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ink/ink33.xml" ContentType="application/inkml+xml"/>
  <Override PartName="/ppt/ink/ink34.xml" ContentType="application/inkml+xml"/>
  <Override PartName="/ppt/ink/ink35.xml" ContentType="application/inkml+xml"/>
  <Override PartName="/ppt/ink/ink36.xml" ContentType="application/inkml+xml"/>
  <Override PartName="/ppt/ink/ink37.xml" ContentType="application/inkml+xml"/>
  <Override PartName="/ppt/ink/ink38.xml" ContentType="application/inkml+xml"/>
  <Override PartName="/ppt/ink/ink39.xml" ContentType="application/inkml+xml"/>
  <Override PartName="/ppt/ink/ink40.xml" ContentType="application/inkml+xml"/>
  <Override PartName="/ppt/ink/ink41.xml" ContentType="application/inkml+xml"/>
  <Override PartName="/ppt/ink/ink42.xml" ContentType="application/inkml+xml"/>
  <Override PartName="/ppt/ink/ink43.xml" ContentType="application/inkml+xml"/>
  <Override PartName="/ppt/ink/ink44.xml" ContentType="application/inkml+xml"/>
  <Override PartName="/ppt/ink/ink45.xml" ContentType="application/inkml+xml"/>
  <Override PartName="/ppt/ink/ink46.xml" ContentType="application/inkml+xml"/>
  <Override PartName="/ppt/ink/ink47.xml" ContentType="application/inkml+xml"/>
  <Override PartName="/ppt/ink/ink48.xml" ContentType="application/inkml+xml"/>
  <Override PartName="/ppt/ink/ink49.xml" ContentType="application/inkml+xml"/>
  <Override PartName="/ppt/ink/ink50.xml" ContentType="application/inkml+xml"/>
  <Override PartName="/ppt/ink/ink51.xml" ContentType="application/inkml+xml"/>
  <Override PartName="/ppt/ink/ink52.xml" ContentType="application/inkml+xml"/>
  <Override PartName="/ppt/ink/ink53.xml" ContentType="application/inkml+xml"/>
  <Override PartName="/ppt/ink/ink54.xml" ContentType="application/inkml+xml"/>
  <Override PartName="/ppt/ink/ink55.xml" ContentType="application/inkml+xml"/>
  <Override PartName="/ppt/ink/ink56.xml" ContentType="application/inkml+xml"/>
  <Override PartName="/ppt/ink/ink57.xml" ContentType="application/inkml+xml"/>
  <Override PartName="/ppt/ink/ink58.xml" ContentType="application/inkml+xml"/>
  <Override PartName="/ppt/ink/ink59.xml" ContentType="application/inkml+xml"/>
  <Override PartName="/ppt/ink/ink60.xml" ContentType="application/inkml+xml"/>
  <Override PartName="/ppt/ink/ink61.xml" ContentType="application/inkml+xml"/>
  <Override PartName="/ppt/ink/ink62.xml" ContentType="application/inkml+xml"/>
  <Override PartName="/ppt/ink/ink63.xml" ContentType="application/inkml+xml"/>
  <Override PartName="/ppt/ink/ink64.xml" ContentType="application/inkml+xml"/>
  <Override PartName="/ppt/ink/ink65.xml" ContentType="application/inkml+xml"/>
  <Override PartName="/ppt/ink/ink66.xml" ContentType="application/inkml+xml"/>
  <Override PartName="/ppt/ink/ink67.xml" ContentType="application/inkml+xml"/>
  <Override PartName="/ppt/ink/ink68.xml" ContentType="application/inkml+xml"/>
  <Override PartName="/ppt/ink/ink69.xml" ContentType="application/inkml+xml"/>
  <Override PartName="/ppt/ink/ink70.xml" ContentType="application/inkml+xml"/>
  <Override PartName="/ppt/ink/ink71.xml" ContentType="application/inkml+xml"/>
  <Override PartName="/ppt/ink/ink72.xml" ContentType="application/inkml+xml"/>
  <Override PartName="/ppt/ink/ink73.xml" ContentType="application/inkml+xml"/>
  <Override PartName="/ppt/ink/ink74.xml" ContentType="application/inkml+xml"/>
  <Override PartName="/ppt/ink/ink75.xml" ContentType="application/inkml+xml"/>
  <Override PartName="/ppt/ink/ink76.xml" ContentType="application/inkml+xml"/>
  <Override PartName="/ppt/ink/ink77.xml" ContentType="application/inkml+xml"/>
  <Override PartName="/ppt/ink/ink78.xml" ContentType="application/inkml+xml"/>
  <Override PartName="/ppt/ink/ink79.xml" ContentType="application/inkml+xml"/>
  <Override PartName="/ppt/ink/ink80.xml" ContentType="application/inkml+xml"/>
  <Override PartName="/ppt/ink/ink81.xml" ContentType="application/inkml+xml"/>
  <Override PartName="/ppt/ink/ink82.xml" ContentType="application/inkml+xml"/>
  <Override PartName="/ppt/ink/ink83.xml" ContentType="application/inkml+xml"/>
  <Override PartName="/ppt/ink/ink84.xml" ContentType="application/inkml+xml"/>
  <Override PartName="/ppt/ink/ink85.xml" ContentType="application/inkml+xml"/>
  <Override PartName="/ppt/ink/ink86.xml" ContentType="application/inkml+xml"/>
  <Override PartName="/ppt/ink/ink87.xml" ContentType="application/inkml+xml"/>
  <Override PartName="/ppt/ink/ink88.xml" ContentType="application/inkml+xml"/>
  <Override PartName="/ppt/ink/ink89.xml" ContentType="application/inkml+xml"/>
  <Override PartName="/ppt/ink/ink90.xml" ContentType="application/inkml+xml"/>
  <Override PartName="/ppt/ink/ink91.xml" ContentType="application/inkml+xml"/>
  <Override PartName="/ppt/ink/ink92.xml" ContentType="application/inkml+xml"/>
  <Override PartName="/ppt/ink/ink93.xml" ContentType="application/inkml+xml"/>
  <Override PartName="/ppt/ink/ink94.xml" ContentType="application/inkml+xml"/>
  <Override PartName="/ppt/ink/ink95.xml" ContentType="application/inkml+xml"/>
  <Override PartName="/ppt/ink/ink96.xml" ContentType="application/inkml+xml"/>
  <Override PartName="/ppt/ink/ink97.xml" ContentType="application/inkml+xml"/>
  <Override PartName="/ppt/ink/ink98.xml" ContentType="application/inkml+xml"/>
  <Override PartName="/ppt/ink/ink99.xml" ContentType="application/inkml+xml"/>
  <Override PartName="/ppt/ink/ink100.xml" ContentType="application/inkml+xml"/>
  <Override PartName="/ppt/ink/ink101.xml" ContentType="application/inkml+xml"/>
  <Override PartName="/ppt/ink/ink102.xml" ContentType="application/inkml+xml"/>
  <Override PartName="/ppt/ink/ink103.xml" ContentType="application/inkml+xml"/>
  <Override PartName="/ppt/ink/ink104.xml" ContentType="application/inkml+xml"/>
  <Override PartName="/ppt/ink/ink105.xml" ContentType="application/inkml+xml"/>
  <Override PartName="/ppt/ink/ink106.xml" ContentType="application/inkml+xml"/>
  <Override PartName="/ppt/ink/ink107.xml" ContentType="application/inkml+xml"/>
  <Override PartName="/ppt/ink/ink108.xml" ContentType="application/inkml+xml"/>
  <Override PartName="/ppt/ink/ink109.xml" ContentType="application/inkml+xml"/>
  <Override PartName="/ppt/ink/ink110.xml" ContentType="application/inkml+xml"/>
  <Override PartName="/ppt/ink/ink111.xml" ContentType="application/inkml+xml"/>
  <Override PartName="/ppt/ink/ink112.xml" ContentType="application/inkml+xml"/>
  <Override PartName="/ppt/ink/ink113.xml" ContentType="application/inkml+xml"/>
  <Override PartName="/ppt/ink/ink114.xml" ContentType="application/inkml+xml"/>
  <Override PartName="/ppt/ink/ink115.xml" ContentType="application/inkml+xml"/>
  <Override PartName="/ppt/ink/ink116.xml" ContentType="application/inkml+xml"/>
  <Override PartName="/ppt/ink/ink117.xml" ContentType="application/inkml+xml"/>
  <Override PartName="/ppt/ink/ink118.xml" ContentType="application/inkml+xml"/>
  <Override PartName="/ppt/ink/ink119.xml" ContentType="application/inkml+xml"/>
  <Override PartName="/ppt/ink/ink120.xml" ContentType="application/inkml+xml"/>
  <Override PartName="/ppt/ink/ink121.xml" ContentType="application/inkml+xml"/>
  <Override PartName="/ppt/ink/ink122.xml" ContentType="application/inkml+xml"/>
  <Override PartName="/ppt/ink/ink123.xml" ContentType="application/inkml+xml"/>
  <Override PartName="/ppt/ink/ink124.xml" ContentType="application/inkml+xml"/>
  <Override PartName="/ppt/ink/ink125.xml" ContentType="application/inkml+xml"/>
  <Override PartName="/ppt/ink/ink126.xml" ContentType="application/inkml+xml"/>
  <Override PartName="/ppt/ink/ink127.xml" ContentType="application/inkml+xml"/>
  <Override PartName="/ppt/ink/ink128.xml" ContentType="application/inkml+xml"/>
  <Override PartName="/ppt/ink/ink129.xml" ContentType="application/inkml+xml"/>
  <Override PartName="/ppt/ink/ink130.xml" ContentType="application/inkml+xml"/>
  <Override PartName="/ppt/ink/ink131.xml" ContentType="application/inkml+xml"/>
  <Override PartName="/ppt/ink/ink132.xml" ContentType="application/inkml+xml"/>
  <Override PartName="/ppt/ink/ink133.xml" ContentType="application/inkml+xml"/>
  <Override PartName="/ppt/ink/ink134.xml" ContentType="application/inkml+xml"/>
  <Override PartName="/ppt/ink/ink135.xml" ContentType="application/inkml+xml"/>
  <Override PartName="/ppt/ink/ink136.xml" ContentType="application/inkml+xml"/>
  <Override PartName="/ppt/ink/ink137.xml" ContentType="application/inkml+xml"/>
  <Override PartName="/ppt/ink/ink138.xml" ContentType="application/inkml+xml"/>
  <Override PartName="/ppt/ink/ink139.xml" ContentType="application/inkml+xml"/>
  <Override PartName="/ppt/ink/ink140.xml" ContentType="application/inkml+xml"/>
  <Override PartName="/ppt/ink/ink141.xml" ContentType="application/inkml+xml"/>
  <Override PartName="/ppt/ink/ink142.xml" ContentType="application/inkml+xml"/>
  <Override PartName="/ppt/ink/ink143.xml" ContentType="application/inkml+xml"/>
  <Override PartName="/ppt/ink/ink144.xml" ContentType="application/inkml+xml"/>
  <Override PartName="/ppt/ink/ink145.xml" ContentType="application/inkml+xml"/>
  <Override PartName="/ppt/ink/ink146.xml" ContentType="application/inkml+xml"/>
  <Override PartName="/ppt/ink/ink147.xml" ContentType="application/inkml+xml"/>
  <Override PartName="/ppt/ink/ink148.xml" ContentType="application/inkml+xml"/>
  <Override PartName="/ppt/ink/ink149.xml" ContentType="application/inkml+xml"/>
  <Override PartName="/ppt/ink/ink150.xml" ContentType="application/inkml+xml"/>
  <Override PartName="/ppt/ink/ink151.xml" ContentType="application/inkml+xml"/>
  <Override PartName="/ppt/ink/ink152.xml" ContentType="application/inkml+xml"/>
  <Override PartName="/ppt/ink/ink153.xml" ContentType="application/inkml+xml"/>
  <Override PartName="/ppt/ink/ink154.xml" ContentType="application/inkml+xml"/>
  <Override PartName="/ppt/ink/ink155.xml" ContentType="application/inkml+xml"/>
  <Override PartName="/ppt/ink/ink156.xml" ContentType="application/inkml+xml"/>
  <Override PartName="/ppt/ink/ink157.xml" ContentType="application/inkml+xml"/>
  <Override PartName="/ppt/ink/ink158.xml" ContentType="application/inkml+xml"/>
  <Override PartName="/ppt/ink/ink159.xml" ContentType="application/inkml+xml"/>
  <Override PartName="/ppt/ink/ink160.xml" ContentType="application/inkml+xml"/>
  <Override PartName="/ppt/ink/ink161.xml" ContentType="application/inkml+xml"/>
  <Override PartName="/ppt/ink/ink162.xml" ContentType="application/inkml+xml"/>
  <Override PartName="/ppt/ink/ink163.xml" ContentType="application/inkml+xml"/>
  <Override PartName="/ppt/ink/ink164.xml" ContentType="application/inkml+xml"/>
  <Override PartName="/ppt/ink/ink165.xml" ContentType="application/inkml+xml"/>
  <Override PartName="/ppt/ink/ink166.xml" ContentType="application/inkml+xml"/>
  <Override PartName="/ppt/ink/ink167.xml" ContentType="application/inkml+xml"/>
  <Override PartName="/ppt/ink/ink168.xml" ContentType="application/inkml+xml"/>
  <Override PartName="/ppt/ink/ink169.xml" ContentType="application/inkml+xml"/>
  <Override PartName="/ppt/ink/ink170.xml" ContentType="application/inkml+xml"/>
  <Override PartName="/ppt/ink/ink171.xml" ContentType="application/inkml+xml"/>
  <Override PartName="/ppt/ink/ink172.xml" ContentType="application/inkml+xml"/>
  <Override PartName="/ppt/ink/ink173.xml" ContentType="application/inkml+xml"/>
  <Override PartName="/ppt/ink/ink174.xml" ContentType="application/inkml+xml"/>
  <Override PartName="/ppt/ink/ink175.xml" ContentType="application/inkml+xml"/>
  <Override PartName="/ppt/ink/ink176.xml" ContentType="application/inkml+xml"/>
  <Override PartName="/ppt/ink/ink177.xml" ContentType="application/inkml+xml"/>
  <Override PartName="/ppt/ink/ink178.xml" ContentType="application/inkml+xml"/>
  <Override PartName="/ppt/ink/ink179.xml" ContentType="application/inkml+xml"/>
  <Override PartName="/ppt/ink/ink180.xml" ContentType="application/inkml+xml"/>
  <Override PartName="/ppt/ink/ink181.xml" ContentType="application/inkml+xml"/>
  <Override PartName="/ppt/ink/ink182.xml" ContentType="application/inkml+xml"/>
  <Override PartName="/ppt/ink/ink183.xml" ContentType="application/inkml+xml"/>
  <Override PartName="/ppt/ink/ink184.xml" ContentType="application/inkml+xml"/>
  <Override PartName="/ppt/ink/ink185.xml" ContentType="application/inkml+xml"/>
  <Override PartName="/ppt/ink/ink186.xml" ContentType="application/inkml+xml"/>
  <Override PartName="/ppt/ink/ink187.xml" ContentType="application/inkml+xml"/>
  <Override PartName="/ppt/ink/ink188.xml" ContentType="application/inkml+xml"/>
  <Override PartName="/ppt/ink/ink189.xml" ContentType="application/inkml+xml"/>
  <Override PartName="/ppt/ink/ink190.xml" ContentType="application/inkml+xml"/>
  <Override PartName="/ppt/ink/ink191.xml" ContentType="application/inkml+xml"/>
  <Override PartName="/ppt/ink/ink192.xml" ContentType="application/inkml+xml"/>
  <Override PartName="/ppt/ink/ink193.xml" ContentType="application/inkml+xml"/>
  <Override PartName="/ppt/ink/ink194.xml" ContentType="application/inkml+xml"/>
  <Override PartName="/ppt/ink/ink195.xml" ContentType="application/inkml+xml"/>
  <Override PartName="/ppt/ink/ink196.xml" ContentType="application/inkml+xml"/>
  <Override PartName="/ppt/ink/ink197.xml" ContentType="application/inkml+xml"/>
  <Override PartName="/ppt/ink/ink198.xml" ContentType="application/inkml+xml"/>
  <Override PartName="/ppt/ink/ink199.xml" ContentType="application/inkml+xml"/>
  <Override PartName="/ppt/ink/ink200.xml" ContentType="application/inkml+xml"/>
  <Override PartName="/ppt/ink/ink201.xml" ContentType="application/inkml+xml"/>
  <Override PartName="/ppt/ink/ink202.xml" ContentType="application/inkml+xml"/>
  <Override PartName="/ppt/ink/ink203.xml" ContentType="application/inkml+xml"/>
  <Override PartName="/ppt/ink/ink204.xml" ContentType="application/inkml+xml"/>
  <Override PartName="/ppt/ink/ink205.xml" ContentType="application/inkml+xml"/>
  <Override PartName="/ppt/ink/ink206.xml" ContentType="application/inkml+xml"/>
  <Override PartName="/ppt/ink/ink207.xml" ContentType="application/inkml+xml"/>
  <Override PartName="/ppt/ink/ink208.xml" ContentType="application/inkml+xml"/>
  <Override PartName="/ppt/ink/ink209.xml" ContentType="application/inkml+xml"/>
  <Override PartName="/ppt/ink/ink210.xml" ContentType="application/inkml+xml"/>
  <Override PartName="/ppt/ink/ink211.xml" ContentType="application/inkml+xml"/>
  <Override PartName="/ppt/ink/ink212.xml" ContentType="application/inkml+xml"/>
  <Override PartName="/ppt/ink/ink213.xml" ContentType="application/inkml+xml"/>
  <Override PartName="/ppt/ink/ink214.xml" ContentType="application/inkml+xml"/>
  <Override PartName="/ppt/ink/ink215.xml" ContentType="application/inkml+xml"/>
  <Override PartName="/ppt/ink/ink216.xml" ContentType="application/inkml+xml"/>
  <Override PartName="/ppt/ink/ink217.xml" ContentType="application/inkml+xml"/>
  <Override PartName="/ppt/ink/ink218.xml" ContentType="application/inkml+xml"/>
  <Override PartName="/ppt/ink/ink219.xml" ContentType="application/inkml+xml"/>
  <Override PartName="/ppt/ink/ink220.xml" ContentType="application/inkml+xml"/>
  <Override PartName="/ppt/ink/ink221.xml" ContentType="application/inkml+xml"/>
  <Override PartName="/ppt/ink/ink222.xml" ContentType="application/inkml+xml"/>
  <Override PartName="/ppt/ink/ink223.xml" ContentType="application/inkml+xml"/>
  <Override PartName="/ppt/ink/ink224.xml" ContentType="application/inkml+xml"/>
  <Override PartName="/ppt/ink/ink225.xml" ContentType="application/inkml+xml"/>
  <Override PartName="/ppt/ink/ink226.xml" ContentType="application/inkml+xml"/>
  <Override PartName="/ppt/ink/ink227.xml" ContentType="application/inkml+xml"/>
  <Override PartName="/ppt/ink/ink228.xml" ContentType="application/inkml+xml"/>
  <Override PartName="/ppt/ink/ink229.xml" ContentType="application/inkml+xml"/>
  <Override PartName="/ppt/ink/ink230.xml" ContentType="application/inkml+xml"/>
  <Override PartName="/ppt/ink/ink231.xml" ContentType="application/inkml+xml"/>
  <Override PartName="/ppt/ink/ink232.xml" ContentType="application/inkml+xml"/>
  <Override PartName="/ppt/ink/ink233.xml" ContentType="application/inkml+xml"/>
  <Override PartName="/ppt/ink/ink234.xml" ContentType="application/inkml+xml"/>
  <Override PartName="/ppt/ink/ink235.xml" ContentType="application/inkml+xml"/>
  <Override PartName="/ppt/ink/ink236.xml" ContentType="application/inkml+xml"/>
  <Override PartName="/ppt/ink/ink237.xml" ContentType="application/inkml+xml"/>
  <Override PartName="/ppt/ink/ink238.xml" ContentType="application/inkml+xml"/>
  <Override PartName="/ppt/ink/ink239.xml" ContentType="application/inkml+xml"/>
  <Override PartName="/ppt/ink/ink240.xml" ContentType="application/inkml+xml"/>
  <Override PartName="/ppt/ink/ink241.xml" ContentType="application/inkml+xml"/>
  <Override PartName="/ppt/ink/ink242.xml" ContentType="application/inkml+xml"/>
  <Override PartName="/ppt/ink/ink243.xml" ContentType="application/inkml+xml"/>
  <Override PartName="/ppt/ink/ink244.xml" ContentType="application/inkml+xml"/>
  <Override PartName="/ppt/ink/ink245.xml" ContentType="application/inkml+xml"/>
  <Override PartName="/ppt/ink/ink246.xml" ContentType="application/inkml+xml"/>
  <Override PartName="/ppt/ink/ink247.xml" ContentType="application/inkml+xml"/>
  <Override PartName="/ppt/ink/ink248.xml" ContentType="application/inkml+xml"/>
  <Override PartName="/ppt/ink/ink249.xml" ContentType="application/inkml+xml"/>
  <Override PartName="/ppt/ink/ink250.xml" ContentType="application/inkml+xml"/>
  <Override PartName="/ppt/ink/ink251.xml" ContentType="application/inkml+xml"/>
  <Override PartName="/ppt/ink/ink252.xml" ContentType="application/inkml+xml"/>
  <Override PartName="/ppt/ink/ink253.xml" ContentType="application/inkml+xml"/>
  <Override PartName="/ppt/ink/ink254.xml" ContentType="application/inkml+xml"/>
  <Override PartName="/ppt/ink/ink255.xml" ContentType="application/inkml+xml"/>
  <Override PartName="/ppt/ink/ink256.xml" ContentType="application/inkml+xml"/>
  <Override PartName="/ppt/ink/ink257.xml" ContentType="application/inkml+xml"/>
  <Override PartName="/ppt/ink/ink258.xml" ContentType="application/inkml+xml"/>
  <Override PartName="/ppt/ink/ink259.xml" ContentType="application/inkml+xml"/>
  <Override PartName="/ppt/ink/ink260.xml" ContentType="application/inkml+xml"/>
  <Override PartName="/ppt/ink/ink261.xml" ContentType="application/inkml+xml"/>
  <Override PartName="/ppt/ink/ink262.xml" ContentType="application/inkml+xml"/>
  <Override PartName="/ppt/ink/ink263.xml" ContentType="application/inkml+xml"/>
  <Override PartName="/ppt/ink/ink264.xml" ContentType="application/inkml+xml"/>
  <Override PartName="/ppt/ink/ink265.xml" ContentType="application/inkml+xml"/>
  <Override PartName="/ppt/ink/ink266.xml" ContentType="application/inkml+xml"/>
  <Override PartName="/ppt/ink/ink267.xml" ContentType="application/inkml+xml"/>
  <Override PartName="/ppt/ink/ink268.xml" ContentType="application/inkml+xml"/>
  <Override PartName="/ppt/ink/ink269.xml" ContentType="application/inkml+xml"/>
  <Override PartName="/ppt/ink/ink270.xml" ContentType="application/inkml+xml"/>
  <Override PartName="/ppt/ink/ink271.xml" ContentType="application/inkml+xml"/>
  <Override PartName="/ppt/ink/ink272.xml" ContentType="application/inkml+xml"/>
  <Override PartName="/ppt/ink/ink273.xml" ContentType="application/inkml+xml"/>
  <Override PartName="/ppt/ink/ink274.xml" ContentType="application/inkml+xml"/>
  <Override PartName="/ppt/ink/ink275.xml" ContentType="application/inkml+xml"/>
  <Override PartName="/ppt/ink/ink276.xml" ContentType="application/inkml+xml"/>
  <Override PartName="/ppt/ink/ink277.xml" ContentType="application/inkml+xml"/>
  <Override PartName="/ppt/ink/ink278.xml" ContentType="application/inkml+xml"/>
  <Override PartName="/ppt/ink/ink279.xml" ContentType="application/inkml+xml"/>
  <Override PartName="/ppt/ink/ink280.xml" ContentType="application/inkml+xml"/>
  <Override PartName="/ppt/ink/ink281.xml" ContentType="application/inkml+xml"/>
  <Override PartName="/ppt/ink/ink282.xml" ContentType="application/inkml+xml"/>
  <Override PartName="/ppt/ink/ink283.xml" ContentType="application/inkml+xml"/>
  <Override PartName="/ppt/ink/ink284.xml" ContentType="application/inkml+xml"/>
  <Override PartName="/ppt/ink/ink285.xml" ContentType="application/inkml+xml"/>
  <Override PartName="/ppt/ink/ink286.xml" ContentType="application/inkml+xml"/>
  <Override PartName="/ppt/ink/ink287.xml" ContentType="application/inkml+xml"/>
  <Override PartName="/ppt/ink/ink288.xml" ContentType="application/inkml+xml"/>
  <Override PartName="/ppt/ink/ink289.xml" ContentType="application/inkml+xml"/>
  <Override PartName="/ppt/ink/ink290.xml" ContentType="application/inkml+xml"/>
  <Override PartName="/ppt/ink/ink291.xml" ContentType="application/inkml+xml"/>
  <Override PartName="/ppt/ink/ink292.xml" ContentType="application/inkml+xml"/>
  <Override PartName="/ppt/ink/ink293.xml" ContentType="application/inkml+xml"/>
  <Override PartName="/ppt/ink/ink294.xml" ContentType="application/inkml+xml"/>
  <Override PartName="/ppt/ink/ink295.xml" ContentType="application/inkml+xml"/>
  <Override PartName="/ppt/ink/ink296.xml" ContentType="application/inkml+xml"/>
  <Override PartName="/ppt/ink/ink297.xml" ContentType="application/inkml+xml"/>
  <Override PartName="/ppt/ink/ink298.xml" ContentType="application/inkml+xml"/>
  <Override PartName="/ppt/ink/ink299.xml" ContentType="application/inkml+xml"/>
  <Override PartName="/ppt/ink/ink300.xml" ContentType="application/inkml+xml"/>
  <Override PartName="/ppt/ink/ink301.xml" ContentType="application/inkml+xml"/>
  <Override PartName="/ppt/ink/ink302.xml" ContentType="application/inkml+xml"/>
  <Override PartName="/ppt/ink/ink303.xml" ContentType="application/inkml+xml"/>
  <Override PartName="/ppt/ink/ink304.xml" ContentType="application/inkml+xml"/>
  <Override PartName="/ppt/ink/ink305.xml" ContentType="application/inkml+xml"/>
  <Override PartName="/ppt/ink/ink306.xml" ContentType="application/inkml+xml"/>
  <Override PartName="/ppt/ink/ink307.xml" ContentType="application/inkml+xml"/>
  <Override PartName="/ppt/ink/ink308.xml" ContentType="application/inkml+xml"/>
  <Override PartName="/ppt/ink/ink309.xml" ContentType="application/inkml+xml"/>
  <Override PartName="/ppt/ink/ink310.xml" ContentType="application/inkml+xml"/>
  <Override PartName="/ppt/ink/ink311.xml" ContentType="application/inkml+xml"/>
  <Override PartName="/ppt/ink/ink312.xml" ContentType="application/inkml+xml"/>
  <Override PartName="/ppt/ink/ink313.xml" ContentType="application/inkml+xml"/>
  <Override PartName="/ppt/ink/ink314.xml" ContentType="application/inkml+xml"/>
  <Override PartName="/ppt/ink/ink315.xml" ContentType="application/inkml+xml"/>
  <Override PartName="/ppt/ink/ink316.xml" ContentType="application/inkml+xml"/>
  <Override PartName="/ppt/ink/ink317.xml" ContentType="application/inkml+xml"/>
  <Override PartName="/ppt/ink/ink318.xml" ContentType="application/inkml+xml"/>
  <Override PartName="/ppt/ink/ink319.xml" ContentType="application/inkml+xml"/>
  <Override PartName="/ppt/ink/ink320.xml" ContentType="application/inkml+xml"/>
  <Override PartName="/ppt/ink/ink321.xml" ContentType="application/inkml+xml"/>
  <Override PartName="/ppt/ink/ink322.xml" ContentType="application/inkml+xml"/>
  <Override PartName="/ppt/ink/ink323.xml" ContentType="application/inkml+xml"/>
  <Override PartName="/ppt/ink/ink324.xml" ContentType="application/inkml+xml"/>
  <Override PartName="/ppt/ink/ink325.xml" ContentType="application/inkml+xml"/>
  <Override PartName="/ppt/ink/ink326.xml" ContentType="application/inkml+xml"/>
  <Override PartName="/ppt/ink/ink327.xml" ContentType="application/inkml+xml"/>
  <Override PartName="/ppt/ink/ink328.xml" ContentType="application/inkml+xml"/>
  <Override PartName="/ppt/ink/ink329.xml" ContentType="application/inkml+xml"/>
  <Override PartName="/ppt/ink/ink330.xml" ContentType="application/inkml+xml"/>
  <Override PartName="/ppt/ink/ink331.xml" ContentType="application/inkml+xml"/>
  <Override PartName="/ppt/ink/ink332.xml" ContentType="application/inkml+xml"/>
  <Override PartName="/ppt/ink/ink333.xml" ContentType="application/inkml+xml"/>
  <Override PartName="/ppt/ink/ink334.xml" ContentType="application/inkml+xml"/>
  <Override PartName="/ppt/ink/ink335.xml" ContentType="application/inkml+xml"/>
  <Override PartName="/ppt/ink/ink336.xml" ContentType="application/inkml+xml"/>
  <Override PartName="/ppt/ink/ink337.xml" ContentType="application/inkml+xml"/>
  <Override PartName="/ppt/ink/ink338.xml" ContentType="application/inkml+xml"/>
  <Override PartName="/ppt/ink/ink339.xml" ContentType="application/inkml+xml"/>
  <Override PartName="/ppt/ink/ink340.xml" ContentType="application/inkml+xml"/>
  <Override PartName="/ppt/ink/ink341.xml" ContentType="application/inkml+xml"/>
  <Override PartName="/ppt/ink/ink342.xml" ContentType="application/inkml+xml"/>
  <Override PartName="/ppt/ink/ink343.xml" ContentType="application/inkml+xml"/>
  <Override PartName="/ppt/ink/ink344.xml" ContentType="application/inkml+xml"/>
  <Override PartName="/ppt/ink/ink345.xml" ContentType="application/inkml+xml"/>
  <Override PartName="/ppt/ink/ink346.xml" ContentType="application/inkml+xml"/>
  <Override PartName="/ppt/ink/ink347.xml" ContentType="application/inkml+xml"/>
  <Override PartName="/ppt/ink/ink348.xml" ContentType="application/inkml+xml"/>
  <Override PartName="/ppt/ink/ink349.xml" ContentType="application/inkml+xml"/>
  <Override PartName="/ppt/ink/ink350.xml" ContentType="application/inkml+xml"/>
  <Override PartName="/ppt/ink/ink351.xml" ContentType="application/inkml+xml"/>
  <Override PartName="/ppt/ink/ink352.xml" ContentType="application/inkml+xml"/>
  <Override PartName="/ppt/ink/ink353.xml" ContentType="application/inkml+xml"/>
  <Override PartName="/ppt/ink/ink354.xml" ContentType="application/inkml+xml"/>
  <Override PartName="/ppt/ink/ink355.xml" ContentType="application/inkml+xml"/>
  <Override PartName="/ppt/ink/ink356.xml" ContentType="application/inkml+xml"/>
  <Override PartName="/ppt/ink/ink357.xml" ContentType="application/inkml+xml"/>
  <Override PartName="/ppt/ink/ink358.xml" ContentType="application/inkml+xml"/>
  <Override PartName="/ppt/ink/ink359.xml" ContentType="application/inkml+xml"/>
  <Override PartName="/ppt/ink/ink360.xml" ContentType="application/inkml+xml"/>
  <Override PartName="/ppt/ink/ink361.xml" ContentType="application/inkml+xml"/>
  <Override PartName="/ppt/ink/ink362.xml" ContentType="application/inkml+xml"/>
  <Override PartName="/ppt/ink/ink363.xml" ContentType="application/inkml+xml"/>
  <Override PartName="/ppt/ink/ink364.xml" ContentType="application/inkml+xml"/>
  <Override PartName="/ppt/ink/ink365.xml" ContentType="application/inkml+xml"/>
  <Override PartName="/ppt/ink/ink366.xml" ContentType="application/inkml+xml"/>
  <Override PartName="/ppt/ink/ink367.xml" ContentType="application/inkml+xml"/>
  <Override PartName="/ppt/ink/ink368.xml" ContentType="application/inkml+xml"/>
  <Override PartName="/ppt/ink/ink369.xml" ContentType="application/inkml+xml"/>
  <Override PartName="/ppt/ink/ink370.xml" ContentType="application/inkml+xml"/>
  <Override PartName="/ppt/ink/ink371.xml" ContentType="application/inkml+xml"/>
  <Override PartName="/ppt/ink/ink372.xml" ContentType="application/inkml+xml"/>
  <Override PartName="/ppt/ink/ink373.xml" ContentType="application/inkml+xml"/>
  <Override PartName="/ppt/ink/ink374.xml" ContentType="application/inkml+xml"/>
  <Override PartName="/ppt/ink/ink375.xml" ContentType="application/inkml+xml"/>
  <Override PartName="/ppt/ink/ink376.xml" ContentType="application/inkml+xml"/>
  <Override PartName="/ppt/ink/ink377.xml" ContentType="application/inkml+xml"/>
  <Override PartName="/ppt/ink/ink378.xml" ContentType="application/inkml+xml"/>
  <Override PartName="/ppt/ink/ink379.xml" ContentType="application/inkml+xml"/>
  <Override PartName="/ppt/ink/ink380.xml" ContentType="application/inkml+xml"/>
  <Override PartName="/ppt/ink/ink381.xml" ContentType="application/inkml+xml"/>
  <Override PartName="/ppt/ink/ink382.xml" ContentType="application/inkml+xml"/>
  <Override PartName="/ppt/ink/ink383.xml" ContentType="application/inkml+xml"/>
  <Override PartName="/ppt/ink/ink384.xml" ContentType="application/inkml+xml"/>
  <Override PartName="/ppt/ink/ink385.xml" ContentType="application/inkml+xml"/>
  <Override PartName="/ppt/ink/ink386.xml" ContentType="application/inkml+xml"/>
  <Override PartName="/ppt/ink/ink387.xml" ContentType="application/inkml+xml"/>
  <Override PartName="/ppt/ink/ink388.xml" ContentType="application/inkml+xml"/>
  <Override PartName="/ppt/ink/ink389.xml" ContentType="application/inkml+xml"/>
  <Override PartName="/ppt/ink/ink390.xml" ContentType="application/inkml+xml"/>
  <Override PartName="/ppt/ink/ink391.xml" ContentType="application/inkml+xml"/>
  <Override PartName="/ppt/ink/ink392.xml" ContentType="application/inkml+xml"/>
  <Override PartName="/ppt/ink/ink393.xml" ContentType="application/inkml+xml"/>
  <Override PartName="/ppt/ink/ink394.xml" ContentType="application/inkml+xml"/>
  <Override PartName="/ppt/ink/ink395.xml" ContentType="application/inkml+xml"/>
  <Override PartName="/ppt/ink/ink396.xml" ContentType="application/inkml+xml"/>
  <Override PartName="/ppt/ink/ink397.xml" ContentType="application/inkml+xml"/>
  <Override PartName="/ppt/ink/ink398.xml" ContentType="application/inkml+xml"/>
  <Override PartName="/ppt/ink/ink399.xml" ContentType="application/inkml+xml"/>
  <Override PartName="/ppt/ink/ink400.xml" ContentType="application/inkml+xml"/>
  <Override PartName="/ppt/ink/ink401.xml" ContentType="application/inkml+xml"/>
  <Override PartName="/ppt/ink/ink402.xml" ContentType="application/inkml+xml"/>
  <Override PartName="/ppt/ink/ink403.xml" ContentType="application/inkml+xml"/>
  <Override PartName="/ppt/ink/ink404.xml" ContentType="application/inkml+xml"/>
  <Override PartName="/ppt/ink/ink405.xml" ContentType="application/inkml+xml"/>
  <Override PartName="/ppt/ink/ink406.xml" ContentType="application/inkml+xml"/>
  <Override PartName="/ppt/ink/ink407.xml" ContentType="application/inkml+xml"/>
  <Override PartName="/ppt/ink/ink408.xml" ContentType="application/inkml+xml"/>
  <Override PartName="/ppt/ink/ink409.xml" ContentType="application/inkml+xml"/>
  <Override PartName="/ppt/ink/ink410.xml" ContentType="application/inkml+xml"/>
  <Override PartName="/ppt/ink/ink411.xml" ContentType="application/inkml+xml"/>
  <Override PartName="/ppt/ink/ink412.xml" ContentType="application/inkml+xml"/>
  <Override PartName="/ppt/ink/ink413.xml" ContentType="application/inkml+xml"/>
  <Override PartName="/ppt/ink/ink414.xml" ContentType="application/inkml+xml"/>
  <Override PartName="/ppt/ink/ink415.xml" ContentType="application/inkml+xml"/>
  <Override PartName="/ppt/ink/ink416.xml" ContentType="application/inkml+xml"/>
  <Override PartName="/ppt/ink/ink417.xml" ContentType="application/inkml+xml"/>
  <Override PartName="/ppt/ink/ink418.xml" ContentType="application/inkml+xml"/>
  <Override PartName="/ppt/ink/ink419.xml" ContentType="application/inkml+xml"/>
  <Override PartName="/ppt/ink/ink420.xml" ContentType="application/inkml+xml"/>
  <Override PartName="/ppt/ink/ink421.xml" ContentType="application/inkml+xml"/>
  <Override PartName="/ppt/ink/ink422.xml" ContentType="application/inkml+xml"/>
  <Override PartName="/ppt/ink/ink423.xml" ContentType="application/inkml+xml"/>
  <Override PartName="/ppt/ink/ink424.xml" ContentType="application/inkml+xml"/>
  <Override PartName="/ppt/ink/ink425.xml" ContentType="application/inkml+xml"/>
  <Override PartName="/ppt/ink/ink426.xml" ContentType="application/inkml+xml"/>
  <Override PartName="/ppt/ink/ink427.xml" ContentType="application/inkml+xml"/>
  <Override PartName="/ppt/ink/ink428.xml" ContentType="application/inkml+xml"/>
  <Override PartName="/ppt/ink/ink429.xml" ContentType="application/inkml+xml"/>
  <Override PartName="/ppt/ink/ink430.xml" ContentType="application/inkml+xml"/>
  <Override PartName="/ppt/ink/ink431.xml" ContentType="application/inkml+xml"/>
  <Override PartName="/ppt/ink/ink432.xml" ContentType="application/inkml+xml"/>
  <Override PartName="/ppt/ink/ink433.xml" ContentType="application/inkml+xml"/>
  <Override PartName="/ppt/ink/ink434.xml" ContentType="application/inkml+xml"/>
  <Override PartName="/ppt/ink/ink435.xml" ContentType="application/inkml+xml"/>
  <Override PartName="/ppt/ink/ink436.xml" ContentType="application/inkml+xml"/>
  <Override PartName="/ppt/ink/ink437.xml" ContentType="application/inkml+xml"/>
  <Override PartName="/ppt/ink/ink438.xml" ContentType="application/inkml+xml"/>
  <Override PartName="/ppt/ink/ink439.xml" ContentType="application/inkml+xml"/>
  <Override PartName="/ppt/ink/ink440.xml" ContentType="application/inkml+xml"/>
  <Override PartName="/ppt/ink/ink441.xml" ContentType="application/inkml+xml"/>
  <Override PartName="/ppt/ink/ink442.xml" ContentType="application/inkml+xml"/>
  <Override PartName="/ppt/ink/ink443.xml" ContentType="application/inkml+xml"/>
  <Override PartName="/ppt/ink/ink444.xml" ContentType="application/inkml+xml"/>
  <Override PartName="/ppt/ink/ink445.xml" ContentType="application/inkml+xml"/>
  <Override PartName="/ppt/ink/ink446.xml" ContentType="application/inkml+xml"/>
  <Override PartName="/ppt/ink/ink447.xml" ContentType="application/inkml+xml"/>
  <Override PartName="/ppt/ink/ink448.xml" ContentType="application/inkml+xml"/>
  <Override PartName="/ppt/ink/ink449.xml" ContentType="application/inkml+xml"/>
  <Override PartName="/ppt/ink/ink450.xml" ContentType="application/inkml+xml"/>
  <Override PartName="/ppt/ink/ink451.xml" ContentType="application/inkml+xml"/>
  <Override PartName="/ppt/ink/ink452.xml" ContentType="application/inkml+xml"/>
  <Override PartName="/ppt/ink/ink453.xml" ContentType="application/inkml+xml"/>
  <Override PartName="/ppt/ink/ink454.xml" ContentType="application/inkml+xml"/>
  <Override PartName="/ppt/ink/ink455.xml" ContentType="application/inkml+xml"/>
  <Override PartName="/ppt/ink/ink456.xml" ContentType="application/inkml+xml"/>
  <Override PartName="/ppt/ink/ink457.xml" ContentType="application/inkml+xml"/>
  <Override PartName="/ppt/ink/ink458.xml" ContentType="application/inkml+xml"/>
  <Override PartName="/ppt/ink/ink459.xml" ContentType="application/inkml+xml"/>
  <Override PartName="/ppt/ink/ink460.xml" ContentType="application/inkml+xml"/>
  <Override PartName="/ppt/ink/ink461.xml" ContentType="application/inkml+xml"/>
  <Override PartName="/ppt/ink/ink462.xml" ContentType="application/inkml+xml"/>
  <Override PartName="/ppt/ink/ink463.xml" ContentType="application/inkml+xml"/>
  <Override PartName="/ppt/ink/ink464.xml" ContentType="application/inkml+xml"/>
  <Override PartName="/ppt/ink/ink465.xml" ContentType="application/inkml+xml"/>
  <Override PartName="/ppt/ink/ink466.xml" ContentType="application/inkml+xml"/>
  <Override PartName="/ppt/ink/ink467.xml" ContentType="application/inkml+xml"/>
  <Override PartName="/ppt/ink/ink468.xml" ContentType="application/inkml+xml"/>
  <Override PartName="/ppt/ink/ink469.xml" ContentType="application/inkml+xml"/>
  <Override PartName="/ppt/ink/ink470.xml" ContentType="application/inkml+xml"/>
  <Override PartName="/ppt/ink/ink471.xml" ContentType="application/inkml+xml"/>
  <Override PartName="/ppt/ink/ink472.xml" ContentType="application/inkml+xml"/>
  <Override PartName="/ppt/ink/ink473.xml" ContentType="application/inkml+xml"/>
  <Override PartName="/ppt/ink/ink474.xml" ContentType="application/inkml+xml"/>
  <Override PartName="/ppt/ink/ink475.xml" ContentType="application/inkml+xml"/>
  <Override PartName="/ppt/ink/ink476.xml" ContentType="application/inkml+xml"/>
  <Override PartName="/ppt/ink/ink477.xml" ContentType="application/inkml+xml"/>
  <Override PartName="/ppt/ink/ink478.xml" ContentType="application/inkml+xml"/>
  <Override PartName="/ppt/ink/ink479.xml" ContentType="application/inkml+xml"/>
  <Override PartName="/ppt/ink/ink480.xml" ContentType="application/inkml+xml"/>
  <Override PartName="/ppt/ink/ink481.xml" ContentType="application/inkml+xml"/>
  <Override PartName="/ppt/ink/ink482.xml" ContentType="application/inkml+xml"/>
  <Override PartName="/ppt/ink/ink483.xml" ContentType="application/inkml+xml"/>
  <Override PartName="/ppt/ink/ink484.xml" ContentType="application/inkml+xml"/>
  <Override PartName="/ppt/ink/ink485.xml" ContentType="application/inkml+xml"/>
  <Override PartName="/ppt/ink/ink486.xml" ContentType="application/inkml+xml"/>
  <Override PartName="/ppt/ink/ink487.xml" ContentType="application/inkml+xml"/>
  <Override PartName="/ppt/ink/ink488.xml" ContentType="application/inkml+xml"/>
  <Override PartName="/ppt/ink/ink489.xml" ContentType="application/inkml+xml"/>
  <Override PartName="/ppt/ink/ink490.xml" ContentType="application/inkml+xml"/>
  <Override PartName="/ppt/ink/ink491.xml" ContentType="application/inkml+xml"/>
  <Override PartName="/ppt/ink/ink492.xml" ContentType="application/inkml+xml"/>
  <Override PartName="/ppt/ink/ink493.xml" ContentType="application/inkml+xml"/>
  <Override PartName="/ppt/ink/ink494.xml" ContentType="application/inkml+xml"/>
  <Override PartName="/ppt/ink/ink495.xml" ContentType="application/inkml+xml"/>
  <Override PartName="/ppt/ink/ink496.xml" ContentType="application/inkml+xml"/>
  <Override PartName="/ppt/ink/ink497.xml" ContentType="application/inkml+xml"/>
  <Override PartName="/ppt/ink/ink498.xml" ContentType="application/inkml+xml"/>
  <Override PartName="/ppt/ink/ink499.xml" ContentType="application/inkml+xml"/>
  <Override PartName="/ppt/ink/ink500.xml" ContentType="application/inkml+xml"/>
  <Override PartName="/ppt/ink/ink501.xml" ContentType="application/inkml+xml"/>
  <Override PartName="/ppt/ink/ink502.xml" ContentType="application/inkml+xml"/>
  <Override PartName="/ppt/ink/ink503.xml" ContentType="application/inkml+xml"/>
  <Override PartName="/ppt/ink/ink504.xml" ContentType="application/inkml+xml"/>
  <Override PartName="/ppt/ink/ink505.xml" ContentType="application/inkml+xml"/>
  <Override PartName="/ppt/ink/ink506.xml" ContentType="application/inkml+xml"/>
  <Override PartName="/ppt/ink/ink507.xml" ContentType="application/inkml+xml"/>
  <Override PartName="/ppt/ink/ink508.xml" ContentType="application/inkml+xml"/>
  <Override PartName="/ppt/ink/ink509.xml" ContentType="application/inkml+xml"/>
  <Override PartName="/ppt/ink/ink510.xml" ContentType="application/inkml+xml"/>
  <Override PartName="/ppt/ink/ink511.xml" ContentType="application/inkml+xml"/>
  <Override PartName="/ppt/ink/ink512.xml" ContentType="application/inkml+xml"/>
  <Override PartName="/ppt/ink/ink513.xml" ContentType="application/inkml+xml"/>
  <Override PartName="/ppt/ink/ink514.xml" ContentType="application/inkml+xml"/>
  <Override PartName="/ppt/ink/ink515.xml" ContentType="application/inkml+xml"/>
  <Override PartName="/ppt/ink/ink516.xml" ContentType="application/inkml+xml"/>
  <Override PartName="/ppt/ink/ink517.xml" ContentType="application/inkml+xml"/>
  <Override PartName="/ppt/ink/ink518.xml" ContentType="application/inkml+xml"/>
  <Override PartName="/ppt/ink/ink519.xml" ContentType="application/inkml+xml"/>
  <Override PartName="/ppt/ink/ink520.xml" ContentType="application/inkml+xml"/>
  <Override PartName="/ppt/ink/ink521.xml" ContentType="application/inkml+xml"/>
  <Override PartName="/ppt/ink/ink522.xml" ContentType="application/inkml+xml"/>
  <Override PartName="/ppt/ink/ink523.xml" ContentType="application/inkml+xml"/>
  <Override PartName="/ppt/ink/ink524.xml" ContentType="application/inkml+xml"/>
  <Override PartName="/ppt/ink/ink525.xml" ContentType="application/inkml+xml"/>
  <Override PartName="/ppt/ink/ink526.xml" ContentType="application/inkml+xml"/>
  <Override PartName="/ppt/ink/ink527.xml" ContentType="application/inkml+xml"/>
  <Override PartName="/ppt/ink/ink528.xml" ContentType="application/inkml+xml"/>
  <Override PartName="/ppt/ink/ink529.xml" ContentType="application/inkml+xml"/>
  <Override PartName="/ppt/ink/ink530.xml" ContentType="application/inkml+xml"/>
  <Override PartName="/ppt/ink/ink531.xml" ContentType="application/inkml+xml"/>
  <Override PartName="/ppt/ink/ink532.xml" ContentType="application/inkml+xml"/>
  <Override PartName="/ppt/ink/ink533.xml" ContentType="application/inkml+xml"/>
  <Override PartName="/ppt/ink/ink534.xml" ContentType="application/inkml+xml"/>
  <Override PartName="/ppt/ink/ink535.xml" ContentType="application/inkml+xml"/>
  <Override PartName="/ppt/ink/ink536.xml" ContentType="application/inkml+xml"/>
  <Override PartName="/ppt/ink/ink537.xml" ContentType="application/inkml+xml"/>
  <Override PartName="/ppt/ink/ink538.xml" ContentType="application/inkml+xml"/>
  <Override PartName="/ppt/ink/ink539.xml" ContentType="application/inkml+xml"/>
  <Override PartName="/ppt/ink/ink540.xml" ContentType="application/inkml+xml"/>
  <Override PartName="/ppt/ink/ink541.xml" ContentType="application/inkml+xml"/>
  <Override PartName="/ppt/ink/ink542.xml" ContentType="application/inkml+xml"/>
  <Override PartName="/ppt/ink/ink543.xml" ContentType="application/inkml+xml"/>
  <Override PartName="/ppt/ink/ink544.xml" ContentType="application/inkml+xml"/>
  <Override PartName="/ppt/ink/ink545.xml" ContentType="application/inkml+xml"/>
  <Override PartName="/ppt/ink/ink546.xml" ContentType="application/inkml+xml"/>
  <Override PartName="/ppt/ink/ink547.xml" ContentType="application/inkml+xml"/>
  <Override PartName="/ppt/ink/ink548.xml" ContentType="application/inkml+xml"/>
  <Override PartName="/ppt/ink/ink549.xml" ContentType="application/inkml+xml"/>
  <Override PartName="/ppt/ink/ink550.xml" ContentType="application/inkml+xml"/>
  <Override PartName="/ppt/ink/ink551.xml" ContentType="application/inkml+xml"/>
  <Override PartName="/ppt/ink/ink552.xml" ContentType="application/inkml+xml"/>
  <Override PartName="/ppt/ink/ink553.xml" ContentType="application/inkml+xml"/>
  <Override PartName="/ppt/ink/ink554.xml" ContentType="application/inkml+xml"/>
  <Override PartName="/ppt/ink/ink555.xml" ContentType="application/inkml+xml"/>
  <Override PartName="/ppt/ink/ink556.xml" ContentType="application/inkml+xml"/>
  <Override PartName="/ppt/ink/ink557.xml" ContentType="application/inkml+xml"/>
  <Override PartName="/ppt/ink/ink558.xml" ContentType="application/inkml+xml"/>
  <Override PartName="/ppt/ink/ink559.xml" ContentType="application/inkml+xml"/>
  <Override PartName="/ppt/ink/ink560.xml" ContentType="application/inkml+xml"/>
  <Override PartName="/ppt/ink/ink561.xml" ContentType="application/inkml+xml"/>
  <Override PartName="/ppt/ink/ink562.xml" ContentType="application/inkml+xml"/>
  <Override PartName="/ppt/ink/ink563.xml" ContentType="application/inkml+xml"/>
  <Override PartName="/ppt/ink/ink564.xml" ContentType="application/inkml+xml"/>
  <Override PartName="/ppt/ink/ink565.xml" ContentType="application/inkml+xml"/>
  <Override PartName="/ppt/ink/ink566.xml" ContentType="application/inkml+xml"/>
  <Override PartName="/ppt/ink/ink567.xml" ContentType="application/inkml+xml"/>
  <Override PartName="/ppt/ink/ink568.xml" ContentType="application/inkml+xml"/>
  <Override PartName="/ppt/ink/ink569.xml" ContentType="application/inkml+xml"/>
  <Override PartName="/ppt/ink/ink570.xml" ContentType="application/inkml+xml"/>
  <Override PartName="/ppt/ink/ink571.xml" ContentType="application/inkml+xml"/>
  <Override PartName="/ppt/ink/ink572.xml" ContentType="application/inkml+xml"/>
  <Override PartName="/ppt/ink/ink573.xml" ContentType="application/inkml+xml"/>
  <Override PartName="/ppt/ink/ink574.xml" ContentType="application/inkml+xml"/>
  <Override PartName="/ppt/ink/ink575.xml" ContentType="application/inkml+xml"/>
  <Override PartName="/ppt/ink/ink576.xml" ContentType="application/inkml+xml"/>
  <Override PartName="/ppt/ink/ink577.xml" ContentType="application/inkml+xml"/>
  <Override PartName="/ppt/ink/ink578.xml" ContentType="application/inkml+xml"/>
  <Override PartName="/ppt/ink/ink579.xml" ContentType="application/inkml+xml"/>
  <Override PartName="/ppt/ink/ink580.xml" ContentType="application/inkml+xml"/>
  <Override PartName="/ppt/ink/ink581.xml" ContentType="application/inkml+xml"/>
  <Override PartName="/ppt/ink/ink582.xml" ContentType="application/inkml+xml"/>
  <Override PartName="/ppt/ink/ink583.xml" ContentType="application/inkml+xml"/>
  <Override PartName="/ppt/ink/ink584.xml" ContentType="application/inkml+xml"/>
  <Override PartName="/ppt/ink/ink585.xml" ContentType="application/inkml+xml"/>
  <Override PartName="/ppt/ink/ink586.xml" ContentType="application/inkml+xml"/>
  <Override PartName="/ppt/ink/ink587.xml" ContentType="application/inkml+xml"/>
  <Override PartName="/ppt/ink/ink588.xml" ContentType="application/inkml+xml"/>
  <Override PartName="/ppt/ink/ink589.xml" ContentType="application/inkml+xml"/>
  <Override PartName="/ppt/ink/ink590.xml" ContentType="application/inkml+xml"/>
  <Override PartName="/ppt/ink/ink591.xml" ContentType="application/inkml+xml"/>
  <Override PartName="/ppt/ink/ink592.xml" ContentType="application/inkml+xml"/>
  <Override PartName="/ppt/ink/ink593.xml" ContentType="application/inkml+xml"/>
  <Override PartName="/ppt/ink/ink594.xml" ContentType="application/inkml+xml"/>
  <Override PartName="/ppt/ink/ink595.xml" ContentType="application/inkml+xml"/>
  <Override PartName="/ppt/ink/ink596.xml" ContentType="application/inkml+xml"/>
  <Override PartName="/ppt/ink/ink597.xml" ContentType="application/inkml+xml"/>
  <Override PartName="/ppt/ink/ink598.xml" ContentType="application/inkml+xml"/>
  <Override PartName="/ppt/ink/ink599.xml" ContentType="application/inkml+xml"/>
  <Override PartName="/ppt/ink/ink600.xml" ContentType="application/inkml+xml"/>
  <Override PartName="/ppt/ink/ink601.xml" ContentType="application/inkml+xml"/>
  <Override PartName="/ppt/ink/ink602.xml" ContentType="application/inkml+xml"/>
  <Override PartName="/ppt/ink/ink603.xml" ContentType="application/inkml+xml"/>
  <Override PartName="/ppt/ink/ink604.xml" ContentType="application/inkml+xml"/>
  <Override PartName="/ppt/ink/ink605.xml" ContentType="application/inkml+xml"/>
  <Override PartName="/ppt/ink/ink606.xml" ContentType="application/inkml+xml"/>
  <Override PartName="/ppt/ink/ink607.xml" ContentType="application/inkml+xml"/>
  <Override PartName="/ppt/ink/ink608.xml" ContentType="application/inkml+xml"/>
  <Override PartName="/ppt/ink/ink609.xml" ContentType="application/inkml+xml"/>
  <Override PartName="/ppt/ink/ink610.xml" ContentType="application/inkml+xml"/>
  <Override PartName="/ppt/ink/ink611.xml" ContentType="application/inkml+xml"/>
  <Override PartName="/ppt/ink/ink612.xml" ContentType="application/inkml+xml"/>
  <Override PartName="/ppt/ink/ink613.xml" ContentType="application/inkml+xml"/>
  <Override PartName="/ppt/ink/ink614.xml" ContentType="application/inkml+xml"/>
  <Override PartName="/ppt/ink/ink615.xml" ContentType="application/inkml+xml"/>
  <Override PartName="/ppt/ink/ink616.xml" ContentType="application/inkml+xml"/>
  <Override PartName="/ppt/ink/ink617.xml" ContentType="application/inkml+xml"/>
  <Override PartName="/ppt/ink/ink618.xml" ContentType="application/inkml+xml"/>
  <Override PartName="/ppt/ink/ink619.xml" ContentType="application/inkml+xml"/>
  <Override PartName="/ppt/ink/ink620.xml" ContentType="application/inkml+xml"/>
  <Override PartName="/ppt/ink/ink621.xml" ContentType="application/inkml+xml"/>
  <Override PartName="/ppt/ink/ink622.xml" ContentType="application/inkml+xml"/>
  <Override PartName="/ppt/ink/ink623.xml" ContentType="application/inkml+xml"/>
  <Override PartName="/ppt/ink/ink624.xml" ContentType="application/inkml+xml"/>
  <Override PartName="/ppt/ink/ink625.xml" ContentType="application/inkml+xml"/>
  <Override PartName="/ppt/ink/ink626.xml" ContentType="application/inkml+xml"/>
  <Override PartName="/ppt/ink/ink627.xml" ContentType="application/inkml+xml"/>
  <Override PartName="/ppt/ink/ink628.xml" ContentType="application/inkml+xml"/>
  <Override PartName="/ppt/ink/ink629.xml" ContentType="application/inkml+xml"/>
  <Override PartName="/ppt/ink/ink630.xml" ContentType="application/inkml+xml"/>
  <Override PartName="/ppt/ink/ink631.xml" ContentType="application/inkml+xml"/>
  <Override PartName="/ppt/ink/ink632.xml" ContentType="application/inkml+xml"/>
  <Override PartName="/ppt/ink/ink633.xml" ContentType="application/inkml+xml"/>
  <Override PartName="/ppt/ink/ink634.xml" ContentType="application/inkml+xml"/>
  <Override PartName="/ppt/ink/ink635.xml" ContentType="application/inkml+xml"/>
  <Override PartName="/ppt/ink/ink636.xml" ContentType="application/inkml+xml"/>
  <Override PartName="/ppt/ink/ink637.xml" ContentType="application/inkml+xml"/>
  <Override PartName="/ppt/ink/ink638.xml" ContentType="application/inkml+xml"/>
  <Override PartName="/ppt/ink/ink639.xml" ContentType="application/inkml+xml"/>
  <Override PartName="/ppt/ink/ink640.xml" ContentType="application/inkml+xml"/>
  <Override PartName="/ppt/ink/ink641.xml" ContentType="application/inkml+xml"/>
  <Override PartName="/ppt/ink/ink642.xml" ContentType="application/inkml+xml"/>
  <Override PartName="/ppt/ink/ink643.xml" ContentType="application/inkml+xml"/>
  <Override PartName="/ppt/ink/ink644.xml" ContentType="application/inkml+xml"/>
  <Override PartName="/ppt/ink/ink645.xml" ContentType="application/inkml+xml"/>
  <Override PartName="/ppt/ink/ink646.xml" ContentType="application/inkml+xml"/>
  <Override PartName="/ppt/ink/ink647.xml" ContentType="application/inkml+xml"/>
  <Override PartName="/ppt/ink/ink648.xml" ContentType="application/inkml+xml"/>
  <Override PartName="/ppt/ink/ink649.xml" ContentType="application/inkml+xml"/>
  <Override PartName="/ppt/ink/ink650.xml" ContentType="application/inkml+xml"/>
  <Override PartName="/ppt/ink/ink651.xml" ContentType="application/inkml+xml"/>
  <Override PartName="/ppt/ink/ink652.xml" ContentType="application/inkml+xml"/>
  <Override PartName="/ppt/ink/ink653.xml" ContentType="application/inkml+xml"/>
  <Override PartName="/ppt/ink/ink654.xml" ContentType="application/inkml+xml"/>
  <Override PartName="/ppt/ink/ink655.xml" ContentType="application/inkml+xml"/>
  <Override PartName="/ppt/ink/ink656.xml" ContentType="application/inkml+xml"/>
  <Override PartName="/ppt/ink/ink657.xml" ContentType="application/inkml+xml"/>
  <Override PartName="/ppt/ink/ink658.xml" ContentType="application/inkml+xml"/>
  <Override PartName="/ppt/ink/ink659.xml" ContentType="application/inkml+xml"/>
  <Override PartName="/ppt/ink/ink660.xml" ContentType="application/inkml+xml"/>
  <Override PartName="/ppt/ink/ink661.xml" ContentType="application/inkml+xml"/>
  <Override PartName="/ppt/ink/ink662.xml" ContentType="application/inkml+xml"/>
  <Override PartName="/ppt/ink/ink663.xml" ContentType="application/inkml+xml"/>
  <Override PartName="/ppt/ink/ink664.xml" ContentType="application/inkml+xml"/>
  <Override PartName="/ppt/ink/ink665.xml" ContentType="application/inkml+xml"/>
  <Override PartName="/ppt/ink/ink666.xml" ContentType="application/inkml+xml"/>
  <Override PartName="/ppt/ink/ink667.xml" ContentType="application/inkml+xml"/>
  <Override PartName="/ppt/ink/ink668.xml" ContentType="application/inkml+xml"/>
  <Override PartName="/ppt/ink/ink669.xml" ContentType="application/inkml+xml"/>
  <Override PartName="/ppt/ink/ink670.xml" ContentType="application/inkml+xml"/>
  <Override PartName="/ppt/ink/ink671.xml" ContentType="application/inkml+xml"/>
  <Override PartName="/ppt/ink/ink672.xml" ContentType="application/inkml+xml"/>
  <Override PartName="/ppt/ink/ink673.xml" ContentType="application/inkml+xml"/>
  <Override PartName="/ppt/ink/ink674.xml" ContentType="application/inkml+xml"/>
  <Override PartName="/ppt/ink/ink675.xml" ContentType="application/inkml+xml"/>
  <Override PartName="/ppt/ink/ink676.xml" ContentType="application/inkml+xml"/>
  <Override PartName="/ppt/ink/ink677.xml" ContentType="application/inkml+xml"/>
  <Override PartName="/ppt/ink/ink678.xml" ContentType="application/inkml+xml"/>
  <Override PartName="/ppt/ink/ink679.xml" ContentType="application/inkml+xml"/>
  <Override PartName="/ppt/ink/ink680.xml" ContentType="application/inkml+xml"/>
  <Override PartName="/ppt/ink/ink681.xml" ContentType="application/inkml+xml"/>
  <Override PartName="/ppt/ink/ink682.xml" ContentType="application/inkml+xml"/>
  <Override PartName="/ppt/ink/ink683.xml" ContentType="application/inkml+xml"/>
  <Override PartName="/ppt/ink/ink684.xml" ContentType="application/inkml+xml"/>
  <Override PartName="/ppt/ink/ink685.xml" ContentType="application/inkml+xml"/>
  <Override PartName="/ppt/ink/ink686.xml" ContentType="application/inkml+xml"/>
  <Override PartName="/ppt/ink/ink687.xml" ContentType="application/inkml+xml"/>
  <Override PartName="/ppt/ink/ink688.xml" ContentType="application/inkml+xml"/>
  <Override PartName="/ppt/ink/ink689.xml" ContentType="application/inkml+xml"/>
  <Override PartName="/ppt/ink/ink690.xml" ContentType="application/inkml+xml"/>
  <Override PartName="/ppt/ink/ink691.xml" ContentType="application/inkml+xml"/>
  <Override PartName="/ppt/ink/ink692.xml" ContentType="application/inkml+xml"/>
  <Override PartName="/ppt/ink/ink693.xml" ContentType="application/inkml+xml"/>
  <Override PartName="/ppt/ink/ink694.xml" ContentType="application/inkml+xml"/>
  <Override PartName="/ppt/ink/ink695.xml" ContentType="application/inkml+xml"/>
  <Override PartName="/ppt/ink/ink696.xml" ContentType="application/inkml+xml"/>
  <Override PartName="/ppt/ink/ink697.xml" ContentType="application/inkml+xml"/>
  <Override PartName="/ppt/ink/ink698.xml" ContentType="application/inkml+xml"/>
  <Override PartName="/ppt/ink/ink699.xml" ContentType="application/inkml+xml"/>
  <Override PartName="/ppt/ink/ink700.xml" ContentType="application/inkml+xml"/>
  <Override PartName="/ppt/ink/ink701.xml" ContentType="application/inkml+xml"/>
  <Override PartName="/ppt/ink/ink702.xml" ContentType="application/inkml+xml"/>
  <Override PartName="/ppt/ink/ink703.xml" ContentType="application/inkml+xml"/>
  <Override PartName="/ppt/ink/ink704.xml" ContentType="application/inkml+xml"/>
  <Override PartName="/ppt/ink/ink705.xml" ContentType="application/inkml+xml"/>
  <Override PartName="/ppt/ink/ink706.xml" ContentType="application/inkml+xml"/>
  <Override PartName="/ppt/ink/ink707.xml" ContentType="application/inkml+xml"/>
  <Override PartName="/ppt/ink/ink708.xml" ContentType="application/inkml+xml"/>
  <Override PartName="/ppt/ink/ink709.xml" ContentType="application/inkml+xml"/>
  <Override PartName="/ppt/ink/ink710.xml" ContentType="application/inkml+xml"/>
  <Override PartName="/ppt/ink/ink711.xml" ContentType="application/inkml+xml"/>
  <Override PartName="/ppt/ink/ink712.xml" ContentType="application/inkml+xml"/>
  <Override PartName="/ppt/ink/ink713.xml" ContentType="application/inkml+xml"/>
  <Override PartName="/ppt/ink/ink714.xml" ContentType="application/inkml+xml"/>
  <Override PartName="/ppt/ink/ink715.xml" ContentType="application/inkml+xml"/>
  <Override PartName="/ppt/ink/ink716.xml" ContentType="application/inkml+xml"/>
  <Override PartName="/ppt/ink/ink717.xml" ContentType="application/inkml+xml"/>
  <Override PartName="/ppt/ink/ink718.xml" ContentType="application/inkml+xml"/>
  <Override PartName="/ppt/ink/ink719.xml" ContentType="application/inkml+xml"/>
  <Override PartName="/ppt/ink/ink720.xml" ContentType="application/inkml+xml"/>
  <Override PartName="/ppt/ink/ink721.xml" ContentType="application/inkml+xml"/>
  <Override PartName="/ppt/ink/ink722.xml" ContentType="application/inkml+xml"/>
  <Override PartName="/ppt/ink/ink723.xml" ContentType="application/inkml+xml"/>
  <Override PartName="/ppt/ink/ink724.xml" ContentType="application/inkml+xml"/>
  <Override PartName="/ppt/ink/ink725.xml" ContentType="application/inkml+xml"/>
  <Override PartName="/ppt/ink/ink726.xml" ContentType="application/inkml+xml"/>
  <Override PartName="/ppt/ink/ink727.xml" ContentType="application/inkml+xml"/>
  <Override PartName="/ppt/ink/ink728.xml" ContentType="application/inkml+xml"/>
  <Override PartName="/ppt/ink/ink729.xml" ContentType="application/inkml+xml"/>
  <Override PartName="/ppt/ink/ink730.xml" ContentType="application/inkml+xml"/>
  <Override PartName="/ppt/ink/ink731.xml" ContentType="application/inkml+xml"/>
  <Override PartName="/ppt/ink/ink732.xml" ContentType="application/inkml+xml"/>
  <Override PartName="/ppt/ink/ink733.xml" ContentType="application/inkml+xml"/>
  <Override PartName="/ppt/ink/ink734.xml" ContentType="application/inkml+xml"/>
  <Override PartName="/ppt/ink/ink735.xml" ContentType="application/inkml+xml"/>
  <Override PartName="/ppt/ink/ink736.xml" ContentType="application/inkml+xml"/>
  <Override PartName="/ppt/ink/ink737.xml" ContentType="application/inkml+xml"/>
  <Override PartName="/ppt/ink/ink738.xml" ContentType="application/inkml+xml"/>
  <Override PartName="/ppt/ink/ink739.xml" ContentType="application/inkml+xml"/>
  <Override PartName="/ppt/ink/ink740.xml" ContentType="application/inkml+xml"/>
  <Override PartName="/ppt/ink/ink741.xml" ContentType="application/inkml+xml"/>
  <Override PartName="/ppt/ink/ink742.xml" ContentType="application/inkml+xml"/>
  <Override PartName="/ppt/ink/ink743.xml" ContentType="application/inkml+xml"/>
  <Override PartName="/ppt/ink/ink744.xml" ContentType="application/inkml+xml"/>
  <Override PartName="/ppt/ink/ink745.xml" ContentType="application/inkml+xml"/>
  <Override PartName="/ppt/ink/ink746.xml" ContentType="application/inkml+xml"/>
  <Override PartName="/ppt/ink/ink747.xml" ContentType="application/inkml+xml"/>
  <Override PartName="/ppt/ink/ink748.xml" ContentType="application/inkml+xml"/>
  <Override PartName="/ppt/ink/ink749.xml" ContentType="application/inkml+xml"/>
  <Override PartName="/ppt/ink/ink750.xml" ContentType="application/inkml+xml"/>
  <Override PartName="/ppt/ink/ink751.xml" ContentType="application/inkml+xml"/>
  <Override PartName="/ppt/ink/ink752.xml" ContentType="application/inkml+xml"/>
  <Override PartName="/ppt/ink/ink753.xml" ContentType="application/inkml+xml"/>
  <Override PartName="/ppt/ink/ink754.xml" ContentType="application/inkml+xml"/>
  <Override PartName="/ppt/ink/ink755.xml" ContentType="application/inkml+xml"/>
  <Override PartName="/ppt/ink/ink756.xml" ContentType="application/inkml+xml"/>
  <Override PartName="/ppt/ink/ink757.xml" ContentType="application/inkml+xml"/>
  <Override PartName="/ppt/ink/ink758.xml" ContentType="application/inkml+xml"/>
  <Override PartName="/ppt/ink/ink759.xml" ContentType="application/inkml+xml"/>
  <Override PartName="/ppt/ink/ink760.xml" ContentType="application/inkml+xml"/>
  <Override PartName="/ppt/ink/ink761.xml" ContentType="application/inkml+xml"/>
  <Override PartName="/ppt/ink/ink762.xml" ContentType="application/inkml+xml"/>
  <Override PartName="/ppt/ink/ink763.xml" ContentType="application/inkml+xml"/>
  <Override PartName="/ppt/ink/ink764.xml" ContentType="application/inkml+xml"/>
  <Override PartName="/ppt/ink/ink765.xml" ContentType="application/inkml+xml"/>
  <Override PartName="/ppt/ink/ink766.xml" ContentType="application/inkml+xml"/>
  <Override PartName="/ppt/ink/ink767.xml" ContentType="application/inkml+xml"/>
  <Override PartName="/ppt/ink/ink768.xml" ContentType="application/inkml+xml"/>
  <Override PartName="/ppt/ink/ink769.xml" ContentType="application/inkml+xml"/>
  <Override PartName="/ppt/ink/ink770.xml" ContentType="application/inkml+xml"/>
  <Override PartName="/ppt/ink/ink771.xml" ContentType="application/inkml+xml"/>
  <Override PartName="/ppt/ink/ink772.xml" ContentType="application/inkml+xml"/>
  <Override PartName="/ppt/ink/ink773.xml" ContentType="application/inkml+xml"/>
  <Override PartName="/ppt/ink/ink774.xml" ContentType="application/inkml+xml"/>
  <Override PartName="/ppt/ink/ink775.xml" ContentType="application/inkml+xml"/>
  <Override PartName="/ppt/ink/ink776.xml" ContentType="application/inkml+xml"/>
  <Override PartName="/ppt/ink/ink777.xml" ContentType="application/inkml+xml"/>
  <Override PartName="/ppt/ink/ink778.xml" ContentType="application/inkml+xml"/>
  <Override PartName="/ppt/ink/ink779.xml" ContentType="application/inkml+xml"/>
  <Override PartName="/ppt/ink/ink780.xml" ContentType="application/inkml+xml"/>
  <Override PartName="/ppt/ink/ink781.xml" ContentType="application/inkml+xml"/>
  <Override PartName="/ppt/ink/ink782.xml" ContentType="application/inkml+xml"/>
  <Override PartName="/ppt/ink/ink783.xml" ContentType="application/inkml+xml"/>
  <Override PartName="/ppt/ink/ink784.xml" ContentType="application/inkml+xml"/>
  <Override PartName="/ppt/ink/ink785.xml" ContentType="application/inkml+xml"/>
  <Override PartName="/ppt/ink/ink786.xml" ContentType="application/inkml+xml"/>
  <Override PartName="/ppt/ink/ink787.xml" ContentType="application/inkml+xml"/>
  <Override PartName="/ppt/ink/ink788.xml" ContentType="application/inkml+xml"/>
  <Override PartName="/ppt/ink/ink789.xml" ContentType="application/inkml+xml"/>
  <Override PartName="/ppt/ink/ink790.xml" ContentType="application/inkml+xml"/>
  <Override PartName="/ppt/ink/ink791.xml" ContentType="application/inkml+xml"/>
  <Override PartName="/ppt/ink/ink792.xml" ContentType="application/inkml+xml"/>
  <Override PartName="/ppt/ink/ink793.xml" ContentType="application/inkml+xml"/>
  <Override PartName="/ppt/ink/ink794.xml" ContentType="application/inkml+xml"/>
  <Override PartName="/ppt/ink/ink795.xml" ContentType="application/inkml+xml"/>
  <Override PartName="/ppt/ink/ink796.xml" ContentType="application/inkml+xml"/>
  <Override PartName="/ppt/ink/ink797.xml" ContentType="application/inkml+xml"/>
  <Override PartName="/ppt/ink/ink798.xml" ContentType="application/inkml+xml"/>
  <Override PartName="/ppt/ink/ink799.xml" ContentType="application/inkml+xml"/>
  <Override PartName="/ppt/ink/ink800.xml" ContentType="application/inkml+xml"/>
  <Override PartName="/ppt/ink/ink801.xml" ContentType="application/inkml+xml"/>
  <Override PartName="/ppt/ink/ink802.xml" ContentType="application/inkml+xml"/>
  <Override PartName="/ppt/ink/ink803.xml" ContentType="application/inkml+xml"/>
  <Override PartName="/ppt/ink/ink804.xml" ContentType="application/inkml+xml"/>
  <Override PartName="/ppt/ink/ink805.xml" ContentType="application/inkml+xml"/>
  <Override PartName="/ppt/ink/ink806.xml" ContentType="application/inkml+xml"/>
  <Override PartName="/ppt/ink/ink807.xml" ContentType="application/inkml+xml"/>
  <Override PartName="/ppt/ink/ink808.xml" ContentType="application/inkml+xml"/>
  <Override PartName="/ppt/ink/ink809.xml" ContentType="application/inkml+xml"/>
  <Override PartName="/ppt/ink/ink810.xml" ContentType="application/inkml+xml"/>
  <Override PartName="/ppt/ink/ink811.xml" ContentType="application/inkml+xml"/>
  <Override PartName="/ppt/ink/ink812.xml" ContentType="application/inkml+xml"/>
  <Override PartName="/ppt/ink/ink813.xml" ContentType="application/inkml+xml"/>
  <Override PartName="/ppt/ink/ink814.xml" ContentType="application/inkml+xml"/>
  <Override PartName="/ppt/ink/ink815.xml" ContentType="application/inkml+xml"/>
  <Override PartName="/ppt/ink/ink816.xml" ContentType="application/inkml+xml"/>
  <Override PartName="/ppt/ink/ink817.xml" ContentType="application/inkml+xml"/>
  <Override PartName="/ppt/ink/ink818.xml" ContentType="application/inkml+xml"/>
  <Override PartName="/ppt/ink/ink819.xml" ContentType="application/inkml+xml"/>
  <Override PartName="/ppt/ink/ink820.xml" ContentType="application/inkml+xml"/>
  <Override PartName="/ppt/ink/ink821.xml" ContentType="application/inkml+xml"/>
  <Override PartName="/ppt/ink/ink822.xml" ContentType="application/inkml+xml"/>
  <Override PartName="/ppt/ink/ink823.xml" ContentType="application/inkml+xml"/>
  <Override PartName="/ppt/ink/ink824.xml" ContentType="application/inkml+xml"/>
  <Override PartName="/ppt/ink/ink825.xml" ContentType="application/inkml+xml"/>
  <Override PartName="/ppt/ink/ink826.xml" ContentType="application/inkml+xml"/>
  <Override PartName="/ppt/ink/ink827.xml" ContentType="application/inkml+xml"/>
  <Override PartName="/ppt/ink/ink828.xml" ContentType="application/inkml+xml"/>
  <Override PartName="/ppt/ink/ink829.xml" ContentType="application/inkml+xml"/>
  <Override PartName="/ppt/ink/ink830.xml" ContentType="application/inkml+xml"/>
  <Override PartName="/ppt/ink/ink831.xml" ContentType="application/inkml+xml"/>
  <Override PartName="/ppt/ink/ink832.xml" ContentType="application/inkml+xml"/>
  <Override PartName="/ppt/ink/ink833.xml" ContentType="application/inkml+xml"/>
  <Override PartName="/ppt/ink/ink834.xml" ContentType="application/inkml+xml"/>
  <Override PartName="/ppt/ink/ink835.xml" ContentType="application/inkml+xml"/>
  <Override PartName="/ppt/ink/ink836.xml" ContentType="application/inkml+xml"/>
  <Override PartName="/ppt/ink/ink837.xml" ContentType="application/inkml+xml"/>
  <Override PartName="/ppt/ink/ink838.xml" ContentType="application/inkml+xml"/>
  <Override PartName="/ppt/ink/ink839.xml" ContentType="application/inkml+xml"/>
  <Override PartName="/ppt/ink/ink840.xml" ContentType="application/inkml+xml"/>
  <Override PartName="/ppt/ink/ink841.xml" ContentType="application/inkml+xml"/>
  <Override PartName="/ppt/ink/ink842.xml" ContentType="application/inkml+xml"/>
  <Override PartName="/ppt/ink/ink843.xml" ContentType="application/inkml+xml"/>
  <Override PartName="/ppt/ink/ink844.xml" ContentType="application/inkml+xml"/>
  <Override PartName="/ppt/ink/ink845.xml" ContentType="application/inkml+xml"/>
  <Override PartName="/ppt/ink/ink846.xml" ContentType="application/inkml+xml"/>
  <Override PartName="/ppt/ink/ink847.xml" ContentType="application/inkml+xml"/>
  <Override PartName="/ppt/ink/ink848.xml" ContentType="application/inkml+xml"/>
  <Override PartName="/ppt/ink/ink849.xml" ContentType="application/inkml+xml"/>
  <Override PartName="/ppt/ink/ink850.xml" ContentType="application/inkml+xml"/>
  <Override PartName="/ppt/ink/ink851.xml" ContentType="application/inkml+xml"/>
  <Override PartName="/ppt/ink/ink852.xml" ContentType="application/inkml+xml"/>
  <Override PartName="/ppt/ink/ink853.xml" ContentType="application/inkml+xml"/>
  <Override PartName="/ppt/ink/ink854.xml" ContentType="application/inkml+xml"/>
  <Override PartName="/ppt/ink/ink855.xml" ContentType="application/inkml+xml"/>
  <Override PartName="/ppt/ink/ink856.xml" ContentType="application/inkml+xml"/>
  <Override PartName="/ppt/ink/ink857.xml" ContentType="application/inkml+xml"/>
  <Override PartName="/ppt/ink/ink858.xml" ContentType="application/inkml+xml"/>
  <Override PartName="/ppt/ink/ink859.xml" ContentType="application/inkml+xml"/>
  <Override PartName="/ppt/ink/ink860.xml" ContentType="application/inkml+xml"/>
  <Override PartName="/ppt/ink/ink861.xml" ContentType="application/inkml+xml"/>
  <Override PartName="/ppt/ink/ink862.xml" ContentType="application/inkml+xml"/>
  <Override PartName="/ppt/ink/ink863.xml" ContentType="application/inkml+xml"/>
  <Override PartName="/ppt/ink/ink864.xml" ContentType="application/inkml+xml"/>
  <Override PartName="/ppt/ink/ink865.xml" ContentType="application/inkml+xml"/>
  <Override PartName="/ppt/ink/ink866.xml" ContentType="application/inkml+xml"/>
  <Override PartName="/ppt/ink/ink867.xml" ContentType="application/inkml+xml"/>
  <Override PartName="/ppt/ink/ink868.xml" ContentType="application/inkml+xml"/>
  <Override PartName="/ppt/ink/ink869.xml" ContentType="application/inkml+xml"/>
  <Override PartName="/ppt/ink/ink870.xml" ContentType="application/inkml+xml"/>
  <Override PartName="/ppt/ink/ink871.xml" ContentType="application/inkml+xml"/>
  <Override PartName="/ppt/ink/ink872.xml" ContentType="application/inkml+xml"/>
  <Override PartName="/ppt/ink/ink873.xml" ContentType="application/inkml+xml"/>
  <Override PartName="/ppt/ink/ink874.xml" ContentType="application/inkml+xml"/>
  <Override PartName="/ppt/ink/ink875.xml" ContentType="application/inkml+xml"/>
  <Override PartName="/ppt/ink/ink876.xml" ContentType="application/inkml+xml"/>
  <Override PartName="/ppt/ink/ink877.xml" ContentType="application/inkml+xml"/>
  <Override PartName="/ppt/ink/ink878.xml" ContentType="application/inkml+xml"/>
  <Override PartName="/ppt/ink/ink879.xml" ContentType="application/inkml+xml"/>
  <Override PartName="/ppt/ink/ink880.xml" ContentType="application/inkml+xml"/>
  <Override PartName="/ppt/ink/ink881.xml" ContentType="application/inkml+xml"/>
  <Override PartName="/ppt/ink/ink882.xml" ContentType="application/inkml+xml"/>
  <Override PartName="/ppt/ink/ink883.xml" ContentType="application/inkml+xml"/>
  <Override PartName="/ppt/ink/ink884.xml" ContentType="application/inkml+xml"/>
  <Override PartName="/ppt/ink/ink885.xml" ContentType="application/inkml+xml"/>
  <Override PartName="/ppt/ink/ink886.xml" ContentType="application/inkml+xml"/>
  <Override PartName="/ppt/ink/ink887.xml" ContentType="application/inkml+xml"/>
  <Override PartName="/ppt/ink/ink888.xml" ContentType="application/inkml+xml"/>
  <Override PartName="/ppt/ink/ink889.xml" ContentType="application/inkml+xml"/>
  <Override PartName="/ppt/ink/ink890.xml" ContentType="application/inkml+xml"/>
  <Override PartName="/ppt/ink/ink891.xml" ContentType="application/inkml+xml"/>
  <Override PartName="/ppt/ink/ink892.xml" ContentType="application/inkml+xml"/>
  <Override PartName="/ppt/ink/ink893.xml" ContentType="application/inkml+xml"/>
  <Override PartName="/ppt/ink/ink894.xml" ContentType="application/inkml+xml"/>
  <Override PartName="/ppt/ink/ink895.xml" ContentType="application/inkml+xml"/>
  <Override PartName="/ppt/ink/ink896.xml" ContentType="application/inkml+xml"/>
  <Override PartName="/ppt/ink/ink897.xml" ContentType="application/inkml+xml"/>
  <Override PartName="/ppt/ink/ink898.xml" ContentType="application/inkml+xml"/>
  <Override PartName="/ppt/ink/ink899.xml" ContentType="application/inkml+xml"/>
  <Override PartName="/ppt/ink/ink900.xml" ContentType="application/inkml+xml"/>
  <Override PartName="/ppt/ink/ink901.xml" ContentType="application/inkml+xml"/>
  <Override PartName="/ppt/ink/ink902.xml" ContentType="application/inkml+xml"/>
  <Override PartName="/ppt/ink/ink903.xml" ContentType="application/inkml+xml"/>
  <Override PartName="/ppt/ink/ink904.xml" ContentType="application/inkml+xml"/>
  <Override PartName="/ppt/ink/ink905.xml" ContentType="application/inkml+xml"/>
  <Override PartName="/ppt/ink/ink906.xml" ContentType="application/inkml+xml"/>
  <Override PartName="/ppt/ink/ink907.xml" ContentType="application/inkml+xml"/>
  <Override PartName="/ppt/ink/ink908.xml" ContentType="application/inkml+xml"/>
  <Override PartName="/ppt/ink/ink909.xml" ContentType="application/inkml+xml"/>
  <Override PartName="/ppt/ink/ink910.xml" ContentType="application/inkml+xml"/>
  <Override PartName="/ppt/ink/ink911.xml" ContentType="application/inkml+xml"/>
  <Override PartName="/ppt/ink/ink912.xml" ContentType="application/inkml+xml"/>
  <Override PartName="/ppt/ink/ink913.xml" ContentType="application/inkml+xml"/>
  <Override PartName="/ppt/ink/ink914.xml" ContentType="application/inkml+xml"/>
  <Override PartName="/ppt/ink/ink915.xml" ContentType="application/inkml+xml"/>
  <Override PartName="/ppt/ink/ink916.xml" ContentType="application/inkml+xml"/>
  <Override PartName="/ppt/ink/ink917.xml" ContentType="application/inkml+xml"/>
  <Override PartName="/ppt/ink/ink918.xml" ContentType="application/inkml+xml"/>
  <Override PartName="/ppt/ink/ink919.xml" ContentType="application/inkml+xml"/>
  <Override PartName="/ppt/ink/ink920.xml" ContentType="application/inkml+xml"/>
  <Override PartName="/ppt/ink/ink921.xml" ContentType="application/inkml+xml"/>
  <Override PartName="/ppt/ink/ink922.xml" ContentType="application/inkml+xml"/>
  <Override PartName="/ppt/ink/ink923.xml" ContentType="application/inkml+xml"/>
  <Override PartName="/ppt/ink/ink924.xml" ContentType="application/inkml+xml"/>
  <Override PartName="/ppt/ink/ink925.xml" ContentType="application/inkml+xml"/>
  <Override PartName="/ppt/ink/ink926.xml" ContentType="application/inkml+xml"/>
  <Override PartName="/ppt/ink/ink927.xml" ContentType="application/inkml+xml"/>
  <Override PartName="/ppt/ink/ink928.xml" ContentType="application/inkml+xml"/>
  <Override PartName="/ppt/ink/ink929.xml" ContentType="application/inkml+xml"/>
  <Override PartName="/ppt/ink/ink930.xml" ContentType="application/inkml+xml"/>
  <Override PartName="/ppt/ink/ink931.xml" ContentType="application/inkml+xml"/>
  <Override PartName="/ppt/ink/ink932.xml" ContentType="application/inkml+xml"/>
  <Override PartName="/ppt/ink/ink933.xml" ContentType="application/inkml+xml"/>
  <Override PartName="/ppt/ink/ink934.xml" ContentType="application/inkml+xml"/>
  <Override PartName="/ppt/ink/ink935.xml" ContentType="application/inkml+xml"/>
  <Override PartName="/ppt/ink/ink936.xml" ContentType="application/inkml+xml"/>
  <Override PartName="/ppt/ink/ink937.xml" ContentType="application/inkml+xml"/>
  <Override PartName="/ppt/ink/ink938.xml" ContentType="application/inkml+xml"/>
  <Override PartName="/ppt/ink/ink939.xml" ContentType="application/inkml+xml"/>
  <Override PartName="/ppt/ink/ink940.xml" ContentType="application/inkml+xml"/>
  <Override PartName="/ppt/ink/ink941.xml" ContentType="application/inkml+xml"/>
  <Override PartName="/ppt/ink/ink942.xml" ContentType="application/inkml+xml"/>
  <Override PartName="/ppt/ink/ink943.xml" ContentType="application/inkml+xml"/>
  <Override PartName="/ppt/ink/ink944.xml" ContentType="application/inkml+xml"/>
  <Override PartName="/ppt/ink/ink945.xml" ContentType="application/inkml+xml"/>
  <Override PartName="/ppt/ink/ink946.xml" ContentType="application/inkml+xml"/>
  <Override PartName="/ppt/ink/ink947.xml" ContentType="application/inkml+xml"/>
  <Override PartName="/ppt/ink/ink948.xml" ContentType="application/inkml+xml"/>
  <Override PartName="/ppt/ink/ink949.xml" ContentType="application/inkml+xml"/>
  <Override PartName="/ppt/ink/ink950.xml" ContentType="application/inkml+xml"/>
  <Override PartName="/ppt/ink/ink951.xml" ContentType="application/inkml+xml"/>
  <Override PartName="/ppt/ink/ink952.xml" ContentType="application/inkml+xml"/>
  <Override PartName="/ppt/ink/ink953.xml" ContentType="application/inkml+xml"/>
  <Override PartName="/ppt/ink/ink954.xml" ContentType="application/inkml+xml"/>
  <Override PartName="/ppt/ink/ink955.xml" ContentType="application/inkml+xml"/>
  <Override PartName="/ppt/ink/ink956.xml" ContentType="application/inkml+xml"/>
  <Override PartName="/ppt/ink/ink957.xml" ContentType="application/inkml+xml"/>
  <Override PartName="/ppt/ink/ink958.xml" ContentType="application/inkml+xml"/>
  <Override PartName="/ppt/ink/ink959.xml" ContentType="application/inkml+xml"/>
  <Override PartName="/ppt/ink/ink960.xml" ContentType="application/inkml+xml"/>
  <Override PartName="/ppt/ink/ink961.xml" ContentType="application/inkml+xml"/>
  <Override PartName="/ppt/ink/ink962.xml" ContentType="application/inkml+xml"/>
  <Override PartName="/ppt/ink/ink963.xml" ContentType="application/inkml+xml"/>
  <Override PartName="/ppt/ink/ink964.xml" ContentType="application/inkml+xml"/>
  <Override PartName="/ppt/ink/ink965.xml" ContentType="application/inkml+xml"/>
  <Override PartName="/ppt/ink/ink966.xml" ContentType="application/inkml+xml"/>
  <Override PartName="/ppt/ink/ink967.xml" ContentType="application/inkml+xml"/>
  <Override PartName="/ppt/ink/ink968.xml" ContentType="application/inkml+xml"/>
  <Override PartName="/ppt/ink/ink969.xml" ContentType="application/inkml+xml"/>
  <Override PartName="/ppt/ink/ink970.xml" ContentType="application/inkml+xml"/>
  <Override PartName="/ppt/ink/ink971.xml" ContentType="application/inkml+xml"/>
  <Override PartName="/ppt/ink/ink972.xml" ContentType="application/inkml+xml"/>
  <Override PartName="/ppt/ink/ink973.xml" ContentType="application/inkml+xml"/>
  <Override PartName="/ppt/ink/ink974.xml" ContentType="application/inkml+xml"/>
  <Override PartName="/ppt/ink/ink975.xml" ContentType="application/inkml+xml"/>
  <Override PartName="/ppt/ink/ink976.xml" ContentType="application/inkml+xml"/>
  <Override PartName="/ppt/ink/ink977.xml" ContentType="application/inkml+xml"/>
  <Override PartName="/ppt/ink/ink978.xml" ContentType="application/inkml+xml"/>
  <Override PartName="/ppt/ink/ink979.xml" ContentType="application/inkml+xml"/>
  <Override PartName="/ppt/ink/ink980.xml" ContentType="application/inkml+xml"/>
  <Override PartName="/ppt/ink/ink981.xml" ContentType="application/inkml+xml"/>
  <Override PartName="/ppt/ink/ink982.xml" ContentType="application/inkml+xml"/>
  <Override PartName="/ppt/ink/ink983.xml" ContentType="application/inkml+xml"/>
  <Override PartName="/ppt/ink/ink984.xml" ContentType="application/inkml+xml"/>
  <Override PartName="/ppt/ink/ink985.xml" ContentType="application/inkml+xml"/>
  <Override PartName="/ppt/ink/ink986.xml" ContentType="application/inkml+xml"/>
  <Override PartName="/ppt/ink/ink987.xml" ContentType="application/inkml+xml"/>
  <Override PartName="/ppt/ink/ink988.xml" ContentType="application/inkml+xml"/>
  <Override PartName="/ppt/ink/ink989.xml" ContentType="application/inkml+xml"/>
  <Override PartName="/ppt/ink/ink990.xml" ContentType="application/inkml+xml"/>
  <Override PartName="/ppt/ink/ink991.xml" ContentType="application/inkml+xml"/>
  <Override PartName="/ppt/ink/ink992.xml" ContentType="application/inkml+xml"/>
  <Override PartName="/ppt/ink/ink993.xml" ContentType="application/inkml+xml"/>
  <Override PartName="/ppt/ink/ink994.xml" ContentType="application/inkml+xml"/>
  <Override PartName="/ppt/ink/ink995.xml" ContentType="application/inkml+xml"/>
  <Override PartName="/ppt/ink/ink996.xml" ContentType="application/inkml+xml"/>
  <Override PartName="/ppt/ink/ink997.xml" ContentType="application/inkml+xml"/>
  <Override PartName="/ppt/ink/ink998.xml" ContentType="application/inkml+xml"/>
  <Override PartName="/ppt/ink/ink999.xml" ContentType="application/inkml+xml"/>
  <Override PartName="/ppt/ink/ink1000.xml" ContentType="application/inkml+xml"/>
  <Override PartName="/ppt/ink/ink1001.xml" ContentType="application/inkml+xml"/>
  <Override PartName="/ppt/ink/ink1002.xml" ContentType="application/inkml+xml"/>
  <Override PartName="/ppt/ink/ink1003.xml" ContentType="application/inkml+xml"/>
  <Override PartName="/ppt/ink/ink1004.xml" ContentType="application/inkml+xml"/>
  <Override PartName="/ppt/ink/ink1005.xml" ContentType="application/inkml+xml"/>
  <Override PartName="/ppt/ink/ink1006.xml" ContentType="application/inkml+xml"/>
  <Override PartName="/ppt/ink/ink1007.xml" ContentType="application/inkml+xml"/>
  <Override PartName="/ppt/ink/ink1008.xml" ContentType="application/inkml+xml"/>
  <Override PartName="/ppt/ink/ink1009.xml" ContentType="application/inkml+xml"/>
  <Override PartName="/ppt/ink/ink1010.xml" ContentType="application/inkml+xml"/>
  <Override PartName="/ppt/ink/ink1011.xml" ContentType="application/inkml+xml"/>
  <Override PartName="/ppt/ink/ink1012.xml" ContentType="application/inkml+xml"/>
  <Override PartName="/ppt/ink/ink1013.xml" ContentType="application/inkml+xml"/>
  <Override PartName="/ppt/ink/ink1014.xml" ContentType="application/inkml+xml"/>
  <Override PartName="/ppt/ink/ink1015.xml" ContentType="application/inkml+xml"/>
  <Override PartName="/ppt/ink/ink1016.xml" ContentType="application/inkml+xml"/>
  <Override PartName="/ppt/ink/ink1017.xml" ContentType="application/inkml+xml"/>
  <Override PartName="/ppt/ink/ink1018.xml" ContentType="application/inkml+xml"/>
  <Override PartName="/ppt/ink/ink1019.xml" ContentType="application/inkml+xml"/>
  <Override PartName="/ppt/ink/ink1020.xml" ContentType="application/inkml+xml"/>
  <Override PartName="/ppt/ink/ink1021.xml" ContentType="application/inkml+xml"/>
  <Override PartName="/ppt/ink/ink1022.xml" ContentType="application/inkml+xml"/>
  <Override PartName="/ppt/ink/ink1023.xml" ContentType="application/inkml+xml"/>
  <Override PartName="/ppt/ink/ink1024.xml" ContentType="application/inkml+xml"/>
  <Override PartName="/ppt/ink/ink1025.xml" ContentType="application/inkml+xml"/>
  <Override PartName="/ppt/ink/ink1026.xml" ContentType="application/inkml+xml"/>
  <Override PartName="/ppt/ink/ink1027.xml" ContentType="application/inkml+xml"/>
  <Override PartName="/ppt/ink/ink1028.xml" ContentType="application/inkml+xml"/>
  <Override PartName="/ppt/ink/ink1029.xml" ContentType="application/inkml+xml"/>
  <Override PartName="/ppt/ink/ink1030.xml" ContentType="application/inkml+xml"/>
  <Override PartName="/ppt/ink/ink1031.xml" ContentType="application/inkml+xml"/>
  <Override PartName="/ppt/ink/ink1032.xml" ContentType="application/inkml+xml"/>
  <Override PartName="/ppt/ink/ink1033.xml" ContentType="application/inkml+xml"/>
  <Override PartName="/ppt/ink/ink1034.xml" ContentType="application/inkml+xml"/>
  <Override PartName="/ppt/ink/ink1035.xml" ContentType="application/inkml+xml"/>
  <Override PartName="/ppt/ink/ink1036.xml" ContentType="application/inkml+xml"/>
  <Override PartName="/ppt/ink/ink1037.xml" ContentType="application/inkml+xml"/>
  <Override PartName="/ppt/ink/ink1038.xml" ContentType="application/inkml+xml"/>
  <Override PartName="/ppt/ink/ink1039.xml" ContentType="application/inkml+xml"/>
  <Override PartName="/ppt/ink/ink1040.xml" ContentType="application/inkml+xml"/>
  <Override PartName="/ppt/ink/ink1041.xml" ContentType="application/inkml+xml"/>
  <Override PartName="/ppt/ink/ink1042.xml" ContentType="application/inkml+xml"/>
  <Override PartName="/ppt/ink/ink1043.xml" ContentType="application/inkml+xml"/>
  <Override PartName="/ppt/ink/ink1044.xml" ContentType="application/inkml+xml"/>
  <Override PartName="/ppt/ink/ink1045.xml" ContentType="application/inkml+xml"/>
  <Override PartName="/ppt/ink/ink1046.xml" ContentType="application/inkml+xml"/>
  <Override PartName="/ppt/ink/ink1047.xml" ContentType="application/inkml+xml"/>
  <Override PartName="/ppt/ink/ink1048.xml" ContentType="application/inkml+xml"/>
  <Override PartName="/ppt/ink/ink1049.xml" ContentType="application/inkml+xml"/>
  <Override PartName="/ppt/ink/ink1050.xml" ContentType="application/inkml+xml"/>
  <Override PartName="/ppt/ink/ink1051.xml" ContentType="application/inkml+xml"/>
  <Override PartName="/ppt/ink/ink1052.xml" ContentType="application/inkml+xml"/>
  <Override PartName="/ppt/ink/ink1053.xml" ContentType="application/inkml+xml"/>
  <Override PartName="/ppt/ink/ink1054.xml" ContentType="application/inkml+xml"/>
  <Override PartName="/ppt/ink/ink1055.xml" ContentType="application/inkml+xml"/>
  <Override PartName="/ppt/ink/ink1056.xml" ContentType="application/inkml+xml"/>
  <Override PartName="/ppt/ink/ink1057.xml" ContentType="application/inkml+xml"/>
  <Override PartName="/ppt/ink/ink1058.xml" ContentType="application/inkml+xml"/>
  <Override PartName="/ppt/ink/ink1059.xml" ContentType="application/inkml+xml"/>
  <Override PartName="/ppt/ink/ink1060.xml" ContentType="application/inkml+xml"/>
  <Override PartName="/ppt/ink/ink1061.xml" ContentType="application/inkml+xml"/>
  <Override PartName="/ppt/ink/ink1062.xml" ContentType="application/inkml+xml"/>
  <Override PartName="/ppt/ink/ink1063.xml" ContentType="application/inkml+xml"/>
  <Override PartName="/ppt/ink/ink1064.xml" ContentType="application/inkml+xml"/>
  <Override PartName="/ppt/ink/ink1065.xml" ContentType="application/inkml+xml"/>
  <Override PartName="/ppt/ink/ink1066.xml" ContentType="application/inkml+xml"/>
  <Override PartName="/ppt/ink/ink1067.xml" ContentType="application/inkml+xml"/>
  <Override PartName="/ppt/ink/ink1068.xml" ContentType="application/inkml+xml"/>
  <Override PartName="/ppt/ink/ink1069.xml" ContentType="application/inkml+xml"/>
  <Override PartName="/ppt/ink/ink1070.xml" ContentType="application/inkml+xml"/>
  <Override PartName="/ppt/ink/ink1071.xml" ContentType="application/inkml+xml"/>
  <Override PartName="/ppt/ink/ink1072.xml" ContentType="application/inkml+xml"/>
  <Override PartName="/ppt/ink/ink1073.xml" ContentType="application/inkml+xml"/>
  <Override PartName="/ppt/ink/ink1074.xml" ContentType="application/inkml+xml"/>
  <Override PartName="/ppt/ink/ink1075.xml" ContentType="application/inkml+xml"/>
  <Override PartName="/ppt/ink/ink1076.xml" ContentType="application/inkml+xml"/>
  <Override PartName="/ppt/ink/ink1077.xml" ContentType="application/inkml+xml"/>
  <Override PartName="/ppt/ink/ink1078.xml" ContentType="application/inkml+xml"/>
  <Override PartName="/ppt/ink/ink1079.xml" ContentType="application/inkml+xml"/>
  <Override PartName="/ppt/ink/ink1080.xml" ContentType="application/inkml+xml"/>
  <Override PartName="/ppt/ink/ink1081.xml" ContentType="application/inkml+xml"/>
  <Override PartName="/ppt/ink/ink1082.xml" ContentType="application/inkml+xml"/>
  <Override PartName="/ppt/ink/ink1083.xml" ContentType="application/inkml+xml"/>
  <Override PartName="/ppt/ink/ink1084.xml" ContentType="application/inkml+xml"/>
  <Override PartName="/ppt/ink/ink1085.xml" ContentType="application/inkml+xml"/>
  <Override PartName="/ppt/ink/ink1086.xml" ContentType="application/inkml+xml"/>
  <Override PartName="/ppt/ink/ink1087.xml" ContentType="application/inkml+xml"/>
  <Override PartName="/ppt/ink/ink1088.xml" ContentType="application/inkml+xml"/>
  <Override PartName="/ppt/ink/ink1089.xml" ContentType="application/inkml+xml"/>
  <Override PartName="/ppt/ink/ink1090.xml" ContentType="application/inkml+xml"/>
  <Override PartName="/ppt/ink/ink1091.xml" ContentType="application/inkml+xml"/>
  <Override PartName="/ppt/ink/ink1092.xml" ContentType="application/inkml+xml"/>
  <Override PartName="/ppt/ink/ink1093.xml" ContentType="application/inkml+xml"/>
  <Override PartName="/ppt/ink/ink1094.xml" ContentType="application/inkml+xml"/>
  <Override PartName="/ppt/ink/ink1095.xml" ContentType="application/inkml+xml"/>
  <Override PartName="/ppt/ink/ink1096.xml" ContentType="application/inkml+xml"/>
  <Override PartName="/ppt/ink/ink1097.xml" ContentType="application/inkml+xml"/>
  <Override PartName="/ppt/ink/ink1098.xml" ContentType="application/inkml+xml"/>
  <Override PartName="/ppt/ink/ink1099.xml" ContentType="application/inkml+xml"/>
  <Override PartName="/ppt/ink/ink1100.xml" ContentType="application/inkml+xml"/>
  <Override PartName="/ppt/ink/ink1101.xml" ContentType="application/inkml+xml"/>
  <Override PartName="/ppt/ink/ink1102.xml" ContentType="application/inkml+xml"/>
  <Override PartName="/ppt/ink/ink1103.xml" ContentType="application/inkml+xml"/>
  <Override PartName="/ppt/ink/ink1104.xml" ContentType="application/inkml+xml"/>
  <Override PartName="/ppt/ink/ink1105.xml" ContentType="application/inkml+xml"/>
  <Override PartName="/ppt/ink/ink1106.xml" ContentType="application/inkml+xml"/>
  <Override PartName="/ppt/ink/ink1107.xml" ContentType="application/inkml+xml"/>
  <Override PartName="/ppt/ink/ink1108.xml" ContentType="application/inkml+xml"/>
  <Override PartName="/ppt/ink/ink1109.xml" ContentType="application/inkml+xml"/>
  <Override PartName="/ppt/ink/ink1110.xml" ContentType="application/inkml+xml"/>
  <Override PartName="/ppt/ink/ink1111.xml" ContentType="application/inkml+xml"/>
  <Override PartName="/ppt/ink/ink1112.xml" ContentType="application/inkml+xml"/>
  <Override PartName="/ppt/ink/ink1113.xml" ContentType="application/inkml+xml"/>
  <Override PartName="/ppt/ink/ink1114.xml" ContentType="application/inkml+xml"/>
  <Override PartName="/ppt/ink/ink1115.xml" ContentType="application/inkml+xml"/>
  <Override PartName="/ppt/ink/ink1116.xml" ContentType="application/inkml+xml"/>
  <Override PartName="/ppt/ink/ink1117.xml" ContentType="application/inkml+xml"/>
  <Override PartName="/ppt/ink/ink1118.xml" ContentType="application/inkml+xml"/>
  <Override PartName="/ppt/ink/ink1119.xml" ContentType="application/inkml+xml"/>
  <Override PartName="/ppt/ink/ink1120.xml" ContentType="application/inkml+xml"/>
  <Override PartName="/ppt/ink/ink1121.xml" ContentType="application/inkml+xml"/>
  <Override PartName="/ppt/ink/ink1122.xml" ContentType="application/inkml+xml"/>
  <Override PartName="/ppt/ink/ink1123.xml" ContentType="application/inkml+xml"/>
  <Override PartName="/ppt/ink/ink1124.xml" ContentType="application/inkml+xml"/>
  <Override PartName="/ppt/ink/ink1125.xml" ContentType="application/inkml+xml"/>
  <Override PartName="/ppt/ink/ink1126.xml" ContentType="application/inkml+xml"/>
  <Override PartName="/ppt/ink/ink1127.xml" ContentType="application/inkml+xml"/>
  <Override PartName="/ppt/ink/ink1128.xml" ContentType="application/inkml+xml"/>
  <Override PartName="/ppt/ink/ink1129.xml" ContentType="application/inkml+xml"/>
  <Override PartName="/ppt/ink/ink1130.xml" ContentType="application/inkml+xml"/>
  <Override PartName="/ppt/ink/ink1131.xml" ContentType="application/inkml+xml"/>
  <Override PartName="/ppt/ink/ink1132.xml" ContentType="application/inkml+xml"/>
  <Override PartName="/ppt/ink/ink1133.xml" ContentType="application/inkml+xml"/>
  <Override PartName="/ppt/ink/ink1134.xml" ContentType="application/inkml+xml"/>
  <Override PartName="/ppt/ink/ink1135.xml" ContentType="application/inkml+xml"/>
  <Override PartName="/ppt/ink/ink1136.xml" ContentType="application/inkml+xml"/>
  <Override PartName="/ppt/ink/ink1137.xml" ContentType="application/inkml+xml"/>
  <Override PartName="/ppt/ink/ink1138.xml" ContentType="application/inkml+xml"/>
  <Override PartName="/ppt/ink/ink1139.xml" ContentType="application/inkml+xml"/>
  <Override PartName="/ppt/ink/ink1140.xml" ContentType="application/inkml+xml"/>
  <Override PartName="/ppt/ink/ink1141.xml" ContentType="application/inkml+xml"/>
  <Override PartName="/ppt/ink/ink1142.xml" ContentType="application/inkml+xml"/>
  <Override PartName="/ppt/ink/ink1143.xml" ContentType="application/inkml+xml"/>
  <Override PartName="/ppt/ink/ink1144.xml" ContentType="application/inkml+xml"/>
  <Override PartName="/ppt/ink/ink1145.xml" ContentType="application/inkml+xml"/>
  <Override PartName="/ppt/ink/ink1146.xml" ContentType="application/inkml+xml"/>
  <Override PartName="/ppt/ink/ink1147.xml" ContentType="application/inkml+xml"/>
  <Override PartName="/ppt/ink/ink1148.xml" ContentType="application/inkml+xml"/>
  <Override PartName="/ppt/ink/ink1149.xml" ContentType="application/inkml+xml"/>
  <Override PartName="/ppt/ink/ink1150.xml" ContentType="application/inkml+xml"/>
  <Override PartName="/ppt/ink/ink1151.xml" ContentType="application/inkml+xml"/>
  <Override PartName="/ppt/ink/ink1152.xml" ContentType="application/inkml+xml"/>
  <Override PartName="/ppt/ink/ink1153.xml" ContentType="application/inkml+xml"/>
  <Override PartName="/ppt/ink/ink1154.xml" ContentType="application/inkml+xml"/>
  <Override PartName="/ppt/ink/ink1155.xml" ContentType="application/inkml+xml"/>
  <Override PartName="/ppt/ink/ink1156.xml" ContentType="application/inkml+xml"/>
  <Override PartName="/ppt/ink/ink1157.xml" ContentType="application/inkml+xml"/>
  <Override PartName="/ppt/ink/ink1158.xml" ContentType="application/inkml+xml"/>
  <Override PartName="/ppt/ink/ink1159.xml" ContentType="application/inkml+xml"/>
  <Override PartName="/ppt/ink/ink1160.xml" ContentType="application/inkml+xml"/>
  <Override PartName="/ppt/ink/ink1161.xml" ContentType="application/inkml+xml"/>
  <Override PartName="/ppt/ink/ink1162.xml" ContentType="application/inkml+xml"/>
  <Override PartName="/ppt/ink/ink1163.xml" ContentType="application/inkml+xml"/>
  <Override PartName="/ppt/ink/ink1164.xml" ContentType="application/inkml+xml"/>
  <Override PartName="/ppt/ink/ink1165.xml" ContentType="application/inkml+xml"/>
  <Override PartName="/ppt/ink/ink1166.xml" ContentType="application/inkml+xml"/>
  <Override PartName="/ppt/ink/ink1167.xml" ContentType="application/inkml+xml"/>
  <Override PartName="/ppt/ink/ink1168.xml" ContentType="application/inkml+xml"/>
  <Override PartName="/ppt/ink/ink1169.xml" ContentType="application/inkml+xml"/>
  <Override PartName="/ppt/ink/ink1170.xml" ContentType="application/inkml+xml"/>
  <Override PartName="/ppt/ink/ink1171.xml" ContentType="application/inkml+xml"/>
  <Override PartName="/ppt/ink/ink1172.xml" ContentType="application/inkml+xml"/>
  <Override PartName="/ppt/ink/ink1173.xml" ContentType="application/inkml+xml"/>
  <Override PartName="/ppt/ink/ink1174.xml" ContentType="application/inkml+xml"/>
  <Override PartName="/ppt/ink/ink1175.xml" ContentType="application/inkml+xml"/>
  <Override PartName="/ppt/ink/ink1176.xml" ContentType="application/inkml+xml"/>
  <Override PartName="/ppt/ink/ink1177.xml" ContentType="application/inkml+xml"/>
  <Override PartName="/ppt/ink/ink1178.xml" ContentType="application/inkml+xml"/>
  <Override PartName="/ppt/ink/ink1179.xml" ContentType="application/inkml+xml"/>
  <Override PartName="/ppt/ink/ink1180.xml" ContentType="application/inkml+xml"/>
  <Override PartName="/ppt/ink/ink1181.xml" ContentType="application/inkml+xml"/>
  <Override PartName="/ppt/ink/ink1182.xml" ContentType="application/inkml+xml"/>
  <Override PartName="/ppt/ink/ink1183.xml" ContentType="application/inkml+xml"/>
  <Override PartName="/ppt/ink/ink1184.xml" ContentType="application/inkml+xml"/>
  <Override PartName="/ppt/ink/ink1185.xml" ContentType="application/inkml+xml"/>
  <Override PartName="/ppt/ink/ink1186.xml" ContentType="application/inkml+xml"/>
  <Override PartName="/ppt/ink/ink1187.xml" ContentType="application/inkml+xml"/>
  <Override PartName="/ppt/ink/ink1188.xml" ContentType="application/inkml+xml"/>
  <Override PartName="/ppt/ink/ink1189.xml" ContentType="application/inkml+xml"/>
  <Override PartName="/ppt/ink/ink1190.xml" ContentType="application/inkml+xml"/>
  <Override PartName="/ppt/ink/ink1191.xml" ContentType="application/inkml+xml"/>
  <Override PartName="/ppt/ink/ink1192.xml" ContentType="application/inkml+xml"/>
  <Override PartName="/ppt/ink/ink1193.xml" ContentType="application/inkml+xml"/>
  <Override PartName="/ppt/ink/ink1194.xml" ContentType="application/inkml+xml"/>
  <Override PartName="/ppt/ink/ink1195.xml" ContentType="application/inkml+xml"/>
  <Override PartName="/ppt/ink/ink1196.xml" ContentType="application/inkml+xml"/>
  <Override PartName="/ppt/ink/ink1197.xml" ContentType="application/inkml+xml"/>
  <Override PartName="/ppt/ink/ink1198.xml" ContentType="application/inkml+xml"/>
  <Override PartName="/ppt/ink/ink1199.xml" ContentType="application/inkml+xml"/>
  <Override PartName="/ppt/ink/ink1200.xml" ContentType="application/inkml+xml"/>
  <Override PartName="/ppt/ink/ink1201.xml" ContentType="application/inkml+xml"/>
  <Override PartName="/ppt/ink/ink1202.xml" ContentType="application/inkml+xml"/>
  <Override PartName="/ppt/ink/ink1203.xml" ContentType="application/inkml+xml"/>
  <Override PartName="/ppt/ink/ink1204.xml" ContentType="application/inkml+xml"/>
  <Override PartName="/ppt/ink/ink1205.xml" ContentType="application/inkml+xml"/>
  <Override PartName="/ppt/ink/ink1206.xml" ContentType="application/inkml+xml"/>
  <Override PartName="/ppt/ink/ink1207.xml" ContentType="application/inkml+xml"/>
  <Override PartName="/ppt/ink/ink1208.xml" ContentType="application/inkml+xml"/>
  <Override PartName="/ppt/ink/ink1209.xml" ContentType="application/inkml+xml"/>
  <Override PartName="/ppt/ink/ink1210.xml" ContentType="application/inkml+xml"/>
  <Override PartName="/ppt/ink/ink1211.xml" ContentType="application/inkml+xml"/>
  <Override PartName="/ppt/ink/ink1212.xml" ContentType="application/inkml+xml"/>
  <Override PartName="/ppt/ink/ink1213.xml" ContentType="application/inkml+xml"/>
  <Override PartName="/ppt/ink/ink1214.xml" ContentType="application/inkml+xml"/>
  <Override PartName="/ppt/ink/ink1215.xml" ContentType="application/inkml+xml"/>
  <Override PartName="/ppt/ink/ink1216.xml" ContentType="application/inkml+xml"/>
  <Override PartName="/ppt/ink/ink1217.xml" ContentType="application/inkml+xml"/>
  <Override PartName="/ppt/ink/ink1218.xml" ContentType="application/inkml+xml"/>
  <Override PartName="/ppt/ink/ink1219.xml" ContentType="application/inkml+xml"/>
  <Override PartName="/ppt/ink/ink1220.xml" ContentType="application/inkml+xml"/>
  <Override PartName="/ppt/ink/ink1221.xml" ContentType="application/inkml+xml"/>
  <Override PartName="/ppt/ink/ink1222.xml" ContentType="application/inkml+xml"/>
  <Override PartName="/ppt/ink/ink1223.xml" ContentType="application/inkml+xml"/>
  <Override PartName="/ppt/ink/ink1224.xml" ContentType="application/inkml+xml"/>
  <Override PartName="/ppt/ink/ink1225.xml" ContentType="application/inkml+xml"/>
  <Override PartName="/ppt/ink/ink1226.xml" ContentType="application/inkml+xml"/>
  <Override PartName="/ppt/ink/ink1227.xml" ContentType="application/inkml+xml"/>
  <Override PartName="/ppt/ink/ink1228.xml" ContentType="application/inkml+xml"/>
  <Override PartName="/ppt/ink/ink1229.xml" ContentType="application/inkml+xml"/>
  <Override PartName="/ppt/ink/ink1230.xml" ContentType="application/inkml+xml"/>
  <Override PartName="/ppt/ink/ink1231.xml" ContentType="application/inkml+xml"/>
  <Override PartName="/ppt/ink/ink1232.xml" ContentType="application/inkml+xml"/>
  <Override PartName="/ppt/ink/ink1233.xml" ContentType="application/inkml+xml"/>
  <Override PartName="/ppt/ink/ink1234.xml" ContentType="application/inkml+xml"/>
  <Override PartName="/ppt/ink/ink1235.xml" ContentType="application/inkml+xml"/>
  <Override PartName="/ppt/ink/ink1236.xml" ContentType="application/inkml+xml"/>
  <Override PartName="/ppt/ink/ink1237.xml" ContentType="application/inkml+xml"/>
  <Override PartName="/ppt/ink/ink1238.xml" ContentType="application/inkml+xml"/>
  <Override PartName="/ppt/ink/ink1239.xml" ContentType="application/inkml+xml"/>
  <Override PartName="/ppt/ink/ink1240.xml" ContentType="application/inkml+xml"/>
  <Override PartName="/ppt/ink/ink1241.xml" ContentType="application/inkml+xml"/>
  <Override PartName="/ppt/ink/ink1242.xml" ContentType="application/inkml+xml"/>
  <Override PartName="/ppt/ink/ink1243.xml" ContentType="application/inkml+xml"/>
  <Override PartName="/ppt/ink/ink1244.xml" ContentType="application/inkml+xml"/>
  <Override PartName="/ppt/ink/ink1245.xml" ContentType="application/inkml+xml"/>
  <Override PartName="/ppt/ink/ink1246.xml" ContentType="application/inkml+xml"/>
  <Override PartName="/ppt/ink/ink1247.xml" ContentType="application/inkml+xml"/>
  <Override PartName="/ppt/ink/ink1248.xml" ContentType="application/inkml+xml"/>
  <Override PartName="/ppt/ink/ink1249.xml" ContentType="application/inkml+xml"/>
  <Override PartName="/ppt/ink/ink1250.xml" ContentType="application/inkml+xml"/>
  <Override PartName="/ppt/ink/ink1251.xml" ContentType="application/inkml+xml"/>
  <Override PartName="/ppt/ink/ink1252.xml" ContentType="application/inkml+xml"/>
  <Override PartName="/ppt/ink/ink1253.xml" ContentType="application/inkml+xml"/>
  <Override PartName="/ppt/ink/ink1254.xml" ContentType="application/inkml+xml"/>
  <Override PartName="/ppt/ink/ink1255.xml" ContentType="application/inkml+xml"/>
  <Override PartName="/ppt/ink/ink1256.xml" ContentType="application/inkml+xml"/>
  <Override PartName="/ppt/ink/ink1257.xml" ContentType="application/inkml+xml"/>
  <Override PartName="/ppt/ink/ink1258.xml" ContentType="application/inkml+xml"/>
  <Override PartName="/ppt/ink/ink1259.xml" ContentType="application/inkml+xml"/>
  <Override PartName="/ppt/ink/ink1260.xml" ContentType="application/inkml+xml"/>
  <Override PartName="/ppt/ink/ink1261.xml" ContentType="application/inkml+xml"/>
  <Override PartName="/ppt/ink/ink1262.xml" ContentType="application/inkml+xml"/>
  <Override PartName="/ppt/ink/ink1263.xml" ContentType="application/inkml+xml"/>
  <Override PartName="/ppt/ink/ink1264.xml" ContentType="application/inkml+xml"/>
  <Override PartName="/ppt/ink/ink1265.xml" ContentType="application/inkml+xml"/>
  <Override PartName="/ppt/ink/ink1266.xml" ContentType="application/inkml+xml"/>
  <Override PartName="/ppt/ink/ink1267.xml" ContentType="application/inkml+xml"/>
  <Override PartName="/ppt/ink/ink1268.xml" ContentType="application/inkml+xml"/>
  <Override PartName="/ppt/ink/ink1269.xml" ContentType="application/inkml+xml"/>
  <Override PartName="/ppt/ink/ink1270.xml" ContentType="application/inkml+xml"/>
  <Override PartName="/ppt/ink/ink1271.xml" ContentType="application/inkml+xml"/>
  <Override PartName="/ppt/ink/ink1272.xml" ContentType="application/inkml+xml"/>
  <Override PartName="/ppt/ink/ink1273.xml" ContentType="application/inkml+xml"/>
  <Override PartName="/ppt/ink/ink1274.xml" ContentType="application/inkml+xml"/>
  <Override PartName="/ppt/ink/ink1275.xml" ContentType="application/inkml+xml"/>
  <Override PartName="/ppt/ink/ink1276.xml" ContentType="application/inkml+xml"/>
  <Override PartName="/ppt/ink/ink1277.xml" ContentType="application/inkml+xml"/>
  <Override PartName="/ppt/ink/ink1278.xml" ContentType="application/inkml+xml"/>
  <Override PartName="/ppt/ink/ink1279.xml" ContentType="application/inkml+xml"/>
  <Override PartName="/ppt/ink/ink1280.xml" ContentType="application/inkml+xml"/>
  <Override PartName="/ppt/ink/ink1281.xml" ContentType="application/inkml+xml"/>
  <Override PartName="/ppt/ink/ink1282.xml" ContentType="application/inkml+xml"/>
  <Override PartName="/ppt/ink/ink1283.xml" ContentType="application/inkml+xml"/>
  <Override PartName="/ppt/ink/ink1284.xml" ContentType="application/inkml+xml"/>
  <Override PartName="/ppt/ink/ink1285.xml" ContentType="application/inkml+xml"/>
  <Override PartName="/ppt/ink/ink1286.xml" ContentType="application/inkml+xml"/>
  <Override PartName="/ppt/ink/ink1287.xml" ContentType="application/inkml+xml"/>
  <Override PartName="/ppt/ink/ink1288.xml" ContentType="application/inkml+xml"/>
  <Override PartName="/ppt/ink/ink1289.xml" ContentType="application/inkml+xml"/>
  <Override PartName="/ppt/ink/ink1290.xml" ContentType="application/inkml+xml"/>
  <Override PartName="/ppt/ink/ink1291.xml" ContentType="application/inkml+xml"/>
  <Override PartName="/ppt/ink/ink1292.xml" ContentType="application/inkml+xml"/>
  <Override PartName="/ppt/ink/ink1293.xml" ContentType="application/inkml+xml"/>
  <Override PartName="/ppt/ink/ink1294.xml" ContentType="application/inkml+xml"/>
  <Override PartName="/ppt/ink/ink1295.xml" ContentType="application/inkml+xml"/>
  <Override PartName="/ppt/ink/ink1296.xml" ContentType="application/inkml+xml"/>
  <Override PartName="/ppt/ink/ink1297.xml" ContentType="application/inkml+xml"/>
  <Override PartName="/ppt/ink/ink1298.xml" ContentType="application/inkml+xml"/>
  <Override PartName="/ppt/ink/ink1299.xml" ContentType="application/inkml+xml"/>
  <Override PartName="/ppt/ink/ink1300.xml" ContentType="application/inkml+xml"/>
  <Override PartName="/ppt/ink/ink1301.xml" ContentType="application/inkml+xml"/>
  <Override PartName="/ppt/ink/ink1302.xml" ContentType="application/inkml+xml"/>
  <Override PartName="/ppt/ink/ink1303.xml" ContentType="application/inkml+xml"/>
  <Override PartName="/ppt/ink/ink1304.xml" ContentType="application/inkml+xml"/>
  <Override PartName="/ppt/ink/ink1305.xml" ContentType="application/inkml+xml"/>
  <Override PartName="/ppt/ink/ink1306.xml" ContentType="application/inkml+xml"/>
  <Override PartName="/ppt/ink/ink1307.xml" ContentType="application/inkml+xml"/>
  <Override PartName="/ppt/ink/ink1308.xml" ContentType="application/inkml+xml"/>
  <Override PartName="/ppt/ink/ink1309.xml" ContentType="application/inkml+xml"/>
  <Override PartName="/ppt/ink/ink1310.xml" ContentType="application/inkml+xml"/>
  <Override PartName="/ppt/ink/ink1311.xml" ContentType="application/inkml+xml"/>
  <Override PartName="/ppt/ink/ink1312.xml" ContentType="application/inkml+xml"/>
  <Override PartName="/ppt/ink/ink1313.xml" ContentType="application/inkml+xml"/>
  <Override PartName="/ppt/ink/ink1314.xml" ContentType="application/inkml+xml"/>
  <Override PartName="/ppt/ink/ink1315.xml" ContentType="application/inkml+xml"/>
  <Override PartName="/ppt/ink/ink1316.xml" ContentType="application/inkml+xml"/>
  <Override PartName="/ppt/ink/ink1317.xml" ContentType="application/inkml+xml"/>
  <Override PartName="/ppt/ink/ink1318.xml" ContentType="application/inkml+xml"/>
  <Override PartName="/ppt/ink/ink1319.xml" ContentType="application/inkml+xml"/>
  <Override PartName="/ppt/ink/ink1320.xml" ContentType="application/inkml+xml"/>
  <Override PartName="/ppt/ink/ink1321.xml" ContentType="application/inkml+xml"/>
  <Override PartName="/ppt/ink/ink1322.xml" ContentType="application/inkml+xml"/>
  <Override PartName="/ppt/ink/ink1323.xml" ContentType="application/inkml+xml"/>
  <Override PartName="/ppt/ink/ink1324.xml" ContentType="application/inkml+xml"/>
  <Override PartName="/ppt/ink/ink1325.xml" ContentType="application/inkml+xml"/>
  <Override PartName="/ppt/ink/ink1326.xml" ContentType="application/inkml+xml"/>
  <Override PartName="/ppt/ink/ink1327.xml" ContentType="application/inkml+xml"/>
  <Override PartName="/ppt/ink/ink1328.xml" ContentType="application/inkml+xml"/>
  <Override PartName="/ppt/ink/ink1329.xml" ContentType="application/inkml+xml"/>
  <Override PartName="/ppt/ink/ink1330.xml" ContentType="application/inkml+xml"/>
  <Override PartName="/ppt/ink/ink1331.xml" ContentType="application/inkml+xml"/>
  <Override PartName="/ppt/ink/ink1332.xml" ContentType="application/inkml+xml"/>
  <Override PartName="/ppt/ink/ink1333.xml" ContentType="application/inkml+xml"/>
  <Override PartName="/ppt/ink/ink1334.xml" ContentType="application/inkml+xml"/>
  <Override PartName="/ppt/ink/ink1335.xml" ContentType="application/inkml+xml"/>
  <Override PartName="/ppt/ink/ink1336.xml" ContentType="application/inkml+xml"/>
  <Override PartName="/ppt/ink/ink1337.xml" ContentType="application/inkml+xml"/>
  <Override PartName="/ppt/ink/ink1338.xml" ContentType="application/inkml+xml"/>
  <Override PartName="/ppt/ink/ink1339.xml" ContentType="application/inkml+xml"/>
  <Override PartName="/ppt/ink/ink1340.xml" ContentType="application/inkml+xml"/>
  <Override PartName="/ppt/ink/ink1341.xml" ContentType="application/inkml+xml"/>
  <Override PartName="/ppt/ink/ink1342.xml" ContentType="application/inkml+xml"/>
  <Override PartName="/ppt/ink/ink1343.xml" ContentType="application/inkml+xml"/>
  <Override PartName="/ppt/ink/ink1344.xml" ContentType="application/inkml+xml"/>
  <Override PartName="/ppt/ink/ink1345.xml" ContentType="application/inkml+xml"/>
  <Override PartName="/ppt/ink/ink1346.xml" ContentType="application/inkml+xml"/>
  <Override PartName="/ppt/ink/ink1347.xml" ContentType="application/inkml+xml"/>
  <Override PartName="/ppt/ink/ink1348.xml" ContentType="application/inkml+xml"/>
  <Override PartName="/ppt/ink/ink1349.xml" ContentType="application/inkml+xml"/>
  <Override PartName="/ppt/ink/ink1350.xml" ContentType="application/inkml+xml"/>
  <Override PartName="/ppt/ink/ink1351.xml" ContentType="application/inkml+xml"/>
  <Override PartName="/ppt/ink/ink1352.xml" ContentType="application/inkml+xml"/>
  <Override PartName="/ppt/ink/ink1353.xml" ContentType="application/inkml+xml"/>
  <Override PartName="/ppt/ink/ink1354.xml" ContentType="application/inkml+xml"/>
  <Override PartName="/ppt/ink/ink1355.xml" ContentType="application/inkml+xml"/>
  <Override PartName="/ppt/ink/ink1356.xml" ContentType="application/inkml+xml"/>
  <Override PartName="/ppt/ink/ink1357.xml" ContentType="application/inkml+xml"/>
  <Override PartName="/ppt/ink/ink1358.xml" ContentType="application/inkml+xml"/>
  <Override PartName="/ppt/ink/ink1359.xml" ContentType="application/inkml+xml"/>
  <Override PartName="/ppt/ink/ink1360.xml" ContentType="application/inkml+xml"/>
  <Override PartName="/ppt/ink/ink1361.xml" ContentType="application/inkml+xml"/>
  <Override PartName="/ppt/ink/ink1362.xml" ContentType="application/inkml+xml"/>
  <Override PartName="/ppt/ink/ink1363.xml" ContentType="application/inkml+xml"/>
  <Override PartName="/ppt/ink/ink1364.xml" ContentType="application/inkml+xml"/>
  <Override PartName="/ppt/ink/ink1365.xml" ContentType="application/inkml+xml"/>
  <Override PartName="/ppt/ink/ink1366.xml" ContentType="application/inkml+xml"/>
  <Override PartName="/ppt/ink/ink1367.xml" ContentType="application/inkml+xml"/>
  <Override PartName="/ppt/ink/ink1368.xml" ContentType="application/inkml+xml"/>
  <Override PartName="/ppt/ink/ink1369.xml" ContentType="application/inkml+xml"/>
  <Override PartName="/ppt/ink/ink1370.xml" ContentType="application/inkml+xml"/>
  <Override PartName="/ppt/ink/ink1371.xml" ContentType="application/inkml+xml"/>
  <Override PartName="/ppt/ink/ink1372.xml" ContentType="application/inkml+xml"/>
  <Override PartName="/ppt/ink/ink1373.xml" ContentType="application/inkml+xml"/>
  <Override PartName="/ppt/ink/ink1374.xml" ContentType="application/inkml+xml"/>
  <Override PartName="/ppt/ink/ink1375.xml" ContentType="application/inkml+xml"/>
  <Override PartName="/ppt/ink/ink1376.xml" ContentType="application/inkml+xml"/>
  <Override PartName="/ppt/ink/ink1377.xml" ContentType="application/inkml+xml"/>
  <Override PartName="/ppt/ink/ink1378.xml" ContentType="application/inkml+xml"/>
  <Override PartName="/ppt/ink/ink1379.xml" ContentType="application/inkml+xml"/>
  <Override PartName="/ppt/ink/ink1380.xml" ContentType="application/inkml+xml"/>
  <Override PartName="/ppt/ink/ink1381.xml" ContentType="application/inkml+xml"/>
  <Override PartName="/ppt/ink/ink1382.xml" ContentType="application/inkml+xml"/>
  <Override PartName="/ppt/ink/ink1383.xml" ContentType="application/inkml+xml"/>
  <Override PartName="/ppt/ink/ink1384.xml" ContentType="application/inkml+xml"/>
  <Override PartName="/ppt/ink/ink1385.xml" ContentType="application/inkml+xml"/>
  <Override PartName="/ppt/ink/ink1386.xml" ContentType="application/inkml+xml"/>
  <Override PartName="/ppt/ink/ink1387.xml" ContentType="application/inkml+xml"/>
  <Override PartName="/ppt/ink/ink1388.xml" ContentType="application/inkml+xml"/>
  <Override PartName="/ppt/ink/ink1389.xml" ContentType="application/inkml+xml"/>
  <Override PartName="/ppt/ink/ink1390.xml" ContentType="application/inkml+xml"/>
  <Override PartName="/ppt/ink/ink1391.xml" ContentType="application/inkml+xml"/>
  <Override PartName="/ppt/ink/ink1392.xml" ContentType="application/inkml+xml"/>
  <Override PartName="/ppt/ink/ink1393.xml" ContentType="application/inkml+xml"/>
  <Override PartName="/ppt/ink/ink1394.xml" ContentType="application/inkml+xml"/>
  <Override PartName="/ppt/ink/ink1395.xml" ContentType="application/inkml+xml"/>
  <Override PartName="/ppt/ink/ink1396.xml" ContentType="application/inkml+xml"/>
  <Override PartName="/ppt/ink/ink1397.xml" ContentType="application/inkml+xml"/>
  <Override PartName="/ppt/ink/ink1398.xml" ContentType="application/inkml+xml"/>
  <Override PartName="/ppt/ink/ink1399.xml" ContentType="application/inkml+xml"/>
  <Override PartName="/ppt/ink/ink1400.xml" ContentType="application/inkml+xml"/>
  <Override PartName="/ppt/ink/ink1401.xml" ContentType="application/inkml+xml"/>
  <Override PartName="/ppt/ink/ink1402.xml" ContentType="application/inkml+xml"/>
  <Override PartName="/ppt/ink/ink1403.xml" ContentType="application/inkml+xml"/>
  <Override PartName="/ppt/ink/ink1404.xml" ContentType="application/inkml+xml"/>
  <Override PartName="/ppt/ink/ink1405.xml" ContentType="application/inkml+xml"/>
  <Override PartName="/ppt/ink/ink1406.xml" ContentType="application/inkml+xml"/>
  <Override PartName="/ppt/ink/ink1407.xml" ContentType="application/inkml+xml"/>
  <Override PartName="/ppt/ink/ink1408.xml" ContentType="application/inkml+xml"/>
  <Override PartName="/ppt/ink/ink1409.xml" ContentType="application/inkml+xml"/>
  <Override PartName="/ppt/ink/ink1410.xml" ContentType="application/inkml+xml"/>
  <Override PartName="/ppt/ink/ink1411.xml" ContentType="application/inkml+xml"/>
  <Override PartName="/ppt/ink/ink1412.xml" ContentType="application/inkml+xml"/>
  <Override PartName="/ppt/ink/ink1413.xml" ContentType="application/inkml+xml"/>
  <Override PartName="/ppt/ink/ink1414.xml" ContentType="application/inkml+xml"/>
  <Override PartName="/ppt/ink/ink1415.xml" ContentType="application/inkml+xml"/>
  <Override PartName="/ppt/ink/ink1416.xml" ContentType="application/inkml+xml"/>
  <Override PartName="/ppt/ink/ink1417.xml" ContentType="application/inkml+xml"/>
  <Override PartName="/ppt/ink/ink1418.xml" ContentType="application/inkml+xml"/>
  <Override PartName="/ppt/ink/ink1419.xml" ContentType="application/inkml+xml"/>
  <Override PartName="/ppt/ink/ink1420.xml" ContentType="application/inkml+xml"/>
  <Override PartName="/ppt/ink/ink1421.xml" ContentType="application/inkml+xml"/>
  <Override PartName="/ppt/ink/ink1422.xml" ContentType="application/inkml+xml"/>
  <Override PartName="/ppt/ink/ink1423.xml" ContentType="application/inkml+xml"/>
  <Override PartName="/ppt/ink/ink1424.xml" ContentType="application/inkml+xml"/>
  <Override PartName="/ppt/ink/ink1425.xml" ContentType="application/inkml+xml"/>
  <Override PartName="/ppt/ink/ink1426.xml" ContentType="application/inkml+xml"/>
  <Override PartName="/ppt/ink/ink1427.xml" ContentType="application/inkml+xml"/>
  <Override PartName="/ppt/ink/ink1428.xml" ContentType="application/inkml+xml"/>
  <Override PartName="/ppt/ink/ink1429.xml" ContentType="application/inkml+xml"/>
  <Override PartName="/ppt/ink/ink1430.xml" ContentType="application/inkml+xml"/>
  <Override PartName="/ppt/ink/ink1431.xml" ContentType="application/inkml+xml"/>
  <Override PartName="/ppt/ink/ink1432.xml" ContentType="application/inkml+xml"/>
  <Override PartName="/ppt/ink/ink1433.xml" ContentType="application/inkml+xml"/>
  <Override PartName="/ppt/ink/ink1434.xml" ContentType="application/inkml+xml"/>
  <Override PartName="/ppt/ink/ink1435.xml" ContentType="application/inkml+xml"/>
  <Override PartName="/ppt/ink/ink1436.xml" ContentType="application/inkml+xml"/>
  <Override PartName="/ppt/ink/ink1437.xml" ContentType="application/inkml+xml"/>
  <Override PartName="/ppt/ink/ink1438.xml" ContentType="application/inkml+xml"/>
  <Override PartName="/ppt/ink/ink1439.xml" ContentType="application/inkml+xml"/>
  <Override PartName="/ppt/ink/ink1440.xml" ContentType="application/inkml+xml"/>
  <Override PartName="/ppt/ink/ink1441.xml" ContentType="application/inkml+xml"/>
  <Override PartName="/ppt/ink/ink1442.xml" ContentType="application/inkml+xml"/>
  <Override PartName="/ppt/ink/ink1443.xml" ContentType="application/inkml+xml"/>
  <Override PartName="/ppt/ink/ink1444.xml" ContentType="application/inkml+xml"/>
  <Override PartName="/ppt/ink/ink1445.xml" ContentType="application/inkml+xml"/>
  <Override PartName="/ppt/ink/ink1446.xml" ContentType="application/inkml+xml"/>
  <Override PartName="/ppt/ink/ink1447.xml" ContentType="application/inkml+xml"/>
  <Override PartName="/ppt/ink/ink1448.xml" ContentType="application/inkml+xml"/>
  <Override PartName="/ppt/ink/ink1449.xml" ContentType="application/inkml+xml"/>
  <Override PartName="/ppt/ink/ink1450.xml" ContentType="application/inkml+xml"/>
  <Override PartName="/ppt/ink/ink1451.xml" ContentType="application/inkml+xml"/>
  <Override PartName="/ppt/ink/ink1452.xml" ContentType="application/inkml+xml"/>
  <Override PartName="/ppt/ink/ink1453.xml" ContentType="application/inkml+xml"/>
  <Override PartName="/ppt/ink/ink1454.xml" ContentType="application/inkml+xml"/>
  <Override PartName="/ppt/ink/ink1455.xml" ContentType="application/inkml+xml"/>
  <Override PartName="/ppt/ink/ink1456.xml" ContentType="application/inkml+xml"/>
  <Override PartName="/ppt/ink/ink1457.xml" ContentType="application/inkml+xml"/>
  <Override PartName="/ppt/ink/ink1458.xml" ContentType="application/inkml+xml"/>
  <Override PartName="/ppt/ink/ink1459.xml" ContentType="application/inkml+xml"/>
  <Override PartName="/ppt/ink/ink1460.xml" ContentType="application/inkml+xml"/>
  <Override PartName="/ppt/ink/ink1461.xml" ContentType="application/inkml+xml"/>
  <Override PartName="/ppt/ink/ink1462.xml" ContentType="application/inkml+xml"/>
  <Override PartName="/ppt/ink/ink1463.xml" ContentType="application/inkml+xml"/>
  <Override PartName="/ppt/ink/ink1464.xml" ContentType="application/inkml+xml"/>
  <Override PartName="/ppt/ink/ink1465.xml" ContentType="application/inkml+xml"/>
  <Override PartName="/ppt/ink/ink1466.xml" ContentType="application/inkml+xml"/>
  <Override PartName="/ppt/ink/ink1467.xml" ContentType="application/inkml+xml"/>
  <Override PartName="/ppt/ink/ink1468.xml" ContentType="application/inkml+xml"/>
  <Override PartName="/ppt/ink/ink1469.xml" ContentType="application/inkml+xml"/>
  <Override PartName="/ppt/ink/ink1470.xml" ContentType="application/inkml+xml"/>
  <Override PartName="/ppt/ink/ink1471.xml" ContentType="application/inkml+xml"/>
  <Override PartName="/ppt/ink/ink1472.xml" ContentType="application/inkml+xml"/>
  <Override PartName="/ppt/ink/ink1473.xml" ContentType="application/inkml+xml"/>
  <Override PartName="/ppt/ink/ink1474.xml" ContentType="application/inkml+xml"/>
  <Override PartName="/ppt/ink/ink1475.xml" ContentType="application/inkml+xml"/>
  <Override PartName="/ppt/ink/ink1476.xml" ContentType="application/inkml+xml"/>
  <Override PartName="/ppt/ink/ink1477.xml" ContentType="application/inkml+xml"/>
  <Override PartName="/ppt/ink/ink1478.xml" ContentType="application/inkml+xml"/>
  <Override PartName="/ppt/ink/ink1479.xml" ContentType="application/inkml+xml"/>
  <Override PartName="/ppt/ink/ink1480.xml" ContentType="application/inkml+xml"/>
  <Override PartName="/ppt/ink/ink1481.xml" ContentType="application/inkml+xml"/>
  <Override PartName="/ppt/ink/ink1482.xml" ContentType="application/inkml+xml"/>
  <Override PartName="/ppt/ink/ink1483.xml" ContentType="application/inkml+xml"/>
  <Override PartName="/ppt/ink/ink1484.xml" ContentType="application/inkml+xml"/>
  <Override PartName="/ppt/ink/ink1485.xml" ContentType="application/inkml+xml"/>
  <Override PartName="/ppt/ink/ink1486.xml" ContentType="application/inkml+xml"/>
  <Override PartName="/ppt/ink/ink1487.xml" ContentType="application/inkml+xml"/>
  <Override PartName="/ppt/ink/ink1488.xml" ContentType="application/inkml+xml"/>
  <Override PartName="/ppt/ink/ink1489.xml" ContentType="application/inkml+xml"/>
  <Override PartName="/ppt/ink/ink1490.xml" ContentType="application/inkml+xml"/>
  <Override PartName="/ppt/ink/ink1491.xml" ContentType="application/inkml+xml"/>
  <Override PartName="/ppt/ink/ink1492.xml" ContentType="application/inkml+xml"/>
  <Override PartName="/ppt/ink/ink1493.xml" ContentType="application/inkml+xml"/>
  <Override PartName="/ppt/ink/ink1494.xml" ContentType="application/inkml+xml"/>
  <Override PartName="/ppt/ink/ink1495.xml" ContentType="application/inkml+xml"/>
  <Override PartName="/ppt/ink/ink1496.xml" ContentType="application/inkml+xml"/>
  <Override PartName="/ppt/ink/ink1497.xml" ContentType="application/inkml+xml"/>
  <Override PartName="/ppt/ink/ink1498.xml" ContentType="application/inkml+xml"/>
  <Override PartName="/ppt/ink/ink1499.xml" ContentType="application/inkml+xml"/>
  <Override PartName="/ppt/ink/ink1500.xml" ContentType="application/inkml+xml"/>
  <Override PartName="/ppt/ink/ink1501.xml" ContentType="application/inkml+xml"/>
  <Override PartName="/ppt/ink/ink1502.xml" ContentType="application/inkml+xml"/>
  <Override PartName="/ppt/ink/ink1503.xml" ContentType="application/inkml+xml"/>
  <Override PartName="/ppt/ink/ink1504.xml" ContentType="application/inkml+xml"/>
  <Override PartName="/ppt/ink/ink1505.xml" ContentType="application/inkml+xml"/>
  <Override PartName="/ppt/ink/ink1506.xml" ContentType="application/inkml+xml"/>
  <Override PartName="/ppt/ink/ink1507.xml" ContentType="application/inkml+xml"/>
  <Override PartName="/ppt/ink/ink1508.xml" ContentType="application/inkml+xml"/>
  <Override PartName="/ppt/ink/ink1509.xml" ContentType="application/inkml+xml"/>
  <Override PartName="/ppt/ink/ink1510.xml" ContentType="application/inkml+xml"/>
  <Override PartName="/ppt/ink/ink1511.xml" ContentType="application/inkml+xml"/>
  <Override PartName="/ppt/ink/ink1512.xml" ContentType="application/inkml+xml"/>
  <Override PartName="/ppt/ink/ink1513.xml" ContentType="application/inkml+xml"/>
  <Override PartName="/ppt/ink/ink1514.xml" ContentType="application/inkml+xml"/>
  <Override PartName="/ppt/ink/ink1515.xml" ContentType="application/inkml+xml"/>
  <Override PartName="/ppt/ink/ink1516.xml" ContentType="application/inkml+xml"/>
  <Override PartName="/ppt/ink/ink1517.xml" ContentType="application/inkml+xml"/>
  <Override PartName="/ppt/ink/ink1518.xml" ContentType="application/inkml+xml"/>
  <Override PartName="/ppt/ink/ink1519.xml" ContentType="application/inkml+xml"/>
  <Override PartName="/ppt/ink/ink1520.xml" ContentType="application/inkml+xml"/>
  <Override PartName="/ppt/ink/ink1521.xml" ContentType="application/inkml+xml"/>
  <Override PartName="/ppt/ink/ink1522.xml" ContentType="application/inkml+xml"/>
  <Override PartName="/ppt/ink/ink1523.xml" ContentType="application/inkml+xml"/>
  <Override PartName="/ppt/ink/ink1524.xml" ContentType="application/inkml+xml"/>
  <Override PartName="/ppt/ink/ink1525.xml" ContentType="application/inkml+xml"/>
  <Override PartName="/ppt/ink/ink1526.xml" ContentType="application/inkml+xml"/>
  <Override PartName="/ppt/ink/ink1527.xml" ContentType="application/inkml+xml"/>
  <Override PartName="/ppt/ink/ink1528.xml" ContentType="application/inkml+xml"/>
  <Override PartName="/ppt/ink/ink1529.xml" ContentType="application/inkml+xml"/>
  <Override PartName="/ppt/ink/ink1530.xml" ContentType="application/inkml+xml"/>
  <Override PartName="/ppt/ink/ink1531.xml" ContentType="application/inkml+xml"/>
  <Override PartName="/ppt/ink/ink1532.xml" ContentType="application/inkml+xml"/>
  <Override PartName="/ppt/ink/ink1533.xml" ContentType="application/inkml+xml"/>
  <Override PartName="/ppt/ink/ink1534.xml" ContentType="application/inkml+xml"/>
  <Override PartName="/ppt/ink/ink1535.xml" ContentType="application/inkml+xml"/>
  <Override PartName="/ppt/ink/ink1536.xml" ContentType="application/inkml+xml"/>
  <Override PartName="/ppt/ink/ink1537.xml" ContentType="application/inkml+xml"/>
  <Override PartName="/ppt/ink/ink1538.xml" ContentType="application/inkml+xml"/>
  <Override PartName="/ppt/ink/ink1539.xml" ContentType="application/inkml+xml"/>
  <Override PartName="/ppt/ink/ink1540.xml" ContentType="application/inkml+xml"/>
  <Override PartName="/ppt/ink/ink1541.xml" ContentType="application/inkml+xml"/>
  <Override PartName="/ppt/ink/ink1542.xml" ContentType="application/inkml+xml"/>
  <Override PartName="/ppt/ink/ink1543.xml" ContentType="application/inkml+xml"/>
  <Override PartName="/ppt/ink/ink1544.xml" ContentType="application/inkml+xml"/>
  <Override PartName="/ppt/ink/ink1545.xml" ContentType="application/inkml+xml"/>
  <Override PartName="/ppt/ink/ink1546.xml" ContentType="application/inkml+xml"/>
  <Override PartName="/ppt/ink/ink1547.xml" ContentType="application/inkml+xml"/>
  <Override PartName="/ppt/ink/ink1548.xml" ContentType="application/inkml+xml"/>
  <Override PartName="/ppt/ink/ink1549.xml" ContentType="application/inkml+xml"/>
  <Override PartName="/ppt/ink/ink1550.xml" ContentType="application/inkml+xml"/>
  <Override PartName="/ppt/ink/ink1551.xml" ContentType="application/inkml+xml"/>
  <Override PartName="/ppt/ink/ink1552.xml" ContentType="application/inkml+xml"/>
  <Override PartName="/ppt/ink/ink1553.xml" ContentType="application/inkml+xml"/>
  <Override PartName="/ppt/ink/ink1554.xml" ContentType="application/inkml+xml"/>
  <Override PartName="/ppt/ink/ink1555.xml" ContentType="application/inkml+xml"/>
  <Override PartName="/ppt/ink/ink1556.xml" ContentType="application/inkml+xml"/>
  <Override PartName="/ppt/ink/ink1557.xml" ContentType="application/inkml+xml"/>
  <Override PartName="/ppt/ink/ink1558.xml" ContentType="application/inkml+xml"/>
  <Override PartName="/ppt/ink/ink1559.xml" ContentType="application/inkml+xml"/>
  <Override PartName="/ppt/ink/ink1560.xml" ContentType="application/inkml+xml"/>
  <Override PartName="/ppt/ink/ink1561.xml" ContentType="application/inkml+xml"/>
  <Override PartName="/ppt/ink/ink1562.xml" ContentType="application/inkml+xml"/>
  <Override PartName="/ppt/ink/ink1563.xml" ContentType="application/inkml+xml"/>
  <Override PartName="/ppt/ink/ink1564.xml" ContentType="application/inkml+xml"/>
  <Override PartName="/ppt/ink/ink1565.xml" ContentType="application/inkml+xml"/>
  <Override PartName="/ppt/ink/ink1566.xml" ContentType="application/inkml+xml"/>
  <Override PartName="/ppt/ink/ink1567.xml" ContentType="application/inkml+xml"/>
  <Override PartName="/ppt/ink/ink1568.xml" ContentType="application/inkml+xml"/>
  <Override PartName="/ppt/ink/ink1569.xml" ContentType="application/inkml+xml"/>
  <Override PartName="/ppt/ink/ink1570.xml" ContentType="application/inkml+xml"/>
  <Override PartName="/ppt/ink/ink1571.xml" ContentType="application/inkml+xml"/>
  <Override PartName="/ppt/ink/ink1572.xml" ContentType="application/inkml+xml"/>
  <Override PartName="/ppt/ink/ink1573.xml" ContentType="application/inkml+xml"/>
  <Override PartName="/ppt/ink/ink1574.xml" ContentType="application/inkml+xml"/>
  <Override PartName="/ppt/ink/ink1575.xml" ContentType="application/inkml+xml"/>
  <Override PartName="/ppt/ink/ink1576.xml" ContentType="application/inkml+xml"/>
  <Override PartName="/ppt/ink/ink1577.xml" ContentType="application/inkml+xml"/>
  <Override PartName="/ppt/ink/ink1578.xml" ContentType="application/inkml+xml"/>
  <Override PartName="/ppt/ink/ink1579.xml" ContentType="application/inkml+xml"/>
  <Override PartName="/ppt/ink/ink1580.xml" ContentType="application/inkml+xml"/>
  <Override PartName="/ppt/ink/ink1581.xml" ContentType="application/inkml+xml"/>
  <Override PartName="/ppt/ink/ink1582.xml" ContentType="application/inkml+xml"/>
  <Override PartName="/ppt/ink/ink1583.xml" ContentType="application/inkml+xml"/>
  <Override PartName="/ppt/ink/ink1584.xml" ContentType="application/inkml+xml"/>
  <Override PartName="/ppt/ink/ink1585.xml" ContentType="application/inkml+xml"/>
  <Override PartName="/ppt/ink/ink1586.xml" ContentType="application/inkml+xml"/>
  <Override PartName="/ppt/ink/ink1587.xml" ContentType="application/inkml+xml"/>
  <Override PartName="/ppt/ink/ink1588.xml" ContentType="application/inkml+xml"/>
  <Override PartName="/ppt/ink/ink1589.xml" ContentType="application/inkml+xml"/>
  <Override PartName="/ppt/ink/ink1590.xml" ContentType="application/inkml+xml"/>
  <Override PartName="/ppt/ink/ink1591.xml" ContentType="application/inkml+xml"/>
  <Override PartName="/ppt/ink/ink1592.xml" ContentType="application/inkml+xml"/>
  <Override PartName="/ppt/ink/ink1593.xml" ContentType="application/inkml+xml"/>
  <Override PartName="/ppt/ink/ink1594.xml" ContentType="application/inkml+xml"/>
  <Override PartName="/ppt/ink/ink1595.xml" ContentType="application/inkml+xml"/>
  <Override PartName="/ppt/ink/ink1596.xml" ContentType="application/inkml+xml"/>
  <Override PartName="/ppt/ink/ink1597.xml" ContentType="application/inkml+xml"/>
  <Override PartName="/ppt/ink/ink1598.xml" ContentType="application/inkml+xml"/>
  <Override PartName="/ppt/ink/ink1599.xml" ContentType="application/inkml+xml"/>
  <Override PartName="/ppt/ink/ink1600.xml" ContentType="application/inkml+xml"/>
  <Override PartName="/ppt/ink/ink1601.xml" ContentType="application/inkml+xml"/>
  <Override PartName="/ppt/ink/ink1602.xml" ContentType="application/inkml+xml"/>
  <Override PartName="/ppt/ink/ink1603.xml" ContentType="application/inkml+xml"/>
  <Override PartName="/ppt/ink/ink1604.xml" ContentType="application/inkml+xml"/>
  <Override PartName="/ppt/ink/ink1605.xml" ContentType="application/inkml+xml"/>
  <Override PartName="/ppt/ink/ink1606.xml" ContentType="application/inkml+xml"/>
  <Override PartName="/ppt/ink/ink1607.xml" ContentType="application/inkml+xml"/>
  <Override PartName="/ppt/ink/ink1608.xml" ContentType="application/inkml+xml"/>
  <Override PartName="/ppt/ink/ink1609.xml" ContentType="application/inkml+xml"/>
  <Override PartName="/ppt/ink/ink1610.xml" ContentType="application/inkml+xml"/>
  <Override PartName="/ppt/ink/ink1611.xml" ContentType="application/inkml+xml"/>
  <Override PartName="/ppt/ink/ink1612.xml" ContentType="application/inkml+xml"/>
  <Override PartName="/ppt/ink/ink1613.xml" ContentType="application/inkml+xml"/>
  <Override PartName="/ppt/ink/ink1614.xml" ContentType="application/inkml+xml"/>
  <Override PartName="/ppt/ink/ink1615.xml" ContentType="application/inkml+xml"/>
  <Override PartName="/ppt/ink/ink1616.xml" ContentType="application/inkml+xml"/>
  <Override PartName="/ppt/ink/ink1617.xml" ContentType="application/inkml+xml"/>
  <Override PartName="/ppt/ink/ink1618.xml" ContentType="application/inkml+xml"/>
  <Override PartName="/ppt/ink/ink1619.xml" ContentType="application/inkml+xml"/>
  <Override PartName="/ppt/ink/ink1620.xml" ContentType="application/inkml+xml"/>
  <Override PartName="/ppt/ink/ink1621.xml" ContentType="application/inkml+xml"/>
  <Override PartName="/ppt/ink/ink1622.xml" ContentType="application/inkml+xml"/>
  <Override PartName="/ppt/ink/ink1623.xml" ContentType="application/inkml+xml"/>
  <Override PartName="/ppt/ink/ink1624.xml" ContentType="application/inkml+xml"/>
  <Override PartName="/ppt/ink/ink1625.xml" ContentType="application/inkml+xml"/>
  <Override PartName="/ppt/ink/ink1626.xml" ContentType="application/inkml+xml"/>
  <Override PartName="/ppt/ink/ink1627.xml" ContentType="application/inkml+xml"/>
  <Override PartName="/ppt/ink/ink1628.xml" ContentType="application/inkml+xml"/>
  <Override PartName="/ppt/ink/ink1629.xml" ContentType="application/inkml+xml"/>
  <Override PartName="/ppt/ink/ink1630.xml" ContentType="application/inkml+xml"/>
  <Override PartName="/ppt/ink/ink1631.xml" ContentType="application/inkml+xml"/>
  <Override PartName="/ppt/ink/ink1632.xml" ContentType="application/inkml+xml"/>
  <Override PartName="/ppt/ink/ink1633.xml" ContentType="application/inkml+xml"/>
  <Override PartName="/ppt/ink/ink1634.xml" ContentType="application/inkml+xml"/>
  <Override PartName="/ppt/ink/ink1635.xml" ContentType="application/inkml+xml"/>
  <Override PartName="/ppt/ink/ink1636.xml" ContentType="application/inkml+xml"/>
  <Override PartName="/ppt/ink/ink1637.xml" ContentType="application/inkml+xml"/>
  <Override PartName="/ppt/ink/ink1638.xml" ContentType="application/inkml+xml"/>
  <Override PartName="/ppt/ink/ink1639.xml" ContentType="application/inkml+xml"/>
  <Override PartName="/ppt/ink/ink1640.xml" ContentType="application/inkml+xml"/>
  <Override PartName="/ppt/ink/ink1641.xml" ContentType="application/inkml+xml"/>
  <Override PartName="/ppt/ink/ink1642.xml" ContentType="application/inkml+xml"/>
  <Override PartName="/ppt/ink/ink1643.xml" ContentType="application/inkml+xml"/>
  <Override PartName="/ppt/ink/ink1644.xml" ContentType="application/inkml+xml"/>
  <Override PartName="/ppt/ink/ink1645.xml" ContentType="application/inkml+xml"/>
  <Override PartName="/ppt/ink/ink1646.xml" ContentType="application/inkml+xml"/>
  <Override PartName="/ppt/ink/ink1647.xml" ContentType="application/inkml+xml"/>
  <Override PartName="/ppt/ink/ink1648.xml" ContentType="application/inkml+xml"/>
  <Override PartName="/ppt/ink/ink1649.xml" ContentType="application/inkml+xml"/>
  <Override PartName="/ppt/ink/ink1650.xml" ContentType="application/inkml+xml"/>
  <Override PartName="/ppt/ink/ink1651.xml" ContentType="application/inkml+xml"/>
  <Override PartName="/ppt/ink/ink1652.xml" ContentType="application/inkml+xml"/>
  <Override PartName="/ppt/ink/ink1653.xml" ContentType="application/inkml+xml"/>
  <Override PartName="/ppt/ink/ink1654.xml" ContentType="application/inkml+xml"/>
  <Override PartName="/ppt/ink/ink1655.xml" ContentType="application/inkml+xml"/>
  <Override PartName="/ppt/ink/ink1656.xml" ContentType="application/inkml+xml"/>
  <Override PartName="/ppt/ink/ink1657.xml" ContentType="application/inkml+xml"/>
  <Override PartName="/ppt/ink/ink1658.xml" ContentType="application/inkml+xml"/>
  <Override PartName="/ppt/ink/ink1659.xml" ContentType="application/inkml+xml"/>
  <Override PartName="/ppt/ink/ink1660.xml" ContentType="application/inkml+xml"/>
  <Override PartName="/ppt/ink/ink1661.xml" ContentType="application/inkml+xml"/>
  <Override PartName="/ppt/ink/ink1662.xml" ContentType="application/inkml+xml"/>
  <Override PartName="/ppt/ink/ink1663.xml" ContentType="application/inkml+xml"/>
  <Override PartName="/ppt/ink/ink1664.xml" ContentType="application/inkml+xml"/>
  <Override PartName="/ppt/ink/ink1665.xml" ContentType="application/inkml+xml"/>
  <Override PartName="/ppt/ink/ink1666.xml" ContentType="application/inkml+xml"/>
  <Override PartName="/ppt/ink/ink1667.xml" ContentType="application/inkml+xml"/>
  <Override PartName="/ppt/ink/ink1668.xml" ContentType="application/inkml+xml"/>
  <Override PartName="/ppt/ink/ink1669.xml" ContentType="application/inkml+xml"/>
  <Override PartName="/ppt/ink/ink1670.xml" ContentType="application/inkml+xml"/>
  <Override PartName="/ppt/ink/ink1671.xml" ContentType="application/inkml+xml"/>
  <Override PartName="/ppt/ink/ink1672.xml" ContentType="application/inkml+xml"/>
  <Override PartName="/ppt/ink/ink1673.xml" ContentType="application/inkml+xml"/>
  <Override PartName="/ppt/ink/ink1674.xml" ContentType="application/inkml+xml"/>
  <Override PartName="/ppt/ink/ink1675.xml" ContentType="application/inkml+xml"/>
  <Override PartName="/ppt/ink/ink1676.xml" ContentType="application/inkml+xml"/>
  <Override PartName="/ppt/ink/ink1677.xml" ContentType="application/inkml+xml"/>
  <Override PartName="/ppt/ink/ink1678.xml" ContentType="application/inkml+xml"/>
  <Override PartName="/ppt/ink/ink1679.xml" ContentType="application/inkml+xml"/>
  <Override PartName="/ppt/ink/ink1680.xml" ContentType="application/inkml+xml"/>
  <Override PartName="/ppt/ink/ink1681.xml" ContentType="application/inkml+xml"/>
  <Override PartName="/ppt/ink/ink1682.xml" ContentType="application/inkml+xml"/>
  <Override PartName="/ppt/ink/ink1683.xml" ContentType="application/inkml+xml"/>
  <Override PartName="/ppt/ink/ink1684.xml" ContentType="application/inkml+xml"/>
  <Override PartName="/ppt/ink/ink1685.xml" ContentType="application/inkml+xml"/>
  <Override PartName="/ppt/ink/ink1686.xml" ContentType="application/inkml+xml"/>
  <Override PartName="/ppt/ink/ink1687.xml" ContentType="application/inkml+xml"/>
  <Override PartName="/ppt/ink/ink1688.xml" ContentType="application/inkml+xml"/>
  <Override PartName="/ppt/ink/ink1689.xml" ContentType="application/inkml+xml"/>
  <Override PartName="/ppt/ink/ink1690.xml" ContentType="application/inkml+xml"/>
  <Override PartName="/ppt/ink/ink1691.xml" ContentType="application/inkml+xml"/>
  <Override PartName="/ppt/ink/ink1692.xml" ContentType="application/inkml+xml"/>
  <Override PartName="/ppt/ink/ink1693.xml" ContentType="application/inkml+xml"/>
  <Override PartName="/ppt/ink/ink1694.xml" ContentType="application/inkml+xml"/>
  <Override PartName="/ppt/ink/ink1695.xml" ContentType="application/inkml+xml"/>
  <Override PartName="/ppt/ink/ink1696.xml" ContentType="application/inkml+xml"/>
  <Override PartName="/ppt/ink/ink1697.xml" ContentType="application/inkml+xml"/>
  <Override PartName="/ppt/ink/ink1698.xml" ContentType="application/inkml+xml"/>
  <Override PartName="/ppt/ink/ink1699.xml" ContentType="application/inkml+xml"/>
  <Override PartName="/ppt/ink/ink1700.xml" ContentType="application/inkml+xml"/>
  <Override PartName="/ppt/ink/ink1701.xml" ContentType="application/inkml+xml"/>
  <Override PartName="/ppt/ink/ink1702.xml" ContentType="application/inkml+xml"/>
  <Override PartName="/ppt/ink/ink1703.xml" ContentType="application/inkml+xml"/>
  <Override PartName="/ppt/ink/ink1704.xml" ContentType="application/inkml+xml"/>
  <Override PartName="/ppt/ink/ink1705.xml" ContentType="application/inkml+xml"/>
  <Override PartName="/ppt/ink/ink1706.xml" ContentType="application/inkml+xml"/>
  <Override PartName="/ppt/ink/ink1707.xml" ContentType="application/inkml+xml"/>
  <Override PartName="/ppt/ink/ink1708.xml" ContentType="application/inkml+xml"/>
  <Override PartName="/ppt/ink/ink1709.xml" ContentType="application/inkml+xml"/>
  <Override PartName="/ppt/ink/ink1710.xml" ContentType="application/inkml+xml"/>
  <Override PartName="/ppt/ink/ink1711.xml" ContentType="application/inkml+xml"/>
  <Override PartName="/ppt/ink/ink1712.xml" ContentType="application/inkml+xml"/>
  <Override PartName="/ppt/ink/ink1713.xml" ContentType="application/inkml+xml"/>
  <Override PartName="/ppt/ink/ink1714.xml" ContentType="application/inkml+xml"/>
  <Override PartName="/ppt/ink/ink1715.xml" ContentType="application/inkml+xml"/>
  <Override PartName="/ppt/ink/ink1716.xml" ContentType="application/inkml+xml"/>
  <Override PartName="/ppt/ink/ink1717.xml" ContentType="application/inkml+xml"/>
  <Override PartName="/ppt/ink/ink1718.xml" ContentType="application/inkml+xml"/>
  <Override PartName="/ppt/ink/ink1719.xml" ContentType="application/inkml+xml"/>
  <Override PartName="/ppt/ink/ink1720.xml" ContentType="application/inkml+xml"/>
  <Override PartName="/ppt/ink/ink1721.xml" ContentType="application/inkml+xml"/>
  <Override PartName="/ppt/ink/ink1722.xml" ContentType="application/inkml+xml"/>
  <Override PartName="/ppt/ink/ink1723.xml" ContentType="application/inkml+xml"/>
  <Override PartName="/ppt/ink/ink1724.xml" ContentType="application/inkml+xml"/>
  <Override PartName="/ppt/ink/ink1725.xml" ContentType="application/inkml+xml"/>
  <Override PartName="/ppt/ink/ink1726.xml" ContentType="application/inkml+xml"/>
  <Override PartName="/ppt/ink/ink1727.xml" ContentType="application/inkml+xml"/>
  <Override PartName="/ppt/ink/ink1728.xml" ContentType="application/inkml+xml"/>
  <Override PartName="/ppt/ink/ink1729.xml" ContentType="application/inkml+xml"/>
  <Override PartName="/ppt/ink/ink1730.xml" ContentType="application/inkml+xml"/>
  <Override PartName="/ppt/ink/ink1731.xml" ContentType="application/inkml+xml"/>
  <Override PartName="/ppt/ink/ink1732.xml" ContentType="application/inkml+xml"/>
  <Override PartName="/ppt/ink/ink1733.xml" ContentType="application/inkml+xml"/>
  <Override PartName="/ppt/ink/ink1734.xml" ContentType="application/inkml+xml"/>
  <Override PartName="/ppt/ink/ink1735.xml" ContentType="application/inkml+xml"/>
  <Override PartName="/ppt/ink/ink1736.xml" ContentType="application/inkml+xml"/>
  <Override PartName="/ppt/ink/ink1737.xml" ContentType="application/inkml+xml"/>
  <Override PartName="/ppt/ink/ink1738.xml" ContentType="application/inkml+xml"/>
  <Override PartName="/ppt/ink/ink1739.xml" ContentType="application/inkml+xml"/>
  <Override PartName="/ppt/ink/ink1740.xml" ContentType="application/inkml+xml"/>
  <Override PartName="/ppt/ink/ink1741.xml" ContentType="application/inkml+xml"/>
  <Override PartName="/ppt/ink/ink1742.xml" ContentType="application/inkml+xml"/>
  <Override PartName="/ppt/ink/ink1743.xml" ContentType="application/inkml+xml"/>
  <Override PartName="/ppt/ink/ink1744.xml" ContentType="application/inkml+xml"/>
  <Override PartName="/ppt/ink/ink1745.xml" ContentType="application/inkml+xml"/>
  <Override PartName="/ppt/ink/ink1746.xml" ContentType="application/inkml+xml"/>
  <Override PartName="/ppt/ink/ink1747.xml" ContentType="application/inkml+xml"/>
  <Override PartName="/ppt/ink/ink1748.xml" ContentType="application/inkml+xml"/>
  <Override PartName="/ppt/ink/ink1749.xml" ContentType="application/inkml+xml"/>
  <Override PartName="/ppt/ink/ink1750.xml" ContentType="application/inkml+xml"/>
  <Override PartName="/ppt/ink/ink1751.xml" ContentType="application/inkml+xml"/>
  <Override PartName="/ppt/ink/ink1752.xml" ContentType="application/inkml+xml"/>
  <Override PartName="/ppt/ink/ink1753.xml" ContentType="application/inkml+xml"/>
  <Override PartName="/ppt/ink/ink1754.xml" ContentType="application/inkml+xml"/>
  <Override PartName="/ppt/ink/ink1755.xml" ContentType="application/inkml+xml"/>
  <Override PartName="/ppt/ink/ink1756.xml" ContentType="application/inkml+xml"/>
  <Override PartName="/ppt/ink/ink1757.xml" ContentType="application/inkml+xml"/>
  <Override PartName="/ppt/ink/ink1758.xml" ContentType="application/inkml+xml"/>
  <Override PartName="/ppt/ink/ink1759.xml" ContentType="application/inkml+xml"/>
  <Override PartName="/ppt/ink/ink1760.xml" ContentType="application/inkml+xml"/>
  <Override PartName="/ppt/ink/ink1761.xml" ContentType="application/inkml+xml"/>
  <Override PartName="/ppt/ink/ink1762.xml" ContentType="application/inkml+xml"/>
  <Override PartName="/ppt/ink/ink1763.xml" ContentType="application/inkml+xml"/>
  <Override PartName="/ppt/ink/ink1764.xml" ContentType="application/inkml+xml"/>
  <Override PartName="/ppt/ink/ink1765.xml" ContentType="application/inkml+xml"/>
  <Override PartName="/ppt/ink/ink1766.xml" ContentType="application/inkml+xml"/>
  <Override PartName="/ppt/ink/ink1767.xml" ContentType="application/inkml+xml"/>
  <Override PartName="/ppt/ink/ink1768.xml" ContentType="application/inkml+xml"/>
  <Override PartName="/ppt/ink/ink1769.xml" ContentType="application/inkml+xml"/>
  <Override PartName="/ppt/ink/ink1770.xml" ContentType="application/inkml+xml"/>
  <Override PartName="/ppt/ink/ink1771.xml" ContentType="application/inkml+xml"/>
  <Override PartName="/ppt/ink/ink1772.xml" ContentType="application/inkml+xml"/>
  <Override PartName="/ppt/ink/ink1773.xml" ContentType="application/inkml+xml"/>
  <Override PartName="/ppt/ink/ink1774.xml" ContentType="application/inkml+xml"/>
  <Override PartName="/ppt/ink/ink1775.xml" ContentType="application/inkml+xml"/>
  <Override PartName="/ppt/ink/ink1776.xml" ContentType="application/inkml+xml"/>
  <Override PartName="/ppt/ink/ink1777.xml" ContentType="application/inkml+xml"/>
  <Override PartName="/ppt/ink/ink1778.xml" ContentType="application/inkml+xml"/>
  <Override PartName="/ppt/ink/ink1779.xml" ContentType="application/inkml+xml"/>
  <Override PartName="/ppt/ink/ink1780.xml" ContentType="application/inkml+xml"/>
  <Override PartName="/ppt/ink/ink1781.xml" ContentType="application/inkml+xml"/>
  <Override PartName="/ppt/ink/ink1782.xml" ContentType="application/inkml+xml"/>
  <Override PartName="/ppt/ink/ink1783.xml" ContentType="application/inkml+xml"/>
  <Override PartName="/ppt/ink/ink1784.xml" ContentType="application/inkml+xml"/>
  <Override PartName="/ppt/ink/ink1785.xml" ContentType="application/inkml+xml"/>
  <Override PartName="/ppt/ink/ink1786.xml" ContentType="application/inkml+xml"/>
  <Override PartName="/ppt/ink/ink1787.xml" ContentType="application/inkml+xml"/>
  <Override PartName="/ppt/ink/ink1788.xml" ContentType="application/inkml+xml"/>
  <Override PartName="/ppt/ink/ink1789.xml" ContentType="application/inkml+xml"/>
  <Override PartName="/ppt/ink/ink1790.xml" ContentType="application/inkml+xml"/>
  <Override PartName="/ppt/ink/ink1791.xml" ContentType="application/inkml+xml"/>
  <Override PartName="/ppt/ink/ink1792.xml" ContentType="application/inkml+xml"/>
  <Override PartName="/ppt/ink/ink1793.xml" ContentType="application/inkml+xml"/>
  <Override PartName="/ppt/ink/ink1794.xml" ContentType="application/inkml+xml"/>
  <Override PartName="/ppt/ink/ink1795.xml" ContentType="application/inkml+xml"/>
  <Override PartName="/ppt/ink/ink1796.xml" ContentType="application/inkml+xml"/>
  <Override PartName="/ppt/ink/ink1797.xml" ContentType="application/inkml+xml"/>
  <Override PartName="/ppt/ink/ink1798.xml" ContentType="application/inkml+xml"/>
  <Override PartName="/ppt/ink/ink1799.xml" ContentType="application/inkml+xml"/>
  <Override PartName="/ppt/ink/ink1800.xml" ContentType="application/inkml+xml"/>
  <Override PartName="/ppt/ink/ink1801.xml" ContentType="application/inkml+xml"/>
  <Override PartName="/ppt/ink/ink1802.xml" ContentType="application/inkml+xml"/>
  <Override PartName="/ppt/ink/ink1803.xml" ContentType="application/inkml+xml"/>
  <Override PartName="/ppt/ink/ink1804.xml" ContentType="application/inkml+xml"/>
  <Override PartName="/ppt/ink/ink1805.xml" ContentType="application/inkml+xml"/>
  <Override PartName="/ppt/ink/ink1806.xml" ContentType="application/inkml+xml"/>
  <Override PartName="/ppt/ink/ink1807.xml" ContentType="application/inkml+xml"/>
  <Override PartName="/ppt/ink/ink1808.xml" ContentType="application/inkml+xml"/>
  <Override PartName="/ppt/ink/ink1809.xml" ContentType="application/inkml+xml"/>
  <Override PartName="/ppt/ink/ink1810.xml" ContentType="application/inkml+xml"/>
  <Override PartName="/ppt/ink/ink1811.xml" ContentType="application/inkml+xml"/>
  <Override PartName="/ppt/ink/ink1812.xml" ContentType="application/inkml+xml"/>
  <Override PartName="/ppt/ink/ink1813.xml" ContentType="application/inkml+xml"/>
  <Override PartName="/ppt/ink/ink1814.xml" ContentType="application/inkml+xml"/>
  <Override PartName="/ppt/ink/ink1815.xml" ContentType="application/inkml+xml"/>
  <Override PartName="/ppt/ink/ink1816.xml" ContentType="application/inkml+xml"/>
  <Override PartName="/ppt/ink/ink1817.xml" ContentType="application/inkml+xml"/>
  <Override PartName="/ppt/ink/ink1818.xml" ContentType="application/inkml+xml"/>
  <Override PartName="/ppt/ink/ink1819.xml" ContentType="application/inkml+xml"/>
  <Override PartName="/ppt/ink/ink1820.xml" ContentType="application/inkml+xml"/>
  <Override PartName="/ppt/ink/ink1821.xml" ContentType="application/inkml+xml"/>
  <Override PartName="/ppt/ink/ink1822.xml" ContentType="application/inkml+xml"/>
  <Override PartName="/ppt/ink/ink1823.xml" ContentType="application/inkml+xml"/>
  <Override PartName="/ppt/ink/ink1824.xml" ContentType="application/inkml+xml"/>
  <Override PartName="/ppt/ink/ink1825.xml" ContentType="application/inkml+xml"/>
  <Override PartName="/ppt/ink/ink1826.xml" ContentType="application/inkml+xml"/>
  <Override PartName="/ppt/ink/ink1827.xml" ContentType="application/inkml+xml"/>
  <Override PartName="/ppt/ink/ink1828.xml" ContentType="application/inkml+xml"/>
  <Override PartName="/ppt/ink/ink1829.xml" ContentType="application/inkml+xml"/>
  <Override PartName="/ppt/ink/ink1830.xml" ContentType="application/inkml+xml"/>
  <Override PartName="/ppt/ink/ink1831.xml" ContentType="application/inkml+xml"/>
  <Override PartName="/ppt/ink/ink1832.xml" ContentType="application/inkml+xml"/>
  <Override PartName="/ppt/ink/ink1833.xml" ContentType="application/inkml+xml"/>
  <Override PartName="/ppt/ink/ink1834.xml" ContentType="application/inkml+xml"/>
  <Override PartName="/ppt/ink/ink1835.xml" ContentType="application/inkml+xml"/>
  <Override PartName="/ppt/ink/ink1836.xml" ContentType="application/inkml+xml"/>
  <Override PartName="/ppt/ink/ink1837.xml" ContentType="application/inkml+xml"/>
  <Override PartName="/ppt/ink/ink1838.xml" ContentType="application/inkml+xml"/>
  <Override PartName="/ppt/ink/ink1839.xml" ContentType="application/inkml+xml"/>
  <Override PartName="/ppt/ink/ink1840.xml" ContentType="application/inkml+xml"/>
  <Override PartName="/ppt/ink/ink1841.xml" ContentType="application/inkml+xml"/>
  <Override PartName="/ppt/ink/ink1842.xml" ContentType="application/inkml+xml"/>
  <Override PartName="/ppt/ink/ink1843.xml" ContentType="application/inkml+xml"/>
  <Override PartName="/ppt/ink/ink1844.xml" ContentType="application/inkml+xml"/>
  <Override PartName="/ppt/ink/ink1845.xml" ContentType="application/inkml+xml"/>
  <Override PartName="/ppt/ink/ink1846.xml" ContentType="application/inkml+xml"/>
  <Override PartName="/ppt/ink/ink1847.xml" ContentType="application/inkml+xml"/>
  <Override PartName="/ppt/ink/ink1848.xml" ContentType="application/inkml+xml"/>
  <Override PartName="/ppt/ink/ink1849.xml" ContentType="application/inkml+xml"/>
  <Override PartName="/ppt/ink/ink1850.xml" ContentType="application/inkml+xml"/>
  <Override PartName="/ppt/ink/ink1851.xml" ContentType="application/inkml+xml"/>
  <Override PartName="/ppt/ink/ink1852.xml" ContentType="application/inkml+xml"/>
  <Override PartName="/ppt/ink/ink1853.xml" ContentType="application/inkml+xml"/>
  <Override PartName="/ppt/ink/ink1854.xml" ContentType="application/inkml+xml"/>
  <Override PartName="/ppt/ink/ink1855.xml" ContentType="application/inkml+xml"/>
  <Override PartName="/ppt/ink/ink1856.xml" ContentType="application/inkml+xml"/>
  <Override PartName="/ppt/ink/ink1857.xml" ContentType="application/inkml+xml"/>
  <Override PartName="/ppt/ink/ink1858.xml" ContentType="application/inkml+xml"/>
  <Override PartName="/ppt/ink/ink1859.xml" ContentType="application/inkml+xml"/>
  <Override PartName="/ppt/ink/ink1860.xml" ContentType="application/inkml+xml"/>
  <Override PartName="/ppt/ink/ink1861.xml" ContentType="application/inkml+xml"/>
  <Override PartName="/ppt/ink/ink1862.xml" ContentType="application/inkml+xml"/>
  <Override PartName="/ppt/ink/ink1863.xml" ContentType="application/inkml+xml"/>
  <Override PartName="/ppt/ink/ink1864.xml" ContentType="application/inkml+xml"/>
  <Override PartName="/ppt/ink/ink1865.xml" ContentType="application/inkml+xml"/>
  <Override PartName="/ppt/ink/ink1866.xml" ContentType="application/inkml+xml"/>
  <Override PartName="/ppt/ink/ink1867.xml" ContentType="application/inkml+xml"/>
  <Override PartName="/ppt/ink/ink1868.xml" ContentType="application/inkml+xml"/>
  <Override PartName="/ppt/ink/ink1869.xml" ContentType="application/inkml+xml"/>
  <Override PartName="/ppt/ink/ink1870.xml" ContentType="application/inkml+xml"/>
  <Override PartName="/ppt/ink/ink1871.xml" ContentType="application/inkml+xml"/>
  <Override PartName="/ppt/ink/ink1872.xml" ContentType="application/inkml+xml"/>
  <Override PartName="/ppt/ink/ink1873.xml" ContentType="application/inkml+xml"/>
  <Override PartName="/ppt/ink/ink1874.xml" ContentType="application/inkml+xml"/>
  <Override PartName="/ppt/ink/ink1875.xml" ContentType="application/inkml+xml"/>
  <Override PartName="/ppt/ink/ink1876.xml" ContentType="application/inkml+xml"/>
  <Override PartName="/ppt/ink/ink1877.xml" ContentType="application/inkml+xml"/>
  <Override PartName="/ppt/ink/ink1878.xml" ContentType="application/inkml+xml"/>
  <Override PartName="/ppt/ink/ink1879.xml" ContentType="application/inkml+xml"/>
  <Override PartName="/ppt/ink/ink1880.xml" ContentType="application/inkml+xml"/>
  <Override PartName="/ppt/ink/ink1881.xml" ContentType="application/inkml+xml"/>
  <Override PartName="/ppt/ink/ink1882.xml" ContentType="application/inkml+xml"/>
  <Override PartName="/ppt/ink/ink1883.xml" ContentType="application/inkml+xml"/>
  <Override PartName="/ppt/ink/ink1884.xml" ContentType="application/inkml+xml"/>
  <Override PartName="/ppt/ink/ink1885.xml" ContentType="application/inkml+xml"/>
  <Override PartName="/ppt/ink/ink1886.xml" ContentType="application/inkml+xml"/>
  <Override PartName="/ppt/ink/ink1887.xml" ContentType="application/inkml+xml"/>
  <Override PartName="/ppt/ink/ink1888.xml" ContentType="application/inkml+xml"/>
  <Override PartName="/ppt/ink/ink1889.xml" ContentType="application/inkml+xml"/>
  <Override PartName="/ppt/ink/ink1890.xml" ContentType="application/inkml+xml"/>
  <Override PartName="/ppt/ink/ink1891.xml" ContentType="application/inkml+xml"/>
  <Override PartName="/ppt/ink/ink1892.xml" ContentType="application/inkml+xml"/>
  <Override PartName="/ppt/ink/ink1893.xml" ContentType="application/inkml+xml"/>
  <Override PartName="/ppt/ink/ink1894.xml" ContentType="application/inkml+xml"/>
  <Override PartName="/ppt/ink/ink1895.xml" ContentType="application/inkml+xml"/>
  <Override PartName="/ppt/ink/ink1896.xml" ContentType="application/inkml+xml"/>
  <Override PartName="/ppt/ink/ink1897.xml" ContentType="application/inkml+xml"/>
  <Override PartName="/ppt/ink/ink1898.xml" ContentType="application/inkml+xml"/>
  <Override PartName="/ppt/ink/ink1899.xml" ContentType="application/inkml+xml"/>
  <Override PartName="/ppt/ink/ink1900.xml" ContentType="application/inkml+xml"/>
  <Override PartName="/ppt/ink/ink1901.xml" ContentType="application/inkml+xml"/>
  <Override PartName="/ppt/ink/ink1902.xml" ContentType="application/inkml+xml"/>
  <Override PartName="/ppt/ink/ink1903.xml" ContentType="application/inkml+xml"/>
  <Override PartName="/ppt/ink/ink1904.xml" ContentType="application/inkml+xml"/>
  <Override PartName="/ppt/ink/ink1905.xml" ContentType="application/inkml+xml"/>
  <Override PartName="/ppt/ink/ink1906.xml" ContentType="application/inkml+xml"/>
  <Override PartName="/ppt/ink/ink1907.xml" ContentType="application/inkml+xml"/>
  <Override PartName="/ppt/ink/ink1908.xml" ContentType="application/inkml+xml"/>
  <Override PartName="/ppt/ink/ink1909.xml" ContentType="application/inkml+xml"/>
  <Override PartName="/ppt/ink/ink1910.xml" ContentType="application/inkml+xml"/>
  <Override PartName="/ppt/ink/ink1911.xml" ContentType="application/inkml+xml"/>
  <Override PartName="/ppt/ink/ink1912.xml" ContentType="application/inkml+xml"/>
  <Override PartName="/ppt/ink/ink1913.xml" ContentType="application/inkml+xml"/>
  <Override PartName="/ppt/ink/ink1914.xml" ContentType="application/inkml+xml"/>
  <Override PartName="/ppt/ink/ink1915.xml" ContentType="application/inkml+xml"/>
  <Override PartName="/ppt/ink/ink1916.xml" ContentType="application/inkml+xml"/>
  <Override PartName="/ppt/ink/ink1917.xml" ContentType="application/inkml+xml"/>
  <Override PartName="/ppt/ink/ink1918.xml" ContentType="application/inkml+xml"/>
  <Override PartName="/ppt/ink/ink1919.xml" ContentType="application/inkml+xml"/>
  <Override PartName="/ppt/ink/ink1920.xml" ContentType="application/inkml+xml"/>
  <Override PartName="/ppt/ink/ink1921.xml" ContentType="application/inkml+xml"/>
  <Override PartName="/ppt/ink/ink1922.xml" ContentType="application/inkml+xml"/>
  <Override PartName="/ppt/ink/ink1923.xml" ContentType="application/inkml+xml"/>
  <Override PartName="/ppt/ink/ink1924.xml" ContentType="application/inkml+xml"/>
  <Override PartName="/ppt/ink/ink1925.xml" ContentType="application/inkml+xml"/>
  <Override PartName="/ppt/ink/ink1926.xml" ContentType="application/inkml+xml"/>
  <Override PartName="/ppt/ink/ink1927.xml" ContentType="application/inkml+xml"/>
  <Override PartName="/ppt/ink/ink1928.xml" ContentType="application/inkml+xml"/>
  <Override PartName="/ppt/ink/ink1929.xml" ContentType="application/inkml+xml"/>
  <Override PartName="/ppt/ink/ink1930.xml" ContentType="application/inkml+xml"/>
  <Override PartName="/ppt/ink/ink1931.xml" ContentType="application/inkml+xml"/>
  <Override PartName="/ppt/ink/ink1932.xml" ContentType="application/inkml+xml"/>
  <Override PartName="/ppt/ink/ink1933.xml" ContentType="application/inkml+xml"/>
  <Override PartName="/ppt/ink/ink1934.xml" ContentType="application/inkml+xml"/>
  <Override PartName="/ppt/ink/ink1935.xml" ContentType="application/inkml+xml"/>
  <Override PartName="/ppt/ink/ink1936.xml" ContentType="application/inkml+xml"/>
  <Override PartName="/ppt/ink/ink1937.xml" ContentType="application/inkml+xml"/>
  <Override PartName="/ppt/ink/ink1938.xml" ContentType="application/inkml+xml"/>
  <Override PartName="/ppt/ink/ink1939.xml" ContentType="application/inkml+xml"/>
  <Override PartName="/ppt/ink/ink1940.xml" ContentType="application/inkml+xml"/>
  <Override PartName="/ppt/ink/ink1941.xml" ContentType="application/inkml+xml"/>
  <Override PartName="/ppt/ink/ink1942.xml" ContentType="application/inkml+xml"/>
  <Override PartName="/ppt/ink/ink1943.xml" ContentType="application/inkml+xml"/>
  <Override PartName="/ppt/ink/ink1944.xml" ContentType="application/inkml+xml"/>
  <Override PartName="/ppt/ink/ink1945.xml" ContentType="application/inkml+xml"/>
  <Override PartName="/ppt/ink/ink1946.xml" ContentType="application/inkml+xml"/>
  <Override PartName="/ppt/ink/ink1947.xml" ContentType="application/inkml+xml"/>
  <Override PartName="/ppt/ink/ink1948.xml" ContentType="application/inkml+xml"/>
  <Override PartName="/ppt/ink/ink1949.xml" ContentType="application/inkml+xml"/>
  <Override PartName="/ppt/ink/ink1950.xml" ContentType="application/inkml+xml"/>
  <Override PartName="/ppt/ink/ink1951.xml" ContentType="application/inkml+xml"/>
  <Override PartName="/ppt/ink/ink1952.xml" ContentType="application/inkml+xml"/>
  <Override PartName="/ppt/ink/ink1953.xml" ContentType="application/inkml+xml"/>
  <Override PartName="/ppt/ink/ink1954.xml" ContentType="application/inkml+xml"/>
  <Override PartName="/ppt/ink/ink1955.xml" ContentType="application/inkml+xml"/>
  <Override PartName="/ppt/ink/ink1956.xml" ContentType="application/inkml+xml"/>
  <Override PartName="/ppt/ink/ink1957.xml" ContentType="application/inkml+xml"/>
  <Override PartName="/ppt/ink/ink1958.xml" ContentType="application/inkml+xml"/>
  <Override PartName="/ppt/ink/ink1959.xml" ContentType="application/inkml+xml"/>
  <Override PartName="/ppt/ink/ink1960.xml" ContentType="application/inkml+xml"/>
  <Override PartName="/ppt/ink/ink1961.xml" ContentType="application/inkml+xml"/>
  <Override PartName="/ppt/ink/ink1962.xml" ContentType="application/inkml+xml"/>
  <Override PartName="/ppt/ink/ink1963.xml" ContentType="application/inkml+xml"/>
  <Override PartName="/ppt/ink/ink1964.xml" ContentType="application/inkml+xml"/>
  <Override PartName="/ppt/ink/ink1965.xml" ContentType="application/inkml+xml"/>
  <Override PartName="/ppt/ink/ink1966.xml" ContentType="application/inkml+xml"/>
  <Override PartName="/ppt/ink/ink1967.xml" ContentType="application/inkml+xml"/>
  <Override PartName="/ppt/ink/ink1968.xml" ContentType="application/inkml+xml"/>
  <Override PartName="/ppt/ink/ink1969.xml" ContentType="application/inkml+xml"/>
  <Override PartName="/ppt/ink/ink1970.xml" ContentType="application/inkml+xml"/>
  <Override PartName="/ppt/ink/ink1971.xml" ContentType="application/inkml+xml"/>
  <Override PartName="/ppt/ink/ink1972.xml" ContentType="application/inkml+xml"/>
  <Override PartName="/ppt/ink/ink1973.xml" ContentType="application/inkml+xml"/>
  <Override PartName="/ppt/ink/ink1974.xml" ContentType="application/inkml+xml"/>
  <Override PartName="/ppt/ink/ink1975.xml" ContentType="application/inkml+xml"/>
  <Override PartName="/ppt/ink/ink1976.xml" ContentType="application/inkml+xml"/>
  <Override PartName="/ppt/ink/ink1977.xml" ContentType="application/inkml+xml"/>
  <Override PartName="/ppt/ink/ink1978.xml" ContentType="application/inkml+xml"/>
  <Override PartName="/ppt/ink/ink1979.xml" ContentType="application/inkml+xml"/>
  <Override PartName="/ppt/ink/ink1980.xml" ContentType="application/inkml+xml"/>
  <Override PartName="/ppt/ink/ink1981.xml" ContentType="application/inkml+xml"/>
  <Override PartName="/ppt/ink/ink1982.xml" ContentType="application/inkml+xml"/>
  <Override PartName="/ppt/ink/ink1983.xml" ContentType="application/inkml+xml"/>
  <Override PartName="/ppt/ink/ink1984.xml" ContentType="application/inkml+xml"/>
  <Override PartName="/ppt/ink/ink1985.xml" ContentType="application/inkml+xml"/>
  <Override PartName="/ppt/ink/ink1986.xml" ContentType="application/inkml+xml"/>
  <Override PartName="/ppt/ink/ink1987.xml" ContentType="application/inkml+xml"/>
  <Override PartName="/ppt/ink/ink1988.xml" ContentType="application/inkml+xml"/>
  <Override PartName="/ppt/ink/ink1989.xml" ContentType="application/inkml+xml"/>
  <Override PartName="/ppt/ink/ink1990.xml" ContentType="application/inkml+xml"/>
  <Override PartName="/ppt/ink/ink1991.xml" ContentType="application/inkml+xml"/>
  <Override PartName="/ppt/ink/ink1992.xml" ContentType="application/inkml+xml"/>
  <Override PartName="/ppt/ink/ink1993.xml" ContentType="application/inkml+xml"/>
  <Override PartName="/ppt/ink/ink1994.xml" ContentType="application/inkml+xml"/>
  <Override PartName="/ppt/ink/ink1995.xml" ContentType="application/inkml+xml"/>
  <Override PartName="/ppt/ink/ink1996.xml" ContentType="application/inkml+xml"/>
  <Override PartName="/ppt/ink/ink1997.xml" ContentType="application/inkml+xml"/>
  <Override PartName="/ppt/ink/ink1998.xml" ContentType="application/inkml+xml"/>
  <Override PartName="/ppt/ink/ink1999.xml" ContentType="application/inkml+xml"/>
  <Override PartName="/ppt/ink/ink2000.xml" ContentType="application/inkml+xml"/>
  <Override PartName="/ppt/ink/ink2001.xml" ContentType="application/inkml+xml"/>
  <Override PartName="/ppt/ink/ink2002.xml" ContentType="application/inkml+xml"/>
  <Override PartName="/ppt/ink/ink2003.xml" ContentType="application/inkml+xml"/>
  <Override PartName="/ppt/ink/ink2004.xml" ContentType="application/inkml+xml"/>
  <Override PartName="/ppt/ink/ink2005.xml" ContentType="application/inkml+xml"/>
  <Override PartName="/ppt/ink/ink2006.xml" ContentType="application/inkml+xml"/>
  <Override PartName="/ppt/ink/ink2007.xml" ContentType="application/inkml+xml"/>
  <Override PartName="/ppt/ink/ink2008.xml" ContentType="application/inkml+xml"/>
  <Override PartName="/ppt/ink/ink2009.xml" ContentType="application/inkml+xml"/>
  <Override PartName="/ppt/ink/ink2010.xml" ContentType="application/inkml+xml"/>
  <Override PartName="/ppt/ink/ink2011.xml" ContentType="application/inkml+xml"/>
  <Override PartName="/ppt/ink/ink2012.xml" ContentType="application/inkml+xml"/>
  <Override PartName="/ppt/ink/ink2013.xml" ContentType="application/inkml+xml"/>
  <Override PartName="/ppt/ink/ink2014.xml" ContentType="application/inkml+xml"/>
  <Override PartName="/ppt/ink/ink2015.xml" ContentType="application/inkml+xml"/>
  <Override PartName="/ppt/ink/ink2016.xml" ContentType="application/inkml+xml"/>
  <Override PartName="/ppt/ink/ink2017.xml" ContentType="application/inkml+xml"/>
  <Override PartName="/ppt/ink/ink2018.xml" ContentType="application/inkml+xml"/>
  <Override PartName="/ppt/ink/ink2019.xml" ContentType="application/inkml+xml"/>
  <Override PartName="/ppt/ink/ink2020.xml" ContentType="application/inkml+xml"/>
  <Override PartName="/ppt/ink/ink2021.xml" ContentType="application/inkml+xml"/>
  <Override PartName="/ppt/ink/ink2022.xml" ContentType="application/inkml+xml"/>
  <Override PartName="/ppt/ink/ink2023.xml" ContentType="application/inkml+xml"/>
  <Override PartName="/ppt/ink/ink2024.xml" ContentType="application/inkml+xml"/>
  <Override PartName="/ppt/ink/ink2025.xml" ContentType="application/inkml+xml"/>
  <Override PartName="/ppt/ink/ink2026.xml" ContentType="application/inkml+xml"/>
  <Override PartName="/ppt/ink/ink2027.xml" ContentType="application/inkml+xml"/>
  <Override PartName="/ppt/ink/ink2028.xml" ContentType="application/inkml+xml"/>
  <Override PartName="/ppt/ink/ink2029.xml" ContentType="application/inkml+xml"/>
  <Override PartName="/ppt/ink/ink2030.xml" ContentType="application/inkml+xml"/>
  <Override PartName="/ppt/ink/ink2031.xml" ContentType="application/inkml+xml"/>
  <Override PartName="/ppt/ink/ink2032.xml" ContentType="application/inkml+xml"/>
  <Override PartName="/ppt/ink/ink2033.xml" ContentType="application/inkml+xml"/>
  <Override PartName="/ppt/ink/ink2034.xml" ContentType="application/inkml+xml"/>
  <Override PartName="/ppt/ink/ink2035.xml" ContentType="application/inkml+xml"/>
  <Override PartName="/ppt/ink/ink2036.xml" ContentType="application/inkml+xml"/>
  <Override PartName="/ppt/ink/ink2037.xml" ContentType="application/inkml+xml"/>
  <Override PartName="/ppt/ink/ink2038.xml" ContentType="application/inkml+xml"/>
  <Override PartName="/ppt/ink/ink2039.xml" ContentType="application/inkml+xml"/>
  <Override PartName="/ppt/ink/ink2040.xml" ContentType="application/inkml+xml"/>
  <Override PartName="/ppt/ink/ink2041.xml" ContentType="application/inkml+xml"/>
  <Override PartName="/ppt/ink/ink2042.xml" ContentType="application/inkml+xml"/>
  <Override PartName="/ppt/ink/ink2043.xml" ContentType="application/inkml+xml"/>
  <Override PartName="/ppt/ink/ink2044.xml" ContentType="application/inkml+xml"/>
  <Override PartName="/ppt/ink/ink2045.xml" ContentType="application/inkml+xml"/>
  <Override PartName="/ppt/ink/ink2046.xml" ContentType="application/inkml+xml"/>
  <Override PartName="/ppt/ink/ink2047.xml" ContentType="application/inkml+xml"/>
  <Override PartName="/ppt/ink/ink2048.xml" ContentType="application/inkml+xml"/>
  <Override PartName="/ppt/ink/ink2049.xml" ContentType="application/inkml+xml"/>
  <Override PartName="/ppt/ink/ink2050.xml" ContentType="application/inkml+xml"/>
  <Override PartName="/ppt/ink/ink2051.xml" ContentType="application/inkml+xml"/>
  <Override PartName="/ppt/ink/ink2052.xml" ContentType="application/inkml+xml"/>
  <Override PartName="/ppt/ink/ink2053.xml" ContentType="application/inkml+xml"/>
  <Override PartName="/ppt/ink/ink2054.xml" ContentType="application/inkml+xml"/>
  <Override PartName="/ppt/ink/ink2055.xml" ContentType="application/inkml+xml"/>
  <Override PartName="/ppt/ink/ink2056.xml" ContentType="application/inkml+xml"/>
  <Override PartName="/ppt/ink/ink2057.xml" ContentType="application/inkml+xml"/>
  <Override PartName="/ppt/ink/ink2058.xml" ContentType="application/inkml+xml"/>
  <Override PartName="/ppt/ink/ink2059.xml" ContentType="application/inkml+xml"/>
  <Override PartName="/ppt/ink/ink2060.xml" ContentType="application/inkml+xml"/>
  <Override PartName="/ppt/ink/ink2061.xml" ContentType="application/inkml+xml"/>
  <Override PartName="/ppt/ink/ink2062.xml" ContentType="application/inkml+xml"/>
  <Override PartName="/ppt/ink/ink2063.xml" ContentType="application/inkml+xml"/>
  <Override PartName="/ppt/ink/ink2064.xml" ContentType="application/inkml+xml"/>
  <Override PartName="/ppt/ink/ink2065.xml" ContentType="application/inkml+xml"/>
  <Override PartName="/ppt/ink/ink2066.xml" ContentType="application/inkml+xml"/>
  <Override PartName="/ppt/ink/ink2067.xml" ContentType="application/inkml+xml"/>
  <Override PartName="/ppt/ink/ink2068.xml" ContentType="application/inkml+xml"/>
  <Override PartName="/ppt/ink/ink2069.xml" ContentType="application/inkml+xml"/>
  <Override PartName="/ppt/ink/ink2070.xml" ContentType="application/inkml+xml"/>
  <Override PartName="/ppt/ink/ink2071.xml" ContentType="application/inkml+xml"/>
  <Override PartName="/ppt/ink/ink2072.xml" ContentType="application/inkml+xml"/>
  <Override PartName="/ppt/ink/ink2073.xml" ContentType="application/inkml+xml"/>
  <Override PartName="/ppt/ink/ink2074.xml" ContentType="application/inkml+xml"/>
  <Override PartName="/ppt/ink/ink2075.xml" ContentType="application/inkml+xml"/>
  <Override PartName="/ppt/ink/ink2076.xml" ContentType="application/inkml+xml"/>
  <Override PartName="/ppt/ink/ink2077.xml" ContentType="application/inkml+xml"/>
  <Override PartName="/ppt/ink/ink2078.xml" ContentType="application/inkml+xml"/>
  <Override PartName="/ppt/ink/ink2079.xml" ContentType="application/inkml+xml"/>
  <Override PartName="/ppt/ink/ink2080.xml" ContentType="application/inkml+xml"/>
  <Override PartName="/ppt/ink/ink2081.xml" ContentType="application/inkml+xml"/>
  <Override PartName="/ppt/ink/ink2082.xml" ContentType="application/inkml+xml"/>
  <Override PartName="/ppt/ink/ink2083.xml" ContentType="application/inkml+xml"/>
  <Override PartName="/ppt/ink/ink2084.xml" ContentType="application/inkml+xml"/>
  <Override PartName="/ppt/ink/ink2085.xml" ContentType="application/inkml+xml"/>
  <Override PartName="/ppt/ink/ink2086.xml" ContentType="application/inkml+xml"/>
  <Override PartName="/ppt/ink/ink2087.xml" ContentType="application/inkml+xml"/>
  <Override PartName="/ppt/ink/ink2088.xml" ContentType="application/inkml+xml"/>
  <Override PartName="/ppt/ink/ink2089.xml" ContentType="application/inkml+xml"/>
  <Override PartName="/ppt/ink/ink2090.xml" ContentType="application/inkml+xml"/>
  <Override PartName="/ppt/ink/ink2091.xml" ContentType="application/inkml+xml"/>
  <Override PartName="/ppt/ink/ink2092.xml" ContentType="application/inkml+xml"/>
  <Override PartName="/ppt/ink/ink2093.xml" ContentType="application/inkml+xml"/>
  <Override PartName="/ppt/ink/ink2094.xml" ContentType="application/inkml+xml"/>
  <Override PartName="/ppt/ink/ink2095.xml" ContentType="application/inkml+xml"/>
  <Override PartName="/ppt/ink/ink2096.xml" ContentType="application/inkml+xml"/>
  <Override PartName="/ppt/ink/ink2097.xml" ContentType="application/inkml+xml"/>
  <Override PartName="/ppt/ink/ink2098.xml" ContentType="application/inkml+xml"/>
  <Override PartName="/ppt/ink/ink2099.xml" ContentType="application/inkml+xml"/>
  <Override PartName="/ppt/ink/ink2100.xml" ContentType="application/inkml+xml"/>
  <Override PartName="/ppt/ink/ink2101.xml" ContentType="application/inkml+xml"/>
  <Override PartName="/ppt/ink/ink2102.xml" ContentType="application/inkml+xml"/>
  <Override PartName="/ppt/ink/ink2103.xml" ContentType="application/inkml+xml"/>
  <Override PartName="/ppt/ink/ink2104.xml" ContentType="application/inkml+xml"/>
  <Override PartName="/ppt/ink/ink2105.xml" ContentType="application/inkml+xml"/>
  <Override PartName="/ppt/ink/ink2106.xml" ContentType="application/inkml+xml"/>
  <Override PartName="/ppt/ink/ink2107.xml" ContentType="application/inkml+xml"/>
  <Override PartName="/ppt/ink/ink2108.xml" ContentType="application/inkml+xml"/>
  <Override PartName="/ppt/ink/ink2109.xml" ContentType="application/inkml+xml"/>
  <Override PartName="/ppt/ink/ink2110.xml" ContentType="application/inkml+xml"/>
  <Override PartName="/ppt/ink/ink2111.xml" ContentType="application/inkml+xml"/>
  <Override PartName="/ppt/ink/ink2112.xml" ContentType="application/inkml+xml"/>
  <Override PartName="/ppt/ink/ink2113.xml" ContentType="application/inkml+xml"/>
  <Override PartName="/ppt/ink/ink2114.xml" ContentType="application/inkml+xml"/>
  <Override PartName="/ppt/ink/ink2115.xml" ContentType="application/inkml+xml"/>
  <Override PartName="/ppt/ink/ink2116.xml" ContentType="application/inkml+xml"/>
  <Override PartName="/ppt/ink/ink2117.xml" ContentType="application/inkml+xml"/>
  <Override PartName="/ppt/ink/ink2118.xml" ContentType="application/inkml+xml"/>
  <Override PartName="/ppt/ink/ink2119.xml" ContentType="application/inkml+xml"/>
  <Override PartName="/ppt/ink/ink2120.xml" ContentType="application/inkml+xml"/>
  <Override PartName="/ppt/ink/ink2121.xml" ContentType="application/inkml+xml"/>
  <Override PartName="/ppt/ink/ink2122.xml" ContentType="application/inkml+xml"/>
  <Override PartName="/ppt/ink/ink2123.xml" ContentType="application/inkml+xml"/>
  <Override PartName="/ppt/ink/ink2124.xml" ContentType="application/inkml+xml"/>
  <Override PartName="/ppt/ink/ink2125.xml" ContentType="application/inkml+xml"/>
  <Override PartName="/ppt/ink/ink2126.xml" ContentType="application/inkml+xml"/>
  <Override PartName="/ppt/ink/ink2127.xml" ContentType="application/inkml+xml"/>
  <Override PartName="/ppt/ink/ink2128.xml" ContentType="application/inkml+xml"/>
  <Override PartName="/ppt/ink/ink2129.xml" ContentType="application/inkml+xml"/>
  <Override PartName="/ppt/ink/ink2130.xml" ContentType="application/inkml+xml"/>
  <Override PartName="/ppt/ink/ink2131.xml" ContentType="application/inkml+xml"/>
  <Override PartName="/ppt/ink/ink2132.xml" ContentType="application/inkml+xml"/>
  <Override PartName="/ppt/ink/ink2133.xml" ContentType="application/inkml+xml"/>
  <Override PartName="/ppt/ink/ink2134.xml" ContentType="application/inkml+xml"/>
  <Override PartName="/ppt/ink/ink2135.xml" ContentType="application/inkml+xml"/>
  <Override PartName="/ppt/ink/ink2136.xml" ContentType="application/inkml+xml"/>
  <Override PartName="/ppt/ink/ink2137.xml" ContentType="application/inkml+xml"/>
  <Override PartName="/ppt/ink/ink2138.xml" ContentType="application/inkml+xml"/>
  <Override PartName="/ppt/ink/ink2139.xml" ContentType="application/inkml+xml"/>
  <Override PartName="/ppt/ink/ink2140.xml" ContentType="application/inkml+xml"/>
  <Override PartName="/ppt/ink/ink2141.xml" ContentType="application/inkml+xml"/>
  <Override PartName="/ppt/ink/ink2142.xml" ContentType="application/inkml+xml"/>
  <Override PartName="/ppt/ink/ink2143.xml" ContentType="application/inkml+xml"/>
  <Override PartName="/ppt/ink/ink2144.xml" ContentType="application/inkml+xml"/>
  <Override PartName="/ppt/ink/ink2145.xml" ContentType="application/inkml+xml"/>
  <Override PartName="/ppt/ink/ink2146.xml" ContentType="application/inkml+xml"/>
  <Override PartName="/ppt/ink/ink2147.xml" ContentType="application/inkml+xml"/>
  <Override PartName="/ppt/ink/ink2148.xml" ContentType="application/inkml+xml"/>
  <Override PartName="/ppt/ink/ink2149.xml" ContentType="application/inkml+xml"/>
  <Override PartName="/ppt/ink/ink2150.xml" ContentType="application/inkml+xml"/>
  <Override PartName="/ppt/ink/ink2151.xml" ContentType="application/inkml+xml"/>
  <Override PartName="/ppt/ink/ink2152.xml" ContentType="application/inkml+xml"/>
  <Override PartName="/ppt/ink/ink2153.xml" ContentType="application/inkml+xml"/>
  <Override PartName="/ppt/ink/ink2154.xml" ContentType="application/inkml+xml"/>
  <Override PartName="/ppt/ink/ink2155.xml" ContentType="application/inkml+xml"/>
  <Override PartName="/ppt/ink/ink2156.xml" ContentType="application/inkml+xml"/>
  <Override PartName="/ppt/ink/ink2157.xml" ContentType="application/inkml+xml"/>
  <Override PartName="/ppt/ink/ink2158.xml" ContentType="application/inkml+xml"/>
  <Override PartName="/ppt/ink/ink2159.xml" ContentType="application/inkml+xml"/>
  <Override PartName="/ppt/ink/ink2160.xml" ContentType="application/inkml+xml"/>
  <Override PartName="/ppt/ink/ink2161.xml" ContentType="application/inkml+xml"/>
  <Override PartName="/ppt/ink/ink2162.xml" ContentType="application/inkml+xml"/>
  <Override PartName="/ppt/ink/ink2163.xml" ContentType="application/inkml+xml"/>
  <Override PartName="/ppt/ink/ink2164.xml" ContentType="application/inkml+xml"/>
  <Override PartName="/ppt/ink/ink2165.xml" ContentType="application/inkml+xml"/>
  <Override PartName="/ppt/ink/ink2166.xml" ContentType="application/inkml+xml"/>
  <Override PartName="/ppt/ink/ink2167.xml" ContentType="application/inkml+xml"/>
  <Override PartName="/ppt/ink/ink2168.xml" ContentType="application/inkml+xml"/>
  <Override PartName="/ppt/ink/ink2169.xml" ContentType="application/inkml+xml"/>
  <Override PartName="/ppt/ink/ink2170.xml" ContentType="application/inkml+xml"/>
  <Override PartName="/ppt/ink/ink2171.xml" ContentType="application/inkml+xml"/>
  <Override PartName="/ppt/ink/ink2172.xml" ContentType="application/inkml+xml"/>
  <Override PartName="/ppt/ink/ink2173.xml" ContentType="application/inkml+xml"/>
  <Override PartName="/ppt/ink/ink2174.xml" ContentType="application/inkml+xml"/>
  <Override PartName="/ppt/ink/ink2175.xml" ContentType="application/inkml+xml"/>
  <Override PartName="/ppt/ink/ink2176.xml" ContentType="application/inkml+xml"/>
  <Override PartName="/ppt/ink/ink2177.xml" ContentType="application/inkml+xml"/>
  <Override PartName="/ppt/ink/ink2178.xml" ContentType="application/inkml+xml"/>
  <Override PartName="/ppt/ink/ink2179.xml" ContentType="application/inkml+xml"/>
  <Override PartName="/ppt/ink/ink2180.xml" ContentType="application/inkml+xml"/>
  <Override PartName="/ppt/ink/ink2181.xml" ContentType="application/inkml+xml"/>
  <Override PartName="/ppt/ink/ink2182.xml" ContentType="application/inkml+xml"/>
  <Override PartName="/ppt/ink/ink2183.xml" ContentType="application/inkml+xml"/>
  <Override PartName="/ppt/ink/ink2184.xml" ContentType="application/inkml+xml"/>
  <Override PartName="/ppt/ink/ink2185.xml" ContentType="application/inkml+xml"/>
  <Override PartName="/ppt/ink/ink2186.xml" ContentType="application/inkml+xml"/>
  <Override PartName="/ppt/ink/ink2187.xml" ContentType="application/inkml+xml"/>
  <Override PartName="/ppt/ink/ink2188.xml" ContentType="application/inkml+xml"/>
  <Override PartName="/ppt/ink/ink2189.xml" ContentType="application/inkml+xml"/>
  <Override PartName="/ppt/ink/ink2190.xml" ContentType="application/inkml+xml"/>
  <Override PartName="/ppt/ink/ink2191.xml" ContentType="application/inkml+xml"/>
  <Override PartName="/ppt/ink/ink2192.xml" ContentType="application/inkml+xml"/>
  <Override PartName="/ppt/ink/ink2193.xml" ContentType="application/inkml+xml"/>
  <Override PartName="/ppt/ink/ink2194.xml" ContentType="application/inkml+xml"/>
  <Override PartName="/ppt/ink/ink2195.xml" ContentType="application/inkml+xml"/>
  <Override PartName="/ppt/ink/ink2196.xml" ContentType="application/inkml+xml"/>
  <Override PartName="/ppt/ink/ink2197.xml" ContentType="application/inkml+xml"/>
  <Override PartName="/ppt/ink/ink2198.xml" ContentType="application/inkml+xml"/>
  <Override PartName="/ppt/ink/ink2199.xml" ContentType="application/inkml+xml"/>
  <Override PartName="/ppt/ink/ink2200.xml" ContentType="application/inkml+xml"/>
  <Override PartName="/ppt/ink/ink2201.xml" ContentType="application/inkml+xml"/>
  <Override PartName="/ppt/ink/ink2202.xml" ContentType="application/inkml+xml"/>
  <Override PartName="/ppt/ink/ink2203.xml" ContentType="application/inkml+xml"/>
  <Override PartName="/ppt/ink/ink2204.xml" ContentType="application/inkml+xml"/>
  <Override PartName="/ppt/ink/ink2205.xml" ContentType="application/inkml+xml"/>
  <Override PartName="/ppt/ink/ink2206.xml" ContentType="application/inkml+xml"/>
  <Override PartName="/ppt/ink/ink2207.xml" ContentType="application/inkml+xml"/>
  <Override PartName="/ppt/ink/ink2208.xml" ContentType="application/inkml+xml"/>
  <Override PartName="/ppt/ink/ink2209.xml" ContentType="application/inkml+xml"/>
  <Override PartName="/ppt/ink/ink2210.xml" ContentType="application/inkml+xml"/>
  <Override PartName="/ppt/ink/ink2211.xml" ContentType="application/inkml+xml"/>
  <Override PartName="/ppt/ink/ink2212.xml" ContentType="application/inkml+xml"/>
  <Override PartName="/ppt/ink/ink2213.xml" ContentType="application/inkml+xml"/>
  <Override PartName="/ppt/ink/ink2214.xml" ContentType="application/inkml+xml"/>
  <Override PartName="/ppt/ink/ink2215.xml" ContentType="application/inkml+xml"/>
  <Override PartName="/ppt/ink/ink2216.xml" ContentType="application/inkml+xml"/>
  <Override PartName="/ppt/ink/ink2217.xml" ContentType="application/inkml+xml"/>
  <Override PartName="/ppt/ink/ink2218.xml" ContentType="application/inkml+xml"/>
  <Override PartName="/ppt/ink/ink2219.xml" ContentType="application/inkml+xml"/>
  <Override PartName="/ppt/ink/ink2220.xml" ContentType="application/inkml+xml"/>
  <Override PartName="/ppt/ink/ink2221.xml" ContentType="application/inkml+xml"/>
  <Override PartName="/ppt/ink/ink2222.xml" ContentType="application/inkml+xml"/>
  <Override PartName="/ppt/ink/ink2223.xml" ContentType="application/inkml+xml"/>
  <Override PartName="/ppt/ink/ink2224.xml" ContentType="application/inkml+xml"/>
  <Override PartName="/ppt/ink/ink2225.xml" ContentType="application/inkml+xml"/>
  <Override PartName="/ppt/ink/ink2226.xml" ContentType="application/inkml+xml"/>
  <Override PartName="/ppt/ink/ink2227.xml" ContentType="application/inkml+xml"/>
  <Override PartName="/ppt/ink/ink2228.xml" ContentType="application/inkml+xml"/>
  <Override PartName="/ppt/ink/ink2229.xml" ContentType="application/inkml+xml"/>
  <Override PartName="/ppt/ink/ink2230.xml" ContentType="application/inkml+xml"/>
  <Override PartName="/ppt/ink/ink2231.xml" ContentType="application/inkml+xml"/>
  <Override PartName="/ppt/ink/ink2232.xml" ContentType="application/inkml+xml"/>
  <Override PartName="/ppt/ink/ink2233.xml" ContentType="application/inkml+xml"/>
  <Override PartName="/ppt/ink/ink2234.xml" ContentType="application/inkml+xml"/>
  <Override PartName="/ppt/ink/ink2235.xml" ContentType="application/inkml+xml"/>
  <Override PartName="/ppt/ink/ink2236.xml" ContentType="application/inkml+xml"/>
  <Override PartName="/ppt/ink/ink2237.xml" ContentType="application/inkml+xml"/>
  <Override PartName="/ppt/ink/ink2238.xml" ContentType="application/inkml+xml"/>
  <Override PartName="/ppt/ink/ink2239.xml" ContentType="application/inkml+xml"/>
  <Override PartName="/ppt/ink/ink2240.xml" ContentType="application/inkml+xml"/>
  <Override PartName="/ppt/ink/ink2241.xml" ContentType="application/inkml+xml"/>
  <Override PartName="/ppt/ink/ink2242.xml" ContentType="application/inkml+xml"/>
  <Override PartName="/ppt/ink/ink2243.xml" ContentType="application/inkml+xml"/>
  <Override PartName="/ppt/ink/ink2244.xml" ContentType="application/inkml+xml"/>
  <Override PartName="/ppt/ink/ink2245.xml" ContentType="application/inkml+xml"/>
  <Override PartName="/ppt/ink/ink2246.xml" ContentType="application/inkml+xml"/>
  <Override PartName="/ppt/ink/ink2247.xml" ContentType="application/inkml+xml"/>
  <Override PartName="/ppt/ink/ink2248.xml" ContentType="application/inkml+xml"/>
  <Override PartName="/ppt/ink/ink2249.xml" ContentType="application/inkml+xml"/>
  <Override PartName="/ppt/ink/ink2250.xml" ContentType="application/inkml+xml"/>
  <Override PartName="/ppt/ink/ink2251.xml" ContentType="application/inkml+xml"/>
  <Override PartName="/ppt/ink/ink2252.xml" ContentType="application/inkml+xml"/>
  <Override PartName="/ppt/ink/ink2253.xml" ContentType="application/inkml+xml"/>
  <Override PartName="/ppt/ink/ink2254.xml" ContentType="application/inkml+xml"/>
  <Override PartName="/ppt/ink/ink2255.xml" ContentType="application/inkml+xml"/>
  <Override PartName="/ppt/ink/ink2256.xml" ContentType="application/inkml+xml"/>
  <Override PartName="/ppt/ink/ink2257.xml" ContentType="application/inkml+xml"/>
  <Override PartName="/ppt/ink/ink2258.xml" ContentType="application/inkml+xml"/>
  <Override PartName="/ppt/ink/ink2259.xml" ContentType="application/inkml+xml"/>
  <Override PartName="/ppt/ink/ink2260.xml" ContentType="application/inkml+xml"/>
  <Override PartName="/ppt/ink/ink2261.xml" ContentType="application/inkml+xml"/>
  <Override PartName="/ppt/ink/ink2262.xml" ContentType="application/inkml+xml"/>
  <Override PartName="/ppt/ink/ink2263.xml" ContentType="application/inkml+xml"/>
  <Override PartName="/ppt/ink/ink2264.xml" ContentType="application/inkml+xml"/>
  <Override PartName="/ppt/ink/ink2265.xml" ContentType="application/inkml+xml"/>
  <Override PartName="/ppt/ink/ink2266.xml" ContentType="application/inkml+xml"/>
  <Override PartName="/ppt/ink/ink2267.xml" ContentType="application/inkml+xml"/>
  <Override PartName="/ppt/ink/ink2268.xml" ContentType="application/inkml+xml"/>
  <Override PartName="/ppt/ink/ink2269.xml" ContentType="application/inkml+xml"/>
  <Override PartName="/ppt/ink/ink2270.xml" ContentType="application/inkml+xml"/>
  <Override PartName="/ppt/ink/ink2271.xml" ContentType="application/inkml+xml"/>
  <Override PartName="/ppt/ink/ink2272.xml" ContentType="application/inkml+xml"/>
  <Override PartName="/ppt/ink/ink2273.xml" ContentType="application/inkml+xml"/>
  <Override PartName="/ppt/ink/ink2274.xml" ContentType="application/inkml+xml"/>
  <Override PartName="/ppt/ink/ink2275.xml" ContentType="application/inkml+xml"/>
  <Override PartName="/ppt/ink/ink2276.xml" ContentType="application/inkml+xml"/>
  <Override PartName="/ppt/ink/ink2277.xml" ContentType="application/inkml+xml"/>
  <Override PartName="/ppt/ink/ink2278.xml" ContentType="application/inkml+xml"/>
  <Override PartName="/ppt/ink/ink2279.xml" ContentType="application/inkml+xml"/>
  <Override PartName="/ppt/ink/ink2280.xml" ContentType="application/inkml+xml"/>
  <Override PartName="/ppt/ink/ink2281.xml" ContentType="application/inkml+xml"/>
  <Override PartName="/ppt/ink/ink2282.xml" ContentType="application/inkml+xml"/>
  <Override PartName="/ppt/ink/ink2283.xml" ContentType="application/inkml+xml"/>
  <Override PartName="/ppt/ink/ink2284.xml" ContentType="application/inkml+xml"/>
  <Override PartName="/ppt/ink/ink2285.xml" ContentType="application/inkml+xml"/>
  <Override PartName="/ppt/ink/ink2286.xml" ContentType="application/inkml+xml"/>
  <Override PartName="/ppt/ink/ink2287.xml" ContentType="application/inkml+xml"/>
  <Override PartName="/ppt/ink/ink2288.xml" ContentType="application/inkml+xml"/>
  <Override PartName="/ppt/ink/ink2289.xml" ContentType="application/inkml+xml"/>
  <Override PartName="/ppt/ink/ink2290.xml" ContentType="application/inkml+xml"/>
  <Override PartName="/ppt/ink/ink2291.xml" ContentType="application/inkml+xml"/>
  <Override PartName="/ppt/ink/ink2292.xml" ContentType="application/inkml+xml"/>
  <Override PartName="/ppt/ink/ink2293.xml" ContentType="application/inkml+xml"/>
  <Override PartName="/ppt/ink/ink2294.xml" ContentType="application/inkml+xml"/>
  <Override PartName="/ppt/ink/ink2295.xml" ContentType="application/inkml+xml"/>
  <Override PartName="/ppt/ink/ink2296.xml" ContentType="application/inkml+xml"/>
  <Override PartName="/ppt/ink/ink2297.xml" ContentType="application/inkml+xml"/>
  <Override PartName="/ppt/ink/ink2298.xml" ContentType="application/inkml+xml"/>
  <Override PartName="/ppt/ink/ink2299.xml" ContentType="application/inkml+xml"/>
  <Override PartName="/ppt/ink/ink2300.xml" ContentType="application/inkml+xml"/>
  <Override PartName="/ppt/ink/ink2301.xml" ContentType="application/inkml+xml"/>
  <Override PartName="/ppt/ink/ink2302.xml" ContentType="application/inkml+xml"/>
  <Override PartName="/ppt/ink/ink2303.xml" ContentType="application/inkml+xml"/>
  <Override PartName="/ppt/ink/ink2304.xml" ContentType="application/inkml+xml"/>
  <Override PartName="/ppt/ink/ink2305.xml" ContentType="application/inkml+xml"/>
  <Override PartName="/ppt/ink/ink2306.xml" ContentType="application/inkml+xml"/>
  <Override PartName="/ppt/ink/ink2307.xml" ContentType="application/inkml+xml"/>
  <Override PartName="/ppt/ink/ink2308.xml" ContentType="application/inkml+xml"/>
  <Override PartName="/ppt/ink/ink2309.xml" ContentType="application/inkml+xml"/>
  <Override PartName="/ppt/ink/ink2310.xml" ContentType="application/inkml+xml"/>
  <Override PartName="/ppt/ink/ink2311.xml" ContentType="application/inkml+xml"/>
  <Override PartName="/ppt/ink/ink2312.xml" ContentType="application/inkml+xml"/>
  <Override PartName="/ppt/ink/ink2313.xml" ContentType="application/inkml+xml"/>
  <Override PartName="/ppt/ink/ink2314.xml" ContentType="application/inkml+xml"/>
  <Override PartName="/ppt/ink/ink2315.xml" ContentType="application/inkml+xml"/>
  <Override PartName="/ppt/ink/ink2316.xml" ContentType="application/inkml+xml"/>
  <Override PartName="/ppt/ink/ink2317.xml" ContentType="application/inkml+xml"/>
  <Override PartName="/ppt/ink/ink2318.xml" ContentType="application/inkml+xml"/>
  <Override PartName="/ppt/ink/ink2319.xml" ContentType="application/inkml+xml"/>
  <Override PartName="/ppt/ink/ink2320.xml" ContentType="application/inkml+xml"/>
  <Override PartName="/ppt/ink/ink2321.xml" ContentType="application/inkml+xml"/>
  <Override PartName="/ppt/ink/ink2322.xml" ContentType="application/inkml+xml"/>
  <Override PartName="/ppt/ink/ink2323.xml" ContentType="application/inkml+xml"/>
  <Override PartName="/ppt/ink/ink2324.xml" ContentType="application/inkml+xml"/>
  <Override PartName="/ppt/ink/ink2325.xml" ContentType="application/inkml+xml"/>
  <Override PartName="/ppt/ink/ink2326.xml" ContentType="application/inkml+xml"/>
  <Override PartName="/ppt/ink/ink2327.xml" ContentType="application/inkml+xml"/>
  <Override PartName="/ppt/ink/ink2328.xml" ContentType="application/inkml+xml"/>
  <Override PartName="/ppt/ink/ink2329.xml" ContentType="application/inkml+xml"/>
  <Override PartName="/ppt/ink/ink2330.xml" ContentType="application/inkml+xml"/>
  <Override PartName="/ppt/ink/ink2331.xml" ContentType="application/inkml+xml"/>
  <Override PartName="/ppt/ink/ink2332.xml" ContentType="application/inkml+xml"/>
  <Override PartName="/ppt/ink/ink2333.xml" ContentType="application/inkml+xml"/>
  <Override PartName="/ppt/ink/ink2334.xml" ContentType="application/inkml+xml"/>
  <Override PartName="/ppt/ink/ink2335.xml" ContentType="application/inkml+xml"/>
  <Override PartName="/ppt/ink/ink2336.xml" ContentType="application/inkml+xml"/>
  <Override PartName="/ppt/ink/ink2337.xml" ContentType="application/inkml+xml"/>
  <Override PartName="/ppt/ink/ink2338.xml" ContentType="application/inkml+xml"/>
  <Override PartName="/ppt/ink/ink2339.xml" ContentType="application/inkml+xml"/>
  <Override PartName="/ppt/ink/ink2340.xml" ContentType="application/inkml+xml"/>
  <Override PartName="/ppt/ink/ink2341.xml" ContentType="application/inkml+xml"/>
  <Override PartName="/ppt/ink/ink2342.xml" ContentType="application/inkml+xml"/>
  <Override PartName="/ppt/ink/ink2343.xml" ContentType="application/inkml+xml"/>
  <Override PartName="/ppt/ink/ink2344.xml" ContentType="application/inkml+xml"/>
  <Override PartName="/ppt/ink/ink2345.xml" ContentType="application/inkml+xml"/>
  <Override PartName="/ppt/ink/ink2346.xml" ContentType="application/inkml+xml"/>
  <Override PartName="/ppt/ink/ink2347.xml" ContentType="application/inkml+xml"/>
  <Override PartName="/ppt/ink/ink2348.xml" ContentType="application/inkml+xml"/>
  <Override PartName="/ppt/ink/ink2349.xml" ContentType="application/inkml+xml"/>
  <Override PartName="/ppt/ink/ink2350.xml" ContentType="application/inkml+xml"/>
  <Override PartName="/ppt/ink/ink2351.xml" ContentType="application/inkml+xml"/>
  <Override PartName="/ppt/ink/ink2352.xml" ContentType="application/inkml+xml"/>
  <Override PartName="/ppt/ink/ink2353.xml" ContentType="application/inkml+xml"/>
  <Override PartName="/ppt/ink/ink2354.xml" ContentType="application/inkml+xml"/>
  <Override PartName="/ppt/ink/ink2355.xml" ContentType="application/inkml+xml"/>
  <Override PartName="/ppt/ink/ink2356.xml" ContentType="application/inkml+xml"/>
  <Override PartName="/ppt/ink/ink2357.xml" ContentType="application/inkml+xml"/>
  <Override PartName="/ppt/ink/ink2358.xml" ContentType="application/inkml+xml"/>
  <Override PartName="/ppt/ink/ink2359.xml" ContentType="application/inkml+xml"/>
  <Override PartName="/ppt/ink/ink2360.xml" ContentType="application/inkml+xml"/>
  <Override PartName="/ppt/ink/ink2361.xml" ContentType="application/inkml+xml"/>
  <Override PartName="/ppt/ink/ink2362.xml" ContentType="application/inkml+xml"/>
  <Override PartName="/ppt/ink/ink2363.xml" ContentType="application/inkml+xml"/>
  <Override PartName="/ppt/ink/ink2364.xml" ContentType="application/inkml+xml"/>
  <Override PartName="/ppt/ink/ink2365.xml" ContentType="application/inkml+xml"/>
  <Override PartName="/ppt/ink/ink2366.xml" ContentType="application/inkml+xml"/>
  <Override PartName="/ppt/ink/ink2367.xml" ContentType="application/inkml+xml"/>
  <Override PartName="/ppt/ink/ink2368.xml" ContentType="application/inkml+xml"/>
  <Override PartName="/ppt/ink/ink2369.xml" ContentType="application/inkml+xml"/>
  <Override PartName="/ppt/ink/ink2370.xml" ContentType="application/inkml+xml"/>
  <Override PartName="/ppt/ink/ink2371.xml" ContentType="application/inkml+xml"/>
  <Override PartName="/ppt/ink/ink2372.xml" ContentType="application/inkml+xml"/>
  <Override PartName="/ppt/ink/ink2373.xml" ContentType="application/inkml+xml"/>
  <Override PartName="/ppt/ink/ink2374.xml" ContentType="application/inkml+xml"/>
  <Override PartName="/ppt/ink/ink2375.xml" ContentType="application/inkml+xml"/>
  <Override PartName="/ppt/ink/ink2376.xml" ContentType="application/inkml+xml"/>
  <Override PartName="/ppt/ink/ink2377.xml" ContentType="application/inkml+xml"/>
  <Override PartName="/ppt/ink/ink2378.xml" ContentType="application/inkml+xml"/>
  <Override PartName="/ppt/ink/ink2379.xml" ContentType="application/inkml+xml"/>
  <Override PartName="/ppt/ink/ink2380.xml" ContentType="application/inkml+xml"/>
  <Override PartName="/ppt/ink/ink2381.xml" ContentType="application/inkml+xml"/>
  <Override PartName="/ppt/ink/ink2382.xml" ContentType="application/inkml+xml"/>
  <Override PartName="/ppt/ink/ink2383.xml" ContentType="application/inkml+xml"/>
  <Override PartName="/ppt/ink/ink2384.xml" ContentType="application/inkml+xml"/>
  <Override PartName="/ppt/ink/ink2385.xml" ContentType="application/inkml+xml"/>
  <Override PartName="/ppt/ink/ink2386.xml" ContentType="application/inkml+xml"/>
  <Override PartName="/ppt/ink/ink2387.xml" ContentType="application/inkml+xml"/>
  <Override PartName="/ppt/ink/ink2388.xml" ContentType="application/inkml+xml"/>
  <Override PartName="/ppt/ink/ink2389.xml" ContentType="application/inkml+xml"/>
  <Override PartName="/ppt/ink/ink2390.xml" ContentType="application/inkml+xml"/>
  <Override PartName="/ppt/ink/ink2391.xml" ContentType="application/inkml+xml"/>
  <Override PartName="/ppt/ink/ink2392.xml" ContentType="application/inkml+xml"/>
  <Override PartName="/ppt/ink/ink2393.xml" ContentType="application/inkml+xml"/>
  <Override PartName="/ppt/ink/ink2394.xml" ContentType="application/inkml+xml"/>
  <Override PartName="/ppt/ink/ink2395.xml" ContentType="application/inkml+xml"/>
  <Override PartName="/ppt/ink/ink2396.xml" ContentType="application/inkml+xml"/>
  <Override PartName="/ppt/ink/ink2397.xml" ContentType="application/inkml+xml"/>
  <Override PartName="/ppt/ink/ink2398.xml" ContentType="application/inkml+xml"/>
  <Override PartName="/ppt/ink/ink2399.xml" ContentType="application/inkml+xml"/>
  <Override PartName="/ppt/ink/ink2400.xml" ContentType="application/inkml+xml"/>
  <Override PartName="/ppt/ink/ink2401.xml" ContentType="application/inkml+xml"/>
  <Override PartName="/ppt/ink/ink2402.xml" ContentType="application/inkml+xml"/>
  <Override PartName="/ppt/ink/ink2403.xml" ContentType="application/inkml+xml"/>
  <Override PartName="/ppt/ink/ink2404.xml" ContentType="application/inkml+xml"/>
  <Override PartName="/ppt/ink/ink2405.xml" ContentType="application/inkml+xml"/>
  <Override PartName="/ppt/ink/ink2406.xml" ContentType="application/inkml+xml"/>
  <Override PartName="/ppt/ink/ink2407.xml" ContentType="application/inkml+xml"/>
  <Override PartName="/ppt/ink/ink2408.xml" ContentType="application/inkml+xml"/>
  <Override PartName="/ppt/ink/ink2409.xml" ContentType="application/inkml+xml"/>
  <Override PartName="/ppt/ink/ink2410.xml" ContentType="application/inkml+xml"/>
  <Override PartName="/ppt/ink/ink2411.xml" ContentType="application/inkml+xml"/>
  <Override PartName="/ppt/ink/ink2412.xml" ContentType="application/inkml+xml"/>
  <Override PartName="/ppt/ink/ink2413.xml" ContentType="application/inkml+xml"/>
  <Override PartName="/ppt/ink/ink2414.xml" ContentType="application/inkml+xml"/>
  <Override PartName="/ppt/ink/ink2415.xml" ContentType="application/inkml+xml"/>
  <Override PartName="/ppt/ink/ink2416.xml" ContentType="application/inkml+xml"/>
  <Override PartName="/ppt/ink/ink2417.xml" ContentType="application/inkml+xml"/>
  <Override PartName="/ppt/ink/ink2418.xml" ContentType="application/inkml+xml"/>
  <Override PartName="/ppt/ink/ink2419.xml" ContentType="application/inkml+xml"/>
  <Override PartName="/ppt/ink/ink2420.xml" ContentType="application/inkml+xml"/>
  <Override PartName="/ppt/ink/ink2421.xml" ContentType="application/inkml+xml"/>
  <Override PartName="/ppt/ink/ink2422.xml" ContentType="application/inkml+xml"/>
  <Override PartName="/ppt/ink/ink2423.xml" ContentType="application/inkml+xml"/>
  <Override PartName="/ppt/ink/ink2424.xml" ContentType="application/inkml+xml"/>
  <Override PartName="/ppt/ink/ink2425.xml" ContentType="application/inkml+xml"/>
  <Override PartName="/ppt/ink/ink2426.xml" ContentType="application/inkml+xml"/>
  <Override PartName="/ppt/ink/ink2427.xml" ContentType="application/inkml+xml"/>
  <Override PartName="/ppt/ink/ink2428.xml" ContentType="application/inkml+xml"/>
  <Override PartName="/ppt/ink/ink2429.xml" ContentType="application/inkml+xml"/>
  <Override PartName="/ppt/ink/ink2430.xml" ContentType="application/inkml+xml"/>
  <Override PartName="/ppt/ink/ink2431.xml" ContentType="application/inkml+xml"/>
  <Override PartName="/ppt/ink/ink2432.xml" ContentType="application/inkml+xml"/>
  <Override PartName="/ppt/ink/ink2433.xml" ContentType="application/inkml+xml"/>
  <Override PartName="/ppt/ink/ink2434.xml" ContentType="application/inkml+xml"/>
  <Override PartName="/ppt/ink/ink2435.xml" ContentType="application/inkml+xml"/>
  <Override PartName="/ppt/ink/ink2436.xml" ContentType="application/inkml+xml"/>
  <Override PartName="/ppt/ink/ink2437.xml" ContentType="application/inkml+xml"/>
  <Override PartName="/ppt/ink/ink2438.xml" ContentType="application/inkml+xml"/>
  <Override PartName="/ppt/ink/ink2439.xml" ContentType="application/inkml+xml"/>
  <Override PartName="/ppt/ink/ink2440.xml" ContentType="application/inkml+xml"/>
  <Override PartName="/ppt/ink/ink2441.xml" ContentType="application/inkml+xml"/>
  <Override PartName="/ppt/ink/ink2442.xml" ContentType="application/inkml+xml"/>
  <Override PartName="/ppt/ink/ink2443.xml" ContentType="application/inkml+xml"/>
  <Override PartName="/ppt/ink/ink2444.xml" ContentType="application/inkml+xml"/>
  <Override PartName="/ppt/ink/ink2445.xml" ContentType="application/inkml+xml"/>
  <Override PartName="/ppt/ink/ink2446.xml" ContentType="application/inkml+xml"/>
  <Override PartName="/ppt/ink/ink2447.xml" ContentType="application/inkml+xml"/>
  <Override PartName="/ppt/ink/ink2448.xml" ContentType="application/inkml+xml"/>
  <Override PartName="/ppt/ink/ink2449.xml" ContentType="application/inkml+xml"/>
  <Override PartName="/ppt/ink/ink2450.xml" ContentType="application/inkml+xml"/>
  <Override PartName="/ppt/ink/ink2451.xml" ContentType="application/inkml+xml"/>
  <Override PartName="/ppt/ink/ink2452.xml" ContentType="application/inkml+xml"/>
  <Override PartName="/ppt/ink/ink2453.xml" ContentType="application/inkml+xml"/>
  <Override PartName="/ppt/ink/ink2454.xml" ContentType="application/inkml+xml"/>
  <Override PartName="/ppt/ink/ink2455.xml" ContentType="application/inkml+xml"/>
  <Override PartName="/ppt/ink/ink2456.xml" ContentType="application/inkml+xml"/>
  <Override PartName="/ppt/ink/ink2457.xml" ContentType="application/inkml+xml"/>
  <Override PartName="/ppt/ink/ink2458.xml" ContentType="application/inkml+xml"/>
  <Override PartName="/ppt/ink/ink2459.xml" ContentType="application/inkml+xml"/>
  <Override PartName="/ppt/ink/ink2460.xml" ContentType="application/inkml+xml"/>
  <Override PartName="/ppt/ink/ink2461.xml" ContentType="application/inkml+xml"/>
  <Override PartName="/ppt/ink/ink2462.xml" ContentType="application/inkml+xml"/>
  <Override PartName="/ppt/ink/ink2463.xml" ContentType="application/inkml+xml"/>
  <Override PartName="/ppt/ink/ink2464.xml" ContentType="application/inkml+xml"/>
  <Override PartName="/ppt/ink/ink2465.xml" ContentType="application/inkml+xml"/>
  <Override PartName="/ppt/ink/ink2466.xml" ContentType="application/inkml+xml"/>
  <Override PartName="/ppt/ink/ink2467.xml" ContentType="application/inkml+xml"/>
  <Override PartName="/ppt/ink/ink2468.xml" ContentType="application/inkml+xml"/>
  <Override PartName="/ppt/ink/ink2469.xml" ContentType="application/inkml+xml"/>
  <Override PartName="/ppt/ink/ink2470.xml" ContentType="application/inkml+xml"/>
  <Override PartName="/ppt/ink/ink2471.xml" ContentType="application/inkml+xml"/>
  <Override PartName="/ppt/ink/ink2472.xml" ContentType="application/inkml+xml"/>
  <Override PartName="/ppt/ink/ink2473.xml" ContentType="application/inkml+xml"/>
  <Override PartName="/ppt/ink/ink2474.xml" ContentType="application/inkml+xml"/>
  <Override PartName="/ppt/ink/ink2475.xml" ContentType="application/inkml+xml"/>
  <Override PartName="/ppt/ink/ink2476.xml" ContentType="application/inkml+xml"/>
  <Override PartName="/ppt/ink/ink2477.xml" ContentType="application/inkml+xml"/>
  <Override PartName="/ppt/ink/ink2478.xml" ContentType="application/inkml+xml"/>
  <Override PartName="/ppt/ink/ink2479.xml" ContentType="application/inkml+xml"/>
  <Override PartName="/ppt/ink/ink2480.xml" ContentType="application/inkml+xml"/>
  <Override PartName="/ppt/ink/ink2481.xml" ContentType="application/inkml+xml"/>
  <Override PartName="/ppt/ink/ink2482.xml" ContentType="application/inkml+xml"/>
  <Override PartName="/ppt/ink/ink2483.xml" ContentType="application/inkml+xml"/>
  <Override PartName="/ppt/ink/ink2484.xml" ContentType="application/inkml+xml"/>
  <Override PartName="/ppt/ink/ink2485.xml" ContentType="application/inkml+xml"/>
  <Override PartName="/ppt/ink/ink2486.xml" ContentType="application/inkml+xml"/>
  <Override PartName="/ppt/ink/ink2487.xml" ContentType="application/inkml+xml"/>
  <Override PartName="/ppt/ink/ink2488.xml" ContentType="application/inkml+xml"/>
  <Override PartName="/ppt/ink/ink2489.xml" ContentType="application/inkml+xml"/>
  <Override PartName="/ppt/ink/ink2490.xml" ContentType="application/inkml+xml"/>
  <Override PartName="/ppt/ink/ink2491.xml" ContentType="application/inkml+xml"/>
  <Override PartName="/ppt/ink/ink2492.xml" ContentType="application/inkml+xml"/>
  <Override PartName="/ppt/ink/ink2493.xml" ContentType="application/inkml+xml"/>
  <Override PartName="/ppt/ink/ink2494.xml" ContentType="application/inkml+xml"/>
  <Override PartName="/ppt/ink/ink2495.xml" ContentType="application/inkml+xml"/>
  <Override PartName="/ppt/ink/ink2496.xml" ContentType="application/inkml+xml"/>
  <Override PartName="/ppt/ink/ink2497.xml" ContentType="application/inkml+xml"/>
  <Override PartName="/ppt/ink/ink2498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7"/>
  </p:notesMasterIdLst>
  <p:sldIdLst>
    <p:sldId id="441" r:id="rId3"/>
    <p:sldId id="442" r:id="rId4"/>
    <p:sldId id="382" r:id="rId5"/>
    <p:sldId id="393" r:id="rId6"/>
    <p:sldId id="394" r:id="rId7"/>
    <p:sldId id="395" r:id="rId8"/>
    <p:sldId id="396" r:id="rId9"/>
    <p:sldId id="397" r:id="rId10"/>
    <p:sldId id="398" r:id="rId11"/>
    <p:sldId id="399" r:id="rId12"/>
    <p:sldId id="400" r:id="rId13"/>
    <p:sldId id="401" r:id="rId14"/>
    <p:sldId id="403" r:id="rId15"/>
    <p:sldId id="404" r:id="rId16"/>
    <p:sldId id="383" r:id="rId17"/>
    <p:sldId id="405" r:id="rId18"/>
    <p:sldId id="407" r:id="rId19"/>
    <p:sldId id="406" r:id="rId20"/>
    <p:sldId id="408" r:id="rId21"/>
    <p:sldId id="409" r:id="rId22"/>
    <p:sldId id="410" r:id="rId23"/>
    <p:sldId id="411" r:id="rId24"/>
    <p:sldId id="384" r:id="rId25"/>
    <p:sldId id="413" r:id="rId26"/>
    <p:sldId id="414" r:id="rId27"/>
    <p:sldId id="415" r:id="rId28"/>
    <p:sldId id="416" r:id="rId29"/>
    <p:sldId id="417" r:id="rId30"/>
    <p:sldId id="418" r:id="rId31"/>
    <p:sldId id="419" r:id="rId32"/>
    <p:sldId id="385" r:id="rId33"/>
    <p:sldId id="420" r:id="rId34"/>
    <p:sldId id="421" r:id="rId35"/>
    <p:sldId id="422" r:id="rId36"/>
    <p:sldId id="423" r:id="rId37"/>
    <p:sldId id="424" r:id="rId38"/>
    <p:sldId id="425" r:id="rId39"/>
    <p:sldId id="426" r:id="rId40"/>
    <p:sldId id="386" r:id="rId41"/>
    <p:sldId id="427" r:id="rId42"/>
    <p:sldId id="428" r:id="rId43"/>
    <p:sldId id="429" r:id="rId44"/>
    <p:sldId id="430" r:id="rId45"/>
    <p:sldId id="431" r:id="rId46"/>
    <p:sldId id="432" r:id="rId47"/>
    <p:sldId id="433" r:id="rId48"/>
    <p:sldId id="434" r:id="rId49"/>
    <p:sldId id="435" r:id="rId50"/>
    <p:sldId id="436" r:id="rId51"/>
    <p:sldId id="437" r:id="rId52"/>
    <p:sldId id="438" r:id="rId53"/>
    <p:sldId id="439" r:id="rId54"/>
    <p:sldId id="440" r:id="rId55"/>
    <p:sldId id="392" r:id="rId5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31FB57"/>
    <a:srgbClr val="FB3211"/>
    <a:srgbClr val="9966FF"/>
    <a:srgbClr val="FF66FF"/>
    <a:srgbClr val="FDF36F"/>
    <a:srgbClr val="E542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922" autoAdjust="0"/>
  </p:normalViewPr>
  <p:slideViewPr>
    <p:cSldViewPr>
      <p:cViewPr varScale="1">
        <p:scale>
          <a:sx n="63" d="100"/>
          <a:sy n="63" d="100"/>
        </p:scale>
        <p:origin x="1380" y="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tableStyles" Target="tableStyle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9-28T15:58:47.093"/>
    </inkml:context>
    <inkml:brush xml:id="br0">
      <inkml:brushProperty name="width" value="0.1" units="cm"/>
      <inkml:brushProperty name="height" value="0.1" units="cm"/>
      <inkml:brushProperty name="ignorePressure" value="1"/>
    </inkml:brush>
  </inkml:definitions>
  <inkml:trace contextRef="#ctx0" brushRef="#br0">483 428,'-17'73,"-66"192,51-179,22-61,8-22,0-1,-1 0,2 1,-1 0,0-1,0 1,1 0,0 0,-1 0,1 0,0 0,1 0,-1 0,0 0,1 1,0-1,0 0,0 0,0 0,0 1,1-1,-1 0,1 0,0 0,0 0,0 0,0 0,1 0,-1 0,1 0,-1-1,1 1,0-1,0 1,1-1,-1 0,3 3,11-2,0 1,1-2,0 0,-1-1,1-1,0-1,0 0,14-3,169-26,-116 30,-60 0</inkml:trace>
  <inkml:trace contextRef="#ctx0" brushRef="#br0" timeOffset="335.901">1133 738,'-10'15,"-3"13,-4 8,1 2,3 0,4-2,-1-8,0-3,3-1,2 0,2 1,6-4,3-11,5-6,1-4</inkml:trace>
  <inkml:trace contextRef="#ctx0" brushRef="#br0" timeOffset="823.869">1387 766,'1'5,"2"0,-1 0,0 0,1 0,0-1,0 1,1-1,-1 0,1 0,0 0,0-1,0 1,0-1,1 0,-1 0,1 0,1 0,17 9,-19-11,0 0,0 1,0-1,-1 1,1 0,0-1,0 2,-1-1,0 0,1 1,-1 0,0 0,0 0,0 0,-1 0,1 0,-1 1,0-1,0 1,0 0,0 0,0 0,-1 0,0 0,0 0,0 0,0 0,-1 0,0 0,1 0,-2 1,1-1,0 0,-1 3,-5 4,0 1,0-1,-1 0,-1-1,0 0,0 0,-1 0,0-1,-1-1,1 1,-2-2,1 1,-1-1,0-1,-8 3,18-7,0-1,0 0,0 0,0-1,0 1,0 0,0 0,0 0,0-1,0 1,0 0,0-1,0 1,-1-1,1 1,0-1,0 0,-1 0,1 1,0-1,-1 0,1 0,0 0,-1 0,1 0,0-1,0 1,-1 0,1-1,0 1,0-1,-1 1,1-1,0 1,0-1,0 0,0 0,0 0,0 1,0-1,0 0,0 0,1 0,-1 0,0 0,0-1,1 1,-1 0,1 0,-1 0,1-1,0-15</inkml:trace>
  <inkml:trace contextRef="#ctx0" brushRef="#br0" timeOffset="1055.36">1359 710,'38'-10,"32"-7,9-2,-4 3,-10 5,-12 3,-14 3</inkml:trace>
  <inkml:trace contextRef="#ctx0" brushRef="#br0" timeOffset="3139.828">2007 5,'0'-1,"0"1,-1-1,1 1,-1 0,1-1,-1 1,1 0,-1 0,1 0,-1-1,1 1,-1 0,1 0,-1 0,0 0,1 0,-1 0,1 0,-1 0,1 0,-1 0,1 0,-1 0,0 0,1 0,-1 1,1-1,-1 0,1 0,-1 1,1-1,-1 0,1 1,0-1,-1 0,1 1,-1-1,1 1,0-1,-1 1,1-1,0 0,0 1,-1 0,1-1,0 1,0-1,0 1,-1-1,1 1,0-1,0 1,0-1,0 1,0 0,0-1,0 1,1-1,-1 1,-6 39,6-39,24 194,-21 366,-3-211,1-347,-1 0,1 0,-1 0,0 0,0 0,0 0,0 0,-1 0,1 0,-1 0,0 0,0 0,0 0,0-1,0 1,-1 0,1 0,-1-1,0 1,0-1,0 0,0 0,0 1,0-1,-1-1,1 1,0 0,-1 0,0-1,1 0,-1 1,0-1,0 0,0 0,0-1,-1 1,-235-3,-323 20,202-5,109 13,108 1,-53 3,56-31,137 1,0 0,1-1,-1 1,1-1,-1 1,1-1,-1 0,1 0,0 0,-1 0,1 0,0-1,0 1,0-1,0 1,0-1,0 0,0 0,0 0,1 0,-1 0,1 0,-1 0,1-1,0 1,0 0,0-1,0 1,1-1,-1 1,1-1,-1 1,1-1,0 0,0 0,15-99,-8 68,14-260,-3-37,9 78,-27 227,-1 21,-1 0,1 0,1 0,-1 0,1 0,0 0,0 0,0 0,1 0,-1 0,1 0,1 0,-1 0,1 0,-1 1,1-1,1 0,-1 1,1 0,-1-1,1 1,1 0,-1 1,0-1,1 1,0-1,0 1,0 0,0 0,0 1,3-2,177-10,-137 6,0 2,1 1,-1 3,1 2,11 3,30-1,277-19,-302 10,1 2,-1 3,51 5,52 24,58-54,-83-2,-31 28,-87 2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9-28T15:58:57.298"/>
    </inkml:context>
    <inkml:brush xml:id="br0">
      <inkml:brushProperty name="width" value="0.1" units="cm"/>
      <inkml:brushProperty name="height" value="0.1" units="cm"/>
      <inkml:brushProperty name="ignorePressure" value="1"/>
    </inkml:brush>
  </inkml:definitions>
  <inkml:trace contextRef="#ctx0" brushRef="#br0">133 0,'-79'441,"26"-119,52-317,5 56,-2-61,0-1,0 1,0-1,0 1,0-1,0 0,0 0,0 0,0 0,0-1,0 1,0 0,-1-1,1 1,0-1,-1 0,0 1,1-1,-1 0,0 0,0 0,1-1,-1 1,17-23,-2 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9-28T15:58:57.600"/>
    </inkml:context>
    <inkml:brush xml:id="br0">
      <inkml:brushProperty name="width" value="0.1" units="cm"/>
      <inkml:brushProperty name="height" value="0.1" units="cm"/>
      <inkml:brushProperty name="ignorePressure" value="1"/>
    </inkml:brush>
  </inkml:definitions>
  <inkml:trace contextRef="#ctx0" brushRef="#br0">43 113,'-5'29,"-6"19,-1 6,1-2,7-4,10-10,7-12,8-11,4-7,3-6,2-2,0-2,-5-5,-2-1,0 0,-4-3,0-4,-4 0</inkml:trace>
  <inkml:trace contextRef="#ctx0" brushRef="#br0" timeOffset="251.707">410 1,'-42'83,"5"-17,4 2,3 1,3 1,2 2,-1 20,1 127,23-211,0-1,0 0,1 1,0-1,0 0,1 0,0 1,0-1,0 0,1 1,0-1,1 0,-1 0,1 0,1 0,-1 0,1 0,3 5,5-5,0-5</inkml:trace>
  <inkml:trace contextRef="#ctx0" brushRef="#br0" timeOffset="467.791">523 649,'-14'34,"-1"10,3-1</inkml:trace>
  <inkml:trace contextRef="#ctx0" brushRef="#br0" timeOffset="886.948">721 226,'33'-27,"1"2,2 2,0 1,2 2,0 1,1 3,4-1,-41 16,-1 0,1 0,0 0,0 0,0 0,0 0,0 1,0-1,0 1,0-1,0 1,0 0,0 0,0 0,1 0,-1 0,0 0,0 0,0 1,0-1,0 1,0 0,0-1,0 1,0 0,-1 0,1 0,0 1,0-1,-1 0,1 1,-1-1,1 1,-1-1,0 1,1 0,-1-1,0 1,0 0,0 0,0 0,-1 0,1 0,0 0,-1 0,0 0,1 0,-1 0,0 0,0 0,0 1,0 0,-8 22,-1-1,-1 0,-1-1,-1 0,-2-1,0 0,0-1,-2-1,-1 0,-3 1,-36 50,54-69,-20 26,1 0,1 2,2 0,1 2,2-1,-7 21,20-49,1 0,0 0,0 1,0-1,1 0,-1 0,1 0,0 1,0-1,0 0,0 1,0-1,1 0,-1 0,1 0,0 1,0-1,0 0,0 0,1 0,-1 0,1-1,0 1,0 0,0-1,0 1,0-1,1 1,-1-1,1 0,-1 0,1 0,0-1,0 1,0-1,0 1,2 0,14 1,0 0,1-1,-1-1,0-1,1-1,-1-1,0 0,0-1,0-1,0-1,-1-1,1 0,-1-2,-1 0,16-10,-5 7,39-25,-48 24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9-28T15:58:54.535"/>
    </inkml:context>
    <inkml:brush xml:id="br0">
      <inkml:brushProperty name="width" value="0.1" units="cm"/>
      <inkml:brushProperty name="height" value="0.1" units="cm"/>
      <inkml:brushProperty name="ignorePressure" value="1"/>
    </inkml:brush>
  </inkml:definitions>
  <inkml:trace contextRef="#ctx0" brushRef="#br0">453 86,'25'233,"-22"-143,-3 1,-5-1,-7 29,-18 82,22-158,5-59,3-2</inkml:trace>
  <inkml:trace contextRef="#ctx0" brushRef="#br0" timeOffset="277.781">1 143,'43'-14,"38"-10,16-1,0 4,-12 6,-15 5,-10 4,-10 3,-9 3,-7 0,-4 1,-2 1,-2-2,0 1,1 0,-1-1,-3 0</inkml:trace>
  <inkml:trace contextRef="#ctx0" brushRef="#br0" timeOffset="712.475">988 453,'-19'20,"0"0,2 1,0 1,1 1,1 0,2 1,0 1,2 0,-1 2,10-23,1-1,-1 1,1 0,-1 0,1 0,0 0,0 0,1 0,-1 0,1 0,0 0,0 0,0 0,1 0,0 0,-1 0,1 0,1 0,-1 0,0 0,1-1,0 1,0-1,0 1,0-1,1 1,-1-1,1 0,0 0,0 0,0-1,0 1,0-1,1 0,-1 0,1 0,-1 0,1 0,0-1,0 1,0-1,0 0,4 0,0 0,-1-1,1 0,0 0,-1-1,1 0,-1 0,1 0,-1-1,1 0,-1-1,0 0,0 0,0 0,0-1,-1 0,0 0,1-1,-1 0,-1 0,1 0,-1-1,0 0,0 0,-1 0,1-1,7-6,-1 0,0-1,-1 0,-1-1,0 0,-1 0,-1-1,0 0,-1-1,-1 1,0-1,-2 0,0 0,0 0,-1-11,-2 24,-1 0,1 1,-1-1,0 0,0 1,0-1,-1 1,1-1,-1 1,0 0,0 0,0 0,0-1,0 2,-1-1,1 0,-1 0,0 1,0 0,0-1,0 1,0 0,0 1,-1-1,1 1,-1-1,1 1,-1 0,1 0,-1 0,0 1,1-1,-1 1,0 0,0 0,1 0,-1 1,0-1,1 1,-1 0,0 0,1 0,-1 1,1-1,-3 2,-122 86,102-69</inkml:trace>
  <inkml:trace contextRef="#ctx0" brushRef="#br0" timeOffset="1168.01">1553 453,'-19'12,"1"1,0 1,1 1,1 0,0 1,1 1,1 0,1 1,0 0,-2 6,14-21,-1-1,1 1,-1 0,1 0,0-1,0 1,1 0,-1 0,1 0,-1 0,1 0,0 0,0 0,0 0,0 0,1 0,-1 0,1 0,0 0,0 0,0 0,0-1,0 1,1 0,-1-1,1 1,0-1,0 1,0-1,0 0,0 0,0 0,0 0,1 0,-1 0,1-1,-1 1,1-1,0 0,0 1,0-1,-1-1,1 1,0 0,0-1,0 1,0-1,0 0,0 0,0 0,0 0,0-1,0 1,0-1,3-1,11-2,1-2,-1 0,0 0,0-2,-1 0,0-1,-1 0,0-2,0 0,-1 0,-1-1,0-1,0 0,-1-1,-1 0,0-1,-1 0,-1-1,-1 0,6-14,5-4,-3-1,0 0,-3-1,-1-1,-1 0,-3-1,-1 0,-1 0,-2-5,-3 39,0 0,-1 0,0 0,1 0,-2-1,1 1,0 0,-1 0,0 0,0 0,0 0,0 0,-1 0,1 0,-1 0,0 1,0-1,0 1,-1-1,1 1,-1 0,0 0,0 0,0 0,0 1,-1-1,1 1,-1 0,1 0,-1 0,0 0,0 1,0-1,0 1,0 0,0 0,0 0,0 1,0 0,0 0,0 0,-1 0,1 0,0 1,-8 5,0 0,1 1,-1 1,2-1,-1 2,1 0,0 0,1 0,0 1,1 1,0 0,0 0,1 0,1 1,0 0,1 0,0 1,0-1,2 1,-1 0,1 7,-1-9,0 0,2 0,-1 0,1 0,1 1,0-1,1 1,0 0,0-1,1 1,1-1,0 0,1 1,0-1,0 0,1 0,1-1,0 1,0-1,1 0,0-1,1 1,0-1,7 7,12 4,-2-2</inkml:trace>
  <inkml:trace contextRef="#ctx0" brushRef="#br0" timeOffset="2032.224">2259 426,'-28'11,"0"1,1 2,0 1,1 0,1 3,1 0,1 1,0 1,-11 13,-17 52,50-83,0 0,0 0,1 0,-1 0,0 1,1-1,-1 0,1 1,0-1,0 0,0 1,0-1,0 0,0 1,1-1,-1 0,1 0,-1 1,1-1,0 0,0 0,0 0,0 0,1 0,-1 0,0 0,1 0,-1-1,1 1,0 0,0-1,-1 1,1-1,0 0,0 0,0 1,0-1,1-1,-1 1,6 2,-1-2,1 1,0-1,0 0,0-1,0 1,0-2,-1 1,1-1,0 0,0-1,0 0,-1 0,1-1,-1 1,0-2,0 1,0-1,0 0,1-1,121-106,-16-35,-117 197,0-37,-17 86,20-97,1 1,-1-1,1 1,0-1,0 1,1-1,-1 1,1-1,0 0,0 1,0-1,0 0,0 1,1-1,0 0,-1 0,1 0,0 0,1 0,-1-1,0 1,1-1,-1 1,1-1,3 2,-3-3,0 1,1-1,-1 0,0 0,1 0,-1-1,1 1,-1-1,1 0,-1 0,1 0,-1 0,1-1,-1 1,1-1,-1 0,1 0,-1 0,0-1,0 1,0-1,0 0,0 1,0-1,0-1,2-1,66-72,-62 65,96-145,-105 216,-1-40,-1-12,1 0,0 1,0-1,1 0,0 0,1 1,0-1,0 0,1 0,-1 0,2 0,-1 0,1-1,1 1,-1-1,1 0,-2-5,0 0,0 0,0-1,0 1,0-1,1 0,-1 1,0-1,1 0,-1 0,1-1,-1 1,1 0,-1-1,1 0,-1 1,1-1,0 0,-1 0,1-1,-1 1,1-1,-1 1,1-1,-1 0,1 1,-1-1,1-1,-1 1,0 0,0-1,0 1,1-1,62-61,12-122,-77 186,0-1,1 1,-1-1,1 1,-1-1,0 1,1-1,-1 0,1 1,-1-1,1 0,-1 0,1 1,-1-1,1 0,0 0,-1 0,1 0,-1 1,1-1,-1 0,1 0,0 0,-1 0,1 0,-1-1,1 1,-1 0,1 0,-1 0,1 0,0-1,-1 1,1 0,-1 0,1-1,-1 1,1 0,-1-1,0 1,1-1,-1 1,1 0,-1-1,0 1,0-1,1 1,-1-1,0 1,0-1,1 1,-1-1,0 0,0 1,0-1,0 1,0-1,0 1,0-1,0 0,0 1,0-1,0 1,0-1,12 45,1 179,-1-138,22 265,-34-314,-1 0,-1-1,-3 1,0-1,-9 24,11-45,-2 0,0 0,-1-1,0 1,-1-2,0 1,-1-1,-1 0,0 0,0-1,-1-1,-1 1,1-2,-2 1,-4 2,14-10,-1 0,0 0,0 0,0 0,-1 0,1 0,0-1,-1 0,1 1,-1-1,1-1,-1 1,0 0,1-1,-1 0,0 0,1 0,-1 0,0-1,1 1,-1-1,1 0,-1 0,1 0,-1 0,1-1,-1 0,1 1,0-1,0 0,0-1,0 1,1 0,-1-1,0 0,1 1,0-1,0 0,0 0,0-1,0 1,0 0,1 0,-1-2,-3-18,1 0,1-1,1 1,1-1,1 1,2-1,0 0,1 1,1 0,1 0,1 0,2 0,0 1,10-20,23-56,-23 61</inkml:trace>
  <inkml:trace contextRef="#ctx0" brushRef="#br0" timeOffset="10017.098">283 1357,'28'0,"118"0,137-18,19-23,130-16,341 1,-342 58,-226 28,-151-31,76 12,-112-5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9-28T15:58:47.093"/>
    </inkml:context>
    <inkml:brush xml:id="br0">
      <inkml:brushProperty name="width" value="0.1" units="cm"/>
      <inkml:brushProperty name="height" value="0.1" units="cm"/>
      <inkml:brushProperty name="ignorePressure" value="1"/>
    </inkml:brush>
  </inkml:definitions>
  <inkml:trace contextRef="#ctx0" brushRef="#br0">483 428,'-17'73,"-66"192,51-179,22-61,8-22,0-1,-1 0,2 1,-1 0,0-1,0 1,1 0,0 0,-1 0,1 0,0 0,1 0,-1 0,0 0,1 1,0-1,0 0,0 0,0 0,0 1,1-1,-1 0,1 0,0 0,0 0,0 0,0 0,1 0,-1 0,1 0,-1-1,1 1,0-1,0 1,1-1,-1 0,3 3,11-2,0 1,1-2,0 0,-1-1,1-1,0-1,0 0,14-3,169-26,-116 30,-60 0</inkml:trace>
  <inkml:trace contextRef="#ctx0" brushRef="#br0" timeOffset="335.901">1133 738,'-10'15,"-3"13,-4 8,1 2,3 0,4-2,-1-8,0-3,3-1,2 0,2 1,6-4,3-11,5-6,1-4</inkml:trace>
  <inkml:trace contextRef="#ctx0" brushRef="#br0" timeOffset="823.869">1387 766,'1'5,"2"0,-1 0,0 0,1 0,0-1,0 1,1-1,-1 0,1 0,0 0,0-1,0 1,0-1,1 0,-1 0,1 0,1 0,17 9,-19-11,0 0,0 1,0-1,-1 1,1 0,0-1,0 2,-1-1,0 0,1 1,-1 0,0 0,0 0,0 0,-1 0,1 0,-1 1,0-1,0 1,0 0,0 0,0 0,-1 0,0 0,0 0,0 0,0 0,-1 0,0 0,1 0,-2 1,1-1,0 0,-1 3,-5 4,0 1,0-1,-1 0,-1-1,0 0,0 0,-1 0,0-1,-1-1,1 1,-2-2,1 1,-1-1,0-1,-8 3,18-7,0-1,0 0,0 0,0-1,0 1,0 0,0 0,0 0,0-1,0 1,0 0,0-1,0 1,-1-1,1 1,0-1,0 0,-1 0,1 1,0-1,-1 0,1 0,0 0,-1 0,1 0,0-1,0 1,-1 0,1-1,0 1,0-1,-1 1,1-1,0 1,0-1,0 0,0 0,0 0,0 1,0-1,0 0,0 0,1 0,-1 0,0 0,0-1,1 1,-1 0,1 0,-1 0,1-1,0-15</inkml:trace>
  <inkml:trace contextRef="#ctx0" brushRef="#br0" timeOffset="1055.36">1359 710,'38'-10,"32"-7,9-2,-4 3,-10 5,-12 3,-14 3</inkml:trace>
  <inkml:trace contextRef="#ctx0" brushRef="#br0" timeOffset="3139.828">2007 5,'0'-1,"0"1,-1-1,1 1,-1 0,1-1,-1 1,1 0,-1 0,1 0,-1-1,1 1,-1 0,1 0,-1 0,0 0,1 0,-1 0,1 0,-1 0,1 0,-1 0,1 0,-1 0,0 0,1 0,-1 1,1-1,-1 0,1 0,-1 1,1-1,-1 0,1 1,0-1,-1 0,1 1,-1-1,1 1,0-1,-1 1,1-1,0 0,0 1,-1 0,1-1,0 1,0-1,0 1,-1-1,1 1,0-1,0 1,0-1,0 1,0 0,0-1,0 1,1-1,-1 1,-6 39,6-39,24 194,-21 366,-3-211,1-347,-1 0,1 0,-1 0,0 0,0 0,0 0,0 0,-1 0,1 0,-1 0,0 0,0 0,0 0,0-1,0 1,-1 0,1 0,-1-1,0 1,0-1,0 0,0 0,0 1,0-1,-1-1,1 1,0 0,-1 0,0-1,1 0,-1 1,0-1,0 0,0 0,0-1,-1 1,-235-3,-323 20,202-5,109 13,108 1,-53 3,56-31,137 1,0 0,1-1,-1 1,1-1,-1 1,1-1,-1 0,1 0,0 0,-1 0,1 0,0-1,0 1,0-1,0 1,0-1,0 0,0 0,0 0,1 0,-1 0,1 0,-1 0,1-1,0 1,0 0,0-1,0 1,1-1,-1 1,1-1,-1 1,1-1,0 0,0 0,15-99,-8 68,14-260,-3-37,9 78,-27 227,-1 21,-1 0,1 0,1 0,-1 0,1 0,0 0,0 0,0 0,1 0,-1 0,1 0,1 0,-1 0,1 0,-1 1,1-1,1 0,-1 1,1 0,-1-1,1 1,1 0,-1 1,0-1,1 1,0-1,0 1,0 0,0 0,0 1,3-2,177-10,-137 6,0 2,1 1,-1 3,1 2,11 3,30-1,277-19,-302 10,1 2,-1 3,51 5,52 24,58-54,-83-2,-31 28,-87 2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9-28T15:58:57.298"/>
    </inkml:context>
    <inkml:brush xml:id="br0">
      <inkml:brushProperty name="width" value="0.1" units="cm"/>
      <inkml:brushProperty name="height" value="0.1" units="cm"/>
      <inkml:brushProperty name="ignorePressure" value="1"/>
    </inkml:brush>
  </inkml:definitions>
  <inkml:trace contextRef="#ctx0" brushRef="#br0">133 0,'-79'441,"26"-119,52-317,5 56,-2-61,0-1,0 1,0-1,0 1,0-1,0 0,0 0,0 0,0 0,0-1,0 1,0 0,-1-1,1 1,0-1,-1 0,0 1,1-1,-1 0,0 0,0 0,1-1,-1 1,17-23,-2 1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9-28T15:58:57.600"/>
    </inkml:context>
    <inkml:brush xml:id="br0">
      <inkml:brushProperty name="width" value="0.1" units="cm"/>
      <inkml:brushProperty name="height" value="0.1" units="cm"/>
      <inkml:brushProperty name="ignorePressure" value="1"/>
    </inkml:brush>
  </inkml:definitions>
  <inkml:trace contextRef="#ctx0" brushRef="#br0">43 113,'-5'29,"-6"19,-1 6,1-2,7-4,10-10,7-12,8-11,4-7,3-6,2-2,0-2,-5-5,-2-1,0 0,-4-3,0-4,-4 0</inkml:trace>
  <inkml:trace contextRef="#ctx0" brushRef="#br0" timeOffset="251.707">410 1,'-42'83,"5"-17,4 2,3 1,3 1,2 2,-1 20,1 127,23-211,0-1,0 0,1 1,0-1,0 0,1 0,0 1,0-1,0 0,1 1,0-1,1 0,-1 0,1 0,1 0,-1 0,1 0,3 5,5-5,0-5</inkml:trace>
  <inkml:trace contextRef="#ctx0" brushRef="#br0" timeOffset="467.791">523 649,'-14'34,"-1"10,3-1</inkml:trace>
  <inkml:trace contextRef="#ctx0" brushRef="#br0" timeOffset="886.948">721 226,'33'-27,"1"2,2 2,0 1,2 2,0 1,1 3,4-1,-41 16,-1 0,1 0,0 0,0 0,0 0,0 0,0 1,0-1,0 1,0-1,0 1,0 0,0 0,0 0,1 0,-1 0,0 0,0 0,0 1,0-1,0 1,0 0,0-1,0 1,0 0,-1 0,1 0,0 1,0-1,-1 0,1 1,-1-1,1 1,-1-1,0 1,1 0,-1-1,0 1,0 0,0 0,0 0,-1 0,1 0,0 0,-1 0,0 0,1 0,-1 0,0 0,0 0,0 1,0 0,-8 22,-1-1,-1 0,-1-1,-1 0,-2-1,0 0,0-1,-2-1,-1 0,-3 1,-36 50,54-69,-20 26,1 0,1 2,2 0,1 2,2-1,-7 21,20-49,1 0,0 0,0 1,0-1,1 0,-1 0,1 0,0 1,0-1,0 0,0 1,0-1,1 0,-1 0,1 0,0 1,0-1,0 0,0 0,1 0,-1 0,1-1,0 1,0 0,0-1,0 1,0-1,1 1,-1-1,1 0,-1 0,1 0,0-1,0 1,0-1,0 1,2 0,14 1,0 0,1-1,-1-1,0-1,1-1,-1-1,0 0,0-1,0-1,0-1,-1-1,1 0,-1-2,-1 0,16-10,-5 7,39-25,-48 24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9-28T15:58:54.535"/>
    </inkml:context>
    <inkml:brush xml:id="br0">
      <inkml:brushProperty name="width" value="0.1" units="cm"/>
      <inkml:brushProperty name="height" value="0.1" units="cm"/>
      <inkml:brushProperty name="ignorePressure" value="1"/>
    </inkml:brush>
  </inkml:definitions>
  <inkml:trace contextRef="#ctx0" brushRef="#br0">453 86,'25'233,"-22"-143,-3 1,-5-1,-7 29,-18 82,22-158,5-59,3-2</inkml:trace>
  <inkml:trace contextRef="#ctx0" brushRef="#br0" timeOffset="277.781">1 143,'43'-14,"38"-10,16-1,0 4,-12 6,-15 5,-10 4,-10 3,-9 3,-7 0,-4 1,-2 1,-2-2,0 1,1 0,-1-1,-3 0</inkml:trace>
  <inkml:trace contextRef="#ctx0" brushRef="#br0" timeOffset="712.475">988 453,'-19'20,"0"0,2 1,0 1,1 1,1 0,2 1,0 1,2 0,-1 2,10-23,1-1,-1 1,1 0,-1 0,1 0,0 0,0 0,1 0,-1 0,1 0,0 0,0 0,0 0,1 0,0 0,-1 0,1 0,1 0,-1 0,0 0,1-1,0 1,0-1,0 1,0-1,1 1,-1-1,1 0,0 0,0 0,0-1,0 1,0-1,1 0,-1 0,1 0,-1 0,1 0,0-1,0 1,0-1,0 0,4 0,0 0,-1-1,1 0,0 0,-1-1,1 0,-1 0,1 0,-1-1,1 0,-1-1,0 0,0 0,0 0,0-1,-1 0,0 0,1-1,-1 0,-1 0,1 0,-1-1,0 0,0 0,-1 0,1-1,7-6,-1 0,0-1,-1 0,-1-1,0 0,-1 0,-1-1,0 0,-1-1,-1 1,0-1,-2 0,0 0,0 0,-1-11,-2 24,-1 0,1 1,-1-1,0 0,0 1,0-1,-1 1,1-1,-1 1,0 0,0 0,0 0,0-1,0 2,-1-1,1 0,-1 0,0 1,0 0,0-1,0 1,0 0,0 1,-1-1,1 1,-1-1,1 1,-1 0,1 0,-1 0,0 1,1-1,-1 1,0 0,0 0,1 0,-1 1,0-1,1 1,-1 0,0 0,1 0,-1 1,1-1,-3 2,-122 86,102-69</inkml:trace>
  <inkml:trace contextRef="#ctx0" brushRef="#br0" timeOffset="1168.01">1553 453,'-19'12,"1"1,0 1,1 1,1 0,0 1,1 1,1 0,1 1,0 0,-2 6,14-21,-1-1,1 1,-1 0,1 0,0-1,0 1,1 0,-1 0,1 0,-1 0,1 0,0 0,0 0,0 0,0 0,1 0,-1 0,1 0,0 0,0 0,0 0,0-1,0 1,1 0,-1-1,1 1,0-1,0 1,0-1,0 0,0 0,0 0,0 0,1 0,-1 0,1-1,-1 1,1-1,0 0,0 1,0-1,-1-1,1 1,0 0,0-1,0 1,0-1,0 0,0 0,0 0,0 0,0-1,0 1,0-1,3-1,11-2,1-2,-1 0,0 0,0-2,-1 0,0-1,-1 0,0-2,0 0,-1 0,-1-1,0-1,0 0,-1-1,-1 0,0-1,-1 0,-1-1,-1 0,6-14,5-4,-3-1,0 0,-3-1,-1-1,-1 0,-3-1,-1 0,-1 0,-2-5,-3 39,0 0,-1 0,0 0,1 0,-2-1,1 1,0 0,-1 0,0 0,0 0,0 0,0 0,-1 0,1 0,-1 0,0 1,0-1,0 1,-1-1,1 1,-1 0,0 0,0 0,0 0,0 1,-1-1,1 1,-1 0,1 0,-1 0,0 0,0 1,0-1,0 1,0 0,0 0,0 0,0 1,0 0,0 0,0 0,-1 0,1 0,0 1,-8 5,0 0,1 1,-1 1,2-1,-1 2,1 0,0 0,1 0,0 1,1 1,0 0,0 0,1 0,1 1,0 0,1 0,0 1,0-1,2 1,-1 0,1 7,-1-9,0 0,2 0,-1 0,1 0,1 1,0-1,1 1,0 0,0-1,1 1,1-1,0 0,1 1,0-1,0 0,1 0,1-1,0 1,0-1,1 0,0-1,1 1,0-1,7 7,12 4,-2-2</inkml:trace>
  <inkml:trace contextRef="#ctx0" brushRef="#br0" timeOffset="2032.224">2259 426,'-28'11,"0"1,1 2,0 1,1 0,1 3,1 0,1 1,0 1,-11 13,-17 52,50-83,0 0,0 0,1 0,-1 0,0 1,1-1,-1 0,1 1,0-1,0 0,0 1,0-1,0 0,0 1,1-1,-1 0,1 0,-1 1,1-1,0 0,0 0,0 0,0 0,1 0,-1 0,0 0,1 0,-1-1,1 1,0 0,0-1,-1 1,1-1,0 0,0 0,0 1,0-1,1-1,-1 1,6 2,-1-2,1 1,0-1,0 0,0-1,0 1,0-2,-1 1,1-1,0 0,0-1,0 0,-1 0,1-1,-1 1,0-2,0 1,0-1,0 0,1-1,121-106,-16-35,-117 197,0-37,-17 86,20-97,1 1,-1-1,1 1,0-1,0 1,1-1,-1 1,1-1,0 0,0 1,0-1,0 0,0 1,1-1,0 0,-1 0,1 0,0 0,1 0,-1-1,0 1,1-1,-1 1,1-1,3 2,-3-3,0 1,1-1,-1 0,0 0,1 0,-1-1,1 1,-1-1,1 0,-1 0,1 0,-1 0,1-1,-1 1,1-1,-1 0,1 0,-1 0,0-1,0 1,0-1,0 0,0 1,0-1,0-1,2-1,66-72,-62 65,96-145,-105 216,-1-40,-1-12,1 0,0 1,0-1,1 0,0 0,1 1,0-1,0 0,1 0,-1 0,2 0,-1 0,1-1,1 1,-1-1,1 0,-2-5,0 0,0 0,0-1,0 1,0-1,1 0,-1 1,0-1,1 0,-1 0,1-1,-1 1,1 0,-1-1,1 0,-1 1,1-1,0 0,-1 0,1-1,-1 1,1-1,-1 1,1-1,-1 0,1 1,-1-1,1-1,-1 1,0 0,0-1,0 1,1-1,62-61,12-122,-77 186,0-1,1 1,-1-1,1 1,-1-1,0 1,1-1,-1 0,1 1,-1-1,1 0,-1 0,1 1,-1-1,1 0,0 0,-1 0,1 0,-1 1,1-1,-1 0,1 0,0 0,-1 0,1 0,-1-1,1 1,-1 0,1 0,-1 0,1 0,0-1,-1 1,1 0,-1 0,1-1,-1 1,1 0,-1-1,0 1,1-1,-1 1,1 0,-1-1,0 1,0-1,1 1,-1-1,0 1,0-1,1 1,-1-1,0 0,0 1,0-1,0 1,0-1,0 1,0-1,0 0,0 1,0-1,0 1,0-1,12 45,1 179,-1-138,22 265,-34-314,-1 0,-1-1,-3 1,0-1,-9 24,11-45,-2 0,0 0,-1-1,0 1,-1-2,0 1,-1-1,-1 0,0 0,0-1,-1-1,-1 1,1-2,-2 1,-4 2,14-10,-1 0,0 0,0 0,0 0,-1 0,1 0,0-1,-1 0,1 1,-1-1,1-1,-1 1,0 0,1-1,-1 0,0 0,1 0,-1 0,0-1,1 1,-1-1,1 0,-1 0,1 0,-1 0,1-1,-1 0,1 1,0-1,0 0,0-1,0 1,1 0,-1-1,0 0,1 1,0-1,0 0,0 0,0-1,0 1,0 0,1 0,-1-2,-3-18,1 0,1-1,1 1,1-1,1 1,2-1,0 0,1 1,1 0,1 0,1 0,2 0,0 1,10-20,23-56,-23 61</inkml:trace>
  <inkml:trace contextRef="#ctx0" brushRef="#br0" timeOffset="10017.098">283 1357,'28'0,"118"0,137-18,19-23,130-16,341 1,-342 58,-226 28,-151-31,76 12,-112-5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9-28T15:59:58.617"/>
    </inkml:context>
    <inkml:brush xml:id="br0">
      <inkml:brushProperty name="width" value="0.1" units="cm"/>
      <inkml:brushProperty name="height" value="0.1" units="cm"/>
      <inkml:brushProperty name="ignorePressure" value="1"/>
    </inkml:brush>
  </inkml:definitions>
  <inkml:trace contextRef="#ctx0" brushRef="#br0">226 316,'0'-5,"0"26,0 38,-1 30,13 216,-6-251,-6-39,1 0,0-1,1 1,1 0,1-1,0 0,1 0,0 0,5 10,-9-23,0 1,0-1,0 1,0-1,0 0,0 1,0-1,1 0,-1 0,0 1,1-1,-1 0,1-1,-1 1,1 0,-1 0,1-1,0 1,-1-1,1 1,0-1,0 1,-1-1,1 0,0 0,0 0,-1 0,1 0,0-1,0 1,-1 0,1-1,0 0,-1 1,1-1,0 0,-1 0,1 1,-1-1,1 0,-1-1,0 1,1 0,50-61,94-185,-146 248,0-1,1 1,-1-1,0 0,0 1,0-1,1 1,-1-1,0 1,1-1,-1 1,0-1,1 0,-1 1,0-1,1 0,-1 1,1-1,-1 0,1 0,-1 1,1-1,-1 0,1 0,-1 0,1 1,-1-1,1 0,-1 0,1 0,-1 0,1 0,-1 0,1 0,-1 0,1-1,-1 1,1 0,-1 0,1 0,-1 0,1-1,-1 1,1 0,-1 0,0-1,1 1,-1 0,1-1,-1 1,0-1,1 1,-1 0,0-1,0 1,1-1,-1 1,0-1,0 1,1-1,-1 1,0-1,0 1,0-1,0 1,0-1,2 49,-2-40,-1 28,0-23,0 1,0-1,1 1,1-1,1 1,-1-1,2 1,0-1,1 0,0 0,1 0,0-1,1 0,5 9,-7-17,0-1,0 1,0-1,0 0,0 0,1 0,-1-1,1 0,0 0,0 0,0 0,0-1,0 1,0-1,0-1,0 1,0-1,1 0,-1 0,0 0,0-1,0 0,0 0,0 0,0-1,0 1,0-1,0 0,0-1,-1 1,1-1,-1 0,0 0,0 0,0-1,0 1,-1-1,1 0,-1 0,20-33,-1-1,-2 0,-2-2,-1 0,-2-1,-2-1,-1-5,3-2,-3-1,-1 0,-3-1,-2 0,-2-8,-12 16,-3 73,14-8</inkml:trace>
  <inkml:trace contextRef="#ctx0" brushRef="#br0" timeOffset="370.681">1214 881,'24'-23,"-1"-1,-1-1,-1 0,-1-2,-1 0,-2-1,11-23,-27 48,1 1,0-1,-1 1,1-1,-1 1,0-1,0 0,0 1,0-1,0 0,-1 0,1 0,-1 0,0 0,0 1,0-1,0 0,0 0,-1 0,1 0,-1 0,0 0,0 1,0-1,0 0,0 1,-1-1,1 1,-1-1,0 1,1-1,-1 1,0 0,0 0,-1 0,1 0,0 1,-1-1,1 1,-1-1,1 1,-1 0,0 0,0 0,1 0,-1 0,0 1,0-1,0 1,-2 0,-6 3,-1 1,1 1,0 0,0 0,1 1,0 0,0 1,0 0,1 1,0 0,0 0,1 1,0 0,0 1,1 0,1 0,0 0,0 1,1 0,0 0,1 0,0 0,1 1,0 0,0 3,0-11,1 1,0 0,0 0,0 0,1 1,-1-1,1 0,1 1,-1-1,1 0,0 1,0-1,0 1,1-1,0 0,0 1,0-1,1 0,-1 0,1 0,1 0,-1 0,1 0,-1 0,1-1,1 1,-1-1,1 0,-1 0,1-1,1 1,-1-1,0 1,4 1,7-3,-1 0,1-1,-1 0,1-1,-1-1,1 0,-1-1,1-1,-1 0,0-1,0-1,0 0,-1 0,0-2,10-5,24-8,-19 9</inkml:trace>
  <inkml:trace contextRef="#ctx0" brushRef="#br0" timeOffset="751.683">1722 599,'-8'14,"0"1,1 0,1 0,1 0,0 1,1 0,0 0,1 0,1 0,1 0,0 6,1-19,0-1,0 0,0 1,0-1,0 0,1 1,-1-1,1 0,0 0,-1 1,1-1,0 0,0 0,0 0,1 0,-1 0,0 0,1-1,-1 1,1 0,0-1,0 1,-1-1,1 1,0-1,0 0,0 0,0 0,1 0,-1 0,0 0,0-1,0 1,1-1,-1 0,0 1,1-1,-1 0,0 0,1 0,-1-1,0 1,1-1,-1 1,0-1,0 0,0 0,17-9,0-1,-1-1,0 0,-1-2,-1 0,0-1,-1 0,-1-1,0-1,-1 0,-1-1,-1-1,0 0,-1 0,-2-1,7-19,7-18,-2 0,-3-1,-3-1,4-37,-15 79,-1 0,-1-1,-1 1,0 0,-1 0,-1 0,-2-9,3 22,0 0,0 0,0-1,-1 1,1 0,-1 0,0 1,0-1,0 0,-1 1,1-1,-1 1,0-1,0 1,0 0,0 1,-1-1,1 0,-1 1,0 0,0 0,1 0,-1 0,0 1,-1-1,1 1,0 0,0 0,0 1,-1-1,-3 1,0 2,-1 1,0 0,1 0,-1 1,1 0,0 1,1 0,-1 0,1 0,0 1,0 0,0 0,1 1,0 0,0 0,1 1,0-1,1 1,-1 0,-1 6,-7 4,1 1,1 0,0 1,2 0,0 0,1 1,1 1,2-1,0 1,1 0,1 0,1 0,0 0,2 0,1 0,1 1,1-1,0 0,2-1,1 1,0-1,2 0,3 6,-2-11,1 0,1-1,0 0,1 0,1-1,0-1,1 0,0-1,1-1,1 0,-1-1,2 0,-1-1,1-1,1-1,-1-1,1 0,10 1,-4-3</inkml:trace>
  <inkml:trace contextRef="#ctx0" brushRef="#br0" timeOffset="1186.178">2258 937,'173'-379,"-149"332,-17 67,-10 43,1-50,1 0,0 0,1 0,0 1,1-1,1 0,0 0,1 0,1 4,-2-14,-1 1,1-1,-1 1,1-1,0 0,0 0,1 0,-1 0,1 0,-1 0,1 0,0-1,0 0,0 1,0-1,1 0,-1-1,0 1,1 0,0-1,-1 0,1 0,0 0,-1 0,1-1,0 1,0-1,0 0,-1 0,1 0,0-1,0 1,-1-1,3-1,2 0,0 0,1-1,-1-1,0 1,-1-1,1-1,-1 1,0-1,0 0,0-1,-1 0,0 0,0 0,4-7,6-12,-2 0,-1-2,-1 1,-1-2,6-24,8-19,-16 47</inkml:trace>
  <inkml:trace contextRef="#ctx0" brushRef="#br0" timeOffset="1487.571">2963 740,'12'-15,"-1"-1,-1-1,-1 1,0-1,-1-1,-1 0,-1 0,0 0,-1-1,-2 0,1 1,-2-2,0-16,-2 34,0 0,0 0,0 0,-1 0,1 0,-1 0,1 0,-1 0,1 0,-1 0,0 1,0-1,0 0,0 0,-1 1,1-1,0 0,-1 1,1-1,-1 1,1 0,-1 0,0-1,1 1,-1 0,0 0,0 1,0-1,0 0,0 1,0-1,0 1,0-1,0 1,0 0,0 0,0 0,0 0,0 0,0 1,0-1,0 0,-1 1,-75 47,70-39,1 0,0 1,0 0,1 0,0 0,1 1,1-1,-1 1,1 1,1-1,0 0,1 1,0 0,1-1,0 1,1 0,0 0,1-1,0 1,2 6,0-13,-1 1,1-1,0 0,0 0,0 0,0 0,1-1,0 1,0-1,0 0,1 0,0 0,-1-1,1 0,0 0,1 0,-1 0,0-1,1 0,-1 0,1 0,0-1,0 0,-1 0,1 0,4-1,12 2,-1-2,0 0,1-2,-1 0,0-1,17-5,81-30,-87 24</inkml:trace>
  <inkml:trace contextRef="#ctx0" brushRef="#br0" timeOffset="1772.717">3697 373,'-30'11,"0"1,0 1,2 2,-1 1,2 1,0 2,2 0,-13 13,35-30,1-1,-1 1,1-1,-1 1,1 0,0 0,0 0,0 1,0-1,0 0,0 1,1-1,-1 1,1-1,0 1,0 0,0 0,0 0,0-1,0 1,1 0,-1 0,1 0,0 0,0 0,0 0,1 0,-1 0,0 0,1 0,0 0,0 0,0-1,0 1,0 0,1-1,-1 1,3 2,94 28,-92-33,0 0,0 0,-1 0,1 1,0 0,0 1,-1-1,1 1,-1 0,1 0,-1 1,0 0,0 0,0 0,0 0,-1 1,1 0,-1 0,0 0,0 0,0 1,-1-1,1 1,-1 0,0 0,0 2,-2-3,-1-1,1 0,-1 1,0-1,0 1,0-1,0 1,-1-1,1 0,-1 1,0-1,0 0,0 0,0 1,-1-1,0 0,1 0,-1 0,0-1,0 1,0 0,-1-1,1 1,-1-1,1 0,-3 2,-78 45,-80 8,138-51</inkml:trace>
  <inkml:trace contextRef="#ctx0" brushRef="#br0" timeOffset="2449.924">4261 543,'-42'5,"-1"3,1 1,0 3,1 1,1 2,0 1,-12 9,42-19,0 0,0 1,1 0,0 0,0 1,0 1,1-1,0 1,1 1,0-1,0 3,4-8,0 1,1-1,0 1,0 0,0 0,0 0,1 0,0 0,0 0,0 0,1 0,0 0,0 1,0-1,0 0,1 0,0 0,0 0,0 0,1 0,0 0,0 0,0 0,0-1,1 1,1 1,3 1,1 1,1-1,-1 0,1-1,1 0,-1-1,1 0,0 0,0-1,0 0,1-1,-1 0,1-1,0 0,0 0,0-1,-1-1,1 0,0 0,0-1,2-1,14-2,1-2,-1 0,0-2,0-1,-1-2,0 0,-1-2,0 0,-1-2,-1-1,0 0,-1-2,0-2,-3 2,-1-1,-1-1,-1-1,-1 0,0-1,-2-1,-1 0,0 0,-2-2,-1 1,-1-1,0 0,-2-1,-2 1,0-1,-1-1,-2 1,-1 0,-1 0,-1 0,-2-6,3 22,0 1,-1-1,-1 1,1 0,-2 0,1 0,-1 0,-1 1,1-1,-1 1,-1 0,1 1,-2-1,1 1,-1 0,0 1,0 0,0 0,-1 0,0 1,-1 0,1 1,-1 0,1 0,-1 0,-1 1,1 1,0 0,0 0,-1 1,1 0,-1 0,0 1,1 0,-1 1,1 0,-1 1,1 0,0 0,-7 3,2 5,0 1,1 0,0 0,0 1,1 1,1 0,0 1,1 0,1 1,0 0,1 0,1 1,0 0,1 0,0 0,2 1,-3 16,-1 2,3 0,0 0,2 1,2 0,2-1,1 1,1-1,2 0,6 21,-7-43,0 0,1 0,1-1,0 0,1 0,0 0,0-1,1 0,1 0,0-1,1 0,-1-1,12 8,9 4</inkml:trace>
  <inkml:trace contextRef="#ctx0" brushRef="#br0" timeOffset="8505.775">4882 599,'-2'-4,"0"-1,-1 1,0-1,0 1,0 0,-1 0,1 1,-1-1,0 1,0 0,0 0,0 0,-1 0,1 1,-1-1,1 1,-1 1,0-1,0 0,0 1,0 0,0 0,0 1,0 0,-1 0,1 0,0 0,0 1,0-1,0 1,0 1,0-1,0 1,1 0,-1 0,0 0,1 0,-1 1,1 0,0 0,0 0,0 1,0 0,-1 4,-1 0,1 0,1 1,0-1,0 1,1 0,0 1,0-1,1 0,1 1,-1-1,2 1,-1 0,1-1,0 1,1 0,2 7,-3-13,1-1,-1 1,1 0,0-1,0 1,0-1,0 1,1-1,-1 0,1 1,0-1,0 0,0 0,1 0,-1-1,1 1,-1 0,1-1,0 0,0 1,0-1,0 0,0-1,1 1,-1-1,1 1,-1-1,1 0,-1 0,1 0,0-1,2 1,3-1,0 0,0 0,0-1,0 0,0-1,0 0,0 0,-1-1,1 0,-1-1,0 0,0 0,1-1,13-7,-1-1,0-1,0-1,-1 0,-1-2,-1 0,-1-2,0 0,13-19,-28 35,0 1,0-1,-1 1,1-1,-1 0,0 0,1 0,-1 0,0 0,-1 0,1 0,0 0,-1 0,0 0,0 0,0-1,0 1,0 0,-1 0,1 0,-1 0,0 0,0 0,-1-2,1 5,-1 0,0 0,0 0,1 0,-1 1,0-1,0 0,1 1,-1-1,0 1,1-1,-1 1,0 0,1 0,-1 0,1 0,0 0,-1 0,1 0,0 0,0 1,-1-1,1 0,0 1,0-1,0 1,1-1,-1 1,0 0,1-1,-1 1,1 0,-1-1,1 1,-1-1,-2 4,0-1,0 1,0 0,1-1,-1 1,1 1,1-1,-1 0,1 0,-1 1,2-1,-1 1,0-1,1 1,0-1,1 1,-1-1,1 0,0 1,0-1,1 0,-1 1,1-1,0 0,1 0,-1 0,1-1,0 1,0 0,1-1,-1 0,1 0,0 0,0 0,4 2,13 5</inkml:trace>
  <inkml:trace contextRef="#ctx0" brushRef="#br0" timeOffset="9102.824">5391 486,'-5'6,"0"1,0 0,1 0,0 0,0 1,1-1,0 1,0 0,1 0,-1 0,2 0,-1 0,2 0,-1 0,1 1,0-1,0 0,1 0,0 1,1-1,0 0,0 0,1 0,-1-1,2 1,-1 0,1-1,1 0,0 2,-2-7,0 0,-1 0,1 0,0 0,0 0,0-1,0 1,0-1,0 0,1 0,-1 0,0 0,1 0,-1-1,0 0,1 0,-1 0,1 0,-1 0,1-1,-1 1,0-1,1 0,-1 0,0 0,0 0,0-1,0 1,0-1,0 0,0 0,0 0,-1 0,78-86,-4-82,-76 169,0 0,0 1,0-1,1 1,-1-1,0 1,0-1,1 1,-1-1,0 1,1-1,-1 1,0-1,1 1,-1-1,1 1,-1 0,1-1,-1 1,1 0,-1-1,1 1,-1 0,1 0,-1 0,1-1,-1 1,1 0,0 0,-1 0,1 0,-1 0,1 0,0 0,-1 0,1 0,-1 0,1 0,0 1,-1-1,1 0,-1 0,1 1,-1-1,1 0,-1 1,1-1,-1 0,1 1,-1-1,0 0,1 1,-1-1,0 1,1-1,-1 1,0-1,1 1,-1 0,0-1,0 1,0-1,1 1,13 47,-11-35,59 300,-54-239,-3 1,-4 0,-3-1,-4 14,6-69,-1 0,-1 0,0 0,-2 0,0-1,-1 1,-1-1,0 0,-1-1,-2 1,1-1,-2-1,0 0,-1 0,-1-1,-10 10,20-23,0 0,0-1,0 1,0-1,0 0,0 0,0 0,0 0,0 0,-1 0,1-1,0 1,-1-1,1 1,-1-1,1 0,0 0,-1 0,1 0,-1 0,1-1,0 1,-1-1,1 0,0 1,-1-1,1 0,0 0,0-1,0 1,0 0,0-1,0 1,0-1,1 0,-1 1,0-1,1 0,-1 0,1 0,0 0,0 0,0 0,0-1,0 1,0-2,-3-12,2 0,0-1,1 1,1-1,0 0,1 1,1-1,0 1,2-1,0 1,0 0,2 1,0-1,2-2,-5 8,7-19,1 1,2 0,0 1,2 0,1 1,1 1,5-4,-13 18,0 0,1 1,0 0,1 1,0 0,0 0,1 2,0-1,0 1,0 1,1 0,0 1,1 0,-1 1,1 1,8-1,4 1</inkml:trace>
  <inkml:trace contextRef="#ctx0" brushRef="#br0" timeOffset="10206.217">0 1474,'1404'-1,"-229"-64,201 16,-346 51,-325 28,-680-32,0 0,-1-2,1 0,-1-2,0-1,15-6,-36 11,1 0,0 1,1 0,-1 0,0 0,0 0,0 1,1 0,-1-1,0 2,1-1,-1 0,0 1,0 0,0 0,1 0,-1 0,0 1,0 0,-1 0,1 0,0 0,-1 0,1 1,-1-1,0 1,2 1,-1 4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9-28T16:00:09.872"/>
    </inkml:context>
    <inkml:brush xml:id="br0">
      <inkml:brushProperty name="width" value="0.1" units="cm"/>
      <inkml:brushProperty name="height" value="0.1" units="cm"/>
      <inkml:brushProperty name="ignorePressure" value="1"/>
    </inkml:brush>
  </inkml:definitions>
  <inkml:trace contextRef="#ctx0" brushRef="#br0">93 226,'5'6,"-1"0,0 0,0 1,0-1,-1 1,0 0,0 0,-1 0,0 0,0 0,-1 1,0-1,0 1,0-1,-1 1,-1-1,1 1,-1 0,-28 134,-10-25,-23 97,88-228,-13 4</inkml:trace>
  <inkml:trace contextRef="#ctx0" brushRef="#br0" timeOffset="338.402">601 142,'-53'245,"53"-241,-1 1,1 0,0 0,1 0,-1 0,1 0,0-1,0 1,0 0,1-1,0 1,0-1,0 1,0-1,1 0,-1 0,1 0,0 0,0 0,1-1,-1 1,1-1,0 0,0 0,0 0,0-1,0 1,0-1,1 0,-1-1,1 1,0-1,-1 1,1-1,0-1,3 1,15 0,0-1,0-1,0-1,0-1,-1-1,1-1,-1-1,0-1,-19 6,0 0,0 0,0 0,0 0,0-1,0 1,0-1,-1 1,1-1,0 0,-1 0,0-1,1 1,-1 0,0-1,0 0,0 1,-1-1,2-2,4-13</inkml:trace>
  <inkml:trace contextRef="#ctx0" brushRef="#br0" timeOffset="586.123">1053 1,'-34'67,"3"2,3 1,3 1,4 1,2 1,4 1,3 0,3 1,2 20,32 8,-14-86</inkml:trace>
  <inkml:trace contextRef="#ctx0" brushRef="#br0" timeOffset="870.492">1278 706,'-5'19,"-1"7</inkml:trace>
  <inkml:trace contextRef="#ctx0" brushRef="#br0" timeOffset="1236.801">1617 113,'27'-16,"1"1,0 2,1 1,1 1,0 1,0 2,0 1,1 1,31-1,13 17,-73-9,0 0,0 0,-1 0,1 1,0-1,-1 0,1 1,-1-1,1 1,-1 0,0-1,0 1,0 0,0 0,0 0,0 0,0 0,-1 0,1 0,-1 0,1 0,-1 0,0 0,0 0,0 0,0 0,0 0,0 1,0-1,-1 0,1 0,-1 0,0 0,0 0,-5 16,-2 0,-1 0,0-1,-1 0,0 0,-2-2,0 1,-13 12,1 1,-134 152,155-178,1-1,0 1,0-1,0 1,0 0,0 0,0 0,1 0,-1 0,1 0,0 0,0 0,0 1,1-1,-1 0,1 1,-1-1,1 0,0 1,1-1,-1 0,0 1,1-1,0 0,0 1,0-1,0 0,0 0,1 0,-1 0,1 0,0 0,0 0,0-1,0 1,1-1,-1 1,1-1,-1 0,1 0,0 0,0 0,-1-1,2 1,2 0,20 7,1-2,0-1,0-1,0-1,1-2,-1-1,1-1,0-1,-1-1,0-2,14-3,-8 3,76-4,-81 7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9-28T16:00:15.810"/>
    </inkml:context>
    <inkml:brush xml:id="br0">
      <inkml:brushProperty name="width" value="0.1" units="cm"/>
      <inkml:brushProperty name="height" value="0.1" units="cm"/>
      <inkml:brushProperty name="color" value="#E71224"/>
      <inkml:brushProperty name="ignorePressure" value="1"/>
    </inkml:brush>
  </inkml:definitions>
  <inkml:trace contextRef="#ctx0" brushRef="#br0">1 231,'0'-11,"2"0,0 1,0-1,1 0,0 1,1 0,0-1,0 1,1 1,1-1,-1 1,2 0,-1 0,1 1,1 0,-1 0,1 0,1 1,-1 1,1-1,0 1,1 1,0 0,-1 0,2 1,-1 0,0 0,8 0,182 8,-185-2,0 1,0 0,-1 1,1 1,-1 0,0 0,0 2,-1 0,1 0,-2 1,1 1,-1 0,0 1,-1 0,0 1,-1 0,0 0,-1 1,0 1,-1 0,0 0,-1 0,-1 1,0 0,-1 0,0 0,-1 1,-1 0,0 0,0 4,-2 27,-2 1,-2-1,-2 0,-2 0,-2 0,-7 18,9-28,1 1,2 0,1-1,3 1,0 0,3 0,1 0,1-1,2 1,7 17,76 148,-62-149,-22-39,0-1,2 0,0 0,0-1,1 0,0-1,1 1,1-2,-1 0,2 0,-1-1,2 0,-1-1,1 0,0-1,11 4,-25-11,1-1,-1 1,1 0,-1 0,1-1,-1 1,1-1,0 1,-1 0,1-1,-1 1,1-1,0 1,-1-1,1 1,0-1,0 1,0-1,-1 1,1-1,0 1,0-1,0 1,0-1,0 0,0 1,0-1,0 1,0-1,0 1,0-1,0 1,0-1,0 0,1 1,-1-1,0 1,0-1,1 1,-1-1,0 1,1 0,-1-1,0 1,1-1,-1 1,1 0,-1-1,1 1,-1 0,1-1,-1 1,1 0,-1 0,1-1,-1 1,1 0,-3-3,0 1,0-1,0 1,-1 0,1-1,-1 1,1 0,-1 0,0 1,1-1,-1 0,0 1,0 0,0 0,0 0,-1 0,1 0,0 0,0 1,-1 0,1 0,0 0,0 0,-1 0,1 0,0 1,0 0,0 0,-1-1,1 2,0-1,0 0,0 1,1-1,-1 1,0 0,1 0,-1 0,1 0,-1 1,1-1,0 0,0 1,0 0,0-1,-1 4,1 5,1 1,0 0,0-1,1 1,0 0,1-1,1 1,0-1,0 1,1-1,1 0,0 0,1 2,8 31,-1-3,-2-1,-2 2,-2-1,-1 1,-3 0,-1 0,-2 0,-1 0,-3-1,-5 19,5-36,-1 1,-1-1,-1 0,-1-1,-1 0,-2 0,0-1,-1-1,-1 0,-1-1,-1 0,0-1,-2-1,0-1,-1 0,0-2,-2 0,-13 7,13-11,-1-1,0-2,0 0,-1-1,0-1,0-1,0-1,-1-1,1-1,-1-2,0 0,1-1,-1-1,1-2,-20-4,-10-21,36 13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9-28T16:00:21.763"/>
    </inkml:context>
    <inkml:brush xml:id="br0">
      <inkml:brushProperty name="width" value="0.1" units="cm"/>
      <inkml:brushProperty name="height" value="0.1" units="cm"/>
      <inkml:brushProperty name="color" value="#E71224"/>
      <inkml:brushProperty name="ignorePressure" value="1"/>
    </inkml:brush>
  </inkml:definitions>
  <inkml:trace contextRef="#ctx0" brushRef="#br0">109 1,'-34'177,"7"1,7 8,-7 155,26-324,1 0,1 0,0 0,2 0,0 0,0 0,2-1,4 13,8-19,-11-17</inkml:trace>
  <inkml:trace contextRef="#ctx0" brushRef="#br0" timeOffset="246.465">504 255,'-325'376,"322"-373,0-1,-1 1,1 0,-1 0,1 0,0 0,0 1,0-1,0 1,1 0,-1-1,1 1,0 0,0 1,1-1,-1 0,1 0,0 1,0-1,0 1,1-1,-1 1,1-1,0 1,1-1,-1 1,1-1,0 1,0-1,0 0,0 1,1-1,1 3,8 0,0 0,0-2,1 1,-1-1,1-1,0 0,1 0,-1-2,0 1,1-1,4-1,20 5,-23-5,0 1,0 0,0 1,0 1,-1 0,0 1,1 0,-2 1,1 0,-1 1,0 0,0 1,-1 1,0 0,0 0,-1 1,8 10,15 33,-22-40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9-28T16:00:20.945"/>
    </inkml:context>
    <inkml:brush xml:id="br0">
      <inkml:brushProperty name="width" value="0.1" units="cm"/>
      <inkml:brushProperty name="height" value="0.1" units="cm"/>
      <inkml:brushProperty name="color" value="#E71224"/>
      <inkml:brushProperty name="ignorePressure" value="1"/>
    </inkml:brush>
  </inkml:definitions>
  <inkml:trace contextRef="#ctx0" brushRef="#br0">27 153,'-9'86,"0"-13,3 0,4 1,4 40,-3-108,1 0,-1 0,1 0,1 0,-1 0,1 0,0 0,0 0,1 0,-1 0,1-1,1 1,-1-1,1 1,0-1,0 0,1 0,-1 0,1 0,0-1,0 0,1 1,-1-2,1 1,0 0,0-1,0 0,1 0,-1-1,1 1,0-1,-1 0,1-1,0 1,1-1,13-4,-1-1,0 0,-1-2,1 0,-1-1,0-1,-1-1,0 0,0-1,-1-1,-1-1,1 0,0-3,207-192,-220 203,30-28,-33 32,1-1,-1 1,1-1,-1 1,1 0,-1-1,1 1,-1-1,1 1,-1 0,1-1,-1 1,1 0,0 0,-1-1,1 1,0 0,-1 0,1 0,0 0,-1 0,1 0,0 0,-1 0,1 0,0 0,-1 0,1 0,-1 1,1-1,0 0,-1 0,1 1,-1-1,1 0,0 1,-1-1,1 1,-1-1,1 1,-1-1,0 1,1-1,-1 1,1-1,-1 1,0-1,0 1,1 0,-1-1,0 1,0-1,0 1,1 0,-1 177,-2-174,1 1,1-1,-1 1,0-1,1 1,0 0,0 0,1-1,-1 1,1 0,0-1,0 1,0-1,1 1,0-1,-1 0,2 0,-1 1,0-1,1-1,0 1,0 0,0-1,0 1,1-1,-1 0,1 0,0 0,-1-1,2 1,-1-1,0 0,0 0,1-1,-1 1,4 0,0-1,1-1,0 0,0-1,0 0,0 0,0 0,0-1,-1-1,1 0,-1 0,0 0,0-1,0 0,0-1,-1 0,1 0,-1 0,0-1,-1 0,0 0,4-6,3-2,-2-1,1 0,-2-1,0 0,-1-1,-1 0,-1 0,0-1,4-15,1-59,-12 67</inkml:trace>
  <inkml:trace contextRef="#ctx0" brushRef="#br0" timeOffset="317.544">1495 153,'-25'30,"2"2,0 1,3 0,1 2,1 0,2 1,1 0,-3 19,16-51,0 0,0 0,0 0,0 0,1 0,0 0,0 0,0 1,1-1,-1 0,1 1,0-1,0 0,0 1,1-1,0 0,-1 1,2-1,-1 0,0 0,1 0,0 0,0 0,0 0,0 0,1-1,-1 1,1-1,0 0,0 1,0-1,1-1,-1 1,1 0,-1-1,1 0,0 0,0 0,0 0,0-1,3 2,2-3,1 0,0-1,-1 0,0-1,1 0,-1 0,0-1,0 0,0 0,0-1,-1 0,1-1,-1 0,0 0,-1-1,1 0,-1 0,0-1,-1 0,0 0,3-4,3-5,0 0,-1-1,0-1,-2 0,0 0,-1-1,-1 0,0 0,2-14,-5 21,-1 0,0-1,-1 1,0-1,0 1,-2-1,1 0,-2 1,0-1,0 1,-1-1,-1 1,0-1,0 1,-2 0,1 0,-1 1,-1-1,-2-2,5 12,0-1,-1 1,1 0,-1 0,0 0,0 0,1 0,-1 1,0 0,0 0,-1 0,1 0,0 0,0 1,0 0,0 0,-1 0,1 1,0-1,0 1,0 0,0 0,0 0,0 1,0-1,0 1,1 0,-1 0,1 0,-1 1,1-1,0 1,0 0,0 0,0 0,0 0,1 0,-1 1,1-1,0 1,0 0,-1 3,-17 21</inkml:trace>
  <inkml:trace contextRef="#ctx0" brushRef="#br0" timeOffset="562.063">1947 576,'-14'-24,"-6"-27,2-10,8-4,6 5,8 7,4 7,5 3,5 4,5 3,2 4,3 6,-4 4,-6 5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9-28T16:00:20.059"/>
    </inkml:context>
    <inkml:brush xml:id="br0">
      <inkml:brushProperty name="width" value="0.1" units="cm"/>
      <inkml:brushProperty name="height" value="0.1" units="cm"/>
      <inkml:brushProperty name="color" value="#E71224"/>
      <inkml:brushProperty name="ignorePressure" value="1"/>
    </inkml:brush>
  </inkml:definitions>
  <inkml:trace contextRef="#ctx0" brushRef="#br0">396 481,'0'0,"1"0,0 0,-1 0,1 0,0 0,0 0,-1 0,1 0,0 0,-1-1,1 1,0 0,0 0,-1-1,1 1,-1 0,1-1,0 1,-1-1,1 1,-1 0,1-1,-1 1,1-1,-1 0,1 1,-1-1,0 1,1-1,-1 0,0 1,1-1,-1 0,0 1,0-1,0 0,1 0,-1 1,0-1,0 0,0 1,0-1,-1 0,1 0,0 1,0-1,0 0,0 1,-1-1,1 0,0 1,-1-1,1 0,0 1,-1-1,1 1,-1-1,1 1,-1-1,1 1,-1-1,0 1,1-1,-1 1,1 0,-1-1,0 1,-20 3,1 1,-1 0,1 2,0 0,1 1,-13 7,17-8,2 0,-5 0,1 1,0 0,1 1,0 1,0 1,1 0,0 1,-2 3,17-13,-1-1,0 1,0 0,1 0,-1 0,0-1,1 1,-1 0,1 0,-1 0,1 0,0 0,-1 0,1 0,0 0,0 0,-1 0,1 0,0 1,0-1,0 0,0 0,1 0,-1 0,0 0,0 0,1 0,-1 0,0 0,1 0,-1 0,1 0,0 0,-1 0,1-1,-1 1,1 0,0 0,0 0,0-1,-1 1,1-1,0 1,0 0,0-1,0 0,0 1,1-1,50 18,112-25,-84-2,-79 8,0 1,0-1,1 0,-1 1,0-1,0 1,0 0,0-1,1 1,-1 0,0 0,0 0,1 0,-1 0,0 0,0 0,1 0,-1 0,0 1,0-1,0 0,1 1,-1-1,0 1,0 0,0-1,0 1,0 0,0-1,0 1,0 0,0 0,0 0,-1 0,1 0,0 0,0 0,-1 0,1 0,-1 0,1 1,-1-1,0 0,1 0,-1 0,0 1,0-1,0 0,0 0,0 1,0-1,0 0,0 0,0 1,-10 12,0-1,-1 0,-1 0,0-2,0 1,-1-1,-1-1,0 0,-5 2,-12 10,-20 15,-131 114,179-149,1 0,-1 0,1 0,-1 0,1 0,0 1,0-1,0 1,0 0,0 0,1-1,-1 1,1 0,0 0,-1 1,2-1,-1 0,0 0,1 0,-1 1,1-1,0 0,0 1,0-1,0 0,1 0,-1 1,1-1,0 0,0 0,0 0,1 0,-1 0,1 0,-1 0,1 0,0-1,0 1,0-1,1 1,0 0,12 3,0-2,0 0,0 0,0-2,1 0,-1 0,1-2,-1 0,1 0,0-2,-1 0,0 0,8-4,12 1,-1-2,0-1,0-2,-1-1,0-1,-1-2,21-13,-47 23,1 0,-1-1,0 0,0 0,0-1,-1 0,1 0,-1 0,-1-1,1 1,-1-1,-1 0,1 0,-1 0,0-1,-1 1,0-1,0 0,0 0,-1 1,0-1,-1-1,1-15</inkml:trace>
  <inkml:trace contextRef="#ctx0" brushRef="#br0" timeOffset="187.258">339 1,'0'96,"0"70,5 21,1-6,0-16,-1-25,3-23,1-21,-2-18,-1-12,2-8,0-9,-1-3,-2-5,-2-9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9-28T16:00:17.075"/>
    </inkml:context>
    <inkml:brush xml:id="br0">
      <inkml:brushProperty name="width" value="0.1" units="cm"/>
      <inkml:brushProperty name="height" value="0.1" units="cm"/>
      <inkml:brushProperty name="color" value="#E71224"/>
      <inkml:brushProperty name="ignorePressure" value="1"/>
    </inkml:brush>
  </inkml:definitions>
  <inkml:trace contextRef="#ctx0" brushRef="#br0">662 23,'1'0,"-1"-1,1 1,-1 0,0-1,1 1,-1-1,0 1,1 0,-1-1,0 1,0-1,0 1,1-1,-1 1,0-1,0 0,0 1,0-1,0 1,0-1,0 1,0-1,0 1,0-1,0 1,0-1,0 1,-1-1,1 1,0-1,0 1,-1-1,1 1,0-1,-1 1,1-1,0 1,-1 0,1-1,0 1,-1 0,1-1,-1 1,1 0,-1-1,1 1,-1 0,1 0,-1 0,1 0,-1-1,1 1,-1 0,1 0,-1 0,1 0,-1 0,1 0,-1 0,0 0,1 1,-1-1,1 0,-1 0,1 0,-42-1,9 9,1 1,0 2,0 1,1 1,1 2,0 1,-1 2,27-15,-278 186,221-130,60-58,0 0,0 0,0 1,0-1,0 0,1 1,-1-1,1 1,-1-1,1 1,-1-1,1 1,0 0,0-1,0 1,0-1,0 1,0-1,0 1,0 0,1-1,-1 1,0-1,1 1,0-1,-1 1,1-1,0 0,0 1,-1-1,1 0,0 1,1-1,-1 0,0 0,0 0,0 0,1 0,-1 0,0 0,1-1,-1 1,1 0,-1-1,1 1,-1-1,1 0,-1 1,1-1,0 0,16 4,1 0,0-2,0 0,0-1,0-1,0-1,6-1,19 0,272-1,-315 3,0 0,1 0,-1 0,0-1,1 1,-1 0,0 0,0 1,1-1,-1 0,0 0,1 1,-1-1,0 0,0 1,0 0,0-1,1 1,-1 0,0-1,0 1,0 0,0 0,0 0,-1 0,1 0,0 0,0 0,0 0,-1 0,1 0,-1 0,1 1,-1-1,1 0,-1 0,0 1,0-1,1 0,-1 0,0 1,0-1,0 0,0 1,-1-1,1 0,0 0,-1 1,1-1,0 0,-1 0,1 1,-1-1,0 0,1 0,-1 0,0 0,0 1,-13 17,-1 0,-1-1,0 0,-1-2,-1 1,0-2,-4 1,-15 14,-275 228,311-258,-8 7,1 1,-1-1,1 1,0 1,1-1,0 1,0 1,1-1,0 1,1 0,0 1,-1 3,7-10,0 0,0 0,0 0,0 0,1 0,-1 0,1 0,0-1,0 1,0-1,1 1,-1-1,1 0,0 0,0 0,0-1,0 1,1-1,-1 1,1-1,-1 0,1 0,0-1,-1 1,1-1,0 0,0 0,0 0,0 0,1-1,-1 1,0-1,0 0,0-1,0 1,0-1,0 0,3 0,47-7,0-2,-1-2,47-18,10-2,-86 28,-6 3</inkml:trace>
  <inkml:trace contextRef="#ctx0" brushRef="#br0" timeOffset="453.955">719 1011,'48'-92,"5"3,3 2,4 2,14-9,-67 86,-5 4,0 1,0-1,0 1,1 0,0 0,-1 0,1 1,0-1,1 1,-1-1,0 1,1 0,-1 0,1 1,-1-1,4 0,-5 5,0 0,0 0,0 0,0 0,0 0,-1 1,1-1,-1 1,0-1,0 1,0 0,-1-1,1 1,-1 0,0-1,0 1,0 0,-1-1,1 1,-1 1,-12 85,9-77,1 1,1-1,0 0,1 1,0 0,1-1,0 1,1 0,1-1,0 1,1-1,0 0,4 8,-5-17,0 0,0-1,0 1,1 0,-1-1,1 1,0-1,0 0,1 0,-1 0,1 0,-1-1,1 1,0-1,0 0,0 0,0 0,0-1,0 0,0 1,1-1,-1-1,1 1,-1-1,0 0,1 0,-1 0,1 0,3-1,1-1,0 0,0-1,0 1,0-2,0 1,-1-1,0 0,0-1,0 0,0 0,-1-1,0 0,6-6,7-14,-1-1,-1-1,-1-1,-1 0,-2-1,-1-1,-1 0,-2-1,0-5,-6 28,-1-1,0 0,0-1,-1 1,-1 0,1-1,-2 1,0-1,0 1,-1-6,1 15,0 1,0-1,0 1,0-1,0 1,0-1,-1 1,1-1,0 1,0-1,0 1,0-1,-1 1,1-1,0 1,-1 0,1-1,0 1,-1-1,1 1,0 0,-1-1,1 1,-1 0,1-1,-1 1,1 0,0 0,-1 0,1-1,-1 1,1 0,-1 0,1 0,-1 0,1 0,-1 0,1 0,-1 0,0 0,1 0,-1 0,1 0,-1 0,1 1,0-1,-1 0,1 0,-1 0,1 1,-1-1,1 0,-1 1,1-1,0 0,-1 1,1-1,0 0,-1 1,1-1,0 1,-1 0,-9 7</inkml:trace>
  <inkml:trace contextRef="#ctx0" brushRef="#br0" timeOffset="1050.373">1650 729,'64'-39,"-2"-2,-2-4,-2-1,4-10,23-44,-83 97,1-1,-1 1,0-1,0 0,-1 0,1 1,-1-1,0 0,0 0,0 0,-1 0,1-1,-1 1,0 0,0 0,0 0,-1 0,1 0,-1 0,0 0,0 0,-1 0,1 0,-1 0,0 1,0-1,0 0,0 1,-3-3,2 4,0-1,0 1,0-1,0 1,0 0,-1 0,1 1,-1-1,1 1,-1 0,0-1,0 2,0-1,1 0,-1 1,0 0,0 0,0 0,0 0,0 0,1 1,-1 0,0 0,0 0,1 0,-1 1,0-1,1 1,-1 0,-95 68,83-56,0 0,1 2,1 0,0 1,2 0,0 1,0 0,2 1,0 0,1 1,1 0,1 0,1 1,1 0,1 0,-1 9,5-25,0 0,0 1,1-1,0 0,-1 0,2 0,-1 0,1 0,0 0,0-1,0 1,0 0,1-1,0 0,0 1,0-1,0 0,1-1,0 1,0-1,0 1,0-1,0 0,0-1,1 1,0-1,-1 0,1 0,0 0,0-1,0 1,0-1,0 0,0-1,3 1,13 0,1 0,-1-1,0-1,0-1,0-1,0-1,0 0,-1-2,1 0,-2-2,1 0,-1-1,2-2,31-19,-1-2,-2-2,-1-3,-1-2,-23 21,-1-1,-1-1,-1-1,-1 0,-1-2,0 0,-2-1,-1-1,-1-1,-1 0,-2-1,0 0,0-5,-11 30,0-1,0 1,0-1,0 1,-1-1,1 0,-1 1,0-1,1 0,-1 0,0 1,-1-1,1 0,0 1,-1-1,0 0,1 1,-1-1,0 1,0-1,-1 1,1-1,0 1,-1 0,0 0,1-1,-1 1,0 0,0 1,0-1,0 0,0 1,-1-1,1 1,0-1,-1 1,1 0,-1 0,1 0,-1 1,0-1,1 0,-1 1,-1 0,-7 1,0 1,0 0,1 0,-1 1,1 1,0 0,0 0,0 1,0 1,1-1,0 1,0 1,0 0,1 0,0 1,1 0,0 0,0 0,0 1,1 0,1 1,-1-1,2 1,-1 0,-1 6,4-11,0-1,1 0,-1 0,1 1,0-1,0 1,1-1,-1 1,1-1,0 1,0 0,0-1,1 1,0-1,0 1,0-1,0 0,1 1,-1-1,1 0,0 0,1 0,-1 0,1 0,-1-1,1 1,0-1,0 1,1-1,-1 0,1 0,0-1,-1 1,1-1,0 0,0 0,1 0,13 4,1 0,0-1,0-2,0 1,0-2,1-1,-1 0,12-2,117 14,-146-12,1-1,0 0,-1 1,1-1,0 1,-1 0,1 0,-1 0,1 0,-1 0,0 1,1-1,-1 1,0-1,0 1,0 0,0 0,0 0,-1 0,1 0,0 0,-1 0,0 1,1-1,-1 1,0-1,0 1,-1-1,1 1,0-1,-1 1,0 0,1-1,-1 1,0 0,0 0,-1-1,1 1,-1 0,1-1,-1 1,0-1,0 1,0-1,0 1,0-1,0 0,-1 1,-114 159,102-121,15-27</inkml:trace>
  <inkml:trace contextRef="#ctx0" brushRef="#br0" timeOffset="1547.922">3203 136,'-68'50,"1"3,3 3,-36 42,83-84,0 2,2 0,0 1,0 1,2 0,0 1,1 0,1 1,1 0,1 1,-6 19,14-36,1 0,-1 0,1 0,0 0,0 0,1 0,-1 0,1 0,0 0,0 0,0 0,0 0,1-1,0 1,-1 0,1-1,1 0,-1 1,0-1,1 0,0 0,0 0,-1-1,2 1,-1-1,0 1,0-1,1 0,0 0,-1-1,1 1,0-1,-1 1,1-1,0-1,0 1,0 0,0-1,0 0,0 0,0 0,0 0,0-1,0 0,4 0,15-5,-1-1,1 0,-1-2,0 0,-1-2,0 0,0-2,-2 0,1-1,-2-1,0 0,-1-2,5-6,261-268,-246 266,-37 25,1 0,0 0,-1 0,1 0,0 0,0 0,-1 0,1 0,0 0,0 1,-1-1,1 0,0 0,-1 1,1-1,0 0,-1 1,1-1,-1 1,1-1,0 1,-1-1,1 1,-1-1,1 1,-1-1,0 1,1 0,-1-1,0 1,1 0,-1-1,0 1,0 0,1-1,-1 1,0 0,0 0,0-1,0 1,0 0,0 0,0-1,0 1,0 0,-1-1,1 1,0 0,0 0,-1-1,1 1,-1 0,-4 38,-2-1,-1 1,-3-1,-9 23,-24 94,25-20,-3 135,18-165,-6 1,-4-1,-25 96,36-186,-1 0,0 0,-1-1,-1 0,0 0,-1 0,-1 0,0-1,0 0,-1-1,-1 0,0-1,-1 0,0 0,0-1,-4 2,10-11,0 1,0-1,0 0,0 0,0 0,0-1,0 0,0 0,0 0,-1-1,1 0,0 1,0-2,0 1,1-1,-1 0,0 0,0 0,1 0,0-1,-1 0,1 0,0 0,0 0,0-1,1 1,-1-1,1 0,0 0,0 0,1-1,-1 1,1-1,0 0,0 1,0-1,1 0,-1 0,1 0,1 0,-1 0,0-5,-3-27,1-1,1 1,3 0,1-1,1 1,2 0,2 0,1 0,2 1,8-17,0-4,2 1,3 1,3 0,1 2,3 1,2 2,8-7,-10 17,-7 10</inkml:trace>
  <inkml:trace contextRef="#ctx0" brushRef="#br0" timeOffset="2229.106">3768 221,'5'226,"-5"-223,0 1,0-1,1 0,-1 0,1 0,-1 0,1 0,0 0,0 0,1 0,-1 0,0 0,1 0,0 0,0-1,0 1,0-1,0 0,0 1,0-1,1 0,-1 0,1 0,0-1,0 1,-1-1,1 1,0-1,0 0,0 0,0 0,0-1,1 1,-1-1,0 1,0-1,0 0,1 0,-1-1,0 1,0-1,0 1,0-1,0 0,0 0,0-1,7-4,0-1,-1 0,0-1,0 0,-1 0,0-1,-1 0,0 0,0-1,-1 0,0 0,-1-1,3-6,7-11,107-200,-102 198,-20 30,0 0,1-1,-1 1,0 0,1-1,-1 1,1 0,-1-1,0 1,1 0,-1 0,1 0,-1 0,1-1,-1 1,1 0,-1 0,1 0,-1 0,1 0,-1 0,1 0,-1 0,1 0,-1 1,1-1,-1 0,1 0,-1 0,0 0,1 1,-1-1,1 0,-1 0,1 1,-1-1,0 0,1 1,-1-1,0 1,1-1,-1 0,0 1,0-1,1 1,-1-1,0 1,0-1,0 1,0-1,0 0,0 1,1-1,-1 1,0-1,0 1,0-1,-1 1,1-1,0 1,0-1,0 1,0-1,0 1,0-1,-1 1,6 45,-3 1,-2 0,-1 0,-3-1,-2 4,3-18,-6 52,4 0,4 1,7 49,6-10,-5 1,-8 65,1-174,0 0,-2 0,0 0,-1-1,-1 1,0-1,-1 1,0-1,-2-1,0 1,0-1,-1 0,-1-1,0 0,-1 0,0-1,-10 9,18-19,0 1,0-1,0 1,-1-1,1 0,-1 0,1 0,-1 0,0 0,1 0,-1-1,0 1,0-1,-1 0,1 0,0 0,0 0,0-1,-1 1,1-1,0 0,0 0,-1 0,1 0,0-1,-1 1,1-1,0 0,0 0,0 0,0 0,0-1,0 1,0-1,0 0,1 0,-1 0,0 0,1 0,0 0,-1-2,-2-7,2 0,-1 0,2-1,0 1,0-1,1 0,0 1,1-1,0 0,1 0,0 1,1-1,0 0,1 1,1 0,-1 0,2-1,3-19,15-78,6 0,3 2,6 2,4 1,52-89,-81 170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09:07.82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7663 1208 10826 0 0,'0'0'1983'0'0,"0"0"-584"0"0,0 0-372 0 0,0 0 76 0 0,0 0 220 0 0,0 0 56 0 0,0 0-152 0 0,0 0-280 0 0,0 0-295 0 0,0 0-183 0 0,0 0-114 0 0,0 0-29 0 0,0 0 14 0 0,11 15 873 0 0,-15 272 1122 0 0,0-179-1059 0 0,3-81-5439 0 0,0-12-8164 0 0,1-22 1661 0 0</inkml:trace>
  <inkml:trace contextRef="#ctx0" brushRef="#br0" timeOffset="154.62">7642 619 18388 0 0,'0'0'440'0'0,"0"0"-280"0"0,0 0-288 0 0,0 0 0 0 0,0 0 72 0 0,0 0 104 0 0,0 0-48 0 0,0 0-128 0 0,0 0-328 0 0,0 0-600 0 0,0 0-1265 0 0,28 206-2464 0 0,-17-188-5193 0 0</inkml:trace>
  <inkml:trace contextRef="#ctx0" brushRef="#br0" timeOffset="2169.445">10823 1167 19268 0 0,'0'0'3021'0'0,"0"0"-1269"0"0,0 0-597 0 0,0 0-204 0 0,0 0-190 0 0,0 0-172 0 0,0 0-208 0 0,0 0-177 0 0,0 0-97 0 0,-31 8-75 0 0,-98 28 8 0 0,125-35-37 0 0,0-1-1 0 0,0 1 1 0 0,0 0 0 0 0,1 1 0 0 0,-1-1 0 0 0,1 1 0 0 0,-1-1-1 0 0,1 1 1 0 0,-1 0 0 0 0,1 0 0 0 0,0 1 0 0 0,0-1 0 0 0,0 1-1 0 0,0 0 1 0 0,0-1 0 0 0,1 1 0 0 0,-1 0 0 0 0,1 0 0 0 0,0 1-1 0 0,0-1-2 0 0,-5 8 9 0 0,1-4-9 0 0,0 1-1 0 0,1-1 1 0 0,0 1 0 0 0,0 0-1 0 0,1 1 1 0 0,0-1 0 0 0,1 1-1 0 0,-1 0 1 0 0,2 0 0 0 0,-1 0-1 0 0,1 0 1 0 0,1 0 0 0 0,-1 0 0 0 0,2 0-1 0 0,-1 1 1 0 0,1-1 0 0 0,1 0-1 0 0,0 1 1 0 0,0-1 0 0 0,0 0-1 0 0,2 0 1 0 0,-1 0 0 0 0,1 0-1 0 0,0 0 1 0 0,1-1 0 0 0,0 1-1 0 0,0-1 1 0 0,1 0 0 0 0,4 6 0 0 0,-1-7-1 0 0,1 0 0 0 0,0 0-1 0 0,0-1 1 0 0,0 0 0 0 0,1 0 0 0 0,0-1 0 0 0,0-1 0 0 0,1 0 0 0 0,-1 0 0 0 0,1-1 0 0 0,0 0 0 0 0,0-1-1 0 0,0 0 1 0 0,0-1 0 0 0,0 0 0 0 0,0-1 0 0 0,0 0 0 0 0,0 0 0 0 0,0-1 0 0 0,0-1 0 0 0,0 0 0 0 0,0-1 0 0 0,0 0-1 0 0,-1 0 1 0 0,1-1 0 0 0,-1-1 0 0 0,0 0 0 0 0,7-4 1 0 0,51-40-932 0 0,-32 5-5914 0 0,-30 32-3692 0 0</inkml:trace>
  <inkml:trace contextRef="#ctx0" brushRef="#br0" timeOffset="-1328.693">6326 431 4297 0 0,'0'0'772'0'0,"0"0"-129"0"0,0 0 98 0 0,0 0 405 0 0,0 0 433 0 0,0 0 124 0 0,0 0-128 0 0,0 0-233 0 0,0 0-218 0 0,0 0-155 0 0,0 0-102 0 0,34-12-91 0 0,107-39-114 0 0,62-33 1533 0 0,-188 74-2039 0 0,-2-1 0 0 0,0-1 0 0 0,0 0 0 0 0,-1 0 0 0 0,0-2 0 0 0,-1 1 0 0 0,-1-1 0 0 0,0-1 0 0 0,-1 0 0 0 0,-1 0 0 0 0,0-1 0 0 0,-1 0 0 0 0,0-1 0 0 0,2-12-156 0 0,-4-33 1211 0 0,-5 294-724 0 0,-17 91 227 0 0,-20 468 266 0 0,15-548-471 0 0,-9-110-309 0 0,26-108-160 0 0,7-32-798 0 0,43-118-2863 0 0,-10 32-1470 0 0,-10 30-3760 0 0,-17 36 456 0 0</inkml:trace>
  <inkml:trace contextRef="#ctx0" brushRef="#br0" timeOffset="-375.79">7392 328 11787 0 0,'0'0'2288'0'0,"0"0"-1272"0"0,0 0-412 0 0,0 0 11 0 0,0 0 245 0 0,0 0 258 0 0,0 0 116 0 0,0 0-65 0 0,0 0-214 0 0,0 0-226 0 0,0 0-179 0 0,0 0-143 0 0,0-3-109 0 0,0-9-82 0 0,0 9-46 0 0,0 3-34 0 0,0 0-25 0 0,0 0-9 0 0,0 0-28 0 0,0 0-6 0 0,0 0-11 0 0,0 0-5 0 0,0 0 12 0 0,0 0 16 0 0,0 0 15 0 0,0 0 10 0 0,0 0 12 0 0,0 0 5 0 0,0 0 6 0 0,0 0 8 0 0,0 0 5 0 0,0 0-6 0 0,0 0-12 0 0,0 0-10 0 0,0 0-30 0 0,0 0-21 0 0,-24 41 1232 0 0,-23 52-1231 0 0,-4-2-1 0 0,-5-2 1 0 0,-3-2 0 0 0,-54 58-63 0 0,88-114 8 0 0,-3 0 1 0 0,0-2 0 0 0,-1-1 0 0 0,-2-1 0 0 0,-1-2 0 0 0,-1-1-1 0 0,-1-1 1 0 0,-5 0-9 0 0,39-23 6 0 0,0-1 0 0 0,0 1 0 0 0,0 0 0 0 0,1-1-1 0 0,-1 1 1 0 0,0 0 0 0 0,0-1 0 0 0,0 1 0 0 0,0 0 0 0 0,0 0 0 0 0,0-1-1 0 0,0 1 1 0 0,0 0 0 0 0,-1-1 0 0 0,1 1 0 0 0,0 0 0 0 0,0-1-1 0 0,0 1 1 0 0,0 0 0 0 0,0 0 0 0 0,0-1 0 0 0,-1 1 0 0 0,1 0 0 0 0,0 0-1 0 0,0-1 1 0 0,0 1 0 0 0,-1 0 0 0 0,1 0 0 0 0,0 0 0 0 0,0-1-1 0 0,0 1 1 0 0,-1 0 0 0 0,1 0 0 0 0,0 0 0 0 0,-1 0 0 0 0,1-1-1 0 0,0 1 1 0 0,0 0 0 0 0,-1 0 0 0 0,1 0 0 0 0,0 0-6 0 0,24-28-25 0 0,-7 10 24 0 0,2-1 0 0 0,0 2 1 0 0,1 1-1 0 0,1 0 0 0 0,0 1 1 0 0,1 2-1 0 0,1 0 0 0 0,0 1 0 0 0,8-1 1 0 0,-29 12 2 0 0,0 0 0 0 0,0 1 0 0 0,0-1 0 0 0,0 1 0 0 0,0-1 0 0 0,0 1-1 0 0,0 0 1 0 0,0 0 0 0 0,1 0 0 0 0,-1 0 0 0 0,0 1 0 0 0,0-1 0 0 0,0 0 0 0 0,0 1-1 0 0,0 0 1 0 0,0-1 0 0 0,0 1 0 0 0,0 0 0 0 0,0 0 0 0 0,0 0 0 0 0,0 0 0 0 0,-1 0-1 0 0,1 1 1 0 0,0-1 0 0 0,-1 0 0 0 0,1 1 0 0 0,-1-1 0 0 0,1 1 0 0 0,-1 0 0 0 0,0-1-1 0 0,0 1 1 0 0,0 0 0 0 0,0 0 0 0 0,0 0 0 0 0,0 0 0 0 0,0 0 0 0 0,0 0 0 0 0,-1 0 0 0 0,1 0-3 0 0,16 88 147 0 0,-14-60-107 0 0,1 1-1 0 0,2-1 1 0 0,1 0 0 0 0,1 0-1 0 0,2-1 1 0 0,1 0 0 0 0,1 0-1 0 0,1-2 1 0 0,1 1 0 0 0,2-2-1 0 0,6 8-38 0 0,54 64 413 0 0,-69-35 761 0 0,-3-64-3206 0 0,-4 0-2328 0 0,0 0-3808 0 0,0 1-3277 0 0</inkml:trace>
  <inkml:trace contextRef="#ctx0" brushRef="#br0" timeOffset="671.145">7920 1679 16588 0 0,'0'0'1333'0'0,"0"0"-498"0"0,0 0-248 0 0,0 0 92 0 0,0 0 141 0 0,0 0 61 0 0,0 0-95 0 0,0 0-211 0 0,0 0-198 0 0,0 0-137 0 0,0 0-59 0 0,0 0-14 0 0,0 0 9 0 0,12-19-16 0 0,74-121 210 0 0,10-36 280 0 0,2 3-548 0 0,-88 163-472 0 0,-17 32-211 0 0,3-11 649 0 0,2-6-70 0 0,-6 13 7 0 0,0 0 0 0 0,2 1-1 0 0,0-1 1 0 0,1 2-1 0 0,1-1 1 0 0,0 0-1 0 0,2 1 1 0 0,1 0 0 0 0,0-1-1 0 0,1 1 1 0 0,1 0-1 0 0,2 8-4 0 0,0-22 51 0 0,1 0 0 0 0,0 0 0 0 0,0 0 0 0 0,0-1-1 0 0,0 0 1 0 0,1 0 0 0 0,0 0 0 0 0,0 0 0 0 0,1-1-1 0 0,-1 1 1 0 0,1-2 0 0 0,0 1 0 0 0,0 0 0 0 0,0-1-1 0 0,1 0 1 0 0,-1-1 0 0 0,1 0 0 0 0,-1 0 0 0 0,1 0-1 0 0,0 0 1 0 0,0-1 0 0 0,0 0 0 0 0,-1-1 0 0 0,1 0 0 0 0,0 0-1 0 0,0 0 1 0 0,0-1 0 0 0,0 0 0 0 0,0 0 0 0 0,6-3-51 0 0,-2 1 176 0 0,0-2-1 0 0,-1 0 1 0 0,0 0 0 0 0,0-1 0 0 0,0 0 0 0 0,0-1 0 0 0,-1 0 0 0 0,-1 0 0 0 0,1-1 0 0 0,-1 0 0 0 0,6-7-176 0 0,-7 6 32 0 0,0-1 0 0 0,0 1 0 0 0,0-1 0 0 0,-2 0 0 0 0,1-1 0 0 0,-1 1 0 0 0,-1-1 0 0 0,1 0 0 0 0,-2 0 0 0 0,0-1 0 0 0,0 1 0 0 0,-1-1 0 0 0,-1 1 0 0 0,1-3-32 0 0,-2 14-463 0 0,-16 10-8856 0 0,13-2 1732 0 0,-1-1-3629 0 0</inkml:trace>
  <inkml:trace contextRef="#ctx0" brushRef="#br0" timeOffset="1319.088">8745 1399 12787 0 0,'0'0'1317'0'0,"0"0"-94"0"0,0 0 178 0 0,0 0 166 0 0,0 0-94 0 0,0 0-242 0 0,0 0-260 0 0,0 0-208 0 0,0 0-150 0 0,0 0-114 0 0,0 0-96 0 0,0 0-79 0 0,31-27-53 0 0,94-84-33 0 0,-70 44 81 0 0,-50 59-281 0 0,0 0 0 0 0,-1 0 1 0 0,0 0-1 0 0,0-1 0 0 0,-1 1 0 0 0,0-1 0 0 0,0 0 1 0 0,-1 0-1 0 0,0 0 0 0 0,-1 0 0 0 0,1-3-38 0 0,-4 10-14 0 0,1 0 0 0 0,0 1-1 0 0,-1-1 1 0 0,1 0 0 0 0,-1 1-1 0 0,1 0 1 0 0,-1-1 0 0 0,0 1-1 0 0,0 0 1 0 0,0 0 0 0 0,1 0-1 0 0,-1 0 1 0 0,0 0 0 0 0,0 0-1 0 0,0 1 1 0 0,0-1 0 0 0,-1 0-1 0 0,1 1 1 0 0,0 0 0 0 0,0 0 0 0 0,0-1-1 0 0,0 1 1 0 0,0 1 0 0 0,-1-1-1 0 0,1 0 1 0 0,0 0 0 0 0,0 1-1 0 0,0-1 1 0 0,0 1 0 0 0,0 0-1 0 0,0-1 1 0 0,0 1 0 0 0,0 0-1 0 0,-1 1 15 0 0,-12 6-77 0 0,-1 0-1 0 0,1 2 1 0 0,1-1 0 0 0,0 2-1 0 0,0 0 1 0 0,1 1-1 0 0,0 0 1 0 0,1 1-1 0 0,1 0 1 0 0,0 1-1 0 0,-2 4 78 0 0,5-9-25 0 0,0 1 0 0 0,0 1 0 0 0,1-1 1 0 0,0 1-1 0 0,1 1 0 0 0,0-1 0 0 0,1 1 0 0 0,0 0 0 0 0,1 0 0 0 0,0 1 0 0 0,1-1 0 0 0,0 1 0 0 0,1 0 0 0 0,1 0 0 0 0,0-1 0 0 0,1 4 25 0 0,1-11 5 0 0,0-1 0 0 0,0 1 0 0 0,0 0 0 0 0,1-1 0 0 0,-1 0-1 0 0,1 1 1 0 0,1-1 0 0 0,-1 0 0 0 0,0 0 0 0 0,1 0 0 0 0,0 0-1 0 0,0 0 1 0 0,0-1 0 0 0,0 1 0 0 0,1-1 0 0 0,-1 0 0 0 0,1 0-1 0 0,0 0 1 0 0,0-1 0 0 0,0 1 0 0 0,0-1 0 0 0,1 0-1 0 0,-1 0 1 0 0,0 0 0 0 0,1-1 0 0 0,-1 0 0 0 0,5 1-5 0 0,132 12 571 0 0,-110-18-410 0 0,0-2 1 0 0,0-1-1 0 0,-1-2 1 0 0,0 0-1 0 0,-1-3 1 0 0,0 0-1 0 0,0-2 1 0 0,-1 0-1 0 0,-1-2 1 0 0,-1-2-1 0 0,0 0 1 0 0,-2-1-1 0 0,6-7-161 0 0,19-20 191 0 0,-2-3 0 0 0,-2-2 0 0 0,-3-2 0 0 0,-2-1 1 0 0,-2-2-1 0 0,-2-2 0 0 0,20-49-191 0 0,-42 81-15 0 0,-2-1 0 0 0,-1 0-1 0 0,-2-1 1 0 0,0 0 0 0 0,-2 0 0 0 0,-1 0 0 0 0,-1-1 0 0 0,-1 0 0 0 0,-2 0 0 0 0,-1-1 0 0 0,-2 1 0 0 0,0 0 0 0 0,-2-4 15 0 0,3 28-5 0 0,-1 0 0 0 0,1 0 1 0 0,-1 0-1 0 0,0 0 1 0 0,0 0-1 0 0,-1 1 1 0 0,1-1-1 0 0,-1 0 0 0 0,0 1 1 0 0,0 0-1 0 0,0-1 1 0 0,-1 1-1 0 0,0 0 0 0 0,0 0 1 0 0,0 0-1 0 0,0 0 1 0 0,0 1-1 0 0,-1-1 0 0 0,0 1 1 0 0,1 0-1 0 0,-1 0 1 0 0,0 0-1 0 0,-1 1 1 0 0,1-1-1 0 0,0 1 0 0 0,-1 0 1 0 0,0 0-1 0 0,1 1 1 0 0,-1-1-1 0 0,0 1 0 0 0,0 0 1 0 0,1 0-1 0 0,-1 1 1 0 0,0 0-1 0 0,0-1 0 0 0,0 2 1 0 0,0-1-1 0 0,0 0 1 0 0,0 1-1 0 0,0 0 0 0 0,1 0 1 0 0,-1 1-1 0 0,-1 0 5 0 0,-8 8-3 0 0,1 0 0 0 0,0 2-1 0 0,0-1 1 0 0,1 2 0 0 0,1 0 0 0 0,0 0-1 0 0,0 1 1 0 0,2 0 0 0 0,0 1 0 0 0,0 0-1 0 0,1 0 1 0 0,1 1 0 0 0,1 0 0 0 0,0 0-1 0 0,1 1 1 0 0,1-1 0 0 0,1 1 0 0 0,-1 4 3 0 0,-5 215 269 0 0,14-186-212 0 0,3 0-1 0 0,2-1 1 0 0,2 1 0 0 0,2-2-1 0 0,14 33-56 0 0,18 61 45 0 0,-7-18 3 0 0,-22-77-82 0 0,-2 2 0 0 0,-2 0 0 0 0,-2 0 0 0 0,-2 9 34 0 0,-9-47-721 0 0,-4-19-1368 0 0,-2-3 1184 0 0,-10-31-4938 0 0,11 27-508 0 0,1 7-4818 0 0</inkml:trace>
  <inkml:trace contextRef="#ctx0" brushRef="#br0" timeOffset="1565.777">9240 1016 19068 0 0,'0'0'1232'0'0,"0"0"-387"0"0,0 0-204 0 0,0 0 111 0 0,0 0 176 0 0,0 0 131 0 0,0 0-56 0 0,0 0-124 0 0,0 0-132 0 0,0 0-127 0 0,33 5-135 0 0,104 16-110 0 0,65-13 383 0 0,120 17-3006 0 0,-276-15-672 0 0,-31-6-619 0 0,0 1-3782 0 0,-4-2-4643 0 0</inkml:trace>
  <inkml:trace contextRef="#ctx0" brushRef="#br0" timeOffset="1753.139">10107 1381 20892 0 0,'0'0'377'0'0,"0"0"-257"0"0,0 0-40 0 0,0 0-24 0 0,0 0-32 0 0,0 0-120 0 0,0 0-176 0 0,0 0-369 0 0,0 0-615 0 0,0 0-1112 0 0,0 0-2577 0 0,0 0-6914 0 0</inkml:trace>
  <inkml:trace contextRef="#ctx0" brushRef="#br0" timeOffset="1901.69">10098 1024 21237 0 0,'0'0'1456'0'0,"0"0"-456"0"0,0 0-304 0 0,0 0-208 0 0,0 0-120 0 0,0 0-136 0 0,0 0-144 0 0,0 0-224 0 0,0 0-280 0 0,0 0-464 0 0,0 0-864 0 0,0 0-2017 0 0,0 0-7193 0 0</inkml:trace>
  <inkml:trace contextRef="#ctx0" brushRef="#br0" timeOffset="3507.781">10144 1433 0 0 0,'0'0'671'0'0,"0"0"570"0"0,0 0 110 0 0,0 0-164 0 0,0 0-176 0 0,0 0-112 0 0,0 0-24 0 0,0 0 4 0 0,0 0 2 0 0,4-3 2 0 0,12-7-3 0 0,-12 8 51 0 0,-4 2 43 0 0,0 0 27 0 0,0 0 14 0 0,0 0-55 0 0,0 0-74 0 0,-33 15 6278 0 0,20 70-5010 0 0,11 95-1681 0 0,2-180-658 0 0,13-19-3252 0 0,-3 10-761 0 0,-2 3-4796 0 0,-6 3-508 0 0</inkml:trace>
  <inkml:trace contextRef="#ctx0" brushRef="#br0" timeOffset="32033.38">10210 994 0 0 0,'0'0'400'0'0,"0"0"112"0"0,-2 0 98 0 0,-9 0 52 0 0,8 0 8 0 0,3 0-13 0 0,0 0 2 0 0,0 0 49 0 0,0 0 71 0 0,-1-4 2848 0 0,-3-3-2922 0 0,-2 15 8928 0 0,6-8-9472 0 0,0 0-16 0 0,0 0 14 0 0,0 0 14 0 0,0 0 2 0 0,0 0-8 0 0,0 0-19 0 0,0 0-30 0 0,0 0-12 0 0,0 0-24 0 0,0 0 9 0 0,-19 15 2306 0 0,-10 2-2008 0 0,29-17-346 0 0,0-1 1 0 0,0 1-1 0 0,0 0 0 0 0,0-1 1 0 0,0 1-1 0 0,0-1 0 0 0,-1 1 1 0 0,1 0-1 0 0,0-1 0 0 0,0 1 1 0 0,0 0-1 0 0,-1-1 0 0 0,1 1 1 0 0,0 0-1 0 0,0-1 0 0 0,-1 1 0 0 0,1 0 1 0 0,0 0-1 0 0,-1-1 0 0 0,1 1 1 0 0,0 0-1 0 0,-1 0 0 0 0,1-1 1 0 0,0 1-1 0 0,-1 0 0 0 0,1 0 1 0 0,0 0-1 0 0,-1 0 0 0 0,1 0 1 0 0,-1 0-1 0 0,1 0 0 0 0,0 0 1 0 0,-1 0-1 0 0,1 0 0 0 0,-1 0 0 0 0,1 0 1 0 0,0 0-1 0 0,-1 0 0 0 0,1 0 1 0 0,-1 0-1 0 0,1 0 0 0 0,0 0 1 0 0,-1 0-1 0 0,1 0 0 0 0,-1 1 1 0 0,1-1-1 0 0,0 0 0 0 0,-1 0-43 0 0,0-1-9 0 0,0 0 0 0 0,0-1 0 0 0,0 1 0 0 0,0 0 0 0 0,-1 0-1 0 0,1-1 1 0 0,0 1 0 0 0,-1 0 0 0 0,1 0 0 0 0,-1 1 0 0 0,1-1 0 0 0,-1 0 0 0 0,1 0 0 0 0,-1 1-1 0 0,1-1 1 0 0,-1 1 0 0 0,0-1 0 0 0,0 1 0 0 0,1 0 0 0 0,-1 0 0 0 0,0-1 0 0 0,1 1-1 0 0,-1 0 1 0 0,0 1 0 0 0,0-1 0 0 0,1 0 0 0 0,-1 0 0 0 0,0 1 0 0 0,1-1 0 0 0,-1 1-1 0 0,0 0 1 0 0,1-1 0 0 0,-1 1 0 0 0,1 0 0 0 0,-1 0 0 0 0,1 0 0 0 0,-1 0 0 0 0,1 0-1 0 0,0 0 1 0 0,0 0 0 0 0,-1 1 0 0 0,1-1 0 0 0,0 0 0 0 0,0 1 9 0 0,-19 38-274 0 0,20-39 210 0 0,23 3-21 0 0,-20-4 128 0 0,1-1 1 0 0,-1 1-1 0 0,1 0 1 0 0,-1-1-1 0 0,1 0 1 0 0,-1 0-1 0 0,0 0 0 0 0,0 0 1 0 0,1-1-1 0 0,-1 1 1 0 0,0-1-1 0 0,0 0 1 0 0,0 1-1 0 0,-1-2 0 0 0,1 1 1 0 0,0 0-1 0 0,-1 0 1 0 0,1-1-44 0 0,10-8 193 0 0,-12 11-176 0 0,-1-1 0 0 0,1 1 0 0 0,-1-1 0 0 0,1 1 0 0 0,-1 0 0 0 0,0-1 0 0 0,1 1 0 0 0,-1-1 0 0 0,1 1 1 0 0,-1-1-1 0 0,0 1 0 0 0,0-1 0 0 0,1 0 0 0 0,-1 1 0 0 0,0-1 0 0 0,0 1 0 0 0,0-1 0 0 0,1 1 0 0 0,-1-1 0 0 0,0 0 0 0 0,0 1 0 0 0,0-1 0 0 0,0 0 0 0 0,0 1 0 0 0,0-1 0 0 0,0 1 1 0 0,0-1-1 0 0,-1 0 0 0 0,1 1 0 0 0,0-1 0 0 0,0 1 0 0 0,0-1 0 0 0,-1 1 0 0 0,1-1 0 0 0,0 1 0 0 0,-1-1 0 0 0,1 1 0 0 0,0-1 0 0 0,-1 1 0 0 0,1-1 0 0 0,-1 1 0 0 0,1-1 1 0 0,0 1-1 0 0,-1-1 0 0 0,1 1 0 0 0,-1 0 0 0 0,1 0 0 0 0,-1-1 0 0 0,0 1 0 0 0,1 0 0 0 0,-1 0 0 0 0,1-1 0 0 0,-1 1-17 0 0,0 0-1 0 0,-5 10-454 0 0,5-8-3132 0 0,4-10-6906 0 0,-3 8-686 0 0</inkml:trace>
  <inkml:trace contextRef="#ctx0" brushRef="#br0" timeOffset="33895.363">12331 1499 8290 0 0,'0'0'1612'0'0,"0"0"-305"0"0,0 0-195 0 0,0 0-3 0 0,0 0-13 0 0,0 0-168 0 0,0 0-289 0 0,0 0-251 0 0,0 0-67 0 0,0 0 111 0 0,0 0 172 0 0,8 0 143 0 0,91-11 2621 0 0,-78 2-2988 0 0,0-1 0 0 0,0-1 1 0 0,-1 0-1 0 0,-1-2 0 0 0,0 0 1 0 0,0-1-1 0 0,10-11-380 0 0,-22 18 65 0 0,0 1 1 0 0,-1-1-1 0 0,0 0 0 0 0,0 0 1 0 0,-1 0-1 0 0,0-1 0 0 0,0 0 1 0 0,-1 0-1 0 0,0 0 0 0 0,0-1 1 0 0,-1 1-1 0 0,0-1 0 0 0,-1 0 1 0 0,0 0-1 0 0,0 0 0 0 0,-1 0 1 0 0,0 0-1 0 0,0 0 0 0 0,-1-1 1 0 0,-1-5-66 0 0,-1 10-19 0 0,-1-1 1 0 0,0 1 0 0 0,0 0 0 0 0,-1 0 0 0 0,0 0 0 0 0,0 0 0 0 0,0 1 0 0 0,0-1 0 0 0,-1 1 0 0 0,1 0 0 0 0,-1 0 0 0 0,0 1 0 0 0,0-1 0 0 0,-1 1 0 0 0,1 1 0 0 0,-1-1-1 0 0,1 1 1 0 0,-1-1 0 0 0,0 2 0 0 0,0-1 0 0 0,0 1 0 0 0,0 0 0 0 0,0 0 0 0 0,0 0 0 0 0,0 1 0 0 0,-1 0 0 0 0,1 0 0 0 0,0 1 0 0 0,0-1 0 0 0,0 2 0 0 0,0-1-1 0 0,0 0 1 0 0,-4 3 18 0 0,-9 6-63 0 0,0 0-1 0 0,1 2 1 0 0,0 0-1 0 0,1 1 0 0 0,1 1 1 0 0,0 0-1 0 0,1 2 1 0 0,0-1-1 0 0,1 2 0 0 0,-6 9 64 0 0,11-15 14 0 0,0-1 0 0 0,1 1 0 0 0,1 1 0 0 0,-1-1 1 0 0,2 1-1 0 0,0 1 0 0 0,0-1 0 0 0,1 1 0 0 0,0 0 0 0 0,2 0 0 0 0,-1 0 0 0 0,1 1 0 0 0,1-1 0 0 0,1 1 0 0 0,0 0-14 0 0,0-8 54 0 0,1-1 0 0 0,0 1 1 0 0,0-1-1 0 0,1 1 0 0 0,-1-1 1 0 0,1 1-1 0 0,0-1 0 0 0,1 1 0 0 0,-1-1 1 0 0,1 0-1 0 0,0 1 0 0 0,1-1 0 0 0,-1 0 1 0 0,1-1-1 0 0,0 1 0 0 0,0 0 0 0 0,1-1 1 0 0,-1 0-1 0 0,1 1 0 0 0,0-1 0 0 0,0-1 1 0 0,2 2-55 0 0,15 8 215 0 0,0-2 0 0 0,1-1 0 0 0,0-1 0 0 0,1-1 0 0 0,0 0 0 0 0,0-2 0 0 0,0-1 0 0 0,1-1 0 0 0,0 0 0 0 0,0-2 0 0 0,0-1 0 0 0,0-1 0 0 0,0-1 0 0 0,6-2-215 0 0,-13 3 84 0 0,8 0 27 0 0,0 0 1 0 0,0-2 0 0 0,0-1-1 0 0,0-2 1 0 0,-1 0-1 0 0,0-1 1 0 0,3-2-112 0 0,-26 8-5 0 0,-1 0 1 0 0,1 0-1 0 0,0 0 1 0 0,-1 0-1 0 0,1 0 1 0 0,0-1-1 0 0,-1 1 0 0 0,1 0 1 0 0,0 0-1 0 0,-1 0 1 0 0,1-1-1 0 0,-1 1 1 0 0,1 0-1 0 0,-1-1 0 0 0,1 1 1 0 0,0 0-1 0 0,-1-1 1 0 0,1 1-1 0 0,-1-1 1 0 0,0 1-1 0 0,1-1 0 0 0,-1 1 1 0 0,1-1-1 0 0,-1 1 1 0 0,0-1-1 0 0,1 0 1 0 0,-1 1-1 0 0,0-1 0 0 0,0 1 1 0 0,1-1-1 0 0,-1 0 1 0 0,0 1-1 0 0,0-1 1 0 0,0 0-1 0 0,0 1 0 0 0,0-1 1 0 0,0 0-1 0 0,0 1 1 0 0,0-1-1 0 0,0 0 1 0 0,0 1-1 0 0,0-1 0 0 0,0 0 1 0 0,-1 1-1 0 0,1-1 1 0 0,0 1-1 0 0,0-1 1 0 0,-1 0-1 0 0,1 1 0 0 0,0-1 1 0 0,-1 1-1 0 0,1-1 1 0 0,0 1-1 0 0,-1-1 0 0 0,1 1 1 0 0,-1-1-1 0 0,1 1 1 0 0,-1-1-1 0 0,0 1 5 0 0,-13-12-2773 0 0,5 4-2543 0 0,2 1-3965 0 0,7 7-2496 0 0</inkml:trace>
  <inkml:trace contextRef="#ctx0" brushRef="#br0" timeOffset="34612.156">12937 1790 8626 0 0,'0'0'2618'0'0,"0"0"-447"0"0,0 0-259 0 0,0 0-118 0 0,0 0-200 0 0,0 0-277 0 0,0 0-259 0 0,0 0-194 0 0,0 0-82 0 0,0 0-42 0 0,0 0-48 0 0,0 0-40 0 0,0 0-51 0 0,13-18-55 0 0,40-56-77 0 0,22-73 1086 0 0,-29 54-1079 0 0,5 3-1 0 0,31-41-475 0 0,-14 55 38 0 0,-68 75-69 0 0,0 1-12 0 0,-35 261-369 0 0,35-245 422 0 0,16 137-122 0 0,-15-148 113 0 0,0-1 1 0 0,1 1-1 0 0,0-1 0 0 0,0 0 0 0 0,0 0 0 0 0,0 0 0 0 0,1 0 1 0 0,0 0-1 0 0,0 0 0 0 0,0 0 0 0 0,0-1 0 0 0,0 0 0 0 0,1 1 1 0 0,0-1-1 0 0,-1 0 0 0 0,1-1 0 0 0,0 1 0 0 0,1-1 1 0 0,-1 0-1 0 0,0 0 0 0 0,0 0 0 0 0,1 0 0 0 0,-1-1 0 0 0,1 0 1 0 0,0 0-1 0 0,-1 0 0 0 0,1-1 0 0 0,0 1 0 0 0,0-1 0 0 0,3 0-1 0 0,4-4 76 0 0,1 0-1 0 0,0 0 0 0 0,-1-1 0 0 0,0-1 0 0 0,0 0 0 0 0,0 0 0 0 0,-1-2 1 0 0,0 1-1 0 0,-1-1 0 0 0,1-1 0 0 0,-1 0 0 0 0,-1 0 0 0 0,0-1 0 0 0,0 0 1 0 0,-1-1-1 0 0,-1 0 0 0 0,1 0 0 0 0,-2 0 0 0 0,1-1 0 0 0,0-3-75 0 0,7-8 115 0 0,-1 0 0 0 0,0-1 0 0 0,-2 0 0 0 0,0-1 0 0 0,-2 0 0 0 0,-1-1 0 0 0,-1 0 0 0 0,-1 0 0 0 0,-1 0 0 0 0,-2-1 0 0 0,0-8-115 0 0,-3 34-34 0 0,0 1 0 0 0,0 0 1 0 0,-1-1-1 0 0,1 1 0 0 0,0 0 0 0 0,0-1 1 0 0,-1 1-1 0 0,1-1 0 0 0,0 1 0 0 0,-1 0 1 0 0,1 0-1 0 0,0-1 0 0 0,-1 1 1 0 0,1 0-1 0 0,0 0 0 0 0,-1-1 0 0 0,1 1 1 0 0,-1 0-1 0 0,1 0 0 0 0,0 0 1 0 0,-1 0-1 0 0,1 0 0 0 0,-1-1 0 0 0,1 1 1 0 0,-1 0-1 0 0,1 0 0 0 0,-1 0 0 0 0,1 0 1 0 0,0 0-1 0 0,-1 0 0 0 0,1 1 1 0 0,-1-1-1 0 0,1 0 0 0 0,-1 0 0 0 0,1 0 1 0 0,0 0-1 0 0,-1 0 0 0 0,1 1 1 0 0,-1-1-1 0 0,1 0 0 0 0,0 0 0 0 0,-1 1 1 0 0,1-1-1 0 0,0 0 0 0 0,-1 1 0 0 0,1-1 1 0 0,0 0-1 0 0,-1 1 0 0 0,1-1 1 0 0,0 0-1 0 0,0 1 0 0 0,0-1 0 0 0,-1 0 1 0 0,1 1-1 0 0,0-1 0 0 0,0 1 1 0 0,0-1-1 0 0,0 1 0 0 0,0-1 0 0 0,0 0 1 0 0,0 1-1 0 0,0-1 0 0 0,0 1 0 0 0,0-1 1 0 0,0 1-1 0 0,0-1 0 0 0,0 1 1 0 0,0-1-1 0 0,0 0 0 0 0,0 1 34 0 0,-13 36-2753 0 0,6-19-108 0 0,1 0-3353 0 0,3-10-5559 0 0</inkml:trace>
  <inkml:trace contextRef="#ctx0" brushRef="#br0" timeOffset="35537.976">13955 1433 11739 0 0,'0'0'1675'0'0,"0"0"-349"0"0,0 0-123 0 0,0 0-90 0 0,0 0-205 0 0,0 0-269 0 0,0 0-219 0 0,0 0-60 0 0,0 0 20 0 0,0 0 64 0 0,0 0 17 0 0,0 0-34 0 0,0 0-27 0 0,10 0 10 0 0,64 10 886 0 0,-60-10-1036 0 0,1 0 0 0 0,0-2 0 0 0,0 1 0 0 0,0-2-1 0 0,-1 0 1 0 0,1 0 0 0 0,-1-2 0 0 0,0 0 0 0 0,0 0 0 0 0,-1-1 0 0 0,0-1 0 0 0,0 0 0 0 0,0-1 0 0 0,-1-1-1 0 0,0 0 1 0 0,0 0 0 0 0,7-9-260 0 0,-12 13 57 0 0,-1-1-1 0 0,1 1 0 0 0,-1-1 0 0 0,-1-1 1 0 0,1 1-1 0 0,-1-1 0 0 0,0 0 1 0 0,-1 0-1 0 0,1 0 0 0 0,-2-1 0 0 0,1 1 1 0 0,-1-1-1 0 0,0 0 0 0 0,0 0 1 0 0,-1-1-1 0 0,0 1 0 0 0,-1 0 1 0 0,0-1-1 0 0,0-1-56 0 0,-2 8-12 0 0,-1 0 1 0 0,0 0-1 0 0,0 1 0 0 0,1-1 1 0 0,-1 0-1 0 0,-1 0 0 0 0,1 1 1 0 0,0-1-1 0 0,0 1 1 0 0,0 0-1 0 0,-1 0 0 0 0,1 0 1 0 0,-1 0-1 0 0,1 0 1 0 0,-1 0-1 0 0,1 1 0 0 0,-1-1 1 0 0,1 1-1 0 0,-1-1 0 0 0,0 1 1 0 0,1 0-1 0 0,-1 0 1 0 0,1 1-1 0 0,-1-1 0 0 0,0 0 1 0 0,1 1-1 0 0,-1 0 12 0 0,-5-1-96 0 0,-8 3-22 0 0,0 0 0 0 0,0 2 0 0 0,1 0 0 0 0,-1 1-1 0 0,1 0 1 0 0,1 1 0 0 0,-1 1 0 0 0,1 0 0 0 0,1 1 0 0 0,0 0-1 0 0,0 1 1 0 0,0 1 0 0 0,-8 9 118 0 0,9-11-32 0 0,1-1-1 0 0,0 2 1 0 0,0-1 0 0 0,1 2-1 0 0,0-1 1 0 0,1 1 0 0 0,0 1-1 0 0,1 0 1 0 0,0 0 0 0 0,1 0-1 0 0,0 1 1 0 0,1 0-1 0 0,1 0 1 0 0,0 1 0 0 0,0 0-1 0 0,2 0 1 0 0,0 0 0 0 0,0 0-1 0 0,1 0 1 0 0,1 1 0 0 0,0-1-1 0 0,1 1 1 0 0,1 4 32 0 0,1-13 19 0 0,1 0 1 0 0,-1 0-1 0 0,1 0 0 0 0,0-1 1 0 0,0 1-1 0 0,1-1 1 0 0,0 1-1 0 0,0-1 0 0 0,0-1 1 0 0,0 1-1 0 0,1-1 1 0 0,0 1-1 0 0,0-1 0 0 0,0 0 1 0 0,0-1-1 0 0,1 0 1 0 0,-1 1-1 0 0,1-2 0 0 0,0 1 1 0 0,0-1-1 0 0,5 2-19 0 0,136 23 932 0 0,-116-30-793 0 0,-1-1 1 0 0,0-1 0 0 0,0-2-1 0 0,0-1 1 0 0,-1-1 0 0 0,0-2-1 0 0,0 0 1 0 0,-1-2 0 0 0,-1-2-1 0 0,0 0 1 0 0,-1-1 0 0 0,-1-2-1 0 0,-1-1 1 0 0,0-1 0 0 0,10-11-140 0 0,9-3 116 0 0,102-95 40 0 0,-139 122-149 0 0,0-1 0 0 0,-1 1 0 0 0,-1-1 0 0 0,1 1-1 0 0,-1-2 1 0 0,-1 1 0 0 0,1 0 0 0 0,-1 0 0 0 0,-1-1 0 0 0,0 0 0 0 0,0 0 0 0 0,0 1 0 0 0,-1-1-1 0 0,-1 0 1 0 0,1 0 0 0 0,-1 0 0 0 0,-1 0 0 0 0,-1-6-7 0 0,1 11-7 0 0,-1 1-1 0 0,1-1 1 0 0,-1 1-1 0 0,0-1 1 0 0,0 1-1 0 0,-1 0 1 0 0,1 0-1 0 0,-1 0 1 0 0,0 0-1 0 0,1 0 1 0 0,-1 0-1 0 0,-1 1 1 0 0,1-1-1 0 0,0 1 1 0 0,0 0-1 0 0,-1 0 1 0 0,1 0-1 0 0,-1 1 1 0 0,0-1-1 0 0,0 1 1 0 0,1 0-1 0 0,-1 0 1 0 0,0 0-1 0 0,0 0 1 0 0,0 1-1 0 0,0 0 8 0 0,-107 9-320 0 0,100-6 290 0 0,1 1 1 0 0,-1 0-1 0 0,1 1 0 0 0,-1 1 0 0 0,2-1 0 0 0,-1 2 0 0 0,1-1 0 0 0,-1 1 0 0 0,2 1 1 0 0,-4 2 29 0 0,11-8-7 0 0,0 0 0 0 0,0-1 0 0 0,-1 1 1 0 0,1 0-1 0 0,1 0 0 0 0,-1 0 1 0 0,0 0-1 0 0,0 0 0 0 0,1 0 0 0 0,-1 0 1 0 0,1 0-1 0 0,-1 0 0 0 0,1 0 1 0 0,0 0-1 0 0,0 0 0 0 0,0 1 0 0 0,0-1 1 0 0,1 0-1 0 0,-1 0 0 0 0,0 0 0 0 0,1 0 1 0 0,-1 0-1 0 0,1 0 0 0 0,0 0 1 0 0,0 0-1 0 0,0 0 0 0 0,0 0 0 0 0,0-1 1 0 0,0 1-1 0 0,0 0 0 0 0,1 0 1 0 0,-1-1-1 0 0,1 1 0 0 0,-1-1 0 0 0,1 0 1 0 0,-1 1-1 0 0,1-1 0 0 0,0 0 1 0 0,0 0-1 0 0,0 0 7 0 0,80 35-18 0 0,-14-25 98 0 0,-51-10-68 0 0,0 1 1 0 0,0 1-1 0 0,0 1 0 0 0,-1 0 1 0 0,1 1-1 0 0,-1 1 0 0 0,0 0 1 0 0,12 8-13 0 0,-25-10 16 0 0,0-1 0 0 0,0 1 1 0 0,0 1-1 0 0,0-1 1 0 0,-1 0-1 0 0,1 1 1 0 0,-1-1-1 0 0,0 1 1 0 0,-1 0-1 0 0,1-1 1 0 0,-1 1-1 0 0,0 0 1 0 0,0 0-1 0 0,0 0 0 0 0,-1 0 1 0 0,0 0-1 0 0,0 0 1 0 0,0 0-1 0 0,-1 0 1 0 0,1 0-1 0 0,-2 3-16 0 0,2 11 9 0 0,-30 151 121 0 0,17-55-2620 0 0,22-112-4226 0 0,-5-3 1174 0 0,-2 0-6261 0 0</inkml:trace>
  <inkml:trace contextRef="#ctx0" brushRef="#br0" timeOffset="42319.478">15547 1293 0 0 0,'0'0'1027'0'0,"0"0"295"0"0,0 0 196 0 0,0 0 96 0 0,0 0-40 0 0,0 0-146 0 0,0 0-180 0 0,0 0-166 0 0,0 0-80 0 0,0 0-2 0 0,-3 0-16 0 0,-8 0-31 0 0,9 0-52 0 0,-2-2 3572 0 0,-9-4-2605 0 0,-20-20 702 0 0,28 23-2473 0 0,0 1 0 0 0,0 0 0 0 0,-1 0 0 0 0,1 1 1 0 0,0 0-1 0 0,0-1 0 0 0,-1 2 0 0 0,1-1 0 0 0,-1 1 0 0 0,1-1 0 0 0,-1 2 0 0 0,1-1 0 0 0,-1 0 1 0 0,1 1-1 0 0,0 0 0 0 0,-1 1 0 0 0,-3 0-97 0 0,-24 14 192 0 0,29-12-171 0 0,-10 8 9 0 0,1 0 1 0 0,0 1-1 0 0,1 0 1 0 0,0 1 0 0 0,1 0-1 0 0,1 1 1 0 0,0 0-1 0 0,0 1-30 0 0,3-3 6 0 0,1 1-1 0 0,0 0 0 0 0,1 0 1 0 0,0 0-1 0 0,1 1 0 0 0,0-1 1 0 0,2 1-1 0 0,-1 0 0 0 0,2 0 1 0 0,0 0-1 0 0,1 0 0 0 0,0 0 1 0 0,1 0-6 0 0,0-11 25 0 0,0-1 0 0 0,0 0 0 0 0,0 0 0 0 0,0 0 0 0 0,0 1 0 0 0,1-1 0 0 0,-1 0 0 0 0,1 0 0 0 0,0-1 0 0 0,0 1 0 0 0,0 0 0 0 0,0-1 0 0 0,0 1 0 0 0,1-1 0 0 0,-1 1 0 0 0,1-1 0 0 0,-1 0 0 0 0,1 0 0 0 0,0 0 0 0 0,0-1 0 0 0,0 1 0 0 0,0-1 0 0 0,0 1 0 0 0,0-1 0 0 0,0 0 0 0 0,1 0 0 0 0,-1-1 1 0 0,0 1-1 0 0,1-1 0 0 0,0 1-25 0 0,5-1 86 0 0,1 1 0 0 0,-1-2 0 0 0,1 1 1 0 0,-1-1-1 0 0,1-1 0 0 0,-1 0 1 0 0,0 0-1 0 0,0 0 0 0 0,0-1 0 0 0,4-2-86 0 0,7-4 113 0 0,-1-1 0 0 0,1-1-1 0 0,-2-1 1 0 0,0 0 0 0 0,0-1 0 0 0,-1-1-1 0 0,-1-1 1 0 0,0-1 0 0 0,-1 0-1 0 0,-1 0 1 0 0,0-2 0 0 0,2-5-113 0 0,-8 6 57 0 0,0 0 1 0 0,-2 0-1 0 0,0-1 1 0 0,-1 0-1 0 0,0 0 1 0 0,-2 0-1 0 0,0 0 1 0 0,0-10-58 0 0,-3 12 607 0 0,0 17-603 0 0,0 21 10 0 0,37 206 54 0 0,30 229-104 0 0,-35-252 84 0 0,-19-45-48 0 0,-14-155-3 0 0,0-1 0 0 0,0 1 0 0 0,-1 0 0 0 0,1-1 1 0 0,-1 1-1 0 0,0-1 0 0 0,0 0 0 0 0,-1 1 0 0 0,1-1 0 0 0,-1 0 0 0 0,0 0 0 0 0,0-1 0 0 0,0 1 0 0 0,0-1 0 0 0,-1 1 0 0 0,1-1 0 0 0,-1 0 0 0 0,0 0 0 0 0,-3 1 3 0 0,-9 2-7 0 0,0-2 0 0 0,0 0 0 0 0,0-1 0 0 0,-1 0-1 0 0,1-1 1 0 0,-1-1 0 0 0,0-1 0 0 0,-5-1 7 0 0,19 0-1 0 0,-1-1 0 0 0,2 0 0 0 0,-1 0 0 0 0,0 0-1 0 0,0-1 1 0 0,1 1 0 0 0,-1-1 0 0 0,1 1 0 0 0,0-1 0 0 0,0 0 0 0 0,0 0 0 0 0,0 0 0 0 0,0 0 0 0 0,1 0 0 0 0,-1-1 0 0 0,1 1-1 0 0,0 0 1 0 0,0-1 0 0 0,0 1 0 0 0,0-1 0 0 0,1 1 0 0 0,-1-1 0 0 0,1 1 0 0 0,0-1 0 0 0,0 1 0 0 0,0-1 0 0 0,1-1 1 0 0,0-25-11 0 0,1 0 0 0 0,1 0 1 0 0,2 1-1 0 0,1-1 1 0 0,1 1-1 0 0,2 0 1 0 0,1 1-1 0 0,1 0 1 0 0,1 1-1 0 0,2 0 0 0 0,0 1 1 0 0,2 0 10 0 0,82-102 99 0 0,4 55-91 0 0,-96 47-5690 0 0,-2 3-4591 0 0,0 16-1346 0 0</inkml:trace>
  <inkml:trace contextRef="#ctx0" brushRef="#br0" timeOffset="53418.672">15860 1186 3969 0 0,'0'0'2258'0'0,"0"0"-473"0"0,0 0-206 0 0,0 0 66 0 0,0 0 47 0 0,0 0-78 0 0,0 0-249 0 0,0 0-303 0 0,0 0-219 0 0,0 0-150 0 0,0 0-107 0 0,7-11-63 0 0,19-33-42 0 0,-14 30 4373 0 0,-8 22-3643 0 0,-5 19-1618 0 0,1-27 665 0 0,0 240 257 0 0,2-228-505 0 0,1 0 0 0 0,0-1 0 0 0,1 1 0 0 0,0-1 0 0 0,0 0 0 0 0,2 0 0 0 0,-1 0 0 0 0,1-1 0 0 0,5 6-10 0 0,-9-15 20 0 0,-1 0 1 0 0,1-1-1 0 0,0 1 0 0 0,0-1 0 0 0,0 0 0 0 0,0 0 0 0 0,0 1 0 0 0,-1-1 0 0 0,1 0 0 0 0,0-1 0 0 0,0 1 0 0 0,0 0 0 0 0,0 0 0 0 0,0-1 1 0 0,-1 1-1 0 0,1-1 0 0 0,0 0 0 0 0,0 1 0 0 0,-1-1 0 0 0,1 0 0 0 0,0 0 0 0 0,-1 0 0 0 0,1 0 0 0 0,-1 0 0 0 0,1-1 0 0 0,-1 1 0 0 0,0 0 1 0 0,1-1-1 0 0,-1 1 0 0 0,0-1 0 0 0,0 1 0 0 0,0-1 0 0 0,0 0 0 0 0,0 1 0 0 0,-1-1 0 0 0,1 0 0 0 0,0 0 0 0 0,-1 1 0 0 0,1-1 0 0 0,-1 0 1 0 0,0 0-1 0 0,1-1-20 0 0,3-4 37 0 0,66-153 403 0 0,-2 18-295 0 0,-58 110-108 0 0,7 60 302 0 0,61 150 144 0 0,-49-112-424 0 0,-4 1 0 0 0,-2 1 0 0 0,-3 1 0 0 0,-4 1 0 0 0,-2 0 1 0 0,-1 21-60 0 0,-8 114 266 0 0,-9-183-226 0 0,0 1-1 0 0,-2-1 1 0 0,0-1 0 0 0,-1 1-1 0 0,-1-1 1 0 0,-10 17-40 0 0,13-30 5 0 0,0 0 0 0 0,0 0 1 0 0,-1 0-1 0 0,0-1 0 0 0,0 1 1 0 0,-1-2-1 0 0,0 1 0 0 0,0-1 1 0 0,0 0-1 0 0,-1 0 0 0 0,0-1 1 0 0,0 0-1 0 0,-1 0 0 0 0,1-1 1 0 0,-1 0-1 0 0,0-1 0 0 0,0 0 1 0 0,0 0-1 0 0,-1-1 0 0 0,1 0 1 0 0,0-1-1 0 0,-1 0 0 0 0,1 0 1 0 0,-1-1-1 0 0,0 0 0 0 0,-7-2-5 0 0,14 1-3 0 0,-1-1-1 0 0,1 1 0 0 0,-1-1 0 0 0,1 0 0 0 0,0 0 0 0 0,0 0 1 0 0,0 0-1 0 0,0-1 0 0 0,0 1 0 0 0,0-1 0 0 0,1 0 0 0 0,-1 0 1 0 0,1 0-1 0 0,0 0 0 0 0,0 0 0 0 0,0 0 0 0 0,0 0 0 0 0,1-1 1 0 0,-1 1-1 0 0,1-1 0 0 0,0 1 0 0 0,0-1 0 0 0,0 0 0 0 0,0 0 1 0 0,1 1-1 0 0,0-1 0 0 0,-1 0 0 0 0,1 0 0 0 0,1 1 0 0 0,-1-1 1 0 0,0 0-1 0 0,1 0 0 0 0,0 1 0 0 0,0-1 0 0 0,0 1 1 0 0,0-1-1 0 0,1 0 0 0 0,-1 1 0 0 0,2-3 4 0 0,10-24 4 0 0,2 1 1 0 0,0 0-1 0 0,2 1 0 0 0,1 1 0 0 0,2 1 1 0 0,0 0-1 0 0,20-18-4 0 0,7-11-33 0 0,-13 17-23 0 0,2 2 0 0 0,1 2 0 0 0,38-26 56 0 0,-17 12-781 0 0,-41 37 106 0 0,-7 4-3097 0 0,-3 2-5376 0 0,-5 1-3333 0 0</inkml:trace>
  <inkml:trace contextRef="#ctx0" brushRef="#br0" timeOffset="59577.416">6254 2235 1536 0 0,'0'0'630'0'0,"0"0"-243"0"0,0 0-195 0 0,0 0 82 0 0,0 0 313 0 0,0 0 348 0 0,0 0 245 0 0,0 0 56 0 0,0 0-103 0 0,0 0-169 0 0,0 0-125 0 0,6 0-83 0 0,178 0 6344 0 0,151 34-4693 0 0,364-27-1244 0 0,-220-41-273 0 0,-68 16-409 0 0,479 3 207 0 0,-484-26-77 0 0,-167 16-432 0 0,474-7 401 0 0,-254 23-329 0 0,339-20 430 0 0,-326-5-265 0 0,337-17 458 0 0,239 29-327 0 0,-1000 22-538 0 0,244 11 7 0 0,-35-3 52 0 0,188-16 129 0 0,-153 1-47 0 0,218 3 242 0 0,-42-11-311 0 0,10-10 111 0 0,-187 25 122 0 0,-291 0-286 0 0,0 0 37 0 0,0 0-25 0 0,0 0-13 0 0,0 0 1 0 0,0 0-10 0 0,0 0 0 0 0,0 0 7 0 0,0 0 8 0 0,0 0-10 0 0,0 0 2 0 0,0 0-3 0 0,0 0 23 0 0,0 0-26 0 0,0 0-5 0 0,0 0-2 0 0,0 0-12 0 0,0 0 14 0 0,0 0 7 0 0,0 0-4 0 0,0 0-1 0 0,0 0 2 0 0,-5 4-633 0 0,1-5-3203 0 0,0 2-5354 0 0,1 2-3086 0 0</inkml:trace>
  <inkml:trace contextRef="#ctx0" brushRef="#br0" timeOffset="109292.553">349 2589 880 0 0,'0'0'2417'0'0,"0"0"-382"0"0,0 0-304 0 0,0 0 47 0 0,0 0 105 0 0,0 0-51 0 0,0 0-261 0 0,0 0-369 0 0,0 0-296 0 0,0 0-153 0 0,0 0-52 0 0,2 4 6317 0 0,1 6-5222 0 0,1 90-579 0 0,0-1-964 0 0,-4-58-167 0 0,-1 0 0 0 0,-1-1 0 0 0,-3 1 0 0 0,-1-1 0 0 0,-4 8-86 0 0,-56 165 295 0 0,61-158-2126 0 0,4-59 654 0 0,-3-17-4308 0 0,2 6-4659 0 0,2 7 83 0 0</inkml:trace>
  <inkml:trace contextRef="#ctx0" brushRef="#br0" timeOffset="110677.715">1 2493 1704 0 0,'0'0'1373'0'0,"0"0"-129"0"0,0 0 100 0 0,0 0 355 0 0,0 0 258 0 0,0 0-78 0 0,0 0-331 0 0,0 0-428 0 0,0 0-310 0 0,0 0-103 0 0,0 0 21 0 0,0 0 69 0 0,0 0 53 0 0,4 1 5406 0 0,7 2-4424 0 0,320-14 1909 0 0,-296 9-3654 0 0,0 2 1 0 0,0 2-1 0 0,1 1 0 0 0,-1 1 1 0 0,-1 2-1 0 0,19 6-87 0 0,35 7 447 0 0,-87-19-410 0 0,-1 0 1 0 0,0 0 11 0 0,12 4 830 0 0,16-9-962 0 0,5-2 98 0 0,-41 0-4650 0 0,0 3-7939 0 0,6 1 184 0 0</inkml:trace>
  <inkml:trace contextRef="#ctx0" brushRef="#br0" timeOffset="112039.879">1030 2887 4537 0 0,'0'0'2111'0'0,"0"0"-137"0"0,0 0 105 0 0,0 0 160 0 0,0 0-60 0 0,0 0-368 0 0,0 0-484 0 0,0 0-353 0 0,0 0-181 0 0,0 0-42 0 0,0 0 8 0 0,0 0-3 0 0,0 0-58 0 0,2 0-86 0 0,47 16 3327 0 0,36 9-2489 0 0,202-11 201 0 0,-287-14-1666 0 0,0 0 33 0 0,0 0-6 0 0,0 0 12 0 0,0 0 49 0 0,0 0-40 0 0,0 0-2 0 0,0 0 4 0 0,0 0-15 0 0,0 0-6 0 0,-10-8-7735 0 0,8 7 6533 0 0,1-1-1319 0 0,-1 2-8864 0 0,1 0 3273 0 0</inkml:trace>
  <inkml:trace contextRef="#ctx0" brushRef="#br0" timeOffset="112488.166">1026 3122 7482 0 0,'0'0'3075'0'0,"0"0"-859"0"0,0 0-483 0 0,0 0-117 0 0,0 0-77 0 0,0 0-189 0 0,0 0-317 0 0,0 0-313 0 0,0 0-181 0 0,0 0-12 0 0,0 0 53 0 0,0 0 66 0 0,0 0 11 0 0,6 1-54 0 0,214 10 4175 0 0,-88 3-4060 0 0,-111-11-444 0 0,-18-2-5345 0 0,-2-1-5472 0 0,-1 0 10515 0 0,0 0-11351 0 0</inkml:trace>
  <inkml:trace contextRef="#ctx0" brushRef="#br0" timeOffset="116591.431">1939 3215 8610 0 0,'0'0'4057'0'0,"0"0"-1538"0"0,0 0-764 0 0,0 0-173 0 0,0 0-118 0 0,0 0-198 0 0,0 0-272 0 0,0 0-260 0 0,0 0-183 0 0,0 0-65 0 0,0 0 7 0 0,0 0-24 0 0,0 0-17 0 0,20 0 1493 0 0,8-14-1623 0 0,0 1 0 0 0,1 2 0 0 0,0 1 0 0 0,0 2 1 0 0,14-2-323 0 0,12 10 121 0 0,-51 50 16 0 0,-5-41-118 0 0,-2 0 1 0 0,1 0-1 0 0,-1 0 0 0 0,0 0 0 0 0,-1-1 1 0 0,0 0-1 0 0,-1 1 0 0 0,1-2 0 0 0,-2 1 0 0 0,1 0 1 0 0,-1-1-1 0 0,0 0 0 0 0,-3 2-19 0 0,-2 5 21 0 0,-156 141-56 0 0,144-137 33 0 0,-9 7 36 0 0,103-17-15 0 0,198-8 1564 0 0,-269 0-1518 0 0,0 0 9 0 0,0 0 22 0 0,0 0-26 0 0,0 0-7 0 0,0 0 13 0 0,0 0-16 0 0,0 0 11 0 0,0 0-15 0 0,0 0-16 0 0,0 0 9 0 0,0 0-8 0 0,0 0-6 0 0,0 0 4 0 0,0 0-3 0 0,0 0-13 0 0,0 0 5 0 0,0 0-11 0 0,0 0-26 0 0,0 0 17 0 0,0 0 16 0 0,0 0 45 0 0,0 0-38 0 0,0 0-30 0 0,0 0-5 0 0,0 0-48 0 0,0 0 36 0 0,0 0 27 0 0,0 0-2 0 0,0 0 0 0 0,0 0 6 0 0,0 0 14 0 0,0 0 41 0 0,0 0-45 0 0,0 0-41 0 0,0 0-41 0 0,0 0 31 0 0,0 0 28 0 0,0 0 31 0 0,0 0-30 0 0,0 0 13 0 0,0 0-6 0 0,0 0-20 0 0,0 0 14 0 0,0 0-14 0 0,0 0 1 0 0,0 0 8 0 0,0 0 23 0 0,0 0-10 0 0,0 0-32 0 0,0 0-12 0 0,0 0 22 0 0,0 0 16 0 0,0 0 13 0 0,0 0 12 0 0,0 0-18 0 0,0 0-8 0 0,0 0-7 0 0,0 0 2 0 0,0 0-18 0 0,0 0 5 0 0,0 0 17 0 0,0 0 0 0 0,0 0-11 0 0,0-1 15 0 0,0-1-8 0 0,0 1-8 0 0,0 1 15 0 0,0 0-16 0 0,0 0-22 0 0,0 0 12 0 0,0 0 13 0 0,0 0 7 0 0,0 0-16 0 0,0 0-15 0 0,0 0-10 0 0,0 0-3 0 0,0 0 11 0 0,0 0-11 0 0,0 0 3 0 0,0 0 0 0 0,0 0-21 0 0,0 0 7 0 0,0 0-8 0 0,0 0-32 0 0,0 0-2 0 0,-11-48-7632 0 0,11 42 4625 0 0,0 1-4746 0 0,0 2-4192 0 0</inkml:trace>
  <inkml:trace contextRef="#ctx0" brushRef="#br0" timeOffset="114992.873">2129 2533 3961 0 0,'0'0'2310'0'0,"0"0"-103"0"0,0 0 0 0 0,0 0 23 0 0,0 0-144 0 0,0 0-329 0 0,0 0-392 0 0,0 0-333 0 0,0 0-207 0 0,0 0-102 0 0,0 0-43 0 0,7 12 3010 0 0,18 40-1996 0 0,-18-35-1527 0 0,-2 0 1 0 0,0 1-1 0 0,-1-1 1 0 0,-1 1-1 0 0,0 0 0 0 0,-2-1 1 0 0,0 1-1 0 0,-1 18-167 0 0,-7 110 457 0 0,6-137-1451 0 0,1-13-3949 0 0,0-4-7498 0 0,0 8 2256 0 0</inkml:trace>
  <inkml:trace contextRef="#ctx0" brushRef="#br0" timeOffset="115406.185">1844 2986 11803 0 0,'0'0'3071'0'0,"0"0"-1477"0"0,0 0-697 0 0,0 0 74 0 0,0 0 184 0 0,0 0 45 0 0,0 0-102 0 0,0 0-201 0 0,0 0-137 0 0,0 0-60 0 0,0 0-62 0 0,0 0-71 0 0,0 0-46 0 0,22 2-33 0 0,113 8 374 0 0,-15 0 586 0 0,40-2-988 0 0,-118-30-2120 0 0,-37 15-3588 0 0,-3-1-4795 0 0,-2 8-1392 0 0</inkml:trace>
  <inkml:trace contextRef="#ctx0" brushRef="#br0" timeOffset="125024.745">3011 3649 9594 0 0,'0'0'3286'0'0,"0"0"-1211"0"0,0 0-600 0 0,0 0-53 0 0,0 0 45 0 0,0 0-116 0 0,0 0-260 0 0,0 0-295 0 0,0 0-227 0 0,0 0-107 0 0,0 0-57 0 0,0 0-25 0 0,2 26 1385 0 0,-19 29-125 0 0,-11 23-2123 0 0,34-84-3199 0 0,1 0-559 0 0,-5 3-2859 0 0,-2-1-4580 0 0</inkml:trace>
  <inkml:trace contextRef="#ctx0" brushRef="#br0" timeOffset="125653.805">3073 3546 5705 0 0,'0'0'2293'0'0,"0"0"-250"0"0,0 0-95 0 0,0 0-30 0 0,0 0-186 0 0,0 0-347 0 0,0 0-413 0 0,0 0-285 0 0,0 0-123 0 0,0 0-27 0 0,0 0 41 0 0,0 0-5 0 0,0 0-41 0 0,4 0 4287 0 0,-19 4-2077 0 0,13-2-2823 0 0,1-4-2811 0 0,1 2-4132 0 0,0 0-4981 0 0</inkml:trace>
  <inkml:trace contextRef="#ctx0" brushRef="#br0" timeOffset="128047.693">3007 3715 0 0 0,'0'0'623'0'0,"0"0"214"0"0,0 0 56 0 0,0 0 80 0 0,0 0 115 0 0,0 0 85 0 0,2 1-789 0 0,5 3 15524 0 0,-42 58-14479 0 0,17-29-1171 0 0,-2 22 1152 0 0,42-51-156 0 0,117-1 542 0 0,-131 4-1058 0 0,-8-8-5212 0 0,0-2-5134 0 0,0 0-1753 0 0</inkml:trace>
  <inkml:trace contextRef="#ctx0" brushRef="#br0" timeOffset="124462.688">3329 2636 0 0 0,'0'0'1691'0'0,"0"0"-159"0"0,0 0-46 0 0,0 0 136 0 0,0 0 158 0 0,0 0-20 0 0,0 0-225 0 0,0 0-292 0 0,0 0-232 0 0,0 0-100 0 0,0 0-8 0 0,7 2 1961 0 0,-1 1 5646 0 0,-63 19-6333 0 0,-134 55-2016 0 0,-1 11-6 0 0,18 0 204 0 0,163-82-276 0 0,11-6-76 0 0,1 0 1 0 0,-1 0-1 0 0,0 0 1 0 0,1 0 0 0 0,-1 0-1 0 0,1 0 1 0 0,-1 0 0 0 0,0 0-1 0 0,1 0 1 0 0,-1 0-1 0 0,0 1 1 0 0,1-1 0 0 0,-1 0-1 0 0,0 0 1 0 0,0 0 0 0 0,1 0-1 0 0,-1 1 1 0 0,0-1-1 0 0,1 0 1 0 0,-1 0 0 0 0,0 0-1 0 0,0 1 1 0 0,1-1 0 0 0,-1 0-1 0 0,0 1 1 0 0,0-1 0 0 0,0 0-1 0 0,1 0 1 0 0,-1 1-1 0 0,0-1 1 0 0,0 0 0 0 0,0 1-1 0 0,0-1 1 0 0,0 0 0 0 0,0 1-1 0 0,0-1 1 0 0,0 1-1 0 0,0-1 1 0 0,0 0 0 0 0,0 1-1 0 0,0-1 1 0 0,0 0 0 0 0,0 1-1 0 0,0-1 1 0 0,0 0-1 0 0,0 1 1 0 0,0-1 0 0 0,0 0-1 0 0,0 1 1 0 0,-1-1 0 0 0,1 0-1 0 0,0 1 1 0 0,0-1-1 0 0,-1 0-7 0 0,244 48 969 0 0,-32-12-877 0 0,-121-18-28 0 0,-138 9 544 0 0,-172 68-671 0 0,17 12-30 0 0,155-67 69 0 0,73-33 133 0 0,81-6 89 0 0,143 14 75 0 0,-38 2-173 0 0,-111-12 71 0 0,-102-5-777 0 0,2 0 241 0 0,0 0-186 0 0,0-8-4121 0 0,0 5-437 0 0,0 3-7456 0 0</inkml:trace>
  <inkml:trace contextRef="#ctx0" brushRef="#br0" timeOffset="146383.678">3708 2802 5041 0 0,'0'0'2366'0'0,"0"0"-618"0"0,0 0-375 0 0,0 0 7 0 0,0 0 68 0 0,0 0-80 0 0,0 0-226 0 0,0 0-316 0 0,0 0-281 0 0,0 0-180 0 0,0 0-63 0 0,0 22 2633 0 0,-46 188-290 0 0,24-74-2003 0 0,22-136-602 0 0,0 0-17 0 0,0 0 21 0 0,0 0-4 0 0,0 0 14 0 0,0 0 12 0 0,0 0 22 0 0,0 0 26 0 0,0 0 32 0 0,0 0 41 0 0,0 0 25 0 0,0 0 32 0 0,9-29 1355 0 0,1 2-1509 0 0,1 0 0 0 0,1 1 0 0 0,0 0 0 0 0,3 1 0 0 0,0 0 0 0 0,13-15-90 0 0,-14 19 10 0 0,92-126 146 0 0,-56 95-75 0 0,-48 52-62 0 0,-1 0-3 0 0,0 0-4 0 0,1 15 45 0 0,23 69 190 0 0,-5 78 34 0 0,-20-37-184 0 0,1-125-126 0 0,30-33 134 0 0,118-172 75 0 0,-36 68-166 0 0,-112 136-15 0 0,1 0 1 0 0,0 0-1 0 0,-1-1 1 0 0,1 1-1 0 0,0 0 1 0 0,0 0 0 0 0,0 1-1 0 0,0-1 1 0 0,0 0-1 0 0,0 1 1 0 0,0-1-1 0 0,0 1 1 0 0,0-1-1 0 0,0 1 1 0 0,0 0-1 0 0,0 0 1 0 0,0 0-1 0 0,0 0 1 0 0,0 0-1 0 0,1 1 1 0 0,-1-1-1 0 0,0 1 1 0 0,0-1 0 0 0,0 1-1 0 0,0 0 1 0 0,-1 0-1 0 0,1 0 1 0 0,0 0-1 0 0,0 0 1 0 0,0 0-1 0 0,-1 0 1 0 0,1 0-1 0 0,0 1 1 0 0,0 1 0 0 0,13 25 119 0 0,-14-4 15 0 0,-2 0 1 0 0,0 0-1 0 0,-2-1 1 0 0,0 1-1 0 0,-2-1 1 0 0,0 0 0 0 0,-6 11-135 0 0,-18 114 242 0 0,25-53-180 0 0,9-80-52 0 0,1-46-5708 0 0,-2 18-3393 0 0,-2 6-3199 0 0</inkml:trace>
  <inkml:trace contextRef="#ctx0" brushRef="#br0" timeOffset="146964.778">4529 3211 11626 0 0,'0'0'2336'0'0,"0"0"-491"0"0,0 0-268 0 0,0 0-113 0 0,0 0-170 0 0,0 0-270 0 0,0 0-304 0 0,0 0-228 0 0,0 0-112 0 0,0 0-12 0 0,0 0 6 0 0,0 0-4 0 0,0 0-4 0 0,-4 15-39 0 0,-32 110 1010 0 0,35-120-1276 0 0,0-2-12 0 0,0 0 1 0 0,0 0-1 0 0,1 0 1 0 0,-1 0-1 0 0,0 0 0 0 0,1 1 1 0 0,0-1-1 0 0,0 0 0 0 0,0 0 1 0 0,0 0-1 0 0,1 1 1 0 0,-1-1-1 0 0,1 0 0 0 0,0 0 1 0 0,0 0-1 0 0,0 0 0 0 0,0 0 1 0 0,1 1-50 0 0,-2-3-85 0 0,1-1 0 0 0,-1 1 1 0 0,1-1-1 0 0,-1 0 0 0 0,1 1 1 0 0,-1-1-1 0 0,1 0 0 0 0,-1 0 1 0 0,1 1-1 0 0,0-1 0 0 0,-1 0 1 0 0,1 0-1 0 0,-1 0 0 0 0,1 0 1 0 0,0 0-1 0 0,-1 0 0 0 0,1 0 1 0 0,-1 0-1 0 0,1 0 0 0 0,0 0 1 0 0,-1 0-1 0 0,1 0 0 0 0,-1 0 1 0 0,1-1-1 0 0,0 1 0 0 0,-1 0 1 0 0,1 0-1 0 0,-1-1 0 0 0,1 1 1 0 0,-1 0-1 0 0,1-1 0 0 0,-1 1 1 0 0,1 0-1 0 0,-1-1 0 0 0,1 1 1 0 0,-1-1-1 0 0,0 1 0 0 0,1-1 1 0 0,-1 1-1 0 0,0-1 0 0 0,1 1 1 0 0,-1-1-1 0 0,0 1 0 0 0,0-1 1 0 0,1 1-1 0 0,-1-1 0 0 0,0 1 1 0 0,0-1-1 0 0,0 0 0 0 0,0 1 1 0 0,0-1-1 0 0,0 0 0 0 0,0 0 85 0 0,8-23-10605 0 0,-8 23 10225 0 0,2-6-10621 0 0</inkml:trace>
  <inkml:trace contextRef="#ctx0" brushRef="#br0" timeOffset="147352.557">4649 2916 12963 0 0,'0'0'2154'0'0,"0"0"-438"0"0,0 0-220 0 0,0 0-99 0 0,0 0-169 0 0,0 0-211 0 0,0 0-226 0 0,0 0-163 0 0,0 0-90 0 0,0 0-43 0 0,0 0-35 0 0,0 0-23 0 0,-8 6-36 0 0,-40 28 400 0 0,78-69 87 0 0,-30 34-815 0 0,0 1 2 0 0,0 0 30 0 0,0 0 15 0 0,0 0 3 0 0,0 0-12 0 0,-13 9 183 0 0,10-11-4378 0 0,3-1 3128 0 0,0-1-1463 0 0,0 0-3055 0 0,2 1-6327 0 0</inkml:trace>
  <inkml:trace contextRef="#ctx0" brushRef="#br0" timeOffset="148452.99">4800 2773 6833 0 0,'0'0'1984'0'0,"0"0"-296"0"0,0 0-86 0 0,0 0-61 0 0,0 0-163 0 0,0 0-275 0 0,0 0-275 0 0,0 0-147 0 0,0 0-38 0 0,0 0 24 0 0,0 0 35 0 0,0 0-4 0 0,0 0-3 0 0,5 2-11 0 0,-3 0-542 0 0,1-1 0 0 0,0 1 0 0 0,0-1 1 0 0,0 0-1 0 0,0 0 0 0 0,0 0 0 0 0,0-1 0 0 0,0 1 0 0 0,0-1 0 0 0,0 1 0 0 0,0-1 0 0 0,0 0 0 0 0,0 0 0 0 0,0 0 0 0 0,0-1 0 0 0,0 1 0 0 0,0-1 0 0 0,0 0 0 0 0,0 1 1 0 0,0-2-1 0 0,0 1 0 0 0,0 0 0 0 0,1-1-142 0 0,52-42 1596 0 0,-56 44-1590 0 0,0 0 0 0 0,0 1 0 0 0,-1-1 0 0 0,1 0 0 0 0,0 1 1 0 0,0-1-1 0 0,0 1 0 0 0,0-1 0 0 0,-1 0 0 0 0,1 1 0 0 0,0-1 0 0 0,0 1 0 0 0,0-1 0 0 0,0 0 0 0 0,0 1 0 0 0,0-1 1 0 0,0 0-1 0 0,0 1 0 0 0,0-1 0 0 0,0 1 0 0 0,1-1 0 0 0,-1 0 0 0 0,0 1 0 0 0,0-1 0 0 0,0 1 0 0 0,0-1 0 0 0,0 0 0 0 0,1 1 1 0 0,-1-1-1 0 0,0 0 0 0 0,0 1 0 0 0,1-1 0 0 0,-1 0 0 0 0,0 0 0 0 0,1 1 0 0 0,-1-1 0 0 0,0 0 0 0 0,0 0 0 0 0,1 1 1 0 0,-1-1-1 0 0,1 0 0 0 0,-1 0 0 0 0,0 0 0 0 0,1 0 0 0 0,-1 0 0 0 0,0 0 0 0 0,1 1 0 0 0,-1-1 0 0 0,1 0 0 0 0,-1 0 0 0 0,0 0 1 0 0,1 0-1 0 0,-1 0 0 0 0,1 0 0 0 0,-1-1 0 0 0,0 1 0 0 0,1 0 0 0 0,-1 0 0 0 0,1 0 0 0 0,-1 0 0 0 0,0 0 0 0 0,1 0 1 0 0,-1-1-1 0 0,0 1 0 0 0,1 0 0 0 0,-1 0 0 0 0,0-1 0 0 0,1 1 0 0 0,-1 0-6 0 0,2 14 25 0 0,62 327 533 0 0,-32-193-581 0 0,-19-71 33 0 0,-8-84 427 0 0,-2-18-330 0 0,1 1-1 0 0,1 1 1 0 0,1-1-1 0 0,1 1 1 0 0,1 0-1 0 0,1 0 1 0 0,1 1 0 0 0,13-21-107 0 0,-4 3 78 0 0,93-221-9 0 0,-81 137-87 0 0,-32 111-750 0 0,-7 37-1412 0 0,5-14 1493 0 0,-3 3-570 0 0,2-3-2629 0 0,1-3-4425 0 0,3-4-3448 0 0</inkml:trace>
  <inkml:trace contextRef="#ctx0" brushRef="#br0" timeOffset="150661.827">5304 3292 2817 0 0,'0'0'5114'0'0,"0"0"-2599"0"0,0 0-1066 0 0,0 0-143 0 0,0 0 56 0 0,0 0 22 0 0,0 0-138 0 0,0 0-271 0 0,0 0-256 0 0,0 0-178 0 0,0 0-98 0 0,0 0-30 0 0,8 11 1914 0 0,-42 66-309 0 0,27-62-1899 0 0,3-8-67 0 0,0 1-1 0 0,1 0 0 0 0,-1 0 0 0 0,1 0 1 0 0,1 0-1 0 0,0 1 0 0 0,0-1 0 0 0,0 1 1 0 0,1-1-1 0 0,1 1 0 0 0,-1 0 0 0 0,1-1 1 0 0,1 3-52 0 0,-1-10-12 0 0,1-1 0 0 0,-1 1 0 0 0,0 0 0 0 0,1-1 0 0 0,-1 1 0 0 0,1 0 0 0 0,-1-1 0 0 0,1 1 0 0 0,0 0 0 0 0,-1-1 0 0 0,1 1 0 0 0,0-1 0 0 0,-1 1 0 0 0,1-1 0 0 0,0 1 0 0 0,-1-1 0 0 0,1 0 0 0 0,0 1 0 0 0,0-1 0 0 0,0 0 0 0 0,-1 1 0 0 0,1-1 0 0 0,0 0 0 0 0,0 0 0 0 0,0 0 0 0 0,0 0 0 0 0,-1 0 0 0 0,1 0 0 0 0,0 0 0 0 0,0 0 0 0 0,0 0 0 0 0,0 0 0 0 0,-1-1 0 0 0,1 1 0 0 0,0 0 0 0 0,0 0 0 0 0,-1-1 1 0 0,2 1 10 0 0,14-15-6237 0 0,-15 11 4141 0 0,2-9-8276 0 0,-3 9 4122 0 0</inkml:trace>
  <inkml:trace contextRef="#ctx0" brushRef="#br0" timeOffset="151100.47">5417 3119 8554 0 0,'0'0'4265'0'0,"0"0"-1985"0"0,0 0-850 0 0,0 0-65 0 0,0 0 38 0 0,0 0-64 0 0,0 0-188 0 0,0 0-269 0 0,0 0-234 0 0,0 0-149 0 0,0 0-87 0 0,0 0-51 0 0,0 0-15 0 0,-3 5-36 0 0,-20 44 688 0 0,23-48-987 0 0,0-1-7 0 0,9-21-202 0 0,13-5 361 0 0,-22 25-103 0 0,0 1 28 0 0,0 0 28 0 0,-7 12 620 0 0,-19 16-549 0 0,12-36-11419 0 0,14 7 7623 0 0,-1 0-8168 0 0</inkml:trace>
  <inkml:trace contextRef="#ctx0" brushRef="#br0" timeOffset="151784.7">5443 2559 9610 0 0,'0'0'2662'0'0,"0"0"-407"0"0,0 0-286 0 0,0 0-152 0 0,0 0-171 0 0,0 0-254 0 0,0 0-265 0 0,0 0-231 0 0,0 0-177 0 0,0 0-109 0 0,0 0-80 0 0,0 0-42 0 0,0 0-51 0 0,-6 0 1067 0 0,100-29-403 0 0,37 10-744 0 0,-128 38-304 0 0,-4-11-26 0 0,0-1 0 0 0,-1 0 1 0 0,0 0-1 0 0,0 0 0 0 0,-1 0 1 0 0,0 0-1 0 0,0-1 0 0 0,0 1 0 0 0,-1-1 1 0 0,0 0-1 0 0,0 0 0 0 0,-1 0 1 0 0,-2 2-28 0 0,-21 32 100 0 0,21-27-45 0 0,-19 46 143 0 0,26-58-187 0 0,-1 1 0 0 0,1-1-1 0 0,0 1 1 0 0,0-1-1 0 0,1 1 1 0 0,-1-1 0 0 0,0 1-1 0 0,0-1 1 0 0,1 1-1 0 0,-1-1 1 0 0,1 0 0 0 0,-1 1-1 0 0,1-1 1 0 0,-1 0-1 0 0,1 1 1 0 0,0-1-1 0 0,0 0 1 0 0,0 0 0 0 0,0 0-1 0 0,0 0 1 0 0,0 1-1 0 0,0-1 1 0 0,0-1 0 0 0,0 1-1 0 0,0 0 1 0 0,1 0-1 0 0,-1 0 1 0 0,0-1 0 0 0,0 1-1 0 0,1 0 1 0 0,-1-1-1 0 0,1 1 1 0 0,-1-1 0 0 0,1 0-1 0 0,-1 1 1 0 0,0-1-1 0 0,1 0 1 0 0,-1 0 0 0 0,1 0-1 0 0,-1 0 1 0 0,1 0-11 0 0,15 2 114 0 0,-1-1-1 0 0,0 0 1 0 0,1-1 0 0 0,-1-1-1 0 0,1 0 1 0 0,-1-2 0 0 0,1 0-1 0 0,0-1-113 0 0,16-5-431 0 0,-12 0-5168 0 0,-18 6-209 0 0,-1-1-6626 0 0</inkml:trace>
  <inkml:trace contextRef="#ctx0" brushRef="#br0" timeOffset="175241.466">16941 3550 0 0 0,'0'0'381'0'0,"0"0"388"0"0,0 0 307 0 0,0 0 227 0 0,0 0 89 0 0,0 0-84 0 0,0 0-201 0 0,0 0-236 0 0,0 0-191 0 0,0 0-74 0 0,8 2 1508 0 0,-5 0 3323 0 0,-1 71-1463 0 0,20 96-2827 0 0,-5-75-576 0 0,-4 1 1 0 0,-5 0 0 0 0,-2 56-572 0 0,6 257 992 0 0,5-143-160 0 0,-18-22-216 0 0,-14 62-21 0 0,26-168-416 0 0,1 88 196 0 0,11 62 27 0 0,-5 92 97 0 0,-38-228-319 0 0,14 51 40 0 0,-3-128-96 0 0,9-73-118 0 0,0 0 0 0 0,0-1 0 0 0,0 1-1 0 0,-1-1 1 0 0,1 1 0 0 0,0 0 0 0 0,0-1 0 0 0,0 1-1 0 0,0 0 1 0 0,0-1 0 0 0,1 1 0 0 0,-1-1 0 0 0,0 1 0 0 0,0 0-1 0 0,0-1 1 0 0,0 1 0 0 0,1-1 0 0 0,-1 1 0 0 0,0 0-1 0 0,1-1 1 0 0,-1 1 0 0 0,0-1 0 0 0,1 1 0 0 0,-1-1-1 0 0,1 1 1 0 0,-1-1 0 0 0,0 1 0 0 0,1-1 0 0 0,-1 0 0 0 0,1 1-1 0 0,0-1 1 0 0,-1 0 0 0 0,1 1 0 0 0,-1-1 0 0 0,1 0-1 0 0,-1 0 1 0 0,1 0 0 0 0,0 1 0 0 0,-1-1 0 0 0,1 0-1 0 0,-1 0 1 0 0,1 0 0 0 0,0 0 0 0 0,-1 0 0 0 0,1 0 0 0 0,0 0-1 0 0,-1 0 1 0 0,1 0 0 0 0,0-1 0 0 0,-1 1 0 0 0,1 0-1 0 0,0 0-5 0 0,19 0 104 0 0,170 32 310 0 0,-48-19-59 0 0,-61-3-123 0 0,-25-3-110 0 0,-10 1-69 0 0,35 7 84 0 0,172 21 118 0 0,-10-21-70 0 0,25-26 74 0 0,-7 11-123 0 0,-40 18 0 0 0,115-25 80 0 0,-170 14-173 0 0,241-7 108 0 0,-197-7-30 0 0,175 3 46 0 0,-151-3-6 0 0,-63 0-52 0 0,-61 7 18 0 0,-110 0-134 0 0,18 0 40 0 0,-21 0-2529 0 0,-8-2-168 0 0,0 0-6317 0 0,5 2-3574 0 0</inkml:trace>
  <inkml:trace contextRef="#ctx0" brushRef="#br0" timeOffset="197829.822">18818 3362 0 0 0,'-8'19'0'0'0,"7"-16"0"0"0</inkml:trace>
  <inkml:trace contextRef="#ctx0" brushRef="#br0" timeOffset="201289.785">17094 6819 0 0 0,'0'0'284'0'0,"0"0"282"0"0,0 0 104 0 0,0 0 4 0 0,0 0-54 0 0,0 0-136 0 0,0 0-131 0 0,0 0-74 0 0,0 0 17 0 0,0 0 103 0 0,-8 7 1712 0 0,-1 26 74 0 0,8-29-1892 0 0,-4-3 9261 0 0,47-108-7037 0 0,34-59-1096 0 0,94-136-347 0 0,-90 133-605 0 0,14-52-35 0 0,-12 73-381 0 0,-34 48 139 0 0,70-157 191 0 0,-4 14-171 0 0,-12 33 57 0 0,89-136 191 0 0,-15-15-5 0 0,-96 204-214 0 0,-39 53-86 0 0,-27 67-104 0 0,0-1-1 0 0,3 2 1 0 0,1 0 0 0 0,2 1 0 0 0,14-19-51 0 0,68-116 202 0 0,-25 39 64 0 0,-41 16 116 0 0,-20 71-370 0 0,11-18 34 0 0,-17 22 16 0 0,-2 18-23 0 0,-7 21-55 0 0,-1 1 13 0 0,0 0 19 0 0,0 0-4 0 0,4-14 306 0 0,-71 21 137 0 0,-123 1-343 0 0,154 9 24 0 0,36 13-204 0 0,44 95 106 0 0,45 128 41 0 0,-41-130-47 0 0,-39-108 1071 0 0,-9-16-1080 0 0,3-32 229 0 0,12-177-210 0 0,-4 163-33 0 0,-3-1 0 0 0,-2 1-1 0 0,-2-1 1 0 0,-2-8-9 0 0,-2 56-24 0 0,0 0 5 0 0,0 0 33 0 0,-8 0 0 0 0,0-1-1480 0 0,4 3-2608 0 0,-1 9-2946 0 0,5-9 5221 0 0,-2 2-10150 0 0</inkml:trace>
  <inkml:trace contextRef="#ctx0" brushRef="#br0" timeOffset="205064.577">18938 2990 0 0 0,'42'-33'83'0'0,"-42"33"371"0"0,0 0 268 0 0,0 0 127 0 0,0 0 69 0 0,0 0-3 0 0,0 0-99 0 0,-17 0 11268 0 0,7 0-8083 0 0,4 0-4615 0 0,1 2 776 0 0,0 0-1 0 0,0 1 0 0 0,0 0 1 0 0,0 0-1 0 0,1 0 0 0 0,-1 0 1 0 0,1 1-1 0 0,0 0 0 0 0,0 0 1 0 0,0 0-1 0 0,1 0 0 0 0,-1 0 0 0 0,1 1 1 0 0,0 0-1 0 0,-2 4-161 0 0,-3 2 202 0 0,6-9-187 0 0,0 1-1 0 0,0-1 0 0 0,0 0 1 0 0,1 0-1 0 0,-1 1 1 0 0,1-1-1 0 0,0 1 0 0 0,0-1 1 0 0,0 1-1 0 0,0 0 1 0 0,0-1-1 0 0,0 1 0 0 0,1 0 1 0 0,0 0-1 0 0,-1-1 1 0 0,1 1-1 0 0,0 0 0 0 0,0 0 1 0 0,0 0-1 0 0,1-1 1 0 0,-1 1-1 0 0,1 0 0 0 0,-1 0 1 0 0,1-1-1 0 0,0 1 1 0 0,0 0-1 0 0,0-1 0 0 0,1 1 1 0 0,-1-1-1 0 0,0 1 1 0 0,1-1-1 0 0,0 0 0 0 0,-1 0 1 0 0,1 0-1 0 0,0 0 0 0 0,0 0 1 0 0,0 0-1 0 0,1 0 1 0 0,0 0-15 0 0,0-1 81 0 0,0 0 0 0 0,0 0 0 0 0,1-1 0 0 0,-1 1 0 0 0,0-1 0 0 0,0 0 0 0 0,1 0 0 0 0,-1 0 0 0 0,0 0 0 0 0,1 0 0 0 0,-1-1 0 0 0,0 0 0 0 0,0 0 0 0 0,1 0 0 0 0,-1 0 0 0 0,0 0 0 0 0,0 0 0 0 0,0-1 0 0 0,0 0 0 0 0,-1 1 0 0 0,1-1 0 0 0,0 0 0 0 0,-1 0 0 0 0,1-1 0 0 0,-1 1 0 0 0,0 0 0 0 0,1-1 0 0 0,-1 1 0 0 0,-1-1 0 0 0,1 0 0 0 0,0 0 0 0 0,0 0 0 0 0,-1 0 0 0 0,0 0 0 0 0,0 0 0 0 0,0 0 0 0 0,0 0 0 0 0,0-1 0 0 0,0 0-81 0 0,-1 3 7 0 0,1 0-1 0 0,-1 1 1 0 0,0-1-1 0 0,0 0 1 0 0,1 0-1 0 0,-1 0 1 0 0,0 0 0 0 0,0 1-1 0 0,0-1 1 0 0,0 0-1 0 0,0 0 1 0 0,0 0-1 0 0,0 0 1 0 0,0 0-1 0 0,0 1 1 0 0,0-1 0 0 0,0 0-1 0 0,-1 0 1 0 0,1 0-1 0 0,0 0 1 0 0,-1 1-1 0 0,1-1 1 0 0,0 0 0 0 0,-1 0-1 0 0,1 1 1 0 0,-1-1-1 0 0,1 0 1 0 0,-1 1-1 0 0,0-1 1 0 0,1 0-1 0 0,-1 1 1 0 0,0-1 0 0 0,1 1-1 0 0,-1-1 1 0 0,0 1-1 0 0,1 0 1 0 0,-1-1-1 0 0,0 1 1 0 0,0-1 0 0 0,0 1-1 0 0,1 0 1 0 0,-1 0-1 0 0,0 0 1 0 0,0-1-1 0 0,0 1 1 0 0,0 0-1 0 0,0 0 1 0 0,1 0 0 0 0,-1 0-1 0 0,0 1 1 0 0,0-1-1 0 0,0 0 1 0 0,0 0-1 0 0,1 0 1 0 0,-1 1-1 0 0,0-1 1 0 0,0 0 0 0 0,0 1-1 0 0,1-1-6 0 0,-15 0-159 0 0,12 2 157 0 0,0-1 0 0 0,-1 1 0 0 0,1-1 0 0 0,0 1 0 0 0,0 0 1 0 0,0 0-1 0 0,0 0 0 0 0,0 1 0 0 0,1-1 0 0 0,-1 1 0 0 0,1-1 0 0 0,-1 1 0 0 0,1 0 0 0 0,0 0 0 0 0,0 0 0 0 0,0 0 0 0 0,1 0 0 0 0,-1 0 1 0 0,1 1-1 0 0,-1-1 0 0 0,1 1 0 0 0,0-1 0 0 0,0 1 0 0 0,1-1 0 0 0,-1 1 0 0 0,1-1 0 0 0,0 1 0 0 0,0 0 0 0 0,0-1 0 0 0,0 1 0 0 0,1-1 1 0 0,-1 1-1 0 0,1-1 0 0 0,1 3 2 0 0,-1-5 27 0 0,0 1 0 0 0,0 0 0 0 0,0-1 1 0 0,0 1-1 0 0,1-1 0 0 0,-1 1 0 0 0,0-1 0 0 0,1 0 1 0 0,0 0-1 0 0,-1 1 0 0 0,1-1 0 0 0,0 0 0 0 0,-1 0 1 0 0,1-1-1 0 0,0 1 0 0 0,0 0 0 0 0,0 0 0 0 0,0-1 1 0 0,0 0-1 0 0,0 1 0 0 0,0-1 0 0 0,0 0 0 0 0,0 0 1 0 0,0 0-1 0 0,0 0 0 0 0,0 0 0 0 0,-1 0 0 0 0,1 0 1 0 0,0-1-1 0 0,0 1 0 0 0,0-1 0 0 0,0 0 1 0 0,0 1-1 0 0,0-1 0 0 0,0 0 0 0 0,-1 0 0 0 0,1 0 1 0 0,0 0-1 0 0,-1-1 0 0 0,2 0-27 0 0,1-1 43 0 0,0 0 0 0 0,0 0 0 0 0,0-1 0 0 0,0 1 0 0 0,-1-1 0 0 0,1 0 0 0 0,-1 0 0 0 0,0 0 0 0 0,0-1 0 0 0,-1 1 0 0 0,1-1 0 0 0,-1 1 0 0 0,0-1 1 0 0,0 0-1 0 0,0 0 0 0 0,-1 0 0 0 0,0 0 0 0 0,0 0 0 0 0,0 0 0 0 0,-1 0 0 0 0,1-1 0 0 0,-1 0-43 0 0,-2 4-10 0 0,1 1 1 0 0,-1-1-1 0 0,0 1 0 0 0,0 0 1 0 0,0 0-1 0 0,1 0 0 0 0,-1 0 1 0 0,0 0-1 0 0,0 0 1 0 0,-1 0-1 0 0,1 1 0 0 0,0-1 1 0 0,0 1-1 0 0,0 0 1 0 0,0-1-1 0 0,0 1 0 0 0,0 0 1 0 0,-1 0-1 0 0,1 0 0 0 0,0 1 1 0 0,0-1-1 0 0,0 0 1 0 0,0 1-1 0 0,0-1 0 0 0,-1 1 1 0 0,1 0-1 0 0,0 0 0 0 0,-1 1 10 0 0,-64 52-232 0 0,67-54 232 0 0,-1 1 0 0 0,1 0 0 0 0,-1-1 0 0 0,1 1 0 0 0,-1 0 1 0 0,1 0-1 0 0,0 0 0 0 0,-1-1 0 0 0,1 1 0 0 0,0 0 0 0 0,0 0 0 0 0,0 0 0 0 0,-1-1 0 0 0,1 1 0 0 0,0 0 0 0 0,0 0 0 0 0,0 0 0 0 0,0 0 0 0 0,1-1 0 0 0,-1 1 0 0 0,0 0 0 0 0,0 0 0 0 0,0 0 0 0 0,1 0 0 0 0,-1-1 0 0 0,0 1 0 0 0,1 0 0 0 0,-1 0 0 0 0,0-1 0 0 0,1 1 0 0 0,-1 0 0 0 0,1-1 0 0 0,0 1 0 0 0,-1 0 0 0 0,1-1 0 0 0,-1 1 0 0 0,1-1 0 0 0,0 1 0 0 0,-1-1 0 0 0,1 1 0 0 0,0-1 0 0 0,0 0 0 0 0,0 1 0 0 0,-1-1 0 0 0,1 0 0 0 0,0 1 0 0 0,0-1 1 0 0,0 0-1 0 0,-1 0 0 0 0,1 0 0 0 0,0 0 0 0 0,0 0 0 0 0,1 0 0 0 0,46-2 591 0 0,-45 1-561 0 0,0 0 1 0 0,0-1 0 0 0,0 1-1 0 0,-1 0 1 0 0,1-1 0 0 0,0 0 0 0 0,-1 0-1 0 0,1 0 1 0 0,-1 0 0 0 0,1 0-1 0 0,-1 0 1 0 0,0-1 0 0 0,0 1 0 0 0,0-1-1 0 0,0 1 1 0 0,-1-1 0 0 0,1 0-1 0 0,-1 0 1 0 0,1 0 0 0 0,-1 0 0 0 0,0 0-1 0 0,0 0 1 0 0,-1 0 0 0 0,1 0-1 0 0,0 0 1 0 0,-1 0 0 0 0,0 0 0 0 0,0 0-1 0 0,0-1 1 0 0,0 1 0 0 0,-1-2-31 0 0,-30-9-772 0 0,7 17-3540 0 0,21 1 399 0 0,1-1-2970 0 0,2 1-5361 0 0</inkml:trace>
  <inkml:trace contextRef="#ctx0" brushRef="#br0" timeOffset="-181762.464">17405 4496 1296 0 0,'0'0'2207'0'0,"0"0"61"0"0,0 0 1 0 0,0 0-107 0 0,0 0-221 0 0,0 0-265 0 0,0 0-276 0 0,0 0-230 0 0,0 0-163 0 0,0 0-170 0 0,0 0-122 0 0,7 4 2544 0 0,41 110-1115 0 0,1-19-1868 0 0,-28-47 136 0 0,-20-55 2591 0 0,-6-15-2415 0 0,-51-106 127 0 0,48 98-631 0 0,1 0-1 0 0,2 0 1 0 0,1 0-1 0 0,1 0 1 0 0,1-1 0 0 0,2 1-1 0 0,3-14-83 0 0,-3 40 7 0 0,0-1-1 0 0,1 0 1 0 0,0 0-1 0 0,0 0 1 0 0,0 1-1 0 0,1-1 1 0 0,-1 0-1 0 0,1 1 1 0 0,0-1-1 0 0,1 1 1 0 0,-1 0-1 0 0,1 0 1 0 0,0 0-1 0 0,0 0 1 0 0,0 0-1 0 0,3-2-6 0 0,20 36 48 0 0,-23-24-44 0 0,0 1 0 0 0,0-1 0 0 0,-1 1 0 0 0,0 0-1 0 0,-1 0 1 0 0,1 0 0 0 0,-1 0 0 0 0,0 0 0 0 0,-1 0-1 0 0,0 0 1 0 0,0 0 0 0 0,-1 6-4 0 0,1 5-84 0 0,3-12-622 0 0,7-12-5700 0 0,-7 0 4287 0 0,0 1-3335 0 0,-2 1-5800 0 0</inkml:trace>
  <inkml:trace contextRef="#ctx0" brushRef="#br0" timeOffset="-173572.711">17145 4275 1008 0 0,'0'0'2019'0'0,"0"0"-76"0"0,0 0 24 0 0,0 0 27 0 0,0 0-81 0 0,0 0-176 0 0,0 0-207 0 0,0 0-167 0 0,0 0-112 0 0,0 0-100 0 0,0 0-127 0 0,6 7 6623 0 0,62-40-5971 0 0,193-99-691 0 0,-184 117-821 0 0,-77 15-190 0 0,0 0 36 0 0,0 0 2 0 0,0 0 10 0 0,0 0 33 0 0,0 0 2 0 0,0 0 2 0 0,0 0 14 0 0,0 0 13 0 0,0 0-21 0 0,0 0 4 0 0,0 0-1 0 0,0 0-17 0 0,0 0-10 0 0,0 0-1 0 0,0 0-5 0 0,0 0-15 0 0,0 0 17 0 0,0 0-9 0 0,0 0 0 0 0,0 0 11 0 0,0 0-19 0 0,0 0-11 0 0,0 0 2 0 0,0 0 8 0 0,0 0-6 0 0,-29 0 190 0 0,-97-27 73 0 0,30-4-60 0 0,95 21-3833 0 0,15 8-9956 0 0,-11 2 1347 0 0</inkml:trace>
  <inkml:trace contextRef="#ctx0" brushRef="#br0" timeOffset="-172730.592">17762 4558 3137 0 0,'0'0'2392'0'0,"0"0"-158"0"0,0 0-172 0 0,0 0-148 0 0,0 0-267 0 0,0 0-334 0 0,0 0-310 0 0,0 0-187 0 0,0 0-86 0 0,0 0-29 0 0,0 0-3 0 0,0 0-24 0 0,0 0-13 0 0,0 4 4196 0 0,0 128-2560 0 0,1-127-2210 0 0,1 1-1 0 0,-1-1 0 0 0,1 0 0 0 0,0 1 0 0 0,0-1 1 0 0,1 0-1 0 0,-1-1 0 0 0,1 1 0 0 0,0 0 0 0 0,1-1 0 0 0,-1 1 1 0 0,1-1-1 0 0,0 0 0 0 0,0 0 0 0 0,0-1 0 0 0,3 3-86 0 0,-5-5 27 0 0,0 0 0 0 0,0-1 0 0 0,0 1-1 0 0,-1-1 1 0 0,1 1 0 0 0,0-1-1 0 0,0 0 1 0 0,0 1 0 0 0,0-1-1 0 0,0 0 1 0 0,0 0 0 0 0,0-1 0 0 0,0 1-1 0 0,0 0 1 0 0,0-1 0 0 0,-1 1-1 0 0,1-1 1 0 0,0 1 0 0 0,0-1-1 0 0,0 0 1 0 0,-1 0 0 0 0,1 0 0 0 0,0 0-1 0 0,-1 0 1 0 0,1 0 0 0 0,-1 0-1 0 0,1-1 1 0 0,-1 1 0 0 0,1 0-1 0 0,-1-1 1 0 0,0 1 0 0 0,0-1 0 0 0,0 0-1 0 0,0 1 1 0 0,0-1 0 0 0,0 0-1 0 0,0 0 1 0 0,-1 1 0 0 0,1-1 0 0 0,-1 0-1 0 0,1 0 1 0 0,-1 0 0 0 0,0 0-1 0 0,1 0 1 0 0,-1-1-27 0 0,1-10-833 0 0,-1-5-2721 0 0,-5 4-2493 0 0,3 8-1963 0 0,-1 2-3263 0 0</inkml:trace>
  <inkml:trace contextRef="#ctx0" brushRef="#br0" timeOffset="-171998.589">17773 4256 10010 0 0,'0'0'2777'0'0,"0"0"-914"0"0,0 0-404 0 0,0 0-32 0 0,0 0-108 0 0,0 0-218 0 0,0 0-259 0 0,0 0-185 0 0,0 0-86 0 0,0 0-16 0 0,0 0 14 0 0,0 0-51 0 0,0 0-24 0 0,-13 8 1756 0 0,13-16 1459 0 0,0 8-3664 0 0,0 0-5 0 0,0 0-9 0 0,0 0-27 0 0,0 0 29 0 0,0 0-6 0 0,0 0 1 0 0,0 0 35 0 0,0 0-19 0 0,0 0-15 0 0,0 0 7 0 0,-24 12 91 0 0,24-12-127 0 0,0 0 5 0 0,0 0-1 0 0,0-1 1 0 0,0 1 0 0 0,0 0 0 0 0,0 0 0 0 0,0-1 0 0 0,0 1 0 0 0,0 0 0 0 0,0-1 0 0 0,0 1 0 0 0,0 0 0 0 0,0 0 0 0 0,0-1 0 0 0,0 1 0 0 0,0 0-1 0 0,0-1 1 0 0,0 1 0 0 0,0 0 0 0 0,0 0 0 0 0,-1-1 0 0 0,1 1 0 0 0,0 0 0 0 0,0 0 0 0 0,0-1 0 0 0,0 1 0 0 0,-1 0 0 0 0,1 0 0 0 0,0-1-1 0 0,0 1 1 0 0,0 0 0 0 0,-1 0 0 0 0,1 0-5 0 0,30-36 94 0 0,-46 57 246 0 0,16-21-346 0 0,0 0-10 0 0,0 0-10 0 0,0 0-24 0 0,0 0-30 0 0,14-17-1995 0 0,-4 10 717 0 0,9-8-5302 0 0,-14 10-5574 0 0</inkml:trace>
  <inkml:trace contextRef="#ctx0" brushRef="#br0" timeOffset="-167382.931">16434 3248 0 0 0,'0'0'926'0'0,"0"0"258"0"0,0 0 121 0 0,0 0 50 0 0,0 0 52 0 0,0 0 40 0 0,0 0 2 0 0,0 0-16 0 0,7-10-52 0 0,17-26-104 0 0,-24 36-1125 0 0,-1 0-1 0 0,1 0 0 0 0,-1 0 1 0 0,1 0-1 0 0,-1 0 0 0 0,1 0 1 0 0,-1 0-1 0 0,1 0 0 0 0,-1-1 1 0 0,1 1-1 0 0,-1 0 0 0 0,1 0 1 0 0,-1 0-1 0 0,1 0 1 0 0,-1-1-1 0 0,1 1 0 0 0,0 0 1 0 0,-1 0-1 0 0,1-1 0 0 0,-1 1 1 0 0,1 0-1 0 0,0-1 0 0 0,-1 1 1 0 0,1-1-1 0 0,0 1 0 0 0,-1 0 1 0 0,1-1-1 0 0,0 1 1 0 0,0-1-1 0 0,-1 1 0 0 0,1-1 1 0 0,0 1-1 0 0,0-1 0 0 0,0 1 1 0 0,0 0-1 0 0,0-1 0 0 0,0 1 1 0 0,0-1-1 0 0,0 1 0 0 0,0-1 1 0 0,0 1-1 0 0,0-1 1 0 0,0 1-1 0 0,0-1 0 0 0,0 1 1 0 0,0-1-1 0 0,0 1 0 0 0,0-1 1 0 0,1 1-1 0 0,-1-1 0 0 0,0 1 1 0 0,0-1-1 0 0,0 1 1 0 0,1-1-1 0 0,-1 1 0 0 0,0 0 1 0 0,1-1-1 0 0,-1 1 0 0 0,1 0-151 0 0,-10-1 3199 0 0,-11 138-2556 0 0,18-108-592 0 0,-1-4-17 0 0,1 1 0 0 0,1-1 1 0 0,1 1-1 0 0,2-1 0 0 0,0 1 0 0 0,3 5-34 0 0,-5-28 26 0 0,1 0-1 0 0,-1 0 1 0 0,1 0-1 0 0,-1 0 1 0 0,1 0-1 0 0,0 0 1 0 0,0 0-1 0 0,1-1 1 0 0,-1 1-1 0 0,0 0 1 0 0,1-1-1 0 0,0 1 1 0 0,0-1-1 0 0,-1 1 1 0 0,1-1-1 0 0,1 0 1 0 0,-1 0-1 0 0,0 0 1 0 0,0 0-1 0 0,1 0 1 0 0,-1-1-1 0 0,1 1 1 0 0,0-1-1 0 0,-1 1 1 0 0,1-1-1 0 0,0 0 1 0 0,0 0-1 0 0,0 0 1 0 0,0 0-1 0 0,0-1 1 0 0,0 1-1 0 0,0-1 1 0 0,0 0-1 0 0,0 0 1 0 0,0 0-1 0 0,0 0 1 0 0,0 0-1 0 0,0-1 1 0 0,0 0-1 0 0,0 1 1 0 0,2-2-26 0 0,1-3 78 0 0,1 0-1 0 0,-1 0 1 0 0,0 0 0 0 0,0-1 0 0 0,-1 0-1 0 0,1-1 1 0 0,-1 1 0 0 0,-1-1 0 0 0,1 0-1 0 0,-1 0 1 0 0,-1 0 0 0 0,1-1 0 0 0,1-6-78 0 0,11-26 42 0 0,-3-2-1 0 0,-2 1 1 0 0,-1-1 0 0 0,-2-1 0 0 0,0-20-42 0 0,-9 375 89 0 0,23-157-8 0 0,5 101-78 0 0,-27-229-1 0 0,0-1-1 0 0,-2 1 0 0 0,-1-1 0 0 0,-1 1 0 0 0,-2-1 0 0 0,0 0 0 0 0,-6 13-1 0 0,8-26 5 0 0,-1 0-1 0 0,0 0 0 0 0,-1-1 0 0 0,-1 0 0 0 0,0 0 0 0 0,0-1 0 0 0,-1 1 0 0 0,0-2 0 0 0,-1 1 1 0 0,-1-1-1 0 0,1-1 0 0 0,-11 9-4 0 0,19-17-2 0 0,-1 1 0 0 0,0-1 0 0 0,0 1 0 0 0,0-1 0 0 0,0 0 0 0 0,0 0 0 0 0,0 0 0 0 0,0 0 0 0 0,0 0 0 0 0,0 0 0 0 0,0 0 0 0 0,0-1 0 0 0,-1 1 0 0 0,1-1 0 0 0,0 0 0 0 0,0 0 0 0 0,-1 1 0 0 0,1-1 0 0 0,0-1 0 0 0,-1 1 0 0 0,1 0 0 0 0,0 0 0 0 0,0-1 0 0 0,-1 0 0 0 0,1 1 0 0 0,0-1 0 0 0,0 0 0 0 0,0 0 0 0 0,0 0 0 0 0,0 0 0 0 0,0 0 0 0 0,0-1 0 0 0,0 1 0 0 0,1-1 0 0 0,-1 1 0 0 0,0-1 0 0 0,1 1 0 0 0,-1-1 0 0 0,1 0 0 0 0,0 0 0 0 0,-1 0 0 0 0,1 0 0 0 0,0 0 0 0 0,0 0 0 0 0,0 0 0 0 0,1 0 0 0 0,-1 0 0 0 0,0-1 0 0 0,1 1 0 0 0,-1-1 2 0 0,1-17 2 0 0,1 1 1 0 0,1-1-1 0 0,1 0 0 0 0,0 1 1 0 0,1 0-1 0 0,1 0 0 0 0,1 0 1 0 0,1 0-1 0 0,1 1 1 0 0,0 0-1 0 0,1 1 0 0 0,1 0 1 0 0,1 0-1 0 0,0 1 0 0 0,1 0 1 0 0,1 1-1 0 0,2-2-2 0 0,10-18 0 0 0,121-131-176 0 0,-133 148-915 0 0,-11 15-3630 0 0,-2 2-4573 0 0,0 1-2821 0 0</inkml:trace>
  <inkml:trace contextRef="#ctx0" brushRef="#br0" timeOffset="-166182.953">21101 7279 0 0 0,'0'0'464'0'0,"0"0"1276"0"0,0 0 428 0 0,0 0 28 0 0,0 0-67 0 0,0 0-174 0 0,0 0-190 0 0,0 0-186 0 0,0 0-148 0 0,0 0-128 0 0,13 5 3844 0 0,-30 51 325 0 0,-42 19-3933 0 0,-80 40-699 0 0,-19-9-516 0 0,169-106-2079 0 0,22-44-4309 0 0,-26 22 135 0 0,-5 15 1181 0 0,0 3-3055 0 0</inkml:trace>
  <inkml:trace contextRef="#ctx0" brushRef="#br0" timeOffset="-165365.641">20810 7276 1448 0 0,'0'0'3172'0'0,"0"0"-709"0"0,0 0-223 0 0,0 0 23 0 0,0 0-14 0 0,0 0-146 0 0,0 0-288 0 0,0 0-368 0 0,0 0-312 0 0,0 0-224 0 0,0 0-131 0 0,0 0-44 0 0,-2-1-46 0 0,-14 2 1153 0 0,16-1-1386 0 0,0 0-70 0 0,26 17 2372 0 0,22 21-989 0 0,-13 21-1245 0 0,71 173-5 0 0,-65-156-366 0 0,-34-79-676 0 0,-7-27-4731 0 0,0 17-3185 0 0,0 8-4079 0 0</inkml:trace>
  <inkml:trace contextRef="#ctx0" brushRef="#br0" timeOffset="-155788.327">16786 7143 288 0 0,'0'0'1344'0'0,"0"0"-3"0"0,0 0 146 0 0,0 0 208 0 0,0 0 53 0 0,0 0-152 0 0,0 0-297 0 0,0 0-290 0 0,0 0-183 0 0,0 0-91 0 0,0 0 13 0 0,9 0 2242 0 0,-7 0 2758 0 0,-80-11-988 0 0,70 11-4678 0 0,-1 1 0 0 0,0 0 0 0 0,1 0-1 0 0,-1 1 1 0 0,1 0 0 0 0,0 0 0 0 0,-1 1 0 0 0,1 0 0 0 0,1 0 0 0 0,-1 1 0 0 0,0 0 0 0 0,1 1 0 0 0,0 0-1 0 0,0 0 1 0 0,0 0 0 0 0,0 1 0 0 0,-4 5-82 0 0,-51 89 640 0 0,40-38-369 0 0,-6 33 52 0 0,23 30 90 0 0,5-122-410 0 0,16 98 136 0 0,21-42 26 0 0,11-1-24 0 0,12-3 37 0 0,4-29-6 0 0,-10-15 66 0 0,28-11-6 0 0,-24-14 21 0 0,-5-5-220 0 0,-3-18 127 0 0,-24 12-103 0 0,9-12 38 0 0,11-40-10 0 0,-15 7 26 0 0,-25 17-59 0 0,-19-26-52 0 0,-3 26 0 0 0,-1 17 0 0 0,-18-12 0 0 0,-7 8 0 0 0,7 7 0 0 0,-40-19 0 0 0,32 26 0 0 0,15 15 0 0 0,-14 3 0 0 0,16 8-28 0 0,-5-22-1423 0 0,29 20 662 0 0,-2-5-1818 0 0,2 2-2995 0 0,2 1-5342 0 0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09:07.823"/>
    </inkml:context>
    <inkml:brush xml:id="br0">
      <inkml:brushProperty name="width" value="0.05" units="cm"/>
      <inkml:brushProperty name="height" value="0.05" units="cm"/>
    </inkml:brush>
    <inkml:brush xml:id="br1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7663 1208 10826 0 0,'0'0'1983'0'0,"0"0"-584"0"0,0 0-372 0 0,0 0 76 0 0,0 0 220 0 0,0 0 56 0 0,0 0-152 0 0,0 0-280 0 0,0 0-295 0 0,0 0-183 0 0,0 0-114 0 0,0 0-29 0 0,0 0 14 0 0,11 15 873 0 0,-15 272 1122 0 0,0-179-1059 0 0,3-81-5439 0 0,0-12-8164 0 0,1-22 1661 0 0</inkml:trace>
  <inkml:trace contextRef="#ctx0" brushRef="#br0" timeOffset="154.62">7642 619 18388 0 0,'0'0'440'0'0,"0"0"-280"0"0,0 0-288 0 0,0 0 0 0 0,0 0 72 0 0,0 0 104 0 0,0 0-48 0 0,0 0-128 0 0,0 0-328 0 0,0 0-600 0 0,0 0-1265 0 0,28 206-2464 0 0,-17-188-5193 0 0</inkml:trace>
  <inkml:trace contextRef="#ctx0" brushRef="#br0" timeOffset="2169.445">10823 1167 19268 0 0,'0'0'3021'0'0,"0"0"-1269"0"0,0 0-597 0 0,0 0-204 0 0,0 0-190 0 0,0 0-172 0 0,0 0-208 0 0,0 0-177 0 0,0 0-97 0 0,-31 8-75 0 0,-98 28 8 0 0,125-35-37 0 0,0-1-1 0 0,0 1 1 0 0,0 0 0 0 0,1 1 0 0 0,-1-1 0 0 0,1 1 0 0 0,-1-1-1 0 0,1 1 1 0 0,-1 0 0 0 0,1 0 0 0 0,0 1 0 0 0,0-1 0 0 0,0 1-1 0 0,0 0 1 0 0,0-1 0 0 0,1 1 0 0 0,-1 0 0 0 0,1 0 0 0 0,0 1-1 0 0,0-1-2 0 0,-5 8 9 0 0,1-4-9 0 0,0 1-1 0 0,1-1 1 0 0,0 1 0 0 0,0 0-1 0 0,1 1 1 0 0,0-1 0 0 0,1 1-1 0 0,-1 0 1 0 0,2 0 0 0 0,-1 0-1 0 0,1 0 1 0 0,1 0 0 0 0,-1 0 0 0 0,2 0-1 0 0,-1 1 1 0 0,1-1 0 0 0,1 0-1 0 0,0 1 1 0 0,0-1 0 0 0,0 0-1 0 0,2 0 1 0 0,-1 0 0 0 0,1 0-1 0 0,0 0 1 0 0,1-1 0 0 0,0 1-1 0 0,0-1 1 0 0,1 0 0 0 0,4 6 0 0 0,-1-7-1 0 0,1 0 0 0 0,0 0-1 0 0,0-1 1 0 0,0 0 0 0 0,1 0 0 0 0,0-1 0 0 0,0-1 0 0 0,1 0 0 0 0,-1 0 0 0 0,1-1 0 0 0,0 0 0 0 0,0-1-1 0 0,0 0 1 0 0,0-1 0 0 0,0 0 0 0 0,0-1 0 0 0,0 0 0 0 0,0 0 0 0 0,0-1 0 0 0,0-1 0 0 0,0 0 0 0 0,0-1 0 0 0,0 0-1 0 0,-1 0 1 0 0,1-1 0 0 0,-1-1 0 0 0,0 0 0 0 0,7-4 1 0 0,51-40-932 0 0,-32 5-5914 0 0,-30 32-3692 0 0</inkml:trace>
  <inkml:trace contextRef="#ctx0" brushRef="#br0" timeOffset="-1328.693">6326 431 4297 0 0,'0'0'772'0'0,"0"0"-129"0"0,0 0 98 0 0,0 0 405 0 0,0 0 433 0 0,0 0 124 0 0,0 0-128 0 0,0 0-233 0 0,0 0-218 0 0,0 0-155 0 0,0 0-102 0 0,34-12-91 0 0,107-39-114 0 0,62-33 1533 0 0,-188 74-2039 0 0,-2-1 0 0 0,0-1 0 0 0,0 0 0 0 0,-1 0 0 0 0,0-2 0 0 0,-1 1 0 0 0,-1-1 0 0 0,0-1 0 0 0,-1 0 0 0 0,-1 0 0 0 0,0-1 0 0 0,-1 0 0 0 0,0-1 0 0 0,2-12-156 0 0,-4-33 1211 0 0,-5 294-724 0 0,-17 91 227 0 0,-20 468 266 0 0,15-548-471 0 0,-9-110-309 0 0,26-108-160 0 0,7-32-798 0 0,43-118-2863 0 0,-10 32-1470 0 0,-10 30-3760 0 0,-17 36 456 0 0</inkml:trace>
  <inkml:trace contextRef="#ctx0" brushRef="#br0" timeOffset="-375.79">7392 328 11787 0 0,'0'0'2288'0'0,"0"0"-1272"0"0,0 0-412 0 0,0 0 11 0 0,0 0 245 0 0,0 0 258 0 0,0 0 116 0 0,0 0-65 0 0,0 0-214 0 0,0 0-226 0 0,0 0-179 0 0,0 0-143 0 0,0-3-109 0 0,0-9-82 0 0,0 9-46 0 0,0 3-34 0 0,0 0-25 0 0,0 0-9 0 0,0 0-28 0 0,0 0-6 0 0,0 0-11 0 0,0 0-5 0 0,0 0 12 0 0,0 0 16 0 0,0 0 15 0 0,0 0 10 0 0,0 0 12 0 0,0 0 5 0 0,0 0 6 0 0,0 0 8 0 0,0 0 5 0 0,0 0-6 0 0,0 0-12 0 0,0 0-10 0 0,0 0-30 0 0,0 0-21 0 0,-24 41 1232 0 0,-23 52-1231 0 0,-4-2-1 0 0,-5-2 1 0 0,-3-2 0 0 0,-54 58-63 0 0,88-114 8 0 0,-3 0 1 0 0,0-2 0 0 0,-1-1 0 0 0,-2-1 0 0 0,-1-2 0 0 0,-1-1-1 0 0,-1-1 1 0 0,-5 0-9 0 0,39-23 6 0 0,0-1 0 0 0,0 1 0 0 0,0 0 0 0 0,1-1-1 0 0,-1 1 1 0 0,0 0 0 0 0,0-1 0 0 0,0 1 0 0 0,0 0 0 0 0,0 0 0 0 0,0-1-1 0 0,0 1 1 0 0,0 0 0 0 0,-1-1 0 0 0,1 1 0 0 0,0 0 0 0 0,0-1-1 0 0,0 1 1 0 0,0 0 0 0 0,0 0 0 0 0,0-1 0 0 0,-1 1 0 0 0,1 0 0 0 0,0 0-1 0 0,0-1 1 0 0,0 1 0 0 0,-1 0 0 0 0,1 0 0 0 0,0 0 0 0 0,0-1-1 0 0,0 1 1 0 0,-1 0 0 0 0,1 0 0 0 0,0 0 0 0 0,-1 0 0 0 0,1-1-1 0 0,0 1 1 0 0,0 0 0 0 0,-1 0 0 0 0,1 0 0 0 0,0 0-6 0 0,24-28-25 0 0,-7 10 24 0 0,2-1 0 0 0,0 2 1 0 0,1 1-1 0 0,1 0 0 0 0,0 1 1 0 0,1 2-1 0 0,1 0 0 0 0,0 1 0 0 0,8-1 1 0 0,-29 12 2 0 0,0 0 0 0 0,0 1 0 0 0,0-1 0 0 0,0 1 0 0 0,0-1 0 0 0,0 1-1 0 0,0 0 1 0 0,0 0 0 0 0,1 0 0 0 0,-1 0 0 0 0,0 1 0 0 0,0-1 0 0 0,0 0 0 0 0,0 1-1 0 0,0 0 1 0 0,0-1 0 0 0,0 1 0 0 0,0 0 0 0 0,0 0 0 0 0,0 0 0 0 0,0 0 0 0 0,-1 0-1 0 0,1 1 1 0 0,0-1 0 0 0,-1 0 0 0 0,1 1 0 0 0,-1-1 0 0 0,1 1 0 0 0,-1 0 0 0 0,0-1-1 0 0,0 1 1 0 0,0 0 0 0 0,0 0 0 0 0,0 0 0 0 0,0 0 0 0 0,0 0 0 0 0,0 0 0 0 0,-1 0 0 0 0,1 0-3 0 0,16 88 147 0 0,-14-60-107 0 0,1 1-1 0 0,2-1 1 0 0,1 0 0 0 0,1 0-1 0 0,2-1 1 0 0,1 0 0 0 0,1 0-1 0 0,1-2 1 0 0,1 1 0 0 0,2-2-1 0 0,6 8-38 0 0,54 64 413 0 0,-69-35 761 0 0,-3-64-3206 0 0,-4 0-2328 0 0,0 0-3808 0 0,0 1-3277 0 0</inkml:trace>
  <inkml:trace contextRef="#ctx0" brushRef="#br0" timeOffset="671.145">7920 1679 16588 0 0,'0'0'1333'0'0,"0"0"-498"0"0,0 0-248 0 0,0 0 92 0 0,0 0 141 0 0,0 0 61 0 0,0 0-95 0 0,0 0-211 0 0,0 0-198 0 0,0 0-137 0 0,0 0-59 0 0,0 0-14 0 0,0 0 9 0 0,12-19-16 0 0,74-121 210 0 0,10-36 280 0 0,2 3-548 0 0,-88 163-472 0 0,-17 32-211 0 0,3-11 649 0 0,2-6-70 0 0,-6 13 7 0 0,0 0 0 0 0,2 1-1 0 0,0-1 1 0 0,1 2-1 0 0,1-1 1 0 0,0 0-1 0 0,2 1 1 0 0,1 0 0 0 0,0-1-1 0 0,1 1 1 0 0,1 0-1 0 0,2 8-4 0 0,0-22 51 0 0,1 0 0 0 0,0 0 0 0 0,0 0 0 0 0,0-1-1 0 0,0 0 1 0 0,1 0 0 0 0,0 0 0 0 0,0 0 0 0 0,1-1-1 0 0,-1 1 1 0 0,1-2 0 0 0,0 1 0 0 0,0 0 0 0 0,0-1-1 0 0,1 0 1 0 0,-1-1 0 0 0,1 0 0 0 0,-1 0 0 0 0,1 0-1 0 0,0 0 1 0 0,0-1 0 0 0,0 0 0 0 0,-1-1 0 0 0,1 0 0 0 0,0 0-1 0 0,0 0 1 0 0,0-1 0 0 0,0 0 0 0 0,0 0 0 0 0,6-3-51 0 0,-2 1 176 0 0,0-2-1 0 0,-1 0 1 0 0,0 0 0 0 0,0-1 0 0 0,0 0 0 0 0,0-1 0 0 0,-1 0 0 0 0,-1 0 0 0 0,1-1 0 0 0,-1 0 0 0 0,6-7-176 0 0,-7 6 32 0 0,0-1 0 0 0,0 1 0 0 0,0-1 0 0 0,-2 0 0 0 0,1-1 0 0 0,-1 1 0 0 0,-1-1 0 0 0,1 0 0 0 0,-2 0 0 0 0,0-1 0 0 0,0 1 0 0 0,-1-1 0 0 0,-1 1 0 0 0,1-3-32 0 0,-2 14-463 0 0,-16 10-8856 0 0,13-2 1732 0 0,-1-1-3629 0 0</inkml:trace>
  <inkml:trace contextRef="#ctx0" brushRef="#br0" timeOffset="1319.088">8745 1399 12787 0 0,'0'0'1317'0'0,"0"0"-94"0"0,0 0 178 0 0,0 0 166 0 0,0 0-94 0 0,0 0-242 0 0,0 0-260 0 0,0 0-208 0 0,0 0-150 0 0,0 0-114 0 0,0 0-96 0 0,0 0-79 0 0,31-27-53 0 0,94-84-33 0 0,-70 44 81 0 0,-50 59-281 0 0,0 0 0 0 0,-1 0 1 0 0,0 0-1 0 0,0-1 0 0 0,-1 1 0 0 0,0-1 0 0 0,0 0 1 0 0,-1 0-1 0 0,0 0 0 0 0,-1 0 0 0 0,1-3-38 0 0,-4 10-14 0 0,1 0 0 0 0,0 1-1 0 0,-1-1 1 0 0,1 0 0 0 0,-1 1-1 0 0,1 0 1 0 0,-1-1 0 0 0,0 1-1 0 0,0 0 1 0 0,0 0 0 0 0,1 0-1 0 0,-1 0 1 0 0,0 0 0 0 0,0 0-1 0 0,0 1 1 0 0,0-1 0 0 0,-1 0-1 0 0,1 1 1 0 0,0 0 0 0 0,0 0 0 0 0,0-1-1 0 0,0 1 1 0 0,0 1 0 0 0,-1-1-1 0 0,1 0 1 0 0,0 0 0 0 0,0 1-1 0 0,0-1 1 0 0,0 1 0 0 0,0 0-1 0 0,0-1 1 0 0,0 1 0 0 0,0 0-1 0 0,-1 1 15 0 0,-12 6-77 0 0,-1 0-1 0 0,1 2 1 0 0,1-1 0 0 0,0 2-1 0 0,0 0 1 0 0,1 1-1 0 0,0 0 1 0 0,1 1-1 0 0,1 0 1 0 0,0 1-1 0 0,-2 4 78 0 0,5-9-25 0 0,0 1 0 0 0,0 1 0 0 0,1-1 1 0 0,0 1-1 0 0,1 1 0 0 0,0-1 0 0 0,1 1 0 0 0,0 0 0 0 0,1 0 0 0 0,0 1 0 0 0,1-1 0 0 0,0 1 0 0 0,1 0 0 0 0,1 0 0 0 0,0-1 0 0 0,1 4 25 0 0,1-11 5 0 0,0-1 0 0 0,0 1 0 0 0,0 0 0 0 0,1-1 0 0 0,-1 0-1 0 0,1 1 1 0 0,1-1 0 0 0,-1 0 0 0 0,0 0 0 0 0,1 0 0 0 0,0 0-1 0 0,0 0 1 0 0,0-1 0 0 0,0 1 0 0 0,1-1 0 0 0,-1 0 0 0 0,1 0-1 0 0,0 0 1 0 0,0-1 0 0 0,0 1 0 0 0,0-1 0 0 0,1 0-1 0 0,-1 0 1 0 0,0 0 0 0 0,1-1 0 0 0,-1 0 0 0 0,5 1-5 0 0,132 12 571 0 0,-110-18-410 0 0,0-2 1 0 0,0-1-1 0 0,-1-2 1 0 0,0 0-1 0 0,-1-3 1 0 0,0 0-1 0 0,0-2 1 0 0,-1 0-1 0 0,-1-2 1 0 0,-1-2-1 0 0,0 0 1 0 0,-2-1-1 0 0,6-7-161 0 0,19-20 191 0 0,-2-3 0 0 0,-2-2 0 0 0,-3-2 0 0 0,-2-1 1 0 0,-2-2-1 0 0,-2-2 0 0 0,20-49-191 0 0,-42 81-15 0 0,-2-1 0 0 0,-1 0-1 0 0,-2-1 1 0 0,0 0 0 0 0,-2 0 0 0 0,-1 0 0 0 0,-1-1 0 0 0,-1 0 0 0 0,-2 0 0 0 0,-1-1 0 0 0,-2 1 0 0 0,0 0 0 0 0,-2-4 15 0 0,3 28-5 0 0,-1 0 0 0 0,1 0 1 0 0,-1 0-1 0 0,0 0 1 0 0,0 0-1 0 0,-1 1 1 0 0,1-1-1 0 0,-1 0 0 0 0,0 1 1 0 0,0 0-1 0 0,0-1 1 0 0,-1 1-1 0 0,0 0 0 0 0,0 0 1 0 0,0 0-1 0 0,0 0 1 0 0,0 1-1 0 0,-1-1 0 0 0,0 1 1 0 0,1 0-1 0 0,-1 0 1 0 0,0 0-1 0 0,-1 1 1 0 0,1-1-1 0 0,0 1 0 0 0,-1 0 1 0 0,0 0-1 0 0,1 1 1 0 0,-1-1-1 0 0,0 1 0 0 0,0 0 1 0 0,1 0-1 0 0,-1 1 1 0 0,0 0-1 0 0,0-1 0 0 0,0 2 1 0 0,0-1-1 0 0,0 0 1 0 0,0 1-1 0 0,0 0 0 0 0,1 0 1 0 0,-1 1-1 0 0,-1 0 5 0 0,-8 8-3 0 0,1 0 0 0 0,0 2-1 0 0,0-1 1 0 0,1 2 0 0 0,1 0 0 0 0,0 0-1 0 0,0 1 1 0 0,2 0 0 0 0,0 1 0 0 0,0 0-1 0 0,1 0 1 0 0,1 1 0 0 0,1 0 0 0 0,0 0-1 0 0,1 1 1 0 0,1-1 0 0 0,1 1 0 0 0,-1 4 3 0 0,-5 215 269 0 0,14-186-212 0 0,3 0-1 0 0,2-1 1 0 0,2 1 0 0 0,2-2-1 0 0,14 33-56 0 0,18 61 45 0 0,-7-18 3 0 0,-22-77-82 0 0,-2 2 0 0 0,-2 0 0 0 0,-2 0 0 0 0,-2 9 34 0 0,-9-47-721 0 0,-4-19-1368 0 0,-2-3 1184 0 0,-10-31-4938 0 0,11 27-508 0 0,1 7-4818 0 0</inkml:trace>
  <inkml:trace contextRef="#ctx0" brushRef="#br0" timeOffset="1565.777">9240 1016 19068 0 0,'0'0'1232'0'0,"0"0"-387"0"0,0 0-204 0 0,0 0 111 0 0,0 0 176 0 0,0 0 131 0 0,0 0-56 0 0,0 0-124 0 0,0 0-132 0 0,0 0-127 0 0,33 5-135 0 0,104 16-110 0 0,65-13 383 0 0,120 17-3006 0 0,-276-15-672 0 0,-31-6-619 0 0,0 1-3782 0 0,-4-2-4643 0 0</inkml:trace>
  <inkml:trace contextRef="#ctx0" brushRef="#br0" timeOffset="1753.139">10107 1381 20892 0 0,'0'0'377'0'0,"0"0"-257"0"0,0 0-40 0 0,0 0-24 0 0,0 0-32 0 0,0 0-120 0 0,0 0-176 0 0,0 0-369 0 0,0 0-615 0 0,0 0-1112 0 0,0 0-2577 0 0,0 0-6914 0 0</inkml:trace>
  <inkml:trace contextRef="#ctx0" brushRef="#br0" timeOffset="1901.69">10098 1024 21237 0 0,'0'0'1456'0'0,"0"0"-456"0"0,0 0-304 0 0,0 0-208 0 0,0 0-120 0 0,0 0-136 0 0,0 0-144 0 0,0 0-224 0 0,0 0-280 0 0,0 0-464 0 0,0 0-864 0 0,0 0-2017 0 0,0 0-7193 0 0</inkml:trace>
  <inkml:trace contextRef="#ctx0" brushRef="#br0" timeOffset="3507.781">10144 1433 0 0 0,'0'0'671'0'0,"0"0"570"0"0,0 0 110 0 0,0 0-164 0 0,0 0-176 0 0,0 0-112 0 0,0 0-24 0 0,0 0 4 0 0,0 0 2 0 0,4-3 2 0 0,12-7-3 0 0,-12 8 51 0 0,-4 2 43 0 0,0 0 27 0 0,0 0 14 0 0,0 0-55 0 0,0 0-74 0 0,-33 15 6278 0 0,20 70-5010 0 0,11 95-1681 0 0,2-180-658 0 0,13-19-3252 0 0,-3 10-761 0 0,-2 3-4796 0 0,-6 3-508 0 0</inkml:trace>
  <inkml:trace contextRef="#ctx0" brushRef="#br0" timeOffset="32033.38">10210 994 0 0 0,'0'0'400'0'0,"0"0"112"0"0,-2 0 98 0 0,-9 0 52 0 0,8 0 8 0 0,3 0-13 0 0,0 0 2 0 0,0 0 49 0 0,0 0 71 0 0,-1-4 2848 0 0,-3-3-2922 0 0,-2 15 8928 0 0,6-8-9472 0 0,0 0-16 0 0,0 0 14 0 0,0 0 14 0 0,0 0 2 0 0,0 0-8 0 0,0 0-19 0 0,0 0-30 0 0,0 0-12 0 0,0 0-24 0 0,0 0 9 0 0,-19 15 2306 0 0,-10 2-2008 0 0,29-17-346 0 0,0-1 1 0 0,0 1-1 0 0,0 0 0 0 0,0-1 1 0 0,0 1-1 0 0,0-1 0 0 0,-1 1 1 0 0,1 0-1 0 0,0-1 0 0 0,0 1 1 0 0,0 0-1 0 0,-1-1 0 0 0,1 1 1 0 0,0 0-1 0 0,0-1 0 0 0,-1 1 0 0 0,1 0 1 0 0,0 0-1 0 0,-1-1 0 0 0,1 1 1 0 0,0 0-1 0 0,-1 0 0 0 0,1-1 1 0 0,0 1-1 0 0,-1 0 0 0 0,1 0 1 0 0,0 0-1 0 0,-1 0 0 0 0,1 0 1 0 0,-1 0-1 0 0,1 0 0 0 0,0 0 1 0 0,-1 0-1 0 0,1 0 0 0 0,-1 0 0 0 0,1 0 1 0 0,0 0-1 0 0,-1 0 0 0 0,1 0 1 0 0,-1 0-1 0 0,1 0 0 0 0,0 0 1 0 0,-1 0-1 0 0,1 0 0 0 0,-1 1 1 0 0,1-1-1 0 0,0 0 0 0 0,-1 0-43 0 0,0-1-9 0 0,0 0 0 0 0,0-1 0 0 0,0 1 0 0 0,0 0 0 0 0,-1 0-1 0 0,1-1 1 0 0,0 1 0 0 0,-1 0 0 0 0,1 0 0 0 0,-1 1 0 0 0,1-1 0 0 0,-1 0 0 0 0,1 0 0 0 0,-1 1-1 0 0,1-1 1 0 0,-1 1 0 0 0,0-1 0 0 0,0 1 0 0 0,1 0 0 0 0,-1 0 0 0 0,0-1 0 0 0,1 1-1 0 0,-1 0 1 0 0,0 1 0 0 0,0-1 0 0 0,1 0 0 0 0,-1 0 0 0 0,0 1 0 0 0,1-1 0 0 0,-1 1-1 0 0,0 0 1 0 0,1-1 0 0 0,-1 1 0 0 0,1 0 0 0 0,-1 0 0 0 0,1 0 0 0 0,-1 0 0 0 0,1 0-1 0 0,0 0 1 0 0,0 0 0 0 0,-1 1 0 0 0,1-1 0 0 0,0 0 0 0 0,0 1 9 0 0,-19 38-274 0 0,20-39 210 0 0,23 3-21 0 0,-20-4 128 0 0,1-1 1 0 0,-1 1-1 0 0,1 0 1 0 0,-1-1-1 0 0,1 0 1 0 0,-1 0-1 0 0,0 0 0 0 0,0 0 1 0 0,1-1-1 0 0,-1 1 1 0 0,0-1-1 0 0,0 0 1 0 0,0 1-1 0 0,-1-2 0 0 0,1 1 1 0 0,0 0-1 0 0,-1 0 1 0 0,1-1-44 0 0,10-8 193 0 0,-12 11-176 0 0,-1-1 0 0 0,1 1 0 0 0,-1-1 0 0 0,1 1 0 0 0,-1 0 0 0 0,0-1 0 0 0,1 1 0 0 0,-1-1 0 0 0,1 1 1 0 0,-1-1-1 0 0,0 1 0 0 0,0-1 0 0 0,1 0 0 0 0,-1 1 0 0 0,0-1 0 0 0,0 1 0 0 0,0-1 0 0 0,1 1 0 0 0,-1-1 0 0 0,0 0 0 0 0,0 1 0 0 0,0-1 0 0 0,0 0 0 0 0,0 1 0 0 0,0-1 0 0 0,0 1 1 0 0,0-1-1 0 0,-1 0 0 0 0,1 1 0 0 0,0-1 0 0 0,0 1 0 0 0,0-1 0 0 0,-1 1 0 0 0,1-1 0 0 0,0 1 0 0 0,-1-1 0 0 0,1 1 0 0 0,0-1 0 0 0,-1 1 0 0 0,1-1 0 0 0,-1 1 0 0 0,1-1 1 0 0,0 1-1 0 0,-1-1 0 0 0,1 1 0 0 0,-1 0 0 0 0,1 0 0 0 0,-1-1 0 0 0,0 1 0 0 0,1 0 0 0 0,-1 0 0 0 0,1-1 0 0 0,-1 1-17 0 0,0 0-1 0 0,-5 10-454 0 0,5-8-3132 0 0,4-10-6906 0 0,-3 8-686 0 0</inkml:trace>
  <inkml:trace contextRef="#ctx0" brushRef="#br0" timeOffset="33895.363">12331 1499 8290 0 0,'0'0'1612'0'0,"0"0"-305"0"0,0 0-195 0 0,0 0-3 0 0,0 0-13 0 0,0 0-168 0 0,0 0-289 0 0,0 0-251 0 0,0 0-67 0 0,0 0 111 0 0,0 0 172 0 0,8 0 143 0 0,91-11 2621 0 0,-78 2-2988 0 0,0-1 0 0 0,0-1 1 0 0,-1 0-1 0 0,-1-2 0 0 0,0 0 1 0 0,0-1-1 0 0,10-11-380 0 0,-22 18 65 0 0,0 1 1 0 0,-1-1-1 0 0,0 0 0 0 0,0 0 1 0 0,-1 0-1 0 0,0-1 0 0 0,0 0 1 0 0,-1 0-1 0 0,0 0 0 0 0,0-1 1 0 0,-1 1-1 0 0,0-1 0 0 0,-1 0 1 0 0,0 0-1 0 0,0 0 0 0 0,-1 0 1 0 0,0 0-1 0 0,0 0 0 0 0,-1-1 1 0 0,-1-5-66 0 0,-1 10-19 0 0,-1-1 1 0 0,0 1 0 0 0,0 0 0 0 0,-1 0 0 0 0,0 0 0 0 0,0 0 0 0 0,0 1 0 0 0,0-1 0 0 0,-1 1 0 0 0,1 0 0 0 0,-1 0 0 0 0,0 1 0 0 0,0-1 0 0 0,-1 1 0 0 0,1 1 0 0 0,-1-1-1 0 0,1 1 1 0 0,-1-1 0 0 0,0 2 0 0 0,0-1 0 0 0,0 1 0 0 0,0 0 0 0 0,0 0 0 0 0,0 0 0 0 0,0 1 0 0 0,-1 0 0 0 0,1 0 0 0 0,0 1 0 0 0,0-1 0 0 0,0 2 0 0 0,0-1-1 0 0,0 0 1 0 0,-4 3 18 0 0,-9 6-63 0 0,0 0-1 0 0,1 2 1 0 0,0 0-1 0 0,1 1 0 0 0,1 1 1 0 0,0 0-1 0 0,1 2 1 0 0,0-1-1 0 0,1 2 0 0 0,-6 9 64 0 0,11-15 14 0 0,0-1 0 0 0,1 1 0 0 0,1 1 0 0 0,-1-1 1 0 0,2 1-1 0 0,0 1 0 0 0,0-1 0 0 0,1 1 0 0 0,0 0 0 0 0,2 0 0 0 0,-1 0 0 0 0,1 1 0 0 0,1-1 0 0 0,1 1 0 0 0,0 0-14 0 0,0-8 54 0 0,1-1 0 0 0,0 1 1 0 0,0-1-1 0 0,1 1 0 0 0,-1-1 1 0 0,1 1-1 0 0,0-1 0 0 0,1 1 0 0 0,-1-1 1 0 0,1 0-1 0 0,0 1 0 0 0,1-1 0 0 0,-1 0 1 0 0,1-1-1 0 0,0 1 0 0 0,0 0 0 0 0,1-1 1 0 0,-1 0-1 0 0,1 1 0 0 0,0-1 0 0 0,0-1 1 0 0,2 2-55 0 0,15 8 215 0 0,0-2 0 0 0,1-1 0 0 0,0-1 0 0 0,1-1 0 0 0,0 0 0 0 0,0-2 0 0 0,0-1 0 0 0,1-1 0 0 0,0 0 0 0 0,0-2 0 0 0,0-1 0 0 0,0-1 0 0 0,0-1 0 0 0,6-2-215 0 0,-13 3 84 0 0,8 0 27 0 0,0 0 1 0 0,0-2 0 0 0,0-1-1 0 0,0-2 1 0 0,-1 0-1 0 0,0-1 1 0 0,3-2-112 0 0,-26 8-5 0 0,-1 0 1 0 0,1 0-1 0 0,0 0 1 0 0,-1 0-1 0 0,1 0 1 0 0,0-1-1 0 0,-1 1 0 0 0,1 0 1 0 0,0 0-1 0 0,-1 0 1 0 0,1-1-1 0 0,-1 1 1 0 0,1 0-1 0 0,-1-1 0 0 0,1 1 1 0 0,0 0-1 0 0,-1-1 1 0 0,1 1-1 0 0,-1-1 1 0 0,0 1-1 0 0,1-1 0 0 0,-1 1 1 0 0,1-1-1 0 0,-1 1 1 0 0,0-1-1 0 0,1 0 1 0 0,-1 1-1 0 0,0-1 0 0 0,0 1 1 0 0,1-1-1 0 0,-1 0 1 0 0,0 1-1 0 0,0-1 1 0 0,0 0-1 0 0,0 1 0 0 0,0-1 1 0 0,0 0-1 0 0,0 1 1 0 0,0-1-1 0 0,0 0 1 0 0,0 1-1 0 0,0-1 0 0 0,0 0 1 0 0,-1 1-1 0 0,1-1 1 0 0,0 1-1 0 0,0-1 1 0 0,-1 0-1 0 0,1 1 0 0 0,0-1 1 0 0,-1 1-1 0 0,1-1 1 0 0,0 1-1 0 0,-1-1 0 0 0,1 1 1 0 0,-1-1-1 0 0,1 1 1 0 0,-1-1-1 0 0,0 1 5 0 0,-13-12-2773 0 0,5 4-2543 0 0,2 1-3965 0 0,7 7-2496 0 0</inkml:trace>
  <inkml:trace contextRef="#ctx0" brushRef="#br0" timeOffset="34612.156">12937 1790 8626 0 0,'0'0'2618'0'0,"0"0"-447"0"0,0 0-259 0 0,0 0-118 0 0,0 0-200 0 0,0 0-277 0 0,0 0-259 0 0,0 0-194 0 0,0 0-82 0 0,0 0-42 0 0,0 0-48 0 0,0 0-40 0 0,0 0-51 0 0,13-18-55 0 0,40-56-77 0 0,22-73 1086 0 0,-29 54-1079 0 0,5 3-1 0 0,31-41-475 0 0,-14 55 38 0 0,-68 75-69 0 0,0 1-12 0 0,-35 261-369 0 0,35-245 422 0 0,16 137-122 0 0,-15-148 113 0 0,0-1 1 0 0,1 1-1 0 0,0-1 0 0 0,0 0 0 0 0,0 0 0 0 0,0 0 0 0 0,1 0 1 0 0,0 0-1 0 0,0 0 0 0 0,0 0 0 0 0,0-1 0 0 0,0 0 0 0 0,1 1 1 0 0,0-1-1 0 0,-1 0 0 0 0,1-1 0 0 0,0 1 0 0 0,1-1 1 0 0,-1 0-1 0 0,0 0 0 0 0,0 0 0 0 0,1 0 0 0 0,-1-1 0 0 0,1 0 1 0 0,0 0-1 0 0,-1 0 0 0 0,1-1 0 0 0,0 1 0 0 0,0-1 0 0 0,3 0-1 0 0,4-4 76 0 0,1 0-1 0 0,0 0 0 0 0,-1-1 0 0 0,0-1 0 0 0,0 0 0 0 0,0 0 0 0 0,-1-2 1 0 0,0 1-1 0 0,-1-1 0 0 0,1-1 0 0 0,-1 0 0 0 0,-1 0 0 0 0,0-1 0 0 0,0 0 1 0 0,-1-1-1 0 0,-1 0 0 0 0,1 0 0 0 0,-2 0 0 0 0,1-1 0 0 0,0-3-75 0 0,7-8 115 0 0,-1 0 0 0 0,0-1 0 0 0,-2 0 0 0 0,0-1 0 0 0,-2 0 0 0 0,-1-1 0 0 0,-1 0 0 0 0,-1 0 0 0 0,-1 0 0 0 0,-2-1 0 0 0,0-8-115 0 0,-3 34-34 0 0,0 1 0 0 0,0 0 1 0 0,-1-1-1 0 0,1 1 0 0 0,0 0 0 0 0,0-1 1 0 0,-1 1-1 0 0,1-1 0 0 0,0 1 0 0 0,-1 0 1 0 0,1 0-1 0 0,0-1 0 0 0,-1 1 1 0 0,1 0-1 0 0,0 0 0 0 0,-1-1 0 0 0,1 1 1 0 0,-1 0-1 0 0,1 0 0 0 0,0 0 1 0 0,-1 0-1 0 0,1 0 0 0 0,-1-1 0 0 0,1 1 1 0 0,-1 0-1 0 0,1 0 0 0 0,-1 0 0 0 0,1 0 1 0 0,0 0-1 0 0,-1 0 0 0 0,1 1 1 0 0,-1-1-1 0 0,1 0 0 0 0,-1 0 0 0 0,1 0 1 0 0,0 0-1 0 0,-1 0 0 0 0,1 1 1 0 0,-1-1-1 0 0,1 0 0 0 0,0 0 0 0 0,-1 1 1 0 0,1-1-1 0 0,0 0 0 0 0,-1 1 0 0 0,1-1 1 0 0,0 0-1 0 0,-1 1 0 0 0,1-1 1 0 0,0 0-1 0 0,0 1 0 0 0,0-1 0 0 0,-1 0 1 0 0,1 1-1 0 0,0-1 0 0 0,0 1 1 0 0,0-1-1 0 0,0 1 0 0 0,0-1 0 0 0,0 0 1 0 0,0 1-1 0 0,0-1 0 0 0,0 1 0 0 0,0-1 1 0 0,0 1-1 0 0,0-1 0 0 0,0 1 1 0 0,0-1-1 0 0,0 0 0 0 0,0 1 34 0 0,-13 36-2753 0 0,6-19-108 0 0,1 0-3353 0 0,3-10-5559 0 0</inkml:trace>
  <inkml:trace contextRef="#ctx0" brushRef="#br0" timeOffset="35537.976">13955 1433 11739 0 0,'0'0'1675'0'0,"0"0"-349"0"0,0 0-123 0 0,0 0-90 0 0,0 0-205 0 0,0 0-269 0 0,0 0-219 0 0,0 0-60 0 0,0 0 20 0 0,0 0 64 0 0,0 0 17 0 0,0 0-34 0 0,0 0-27 0 0,10 0 10 0 0,64 10 886 0 0,-60-10-1036 0 0,1 0 0 0 0,0-2 0 0 0,0 1 0 0 0,0-2-1 0 0,-1 0 1 0 0,1 0 0 0 0,-1-2 0 0 0,0 0 0 0 0,0 0 0 0 0,-1-1 0 0 0,0-1 0 0 0,0 0 0 0 0,0-1 0 0 0,-1-1-1 0 0,0 0 1 0 0,0 0 0 0 0,7-9-260 0 0,-12 13 57 0 0,-1-1-1 0 0,1 1 0 0 0,-1-1 0 0 0,-1-1 1 0 0,1 1-1 0 0,-1-1 0 0 0,0 0 1 0 0,-1 0-1 0 0,1 0 0 0 0,-2-1 0 0 0,1 1 1 0 0,-1-1-1 0 0,0 0 0 0 0,0 0 1 0 0,-1-1-1 0 0,0 1 0 0 0,-1 0 1 0 0,0-1-1 0 0,0-1-56 0 0,-2 8-12 0 0,-1 0 1 0 0,0 0-1 0 0,0 1 0 0 0,1-1 1 0 0,-1 0-1 0 0,-1 0 0 0 0,1 1 1 0 0,0-1-1 0 0,0 1 1 0 0,0 0-1 0 0,-1 0 0 0 0,1 0 1 0 0,-1 0-1 0 0,1 0 1 0 0,-1 0-1 0 0,1 1 0 0 0,-1-1 1 0 0,1 1-1 0 0,-1-1 0 0 0,0 1 1 0 0,1 0-1 0 0,-1 0 1 0 0,1 1-1 0 0,-1-1 0 0 0,0 0 1 0 0,1 1-1 0 0,-1 0 12 0 0,-5-1-96 0 0,-8 3-22 0 0,0 0 0 0 0,0 2 0 0 0,1 0 0 0 0,-1 1-1 0 0,1 0 1 0 0,1 1 0 0 0,-1 1 0 0 0,1 0 0 0 0,1 1 0 0 0,0 0-1 0 0,0 1 1 0 0,0 1 0 0 0,-8 9 118 0 0,9-11-32 0 0,1-1-1 0 0,0 2 1 0 0,0-1 0 0 0,1 2-1 0 0,0-1 1 0 0,1 1 0 0 0,0 1-1 0 0,1 0 1 0 0,0 0 0 0 0,1 0-1 0 0,0 1 1 0 0,1 0-1 0 0,1 0 1 0 0,0 1 0 0 0,0 0-1 0 0,2 0 1 0 0,0 0 0 0 0,0 0-1 0 0,1 0 1 0 0,1 1 0 0 0,0-1-1 0 0,1 1 1 0 0,1 4 32 0 0,1-13 19 0 0,1 0 1 0 0,-1 0-1 0 0,1 0 0 0 0,0-1 1 0 0,0 1-1 0 0,1-1 1 0 0,0 1-1 0 0,0-1 0 0 0,0-1 1 0 0,0 1-1 0 0,1-1 1 0 0,0 1-1 0 0,0-1 0 0 0,0 0 1 0 0,0-1-1 0 0,1 0 1 0 0,-1 1-1 0 0,1-2 0 0 0,0 1 1 0 0,0-1-1 0 0,5 2-19 0 0,136 23 932 0 0,-116-30-793 0 0,-1-1 1 0 0,0-1 0 0 0,0-2-1 0 0,0-1 1 0 0,-1-1 0 0 0,0-2-1 0 0,0 0 1 0 0,-1-2 0 0 0,-1-2-1 0 0,0 0 1 0 0,-1-1 0 0 0,-1-2-1 0 0,-1-1 1 0 0,0-1 0 0 0,10-11-140 0 0,9-3 116 0 0,102-95 40 0 0,-139 122-149 0 0,0-1 0 0 0,-1 1 0 0 0,-1-1 0 0 0,1 1-1 0 0,-1-2 1 0 0,-1 1 0 0 0,1 0 0 0 0,-1 0 0 0 0,-1-1 0 0 0,0 0 0 0 0,0 0 0 0 0,0 1 0 0 0,-1-1-1 0 0,-1 0 1 0 0,1 0 0 0 0,-1 0 0 0 0,-1 0 0 0 0,-1-6-7 0 0,1 11-7 0 0,-1 1-1 0 0,1-1 1 0 0,-1 1-1 0 0,0-1 1 0 0,0 1-1 0 0,-1 0 1 0 0,1 0-1 0 0,-1 0 1 0 0,0 0-1 0 0,1 0 1 0 0,-1 0-1 0 0,-1 1 1 0 0,1-1-1 0 0,0 1 1 0 0,0 0-1 0 0,-1 0 1 0 0,1 0-1 0 0,-1 1 1 0 0,0-1-1 0 0,0 1 1 0 0,1 0-1 0 0,-1 0 1 0 0,0 0-1 0 0,0 0 1 0 0,0 1-1 0 0,0 0 8 0 0,-107 9-320 0 0,100-6 290 0 0,1 1 1 0 0,-1 0-1 0 0,1 1 0 0 0,-1 1 0 0 0,2-1 0 0 0,-1 2 0 0 0,1-1 0 0 0,-1 1 0 0 0,2 1 1 0 0,-4 2 29 0 0,11-8-7 0 0,0 0 0 0 0,0-1 0 0 0,-1 1 1 0 0,1 0-1 0 0,1 0 0 0 0,-1 0 1 0 0,0 0-1 0 0,0 0 0 0 0,1 0 0 0 0,-1 0 1 0 0,1 0-1 0 0,-1 0 0 0 0,1 0 1 0 0,0 0-1 0 0,0 0 0 0 0,0 1 0 0 0,0-1 1 0 0,1 0-1 0 0,-1 0 0 0 0,0 0 0 0 0,1 0 1 0 0,-1 0-1 0 0,1 0 0 0 0,0 0 1 0 0,0 0-1 0 0,0 0 0 0 0,0 0 0 0 0,0-1 1 0 0,0 1-1 0 0,0 0 0 0 0,1 0 1 0 0,-1-1-1 0 0,1 1 0 0 0,-1-1 0 0 0,1 0 1 0 0,-1 1-1 0 0,1-1 0 0 0,0 0 1 0 0,0 0-1 0 0,0 0 7 0 0,80 35-18 0 0,-14-25 98 0 0,-51-10-68 0 0,0 1 1 0 0,0 1-1 0 0,0 1 0 0 0,-1 0 1 0 0,1 1-1 0 0,-1 1 0 0 0,0 0 1 0 0,12 8-13 0 0,-25-10 16 0 0,0-1 0 0 0,0 1 1 0 0,0 1-1 0 0,0-1 1 0 0,-1 0-1 0 0,1 1 1 0 0,-1-1-1 0 0,0 1 1 0 0,-1 0-1 0 0,1-1 1 0 0,-1 1-1 0 0,0 0 1 0 0,0 0-1 0 0,0 0 0 0 0,-1 0 1 0 0,0 0-1 0 0,0 0 1 0 0,0 0-1 0 0,-1 0 1 0 0,1 0-1 0 0,-2 3-16 0 0,2 11 9 0 0,-30 151 121 0 0,17-55-2620 0 0,22-112-4226 0 0,-5-3 1174 0 0,-2 0-6261 0 0</inkml:trace>
  <inkml:trace contextRef="#ctx0" brushRef="#br0" timeOffset="42319.478">15547 1293 0 0 0,'0'0'1027'0'0,"0"0"295"0"0,0 0 196 0 0,0 0 96 0 0,0 0-40 0 0,0 0-146 0 0,0 0-180 0 0,0 0-166 0 0,0 0-80 0 0,0 0-2 0 0,-3 0-16 0 0,-8 0-31 0 0,9 0-52 0 0,-2-2 3572 0 0,-9-4-2605 0 0,-20-20 702 0 0,28 23-2473 0 0,0 1 0 0 0,0 0 0 0 0,-1 0 0 0 0,1 1 1 0 0,0 0-1 0 0,0-1 0 0 0,-1 2 0 0 0,1-1 0 0 0,-1 1 0 0 0,1-1 0 0 0,-1 2 0 0 0,1-1 0 0 0,-1 0 1 0 0,1 1-1 0 0,0 0 0 0 0,-1 1 0 0 0,-3 0-97 0 0,-24 14 192 0 0,29-12-171 0 0,-10 8 9 0 0,1 0 1 0 0,0 1-1 0 0,1 0 1 0 0,0 1 0 0 0,1 0-1 0 0,1 1 1 0 0,0 0-1 0 0,0 1-30 0 0,3-3 6 0 0,1 1-1 0 0,0 0 0 0 0,1 0 1 0 0,0 0-1 0 0,1 1 0 0 0,0-1 1 0 0,2 1-1 0 0,-1 0 0 0 0,2 0 1 0 0,0 0-1 0 0,1 0 0 0 0,0 0 1 0 0,1 0-6 0 0,0-11 25 0 0,0-1 0 0 0,0 0 0 0 0,0 0 0 0 0,0 0 0 0 0,0 1 0 0 0,1-1 0 0 0,-1 0 0 0 0,1 0 0 0 0,0-1 0 0 0,0 1 0 0 0,0 0 0 0 0,0-1 0 0 0,0 1 0 0 0,1-1 0 0 0,-1 1 0 0 0,1-1 0 0 0,-1 0 0 0 0,1 0 0 0 0,0 0 0 0 0,0-1 0 0 0,0 1 0 0 0,0-1 0 0 0,0 1 0 0 0,0-1 0 0 0,0 0 0 0 0,1 0 0 0 0,-1-1 1 0 0,0 1-1 0 0,1-1 0 0 0,0 1-25 0 0,5-1 86 0 0,1 1 0 0 0,-1-2 0 0 0,1 1 1 0 0,-1-1-1 0 0,1-1 0 0 0,-1 0 1 0 0,0 0-1 0 0,0 0 0 0 0,0-1 0 0 0,4-2-86 0 0,7-4 113 0 0,-1-1 0 0 0,1-1-1 0 0,-2-1 1 0 0,0 0 0 0 0,0-1 0 0 0,-1-1-1 0 0,-1-1 1 0 0,0-1 0 0 0,-1 0-1 0 0,-1 0 1 0 0,0-2 0 0 0,2-5-113 0 0,-8 6 57 0 0,0 0 1 0 0,-2 0-1 0 0,0-1 1 0 0,-1 0-1 0 0,0 0 1 0 0,-2 0-1 0 0,0 0 1 0 0,0-10-58 0 0,-3 12 607 0 0,0 17-603 0 0,0 21 10 0 0,37 206 54 0 0,30 229-104 0 0,-35-252 84 0 0,-19-45-48 0 0,-14-155-3 0 0,0-1 0 0 0,0 1 0 0 0,-1 0 0 0 0,1-1 1 0 0,-1 1-1 0 0,0-1 0 0 0,0 0 0 0 0,-1 1 0 0 0,1-1 0 0 0,-1 0 0 0 0,0 0 0 0 0,0-1 0 0 0,0 1 0 0 0,0-1 0 0 0,-1 1 0 0 0,1-1 0 0 0,-1 0 0 0 0,0 0 0 0 0,-3 1 3 0 0,-9 2-7 0 0,0-2 0 0 0,0 0 0 0 0,0-1 0 0 0,-1 0-1 0 0,1-1 1 0 0,-1-1 0 0 0,0-1 0 0 0,-5-1 7 0 0,19 0-1 0 0,-1-1 0 0 0,2 0 0 0 0,-1 0 0 0 0,0 0-1 0 0,0-1 1 0 0,1 1 0 0 0,-1-1 0 0 0,1 1 0 0 0,0-1 0 0 0,0 0 0 0 0,0 0 0 0 0,0 0 0 0 0,0 0 0 0 0,1 0 0 0 0,-1-1 0 0 0,1 1-1 0 0,0 0 1 0 0,0-1 0 0 0,0 1 0 0 0,0-1 0 0 0,1 1 0 0 0,-1-1 0 0 0,1 1 0 0 0,0-1 0 0 0,0 1 0 0 0,0-1 0 0 0,1-1 1 0 0,0-25-11 0 0,1 0 0 0 0,1 0 1 0 0,2 1-1 0 0,1-1 1 0 0,1 1-1 0 0,2 0 1 0 0,1 1-1 0 0,1 0 1 0 0,1 1-1 0 0,2 0 0 0 0,0 1 1 0 0,2 0 10 0 0,82-102 99 0 0,4 55-91 0 0,-96 47-5690 0 0,-2 3-4591 0 0,0 16-1346 0 0</inkml:trace>
  <inkml:trace contextRef="#ctx0" brushRef="#br0" timeOffset="53418.672">15860 1186 3969 0 0,'0'0'2258'0'0,"0"0"-473"0"0,0 0-206 0 0,0 0 66 0 0,0 0 47 0 0,0 0-78 0 0,0 0-249 0 0,0 0-303 0 0,0 0-219 0 0,0 0-150 0 0,0 0-107 0 0,7-11-63 0 0,19-33-42 0 0,-14 30 4373 0 0,-8 22-3643 0 0,-5 19-1618 0 0,1-27 665 0 0,0 240 257 0 0,2-228-505 0 0,1 0 0 0 0,0-1 0 0 0,1 1 0 0 0,0-1 0 0 0,0 0 0 0 0,2 0 0 0 0,-1 0 0 0 0,1-1 0 0 0,5 6-10 0 0,-9-15 20 0 0,-1 0 1 0 0,1-1-1 0 0,0 1 0 0 0,0-1 0 0 0,0 0 0 0 0,0 0 0 0 0,0 1 0 0 0,-1-1 0 0 0,1 0 0 0 0,0-1 0 0 0,0 1 0 0 0,0 0 0 0 0,0 0 0 0 0,0-1 1 0 0,-1 1-1 0 0,1-1 0 0 0,0 0 0 0 0,0 1 0 0 0,-1-1 0 0 0,1 0 0 0 0,0 0 0 0 0,-1 0 0 0 0,1 0 0 0 0,-1 0 0 0 0,1-1 0 0 0,-1 1 0 0 0,0 0 1 0 0,1-1-1 0 0,-1 1 0 0 0,0-1 0 0 0,0 1 0 0 0,0-1 0 0 0,0 0 0 0 0,0 1 0 0 0,-1-1 0 0 0,1 0 0 0 0,0 0 0 0 0,-1 1 0 0 0,1-1 0 0 0,-1 0 1 0 0,0 0-1 0 0,1-1-20 0 0,3-4 37 0 0,66-153 403 0 0,-2 18-295 0 0,-58 110-108 0 0,7 60 302 0 0,61 150 144 0 0,-49-112-424 0 0,-4 1 0 0 0,-2 1 0 0 0,-3 1 0 0 0,-4 1 0 0 0,-2 0 1 0 0,-1 21-60 0 0,-8 114 266 0 0,-9-183-226 0 0,0 1-1 0 0,-2-1 1 0 0,0-1 0 0 0,-1 1-1 0 0,-1-1 1 0 0,-10 17-40 0 0,13-30 5 0 0,0 0 0 0 0,0 0 1 0 0,-1 0-1 0 0,0-1 0 0 0,0 1 1 0 0,-1-2-1 0 0,0 1 0 0 0,0-1 1 0 0,0 0-1 0 0,-1 0 0 0 0,0-1 1 0 0,0 0-1 0 0,-1 0 0 0 0,1-1 1 0 0,-1 0-1 0 0,0-1 0 0 0,0 0 1 0 0,0 0-1 0 0,-1-1 0 0 0,1 0 1 0 0,0-1-1 0 0,-1 0 0 0 0,1 0 1 0 0,-1-1-1 0 0,0 0 0 0 0,-7-2-5 0 0,14 1-3 0 0,-1-1-1 0 0,1 1 0 0 0,-1-1 0 0 0,1 0 0 0 0,0 0 0 0 0,0 0 1 0 0,0 0-1 0 0,0-1 0 0 0,0 1 0 0 0,0-1 0 0 0,1 0 0 0 0,-1 0 1 0 0,1 0-1 0 0,0 0 0 0 0,0 0 0 0 0,0 0 0 0 0,0 0 0 0 0,1-1 1 0 0,-1 1-1 0 0,1-1 0 0 0,0 1 0 0 0,0-1 0 0 0,0 0 0 0 0,0 0 1 0 0,1 1-1 0 0,0-1 0 0 0,-1 0 0 0 0,1 0 0 0 0,1 1 0 0 0,-1-1 1 0 0,0 0-1 0 0,1 0 0 0 0,0 1 0 0 0,0-1 0 0 0,0 1 1 0 0,0-1-1 0 0,1 0 0 0 0,-1 1 0 0 0,2-3 4 0 0,10-24 4 0 0,2 1 1 0 0,0 0-1 0 0,2 1 0 0 0,1 1 0 0 0,2 1 1 0 0,0 0-1 0 0,20-18-4 0 0,7-11-33 0 0,-13 17-23 0 0,2 2 0 0 0,1 2 0 0 0,38-26 56 0 0,-17 12-781 0 0,-41 37 106 0 0,-7 4-3097 0 0,-3 2-5376 0 0,-5 1-3333 0 0</inkml:trace>
  <inkml:trace contextRef="#ctx0" brushRef="#br0" timeOffset="59577.416">6254 2235 1536 0 0,'0'0'630'0'0,"0"0"-243"0"0,0 0-195 0 0,0 0 82 0 0,0 0 313 0 0,0 0 348 0 0,0 0 245 0 0,0 0 56 0 0,0 0-103 0 0,0 0-169 0 0,0 0-125 0 0,6 0-83 0 0,178 0 6344 0 0,151 34-4693 0 0,364-27-1244 0 0,-220-41-273 0 0,-68 16-409 0 0,479 3 207 0 0,-484-26-77 0 0,-167 16-432 0 0,474-7 401 0 0,-254 23-329 0 0,339-20 430 0 0,-326-5-265 0 0,337-17 458 0 0,239 29-327 0 0,-1000 22-538 0 0,244 11 7 0 0,-35-3 52 0 0,188-16 129 0 0,-153 1-47 0 0,218 3 242 0 0,-42-11-311 0 0,10-10 111 0 0,-187 25 122 0 0,-291 0-286 0 0,0 0 37 0 0,0 0-25 0 0,0 0-13 0 0,0 0 1 0 0,0 0-10 0 0,0 0 0 0 0,0 0 7 0 0,0 0 8 0 0,0 0-10 0 0,0 0 2 0 0,0 0-3 0 0,0 0 23 0 0,0 0-26 0 0,0 0-5 0 0,0 0-2 0 0,0 0-12 0 0,0 0 14 0 0,0 0 7 0 0,0 0-4 0 0,0 0-1 0 0,0 0 2 0 0,-5 4-633 0 0,1-5-3203 0 0,0 2-5354 0 0,1 2-3086 0 0</inkml:trace>
  <inkml:trace contextRef="#ctx0" brushRef="#br0" timeOffset="109292.553">349 2589 880 0 0,'0'0'2417'0'0,"0"0"-382"0"0,0 0-304 0 0,0 0 47 0 0,0 0 105 0 0,0 0-51 0 0,0 0-261 0 0,0 0-369 0 0,0 0-296 0 0,0 0-153 0 0,0 0-52 0 0,2 4 6317 0 0,1 6-5222 0 0,1 90-579 0 0,0-1-964 0 0,-4-58-167 0 0,-1 0 0 0 0,-1-1 0 0 0,-3 1 0 0 0,-1-1 0 0 0,-4 8-86 0 0,-56 165 295 0 0,61-158-2126 0 0,4-59 654 0 0,-3-17-4308 0 0,2 6-4659 0 0,2 7 83 0 0</inkml:trace>
  <inkml:trace contextRef="#ctx0" brushRef="#br0" timeOffset="110677.715">1 2493 1704 0 0,'0'0'1373'0'0,"0"0"-129"0"0,0 0 100 0 0,0 0 355 0 0,0 0 258 0 0,0 0-78 0 0,0 0-331 0 0,0 0-428 0 0,0 0-310 0 0,0 0-103 0 0,0 0 21 0 0,0 0 69 0 0,0 0 53 0 0,4 1 5406 0 0,7 2-4424 0 0,320-14 1909 0 0,-296 9-3654 0 0,0 2 1 0 0,0 2-1 0 0,1 1 0 0 0,-1 1 1 0 0,-1 2-1 0 0,19 6-87 0 0,35 7 447 0 0,-87-19-410 0 0,-1 0 1 0 0,0 0 11 0 0,12 4 830 0 0,16-9-962 0 0,5-2 98 0 0,-41 0-4650 0 0,0 3-7939 0 0,6 1 184 0 0</inkml:trace>
  <inkml:trace contextRef="#ctx0" brushRef="#br0" timeOffset="112039.879">1030 2887 4537 0 0,'0'0'2111'0'0,"0"0"-137"0"0,0 0 105 0 0,0 0 160 0 0,0 0-60 0 0,0 0-368 0 0,0 0-484 0 0,0 0-353 0 0,0 0-181 0 0,0 0-42 0 0,0 0 8 0 0,0 0-3 0 0,0 0-58 0 0,2 0-86 0 0,47 16 3327 0 0,36 9-2489 0 0,202-11 201 0 0,-287-14-1666 0 0,0 0 33 0 0,0 0-6 0 0,0 0 12 0 0,0 0 49 0 0,0 0-40 0 0,0 0-2 0 0,0 0 4 0 0,0 0-15 0 0,0 0-6 0 0,-10-8-7735 0 0,8 7 6533 0 0,1-1-1319 0 0,-1 2-8864 0 0,1 0 3273 0 0</inkml:trace>
  <inkml:trace contextRef="#ctx0" brushRef="#br0" timeOffset="112488.166">1026 3122 7482 0 0,'0'0'3075'0'0,"0"0"-859"0"0,0 0-483 0 0,0 0-117 0 0,0 0-77 0 0,0 0-189 0 0,0 0-317 0 0,0 0-313 0 0,0 0-181 0 0,0 0-12 0 0,0 0 53 0 0,0 0 66 0 0,0 0 11 0 0,6 1-54 0 0,214 10 4175 0 0,-88 3-4060 0 0,-111-11-444 0 0,-18-2-5345 0 0,-2-1-5472 0 0,-1 0 10515 0 0,0 0-11351 0 0</inkml:trace>
  <inkml:trace contextRef="#ctx0" brushRef="#br0" timeOffset="116591.431">1939 3215 8610 0 0,'0'0'4057'0'0,"0"0"-1538"0"0,0 0-764 0 0,0 0-173 0 0,0 0-118 0 0,0 0-198 0 0,0 0-272 0 0,0 0-260 0 0,0 0-183 0 0,0 0-65 0 0,0 0 7 0 0,0 0-24 0 0,0 0-17 0 0,20 0 1493 0 0,8-14-1623 0 0,0 1 0 0 0,1 2 0 0 0,0 1 0 0 0,0 2 1 0 0,14-2-323 0 0,12 10 121 0 0,-51 50 16 0 0,-5-41-118 0 0,-2 0 1 0 0,1 0-1 0 0,-1 0 0 0 0,0 0 0 0 0,-1-1 1 0 0,0 0-1 0 0,-1 1 0 0 0,1-2 0 0 0,-2 1 0 0 0,1 0 1 0 0,-1-1-1 0 0,0 0 0 0 0,-3 2-19 0 0,-2 5 21 0 0,-156 141-56 0 0,144-137 33 0 0,-9 7 36 0 0,103-17-15 0 0,198-8 1564 0 0,-269 0-1518 0 0,0 0 9 0 0,0 0 22 0 0,0 0-26 0 0,0 0-7 0 0,0 0 13 0 0,0 0-16 0 0,0 0 11 0 0,0 0-15 0 0,0 0-16 0 0,0 0 9 0 0,0 0-8 0 0,0 0-6 0 0,0 0 4 0 0,0 0-3 0 0,0 0-13 0 0,0 0 5 0 0,0 0-11 0 0,0 0-26 0 0,0 0 17 0 0,0 0 16 0 0,0 0 45 0 0,0 0-38 0 0,0 0-30 0 0,0 0-5 0 0,0 0-48 0 0,0 0 36 0 0,0 0 27 0 0,0 0-2 0 0,0 0 0 0 0,0 0 6 0 0,0 0 14 0 0,0 0 41 0 0,0 0-45 0 0,0 0-41 0 0,0 0-41 0 0,0 0 31 0 0,0 0 28 0 0,0 0 31 0 0,0 0-30 0 0,0 0 13 0 0,0 0-6 0 0,0 0-20 0 0,0 0 14 0 0,0 0-14 0 0,0 0 1 0 0,0 0 8 0 0,0 0 23 0 0,0 0-10 0 0,0 0-32 0 0,0 0-12 0 0,0 0 22 0 0,0 0 16 0 0,0 0 13 0 0,0 0 12 0 0,0 0-18 0 0,0 0-8 0 0,0 0-7 0 0,0 0 2 0 0,0 0-18 0 0,0 0 5 0 0,0 0 17 0 0,0 0 0 0 0,0 0-11 0 0,0-1 15 0 0,0-1-8 0 0,0 1-8 0 0,0 1 15 0 0,0 0-16 0 0,0 0-22 0 0,0 0 12 0 0,0 0 13 0 0,0 0 7 0 0,0 0-16 0 0,0 0-15 0 0,0 0-10 0 0,0 0-3 0 0,0 0 11 0 0,0 0-11 0 0,0 0 3 0 0,0 0 0 0 0,0 0-21 0 0,0 0 7 0 0,0 0-8 0 0,0 0-32 0 0,0 0-2 0 0,-11-48-7632 0 0,11 42 4625 0 0,0 1-4746 0 0,0 2-4192 0 0</inkml:trace>
  <inkml:trace contextRef="#ctx0" brushRef="#br0" timeOffset="114992.873">2129 2533 3961 0 0,'0'0'2310'0'0,"0"0"-103"0"0,0 0 0 0 0,0 0 23 0 0,0 0-144 0 0,0 0-329 0 0,0 0-392 0 0,0 0-333 0 0,0 0-207 0 0,0 0-102 0 0,0 0-43 0 0,7 12 3010 0 0,18 40-1996 0 0,-18-35-1527 0 0,-2 0 1 0 0,0 1-1 0 0,-1-1 1 0 0,-1 1-1 0 0,0 0 0 0 0,-2-1 1 0 0,0 1-1 0 0,-1 18-167 0 0,-7 110 457 0 0,6-137-1451 0 0,1-13-3949 0 0,0-4-7498 0 0,0 8 2256 0 0</inkml:trace>
  <inkml:trace contextRef="#ctx0" brushRef="#br0" timeOffset="115406.185">1844 2986 11803 0 0,'0'0'3071'0'0,"0"0"-1477"0"0,0 0-697 0 0,0 0 74 0 0,0 0 184 0 0,0 0 45 0 0,0 0-102 0 0,0 0-201 0 0,0 0-137 0 0,0 0-60 0 0,0 0-62 0 0,0 0-71 0 0,0 0-46 0 0,22 2-33 0 0,113 8 374 0 0,-15 0 586 0 0,40-2-988 0 0,-118-30-2120 0 0,-37 15-3588 0 0,-3-1-4795 0 0,-2 8-1392 0 0</inkml:trace>
  <inkml:trace contextRef="#ctx0" brushRef="#br0" timeOffset="125024.745">3011 3649 9594 0 0,'0'0'3286'0'0,"0"0"-1211"0"0,0 0-600 0 0,0 0-53 0 0,0 0 45 0 0,0 0-116 0 0,0 0-260 0 0,0 0-295 0 0,0 0-227 0 0,0 0-107 0 0,0 0-57 0 0,0 0-25 0 0,2 26 1385 0 0,-19 29-125 0 0,-11 23-2123 0 0,34-84-3199 0 0,1 0-559 0 0,-5 3-2859 0 0,-2-1-4580 0 0</inkml:trace>
  <inkml:trace contextRef="#ctx0" brushRef="#br0" timeOffset="125653.805">3073 3546 5705 0 0,'0'0'2293'0'0,"0"0"-250"0"0,0 0-95 0 0,0 0-30 0 0,0 0-186 0 0,0 0-347 0 0,0 0-413 0 0,0 0-285 0 0,0 0-123 0 0,0 0-27 0 0,0 0 41 0 0,0 0-5 0 0,0 0-41 0 0,4 0 4287 0 0,-19 4-2077 0 0,13-2-2823 0 0,1-4-2811 0 0,1 2-4132 0 0,0 0-4981 0 0</inkml:trace>
  <inkml:trace contextRef="#ctx0" brushRef="#br0" timeOffset="128047.693">3007 3715 0 0 0,'0'0'623'0'0,"0"0"214"0"0,0 0 56 0 0,0 0 80 0 0,0 0 115 0 0,0 0 85 0 0,2 1-789 0 0,5 3 15524 0 0,-42 58-14479 0 0,17-29-1171 0 0,-2 22 1152 0 0,42-51-156 0 0,117-1 542 0 0,-131 4-1058 0 0,-8-8-5212 0 0,0-2-5134 0 0,0 0-1753 0 0</inkml:trace>
  <inkml:trace contextRef="#ctx0" brushRef="#br0" timeOffset="124462.688">3329 2636 0 0 0,'0'0'1691'0'0,"0"0"-159"0"0,0 0-46 0 0,0 0 136 0 0,0 0 158 0 0,0 0-20 0 0,0 0-225 0 0,0 0-292 0 0,0 0-232 0 0,0 0-100 0 0,0 0-8 0 0,7 2 1961 0 0,-1 1 5646 0 0,-63 19-6333 0 0,-134 55-2016 0 0,-1 11-6 0 0,18 0 204 0 0,163-82-276 0 0,11-6-76 0 0,1 0 1 0 0,-1 0-1 0 0,0 0 1 0 0,1 0 0 0 0,-1 0-1 0 0,1 0 1 0 0,-1 0 0 0 0,0 0-1 0 0,1 0 1 0 0,-1 0-1 0 0,0 1 1 0 0,1-1 0 0 0,-1 0-1 0 0,0 0 1 0 0,0 0 0 0 0,1 0-1 0 0,-1 1 1 0 0,0-1-1 0 0,1 0 1 0 0,-1 0 0 0 0,0 0-1 0 0,0 1 1 0 0,1-1 0 0 0,-1 0-1 0 0,0 1 1 0 0,0-1 0 0 0,0 0-1 0 0,1 0 1 0 0,-1 1-1 0 0,0-1 1 0 0,0 0 0 0 0,0 1-1 0 0,0-1 1 0 0,0 0 0 0 0,0 1-1 0 0,0-1 1 0 0,0 1-1 0 0,0-1 1 0 0,0 0 0 0 0,0 1-1 0 0,0-1 1 0 0,0 0 0 0 0,0 1-1 0 0,0-1 1 0 0,0 0-1 0 0,0 1 1 0 0,0-1 0 0 0,0 0-1 0 0,0 1 1 0 0,-1-1 0 0 0,1 0-1 0 0,0 1 1 0 0,0-1-1 0 0,-1 0-7 0 0,244 48 969 0 0,-32-12-877 0 0,-121-18-28 0 0,-138 9 544 0 0,-172 68-671 0 0,17 12-30 0 0,155-67 69 0 0,73-33 133 0 0,81-6 89 0 0,143 14 75 0 0,-38 2-173 0 0,-111-12 71 0 0,-102-5-777 0 0,2 0 241 0 0,0 0-186 0 0,0-8-4121 0 0,0 5-437 0 0,0 3-7456 0 0</inkml:trace>
  <inkml:trace contextRef="#ctx0" brushRef="#br0" timeOffset="146383.678">3708 2802 5041 0 0,'0'0'2366'0'0,"0"0"-618"0"0,0 0-375 0 0,0 0 7 0 0,0 0 68 0 0,0 0-80 0 0,0 0-226 0 0,0 0-316 0 0,0 0-281 0 0,0 0-180 0 0,0 0-63 0 0,0 22 2633 0 0,-46 188-290 0 0,24-74-2003 0 0,22-136-602 0 0,0 0-17 0 0,0 0 21 0 0,0 0-4 0 0,0 0 14 0 0,0 0 12 0 0,0 0 22 0 0,0 0 26 0 0,0 0 32 0 0,0 0 41 0 0,0 0 25 0 0,0 0 32 0 0,9-29 1355 0 0,1 2-1509 0 0,1 0 0 0 0,1 1 0 0 0,0 0 0 0 0,3 1 0 0 0,0 0 0 0 0,13-15-90 0 0,-14 19 10 0 0,92-126 146 0 0,-56 95-75 0 0,-48 52-62 0 0,-1 0-3 0 0,0 0-4 0 0,1 15 45 0 0,23 69 190 0 0,-5 78 34 0 0,-20-37-184 0 0,1-125-126 0 0,30-33 134 0 0,118-172 75 0 0,-36 68-166 0 0,-112 136-15 0 0,1 0 1 0 0,0 0-1 0 0,-1-1 1 0 0,1 1-1 0 0,0 0 1 0 0,0 0 0 0 0,0 1-1 0 0,0-1 1 0 0,0 0-1 0 0,0 1 1 0 0,0-1-1 0 0,0 1 1 0 0,0-1-1 0 0,0 1 1 0 0,0 0-1 0 0,0 0 1 0 0,0 0-1 0 0,0 0 1 0 0,0 0-1 0 0,1 1 1 0 0,-1-1-1 0 0,0 1 1 0 0,0-1 0 0 0,0 1-1 0 0,0 0 1 0 0,-1 0-1 0 0,1 0 1 0 0,0 0-1 0 0,0 0 1 0 0,0 0-1 0 0,-1 0 1 0 0,1 0-1 0 0,0 1 1 0 0,0 1 0 0 0,13 25 119 0 0,-14-4 15 0 0,-2 0 1 0 0,0 0-1 0 0,-2-1 1 0 0,0 1-1 0 0,-2-1 1 0 0,0 0 0 0 0,-6 11-135 0 0,-18 114 242 0 0,25-53-180 0 0,9-80-52 0 0,1-46-5708 0 0,-2 18-3393 0 0,-2 6-3199 0 0</inkml:trace>
  <inkml:trace contextRef="#ctx0" brushRef="#br0" timeOffset="146964.778">4529 3211 11626 0 0,'0'0'2336'0'0,"0"0"-491"0"0,0 0-268 0 0,0 0-113 0 0,0 0-170 0 0,0 0-270 0 0,0 0-304 0 0,0 0-228 0 0,0 0-112 0 0,0 0-12 0 0,0 0 6 0 0,0 0-4 0 0,0 0-4 0 0,-4 15-39 0 0,-32 110 1010 0 0,35-120-1276 0 0,0-2-12 0 0,0 0 1 0 0,0 0-1 0 0,1 0 1 0 0,-1 0-1 0 0,0 0 0 0 0,1 1 1 0 0,0-1-1 0 0,0 0 0 0 0,0 0 1 0 0,0 0-1 0 0,1 1 1 0 0,-1-1-1 0 0,1 0 0 0 0,0 0 1 0 0,0 0-1 0 0,0 0 0 0 0,0 0 1 0 0,1 1-50 0 0,-2-3-85 0 0,1-1 0 0 0,-1 1 1 0 0,1-1-1 0 0,-1 0 0 0 0,1 1 1 0 0,-1-1-1 0 0,1 0 0 0 0,-1 0 1 0 0,1 1-1 0 0,0-1 0 0 0,-1 0 1 0 0,1 0-1 0 0,-1 0 0 0 0,1 0 1 0 0,0 0-1 0 0,-1 0 0 0 0,1 0 1 0 0,-1 0-1 0 0,1 0 0 0 0,0 0 1 0 0,-1 0-1 0 0,1 0 0 0 0,-1 0 1 0 0,1-1-1 0 0,0 1 0 0 0,-1 0 1 0 0,1 0-1 0 0,-1-1 0 0 0,1 1 1 0 0,-1 0-1 0 0,1-1 0 0 0,-1 1 1 0 0,1 0-1 0 0,-1-1 0 0 0,1 1 1 0 0,-1-1-1 0 0,0 1 0 0 0,1-1 1 0 0,-1 1-1 0 0,0-1 0 0 0,1 1 1 0 0,-1-1-1 0 0,0 1 0 0 0,0-1 1 0 0,1 1-1 0 0,-1-1 0 0 0,0 1 1 0 0,0-1-1 0 0,0 0 0 0 0,0 1 1 0 0,0-1-1 0 0,0 0 0 0 0,0 0 85 0 0,8-23-10605 0 0,-8 23 10225 0 0,2-6-10621 0 0</inkml:trace>
  <inkml:trace contextRef="#ctx0" brushRef="#br0" timeOffset="147352.557">4649 2916 12963 0 0,'0'0'2154'0'0,"0"0"-438"0"0,0 0-220 0 0,0 0-99 0 0,0 0-169 0 0,0 0-211 0 0,0 0-226 0 0,0 0-163 0 0,0 0-90 0 0,0 0-43 0 0,0 0-35 0 0,0 0-23 0 0,-8 6-36 0 0,-40 28 400 0 0,78-69 87 0 0,-30 34-815 0 0,0 1 2 0 0,0 0 30 0 0,0 0 15 0 0,0 0 3 0 0,0 0-12 0 0,-13 9 183 0 0,10-11-4378 0 0,3-1 3128 0 0,0-1-1463 0 0,0 0-3055 0 0,2 1-6327 0 0</inkml:trace>
  <inkml:trace contextRef="#ctx0" brushRef="#br0" timeOffset="148452.99">4800 2773 6833 0 0,'0'0'1984'0'0,"0"0"-296"0"0,0 0-86 0 0,0 0-61 0 0,0 0-163 0 0,0 0-275 0 0,0 0-275 0 0,0 0-147 0 0,0 0-38 0 0,0 0 24 0 0,0 0 35 0 0,0 0-4 0 0,0 0-3 0 0,5 2-11 0 0,-3 0-542 0 0,1-1 0 0 0,0 1 0 0 0,0-1 1 0 0,0 0-1 0 0,0 0 0 0 0,0 0 0 0 0,0-1 0 0 0,0 1 0 0 0,0-1 0 0 0,0 1 0 0 0,0-1 0 0 0,0 0 0 0 0,0 0 0 0 0,0 0 0 0 0,0-1 0 0 0,0 1 0 0 0,0-1 0 0 0,0 0 0 0 0,0 1 1 0 0,0-2-1 0 0,0 1 0 0 0,0 0 0 0 0,1-1-142 0 0,52-42 1596 0 0,-56 44-1590 0 0,0 0 0 0 0,0 1 0 0 0,-1-1 0 0 0,1 0 0 0 0,0 1 1 0 0,0-1-1 0 0,0 1 0 0 0,0-1 0 0 0,-1 0 0 0 0,1 1 0 0 0,0-1 0 0 0,0 1 0 0 0,0-1 0 0 0,0 0 0 0 0,0 1 0 0 0,0-1 1 0 0,0 0-1 0 0,0 1 0 0 0,0-1 0 0 0,0 1 0 0 0,1-1 0 0 0,-1 0 0 0 0,0 1 0 0 0,0-1 0 0 0,0 1 0 0 0,0-1 0 0 0,0 0 0 0 0,1 1 1 0 0,-1-1-1 0 0,0 0 0 0 0,0 1 0 0 0,1-1 0 0 0,-1 0 0 0 0,0 0 0 0 0,1 1 0 0 0,-1-1 0 0 0,0 0 0 0 0,0 0 0 0 0,1 1 1 0 0,-1-1-1 0 0,1 0 0 0 0,-1 0 0 0 0,0 0 0 0 0,1 0 0 0 0,-1 0 0 0 0,0 0 0 0 0,1 1 0 0 0,-1-1 0 0 0,1 0 0 0 0,-1 0 0 0 0,0 0 1 0 0,1 0-1 0 0,-1 0 0 0 0,1 0 0 0 0,-1-1 0 0 0,0 1 0 0 0,1 0 0 0 0,-1 0 0 0 0,1 0 0 0 0,-1 0 0 0 0,0 0 0 0 0,1 0 1 0 0,-1-1-1 0 0,0 1 0 0 0,1 0 0 0 0,-1 0 0 0 0,0-1 0 0 0,1 1 0 0 0,-1 0-6 0 0,2 14 25 0 0,62 327 533 0 0,-32-193-581 0 0,-19-71 33 0 0,-8-84 427 0 0,-2-18-330 0 0,1 1-1 0 0,1 1 1 0 0,1-1-1 0 0,1 1 1 0 0,1 0-1 0 0,1 0 1 0 0,1 1 0 0 0,13-21-107 0 0,-4 3 78 0 0,93-221-9 0 0,-81 137-87 0 0,-32 111-750 0 0,-7 37-1412 0 0,5-14 1493 0 0,-3 3-570 0 0,2-3-2629 0 0,1-3-4425 0 0,3-4-3448 0 0</inkml:trace>
  <inkml:trace contextRef="#ctx0" brushRef="#br0" timeOffset="150661.827">5304 3292 2817 0 0,'0'0'5114'0'0,"0"0"-2599"0"0,0 0-1066 0 0,0 0-143 0 0,0 0 56 0 0,0 0 22 0 0,0 0-138 0 0,0 0-271 0 0,0 0-256 0 0,0 0-178 0 0,0 0-98 0 0,0 0-30 0 0,8 11 1914 0 0,-42 66-309 0 0,27-62-1899 0 0,3-8-67 0 0,0 1-1 0 0,1 0 0 0 0,-1 0 0 0 0,1 0 1 0 0,1 0-1 0 0,0 1 0 0 0,0-1 0 0 0,0 1 1 0 0,1-1-1 0 0,1 1 0 0 0,-1 0 0 0 0,1-1 1 0 0,1 3-52 0 0,-1-10-12 0 0,1-1 0 0 0,-1 1 0 0 0,0 0 0 0 0,1-1 0 0 0,-1 1 0 0 0,1 0 0 0 0,-1-1 0 0 0,1 1 0 0 0,0 0 0 0 0,-1-1 0 0 0,1 1 0 0 0,0-1 0 0 0,-1 1 0 0 0,1-1 0 0 0,0 1 0 0 0,-1-1 0 0 0,1 0 0 0 0,0 1 0 0 0,0-1 0 0 0,0 0 0 0 0,-1 1 0 0 0,1-1 0 0 0,0 0 0 0 0,0 0 0 0 0,0 0 0 0 0,0 0 0 0 0,-1 0 0 0 0,1 0 0 0 0,0 0 0 0 0,0 0 0 0 0,0 0 0 0 0,0 0 0 0 0,-1-1 0 0 0,1 1 0 0 0,0 0 0 0 0,0 0 0 0 0,-1-1 1 0 0,2 1 10 0 0,14-15-6237 0 0,-15 11 4141 0 0,2-9-8276 0 0,-3 9 4122 0 0</inkml:trace>
  <inkml:trace contextRef="#ctx0" brushRef="#br0" timeOffset="151100.47">5417 3119 8554 0 0,'0'0'4265'0'0,"0"0"-1985"0"0,0 0-850 0 0,0 0-65 0 0,0 0 38 0 0,0 0-64 0 0,0 0-188 0 0,0 0-269 0 0,0 0-234 0 0,0 0-149 0 0,0 0-87 0 0,0 0-51 0 0,0 0-15 0 0,-3 5-36 0 0,-20 44 688 0 0,23-48-987 0 0,0-1-7 0 0,9-21-202 0 0,13-5 361 0 0,-22 25-103 0 0,0 1 28 0 0,0 0 28 0 0,-7 12 620 0 0,-19 16-549 0 0,12-36-11419 0 0,14 7 7623 0 0,-1 0-8168 0 0</inkml:trace>
  <inkml:trace contextRef="#ctx0" brushRef="#br0" timeOffset="151784.7">5443 2559 9610 0 0,'0'0'2662'0'0,"0"0"-407"0"0,0 0-286 0 0,0 0-152 0 0,0 0-171 0 0,0 0-254 0 0,0 0-265 0 0,0 0-231 0 0,0 0-177 0 0,0 0-109 0 0,0 0-80 0 0,0 0-42 0 0,0 0-51 0 0,-6 0 1067 0 0,100-29-403 0 0,37 10-744 0 0,-128 38-304 0 0,-4-11-26 0 0,0-1 0 0 0,-1 0 1 0 0,0 0-1 0 0,0 0 0 0 0,-1 0 1 0 0,0 0-1 0 0,0-1 0 0 0,0 1 0 0 0,-1-1 1 0 0,0 0-1 0 0,0 0 0 0 0,-1 0 1 0 0,-2 2-28 0 0,-21 32 100 0 0,21-27-45 0 0,-19 46 143 0 0,26-58-187 0 0,-1 1 0 0 0,1-1-1 0 0,0 1 1 0 0,0-1-1 0 0,1 1 1 0 0,-1-1 0 0 0,0 1-1 0 0,0-1 1 0 0,1 1-1 0 0,-1-1 1 0 0,1 0 0 0 0,-1 1-1 0 0,1-1 1 0 0,-1 0-1 0 0,1 1 1 0 0,0-1-1 0 0,0 0 1 0 0,0 0 0 0 0,0 0-1 0 0,0 0 1 0 0,0 1-1 0 0,0-1 1 0 0,0-1 0 0 0,0 1-1 0 0,0 0 1 0 0,1 0-1 0 0,-1 0 1 0 0,0-1 0 0 0,0 1-1 0 0,1 0 1 0 0,-1-1-1 0 0,1 1 1 0 0,-1-1 0 0 0,1 0-1 0 0,-1 1 1 0 0,0-1-1 0 0,1 0 1 0 0,-1 0 0 0 0,1 0-1 0 0,-1 0 1 0 0,1 0-11 0 0,15 2 114 0 0,-1-1-1 0 0,0 0 1 0 0,1-1 0 0 0,-1-1-1 0 0,1 0 1 0 0,-1-2 0 0 0,1 0-1 0 0,0-1-113 0 0,16-5-431 0 0,-12 0-5168 0 0,-18 6-209 0 0,-1-1-6626 0 0</inkml:trace>
  <inkml:trace contextRef="#ctx0" brushRef="#br0" timeOffset="175241.466">16941 3550 0 0 0,'0'0'381'0'0,"0"0"388"0"0,0 0 307 0 0,0 0 227 0 0,0 0 89 0 0,0 0-84 0 0,0 0-201 0 0,0 0-236 0 0,0 0-191 0 0,0 0-74 0 0,8 2 1508 0 0,-5 0 3323 0 0,-1 71-1463 0 0,20 96-2827 0 0,-5-75-576 0 0,-4 1 1 0 0,-5 0 0 0 0,-2 56-572 0 0,6 257 992 0 0,5-143-160 0 0,-18-22-216 0 0,-14 62-21 0 0,26-168-416 0 0,1 88 196 0 0,11 62 27 0 0,-5 92 97 0 0,-38-228-319 0 0,14 51 40 0 0,-3-128-96 0 0,9-73-118 0 0,0 0 0 0 0,0-1 0 0 0,0 1-1 0 0,-1-1 1 0 0,1 1 0 0 0,0 0 0 0 0,0-1 0 0 0,0 1-1 0 0,0 0 1 0 0,0-1 0 0 0,1 1 0 0 0,-1-1 0 0 0,0 1 0 0 0,0 0-1 0 0,0-1 1 0 0,0 1 0 0 0,1-1 0 0 0,-1 1 0 0 0,0 0-1 0 0,1-1 1 0 0,-1 1 0 0 0,0-1 0 0 0,1 1 0 0 0,-1-1-1 0 0,1 1 1 0 0,-1-1 0 0 0,0 1 0 0 0,1-1 0 0 0,-1 0 0 0 0,1 1-1 0 0,0-1 1 0 0,-1 0 0 0 0,1 1 0 0 0,-1-1 0 0 0,1 0-1 0 0,-1 0 1 0 0,1 0 0 0 0,0 1 0 0 0,-1-1 0 0 0,1 0-1 0 0,-1 0 1 0 0,1 0 0 0 0,0 0 0 0 0,-1 0 0 0 0,1 0 0 0 0,0 0-1 0 0,-1 0 1 0 0,1 0 0 0 0,0-1 0 0 0,-1 1 0 0 0,1 0-1 0 0,0 0-5 0 0,19 0 104 0 0,170 32 310 0 0,-48-19-59 0 0,-61-3-123 0 0,-25-3-110 0 0,-10 1-69 0 0,35 7 84 0 0,172 21 118 0 0,-10-21-70 0 0,25-26 74 0 0,-7 11-123 0 0,-40 18 0 0 0,115-25 80 0 0,-170 14-173 0 0,241-7 108 0 0,-197-7-30 0 0,175 3 46 0 0,-151-3-6 0 0,-63 0-52 0 0,-61 7 18 0 0,-110 0-134 0 0,18 0 40 0 0,-21 0-2529 0 0,-8-2-168 0 0,0 0-6317 0 0,5 2-3574 0 0</inkml:trace>
  <inkml:trace contextRef="#ctx0" brushRef="#br0" timeOffset="187030.183">17077 6874 0 0 0,'0'3'5'0'0,"0"-2"65"0"0,0-1 183 0 0,0 0 78 0 0,0 0 29 0 0,0 0 57 0 0,0 0 65 0 0,0 0 49 0 0,0 0 78 0 0,0 0 55 0 0,0 0 22 0 0,0 0 32 0 0,0 0 31 0 0,0 0 21 0 0,0 0 65 0 0,0 0 71 0 0,0 0 21 0 0,0 0 21 0 0,10 2 7089 0 0,-3-1-5456 0 0,62-56-427 0 0,375-265 445 0 0,-262 199-2412 0 0,123-100 304 0 0,-97 70-205 0 0,36-15 166 0 0,-65 45-166 0 0,382-270 825 0 0,-385 269-778 0 0,-65 34-138 0 0,69-33-51 0 0,-65 36 7 0 0,37-36 86 0 0,-73 62-106 0 0,-49 37 226 0 0,-30 22-344 0 0,0 0-2 0 0,0 0-20 0 0,0 0-1 0 0,0 0 9 0 0,0 0 24 0 0,0 0-6 0 0,0 0-8 0 0,0 0 1 0 0,0 0 6 0 0,0 0 1 0 0,0 0-17 0 0,0 0 7 0 0,0 0 2 0 0,0 0-18 0 0,0 0 2 0 0,0 0 14 0 0,0 0 11 0 0,0 0 13 0 0,0 0-18 0 0,0 0-9 0 0,0 0-9 0 0,0 0 16 0 0,0 0-21 0 0,0 0-6 0 0,0 0 0 0 0,0 0 8 0 0,0 0 28 0 0,0 0-6 0 0,0 0-6 0 0,0 0-20 0 0,0 0 12 0 0,0 0-7 0 0,0 0-4 0 0,0 0 13 0 0,0 0-9 0 0,0 0-10 0 0,0 0-10 0 0,0 0 12 0 0,0 0 17 0 0,16-11 56 0 0,55-37-47 0 0,-24 18-32 0 0,-46 30 19 0 0,-1 0 21 0 0,0 0 22 0 0,0 0-25 0 0,0 0-8 0 0,0 0-6 0 0,0 0-21 0 0,0 0 18 0 0,0 0-9 0 0,0 0-10 0 0,0 0 22 0 0,0 0-13 0 0,12-11 103 0 0,-12 11-51 0 0,0 0-37 0 0,0 0-28 0 0,0 0-48 0 0,0 0 52 0 0,0 0 32 0 0,0 0 6 0 0,0 0 3 0 0,0 0-9 0 0,1-1 4 0 0,2-4 113 0 0,-57 11 213 0 0,-183-31-249 0 0,141 9 38 0 0,93 28-4 0 0,38 103-161 0 0,19 204 22 0 0,-45-208 27 0 0,1-100-18 0 0,-10-11 21 0 0,0 0 0 0 0,0 0-16 0 0,0 0 6 0 0,9-27 137 0 0,106-194-80 0 0,-69 145-70 0 0,16-37 28 0 0,-62 113-85 0 0,-1 0 0 0 0,1 0 1 0 0,0 0-1 0 0,0 0 1 0 0,-1 0-1 0 0,1 0 0 0 0,0 0 1 0 0,0 0-1 0 0,-1 0 1 0 0,1 0-1 0 0,0 0 0 0 0,0 0 1 0 0,-1 0-1 0 0,1 0 1 0 0,0 0-1 0 0,0 0 0 0 0,-1 0 1 0 0,1 0-1 0 0,0 0 0 0 0,0 0 1 0 0,-1-1-1 0 0,1 1 1 0 0,0 0-1 0 0,0 0 0 0 0,0 0 1 0 0,-1 0-1 0 0,1-1 1 0 0,0 1-1 0 0,0 0 0 0 0,0 0 1 0 0,0 0-1 0 0,-1-1 1 0 0,1 1-1 0 0,0 0 0 0 0,0 0 1 0 0,0-1-1 0 0,0 1 0 0 0,0 0 1 0 0,0 0-1 0 0,0-1 1 0 0,0 1-1 0 0,0 0 0 0 0,0 0 1 0 0,0-1-1 0 0,0 1 62 0 0,-24 19-2256 0 0,23-19 2036 0 0,-21 21-3712 0 0,9-6-3559 0 0,4-6-4355 0 0</inkml:trace>
  <inkml:trace contextRef="#ctx0" brushRef="#br0" timeOffset="189426.382">19430 5869 1560 0 0,'0'0'2133'0'0,"0"0"138"0"0,0 0 137 0 0,0 0 18 0 0,0 0-129 0 0,0 0-289 0 0,0 0-335 0 0,0 0-274 0 0,0 0-210 0 0,0 0-121 0 0,0 0-113 0 0,0 0-107 0 0,0 0-106 0 0,5 0 2619 0 0,-5 0-3259 0 0,4 15 242 0 0,7 26-126 0 0,-1 0 0 0 0,-3 0 0 0 0,-1 0 0 0 0,-2 1 0 0 0,-2 35-218 0 0,-2 48 103 0 0,0-124-94 0 0,0-1-8 0 0,0 0 21 0 0,0 0 15 0 0,0 0 4 0 0,0 0 13 0 0,0 0 28 0 0,0 0 21 0 0,0 0 29 0 0,0 0-8 0 0,0 0-7 0 0,2-27 582 0 0,1-7-630 0 0,2 0 0 0 0,1 0 0 0 0,2 0-1 0 0,1 1 1 0 0,2 0 0 0 0,1 0 0 0 0,9-14-69 0 0,-19 40 6 0 0,14-29 29 0 0,2 1-1 0 0,0 1 0 0 0,3 1 0 0 0,0 1 0 0 0,7-5-34 0 0,39-22-31 0 0,-65 60 40 0 0,1 0-1 0 0,0 0 0 0 0,-1 0 1 0 0,1 0-1 0 0,-1 0 0 0 0,0 0 1 0 0,1 1-1 0 0,-1-1 0 0 0,0 1 1 0 0,0 0-1 0 0,0 0 0 0 0,0-1 1 0 0,0 1-1 0 0,0 0 1 0 0,-1 1-1 0 0,1-1 0 0 0,-1 0 1 0 0,1 0-1 0 0,-1 1 0 0 0,0-1 1 0 0,0 1-1 0 0,0-1 0 0 0,0 1 1 0 0,0-1-1 0 0,-1 1 0 0 0,1 0 1 0 0,-1-1-1 0 0,0 1 0 0 0,0 0 1 0 0,0-1-1 0 0,0 1 0 0 0,0 1-8 0 0,0-3 11 0 0,15 70 246 0 0,-11-56-187 0 0,1-12-2544 0 0,-5 22-2114 0 0,0-17-2621 0 0,0-5 782 0 0,0-2-3506 0 0</inkml:trace>
  <inkml:trace contextRef="#ctx0" brushRef="#br0" timeOffset="190864.599">19444 5637 0 0 0,'0'0'1691'0'0,"0"0"-295"0"0,0 0-90 0 0,0 0 230 0 0,0 0 293 0 0,0 0 124 0 0,0 0-64 0 0,0 0-230 0 0,0 0-275 0 0,0 0-234 0 0,0 0-158 0 0,0 0-80 0 0,0 0-57 0 0,-8 0-34 0 0,-33 0 694 0 0,41 0-848 0 0,0 0-57 0 0,0 0-50 0 0,5 2 2955 0 0,21 4-3145 0 0,197-21 1479 0 0,-23-7-1547 0 0,-158 18-234 0 0,-41 4-72 0 0,-1 0 10 0 0,0 0 9 0 0,0 0 0 0 0,0 0-3 0 0,0 0 9 0 0,0 0 7 0 0,0 0 16 0 0,0 0 2 0 0,0 0-10 0 0,0 0 1 0 0,0 0-2 0 0,0 0 2 0 0,0 0-4 0 0,0 0-1 0 0,0 0 6 0 0,0 0 20 0 0,0 0 18 0 0,0 0 39 0 0,0 0-27 0 0,0 0-12 0 0,0 0-1 0 0,0 0-30 0 0,-23-11 247 0 0,-93-59-1005 0 0,105 57-1448 0 0,10 7-2266 0 0,1-1-4418 0 0,0 4-3054 0 0</inkml:trace>
  <inkml:trace contextRef="#ctx0" brushRef="#br0" timeOffset="191544.675">19419 5416 1712 0 0,'0'0'1987'0'0,"0"0"-210"0"0,0 0-6 0 0,0 0 168 0 0,0 0 73 0 0,0 0-146 0 0,0 0-286 0 0,0 0-310 0 0,0 0-251 0 0,0 0-179 0 0,0 0-97 0 0,0 0-56 0 0,0 0-47 0 0,0-11 2742 0 0,72 12-96 0 0,202-9-1376 0 0,-170 1-1732 0 0,-57 3-22 0 0,-49 4-582 0 0,2 0 95 0 0,0 0-120 0 0,-3 1-2649 0 0,-2 1-8616 0 0,5-2 73 0 0</inkml:trace>
  <inkml:trace contextRef="#ctx0" brushRef="#br0" timeOffset="197829.822">18818 3362 0 0 0,'-8'19'0'0'0,"7"-16"0"0"0</inkml:trace>
  <inkml:trace contextRef="#ctx0" brushRef="#br0" timeOffset="201289.785">17094 6819 0 0 0,'0'0'284'0'0,"0"0"282"0"0,0 0 104 0 0,0 0 4 0 0,0 0-54 0 0,0 0-136 0 0,0 0-131 0 0,0 0-74 0 0,0 0 17 0 0,0 0 103 0 0,-8 7 1712 0 0,-1 26 74 0 0,8-29-1892 0 0,-4-3 9261 0 0,47-108-7037 0 0,34-59-1096 0 0,94-136-347 0 0,-90 133-605 0 0,14-52-35 0 0,-12 73-381 0 0,-34 48 139 0 0,70-157 191 0 0,-4 14-171 0 0,-12 33 57 0 0,89-136 191 0 0,-15-15-5 0 0,-96 204-214 0 0,-39 53-86 0 0,-27 67-104 0 0,0-1-1 0 0,3 2 1 0 0,1 0 0 0 0,2 1 0 0 0,14-19-51 0 0,68-116 202 0 0,-25 39 64 0 0,-41 16 116 0 0,-20 71-370 0 0,11-18 34 0 0,-17 22 16 0 0,-2 18-23 0 0,-7 21-55 0 0,-1 1 13 0 0,0 0 19 0 0,0 0-4 0 0,4-14 306 0 0,-71 21 137 0 0,-123 1-343 0 0,154 9 24 0 0,36 13-204 0 0,44 95 106 0 0,45 128 41 0 0,-41-130-47 0 0,-39-108 1071 0 0,-9-16-1080 0 0,3-32 229 0 0,12-177-210 0 0,-4 163-33 0 0,-3-1 0 0 0,-2 1-1 0 0,-2-1 1 0 0,-2-8-9 0 0,-2 56-24 0 0,0 0 5 0 0,0 0 33 0 0,-8 0 0 0 0,0-1-1480 0 0,4 3-2608 0 0,-1 9-2946 0 0,5-9 5221 0 0,-2 2-10150 0 0</inkml:trace>
  <inkml:trace contextRef="#ctx0" brushRef="#br0" timeOffset="205064.577">18938 2990 0 0 0,'42'-33'83'0'0,"-42"33"371"0"0,0 0 268 0 0,0 0 127 0 0,0 0 69 0 0,0 0-3 0 0,0 0-99 0 0,-17 0 11268 0 0,7 0-8083 0 0,4 0-4615 0 0,1 2 776 0 0,0 0-1 0 0,0 1 0 0 0,0 0 1 0 0,0 0-1 0 0,1 0 0 0 0,-1 0 1 0 0,1 1-1 0 0,0 0 0 0 0,0 0 1 0 0,0 0-1 0 0,1 0 0 0 0,-1 0 0 0 0,1 1 1 0 0,0 0-1 0 0,-2 4-161 0 0,-3 2 202 0 0,6-9-187 0 0,0 1-1 0 0,0-1 0 0 0,0 0 1 0 0,1 0-1 0 0,-1 1 1 0 0,1-1-1 0 0,0 1 0 0 0,0-1 1 0 0,0 1-1 0 0,0 0 1 0 0,0-1-1 0 0,0 1 0 0 0,1 0 1 0 0,0 0-1 0 0,-1-1 1 0 0,1 1-1 0 0,0 0 0 0 0,0 0 1 0 0,0 0-1 0 0,1-1 1 0 0,-1 1-1 0 0,1 0 0 0 0,-1 0 1 0 0,1-1-1 0 0,0 1 1 0 0,0 0-1 0 0,0-1 0 0 0,1 1 1 0 0,-1-1-1 0 0,0 1 1 0 0,1-1-1 0 0,0 0 0 0 0,-1 0 1 0 0,1 0-1 0 0,0 0 0 0 0,0 0 1 0 0,0 0-1 0 0,1 0 1 0 0,0 0-15 0 0,0-1 81 0 0,0 0 0 0 0,0 0 0 0 0,1-1 0 0 0,-1 1 0 0 0,0-1 0 0 0,0 0 0 0 0,1 0 0 0 0,-1 0 0 0 0,0 0 0 0 0,1 0 0 0 0,-1-1 0 0 0,0 0 0 0 0,0 0 0 0 0,1 0 0 0 0,-1 0 0 0 0,0 0 0 0 0,0 0 0 0 0,0-1 0 0 0,0 0 0 0 0,-1 1 0 0 0,1-1 0 0 0,0 0 0 0 0,-1 0 0 0 0,1-1 0 0 0,-1 1 0 0 0,0 0 0 0 0,1-1 0 0 0,-1 1 0 0 0,-1-1 0 0 0,1 0 0 0 0,0 0 0 0 0,0 0 0 0 0,-1 0 0 0 0,0 0 0 0 0,0 0 0 0 0,0 0 0 0 0,0 0 0 0 0,0-1 0 0 0,0 0-81 0 0,-1 3 7 0 0,1 0-1 0 0,-1 1 1 0 0,0-1-1 0 0,0 0 1 0 0,1 0-1 0 0,-1 0 1 0 0,0 0 0 0 0,0 1-1 0 0,0-1 1 0 0,0 0-1 0 0,0 0 1 0 0,0 0-1 0 0,0 0 1 0 0,0 0-1 0 0,0 1 1 0 0,0-1 0 0 0,0 0-1 0 0,-1 0 1 0 0,1 0-1 0 0,0 0 1 0 0,-1 1-1 0 0,1-1 1 0 0,0 0 0 0 0,-1 0-1 0 0,1 1 1 0 0,-1-1-1 0 0,1 0 1 0 0,-1 1-1 0 0,0-1 1 0 0,1 0-1 0 0,-1 1 1 0 0,0-1 0 0 0,1 1-1 0 0,-1-1 1 0 0,0 1-1 0 0,1 0 1 0 0,-1-1-1 0 0,0 1 1 0 0,0-1 0 0 0,0 1-1 0 0,1 0 1 0 0,-1 0-1 0 0,0 0 1 0 0,0-1-1 0 0,0 1 1 0 0,0 0-1 0 0,0 0 1 0 0,1 0 0 0 0,-1 0-1 0 0,0 1 1 0 0,0-1-1 0 0,0 0 1 0 0,0 0-1 0 0,1 0 1 0 0,-1 1-1 0 0,0-1 1 0 0,0 0 0 0 0,0 1-1 0 0,1-1-6 0 0,-15 0-159 0 0,12 2 157 0 0,0-1 0 0 0,-1 1 0 0 0,1-1 0 0 0,0 1 0 0 0,0 0 1 0 0,0 0-1 0 0,0 0 0 0 0,0 1 0 0 0,1-1 0 0 0,-1 1 0 0 0,1-1 0 0 0,-1 1 0 0 0,1 0 0 0 0,0 0 0 0 0,0 0 0 0 0,0 0 0 0 0,1 0 0 0 0,-1 0 1 0 0,1 1-1 0 0,-1-1 0 0 0,1 1 0 0 0,0-1 0 0 0,0 1 0 0 0,1-1 0 0 0,-1 1 0 0 0,1-1 0 0 0,0 1 0 0 0,0 0 0 0 0,0-1 0 0 0,0 1 0 0 0,1-1 1 0 0,-1 1-1 0 0,1-1 0 0 0,1 3 2 0 0,-1-5 27 0 0,0 1 0 0 0,0 0 0 0 0,0-1 1 0 0,0 1-1 0 0,1-1 0 0 0,-1 1 0 0 0,0-1 0 0 0,1 0 1 0 0,0 0-1 0 0,-1 1 0 0 0,1-1 0 0 0,0 0 0 0 0,-1 0 1 0 0,1-1-1 0 0,0 1 0 0 0,0 0 0 0 0,0 0 0 0 0,0-1 1 0 0,0 0-1 0 0,0 1 0 0 0,0-1 0 0 0,0 0 0 0 0,0 0 1 0 0,0 0-1 0 0,0 0 0 0 0,0 0 0 0 0,-1 0 0 0 0,1 0 1 0 0,0-1-1 0 0,0 1 0 0 0,0-1 0 0 0,0 0 1 0 0,0 1-1 0 0,0-1 0 0 0,0 0 0 0 0,-1 0 0 0 0,1 0 1 0 0,0 0-1 0 0,-1-1 0 0 0,2 0-27 0 0,1-1 43 0 0,0 0 0 0 0,0 0 0 0 0,0-1 0 0 0,0 1 0 0 0,-1-1 0 0 0,1 0 0 0 0,-1 0 0 0 0,0 0 0 0 0,0-1 0 0 0,-1 1 0 0 0,1-1 0 0 0,-1 1 0 0 0,0-1 1 0 0,0 0-1 0 0,0 0 0 0 0,-1 0 0 0 0,0 0 0 0 0,0 0 0 0 0,0 0 0 0 0,-1 0 0 0 0,1-1 0 0 0,-1 0-43 0 0,-2 4-10 0 0,1 1 1 0 0,-1-1-1 0 0,0 1 0 0 0,0 0 1 0 0,0 0-1 0 0,1 0 0 0 0,-1 0 1 0 0,0 0-1 0 0,0 0 1 0 0,-1 0-1 0 0,1 1 0 0 0,0-1 1 0 0,0 1-1 0 0,0 0 1 0 0,0-1-1 0 0,0 1 0 0 0,0 0 1 0 0,-1 0-1 0 0,1 0 0 0 0,0 1 1 0 0,0-1-1 0 0,0 0 1 0 0,0 1-1 0 0,0-1 0 0 0,-1 1 1 0 0,1 0-1 0 0,0 0 0 0 0,-1 1 10 0 0,-64 52-232 0 0,67-54 232 0 0,-1 1 0 0 0,1 0 0 0 0,-1-1 0 0 0,1 1 0 0 0,-1 0 1 0 0,1 0-1 0 0,0 0 0 0 0,-1-1 0 0 0,1 1 0 0 0,0 0 0 0 0,0 0 0 0 0,0 0 0 0 0,-1-1 0 0 0,1 1 0 0 0,0 0 0 0 0,0 0 0 0 0,0 0 0 0 0,0 0 0 0 0,1-1 0 0 0,-1 1 0 0 0,0 0 0 0 0,0 0 0 0 0,0 0 0 0 0,1 0 0 0 0,-1-1 0 0 0,0 1 0 0 0,1 0 0 0 0,-1 0 0 0 0,0-1 0 0 0,1 1 0 0 0,-1 0 0 0 0,1-1 0 0 0,0 1 0 0 0,-1 0 0 0 0,1-1 0 0 0,-1 1 0 0 0,1-1 0 0 0,0 1 0 0 0,-1-1 0 0 0,1 1 0 0 0,0-1 0 0 0,0 0 0 0 0,0 1 0 0 0,-1-1 0 0 0,1 0 0 0 0,0 1 0 0 0,0-1 1 0 0,0 0-1 0 0,-1 0 0 0 0,1 0 0 0 0,0 0 0 0 0,0 0 0 0 0,1 0 0 0 0,46-2 591 0 0,-45 1-561 0 0,0 0 1 0 0,0-1 0 0 0,0 1-1 0 0,-1 0 1 0 0,1-1 0 0 0,0 0 0 0 0,-1 0-1 0 0,1 0 1 0 0,-1 0 0 0 0,1 0-1 0 0,-1 0 1 0 0,0-1 0 0 0,0 1 0 0 0,0-1-1 0 0,0 1 1 0 0,-1-1 0 0 0,1 0-1 0 0,-1 0 1 0 0,1 0 0 0 0,-1 0 0 0 0,0 0-1 0 0,0 0 1 0 0,-1 0 0 0 0,1 0-1 0 0,0 0 1 0 0,-1 0 0 0 0,0 0 0 0 0,0 0-1 0 0,0-1 1 0 0,0 1 0 0 0,-1-2-31 0 0,-30-9-772 0 0,7 17-3540 0 0,21 1 399 0 0,1-1-2970 0 0,2 1-5361 0 0</inkml:trace>
  <inkml:trace contextRef="#ctx0" brushRef="#br1" timeOffset="-211522.616">20265 4614 72 0 0,'0'0'747'0'0,"0"0"-358"0"0,0 0-135 0 0,0 0 47 0 0,0 0 63 0 0,0 0 36 0 0,0 0 10 0 0,0 0 64 0 0,0 0 200 0 0,0 0 303 0 0,0 0 316 0 0,0-2 12073 0 0,0-4-6691 0 0,-1-1-4735 0 0,-1-12-4627 0 0,2 15 4317 0 0,2-268 1016 0 0,-1 34-1982 0 0,-2 38-78 0 0,-19 108-457 0 0,-4-78 30 0 0,5-6-54 0 0,5-18-17 0 0,-5 45 19 0 0,3 24-47 0 0,1 33 2 0 0,-3-25 13 0 0,-7-65 16 0 0,4 21 17 0 0,2 15 13 0 0,13 64-115 0 0,6-124 2 0 0,-1 181 43 0 0,2-28-73 0 0,-18 58-1912 0 0,-34 42-3825 0 0,32-26-1753 0 0,14-13-4197 0 0</inkml:trace>
  <inkml:trace contextRef="#ctx0" brushRef="#br1" timeOffset="-208970.751">20251 4507 0 0 0,'0'0'187'0'0,"0"0"660"0"0,0 0 169 0 0,0 0-164 0 0,0 0-265 0 0,0 0-199 0 0,0 0-100 0 0,0 0 64 0 0,2-3 192 0 0,-1 2-199 0 0,6-7-375 0 0,-4 1 3233 0 0,4 15 10520 0 0,-6-5-11812 0 0,106 19 2921 0 0,33-17-3949 0 0,6 8-447 0 0,-3-5-75 0 0,122-22 187 0 0,-133 6-272 0 0,154 8 237 0 0,-24-3-212 0 0,-150-5-124 0 0,143 5 50 0 0,-20 6-227 0 0,-154 5 0 0 0,70-8 0 0 0,-150 0 0 0 0,-2 0 0 0 0,-1 0 0 0 0,-5-2-1838 0 0,2-5-5655 0 0,4 5 5446 0 0,1 2-10252 0 0</inkml:trace>
  <inkml:trace contextRef="#ctx0" brushRef="#br1" timeOffset="-207607.224">23121 4330 4585 0 0,'0'0'2846'0'0,"0"0"-786"0"0,0 0-179 0 0,0 0 175 0 0,0 0 91 0 0,0 0-112 0 0,0 0-281 0 0,0 0-350 0 0,0 0-275 0 0,0 0-206 0 0,0 0-118 0 0,2-1-71 0 0,9-4-41 0 0,-8 4-30 0 0,-3 1-90 0 0,0 0-86 0 0,0 0-86 0 0,0 0-72 0 0,0 0-44 0 0,-2 16 966 0 0,-7 7-1104 0 0,-1 0 1 0 0,-1-1 0 0 0,-1-1-1 0 0,-1 0 1 0 0,0 0-1 0 0,-2-1 1 0 0,-1-1 0 0 0,0-1-1 0 0,-1 0 1 0 0,-1-1-1 0 0,0-1 1 0 0,-14 9-148 0 0,-98 103 76 0 0,45-36-934 0 0,80-86-5256 0 0,9-19 2845 0 0,7-19-3002 0 0,-6 21 865 0 0,-2 3-3220 0 0</inkml:trace>
  <inkml:trace contextRef="#ctx0" brushRef="#br1" timeOffset="-207239.34">22832 4282 8090 0 0,'0'0'2326'0'0,"0"0"-165"0"0,0 0-146 0 0,0 0-98 0 0,0 0-193 0 0,0 0-310 0 0,0 0-267 0 0,0 0-175 0 0,0 0-136 0 0,0 0-109 0 0,0 0-84 0 0,0 0-92 0 0,0 0-69 0 0,-9-4-50 0 0,-24-13-39 0 0,32 18-353 0 0,1-1 0 0 0,-1 1 1 0 0,0-1-1 0 0,1 1 0 0 0,-1-1 1 0 0,1 1-1 0 0,-1 0 1 0 0,1-1-1 0 0,-1 1 0 0 0,1 0 1 0 0,-1-1-1 0 0,1 1 1 0 0,0 0-1 0 0,-1 0 0 0 0,1-1 1 0 0,0 1-1 0 0,-1 0 1 0 0,1 0-1 0 0,0 0 0 0 0,0-1 1 0 0,0 1-1 0 0,0 0 1 0 0,0 0-1 0 0,0 0 0 0 0,0-1 1 0 0,0 1-1 0 0,0 0 1 0 0,0 0-1 0 0,0 0 0 0 0,1-1 1 0 0,-1 1-1 0 0,0 0 1 0 0,1 0-1 0 0,-1 0 0 0 0,0-1 1 0 0,1 1-1 0 0,-1 0 1 0 0,1 0-41 0 0,8 12 256 0 0,0-1 0 0 0,1 1 0 0 0,0-2 0 0 0,1 1 1 0 0,1-2-1 0 0,-1 1 0 0 0,2-1 0 0 0,-1-1 0 0 0,3 0-256 0 0,13 13 294 0 0,30 20 131 0 0,-39-30-349 0 0,-2 0-1 0 0,0 1 1 0 0,0 0-1 0 0,-1 2 1 0 0,-1 0-1 0 0,-1 0 1 0 0,0 2-1 0 0,9 13-75 0 0,-2 66-70 0 0,-19-105-4185 0 0,8-21-479 0 0,-6 11-3976 0 0,-2 11-3026 0 0</inkml:trace>
  <inkml:trace contextRef="#ctx0" brushRef="#br1" timeOffset="-206575.293">23415 3991 8802 0 0,'0'0'2124'0'0,"0"0"-245"0"0,0 0-85 0 0,0 0-42 0 0,0 0-132 0 0,0 0-270 0 0,0 0-295 0 0,0 0-246 0 0,0 0-139 0 0,0 0-76 0 0,0 0-25 0 0,0 0 10 0 0,0 0-30 0 0,-13 5 1117 0 0,-59 90-522 0 0,16-3-729 0 0,85-125 1252 0 0,73-96-1487 0 0,-88 111-133 0 0,-14 17-18 0 0,0 1 6 0 0,0 0 8 0 0,-10 2 102 0 0,5 1-146 0 0,-1 0 21 0 0,-1 1-1 0 0,1 1 1 0 0,0-1-1 0 0,0 1 1 0 0,0 0 0 0 0,1 0-1 0 0,0 1 1 0 0,0 0-1 0 0,0 0 1 0 0,0 0 0 0 0,-1 4-20 0 0,1-3 34 0 0,4-6-47 0 0,-10 29-3842 0 0,3-18-240 0 0,3-7-2762 0 0,4-4 4659 0 0,-3 2-9854 0 0</inkml:trace>
  <inkml:trace contextRef="#ctx0" brushRef="#br1" timeOffset="-204069.203">20381 1572 2393 0 0,'0'0'1725'0'0,"0"0"8"0"0,0 0 87 0 0,0 0 100 0 0,0 0-34 0 0,0 0-242 0 0,0 0-330 0 0,0 0-319 0 0,0 0-231 0 0,0 0-146 0 0,0 0-60 0 0,2-1-12 0 0,7-9 939 0 0,-9 10-1099 0 0,0 0-50 0 0,0 0-19 0 0,0 0-19 0 0,0 0-22 0 0,11 30 1259 0 0,-3 87-283 0 0,-9-99-1188 0 0,0 0 0 0 0,2 0 0 0 0,0 0 1 0 0,1-1-1 0 0,0 1 0 0 0,2 0 0 0 0,0-1 0 0 0,1 0 0 0 0,1 0 0 0 0,0 0 1 0 0,2 0-65 0 0,-7-17 57 0 0,1 1 0 0 0,0-1 1 0 0,0 1-1 0 0,-1-1 0 0 0,1 0 0 0 0,0 0 1 0 0,0 0-1 0 0,-1 0 0 0 0,1 0 1 0 0,0 0-1 0 0,0 0 0 0 0,-1-1 1 0 0,1 1-1 0 0,0-1 0 0 0,0 1 1 0 0,-1-1-1 0 0,1 0 0 0 0,-1 1 1 0 0,1-1-1 0 0,0 0 0 0 0,-1 0 0 0 0,0 0 1 0 0,1 0-1 0 0,-1-1 0 0 0,0 1 1 0 0,1 0-1 0 0,-1-1 0 0 0,0 1 1 0 0,0 0-1 0 0,0-1 0 0 0,0 1 1 0 0,0-1-1 0 0,0 0 0 0 0,-1 1 1 0 0,1-1-1 0 0,-1 0 0 0 0,1 1 0 0 0,-1-1 1 0 0,1 0-1 0 0,-1 0 0 0 0,0 1 1 0 0,0-1-58 0 0,6-8 36 0 0,152-247 298 0 0,-153 248-285 0 0,-5 9-53 0 0,1 0 0 0 0,-1 1 0 0 0,0-1 0 0 0,0 0 0 0 0,0 1 0 0 0,1-1 0 0 0,-1 0 0 0 0,0 1 0 0 0,1-1 0 0 0,-1 0 0 0 0,0 0 0 0 0,0 1 0 0 0,1-1 0 0 0,-1 0 0 0 0,0 0 0 0 0,1 0 0 0 0,-1 0 0 0 0,1 1 0 0 0,-1-1 0 0 0,0 0 0 0 0,1 0 0 0 0,-1 0 0 0 0,0 0-1 0 0,1 0 1 0 0,-1 0 0 0 0,1 0 0 0 0,-1 0 0 0 0,0 0 0 0 0,1 0 0 0 0,-1 0 0 0 0,0 0 0 0 0,1 0 0 0 0,-1 0 0 0 0,1 0 0 0 0,-1-1 0 0 0,0 1 0 0 0,1 0 0 0 0,-1 0 0 0 0,0 0 0 0 0,1-1 0 0 0,-1 1 0 0 0,0 0 0 0 0,1 0 0 0 0,-1-1 0 0 0,0 1 0 0 0,0 0 0 0 0,1 0 0 0 0,-1-1 0 0 0,0 1 0 0 0,0 0 0 0 0,0-1 4 0 0,2 6-1 0 0,21 51 97 0 0,-3 1 0 0 0,-3 1 0 0 0,-2 1 0 0 0,-2 0 0 0 0,-3 1 0 0 0,-3 0 0 0 0,-2 13-96 0 0,-5 98 68 0 0,-3-153-39 0 0,0 0 1 0 0,0 0-1 0 0,-2-1 0 0 0,0 1 0 0 0,-1-1 0 0 0,-1 0 0 0 0,0-1 1 0 0,-6 8-30 0 0,8-15 35 0 0,0-1 0 0 0,0 0 0 0 0,-1 0 0 0 0,0 0 0 0 0,0-1 0 0 0,-1 0 0 0 0,0 0 1 0 0,-1 0-1 0 0,1-1 0 0 0,-1-1 0 0 0,0 1 0 0 0,-1-1 0 0 0,1 0 0 0 0,-1-1 0 0 0,-7 3-35 0 0,14-7 15 0 0,0 0-1 0 0,-1-1 0 0 0,1 1 0 0 0,0 0 0 0 0,0-1 0 0 0,0 0 0 0 0,0 1 0 0 0,0-1 0 0 0,0 0 0 0 0,0 0 0 0 0,0 0 0 0 0,0 0 0 0 0,0 0 0 0 0,0-1 0 0 0,0 1 0 0 0,1-1 0 0 0,-1 1 0 0 0,0-1 0 0 0,1 1 0 0 0,0-1 0 0 0,-1 0 1 0 0,1 0-1 0 0,0 0 0 0 0,0 0 0 0 0,0 0 0 0 0,0 0 0 0 0,0 0 0 0 0,0 0 0 0 0,1 0 0 0 0,-1 0 0 0 0,1 0 0 0 0,-1-1 0 0 0,1 1 0 0 0,0 0 0 0 0,0 0 0 0 0,0-1 0 0 0,0 1 0 0 0,0 0 0 0 0,1 0 0 0 0,-1 0 0 0 0,1-1 0 0 0,-1 1 1 0 0,1 0-1 0 0,0 0 0 0 0,0 0 0 0 0,0 0 0 0 0,0-1-14 0 0,0-16 20 0 0,1-4-32 0 0,1-1 1 0 0,2 1-1 0 0,0-1 1 0 0,1 1 0 0 0,2 1-1 0 0,0-1 1 0 0,1 2-1 0 0,9-14 12 0 0,0-7-282 0 0,-4-1-1378 0 0,-11 28-3185 0 0,-1 0-6420 0 0,0 11 101 0 0</inkml:trace>
  <inkml:trace contextRef="#ctx0" brushRef="#br1" timeOffset="-203400.433">21057 1333 9362 0 0,'0'0'2502'0'0,"0"0"-920"0"0,0 0-261 0 0,0 0 63 0 0,0 0-18 0 0,0 0-146 0 0,0 0-271 0 0,0 0-268 0 0,0 0-178 0 0,0 0-91 0 0,0 0-35 0 0,0 0-41 0 0,0 0-17 0 0,-5 10-16 0 0,-23 60 446 0 0,24-58-520 0 0,0 0 0 0 0,-1 0-1 0 0,0-1 1 0 0,-1 0 0 0 0,0 0 0 0 0,-1 0-1 0 0,0-1 1 0 0,-1 0 0 0 0,0 0-1 0 0,-3 2-228 0 0,10-11 101 0 0,1-1-13 0 0,0 0 10 0 0,0 0 0 0 0,0 0-4 0 0,0 0-3 0 0,0 0 4 0 0,0 0-3 0 0,0 0-6 0 0,0 0 40 0 0,0 0 10 0 0,0 0 9 0 0,30-64 414 0 0,81-49-430 0 0,-110 113-107 0 0,-1 0-1 0 0,0 0 14 0 0,0 0-9 0 0,0 0-19 0 0,0 0 21 0 0,0 0-7 0 0,0 0 3 0 0,0 0 3 0 0,0 0-19 0 0,0 0-15 0 0,-16 15 43 0 0,-51 80 148 0 0,19-31-8 0 0,43-59 57 0 0,0-2-3895 0 0,4-12-6453 0 0,1 5-1707 0 0</inkml:trace>
  <inkml:trace contextRef="#ctx0" brushRef="#br1" timeOffset="-200830">19089 3163 0 0 0,'0'0'571'0'0,"0"0"525"0"0,0 0 155 0 0,0 0 81 0 0,0 0 139 0 0,0 0 131 0 0,0 0 50 0 0,0 0-59 0 0,0 0-145 0 0,1 1 6388 0 0,1 0-3532 0 0,10 9-1697 0 0,43 52-290 0 0,-7-14-1560 0 0,2 6-366 0 0,-14-2-184 0 0,-20-26-73 0 0,38 37 94 0 0,-9-15-153 0 0,1 17 77 0 0,10 2 36 0 0,-4-7-125 0 0,43 49 126 0 0,-30-28-120 0 0,-26-15-33 0 0,-16-33-17 0 0,-14-17-9 0 0,1-1 0 0 0,1-1 0 0 0,0 1 0 0 0,1-2 0 0 0,0 0 0 0 0,1 0 0 0 0,1-1 0 0 0,0-1-10 0 0,67 49 36 0 0,-71-56-25 0 0,0 2 0 0 0,0-1 0 0 0,-1 1 0 0 0,1 0 0 0 0,-1 1-1 0 0,-1 0 1 0 0,1 1 0 0 0,-1 0 0 0 0,-1 0 0 0 0,1 0 0 0 0,-1 1 0 0 0,2 5-11 0 0,39 43 45 0 0,-13-23-17 0 0,-10-13 71 0 0,-24-20-91 0 0,15 14-162 0 0,-16-15 121 0 0,11-46-5583 0 0,-2 16-4123 0 0,-7 17-2957 0 0</inkml:trace>
  <inkml:trace contextRef="#ctx0" brushRef="#br1" timeOffset="-199050.952">19089 3181 0 0 0,'0'0'671'0'0,"0"0"284"0"0,0 0 65 0 0,0 0-43 0 0,0 0-26 0 0,0 0-44 0 0,0 0-7 0 0,0 0 13 0 0,0 0-8 0 0,-6-17 2684 0 0,5 14 732 0 0,1 2 3554 0 0,-5 38-2900 0 0,-13 23-4812 0 0,4-16 97 0 0,-1 10-185 0 0,-42 210 184 0 0,50-138 66 0 0,20-137 774 0 0,53-48-914 0 0,256-162-107 0 0,-159 121-34 0 0,-163 100-39 0 0,0 0 1 0 0,-1 0 0 0 0,1 0 0 0 0,0 0-1 0 0,-1 0 1 0 0,1 0 0 0 0,0-1 0 0 0,0 1-1 0 0,-1 0 1 0 0,1 0 0 0 0,0 0-1 0 0,0 0 1 0 0,-1-1 0 0 0,1 1 0 0 0,0 0-1 0 0,0 0 1 0 0,0-1 0 0 0,0 1-1 0 0,-1 0 1 0 0,1-1 0 0 0,0 1 0 0 0,0 0-1 0 0,0 0 1 0 0,0-1 0 0 0,0 1 0 0 0,0 0-1 0 0,0-1 1 0 0,0 1 0 0 0,0 0-1 0 0,0-1 1 0 0,0 1 0 0 0,0 0 0 0 0,0-1-1 0 0,0 1 1 0 0,0 0 0 0 0,0 0 0 0 0,0-1-1 0 0,0 1 1 0 0,0 0 0 0 0,0-1-1 0 0,0 1 1 0 0,0 0 0 0 0,1 0 0 0 0,-1-1-1 0 0,0 1 1 0 0,0 0 0 0 0,0-1-6 0 0,-14-1 79 0 0,-146-32-46 0 0,-29 9 60 0 0,177 23-93 0 0,-11-3 18 0 0,14-2-18 0 0,9 6 0 0 0,-10-13-1248 0 0,10 13 578 0 0,0-4-2918 0 0,0 2-6075 0 0,0 0-3034 0 0</inkml:trace>
  <inkml:trace contextRef="#ctx0" brushRef="#br1" timeOffset="-194598.776">18977 4481 7314 0 0,'0'0'2555'0'0,"0"0"-481"0"0,0 0-306 0 0,0 0-150 0 0,0 0-169 0 0,0 0-251 0 0,0 0-326 0 0,0 0-257 0 0,0 0-146 0 0,0 0-86 0 0,0 0-20 0 0,14 4 2117 0 0,7 41-866 0 0,6 134-259 0 0,-27-179-1278 0 0,-11-52 2158 0 0,12 32-2183 0 0,1 1-1 0 0,0 0 1 0 0,1 0-1 0 0,1 0 1 0 0,1 0-1 0 0,1 1 0 0 0,0-1 1 0 0,1 1-1 0 0,5-6-51 0 0,71-124 146 0 0,-75 137-132 0 0,-6 8-9 0 0,0-1 0 0 0,0 1 0 0 0,0 0 1 0 0,1 0-1 0 0,-1 0 0 0 0,1 1 0 0 0,0-1 0 0 0,-1 1 1 0 0,1-1-1 0 0,0 1 0 0 0,0 0 0 0 0,1 0 0 0 0,-1 0 1 0 0,0 0-1 0 0,1 1 0 0 0,-1 0 0 0 0,1-1 1 0 0,0 1-6 0 0,8 41 97 0 0,-10 56 96 0 0,-2-96-211 0 0,0 0-13 0 0,42-20-5843 0 0,-28 8-4953 0 0,-7 8-1149 0 0</inkml:trace>
  <inkml:trace contextRef="#ctx0" brushRef="#br1" timeOffset="-194108.138">19284 4812 7994 0 0,'0'0'3015'0'0,"0"0"-1092"0"0,0 0-371 0 0,0 0 26 0 0,0 0-70 0 0,0 0-203 0 0,0 0-313 0 0,0 0-280 0 0,0 0-158 0 0,0 0-60 0 0,0 0-6 0 0,0 0 30 0 0,2 23 2460 0 0,-15 39-1127 0 0,0-4-883 0 0,13-57-953 0 0,0-1-11 0 0,0 0-18 0 0,0 0 20 0 0,28-4-2473 0 0,-24-15-4839 0 0,-3 13 1221 0 0,-1 2-5666 0 0</inkml:trace>
  <inkml:trace contextRef="#ctx0" brushRef="#br1" timeOffset="-193669.327">19479 4503 12195 0 0,'0'0'2528'0'0,"0"0"-857"0"0,0 0-276 0 0,0 0 100 0 0,0 0-28 0 0,0 0-184 0 0,0 0-311 0 0,0 0-265 0 0,0 0-136 0 0,0 0-63 0 0,0 0-43 0 0,0 0-58 0 0,0 0-41 0 0,-4 9-45 0 0,-19 40 560 0 0,38-59 507 0 0,-26 17-427 0 0,-5 5-1010 0 0,28-21-1768 0 0,1-1-410 0 0,-1 0-5411 0 0,-6 5-4651 0 0</inkml:trace>
  <inkml:trace contextRef="#ctx0" brushRef="#br1" timeOffset="-189505.757">19496 4047 152 0 0,'0'0'1739'0'0,"0"0"-437"0"0,0 0-73 0 0,0 0 172 0 0,0 0 116 0 0,0 0-26 0 0,0 0-152 0 0,0 0-209 0 0,0 0-143 0 0,0 0-74 0 0,0 0-11 0 0,0 0 49 0 0,0 0 42 0 0,3-2-34 0 0,9-6-115 0 0,-9 7-122 0 0,-3 1-141 0 0,0 0-107 0 0,0 0-46 0 0,0 0-66 0 0,0 0-31 0 0,0 0-12 0 0,-4 14 1889 0 0,-70 68-1597 0 0,62-62-213 0 0,23-33 483 0 0,85-90-624 0 0,-196 190 1112 0 0,89-80-2636 0 0,34-28-1610 0 0,-8 8-3109 0 0,-7 8-5417 0 0</inkml:trace>
  <inkml:trace contextRef="#ctx0" brushRef="#br1" timeOffset="-188161.849">18730 4249 0 0 0,'0'0'952'0'0,"0"0"794"0"0,0 0 314 0 0,0 0 83 0 0,0 0-134 0 0,0 0-262 0 0,0 0-321 0 0,0 0-286 0 0,0 0-213 0 0,0 0-128 0 0,0 0-57 0 0,0 0-37 0 0,-5 0 3067 0 0,78-32 736 0 0,45-10-2933 0 0,-2 6-880 0 0,-80 32-554 0 0,-35 4-102 0 0,-1 0-9 0 0,0 0-3 0 0,0 0 4 0 0,0 0 5 0 0,0 0 15 0 0,0 0-6 0 0,0 0-18 0 0,0 0-2 0 0,0 0 27 0 0,0 0-9 0 0,0 0-9 0 0,0 0 4 0 0,0 0-5 0 0,0 0 2 0 0,0 0 9 0 0,0 0-2 0 0,0 0 4 0 0,-13-10 1705 0 0,-27-21-1285 0 0,-4-19-286 0 0,49 24-4135 0 0,9 18-3345 0 0,-10 4-4622 0 0</inkml:trace>
  <inkml:trace contextRef="#ctx0" brushRef="#br0" timeOffset="-181762.464">17405 4496 1296 0 0,'0'0'2207'0'0,"0"0"61"0"0,0 0 1 0 0,0 0-107 0 0,0 0-221 0 0,0 0-265 0 0,0 0-276 0 0,0 0-230 0 0,0 0-163 0 0,0 0-170 0 0,0 0-122 0 0,7 4 2544 0 0,41 110-1115 0 0,1-19-1868 0 0,-28-47 136 0 0,-20-55 2591 0 0,-6-15-2415 0 0,-51-106 127 0 0,48 98-631 0 0,1 0-1 0 0,2 0 1 0 0,1 0-1 0 0,1 0 1 0 0,1-1 0 0 0,2 1-1 0 0,3-14-83 0 0,-3 40 7 0 0,0-1-1 0 0,1 0 1 0 0,0 0-1 0 0,0 0 1 0 0,0 1-1 0 0,1-1 1 0 0,-1 0-1 0 0,1 1 1 0 0,0-1-1 0 0,1 1 1 0 0,-1 0-1 0 0,1 0 1 0 0,0 0-1 0 0,0 0 1 0 0,0 0-1 0 0,3-2-6 0 0,20 36 48 0 0,-23-24-44 0 0,0 1 0 0 0,0-1 0 0 0,-1 1 0 0 0,0 0-1 0 0,-1 0 1 0 0,1 0 0 0 0,-1 0 0 0 0,0 0 0 0 0,-1 0-1 0 0,0 0 1 0 0,0 0 0 0 0,-1 6-4 0 0,1 5-84 0 0,3-12-622 0 0,7-12-5700 0 0,-7 0 4287 0 0,0 1-3335 0 0,-2 1-5800 0 0</inkml:trace>
  <inkml:trace contextRef="#ctx0" brushRef="#br0" timeOffset="-173572.711">17145 4275 1008 0 0,'0'0'2019'0'0,"0"0"-76"0"0,0 0 24 0 0,0 0 27 0 0,0 0-81 0 0,0 0-176 0 0,0 0-207 0 0,0 0-167 0 0,0 0-112 0 0,0 0-100 0 0,0 0-127 0 0,6 7 6623 0 0,62-40-5971 0 0,193-99-691 0 0,-184 117-821 0 0,-77 15-190 0 0,0 0 36 0 0,0 0 2 0 0,0 0 10 0 0,0 0 33 0 0,0 0 2 0 0,0 0 2 0 0,0 0 14 0 0,0 0 13 0 0,0 0-21 0 0,0 0 4 0 0,0 0-1 0 0,0 0-17 0 0,0 0-10 0 0,0 0-1 0 0,0 0-5 0 0,0 0-15 0 0,0 0 17 0 0,0 0-9 0 0,0 0 0 0 0,0 0 11 0 0,0 0-19 0 0,0 0-11 0 0,0 0 2 0 0,0 0 8 0 0,0 0-6 0 0,-29 0 190 0 0,-97-27 73 0 0,30-4-60 0 0,95 21-3833 0 0,15 8-9956 0 0,-11 2 1347 0 0</inkml:trace>
  <inkml:trace contextRef="#ctx0" brushRef="#br0" timeOffset="-172730.592">17762 4558 3137 0 0,'0'0'2392'0'0,"0"0"-158"0"0,0 0-172 0 0,0 0-148 0 0,0 0-267 0 0,0 0-334 0 0,0 0-310 0 0,0 0-187 0 0,0 0-86 0 0,0 0-29 0 0,0 0-3 0 0,0 0-24 0 0,0 0-13 0 0,0 4 4196 0 0,0 128-2560 0 0,1-127-2210 0 0,1 1-1 0 0,-1-1 0 0 0,1 0 0 0 0,0 1 0 0 0,0-1 1 0 0,1 0-1 0 0,-1-1 0 0 0,1 1 0 0 0,0 0 0 0 0,1-1 0 0 0,-1 1 1 0 0,1-1-1 0 0,0 0 0 0 0,0 0 0 0 0,0-1 0 0 0,3 3-86 0 0,-5-5 27 0 0,0 0 0 0 0,0-1 0 0 0,0 1-1 0 0,-1-1 1 0 0,1 1 0 0 0,0-1-1 0 0,0 0 1 0 0,0 1 0 0 0,0-1-1 0 0,0 0 1 0 0,0 0 0 0 0,0-1 0 0 0,0 1-1 0 0,0 0 1 0 0,0-1 0 0 0,-1 1-1 0 0,1-1 1 0 0,0 1 0 0 0,0-1-1 0 0,0 0 1 0 0,-1 0 0 0 0,1 0 0 0 0,0 0-1 0 0,-1 0 1 0 0,1 0 0 0 0,-1 0-1 0 0,1-1 1 0 0,-1 1 0 0 0,1 0-1 0 0,-1-1 1 0 0,0 1 0 0 0,0-1 0 0 0,0 0-1 0 0,0 1 1 0 0,0-1 0 0 0,0 0-1 0 0,0 0 1 0 0,-1 1 0 0 0,1-1 0 0 0,-1 0-1 0 0,1 0 1 0 0,-1 0 0 0 0,0 0-1 0 0,1 0 1 0 0,-1-1-27 0 0,1-10-833 0 0,-1-5-2721 0 0,-5 4-2493 0 0,3 8-1963 0 0,-1 2-3263 0 0</inkml:trace>
  <inkml:trace contextRef="#ctx0" brushRef="#br0" timeOffset="-171998.589">17773 4256 10010 0 0,'0'0'2777'0'0,"0"0"-914"0"0,0 0-404 0 0,0 0-32 0 0,0 0-108 0 0,0 0-218 0 0,0 0-259 0 0,0 0-185 0 0,0 0-86 0 0,0 0-16 0 0,0 0 14 0 0,0 0-51 0 0,0 0-24 0 0,-13 8 1756 0 0,13-16 1459 0 0,0 8-3664 0 0,0 0-5 0 0,0 0-9 0 0,0 0-27 0 0,0 0 29 0 0,0 0-6 0 0,0 0 1 0 0,0 0 35 0 0,0 0-19 0 0,0 0-15 0 0,0 0 7 0 0,-24 12 91 0 0,24-12-127 0 0,0 0 5 0 0,0 0-1 0 0,0-1 1 0 0,0 1 0 0 0,0 0 0 0 0,0 0 0 0 0,0-1 0 0 0,0 1 0 0 0,0 0 0 0 0,0-1 0 0 0,0 1 0 0 0,0 0 0 0 0,0 0 0 0 0,0-1 0 0 0,0 1 0 0 0,0 0-1 0 0,0-1 1 0 0,0 1 0 0 0,0 0 0 0 0,0 0 0 0 0,-1-1 0 0 0,1 1 0 0 0,0 0 0 0 0,0 0 0 0 0,0-1 0 0 0,0 1 0 0 0,-1 0 0 0 0,1 0 0 0 0,0-1-1 0 0,0 1 1 0 0,0 0 0 0 0,-1 0 0 0 0,1 0-5 0 0,30-36 94 0 0,-46 57 246 0 0,16-21-346 0 0,0 0-10 0 0,0 0-10 0 0,0 0-24 0 0,0 0-30 0 0,14-17-1995 0 0,-4 10 717 0 0,9-8-5302 0 0,-14 10-5574 0 0</inkml:trace>
  <inkml:trace contextRef="#ctx0" brushRef="#br0" timeOffset="-167382.931">16434 3248 0 0 0,'0'0'926'0'0,"0"0"258"0"0,0 0 121 0 0,0 0 50 0 0,0 0 52 0 0,0 0 40 0 0,0 0 2 0 0,0 0-16 0 0,7-10-52 0 0,17-26-104 0 0,-24 36-1125 0 0,-1 0-1 0 0,1 0 0 0 0,-1 0 1 0 0,1 0-1 0 0,-1 0 0 0 0,1 0 1 0 0,-1 0-1 0 0,1 0 0 0 0,-1-1 1 0 0,1 1-1 0 0,-1 0 0 0 0,1 0 1 0 0,-1 0-1 0 0,1 0 1 0 0,-1-1-1 0 0,1 1 0 0 0,0 0 1 0 0,-1 0-1 0 0,1-1 0 0 0,-1 1 1 0 0,1 0-1 0 0,0-1 0 0 0,-1 1 1 0 0,1-1-1 0 0,0 1 0 0 0,-1 0 1 0 0,1-1-1 0 0,0 1 1 0 0,0-1-1 0 0,-1 1 0 0 0,1-1 1 0 0,0 1-1 0 0,0-1 0 0 0,0 1 1 0 0,0 0-1 0 0,0-1 0 0 0,0 1 1 0 0,0-1-1 0 0,0 1 0 0 0,0-1 1 0 0,0 1-1 0 0,0-1 1 0 0,0 1-1 0 0,0-1 0 0 0,0 1 1 0 0,0-1-1 0 0,0 1 0 0 0,0-1 1 0 0,1 1-1 0 0,-1-1 0 0 0,0 1 1 0 0,0-1-1 0 0,0 1 1 0 0,1-1-1 0 0,-1 1 0 0 0,0 0 1 0 0,1-1-1 0 0,-1 1 0 0 0,1 0-151 0 0,-10-1 3199 0 0,-11 138-2556 0 0,18-108-592 0 0,-1-4-17 0 0,1 1 0 0 0,1-1 1 0 0,1 1-1 0 0,2-1 0 0 0,0 1 0 0 0,3 5-34 0 0,-5-28 26 0 0,1 0-1 0 0,-1 0 1 0 0,1 0-1 0 0,-1 0 1 0 0,1 0-1 0 0,0 0 1 0 0,0 0-1 0 0,1-1 1 0 0,-1 1-1 0 0,0 0 1 0 0,1-1-1 0 0,0 1 1 0 0,0-1-1 0 0,-1 1 1 0 0,1-1-1 0 0,1 0 1 0 0,-1 0-1 0 0,0 0 1 0 0,0 0-1 0 0,1 0 1 0 0,-1-1-1 0 0,1 1 1 0 0,0-1-1 0 0,-1 1 1 0 0,1-1-1 0 0,0 0 1 0 0,0 0-1 0 0,0 0 1 0 0,0 0-1 0 0,0-1 1 0 0,0 1-1 0 0,0-1 1 0 0,0 0-1 0 0,0 0 1 0 0,0 0-1 0 0,0 0 1 0 0,0 0-1 0 0,0-1 1 0 0,0 0-1 0 0,0 1 1 0 0,2-2-26 0 0,1-3 78 0 0,1 0-1 0 0,-1 0 1 0 0,0 0 0 0 0,0-1 0 0 0,-1 0-1 0 0,1-1 1 0 0,-1 1 0 0 0,-1-1 0 0 0,1 0-1 0 0,-1 0 1 0 0,-1 0 0 0 0,1-1 0 0 0,1-6-78 0 0,11-26 42 0 0,-3-2-1 0 0,-2 1 1 0 0,-1-1 0 0 0,-2-1 0 0 0,0-20-42 0 0,-9 375 89 0 0,23-157-8 0 0,5 101-78 0 0,-27-229-1 0 0,0-1-1 0 0,-2 1 0 0 0,-1-1 0 0 0,-1 1 0 0 0,-2-1 0 0 0,0 0 0 0 0,-6 13-1 0 0,8-26 5 0 0,-1 0-1 0 0,0 0 0 0 0,-1-1 0 0 0,-1 0 0 0 0,0 0 0 0 0,0-1 0 0 0,-1 1 0 0 0,0-2 0 0 0,-1 1 1 0 0,-1-1-1 0 0,1-1 0 0 0,-11 9-4 0 0,19-17-2 0 0,-1 1 0 0 0,0-1 0 0 0,0 1 0 0 0,0-1 0 0 0,0 0 0 0 0,0 0 0 0 0,0 0 0 0 0,0 0 0 0 0,0 0 0 0 0,0 0 0 0 0,0 0 0 0 0,0-1 0 0 0,-1 1 0 0 0,1-1 0 0 0,0 0 0 0 0,0 0 0 0 0,-1 1 0 0 0,1-1 0 0 0,0-1 0 0 0,-1 1 0 0 0,1 0 0 0 0,0 0 0 0 0,0-1 0 0 0,-1 0 0 0 0,1 1 0 0 0,0-1 0 0 0,0 0 0 0 0,0 0 0 0 0,0 0 0 0 0,0 0 0 0 0,0 0 0 0 0,0-1 0 0 0,0 1 0 0 0,1-1 0 0 0,-1 1 0 0 0,0-1 0 0 0,1 1 0 0 0,-1-1 0 0 0,1 0 0 0 0,0 0 0 0 0,-1 0 0 0 0,1 0 0 0 0,0 0 0 0 0,0 0 0 0 0,0 0 0 0 0,1 0 0 0 0,-1 0 0 0 0,0-1 0 0 0,1 1 0 0 0,-1-1 2 0 0,1-17 2 0 0,1 1 1 0 0,1-1-1 0 0,1 0 0 0 0,0 1 1 0 0,1 0-1 0 0,1 0 0 0 0,1 0 1 0 0,1 0-1 0 0,1 1 1 0 0,0 0-1 0 0,1 1 0 0 0,1 0 1 0 0,1 0-1 0 0,0 1 0 0 0,1 0 1 0 0,1 1-1 0 0,2-2-2 0 0,10-18 0 0 0,121-131-176 0 0,-133 148-915 0 0,-11 15-3630 0 0,-2 2-4573 0 0,0 1-2821 0 0</inkml:trace>
  <inkml:trace contextRef="#ctx0" brushRef="#br0" timeOffset="-166182.953">21101 7279 0 0 0,'0'0'464'0'0,"0"0"1276"0"0,0 0 428 0 0,0 0 28 0 0,0 0-67 0 0,0 0-174 0 0,0 0-190 0 0,0 0-186 0 0,0 0-148 0 0,0 0-128 0 0,13 5 3844 0 0,-30 51 325 0 0,-42 19-3933 0 0,-80 40-699 0 0,-19-9-516 0 0,169-106-2079 0 0,22-44-4309 0 0,-26 22 135 0 0,-5 15 1181 0 0,0 3-3055 0 0</inkml:trace>
  <inkml:trace contextRef="#ctx0" brushRef="#br0" timeOffset="-165365.641">20810 7276 1448 0 0,'0'0'3172'0'0,"0"0"-709"0"0,0 0-223 0 0,0 0 23 0 0,0 0-14 0 0,0 0-146 0 0,0 0-288 0 0,0 0-368 0 0,0 0-312 0 0,0 0-224 0 0,0 0-131 0 0,0 0-44 0 0,-2-1-46 0 0,-14 2 1153 0 0,16-1-1386 0 0,0 0-70 0 0,26 17 2372 0 0,22 21-989 0 0,-13 21-1245 0 0,71 173-5 0 0,-65-156-366 0 0,-34-79-676 0 0,-7-27-4731 0 0,0 17-3185 0 0,0 8-4079 0 0</inkml:trace>
  <inkml:trace contextRef="#ctx0" brushRef="#br0" timeOffset="-155788.327">16786 7143 288 0 0,'0'0'1344'0'0,"0"0"-3"0"0,0 0 146 0 0,0 0 208 0 0,0 0 53 0 0,0 0-152 0 0,0 0-297 0 0,0 0-290 0 0,0 0-183 0 0,0 0-91 0 0,0 0 13 0 0,9 0 2242 0 0,-7 0 2758 0 0,-80-11-988 0 0,70 11-4678 0 0,-1 1 0 0 0,0 0 0 0 0,1 0-1 0 0,-1 1 1 0 0,1 0 0 0 0,0 0 0 0 0,-1 1 0 0 0,1 0 0 0 0,1 0 0 0 0,-1 1 0 0 0,0 0 0 0 0,1 1 0 0 0,0 0-1 0 0,0 0 1 0 0,0 0 0 0 0,0 1 0 0 0,-4 5-82 0 0,-51 89 640 0 0,40-38-369 0 0,-6 33 52 0 0,23 30 90 0 0,5-122-410 0 0,16 98 136 0 0,21-42 26 0 0,11-1-24 0 0,12-3 37 0 0,4-29-6 0 0,-10-15 66 0 0,28-11-6 0 0,-24-14 21 0 0,-5-5-220 0 0,-3-18 127 0 0,-24 12-103 0 0,9-12 38 0 0,11-40-10 0 0,-15 7 26 0 0,-25 17-59 0 0,-19-26-52 0 0,-3 26 0 0 0,-1 17 0 0 0,-18-12 0 0 0,-7 8 0 0 0,7 7 0 0 0,-40-19 0 0 0,32 26 0 0 0,15 15 0 0 0,-14 3 0 0 0,16 8-28 0 0,-5-22-1423 0 0,29 20 662 0 0,-2-5-1818 0 0,2 2-2995 0 0,2 1-5342 0 0</inkml:trace>
  <inkml:trace contextRef="#ctx0" brushRef="#br1" timeOffset="-142051.433">21000 4960 0 0 0,'0'0'1034'0'0,"0"0"287"0"0,0 0 191 0 0,0 0 108 0 0,0 0 27 0 0,0 0-62 0 0,0 0-112 0 0,0 0-144 0 0,0 0-105 0 0,0 0-66 0 0,0 0-60 0 0,3 3 1749 0 0,-1 1 4590 0 0,-111-22-5037 0 0,23 29-1698 0 0,12 22-57 0 0,3 40 24 0 0,39 5-314 0 0,14-16-106 0 0,7-10 81 0 0,22 47 39 0 0,63-7 67 0 0,-66-86-392 0 0,0-1 0 0 0,-1 0 0 0 0,2 0-1 0 0,-1-1 1 0 0,0 0 0 0 0,1 0 0 0 0,0-1 0 0 0,0 0 0 0 0,0-1-1 0 0,0 1 1 0 0,2-2-44 0 0,-2 2 44 0 0,71-3 372 0 0,-42-18-260 0 0,-34 17-140 0 0,1-1 0 0 0,-1 1 1 0 0,1-1-1 0 0,-1-1 1 0 0,0 1-1 0 0,0-1 0 0 0,0 1 1 0 0,0-1-1 0 0,0-1 0 0 0,0 1 1 0 0,-1 0-1 0 0,1-1 1 0 0,-1 0-1 0 0,2-3-16 0 0,27-41 0 0 0,-23 0 0 0 0,-7 18 0 0 0,-4-3 0 0 0,2 30 0 0 0,-2 3 0 0 0,-1 0 0 0 0,1 0 0 0 0,-58-19 0 0 0,-25 1 0 0 0,44 10 0 0 0,39 8 0 0 0,4 0 0 0 0,342 0 0 0 0,-343 0 0 0 0,-2 0-5 0 0,1 0-38 0 0,0 0-69 0 0,4-11-4955 0 0,3 8-7120 0 0,-5 3-573 0 0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04.3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182 276 11626 0 0,'0'0'2757'0'0,"0"0"-981"0"0,0 0-489 0 0,0 0-4 0 0,0 0 86 0 0,0 0-64 0 0,0 0-227 0 0,0 0-287 0 0,0 0-222 0 0,0 0-123 0 0,0 0-45 0 0,4-7 2402 0 0,25 68-1342 0 0,-17-24-1252 0 0,-1 1 1 0 0,-2-1 0 0 0,-2 1 0 0 0,-2 1 0 0 0,-1 0 0 0 0,-2-1 0 0 0,-1 1 0 0 0,-5 33-210 0 0,4 1 138 0 0,-6 107-10 0 0,6-179-154 0 0,0-1-24 0 0,0 0-12 0 0,0 0-34 0 0,0 0-10 0 0,0 0-10 0 0,0-27-2192 0 0,13-58-2052 0 0,-6 43 939 0 0,-3 20-331 0 0,0-1-3298 0 0,-3 8-2500 0 0</inkml:trace>
  <inkml:trace contextRef="#ctx0" brushRef="#br0" timeOffset="679.504">8 272 4665 0 0,'0'0'4150'0'0,"0"0"-1448"0"0,0 0-612 0 0,0 0-159 0 0,0 0-119 0 0,0 0-177 0 0,0 0-245 0 0,0 0-271 0 0,0 0-255 0 0,0 0-152 0 0,0 0-96 0 0,0 0-74 0 0,0 0-29 0 0,-4-2-43 0 0,1-1-530 0 0,3 3 103 0 0,1 0-1 0 0,-1 0 1 0 0,0 0-1 0 0,0 0 1 0 0,1 0-1 0 0,-1 0 1 0 0,0-1-1 0 0,0 1 0 0 0,1 0 1 0 0,-1 0-1 0 0,0 0 1 0 0,0 0-1 0 0,1 0 1 0 0,-1-1-1 0 0,0 1 1 0 0,0 0-1 0 0,0 0 1 0 0,1 0-1 0 0,-1-1 0 0 0,0 1 1 0 0,0 0-1 0 0,0 0 1 0 0,0-1-1 0 0,0 1 1 0 0,0 0-1 0 0,1 0 1 0 0,-1-1-1 0 0,0 1 1 0 0,0 0-1 0 0,0 0 0 0 0,0-1 1 0 0,0 1-1 0 0,0 0 1 0 0,0-1-1 0 0,0 1 1 0 0,0 0-1 0 0,0 0 1 0 0,0-1-1 0 0,0 1 1 0 0,0 0-1 0 0,0-1 0 0 0,-1 1 1 0 0,1 0-1 0 0,0 0 1 0 0,0-1-43 0 0,339-57 2472 0 0,-245 54-2384 0 0,-92 6-81 0 0,0 0-1 0 0,0 0 0 0 0,-1 0 0 0 0,1 0 0 0 0,-1 1 1 0 0,0-1-1 0 0,0 0 0 0 0,0 1 0 0 0,0-1 0 0 0,0 0 1 0 0,0 1-1 0 0,-1-1 0 0 0,1 1 0 0 0,-1-1 0 0 0,1 1 1 0 0,-1 0-1 0 0,0-1 0 0 0,0 1 0 0 0,0-1 1 0 0,-1 1-1 0 0,1-1 0 0 0,-1 1 0 0 0,1 0 0 0 0,-1-1 1 0 0,0 0-1 0 0,0 1 0 0 0,0-1 0 0 0,0 1 0 0 0,-2 1-6 0 0,-85 142 220 0 0,88-144-219 0 0,-1-1-1 0 0,1 1 0 0 0,0-1 0 0 0,-1 1 0 0 0,1 0 0 0 0,0-1 0 0 0,0 1 1 0 0,0 0-1 0 0,0-1 0 0 0,0 1 0 0 0,0 0 0 0 0,1-1 0 0 0,-1 1 0 0 0,1-1 1 0 0,-1 1-1 0 0,1-1 0 0 0,-1 1 0 0 0,1-1 0 0 0,0 1 0 0 0,0-1 0 0 0,-1 1 1 0 0,1-1-1 0 0,0 0 0 0 0,1 1 0 0 0,-1-1 0 0 0,0 0 0 0 0,0 0 1 0 0,0 0-1 0 0,1 0 0 0 0,-1 0 0 0 0,0 0 0 0 0,1 0 0 0 0,-1 0 0 0 0,1-1 1 0 0,1 1-1 0 0,56 24 53 0 0,-50-24-41 0 0,0 0 1 0 0,0 1-1 0 0,0 0 0 0 0,0 1 1 0 0,-1 0-1 0 0,0 0 0 0 0,1 1 1 0 0,-1 0-1 0 0,0 0 0 0 0,-1 1 1 0 0,1 0-1 0 0,-1 1 0 0 0,0-1 1 0 0,0 1-1 0 0,-1 1 0 0 0,1-1 1 0 0,-1 1-1 0 0,-1 0 0 0 0,0 1 1 0 0,0-1-1 0 0,0 1 0 0 0,-1 0 1 0 0,0 0-1 0 0,0 0 0 0 0,-1 1 1 0 0,0-1-1 0 0,-1 1 0 0 0,0 0 0 0 0,1 5-11 0 0,-5-6 55 0 0,0 1 0 0 0,-1-1 0 0 0,0 0 1 0 0,0 0-1 0 0,-1 0 0 0 0,0-1 0 0 0,0 1 1 0 0,-1-1-1 0 0,0 0 0 0 0,0 0 0 0 0,0-1 1 0 0,-1 0-1 0 0,0 0 0 0 0,-1 0 0 0 0,1 0 1 0 0,-1-1-1 0 0,0 0 0 0 0,0-1 0 0 0,-5 3-56 0 0,-3 4 48 0 0,-9 7-8 0 0,-1-1-1 0 0,0-2 1 0 0,-2-1 0 0 0,1 0 0 0 0,-2-2 0 0 0,1-1 0 0 0,-2-2-1 0 0,-9 2-39 0 0,38-10-35 0 0,-1-1 0 0 0,1 0 0 0 0,-1 1 0 0 0,1-1 0 0 0,-1 1 0 0 0,1-1-1 0 0,-1 0 1 0 0,1 0 0 0 0,-1 1 0 0 0,0-1 0 0 0,1 0 0 0 0,-1 0-1 0 0,1 0 1 0 0,-1 0 0 0 0,0 1 0 0 0,1-1 0 0 0,-1 0 0 0 0,0 0 0 0 0,1 0-1 0 0,-1 0 1 0 0,0-1 0 0 0,1 1 0 0 0,-1 0 0 0 0,1 0 0 0 0,-1 0-1 0 0,0 0 1 0 0,1-1 0 0 0,-1 1 0 0 0,1 0 0 0 0,-1 0 0 0 0,1-1 0 0 0,-1 1-1 0 0,1-1 1 0 0,-1 1 0 0 0,1 0 0 0 0,-1-1 0 0 0,1 1 0 0 0,-1-1-1 0 0,1 1 1 0 0,0-1 0 0 0,-1 1 0 0 0,1-1 0 0 0,0 0 0 0 0,-1 1-1 0 0,1-1 1 0 0,0 1 0 0 0,0-1 0 0 0,-1 0 0 0 0,1 1 0 0 0,0-1 0 0 0,0 1-1 0 0,0-1 1 0 0,0 0 0 0 0,0 1 0 0 0,0-1 0 0 0,0 0 0 0 0,0 1-1 0 0,0-1 1 0 0,0 1 0 0 0,1-1 0 0 0,-1 0 35 0 0,44-40-4276 0 0,-23 26-1364 0 0,-20 14 4978 0 0,11-7-11343 0 0</inkml:trace>
  <inkml:trace contextRef="#ctx0" brushRef="#br0" timeOffset="1798.877">928 640 11418 0 0,'0'0'2273'0'0,"0"0"-435"0"0,0 0-183 0 0,0 0-54 0 0,0 0-116 0 0,0 0-240 0 0,0 0-339 0 0,0 0-249 0 0,0 0-138 0 0,0 0-52 0 0,0 0-6 0 0,0 0-31 0 0,0 0-25 0 0,0 3-29 0 0,-24 122 1899 0 0,24-121-2242 0 0,1-1-1 0 0,-1 0 1 0 0,1 0-1 0 0,0 1 1 0 0,0-1-1 0 0,0 0 0 0 0,0 0 1 0 0,1 0-1 0 0,-1 0 1 0 0,1-1-1 0 0,0 1 1 0 0,0 0-1 0 0,0-1 1 0 0,0 1-1 0 0,0-1 1 0 0,0 1-1 0 0,1-1 0 0 0,-1 0 1 0 0,1 0-1 0 0,-1 0 1 0 0,1-1-1 0 0,0 1 1 0 0,0 0-1 0 0,0-1 1 0 0,0 0-1 0 0,0 0 1 0 0,0 0-1 0 0,0 0 0 0 0,1 0 1 0 0,-1-1-1 0 0,0 1 1 0 0,0-1-1 0 0,1 0 1 0 0,-1 0-1 0 0,0 0 1 0 0,0 0-1 0 0,1-1 1 0 0,-1 1-1 0 0,0-1 0 0 0,0 0 1 0 0,0 0-1 0 0,0 0 1 0 0,0 0-1 0 0,0-1 1 0 0,0 1-1 0 0,0-1 1 0 0,0 0-1 0 0,0 0-32 0 0,23-12 67 0 0,-1-2 0 0 0,0-1 0 0 0,-1-1 0 0 0,-1 0 1 0 0,-1-2-1 0 0,13-16-67 0 0,16-16 8 0 0,-50 122-148 0 0,-2-66 140 0 0,2 0 1 0 0,-1 0-1 0 0,0-1 1 0 0,1 1-1 0 0,-1 0 0 0 0,1 0 1 0 0,0-1-1 0 0,0 1 1 0 0,1-1-1 0 0,-1 1 1 0 0,1-1-1 0 0,-1 1 1 0 0,1-1-1 0 0,0 0 1 0 0,1 0-1 0 0,-1 0 1 0 0,0 0-1 0 0,1 0 0 0 0,0 0 1 0 0,0-1-1 0 0,-1 1 1 0 0,1-1-1 0 0,1 0 1 0 0,-1 0-1 0 0,0 0 1 0 0,1 0-1 0 0,-1-1 1 0 0,0 1-1 0 0,2 0 0 0 0,2-1 11 0 0,0 1 1 0 0,0-1-1 0 0,0 0 0 0 0,0 0 1 0 0,0-1-1 0 0,0 0 0 0 0,0 0 1 0 0,1-1-1 0 0,-1 1 0 0 0,0-2 1 0 0,0 1-1 0 0,0-1 0 0 0,-1 0 1 0 0,1-1-1 0 0,0 1 0 0 0,3-3-11 0 0,14-12 70 0 0,-1-1 0 0 0,0-1 0 0 0,-2-1 0 0 0,0-1-1 0 0,-1-1 1 0 0,-2 0 0 0 0,0-2 0 0 0,-1 0 0 0 0,5-12-70 0 0,57-109 254 0 0,-67 123-243 0 0,-1-1 0 0 0,-1 0 0 0 0,-1-1 0 0 0,-2 0 0 0 0,0-1 0 0 0,-1 0 0 0 0,-2 0 0 0 0,0 0 0 0 0,-2 0 0 0 0,-1 0 0 0 0,-1-1 0 0 0,-1-5-11 0 0,0 26 10 0 0,1 0-1 0 0,-1 0 0 0 0,0 0 1 0 0,-1 0-1 0 0,1 0 0 0 0,-1 0 1 0 0,0 1-1 0 0,0-1 0 0 0,-1 1 1 0 0,1-1-1 0 0,-1 1 0 0 0,0 0 1 0 0,0 0-1 0 0,0 0 0 0 0,-1 0 1 0 0,1 1-1 0 0,-1-1 0 0 0,0 1 1 0 0,-3-2-10 0 0,5 6 0 0 0,-1-1 1 0 0,0 1-1 0 0,1 0 1 0 0,-1 0-1 0 0,1 0 0 0 0,-1 0 1 0 0,1 0-1 0 0,0 0 1 0 0,-1 1-1 0 0,1-1 1 0 0,0 1-1 0 0,0 0 1 0 0,0 0-1 0 0,0 0 1 0 0,0-1-1 0 0,1 2 1 0 0,-1-1-1 0 0,0 0 1 0 0,1 0-1 0 0,0 1 1 0 0,-1-1-1 0 0,1 0 0 0 0,0 1 1 0 0,0-1-1 0 0,1 1 1 0 0,-1 0-1 0 0,0-1 1 0 0,1 1-1 0 0,-1-1 1 0 0,1 1-1 0 0,0 0 1 0 0,0 0-1 0 0,0-1 1 0 0,0 1-1 0 0,1 1 0 0 0,-3 9 0 0 0,-3 12 19 0 0,1 0 1 0 0,2 0-1 0 0,1 0 1 0 0,0 0-1 0 0,2 0 1 0 0,3 16-20 0 0,51 165 118 0 0,-42-170-92 0 0,-1 0 1 0 0,-2 0-1 0 0,-2 1 0 0 0,-1 0 1 0 0,-2 1-1 0 0,0 18-26 0 0,-8 43 16 0 0,3-99-45 0 0,0-1 0 0 0,-1 1 0 0 0,1 0-1 0 0,0 0 1 0 0,-1-1 0 0 0,1 1 0 0 0,0 0 0 0 0,-1 0 0 0 0,1 0 0 0 0,0 0-1 0 0,-1 0 1 0 0,1-1 0 0 0,0 1 0 0 0,-1 0 0 0 0,1 0 0 0 0,0 0-1 0 0,-1 0 1 0 0,1 0 0 0 0,-1 0 0 0 0,1 0 0 0 0,0 0 0 0 0,-1 0-1 0 0,1 0 1 0 0,0 1 0 0 0,-1-1 0 0 0,1 0 0 0 0,0 0 0 0 0,-1 0 0 0 0,1 0-1 0 0,0 0 1 0 0,-1 1 0 0 0,1-1 0 0 0,0 0 0 0 0,-1 0 0 0 0,1 1-1 0 0,0-1 1 0 0,0 0 0 0 0,-1 0 0 0 0,1 1 0 0 0,0-1 0 0 0,0 0-1 0 0,0 1 1 0 0,-1-1 0 0 0,1 0 0 0 0,0 1 29 0 0,-5-44-1851 0 0,5 39 1713 0 0,0-49-2679 0 0,-1-2-2914 0 0,-4 20-5418 0 0,1 20 2495 0 0</inkml:trace>
  <inkml:trace contextRef="#ctx0" brushRef="#br0" timeOffset="2044.178">1407 368 12075 0 0,'0'0'3659'0'0,"0"0"-1200"0"0,0 0-678 0 0,0 0-273 0 0,0 0-164 0 0,0 0-121 0 0,0 0-129 0 0,0 0-163 0 0,0 0-119 0 0,0 0-79 0 0,0 0-127 0 0,0 0-89 0 0,0 0-54 0 0,34-6-52 0 0,111-20-42 0 0,132-30 802 0 0,-178 34-1146 0 0,-32 8-332 0 0,-39 9-2211 0 0,0-2-5412 0 0,-23 7-4422 0 0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0.79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3 188 12387 0 0,'0'0'2021'0'0,"0"0"-360"0"0,0 0-197 0 0,0 0-10 0 0,0 0-98 0 0,0 0-197 0 0,0 0-195 0 0,0 0-185 0 0,0 0-112 0 0,0 0-72 0 0,0 0-37 0 0,0 0-58 0 0,0 0-51 0 0,-2-1-51 0 0,116-9 2476 0 0,252 10-1577 0 0,-405-26-36 0 0,29 19-1253 0 0,0-1 0 0 0,1 0-1 0 0,-1-1 1 0 0,2 0 0 0 0,-1 0 0 0 0,1-1-1 0 0,1 0 1 0 0,-1-1 0 0 0,2 0-1 0 0,-2-4-7 0 0,-27-28-1763 0 0,34 42 1878 0 0,1 1-3433 0 0,-1 0-3785 0 0,1 0 4552 0 0,0 0-9317 0 0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4.64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16812 0 0,'0'0'1512'0'0,"0"0"-355"0"0,0 0-80 0 0,0 0 63 0 0,0 0-20 0 0,0 0-150 0 0,0 0-238 0 0,0 0-240 0 0,0 0-112 0 0,0 0-4 0 0,0 0 20 0 0,0 0 28 0 0,0 0-8 0 0,7 0-49 0 0,196 29 2316 0 0,-131-26-2015 0 0,-41-2-6111 0 0,-34-1 3753 0 0,-7 0-8808 0 0,5 3-1313 0 0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5.07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15091 0 0,'0'0'2175'0'0,"0"0"-766"0"0,0 0-393 0 0,0 0 16 0 0,0 0 64 0 0,0 0-57 0 0,0 0-191 0 0,0 0-226 0 0,0 0-127 0 0,0 0-23 0 0,0 0-25 0 0,0 0-14 0 0,0 0-34 0 0,5 1-43 0 0,165 24 2702 0 0,-25-28-2672 0 0,-121-5-378 0 0,-24 8-28 0 0,0 0-14 0 0,0 0-5 0 0,0 0-21 0 0,0 0-11 0 0,0 0-6 0 0,0 0-24 0 0,0 0-23 0 0,0 0-32 0 0,0 0-28 0 0,-1-2-5157 0 0,-2-3-7821 0 0,3 1 2149 0 0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0.11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0 126 9410 0 0,'0'0'1854'0'0,"0"0"-273"0"0,0 0-68 0 0,0 0 76 0 0,0 0 12 0 0,0 0-204 0 0,0 0-280 0 0,0 0-237 0 0,0 0-188 0 0,0 0-148 0 0,0 0-78 0 0,0-6 1418 0 0,31 108-46 0 0,-21-52-1489 0 0,-1 1 0 0 0,-3-1 1 0 0,-3 1-1 0 0,-1 12-349 0 0,-2 69 1834 0 0,0-144-1724 0 0,-1-27 20 0 0,1 0 0 0 0,3 0 1 0 0,1 0-1 0 0,2 1 0 0 0,7-25-130 0 0,-8 43-1 0 0,4-16 25 0 0,2 0 1 0 0,0 1 0 0 0,3 1-1 0 0,1 0 1 0 0,1 1 0 0 0,2 0-1 0 0,13-18-24 0 0,-29 49 1 0 0,-1-1 1 0 0,1 1-1 0 0,-1-1 0 0 0,1 1 0 0 0,0 0 1 0 0,0 0-1 0 0,0-1 0 0 0,0 2 0 0 0,0-1 1 0 0,1 0-1 0 0,-1 0 0 0 0,0 1 0 0 0,1-1 1 0 0,0 1-1 0 0,-1 0 0 0 0,1-1 0 0 0,0 1 1 0 0,-1 0-1 0 0,1 1 0 0 0,0-1 0 0 0,0 1 1 0 0,0-1-1 0 0,0 1 0 0 0,0 0 0 0 0,0 0 0 0 0,-1 0 1 0 0,1 0-1 0 0,0 0 0 0 0,0 1 0 0 0,0 0 1 0 0,0-1-1 0 0,0 1 0 0 0,-1 0 0 0 0,1 0 1 0 0,0 0-1 0 0,-1 1 0 0 0,1-1 0 0 0,-1 1 1 0 0,1-1-1 0 0,-1 1 0 0 0,0 0 0 0 0,0 0 1 0 0,0 0-1 0 0,1 0-1 0 0,1 6 18 0 0,0-1 0 0 0,0 1 0 0 0,0 0 0 0 0,-1 0 0 0 0,0 0 0 0 0,0 0 0 0 0,-1 1 0 0 0,0-1 0 0 0,-1 1 1 0 0,0-1-1 0 0,0 8-18 0 0,2 14 29 0 0,-2-32-4059 0 0,7-14-2268 0 0,-6 13 2116 0 0,1-1-7351 0 0</inkml:trace>
  <inkml:trace contextRef="#ctx0" brushRef="#br0" timeOffset="3509.716">389 711 6721 0 0,'0'0'1827'0'0,"0"0"-325"0"0,0 0-110 0 0,0 0 138 0 0,0 0 112 0 0,0 0-111 0 0,0 0-282 0 0,0 0-324 0 0,0 0-268 0 0,0 0-172 0 0,0 0-84 0 0,0 0-15 0 0,0 0-11 0 0,-4-7 2479 0 0,-31 52-1468 0 0,-3 36-996 0 0,34-69-291 0 0,0 0 0 0 0,1 0 0 0 0,1 0 0 0 0,0 0 0 0 0,0 1 0 0 0,2-1 0 0 0,-1 1 0 0 0,2-1 0 0 0,1 13-99 0 0,0-23 81 0 0,0 0-1 0 0,0 0 1 0 0,0 0-1 0 0,0 0 1 0 0,1-1-1 0 0,-1 1 0 0 0,1-1 1 0 0,-1 1-1 0 0,1-1 1 0 0,0 0-1 0 0,-1 0 1 0 0,1 0-1 0 0,0 0 1 0 0,0 0-1 0 0,0-1 1 0 0,-1 1-1 0 0,1-1 1 0 0,0 0-1 0 0,0 0 1 0 0,0 0-1 0 0,1 0-80 0 0,21-7 257 0 0,-18-9-4157 0 0,-14-16-8148 0 0,4 28 809 0 0</inkml:trace>
  <inkml:trace contextRef="#ctx0" brushRef="#br0" timeOffset="4023.436">558 365 8058 0 0,'0'0'2655'0'0,"0"0"-585"0"0,0 0-297 0 0,0 0-116 0 0,0 0-149 0 0,0 0-248 0 0,0 0-302 0 0,0 0-255 0 0,0 0-198 0 0,0 0-107 0 0,0 0-48 0 0,0 0-43 0 0,0 0 41 0 0,-2 3 15 0 0,-29 42 1355 0 0,31-45-1672 0 0,0 0 25 0 0,0 0 2 0 0,0 0 10 0 0,0 0 30 0 0,0 0-33 0 0,0 0 6 0 0,0 0 2 0 0,0 0-14 0 0,0 0 41 0 0,0 0 5 0 0,17-21 414 0 0,-17 20-605 0 0,11-11 471 0 0,-16 11 476 0 0,-21 17-598 0 0,25-13-1030 0 0,1 2-5228 0 0,0-1-115 0 0,-2-1-5546 0 0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7.6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24 14211 0 0,'0'0'1528'0'0,"0"0"-443"0"0,0 0-212 0 0,0 0 5 0 0,0 0 40 0 0,0 0-41 0 0,0 0-152 0 0,0 0-203 0 0,0 0-157 0 0,0 0-57 0 0,0 0-13 0 0,0 4 21 0 0,33 150 1678 0 0,-24 118-1552 0 0,-38-136 1508 0 0,31-166-1751 0 0,2-1 0 0 0,1 0-1 0 0,1 1 1 0 0,2 0 0 0 0,11-28-199 0 0,-2 5 64 0 0,1-2 54 0 0,4 1 1 0 0,1 1 0 0 0,29-46-119 0 0,-1 35 193 0 0,-48 64-180 0 0,-1-1 0 0 0,1 1 0 0 0,0 0 0 0 0,0 0 1 0 0,0 0-1 0 0,-1 0 0 0 0,1 1 0 0 0,0-1 0 0 0,0 1 0 0 0,-1 0 0 0 0,1 0 0 0 0,0 0 0 0 0,-1 0 0 0 0,1 0 0 0 0,-1 0 0 0 0,1 1 0 0 0,-1-1 0 0 0,1 1 0 0 0,-1 0 1 0 0,0-1-1 0 0,0 1 0 0 0,0 0 0 0 0,0 1 0 0 0,0-1 0 0 0,-1 0 0 0 0,1 0 0 0 0,-1 1 0 0 0,1-1 0 0 0,-1 1 0 0 0,0-1 0 0 0,0 1 0 0 0,0 0 0 0 0,0-1 0 0 0,0 1 1 0 0,-1 0-1 0 0,1 0 0 0 0,-1-1 0 0 0,0 3-13 0 0,7 10 106 0 0,27 44-421 0 0,-57-77-6222 0 0,19 14 677 0 0,0 0-5740 0 0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8.39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0 144 6369 0 0,'0'0'4756'0'0,"0"0"-2251"0"0,0 0-762 0 0,0 0-55 0 0,0 0-60 0 0,0 0-195 0 0,0 0-296 0 0,0 0-318 0 0,0 0-228 0 0,0 0-107 0 0,0 0-39 0 0,0 0-23 0 0,0 0 25 0 0,12-4 1069 0 0,149 12 1340 0 0,182-1-1010 0 0,-386-22-1742 0 0,-36-55-160 0 0,35 20-2906 0 0,44 39-631 0 0,0 5-4674 0 0,0 3-3539 0 0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8.80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 1 7538 0 0,'0'0'2565'0'0,"0"0"-759"0"0,0 0-217 0 0,0 0 87 0 0,0 0 48 0 0,0 0-102 0 0,0 0-230 0 0,0 0-230 0 0,0 0-226 0 0,0 0-132 0 0,0 0-86 0 0,0 0-63 0 0,0 0-59 0 0,-4 0-47 0 0,-13 0-59 0 0,13 0-80 0 0,4 0-51 0 0,0 0-71 0 0,0 0-45 0 0,0 0-26 0 0,14 0 690 0 0,216 1 2175 0 0,-114 1-5421 0 0,-58-2-2979 0 0,0 0-3975 0 0,-52 0-3029 0 0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9.24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1 678 11410 0 0,'0'0'1858'0'0,"0"0"-368"0"0,0 0-21 0 0,0 0 140 0 0,0 0 0 0 0,0 0-160 0 0,0 0-224 0 0,0 0-211 0 0,0 0-153 0 0,0 0-115 0 0,0 0-99 0 0,0 0-70 0 0,16 0-53 0 0,116 4 1061 0 0,-39-6-495 0 0,1 0-4167 0 0,-98-2-9411 0 0,1 4 898 0 0</inkml:trace>
  <inkml:trace contextRef="#ctx0" brushRef="#br0" timeOffset="333.472">200 446 15363 0 0,'0'0'1863'0'0,"0"0"-436"0"0,0 0-168 0 0,0 0-46 0 0,0 0-96 0 0,0 0-157 0 0,0 0-197 0 0,0 0-175 0 0,0 0-88 0 0,0 0-52 0 0,0 0-47 0 0,0 0-43 0 0,0 0-16 0 0,-2 19-24 0 0,-8 120 387 0 0,-15 178-483 0 0,25-289-1259 0 0,0-22-3550 0 0,0 0-4407 0 0,0-6-2283 0 0</inkml:trace>
  <inkml:trace contextRef="#ctx0" brushRef="#br0" timeOffset="926.314">550 571 13195 0 0,'0'0'1273'0'0,"0"0"-435"0"0,0 0-46 0 0,0 0 180 0 0,0 0 107 0 0,0 0-56 0 0,0 0-239 0 0,0 0-241 0 0,0 0-191 0 0,0 0-108 0 0,0 0-54 0 0,-2 32-76 0 0,-6 101-38 0 0,-19 29 169 0 0,16-125-226 0 0,-11 70 2299 0 0,30-128-819 0 0,27-57-403 0 0,3-15-624 0 0,5 1 1 0 0,3 2-1 0 0,55-77-472 0 0,-95 158 34 0 0,1 0 1 0 0,0 0-1 0 0,0 1 1 0 0,1-1-1 0 0,0 2 1 0 0,1-1-1 0 0,-1 1 1 0 0,1 1 0 0 0,1-1-1 0 0,5-2-34 0 0,-13 10 10 0 0,-1 0 0 0 0,0 0 1 0 0,0 0-1 0 0,0 0 0 0 0,0 0 0 0 0,0 0 1 0 0,0 0-1 0 0,0 0 0 0 0,0 0 0 0 0,0 0 0 0 0,0 1 1 0 0,-1-1-1 0 0,1 0 0 0 0,-1 1 0 0 0,1-1 0 0 0,-1 0 1 0 0,1 1-1 0 0,-1-1 0 0 0,1 0 0 0 0,-1 1 0 0 0,0-1 1 0 0,0 1-1 0 0,0-1 0 0 0,0 1 0 0 0,0-1 0 0 0,0 1 1 0 0,0-1-1 0 0,-1 0 0 0 0,1 1 0 0 0,0-1 0 0 0,-1 1 1 0 0,1-1-1 0 0,-1 0-10 0 0,1 4 38 0 0,-11 68 205 0 0,9-14-2332 0 0,11-46-1439 0 0,-4-7-4032 0 0,-2-3-4270 0 0</inkml:trace>
  <inkml:trace contextRef="#ctx0" brushRef="#br0" timeOffset="1662.31">881 991 12707 0 0,'0'0'1736'0'0,"0"0"-350"0"0,0 0-83 0 0,0 0-10 0 0,0 0-78 0 0,0 0-207 0 0,0 0-283 0 0,0 0-221 0 0,0 0-78 0 0,0 0-32 0 0,0 0-22 0 0,0 0-15 0 0,0 0-49 0 0,-6 13-40 0 0,-29 65 167 0 0,23-36 79 0 0,-18 108 1258 0 0,30-148-1763 0 0,0-1 0 0 0,0 0 0 0 0,0 0 0 0 0,0 0 0 0 0,0 1 0 0 0,0-1 0 0 0,0 0 0 0 0,0 0 0 0 0,0 1 0 0 0,1-1 0 0 0,-1 0 0 0 0,0 0 0 0 0,1 0 0 0 0,-1 0 0 0 0,1 0 0 0 0,0 1 0 0 0,-1-1 0 0 0,1 0 0 0 0,0 0 0 0 0,-1-1 0 0 0,1 1 0 0 0,0 0 0 0 0,0 0 0 0 0,0 0 0 0 0,0 0 0 0 0,0-1 0 0 0,0 1 0 0 0,0 0 0 0 0,0-1 0 0 0,0 1-1 0 0,0-1 1 0 0,0 1 0 0 0,1-1 0 0 0,0 1-9 0 0,11-13-4686 0 0,-11 2 1893 0 0,1-2-5470 0 0,-2 5-2783 0 0</inkml:trace>
  <inkml:trace contextRef="#ctx0" brushRef="#br0" timeOffset="2078.344">1041 759 12595 0 0,'0'0'2212'0'0,"0"0"-745"0"0,0 0-268 0 0,0 0 31 0 0,0 0 11 0 0,0 0-94 0 0,0 0-255 0 0,0 0-262 0 0,0 0-194 0 0,0 0-123 0 0,0 0-69 0 0,0 0-44 0 0,0 0-30 0 0,-5 5-6 0 0,-14 18-37 0 0,14-18-29 0 0,5-5-39 0 0,0 0-38 0 0,17-7 11 0 0,9-15 116 0 0,-25 22-80 0 0,-1 0 10 0 0,0 0 24 0 0,0 0 26 0 0,0 0 22 0 0,0 0 10 0 0,-19 7 372 0 0,-8 11-243 0 0,30-19-2567 0 0,5-5-2333 0 0,0 0-2199 0 0,-3 5-4343 0 0</inkml:trace>
  <inkml:trace contextRef="#ctx0" brushRef="#br0" timeOffset="2483.048">1398 291 12923 0 0,'0'0'1805'0'0,"0"0"-287"0"0,0 0-36 0 0,0 0-19 0 0,0 0-92 0 0,0 0-199 0 0,0 0-256 0 0,0 0-202 0 0,0 0-120 0 0,0 0-76 0 0,0 0-25 0 0,0 0-23 0 0,0 0-38 0 0,-5 6-40 0 0,-36 52 856 0 0,-66 85-617 0 0,98-134-1322 0 0,-9 11 2211 0 0,15-16-4659 0 0,10-8-5852 0 0,-2 0-2377 0 0</inkml:trace>
  <inkml:trace contextRef="#ctx0" brushRef="#br0" timeOffset="3468.09">384 203 4089 0 0,'0'0'2690'0'0,"0"0"-271"0"0,0 0-141 0 0,0 0-56 0 0,0 0-207 0 0,0 0-271 0 0,0 0-330 0 0,0 0-309 0 0,0 0-219 0 0,0 0-143 0 0,0 0-93 0 0,0 0-33 0 0,0 0 3 0 0,5-2-8 0 0,22-4-90 0 0,0 0 1 0 0,0 2-1 0 0,0 2 1 0 0,1 0-1 0 0,-1 1 0 0 0,1 2 1 0 0,2 1-523 0 0,34 0 264 0 0,75-9 241 0 0,-97 6-521 0 0,-27 1 233 0 0,-26 0 893 0 0,-8-14-771 0 0,-10-24 5 0 0,8-5-458 0 0,0 1-2630 0 0,15 10-6637 0 0,6 24-2975 0 0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09:07.823"/>
    </inkml:context>
    <inkml:brush xml:id="br0">
      <inkml:brushProperty name="width" value="0.05" units="cm"/>
      <inkml:brushProperty name="height" value="0.05" units="cm"/>
    </inkml:brush>
    <inkml:brush xml:id="br1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7663 1208 10826 0 0,'0'0'1983'0'0,"0"0"-584"0"0,0 0-372 0 0,0 0 76 0 0,0 0 220 0 0,0 0 56 0 0,0 0-152 0 0,0 0-280 0 0,0 0-295 0 0,0 0-183 0 0,0 0-114 0 0,0 0-29 0 0,0 0 14 0 0,11 15 873 0 0,-15 272 1122 0 0,0-179-1059 0 0,3-81-5439 0 0,0-12-8164 0 0,1-22 1661 0 0</inkml:trace>
  <inkml:trace contextRef="#ctx0" brushRef="#br0" timeOffset="154.62">7642 619 18388 0 0,'0'0'440'0'0,"0"0"-280"0"0,0 0-288 0 0,0 0 0 0 0,0 0 72 0 0,0 0 104 0 0,0 0-48 0 0,0 0-128 0 0,0 0-328 0 0,0 0-600 0 0,0 0-1265 0 0,28 206-2464 0 0,-17-188-5193 0 0</inkml:trace>
  <inkml:trace contextRef="#ctx0" brushRef="#br0" timeOffset="2169.445">10823 1167 19268 0 0,'0'0'3021'0'0,"0"0"-1269"0"0,0 0-597 0 0,0 0-204 0 0,0 0-190 0 0,0 0-172 0 0,0 0-208 0 0,0 0-177 0 0,0 0-97 0 0,-31 8-75 0 0,-98 28 8 0 0,125-35-37 0 0,0-1-1 0 0,0 1 1 0 0,0 0 0 0 0,1 1 0 0 0,-1-1 0 0 0,1 1 0 0 0,-1-1-1 0 0,1 1 1 0 0,-1 0 0 0 0,1 0 0 0 0,0 1 0 0 0,0-1 0 0 0,0 1-1 0 0,0 0 1 0 0,0-1 0 0 0,1 1 0 0 0,-1 0 0 0 0,1 0 0 0 0,0 1-1 0 0,0-1-2 0 0,-5 8 9 0 0,1-4-9 0 0,0 1-1 0 0,1-1 1 0 0,0 1 0 0 0,0 0-1 0 0,1 1 1 0 0,0-1 0 0 0,1 1-1 0 0,-1 0 1 0 0,2 0 0 0 0,-1 0-1 0 0,1 0 1 0 0,1 0 0 0 0,-1 0 0 0 0,2 0-1 0 0,-1 1 1 0 0,1-1 0 0 0,1 0-1 0 0,0 1 1 0 0,0-1 0 0 0,0 0-1 0 0,2 0 1 0 0,-1 0 0 0 0,1 0-1 0 0,0 0 1 0 0,1-1 0 0 0,0 1-1 0 0,0-1 1 0 0,1 0 0 0 0,4 6 0 0 0,-1-7-1 0 0,1 0 0 0 0,0 0-1 0 0,0-1 1 0 0,0 0 0 0 0,1 0 0 0 0,0-1 0 0 0,0-1 0 0 0,1 0 0 0 0,-1 0 0 0 0,1-1 0 0 0,0 0 0 0 0,0-1-1 0 0,0 0 1 0 0,0-1 0 0 0,0 0 0 0 0,0-1 0 0 0,0 0 0 0 0,0 0 0 0 0,0-1 0 0 0,0-1 0 0 0,0 0 0 0 0,0-1 0 0 0,0 0-1 0 0,-1 0 1 0 0,1-1 0 0 0,-1-1 0 0 0,0 0 0 0 0,7-4 1 0 0,51-40-932 0 0,-32 5-5914 0 0,-30 32-3692 0 0</inkml:trace>
  <inkml:trace contextRef="#ctx0" brushRef="#br0" timeOffset="-1328.693">6326 431 4297 0 0,'0'0'772'0'0,"0"0"-129"0"0,0 0 98 0 0,0 0 405 0 0,0 0 433 0 0,0 0 124 0 0,0 0-128 0 0,0 0-233 0 0,0 0-218 0 0,0 0-155 0 0,0 0-102 0 0,34-12-91 0 0,107-39-114 0 0,62-33 1533 0 0,-188 74-2039 0 0,-2-1 0 0 0,0-1 0 0 0,0 0 0 0 0,-1 0 0 0 0,0-2 0 0 0,-1 1 0 0 0,-1-1 0 0 0,0-1 0 0 0,-1 0 0 0 0,-1 0 0 0 0,0-1 0 0 0,-1 0 0 0 0,0-1 0 0 0,2-12-156 0 0,-4-33 1211 0 0,-5 294-724 0 0,-17 91 227 0 0,-20 468 266 0 0,15-548-471 0 0,-9-110-309 0 0,26-108-160 0 0,7-32-798 0 0,43-118-2863 0 0,-10 32-1470 0 0,-10 30-3760 0 0,-17 36 456 0 0</inkml:trace>
  <inkml:trace contextRef="#ctx0" brushRef="#br0" timeOffset="-375.79">7392 328 11787 0 0,'0'0'2288'0'0,"0"0"-1272"0"0,0 0-412 0 0,0 0 11 0 0,0 0 245 0 0,0 0 258 0 0,0 0 116 0 0,0 0-65 0 0,0 0-214 0 0,0 0-226 0 0,0 0-179 0 0,0 0-143 0 0,0-3-109 0 0,0-9-82 0 0,0 9-46 0 0,0 3-34 0 0,0 0-25 0 0,0 0-9 0 0,0 0-28 0 0,0 0-6 0 0,0 0-11 0 0,0 0-5 0 0,0 0 12 0 0,0 0 16 0 0,0 0 15 0 0,0 0 10 0 0,0 0 12 0 0,0 0 5 0 0,0 0 6 0 0,0 0 8 0 0,0 0 5 0 0,0 0-6 0 0,0 0-12 0 0,0 0-10 0 0,0 0-30 0 0,0 0-21 0 0,-24 41 1232 0 0,-23 52-1231 0 0,-4-2-1 0 0,-5-2 1 0 0,-3-2 0 0 0,-54 58-63 0 0,88-114 8 0 0,-3 0 1 0 0,0-2 0 0 0,-1-1 0 0 0,-2-1 0 0 0,-1-2 0 0 0,-1-1-1 0 0,-1-1 1 0 0,-5 0-9 0 0,39-23 6 0 0,0-1 0 0 0,0 1 0 0 0,0 0 0 0 0,1-1-1 0 0,-1 1 1 0 0,0 0 0 0 0,0-1 0 0 0,0 1 0 0 0,0 0 0 0 0,0 0 0 0 0,0-1-1 0 0,0 1 1 0 0,0 0 0 0 0,-1-1 0 0 0,1 1 0 0 0,0 0 0 0 0,0-1-1 0 0,0 1 1 0 0,0 0 0 0 0,0 0 0 0 0,0-1 0 0 0,-1 1 0 0 0,1 0 0 0 0,0 0-1 0 0,0-1 1 0 0,0 1 0 0 0,-1 0 0 0 0,1 0 0 0 0,0 0 0 0 0,0-1-1 0 0,0 1 1 0 0,-1 0 0 0 0,1 0 0 0 0,0 0 0 0 0,-1 0 0 0 0,1-1-1 0 0,0 1 1 0 0,0 0 0 0 0,-1 0 0 0 0,1 0 0 0 0,0 0-6 0 0,24-28-25 0 0,-7 10 24 0 0,2-1 0 0 0,0 2 1 0 0,1 1-1 0 0,1 0 0 0 0,0 1 1 0 0,1 2-1 0 0,1 0 0 0 0,0 1 0 0 0,8-1 1 0 0,-29 12 2 0 0,0 0 0 0 0,0 1 0 0 0,0-1 0 0 0,0 1 0 0 0,0-1 0 0 0,0 1-1 0 0,0 0 1 0 0,0 0 0 0 0,1 0 0 0 0,-1 0 0 0 0,0 1 0 0 0,0-1 0 0 0,0 0 0 0 0,0 1-1 0 0,0 0 1 0 0,0-1 0 0 0,0 1 0 0 0,0 0 0 0 0,0 0 0 0 0,0 0 0 0 0,0 0 0 0 0,-1 0-1 0 0,1 1 1 0 0,0-1 0 0 0,-1 0 0 0 0,1 1 0 0 0,-1-1 0 0 0,1 1 0 0 0,-1 0 0 0 0,0-1-1 0 0,0 1 1 0 0,0 0 0 0 0,0 0 0 0 0,0 0 0 0 0,0 0 0 0 0,0 0 0 0 0,0 0 0 0 0,-1 0 0 0 0,1 0-3 0 0,16 88 147 0 0,-14-60-107 0 0,1 1-1 0 0,2-1 1 0 0,1 0 0 0 0,1 0-1 0 0,2-1 1 0 0,1 0 0 0 0,1 0-1 0 0,1-2 1 0 0,1 1 0 0 0,2-2-1 0 0,6 8-38 0 0,54 64 413 0 0,-69-35 761 0 0,-3-64-3206 0 0,-4 0-2328 0 0,0 0-3808 0 0,0 1-3277 0 0</inkml:trace>
  <inkml:trace contextRef="#ctx0" brushRef="#br0" timeOffset="671.145">7920 1679 16588 0 0,'0'0'1333'0'0,"0"0"-498"0"0,0 0-248 0 0,0 0 92 0 0,0 0 141 0 0,0 0 61 0 0,0 0-95 0 0,0 0-211 0 0,0 0-198 0 0,0 0-137 0 0,0 0-59 0 0,0 0-14 0 0,0 0 9 0 0,12-19-16 0 0,74-121 210 0 0,10-36 280 0 0,2 3-548 0 0,-88 163-472 0 0,-17 32-211 0 0,3-11 649 0 0,2-6-70 0 0,-6 13 7 0 0,0 0 0 0 0,2 1-1 0 0,0-1 1 0 0,1 2-1 0 0,1-1 1 0 0,0 0-1 0 0,2 1 1 0 0,1 0 0 0 0,0-1-1 0 0,1 1 1 0 0,1 0-1 0 0,2 8-4 0 0,0-22 51 0 0,1 0 0 0 0,0 0 0 0 0,0 0 0 0 0,0-1-1 0 0,0 0 1 0 0,1 0 0 0 0,0 0 0 0 0,0 0 0 0 0,1-1-1 0 0,-1 1 1 0 0,1-2 0 0 0,0 1 0 0 0,0 0 0 0 0,0-1-1 0 0,1 0 1 0 0,-1-1 0 0 0,1 0 0 0 0,-1 0 0 0 0,1 0-1 0 0,0 0 1 0 0,0-1 0 0 0,0 0 0 0 0,-1-1 0 0 0,1 0 0 0 0,0 0-1 0 0,0 0 1 0 0,0-1 0 0 0,0 0 0 0 0,0 0 0 0 0,6-3-51 0 0,-2 1 176 0 0,0-2-1 0 0,-1 0 1 0 0,0 0 0 0 0,0-1 0 0 0,0 0 0 0 0,0-1 0 0 0,-1 0 0 0 0,-1 0 0 0 0,1-1 0 0 0,-1 0 0 0 0,6-7-176 0 0,-7 6 32 0 0,0-1 0 0 0,0 1 0 0 0,0-1 0 0 0,-2 0 0 0 0,1-1 0 0 0,-1 1 0 0 0,-1-1 0 0 0,1 0 0 0 0,-2 0 0 0 0,0-1 0 0 0,0 1 0 0 0,-1-1 0 0 0,-1 1 0 0 0,1-3-32 0 0,-2 14-463 0 0,-16 10-8856 0 0,13-2 1732 0 0,-1-1-3629 0 0</inkml:trace>
  <inkml:trace contextRef="#ctx0" brushRef="#br0" timeOffset="1319.088">8745 1399 12787 0 0,'0'0'1317'0'0,"0"0"-94"0"0,0 0 178 0 0,0 0 166 0 0,0 0-94 0 0,0 0-242 0 0,0 0-260 0 0,0 0-208 0 0,0 0-150 0 0,0 0-114 0 0,0 0-96 0 0,0 0-79 0 0,31-27-53 0 0,94-84-33 0 0,-70 44 81 0 0,-50 59-281 0 0,0 0 0 0 0,-1 0 1 0 0,0 0-1 0 0,0-1 0 0 0,-1 1 0 0 0,0-1 0 0 0,0 0 1 0 0,-1 0-1 0 0,0 0 0 0 0,-1 0 0 0 0,1-3-38 0 0,-4 10-14 0 0,1 0 0 0 0,0 1-1 0 0,-1-1 1 0 0,1 0 0 0 0,-1 1-1 0 0,1 0 1 0 0,-1-1 0 0 0,0 1-1 0 0,0 0 1 0 0,0 0 0 0 0,1 0-1 0 0,-1 0 1 0 0,0 0 0 0 0,0 0-1 0 0,0 1 1 0 0,0-1 0 0 0,-1 0-1 0 0,1 1 1 0 0,0 0 0 0 0,0 0 0 0 0,0-1-1 0 0,0 1 1 0 0,0 1 0 0 0,-1-1-1 0 0,1 0 1 0 0,0 0 0 0 0,0 1-1 0 0,0-1 1 0 0,0 1 0 0 0,0 0-1 0 0,0-1 1 0 0,0 1 0 0 0,0 0-1 0 0,-1 1 15 0 0,-12 6-77 0 0,-1 0-1 0 0,1 2 1 0 0,1-1 0 0 0,0 2-1 0 0,0 0 1 0 0,1 1-1 0 0,0 0 1 0 0,1 1-1 0 0,1 0 1 0 0,0 1-1 0 0,-2 4 78 0 0,5-9-25 0 0,0 1 0 0 0,0 1 0 0 0,1-1 1 0 0,0 1-1 0 0,1 1 0 0 0,0-1 0 0 0,1 1 0 0 0,0 0 0 0 0,1 0 0 0 0,0 1 0 0 0,1-1 0 0 0,0 1 0 0 0,1 0 0 0 0,1 0 0 0 0,0-1 0 0 0,1 4 25 0 0,1-11 5 0 0,0-1 0 0 0,0 1 0 0 0,0 0 0 0 0,1-1 0 0 0,-1 0-1 0 0,1 1 1 0 0,1-1 0 0 0,-1 0 0 0 0,0 0 0 0 0,1 0 0 0 0,0 0-1 0 0,0 0 1 0 0,0-1 0 0 0,0 1 0 0 0,1-1 0 0 0,-1 0 0 0 0,1 0-1 0 0,0 0 1 0 0,0-1 0 0 0,0 1 0 0 0,0-1 0 0 0,1 0-1 0 0,-1 0 1 0 0,0 0 0 0 0,1-1 0 0 0,-1 0 0 0 0,5 1-5 0 0,132 12 571 0 0,-110-18-410 0 0,0-2 1 0 0,0-1-1 0 0,-1-2 1 0 0,0 0-1 0 0,-1-3 1 0 0,0 0-1 0 0,0-2 1 0 0,-1 0-1 0 0,-1-2 1 0 0,-1-2-1 0 0,0 0 1 0 0,-2-1-1 0 0,6-7-161 0 0,19-20 191 0 0,-2-3 0 0 0,-2-2 0 0 0,-3-2 0 0 0,-2-1 1 0 0,-2-2-1 0 0,-2-2 0 0 0,20-49-191 0 0,-42 81-15 0 0,-2-1 0 0 0,-1 0-1 0 0,-2-1 1 0 0,0 0 0 0 0,-2 0 0 0 0,-1 0 0 0 0,-1-1 0 0 0,-1 0 0 0 0,-2 0 0 0 0,-1-1 0 0 0,-2 1 0 0 0,0 0 0 0 0,-2-4 15 0 0,3 28-5 0 0,-1 0 0 0 0,1 0 1 0 0,-1 0-1 0 0,0 0 1 0 0,0 0-1 0 0,-1 1 1 0 0,1-1-1 0 0,-1 0 0 0 0,0 1 1 0 0,0 0-1 0 0,0-1 1 0 0,-1 1-1 0 0,0 0 0 0 0,0 0 1 0 0,0 0-1 0 0,0 0 1 0 0,0 1-1 0 0,-1-1 0 0 0,0 1 1 0 0,1 0-1 0 0,-1 0 1 0 0,0 0-1 0 0,-1 1 1 0 0,1-1-1 0 0,0 1 0 0 0,-1 0 1 0 0,0 0-1 0 0,1 1 1 0 0,-1-1-1 0 0,0 1 0 0 0,0 0 1 0 0,1 0-1 0 0,-1 1 1 0 0,0 0-1 0 0,0-1 0 0 0,0 2 1 0 0,0-1-1 0 0,0 0 1 0 0,0 1-1 0 0,0 0 0 0 0,1 0 1 0 0,-1 1-1 0 0,-1 0 5 0 0,-8 8-3 0 0,1 0 0 0 0,0 2-1 0 0,0-1 1 0 0,1 2 0 0 0,1 0 0 0 0,0 0-1 0 0,0 1 1 0 0,2 0 0 0 0,0 1 0 0 0,0 0-1 0 0,1 0 1 0 0,1 1 0 0 0,1 0 0 0 0,0 0-1 0 0,1 1 1 0 0,1-1 0 0 0,1 1 0 0 0,-1 4 3 0 0,-5 215 269 0 0,14-186-212 0 0,3 0-1 0 0,2-1 1 0 0,2 1 0 0 0,2-2-1 0 0,14 33-56 0 0,18 61 45 0 0,-7-18 3 0 0,-22-77-82 0 0,-2 2 0 0 0,-2 0 0 0 0,-2 0 0 0 0,-2 9 34 0 0,-9-47-721 0 0,-4-19-1368 0 0,-2-3 1184 0 0,-10-31-4938 0 0,11 27-508 0 0,1 7-4818 0 0</inkml:trace>
  <inkml:trace contextRef="#ctx0" brushRef="#br0" timeOffset="1565.777">9240 1016 19068 0 0,'0'0'1232'0'0,"0"0"-387"0"0,0 0-204 0 0,0 0 111 0 0,0 0 176 0 0,0 0 131 0 0,0 0-56 0 0,0 0-124 0 0,0 0-132 0 0,0 0-127 0 0,33 5-135 0 0,104 16-110 0 0,65-13 383 0 0,120 17-3006 0 0,-276-15-672 0 0,-31-6-619 0 0,0 1-3782 0 0,-4-2-4643 0 0</inkml:trace>
  <inkml:trace contextRef="#ctx0" brushRef="#br0" timeOffset="1753.139">10107 1381 20892 0 0,'0'0'377'0'0,"0"0"-257"0"0,0 0-40 0 0,0 0-24 0 0,0 0-32 0 0,0 0-120 0 0,0 0-176 0 0,0 0-369 0 0,0 0-615 0 0,0 0-1112 0 0,0 0-2577 0 0,0 0-6914 0 0</inkml:trace>
  <inkml:trace contextRef="#ctx0" brushRef="#br0" timeOffset="1901.69">10098 1024 21237 0 0,'0'0'1456'0'0,"0"0"-456"0"0,0 0-304 0 0,0 0-208 0 0,0 0-120 0 0,0 0-136 0 0,0 0-144 0 0,0 0-224 0 0,0 0-280 0 0,0 0-464 0 0,0 0-864 0 0,0 0-2017 0 0,0 0-7193 0 0</inkml:trace>
  <inkml:trace contextRef="#ctx0" brushRef="#br0" timeOffset="3507.781">10144 1433 0 0 0,'0'0'671'0'0,"0"0"570"0"0,0 0 110 0 0,0 0-164 0 0,0 0-176 0 0,0 0-112 0 0,0 0-24 0 0,0 0 4 0 0,0 0 2 0 0,4-3 2 0 0,12-7-3 0 0,-12 8 51 0 0,-4 2 43 0 0,0 0 27 0 0,0 0 14 0 0,0 0-55 0 0,0 0-74 0 0,-33 15 6278 0 0,20 70-5010 0 0,11 95-1681 0 0,2-180-658 0 0,13-19-3252 0 0,-3 10-761 0 0,-2 3-4796 0 0,-6 3-508 0 0</inkml:trace>
  <inkml:trace contextRef="#ctx0" brushRef="#br0" timeOffset="32033.38">10210 994 0 0 0,'0'0'400'0'0,"0"0"112"0"0,-2 0 98 0 0,-9 0 52 0 0,8 0 8 0 0,3 0-13 0 0,0 0 2 0 0,0 0 49 0 0,0 0 71 0 0,-1-4 2848 0 0,-3-3-2922 0 0,-2 15 8928 0 0,6-8-9472 0 0,0 0-16 0 0,0 0 14 0 0,0 0 14 0 0,0 0 2 0 0,0 0-8 0 0,0 0-19 0 0,0 0-30 0 0,0 0-12 0 0,0 0-24 0 0,0 0 9 0 0,-19 15 2306 0 0,-10 2-2008 0 0,29-17-346 0 0,0-1 1 0 0,0 1-1 0 0,0 0 0 0 0,0-1 1 0 0,0 1-1 0 0,0-1 0 0 0,-1 1 1 0 0,1 0-1 0 0,0-1 0 0 0,0 1 1 0 0,0 0-1 0 0,-1-1 0 0 0,1 1 1 0 0,0 0-1 0 0,0-1 0 0 0,-1 1 0 0 0,1 0 1 0 0,0 0-1 0 0,-1-1 0 0 0,1 1 1 0 0,0 0-1 0 0,-1 0 0 0 0,1-1 1 0 0,0 1-1 0 0,-1 0 0 0 0,1 0 1 0 0,0 0-1 0 0,-1 0 0 0 0,1 0 1 0 0,-1 0-1 0 0,1 0 0 0 0,0 0 1 0 0,-1 0-1 0 0,1 0 0 0 0,-1 0 0 0 0,1 0 1 0 0,0 0-1 0 0,-1 0 0 0 0,1 0 1 0 0,-1 0-1 0 0,1 0 0 0 0,0 0 1 0 0,-1 0-1 0 0,1 0 0 0 0,-1 1 1 0 0,1-1-1 0 0,0 0 0 0 0,-1 0-43 0 0,0-1-9 0 0,0 0 0 0 0,0-1 0 0 0,0 1 0 0 0,0 0 0 0 0,-1 0-1 0 0,1-1 1 0 0,0 1 0 0 0,-1 0 0 0 0,1 0 0 0 0,-1 1 0 0 0,1-1 0 0 0,-1 0 0 0 0,1 0 0 0 0,-1 1-1 0 0,1-1 1 0 0,-1 1 0 0 0,0-1 0 0 0,0 1 0 0 0,1 0 0 0 0,-1 0 0 0 0,0-1 0 0 0,1 1-1 0 0,-1 0 1 0 0,0 1 0 0 0,0-1 0 0 0,1 0 0 0 0,-1 0 0 0 0,0 1 0 0 0,1-1 0 0 0,-1 1-1 0 0,0 0 1 0 0,1-1 0 0 0,-1 1 0 0 0,1 0 0 0 0,-1 0 0 0 0,1 0 0 0 0,-1 0 0 0 0,1 0-1 0 0,0 0 1 0 0,0 0 0 0 0,-1 1 0 0 0,1-1 0 0 0,0 0 0 0 0,0 1 9 0 0,-19 38-274 0 0,20-39 210 0 0,23 3-21 0 0,-20-4 128 0 0,1-1 1 0 0,-1 1-1 0 0,1 0 1 0 0,-1-1-1 0 0,1 0 1 0 0,-1 0-1 0 0,0 0 0 0 0,0 0 1 0 0,1-1-1 0 0,-1 1 1 0 0,0-1-1 0 0,0 0 1 0 0,0 1-1 0 0,-1-2 0 0 0,1 1 1 0 0,0 0-1 0 0,-1 0 1 0 0,1-1-44 0 0,10-8 193 0 0,-12 11-176 0 0,-1-1 0 0 0,1 1 0 0 0,-1-1 0 0 0,1 1 0 0 0,-1 0 0 0 0,0-1 0 0 0,1 1 0 0 0,-1-1 0 0 0,1 1 1 0 0,-1-1-1 0 0,0 1 0 0 0,0-1 0 0 0,1 0 0 0 0,-1 1 0 0 0,0-1 0 0 0,0 1 0 0 0,0-1 0 0 0,1 1 0 0 0,-1-1 0 0 0,0 0 0 0 0,0 1 0 0 0,0-1 0 0 0,0 0 0 0 0,0 1 0 0 0,0-1 0 0 0,0 1 1 0 0,0-1-1 0 0,-1 0 0 0 0,1 1 0 0 0,0-1 0 0 0,0 1 0 0 0,0-1 0 0 0,-1 1 0 0 0,1-1 0 0 0,0 1 0 0 0,-1-1 0 0 0,1 1 0 0 0,0-1 0 0 0,-1 1 0 0 0,1-1 0 0 0,-1 1 0 0 0,1-1 1 0 0,0 1-1 0 0,-1-1 0 0 0,1 1 0 0 0,-1 0 0 0 0,1 0 0 0 0,-1-1 0 0 0,0 1 0 0 0,1 0 0 0 0,-1 0 0 0 0,1-1 0 0 0,-1 1-17 0 0,0 0-1 0 0,-5 10-454 0 0,5-8-3132 0 0,4-10-6906 0 0,-3 8-686 0 0</inkml:trace>
  <inkml:trace contextRef="#ctx0" brushRef="#br0" timeOffset="33895.363">12331 1499 8290 0 0,'0'0'1612'0'0,"0"0"-305"0"0,0 0-195 0 0,0 0-3 0 0,0 0-13 0 0,0 0-168 0 0,0 0-289 0 0,0 0-251 0 0,0 0-67 0 0,0 0 111 0 0,0 0 172 0 0,8 0 143 0 0,91-11 2621 0 0,-78 2-2988 0 0,0-1 0 0 0,0-1 1 0 0,-1 0-1 0 0,-1-2 0 0 0,0 0 1 0 0,0-1-1 0 0,10-11-380 0 0,-22 18 65 0 0,0 1 1 0 0,-1-1-1 0 0,0 0 0 0 0,0 0 1 0 0,-1 0-1 0 0,0-1 0 0 0,0 0 1 0 0,-1 0-1 0 0,0 0 0 0 0,0-1 1 0 0,-1 1-1 0 0,0-1 0 0 0,-1 0 1 0 0,0 0-1 0 0,0 0 0 0 0,-1 0 1 0 0,0 0-1 0 0,0 0 0 0 0,-1-1 1 0 0,-1-5-66 0 0,-1 10-19 0 0,-1-1 1 0 0,0 1 0 0 0,0 0 0 0 0,-1 0 0 0 0,0 0 0 0 0,0 0 0 0 0,0 1 0 0 0,0-1 0 0 0,-1 1 0 0 0,1 0 0 0 0,-1 0 0 0 0,0 1 0 0 0,0-1 0 0 0,-1 1 0 0 0,1 1 0 0 0,-1-1-1 0 0,1 1 1 0 0,-1-1 0 0 0,0 2 0 0 0,0-1 0 0 0,0 1 0 0 0,0 0 0 0 0,0 0 0 0 0,0 0 0 0 0,0 1 0 0 0,-1 0 0 0 0,1 0 0 0 0,0 1 0 0 0,0-1 0 0 0,0 2 0 0 0,0-1-1 0 0,0 0 1 0 0,-4 3 18 0 0,-9 6-63 0 0,0 0-1 0 0,1 2 1 0 0,0 0-1 0 0,1 1 0 0 0,1 1 1 0 0,0 0-1 0 0,1 2 1 0 0,0-1-1 0 0,1 2 0 0 0,-6 9 64 0 0,11-15 14 0 0,0-1 0 0 0,1 1 0 0 0,1 1 0 0 0,-1-1 1 0 0,2 1-1 0 0,0 1 0 0 0,0-1 0 0 0,1 1 0 0 0,0 0 0 0 0,2 0 0 0 0,-1 0 0 0 0,1 1 0 0 0,1-1 0 0 0,1 1 0 0 0,0 0-14 0 0,0-8 54 0 0,1-1 0 0 0,0 1 1 0 0,0-1-1 0 0,1 1 0 0 0,-1-1 1 0 0,1 1-1 0 0,0-1 0 0 0,1 1 0 0 0,-1-1 1 0 0,1 0-1 0 0,0 1 0 0 0,1-1 0 0 0,-1 0 1 0 0,1-1-1 0 0,0 1 0 0 0,0 0 0 0 0,1-1 1 0 0,-1 0-1 0 0,1 1 0 0 0,0-1 0 0 0,0-1 1 0 0,2 2-55 0 0,15 8 215 0 0,0-2 0 0 0,1-1 0 0 0,0-1 0 0 0,1-1 0 0 0,0 0 0 0 0,0-2 0 0 0,0-1 0 0 0,1-1 0 0 0,0 0 0 0 0,0-2 0 0 0,0-1 0 0 0,0-1 0 0 0,0-1 0 0 0,6-2-215 0 0,-13 3 84 0 0,8 0 27 0 0,0 0 1 0 0,0-2 0 0 0,0-1-1 0 0,0-2 1 0 0,-1 0-1 0 0,0-1 1 0 0,3-2-112 0 0,-26 8-5 0 0,-1 0 1 0 0,1 0-1 0 0,0 0 1 0 0,-1 0-1 0 0,1 0 1 0 0,0-1-1 0 0,-1 1 0 0 0,1 0 1 0 0,0 0-1 0 0,-1 0 1 0 0,1-1-1 0 0,-1 1 1 0 0,1 0-1 0 0,-1-1 0 0 0,1 1 1 0 0,0 0-1 0 0,-1-1 1 0 0,1 1-1 0 0,-1-1 1 0 0,0 1-1 0 0,1-1 0 0 0,-1 1 1 0 0,1-1-1 0 0,-1 1 1 0 0,0-1-1 0 0,1 0 1 0 0,-1 1-1 0 0,0-1 0 0 0,0 1 1 0 0,1-1-1 0 0,-1 0 1 0 0,0 1-1 0 0,0-1 1 0 0,0 0-1 0 0,0 1 0 0 0,0-1 1 0 0,0 0-1 0 0,0 1 1 0 0,0-1-1 0 0,0 0 1 0 0,0 1-1 0 0,0-1 0 0 0,0 0 1 0 0,-1 1-1 0 0,1-1 1 0 0,0 1-1 0 0,0-1 1 0 0,-1 0-1 0 0,1 1 0 0 0,0-1 1 0 0,-1 1-1 0 0,1-1 1 0 0,0 1-1 0 0,-1-1 0 0 0,1 1 1 0 0,-1-1-1 0 0,1 1 1 0 0,-1-1-1 0 0,0 1 5 0 0,-13-12-2773 0 0,5 4-2543 0 0,2 1-3965 0 0,7 7-2496 0 0</inkml:trace>
  <inkml:trace contextRef="#ctx0" brushRef="#br0" timeOffset="34612.156">12937 1790 8626 0 0,'0'0'2618'0'0,"0"0"-447"0"0,0 0-259 0 0,0 0-118 0 0,0 0-200 0 0,0 0-277 0 0,0 0-259 0 0,0 0-194 0 0,0 0-82 0 0,0 0-42 0 0,0 0-48 0 0,0 0-40 0 0,0 0-51 0 0,13-18-55 0 0,40-56-77 0 0,22-73 1086 0 0,-29 54-1079 0 0,5 3-1 0 0,31-41-475 0 0,-14 55 38 0 0,-68 75-69 0 0,0 1-12 0 0,-35 261-369 0 0,35-245 422 0 0,16 137-122 0 0,-15-148 113 0 0,0-1 1 0 0,1 1-1 0 0,0-1 0 0 0,0 0 0 0 0,0 0 0 0 0,0 0 0 0 0,1 0 1 0 0,0 0-1 0 0,0 0 0 0 0,0 0 0 0 0,0-1 0 0 0,0 0 0 0 0,1 1 1 0 0,0-1-1 0 0,-1 0 0 0 0,1-1 0 0 0,0 1 0 0 0,1-1 1 0 0,-1 0-1 0 0,0 0 0 0 0,0 0 0 0 0,1 0 0 0 0,-1-1 0 0 0,1 0 1 0 0,0 0-1 0 0,-1 0 0 0 0,1-1 0 0 0,0 1 0 0 0,0-1 0 0 0,3 0-1 0 0,4-4 76 0 0,1 0-1 0 0,0 0 0 0 0,-1-1 0 0 0,0-1 0 0 0,0 0 0 0 0,0 0 0 0 0,-1-2 1 0 0,0 1-1 0 0,-1-1 0 0 0,1-1 0 0 0,-1 0 0 0 0,-1 0 0 0 0,0-1 0 0 0,0 0 1 0 0,-1-1-1 0 0,-1 0 0 0 0,1 0 0 0 0,-2 0 0 0 0,1-1 0 0 0,0-3-75 0 0,7-8 115 0 0,-1 0 0 0 0,0-1 0 0 0,-2 0 0 0 0,0-1 0 0 0,-2 0 0 0 0,-1-1 0 0 0,-1 0 0 0 0,-1 0 0 0 0,-1 0 0 0 0,-2-1 0 0 0,0-8-115 0 0,-3 34-34 0 0,0 1 0 0 0,0 0 1 0 0,-1-1-1 0 0,1 1 0 0 0,0 0 0 0 0,0-1 1 0 0,-1 1-1 0 0,1-1 0 0 0,0 1 0 0 0,-1 0 1 0 0,1 0-1 0 0,0-1 0 0 0,-1 1 1 0 0,1 0-1 0 0,0 0 0 0 0,-1-1 0 0 0,1 1 1 0 0,-1 0-1 0 0,1 0 0 0 0,0 0 1 0 0,-1 0-1 0 0,1 0 0 0 0,-1-1 0 0 0,1 1 1 0 0,-1 0-1 0 0,1 0 0 0 0,-1 0 0 0 0,1 0 1 0 0,0 0-1 0 0,-1 0 0 0 0,1 1 1 0 0,-1-1-1 0 0,1 0 0 0 0,-1 0 0 0 0,1 0 1 0 0,0 0-1 0 0,-1 0 0 0 0,1 1 1 0 0,-1-1-1 0 0,1 0 0 0 0,0 0 0 0 0,-1 1 1 0 0,1-1-1 0 0,0 0 0 0 0,-1 1 0 0 0,1-1 1 0 0,0 0-1 0 0,-1 1 0 0 0,1-1 1 0 0,0 0-1 0 0,0 1 0 0 0,0-1 0 0 0,-1 0 1 0 0,1 1-1 0 0,0-1 0 0 0,0 1 1 0 0,0-1-1 0 0,0 1 0 0 0,0-1 0 0 0,0 0 1 0 0,0 1-1 0 0,0-1 0 0 0,0 1 0 0 0,0-1 1 0 0,0 1-1 0 0,0-1 0 0 0,0 1 1 0 0,0-1-1 0 0,0 0 0 0 0,0 1 34 0 0,-13 36-2753 0 0,6-19-108 0 0,1 0-3353 0 0,3-10-5559 0 0</inkml:trace>
  <inkml:trace contextRef="#ctx0" brushRef="#br0" timeOffset="35537.976">13955 1433 11739 0 0,'0'0'1675'0'0,"0"0"-349"0"0,0 0-123 0 0,0 0-90 0 0,0 0-205 0 0,0 0-269 0 0,0 0-219 0 0,0 0-60 0 0,0 0 20 0 0,0 0 64 0 0,0 0 17 0 0,0 0-34 0 0,0 0-27 0 0,10 0 10 0 0,64 10 886 0 0,-60-10-1036 0 0,1 0 0 0 0,0-2 0 0 0,0 1 0 0 0,0-2-1 0 0,-1 0 1 0 0,1 0 0 0 0,-1-2 0 0 0,0 0 0 0 0,0 0 0 0 0,-1-1 0 0 0,0-1 0 0 0,0 0 0 0 0,0-1 0 0 0,-1-1-1 0 0,0 0 1 0 0,0 0 0 0 0,7-9-260 0 0,-12 13 57 0 0,-1-1-1 0 0,1 1 0 0 0,-1-1 0 0 0,-1-1 1 0 0,1 1-1 0 0,-1-1 0 0 0,0 0 1 0 0,-1 0-1 0 0,1 0 0 0 0,-2-1 0 0 0,1 1 1 0 0,-1-1-1 0 0,0 0 0 0 0,0 0 1 0 0,-1-1-1 0 0,0 1 0 0 0,-1 0 1 0 0,0-1-1 0 0,0-1-56 0 0,-2 8-12 0 0,-1 0 1 0 0,0 0-1 0 0,0 1 0 0 0,1-1 1 0 0,-1 0-1 0 0,-1 0 0 0 0,1 1 1 0 0,0-1-1 0 0,0 1 1 0 0,0 0-1 0 0,-1 0 0 0 0,1 0 1 0 0,-1 0-1 0 0,1 0 1 0 0,-1 0-1 0 0,1 1 0 0 0,-1-1 1 0 0,1 1-1 0 0,-1-1 0 0 0,0 1 1 0 0,1 0-1 0 0,-1 0 1 0 0,1 1-1 0 0,-1-1 0 0 0,0 0 1 0 0,1 1-1 0 0,-1 0 12 0 0,-5-1-96 0 0,-8 3-22 0 0,0 0 0 0 0,0 2 0 0 0,1 0 0 0 0,-1 1-1 0 0,1 0 1 0 0,1 1 0 0 0,-1 1 0 0 0,1 0 0 0 0,1 1 0 0 0,0 0-1 0 0,0 1 1 0 0,0 1 0 0 0,-8 9 118 0 0,9-11-32 0 0,1-1-1 0 0,0 2 1 0 0,0-1 0 0 0,1 2-1 0 0,0-1 1 0 0,1 1 0 0 0,0 1-1 0 0,1 0 1 0 0,0 0 0 0 0,1 0-1 0 0,0 1 1 0 0,1 0-1 0 0,1 0 1 0 0,0 1 0 0 0,0 0-1 0 0,2 0 1 0 0,0 0 0 0 0,0 0-1 0 0,1 0 1 0 0,1 1 0 0 0,0-1-1 0 0,1 1 1 0 0,1 4 32 0 0,1-13 19 0 0,1 0 1 0 0,-1 0-1 0 0,1 0 0 0 0,0-1 1 0 0,0 1-1 0 0,1-1 1 0 0,0 1-1 0 0,0-1 0 0 0,0-1 1 0 0,0 1-1 0 0,1-1 1 0 0,0 1-1 0 0,0-1 0 0 0,0 0 1 0 0,0-1-1 0 0,1 0 1 0 0,-1 1-1 0 0,1-2 0 0 0,0 1 1 0 0,0-1-1 0 0,5 2-19 0 0,136 23 932 0 0,-116-30-793 0 0,-1-1 1 0 0,0-1 0 0 0,0-2-1 0 0,0-1 1 0 0,-1-1 0 0 0,0-2-1 0 0,0 0 1 0 0,-1-2 0 0 0,-1-2-1 0 0,0 0 1 0 0,-1-1 0 0 0,-1-2-1 0 0,-1-1 1 0 0,0-1 0 0 0,10-11-140 0 0,9-3 116 0 0,102-95 40 0 0,-139 122-149 0 0,0-1 0 0 0,-1 1 0 0 0,-1-1 0 0 0,1 1-1 0 0,-1-2 1 0 0,-1 1 0 0 0,1 0 0 0 0,-1 0 0 0 0,-1-1 0 0 0,0 0 0 0 0,0 0 0 0 0,0 1 0 0 0,-1-1-1 0 0,-1 0 1 0 0,1 0 0 0 0,-1 0 0 0 0,-1 0 0 0 0,-1-6-7 0 0,1 11-7 0 0,-1 1-1 0 0,1-1 1 0 0,-1 1-1 0 0,0-1 1 0 0,0 1-1 0 0,-1 0 1 0 0,1 0-1 0 0,-1 0 1 0 0,0 0-1 0 0,1 0 1 0 0,-1 0-1 0 0,-1 1 1 0 0,1-1-1 0 0,0 1 1 0 0,0 0-1 0 0,-1 0 1 0 0,1 0-1 0 0,-1 1 1 0 0,0-1-1 0 0,0 1 1 0 0,1 0-1 0 0,-1 0 1 0 0,0 0-1 0 0,0 0 1 0 0,0 1-1 0 0,0 0 8 0 0,-107 9-320 0 0,100-6 290 0 0,1 1 1 0 0,-1 0-1 0 0,1 1 0 0 0,-1 1 0 0 0,2-1 0 0 0,-1 2 0 0 0,1-1 0 0 0,-1 1 0 0 0,2 1 1 0 0,-4 2 29 0 0,11-8-7 0 0,0 0 0 0 0,0-1 0 0 0,-1 1 1 0 0,1 0-1 0 0,1 0 0 0 0,-1 0 1 0 0,0 0-1 0 0,0 0 0 0 0,1 0 0 0 0,-1 0 1 0 0,1 0-1 0 0,-1 0 0 0 0,1 0 1 0 0,0 0-1 0 0,0 0 0 0 0,0 1 0 0 0,0-1 1 0 0,1 0-1 0 0,-1 0 0 0 0,0 0 0 0 0,1 0 1 0 0,-1 0-1 0 0,1 0 0 0 0,0 0 1 0 0,0 0-1 0 0,0 0 0 0 0,0 0 0 0 0,0-1 1 0 0,0 1-1 0 0,0 0 0 0 0,1 0 1 0 0,-1-1-1 0 0,1 1 0 0 0,-1-1 0 0 0,1 0 1 0 0,-1 1-1 0 0,1-1 0 0 0,0 0 1 0 0,0 0-1 0 0,0 0 7 0 0,80 35-18 0 0,-14-25 98 0 0,-51-10-68 0 0,0 1 1 0 0,0 1-1 0 0,0 1 0 0 0,-1 0 1 0 0,1 1-1 0 0,-1 1 0 0 0,0 0 1 0 0,12 8-13 0 0,-25-10 16 0 0,0-1 0 0 0,0 1 1 0 0,0 1-1 0 0,0-1 1 0 0,-1 0-1 0 0,1 1 1 0 0,-1-1-1 0 0,0 1 1 0 0,-1 0-1 0 0,1-1 1 0 0,-1 1-1 0 0,0 0 1 0 0,0 0-1 0 0,0 0 0 0 0,-1 0 1 0 0,0 0-1 0 0,0 0 1 0 0,0 0-1 0 0,-1 0 1 0 0,1 0-1 0 0,-2 3-16 0 0,2 11 9 0 0,-30 151 121 0 0,17-55-2620 0 0,22-112-4226 0 0,-5-3 1174 0 0,-2 0-6261 0 0</inkml:trace>
  <inkml:trace contextRef="#ctx0" brushRef="#br0" timeOffset="42319.478">15547 1293 0 0 0,'0'0'1027'0'0,"0"0"295"0"0,0 0 196 0 0,0 0 96 0 0,0 0-40 0 0,0 0-146 0 0,0 0-180 0 0,0 0-166 0 0,0 0-80 0 0,0 0-2 0 0,-3 0-16 0 0,-8 0-31 0 0,9 0-52 0 0,-2-2 3572 0 0,-9-4-2605 0 0,-20-20 702 0 0,28 23-2473 0 0,0 1 0 0 0,0 0 0 0 0,-1 0 0 0 0,1 1 1 0 0,0 0-1 0 0,0-1 0 0 0,-1 2 0 0 0,1-1 0 0 0,-1 1 0 0 0,1-1 0 0 0,-1 2 0 0 0,1-1 0 0 0,-1 0 1 0 0,1 1-1 0 0,0 0 0 0 0,-1 1 0 0 0,-3 0-97 0 0,-24 14 192 0 0,29-12-171 0 0,-10 8 9 0 0,1 0 1 0 0,0 1-1 0 0,1 0 1 0 0,0 1 0 0 0,1 0-1 0 0,1 1 1 0 0,0 0-1 0 0,0 1-30 0 0,3-3 6 0 0,1 1-1 0 0,0 0 0 0 0,1 0 1 0 0,0 0-1 0 0,1 1 0 0 0,0-1 1 0 0,2 1-1 0 0,-1 0 0 0 0,2 0 1 0 0,0 0-1 0 0,1 0 0 0 0,0 0 1 0 0,1 0-6 0 0,0-11 25 0 0,0-1 0 0 0,0 0 0 0 0,0 0 0 0 0,0 0 0 0 0,0 1 0 0 0,1-1 0 0 0,-1 0 0 0 0,1 0 0 0 0,0-1 0 0 0,0 1 0 0 0,0 0 0 0 0,0-1 0 0 0,0 1 0 0 0,1-1 0 0 0,-1 1 0 0 0,1-1 0 0 0,-1 0 0 0 0,1 0 0 0 0,0 0 0 0 0,0-1 0 0 0,0 1 0 0 0,0-1 0 0 0,0 1 0 0 0,0-1 0 0 0,0 0 0 0 0,1 0 0 0 0,-1-1 1 0 0,0 1-1 0 0,1-1 0 0 0,0 1-25 0 0,5-1 86 0 0,1 1 0 0 0,-1-2 0 0 0,1 1 1 0 0,-1-1-1 0 0,1-1 0 0 0,-1 0 1 0 0,0 0-1 0 0,0 0 0 0 0,0-1 0 0 0,4-2-86 0 0,7-4 113 0 0,-1-1 0 0 0,1-1-1 0 0,-2-1 1 0 0,0 0 0 0 0,0-1 0 0 0,-1-1-1 0 0,-1-1 1 0 0,0-1 0 0 0,-1 0-1 0 0,-1 0 1 0 0,0-2 0 0 0,2-5-113 0 0,-8 6 57 0 0,0 0 1 0 0,-2 0-1 0 0,0-1 1 0 0,-1 0-1 0 0,0 0 1 0 0,-2 0-1 0 0,0 0 1 0 0,0-10-58 0 0,-3 12 607 0 0,0 17-603 0 0,0 21 10 0 0,37 206 54 0 0,30 229-104 0 0,-35-252 84 0 0,-19-45-48 0 0,-14-155-3 0 0,0-1 0 0 0,0 1 0 0 0,-1 0 0 0 0,1-1 1 0 0,-1 1-1 0 0,0-1 0 0 0,0 0 0 0 0,-1 1 0 0 0,1-1 0 0 0,-1 0 0 0 0,0 0 0 0 0,0-1 0 0 0,0 1 0 0 0,0-1 0 0 0,-1 1 0 0 0,1-1 0 0 0,-1 0 0 0 0,0 0 0 0 0,-3 1 3 0 0,-9 2-7 0 0,0-2 0 0 0,0 0 0 0 0,0-1 0 0 0,-1 0-1 0 0,1-1 1 0 0,-1-1 0 0 0,0-1 0 0 0,-5-1 7 0 0,19 0-1 0 0,-1-1 0 0 0,2 0 0 0 0,-1 0 0 0 0,0 0-1 0 0,0-1 1 0 0,1 1 0 0 0,-1-1 0 0 0,1 1 0 0 0,0-1 0 0 0,0 0 0 0 0,0 0 0 0 0,0 0 0 0 0,0 0 0 0 0,1 0 0 0 0,-1-1 0 0 0,1 1-1 0 0,0 0 1 0 0,0-1 0 0 0,0 1 0 0 0,0-1 0 0 0,1 1 0 0 0,-1-1 0 0 0,1 1 0 0 0,0-1 0 0 0,0 1 0 0 0,0-1 0 0 0,1-1 1 0 0,0-25-11 0 0,1 0 0 0 0,1 0 1 0 0,2 1-1 0 0,1-1 1 0 0,1 1-1 0 0,2 0 1 0 0,1 1-1 0 0,1 0 1 0 0,1 1-1 0 0,2 0 0 0 0,0 1 1 0 0,2 0 10 0 0,82-102 99 0 0,4 55-91 0 0,-96 47-5690 0 0,-2 3-4591 0 0,0 16-1346 0 0</inkml:trace>
  <inkml:trace contextRef="#ctx0" brushRef="#br0" timeOffset="53418.672">15860 1186 3969 0 0,'0'0'2258'0'0,"0"0"-473"0"0,0 0-206 0 0,0 0 66 0 0,0 0 47 0 0,0 0-78 0 0,0 0-249 0 0,0 0-303 0 0,0 0-219 0 0,0 0-150 0 0,0 0-107 0 0,7-11-63 0 0,19-33-42 0 0,-14 30 4373 0 0,-8 22-3643 0 0,-5 19-1618 0 0,1-27 665 0 0,0 240 257 0 0,2-228-505 0 0,1 0 0 0 0,0-1 0 0 0,1 1 0 0 0,0-1 0 0 0,0 0 0 0 0,2 0 0 0 0,-1 0 0 0 0,1-1 0 0 0,5 6-10 0 0,-9-15 20 0 0,-1 0 1 0 0,1-1-1 0 0,0 1 0 0 0,0-1 0 0 0,0 0 0 0 0,0 0 0 0 0,0 1 0 0 0,-1-1 0 0 0,1 0 0 0 0,0-1 0 0 0,0 1 0 0 0,0 0 0 0 0,0 0 0 0 0,0-1 1 0 0,-1 1-1 0 0,1-1 0 0 0,0 0 0 0 0,0 1 0 0 0,-1-1 0 0 0,1 0 0 0 0,0 0 0 0 0,-1 0 0 0 0,1 0 0 0 0,-1 0 0 0 0,1-1 0 0 0,-1 1 0 0 0,0 0 1 0 0,1-1-1 0 0,-1 1 0 0 0,0-1 0 0 0,0 1 0 0 0,0-1 0 0 0,0 0 0 0 0,0 1 0 0 0,-1-1 0 0 0,1 0 0 0 0,0 0 0 0 0,-1 1 0 0 0,1-1 0 0 0,-1 0 1 0 0,0 0-1 0 0,1-1-20 0 0,3-4 37 0 0,66-153 403 0 0,-2 18-295 0 0,-58 110-108 0 0,7 60 302 0 0,61 150 144 0 0,-49-112-424 0 0,-4 1 0 0 0,-2 1 0 0 0,-3 1 0 0 0,-4 1 0 0 0,-2 0 1 0 0,-1 21-60 0 0,-8 114 266 0 0,-9-183-226 0 0,0 1-1 0 0,-2-1 1 0 0,0-1 0 0 0,-1 1-1 0 0,-1-1 1 0 0,-10 17-40 0 0,13-30 5 0 0,0 0 0 0 0,0 0 1 0 0,-1 0-1 0 0,0-1 0 0 0,0 1 1 0 0,-1-2-1 0 0,0 1 0 0 0,0-1 1 0 0,0 0-1 0 0,-1 0 0 0 0,0-1 1 0 0,0 0-1 0 0,-1 0 0 0 0,1-1 1 0 0,-1 0-1 0 0,0-1 0 0 0,0 0 1 0 0,0 0-1 0 0,-1-1 0 0 0,1 0 1 0 0,0-1-1 0 0,-1 0 0 0 0,1 0 1 0 0,-1-1-1 0 0,0 0 0 0 0,-7-2-5 0 0,14 1-3 0 0,-1-1-1 0 0,1 1 0 0 0,-1-1 0 0 0,1 0 0 0 0,0 0 0 0 0,0 0 1 0 0,0 0-1 0 0,0-1 0 0 0,0 1 0 0 0,0-1 0 0 0,1 0 0 0 0,-1 0 1 0 0,1 0-1 0 0,0 0 0 0 0,0 0 0 0 0,0 0 0 0 0,0 0 0 0 0,1-1 1 0 0,-1 1-1 0 0,1-1 0 0 0,0 1 0 0 0,0-1 0 0 0,0 0 0 0 0,0 0 1 0 0,1 1-1 0 0,0-1 0 0 0,-1 0 0 0 0,1 0 0 0 0,1 1 0 0 0,-1-1 1 0 0,0 0-1 0 0,1 0 0 0 0,0 1 0 0 0,0-1 0 0 0,0 1 1 0 0,0-1-1 0 0,1 0 0 0 0,-1 1 0 0 0,2-3 4 0 0,10-24 4 0 0,2 1 1 0 0,0 0-1 0 0,2 1 0 0 0,1 1 0 0 0,2 1 1 0 0,0 0-1 0 0,20-18-4 0 0,7-11-33 0 0,-13 17-23 0 0,2 2 0 0 0,1 2 0 0 0,38-26 56 0 0,-17 12-781 0 0,-41 37 106 0 0,-7 4-3097 0 0,-3 2-5376 0 0,-5 1-3333 0 0</inkml:trace>
  <inkml:trace contextRef="#ctx0" brushRef="#br0" timeOffset="59577.416">6254 2235 1536 0 0,'0'0'630'0'0,"0"0"-243"0"0,0 0-195 0 0,0 0 82 0 0,0 0 313 0 0,0 0 348 0 0,0 0 245 0 0,0 0 56 0 0,0 0-103 0 0,0 0-169 0 0,0 0-125 0 0,6 0-83 0 0,178 0 6344 0 0,151 34-4693 0 0,364-27-1244 0 0,-220-41-273 0 0,-68 16-409 0 0,479 3 207 0 0,-484-26-77 0 0,-167 16-432 0 0,474-7 401 0 0,-254 23-329 0 0,339-20 430 0 0,-326-5-265 0 0,337-17 458 0 0,239 29-327 0 0,-1000 22-538 0 0,244 11 7 0 0,-35-3 52 0 0,188-16 129 0 0,-153 1-47 0 0,218 3 242 0 0,-42-11-311 0 0,10-10 111 0 0,-187 25 122 0 0,-291 0-286 0 0,0 0 37 0 0,0 0-25 0 0,0 0-13 0 0,0 0 1 0 0,0 0-10 0 0,0 0 0 0 0,0 0 7 0 0,0 0 8 0 0,0 0-10 0 0,0 0 2 0 0,0 0-3 0 0,0 0 23 0 0,0 0-26 0 0,0 0-5 0 0,0 0-2 0 0,0 0-12 0 0,0 0 14 0 0,0 0 7 0 0,0 0-4 0 0,0 0-1 0 0,0 0 2 0 0,-5 4-633 0 0,1-5-3203 0 0,0 2-5354 0 0,1 2-3086 0 0</inkml:trace>
  <inkml:trace contextRef="#ctx0" brushRef="#br0" timeOffset="109292.553">349 2589 880 0 0,'0'0'2417'0'0,"0"0"-382"0"0,0 0-304 0 0,0 0 47 0 0,0 0 105 0 0,0 0-51 0 0,0 0-261 0 0,0 0-369 0 0,0 0-296 0 0,0 0-153 0 0,0 0-52 0 0,2 4 6317 0 0,1 6-5222 0 0,1 90-579 0 0,0-1-964 0 0,-4-58-167 0 0,-1 0 0 0 0,-1-1 0 0 0,-3 1 0 0 0,-1-1 0 0 0,-4 8-86 0 0,-56 165 295 0 0,61-158-2126 0 0,4-59 654 0 0,-3-17-4308 0 0,2 6-4659 0 0,2 7 83 0 0</inkml:trace>
  <inkml:trace contextRef="#ctx0" brushRef="#br0" timeOffset="110677.715">1 2493 1704 0 0,'0'0'1373'0'0,"0"0"-129"0"0,0 0 100 0 0,0 0 355 0 0,0 0 258 0 0,0 0-78 0 0,0 0-331 0 0,0 0-428 0 0,0 0-310 0 0,0 0-103 0 0,0 0 21 0 0,0 0 69 0 0,0 0 53 0 0,4 1 5406 0 0,7 2-4424 0 0,320-14 1909 0 0,-296 9-3654 0 0,0 2 1 0 0,0 2-1 0 0,1 1 0 0 0,-1 1 1 0 0,-1 2-1 0 0,19 6-87 0 0,35 7 447 0 0,-87-19-410 0 0,-1 0 1 0 0,0 0 11 0 0,12 4 830 0 0,16-9-962 0 0,5-2 98 0 0,-41 0-4650 0 0,0 3-7939 0 0,6 1 184 0 0</inkml:trace>
  <inkml:trace contextRef="#ctx0" brushRef="#br0" timeOffset="112039.879">1030 2887 4537 0 0,'0'0'2111'0'0,"0"0"-137"0"0,0 0 105 0 0,0 0 160 0 0,0 0-60 0 0,0 0-368 0 0,0 0-484 0 0,0 0-353 0 0,0 0-181 0 0,0 0-42 0 0,0 0 8 0 0,0 0-3 0 0,0 0-58 0 0,2 0-86 0 0,47 16 3327 0 0,36 9-2489 0 0,202-11 201 0 0,-287-14-1666 0 0,0 0 33 0 0,0 0-6 0 0,0 0 12 0 0,0 0 49 0 0,0 0-40 0 0,0 0-2 0 0,0 0 4 0 0,0 0-15 0 0,0 0-6 0 0,-10-8-7735 0 0,8 7 6533 0 0,1-1-1319 0 0,-1 2-8864 0 0,1 0 3273 0 0</inkml:trace>
  <inkml:trace contextRef="#ctx0" brushRef="#br0" timeOffset="112488.166">1026 3122 7482 0 0,'0'0'3075'0'0,"0"0"-859"0"0,0 0-483 0 0,0 0-117 0 0,0 0-77 0 0,0 0-189 0 0,0 0-317 0 0,0 0-313 0 0,0 0-181 0 0,0 0-12 0 0,0 0 53 0 0,0 0 66 0 0,0 0 11 0 0,6 1-54 0 0,214 10 4175 0 0,-88 3-4060 0 0,-111-11-444 0 0,-18-2-5345 0 0,-2-1-5472 0 0,-1 0 10515 0 0,0 0-11351 0 0</inkml:trace>
  <inkml:trace contextRef="#ctx0" brushRef="#br0" timeOffset="116591.431">1939 3215 8610 0 0,'0'0'4057'0'0,"0"0"-1538"0"0,0 0-764 0 0,0 0-173 0 0,0 0-118 0 0,0 0-198 0 0,0 0-272 0 0,0 0-260 0 0,0 0-183 0 0,0 0-65 0 0,0 0 7 0 0,0 0-24 0 0,0 0-17 0 0,20 0 1493 0 0,8-14-1623 0 0,0 1 0 0 0,1 2 0 0 0,0 1 0 0 0,0 2 1 0 0,14-2-323 0 0,12 10 121 0 0,-51 50 16 0 0,-5-41-118 0 0,-2 0 1 0 0,1 0-1 0 0,-1 0 0 0 0,0 0 0 0 0,-1-1 1 0 0,0 0-1 0 0,-1 1 0 0 0,1-2 0 0 0,-2 1 0 0 0,1 0 1 0 0,-1-1-1 0 0,0 0 0 0 0,-3 2-19 0 0,-2 5 21 0 0,-156 141-56 0 0,144-137 33 0 0,-9 7 36 0 0,103-17-15 0 0,198-8 1564 0 0,-269 0-1518 0 0,0 0 9 0 0,0 0 22 0 0,0 0-26 0 0,0 0-7 0 0,0 0 13 0 0,0 0-16 0 0,0 0 11 0 0,0 0-15 0 0,0 0-16 0 0,0 0 9 0 0,0 0-8 0 0,0 0-6 0 0,0 0 4 0 0,0 0-3 0 0,0 0-13 0 0,0 0 5 0 0,0 0-11 0 0,0 0-26 0 0,0 0 17 0 0,0 0 16 0 0,0 0 45 0 0,0 0-38 0 0,0 0-30 0 0,0 0-5 0 0,0 0-48 0 0,0 0 36 0 0,0 0 27 0 0,0 0-2 0 0,0 0 0 0 0,0 0 6 0 0,0 0 14 0 0,0 0 41 0 0,0 0-45 0 0,0 0-41 0 0,0 0-41 0 0,0 0 31 0 0,0 0 28 0 0,0 0 31 0 0,0 0-30 0 0,0 0 13 0 0,0 0-6 0 0,0 0-20 0 0,0 0 14 0 0,0 0-14 0 0,0 0 1 0 0,0 0 8 0 0,0 0 23 0 0,0 0-10 0 0,0 0-32 0 0,0 0-12 0 0,0 0 22 0 0,0 0 16 0 0,0 0 13 0 0,0 0 12 0 0,0 0-18 0 0,0 0-8 0 0,0 0-7 0 0,0 0 2 0 0,0 0-18 0 0,0 0 5 0 0,0 0 17 0 0,0 0 0 0 0,0 0-11 0 0,0-1 15 0 0,0-1-8 0 0,0 1-8 0 0,0 1 15 0 0,0 0-16 0 0,0 0-22 0 0,0 0 12 0 0,0 0 13 0 0,0 0 7 0 0,0 0-16 0 0,0 0-15 0 0,0 0-10 0 0,0 0-3 0 0,0 0 11 0 0,0 0-11 0 0,0 0 3 0 0,0 0 0 0 0,0 0-21 0 0,0 0 7 0 0,0 0-8 0 0,0 0-32 0 0,0 0-2 0 0,-11-48-7632 0 0,11 42 4625 0 0,0 1-4746 0 0,0 2-4192 0 0</inkml:trace>
  <inkml:trace contextRef="#ctx0" brushRef="#br0" timeOffset="114992.873">2129 2533 3961 0 0,'0'0'2310'0'0,"0"0"-103"0"0,0 0 0 0 0,0 0 23 0 0,0 0-144 0 0,0 0-329 0 0,0 0-392 0 0,0 0-333 0 0,0 0-207 0 0,0 0-102 0 0,0 0-43 0 0,7 12 3010 0 0,18 40-1996 0 0,-18-35-1527 0 0,-2 0 1 0 0,0 1-1 0 0,-1-1 1 0 0,-1 1-1 0 0,0 0 0 0 0,-2-1 1 0 0,0 1-1 0 0,-1 18-167 0 0,-7 110 457 0 0,6-137-1451 0 0,1-13-3949 0 0,0-4-7498 0 0,0 8 2256 0 0</inkml:trace>
  <inkml:trace contextRef="#ctx0" brushRef="#br0" timeOffset="115406.185">1844 2986 11803 0 0,'0'0'3071'0'0,"0"0"-1477"0"0,0 0-697 0 0,0 0 74 0 0,0 0 184 0 0,0 0 45 0 0,0 0-102 0 0,0 0-201 0 0,0 0-137 0 0,0 0-60 0 0,0 0-62 0 0,0 0-71 0 0,0 0-46 0 0,22 2-33 0 0,113 8 374 0 0,-15 0 586 0 0,40-2-988 0 0,-118-30-2120 0 0,-37 15-3588 0 0,-3-1-4795 0 0,-2 8-1392 0 0</inkml:trace>
  <inkml:trace contextRef="#ctx0" brushRef="#br0" timeOffset="125024.745">3011 3649 9594 0 0,'0'0'3286'0'0,"0"0"-1211"0"0,0 0-600 0 0,0 0-53 0 0,0 0 45 0 0,0 0-116 0 0,0 0-260 0 0,0 0-295 0 0,0 0-227 0 0,0 0-107 0 0,0 0-57 0 0,0 0-25 0 0,2 26 1385 0 0,-19 29-125 0 0,-11 23-2123 0 0,34-84-3199 0 0,1 0-559 0 0,-5 3-2859 0 0,-2-1-4580 0 0</inkml:trace>
  <inkml:trace contextRef="#ctx0" brushRef="#br0" timeOffset="125653.805">3073 3546 5705 0 0,'0'0'2293'0'0,"0"0"-250"0"0,0 0-95 0 0,0 0-30 0 0,0 0-186 0 0,0 0-347 0 0,0 0-413 0 0,0 0-285 0 0,0 0-123 0 0,0 0-27 0 0,0 0 41 0 0,0 0-5 0 0,0 0-41 0 0,4 0 4287 0 0,-19 4-2077 0 0,13-2-2823 0 0,1-4-2811 0 0,1 2-4132 0 0,0 0-4981 0 0</inkml:trace>
  <inkml:trace contextRef="#ctx0" brushRef="#br0" timeOffset="128047.693">3007 3715 0 0 0,'0'0'623'0'0,"0"0"214"0"0,0 0 56 0 0,0 0 80 0 0,0 0 115 0 0,0 0 85 0 0,2 1-789 0 0,5 3 15524 0 0,-42 58-14479 0 0,17-29-1171 0 0,-2 22 1152 0 0,42-51-156 0 0,117-1 542 0 0,-131 4-1058 0 0,-8-8-5212 0 0,0-2-5134 0 0,0 0-1753 0 0</inkml:trace>
  <inkml:trace contextRef="#ctx0" brushRef="#br0" timeOffset="124462.688">3329 2636 0 0 0,'0'0'1691'0'0,"0"0"-159"0"0,0 0-46 0 0,0 0 136 0 0,0 0 158 0 0,0 0-20 0 0,0 0-225 0 0,0 0-292 0 0,0 0-232 0 0,0 0-100 0 0,0 0-8 0 0,7 2 1961 0 0,-1 1 5646 0 0,-63 19-6333 0 0,-134 55-2016 0 0,-1 11-6 0 0,18 0 204 0 0,163-82-276 0 0,11-6-76 0 0,1 0 1 0 0,-1 0-1 0 0,0 0 1 0 0,1 0 0 0 0,-1 0-1 0 0,1 0 1 0 0,-1 0 0 0 0,0 0-1 0 0,1 0 1 0 0,-1 0-1 0 0,0 1 1 0 0,1-1 0 0 0,-1 0-1 0 0,0 0 1 0 0,0 0 0 0 0,1 0-1 0 0,-1 1 1 0 0,0-1-1 0 0,1 0 1 0 0,-1 0 0 0 0,0 0-1 0 0,0 1 1 0 0,1-1 0 0 0,-1 0-1 0 0,0 1 1 0 0,0-1 0 0 0,0 0-1 0 0,1 0 1 0 0,-1 1-1 0 0,0-1 1 0 0,0 0 0 0 0,0 1-1 0 0,0-1 1 0 0,0 0 0 0 0,0 1-1 0 0,0-1 1 0 0,0 1-1 0 0,0-1 1 0 0,0 0 0 0 0,0 1-1 0 0,0-1 1 0 0,0 0 0 0 0,0 1-1 0 0,0-1 1 0 0,0 0-1 0 0,0 1 1 0 0,0-1 0 0 0,0 0-1 0 0,0 1 1 0 0,-1-1 0 0 0,1 0-1 0 0,0 1 1 0 0,0-1-1 0 0,-1 0-7 0 0,244 48 969 0 0,-32-12-877 0 0,-121-18-28 0 0,-138 9 544 0 0,-172 68-671 0 0,17 12-30 0 0,155-67 69 0 0,73-33 133 0 0,81-6 89 0 0,143 14 75 0 0,-38 2-173 0 0,-111-12 71 0 0,-102-5-777 0 0,2 0 241 0 0,0 0-186 0 0,0-8-4121 0 0,0 5-437 0 0,0 3-7456 0 0</inkml:trace>
  <inkml:trace contextRef="#ctx0" brushRef="#br0" timeOffset="146383.678">3708 2802 5041 0 0,'0'0'2366'0'0,"0"0"-618"0"0,0 0-375 0 0,0 0 7 0 0,0 0 68 0 0,0 0-80 0 0,0 0-226 0 0,0 0-316 0 0,0 0-281 0 0,0 0-180 0 0,0 0-63 0 0,0 22 2633 0 0,-46 188-290 0 0,24-74-2003 0 0,22-136-602 0 0,0 0-17 0 0,0 0 21 0 0,0 0-4 0 0,0 0 14 0 0,0 0 12 0 0,0 0 22 0 0,0 0 26 0 0,0 0 32 0 0,0 0 41 0 0,0 0 25 0 0,0 0 32 0 0,9-29 1355 0 0,1 2-1509 0 0,1 0 0 0 0,1 1 0 0 0,0 0 0 0 0,3 1 0 0 0,0 0 0 0 0,13-15-90 0 0,-14 19 10 0 0,92-126 146 0 0,-56 95-75 0 0,-48 52-62 0 0,-1 0-3 0 0,0 0-4 0 0,1 15 45 0 0,23 69 190 0 0,-5 78 34 0 0,-20-37-184 0 0,1-125-126 0 0,30-33 134 0 0,118-172 75 0 0,-36 68-166 0 0,-112 136-15 0 0,1 0 1 0 0,0 0-1 0 0,-1-1 1 0 0,1 1-1 0 0,0 0 1 0 0,0 0 0 0 0,0 1-1 0 0,0-1 1 0 0,0 0-1 0 0,0 1 1 0 0,0-1-1 0 0,0 1 1 0 0,0-1-1 0 0,0 1 1 0 0,0 0-1 0 0,0 0 1 0 0,0 0-1 0 0,0 0 1 0 0,0 0-1 0 0,1 1 1 0 0,-1-1-1 0 0,0 1 1 0 0,0-1 0 0 0,0 1-1 0 0,0 0 1 0 0,-1 0-1 0 0,1 0 1 0 0,0 0-1 0 0,0 0 1 0 0,0 0-1 0 0,-1 0 1 0 0,1 0-1 0 0,0 1 1 0 0,0 1 0 0 0,13 25 119 0 0,-14-4 15 0 0,-2 0 1 0 0,0 0-1 0 0,-2-1 1 0 0,0 1-1 0 0,-2-1 1 0 0,0 0 0 0 0,-6 11-135 0 0,-18 114 242 0 0,25-53-180 0 0,9-80-52 0 0,1-46-5708 0 0,-2 18-3393 0 0,-2 6-3199 0 0</inkml:trace>
  <inkml:trace contextRef="#ctx0" brushRef="#br0" timeOffset="146964.778">4529 3211 11626 0 0,'0'0'2336'0'0,"0"0"-491"0"0,0 0-268 0 0,0 0-113 0 0,0 0-170 0 0,0 0-270 0 0,0 0-304 0 0,0 0-228 0 0,0 0-112 0 0,0 0-12 0 0,0 0 6 0 0,0 0-4 0 0,0 0-4 0 0,-4 15-39 0 0,-32 110 1010 0 0,35-120-1276 0 0,0-2-12 0 0,0 0 1 0 0,0 0-1 0 0,1 0 1 0 0,-1 0-1 0 0,0 0 0 0 0,1 1 1 0 0,0-1-1 0 0,0 0 0 0 0,0 0 1 0 0,0 0-1 0 0,1 1 1 0 0,-1-1-1 0 0,1 0 0 0 0,0 0 1 0 0,0 0-1 0 0,0 0 0 0 0,0 0 1 0 0,1 1-50 0 0,-2-3-85 0 0,1-1 0 0 0,-1 1 1 0 0,1-1-1 0 0,-1 0 0 0 0,1 1 1 0 0,-1-1-1 0 0,1 0 0 0 0,-1 0 1 0 0,1 1-1 0 0,0-1 0 0 0,-1 0 1 0 0,1 0-1 0 0,-1 0 0 0 0,1 0 1 0 0,0 0-1 0 0,-1 0 0 0 0,1 0 1 0 0,-1 0-1 0 0,1 0 0 0 0,0 0 1 0 0,-1 0-1 0 0,1 0 0 0 0,-1 0 1 0 0,1-1-1 0 0,0 1 0 0 0,-1 0 1 0 0,1 0-1 0 0,-1-1 0 0 0,1 1 1 0 0,-1 0-1 0 0,1-1 0 0 0,-1 1 1 0 0,1 0-1 0 0,-1-1 0 0 0,1 1 1 0 0,-1-1-1 0 0,0 1 0 0 0,1-1 1 0 0,-1 1-1 0 0,0-1 0 0 0,1 1 1 0 0,-1-1-1 0 0,0 1 0 0 0,0-1 1 0 0,1 1-1 0 0,-1-1 0 0 0,0 1 1 0 0,0-1-1 0 0,0 0 0 0 0,0 1 1 0 0,0-1-1 0 0,0 0 0 0 0,0 0 85 0 0,8-23-10605 0 0,-8 23 10225 0 0,2-6-10621 0 0</inkml:trace>
  <inkml:trace contextRef="#ctx0" brushRef="#br0" timeOffset="147352.557">4649 2916 12963 0 0,'0'0'2154'0'0,"0"0"-438"0"0,0 0-220 0 0,0 0-99 0 0,0 0-169 0 0,0 0-211 0 0,0 0-226 0 0,0 0-163 0 0,0 0-90 0 0,0 0-43 0 0,0 0-35 0 0,0 0-23 0 0,-8 6-36 0 0,-40 28 400 0 0,78-69 87 0 0,-30 34-815 0 0,0 1 2 0 0,0 0 30 0 0,0 0 15 0 0,0 0 3 0 0,0 0-12 0 0,-13 9 183 0 0,10-11-4378 0 0,3-1 3128 0 0,0-1-1463 0 0,0 0-3055 0 0,2 1-6327 0 0</inkml:trace>
  <inkml:trace contextRef="#ctx0" brushRef="#br0" timeOffset="148452.99">4800 2773 6833 0 0,'0'0'1984'0'0,"0"0"-296"0"0,0 0-86 0 0,0 0-61 0 0,0 0-163 0 0,0 0-275 0 0,0 0-275 0 0,0 0-147 0 0,0 0-38 0 0,0 0 24 0 0,0 0 35 0 0,0 0-4 0 0,0 0-3 0 0,5 2-11 0 0,-3 0-542 0 0,1-1 0 0 0,0 1 0 0 0,0-1 1 0 0,0 0-1 0 0,0 0 0 0 0,0 0 0 0 0,0-1 0 0 0,0 1 0 0 0,0-1 0 0 0,0 1 0 0 0,0-1 0 0 0,0 0 0 0 0,0 0 0 0 0,0 0 0 0 0,0-1 0 0 0,0 1 0 0 0,0-1 0 0 0,0 0 0 0 0,0 1 1 0 0,0-2-1 0 0,0 1 0 0 0,0 0 0 0 0,1-1-142 0 0,52-42 1596 0 0,-56 44-1590 0 0,0 0 0 0 0,0 1 0 0 0,-1-1 0 0 0,1 0 0 0 0,0 1 1 0 0,0-1-1 0 0,0 1 0 0 0,0-1 0 0 0,-1 0 0 0 0,1 1 0 0 0,0-1 0 0 0,0 1 0 0 0,0-1 0 0 0,0 0 0 0 0,0 1 0 0 0,0-1 1 0 0,0 0-1 0 0,0 1 0 0 0,0-1 0 0 0,0 1 0 0 0,1-1 0 0 0,-1 0 0 0 0,0 1 0 0 0,0-1 0 0 0,0 1 0 0 0,0-1 0 0 0,0 0 0 0 0,1 1 1 0 0,-1-1-1 0 0,0 0 0 0 0,0 1 0 0 0,1-1 0 0 0,-1 0 0 0 0,0 0 0 0 0,1 1 0 0 0,-1-1 0 0 0,0 0 0 0 0,0 0 0 0 0,1 1 1 0 0,-1-1-1 0 0,1 0 0 0 0,-1 0 0 0 0,0 0 0 0 0,1 0 0 0 0,-1 0 0 0 0,0 0 0 0 0,1 1 0 0 0,-1-1 0 0 0,1 0 0 0 0,-1 0 0 0 0,0 0 1 0 0,1 0-1 0 0,-1 0 0 0 0,1 0 0 0 0,-1-1 0 0 0,0 1 0 0 0,1 0 0 0 0,-1 0 0 0 0,1 0 0 0 0,-1 0 0 0 0,0 0 0 0 0,1 0 1 0 0,-1-1-1 0 0,0 1 0 0 0,1 0 0 0 0,-1 0 0 0 0,0-1 0 0 0,1 1 0 0 0,-1 0-6 0 0,2 14 25 0 0,62 327 533 0 0,-32-193-581 0 0,-19-71 33 0 0,-8-84 427 0 0,-2-18-330 0 0,1 1-1 0 0,1 1 1 0 0,1-1-1 0 0,1 1 1 0 0,1 0-1 0 0,1 0 1 0 0,1 1 0 0 0,13-21-107 0 0,-4 3 78 0 0,93-221-9 0 0,-81 137-87 0 0,-32 111-750 0 0,-7 37-1412 0 0,5-14 1493 0 0,-3 3-570 0 0,2-3-2629 0 0,1-3-4425 0 0,3-4-3448 0 0</inkml:trace>
  <inkml:trace contextRef="#ctx0" brushRef="#br0" timeOffset="150661.827">5304 3292 2817 0 0,'0'0'5114'0'0,"0"0"-2599"0"0,0 0-1066 0 0,0 0-143 0 0,0 0 56 0 0,0 0 22 0 0,0 0-138 0 0,0 0-271 0 0,0 0-256 0 0,0 0-178 0 0,0 0-98 0 0,0 0-30 0 0,8 11 1914 0 0,-42 66-309 0 0,27-62-1899 0 0,3-8-67 0 0,0 1-1 0 0,1 0 0 0 0,-1 0 0 0 0,1 0 1 0 0,1 0-1 0 0,0 1 0 0 0,0-1 0 0 0,0 1 1 0 0,1-1-1 0 0,1 1 0 0 0,-1 0 0 0 0,1-1 1 0 0,1 3-52 0 0,-1-10-12 0 0,1-1 0 0 0,-1 1 0 0 0,0 0 0 0 0,1-1 0 0 0,-1 1 0 0 0,1 0 0 0 0,-1-1 0 0 0,1 1 0 0 0,0 0 0 0 0,-1-1 0 0 0,1 1 0 0 0,0-1 0 0 0,-1 1 0 0 0,1-1 0 0 0,0 1 0 0 0,-1-1 0 0 0,1 0 0 0 0,0 1 0 0 0,0-1 0 0 0,0 0 0 0 0,-1 1 0 0 0,1-1 0 0 0,0 0 0 0 0,0 0 0 0 0,0 0 0 0 0,0 0 0 0 0,-1 0 0 0 0,1 0 0 0 0,0 0 0 0 0,0 0 0 0 0,0 0 0 0 0,0 0 0 0 0,-1-1 0 0 0,1 1 0 0 0,0 0 0 0 0,0 0 0 0 0,-1-1 1 0 0,2 1 10 0 0,14-15-6237 0 0,-15 11 4141 0 0,2-9-8276 0 0,-3 9 4122 0 0</inkml:trace>
  <inkml:trace contextRef="#ctx0" brushRef="#br0" timeOffset="151100.47">5417 3119 8554 0 0,'0'0'4265'0'0,"0"0"-1985"0"0,0 0-850 0 0,0 0-65 0 0,0 0 38 0 0,0 0-64 0 0,0 0-188 0 0,0 0-269 0 0,0 0-234 0 0,0 0-149 0 0,0 0-87 0 0,0 0-51 0 0,0 0-15 0 0,-3 5-36 0 0,-20 44 688 0 0,23-48-987 0 0,0-1-7 0 0,9-21-202 0 0,13-5 361 0 0,-22 25-103 0 0,0 1 28 0 0,0 0 28 0 0,-7 12 620 0 0,-19 16-549 0 0,12-36-11419 0 0,14 7 7623 0 0,-1 0-8168 0 0</inkml:trace>
  <inkml:trace contextRef="#ctx0" brushRef="#br0" timeOffset="151784.7">5443 2559 9610 0 0,'0'0'2662'0'0,"0"0"-407"0"0,0 0-286 0 0,0 0-152 0 0,0 0-171 0 0,0 0-254 0 0,0 0-265 0 0,0 0-231 0 0,0 0-177 0 0,0 0-109 0 0,0 0-80 0 0,0 0-42 0 0,0 0-51 0 0,-6 0 1067 0 0,100-29-403 0 0,37 10-744 0 0,-128 38-304 0 0,-4-11-26 0 0,0-1 0 0 0,-1 0 1 0 0,0 0-1 0 0,0 0 0 0 0,-1 0 1 0 0,0 0-1 0 0,0-1 0 0 0,0 1 0 0 0,-1-1 1 0 0,0 0-1 0 0,0 0 0 0 0,-1 0 1 0 0,-2 2-28 0 0,-21 32 100 0 0,21-27-45 0 0,-19 46 143 0 0,26-58-187 0 0,-1 1 0 0 0,1-1-1 0 0,0 1 1 0 0,0-1-1 0 0,1 1 1 0 0,-1-1 0 0 0,0 1-1 0 0,0-1 1 0 0,1 1-1 0 0,-1-1 1 0 0,1 0 0 0 0,-1 1-1 0 0,1-1 1 0 0,-1 0-1 0 0,1 1 1 0 0,0-1-1 0 0,0 0 1 0 0,0 0 0 0 0,0 0-1 0 0,0 0 1 0 0,0 1-1 0 0,0-1 1 0 0,0-1 0 0 0,0 1-1 0 0,0 0 1 0 0,1 0-1 0 0,-1 0 1 0 0,0-1 0 0 0,0 1-1 0 0,1 0 1 0 0,-1-1-1 0 0,1 1 1 0 0,-1-1 0 0 0,1 0-1 0 0,-1 1 1 0 0,0-1-1 0 0,1 0 1 0 0,-1 0 0 0 0,1 0-1 0 0,-1 0 1 0 0,1 0-11 0 0,15 2 114 0 0,-1-1-1 0 0,0 0 1 0 0,1-1 0 0 0,-1-1-1 0 0,1 0 1 0 0,-1-2 0 0 0,1 0-1 0 0,0-1-113 0 0,16-5-431 0 0,-12 0-5168 0 0,-18 6-209 0 0,-1-1-6626 0 0</inkml:trace>
  <inkml:trace contextRef="#ctx0" brushRef="#br0" timeOffset="175241.466">16941 3550 0 0 0,'0'0'381'0'0,"0"0"388"0"0,0 0 307 0 0,0 0 227 0 0,0 0 89 0 0,0 0-84 0 0,0 0-201 0 0,0 0-236 0 0,0 0-191 0 0,0 0-74 0 0,8 2 1508 0 0,-5 0 3323 0 0,-1 71-1463 0 0,20 96-2827 0 0,-5-75-576 0 0,-4 1 1 0 0,-5 0 0 0 0,-2 56-572 0 0,6 257 992 0 0,5-143-160 0 0,-18-22-216 0 0,-14 62-21 0 0,26-168-416 0 0,1 88 196 0 0,11 62 27 0 0,-5 92 97 0 0,-38-228-319 0 0,14 51 40 0 0,-3-128-96 0 0,9-73-118 0 0,0 0 0 0 0,0-1 0 0 0,0 1-1 0 0,-1-1 1 0 0,1 1 0 0 0,0 0 0 0 0,0-1 0 0 0,0 1-1 0 0,0 0 1 0 0,0-1 0 0 0,1 1 0 0 0,-1-1 0 0 0,0 1 0 0 0,0 0-1 0 0,0-1 1 0 0,0 1 0 0 0,1-1 0 0 0,-1 1 0 0 0,0 0-1 0 0,1-1 1 0 0,-1 1 0 0 0,0-1 0 0 0,1 1 0 0 0,-1-1-1 0 0,1 1 1 0 0,-1-1 0 0 0,0 1 0 0 0,1-1 0 0 0,-1 0 0 0 0,1 1-1 0 0,0-1 1 0 0,-1 0 0 0 0,1 1 0 0 0,-1-1 0 0 0,1 0-1 0 0,-1 0 1 0 0,1 0 0 0 0,0 1 0 0 0,-1-1 0 0 0,1 0-1 0 0,-1 0 1 0 0,1 0 0 0 0,0 0 0 0 0,-1 0 0 0 0,1 0 0 0 0,0 0-1 0 0,-1 0 1 0 0,1 0 0 0 0,0-1 0 0 0,-1 1 0 0 0,1 0-1 0 0,0 0-5 0 0,19 0 104 0 0,170 32 310 0 0,-48-19-59 0 0,-61-3-123 0 0,-25-3-110 0 0,-10 1-69 0 0,35 7 84 0 0,172 21 118 0 0,-10-21-70 0 0,25-26 74 0 0,-7 11-123 0 0,-40 18 0 0 0,115-25 80 0 0,-170 14-173 0 0,241-7 108 0 0,-197-7-30 0 0,175 3 46 0 0,-151-3-6 0 0,-63 0-52 0 0,-61 7 18 0 0,-110 0-134 0 0,18 0 40 0 0,-21 0-2529 0 0,-8-2-168 0 0,0 0-6317 0 0,5 2-3574 0 0</inkml:trace>
  <inkml:trace contextRef="#ctx0" brushRef="#br0" timeOffset="187030.183">17077 6874 0 0 0,'0'3'5'0'0,"0"-2"65"0"0,0-1 183 0 0,0 0 78 0 0,0 0 29 0 0,0 0 57 0 0,0 0 65 0 0,0 0 49 0 0,0 0 78 0 0,0 0 55 0 0,0 0 22 0 0,0 0 32 0 0,0 0 31 0 0,0 0 21 0 0,0 0 65 0 0,0 0 71 0 0,0 0 21 0 0,0 0 21 0 0,10 2 7089 0 0,-3-1-5456 0 0,62-56-427 0 0,375-265 445 0 0,-262 199-2412 0 0,123-100 304 0 0,-97 70-205 0 0,36-15 166 0 0,-65 45-166 0 0,382-270 825 0 0,-385 269-778 0 0,-65 34-138 0 0,69-33-51 0 0,-65 36 7 0 0,37-36 86 0 0,-73 62-106 0 0,-49 37 226 0 0,-30 22-344 0 0,0 0-2 0 0,0 0-20 0 0,0 0-1 0 0,0 0 9 0 0,0 0 24 0 0,0 0-6 0 0,0 0-8 0 0,0 0 1 0 0,0 0 6 0 0,0 0 1 0 0,0 0-17 0 0,0 0 7 0 0,0 0 2 0 0,0 0-18 0 0,0 0 2 0 0,0 0 14 0 0,0 0 11 0 0,0 0 13 0 0,0 0-18 0 0,0 0-9 0 0,0 0-9 0 0,0 0 16 0 0,0 0-21 0 0,0 0-6 0 0,0 0 0 0 0,0 0 8 0 0,0 0 28 0 0,0 0-6 0 0,0 0-6 0 0,0 0-20 0 0,0 0 12 0 0,0 0-7 0 0,0 0-4 0 0,0 0 13 0 0,0 0-9 0 0,0 0-10 0 0,0 0-10 0 0,0 0 12 0 0,0 0 17 0 0,16-11 56 0 0,55-37-47 0 0,-24 18-32 0 0,-46 30 19 0 0,-1 0 21 0 0,0 0 22 0 0,0 0-25 0 0,0 0-8 0 0,0 0-6 0 0,0 0-21 0 0,0 0 18 0 0,0 0-9 0 0,0 0-10 0 0,0 0 22 0 0,0 0-13 0 0,12-11 103 0 0,-12 11-51 0 0,0 0-37 0 0,0 0-28 0 0,0 0-48 0 0,0 0 52 0 0,0 0 32 0 0,0 0 6 0 0,0 0 3 0 0,0 0-9 0 0,1-1 4 0 0,2-4 113 0 0,-57 11 213 0 0,-183-31-249 0 0,141 9 38 0 0,93 28-4 0 0,38 103-161 0 0,19 204 22 0 0,-45-208 27 0 0,1-100-18 0 0,-10-11 21 0 0,0 0 0 0 0,0 0-16 0 0,0 0 6 0 0,9-27 137 0 0,106-194-80 0 0,-69 145-70 0 0,16-37 28 0 0,-62 113-85 0 0,-1 0 0 0 0,1 0 1 0 0,0 0-1 0 0,0 0 1 0 0,-1 0-1 0 0,1 0 0 0 0,0 0 1 0 0,0 0-1 0 0,-1 0 1 0 0,1 0-1 0 0,0 0 0 0 0,0 0 1 0 0,-1 0-1 0 0,1 0 1 0 0,0 0-1 0 0,0 0 0 0 0,-1 0 1 0 0,1 0-1 0 0,0 0 0 0 0,0 0 1 0 0,-1-1-1 0 0,1 1 1 0 0,0 0-1 0 0,0 0 0 0 0,0 0 1 0 0,-1 0-1 0 0,1-1 1 0 0,0 1-1 0 0,0 0 0 0 0,0 0 1 0 0,0 0-1 0 0,-1-1 1 0 0,1 1-1 0 0,0 0 0 0 0,0 0 1 0 0,0-1-1 0 0,0 1 0 0 0,0 0 1 0 0,0 0-1 0 0,0-1 1 0 0,0 1-1 0 0,0 0 0 0 0,0 0 1 0 0,0-1-1 0 0,0 1 62 0 0,-24 19-2256 0 0,23-19 2036 0 0,-21 21-3712 0 0,9-6-3559 0 0,4-6-4355 0 0</inkml:trace>
  <inkml:trace contextRef="#ctx0" brushRef="#br0" timeOffset="189426.382">19430 5869 1560 0 0,'0'0'2133'0'0,"0"0"138"0"0,0 0 137 0 0,0 0 18 0 0,0 0-129 0 0,0 0-289 0 0,0 0-335 0 0,0 0-274 0 0,0 0-210 0 0,0 0-121 0 0,0 0-113 0 0,0 0-107 0 0,0 0-106 0 0,5 0 2619 0 0,-5 0-3259 0 0,4 15 242 0 0,7 26-126 0 0,-1 0 0 0 0,-3 0 0 0 0,-1 0 0 0 0,-2 1 0 0 0,-2 35-218 0 0,-2 48 103 0 0,0-124-94 0 0,0-1-8 0 0,0 0 21 0 0,0 0 15 0 0,0 0 4 0 0,0 0 13 0 0,0 0 28 0 0,0 0 21 0 0,0 0 29 0 0,0 0-8 0 0,0 0-7 0 0,2-27 582 0 0,1-7-630 0 0,2 0 0 0 0,1 0 0 0 0,2 0-1 0 0,1 1 1 0 0,2 0 0 0 0,1 0 0 0 0,9-14-69 0 0,-19 40 6 0 0,14-29 29 0 0,2 1-1 0 0,0 1 0 0 0,3 1 0 0 0,0 1 0 0 0,7-5-34 0 0,39-22-31 0 0,-65 60 40 0 0,1 0-1 0 0,0 0 0 0 0,-1 0 1 0 0,1 0-1 0 0,-1 0 0 0 0,0 0 1 0 0,1 1-1 0 0,-1-1 0 0 0,0 1 1 0 0,0 0-1 0 0,0 0 0 0 0,0-1 1 0 0,0 1-1 0 0,0 0 1 0 0,-1 1-1 0 0,1-1 0 0 0,-1 0 1 0 0,1 0-1 0 0,-1 1 0 0 0,0-1 1 0 0,0 1-1 0 0,0-1 0 0 0,0 1 1 0 0,0-1-1 0 0,-1 1 0 0 0,1 0 1 0 0,-1-1-1 0 0,0 1 0 0 0,0 0 1 0 0,0-1-1 0 0,0 1 0 0 0,0 1-8 0 0,0-3 11 0 0,15 70 246 0 0,-11-56-187 0 0,1-12-2544 0 0,-5 22-2114 0 0,0-17-2621 0 0,0-5 782 0 0,0-2-3506 0 0</inkml:trace>
  <inkml:trace contextRef="#ctx0" brushRef="#br0" timeOffset="190864.599">19444 5637 0 0 0,'0'0'1691'0'0,"0"0"-295"0"0,0 0-90 0 0,0 0 230 0 0,0 0 293 0 0,0 0 124 0 0,0 0-64 0 0,0 0-230 0 0,0 0-275 0 0,0 0-234 0 0,0 0-158 0 0,0 0-80 0 0,0 0-57 0 0,-8 0-34 0 0,-33 0 694 0 0,41 0-848 0 0,0 0-57 0 0,0 0-50 0 0,5 2 2955 0 0,21 4-3145 0 0,197-21 1479 0 0,-23-7-1547 0 0,-158 18-234 0 0,-41 4-72 0 0,-1 0 10 0 0,0 0 9 0 0,0 0 0 0 0,0 0-3 0 0,0 0 9 0 0,0 0 7 0 0,0 0 16 0 0,0 0 2 0 0,0 0-10 0 0,0 0 1 0 0,0 0-2 0 0,0 0 2 0 0,0 0-4 0 0,0 0-1 0 0,0 0 6 0 0,0 0 20 0 0,0 0 18 0 0,0 0 39 0 0,0 0-27 0 0,0 0-12 0 0,0 0-1 0 0,0 0-30 0 0,-23-11 247 0 0,-93-59-1005 0 0,105 57-1448 0 0,10 7-2266 0 0,1-1-4418 0 0,0 4-3054 0 0</inkml:trace>
  <inkml:trace contextRef="#ctx0" brushRef="#br0" timeOffset="191544.675">19419 5416 1712 0 0,'0'0'1987'0'0,"0"0"-210"0"0,0 0-6 0 0,0 0 168 0 0,0 0 73 0 0,0 0-146 0 0,0 0-286 0 0,0 0-310 0 0,0 0-251 0 0,0 0-179 0 0,0 0-97 0 0,0 0-56 0 0,0 0-47 0 0,0-11 2742 0 0,72 12-96 0 0,202-9-1376 0 0,-170 1-1732 0 0,-57 3-22 0 0,-49 4-582 0 0,2 0 95 0 0,0 0-120 0 0,-3 1-2649 0 0,-2 1-8616 0 0,5-2 73 0 0</inkml:trace>
  <inkml:trace contextRef="#ctx0" brushRef="#br0" timeOffset="197829.822">18818 3362 0 0 0,'-8'19'0'0'0,"7"-16"0"0"0</inkml:trace>
  <inkml:trace contextRef="#ctx0" brushRef="#br0" timeOffset="201289.785">17094 6819 0 0 0,'0'0'284'0'0,"0"0"282"0"0,0 0 104 0 0,0 0 4 0 0,0 0-54 0 0,0 0-136 0 0,0 0-131 0 0,0 0-74 0 0,0 0 17 0 0,0 0 103 0 0,-8 7 1712 0 0,-1 26 74 0 0,8-29-1892 0 0,-4-3 9261 0 0,47-108-7037 0 0,34-59-1096 0 0,94-136-347 0 0,-90 133-605 0 0,14-52-35 0 0,-12 73-381 0 0,-34 48 139 0 0,70-157 191 0 0,-4 14-171 0 0,-12 33 57 0 0,89-136 191 0 0,-15-15-5 0 0,-96 204-214 0 0,-39 53-86 0 0,-27 67-104 0 0,0-1-1 0 0,3 2 1 0 0,1 0 0 0 0,2 1 0 0 0,14-19-51 0 0,68-116 202 0 0,-25 39 64 0 0,-41 16 116 0 0,-20 71-370 0 0,11-18 34 0 0,-17 22 16 0 0,-2 18-23 0 0,-7 21-55 0 0,-1 1 13 0 0,0 0 19 0 0,0 0-4 0 0,4-14 306 0 0,-71 21 137 0 0,-123 1-343 0 0,154 9 24 0 0,36 13-204 0 0,44 95 106 0 0,45 128 41 0 0,-41-130-47 0 0,-39-108 1071 0 0,-9-16-1080 0 0,3-32 229 0 0,12-177-210 0 0,-4 163-33 0 0,-3-1 0 0 0,-2 1-1 0 0,-2-1 1 0 0,-2-8-9 0 0,-2 56-24 0 0,0 0 5 0 0,0 0 33 0 0,-8 0 0 0 0,0-1-1480 0 0,4 3-2608 0 0,-1 9-2946 0 0,5-9 5221 0 0,-2 2-10150 0 0</inkml:trace>
  <inkml:trace contextRef="#ctx0" brushRef="#br0" timeOffset="205064.577">18938 2990 0 0 0,'42'-33'83'0'0,"-42"33"371"0"0,0 0 268 0 0,0 0 127 0 0,0 0 69 0 0,0 0-3 0 0,0 0-99 0 0,-17 0 11268 0 0,7 0-8083 0 0,4 0-4615 0 0,1 2 776 0 0,0 0-1 0 0,0 1 0 0 0,0 0 1 0 0,0 0-1 0 0,1 0 0 0 0,-1 0 1 0 0,1 1-1 0 0,0 0 0 0 0,0 0 1 0 0,0 0-1 0 0,1 0 0 0 0,-1 0 0 0 0,1 1 1 0 0,0 0-1 0 0,-2 4-161 0 0,-3 2 202 0 0,6-9-187 0 0,0 1-1 0 0,0-1 0 0 0,0 0 1 0 0,1 0-1 0 0,-1 1 1 0 0,1-1-1 0 0,0 1 0 0 0,0-1 1 0 0,0 1-1 0 0,0 0 1 0 0,0-1-1 0 0,0 1 0 0 0,1 0 1 0 0,0 0-1 0 0,-1-1 1 0 0,1 1-1 0 0,0 0 0 0 0,0 0 1 0 0,0 0-1 0 0,1-1 1 0 0,-1 1-1 0 0,1 0 0 0 0,-1 0 1 0 0,1-1-1 0 0,0 1 1 0 0,0 0-1 0 0,0-1 0 0 0,1 1 1 0 0,-1-1-1 0 0,0 1 1 0 0,1-1-1 0 0,0 0 0 0 0,-1 0 1 0 0,1 0-1 0 0,0 0 0 0 0,0 0 1 0 0,0 0-1 0 0,1 0 1 0 0,0 0-15 0 0,0-1 81 0 0,0 0 0 0 0,0 0 0 0 0,1-1 0 0 0,-1 1 0 0 0,0-1 0 0 0,0 0 0 0 0,1 0 0 0 0,-1 0 0 0 0,0 0 0 0 0,1 0 0 0 0,-1-1 0 0 0,0 0 0 0 0,0 0 0 0 0,1 0 0 0 0,-1 0 0 0 0,0 0 0 0 0,0 0 0 0 0,0-1 0 0 0,0 0 0 0 0,-1 1 0 0 0,1-1 0 0 0,0 0 0 0 0,-1 0 0 0 0,1-1 0 0 0,-1 1 0 0 0,0 0 0 0 0,1-1 0 0 0,-1 1 0 0 0,-1-1 0 0 0,1 0 0 0 0,0 0 0 0 0,0 0 0 0 0,-1 0 0 0 0,0 0 0 0 0,0 0 0 0 0,0 0 0 0 0,0 0 0 0 0,0-1 0 0 0,0 0-81 0 0,-1 3 7 0 0,1 0-1 0 0,-1 1 1 0 0,0-1-1 0 0,0 0 1 0 0,1 0-1 0 0,-1 0 1 0 0,0 0 0 0 0,0 1-1 0 0,0-1 1 0 0,0 0-1 0 0,0 0 1 0 0,0 0-1 0 0,0 0 1 0 0,0 0-1 0 0,0 1 1 0 0,0-1 0 0 0,0 0-1 0 0,-1 0 1 0 0,1 0-1 0 0,0 0 1 0 0,-1 1-1 0 0,1-1 1 0 0,0 0 0 0 0,-1 0-1 0 0,1 1 1 0 0,-1-1-1 0 0,1 0 1 0 0,-1 1-1 0 0,0-1 1 0 0,1 0-1 0 0,-1 1 1 0 0,0-1 0 0 0,1 1-1 0 0,-1-1 1 0 0,0 1-1 0 0,1 0 1 0 0,-1-1-1 0 0,0 1 1 0 0,0-1 0 0 0,0 1-1 0 0,1 0 1 0 0,-1 0-1 0 0,0 0 1 0 0,0-1-1 0 0,0 1 1 0 0,0 0-1 0 0,0 0 1 0 0,1 0 0 0 0,-1 0-1 0 0,0 1 1 0 0,0-1-1 0 0,0 0 1 0 0,0 0-1 0 0,1 0 1 0 0,-1 1-1 0 0,0-1 1 0 0,0 0 0 0 0,0 1-1 0 0,1-1-6 0 0,-15 0-159 0 0,12 2 157 0 0,0-1 0 0 0,-1 1 0 0 0,1-1 0 0 0,0 1 0 0 0,0 0 1 0 0,0 0-1 0 0,0 0 0 0 0,0 1 0 0 0,1-1 0 0 0,-1 1 0 0 0,1-1 0 0 0,-1 1 0 0 0,1 0 0 0 0,0 0 0 0 0,0 0 0 0 0,0 0 0 0 0,1 0 0 0 0,-1 0 1 0 0,1 1-1 0 0,-1-1 0 0 0,1 1 0 0 0,0-1 0 0 0,0 1 0 0 0,1-1 0 0 0,-1 1 0 0 0,1-1 0 0 0,0 1 0 0 0,0 0 0 0 0,0-1 0 0 0,0 1 0 0 0,1-1 1 0 0,-1 1-1 0 0,1-1 0 0 0,1 3 2 0 0,-1-5 27 0 0,0 1 0 0 0,0 0 0 0 0,0-1 1 0 0,0 1-1 0 0,1-1 0 0 0,-1 1 0 0 0,0-1 0 0 0,1 0 1 0 0,0 0-1 0 0,-1 1 0 0 0,1-1 0 0 0,0 0 0 0 0,-1 0 1 0 0,1-1-1 0 0,0 1 0 0 0,0 0 0 0 0,0 0 0 0 0,0-1 1 0 0,0 0-1 0 0,0 1 0 0 0,0-1 0 0 0,0 0 0 0 0,0 0 1 0 0,0 0-1 0 0,0 0 0 0 0,0 0 0 0 0,-1 0 0 0 0,1 0 1 0 0,0-1-1 0 0,0 1 0 0 0,0-1 0 0 0,0 0 1 0 0,0 1-1 0 0,0-1 0 0 0,0 0 0 0 0,-1 0 0 0 0,1 0 1 0 0,0 0-1 0 0,-1-1 0 0 0,2 0-27 0 0,1-1 43 0 0,0 0 0 0 0,0 0 0 0 0,0-1 0 0 0,0 1 0 0 0,-1-1 0 0 0,1 0 0 0 0,-1 0 0 0 0,0 0 0 0 0,0-1 0 0 0,-1 1 0 0 0,1-1 0 0 0,-1 1 0 0 0,0-1 1 0 0,0 0-1 0 0,0 0 0 0 0,-1 0 0 0 0,0 0 0 0 0,0 0 0 0 0,0 0 0 0 0,-1 0 0 0 0,1-1 0 0 0,-1 0-43 0 0,-2 4-10 0 0,1 1 1 0 0,-1-1-1 0 0,0 1 0 0 0,0 0 1 0 0,0 0-1 0 0,1 0 0 0 0,-1 0 1 0 0,0 0-1 0 0,0 0 1 0 0,-1 0-1 0 0,1 1 0 0 0,0-1 1 0 0,0 1-1 0 0,0 0 1 0 0,0-1-1 0 0,0 1 0 0 0,0 0 1 0 0,-1 0-1 0 0,1 0 0 0 0,0 1 1 0 0,0-1-1 0 0,0 0 1 0 0,0 1-1 0 0,0-1 0 0 0,-1 1 1 0 0,1 0-1 0 0,0 0 0 0 0,-1 1 10 0 0,-64 52-232 0 0,67-54 232 0 0,-1 1 0 0 0,1 0 0 0 0,-1-1 0 0 0,1 1 0 0 0,-1 0 1 0 0,1 0-1 0 0,0 0 0 0 0,-1-1 0 0 0,1 1 0 0 0,0 0 0 0 0,0 0 0 0 0,0 0 0 0 0,-1-1 0 0 0,1 1 0 0 0,0 0 0 0 0,0 0 0 0 0,0 0 0 0 0,0 0 0 0 0,1-1 0 0 0,-1 1 0 0 0,0 0 0 0 0,0 0 0 0 0,0 0 0 0 0,1 0 0 0 0,-1-1 0 0 0,0 1 0 0 0,1 0 0 0 0,-1 0 0 0 0,0-1 0 0 0,1 1 0 0 0,-1 0 0 0 0,1-1 0 0 0,0 1 0 0 0,-1 0 0 0 0,1-1 0 0 0,-1 1 0 0 0,1-1 0 0 0,0 1 0 0 0,-1-1 0 0 0,1 1 0 0 0,0-1 0 0 0,0 0 0 0 0,0 1 0 0 0,-1-1 0 0 0,1 0 0 0 0,0 1 0 0 0,0-1 1 0 0,0 0-1 0 0,-1 0 0 0 0,1 0 0 0 0,0 0 0 0 0,0 0 0 0 0,1 0 0 0 0,46-2 591 0 0,-45 1-561 0 0,0 0 1 0 0,0-1 0 0 0,0 1-1 0 0,-1 0 1 0 0,1-1 0 0 0,0 0 0 0 0,-1 0-1 0 0,1 0 1 0 0,-1 0 0 0 0,1 0-1 0 0,-1 0 1 0 0,0-1 0 0 0,0 1 0 0 0,0-1-1 0 0,0 1 1 0 0,-1-1 0 0 0,1 0-1 0 0,-1 0 1 0 0,1 0 0 0 0,-1 0 0 0 0,0 0-1 0 0,0 0 1 0 0,-1 0 0 0 0,1 0-1 0 0,0 0 1 0 0,-1 0 0 0 0,0 0 0 0 0,0 0-1 0 0,0-1 1 0 0,0 1 0 0 0,-1-2-31 0 0,-30-9-772 0 0,7 17-3540 0 0,21 1 399 0 0,1-1-2970 0 0,2 1-5361 0 0</inkml:trace>
  <inkml:trace contextRef="#ctx0" brushRef="#br1" timeOffset="-211522.616">20265 4614 72 0 0,'0'0'747'0'0,"0"0"-358"0"0,0 0-135 0 0,0 0 47 0 0,0 0 63 0 0,0 0 36 0 0,0 0 10 0 0,0 0 64 0 0,0 0 200 0 0,0 0 303 0 0,0 0 316 0 0,0-2 12073 0 0,0-4-6691 0 0,-1-1-4735 0 0,-1-12-4627 0 0,2 15 4317 0 0,2-268 1016 0 0,-1 34-1982 0 0,-2 38-78 0 0,-19 108-457 0 0,-4-78 30 0 0,5-6-54 0 0,5-18-17 0 0,-5 45 19 0 0,3 24-47 0 0,1 33 2 0 0,-3-25 13 0 0,-7-65 16 0 0,4 21 17 0 0,2 15 13 0 0,13 64-115 0 0,6-124 2 0 0,-1 181 43 0 0,2-28-73 0 0,-18 58-1912 0 0,-34 42-3825 0 0,32-26-1753 0 0,14-13-4197 0 0</inkml:trace>
  <inkml:trace contextRef="#ctx0" brushRef="#br1" timeOffset="-208970.751">20251 4507 0 0 0,'0'0'187'0'0,"0"0"660"0"0,0 0 169 0 0,0 0-164 0 0,0 0-265 0 0,0 0-199 0 0,0 0-100 0 0,0 0 64 0 0,2-3 192 0 0,-1 2-199 0 0,6-7-375 0 0,-4 1 3233 0 0,4 15 10520 0 0,-6-5-11812 0 0,106 19 2921 0 0,33-17-3949 0 0,6 8-447 0 0,-3-5-75 0 0,122-22 187 0 0,-133 6-272 0 0,154 8 237 0 0,-24-3-212 0 0,-150-5-124 0 0,143 5 50 0 0,-20 6-227 0 0,-154 5 0 0 0,70-8 0 0 0,-150 0 0 0 0,-2 0 0 0 0,-1 0 0 0 0,-5-2-1838 0 0,2-5-5655 0 0,4 5 5446 0 0,1 2-10252 0 0</inkml:trace>
  <inkml:trace contextRef="#ctx0" brushRef="#br1" timeOffset="-207607.224">23121 4330 4585 0 0,'0'0'2846'0'0,"0"0"-786"0"0,0 0-179 0 0,0 0 175 0 0,0 0 91 0 0,0 0-112 0 0,0 0-281 0 0,0 0-350 0 0,0 0-275 0 0,0 0-206 0 0,0 0-118 0 0,2-1-71 0 0,9-4-41 0 0,-8 4-30 0 0,-3 1-90 0 0,0 0-86 0 0,0 0-86 0 0,0 0-72 0 0,0 0-44 0 0,-2 16 966 0 0,-7 7-1104 0 0,-1 0 1 0 0,-1-1 0 0 0,-1-1-1 0 0,-1 0 1 0 0,0 0-1 0 0,-2-1 1 0 0,-1-1 0 0 0,0-1-1 0 0,-1 0 1 0 0,-1-1-1 0 0,0-1 1 0 0,-14 9-148 0 0,-98 103 76 0 0,45-36-934 0 0,80-86-5256 0 0,9-19 2845 0 0,7-19-3002 0 0,-6 21 865 0 0,-2 3-3220 0 0</inkml:trace>
  <inkml:trace contextRef="#ctx0" brushRef="#br1" timeOffset="-207239.34">22832 4282 8090 0 0,'0'0'2326'0'0,"0"0"-165"0"0,0 0-146 0 0,0 0-98 0 0,0 0-193 0 0,0 0-310 0 0,0 0-267 0 0,0 0-175 0 0,0 0-136 0 0,0 0-109 0 0,0 0-84 0 0,0 0-92 0 0,0 0-69 0 0,-9-4-50 0 0,-24-13-39 0 0,32 18-353 0 0,1-1 0 0 0,-1 1 1 0 0,0-1-1 0 0,1 1 0 0 0,-1-1 1 0 0,1 1-1 0 0,-1 0 1 0 0,1-1-1 0 0,-1 1 0 0 0,1 0 1 0 0,-1-1-1 0 0,1 1 1 0 0,0 0-1 0 0,-1 0 0 0 0,1-1 1 0 0,0 1-1 0 0,-1 0 1 0 0,1 0-1 0 0,0 0 0 0 0,0-1 1 0 0,0 1-1 0 0,0 0 1 0 0,0 0-1 0 0,0 0 0 0 0,0-1 1 0 0,0 1-1 0 0,0 0 1 0 0,0 0-1 0 0,0 0 0 0 0,1-1 1 0 0,-1 1-1 0 0,0 0 1 0 0,1 0-1 0 0,-1 0 0 0 0,0-1 1 0 0,1 1-1 0 0,-1 0 1 0 0,1 0-41 0 0,8 12 256 0 0,0-1 0 0 0,1 1 0 0 0,0-2 0 0 0,1 1 1 0 0,1-2-1 0 0,-1 1 0 0 0,2-1 0 0 0,-1-1 0 0 0,3 0-256 0 0,13 13 294 0 0,30 20 131 0 0,-39-30-349 0 0,-2 0-1 0 0,0 1 1 0 0,0 0-1 0 0,-1 2 1 0 0,-1 0-1 0 0,-1 0 1 0 0,0 2-1 0 0,9 13-75 0 0,-2 66-70 0 0,-19-105-4185 0 0,8-21-479 0 0,-6 11-3976 0 0,-2 11-3026 0 0</inkml:trace>
  <inkml:trace contextRef="#ctx0" brushRef="#br1" timeOffset="-206575.293">23415 3991 8802 0 0,'0'0'2124'0'0,"0"0"-245"0"0,0 0-85 0 0,0 0-42 0 0,0 0-132 0 0,0 0-270 0 0,0 0-295 0 0,0 0-246 0 0,0 0-139 0 0,0 0-76 0 0,0 0-25 0 0,0 0 10 0 0,0 0-30 0 0,-13 5 1117 0 0,-59 90-522 0 0,16-3-729 0 0,85-125 1252 0 0,73-96-1487 0 0,-88 111-133 0 0,-14 17-18 0 0,0 1 6 0 0,0 0 8 0 0,-10 2 102 0 0,5 1-146 0 0,-1 0 21 0 0,-1 1-1 0 0,1 1 1 0 0,0-1-1 0 0,0 1 1 0 0,0 0 0 0 0,1 0-1 0 0,0 1 1 0 0,0 0-1 0 0,0 0 1 0 0,0 0 0 0 0,-1 4-20 0 0,1-3 34 0 0,4-6-47 0 0,-10 29-3842 0 0,3-18-240 0 0,3-7-2762 0 0,4-4 4659 0 0,-3 2-9854 0 0</inkml:trace>
  <inkml:trace contextRef="#ctx0" brushRef="#br1" timeOffset="-204069.203">20381 1572 2393 0 0,'0'0'1725'0'0,"0"0"8"0"0,0 0 87 0 0,0 0 100 0 0,0 0-34 0 0,0 0-242 0 0,0 0-330 0 0,0 0-319 0 0,0 0-231 0 0,0 0-146 0 0,0 0-60 0 0,2-1-12 0 0,7-9 939 0 0,-9 10-1099 0 0,0 0-50 0 0,0 0-19 0 0,0 0-19 0 0,0 0-22 0 0,11 30 1259 0 0,-3 87-283 0 0,-9-99-1188 0 0,0 0 0 0 0,2 0 0 0 0,0 0 1 0 0,1-1-1 0 0,0 1 0 0 0,2 0 0 0 0,0-1 0 0 0,1 0 0 0 0,1 0 0 0 0,0 0 1 0 0,2 0-65 0 0,-7-17 57 0 0,1 1 0 0 0,0-1 1 0 0,0 1-1 0 0,-1-1 0 0 0,1 0 0 0 0,0 0 1 0 0,0 0-1 0 0,-1 0 0 0 0,1 0 1 0 0,0 0-1 0 0,0 0 0 0 0,-1-1 1 0 0,1 1-1 0 0,0-1 0 0 0,0 1 1 0 0,-1-1-1 0 0,1 0 0 0 0,-1 1 1 0 0,1-1-1 0 0,0 0 0 0 0,-1 0 0 0 0,0 0 1 0 0,1 0-1 0 0,-1-1 0 0 0,0 1 1 0 0,1 0-1 0 0,-1-1 0 0 0,0 1 1 0 0,0 0-1 0 0,0-1 0 0 0,0 1 1 0 0,0-1-1 0 0,0 0 0 0 0,-1 1 1 0 0,1-1-1 0 0,-1 0 0 0 0,1 1 0 0 0,-1-1 1 0 0,1 0-1 0 0,-1 0 0 0 0,0 1 1 0 0,0-1-58 0 0,6-8 36 0 0,152-247 298 0 0,-153 248-285 0 0,-5 9-53 0 0,1 0 0 0 0,-1 1 0 0 0,0-1 0 0 0,0 0 0 0 0,0 1 0 0 0,1-1 0 0 0,-1 0 0 0 0,0 1 0 0 0,1-1 0 0 0,-1 0 0 0 0,0 0 0 0 0,0 1 0 0 0,1-1 0 0 0,-1 0 0 0 0,0 0 0 0 0,1 0 0 0 0,-1 0 0 0 0,1 1 0 0 0,-1-1 0 0 0,0 0 0 0 0,1 0 0 0 0,-1 0 0 0 0,0 0-1 0 0,1 0 1 0 0,-1 0 0 0 0,1 0 0 0 0,-1 0 0 0 0,0 0 0 0 0,1 0 0 0 0,-1 0 0 0 0,0 0 0 0 0,1 0 0 0 0,-1 0 0 0 0,1 0 0 0 0,-1-1 0 0 0,0 1 0 0 0,1 0 0 0 0,-1 0 0 0 0,0 0 0 0 0,1-1 0 0 0,-1 1 0 0 0,0 0 0 0 0,1 0 0 0 0,-1-1 0 0 0,0 1 0 0 0,0 0 0 0 0,1 0 0 0 0,-1-1 0 0 0,0 1 0 0 0,0 0 0 0 0,0-1 4 0 0,2 6-1 0 0,21 51 97 0 0,-3 1 0 0 0,-3 1 0 0 0,-2 1 0 0 0,-2 0 0 0 0,-3 1 0 0 0,-3 0 0 0 0,-2 13-96 0 0,-5 98 68 0 0,-3-153-39 0 0,0 0 1 0 0,0 0-1 0 0,-2-1 0 0 0,0 1 0 0 0,-1-1 0 0 0,-1 0 0 0 0,0-1 1 0 0,-6 8-30 0 0,8-15 35 0 0,0-1 0 0 0,0 0 0 0 0,-1 0 0 0 0,0 0 0 0 0,0-1 0 0 0,-1 0 0 0 0,0 0 1 0 0,-1 0-1 0 0,1-1 0 0 0,-1-1 0 0 0,0 1 0 0 0,-1-1 0 0 0,1 0 0 0 0,-1-1 0 0 0,-7 3-35 0 0,14-7 15 0 0,0 0-1 0 0,-1-1 0 0 0,1 1 0 0 0,0 0 0 0 0,0-1 0 0 0,0 0 0 0 0,0 1 0 0 0,0-1 0 0 0,0 0 0 0 0,0 0 0 0 0,0 0 0 0 0,0 0 0 0 0,0 0 0 0 0,0-1 0 0 0,0 1 0 0 0,1-1 0 0 0,-1 1 0 0 0,0-1 0 0 0,1 1 0 0 0,0-1 0 0 0,-1 0 1 0 0,1 0-1 0 0,0 0 0 0 0,0 0 0 0 0,0 0 0 0 0,0 0 0 0 0,0 0 0 0 0,0 0 0 0 0,1 0 0 0 0,-1 0 0 0 0,1 0 0 0 0,-1-1 0 0 0,1 1 0 0 0,0 0 0 0 0,0 0 0 0 0,0-1 0 0 0,0 1 0 0 0,0 0 0 0 0,1 0 0 0 0,-1 0 0 0 0,1-1 0 0 0,-1 1 1 0 0,1 0-1 0 0,0 0 0 0 0,0 0 0 0 0,0 0 0 0 0,0-1-14 0 0,0-16 20 0 0,1-4-32 0 0,1-1 1 0 0,2 1-1 0 0,0-1 1 0 0,1 1 0 0 0,2 1-1 0 0,0-1 1 0 0,1 2-1 0 0,9-14 12 0 0,0-7-282 0 0,-4-1-1378 0 0,-11 28-3185 0 0,-1 0-6420 0 0,0 11 101 0 0</inkml:trace>
  <inkml:trace contextRef="#ctx0" brushRef="#br1" timeOffset="-203400.433">21057 1333 9362 0 0,'0'0'2502'0'0,"0"0"-920"0"0,0 0-261 0 0,0 0 63 0 0,0 0-18 0 0,0 0-146 0 0,0 0-271 0 0,0 0-268 0 0,0 0-178 0 0,0 0-91 0 0,0 0-35 0 0,0 0-41 0 0,0 0-17 0 0,-5 10-16 0 0,-23 60 446 0 0,24-58-520 0 0,0 0 0 0 0,-1 0-1 0 0,0-1 1 0 0,-1 0 0 0 0,0 0 0 0 0,-1 0-1 0 0,0-1 1 0 0,-1 0 0 0 0,0 0-1 0 0,-3 2-228 0 0,10-11 101 0 0,1-1-13 0 0,0 0 10 0 0,0 0 0 0 0,0 0-4 0 0,0 0-3 0 0,0 0 4 0 0,0 0-3 0 0,0 0-6 0 0,0 0 40 0 0,0 0 10 0 0,0 0 9 0 0,30-64 414 0 0,81-49-430 0 0,-110 113-107 0 0,-1 0-1 0 0,0 0 14 0 0,0 0-9 0 0,0 0-19 0 0,0 0 21 0 0,0 0-7 0 0,0 0 3 0 0,0 0 3 0 0,0 0-19 0 0,0 0-15 0 0,-16 15 43 0 0,-51 80 148 0 0,19-31-8 0 0,43-59 57 0 0,0-2-3895 0 0,4-12-6453 0 0,1 5-1707 0 0</inkml:trace>
  <inkml:trace contextRef="#ctx0" brushRef="#br1" timeOffset="-200830">19089 3163 0 0 0,'0'0'571'0'0,"0"0"525"0"0,0 0 155 0 0,0 0 81 0 0,0 0 139 0 0,0 0 131 0 0,0 0 50 0 0,0 0-59 0 0,0 0-145 0 0,1 1 6388 0 0,1 0-3532 0 0,10 9-1697 0 0,43 52-290 0 0,-7-14-1560 0 0,2 6-366 0 0,-14-2-184 0 0,-20-26-73 0 0,38 37 94 0 0,-9-15-153 0 0,1 17 77 0 0,10 2 36 0 0,-4-7-125 0 0,43 49 126 0 0,-30-28-120 0 0,-26-15-33 0 0,-16-33-17 0 0,-14-17-9 0 0,1-1 0 0 0,1-1 0 0 0,0 1 0 0 0,1-2 0 0 0,0 0 0 0 0,1 0 0 0 0,1-1 0 0 0,0-1-10 0 0,67 49 36 0 0,-71-56-25 0 0,0 2 0 0 0,0-1 0 0 0,-1 1 0 0 0,1 0 0 0 0,-1 1-1 0 0,-1 0 1 0 0,1 1 0 0 0,-1 0 0 0 0,-1 0 0 0 0,1 0 0 0 0,-1 1 0 0 0,2 5-11 0 0,39 43 45 0 0,-13-23-17 0 0,-10-13 71 0 0,-24-20-91 0 0,15 14-162 0 0,-16-15 121 0 0,11-46-5583 0 0,-2 16-4123 0 0,-7 17-2957 0 0</inkml:trace>
  <inkml:trace contextRef="#ctx0" brushRef="#br1" timeOffset="-199050.952">19089 3181 0 0 0,'0'0'671'0'0,"0"0"284"0"0,0 0 65 0 0,0 0-43 0 0,0 0-26 0 0,0 0-44 0 0,0 0-7 0 0,0 0 13 0 0,0 0-8 0 0,-6-17 2684 0 0,5 14 732 0 0,1 2 3554 0 0,-5 38-2900 0 0,-13 23-4812 0 0,4-16 97 0 0,-1 10-185 0 0,-42 210 184 0 0,50-138 66 0 0,20-137 774 0 0,53-48-914 0 0,256-162-107 0 0,-159 121-34 0 0,-163 100-39 0 0,0 0 1 0 0,-1 0 0 0 0,1 0 0 0 0,0 0-1 0 0,-1 0 1 0 0,1 0 0 0 0,0-1 0 0 0,0 1-1 0 0,-1 0 1 0 0,1 0 0 0 0,0 0-1 0 0,0 0 1 0 0,-1-1 0 0 0,1 1 0 0 0,0 0-1 0 0,0 0 1 0 0,0-1 0 0 0,0 1-1 0 0,-1 0 1 0 0,1-1 0 0 0,0 1 0 0 0,0 0-1 0 0,0 0 1 0 0,0-1 0 0 0,0 1 0 0 0,0 0-1 0 0,0-1 1 0 0,0 1 0 0 0,0 0-1 0 0,0-1 1 0 0,0 1 0 0 0,0 0 0 0 0,0-1-1 0 0,0 1 1 0 0,0 0 0 0 0,0 0 0 0 0,0-1-1 0 0,0 1 1 0 0,0 0 0 0 0,0-1-1 0 0,0 1 1 0 0,0 0 0 0 0,1 0 0 0 0,-1-1-1 0 0,0 1 1 0 0,0 0 0 0 0,0-1-6 0 0,-14-1 79 0 0,-146-32-46 0 0,-29 9 60 0 0,177 23-93 0 0,-11-3 18 0 0,14-2-18 0 0,9 6 0 0 0,-10-13-1248 0 0,10 13 578 0 0,0-4-2918 0 0,0 2-6075 0 0,0 0-3034 0 0</inkml:trace>
  <inkml:trace contextRef="#ctx0" brushRef="#br1" timeOffset="-194598.776">18977 4481 7314 0 0,'0'0'2555'0'0,"0"0"-481"0"0,0 0-306 0 0,0 0-150 0 0,0 0-169 0 0,0 0-251 0 0,0 0-326 0 0,0 0-257 0 0,0 0-146 0 0,0 0-86 0 0,0 0-20 0 0,14 4 2117 0 0,7 41-866 0 0,6 134-259 0 0,-27-179-1278 0 0,-11-52 2158 0 0,12 32-2183 0 0,1 1-1 0 0,0 0 1 0 0,1 0-1 0 0,1 0 1 0 0,1 0-1 0 0,1 1 0 0 0,0-1 1 0 0,1 1-1 0 0,5-6-51 0 0,71-124 146 0 0,-75 137-132 0 0,-6 8-9 0 0,0-1 0 0 0,0 1 0 0 0,0 0 1 0 0,1 0-1 0 0,-1 0 0 0 0,1 1 0 0 0,0-1 0 0 0,-1 1 1 0 0,1-1-1 0 0,0 1 0 0 0,0 0 0 0 0,1 0 0 0 0,-1 0 1 0 0,0 0-1 0 0,1 1 0 0 0,-1 0 0 0 0,1-1 1 0 0,0 1-6 0 0,8 41 97 0 0,-10 56 96 0 0,-2-96-211 0 0,0 0-13 0 0,42-20-5843 0 0,-28 8-4953 0 0,-7 8-1149 0 0</inkml:trace>
  <inkml:trace contextRef="#ctx0" brushRef="#br1" timeOffset="-194108.138">19284 4812 7994 0 0,'0'0'3015'0'0,"0"0"-1092"0"0,0 0-371 0 0,0 0 26 0 0,0 0-70 0 0,0 0-203 0 0,0 0-313 0 0,0 0-280 0 0,0 0-158 0 0,0 0-60 0 0,0 0-6 0 0,0 0 30 0 0,2 23 2460 0 0,-15 39-1127 0 0,0-4-883 0 0,13-57-953 0 0,0-1-11 0 0,0 0-18 0 0,0 0 20 0 0,28-4-2473 0 0,-24-15-4839 0 0,-3 13 1221 0 0,-1 2-5666 0 0</inkml:trace>
  <inkml:trace contextRef="#ctx0" brushRef="#br1" timeOffset="-193669.327">19479 4503 12195 0 0,'0'0'2528'0'0,"0"0"-857"0"0,0 0-276 0 0,0 0 100 0 0,0 0-28 0 0,0 0-184 0 0,0 0-311 0 0,0 0-265 0 0,0 0-136 0 0,0 0-63 0 0,0 0-43 0 0,0 0-58 0 0,0 0-41 0 0,-4 9-45 0 0,-19 40 560 0 0,38-59 507 0 0,-26 17-427 0 0,-5 5-1010 0 0,28-21-1768 0 0,1-1-410 0 0,-1 0-5411 0 0,-6 5-4651 0 0</inkml:trace>
  <inkml:trace contextRef="#ctx0" brushRef="#br1" timeOffset="-189505.757">19496 4047 152 0 0,'0'0'1739'0'0,"0"0"-437"0"0,0 0-73 0 0,0 0 172 0 0,0 0 116 0 0,0 0-26 0 0,0 0-152 0 0,0 0-209 0 0,0 0-143 0 0,0 0-74 0 0,0 0-11 0 0,0 0 49 0 0,0 0 42 0 0,3-2-34 0 0,9-6-115 0 0,-9 7-122 0 0,-3 1-141 0 0,0 0-107 0 0,0 0-46 0 0,0 0-66 0 0,0 0-31 0 0,0 0-12 0 0,-4 14 1889 0 0,-70 68-1597 0 0,62-62-213 0 0,23-33 483 0 0,85-90-624 0 0,-196 190 1112 0 0,89-80-2636 0 0,34-28-1610 0 0,-8 8-3109 0 0,-7 8-5417 0 0</inkml:trace>
  <inkml:trace contextRef="#ctx0" brushRef="#br1" timeOffset="-188161.849">18730 4249 0 0 0,'0'0'952'0'0,"0"0"794"0"0,0 0 314 0 0,0 0 83 0 0,0 0-134 0 0,0 0-262 0 0,0 0-321 0 0,0 0-286 0 0,0 0-213 0 0,0 0-128 0 0,0 0-57 0 0,0 0-37 0 0,-5 0 3067 0 0,78-32 736 0 0,45-10-2933 0 0,-2 6-880 0 0,-80 32-554 0 0,-35 4-102 0 0,-1 0-9 0 0,0 0-3 0 0,0 0 4 0 0,0 0 5 0 0,0 0 15 0 0,0 0-6 0 0,0 0-18 0 0,0 0-2 0 0,0 0 27 0 0,0 0-9 0 0,0 0-9 0 0,0 0 4 0 0,0 0-5 0 0,0 0 2 0 0,0 0 9 0 0,0 0-2 0 0,0 0 4 0 0,-13-10 1705 0 0,-27-21-1285 0 0,-4-19-286 0 0,49 24-4135 0 0,9 18-3345 0 0,-10 4-4622 0 0</inkml:trace>
  <inkml:trace contextRef="#ctx0" brushRef="#br0" timeOffset="-181762.464">17405 4496 1296 0 0,'0'0'2207'0'0,"0"0"61"0"0,0 0 1 0 0,0 0-107 0 0,0 0-221 0 0,0 0-265 0 0,0 0-276 0 0,0 0-230 0 0,0 0-163 0 0,0 0-170 0 0,0 0-122 0 0,7 4 2544 0 0,41 110-1115 0 0,1-19-1868 0 0,-28-47 136 0 0,-20-55 2591 0 0,-6-15-2415 0 0,-51-106 127 0 0,48 98-631 0 0,1 0-1 0 0,2 0 1 0 0,1 0-1 0 0,1 0 1 0 0,1-1 0 0 0,2 1-1 0 0,3-14-83 0 0,-3 40 7 0 0,0-1-1 0 0,1 0 1 0 0,0 0-1 0 0,0 0 1 0 0,0 1-1 0 0,1-1 1 0 0,-1 0-1 0 0,1 1 1 0 0,0-1-1 0 0,1 1 1 0 0,-1 0-1 0 0,1 0 1 0 0,0 0-1 0 0,0 0 1 0 0,0 0-1 0 0,3-2-6 0 0,20 36 48 0 0,-23-24-44 0 0,0 1 0 0 0,0-1 0 0 0,-1 1 0 0 0,0 0-1 0 0,-1 0 1 0 0,1 0 0 0 0,-1 0 0 0 0,0 0 0 0 0,-1 0-1 0 0,0 0 1 0 0,0 0 0 0 0,-1 6-4 0 0,1 5-84 0 0,3-12-622 0 0,7-12-5700 0 0,-7 0 4287 0 0,0 1-3335 0 0,-2 1-5800 0 0</inkml:trace>
  <inkml:trace contextRef="#ctx0" brushRef="#br0" timeOffset="-173572.711">17145 4275 1008 0 0,'0'0'2019'0'0,"0"0"-76"0"0,0 0 24 0 0,0 0 27 0 0,0 0-81 0 0,0 0-176 0 0,0 0-207 0 0,0 0-167 0 0,0 0-112 0 0,0 0-100 0 0,0 0-127 0 0,6 7 6623 0 0,62-40-5971 0 0,193-99-691 0 0,-184 117-821 0 0,-77 15-190 0 0,0 0 36 0 0,0 0 2 0 0,0 0 10 0 0,0 0 33 0 0,0 0 2 0 0,0 0 2 0 0,0 0 14 0 0,0 0 13 0 0,0 0-21 0 0,0 0 4 0 0,0 0-1 0 0,0 0-17 0 0,0 0-10 0 0,0 0-1 0 0,0 0-5 0 0,0 0-15 0 0,0 0 17 0 0,0 0-9 0 0,0 0 0 0 0,0 0 11 0 0,0 0-19 0 0,0 0-11 0 0,0 0 2 0 0,0 0 8 0 0,0 0-6 0 0,-29 0 190 0 0,-97-27 73 0 0,30-4-60 0 0,95 21-3833 0 0,15 8-9956 0 0,-11 2 1347 0 0</inkml:trace>
  <inkml:trace contextRef="#ctx0" brushRef="#br0" timeOffset="-172730.592">17762 4558 3137 0 0,'0'0'2392'0'0,"0"0"-158"0"0,0 0-172 0 0,0 0-148 0 0,0 0-267 0 0,0 0-334 0 0,0 0-310 0 0,0 0-187 0 0,0 0-86 0 0,0 0-29 0 0,0 0-3 0 0,0 0-24 0 0,0 0-13 0 0,0 4 4196 0 0,0 128-2560 0 0,1-127-2210 0 0,1 1-1 0 0,-1-1 0 0 0,1 0 0 0 0,0 1 0 0 0,0-1 1 0 0,1 0-1 0 0,-1-1 0 0 0,1 1 0 0 0,0 0 0 0 0,1-1 0 0 0,-1 1 1 0 0,1-1-1 0 0,0 0 0 0 0,0 0 0 0 0,0-1 0 0 0,3 3-86 0 0,-5-5 27 0 0,0 0 0 0 0,0-1 0 0 0,0 1-1 0 0,-1-1 1 0 0,1 1 0 0 0,0-1-1 0 0,0 0 1 0 0,0 1 0 0 0,0-1-1 0 0,0 0 1 0 0,0 0 0 0 0,0-1 0 0 0,0 1-1 0 0,0 0 1 0 0,0-1 0 0 0,-1 1-1 0 0,1-1 1 0 0,0 1 0 0 0,0-1-1 0 0,0 0 1 0 0,-1 0 0 0 0,1 0 0 0 0,0 0-1 0 0,-1 0 1 0 0,1 0 0 0 0,-1 0-1 0 0,1-1 1 0 0,-1 1 0 0 0,1 0-1 0 0,-1-1 1 0 0,0 1 0 0 0,0-1 0 0 0,0 0-1 0 0,0 1 1 0 0,0-1 0 0 0,0 0-1 0 0,0 0 1 0 0,-1 1 0 0 0,1-1 0 0 0,-1 0-1 0 0,1 0 1 0 0,-1 0 0 0 0,0 0-1 0 0,1 0 1 0 0,-1-1-27 0 0,1-10-833 0 0,-1-5-2721 0 0,-5 4-2493 0 0,3 8-1963 0 0,-1 2-3263 0 0</inkml:trace>
  <inkml:trace contextRef="#ctx0" brushRef="#br0" timeOffset="-171998.589">17773 4256 10010 0 0,'0'0'2777'0'0,"0"0"-914"0"0,0 0-404 0 0,0 0-32 0 0,0 0-108 0 0,0 0-218 0 0,0 0-259 0 0,0 0-185 0 0,0 0-86 0 0,0 0-16 0 0,0 0 14 0 0,0 0-51 0 0,0 0-24 0 0,-13 8 1756 0 0,13-16 1459 0 0,0 8-3664 0 0,0 0-5 0 0,0 0-9 0 0,0 0-27 0 0,0 0 29 0 0,0 0-6 0 0,0 0 1 0 0,0 0 35 0 0,0 0-19 0 0,0 0-15 0 0,0 0 7 0 0,-24 12 91 0 0,24-12-127 0 0,0 0 5 0 0,0 0-1 0 0,0-1 1 0 0,0 1 0 0 0,0 0 0 0 0,0 0 0 0 0,0-1 0 0 0,0 1 0 0 0,0 0 0 0 0,0-1 0 0 0,0 1 0 0 0,0 0 0 0 0,0 0 0 0 0,0-1 0 0 0,0 1 0 0 0,0 0-1 0 0,0-1 1 0 0,0 1 0 0 0,0 0 0 0 0,0 0 0 0 0,-1-1 0 0 0,1 1 0 0 0,0 0 0 0 0,0 0 0 0 0,0-1 0 0 0,0 1 0 0 0,-1 0 0 0 0,1 0 0 0 0,0-1-1 0 0,0 1 1 0 0,0 0 0 0 0,-1 0 0 0 0,1 0-5 0 0,30-36 94 0 0,-46 57 246 0 0,16-21-346 0 0,0 0-10 0 0,0 0-10 0 0,0 0-24 0 0,0 0-30 0 0,14-17-1995 0 0,-4 10 717 0 0,9-8-5302 0 0,-14 10-5574 0 0</inkml:trace>
  <inkml:trace contextRef="#ctx0" brushRef="#br0" timeOffset="-167382.931">16434 3248 0 0 0,'0'0'926'0'0,"0"0"258"0"0,0 0 121 0 0,0 0 50 0 0,0 0 52 0 0,0 0 40 0 0,0 0 2 0 0,0 0-16 0 0,7-10-52 0 0,17-26-104 0 0,-24 36-1125 0 0,-1 0-1 0 0,1 0 0 0 0,-1 0 1 0 0,1 0-1 0 0,-1 0 0 0 0,1 0 1 0 0,-1 0-1 0 0,1 0 0 0 0,-1-1 1 0 0,1 1-1 0 0,-1 0 0 0 0,1 0 1 0 0,-1 0-1 0 0,1 0 1 0 0,-1-1-1 0 0,1 1 0 0 0,0 0 1 0 0,-1 0-1 0 0,1-1 0 0 0,-1 1 1 0 0,1 0-1 0 0,0-1 0 0 0,-1 1 1 0 0,1-1-1 0 0,0 1 0 0 0,-1 0 1 0 0,1-1-1 0 0,0 1 1 0 0,0-1-1 0 0,-1 1 0 0 0,1-1 1 0 0,0 1-1 0 0,0-1 0 0 0,0 1 1 0 0,0 0-1 0 0,0-1 0 0 0,0 1 1 0 0,0-1-1 0 0,0 1 0 0 0,0-1 1 0 0,0 1-1 0 0,0-1 1 0 0,0 1-1 0 0,0-1 0 0 0,0 1 1 0 0,0-1-1 0 0,0 1 0 0 0,0-1 1 0 0,1 1-1 0 0,-1-1 0 0 0,0 1 1 0 0,0-1-1 0 0,0 1 1 0 0,1-1-1 0 0,-1 1 0 0 0,0 0 1 0 0,1-1-1 0 0,-1 1 0 0 0,1 0-151 0 0,-10-1 3199 0 0,-11 138-2556 0 0,18-108-592 0 0,-1-4-17 0 0,1 1 0 0 0,1-1 1 0 0,1 1-1 0 0,2-1 0 0 0,0 1 0 0 0,3 5-34 0 0,-5-28 26 0 0,1 0-1 0 0,-1 0 1 0 0,1 0-1 0 0,-1 0 1 0 0,1 0-1 0 0,0 0 1 0 0,0 0-1 0 0,1-1 1 0 0,-1 1-1 0 0,0 0 1 0 0,1-1-1 0 0,0 1 1 0 0,0-1-1 0 0,-1 1 1 0 0,1-1-1 0 0,1 0 1 0 0,-1 0-1 0 0,0 0 1 0 0,0 0-1 0 0,1 0 1 0 0,-1-1-1 0 0,1 1 1 0 0,0-1-1 0 0,-1 1 1 0 0,1-1-1 0 0,0 0 1 0 0,0 0-1 0 0,0 0 1 0 0,0 0-1 0 0,0-1 1 0 0,0 1-1 0 0,0-1 1 0 0,0 0-1 0 0,0 0 1 0 0,0 0-1 0 0,0 0 1 0 0,0 0-1 0 0,0-1 1 0 0,0 0-1 0 0,0 1 1 0 0,2-2-26 0 0,1-3 78 0 0,1 0-1 0 0,-1 0 1 0 0,0 0 0 0 0,0-1 0 0 0,-1 0-1 0 0,1-1 1 0 0,-1 1 0 0 0,-1-1 0 0 0,1 0-1 0 0,-1 0 1 0 0,-1 0 0 0 0,1-1 0 0 0,1-6-78 0 0,11-26 42 0 0,-3-2-1 0 0,-2 1 1 0 0,-1-1 0 0 0,-2-1 0 0 0,0-20-42 0 0,-9 375 89 0 0,23-157-8 0 0,5 101-78 0 0,-27-229-1 0 0,0-1-1 0 0,-2 1 0 0 0,-1-1 0 0 0,-1 1 0 0 0,-2-1 0 0 0,0 0 0 0 0,-6 13-1 0 0,8-26 5 0 0,-1 0-1 0 0,0 0 0 0 0,-1-1 0 0 0,-1 0 0 0 0,0 0 0 0 0,0-1 0 0 0,-1 1 0 0 0,0-2 0 0 0,-1 1 1 0 0,-1-1-1 0 0,1-1 0 0 0,-11 9-4 0 0,19-17-2 0 0,-1 1 0 0 0,0-1 0 0 0,0 1 0 0 0,0-1 0 0 0,0 0 0 0 0,0 0 0 0 0,0 0 0 0 0,0 0 0 0 0,0 0 0 0 0,0 0 0 0 0,0 0 0 0 0,0-1 0 0 0,-1 1 0 0 0,1-1 0 0 0,0 0 0 0 0,0 0 0 0 0,-1 1 0 0 0,1-1 0 0 0,0-1 0 0 0,-1 1 0 0 0,1 0 0 0 0,0 0 0 0 0,0-1 0 0 0,-1 0 0 0 0,1 1 0 0 0,0-1 0 0 0,0 0 0 0 0,0 0 0 0 0,0 0 0 0 0,0 0 0 0 0,0 0 0 0 0,0-1 0 0 0,0 1 0 0 0,1-1 0 0 0,-1 1 0 0 0,0-1 0 0 0,1 1 0 0 0,-1-1 0 0 0,1 0 0 0 0,0 0 0 0 0,-1 0 0 0 0,1 0 0 0 0,0 0 0 0 0,0 0 0 0 0,0 0 0 0 0,1 0 0 0 0,-1 0 0 0 0,0-1 0 0 0,1 1 0 0 0,-1-1 2 0 0,1-17 2 0 0,1 1 1 0 0,1-1-1 0 0,1 0 0 0 0,0 1 1 0 0,1 0-1 0 0,1 0 0 0 0,1 0 1 0 0,1 0-1 0 0,1 1 1 0 0,0 0-1 0 0,1 1 0 0 0,1 0 1 0 0,1 0-1 0 0,0 1 0 0 0,1 0 1 0 0,1 1-1 0 0,2-2-2 0 0,10-18 0 0 0,121-131-176 0 0,-133 148-915 0 0,-11 15-3630 0 0,-2 2-4573 0 0,0 1-2821 0 0</inkml:trace>
  <inkml:trace contextRef="#ctx0" brushRef="#br0" timeOffset="-166182.953">21101 7279 0 0 0,'0'0'464'0'0,"0"0"1276"0"0,0 0 428 0 0,0 0 28 0 0,0 0-67 0 0,0 0-174 0 0,0 0-190 0 0,0 0-186 0 0,0 0-148 0 0,0 0-128 0 0,13 5 3844 0 0,-30 51 325 0 0,-42 19-3933 0 0,-80 40-699 0 0,-19-9-516 0 0,169-106-2079 0 0,22-44-4309 0 0,-26 22 135 0 0,-5 15 1181 0 0,0 3-3055 0 0</inkml:trace>
  <inkml:trace contextRef="#ctx0" brushRef="#br0" timeOffset="-165365.641">20810 7276 1448 0 0,'0'0'3172'0'0,"0"0"-709"0"0,0 0-223 0 0,0 0 23 0 0,0 0-14 0 0,0 0-146 0 0,0 0-288 0 0,0 0-368 0 0,0 0-312 0 0,0 0-224 0 0,0 0-131 0 0,0 0-44 0 0,-2-1-46 0 0,-14 2 1153 0 0,16-1-1386 0 0,0 0-70 0 0,26 17 2372 0 0,22 21-989 0 0,-13 21-1245 0 0,71 173-5 0 0,-65-156-366 0 0,-34-79-676 0 0,-7-27-4731 0 0,0 17-3185 0 0,0 8-4079 0 0</inkml:trace>
  <inkml:trace contextRef="#ctx0" brushRef="#br0" timeOffset="-155788.327">16786 7143 288 0 0,'0'0'1344'0'0,"0"0"-3"0"0,0 0 146 0 0,0 0 208 0 0,0 0 53 0 0,0 0-152 0 0,0 0-297 0 0,0 0-290 0 0,0 0-183 0 0,0 0-91 0 0,0 0 13 0 0,9 0 2242 0 0,-7 0 2758 0 0,-80-11-988 0 0,70 11-4678 0 0,-1 1 0 0 0,0 0 0 0 0,1 0-1 0 0,-1 1 1 0 0,1 0 0 0 0,0 0 0 0 0,-1 1 0 0 0,1 0 0 0 0,1 0 0 0 0,-1 1 0 0 0,0 0 0 0 0,1 1 0 0 0,0 0-1 0 0,0 0 1 0 0,0 0 0 0 0,0 1 0 0 0,-4 5-82 0 0,-51 89 640 0 0,40-38-369 0 0,-6 33 52 0 0,23 30 90 0 0,5-122-410 0 0,16 98 136 0 0,21-42 26 0 0,11-1-24 0 0,12-3 37 0 0,4-29-6 0 0,-10-15 66 0 0,28-11-6 0 0,-24-14 21 0 0,-5-5-220 0 0,-3-18 127 0 0,-24 12-103 0 0,9-12 38 0 0,11-40-10 0 0,-15 7 26 0 0,-25 17-59 0 0,-19-26-52 0 0,-3 26 0 0 0,-1 17 0 0 0,-18-12 0 0 0,-7 8 0 0 0,7 7 0 0 0,-40-19 0 0 0,32 26 0 0 0,15 15 0 0 0,-14 3 0 0 0,16 8-28 0 0,-5-22-1423 0 0,29 20 662 0 0,-2-5-1818 0 0,2 2-2995 0 0,2 1-5342 0 0</inkml:trace>
  <inkml:trace contextRef="#ctx0" brushRef="#br1" timeOffset="-142051.433">21000 4960 0 0 0,'0'0'1034'0'0,"0"0"287"0"0,0 0 191 0 0,0 0 108 0 0,0 0 27 0 0,0 0-62 0 0,0 0-112 0 0,0 0-144 0 0,0 0-105 0 0,0 0-66 0 0,0 0-60 0 0,3 3 1749 0 0,-1 1 4590 0 0,-111-22-5037 0 0,23 29-1698 0 0,12 22-57 0 0,3 40 24 0 0,39 5-314 0 0,14-16-106 0 0,7-10 81 0 0,22 47 39 0 0,63-7 67 0 0,-66-86-392 0 0,0-1 0 0 0,-1 0 0 0 0,2 0-1 0 0,-1-1 1 0 0,0 0 0 0 0,1 0 0 0 0,0-1 0 0 0,0 0 0 0 0,0-1-1 0 0,0 1 1 0 0,2-2-44 0 0,-2 2 44 0 0,71-3 372 0 0,-42-18-260 0 0,-34 17-140 0 0,1-1 0 0 0,-1 1 1 0 0,1-1-1 0 0,-1-1 1 0 0,0 1-1 0 0,0-1 0 0 0,0 1 1 0 0,0-1-1 0 0,0-1 0 0 0,0 1 1 0 0,-1 0-1 0 0,1-1 1 0 0,-1 0-1 0 0,2-3-16 0 0,27-41 0 0 0,-23 0 0 0 0,-7 18 0 0 0,-4-3 0 0 0,2 30 0 0 0,-2 3 0 0 0,-1 0 0 0 0,1 0 0 0 0,-58-19 0 0 0,-25 1 0 0 0,44 10 0 0 0,39 8 0 0 0,4 0 0 0 0,342 0 0 0 0,-343 0 0 0 0,-2 0-5 0 0,1 0-38 0 0,0 0-69 0 0,4-11-4955 0 0,3 8-7120 0 0,-5 3-573 0 0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04.3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182 276 11626 0 0,'0'0'2757'0'0,"0"0"-981"0"0,0 0-489 0 0,0 0-4 0 0,0 0 86 0 0,0 0-64 0 0,0 0-227 0 0,0 0-287 0 0,0 0-222 0 0,0 0-123 0 0,0 0-45 0 0,4-7 2402 0 0,25 68-1342 0 0,-17-24-1252 0 0,-1 1 1 0 0,-2-1 0 0 0,-2 1 0 0 0,-2 1 0 0 0,-1 0 0 0 0,-2-1 0 0 0,-1 1 0 0 0,-5 33-210 0 0,4 1 138 0 0,-6 107-10 0 0,6-179-154 0 0,0-1-24 0 0,0 0-12 0 0,0 0-34 0 0,0 0-10 0 0,0 0-10 0 0,0-27-2192 0 0,13-58-2052 0 0,-6 43 939 0 0,-3 20-331 0 0,0-1-3298 0 0,-3 8-2500 0 0</inkml:trace>
  <inkml:trace contextRef="#ctx0" brushRef="#br0" timeOffset="679.504">8 272 4665 0 0,'0'0'4150'0'0,"0"0"-1448"0"0,0 0-612 0 0,0 0-159 0 0,0 0-119 0 0,0 0-177 0 0,0 0-245 0 0,0 0-271 0 0,0 0-255 0 0,0 0-152 0 0,0 0-96 0 0,0 0-74 0 0,0 0-29 0 0,-4-2-43 0 0,1-1-530 0 0,3 3 103 0 0,1 0-1 0 0,-1 0 1 0 0,0 0-1 0 0,0 0 1 0 0,1 0-1 0 0,-1 0 1 0 0,0-1-1 0 0,0 1 0 0 0,1 0 1 0 0,-1 0-1 0 0,0 0 1 0 0,0 0-1 0 0,1 0 1 0 0,-1-1-1 0 0,0 1 1 0 0,0 0-1 0 0,0 0 1 0 0,1 0-1 0 0,-1-1 0 0 0,0 1 1 0 0,0 0-1 0 0,0 0 1 0 0,0-1-1 0 0,0 1 1 0 0,0 0-1 0 0,1 0 1 0 0,-1-1-1 0 0,0 1 1 0 0,0 0-1 0 0,0 0 0 0 0,0-1 1 0 0,0 1-1 0 0,0 0 1 0 0,0-1-1 0 0,0 1 1 0 0,0 0-1 0 0,0 0 1 0 0,0-1-1 0 0,0 1 1 0 0,0 0-1 0 0,0-1 0 0 0,-1 1 1 0 0,1 0-1 0 0,0 0 1 0 0,0-1-43 0 0,339-57 2472 0 0,-245 54-2384 0 0,-92 6-81 0 0,0 0-1 0 0,0 0 0 0 0,-1 0 0 0 0,1 0 0 0 0,-1 1 1 0 0,0-1-1 0 0,0 0 0 0 0,0 1 0 0 0,0-1 0 0 0,0 0 1 0 0,0 1-1 0 0,-1-1 0 0 0,1 1 0 0 0,-1-1 0 0 0,1 1 1 0 0,-1 0-1 0 0,0-1 0 0 0,0 1 0 0 0,0-1 1 0 0,-1 1-1 0 0,1-1 0 0 0,-1 1 0 0 0,1 0 0 0 0,-1-1 1 0 0,0 0-1 0 0,0 1 0 0 0,0-1 0 0 0,0 1 0 0 0,-2 1-6 0 0,-85 142 220 0 0,88-144-219 0 0,-1-1-1 0 0,1 1 0 0 0,0-1 0 0 0,-1 1 0 0 0,1 0 0 0 0,0-1 0 0 0,0 1 1 0 0,0 0-1 0 0,0-1 0 0 0,0 1 0 0 0,0 0 0 0 0,1-1 0 0 0,-1 1 0 0 0,1-1 1 0 0,-1 1-1 0 0,1-1 0 0 0,-1 1 0 0 0,1-1 0 0 0,0 1 0 0 0,0-1 0 0 0,-1 1 1 0 0,1-1-1 0 0,0 0 0 0 0,1 1 0 0 0,-1-1 0 0 0,0 0 0 0 0,0 0 1 0 0,0 0-1 0 0,1 0 0 0 0,-1 0 0 0 0,0 0 0 0 0,1 0 0 0 0,-1 0 0 0 0,1-1 1 0 0,1 1-1 0 0,56 24 53 0 0,-50-24-41 0 0,0 0 1 0 0,0 1-1 0 0,0 0 0 0 0,0 1 1 0 0,-1 0-1 0 0,0 0 0 0 0,1 1 1 0 0,-1 0-1 0 0,0 0 0 0 0,-1 1 1 0 0,1 0-1 0 0,-1 1 0 0 0,0-1 1 0 0,0 1-1 0 0,-1 1 0 0 0,1-1 1 0 0,-1 1-1 0 0,-1 0 0 0 0,0 1 1 0 0,0-1-1 0 0,0 1 0 0 0,-1 0 1 0 0,0 0-1 0 0,0 0 0 0 0,-1 1 1 0 0,0-1-1 0 0,-1 1 0 0 0,0 0 0 0 0,1 5-11 0 0,-5-6 55 0 0,0 1 0 0 0,-1-1 0 0 0,0 0 1 0 0,0 0-1 0 0,-1 0 0 0 0,0-1 0 0 0,0 1 1 0 0,-1-1-1 0 0,0 0 0 0 0,0 0 0 0 0,0-1 1 0 0,-1 0-1 0 0,0 0 0 0 0,-1 0 0 0 0,1 0 1 0 0,-1-1-1 0 0,0 0 0 0 0,0-1 0 0 0,-5 3-56 0 0,-3 4 48 0 0,-9 7-8 0 0,-1-1-1 0 0,0-2 1 0 0,-2-1 0 0 0,1 0 0 0 0,-2-2 0 0 0,1-1 0 0 0,-2-2-1 0 0,-9 2-39 0 0,38-10-35 0 0,-1-1 0 0 0,1 0 0 0 0,-1 1 0 0 0,1-1 0 0 0,-1 1 0 0 0,1-1-1 0 0,-1 0 1 0 0,1 0 0 0 0,-1 1 0 0 0,0-1 0 0 0,1 0 0 0 0,-1 0-1 0 0,1 0 1 0 0,-1 0 0 0 0,0 1 0 0 0,1-1 0 0 0,-1 0 0 0 0,0 0 0 0 0,1 0-1 0 0,-1 0 1 0 0,0-1 0 0 0,1 1 0 0 0,-1 0 0 0 0,1 0 0 0 0,-1 0-1 0 0,0 0 1 0 0,1-1 0 0 0,-1 1 0 0 0,1 0 0 0 0,-1 0 0 0 0,1-1 0 0 0,-1 1-1 0 0,1-1 1 0 0,-1 1 0 0 0,1 0 0 0 0,-1-1 0 0 0,1 1 0 0 0,-1-1-1 0 0,1 1 1 0 0,0-1 0 0 0,-1 1 0 0 0,1-1 0 0 0,0 0 0 0 0,-1 1-1 0 0,1-1 1 0 0,0 1 0 0 0,0-1 0 0 0,-1 0 0 0 0,1 1 0 0 0,0-1 0 0 0,0 1-1 0 0,0-1 1 0 0,0 0 0 0 0,0 1 0 0 0,0-1 0 0 0,0 0 0 0 0,0 1-1 0 0,0-1 1 0 0,0 1 0 0 0,1-1 0 0 0,-1 0 35 0 0,44-40-4276 0 0,-23 26-1364 0 0,-20 14 4978 0 0,11-7-11343 0 0</inkml:trace>
  <inkml:trace contextRef="#ctx0" brushRef="#br0" timeOffset="1798.877">928 640 11418 0 0,'0'0'2273'0'0,"0"0"-435"0"0,0 0-183 0 0,0 0-54 0 0,0 0-116 0 0,0 0-240 0 0,0 0-339 0 0,0 0-249 0 0,0 0-138 0 0,0 0-52 0 0,0 0-6 0 0,0 0-31 0 0,0 0-25 0 0,0 3-29 0 0,-24 122 1899 0 0,24-121-2242 0 0,1-1-1 0 0,-1 0 1 0 0,1 0-1 0 0,0 1 1 0 0,0-1-1 0 0,0 0 0 0 0,0 0 1 0 0,1 0-1 0 0,-1 0 1 0 0,1-1-1 0 0,0 1 1 0 0,0 0-1 0 0,0-1 1 0 0,0 1-1 0 0,0-1 1 0 0,0 1-1 0 0,1-1 0 0 0,-1 0 1 0 0,1 0-1 0 0,-1 0 1 0 0,1-1-1 0 0,0 1 1 0 0,0 0-1 0 0,0-1 1 0 0,0 0-1 0 0,0 0 1 0 0,0 0-1 0 0,0 0 0 0 0,1 0 1 0 0,-1-1-1 0 0,0 1 1 0 0,0-1-1 0 0,1 0 1 0 0,-1 0-1 0 0,0 0 1 0 0,0 0-1 0 0,1-1 1 0 0,-1 1-1 0 0,0-1 0 0 0,0 0 1 0 0,0 0-1 0 0,0 0 1 0 0,0 0-1 0 0,0-1 1 0 0,0 1-1 0 0,0-1 1 0 0,0 0-1 0 0,0 0-32 0 0,23-12 67 0 0,-1-2 0 0 0,0-1 0 0 0,-1-1 0 0 0,-1 0 1 0 0,-1-2-1 0 0,13-16-67 0 0,16-16 8 0 0,-50 122-148 0 0,-2-66 140 0 0,2 0 1 0 0,-1 0-1 0 0,0-1 1 0 0,1 1-1 0 0,-1 0 0 0 0,1 0 1 0 0,0-1-1 0 0,0 1 1 0 0,1-1-1 0 0,-1 1 1 0 0,1-1-1 0 0,-1 1 1 0 0,1-1-1 0 0,0 0 1 0 0,1 0-1 0 0,-1 0 1 0 0,0 0-1 0 0,1 0 0 0 0,0 0 1 0 0,0-1-1 0 0,-1 1 1 0 0,1-1-1 0 0,1 0 1 0 0,-1 0-1 0 0,0 0 1 0 0,1 0-1 0 0,-1-1 1 0 0,0 1-1 0 0,2 0 0 0 0,2-1 11 0 0,0 1 1 0 0,0-1-1 0 0,0 0 0 0 0,0 0 1 0 0,0-1-1 0 0,0 0 0 0 0,0 0 1 0 0,1-1-1 0 0,-1 1 0 0 0,0-2 1 0 0,0 1-1 0 0,0-1 0 0 0,-1 0 1 0 0,1-1-1 0 0,0 1 0 0 0,3-3-11 0 0,14-12 70 0 0,-1-1 0 0 0,0-1 0 0 0,-2-1 0 0 0,0-1-1 0 0,-1-1 1 0 0,-2 0 0 0 0,0-2 0 0 0,-1 0 0 0 0,5-12-70 0 0,57-109 254 0 0,-67 123-243 0 0,-1-1 0 0 0,-1 0 0 0 0,-1-1 0 0 0,-2 0 0 0 0,0-1 0 0 0,-1 0 0 0 0,-2 0 0 0 0,0 0 0 0 0,-2 0 0 0 0,-1 0 0 0 0,-1-1 0 0 0,-1-5-11 0 0,0 26 10 0 0,1 0-1 0 0,-1 0 0 0 0,0 0 1 0 0,-1 0-1 0 0,1 0 0 0 0,-1 0 1 0 0,0 1-1 0 0,0-1 0 0 0,-1 1 1 0 0,1-1-1 0 0,-1 1 0 0 0,0 0 1 0 0,0 0-1 0 0,0 0 0 0 0,-1 0 1 0 0,1 1-1 0 0,-1-1 0 0 0,0 1 1 0 0,-3-2-10 0 0,5 6 0 0 0,-1-1 1 0 0,0 1-1 0 0,1 0 1 0 0,-1 0-1 0 0,1 0 0 0 0,-1 0 1 0 0,1 0-1 0 0,0 0 1 0 0,-1 1-1 0 0,1-1 1 0 0,0 1-1 0 0,0 0 1 0 0,0 0-1 0 0,0 0 1 0 0,0-1-1 0 0,1 2 1 0 0,-1-1-1 0 0,0 0 1 0 0,1 0-1 0 0,0 1 1 0 0,-1-1-1 0 0,1 0 0 0 0,0 1 1 0 0,0-1-1 0 0,1 1 1 0 0,-1 0-1 0 0,0-1 1 0 0,1 1-1 0 0,-1-1 1 0 0,1 1-1 0 0,0 0 1 0 0,0 0-1 0 0,0-1 1 0 0,0 1-1 0 0,1 1 0 0 0,-3 9 0 0 0,-3 12 19 0 0,1 0 1 0 0,2 0-1 0 0,1 0 1 0 0,0 0-1 0 0,2 0 1 0 0,3 16-20 0 0,51 165 118 0 0,-42-170-92 0 0,-1 0 1 0 0,-2 0-1 0 0,-2 1 0 0 0,-1 0 1 0 0,-2 1-1 0 0,0 18-26 0 0,-8 43 16 0 0,3-99-45 0 0,0-1 0 0 0,-1 1 0 0 0,1 0-1 0 0,0 0 1 0 0,-1-1 0 0 0,1 1 0 0 0,0 0 0 0 0,-1 0 0 0 0,1 0 0 0 0,0 0-1 0 0,-1 0 1 0 0,1-1 0 0 0,0 1 0 0 0,-1 0 0 0 0,1 0 0 0 0,0 0-1 0 0,-1 0 1 0 0,1 0 0 0 0,-1 0 0 0 0,1 0 0 0 0,0 0 0 0 0,-1 0-1 0 0,1 0 1 0 0,0 1 0 0 0,-1-1 0 0 0,1 0 0 0 0,0 0 0 0 0,-1 0 0 0 0,1 0-1 0 0,0 0 1 0 0,-1 1 0 0 0,1-1 0 0 0,0 0 0 0 0,-1 0 0 0 0,1 1-1 0 0,0-1 1 0 0,0 0 0 0 0,-1 0 0 0 0,1 1 0 0 0,0-1 0 0 0,0 0-1 0 0,0 1 1 0 0,-1-1 0 0 0,1 0 0 0 0,0 1 29 0 0,-5-44-1851 0 0,5 39 1713 0 0,0-49-2679 0 0,-1-2-2914 0 0,-4 20-5418 0 0,1 20 2495 0 0</inkml:trace>
  <inkml:trace contextRef="#ctx0" brushRef="#br0" timeOffset="2044.178">1407 368 12075 0 0,'0'0'3659'0'0,"0"0"-1200"0"0,0 0-678 0 0,0 0-273 0 0,0 0-164 0 0,0 0-121 0 0,0 0-129 0 0,0 0-163 0 0,0 0-119 0 0,0 0-79 0 0,0 0-127 0 0,0 0-89 0 0,0 0-54 0 0,34-6-52 0 0,111-20-42 0 0,132-30 802 0 0,-178 34-1146 0 0,-32 8-332 0 0,-39 9-2211 0 0,0-2-5412 0 0,-23 7-4422 0 0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0.79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3 188 12387 0 0,'0'0'2021'0'0,"0"0"-360"0"0,0 0-197 0 0,0 0-10 0 0,0 0-98 0 0,0 0-197 0 0,0 0-195 0 0,0 0-185 0 0,0 0-112 0 0,0 0-72 0 0,0 0-37 0 0,0 0-58 0 0,0 0-51 0 0,-2-1-51 0 0,116-9 2476 0 0,252 10-1577 0 0,-405-26-36 0 0,29 19-1253 0 0,0-1 0 0 0,1 0-1 0 0,-1-1 1 0 0,2 0 0 0 0,-1 0 0 0 0,1-1-1 0 0,1 0 1 0 0,-1-1 0 0 0,2 0-1 0 0,-2-4-7 0 0,-27-28-1763 0 0,34 42 1878 0 0,1 1-3433 0 0,-1 0-3785 0 0,1 0 4552 0 0,0 0-9317 0 0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4.64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16812 0 0,'0'0'1512'0'0,"0"0"-355"0"0,0 0-80 0 0,0 0 63 0 0,0 0-20 0 0,0 0-150 0 0,0 0-238 0 0,0 0-240 0 0,0 0-112 0 0,0 0-4 0 0,0 0 20 0 0,0 0 28 0 0,0 0-8 0 0,7 0-49 0 0,196 29 2316 0 0,-131-26-2015 0 0,-41-2-6111 0 0,-34-1 3753 0 0,-7 0-8808 0 0,5 3-1313 0 0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5.07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15091 0 0,'0'0'2175'0'0,"0"0"-766"0"0,0 0-393 0 0,0 0 16 0 0,0 0 64 0 0,0 0-57 0 0,0 0-191 0 0,0 0-226 0 0,0 0-127 0 0,0 0-23 0 0,0 0-25 0 0,0 0-14 0 0,0 0-34 0 0,5 1-43 0 0,165 24 2702 0 0,-25-28-2672 0 0,-121-5-378 0 0,-24 8-28 0 0,0 0-14 0 0,0 0-5 0 0,0 0-21 0 0,0 0-11 0 0,0 0-6 0 0,0 0-24 0 0,0 0-23 0 0,0 0-32 0 0,0 0-28 0 0,-1-2-5157 0 0,-2-3-7821 0 0,3 1 2149 0 0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0.11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0 126 9410 0 0,'0'0'1854'0'0,"0"0"-273"0"0,0 0-68 0 0,0 0 76 0 0,0 0 12 0 0,0 0-204 0 0,0 0-280 0 0,0 0-237 0 0,0 0-188 0 0,0 0-148 0 0,0 0-78 0 0,0-6 1418 0 0,31 108-46 0 0,-21-52-1489 0 0,-1 1 0 0 0,-3-1 1 0 0,-3 1-1 0 0,-1 12-349 0 0,-2 69 1834 0 0,0-144-1724 0 0,-1-27 20 0 0,1 0 0 0 0,3 0 1 0 0,1 0-1 0 0,2 1 0 0 0,7-25-130 0 0,-8 43-1 0 0,4-16 25 0 0,2 0 1 0 0,0 1 0 0 0,3 1-1 0 0,1 0 1 0 0,1 1 0 0 0,2 0-1 0 0,13-18-24 0 0,-29 49 1 0 0,-1-1 1 0 0,1 1-1 0 0,-1-1 0 0 0,1 1 0 0 0,0 0 1 0 0,0 0-1 0 0,0-1 0 0 0,0 2 0 0 0,0-1 1 0 0,1 0-1 0 0,-1 0 0 0 0,0 1 0 0 0,1-1 1 0 0,0 1-1 0 0,-1 0 0 0 0,1-1 0 0 0,0 1 1 0 0,-1 0-1 0 0,1 1 0 0 0,0-1 0 0 0,0 1 1 0 0,0-1-1 0 0,0 1 0 0 0,0 0 0 0 0,0 0 0 0 0,-1 0 1 0 0,1 0-1 0 0,0 0 0 0 0,0 1 0 0 0,0 0 1 0 0,0-1-1 0 0,0 1 0 0 0,-1 0 0 0 0,1 0 1 0 0,0 0-1 0 0,-1 1 0 0 0,1-1 0 0 0,-1 1 1 0 0,1-1-1 0 0,-1 1 0 0 0,0 0 0 0 0,0 0 1 0 0,0 0-1 0 0,1 0-1 0 0,1 6 18 0 0,0-1 0 0 0,0 1 0 0 0,0 0 0 0 0,-1 0 0 0 0,0 0 0 0 0,0 0 0 0 0,-1 1 0 0 0,0-1 0 0 0,-1 1 1 0 0,0-1-1 0 0,0 8-18 0 0,2 14 29 0 0,-2-32-4059 0 0,7-14-2268 0 0,-6 13 2116 0 0,1-1-7351 0 0</inkml:trace>
  <inkml:trace contextRef="#ctx0" brushRef="#br0" timeOffset="3509.716">389 711 6721 0 0,'0'0'1827'0'0,"0"0"-325"0"0,0 0-110 0 0,0 0 138 0 0,0 0 112 0 0,0 0-111 0 0,0 0-282 0 0,0 0-324 0 0,0 0-268 0 0,0 0-172 0 0,0 0-84 0 0,0 0-15 0 0,0 0-11 0 0,-4-7 2479 0 0,-31 52-1468 0 0,-3 36-996 0 0,34-69-291 0 0,0 0 0 0 0,1 0 0 0 0,1 0 0 0 0,0 0 0 0 0,0 1 0 0 0,2-1 0 0 0,-1 1 0 0 0,2-1 0 0 0,1 13-99 0 0,0-23 81 0 0,0 0-1 0 0,0 0 1 0 0,0 0-1 0 0,0 0 1 0 0,1-1-1 0 0,-1 1 0 0 0,1-1 1 0 0,-1 1-1 0 0,1-1 1 0 0,0 0-1 0 0,-1 0 1 0 0,1 0-1 0 0,0 0 1 0 0,0 0-1 0 0,0-1 1 0 0,-1 1-1 0 0,1-1 1 0 0,0 0-1 0 0,0 0 1 0 0,0 0-1 0 0,1 0-80 0 0,21-7 257 0 0,-18-9-4157 0 0,-14-16-8148 0 0,4 28 809 0 0</inkml:trace>
  <inkml:trace contextRef="#ctx0" brushRef="#br0" timeOffset="4023.436">558 365 8058 0 0,'0'0'2655'0'0,"0"0"-585"0"0,0 0-297 0 0,0 0-116 0 0,0 0-149 0 0,0 0-248 0 0,0 0-302 0 0,0 0-255 0 0,0 0-198 0 0,0 0-107 0 0,0 0-48 0 0,0 0-43 0 0,0 0 41 0 0,-2 3 15 0 0,-29 42 1355 0 0,31-45-1672 0 0,0 0 25 0 0,0 0 2 0 0,0 0 10 0 0,0 0 30 0 0,0 0-33 0 0,0 0 6 0 0,0 0 2 0 0,0 0-14 0 0,0 0 41 0 0,0 0 5 0 0,17-21 414 0 0,-17 20-605 0 0,11-11 471 0 0,-16 11 476 0 0,-21 17-598 0 0,25-13-1030 0 0,1 2-5228 0 0,0-1-115 0 0,-2-1-5546 0 0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7.6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24 14211 0 0,'0'0'1528'0'0,"0"0"-443"0"0,0 0-212 0 0,0 0 5 0 0,0 0 40 0 0,0 0-41 0 0,0 0-152 0 0,0 0-203 0 0,0 0-157 0 0,0 0-57 0 0,0 0-13 0 0,0 4 21 0 0,33 150 1678 0 0,-24 118-1552 0 0,-38-136 1508 0 0,31-166-1751 0 0,2-1 0 0 0,1 0-1 0 0,1 1 1 0 0,2 0 0 0 0,11-28-199 0 0,-2 5 64 0 0,1-2 54 0 0,4 1 1 0 0,1 1 0 0 0,29-46-119 0 0,-1 35 193 0 0,-48 64-180 0 0,-1-1 0 0 0,1 1 0 0 0,0 0 0 0 0,0 0 1 0 0,0 0-1 0 0,-1 0 0 0 0,1 1 0 0 0,0-1 0 0 0,0 1 0 0 0,-1 0 0 0 0,1 0 0 0 0,0 0 0 0 0,-1 0 0 0 0,1 0 0 0 0,-1 0 0 0 0,1 1 0 0 0,-1-1 0 0 0,1 1 0 0 0,-1 0 1 0 0,0-1-1 0 0,0 1 0 0 0,0 0 0 0 0,0 1 0 0 0,0-1 0 0 0,-1 0 0 0 0,1 0 0 0 0,-1 1 0 0 0,1-1 0 0 0,-1 1 0 0 0,0-1 0 0 0,0 1 0 0 0,0 0 0 0 0,0-1 0 0 0,0 1 1 0 0,-1 0-1 0 0,1 0 0 0 0,-1-1 0 0 0,0 3-13 0 0,7 10 106 0 0,27 44-421 0 0,-57-77-6222 0 0,19 14 677 0 0,0 0-5740 0 0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8.39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0 144 6369 0 0,'0'0'4756'0'0,"0"0"-2251"0"0,0 0-762 0 0,0 0-55 0 0,0 0-60 0 0,0 0-195 0 0,0 0-296 0 0,0 0-318 0 0,0 0-228 0 0,0 0-107 0 0,0 0-39 0 0,0 0-23 0 0,0 0 25 0 0,12-4 1069 0 0,149 12 1340 0 0,182-1-1010 0 0,-386-22-1742 0 0,-36-55-160 0 0,35 20-2906 0 0,44 39-631 0 0,0 5-4674 0 0,0 3-3539 0 0</inkml:trace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8.80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 1 7538 0 0,'0'0'2565'0'0,"0"0"-759"0"0,0 0-217 0 0,0 0 87 0 0,0 0 48 0 0,0 0-102 0 0,0 0-230 0 0,0 0-230 0 0,0 0-226 0 0,0 0-132 0 0,0 0-86 0 0,0 0-63 0 0,0 0-59 0 0,-4 0-47 0 0,-13 0-59 0 0,13 0-80 0 0,4 0-51 0 0,0 0-71 0 0,0 0-45 0 0,0 0-26 0 0,14 0 690 0 0,216 1 2175 0 0,-114 1-5421 0 0,-58-2-2979 0 0,0 0-3975 0 0,-52 0-3029 0 0</inkml:trace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9.24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1 678 11410 0 0,'0'0'1858'0'0,"0"0"-368"0"0,0 0-21 0 0,0 0 140 0 0,0 0 0 0 0,0 0-160 0 0,0 0-224 0 0,0 0-211 0 0,0 0-153 0 0,0 0-115 0 0,0 0-99 0 0,0 0-70 0 0,16 0-53 0 0,116 4 1061 0 0,-39-6-495 0 0,1 0-4167 0 0,-98-2-9411 0 0,1 4 898 0 0</inkml:trace>
  <inkml:trace contextRef="#ctx0" brushRef="#br0" timeOffset="333.472">200 446 15363 0 0,'0'0'1863'0'0,"0"0"-436"0"0,0 0-168 0 0,0 0-46 0 0,0 0-96 0 0,0 0-157 0 0,0 0-197 0 0,0 0-175 0 0,0 0-88 0 0,0 0-52 0 0,0 0-47 0 0,0 0-43 0 0,0 0-16 0 0,-2 19-24 0 0,-8 120 387 0 0,-15 178-483 0 0,25-289-1259 0 0,0-22-3550 0 0,0 0-4407 0 0,0-6-2283 0 0</inkml:trace>
  <inkml:trace contextRef="#ctx0" brushRef="#br0" timeOffset="926.314">550 571 13195 0 0,'0'0'1273'0'0,"0"0"-435"0"0,0 0-46 0 0,0 0 180 0 0,0 0 107 0 0,0 0-56 0 0,0 0-239 0 0,0 0-241 0 0,0 0-191 0 0,0 0-108 0 0,0 0-54 0 0,-2 32-76 0 0,-6 101-38 0 0,-19 29 169 0 0,16-125-226 0 0,-11 70 2299 0 0,30-128-819 0 0,27-57-403 0 0,3-15-624 0 0,5 1 1 0 0,3 2-1 0 0,55-77-472 0 0,-95 158 34 0 0,1 0 1 0 0,0 0-1 0 0,0 1 1 0 0,1-1-1 0 0,0 2 1 0 0,1-1-1 0 0,-1 1 1 0 0,1 1 0 0 0,1-1-1 0 0,5-2-34 0 0,-13 10 10 0 0,-1 0 0 0 0,0 0 1 0 0,0 0-1 0 0,0 0 0 0 0,0 0 0 0 0,0 0 1 0 0,0 0-1 0 0,0 0 0 0 0,0 0 0 0 0,0 0 0 0 0,0 1 1 0 0,-1-1-1 0 0,1 0 0 0 0,-1 1 0 0 0,1-1 0 0 0,-1 0 1 0 0,1 1-1 0 0,-1-1 0 0 0,1 0 0 0 0,-1 1 0 0 0,0-1 1 0 0,0 1-1 0 0,0-1 0 0 0,0 1 0 0 0,0-1 0 0 0,0 1 1 0 0,0-1-1 0 0,-1 0 0 0 0,1 1 0 0 0,0-1 0 0 0,-1 1 1 0 0,1-1-1 0 0,-1 0-10 0 0,1 4 38 0 0,-11 68 205 0 0,9-14-2332 0 0,11-46-1439 0 0,-4-7-4032 0 0,-2-3-4270 0 0</inkml:trace>
  <inkml:trace contextRef="#ctx0" brushRef="#br0" timeOffset="1662.31">881 991 12707 0 0,'0'0'1736'0'0,"0"0"-350"0"0,0 0-83 0 0,0 0-10 0 0,0 0-78 0 0,0 0-207 0 0,0 0-283 0 0,0 0-221 0 0,0 0-78 0 0,0 0-32 0 0,0 0-22 0 0,0 0-15 0 0,0 0-49 0 0,-6 13-40 0 0,-29 65 167 0 0,23-36 79 0 0,-18 108 1258 0 0,30-148-1763 0 0,0-1 0 0 0,0 0 0 0 0,0 0 0 0 0,0 0 0 0 0,0 1 0 0 0,0-1 0 0 0,0 0 0 0 0,0 0 0 0 0,0 1 0 0 0,1-1 0 0 0,-1 0 0 0 0,0 0 0 0 0,1 0 0 0 0,-1 0 0 0 0,1 0 0 0 0,0 1 0 0 0,-1-1 0 0 0,1 0 0 0 0,0 0 0 0 0,-1-1 0 0 0,1 1 0 0 0,0 0 0 0 0,0 0 0 0 0,0 0 0 0 0,0 0 0 0 0,0-1 0 0 0,0 1 0 0 0,0 0 0 0 0,0-1 0 0 0,0 1-1 0 0,0-1 1 0 0,0 1 0 0 0,1-1 0 0 0,0 1-9 0 0,11-13-4686 0 0,-11 2 1893 0 0,1-2-5470 0 0,-2 5-2783 0 0</inkml:trace>
  <inkml:trace contextRef="#ctx0" brushRef="#br0" timeOffset="2078.344">1041 759 12595 0 0,'0'0'2212'0'0,"0"0"-745"0"0,0 0-268 0 0,0 0 31 0 0,0 0 11 0 0,0 0-94 0 0,0 0-255 0 0,0 0-262 0 0,0 0-194 0 0,0 0-123 0 0,0 0-69 0 0,0 0-44 0 0,0 0-30 0 0,-5 5-6 0 0,-14 18-37 0 0,14-18-29 0 0,5-5-39 0 0,0 0-38 0 0,17-7 11 0 0,9-15 116 0 0,-25 22-80 0 0,-1 0 10 0 0,0 0 24 0 0,0 0 26 0 0,0 0 22 0 0,0 0 10 0 0,-19 7 372 0 0,-8 11-243 0 0,30-19-2567 0 0,5-5-2333 0 0,0 0-2199 0 0,-3 5-4343 0 0</inkml:trace>
  <inkml:trace contextRef="#ctx0" brushRef="#br0" timeOffset="2483.048">1398 291 12923 0 0,'0'0'1805'0'0,"0"0"-287"0"0,0 0-36 0 0,0 0-19 0 0,0 0-92 0 0,0 0-199 0 0,0 0-256 0 0,0 0-202 0 0,0 0-120 0 0,0 0-76 0 0,0 0-25 0 0,0 0-23 0 0,0 0-38 0 0,-5 6-40 0 0,-36 52 856 0 0,-66 85-617 0 0,98-134-1322 0 0,-9 11 2211 0 0,15-16-4659 0 0,10-8-5852 0 0,-2 0-2377 0 0</inkml:trace>
  <inkml:trace contextRef="#ctx0" brushRef="#br0" timeOffset="3468.09">384 203 4089 0 0,'0'0'2690'0'0,"0"0"-271"0"0,0 0-141 0 0,0 0-56 0 0,0 0-207 0 0,0 0-271 0 0,0 0-330 0 0,0 0-309 0 0,0 0-219 0 0,0 0-143 0 0,0 0-93 0 0,0 0-33 0 0,0 0 3 0 0,5-2-8 0 0,22-4-90 0 0,0 0 1 0 0,0 2-1 0 0,0 2 1 0 0,1 0-1 0 0,-1 1 0 0 0,1 2 1 0 0,2 1-523 0 0,34 0 264 0 0,75-9 241 0 0,-97 6-521 0 0,-27 1 233 0 0,-26 0 893 0 0,-8-14-771 0 0,-10-24 5 0 0,8-5-458 0 0,0 1-2630 0 0,15 10-6637 0 0,6 24-2975 0 0</inkml:trace>
</inkml:ink>
</file>

<file path=ppt/ink/ink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30.34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1 181 0 0 0,'44'-5'0'0'0,"-34"8"-385"0"0,1 1 5507 0 0,-8 4 7647 0 0,-3-7-11722 0 0,2 1 4716 0 0,14 10-4111 0 0,76 7 729 0 0,560-19-303 0 0,-704-11-5195 0 0,-5 16-3588 0 0,20 4-4191 0 0,29-5 1187 0 0</inkml:trace>
  <inkml:trace contextRef="#ctx0" brushRef="#br0" timeOffset="453.714">145 401 6385 0 0,'0'0'2764'0'0,"0"0"-439"0"0,0 0-231 0 0,0 0-73 0 0,0 0-182 0 0,0 0-327 0 0,0 0-382 0 0,0 0-260 0 0,0 0-184 0 0,0 0-107 0 0,0 0-30 0 0,0 0-47 0 0,0 0-36 0 0,-11 5-17 0 0,-31 12-19 0 0,32-13-20 0 0,10-4-14 0 0,0 0-4 0 0,0 0-25 0 0,0 0-10 0 0,0 0-17 0 0,37 22 1885 0 0,217-14-390 0 0,-41-24-1342 0 0,-37 10-361 0 0,-175 6-137 0 0,-1 0 1 0 0,0 0 12 0 0,0 0-16 0 0,0 0-23 0 0,0 0-13 0 0,0 0-5 0 0,0 0-37 0 0,-27-3-2565 0 0,16 0 875 0 0,-6-1-1330 0 0,6-2-7239 0 0,9 3-1354 0 0</inkml:trace>
  <inkml:trace contextRef="#ctx0" brushRef="#br0" timeOffset="1124.559">516 4 4873 0 0,'0'0'3825'0'0,"0"0"-1381"0"0,0 0-603 0 0,0 0-93 0 0,0 0-55 0 0,0 0-133 0 0,0 0-244 0 0,0 0-269 0 0,0 0-207 0 0,0 0-141 0 0,0 0-60 0 0,0 0-40 0 0,0 0-21 0 0,-11-1-37 0 0,-33-1-61 0 0,33 1-66 0 0,50 38 2655 0 0,178 88-1198 0 0,-116-74-1702 0 0,-46-14-31 0 0,-56 20 11 0 0,-7-42-92 0 0,-1 0 0 0 0,0 0 0 0 0,-1-1 0 0 0,0-1 0 0 0,-1 0 0 0 0,0 0 0 0 0,-1-1-1 0 0,-1 0 1 0 0,-3 2-57 0 0,-97 88 402 0 0,77-68-297 0 0,-34 42 100 0 0,65-71-118 0 0,-6 5-551 0 0,14-22-2617 0 0,-1 7 2244 0 0,4-7-4172 0 0,-1 8-5553 0 0</inkml:trace>
</inkml:ink>
</file>

<file path=ppt/ink/ink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35.8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19 170 3233 0 0,'0'0'2615'0'0,"0"0"-785"0"0,0 0-210 0 0,0 0 151 0 0,0 0 165 0 0,0 0-38 0 0,0 0-281 0 0,0 0-393 0 0,0 0-380 0 0,0 0-248 0 0,0 0-132 0 0,0 0-70 0 0,-4-1-22 0 0,2 0-422 0 0,-11-3 862 0 0,34 3 1418 0 0,191 8 1979 0 0,93-14-3233 0 0,-269 6-482 0 0,-49 2 765 0 0,-4-20-799 0 0,-31-33 491 0 0,39 39-879 0 0,-27-43 46 0 0,36 55-238 0 0,0 0-1 0 0,0 0 1 0 0,0 0-1 0 0,1 1 1 0 0,-1-1-1 0 0,0 0 1 0 0,0 0-1 0 0,1 1 1 0 0,-1-1-1 0 0,0 0 1 0 0,1 0-1 0 0,-1 1 1 0 0,0-1-1 0 0,1 0 0 0 0,-1 1 1 0 0,1-1-1 0 0,-1 1 1 0 0,1-1-1 0 0,0 1 1 0 0,-1-1-1 0 0,1 1 1 0 0,0-1-1 0 0,-1 1 1 0 0,1-1-1 0 0,0 1 1 0 0,-1 0-1 0 0,1-1 1 0 0,0 1-1 0 0,0 0 0 0 0,-1 0 1 0 0,1-1-1 0 0,0 1 1 0 0,0 0-1 0 0,0 0 1 0 0,-1 0-1 0 0,1 0 1 0 0,0 0-1 0 0,0 0 1 0 0,0 0-1 0 0,-1 1 1 0 0,1-1-1 0 0,0 0 1 0 0,0 0 120 0 0,14-4-4290 0 0,-7 4-3869 0 0,-4 0-3178 0 0</inkml:trace>
</inkml:ink>
</file>

<file path=ppt/ink/ink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33.51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 24 48 0 0,'0'0'1675'0'0,"0"0"111"0"0,0 0 332 0 0,0 0 286 0 0,0 0 105 0 0,0 0-178 0 0,0 0-402 0 0,0 0-383 0 0,0 0-262 0 0,0 0-174 0 0,0 0-95 0 0,0 0-35 0 0,0 0-64 0 0,0-6-57 0 0,-2-12 660 0 0,6 34 1676 0 0,44 124-1391 0 0,48 132-914 0 0,-53-171-734 0 0,-21-58-29 0 0,-22-43-108 0 0,0 0-9 0 0,0 0 4 0 0,0 0 18 0 0,0 0 0 0 0,0 0 18 0 0,0 0 10 0 0,0 0 14 0 0,0 0-2 0 0,0 0 20 0 0,0 0 4 0 0,0 0-19 0 0,0 0 14 0 0,0 0-22 0 0,0 0-7 0 0,15-22 516 0 0,75-232-500 0 0,-24 119-9 0 0,-66 134-154 0 0,4-8 188 0 0,-14 7-4482 0 0,9 2 3670 0 0,-2 3-4527 0 0,1-3 2446 0 0,0 1-4085 0 0,0 2-4658 0 0</inkml:trace>
  <inkml:trace contextRef="#ctx0" brushRef="#br0" timeOffset="4117.028">445 569 2769 0 0,'0'0'1881'0'0,"0"0"-104"0"0,0 0 72 0 0,0 0 137 0 0,0 0-91 0 0,0 0-253 0 0,0 0-299 0 0,0 0-252 0 0,0 0-130 0 0,0 0-58 0 0,0 0-21 0 0,0 0-17 0 0,1-3-41 0 0,5-7-51 0 0,-4 8-65 0 0,-2 11 3393 0 0,-1 12-3315 0 0,-15 67 45 0 0,16-80-825 0 0,0-6 16 0 0,-1 0 1 0 0,1 0-1 0 0,0 0 1 0 0,0 0-1 0 0,0 0 0 0 0,0 0 1 0 0,0-1-1 0 0,0 1 1 0 0,1 0-1 0 0,-1 0 1 0 0,0 0-1 0 0,1 0 0 0 0,0 0 1 0 0,-1-1-1 0 0,1 1 1 0 0,0 0-1 0 0,0-1 0 0 0,0 1 1 0 0,0 0-1 0 0,0-1 1 0 0,0 1-1 0 0,1-1 0 0 0,-1 0 1 0 0,0 1-1 0 0,1-1 1 0 0,-1 0-1 0 0,2 1-22 0 0,38 8 1323 0 0,-40-10-1275 0 0,-1 0 7 0 0,0 0-31 0 0,0 0-36 0 0,0 0-14 0 0,0 0 10 0 0,0 0-13 0 0,0 0-15 0 0,0 0-27 0 0,0 0-25 0 0,0 0-26 0 0,0 0-38 0 0,0 0-47 0 0,0 0-71 0 0,0 0-76 0 0,0 0-117 0 0,-7-18-8694 0 0,7 14 2661 0 0,0 0-4989 0 0</inkml:trace>
  <inkml:trace contextRef="#ctx0" brushRef="#br0" timeOffset="4666.929">618 230 8914 0 0,'0'0'2639'0'0,"0"0"-584"0"0,0 0-272 0 0,0 0-33 0 0,0 0-100 0 0,0 0-250 0 0,0 0-309 0 0,0 0-292 0 0,0 0-206 0 0,0 0-81 0 0,0 0-18 0 0,0 0 0 0 0,0 0-25 0 0,-3 1-27 0 0,-8 4-44 0 0,8-4-54 0 0,3-1-28 0 0,0 0-29 0 0,-20 22 1165 0 0,20-22-1428 0 0,0-1 0 0 0,0 1 0 0 0,0 0 0 0 0,0-1 0 0 0,0 1 0 0 0,0 0 0 0 0,0 0 0 0 0,0-1 0 0 0,0 1 0 0 0,0 0 0 0 0,0 0-1 0 0,0-1 1 0 0,0 1 0 0 0,0 0 0 0 0,0 0 0 0 0,-1-1 0 0 0,1 1 0 0 0,0 0 0 0 0,0 0 0 0 0,0-1 0 0 0,0 1 0 0 0,0 0 0 0 0,-1 0 0 0 0,1 0 0 0 0,0-1 0 0 0,0 1 0 0 0,0 0 0 0 0,-1 0 0 0 0,1 0 0 0 0,0 0 0 0 0,0-1 0 0 0,0 1 0 0 0,-1 0 0 0 0,1 0 0 0 0,0 0 0 0 0,-1 0-24 0 0,5-6-56 0 0,11-19 325 0 0,-15 24-161 0 0,0 1-12 0 0,0 0-20 0 0,0 0-5 0 0,0 0-10 0 0,-4 6 283 0 0,5-4-6489 0 0,2-1 5003 0 0,1 0-1394 0 0,0 0-3411 0 0,-2-1-5853 0 0</inkml:trace>
</inkml:ink>
</file>

<file path=ppt/ink/ink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45.4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1 159 6617 0 0,'0'0'2130'0'0,"0"0"-263"0"0,0 0-110 0 0,0 0-22 0 0,0 0-76 0 0,0 0-219 0 0,0 0-292 0 0,0 0-224 0 0,0 0-166 0 0,0 0-77 0 0,0 0-54 0 0,0 0-72 0 0,0 0-62 0 0,10 0-39 0 0,187-10 2608 0 0,-5 2-2087 0 0,-113 1-630 0 0,-79 7-325 0 0,-32-26 1962 0 0,-60-59-1965 0 0,64 64-261 0 0,22 20 33 0 0,5 1-4137 0 0,0 0-4625 0 0,1 0-2416 0 0</inkml:trace>
</inkml:ink>
</file>

<file path=ppt/ink/ink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46.09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 1 0 0 0,'0'0'671'0'0,"0"0"368"0"0,0 0 469 0 0,0 0 319 0 0,0 0 43 0 0,0 0-175 0 0,0 0-292 0 0,0 0-216 0 0,0 0-82 0 0,0 0-14 0 0,0 0-3 0 0,-4 1-34 0 0,-18 2 2215 0 0,36 1 1611 0 0,10 3-4014 0 0,29-3-18 0 0,-1-2 0 0 0,1-2 0 0 0,-1-3-1 0 0,31-6-847 0 0,2 1 267 0 0,-2 7-484 0 0,-83 1-62 0 0,0 0-75 0 0,0 0-121 0 0,0 0-160 0 0,0 0-239 0 0,0 0-280 0 0,0 0-419 0 0,3 0-6002 0 0,-1 0-3699 0 0</inkml:trace>
</inkml:ink>
</file>

<file path=ppt/ink/ink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38.63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113 255 11370 0 0,'0'0'2525'0'0,"0"0"-667"0"0,0 0-318 0 0,0 0-16 0 0,0 0-58 0 0,0 0-162 0 0,0 0-271 0 0,0 0-276 0 0,0 0-173 0 0,0 0-73 0 0,0 0-12 0 0,0 0-43 0 0,0 0-20 0 0,2 2-9 0 0,7 2-166 0 0,0 1 1 0 0,0-1 0 0 0,0-1-1 0 0,0 1 1 0 0,0-1 0 0 0,1-1-1 0 0,0 0 1 0 0,-1 0-1 0 0,1-1 1 0 0,0-1 0 0 0,0 1-1 0 0,-1-1 1 0 0,5-1-262 0 0,54 5 418 0 0,17 0-142 0 0,-56-4-184 0 0,-29 0-82 0 0,0 0-2 0 0,0 0-7 0 0,0 0-18 0 0,0 0 19 0 0,0 0-7 0 0,0 0 8 0 0,0 0-27 0 0,0 0-17 0 0,0 0-36 0 0,0 0-36 0 0,0 0-43 0 0,-21 0-7458 0 0,19 0 6535 0 0,-4 0-914 0 0,2 1-3170 0 0,0 2-4799 0 0</inkml:trace>
  <inkml:trace contextRef="#ctx0" brushRef="#br0" timeOffset="691.73">0 509 6745 0 0,'0'0'2740'0'0,"0"0"-461"0"0,0 0-219 0 0,0 0-130 0 0,0 0-207 0 0,0 0-320 0 0,0 0-357 0 0,0 0-198 0 0,0 0-51 0 0,0 0 21 0 0,0 0-5 0 0,0 0-58 0 0,0 0-88 0 0,8 1-72 0 0,125 16 2787 0 0,24-28-2243 0 0,-52 0-945 0 0,-104 11-178 0 0,-1 0-4 0 0,0 0-13 0 0,0 0 13 0 0,0 0 24 0 0,0 0-20 0 0,0 0-35 0 0,0 0-25 0 0,0 0 40 0 0,0 0 15 0 0,0 0 10 0 0,0 0 2 0 0,0 0-4 0 0,0 0 6 0 0,0 0 7 0 0,0 0-21 0 0,0 0-17 0 0,0 0-11 0 0,0 0-24 0 0,0 0 42 0 0,0 0 6 0 0,0 0-10 0 0,0 0 10 0 0,0 0 3 0 0,0 0-10 0 0,0 0 12 0 0,0 0 6 0 0,0 0 4 0 0,0 0-3 0 0,0 0-19 0 0,0 0-3 0 0,0 0-21 0 0,0 0 22 0 0,0 0-5 0 0,0 0-6 0 0,0 0 2 0 0,0 0 2 0 0,0 0 19 0 0,0 0 8 0 0,0 0 2 0 0,0 0-10 0 0,0 0-2 0 0,0 0 0 0 0,0 0 0 0 0,0 0-4 0 0,0 0-14 0 0,0 0 3 0 0,0 0 10 0 0,0 0-11 0 0,0 0-12 0 0,0 0 6 0 0,0 0 18 0 0,0 0 2 0 0,0 0-13 0 0,0 0-6 0 0,0 0 3 0 0,0 0-3 0 0,0 0-23 0 0,0 0-20 0 0,0 0-37 0 0,0 0-14 0 0,0 0-42 0 0,-6 0-5121 0 0,3 0-5798 0 0,2 0-1042 0 0</inkml:trace>
  <inkml:trace contextRef="#ctx0" brushRef="#br0" timeOffset="5883.476">562 133 6057 0 0,'0'0'1265'0'0,"0"0"-107"0"0,0 0 112 0 0,0 0 254 0 0,0 0 127 0 0,0 0-136 0 0,0 0-400 0 0,0 0-440 0 0,0 0-284 0 0,0 0-130 0 0,0 0 10 0 0,24 8 4147 0 0,-18-11-4117 0 0,1 0-1 0 0,-1 0 1 0 0,0 0-1 0 0,-1 0 1 0 0,1-1-1 0 0,-1 0 1 0 0,0 0-1 0 0,0-1 1 0 0,0 1-1 0 0,0-1 1 0 0,-1 0-1 0 0,1-1 0 0 0,0-1-300 0 0,-5 6 14 0 0,0 0-1 0 0,1 0 1 0 0,-1 1-1 0 0,0-1 0 0 0,1 0 1 0 0,-1 0-1 0 0,1 1 1 0 0,-1-1-1 0 0,0 0 0 0 0,1 1 1 0 0,0-1-1 0 0,-1 0 0 0 0,1 1 1 0 0,-1-1-1 0 0,1 1 1 0 0,0-1-1 0 0,-1 1 0 0 0,1-1 1 0 0,0 1-1 0 0,-1 0 1 0 0,1-1-1 0 0,0 1 0 0 0,0 0 1 0 0,-1-1-1 0 0,1 1 0 0 0,0 0 1 0 0,0 0-1 0 0,0 0 1 0 0,0 0-1 0 0,-1 0 0 0 0,1 0 1 0 0,0 0-1 0 0,0 0 1 0 0,0 0-1 0 0,-1 0 0 0 0,1 0 1 0 0,0 1-1 0 0,0-1 0 0 0,0 0 1 0 0,-1 1-1 0 0,1-1 1 0 0,0 0-1 0 0,-1 1 0 0 0,1-1 1 0 0,0 1-1 0 0,-1-1 1 0 0,1 1-1 0 0,0-1 0 0 0,-1 1 1 0 0,1-1-1 0 0,-1 1 0 0 0,1 0 1 0 0,-1-1-1 0 0,1 1 1 0 0,-1 0-1 0 0,1 0-13 0 0,32 103 929 0 0,43 237-10 0 0,-22-183-739 0 0,-36-128-156 0 0,-17-30-8 0 0,9-52 1381 0 0,38-103-1357 0 0,-24 97-6 0 0,112-268 20 0 0,-83 210-73 0 0,-51 113-4761 0 0,-1 8 1935 0 0,-1 0-408 0 0,0-1-3723 0 0,2 0-4867 0 0</inkml:trace>
</inkml:ink>
</file>

<file path=ppt/ink/ink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47.91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7218 0 0,'0'0'2028'0'0,"0"0"-269"0"0,0 0-168 0 0,0 0 13 0 0,0 0-6 0 0,0 0-200 0 0,0 0-326 0 0,0 0-343 0 0,0 0-184 0 0,0 0-5 0 0,0 0 100 0 0,0 0 79 0 0,0 0 27 0 0,5 2-17 0 0,124 20 3679 0 0,77-34-2941 0 0,-125 4-1209 0 0,-81 8-255 0 0,0 0 14 0 0,0 0 3 0 0,0 0 7 0 0,0 0-10 0 0,0 0-21 0 0,0 0-41 0 0,0 0 30 0 0,0 0-30 0 0,0 0-34 0 0,-21-1-6301 0 0,18 0 5129 0 0,-2-1-1120 0 0,1 2-4095 0 0,0 0-5163 0 0</inkml:trace>
</inkml:ink>
</file>

<file path=ppt/ink/ink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48.25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11819 0 0,'0'0'2211'0'0,"0"0"-696"0"0,0 0-416 0 0,0 0-9 0 0,0 0 132 0 0,0 0 69 0 0,0 0-120 0 0,0 0-260 0 0,0 0-220 0 0,0 0-153 0 0,0 0-84 0 0,0 0-25 0 0,0 0-23 0 0,4 19-38 0 0,18 98 237 0 0,-10 103 228 0 0,-13-154-3114 0 0,1-65 1206 0 0,0-1-405 0 0,0 0-567 0 0,1 0-2312 0 0,0 0-70 0 0,1 0-6353 0 0</inkml:trace>
</inkml:ink>
</file>

<file path=ppt/ink/ink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56.36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8 247 0 0 0,'0'0'424'0'0,"0"0"1163"0"0,0 0 340 0 0,0 0 43 0 0,0 0-26 0 0,0 0-87 0 0,0 0-169 0 0,0 0-209 0 0,0 0-184 0 0,0 0-137 0 0,0 0-78 0 0,0 0-64 0 0,-7 8 4125 0 0,140-8-793 0 0,181 0-2805 0 0,-314 0-1537 0 0,0 0 29 0 0,0 0-4 0 0,0 0 10 0 0,0 0 15 0 0,0 0-11 0 0,0 0 2 0 0,0 0 10 0 0,0 0 25 0 0,0 0-39 0 0,0 0 9 0 0,0 0-6 0 0,0 0-46 0 0,0 0 44 0 0,0 0 2 0 0,0 0 4 0 0,0 0 13 0 0,0 0-19 0 0,0 0-11 0 0,0 0 5 0 0,0 0 16 0 0,0 0-11 0 0,0 0-7 0 0,0 0 9 0 0,0 0-1 0 0,0 0-12 0 0,0 0 14 0 0,0 0 6 0 0,0 0-7 0 0,0 0 10 0 0,0 0 7 0 0,0 0-3 0 0,0 0-11 0 0,-32-66 347 0 0,-44-30-200 0 0,17 33-73 0 0,47 38-399 0 0,12 24 142 0 0,0 1-122 0 0,0 0-165 0 0,30-1-4487 0 0,-13-1 1099 0 0,-6 2-1588 0 0,1 0-6850 0 0</inkml:trace>
</inkml:ink>
</file>

<file path=ppt/ink/ink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53.0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1 233 3921 0 0,'0'0'1731'0'0,"0"0"-208"0"0,0 0 128 0 0,0 0 203 0 0,0 0 14 0 0,0 0-248 0 0,0 0-359 0 0,0 0-286 0 0,0 0-195 0 0,0 0-112 0 0,0 0-20 0 0,1-1-378 0 0,3-2 6367 0 0,-4 3-6432 0 0,0 0-13 0 0,0 0-10 0 0,0 0-22 0 0,38 44 1460 0 0,56 71-645 0 0,-36 11-582 0 0,-8-13-257 0 0,-24-62-110 0 0,-16-40-14 0 0,-10-11-19 0 0,0 0 24 0 0,0 0 6 0 0,0 0-4 0 0,0 0-2 0 0,0 0-13 0 0,0 0 19 0 0,0 0-3 0 0,0 0 8 0 0,0 0 21 0 0,0 0 0 0 0,0 0 2 0 0,0 0 4 0 0,0 0-23 0 0,0 0 2 0 0,0 0 16 0 0,0 0-6 0 0,90-243 667 0 0,-22 129-697 0 0,-16 41 20 0 0,-46 46 395 0 0,1-8-268 0 0,-7 34-157 0 0,9-22-108 0 0,19-34 86 0 0,-9 31-5825 0 0,-5 22-3198 0 0,-14 4-2625 0 0</inkml:trace>
  <inkml:trace contextRef="#ctx0" brushRef="#br0" timeOffset="2180.061">960 1 4833 0 0,'0'0'2669'0'0,"0"0"-1096"0"0,0 0-320 0 0,0 0 162 0 0,0 0 181 0 0,0 0-16 0 0,0 0-289 0 0,0 0-433 0 0,0 0-330 0 0,0 0-151 0 0,0 0-9 0 0,0 0 43 0 0,0 0 24 0 0,-7 7-10 0 0,-84 79 1884 0 0,62-50-1222 0 0,29-36-1068 0 0,0 0 1 0 0,0 0 0 0 0,0 1 0 0 0,0-1 0 0 0,0 0 0 0 0,0 0 0 0 0,0 0 0 0 0,0 1-1 0 0,0-1 1 0 0,0 0 0 0 0,0 0 0 0 0,0 0 0 0 0,0 1 0 0 0,0-1 0 0 0,0 0 0 0 0,0 0-1 0 0,0 0 1 0 0,0 1 0 0 0,0-1 0 0 0,0 0 0 0 0,-1 0 0 0 0,1 0 0 0 0,0 1 0 0 0,0-1-1 0 0,0 0 1 0 0,0 0 0 0 0,0 0 0 0 0,-1 0 0 0 0,1 0 0 0 0,0 1 0 0 0,0-1 0 0 0,0 0-1 0 0,0 0 1 0 0,-1 0 0 0 0,1 0 0 0 0,0 0 0 0 0,0 0 0 0 0,0 0 0 0 0,-1 0 0 0 0,1 0-1 0 0,0 0-19 0 0,39-25 897 0 0,8-7-375 0 0,-115 89 1199 0 0,44-40-2180 0 0,7-11-2914 0 0,16-6 1690 0 0,1 0-903 0 0,0 0-2228 0 0,0 0-4320 0 0</inkml:trace>
  <inkml:trace contextRef="#ctx0" brushRef="#br0" timeOffset="4019.071">713 682 5249 0 0,'0'0'1598'0'0,"0"0"-221"0"0,0 0 200 0 0,0 0 399 0 0,0 0 210 0 0,0 0-142 0 0,0 0-434 0 0,0 0-428 0 0,0 0-274 0 0,0 0-120 0 0,0 0-42 0 0,0 0-25 0 0,0 0-21 0 0,0 30 3544 0 0,-24 109-2166 0 0,33-117-1852 0 0,-2-21-381 0 0,-2-13-3243 0 0,-3-14-4327 0 0,0 20 2282 0 0,-1 2-6046 0 0</inkml:trace>
  <inkml:trace contextRef="#ctx0" brushRef="#br0" timeOffset="4672.29">816 402 9090 0 0,'0'0'2272'0'0,"0"0"-286"0"0,0 0-199 0 0,0 0-112 0 0,0 0-186 0 0,0 0-236 0 0,0 0-213 0 0,0 0-166 0 0,0 0-109 0 0,0 0-51 0 0,0 0-69 0 0,0 0-81 0 0,-3 1-73 0 0,-31 17 954 0 0,19 0 39 0 0,16-18-1417 0 0,-10-4 2149 0 0,32-26-2193 0 0,-16 15-4960 0 0,1 7-2641 0 0,-7 7 5683 0 0,4-4-10814 0 0</inkml:trace>
</inkml:ink>
</file>

<file path=ppt/ink/ink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09:07.823"/>
    </inkml:context>
    <inkml:brush xml:id="br0">
      <inkml:brushProperty name="width" value="0.05" units="cm"/>
      <inkml:brushProperty name="height" value="0.05" units="cm"/>
    </inkml:brush>
    <inkml:brush xml:id="br1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7663 1208 10826 0 0,'0'0'1983'0'0,"0"0"-584"0"0,0 0-372 0 0,0 0 76 0 0,0 0 220 0 0,0 0 56 0 0,0 0-152 0 0,0 0-280 0 0,0 0-295 0 0,0 0-183 0 0,0 0-114 0 0,0 0-29 0 0,0 0 14 0 0,11 15 873 0 0,-15 272 1122 0 0,0-179-1059 0 0,3-81-5439 0 0,0-12-8164 0 0,1-22 1661 0 0</inkml:trace>
  <inkml:trace contextRef="#ctx0" brushRef="#br0" timeOffset="154.62">7642 619 18388 0 0,'0'0'440'0'0,"0"0"-280"0"0,0 0-288 0 0,0 0 0 0 0,0 0 72 0 0,0 0 104 0 0,0 0-48 0 0,0 0-128 0 0,0 0-328 0 0,0 0-600 0 0,0 0-1265 0 0,28 206-2464 0 0,-17-188-5193 0 0</inkml:trace>
  <inkml:trace contextRef="#ctx0" brushRef="#br0" timeOffset="2169.445">10823 1167 19268 0 0,'0'0'3021'0'0,"0"0"-1269"0"0,0 0-597 0 0,0 0-204 0 0,0 0-190 0 0,0 0-172 0 0,0 0-208 0 0,0 0-177 0 0,0 0-97 0 0,-31 8-75 0 0,-98 28 8 0 0,125-35-37 0 0,0-1-1 0 0,0 1 1 0 0,0 0 0 0 0,1 1 0 0 0,-1-1 0 0 0,1 1 0 0 0,-1-1-1 0 0,1 1 1 0 0,-1 0 0 0 0,1 0 0 0 0,0 1 0 0 0,0-1 0 0 0,0 1-1 0 0,0 0 1 0 0,0-1 0 0 0,1 1 0 0 0,-1 0 0 0 0,1 0 0 0 0,0 1-1 0 0,0-1-2 0 0,-5 8 9 0 0,1-4-9 0 0,0 1-1 0 0,1-1 1 0 0,0 1 0 0 0,0 0-1 0 0,1 1 1 0 0,0-1 0 0 0,1 1-1 0 0,-1 0 1 0 0,2 0 0 0 0,-1 0-1 0 0,1 0 1 0 0,1 0 0 0 0,-1 0 0 0 0,2 0-1 0 0,-1 1 1 0 0,1-1 0 0 0,1 0-1 0 0,0 1 1 0 0,0-1 0 0 0,0 0-1 0 0,2 0 1 0 0,-1 0 0 0 0,1 0-1 0 0,0 0 1 0 0,1-1 0 0 0,0 1-1 0 0,0-1 1 0 0,1 0 0 0 0,4 6 0 0 0,-1-7-1 0 0,1 0 0 0 0,0 0-1 0 0,0-1 1 0 0,0 0 0 0 0,1 0 0 0 0,0-1 0 0 0,0-1 0 0 0,1 0 0 0 0,-1 0 0 0 0,1-1 0 0 0,0 0 0 0 0,0-1-1 0 0,0 0 1 0 0,0-1 0 0 0,0 0 0 0 0,0-1 0 0 0,0 0 0 0 0,0 0 0 0 0,0-1 0 0 0,0-1 0 0 0,0 0 0 0 0,0-1 0 0 0,0 0-1 0 0,-1 0 1 0 0,1-1 0 0 0,-1-1 0 0 0,0 0 0 0 0,7-4 1 0 0,51-40-932 0 0,-32 5-5914 0 0,-30 32-3692 0 0</inkml:trace>
  <inkml:trace contextRef="#ctx0" brushRef="#br0" timeOffset="-1328.693">6326 431 4297 0 0,'0'0'772'0'0,"0"0"-129"0"0,0 0 98 0 0,0 0 405 0 0,0 0 433 0 0,0 0 124 0 0,0 0-128 0 0,0 0-233 0 0,0 0-218 0 0,0 0-155 0 0,0 0-102 0 0,34-12-91 0 0,107-39-114 0 0,62-33 1533 0 0,-188 74-2039 0 0,-2-1 0 0 0,0-1 0 0 0,0 0 0 0 0,-1 0 0 0 0,0-2 0 0 0,-1 1 0 0 0,-1-1 0 0 0,0-1 0 0 0,-1 0 0 0 0,-1 0 0 0 0,0-1 0 0 0,-1 0 0 0 0,0-1 0 0 0,2-12-156 0 0,-4-33 1211 0 0,-5 294-724 0 0,-17 91 227 0 0,-20 468 266 0 0,15-548-471 0 0,-9-110-309 0 0,26-108-160 0 0,7-32-798 0 0,43-118-2863 0 0,-10 32-1470 0 0,-10 30-3760 0 0,-17 36 456 0 0</inkml:trace>
  <inkml:trace contextRef="#ctx0" brushRef="#br0" timeOffset="-375.79">7392 328 11787 0 0,'0'0'2288'0'0,"0"0"-1272"0"0,0 0-412 0 0,0 0 11 0 0,0 0 245 0 0,0 0 258 0 0,0 0 116 0 0,0 0-65 0 0,0 0-214 0 0,0 0-226 0 0,0 0-179 0 0,0 0-143 0 0,0-3-109 0 0,0-9-82 0 0,0 9-46 0 0,0 3-34 0 0,0 0-25 0 0,0 0-9 0 0,0 0-28 0 0,0 0-6 0 0,0 0-11 0 0,0 0-5 0 0,0 0 12 0 0,0 0 16 0 0,0 0 15 0 0,0 0 10 0 0,0 0 12 0 0,0 0 5 0 0,0 0 6 0 0,0 0 8 0 0,0 0 5 0 0,0 0-6 0 0,0 0-12 0 0,0 0-10 0 0,0 0-30 0 0,0 0-21 0 0,-24 41 1232 0 0,-23 52-1231 0 0,-4-2-1 0 0,-5-2 1 0 0,-3-2 0 0 0,-54 58-63 0 0,88-114 8 0 0,-3 0 1 0 0,0-2 0 0 0,-1-1 0 0 0,-2-1 0 0 0,-1-2 0 0 0,-1-1-1 0 0,-1-1 1 0 0,-5 0-9 0 0,39-23 6 0 0,0-1 0 0 0,0 1 0 0 0,0 0 0 0 0,1-1-1 0 0,-1 1 1 0 0,0 0 0 0 0,0-1 0 0 0,0 1 0 0 0,0 0 0 0 0,0 0 0 0 0,0-1-1 0 0,0 1 1 0 0,0 0 0 0 0,-1-1 0 0 0,1 1 0 0 0,0 0 0 0 0,0-1-1 0 0,0 1 1 0 0,0 0 0 0 0,0 0 0 0 0,0-1 0 0 0,-1 1 0 0 0,1 0 0 0 0,0 0-1 0 0,0-1 1 0 0,0 1 0 0 0,-1 0 0 0 0,1 0 0 0 0,0 0 0 0 0,0-1-1 0 0,0 1 1 0 0,-1 0 0 0 0,1 0 0 0 0,0 0 0 0 0,-1 0 0 0 0,1-1-1 0 0,0 1 1 0 0,0 0 0 0 0,-1 0 0 0 0,1 0 0 0 0,0 0-6 0 0,24-28-25 0 0,-7 10 24 0 0,2-1 0 0 0,0 2 1 0 0,1 1-1 0 0,1 0 0 0 0,0 1 1 0 0,1 2-1 0 0,1 0 0 0 0,0 1 0 0 0,8-1 1 0 0,-29 12 2 0 0,0 0 0 0 0,0 1 0 0 0,0-1 0 0 0,0 1 0 0 0,0-1 0 0 0,0 1-1 0 0,0 0 1 0 0,0 0 0 0 0,1 0 0 0 0,-1 0 0 0 0,0 1 0 0 0,0-1 0 0 0,0 0 0 0 0,0 1-1 0 0,0 0 1 0 0,0-1 0 0 0,0 1 0 0 0,0 0 0 0 0,0 0 0 0 0,0 0 0 0 0,0 0 0 0 0,-1 0-1 0 0,1 1 1 0 0,0-1 0 0 0,-1 0 0 0 0,1 1 0 0 0,-1-1 0 0 0,1 1 0 0 0,-1 0 0 0 0,0-1-1 0 0,0 1 1 0 0,0 0 0 0 0,0 0 0 0 0,0 0 0 0 0,0 0 0 0 0,0 0 0 0 0,0 0 0 0 0,-1 0 0 0 0,1 0-3 0 0,16 88 147 0 0,-14-60-107 0 0,1 1-1 0 0,2-1 1 0 0,1 0 0 0 0,1 0-1 0 0,2-1 1 0 0,1 0 0 0 0,1 0-1 0 0,1-2 1 0 0,1 1 0 0 0,2-2-1 0 0,6 8-38 0 0,54 64 413 0 0,-69-35 761 0 0,-3-64-3206 0 0,-4 0-2328 0 0,0 0-3808 0 0,0 1-3277 0 0</inkml:trace>
  <inkml:trace contextRef="#ctx0" brushRef="#br0" timeOffset="671.145">7920 1679 16588 0 0,'0'0'1333'0'0,"0"0"-498"0"0,0 0-248 0 0,0 0 92 0 0,0 0 141 0 0,0 0 61 0 0,0 0-95 0 0,0 0-211 0 0,0 0-198 0 0,0 0-137 0 0,0 0-59 0 0,0 0-14 0 0,0 0 9 0 0,12-19-16 0 0,74-121 210 0 0,10-36 280 0 0,2 3-548 0 0,-88 163-472 0 0,-17 32-211 0 0,3-11 649 0 0,2-6-70 0 0,-6 13 7 0 0,0 0 0 0 0,2 1-1 0 0,0-1 1 0 0,1 2-1 0 0,1-1 1 0 0,0 0-1 0 0,2 1 1 0 0,1 0 0 0 0,0-1-1 0 0,1 1 1 0 0,1 0-1 0 0,2 8-4 0 0,0-22 51 0 0,1 0 0 0 0,0 0 0 0 0,0 0 0 0 0,0-1-1 0 0,0 0 1 0 0,1 0 0 0 0,0 0 0 0 0,0 0 0 0 0,1-1-1 0 0,-1 1 1 0 0,1-2 0 0 0,0 1 0 0 0,0 0 0 0 0,0-1-1 0 0,1 0 1 0 0,-1-1 0 0 0,1 0 0 0 0,-1 0 0 0 0,1 0-1 0 0,0 0 1 0 0,0-1 0 0 0,0 0 0 0 0,-1-1 0 0 0,1 0 0 0 0,0 0-1 0 0,0 0 1 0 0,0-1 0 0 0,0 0 0 0 0,0 0 0 0 0,6-3-51 0 0,-2 1 176 0 0,0-2-1 0 0,-1 0 1 0 0,0 0 0 0 0,0-1 0 0 0,0 0 0 0 0,0-1 0 0 0,-1 0 0 0 0,-1 0 0 0 0,1-1 0 0 0,-1 0 0 0 0,6-7-176 0 0,-7 6 32 0 0,0-1 0 0 0,0 1 0 0 0,0-1 0 0 0,-2 0 0 0 0,1-1 0 0 0,-1 1 0 0 0,-1-1 0 0 0,1 0 0 0 0,-2 0 0 0 0,0-1 0 0 0,0 1 0 0 0,-1-1 0 0 0,-1 1 0 0 0,1-3-32 0 0,-2 14-463 0 0,-16 10-8856 0 0,13-2 1732 0 0,-1-1-3629 0 0</inkml:trace>
  <inkml:trace contextRef="#ctx0" brushRef="#br0" timeOffset="1319.088">8745 1399 12787 0 0,'0'0'1317'0'0,"0"0"-94"0"0,0 0 178 0 0,0 0 166 0 0,0 0-94 0 0,0 0-242 0 0,0 0-260 0 0,0 0-208 0 0,0 0-150 0 0,0 0-114 0 0,0 0-96 0 0,0 0-79 0 0,31-27-53 0 0,94-84-33 0 0,-70 44 81 0 0,-50 59-281 0 0,0 0 0 0 0,-1 0 1 0 0,0 0-1 0 0,0-1 0 0 0,-1 1 0 0 0,0-1 0 0 0,0 0 1 0 0,-1 0-1 0 0,0 0 0 0 0,-1 0 0 0 0,1-3-38 0 0,-4 10-14 0 0,1 0 0 0 0,0 1-1 0 0,-1-1 1 0 0,1 0 0 0 0,-1 1-1 0 0,1 0 1 0 0,-1-1 0 0 0,0 1-1 0 0,0 0 1 0 0,0 0 0 0 0,1 0-1 0 0,-1 0 1 0 0,0 0 0 0 0,0 0-1 0 0,0 1 1 0 0,0-1 0 0 0,-1 0-1 0 0,1 1 1 0 0,0 0 0 0 0,0 0 0 0 0,0-1-1 0 0,0 1 1 0 0,0 1 0 0 0,-1-1-1 0 0,1 0 1 0 0,0 0 0 0 0,0 1-1 0 0,0-1 1 0 0,0 1 0 0 0,0 0-1 0 0,0-1 1 0 0,0 1 0 0 0,0 0-1 0 0,-1 1 15 0 0,-12 6-77 0 0,-1 0-1 0 0,1 2 1 0 0,1-1 0 0 0,0 2-1 0 0,0 0 1 0 0,1 1-1 0 0,0 0 1 0 0,1 1-1 0 0,1 0 1 0 0,0 1-1 0 0,-2 4 78 0 0,5-9-25 0 0,0 1 0 0 0,0 1 0 0 0,1-1 1 0 0,0 1-1 0 0,1 1 0 0 0,0-1 0 0 0,1 1 0 0 0,0 0 0 0 0,1 0 0 0 0,0 1 0 0 0,1-1 0 0 0,0 1 0 0 0,1 0 0 0 0,1 0 0 0 0,0-1 0 0 0,1 4 25 0 0,1-11 5 0 0,0-1 0 0 0,0 1 0 0 0,0 0 0 0 0,1-1 0 0 0,-1 0-1 0 0,1 1 1 0 0,1-1 0 0 0,-1 0 0 0 0,0 0 0 0 0,1 0 0 0 0,0 0-1 0 0,0 0 1 0 0,0-1 0 0 0,0 1 0 0 0,1-1 0 0 0,-1 0 0 0 0,1 0-1 0 0,0 0 1 0 0,0-1 0 0 0,0 1 0 0 0,0-1 0 0 0,1 0-1 0 0,-1 0 1 0 0,0 0 0 0 0,1-1 0 0 0,-1 0 0 0 0,5 1-5 0 0,132 12 571 0 0,-110-18-410 0 0,0-2 1 0 0,0-1-1 0 0,-1-2 1 0 0,0 0-1 0 0,-1-3 1 0 0,0 0-1 0 0,0-2 1 0 0,-1 0-1 0 0,-1-2 1 0 0,-1-2-1 0 0,0 0 1 0 0,-2-1-1 0 0,6-7-161 0 0,19-20 191 0 0,-2-3 0 0 0,-2-2 0 0 0,-3-2 0 0 0,-2-1 1 0 0,-2-2-1 0 0,-2-2 0 0 0,20-49-191 0 0,-42 81-15 0 0,-2-1 0 0 0,-1 0-1 0 0,-2-1 1 0 0,0 0 0 0 0,-2 0 0 0 0,-1 0 0 0 0,-1-1 0 0 0,-1 0 0 0 0,-2 0 0 0 0,-1-1 0 0 0,-2 1 0 0 0,0 0 0 0 0,-2-4 15 0 0,3 28-5 0 0,-1 0 0 0 0,1 0 1 0 0,-1 0-1 0 0,0 0 1 0 0,0 0-1 0 0,-1 1 1 0 0,1-1-1 0 0,-1 0 0 0 0,0 1 1 0 0,0 0-1 0 0,0-1 1 0 0,-1 1-1 0 0,0 0 0 0 0,0 0 1 0 0,0 0-1 0 0,0 0 1 0 0,0 1-1 0 0,-1-1 0 0 0,0 1 1 0 0,1 0-1 0 0,-1 0 1 0 0,0 0-1 0 0,-1 1 1 0 0,1-1-1 0 0,0 1 0 0 0,-1 0 1 0 0,0 0-1 0 0,1 1 1 0 0,-1-1-1 0 0,0 1 0 0 0,0 0 1 0 0,1 0-1 0 0,-1 1 1 0 0,0 0-1 0 0,0-1 0 0 0,0 2 1 0 0,0-1-1 0 0,0 0 1 0 0,0 1-1 0 0,0 0 0 0 0,1 0 1 0 0,-1 1-1 0 0,-1 0 5 0 0,-8 8-3 0 0,1 0 0 0 0,0 2-1 0 0,0-1 1 0 0,1 2 0 0 0,1 0 0 0 0,0 0-1 0 0,0 1 1 0 0,2 0 0 0 0,0 1 0 0 0,0 0-1 0 0,1 0 1 0 0,1 1 0 0 0,1 0 0 0 0,0 0-1 0 0,1 1 1 0 0,1-1 0 0 0,1 1 0 0 0,-1 4 3 0 0,-5 215 269 0 0,14-186-212 0 0,3 0-1 0 0,2-1 1 0 0,2 1 0 0 0,2-2-1 0 0,14 33-56 0 0,18 61 45 0 0,-7-18 3 0 0,-22-77-82 0 0,-2 2 0 0 0,-2 0 0 0 0,-2 0 0 0 0,-2 9 34 0 0,-9-47-721 0 0,-4-19-1368 0 0,-2-3 1184 0 0,-10-31-4938 0 0,11 27-508 0 0,1 7-4818 0 0</inkml:trace>
  <inkml:trace contextRef="#ctx0" brushRef="#br0" timeOffset="1565.777">9240 1016 19068 0 0,'0'0'1232'0'0,"0"0"-387"0"0,0 0-204 0 0,0 0 111 0 0,0 0 176 0 0,0 0 131 0 0,0 0-56 0 0,0 0-124 0 0,0 0-132 0 0,0 0-127 0 0,33 5-135 0 0,104 16-110 0 0,65-13 383 0 0,120 17-3006 0 0,-276-15-672 0 0,-31-6-619 0 0,0 1-3782 0 0,-4-2-4643 0 0</inkml:trace>
  <inkml:trace contextRef="#ctx0" brushRef="#br0" timeOffset="1753.139">10107 1381 20892 0 0,'0'0'377'0'0,"0"0"-257"0"0,0 0-40 0 0,0 0-24 0 0,0 0-32 0 0,0 0-120 0 0,0 0-176 0 0,0 0-369 0 0,0 0-615 0 0,0 0-1112 0 0,0 0-2577 0 0,0 0-6914 0 0</inkml:trace>
  <inkml:trace contextRef="#ctx0" brushRef="#br0" timeOffset="1901.69">10098 1024 21237 0 0,'0'0'1456'0'0,"0"0"-456"0"0,0 0-304 0 0,0 0-208 0 0,0 0-120 0 0,0 0-136 0 0,0 0-144 0 0,0 0-224 0 0,0 0-280 0 0,0 0-464 0 0,0 0-864 0 0,0 0-2017 0 0,0 0-7193 0 0</inkml:trace>
  <inkml:trace contextRef="#ctx0" brushRef="#br0" timeOffset="3507.781">10144 1433 0 0 0,'0'0'671'0'0,"0"0"570"0"0,0 0 110 0 0,0 0-164 0 0,0 0-176 0 0,0 0-112 0 0,0 0-24 0 0,0 0 4 0 0,0 0 2 0 0,4-3 2 0 0,12-7-3 0 0,-12 8 51 0 0,-4 2 43 0 0,0 0 27 0 0,0 0 14 0 0,0 0-55 0 0,0 0-74 0 0,-33 15 6278 0 0,20 70-5010 0 0,11 95-1681 0 0,2-180-658 0 0,13-19-3252 0 0,-3 10-761 0 0,-2 3-4796 0 0,-6 3-508 0 0</inkml:trace>
  <inkml:trace contextRef="#ctx0" brushRef="#br0" timeOffset="32033.38">10210 994 0 0 0,'0'0'400'0'0,"0"0"112"0"0,-2 0 98 0 0,-9 0 52 0 0,8 0 8 0 0,3 0-13 0 0,0 0 2 0 0,0 0 49 0 0,0 0 71 0 0,-1-4 2848 0 0,-3-3-2922 0 0,-2 15 8928 0 0,6-8-9472 0 0,0 0-16 0 0,0 0 14 0 0,0 0 14 0 0,0 0 2 0 0,0 0-8 0 0,0 0-19 0 0,0 0-30 0 0,0 0-12 0 0,0 0-24 0 0,0 0 9 0 0,-19 15 2306 0 0,-10 2-2008 0 0,29-17-346 0 0,0-1 1 0 0,0 1-1 0 0,0 0 0 0 0,0-1 1 0 0,0 1-1 0 0,0-1 0 0 0,-1 1 1 0 0,1 0-1 0 0,0-1 0 0 0,0 1 1 0 0,0 0-1 0 0,-1-1 0 0 0,1 1 1 0 0,0 0-1 0 0,0-1 0 0 0,-1 1 0 0 0,1 0 1 0 0,0 0-1 0 0,-1-1 0 0 0,1 1 1 0 0,0 0-1 0 0,-1 0 0 0 0,1-1 1 0 0,0 1-1 0 0,-1 0 0 0 0,1 0 1 0 0,0 0-1 0 0,-1 0 0 0 0,1 0 1 0 0,-1 0-1 0 0,1 0 0 0 0,0 0 1 0 0,-1 0-1 0 0,1 0 0 0 0,-1 0 0 0 0,1 0 1 0 0,0 0-1 0 0,-1 0 0 0 0,1 0 1 0 0,-1 0-1 0 0,1 0 0 0 0,0 0 1 0 0,-1 0-1 0 0,1 0 0 0 0,-1 1 1 0 0,1-1-1 0 0,0 0 0 0 0,-1 0-43 0 0,0-1-9 0 0,0 0 0 0 0,0-1 0 0 0,0 1 0 0 0,0 0 0 0 0,-1 0-1 0 0,1-1 1 0 0,0 1 0 0 0,-1 0 0 0 0,1 0 0 0 0,-1 1 0 0 0,1-1 0 0 0,-1 0 0 0 0,1 0 0 0 0,-1 1-1 0 0,1-1 1 0 0,-1 1 0 0 0,0-1 0 0 0,0 1 0 0 0,1 0 0 0 0,-1 0 0 0 0,0-1 0 0 0,1 1-1 0 0,-1 0 1 0 0,0 1 0 0 0,0-1 0 0 0,1 0 0 0 0,-1 0 0 0 0,0 1 0 0 0,1-1 0 0 0,-1 1-1 0 0,0 0 1 0 0,1-1 0 0 0,-1 1 0 0 0,1 0 0 0 0,-1 0 0 0 0,1 0 0 0 0,-1 0 0 0 0,1 0-1 0 0,0 0 1 0 0,0 0 0 0 0,-1 1 0 0 0,1-1 0 0 0,0 0 0 0 0,0 1 9 0 0,-19 38-274 0 0,20-39 210 0 0,23 3-21 0 0,-20-4 128 0 0,1-1 1 0 0,-1 1-1 0 0,1 0 1 0 0,-1-1-1 0 0,1 0 1 0 0,-1 0-1 0 0,0 0 0 0 0,0 0 1 0 0,1-1-1 0 0,-1 1 1 0 0,0-1-1 0 0,0 0 1 0 0,0 1-1 0 0,-1-2 0 0 0,1 1 1 0 0,0 0-1 0 0,-1 0 1 0 0,1-1-44 0 0,10-8 193 0 0,-12 11-176 0 0,-1-1 0 0 0,1 1 0 0 0,-1-1 0 0 0,1 1 0 0 0,-1 0 0 0 0,0-1 0 0 0,1 1 0 0 0,-1-1 0 0 0,1 1 1 0 0,-1-1-1 0 0,0 1 0 0 0,0-1 0 0 0,1 0 0 0 0,-1 1 0 0 0,0-1 0 0 0,0 1 0 0 0,0-1 0 0 0,1 1 0 0 0,-1-1 0 0 0,0 0 0 0 0,0 1 0 0 0,0-1 0 0 0,0 0 0 0 0,0 1 0 0 0,0-1 0 0 0,0 1 1 0 0,0-1-1 0 0,-1 0 0 0 0,1 1 0 0 0,0-1 0 0 0,0 1 0 0 0,0-1 0 0 0,-1 1 0 0 0,1-1 0 0 0,0 1 0 0 0,-1-1 0 0 0,1 1 0 0 0,0-1 0 0 0,-1 1 0 0 0,1-1 0 0 0,-1 1 0 0 0,1-1 1 0 0,0 1-1 0 0,-1-1 0 0 0,1 1 0 0 0,-1 0 0 0 0,1 0 0 0 0,-1-1 0 0 0,0 1 0 0 0,1 0 0 0 0,-1 0 0 0 0,1-1 0 0 0,-1 1-17 0 0,0 0-1 0 0,-5 10-454 0 0,5-8-3132 0 0,4-10-6906 0 0,-3 8-686 0 0</inkml:trace>
  <inkml:trace contextRef="#ctx0" brushRef="#br0" timeOffset="33895.363">12331 1499 8290 0 0,'0'0'1612'0'0,"0"0"-305"0"0,0 0-195 0 0,0 0-3 0 0,0 0-13 0 0,0 0-168 0 0,0 0-289 0 0,0 0-251 0 0,0 0-67 0 0,0 0 111 0 0,0 0 172 0 0,8 0 143 0 0,91-11 2621 0 0,-78 2-2988 0 0,0-1 0 0 0,0-1 1 0 0,-1 0-1 0 0,-1-2 0 0 0,0 0 1 0 0,0-1-1 0 0,10-11-380 0 0,-22 18 65 0 0,0 1 1 0 0,-1-1-1 0 0,0 0 0 0 0,0 0 1 0 0,-1 0-1 0 0,0-1 0 0 0,0 0 1 0 0,-1 0-1 0 0,0 0 0 0 0,0-1 1 0 0,-1 1-1 0 0,0-1 0 0 0,-1 0 1 0 0,0 0-1 0 0,0 0 0 0 0,-1 0 1 0 0,0 0-1 0 0,0 0 0 0 0,-1-1 1 0 0,-1-5-66 0 0,-1 10-19 0 0,-1-1 1 0 0,0 1 0 0 0,0 0 0 0 0,-1 0 0 0 0,0 0 0 0 0,0 0 0 0 0,0 1 0 0 0,0-1 0 0 0,-1 1 0 0 0,1 0 0 0 0,-1 0 0 0 0,0 1 0 0 0,0-1 0 0 0,-1 1 0 0 0,1 1 0 0 0,-1-1-1 0 0,1 1 1 0 0,-1-1 0 0 0,0 2 0 0 0,0-1 0 0 0,0 1 0 0 0,0 0 0 0 0,0 0 0 0 0,0 0 0 0 0,0 1 0 0 0,-1 0 0 0 0,1 0 0 0 0,0 1 0 0 0,0-1 0 0 0,0 2 0 0 0,0-1-1 0 0,0 0 1 0 0,-4 3 18 0 0,-9 6-63 0 0,0 0-1 0 0,1 2 1 0 0,0 0-1 0 0,1 1 0 0 0,1 1 1 0 0,0 0-1 0 0,1 2 1 0 0,0-1-1 0 0,1 2 0 0 0,-6 9 64 0 0,11-15 14 0 0,0-1 0 0 0,1 1 0 0 0,1 1 0 0 0,-1-1 1 0 0,2 1-1 0 0,0 1 0 0 0,0-1 0 0 0,1 1 0 0 0,0 0 0 0 0,2 0 0 0 0,-1 0 0 0 0,1 1 0 0 0,1-1 0 0 0,1 1 0 0 0,0 0-14 0 0,0-8 54 0 0,1-1 0 0 0,0 1 1 0 0,0-1-1 0 0,1 1 0 0 0,-1-1 1 0 0,1 1-1 0 0,0-1 0 0 0,1 1 0 0 0,-1-1 1 0 0,1 0-1 0 0,0 1 0 0 0,1-1 0 0 0,-1 0 1 0 0,1-1-1 0 0,0 1 0 0 0,0 0 0 0 0,1-1 1 0 0,-1 0-1 0 0,1 1 0 0 0,0-1 0 0 0,0-1 1 0 0,2 2-55 0 0,15 8 215 0 0,0-2 0 0 0,1-1 0 0 0,0-1 0 0 0,1-1 0 0 0,0 0 0 0 0,0-2 0 0 0,0-1 0 0 0,1-1 0 0 0,0 0 0 0 0,0-2 0 0 0,0-1 0 0 0,0-1 0 0 0,0-1 0 0 0,6-2-215 0 0,-13 3 84 0 0,8 0 27 0 0,0 0 1 0 0,0-2 0 0 0,0-1-1 0 0,0-2 1 0 0,-1 0-1 0 0,0-1 1 0 0,3-2-112 0 0,-26 8-5 0 0,-1 0 1 0 0,1 0-1 0 0,0 0 1 0 0,-1 0-1 0 0,1 0 1 0 0,0-1-1 0 0,-1 1 0 0 0,1 0 1 0 0,0 0-1 0 0,-1 0 1 0 0,1-1-1 0 0,-1 1 1 0 0,1 0-1 0 0,-1-1 0 0 0,1 1 1 0 0,0 0-1 0 0,-1-1 1 0 0,1 1-1 0 0,-1-1 1 0 0,0 1-1 0 0,1-1 0 0 0,-1 1 1 0 0,1-1-1 0 0,-1 1 1 0 0,0-1-1 0 0,1 0 1 0 0,-1 1-1 0 0,0-1 0 0 0,0 1 1 0 0,1-1-1 0 0,-1 0 1 0 0,0 1-1 0 0,0-1 1 0 0,0 0-1 0 0,0 1 0 0 0,0-1 1 0 0,0 0-1 0 0,0 1 1 0 0,0-1-1 0 0,0 0 1 0 0,0 1-1 0 0,0-1 0 0 0,0 0 1 0 0,-1 1-1 0 0,1-1 1 0 0,0 1-1 0 0,0-1 1 0 0,-1 0-1 0 0,1 1 0 0 0,0-1 1 0 0,-1 1-1 0 0,1-1 1 0 0,0 1-1 0 0,-1-1 0 0 0,1 1 1 0 0,-1-1-1 0 0,1 1 1 0 0,-1-1-1 0 0,0 1 5 0 0,-13-12-2773 0 0,5 4-2543 0 0,2 1-3965 0 0,7 7-2496 0 0</inkml:trace>
  <inkml:trace contextRef="#ctx0" brushRef="#br0" timeOffset="34612.156">12937 1790 8626 0 0,'0'0'2618'0'0,"0"0"-447"0"0,0 0-259 0 0,0 0-118 0 0,0 0-200 0 0,0 0-277 0 0,0 0-259 0 0,0 0-194 0 0,0 0-82 0 0,0 0-42 0 0,0 0-48 0 0,0 0-40 0 0,0 0-51 0 0,13-18-55 0 0,40-56-77 0 0,22-73 1086 0 0,-29 54-1079 0 0,5 3-1 0 0,31-41-475 0 0,-14 55 38 0 0,-68 75-69 0 0,0 1-12 0 0,-35 261-369 0 0,35-245 422 0 0,16 137-122 0 0,-15-148 113 0 0,0-1 1 0 0,1 1-1 0 0,0-1 0 0 0,0 0 0 0 0,0 0 0 0 0,0 0 0 0 0,1 0 1 0 0,0 0-1 0 0,0 0 0 0 0,0 0 0 0 0,0-1 0 0 0,0 0 0 0 0,1 1 1 0 0,0-1-1 0 0,-1 0 0 0 0,1-1 0 0 0,0 1 0 0 0,1-1 1 0 0,-1 0-1 0 0,0 0 0 0 0,0 0 0 0 0,1 0 0 0 0,-1-1 0 0 0,1 0 1 0 0,0 0-1 0 0,-1 0 0 0 0,1-1 0 0 0,0 1 0 0 0,0-1 0 0 0,3 0-1 0 0,4-4 76 0 0,1 0-1 0 0,0 0 0 0 0,-1-1 0 0 0,0-1 0 0 0,0 0 0 0 0,0 0 0 0 0,-1-2 1 0 0,0 1-1 0 0,-1-1 0 0 0,1-1 0 0 0,-1 0 0 0 0,-1 0 0 0 0,0-1 0 0 0,0 0 1 0 0,-1-1-1 0 0,-1 0 0 0 0,1 0 0 0 0,-2 0 0 0 0,1-1 0 0 0,0-3-75 0 0,7-8 115 0 0,-1 0 0 0 0,0-1 0 0 0,-2 0 0 0 0,0-1 0 0 0,-2 0 0 0 0,-1-1 0 0 0,-1 0 0 0 0,-1 0 0 0 0,-1 0 0 0 0,-2-1 0 0 0,0-8-115 0 0,-3 34-34 0 0,0 1 0 0 0,0 0 1 0 0,-1-1-1 0 0,1 1 0 0 0,0 0 0 0 0,0-1 1 0 0,-1 1-1 0 0,1-1 0 0 0,0 1 0 0 0,-1 0 1 0 0,1 0-1 0 0,0-1 0 0 0,-1 1 1 0 0,1 0-1 0 0,0 0 0 0 0,-1-1 0 0 0,1 1 1 0 0,-1 0-1 0 0,1 0 0 0 0,0 0 1 0 0,-1 0-1 0 0,1 0 0 0 0,-1-1 0 0 0,1 1 1 0 0,-1 0-1 0 0,1 0 0 0 0,-1 0 0 0 0,1 0 1 0 0,0 0-1 0 0,-1 0 0 0 0,1 1 1 0 0,-1-1-1 0 0,1 0 0 0 0,-1 0 0 0 0,1 0 1 0 0,0 0-1 0 0,-1 0 0 0 0,1 1 1 0 0,-1-1-1 0 0,1 0 0 0 0,0 0 0 0 0,-1 1 1 0 0,1-1-1 0 0,0 0 0 0 0,-1 1 0 0 0,1-1 1 0 0,0 0-1 0 0,-1 1 0 0 0,1-1 1 0 0,0 0-1 0 0,0 1 0 0 0,0-1 0 0 0,-1 0 1 0 0,1 1-1 0 0,0-1 0 0 0,0 1 1 0 0,0-1-1 0 0,0 1 0 0 0,0-1 0 0 0,0 0 1 0 0,0 1-1 0 0,0-1 0 0 0,0 1 0 0 0,0-1 1 0 0,0 1-1 0 0,0-1 0 0 0,0 1 1 0 0,0-1-1 0 0,0 0 0 0 0,0 1 34 0 0,-13 36-2753 0 0,6-19-108 0 0,1 0-3353 0 0,3-10-5559 0 0</inkml:trace>
  <inkml:trace contextRef="#ctx0" brushRef="#br0" timeOffset="35537.976">13955 1433 11739 0 0,'0'0'1675'0'0,"0"0"-349"0"0,0 0-123 0 0,0 0-90 0 0,0 0-205 0 0,0 0-269 0 0,0 0-219 0 0,0 0-60 0 0,0 0 20 0 0,0 0 64 0 0,0 0 17 0 0,0 0-34 0 0,0 0-27 0 0,10 0 10 0 0,64 10 886 0 0,-60-10-1036 0 0,1 0 0 0 0,0-2 0 0 0,0 1 0 0 0,0-2-1 0 0,-1 0 1 0 0,1 0 0 0 0,-1-2 0 0 0,0 0 0 0 0,0 0 0 0 0,-1-1 0 0 0,0-1 0 0 0,0 0 0 0 0,0-1 0 0 0,-1-1-1 0 0,0 0 1 0 0,0 0 0 0 0,7-9-260 0 0,-12 13 57 0 0,-1-1-1 0 0,1 1 0 0 0,-1-1 0 0 0,-1-1 1 0 0,1 1-1 0 0,-1-1 0 0 0,0 0 1 0 0,-1 0-1 0 0,1 0 0 0 0,-2-1 0 0 0,1 1 1 0 0,-1-1-1 0 0,0 0 0 0 0,0 0 1 0 0,-1-1-1 0 0,0 1 0 0 0,-1 0 1 0 0,0-1-1 0 0,0-1-56 0 0,-2 8-12 0 0,-1 0 1 0 0,0 0-1 0 0,0 1 0 0 0,1-1 1 0 0,-1 0-1 0 0,-1 0 0 0 0,1 1 1 0 0,0-1-1 0 0,0 1 1 0 0,0 0-1 0 0,-1 0 0 0 0,1 0 1 0 0,-1 0-1 0 0,1 0 1 0 0,-1 0-1 0 0,1 1 0 0 0,-1-1 1 0 0,1 1-1 0 0,-1-1 0 0 0,0 1 1 0 0,1 0-1 0 0,-1 0 1 0 0,1 1-1 0 0,-1-1 0 0 0,0 0 1 0 0,1 1-1 0 0,-1 0 12 0 0,-5-1-96 0 0,-8 3-22 0 0,0 0 0 0 0,0 2 0 0 0,1 0 0 0 0,-1 1-1 0 0,1 0 1 0 0,1 1 0 0 0,-1 1 0 0 0,1 0 0 0 0,1 1 0 0 0,0 0-1 0 0,0 1 1 0 0,0 1 0 0 0,-8 9 118 0 0,9-11-32 0 0,1-1-1 0 0,0 2 1 0 0,0-1 0 0 0,1 2-1 0 0,0-1 1 0 0,1 1 0 0 0,0 1-1 0 0,1 0 1 0 0,0 0 0 0 0,1 0-1 0 0,0 1 1 0 0,1 0-1 0 0,1 0 1 0 0,0 1 0 0 0,0 0-1 0 0,2 0 1 0 0,0 0 0 0 0,0 0-1 0 0,1 0 1 0 0,1 1 0 0 0,0-1-1 0 0,1 1 1 0 0,1 4 32 0 0,1-13 19 0 0,1 0 1 0 0,-1 0-1 0 0,1 0 0 0 0,0-1 1 0 0,0 1-1 0 0,1-1 1 0 0,0 1-1 0 0,0-1 0 0 0,0-1 1 0 0,0 1-1 0 0,1-1 1 0 0,0 1-1 0 0,0-1 0 0 0,0 0 1 0 0,0-1-1 0 0,1 0 1 0 0,-1 1-1 0 0,1-2 0 0 0,0 1 1 0 0,0-1-1 0 0,5 2-19 0 0,136 23 932 0 0,-116-30-793 0 0,-1-1 1 0 0,0-1 0 0 0,0-2-1 0 0,0-1 1 0 0,-1-1 0 0 0,0-2-1 0 0,0 0 1 0 0,-1-2 0 0 0,-1-2-1 0 0,0 0 1 0 0,-1-1 0 0 0,-1-2-1 0 0,-1-1 1 0 0,0-1 0 0 0,10-11-140 0 0,9-3 116 0 0,102-95 40 0 0,-139 122-149 0 0,0-1 0 0 0,-1 1 0 0 0,-1-1 0 0 0,1 1-1 0 0,-1-2 1 0 0,-1 1 0 0 0,1 0 0 0 0,-1 0 0 0 0,-1-1 0 0 0,0 0 0 0 0,0 0 0 0 0,0 1 0 0 0,-1-1-1 0 0,-1 0 1 0 0,1 0 0 0 0,-1 0 0 0 0,-1 0 0 0 0,-1-6-7 0 0,1 11-7 0 0,-1 1-1 0 0,1-1 1 0 0,-1 1-1 0 0,0-1 1 0 0,0 1-1 0 0,-1 0 1 0 0,1 0-1 0 0,-1 0 1 0 0,0 0-1 0 0,1 0 1 0 0,-1 0-1 0 0,-1 1 1 0 0,1-1-1 0 0,0 1 1 0 0,0 0-1 0 0,-1 0 1 0 0,1 0-1 0 0,-1 1 1 0 0,0-1-1 0 0,0 1 1 0 0,1 0-1 0 0,-1 0 1 0 0,0 0-1 0 0,0 0 1 0 0,0 1-1 0 0,0 0 8 0 0,-107 9-320 0 0,100-6 290 0 0,1 1 1 0 0,-1 0-1 0 0,1 1 0 0 0,-1 1 0 0 0,2-1 0 0 0,-1 2 0 0 0,1-1 0 0 0,-1 1 0 0 0,2 1 1 0 0,-4 2 29 0 0,11-8-7 0 0,0 0 0 0 0,0-1 0 0 0,-1 1 1 0 0,1 0-1 0 0,1 0 0 0 0,-1 0 1 0 0,0 0-1 0 0,0 0 0 0 0,1 0 0 0 0,-1 0 1 0 0,1 0-1 0 0,-1 0 0 0 0,1 0 1 0 0,0 0-1 0 0,0 0 0 0 0,0 1 0 0 0,0-1 1 0 0,1 0-1 0 0,-1 0 0 0 0,0 0 0 0 0,1 0 1 0 0,-1 0-1 0 0,1 0 0 0 0,0 0 1 0 0,0 0-1 0 0,0 0 0 0 0,0 0 0 0 0,0-1 1 0 0,0 1-1 0 0,0 0 0 0 0,1 0 1 0 0,-1-1-1 0 0,1 1 0 0 0,-1-1 0 0 0,1 0 1 0 0,-1 1-1 0 0,1-1 0 0 0,0 0 1 0 0,0 0-1 0 0,0 0 7 0 0,80 35-18 0 0,-14-25 98 0 0,-51-10-68 0 0,0 1 1 0 0,0 1-1 0 0,0 1 0 0 0,-1 0 1 0 0,1 1-1 0 0,-1 1 0 0 0,0 0 1 0 0,12 8-13 0 0,-25-10 16 0 0,0-1 0 0 0,0 1 1 0 0,0 1-1 0 0,0-1 1 0 0,-1 0-1 0 0,1 1 1 0 0,-1-1-1 0 0,0 1 1 0 0,-1 0-1 0 0,1-1 1 0 0,-1 1-1 0 0,0 0 1 0 0,0 0-1 0 0,0 0 0 0 0,-1 0 1 0 0,0 0-1 0 0,0 0 1 0 0,0 0-1 0 0,-1 0 1 0 0,1 0-1 0 0,-2 3-16 0 0,2 11 9 0 0,-30 151 121 0 0,17-55-2620 0 0,22-112-4226 0 0,-5-3 1174 0 0,-2 0-6261 0 0</inkml:trace>
  <inkml:trace contextRef="#ctx0" brushRef="#br0" timeOffset="42319.478">15547 1293 0 0 0,'0'0'1027'0'0,"0"0"295"0"0,0 0 196 0 0,0 0 96 0 0,0 0-40 0 0,0 0-146 0 0,0 0-180 0 0,0 0-166 0 0,0 0-80 0 0,0 0-2 0 0,-3 0-16 0 0,-8 0-31 0 0,9 0-52 0 0,-2-2 3572 0 0,-9-4-2605 0 0,-20-20 702 0 0,28 23-2473 0 0,0 1 0 0 0,0 0 0 0 0,-1 0 0 0 0,1 1 1 0 0,0 0-1 0 0,0-1 0 0 0,-1 2 0 0 0,1-1 0 0 0,-1 1 0 0 0,1-1 0 0 0,-1 2 0 0 0,1-1 0 0 0,-1 0 1 0 0,1 1-1 0 0,0 0 0 0 0,-1 1 0 0 0,-3 0-97 0 0,-24 14 192 0 0,29-12-171 0 0,-10 8 9 0 0,1 0 1 0 0,0 1-1 0 0,1 0 1 0 0,0 1 0 0 0,1 0-1 0 0,1 1 1 0 0,0 0-1 0 0,0 1-30 0 0,3-3 6 0 0,1 1-1 0 0,0 0 0 0 0,1 0 1 0 0,0 0-1 0 0,1 1 0 0 0,0-1 1 0 0,2 1-1 0 0,-1 0 0 0 0,2 0 1 0 0,0 0-1 0 0,1 0 0 0 0,0 0 1 0 0,1 0-6 0 0,0-11 25 0 0,0-1 0 0 0,0 0 0 0 0,0 0 0 0 0,0 0 0 0 0,0 1 0 0 0,1-1 0 0 0,-1 0 0 0 0,1 0 0 0 0,0-1 0 0 0,0 1 0 0 0,0 0 0 0 0,0-1 0 0 0,0 1 0 0 0,1-1 0 0 0,-1 1 0 0 0,1-1 0 0 0,-1 0 0 0 0,1 0 0 0 0,0 0 0 0 0,0-1 0 0 0,0 1 0 0 0,0-1 0 0 0,0 1 0 0 0,0-1 0 0 0,0 0 0 0 0,1 0 0 0 0,-1-1 1 0 0,0 1-1 0 0,1-1 0 0 0,0 1-25 0 0,5-1 86 0 0,1 1 0 0 0,-1-2 0 0 0,1 1 1 0 0,-1-1-1 0 0,1-1 0 0 0,-1 0 1 0 0,0 0-1 0 0,0 0 0 0 0,0-1 0 0 0,4-2-86 0 0,7-4 113 0 0,-1-1 0 0 0,1-1-1 0 0,-2-1 1 0 0,0 0 0 0 0,0-1 0 0 0,-1-1-1 0 0,-1-1 1 0 0,0-1 0 0 0,-1 0-1 0 0,-1 0 1 0 0,0-2 0 0 0,2-5-113 0 0,-8 6 57 0 0,0 0 1 0 0,-2 0-1 0 0,0-1 1 0 0,-1 0-1 0 0,0 0 1 0 0,-2 0-1 0 0,0 0 1 0 0,0-10-58 0 0,-3 12 607 0 0,0 17-603 0 0,0 21 10 0 0,37 206 54 0 0,30 229-104 0 0,-35-252 84 0 0,-19-45-48 0 0,-14-155-3 0 0,0-1 0 0 0,0 1 0 0 0,-1 0 0 0 0,1-1 1 0 0,-1 1-1 0 0,0-1 0 0 0,0 0 0 0 0,-1 1 0 0 0,1-1 0 0 0,-1 0 0 0 0,0 0 0 0 0,0-1 0 0 0,0 1 0 0 0,0-1 0 0 0,-1 1 0 0 0,1-1 0 0 0,-1 0 0 0 0,0 0 0 0 0,-3 1 3 0 0,-9 2-7 0 0,0-2 0 0 0,0 0 0 0 0,0-1 0 0 0,-1 0-1 0 0,1-1 1 0 0,-1-1 0 0 0,0-1 0 0 0,-5-1 7 0 0,19 0-1 0 0,-1-1 0 0 0,2 0 0 0 0,-1 0 0 0 0,0 0-1 0 0,0-1 1 0 0,1 1 0 0 0,-1-1 0 0 0,1 1 0 0 0,0-1 0 0 0,0 0 0 0 0,0 0 0 0 0,0 0 0 0 0,0 0 0 0 0,1 0 0 0 0,-1-1 0 0 0,1 1-1 0 0,0 0 1 0 0,0-1 0 0 0,0 1 0 0 0,0-1 0 0 0,1 1 0 0 0,-1-1 0 0 0,1 1 0 0 0,0-1 0 0 0,0 1 0 0 0,0-1 0 0 0,1-1 1 0 0,0-25-11 0 0,1 0 0 0 0,1 0 1 0 0,2 1-1 0 0,1-1 1 0 0,1 1-1 0 0,2 0 1 0 0,1 1-1 0 0,1 0 1 0 0,1 1-1 0 0,2 0 0 0 0,0 1 1 0 0,2 0 10 0 0,82-102 99 0 0,4 55-91 0 0,-96 47-5690 0 0,-2 3-4591 0 0,0 16-1346 0 0</inkml:trace>
  <inkml:trace contextRef="#ctx0" brushRef="#br0" timeOffset="53418.672">15860 1186 3969 0 0,'0'0'2258'0'0,"0"0"-473"0"0,0 0-206 0 0,0 0 66 0 0,0 0 47 0 0,0 0-78 0 0,0 0-249 0 0,0 0-303 0 0,0 0-219 0 0,0 0-150 0 0,0 0-107 0 0,7-11-63 0 0,19-33-42 0 0,-14 30 4373 0 0,-8 22-3643 0 0,-5 19-1618 0 0,1-27 665 0 0,0 240 257 0 0,2-228-505 0 0,1 0 0 0 0,0-1 0 0 0,1 1 0 0 0,0-1 0 0 0,0 0 0 0 0,2 0 0 0 0,-1 0 0 0 0,1-1 0 0 0,5 6-10 0 0,-9-15 20 0 0,-1 0 1 0 0,1-1-1 0 0,0 1 0 0 0,0-1 0 0 0,0 0 0 0 0,0 0 0 0 0,0 1 0 0 0,-1-1 0 0 0,1 0 0 0 0,0-1 0 0 0,0 1 0 0 0,0 0 0 0 0,0 0 0 0 0,0-1 1 0 0,-1 1-1 0 0,1-1 0 0 0,0 0 0 0 0,0 1 0 0 0,-1-1 0 0 0,1 0 0 0 0,0 0 0 0 0,-1 0 0 0 0,1 0 0 0 0,-1 0 0 0 0,1-1 0 0 0,-1 1 0 0 0,0 0 1 0 0,1-1-1 0 0,-1 1 0 0 0,0-1 0 0 0,0 1 0 0 0,0-1 0 0 0,0 0 0 0 0,0 1 0 0 0,-1-1 0 0 0,1 0 0 0 0,0 0 0 0 0,-1 1 0 0 0,1-1 0 0 0,-1 0 1 0 0,0 0-1 0 0,1-1-20 0 0,3-4 37 0 0,66-153 403 0 0,-2 18-295 0 0,-58 110-108 0 0,7 60 302 0 0,61 150 144 0 0,-49-112-424 0 0,-4 1 0 0 0,-2 1 0 0 0,-3 1 0 0 0,-4 1 0 0 0,-2 0 1 0 0,-1 21-60 0 0,-8 114 266 0 0,-9-183-226 0 0,0 1-1 0 0,-2-1 1 0 0,0-1 0 0 0,-1 1-1 0 0,-1-1 1 0 0,-10 17-40 0 0,13-30 5 0 0,0 0 0 0 0,0 0 1 0 0,-1 0-1 0 0,0-1 0 0 0,0 1 1 0 0,-1-2-1 0 0,0 1 0 0 0,0-1 1 0 0,0 0-1 0 0,-1 0 0 0 0,0-1 1 0 0,0 0-1 0 0,-1 0 0 0 0,1-1 1 0 0,-1 0-1 0 0,0-1 0 0 0,0 0 1 0 0,0 0-1 0 0,-1-1 0 0 0,1 0 1 0 0,0-1-1 0 0,-1 0 0 0 0,1 0 1 0 0,-1-1-1 0 0,0 0 0 0 0,-7-2-5 0 0,14 1-3 0 0,-1-1-1 0 0,1 1 0 0 0,-1-1 0 0 0,1 0 0 0 0,0 0 0 0 0,0 0 1 0 0,0 0-1 0 0,0-1 0 0 0,0 1 0 0 0,0-1 0 0 0,1 0 0 0 0,-1 0 1 0 0,1 0-1 0 0,0 0 0 0 0,0 0 0 0 0,0 0 0 0 0,0 0 0 0 0,1-1 1 0 0,-1 1-1 0 0,1-1 0 0 0,0 1 0 0 0,0-1 0 0 0,0 0 0 0 0,0 0 1 0 0,1 1-1 0 0,0-1 0 0 0,-1 0 0 0 0,1 0 0 0 0,1 1 0 0 0,-1-1 1 0 0,0 0-1 0 0,1 0 0 0 0,0 1 0 0 0,0-1 0 0 0,0 1 1 0 0,0-1-1 0 0,1 0 0 0 0,-1 1 0 0 0,2-3 4 0 0,10-24 4 0 0,2 1 1 0 0,0 0-1 0 0,2 1 0 0 0,1 1 0 0 0,2 1 1 0 0,0 0-1 0 0,20-18-4 0 0,7-11-33 0 0,-13 17-23 0 0,2 2 0 0 0,1 2 0 0 0,38-26 56 0 0,-17 12-781 0 0,-41 37 106 0 0,-7 4-3097 0 0,-3 2-5376 0 0,-5 1-3333 0 0</inkml:trace>
  <inkml:trace contextRef="#ctx0" brushRef="#br0" timeOffset="59577.416">6254 2235 1536 0 0,'0'0'630'0'0,"0"0"-243"0"0,0 0-195 0 0,0 0 82 0 0,0 0 313 0 0,0 0 348 0 0,0 0 245 0 0,0 0 56 0 0,0 0-103 0 0,0 0-169 0 0,0 0-125 0 0,6 0-83 0 0,178 0 6344 0 0,151 34-4693 0 0,364-27-1244 0 0,-220-41-273 0 0,-68 16-409 0 0,479 3 207 0 0,-484-26-77 0 0,-167 16-432 0 0,474-7 401 0 0,-254 23-329 0 0,339-20 430 0 0,-326-5-265 0 0,337-17 458 0 0,239 29-327 0 0,-1000 22-538 0 0,244 11 7 0 0,-35-3 52 0 0,188-16 129 0 0,-153 1-47 0 0,218 3 242 0 0,-42-11-311 0 0,10-10 111 0 0,-187 25 122 0 0,-291 0-286 0 0,0 0 37 0 0,0 0-25 0 0,0 0-13 0 0,0 0 1 0 0,0 0-10 0 0,0 0 0 0 0,0 0 7 0 0,0 0 8 0 0,0 0-10 0 0,0 0 2 0 0,0 0-3 0 0,0 0 23 0 0,0 0-26 0 0,0 0-5 0 0,0 0-2 0 0,0 0-12 0 0,0 0 14 0 0,0 0 7 0 0,0 0-4 0 0,0 0-1 0 0,0 0 2 0 0,-5 4-633 0 0,1-5-3203 0 0,0 2-5354 0 0,1 2-3086 0 0</inkml:trace>
  <inkml:trace contextRef="#ctx0" brushRef="#br0" timeOffset="109292.553">349 2589 880 0 0,'0'0'2417'0'0,"0"0"-382"0"0,0 0-304 0 0,0 0 47 0 0,0 0 105 0 0,0 0-51 0 0,0 0-261 0 0,0 0-369 0 0,0 0-296 0 0,0 0-153 0 0,0 0-52 0 0,2 4 6317 0 0,1 6-5222 0 0,1 90-579 0 0,0-1-964 0 0,-4-58-167 0 0,-1 0 0 0 0,-1-1 0 0 0,-3 1 0 0 0,-1-1 0 0 0,-4 8-86 0 0,-56 165 295 0 0,61-158-2126 0 0,4-59 654 0 0,-3-17-4308 0 0,2 6-4659 0 0,2 7 83 0 0</inkml:trace>
  <inkml:trace contextRef="#ctx0" brushRef="#br0" timeOffset="110677.715">1 2493 1704 0 0,'0'0'1373'0'0,"0"0"-129"0"0,0 0 100 0 0,0 0 355 0 0,0 0 258 0 0,0 0-78 0 0,0 0-331 0 0,0 0-428 0 0,0 0-310 0 0,0 0-103 0 0,0 0 21 0 0,0 0 69 0 0,0 0 53 0 0,4 1 5406 0 0,7 2-4424 0 0,320-14 1909 0 0,-296 9-3654 0 0,0 2 1 0 0,0 2-1 0 0,1 1 0 0 0,-1 1 1 0 0,-1 2-1 0 0,19 6-87 0 0,35 7 447 0 0,-87-19-410 0 0,-1 0 1 0 0,0 0 11 0 0,12 4 830 0 0,16-9-962 0 0,5-2 98 0 0,-41 0-4650 0 0,0 3-7939 0 0,6 1 184 0 0</inkml:trace>
  <inkml:trace contextRef="#ctx0" brushRef="#br0" timeOffset="112039.879">1030 2887 4537 0 0,'0'0'2111'0'0,"0"0"-137"0"0,0 0 105 0 0,0 0 160 0 0,0 0-60 0 0,0 0-368 0 0,0 0-484 0 0,0 0-353 0 0,0 0-181 0 0,0 0-42 0 0,0 0 8 0 0,0 0-3 0 0,0 0-58 0 0,2 0-86 0 0,47 16 3327 0 0,36 9-2489 0 0,202-11 201 0 0,-287-14-1666 0 0,0 0 33 0 0,0 0-6 0 0,0 0 12 0 0,0 0 49 0 0,0 0-40 0 0,0 0-2 0 0,0 0 4 0 0,0 0-15 0 0,0 0-6 0 0,-10-8-7735 0 0,8 7 6533 0 0,1-1-1319 0 0,-1 2-8864 0 0,1 0 3273 0 0</inkml:trace>
  <inkml:trace contextRef="#ctx0" brushRef="#br0" timeOffset="112488.166">1026 3122 7482 0 0,'0'0'3075'0'0,"0"0"-859"0"0,0 0-483 0 0,0 0-117 0 0,0 0-77 0 0,0 0-189 0 0,0 0-317 0 0,0 0-313 0 0,0 0-181 0 0,0 0-12 0 0,0 0 53 0 0,0 0 66 0 0,0 0 11 0 0,6 1-54 0 0,214 10 4175 0 0,-88 3-4060 0 0,-111-11-444 0 0,-18-2-5345 0 0,-2-1-5472 0 0,-1 0 10515 0 0,0 0-11351 0 0</inkml:trace>
  <inkml:trace contextRef="#ctx0" brushRef="#br0" timeOffset="116591.431">1939 3215 8610 0 0,'0'0'4057'0'0,"0"0"-1538"0"0,0 0-764 0 0,0 0-173 0 0,0 0-118 0 0,0 0-198 0 0,0 0-272 0 0,0 0-260 0 0,0 0-183 0 0,0 0-65 0 0,0 0 7 0 0,0 0-24 0 0,0 0-17 0 0,20 0 1493 0 0,8-14-1623 0 0,0 1 0 0 0,1 2 0 0 0,0 1 0 0 0,0 2 1 0 0,14-2-323 0 0,12 10 121 0 0,-51 50 16 0 0,-5-41-118 0 0,-2 0 1 0 0,1 0-1 0 0,-1 0 0 0 0,0 0 0 0 0,-1-1 1 0 0,0 0-1 0 0,-1 1 0 0 0,1-2 0 0 0,-2 1 0 0 0,1 0 1 0 0,-1-1-1 0 0,0 0 0 0 0,-3 2-19 0 0,-2 5 21 0 0,-156 141-56 0 0,144-137 33 0 0,-9 7 36 0 0,103-17-15 0 0,198-8 1564 0 0,-269 0-1518 0 0,0 0 9 0 0,0 0 22 0 0,0 0-26 0 0,0 0-7 0 0,0 0 13 0 0,0 0-16 0 0,0 0 11 0 0,0 0-15 0 0,0 0-16 0 0,0 0 9 0 0,0 0-8 0 0,0 0-6 0 0,0 0 4 0 0,0 0-3 0 0,0 0-13 0 0,0 0 5 0 0,0 0-11 0 0,0 0-26 0 0,0 0 17 0 0,0 0 16 0 0,0 0 45 0 0,0 0-38 0 0,0 0-30 0 0,0 0-5 0 0,0 0-48 0 0,0 0 36 0 0,0 0 27 0 0,0 0-2 0 0,0 0 0 0 0,0 0 6 0 0,0 0 14 0 0,0 0 41 0 0,0 0-45 0 0,0 0-41 0 0,0 0-41 0 0,0 0 31 0 0,0 0 28 0 0,0 0 31 0 0,0 0-30 0 0,0 0 13 0 0,0 0-6 0 0,0 0-20 0 0,0 0 14 0 0,0 0-14 0 0,0 0 1 0 0,0 0 8 0 0,0 0 23 0 0,0 0-10 0 0,0 0-32 0 0,0 0-12 0 0,0 0 22 0 0,0 0 16 0 0,0 0 13 0 0,0 0 12 0 0,0 0-18 0 0,0 0-8 0 0,0 0-7 0 0,0 0 2 0 0,0 0-18 0 0,0 0 5 0 0,0 0 17 0 0,0 0 0 0 0,0 0-11 0 0,0-1 15 0 0,0-1-8 0 0,0 1-8 0 0,0 1 15 0 0,0 0-16 0 0,0 0-22 0 0,0 0 12 0 0,0 0 13 0 0,0 0 7 0 0,0 0-16 0 0,0 0-15 0 0,0 0-10 0 0,0 0-3 0 0,0 0 11 0 0,0 0-11 0 0,0 0 3 0 0,0 0 0 0 0,0 0-21 0 0,0 0 7 0 0,0 0-8 0 0,0 0-32 0 0,0 0-2 0 0,-11-48-7632 0 0,11 42 4625 0 0,0 1-4746 0 0,0 2-4192 0 0</inkml:trace>
  <inkml:trace contextRef="#ctx0" brushRef="#br0" timeOffset="114992.873">2129 2533 3961 0 0,'0'0'2310'0'0,"0"0"-103"0"0,0 0 0 0 0,0 0 23 0 0,0 0-144 0 0,0 0-329 0 0,0 0-392 0 0,0 0-333 0 0,0 0-207 0 0,0 0-102 0 0,0 0-43 0 0,7 12 3010 0 0,18 40-1996 0 0,-18-35-1527 0 0,-2 0 1 0 0,0 1-1 0 0,-1-1 1 0 0,-1 1-1 0 0,0 0 0 0 0,-2-1 1 0 0,0 1-1 0 0,-1 18-167 0 0,-7 110 457 0 0,6-137-1451 0 0,1-13-3949 0 0,0-4-7498 0 0,0 8 2256 0 0</inkml:trace>
  <inkml:trace contextRef="#ctx0" brushRef="#br0" timeOffset="115406.185">1844 2986 11803 0 0,'0'0'3071'0'0,"0"0"-1477"0"0,0 0-697 0 0,0 0 74 0 0,0 0 184 0 0,0 0 45 0 0,0 0-102 0 0,0 0-201 0 0,0 0-137 0 0,0 0-60 0 0,0 0-62 0 0,0 0-71 0 0,0 0-46 0 0,22 2-33 0 0,113 8 374 0 0,-15 0 586 0 0,40-2-988 0 0,-118-30-2120 0 0,-37 15-3588 0 0,-3-1-4795 0 0,-2 8-1392 0 0</inkml:trace>
  <inkml:trace contextRef="#ctx0" brushRef="#br0" timeOffset="125024.745">3011 3649 9594 0 0,'0'0'3286'0'0,"0"0"-1211"0"0,0 0-600 0 0,0 0-53 0 0,0 0 45 0 0,0 0-116 0 0,0 0-260 0 0,0 0-295 0 0,0 0-227 0 0,0 0-107 0 0,0 0-57 0 0,0 0-25 0 0,2 26 1385 0 0,-19 29-125 0 0,-11 23-2123 0 0,34-84-3199 0 0,1 0-559 0 0,-5 3-2859 0 0,-2-1-4580 0 0</inkml:trace>
  <inkml:trace contextRef="#ctx0" brushRef="#br0" timeOffset="125653.805">3073 3546 5705 0 0,'0'0'2293'0'0,"0"0"-250"0"0,0 0-95 0 0,0 0-30 0 0,0 0-186 0 0,0 0-347 0 0,0 0-413 0 0,0 0-285 0 0,0 0-123 0 0,0 0-27 0 0,0 0 41 0 0,0 0-5 0 0,0 0-41 0 0,4 0 4287 0 0,-19 4-2077 0 0,13-2-2823 0 0,1-4-2811 0 0,1 2-4132 0 0,0 0-4981 0 0</inkml:trace>
  <inkml:trace contextRef="#ctx0" brushRef="#br0" timeOffset="128047.693">3007 3715 0 0 0,'0'0'623'0'0,"0"0"214"0"0,0 0 56 0 0,0 0 80 0 0,0 0 115 0 0,0 0 85 0 0,2 1-789 0 0,5 3 15524 0 0,-42 58-14479 0 0,17-29-1171 0 0,-2 22 1152 0 0,42-51-156 0 0,117-1 542 0 0,-131 4-1058 0 0,-8-8-5212 0 0,0-2-5134 0 0,0 0-1753 0 0</inkml:trace>
  <inkml:trace contextRef="#ctx0" brushRef="#br0" timeOffset="124462.688">3329 2636 0 0 0,'0'0'1691'0'0,"0"0"-159"0"0,0 0-46 0 0,0 0 136 0 0,0 0 158 0 0,0 0-20 0 0,0 0-225 0 0,0 0-292 0 0,0 0-232 0 0,0 0-100 0 0,0 0-8 0 0,7 2 1961 0 0,-1 1 5646 0 0,-63 19-6333 0 0,-134 55-2016 0 0,-1 11-6 0 0,18 0 204 0 0,163-82-276 0 0,11-6-76 0 0,1 0 1 0 0,-1 0-1 0 0,0 0 1 0 0,1 0 0 0 0,-1 0-1 0 0,1 0 1 0 0,-1 0 0 0 0,0 0-1 0 0,1 0 1 0 0,-1 0-1 0 0,0 1 1 0 0,1-1 0 0 0,-1 0-1 0 0,0 0 1 0 0,0 0 0 0 0,1 0-1 0 0,-1 1 1 0 0,0-1-1 0 0,1 0 1 0 0,-1 0 0 0 0,0 0-1 0 0,0 1 1 0 0,1-1 0 0 0,-1 0-1 0 0,0 1 1 0 0,0-1 0 0 0,0 0-1 0 0,1 0 1 0 0,-1 1-1 0 0,0-1 1 0 0,0 0 0 0 0,0 1-1 0 0,0-1 1 0 0,0 0 0 0 0,0 1-1 0 0,0-1 1 0 0,0 1-1 0 0,0-1 1 0 0,0 0 0 0 0,0 1-1 0 0,0-1 1 0 0,0 0 0 0 0,0 1-1 0 0,0-1 1 0 0,0 0-1 0 0,0 1 1 0 0,0-1 0 0 0,0 0-1 0 0,0 1 1 0 0,-1-1 0 0 0,1 0-1 0 0,0 1 1 0 0,0-1-1 0 0,-1 0-7 0 0,244 48 969 0 0,-32-12-877 0 0,-121-18-28 0 0,-138 9 544 0 0,-172 68-671 0 0,17 12-30 0 0,155-67 69 0 0,73-33 133 0 0,81-6 89 0 0,143 14 75 0 0,-38 2-173 0 0,-111-12 71 0 0,-102-5-777 0 0,2 0 241 0 0,0 0-186 0 0,0-8-4121 0 0,0 5-437 0 0,0 3-7456 0 0</inkml:trace>
  <inkml:trace contextRef="#ctx0" brushRef="#br0" timeOffset="146383.678">3708 2802 5041 0 0,'0'0'2366'0'0,"0"0"-618"0"0,0 0-375 0 0,0 0 7 0 0,0 0 68 0 0,0 0-80 0 0,0 0-226 0 0,0 0-316 0 0,0 0-281 0 0,0 0-180 0 0,0 0-63 0 0,0 22 2633 0 0,-46 188-290 0 0,24-74-2003 0 0,22-136-602 0 0,0 0-17 0 0,0 0 21 0 0,0 0-4 0 0,0 0 14 0 0,0 0 12 0 0,0 0 22 0 0,0 0 26 0 0,0 0 32 0 0,0 0 41 0 0,0 0 25 0 0,0 0 32 0 0,9-29 1355 0 0,1 2-1509 0 0,1 0 0 0 0,1 1 0 0 0,0 0 0 0 0,3 1 0 0 0,0 0 0 0 0,13-15-90 0 0,-14 19 10 0 0,92-126 146 0 0,-56 95-75 0 0,-48 52-62 0 0,-1 0-3 0 0,0 0-4 0 0,1 15 45 0 0,23 69 190 0 0,-5 78 34 0 0,-20-37-184 0 0,1-125-126 0 0,30-33 134 0 0,118-172 75 0 0,-36 68-166 0 0,-112 136-15 0 0,1 0 1 0 0,0 0-1 0 0,-1-1 1 0 0,1 1-1 0 0,0 0 1 0 0,0 0 0 0 0,0 1-1 0 0,0-1 1 0 0,0 0-1 0 0,0 1 1 0 0,0-1-1 0 0,0 1 1 0 0,0-1-1 0 0,0 1 1 0 0,0 0-1 0 0,0 0 1 0 0,0 0-1 0 0,0 0 1 0 0,0 0-1 0 0,1 1 1 0 0,-1-1-1 0 0,0 1 1 0 0,0-1 0 0 0,0 1-1 0 0,0 0 1 0 0,-1 0-1 0 0,1 0 1 0 0,0 0-1 0 0,0 0 1 0 0,0 0-1 0 0,-1 0 1 0 0,1 0-1 0 0,0 1 1 0 0,0 1 0 0 0,13 25 119 0 0,-14-4 15 0 0,-2 0 1 0 0,0 0-1 0 0,-2-1 1 0 0,0 1-1 0 0,-2-1 1 0 0,0 0 0 0 0,-6 11-135 0 0,-18 114 242 0 0,25-53-180 0 0,9-80-52 0 0,1-46-5708 0 0,-2 18-3393 0 0,-2 6-3199 0 0</inkml:trace>
  <inkml:trace contextRef="#ctx0" brushRef="#br0" timeOffset="146964.778">4529 3211 11626 0 0,'0'0'2336'0'0,"0"0"-491"0"0,0 0-268 0 0,0 0-113 0 0,0 0-170 0 0,0 0-270 0 0,0 0-304 0 0,0 0-228 0 0,0 0-112 0 0,0 0-12 0 0,0 0 6 0 0,0 0-4 0 0,0 0-4 0 0,-4 15-39 0 0,-32 110 1010 0 0,35-120-1276 0 0,0-2-12 0 0,0 0 1 0 0,0 0-1 0 0,1 0 1 0 0,-1 0-1 0 0,0 0 0 0 0,1 1 1 0 0,0-1-1 0 0,0 0 0 0 0,0 0 1 0 0,0 0-1 0 0,1 1 1 0 0,-1-1-1 0 0,1 0 0 0 0,0 0 1 0 0,0 0-1 0 0,0 0 0 0 0,0 0 1 0 0,1 1-50 0 0,-2-3-85 0 0,1-1 0 0 0,-1 1 1 0 0,1-1-1 0 0,-1 0 0 0 0,1 1 1 0 0,-1-1-1 0 0,1 0 0 0 0,-1 0 1 0 0,1 1-1 0 0,0-1 0 0 0,-1 0 1 0 0,1 0-1 0 0,-1 0 0 0 0,1 0 1 0 0,0 0-1 0 0,-1 0 0 0 0,1 0 1 0 0,-1 0-1 0 0,1 0 0 0 0,0 0 1 0 0,-1 0-1 0 0,1 0 0 0 0,-1 0 1 0 0,1-1-1 0 0,0 1 0 0 0,-1 0 1 0 0,1 0-1 0 0,-1-1 0 0 0,1 1 1 0 0,-1 0-1 0 0,1-1 0 0 0,-1 1 1 0 0,1 0-1 0 0,-1-1 0 0 0,1 1 1 0 0,-1-1-1 0 0,0 1 0 0 0,1-1 1 0 0,-1 1-1 0 0,0-1 0 0 0,1 1 1 0 0,-1-1-1 0 0,0 1 0 0 0,0-1 1 0 0,1 1-1 0 0,-1-1 0 0 0,0 1 1 0 0,0-1-1 0 0,0 0 0 0 0,0 1 1 0 0,0-1-1 0 0,0 0 0 0 0,0 0 85 0 0,8-23-10605 0 0,-8 23 10225 0 0,2-6-10621 0 0</inkml:trace>
  <inkml:trace contextRef="#ctx0" brushRef="#br0" timeOffset="147352.557">4649 2916 12963 0 0,'0'0'2154'0'0,"0"0"-438"0"0,0 0-220 0 0,0 0-99 0 0,0 0-169 0 0,0 0-211 0 0,0 0-226 0 0,0 0-163 0 0,0 0-90 0 0,0 0-43 0 0,0 0-35 0 0,0 0-23 0 0,-8 6-36 0 0,-40 28 400 0 0,78-69 87 0 0,-30 34-815 0 0,0 1 2 0 0,0 0 30 0 0,0 0 15 0 0,0 0 3 0 0,0 0-12 0 0,-13 9 183 0 0,10-11-4378 0 0,3-1 3128 0 0,0-1-1463 0 0,0 0-3055 0 0,2 1-6327 0 0</inkml:trace>
  <inkml:trace contextRef="#ctx0" brushRef="#br0" timeOffset="148452.99">4800 2773 6833 0 0,'0'0'1984'0'0,"0"0"-296"0"0,0 0-86 0 0,0 0-61 0 0,0 0-163 0 0,0 0-275 0 0,0 0-275 0 0,0 0-147 0 0,0 0-38 0 0,0 0 24 0 0,0 0 35 0 0,0 0-4 0 0,0 0-3 0 0,5 2-11 0 0,-3 0-542 0 0,1-1 0 0 0,0 1 0 0 0,0-1 1 0 0,0 0-1 0 0,0 0 0 0 0,0 0 0 0 0,0-1 0 0 0,0 1 0 0 0,0-1 0 0 0,0 1 0 0 0,0-1 0 0 0,0 0 0 0 0,0 0 0 0 0,0 0 0 0 0,0-1 0 0 0,0 1 0 0 0,0-1 0 0 0,0 0 0 0 0,0 1 1 0 0,0-2-1 0 0,0 1 0 0 0,0 0 0 0 0,1-1-142 0 0,52-42 1596 0 0,-56 44-1590 0 0,0 0 0 0 0,0 1 0 0 0,-1-1 0 0 0,1 0 0 0 0,0 1 1 0 0,0-1-1 0 0,0 1 0 0 0,0-1 0 0 0,-1 0 0 0 0,1 1 0 0 0,0-1 0 0 0,0 1 0 0 0,0-1 0 0 0,0 0 0 0 0,0 1 0 0 0,0-1 1 0 0,0 0-1 0 0,0 1 0 0 0,0-1 0 0 0,0 1 0 0 0,1-1 0 0 0,-1 0 0 0 0,0 1 0 0 0,0-1 0 0 0,0 1 0 0 0,0-1 0 0 0,0 0 0 0 0,1 1 1 0 0,-1-1-1 0 0,0 0 0 0 0,0 1 0 0 0,1-1 0 0 0,-1 0 0 0 0,0 0 0 0 0,1 1 0 0 0,-1-1 0 0 0,0 0 0 0 0,0 0 0 0 0,1 1 1 0 0,-1-1-1 0 0,1 0 0 0 0,-1 0 0 0 0,0 0 0 0 0,1 0 0 0 0,-1 0 0 0 0,0 0 0 0 0,1 1 0 0 0,-1-1 0 0 0,1 0 0 0 0,-1 0 0 0 0,0 0 1 0 0,1 0-1 0 0,-1 0 0 0 0,1 0 0 0 0,-1-1 0 0 0,0 1 0 0 0,1 0 0 0 0,-1 0 0 0 0,1 0 0 0 0,-1 0 0 0 0,0 0 0 0 0,1 0 1 0 0,-1-1-1 0 0,0 1 0 0 0,1 0 0 0 0,-1 0 0 0 0,0-1 0 0 0,1 1 0 0 0,-1 0-6 0 0,2 14 25 0 0,62 327 533 0 0,-32-193-581 0 0,-19-71 33 0 0,-8-84 427 0 0,-2-18-330 0 0,1 1-1 0 0,1 1 1 0 0,1-1-1 0 0,1 1 1 0 0,1 0-1 0 0,1 0 1 0 0,1 1 0 0 0,13-21-107 0 0,-4 3 78 0 0,93-221-9 0 0,-81 137-87 0 0,-32 111-750 0 0,-7 37-1412 0 0,5-14 1493 0 0,-3 3-570 0 0,2-3-2629 0 0,1-3-4425 0 0,3-4-3448 0 0</inkml:trace>
  <inkml:trace contextRef="#ctx0" brushRef="#br0" timeOffset="150661.827">5304 3292 2817 0 0,'0'0'5114'0'0,"0"0"-2599"0"0,0 0-1066 0 0,0 0-143 0 0,0 0 56 0 0,0 0 22 0 0,0 0-138 0 0,0 0-271 0 0,0 0-256 0 0,0 0-178 0 0,0 0-98 0 0,0 0-30 0 0,8 11 1914 0 0,-42 66-309 0 0,27-62-1899 0 0,3-8-67 0 0,0 1-1 0 0,1 0 0 0 0,-1 0 0 0 0,1 0 1 0 0,1 0-1 0 0,0 1 0 0 0,0-1 0 0 0,0 1 1 0 0,1-1-1 0 0,1 1 0 0 0,-1 0 0 0 0,1-1 1 0 0,1 3-52 0 0,-1-10-12 0 0,1-1 0 0 0,-1 1 0 0 0,0 0 0 0 0,1-1 0 0 0,-1 1 0 0 0,1 0 0 0 0,-1-1 0 0 0,1 1 0 0 0,0 0 0 0 0,-1-1 0 0 0,1 1 0 0 0,0-1 0 0 0,-1 1 0 0 0,1-1 0 0 0,0 1 0 0 0,-1-1 0 0 0,1 0 0 0 0,0 1 0 0 0,0-1 0 0 0,0 0 0 0 0,-1 1 0 0 0,1-1 0 0 0,0 0 0 0 0,0 0 0 0 0,0 0 0 0 0,0 0 0 0 0,-1 0 0 0 0,1 0 0 0 0,0 0 0 0 0,0 0 0 0 0,0 0 0 0 0,0 0 0 0 0,-1-1 0 0 0,1 1 0 0 0,0 0 0 0 0,0 0 0 0 0,-1-1 1 0 0,2 1 10 0 0,14-15-6237 0 0,-15 11 4141 0 0,2-9-8276 0 0,-3 9 4122 0 0</inkml:trace>
  <inkml:trace contextRef="#ctx0" brushRef="#br0" timeOffset="151100.47">5417 3119 8554 0 0,'0'0'4265'0'0,"0"0"-1985"0"0,0 0-850 0 0,0 0-65 0 0,0 0 38 0 0,0 0-64 0 0,0 0-188 0 0,0 0-269 0 0,0 0-234 0 0,0 0-149 0 0,0 0-87 0 0,0 0-51 0 0,0 0-15 0 0,-3 5-36 0 0,-20 44 688 0 0,23-48-987 0 0,0-1-7 0 0,9-21-202 0 0,13-5 361 0 0,-22 25-103 0 0,0 1 28 0 0,0 0 28 0 0,-7 12 620 0 0,-19 16-549 0 0,12-36-11419 0 0,14 7 7623 0 0,-1 0-8168 0 0</inkml:trace>
  <inkml:trace contextRef="#ctx0" brushRef="#br0" timeOffset="151784.7">5443 2559 9610 0 0,'0'0'2662'0'0,"0"0"-407"0"0,0 0-286 0 0,0 0-152 0 0,0 0-171 0 0,0 0-254 0 0,0 0-265 0 0,0 0-231 0 0,0 0-177 0 0,0 0-109 0 0,0 0-80 0 0,0 0-42 0 0,0 0-51 0 0,-6 0 1067 0 0,100-29-403 0 0,37 10-744 0 0,-128 38-304 0 0,-4-11-26 0 0,0-1 0 0 0,-1 0 1 0 0,0 0-1 0 0,0 0 0 0 0,-1 0 1 0 0,0 0-1 0 0,0-1 0 0 0,0 1 0 0 0,-1-1 1 0 0,0 0-1 0 0,0 0 0 0 0,-1 0 1 0 0,-2 2-28 0 0,-21 32 100 0 0,21-27-45 0 0,-19 46 143 0 0,26-58-187 0 0,-1 1 0 0 0,1-1-1 0 0,0 1 1 0 0,0-1-1 0 0,1 1 1 0 0,-1-1 0 0 0,0 1-1 0 0,0-1 1 0 0,1 1-1 0 0,-1-1 1 0 0,1 0 0 0 0,-1 1-1 0 0,1-1 1 0 0,-1 0-1 0 0,1 1 1 0 0,0-1-1 0 0,0 0 1 0 0,0 0 0 0 0,0 0-1 0 0,0 0 1 0 0,0 1-1 0 0,0-1 1 0 0,0-1 0 0 0,0 1-1 0 0,0 0 1 0 0,1 0-1 0 0,-1 0 1 0 0,0-1 0 0 0,0 1-1 0 0,1 0 1 0 0,-1-1-1 0 0,1 1 1 0 0,-1-1 0 0 0,1 0-1 0 0,-1 1 1 0 0,0-1-1 0 0,1 0 1 0 0,-1 0 0 0 0,1 0-1 0 0,-1 0 1 0 0,1 0-11 0 0,15 2 114 0 0,-1-1-1 0 0,0 0 1 0 0,1-1 0 0 0,-1-1-1 0 0,1 0 1 0 0,-1-2 0 0 0,1 0-1 0 0,0-1-113 0 0,16-5-431 0 0,-12 0-5168 0 0,-18 6-209 0 0,-1-1-6626 0 0</inkml:trace>
  <inkml:trace contextRef="#ctx0" brushRef="#br0" timeOffset="175241.466">16941 3550 0 0 0,'0'0'381'0'0,"0"0"388"0"0,0 0 307 0 0,0 0 227 0 0,0 0 89 0 0,0 0-84 0 0,0 0-201 0 0,0 0-236 0 0,0 0-191 0 0,0 0-74 0 0,8 2 1508 0 0,-5 0 3323 0 0,-1 71-1463 0 0,20 96-2827 0 0,-5-75-576 0 0,-4 1 1 0 0,-5 0 0 0 0,-2 56-572 0 0,6 257 992 0 0,5-143-160 0 0,-18-22-216 0 0,-14 62-21 0 0,26-168-416 0 0,1 88 196 0 0,11 62 27 0 0,-5 92 97 0 0,-38-228-319 0 0,14 51 40 0 0,-3-128-96 0 0,9-73-118 0 0,0 0 0 0 0,0-1 0 0 0,0 1-1 0 0,-1-1 1 0 0,1 1 0 0 0,0 0 0 0 0,0-1 0 0 0,0 1-1 0 0,0 0 1 0 0,0-1 0 0 0,1 1 0 0 0,-1-1 0 0 0,0 1 0 0 0,0 0-1 0 0,0-1 1 0 0,0 1 0 0 0,1-1 0 0 0,-1 1 0 0 0,0 0-1 0 0,1-1 1 0 0,-1 1 0 0 0,0-1 0 0 0,1 1 0 0 0,-1-1-1 0 0,1 1 1 0 0,-1-1 0 0 0,0 1 0 0 0,1-1 0 0 0,-1 0 0 0 0,1 1-1 0 0,0-1 1 0 0,-1 0 0 0 0,1 1 0 0 0,-1-1 0 0 0,1 0-1 0 0,-1 0 1 0 0,1 0 0 0 0,0 1 0 0 0,-1-1 0 0 0,1 0-1 0 0,-1 0 1 0 0,1 0 0 0 0,0 0 0 0 0,-1 0 0 0 0,1 0 0 0 0,0 0-1 0 0,-1 0 1 0 0,1 0 0 0 0,0-1 0 0 0,-1 1 0 0 0,1 0-1 0 0,0 0-5 0 0,19 0 104 0 0,170 32 310 0 0,-48-19-59 0 0,-61-3-123 0 0,-25-3-110 0 0,-10 1-69 0 0,35 7 84 0 0,172 21 118 0 0,-10-21-70 0 0,25-26 74 0 0,-7 11-123 0 0,-40 18 0 0 0,115-25 80 0 0,-170 14-173 0 0,241-7 108 0 0,-197-7-30 0 0,175 3 46 0 0,-151-3-6 0 0,-63 0-52 0 0,-61 7 18 0 0,-110 0-134 0 0,18 0 40 0 0,-21 0-2529 0 0,-8-2-168 0 0,0 0-6317 0 0,5 2-3574 0 0</inkml:trace>
  <inkml:trace contextRef="#ctx0" brushRef="#br0" timeOffset="187030.183">17077 6874 0 0 0,'0'3'5'0'0,"0"-2"65"0"0,0-1 183 0 0,0 0 78 0 0,0 0 29 0 0,0 0 57 0 0,0 0 65 0 0,0 0 49 0 0,0 0 78 0 0,0 0 55 0 0,0 0 22 0 0,0 0 32 0 0,0 0 31 0 0,0 0 21 0 0,0 0 65 0 0,0 0 71 0 0,0 0 21 0 0,0 0 21 0 0,10 2 7089 0 0,-3-1-5456 0 0,62-56-427 0 0,375-265 445 0 0,-262 199-2412 0 0,123-100 304 0 0,-97 70-205 0 0,36-15 166 0 0,-65 45-166 0 0,382-270 825 0 0,-385 269-778 0 0,-65 34-138 0 0,69-33-51 0 0,-65 36 7 0 0,37-36 86 0 0,-73 62-106 0 0,-49 37 226 0 0,-30 22-344 0 0,0 0-2 0 0,0 0-20 0 0,0 0-1 0 0,0 0 9 0 0,0 0 24 0 0,0 0-6 0 0,0 0-8 0 0,0 0 1 0 0,0 0 6 0 0,0 0 1 0 0,0 0-17 0 0,0 0 7 0 0,0 0 2 0 0,0 0-18 0 0,0 0 2 0 0,0 0 14 0 0,0 0 11 0 0,0 0 13 0 0,0 0-18 0 0,0 0-9 0 0,0 0-9 0 0,0 0 16 0 0,0 0-21 0 0,0 0-6 0 0,0 0 0 0 0,0 0 8 0 0,0 0 28 0 0,0 0-6 0 0,0 0-6 0 0,0 0-20 0 0,0 0 12 0 0,0 0-7 0 0,0 0-4 0 0,0 0 13 0 0,0 0-9 0 0,0 0-10 0 0,0 0-10 0 0,0 0 12 0 0,0 0 17 0 0,16-11 56 0 0,55-37-47 0 0,-24 18-32 0 0,-46 30 19 0 0,-1 0 21 0 0,0 0 22 0 0,0 0-25 0 0,0 0-8 0 0,0 0-6 0 0,0 0-21 0 0,0 0 18 0 0,0 0-9 0 0,0 0-10 0 0,0 0 22 0 0,0 0-13 0 0,12-11 103 0 0,-12 11-51 0 0,0 0-37 0 0,0 0-28 0 0,0 0-48 0 0,0 0 52 0 0,0 0 32 0 0,0 0 6 0 0,0 0 3 0 0,0 0-9 0 0,1-1 4 0 0,2-4 113 0 0,-57 11 213 0 0,-183-31-249 0 0,141 9 38 0 0,93 28-4 0 0,38 103-161 0 0,19 204 22 0 0,-45-208 27 0 0,1-100-18 0 0,-10-11 21 0 0,0 0 0 0 0,0 0-16 0 0,0 0 6 0 0,9-27 137 0 0,106-194-80 0 0,-69 145-70 0 0,16-37 28 0 0,-62 113-85 0 0,-1 0 0 0 0,1 0 1 0 0,0 0-1 0 0,0 0 1 0 0,-1 0-1 0 0,1 0 0 0 0,0 0 1 0 0,0 0-1 0 0,-1 0 1 0 0,1 0-1 0 0,0 0 0 0 0,0 0 1 0 0,-1 0-1 0 0,1 0 1 0 0,0 0-1 0 0,0 0 0 0 0,-1 0 1 0 0,1 0-1 0 0,0 0 0 0 0,0 0 1 0 0,-1-1-1 0 0,1 1 1 0 0,0 0-1 0 0,0 0 0 0 0,0 0 1 0 0,-1 0-1 0 0,1-1 1 0 0,0 1-1 0 0,0 0 0 0 0,0 0 1 0 0,0 0-1 0 0,-1-1 1 0 0,1 1-1 0 0,0 0 0 0 0,0 0 1 0 0,0-1-1 0 0,0 1 0 0 0,0 0 1 0 0,0 0-1 0 0,0-1 1 0 0,0 1-1 0 0,0 0 0 0 0,0 0 1 0 0,0-1-1 0 0,0 1 62 0 0,-24 19-2256 0 0,23-19 2036 0 0,-21 21-3712 0 0,9-6-3559 0 0,4-6-4355 0 0</inkml:trace>
  <inkml:trace contextRef="#ctx0" brushRef="#br0" timeOffset="189426.382">19430 5869 1560 0 0,'0'0'2133'0'0,"0"0"138"0"0,0 0 137 0 0,0 0 18 0 0,0 0-129 0 0,0 0-289 0 0,0 0-335 0 0,0 0-274 0 0,0 0-210 0 0,0 0-121 0 0,0 0-113 0 0,0 0-107 0 0,0 0-106 0 0,5 0 2619 0 0,-5 0-3259 0 0,4 15 242 0 0,7 26-126 0 0,-1 0 0 0 0,-3 0 0 0 0,-1 0 0 0 0,-2 1 0 0 0,-2 35-218 0 0,-2 48 103 0 0,0-124-94 0 0,0-1-8 0 0,0 0 21 0 0,0 0 15 0 0,0 0 4 0 0,0 0 13 0 0,0 0 28 0 0,0 0 21 0 0,0 0 29 0 0,0 0-8 0 0,0 0-7 0 0,2-27 582 0 0,1-7-630 0 0,2 0 0 0 0,1 0 0 0 0,2 0-1 0 0,1 1 1 0 0,2 0 0 0 0,1 0 0 0 0,9-14-69 0 0,-19 40 6 0 0,14-29 29 0 0,2 1-1 0 0,0 1 0 0 0,3 1 0 0 0,0 1 0 0 0,7-5-34 0 0,39-22-31 0 0,-65 60 40 0 0,1 0-1 0 0,0 0 0 0 0,-1 0 1 0 0,1 0-1 0 0,-1 0 0 0 0,0 0 1 0 0,1 1-1 0 0,-1-1 0 0 0,0 1 1 0 0,0 0-1 0 0,0 0 0 0 0,0-1 1 0 0,0 1-1 0 0,0 0 1 0 0,-1 1-1 0 0,1-1 0 0 0,-1 0 1 0 0,1 0-1 0 0,-1 1 0 0 0,0-1 1 0 0,0 1-1 0 0,0-1 0 0 0,0 1 1 0 0,0-1-1 0 0,-1 1 0 0 0,1 0 1 0 0,-1-1-1 0 0,0 1 0 0 0,0 0 1 0 0,0-1-1 0 0,0 1 0 0 0,0 1-8 0 0,0-3 11 0 0,15 70 246 0 0,-11-56-187 0 0,1-12-2544 0 0,-5 22-2114 0 0,0-17-2621 0 0,0-5 782 0 0,0-2-3506 0 0</inkml:trace>
  <inkml:trace contextRef="#ctx0" brushRef="#br0" timeOffset="190864.599">19444 5637 0 0 0,'0'0'1691'0'0,"0"0"-295"0"0,0 0-90 0 0,0 0 230 0 0,0 0 293 0 0,0 0 124 0 0,0 0-64 0 0,0 0-230 0 0,0 0-275 0 0,0 0-234 0 0,0 0-158 0 0,0 0-80 0 0,0 0-57 0 0,-8 0-34 0 0,-33 0 694 0 0,41 0-848 0 0,0 0-57 0 0,0 0-50 0 0,5 2 2955 0 0,21 4-3145 0 0,197-21 1479 0 0,-23-7-1547 0 0,-158 18-234 0 0,-41 4-72 0 0,-1 0 10 0 0,0 0 9 0 0,0 0 0 0 0,0 0-3 0 0,0 0 9 0 0,0 0 7 0 0,0 0 16 0 0,0 0 2 0 0,0 0-10 0 0,0 0 1 0 0,0 0-2 0 0,0 0 2 0 0,0 0-4 0 0,0 0-1 0 0,0 0 6 0 0,0 0 20 0 0,0 0 18 0 0,0 0 39 0 0,0 0-27 0 0,0 0-12 0 0,0 0-1 0 0,0 0-30 0 0,-23-11 247 0 0,-93-59-1005 0 0,105 57-1448 0 0,10 7-2266 0 0,1-1-4418 0 0,0 4-3054 0 0</inkml:trace>
  <inkml:trace contextRef="#ctx0" brushRef="#br0" timeOffset="191544.675">19419 5416 1712 0 0,'0'0'1987'0'0,"0"0"-210"0"0,0 0-6 0 0,0 0 168 0 0,0 0 73 0 0,0 0-146 0 0,0 0-286 0 0,0 0-310 0 0,0 0-251 0 0,0 0-179 0 0,0 0-97 0 0,0 0-56 0 0,0 0-47 0 0,0-11 2742 0 0,72 12-96 0 0,202-9-1376 0 0,-170 1-1732 0 0,-57 3-22 0 0,-49 4-582 0 0,2 0 95 0 0,0 0-120 0 0,-3 1-2649 0 0,-2 1-8616 0 0,5-2 73 0 0</inkml:trace>
  <inkml:trace contextRef="#ctx0" brushRef="#br0" timeOffset="197829.822">18818 3362 0 0 0,'-8'19'0'0'0,"7"-16"0"0"0</inkml:trace>
  <inkml:trace contextRef="#ctx0" brushRef="#br0" timeOffset="201289.785">17094 6819 0 0 0,'0'0'284'0'0,"0"0"282"0"0,0 0 104 0 0,0 0 4 0 0,0 0-54 0 0,0 0-136 0 0,0 0-131 0 0,0 0-74 0 0,0 0 17 0 0,0 0 103 0 0,-8 7 1712 0 0,-1 26 74 0 0,8-29-1892 0 0,-4-3 9261 0 0,47-108-7037 0 0,34-59-1096 0 0,94-136-347 0 0,-90 133-605 0 0,14-52-35 0 0,-12 73-381 0 0,-34 48 139 0 0,70-157 191 0 0,-4 14-171 0 0,-12 33 57 0 0,89-136 191 0 0,-15-15-5 0 0,-96 204-214 0 0,-39 53-86 0 0,-27 67-104 0 0,0-1-1 0 0,3 2 1 0 0,1 0 0 0 0,2 1 0 0 0,14-19-51 0 0,68-116 202 0 0,-25 39 64 0 0,-41 16 116 0 0,-20 71-370 0 0,11-18 34 0 0,-17 22 16 0 0,-2 18-23 0 0,-7 21-55 0 0,-1 1 13 0 0,0 0 19 0 0,0 0-4 0 0,4-14 306 0 0,-71 21 137 0 0,-123 1-343 0 0,154 9 24 0 0,36 13-204 0 0,44 95 106 0 0,45 128 41 0 0,-41-130-47 0 0,-39-108 1071 0 0,-9-16-1080 0 0,3-32 229 0 0,12-177-210 0 0,-4 163-33 0 0,-3-1 0 0 0,-2 1-1 0 0,-2-1 1 0 0,-2-8-9 0 0,-2 56-24 0 0,0 0 5 0 0,0 0 33 0 0,-8 0 0 0 0,0-1-1480 0 0,4 3-2608 0 0,-1 9-2946 0 0,5-9 5221 0 0,-2 2-10150 0 0</inkml:trace>
  <inkml:trace contextRef="#ctx0" brushRef="#br0" timeOffset="205064.577">18938 2990 0 0 0,'42'-33'83'0'0,"-42"33"371"0"0,0 0 268 0 0,0 0 127 0 0,0 0 69 0 0,0 0-3 0 0,0 0-99 0 0,-17 0 11268 0 0,7 0-8083 0 0,4 0-4615 0 0,1 2 776 0 0,0 0-1 0 0,0 1 0 0 0,0 0 1 0 0,0 0-1 0 0,1 0 0 0 0,-1 0 1 0 0,1 1-1 0 0,0 0 0 0 0,0 0 1 0 0,0 0-1 0 0,1 0 0 0 0,-1 0 0 0 0,1 1 1 0 0,0 0-1 0 0,-2 4-161 0 0,-3 2 202 0 0,6-9-187 0 0,0 1-1 0 0,0-1 0 0 0,0 0 1 0 0,1 0-1 0 0,-1 1 1 0 0,1-1-1 0 0,0 1 0 0 0,0-1 1 0 0,0 1-1 0 0,0 0 1 0 0,0-1-1 0 0,0 1 0 0 0,1 0 1 0 0,0 0-1 0 0,-1-1 1 0 0,1 1-1 0 0,0 0 0 0 0,0 0 1 0 0,0 0-1 0 0,1-1 1 0 0,-1 1-1 0 0,1 0 0 0 0,-1 0 1 0 0,1-1-1 0 0,0 1 1 0 0,0 0-1 0 0,0-1 0 0 0,1 1 1 0 0,-1-1-1 0 0,0 1 1 0 0,1-1-1 0 0,0 0 0 0 0,-1 0 1 0 0,1 0-1 0 0,0 0 0 0 0,0 0 1 0 0,0 0-1 0 0,1 0 1 0 0,0 0-15 0 0,0-1 81 0 0,0 0 0 0 0,0 0 0 0 0,1-1 0 0 0,-1 1 0 0 0,0-1 0 0 0,0 0 0 0 0,1 0 0 0 0,-1 0 0 0 0,0 0 0 0 0,1 0 0 0 0,-1-1 0 0 0,0 0 0 0 0,0 0 0 0 0,1 0 0 0 0,-1 0 0 0 0,0 0 0 0 0,0 0 0 0 0,0-1 0 0 0,0 0 0 0 0,-1 1 0 0 0,1-1 0 0 0,0 0 0 0 0,-1 0 0 0 0,1-1 0 0 0,-1 1 0 0 0,0 0 0 0 0,1-1 0 0 0,-1 1 0 0 0,-1-1 0 0 0,1 0 0 0 0,0 0 0 0 0,0 0 0 0 0,-1 0 0 0 0,0 0 0 0 0,0 0 0 0 0,0 0 0 0 0,0 0 0 0 0,0-1 0 0 0,0 0-81 0 0,-1 3 7 0 0,1 0-1 0 0,-1 1 1 0 0,0-1-1 0 0,0 0 1 0 0,1 0-1 0 0,-1 0 1 0 0,0 0 0 0 0,0 1-1 0 0,0-1 1 0 0,0 0-1 0 0,0 0 1 0 0,0 0-1 0 0,0 0 1 0 0,0 0-1 0 0,0 1 1 0 0,0-1 0 0 0,0 0-1 0 0,-1 0 1 0 0,1 0-1 0 0,0 0 1 0 0,-1 1-1 0 0,1-1 1 0 0,0 0 0 0 0,-1 0-1 0 0,1 1 1 0 0,-1-1-1 0 0,1 0 1 0 0,-1 1-1 0 0,0-1 1 0 0,1 0-1 0 0,-1 1 1 0 0,0-1 0 0 0,1 1-1 0 0,-1-1 1 0 0,0 1-1 0 0,1 0 1 0 0,-1-1-1 0 0,0 1 1 0 0,0-1 0 0 0,0 1-1 0 0,1 0 1 0 0,-1 0-1 0 0,0 0 1 0 0,0-1-1 0 0,0 1 1 0 0,0 0-1 0 0,0 0 1 0 0,1 0 0 0 0,-1 0-1 0 0,0 1 1 0 0,0-1-1 0 0,0 0 1 0 0,0 0-1 0 0,1 0 1 0 0,-1 1-1 0 0,0-1 1 0 0,0 0 0 0 0,0 1-1 0 0,1-1-6 0 0,-15 0-159 0 0,12 2 157 0 0,0-1 0 0 0,-1 1 0 0 0,1-1 0 0 0,0 1 0 0 0,0 0 1 0 0,0 0-1 0 0,0 0 0 0 0,0 1 0 0 0,1-1 0 0 0,-1 1 0 0 0,1-1 0 0 0,-1 1 0 0 0,1 0 0 0 0,0 0 0 0 0,0 0 0 0 0,0 0 0 0 0,1 0 0 0 0,-1 0 1 0 0,1 1-1 0 0,-1-1 0 0 0,1 1 0 0 0,0-1 0 0 0,0 1 0 0 0,1-1 0 0 0,-1 1 0 0 0,1-1 0 0 0,0 1 0 0 0,0 0 0 0 0,0-1 0 0 0,0 1 0 0 0,1-1 1 0 0,-1 1-1 0 0,1-1 0 0 0,1 3 2 0 0,-1-5 27 0 0,0 1 0 0 0,0 0 0 0 0,0-1 1 0 0,0 1-1 0 0,1-1 0 0 0,-1 1 0 0 0,0-1 0 0 0,1 0 1 0 0,0 0-1 0 0,-1 1 0 0 0,1-1 0 0 0,0 0 0 0 0,-1 0 1 0 0,1-1-1 0 0,0 1 0 0 0,0 0 0 0 0,0 0 0 0 0,0-1 1 0 0,0 0-1 0 0,0 1 0 0 0,0-1 0 0 0,0 0 0 0 0,0 0 1 0 0,0 0-1 0 0,0 0 0 0 0,0 0 0 0 0,-1 0 0 0 0,1 0 1 0 0,0-1-1 0 0,0 1 0 0 0,0-1 0 0 0,0 0 1 0 0,0 1-1 0 0,0-1 0 0 0,0 0 0 0 0,-1 0 0 0 0,1 0 1 0 0,0 0-1 0 0,-1-1 0 0 0,2 0-27 0 0,1-1 43 0 0,0 0 0 0 0,0 0 0 0 0,0-1 0 0 0,0 1 0 0 0,-1-1 0 0 0,1 0 0 0 0,-1 0 0 0 0,0 0 0 0 0,0-1 0 0 0,-1 1 0 0 0,1-1 0 0 0,-1 1 0 0 0,0-1 1 0 0,0 0-1 0 0,0 0 0 0 0,-1 0 0 0 0,0 0 0 0 0,0 0 0 0 0,0 0 0 0 0,-1 0 0 0 0,1-1 0 0 0,-1 0-43 0 0,-2 4-10 0 0,1 1 1 0 0,-1-1-1 0 0,0 1 0 0 0,0 0 1 0 0,0 0-1 0 0,1 0 0 0 0,-1 0 1 0 0,0 0-1 0 0,0 0 1 0 0,-1 0-1 0 0,1 1 0 0 0,0-1 1 0 0,0 1-1 0 0,0 0 1 0 0,0-1-1 0 0,0 1 0 0 0,0 0 1 0 0,-1 0-1 0 0,1 0 0 0 0,0 1 1 0 0,0-1-1 0 0,0 0 1 0 0,0 1-1 0 0,0-1 0 0 0,-1 1 1 0 0,1 0-1 0 0,0 0 0 0 0,-1 1 10 0 0,-64 52-232 0 0,67-54 232 0 0,-1 1 0 0 0,1 0 0 0 0,-1-1 0 0 0,1 1 0 0 0,-1 0 1 0 0,1 0-1 0 0,0 0 0 0 0,-1-1 0 0 0,1 1 0 0 0,0 0 0 0 0,0 0 0 0 0,0 0 0 0 0,-1-1 0 0 0,1 1 0 0 0,0 0 0 0 0,0 0 0 0 0,0 0 0 0 0,0 0 0 0 0,1-1 0 0 0,-1 1 0 0 0,0 0 0 0 0,0 0 0 0 0,0 0 0 0 0,1 0 0 0 0,-1-1 0 0 0,0 1 0 0 0,1 0 0 0 0,-1 0 0 0 0,0-1 0 0 0,1 1 0 0 0,-1 0 0 0 0,1-1 0 0 0,0 1 0 0 0,-1 0 0 0 0,1-1 0 0 0,-1 1 0 0 0,1-1 0 0 0,0 1 0 0 0,-1-1 0 0 0,1 1 0 0 0,0-1 0 0 0,0 0 0 0 0,0 1 0 0 0,-1-1 0 0 0,1 0 0 0 0,0 1 0 0 0,0-1 1 0 0,0 0-1 0 0,-1 0 0 0 0,1 0 0 0 0,0 0 0 0 0,0 0 0 0 0,1 0 0 0 0,46-2 591 0 0,-45 1-561 0 0,0 0 1 0 0,0-1 0 0 0,0 1-1 0 0,-1 0 1 0 0,1-1 0 0 0,0 0 0 0 0,-1 0-1 0 0,1 0 1 0 0,-1 0 0 0 0,1 0-1 0 0,-1 0 1 0 0,0-1 0 0 0,0 1 0 0 0,0-1-1 0 0,0 1 1 0 0,-1-1 0 0 0,1 0-1 0 0,-1 0 1 0 0,1 0 0 0 0,-1 0 0 0 0,0 0-1 0 0,0 0 1 0 0,-1 0 0 0 0,1 0-1 0 0,0 0 1 0 0,-1 0 0 0 0,0 0 0 0 0,0 0-1 0 0,0-1 1 0 0,0 1 0 0 0,-1-2-31 0 0,-30-9-772 0 0,7 17-3540 0 0,21 1 399 0 0,1-1-2970 0 0,2 1-5361 0 0</inkml:trace>
  <inkml:trace contextRef="#ctx0" brushRef="#br1" timeOffset="-211522.616">20265 4614 72 0 0,'0'0'747'0'0,"0"0"-358"0"0,0 0-135 0 0,0 0 47 0 0,0 0 63 0 0,0 0 36 0 0,0 0 10 0 0,0 0 64 0 0,0 0 200 0 0,0 0 303 0 0,0 0 316 0 0,0-2 12073 0 0,0-4-6691 0 0,-1-1-4735 0 0,-1-12-4627 0 0,2 15 4317 0 0,2-268 1016 0 0,-1 34-1982 0 0,-2 38-78 0 0,-19 108-457 0 0,-4-78 30 0 0,5-6-54 0 0,5-18-17 0 0,-5 45 19 0 0,3 24-47 0 0,1 33 2 0 0,-3-25 13 0 0,-7-65 16 0 0,4 21 17 0 0,2 15 13 0 0,13 64-115 0 0,6-124 2 0 0,-1 181 43 0 0,2-28-73 0 0,-18 58-1912 0 0,-34 42-3825 0 0,32-26-1753 0 0,14-13-4197 0 0</inkml:trace>
  <inkml:trace contextRef="#ctx0" brushRef="#br1" timeOffset="-208970.751">20251 4507 0 0 0,'0'0'187'0'0,"0"0"660"0"0,0 0 169 0 0,0 0-164 0 0,0 0-265 0 0,0 0-199 0 0,0 0-100 0 0,0 0 64 0 0,2-3 192 0 0,-1 2-199 0 0,6-7-375 0 0,-4 1 3233 0 0,4 15 10520 0 0,-6-5-11812 0 0,106 19 2921 0 0,33-17-3949 0 0,6 8-447 0 0,-3-5-75 0 0,122-22 187 0 0,-133 6-272 0 0,154 8 237 0 0,-24-3-212 0 0,-150-5-124 0 0,143 5 50 0 0,-20 6-227 0 0,-154 5 0 0 0,70-8 0 0 0,-150 0 0 0 0,-2 0 0 0 0,-1 0 0 0 0,-5-2-1838 0 0,2-5-5655 0 0,4 5 5446 0 0,1 2-10252 0 0</inkml:trace>
  <inkml:trace contextRef="#ctx0" brushRef="#br1" timeOffset="-207607.224">23121 4330 4585 0 0,'0'0'2846'0'0,"0"0"-786"0"0,0 0-179 0 0,0 0 175 0 0,0 0 91 0 0,0 0-112 0 0,0 0-281 0 0,0 0-350 0 0,0 0-275 0 0,0 0-206 0 0,0 0-118 0 0,2-1-71 0 0,9-4-41 0 0,-8 4-30 0 0,-3 1-90 0 0,0 0-86 0 0,0 0-86 0 0,0 0-72 0 0,0 0-44 0 0,-2 16 966 0 0,-7 7-1104 0 0,-1 0 1 0 0,-1-1 0 0 0,-1-1-1 0 0,-1 0 1 0 0,0 0-1 0 0,-2-1 1 0 0,-1-1 0 0 0,0-1-1 0 0,-1 0 1 0 0,-1-1-1 0 0,0-1 1 0 0,-14 9-148 0 0,-98 103 76 0 0,45-36-934 0 0,80-86-5256 0 0,9-19 2845 0 0,7-19-3002 0 0,-6 21 865 0 0,-2 3-3220 0 0</inkml:trace>
  <inkml:trace contextRef="#ctx0" brushRef="#br1" timeOffset="-207239.34">22832 4282 8090 0 0,'0'0'2326'0'0,"0"0"-165"0"0,0 0-146 0 0,0 0-98 0 0,0 0-193 0 0,0 0-310 0 0,0 0-267 0 0,0 0-175 0 0,0 0-136 0 0,0 0-109 0 0,0 0-84 0 0,0 0-92 0 0,0 0-69 0 0,-9-4-50 0 0,-24-13-39 0 0,32 18-353 0 0,1-1 0 0 0,-1 1 1 0 0,0-1-1 0 0,1 1 0 0 0,-1-1 1 0 0,1 1-1 0 0,-1 0 1 0 0,1-1-1 0 0,-1 1 0 0 0,1 0 1 0 0,-1-1-1 0 0,1 1 1 0 0,0 0-1 0 0,-1 0 0 0 0,1-1 1 0 0,0 1-1 0 0,-1 0 1 0 0,1 0-1 0 0,0 0 0 0 0,0-1 1 0 0,0 1-1 0 0,0 0 1 0 0,0 0-1 0 0,0 0 0 0 0,0-1 1 0 0,0 1-1 0 0,0 0 1 0 0,0 0-1 0 0,0 0 0 0 0,1-1 1 0 0,-1 1-1 0 0,0 0 1 0 0,1 0-1 0 0,-1 0 0 0 0,0-1 1 0 0,1 1-1 0 0,-1 0 1 0 0,1 0-41 0 0,8 12 256 0 0,0-1 0 0 0,1 1 0 0 0,0-2 0 0 0,1 1 1 0 0,1-2-1 0 0,-1 1 0 0 0,2-1 0 0 0,-1-1 0 0 0,3 0-256 0 0,13 13 294 0 0,30 20 131 0 0,-39-30-349 0 0,-2 0-1 0 0,0 1 1 0 0,0 0-1 0 0,-1 2 1 0 0,-1 0-1 0 0,-1 0 1 0 0,0 2-1 0 0,9 13-75 0 0,-2 66-70 0 0,-19-105-4185 0 0,8-21-479 0 0,-6 11-3976 0 0,-2 11-3026 0 0</inkml:trace>
  <inkml:trace contextRef="#ctx0" brushRef="#br1" timeOffset="-206575.293">23415 3991 8802 0 0,'0'0'2124'0'0,"0"0"-245"0"0,0 0-85 0 0,0 0-42 0 0,0 0-132 0 0,0 0-270 0 0,0 0-295 0 0,0 0-246 0 0,0 0-139 0 0,0 0-76 0 0,0 0-25 0 0,0 0 10 0 0,0 0-30 0 0,-13 5 1117 0 0,-59 90-522 0 0,16-3-729 0 0,85-125 1252 0 0,73-96-1487 0 0,-88 111-133 0 0,-14 17-18 0 0,0 1 6 0 0,0 0 8 0 0,-10 2 102 0 0,5 1-146 0 0,-1 0 21 0 0,-1 1-1 0 0,1 1 1 0 0,0-1-1 0 0,0 1 1 0 0,0 0 0 0 0,1 0-1 0 0,0 1 1 0 0,0 0-1 0 0,0 0 1 0 0,0 0 0 0 0,-1 4-20 0 0,1-3 34 0 0,4-6-47 0 0,-10 29-3842 0 0,3-18-240 0 0,3-7-2762 0 0,4-4 4659 0 0,-3 2-9854 0 0</inkml:trace>
  <inkml:trace contextRef="#ctx0" brushRef="#br1" timeOffset="-204069.203">20381 1572 2393 0 0,'0'0'1725'0'0,"0"0"8"0"0,0 0 87 0 0,0 0 100 0 0,0 0-34 0 0,0 0-242 0 0,0 0-330 0 0,0 0-319 0 0,0 0-231 0 0,0 0-146 0 0,0 0-60 0 0,2-1-12 0 0,7-9 939 0 0,-9 10-1099 0 0,0 0-50 0 0,0 0-19 0 0,0 0-19 0 0,0 0-22 0 0,11 30 1259 0 0,-3 87-283 0 0,-9-99-1188 0 0,0 0 0 0 0,2 0 0 0 0,0 0 1 0 0,1-1-1 0 0,0 1 0 0 0,2 0 0 0 0,0-1 0 0 0,1 0 0 0 0,1 0 0 0 0,0 0 1 0 0,2 0-65 0 0,-7-17 57 0 0,1 1 0 0 0,0-1 1 0 0,0 1-1 0 0,-1-1 0 0 0,1 0 0 0 0,0 0 1 0 0,0 0-1 0 0,-1 0 0 0 0,1 0 1 0 0,0 0-1 0 0,0 0 0 0 0,-1-1 1 0 0,1 1-1 0 0,0-1 0 0 0,0 1 1 0 0,-1-1-1 0 0,1 0 0 0 0,-1 1 1 0 0,1-1-1 0 0,0 0 0 0 0,-1 0 0 0 0,0 0 1 0 0,1 0-1 0 0,-1-1 0 0 0,0 1 1 0 0,1 0-1 0 0,-1-1 0 0 0,0 1 1 0 0,0 0-1 0 0,0-1 0 0 0,0 1 1 0 0,0-1-1 0 0,0 0 0 0 0,-1 1 1 0 0,1-1-1 0 0,-1 0 0 0 0,1 1 0 0 0,-1-1 1 0 0,1 0-1 0 0,-1 0 0 0 0,0 1 1 0 0,0-1-58 0 0,6-8 36 0 0,152-247 298 0 0,-153 248-285 0 0,-5 9-53 0 0,1 0 0 0 0,-1 1 0 0 0,0-1 0 0 0,0 0 0 0 0,0 1 0 0 0,1-1 0 0 0,-1 0 0 0 0,0 1 0 0 0,1-1 0 0 0,-1 0 0 0 0,0 0 0 0 0,0 1 0 0 0,1-1 0 0 0,-1 0 0 0 0,0 0 0 0 0,1 0 0 0 0,-1 0 0 0 0,1 1 0 0 0,-1-1 0 0 0,0 0 0 0 0,1 0 0 0 0,-1 0 0 0 0,0 0-1 0 0,1 0 1 0 0,-1 0 0 0 0,1 0 0 0 0,-1 0 0 0 0,0 0 0 0 0,1 0 0 0 0,-1 0 0 0 0,0 0 0 0 0,1 0 0 0 0,-1 0 0 0 0,1 0 0 0 0,-1-1 0 0 0,0 1 0 0 0,1 0 0 0 0,-1 0 0 0 0,0 0 0 0 0,1-1 0 0 0,-1 1 0 0 0,0 0 0 0 0,1 0 0 0 0,-1-1 0 0 0,0 1 0 0 0,0 0 0 0 0,1 0 0 0 0,-1-1 0 0 0,0 1 0 0 0,0 0 0 0 0,0-1 4 0 0,2 6-1 0 0,21 51 97 0 0,-3 1 0 0 0,-3 1 0 0 0,-2 1 0 0 0,-2 0 0 0 0,-3 1 0 0 0,-3 0 0 0 0,-2 13-96 0 0,-5 98 68 0 0,-3-153-39 0 0,0 0 1 0 0,0 0-1 0 0,-2-1 0 0 0,0 1 0 0 0,-1-1 0 0 0,-1 0 0 0 0,0-1 1 0 0,-6 8-30 0 0,8-15 35 0 0,0-1 0 0 0,0 0 0 0 0,-1 0 0 0 0,0 0 0 0 0,0-1 0 0 0,-1 0 0 0 0,0 0 1 0 0,-1 0-1 0 0,1-1 0 0 0,-1-1 0 0 0,0 1 0 0 0,-1-1 0 0 0,1 0 0 0 0,-1-1 0 0 0,-7 3-35 0 0,14-7 15 0 0,0 0-1 0 0,-1-1 0 0 0,1 1 0 0 0,0 0 0 0 0,0-1 0 0 0,0 0 0 0 0,0 1 0 0 0,0-1 0 0 0,0 0 0 0 0,0 0 0 0 0,0 0 0 0 0,0 0 0 0 0,0 0 0 0 0,0-1 0 0 0,0 1 0 0 0,1-1 0 0 0,-1 1 0 0 0,0-1 0 0 0,1 1 0 0 0,0-1 0 0 0,-1 0 1 0 0,1 0-1 0 0,0 0 0 0 0,0 0 0 0 0,0 0 0 0 0,0 0 0 0 0,0 0 0 0 0,0 0 0 0 0,1 0 0 0 0,-1 0 0 0 0,1 0 0 0 0,-1-1 0 0 0,1 1 0 0 0,0 0 0 0 0,0 0 0 0 0,0-1 0 0 0,0 1 0 0 0,0 0 0 0 0,1 0 0 0 0,-1 0 0 0 0,1-1 0 0 0,-1 1 1 0 0,1 0-1 0 0,0 0 0 0 0,0 0 0 0 0,0 0 0 0 0,0-1-14 0 0,0-16 20 0 0,1-4-32 0 0,1-1 1 0 0,2 1-1 0 0,0-1 1 0 0,1 1 0 0 0,2 1-1 0 0,0-1 1 0 0,1 2-1 0 0,9-14 12 0 0,0-7-282 0 0,-4-1-1378 0 0,-11 28-3185 0 0,-1 0-6420 0 0,0 11 101 0 0</inkml:trace>
  <inkml:trace contextRef="#ctx0" brushRef="#br1" timeOffset="-203400.433">21057 1333 9362 0 0,'0'0'2502'0'0,"0"0"-920"0"0,0 0-261 0 0,0 0 63 0 0,0 0-18 0 0,0 0-146 0 0,0 0-271 0 0,0 0-268 0 0,0 0-178 0 0,0 0-91 0 0,0 0-35 0 0,0 0-41 0 0,0 0-17 0 0,-5 10-16 0 0,-23 60 446 0 0,24-58-520 0 0,0 0 0 0 0,-1 0-1 0 0,0-1 1 0 0,-1 0 0 0 0,0 0 0 0 0,-1 0-1 0 0,0-1 1 0 0,-1 0 0 0 0,0 0-1 0 0,-3 2-228 0 0,10-11 101 0 0,1-1-13 0 0,0 0 10 0 0,0 0 0 0 0,0 0-4 0 0,0 0-3 0 0,0 0 4 0 0,0 0-3 0 0,0 0-6 0 0,0 0 40 0 0,0 0 10 0 0,0 0 9 0 0,30-64 414 0 0,81-49-430 0 0,-110 113-107 0 0,-1 0-1 0 0,0 0 14 0 0,0 0-9 0 0,0 0-19 0 0,0 0 21 0 0,0 0-7 0 0,0 0 3 0 0,0 0 3 0 0,0 0-19 0 0,0 0-15 0 0,-16 15 43 0 0,-51 80 148 0 0,19-31-8 0 0,43-59 57 0 0,0-2-3895 0 0,4-12-6453 0 0,1 5-1707 0 0</inkml:trace>
  <inkml:trace contextRef="#ctx0" brushRef="#br1" timeOffset="-200830">19089 3163 0 0 0,'0'0'571'0'0,"0"0"525"0"0,0 0 155 0 0,0 0 81 0 0,0 0 139 0 0,0 0 131 0 0,0 0 50 0 0,0 0-59 0 0,0 0-145 0 0,1 1 6388 0 0,1 0-3532 0 0,10 9-1697 0 0,43 52-290 0 0,-7-14-1560 0 0,2 6-366 0 0,-14-2-184 0 0,-20-26-73 0 0,38 37 94 0 0,-9-15-153 0 0,1 17 77 0 0,10 2 36 0 0,-4-7-125 0 0,43 49 126 0 0,-30-28-120 0 0,-26-15-33 0 0,-16-33-17 0 0,-14-17-9 0 0,1-1 0 0 0,1-1 0 0 0,0 1 0 0 0,1-2 0 0 0,0 0 0 0 0,1 0 0 0 0,1-1 0 0 0,0-1-10 0 0,67 49 36 0 0,-71-56-25 0 0,0 2 0 0 0,0-1 0 0 0,-1 1 0 0 0,1 0 0 0 0,-1 1-1 0 0,-1 0 1 0 0,1 1 0 0 0,-1 0 0 0 0,-1 0 0 0 0,1 0 0 0 0,-1 1 0 0 0,2 5-11 0 0,39 43 45 0 0,-13-23-17 0 0,-10-13 71 0 0,-24-20-91 0 0,15 14-162 0 0,-16-15 121 0 0,11-46-5583 0 0,-2 16-4123 0 0,-7 17-2957 0 0</inkml:trace>
  <inkml:trace contextRef="#ctx0" brushRef="#br1" timeOffset="-199050.952">19089 3181 0 0 0,'0'0'671'0'0,"0"0"284"0"0,0 0 65 0 0,0 0-43 0 0,0 0-26 0 0,0 0-44 0 0,0 0-7 0 0,0 0 13 0 0,0 0-8 0 0,-6-17 2684 0 0,5 14 732 0 0,1 2 3554 0 0,-5 38-2900 0 0,-13 23-4812 0 0,4-16 97 0 0,-1 10-185 0 0,-42 210 184 0 0,50-138 66 0 0,20-137 774 0 0,53-48-914 0 0,256-162-107 0 0,-159 121-34 0 0,-163 100-39 0 0,0 0 1 0 0,-1 0 0 0 0,1 0 0 0 0,0 0-1 0 0,-1 0 1 0 0,1 0 0 0 0,0-1 0 0 0,0 1-1 0 0,-1 0 1 0 0,1 0 0 0 0,0 0-1 0 0,0 0 1 0 0,-1-1 0 0 0,1 1 0 0 0,0 0-1 0 0,0 0 1 0 0,0-1 0 0 0,0 1-1 0 0,-1 0 1 0 0,1-1 0 0 0,0 1 0 0 0,0 0-1 0 0,0 0 1 0 0,0-1 0 0 0,0 1 0 0 0,0 0-1 0 0,0-1 1 0 0,0 1 0 0 0,0 0-1 0 0,0-1 1 0 0,0 1 0 0 0,0 0 0 0 0,0-1-1 0 0,0 1 1 0 0,0 0 0 0 0,0 0 0 0 0,0-1-1 0 0,0 1 1 0 0,0 0 0 0 0,0-1-1 0 0,0 1 1 0 0,0 0 0 0 0,1 0 0 0 0,-1-1-1 0 0,0 1 1 0 0,0 0 0 0 0,0-1-6 0 0,-14-1 79 0 0,-146-32-46 0 0,-29 9 60 0 0,177 23-93 0 0,-11-3 18 0 0,14-2-18 0 0,9 6 0 0 0,-10-13-1248 0 0,10 13 578 0 0,0-4-2918 0 0,0 2-6075 0 0,0 0-3034 0 0</inkml:trace>
  <inkml:trace contextRef="#ctx0" brushRef="#br1" timeOffset="-194598.776">18977 4481 7314 0 0,'0'0'2555'0'0,"0"0"-481"0"0,0 0-306 0 0,0 0-150 0 0,0 0-169 0 0,0 0-251 0 0,0 0-326 0 0,0 0-257 0 0,0 0-146 0 0,0 0-86 0 0,0 0-20 0 0,14 4 2117 0 0,7 41-866 0 0,6 134-259 0 0,-27-179-1278 0 0,-11-52 2158 0 0,12 32-2183 0 0,1 1-1 0 0,0 0 1 0 0,1 0-1 0 0,1 0 1 0 0,1 0-1 0 0,1 1 0 0 0,0-1 1 0 0,1 1-1 0 0,5-6-51 0 0,71-124 146 0 0,-75 137-132 0 0,-6 8-9 0 0,0-1 0 0 0,0 1 0 0 0,0 0 1 0 0,1 0-1 0 0,-1 0 0 0 0,1 1 0 0 0,0-1 0 0 0,-1 1 1 0 0,1-1-1 0 0,0 1 0 0 0,0 0 0 0 0,1 0 0 0 0,-1 0 1 0 0,0 0-1 0 0,1 1 0 0 0,-1 0 0 0 0,1-1 1 0 0,0 1-6 0 0,8 41 97 0 0,-10 56 96 0 0,-2-96-211 0 0,0 0-13 0 0,42-20-5843 0 0,-28 8-4953 0 0,-7 8-1149 0 0</inkml:trace>
  <inkml:trace contextRef="#ctx0" brushRef="#br1" timeOffset="-194108.138">19284 4812 7994 0 0,'0'0'3015'0'0,"0"0"-1092"0"0,0 0-371 0 0,0 0 26 0 0,0 0-70 0 0,0 0-203 0 0,0 0-313 0 0,0 0-280 0 0,0 0-158 0 0,0 0-60 0 0,0 0-6 0 0,0 0 30 0 0,2 23 2460 0 0,-15 39-1127 0 0,0-4-883 0 0,13-57-953 0 0,0-1-11 0 0,0 0-18 0 0,0 0 20 0 0,28-4-2473 0 0,-24-15-4839 0 0,-3 13 1221 0 0,-1 2-5666 0 0</inkml:trace>
  <inkml:trace contextRef="#ctx0" brushRef="#br1" timeOffset="-193669.327">19479 4503 12195 0 0,'0'0'2528'0'0,"0"0"-857"0"0,0 0-276 0 0,0 0 100 0 0,0 0-28 0 0,0 0-184 0 0,0 0-311 0 0,0 0-265 0 0,0 0-136 0 0,0 0-63 0 0,0 0-43 0 0,0 0-58 0 0,0 0-41 0 0,-4 9-45 0 0,-19 40 560 0 0,38-59 507 0 0,-26 17-427 0 0,-5 5-1010 0 0,28-21-1768 0 0,1-1-410 0 0,-1 0-5411 0 0,-6 5-4651 0 0</inkml:trace>
  <inkml:trace contextRef="#ctx0" brushRef="#br1" timeOffset="-189505.757">19496 4047 152 0 0,'0'0'1739'0'0,"0"0"-437"0"0,0 0-73 0 0,0 0 172 0 0,0 0 116 0 0,0 0-26 0 0,0 0-152 0 0,0 0-209 0 0,0 0-143 0 0,0 0-74 0 0,0 0-11 0 0,0 0 49 0 0,0 0 42 0 0,3-2-34 0 0,9-6-115 0 0,-9 7-122 0 0,-3 1-141 0 0,0 0-107 0 0,0 0-46 0 0,0 0-66 0 0,0 0-31 0 0,0 0-12 0 0,-4 14 1889 0 0,-70 68-1597 0 0,62-62-213 0 0,23-33 483 0 0,85-90-624 0 0,-196 190 1112 0 0,89-80-2636 0 0,34-28-1610 0 0,-8 8-3109 0 0,-7 8-5417 0 0</inkml:trace>
  <inkml:trace contextRef="#ctx0" brushRef="#br1" timeOffset="-188161.849">18730 4249 0 0 0,'0'0'952'0'0,"0"0"794"0"0,0 0 314 0 0,0 0 83 0 0,0 0-134 0 0,0 0-262 0 0,0 0-321 0 0,0 0-286 0 0,0 0-213 0 0,0 0-128 0 0,0 0-57 0 0,0 0-37 0 0,-5 0 3067 0 0,78-32 736 0 0,45-10-2933 0 0,-2 6-880 0 0,-80 32-554 0 0,-35 4-102 0 0,-1 0-9 0 0,0 0-3 0 0,0 0 4 0 0,0 0 5 0 0,0 0 15 0 0,0 0-6 0 0,0 0-18 0 0,0 0-2 0 0,0 0 27 0 0,0 0-9 0 0,0 0-9 0 0,0 0 4 0 0,0 0-5 0 0,0 0 2 0 0,0 0 9 0 0,0 0-2 0 0,0 0 4 0 0,-13-10 1705 0 0,-27-21-1285 0 0,-4-19-286 0 0,49 24-4135 0 0,9 18-3345 0 0,-10 4-4622 0 0</inkml:trace>
  <inkml:trace contextRef="#ctx0" brushRef="#br0" timeOffset="-181762.464">17405 4496 1296 0 0,'0'0'2207'0'0,"0"0"61"0"0,0 0 1 0 0,0 0-107 0 0,0 0-221 0 0,0 0-265 0 0,0 0-276 0 0,0 0-230 0 0,0 0-163 0 0,0 0-170 0 0,0 0-122 0 0,7 4 2544 0 0,41 110-1115 0 0,1-19-1868 0 0,-28-47 136 0 0,-20-55 2591 0 0,-6-15-2415 0 0,-51-106 127 0 0,48 98-631 0 0,1 0-1 0 0,2 0 1 0 0,1 0-1 0 0,1 0 1 0 0,1-1 0 0 0,2 1-1 0 0,3-14-83 0 0,-3 40 7 0 0,0-1-1 0 0,1 0 1 0 0,0 0-1 0 0,0 0 1 0 0,0 1-1 0 0,1-1 1 0 0,-1 0-1 0 0,1 1 1 0 0,0-1-1 0 0,1 1 1 0 0,-1 0-1 0 0,1 0 1 0 0,0 0-1 0 0,0 0 1 0 0,0 0-1 0 0,3-2-6 0 0,20 36 48 0 0,-23-24-44 0 0,0 1 0 0 0,0-1 0 0 0,-1 1 0 0 0,0 0-1 0 0,-1 0 1 0 0,1 0 0 0 0,-1 0 0 0 0,0 0 0 0 0,-1 0-1 0 0,0 0 1 0 0,0 0 0 0 0,-1 6-4 0 0,1 5-84 0 0,3-12-622 0 0,7-12-5700 0 0,-7 0 4287 0 0,0 1-3335 0 0,-2 1-5800 0 0</inkml:trace>
  <inkml:trace contextRef="#ctx0" brushRef="#br0" timeOffset="-173572.711">17145 4275 1008 0 0,'0'0'2019'0'0,"0"0"-76"0"0,0 0 24 0 0,0 0 27 0 0,0 0-81 0 0,0 0-176 0 0,0 0-207 0 0,0 0-167 0 0,0 0-112 0 0,0 0-100 0 0,0 0-127 0 0,6 7 6623 0 0,62-40-5971 0 0,193-99-691 0 0,-184 117-821 0 0,-77 15-190 0 0,0 0 36 0 0,0 0 2 0 0,0 0 10 0 0,0 0 33 0 0,0 0 2 0 0,0 0 2 0 0,0 0 14 0 0,0 0 13 0 0,0 0-21 0 0,0 0 4 0 0,0 0-1 0 0,0 0-17 0 0,0 0-10 0 0,0 0-1 0 0,0 0-5 0 0,0 0-15 0 0,0 0 17 0 0,0 0-9 0 0,0 0 0 0 0,0 0 11 0 0,0 0-19 0 0,0 0-11 0 0,0 0 2 0 0,0 0 8 0 0,0 0-6 0 0,-29 0 190 0 0,-97-27 73 0 0,30-4-60 0 0,95 21-3833 0 0,15 8-9956 0 0,-11 2 1347 0 0</inkml:trace>
  <inkml:trace contextRef="#ctx0" brushRef="#br0" timeOffset="-172730.592">17762 4558 3137 0 0,'0'0'2392'0'0,"0"0"-158"0"0,0 0-172 0 0,0 0-148 0 0,0 0-267 0 0,0 0-334 0 0,0 0-310 0 0,0 0-187 0 0,0 0-86 0 0,0 0-29 0 0,0 0-3 0 0,0 0-24 0 0,0 0-13 0 0,0 4 4196 0 0,0 128-2560 0 0,1-127-2210 0 0,1 1-1 0 0,-1-1 0 0 0,1 0 0 0 0,0 1 0 0 0,0-1 1 0 0,1 0-1 0 0,-1-1 0 0 0,1 1 0 0 0,0 0 0 0 0,1-1 0 0 0,-1 1 1 0 0,1-1-1 0 0,0 0 0 0 0,0 0 0 0 0,0-1 0 0 0,3 3-86 0 0,-5-5 27 0 0,0 0 0 0 0,0-1 0 0 0,0 1-1 0 0,-1-1 1 0 0,1 1 0 0 0,0-1-1 0 0,0 0 1 0 0,0 1 0 0 0,0-1-1 0 0,0 0 1 0 0,0 0 0 0 0,0-1 0 0 0,0 1-1 0 0,0 0 1 0 0,0-1 0 0 0,-1 1-1 0 0,1-1 1 0 0,0 1 0 0 0,0-1-1 0 0,0 0 1 0 0,-1 0 0 0 0,1 0 0 0 0,0 0-1 0 0,-1 0 1 0 0,1 0 0 0 0,-1 0-1 0 0,1-1 1 0 0,-1 1 0 0 0,1 0-1 0 0,-1-1 1 0 0,0 1 0 0 0,0-1 0 0 0,0 0-1 0 0,0 1 1 0 0,0-1 0 0 0,0 0-1 0 0,0 0 1 0 0,-1 1 0 0 0,1-1 0 0 0,-1 0-1 0 0,1 0 1 0 0,-1 0 0 0 0,0 0-1 0 0,1 0 1 0 0,-1-1-27 0 0,1-10-833 0 0,-1-5-2721 0 0,-5 4-2493 0 0,3 8-1963 0 0,-1 2-3263 0 0</inkml:trace>
  <inkml:trace contextRef="#ctx0" brushRef="#br0" timeOffset="-171998.589">17773 4256 10010 0 0,'0'0'2777'0'0,"0"0"-914"0"0,0 0-404 0 0,0 0-32 0 0,0 0-108 0 0,0 0-218 0 0,0 0-259 0 0,0 0-185 0 0,0 0-86 0 0,0 0-16 0 0,0 0 14 0 0,0 0-51 0 0,0 0-24 0 0,-13 8 1756 0 0,13-16 1459 0 0,0 8-3664 0 0,0 0-5 0 0,0 0-9 0 0,0 0-27 0 0,0 0 29 0 0,0 0-6 0 0,0 0 1 0 0,0 0 35 0 0,0 0-19 0 0,0 0-15 0 0,0 0 7 0 0,-24 12 91 0 0,24-12-127 0 0,0 0 5 0 0,0 0-1 0 0,0-1 1 0 0,0 1 0 0 0,0 0 0 0 0,0 0 0 0 0,0-1 0 0 0,0 1 0 0 0,0 0 0 0 0,0-1 0 0 0,0 1 0 0 0,0 0 0 0 0,0 0 0 0 0,0-1 0 0 0,0 1 0 0 0,0 0-1 0 0,0-1 1 0 0,0 1 0 0 0,0 0 0 0 0,0 0 0 0 0,-1-1 0 0 0,1 1 0 0 0,0 0 0 0 0,0 0 0 0 0,0-1 0 0 0,0 1 0 0 0,-1 0 0 0 0,1 0 0 0 0,0-1-1 0 0,0 1 1 0 0,0 0 0 0 0,-1 0 0 0 0,1 0-5 0 0,30-36 94 0 0,-46 57 246 0 0,16-21-346 0 0,0 0-10 0 0,0 0-10 0 0,0 0-24 0 0,0 0-30 0 0,14-17-1995 0 0,-4 10 717 0 0,9-8-5302 0 0,-14 10-5574 0 0</inkml:trace>
  <inkml:trace contextRef="#ctx0" brushRef="#br0" timeOffset="-167382.931">16434 3248 0 0 0,'0'0'926'0'0,"0"0"258"0"0,0 0 121 0 0,0 0 50 0 0,0 0 52 0 0,0 0 40 0 0,0 0 2 0 0,0 0-16 0 0,7-10-52 0 0,17-26-104 0 0,-24 36-1125 0 0,-1 0-1 0 0,1 0 0 0 0,-1 0 1 0 0,1 0-1 0 0,-1 0 0 0 0,1 0 1 0 0,-1 0-1 0 0,1 0 0 0 0,-1-1 1 0 0,1 1-1 0 0,-1 0 0 0 0,1 0 1 0 0,-1 0-1 0 0,1 0 1 0 0,-1-1-1 0 0,1 1 0 0 0,0 0 1 0 0,-1 0-1 0 0,1-1 0 0 0,-1 1 1 0 0,1 0-1 0 0,0-1 0 0 0,-1 1 1 0 0,1-1-1 0 0,0 1 0 0 0,-1 0 1 0 0,1-1-1 0 0,0 1 1 0 0,0-1-1 0 0,-1 1 0 0 0,1-1 1 0 0,0 1-1 0 0,0-1 0 0 0,0 1 1 0 0,0 0-1 0 0,0-1 0 0 0,0 1 1 0 0,0-1-1 0 0,0 1 0 0 0,0-1 1 0 0,0 1-1 0 0,0-1 1 0 0,0 1-1 0 0,0-1 0 0 0,0 1 1 0 0,0-1-1 0 0,0 1 0 0 0,0-1 1 0 0,1 1-1 0 0,-1-1 0 0 0,0 1 1 0 0,0-1-1 0 0,0 1 1 0 0,1-1-1 0 0,-1 1 0 0 0,0 0 1 0 0,1-1-1 0 0,-1 1 0 0 0,1 0-151 0 0,-10-1 3199 0 0,-11 138-2556 0 0,18-108-592 0 0,-1-4-17 0 0,1 1 0 0 0,1-1 1 0 0,1 1-1 0 0,2-1 0 0 0,0 1 0 0 0,3 5-34 0 0,-5-28 26 0 0,1 0-1 0 0,-1 0 1 0 0,1 0-1 0 0,-1 0 1 0 0,1 0-1 0 0,0 0 1 0 0,0 0-1 0 0,1-1 1 0 0,-1 1-1 0 0,0 0 1 0 0,1-1-1 0 0,0 1 1 0 0,0-1-1 0 0,-1 1 1 0 0,1-1-1 0 0,1 0 1 0 0,-1 0-1 0 0,0 0 1 0 0,0 0-1 0 0,1 0 1 0 0,-1-1-1 0 0,1 1 1 0 0,0-1-1 0 0,-1 1 1 0 0,1-1-1 0 0,0 0 1 0 0,0 0-1 0 0,0 0 1 0 0,0 0-1 0 0,0-1 1 0 0,0 1-1 0 0,0-1 1 0 0,0 0-1 0 0,0 0 1 0 0,0 0-1 0 0,0 0 1 0 0,0 0-1 0 0,0-1 1 0 0,0 0-1 0 0,0 1 1 0 0,2-2-26 0 0,1-3 78 0 0,1 0-1 0 0,-1 0 1 0 0,0 0 0 0 0,0-1 0 0 0,-1 0-1 0 0,1-1 1 0 0,-1 1 0 0 0,-1-1 0 0 0,1 0-1 0 0,-1 0 1 0 0,-1 0 0 0 0,1-1 0 0 0,1-6-78 0 0,11-26 42 0 0,-3-2-1 0 0,-2 1 1 0 0,-1-1 0 0 0,-2-1 0 0 0,0-20-42 0 0,-9 375 89 0 0,23-157-8 0 0,5 101-78 0 0,-27-229-1 0 0,0-1-1 0 0,-2 1 0 0 0,-1-1 0 0 0,-1 1 0 0 0,-2-1 0 0 0,0 0 0 0 0,-6 13-1 0 0,8-26 5 0 0,-1 0-1 0 0,0 0 0 0 0,-1-1 0 0 0,-1 0 0 0 0,0 0 0 0 0,0-1 0 0 0,-1 1 0 0 0,0-2 0 0 0,-1 1 1 0 0,-1-1-1 0 0,1-1 0 0 0,-11 9-4 0 0,19-17-2 0 0,-1 1 0 0 0,0-1 0 0 0,0 1 0 0 0,0-1 0 0 0,0 0 0 0 0,0 0 0 0 0,0 0 0 0 0,0 0 0 0 0,0 0 0 0 0,0 0 0 0 0,0 0 0 0 0,0-1 0 0 0,-1 1 0 0 0,1-1 0 0 0,0 0 0 0 0,0 0 0 0 0,-1 1 0 0 0,1-1 0 0 0,0-1 0 0 0,-1 1 0 0 0,1 0 0 0 0,0 0 0 0 0,0-1 0 0 0,-1 0 0 0 0,1 1 0 0 0,0-1 0 0 0,0 0 0 0 0,0 0 0 0 0,0 0 0 0 0,0 0 0 0 0,0 0 0 0 0,0-1 0 0 0,0 1 0 0 0,1-1 0 0 0,-1 1 0 0 0,0-1 0 0 0,1 1 0 0 0,-1-1 0 0 0,1 0 0 0 0,0 0 0 0 0,-1 0 0 0 0,1 0 0 0 0,0 0 0 0 0,0 0 0 0 0,0 0 0 0 0,1 0 0 0 0,-1 0 0 0 0,0-1 0 0 0,1 1 0 0 0,-1-1 2 0 0,1-17 2 0 0,1 1 1 0 0,1-1-1 0 0,1 0 0 0 0,0 1 1 0 0,1 0-1 0 0,1 0 0 0 0,1 0 1 0 0,1 0-1 0 0,1 1 1 0 0,0 0-1 0 0,1 1 0 0 0,1 0 1 0 0,1 0-1 0 0,0 1 0 0 0,1 0 1 0 0,1 1-1 0 0,2-2-2 0 0,10-18 0 0 0,121-131-176 0 0,-133 148-915 0 0,-11 15-3630 0 0,-2 2-4573 0 0,0 1-2821 0 0</inkml:trace>
  <inkml:trace contextRef="#ctx0" brushRef="#br0" timeOffset="-166182.953">21101 7279 0 0 0,'0'0'464'0'0,"0"0"1276"0"0,0 0 428 0 0,0 0 28 0 0,0 0-67 0 0,0 0-174 0 0,0 0-190 0 0,0 0-186 0 0,0 0-148 0 0,0 0-128 0 0,13 5 3844 0 0,-30 51 325 0 0,-42 19-3933 0 0,-80 40-699 0 0,-19-9-516 0 0,169-106-2079 0 0,22-44-4309 0 0,-26 22 135 0 0,-5 15 1181 0 0,0 3-3055 0 0</inkml:trace>
  <inkml:trace contextRef="#ctx0" brushRef="#br0" timeOffset="-165365.641">20810 7276 1448 0 0,'0'0'3172'0'0,"0"0"-709"0"0,0 0-223 0 0,0 0 23 0 0,0 0-14 0 0,0 0-146 0 0,0 0-288 0 0,0 0-368 0 0,0 0-312 0 0,0 0-224 0 0,0 0-131 0 0,0 0-44 0 0,-2-1-46 0 0,-14 2 1153 0 0,16-1-1386 0 0,0 0-70 0 0,26 17 2372 0 0,22 21-989 0 0,-13 21-1245 0 0,71 173-5 0 0,-65-156-366 0 0,-34-79-676 0 0,-7-27-4731 0 0,0 17-3185 0 0,0 8-4079 0 0</inkml:trace>
  <inkml:trace contextRef="#ctx0" brushRef="#br0" timeOffset="-155788.327">16786 7143 288 0 0,'0'0'1344'0'0,"0"0"-3"0"0,0 0 146 0 0,0 0 208 0 0,0 0 53 0 0,0 0-152 0 0,0 0-297 0 0,0 0-290 0 0,0 0-183 0 0,0 0-91 0 0,0 0 13 0 0,9 0 2242 0 0,-7 0 2758 0 0,-80-11-988 0 0,70 11-4678 0 0,-1 1 0 0 0,0 0 0 0 0,1 0-1 0 0,-1 1 1 0 0,1 0 0 0 0,0 0 0 0 0,-1 1 0 0 0,1 0 0 0 0,1 0 0 0 0,-1 1 0 0 0,0 0 0 0 0,1 1 0 0 0,0 0-1 0 0,0 0 1 0 0,0 0 0 0 0,0 1 0 0 0,-4 5-82 0 0,-51 89 640 0 0,40-38-369 0 0,-6 33 52 0 0,23 30 90 0 0,5-122-410 0 0,16 98 136 0 0,21-42 26 0 0,11-1-24 0 0,12-3 37 0 0,4-29-6 0 0,-10-15 66 0 0,28-11-6 0 0,-24-14 21 0 0,-5-5-220 0 0,-3-18 127 0 0,-24 12-103 0 0,9-12 38 0 0,11-40-10 0 0,-15 7 26 0 0,-25 17-59 0 0,-19-26-52 0 0,-3 26 0 0 0,-1 17 0 0 0,-18-12 0 0 0,-7 8 0 0 0,7 7 0 0 0,-40-19 0 0 0,32 26 0 0 0,15 15 0 0 0,-14 3 0 0 0,16 8-28 0 0,-5-22-1423 0 0,29 20 662 0 0,-2-5-1818 0 0,2 2-2995 0 0,2 1-5342 0 0</inkml:trace>
  <inkml:trace contextRef="#ctx0" brushRef="#br1" timeOffset="-142051.433">21000 4960 0 0 0,'0'0'1034'0'0,"0"0"287"0"0,0 0 191 0 0,0 0 108 0 0,0 0 27 0 0,0 0-62 0 0,0 0-112 0 0,0 0-144 0 0,0 0-105 0 0,0 0-66 0 0,0 0-60 0 0,3 3 1749 0 0,-1 1 4590 0 0,-111-22-5037 0 0,23 29-1698 0 0,12 22-57 0 0,3 40 24 0 0,39 5-314 0 0,14-16-106 0 0,7-10 81 0 0,22 47 39 0 0,63-7 67 0 0,-66-86-392 0 0,0-1 0 0 0,-1 0 0 0 0,2 0-1 0 0,-1-1 1 0 0,0 0 0 0 0,1 0 0 0 0,0-1 0 0 0,0 0 0 0 0,0-1-1 0 0,0 1 1 0 0,2-2-44 0 0,-2 2 44 0 0,71-3 372 0 0,-42-18-260 0 0,-34 17-140 0 0,1-1 0 0 0,-1 1 1 0 0,1-1-1 0 0,-1-1 1 0 0,0 1-1 0 0,0-1 0 0 0,0 1 1 0 0,0-1-1 0 0,0-1 0 0 0,0 1 1 0 0,-1 0-1 0 0,1-1 1 0 0,-1 0-1 0 0,2-3-16 0 0,27-41 0 0 0,-23 0 0 0 0,-7 18 0 0 0,-4-3 0 0 0,2 30 0 0 0,-2 3 0 0 0,-1 0 0 0 0,1 0 0 0 0,-58-19 0 0 0,-25 1 0 0 0,44 10 0 0 0,39 8 0 0 0,4 0 0 0 0,342 0 0 0 0,-343 0 0 0 0,-2 0-5 0 0,1 0-38 0 0,0 0-69 0 0,4-11-4955 0 0,3 8-7120 0 0,-5 3-573 0 0</inkml:trace>
</inkml:ink>
</file>

<file path=ppt/ink/ink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04.3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182 276 11626 0 0,'0'0'2757'0'0,"0"0"-981"0"0,0 0-489 0 0,0 0-4 0 0,0 0 86 0 0,0 0-64 0 0,0 0-227 0 0,0 0-287 0 0,0 0-222 0 0,0 0-123 0 0,0 0-45 0 0,4-7 2402 0 0,25 68-1342 0 0,-17-24-1252 0 0,-1 1 1 0 0,-2-1 0 0 0,-2 1 0 0 0,-2 1 0 0 0,-1 0 0 0 0,-2-1 0 0 0,-1 1 0 0 0,-5 33-210 0 0,4 1 138 0 0,-6 107-10 0 0,6-179-154 0 0,0-1-24 0 0,0 0-12 0 0,0 0-34 0 0,0 0-10 0 0,0 0-10 0 0,0-27-2192 0 0,13-58-2052 0 0,-6 43 939 0 0,-3 20-331 0 0,0-1-3298 0 0,-3 8-2500 0 0</inkml:trace>
  <inkml:trace contextRef="#ctx0" brushRef="#br0" timeOffset="679.504">8 272 4665 0 0,'0'0'4150'0'0,"0"0"-1448"0"0,0 0-612 0 0,0 0-159 0 0,0 0-119 0 0,0 0-177 0 0,0 0-245 0 0,0 0-271 0 0,0 0-255 0 0,0 0-152 0 0,0 0-96 0 0,0 0-74 0 0,0 0-29 0 0,-4-2-43 0 0,1-1-530 0 0,3 3 103 0 0,1 0-1 0 0,-1 0 1 0 0,0 0-1 0 0,0 0 1 0 0,1 0-1 0 0,-1 0 1 0 0,0-1-1 0 0,0 1 0 0 0,1 0 1 0 0,-1 0-1 0 0,0 0 1 0 0,0 0-1 0 0,1 0 1 0 0,-1-1-1 0 0,0 1 1 0 0,0 0-1 0 0,0 0 1 0 0,1 0-1 0 0,-1-1 0 0 0,0 1 1 0 0,0 0-1 0 0,0 0 1 0 0,0-1-1 0 0,0 1 1 0 0,0 0-1 0 0,1 0 1 0 0,-1-1-1 0 0,0 1 1 0 0,0 0-1 0 0,0 0 0 0 0,0-1 1 0 0,0 1-1 0 0,0 0 1 0 0,0-1-1 0 0,0 1 1 0 0,0 0-1 0 0,0 0 1 0 0,0-1-1 0 0,0 1 1 0 0,0 0-1 0 0,0-1 0 0 0,-1 1 1 0 0,1 0-1 0 0,0 0 1 0 0,0-1-43 0 0,339-57 2472 0 0,-245 54-2384 0 0,-92 6-81 0 0,0 0-1 0 0,0 0 0 0 0,-1 0 0 0 0,1 0 0 0 0,-1 1 1 0 0,0-1-1 0 0,0 0 0 0 0,0 1 0 0 0,0-1 0 0 0,0 0 1 0 0,0 1-1 0 0,-1-1 0 0 0,1 1 0 0 0,-1-1 0 0 0,1 1 1 0 0,-1 0-1 0 0,0-1 0 0 0,0 1 0 0 0,0-1 1 0 0,-1 1-1 0 0,1-1 0 0 0,-1 1 0 0 0,1 0 0 0 0,-1-1 1 0 0,0 0-1 0 0,0 1 0 0 0,0-1 0 0 0,0 1 0 0 0,-2 1-6 0 0,-85 142 220 0 0,88-144-219 0 0,-1-1-1 0 0,1 1 0 0 0,0-1 0 0 0,-1 1 0 0 0,1 0 0 0 0,0-1 0 0 0,0 1 1 0 0,0 0-1 0 0,0-1 0 0 0,0 1 0 0 0,0 0 0 0 0,1-1 0 0 0,-1 1 0 0 0,1-1 1 0 0,-1 1-1 0 0,1-1 0 0 0,-1 1 0 0 0,1-1 0 0 0,0 1 0 0 0,0-1 0 0 0,-1 1 1 0 0,1-1-1 0 0,0 0 0 0 0,1 1 0 0 0,-1-1 0 0 0,0 0 0 0 0,0 0 1 0 0,0 0-1 0 0,1 0 0 0 0,-1 0 0 0 0,0 0 0 0 0,1 0 0 0 0,-1 0 0 0 0,1-1 1 0 0,1 1-1 0 0,56 24 53 0 0,-50-24-41 0 0,0 0 1 0 0,0 1-1 0 0,0 0 0 0 0,0 1 1 0 0,-1 0-1 0 0,0 0 0 0 0,1 1 1 0 0,-1 0-1 0 0,0 0 0 0 0,-1 1 1 0 0,1 0-1 0 0,-1 1 0 0 0,0-1 1 0 0,0 1-1 0 0,-1 1 0 0 0,1-1 1 0 0,-1 1-1 0 0,-1 0 0 0 0,0 1 1 0 0,0-1-1 0 0,0 1 0 0 0,-1 0 1 0 0,0 0-1 0 0,0 0 0 0 0,-1 1 1 0 0,0-1-1 0 0,-1 1 0 0 0,0 0 0 0 0,1 5-11 0 0,-5-6 55 0 0,0 1 0 0 0,-1-1 0 0 0,0 0 1 0 0,0 0-1 0 0,-1 0 0 0 0,0-1 0 0 0,0 1 1 0 0,-1-1-1 0 0,0 0 0 0 0,0 0 0 0 0,0-1 1 0 0,-1 0-1 0 0,0 0 0 0 0,-1 0 0 0 0,1 0 1 0 0,-1-1-1 0 0,0 0 0 0 0,0-1 0 0 0,-5 3-56 0 0,-3 4 48 0 0,-9 7-8 0 0,-1-1-1 0 0,0-2 1 0 0,-2-1 0 0 0,1 0 0 0 0,-2-2 0 0 0,1-1 0 0 0,-2-2-1 0 0,-9 2-39 0 0,38-10-35 0 0,-1-1 0 0 0,1 0 0 0 0,-1 1 0 0 0,1-1 0 0 0,-1 1 0 0 0,1-1-1 0 0,-1 0 1 0 0,1 0 0 0 0,-1 1 0 0 0,0-1 0 0 0,1 0 0 0 0,-1 0-1 0 0,1 0 1 0 0,-1 0 0 0 0,0 1 0 0 0,1-1 0 0 0,-1 0 0 0 0,0 0 0 0 0,1 0-1 0 0,-1 0 1 0 0,0-1 0 0 0,1 1 0 0 0,-1 0 0 0 0,1 0 0 0 0,-1 0-1 0 0,0 0 1 0 0,1-1 0 0 0,-1 1 0 0 0,1 0 0 0 0,-1 0 0 0 0,1-1 0 0 0,-1 1-1 0 0,1-1 1 0 0,-1 1 0 0 0,1 0 0 0 0,-1-1 0 0 0,1 1 0 0 0,-1-1-1 0 0,1 1 1 0 0,0-1 0 0 0,-1 1 0 0 0,1-1 0 0 0,0 0 0 0 0,-1 1-1 0 0,1-1 1 0 0,0 1 0 0 0,0-1 0 0 0,-1 0 0 0 0,1 1 0 0 0,0-1 0 0 0,0 1-1 0 0,0-1 1 0 0,0 0 0 0 0,0 1 0 0 0,0-1 0 0 0,0 0 0 0 0,0 1-1 0 0,0-1 1 0 0,0 1 0 0 0,1-1 0 0 0,-1 0 35 0 0,44-40-4276 0 0,-23 26-1364 0 0,-20 14 4978 0 0,11-7-11343 0 0</inkml:trace>
  <inkml:trace contextRef="#ctx0" brushRef="#br0" timeOffset="1798.877">928 640 11418 0 0,'0'0'2273'0'0,"0"0"-435"0"0,0 0-183 0 0,0 0-54 0 0,0 0-116 0 0,0 0-240 0 0,0 0-339 0 0,0 0-249 0 0,0 0-138 0 0,0 0-52 0 0,0 0-6 0 0,0 0-31 0 0,0 0-25 0 0,0 3-29 0 0,-24 122 1899 0 0,24-121-2242 0 0,1-1-1 0 0,-1 0 1 0 0,1 0-1 0 0,0 1 1 0 0,0-1-1 0 0,0 0 0 0 0,0 0 1 0 0,1 0-1 0 0,-1 0 1 0 0,1-1-1 0 0,0 1 1 0 0,0 0-1 0 0,0-1 1 0 0,0 1-1 0 0,0-1 1 0 0,0 1-1 0 0,1-1 0 0 0,-1 0 1 0 0,1 0-1 0 0,-1 0 1 0 0,1-1-1 0 0,0 1 1 0 0,0 0-1 0 0,0-1 1 0 0,0 0-1 0 0,0 0 1 0 0,0 0-1 0 0,0 0 0 0 0,1 0 1 0 0,-1-1-1 0 0,0 1 1 0 0,0-1-1 0 0,1 0 1 0 0,-1 0-1 0 0,0 0 1 0 0,0 0-1 0 0,1-1 1 0 0,-1 1-1 0 0,0-1 0 0 0,0 0 1 0 0,0 0-1 0 0,0 0 1 0 0,0 0-1 0 0,0-1 1 0 0,0 1-1 0 0,0-1 1 0 0,0 0-1 0 0,0 0-32 0 0,23-12 67 0 0,-1-2 0 0 0,0-1 0 0 0,-1-1 0 0 0,-1 0 1 0 0,-1-2-1 0 0,13-16-67 0 0,16-16 8 0 0,-50 122-148 0 0,-2-66 140 0 0,2 0 1 0 0,-1 0-1 0 0,0-1 1 0 0,1 1-1 0 0,-1 0 0 0 0,1 0 1 0 0,0-1-1 0 0,0 1 1 0 0,1-1-1 0 0,-1 1 1 0 0,1-1-1 0 0,-1 1 1 0 0,1-1-1 0 0,0 0 1 0 0,1 0-1 0 0,-1 0 1 0 0,0 0-1 0 0,1 0 0 0 0,0 0 1 0 0,0-1-1 0 0,-1 1 1 0 0,1-1-1 0 0,1 0 1 0 0,-1 0-1 0 0,0 0 1 0 0,1 0-1 0 0,-1-1 1 0 0,0 1-1 0 0,2 0 0 0 0,2-1 11 0 0,0 1 1 0 0,0-1-1 0 0,0 0 0 0 0,0 0 1 0 0,0-1-1 0 0,0 0 0 0 0,0 0 1 0 0,1-1-1 0 0,-1 1 0 0 0,0-2 1 0 0,0 1-1 0 0,0-1 0 0 0,-1 0 1 0 0,1-1-1 0 0,0 1 0 0 0,3-3-11 0 0,14-12 70 0 0,-1-1 0 0 0,0-1 0 0 0,-2-1 0 0 0,0-1-1 0 0,-1-1 1 0 0,-2 0 0 0 0,0-2 0 0 0,-1 0 0 0 0,5-12-70 0 0,57-109 254 0 0,-67 123-243 0 0,-1-1 0 0 0,-1 0 0 0 0,-1-1 0 0 0,-2 0 0 0 0,0-1 0 0 0,-1 0 0 0 0,-2 0 0 0 0,0 0 0 0 0,-2 0 0 0 0,-1 0 0 0 0,-1-1 0 0 0,-1-5-11 0 0,0 26 10 0 0,1 0-1 0 0,-1 0 0 0 0,0 0 1 0 0,-1 0-1 0 0,1 0 0 0 0,-1 0 1 0 0,0 1-1 0 0,0-1 0 0 0,-1 1 1 0 0,1-1-1 0 0,-1 1 0 0 0,0 0 1 0 0,0 0-1 0 0,0 0 0 0 0,-1 0 1 0 0,1 1-1 0 0,-1-1 0 0 0,0 1 1 0 0,-3-2-10 0 0,5 6 0 0 0,-1-1 1 0 0,0 1-1 0 0,1 0 1 0 0,-1 0-1 0 0,1 0 0 0 0,-1 0 1 0 0,1 0-1 0 0,0 0 1 0 0,-1 1-1 0 0,1-1 1 0 0,0 1-1 0 0,0 0 1 0 0,0 0-1 0 0,0 0 1 0 0,0-1-1 0 0,1 2 1 0 0,-1-1-1 0 0,0 0 1 0 0,1 0-1 0 0,0 1 1 0 0,-1-1-1 0 0,1 0 0 0 0,0 1 1 0 0,0-1-1 0 0,1 1 1 0 0,-1 0-1 0 0,0-1 1 0 0,1 1-1 0 0,-1-1 1 0 0,1 1-1 0 0,0 0 1 0 0,0 0-1 0 0,0-1 1 0 0,0 1-1 0 0,1 1 0 0 0,-3 9 0 0 0,-3 12 19 0 0,1 0 1 0 0,2 0-1 0 0,1 0 1 0 0,0 0-1 0 0,2 0 1 0 0,3 16-20 0 0,51 165 118 0 0,-42-170-92 0 0,-1 0 1 0 0,-2 0-1 0 0,-2 1 0 0 0,-1 0 1 0 0,-2 1-1 0 0,0 18-26 0 0,-8 43 16 0 0,3-99-45 0 0,0-1 0 0 0,-1 1 0 0 0,1 0-1 0 0,0 0 1 0 0,-1-1 0 0 0,1 1 0 0 0,0 0 0 0 0,-1 0 0 0 0,1 0 0 0 0,0 0-1 0 0,-1 0 1 0 0,1-1 0 0 0,0 1 0 0 0,-1 0 0 0 0,1 0 0 0 0,0 0-1 0 0,-1 0 1 0 0,1 0 0 0 0,-1 0 0 0 0,1 0 0 0 0,0 0 0 0 0,-1 0-1 0 0,1 0 1 0 0,0 1 0 0 0,-1-1 0 0 0,1 0 0 0 0,0 0 0 0 0,-1 0 0 0 0,1 0-1 0 0,0 0 1 0 0,-1 1 0 0 0,1-1 0 0 0,0 0 0 0 0,-1 0 0 0 0,1 1-1 0 0,0-1 1 0 0,0 0 0 0 0,-1 0 0 0 0,1 1 0 0 0,0-1 0 0 0,0 0-1 0 0,0 1 1 0 0,-1-1 0 0 0,1 0 0 0 0,0 1 29 0 0,-5-44-1851 0 0,5 39 1713 0 0,0-49-2679 0 0,-1-2-2914 0 0,-4 20-5418 0 0,1 20 2495 0 0</inkml:trace>
  <inkml:trace contextRef="#ctx0" brushRef="#br0" timeOffset="2044.178">1407 368 12075 0 0,'0'0'3659'0'0,"0"0"-1200"0"0,0 0-678 0 0,0 0-273 0 0,0 0-164 0 0,0 0-121 0 0,0 0-129 0 0,0 0-163 0 0,0 0-119 0 0,0 0-79 0 0,0 0-127 0 0,0 0-89 0 0,0 0-54 0 0,34-6-52 0 0,111-20-42 0 0,132-30 802 0 0,-178 34-1146 0 0,-32 8-332 0 0,-39 9-2211 0 0,0-2-5412 0 0,-23 7-4422 0 0</inkml:trace>
</inkml:ink>
</file>

<file path=ppt/ink/ink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0.79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3 188 12387 0 0,'0'0'2021'0'0,"0"0"-360"0"0,0 0-197 0 0,0 0-10 0 0,0 0-98 0 0,0 0-197 0 0,0 0-195 0 0,0 0-185 0 0,0 0-112 0 0,0 0-72 0 0,0 0-37 0 0,0 0-58 0 0,0 0-51 0 0,-2-1-51 0 0,116-9 2476 0 0,252 10-1577 0 0,-405-26-36 0 0,29 19-1253 0 0,0-1 0 0 0,1 0-1 0 0,-1-1 1 0 0,2 0 0 0 0,-1 0 0 0 0,1-1-1 0 0,1 0 1 0 0,-1-1 0 0 0,2 0-1 0 0,-2-4-7 0 0,-27-28-1763 0 0,34 42 1878 0 0,1 1-3433 0 0,-1 0-3785 0 0,1 0 4552 0 0,0 0-9317 0 0</inkml:trace>
</inkml:ink>
</file>

<file path=ppt/ink/ink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4.64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16812 0 0,'0'0'1512'0'0,"0"0"-355"0"0,0 0-80 0 0,0 0 63 0 0,0 0-20 0 0,0 0-150 0 0,0 0-238 0 0,0 0-240 0 0,0 0-112 0 0,0 0-4 0 0,0 0 20 0 0,0 0 28 0 0,0 0-8 0 0,7 0-49 0 0,196 29 2316 0 0,-131-26-2015 0 0,-41-2-6111 0 0,-34-1 3753 0 0,-7 0-8808 0 0,5 3-1313 0 0</inkml:trace>
</inkml:ink>
</file>

<file path=ppt/ink/ink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5.07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15091 0 0,'0'0'2175'0'0,"0"0"-766"0"0,0 0-393 0 0,0 0 16 0 0,0 0 64 0 0,0 0-57 0 0,0 0-191 0 0,0 0-226 0 0,0 0-127 0 0,0 0-23 0 0,0 0-25 0 0,0 0-14 0 0,0 0-34 0 0,5 1-43 0 0,165 24 2702 0 0,-25-28-2672 0 0,-121-5-378 0 0,-24 8-28 0 0,0 0-14 0 0,0 0-5 0 0,0 0-21 0 0,0 0-11 0 0,0 0-6 0 0,0 0-24 0 0,0 0-23 0 0,0 0-32 0 0,0 0-28 0 0,-1-2-5157 0 0,-2-3-7821 0 0,3 1 2149 0 0</inkml:trace>
</inkml:ink>
</file>

<file path=ppt/ink/ink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0.11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0 126 9410 0 0,'0'0'1854'0'0,"0"0"-273"0"0,0 0-68 0 0,0 0 76 0 0,0 0 12 0 0,0 0-204 0 0,0 0-280 0 0,0 0-237 0 0,0 0-188 0 0,0 0-148 0 0,0 0-78 0 0,0-6 1418 0 0,31 108-46 0 0,-21-52-1489 0 0,-1 1 0 0 0,-3-1 1 0 0,-3 1-1 0 0,-1 12-349 0 0,-2 69 1834 0 0,0-144-1724 0 0,-1-27 20 0 0,1 0 0 0 0,3 0 1 0 0,1 0-1 0 0,2 1 0 0 0,7-25-130 0 0,-8 43-1 0 0,4-16 25 0 0,2 0 1 0 0,0 1 0 0 0,3 1-1 0 0,1 0 1 0 0,1 1 0 0 0,2 0-1 0 0,13-18-24 0 0,-29 49 1 0 0,-1-1 1 0 0,1 1-1 0 0,-1-1 0 0 0,1 1 0 0 0,0 0 1 0 0,0 0-1 0 0,0-1 0 0 0,0 2 0 0 0,0-1 1 0 0,1 0-1 0 0,-1 0 0 0 0,0 1 0 0 0,1-1 1 0 0,0 1-1 0 0,-1 0 0 0 0,1-1 0 0 0,0 1 1 0 0,-1 0-1 0 0,1 1 0 0 0,0-1 0 0 0,0 1 1 0 0,0-1-1 0 0,0 1 0 0 0,0 0 0 0 0,0 0 0 0 0,-1 0 1 0 0,1 0-1 0 0,0 0 0 0 0,0 1 0 0 0,0 0 1 0 0,0-1-1 0 0,0 1 0 0 0,-1 0 0 0 0,1 0 1 0 0,0 0-1 0 0,-1 1 0 0 0,1-1 0 0 0,-1 1 1 0 0,1-1-1 0 0,-1 1 0 0 0,0 0 0 0 0,0 0 1 0 0,0 0-1 0 0,1 0-1 0 0,1 6 18 0 0,0-1 0 0 0,0 1 0 0 0,0 0 0 0 0,-1 0 0 0 0,0 0 0 0 0,0 0 0 0 0,-1 1 0 0 0,0-1 0 0 0,-1 1 1 0 0,0-1-1 0 0,0 8-18 0 0,2 14 29 0 0,-2-32-4059 0 0,7-14-2268 0 0,-6 13 2116 0 0,1-1-7351 0 0</inkml:trace>
  <inkml:trace contextRef="#ctx0" brushRef="#br0" timeOffset="3509.716">389 711 6721 0 0,'0'0'1827'0'0,"0"0"-325"0"0,0 0-110 0 0,0 0 138 0 0,0 0 112 0 0,0 0-111 0 0,0 0-282 0 0,0 0-324 0 0,0 0-268 0 0,0 0-172 0 0,0 0-84 0 0,0 0-15 0 0,0 0-11 0 0,-4-7 2479 0 0,-31 52-1468 0 0,-3 36-996 0 0,34-69-291 0 0,0 0 0 0 0,1 0 0 0 0,1 0 0 0 0,0 0 0 0 0,0 1 0 0 0,2-1 0 0 0,-1 1 0 0 0,2-1 0 0 0,1 13-99 0 0,0-23 81 0 0,0 0-1 0 0,0 0 1 0 0,0 0-1 0 0,0 0 1 0 0,1-1-1 0 0,-1 1 0 0 0,1-1 1 0 0,-1 1-1 0 0,1-1 1 0 0,0 0-1 0 0,-1 0 1 0 0,1 0-1 0 0,0 0 1 0 0,0 0-1 0 0,0-1 1 0 0,-1 1-1 0 0,1-1 1 0 0,0 0-1 0 0,0 0 1 0 0,0 0-1 0 0,1 0-80 0 0,21-7 257 0 0,-18-9-4157 0 0,-14-16-8148 0 0,4 28 809 0 0</inkml:trace>
  <inkml:trace contextRef="#ctx0" brushRef="#br0" timeOffset="4023.436">558 365 8058 0 0,'0'0'2655'0'0,"0"0"-585"0"0,0 0-297 0 0,0 0-116 0 0,0 0-149 0 0,0 0-248 0 0,0 0-302 0 0,0 0-255 0 0,0 0-198 0 0,0 0-107 0 0,0 0-48 0 0,0 0-43 0 0,0 0 41 0 0,-2 3 15 0 0,-29 42 1355 0 0,31-45-1672 0 0,0 0 25 0 0,0 0 2 0 0,0 0 10 0 0,0 0 30 0 0,0 0-33 0 0,0 0 6 0 0,0 0 2 0 0,0 0-14 0 0,0 0 41 0 0,0 0 5 0 0,17-21 414 0 0,-17 20-605 0 0,11-11 471 0 0,-16 11 476 0 0,-21 17-598 0 0,25-13-1030 0 0,1 2-5228 0 0,0-1-115 0 0,-2-1-5546 0 0</inkml:trace>
</inkml:ink>
</file>

<file path=ppt/ink/ink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7.6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24 14211 0 0,'0'0'1528'0'0,"0"0"-443"0"0,0 0-212 0 0,0 0 5 0 0,0 0 40 0 0,0 0-41 0 0,0 0-152 0 0,0 0-203 0 0,0 0-157 0 0,0 0-57 0 0,0 0-13 0 0,0 4 21 0 0,33 150 1678 0 0,-24 118-1552 0 0,-38-136 1508 0 0,31-166-1751 0 0,2-1 0 0 0,1 0-1 0 0,1 1 1 0 0,2 0 0 0 0,11-28-199 0 0,-2 5 64 0 0,1-2 54 0 0,4 1 1 0 0,1 1 0 0 0,29-46-119 0 0,-1 35 193 0 0,-48 64-180 0 0,-1-1 0 0 0,1 1 0 0 0,0 0 0 0 0,0 0 1 0 0,0 0-1 0 0,-1 0 0 0 0,1 1 0 0 0,0-1 0 0 0,0 1 0 0 0,-1 0 0 0 0,1 0 0 0 0,0 0 0 0 0,-1 0 0 0 0,1 0 0 0 0,-1 0 0 0 0,1 1 0 0 0,-1-1 0 0 0,1 1 0 0 0,-1 0 1 0 0,0-1-1 0 0,0 1 0 0 0,0 0 0 0 0,0 1 0 0 0,0-1 0 0 0,-1 0 0 0 0,1 0 0 0 0,-1 1 0 0 0,1-1 0 0 0,-1 1 0 0 0,0-1 0 0 0,0 1 0 0 0,0 0 0 0 0,0-1 0 0 0,0 1 1 0 0,-1 0-1 0 0,1 0 0 0 0,-1-1 0 0 0,0 3-13 0 0,7 10 106 0 0,27 44-421 0 0,-57-77-6222 0 0,19 14 677 0 0,0 0-5740 0 0</inkml:trace>
</inkml:ink>
</file>

<file path=ppt/ink/ink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8.39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0 144 6369 0 0,'0'0'4756'0'0,"0"0"-2251"0"0,0 0-762 0 0,0 0-55 0 0,0 0-60 0 0,0 0-195 0 0,0 0-296 0 0,0 0-318 0 0,0 0-228 0 0,0 0-107 0 0,0 0-39 0 0,0 0-23 0 0,0 0 25 0 0,12-4 1069 0 0,149 12 1340 0 0,182-1-1010 0 0,-386-22-1742 0 0,-36-55-160 0 0,35 20-2906 0 0,44 39-631 0 0,0 5-4674 0 0,0 3-3539 0 0</inkml:trace>
</inkml:ink>
</file>

<file path=ppt/ink/ink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8.80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 1 7538 0 0,'0'0'2565'0'0,"0"0"-759"0"0,0 0-217 0 0,0 0 87 0 0,0 0 48 0 0,0 0-102 0 0,0 0-230 0 0,0 0-230 0 0,0 0-226 0 0,0 0-132 0 0,0 0-86 0 0,0 0-63 0 0,0 0-59 0 0,-4 0-47 0 0,-13 0-59 0 0,13 0-80 0 0,4 0-51 0 0,0 0-71 0 0,0 0-45 0 0,0 0-26 0 0,14 0 690 0 0,216 1 2175 0 0,-114 1-5421 0 0,-58-2-2979 0 0,0 0-3975 0 0,-52 0-3029 0 0</inkml:trace>
</inkml:ink>
</file>

<file path=ppt/ink/ink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9.24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1 678 11410 0 0,'0'0'1858'0'0,"0"0"-368"0"0,0 0-21 0 0,0 0 140 0 0,0 0 0 0 0,0 0-160 0 0,0 0-224 0 0,0 0-211 0 0,0 0-153 0 0,0 0-115 0 0,0 0-99 0 0,0 0-70 0 0,16 0-53 0 0,116 4 1061 0 0,-39-6-495 0 0,1 0-4167 0 0,-98-2-9411 0 0,1 4 898 0 0</inkml:trace>
  <inkml:trace contextRef="#ctx0" brushRef="#br0" timeOffset="333.472">200 446 15363 0 0,'0'0'1863'0'0,"0"0"-436"0"0,0 0-168 0 0,0 0-46 0 0,0 0-96 0 0,0 0-157 0 0,0 0-197 0 0,0 0-175 0 0,0 0-88 0 0,0 0-52 0 0,0 0-47 0 0,0 0-43 0 0,0 0-16 0 0,-2 19-24 0 0,-8 120 387 0 0,-15 178-483 0 0,25-289-1259 0 0,0-22-3550 0 0,0 0-4407 0 0,0-6-2283 0 0</inkml:trace>
  <inkml:trace contextRef="#ctx0" brushRef="#br0" timeOffset="926.314">550 571 13195 0 0,'0'0'1273'0'0,"0"0"-435"0"0,0 0-46 0 0,0 0 180 0 0,0 0 107 0 0,0 0-56 0 0,0 0-239 0 0,0 0-241 0 0,0 0-191 0 0,0 0-108 0 0,0 0-54 0 0,-2 32-76 0 0,-6 101-38 0 0,-19 29 169 0 0,16-125-226 0 0,-11 70 2299 0 0,30-128-819 0 0,27-57-403 0 0,3-15-624 0 0,5 1 1 0 0,3 2-1 0 0,55-77-472 0 0,-95 158 34 0 0,1 0 1 0 0,0 0-1 0 0,0 1 1 0 0,1-1-1 0 0,0 2 1 0 0,1-1-1 0 0,-1 1 1 0 0,1 1 0 0 0,1-1-1 0 0,5-2-34 0 0,-13 10 10 0 0,-1 0 0 0 0,0 0 1 0 0,0 0-1 0 0,0 0 0 0 0,0 0 0 0 0,0 0 1 0 0,0 0-1 0 0,0 0 0 0 0,0 0 0 0 0,0 0 0 0 0,0 1 1 0 0,-1-1-1 0 0,1 0 0 0 0,-1 1 0 0 0,1-1 0 0 0,-1 0 1 0 0,1 1-1 0 0,-1-1 0 0 0,1 0 0 0 0,-1 1 0 0 0,0-1 1 0 0,0 1-1 0 0,0-1 0 0 0,0 1 0 0 0,0-1 0 0 0,0 1 1 0 0,0-1-1 0 0,-1 0 0 0 0,1 1 0 0 0,0-1 0 0 0,-1 1 1 0 0,1-1-1 0 0,-1 0-10 0 0,1 4 38 0 0,-11 68 205 0 0,9-14-2332 0 0,11-46-1439 0 0,-4-7-4032 0 0,-2-3-4270 0 0</inkml:trace>
  <inkml:trace contextRef="#ctx0" brushRef="#br0" timeOffset="1662.31">881 991 12707 0 0,'0'0'1736'0'0,"0"0"-350"0"0,0 0-83 0 0,0 0-10 0 0,0 0-78 0 0,0 0-207 0 0,0 0-283 0 0,0 0-221 0 0,0 0-78 0 0,0 0-32 0 0,0 0-22 0 0,0 0-15 0 0,0 0-49 0 0,-6 13-40 0 0,-29 65 167 0 0,23-36 79 0 0,-18 108 1258 0 0,30-148-1763 0 0,0-1 0 0 0,0 0 0 0 0,0 0 0 0 0,0 0 0 0 0,0 1 0 0 0,0-1 0 0 0,0 0 0 0 0,0 0 0 0 0,0 1 0 0 0,1-1 0 0 0,-1 0 0 0 0,0 0 0 0 0,1 0 0 0 0,-1 0 0 0 0,1 0 0 0 0,0 1 0 0 0,-1-1 0 0 0,1 0 0 0 0,0 0 0 0 0,-1-1 0 0 0,1 1 0 0 0,0 0 0 0 0,0 0 0 0 0,0 0 0 0 0,0 0 0 0 0,0-1 0 0 0,0 1 0 0 0,0 0 0 0 0,0-1 0 0 0,0 1-1 0 0,0-1 1 0 0,0 1 0 0 0,1-1 0 0 0,0 1-9 0 0,11-13-4686 0 0,-11 2 1893 0 0,1-2-5470 0 0,-2 5-2783 0 0</inkml:trace>
  <inkml:trace contextRef="#ctx0" brushRef="#br0" timeOffset="2078.344">1041 759 12595 0 0,'0'0'2212'0'0,"0"0"-745"0"0,0 0-268 0 0,0 0 31 0 0,0 0 11 0 0,0 0-94 0 0,0 0-255 0 0,0 0-262 0 0,0 0-194 0 0,0 0-123 0 0,0 0-69 0 0,0 0-44 0 0,0 0-30 0 0,-5 5-6 0 0,-14 18-37 0 0,14-18-29 0 0,5-5-39 0 0,0 0-38 0 0,17-7 11 0 0,9-15 116 0 0,-25 22-80 0 0,-1 0 10 0 0,0 0 24 0 0,0 0 26 0 0,0 0 22 0 0,0 0 10 0 0,-19 7 372 0 0,-8 11-243 0 0,30-19-2567 0 0,5-5-2333 0 0,0 0-2199 0 0,-3 5-4343 0 0</inkml:trace>
  <inkml:trace contextRef="#ctx0" brushRef="#br0" timeOffset="2483.048">1398 291 12923 0 0,'0'0'1805'0'0,"0"0"-287"0"0,0 0-36 0 0,0 0-19 0 0,0 0-92 0 0,0 0-199 0 0,0 0-256 0 0,0 0-202 0 0,0 0-120 0 0,0 0-76 0 0,0 0-25 0 0,0 0-23 0 0,0 0-38 0 0,-5 6-40 0 0,-36 52 856 0 0,-66 85-617 0 0,98-134-1322 0 0,-9 11 2211 0 0,15-16-4659 0 0,10-8-5852 0 0,-2 0-2377 0 0</inkml:trace>
  <inkml:trace contextRef="#ctx0" brushRef="#br0" timeOffset="3468.09">384 203 4089 0 0,'0'0'2690'0'0,"0"0"-271"0"0,0 0-141 0 0,0 0-56 0 0,0 0-207 0 0,0 0-271 0 0,0 0-330 0 0,0 0-309 0 0,0 0-219 0 0,0 0-143 0 0,0 0-93 0 0,0 0-33 0 0,0 0 3 0 0,5-2-8 0 0,22-4-90 0 0,0 0 1 0 0,0 2-1 0 0,0 2 1 0 0,1 0-1 0 0,-1 1 0 0 0,1 2 1 0 0,2 1-523 0 0,34 0 264 0 0,75-9 241 0 0,-97 6-521 0 0,-27 1 233 0 0,-26 0 893 0 0,-8-14-771 0 0,-10-24 5 0 0,8-5-458 0 0,0 1-2630 0 0,15 10-6637 0 0,6 24-2975 0 0</inkml:trace>
</inkml:ink>
</file>

<file path=ppt/ink/ink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30.34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1 181 0 0 0,'44'-5'0'0'0,"-34"8"-385"0"0,1 1 5507 0 0,-8 4 7647 0 0,-3-7-11722 0 0,2 1 4716 0 0,14 10-4111 0 0,76 7 729 0 0,560-19-303 0 0,-704-11-5195 0 0,-5 16-3588 0 0,20 4-4191 0 0,29-5 1187 0 0</inkml:trace>
  <inkml:trace contextRef="#ctx0" brushRef="#br0" timeOffset="453.714">145 401 6385 0 0,'0'0'2764'0'0,"0"0"-439"0"0,0 0-231 0 0,0 0-73 0 0,0 0-182 0 0,0 0-327 0 0,0 0-382 0 0,0 0-260 0 0,0 0-184 0 0,0 0-107 0 0,0 0-30 0 0,0 0-47 0 0,0 0-36 0 0,-11 5-17 0 0,-31 12-19 0 0,32-13-20 0 0,10-4-14 0 0,0 0-4 0 0,0 0-25 0 0,0 0-10 0 0,0 0-17 0 0,37 22 1885 0 0,217-14-390 0 0,-41-24-1342 0 0,-37 10-361 0 0,-175 6-137 0 0,-1 0 1 0 0,0 0 12 0 0,0 0-16 0 0,0 0-23 0 0,0 0-13 0 0,0 0-5 0 0,0 0-37 0 0,-27-3-2565 0 0,16 0 875 0 0,-6-1-1330 0 0,6-2-7239 0 0,9 3-1354 0 0</inkml:trace>
  <inkml:trace contextRef="#ctx0" brushRef="#br0" timeOffset="1124.559">516 4 4873 0 0,'0'0'3825'0'0,"0"0"-1381"0"0,0 0-603 0 0,0 0-93 0 0,0 0-55 0 0,0 0-133 0 0,0 0-244 0 0,0 0-269 0 0,0 0-207 0 0,0 0-141 0 0,0 0-60 0 0,0 0-40 0 0,0 0-21 0 0,-11-1-37 0 0,-33-1-61 0 0,33 1-66 0 0,50 38 2655 0 0,178 88-1198 0 0,-116-74-1702 0 0,-46-14-31 0 0,-56 20 11 0 0,-7-42-92 0 0,-1 0 0 0 0,0 0 0 0 0,-1-1 0 0 0,0-1 0 0 0,-1 0 0 0 0,0 0 0 0 0,-1-1-1 0 0,-1 0 1 0 0,-3 2-57 0 0,-97 88 402 0 0,77-68-297 0 0,-34 42 100 0 0,65-71-118 0 0,-6 5-551 0 0,14-22-2617 0 0,-1 7 2244 0 0,4-7-4172 0 0,-1 8-5553 0 0</inkml:trace>
</inkml:ink>
</file>

<file path=ppt/ink/ink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35.8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19 170 3233 0 0,'0'0'2615'0'0,"0"0"-785"0"0,0 0-210 0 0,0 0 151 0 0,0 0 165 0 0,0 0-38 0 0,0 0-281 0 0,0 0-393 0 0,0 0-380 0 0,0 0-248 0 0,0 0-132 0 0,0 0-70 0 0,-4-1-22 0 0,2 0-422 0 0,-11-3 862 0 0,34 3 1418 0 0,191 8 1979 0 0,93-14-3233 0 0,-269 6-482 0 0,-49 2 765 0 0,-4-20-799 0 0,-31-33 491 0 0,39 39-879 0 0,-27-43 46 0 0,36 55-238 0 0,0 0-1 0 0,0 0 1 0 0,0 0-1 0 0,1 1 1 0 0,-1-1-1 0 0,0 0 1 0 0,0 0-1 0 0,1 1 1 0 0,-1-1-1 0 0,0 0 1 0 0,1 0-1 0 0,-1 1 1 0 0,0-1-1 0 0,1 0 0 0 0,-1 1 1 0 0,1-1-1 0 0,-1 1 1 0 0,1-1-1 0 0,0 1 1 0 0,-1-1-1 0 0,1 1 1 0 0,0-1-1 0 0,-1 1 1 0 0,1-1-1 0 0,0 1 1 0 0,-1 0-1 0 0,1-1 1 0 0,0 1-1 0 0,0 0 0 0 0,-1 0 1 0 0,1-1-1 0 0,0 1 1 0 0,0 0-1 0 0,0 0 1 0 0,-1 0-1 0 0,1 0 1 0 0,0 0-1 0 0,0 0 1 0 0,0 0-1 0 0,-1 1 1 0 0,1-1-1 0 0,0 0 1 0 0,0 0 120 0 0,14-4-4290 0 0,-7 4-3869 0 0,-4 0-3178 0 0</inkml:trace>
</inkml:ink>
</file>

<file path=ppt/ink/ink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33.51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 24 48 0 0,'0'0'1675'0'0,"0"0"111"0"0,0 0 332 0 0,0 0 286 0 0,0 0 105 0 0,0 0-178 0 0,0 0-402 0 0,0 0-383 0 0,0 0-262 0 0,0 0-174 0 0,0 0-95 0 0,0 0-35 0 0,0 0-64 0 0,0-6-57 0 0,-2-12 660 0 0,6 34 1676 0 0,44 124-1391 0 0,48 132-914 0 0,-53-171-734 0 0,-21-58-29 0 0,-22-43-108 0 0,0 0-9 0 0,0 0 4 0 0,0 0 18 0 0,0 0 0 0 0,0 0 18 0 0,0 0 10 0 0,0 0 14 0 0,0 0-2 0 0,0 0 20 0 0,0 0 4 0 0,0 0-19 0 0,0 0 14 0 0,0 0-22 0 0,0 0-7 0 0,15-22 516 0 0,75-232-500 0 0,-24 119-9 0 0,-66 134-154 0 0,4-8 188 0 0,-14 7-4482 0 0,9 2 3670 0 0,-2 3-4527 0 0,1-3 2446 0 0,0 1-4085 0 0,0 2-4658 0 0</inkml:trace>
  <inkml:trace contextRef="#ctx0" brushRef="#br0" timeOffset="4117.028">445 569 2769 0 0,'0'0'1881'0'0,"0"0"-104"0"0,0 0 72 0 0,0 0 137 0 0,0 0-91 0 0,0 0-253 0 0,0 0-299 0 0,0 0-252 0 0,0 0-130 0 0,0 0-58 0 0,0 0-21 0 0,0 0-17 0 0,1-3-41 0 0,5-7-51 0 0,-4 8-65 0 0,-2 11 3393 0 0,-1 12-3315 0 0,-15 67 45 0 0,16-80-825 0 0,0-6 16 0 0,-1 0 1 0 0,1 0-1 0 0,0 0 1 0 0,0 0-1 0 0,0 0 0 0 0,0 0 1 0 0,0-1-1 0 0,0 1 1 0 0,1 0-1 0 0,-1 0 1 0 0,0 0-1 0 0,1 0 0 0 0,0 0 1 0 0,-1-1-1 0 0,1 1 1 0 0,0 0-1 0 0,0-1 0 0 0,0 1 1 0 0,0 0-1 0 0,0-1 1 0 0,0 1-1 0 0,1-1 0 0 0,-1 0 1 0 0,0 1-1 0 0,1-1 1 0 0,-1 0-1 0 0,2 1-22 0 0,38 8 1323 0 0,-40-10-1275 0 0,-1 0 7 0 0,0 0-31 0 0,0 0-36 0 0,0 0-14 0 0,0 0 10 0 0,0 0-13 0 0,0 0-15 0 0,0 0-27 0 0,0 0-25 0 0,0 0-26 0 0,0 0-38 0 0,0 0-47 0 0,0 0-71 0 0,0 0-76 0 0,0 0-117 0 0,-7-18-8694 0 0,7 14 2661 0 0,0 0-4989 0 0</inkml:trace>
  <inkml:trace contextRef="#ctx0" brushRef="#br0" timeOffset="4666.929">618 230 8914 0 0,'0'0'2639'0'0,"0"0"-584"0"0,0 0-272 0 0,0 0-33 0 0,0 0-100 0 0,0 0-250 0 0,0 0-309 0 0,0 0-292 0 0,0 0-206 0 0,0 0-81 0 0,0 0-18 0 0,0 0 0 0 0,0 0-25 0 0,-3 1-27 0 0,-8 4-44 0 0,8-4-54 0 0,3-1-28 0 0,0 0-29 0 0,-20 22 1165 0 0,20-22-1428 0 0,0-1 0 0 0,0 1 0 0 0,0 0 0 0 0,0-1 0 0 0,0 1 0 0 0,0 0 0 0 0,0 0 0 0 0,0-1 0 0 0,0 1 0 0 0,0 0 0 0 0,0 0-1 0 0,0-1 1 0 0,0 1 0 0 0,0 0 0 0 0,0 0 0 0 0,-1-1 0 0 0,1 1 0 0 0,0 0 0 0 0,0 0 0 0 0,0-1 0 0 0,0 1 0 0 0,0 0 0 0 0,-1 0 0 0 0,1 0 0 0 0,0-1 0 0 0,0 1 0 0 0,0 0 0 0 0,-1 0 0 0 0,1 0 0 0 0,0 0 0 0 0,0-1 0 0 0,0 1 0 0 0,-1 0 0 0 0,1 0 0 0 0,0 0 0 0 0,-1 0-24 0 0,5-6-56 0 0,11-19 325 0 0,-15 24-161 0 0,0 1-12 0 0,0 0-20 0 0,0 0-5 0 0,0 0-10 0 0,-4 6 283 0 0,5-4-6489 0 0,2-1 5003 0 0,1 0-1394 0 0,0 0-3411 0 0,-2-1-5853 0 0</inkml:trace>
</inkml:ink>
</file>

<file path=ppt/ink/ink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45.4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1 159 6617 0 0,'0'0'2130'0'0,"0"0"-263"0"0,0 0-110 0 0,0 0-22 0 0,0 0-76 0 0,0 0-219 0 0,0 0-292 0 0,0 0-224 0 0,0 0-166 0 0,0 0-77 0 0,0 0-54 0 0,0 0-72 0 0,0 0-62 0 0,10 0-39 0 0,187-10 2608 0 0,-5 2-2087 0 0,-113 1-630 0 0,-79 7-325 0 0,-32-26 1962 0 0,-60-59-1965 0 0,64 64-261 0 0,22 20 33 0 0,5 1-4137 0 0,0 0-4625 0 0,1 0-2416 0 0</inkml:trace>
</inkml:ink>
</file>

<file path=ppt/ink/ink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46.09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 1 0 0 0,'0'0'671'0'0,"0"0"368"0"0,0 0 469 0 0,0 0 319 0 0,0 0 43 0 0,0 0-175 0 0,0 0-292 0 0,0 0-216 0 0,0 0-82 0 0,0 0-14 0 0,0 0-3 0 0,-4 1-34 0 0,-18 2 2215 0 0,36 1 1611 0 0,10 3-4014 0 0,29-3-18 0 0,-1-2 0 0 0,1-2 0 0 0,-1-3-1 0 0,31-6-847 0 0,2 1 267 0 0,-2 7-484 0 0,-83 1-62 0 0,0 0-75 0 0,0 0-121 0 0,0 0-160 0 0,0 0-239 0 0,0 0-280 0 0,0 0-419 0 0,3 0-6002 0 0,-1 0-3699 0 0</inkml:trace>
</inkml:ink>
</file>

<file path=ppt/ink/ink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38.63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113 255 11370 0 0,'0'0'2525'0'0,"0"0"-667"0"0,0 0-318 0 0,0 0-16 0 0,0 0-58 0 0,0 0-162 0 0,0 0-271 0 0,0 0-276 0 0,0 0-173 0 0,0 0-73 0 0,0 0-12 0 0,0 0-43 0 0,0 0-20 0 0,2 2-9 0 0,7 2-166 0 0,0 1 1 0 0,0-1 0 0 0,0-1-1 0 0,0 1 1 0 0,0-1 0 0 0,1-1-1 0 0,0 0 1 0 0,-1 0-1 0 0,1-1 1 0 0,0-1 0 0 0,0 1-1 0 0,-1-1 1 0 0,5-1-262 0 0,54 5 418 0 0,17 0-142 0 0,-56-4-184 0 0,-29 0-82 0 0,0 0-2 0 0,0 0-7 0 0,0 0-18 0 0,0 0 19 0 0,0 0-7 0 0,0 0 8 0 0,0 0-27 0 0,0 0-17 0 0,0 0-36 0 0,0 0-36 0 0,0 0-43 0 0,-21 0-7458 0 0,19 0 6535 0 0,-4 0-914 0 0,2 1-3170 0 0,0 2-4799 0 0</inkml:trace>
  <inkml:trace contextRef="#ctx0" brushRef="#br0" timeOffset="691.73">0 509 6745 0 0,'0'0'2740'0'0,"0"0"-461"0"0,0 0-219 0 0,0 0-130 0 0,0 0-207 0 0,0 0-320 0 0,0 0-357 0 0,0 0-198 0 0,0 0-51 0 0,0 0 21 0 0,0 0-5 0 0,0 0-58 0 0,0 0-88 0 0,8 1-72 0 0,125 16 2787 0 0,24-28-2243 0 0,-52 0-945 0 0,-104 11-178 0 0,-1 0-4 0 0,0 0-13 0 0,0 0 13 0 0,0 0 24 0 0,0 0-20 0 0,0 0-35 0 0,0 0-25 0 0,0 0 40 0 0,0 0 15 0 0,0 0 10 0 0,0 0 2 0 0,0 0-4 0 0,0 0 6 0 0,0 0 7 0 0,0 0-21 0 0,0 0-17 0 0,0 0-11 0 0,0 0-24 0 0,0 0 42 0 0,0 0 6 0 0,0 0-10 0 0,0 0 10 0 0,0 0 3 0 0,0 0-10 0 0,0 0 12 0 0,0 0 6 0 0,0 0 4 0 0,0 0-3 0 0,0 0-19 0 0,0 0-3 0 0,0 0-21 0 0,0 0 22 0 0,0 0-5 0 0,0 0-6 0 0,0 0 2 0 0,0 0 2 0 0,0 0 19 0 0,0 0 8 0 0,0 0 2 0 0,0 0-10 0 0,0 0-2 0 0,0 0 0 0 0,0 0 0 0 0,0 0-4 0 0,0 0-14 0 0,0 0 3 0 0,0 0 10 0 0,0 0-11 0 0,0 0-12 0 0,0 0 6 0 0,0 0 18 0 0,0 0 2 0 0,0 0-13 0 0,0 0-6 0 0,0 0 3 0 0,0 0-3 0 0,0 0-23 0 0,0 0-20 0 0,0 0-37 0 0,0 0-14 0 0,0 0-42 0 0,-6 0-5121 0 0,3 0-5798 0 0,2 0-1042 0 0</inkml:trace>
  <inkml:trace contextRef="#ctx0" brushRef="#br0" timeOffset="5883.476">562 133 6057 0 0,'0'0'1265'0'0,"0"0"-107"0"0,0 0 112 0 0,0 0 254 0 0,0 0 127 0 0,0 0-136 0 0,0 0-400 0 0,0 0-440 0 0,0 0-284 0 0,0 0-130 0 0,0 0 10 0 0,24 8 4147 0 0,-18-11-4117 0 0,1 0-1 0 0,-1 0 1 0 0,0 0-1 0 0,-1 0 1 0 0,1-1-1 0 0,-1 0 1 0 0,0 0-1 0 0,0-1 1 0 0,0 1-1 0 0,0-1 1 0 0,-1 0-1 0 0,1-1 0 0 0,0-1-300 0 0,-5 6 14 0 0,0 0-1 0 0,1 0 1 0 0,-1 1-1 0 0,0-1 0 0 0,1 0 1 0 0,-1 0-1 0 0,1 1 1 0 0,-1-1-1 0 0,0 0 0 0 0,1 1 1 0 0,0-1-1 0 0,-1 0 0 0 0,1 1 1 0 0,-1-1-1 0 0,1 1 1 0 0,0-1-1 0 0,-1 1 0 0 0,1-1 1 0 0,0 1-1 0 0,-1 0 1 0 0,1-1-1 0 0,0 1 0 0 0,0 0 1 0 0,-1-1-1 0 0,1 1 0 0 0,0 0 1 0 0,0 0-1 0 0,0 0 1 0 0,0 0-1 0 0,-1 0 0 0 0,1 0 1 0 0,0 0-1 0 0,0 0 1 0 0,0 0-1 0 0,-1 0 0 0 0,1 0 1 0 0,0 1-1 0 0,0-1 0 0 0,0 0 1 0 0,-1 1-1 0 0,1-1 1 0 0,0 0-1 0 0,-1 1 0 0 0,1-1 1 0 0,0 1-1 0 0,-1-1 1 0 0,1 1-1 0 0,0-1 0 0 0,-1 1 1 0 0,1-1-1 0 0,-1 1 0 0 0,1 0 1 0 0,-1-1-1 0 0,1 1 1 0 0,-1 0-1 0 0,1 0-13 0 0,32 103 929 0 0,43 237-10 0 0,-22-183-739 0 0,-36-128-156 0 0,-17-30-8 0 0,9-52 1381 0 0,38-103-1357 0 0,-24 97-6 0 0,112-268 20 0 0,-83 210-73 0 0,-51 113-4761 0 0,-1 8 1935 0 0,-1 0-408 0 0,0-1-3723 0 0,2 0-4867 0 0</inkml:trace>
</inkml:ink>
</file>

<file path=ppt/ink/ink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47.91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7218 0 0,'0'0'2028'0'0,"0"0"-269"0"0,0 0-168 0 0,0 0 13 0 0,0 0-6 0 0,0 0-200 0 0,0 0-326 0 0,0 0-343 0 0,0 0-184 0 0,0 0-5 0 0,0 0 100 0 0,0 0 79 0 0,0 0 27 0 0,5 2-17 0 0,124 20 3679 0 0,77-34-2941 0 0,-125 4-1209 0 0,-81 8-255 0 0,0 0 14 0 0,0 0 3 0 0,0 0 7 0 0,0 0-10 0 0,0 0-21 0 0,0 0-41 0 0,0 0 30 0 0,0 0-30 0 0,0 0-34 0 0,-21-1-6301 0 0,18 0 5129 0 0,-2-1-1120 0 0,1 2-4095 0 0,0 0-5163 0 0</inkml:trace>
</inkml:ink>
</file>

<file path=ppt/ink/ink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48.25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11819 0 0,'0'0'2211'0'0,"0"0"-696"0"0,0 0-416 0 0,0 0-9 0 0,0 0 132 0 0,0 0 69 0 0,0 0-120 0 0,0 0-260 0 0,0 0-220 0 0,0 0-153 0 0,0 0-84 0 0,0 0-25 0 0,0 0-23 0 0,4 19-38 0 0,18 98 237 0 0,-10 103 228 0 0,-13-154-3114 0 0,1-65 1206 0 0,0-1-405 0 0,0 0-567 0 0,1 0-2312 0 0,0 0-70 0 0,1 0-6353 0 0</inkml:trace>
</inkml:ink>
</file>

<file path=ppt/ink/ink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56.36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8 247 0 0 0,'0'0'424'0'0,"0"0"1163"0"0,0 0 340 0 0,0 0 43 0 0,0 0-26 0 0,0 0-87 0 0,0 0-169 0 0,0 0-209 0 0,0 0-184 0 0,0 0-137 0 0,0 0-78 0 0,0 0-64 0 0,-7 8 4125 0 0,140-8-793 0 0,181 0-2805 0 0,-314 0-1537 0 0,0 0 29 0 0,0 0-4 0 0,0 0 10 0 0,0 0 15 0 0,0 0-11 0 0,0 0 2 0 0,0 0 10 0 0,0 0 25 0 0,0 0-39 0 0,0 0 9 0 0,0 0-6 0 0,0 0-46 0 0,0 0 44 0 0,0 0 2 0 0,0 0 4 0 0,0 0 13 0 0,0 0-19 0 0,0 0-11 0 0,0 0 5 0 0,0 0 16 0 0,0 0-11 0 0,0 0-7 0 0,0 0 9 0 0,0 0-1 0 0,0 0-12 0 0,0 0 14 0 0,0 0 6 0 0,0 0-7 0 0,0 0 10 0 0,0 0 7 0 0,0 0-3 0 0,0 0-11 0 0,-32-66 347 0 0,-44-30-200 0 0,17 33-73 0 0,47 38-399 0 0,12 24 142 0 0,0 1-122 0 0,0 0-165 0 0,30-1-4487 0 0,-13-1 1099 0 0,-6 2-1588 0 0,1 0-6850 0 0</inkml:trace>
</inkml:ink>
</file>

<file path=ppt/ink/ink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53.0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1 233 3921 0 0,'0'0'1731'0'0,"0"0"-208"0"0,0 0 128 0 0,0 0 203 0 0,0 0 14 0 0,0 0-248 0 0,0 0-359 0 0,0 0-286 0 0,0 0-195 0 0,0 0-112 0 0,0 0-20 0 0,1-1-378 0 0,3-2 6367 0 0,-4 3-6432 0 0,0 0-13 0 0,0 0-10 0 0,0 0-22 0 0,38 44 1460 0 0,56 71-645 0 0,-36 11-582 0 0,-8-13-257 0 0,-24-62-110 0 0,-16-40-14 0 0,-10-11-19 0 0,0 0 24 0 0,0 0 6 0 0,0 0-4 0 0,0 0-2 0 0,0 0-13 0 0,0 0 19 0 0,0 0-3 0 0,0 0 8 0 0,0 0 21 0 0,0 0 0 0 0,0 0 2 0 0,0 0 4 0 0,0 0-23 0 0,0 0 2 0 0,0 0 16 0 0,0 0-6 0 0,90-243 667 0 0,-22 129-697 0 0,-16 41 20 0 0,-46 46 395 0 0,1-8-268 0 0,-7 34-157 0 0,9-22-108 0 0,19-34 86 0 0,-9 31-5825 0 0,-5 22-3198 0 0,-14 4-2625 0 0</inkml:trace>
  <inkml:trace contextRef="#ctx0" brushRef="#br0" timeOffset="2180.061">960 1 4833 0 0,'0'0'2669'0'0,"0"0"-1096"0"0,0 0-320 0 0,0 0 162 0 0,0 0 181 0 0,0 0-16 0 0,0 0-289 0 0,0 0-433 0 0,0 0-330 0 0,0 0-151 0 0,0 0-9 0 0,0 0 43 0 0,0 0 24 0 0,-7 7-10 0 0,-84 79 1884 0 0,62-50-1222 0 0,29-36-1068 0 0,0 0 1 0 0,0 0 0 0 0,0 1 0 0 0,0-1 0 0 0,0 0 0 0 0,0 0 0 0 0,0 0 0 0 0,0 1-1 0 0,0-1 1 0 0,0 0 0 0 0,0 0 0 0 0,0 0 0 0 0,0 1 0 0 0,0-1 0 0 0,0 0 0 0 0,0 0-1 0 0,0 0 1 0 0,0 1 0 0 0,0-1 0 0 0,0 0 0 0 0,-1 0 0 0 0,1 0 0 0 0,0 1 0 0 0,0-1-1 0 0,0 0 1 0 0,0 0 0 0 0,0 0 0 0 0,-1 0 0 0 0,1 0 0 0 0,0 1 0 0 0,0-1 0 0 0,0 0-1 0 0,0 0 1 0 0,-1 0 0 0 0,1 0 0 0 0,0 0 0 0 0,0 0 0 0 0,0 0 0 0 0,-1 0 0 0 0,1 0-1 0 0,0 0-19 0 0,39-25 897 0 0,8-7-375 0 0,-115 89 1199 0 0,44-40-2180 0 0,7-11-2914 0 0,16-6 1690 0 0,1 0-903 0 0,0 0-2228 0 0,0 0-4320 0 0</inkml:trace>
  <inkml:trace contextRef="#ctx0" brushRef="#br0" timeOffset="4019.071">713 682 5249 0 0,'0'0'1598'0'0,"0"0"-221"0"0,0 0 200 0 0,0 0 399 0 0,0 0 210 0 0,0 0-142 0 0,0 0-434 0 0,0 0-428 0 0,0 0-274 0 0,0 0-120 0 0,0 0-42 0 0,0 0-25 0 0,0 0-21 0 0,0 30 3544 0 0,-24 109-2166 0 0,33-117-1852 0 0,-2-21-381 0 0,-2-13-3243 0 0,-3-14-4327 0 0,0 20 2282 0 0,-1 2-6046 0 0</inkml:trace>
  <inkml:trace contextRef="#ctx0" brushRef="#br0" timeOffset="4672.29">816 402 9090 0 0,'0'0'2272'0'0,"0"0"-286"0"0,0 0-199 0 0,0 0-112 0 0,0 0-186 0 0,0 0-236 0 0,0 0-213 0 0,0 0-166 0 0,0 0-109 0 0,0 0-51 0 0,0 0-69 0 0,0 0-81 0 0,-3 1-73 0 0,-31 17 954 0 0,19 0 39 0 0,16-18-1417 0 0,-10-4 2149 0 0,32-26-2193 0 0,-16 15-4960 0 0,1 7-2641 0 0,-7 7 5683 0 0,4-4-10814 0 0</inkml:trace>
</inkml:ink>
</file>

<file path=ppt/ink/ink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6:13.39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1215 3793 0 0,'0'0'1291'0'0,"0"0"-226"0"0,0 0 92 0 0,0 0 363 0 0,0 0 298 0 0,0 0 18 0 0,0 0-238 0 0,0 0-359 0 0,0 0-246 0 0,0 0-133 0 0,0 0-62 0 0,14-11 1416 0 0,73-134 2161 0 0,11-17-3269 0 0,141-224 191 0 0,-27 9-658 0 0,-164 244 3 0 0,-56 419-542 0 0,48-73-20 0 0,35 70-58 0 0,-39-109 581 0 0,-50-178-36 0 0,-285-214-435 0 0,163 112-279 0 0,128 99-44 0 0,0 1 1 0 0,-1-1-1 0 0,0 1 0 0 0,0 1 0 0 0,-1 0 0 0 0,1 0 0 0 0,-1 1 0 0 0,0 0 0 0 0,0 0 0 0 0,-1 2 0 0 0,1-1 0 0 0,-1 1 0 0 0,-7 0 191 0 0,21 50-5195 0 0,19-6-2460 0 0,-14-29-3426 0 0</inkml:trace>
  <inkml:trace contextRef="#ctx0" brushRef="#br0" timeOffset="1441.12">1024 1145 10978 0 0,'0'0'1202'0'0,"0"0"-262"0"0,0 0 72 0 0,0 0 281 0 0,0 0 160 0 0,0 0-58 0 0,0 0-181 0 0,0 0-179 0 0,0 0-154 0 0,0 0-111 0 0,35-20-99 0 0,107-62-94 0 0,-128 75-387 0 0,-1-1 0 0 0,0 0 0 0 0,0-1 0 0 0,-1-1 0 0 0,0 0 0 0 0,-1 0-1 0 0,0-1 1 0 0,8-10-190 0 0,3-5 331 0 0,4-3-187 0 0,-1-1 0 0 0,-2-1 0 0 0,-1-1 0 0 0,-2-1 0 0 0,-1-1 0 0 0,-1-1 0 0 0,-2 0 0 0 0,-2-1 0 0 0,-1-1 0 0 0,-2 0 0 0 0,-2-1 0 0 0,-1 0 0 0 0,-1 0 0 0 0,-3-1 0 0 0,0-31-144 0 0,-3 64-3 0 0,0 0 0 0 0,0 0-1 0 0,-1 0 1 0 0,0 0 0 0 0,0 0-1 0 0,0-1 1 0 0,-1 1 0 0 0,0 0 0 0 0,0 0-1 0 0,0 0 1 0 0,-1 1 0 0 0,0-1-1 0 0,0 0 1 0 0,-1 0 0 0 0,1 1 0 0 0,-1 0-1 0 0,-1-1 1 0 0,1 1 0 0 0,-1 0-1 0 0,1 1 1 0 0,-1-1 0 0 0,-1 1 0 0 0,1-1-1 0 0,-1 1 1 0 0,1 1 0 0 0,-1-1-1 0 0,-1 1 1 0 0,-3-3 3 0 0,3 7-37 0 0,-1 1 0 0 0,1 0 0 0 0,0 0 1 0 0,0 1-1 0 0,0 0 0 0 0,0 0 0 0 0,0 0 0 0 0,1 0 0 0 0,0 1 0 0 0,-1 0 0 0 0,1 0 0 0 0,1 1 0 0 0,-1-1 0 0 0,0 1 0 0 0,1 0 1 0 0,0 0-1 0 0,1 1 0 0 0,-1-1 0 0 0,1 1 0 0 0,0 0 0 0 0,0 0 0 0 0,0 0 0 0 0,1 0 0 0 0,-1 5 37 0 0,-2-3-17 0 0,-83 189-139 0 0,80-170 169 0 0,0 1 0 0 0,2 0 0 0 0,1 1 0 0 0,2-1 0 0 0,0 1 1 0 0,2 16-14 0 0,2-35 2 0 0,-1 1 0 0 0,2-1 0 0 0,0 0 0 0 0,0 0 0 0 0,0 0 0 0 0,1 0 0 0 0,1 0 0 0 0,0-1 0 0 0,0 1 0 0 0,1-1 0 0 0,0 0 0 0 0,5 6-2 0 0,-2-6 33 0 0,1-1-1 0 0,0-1 1 0 0,1 1 0 0 0,0-1 0 0 0,0-1-1 0 0,0 0 1 0 0,1 0 0 0 0,-1-1-1 0 0,1-1 1 0 0,1 1 0 0 0,-1-2-1 0 0,1 0 1 0 0,-1 0 0 0 0,1-1 0 0 0,0 0-1 0 0,0-1 1 0 0,0-1 0 0 0,0 0-1 0 0,0 0 1 0 0,0-1 0 0 0,10-2-33 0 0,-1-2 54 0 0,1-1 0 0 0,-1 0 0 0 0,-1-2 0 0 0,1 0 0 0 0,-2-1 0 0 0,1-1 0 0 0,-1-1 0 0 0,0-1 1 0 0,1-2-55 0 0,3-4 44 0 0,0-1 1 0 0,-1-1-1 0 0,-2-1 1 0 0,0-1-1 0 0,-1 0 1 0 0,15-24-45 0 0,-6 9 49 0 0,-3 0 61 0 0,-25 37-94 0 0,0 0-24 0 0,0 0-6 0 0,0 0-24 0 0,0 11-98 0 0,7 277 572 0 0,-7-282-428 0 0,-1 1 0 0 0,0 0 0 0 0,-1-1 0 0 0,0 1 0 0 0,0-1 0 0 0,0 0 0 0 0,0 1-1 0 0,-1-1 1 0 0,0 0 0 0 0,-1-1 0 0 0,1 1 0 0 0,-1 0 0 0 0,0-1 0 0 0,-1 0 0 0 0,1 0 0 0 0,-1 0-1 0 0,0-1 1 0 0,0 1 0 0 0,0-1 0 0 0,-1-1 0 0 0,1 1 0 0 0,-1-1 0 0 0,0 0 0 0 0,0 0 0 0 0,-1 0-1 0 0,1-1 1 0 0,0 0 0 0 0,-1 0 0 0 0,1-1 0 0 0,-1 1 0 0 0,0-2 0 0 0,1 1 0 0 0,-1-1 0 0 0,0 0-1 0 0,-4 0-7 0 0,17-16-490 0 0,12 5 496 0 0,0 1 0 0 0,1 1 0 0 0,0 0 0 0 0,1 1 0 0 0,-1 2 0 0 0,2 0 0 0 0,-1 0 0 0 0,0 2 0 0 0,1 1 0 0 0,0 1 0 0 0,0 0 0 0 0,7 2-6 0 0,-11-1 88 0 0,-1-1 0 0 0,1 0 1 0 0,-1-1-1 0 0,0-1 1 0 0,1-1-1 0 0,-2 0 0 0 0,1-1 1 0 0,-1 0-1 0 0,0-1 0 0 0,0-1 1 0 0,10-7-89 0 0,-20 12 30 0 0,0-1 0 0 0,-1 1 0 0 0,1-1 0 0 0,-1 0 1 0 0,1 0-1 0 0,-1 0 0 0 0,-1-1 0 0 0,1 1 0 0 0,-1-1 0 0 0,1 0 0 0 0,-1 0 1 0 0,-1 0-1 0 0,1-1 0 0 0,-1 1 0 0 0,0-1 0 0 0,0 1 0 0 0,0-1 0 0 0,-1 0 1 0 0,0 1-1 0 0,1-6-30 0 0,-2 10 48 0 0,0 1-22 0 0,0 0 9 0 0,0 0-8 0 0,-64 44-329 0 0,58-39 296 0 0,0 0 0 0 0,1 1-1 0 0,-1-1 1 0 0,1 2 0 0 0,1-1-1 0 0,-1 0 1 0 0,1 1 0 0 0,0 0-1 0 0,0 0 1 0 0,1 0 0 0 0,0 0 0 0 0,0 0-1 0 0,1 1 1 0 0,0 0 0 0 0,0-1-1 0 0,1 1 1 0 0,0 0 0 0 0,0 0-1 0 0,1 6 7 0 0,0-9-2 0 0,0-1-1 0 0,0 0 1 0 0,1 1-1 0 0,-1-1 1 0 0,1 0 0 0 0,0 0-1 0 0,0 0 1 0 0,1 0-1 0 0,-1 1 1 0 0,1-2-1 0 0,0 1 1 0 0,0 0-1 0 0,0 0 1 0 0,0-1 0 0 0,1 1-1 0 0,0-1 1 0 0,-1 1-1 0 0,1-1 1 0 0,1 0-1 0 0,-1 0 1 0 0,0-1-1 0 0,1 1 1 0 0,-1-1 0 0 0,4 2 2 0 0,2 1 26 0 0,0-2 0 0 0,0 1 0 0 0,0-1 0 0 0,1-1 0 0 0,-1 0-1 0 0,1 0 1 0 0,-1-1 0 0 0,1 0 0 0 0,-1 0 0 0 0,1-1 0 0 0,0-1 0 0 0,0 1 0 0 0,-1-2 0 0 0,1 1 0 0 0,-1-1 0 0 0,1-1 0 0 0,-1 1 0 0 0,0-2 0 0 0,0 1 0 0 0,0-1 0 0 0,-1-1 0 0 0,1 0 0 0 0,-1 0 0 0 0,0 0 0 0 0,0-1 0 0 0,-1 0 0 0 0,0-1 0 0 0,0 0 0 0 0,6-7-26 0 0,-8 9 22 0 0,0-1 1 0 0,-1 0-1 0 0,1 1 0 0 0,-1-2 0 0 0,0 1 1 0 0,-1 0-1 0 0,1-1 0 0 0,-1 0 1 0 0,-1 0-1 0 0,1 0 0 0 0,-1 0 0 0 0,0 0 1 0 0,-1 0-1 0 0,0 0 0 0 0,0-1 1 0 0,-1 1-1 0 0,1-7-22 0 0,0 7 1 0 0,-1 0 1 0 0,1 0-1 0 0,-1-1 1 0 0,0 1 0 0 0,-1 0-1 0 0,0 0 1 0 0,0-1-1 0 0,0 1 1 0 0,-1 0-1 0 0,0 0 1 0 0,-1 0-1 0 0,1 1 1 0 0,-1-1-1 0 0,-1 0 1 0 0,1 1-1 0 0,-1 0 1 0 0,0 0 0 0 0,0 0-1 0 0,-1 0 1 0 0,0 1-1 0 0,0 0 1 0 0,0 0-1 0 0,-1 0 1 0 0,1 0-1 0 0,-1 1 1 0 0,-5-3-2 0 0,3 4-57 0 0,0 0 1 0 0,0 0-1 0 0,-1 1 1 0 0,1 0 0 0 0,-1 1-1 0 0,0 0 1 0 0,1 0-1 0 0,-1 0 1 0 0,0 1-1 0 0,0 1 1 0 0,1-1-1 0 0,-2 2 57 0 0,9-2-16 0 0,0 0 0 0 0,0 0 0 0 0,-1 1 0 0 0,1-1 0 0 0,0 0-1 0 0,0 1 1 0 0,0-1 0 0 0,0 1 0 0 0,0-1 0 0 0,0 1 0 0 0,0 0 0 0 0,0 0-1 0 0,0-1 1 0 0,0 1 0 0 0,0 0 0 0 0,0 0 0 0 0,1 0 0 0 0,-1 0-1 0 0,0 0 1 0 0,1 0 0 0 0,-1 0 0 0 0,0 0 0 0 0,1 0 0 0 0,-1 0-1 0 0,1 0 1 0 0,0 0 0 0 0,-1 0 0 0 0,1 1 0 0 0,0-1 0 0 0,0 0 0 0 0,0 0-1 0 0,-1 0 1 0 0,1 0 0 0 0,0 1 0 0 0,1-1 0 0 0,-1 0 0 0 0,0 0-1 0 0,0 0 1 0 0,0 1 0 0 0,1-1 0 0 0,-1 0 0 0 0,1 0 0 0 0,-1 0 0 0 0,1 0-1 0 0,-1 0 1 0 0,1 0 0 0 0,0 0 0 0 0,-1 0 0 0 0,1 0 0 0 0,0 0-1 0 0,0 0 1 0 0,0 0 0 0 0,0-1 0 0 0,0 1 0 0 0,-1 0 0 0 0,1 0-1 0 0,1-1 1 0 0,-1 1 0 0 0,0-1 0 0 0,0 1 0 0 0,0-1 16 0 0,13 4-23 0 0,0-2 0 0 0,-1 0 1 0 0,1 0-1 0 0,0-1 0 0 0,1-1 1 0 0,-1 0-1 0 0,0-1 0 0 0,0 0 1 0 0,11-4 22 0 0,250-64-1034 0 0,-200 46-215 0 0,-14 3-1220 0 0,-29 9-2115 0 0,-4 2-7455 0 0</inkml:trace>
</inkml:ink>
</file>

<file path=ppt/ink/ink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6:22.0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0 356 1840 0 0,'0'0'2220'0'0,"0"0"-580"0"0,0 0-316 0 0,0 0-34 0 0,0 0 67 0 0,0 0 20 0 0,0 0-112 0 0,0 0-220 0 0,0 0-231 0 0,0 0-200 0 0,0 0-61 0 0,24-3 2500 0 0,-9-5-2398 0 0,-1-1 1 0 0,-1 0-1 0 0,0 0 1 0 0,0-1-1 0 0,-1-1 1 0 0,0 0-1 0 0,0-1 1 0 0,-1-1-656 0 0,40-75 1767 0 0,-46 80-1305 0 0,-5 15-253 0 0,0 12-64 0 0,24 109 359 0 0,44 160-4 0 0,19-35-304 0 0,-71-228 654 0 0,-8-42 46 0 0,5-160-517 0 0,102-220-115 0 0,-99 286-291 0 0,-16 111 3 0 0,-8 2-2878 0 0,-1 0-9946 0 0,5-2 2506 0 0</inkml:trace>
  <inkml:trace contextRef="#ctx0" brushRef="#br0" timeOffset="958.276">617 868 2473 0 0,'0'0'4795'0'0,"0"0"-2402"0"0,0 0-890 0 0,0 0-46 0 0,0 0 128 0 0,0 0 80 0 0,0 0-114 0 0,0 0-280 0 0,0 0-274 0 0,0 0-201 0 0,0 0-100 0 0,0 0-45 0 0,0 0-27 0 0,7-7 1903 0 0,-18 43-581 0 0,-6 12-1559 0 0,8 23 160 0 0,8-22-89 0 0,28-6-102 0 0,-15-81-7520 0 0,-9 21-1907 0 0,-3 13-2380 0 0</inkml:trace>
  <inkml:trace contextRef="#ctx0" brushRef="#br0" timeOffset="1462.016">724 563 10866 0 0,'0'0'2267'0'0,"0"0"-413"0"0,0 0-256 0 0,0 0-70 0 0,0 0-103 0 0,0 0-163 0 0,0 0-216 0 0,0 0-246 0 0,0 0-156 0 0,0 0-109 0 0,0 0-72 0 0,0 0-34 0 0,0 0-11 0 0,-9-15 1457 0 0,32-13-1835 0 0,-23 28-14 0 0,-1 0 1 0 0,1 0 0 0 0,0 0-1 0 0,0 0 1 0 0,-1 0-1 0 0,1 0 1 0 0,0-1-1 0 0,0 1 1 0 0,-1 0 0 0 0,1 0-1 0 0,0 0 1 0 0,0 0-1 0 0,-1-1 1 0 0,1 1-1 0 0,0 0 1 0 0,0 0 0 0 0,0-1-1 0 0,0 1 1 0 0,-1 0-1 0 0,1 0 1 0 0,0-1-1 0 0,0 1 1 0 0,0 0 0 0 0,0 0-1 0 0,0-1 1 0 0,0 1-1 0 0,0 0 1 0 0,0 0-1 0 0,0-1 1 0 0,0 1 0 0 0,0 0-1 0 0,0-1 1 0 0,0 1-1 0 0,0 0 1 0 0,0 0-1 0 0,0-1 1 0 0,0 1 0 0 0,0 0-1 0 0,0-1 1 0 0,0 1-27 0 0,-15 9 414 0 0,12-7-5170 0 0,3-2-5208 0 0,0 0-1490 0 0</inkml:trace>
  <inkml:trace contextRef="#ctx0" brushRef="#br0" timeOffset="2115.97">838 25 6737 0 0,'0'0'3354'0'0,"0"0"-1165"0"0,0 0-479 0 0,0 0-53 0 0,0 0-71 0 0,0 0-155 0 0,0 0-209 0 0,0 0-222 0 0,0 0-179 0 0,0 0-110 0 0,0 0-69 0 0,0 0-53 0 0,0 0-29 0 0,-3-1-25 0 0,-11-1-26 0 0,11 1-14 0 0,3 1-47 0 0,0 0-54 0 0,0 0-57 0 0,0 0-62 0 0,0 0-3 0 0,0 0-15 0 0,0 0-18 0 0,13 0 422 0 0,112-14 10 0 0,-120 14-646 0 0,-4-1-18 0 0,1 0 0 0 0,0 0 1 0 0,0 0-1 0 0,0 1 1 0 0,0-1-1 0 0,0 1 0 0 0,0-1 1 0 0,0 1-1 0 0,0 0 0 0 0,0 0 1 0 0,0-1-1 0 0,0 2 1 0 0,0-1-1 0 0,0 0 0 0 0,0 0 1 0 0,0 1-1 0 0,0-1 0 0 0,0 1 1 0 0,0-1-1 0 0,-1 1 1 0 0,1 0-1 0 0,0 0 0 0 0,0 0 1 0 0,0 0-1 0 0,-1 0 0 0 0,1 0 1 0 0,-1 0-1 0 0,1 1 1 0 0,-1-1-1 0 0,1 1 0 0 0,-1-1 1 0 0,0 1-1 0 0,1-1 0 0 0,-1 1 1 0 0,0 0-1 0 0,0 0 1 0 0,0-1-1 0 0,-1 1 0 0 0,1 0 1 0 0,0 0-1 0 0,-1 0 1 0 0,1 0-1 0 0,-1 0 0 0 0,0 0 1 0 0,1 0-1 0 0,-1 0 0 0 0,0 0 1 0 0,0 0-1 0 0,0 0 1 0 0,-1 0-1 0 0,1 0 0 0 0,-1 1-7 0 0,-101 141 680 0 0,102-142-667 0 0,-1-1 0 0 0,1 0 0 0 0,-1 1 0 0 0,1-1 0 0 0,0 1-1 0 0,-1-1 1 0 0,1 1 0 0 0,0-1 0 0 0,0 1 0 0 0,0-1-1 0 0,0 1 1 0 0,0-1 0 0 0,1 0 0 0 0,-1 1 0 0 0,0-1-1 0 0,1 1 1 0 0,-1-1 0 0 0,1 1 0 0 0,-1-1 0 0 0,1 0-1 0 0,0 0 1 0 0,-1 1 0 0 0,1-1 0 0 0,0 0 0 0 0,0 0-1 0 0,0 0 1 0 0,0 0 0 0 0,0 0 0 0 0,0 0 0 0 0,0 0-1 0 0,0 0 1 0 0,1 0 0 0 0,-1 0 0 0 0,0 0 0 0 0,0-1 0 0 0,1 1-1 0 0,-1-1 1 0 0,1 1 0 0 0,-1-1 0 0 0,0 1 0 0 0,1-1-1 0 0,-1 0 1 0 0,2 0-13 0 0,77 4 611 0 0,-60-5-555 0 0,26-2-3071 0 0,-42 10-440 0 0,-4-3-1171 0 0,2-1-7500 0 0</inkml:trace>
  <inkml:trace contextRef="#ctx0" brushRef="#br0" timeOffset="2894.033">1363 507 5481 0 0,'0'0'3329'0'0,"0"0"-1133"0"0,0 0-454 0 0,0 0-71 0 0,0 0-21 0 0,0 0-99 0 0,0 0-227 0 0,0 0-281 0 0,0 0-203 0 0,0 0-114 0 0,0 0-60 0 0,0 0 11 0 0,0 0-23 0 0,4 11 3462 0 0,181-25-2089 0 0,-94 3-1784 0 0,-71 7 442 0 0,-18 1-4847 0 0,-6 3-2004 0 0,-4-1-3851 0 0,5 1-259 0 0</inkml:trace>
  <inkml:trace contextRef="#ctx0" brushRef="#br0" timeOffset="3409.393">1377 706 11002 0 0,'0'0'2650'0'0,"0"0"-709"0"0,0 0-344 0 0,0 0-72 0 0,0 0-65 0 0,0 0-138 0 0,0 0-242 0 0,0 0-247 0 0,0 0-163 0 0,0 0-94 0 0,0 0-72 0 0,0 0-40 0 0,6 8 1819 0 0,277-8 698 0 0,-285-13-6627 0 0,2 6-786 0 0,0 4-620 0 0,0 0-7065 0 0</inkml:trace>
</inkml:ink>
</file>

<file path=ppt/ink/ink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6:28.4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2 240 2849 0 0,'0'0'4830'0'0,"0"0"-2323"0"0,0 0-736 0 0,0 0-40 0 0,0 0 66 0 0,0 0-70 0 0,0 0-199 0 0,0 0-308 0 0,0 0-290 0 0,0 0-177 0 0,0 0-95 0 0,0-6-22 0 0,0-2-404 0 0,-1-2 191 0 0,1 4 3120 0 0,0 6-3352 0 0,0 0-32 0 0,0 0-15 0 0,0 23 793 0 0,40 138 263 0 0,-14 237-558 0 0,-19-192-501 0 0,-2-250-6449 0 0,2 16 2900 0 0,-4 11-617 0 0,2 1-3961 0 0,-1 7-836 0 0</inkml:trace>
  <inkml:trace contextRef="#ctx0" brushRef="#br0" timeOffset="1431.839">249 457 0 0 0,'0'0'488'0'0,"0"0"926"0"0,0 0 210 0 0,0 0-60 0 0,0 0-87 0 0,0 0-110 0 0,0 0-119 0 0,0 0-109 0 0,0 0-60 0 0,0 0-11 0 0,0 0 43 0 0,7 0 1937 0 0,-1 1 5142 0 0,-1 1-5115 0 0,11-15-2954 0 0,-10 8 91 0 0,46-38 1 0 0,-42 35 62 0 0,-10 28 131 0 0,-1-3-411 0 0,31 152 256 0 0,14-3-148 0 0,-24-60 7 0 0,-20-106-108 0 0,0 0-5 0 0,15 11 796 0 0,-2-44-423 0 0,121-321-191 0 0,-97 260-185 0 0,-36 86-264 0 0,-2 8 183 0 0,1 0-21 0 0,0 0-39 0 0,0 0-54 0 0,0 0-66 0 0,0 0-81 0 0,-9-14-7301 0 0,2 7-1350 0 0,3 6-2958 0 0</inkml:trace>
  <inkml:trace contextRef="#ctx0" brushRef="#br0" timeOffset="2134.65">319 151 4705 0 0,'0'0'3175'0'0,"0"0"-936"0"0,0 0-355 0 0,0 0-21 0 0,0 0-96 0 0,0 0-204 0 0,0 0-280 0 0,0 0-294 0 0,0 0-201 0 0,0 0-122 0 0,0 0-63 0 0,0 0-11 0 0,0 0 1 0 0,-1 0 3371 0 0,339 4-788 0 0,-355-4-2171 0 0,-20-25-873 0 0,32 19-211 0 0,0 0 0 0 0,0 0 1 0 0,1 0-1 0 0,-1-1 1 0 0,2 0-1 0 0,-1 1 0 0 0,1-1 1 0 0,0-1-1 0 0,0 1 1 0 0,1 0-1 0 0,-1-6 79 0 0,1-7-4471 0 0,5 1-4192 0 0,-1 15-3580 0 0</inkml:trace>
  <inkml:trace contextRef="#ctx0" brushRef="#br0" timeOffset="4484.136">805 825 5649 0 0,'0'0'2357'0'0,"0"0"-209"0"0,0 0-69 0 0,0 0-98 0 0,0 0-189 0 0,0 0-310 0 0,0 0-375 0 0,0 0-295 0 0,0 0-185 0 0,0 0-125 0 0,0 0-95 0 0,0 0-16 0 0,0 0-24 0 0,-3 3-5 0 0,-4 2-266 0 0,-23 39 3065 0 0,28-36-3071 0 0,1-1 1 0 0,0 0-1 0 0,0 0 0 0 0,1 1 1 0 0,0-1-1 0 0,1 0 1 0 0,-1 1-1 0 0,1-1 0 0 0,0 0 1 0 0,1 0-1 0 0,0 0 0 0 0,0 0 1 0 0,1 0-1 0 0,0 0 0 0 0,0 0 1 0 0,2 3-91 0 0,5 1 257 0 0,-9-11-242 0 0,-1 0 2 0 0,0 0 4 0 0,0 0-1 0 0,0 0-4 0 0,0 0-48 0 0,0 0-2 0 0,0 0-4 0 0,0 0-26 0 0,4-23-2337 0 0,-2 6-225 0 0,-2 9-513 0 0,2 1-3985 0 0,-1 3-3738 0 0</inkml:trace>
  <inkml:trace contextRef="#ctx0" brushRef="#br0" timeOffset="4894.967">864 590 7506 0 0,'0'0'2892'0'0,"0"0"-879"0"0,0 0-465 0 0,0 0-88 0 0,0 0-55 0 0,0 0-122 0 0,0 0-193 0 0,0 0-217 0 0,0 0-181 0 0,0 0-123 0 0,0 0-94 0 0,0 0-54 0 0,-8 5-46 0 0,-26 15-32 0 0,35-20-309 0 0,-1 0 1 0 0,1 0-1 0 0,-1 0 1 0 0,1 0-1 0 0,-1 0 1 0 0,1 0-1 0 0,-1 0 0 0 0,1 0 1 0 0,0 0-1 0 0,-1 0 1 0 0,1 0-1 0 0,-1 0 1 0 0,1 1-1 0 0,-1-1 1 0 0,1 0-1 0 0,-1 0 0 0 0,0 1 1 0 0,1-1-1 0 0,-1 0 1 0 0,1 1-1 0 0,-1-1 1 0 0,0 0-1 0 0,1 1 1 0 0,-1-1-1 0 0,1 0 0 0 0,-1 1 1 0 0,0-1-1 0 0,0 1 1 0 0,1-1-1 0 0,-1 1 1 0 0,0-1-1 0 0,0 1 1 0 0,0-1-1 0 0,1 1 0 0 0,-1-1 1 0 0,0 1-1 0 0,0-1 1 0 0,0 1-1 0 0,0-1 1 0 0,0 1-1 0 0,0-1 1 0 0,0 1-1 0 0,0 0 0 0 0,0-1 1 0 0,0 1-1 0 0,-1-1 1 0 0,1 1-1 0 0,0-1 1 0 0,0 1-1 0 0,0-1 1 0 0,-1 1-1 0 0,1-1-34 0 0,29-21 565 0 0,-61 35-59 0 0,31-10-2946 0 0,19-11-8920 0 0,-16 3 441 0 0</inkml:trace>
  <inkml:trace contextRef="#ctx0" brushRef="#br0" timeOffset="5551.894">1041 203 4945 0 0,'0'0'3237'0'0,"0"0"-1149"0"0,0 0-426 0 0,0 0 62 0 0,0 0 37 0 0,0 0-85 0 0,0 0-257 0 0,0 0-324 0 0,0 0-232 0 0,0 0-130 0 0,0 0-31 0 0,0 0-20 0 0,0 0-19 0 0,5-4 2499 0 0,-5 85-1184 0 0,8 372-544 0 0,-5-218-1514 0 0,-3-234 54 0 0,4-34-4455 0 0,12-2-1494 0 0,-10 22-1343 0 0,0 5-4250 0 0</inkml:trace>
  <inkml:trace contextRef="#ctx0" brushRef="#br0" timeOffset="6199.671">1216 126 3121 0 0,'0'0'2100'0'0,"0"0"-165"0"0,0 0 16 0 0,0 0 66 0 0,0 0-78 0 0,0 0-200 0 0,0 0-246 0 0,0 0-243 0 0,0 0-176 0 0,0 0-145 0 0,0 0-94 0 0,0 0-36 0 0,0 0-4 0 0,-3-2-26 0 0,-1 1-1314 0 0,4 1 776 0 0,0 0 0 0 0,0 0-1 0 0,1 0 1 0 0,-1 0 0 0 0,0-1-1 0 0,0 1 1 0 0,0 0-1 0 0,0 0 1 0 0,0 0 0 0 0,1-1-1 0 0,-1 1 1 0 0,0 0 0 0 0,0 0-1 0 0,0 0 1 0 0,0 0 0 0 0,0-1-1 0 0,0 1 1 0 0,0 0-1 0 0,0 0 1 0 0,0-1 0 0 0,0 1-1 0 0,0 0 1 0 0,0 0 0 0 0,0-1-231 0 0,15 1 354 0 0,46 11 346 0 0,-17 15-469 0 0,-42-25-212 0 0,-1 0 0 0 0,1 1-1 0 0,-1-1 1 0 0,0 0 0 0 0,1 1 0 0 0,-1-1-1 0 0,0 1 1 0 0,0-1 0 0 0,0 1 0 0 0,0-1-1 0 0,0 1 1 0 0,0 0 0 0 0,0 0 0 0 0,0-1-1 0 0,-1 1 1 0 0,1 0 0 0 0,-1 0 0 0 0,0 0-1 0 0,1 0 1 0 0,-1 0 0 0 0,0 0 0 0 0,0 0-1 0 0,0 0 1 0 0,0-1 0 0 0,0 1 0 0 0,-1 0-1 0 0,1 0 1 0 0,-1 0 0 0 0,1 0 0 0 0,-1 0-1 0 0,1-1 1 0 0,-1 1 0 0 0,0 0-19 0 0,-18 22 343 0 0,-8 27 182 0 0,29-48-493 0 0,0-1-1 0 0,1 0 1 0 0,-1 0 0 0 0,0 0-1 0 0,1 0 1 0 0,0 0 0 0 0,-1 0-1 0 0,1-1 1 0 0,0 1 0 0 0,0-1-1 0 0,0 0 1 0 0,0 0 0 0 0,0 0-1 0 0,0 0 1 0 0,0 0-1 0 0,0-1 1 0 0,0 1 0 0 0,0-1-1 0 0,3 0-31 0 0,2 2 87 0 0,110-6-235 0 0,-71-12-1369 0 0,-17 4-6664 0 0,-26 11-4176 0 0</inkml:trace>
</inkml:ink>
</file>

<file path=ppt/ink/ink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09:07.823"/>
    </inkml:context>
    <inkml:brush xml:id="br0">
      <inkml:brushProperty name="width" value="0.05" units="cm"/>
      <inkml:brushProperty name="height" value="0.05" units="cm"/>
    </inkml:brush>
    <inkml:brush xml:id="br1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7663 1208 10826 0 0,'0'0'1983'0'0,"0"0"-584"0"0,0 0-372 0 0,0 0 76 0 0,0 0 220 0 0,0 0 56 0 0,0 0-152 0 0,0 0-280 0 0,0 0-295 0 0,0 0-183 0 0,0 0-114 0 0,0 0-29 0 0,0 0 14 0 0,11 15 873 0 0,-15 272 1122 0 0,0-179-1059 0 0,3-81-5439 0 0,0-12-8164 0 0,1-22 1661 0 0</inkml:trace>
  <inkml:trace contextRef="#ctx0" brushRef="#br0" timeOffset="154.62">7642 619 18388 0 0,'0'0'440'0'0,"0"0"-280"0"0,0 0-288 0 0,0 0 0 0 0,0 0 72 0 0,0 0 104 0 0,0 0-48 0 0,0 0-128 0 0,0 0-328 0 0,0 0-600 0 0,0 0-1265 0 0,28 206-2464 0 0,-17-188-5193 0 0</inkml:trace>
  <inkml:trace contextRef="#ctx0" brushRef="#br0" timeOffset="2169.445">10823 1167 19268 0 0,'0'0'3021'0'0,"0"0"-1269"0"0,0 0-597 0 0,0 0-204 0 0,0 0-190 0 0,0 0-172 0 0,0 0-208 0 0,0 0-177 0 0,0 0-97 0 0,-31 8-75 0 0,-98 28 8 0 0,125-35-37 0 0,0-1-1 0 0,0 1 1 0 0,0 0 0 0 0,1 1 0 0 0,-1-1 0 0 0,1 1 0 0 0,-1-1-1 0 0,1 1 1 0 0,-1 0 0 0 0,1 0 0 0 0,0 1 0 0 0,0-1 0 0 0,0 1-1 0 0,0 0 1 0 0,0-1 0 0 0,1 1 0 0 0,-1 0 0 0 0,1 0 0 0 0,0 1-1 0 0,0-1-2 0 0,-5 8 9 0 0,1-4-9 0 0,0 1-1 0 0,1-1 1 0 0,0 1 0 0 0,0 0-1 0 0,1 1 1 0 0,0-1 0 0 0,1 1-1 0 0,-1 0 1 0 0,2 0 0 0 0,-1 0-1 0 0,1 0 1 0 0,1 0 0 0 0,-1 0 0 0 0,2 0-1 0 0,-1 1 1 0 0,1-1 0 0 0,1 0-1 0 0,0 1 1 0 0,0-1 0 0 0,0 0-1 0 0,2 0 1 0 0,-1 0 0 0 0,1 0-1 0 0,0 0 1 0 0,1-1 0 0 0,0 1-1 0 0,0-1 1 0 0,1 0 0 0 0,4 6 0 0 0,-1-7-1 0 0,1 0 0 0 0,0 0-1 0 0,0-1 1 0 0,0 0 0 0 0,1 0 0 0 0,0-1 0 0 0,0-1 0 0 0,1 0 0 0 0,-1 0 0 0 0,1-1 0 0 0,0 0 0 0 0,0-1-1 0 0,0 0 1 0 0,0-1 0 0 0,0 0 0 0 0,0-1 0 0 0,0 0 0 0 0,0 0 0 0 0,0-1 0 0 0,0-1 0 0 0,0 0 0 0 0,0-1 0 0 0,0 0-1 0 0,-1 0 1 0 0,1-1 0 0 0,-1-1 0 0 0,0 0 0 0 0,7-4 1 0 0,51-40-932 0 0,-32 5-5914 0 0,-30 32-3692 0 0</inkml:trace>
  <inkml:trace contextRef="#ctx0" brushRef="#br0" timeOffset="-1328.693">6326 431 4297 0 0,'0'0'772'0'0,"0"0"-129"0"0,0 0 98 0 0,0 0 405 0 0,0 0 433 0 0,0 0 124 0 0,0 0-128 0 0,0 0-233 0 0,0 0-218 0 0,0 0-155 0 0,0 0-102 0 0,34-12-91 0 0,107-39-114 0 0,62-33 1533 0 0,-188 74-2039 0 0,-2-1 0 0 0,0-1 0 0 0,0 0 0 0 0,-1 0 0 0 0,0-2 0 0 0,-1 1 0 0 0,-1-1 0 0 0,0-1 0 0 0,-1 0 0 0 0,-1 0 0 0 0,0-1 0 0 0,-1 0 0 0 0,0-1 0 0 0,2-12-156 0 0,-4-33 1211 0 0,-5 294-724 0 0,-17 91 227 0 0,-20 468 266 0 0,15-548-471 0 0,-9-110-309 0 0,26-108-160 0 0,7-32-798 0 0,43-118-2863 0 0,-10 32-1470 0 0,-10 30-3760 0 0,-17 36 456 0 0</inkml:trace>
  <inkml:trace contextRef="#ctx0" brushRef="#br0" timeOffset="-375.79">7392 328 11787 0 0,'0'0'2288'0'0,"0"0"-1272"0"0,0 0-412 0 0,0 0 11 0 0,0 0 245 0 0,0 0 258 0 0,0 0 116 0 0,0 0-65 0 0,0 0-214 0 0,0 0-226 0 0,0 0-179 0 0,0 0-143 0 0,0-3-109 0 0,0-9-82 0 0,0 9-46 0 0,0 3-34 0 0,0 0-25 0 0,0 0-9 0 0,0 0-28 0 0,0 0-6 0 0,0 0-11 0 0,0 0-5 0 0,0 0 12 0 0,0 0 16 0 0,0 0 15 0 0,0 0 10 0 0,0 0 12 0 0,0 0 5 0 0,0 0 6 0 0,0 0 8 0 0,0 0 5 0 0,0 0-6 0 0,0 0-12 0 0,0 0-10 0 0,0 0-30 0 0,0 0-21 0 0,-24 41 1232 0 0,-23 52-1231 0 0,-4-2-1 0 0,-5-2 1 0 0,-3-2 0 0 0,-54 58-63 0 0,88-114 8 0 0,-3 0 1 0 0,0-2 0 0 0,-1-1 0 0 0,-2-1 0 0 0,-1-2 0 0 0,-1-1-1 0 0,-1-1 1 0 0,-5 0-9 0 0,39-23 6 0 0,0-1 0 0 0,0 1 0 0 0,0 0 0 0 0,1-1-1 0 0,-1 1 1 0 0,0 0 0 0 0,0-1 0 0 0,0 1 0 0 0,0 0 0 0 0,0 0 0 0 0,0-1-1 0 0,0 1 1 0 0,0 0 0 0 0,-1-1 0 0 0,1 1 0 0 0,0 0 0 0 0,0-1-1 0 0,0 1 1 0 0,0 0 0 0 0,0 0 0 0 0,0-1 0 0 0,-1 1 0 0 0,1 0 0 0 0,0 0-1 0 0,0-1 1 0 0,0 1 0 0 0,-1 0 0 0 0,1 0 0 0 0,0 0 0 0 0,0-1-1 0 0,0 1 1 0 0,-1 0 0 0 0,1 0 0 0 0,0 0 0 0 0,-1 0 0 0 0,1-1-1 0 0,0 1 1 0 0,0 0 0 0 0,-1 0 0 0 0,1 0 0 0 0,0 0-6 0 0,24-28-25 0 0,-7 10 24 0 0,2-1 0 0 0,0 2 1 0 0,1 1-1 0 0,1 0 0 0 0,0 1 1 0 0,1 2-1 0 0,1 0 0 0 0,0 1 0 0 0,8-1 1 0 0,-29 12 2 0 0,0 0 0 0 0,0 1 0 0 0,0-1 0 0 0,0 1 0 0 0,0-1 0 0 0,0 1-1 0 0,0 0 1 0 0,0 0 0 0 0,1 0 0 0 0,-1 0 0 0 0,0 1 0 0 0,0-1 0 0 0,0 0 0 0 0,0 1-1 0 0,0 0 1 0 0,0-1 0 0 0,0 1 0 0 0,0 0 0 0 0,0 0 0 0 0,0 0 0 0 0,0 0 0 0 0,-1 0-1 0 0,1 1 1 0 0,0-1 0 0 0,-1 0 0 0 0,1 1 0 0 0,-1-1 0 0 0,1 1 0 0 0,-1 0 0 0 0,0-1-1 0 0,0 1 1 0 0,0 0 0 0 0,0 0 0 0 0,0 0 0 0 0,0 0 0 0 0,0 0 0 0 0,0 0 0 0 0,-1 0 0 0 0,1 0-3 0 0,16 88 147 0 0,-14-60-107 0 0,1 1-1 0 0,2-1 1 0 0,1 0 0 0 0,1 0-1 0 0,2-1 1 0 0,1 0 0 0 0,1 0-1 0 0,1-2 1 0 0,1 1 0 0 0,2-2-1 0 0,6 8-38 0 0,54 64 413 0 0,-69-35 761 0 0,-3-64-3206 0 0,-4 0-2328 0 0,0 0-3808 0 0,0 1-3277 0 0</inkml:trace>
  <inkml:trace contextRef="#ctx0" brushRef="#br0" timeOffset="671.145">7920 1679 16588 0 0,'0'0'1333'0'0,"0"0"-498"0"0,0 0-248 0 0,0 0 92 0 0,0 0 141 0 0,0 0 61 0 0,0 0-95 0 0,0 0-211 0 0,0 0-198 0 0,0 0-137 0 0,0 0-59 0 0,0 0-14 0 0,0 0 9 0 0,12-19-16 0 0,74-121 210 0 0,10-36 280 0 0,2 3-548 0 0,-88 163-472 0 0,-17 32-211 0 0,3-11 649 0 0,2-6-70 0 0,-6 13 7 0 0,0 0 0 0 0,2 1-1 0 0,0-1 1 0 0,1 2-1 0 0,1-1 1 0 0,0 0-1 0 0,2 1 1 0 0,1 0 0 0 0,0-1-1 0 0,1 1 1 0 0,1 0-1 0 0,2 8-4 0 0,0-22 51 0 0,1 0 0 0 0,0 0 0 0 0,0 0 0 0 0,0-1-1 0 0,0 0 1 0 0,1 0 0 0 0,0 0 0 0 0,0 0 0 0 0,1-1-1 0 0,-1 1 1 0 0,1-2 0 0 0,0 1 0 0 0,0 0 0 0 0,0-1-1 0 0,1 0 1 0 0,-1-1 0 0 0,1 0 0 0 0,-1 0 0 0 0,1 0-1 0 0,0 0 1 0 0,0-1 0 0 0,0 0 0 0 0,-1-1 0 0 0,1 0 0 0 0,0 0-1 0 0,0 0 1 0 0,0-1 0 0 0,0 0 0 0 0,0 0 0 0 0,6-3-51 0 0,-2 1 176 0 0,0-2-1 0 0,-1 0 1 0 0,0 0 0 0 0,0-1 0 0 0,0 0 0 0 0,0-1 0 0 0,-1 0 0 0 0,-1 0 0 0 0,1-1 0 0 0,-1 0 0 0 0,6-7-176 0 0,-7 6 32 0 0,0-1 0 0 0,0 1 0 0 0,0-1 0 0 0,-2 0 0 0 0,1-1 0 0 0,-1 1 0 0 0,-1-1 0 0 0,1 0 0 0 0,-2 0 0 0 0,0-1 0 0 0,0 1 0 0 0,-1-1 0 0 0,-1 1 0 0 0,1-3-32 0 0,-2 14-463 0 0,-16 10-8856 0 0,13-2 1732 0 0,-1-1-3629 0 0</inkml:trace>
  <inkml:trace contextRef="#ctx0" brushRef="#br0" timeOffset="1319.088">8745 1399 12787 0 0,'0'0'1317'0'0,"0"0"-94"0"0,0 0 178 0 0,0 0 166 0 0,0 0-94 0 0,0 0-242 0 0,0 0-260 0 0,0 0-208 0 0,0 0-150 0 0,0 0-114 0 0,0 0-96 0 0,0 0-79 0 0,31-27-53 0 0,94-84-33 0 0,-70 44 81 0 0,-50 59-281 0 0,0 0 0 0 0,-1 0 1 0 0,0 0-1 0 0,0-1 0 0 0,-1 1 0 0 0,0-1 0 0 0,0 0 1 0 0,-1 0-1 0 0,0 0 0 0 0,-1 0 0 0 0,1-3-38 0 0,-4 10-14 0 0,1 0 0 0 0,0 1-1 0 0,-1-1 1 0 0,1 0 0 0 0,-1 1-1 0 0,1 0 1 0 0,-1-1 0 0 0,0 1-1 0 0,0 0 1 0 0,0 0 0 0 0,1 0-1 0 0,-1 0 1 0 0,0 0 0 0 0,0 0-1 0 0,0 1 1 0 0,0-1 0 0 0,-1 0-1 0 0,1 1 1 0 0,0 0 0 0 0,0 0 0 0 0,0-1-1 0 0,0 1 1 0 0,0 1 0 0 0,-1-1-1 0 0,1 0 1 0 0,0 0 0 0 0,0 1-1 0 0,0-1 1 0 0,0 1 0 0 0,0 0-1 0 0,0-1 1 0 0,0 1 0 0 0,0 0-1 0 0,-1 1 15 0 0,-12 6-77 0 0,-1 0-1 0 0,1 2 1 0 0,1-1 0 0 0,0 2-1 0 0,0 0 1 0 0,1 1-1 0 0,0 0 1 0 0,1 1-1 0 0,1 0 1 0 0,0 1-1 0 0,-2 4 78 0 0,5-9-25 0 0,0 1 0 0 0,0 1 0 0 0,1-1 1 0 0,0 1-1 0 0,1 1 0 0 0,0-1 0 0 0,1 1 0 0 0,0 0 0 0 0,1 0 0 0 0,0 1 0 0 0,1-1 0 0 0,0 1 0 0 0,1 0 0 0 0,1 0 0 0 0,0-1 0 0 0,1 4 25 0 0,1-11 5 0 0,0-1 0 0 0,0 1 0 0 0,0 0 0 0 0,1-1 0 0 0,-1 0-1 0 0,1 1 1 0 0,1-1 0 0 0,-1 0 0 0 0,0 0 0 0 0,1 0 0 0 0,0 0-1 0 0,0 0 1 0 0,0-1 0 0 0,0 1 0 0 0,1-1 0 0 0,-1 0 0 0 0,1 0-1 0 0,0 0 1 0 0,0-1 0 0 0,0 1 0 0 0,0-1 0 0 0,1 0-1 0 0,-1 0 1 0 0,0 0 0 0 0,1-1 0 0 0,-1 0 0 0 0,5 1-5 0 0,132 12 571 0 0,-110-18-410 0 0,0-2 1 0 0,0-1-1 0 0,-1-2 1 0 0,0 0-1 0 0,-1-3 1 0 0,0 0-1 0 0,0-2 1 0 0,-1 0-1 0 0,-1-2 1 0 0,-1-2-1 0 0,0 0 1 0 0,-2-1-1 0 0,6-7-161 0 0,19-20 191 0 0,-2-3 0 0 0,-2-2 0 0 0,-3-2 0 0 0,-2-1 1 0 0,-2-2-1 0 0,-2-2 0 0 0,20-49-191 0 0,-42 81-15 0 0,-2-1 0 0 0,-1 0-1 0 0,-2-1 1 0 0,0 0 0 0 0,-2 0 0 0 0,-1 0 0 0 0,-1-1 0 0 0,-1 0 0 0 0,-2 0 0 0 0,-1-1 0 0 0,-2 1 0 0 0,0 0 0 0 0,-2-4 15 0 0,3 28-5 0 0,-1 0 0 0 0,1 0 1 0 0,-1 0-1 0 0,0 0 1 0 0,0 0-1 0 0,-1 1 1 0 0,1-1-1 0 0,-1 0 0 0 0,0 1 1 0 0,0 0-1 0 0,0-1 1 0 0,-1 1-1 0 0,0 0 0 0 0,0 0 1 0 0,0 0-1 0 0,0 0 1 0 0,0 1-1 0 0,-1-1 0 0 0,0 1 1 0 0,1 0-1 0 0,-1 0 1 0 0,0 0-1 0 0,-1 1 1 0 0,1-1-1 0 0,0 1 0 0 0,-1 0 1 0 0,0 0-1 0 0,1 1 1 0 0,-1-1-1 0 0,0 1 0 0 0,0 0 1 0 0,1 0-1 0 0,-1 1 1 0 0,0 0-1 0 0,0-1 0 0 0,0 2 1 0 0,0-1-1 0 0,0 0 1 0 0,0 1-1 0 0,0 0 0 0 0,1 0 1 0 0,-1 1-1 0 0,-1 0 5 0 0,-8 8-3 0 0,1 0 0 0 0,0 2-1 0 0,0-1 1 0 0,1 2 0 0 0,1 0 0 0 0,0 0-1 0 0,0 1 1 0 0,2 0 0 0 0,0 1 0 0 0,0 0-1 0 0,1 0 1 0 0,1 1 0 0 0,1 0 0 0 0,0 0-1 0 0,1 1 1 0 0,1-1 0 0 0,1 1 0 0 0,-1 4 3 0 0,-5 215 269 0 0,14-186-212 0 0,3 0-1 0 0,2-1 1 0 0,2 1 0 0 0,2-2-1 0 0,14 33-56 0 0,18 61 45 0 0,-7-18 3 0 0,-22-77-82 0 0,-2 2 0 0 0,-2 0 0 0 0,-2 0 0 0 0,-2 9 34 0 0,-9-47-721 0 0,-4-19-1368 0 0,-2-3 1184 0 0,-10-31-4938 0 0,11 27-508 0 0,1 7-4818 0 0</inkml:trace>
  <inkml:trace contextRef="#ctx0" brushRef="#br0" timeOffset="1565.777">9240 1016 19068 0 0,'0'0'1232'0'0,"0"0"-387"0"0,0 0-204 0 0,0 0 111 0 0,0 0 176 0 0,0 0 131 0 0,0 0-56 0 0,0 0-124 0 0,0 0-132 0 0,0 0-127 0 0,33 5-135 0 0,104 16-110 0 0,65-13 383 0 0,120 17-3006 0 0,-276-15-672 0 0,-31-6-619 0 0,0 1-3782 0 0,-4-2-4643 0 0</inkml:trace>
  <inkml:trace contextRef="#ctx0" brushRef="#br0" timeOffset="1753.139">10107 1381 20892 0 0,'0'0'377'0'0,"0"0"-257"0"0,0 0-40 0 0,0 0-24 0 0,0 0-32 0 0,0 0-120 0 0,0 0-176 0 0,0 0-369 0 0,0 0-615 0 0,0 0-1112 0 0,0 0-2577 0 0,0 0-6914 0 0</inkml:trace>
  <inkml:trace contextRef="#ctx0" brushRef="#br0" timeOffset="1901.69">10098 1024 21237 0 0,'0'0'1456'0'0,"0"0"-456"0"0,0 0-304 0 0,0 0-208 0 0,0 0-120 0 0,0 0-136 0 0,0 0-144 0 0,0 0-224 0 0,0 0-280 0 0,0 0-464 0 0,0 0-864 0 0,0 0-2017 0 0,0 0-7193 0 0</inkml:trace>
  <inkml:trace contextRef="#ctx0" brushRef="#br0" timeOffset="3507.781">10144 1433 0 0 0,'0'0'671'0'0,"0"0"570"0"0,0 0 110 0 0,0 0-164 0 0,0 0-176 0 0,0 0-112 0 0,0 0-24 0 0,0 0 4 0 0,0 0 2 0 0,4-3 2 0 0,12-7-3 0 0,-12 8 51 0 0,-4 2 43 0 0,0 0 27 0 0,0 0 14 0 0,0 0-55 0 0,0 0-74 0 0,-33 15 6278 0 0,20 70-5010 0 0,11 95-1681 0 0,2-180-658 0 0,13-19-3252 0 0,-3 10-761 0 0,-2 3-4796 0 0,-6 3-508 0 0</inkml:trace>
  <inkml:trace contextRef="#ctx0" brushRef="#br0" timeOffset="32033.38">10210 994 0 0 0,'0'0'400'0'0,"0"0"112"0"0,-2 0 98 0 0,-9 0 52 0 0,8 0 8 0 0,3 0-13 0 0,0 0 2 0 0,0 0 49 0 0,0 0 71 0 0,-1-4 2848 0 0,-3-3-2922 0 0,-2 15 8928 0 0,6-8-9472 0 0,0 0-16 0 0,0 0 14 0 0,0 0 14 0 0,0 0 2 0 0,0 0-8 0 0,0 0-19 0 0,0 0-30 0 0,0 0-12 0 0,0 0-24 0 0,0 0 9 0 0,-19 15 2306 0 0,-10 2-2008 0 0,29-17-346 0 0,0-1 1 0 0,0 1-1 0 0,0 0 0 0 0,0-1 1 0 0,0 1-1 0 0,0-1 0 0 0,-1 1 1 0 0,1 0-1 0 0,0-1 0 0 0,0 1 1 0 0,0 0-1 0 0,-1-1 0 0 0,1 1 1 0 0,0 0-1 0 0,0-1 0 0 0,-1 1 0 0 0,1 0 1 0 0,0 0-1 0 0,-1-1 0 0 0,1 1 1 0 0,0 0-1 0 0,-1 0 0 0 0,1-1 1 0 0,0 1-1 0 0,-1 0 0 0 0,1 0 1 0 0,0 0-1 0 0,-1 0 0 0 0,1 0 1 0 0,-1 0-1 0 0,1 0 0 0 0,0 0 1 0 0,-1 0-1 0 0,1 0 0 0 0,-1 0 0 0 0,1 0 1 0 0,0 0-1 0 0,-1 0 0 0 0,1 0 1 0 0,-1 0-1 0 0,1 0 0 0 0,0 0 1 0 0,-1 0-1 0 0,1 0 0 0 0,-1 1 1 0 0,1-1-1 0 0,0 0 0 0 0,-1 0-43 0 0,0-1-9 0 0,0 0 0 0 0,0-1 0 0 0,0 1 0 0 0,0 0 0 0 0,-1 0-1 0 0,1-1 1 0 0,0 1 0 0 0,-1 0 0 0 0,1 0 0 0 0,-1 1 0 0 0,1-1 0 0 0,-1 0 0 0 0,1 0 0 0 0,-1 1-1 0 0,1-1 1 0 0,-1 1 0 0 0,0-1 0 0 0,0 1 0 0 0,1 0 0 0 0,-1 0 0 0 0,0-1 0 0 0,1 1-1 0 0,-1 0 1 0 0,0 1 0 0 0,0-1 0 0 0,1 0 0 0 0,-1 0 0 0 0,0 1 0 0 0,1-1 0 0 0,-1 1-1 0 0,0 0 1 0 0,1-1 0 0 0,-1 1 0 0 0,1 0 0 0 0,-1 0 0 0 0,1 0 0 0 0,-1 0 0 0 0,1 0-1 0 0,0 0 1 0 0,0 0 0 0 0,-1 1 0 0 0,1-1 0 0 0,0 0 0 0 0,0 1 9 0 0,-19 38-274 0 0,20-39 210 0 0,23 3-21 0 0,-20-4 128 0 0,1-1 1 0 0,-1 1-1 0 0,1 0 1 0 0,-1-1-1 0 0,1 0 1 0 0,-1 0-1 0 0,0 0 0 0 0,0 0 1 0 0,1-1-1 0 0,-1 1 1 0 0,0-1-1 0 0,0 0 1 0 0,0 1-1 0 0,-1-2 0 0 0,1 1 1 0 0,0 0-1 0 0,-1 0 1 0 0,1-1-44 0 0,10-8 193 0 0,-12 11-176 0 0,-1-1 0 0 0,1 1 0 0 0,-1-1 0 0 0,1 1 0 0 0,-1 0 0 0 0,0-1 0 0 0,1 1 0 0 0,-1-1 0 0 0,1 1 1 0 0,-1-1-1 0 0,0 1 0 0 0,0-1 0 0 0,1 0 0 0 0,-1 1 0 0 0,0-1 0 0 0,0 1 0 0 0,0-1 0 0 0,1 1 0 0 0,-1-1 0 0 0,0 0 0 0 0,0 1 0 0 0,0-1 0 0 0,0 0 0 0 0,0 1 0 0 0,0-1 0 0 0,0 1 1 0 0,0-1-1 0 0,-1 0 0 0 0,1 1 0 0 0,0-1 0 0 0,0 1 0 0 0,0-1 0 0 0,-1 1 0 0 0,1-1 0 0 0,0 1 0 0 0,-1-1 0 0 0,1 1 0 0 0,0-1 0 0 0,-1 1 0 0 0,1-1 0 0 0,-1 1 0 0 0,1-1 1 0 0,0 1-1 0 0,-1-1 0 0 0,1 1 0 0 0,-1 0 0 0 0,1 0 0 0 0,-1-1 0 0 0,0 1 0 0 0,1 0 0 0 0,-1 0 0 0 0,1-1 0 0 0,-1 1-17 0 0,0 0-1 0 0,-5 10-454 0 0,5-8-3132 0 0,4-10-6906 0 0,-3 8-686 0 0</inkml:trace>
  <inkml:trace contextRef="#ctx0" brushRef="#br0" timeOffset="33895.363">12331 1499 8290 0 0,'0'0'1612'0'0,"0"0"-305"0"0,0 0-195 0 0,0 0-3 0 0,0 0-13 0 0,0 0-168 0 0,0 0-289 0 0,0 0-251 0 0,0 0-67 0 0,0 0 111 0 0,0 0 172 0 0,8 0 143 0 0,91-11 2621 0 0,-78 2-2988 0 0,0-1 0 0 0,0-1 1 0 0,-1 0-1 0 0,-1-2 0 0 0,0 0 1 0 0,0-1-1 0 0,10-11-380 0 0,-22 18 65 0 0,0 1 1 0 0,-1-1-1 0 0,0 0 0 0 0,0 0 1 0 0,-1 0-1 0 0,0-1 0 0 0,0 0 1 0 0,-1 0-1 0 0,0 0 0 0 0,0-1 1 0 0,-1 1-1 0 0,0-1 0 0 0,-1 0 1 0 0,0 0-1 0 0,0 0 0 0 0,-1 0 1 0 0,0 0-1 0 0,0 0 0 0 0,-1-1 1 0 0,-1-5-66 0 0,-1 10-19 0 0,-1-1 1 0 0,0 1 0 0 0,0 0 0 0 0,-1 0 0 0 0,0 0 0 0 0,0 0 0 0 0,0 1 0 0 0,0-1 0 0 0,-1 1 0 0 0,1 0 0 0 0,-1 0 0 0 0,0 1 0 0 0,0-1 0 0 0,-1 1 0 0 0,1 1 0 0 0,-1-1-1 0 0,1 1 1 0 0,-1-1 0 0 0,0 2 0 0 0,0-1 0 0 0,0 1 0 0 0,0 0 0 0 0,0 0 0 0 0,0 0 0 0 0,0 1 0 0 0,-1 0 0 0 0,1 0 0 0 0,0 1 0 0 0,0-1 0 0 0,0 2 0 0 0,0-1-1 0 0,0 0 1 0 0,-4 3 18 0 0,-9 6-63 0 0,0 0-1 0 0,1 2 1 0 0,0 0-1 0 0,1 1 0 0 0,1 1 1 0 0,0 0-1 0 0,1 2 1 0 0,0-1-1 0 0,1 2 0 0 0,-6 9 64 0 0,11-15 14 0 0,0-1 0 0 0,1 1 0 0 0,1 1 0 0 0,-1-1 1 0 0,2 1-1 0 0,0 1 0 0 0,0-1 0 0 0,1 1 0 0 0,0 0 0 0 0,2 0 0 0 0,-1 0 0 0 0,1 1 0 0 0,1-1 0 0 0,1 1 0 0 0,0 0-14 0 0,0-8 54 0 0,1-1 0 0 0,0 1 1 0 0,0-1-1 0 0,1 1 0 0 0,-1-1 1 0 0,1 1-1 0 0,0-1 0 0 0,1 1 0 0 0,-1-1 1 0 0,1 0-1 0 0,0 1 0 0 0,1-1 0 0 0,-1 0 1 0 0,1-1-1 0 0,0 1 0 0 0,0 0 0 0 0,1-1 1 0 0,-1 0-1 0 0,1 1 0 0 0,0-1 0 0 0,0-1 1 0 0,2 2-55 0 0,15 8 215 0 0,0-2 0 0 0,1-1 0 0 0,0-1 0 0 0,1-1 0 0 0,0 0 0 0 0,0-2 0 0 0,0-1 0 0 0,1-1 0 0 0,0 0 0 0 0,0-2 0 0 0,0-1 0 0 0,0-1 0 0 0,0-1 0 0 0,6-2-215 0 0,-13 3 84 0 0,8 0 27 0 0,0 0 1 0 0,0-2 0 0 0,0-1-1 0 0,0-2 1 0 0,-1 0-1 0 0,0-1 1 0 0,3-2-112 0 0,-26 8-5 0 0,-1 0 1 0 0,1 0-1 0 0,0 0 1 0 0,-1 0-1 0 0,1 0 1 0 0,0-1-1 0 0,-1 1 0 0 0,1 0 1 0 0,0 0-1 0 0,-1 0 1 0 0,1-1-1 0 0,-1 1 1 0 0,1 0-1 0 0,-1-1 0 0 0,1 1 1 0 0,0 0-1 0 0,-1-1 1 0 0,1 1-1 0 0,-1-1 1 0 0,0 1-1 0 0,1-1 0 0 0,-1 1 1 0 0,1-1-1 0 0,-1 1 1 0 0,0-1-1 0 0,1 0 1 0 0,-1 1-1 0 0,0-1 0 0 0,0 1 1 0 0,1-1-1 0 0,-1 0 1 0 0,0 1-1 0 0,0-1 1 0 0,0 0-1 0 0,0 1 0 0 0,0-1 1 0 0,0 0-1 0 0,0 1 1 0 0,0-1-1 0 0,0 0 1 0 0,0 1-1 0 0,0-1 0 0 0,0 0 1 0 0,-1 1-1 0 0,1-1 1 0 0,0 1-1 0 0,0-1 1 0 0,-1 0-1 0 0,1 1 0 0 0,0-1 1 0 0,-1 1-1 0 0,1-1 1 0 0,0 1-1 0 0,-1-1 0 0 0,1 1 1 0 0,-1-1-1 0 0,1 1 1 0 0,-1-1-1 0 0,0 1 5 0 0,-13-12-2773 0 0,5 4-2543 0 0,2 1-3965 0 0,7 7-2496 0 0</inkml:trace>
  <inkml:trace contextRef="#ctx0" brushRef="#br0" timeOffset="34612.156">12937 1790 8626 0 0,'0'0'2618'0'0,"0"0"-447"0"0,0 0-259 0 0,0 0-118 0 0,0 0-200 0 0,0 0-277 0 0,0 0-259 0 0,0 0-194 0 0,0 0-82 0 0,0 0-42 0 0,0 0-48 0 0,0 0-40 0 0,0 0-51 0 0,13-18-55 0 0,40-56-77 0 0,22-73 1086 0 0,-29 54-1079 0 0,5 3-1 0 0,31-41-475 0 0,-14 55 38 0 0,-68 75-69 0 0,0 1-12 0 0,-35 261-369 0 0,35-245 422 0 0,16 137-122 0 0,-15-148 113 0 0,0-1 1 0 0,1 1-1 0 0,0-1 0 0 0,0 0 0 0 0,0 0 0 0 0,0 0 0 0 0,1 0 1 0 0,0 0-1 0 0,0 0 0 0 0,0 0 0 0 0,0-1 0 0 0,0 0 0 0 0,1 1 1 0 0,0-1-1 0 0,-1 0 0 0 0,1-1 0 0 0,0 1 0 0 0,1-1 1 0 0,-1 0-1 0 0,0 0 0 0 0,0 0 0 0 0,1 0 0 0 0,-1-1 0 0 0,1 0 1 0 0,0 0-1 0 0,-1 0 0 0 0,1-1 0 0 0,0 1 0 0 0,0-1 0 0 0,3 0-1 0 0,4-4 76 0 0,1 0-1 0 0,0 0 0 0 0,-1-1 0 0 0,0-1 0 0 0,0 0 0 0 0,0 0 0 0 0,-1-2 1 0 0,0 1-1 0 0,-1-1 0 0 0,1-1 0 0 0,-1 0 0 0 0,-1 0 0 0 0,0-1 0 0 0,0 0 1 0 0,-1-1-1 0 0,-1 0 0 0 0,1 0 0 0 0,-2 0 0 0 0,1-1 0 0 0,0-3-75 0 0,7-8 115 0 0,-1 0 0 0 0,0-1 0 0 0,-2 0 0 0 0,0-1 0 0 0,-2 0 0 0 0,-1-1 0 0 0,-1 0 0 0 0,-1 0 0 0 0,-1 0 0 0 0,-2-1 0 0 0,0-8-115 0 0,-3 34-34 0 0,0 1 0 0 0,0 0 1 0 0,-1-1-1 0 0,1 1 0 0 0,0 0 0 0 0,0-1 1 0 0,-1 1-1 0 0,1-1 0 0 0,0 1 0 0 0,-1 0 1 0 0,1 0-1 0 0,0-1 0 0 0,-1 1 1 0 0,1 0-1 0 0,0 0 0 0 0,-1-1 0 0 0,1 1 1 0 0,-1 0-1 0 0,1 0 0 0 0,0 0 1 0 0,-1 0-1 0 0,1 0 0 0 0,-1-1 0 0 0,1 1 1 0 0,-1 0-1 0 0,1 0 0 0 0,-1 0 0 0 0,1 0 1 0 0,0 0-1 0 0,-1 0 0 0 0,1 1 1 0 0,-1-1-1 0 0,1 0 0 0 0,-1 0 0 0 0,1 0 1 0 0,0 0-1 0 0,-1 0 0 0 0,1 1 1 0 0,-1-1-1 0 0,1 0 0 0 0,0 0 0 0 0,-1 1 1 0 0,1-1-1 0 0,0 0 0 0 0,-1 1 0 0 0,1-1 1 0 0,0 0-1 0 0,-1 1 0 0 0,1-1 1 0 0,0 0-1 0 0,0 1 0 0 0,0-1 0 0 0,-1 0 1 0 0,1 1-1 0 0,0-1 0 0 0,0 1 1 0 0,0-1-1 0 0,0 1 0 0 0,0-1 0 0 0,0 0 1 0 0,0 1-1 0 0,0-1 0 0 0,0 1 0 0 0,0-1 1 0 0,0 1-1 0 0,0-1 0 0 0,0 1 1 0 0,0-1-1 0 0,0 0 0 0 0,0 1 34 0 0,-13 36-2753 0 0,6-19-108 0 0,1 0-3353 0 0,3-10-5559 0 0</inkml:trace>
  <inkml:trace contextRef="#ctx0" brushRef="#br0" timeOffset="35537.976">13955 1433 11739 0 0,'0'0'1675'0'0,"0"0"-349"0"0,0 0-123 0 0,0 0-90 0 0,0 0-205 0 0,0 0-269 0 0,0 0-219 0 0,0 0-60 0 0,0 0 20 0 0,0 0 64 0 0,0 0 17 0 0,0 0-34 0 0,0 0-27 0 0,10 0 10 0 0,64 10 886 0 0,-60-10-1036 0 0,1 0 0 0 0,0-2 0 0 0,0 1 0 0 0,0-2-1 0 0,-1 0 1 0 0,1 0 0 0 0,-1-2 0 0 0,0 0 0 0 0,0 0 0 0 0,-1-1 0 0 0,0-1 0 0 0,0 0 0 0 0,0-1 0 0 0,-1-1-1 0 0,0 0 1 0 0,0 0 0 0 0,7-9-260 0 0,-12 13 57 0 0,-1-1-1 0 0,1 1 0 0 0,-1-1 0 0 0,-1-1 1 0 0,1 1-1 0 0,-1-1 0 0 0,0 0 1 0 0,-1 0-1 0 0,1 0 0 0 0,-2-1 0 0 0,1 1 1 0 0,-1-1-1 0 0,0 0 0 0 0,0 0 1 0 0,-1-1-1 0 0,0 1 0 0 0,-1 0 1 0 0,0-1-1 0 0,0-1-56 0 0,-2 8-12 0 0,-1 0 1 0 0,0 0-1 0 0,0 1 0 0 0,1-1 1 0 0,-1 0-1 0 0,-1 0 0 0 0,1 1 1 0 0,0-1-1 0 0,0 1 1 0 0,0 0-1 0 0,-1 0 0 0 0,1 0 1 0 0,-1 0-1 0 0,1 0 1 0 0,-1 0-1 0 0,1 1 0 0 0,-1-1 1 0 0,1 1-1 0 0,-1-1 0 0 0,0 1 1 0 0,1 0-1 0 0,-1 0 1 0 0,1 1-1 0 0,-1-1 0 0 0,0 0 1 0 0,1 1-1 0 0,-1 0 12 0 0,-5-1-96 0 0,-8 3-22 0 0,0 0 0 0 0,0 2 0 0 0,1 0 0 0 0,-1 1-1 0 0,1 0 1 0 0,1 1 0 0 0,-1 1 0 0 0,1 0 0 0 0,1 1 0 0 0,0 0-1 0 0,0 1 1 0 0,0 1 0 0 0,-8 9 118 0 0,9-11-32 0 0,1-1-1 0 0,0 2 1 0 0,0-1 0 0 0,1 2-1 0 0,0-1 1 0 0,1 1 0 0 0,0 1-1 0 0,1 0 1 0 0,0 0 0 0 0,1 0-1 0 0,0 1 1 0 0,1 0-1 0 0,1 0 1 0 0,0 1 0 0 0,0 0-1 0 0,2 0 1 0 0,0 0 0 0 0,0 0-1 0 0,1 0 1 0 0,1 1 0 0 0,0-1-1 0 0,1 1 1 0 0,1 4 32 0 0,1-13 19 0 0,1 0 1 0 0,-1 0-1 0 0,1 0 0 0 0,0-1 1 0 0,0 1-1 0 0,1-1 1 0 0,0 1-1 0 0,0-1 0 0 0,0-1 1 0 0,0 1-1 0 0,1-1 1 0 0,0 1-1 0 0,0-1 0 0 0,0 0 1 0 0,0-1-1 0 0,1 0 1 0 0,-1 1-1 0 0,1-2 0 0 0,0 1 1 0 0,0-1-1 0 0,5 2-19 0 0,136 23 932 0 0,-116-30-793 0 0,-1-1 1 0 0,0-1 0 0 0,0-2-1 0 0,0-1 1 0 0,-1-1 0 0 0,0-2-1 0 0,0 0 1 0 0,-1-2 0 0 0,-1-2-1 0 0,0 0 1 0 0,-1-1 0 0 0,-1-2-1 0 0,-1-1 1 0 0,0-1 0 0 0,10-11-140 0 0,9-3 116 0 0,102-95 40 0 0,-139 122-149 0 0,0-1 0 0 0,-1 1 0 0 0,-1-1 0 0 0,1 1-1 0 0,-1-2 1 0 0,-1 1 0 0 0,1 0 0 0 0,-1 0 0 0 0,-1-1 0 0 0,0 0 0 0 0,0 0 0 0 0,0 1 0 0 0,-1-1-1 0 0,-1 0 1 0 0,1 0 0 0 0,-1 0 0 0 0,-1 0 0 0 0,-1-6-7 0 0,1 11-7 0 0,-1 1-1 0 0,1-1 1 0 0,-1 1-1 0 0,0-1 1 0 0,0 1-1 0 0,-1 0 1 0 0,1 0-1 0 0,-1 0 1 0 0,0 0-1 0 0,1 0 1 0 0,-1 0-1 0 0,-1 1 1 0 0,1-1-1 0 0,0 1 1 0 0,0 0-1 0 0,-1 0 1 0 0,1 0-1 0 0,-1 1 1 0 0,0-1-1 0 0,0 1 1 0 0,1 0-1 0 0,-1 0 1 0 0,0 0-1 0 0,0 0 1 0 0,0 1-1 0 0,0 0 8 0 0,-107 9-320 0 0,100-6 290 0 0,1 1 1 0 0,-1 0-1 0 0,1 1 0 0 0,-1 1 0 0 0,2-1 0 0 0,-1 2 0 0 0,1-1 0 0 0,-1 1 0 0 0,2 1 1 0 0,-4 2 29 0 0,11-8-7 0 0,0 0 0 0 0,0-1 0 0 0,-1 1 1 0 0,1 0-1 0 0,1 0 0 0 0,-1 0 1 0 0,0 0-1 0 0,0 0 0 0 0,1 0 0 0 0,-1 0 1 0 0,1 0-1 0 0,-1 0 0 0 0,1 0 1 0 0,0 0-1 0 0,0 0 0 0 0,0 1 0 0 0,0-1 1 0 0,1 0-1 0 0,-1 0 0 0 0,0 0 0 0 0,1 0 1 0 0,-1 0-1 0 0,1 0 0 0 0,0 0 1 0 0,0 0-1 0 0,0 0 0 0 0,0 0 0 0 0,0-1 1 0 0,0 1-1 0 0,0 0 0 0 0,1 0 1 0 0,-1-1-1 0 0,1 1 0 0 0,-1-1 0 0 0,1 0 1 0 0,-1 1-1 0 0,1-1 0 0 0,0 0 1 0 0,0 0-1 0 0,0 0 7 0 0,80 35-18 0 0,-14-25 98 0 0,-51-10-68 0 0,0 1 1 0 0,0 1-1 0 0,0 1 0 0 0,-1 0 1 0 0,1 1-1 0 0,-1 1 0 0 0,0 0 1 0 0,12 8-13 0 0,-25-10 16 0 0,0-1 0 0 0,0 1 1 0 0,0 1-1 0 0,0-1 1 0 0,-1 0-1 0 0,1 1 1 0 0,-1-1-1 0 0,0 1 1 0 0,-1 0-1 0 0,1-1 1 0 0,-1 1-1 0 0,0 0 1 0 0,0 0-1 0 0,0 0 0 0 0,-1 0 1 0 0,0 0-1 0 0,0 0 1 0 0,0 0-1 0 0,-1 0 1 0 0,1 0-1 0 0,-2 3-16 0 0,2 11 9 0 0,-30 151 121 0 0,17-55-2620 0 0,22-112-4226 0 0,-5-3 1174 0 0,-2 0-6261 0 0</inkml:trace>
  <inkml:trace contextRef="#ctx0" brushRef="#br0" timeOffset="42319.478">15547 1293 0 0 0,'0'0'1027'0'0,"0"0"295"0"0,0 0 196 0 0,0 0 96 0 0,0 0-40 0 0,0 0-146 0 0,0 0-180 0 0,0 0-166 0 0,0 0-80 0 0,0 0-2 0 0,-3 0-16 0 0,-8 0-31 0 0,9 0-52 0 0,-2-2 3572 0 0,-9-4-2605 0 0,-20-20 702 0 0,28 23-2473 0 0,0 1 0 0 0,0 0 0 0 0,-1 0 0 0 0,1 1 1 0 0,0 0-1 0 0,0-1 0 0 0,-1 2 0 0 0,1-1 0 0 0,-1 1 0 0 0,1-1 0 0 0,-1 2 0 0 0,1-1 0 0 0,-1 0 1 0 0,1 1-1 0 0,0 0 0 0 0,-1 1 0 0 0,-3 0-97 0 0,-24 14 192 0 0,29-12-171 0 0,-10 8 9 0 0,1 0 1 0 0,0 1-1 0 0,1 0 1 0 0,0 1 0 0 0,1 0-1 0 0,1 1 1 0 0,0 0-1 0 0,0 1-30 0 0,3-3 6 0 0,1 1-1 0 0,0 0 0 0 0,1 0 1 0 0,0 0-1 0 0,1 1 0 0 0,0-1 1 0 0,2 1-1 0 0,-1 0 0 0 0,2 0 1 0 0,0 0-1 0 0,1 0 0 0 0,0 0 1 0 0,1 0-6 0 0,0-11 25 0 0,0-1 0 0 0,0 0 0 0 0,0 0 0 0 0,0 0 0 0 0,0 1 0 0 0,1-1 0 0 0,-1 0 0 0 0,1 0 0 0 0,0-1 0 0 0,0 1 0 0 0,0 0 0 0 0,0-1 0 0 0,0 1 0 0 0,1-1 0 0 0,-1 1 0 0 0,1-1 0 0 0,-1 0 0 0 0,1 0 0 0 0,0 0 0 0 0,0-1 0 0 0,0 1 0 0 0,0-1 0 0 0,0 1 0 0 0,0-1 0 0 0,0 0 0 0 0,1 0 0 0 0,-1-1 1 0 0,0 1-1 0 0,1-1 0 0 0,0 1-25 0 0,5-1 86 0 0,1 1 0 0 0,-1-2 0 0 0,1 1 1 0 0,-1-1-1 0 0,1-1 0 0 0,-1 0 1 0 0,0 0-1 0 0,0 0 0 0 0,0-1 0 0 0,4-2-86 0 0,7-4 113 0 0,-1-1 0 0 0,1-1-1 0 0,-2-1 1 0 0,0 0 0 0 0,0-1 0 0 0,-1-1-1 0 0,-1-1 1 0 0,0-1 0 0 0,-1 0-1 0 0,-1 0 1 0 0,0-2 0 0 0,2-5-113 0 0,-8 6 57 0 0,0 0 1 0 0,-2 0-1 0 0,0-1 1 0 0,-1 0-1 0 0,0 0 1 0 0,-2 0-1 0 0,0 0 1 0 0,0-10-58 0 0,-3 12 607 0 0,0 17-603 0 0,0 21 10 0 0,37 206 54 0 0,30 229-104 0 0,-35-252 84 0 0,-19-45-48 0 0,-14-155-3 0 0,0-1 0 0 0,0 1 0 0 0,-1 0 0 0 0,1-1 1 0 0,-1 1-1 0 0,0-1 0 0 0,0 0 0 0 0,-1 1 0 0 0,1-1 0 0 0,-1 0 0 0 0,0 0 0 0 0,0-1 0 0 0,0 1 0 0 0,0-1 0 0 0,-1 1 0 0 0,1-1 0 0 0,-1 0 0 0 0,0 0 0 0 0,-3 1 3 0 0,-9 2-7 0 0,0-2 0 0 0,0 0 0 0 0,0-1 0 0 0,-1 0-1 0 0,1-1 1 0 0,-1-1 0 0 0,0-1 0 0 0,-5-1 7 0 0,19 0-1 0 0,-1-1 0 0 0,2 0 0 0 0,-1 0 0 0 0,0 0-1 0 0,0-1 1 0 0,1 1 0 0 0,-1-1 0 0 0,1 1 0 0 0,0-1 0 0 0,0 0 0 0 0,0 0 0 0 0,0 0 0 0 0,0 0 0 0 0,1 0 0 0 0,-1-1 0 0 0,1 1-1 0 0,0 0 1 0 0,0-1 0 0 0,0 1 0 0 0,0-1 0 0 0,1 1 0 0 0,-1-1 0 0 0,1 1 0 0 0,0-1 0 0 0,0 1 0 0 0,0-1 0 0 0,1-1 1 0 0,0-25-11 0 0,1 0 0 0 0,1 0 1 0 0,2 1-1 0 0,1-1 1 0 0,1 1-1 0 0,2 0 1 0 0,1 1-1 0 0,1 0 1 0 0,1 1-1 0 0,2 0 0 0 0,0 1 1 0 0,2 0 10 0 0,82-102 99 0 0,4 55-91 0 0,-96 47-5690 0 0,-2 3-4591 0 0,0 16-1346 0 0</inkml:trace>
  <inkml:trace contextRef="#ctx0" brushRef="#br0" timeOffset="53418.672">15860 1186 3969 0 0,'0'0'2258'0'0,"0"0"-473"0"0,0 0-206 0 0,0 0 66 0 0,0 0 47 0 0,0 0-78 0 0,0 0-249 0 0,0 0-303 0 0,0 0-219 0 0,0 0-150 0 0,0 0-107 0 0,7-11-63 0 0,19-33-42 0 0,-14 30 4373 0 0,-8 22-3643 0 0,-5 19-1618 0 0,1-27 665 0 0,0 240 257 0 0,2-228-505 0 0,1 0 0 0 0,0-1 0 0 0,1 1 0 0 0,0-1 0 0 0,0 0 0 0 0,2 0 0 0 0,-1 0 0 0 0,1-1 0 0 0,5 6-10 0 0,-9-15 20 0 0,-1 0 1 0 0,1-1-1 0 0,0 1 0 0 0,0-1 0 0 0,0 0 0 0 0,0 0 0 0 0,0 1 0 0 0,-1-1 0 0 0,1 0 0 0 0,0-1 0 0 0,0 1 0 0 0,0 0 0 0 0,0 0 0 0 0,0-1 1 0 0,-1 1-1 0 0,1-1 0 0 0,0 0 0 0 0,0 1 0 0 0,-1-1 0 0 0,1 0 0 0 0,0 0 0 0 0,-1 0 0 0 0,1 0 0 0 0,-1 0 0 0 0,1-1 0 0 0,-1 1 0 0 0,0 0 1 0 0,1-1-1 0 0,-1 1 0 0 0,0-1 0 0 0,0 1 0 0 0,0-1 0 0 0,0 0 0 0 0,0 1 0 0 0,-1-1 0 0 0,1 0 0 0 0,0 0 0 0 0,-1 1 0 0 0,1-1 0 0 0,-1 0 1 0 0,0 0-1 0 0,1-1-20 0 0,3-4 37 0 0,66-153 403 0 0,-2 18-295 0 0,-58 110-108 0 0,7 60 302 0 0,61 150 144 0 0,-49-112-424 0 0,-4 1 0 0 0,-2 1 0 0 0,-3 1 0 0 0,-4 1 0 0 0,-2 0 1 0 0,-1 21-60 0 0,-8 114 266 0 0,-9-183-226 0 0,0 1-1 0 0,-2-1 1 0 0,0-1 0 0 0,-1 1-1 0 0,-1-1 1 0 0,-10 17-40 0 0,13-30 5 0 0,0 0 0 0 0,0 0 1 0 0,-1 0-1 0 0,0-1 0 0 0,0 1 1 0 0,-1-2-1 0 0,0 1 0 0 0,0-1 1 0 0,0 0-1 0 0,-1 0 0 0 0,0-1 1 0 0,0 0-1 0 0,-1 0 0 0 0,1-1 1 0 0,-1 0-1 0 0,0-1 0 0 0,0 0 1 0 0,0 0-1 0 0,-1-1 0 0 0,1 0 1 0 0,0-1-1 0 0,-1 0 0 0 0,1 0 1 0 0,-1-1-1 0 0,0 0 0 0 0,-7-2-5 0 0,14 1-3 0 0,-1-1-1 0 0,1 1 0 0 0,-1-1 0 0 0,1 0 0 0 0,0 0 0 0 0,0 0 1 0 0,0 0-1 0 0,0-1 0 0 0,0 1 0 0 0,0-1 0 0 0,1 0 0 0 0,-1 0 1 0 0,1 0-1 0 0,0 0 0 0 0,0 0 0 0 0,0 0 0 0 0,0 0 0 0 0,1-1 1 0 0,-1 1-1 0 0,1-1 0 0 0,0 1 0 0 0,0-1 0 0 0,0 0 0 0 0,0 0 1 0 0,1 1-1 0 0,0-1 0 0 0,-1 0 0 0 0,1 0 0 0 0,1 1 0 0 0,-1-1 1 0 0,0 0-1 0 0,1 0 0 0 0,0 1 0 0 0,0-1 0 0 0,0 1 1 0 0,0-1-1 0 0,1 0 0 0 0,-1 1 0 0 0,2-3 4 0 0,10-24 4 0 0,2 1 1 0 0,0 0-1 0 0,2 1 0 0 0,1 1 0 0 0,2 1 1 0 0,0 0-1 0 0,20-18-4 0 0,7-11-33 0 0,-13 17-23 0 0,2 2 0 0 0,1 2 0 0 0,38-26 56 0 0,-17 12-781 0 0,-41 37 106 0 0,-7 4-3097 0 0,-3 2-5376 0 0,-5 1-3333 0 0</inkml:trace>
  <inkml:trace contextRef="#ctx0" brushRef="#br0" timeOffset="59577.416">6254 2235 1536 0 0,'0'0'630'0'0,"0"0"-243"0"0,0 0-195 0 0,0 0 82 0 0,0 0 313 0 0,0 0 348 0 0,0 0 245 0 0,0 0 56 0 0,0 0-103 0 0,0 0-169 0 0,0 0-125 0 0,6 0-83 0 0,178 0 6344 0 0,151 34-4693 0 0,364-27-1244 0 0,-220-41-273 0 0,-68 16-409 0 0,479 3 207 0 0,-484-26-77 0 0,-167 16-432 0 0,474-7 401 0 0,-254 23-329 0 0,339-20 430 0 0,-326-5-265 0 0,337-17 458 0 0,239 29-327 0 0,-1000 22-538 0 0,244 11 7 0 0,-35-3 52 0 0,188-16 129 0 0,-153 1-47 0 0,218 3 242 0 0,-42-11-311 0 0,10-10 111 0 0,-187 25 122 0 0,-291 0-286 0 0,0 0 37 0 0,0 0-25 0 0,0 0-13 0 0,0 0 1 0 0,0 0-10 0 0,0 0 0 0 0,0 0 7 0 0,0 0 8 0 0,0 0-10 0 0,0 0 2 0 0,0 0-3 0 0,0 0 23 0 0,0 0-26 0 0,0 0-5 0 0,0 0-2 0 0,0 0-12 0 0,0 0 14 0 0,0 0 7 0 0,0 0-4 0 0,0 0-1 0 0,0 0 2 0 0,-5 4-633 0 0,1-5-3203 0 0,0 2-5354 0 0,1 2-3086 0 0</inkml:trace>
  <inkml:trace contextRef="#ctx0" brushRef="#br0" timeOffset="109292.553">349 2589 880 0 0,'0'0'2417'0'0,"0"0"-382"0"0,0 0-304 0 0,0 0 47 0 0,0 0 105 0 0,0 0-51 0 0,0 0-261 0 0,0 0-369 0 0,0 0-296 0 0,0 0-153 0 0,0 0-52 0 0,2 4 6317 0 0,1 6-5222 0 0,1 90-579 0 0,0-1-964 0 0,-4-58-167 0 0,-1 0 0 0 0,-1-1 0 0 0,-3 1 0 0 0,-1-1 0 0 0,-4 8-86 0 0,-56 165 295 0 0,61-158-2126 0 0,4-59 654 0 0,-3-17-4308 0 0,2 6-4659 0 0,2 7 83 0 0</inkml:trace>
  <inkml:trace contextRef="#ctx0" brushRef="#br0" timeOffset="110677.715">1 2493 1704 0 0,'0'0'1373'0'0,"0"0"-129"0"0,0 0 100 0 0,0 0 355 0 0,0 0 258 0 0,0 0-78 0 0,0 0-331 0 0,0 0-428 0 0,0 0-310 0 0,0 0-103 0 0,0 0 21 0 0,0 0 69 0 0,0 0 53 0 0,4 1 5406 0 0,7 2-4424 0 0,320-14 1909 0 0,-296 9-3654 0 0,0 2 1 0 0,0 2-1 0 0,1 1 0 0 0,-1 1 1 0 0,-1 2-1 0 0,19 6-87 0 0,35 7 447 0 0,-87-19-410 0 0,-1 0 1 0 0,0 0 11 0 0,12 4 830 0 0,16-9-962 0 0,5-2 98 0 0,-41 0-4650 0 0,0 3-7939 0 0,6 1 184 0 0</inkml:trace>
  <inkml:trace contextRef="#ctx0" brushRef="#br0" timeOffset="112039.879">1030 2887 4537 0 0,'0'0'2111'0'0,"0"0"-137"0"0,0 0 105 0 0,0 0 160 0 0,0 0-60 0 0,0 0-368 0 0,0 0-484 0 0,0 0-353 0 0,0 0-181 0 0,0 0-42 0 0,0 0 8 0 0,0 0-3 0 0,0 0-58 0 0,2 0-86 0 0,47 16 3327 0 0,36 9-2489 0 0,202-11 201 0 0,-287-14-1666 0 0,0 0 33 0 0,0 0-6 0 0,0 0 12 0 0,0 0 49 0 0,0 0-40 0 0,0 0-2 0 0,0 0 4 0 0,0 0-15 0 0,0 0-6 0 0,-10-8-7735 0 0,8 7 6533 0 0,1-1-1319 0 0,-1 2-8864 0 0,1 0 3273 0 0</inkml:trace>
  <inkml:trace contextRef="#ctx0" brushRef="#br0" timeOffset="112488.166">1026 3122 7482 0 0,'0'0'3075'0'0,"0"0"-859"0"0,0 0-483 0 0,0 0-117 0 0,0 0-77 0 0,0 0-189 0 0,0 0-317 0 0,0 0-313 0 0,0 0-181 0 0,0 0-12 0 0,0 0 53 0 0,0 0 66 0 0,0 0 11 0 0,6 1-54 0 0,214 10 4175 0 0,-88 3-4060 0 0,-111-11-444 0 0,-18-2-5345 0 0,-2-1-5472 0 0,-1 0 10515 0 0,0 0-11351 0 0</inkml:trace>
  <inkml:trace contextRef="#ctx0" brushRef="#br0" timeOffset="116591.431">1939 3215 8610 0 0,'0'0'4057'0'0,"0"0"-1538"0"0,0 0-764 0 0,0 0-173 0 0,0 0-118 0 0,0 0-198 0 0,0 0-272 0 0,0 0-260 0 0,0 0-183 0 0,0 0-65 0 0,0 0 7 0 0,0 0-24 0 0,0 0-17 0 0,20 0 1493 0 0,8-14-1623 0 0,0 1 0 0 0,1 2 0 0 0,0 1 0 0 0,0 2 1 0 0,14-2-323 0 0,12 10 121 0 0,-51 50 16 0 0,-5-41-118 0 0,-2 0 1 0 0,1 0-1 0 0,-1 0 0 0 0,0 0 0 0 0,-1-1 1 0 0,0 0-1 0 0,-1 1 0 0 0,1-2 0 0 0,-2 1 0 0 0,1 0 1 0 0,-1-1-1 0 0,0 0 0 0 0,-3 2-19 0 0,-2 5 21 0 0,-156 141-56 0 0,144-137 33 0 0,-9 7 36 0 0,103-17-15 0 0,198-8 1564 0 0,-269 0-1518 0 0,0 0 9 0 0,0 0 22 0 0,0 0-26 0 0,0 0-7 0 0,0 0 13 0 0,0 0-16 0 0,0 0 11 0 0,0 0-15 0 0,0 0-16 0 0,0 0 9 0 0,0 0-8 0 0,0 0-6 0 0,0 0 4 0 0,0 0-3 0 0,0 0-13 0 0,0 0 5 0 0,0 0-11 0 0,0 0-26 0 0,0 0 17 0 0,0 0 16 0 0,0 0 45 0 0,0 0-38 0 0,0 0-30 0 0,0 0-5 0 0,0 0-48 0 0,0 0 36 0 0,0 0 27 0 0,0 0-2 0 0,0 0 0 0 0,0 0 6 0 0,0 0 14 0 0,0 0 41 0 0,0 0-45 0 0,0 0-41 0 0,0 0-41 0 0,0 0 31 0 0,0 0 28 0 0,0 0 31 0 0,0 0-30 0 0,0 0 13 0 0,0 0-6 0 0,0 0-20 0 0,0 0 14 0 0,0 0-14 0 0,0 0 1 0 0,0 0 8 0 0,0 0 23 0 0,0 0-10 0 0,0 0-32 0 0,0 0-12 0 0,0 0 22 0 0,0 0 16 0 0,0 0 13 0 0,0 0 12 0 0,0 0-18 0 0,0 0-8 0 0,0 0-7 0 0,0 0 2 0 0,0 0-18 0 0,0 0 5 0 0,0 0 17 0 0,0 0 0 0 0,0 0-11 0 0,0-1 15 0 0,0-1-8 0 0,0 1-8 0 0,0 1 15 0 0,0 0-16 0 0,0 0-22 0 0,0 0 12 0 0,0 0 13 0 0,0 0 7 0 0,0 0-16 0 0,0 0-15 0 0,0 0-10 0 0,0 0-3 0 0,0 0 11 0 0,0 0-11 0 0,0 0 3 0 0,0 0 0 0 0,0 0-21 0 0,0 0 7 0 0,0 0-8 0 0,0 0-32 0 0,0 0-2 0 0,-11-48-7632 0 0,11 42 4625 0 0,0 1-4746 0 0,0 2-4192 0 0</inkml:trace>
  <inkml:trace contextRef="#ctx0" brushRef="#br0" timeOffset="114992.873">2129 2533 3961 0 0,'0'0'2310'0'0,"0"0"-103"0"0,0 0 0 0 0,0 0 23 0 0,0 0-144 0 0,0 0-329 0 0,0 0-392 0 0,0 0-333 0 0,0 0-207 0 0,0 0-102 0 0,0 0-43 0 0,7 12 3010 0 0,18 40-1996 0 0,-18-35-1527 0 0,-2 0 1 0 0,0 1-1 0 0,-1-1 1 0 0,-1 1-1 0 0,0 0 0 0 0,-2-1 1 0 0,0 1-1 0 0,-1 18-167 0 0,-7 110 457 0 0,6-137-1451 0 0,1-13-3949 0 0,0-4-7498 0 0,0 8 2256 0 0</inkml:trace>
  <inkml:trace contextRef="#ctx0" brushRef="#br0" timeOffset="115406.185">1844 2986 11803 0 0,'0'0'3071'0'0,"0"0"-1477"0"0,0 0-697 0 0,0 0 74 0 0,0 0 184 0 0,0 0 45 0 0,0 0-102 0 0,0 0-201 0 0,0 0-137 0 0,0 0-60 0 0,0 0-62 0 0,0 0-71 0 0,0 0-46 0 0,22 2-33 0 0,113 8 374 0 0,-15 0 586 0 0,40-2-988 0 0,-118-30-2120 0 0,-37 15-3588 0 0,-3-1-4795 0 0,-2 8-1392 0 0</inkml:trace>
  <inkml:trace contextRef="#ctx0" brushRef="#br0" timeOffset="125024.745">3011 3649 9594 0 0,'0'0'3286'0'0,"0"0"-1211"0"0,0 0-600 0 0,0 0-53 0 0,0 0 45 0 0,0 0-116 0 0,0 0-260 0 0,0 0-295 0 0,0 0-227 0 0,0 0-107 0 0,0 0-57 0 0,0 0-25 0 0,2 26 1385 0 0,-19 29-125 0 0,-11 23-2123 0 0,34-84-3199 0 0,1 0-559 0 0,-5 3-2859 0 0,-2-1-4580 0 0</inkml:trace>
  <inkml:trace contextRef="#ctx0" brushRef="#br0" timeOffset="125653.805">3073 3546 5705 0 0,'0'0'2293'0'0,"0"0"-250"0"0,0 0-95 0 0,0 0-30 0 0,0 0-186 0 0,0 0-347 0 0,0 0-413 0 0,0 0-285 0 0,0 0-123 0 0,0 0-27 0 0,0 0 41 0 0,0 0-5 0 0,0 0-41 0 0,4 0 4287 0 0,-19 4-2077 0 0,13-2-2823 0 0,1-4-2811 0 0,1 2-4132 0 0,0 0-4981 0 0</inkml:trace>
  <inkml:trace contextRef="#ctx0" brushRef="#br0" timeOffset="128047.693">3007 3715 0 0 0,'0'0'623'0'0,"0"0"214"0"0,0 0 56 0 0,0 0 80 0 0,0 0 115 0 0,0 0 85 0 0,2 1-789 0 0,5 3 15524 0 0,-42 58-14479 0 0,17-29-1171 0 0,-2 22 1152 0 0,42-51-156 0 0,117-1 542 0 0,-131 4-1058 0 0,-8-8-5212 0 0,0-2-5134 0 0,0 0-1753 0 0</inkml:trace>
  <inkml:trace contextRef="#ctx0" brushRef="#br0" timeOffset="124462.688">3329 2636 0 0 0,'0'0'1691'0'0,"0"0"-159"0"0,0 0-46 0 0,0 0 136 0 0,0 0 158 0 0,0 0-20 0 0,0 0-225 0 0,0 0-292 0 0,0 0-232 0 0,0 0-100 0 0,0 0-8 0 0,7 2 1961 0 0,-1 1 5646 0 0,-63 19-6333 0 0,-134 55-2016 0 0,-1 11-6 0 0,18 0 204 0 0,163-82-276 0 0,11-6-76 0 0,1 0 1 0 0,-1 0-1 0 0,0 0 1 0 0,1 0 0 0 0,-1 0-1 0 0,1 0 1 0 0,-1 0 0 0 0,0 0-1 0 0,1 0 1 0 0,-1 0-1 0 0,0 1 1 0 0,1-1 0 0 0,-1 0-1 0 0,0 0 1 0 0,0 0 0 0 0,1 0-1 0 0,-1 1 1 0 0,0-1-1 0 0,1 0 1 0 0,-1 0 0 0 0,0 0-1 0 0,0 1 1 0 0,1-1 0 0 0,-1 0-1 0 0,0 1 1 0 0,0-1 0 0 0,0 0-1 0 0,1 0 1 0 0,-1 1-1 0 0,0-1 1 0 0,0 0 0 0 0,0 1-1 0 0,0-1 1 0 0,0 0 0 0 0,0 1-1 0 0,0-1 1 0 0,0 1-1 0 0,0-1 1 0 0,0 0 0 0 0,0 1-1 0 0,0-1 1 0 0,0 0 0 0 0,0 1-1 0 0,0-1 1 0 0,0 0-1 0 0,0 1 1 0 0,0-1 0 0 0,0 0-1 0 0,0 1 1 0 0,-1-1 0 0 0,1 0-1 0 0,0 1 1 0 0,0-1-1 0 0,-1 0-7 0 0,244 48 969 0 0,-32-12-877 0 0,-121-18-28 0 0,-138 9 544 0 0,-172 68-671 0 0,17 12-30 0 0,155-67 69 0 0,73-33 133 0 0,81-6 89 0 0,143 14 75 0 0,-38 2-173 0 0,-111-12 71 0 0,-102-5-777 0 0,2 0 241 0 0,0 0-186 0 0,0-8-4121 0 0,0 5-437 0 0,0 3-7456 0 0</inkml:trace>
  <inkml:trace contextRef="#ctx0" brushRef="#br0" timeOffset="146383.678">3708 2802 5041 0 0,'0'0'2366'0'0,"0"0"-618"0"0,0 0-375 0 0,0 0 7 0 0,0 0 68 0 0,0 0-80 0 0,0 0-226 0 0,0 0-316 0 0,0 0-281 0 0,0 0-180 0 0,0 0-63 0 0,0 22 2633 0 0,-46 188-290 0 0,24-74-2003 0 0,22-136-602 0 0,0 0-17 0 0,0 0 21 0 0,0 0-4 0 0,0 0 14 0 0,0 0 12 0 0,0 0 22 0 0,0 0 26 0 0,0 0 32 0 0,0 0 41 0 0,0 0 25 0 0,0 0 32 0 0,9-29 1355 0 0,1 2-1509 0 0,1 0 0 0 0,1 1 0 0 0,0 0 0 0 0,3 1 0 0 0,0 0 0 0 0,13-15-90 0 0,-14 19 10 0 0,92-126 146 0 0,-56 95-75 0 0,-48 52-62 0 0,-1 0-3 0 0,0 0-4 0 0,1 15 45 0 0,23 69 190 0 0,-5 78 34 0 0,-20-37-184 0 0,1-125-126 0 0,30-33 134 0 0,118-172 75 0 0,-36 68-166 0 0,-112 136-15 0 0,1 0 1 0 0,0 0-1 0 0,-1-1 1 0 0,1 1-1 0 0,0 0 1 0 0,0 0 0 0 0,0 1-1 0 0,0-1 1 0 0,0 0-1 0 0,0 1 1 0 0,0-1-1 0 0,0 1 1 0 0,0-1-1 0 0,0 1 1 0 0,0 0-1 0 0,0 0 1 0 0,0 0-1 0 0,0 0 1 0 0,0 0-1 0 0,1 1 1 0 0,-1-1-1 0 0,0 1 1 0 0,0-1 0 0 0,0 1-1 0 0,0 0 1 0 0,-1 0-1 0 0,1 0 1 0 0,0 0-1 0 0,0 0 1 0 0,0 0-1 0 0,-1 0 1 0 0,1 0-1 0 0,0 1 1 0 0,0 1 0 0 0,13 25 119 0 0,-14-4 15 0 0,-2 0 1 0 0,0 0-1 0 0,-2-1 1 0 0,0 1-1 0 0,-2-1 1 0 0,0 0 0 0 0,-6 11-135 0 0,-18 114 242 0 0,25-53-180 0 0,9-80-52 0 0,1-46-5708 0 0,-2 18-3393 0 0,-2 6-3199 0 0</inkml:trace>
  <inkml:trace contextRef="#ctx0" brushRef="#br0" timeOffset="146964.778">4529 3211 11626 0 0,'0'0'2336'0'0,"0"0"-491"0"0,0 0-268 0 0,0 0-113 0 0,0 0-170 0 0,0 0-270 0 0,0 0-304 0 0,0 0-228 0 0,0 0-112 0 0,0 0-12 0 0,0 0 6 0 0,0 0-4 0 0,0 0-4 0 0,-4 15-39 0 0,-32 110 1010 0 0,35-120-1276 0 0,0-2-12 0 0,0 0 1 0 0,0 0-1 0 0,1 0 1 0 0,-1 0-1 0 0,0 0 0 0 0,1 1 1 0 0,0-1-1 0 0,0 0 0 0 0,0 0 1 0 0,0 0-1 0 0,1 1 1 0 0,-1-1-1 0 0,1 0 0 0 0,0 0 1 0 0,0 0-1 0 0,0 0 0 0 0,0 0 1 0 0,1 1-50 0 0,-2-3-85 0 0,1-1 0 0 0,-1 1 1 0 0,1-1-1 0 0,-1 0 0 0 0,1 1 1 0 0,-1-1-1 0 0,1 0 0 0 0,-1 0 1 0 0,1 1-1 0 0,0-1 0 0 0,-1 0 1 0 0,1 0-1 0 0,-1 0 0 0 0,1 0 1 0 0,0 0-1 0 0,-1 0 0 0 0,1 0 1 0 0,-1 0-1 0 0,1 0 0 0 0,0 0 1 0 0,-1 0-1 0 0,1 0 0 0 0,-1 0 1 0 0,1-1-1 0 0,0 1 0 0 0,-1 0 1 0 0,1 0-1 0 0,-1-1 0 0 0,1 1 1 0 0,-1 0-1 0 0,1-1 0 0 0,-1 1 1 0 0,1 0-1 0 0,-1-1 0 0 0,1 1 1 0 0,-1-1-1 0 0,0 1 0 0 0,1-1 1 0 0,-1 1-1 0 0,0-1 0 0 0,1 1 1 0 0,-1-1-1 0 0,0 1 0 0 0,0-1 1 0 0,1 1-1 0 0,-1-1 0 0 0,0 1 1 0 0,0-1-1 0 0,0 0 0 0 0,0 1 1 0 0,0-1-1 0 0,0 0 0 0 0,0 0 85 0 0,8-23-10605 0 0,-8 23 10225 0 0,2-6-10621 0 0</inkml:trace>
  <inkml:trace contextRef="#ctx0" brushRef="#br0" timeOffset="147352.557">4649 2916 12963 0 0,'0'0'2154'0'0,"0"0"-438"0"0,0 0-220 0 0,0 0-99 0 0,0 0-169 0 0,0 0-211 0 0,0 0-226 0 0,0 0-163 0 0,0 0-90 0 0,0 0-43 0 0,0 0-35 0 0,0 0-23 0 0,-8 6-36 0 0,-40 28 400 0 0,78-69 87 0 0,-30 34-815 0 0,0 1 2 0 0,0 0 30 0 0,0 0 15 0 0,0 0 3 0 0,0 0-12 0 0,-13 9 183 0 0,10-11-4378 0 0,3-1 3128 0 0,0-1-1463 0 0,0 0-3055 0 0,2 1-6327 0 0</inkml:trace>
  <inkml:trace contextRef="#ctx0" brushRef="#br0" timeOffset="148452.99">4800 2773 6833 0 0,'0'0'1984'0'0,"0"0"-296"0"0,0 0-86 0 0,0 0-61 0 0,0 0-163 0 0,0 0-275 0 0,0 0-275 0 0,0 0-147 0 0,0 0-38 0 0,0 0 24 0 0,0 0 35 0 0,0 0-4 0 0,0 0-3 0 0,5 2-11 0 0,-3 0-542 0 0,1-1 0 0 0,0 1 0 0 0,0-1 1 0 0,0 0-1 0 0,0 0 0 0 0,0 0 0 0 0,0-1 0 0 0,0 1 0 0 0,0-1 0 0 0,0 1 0 0 0,0-1 0 0 0,0 0 0 0 0,0 0 0 0 0,0 0 0 0 0,0-1 0 0 0,0 1 0 0 0,0-1 0 0 0,0 0 0 0 0,0 1 1 0 0,0-2-1 0 0,0 1 0 0 0,0 0 0 0 0,1-1-142 0 0,52-42 1596 0 0,-56 44-1590 0 0,0 0 0 0 0,0 1 0 0 0,-1-1 0 0 0,1 0 0 0 0,0 1 1 0 0,0-1-1 0 0,0 1 0 0 0,0-1 0 0 0,-1 0 0 0 0,1 1 0 0 0,0-1 0 0 0,0 1 0 0 0,0-1 0 0 0,0 0 0 0 0,0 1 0 0 0,0-1 1 0 0,0 0-1 0 0,0 1 0 0 0,0-1 0 0 0,0 1 0 0 0,1-1 0 0 0,-1 0 0 0 0,0 1 0 0 0,0-1 0 0 0,0 1 0 0 0,0-1 0 0 0,0 0 0 0 0,1 1 1 0 0,-1-1-1 0 0,0 0 0 0 0,0 1 0 0 0,1-1 0 0 0,-1 0 0 0 0,0 0 0 0 0,1 1 0 0 0,-1-1 0 0 0,0 0 0 0 0,0 0 0 0 0,1 1 1 0 0,-1-1-1 0 0,1 0 0 0 0,-1 0 0 0 0,0 0 0 0 0,1 0 0 0 0,-1 0 0 0 0,0 0 0 0 0,1 1 0 0 0,-1-1 0 0 0,1 0 0 0 0,-1 0 0 0 0,0 0 1 0 0,1 0-1 0 0,-1 0 0 0 0,1 0 0 0 0,-1-1 0 0 0,0 1 0 0 0,1 0 0 0 0,-1 0 0 0 0,1 0 0 0 0,-1 0 0 0 0,0 0 0 0 0,1 0 1 0 0,-1-1-1 0 0,0 1 0 0 0,1 0 0 0 0,-1 0 0 0 0,0-1 0 0 0,1 1 0 0 0,-1 0-6 0 0,2 14 25 0 0,62 327 533 0 0,-32-193-581 0 0,-19-71 33 0 0,-8-84 427 0 0,-2-18-330 0 0,1 1-1 0 0,1 1 1 0 0,1-1-1 0 0,1 1 1 0 0,1 0-1 0 0,1 0 1 0 0,1 1 0 0 0,13-21-107 0 0,-4 3 78 0 0,93-221-9 0 0,-81 137-87 0 0,-32 111-750 0 0,-7 37-1412 0 0,5-14 1493 0 0,-3 3-570 0 0,2-3-2629 0 0,1-3-4425 0 0,3-4-3448 0 0</inkml:trace>
  <inkml:trace contextRef="#ctx0" brushRef="#br0" timeOffset="150661.827">5304 3292 2817 0 0,'0'0'5114'0'0,"0"0"-2599"0"0,0 0-1066 0 0,0 0-143 0 0,0 0 56 0 0,0 0 22 0 0,0 0-138 0 0,0 0-271 0 0,0 0-256 0 0,0 0-178 0 0,0 0-98 0 0,0 0-30 0 0,8 11 1914 0 0,-42 66-309 0 0,27-62-1899 0 0,3-8-67 0 0,0 1-1 0 0,1 0 0 0 0,-1 0 0 0 0,1 0 1 0 0,1 0-1 0 0,0 1 0 0 0,0-1 0 0 0,0 1 1 0 0,1-1-1 0 0,1 1 0 0 0,-1 0 0 0 0,1-1 1 0 0,1 3-52 0 0,-1-10-12 0 0,1-1 0 0 0,-1 1 0 0 0,0 0 0 0 0,1-1 0 0 0,-1 1 0 0 0,1 0 0 0 0,-1-1 0 0 0,1 1 0 0 0,0 0 0 0 0,-1-1 0 0 0,1 1 0 0 0,0-1 0 0 0,-1 1 0 0 0,1-1 0 0 0,0 1 0 0 0,-1-1 0 0 0,1 0 0 0 0,0 1 0 0 0,0-1 0 0 0,0 0 0 0 0,-1 1 0 0 0,1-1 0 0 0,0 0 0 0 0,0 0 0 0 0,0 0 0 0 0,0 0 0 0 0,-1 0 0 0 0,1 0 0 0 0,0 0 0 0 0,0 0 0 0 0,0 0 0 0 0,0 0 0 0 0,-1-1 0 0 0,1 1 0 0 0,0 0 0 0 0,0 0 0 0 0,-1-1 1 0 0,2 1 10 0 0,14-15-6237 0 0,-15 11 4141 0 0,2-9-8276 0 0,-3 9 4122 0 0</inkml:trace>
  <inkml:trace contextRef="#ctx0" brushRef="#br0" timeOffset="151100.47">5417 3119 8554 0 0,'0'0'4265'0'0,"0"0"-1985"0"0,0 0-850 0 0,0 0-65 0 0,0 0 38 0 0,0 0-64 0 0,0 0-188 0 0,0 0-269 0 0,0 0-234 0 0,0 0-149 0 0,0 0-87 0 0,0 0-51 0 0,0 0-15 0 0,-3 5-36 0 0,-20 44 688 0 0,23-48-987 0 0,0-1-7 0 0,9-21-202 0 0,13-5 361 0 0,-22 25-103 0 0,0 1 28 0 0,0 0 28 0 0,-7 12 620 0 0,-19 16-549 0 0,12-36-11419 0 0,14 7 7623 0 0,-1 0-8168 0 0</inkml:trace>
  <inkml:trace contextRef="#ctx0" brushRef="#br0" timeOffset="151784.7">5443 2559 9610 0 0,'0'0'2662'0'0,"0"0"-407"0"0,0 0-286 0 0,0 0-152 0 0,0 0-171 0 0,0 0-254 0 0,0 0-265 0 0,0 0-231 0 0,0 0-177 0 0,0 0-109 0 0,0 0-80 0 0,0 0-42 0 0,0 0-51 0 0,-6 0 1067 0 0,100-29-403 0 0,37 10-744 0 0,-128 38-304 0 0,-4-11-26 0 0,0-1 0 0 0,-1 0 1 0 0,0 0-1 0 0,0 0 0 0 0,-1 0 1 0 0,0 0-1 0 0,0-1 0 0 0,0 1 0 0 0,-1-1 1 0 0,0 0-1 0 0,0 0 0 0 0,-1 0 1 0 0,-2 2-28 0 0,-21 32 100 0 0,21-27-45 0 0,-19 46 143 0 0,26-58-187 0 0,-1 1 0 0 0,1-1-1 0 0,0 1 1 0 0,0-1-1 0 0,1 1 1 0 0,-1-1 0 0 0,0 1-1 0 0,0-1 1 0 0,1 1-1 0 0,-1-1 1 0 0,1 0 0 0 0,-1 1-1 0 0,1-1 1 0 0,-1 0-1 0 0,1 1 1 0 0,0-1-1 0 0,0 0 1 0 0,0 0 0 0 0,0 0-1 0 0,0 0 1 0 0,0 1-1 0 0,0-1 1 0 0,0-1 0 0 0,0 1-1 0 0,0 0 1 0 0,1 0-1 0 0,-1 0 1 0 0,0-1 0 0 0,0 1-1 0 0,1 0 1 0 0,-1-1-1 0 0,1 1 1 0 0,-1-1 0 0 0,1 0-1 0 0,-1 1 1 0 0,0-1-1 0 0,1 0 1 0 0,-1 0 0 0 0,1 0-1 0 0,-1 0 1 0 0,1 0-11 0 0,15 2 114 0 0,-1-1-1 0 0,0 0 1 0 0,1-1 0 0 0,-1-1-1 0 0,1 0 1 0 0,-1-2 0 0 0,1 0-1 0 0,0-1-113 0 0,16-5-431 0 0,-12 0-5168 0 0,-18 6-209 0 0,-1-1-6626 0 0</inkml:trace>
  <inkml:trace contextRef="#ctx0" brushRef="#br0" timeOffset="175241.466">16941 3550 0 0 0,'0'0'381'0'0,"0"0"388"0"0,0 0 307 0 0,0 0 227 0 0,0 0 89 0 0,0 0-84 0 0,0 0-201 0 0,0 0-236 0 0,0 0-191 0 0,0 0-74 0 0,8 2 1508 0 0,-5 0 3323 0 0,-1 71-1463 0 0,20 96-2827 0 0,-5-75-576 0 0,-4 1 1 0 0,-5 0 0 0 0,-2 56-572 0 0,6 257 992 0 0,5-143-160 0 0,-18-22-216 0 0,-14 62-21 0 0,26-168-416 0 0,1 88 196 0 0,11 62 27 0 0,-5 92 97 0 0,-38-228-319 0 0,14 51 40 0 0,-3-128-96 0 0,9-73-118 0 0,0 0 0 0 0,0-1 0 0 0,0 1-1 0 0,-1-1 1 0 0,1 1 0 0 0,0 0 0 0 0,0-1 0 0 0,0 1-1 0 0,0 0 1 0 0,0-1 0 0 0,1 1 0 0 0,-1-1 0 0 0,0 1 0 0 0,0 0-1 0 0,0-1 1 0 0,0 1 0 0 0,1-1 0 0 0,-1 1 0 0 0,0 0-1 0 0,1-1 1 0 0,-1 1 0 0 0,0-1 0 0 0,1 1 0 0 0,-1-1-1 0 0,1 1 1 0 0,-1-1 0 0 0,0 1 0 0 0,1-1 0 0 0,-1 0 0 0 0,1 1-1 0 0,0-1 1 0 0,-1 0 0 0 0,1 1 0 0 0,-1-1 0 0 0,1 0-1 0 0,-1 0 1 0 0,1 0 0 0 0,0 1 0 0 0,-1-1 0 0 0,1 0-1 0 0,-1 0 1 0 0,1 0 0 0 0,0 0 0 0 0,-1 0 0 0 0,1 0 0 0 0,0 0-1 0 0,-1 0 1 0 0,1 0 0 0 0,0-1 0 0 0,-1 1 0 0 0,1 0-1 0 0,0 0-5 0 0,19 0 104 0 0,170 32 310 0 0,-48-19-59 0 0,-61-3-123 0 0,-25-3-110 0 0,-10 1-69 0 0,35 7 84 0 0,172 21 118 0 0,-10-21-70 0 0,25-26 74 0 0,-7 11-123 0 0,-40 18 0 0 0,115-25 80 0 0,-170 14-173 0 0,241-7 108 0 0,-197-7-30 0 0,175 3 46 0 0,-151-3-6 0 0,-63 0-52 0 0,-61 7 18 0 0,-110 0-134 0 0,18 0 40 0 0,-21 0-2529 0 0,-8-2-168 0 0,0 0-6317 0 0,5 2-3574 0 0</inkml:trace>
  <inkml:trace contextRef="#ctx0" brushRef="#br0" timeOffset="187030.183">17077 6874 0 0 0,'0'3'5'0'0,"0"-2"65"0"0,0-1 183 0 0,0 0 78 0 0,0 0 29 0 0,0 0 57 0 0,0 0 65 0 0,0 0 49 0 0,0 0 78 0 0,0 0 55 0 0,0 0 22 0 0,0 0 32 0 0,0 0 31 0 0,0 0 21 0 0,0 0 65 0 0,0 0 71 0 0,0 0 21 0 0,0 0 21 0 0,10 2 7089 0 0,-3-1-5456 0 0,62-56-427 0 0,375-265 445 0 0,-262 199-2412 0 0,123-100 304 0 0,-97 70-205 0 0,36-15 166 0 0,-65 45-166 0 0,382-270 825 0 0,-385 269-778 0 0,-65 34-138 0 0,69-33-51 0 0,-65 36 7 0 0,37-36 86 0 0,-73 62-106 0 0,-49 37 226 0 0,-30 22-344 0 0,0 0-2 0 0,0 0-20 0 0,0 0-1 0 0,0 0 9 0 0,0 0 24 0 0,0 0-6 0 0,0 0-8 0 0,0 0 1 0 0,0 0 6 0 0,0 0 1 0 0,0 0-17 0 0,0 0 7 0 0,0 0 2 0 0,0 0-18 0 0,0 0 2 0 0,0 0 14 0 0,0 0 11 0 0,0 0 13 0 0,0 0-18 0 0,0 0-9 0 0,0 0-9 0 0,0 0 16 0 0,0 0-21 0 0,0 0-6 0 0,0 0 0 0 0,0 0 8 0 0,0 0 28 0 0,0 0-6 0 0,0 0-6 0 0,0 0-20 0 0,0 0 12 0 0,0 0-7 0 0,0 0-4 0 0,0 0 13 0 0,0 0-9 0 0,0 0-10 0 0,0 0-10 0 0,0 0 12 0 0,0 0 17 0 0,16-11 56 0 0,55-37-47 0 0,-24 18-32 0 0,-46 30 19 0 0,-1 0 21 0 0,0 0 22 0 0,0 0-25 0 0,0 0-8 0 0,0 0-6 0 0,0 0-21 0 0,0 0 18 0 0,0 0-9 0 0,0 0-10 0 0,0 0 22 0 0,0 0-13 0 0,12-11 103 0 0,-12 11-51 0 0,0 0-37 0 0,0 0-28 0 0,0 0-48 0 0,0 0 52 0 0,0 0 32 0 0,0 0 6 0 0,0 0 3 0 0,0 0-9 0 0,1-1 4 0 0,2-4 113 0 0,-57 11 213 0 0,-183-31-249 0 0,141 9 38 0 0,93 28-4 0 0,38 103-161 0 0,19 204 22 0 0,-45-208 27 0 0,1-100-18 0 0,-10-11 21 0 0,0 0 0 0 0,0 0-16 0 0,0 0 6 0 0,9-27 137 0 0,106-194-80 0 0,-69 145-70 0 0,16-37 28 0 0,-62 113-85 0 0,-1 0 0 0 0,1 0 1 0 0,0 0-1 0 0,0 0 1 0 0,-1 0-1 0 0,1 0 0 0 0,0 0 1 0 0,0 0-1 0 0,-1 0 1 0 0,1 0-1 0 0,0 0 0 0 0,0 0 1 0 0,-1 0-1 0 0,1 0 1 0 0,0 0-1 0 0,0 0 0 0 0,-1 0 1 0 0,1 0-1 0 0,0 0 0 0 0,0 0 1 0 0,-1-1-1 0 0,1 1 1 0 0,0 0-1 0 0,0 0 0 0 0,0 0 1 0 0,-1 0-1 0 0,1-1 1 0 0,0 1-1 0 0,0 0 0 0 0,0 0 1 0 0,0 0-1 0 0,-1-1 1 0 0,1 1-1 0 0,0 0 0 0 0,0 0 1 0 0,0-1-1 0 0,0 1 0 0 0,0 0 1 0 0,0 0-1 0 0,0-1 1 0 0,0 1-1 0 0,0 0 0 0 0,0 0 1 0 0,0-1-1 0 0,0 1 62 0 0,-24 19-2256 0 0,23-19 2036 0 0,-21 21-3712 0 0,9-6-3559 0 0,4-6-4355 0 0</inkml:trace>
  <inkml:trace contextRef="#ctx0" brushRef="#br0" timeOffset="189426.382">19430 5869 1560 0 0,'0'0'2133'0'0,"0"0"138"0"0,0 0 137 0 0,0 0 18 0 0,0 0-129 0 0,0 0-289 0 0,0 0-335 0 0,0 0-274 0 0,0 0-210 0 0,0 0-121 0 0,0 0-113 0 0,0 0-107 0 0,0 0-106 0 0,5 0 2619 0 0,-5 0-3259 0 0,4 15 242 0 0,7 26-126 0 0,-1 0 0 0 0,-3 0 0 0 0,-1 0 0 0 0,-2 1 0 0 0,-2 35-218 0 0,-2 48 103 0 0,0-124-94 0 0,0-1-8 0 0,0 0 21 0 0,0 0 15 0 0,0 0 4 0 0,0 0 13 0 0,0 0 28 0 0,0 0 21 0 0,0 0 29 0 0,0 0-8 0 0,0 0-7 0 0,2-27 582 0 0,1-7-630 0 0,2 0 0 0 0,1 0 0 0 0,2 0-1 0 0,1 1 1 0 0,2 0 0 0 0,1 0 0 0 0,9-14-69 0 0,-19 40 6 0 0,14-29 29 0 0,2 1-1 0 0,0 1 0 0 0,3 1 0 0 0,0 1 0 0 0,7-5-34 0 0,39-22-31 0 0,-65 60 40 0 0,1 0-1 0 0,0 0 0 0 0,-1 0 1 0 0,1 0-1 0 0,-1 0 0 0 0,0 0 1 0 0,1 1-1 0 0,-1-1 0 0 0,0 1 1 0 0,0 0-1 0 0,0 0 0 0 0,0-1 1 0 0,0 1-1 0 0,0 0 1 0 0,-1 1-1 0 0,1-1 0 0 0,-1 0 1 0 0,1 0-1 0 0,-1 1 0 0 0,0-1 1 0 0,0 1-1 0 0,0-1 0 0 0,0 1 1 0 0,0-1-1 0 0,-1 1 0 0 0,1 0 1 0 0,-1-1-1 0 0,0 1 0 0 0,0 0 1 0 0,0-1-1 0 0,0 1 0 0 0,0 1-8 0 0,0-3 11 0 0,15 70 246 0 0,-11-56-187 0 0,1-12-2544 0 0,-5 22-2114 0 0,0-17-2621 0 0,0-5 782 0 0,0-2-3506 0 0</inkml:trace>
  <inkml:trace contextRef="#ctx0" brushRef="#br0" timeOffset="190864.599">19444 5637 0 0 0,'0'0'1691'0'0,"0"0"-295"0"0,0 0-90 0 0,0 0 230 0 0,0 0 293 0 0,0 0 124 0 0,0 0-64 0 0,0 0-230 0 0,0 0-275 0 0,0 0-234 0 0,0 0-158 0 0,0 0-80 0 0,0 0-57 0 0,-8 0-34 0 0,-33 0 694 0 0,41 0-848 0 0,0 0-57 0 0,0 0-50 0 0,5 2 2955 0 0,21 4-3145 0 0,197-21 1479 0 0,-23-7-1547 0 0,-158 18-234 0 0,-41 4-72 0 0,-1 0 10 0 0,0 0 9 0 0,0 0 0 0 0,0 0-3 0 0,0 0 9 0 0,0 0 7 0 0,0 0 16 0 0,0 0 2 0 0,0 0-10 0 0,0 0 1 0 0,0 0-2 0 0,0 0 2 0 0,0 0-4 0 0,0 0-1 0 0,0 0 6 0 0,0 0 20 0 0,0 0 18 0 0,0 0 39 0 0,0 0-27 0 0,0 0-12 0 0,0 0-1 0 0,0 0-30 0 0,-23-11 247 0 0,-93-59-1005 0 0,105 57-1448 0 0,10 7-2266 0 0,1-1-4418 0 0,0 4-3054 0 0</inkml:trace>
  <inkml:trace contextRef="#ctx0" brushRef="#br0" timeOffset="191544.675">19419 5416 1712 0 0,'0'0'1987'0'0,"0"0"-210"0"0,0 0-6 0 0,0 0 168 0 0,0 0 73 0 0,0 0-146 0 0,0 0-286 0 0,0 0-310 0 0,0 0-251 0 0,0 0-179 0 0,0 0-97 0 0,0 0-56 0 0,0 0-47 0 0,0-11 2742 0 0,72 12-96 0 0,202-9-1376 0 0,-170 1-1732 0 0,-57 3-22 0 0,-49 4-582 0 0,2 0 95 0 0,0 0-120 0 0,-3 1-2649 0 0,-2 1-8616 0 0,5-2 73 0 0</inkml:trace>
  <inkml:trace contextRef="#ctx0" brushRef="#br0" timeOffset="197829.822">18818 3362 0 0 0,'-8'19'0'0'0,"7"-16"0"0"0</inkml:trace>
  <inkml:trace contextRef="#ctx0" brushRef="#br0" timeOffset="201289.785">17094 6819 0 0 0,'0'0'284'0'0,"0"0"282"0"0,0 0 104 0 0,0 0 4 0 0,0 0-54 0 0,0 0-136 0 0,0 0-131 0 0,0 0-74 0 0,0 0 17 0 0,0 0 103 0 0,-8 7 1712 0 0,-1 26 74 0 0,8-29-1892 0 0,-4-3 9261 0 0,47-108-7037 0 0,34-59-1096 0 0,94-136-347 0 0,-90 133-605 0 0,14-52-35 0 0,-12 73-381 0 0,-34 48 139 0 0,70-157 191 0 0,-4 14-171 0 0,-12 33 57 0 0,89-136 191 0 0,-15-15-5 0 0,-96 204-214 0 0,-39 53-86 0 0,-27 67-104 0 0,0-1-1 0 0,3 2 1 0 0,1 0 0 0 0,2 1 0 0 0,14-19-51 0 0,68-116 202 0 0,-25 39 64 0 0,-41 16 116 0 0,-20 71-370 0 0,11-18 34 0 0,-17 22 16 0 0,-2 18-23 0 0,-7 21-55 0 0,-1 1 13 0 0,0 0 19 0 0,0 0-4 0 0,4-14 306 0 0,-71 21 137 0 0,-123 1-343 0 0,154 9 24 0 0,36 13-204 0 0,44 95 106 0 0,45 128 41 0 0,-41-130-47 0 0,-39-108 1071 0 0,-9-16-1080 0 0,3-32 229 0 0,12-177-210 0 0,-4 163-33 0 0,-3-1 0 0 0,-2 1-1 0 0,-2-1 1 0 0,-2-8-9 0 0,-2 56-24 0 0,0 0 5 0 0,0 0 33 0 0,-8 0 0 0 0,0-1-1480 0 0,4 3-2608 0 0,-1 9-2946 0 0,5-9 5221 0 0,-2 2-10150 0 0</inkml:trace>
  <inkml:trace contextRef="#ctx0" brushRef="#br0" timeOffset="205064.577">18938 2990 0 0 0,'42'-33'83'0'0,"-42"33"371"0"0,0 0 268 0 0,0 0 127 0 0,0 0 69 0 0,0 0-3 0 0,0 0-99 0 0,-17 0 11268 0 0,7 0-8083 0 0,4 0-4615 0 0,1 2 776 0 0,0 0-1 0 0,0 1 0 0 0,0 0 1 0 0,0 0-1 0 0,1 0 0 0 0,-1 0 1 0 0,1 1-1 0 0,0 0 0 0 0,0 0 1 0 0,0 0-1 0 0,1 0 0 0 0,-1 0 0 0 0,1 1 1 0 0,0 0-1 0 0,-2 4-161 0 0,-3 2 202 0 0,6-9-187 0 0,0 1-1 0 0,0-1 0 0 0,0 0 1 0 0,1 0-1 0 0,-1 1 1 0 0,1-1-1 0 0,0 1 0 0 0,0-1 1 0 0,0 1-1 0 0,0 0 1 0 0,0-1-1 0 0,0 1 0 0 0,1 0 1 0 0,0 0-1 0 0,-1-1 1 0 0,1 1-1 0 0,0 0 0 0 0,0 0 1 0 0,0 0-1 0 0,1-1 1 0 0,-1 1-1 0 0,1 0 0 0 0,-1 0 1 0 0,1-1-1 0 0,0 1 1 0 0,0 0-1 0 0,0-1 0 0 0,1 1 1 0 0,-1-1-1 0 0,0 1 1 0 0,1-1-1 0 0,0 0 0 0 0,-1 0 1 0 0,1 0-1 0 0,0 0 0 0 0,0 0 1 0 0,0 0-1 0 0,1 0 1 0 0,0 0-15 0 0,0-1 81 0 0,0 0 0 0 0,0 0 0 0 0,1-1 0 0 0,-1 1 0 0 0,0-1 0 0 0,0 0 0 0 0,1 0 0 0 0,-1 0 0 0 0,0 0 0 0 0,1 0 0 0 0,-1-1 0 0 0,0 0 0 0 0,0 0 0 0 0,1 0 0 0 0,-1 0 0 0 0,0 0 0 0 0,0 0 0 0 0,0-1 0 0 0,0 0 0 0 0,-1 1 0 0 0,1-1 0 0 0,0 0 0 0 0,-1 0 0 0 0,1-1 0 0 0,-1 1 0 0 0,0 0 0 0 0,1-1 0 0 0,-1 1 0 0 0,-1-1 0 0 0,1 0 0 0 0,0 0 0 0 0,0 0 0 0 0,-1 0 0 0 0,0 0 0 0 0,0 0 0 0 0,0 0 0 0 0,0 0 0 0 0,0-1 0 0 0,0 0-81 0 0,-1 3 7 0 0,1 0-1 0 0,-1 1 1 0 0,0-1-1 0 0,0 0 1 0 0,1 0-1 0 0,-1 0 1 0 0,0 0 0 0 0,0 1-1 0 0,0-1 1 0 0,0 0-1 0 0,0 0 1 0 0,0 0-1 0 0,0 0 1 0 0,0 0-1 0 0,0 1 1 0 0,0-1 0 0 0,0 0-1 0 0,-1 0 1 0 0,1 0-1 0 0,0 0 1 0 0,-1 1-1 0 0,1-1 1 0 0,0 0 0 0 0,-1 0-1 0 0,1 1 1 0 0,-1-1-1 0 0,1 0 1 0 0,-1 1-1 0 0,0-1 1 0 0,1 0-1 0 0,-1 1 1 0 0,0-1 0 0 0,1 1-1 0 0,-1-1 1 0 0,0 1-1 0 0,1 0 1 0 0,-1-1-1 0 0,0 1 1 0 0,0-1 0 0 0,0 1-1 0 0,1 0 1 0 0,-1 0-1 0 0,0 0 1 0 0,0-1-1 0 0,0 1 1 0 0,0 0-1 0 0,0 0 1 0 0,1 0 0 0 0,-1 0-1 0 0,0 1 1 0 0,0-1-1 0 0,0 0 1 0 0,0 0-1 0 0,1 0 1 0 0,-1 1-1 0 0,0-1 1 0 0,0 0 0 0 0,0 1-1 0 0,1-1-6 0 0,-15 0-159 0 0,12 2 157 0 0,0-1 0 0 0,-1 1 0 0 0,1-1 0 0 0,0 1 0 0 0,0 0 1 0 0,0 0-1 0 0,0 0 0 0 0,0 1 0 0 0,1-1 0 0 0,-1 1 0 0 0,1-1 0 0 0,-1 1 0 0 0,1 0 0 0 0,0 0 0 0 0,0 0 0 0 0,0 0 0 0 0,1 0 0 0 0,-1 0 1 0 0,1 1-1 0 0,-1-1 0 0 0,1 1 0 0 0,0-1 0 0 0,0 1 0 0 0,1-1 0 0 0,-1 1 0 0 0,1-1 0 0 0,0 1 0 0 0,0 0 0 0 0,0-1 0 0 0,0 1 0 0 0,1-1 1 0 0,-1 1-1 0 0,1-1 0 0 0,1 3 2 0 0,-1-5 27 0 0,0 1 0 0 0,0 0 0 0 0,0-1 1 0 0,0 1-1 0 0,1-1 0 0 0,-1 1 0 0 0,0-1 0 0 0,1 0 1 0 0,0 0-1 0 0,-1 1 0 0 0,1-1 0 0 0,0 0 0 0 0,-1 0 1 0 0,1-1-1 0 0,0 1 0 0 0,0 0 0 0 0,0 0 0 0 0,0-1 1 0 0,0 0-1 0 0,0 1 0 0 0,0-1 0 0 0,0 0 0 0 0,0 0 1 0 0,0 0-1 0 0,0 0 0 0 0,0 0 0 0 0,-1 0 0 0 0,1 0 1 0 0,0-1-1 0 0,0 1 0 0 0,0-1 0 0 0,0 0 1 0 0,0 1-1 0 0,0-1 0 0 0,0 0 0 0 0,-1 0 0 0 0,1 0 1 0 0,0 0-1 0 0,-1-1 0 0 0,2 0-27 0 0,1-1 43 0 0,0 0 0 0 0,0 0 0 0 0,0-1 0 0 0,0 1 0 0 0,-1-1 0 0 0,1 0 0 0 0,-1 0 0 0 0,0 0 0 0 0,0-1 0 0 0,-1 1 0 0 0,1-1 0 0 0,-1 1 0 0 0,0-1 1 0 0,0 0-1 0 0,0 0 0 0 0,-1 0 0 0 0,0 0 0 0 0,0 0 0 0 0,0 0 0 0 0,-1 0 0 0 0,1-1 0 0 0,-1 0-43 0 0,-2 4-10 0 0,1 1 1 0 0,-1-1-1 0 0,0 1 0 0 0,0 0 1 0 0,0 0-1 0 0,1 0 0 0 0,-1 0 1 0 0,0 0-1 0 0,0 0 1 0 0,-1 0-1 0 0,1 1 0 0 0,0-1 1 0 0,0 1-1 0 0,0 0 1 0 0,0-1-1 0 0,0 1 0 0 0,0 0 1 0 0,-1 0-1 0 0,1 0 0 0 0,0 1 1 0 0,0-1-1 0 0,0 0 1 0 0,0 1-1 0 0,0-1 0 0 0,-1 1 1 0 0,1 0-1 0 0,0 0 0 0 0,-1 1 10 0 0,-64 52-232 0 0,67-54 232 0 0,-1 1 0 0 0,1 0 0 0 0,-1-1 0 0 0,1 1 0 0 0,-1 0 1 0 0,1 0-1 0 0,0 0 0 0 0,-1-1 0 0 0,1 1 0 0 0,0 0 0 0 0,0 0 0 0 0,0 0 0 0 0,-1-1 0 0 0,1 1 0 0 0,0 0 0 0 0,0 0 0 0 0,0 0 0 0 0,0 0 0 0 0,1-1 0 0 0,-1 1 0 0 0,0 0 0 0 0,0 0 0 0 0,0 0 0 0 0,1 0 0 0 0,-1-1 0 0 0,0 1 0 0 0,1 0 0 0 0,-1 0 0 0 0,0-1 0 0 0,1 1 0 0 0,-1 0 0 0 0,1-1 0 0 0,0 1 0 0 0,-1 0 0 0 0,1-1 0 0 0,-1 1 0 0 0,1-1 0 0 0,0 1 0 0 0,-1-1 0 0 0,1 1 0 0 0,0-1 0 0 0,0 0 0 0 0,0 1 0 0 0,-1-1 0 0 0,1 0 0 0 0,0 1 0 0 0,0-1 1 0 0,0 0-1 0 0,-1 0 0 0 0,1 0 0 0 0,0 0 0 0 0,0 0 0 0 0,1 0 0 0 0,46-2 591 0 0,-45 1-561 0 0,0 0 1 0 0,0-1 0 0 0,0 1-1 0 0,-1 0 1 0 0,1-1 0 0 0,0 0 0 0 0,-1 0-1 0 0,1 0 1 0 0,-1 0 0 0 0,1 0-1 0 0,-1 0 1 0 0,0-1 0 0 0,0 1 0 0 0,0-1-1 0 0,0 1 1 0 0,-1-1 0 0 0,1 0-1 0 0,-1 0 1 0 0,1 0 0 0 0,-1 0 0 0 0,0 0-1 0 0,0 0 1 0 0,-1 0 0 0 0,1 0-1 0 0,0 0 1 0 0,-1 0 0 0 0,0 0 0 0 0,0 0-1 0 0,0-1 1 0 0,0 1 0 0 0,-1-2-31 0 0,-30-9-772 0 0,7 17-3540 0 0,21 1 399 0 0,1-1-2970 0 0,2 1-5361 0 0</inkml:trace>
  <inkml:trace contextRef="#ctx0" brushRef="#br1" timeOffset="-211522.616">20265 4614 72 0 0,'0'0'747'0'0,"0"0"-358"0"0,0 0-135 0 0,0 0 47 0 0,0 0 63 0 0,0 0 36 0 0,0 0 10 0 0,0 0 64 0 0,0 0 200 0 0,0 0 303 0 0,0 0 316 0 0,0-2 12073 0 0,0-4-6691 0 0,-1-1-4735 0 0,-1-12-4627 0 0,2 15 4317 0 0,2-268 1016 0 0,-1 34-1982 0 0,-2 38-78 0 0,-19 108-457 0 0,-4-78 30 0 0,5-6-54 0 0,5-18-17 0 0,-5 45 19 0 0,3 24-47 0 0,1 33 2 0 0,-3-25 13 0 0,-7-65 16 0 0,4 21 17 0 0,2 15 13 0 0,13 64-115 0 0,6-124 2 0 0,-1 181 43 0 0,2-28-73 0 0,-18 58-1912 0 0,-34 42-3825 0 0,32-26-1753 0 0,14-13-4197 0 0</inkml:trace>
  <inkml:trace contextRef="#ctx0" brushRef="#br1" timeOffset="-208970.751">20251 4507 0 0 0,'0'0'187'0'0,"0"0"660"0"0,0 0 169 0 0,0 0-164 0 0,0 0-265 0 0,0 0-199 0 0,0 0-100 0 0,0 0 64 0 0,2-3 192 0 0,-1 2-199 0 0,6-7-375 0 0,-4 1 3233 0 0,4 15 10520 0 0,-6-5-11812 0 0,106 19 2921 0 0,33-17-3949 0 0,6 8-447 0 0,-3-5-75 0 0,122-22 187 0 0,-133 6-272 0 0,154 8 237 0 0,-24-3-212 0 0,-150-5-124 0 0,143 5 50 0 0,-20 6-227 0 0,-154 5 0 0 0,70-8 0 0 0,-150 0 0 0 0,-2 0 0 0 0,-1 0 0 0 0,-5-2-1838 0 0,2-5-5655 0 0,4 5 5446 0 0,1 2-10252 0 0</inkml:trace>
  <inkml:trace contextRef="#ctx0" brushRef="#br1" timeOffset="-207607.224">23121 4330 4585 0 0,'0'0'2846'0'0,"0"0"-786"0"0,0 0-179 0 0,0 0 175 0 0,0 0 91 0 0,0 0-112 0 0,0 0-281 0 0,0 0-350 0 0,0 0-275 0 0,0 0-206 0 0,0 0-118 0 0,2-1-71 0 0,9-4-41 0 0,-8 4-30 0 0,-3 1-90 0 0,0 0-86 0 0,0 0-86 0 0,0 0-72 0 0,0 0-44 0 0,-2 16 966 0 0,-7 7-1104 0 0,-1 0 1 0 0,-1-1 0 0 0,-1-1-1 0 0,-1 0 1 0 0,0 0-1 0 0,-2-1 1 0 0,-1-1 0 0 0,0-1-1 0 0,-1 0 1 0 0,-1-1-1 0 0,0-1 1 0 0,-14 9-148 0 0,-98 103 76 0 0,45-36-934 0 0,80-86-5256 0 0,9-19 2845 0 0,7-19-3002 0 0,-6 21 865 0 0,-2 3-3220 0 0</inkml:trace>
  <inkml:trace contextRef="#ctx0" brushRef="#br1" timeOffset="-207239.34">22832 4282 8090 0 0,'0'0'2326'0'0,"0"0"-165"0"0,0 0-146 0 0,0 0-98 0 0,0 0-193 0 0,0 0-310 0 0,0 0-267 0 0,0 0-175 0 0,0 0-136 0 0,0 0-109 0 0,0 0-84 0 0,0 0-92 0 0,0 0-69 0 0,-9-4-50 0 0,-24-13-39 0 0,32 18-353 0 0,1-1 0 0 0,-1 1 1 0 0,0-1-1 0 0,1 1 0 0 0,-1-1 1 0 0,1 1-1 0 0,-1 0 1 0 0,1-1-1 0 0,-1 1 0 0 0,1 0 1 0 0,-1-1-1 0 0,1 1 1 0 0,0 0-1 0 0,-1 0 0 0 0,1-1 1 0 0,0 1-1 0 0,-1 0 1 0 0,1 0-1 0 0,0 0 0 0 0,0-1 1 0 0,0 1-1 0 0,0 0 1 0 0,0 0-1 0 0,0 0 0 0 0,0-1 1 0 0,0 1-1 0 0,0 0 1 0 0,0 0-1 0 0,0 0 0 0 0,1-1 1 0 0,-1 1-1 0 0,0 0 1 0 0,1 0-1 0 0,-1 0 0 0 0,0-1 1 0 0,1 1-1 0 0,-1 0 1 0 0,1 0-41 0 0,8 12 256 0 0,0-1 0 0 0,1 1 0 0 0,0-2 0 0 0,1 1 1 0 0,1-2-1 0 0,-1 1 0 0 0,2-1 0 0 0,-1-1 0 0 0,3 0-256 0 0,13 13 294 0 0,30 20 131 0 0,-39-30-349 0 0,-2 0-1 0 0,0 1 1 0 0,0 0-1 0 0,-1 2 1 0 0,-1 0-1 0 0,-1 0 1 0 0,0 2-1 0 0,9 13-75 0 0,-2 66-70 0 0,-19-105-4185 0 0,8-21-479 0 0,-6 11-3976 0 0,-2 11-3026 0 0</inkml:trace>
  <inkml:trace contextRef="#ctx0" brushRef="#br1" timeOffset="-206575.293">23415 3991 8802 0 0,'0'0'2124'0'0,"0"0"-245"0"0,0 0-85 0 0,0 0-42 0 0,0 0-132 0 0,0 0-270 0 0,0 0-295 0 0,0 0-246 0 0,0 0-139 0 0,0 0-76 0 0,0 0-25 0 0,0 0 10 0 0,0 0-30 0 0,-13 5 1117 0 0,-59 90-522 0 0,16-3-729 0 0,85-125 1252 0 0,73-96-1487 0 0,-88 111-133 0 0,-14 17-18 0 0,0 1 6 0 0,0 0 8 0 0,-10 2 102 0 0,5 1-146 0 0,-1 0 21 0 0,-1 1-1 0 0,1 1 1 0 0,0-1-1 0 0,0 1 1 0 0,0 0 0 0 0,1 0-1 0 0,0 1 1 0 0,0 0-1 0 0,0 0 1 0 0,0 0 0 0 0,-1 4-20 0 0,1-3 34 0 0,4-6-47 0 0,-10 29-3842 0 0,3-18-240 0 0,3-7-2762 0 0,4-4 4659 0 0,-3 2-9854 0 0</inkml:trace>
  <inkml:trace contextRef="#ctx0" brushRef="#br1" timeOffset="-204069.203">20381 1572 2393 0 0,'0'0'1725'0'0,"0"0"8"0"0,0 0 87 0 0,0 0 100 0 0,0 0-34 0 0,0 0-242 0 0,0 0-330 0 0,0 0-319 0 0,0 0-231 0 0,0 0-146 0 0,0 0-60 0 0,2-1-12 0 0,7-9 939 0 0,-9 10-1099 0 0,0 0-50 0 0,0 0-19 0 0,0 0-19 0 0,0 0-22 0 0,11 30 1259 0 0,-3 87-283 0 0,-9-99-1188 0 0,0 0 0 0 0,2 0 0 0 0,0 0 1 0 0,1-1-1 0 0,0 1 0 0 0,2 0 0 0 0,0-1 0 0 0,1 0 0 0 0,1 0 0 0 0,0 0 1 0 0,2 0-65 0 0,-7-17 57 0 0,1 1 0 0 0,0-1 1 0 0,0 1-1 0 0,-1-1 0 0 0,1 0 0 0 0,0 0 1 0 0,0 0-1 0 0,-1 0 0 0 0,1 0 1 0 0,0 0-1 0 0,0 0 0 0 0,-1-1 1 0 0,1 1-1 0 0,0-1 0 0 0,0 1 1 0 0,-1-1-1 0 0,1 0 0 0 0,-1 1 1 0 0,1-1-1 0 0,0 0 0 0 0,-1 0 0 0 0,0 0 1 0 0,1 0-1 0 0,-1-1 0 0 0,0 1 1 0 0,1 0-1 0 0,-1-1 0 0 0,0 1 1 0 0,0 0-1 0 0,0-1 0 0 0,0 1 1 0 0,0-1-1 0 0,0 0 0 0 0,-1 1 1 0 0,1-1-1 0 0,-1 0 0 0 0,1 1 0 0 0,-1-1 1 0 0,1 0-1 0 0,-1 0 0 0 0,0 1 1 0 0,0-1-58 0 0,6-8 36 0 0,152-247 298 0 0,-153 248-285 0 0,-5 9-53 0 0,1 0 0 0 0,-1 1 0 0 0,0-1 0 0 0,0 0 0 0 0,0 1 0 0 0,1-1 0 0 0,-1 0 0 0 0,0 1 0 0 0,1-1 0 0 0,-1 0 0 0 0,0 0 0 0 0,0 1 0 0 0,1-1 0 0 0,-1 0 0 0 0,0 0 0 0 0,1 0 0 0 0,-1 0 0 0 0,1 1 0 0 0,-1-1 0 0 0,0 0 0 0 0,1 0 0 0 0,-1 0 0 0 0,0 0-1 0 0,1 0 1 0 0,-1 0 0 0 0,1 0 0 0 0,-1 0 0 0 0,0 0 0 0 0,1 0 0 0 0,-1 0 0 0 0,0 0 0 0 0,1 0 0 0 0,-1 0 0 0 0,1 0 0 0 0,-1-1 0 0 0,0 1 0 0 0,1 0 0 0 0,-1 0 0 0 0,0 0 0 0 0,1-1 0 0 0,-1 1 0 0 0,0 0 0 0 0,1 0 0 0 0,-1-1 0 0 0,0 1 0 0 0,0 0 0 0 0,1 0 0 0 0,-1-1 0 0 0,0 1 0 0 0,0 0 0 0 0,0-1 4 0 0,2 6-1 0 0,21 51 97 0 0,-3 1 0 0 0,-3 1 0 0 0,-2 1 0 0 0,-2 0 0 0 0,-3 1 0 0 0,-3 0 0 0 0,-2 13-96 0 0,-5 98 68 0 0,-3-153-39 0 0,0 0 1 0 0,0 0-1 0 0,-2-1 0 0 0,0 1 0 0 0,-1-1 0 0 0,-1 0 0 0 0,0-1 1 0 0,-6 8-30 0 0,8-15 35 0 0,0-1 0 0 0,0 0 0 0 0,-1 0 0 0 0,0 0 0 0 0,0-1 0 0 0,-1 0 0 0 0,0 0 1 0 0,-1 0-1 0 0,1-1 0 0 0,-1-1 0 0 0,0 1 0 0 0,-1-1 0 0 0,1 0 0 0 0,-1-1 0 0 0,-7 3-35 0 0,14-7 15 0 0,0 0-1 0 0,-1-1 0 0 0,1 1 0 0 0,0 0 0 0 0,0-1 0 0 0,0 0 0 0 0,0 1 0 0 0,0-1 0 0 0,0 0 0 0 0,0 0 0 0 0,0 0 0 0 0,0 0 0 0 0,0 0 0 0 0,0-1 0 0 0,0 1 0 0 0,1-1 0 0 0,-1 1 0 0 0,0-1 0 0 0,1 1 0 0 0,0-1 0 0 0,-1 0 1 0 0,1 0-1 0 0,0 0 0 0 0,0 0 0 0 0,0 0 0 0 0,0 0 0 0 0,0 0 0 0 0,0 0 0 0 0,1 0 0 0 0,-1 0 0 0 0,1 0 0 0 0,-1-1 0 0 0,1 1 0 0 0,0 0 0 0 0,0 0 0 0 0,0-1 0 0 0,0 1 0 0 0,0 0 0 0 0,1 0 0 0 0,-1 0 0 0 0,1-1 0 0 0,-1 1 1 0 0,1 0-1 0 0,0 0 0 0 0,0 0 0 0 0,0 0 0 0 0,0-1-14 0 0,0-16 20 0 0,1-4-32 0 0,1-1 1 0 0,2 1-1 0 0,0-1 1 0 0,1 1 0 0 0,2 1-1 0 0,0-1 1 0 0,1 2-1 0 0,9-14 12 0 0,0-7-282 0 0,-4-1-1378 0 0,-11 28-3185 0 0,-1 0-6420 0 0,0 11 101 0 0</inkml:trace>
  <inkml:trace contextRef="#ctx0" brushRef="#br1" timeOffset="-203400.433">21057 1333 9362 0 0,'0'0'2502'0'0,"0"0"-920"0"0,0 0-261 0 0,0 0 63 0 0,0 0-18 0 0,0 0-146 0 0,0 0-271 0 0,0 0-268 0 0,0 0-178 0 0,0 0-91 0 0,0 0-35 0 0,0 0-41 0 0,0 0-17 0 0,-5 10-16 0 0,-23 60 446 0 0,24-58-520 0 0,0 0 0 0 0,-1 0-1 0 0,0-1 1 0 0,-1 0 0 0 0,0 0 0 0 0,-1 0-1 0 0,0-1 1 0 0,-1 0 0 0 0,0 0-1 0 0,-3 2-228 0 0,10-11 101 0 0,1-1-13 0 0,0 0 10 0 0,0 0 0 0 0,0 0-4 0 0,0 0-3 0 0,0 0 4 0 0,0 0-3 0 0,0 0-6 0 0,0 0 40 0 0,0 0 10 0 0,0 0 9 0 0,30-64 414 0 0,81-49-430 0 0,-110 113-107 0 0,-1 0-1 0 0,0 0 14 0 0,0 0-9 0 0,0 0-19 0 0,0 0 21 0 0,0 0-7 0 0,0 0 3 0 0,0 0 3 0 0,0 0-19 0 0,0 0-15 0 0,-16 15 43 0 0,-51 80 148 0 0,19-31-8 0 0,43-59 57 0 0,0-2-3895 0 0,4-12-6453 0 0,1 5-1707 0 0</inkml:trace>
  <inkml:trace contextRef="#ctx0" brushRef="#br1" timeOffset="-200830">19089 3163 0 0 0,'0'0'571'0'0,"0"0"525"0"0,0 0 155 0 0,0 0 81 0 0,0 0 139 0 0,0 0 131 0 0,0 0 50 0 0,0 0-59 0 0,0 0-145 0 0,1 1 6388 0 0,1 0-3532 0 0,10 9-1697 0 0,43 52-290 0 0,-7-14-1560 0 0,2 6-366 0 0,-14-2-184 0 0,-20-26-73 0 0,38 37 94 0 0,-9-15-153 0 0,1 17 77 0 0,10 2 36 0 0,-4-7-125 0 0,43 49 126 0 0,-30-28-120 0 0,-26-15-33 0 0,-16-33-17 0 0,-14-17-9 0 0,1-1 0 0 0,1-1 0 0 0,0 1 0 0 0,1-2 0 0 0,0 0 0 0 0,1 0 0 0 0,1-1 0 0 0,0-1-10 0 0,67 49 36 0 0,-71-56-25 0 0,0 2 0 0 0,0-1 0 0 0,-1 1 0 0 0,1 0 0 0 0,-1 1-1 0 0,-1 0 1 0 0,1 1 0 0 0,-1 0 0 0 0,-1 0 0 0 0,1 0 0 0 0,-1 1 0 0 0,2 5-11 0 0,39 43 45 0 0,-13-23-17 0 0,-10-13 71 0 0,-24-20-91 0 0,15 14-162 0 0,-16-15 121 0 0,11-46-5583 0 0,-2 16-4123 0 0,-7 17-2957 0 0</inkml:trace>
  <inkml:trace contextRef="#ctx0" brushRef="#br1" timeOffset="-199050.952">19089 3181 0 0 0,'0'0'671'0'0,"0"0"284"0"0,0 0 65 0 0,0 0-43 0 0,0 0-26 0 0,0 0-44 0 0,0 0-7 0 0,0 0 13 0 0,0 0-8 0 0,-6-17 2684 0 0,5 14 732 0 0,1 2 3554 0 0,-5 38-2900 0 0,-13 23-4812 0 0,4-16 97 0 0,-1 10-185 0 0,-42 210 184 0 0,50-138 66 0 0,20-137 774 0 0,53-48-914 0 0,256-162-107 0 0,-159 121-34 0 0,-163 100-39 0 0,0 0 1 0 0,-1 0 0 0 0,1 0 0 0 0,0 0-1 0 0,-1 0 1 0 0,1 0 0 0 0,0-1 0 0 0,0 1-1 0 0,-1 0 1 0 0,1 0 0 0 0,0 0-1 0 0,0 0 1 0 0,-1-1 0 0 0,1 1 0 0 0,0 0-1 0 0,0 0 1 0 0,0-1 0 0 0,0 1-1 0 0,-1 0 1 0 0,1-1 0 0 0,0 1 0 0 0,0 0-1 0 0,0 0 1 0 0,0-1 0 0 0,0 1 0 0 0,0 0-1 0 0,0-1 1 0 0,0 1 0 0 0,0 0-1 0 0,0-1 1 0 0,0 1 0 0 0,0 0 0 0 0,0-1-1 0 0,0 1 1 0 0,0 0 0 0 0,0 0 0 0 0,0-1-1 0 0,0 1 1 0 0,0 0 0 0 0,0-1-1 0 0,0 1 1 0 0,0 0 0 0 0,1 0 0 0 0,-1-1-1 0 0,0 1 1 0 0,0 0 0 0 0,0-1-6 0 0,-14-1 79 0 0,-146-32-46 0 0,-29 9 60 0 0,177 23-93 0 0,-11-3 18 0 0,14-2-18 0 0,9 6 0 0 0,-10-13-1248 0 0,10 13 578 0 0,0-4-2918 0 0,0 2-6075 0 0,0 0-3034 0 0</inkml:trace>
  <inkml:trace contextRef="#ctx0" brushRef="#br1" timeOffset="-194598.776">18977 4481 7314 0 0,'0'0'2555'0'0,"0"0"-481"0"0,0 0-306 0 0,0 0-150 0 0,0 0-169 0 0,0 0-251 0 0,0 0-326 0 0,0 0-257 0 0,0 0-146 0 0,0 0-86 0 0,0 0-20 0 0,14 4 2117 0 0,7 41-866 0 0,6 134-259 0 0,-27-179-1278 0 0,-11-52 2158 0 0,12 32-2183 0 0,1 1-1 0 0,0 0 1 0 0,1 0-1 0 0,1 0 1 0 0,1 0-1 0 0,1 1 0 0 0,0-1 1 0 0,1 1-1 0 0,5-6-51 0 0,71-124 146 0 0,-75 137-132 0 0,-6 8-9 0 0,0-1 0 0 0,0 1 0 0 0,0 0 1 0 0,1 0-1 0 0,-1 0 0 0 0,1 1 0 0 0,0-1 0 0 0,-1 1 1 0 0,1-1-1 0 0,0 1 0 0 0,0 0 0 0 0,1 0 0 0 0,-1 0 1 0 0,0 0-1 0 0,1 1 0 0 0,-1 0 0 0 0,1-1 1 0 0,0 1-6 0 0,8 41 97 0 0,-10 56 96 0 0,-2-96-211 0 0,0 0-13 0 0,42-20-5843 0 0,-28 8-4953 0 0,-7 8-1149 0 0</inkml:trace>
  <inkml:trace contextRef="#ctx0" brushRef="#br1" timeOffset="-194108.138">19284 4812 7994 0 0,'0'0'3015'0'0,"0"0"-1092"0"0,0 0-371 0 0,0 0 26 0 0,0 0-70 0 0,0 0-203 0 0,0 0-313 0 0,0 0-280 0 0,0 0-158 0 0,0 0-60 0 0,0 0-6 0 0,0 0 30 0 0,2 23 2460 0 0,-15 39-1127 0 0,0-4-883 0 0,13-57-953 0 0,0-1-11 0 0,0 0-18 0 0,0 0 20 0 0,28-4-2473 0 0,-24-15-4839 0 0,-3 13 1221 0 0,-1 2-5666 0 0</inkml:trace>
  <inkml:trace contextRef="#ctx0" brushRef="#br1" timeOffset="-193669.327">19479 4503 12195 0 0,'0'0'2528'0'0,"0"0"-857"0"0,0 0-276 0 0,0 0 100 0 0,0 0-28 0 0,0 0-184 0 0,0 0-311 0 0,0 0-265 0 0,0 0-136 0 0,0 0-63 0 0,0 0-43 0 0,0 0-58 0 0,0 0-41 0 0,-4 9-45 0 0,-19 40 560 0 0,38-59 507 0 0,-26 17-427 0 0,-5 5-1010 0 0,28-21-1768 0 0,1-1-410 0 0,-1 0-5411 0 0,-6 5-4651 0 0</inkml:trace>
  <inkml:trace contextRef="#ctx0" brushRef="#br1" timeOffset="-189505.757">19496 4047 152 0 0,'0'0'1739'0'0,"0"0"-437"0"0,0 0-73 0 0,0 0 172 0 0,0 0 116 0 0,0 0-26 0 0,0 0-152 0 0,0 0-209 0 0,0 0-143 0 0,0 0-74 0 0,0 0-11 0 0,0 0 49 0 0,0 0 42 0 0,3-2-34 0 0,9-6-115 0 0,-9 7-122 0 0,-3 1-141 0 0,0 0-107 0 0,0 0-46 0 0,0 0-66 0 0,0 0-31 0 0,0 0-12 0 0,-4 14 1889 0 0,-70 68-1597 0 0,62-62-213 0 0,23-33 483 0 0,85-90-624 0 0,-196 190 1112 0 0,89-80-2636 0 0,34-28-1610 0 0,-8 8-3109 0 0,-7 8-5417 0 0</inkml:trace>
  <inkml:trace contextRef="#ctx0" brushRef="#br1" timeOffset="-188161.849">18730 4249 0 0 0,'0'0'952'0'0,"0"0"794"0"0,0 0 314 0 0,0 0 83 0 0,0 0-134 0 0,0 0-262 0 0,0 0-321 0 0,0 0-286 0 0,0 0-213 0 0,0 0-128 0 0,0 0-57 0 0,0 0-37 0 0,-5 0 3067 0 0,78-32 736 0 0,45-10-2933 0 0,-2 6-880 0 0,-80 32-554 0 0,-35 4-102 0 0,-1 0-9 0 0,0 0-3 0 0,0 0 4 0 0,0 0 5 0 0,0 0 15 0 0,0 0-6 0 0,0 0-18 0 0,0 0-2 0 0,0 0 27 0 0,0 0-9 0 0,0 0-9 0 0,0 0 4 0 0,0 0-5 0 0,0 0 2 0 0,0 0 9 0 0,0 0-2 0 0,0 0 4 0 0,-13-10 1705 0 0,-27-21-1285 0 0,-4-19-286 0 0,49 24-4135 0 0,9 18-3345 0 0,-10 4-4622 0 0</inkml:trace>
  <inkml:trace contextRef="#ctx0" brushRef="#br0" timeOffset="-181762.464">17405 4496 1296 0 0,'0'0'2207'0'0,"0"0"61"0"0,0 0 1 0 0,0 0-107 0 0,0 0-221 0 0,0 0-265 0 0,0 0-276 0 0,0 0-230 0 0,0 0-163 0 0,0 0-170 0 0,0 0-122 0 0,7 4 2544 0 0,41 110-1115 0 0,1-19-1868 0 0,-28-47 136 0 0,-20-55 2591 0 0,-6-15-2415 0 0,-51-106 127 0 0,48 98-631 0 0,1 0-1 0 0,2 0 1 0 0,1 0-1 0 0,1 0 1 0 0,1-1 0 0 0,2 1-1 0 0,3-14-83 0 0,-3 40 7 0 0,0-1-1 0 0,1 0 1 0 0,0 0-1 0 0,0 0 1 0 0,0 1-1 0 0,1-1 1 0 0,-1 0-1 0 0,1 1 1 0 0,0-1-1 0 0,1 1 1 0 0,-1 0-1 0 0,1 0 1 0 0,0 0-1 0 0,0 0 1 0 0,0 0-1 0 0,3-2-6 0 0,20 36 48 0 0,-23-24-44 0 0,0 1 0 0 0,0-1 0 0 0,-1 1 0 0 0,0 0-1 0 0,-1 0 1 0 0,1 0 0 0 0,-1 0 0 0 0,0 0 0 0 0,-1 0-1 0 0,0 0 1 0 0,0 0 0 0 0,-1 6-4 0 0,1 5-84 0 0,3-12-622 0 0,7-12-5700 0 0,-7 0 4287 0 0,0 1-3335 0 0,-2 1-5800 0 0</inkml:trace>
  <inkml:trace contextRef="#ctx0" brushRef="#br0" timeOffset="-173572.711">17145 4275 1008 0 0,'0'0'2019'0'0,"0"0"-76"0"0,0 0 24 0 0,0 0 27 0 0,0 0-81 0 0,0 0-176 0 0,0 0-207 0 0,0 0-167 0 0,0 0-112 0 0,0 0-100 0 0,0 0-127 0 0,6 7 6623 0 0,62-40-5971 0 0,193-99-691 0 0,-184 117-821 0 0,-77 15-190 0 0,0 0 36 0 0,0 0 2 0 0,0 0 10 0 0,0 0 33 0 0,0 0 2 0 0,0 0 2 0 0,0 0 14 0 0,0 0 13 0 0,0 0-21 0 0,0 0 4 0 0,0 0-1 0 0,0 0-17 0 0,0 0-10 0 0,0 0-1 0 0,0 0-5 0 0,0 0-15 0 0,0 0 17 0 0,0 0-9 0 0,0 0 0 0 0,0 0 11 0 0,0 0-19 0 0,0 0-11 0 0,0 0 2 0 0,0 0 8 0 0,0 0-6 0 0,-29 0 190 0 0,-97-27 73 0 0,30-4-60 0 0,95 21-3833 0 0,15 8-9956 0 0,-11 2 1347 0 0</inkml:trace>
  <inkml:trace contextRef="#ctx0" brushRef="#br0" timeOffset="-172730.592">17762 4558 3137 0 0,'0'0'2392'0'0,"0"0"-158"0"0,0 0-172 0 0,0 0-148 0 0,0 0-267 0 0,0 0-334 0 0,0 0-310 0 0,0 0-187 0 0,0 0-86 0 0,0 0-29 0 0,0 0-3 0 0,0 0-24 0 0,0 0-13 0 0,0 4 4196 0 0,0 128-2560 0 0,1-127-2210 0 0,1 1-1 0 0,-1-1 0 0 0,1 0 0 0 0,0 1 0 0 0,0-1 1 0 0,1 0-1 0 0,-1-1 0 0 0,1 1 0 0 0,0 0 0 0 0,1-1 0 0 0,-1 1 1 0 0,1-1-1 0 0,0 0 0 0 0,0 0 0 0 0,0-1 0 0 0,3 3-86 0 0,-5-5 27 0 0,0 0 0 0 0,0-1 0 0 0,0 1-1 0 0,-1-1 1 0 0,1 1 0 0 0,0-1-1 0 0,0 0 1 0 0,0 1 0 0 0,0-1-1 0 0,0 0 1 0 0,0 0 0 0 0,0-1 0 0 0,0 1-1 0 0,0 0 1 0 0,0-1 0 0 0,-1 1-1 0 0,1-1 1 0 0,0 1 0 0 0,0-1-1 0 0,0 0 1 0 0,-1 0 0 0 0,1 0 0 0 0,0 0-1 0 0,-1 0 1 0 0,1 0 0 0 0,-1 0-1 0 0,1-1 1 0 0,-1 1 0 0 0,1 0-1 0 0,-1-1 1 0 0,0 1 0 0 0,0-1 0 0 0,0 0-1 0 0,0 1 1 0 0,0-1 0 0 0,0 0-1 0 0,0 0 1 0 0,-1 1 0 0 0,1-1 0 0 0,-1 0-1 0 0,1 0 1 0 0,-1 0 0 0 0,0 0-1 0 0,1 0 1 0 0,-1-1-27 0 0,1-10-833 0 0,-1-5-2721 0 0,-5 4-2493 0 0,3 8-1963 0 0,-1 2-3263 0 0</inkml:trace>
  <inkml:trace contextRef="#ctx0" brushRef="#br0" timeOffset="-171998.589">17773 4256 10010 0 0,'0'0'2777'0'0,"0"0"-914"0"0,0 0-404 0 0,0 0-32 0 0,0 0-108 0 0,0 0-218 0 0,0 0-259 0 0,0 0-185 0 0,0 0-86 0 0,0 0-16 0 0,0 0 14 0 0,0 0-51 0 0,0 0-24 0 0,-13 8 1756 0 0,13-16 1459 0 0,0 8-3664 0 0,0 0-5 0 0,0 0-9 0 0,0 0-27 0 0,0 0 29 0 0,0 0-6 0 0,0 0 1 0 0,0 0 35 0 0,0 0-19 0 0,0 0-15 0 0,0 0 7 0 0,-24 12 91 0 0,24-12-127 0 0,0 0 5 0 0,0 0-1 0 0,0-1 1 0 0,0 1 0 0 0,0 0 0 0 0,0 0 0 0 0,0-1 0 0 0,0 1 0 0 0,0 0 0 0 0,0-1 0 0 0,0 1 0 0 0,0 0 0 0 0,0 0 0 0 0,0-1 0 0 0,0 1 0 0 0,0 0-1 0 0,0-1 1 0 0,0 1 0 0 0,0 0 0 0 0,0 0 0 0 0,-1-1 0 0 0,1 1 0 0 0,0 0 0 0 0,0 0 0 0 0,0-1 0 0 0,0 1 0 0 0,-1 0 0 0 0,1 0 0 0 0,0-1-1 0 0,0 1 1 0 0,0 0 0 0 0,-1 0 0 0 0,1 0-5 0 0,30-36 94 0 0,-46 57 246 0 0,16-21-346 0 0,0 0-10 0 0,0 0-10 0 0,0 0-24 0 0,0 0-30 0 0,14-17-1995 0 0,-4 10 717 0 0,9-8-5302 0 0,-14 10-5574 0 0</inkml:trace>
  <inkml:trace contextRef="#ctx0" brushRef="#br0" timeOffset="-167382.931">16434 3248 0 0 0,'0'0'926'0'0,"0"0"258"0"0,0 0 121 0 0,0 0 50 0 0,0 0 52 0 0,0 0 40 0 0,0 0 2 0 0,0 0-16 0 0,7-10-52 0 0,17-26-104 0 0,-24 36-1125 0 0,-1 0-1 0 0,1 0 0 0 0,-1 0 1 0 0,1 0-1 0 0,-1 0 0 0 0,1 0 1 0 0,-1 0-1 0 0,1 0 0 0 0,-1-1 1 0 0,1 1-1 0 0,-1 0 0 0 0,1 0 1 0 0,-1 0-1 0 0,1 0 1 0 0,-1-1-1 0 0,1 1 0 0 0,0 0 1 0 0,-1 0-1 0 0,1-1 0 0 0,-1 1 1 0 0,1 0-1 0 0,0-1 0 0 0,-1 1 1 0 0,1-1-1 0 0,0 1 0 0 0,-1 0 1 0 0,1-1-1 0 0,0 1 1 0 0,0-1-1 0 0,-1 1 0 0 0,1-1 1 0 0,0 1-1 0 0,0-1 0 0 0,0 1 1 0 0,0 0-1 0 0,0-1 0 0 0,0 1 1 0 0,0-1-1 0 0,0 1 0 0 0,0-1 1 0 0,0 1-1 0 0,0-1 1 0 0,0 1-1 0 0,0-1 0 0 0,0 1 1 0 0,0-1-1 0 0,0 1 0 0 0,0-1 1 0 0,1 1-1 0 0,-1-1 0 0 0,0 1 1 0 0,0-1-1 0 0,0 1 1 0 0,1-1-1 0 0,-1 1 0 0 0,0 0 1 0 0,1-1-1 0 0,-1 1 0 0 0,1 0-151 0 0,-10-1 3199 0 0,-11 138-2556 0 0,18-108-592 0 0,-1-4-17 0 0,1 1 0 0 0,1-1 1 0 0,1 1-1 0 0,2-1 0 0 0,0 1 0 0 0,3 5-34 0 0,-5-28 26 0 0,1 0-1 0 0,-1 0 1 0 0,1 0-1 0 0,-1 0 1 0 0,1 0-1 0 0,0 0 1 0 0,0 0-1 0 0,1-1 1 0 0,-1 1-1 0 0,0 0 1 0 0,1-1-1 0 0,0 1 1 0 0,0-1-1 0 0,-1 1 1 0 0,1-1-1 0 0,1 0 1 0 0,-1 0-1 0 0,0 0 1 0 0,0 0-1 0 0,1 0 1 0 0,-1-1-1 0 0,1 1 1 0 0,0-1-1 0 0,-1 1 1 0 0,1-1-1 0 0,0 0 1 0 0,0 0-1 0 0,0 0 1 0 0,0 0-1 0 0,0-1 1 0 0,0 1-1 0 0,0-1 1 0 0,0 0-1 0 0,0 0 1 0 0,0 0-1 0 0,0 0 1 0 0,0 0-1 0 0,0-1 1 0 0,0 0-1 0 0,0 1 1 0 0,2-2-26 0 0,1-3 78 0 0,1 0-1 0 0,-1 0 1 0 0,0 0 0 0 0,0-1 0 0 0,-1 0-1 0 0,1-1 1 0 0,-1 1 0 0 0,-1-1 0 0 0,1 0-1 0 0,-1 0 1 0 0,-1 0 0 0 0,1-1 0 0 0,1-6-78 0 0,11-26 42 0 0,-3-2-1 0 0,-2 1 1 0 0,-1-1 0 0 0,-2-1 0 0 0,0-20-42 0 0,-9 375 89 0 0,23-157-8 0 0,5 101-78 0 0,-27-229-1 0 0,0-1-1 0 0,-2 1 0 0 0,-1-1 0 0 0,-1 1 0 0 0,-2-1 0 0 0,0 0 0 0 0,-6 13-1 0 0,8-26 5 0 0,-1 0-1 0 0,0 0 0 0 0,-1-1 0 0 0,-1 0 0 0 0,0 0 0 0 0,0-1 0 0 0,-1 1 0 0 0,0-2 0 0 0,-1 1 1 0 0,-1-1-1 0 0,1-1 0 0 0,-11 9-4 0 0,19-17-2 0 0,-1 1 0 0 0,0-1 0 0 0,0 1 0 0 0,0-1 0 0 0,0 0 0 0 0,0 0 0 0 0,0 0 0 0 0,0 0 0 0 0,0 0 0 0 0,0 0 0 0 0,0 0 0 0 0,0-1 0 0 0,-1 1 0 0 0,1-1 0 0 0,0 0 0 0 0,0 0 0 0 0,-1 1 0 0 0,1-1 0 0 0,0-1 0 0 0,-1 1 0 0 0,1 0 0 0 0,0 0 0 0 0,0-1 0 0 0,-1 0 0 0 0,1 1 0 0 0,0-1 0 0 0,0 0 0 0 0,0 0 0 0 0,0 0 0 0 0,0 0 0 0 0,0 0 0 0 0,0-1 0 0 0,0 1 0 0 0,1-1 0 0 0,-1 1 0 0 0,0-1 0 0 0,1 1 0 0 0,-1-1 0 0 0,1 0 0 0 0,0 0 0 0 0,-1 0 0 0 0,1 0 0 0 0,0 0 0 0 0,0 0 0 0 0,0 0 0 0 0,1 0 0 0 0,-1 0 0 0 0,0-1 0 0 0,1 1 0 0 0,-1-1 2 0 0,1-17 2 0 0,1 1 1 0 0,1-1-1 0 0,1 0 0 0 0,0 1 1 0 0,1 0-1 0 0,1 0 0 0 0,1 0 1 0 0,1 0-1 0 0,1 1 1 0 0,0 0-1 0 0,1 1 0 0 0,1 0 1 0 0,1 0-1 0 0,0 1 0 0 0,1 0 1 0 0,1 1-1 0 0,2-2-2 0 0,10-18 0 0 0,121-131-176 0 0,-133 148-915 0 0,-11 15-3630 0 0,-2 2-4573 0 0,0 1-2821 0 0</inkml:trace>
  <inkml:trace contextRef="#ctx0" brushRef="#br0" timeOffset="-166182.953">21101 7279 0 0 0,'0'0'464'0'0,"0"0"1276"0"0,0 0 428 0 0,0 0 28 0 0,0 0-67 0 0,0 0-174 0 0,0 0-190 0 0,0 0-186 0 0,0 0-148 0 0,0 0-128 0 0,13 5 3844 0 0,-30 51 325 0 0,-42 19-3933 0 0,-80 40-699 0 0,-19-9-516 0 0,169-106-2079 0 0,22-44-4309 0 0,-26 22 135 0 0,-5 15 1181 0 0,0 3-3055 0 0</inkml:trace>
  <inkml:trace contextRef="#ctx0" brushRef="#br0" timeOffset="-165365.641">20810 7276 1448 0 0,'0'0'3172'0'0,"0"0"-709"0"0,0 0-223 0 0,0 0 23 0 0,0 0-14 0 0,0 0-146 0 0,0 0-288 0 0,0 0-368 0 0,0 0-312 0 0,0 0-224 0 0,0 0-131 0 0,0 0-44 0 0,-2-1-46 0 0,-14 2 1153 0 0,16-1-1386 0 0,0 0-70 0 0,26 17 2372 0 0,22 21-989 0 0,-13 21-1245 0 0,71 173-5 0 0,-65-156-366 0 0,-34-79-676 0 0,-7-27-4731 0 0,0 17-3185 0 0,0 8-4079 0 0</inkml:trace>
  <inkml:trace contextRef="#ctx0" brushRef="#br0" timeOffset="-155788.327">16786 7143 288 0 0,'0'0'1344'0'0,"0"0"-3"0"0,0 0 146 0 0,0 0 208 0 0,0 0 53 0 0,0 0-152 0 0,0 0-297 0 0,0 0-290 0 0,0 0-183 0 0,0 0-91 0 0,0 0 13 0 0,9 0 2242 0 0,-7 0 2758 0 0,-80-11-988 0 0,70 11-4678 0 0,-1 1 0 0 0,0 0 0 0 0,1 0-1 0 0,-1 1 1 0 0,1 0 0 0 0,0 0 0 0 0,-1 1 0 0 0,1 0 0 0 0,1 0 0 0 0,-1 1 0 0 0,0 0 0 0 0,1 1 0 0 0,0 0-1 0 0,0 0 1 0 0,0 0 0 0 0,0 1 0 0 0,-4 5-82 0 0,-51 89 640 0 0,40-38-369 0 0,-6 33 52 0 0,23 30 90 0 0,5-122-410 0 0,16 98 136 0 0,21-42 26 0 0,11-1-24 0 0,12-3 37 0 0,4-29-6 0 0,-10-15 66 0 0,28-11-6 0 0,-24-14 21 0 0,-5-5-220 0 0,-3-18 127 0 0,-24 12-103 0 0,9-12 38 0 0,11-40-10 0 0,-15 7 26 0 0,-25 17-59 0 0,-19-26-52 0 0,-3 26 0 0 0,-1 17 0 0 0,-18-12 0 0 0,-7 8 0 0 0,7 7 0 0 0,-40-19 0 0 0,32 26 0 0 0,15 15 0 0 0,-14 3 0 0 0,16 8-28 0 0,-5-22-1423 0 0,29 20 662 0 0,-2-5-1818 0 0,2 2-2995 0 0,2 1-5342 0 0</inkml:trace>
  <inkml:trace contextRef="#ctx0" brushRef="#br1" timeOffset="-142051.433">21000 4960 0 0 0,'0'0'1034'0'0,"0"0"287"0"0,0 0 191 0 0,0 0 108 0 0,0 0 27 0 0,0 0-62 0 0,0 0-112 0 0,0 0-144 0 0,0 0-105 0 0,0 0-66 0 0,0 0-60 0 0,3 3 1749 0 0,-1 1 4590 0 0,-111-22-5037 0 0,23 29-1698 0 0,12 22-57 0 0,3 40 24 0 0,39 5-314 0 0,14-16-106 0 0,7-10 81 0 0,22 47 39 0 0,63-7 67 0 0,-66-86-392 0 0,0-1 0 0 0,-1 0 0 0 0,2 0-1 0 0,-1-1 1 0 0,0 0 0 0 0,1 0 0 0 0,0-1 0 0 0,0 0 0 0 0,0-1-1 0 0,0 1 1 0 0,2-2-44 0 0,-2 2 44 0 0,71-3 372 0 0,-42-18-260 0 0,-34 17-140 0 0,1-1 0 0 0,-1 1 1 0 0,1-1-1 0 0,-1-1 1 0 0,0 1-1 0 0,0-1 0 0 0,0 1 1 0 0,0-1-1 0 0,0-1 0 0 0,0 1 1 0 0,-1 0-1 0 0,1-1 1 0 0,-1 0-1 0 0,2-3-16 0 0,27-41 0 0 0,-23 0 0 0 0,-7 18 0 0 0,-4-3 0 0 0,2 30 0 0 0,-2 3 0 0 0,-1 0 0 0 0,1 0 0 0 0,-58-19 0 0 0,-25 1 0 0 0,44 10 0 0 0,39 8 0 0 0,4 0 0 0 0,342 0 0 0 0,-343 0 0 0 0,-2 0-5 0 0,1 0-38 0 0,0 0-69 0 0,4-11-4955 0 0,3 8-7120 0 0,-5 3-573 0 0</inkml:trace>
</inkml:ink>
</file>

<file path=ppt/ink/ink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04.3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182 276 11626 0 0,'0'0'2757'0'0,"0"0"-981"0"0,0 0-489 0 0,0 0-4 0 0,0 0 86 0 0,0 0-64 0 0,0 0-227 0 0,0 0-287 0 0,0 0-222 0 0,0 0-123 0 0,0 0-45 0 0,4-7 2402 0 0,25 68-1342 0 0,-17-24-1252 0 0,-1 1 1 0 0,-2-1 0 0 0,-2 1 0 0 0,-2 1 0 0 0,-1 0 0 0 0,-2-1 0 0 0,-1 1 0 0 0,-5 33-210 0 0,4 1 138 0 0,-6 107-10 0 0,6-179-154 0 0,0-1-24 0 0,0 0-12 0 0,0 0-34 0 0,0 0-10 0 0,0 0-10 0 0,0-27-2192 0 0,13-58-2052 0 0,-6 43 939 0 0,-3 20-331 0 0,0-1-3298 0 0,-3 8-2500 0 0</inkml:trace>
  <inkml:trace contextRef="#ctx0" brushRef="#br0" timeOffset="679.504">8 272 4665 0 0,'0'0'4150'0'0,"0"0"-1448"0"0,0 0-612 0 0,0 0-159 0 0,0 0-119 0 0,0 0-177 0 0,0 0-245 0 0,0 0-271 0 0,0 0-255 0 0,0 0-152 0 0,0 0-96 0 0,0 0-74 0 0,0 0-29 0 0,-4-2-43 0 0,1-1-530 0 0,3 3 103 0 0,1 0-1 0 0,-1 0 1 0 0,0 0-1 0 0,0 0 1 0 0,1 0-1 0 0,-1 0 1 0 0,0-1-1 0 0,0 1 0 0 0,1 0 1 0 0,-1 0-1 0 0,0 0 1 0 0,0 0-1 0 0,1 0 1 0 0,-1-1-1 0 0,0 1 1 0 0,0 0-1 0 0,0 0 1 0 0,1 0-1 0 0,-1-1 0 0 0,0 1 1 0 0,0 0-1 0 0,0 0 1 0 0,0-1-1 0 0,0 1 1 0 0,0 0-1 0 0,1 0 1 0 0,-1-1-1 0 0,0 1 1 0 0,0 0-1 0 0,0 0 0 0 0,0-1 1 0 0,0 1-1 0 0,0 0 1 0 0,0-1-1 0 0,0 1 1 0 0,0 0-1 0 0,0 0 1 0 0,0-1-1 0 0,0 1 1 0 0,0 0-1 0 0,0-1 0 0 0,-1 1 1 0 0,1 0-1 0 0,0 0 1 0 0,0-1-43 0 0,339-57 2472 0 0,-245 54-2384 0 0,-92 6-81 0 0,0 0-1 0 0,0 0 0 0 0,-1 0 0 0 0,1 0 0 0 0,-1 1 1 0 0,0-1-1 0 0,0 0 0 0 0,0 1 0 0 0,0-1 0 0 0,0 0 1 0 0,0 1-1 0 0,-1-1 0 0 0,1 1 0 0 0,-1-1 0 0 0,1 1 1 0 0,-1 0-1 0 0,0-1 0 0 0,0 1 0 0 0,0-1 1 0 0,-1 1-1 0 0,1-1 0 0 0,-1 1 0 0 0,1 0 0 0 0,-1-1 1 0 0,0 0-1 0 0,0 1 0 0 0,0-1 0 0 0,0 1 0 0 0,-2 1-6 0 0,-85 142 220 0 0,88-144-219 0 0,-1-1-1 0 0,1 1 0 0 0,0-1 0 0 0,-1 1 0 0 0,1 0 0 0 0,0-1 0 0 0,0 1 1 0 0,0 0-1 0 0,0-1 0 0 0,0 1 0 0 0,0 0 0 0 0,1-1 0 0 0,-1 1 0 0 0,1-1 1 0 0,-1 1-1 0 0,1-1 0 0 0,-1 1 0 0 0,1-1 0 0 0,0 1 0 0 0,0-1 0 0 0,-1 1 1 0 0,1-1-1 0 0,0 0 0 0 0,1 1 0 0 0,-1-1 0 0 0,0 0 0 0 0,0 0 1 0 0,0 0-1 0 0,1 0 0 0 0,-1 0 0 0 0,0 0 0 0 0,1 0 0 0 0,-1 0 0 0 0,1-1 1 0 0,1 1-1 0 0,56 24 53 0 0,-50-24-41 0 0,0 0 1 0 0,0 1-1 0 0,0 0 0 0 0,0 1 1 0 0,-1 0-1 0 0,0 0 0 0 0,1 1 1 0 0,-1 0-1 0 0,0 0 0 0 0,-1 1 1 0 0,1 0-1 0 0,-1 1 0 0 0,0-1 1 0 0,0 1-1 0 0,-1 1 0 0 0,1-1 1 0 0,-1 1-1 0 0,-1 0 0 0 0,0 1 1 0 0,0-1-1 0 0,0 1 0 0 0,-1 0 1 0 0,0 0-1 0 0,0 0 0 0 0,-1 1 1 0 0,0-1-1 0 0,-1 1 0 0 0,0 0 0 0 0,1 5-11 0 0,-5-6 55 0 0,0 1 0 0 0,-1-1 0 0 0,0 0 1 0 0,0 0-1 0 0,-1 0 0 0 0,0-1 0 0 0,0 1 1 0 0,-1-1-1 0 0,0 0 0 0 0,0 0 0 0 0,0-1 1 0 0,-1 0-1 0 0,0 0 0 0 0,-1 0 0 0 0,1 0 1 0 0,-1-1-1 0 0,0 0 0 0 0,0-1 0 0 0,-5 3-56 0 0,-3 4 48 0 0,-9 7-8 0 0,-1-1-1 0 0,0-2 1 0 0,-2-1 0 0 0,1 0 0 0 0,-2-2 0 0 0,1-1 0 0 0,-2-2-1 0 0,-9 2-39 0 0,38-10-35 0 0,-1-1 0 0 0,1 0 0 0 0,-1 1 0 0 0,1-1 0 0 0,-1 1 0 0 0,1-1-1 0 0,-1 0 1 0 0,1 0 0 0 0,-1 1 0 0 0,0-1 0 0 0,1 0 0 0 0,-1 0-1 0 0,1 0 1 0 0,-1 0 0 0 0,0 1 0 0 0,1-1 0 0 0,-1 0 0 0 0,0 0 0 0 0,1 0-1 0 0,-1 0 1 0 0,0-1 0 0 0,1 1 0 0 0,-1 0 0 0 0,1 0 0 0 0,-1 0-1 0 0,0 0 1 0 0,1-1 0 0 0,-1 1 0 0 0,1 0 0 0 0,-1 0 0 0 0,1-1 0 0 0,-1 1-1 0 0,1-1 1 0 0,-1 1 0 0 0,1 0 0 0 0,-1-1 0 0 0,1 1 0 0 0,-1-1-1 0 0,1 1 1 0 0,0-1 0 0 0,-1 1 0 0 0,1-1 0 0 0,0 0 0 0 0,-1 1-1 0 0,1-1 1 0 0,0 1 0 0 0,0-1 0 0 0,-1 0 0 0 0,1 1 0 0 0,0-1 0 0 0,0 1-1 0 0,0-1 1 0 0,0 0 0 0 0,0 1 0 0 0,0-1 0 0 0,0 0 0 0 0,0 1-1 0 0,0-1 1 0 0,0 1 0 0 0,1-1 0 0 0,-1 0 35 0 0,44-40-4276 0 0,-23 26-1364 0 0,-20 14 4978 0 0,11-7-11343 0 0</inkml:trace>
  <inkml:trace contextRef="#ctx0" brushRef="#br0" timeOffset="1798.877">928 640 11418 0 0,'0'0'2273'0'0,"0"0"-435"0"0,0 0-183 0 0,0 0-54 0 0,0 0-116 0 0,0 0-240 0 0,0 0-339 0 0,0 0-249 0 0,0 0-138 0 0,0 0-52 0 0,0 0-6 0 0,0 0-31 0 0,0 0-25 0 0,0 3-29 0 0,-24 122 1899 0 0,24-121-2242 0 0,1-1-1 0 0,-1 0 1 0 0,1 0-1 0 0,0 1 1 0 0,0-1-1 0 0,0 0 0 0 0,0 0 1 0 0,1 0-1 0 0,-1 0 1 0 0,1-1-1 0 0,0 1 1 0 0,0 0-1 0 0,0-1 1 0 0,0 1-1 0 0,0-1 1 0 0,0 1-1 0 0,1-1 0 0 0,-1 0 1 0 0,1 0-1 0 0,-1 0 1 0 0,1-1-1 0 0,0 1 1 0 0,0 0-1 0 0,0-1 1 0 0,0 0-1 0 0,0 0 1 0 0,0 0-1 0 0,0 0 0 0 0,1 0 1 0 0,-1-1-1 0 0,0 1 1 0 0,0-1-1 0 0,1 0 1 0 0,-1 0-1 0 0,0 0 1 0 0,0 0-1 0 0,1-1 1 0 0,-1 1-1 0 0,0-1 0 0 0,0 0 1 0 0,0 0-1 0 0,0 0 1 0 0,0 0-1 0 0,0-1 1 0 0,0 1-1 0 0,0-1 1 0 0,0 0-1 0 0,0 0-32 0 0,23-12 67 0 0,-1-2 0 0 0,0-1 0 0 0,-1-1 0 0 0,-1 0 1 0 0,-1-2-1 0 0,13-16-67 0 0,16-16 8 0 0,-50 122-148 0 0,-2-66 140 0 0,2 0 1 0 0,-1 0-1 0 0,0-1 1 0 0,1 1-1 0 0,-1 0 0 0 0,1 0 1 0 0,0-1-1 0 0,0 1 1 0 0,1-1-1 0 0,-1 1 1 0 0,1-1-1 0 0,-1 1 1 0 0,1-1-1 0 0,0 0 1 0 0,1 0-1 0 0,-1 0 1 0 0,0 0-1 0 0,1 0 0 0 0,0 0 1 0 0,0-1-1 0 0,-1 1 1 0 0,1-1-1 0 0,1 0 1 0 0,-1 0-1 0 0,0 0 1 0 0,1 0-1 0 0,-1-1 1 0 0,0 1-1 0 0,2 0 0 0 0,2-1 11 0 0,0 1 1 0 0,0-1-1 0 0,0 0 0 0 0,0 0 1 0 0,0-1-1 0 0,0 0 0 0 0,0 0 1 0 0,1-1-1 0 0,-1 1 0 0 0,0-2 1 0 0,0 1-1 0 0,0-1 0 0 0,-1 0 1 0 0,1-1-1 0 0,0 1 0 0 0,3-3-11 0 0,14-12 70 0 0,-1-1 0 0 0,0-1 0 0 0,-2-1 0 0 0,0-1-1 0 0,-1-1 1 0 0,-2 0 0 0 0,0-2 0 0 0,-1 0 0 0 0,5-12-70 0 0,57-109 254 0 0,-67 123-243 0 0,-1-1 0 0 0,-1 0 0 0 0,-1-1 0 0 0,-2 0 0 0 0,0-1 0 0 0,-1 0 0 0 0,-2 0 0 0 0,0 0 0 0 0,-2 0 0 0 0,-1 0 0 0 0,-1-1 0 0 0,-1-5-11 0 0,0 26 10 0 0,1 0-1 0 0,-1 0 0 0 0,0 0 1 0 0,-1 0-1 0 0,1 0 0 0 0,-1 0 1 0 0,0 1-1 0 0,0-1 0 0 0,-1 1 1 0 0,1-1-1 0 0,-1 1 0 0 0,0 0 1 0 0,0 0-1 0 0,0 0 0 0 0,-1 0 1 0 0,1 1-1 0 0,-1-1 0 0 0,0 1 1 0 0,-3-2-10 0 0,5 6 0 0 0,-1-1 1 0 0,0 1-1 0 0,1 0 1 0 0,-1 0-1 0 0,1 0 0 0 0,-1 0 1 0 0,1 0-1 0 0,0 0 1 0 0,-1 1-1 0 0,1-1 1 0 0,0 1-1 0 0,0 0 1 0 0,0 0-1 0 0,0 0 1 0 0,0-1-1 0 0,1 2 1 0 0,-1-1-1 0 0,0 0 1 0 0,1 0-1 0 0,0 1 1 0 0,-1-1-1 0 0,1 0 0 0 0,0 1 1 0 0,0-1-1 0 0,1 1 1 0 0,-1 0-1 0 0,0-1 1 0 0,1 1-1 0 0,-1-1 1 0 0,1 1-1 0 0,0 0 1 0 0,0 0-1 0 0,0-1 1 0 0,0 1-1 0 0,1 1 0 0 0,-3 9 0 0 0,-3 12 19 0 0,1 0 1 0 0,2 0-1 0 0,1 0 1 0 0,0 0-1 0 0,2 0 1 0 0,3 16-20 0 0,51 165 118 0 0,-42-170-92 0 0,-1 0 1 0 0,-2 0-1 0 0,-2 1 0 0 0,-1 0 1 0 0,-2 1-1 0 0,0 18-26 0 0,-8 43 16 0 0,3-99-45 0 0,0-1 0 0 0,-1 1 0 0 0,1 0-1 0 0,0 0 1 0 0,-1-1 0 0 0,1 1 0 0 0,0 0 0 0 0,-1 0 0 0 0,1 0 0 0 0,0 0-1 0 0,-1 0 1 0 0,1-1 0 0 0,0 1 0 0 0,-1 0 0 0 0,1 0 0 0 0,0 0-1 0 0,-1 0 1 0 0,1 0 0 0 0,-1 0 0 0 0,1 0 0 0 0,0 0 0 0 0,-1 0-1 0 0,1 0 1 0 0,0 1 0 0 0,-1-1 0 0 0,1 0 0 0 0,0 0 0 0 0,-1 0 0 0 0,1 0-1 0 0,0 0 1 0 0,-1 1 0 0 0,1-1 0 0 0,0 0 0 0 0,-1 0 0 0 0,1 1-1 0 0,0-1 1 0 0,0 0 0 0 0,-1 0 0 0 0,1 1 0 0 0,0-1 0 0 0,0 0-1 0 0,0 1 1 0 0,-1-1 0 0 0,1 0 0 0 0,0 1 29 0 0,-5-44-1851 0 0,5 39 1713 0 0,0-49-2679 0 0,-1-2-2914 0 0,-4 20-5418 0 0,1 20 2495 0 0</inkml:trace>
  <inkml:trace contextRef="#ctx0" brushRef="#br0" timeOffset="2044.178">1407 368 12075 0 0,'0'0'3659'0'0,"0"0"-1200"0"0,0 0-678 0 0,0 0-273 0 0,0 0-164 0 0,0 0-121 0 0,0 0-129 0 0,0 0-163 0 0,0 0-119 0 0,0 0-79 0 0,0 0-127 0 0,0 0-89 0 0,0 0-54 0 0,34-6-52 0 0,111-20-42 0 0,132-30 802 0 0,-178 34-1146 0 0,-32 8-332 0 0,-39 9-2211 0 0,0-2-5412 0 0,-23 7-4422 0 0</inkml:trace>
</inkml:ink>
</file>

<file path=ppt/ink/ink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0.79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3 188 12387 0 0,'0'0'2021'0'0,"0"0"-360"0"0,0 0-197 0 0,0 0-10 0 0,0 0-98 0 0,0 0-197 0 0,0 0-195 0 0,0 0-185 0 0,0 0-112 0 0,0 0-72 0 0,0 0-37 0 0,0 0-58 0 0,0 0-51 0 0,-2-1-51 0 0,116-9 2476 0 0,252 10-1577 0 0,-405-26-36 0 0,29 19-1253 0 0,0-1 0 0 0,1 0-1 0 0,-1-1 1 0 0,2 0 0 0 0,-1 0 0 0 0,1-1-1 0 0,1 0 1 0 0,-1-1 0 0 0,2 0-1 0 0,-2-4-7 0 0,-27-28-1763 0 0,34 42 1878 0 0,1 1-3433 0 0,-1 0-3785 0 0,1 0 4552 0 0,0 0-9317 0 0</inkml:trace>
</inkml:ink>
</file>

<file path=ppt/ink/ink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4.64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16812 0 0,'0'0'1512'0'0,"0"0"-355"0"0,0 0-80 0 0,0 0 63 0 0,0 0-20 0 0,0 0-150 0 0,0 0-238 0 0,0 0-240 0 0,0 0-112 0 0,0 0-4 0 0,0 0 20 0 0,0 0 28 0 0,0 0-8 0 0,7 0-49 0 0,196 29 2316 0 0,-131-26-2015 0 0,-41-2-6111 0 0,-34-1 3753 0 0,-7 0-8808 0 0,5 3-1313 0 0</inkml:trace>
</inkml:ink>
</file>

<file path=ppt/ink/ink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5.07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15091 0 0,'0'0'2175'0'0,"0"0"-766"0"0,0 0-393 0 0,0 0 16 0 0,0 0 64 0 0,0 0-57 0 0,0 0-191 0 0,0 0-226 0 0,0 0-127 0 0,0 0-23 0 0,0 0-25 0 0,0 0-14 0 0,0 0-34 0 0,5 1-43 0 0,165 24 2702 0 0,-25-28-2672 0 0,-121-5-378 0 0,-24 8-28 0 0,0 0-14 0 0,0 0-5 0 0,0 0-21 0 0,0 0-11 0 0,0 0-6 0 0,0 0-24 0 0,0 0-23 0 0,0 0-32 0 0,0 0-28 0 0,-1-2-5157 0 0,-2-3-7821 0 0,3 1 2149 0 0</inkml:trace>
</inkml:ink>
</file>

<file path=ppt/ink/ink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0.11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0 126 9410 0 0,'0'0'1854'0'0,"0"0"-273"0"0,0 0-68 0 0,0 0 76 0 0,0 0 12 0 0,0 0-204 0 0,0 0-280 0 0,0 0-237 0 0,0 0-188 0 0,0 0-148 0 0,0 0-78 0 0,0-6 1418 0 0,31 108-46 0 0,-21-52-1489 0 0,-1 1 0 0 0,-3-1 1 0 0,-3 1-1 0 0,-1 12-349 0 0,-2 69 1834 0 0,0-144-1724 0 0,-1-27 20 0 0,1 0 0 0 0,3 0 1 0 0,1 0-1 0 0,2 1 0 0 0,7-25-130 0 0,-8 43-1 0 0,4-16 25 0 0,2 0 1 0 0,0 1 0 0 0,3 1-1 0 0,1 0 1 0 0,1 1 0 0 0,2 0-1 0 0,13-18-24 0 0,-29 49 1 0 0,-1-1 1 0 0,1 1-1 0 0,-1-1 0 0 0,1 1 0 0 0,0 0 1 0 0,0 0-1 0 0,0-1 0 0 0,0 2 0 0 0,0-1 1 0 0,1 0-1 0 0,-1 0 0 0 0,0 1 0 0 0,1-1 1 0 0,0 1-1 0 0,-1 0 0 0 0,1-1 0 0 0,0 1 1 0 0,-1 0-1 0 0,1 1 0 0 0,0-1 0 0 0,0 1 1 0 0,0-1-1 0 0,0 1 0 0 0,0 0 0 0 0,0 0 0 0 0,-1 0 1 0 0,1 0-1 0 0,0 0 0 0 0,0 1 0 0 0,0 0 1 0 0,0-1-1 0 0,0 1 0 0 0,-1 0 0 0 0,1 0 1 0 0,0 0-1 0 0,-1 1 0 0 0,1-1 0 0 0,-1 1 1 0 0,1-1-1 0 0,-1 1 0 0 0,0 0 0 0 0,0 0 1 0 0,0 0-1 0 0,1 0-1 0 0,1 6 18 0 0,0-1 0 0 0,0 1 0 0 0,0 0 0 0 0,-1 0 0 0 0,0 0 0 0 0,0 0 0 0 0,-1 1 0 0 0,0-1 0 0 0,-1 1 1 0 0,0-1-1 0 0,0 8-18 0 0,2 14 29 0 0,-2-32-4059 0 0,7-14-2268 0 0,-6 13 2116 0 0,1-1-7351 0 0</inkml:trace>
  <inkml:trace contextRef="#ctx0" brushRef="#br0" timeOffset="3509.716">389 711 6721 0 0,'0'0'1827'0'0,"0"0"-325"0"0,0 0-110 0 0,0 0 138 0 0,0 0 112 0 0,0 0-111 0 0,0 0-282 0 0,0 0-324 0 0,0 0-268 0 0,0 0-172 0 0,0 0-84 0 0,0 0-15 0 0,0 0-11 0 0,-4-7 2479 0 0,-31 52-1468 0 0,-3 36-996 0 0,34-69-291 0 0,0 0 0 0 0,1 0 0 0 0,1 0 0 0 0,0 0 0 0 0,0 1 0 0 0,2-1 0 0 0,-1 1 0 0 0,2-1 0 0 0,1 13-99 0 0,0-23 81 0 0,0 0-1 0 0,0 0 1 0 0,0 0-1 0 0,0 0 1 0 0,1-1-1 0 0,-1 1 0 0 0,1-1 1 0 0,-1 1-1 0 0,1-1 1 0 0,0 0-1 0 0,-1 0 1 0 0,1 0-1 0 0,0 0 1 0 0,0 0-1 0 0,0-1 1 0 0,-1 1-1 0 0,1-1 1 0 0,0 0-1 0 0,0 0 1 0 0,0 0-1 0 0,1 0-80 0 0,21-7 257 0 0,-18-9-4157 0 0,-14-16-8148 0 0,4 28 809 0 0</inkml:trace>
  <inkml:trace contextRef="#ctx0" brushRef="#br0" timeOffset="4023.436">558 365 8058 0 0,'0'0'2655'0'0,"0"0"-585"0"0,0 0-297 0 0,0 0-116 0 0,0 0-149 0 0,0 0-248 0 0,0 0-302 0 0,0 0-255 0 0,0 0-198 0 0,0 0-107 0 0,0 0-48 0 0,0 0-43 0 0,0 0 41 0 0,-2 3 15 0 0,-29 42 1355 0 0,31-45-1672 0 0,0 0 25 0 0,0 0 2 0 0,0 0 10 0 0,0 0 30 0 0,0 0-33 0 0,0 0 6 0 0,0 0 2 0 0,0 0-14 0 0,0 0 41 0 0,0 0 5 0 0,17-21 414 0 0,-17 20-605 0 0,11-11 471 0 0,-16 11 476 0 0,-21 17-598 0 0,25-13-1030 0 0,1 2-5228 0 0,0-1-115 0 0,-2-1-5546 0 0</inkml:trace>
</inkml:ink>
</file>

<file path=ppt/ink/ink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7.6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24 14211 0 0,'0'0'1528'0'0,"0"0"-443"0"0,0 0-212 0 0,0 0 5 0 0,0 0 40 0 0,0 0-41 0 0,0 0-152 0 0,0 0-203 0 0,0 0-157 0 0,0 0-57 0 0,0 0-13 0 0,0 4 21 0 0,33 150 1678 0 0,-24 118-1552 0 0,-38-136 1508 0 0,31-166-1751 0 0,2-1 0 0 0,1 0-1 0 0,1 1 1 0 0,2 0 0 0 0,11-28-199 0 0,-2 5 64 0 0,1-2 54 0 0,4 1 1 0 0,1 1 0 0 0,29-46-119 0 0,-1 35 193 0 0,-48 64-180 0 0,-1-1 0 0 0,1 1 0 0 0,0 0 0 0 0,0 0 1 0 0,0 0-1 0 0,-1 0 0 0 0,1 1 0 0 0,0-1 0 0 0,0 1 0 0 0,-1 0 0 0 0,1 0 0 0 0,0 0 0 0 0,-1 0 0 0 0,1 0 0 0 0,-1 0 0 0 0,1 1 0 0 0,-1-1 0 0 0,1 1 0 0 0,-1 0 1 0 0,0-1-1 0 0,0 1 0 0 0,0 0 0 0 0,0 1 0 0 0,0-1 0 0 0,-1 0 0 0 0,1 0 0 0 0,-1 1 0 0 0,1-1 0 0 0,-1 1 0 0 0,0-1 0 0 0,0 1 0 0 0,0 0 0 0 0,0-1 0 0 0,0 1 1 0 0,-1 0-1 0 0,1 0 0 0 0,-1-1 0 0 0,0 3-13 0 0,7 10 106 0 0,27 44-421 0 0,-57-77-6222 0 0,19 14 677 0 0,0 0-5740 0 0</inkml:trace>
</inkml:ink>
</file>

<file path=ppt/ink/ink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8.39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0 144 6369 0 0,'0'0'4756'0'0,"0"0"-2251"0"0,0 0-762 0 0,0 0-55 0 0,0 0-60 0 0,0 0-195 0 0,0 0-296 0 0,0 0-318 0 0,0 0-228 0 0,0 0-107 0 0,0 0-39 0 0,0 0-23 0 0,0 0 25 0 0,12-4 1069 0 0,149 12 1340 0 0,182-1-1010 0 0,-386-22-1742 0 0,-36-55-160 0 0,35 20-2906 0 0,44 39-631 0 0,0 5-4674 0 0,0 3-3539 0 0</inkml:trace>
</inkml:ink>
</file>

<file path=ppt/ink/ink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8.80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 1 7538 0 0,'0'0'2565'0'0,"0"0"-759"0"0,0 0-217 0 0,0 0 87 0 0,0 0 48 0 0,0 0-102 0 0,0 0-230 0 0,0 0-230 0 0,0 0-226 0 0,0 0-132 0 0,0 0-86 0 0,0 0-63 0 0,0 0-59 0 0,-4 0-47 0 0,-13 0-59 0 0,13 0-80 0 0,4 0-51 0 0,0 0-71 0 0,0 0-45 0 0,0 0-26 0 0,14 0 690 0 0,216 1 2175 0 0,-114 1-5421 0 0,-58-2-2979 0 0,0 0-3975 0 0,-52 0-3029 0 0</inkml:trace>
</inkml:ink>
</file>

<file path=ppt/ink/ink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9.24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1 678 11410 0 0,'0'0'1858'0'0,"0"0"-368"0"0,0 0-21 0 0,0 0 140 0 0,0 0 0 0 0,0 0-160 0 0,0 0-224 0 0,0 0-211 0 0,0 0-153 0 0,0 0-115 0 0,0 0-99 0 0,0 0-70 0 0,16 0-53 0 0,116 4 1061 0 0,-39-6-495 0 0,1 0-4167 0 0,-98-2-9411 0 0,1 4 898 0 0</inkml:trace>
  <inkml:trace contextRef="#ctx0" brushRef="#br0" timeOffset="333.472">200 446 15363 0 0,'0'0'1863'0'0,"0"0"-436"0"0,0 0-168 0 0,0 0-46 0 0,0 0-96 0 0,0 0-157 0 0,0 0-197 0 0,0 0-175 0 0,0 0-88 0 0,0 0-52 0 0,0 0-47 0 0,0 0-43 0 0,0 0-16 0 0,-2 19-24 0 0,-8 120 387 0 0,-15 178-483 0 0,25-289-1259 0 0,0-22-3550 0 0,0 0-4407 0 0,0-6-2283 0 0</inkml:trace>
  <inkml:trace contextRef="#ctx0" brushRef="#br0" timeOffset="926.314">550 571 13195 0 0,'0'0'1273'0'0,"0"0"-435"0"0,0 0-46 0 0,0 0 180 0 0,0 0 107 0 0,0 0-56 0 0,0 0-239 0 0,0 0-241 0 0,0 0-191 0 0,0 0-108 0 0,0 0-54 0 0,-2 32-76 0 0,-6 101-38 0 0,-19 29 169 0 0,16-125-226 0 0,-11 70 2299 0 0,30-128-819 0 0,27-57-403 0 0,3-15-624 0 0,5 1 1 0 0,3 2-1 0 0,55-77-472 0 0,-95 158 34 0 0,1 0 1 0 0,0 0-1 0 0,0 1 1 0 0,1-1-1 0 0,0 2 1 0 0,1-1-1 0 0,-1 1 1 0 0,1 1 0 0 0,1-1-1 0 0,5-2-34 0 0,-13 10 10 0 0,-1 0 0 0 0,0 0 1 0 0,0 0-1 0 0,0 0 0 0 0,0 0 0 0 0,0 0 1 0 0,0 0-1 0 0,0 0 0 0 0,0 0 0 0 0,0 0 0 0 0,0 1 1 0 0,-1-1-1 0 0,1 0 0 0 0,-1 1 0 0 0,1-1 0 0 0,-1 0 1 0 0,1 1-1 0 0,-1-1 0 0 0,1 0 0 0 0,-1 1 0 0 0,0-1 1 0 0,0 1-1 0 0,0-1 0 0 0,0 1 0 0 0,0-1 0 0 0,0 1 1 0 0,0-1-1 0 0,-1 0 0 0 0,1 1 0 0 0,0-1 0 0 0,-1 1 1 0 0,1-1-1 0 0,-1 0-10 0 0,1 4 38 0 0,-11 68 205 0 0,9-14-2332 0 0,11-46-1439 0 0,-4-7-4032 0 0,-2-3-4270 0 0</inkml:trace>
  <inkml:trace contextRef="#ctx0" brushRef="#br0" timeOffset="1662.31">881 991 12707 0 0,'0'0'1736'0'0,"0"0"-350"0"0,0 0-83 0 0,0 0-10 0 0,0 0-78 0 0,0 0-207 0 0,0 0-283 0 0,0 0-221 0 0,0 0-78 0 0,0 0-32 0 0,0 0-22 0 0,0 0-15 0 0,0 0-49 0 0,-6 13-40 0 0,-29 65 167 0 0,23-36 79 0 0,-18 108 1258 0 0,30-148-1763 0 0,0-1 0 0 0,0 0 0 0 0,0 0 0 0 0,0 0 0 0 0,0 1 0 0 0,0-1 0 0 0,0 0 0 0 0,0 0 0 0 0,0 1 0 0 0,1-1 0 0 0,-1 0 0 0 0,0 0 0 0 0,1 0 0 0 0,-1 0 0 0 0,1 0 0 0 0,0 1 0 0 0,-1-1 0 0 0,1 0 0 0 0,0 0 0 0 0,-1-1 0 0 0,1 1 0 0 0,0 0 0 0 0,0 0 0 0 0,0 0 0 0 0,0 0 0 0 0,0-1 0 0 0,0 1 0 0 0,0 0 0 0 0,0-1 0 0 0,0 1-1 0 0,0-1 1 0 0,0 1 0 0 0,1-1 0 0 0,0 1-9 0 0,11-13-4686 0 0,-11 2 1893 0 0,1-2-5470 0 0,-2 5-2783 0 0</inkml:trace>
  <inkml:trace contextRef="#ctx0" brushRef="#br0" timeOffset="2078.344">1041 759 12595 0 0,'0'0'2212'0'0,"0"0"-745"0"0,0 0-268 0 0,0 0 31 0 0,0 0 11 0 0,0 0-94 0 0,0 0-255 0 0,0 0-262 0 0,0 0-194 0 0,0 0-123 0 0,0 0-69 0 0,0 0-44 0 0,0 0-30 0 0,-5 5-6 0 0,-14 18-37 0 0,14-18-29 0 0,5-5-39 0 0,0 0-38 0 0,17-7 11 0 0,9-15 116 0 0,-25 22-80 0 0,-1 0 10 0 0,0 0 24 0 0,0 0 26 0 0,0 0 22 0 0,0 0 10 0 0,-19 7 372 0 0,-8 11-243 0 0,30-19-2567 0 0,5-5-2333 0 0,0 0-2199 0 0,-3 5-4343 0 0</inkml:trace>
  <inkml:trace contextRef="#ctx0" brushRef="#br0" timeOffset="2483.048">1398 291 12923 0 0,'0'0'1805'0'0,"0"0"-287"0"0,0 0-36 0 0,0 0-19 0 0,0 0-92 0 0,0 0-199 0 0,0 0-256 0 0,0 0-202 0 0,0 0-120 0 0,0 0-76 0 0,0 0-25 0 0,0 0-23 0 0,0 0-38 0 0,-5 6-40 0 0,-36 52 856 0 0,-66 85-617 0 0,98-134-1322 0 0,-9 11 2211 0 0,15-16-4659 0 0,10-8-5852 0 0,-2 0-2377 0 0</inkml:trace>
  <inkml:trace contextRef="#ctx0" brushRef="#br0" timeOffset="3468.09">384 203 4089 0 0,'0'0'2690'0'0,"0"0"-271"0"0,0 0-141 0 0,0 0-56 0 0,0 0-207 0 0,0 0-271 0 0,0 0-330 0 0,0 0-309 0 0,0 0-219 0 0,0 0-143 0 0,0 0-93 0 0,0 0-33 0 0,0 0 3 0 0,5-2-8 0 0,22-4-90 0 0,0 0 1 0 0,0 2-1 0 0,0 2 1 0 0,1 0-1 0 0,-1 1 0 0 0,1 2 1 0 0,2 1-523 0 0,34 0 264 0 0,75-9 241 0 0,-97 6-521 0 0,-27 1 233 0 0,-26 0 893 0 0,-8-14-771 0 0,-10-24 5 0 0,8-5-458 0 0,0 1-2630 0 0,15 10-6637 0 0,6 24-2975 0 0</inkml:trace>
</inkml:ink>
</file>

<file path=ppt/ink/ink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30.34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1 181 0 0 0,'44'-5'0'0'0,"-34"8"-385"0"0,1 1 5507 0 0,-8 4 7647 0 0,-3-7-11722 0 0,2 1 4716 0 0,14 10-4111 0 0,76 7 729 0 0,560-19-303 0 0,-704-11-5195 0 0,-5 16-3588 0 0,20 4-4191 0 0,29-5 1187 0 0</inkml:trace>
  <inkml:trace contextRef="#ctx0" brushRef="#br0" timeOffset="453.714">145 401 6385 0 0,'0'0'2764'0'0,"0"0"-439"0"0,0 0-231 0 0,0 0-73 0 0,0 0-182 0 0,0 0-327 0 0,0 0-382 0 0,0 0-260 0 0,0 0-184 0 0,0 0-107 0 0,0 0-30 0 0,0 0-47 0 0,0 0-36 0 0,-11 5-17 0 0,-31 12-19 0 0,32-13-20 0 0,10-4-14 0 0,0 0-4 0 0,0 0-25 0 0,0 0-10 0 0,0 0-17 0 0,37 22 1885 0 0,217-14-390 0 0,-41-24-1342 0 0,-37 10-361 0 0,-175 6-137 0 0,-1 0 1 0 0,0 0 12 0 0,0 0-16 0 0,0 0-23 0 0,0 0-13 0 0,0 0-5 0 0,0 0-37 0 0,-27-3-2565 0 0,16 0 875 0 0,-6-1-1330 0 0,6-2-7239 0 0,9 3-1354 0 0</inkml:trace>
  <inkml:trace contextRef="#ctx0" brushRef="#br0" timeOffset="1124.559">516 4 4873 0 0,'0'0'3825'0'0,"0"0"-1381"0"0,0 0-603 0 0,0 0-93 0 0,0 0-55 0 0,0 0-133 0 0,0 0-244 0 0,0 0-269 0 0,0 0-207 0 0,0 0-141 0 0,0 0-60 0 0,0 0-40 0 0,0 0-21 0 0,-11-1-37 0 0,-33-1-61 0 0,33 1-66 0 0,50 38 2655 0 0,178 88-1198 0 0,-116-74-1702 0 0,-46-14-31 0 0,-56 20 11 0 0,-7-42-92 0 0,-1 0 0 0 0,0 0 0 0 0,-1-1 0 0 0,0-1 0 0 0,-1 0 0 0 0,0 0 0 0 0,-1-1-1 0 0,-1 0 1 0 0,-3 2-57 0 0,-97 88 402 0 0,77-68-297 0 0,-34 42 100 0 0,65-71-118 0 0,-6 5-551 0 0,14-22-2617 0 0,-1 7 2244 0 0,4-7-4172 0 0,-1 8-5553 0 0</inkml:trace>
</inkml:ink>
</file>

<file path=ppt/ink/ink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35.8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19 170 3233 0 0,'0'0'2615'0'0,"0"0"-785"0"0,0 0-210 0 0,0 0 151 0 0,0 0 165 0 0,0 0-38 0 0,0 0-281 0 0,0 0-393 0 0,0 0-380 0 0,0 0-248 0 0,0 0-132 0 0,0 0-70 0 0,-4-1-22 0 0,2 0-422 0 0,-11-3 862 0 0,34 3 1418 0 0,191 8 1979 0 0,93-14-3233 0 0,-269 6-482 0 0,-49 2 765 0 0,-4-20-799 0 0,-31-33 491 0 0,39 39-879 0 0,-27-43 46 0 0,36 55-238 0 0,0 0-1 0 0,0 0 1 0 0,0 0-1 0 0,1 1 1 0 0,-1-1-1 0 0,0 0 1 0 0,0 0-1 0 0,1 1 1 0 0,-1-1-1 0 0,0 0 1 0 0,1 0-1 0 0,-1 1 1 0 0,0-1-1 0 0,1 0 0 0 0,-1 1 1 0 0,1-1-1 0 0,-1 1 1 0 0,1-1-1 0 0,0 1 1 0 0,-1-1-1 0 0,1 1 1 0 0,0-1-1 0 0,-1 1 1 0 0,1-1-1 0 0,0 1 1 0 0,-1 0-1 0 0,1-1 1 0 0,0 1-1 0 0,0 0 0 0 0,-1 0 1 0 0,1-1-1 0 0,0 1 1 0 0,0 0-1 0 0,0 0 1 0 0,-1 0-1 0 0,1 0 1 0 0,0 0-1 0 0,0 0 1 0 0,0 0-1 0 0,-1 1 1 0 0,1-1-1 0 0,0 0 1 0 0,0 0 120 0 0,14-4-4290 0 0,-7 4-3869 0 0,-4 0-3178 0 0</inkml:trace>
</inkml:ink>
</file>

<file path=ppt/ink/ink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33.51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 24 48 0 0,'0'0'1675'0'0,"0"0"111"0"0,0 0 332 0 0,0 0 286 0 0,0 0 105 0 0,0 0-178 0 0,0 0-402 0 0,0 0-383 0 0,0 0-262 0 0,0 0-174 0 0,0 0-95 0 0,0 0-35 0 0,0 0-64 0 0,0-6-57 0 0,-2-12 660 0 0,6 34 1676 0 0,44 124-1391 0 0,48 132-914 0 0,-53-171-734 0 0,-21-58-29 0 0,-22-43-108 0 0,0 0-9 0 0,0 0 4 0 0,0 0 18 0 0,0 0 0 0 0,0 0 18 0 0,0 0 10 0 0,0 0 14 0 0,0 0-2 0 0,0 0 20 0 0,0 0 4 0 0,0 0-19 0 0,0 0 14 0 0,0 0-22 0 0,0 0-7 0 0,15-22 516 0 0,75-232-500 0 0,-24 119-9 0 0,-66 134-154 0 0,4-8 188 0 0,-14 7-4482 0 0,9 2 3670 0 0,-2 3-4527 0 0,1-3 2446 0 0,0 1-4085 0 0,0 2-4658 0 0</inkml:trace>
  <inkml:trace contextRef="#ctx0" brushRef="#br0" timeOffset="4117.028">445 569 2769 0 0,'0'0'1881'0'0,"0"0"-104"0"0,0 0 72 0 0,0 0 137 0 0,0 0-91 0 0,0 0-253 0 0,0 0-299 0 0,0 0-252 0 0,0 0-130 0 0,0 0-58 0 0,0 0-21 0 0,0 0-17 0 0,1-3-41 0 0,5-7-51 0 0,-4 8-65 0 0,-2 11 3393 0 0,-1 12-3315 0 0,-15 67 45 0 0,16-80-825 0 0,0-6 16 0 0,-1 0 1 0 0,1 0-1 0 0,0 0 1 0 0,0 0-1 0 0,0 0 0 0 0,0 0 1 0 0,0-1-1 0 0,0 1 1 0 0,1 0-1 0 0,-1 0 1 0 0,0 0-1 0 0,1 0 0 0 0,0 0 1 0 0,-1-1-1 0 0,1 1 1 0 0,0 0-1 0 0,0-1 0 0 0,0 1 1 0 0,0 0-1 0 0,0-1 1 0 0,0 1-1 0 0,1-1 0 0 0,-1 0 1 0 0,0 1-1 0 0,1-1 1 0 0,-1 0-1 0 0,2 1-22 0 0,38 8 1323 0 0,-40-10-1275 0 0,-1 0 7 0 0,0 0-31 0 0,0 0-36 0 0,0 0-14 0 0,0 0 10 0 0,0 0-13 0 0,0 0-15 0 0,0 0-27 0 0,0 0-25 0 0,0 0-26 0 0,0 0-38 0 0,0 0-47 0 0,0 0-71 0 0,0 0-76 0 0,0 0-117 0 0,-7-18-8694 0 0,7 14 2661 0 0,0 0-4989 0 0</inkml:trace>
  <inkml:trace contextRef="#ctx0" brushRef="#br0" timeOffset="4666.929">618 230 8914 0 0,'0'0'2639'0'0,"0"0"-584"0"0,0 0-272 0 0,0 0-33 0 0,0 0-100 0 0,0 0-250 0 0,0 0-309 0 0,0 0-292 0 0,0 0-206 0 0,0 0-81 0 0,0 0-18 0 0,0 0 0 0 0,0 0-25 0 0,-3 1-27 0 0,-8 4-44 0 0,8-4-54 0 0,3-1-28 0 0,0 0-29 0 0,-20 22 1165 0 0,20-22-1428 0 0,0-1 0 0 0,0 1 0 0 0,0 0 0 0 0,0-1 0 0 0,0 1 0 0 0,0 0 0 0 0,0 0 0 0 0,0-1 0 0 0,0 1 0 0 0,0 0 0 0 0,0 0-1 0 0,0-1 1 0 0,0 1 0 0 0,0 0 0 0 0,0 0 0 0 0,-1-1 0 0 0,1 1 0 0 0,0 0 0 0 0,0 0 0 0 0,0-1 0 0 0,0 1 0 0 0,0 0 0 0 0,-1 0 0 0 0,1 0 0 0 0,0-1 0 0 0,0 1 0 0 0,0 0 0 0 0,-1 0 0 0 0,1 0 0 0 0,0 0 0 0 0,0-1 0 0 0,0 1 0 0 0,-1 0 0 0 0,1 0 0 0 0,0 0 0 0 0,-1 0-24 0 0,5-6-56 0 0,11-19 325 0 0,-15 24-161 0 0,0 1-12 0 0,0 0-20 0 0,0 0-5 0 0,0 0-10 0 0,-4 6 283 0 0,5-4-6489 0 0,2-1 5003 0 0,1 0-1394 0 0,0 0-3411 0 0,-2-1-5853 0 0</inkml:trace>
</inkml:ink>
</file>

<file path=ppt/ink/ink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45.4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1 159 6617 0 0,'0'0'2130'0'0,"0"0"-263"0"0,0 0-110 0 0,0 0-22 0 0,0 0-76 0 0,0 0-219 0 0,0 0-292 0 0,0 0-224 0 0,0 0-166 0 0,0 0-77 0 0,0 0-54 0 0,0 0-72 0 0,0 0-62 0 0,10 0-39 0 0,187-10 2608 0 0,-5 2-2087 0 0,-113 1-630 0 0,-79 7-325 0 0,-32-26 1962 0 0,-60-59-1965 0 0,64 64-261 0 0,22 20 33 0 0,5 1-4137 0 0,0 0-4625 0 0,1 0-2416 0 0</inkml:trace>
</inkml:ink>
</file>

<file path=ppt/ink/ink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46.09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 1 0 0 0,'0'0'671'0'0,"0"0"368"0"0,0 0 469 0 0,0 0 319 0 0,0 0 43 0 0,0 0-175 0 0,0 0-292 0 0,0 0-216 0 0,0 0-82 0 0,0 0-14 0 0,0 0-3 0 0,-4 1-34 0 0,-18 2 2215 0 0,36 1 1611 0 0,10 3-4014 0 0,29-3-18 0 0,-1-2 0 0 0,1-2 0 0 0,-1-3-1 0 0,31-6-847 0 0,2 1 267 0 0,-2 7-484 0 0,-83 1-62 0 0,0 0-75 0 0,0 0-121 0 0,0 0-160 0 0,0 0-239 0 0,0 0-280 0 0,0 0-419 0 0,3 0-6002 0 0,-1 0-3699 0 0</inkml:trace>
</inkml:ink>
</file>

<file path=ppt/ink/ink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38.63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113 255 11370 0 0,'0'0'2525'0'0,"0"0"-667"0"0,0 0-318 0 0,0 0-16 0 0,0 0-58 0 0,0 0-162 0 0,0 0-271 0 0,0 0-276 0 0,0 0-173 0 0,0 0-73 0 0,0 0-12 0 0,0 0-43 0 0,0 0-20 0 0,2 2-9 0 0,7 2-166 0 0,0 1 1 0 0,0-1 0 0 0,0-1-1 0 0,0 1 1 0 0,0-1 0 0 0,1-1-1 0 0,0 0 1 0 0,-1 0-1 0 0,1-1 1 0 0,0-1 0 0 0,0 1-1 0 0,-1-1 1 0 0,5-1-262 0 0,54 5 418 0 0,17 0-142 0 0,-56-4-184 0 0,-29 0-82 0 0,0 0-2 0 0,0 0-7 0 0,0 0-18 0 0,0 0 19 0 0,0 0-7 0 0,0 0 8 0 0,0 0-27 0 0,0 0-17 0 0,0 0-36 0 0,0 0-36 0 0,0 0-43 0 0,-21 0-7458 0 0,19 0 6535 0 0,-4 0-914 0 0,2 1-3170 0 0,0 2-4799 0 0</inkml:trace>
  <inkml:trace contextRef="#ctx0" brushRef="#br0" timeOffset="691.73">0 509 6745 0 0,'0'0'2740'0'0,"0"0"-461"0"0,0 0-219 0 0,0 0-130 0 0,0 0-207 0 0,0 0-320 0 0,0 0-357 0 0,0 0-198 0 0,0 0-51 0 0,0 0 21 0 0,0 0-5 0 0,0 0-58 0 0,0 0-88 0 0,8 1-72 0 0,125 16 2787 0 0,24-28-2243 0 0,-52 0-945 0 0,-104 11-178 0 0,-1 0-4 0 0,0 0-13 0 0,0 0 13 0 0,0 0 24 0 0,0 0-20 0 0,0 0-35 0 0,0 0-25 0 0,0 0 40 0 0,0 0 15 0 0,0 0 10 0 0,0 0 2 0 0,0 0-4 0 0,0 0 6 0 0,0 0 7 0 0,0 0-21 0 0,0 0-17 0 0,0 0-11 0 0,0 0-24 0 0,0 0 42 0 0,0 0 6 0 0,0 0-10 0 0,0 0 10 0 0,0 0 3 0 0,0 0-10 0 0,0 0 12 0 0,0 0 6 0 0,0 0 4 0 0,0 0-3 0 0,0 0-19 0 0,0 0-3 0 0,0 0-21 0 0,0 0 22 0 0,0 0-5 0 0,0 0-6 0 0,0 0 2 0 0,0 0 2 0 0,0 0 19 0 0,0 0 8 0 0,0 0 2 0 0,0 0-10 0 0,0 0-2 0 0,0 0 0 0 0,0 0 0 0 0,0 0-4 0 0,0 0-14 0 0,0 0 3 0 0,0 0 10 0 0,0 0-11 0 0,0 0-12 0 0,0 0 6 0 0,0 0 18 0 0,0 0 2 0 0,0 0-13 0 0,0 0-6 0 0,0 0 3 0 0,0 0-3 0 0,0 0-23 0 0,0 0-20 0 0,0 0-37 0 0,0 0-14 0 0,0 0-42 0 0,-6 0-5121 0 0,3 0-5798 0 0,2 0-1042 0 0</inkml:trace>
  <inkml:trace contextRef="#ctx0" brushRef="#br0" timeOffset="5883.476">562 133 6057 0 0,'0'0'1265'0'0,"0"0"-107"0"0,0 0 112 0 0,0 0 254 0 0,0 0 127 0 0,0 0-136 0 0,0 0-400 0 0,0 0-440 0 0,0 0-284 0 0,0 0-130 0 0,0 0 10 0 0,24 8 4147 0 0,-18-11-4117 0 0,1 0-1 0 0,-1 0 1 0 0,0 0-1 0 0,-1 0 1 0 0,1-1-1 0 0,-1 0 1 0 0,0 0-1 0 0,0-1 1 0 0,0 1-1 0 0,0-1 1 0 0,-1 0-1 0 0,1-1 0 0 0,0-1-300 0 0,-5 6 14 0 0,0 0-1 0 0,1 0 1 0 0,-1 1-1 0 0,0-1 0 0 0,1 0 1 0 0,-1 0-1 0 0,1 1 1 0 0,-1-1-1 0 0,0 0 0 0 0,1 1 1 0 0,0-1-1 0 0,-1 0 0 0 0,1 1 1 0 0,-1-1-1 0 0,1 1 1 0 0,0-1-1 0 0,-1 1 0 0 0,1-1 1 0 0,0 1-1 0 0,-1 0 1 0 0,1-1-1 0 0,0 1 0 0 0,0 0 1 0 0,-1-1-1 0 0,1 1 0 0 0,0 0 1 0 0,0 0-1 0 0,0 0 1 0 0,0 0-1 0 0,-1 0 0 0 0,1 0 1 0 0,0 0-1 0 0,0 0 1 0 0,0 0-1 0 0,-1 0 0 0 0,1 0 1 0 0,0 1-1 0 0,0-1 0 0 0,0 0 1 0 0,-1 1-1 0 0,1-1 1 0 0,0 0-1 0 0,-1 1 0 0 0,1-1 1 0 0,0 1-1 0 0,-1-1 1 0 0,1 1-1 0 0,0-1 0 0 0,-1 1 1 0 0,1-1-1 0 0,-1 1 0 0 0,1 0 1 0 0,-1-1-1 0 0,1 1 1 0 0,-1 0-1 0 0,1 0-13 0 0,32 103 929 0 0,43 237-10 0 0,-22-183-739 0 0,-36-128-156 0 0,-17-30-8 0 0,9-52 1381 0 0,38-103-1357 0 0,-24 97-6 0 0,112-268 20 0 0,-83 210-73 0 0,-51 113-4761 0 0,-1 8 1935 0 0,-1 0-408 0 0,0-1-3723 0 0,2 0-4867 0 0</inkml:trace>
</inkml:ink>
</file>

<file path=ppt/ink/ink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47.91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7218 0 0,'0'0'2028'0'0,"0"0"-269"0"0,0 0-168 0 0,0 0 13 0 0,0 0-6 0 0,0 0-200 0 0,0 0-326 0 0,0 0-343 0 0,0 0-184 0 0,0 0-5 0 0,0 0 100 0 0,0 0 79 0 0,0 0 27 0 0,5 2-17 0 0,124 20 3679 0 0,77-34-2941 0 0,-125 4-1209 0 0,-81 8-255 0 0,0 0 14 0 0,0 0 3 0 0,0 0 7 0 0,0 0-10 0 0,0 0-21 0 0,0 0-41 0 0,0 0 30 0 0,0 0-30 0 0,0 0-34 0 0,-21-1-6301 0 0,18 0 5129 0 0,-2-1-1120 0 0,1 2-4095 0 0,0 0-5163 0 0</inkml:trace>
</inkml:ink>
</file>

<file path=ppt/ink/ink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48.25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11819 0 0,'0'0'2211'0'0,"0"0"-696"0"0,0 0-416 0 0,0 0-9 0 0,0 0 132 0 0,0 0 69 0 0,0 0-120 0 0,0 0-260 0 0,0 0-220 0 0,0 0-153 0 0,0 0-84 0 0,0 0-25 0 0,0 0-23 0 0,4 19-38 0 0,18 98 237 0 0,-10 103 228 0 0,-13-154-3114 0 0,1-65 1206 0 0,0-1-405 0 0,0 0-567 0 0,1 0-2312 0 0,0 0-70 0 0,1 0-6353 0 0</inkml:trace>
</inkml:ink>
</file>

<file path=ppt/ink/ink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56.36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8 247 0 0 0,'0'0'424'0'0,"0"0"1163"0"0,0 0 340 0 0,0 0 43 0 0,0 0-26 0 0,0 0-87 0 0,0 0-169 0 0,0 0-209 0 0,0 0-184 0 0,0 0-137 0 0,0 0-78 0 0,0 0-64 0 0,-7 8 4125 0 0,140-8-793 0 0,181 0-2805 0 0,-314 0-1537 0 0,0 0 29 0 0,0 0-4 0 0,0 0 10 0 0,0 0 15 0 0,0 0-11 0 0,0 0 2 0 0,0 0 10 0 0,0 0 25 0 0,0 0-39 0 0,0 0 9 0 0,0 0-6 0 0,0 0-46 0 0,0 0 44 0 0,0 0 2 0 0,0 0 4 0 0,0 0 13 0 0,0 0-19 0 0,0 0-11 0 0,0 0 5 0 0,0 0 16 0 0,0 0-11 0 0,0 0-7 0 0,0 0 9 0 0,0 0-1 0 0,0 0-12 0 0,0 0 14 0 0,0 0 6 0 0,0 0-7 0 0,0 0 10 0 0,0 0 7 0 0,0 0-3 0 0,0 0-11 0 0,-32-66 347 0 0,-44-30-200 0 0,17 33-73 0 0,47 38-399 0 0,12 24 142 0 0,0 1-122 0 0,0 0-165 0 0,30-1-4487 0 0,-13-1 1099 0 0,-6 2-1588 0 0,1 0-6850 0 0</inkml:trace>
</inkml:ink>
</file>

<file path=ppt/ink/ink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53.0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1 233 3921 0 0,'0'0'1731'0'0,"0"0"-208"0"0,0 0 128 0 0,0 0 203 0 0,0 0 14 0 0,0 0-248 0 0,0 0-359 0 0,0 0-286 0 0,0 0-195 0 0,0 0-112 0 0,0 0-20 0 0,1-1-378 0 0,3-2 6367 0 0,-4 3-6432 0 0,0 0-13 0 0,0 0-10 0 0,0 0-22 0 0,38 44 1460 0 0,56 71-645 0 0,-36 11-582 0 0,-8-13-257 0 0,-24-62-110 0 0,-16-40-14 0 0,-10-11-19 0 0,0 0 24 0 0,0 0 6 0 0,0 0-4 0 0,0 0-2 0 0,0 0-13 0 0,0 0 19 0 0,0 0-3 0 0,0 0 8 0 0,0 0 21 0 0,0 0 0 0 0,0 0 2 0 0,0 0 4 0 0,0 0-23 0 0,0 0 2 0 0,0 0 16 0 0,0 0-6 0 0,90-243 667 0 0,-22 129-697 0 0,-16 41 20 0 0,-46 46 395 0 0,1-8-268 0 0,-7 34-157 0 0,9-22-108 0 0,19-34 86 0 0,-9 31-5825 0 0,-5 22-3198 0 0,-14 4-2625 0 0</inkml:trace>
  <inkml:trace contextRef="#ctx0" brushRef="#br0" timeOffset="2180.061">960 1 4833 0 0,'0'0'2669'0'0,"0"0"-1096"0"0,0 0-320 0 0,0 0 162 0 0,0 0 181 0 0,0 0-16 0 0,0 0-289 0 0,0 0-433 0 0,0 0-330 0 0,0 0-151 0 0,0 0-9 0 0,0 0 43 0 0,0 0 24 0 0,-7 7-10 0 0,-84 79 1884 0 0,62-50-1222 0 0,29-36-1068 0 0,0 0 1 0 0,0 0 0 0 0,0 1 0 0 0,0-1 0 0 0,0 0 0 0 0,0 0 0 0 0,0 0 0 0 0,0 1-1 0 0,0-1 1 0 0,0 0 0 0 0,0 0 0 0 0,0 0 0 0 0,0 1 0 0 0,0-1 0 0 0,0 0 0 0 0,0 0-1 0 0,0 0 1 0 0,0 1 0 0 0,0-1 0 0 0,0 0 0 0 0,-1 0 0 0 0,1 0 0 0 0,0 1 0 0 0,0-1-1 0 0,0 0 1 0 0,0 0 0 0 0,0 0 0 0 0,-1 0 0 0 0,1 0 0 0 0,0 1 0 0 0,0-1 0 0 0,0 0-1 0 0,0 0 1 0 0,-1 0 0 0 0,1 0 0 0 0,0 0 0 0 0,0 0 0 0 0,0 0 0 0 0,-1 0 0 0 0,1 0-1 0 0,0 0-19 0 0,39-25 897 0 0,8-7-375 0 0,-115 89 1199 0 0,44-40-2180 0 0,7-11-2914 0 0,16-6 1690 0 0,1 0-903 0 0,0 0-2228 0 0,0 0-4320 0 0</inkml:trace>
  <inkml:trace contextRef="#ctx0" brushRef="#br0" timeOffset="4019.071">713 682 5249 0 0,'0'0'1598'0'0,"0"0"-221"0"0,0 0 200 0 0,0 0 399 0 0,0 0 210 0 0,0 0-142 0 0,0 0-434 0 0,0 0-428 0 0,0 0-274 0 0,0 0-120 0 0,0 0-42 0 0,0 0-25 0 0,0 0-21 0 0,0 30 3544 0 0,-24 109-2166 0 0,33-117-1852 0 0,-2-21-381 0 0,-2-13-3243 0 0,-3-14-4327 0 0,0 20 2282 0 0,-1 2-6046 0 0</inkml:trace>
  <inkml:trace contextRef="#ctx0" brushRef="#br0" timeOffset="4672.29">816 402 9090 0 0,'0'0'2272'0'0,"0"0"-286"0"0,0 0-199 0 0,0 0-112 0 0,0 0-186 0 0,0 0-236 0 0,0 0-213 0 0,0 0-166 0 0,0 0-109 0 0,0 0-51 0 0,0 0-69 0 0,0 0-81 0 0,-3 1-73 0 0,-31 17 954 0 0,19 0 39 0 0,16-18-1417 0 0,-10-4 2149 0 0,32-26-2193 0 0,-16 15-4960 0 0,1 7-2641 0 0,-7 7 5683 0 0,4-4-10814 0 0</inkml:trace>
</inkml:ink>
</file>

<file path=ppt/ink/ink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6:13.39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1215 3793 0 0,'0'0'1291'0'0,"0"0"-226"0"0,0 0 92 0 0,0 0 363 0 0,0 0 298 0 0,0 0 18 0 0,0 0-238 0 0,0 0-359 0 0,0 0-246 0 0,0 0-133 0 0,0 0-62 0 0,14-11 1416 0 0,73-134 2161 0 0,11-17-3269 0 0,141-224 191 0 0,-27 9-658 0 0,-164 244 3 0 0,-56 419-542 0 0,48-73-20 0 0,35 70-58 0 0,-39-109 581 0 0,-50-178-36 0 0,-285-214-435 0 0,163 112-279 0 0,128 99-44 0 0,0 1 1 0 0,-1-1-1 0 0,0 1 0 0 0,0 1 0 0 0,-1 0 0 0 0,1 0 0 0 0,-1 1 0 0 0,0 0 0 0 0,0 0 0 0 0,-1 2 0 0 0,1-1 0 0 0,-1 1 0 0 0,-7 0 191 0 0,21 50-5195 0 0,19-6-2460 0 0,-14-29-3426 0 0</inkml:trace>
  <inkml:trace contextRef="#ctx0" brushRef="#br0" timeOffset="1441.12">1024 1145 10978 0 0,'0'0'1202'0'0,"0"0"-262"0"0,0 0 72 0 0,0 0 281 0 0,0 0 160 0 0,0 0-58 0 0,0 0-181 0 0,0 0-179 0 0,0 0-154 0 0,0 0-111 0 0,35-20-99 0 0,107-62-94 0 0,-128 75-387 0 0,-1-1 0 0 0,0 0 0 0 0,0-1 0 0 0,-1-1 0 0 0,0 0 0 0 0,-1 0-1 0 0,0-1 1 0 0,8-10-190 0 0,3-5 331 0 0,4-3-187 0 0,-1-1 0 0 0,-2-1 0 0 0,-1-1 0 0 0,-2-1 0 0 0,-1-1 0 0 0,-1-1 0 0 0,-2 0 0 0 0,-2-1 0 0 0,-1-1 0 0 0,-2 0 0 0 0,-2-1 0 0 0,-1 0 0 0 0,-1 0 0 0 0,-3-1 0 0 0,0-31-144 0 0,-3 64-3 0 0,0 0 0 0 0,0 0-1 0 0,-1 0 1 0 0,0 0 0 0 0,0 0-1 0 0,0-1 1 0 0,-1 1 0 0 0,0 0 0 0 0,0 0-1 0 0,0 0 1 0 0,-1 1 0 0 0,0-1-1 0 0,0 0 1 0 0,-1 0 0 0 0,1 1 0 0 0,-1 0-1 0 0,-1-1 1 0 0,1 1 0 0 0,-1 0-1 0 0,1 1 1 0 0,-1-1 0 0 0,-1 1 0 0 0,1-1-1 0 0,-1 1 1 0 0,1 1 0 0 0,-1-1-1 0 0,-1 1 1 0 0,-3-3 3 0 0,3 7-37 0 0,-1 1 0 0 0,1 0 0 0 0,0 0 1 0 0,0 1-1 0 0,0 0 0 0 0,0 0 0 0 0,0 0 0 0 0,1 0 0 0 0,0 1 0 0 0,-1 0 0 0 0,1 0 0 0 0,1 1 0 0 0,-1-1 0 0 0,0 1 0 0 0,1 0 1 0 0,0 0-1 0 0,1 1 0 0 0,-1-1 0 0 0,1 1 0 0 0,0 0 0 0 0,0 0 0 0 0,0 0 0 0 0,1 0 0 0 0,-1 5 37 0 0,-2-3-17 0 0,-83 189-139 0 0,80-170 169 0 0,0 1 0 0 0,2 0 0 0 0,1 1 0 0 0,2-1 0 0 0,0 1 1 0 0,2 16-14 0 0,2-35 2 0 0,-1 1 0 0 0,2-1 0 0 0,0 0 0 0 0,0 0 0 0 0,0 0 0 0 0,1 0 0 0 0,1 0 0 0 0,0-1 0 0 0,0 1 0 0 0,1-1 0 0 0,0 0 0 0 0,5 6-2 0 0,-2-6 33 0 0,1-1-1 0 0,0-1 1 0 0,1 1 0 0 0,0-1 0 0 0,0-1-1 0 0,0 0 1 0 0,1 0 0 0 0,-1-1-1 0 0,1-1 1 0 0,1 1 0 0 0,-1-2-1 0 0,1 0 1 0 0,-1 0 0 0 0,1-1 0 0 0,0 0-1 0 0,0-1 1 0 0,0-1 0 0 0,0 0-1 0 0,0 0 1 0 0,0-1 0 0 0,10-2-33 0 0,-1-2 54 0 0,1-1 0 0 0,-1 0 0 0 0,-1-2 0 0 0,1 0 0 0 0,-2-1 0 0 0,1-1 0 0 0,-1-1 0 0 0,0-1 1 0 0,1-2-55 0 0,3-4 44 0 0,0-1 1 0 0,-1-1-1 0 0,-2-1 1 0 0,0-1-1 0 0,-1 0 1 0 0,15-24-45 0 0,-6 9 49 0 0,-3 0 61 0 0,-25 37-94 0 0,0 0-24 0 0,0 0-6 0 0,0 0-24 0 0,0 11-98 0 0,7 277 572 0 0,-7-282-428 0 0,-1 1 0 0 0,0 0 0 0 0,-1-1 0 0 0,0 1 0 0 0,0-1 0 0 0,0 0 0 0 0,0 1-1 0 0,-1-1 1 0 0,0 0 0 0 0,-1-1 0 0 0,1 1 0 0 0,-1 0 0 0 0,0-1 0 0 0,-1 0 0 0 0,1 0 0 0 0,-1 0-1 0 0,0-1 1 0 0,0 1 0 0 0,0-1 0 0 0,-1-1 0 0 0,1 1 0 0 0,-1-1 0 0 0,0 0 0 0 0,0 0 0 0 0,-1 0-1 0 0,1-1 1 0 0,0 0 0 0 0,-1 0 0 0 0,1-1 0 0 0,-1 1 0 0 0,0-2 0 0 0,1 1 0 0 0,-1-1 0 0 0,0 0-1 0 0,-4 0-7 0 0,17-16-490 0 0,12 5 496 0 0,0 1 0 0 0,1 1 0 0 0,0 0 0 0 0,1 1 0 0 0,-1 2 0 0 0,2 0 0 0 0,-1 0 0 0 0,0 2 0 0 0,1 1 0 0 0,0 1 0 0 0,0 0 0 0 0,7 2-6 0 0,-11-1 88 0 0,-1-1 0 0 0,1 0 1 0 0,-1-1-1 0 0,0-1 1 0 0,1-1-1 0 0,-2 0 0 0 0,1-1 1 0 0,-1 0-1 0 0,0-1 0 0 0,0-1 1 0 0,10-7-89 0 0,-20 12 30 0 0,0-1 0 0 0,-1 1 0 0 0,1-1 0 0 0,-1 0 1 0 0,1 0-1 0 0,-1 0 0 0 0,-1-1 0 0 0,1 1 0 0 0,-1-1 0 0 0,1 0 0 0 0,-1 0 1 0 0,-1 0-1 0 0,1-1 0 0 0,-1 1 0 0 0,0-1 0 0 0,0 1 0 0 0,0-1 0 0 0,-1 0 1 0 0,0 1-1 0 0,1-6-30 0 0,-2 10 48 0 0,0 1-22 0 0,0 0 9 0 0,0 0-8 0 0,-64 44-329 0 0,58-39 296 0 0,0 0 0 0 0,1 1-1 0 0,-1-1 1 0 0,1 2 0 0 0,1-1-1 0 0,-1 0 1 0 0,1 1 0 0 0,0 0-1 0 0,0 0 1 0 0,1 0 0 0 0,0 0 0 0 0,0 0-1 0 0,1 1 1 0 0,0 0 0 0 0,0-1-1 0 0,1 1 1 0 0,0 0 0 0 0,0 0-1 0 0,1 6 7 0 0,0-9-2 0 0,0-1-1 0 0,0 0 1 0 0,1 1-1 0 0,-1-1 1 0 0,1 0 0 0 0,0 0-1 0 0,0 0 1 0 0,1 0-1 0 0,-1 1 1 0 0,1-2-1 0 0,0 1 1 0 0,0 0-1 0 0,0 0 1 0 0,0-1 0 0 0,1 1-1 0 0,0-1 1 0 0,-1 1-1 0 0,1-1 1 0 0,1 0-1 0 0,-1 0 1 0 0,0-1-1 0 0,1 1 1 0 0,-1-1 0 0 0,4 2 2 0 0,2 1 26 0 0,0-2 0 0 0,0 1 0 0 0,0-1 0 0 0,1-1 0 0 0,-1 0-1 0 0,1 0 1 0 0,-1-1 0 0 0,1 0 0 0 0,-1 0 0 0 0,1-1 0 0 0,0-1 0 0 0,0 1 0 0 0,-1-2 0 0 0,1 1 0 0 0,-1-1 0 0 0,1-1 0 0 0,-1 1 0 0 0,0-2 0 0 0,0 1 0 0 0,0-1 0 0 0,-1-1 0 0 0,1 0 0 0 0,-1 0 0 0 0,0 0 0 0 0,0-1 0 0 0,-1 0 0 0 0,0-1 0 0 0,0 0 0 0 0,6-7-26 0 0,-8 9 22 0 0,0-1 1 0 0,-1 0-1 0 0,1 1 0 0 0,-1-2 0 0 0,0 1 1 0 0,-1 0-1 0 0,1-1 0 0 0,-1 0 1 0 0,-1 0-1 0 0,1 0 0 0 0,-1 0 0 0 0,0 0 1 0 0,-1 0-1 0 0,0 0 0 0 0,0-1 1 0 0,-1 1-1 0 0,1-7-22 0 0,0 7 1 0 0,-1 0 1 0 0,1 0-1 0 0,-1-1 1 0 0,0 1 0 0 0,-1 0-1 0 0,0 0 1 0 0,0-1-1 0 0,0 1 1 0 0,-1 0-1 0 0,0 0 1 0 0,-1 0-1 0 0,1 1 1 0 0,-1-1-1 0 0,-1 0 1 0 0,1 1-1 0 0,-1 0 1 0 0,0 0 0 0 0,0 0-1 0 0,-1 0 1 0 0,0 1-1 0 0,0 0 1 0 0,0 0-1 0 0,-1 0 1 0 0,1 0-1 0 0,-1 1 1 0 0,-5-3-2 0 0,3 4-57 0 0,0 0 1 0 0,0 0-1 0 0,-1 1 1 0 0,1 0 0 0 0,-1 1-1 0 0,0 0 1 0 0,1 0-1 0 0,-1 0 1 0 0,0 1-1 0 0,0 1 1 0 0,1-1-1 0 0,-2 2 57 0 0,9-2-16 0 0,0 0 0 0 0,0 0 0 0 0,-1 1 0 0 0,1-1 0 0 0,0 0-1 0 0,0 1 1 0 0,0-1 0 0 0,0 1 0 0 0,0-1 0 0 0,0 1 0 0 0,0 0 0 0 0,0 0-1 0 0,0-1 1 0 0,0 1 0 0 0,0 0 0 0 0,0 0 0 0 0,1 0 0 0 0,-1 0-1 0 0,0 0 1 0 0,1 0 0 0 0,-1 0 0 0 0,0 0 0 0 0,1 0 0 0 0,-1 0-1 0 0,1 0 1 0 0,0 0 0 0 0,-1 0 0 0 0,1 1 0 0 0,0-1 0 0 0,0 0 0 0 0,0 0-1 0 0,-1 0 1 0 0,1 0 0 0 0,0 1 0 0 0,1-1 0 0 0,-1 0 0 0 0,0 0-1 0 0,0 0 1 0 0,0 1 0 0 0,1-1 0 0 0,-1 0 0 0 0,1 0 0 0 0,-1 0 0 0 0,1 0-1 0 0,-1 0 1 0 0,1 0 0 0 0,0 0 0 0 0,-1 0 0 0 0,1 0 0 0 0,0 0-1 0 0,0 0 1 0 0,0 0 0 0 0,0-1 0 0 0,0 1 0 0 0,-1 0 0 0 0,1 0-1 0 0,1-1 1 0 0,-1 1 0 0 0,0-1 0 0 0,0 1 0 0 0,0-1 16 0 0,13 4-23 0 0,0-2 0 0 0,-1 0 1 0 0,1 0-1 0 0,0-1 0 0 0,1-1 1 0 0,-1 0-1 0 0,0-1 0 0 0,0 0 1 0 0,11-4 22 0 0,250-64-1034 0 0,-200 46-215 0 0,-14 3-1220 0 0,-29 9-2115 0 0,-4 2-7455 0 0</inkml:trace>
</inkml:ink>
</file>

<file path=ppt/ink/ink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6:22.0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0 356 1840 0 0,'0'0'2220'0'0,"0"0"-580"0"0,0 0-316 0 0,0 0-34 0 0,0 0 67 0 0,0 0 20 0 0,0 0-112 0 0,0 0-220 0 0,0 0-231 0 0,0 0-200 0 0,0 0-61 0 0,24-3 2500 0 0,-9-5-2398 0 0,-1-1 1 0 0,-1 0-1 0 0,0 0 1 0 0,0-1-1 0 0,-1-1 1 0 0,0 0-1 0 0,0-1 1 0 0,-1-1-656 0 0,40-75 1767 0 0,-46 80-1305 0 0,-5 15-253 0 0,0 12-64 0 0,24 109 359 0 0,44 160-4 0 0,19-35-304 0 0,-71-228 654 0 0,-8-42 46 0 0,5-160-517 0 0,102-220-115 0 0,-99 286-291 0 0,-16 111 3 0 0,-8 2-2878 0 0,-1 0-9946 0 0,5-2 2506 0 0</inkml:trace>
  <inkml:trace contextRef="#ctx0" brushRef="#br0" timeOffset="958.276">617 868 2473 0 0,'0'0'4795'0'0,"0"0"-2402"0"0,0 0-890 0 0,0 0-46 0 0,0 0 128 0 0,0 0 80 0 0,0 0-114 0 0,0 0-280 0 0,0 0-274 0 0,0 0-201 0 0,0 0-100 0 0,0 0-45 0 0,0 0-27 0 0,7-7 1903 0 0,-18 43-581 0 0,-6 12-1559 0 0,8 23 160 0 0,8-22-89 0 0,28-6-102 0 0,-15-81-7520 0 0,-9 21-1907 0 0,-3 13-2380 0 0</inkml:trace>
  <inkml:trace contextRef="#ctx0" brushRef="#br0" timeOffset="1462.016">724 563 10866 0 0,'0'0'2267'0'0,"0"0"-413"0"0,0 0-256 0 0,0 0-70 0 0,0 0-103 0 0,0 0-163 0 0,0 0-216 0 0,0 0-246 0 0,0 0-156 0 0,0 0-109 0 0,0 0-72 0 0,0 0-34 0 0,0 0-11 0 0,-9-15 1457 0 0,32-13-1835 0 0,-23 28-14 0 0,-1 0 1 0 0,1 0 0 0 0,0 0-1 0 0,0 0 1 0 0,-1 0-1 0 0,1 0 1 0 0,0-1-1 0 0,0 1 1 0 0,-1 0 0 0 0,1 0-1 0 0,0 0 1 0 0,0 0-1 0 0,-1-1 1 0 0,1 1-1 0 0,0 0 1 0 0,0 0 0 0 0,0-1-1 0 0,0 1 1 0 0,-1 0-1 0 0,1 0 1 0 0,0-1-1 0 0,0 1 1 0 0,0 0 0 0 0,0 0-1 0 0,0-1 1 0 0,0 1-1 0 0,0 0 1 0 0,0 0-1 0 0,0-1 1 0 0,0 1 0 0 0,0 0-1 0 0,0-1 1 0 0,0 1-1 0 0,0 0 1 0 0,0 0-1 0 0,0-1 1 0 0,0 1 0 0 0,0 0-1 0 0,0-1 1 0 0,0 1-27 0 0,-15 9 414 0 0,12-7-5170 0 0,3-2-5208 0 0,0 0-1490 0 0</inkml:trace>
  <inkml:trace contextRef="#ctx0" brushRef="#br0" timeOffset="2115.97">838 25 6737 0 0,'0'0'3354'0'0,"0"0"-1165"0"0,0 0-479 0 0,0 0-53 0 0,0 0-71 0 0,0 0-155 0 0,0 0-209 0 0,0 0-222 0 0,0 0-179 0 0,0 0-110 0 0,0 0-69 0 0,0 0-53 0 0,0 0-29 0 0,-3-1-25 0 0,-11-1-26 0 0,11 1-14 0 0,3 1-47 0 0,0 0-54 0 0,0 0-57 0 0,0 0-62 0 0,0 0-3 0 0,0 0-15 0 0,0 0-18 0 0,13 0 422 0 0,112-14 10 0 0,-120 14-646 0 0,-4-1-18 0 0,1 0 0 0 0,0 0 1 0 0,0 0-1 0 0,0 1 1 0 0,0-1-1 0 0,0 1 0 0 0,0-1 1 0 0,0 1-1 0 0,0 0 0 0 0,0 0 1 0 0,0-1-1 0 0,0 2 1 0 0,0-1-1 0 0,0 0 0 0 0,0 0 1 0 0,0 1-1 0 0,0-1 0 0 0,0 1 1 0 0,0-1-1 0 0,-1 1 1 0 0,1 0-1 0 0,0 0 0 0 0,0 0 1 0 0,0 0-1 0 0,-1 0 0 0 0,1 0 1 0 0,-1 0-1 0 0,1 1 1 0 0,-1-1-1 0 0,1 1 0 0 0,-1-1 1 0 0,0 1-1 0 0,1-1 0 0 0,-1 1 1 0 0,0 0-1 0 0,0 0 1 0 0,0-1-1 0 0,-1 1 0 0 0,1 0 1 0 0,0 0-1 0 0,-1 0 1 0 0,1 0-1 0 0,-1 0 0 0 0,0 0 1 0 0,1 0-1 0 0,-1 0 0 0 0,0 0 1 0 0,0 0-1 0 0,0 0 1 0 0,-1 0-1 0 0,1 0 0 0 0,-1 1-7 0 0,-101 141 680 0 0,102-142-667 0 0,-1-1 0 0 0,1 0 0 0 0,-1 1 0 0 0,1-1 0 0 0,0 1-1 0 0,-1-1 1 0 0,1 1 0 0 0,0-1 0 0 0,0 1 0 0 0,0-1-1 0 0,0 1 1 0 0,0-1 0 0 0,1 0 0 0 0,-1 1 0 0 0,0-1-1 0 0,1 1 1 0 0,-1-1 0 0 0,1 1 0 0 0,-1-1 0 0 0,1 0-1 0 0,0 0 1 0 0,-1 1 0 0 0,1-1 0 0 0,0 0 0 0 0,0 0-1 0 0,0 0 1 0 0,0 0 0 0 0,0 0 0 0 0,0 0 0 0 0,0 0-1 0 0,0 0 1 0 0,1 0 0 0 0,-1 0 0 0 0,0 0 0 0 0,0-1 0 0 0,1 1-1 0 0,-1-1 1 0 0,1 1 0 0 0,-1-1 0 0 0,0 1 0 0 0,1-1-1 0 0,-1 0 1 0 0,2 0-13 0 0,77 4 611 0 0,-60-5-555 0 0,26-2-3071 0 0,-42 10-440 0 0,-4-3-1171 0 0,2-1-7500 0 0</inkml:trace>
  <inkml:trace contextRef="#ctx0" brushRef="#br0" timeOffset="2894.033">1363 507 5481 0 0,'0'0'3329'0'0,"0"0"-1133"0"0,0 0-454 0 0,0 0-71 0 0,0 0-21 0 0,0 0-99 0 0,0 0-227 0 0,0 0-281 0 0,0 0-203 0 0,0 0-114 0 0,0 0-60 0 0,0 0 11 0 0,0 0-23 0 0,4 11 3462 0 0,181-25-2089 0 0,-94 3-1784 0 0,-71 7 442 0 0,-18 1-4847 0 0,-6 3-2004 0 0,-4-1-3851 0 0,5 1-259 0 0</inkml:trace>
  <inkml:trace contextRef="#ctx0" brushRef="#br0" timeOffset="3409.393">1377 706 11002 0 0,'0'0'2650'0'0,"0"0"-709"0"0,0 0-344 0 0,0 0-72 0 0,0 0-65 0 0,0 0-138 0 0,0 0-242 0 0,0 0-247 0 0,0 0-163 0 0,0 0-94 0 0,0 0-72 0 0,0 0-40 0 0,6 8 1819 0 0,277-8 698 0 0,-285-13-6627 0 0,2 6-786 0 0,0 4-620 0 0,0 0-7065 0 0</inkml:trace>
</inkml:ink>
</file>

<file path=ppt/ink/ink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6:28.4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2 240 2849 0 0,'0'0'4830'0'0,"0"0"-2323"0"0,0 0-736 0 0,0 0-40 0 0,0 0 66 0 0,0 0-70 0 0,0 0-199 0 0,0 0-308 0 0,0 0-290 0 0,0 0-177 0 0,0 0-95 0 0,0-6-22 0 0,0-2-404 0 0,-1-2 191 0 0,1 4 3120 0 0,0 6-3352 0 0,0 0-32 0 0,0 0-15 0 0,0 23 793 0 0,40 138 263 0 0,-14 237-558 0 0,-19-192-501 0 0,-2-250-6449 0 0,2 16 2900 0 0,-4 11-617 0 0,2 1-3961 0 0,-1 7-836 0 0</inkml:trace>
  <inkml:trace contextRef="#ctx0" brushRef="#br0" timeOffset="1431.839">249 457 0 0 0,'0'0'488'0'0,"0"0"926"0"0,0 0 210 0 0,0 0-60 0 0,0 0-87 0 0,0 0-110 0 0,0 0-119 0 0,0 0-109 0 0,0 0-60 0 0,0 0-11 0 0,0 0 43 0 0,7 0 1937 0 0,-1 1 5142 0 0,-1 1-5115 0 0,11-15-2954 0 0,-10 8 91 0 0,46-38 1 0 0,-42 35 62 0 0,-10 28 131 0 0,-1-3-411 0 0,31 152 256 0 0,14-3-148 0 0,-24-60 7 0 0,-20-106-108 0 0,0 0-5 0 0,15 11 796 0 0,-2-44-423 0 0,121-321-191 0 0,-97 260-185 0 0,-36 86-264 0 0,-2 8 183 0 0,1 0-21 0 0,0 0-39 0 0,0 0-54 0 0,0 0-66 0 0,0 0-81 0 0,-9-14-7301 0 0,2 7-1350 0 0,3 6-2958 0 0</inkml:trace>
  <inkml:trace contextRef="#ctx0" brushRef="#br0" timeOffset="2134.65">319 151 4705 0 0,'0'0'3175'0'0,"0"0"-936"0"0,0 0-355 0 0,0 0-21 0 0,0 0-96 0 0,0 0-204 0 0,0 0-280 0 0,0 0-294 0 0,0 0-201 0 0,0 0-122 0 0,0 0-63 0 0,0 0-11 0 0,0 0 1 0 0,-1 0 3371 0 0,339 4-788 0 0,-355-4-2171 0 0,-20-25-873 0 0,32 19-211 0 0,0 0 0 0 0,0 0 1 0 0,1 0-1 0 0,-1-1 1 0 0,2 0-1 0 0,-1 1 0 0 0,1-1 1 0 0,0-1-1 0 0,0 1 1 0 0,1 0-1 0 0,-1-6 79 0 0,1-7-4471 0 0,5 1-4192 0 0,-1 15-3580 0 0</inkml:trace>
  <inkml:trace contextRef="#ctx0" brushRef="#br0" timeOffset="4484.136">805 825 5649 0 0,'0'0'2357'0'0,"0"0"-209"0"0,0 0-69 0 0,0 0-98 0 0,0 0-189 0 0,0 0-310 0 0,0 0-375 0 0,0 0-295 0 0,0 0-185 0 0,0 0-125 0 0,0 0-95 0 0,0 0-16 0 0,0 0-24 0 0,-3 3-5 0 0,-4 2-266 0 0,-23 39 3065 0 0,28-36-3071 0 0,1-1 1 0 0,0 0-1 0 0,0 0 0 0 0,1 1 1 0 0,0-1-1 0 0,1 0 1 0 0,-1 1-1 0 0,1-1 0 0 0,0 0 1 0 0,1 0-1 0 0,0 0 0 0 0,0 0 1 0 0,1 0-1 0 0,0 0 0 0 0,0 0 1 0 0,2 3-91 0 0,5 1 257 0 0,-9-11-242 0 0,-1 0 2 0 0,0 0 4 0 0,0 0-1 0 0,0 0-4 0 0,0 0-48 0 0,0 0-2 0 0,0 0-4 0 0,0 0-26 0 0,4-23-2337 0 0,-2 6-225 0 0,-2 9-513 0 0,2 1-3985 0 0,-1 3-3738 0 0</inkml:trace>
  <inkml:trace contextRef="#ctx0" brushRef="#br0" timeOffset="4894.967">864 590 7506 0 0,'0'0'2892'0'0,"0"0"-879"0"0,0 0-465 0 0,0 0-88 0 0,0 0-55 0 0,0 0-122 0 0,0 0-193 0 0,0 0-217 0 0,0 0-181 0 0,0 0-123 0 0,0 0-94 0 0,0 0-54 0 0,-8 5-46 0 0,-26 15-32 0 0,35-20-309 0 0,-1 0 1 0 0,1 0-1 0 0,-1 0 1 0 0,1 0-1 0 0,-1 0 1 0 0,1 0-1 0 0,-1 0 0 0 0,1 0 1 0 0,0 0-1 0 0,-1 0 1 0 0,1 0-1 0 0,-1 0 1 0 0,1 1-1 0 0,-1-1 1 0 0,1 0-1 0 0,-1 0 0 0 0,0 1 1 0 0,1-1-1 0 0,-1 0 1 0 0,1 1-1 0 0,-1-1 1 0 0,0 0-1 0 0,1 1 1 0 0,-1-1-1 0 0,1 0 0 0 0,-1 1 1 0 0,0-1-1 0 0,0 1 1 0 0,1-1-1 0 0,-1 1 1 0 0,0-1-1 0 0,0 1 1 0 0,0-1-1 0 0,1 1 0 0 0,-1-1 1 0 0,0 1-1 0 0,0-1 1 0 0,0 1-1 0 0,0-1 1 0 0,0 1-1 0 0,0-1 1 0 0,0 1-1 0 0,0 0 0 0 0,0-1 1 0 0,0 1-1 0 0,-1-1 1 0 0,1 1-1 0 0,0-1 1 0 0,0 1-1 0 0,0-1 1 0 0,-1 1-1 0 0,1-1-34 0 0,29-21 565 0 0,-61 35-59 0 0,31-10-2946 0 0,19-11-8920 0 0,-16 3 441 0 0</inkml:trace>
  <inkml:trace contextRef="#ctx0" brushRef="#br0" timeOffset="5551.894">1041 203 4945 0 0,'0'0'3237'0'0,"0"0"-1149"0"0,0 0-426 0 0,0 0 62 0 0,0 0 37 0 0,0 0-85 0 0,0 0-257 0 0,0 0-324 0 0,0 0-232 0 0,0 0-130 0 0,0 0-31 0 0,0 0-20 0 0,0 0-19 0 0,5-4 2499 0 0,-5 85-1184 0 0,8 372-544 0 0,-5-218-1514 0 0,-3-234 54 0 0,4-34-4455 0 0,12-2-1494 0 0,-10 22-1343 0 0,0 5-4250 0 0</inkml:trace>
  <inkml:trace contextRef="#ctx0" brushRef="#br0" timeOffset="6199.671">1216 126 3121 0 0,'0'0'2100'0'0,"0"0"-165"0"0,0 0 16 0 0,0 0 66 0 0,0 0-78 0 0,0 0-200 0 0,0 0-246 0 0,0 0-243 0 0,0 0-176 0 0,0 0-145 0 0,0 0-94 0 0,0 0-36 0 0,0 0-4 0 0,-3-2-26 0 0,-1 1-1314 0 0,4 1 776 0 0,0 0 0 0 0,0 0-1 0 0,1 0 1 0 0,-1 0 0 0 0,0-1-1 0 0,0 1 1 0 0,0 0-1 0 0,0 0 1 0 0,0 0 0 0 0,1-1-1 0 0,-1 1 1 0 0,0 0 0 0 0,0 0-1 0 0,0 0 1 0 0,0 0 0 0 0,0-1-1 0 0,0 1 1 0 0,0 0-1 0 0,0 0 1 0 0,0-1 0 0 0,0 1-1 0 0,0 0 1 0 0,0 0 0 0 0,0-1-231 0 0,15 1 354 0 0,46 11 346 0 0,-17 15-469 0 0,-42-25-212 0 0,-1 0 0 0 0,1 1-1 0 0,-1-1 1 0 0,0 0 0 0 0,1 1 0 0 0,-1-1-1 0 0,0 1 1 0 0,0-1 0 0 0,0 1 0 0 0,0-1-1 0 0,0 1 1 0 0,0 0 0 0 0,0 0 0 0 0,0-1-1 0 0,-1 1 1 0 0,1 0 0 0 0,-1 0 0 0 0,0 0-1 0 0,1 0 1 0 0,-1 0 0 0 0,0 0 0 0 0,0 0-1 0 0,0 0 1 0 0,0-1 0 0 0,0 1 0 0 0,-1 0-1 0 0,1 0 1 0 0,-1 0 0 0 0,1 0 0 0 0,-1 0-1 0 0,1-1 1 0 0,-1 1 0 0 0,0 0-19 0 0,-18 22 343 0 0,-8 27 182 0 0,29-48-493 0 0,0-1-1 0 0,1 0 1 0 0,-1 0 0 0 0,0 0-1 0 0,1 0 1 0 0,0 0 0 0 0,-1 0-1 0 0,1-1 1 0 0,0 1 0 0 0,0-1-1 0 0,0 0 1 0 0,0 0 0 0 0,0 0-1 0 0,0 0 1 0 0,0 0-1 0 0,0-1 1 0 0,0 1 0 0 0,0-1-1 0 0,3 0-31 0 0,2 2 87 0 0,110-6-235 0 0,-71-12-1369 0 0,-17 4-6664 0 0,-26 11-4176 0 0</inkml:trace>
</inkml:ink>
</file>

<file path=ppt/ink/ink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08.84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 22 3537 0 0,'0'0'2670'0'0,"0"0"-557"0"0,0 0-264 0 0,0 0-41 0 0,0 0-17 0 0,0 0-100 0 0,0 0-294 0 0,0 0-341 0 0,0 0-267 0 0,0 0-183 0 0,-7 0 273 0 0,5 0 3495 0 0,72 25-1105 0 0,39-24-2086 0 0,121-32-121 0 0,-74 14-619 0 0,-156 17-556 0 0,-29 1-4156 0 0,-10 13-2494 0 0,23-7 829 0 0,7-3-97 0 0,2 0-1376 0 0</inkml:trace>
</inkml:ink>
</file>

<file path=ppt/ink/ink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09.47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71 5689 0 0,'0'0'2749'0'0,"0"0"-494"0"0,0 0-245 0 0,0 0-111 0 0,0 0-196 0 0,0 0-302 0 0,0 0-354 0 0,0 0-262 0 0,0 0-159 0 0,0 0-58 0 0,0 0-6 0 0,0 0 1 0 0,0 0-21 0 0,6 14 2739 0 0,157-22 715 0 0,124-49-2733 0 0,-276 55-1196 0 0,-6 1-1337 0 0,-5-3-3328 0 0,0-8-7764 0 0,0 12 354 0 0</inkml:trace>
</inkml:ink>
</file>

<file path=ppt/ink/ink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14.27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1 129 4513 0 0,'0'0'2304'0'0,"0"0"-207"0"0,0 0-103 0 0,0 0 9 0 0,0 0-87 0 0,0 0-279 0 0,0 0-415 0 0,0 0-365 0 0,0 0-268 0 0,0 0-134 0 0,0 0 16 0 0,0 0 67 0 0,0 0 52 0 0,6 2 22 0 0,35 6 271 0 0,0-2 0 0 0,1-3 0 0 0,-1 0-1 0 0,1-3 1 0 0,28-4-883 0 0,227-25 2776 0 0,-331-4-2334 0 0,-26-33-388 0 0,57 60-2302 0 0,4-6-9862 0 0,1 12 3497 0 0</inkml:trace>
</inkml:ink>
</file>

<file path=ppt/ink/ink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17.39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9 214 3921 0 0,'0'0'2562'0'0,"0"0"-517"0"0,0 0-136 0 0,0 0 95 0 0,0 0-2 0 0,0 0-159 0 0,0 0-331 0 0,0 0-354 0 0,0 0-284 0 0,0 0-176 0 0,0 0-41 0 0,0 0 12 0 0,-9-6 1251 0 0,34-4 3 0 0,78-18 367 0 0,74 25-1774 0 0,80-16-260 0 0,-256 18-215 0 0,0-1 0 0 0,0 1 0 0 0,-1-1 0 0 0,1 1 0 0 0,0-1 0 0 0,-1 1-1 0 0,1-1 1 0 0,-1 1 0 0 0,1-1 0 0 0,-1 1 0 0 0,0-1 0 0 0,0 0 0 0 0,1 1-1 0 0,-1-1 1 0 0,0 0 0 0 0,-1 1 0 0 0,1-1 0 0 0,0 0 0 0 0,0 1 0 0 0,-1-1-1 0 0,1 0 1 0 0,-1 1 0 0 0,1-1 0 0 0,-1 1 0 0 0,0-1 0 0 0,0 1 0 0 0,1-1 0 0 0,-1 1-1 0 0,0 0 1 0 0,0-1 0 0 0,-1 1 0 0 0,1 0 0 0 0,0 0-41 0 0,-8-8-284 0 0,1 2 0 0 0,-1-1 0 0 0,-1 1 0 0 0,1 0 0 0 0,-1 1 0 0 0,0 0 0 0 0,-1 1 0 0 0,1 0 1 0 0,-1 1-1 0 0,0 0 0 0 0,0 0 0 0 0,0 1 0 0 0,-4 1 284 0 0,-31-13-4638 0 0,35 12 1788 0 0,4 2-3079 0 0,1 1-5327 0 0</inkml:trace>
</inkml:ink>
</file>

<file path=ppt/ink/ink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14.87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89 357 10826 0 0,'0'0'2299'0'0,"0"0"-478"0"0,0 0-258 0 0,0 0 36 0 0,0 0 32 0 0,0 0-119 0 0,0 0-312 0 0,0 0-361 0 0,0 0-255 0 0,0 0-134 0 0,0 0-95 0 0,0 0-51 0 0,0 0-44 0 0,-6 1-60 0 0,-34 17 296 0 0,64-30 84 0 0,-17 7-686 0 0,7-6 1117 0 0,-26 17-325 0 0,-10 15-606 0 0,22-20-56 0 0,0-1-21 0 0,0 0-1 0 0,0 0-14 0 0,0 0-28 0 0,0-3 140 0 0,0 3-4121 0 0,0 0-4348 0 0,0 3-3187 0 0</inkml:trace>
  <inkml:trace contextRef="#ctx0" brushRef="#br0" timeOffset="810.464">181 155 7834 0 0,'0'0'1960'0'0,"0"0"-290"0"0,0 0-77 0 0,0 0 17 0 0,0 0-59 0 0,0 0-188 0 0,0 0-251 0 0,0 0-175 0 0,0 0-53 0 0,0 0 3 0 0,0 0-53 0 0,0 0-60 0 0,0 0-78 0 0,20-4-98 0 0,131-37 820 0 0,-27-36 432 0 0,-92 52-1087 0 0,-32 25-778 0 0,0 0-5 0 0,0 0-6 0 0,1 19-22 0 0,19 180 173 0 0,-3-23-136 0 0,11 45 11 0 0,2-107-20 0 0,-24-104 261 0 0,-5-17 325 0 0,1-8-522 0 0,12-35 12 0 0,1 0 0 0 0,2 1 0 0 0,23-43-56 0 0,27-74 36 0 0,-54 127-43 0 0,-2 0 0 0 0,-1 0 0 0 0,-2-1 1 0 0,-2 0-1 0 0,1-40 7 0 0,-1 40-224 0 0,-6 39 117 0 0,0 1-36 0 0,0 0-61 0 0,0 0-60 0 0,0 0-95 0 0,0 0-139 0 0,0 0-184 0 0,0 0-162 0 0,0 25-5243 0 0,-2-17 1380 0 0,0 0-5041 0 0</inkml:trace>
  <inkml:trace contextRef="#ctx0" brushRef="#br0" timeOffset="1279.831">945 608 11402 0 0,'0'0'2600'0'0,"0"0"-539"0"0,0 0-340 0 0,0 0-125 0 0,0 0-138 0 0,0 0-207 0 0,0 0-326 0 0,0 0-305 0 0,0 0-190 0 0,0 0-150 0 0,0 0-53 0 0,0 0-15 0 0,0 0-6 0 0,-5 7-35 0 0,1-2-121 0 0,0 0 0 0 0,0 1 1 0 0,1 0-1 0 0,0-1 0 0 0,0 1 0 0 0,0 1 0 0 0,1-1 0 0 0,0 0 1 0 0,0 0-1 0 0,1 1 0 0 0,0 0 0 0 0,0-1 0 0 0,0 5-50 0 0,10 55 492 0 0,9-51-149 0 0,-17-15-380 0 0,-1 0-37 0 0,0 0-78 0 0,-7-30-4607 0 0,3 20 1001 0 0,2-1-3280 0 0,2 6-3791 0 0</inkml:trace>
  <inkml:trace contextRef="#ctx0" brushRef="#br0" timeOffset="1701.879">1017 324 9578 0 0,'0'0'2494'0'0,"0"0"-343"0"0,0 0-275 0 0,0 0-170 0 0,0 0-190 0 0,0 0-247 0 0,0 0-272 0 0,0 0-238 0 0,0 0-164 0 0,0 0-106 0 0,0 0-77 0 0,0 0-37 0 0,-10 2-63 0 0,-38 4 303 0 0,77 0-115 0 0,10-24-13 0 0,-56 12 787 0 0,0 13-1427 0 0,24-10-749 0 0,-5 2-7800 0 0,-2 1-2953 0 0</inkml:trace>
  <inkml:trace contextRef="#ctx0" brushRef="#br0" timeOffset="3896.891">56 365 0 0 0,'0'0'1220'0'0,"0"0"234"0"0,0 0-86 0 0,0 0-34 0 0,0 0-11 0 0,0 0-24 0 0,0 0 4 0 0,0 0-26 0 0,0 0-44 0 0,0 0-57 0 0,0 0-99 0 0,0 0-148 0 0,-3-1-151 0 0,1 0-629 0 0,0 1 0 0 0,0 0 0 0 0,0 0 0 0 0,0 0 0 0 0,0 1 0 0 0,1-1 0 0 0,-1 0-1 0 0,0 1 1 0 0,0-1 0 0 0,0 1 0 0 0,0 0 0 0 0,0-1 0 0 0,0 1 0 0 0,1 0 0 0 0,-1 0-1 0 0,0 0 1 0 0,1 1 0 0 0,-1-1 0 0 0,1 0 0 0 0,-1 1 0 0 0,1-1 0 0 0,-1 0 0 0 0,1 1-1 0 0,0 0 1 0 0,0-1 0 0 0,0 1 0 0 0,0 0 0 0 0,0 0 0 0 0,0-1 0 0 0,0 1 0 0 0,1 0-1 0 0,-1 0 1 0 0,1 0 0 0 0,-1 0 0 0 0,1 0 0 0 0,0 0 0 0 0,0 0 0 0 0,0 0 0 0 0,0 0-1 0 0,0 0 1 0 0,0 1-149 0 0,1-2 126 0 0,1 0-1 0 0,-1 0 1 0 0,0 0 0 0 0,1 0-1 0 0,-1 0 1 0 0,1 0-1 0 0,-1 0 1 0 0,1 0-1 0 0,0-1 1 0 0,-1 1-1 0 0,1 0 1 0 0,0-1 0 0 0,-1 0-1 0 0,1 1 1 0 0,0-1-1 0 0,0 0 1 0 0,-1 0-1 0 0,1 0 1 0 0,0 0-1 0 0,0 0 1 0 0,-1 0-1 0 0,1 0 1 0 0,0-1 0 0 0,-1 1-1 0 0,1-1 1 0 0,0 1-1 0 0,-1-1 1 0 0,2 0-126 0 0,0-1 53 0 0,0 1 0 0 0,-1-1 0 0 0,1 1 0 0 0,-1-1 0 0 0,1 0 0 0 0,-1 0 0 0 0,1 0 0 0 0,-1-1 0 0 0,0 1 0 0 0,0-1 0 0 0,0 1 0 0 0,-1-1 0 0 0,1 1 0 0 0,0-1 0 0 0,-1 0 0 0 0,0 0 0 0 0,0 0 0 0 0,0 0 0 0 0,0 0 0 0 0,1-2-53 0 0,-2 4 9 0 0,0 0 0 0 0,1 0 1 0 0,-1 0-1 0 0,0 0 0 0 0,0 0 0 0 0,0 0 0 0 0,0 0 1 0 0,0 0-1 0 0,0 0 0 0 0,0 0 0 0 0,0 0 1 0 0,0 0-1 0 0,0 0 0 0 0,-1 0 0 0 0,1 0 0 0 0,0 0 1 0 0,-1 0-1 0 0,1 0 0 0 0,-1 0 0 0 0,1 0 0 0 0,-1 0 1 0 0,1 1-1 0 0,-1-1 0 0 0,1 0 0 0 0,-1 0 1 0 0,0 0-1 0 0,0 1 0 0 0,1-1 0 0 0,-1 0 0 0 0,0 1 1 0 0,0-1-1 0 0,0 1 0 0 0,0-1 0 0 0,0 1 0 0 0,0-1 1 0 0,0 1-1 0 0,0 0 0 0 0,0-1 0 0 0,0 1 1 0 0,0 0-1 0 0,0 0 0 0 0,0 0 0 0 0,0 0 0 0 0,0 0 1 0 0,0 0-1 0 0,0 0 0 0 0,0 0 0 0 0,0 0 0 0 0,0 0 1 0 0,0 1-1 0 0,0-1 0 0 0,0 0 0 0 0,0 1 1 0 0,0-1-1 0 0,0 1-9 0 0,0-1-8 0 0,-2 0 9 0 0,1 0 0 0 0,0 0 1 0 0,-1 0-1 0 0,1 0 1 0 0,0 1-1 0 0,0-1 0 0 0,-1 1 1 0 0,1 0-1 0 0,0 0 0 0 0,0-1 1 0 0,0 1-1 0 0,0 1 1 0 0,0-1-1 0 0,0 0 0 0 0,0 0 1 0 0,1 1-1 0 0,-1-1 0 0 0,0 1 1 0 0,1 0-1 0 0,-1-1 0 0 0,1 1 1 0 0,-1 0-1 0 0,1 0 1 0 0,0 0-1 0 0,0 0 0 0 0,0 0 1 0 0,0 0-1 0 0,0 0 0 0 0,0 0 1 0 0,0 0-1 0 0,1 1 0 0 0,-1-1 1 0 0,1 0-1 0 0,0 0 1 0 0,0 1-1 0 0,0-1 0 0 0,0 0 1 0 0,0 0-1 0 0,0 1 0 0 0,0-1 1 0 0,1 0-1 0 0,-1 1-1 0 0,1-2 42 0 0,0 0 1 0 0,0 1-1 0 0,0-1 1 0 0,0 0-1 0 0,0 0 0 0 0,0 0 1 0 0,0 0-1 0 0,0 0 1 0 0,0 0-1 0 0,1-1 0 0 0,-1 1 1 0 0,0 0-1 0 0,1-1 1 0 0,-1 1-1 0 0,0 0 0 0 0,1-1 1 0 0,-1 0-1 0 0,0 1 1 0 0,1-1-1 0 0,-1 0 0 0 0,1 0 1 0 0,-1 0-1 0 0,1 0 1 0 0,-1 0-1 0 0,1 0 0 0 0,-1 0 1 0 0,1 0-1 0 0,-1 0 1 0 0,0-1-1 0 0,1 1 0 0 0,-1-1 1 0 0,1 1-1 0 0,-1-1 1 0 0,0 0-1 0 0,0 1 0 0 0,1-1 1 0 0,-1 0-1 0 0,0 0 1 0 0,0 0-1 0 0,0 0 0 0 0,0 0 1 0 0,0 0-1 0 0,1 0-42 0 0,21-39 428 0 0,-23 39-416 0 0,0 1-26 0 0,0 0-4 0 0,0 0 4 0 0,0 0 2 0 0,0 0-14 0 0,-56 30-421 0 0,56-30 455 0 0,-1 1-1 0 0,1 0 0 0 0,0-1 0 0 0,0 1 0 0 0,0 0 0 0 0,0 0 0 0 0,0-1 0 0 0,0 1 1 0 0,0 0-1 0 0,0-1 0 0 0,0 1 0 0 0,0 0 0 0 0,0 0 0 0 0,1-1 0 0 0,-1 1 0 0 0,0 0 0 0 0,0-1 1 0 0,1 1-1 0 0,-1 0 0 0 0,0-1 0 0 0,1 1 0 0 0,-1-1 0 0 0,1 1 0 0 0,-1 0 0 0 0,1-1 0 0 0,-1 1 1 0 0,1-1-1 0 0,-1 1 0 0 0,1-1 0 0 0,0 0 0 0 0,-1 1 0 0 0,1-1 0 0 0,-1 0 0 0 0,1 1 1 0 0,0-1-1 0 0,-1 0 0 0 0,1 0 0 0 0,0 1 0 0 0,0-1 0 0 0,-1 0 0 0 0,1 0 0 0 0,0 0 0 0 0,-1 0 1 0 0,1 0-1 0 0,0 0 0 0 0,0 0 0 0 0,-1 0 0 0 0,1 0 0 0 0,0-1 0 0 0,-1 1 0 0 0,1 0 0 0 0,0 0 1 0 0,-1-1-1 0 0,1 1 0 0 0,0 0-7 0 0,45-14 494 0 0,-3-40-181 0 0,-43 54-316 0 0,0-1-1 0 0,0 0 0 0 0,1 0 0 0 0,-1 0 1 0 0,0 0-1 0 0,0 0 0 0 0,0 0 0 0 0,0 0 1 0 0,0 1-1 0 0,0-1 0 0 0,-1 0 0 0 0,1 0 0 0 0,0 0 1 0 0,0 0-1 0 0,-1 0 0 0 0,1 1 0 0 0,0-1 1 0 0,-1 0-1 0 0,1 0 0 0 0,-1 1 0 0 0,1-1 1 0 0,-1 0-1 0 0,1 0 0 0 0,-1 1 0 0 0,0-1 0 0 0,1 1 1 0 0,-1-1-1 0 0,0 0 0 0 0,1 1 0 0 0,-1-1 1 0 0,0 1-1 0 0,0 0 0 0 0,0-1 0 0 0,1 1 1 0 0,-1 0-1 0 0,0-1 0 0 0,0 1 0 0 0,0 0 1 0 0,0 0-1 0 0,0 0 0 0 0,1 0 0 0 0,-1 0 0 0 0,0 0 1 0 0,0 0-1 0 0,0 0 0 0 0,0 0 0 0 0,0 0 1 0 0,0 0-1 0 0,1 1 0 0 0,-1-1 0 0 0,0 0 1 0 0,0 0-1 0 0,0 1 4 0 0,-51 11-247 0 0,50-11 242 0 0,-1 0 1 0 0,1-1 0 0 0,0 0 1 0 0,0 1-1 0 0,0 0 0 0 0,0-1 0 0 0,-1 1 0 0 0,1 0 1 0 0,0 0-1 0 0,0 0 0 0 0,1 0 0 0 0,-1 1 0 0 0,0-1 1 0 0,0 0-1 0 0,1 1 0 0 0,-1-1 0 0 0,0 1 1 0 0,1 0-1 0 0,0-1 0 0 0,-1 1 0 0 0,1 0 0 0 0,0 0 1 0 0,0 0-1 0 0,0 0 0 0 0,0 0 0 0 0,0 0 1 0 0,0 0-1 0 0,1 0 0 0 0,-1 0 0 0 0,1 1 0 0 0,0-1 1 0 0,-1 0-1 0 0,1 0 0 0 0,0 1 0 0 0,0-1 4 0 0,2 0 15 0 0,0 0 0 0 0,0 0-1 0 0,1 0 1 0 0,-1-1 0 0 0,0 1 0 0 0,0-1-1 0 0,1 0 1 0 0,-1 0 0 0 0,1 0 0 0 0,-1 0-1 0 0,1 0 1 0 0,0 0 0 0 0,-1-1 0 0 0,1 1-1 0 0,0-1 1 0 0,-1 1 0 0 0,1-1 0 0 0,0 0-1 0 0,2-1-14 0 0,-2 2 22 0 0,-1-1-1 0 0,0 0 1 0 0,1 0 0 0 0,-1 0-1 0 0,1 0 1 0 0,-1 0-1 0 0,1 0 1 0 0,-1-1-1 0 0,0 1 1 0 0,1-1-1 0 0,-1 0 1 0 0,0 1 0 0 0,1-1-1 0 0,-1 0 1 0 0,0-1-1 0 0,0 1 1 0 0,0 0-1 0 0,0 0 1 0 0,0-1-1 0 0,0 0 1 0 0,0 1-1 0 0,0-1 1 0 0,-1 0 0 0 0,1 0-1 0 0,-1 0 1 0 0,1 0-1 0 0,-1 0 1 0 0,0 0-1 0 0,1 0 1 0 0,-1 0-1 0 0,0-2-21 0 0,6-22 117 0 0,-7 26-138 0 0,0 0-23 0 0,-28 14-7939 0 0,23-7 3358 0 0,-1-2-6988 0 0</inkml:trace>
</inkml:ink>
</file>

<file path=ppt/ink/ink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10.82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92 4481 0 0,'0'0'2239'0'0,"0"0"-427"0"0,0 0-82 0 0,0 0 181 0 0,0 0 44 0 0,0 0-244 0 0,0 0-454 0 0,0 0-431 0 0,0 0-251 0 0,0 0-77 0 0,0 0 33 0 0,0 0 85 0 0,0 0 54 0 0,4 0 4 0 0,48-14 1792 0 0,0-27-679 0 0,-16 15-984 0 0,-17 60-565 0 0,-10-5-128 0 0,-1 0-1 0 0,-1 1 0 0 0,-1 0 0 0 0,-2 0 1 0 0,1 26-110 0 0,10 66 123 0 0,32 84-36 0 0,-34-154 73 0 0,-12-52-127 0 0,0 0 1 0 0,-1 0 0 0 0,1 0 0 0 0,-1 0-1 0 0,1 0 1 0 0,0 0 0 0 0,-1 0 0 0 0,1 0 0 0 0,-1 0-1 0 0,1 0 1 0 0,-1 0 0 0 0,1-1 0 0 0,0 1-1 0 0,-1 0 1 0 0,1 0 0 0 0,-1-1 0 0 0,1 1-1 0 0,-1 0 1 0 0,1-1 0 0 0,-1 1 0 0 0,0 0-1 0 0,1-1 1 0 0,-1 1 0 0 0,1-1 0 0 0,-1 1 0 0 0,0-1-1 0 0,1 1 1 0 0,-1-1 0 0 0,0 1 0 0 0,1-1-1 0 0,-1 1 1 0 0,0-1 0 0 0,0 1 0 0 0,0-1-1 0 0,1 1 1 0 0,-1-1 0 0 0,0 0 0 0 0,0 1 0 0 0,0-1-1 0 0,0 1 1 0 0,0-1 0 0 0,0 0 0 0 0,0 1-1 0 0,0-1 1 0 0,-1 1 0 0 0,1-1 0 0 0,0 1-1 0 0,0-1 1 0 0,0 0 0 0 0,0 1 0 0 0,-1-1 0 0 0,1 1-1 0 0,0-1 1 0 0,-1 1 0 0 0,1-1 0 0 0,0 1-34 0 0,16-80 265 0 0,56-171 60 0 0,-17 12-233 0 0,-53 208 207 0 0,-2 27-5257 0 0,0 2-5371 0 0,0 2-1056 0 0</inkml:trace>
  <inkml:trace contextRef="#ctx0" brushRef="#br0" timeOffset="2159.31">566 571 6729 0 0,'0'0'2102'0'0,"0"0"-371"0"0,0 0-210 0 0,0 0 114 0 0,0 0 108 0 0,0 0-150 0 0,0 0-319 0 0,0 0-410 0 0,0 0-305 0 0,0 0-138 0 0,0 0-15 0 0,0 0 8 0 0,9 0 1384 0 0,-35 106-341 0 0,19-75-1236 0 0,-1 49 247 0 0,10-78-445 0 0,-1-1 1 0 0,1 1-1 0 0,-1-1 0 0 0,1 1 1 0 0,0-1-1 0 0,0 1 0 0 0,0-1 0 0 0,0 0 1 0 0,-1 0-1 0 0,1 0 0 0 0,1 0 1 0 0,-1-1-1 0 0,0 1 0 0 0,0 0 1 0 0,0-1-1 0 0,0 1 0 0 0,1-1 1 0 0,-1 0-1 0 0,0 0 0 0 0,0 0 1 0 0,0 0-1 0 0,1 0 0 0 0,1-1-23 0 0,-4 1-212 0 0,1-10-3162 0 0,0 2-483 0 0,-1 1-4366 0 0,0 3-1583 0 0</inkml:trace>
  <inkml:trace contextRef="#ctx0" brushRef="#br0" timeOffset="2613.267">728 313 9162 0 0,'0'0'2440'0'0,"0"0"-248"0"0,0 0-171 0 0,0 0-98 0 0,0 0-172 0 0,0 0-320 0 0,0 0-340 0 0,0 0-261 0 0,0 0-209 0 0,0 0-137 0 0,0 0-79 0 0,0 0-80 0 0,0 0-54 0 0,-6-2-35 0 0,-25-7 37 0 0,29 13 0 0 0,2-4-244 0 0,26-22 119 0 0,-26 22-114 0 0,0 0 22 0 0,0 0 0 0 0,0 0-5 0 0,0 0 9 0 0,0 0 21 0 0,-26 8 178 0 0,3 2-220 0 0,22-10-98 0 0,1 0-38 0 0,0 0-110 0 0,0 0-156 0 0,0 0-186 0 0,0 0-243 0 0,0 0-274 0 0,0 0-362 0 0,0 0-502 0 0,0 0-832 0 0,0 0-1895 0 0,0 0-3094 0 0</inkml:trace>
</inkml:ink>
</file>

<file path=ppt/ink/ink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09:07.823"/>
    </inkml:context>
    <inkml:brush xml:id="br0">
      <inkml:brushProperty name="width" value="0.05" units="cm"/>
      <inkml:brushProperty name="height" value="0.05" units="cm"/>
    </inkml:brush>
    <inkml:brush xml:id="br1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7663 1208 10826 0 0,'0'0'1983'0'0,"0"0"-584"0"0,0 0-372 0 0,0 0 76 0 0,0 0 220 0 0,0 0 56 0 0,0 0-152 0 0,0 0-280 0 0,0 0-295 0 0,0 0-183 0 0,0 0-114 0 0,0 0-29 0 0,0 0 14 0 0,11 15 873 0 0,-15 272 1122 0 0,0-179-1059 0 0,3-81-5439 0 0,0-12-8164 0 0,1-22 1661 0 0</inkml:trace>
  <inkml:trace contextRef="#ctx0" brushRef="#br0" timeOffset="154.62">7642 619 18388 0 0,'0'0'440'0'0,"0"0"-280"0"0,0 0-288 0 0,0 0 0 0 0,0 0 72 0 0,0 0 104 0 0,0 0-48 0 0,0 0-128 0 0,0 0-328 0 0,0 0-600 0 0,0 0-1265 0 0,28 206-2464 0 0,-17-188-5193 0 0</inkml:trace>
  <inkml:trace contextRef="#ctx0" brushRef="#br0" timeOffset="2169.445">10823 1167 19268 0 0,'0'0'3021'0'0,"0"0"-1269"0"0,0 0-597 0 0,0 0-204 0 0,0 0-190 0 0,0 0-172 0 0,0 0-208 0 0,0 0-177 0 0,0 0-97 0 0,-31 8-75 0 0,-98 28 8 0 0,125-35-37 0 0,0-1-1 0 0,0 1 1 0 0,0 0 0 0 0,1 1 0 0 0,-1-1 0 0 0,1 1 0 0 0,-1-1-1 0 0,1 1 1 0 0,-1 0 0 0 0,1 0 0 0 0,0 1 0 0 0,0-1 0 0 0,0 1-1 0 0,0 0 1 0 0,0-1 0 0 0,1 1 0 0 0,-1 0 0 0 0,1 0 0 0 0,0 1-1 0 0,0-1-2 0 0,-5 8 9 0 0,1-4-9 0 0,0 1-1 0 0,1-1 1 0 0,0 1 0 0 0,0 0-1 0 0,1 1 1 0 0,0-1 0 0 0,1 1-1 0 0,-1 0 1 0 0,2 0 0 0 0,-1 0-1 0 0,1 0 1 0 0,1 0 0 0 0,-1 0 0 0 0,2 0-1 0 0,-1 1 1 0 0,1-1 0 0 0,1 0-1 0 0,0 1 1 0 0,0-1 0 0 0,0 0-1 0 0,2 0 1 0 0,-1 0 0 0 0,1 0-1 0 0,0 0 1 0 0,1-1 0 0 0,0 1-1 0 0,0-1 1 0 0,1 0 0 0 0,4 6 0 0 0,-1-7-1 0 0,1 0 0 0 0,0 0-1 0 0,0-1 1 0 0,0 0 0 0 0,1 0 0 0 0,0-1 0 0 0,0-1 0 0 0,1 0 0 0 0,-1 0 0 0 0,1-1 0 0 0,0 0 0 0 0,0-1-1 0 0,0 0 1 0 0,0-1 0 0 0,0 0 0 0 0,0-1 0 0 0,0 0 0 0 0,0 0 0 0 0,0-1 0 0 0,0-1 0 0 0,0 0 0 0 0,0-1 0 0 0,0 0-1 0 0,-1 0 1 0 0,1-1 0 0 0,-1-1 0 0 0,0 0 0 0 0,7-4 1 0 0,51-40-932 0 0,-32 5-5914 0 0,-30 32-3692 0 0</inkml:trace>
  <inkml:trace contextRef="#ctx0" brushRef="#br0" timeOffset="-1328.693">6326 431 4297 0 0,'0'0'772'0'0,"0"0"-129"0"0,0 0 98 0 0,0 0 405 0 0,0 0 433 0 0,0 0 124 0 0,0 0-128 0 0,0 0-233 0 0,0 0-218 0 0,0 0-155 0 0,0 0-102 0 0,34-12-91 0 0,107-39-114 0 0,62-33 1533 0 0,-188 74-2039 0 0,-2-1 0 0 0,0-1 0 0 0,0 0 0 0 0,-1 0 0 0 0,0-2 0 0 0,-1 1 0 0 0,-1-1 0 0 0,0-1 0 0 0,-1 0 0 0 0,-1 0 0 0 0,0-1 0 0 0,-1 0 0 0 0,0-1 0 0 0,2-12-156 0 0,-4-33 1211 0 0,-5 294-724 0 0,-17 91 227 0 0,-20 468 266 0 0,15-548-471 0 0,-9-110-309 0 0,26-108-160 0 0,7-32-798 0 0,43-118-2863 0 0,-10 32-1470 0 0,-10 30-3760 0 0,-17 36 456 0 0</inkml:trace>
  <inkml:trace contextRef="#ctx0" brushRef="#br0" timeOffset="-375.79">7392 328 11787 0 0,'0'0'2288'0'0,"0"0"-1272"0"0,0 0-412 0 0,0 0 11 0 0,0 0 245 0 0,0 0 258 0 0,0 0 116 0 0,0 0-65 0 0,0 0-214 0 0,0 0-226 0 0,0 0-179 0 0,0 0-143 0 0,0-3-109 0 0,0-9-82 0 0,0 9-46 0 0,0 3-34 0 0,0 0-25 0 0,0 0-9 0 0,0 0-28 0 0,0 0-6 0 0,0 0-11 0 0,0 0-5 0 0,0 0 12 0 0,0 0 16 0 0,0 0 15 0 0,0 0 10 0 0,0 0 12 0 0,0 0 5 0 0,0 0 6 0 0,0 0 8 0 0,0 0 5 0 0,0 0-6 0 0,0 0-12 0 0,0 0-10 0 0,0 0-30 0 0,0 0-21 0 0,-24 41 1232 0 0,-23 52-1231 0 0,-4-2-1 0 0,-5-2 1 0 0,-3-2 0 0 0,-54 58-63 0 0,88-114 8 0 0,-3 0 1 0 0,0-2 0 0 0,-1-1 0 0 0,-2-1 0 0 0,-1-2 0 0 0,-1-1-1 0 0,-1-1 1 0 0,-5 0-9 0 0,39-23 6 0 0,0-1 0 0 0,0 1 0 0 0,0 0 0 0 0,1-1-1 0 0,-1 1 1 0 0,0 0 0 0 0,0-1 0 0 0,0 1 0 0 0,0 0 0 0 0,0 0 0 0 0,0-1-1 0 0,0 1 1 0 0,0 0 0 0 0,-1-1 0 0 0,1 1 0 0 0,0 0 0 0 0,0-1-1 0 0,0 1 1 0 0,0 0 0 0 0,0 0 0 0 0,0-1 0 0 0,-1 1 0 0 0,1 0 0 0 0,0 0-1 0 0,0-1 1 0 0,0 1 0 0 0,-1 0 0 0 0,1 0 0 0 0,0 0 0 0 0,0-1-1 0 0,0 1 1 0 0,-1 0 0 0 0,1 0 0 0 0,0 0 0 0 0,-1 0 0 0 0,1-1-1 0 0,0 1 1 0 0,0 0 0 0 0,-1 0 0 0 0,1 0 0 0 0,0 0-6 0 0,24-28-25 0 0,-7 10 24 0 0,2-1 0 0 0,0 2 1 0 0,1 1-1 0 0,1 0 0 0 0,0 1 1 0 0,1 2-1 0 0,1 0 0 0 0,0 1 0 0 0,8-1 1 0 0,-29 12 2 0 0,0 0 0 0 0,0 1 0 0 0,0-1 0 0 0,0 1 0 0 0,0-1 0 0 0,0 1-1 0 0,0 0 1 0 0,0 0 0 0 0,1 0 0 0 0,-1 0 0 0 0,0 1 0 0 0,0-1 0 0 0,0 0 0 0 0,0 1-1 0 0,0 0 1 0 0,0-1 0 0 0,0 1 0 0 0,0 0 0 0 0,0 0 0 0 0,0 0 0 0 0,0 0 0 0 0,-1 0-1 0 0,1 1 1 0 0,0-1 0 0 0,-1 0 0 0 0,1 1 0 0 0,-1-1 0 0 0,1 1 0 0 0,-1 0 0 0 0,0-1-1 0 0,0 1 1 0 0,0 0 0 0 0,0 0 0 0 0,0 0 0 0 0,0 0 0 0 0,0 0 0 0 0,0 0 0 0 0,-1 0 0 0 0,1 0-3 0 0,16 88 147 0 0,-14-60-107 0 0,1 1-1 0 0,2-1 1 0 0,1 0 0 0 0,1 0-1 0 0,2-1 1 0 0,1 0 0 0 0,1 0-1 0 0,1-2 1 0 0,1 1 0 0 0,2-2-1 0 0,6 8-38 0 0,54 64 413 0 0,-69-35 761 0 0,-3-64-3206 0 0,-4 0-2328 0 0,0 0-3808 0 0,0 1-3277 0 0</inkml:trace>
  <inkml:trace contextRef="#ctx0" brushRef="#br0" timeOffset="671.145">7920 1679 16588 0 0,'0'0'1333'0'0,"0"0"-498"0"0,0 0-248 0 0,0 0 92 0 0,0 0 141 0 0,0 0 61 0 0,0 0-95 0 0,0 0-211 0 0,0 0-198 0 0,0 0-137 0 0,0 0-59 0 0,0 0-14 0 0,0 0 9 0 0,12-19-16 0 0,74-121 210 0 0,10-36 280 0 0,2 3-548 0 0,-88 163-472 0 0,-17 32-211 0 0,3-11 649 0 0,2-6-70 0 0,-6 13 7 0 0,0 0 0 0 0,2 1-1 0 0,0-1 1 0 0,1 2-1 0 0,1-1 1 0 0,0 0-1 0 0,2 1 1 0 0,1 0 0 0 0,0-1-1 0 0,1 1 1 0 0,1 0-1 0 0,2 8-4 0 0,0-22 51 0 0,1 0 0 0 0,0 0 0 0 0,0 0 0 0 0,0-1-1 0 0,0 0 1 0 0,1 0 0 0 0,0 0 0 0 0,0 0 0 0 0,1-1-1 0 0,-1 1 1 0 0,1-2 0 0 0,0 1 0 0 0,0 0 0 0 0,0-1-1 0 0,1 0 1 0 0,-1-1 0 0 0,1 0 0 0 0,-1 0 0 0 0,1 0-1 0 0,0 0 1 0 0,0-1 0 0 0,0 0 0 0 0,-1-1 0 0 0,1 0 0 0 0,0 0-1 0 0,0 0 1 0 0,0-1 0 0 0,0 0 0 0 0,0 0 0 0 0,6-3-51 0 0,-2 1 176 0 0,0-2-1 0 0,-1 0 1 0 0,0 0 0 0 0,0-1 0 0 0,0 0 0 0 0,0-1 0 0 0,-1 0 0 0 0,-1 0 0 0 0,1-1 0 0 0,-1 0 0 0 0,6-7-176 0 0,-7 6 32 0 0,0-1 0 0 0,0 1 0 0 0,0-1 0 0 0,-2 0 0 0 0,1-1 0 0 0,-1 1 0 0 0,-1-1 0 0 0,1 0 0 0 0,-2 0 0 0 0,0-1 0 0 0,0 1 0 0 0,-1-1 0 0 0,-1 1 0 0 0,1-3-32 0 0,-2 14-463 0 0,-16 10-8856 0 0,13-2 1732 0 0,-1-1-3629 0 0</inkml:trace>
  <inkml:trace contextRef="#ctx0" brushRef="#br0" timeOffset="1319.088">8745 1399 12787 0 0,'0'0'1317'0'0,"0"0"-94"0"0,0 0 178 0 0,0 0 166 0 0,0 0-94 0 0,0 0-242 0 0,0 0-260 0 0,0 0-208 0 0,0 0-150 0 0,0 0-114 0 0,0 0-96 0 0,0 0-79 0 0,31-27-53 0 0,94-84-33 0 0,-70 44 81 0 0,-50 59-281 0 0,0 0 0 0 0,-1 0 1 0 0,0 0-1 0 0,0-1 0 0 0,-1 1 0 0 0,0-1 0 0 0,0 0 1 0 0,-1 0-1 0 0,0 0 0 0 0,-1 0 0 0 0,1-3-38 0 0,-4 10-14 0 0,1 0 0 0 0,0 1-1 0 0,-1-1 1 0 0,1 0 0 0 0,-1 1-1 0 0,1 0 1 0 0,-1-1 0 0 0,0 1-1 0 0,0 0 1 0 0,0 0 0 0 0,1 0-1 0 0,-1 0 1 0 0,0 0 0 0 0,0 0-1 0 0,0 1 1 0 0,0-1 0 0 0,-1 0-1 0 0,1 1 1 0 0,0 0 0 0 0,0 0 0 0 0,0-1-1 0 0,0 1 1 0 0,0 1 0 0 0,-1-1-1 0 0,1 0 1 0 0,0 0 0 0 0,0 1-1 0 0,0-1 1 0 0,0 1 0 0 0,0 0-1 0 0,0-1 1 0 0,0 1 0 0 0,0 0-1 0 0,-1 1 15 0 0,-12 6-77 0 0,-1 0-1 0 0,1 2 1 0 0,1-1 0 0 0,0 2-1 0 0,0 0 1 0 0,1 1-1 0 0,0 0 1 0 0,1 1-1 0 0,1 0 1 0 0,0 1-1 0 0,-2 4 78 0 0,5-9-25 0 0,0 1 0 0 0,0 1 0 0 0,1-1 1 0 0,0 1-1 0 0,1 1 0 0 0,0-1 0 0 0,1 1 0 0 0,0 0 0 0 0,1 0 0 0 0,0 1 0 0 0,1-1 0 0 0,0 1 0 0 0,1 0 0 0 0,1 0 0 0 0,0-1 0 0 0,1 4 25 0 0,1-11 5 0 0,0-1 0 0 0,0 1 0 0 0,0 0 0 0 0,1-1 0 0 0,-1 0-1 0 0,1 1 1 0 0,1-1 0 0 0,-1 0 0 0 0,0 0 0 0 0,1 0 0 0 0,0 0-1 0 0,0 0 1 0 0,0-1 0 0 0,0 1 0 0 0,1-1 0 0 0,-1 0 0 0 0,1 0-1 0 0,0 0 1 0 0,0-1 0 0 0,0 1 0 0 0,0-1 0 0 0,1 0-1 0 0,-1 0 1 0 0,0 0 0 0 0,1-1 0 0 0,-1 0 0 0 0,5 1-5 0 0,132 12 571 0 0,-110-18-410 0 0,0-2 1 0 0,0-1-1 0 0,-1-2 1 0 0,0 0-1 0 0,-1-3 1 0 0,0 0-1 0 0,0-2 1 0 0,-1 0-1 0 0,-1-2 1 0 0,-1-2-1 0 0,0 0 1 0 0,-2-1-1 0 0,6-7-161 0 0,19-20 191 0 0,-2-3 0 0 0,-2-2 0 0 0,-3-2 0 0 0,-2-1 1 0 0,-2-2-1 0 0,-2-2 0 0 0,20-49-191 0 0,-42 81-15 0 0,-2-1 0 0 0,-1 0-1 0 0,-2-1 1 0 0,0 0 0 0 0,-2 0 0 0 0,-1 0 0 0 0,-1-1 0 0 0,-1 0 0 0 0,-2 0 0 0 0,-1-1 0 0 0,-2 1 0 0 0,0 0 0 0 0,-2-4 15 0 0,3 28-5 0 0,-1 0 0 0 0,1 0 1 0 0,-1 0-1 0 0,0 0 1 0 0,0 0-1 0 0,-1 1 1 0 0,1-1-1 0 0,-1 0 0 0 0,0 1 1 0 0,0 0-1 0 0,0-1 1 0 0,-1 1-1 0 0,0 0 0 0 0,0 0 1 0 0,0 0-1 0 0,0 0 1 0 0,0 1-1 0 0,-1-1 0 0 0,0 1 1 0 0,1 0-1 0 0,-1 0 1 0 0,0 0-1 0 0,-1 1 1 0 0,1-1-1 0 0,0 1 0 0 0,-1 0 1 0 0,0 0-1 0 0,1 1 1 0 0,-1-1-1 0 0,0 1 0 0 0,0 0 1 0 0,1 0-1 0 0,-1 1 1 0 0,0 0-1 0 0,0-1 0 0 0,0 2 1 0 0,0-1-1 0 0,0 0 1 0 0,0 1-1 0 0,0 0 0 0 0,1 0 1 0 0,-1 1-1 0 0,-1 0 5 0 0,-8 8-3 0 0,1 0 0 0 0,0 2-1 0 0,0-1 1 0 0,1 2 0 0 0,1 0 0 0 0,0 0-1 0 0,0 1 1 0 0,2 0 0 0 0,0 1 0 0 0,0 0-1 0 0,1 0 1 0 0,1 1 0 0 0,1 0 0 0 0,0 0-1 0 0,1 1 1 0 0,1-1 0 0 0,1 1 0 0 0,-1 4 3 0 0,-5 215 269 0 0,14-186-212 0 0,3 0-1 0 0,2-1 1 0 0,2 1 0 0 0,2-2-1 0 0,14 33-56 0 0,18 61 45 0 0,-7-18 3 0 0,-22-77-82 0 0,-2 2 0 0 0,-2 0 0 0 0,-2 0 0 0 0,-2 9 34 0 0,-9-47-721 0 0,-4-19-1368 0 0,-2-3 1184 0 0,-10-31-4938 0 0,11 27-508 0 0,1 7-4818 0 0</inkml:trace>
  <inkml:trace contextRef="#ctx0" brushRef="#br0" timeOffset="1565.777">9240 1016 19068 0 0,'0'0'1232'0'0,"0"0"-387"0"0,0 0-204 0 0,0 0 111 0 0,0 0 176 0 0,0 0 131 0 0,0 0-56 0 0,0 0-124 0 0,0 0-132 0 0,0 0-127 0 0,33 5-135 0 0,104 16-110 0 0,65-13 383 0 0,120 17-3006 0 0,-276-15-672 0 0,-31-6-619 0 0,0 1-3782 0 0,-4-2-4643 0 0</inkml:trace>
  <inkml:trace contextRef="#ctx0" brushRef="#br0" timeOffset="1753.139">10107 1381 20892 0 0,'0'0'377'0'0,"0"0"-257"0"0,0 0-40 0 0,0 0-24 0 0,0 0-32 0 0,0 0-120 0 0,0 0-176 0 0,0 0-369 0 0,0 0-615 0 0,0 0-1112 0 0,0 0-2577 0 0,0 0-6914 0 0</inkml:trace>
  <inkml:trace contextRef="#ctx0" brushRef="#br0" timeOffset="1901.69">10098 1024 21237 0 0,'0'0'1456'0'0,"0"0"-456"0"0,0 0-304 0 0,0 0-208 0 0,0 0-120 0 0,0 0-136 0 0,0 0-144 0 0,0 0-224 0 0,0 0-280 0 0,0 0-464 0 0,0 0-864 0 0,0 0-2017 0 0,0 0-7193 0 0</inkml:trace>
  <inkml:trace contextRef="#ctx0" brushRef="#br0" timeOffset="3507.781">10144 1433 0 0 0,'0'0'671'0'0,"0"0"570"0"0,0 0 110 0 0,0 0-164 0 0,0 0-176 0 0,0 0-112 0 0,0 0-24 0 0,0 0 4 0 0,0 0 2 0 0,4-3 2 0 0,12-7-3 0 0,-12 8 51 0 0,-4 2 43 0 0,0 0 27 0 0,0 0 14 0 0,0 0-55 0 0,0 0-74 0 0,-33 15 6278 0 0,20 70-5010 0 0,11 95-1681 0 0,2-180-658 0 0,13-19-3252 0 0,-3 10-761 0 0,-2 3-4796 0 0,-6 3-508 0 0</inkml:trace>
  <inkml:trace contextRef="#ctx0" brushRef="#br0" timeOffset="32033.38">10210 994 0 0 0,'0'0'400'0'0,"0"0"112"0"0,-2 0 98 0 0,-9 0 52 0 0,8 0 8 0 0,3 0-13 0 0,0 0 2 0 0,0 0 49 0 0,0 0 71 0 0,-1-4 2848 0 0,-3-3-2922 0 0,-2 15 8928 0 0,6-8-9472 0 0,0 0-16 0 0,0 0 14 0 0,0 0 14 0 0,0 0 2 0 0,0 0-8 0 0,0 0-19 0 0,0 0-30 0 0,0 0-12 0 0,0 0-24 0 0,0 0 9 0 0,-19 15 2306 0 0,-10 2-2008 0 0,29-17-346 0 0,0-1 1 0 0,0 1-1 0 0,0 0 0 0 0,0-1 1 0 0,0 1-1 0 0,0-1 0 0 0,-1 1 1 0 0,1 0-1 0 0,0-1 0 0 0,0 1 1 0 0,0 0-1 0 0,-1-1 0 0 0,1 1 1 0 0,0 0-1 0 0,0-1 0 0 0,-1 1 0 0 0,1 0 1 0 0,0 0-1 0 0,-1-1 0 0 0,1 1 1 0 0,0 0-1 0 0,-1 0 0 0 0,1-1 1 0 0,0 1-1 0 0,-1 0 0 0 0,1 0 1 0 0,0 0-1 0 0,-1 0 0 0 0,1 0 1 0 0,-1 0-1 0 0,1 0 0 0 0,0 0 1 0 0,-1 0-1 0 0,1 0 0 0 0,-1 0 0 0 0,1 0 1 0 0,0 0-1 0 0,-1 0 0 0 0,1 0 1 0 0,-1 0-1 0 0,1 0 0 0 0,0 0 1 0 0,-1 0-1 0 0,1 0 0 0 0,-1 1 1 0 0,1-1-1 0 0,0 0 0 0 0,-1 0-43 0 0,0-1-9 0 0,0 0 0 0 0,0-1 0 0 0,0 1 0 0 0,0 0 0 0 0,-1 0-1 0 0,1-1 1 0 0,0 1 0 0 0,-1 0 0 0 0,1 0 0 0 0,-1 1 0 0 0,1-1 0 0 0,-1 0 0 0 0,1 0 0 0 0,-1 1-1 0 0,1-1 1 0 0,-1 1 0 0 0,0-1 0 0 0,0 1 0 0 0,1 0 0 0 0,-1 0 0 0 0,0-1 0 0 0,1 1-1 0 0,-1 0 1 0 0,0 1 0 0 0,0-1 0 0 0,1 0 0 0 0,-1 0 0 0 0,0 1 0 0 0,1-1 0 0 0,-1 1-1 0 0,0 0 1 0 0,1-1 0 0 0,-1 1 0 0 0,1 0 0 0 0,-1 0 0 0 0,1 0 0 0 0,-1 0 0 0 0,1 0-1 0 0,0 0 1 0 0,0 0 0 0 0,-1 1 0 0 0,1-1 0 0 0,0 0 0 0 0,0 1 9 0 0,-19 38-274 0 0,20-39 210 0 0,23 3-21 0 0,-20-4 128 0 0,1-1 1 0 0,-1 1-1 0 0,1 0 1 0 0,-1-1-1 0 0,1 0 1 0 0,-1 0-1 0 0,0 0 0 0 0,0 0 1 0 0,1-1-1 0 0,-1 1 1 0 0,0-1-1 0 0,0 0 1 0 0,0 1-1 0 0,-1-2 0 0 0,1 1 1 0 0,0 0-1 0 0,-1 0 1 0 0,1-1-44 0 0,10-8 193 0 0,-12 11-176 0 0,-1-1 0 0 0,1 1 0 0 0,-1-1 0 0 0,1 1 0 0 0,-1 0 0 0 0,0-1 0 0 0,1 1 0 0 0,-1-1 0 0 0,1 1 1 0 0,-1-1-1 0 0,0 1 0 0 0,0-1 0 0 0,1 0 0 0 0,-1 1 0 0 0,0-1 0 0 0,0 1 0 0 0,0-1 0 0 0,1 1 0 0 0,-1-1 0 0 0,0 0 0 0 0,0 1 0 0 0,0-1 0 0 0,0 0 0 0 0,0 1 0 0 0,0-1 0 0 0,0 1 1 0 0,0-1-1 0 0,-1 0 0 0 0,1 1 0 0 0,0-1 0 0 0,0 1 0 0 0,0-1 0 0 0,-1 1 0 0 0,1-1 0 0 0,0 1 0 0 0,-1-1 0 0 0,1 1 0 0 0,0-1 0 0 0,-1 1 0 0 0,1-1 0 0 0,-1 1 0 0 0,1-1 1 0 0,0 1-1 0 0,-1-1 0 0 0,1 1 0 0 0,-1 0 0 0 0,1 0 0 0 0,-1-1 0 0 0,0 1 0 0 0,1 0 0 0 0,-1 0 0 0 0,1-1 0 0 0,-1 1-17 0 0,0 0-1 0 0,-5 10-454 0 0,5-8-3132 0 0,4-10-6906 0 0,-3 8-686 0 0</inkml:trace>
  <inkml:trace contextRef="#ctx0" brushRef="#br0" timeOffset="33895.363">12331 1499 8290 0 0,'0'0'1612'0'0,"0"0"-305"0"0,0 0-195 0 0,0 0-3 0 0,0 0-13 0 0,0 0-168 0 0,0 0-289 0 0,0 0-251 0 0,0 0-67 0 0,0 0 111 0 0,0 0 172 0 0,8 0 143 0 0,91-11 2621 0 0,-78 2-2988 0 0,0-1 0 0 0,0-1 1 0 0,-1 0-1 0 0,-1-2 0 0 0,0 0 1 0 0,0-1-1 0 0,10-11-380 0 0,-22 18 65 0 0,0 1 1 0 0,-1-1-1 0 0,0 0 0 0 0,0 0 1 0 0,-1 0-1 0 0,0-1 0 0 0,0 0 1 0 0,-1 0-1 0 0,0 0 0 0 0,0-1 1 0 0,-1 1-1 0 0,0-1 0 0 0,-1 0 1 0 0,0 0-1 0 0,0 0 0 0 0,-1 0 1 0 0,0 0-1 0 0,0 0 0 0 0,-1-1 1 0 0,-1-5-66 0 0,-1 10-19 0 0,-1-1 1 0 0,0 1 0 0 0,0 0 0 0 0,-1 0 0 0 0,0 0 0 0 0,0 0 0 0 0,0 1 0 0 0,0-1 0 0 0,-1 1 0 0 0,1 0 0 0 0,-1 0 0 0 0,0 1 0 0 0,0-1 0 0 0,-1 1 0 0 0,1 1 0 0 0,-1-1-1 0 0,1 1 1 0 0,-1-1 0 0 0,0 2 0 0 0,0-1 0 0 0,0 1 0 0 0,0 0 0 0 0,0 0 0 0 0,0 0 0 0 0,0 1 0 0 0,-1 0 0 0 0,1 0 0 0 0,0 1 0 0 0,0-1 0 0 0,0 2 0 0 0,0-1-1 0 0,0 0 1 0 0,-4 3 18 0 0,-9 6-63 0 0,0 0-1 0 0,1 2 1 0 0,0 0-1 0 0,1 1 0 0 0,1 1 1 0 0,0 0-1 0 0,1 2 1 0 0,0-1-1 0 0,1 2 0 0 0,-6 9 64 0 0,11-15 14 0 0,0-1 0 0 0,1 1 0 0 0,1 1 0 0 0,-1-1 1 0 0,2 1-1 0 0,0 1 0 0 0,0-1 0 0 0,1 1 0 0 0,0 0 0 0 0,2 0 0 0 0,-1 0 0 0 0,1 1 0 0 0,1-1 0 0 0,1 1 0 0 0,0 0-14 0 0,0-8 54 0 0,1-1 0 0 0,0 1 1 0 0,0-1-1 0 0,1 1 0 0 0,-1-1 1 0 0,1 1-1 0 0,0-1 0 0 0,1 1 0 0 0,-1-1 1 0 0,1 0-1 0 0,0 1 0 0 0,1-1 0 0 0,-1 0 1 0 0,1-1-1 0 0,0 1 0 0 0,0 0 0 0 0,1-1 1 0 0,-1 0-1 0 0,1 1 0 0 0,0-1 0 0 0,0-1 1 0 0,2 2-55 0 0,15 8 215 0 0,0-2 0 0 0,1-1 0 0 0,0-1 0 0 0,1-1 0 0 0,0 0 0 0 0,0-2 0 0 0,0-1 0 0 0,1-1 0 0 0,0 0 0 0 0,0-2 0 0 0,0-1 0 0 0,0-1 0 0 0,0-1 0 0 0,6-2-215 0 0,-13 3 84 0 0,8 0 27 0 0,0 0 1 0 0,0-2 0 0 0,0-1-1 0 0,0-2 1 0 0,-1 0-1 0 0,0-1 1 0 0,3-2-112 0 0,-26 8-5 0 0,-1 0 1 0 0,1 0-1 0 0,0 0 1 0 0,-1 0-1 0 0,1 0 1 0 0,0-1-1 0 0,-1 1 0 0 0,1 0 1 0 0,0 0-1 0 0,-1 0 1 0 0,1-1-1 0 0,-1 1 1 0 0,1 0-1 0 0,-1-1 0 0 0,1 1 1 0 0,0 0-1 0 0,-1-1 1 0 0,1 1-1 0 0,-1-1 1 0 0,0 1-1 0 0,1-1 0 0 0,-1 1 1 0 0,1-1-1 0 0,-1 1 1 0 0,0-1-1 0 0,1 0 1 0 0,-1 1-1 0 0,0-1 0 0 0,0 1 1 0 0,1-1-1 0 0,-1 0 1 0 0,0 1-1 0 0,0-1 1 0 0,0 0-1 0 0,0 1 0 0 0,0-1 1 0 0,0 0-1 0 0,0 1 1 0 0,0-1-1 0 0,0 0 1 0 0,0 1-1 0 0,0-1 0 0 0,0 0 1 0 0,-1 1-1 0 0,1-1 1 0 0,0 1-1 0 0,0-1 1 0 0,-1 0-1 0 0,1 1 0 0 0,0-1 1 0 0,-1 1-1 0 0,1-1 1 0 0,0 1-1 0 0,-1-1 0 0 0,1 1 1 0 0,-1-1-1 0 0,1 1 1 0 0,-1-1-1 0 0,0 1 5 0 0,-13-12-2773 0 0,5 4-2543 0 0,2 1-3965 0 0,7 7-2496 0 0</inkml:trace>
  <inkml:trace contextRef="#ctx0" brushRef="#br0" timeOffset="34612.156">12937 1790 8626 0 0,'0'0'2618'0'0,"0"0"-447"0"0,0 0-259 0 0,0 0-118 0 0,0 0-200 0 0,0 0-277 0 0,0 0-259 0 0,0 0-194 0 0,0 0-82 0 0,0 0-42 0 0,0 0-48 0 0,0 0-40 0 0,0 0-51 0 0,13-18-55 0 0,40-56-77 0 0,22-73 1086 0 0,-29 54-1079 0 0,5 3-1 0 0,31-41-475 0 0,-14 55 38 0 0,-68 75-69 0 0,0 1-12 0 0,-35 261-369 0 0,35-245 422 0 0,16 137-122 0 0,-15-148 113 0 0,0-1 1 0 0,1 1-1 0 0,0-1 0 0 0,0 0 0 0 0,0 0 0 0 0,0 0 0 0 0,1 0 1 0 0,0 0-1 0 0,0 0 0 0 0,0 0 0 0 0,0-1 0 0 0,0 0 0 0 0,1 1 1 0 0,0-1-1 0 0,-1 0 0 0 0,1-1 0 0 0,0 1 0 0 0,1-1 1 0 0,-1 0-1 0 0,0 0 0 0 0,0 0 0 0 0,1 0 0 0 0,-1-1 0 0 0,1 0 1 0 0,0 0-1 0 0,-1 0 0 0 0,1-1 0 0 0,0 1 0 0 0,0-1 0 0 0,3 0-1 0 0,4-4 76 0 0,1 0-1 0 0,0 0 0 0 0,-1-1 0 0 0,0-1 0 0 0,0 0 0 0 0,0 0 0 0 0,-1-2 1 0 0,0 1-1 0 0,-1-1 0 0 0,1-1 0 0 0,-1 0 0 0 0,-1 0 0 0 0,0-1 0 0 0,0 0 1 0 0,-1-1-1 0 0,-1 0 0 0 0,1 0 0 0 0,-2 0 0 0 0,1-1 0 0 0,0-3-75 0 0,7-8 115 0 0,-1 0 0 0 0,0-1 0 0 0,-2 0 0 0 0,0-1 0 0 0,-2 0 0 0 0,-1-1 0 0 0,-1 0 0 0 0,-1 0 0 0 0,-1 0 0 0 0,-2-1 0 0 0,0-8-115 0 0,-3 34-34 0 0,0 1 0 0 0,0 0 1 0 0,-1-1-1 0 0,1 1 0 0 0,0 0 0 0 0,0-1 1 0 0,-1 1-1 0 0,1-1 0 0 0,0 1 0 0 0,-1 0 1 0 0,1 0-1 0 0,0-1 0 0 0,-1 1 1 0 0,1 0-1 0 0,0 0 0 0 0,-1-1 0 0 0,1 1 1 0 0,-1 0-1 0 0,1 0 0 0 0,0 0 1 0 0,-1 0-1 0 0,1 0 0 0 0,-1-1 0 0 0,1 1 1 0 0,-1 0-1 0 0,1 0 0 0 0,-1 0 0 0 0,1 0 1 0 0,0 0-1 0 0,-1 0 0 0 0,1 1 1 0 0,-1-1-1 0 0,1 0 0 0 0,-1 0 0 0 0,1 0 1 0 0,0 0-1 0 0,-1 0 0 0 0,1 1 1 0 0,-1-1-1 0 0,1 0 0 0 0,0 0 0 0 0,-1 1 1 0 0,1-1-1 0 0,0 0 0 0 0,-1 1 0 0 0,1-1 1 0 0,0 0-1 0 0,-1 1 0 0 0,1-1 1 0 0,0 0-1 0 0,0 1 0 0 0,0-1 0 0 0,-1 0 1 0 0,1 1-1 0 0,0-1 0 0 0,0 1 1 0 0,0-1-1 0 0,0 1 0 0 0,0-1 0 0 0,0 0 1 0 0,0 1-1 0 0,0-1 0 0 0,0 1 0 0 0,0-1 1 0 0,0 1-1 0 0,0-1 0 0 0,0 1 1 0 0,0-1-1 0 0,0 0 0 0 0,0 1 34 0 0,-13 36-2753 0 0,6-19-108 0 0,1 0-3353 0 0,3-10-5559 0 0</inkml:trace>
  <inkml:trace contextRef="#ctx0" brushRef="#br0" timeOffset="35537.976">13955 1433 11739 0 0,'0'0'1675'0'0,"0"0"-349"0"0,0 0-123 0 0,0 0-90 0 0,0 0-205 0 0,0 0-269 0 0,0 0-219 0 0,0 0-60 0 0,0 0 20 0 0,0 0 64 0 0,0 0 17 0 0,0 0-34 0 0,0 0-27 0 0,10 0 10 0 0,64 10 886 0 0,-60-10-1036 0 0,1 0 0 0 0,0-2 0 0 0,0 1 0 0 0,0-2-1 0 0,-1 0 1 0 0,1 0 0 0 0,-1-2 0 0 0,0 0 0 0 0,0 0 0 0 0,-1-1 0 0 0,0-1 0 0 0,0 0 0 0 0,0-1 0 0 0,-1-1-1 0 0,0 0 1 0 0,0 0 0 0 0,7-9-260 0 0,-12 13 57 0 0,-1-1-1 0 0,1 1 0 0 0,-1-1 0 0 0,-1-1 1 0 0,1 1-1 0 0,-1-1 0 0 0,0 0 1 0 0,-1 0-1 0 0,1 0 0 0 0,-2-1 0 0 0,1 1 1 0 0,-1-1-1 0 0,0 0 0 0 0,0 0 1 0 0,-1-1-1 0 0,0 1 0 0 0,-1 0 1 0 0,0-1-1 0 0,0-1-56 0 0,-2 8-12 0 0,-1 0 1 0 0,0 0-1 0 0,0 1 0 0 0,1-1 1 0 0,-1 0-1 0 0,-1 0 0 0 0,1 1 1 0 0,0-1-1 0 0,0 1 1 0 0,0 0-1 0 0,-1 0 0 0 0,1 0 1 0 0,-1 0-1 0 0,1 0 1 0 0,-1 0-1 0 0,1 1 0 0 0,-1-1 1 0 0,1 1-1 0 0,-1-1 0 0 0,0 1 1 0 0,1 0-1 0 0,-1 0 1 0 0,1 1-1 0 0,-1-1 0 0 0,0 0 1 0 0,1 1-1 0 0,-1 0 12 0 0,-5-1-96 0 0,-8 3-22 0 0,0 0 0 0 0,0 2 0 0 0,1 0 0 0 0,-1 1-1 0 0,1 0 1 0 0,1 1 0 0 0,-1 1 0 0 0,1 0 0 0 0,1 1 0 0 0,0 0-1 0 0,0 1 1 0 0,0 1 0 0 0,-8 9 118 0 0,9-11-32 0 0,1-1-1 0 0,0 2 1 0 0,0-1 0 0 0,1 2-1 0 0,0-1 1 0 0,1 1 0 0 0,0 1-1 0 0,1 0 1 0 0,0 0 0 0 0,1 0-1 0 0,0 1 1 0 0,1 0-1 0 0,1 0 1 0 0,0 1 0 0 0,0 0-1 0 0,2 0 1 0 0,0 0 0 0 0,0 0-1 0 0,1 0 1 0 0,1 1 0 0 0,0-1-1 0 0,1 1 1 0 0,1 4 32 0 0,1-13 19 0 0,1 0 1 0 0,-1 0-1 0 0,1 0 0 0 0,0-1 1 0 0,0 1-1 0 0,1-1 1 0 0,0 1-1 0 0,0-1 0 0 0,0-1 1 0 0,0 1-1 0 0,1-1 1 0 0,0 1-1 0 0,0-1 0 0 0,0 0 1 0 0,0-1-1 0 0,1 0 1 0 0,-1 1-1 0 0,1-2 0 0 0,0 1 1 0 0,0-1-1 0 0,5 2-19 0 0,136 23 932 0 0,-116-30-793 0 0,-1-1 1 0 0,0-1 0 0 0,0-2-1 0 0,0-1 1 0 0,-1-1 0 0 0,0-2-1 0 0,0 0 1 0 0,-1-2 0 0 0,-1-2-1 0 0,0 0 1 0 0,-1-1 0 0 0,-1-2-1 0 0,-1-1 1 0 0,0-1 0 0 0,10-11-140 0 0,9-3 116 0 0,102-95 40 0 0,-139 122-149 0 0,0-1 0 0 0,-1 1 0 0 0,-1-1 0 0 0,1 1-1 0 0,-1-2 1 0 0,-1 1 0 0 0,1 0 0 0 0,-1 0 0 0 0,-1-1 0 0 0,0 0 0 0 0,0 0 0 0 0,0 1 0 0 0,-1-1-1 0 0,-1 0 1 0 0,1 0 0 0 0,-1 0 0 0 0,-1 0 0 0 0,-1-6-7 0 0,1 11-7 0 0,-1 1-1 0 0,1-1 1 0 0,-1 1-1 0 0,0-1 1 0 0,0 1-1 0 0,-1 0 1 0 0,1 0-1 0 0,-1 0 1 0 0,0 0-1 0 0,1 0 1 0 0,-1 0-1 0 0,-1 1 1 0 0,1-1-1 0 0,0 1 1 0 0,0 0-1 0 0,-1 0 1 0 0,1 0-1 0 0,-1 1 1 0 0,0-1-1 0 0,0 1 1 0 0,1 0-1 0 0,-1 0 1 0 0,0 0-1 0 0,0 0 1 0 0,0 1-1 0 0,0 0 8 0 0,-107 9-320 0 0,100-6 290 0 0,1 1 1 0 0,-1 0-1 0 0,1 1 0 0 0,-1 1 0 0 0,2-1 0 0 0,-1 2 0 0 0,1-1 0 0 0,-1 1 0 0 0,2 1 1 0 0,-4 2 29 0 0,11-8-7 0 0,0 0 0 0 0,0-1 0 0 0,-1 1 1 0 0,1 0-1 0 0,1 0 0 0 0,-1 0 1 0 0,0 0-1 0 0,0 0 0 0 0,1 0 0 0 0,-1 0 1 0 0,1 0-1 0 0,-1 0 0 0 0,1 0 1 0 0,0 0-1 0 0,0 0 0 0 0,0 1 0 0 0,0-1 1 0 0,1 0-1 0 0,-1 0 0 0 0,0 0 0 0 0,1 0 1 0 0,-1 0-1 0 0,1 0 0 0 0,0 0 1 0 0,0 0-1 0 0,0 0 0 0 0,0 0 0 0 0,0-1 1 0 0,0 1-1 0 0,0 0 0 0 0,1 0 1 0 0,-1-1-1 0 0,1 1 0 0 0,-1-1 0 0 0,1 0 1 0 0,-1 1-1 0 0,1-1 0 0 0,0 0 1 0 0,0 0-1 0 0,0 0 7 0 0,80 35-18 0 0,-14-25 98 0 0,-51-10-68 0 0,0 1 1 0 0,0 1-1 0 0,0 1 0 0 0,-1 0 1 0 0,1 1-1 0 0,-1 1 0 0 0,0 0 1 0 0,12 8-13 0 0,-25-10 16 0 0,0-1 0 0 0,0 1 1 0 0,0 1-1 0 0,0-1 1 0 0,-1 0-1 0 0,1 1 1 0 0,-1-1-1 0 0,0 1 1 0 0,-1 0-1 0 0,1-1 1 0 0,-1 1-1 0 0,0 0 1 0 0,0 0-1 0 0,0 0 0 0 0,-1 0 1 0 0,0 0-1 0 0,0 0 1 0 0,0 0-1 0 0,-1 0 1 0 0,1 0-1 0 0,-2 3-16 0 0,2 11 9 0 0,-30 151 121 0 0,17-55-2620 0 0,22-112-4226 0 0,-5-3 1174 0 0,-2 0-6261 0 0</inkml:trace>
  <inkml:trace contextRef="#ctx0" brushRef="#br0" timeOffset="42319.478">15547 1293 0 0 0,'0'0'1027'0'0,"0"0"295"0"0,0 0 196 0 0,0 0 96 0 0,0 0-40 0 0,0 0-146 0 0,0 0-180 0 0,0 0-166 0 0,0 0-80 0 0,0 0-2 0 0,-3 0-16 0 0,-8 0-31 0 0,9 0-52 0 0,-2-2 3572 0 0,-9-4-2605 0 0,-20-20 702 0 0,28 23-2473 0 0,0 1 0 0 0,0 0 0 0 0,-1 0 0 0 0,1 1 1 0 0,0 0-1 0 0,0-1 0 0 0,-1 2 0 0 0,1-1 0 0 0,-1 1 0 0 0,1-1 0 0 0,-1 2 0 0 0,1-1 0 0 0,-1 0 1 0 0,1 1-1 0 0,0 0 0 0 0,-1 1 0 0 0,-3 0-97 0 0,-24 14 192 0 0,29-12-171 0 0,-10 8 9 0 0,1 0 1 0 0,0 1-1 0 0,1 0 1 0 0,0 1 0 0 0,1 0-1 0 0,1 1 1 0 0,0 0-1 0 0,0 1-30 0 0,3-3 6 0 0,1 1-1 0 0,0 0 0 0 0,1 0 1 0 0,0 0-1 0 0,1 1 0 0 0,0-1 1 0 0,2 1-1 0 0,-1 0 0 0 0,2 0 1 0 0,0 0-1 0 0,1 0 0 0 0,0 0 1 0 0,1 0-6 0 0,0-11 25 0 0,0-1 0 0 0,0 0 0 0 0,0 0 0 0 0,0 0 0 0 0,0 1 0 0 0,1-1 0 0 0,-1 0 0 0 0,1 0 0 0 0,0-1 0 0 0,0 1 0 0 0,0 0 0 0 0,0-1 0 0 0,0 1 0 0 0,1-1 0 0 0,-1 1 0 0 0,1-1 0 0 0,-1 0 0 0 0,1 0 0 0 0,0 0 0 0 0,0-1 0 0 0,0 1 0 0 0,0-1 0 0 0,0 1 0 0 0,0-1 0 0 0,0 0 0 0 0,1 0 0 0 0,-1-1 1 0 0,0 1-1 0 0,1-1 0 0 0,0 1-25 0 0,5-1 86 0 0,1 1 0 0 0,-1-2 0 0 0,1 1 1 0 0,-1-1-1 0 0,1-1 0 0 0,-1 0 1 0 0,0 0-1 0 0,0 0 0 0 0,0-1 0 0 0,4-2-86 0 0,7-4 113 0 0,-1-1 0 0 0,1-1-1 0 0,-2-1 1 0 0,0 0 0 0 0,0-1 0 0 0,-1-1-1 0 0,-1-1 1 0 0,0-1 0 0 0,-1 0-1 0 0,-1 0 1 0 0,0-2 0 0 0,2-5-113 0 0,-8 6 57 0 0,0 0 1 0 0,-2 0-1 0 0,0-1 1 0 0,-1 0-1 0 0,0 0 1 0 0,-2 0-1 0 0,0 0 1 0 0,0-10-58 0 0,-3 12 607 0 0,0 17-603 0 0,0 21 10 0 0,37 206 54 0 0,30 229-104 0 0,-35-252 84 0 0,-19-45-48 0 0,-14-155-3 0 0,0-1 0 0 0,0 1 0 0 0,-1 0 0 0 0,1-1 1 0 0,-1 1-1 0 0,0-1 0 0 0,0 0 0 0 0,-1 1 0 0 0,1-1 0 0 0,-1 0 0 0 0,0 0 0 0 0,0-1 0 0 0,0 1 0 0 0,0-1 0 0 0,-1 1 0 0 0,1-1 0 0 0,-1 0 0 0 0,0 0 0 0 0,-3 1 3 0 0,-9 2-7 0 0,0-2 0 0 0,0 0 0 0 0,0-1 0 0 0,-1 0-1 0 0,1-1 1 0 0,-1-1 0 0 0,0-1 0 0 0,-5-1 7 0 0,19 0-1 0 0,-1-1 0 0 0,2 0 0 0 0,-1 0 0 0 0,0 0-1 0 0,0-1 1 0 0,1 1 0 0 0,-1-1 0 0 0,1 1 0 0 0,0-1 0 0 0,0 0 0 0 0,0 0 0 0 0,0 0 0 0 0,0 0 0 0 0,1 0 0 0 0,-1-1 0 0 0,1 1-1 0 0,0 0 1 0 0,0-1 0 0 0,0 1 0 0 0,0-1 0 0 0,1 1 0 0 0,-1-1 0 0 0,1 1 0 0 0,0-1 0 0 0,0 1 0 0 0,0-1 0 0 0,1-1 1 0 0,0-25-11 0 0,1 0 0 0 0,1 0 1 0 0,2 1-1 0 0,1-1 1 0 0,1 1-1 0 0,2 0 1 0 0,1 1-1 0 0,1 0 1 0 0,1 1-1 0 0,2 0 0 0 0,0 1 1 0 0,2 0 10 0 0,82-102 99 0 0,4 55-91 0 0,-96 47-5690 0 0,-2 3-4591 0 0,0 16-1346 0 0</inkml:trace>
  <inkml:trace contextRef="#ctx0" brushRef="#br0" timeOffset="53418.672">15860 1186 3969 0 0,'0'0'2258'0'0,"0"0"-473"0"0,0 0-206 0 0,0 0 66 0 0,0 0 47 0 0,0 0-78 0 0,0 0-249 0 0,0 0-303 0 0,0 0-219 0 0,0 0-150 0 0,0 0-107 0 0,7-11-63 0 0,19-33-42 0 0,-14 30 4373 0 0,-8 22-3643 0 0,-5 19-1618 0 0,1-27 665 0 0,0 240 257 0 0,2-228-505 0 0,1 0 0 0 0,0-1 0 0 0,1 1 0 0 0,0-1 0 0 0,0 0 0 0 0,2 0 0 0 0,-1 0 0 0 0,1-1 0 0 0,5 6-10 0 0,-9-15 20 0 0,-1 0 1 0 0,1-1-1 0 0,0 1 0 0 0,0-1 0 0 0,0 0 0 0 0,0 0 0 0 0,0 1 0 0 0,-1-1 0 0 0,1 0 0 0 0,0-1 0 0 0,0 1 0 0 0,0 0 0 0 0,0 0 0 0 0,0-1 1 0 0,-1 1-1 0 0,1-1 0 0 0,0 0 0 0 0,0 1 0 0 0,-1-1 0 0 0,1 0 0 0 0,0 0 0 0 0,-1 0 0 0 0,1 0 0 0 0,-1 0 0 0 0,1-1 0 0 0,-1 1 0 0 0,0 0 1 0 0,1-1-1 0 0,-1 1 0 0 0,0-1 0 0 0,0 1 0 0 0,0-1 0 0 0,0 0 0 0 0,0 1 0 0 0,-1-1 0 0 0,1 0 0 0 0,0 0 0 0 0,-1 1 0 0 0,1-1 0 0 0,-1 0 1 0 0,0 0-1 0 0,1-1-20 0 0,3-4 37 0 0,66-153 403 0 0,-2 18-295 0 0,-58 110-108 0 0,7 60 302 0 0,61 150 144 0 0,-49-112-424 0 0,-4 1 0 0 0,-2 1 0 0 0,-3 1 0 0 0,-4 1 0 0 0,-2 0 1 0 0,-1 21-60 0 0,-8 114 266 0 0,-9-183-226 0 0,0 1-1 0 0,-2-1 1 0 0,0-1 0 0 0,-1 1-1 0 0,-1-1 1 0 0,-10 17-40 0 0,13-30 5 0 0,0 0 0 0 0,0 0 1 0 0,-1 0-1 0 0,0-1 0 0 0,0 1 1 0 0,-1-2-1 0 0,0 1 0 0 0,0-1 1 0 0,0 0-1 0 0,-1 0 0 0 0,0-1 1 0 0,0 0-1 0 0,-1 0 0 0 0,1-1 1 0 0,-1 0-1 0 0,0-1 0 0 0,0 0 1 0 0,0 0-1 0 0,-1-1 0 0 0,1 0 1 0 0,0-1-1 0 0,-1 0 0 0 0,1 0 1 0 0,-1-1-1 0 0,0 0 0 0 0,-7-2-5 0 0,14 1-3 0 0,-1-1-1 0 0,1 1 0 0 0,-1-1 0 0 0,1 0 0 0 0,0 0 0 0 0,0 0 1 0 0,0 0-1 0 0,0-1 0 0 0,0 1 0 0 0,0-1 0 0 0,1 0 0 0 0,-1 0 1 0 0,1 0-1 0 0,0 0 0 0 0,0 0 0 0 0,0 0 0 0 0,0 0 0 0 0,1-1 1 0 0,-1 1-1 0 0,1-1 0 0 0,0 1 0 0 0,0-1 0 0 0,0 0 0 0 0,0 0 1 0 0,1 1-1 0 0,0-1 0 0 0,-1 0 0 0 0,1 0 0 0 0,1 1 0 0 0,-1-1 1 0 0,0 0-1 0 0,1 0 0 0 0,0 1 0 0 0,0-1 0 0 0,0 1 1 0 0,0-1-1 0 0,1 0 0 0 0,-1 1 0 0 0,2-3 4 0 0,10-24 4 0 0,2 1 1 0 0,0 0-1 0 0,2 1 0 0 0,1 1 0 0 0,2 1 1 0 0,0 0-1 0 0,20-18-4 0 0,7-11-33 0 0,-13 17-23 0 0,2 2 0 0 0,1 2 0 0 0,38-26 56 0 0,-17 12-781 0 0,-41 37 106 0 0,-7 4-3097 0 0,-3 2-5376 0 0,-5 1-3333 0 0</inkml:trace>
  <inkml:trace contextRef="#ctx0" brushRef="#br0" timeOffset="59577.416">6254 2235 1536 0 0,'0'0'630'0'0,"0"0"-243"0"0,0 0-195 0 0,0 0 82 0 0,0 0 313 0 0,0 0 348 0 0,0 0 245 0 0,0 0 56 0 0,0 0-103 0 0,0 0-169 0 0,0 0-125 0 0,6 0-83 0 0,178 0 6344 0 0,151 34-4693 0 0,364-27-1244 0 0,-220-41-273 0 0,-68 16-409 0 0,479 3 207 0 0,-484-26-77 0 0,-167 16-432 0 0,474-7 401 0 0,-254 23-329 0 0,339-20 430 0 0,-326-5-265 0 0,337-17 458 0 0,239 29-327 0 0,-1000 22-538 0 0,244 11 7 0 0,-35-3 52 0 0,188-16 129 0 0,-153 1-47 0 0,218 3 242 0 0,-42-11-311 0 0,10-10 111 0 0,-187 25 122 0 0,-291 0-286 0 0,0 0 37 0 0,0 0-25 0 0,0 0-13 0 0,0 0 1 0 0,0 0-10 0 0,0 0 0 0 0,0 0 7 0 0,0 0 8 0 0,0 0-10 0 0,0 0 2 0 0,0 0-3 0 0,0 0 23 0 0,0 0-26 0 0,0 0-5 0 0,0 0-2 0 0,0 0-12 0 0,0 0 14 0 0,0 0 7 0 0,0 0-4 0 0,0 0-1 0 0,0 0 2 0 0,-5 4-633 0 0,1-5-3203 0 0,0 2-5354 0 0,1 2-3086 0 0</inkml:trace>
  <inkml:trace contextRef="#ctx0" brushRef="#br0" timeOffset="109292.553">349 2589 880 0 0,'0'0'2417'0'0,"0"0"-382"0"0,0 0-304 0 0,0 0 47 0 0,0 0 105 0 0,0 0-51 0 0,0 0-261 0 0,0 0-369 0 0,0 0-296 0 0,0 0-153 0 0,0 0-52 0 0,2 4 6317 0 0,1 6-5222 0 0,1 90-579 0 0,0-1-964 0 0,-4-58-167 0 0,-1 0 0 0 0,-1-1 0 0 0,-3 1 0 0 0,-1-1 0 0 0,-4 8-86 0 0,-56 165 295 0 0,61-158-2126 0 0,4-59 654 0 0,-3-17-4308 0 0,2 6-4659 0 0,2 7 83 0 0</inkml:trace>
  <inkml:trace contextRef="#ctx0" brushRef="#br0" timeOffset="110677.715">1 2493 1704 0 0,'0'0'1373'0'0,"0"0"-129"0"0,0 0 100 0 0,0 0 355 0 0,0 0 258 0 0,0 0-78 0 0,0 0-331 0 0,0 0-428 0 0,0 0-310 0 0,0 0-103 0 0,0 0 21 0 0,0 0 69 0 0,0 0 53 0 0,4 1 5406 0 0,7 2-4424 0 0,320-14 1909 0 0,-296 9-3654 0 0,0 2 1 0 0,0 2-1 0 0,1 1 0 0 0,-1 1 1 0 0,-1 2-1 0 0,19 6-87 0 0,35 7 447 0 0,-87-19-410 0 0,-1 0 1 0 0,0 0 11 0 0,12 4 830 0 0,16-9-962 0 0,5-2 98 0 0,-41 0-4650 0 0,0 3-7939 0 0,6 1 184 0 0</inkml:trace>
  <inkml:trace contextRef="#ctx0" brushRef="#br0" timeOffset="112039.879">1030 2887 4537 0 0,'0'0'2111'0'0,"0"0"-137"0"0,0 0 105 0 0,0 0 160 0 0,0 0-60 0 0,0 0-368 0 0,0 0-484 0 0,0 0-353 0 0,0 0-181 0 0,0 0-42 0 0,0 0 8 0 0,0 0-3 0 0,0 0-58 0 0,2 0-86 0 0,47 16 3327 0 0,36 9-2489 0 0,202-11 201 0 0,-287-14-1666 0 0,0 0 33 0 0,0 0-6 0 0,0 0 12 0 0,0 0 49 0 0,0 0-40 0 0,0 0-2 0 0,0 0 4 0 0,0 0-15 0 0,0 0-6 0 0,-10-8-7735 0 0,8 7 6533 0 0,1-1-1319 0 0,-1 2-8864 0 0,1 0 3273 0 0</inkml:trace>
  <inkml:trace contextRef="#ctx0" brushRef="#br0" timeOffset="112488.166">1026 3122 7482 0 0,'0'0'3075'0'0,"0"0"-859"0"0,0 0-483 0 0,0 0-117 0 0,0 0-77 0 0,0 0-189 0 0,0 0-317 0 0,0 0-313 0 0,0 0-181 0 0,0 0-12 0 0,0 0 53 0 0,0 0 66 0 0,0 0 11 0 0,6 1-54 0 0,214 10 4175 0 0,-88 3-4060 0 0,-111-11-444 0 0,-18-2-5345 0 0,-2-1-5472 0 0,-1 0 10515 0 0,0 0-11351 0 0</inkml:trace>
  <inkml:trace contextRef="#ctx0" brushRef="#br0" timeOffset="116591.431">1939 3215 8610 0 0,'0'0'4057'0'0,"0"0"-1538"0"0,0 0-764 0 0,0 0-173 0 0,0 0-118 0 0,0 0-198 0 0,0 0-272 0 0,0 0-260 0 0,0 0-183 0 0,0 0-65 0 0,0 0 7 0 0,0 0-24 0 0,0 0-17 0 0,20 0 1493 0 0,8-14-1623 0 0,0 1 0 0 0,1 2 0 0 0,0 1 0 0 0,0 2 1 0 0,14-2-323 0 0,12 10 121 0 0,-51 50 16 0 0,-5-41-118 0 0,-2 0 1 0 0,1 0-1 0 0,-1 0 0 0 0,0 0 0 0 0,-1-1 1 0 0,0 0-1 0 0,-1 1 0 0 0,1-2 0 0 0,-2 1 0 0 0,1 0 1 0 0,-1-1-1 0 0,0 0 0 0 0,-3 2-19 0 0,-2 5 21 0 0,-156 141-56 0 0,144-137 33 0 0,-9 7 36 0 0,103-17-15 0 0,198-8 1564 0 0,-269 0-1518 0 0,0 0 9 0 0,0 0 22 0 0,0 0-26 0 0,0 0-7 0 0,0 0 13 0 0,0 0-16 0 0,0 0 11 0 0,0 0-15 0 0,0 0-16 0 0,0 0 9 0 0,0 0-8 0 0,0 0-6 0 0,0 0 4 0 0,0 0-3 0 0,0 0-13 0 0,0 0 5 0 0,0 0-11 0 0,0 0-26 0 0,0 0 17 0 0,0 0 16 0 0,0 0 45 0 0,0 0-38 0 0,0 0-30 0 0,0 0-5 0 0,0 0-48 0 0,0 0 36 0 0,0 0 27 0 0,0 0-2 0 0,0 0 0 0 0,0 0 6 0 0,0 0 14 0 0,0 0 41 0 0,0 0-45 0 0,0 0-41 0 0,0 0-41 0 0,0 0 31 0 0,0 0 28 0 0,0 0 31 0 0,0 0-30 0 0,0 0 13 0 0,0 0-6 0 0,0 0-20 0 0,0 0 14 0 0,0 0-14 0 0,0 0 1 0 0,0 0 8 0 0,0 0 23 0 0,0 0-10 0 0,0 0-32 0 0,0 0-12 0 0,0 0 22 0 0,0 0 16 0 0,0 0 13 0 0,0 0 12 0 0,0 0-18 0 0,0 0-8 0 0,0 0-7 0 0,0 0 2 0 0,0 0-18 0 0,0 0 5 0 0,0 0 17 0 0,0 0 0 0 0,0 0-11 0 0,0-1 15 0 0,0-1-8 0 0,0 1-8 0 0,0 1 15 0 0,0 0-16 0 0,0 0-22 0 0,0 0 12 0 0,0 0 13 0 0,0 0 7 0 0,0 0-16 0 0,0 0-15 0 0,0 0-10 0 0,0 0-3 0 0,0 0 11 0 0,0 0-11 0 0,0 0 3 0 0,0 0 0 0 0,0 0-21 0 0,0 0 7 0 0,0 0-8 0 0,0 0-32 0 0,0 0-2 0 0,-11-48-7632 0 0,11 42 4625 0 0,0 1-4746 0 0,0 2-4192 0 0</inkml:trace>
  <inkml:trace contextRef="#ctx0" brushRef="#br0" timeOffset="114992.873">2129 2533 3961 0 0,'0'0'2310'0'0,"0"0"-103"0"0,0 0 0 0 0,0 0 23 0 0,0 0-144 0 0,0 0-329 0 0,0 0-392 0 0,0 0-333 0 0,0 0-207 0 0,0 0-102 0 0,0 0-43 0 0,7 12 3010 0 0,18 40-1996 0 0,-18-35-1527 0 0,-2 0 1 0 0,0 1-1 0 0,-1-1 1 0 0,-1 1-1 0 0,0 0 0 0 0,-2-1 1 0 0,0 1-1 0 0,-1 18-167 0 0,-7 110 457 0 0,6-137-1451 0 0,1-13-3949 0 0,0-4-7498 0 0,0 8 2256 0 0</inkml:trace>
  <inkml:trace contextRef="#ctx0" brushRef="#br0" timeOffset="115406.185">1844 2986 11803 0 0,'0'0'3071'0'0,"0"0"-1477"0"0,0 0-697 0 0,0 0 74 0 0,0 0 184 0 0,0 0 45 0 0,0 0-102 0 0,0 0-201 0 0,0 0-137 0 0,0 0-60 0 0,0 0-62 0 0,0 0-71 0 0,0 0-46 0 0,22 2-33 0 0,113 8 374 0 0,-15 0 586 0 0,40-2-988 0 0,-118-30-2120 0 0,-37 15-3588 0 0,-3-1-4795 0 0,-2 8-1392 0 0</inkml:trace>
  <inkml:trace contextRef="#ctx0" brushRef="#br0" timeOffset="125024.745">3011 3649 9594 0 0,'0'0'3286'0'0,"0"0"-1211"0"0,0 0-600 0 0,0 0-53 0 0,0 0 45 0 0,0 0-116 0 0,0 0-260 0 0,0 0-295 0 0,0 0-227 0 0,0 0-107 0 0,0 0-57 0 0,0 0-25 0 0,2 26 1385 0 0,-19 29-125 0 0,-11 23-2123 0 0,34-84-3199 0 0,1 0-559 0 0,-5 3-2859 0 0,-2-1-4580 0 0</inkml:trace>
  <inkml:trace contextRef="#ctx0" brushRef="#br0" timeOffset="125653.805">3073 3546 5705 0 0,'0'0'2293'0'0,"0"0"-250"0"0,0 0-95 0 0,0 0-30 0 0,0 0-186 0 0,0 0-347 0 0,0 0-413 0 0,0 0-285 0 0,0 0-123 0 0,0 0-27 0 0,0 0 41 0 0,0 0-5 0 0,0 0-41 0 0,4 0 4287 0 0,-19 4-2077 0 0,13-2-2823 0 0,1-4-2811 0 0,1 2-4132 0 0,0 0-4981 0 0</inkml:trace>
  <inkml:trace contextRef="#ctx0" brushRef="#br0" timeOffset="128047.693">3007 3715 0 0 0,'0'0'623'0'0,"0"0"214"0"0,0 0 56 0 0,0 0 80 0 0,0 0 115 0 0,0 0 85 0 0,2 1-789 0 0,5 3 15524 0 0,-42 58-14479 0 0,17-29-1171 0 0,-2 22 1152 0 0,42-51-156 0 0,117-1 542 0 0,-131 4-1058 0 0,-8-8-5212 0 0,0-2-5134 0 0,0 0-1753 0 0</inkml:trace>
  <inkml:trace contextRef="#ctx0" brushRef="#br0" timeOffset="124462.688">3329 2636 0 0 0,'0'0'1691'0'0,"0"0"-159"0"0,0 0-46 0 0,0 0 136 0 0,0 0 158 0 0,0 0-20 0 0,0 0-225 0 0,0 0-292 0 0,0 0-232 0 0,0 0-100 0 0,0 0-8 0 0,7 2 1961 0 0,-1 1 5646 0 0,-63 19-6333 0 0,-134 55-2016 0 0,-1 11-6 0 0,18 0 204 0 0,163-82-276 0 0,11-6-76 0 0,1 0 1 0 0,-1 0-1 0 0,0 0 1 0 0,1 0 0 0 0,-1 0-1 0 0,1 0 1 0 0,-1 0 0 0 0,0 0-1 0 0,1 0 1 0 0,-1 0-1 0 0,0 1 1 0 0,1-1 0 0 0,-1 0-1 0 0,0 0 1 0 0,0 0 0 0 0,1 0-1 0 0,-1 1 1 0 0,0-1-1 0 0,1 0 1 0 0,-1 0 0 0 0,0 0-1 0 0,0 1 1 0 0,1-1 0 0 0,-1 0-1 0 0,0 1 1 0 0,0-1 0 0 0,0 0-1 0 0,1 0 1 0 0,-1 1-1 0 0,0-1 1 0 0,0 0 0 0 0,0 1-1 0 0,0-1 1 0 0,0 0 0 0 0,0 1-1 0 0,0-1 1 0 0,0 1-1 0 0,0-1 1 0 0,0 0 0 0 0,0 1-1 0 0,0-1 1 0 0,0 0 0 0 0,0 1-1 0 0,0-1 1 0 0,0 0-1 0 0,0 1 1 0 0,0-1 0 0 0,0 0-1 0 0,0 1 1 0 0,-1-1 0 0 0,1 0-1 0 0,0 1 1 0 0,0-1-1 0 0,-1 0-7 0 0,244 48 969 0 0,-32-12-877 0 0,-121-18-28 0 0,-138 9 544 0 0,-172 68-671 0 0,17 12-30 0 0,155-67 69 0 0,73-33 133 0 0,81-6 89 0 0,143 14 75 0 0,-38 2-173 0 0,-111-12 71 0 0,-102-5-777 0 0,2 0 241 0 0,0 0-186 0 0,0-8-4121 0 0,0 5-437 0 0,0 3-7456 0 0</inkml:trace>
  <inkml:trace contextRef="#ctx0" brushRef="#br0" timeOffset="146383.678">3708 2802 5041 0 0,'0'0'2366'0'0,"0"0"-618"0"0,0 0-375 0 0,0 0 7 0 0,0 0 68 0 0,0 0-80 0 0,0 0-226 0 0,0 0-316 0 0,0 0-281 0 0,0 0-180 0 0,0 0-63 0 0,0 22 2633 0 0,-46 188-290 0 0,24-74-2003 0 0,22-136-602 0 0,0 0-17 0 0,0 0 21 0 0,0 0-4 0 0,0 0 14 0 0,0 0 12 0 0,0 0 22 0 0,0 0 26 0 0,0 0 32 0 0,0 0 41 0 0,0 0 25 0 0,0 0 32 0 0,9-29 1355 0 0,1 2-1509 0 0,1 0 0 0 0,1 1 0 0 0,0 0 0 0 0,3 1 0 0 0,0 0 0 0 0,13-15-90 0 0,-14 19 10 0 0,92-126 146 0 0,-56 95-75 0 0,-48 52-62 0 0,-1 0-3 0 0,0 0-4 0 0,1 15 45 0 0,23 69 190 0 0,-5 78 34 0 0,-20-37-184 0 0,1-125-126 0 0,30-33 134 0 0,118-172 75 0 0,-36 68-166 0 0,-112 136-15 0 0,1 0 1 0 0,0 0-1 0 0,-1-1 1 0 0,1 1-1 0 0,0 0 1 0 0,0 0 0 0 0,0 1-1 0 0,0-1 1 0 0,0 0-1 0 0,0 1 1 0 0,0-1-1 0 0,0 1 1 0 0,0-1-1 0 0,0 1 1 0 0,0 0-1 0 0,0 0 1 0 0,0 0-1 0 0,0 0 1 0 0,0 0-1 0 0,1 1 1 0 0,-1-1-1 0 0,0 1 1 0 0,0-1 0 0 0,0 1-1 0 0,0 0 1 0 0,-1 0-1 0 0,1 0 1 0 0,0 0-1 0 0,0 0 1 0 0,0 0-1 0 0,-1 0 1 0 0,1 0-1 0 0,0 1 1 0 0,0 1 0 0 0,13 25 119 0 0,-14-4 15 0 0,-2 0 1 0 0,0 0-1 0 0,-2-1 1 0 0,0 1-1 0 0,-2-1 1 0 0,0 0 0 0 0,-6 11-135 0 0,-18 114 242 0 0,25-53-180 0 0,9-80-52 0 0,1-46-5708 0 0,-2 18-3393 0 0,-2 6-3199 0 0</inkml:trace>
  <inkml:trace contextRef="#ctx0" brushRef="#br0" timeOffset="146964.778">4529 3211 11626 0 0,'0'0'2336'0'0,"0"0"-491"0"0,0 0-268 0 0,0 0-113 0 0,0 0-170 0 0,0 0-270 0 0,0 0-304 0 0,0 0-228 0 0,0 0-112 0 0,0 0-12 0 0,0 0 6 0 0,0 0-4 0 0,0 0-4 0 0,-4 15-39 0 0,-32 110 1010 0 0,35-120-1276 0 0,0-2-12 0 0,0 0 1 0 0,0 0-1 0 0,1 0 1 0 0,-1 0-1 0 0,0 0 0 0 0,1 1 1 0 0,0-1-1 0 0,0 0 0 0 0,0 0 1 0 0,0 0-1 0 0,1 1 1 0 0,-1-1-1 0 0,1 0 0 0 0,0 0 1 0 0,0 0-1 0 0,0 0 0 0 0,0 0 1 0 0,1 1-50 0 0,-2-3-85 0 0,1-1 0 0 0,-1 1 1 0 0,1-1-1 0 0,-1 0 0 0 0,1 1 1 0 0,-1-1-1 0 0,1 0 0 0 0,-1 0 1 0 0,1 1-1 0 0,0-1 0 0 0,-1 0 1 0 0,1 0-1 0 0,-1 0 0 0 0,1 0 1 0 0,0 0-1 0 0,-1 0 0 0 0,1 0 1 0 0,-1 0-1 0 0,1 0 0 0 0,0 0 1 0 0,-1 0-1 0 0,1 0 0 0 0,-1 0 1 0 0,1-1-1 0 0,0 1 0 0 0,-1 0 1 0 0,1 0-1 0 0,-1-1 0 0 0,1 1 1 0 0,-1 0-1 0 0,1-1 0 0 0,-1 1 1 0 0,1 0-1 0 0,-1-1 0 0 0,1 1 1 0 0,-1-1-1 0 0,0 1 0 0 0,1-1 1 0 0,-1 1-1 0 0,0-1 0 0 0,1 1 1 0 0,-1-1-1 0 0,0 1 0 0 0,0-1 1 0 0,1 1-1 0 0,-1-1 0 0 0,0 1 1 0 0,0-1-1 0 0,0 0 0 0 0,0 1 1 0 0,0-1-1 0 0,0 0 0 0 0,0 0 85 0 0,8-23-10605 0 0,-8 23 10225 0 0,2-6-10621 0 0</inkml:trace>
  <inkml:trace contextRef="#ctx0" brushRef="#br0" timeOffset="147352.557">4649 2916 12963 0 0,'0'0'2154'0'0,"0"0"-438"0"0,0 0-220 0 0,0 0-99 0 0,0 0-169 0 0,0 0-211 0 0,0 0-226 0 0,0 0-163 0 0,0 0-90 0 0,0 0-43 0 0,0 0-35 0 0,0 0-23 0 0,-8 6-36 0 0,-40 28 400 0 0,78-69 87 0 0,-30 34-815 0 0,0 1 2 0 0,0 0 30 0 0,0 0 15 0 0,0 0 3 0 0,0 0-12 0 0,-13 9 183 0 0,10-11-4378 0 0,3-1 3128 0 0,0-1-1463 0 0,0 0-3055 0 0,2 1-6327 0 0</inkml:trace>
  <inkml:trace contextRef="#ctx0" brushRef="#br0" timeOffset="148452.99">4800 2773 6833 0 0,'0'0'1984'0'0,"0"0"-296"0"0,0 0-86 0 0,0 0-61 0 0,0 0-163 0 0,0 0-275 0 0,0 0-275 0 0,0 0-147 0 0,0 0-38 0 0,0 0 24 0 0,0 0 35 0 0,0 0-4 0 0,0 0-3 0 0,5 2-11 0 0,-3 0-542 0 0,1-1 0 0 0,0 1 0 0 0,0-1 1 0 0,0 0-1 0 0,0 0 0 0 0,0 0 0 0 0,0-1 0 0 0,0 1 0 0 0,0-1 0 0 0,0 1 0 0 0,0-1 0 0 0,0 0 0 0 0,0 0 0 0 0,0 0 0 0 0,0-1 0 0 0,0 1 0 0 0,0-1 0 0 0,0 0 0 0 0,0 1 1 0 0,0-2-1 0 0,0 1 0 0 0,0 0 0 0 0,1-1-142 0 0,52-42 1596 0 0,-56 44-1590 0 0,0 0 0 0 0,0 1 0 0 0,-1-1 0 0 0,1 0 0 0 0,0 1 1 0 0,0-1-1 0 0,0 1 0 0 0,0-1 0 0 0,-1 0 0 0 0,1 1 0 0 0,0-1 0 0 0,0 1 0 0 0,0-1 0 0 0,0 0 0 0 0,0 1 0 0 0,0-1 1 0 0,0 0-1 0 0,0 1 0 0 0,0-1 0 0 0,0 1 0 0 0,1-1 0 0 0,-1 0 0 0 0,0 1 0 0 0,0-1 0 0 0,0 1 0 0 0,0-1 0 0 0,0 0 0 0 0,1 1 1 0 0,-1-1-1 0 0,0 0 0 0 0,0 1 0 0 0,1-1 0 0 0,-1 0 0 0 0,0 0 0 0 0,1 1 0 0 0,-1-1 0 0 0,0 0 0 0 0,0 0 0 0 0,1 1 1 0 0,-1-1-1 0 0,1 0 0 0 0,-1 0 0 0 0,0 0 0 0 0,1 0 0 0 0,-1 0 0 0 0,0 0 0 0 0,1 1 0 0 0,-1-1 0 0 0,1 0 0 0 0,-1 0 0 0 0,0 0 1 0 0,1 0-1 0 0,-1 0 0 0 0,1 0 0 0 0,-1-1 0 0 0,0 1 0 0 0,1 0 0 0 0,-1 0 0 0 0,1 0 0 0 0,-1 0 0 0 0,0 0 0 0 0,1 0 1 0 0,-1-1-1 0 0,0 1 0 0 0,1 0 0 0 0,-1 0 0 0 0,0-1 0 0 0,1 1 0 0 0,-1 0-6 0 0,2 14 25 0 0,62 327 533 0 0,-32-193-581 0 0,-19-71 33 0 0,-8-84 427 0 0,-2-18-330 0 0,1 1-1 0 0,1 1 1 0 0,1-1-1 0 0,1 1 1 0 0,1 0-1 0 0,1 0 1 0 0,1 1 0 0 0,13-21-107 0 0,-4 3 78 0 0,93-221-9 0 0,-81 137-87 0 0,-32 111-750 0 0,-7 37-1412 0 0,5-14 1493 0 0,-3 3-570 0 0,2-3-2629 0 0,1-3-4425 0 0,3-4-3448 0 0</inkml:trace>
  <inkml:trace contextRef="#ctx0" brushRef="#br0" timeOffset="150661.827">5304 3292 2817 0 0,'0'0'5114'0'0,"0"0"-2599"0"0,0 0-1066 0 0,0 0-143 0 0,0 0 56 0 0,0 0 22 0 0,0 0-138 0 0,0 0-271 0 0,0 0-256 0 0,0 0-178 0 0,0 0-98 0 0,0 0-30 0 0,8 11 1914 0 0,-42 66-309 0 0,27-62-1899 0 0,3-8-67 0 0,0 1-1 0 0,1 0 0 0 0,-1 0 0 0 0,1 0 1 0 0,1 0-1 0 0,0 1 0 0 0,0-1 0 0 0,0 1 1 0 0,1-1-1 0 0,1 1 0 0 0,-1 0 0 0 0,1-1 1 0 0,1 3-52 0 0,-1-10-12 0 0,1-1 0 0 0,-1 1 0 0 0,0 0 0 0 0,1-1 0 0 0,-1 1 0 0 0,1 0 0 0 0,-1-1 0 0 0,1 1 0 0 0,0 0 0 0 0,-1-1 0 0 0,1 1 0 0 0,0-1 0 0 0,-1 1 0 0 0,1-1 0 0 0,0 1 0 0 0,-1-1 0 0 0,1 0 0 0 0,0 1 0 0 0,0-1 0 0 0,0 0 0 0 0,-1 1 0 0 0,1-1 0 0 0,0 0 0 0 0,0 0 0 0 0,0 0 0 0 0,0 0 0 0 0,-1 0 0 0 0,1 0 0 0 0,0 0 0 0 0,0 0 0 0 0,0 0 0 0 0,0 0 0 0 0,-1-1 0 0 0,1 1 0 0 0,0 0 0 0 0,0 0 0 0 0,-1-1 1 0 0,2 1 10 0 0,14-15-6237 0 0,-15 11 4141 0 0,2-9-8276 0 0,-3 9 4122 0 0</inkml:trace>
  <inkml:trace contextRef="#ctx0" brushRef="#br0" timeOffset="151100.47">5417 3119 8554 0 0,'0'0'4265'0'0,"0"0"-1985"0"0,0 0-850 0 0,0 0-65 0 0,0 0 38 0 0,0 0-64 0 0,0 0-188 0 0,0 0-269 0 0,0 0-234 0 0,0 0-149 0 0,0 0-87 0 0,0 0-51 0 0,0 0-15 0 0,-3 5-36 0 0,-20 44 688 0 0,23-48-987 0 0,0-1-7 0 0,9-21-202 0 0,13-5 361 0 0,-22 25-103 0 0,0 1 28 0 0,0 0 28 0 0,-7 12 620 0 0,-19 16-549 0 0,12-36-11419 0 0,14 7 7623 0 0,-1 0-8168 0 0</inkml:trace>
  <inkml:trace contextRef="#ctx0" brushRef="#br0" timeOffset="151784.7">5443 2559 9610 0 0,'0'0'2662'0'0,"0"0"-407"0"0,0 0-286 0 0,0 0-152 0 0,0 0-171 0 0,0 0-254 0 0,0 0-265 0 0,0 0-231 0 0,0 0-177 0 0,0 0-109 0 0,0 0-80 0 0,0 0-42 0 0,0 0-51 0 0,-6 0 1067 0 0,100-29-403 0 0,37 10-744 0 0,-128 38-304 0 0,-4-11-26 0 0,0-1 0 0 0,-1 0 1 0 0,0 0-1 0 0,0 0 0 0 0,-1 0 1 0 0,0 0-1 0 0,0-1 0 0 0,0 1 0 0 0,-1-1 1 0 0,0 0-1 0 0,0 0 0 0 0,-1 0 1 0 0,-2 2-28 0 0,-21 32 100 0 0,21-27-45 0 0,-19 46 143 0 0,26-58-187 0 0,-1 1 0 0 0,1-1-1 0 0,0 1 1 0 0,0-1-1 0 0,1 1 1 0 0,-1-1 0 0 0,0 1-1 0 0,0-1 1 0 0,1 1-1 0 0,-1-1 1 0 0,1 0 0 0 0,-1 1-1 0 0,1-1 1 0 0,-1 0-1 0 0,1 1 1 0 0,0-1-1 0 0,0 0 1 0 0,0 0 0 0 0,0 0-1 0 0,0 0 1 0 0,0 1-1 0 0,0-1 1 0 0,0-1 0 0 0,0 1-1 0 0,0 0 1 0 0,1 0-1 0 0,-1 0 1 0 0,0-1 0 0 0,0 1-1 0 0,1 0 1 0 0,-1-1-1 0 0,1 1 1 0 0,-1-1 0 0 0,1 0-1 0 0,-1 1 1 0 0,0-1-1 0 0,1 0 1 0 0,-1 0 0 0 0,1 0-1 0 0,-1 0 1 0 0,1 0-11 0 0,15 2 114 0 0,-1-1-1 0 0,0 0 1 0 0,1-1 0 0 0,-1-1-1 0 0,1 0 1 0 0,-1-2 0 0 0,1 0-1 0 0,0-1-113 0 0,16-5-431 0 0,-12 0-5168 0 0,-18 6-209 0 0,-1-1-6626 0 0</inkml:trace>
  <inkml:trace contextRef="#ctx0" brushRef="#br0" timeOffset="175241.466">16941 3550 0 0 0,'0'0'381'0'0,"0"0"388"0"0,0 0 307 0 0,0 0 227 0 0,0 0 89 0 0,0 0-84 0 0,0 0-201 0 0,0 0-236 0 0,0 0-191 0 0,0 0-74 0 0,8 2 1508 0 0,-5 0 3323 0 0,-1 71-1463 0 0,20 96-2827 0 0,-5-75-576 0 0,-4 1 1 0 0,-5 0 0 0 0,-2 56-572 0 0,6 257 992 0 0,5-143-160 0 0,-18-22-216 0 0,-14 62-21 0 0,26-168-416 0 0,1 88 196 0 0,11 62 27 0 0,-5 92 97 0 0,-38-228-319 0 0,14 51 40 0 0,-3-128-96 0 0,9-73-118 0 0,0 0 0 0 0,0-1 0 0 0,0 1-1 0 0,-1-1 1 0 0,1 1 0 0 0,0 0 0 0 0,0-1 0 0 0,0 1-1 0 0,0 0 1 0 0,0-1 0 0 0,1 1 0 0 0,-1-1 0 0 0,0 1 0 0 0,0 0-1 0 0,0-1 1 0 0,0 1 0 0 0,1-1 0 0 0,-1 1 0 0 0,0 0-1 0 0,1-1 1 0 0,-1 1 0 0 0,0-1 0 0 0,1 1 0 0 0,-1-1-1 0 0,1 1 1 0 0,-1-1 0 0 0,0 1 0 0 0,1-1 0 0 0,-1 0 0 0 0,1 1-1 0 0,0-1 1 0 0,-1 0 0 0 0,1 1 0 0 0,-1-1 0 0 0,1 0-1 0 0,-1 0 1 0 0,1 0 0 0 0,0 1 0 0 0,-1-1 0 0 0,1 0-1 0 0,-1 0 1 0 0,1 0 0 0 0,0 0 0 0 0,-1 0 0 0 0,1 0 0 0 0,0 0-1 0 0,-1 0 1 0 0,1 0 0 0 0,0-1 0 0 0,-1 1 0 0 0,1 0-1 0 0,0 0-5 0 0,19 0 104 0 0,170 32 310 0 0,-48-19-59 0 0,-61-3-123 0 0,-25-3-110 0 0,-10 1-69 0 0,35 7 84 0 0,172 21 118 0 0,-10-21-70 0 0,25-26 74 0 0,-7 11-123 0 0,-40 18 0 0 0,115-25 80 0 0,-170 14-173 0 0,241-7 108 0 0,-197-7-30 0 0,175 3 46 0 0,-151-3-6 0 0,-63 0-52 0 0,-61 7 18 0 0,-110 0-134 0 0,18 0 40 0 0,-21 0-2529 0 0,-8-2-168 0 0,0 0-6317 0 0,5 2-3574 0 0</inkml:trace>
  <inkml:trace contextRef="#ctx0" brushRef="#br0" timeOffset="187030.183">17077 6874 0 0 0,'0'3'5'0'0,"0"-2"65"0"0,0-1 183 0 0,0 0 78 0 0,0 0 29 0 0,0 0 57 0 0,0 0 65 0 0,0 0 49 0 0,0 0 78 0 0,0 0 55 0 0,0 0 22 0 0,0 0 32 0 0,0 0 31 0 0,0 0 21 0 0,0 0 65 0 0,0 0 71 0 0,0 0 21 0 0,0 0 21 0 0,10 2 7089 0 0,-3-1-5456 0 0,62-56-427 0 0,375-265 445 0 0,-262 199-2412 0 0,123-100 304 0 0,-97 70-205 0 0,36-15 166 0 0,-65 45-166 0 0,382-270 825 0 0,-385 269-778 0 0,-65 34-138 0 0,69-33-51 0 0,-65 36 7 0 0,37-36 86 0 0,-73 62-106 0 0,-49 37 226 0 0,-30 22-344 0 0,0 0-2 0 0,0 0-20 0 0,0 0-1 0 0,0 0 9 0 0,0 0 24 0 0,0 0-6 0 0,0 0-8 0 0,0 0 1 0 0,0 0 6 0 0,0 0 1 0 0,0 0-17 0 0,0 0 7 0 0,0 0 2 0 0,0 0-18 0 0,0 0 2 0 0,0 0 14 0 0,0 0 11 0 0,0 0 13 0 0,0 0-18 0 0,0 0-9 0 0,0 0-9 0 0,0 0 16 0 0,0 0-21 0 0,0 0-6 0 0,0 0 0 0 0,0 0 8 0 0,0 0 28 0 0,0 0-6 0 0,0 0-6 0 0,0 0-20 0 0,0 0 12 0 0,0 0-7 0 0,0 0-4 0 0,0 0 13 0 0,0 0-9 0 0,0 0-10 0 0,0 0-10 0 0,0 0 12 0 0,0 0 17 0 0,16-11 56 0 0,55-37-47 0 0,-24 18-32 0 0,-46 30 19 0 0,-1 0 21 0 0,0 0 22 0 0,0 0-25 0 0,0 0-8 0 0,0 0-6 0 0,0 0-21 0 0,0 0 18 0 0,0 0-9 0 0,0 0-10 0 0,0 0 22 0 0,0 0-13 0 0,12-11 103 0 0,-12 11-51 0 0,0 0-37 0 0,0 0-28 0 0,0 0-48 0 0,0 0 52 0 0,0 0 32 0 0,0 0 6 0 0,0 0 3 0 0,0 0-9 0 0,1-1 4 0 0,2-4 113 0 0,-57 11 213 0 0,-183-31-249 0 0,141 9 38 0 0,93 28-4 0 0,38 103-161 0 0,19 204 22 0 0,-45-208 27 0 0,1-100-18 0 0,-10-11 21 0 0,0 0 0 0 0,0 0-16 0 0,0 0 6 0 0,9-27 137 0 0,106-194-80 0 0,-69 145-70 0 0,16-37 28 0 0,-62 113-85 0 0,-1 0 0 0 0,1 0 1 0 0,0 0-1 0 0,0 0 1 0 0,-1 0-1 0 0,1 0 0 0 0,0 0 1 0 0,0 0-1 0 0,-1 0 1 0 0,1 0-1 0 0,0 0 0 0 0,0 0 1 0 0,-1 0-1 0 0,1 0 1 0 0,0 0-1 0 0,0 0 0 0 0,-1 0 1 0 0,1 0-1 0 0,0 0 0 0 0,0 0 1 0 0,-1-1-1 0 0,1 1 1 0 0,0 0-1 0 0,0 0 0 0 0,0 0 1 0 0,-1 0-1 0 0,1-1 1 0 0,0 1-1 0 0,0 0 0 0 0,0 0 1 0 0,0 0-1 0 0,-1-1 1 0 0,1 1-1 0 0,0 0 0 0 0,0 0 1 0 0,0-1-1 0 0,0 1 0 0 0,0 0 1 0 0,0 0-1 0 0,0-1 1 0 0,0 1-1 0 0,0 0 0 0 0,0 0 1 0 0,0-1-1 0 0,0 1 62 0 0,-24 19-2256 0 0,23-19 2036 0 0,-21 21-3712 0 0,9-6-3559 0 0,4-6-4355 0 0</inkml:trace>
  <inkml:trace contextRef="#ctx0" brushRef="#br0" timeOffset="189426.382">19430 5869 1560 0 0,'0'0'2133'0'0,"0"0"138"0"0,0 0 137 0 0,0 0 18 0 0,0 0-129 0 0,0 0-289 0 0,0 0-335 0 0,0 0-274 0 0,0 0-210 0 0,0 0-121 0 0,0 0-113 0 0,0 0-107 0 0,0 0-106 0 0,5 0 2619 0 0,-5 0-3259 0 0,4 15 242 0 0,7 26-126 0 0,-1 0 0 0 0,-3 0 0 0 0,-1 0 0 0 0,-2 1 0 0 0,-2 35-218 0 0,-2 48 103 0 0,0-124-94 0 0,0-1-8 0 0,0 0 21 0 0,0 0 15 0 0,0 0 4 0 0,0 0 13 0 0,0 0 28 0 0,0 0 21 0 0,0 0 29 0 0,0 0-8 0 0,0 0-7 0 0,2-27 582 0 0,1-7-630 0 0,2 0 0 0 0,1 0 0 0 0,2 0-1 0 0,1 1 1 0 0,2 0 0 0 0,1 0 0 0 0,9-14-69 0 0,-19 40 6 0 0,14-29 29 0 0,2 1-1 0 0,0 1 0 0 0,3 1 0 0 0,0 1 0 0 0,7-5-34 0 0,39-22-31 0 0,-65 60 40 0 0,1 0-1 0 0,0 0 0 0 0,-1 0 1 0 0,1 0-1 0 0,-1 0 0 0 0,0 0 1 0 0,1 1-1 0 0,-1-1 0 0 0,0 1 1 0 0,0 0-1 0 0,0 0 0 0 0,0-1 1 0 0,0 1-1 0 0,0 0 1 0 0,-1 1-1 0 0,1-1 0 0 0,-1 0 1 0 0,1 0-1 0 0,-1 1 0 0 0,0-1 1 0 0,0 1-1 0 0,0-1 0 0 0,0 1 1 0 0,0-1-1 0 0,-1 1 0 0 0,1 0 1 0 0,-1-1-1 0 0,0 1 0 0 0,0 0 1 0 0,0-1-1 0 0,0 1 0 0 0,0 1-8 0 0,0-3 11 0 0,15 70 246 0 0,-11-56-187 0 0,1-12-2544 0 0,-5 22-2114 0 0,0-17-2621 0 0,0-5 782 0 0,0-2-3506 0 0</inkml:trace>
  <inkml:trace contextRef="#ctx0" brushRef="#br0" timeOffset="190864.599">19444 5637 0 0 0,'0'0'1691'0'0,"0"0"-295"0"0,0 0-90 0 0,0 0 230 0 0,0 0 293 0 0,0 0 124 0 0,0 0-64 0 0,0 0-230 0 0,0 0-275 0 0,0 0-234 0 0,0 0-158 0 0,0 0-80 0 0,0 0-57 0 0,-8 0-34 0 0,-33 0 694 0 0,41 0-848 0 0,0 0-57 0 0,0 0-50 0 0,5 2 2955 0 0,21 4-3145 0 0,197-21 1479 0 0,-23-7-1547 0 0,-158 18-234 0 0,-41 4-72 0 0,-1 0 10 0 0,0 0 9 0 0,0 0 0 0 0,0 0-3 0 0,0 0 9 0 0,0 0 7 0 0,0 0 16 0 0,0 0 2 0 0,0 0-10 0 0,0 0 1 0 0,0 0-2 0 0,0 0 2 0 0,0 0-4 0 0,0 0-1 0 0,0 0 6 0 0,0 0 20 0 0,0 0 18 0 0,0 0 39 0 0,0 0-27 0 0,0 0-12 0 0,0 0-1 0 0,0 0-30 0 0,-23-11 247 0 0,-93-59-1005 0 0,105 57-1448 0 0,10 7-2266 0 0,1-1-4418 0 0,0 4-3054 0 0</inkml:trace>
  <inkml:trace contextRef="#ctx0" brushRef="#br0" timeOffset="191544.675">19419 5416 1712 0 0,'0'0'1987'0'0,"0"0"-210"0"0,0 0-6 0 0,0 0 168 0 0,0 0 73 0 0,0 0-146 0 0,0 0-286 0 0,0 0-310 0 0,0 0-251 0 0,0 0-179 0 0,0 0-97 0 0,0 0-56 0 0,0 0-47 0 0,0-11 2742 0 0,72 12-96 0 0,202-9-1376 0 0,-170 1-1732 0 0,-57 3-22 0 0,-49 4-582 0 0,2 0 95 0 0,0 0-120 0 0,-3 1-2649 0 0,-2 1-8616 0 0,5-2 73 0 0</inkml:trace>
  <inkml:trace contextRef="#ctx0" brushRef="#br0" timeOffset="197829.822">18818 3362 0 0 0,'-8'19'0'0'0,"7"-16"0"0"0</inkml:trace>
  <inkml:trace contextRef="#ctx0" brushRef="#br0" timeOffset="201289.785">17094 6819 0 0 0,'0'0'284'0'0,"0"0"282"0"0,0 0 104 0 0,0 0 4 0 0,0 0-54 0 0,0 0-136 0 0,0 0-131 0 0,0 0-74 0 0,0 0 17 0 0,0 0 103 0 0,-8 7 1712 0 0,-1 26 74 0 0,8-29-1892 0 0,-4-3 9261 0 0,47-108-7037 0 0,34-59-1096 0 0,94-136-347 0 0,-90 133-605 0 0,14-52-35 0 0,-12 73-381 0 0,-34 48 139 0 0,70-157 191 0 0,-4 14-171 0 0,-12 33 57 0 0,89-136 191 0 0,-15-15-5 0 0,-96 204-214 0 0,-39 53-86 0 0,-27 67-104 0 0,0-1-1 0 0,3 2 1 0 0,1 0 0 0 0,2 1 0 0 0,14-19-51 0 0,68-116 202 0 0,-25 39 64 0 0,-41 16 116 0 0,-20 71-370 0 0,11-18 34 0 0,-17 22 16 0 0,-2 18-23 0 0,-7 21-55 0 0,-1 1 13 0 0,0 0 19 0 0,0 0-4 0 0,4-14 306 0 0,-71 21 137 0 0,-123 1-343 0 0,154 9 24 0 0,36 13-204 0 0,44 95 106 0 0,45 128 41 0 0,-41-130-47 0 0,-39-108 1071 0 0,-9-16-1080 0 0,3-32 229 0 0,12-177-210 0 0,-4 163-33 0 0,-3-1 0 0 0,-2 1-1 0 0,-2-1 1 0 0,-2-8-9 0 0,-2 56-24 0 0,0 0 5 0 0,0 0 33 0 0,-8 0 0 0 0,0-1-1480 0 0,4 3-2608 0 0,-1 9-2946 0 0,5-9 5221 0 0,-2 2-10150 0 0</inkml:trace>
  <inkml:trace contextRef="#ctx0" brushRef="#br0" timeOffset="205064.577">18938 2990 0 0 0,'42'-33'83'0'0,"-42"33"371"0"0,0 0 268 0 0,0 0 127 0 0,0 0 69 0 0,0 0-3 0 0,0 0-99 0 0,-17 0 11268 0 0,7 0-8083 0 0,4 0-4615 0 0,1 2 776 0 0,0 0-1 0 0,0 1 0 0 0,0 0 1 0 0,0 0-1 0 0,1 0 0 0 0,-1 0 1 0 0,1 1-1 0 0,0 0 0 0 0,0 0 1 0 0,0 0-1 0 0,1 0 0 0 0,-1 0 0 0 0,1 1 1 0 0,0 0-1 0 0,-2 4-161 0 0,-3 2 202 0 0,6-9-187 0 0,0 1-1 0 0,0-1 0 0 0,0 0 1 0 0,1 0-1 0 0,-1 1 1 0 0,1-1-1 0 0,0 1 0 0 0,0-1 1 0 0,0 1-1 0 0,0 0 1 0 0,0-1-1 0 0,0 1 0 0 0,1 0 1 0 0,0 0-1 0 0,-1-1 1 0 0,1 1-1 0 0,0 0 0 0 0,0 0 1 0 0,0 0-1 0 0,1-1 1 0 0,-1 1-1 0 0,1 0 0 0 0,-1 0 1 0 0,1-1-1 0 0,0 1 1 0 0,0 0-1 0 0,0-1 0 0 0,1 1 1 0 0,-1-1-1 0 0,0 1 1 0 0,1-1-1 0 0,0 0 0 0 0,-1 0 1 0 0,1 0-1 0 0,0 0 0 0 0,0 0 1 0 0,0 0-1 0 0,1 0 1 0 0,0 0-15 0 0,0-1 81 0 0,0 0 0 0 0,0 0 0 0 0,1-1 0 0 0,-1 1 0 0 0,0-1 0 0 0,0 0 0 0 0,1 0 0 0 0,-1 0 0 0 0,0 0 0 0 0,1 0 0 0 0,-1-1 0 0 0,0 0 0 0 0,0 0 0 0 0,1 0 0 0 0,-1 0 0 0 0,0 0 0 0 0,0 0 0 0 0,0-1 0 0 0,0 0 0 0 0,-1 1 0 0 0,1-1 0 0 0,0 0 0 0 0,-1 0 0 0 0,1-1 0 0 0,-1 1 0 0 0,0 0 0 0 0,1-1 0 0 0,-1 1 0 0 0,-1-1 0 0 0,1 0 0 0 0,0 0 0 0 0,0 0 0 0 0,-1 0 0 0 0,0 0 0 0 0,0 0 0 0 0,0 0 0 0 0,0 0 0 0 0,0-1 0 0 0,0 0-81 0 0,-1 3 7 0 0,1 0-1 0 0,-1 1 1 0 0,0-1-1 0 0,0 0 1 0 0,1 0-1 0 0,-1 0 1 0 0,0 0 0 0 0,0 1-1 0 0,0-1 1 0 0,0 0-1 0 0,0 0 1 0 0,0 0-1 0 0,0 0 1 0 0,0 0-1 0 0,0 1 1 0 0,0-1 0 0 0,0 0-1 0 0,-1 0 1 0 0,1 0-1 0 0,0 0 1 0 0,-1 1-1 0 0,1-1 1 0 0,0 0 0 0 0,-1 0-1 0 0,1 1 1 0 0,-1-1-1 0 0,1 0 1 0 0,-1 1-1 0 0,0-1 1 0 0,1 0-1 0 0,-1 1 1 0 0,0-1 0 0 0,1 1-1 0 0,-1-1 1 0 0,0 1-1 0 0,1 0 1 0 0,-1-1-1 0 0,0 1 1 0 0,0-1 0 0 0,0 1-1 0 0,1 0 1 0 0,-1 0-1 0 0,0 0 1 0 0,0-1-1 0 0,0 1 1 0 0,0 0-1 0 0,0 0 1 0 0,1 0 0 0 0,-1 0-1 0 0,0 1 1 0 0,0-1-1 0 0,0 0 1 0 0,0 0-1 0 0,1 0 1 0 0,-1 1-1 0 0,0-1 1 0 0,0 0 0 0 0,0 1-1 0 0,1-1-6 0 0,-15 0-159 0 0,12 2 157 0 0,0-1 0 0 0,-1 1 0 0 0,1-1 0 0 0,0 1 0 0 0,0 0 1 0 0,0 0-1 0 0,0 0 0 0 0,0 1 0 0 0,1-1 0 0 0,-1 1 0 0 0,1-1 0 0 0,-1 1 0 0 0,1 0 0 0 0,0 0 0 0 0,0 0 0 0 0,0 0 0 0 0,1 0 0 0 0,-1 0 1 0 0,1 1-1 0 0,-1-1 0 0 0,1 1 0 0 0,0-1 0 0 0,0 1 0 0 0,1-1 0 0 0,-1 1 0 0 0,1-1 0 0 0,0 1 0 0 0,0 0 0 0 0,0-1 0 0 0,0 1 0 0 0,1-1 1 0 0,-1 1-1 0 0,1-1 0 0 0,1 3 2 0 0,-1-5 27 0 0,0 1 0 0 0,0 0 0 0 0,0-1 1 0 0,0 1-1 0 0,1-1 0 0 0,-1 1 0 0 0,0-1 0 0 0,1 0 1 0 0,0 0-1 0 0,-1 1 0 0 0,1-1 0 0 0,0 0 0 0 0,-1 0 1 0 0,1-1-1 0 0,0 1 0 0 0,0 0 0 0 0,0 0 0 0 0,0-1 1 0 0,0 0-1 0 0,0 1 0 0 0,0-1 0 0 0,0 0 0 0 0,0 0 1 0 0,0 0-1 0 0,0 0 0 0 0,0 0 0 0 0,-1 0 0 0 0,1 0 1 0 0,0-1-1 0 0,0 1 0 0 0,0-1 0 0 0,0 0 1 0 0,0 1-1 0 0,0-1 0 0 0,0 0 0 0 0,-1 0 0 0 0,1 0 1 0 0,0 0-1 0 0,-1-1 0 0 0,2 0-27 0 0,1-1 43 0 0,0 0 0 0 0,0 0 0 0 0,0-1 0 0 0,0 1 0 0 0,-1-1 0 0 0,1 0 0 0 0,-1 0 0 0 0,0 0 0 0 0,0-1 0 0 0,-1 1 0 0 0,1-1 0 0 0,-1 1 0 0 0,0-1 1 0 0,0 0-1 0 0,0 0 0 0 0,-1 0 0 0 0,0 0 0 0 0,0 0 0 0 0,0 0 0 0 0,-1 0 0 0 0,1-1 0 0 0,-1 0-43 0 0,-2 4-10 0 0,1 1 1 0 0,-1-1-1 0 0,0 1 0 0 0,0 0 1 0 0,0 0-1 0 0,1 0 0 0 0,-1 0 1 0 0,0 0-1 0 0,0 0 1 0 0,-1 0-1 0 0,1 1 0 0 0,0-1 1 0 0,0 1-1 0 0,0 0 1 0 0,0-1-1 0 0,0 1 0 0 0,0 0 1 0 0,-1 0-1 0 0,1 0 0 0 0,0 1 1 0 0,0-1-1 0 0,0 0 1 0 0,0 1-1 0 0,0-1 0 0 0,-1 1 1 0 0,1 0-1 0 0,0 0 0 0 0,-1 1 10 0 0,-64 52-232 0 0,67-54 232 0 0,-1 1 0 0 0,1 0 0 0 0,-1-1 0 0 0,1 1 0 0 0,-1 0 1 0 0,1 0-1 0 0,0 0 0 0 0,-1-1 0 0 0,1 1 0 0 0,0 0 0 0 0,0 0 0 0 0,0 0 0 0 0,-1-1 0 0 0,1 1 0 0 0,0 0 0 0 0,0 0 0 0 0,0 0 0 0 0,0 0 0 0 0,1-1 0 0 0,-1 1 0 0 0,0 0 0 0 0,0 0 0 0 0,0 0 0 0 0,1 0 0 0 0,-1-1 0 0 0,0 1 0 0 0,1 0 0 0 0,-1 0 0 0 0,0-1 0 0 0,1 1 0 0 0,-1 0 0 0 0,1-1 0 0 0,0 1 0 0 0,-1 0 0 0 0,1-1 0 0 0,-1 1 0 0 0,1-1 0 0 0,0 1 0 0 0,-1-1 0 0 0,1 1 0 0 0,0-1 0 0 0,0 0 0 0 0,0 1 0 0 0,-1-1 0 0 0,1 0 0 0 0,0 1 0 0 0,0-1 1 0 0,0 0-1 0 0,-1 0 0 0 0,1 0 0 0 0,0 0 0 0 0,0 0 0 0 0,1 0 0 0 0,46-2 591 0 0,-45 1-561 0 0,0 0 1 0 0,0-1 0 0 0,0 1-1 0 0,-1 0 1 0 0,1-1 0 0 0,0 0 0 0 0,-1 0-1 0 0,1 0 1 0 0,-1 0 0 0 0,1 0-1 0 0,-1 0 1 0 0,0-1 0 0 0,0 1 0 0 0,0-1-1 0 0,0 1 1 0 0,-1-1 0 0 0,1 0-1 0 0,-1 0 1 0 0,1 0 0 0 0,-1 0 0 0 0,0 0-1 0 0,0 0 1 0 0,-1 0 0 0 0,1 0-1 0 0,0 0 1 0 0,-1 0 0 0 0,0 0 0 0 0,0 0-1 0 0,0-1 1 0 0,0 1 0 0 0,-1-2-31 0 0,-30-9-772 0 0,7 17-3540 0 0,21 1 399 0 0,1-1-2970 0 0,2 1-5361 0 0</inkml:trace>
  <inkml:trace contextRef="#ctx0" brushRef="#br1" timeOffset="-211522.616">20265 4614 72 0 0,'0'0'747'0'0,"0"0"-358"0"0,0 0-135 0 0,0 0 47 0 0,0 0 63 0 0,0 0 36 0 0,0 0 10 0 0,0 0 64 0 0,0 0 200 0 0,0 0 303 0 0,0 0 316 0 0,0-2 12073 0 0,0-4-6691 0 0,-1-1-4735 0 0,-1-12-4627 0 0,2 15 4317 0 0,2-268 1016 0 0,-1 34-1982 0 0,-2 38-78 0 0,-19 108-457 0 0,-4-78 30 0 0,5-6-54 0 0,5-18-17 0 0,-5 45 19 0 0,3 24-47 0 0,1 33 2 0 0,-3-25 13 0 0,-7-65 16 0 0,4 21 17 0 0,2 15 13 0 0,13 64-115 0 0,6-124 2 0 0,-1 181 43 0 0,2-28-73 0 0,-18 58-1912 0 0,-34 42-3825 0 0,32-26-1753 0 0,14-13-4197 0 0</inkml:trace>
  <inkml:trace contextRef="#ctx0" brushRef="#br1" timeOffset="-208970.751">20251 4507 0 0 0,'0'0'187'0'0,"0"0"660"0"0,0 0 169 0 0,0 0-164 0 0,0 0-265 0 0,0 0-199 0 0,0 0-100 0 0,0 0 64 0 0,2-3 192 0 0,-1 2-199 0 0,6-7-375 0 0,-4 1 3233 0 0,4 15 10520 0 0,-6-5-11812 0 0,106 19 2921 0 0,33-17-3949 0 0,6 8-447 0 0,-3-5-75 0 0,122-22 187 0 0,-133 6-272 0 0,154 8 237 0 0,-24-3-212 0 0,-150-5-124 0 0,143 5 50 0 0,-20 6-227 0 0,-154 5 0 0 0,70-8 0 0 0,-150 0 0 0 0,-2 0 0 0 0,-1 0 0 0 0,-5-2-1838 0 0,2-5-5655 0 0,4 5 5446 0 0,1 2-10252 0 0</inkml:trace>
  <inkml:trace contextRef="#ctx0" brushRef="#br1" timeOffset="-207607.224">23121 4330 4585 0 0,'0'0'2846'0'0,"0"0"-786"0"0,0 0-179 0 0,0 0 175 0 0,0 0 91 0 0,0 0-112 0 0,0 0-281 0 0,0 0-350 0 0,0 0-275 0 0,0 0-206 0 0,0 0-118 0 0,2-1-71 0 0,9-4-41 0 0,-8 4-30 0 0,-3 1-90 0 0,0 0-86 0 0,0 0-86 0 0,0 0-72 0 0,0 0-44 0 0,-2 16 966 0 0,-7 7-1104 0 0,-1 0 1 0 0,-1-1 0 0 0,-1-1-1 0 0,-1 0 1 0 0,0 0-1 0 0,-2-1 1 0 0,-1-1 0 0 0,0-1-1 0 0,-1 0 1 0 0,-1-1-1 0 0,0-1 1 0 0,-14 9-148 0 0,-98 103 76 0 0,45-36-934 0 0,80-86-5256 0 0,9-19 2845 0 0,7-19-3002 0 0,-6 21 865 0 0,-2 3-3220 0 0</inkml:trace>
  <inkml:trace contextRef="#ctx0" brushRef="#br1" timeOffset="-207239.34">22832 4282 8090 0 0,'0'0'2326'0'0,"0"0"-165"0"0,0 0-146 0 0,0 0-98 0 0,0 0-193 0 0,0 0-310 0 0,0 0-267 0 0,0 0-175 0 0,0 0-136 0 0,0 0-109 0 0,0 0-84 0 0,0 0-92 0 0,0 0-69 0 0,-9-4-50 0 0,-24-13-39 0 0,32 18-353 0 0,1-1 0 0 0,-1 1 1 0 0,0-1-1 0 0,1 1 0 0 0,-1-1 1 0 0,1 1-1 0 0,-1 0 1 0 0,1-1-1 0 0,-1 1 0 0 0,1 0 1 0 0,-1-1-1 0 0,1 1 1 0 0,0 0-1 0 0,-1 0 0 0 0,1-1 1 0 0,0 1-1 0 0,-1 0 1 0 0,1 0-1 0 0,0 0 0 0 0,0-1 1 0 0,0 1-1 0 0,0 0 1 0 0,0 0-1 0 0,0 0 0 0 0,0-1 1 0 0,0 1-1 0 0,0 0 1 0 0,0 0-1 0 0,0 0 0 0 0,1-1 1 0 0,-1 1-1 0 0,0 0 1 0 0,1 0-1 0 0,-1 0 0 0 0,0-1 1 0 0,1 1-1 0 0,-1 0 1 0 0,1 0-41 0 0,8 12 256 0 0,0-1 0 0 0,1 1 0 0 0,0-2 0 0 0,1 1 1 0 0,1-2-1 0 0,-1 1 0 0 0,2-1 0 0 0,-1-1 0 0 0,3 0-256 0 0,13 13 294 0 0,30 20 131 0 0,-39-30-349 0 0,-2 0-1 0 0,0 1 1 0 0,0 0-1 0 0,-1 2 1 0 0,-1 0-1 0 0,-1 0 1 0 0,0 2-1 0 0,9 13-75 0 0,-2 66-70 0 0,-19-105-4185 0 0,8-21-479 0 0,-6 11-3976 0 0,-2 11-3026 0 0</inkml:trace>
  <inkml:trace contextRef="#ctx0" brushRef="#br1" timeOffset="-206575.293">23415 3991 8802 0 0,'0'0'2124'0'0,"0"0"-245"0"0,0 0-85 0 0,0 0-42 0 0,0 0-132 0 0,0 0-270 0 0,0 0-295 0 0,0 0-246 0 0,0 0-139 0 0,0 0-76 0 0,0 0-25 0 0,0 0 10 0 0,0 0-30 0 0,-13 5 1117 0 0,-59 90-522 0 0,16-3-729 0 0,85-125 1252 0 0,73-96-1487 0 0,-88 111-133 0 0,-14 17-18 0 0,0 1 6 0 0,0 0 8 0 0,-10 2 102 0 0,5 1-146 0 0,-1 0 21 0 0,-1 1-1 0 0,1 1 1 0 0,0-1-1 0 0,0 1 1 0 0,0 0 0 0 0,1 0-1 0 0,0 1 1 0 0,0 0-1 0 0,0 0 1 0 0,0 0 0 0 0,-1 4-20 0 0,1-3 34 0 0,4-6-47 0 0,-10 29-3842 0 0,3-18-240 0 0,3-7-2762 0 0,4-4 4659 0 0,-3 2-9854 0 0</inkml:trace>
  <inkml:trace contextRef="#ctx0" brushRef="#br1" timeOffset="-204069.203">20381 1572 2393 0 0,'0'0'1725'0'0,"0"0"8"0"0,0 0 87 0 0,0 0 100 0 0,0 0-34 0 0,0 0-242 0 0,0 0-330 0 0,0 0-319 0 0,0 0-231 0 0,0 0-146 0 0,0 0-60 0 0,2-1-12 0 0,7-9 939 0 0,-9 10-1099 0 0,0 0-50 0 0,0 0-19 0 0,0 0-19 0 0,0 0-22 0 0,11 30 1259 0 0,-3 87-283 0 0,-9-99-1188 0 0,0 0 0 0 0,2 0 0 0 0,0 0 1 0 0,1-1-1 0 0,0 1 0 0 0,2 0 0 0 0,0-1 0 0 0,1 0 0 0 0,1 0 0 0 0,0 0 1 0 0,2 0-65 0 0,-7-17 57 0 0,1 1 0 0 0,0-1 1 0 0,0 1-1 0 0,-1-1 0 0 0,1 0 0 0 0,0 0 1 0 0,0 0-1 0 0,-1 0 0 0 0,1 0 1 0 0,0 0-1 0 0,0 0 0 0 0,-1-1 1 0 0,1 1-1 0 0,0-1 0 0 0,0 1 1 0 0,-1-1-1 0 0,1 0 0 0 0,-1 1 1 0 0,1-1-1 0 0,0 0 0 0 0,-1 0 0 0 0,0 0 1 0 0,1 0-1 0 0,-1-1 0 0 0,0 1 1 0 0,1 0-1 0 0,-1-1 0 0 0,0 1 1 0 0,0 0-1 0 0,0-1 0 0 0,0 1 1 0 0,0-1-1 0 0,0 0 0 0 0,-1 1 1 0 0,1-1-1 0 0,-1 0 0 0 0,1 1 0 0 0,-1-1 1 0 0,1 0-1 0 0,-1 0 0 0 0,0 1 1 0 0,0-1-58 0 0,6-8 36 0 0,152-247 298 0 0,-153 248-285 0 0,-5 9-53 0 0,1 0 0 0 0,-1 1 0 0 0,0-1 0 0 0,0 0 0 0 0,0 1 0 0 0,1-1 0 0 0,-1 0 0 0 0,0 1 0 0 0,1-1 0 0 0,-1 0 0 0 0,0 0 0 0 0,0 1 0 0 0,1-1 0 0 0,-1 0 0 0 0,0 0 0 0 0,1 0 0 0 0,-1 0 0 0 0,1 1 0 0 0,-1-1 0 0 0,0 0 0 0 0,1 0 0 0 0,-1 0 0 0 0,0 0-1 0 0,1 0 1 0 0,-1 0 0 0 0,1 0 0 0 0,-1 0 0 0 0,0 0 0 0 0,1 0 0 0 0,-1 0 0 0 0,0 0 0 0 0,1 0 0 0 0,-1 0 0 0 0,1 0 0 0 0,-1-1 0 0 0,0 1 0 0 0,1 0 0 0 0,-1 0 0 0 0,0 0 0 0 0,1-1 0 0 0,-1 1 0 0 0,0 0 0 0 0,1 0 0 0 0,-1-1 0 0 0,0 1 0 0 0,0 0 0 0 0,1 0 0 0 0,-1-1 0 0 0,0 1 0 0 0,0 0 0 0 0,0-1 4 0 0,2 6-1 0 0,21 51 97 0 0,-3 1 0 0 0,-3 1 0 0 0,-2 1 0 0 0,-2 0 0 0 0,-3 1 0 0 0,-3 0 0 0 0,-2 13-96 0 0,-5 98 68 0 0,-3-153-39 0 0,0 0 1 0 0,0 0-1 0 0,-2-1 0 0 0,0 1 0 0 0,-1-1 0 0 0,-1 0 0 0 0,0-1 1 0 0,-6 8-30 0 0,8-15 35 0 0,0-1 0 0 0,0 0 0 0 0,-1 0 0 0 0,0 0 0 0 0,0-1 0 0 0,-1 0 0 0 0,0 0 1 0 0,-1 0-1 0 0,1-1 0 0 0,-1-1 0 0 0,0 1 0 0 0,-1-1 0 0 0,1 0 0 0 0,-1-1 0 0 0,-7 3-35 0 0,14-7 15 0 0,0 0-1 0 0,-1-1 0 0 0,1 1 0 0 0,0 0 0 0 0,0-1 0 0 0,0 0 0 0 0,0 1 0 0 0,0-1 0 0 0,0 0 0 0 0,0 0 0 0 0,0 0 0 0 0,0 0 0 0 0,0 0 0 0 0,0-1 0 0 0,0 1 0 0 0,1-1 0 0 0,-1 1 0 0 0,0-1 0 0 0,1 1 0 0 0,0-1 0 0 0,-1 0 1 0 0,1 0-1 0 0,0 0 0 0 0,0 0 0 0 0,0 0 0 0 0,0 0 0 0 0,0 0 0 0 0,0 0 0 0 0,1 0 0 0 0,-1 0 0 0 0,1 0 0 0 0,-1-1 0 0 0,1 1 0 0 0,0 0 0 0 0,0 0 0 0 0,0-1 0 0 0,0 1 0 0 0,0 0 0 0 0,1 0 0 0 0,-1 0 0 0 0,1-1 0 0 0,-1 1 1 0 0,1 0-1 0 0,0 0 0 0 0,0 0 0 0 0,0 0 0 0 0,0-1-14 0 0,0-16 20 0 0,1-4-32 0 0,1-1 1 0 0,2 1-1 0 0,0-1 1 0 0,1 1 0 0 0,2 1-1 0 0,0-1 1 0 0,1 2-1 0 0,9-14 12 0 0,0-7-282 0 0,-4-1-1378 0 0,-11 28-3185 0 0,-1 0-6420 0 0,0 11 101 0 0</inkml:trace>
  <inkml:trace contextRef="#ctx0" brushRef="#br1" timeOffset="-203400.433">21057 1333 9362 0 0,'0'0'2502'0'0,"0"0"-920"0"0,0 0-261 0 0,0 0 63 0 0,0 0-18 0 0,0 0-146 0 0,0 0-271 0 0,0 0-268 0 0,0 0-178 0 0,0 0-91 0 0,0 0-35 0 0,0 0-41 0 0,0 0-17 0 0,-5 10-16 0 0,-23 60 446 0 0,24-58-520 0 0,0 0 0 0 0,-1 0-1 0 0,0-1 1 0 0,-1 0 0 0 0,0 0 0 0 0,-1 0-1 0 0,0-1 1 0 0,-1 0 0 0 0,0 0-1 0 0,-3 2-228 0 0,10-11 101 0 0,1-1-13 0 0,0 0 10 0 0,0 0 0 0 0,0 0-4 0 0,0 0-3 0 0,0 0 4 0 0,0 0-3 0 0,0 0-6 0 0,0 0 40 0 0,0 0 10 0 0,0 0 9 0 0,30-64 414 0 0,81-49-430 0 0,-110 113-107 0 0,-1 0-1 0 0,0 0 14 0 0,0 0-9 0 0,0 0-19 0 0,0 0 21 0 0,0 0-7 0 0,0 0 3 0 0,0 0 3 0 0,0 0-19 0 0,0 0-15 0 0,-16 15 43 0 0,-51 80 148 0 0,19-31-8 0 0,43-59 57 0 0,0-2-3895 0 0,4-12-6453 0 0,1 5-1707 0 0</inkml:trace>
  <inkml:trace contextRef="#ctx0" brushRef="#br1" timeOffset="-200830">19089 3163 0 0 0,'0'0'571'0'0,"0"0"525"0"0,0 0 155 0 0,0 0 81 0 0,0 0 139 0 0,0 0 131 0 0,0 0 50 0 0,0 0-59 0 0,0 0-145 0 0,1 1 6388 0 0,1 0-3532 0 0,10 9-1697 0 0,43 52-290 0 0,-7-14-1560 0 0,2 6-366 0 0,-14-2-184 0 0,-20-26-73 0 0,38 37 94 0 0,-9-15-153 0 0,1 17 77 0 0,10 2 36 0 0,-4-7-125 0 0,43 49 126 0 0,-30-28-120 0 0,-26-15-33 0 0,-16-33-17 0 0,-14-17-9 0 0,1-1 0 0 0,1-1 0 0 0,0 1 0 0 0,1-2 0 0 0,0 0 0 0 0,1 0 0 0 0,1-1 0 0 0,0-1-10 0 0,67 49 36 0 0,-71-56-25 0 0,0 2 0 0 0,0-1 0 0 0,-1 1 0 0 0,1 0 0 0 0,-1 1-1 0 0,-1 0 1 0 0,1 1 0 0 0,-1 0 0 0 0,-1 0 0 0 0,1 0 0 0 0,-1 1 0 0 0,2 5-11 0 0,39 43 45 0 0,-13-23-17 0 0,-10-13 71 0 0,-24-20-91 0 0,15 14-162 0 0,-16-15 121 0 0,11-46-5583 0 0,-2 16-4123 0 0,-7 17-2957 0 0</inkml:trace>
  <inkml:trace contextRef="#ctx0" brushRef="#br1" timeOffset="-199050.952">19089 3181 0 0 0,'0'0'671'0'0,"0"0"284"0"0,0 0 65 0 0,0 0-43 0 0,0 0-26 0 0,0 0-44 0 0,0 0-7 0 0,0 0 13 0 0,0 0-8 0 0,-6-17 2684 0 0,5 14 732 0 0,1 2 3554 0 0,-5 38-2900 0 0,-13 23-4812 0 0,4-16 97 0 0,-1 10-185 0 0,-42 210 184 0 0,50-138 66 0 0,20-137 774 0 0,53-48-914 0 0,256-162-107 0 0,-159 121-34 0 0,-163 100-39 0 0,0 0 1 0 0,-1 0 0 0 0,1 0 0 0 0,0 0-1 0 0,-1 0 1 0 0,1 0 0 0 0,0-1 0 0 0,0 1-1 0 0,-1 0 1 0 0,1 0 0 0 0,0 0-1 0 0,0 0 1 0 0,-1-1 0 0 0,1 1 0 0 0,0 0-1 0 0,0 0 1 0 0,0-1 0 0 0,0 1-1 0 0,-1 0 1 0 0,1-1 0 0 0,0 1 0 0 0,0 0-1 0 0,0 0 1 0 0,0-1 0 0 0,0 1 0 0 0,0 0-1 0 0,0-1 1 0 0,0 1 0 0 0,0 0-1 0 0,0-1 1 0 0,0 1 0 0 0,0 0 0 0 0,0-1-1 0 0,0 1 1 0 0,0 0 0 0 0,0 0 0 0 0,0-1-1 0 0,0 1 1 0 0,0 0 0 0 0,0-1-1 0 0,0 1 1 0 0,0 0 0 0 0,1 0 0 0 0,-1-1-1 0 0,0 1 1 0 0,0 0 0 0 0,0-1-6 0 0,-14-1 79 0 0,-146-32-46 0 0,-29 9 60 0 0,177 23-93 0 0,-11-3 18 0 0,14-2-18 0 0,9 6 0 0 0,-10-13-1248 0 0,10 13 578 0 0,0-4-2918 0 0,0 2-6075 0 0,0 0-3034 0 0</inkml:trace>
  <inkml:trace contextRef="#ctx0" brushRef="#br1" timeOffset="-194598.776">18977 4481 7314 0 0,'0'0'2555'0'0,"0"0"-481"0"0,0 0-306 0 0,0 0-150 0 0,0 0-169 0 0,0 0-251 0 0,0 0-326 0 0,0 0-257 0 0,0 0-146 0 0,0 0-86 0 0,0 0-20 0 0,14 4 2117 0 0,7 41-866 0 0,6 134-259 0 0,-27-179-1278 0 0,-11-52 2158 0 0,12 32-2183 0 0,1 1-1 0 0,0 0 1 0 0,1 0-1 0 0,1 0 1 0 0,1 0-1 0 0,1 1 0 0 0,0-1 1 0 0,1 1-1 0 0,5-6-51 0 0,71-124 146 0 0,-75 137-132 0 0,-6 8-9 0 0,0-1 0 0 0,0 1 0 0 0,0 0 1 0 0,1 0-1 0 0,-1 0 0 0 0,1 1 0 0 0,0-1 0 0 0,-1 1 1 0 0,1-1-1 0 0,0 1 0 0 0,0 0 0 0 0,1 0 0 0 0,-1 0 1 0 0,0 0-1 0 0,1 1 0 0 0,-1 0 0 0 0,1-1 1 0 0,0 1-6 0 0,8 41 97 0 0,-10 56 96 0 0,-2-96-211 0 0,0 0-13 0 0,42-20-5843 0 0,-28 8-4953 0 0,-7 8-1149 0 0</inkml:trace>
  <inkml:trace contextRef="#ctx0" brushRef="#br1" timeOffset="-194108.138">19284 4812 7994 0 0,'0'0'3015'0'0,"0"0"-1092"0"0,0 0-371 0 0,0 0 26 0 0,0 0-70 0 0,0 0-203 0 0,0 0-313 0 0,0 0-280 0 0,0 0-158 0 0,0 0-60 0 0,0 0-6 0 0,0 0 30 0 0,2 23 2460 0 0,-15 39-1127 0 0,0-4-883 0 0,13-57-953 0 0,0-1-11 0 0,0 0-18 0 0,0 0 20 0 0,28-4-2473 0 0,-24-15-4839 0 0,-3 13 1221 0 0,-1 2-5666 0 0</inkml:trace>
  <inkml:trace contextRef="#ctx0" brushRef="#br1" timeOffset="-193669.327">19479 4503 12195 0 0,'0'0'2528'0'0,"0"0"-857"0"0,0 0-276 0 0,0 0 100 0 0,0 0-28 0 0,0 0-184 0 0,0 0-311 0 0,0 0-265 0 0,0 0-136 0 0,0 0-63 0 0,0 0-43 0 0,0 0-58 0 0,0 0-41 0 0,-4 9-45 0 0,-19 40 560 0 0,38-59 507 0 0,-26 17-427 0 0,-5 5-1010 0 0,28-21-1768 0 0,1-1-410 0 0,-1 0-5411 0 0,-6 5-4651 0 0</inkml:trace>
  <inkml:trace contextRef="#ctx0" brushRef="#br1" timeOffset="-189505.757">19496 4047 152 0 0,'0'0'1739'0'0,"0"0"-437"0"0,0 0-73 0 0,0 0 172 0 0,0 0 116 0 0,0 0-26 0 0,0 0-152 0 0,0 0-209 0 0,0 0-143 0 0,0 0-74 0 0,0 0-11 0 0,0 0 49 0 0,0 0 42 0 0,3-2-34 0 0,9-6-115 0 0,-9 7-122 0 0,-3 1-141 0 0,0 0-107 0 0,0 0-46 0 0,0 0-66 0 0,0 0-31 0 0,0 0-12 0 0,-4 14 1889 0 0,-70 68-1597 0 0,62-62-213 0 0,23-33 483 0 0,85-90-624 0 0,-196 190 1112 0 0,89-80-2636 0 0,34-28-1610 0 0,-8 8-3109 0 0,-7 8-5417 0 0</inkml:trace>
  <inkml:trace contextRef="#ctx0" brushRef="#br1" timeOffset="-188161.849">18730 4249 0 0 0,'0'0'952'0'0,"0"0"794"0"0,0 0 314 0 0,0 0 83 0 0,0 0-134 0 0,0 0-262 0 0,0 0-321 0 0,0 0-286 0 0,0 0-213 0 0,0 0-128 0 0,0 0-57 0 0,0 0-37 0 0,-5 0 3067 0 0,78-32 736 0 0,45-10-2933 0 0,-2 6-880 0 0,-80 32-554 0 0,-35 4-102 0 0,-1 0-9 0 0,0 0-3 0 0,0 0 4 0 0,0 0 5 0 0,0 0 15 0 0,0 0-6 0 0,0 0-18 0 0,0 0-2 0 0,0 0 27 0 0,0 0-9 0 0,0 0-9 0 0,0 0 4 0 0,0 0-5 0 0,0 0 2 0 0,0 0 9 0 0,0 0-2 0 0,0 0 4 0 0,-13-10 1705 0 0,-27-21-1285 0 0,-4-19-286 0 0,49 24-4135 0 0,9 18-3345 0 0,-10 4-4622 0 0</inkml:trace>
  <inkml:trace contextRef="#ctx0" brushRef="#br0" timeOffset="-181762.464">17405 4496 1296 0 0,'0'0'2207'0'0,"0"0"61"0"0,0 0 1 0 0,0 0-107 0 0,0 0-221 0 0,0 0-265 0 0,0 0-276 0 0,0 0-230 0 0,0 0-163 0 0,0 0-170 0 0,0 0-122 0 0,7 4 2544 0 0,41 110-1115 0 0,1-19-1868 0 0,-28-47 136 0 0,-20-55 2591 0 0,-6-15-2415 0 0,-51-106 127 0 0,48 98-631 0 0,1 0-1 0 0,2 0 1 0 0,1 0-1 0 0,1 0 1 0 0,1-1 0 0 0,2 1-1 0 0,3-14-83 0 0,-3 40 7 0 0,0-1-1 0 0,1 0 1 0 0,0 0-1 0 0,0 0 1 0 0,0 1-1 0 0,1-1 1 0 0,-1 0-1 0 0,1 1 1 0 0,0-1-1 0 0,1 1 1 0 0,-1 0-1 0 0,1 0 1 0 0,0 0-1 0 0,0 0 1 0 0,0 0-1 0 0,3-2-6 0 0,20 36 48 0 0,-23-24-44 0 0,0 1 0 0 0,0-1 0 0 0,-1 1 0 0 0,0 0-1 0 0,-1 0 1 0 0,1 0 0 0 0,-1 0 0 0 0,0 0 0 0 0,-1 0-1 0 0,0 0 1 0 0,0 0 0 0 0,-1 6-4 0 0,1 5-84 0 0,3-12-622 0 0,7-12-5700 0 0,-7 0 4287 0 0,0 1-3335 0 0,-2 1-5800 0 0</inkml:trace>
  <inkml:trace contextRef="#ctx0" brushRef="#br0" timeOffset="-173572.711">17145 4275 1008 0 0,'0'0'2019'0'0,"0"0"-76"0"0,0 0 24 0 0,0 0 27 0 0,0 0-81 0 0,0 0-176 0 0,0 0-207 0 0,0 0-167 0 0,0 0-112 0 0,0 0-100 0 0,0 0-127 0 0,6 7 6623 0 0,62-40-5971 0 0,193-99-691 0 0,-184 117-821 0 0,-77 15-190 0 0,0 0 36 0 0,0 0 2 0 0,0 0 10 0 0,0 0 33 0 0,0 0 2 0 0,0 0 2 0 0,0 0 14 0 0,0 0 13 0 0,0 0-21 0 0,0 0 4 0 0,0 0-1 0 0,0 0-17 0 0,0 0-10 0 0,0 0-1 0 0,0 0-5 0 0,0 0-15 0 0,0 0 17 0 0,0 0-9 0 0,0 0 0 0 0,0 0 11 0 0,0 0-19 0 0,0 0-11 0 0,0 0 2 0 0,0 0 8 0 0,0 0-6 0 0,-29 0 190 0 0,-97-27 73 0 0,30-4-60 0 0,95 21-3833 0 0,15 8-9956 0 0,-11 2 1347 0 0</inkml:trace>
  <inkml:trace contextRef="#ctx0" brushRef="#br0" timeOffset="-172730.592">17762 4558 3137 0 0,'0'0'2392'0'0,"0"0"-158"0"0,0 0-172 0 0,0 0-148 0 0,0 0-267 0 0,0 0-334 0 0,0 0-310 0 0,0 0-187 0 0,0 0-86 0 0,0 0-29 0 0,0 0-3 0 0,0 0-24 0 0,0 0-13 0 0,0 4 4196 0 0,0 128-2560 0 0,1-127-2210 0 0,1 1-1 0 0,-1-1 0 0 0,1 0 0 0 0,0 1 0 0 0,0-1 1 0 0,1 0-1 0 0,-1-1 0 0 0,1 1 0 0 0,0 0 0 0 0,1-1 0 0 0,-1 1 1 0 0,1-1-1 0 0,0 0 0 0 0,0 0 0 0 0,0-1 0 0 0,3 3-86 0 0,-5-5 27 0 0,0 0 0 0 0,0-1 0 0 0,0 1-1 0 0,-1-1 1 0 0,1 1 0 0 0,0-1-1 0 0,0 0 1 0 0,0 1 0 0 0,0-1-1 0 0,0 0 1 0 0,0 0 0 0 0,0-1 0 0 0,0 1-1 0 0,0 0 1 0 0,0-1 0 0 0,-1 1-1 0 0,1-1 1 0 0,0 1 0 0 0,0-1-1 0 0,0 0 1 0 0,-1 0 0 0 0,1 0 0 0 0,0 0-1 0 0,-1 0 1 0 0,1 0 0 0 0,-1 0-1 0 0,1-1 1 0 0,-1 1 0 0 0,1 0-1 0 0,-1-1 1 0 0,0 1 0 0 0,0-1 0 0 0,0 0-1 0 0,0 1 1 0 0,0-1 0 0 0,0 0-1 0 0,0 0 1 0 0,-1 1 0 0 0,1-1 0 0 0,-1 0-1 0 0,1 0 1 0 0,-1 0 0 0 0,0 0-1 0 0,1 0 1 0 0,-1-1-27 0 0,1-10-833 0 0,-1-5-2721 0 0,-5 4-2493 0 0,3 8-1963 0 0,-1 2-3263 0 0</inkml:trace>
  <inkml:trace contextRef="#ctx0" brushRef="#br0" timeOffset="-171998.589">17773 4256 10010 0 0,'0'0'2777'0'0,"0"0"-914"0"0,0 0-404 0 0,0 0-32 0 0,0 0-108 0 0,0 0-218 0 0,0 0-259 0 0,0 0-185 0 0,0 0-86 0 0,0 0-16 0 0,0 0 14 0 0,0 0-51 0 0,0 0-24 0 0,-13 8 1756 0 0,13-16 1459 0 0,0 8-3664 0 0,0 0-5 0 0,0 0-9 0 0,0 0-27 0 0,0 0 29 0 0,0 0-6 0 0,0 0 1 0 0,0 0 35 0 0,0 0-19 0 0,0 0-15 0 0,0 0 7 0 0,-24 12 91 0 0,24-12-127 0 0,0 0 5 0 0,0 0-1 0 0,0-1 1 0 0,0 1 0 0 0,0 0 0 0 0,0 0 0 0 0,0-1 0 0 0,0 1 0 0 0,0 0 0 0 0,0-1 0 0 0,0 1 0 0 0,0 0 0 0 0,0 0 0 0 0,0-1 0 0 0,0 1 0 0 0,0 0-1 0 0,0-1 1 0 0,0 1 0 0 0,0 0 0 0 0,0 0 0 0 0,-1-1 0 0 0,1 1 0 0 0,0 0 0 0 0,0 0 0 0 0,0-1 0 0 0,0 1 0 0 0,-1 0 0 0 0,1 0 0 0 0,0-1-1 0 0,0 1 1 0 0,0 0 0 0 0,-1 0 0 0 0,1 0-5 0 0,30-36 94 0 0,-46 57 246 0 0,16-21-346 0 0,0 0-10 0 0,0 0-10 0 0,0 0-24 0 0,0 0-30 0 0,14-17-1995 0 0,-4 10 717 0 0,9-8-5302 0 0,-14 10-5574 0 0</inkml:trace>
  <inkml:trace contextRef="#ctx0" brushRef="#br0" timeOffset="-167382.931">16434 3248 0 0 0,'0'0'926'0'0,"0"0"258"0"0,0 0 121 0 0,0 0 50 0 0,0 0 52 0 0,0 0 40 0 0,0 0 2 0 0,0 0-16 0 0,7-10-52 0 0,17-26-104 0 0,-24 36-1125 0 0,-1 0-1 0 0,1 0 0 0 0,-1 0 1 0 0,1 0-1 0 0,-1 0 0 0 0,1 0 1 0 0,-1 0-1 0 0,1 0 0 0 0,-1-1 1 0 0,1 1-1 0 0,-1 0 0 0 0,1 0 1 0 0,-1 0-1 0 0,1 0 1 0 0,-1-1-1 0 0,1 1 0 0 0,0 0 1 0 0,-1 0-1 0 0,1-1 0 0 0,-1 1 1 0 0,1 0-1 0 0,0-1 0 0 0,-1 1 1 0 0,1-1-1 0 0,0 1 0 0 0,-1 0 1 0 0,1-1-1 0 0,0 1 1 0 0,0-1-1 0 0,-1 1 0 0 0,1-1 1 0 0,0 1-1 0 0,0-1 0 0 0,0 1 1 0 0,0 0-1 0 0,0-1 0 0 0,0 1 1 0 0,0-1-1 0 0,0 1 0 0 0,0-1 1 0 0,0 1-1 0 0,0-1 1 0 0,0 1-1 0 0,0-1 0 0 0,0 1 1 0 0,0-1-1 0 0,0 1 0 0 0,0-1 1 0 0,1 1-1 0 0,-1-1 0 0 0,0 1 1 0 0,0-1-1 0 0,0 1 1 0 0,1-1-1 0 0,-1 1 0 0 0,0 0 1 0 0,1-1-1 0 0,-1 1 0 0 0,1 0-151 0 0,-10-1 3199 0 0,-11 138-2556 0 0,18-108-592 0 0,-1-4-17 0 0,1 1 0 0 0,1-1 1 0 0,1 1-1 0 0,2-1 0 0 0,0 1 0 0 0,3 5-34 0 0,-5-28 26 0 0,1 0-1 0 0,-1 0 1 0 0,1 0-1 0 0,-1 0 1 0 0,1 0-1 0 0,0 0 1 0 0,0 0-1 0 0,1-1 1 0 0,-1 1-1 0 0,0 0 1 0 0,1-1-1 0 0,0 1 1 0 0,0-1-1 0 0,-1 1 1 0 0,1-1-1 0 0,1 0 1 0 0,-1 0-1 0 0,0 0 1 0 0,0 0-1 0 0,1 0 1 0 0,-1-1-1 0 0,1 1 1 0 0,0-1-1 0 0,-1 1 1 0 0,1-1-1 0 0,0 0 1 0 0,0 0-1 0 0,0 0 1 0 0,0 0-1 0 0,0-1 1 0 0,0 1-1 0 0,0-1 1 0 0,0 0-1 0 0,0 0 1 0 0,0 0-1 0 0,0 0 1 0 0,0 0-1 0 0,0-1 1 0 0,0 0-1 0 0,0 1 1 0 0,2-2-26 0 0,1-3 78 0 0,1 0-1 0 0,-1 0 1 0 0,0 0 0 0 0,0-1 0 0 0,-1 0-1 0 0,1-1 1 0 0,-1 1 0 0 0,-1-1 0 0 0,1 0-1 0 0,-1 0 1 0 0,-1 0 0 0 0,1-1 0 0 0,1-6-78 0 0,11-26 42 0 0,-3-2-1 0 0,-2 1 1 0 0,-1-1 0 0 0,-2-1 0 0 0,0-20-42 0 0,-9 375 89 0 0,23-157-8 0 0,5 101-78 0 0,-27-229-1 0 0,0-1-1 0 0,-2 1 0 0 0,-1-1 0 0 0,-1 1 0 0 0,-2-1 0 0 0,0 0 0 0 0,-6 13-1 0 0,8-26 5 0 0,-1 0-1 0 0,0 0 0 0 0,-1-1 0 0 0,-1 0 0 0 0,0 0 0 0 0,0-1 0 0 0,-1 1 0 0 0,0-2 0 0 0,-1 1 1 0 0,-1-1-1 0 0,1-1 0 0 0,-11 9-4 0 0,19-17-2 0 0,-1 1 0 0 0,0-1 0 0 0,0 1 0 0 0,0-1 0 0 0,0 0 0 0 0,0 0 0 0 0,0 0 0 0 0,0 0 0 0 0,0 0 0 0 0,0 0 0 0 0,0 0 0 0 0,0-1 0 0 0,-1 1 0 0 0,1-1 0 0 0,0 0 0 0 0,0 0 0 0 0,-1 1 0 0 0,1-1 0 0 0,0-1 0 0 0,-1 1 0 0 0,1 0 0 0 0,0 0 0 0 0,0-1 0 0 0,-1 0 0 0 0,1 1 0 0 0,0-1 0 0 0,0 0 0 0 0,0 0 0 0 0,0 0 0 0 0,0 0 0 0 0,0 0 0 0 0,0-1 0 0 0,0 1 0 0 0,1-1 0 0 0,-1 1 0 0 0,0-1 0 0 0,1 1 0 0 0,-1-1 0 0 0,1 0 0 0 0,0 0 0 0 0,-1 0 0 0 0,1 0 0 0 0,0 0 0 0 0,0 0 0 0 0,0 0 0 0 0,1 0 0 0 0,-1 0 0 0 0,0-1 0 0 0,1 1 0 0 0,-1-1 2 0 0,1-17 2 0 0,1 1 1 0 0,1-1-1 0 0,1 0 0 0 0,0 1 1 0 0,1 0-1 0 0,1 0 0 0 0,1 0 1 0 0,1 0-1 0 0,1 1 1 0 0,0 0-1 0 0,1 1 0 0 0,1 0 1 0 0,1 0-1 0 0,0 1 0 0 0,1 0 1 0 0,1 1-1 0 0,2-2-2 0 0,10-18 0 0 0,121-131-176 0 0,-133 148-915 0 0,-11 15-3630 0 0,-2 2-4573 0 0,0 1-2821 0 0</inkml:trace>
  <inkml:trace contextRef="#ctx0" brushRef="#br0" timeOffset="-166182.953">21101 7279 0 0 0,'0'0'464'0'0,"0"0"1276"0"0,0 0 428 0 0,0 0 28 0 0,0 0-67 0 0,0 0-174 0 0,0 0-190 0 0,0 0-186 0 0,0 0-148 0 0,0 0-128 0 0,13 5 3844 0 0,-30 51 325 0 0,-42 19-3933 0 0,-80 40-699 0 0,-19-9-516 0 0,169-106-2079 0 0,22-44-4309 0 0,-26 22 135 0 0,-5 15 1181 0 0,0 3-3055 0 0</inkml:trace>
  <inkml:trace contextRef="#ctx0" brushRef="#br0" timeOffset="-165365.641">20810 7276 1448 0 0,'0'0'3172'0'0,"0"0"-709"0"0,0 0-223 0 0,0 0 23 0 0,0 0-14 0 0,0 0-146 0 0,0 0-288 0 0,0 0-368 0 0,0 0-312 0 0,0 0-224 0 0,0 0-131 0 0,0 0-44 0 0,-2-1-46 0 0,-14 2 1153 0 0,16-1-1386 0 0,0 0-70 0 0,26 17 2372 0 0,22 21-989 0 0,-13 21-1245 0 0,71 173-5 0 0,-65-156-366 0 0,-34-79-676 0 0,-7-27-4731 0 0,0 17-3185 0 0,0 8-4079 0 0</inkml:trace>
  <inkml:trace contextRef="#ctx0" brushRef="#br0" timeOffset="-155788.327">16786 7143 288 0 0,'0'0'1344'0'0,"0"0"-3"0"0,0 0 146 0 0,0 0 208 0 0,0 0 53 0 0,0 0-152 0 0,0 0-297 0 0,0 0-290 0 0,0 0-183 0 0,0 0-91 0 0,0 0 13 0 0,9 0 2242 0 0,-7 0 2758 0 0,-80-11-988 0 0,70 11-4678 0 0,-1 1 0 0 0,0 0 0 0 0,1 0-1 0 0,-1 1 1 0 0,1 0 0 0 0,0 0 0 0 0,-1 1 0 0 0,1 0 0 0 0,1 0 0 0 0,-1 1 0 0 0,0 0 0 0 0,1 1 0 0 0,0 0-1 0 0,0 0 1 0 0,0 0 0 0 0,0 1 0 0 0,-4 5-82 0 0,-51 89 640 0 0,40-38-369 0 0,-6 33 52 0 0,23 30 90 0 0,5-122-410 0 0,16 98 136 0 0,21-42 26 0 0,11-1-24 0 0,12-3 37 0 0,4-29-6 0 0,-10-15 66 0 0,28-11-6 0 0,-24-14 21 0 0,-5-5-220 0 0,-3-18 127 0 0,-24 12-103 0 0,9-12 38 0 0,11-40-10 0 0,-15 7 26 0 0,-25 17-59 0 0,-19-26-52 0 0,-3 26 0 0 0,-1 17 0 0 0,-18-12 0 0 0,-7 8 0 0 0,7 7 0 0 0,-40-19 0 0 0,32 26 0 0 0,15 15 0 0 0,-14 3 0 0 0,16 8-28 0 0,-5-22-1423 0 0,29 20 662 0 0,-2-5-1818 0 0,2 2-2995 0 0,2 1-5342 0 0</inkml:trace>
  <inkml:trace contextRef="#ctx0" brushRef="#br1" timeOffset="-142051.433">21000 4960 0 0 0,'0'0'1034'0'0,"0"0"287"0"0,0 0 191 0 0,0 0 108 0 0,0 0 27 0 0,0 0-62 0 0,0 0-112 0 0,0 0-144 0 0,0 0-105 0 0,0 0-66 0 0,0 0-60 0 0,3 3 1749 0 0,-1 1 4590 0 0,-111-22-5037 0 0,23 29-1698 0 0,12 22-57 0 0,3 40 24 0 0,39 5-314 0 0,14-16-106 0 0,7-10 81 0 0,22 47 39 0 0,63-7 67 0 0,-66-86-392 0 0,0-1 0 0 0,-1 0 0 0 0,2 0-1 0 0,-1-1 1 0 0,0 0 0 0 0,1 0 0 0 0,0-1 0 0 0,0 0 0 0 0,0-1-1 0 0,0 1 1 0 0,2-2-44 0 0,-2 2 44 0 0,71-3 372 0 0,-42-18-260 0 0,-34 17-140 0 0,1-1 0 0 0,-1 1 1 0 0,1-1-1 0 0,-1-1 1 0 0,0 1-1 0 0,0-1 0 0 0,0 1 1 0 0,0-1-1 0 0,0-1 0 0 0,0 1 1 0 0,-1 0-1 0 0,1-1 1 0 0,-1 0-1 0 0,2-3-16 0 0,27-41 0 0 0,-23 0 0 0 0,-7 18 0 0 0,-4-3 0 0 0,2 30 0 0 0,-2 3 0 0 0,-1 0 0 0 0,1 0 0 0 0,-58-19 0 0 0,-25 1 0 0 0,44 10 0 0 0,39 8 0 0 0,4 0 0 0 0,342 0 0 0 0,-343 0 0 0 0,-2 0-5 0 0,1 0-38 0 0,0 0-69 0 0,4-11-4955 0 0,3 8-7120 0 0,-5 3-573 0 0</inkml:trace>
</inkml:ink>
</file>

<file path=ppt/ink/ink1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04.3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182 276 11626 0 0,'0'0'2757'0'0,"0"0"-981"0"0,0 0-489 0 0,0 0-4 0 0,0 0 86 0 0,0 0-64 0 0,0 0-227 0 0,0 0-287 0 0,0 0-222 0 0,0 0-123 0 0,0 0-45 0 0,4-7 2402 0 0,25 68-1342 0 0,-17-24-1252 0 0,-1 1 1 0 0,-2-1 0 0 0,-2 1 0 0 0,-2 1 0 0 0,-1 0 0 0 0,-2-1 0 0 0,-1 1 0 0 0,-5 33-210 0 0,4 1 138 0 0,-6 107-10 0 0,6-179-154 0 0,0-1-24 0 0,0 0-12 0 0,0 0-34 0 0,0 0-10 0 0,0 0-10 0 0,0-27-2192 0 0,13-58-2052 0 0,-6 43 939 0 0,-3 20-331 0 0,0-1-3298 0 0,-3 8-2500 0 0</inkml:trace>
  <inkml:trace contextRef="#ctx0" brushRef="#br0" timeOffset="679.504">8 272 4665 0 0,'0'0'4150'0'0,"0"0"-1448"0"0,0 0-612 0 0,0 0-159 0 0,0 0-119 0 0,0 0-177 0 0,0 0-245 0 0,0 0-271 0 0,0 0-255 0 0,0 0-152 0 0,0 0-96 0 0,0 0-74 0 0,0 0-29 0 0,-4-2-43 0 0,1-1-530 0 0,3 3 103 0 0,1 0-1 0 0,-1 0 1 0 0,0 0-1 0 0,0 0 1 0 0,1 0-1 0 0,-1 0 1 0 0,0-1-1 0 0,0 1 0 0 0,1 0 1 0 0,-1 0-1 0 0,0 0 1 0 0,0 0-1 0 0,1 0 1 0 0,-1-1-1 0 0,0 1 1 0 0,0 0-1 0 0,0 0 1 0 0,1 0-1 0 0,-1-1 0 0 0,0 1 1 0 0,0 0-1 0 0,0 0 1 0 0,0-1-1 0 0,0 1 1 0 0,0 0-1 0 0,1 0 1 0 0,-1-1-1 0 0,0 1 1 0 0,0 0-1 0 0,0 0 0 0 0,0-1 1 0 0,0 1-1 0 0,0 0 1 0 0,0-1-1 0 0,0 1 1 0 0,0 0-1 0 0,0 0 1 0 0,0-1-1 0 0,0 1 1 0 0,0 0-1 0 0,0-1 0 0 0,-1 1 1 0 0,1 0-1 0 0,0 0 1 0 0,0-1-43 0 0,339-57 2472 0 0,-245 54-2384 0 0,-92 6-81 0 0,0 0-1 0 0,0 0 0 0 0,-1 0 0 0 0,1 0 0 0 0,-1 1 1 0 0,0-1-1 0 0,0 0 0 0 0,0 1 0 0 0,0-1 0 0 0,0 0 1 0 0,0 1-1 0 0,-1-1 0 0 0,1 1 0 0 0,-1-1 0 0 0,1 1 1 0 0,-1 0-1 0 0,0-1 0 0 0,0 1 0 0 0,0-1 1 0 0,-1 1-1 0 0,1-1 0 0 0,-1 1 0 0 0,1 0 0 0 0,-1-1 1 0 0,0 0-1 0 0,0 1 0 0 0,0-1 0 0 0,0 1 0 0 0,-2 1-6 0 0,-85 142 220 0 0,88-144-219 0 0,-1-1-1 0 0,1 1 0 0 0,0-1 0 0 0,-1 1 0 0 0,1 0 0 0 0,0-1 0 0 0,0 1 1 0 0,0 0-1 0 0,0-1 0 0 0,0 1 0 0 0,0 0 0 0 0,1-1 0 0 0,-1 1 0 0 0,1-1 1 0 0,-1 1-1 0 0,1-1 0 0 0,-1 1 0 0 0,1-1 0 0 0,0 1 0 0 0,0-1 0 0 0,-1 1 1 0 0,1-1-1 0 0,0 0 0 0 0,1 1 0 0 0,-1-1 0 0 0,0 0 0 0 0,0 0 1 0 0,0 0-1 0 0,1 0 0 0 0,-1 0 0 0 0,0 0 0 0 0,1 0 0 0 0,-1 0 0 0 0,1-1 1 0 0,1 1-1 0 0,56 24 53 0 0,-50-24-41 0 0,0 0 1 0 0,0 1-1 0 0,0 0 0 0 0,0 1 1 0 0,-1 0-1 0 0,0 0 0 0 0,1 1 1 0 0,-1 0-1 0 0,0 0 0 0 0,-1 1 1 0 0,1 0-1 0 0,-1 1 0 0 0,0-1 1 0 0,0 1-1 0 0,-1 1 0 0 0,1-1 1 0 0,-1 1-1 0 0,-1 0 0 0 0,0 1 1 0 0,0-1-1 0 0,0 1 0 0 0,-1 0 1 0 0,0 0-1 0 0,0 0 0 0 0,-1 1 1 0 0,0-1-1 0 0,-1 1 0 0 0,0 0 0 0 0,1 5-11 0 0,-5-6 55 0 0,0 1 0 0 0,-1-1 0 0 0,0 0 1 0 0,0 0-1 0 0,-1 0 0 0 0,0-1 0 0 0,0 1 1 0 0,-1-1-1 0 0,0 0 0 0 0,0 0 0 0 0,0-1 1 0 0,-1 0-1 0 0,0 0 0 0 0,-1 0 0 0 0,1 0 1 0 0,-1-1-1 0 0,0 0 0 0 0,0-1 0 0 0,-5 3-56 0 0,-3 4 48 0 0,-9 7-8 0 0,-1-1-1 0 0,0-2 1 0 0,-2-1 0 0 0,1 0 0 0 0,-2-2 0 0 0,1-1 0 0 0,-2-2-1 0 0,-9 2-39 0 0,38-10-35 0 0,-1-1 0 0 0,1 0 0 0 0,-1 1 0 0 0,1-1 0 0 0,-1 1 0 0 0,1-1-1 0 0,-1 0 1 0 0,1 0 0 0 0,-1 1 0 0 0,0-1 0 0 0,1 0 0 0 0,-1 0-1 0 0,1 0 1 0 0,-1 0 0 0 0,0 1 0 0 0,1-1 0 0 0,-1 0 0 0 0,0 0 0 0 0,1 0-1 0 0,-1 0 1 0 0,0-1 0 0 0,1 1 0 0 0,-1 0 0 0 0,1 0 0 0 0,-1 0-1 0 0,0 0 1 0 0,1-1 0 0 0,-1 1 0 0 0,1 0 0 0 0,-1 0 0 0 0,1-1 0 0 0,-1 1-1 0 0,1-1 1 0 0,-1 1 0 0 0,1 0 0 0 0,-1-1 0 0 0,1 1 0 0 0,-1-1-1 0 0,1 1 1 0 0,0-1 0 0 0,-1 1 0 0 0,1-1 0 0 0,0 0 0 0 0,-1 1-1 0 0,1-1 1 0 0,0 1 0 0 0,0-1 0 0 0,-1 0 0 0 0,1 1 0 0 0,0-1 0 0 0,0 1-1 0 0,0-1 1 0 0,0 0 0 0 0,0 1 0 0 0,0-1 0 0 0,0 0 0 0 0,0 1-1 0 0,0-1 1 0 0,0 1 0 0 0,1-1 0 0 0,-1 0 35 0 0,44-40-4276 0 0,-23 26-1364 0 0,-20 14 4978 0 0,11-7-11343 0 0</inkml:trace>
  <inkml:trace contextRef="#ctx0" brushRef="#br0" timeOffset="1798.877">928 640 11418 0 0,'0'0'2273'0'0,"0"0"-435"0"0,0 0-183 0 0,0 0-54 0 0,0 0-116 0 0,0 0-240 0 0,0 0-339 0 0,0 0-249 0 0,0 0-138 0 0,0 0-52 0 0,0 0-6 0 0,0 0-31 0 0,0 0-25 0 0,0 3-29 0 0,-24 122 1899 0 0,24-121-2242 0 0,1-1-1 0 0,-1 0 1 0 0,1 0-1 0 0,0 1 1 0 0,0-1-1 0 0,0 0 0 0 0,0 0 1 0 0,1 0-1 0 0,-1 0 1 0 0,1-1-1 0 0,0 1 1 0 0,0 0-1 0 0,0-1 1 0 0,0 1-1 0 0,0-1 1 0 0,0 1-1 0 0,1-1 0 0 0,-1 0 1 0 0,1 0-1 0 0,-1 0 1 0 0,1-1-1 0 0,0 1 1 0 0,0 0-1 0 0,0-1 1 0 0,0 0-1 0 0,0 0 1 0 0,0 0-1 0 0,0 0 0 0 0,1 0 1 0 0,-1-1-1 0 0,0 1 1 0 0,0-1-1 0 0,1 0 1 0 0,-1 0-1 0 0,0 0 1 0 0,0 0-1 0 0,1-1 1 0 0,-1 1-1 0 0,0-1 0 0 0,0 0 1 0 0,0 0-1 0 0,0 0 1 0 0,0 0-1 0 0,0-1 1 0 0,0 1-1 0 0,0-1 1 0 0,0 0-1 0 0,0 0-32 0 0,23-12 67 0 0,-1-2 0 0 0,0-1 0 0 0,-1-1 0 0 0,-1 0 1 0 0,-1-2-1 0 0,13-16-67 0 0,16-16 8 0 0,-50 122-148 0 0,-2-66 140 0 0,2 0 1 0 0,-1 0-1 0 0,0-1 1 0 0,1 1-1 0 0,-1 0 0 0 0,1 0 1 0 0,0-1-1 0 0,0 1 1 0 0,1-1-1 0 0,-1 1 1 0 0,1-1-1 0 0,-1 1 1 0 0,1-1-1 0 0,0 0 1 0 0,1 0-1 0 0,-1 0 1 0 0,0 0-1 0 0,1 0 0 0 0,0 0 1 0 0,0-1-1 0 0,-1 1 1 0 0,1-1-1 0 0,1 0 1 0 0,-1 0-1 0 0,0 0 1 0 0,1 0-1 0 0,-1-1 1 0 0,0 1-1 0 0,2 0 0 0 0,2-1 11 0 0,0 1 1 0 0,0-1-1 0 0,0 0 0 0 0,0 0 1 0 0,0-1-1 0 0,0 0 0 0 0,0 0 1 0 0,1-1-1 0 0,-1 1 0 0 0,0-2 1 0 0,0 1-1 0 0,0-1 0 0 0,-1 0 1 0 0,1-1-1 0 0,0 1 0 0 0,3-3-11 0 0,14-12 70 0 0,-1-1 0 0 0,0-1 0 0 0,-2-1 0 0 0,0-1-1 0 0,-1-1 1 0 0,-2 0 0 0 0,0-2 0 0 0,-1 0 0 0 0,5-12-70 0 0,57-109 254 0 0,-67 123-243 0 0,-1-1 0 0 0,-1 0 0 0 0,-1-1 0 0 0,-2 0 0 0 0,0-1 0 0 0,-1 0 0 0 0,-2 0 0 0 0,0 0 0 0 0,-2 0 0 0 0,-1 0 0 0 0,-1-1 0 0 0,-1-5-11 0 0,0 26 10 0 0,1 0-1 0 0,-1 0 0 0 0,0 0 1 0 0,-1 0-1 0 0,1 0 0 0 0,-1 0 1 0 0,0 1-1 0 0,0-1 0 0 0,-1 1 1 0 0,1-1-1 0 0,-1 1 0 0 0,0 0 1 0 0,0 0-1 0 0,0 0 0 0 0,-1 0 1 0 0,1 1-1 0 0,-1-1 0 0 0,0 1 1 0 0,-3-2-10 0 0,5 6 0 0 0,-1-1 1 0 0,0 1-1 0 0,1 0 1 0 0,-1 0-1 0 0,1 0 0 0 0,-1 0 1 0 0,1 0-1 0 0,0 0 1 0 0,-1 1-1 0 0,1-1 1 0 0,0 1-1 0 0,0 0 1 0 0,0 0-1 0 0,0 0 1 0 0,0-1-1 0 0,1 2 1 0 0,-1-1-1 0 0,0 0 1 0 0,1 0-1 0 0,0 1 1 0 0,-1-1-1 0 0,1 0 0 0 0,0 1 1 0 0,0-1-1 0 0,1 1 1 0 0,-1 0-1 0 0,0-1 1 0 0,1 1-1 0 0,-1-1 1 0 0,1 1-1 0 0,0 0 1 0 0,0 0-1 0 0,0-1 1 0 0,0 1-1 0 0,1 1 0 0 0,-3 9 0 0 0,-3 12 19 0 0,1 0 1 0 0,2 0-1 0 0,1 0 1 0 0,0 0-1 0 0,2 0 1 0 0,3 16-20 0 0,51 165 118 0 0,-42-170-92 0 0,-1 0 1 0 0,-2 0-1 0 0,-2 1 0 0 0,-1 0 1 0 0,-2 1-1 0 0,0 18-26 0 0,-8 43 16 0 0,3-99-45 0 0,0-1 0 0 0,-1 1 0 0 0,1 0-1 0 0,0 0 1 0 0,-1-1 0 0 0,1 1 0 0 0,0 0 0 0 0,-1 0 0 0 0,1 0 0 0 0,0 0-1 0 0,-1 0 1 0 0,1-1 0 0 0,0 1 0 0 0,-1 0 0 0 0,1 0 0 0 0,0 0-1 0 0,-1 0 1 0 0,1 0 0 0 0,-1 0 0 0 0,1 0 0 0 0,0 0 0 0 0,-1 0-1 0 0,1 0 1 0 0,0 1 0 0 0,-1-1 0 0 0,1 0 0 0 0,0 0 0 0 0,-1 0 0 0 0,1 0-1 0 0,0 0 1 0 0,-1 1 0 0 0,1-1 0 0 0,0 0 0 0 0,-1 0 0 0 0,1 1-1 0 0,0-1 1 0 0,0 0 0 0 0,-1 0 0 0 0,1 1 0 0 0,0-1 0 0 0,0 0-1 0 0,0 1 1 0 0,-1-1 0 0 0,1 0 0 0 0,0 1 29 0 0,-5-44-1851 0 0,5 39 1713 0 0,0-49-2679 0 0,-1-2-2914 0 0,-4 20-5418 0 0,1 20 2495 0 0</inkml:trace>
  <inkml:trace contextRef="#ctx0" brushRef="#br0" timeOffset="2044.178">1407 368 12075 0 0,'0'0'3659'0'0,"0"0"-1200"0"0,0 0-678 0 0,0 0-273 0 0,0 0-164 0 0,0 0-121 0 0,0 0-129 0 0,0 0-163 0 0,0 0-119 0 0,0 0-79 0 0,0 0-127 0 0,0 0-89 0 0,0 0-54 0 0,34-6-52 0 0,111-20-42 0 0,132-30 802 0 0,-178 34-1146 0 0,-32 8-332 0 0,-39 9-2211 0 0,0-2-5412 0 0,-23 7-4422 0 0</inkml:trace>
</inkml:ink>
</file>

<file path=ppt/ink/ink1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0.79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3 188 12387 0 0,'0'0'2021'0'0,"0"0"-360"0"0,0 0-197 0 0,0 0-10 0 0,0 0-98 0 0,0 0-197 0 0,0 0-195 0 0,0 0-185 0 0,0 0-112 0 0,0 0-72 0 0,0 0-37 0 0,0 0-58 0 0,0 0-51 0 0,-2-1-51 0 0,116-9 2476 0 0,252 10-1577 0 0,-405-26-36 0 0,29 19-1253 0 0,0-1 0 0 0,1 0-1 0 0,-1-1 1 0 0,2 0 0 0 0,-1 0 0 0 0,1-1-1 0 0,1 0 1 0 0,-1-1 0 0 0,2 0-1 0 0,-2-4-7 0 0,-27-28-1763 0 0,34 42 1878 0 0,1 1-3433 0 0,-1 0-3785 0 0,1 0 4552 0 0,0 0-9317 0 0</inkml:trace>
</inkml:ink>
</file>

<file path=ppt/ink/ink1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4.64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16812 0 0,'0'0'1512'0'0,"0"0"-355"0"0,0 0-80 0 0,0 0 63 0 0,0 0-20 0 0,0 0-150 0 0,0 0-238 0 0,0 0-240 0 0,0 0-112 0 0,0 0-4 0 0,0 0 20 0 0,0 0 28 0 0,0 0-8 0 0,7 0-49 0 0,196 29 2316 0 0,-131-26-2015 0 0,-41-2-6111 0 0,-34-1 3753 0 0,-7 0-8808 0 0,5 3-1313 0 0</inkml:trace>
</inkml:ink>
</file>

<file path=ppt/ink/ink1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5.07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15091 0 0,'0'0'2175'0'0,"0"0"-766"0"0,0 0-393 0 0,0 0 16 0 0,0 0 64 0 0,0 0-57 0 0,0 0-191 0 0,0 0-226 0 0,0 0-127 0 0,0 0-23 0 0,0 0-25 0 0,0 0-14 0 0,0 0-34 0 0,5 1-43 0 0,165 24 2702 0 0,-25-28-2672 0 0,-121-5-378 0 0,-24 8-28 0 0,0 0-14 0 0,0 0-5 0 0,0 0-21 0 0,0 0-11 0 0,0 0-6 0 0,0 0-24 0 0,0 0-23 0 0,0 0-32 0 0,0 0-28 0 0,-1-2-5157 0 0,-2-3-7821 0 0,3 1 2149 0 0</inkml:trace>
</inkml:ink>
</file>

<file path=ppt/ink/ink1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0.11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0 126 9410 0 0,'0'0'1854'0'0,"0"0"-273"0"0,0 0-68 0 0,0 0 76 0 0,0 0 12 0 0,0 0-204 0 0,0 0-280 0 0,0 0-237 0 0,0 0-188 0 0,0 0-148 0 0,0 0-78 0 0,0-6 1418 0 0,31 108-46 0 0,-21-52-1489 0 0,-1 1 0 0 0,-3-1 1 0 0,-3 1-1 0 0,-1 12-349 0 0,-2 69 1834 0 0,0-144-1724 0 0,-1-27 20 0 0,1 0 0 0 0,3 0 1 0 0,1 0-1 0 0,2 1 0 0 0,7-25-130 0 0,-8 43-1 0 0,4-16 25 0 0,2 0 1 0 0,0 1 0 0 0,3 1-1 0 0,1 0 1 0 0,1 1 0 0 0,2 0-1 0 0,13-18-24 0 0,-29 49 1 0 0,-1-1 1 0 0,1 1-1 0 0,-1-1 0 0 0,1 1 0 0 0,0 0 1 0 0,0 0-1 0 0,0-1 0 0 0,0 2 0 0 0,0-1 1 0 0,1 0-1 0 0,-1 0 0 0 0,0 1 0 0 0,1-1 1 0 0,0 1-1 0 0,-1 0 0 0 0,1-1 0 0 0,0 1 1 0 0,-1 0-1 0 0,1 1 0 0 0,0-1 0 0 0,0 1 1 0 0,0-1-1 0 0,0 1 0 0 0,0 0 0 0 0,0 0 0 0 0,-1 0 1 0 0,1 0-1 0 0,0 0 0 0 0,0 1 0 0 0,0 0 1 0 0,0-1-1 0 0,0 1 0 0 0,-1 0 0 0 0,1 0 1 0 0,0 0-1 0 0,-1 1 0 0 0,1-1 0 0 0,-1 1 1 0 0,1-1-1 0 0,-1 1 0 0 0,0 0 0 0 0,0 0 1 0 0,0 0-1 0 0,1 0-1 0 0,1 6 18 0 0,0-1 0 0 0,0 1 0 0 0,0 0 0 0 0,-1 0 0 0 0,0 0 0 0 0,0 0 0 0 0,-1 1 0 0 0,0-1 0 0 0,-1 1 1 0 0,0-1-1 0 0,0 8-18 0 0,2 14 29 0 0,-2-32-4059 0 0,7-14-2268 0 0,-6 13 2116 0 0,1-1-7351 0 0</inkml:trace>
  <inkml:trace contextRef="#ctx0" brushRef="#br0" timeOffset="3509.716">389 711 6721 0 0,'0'0'1827'0'0,"0"0"-325"0"0,0 0-110 0 0,0 0 138 0 0,0 0 112 0 0,0 0-111 0 0,0 0-282 0 0,0 0-324 0 0,0 0-268 0 0,0 0-172 0 0,0 0-84 0 0,0 0-15 0 0,0 0-11 0 0,-4-7 2479 0 0,-31 52-1468 0 0,-3 36-996 0 0,34-69-291 0 0,0 0 0 0 0,1 0 0 0 0,1 0 0 0 0,0 0 0 0 0,0 1 0 0 0,2-1 0 0 0,-1 1 0 0 0,2-1 0 0 0,1 13-99 0 0,0-23 81 0 0,0 0-1 0 0,0 0 1 0 0,0 0-1 0 0,0 0 1 0 0,1-1-1 0 0,-1 1 0 0 0,1-1 1 0 0,-1 1-1 0 0,1-1 1 0 0,0 0-1 0 0,-1 0 1 0 0,1 0-1 0 0,0 0 1 0 0,0 0-1 0 0,0-1 1 0 0,-1 1-1 0 0,1-1 1 0 0,0 0-1 0 0,0 0 1 0 0,0 0-1 0 0,1 0-80 0 0,21-7 257 0 0,-18-9-4157 0 0,-14-16-8148 0 0,4 28 809 0 0</inkml:trace>
  <inkml:trace contextRef="#ctx0" brushRef="#br0" timeOffset="4023.436">558 365 8058 0 0,'0'0'2655'0'0,"0"0"-585"0"0,0 0-297 0 0,0 0-116 0 0,0 0-149 0 0,0 0-248 0 0,0 0-302 0 0,0 0-255 0 0,0 0-198 0 0,0 0-107 0 0,0 0-48 0 0,0 0-43 0 0,0 0 41 0 0,-2 3 15 0 0,-29 42 1355 0 0,31-45-1672 0 0,0 0 25 0 0,0 0 2 0 0,0 0 10 0 0,0 0 30 0 0,0 0-33 0 0,0 0 6 0 0,0 0 2 0 0,0 0-14 0 0,0 0 41 0 0,0 0 5 0 0,17-21 414 0 0,-17 20-605 0 0,11-11 471 0 0,-16 11 476 0 0,-21 17-598 0 0,25-13-1030 0 0,1 2-5228 0 0,0-1-115 0 0,-2-1-5546 0 0</inkml:trace>
</inkml:ink>
</file>

<file path=ppt/ink/ink1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7.6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24 14211 0 0,'0'0'1528'0'0,"0"0"-443"0"0,0 0-212 0 0,0 0 5 0 0,0 0 40 0 0,0 0-41 0 0,0 0-152 0 0,0 0-203 0 0,0 0-157 0 0,0 0-57 0 0,0 0-13 0 0,0 4 21 0 0,33 150 1678 0 0,-24 118-1552 0 0,-38-136 1508 0 0,31-166-1751 0 0,2-1 0 0 0,1 0-1 0 0,1 1 1 0 0,2 0 0 0 0,11-28-199 0 0,-2 5 64 0 0,1-2 54 0 0,4 1 1 0 0,1 1 0 0 0,29-46-119 0 0,-1 35 193 0 0,-48 64-180 0 0,-1-1 0 0 0,1 1 0 0 0,0 0 0 0 0,0 0 1 0 0,0 0-1 0 0,-1 0 0 0 0,1 1 0 0 0,0-1 0 0 0,0 1 0 0 0,-1 0 0 0 0,1 0 0 0 0,0 0 0 0 0,-1 0 0 0 0,1 0 0 0 0,-1 0 0 0 0,1 1 0 0 0,-1-1 0 0 0,1 1 0 0 0,-1 0 1 0 0,0-1-1 0 0,0 1 0 0 0,0 0 0 0 0,0 1 0 0 0,0-1 0 0 0,-1 0 0 0 0,1 0 0 0 0,-1 1 0 0 0,1-1 0 0 0,-1 1 0 0 0,0-1 0 0 0,0 1 0 0 0,0 0 0 0 0,0-1 0 0 0,0 1 1 0 0,-1 0-1 0 0,1 0 0 0 0,-1-1 0 0 0,0 3-13 0 0,7 10 106 0 0,27 44-421 0 0,-57-77-6222 0 0,19 14 677 0 0,0 0-5740 0 0</inkml:trace>
</inkml:ink>
</file>

<file path=ppt/ink/ink1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8.39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0 144 6369 0 0,'0'0'4756'0'0,"0"0"-2251"0"0,0 0-762 0 0,0 0-55 0 0,0 0-60 0 0,0 0-195 0 0,0 0-296 0 0,0 0-318 0 0,0 0-228 0 0,0 0-107 0 0,0 0-39 0 0,0 0-23 0 0,0 0 25 0 0,12-4 1069 0 0,149 12 1340 0 0,182-1-1010 0 0,-386-22-1742 0 0,-36-55-160 0 0,35 20-2906 0 0,44 39-631 0 0,0 5-4674 0 0,0 3-3539 0 0</inkml:trace>
</inkml:ink>
</file>

<file path=ppt/ink/ink1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8.80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 1 7538 0 0,'0'0'2565'0'0,"0"0"-759"0"0,0 0-217 0 0,0 0 87 0 0,0 0 48 0 0,0 0-102 0 0,0 0-230 0 0,0 0-230 0 0,0 0-226 0 0,0 0-132 0 0,0 0-86 0 0,0 0-63 0 0,0 0-59 0 0,-4 0-47 0 0,-13 0-59 0 0,13 0-80 0 0,4 0-51 0 0,0 0-71 0 0,0 0-45 0 0,0 0-26 0 0,14 0 690 0 0,216 1 2175 0 0,-114 1-5421 0 0,-58-2-2979 0 0,0 0-3975 0 0,-52 0-3029 0 0</inkml:trace>
</inkml:ink>
</file>

<file path=ppt/ink/ink1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9.24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1 678 11410 0 0,'0'0'1858'0'0,"0"0"-368"0"0,0 0-21 0 0,0 0 140 0 0,0 0 0 0 0,0 0-160 0 0,0 0-224 0 0,0 0-211 0 0,0 0-153 0 0,0 0-115 0 0,0 0-99 0 0,0 0-70 0 0,16 0-53 0 0,116 4 1061 0 0,-39-6-495 0 0,1 0-4167 0 0,-98-2-9411 0 0,1 4 898 0 0</inkml:trace>
  <inkml:trace contextRef="#ctx0" brushRef="#br0" timeOffset="333.472">200 446 15363 0 0,'0'0'1863'0'0,"0"0"-436"0"0,0 0-168 0 0,0 0-46 0 0,0 0-96 0 0,0 0-157 0 0,0 0-197 0 0,0 0-175 0 0,0 0-88 0 0,0 0-52 0 0,0 0-47 0 0,0 0-43 0 0,0 0-16 0 0,-2 19-24 0 0,-8 120 387 0 0,-15 178-483 0 0,25-289-1259 0 0,0-22-3550 0 0,0 0-4407 0 0,0-6-2283 0 0</inkml:trace>
  <inkml:trace contextRef="#ctx0" brushRef="#br0" timeOffset="926.314">550 571 13195 0 0,'0'0'1273'0'0,"0"0"-435"0"0,0 0-46 0 0,0 0 180 0 0,0 0 107 0 0,0 0-56 0 0,0 0-239 0 0,0 0-241 0 0,0 0-191 0 0,0 0-108 0 0,0 0-54 0 0,-2 32-76 0 0,-6 101-38 0 0,-19 29 169 0 0,16-125-226 0 0,-11 70 2299 0 0,30-128-819 0 0,27-57-403 0 0,3-15-624 0 0,5 1 1 0 0,3 2-1 0 0,55-77-472 0 0,-95 158 34 0 0,1 0 1 0 0,0 0-1 0 0,0 1 1 0 0,1-1-1 0 0,0 2 1 0 0,1-1-1 0 0,-1 1 1 0 0,1 1 0 0 0,1-1-1 0 0,5-2-34 0 0,-13 10 10 0 0,-1 0 0 0 0,0 0 1 0 0,0 0-1 0 0,0 0 0 0 0,0 0 0 0 0,0 0 1 0 0,0 0-1 0 0,0 0 0 0 0,0 0 0 0 0,0 0 0 0 0,0 1 1 0 0,-1-1-1 0 0,1 0 0 0 0,-1 1 0 0 0,1-1 0 0 0,-1 0 1 0 0,1 1-1 0 0,-1-1 0 0 0,1 0 0 0 0,-1 1 0 0 0,0-1 1 0 0,0 1-1 0 0,0-1 0 0 0,0 1 0 0 0,0-1 0 0 0,0 1 1 0 0,0-1-1 0 0,-1 0 0 0 0,1 1 0 0 0,0-1 0 0 0,-1 1 1 0 0,1-1-1 0 0,-1 0-10 0 0,1 4 38 0 0,-11 68 205 0 0,9-14-2332 0 0,11-46-1439 0 0,-4-7-4032 0 0,-2-3-4270 0 0</inkml:trace>
  <inkml:trace contextRef="#ctx0" brushRef="#br0" timeOffset="1662.31">881 991 12707 0 0,'0'0'1736'0'0,"0"0"-350"0"0,0 0-83 0 0,0 0-10 0 0,0 0-78 0 0,0 0-207 0 0,0 0-283 0 0,0 0-221 0 0,0 0-78 0 0,0 0-32 0 0,0 0-22 0 0,0 0-15 0 0,0 0-49 0 0,-6 13-40 0 0,-29 65 167 0 0,23-36 79 0 0,-18 108 1258 0 0,30-148-1763 0 0,0-1 0 0 0,0 0 0 0 0,0 0 0 0 0,0 0 0 0 0,0 1 0 0 0,0-1 0 0 0,0 0 0 0 0,0 0 0 0 0,0 1 0 0 0,1-1 0 0 0,-1 0 0 0 0,0 0 0 0 0,1 0 0 0 0,-1 0 0 0 0,1 0 0 0 0,0 1 0 0 0,-1-1 0 0 0,1 0 0 0 0,0 0 0 0 0,-1-1 0 0 0,1 1 0 0 0,0 0 0 0 0,0 0 0 0 0,0 0 0 0 0,0 0 0 0 0,0-1 0 0 0,0 1 0 0 0,0 0 0 0 0,0-1 0 0 0,0 1-1 0 0,0-1 1 0 0,0 1 0 0 0,1-1 0 0 0,0 1-9 0 0,11-13-4686 0 0,-11 2 1893 0 0,1-2-5470 0 0,-2 5-2783 0 0</inkml:trace>
  <inkml:trace contextRef="#ctx0" brushRef="#br0" timeOffset="2078.344">1041 759 12595 0 0,'0'0'2212'0'0,"0"0"-745"0"0,0 0-268 0 0,0 0 31 0 0,0 0 11 0 0,0 0-94 0 0,0 0-255 0 0,0 0-262 0 0,0 0-194 0 0,0 0-123 0 0,0 0-69 0 0,0 0-44 0 0,0 0-30 0 0,-5 5-6 0 0,-14 18-37 0 0,14-18-29 0 0,5-5-39 0 0,0 0-38 0 0,17-7 11 0 0,9-15 116 0 0,-25 22-80 0 0,-1 0 10 0 0,0 0 24 0 0,0 0 26 0 0,0 0 22 0 0,0 0 10 0 0,-19 7 372 0 0,-8 11-243 0 0,30-19-2567 0 0,5-5-2333 0 0,0 0-2199 0 0,-3 5-4343 0 0</inkml:trace>
  <inkml:trace contextRef="#ctx0" brushRef="#br0" timeOffset="2483.048">1398 291 12923 0 0,'0'0'1805'0'0,"0"0"-287"0"0,0 0-36 0 0,0 0-19 0 0,0 0-92 0 0,0 0-199 0 0,0 0-256 0 0,0 0-202 0 0,0 0-120 0 0,0 0-76 0 0,0 0-25 0 0,0 0-23 0 0,0 0-38 0 0,-5 6-40 0 0,-36 52 856 0 0,-66 85-617 0 0,98-134-1322 0 0,-9 11 2211 0 0,15-16-4659 0 0,10-8-5852 0 0,-2 0-2377 0 0</inkml:trace>
  <inkml:trace contextRef="#ctx0" brushRef="#br0" timeOffset="3468.09">384 203 4089 0 0,'0'0'2690'0'0,"0"0"-271"0"0,0 0-141 0 0,0 0-56 0 0,0 0-207 0 0,0 0-271 0 0,0 0-330 0 0,0 0-309 0 0,0 0-219 0 0,0 0-143 0 0,0 0-93 0 0,0 0-33 0 0,0 0 3 0 0,5-2-8 0 0,22-4-90 0 0,0 0 1 0 0,0 2-1 0 0,0 2 1 0 0,1 0-1 0 0,-1 1 0 0 0,1 2 1 0 0,2 1-523 0 0,34 0 264 0 0,75-9 241 0 0,-97 6-521 0 0,-27 1 233 0 0,-26 0 893 0 0,-8-14-771 0 0,-10-24 5 0 0,8-5-458 0 0,0 1-2630 0 0,15 10-6637 0 0,6 24-2975 0 0</inkml:trace>
</inkml:ink>
</file>

<file path=ppt/ink/ink1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30.34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1 181 0 0 0,'44'-5'0'0'0,"-34"8"-385"0"0,1 1 5507 0 0,-8 4 7647 0 0,-3-7-11722 0 0,2 1 4716 0 0,14 10-4111 0 0,76 7 729 0 0,560-19-303 0 0,-704-11-5195 0 0,-5 16-3588 0 0,20 4-4191 0 0,29-5 1187 0 0</inkml:trace>
  <inkml:trace contextRef="#ctx0" brushRef="#br0" timeOffset="453.714">145 401 6385 0 0,'0'0'2764'0'0,"0"0"-439"0"0,0 0-231 0 0,0 0-73 0 0,0 0-182 0 0,0 0-327 0 0,0 0-382 0 0,0 0-260 0 0,0 0-184 0 0,0 0-107 0 0,0 0-30 0 0,0 0-47 0 0,0 0-36 0 0,-11 5-17 0 0,-31 12-19 0 0,32-13-20 0 0,10-4-14 0 0,0 0-4 0 0,0 0-25 0 0,0 0-10 0 0,0 0-17 0 0,37 22 1885 0 0,217-14-390 0 0,-41-24-1342 0 0,-37 10-361 0 0,-175 6-137 0 0,-1 0 1 0 0,0 0 12 0 0,0 0-16 0 0,0 0-23 0 0,0 0-13 0 0,0 0-5 0 0,0 0-37 0 0,-27-3-2565 0 0,16 0 875 0 0,-6-1-1330 0 0,6-2-7239 0 0,9 3-1354 0 0</inkml:trace>
  <inkml:trace contextRef="#ctx0" brushRef="#br0" timeOffset="1124.559">516 4 4873 0 0,'0'0'3825'0'0,"0"0"-1381"0"0,0 0-603 0 0,0 0-93 0 0,0 0-55 0 0,0 0-133 0 0,0 0-244 0 0,0 0-269 0 0,0 0-207 0 0,0 0-141 0 0,0 0-60 0 0,0 0-40 0 0,0 0-21 0 0,-11-1-37 0 0,-33-1-61 0 0,33 1-66 0 0,50 38 2655 0 0,178 88-1198 0 0,-116-74-1702 0 0,-46-14-31 0 0,-56 20 11 0 0,-7-42-92 0 0,-1 0 0 0 0,0 0 0 0 0,-1-1 0 0 0,0-1 0 0 0,-1 0 0 0 0,0 0 0 0 0,-1-1-1 0 0,-1 0 1 0 0,-3 2-57 0 0,-97 88 402 0 0,77-68-297 0 0,-34 42 100 0 0,65-71-118 0 0,-6 5-551 0 0,14-22-2617 0 0,-1 7 2244 0 0,4-7-4172 0 0,-1 8-5553 0 0</inkml:trace>
</inkml:ink>
</file>

<file path=ppt/ink/ink1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35.8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19 170 3233 0 0,'0'0'2615'0'0,"0"0"-785"0"0,0 0-210 0 0,0 0 151 0 0,0 0 165 0 0,0 0-38 0 0,0 0-281 0 0,0 0-393 0 0,0 0-380 0 0,0 0-248 0 0,0 0-132 0 0,0 0-70 0 0,-4-1-22 0 0,2 0-422 0 0,-11-3 862 0 0,34 3 1418 0 0,191 8 1979 0 0,93-14-3233 0 0,-269 6-482 0 0,-49 2 765 0 0,-4-20-799 0 0,-31-33 491 0 0,39 39-879 0 0,-27-43 46 0 0,36 55-238 0 0,0 0-1 0 0,0 0 1 0 0,0 0-1 0 0,1 1 1 0 0,-1-1-1 0 0,0 0 1 0 0,0 0-1 0 0,1 1 1 0 0,-1-1-1 0 0,0 0 1 0 0,1 0-1 0 0,-1 1 1 0 0,0-1-1 0 0,1 0 0 0 0,-1 1 1 0 0,1-1-1 0 0,-1 1 1 0 0,1-1-1 0 0,0 1 1 0 0,-1-1-1 0 0,1 1 1 0 0,0-1-1 0 0,-1 1 1 0 0,1-1-1 0 0,0 1 1 0 0,-1 0-1 0 0,1-1 1 0 0,0 1-1 0 0,0 0 0 0 0,-1 0 1 0 0,1-1-1 0 0,0 1 1 0 0,0 0-1 0 0,0 0 1 0 0,-1 0-1 0 0,1 0 1 0 0,0 0-1 0 0,0 0 1 0 0,0 0-1 0 0,-1 1 1 0 0,1-1-1 0 0,0 0 1 0 0,0 0 120 0 0,14-4-4290 0 0,-7 4-3869 0 0,-4 0-3178 0 0</inkml:trace>
</inkml:ink>
</file>

<file path=ppt/ink/ink1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33.51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 24 48 0 0,'0'0'1675'0'0,"0"0"111"0"0,0 0 332 0 0,0 0 286 0 0,0 0 105 0 0,0 0-178 0 0,0 0-402 0 0,0 0-383 0 0,0 0-262 0 0,0 0-174 0 0,0 0-95 0 0,0 0-35 0 0,0 0-64 0 0,0-6-57 0 0,-2-12 660 0 0,6 34 1676 0 0,44 124-1391 0 0,48 132-914 0 0,-53-171-734 0 0,-21-58-29 0 0,-22-43-108 0 0,0 0-9 0 0,0 0 4 0 0,0 0 18 0 0,0 0 0 0 0,0 0 18 0 0,0 0 10 0 0,0 0 14 0 0,0 0-2 0 0,0 0 20 0 0,0 0 4 0 0,0 0-19 0 0,0 0 14 0 0,0 0-22 0 0,0 0-7 0 0,15-22 516 0 0,75-232-500 0 0,-24 119-9 0 0,-66 134-154 0 0,4-8 188 0 0,-14 7-4482 0 0,9 2 3670 0 0,-2 3-4527 0 0,1-3 2446 0 0,0 1-4085 0 0,0 2-4658 0 0</inkml:trace>
  <inkml:trace contextRef="#ctx0" brushRef="#br0" timeOffset="4117.028">445 569 2769 0 0,'0'0'1881'0'0,"0"0"-104"0"0,0 0 72 0 0,0 0 137 0 0,0 0-91 0 0,0 0-253 0 0,0 0-299 0 0,0 0-252 0 0,0 0-130 0 0,0 0-58 0 0,0 0-21 0 0,0 0-17 0 0,1-3-41 0 0,5-7-51 0 0,-4 8-65 0 0,-2 11 3393 0 0,-1 12-3315 0 0,-15 67 45 0 0,16-80-825 0 0,0-6 16 0 0,-1 0 1 0 0,1 0-1 0 0,0 0 1 0 0,0 0-1 0 0,0 0 0 0 0,0 0 1 0 0,0-1-1 0 0,0 1 1 0 0,1 0-1 0 0,-1 0 1 0 0,0 0-1 0 0,1 0 0 0 0,0 0 1 0 0,-1-1-1 0 0,1 1 1 0 0,0 0-1 0 0,0-1 0 0 0,0 1 1 0 0,0 0-1 0 0,0-1 1 0 0,0 1-1 0 0,1-1 0 0 0,-1 0 1 0 0,0 1-1 0 0,1-1 1 0 0,-1 0-1 0 0,2 1-22 0 0,38 8 1323 0 0,-40-10-1275 0 0,-1 0 7 0 0,0 0-31 0 0,0 0-36 0 0,0 0-14 0 0,0 0 10 0 0,0 0-13 0 0,0 0-15 0 0,0 0-27 0 0,0 0-25 0 0,0 0-26 0 0,0 0-38 0 0,0 0-47 0 0,0 0-71 0 0,0 0-76 0 0,0 0-117 0 0,-7-18-8694 0 0,7 14 2661 0 0,0 0-4989 0 0</inkml:trace>
  <inkml:trace contextRef="#ctx0" brushRef="#br0" timeOffset="4666.929">618 230 8914 0 0,'0'0'2639'0'0,"0"0"-584"0"0,0 0-272 0 0,0 0-33 0 0,0 0-100 0 0,0 0-250 0 0,0 0-309 0 0,0 0-292 0 0,0 0-206 0 0,0 0-81 0 0,0 0-18 0 0,0 0 0 0 0,0 0-25 0 0,-3 1-27 0 0,-8 4-44 0 0,8-4-54 0 0,3-1-28 0 0,0 0-29 0 0,-20 22 1165 0 0,20-22-1428 0 0,0-1 0 0 0,0 1 0 0 0,0 0 0 0 0,0-1 0 0 0,0 1 0 0 0,0 0 0 0 0,0 0 0 0 0,0-1 0 0 0,0 1 0 0 0,0 0 0 0 0,0 0-1 0 0,0-1 1 0 0,0 1 0 0 0,0 0 0 0 0,0 0 0 0 0,-1-1 0 0 0,1 1 0 0 0,0 0 0 0 0,0 0 0 0 0,0-1 0 0 0,0 1 0 0 0,0 0 0 0 0,-1 0 0 0 0,1 0 0 0 0,0-1 0 0 0,0 1 0 0 0,0 0 0 0 0,-1 0 0 0 0,1 0 0 0 0,0 0 0 0 0,0-1 0 0 0,0 1 0 0 0,-1 0 0 0 0,1 0 0 0 0,0 0 0 0 0,-1 0-24 0 0,5-6-56 0 0,11-19 325 0 0,-15 24-161 0 0,0 1-12 0 0,0 0-20 0 0,0 0-5 0 0,0 0-10 0 0,-4 6 283 0 0,5-4-6489 0 0,2-1 5003 0 0,1 0-1394 0 0,0 0-3411 0 0,-2-1-5853 0 0</inkml:trace>
</inkml:ink>
</file>

<file path=ppt/ink/ink1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45.4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1 159 6617 0 0,'0'0'2130'0'0,"0"0"-263"0"0,0 0-110 0 0,0 0-22 0 0,0 0-76 0 0,0 0-219 0 0,0 0-292 0 0,0 0-224 0 0,0 0-166 0 0,0 0-77 0 0,0 0-54 0 0,0 0-72 0 0,0 0-62 0 0,10 0-39 0 0,187-10 2608 0 0,-5 2-2087 0 0,-113 1-630 0 0,-79 7-325 0 0,-32-26 1962 0 0,-60-59-1965 0 0,64 64-261 0 0,22 20 33 0 0,5 1-4137 0 0,0 0-4625 0 0,1 0-2416 0 0</inkml:trace>
</inkml:ink>
</file>

<file path=ppt/ink/ink1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46.09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 1 0 0 0,'0'0'671'0'0,"0"0"368"0"0,0 0 469 0 0,0 0 319 0 0,0 0 43 0 0,0 0-175 0 0,0 0-292 0 0,0 0-216 0 0,0 0-82 0 0,0 0-14 0 0,0 0-3 0 0,-4 1-34 0 0,-18 2 2215 0 0,36 1 1611 0 0,10 3-4014 0 0,29-3-18 0 0,-1-2 0 0 0,1-2 0 0 0,-1-3-1 0 0,31-6-847 0 0,2 1 267 0 0,-2 7-484 0 0,-83 1-62 0 0,0 0-75 0 0,0 0-121 0 0,0 0-160 0 0,0 0-239 0 0,0 0-280 0 0,0 0-419 0 0,3 0-6002 0 0,-1 0-3699 0 0</inkml:trace>
</inkml:ink>
</file>

<file path=ppt/ink/ink1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38.63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113 255 11370 0 0,'0'0'2525'0'0,"0"0"-667"0"0,0 0-318 0 0,0 0-16 0 0,0 0-58 0 0,0 0-162 0 0,0 0-271 0 0,0 0-276 0 0,0 0-173 0 0,0 0-73 0 0,0 0-12 0 0,0 0-43 0 0,0 0-20 0 0,2 2-9 0 0,7 2-166 0 0,0 1 1 0 0,0-1 0 0 0,0-1-1 0 0,0 1 1 0 0,0-1 0 0 0,1-1-1 0 0,0 0 1 0 0,-1 0-1 0 0,1-1 1 0 0,0-1 0 0 0,0 1-1 0 0,-1-1 1 0 0,5-1-262 0 0,54 5 418 0 0,17 0-142 0 0,-56-4-184 0 0,-29 0-82 0 0,0 0-2 0 0,0 0-7 0 0,0 0-18 0 0,0 0 19 0 0,0 0-7 0 0,0 0 8 0 0,0 0-27 0 0,0 0-17 0 0,0 0-36 0 0,0 0-36 0 0,0 0-43 0 0,-21 0-7458 0 0,19 0 6535 0 0,-4 0-914 0 0,2 1-3170 0 0,0 2-4799 0 0</inkml:trace>
  <inkml:trace contextRef="#ctx0" brushRef="#br0" timeOffset="691.73">0 509 6745 0 0,'0'0'2740'0'0,"0"0"-461"0"0,0 0-219 0 0,0 0-130 0 0,0 0-207 0 0,0 0-320 0 0,0 0-357 0 0,0 0-198 0 0,0 0-51 0 0,0 0 21 0 0,0 0-5 0 0,0 0-58 0 0,0 0-88 0 0,8 1-72 0 0,125 16 2787 0 0,24-28-2243 0 0,-52 0-945 0 0,-104 11-178 0 0,-1 0-4 0 0,0 0-13 0 0,0 0 13 0 0,0 0 24 0 0,0 0-20 0 0,0 0-35 0 0,0 0-25 0 0,0 0 40 0 0,0 0 15 0 0,0 0 10 0 0,0 0 2 0 0,0 0-4 0 0,0 0 6 0 0,0 0 7 0 0,0 0-21 0 0,0 0-17 0 0,0 0-11 0 0,0 0-24 0 0,0 0 42 0 0,0 0 6 0 0,0 0-10 0 0,0 0 10 0 0,0 0 3 0 0,0 0-10 0 0,0 0 12 0 0,0 0 6 0 0,0 0 4 0 0,0 0-3 0 0,0 0-19 0 0,0 0-3 0 0,0 0-21 0 0,0 0 22 0 0,0 0-5 0 0,0 0-6 0 0,0 0 2 0 0,0 0 2 0 0,0 0 19 0 0,0 0 8 0 0,0 0 2 0 0,0 0-10 0 0,0 0-2 0 0,0 0 0 0 0,0 0 0 0 0,0 0-4 0 0,0 0-14 0 0,0 0 3 0 0,0 0 10 0 0,0 0-11 0 0,0 0-12 0 0,0 0 6 0 0,0 0 18 0 0,0 0 2 0 0,0 0-13 0 0,0 0-6 0 0,0 0 3 0 0,0 0-3 0 0,0 0-23 0 0,0 0-20 0 0,0 0-37 0 0,0 0-14 0 0,0 0-42 0 0,-6 0-5121 0 0,3 0-5798 0 0,2 0-1042 0 0</inkml:trace>
  <inkml:trace contextRef="#ctx0" brushRef="#br0" timeOffset="5883.476">562 133 6057 0 0,'0'0'1265'0'0,"0"0"-107"0"0,0 0 112 0 0,0 0 254 0 0,0 0 127 0 0,0 0-136 0 0,0 0-400 0 0,0 0-440 0 0,0 0-284 0 0,0 0-130 0 0,0 0 10 0 0,24 8 4147 0 0,-18-11-4117 0 0,1 0-1 0 0,-1 0 1 0 0,0 0-1 0 0,-1 0 1 0 0,1-1-1 0 0,-1 0 1 0 0,0 0-1 0 0,0-1 1 0 0,0 1-1 0 0,0-1 1 0 0,-1 0-1 0 0,1-1 0 0 0,0-1-300 0 0,-5 6 14 0 0,0 0-1 0 0,1 0 1 0 0,-1 1-1 0 0,0-1 0 0 0,1 0 1 0 0,-1 0-1 0 0,1 1 1 0 0,-1-1-1 0 0,0 0 0 0 0,1 1 1 0 0,0-1-1 0 0,-1 0 0 0 0,1 1 1 0 0,-1-1-1 0 0,1 1 1 0 0,0-1-1 0 0,-1 1 0 0 0,1-1 1 0 0,0 1-1 0 0,-1 0 1 0 0,1-1-1 0 0,0 1 0 0 0,0 0 1 0 0,-1-1-1 0 0,1 1 0 0 0,0 0 1 0 0,0 0-1 0 0,0 0 1 0 0,0 0-1 0 0,-1 0 0 0 0,1 0 1 0 0,0 0-1 0 0,0 0 1 0 0,0 0-1 0 0,-1 0 0 0 0,1 0 1 0 0,0 1-1 0 0,0-1 0 0 0,0 0 1 0 0,-1 1-1 0 0,1-1 1 0 0,0 0-1 0 0,-1 1 0 0 0,1-1 1 0 0,0 1-1 0 0,-1-1 1 0 0,1 1-1 0 0,0-1 0 0 0,-1 1 1 0 0,1-1-1 0 0,-1 1 0 0 0,1 0 1 0 0,-1-1-1 0 0,1 1 1 0 0,-1 0-1 0 0,1 0-13 0 0,32 103 929 0 0,43 237-10 0 0,-22-183-739 0 0,-36-128-156 0 0,-17-30-8 0 0,9-52 1381 0 0,38-103-1357 0 0,-24 97-6 0 0,112-268 20 0 0,-83 210-73 0 0,-51 113-4761 0 0,-1 8 1935 0 0,-1 0-408 0 0,0-1-3723 0 0,2 0-4867 0 0</inkml:trace>
</inkml:ink>
</file>

<file path=ppt/ink/ink1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47.91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7218 0 0,'0'0'2028'0'0,"0"0"-269"0"0,0 0-168 0 0,0 0 13 0 0,0 0-6 0 0,0 0-200 0 0,0 0-326 0 0,0 0-343 0 0,0 0-184 0 0,0 0-5 0 0,0 0 100 0 0,0 0 79 0 0,0 0 27 0 0,5 2-17 0 0,124 20 3679 0 0,77-34-2941 0 0,-125 4-1209 0 0,-81 8-255 0 0,0 0 14 0 0,0 0 3 0 0,0 0 7 0 0,0 0-10 0 0,0 0-21 0 0,0 0-41 0 0,0 0 30 0 0,0 0-30 0 0,0 0-34 0 0,-21-1-6301 0 0,18 0 5129 0 0,-2-1-1120 0 0,1 2-4095 0 0,0 0-5163 0 0</inkml:trace>
</inkml:ink>
</file>

<file path=ppt/ink/ink1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48.25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11819 0 0,'0'0'2211'0'0,"0"0"-696"0"0,0 0-416 0 0,0 0-9 0 0,0 0 132 0 0,0 0 69 0 0,0 0-120 0 0,0 0-260 0 0,0 0-220 0 0,0 0-153 0 0,0 0-84 0 0,0 0-25 0 0,0 0-23 0 0,4 19-38 0 0,18 98 237 0 0,-10 103 228 0 0,-13-154-3114 0 0,1-65 1206 0 0,0-1-405 0 0,0 0-567 0 0,1 0-2312 0 0,0 0-70 0 0,1 0-6353 0 0</inkml:trace>
</inkml:ink>
</file>

<file path=ppt/ink/ink1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56.36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8 247 0 0 0,'0'0'424'0'0,"0"0"1163"0"0,0 0 340 0 0,0 0 43 0 0,0 0-26 0 0,0 0-87 0 0,0 0-169 0 0,0 0-209 0 0,0 0-184 0 0,0 0-137 0 0,0 0-78 0 0,0 0-64 0 0,-7 8 4125 0 0,140-8-793 0 0,181 0-2805 0 0,-314 0-1537 0 0,0 0 29 0 0,0 0-4 0 0,0 0 10 0 0,0 0 15 0 0,0 0-11 0 0,0 0 2 0 0,0 0 10 0 0,0 0 25 0 0,0 0-39 0 0,0 0 9 0 0,0 0-6 0 0,0 0-46 0 0,0 0 44 0 0,0 0 2 0 0,0 0 4 0 0,0 0 13 0 0,0 0-19 0 0,0 0-11 0 0,0 0 5 0 0,0 0 16 0 0,0 0-11 0 0,0 0-7 0 0,0 0 9 0 0,0 0-1 0 0,0 0-12 0 0,0 0 14 0 0,0 0 6 0 0,0 0-7 0 0,0 0 10 0 0,0 0 7 0 0,0 0-3 0 0,0 0-11 0 0,-32-66 347 0 0,-44-30-200 0 0,17 33-73 0 0,47 38-399 0 0,12 24 142 0 0,0 1-122 0 0,0 0-165 0 0,30-1-4487 0 0,-13-1 1099 0 0,-6 2-1588 0 0,1 0-6850 0 0</inkml:trace>
</inkml:ink>
</file>

<file path=ppt/ink/ink1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53.0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1 233 3921 0 0,'0'0'1731'0'0,"0"0"-208"0"0,0 0 128 0 0,0 0 203 0 0,0 0 14 0 0,0 0-248 0 0,0 0-359 0 0,0 0-286 0 0,0 0-195 0 0,0 0-112 0 0,0 0-20 0 0,1-1-378 0 0,3-2 6367 0 0,-4 3-6432 0 0,0 0-13 0 0,0 0-10 0 0,0 0-22 0 0,38 44 1460 0 0,56 71-645 0 0,-36 11-582 0 0,-8-13-257 0 0,-24-62-110 0 0,-16-40-14 0 0,-10-11-19 0 0,0 0 24 0 0,0 0 6 0 0,0 0-4 0 0,0 0-2 0 0,0 0-13 0 0,0 0 19 0 0,0 0-3 0 0,0 0 8 0 0,0 0 21 0 0,0 0 0 0 0,0 0 2 0 0,0 0 4 0 0,0 0-23 0 0,0 0 2 0 0,0 0 16 0 0,0 0-6 0 0,90-243 667 0 0,-22 129-697 0 0,-16 41 20 0 0,-46 46 395 0 0,1-8-268 0 0,-7 34-157 0 0,9-22-108 0 0,19-34 86 0 0,-9 31-5825 0 0,-5 22-3198 0 0,-14 4-2625 0 0</inkml:trace>
  <inkml:trace contextRef="#ctx0" brushRef="#br0" timeOffset="2180.061">960 1 4833 0 0,'0'0'2669'0'0,"0"0"-1096"0"0,0 0-320 0 0,0 0 162 0 0,0 0 181 0 0,0 0-16 0 0,0 0-289 0 0,0 0-433 0 0,0 0-330 0 0,0 0-151 0 0,0 0-9 0 0,0 0 43 0 0,0 0 24 0 0,-7 7-10 0 0,-84 79 1884 0 0,62-50-1222 0 0,29-36-1068 0 0,0 0 1 0 0,0 0 0 0 0,0 1 0 0 0,0-1 0 0 0,0 0 0 0 0,0 0 0 0 0,0 0 0 0 0,0 1-1 0 0,0-1 1 0 0,0 0 0 0 0,0 0 0 0 0,0 0 0 0 0,0 1 0 0 0,0-1 0 0 0,0 0 0 0 0,0 0-1 0 0,0 0 1 0 0,0 1 0 0 0,0-1 0 0 0,0 0 0 0 0,-1 0 0 0 0,1 0 0 0 0,0 1 0 0 0,0-1-1 0 0,0 0 1 0 0,0 0 0 0 0,0 0 0 0 0,-1 0 0 0 0,1 0 0 0 0,0 1 0 0 0,0-1 0 0 0,0 0-1 0 0,0 0 1 0 0,-1 0 0 0 0,1 0 0 0 0,0 0 0 0 0,0 0 0 0 0,0 0 0 0 0,-1 0 0 0 0,1 0-1 0 0,0 0-19 0 0,39-25 897 0 0,8-7-375 0 0,-115 89 1199 0 0,44-40-2180 0 0,7-11-2914 0 0,16-6 1690 0 0,1 0-903 0 0,0 0-2228 0 0,0 0-4320 0 0</inkml:trace>
  <inkml:trace contextRef="#ctx0" brushRef="#br0" timeOffset="4019.071">713 682 5249 0 0,'0'0'1598'0'0,"0"0"-221"0"0,0 0 200 0 0,0 0 399 0 0,0 0 210 0 0,0 0-142 0 0,0 0-434 0 0,0 0-428 0 0,0 0-274 0 0,0 0-120 0 0,0 0-42 0 0,0 0-25 0 0,0 0-21 0 0,0 30 3544 0 0,-24 109-2166 0 0,33-117-1852 0 0,-2-21-381 0 0,-2-13-3243 0 0,-3-14-4327 0 0,0 20 2282 0 0,-1 2-6046 0 0</inkml:trace>
  <inkml:trace contextRef="#ctx0" brushRef="#br0" timeOffset="4672.29">816 402 9090 0 0,'0'0'2272'0'0,"0"0"-286"0"0,0 0-199 0 0,0 0-112 0 0,0 0-186 0 0,0 0-236 0 0,0 0-213 0 0,0 0-166 0 0,0 0-109 0 0,0 0-51 0 0,0 0-69 0 0,0 0-81 0 0,-3 1-73 0 0,-31 17 954 0 0,19 0 39 0 0,16-18-1417 0 0,-10-4 2149 0 0,32-26-2193 0 0,-16 15-4960 0 0,1 7-2641 0 0,-7 7 5683 0 0,4-4-10814 0 0</inkml:trace>
</inkml:ink>
</file>

<file path=ppt/ink/ink1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6:13.39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1215 3793 0 0,'0'0'1291'0'0,"0"0"-226"0"0,0 0 92 0 0,0 0 363 0 0,0 0 298 0 0,0 0 18 0 0,0 0-238 0 0,0 0-359 0 0,0 0-246 0 0,0 0-133 0 0,0 0-62 0 0,14-11 1416 0 0,73-134 2161 0 0,11-17-3269 0 0,141-224 191 0 0,-27 9-658 0 0,-164 244 3 0 0,-56 419-542 0 0,48-73-20 0 0,35 70-58 0 0,-39-109 581 0 0,-50-178-36 0 0,-285-214-435 0 0,163 112-279 0 0,128 99-44 0 0,0 1 1 0 0,-1-1-1 0 0,0 1 0 0 0,0 1 0 0 0,-1 0 0 0 0,1 0 0 0 0,-1 1 0 0 0,0 0 0 0 0,0 0 0 0 0,-1 2 0 0 0,1-1 0 0 0,-1 1 0 0 0,-7 0 191 0 0,21 50-5195 0 0,19-6-2460 0 0,-14-29-3426 0 0</inkml:trace>
  <inkml:trace contextRef="#ctx0" brushRef="#br0" timeOffset="1441.12">1024 1145 10978 0 0,'0'0'1202'0'0,"0"0"-262"0"0,0 0 72 0 0,0 0 281 0 0,0 0 160 0 0,0 0-58 0 0,0 0-181 0 0,0 0-179 0 0,0 0-154 0 0,0 0-111 0 0,35-20-99 0 0,107-62-94 0 0,-128 75-387 0 0,-1-1 0 0 0,0 0 0 0 0,0-1 0 0 0,-1-1 0 0 0,0 0 0 0 0,-1 0-1 0 0,0-1 1 0 0,8-10-190 0 0,3-5 331 0 0,4-3-187 0 0,-1-1 0 0 0,-2-1 0 0 0,-1-1 0 0 0,-2-1 0 0 0,-1-1 0 0 0,-1-1 0 0 0,-2 0 0 0 0,-2-1 0 0 0,-1-1 0 0 0,-2 0 0 0 0,-2-1 0 0 0,-1 0 0 0 0,-1 0 0 0 0,-3-1 0 0 0,0-31-144 0 0,-3 64-3 0 0,0 0 0 0 0,0 0-1 0 0,-1 0 1 0 0,0 0 0 0 0,0 0-1 0 0,0-1 1 0 0,-1 1 0 0 0,0 0 0 0 0,0 0-1 0 0,0 0 1 0 0,-1 1 0 0 0,0-1-1 0 0,0 0 1 0 0,-1 0 0 0 0,1 1 0 0 0,-1 0-1 0 0,-1-1 1 0 0,1 1 0 0 0,-1 0-1 0 0,1 1 1 0 0,-1-1 0 0 0,-1 1 0 0 0,1-1-1 0 0,-1 1 1 0 0,1 1 0 0 0,-1-1-1 0 0,-1 1 1 0 0,-3-3 3 0 0,3 7-37 0 0,-1 1 0 0 0,1 0 0 0 0,0 0 1 0 0,0 1-1 0 0,0 0 0 0 0,0 0 0 0 0,0 0 0 0 0,1 0 0 0 0,0 1 0 0 0,-1 0 0 0 0,1 0 0 0 0,1 1 0 0 0,-1-1 0 0 0,0 1 0 0 0,1 0 1 0 0,0 0-1 0 0,1 1 0 0 0,-1-1 0 0 0,1 1 0 0 0,0 0 0 0 0,0 0 0 0 0,0 0 0 0 0,1 0 0 0 0,-1 5 37 0 0,-2-3-17 0 0,-83 189-139 0 0,80-170 169 0 0,0 1 0 0 0,2 0 0 0 0,1 1 0 0 0,2-1 0 0 0,0 1 1 0 0,2 16-14 0 0,2-35 2 0 0,-1 1 0 0 0,2-1 0 0 0,0 0 0 0 0,0 0 0 0 0,0 0 0 0 0,1 0 0 0 0,1 0 0 0 0,0-1 0 0 0,0 1 0 0 0,1-1 0 0 0,0 0 0 0 0,5 6-2 0 0,-2-6 33 0 0,1-1-1 0 0,0-1 1 0 0,1 1 0 0 0,0-1 0 0 0,0-1-1 0 0,0 0 1 0 0,1 0 0 0 0,-1-1-1 0 0,1-1 1 0 0,1 1 0 0 0,-1-2-1 0 0,1 0 1 0 0,-1 0 0 0 0,1-1 0 0 0,0 0-1 0 0,0-1 1 0 0,0-1 0 0 0,0 0-1 0 0,0 0 1 0 0,0-1 0 0 0,10-2-33 0 0,-1-2 54 0 0,1-1 0 0 0,-1 0 0 0 0,-1-2 0 0 0,1 0 0 0 0,-2-1 0 0 0,1-1 0 0 0,-1-1 0 0 0,0-1 1 0 0,1-2-55 0 0,3-4 44 0 0,0-1 1 0 0,-1-1-1 0 0,-2-1 1 0 0,0-1-1 0 0,-1 0 1 0 0,15-24-45 0 0,-6 9 49 0 0,-3 0 61 0 0,-25 37-94 0 0,0 0-24 0 0,0 0-6 0 0,0 0-24 0 0,0 11-98 0 0,7 277 572 0 0,-7-282-428 0 0,-1 1 0 0 0,0 0 0 0 0,-1-1 0 0 0,0 1 0 0 0,0-1 0 0 0,0 0 0 0 0,0 1-1 0 0,-1-1 1 0 0,0 0 0 0 0,-1-1 0 0 0,1 1 0 0 0,-1 0 0 0 0,0-1 0 0 0,-1 0 0 0 0,1 0 0 0 0,-1 0-1 0 0,0-1 1 0 0,0 1 0 0 0,0-1 0 0 0,-1-1 0 0 0,1 1 0 0 0,-1-1 0 0 0,0 0 0 0 0,0 0 0 0 0,-1 0-1 0 0,1-1 1 0 0,0 0 0 0 0,-1 0 0 0 0,1-1 0 0 0,-1 1 0 0 0,0-2 0 0 0,1 1 0 0 0,-1-1 0 0 0,0 0-1 0 0,-4 0-7 0 0,17-16-490 0 0,12 5 496 0 0,0 1 0 0 0,1 1 0 0 0,0 0 0 0 0,1 1 0 0 0,-1 2 0 0 0,2 0 0 0 0,-1 0 0 0 0,0 2 0 0 0,1 1 0 0 0,0 1 0 0 0,0 0 0 0 0,7 2-6 0 0,-11-1 88 0 0,-1-1 0 0 0,1 0 1 0 0,-1-1-1 0 0,0-1 1 0 0,1-1-1 0 0,-2 0 0 0 0,1-1 1 0 0,-1 0-1 0 0,0-1 0 0 0,0-1 1 0 0,10-7-89 0 0,-20 12 30 0 0,0-1 0 0 0,-1 1 0 0 0,1-1 0 0 0,-1 0 1 0 0,1 0-1 0 0,-1 0 0 0 0,-1-1 0 0 0,1 1 0 0 0,-1-1 0 0 0,1 0 0 0 0,-1 0 1 0 0,-1 0-1 0 0,1-1 0 0 0,-1 1 0 0 0,0-1 0 0 0,0 1 0 0 0,0-1 0 0 0,-1 0 1 0 0,0 1-1 0 0,1-6-30 0 0,-2 10 48 0 0,0 1-22 0 0,0 0 9 0 0,0 0-8 0 0,-64 44-329 0 0,58-39 296 0 0,0 0 0 0 0,1 1-1 0 0,-1-1 1 0 0,1 2 0 0 0,1-1-1 0 0,-1 0 1 0 0,1 1 0 0 0,0 0-1 0 0,0 0 1 0 0,1 0 0 0 0,0 0 0 0 0,0 0-1 0 0,1 1 1 0 0,0 0 0 0 0,0-1-1 0 0,1 1 1 0 0,0 0 0 0 0,0 0-1 0 0,1 6 7 0 0,0-9-2 0 0,0-1-1 0 0,0 0 1 0 0,1 1-1 0 0,-1-1 1 0 0,1 0 0 0 0,0 0-1 0 0,0 0 1 0 0,1 0-1 0 0,-1 1 1 0 0,1-2-1 0 0,0 1 1 0 0,0 0-1 0 0,0 0 1 0 0,0-1 0 0 0,1 1-1 0 0,0-1 1 0 0,-1 1-1 0 0,1-1 1 0 0,1 0-1 0 0,-1 0 1 0 0,0-1-1 0 0,1 1 1 0 0,-1-1 0 0 0,4 2 2 0 0,2 1 26 0 0,0-2 0 0 0,0 1 0 0 0,0-1 0 0 0,1-1 0 0 0,-1 0-1 0 0,1 0 1 0 0,-1-1 0 0 0,1 0 0 0 0,-1 0 0 0 0,1-1 0 0 0,0-1 0 0 0,0 1 0 0 0,-1-2 0 0 0,1 1 0 0 0,-1-1 0 0 0,1-1 0 0 0,-1 1 0 0 0,0-2 0 0 0,0 1 0 0 0,0-1 0 0 0,-1-1 0 0 0,1 0 0 0 0,-1 0 0 0 0,0 0 0 0 0,0-1 0 0 0,-1 0 0 0 0,0-1 0 0 0,0 0 0 0 0,6-7-26 0 0,-8 9 22 0 0,0-1 1 0 0,-1 0-1 0 0,1 1 0 0 0,-1-2 0 0 0,0 1 1 0 0,-1 0-1 0 0,1-1 0 0 0,-1 0 1 0 0,-1 0-1 0 0,1 0 0 0 0,-1 0 0 0 0,0 0 1 0 0,-1 0-1 0 0,0 0 0 0 0,0-1 1 0 0,-1 1-1 0 0,1-7-22 0 0,0 7 1 0 0,-1 0 1 0 0,1 0-1 0 0,-1-1 1 0 0,0 1 0 0 0,-1 0-1 0 0,0 0 1 0 0,0-1-1 0 0,0 1 1 0 0,-1 0-1 0 0,0 0 1 0 0,-1 0-1 0 0,1 1 1 0 0,-1-1-1 0 0,-1 0 1 0 0,1 1-1 0 0,-1 0 1 0 0,0 0 0 0 0,0 0-1 0 0,-1 0 1 0 0,0 1-1 0 0,0 0 1 0 0,0 0-1 0 0,-1 0 1 0 0,1 0-1 0 0,-1 1 1 0 0,-5-3-2 0 0,3 4-57 0 0,0 0 1 0 0,0 0-1 0 0,-1 1 1 0 0,1 0 0 0 0,-1 1-1 0 0,0 0 1 0 0,1 0-1 0 0,-1 0 1 0 0,0 1-1 0 0,0 1 1 0 0,1-1-1 0 0,-2 2 57 0 0,9-2-16 0 0,0 0 0 0 0,0 0 0 0 0,-1 1 0 0 0,1-1 0 0 0,0 0-1 0 0,0 1 1 0 0,0-1 0 0 0,0 1 0 0 0,0-1 0 0 0,0 1 0 0 0,0 0 0 0 0,0 0-1 0 0,0-1 1 0 0,0 1 0 0 0,0 0 0 0 0,0 0 0 0 0,1 0 0 0 0,-1 0-1 0 0,0 0 1 0 0,1 0 0 0 0,-1 0 0 0 0,0 0 0 0 0,1 0 0 0 0,-1 0-1 0 0,1 0 1 0 0,0 0 0 0 0,-1 0 0 0 0,1 1 0 0 0,0-1 0 0 0,0 0 0 0 0,0 0-1 0 0,-1 0 1 0 0,1 0 0 0 0,0 1 0 0 0,1-1 0 0 0,-1 0 0 0 0,0 0-1 0 0,0 0 1 0 0,0 1 0 0 0,1-1 0 0 0,-1 0 0 0 0,1 0 0 0 0,-1 0 0 0 0,1 0-1 0 0,-1 0 1 0 0,1 0 0 0 0,0 0 0 0 0,-1 0 0 0 0,1 0 0 0 0,0 0-1 0 0,0 0 1 0 0,0 0 0 0 0,0-1 0 0 0,0 1 0 0 0,-1 0 0 0 0,1 0-1 0 0,1-1 1 0 0,-1 1 0 0 0,0-1 0 0 0,0 1 0 0 0,0-1 16 0 0,13 4-23 0 0,0-2 0 0 0,-1 0 1 0 0,1 0-1 0 0,0-1 0 0 0,1-1 1 0 0,-1 0-1 0 0,0-1 0 0 0,0 0 1 0 0,11-4 22 0 0,250-64-1034 0 0,-200 46-215 0 0,-14 3-1220 0 0,-29 9-2115 0 0,-4 2-7455 0 0</inkml:trace>
</inkml:ink>
</file>

<file path=ppt/ink/ink1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6:22.0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0 356 1840 0 0,'0'0'2220'0'0,"0"0"-580"0"0,0 0-316 0 0,0 0-34 0 0,0 0 67 0 0,0 0 20 0 0,0 0-112 0 0,0 0-220 0 0,0 0-231 0 0,0 0-200 0 0,0 0-61 0 0,24-3 2500 0 0,-9-5-2398 0 0,-1-1 1 0 0,-1 0-1 0 0,0 0 1 0 0,0-1-1 0 0,-1-1 1 0 0,0 0-1 0 0,0-1 1 0 0,-1-1-656 0 0,40-75 1767 0 0,-46 80-1305 0 0,-5 15-253 0 0,0 12-64 0 0,24 109 359 0 0,44 160-4 0 0,19-35-304 0 0,-71-228 654 0 0,-8-42 46 0 0,5-160-517 0 0,102-220-115 0 0,-99 286-291 0 0,-16 111 3 0 0,-8 2-2878 0 0,-1 0-9946 0 0,5-2 2506 0 0</inkml:trace>
  <inkml:trace contextRef="#ctx0" brushRef="#br0" timeOffset="958.276">617 868 2473 0 0,'0'0'4795'0'0,"0"0"-2402"0"0,0 0-890 0 0,0 0-46 0 0,0 0 128 0 0,0 0 80 0 0,0 0-114 0 0,0 0-280 0 0,0 0-274 0 0,0 0-201 0 0,0 0-100 0 0,0 0-45 0 0,0 0-27 0 0,7-7 1903 0 0,-18 43-581 0 0,-6 12-1559 0 0,8 23 160 0 0,8-22-89 0 0,28-6-102 0 0,-15-81-7520 0 0,-9 21-1907 0 0,-3 13-2380 0 0</inkml:trace>
  <inkml:trace contextRef="#ctx0" brushRef="#br0" timeOffset="1462.016">724 563 10866 0 0,'0'0'2267'0'0,"0"0"-413"0"0,0 0-256 0 0,0 0-70 0 0,0 0-103 0 0,0 0-163 0 0,0 0-216 0 0,0 0-246 0 0,0 0-156 0 0,0 0-109 0 0,0 0-72 0 0,0 0-34 0 0,0 0-11 0 0,-9-15 1457 0 0,32-13-1835 0 0,-23 28-14 0 0,-1 0 1 0 0,1 0 0 0 0,0 0-1 0 0,0 0 1 0 0,-1 0-1 0 0,1 0 1 0 0,0-1-1 0 0,0 1 1 0 0,-1 0 0 0 0,1 0-1 0 0,0 0 1 0 0,0 0-1 0 0,-1-1 1 0 0,1 1-1 0 0,0 0 1 0 0,0 0 0 0 0,0-1-1 0 0,0 1 1 0 0,-1 0-1 0 0,1 0 1 0 0,0-1-1 0 0,0 1 1 0 0,0 0 0 0 0,0 0-1 0 0,0-1 1 0 0,0 1-1 0 0,0 0 1 0 0,0 0-1 0 0,0-1 1 0 0,0 1 0 0 0,0 0-1 0 0,0-1 1 0 0,0 1-1 0 0,0 0 1 0 0,0 0-1 0 0,0-1 1 0 0,0 1 0 0 0,0 0-1 0 0,0-1 1 0 0,0 1-27 0 0,-15 9 414 0 0,12-7-5170 0 0,3-2-5208 0 0,0 0-1490 0 0</inkml:trace>
  <inkml:trace contextRef="#ctx0" brushRef="#br0" timeOffset="2115.97">838 25 6737 0 0,'0'0'3354'0'0,"0"0"-1165"0"0,0 0-479 0 0,0 0-53 0 0,0 0-71 0 0,0 0-155 0 0,0 0-209 0 0,0 0-222 0 0,0 0-179 0 0,0 0-110 0 0,0 0-69 0 0,0 0-53 0 0,0 0-29 0 0,-3-1-25 0 0,-11-1-26 0 0,11 1-14 0 0,3 1-47 0 0,0 0-54 0 0,0 0-57 0 0,0 0-62 0 0,0 0-3 0 0,0 0-15 0 0,0 0-18 0 0,13 0 422 0 0,112-14 10 0 0,-120 14-646 0 0,-4-1-18 0 0,1 0 0 0 0,0 0 1 0 0,0 0-1 0 0,0 1 1 0 0,0-1-1 0 0,0 1 0 0 0,0-1 1 0 0,0 1-1 0 0,0 0 0 0 0,0 0 1 0 0,0-1-1 0 0,0 2 1 0 0,0-1-1 0 0,0 0 0 0 0,0 0 1 0 0,0 1-1 0 0,0-1 0 0 0,0 1 1 0 0,0-1-1 0 0,-1 1 1 0 0,1 0-1 0 0,0 0 0 0 0,0 0 1 0 0,0 0-1 0 0,-1 0 0 0 0,1 0 1 0 0,-1 0-1 0 0,1 1 1 0 0,-1-1-1 0 0,1 1 0 0 0,-1-1 1 0 0,0 1-1 0 0,1-1 0 0 0,-1 1 1 0 0,0 0-1 0 0,0 0 1 0 0,0-1-1 0 0,-1 1 0 0 0,1 0 1 0 0,0 0-1 0 0,-1 0 1 0 0,1 0-1 0 0,-1 0 0 0 0,0 0 1 0 0,1 0-1 0 0,-1 0 0 0 0,0 0 1 0 0,0 0-1 0 0,0 0 1 0 0,-1 0-1 0 0,1 0 0 0 0,-1 1-7 0 0,-101 141 680 0 0,102-142-667 0 0,-1-1 0 0 0,1 0 0 0 0,-1 1 0 0 0,1-1 0 0 0,0 1-1 0 0,-1-1 1 0 0,1 1 0 0 0,0-1 0 0 0,0 1 0 0 0,0-1-1 0 0,0 1 1 0 0,0-1 0 0 0,1 0 0 0 0,-1 1 0 0 0,0-1-1 0 0,1 1 1 0 0,-1-1 0 0 0,1 1 0 0 0,-1-1 0 0 0,1 0-1 0 0,0 0 1 0 0,-1 1 0 0 0,1-1 0 0 0,0 0 0 0 0,0 0-1 0 0,0 0 1 0 0,0 0 0 0 0,0 0 0 0 0,0 0 0 0 0,0 0-1 0 0,0 0 1 0 0,1 0 0 0 0,-1 0 0 0 0,0 0 0 0 0,0-1 0 0 0,1 1-1 0 0,-1-1 1 0 0,1 1 0 0 0,-1-1 0 0 0,0 1 0 0 0,1-1-1 0 0,-1 0 1 0 0,2 0-13 0 0,77 4 611 0 0,-60-5-555 0 0,26-2-3071 0 0,-42 10-440 0 0,-4-3-1171 0 0,2-1-7500 0 0</inkml:trace>
  <inkml:trace contextRef="#ctx0" brushRef="#br0" timeOffset="2894.033">1363 507 5481 0 0,'0'0'3329'0'0,"0"0"-1133"0"0,0 0-454 0 0,0 0-71 0 0,0 0-21 0 0,0 0-99 0 0,0 0-227 0 0,0 0-281 0 0,0 0-203 0 0,0 0-114 0 0,0 0-60 0 0,0 0 11 0 0,0 0-23 0 0,4 11 3462 0 0,181-25-2089 0 0,-94 3-1784 0 0,-71 7 442 0 0,-18 1-4847 0 0,-6 3-2004 0 0,-4-1-3851 0 0,5 1-259 0 0</inkml:trace>
  <inkml:trace contextRef="#ctx0" brushRef="#br0" timeOffset="3409.393">1377 706 11002 0 0,'0'0'2650'0'0,"0"0"-709"0"0,0 0-344 0 0,0 0-72 0 0,0 0-65 0 0,0 0-138 0 0,0 0-242 0 0,0 0-247 0 0,0 0-163 0 0,0 0-94 0 0,0 0-72 0 0,0 0-40 0 0,6 8 1819 0 0,277-8 698 0 0,-285-13-6627 0 0,2 6-786 0 0,0 4-620 0 0,0 0-7065 0 0</inkml:trace>
</inkml:ink>
</file>

<file path=ppt/ink/ink1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6:28.4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2 240 2849 0 0,'0'0'4830'0'0,"0"0"-2323"0"0,0 0-736 0 0,0 0-40 0 0,0 0 66 0 0,0 0-70 0 0,0 0-199 0 0,0 0-308 0 0,0 0-290 0 0,0 0-177 0 0,0 0-95 0 0,0-6-22 0 0,0-2-404 0 0,-1-2 191 0 0,1 4 3120 0 0,0 6-3352 0 0,0 0-32 0 0,0 0-15 0 0,0 23 793 0 0,40 138 263 0 0,-14 237-558 0 0,-19-192-501 0 0,-2-250-6449 0 0,2 16 2900 0 0,-4 11-617 0 0,2 1-3961 0 0,-1 7-836 0 0</inkml:trace>
  <inkml:trace contextRef="#ctx0" brushRef="#br0" timeOffset="1431.839">249 457 0 0 0,'0'0'488'0'0,"0"0"926"0"0,0 0 210 0 0,0 0-60 0 0,0 0-87 0 0,0 0-110 0 0,0 0-119 0 0,0 0-109 0 0,0 0-60 0 0,0 0-11 0 0,0 0 43 0 0,7 0 1937 0 0,-1 1 5142 0 0,-1 1-5115 0 0,11-15-2954 0 0,-10 8 91 0 0,46-38 1 0 0,-42 35 62 0 0,-10 28 131 0 0,-1-3-411 0 0,31 152 256 0 0,14-3-148 0 0,-24-60 7 0 0,-20-106-108 0 0,0 0-5 0 0,15 11 796 0 0,-2-44-423 0 0,121-321-191 0 0,-97 260-185 0 0,-36 86-264 0 0,-2 8 183 0 0,1 0-21 0 0,0 0-39 0 0,0 0-54 0 0,0 0-66 0 0,0 0-81 0 0,-9-14-7301 0 0,2 7-1350 0 0,3 6-2958 0 0</inkml:trace>
  <inkml:trace contextRef="#ctx0" brushRef="#br0" timeOffset="2134.65">319 151 4705 0 0,'0'0'3175'0'0,"0"0"-936"0"0,0 0-355 0 0,0 0-21 0 0,0 0-96 0 0,0 0-204 0 0,0 0-280 0 0,0 0-294 0 0,0 0-201 0 0,0 0-122 0 0,0 0-63 0 0,0 0-11 0 0,0 0 1 0 0,-1 0 3371 0 0,339 4-788 0 0,-355-4-2171 0 0,-20-25-873 0 0,32 19-211 0 0,0 0 0 0 0,0 0 1 0 0,1 0-1 0 0,-1-1 1 0 0,2 0-1 0 0,-1 1 0 0 0,1-1 1 0 0,0-1-1 0 0,0 1 1 0 0,1 0-1 0 0,-1-6 79 0 0,1-7-4471 0 0,5 1-4192 0 0,-1 15-3580 0 0</inkml:trace>
  <inkml:trace contextRef="#ctx0" brushRef="#br0" timeOffset="4484.136">805 825 5649 0 0,'0'0'2357'0'0,"0"0"-209"0"0,0 0-69 0 0,0 0-98 0 0,0 0-189 0 0,0 0-310 0 0,0 0-375 0 0,0 0-295 0 0,0 0-185 0 0,0 0-125 0 0,0 0-95 0 0,0 0-16 0 0,0 0-24 0 0,-3 3-5 0 0,-4 2-266 0 0,-23 39 3065 0 0,28-36-3071 0 0,1-1 1 0 0,0 0-1 0 0,0 0 0 0 0,1 1 1 0 0,0-1-1 0 0,1 0 1 0 0,-1 1-1 0 0,1-1 0 0 0,0 0 1 0 0,1 0-1 0 0,0 0 0 0 0,0 0 1 0 0,1 0-1 0 0,0 0 0 0 0,0 0 1 0 0,2 3-91 0 0,5 1 257 0 0,-9-11-242 0 0,-1 0 2 0 0,0 0 4 0 0,0 0-1 0 0,0 0-4 0 0,0 0-48 0 0,0 0-2 0 0,0 0-4 0 0,0 0-26 0 0,4-23-2337 0 0,-2 6-225 0 0,-2 9-513 0 0,2 1-3985 0 0,-1 3-3738 0 0</inkml:trace>
  <inkml:trace contextRef="#ctx0" brushRef="#br0" timeOffset="4894.967">864 590 7506 0 0,'0'0'2892'0'0,"0"0"-879"0"0,0 0-465 0 0,0 0-88 0 0,0 0-55 0 0,0 0-122 0 0,0 0-193 0 0,0 0-217 0 0,0 0-181 0 0,0 0-123 0 0,0 0-94 0 0,0 0-54 0 0,-8 5-46 0 0,-26 15-32 0 0,35-20-309 0 0,-1 0 1 0 0,1 0-1 0 0,-1 0 1 0 0,1 0-1 0 0,-1 0 1 0 0,1 0-1 0 0,-1 0 0 0 0,1 0 1 0 0,0 0-1 0 0,-1 0 1 0 0,1 0-1 0 0,-1 0 1 0 0,1 1-1 0 0,-1-1 1 0 0,1 0-1 0 0,-1 0 0 0 0,0 1 1 0 0,1-1-1 0 0,-1 0 1 0 0,1 1-1 0 0,-1-1 1 0 0,0 0-1 0 0,1 1 1 0 0,-1-1-1 0 0,1 0 0 0 0,-1 1 1 0 0,0-1-1 0 0,0 1 1 0 0,1-1-1 0 0,-1 1 1 0 0,0-1-1 0 0,0 1 1 0 0,0-1-1 0 0,1 1 0 0 0,-1-1 1 0 0,0 1-1 0 0,0-1 1 0 0,0 1-1 0 0,0-1 1 0 0,0 1-1 0 0,0-1 1 0 0,0 1-1 0 0,0 0 0 0 0,0-1 1 0 0,0 1-1 0 0,-1-1 1 0 0,1 1-1 0 0,0-1 1 0 0,0 1-1 0 0,0-1 1 0 0,-1 1-1 0 0,1-1-34 0 0,29-21 565 0 0,-61 35-59 0 0,31-10-2946 0 0,19-11-8920 0 0,-16 3 441 0 0</inkml:trace>
  <inkml:trace contextRef="#ctx0" brushRef="#br0" timeOffset="5551.894">1041 203 4945 0 0,'0'0'3237'0'0,"0"0"-1149"0"0,0 0-426 0 0,0 0 62 0 0,0 0 37 0 0,0 0-85 0 0,0 0-257 0 0,0 0-324 0 0,0 0-232 0 0,0 0-130 0 0,0 0-31 0 0,0 0-20 0 0,0 0-19 0 0,5-4 2499 0 0,-5 85-1184 0 0,8 372-544 0 0,-5-218-1514 0 0,-3-234 54 0 0,4-34-4455 0 0,12-2-1494 0 0,-10 22-1343 0 0,0 5-4250 0 0</inkml:trace>
  <inkml:trace contextRef="#ctx0" brushRef="#br0" timeOffset="6199.671">1216 126 3121 0 0,'0'0'2100'0'0,"0"0"-165"0"0,0 0 16 0 0,0 0 66 0 0,0 0-78 0 0,0 0-200 0 0,0 0-246 0 0,0 0-243 0 0,0 0-176 0 0,0 0-145 0 0,0 0-94 0 0,0 0-36 0 0,0 0-4 0 0,-3-2-26 0 0,-1 1-1314 0 0,4 1 776 0 0,0 0 0 0 0,0 0-1 0 0,1 0 1 0 0,-1 0 0 0 0,0-1-1 0 0,0 1 1 0 0,0 0-1 0 0,0 0 1 0 0,0 0 0 0 0,1-1-1 0 0,-1 1 1 0 0,0 0 0 0 0,0 0-1 0 0,0 0 1 0 0,0 0 0 0 0,0-1-1 0 0,0 1 1 0 0,0 0-1 0 0,0 0 1 0 0,0-1 0 0 0,0 1-1 0 0,0 0 1 0 0,0 0 0 0 0,0-1-231 0 0,15 1 354 0 0,46 11 346 0 0,-17 15-469 0 0,-42-25-212 0 0,-1 0 0 0 0,1 1-1 0 0,-1-1 1 0 0,0 0 0 0 0,1 1 0 0 0,-1-1-1 0 0,0 1 1 0 0,0-1 0 0 0,0 1 0 0 0,0-1-1 0 0,0 1 1 0 0,0 0 0 0 0,0 0 0 0 0,0-1-1 0 0,-1 1 1 0 0,1 0 0 0 0,-1 0 0 0 0,0 0-1 0 0,1 0 1 0 0,-1 0 0 0 0,0 0 0 0 0,0 0-1 0 0,0 0 1 0 0,0-1 0 0 0,0 1 0 0 0,-1 0-1 0 0,1 0 1 0 0,-1 0 0 0 0,1 0 0 0 0,-1 0-1 0 0,1-1 1 0 0,-1 1 0 0 0,0 0-19 0 0,-18 22 343 0 0,-8 27 182 0 0,29-48-493 0 0,0-1-1 0 0,1 0 1 0 0,-1 0 0 0 0,0 0-1 0 0,1 0 1 0 0,0 0 0 0 0,-1 0-1 0 0,1-1 1 0 0,0 1 0 0 0,0-1-1 0 0,0 0 1 0 0,0 0 0 0 0,0 0-1 0 0,0 0 1 0 0,0 0-1 0 0,0-1 1 0 0,0 1 0 0 0,0-1-1 0 0,3 0-31 0 0,2 2 87 0 0,110-6-235 0 0,-71-12-1369 0 0,-17 4-6664 0 0,-26 11-4176 0 0</inkml:trace>
</inkml:ink>
</file>

<file path=ppt/ink/ink1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08.84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 22 3537 0 0,'0'0'2670'0'0,"0"0"-557"0"0,0 0-264 0 0,0 0-41 0 0,0 0-17 0 0,0 0-100 0 0,0 0-294 0 0,0 0-341 0 0,0 0-267 0 0,0 0-183 0 0,-7 0 273 0 0,5 0 3495 0 0,72 25-1105 0 0,39-24-2086 0 0,121-32-121 0 0,-74 14-619 0 0,-156 17-556 0 0,-29 1-4156 0 0,-10 13-2494 0 0,23-7 829 0 0,7-3-97 0 0,2 0-1376 0 0</inkml:trace>
</inkml:ink>
</file>

<file path=ppt/ink/ink1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09.47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71 5689 0 0,'0'0'2749'0'0,"0"0"-494"0"0,0 0-245 0 0,0 0-111 0 0,0 0-196 0 0,0 0-302 0 0,0 0-354 0 0,0 0-262 0 0,0 0-159 0 0,0 0-58 0 0,0 0-6 0 0,0 0 1 0 0,0 0-21 0 0,6 14 2739 0 0,157-22 715 0 0,124-49-2733 0 0,-276 55-1196 0 0,-6 1-1337 0 0,-5-3-3328 0 0,0-8-7764 0 0,0 12 354 0 0</inkml:trace>
</inkml:ink>
</file>

<file path=ppt/ink/ink1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14.27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1 129 4513 0 0,'0'0'2304'0'0,"0"0"-207"0"0,0 0-103 0 0,0 0 9 0 0,0 0-87 0 0,0 0-279 0 0,0 0-415 0 0,0 0-365 0 0,0 0-268 0 0,0 0-134 0 0,0 0 16 0 0,0 0 67 0 0,0 0 52 0 0,6 2 22 0 0,35 6 271 0 0,0-2 0 0 0,1-3 0 0 0,-1 0-1 0 0,1-3 1 0 0,28-4-883 0 0,227-25 2776 0 0,-331-4-2334 0 0,-26-33-388 0 0,57 60-2302 0 0,4-6-9862 0 0,1 12 3497 0 0</inkml:trace>
</inkml:ink>
</file>

<file path=ppt/ink/ink1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17.39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9 214 3921 0 0,'0'0'2562'0'0,"0"0"-517"0"0,0 0-136 0 0,0 0 95 0 0,0 0-2 0 0,0 0-159 0 0,0 0-331 0 0,0 0-354 0 0,0 0-284 0 0,0 0-176 0 0,0 0-41 0 0,0 0 12 0 0,-9-6 1251 0 0,34-4 3 0 0,78-18 367 0 0,74 25-1774 0 0,80-16-260 0 0,-256 18-215 0 0,0-1 0 0 0,0 1 0 0 0,-1-1 0 0 0,1 1 0 0 0,0-1 0 0 0,-1 1-1 0 0,1-1 1 0 0,-1 1 0 0 0,1-1 0 0 0,-1 1 0 0 0,0-1 0 0 0,0 0 0 0 0,1 1-1 0 0,-1-1 1 0 0,0 0 0 0 0,-1 1 0 0 0,1-1 0 0 0,0 0 0 0 0,0 1 0 0 0,-1-1-1 0 0,1 0 1 0 0,-1 1 0 0 0,1-1 0 0 0,-1 1 0 0 0,0-1 0 0 0,0 1 0 0 0,1-1 0 0 0,-1 1-1 0 0,0 0 1 0 0,0-1 0 0 0,-1 1 0 0 0,1 0 0 0 0,0 0-41 0 0,-8-8-284 0 0,1 2 0 0 0,-1-1 0 0 0,-1 1 0 0 0,1 0 0 0 0,-1 1 0 0 0,0 0 0 0 0,-1 1 0 0 0,1 0 1 0 0,-1 1-1 0 0,0 0 0 0 0,0 0 0 0 0,0 1 0 0 0,-4 1 284 0 0,-31-13-4638 0 0,35 12 1788 0 0,4 2-3079 0 0,1 1-5327 0 0</inkml:trace>
</inkml:ink>
</file>

<file path=ppt/ink/ink1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14.87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89 357 10826 0 0,'0'0'2299'0'0,"0"0"-478"0"0,0 0-258 0 0,0 0 36 0 0,0 0 32 0 0,0 0-119 0 0,0 0-312 0 0,0 0-361 0 0,0 0-255 0 0,0 0-134 0 0,0 0-95 0 0,0 0-51 0 0,0 0-44 0 0,-6 1-60 0 0,-34 17 296 0 0,64-30 84 0 0,-17 7-686 0 0,7-6 1117 0 0,-26 17-325 0 0,-10 15-606 0 0,22-20-56 0 0,0-1-21 0 0,0 0-1 0 0,0 0-14 0 0,0 0-28 0 0,0-3 140 0 0,0 3-4121 0 0,0 0-4348 0 0,0 3-3187 0 0</inkml:trace>
  <inkml:trace contextRef="#ctx0" brushRef="#br0" timeOffset="810.464">181 155 7834 0 0,'0'0'1960'0'0,"0"0"-290"0"0,0 0-77 0 0,0 0 17 0 0,0 0-59 0 0,0 0-188 0 0,0 0-251 0 0,0 0-175 0 0,0 0-53 0 0,0 0 3 0 0,0 0-53 0 0,0 0-60 0 0,0 0-78 0 0,20-4-98 0 0,131-37 820 0 0,-27-36 432 0 0,-92 52-1087 0 0,-32 25-778 0 0,0 0-5 0 0,0 0-6 0 0,1 19-22 0 0,19 180 173 0 0,-3-23-136 0 0,11 45 11 0 0,2-107-20 0 0,-24-104 261 0 0,-5-17 325 0 0,1-8-522 0 0,12-35 12 0 0,1 0 0 0 0,2 1 0 0 0,23-43-56 0 0,27-74 36 0 0,-54 127-43 0 0,-2 0 0 0 0,-1 0 0 0 0,-2-1 1 0 0,-2 0-1 0 0,1-40 7 0 0,-1 40-224 0 0,-6 39 117 0 0,0 1-36 0 0,0 0-61 0 0,0 0-60 0 0,0 0-95 0 0,0 0-139 0 0,0 0-184 0 0,0 0-162 0 0,0 25-5243 0 0,-2-17 1380 0 0,0 0-5041 0 0</inkml:trace>
  <inkml:trace contextRef="#ctx0" brushRef="#br0" timeOffset="1279.831">945 608 11402 0 0,'0'0'2600'0'0,"0"0"-539"0"0,0 0-340 0 0,0 0-125 0 0,0 0-138 0 0,0 0-207 0 0,0 0-326 0 0,0 0-305 0 0,0 0-190 0 0,0 0-150 0 0,0 0-53 0 0,0 0-15 0 0,0 0-6 0 0,-5 7-35 0 0,1-2-121 0 0,0 0 0 0 0,0 1 1 0 0,1 0-1 0 0,0-1 0 0 0,0 1 0 0 0,0 1 0 0 0,1-1 0 0 0,0 0 1 0 0,0 0-1 0 0,1 1 0 0 0,0 0 0 0 0,0-1 0 0 0,0 5-50 0 0,10 55 492 0 0,9-51-149 0 0,-17-15-380 0 0,-1 0-37 0 0,0 0-78 0 0,-7-30-4607 0 0,3 20 1001 0 0,2-1-3280 0 0,2 6-3791 0 0</inkml:trace>
  <inkml:trace contextRef="#ctx0" brushRef="#br0" timeOffset="1701.879">1017 324 9578 0 0,'0'0'2494'0'0,"0"0"-343"0"0,0 0-275 0 0,0 0-170 0 0,0 0-190 0 0,0 0-247 0 0,0 0-272 0 0,0 0-238 0 0,0 0-164 0 0,0 0-106 0 0,0 0-77 0 0,0 0-37 0 0,-10 2-63 0 0,-38 4 303 0 0,77 0-115 0 0,10-24-13 0 0,-56 12 787 0 0,0 13-1427 0 0,24-10-749 0 0,-5 2-7800 0 0,-2 1-2953 0 0</inkml:trace>
  <inkml:trace contextRef="#ctx0" brushRef="#br0" timeOffset="3896.891">56 365 0 0 0,'0'0'1220'0'0,"0"0"234"0"0,0 0-86 0 0,0 0-34 0 0,0 0-11 0 0,0 0-24 0 0,0 0 4 0 0,0 0-26 0 0,0 0-44 0 0,0 0-57 0 0,0 0-99 0 0,0 0-148 0 0,-3-1-151 0 0,1 0-629 0 0,0 1 0 0 0,0 0 0 0 0,0 0 0 0 0,0 0 0 0 0,0 1 0 0 0,1-1 0 0 0,-1 0-1 0 0,0 1 1 0 0,0-1 0 0 0,0 1 0 0 0,0 0 0 0 0,0-1 0 0 0,0 1 0 0 0,1 0 0 0 0,-1 0-1 0 0,0 0 1 0 0,1 1 0 0 0,-1-1 0 0 0,1 0 0 0 0,-1 1 0 0 0,1-1 0 0 0,-1 0 0 0 0,1 1-1 0 0,0 0 1 0 0,0-1 0 0 0,0 1 0 0 0,0 0 0 0 0,0 0 0 0 0,0-1 0 0 0,0 1 0 0 0,1 0-1 0 0,-1 0 1 0 0,1 0 0 0 0,-1 0 0 0 0,1 0 0 0 0,0 0 0 0 0,0 0 0 0 0,0 0 0 0 0,0 0-1 0 0,0 0 1 0 0,0 1-149 0 0,1-2 126 0 0,1 0-1 0 0,-1 0 1 0 0,0 0 0 0 0,1 0-1 0 0,-1 0 1 0 0,1 0-1 0 0,-1 0 1 0 0,1 0-1 0 0,0-1 1 0 0,-1 1-1 0 0,1 0 1 0 0,0-1 0 0 0,-1 0-1 0 0,1 1 1 0 0,0-1-1 0 0,0 0 1 0 0,-1 0-1 0 0,1 0 1 0 0,0 0-1 0 0,0 0 1 0 0,-1 0-1 0 0,1 0 1 0 0,0-1 0 0 0,-1 1-1 0 0,1-1 1 0 0,0 1-1 0 0,-1-1 1 0 0,2 0-126 0 0,0-1 53 0 0,0 1 0 0 0,-1-1 0 0 0,1 1 0 0 0,-1-1 0 0 0,1 0 0 0 0,-1 0 0 0 0,1 0 0 0 0,-1-1 0 0 0,0 1 0 0 0,0-1 0 0 0,0 1 0 0 0,-1-1 0 0 0,1 1 0 0 0,0-1 0 0 0,-1 0 0 0 0,0 0 0 0 0,0 0 0 0 0,0 0 0 0 0,0 0 0 0 0,1-2-53 0 0,-2 4 9 0 0,0 0 0 0 0,1 0 1 0 0,-1 0-1 0 0,0 0 0 0 0,0 0 0 0 0,0 0 0 0 0,0 0 1 0 0,0 0-1 0 0,0 0 0 0 0,0 0 0 0 0,0 0 1 0 0,0 0-1 0 0,0 0 0 0 0,-1 0 0 0 0,1 0 0 0 0,0 0 1 0 0,-1 0-1 0 0,1 0 0 0 0,-1 0 0 0 0,1 0 0 0 0,-1 0 1 0 0,1 1-1 0 0,-1-1 0 0 0,1 0 0 0 0,-1 0 1 0 0,0 0-1 0 0,0 1 0 0 0,1-1 0 0 0,-1 0 0 0 0,0 1 1 0 0,0-1-1 0 0,0 1 0 0 0,0-1 0 0 0,0 1 0 0 0,0-1 1 0 0,0 1-1 0 0,0 0 0 0 0,0-1 0 0 0,0 1 1 0 0,0 0-1 0 0,0 0 0 0 0,0 0 0 0 0,0 0 0 0 0,0 0 1 0 0,0 0-1 0 0,0 0 0 0 0,0 0 0 0 0,0 0 0 0 0,0 0 1 0 0,0 1-1 0 0,0-1 0 0 0,0 0 0 0 0,0 1 1 0 0,0-1-1 0 0,0 1-9 0 0,0-1-8 0 0,-2 0 9 0 0,1 0 0 0 0,0 0 1 0 0,-1 0-1 0 0,1 0 1 0 0,0 1-1 0 0,0-1 0 0 0,-1 1 1 0 0,1 0-1 0 0,0 0 0 0 0,0-1 1 0 0,0 1-1 0 0,0 1 1 0 0,0-1-1 0 0,0 0 0 0 0,0 0 1 0 0,1 1-1 0 0,-1-1 0 0 0,0 1 1 0 0,1 0-1 0 0,-1-1 0 0 0,1 1 1 0 0,-1 0-1 0 0,1 0 1 0 0,0 0-1 0 0,0 0 0 0 0,0 0 1 0 0,0 0-1 0 0,0 0 0 0 0,0 0 1 0 0,0 0-1 0 0,1 1 0 0 0,-1-1 1 0 0,1 0-1 0 0,0 0 1 0 0,0 1-1 0 0,0-1 0 0 0,0 0 1 0 0,0 0-1 0 0,0 1 0 0 0,0-1 1 0 0,1 0-1 0 0,-1 1-1 0 0,1-2 42 0 0,0 0 1 0 0,0 1-1 0 0,0-1 1 0 0,0 0-1 0 0,0 0 0 0 0,0 0 1 0 0,0 0-1 0 0,0 0 1 0 0,0 0-1 0 0,1-1 0 0 0,-1 1 1 0 0,0 0-1 0 0,1-1 1 0 0,-1 1-1 0 0,0 0 0 0 0,1-1 1 0 0,-1 0-1 0 0,0 1 1 0 0,1-1-1 0 0,-1 0 0 0 0,1 0 1 0 0,-1 0-1 0 0,1 0 1 0 0,-1 0-1 0 0,1 0 0 0 0,-1 0 1 0 0,1 0-1 0 0,-1 0 1 0 0,0-1-1 0 0,1 1 0 0 0,-1-1 1 0 0,1 1-1 0 0,-1-1 1 0 0,0 0-1 0 0,0 1 0 0 0,1-1 1 0 0,-1 0-1 0 0,0 0 1 0 0,0 0-1 0 0,0 0 0 0 0,0 0 1 0 0,0 0-1 0 0,1 0-42 0 0,21-39 428 0 0,-23 39-416 0 0,0 1-26 0 0,0 0-4 0 0,0 0 4 0 0,0 0 2 0 0,0 0-14 0 0,-56 30-421 0 0,56-30 455 0 0,-1 1-1 0 0,1 0 0 0 0,0-1 0 0 0,0 1 0 0 0,0 0 0 0 0,0 0 0 0 0,0-1 0 0 0,0 1 1 0 0,0 0-1 0 0,0-1 0 0 0,0 1 0 0 0,0 0 0 0 0,0 0 0 0 0,1-1 0 0 0,-1 1 0 0 0,0 0 0 0 0,0-1 1 0 0,1 1-1 0 0,-1 0 0 0 0,0-1 0 0 0,1 1 0 0 0,-1-1 0 0 0,1 1 0 0 0,-1 0 0 0 0,1-1 0 0 0,-1 1 1 0 0,1-1-1 0 0,-1 1 0 0 0,1-1 0 0 0,0 0 0 0 0,-1 1 0 0 0,1-1 0 0 0,-1 0 0 0 0,1 1 1 0 0,0-1-1 0 0,-1 0 0 0 0,1 0 0 0 0,0 1 0 0 0,0-1 0 0 0,-1 0 0 0 0,1 0 0 0 0,0 0 0 0 0,-1 0 1 0 0,1 0-1 0 0,0 0 0 0 0,0 0 0 0 0,-1 0 0 0 0,1 0 0 0 0,0-1 0 0 0,-1 1 0 0 0,1 0 0 0 0,0 0 1 0 0,-1-1-1 0 0,1 1 0 0 0,0 0-7 0 0,45-14 494 0 0,-3-40-181 0 0,-43 54-316 0 0,0-1-1 0 0,0 0 0 0 0,1 0 0 0 0,-1 0 1 0 0,0 0-1 0 0,0 0 0 0 0,0 0 0 0 0,0 0 1 0 0,0 1-1 0 0,0-1 0 0 0,-1 0 0 0 0,1 0 0 0 0,0 0 1 0 0,0 0-1 0 0,-1 0 0 0 0,1 1 0 0 0,0-1 1 0 0,-1 0-1 0 0,1 0 0 0 0,-1 1 0 0 0,1-1 1 0 0,-1 0-1 0 0,1 0 0 0 0,-1 1 0 0 0,0-1 0 0 0,1 1 1 0 0,-1-1-1 0 0,0 0 0 0 0,1 1 0 0 0,-1-1 1 0 0,0 1-1 0 0,0 0 0 0 0,0-1 0 0 0,1 1 1 0 0,-1 0-1 0 0,0-1 0 0 0,0 1 0 0 0,0 0 1 0 0,0 0-1 0 0,0 0 0 0 0,1 0 0 0 0,-1 0 0 0 0,0 0 1 0 0,0 0-1 0 0,0 0 0 0 0,0 0 0 0 0,0 0 1 0 0,0 0-1 0 0,1 1 0 0 0,-1-1 0 0 0,0 0 1 0 0,0 0-1 0 0,0 1 4 0 0,-51 11-247 0 0,50-11 242 0 0,-1 0 1 0 0,1-1 0 0 0,0 0 1 0 0,0 1-1 0 0,0 0 0 0 0,0-1 0 0 0,-1 1 0 0 0,1 0 1 0 0,0 0-1 0 0,0 0 0 0 0,1 0 0 0 0,-1 1 0 0 0,0-1 1 0 0,0 0-1 0 0,1 1 0 0 0,-1-1 0 0 0,0 1 1 0 0,1 0-1 0 0,0-1 0 0 0,-1 1 0 0 0,1 0 0 0 0,0 0 1 0 0,0 0-1 0 0,0 0 0 0 0,0 0 0 0 0,0 0 1 0 0,0 0-1 0 0,1 0 0 0 0,-1 0 0 0 0,1 1 0 0 0,0-1 1 0 0,-1 0-1 0 0,1 0 0 0 0,0 1 0 0 0,0-1 4 0 0,2 0 15 0 0,0 0 0 0 0,0 0-1 0 0,1 0 1 0 0,-1-1 0 0 0,0 1 0 0 0,0-1-1 0 0,1 0 1 0 0,-1 0 0 0 0,1 0 0 0 0,-1 0-1 0 0,1 0 1 0 0,0 0 0 0 0,-1-1 0 0 0,1 1-1 0 0,0-1 1 0 0,-1 1 0 0 0,1-1 0 0 0,0 0-1 0 0,2-1-14 0 0,-2 2 22 0 0,-1-1-1 0 0,0 0 1 0 0,1 0 0 0 0,-1 0-1 0 0,1 0 1 0 0,-1 0-1 0 0,1 0 1 0 0,-1-1-1 0 0,0 1 1 0 0,1-1-1 0 0,-1 0 1 0 0,0 1 0 0 0,1-1-1 0 0,-1 0 1 0 0,0-1-1 0 0,0 1 1 0 0,0 0-1 0 0,0 0 1 0 0,0-1-1 0 0,0 0 1 0 0,0 1-1 0 0,0-1 1 0 0,-1 0 0 0 0,1 0-1 0 0,-1 0 1 0 0,1 0-1 0 0,-1 0 1 0 0,0 0-1 0 0,1 0 1 0 0,-1 0-1 0 0,0-2-21 0 0,6-22 117 0 0,-7 26-138 0 0,0 0-23 0 0,-28 14-7939 0 0,23-7 3358 0 0,-1-2-6988 0 0</inkml:trace>
</inkml:ink>
</file>

<file path=ppt/ink/ink1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10.82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92 4481 0 0,'0'0'2239'0'0,"0"0"-427"0"0,0 0-82 0 0,0 0 181 0 0,0 0 44 0 0,0 0-244 0 0,0 0-454 0 0,0 0-431 0 0,0 0-251 0 0,0 0-77 0 0,0 0 33 0 0,0 0 85 0 0,0 0 54 0 0,4 0 4 0 0,48-14 1792 0 0,0-27-679 0 0,-16 15-984 0 0,-17 60-565 0 0,-10-5-128 0 0,-1 0-1 0 0,-1 1 0 0 0,-1 0 0 0 0,-2 0 1 0 0,1 26-110 0 0,10 66 123 0 0,32 84-36 0 0,-34-154 73 0 0,-12-52-127 0 0,0 0 1 0 0,-1 0 0 0 0,1 0 0 0 0,-1 0-1 0 0,1 0 1 0 0,0 0 0 0 0,-1 0 0 0 0,1 0 0 0 0,-1 0-1 0 0,1 0 1 0 0,-1 0 0 0 0,1-1 0 0 0,0 1-1 0 0,-1 0 1 0 0,1 0 0 0 0,-1-1 0 0 0,1 1-1 0 0,-1 0 1 0 0,1-1 0 0 0,-1 1 0 0 0,0 0-1 0 0,1-1 1 0 0,-1 1 0 0 0,1-1 0 0 0,-1 1 0 0 0,0-1-1 0 0,1 1 1 0 0,-1-1 0 0 0,0 1 0 0 0,1-1-1 0 0,-1 1 1 0 0,0-1 0 0 0,0 1 0 0 0,0-1-1 0 0,1 1 1 0 0,-1-1 0 0 0,0 0 0 0 0,0 1 0 0 0,0-1-1 0 0,0 1 1 0 0,0-1 0 0 0,0 0 0 0 0,0 1-1 0 0,0-1 1 0 0,-1 1 0 0 0,1-1 0 0 0,0 1-1 0 0,0-1 1 0 0,0 0 0 0 0,0 1 0 0 0,-1-1 0 0 0,1 1-1 0 0,0-1 1 0 0,-1 1 0 0 0,1-1 0 0 0,0 1-34 0 0,16-80 265 0 0,56-171 60 0 0,-17 12-233 0 0,-53 208 207 0 0,-2 27-5257 0 0,0 2-5371 0 0,0 2-1056 0 0</inkml:trace>
  <inkml:trace contextRef="#ctx0" brushRef="#br0" timeOffset="2159.31">566 571 6729 0 0,'0'0'2102'0'0,"0"0"-371"0"0,0 0-210 0 0,0 0 114 0 0,0 0 108 0 0,0 0-150 0 0,0 0-319 0 0,0 0-410 0 0,0 0-305 0 0,0 0-138 0 0,0 0-15 0 0,0 0 8 0 0,9 0 1384 0 0,-35 106-341 0 0,19-75-1236 0 0,-1 49 247 0 0,10-78-445 0 0,-1-1 1 0 0,1 1-1 0 0,-1-1 0 0 0,1 1 1 0 0,0-1-1 0 0,0 1 0 0 0,0-1 0 0 0,0 0 1 0 0,-1 0-1 0 0,1 0 0 0 0,1 0 1 0 0,-1-1-1 0 0,0 1 0 0 0,0 0 1 0 0,0-1-1 0 0,0 1 0 0 0,1-1 1 0 0,-1 0-1 0 0,0 0 0 0 0,0 0 1 0 0,0 0-1 0 0,1 0 0 0 0,1-1-23 0 0,-4 1-212 0 0,1-10-3162 0 0,0 2-483 0 0,-1 1-4366 0 0,0 3-1583 0 0</inkml:trace>
  <inkml:trace contextRef="#ctx0" brushRef="#br0" timeOffset="2613.267">728 313 9162 0 0,'0'0'2440'0'0,"0"0"-248"0"0,0 0-171 0 0,0 0-98 0 0,0 0-172 0 0,0 0-320 0 0,0 0-340 0 0,0 0-261 0 0,0 0-209 0 0,0 0-137 0 0,0 0-79 0 0,0 0-80 0 0,0 0-54 0 0,-6-2-35 0 0,-25-7 37 0 0,29 13 0 0 0,2-4-244 0 0,26-22 119 0 0,-26 22-114 0 0,0 0 22 0 0,0 0 0 0 0,0 0-5 0 0,0 0 9 0 0,0 0 21 0 0,-26 8 178 0 0,3 2-220 0 0,22-10-98 0 0,1 0-38 0 0,0 0-110 0 0,0 0-156 0 0,0 0-186 0 0,0 0-243 0 0,0 0-274 0 0,0 0-362 0 0,0 0-502 0 0,0 0-832 0 0,0 0-1895 0 0,0 0-3094 0 0</inkml:trace>
</inkml:ink>
</file>

<file path=ppt/ink/ink1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46.65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294 115 936 0 0,'0'0'3218'0'0,"0"0"-1181"0"0,0 0-278 0 0,0 0 129 0 0,0 0 97 0 0,0 0-77 0 0,0 0-253 0 0,0 0-293 0 0,0 0-269 0 0,0 0-171 0 0,0 0-105 0 0,0 0-61 0 0,0 0-66 0 0,-20 6 1413 0 0,-40 61 928 0 0,0 37-1808 0 0,33-51-962 0 0,2 1 0 0 0,2 1 1 0 0,3 1-1 0 0,3 1 0 0 0,-1 13-261 0 0,12-50 75 0 0,1 1 1 0 0,1-1-1 0 0,0 1 1 0 0,2 0-1 0 0,0 0 1 0 0,2 1-1 0 0,0-1 0 0 0,2 0 1 0 0,0 0-1 0 0,1 0 1 0 0,1 0-1 0 0,1-1 1 0 0,1 1-1 0 0,0-1 1 0 0,2-1-1 0 0,1 1 0 0 0,0-1 1 0 0,1-1-1 0 0,1 1 1 0 0,1-2-1 0 0,0 0 1 0 0,1 0-1 0 0,1-1 1 0 0,1-1-1 0 0,0 0 1 0 0,7 4-76 0 0,33 3 426 0 0,-48-18-3086 0 0,-7-4 1672 0 0,0 0-282 0 0,0 0-497 0 0,5 0-6839 0 0,-1 0-3131 0 0</inkml:trace>
  <inkml:trace contextRef="#ctx0" brushRef="#br0" timeOffset="1132.469">432 623 0 0 0,'0'0'247'0'0,"0"0"794"0"0,0 0 180 0 0,0 0-105 0 0,0 0-129 0 0,0 0-82 0 0,0 0-10 0 0,0 0 96 0 0,0 0 130 0 0,0 0 78 0 0,4-4 35 0 0,12-11-66 0 0,-12 12-100 0 0,4-12 10330 0 0,10 19-8275 0 0,-9-1-3582 0 0,1 2 532 0 0,-1 1-1 0 0,-1 0 0 0 0,1 0 1 0 0,-1 1-1 0 0,0 0 0 0 0,0 0 1 0 0,-1 1-1 0 0,0 0 0 0 0,0 1 1 0 0,-1-1-1 0 0,0 1 0 0 0,2 5-72 0 0,1 3 82 0 0,0 1 0 0 0,-1 0 0 0 0,-1 0 0 0 0,-1 1 0 0 0,-1-1 0 0 0,0 1 0 0 0,1 17-82 0 0,10 36 142 0 0,29 46 92 0 0,-15-77-214 0 0,-6-97 1272 0 0,117-220-1319 0 0,-90 189 34 0 0,-50 86-15 0 0,-1 1-8 0 0,0 0-5 0 0,0 0 5 0 0,0 0 4 0 0,0 0-7 0 0,0 0 2 0 0,0 0-19 0 0,0 0 22 0 0,0 0 32 0 0,0 0-20 0 0,0 0-7 0 0,0 0-7 0 0,0 0-11 0 0,0 0-15 0 0,0 0-6 0 0,0 0-19 0 0,0 0 15 0 0,0 0-17 0 0,-16-11-14060 0 0,13 11 2575 0 0</inkml:trace>
  <inkml:trace contextRef="#ctx0" brushRef="#br0" timeOffset="1698.218">467 369 9618 0 0,'0'0'2477'0'0,"0"0"-437"0"0,0 0-241 0 0,0 0-48 0 0,0 0-135 0 0,0 0-270 0 0,0 0-346 0 0,0 0-308 0 0,0 0-207 0 0,0 0-120 0 0,0 0-22 0 0,0 0 7 0 0,0 0 64 0 0,16-4 1110 0 0,388 4 1992 0 0,-362 7-2651 0 0,-84-39-800 0 0,-45-24-1003 0 0,49 19-2188 0 0,20 15-6765 0 0,15 18 1030 0 0</inkml:trace>
  <inkml:trace contextRef="#ctx0" brushRef="#br0" timeOffset="2051.987">524 0 9410 0 0,'0'0'2274'0'0,"0"0"-259"0"0,0 0-105 0 0,0 0-86 0 0,0 0-204 0 0,0 0-323 0 0,0 0-396 0 0,0 0-326 0 0,0 0-162 0 0,0 0-2 0 0,0 0 73 0 0,0 0 100 0 0,12 4 75 0 0,181 32 2108 0 0,35-20-3651 0 0,-211-9-2085 0 0,-10-4-2109 0 0,-4-2-6606 0 0</inkml:trace>
</inkml:ink>
</file>

<file path=ppt/ink/ink1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39.59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0 737 4697 0 0,'0'0'2709'0'0,"0"0"-445"0"0,0 0-165 0 0,0 0-65 0 0,0 0-114 0 0,0 0-231 0 0,0 0-324 0 0,0 0-330 0 0,0 0-236 0 0,0 0-117 0 0,0 0-50 0 0,0 0-11 0 0,17 4 2041 0 0,121-12 257 0 0,84-20-1570 0 0,-197 19-2758 0 0,-53 6-7703 0 0,21 3 3432 0 0,-1 0-5731 0 0</inkml:trace>
  <inkml:trace contextRef="#ctx0" brushRef="#br0" timeOffset="266.641">195 546 14067 0 0,'0'0'2649'0'0,"0"0"-1124"0"0,0 0-658 0 0,0 0-113 0 0,0 0 79 0 0,0 0 95 0 0,0 0 11 0 0,0 0-97 0 0,0 0-149 0 0,0 0-155 0 0,0 0-130 0 0,0 0-136 0 0,0 0-75 0 0,-1 25-37 0 0,-5 126 56 0 0,6-14-187 0 0,0-108-4782 0 0,0 0-4898 0 0,0-29-1214 0 0</inkml:trace>
  <inkml:trace contextRef="#ctx0" brushRef="#br0" timeOffset="1130.668">554 494 4913 0 0,'0'0'2258'0'0,"0"0"-572"0"0,0 0-122 0 0,0 0 123 0 0,0 0 87 0 0,0 0-79 0 0,0 0-312 0 0,0 0-390 0 0,0 0-331 0 0,0 0-189 0 0,0 0-64 0 0,0 0 69 0 0,18 7 1658 0 0,-10-6-1796 0 0,1-1-1 0 0,-1 0 1 0 0,0-1-1 0 0,0 0 1 0 0,0 0-1 0 0,-1-1 1 0 0,1 0-1 0 0,0 0 1 0 0,0-1-1 0 0,-1 0 1 0 0,0 0-1 0 0,1-1 1 0 0,-1 0-1 0 0,5-4-339 0 0,46-36 886 0 0,-29 19-510 0 0,-8 84-224 0 0,56 180-11 0 0,-42-3-126 0 0,2-140 12 0 0,-18-149 821 0 0,21-87-692 0 0,65-190-47 0 0,-85 256-62 0 0,-17 68-1334 0 0,-3 5-4546 0 0,-1 0-6002 0 0,1 1 1169 0 0</inkml:trace>
  <inkml:trace contextRef="#ctx0" brushRef="#br0" timeOffset="1601.533">1259 1013 13259 0 0,'0'0'1840'0'0,"0"0"-588"0"0,0 0-273 0 0,0 0 146 0 0,0 0 194 0 0,0 0 66 0 0,0 0-194 0 0,0 0-329 0 0,0 0-257 0 0,0 0-166 0 0,0 0-79 0 0,0 0-12 0 0,0 0-40 0 0,2 27 851 0 0,-18 97-141 0 0,15-118-25 0 0,0-3-3901 0 0,-1-12-13132 0 0,2 5 6546 0 0</inkml:trace>
  <inkml:trace contextRef="#ctx0" brushRef="#br0" timeOffset="2007.803">1436 719 7282 0 0,'0'0'3567'0'0,"0"0"-1268"0"0,0 0-629 0 0,0 0-157 0 0,0 0-62 0 0,0 0-90 0 0,0 0-176 0 0,0 0-240 0 0,0 0-220 0 0,0 0-178 0 0,0 0-122 0 0,0 0-66 0 0,-10 1-32 0 0,-29 7-27 0 0,22-1 588 0 0,29-9-517 0 0,-11-4 840 0 0,-22 14-571 0 0,29-12-7840 0 0,-6 3 6605 0 0,1 0-4633 0 0,-3-2-5830 0 0</inkml:trace>
  <inkml:trace contextRef="#ctx0" brushRef="#br0" timeOffset="2545.577">1508 255 6913 0 0,'0'0'2160'0'0,"0"0"-221"0"0,0 0-19 0 0,0 0 1 0 0,0 0-108 0 0,0 0-279 0 0,0 0-366 0 0,0 0-272 0 0,0 0-165 0 0,0 0-67 0 0,0 0-10 0 0,0 0 6 0 0,0 0-31 0 0,3-6-32 0 0,9-16-71 0 0,-9 17-55 0 0,-3 5-58 0 0,0 0-62 0 0,0 0-43 0 0,0 0-44 0 0,0 0-25 0 0,0 0-48 0 0,0 0-30 0 0,0 0-22 0 0,-49 55 1052 0 0,-25 18-985 0 0,48-40-1303 0 0,26-32 630 0 0,0-1-197 0 0,0 0-266 0 0,0 0-457 0 0,0 0-638 0 0,2 0-3026 0 0,1 0 2179 0 0,-3 0 825 0 0,4 0-9416 0 0</inkml:trace>
  <inkml:trace contextRef="#ctx0" brushRef="#br0" timeOffset="3593.625">448 144 2833 0 0,'0'0'2227'0'0,"0"0"-129"0"0,0 0 35 0 0,0 0-43 0 0,0 0-222 0 0,0 0-375 0 0,0 0-432 0 0,0 0-336 0 0,0 0-208 0 0,0 0-64 0 0,0 0 0 0 0,0 0 65 0 0,0 0 122 0 0,3 0 74 0 0,129 4 4174 0 0,8 0-3872 0 0,-26-4-585 0 0,-113 0-413 0 0,-1 0 14 0 0,0 0 19 0 0,0 0 17 0 0,0 0-15 0 0,0 0 19 0 0,0 0 2 0 0,0 0-2 0 0,0 0-7 0 0,0 0-28 0 0,0 0-18 0 0,0 0-20 0 0,0 0 22 0 0,0 0-2 0 0,0 0-1 0 0,0 0 10 0 0,0 0 3 0 0,0 0 24 0 0,0 0 22 0 0,0 0 8 0 0,0 0-1 0 0,0 0 12 0 0,0 0 11 0 0,0 0 3 0 0,0 0 36 0 0,0 0 1 0 0,0 0 0 0 0,-17-15 249 0 0,-26-48-370 0 0,22 17-460 0 0,19 27-7056 0 0,2 18 1538 0 0,0 1-5610 0 0</inkml:trace>
  <inkml:trace contextRef="#ctx0" brushRef="#br0" timeOffset="4202.859">1589 23 3249 0 0,'0'0'2111'0'0,"0"0"-115"0"0,0 0-57 0 0,0 0 74 0 0,0 0-6 0 0,0 0-181 0 0,0 0-309 0 0,0 0-325 0 0,0 0-259 0 0,0 0-202 0 0,0 0-91 0 0,0 0-62 0 0,0-4-47 0 0,0-11-41 0 0,0 12-61 0 0,44 36 2600 0 0,129 132-689 0 0,-154-144-2297 0 0,-1 0-1 0 0,0 2 1 0 0,-2-1 0 0 0,-1 2-1 0 0,-1 0 1 0 0,0 1-1 0 0,-2 0 1 0 0,-1 1 0 0 0,-1 1-1 0 0,-2-1 1 0 0,0 1-1 0 0,-2 1 1 0 0,-1 0 0 0 0,-1-1-1 0 0,-1 1 1 0 0,-2 2-43 0 0,0-7-3 0 0,-2 1 0 0 0,-1-1 0 0 0,0 1 0 0 0,-2-1 0 0 0,-1 0 0 0 0,-1 0 0 0 0,0 0 1 0 0,-2-1-1 0 0,-1 0 0 0 0,0-1 0 0 0,-2 0 0 0 0,-10 16 3 0 0,-1-8-237 0 0,-1-2-1 0 0,-2 0 1 0 0,0-2-1 0 0,-2-1 1 0 0,0 0 0 0 0,-2-3-1 0 0,0 0 1 0 0,-1-2 0 0 0,-2-1-1 0 0,1-1 1 0 0,-2-2-1 0 0,0-1 1 0 0,-1-2 0 0 0,-27 6 237 0 0,-67 7-3737 0 0,74-23-4968 0 0,40-2-2296 0 0</inkml:trace>
  <inkml:trace contextRef="#ctx0" brushRef="#br0" timeOffset="6123.891">2303 656 6457 0 0,'0'0'2829'0'0,"0"0"-734"0"0,0 0-345 0 0,0 0-30 0 0,0 0-81 0 0,0 0-152 0 0,0 0-220 0 0,0 0-301 0 0,0 0-258 0 0,0 0-200 0 0,0 0-187 0 0,0 0-114 0 0,-11 7-63 0 0,-33 24-31 0 0,43-30-101 0 0,0 0 0 0 0,0 0 0 0 0,0 0 0 0 0,0 0 0 0 0,0 0 0 0 0,0 0 0 0 0,0 0 0 0 0,0 1 0 0 0,0-1-1 0 0,1 0 1 0 0,-1 0 0 0 0,1 1 0 0 0,-1-1 0 0 0,1 0 0 0 0,-1 1 0 0 0,1-1 0 0 0,0 1 0 0 0,0-1 0 0 0,-1 1 0 0 0,1-1-1 0 0,0 0 1 0 0,0 1 0 0 0,1-1 0 0 0,-1 1 0 0 0,0-1 0 0 0,0 1 0 0 0,1-1 0 0 0,-1 1-12 0 0,1 2 49 0 0,1-1 33 0 0,0 0 0 0 0,0-1 0 0 0,0 1 0 0 0,1-1 0 0 0,-1 0 0 0 0,1 0 0 0 0,-1 0 0 0 0,1 0 0 0 0,-1 0 0 0 0,1-1 0 0 0,0 1 0 0 0,0-1 0 0 0,0 1 0 0 0,0-1 0 0 0,0 0 0 0 0,0 0 0 0 0,1-1 0 0 0,-1 1 0 0 0,3 0-82 0 0,-3-1 84 0 0,0 1-1 0 0,0 0 1 0 0,0-1 0 0 0,0 1-1 0 0,0-1 1 0 0,0 0 0 0 0,0 0-1 0 0,0 0 1 0 0,0-1 0 0 0,-1 1 0 0 0,1-1-1 0 0,0 1 1 0 0,0-1 0 0 0,0 0-1 0 0,0 0 1 0 0,-1 0 0 0 0,1-1-1 0 0,0 1 1 0 0,-1-1 0 0 0,1 1 0 0 0,-1-1-1 0 0,0 0 1 0 0,1 0 0 0 0,-1 0-1 0 0,0 0 1 0 0,0 0 0 0 0,0-1-1 0 0,-1 1 1 0 0,1 0 0 0 0,0-1 0 0 0,-1 1-1 0 0,0-1 1 0 0,1 0 0 0 0,-1 0-1 0 0,0 1 1 0 0,0-1 0 0 0,-1 0 0 0 0,1-3-84 0 0,-1 4-8 0 0,0-1 1 0 0,0 1-1 0 0,-1-1 1 0 0,1 1-1 0 0,-1-1 1 0 0,0 1-1 0 0,0 0 1 0 0,0-1-1 0 0,0 1 1 0 0,0 0-1 0 0,0 0 1 0 0,-1-1-1 0 0,1 1 1 0 0,-1 0-1 0 0,1 0 1 0 0,-1 1-1 0 0,0-1 1 0 0,0 0-1 0 0,0 1 1 0 0,0-1-1 0 0,0 1 1 0 0,0-1 0 0 0,0 1-1 0 0,-1 0 1 0 0,1 0-1 0 0,0 0 1 0 0,-1 0-1 0 0,1 0 1 0 0,-1 1-1 0 0,1-1 1 0 0,-1 1-1 0 0,1-1 1 0 0,-3 1 7 0 0,-2-1-95 0 0,0 1 1 0 0,0-1 0 0 0,0 1 0 0 0,0 1 0 0 0,0-1-1 0 0,0 1 1 0 0,1 0 0 0 0,-1 1 0 0 0,0 0-1 0 0,0 0 1 0 0,1 0 0 0 0,-3 2 94 0 0,5-2-42 0 0,-48 32-662 0 0,34-1 364 0 0,19-31 358 0 0,0 0-1 0 0,0 0 0 0 0,1 0 1 0 0,-1 0-1 0 0,1 0 0 0 0,0 0 1 0 0,0 0-1 0 0,-1-1 0 0 0,1 1 1 0 0,0-1-1 0 0,0 1 0 0 0,1-1 1 0 0,-1 0-1 0 0,0 0 0 0 0,0 0 1 0 0,0 0-1 0 0,1 0 0 0 0,-1-1 1 0 0,1 1-1 0 0,-1-1 0 0 0,0 1 1 0 0,1-1-1 0 0,-1 0 0 0 0,1 0 1 0 0,0 0-18 0 0,12 0 211 0 0,-6 2-64 0 0,0-1 0 0 0,0-1-1 0 0,0 0 1 0 0,0 0 0 0 0,0 0-1 0 0,0-1 1 0 0,-1-1 0 0 0,1 1 0 0 0,0-1-1 0 0,-1-1 1 0 0,1 0 0 0 0,-1 0 0 0 0,0-1-1 0 0,0 0 1 0 0,0 0 0 0 0,0 0 0 0 0,-1-1-1 0 0,1-1 1 0 0,-1 1 0 0 0,4-6-147 0 0,-10 10 10 0 0,0 1-1 0 0,0-1 1 0 0,-1 1 0 0 0,1-1 0 0 0,-1 0 0 0 0,1 1 0 0 0,0-1-1 0 0,-1 0 1 0 0,1 1 0 0 0,-1-1 0 0 0,0 0 0 0 0,1 0-1 0 0,-1 1 1 0 0,0-1 0 0 0,1 0 0 0 0,-1 0 0 0 0,0 0 0 0 0,0 0-1 0 0,0 0 1 0 0,0 1 0 0 0,1-1 0 0 0,-1 0 0 0 0,-1 0 0 0 0,1 0-1 0 0,0 0 1 0 0,0 0 0 0 0,0 0 0 0 0,0 1 0 0 0,-1-1-1 0 0,1 0 1 0 0,0 0 0 0 0,-1 0 0 0 0,1 1 0 0 0,0-1 0 0 0,-1 0-1 0 0,1 0 1 0 0,-1 1 0 0 0,1-1 0 0 0,-1 0 0 0 0,0 1 0 0 0,1-1-1 0 0,-1 1 1 0 0,0-1 0 0 0,1 0 0 0 0,-1 1 0 0 0,0 0-1 0 0,0-1 1 0 0,1 1 0 0 0,-1-1 0 0 0,0 1 0 0 0,0 0 0 0 0,0 0-1 0 0,0-1 1 0 0,1 1 0 0 0,-1 0 0 0 0,0 0 0 0 0,0 0 0 0 0,0 0-1 0 0,0 0 1 0 0,0 0-10 0 0,-3 0-111 0 0,-1 0 0 0 0,0 0 0 0 0,0 0-1 0 0,0 1 1 0 0,1 0 0 0 0,-1 0 0 0 0,0 0 0 0 0,1 0-1 0 0,-1 1 1 0 0,1 0 0 0 0,0 0 0 0 0,-1 0 0 0 0,1 0 0 0 0,0 1-1 0 0,0 0 1 0 0,0-1 0 0 0,1 1 0 0 0,-1 1 0 0 0,1-1-1 0 0,-1 0 1 0 0,1 1 0 0 0,0 0 0 0 0,1 0 0 0 0,-3 3 111 0 0,4 2-2423 0 0,2-7-5745 0 0,2-2-3562 0 0</inkml:trace>
</inkml:ink>
</file>

<file path=ppt/ink/ink1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31.14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0 976 6009 0 0,'0'0'2758'0'0,"0"0"-529"0"0,0 0-285 0 0,0 0-80 0 0,0 0-102 0 0,0 0-220 0 0,0 0-313 0 0,0 0-298 0 0,0 0-231 0 0,0 0-134 0 0,26 4 3859 0 0,1 1-3867 0 0,1-1-1 0 0,-1-1 1 0 0,1-2 0 0 0,0 0 0 0 0,-1-2-1 0 0,20-4-557 0 0,-21 4 220 0 0,197-17 819 0 0,-193 25-890 0 0,-29-7-123 0 0,-1 0-17 0 0,0 0-16 0 0,0 0 1 0 0,0 0 27 0 0,0 0 0 0 0,0 0 11 0 0,0 0 8 0 0,0 0-20 0 0,0 0-5 0 0,0 0 20 0 0,0 0-3 0 0,0 0-26 0 0,0 0 13 0 0,0 0-22 0 0,0 0-6 0 0,0 0 20 0 0,0 0-5 0 0,0 0-35 0 0,0 0-12 0 0,0 0-43 0 0,0 0-56 0 0,0 0-27 0 0,0 0-76 0 0,0 0-108 0 0,-18 1-6369 0 0,9 6 3853 0 0,2-1-2776 0 0,-2-1-5748 0 0</inkml:trace>
  <inkml:trace contextRef="#ctx0" brushRef="#br0" timeOffset="682.21">43 1234 5833 0 0,'0'0'4840'0'0,"0"0"-2230"0"0,0 0-882 0 0,0 0-181 0 0,0 0-72 0 0,0 0-156 0 0,0 0-259 0 0,0 0-305 0 0,0 0-215 0 0,0 0-78 0 0,0 0-18 0 0,0 0 35 0 0,0 0 26 0 0,7 10 2876 0 0,-7-9-3008 0 0,0-1-51 0 0,0 0-6 0 0,0 0-12 0 0,0 0-40 0 0,0 0-20 0 0,0 0-28 0 0,0 0-37 0 0,19 4 989 0 0,217-11 73 0 0,-59-12-875 0 0,-105 19-254 0 0,-72 0-103 0 0,0 0-10 0 0,0 0 8 0 0,0 0-13 0 0,0 0 20 0 0,0 0 6 0 0,0 0-26 0 0,0 0 25 0 0,0 0-6 0 0,0 0 2 0 0,-1 0-3 0 0,1 0-7 0 0,0 0 25 0 0,0 0-24 0 0,0 0 16 0 0,0 0 10 0 0,-6-2-480 0 0,-5 0-3650 0 0,0 3-4047 0 0,7 2-3628 0 0</inkml:trace>
  <inkml:trace contextRef="#ctx0" brushRef="#br0" timeOffset="4101.62">1234 836 0 0 0,'0'0'324'0'0,"0"0"1140"0"0,0 0 446 0 0,0 0 155 0 0,0 0 74 0 0,0 0-99 0 0,0 0-203 0 0,0 0-237 0 0,0 0-232 0 0,0 0-172 0 0,-4-3-69 0 0,-11-12-98 0 0,12 11-65 0 0,3 4-55 0 0,0 0-110 0 0,0 0-83 0 0,0 0-109 0 0,0 0-94 0 0,0 0-80 0 0,0 0-84 0 0,0 0-90 0 0,0 0-69 0 0,0 0-23 0 0,0 0-66 0 0,26 23 816 0 0,-3 2-702 0 0,-2 2 0 0 0,0 1-1 0 0,-2 0 1 0 0,-1 1 0 0 0,-1 1 0 0 0,-1 1 0 0 0,-2 0 0 0 0,-1 1 0 0 0,-2 1 0 0 0,-1-1 0 0 0,-2 2 0 0 0,4 31-215 0 0,5 39 317 0 0,-11-64-63 0 0,-6-39-217 0 0,0-1-4 0 0,0 0 15 0 0,0 0 2 0 0,0 0 20 0 0,0 0-8 0 0,11-48 1563 0 0,6-26-1561 0 0,3 0-1 0 0,3 2 0 0 0,24-50-63 0 0,-27 71 18 0 0,37-97 92 0 0,-35 90-55 0 0,-18 42-793 0 0,-9 21-3506 0 0,0 9 1581 0 0,4-7-390 0 0,-1 0-3673 0 0,-2 1-5289 0 0</inkml:trace>
  <inkml:trace contextRef="#ctx0" brushRef="#br0" timeOffset="6638.53">1074 549 2657 0 0,'0'0'1605'0'0,"0"0"45"0"0,0 0 124 0 0,0 0 153 0 0,0 0 58 0 0,0 0-212 0 0,0 0-314 0 0,0 0-272 0 0,0 0-215 0 0,0 0-176 0 0,0 0-113 0 0,0 0-62 0 0,0 0-52 0 0,-4-4 1938 0 0,76 1 733 0 0,123-19-1577 0 0,-70 17-1349 0 0,-11-5-66 0 0,-114 10-224 0 0,0 0 1 0 0,0 0 7 0 0,0 0 8 0 0,0 0 3 0 0,0 0-8 0 0,0 0 19 0 0,0 0-7 0 0,0 0-15 0 0,0 0 7 0 0,0 0-10 0 0,0 0 18 0 0,0 0-25 0 0,0 0 14 0 0,0 0 12 0 0,0 0 2 0 0,0 0-21 0 0,0 0-4 0 0,0 0 7 0 0,0 0 3 0 0,0 0-12 0 0,0 0 5 0 0,0 0-3 0 0,0 0-4 0 0,0 0-6 0 0,0 0 13 0 0,0 0 3 0 0,0 0-1 0 0,0 0 13 0 0,0 0-24 0 0,0 0 3 0 0,0 0 6 0 0,0 0-8 0 0,0 0 2 0 0,0 0-12 0 0,0 0-16 0 0,0 0 31 0 0,-16 0 1249 0 0,-40-30-1038 0 0,-21-43-11 0 0,78 72-489 0 0,-1 0 0 0 0,0-1 0 0 0,0 1-1 0 0,1-1 1 0 0,-1 1 0 0 0,1 0 0 0 0,-1 0-1 0 0,1-1 1 0 0,0 1 0 0 0,-1 0 0 0 0,1 0 0 0 0,0 0-1 0 0,0-1 1 0 0,0 1 0 0 0,0 0 0 0 0,0 0 0 0 0,0 0-1 0 0,0 1 1 0 0,0-1 0 0 0,0 0 0 0 0,0 0 0 0 0,1 1-1 0 0,-1-1 1 0 0,0 0 0 0 0,0 1 0 0 0,1-1-1 0 0,-1 1 1 0 0,0 0 0 0 0,1-1 0 0 0,-1 1 0 0 0,1 0-1 0 0,-1 0 1 0 0,0 0 0 0 0,1 0 0 0 0,-1 0 0 0 0,1 0-1 0 0,-1 0 1 0 0,0 1 0 0 0,1-1 264 0 0,14-5-8532 0 0,-7 1-3097 0 0</inkml:trace>
  <inkml:trace contextRef="#ctx0" brushRef="#br0" timeOffset="7404.636">1059 203 0 0 0,'0'0'761'0'0,"0"0"550"0"0,0 0 134 0 0,0 0-22 0 0,0 0-28 0 0,0 0-18 0 0,0 0-23 0 0,0 0-56 0 0,0 0 11 0 0,0 0-45 0 0,0 0-79 0 0,0 0-53 0 0,-11 0-121 0 0,-20 0-451 0 0,9 0 6592 0 0,74 11-4991 0 0,158 0 164 0 0,54-7-1326 0 0,-261-2 191 0 0,3 7-12699 0 0,-5-6 6606 0 0,2 1-6808 0 0</inkml:trace>
  <inkml:trace contextRef="#ctx0" brushRef="#br0" timeOffset="13624.206">939 0 0 0 0,'0'0'1092'0'0,"0"0"802"0"0,0 0 125 0 0,0 0-112 0 0,0 0-110 0 0,0 0-133 0 0,0 0-165 0 0,0 0-171 0 0,0 0-188 0 0,0 0-138 0 0,0 0-87 0 0,0 0-67 0 0,-4 23 2559 0 0,-113 228-750 0 0,98-197-2484 0 0,1 2 0 0 0,3 1-1 0 0,3 0 1 0 0,2 0 0 0 0,2 1 0 0 0,3 0-1 0 0,3 0 1 0 0,2 1 0 0 0,4 14-173 0 0,1-38 120 0 0,2 0 0 0 0,1 0 1 0 0,1-1-1 0 0,2 0 0 0 0,2 0 0 0 0,1-1 0 0 0,17 29-120 0 0,-5-20 211 0 0,1-1-1 0 0,2-1 1 0 0,2-2-1 0 0,1-1 1 0 0,2-1-1 0 0,31 24-210 0 0,-43-41 166 0 0,0-2 0 0 0,1 0 1 0 0,0-2-1 0 0,2 0 0 0 0,0-2 0 0 0,8 3-166 0 0,-33-16-12 0 0,0 1 0 0 0,1-1 1 0 0,-1 0-1 0 0,1 1 1 0 0,-1-1-1 0 0,0 0 1 0 0,1 0-1 0 0,-1 1 0 0 0,1-1 1 0 0,-1 0-1 0 0,1 0 1 0 0,-1 0-1 0 0,1 0 1 0 0,-1 0-1 0 0,1 0 0 0 0,-1 0 1 0 0,1 0-1 0 0,-1 0 1 0 0,1 0-1 0 0,-1 0 0 0 0,1 0 1 0 0,-1 0-1 0 0,1 0 1 0 0,-1 0-1 0 0,1 0 1 0 0,-1 0-1 0 0,1-1 0 0 0,-1 1 1 0 0,1 0-1 0 0,-1 0 1 0 0,1-1-1 0 0,-1 1 1 0 0,0 0-1 0 0,1-1 0 0 0,-1 1 1 0 0,1 0-1 0 0,-1-1 1 0 0,0 1-1 0 0,1 0 1 0 0,-1-1-1 0 0,0 1 0 0 0,0-1 1 0 0,1 1-1 0 0,-1-1 1 0 0,0 1-1 0 0,0-1 0 0 0,0 1 1 0 0,0-1-1 0 0,1 1 1 0 0,-1-1-1 0 0,0 1 1 0 0,0-1 11 0 0,0-20-3770 0 0,-1 10-1484 0 0,1 7-6680 0 0</inkml:trace>
</inkml:ink>
</file>

<file path=ppt/ink/ink1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49.77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0 755 8682 0 0,'0'0'2648'0'0,"0"0"-711"0"0,0 0-465 0 0,0 0-125 0 0,0 0 23 0 0,0 0-30 0 0,0 0-122 0 0,0 0-135 0 0,0 0-123 0 0,0 0-125 0 0,0 0-135 0 0,0 0-93 0 0,20 0-82 0 0,123-4 774 0 0,67-7 183 0 0,-178 4-2033 0 0,-28 1-4760 0 0,-11-2-7199 0 0,5 7 3377 0 0</inkml:trace>
  <inkml:trace contextRef="#ctx0" brushRef="#br0" timeOffset="215.031">282 530 5929 0 0,'0'0'5780'0'0,"0"0"-3293"0"0,0 0-1233 0 0,0 0-187 0 0,0 0 52 0 0,0 0 25 0 0,0 0-126 0 0,0 0-214 0 0,0 0-203 0 0,0 0-149 0 0,0 0-90 0 0,0 0-82 0 0,-16 33-103 0 0,-47 104-69 0 0,34-45-58 0 0,27-80-799 0 0,0 39 585 0 0,12-41-4475 0 0,8-6-5209 0 0,-13-4 2616 0 0</inkml:trace>
  <inkml:trace contextRef="#ctx0" brushRef="#br0" timeOffset="930.398">582 585 8010 0 0,'0'0'3811'0'0,"0"0"-1730"0"0,0 0-728 0 0,0 0-86 0 0,0 0 23 0 0,0 0-26 0 0,0 0-170 0 0,0 0-230 0 0,0 0-164 0 0,0 0-95 0 0,0 0-54 0 0,0 0-25 0 0,0 0-29 0 0,32-17-30 0 0,97-54-50 0 0,-55 20 461 0 0,-29 7 171 0 0,-42 92-929 0 0,7 23-96 0 0,3-1 0 0 0,2 0-1 0 0,4-1 1 0 0,27 66-24 0 0,-12-47 17 0 0,-6-36 46 0 0,-23-70 809 0 0,23-140-532 0 0,-13 103-308 0 0,49-152-53 0 0,-23 145-1086 0 0,-41 61-410 0 0,0 4-10428 0 0,-1-2 11068 0 0,-2 3-10647 0 0</inkml:trace>
  <inkml:trace contextRef="#ctx0" brushRef="#br0" timeOffset="1495.976">700 214 10298 0 0,'0'0'4349'0'0,"0"0"-2167"0"0,0 0-939 0 0,0 0-136 0 0,0 0 44 0 0,0 0-18 0 0,0 0-129 0 0,0 0-222 0 0,0 0-206 0 0,0 0-126 0 0,0 0-65 0 0,0 0-26 0 0,16-1-47 0 0,115-2 668 0 0,50 3-164 0 0,-172 0-500 0 0,-8 0 539 0 0,-16-14-201 0 0,-54-68-150 0 0,10-28-2965 0 0,59 107-401 0 0,0 2-4043 0 0,0 1-5034 0 0</inkml:trace>
  <inkml:trace contextRef="#ctx0" brushRef="#br0" timeOffset="12107.841">1337 913 3457 0 0,'0'0'2800'0'0,"0"0"-769"0"0,0 0-296 0 0,0 0 67 0 0,0 0 49 0 0,0 0-170 0 0,0 0-345 0 0,0 0-359 0 0,0 0-262 0 0,0 0-120 0 0,0 0-23 0 0,11 4 4129 0 0,-47 66-2548 0 0,32-62-2104 0 0,1 0 0 0 0,0 0 0 0 0,0 0 0 0 0,0 0 0 0 0,1 1 0 0 0,0-1 0 0 0,1 1-1 0 0,0-1 1 0 0,0 1 0 0 0,1 0 0 0 0,0 5-49 0 0,1-12 53 0 0,0-1-1 0 0,0 1 1 0 0,1-1-1 0 0,-1 0 0 0 0,0 1 1 0 0,1-1-1 0 0,-1 0 1 0 0,1 1-1 0 0,-1-1 0 0 0,1 0 1 0 0,0 0-1 0 0,-1-1 0 0 0,1 1 1 0 0,0 0-1 0 0,0 0 1 0 0,0-1-1 0 0,0 1 0 0 0,-1-1 1 0 0,1 0-1 0 0,0 1 1 0 0,0-1-1 0 0,0 0 0 0 0,0 0 1 0 0,0 0-1 0 0,0-1 1 0 0,0 1-1 0 0,0 0 0 0 0,1-1-52 0 0,0 1 83 0 0,35 0-2677 0 0,-37-23-10856 0 0,-1 21 10255 0 0,0 1-6060 0 0</inkml:trace>
  <inkml:trace contextRef="#ctx0" brushRef="#br0" timeOffset="12568.989">1464 604 5297 0 0,'0'0'2261'0'0,"0"0"-109"0"0,0 0-23 0 0,0 0-74 0 0,0 0-183 0 0,0 0-296 0 0,0 0-305 0 0,0 0-244 0 0,0 0-203 0 0,0 0-133 0 0,0 0-107 0 0,0 0-92 0 0,-8 4-46 0 0,-26 11-43 0 0,11 13 928 0 0,23-27-1279 0 0,31-34 1828 0 0,-30 33-1763 0 0,-1 0 35 0 0,0 0 30 0 0,0 0-14 0 0,0 0-22 0 0,0 0-19 0 0,-21 15-1 0 0,7-6-339 0 0,18-19-2399 0 0,-2 8 2161 0 0,11-13-2466 0 0,-3 7-4972 0 0,-6 4-3390 0 0</inkml:trace>
  <inkml:trace contextRef="#ctx0" brushRef="#br0" timeOffset="13112.349">1609 177 72 0 0,'0'0'1868'0'0,"0"0"-93"0"0,0 0-72 0 0,0 0-25 0 0,0 0-108 0 0,0 0-226 0 0,0 0-274 0 0,0 0-242 0 0,0 0-133 0 0,0 0-6 0 0,0 0 83 0 0,0 0 90 0 0,0 0 94 0 0,-4 15 2531 0 0,-89 91 1209 0 0,33-39-4181 0 0,35-37 897 0 0,44-52-3783 0 0,-3 10-7555 0 0,-14 12-1128 0 0</inkml:trace>
  <inkml:trace contextRef="#ctx0" brushRef="#br0" timeOffset="14573.954">1825 110 0 0 0,'0'0'441'0'0,"0"0"994"0"0,0 0 404 0 0,0 0 225 0 0,0 0 5 0 0,0 0-106 0 0,0 0-184 0 0,0 0-232 0 0,0 0-164 0 0,0 0-113 0 0,0 0-96 0 0,0 0-119 0 0,-4-7-74 0 0,-21-37 1474 0 0,21 43 5059 0 0,9 7-8165 0 0,16 19 1095 0 0,-5-9-284 0 0,-1 2 0 0 0,0-1 0 0 0,-1 2 0 0 0,-1 0 0 0 0,-1 0 0 0 0,-1 2 0 0 0,-1-1 0 0 0,1 5-160 0 0,20 35 147 0 0,-18-31-108 0 0,-2 0-1 0 0,-1 1 1 0 0,-1 0-1 0 0,-2 1 1 0 0,-1 0-1 0 0,-1 0 1 0 0,-1 0 0 0 0,-2 0-1 0 0,-2 1 1 0 0,0-1-1 0 0,-2 2-38 0 0,-1-15 12 0 0,0 1 0 0 0,-1-1-1 0 0,-1 0 1 0 0,0 0 0 0 0,-1 0 0 0 0,-2-1 0 0 0,1 0-1 0 0,-2 0 1 0 0,0-1 0 0 0,-1 0 0 0 0,-8 9-12 0 0,-105 100 20 0 0,91-96 46 0 0,-9 12 113 0 0,32-34-20 0 0,-21 12-131 0 0,30-19-46 0 0,0 0 29 0 0,0 0-30 0 0,0 0 11 0 0,0 0 34 0 0,0 1-33 0 0,0 1 2 0 0,0-1-23 0 0,0-1 14 0 0,0 0 32 0 0,0 0 3 0 0,0 0-8 0 0,0 0 9 0 0,0 0-5 0 0,0 0-30 0 0,0 0-23 0 0,0 0 1 0 0,0 0 20 0 0,0 0-5 0 0,0 0-20 0 0,0 0 2 0 0,0 0-20 0 0,0 0-32 0 0,0-13-5014 0 0,0 8-3927 0 0,0 5-3296 0 0</inkml:trace>
</inkml:ink>
</file>

<file path=ppt/ink/ink1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09:07.823"/>
    </inkml:context>
    <inkml:brush xml:id="br0">
      <inkml:brushProperty name="width" value="0.05" units="cm"/>
      <inkml:brushProperty name="height" value="0.05" units="cm"/>
    </inkml:brush>
    <inkml:brush xml:id="br1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7663 1208 10826 0 0,'0'0'1983'0'0,"0"0"-584"0"0,0 0-372 0 0,0 0 76 0 0,0 0 220 0 0,0 0 56 0 0,0 0-152 0 0,0 0-280 0 0,0 0-295 0 0,0 0-183 0 0,0 0-114 0 0,0 0-29 0 0,0 0 14 0 0,11 15 873 0 0,-15 272 1122 0 0,0-179-1059 0 0,3-81-5439 0 0,0-12-8164 0 0,1-22 1661 0 0</inkml:trace>
  <inkml:trace contextRef="#ctx0" brushRef="#br0" timeOffset="154.62">7642 619 18388 0 0,'0'0'440'0'0,"0"0"-280"0"0,0 0-288 0 0,0 0 0 0 0,0 0 72 0 0,0 0 104 0 0,0 0-48 0 0,0 0-128 0 0,0 0-328 0 0,0 0-600 0 0,0 0-1265 0 0,28 206-2464 0 0,-17-188-5193 0 0</inkml:trace>
  <inkml:trace contextRef="#ctx0" brushRef="#br0" timeOffset="2169.445">10823 1167 19268 0 0,'0'0'3021'0'0,"0"0"-1269"0"0,0 0-597 0 0,0 0-204 0 0,0 0-190 0 0,0 0-172 0 0,0 0-208 0 0,0 0-177 0 0,0 0-97 0 0,-31 8-75 0 0,-98 28 8 0 0,125-35-37 0 0,0-1-1 0 0,0 1 1 0 0,0 0 0 0 0,1 1 0 0 0,-1-1 0 0 0,1 1 0 0 0,-1-1-1 0 0,1 1 1 0 0,-1 0 0 0 0,1 0 0 0 0,0 1 0 0 0,0-1 0 0 0,0 1-1 0 0,0 0 1 0 0,0-1 0 0 0,1 1 0 0 0,-1 0 0 0 0,1 0 0 0 0,0 1-1 0 0,0-1-2 0 0,-5 8 9 0 0,1-4-9 0 0,0 1-1 0 0,1-1 1 0 0,0 1 0 0 0,0 0-1 0 0,1 1 1 0 0,0-1 0 0 0,1 1-1 0 0,-1 0 1 0 0,2 0 0 0 0,-1 0-1 0 0,1 0 1 0 0,1 0 0 0 0,-1 0 0 0 0,2 0-1 0 0,-1 1 1 0 0,1-1 0 0 0,1 0-1 0 0,0 1 1 0 0,0-1 0 0 0,0 0-1 0 0,2 0 1 0 0,-1 0 0 0 0,1 0-1 0 0,0 0 1 0 0,1-1 0 0 0,0 1-1 0 0,0-1 1 0 0,1 0 0 0 0,4 6 0 0 0,-1-7-1 0 0,1 0 0 0 0,0 0-1 0 0,0-1 1 0 0,0 0 0 0 0,1 0 0 0 0,0-1 0 0 0,0-1 0 0 0,1 0 0 0 0,-1 0 0 0 0,1-1 0 0 0,0 0 0 0 0,0-1-1 0 0,0 0 1 0 0,0-1 0 0 0,0 0 0 0 0,0-1 0 0 0,0 0 0 0 0,0 0 0 0 0,0-1 0 0 0,0-1 0 0 0,0 0 0 0 0,0-1 0 0 0,0 0-1 0 0,-1 0 1 0 0,1-1 0 0 0,-1-1 0 0 0,0 0 0 0 0,7-4 1 0 0,51-40-932 0 0,-32 5-5914 0 0,-30 32-3692 0 0</inkml:trace>
  <inkml:trace contextRef="#ctx0" brushRef="#br0" timeOffset="-1328.693">6326 431 4297 0 0,'0'0'772'0'0,"0"0"-129"0"0,0 0 98 0 0,0 0 405 0 0,0 0 433 0 0,0 0 124 0 0,0 0-128 0 0,0 0-233 0 0,0 0-218 0 0,0 0-155 0 0,0 0-102 0 0,34-12-91 0 0,107-39-114 0 0,62-33 1533 0 0,-188 74-2039 0 0,-2-1 0 0 0,0-1 0 0 0,0 0 0 0 0,-1 0 0 0 0,0-2 0 0 0,-1 1 0 0 0,-1-1 0 0 0,0-1 0 0 0,-1 0 0 0 0,-1 0 0 0 0,0-1 0 0 0,-1 0 0 0 0,0-1 0 0 0,2-12-156 0 0,-4-33 1211 0 0,-5 294-724 0 0,-17 91 227 0 0,-20 468 266 0 0,15-548-471 0 0,-9-110-309 0 0,26-108-160 0 0,7-32-798 0 0,43-118-2863 0 0,-10 32-1470 0 0,-10 30-3760 0 0,-17 36 456 0 0</inkml:trace>
  <inkml:trace contextRef="#ctx0" brushRef="#br0" timeOffset="-375.79">7392 328 11787 0 0,'0'0'2288'0'0,"0"0"-1272"0"0,0 0-412 0 0,0 0 11 0 0,0 0 245 0 0,0 0 258 0 0,0 0 116 0 0,0 0-65 0 0,0 0-214 0 0,0 0-226 0 0,0 0-179 0 0,0 0-143 0 0,0-3-109 0 0,0-9-82 0 0,0 9-46 0 0,0 3-34 0 0,0 0-25 0 0,0 0-9 0 0,0 0-28 0 0,0 0-6 0 0,0 0-11 0 0,0 0-5 0 0,0 0 12 0 0,0 0 16 0 0,0 0 15 0 0,0 0 10 0 0,0 0 12 0 0,0 0 5 0 0,0 0 6 0 0,0 0 8 0 0,0 0 5 0 0,0 0-6 0 0,0 0-12 0 0,0 0-10 0 0,0 0-30 0 0,0 0-21 0 0,-24 41 1232 0 0,-23 52-1231 0 0,-4-2-1 0 0,-5-2 1 0 0,-3-2 0 0 0,-54 58-63 0 0,88-114 8 0 0,-3 0 1 0 0,0-2 0 0 0,-1-1 0 0 0,-2-1 0 0 0,-1-2 0 0 0,-1-1-1 0 0,-1-1 1 0 0,-5 0-9 0 0,39-23 6 0 0,0-1 0 0 0,0 1 0 0 0,0 0 0 0 0,1-1-1 0 0,-1 1 1 0 0,0 0 0 0 0,0-1 0 0 0,0 1 0 0 0,0 0 0 0 0,0 0 0 0 0,0-1-1 0 0,0 1 1 0 0,0 0 0 0 0,-1-1 0 0 0,1 1 0 0 0,0 0 0 0 0,0-1-1 0 0,0 1 1 0 0,0 0 0 0 0,0 0 0 0 0,0-1 0 0 0,-1 1 0 0 0,1 0 0 0 0,0 0-1 0 0,0-1 1 0 0,0 1 0 0 0,-1 0 0 0 0,1 0 0 0 0,0 0 0 0 0,0-1-1 0 0,0 1 1 0 0,-1 0 0 0 0,1 0 0 0 0,0 0 0 0 0,-1 0 0 0 0,1-1-1 0 0,0 1 1 0 0,0 0 0 0 0,-1 0 0 0 0,1 0 0 0 0,0 0-6 0 0,24-28-25 0 0,-7 10 24 0 0,2-1 0 0 0,0 2 1 0 0,1 1-1 0 0,1 0 0 0 0,0 1 1 0 0,1 2-1 0 0,1 0 0 0 0,0 1 0 0 0,8-1 1 0 0,-29 12 2 0 0,0 0 0 0 0,0 1 0 0 0,0-1 0 0 0,0 1 0 0 0,0-1 0 0 0,0 1-1 0 0,0 0 1 0 0,0 0 0 0 0,1 0 0 0 0,-1 0 0 0 0,0 1 0 0 0,0-1 0 0 0,0 0 0 0 0,0 1-1 0 0,0 0 1 0 0,0-1 0 0 0,0 1 0 0 0,0 0 0 0 0,0 0 0 0 0,0 0 0 0 0,0 0 0 0 0,-1 0-1 0 0,1 1 1 0 0,0-1 0 0 0,-1 0 0 0 0,1 1 0 0 0,-1-1 0 0 0,1 1 0 0 0,-1 0 0 0 0,0-1-1 0 0,0 1 1 0 0,0 0 0 0 0,0 0 0 0 0,0 0 0 0 0,0 0 0 0 0,0 0 0 0 0,0 0 0 0 0,-1 0 0 0 0,1 0-3 0 0,16 88 147 0 0,-14-60-107 0 0,1 1-1 0 0,2-1 1 0 0,1 0 0 0 0,1 0-1 0 0,2-1 1 0 0,1 0 0 0 0,1 0-1 0 0,1-2 1 0 0,1 1 0 0 0,2-2-1 0 0,6 8-38 0 0,54 64 413 0 0,-69-35 761 0 0,-3-64-3206 0 0,-4 0-2328 0 0,0 0-3808 0 0,0 1-3277 0 0</inkml:trace>
  <inkml:trace contextRef="#ctx0" brushRef="#br0" timeOffset="671.145">7920 1679 16588 0 0,'0'0'1333'0'0,"0"0"-498"0"0,0 0-248 0 0,0 0 92 0 0,0 0 141 0 0,0 0 61 0 0,0 0-95 0 0,0 0-211 0 0,0 0-198 0 0,0 0-137 0 0,0 0-59 0 0,0 0-14 0 0,0 0 9 0 0,12-19-16 0 0,74-121 210 0 0,10-36 280 0 0,2 3-548 0 0,-88 163-472 0 0,-17 32-211 0 0,3-11 649 0 0,2-6-70 0 0,-6 13 7 0 0,0 0 0 0 0,2 1-1 0 0,0-1 1 0 0,1 2-1 0 0,1-1 1 0 0,0 0-1 0 0,2 1 1 0 0,1 0 0 0 0,0-1-1 0 0,1 1 1 0 0,1 0-1 0 0,2 8-4 0 0,0-22 51 0 0,1 0 0 0 0,0 0 0 0 0,0 0 0 0 0,0-1-1 0 0,0 0 1 0 0,1 0 0 0 0,0 0 0 0 0,0 0 0 0 0,1-1-1 0 0,-1 1 1 0 0,1-2 0 0 0,0 1 0 0 0,0 0 0 0 0,0-1-1 0 0,1 0 1 0 0,-1-1 0 0 0,1 0 0 0 0,-1 0 0 0 0,1 0-1 0 0,0 0 1 0 0,0-1 0 0 0,0 0 0 0 0,-1-1 0 0 0,1 0 0 0 0,0 0-1 0 0,0 0 1 0 0,0-1 0 0 0,0 0 0 0 0,0 0 0 0 0,6-3-51 0 0,-2 1 176 0 0,0-2-1 0 0,-1 0 1 0 0,0 0 0 0 0,0-1 0 0 0,0 0 0 0 0,0-1 0 0 0,-1 0 0 0 0,-1 0 0 0 0,1-1 0 0 0,-1 0 0 0 0,6-7-176 0 0,-7 6 32 0 0,0-1 0 0 0,0 1 0 0 0,0-1 0 0 0,-2 0 0 0 0,1-1 0 0 0,-1 1 0 0 0,-1-1 0 0 0,1 0 0 0 0,-2 0 0 0 0,0-1 0 0 0,0 1 0 0 0,-1-1 0 0 0,-1 1 0 0 0,1-3-32 0 0,-2 14-463 0 0,-16 10-8856 0 0,13-2 1732 0 0,-1-1-3629 0 0</inkml:trace>
  <inkml:trace contextRef="#ctx0" brushRef="#br0" timeOffset="1319.088">8745 1399 12787 0 0,'0'0'1317'0'0,"0"0"-94"0"0,0 0 178 0 0,0 0 166 0 0,0 0-94 0 0,0 0-242 0 0,0 0-260 0 0,0 0-208 0 0,0 0-150 0 0,0 0-114 0 0,0 0-96 0 0,0 0-79 0 0,31-27-53 0 0,94-84-33 0 0,-70 44 81 0 0,-50 59-281 0 0,0 0 0 0 0,-1 0 1 0 0,0 0-1 0 0,0-1 0 0 0,-1 1 0 0 0,0-1 0 0 0,0 0 1 0 0,-1 0-1 0 0,0 0 0 0 0,-1 0 0 0 0,1-3-38 0 0,-4 10-14 0 0,1 0 0 0 0,0 1-1 0 0,-1-1 1 0 0,1 0 0 0 0,-1 1-1 0 0,1 0 1 0 0,-1-1 0 0 0,0 1-1 0 0,0 0 1 0 0,0 0 0 0 0,1 0-1 0 0,-1 0 1 0 0,0 0 0 0 0,0 0-1 0 0,0 1 1 0 0,0-1 0 0 0,-1 0-1 0 0,1 1 1 0 0,0 0 0 0 0,0 0 0 0 0,0-1-1 0 0,0 1 1 0 0,0 1 0 0 0,-1-1-1 0 0,1 0 1 0 0,0 0 0 0 0,0 1-1 0 0,0-1 1 0 0,0 1 0 0 0,0 0-1 0 0,0-1 1 0 0,0 1 0 0 0,0 0-1 0 0,-1 1 15 0 0,-12 6-77 0 0,-1 0-1 0 0,1 2 1 0 0,1-1 0 0 0,0 2-1 0 0,0 0 1 0 0,1 1-1 0 0,0 0 1 0 0,1 1-1 0 0,1 0 1 0 0,0 1-1 0 0,-2 4 78 0 0,5-9-25 0 0,0 1 0 0 0,0 1 0 0 0,1-1 1 0 0,0 1-1 0 0,1 1 0 0 0,0-1 0 0 0,1 1 0 0 0,0 0 0 0 0,1 0 0 0 0,0 1 0 0 0,1-1 0 0 0,0 1 0 0 0,1 0 0 0 0,1 0 0 0 0,0-1 0 0 0,1 4 25 0 0,1-11 5 0 0,0-1 0 0 0,0 1 0 0 0,0 0 0 0 0,1-1 0 0 0,-1 0-1 0 0,1 1 1 0 0,1-1 0 0 0,-1 0 0 0 0,0 0 0 0 0,1 0 0 0 0,0 0-1 0 0,0 0 1 0 0,0-1 0 0 0,0 1 0 0 0,1-1 0 0 0,-1 0 0 0 0,1 0-1 0 0,0 0 1 0 0,0-1 0 0 0,0 1 0 0 0,0-1 0 0 0,1 0-1 0 0,-1 0 1 0 0,0 0 0 0 0,1-1 0 0 0,-1 0 0 0 0,5 1-5 0 0,132 12 571 0 0,-110-18-410 0 0,0-2 1 0 0,0-1-1 0 0,-1-2 1 0 0,0 0-1 0 0,-1-3 1 0 0,0 0-1 0 0,0-2 1 0 0,-1 0-1 0 0,-1-2 1 0 0,-1-2-1 0 0,0 0 1 0 0,-2-1-1 0 0,6-7-161 0 0,19-20 191 0 0,-2-3 0 0 0,-2-2 0 0 0,-3-2 0 0 0,-2-1 1 0 0,-2-2-1 0 0,-2-2 0 0 0,20-49-191 0 0,-42 81-15 0 0,-2-1 0 0 0,-1 0-1 0 0,-2-1 1 0 0,0 0 0 0 0,-2 0 0 0 0,-1 0 0 0 0,-1-1 0 0 0,-1 0 0 0 0,-2 0 0 0 0,-1-1 0 0 0,-2 1 0 0 0,0 0 0 0 0,-2-4 15 0 0,3 28-5 0 0,-1 0 0 0 0,1 0 1 0 0,-1 0-1 0 0,0 0 1 0 0,0 0-1 0 0,-1 1 1 0 0,1-1-1 0 0,-1 0 0 0 0,0 1 1 0 0,0 0-1 0 0,0-1 1 0 0,-1 1-1 0 0,0 0 0 0 0,0 0 1 0 0,0 0-1 0 0,0 0 1 0 0,0 1-1 0 0,-1-1 0 0 0,0 1 1 0 0,1 0-1 0 0,-1 0 1 0 0,0 0-1 0 0,-1 1 1 0 0,1-1-1 0 0,0 1 0 0 0,-1 0 1 0 0,0 0-1 0 0,1 1 1 0 0,-1-1-1 0 0,0 1 0 0 0,0 0 1 0 0,1 0-1 0 0,-1 1 1 0 0,0 0-1 0 0,0-1 0 0 0,0 2 1 0 0,0-1-1 0 0,0 0 1 0 0,0 1-1 0 0,0 0 0 0 0,1 0 1 0 0,-1 1-1 0 0,-1 0 5 0 0,-8 8-3 0 0,1 0 0 0 0,0 2-1 0 0,0-1 1 0 0,1 2 0 0 0,1 0 0 0 0,0 0-1 0 0,0 1 1 0 0,2 0 0 0 0,0 1 0 0 0,0 0-1 0 0,1 0 1 0 0,1 1 0 0 0,1 0 0 0 0,0 0-1 0 0,1 1 1 0 0,1-1 0 0 0,1 1 0 0 0,-1 4 3 0 0,-5 215 269 0 0,14-186-212 0 0,3 0-1 0 0,2-1 1 0 0,2 1 0 0 0,2-2-1 0 0,14 33-56 0 0,18 61 45 0 0,-7-18 3 0 0,-22-77-82 0 0,-2 2 0 0 0,-2 0 0 0 0,-2 0 0 0 0,-2 9 34 0 0,-9-47-721 0 0,-4-19-1368 0 0,-2-3 1184 0 0,-10-31-4938 0 0,11 27-508 0 0,1 7-4818 0 0</inkml:trace>
  <inkml:trace contextRef="#ctx0" brushRef="#br0" timeOffset="1565.777">9240 1016 19068 0 0,'0'0'1232'0'0,"0"0"-387"0"0,0 0-204 0 0,0 0 111 0 0,0 0 176 0 0,0 0 131 0 0,0 0-56 0 0,0 0-124 0 0,0 0-132 0 0,0 0-127 0 0,33 5-135 0 0,104 16-110 0 0,65-13 383 0 0,120 17-3006 0 0,-276-15-672 0 0,-31-6-619 0 0,0 1-3782 0 0,-4-2-4643 0 0</inkml:trace>
  <inkml:trace contextRef="#ctx0" brushRef="#br0" timeOffset="1753.139">10107 1381 20892 0 0,'0'0'377'0'0,"0"0"-257"0"0,0 0-40 0 0,0 0-24 0 0,0 0-32 0 0,0 0-120 0 0,0 0-176 0 0,0 0-369 0 0,0 0-615 0 0,0 0-1112 0 0,0 0-2577 0 0,0 0-6914 0 0</inkml:trace>
  <inkml:trace contextRef="#ctx0" brushRef="#br0" timeOffset="1901.69">10098 1024 21237 0 0,'0'0'1456'0'0,"0"0"-456"0"0,0 0-304 0 0,0 0-208 0 0,0 0-120 0 0,0 0-136 0 0,0 0-144 0 0,0 0-224 0 0,0 0-280 0 0,0 0-464 0 0,0 0-864 0 0,0 0-2017 0 0,0 0-7193 0 0</inkml:trace>
  <inkml:trace contextRef="#ctx0" brushRef="#br0" timeOffset="3507.781">10144 1433 0 0 0,'0'0'671'0'0,"0"0"570"0"0,0 0 110 0 0,0 0-164 0 0,0 0-176 0 0,0 0-112 0 0,0 0-24 0 0,0 0 4 0 0,0 0 2 0 0,4-3 2 0 0,12-7-3 0 0,-12 8 51 0 0,-4 2 43 0 0,0 0 27 0 0,0 0 14 0 0,0 0-55 0 0,0 0-74 0 0,-33 15 6278 0 0,20 70-5010 0 0,11 95-1681 0 0,2-180-658 0 0,13-19-3252 0 0,-3 10-761 0 0,-2 3-4796 0 0,-6 3-508 0 0</inkml:trace>
  <inkml:trace contextRef="#ctx0" brushRef="#br0" timeOffset="32033.38">10210 994 0 0 0,'0'0'400'0'0,"0"0"112"0"0,-2 0 98 0 0,-9 0 52 0 0,8 0 8 0 0,3 0-13 0 0,0 0 2 0 0,0 0 49 0 0,0 0 71 0 0,-1-4 2848 0 0,-3-3-2922 0 0,-2 15 8928 0 0,6-8-9472 0 0,0 0-16 0 0,0 0 14 0 0,0 0 14 0 0,0 0 2 0 0,0 0-8 0 0,0 0-19 0 0,0 0-30 0 0,0 0-12 0 0,0 0-24 0 0,0 0 9 0 0,-19 15 2306 0 0,-10 2-2008 0 0,29-17-346 0 0,0-1 1 0 0,0 1-1 0 0,0 0 0 0 0,0-1 1 0 0,0 1-1 0 0,0-1 0 0 0,-1 1 1 0 0,1 0-1 0 0,0-1 0 0 0,0 1 1 0 0,0 0-1 0 0,-1-1 0 0 0,1 1 1 0 0,0 0-1 0 0,0-1 0 0 0,-1 1 0 0 0,1 0 1 0 0,0 0-1 0 0,-1-1 0 0 0,1 1 1 0 0,0 0-1 0 0,-1 0 0 0 0,1-1 1 0 0,0 1-1 0 0,-1 0 0 0 0,1 0 1 0 0,0 0-1 0 0,-1 0 0 0 0,1 0 1 0 0,-1 0-1 0 0,1 0 0 0 0,0 0 1 0 0,-1 0-1 0 0,1 0 0 0 0,-1 0 0 0 0,1 0 1 0 0,0 0-1 0 0,-1 0 0 0 0,1 0 1 0 0,-1 0-1 0 0,1 0 0 0 0,0 0 1 0 0,-1 0-1 0 0,1 0 0 0 0,-1 1 1 0 0,1-1-1 0 0,0 0 0 0 0,-1 0-43 0 0,0-1-9 0 0,0 0 0 0 0,0-1 0 0 0,0 1 0 0 0,0 0 0 0 0,-1 0-1 0 0,1-1 1 0 0,0 1 0 0 0,-1 0 0 0 0,1 0 0 0 0,-1 1 0 0 0,1-1 0 0 0,-1 0 0 0 0,1 0 0 0 0,-1 1-1 0 0,1-1 1 0 0,-1 1 0 0 0,0-1 0 0 0,0 1 0 0 0,1 0 0 0 0,-1 0 0 0 0,0-1 0 0 0,1 1-1 0 0,-1 0 1 0 0,0 1 0 0 0,0-1 0 0 0,1 0 0 0 0,-1 0 0 0 0,0 1 0 0 0,1-1 0 0 0,-1 1-1 0 0,0 0 1 0 0,1-1 0 0 0,-1 1 0 0 0,1 0 0 0 0,-1 0 0 0 0,1 0 0 0 0,-1 0 0 0 0,1 0-1 0 0,0 0 1 0 0,0 0 0 0 0,-1 1 0 0 0,1-1 0 0 0,0 0 0 0 0,0 1 9 0 0,-19 38-274 0 0,20-39 210 0 0,23 3-21 0 0,-20-4 128 0 0,1-1 1 0 0,-1 1-1 0 0,1 0 1 0 0,-1-1-1 0 0,1 0 1 0 0,-1 0-1 0 0,0 0 0 0 0,0 0 1 0 0,1-1-1 0 0,-1 1 1 0 0,0-1-1 0 0,0 0 1 0 0,0 1-1 0 0,-1-2 0 0 0,1 1 1 0 0,0 0-1 0 0,-1 0 1 0 0,1-1-44 0 0,10-8 193 0 0,-12 11-176 0 0,-1-1 0 0 0,1 1 0 0 0,-1-1 0 0 0,1 1 0 0 0,-1 0 0 0 0,0-1 0 0 0,1 1 0 0 0,-1-1 0 0 0,1 1 1 0 0,-1-1-1 0 0,0 1 0 0 0,0-1 0 0 0,1 0 0 0 0,-1 1 0 0 0,0-1 0 0 0,0 1 0 0 0,0-1 0 0 0,1 1 0 0 0,-1-1 0 0 0,0 0 0 0 0,0 1 0 0 0,0-1 0 0 0,0 0 0 0 0,0 1 0 0 0,0-1 0 0 0,0 1 1 0 0,0-1-1 0 0,-1 0 0 0 0,1 1 0 0 0,0-1 0 0 0,0 1 0 0 0,0-1 0 0 0,-1 1 0 0 0,1-1 0 0 0,0 1 0 0 0,-1-1 0 0 0,1 1 0 0 0,0-1 0 0 0,-1 1 0 0 0,1-1 0 0 0,-1 1 0 0 0,1-1 1 0 0,0 1-1 0 0,-1-1 0 0 0,1 1 0 0 0,-1 0 0 0 0,1 0 0 0 0,-1-1 0 0 0,0 1 0 0 0,1 0 0 0 0,-1 0 0 0 0,1-1 0 0 0,-1 1-17 0 0,0 0-1 0 0,-5 10-454 0 0,5-8-3132 0 0,4-10-6906 0 0,-3 8-686 0 0</inkml:trace>
  <inkml:trace contextRef="#ctx0" brushRef="#br0" timeOffset="33895.363">12331 1499 8290 0 0,'0'0'1612'0'0,"0"0"-305"0"0,0 0-195 0 0,0 0-3 0 0,0 0-13 0 0,0 0-168 0 0,0 0-289 0 0,0 0-251 0 0,0 0-67 0 0,0 0 111 0 0,0 0 172 0 0,8 0 143 0 0,91-11 2621 0 0,-78 2-2988 0 0,0-1 0 0 0,0-1 1 0 0,-1 0-1 0 0,-1-2 0 0 0,0 0 1 0 0,0-1-1 0 0,10-11-380 0 0,-22 18 65 0 0,0 1 1 0 0,-1-1-1 0 0,0 0 0 0 0,0 0 1 0 0,-1 0-1 0 0,0-1 0 0 0,0 0 1 0 0,-1 0-1 0 0,0 0 0 0 0,0-1 1 0 0,-1 1-1 0 0,0-1 0 0 0,-1 0 1 0 0,0 0-1 0 0,0 0 0 0 0,-1 0 1 0 0,0 0-1 0 0,0 0 0 0 0,-1-1 1 0 0,-1-5-66 0 0,-1 10-19 0 0,-1-1 1 0 0,0 1 0 0 0,0 0 0 0 0,-1 0 0 0 0,0 0 0 0 0,0 0 0 0 0,0 1 0 0 0,0-1 0 0 0,-1 1 0 0 0,1 0 0 0 0,-1 0 0 0 0,0 1 0 0 0,0-1 0 0 0,-1 1 0 0 0,1 1 0 0 0,-1-1-1 0 0,1 1 1 0 0,-1-1 0 0 0,0 2 0 0 0,0-1 0 0 0,0 1 0 0 0,0 0 0 0 0,0 0 0 0 0,0 0 0 0 0,0 1 0 0 0,-1 0 0 0 0,1 0 0 0 0,0 1 0 0 0,0-1 0 0 0,0 2 0 0 0,0-1-1 0 0,0 0 1 0 0,-4 3 18 0 0,-9 6-63 0 0,0 0-1 0 0,1 2 1 0 0,0 0-1 0 0,1 1 0 0 0,1 1 1 0 0,0 0-1 0 0,1 2 1 0 0,0-1-1 0 0,1 2 0 0 0,-6 9 64 0 0,11-15 14 0 0,0-1 0 0 0,1 1 0 0 0,1 1 0 0 0,-1-1 1 0 0,2 1-1 0 0,0 1 0 0 0,0-1 0 0 0,1 1 0 0 0,0 0 0 0 0,2 0 0 0 0,-1 0 0 0 0,1 1 0 0 0,1-1 0 0 0,1 1 0 0 0,0 0-14 0 0,0-8 54 0 0,1-1 0 0 0,0 1 1 0 0,0-1-1 0 0,1 1 0 0 0,-1-1 1 0 0,1 1-1 0 0,0-1 0 0 0,1 1 0 0 0,-1-1 1 0 0,1 0-1 0 0,0 1 0 0 0,1-1 0 0 0,-1 0 1 0 0,1-1-1 0 0,0 1 0 0 0,0 0 0 0 0,1-1 1 0 0,-1 0-1 0 0,1 1 0 0 0,0-1 0 0 0,0-1 1 0 0,2 2-55 0 0,15 8 215 0 0,0-2 0 0 0,1-1 0 0 0,0-1 0 0 0,1-1 0 0 0,0 0 0 0 0,0-2 0 0 0,0-1 0 0 0,1-1 0 0 0,0 0 0 0 0,0-2 0 0 0,0-1 0 0 0,0-1 0 0 0,0-1 0 0 0,6-2-215 0 0,-13 3 84 0 0,8 0 27 0 0,0 0 1 0 0,0-2 0 0 0,0-1-1 0 0,0-2 1 0 0,-1 0-1 0 0,0-1 1 0 0,3-2-112 0 0,-26 8-5 0 0,-1 0 1 0 0,1 0-1 0 0,0 0 1 0 0,-1 0-1 0 0,1 0 1 0 0,0-1-1 0 0,-1 1 0 0 0,1 0 1 0 0,0 0-1 0 0,-1 0 1 0 0,1-1-1 0 0,-1 1 1 0 0,1 0-1 0 0,-1-1 0 0 0,1 1 1 0 0,0 0-1 0 0,-1-1 1 0 0,1 1-1 0 0,-1-1 1 0 0,0 1-1 0 0,1-1 0 0 0,-1 1 1 0 0,1-1-1 0 0,-1 1 1 0 0,0-1-1 0 0,1 0 1 0 0,-1 1-1 0 0,0-1 0 0 0,0 1 1 0 0,1-1-1 0 0,-1 0 1 0 0,0 1-1 0 0,0-1 1 0 0,0 0-1 0 0,0 1 0 0 0,0-1 1 0 0,0 0-1 0 0,0 1 1 0 0,0-1-1 0 0,0 0 1 0 0,0 1-1 0 0,0-1 0 0 0,0 0 1 0 0,-1 1-1 0 0,1-1 1 0 0,0 1-1 0 0,0-1 1 0 0,-1 0-1 0 0,1 1 0 0 0,0-1 1 0 0,-1 1-1 0 0,1-1 1 0 0,0 1-1 0 0,-1-1 0 0 0,1 1 1 0 0,-1-1-1 0 0,1 1 1 0 0,-1-1-1 0 0,0 1 5 0 0,-13-12-2773 0 0,5 4-2543 0 0,2 1-3965 0 0,7 7-2496 0 0</inkml:trace>
  <inkml:trace contextRef="#ctx0" brushRef="#br0" timeOffset="34612.156">12937 1790 8626 0 0,'0'0'2618'0'0,"0"0"-447"0"0,0 0-259 0 0,0 0-118 0 0,0 0-200 0 0,0 0-277 0 0,0 0-259 0 0,0 0-194 0 0,0 0-82 0 0,0 0-42 0 0,0 0-48 0 0,0 0-40 0 0,0 0-51 0 0,13-18-55 0 0,40-56-77 0 0,22-73 1086 0 0,-29 54-1079 0 0,5 3-1 0 0,31-41-475 0 0,-14 55 38 0 0,-68 75-69 0 0,0 1-12 0 0,-35 261-369 0 0,35-245 422 0 0,16 137-122 0 0,-15-148 113 0 0,0-1 1 0 0,1 1-1 0 0,0-1 0 0 0,0 0 0 0 0,0 0 0 0 0,0 0 0 0 0,1 0 1 0 0,0 0-1 0 0,0 0 0 0 0,0 0 0 0 0,0-1 0 0 0,0 0 0 0 0,1 1 1 0 0,0-1-1 0 0,-1 0 0 0 0,1-1 0 0 0,0 1 0 0 0,1-1 1 0 0,-1 0-1 0 0,0 0 0 0 0,0 0 0 0 0,1 0 0 0 0,-1-1 0 0 0,1 0 1 0 0,0 0-1 0 0,-1 0 0 0 0,1-1 0 0 0,0 1 0 0 0,0-1 0 0 0,3 0-1 0 0,4-4 76 0 0,1 0-1 0 0,0 0 0 0 0,-1-1 0 0 0,0-1 0 0 0,0 0 0 0 0,0 0 0 0 0,-1-2 1 0 0,0 1-1 0 0,-1-1 0 0 0,1-1 0 0 0,-1 0 0 0 0,-1 0 0 0 0,0-1 0 0 0,0 0 1 0 0,-1-1-1 0 0,-1 0 0 0 0,1 0 0 0 0,-2 0 0 0 0,1-1 0 0 0,0-3-75 0 0,7-8 115 0 0,-1 0 0 0 0,0-1 0 0 0,-2 0 0 0 0,0-1 0 0 0,-2 0 0 0 0,-1-1 0 0 0,-1 0 0 0 0,-1 0 0 0 0,-1 0 0 0 0,-2-1 0 0 0,0-8-115 0 0,-3 34-34 0 0,0 1 0 0 0,0 0 1 0 0,-1-1-1 0 0,1 1 0 0 0,0 0 0 0 0,0-1 1 0 0,-1 1-1 0 0,1-1 0 0 0,0 1 0 0 0,-1 0 1 0 0,1 0-1 0 0,0-1 0 0 0,-1 1 1 0 0,1 0-1 0 0,0 0 0 0 0,-1-1 0 0 0,1 1 1 0 0,-1 0-1 0 0,1 0 0 0 0,0 0 1 0 0,-1 0-1 0 0,1 0 0 0 0,-1-1 0 0 0,1 1 1 0 0,-1 0-1 0 0,1 0 0 0 0,-1 0 0 0 0,1 0 1 0 0,0 0-1 0 0,-1 0 0 0 0,1 1 1 0 0,-1-1-1 0 0,1 0 0 0 0,-1 0 0 0 0,1 0 1 0 0,0 0-1 0 0,-1 0 0 0 0,1 1 1 0 0,-1-1-1 0 0,1 0 0 0 0,0 0 0 0 0,-1 1 1 0 0,1-1-1 0 0,0 0 0 0 0,-1 1 0 0 0,1-1 1 0 0,0 0-1 0 0,-1 1 0 0 0,1-1 1 0 0,0 0-1 0 0,0 1 0 0 0,0-1 0 0 0,-1 0 1 0 0,1 1-1 0 0,0-1 0 0 0,0 1 1 0 0,0-1-1 0 0,0 1 0 0 0,0-1 0 0 0,0 0 1 0 0,0 1-1 0 0,0-1 0 0 0,0 1 0 0 0,0-1 1 0 0,0 1-1 0 0,0-1 0 0 0,0 1 1 0 0,0-1-1 0 0,0 0 0 0 0,0 1 34 0 0,-13 36-2753 0 0,6-19-108 0 0,1 0-3353 0 0,3-10-5559 0 0</inkml:trace>
  <inkml:trace contextRef="#ctx0" brushRef="#br0" timeOffset="35537.976">13955 1433 11739 0 0,'0'0'1675'0'0,"0"0"-349"0"0,0 0-123 0 0,0 0-90 0 0,0 0-205 0 0,0 0-269 0 0,0 0-219 0 0,0 0-60 0 0,0 0 20 0 0,0 0 64 0 0,0 0 17 0 0,0 0-34 0 0,0 0-27 0 0,10 0 10 0 0,64 10 886 0 0,-60-10-1036 0 0,1 0 0 0 0,0-2 0 0 0,0 1 0 0 0,0-2-1 0 0,-1 0 1 0 0,1 0 0 0 0,-1-2 0 0 0,0 0 0 0 0,0 0 0 0 0,-1-1 0 0 0,0-1 0 0 0,0 0 0 0 0,0-1 0 0 0,-1-1-1 0 0,0 0 1 0 0,0 0 0 0 0,7-9-260 0 0,-12 13 57 0 0,-1-1-1 0 0,1 1 0 0 0,-1-1 0 0 0,-1-1 1 0 0,1 1-1 0 0,-1-1 0 0 0,0 0 1 0 0,-1 0-1 0 0,1 0 0 0 0,-2-1 0 0 0,1 1 1 0 0,-1-1-1 0 0,0 0 0 0 0,0 0 1 0 0,-1-1-1 0 0,0 1 0 0 0,-1 0 1 0 0,0-1-1 0 0,0-1-56 0 0,-2 8-12 0 0,-1 0 1 0 0,0 0-1 0 0,0 1 0 0 0,1-1 1 0 0,-1 0-1 0 0,-1 0 0 0 0,1 1 1 0 0,0-1-1 0 0,0 1 1 0 0,0 0-1 0 0,-1 0 0 0 0,1 0 1 0 0,-1 0-1 0 0,1 0 1 0 0,-1 0-1 0 0,1 1 0 0 0,-1-1 1 0 0,1 1-1 0 0,-1-1 0 0 0,0 1 1 0 0,1 0-1 0 0,-1 0 1 0 0,1 1-1 0 0,-1-1 0 0 0,0 0 1 0 0,1 1-1 0 0,-1 0 12 0 0,-5-1-96 0 0,-8 3-22 0 0,0 0 0 0 0,0 2 0 0 0,1 0 0 0 0,-1 1-1 0 0,1 0 1 0 0,1 1 0 0 0,-1 1 0 0 0,1 0 0 0 0,1 1 0 0 0,0 0-1 0 0,0 1 1 0 0,0 1 0 0 0,-8 9 118 0 0,9-11-32 0 0,1-1-1 0 0,0 2 1 0 0,0-1 0 0 0,1 2-1 0 0,0-1 1 0 0,1 1 0 0 0,0 1-1 0 0,1 0 1 0 0,0 0 0 0 0,1 0-1 0 0,0 1 1 0 0,1 0-1 0 0,1 0 1 0 0,0 1 0 0 0,0 0-1 0 0,2 0 1 0 0,0 0 0 0 0,0 0-1 0 0,1 0 1 0 0,1 1 0 0 0,0-1-1 0 0,1 1 1 0 0,1 4 32 0 0,1-13 19 0 0,1 0 1 0 0,-1 0-1 0 0,1 0 0 0 0,0-1 1 0 0,0 1-1 0 0,1-1 1 0 0,0 1-1 0 0,0-1 0 0 0,0-1 1 0 0,0 1-1 0 0,1-1 1 0 0,0 1-1 0 0,0-1 0 0 0,0 0 1 0 0,0-1-1 0 0,1 0 1 0 0,-1 1-1 0 0,1-2 0 0 0,0 1 1 0 0,0-1-1 0 0,5 2-19 0 0,136 23 932 0 0,-116-30-793 0 0,-1-1 1 0 0,0-1 0 0 0,0-2-1 0 0,0-1 1 0 0,-1-1 0 0 0,0-2-1 0 0,0 0 1 0 0,-1-2 0 0 0,-1-2-1 0 0,0 0 1 0 0,-1-1 0 0 0,-1-2-1 0 0,-1-1 1 0 0,0-1 0 0 0,10-11-140 0 0,9-3 116 0 0,102-95 40 0 0,-139 122-149 0 0,0-1 0 0 0,-1 1 0 0 0,-1-1 0 0 0,1 1-1 0 0,-1-2 1 0 0,-1 1 0 0 0,1 0 0 0 0,-1 0 0 0 0,-1-1 0 0 0,0 0 0 0 0,0 0 0 0 0,0 1 0 0 0,-1-1-1 0 0,-1 0 1 0 0,1 0 0 0 0,-1 0 0 0 0,-1 0 0 0 0,-1-6-7 0 0,1 11-7 0 0,-1 1-1 0 0,1-1 1 0 0,-1 1-1 0 0,0-1 1 0 0,0 1-1 0 0,-1 0 1 0 0,1 0-1 0 0,-1 0 1 0 0,0 0-1 0 0,1 0 1 0 0,-1 0-1 0 0,-1 1 1 0 0,1-1-1 0 0,0 1 1 0 0,0 0-1 0 0,-1 0 1 0 0,1 0-1 0 0,-1 1 1 0 0,0-1-1 0 0,0 1 1 0 0,1 0-1 0 0,-1 0 1 0 0,0 0-1 0 0,0 0 1 0 0,0 1-1 0 0,0 0 8 0 0,-107 9-320 0 0,100-6 290 0 0,1 1 1 0 0,-1 0-1 0 0,1 1 0 0 0,-1 1 0 0 0,2-1 0 0 0,-1 2 0 0 0,1-1 0 0 0,-1 1 0 0 0,2 1 1 0 0,-4 2 29 0 0,11-8-7 0 0,0 0 0 0 0,0-1 0 0 0,-1 1 1 0 0,1 0-1 0 0,1 0 0 0 0,-1 0 1 0 0,0 0-1 0 0,0 0 0 0 0,1 0 0 0 0,-1 0 1 0 0,1 0-1 0 0,-1 0 0 0 0,1 0 1 0 0,0 0-1 0 0,0 0 0 0 0,0 1 0 0 0,0-1 1 0 0,1 0-1 0 0,-1 0 0 0 0,0 0 0 0 0,1 0 1 0 0,-1 0-1 0 0,1 0 0 0 0,0 0 1 0 0,0 0-1 0 0,0 0 0 0 0,0 0 0 0 0,0-1 1 0 0,0 1-1 0 0,0 0 0 0 0,1 0 1 0 0,-1-1-1 0 0,1 1 0 0 0,-1-1 0 0 0,1 0 1 0 0,-1 1-1 0 0,1-1 0 0 0,0 0 1 0 0,0 0-1 0 0,0 0 7 0 0,80 35-18 0 0,-14-25 98 0 0,-51-10-68 0 0,0 1 1 0 0,0 1-1 0 0,0 1 0 0 0,-1 0 1 0 0,1 1-1 0 0,-1 1 0 0 0,0 0 1 0 0,12 8-13 0 0,-25-10 16 0 0,0-1 0 0 0,0 1 1 0 0,0 1-1 0 0,0-1 1 0 0,-1 0-1 0 0,1 1 1 0 0,-1-1-1 0 0,0 1 1 0 0,-1 0-1 0 0,1-1 1 0 0,-1 1-1 0 0,0 0 1 0 0,0 0-1 0 0,0 0 0 0 0,-1 0 1 0 0,0 0-1 0 0,0 0 1 0 0,0 0-1 0 0,-1 0 1 0 0,1 0-1 0 0,-2 3-16 0 0,2 11 9 0 0,-30 151 121 0 0,17-55-2620 0 0,22-112-4226 0 0,-5-3 1174 0 0,-2 0-6261 0 0</inkml:trace>
  <inkml:trace contextRef="#ctx0" brushRef="#br0" timeOffset="42319.478">15547 1293 0 0 0,'0'0'1027'0'0,"0"0"295"0"0,0 0 196 0 0,0 0 96 0 0,0 0-40 0 0,0 0-146 0 0,0 0-180 0 0,0 0-166 0 0,0 0-80 0 0,0 0-2 0 0,-3 0-16 0 0,-8 0-31 0 0,9 0-52 0 0,-2-2 3572 0 0,-9-4-2605 0 0,-20-20 702 0 0,28 23-2473 0 0,0 1 0 0 0,0 0 0 0 0,-1 0 0 0 0,1 1 1 0 0,0 0-1 0 0,0-1 0 0 0,-1 2 0 0 0,1-1 0 0 0,-1 1 0 0 0,1-1 0 0 0,-1 2 0 0 0,1-1 0 0 0,-1 0 1 0 0,1 1-1 0 0,0 0 0 0 0,-1 1 0 0 0,-3 0-97 0 0,-24 14 192 0 0,29-12-171 0 0,-10 8 9 0 0,1 0 1 0 0,0 1-1 0 0,1 0 1 0 0,0 1 0 0 0,1 0-1 0 0,1 1 1 0 0,0 0-1 0 0,0 1-30 0 0,3-3 6 0 0,1 1-1 0 0,0 0 0 0 0,1 0 1 0 0,0 0-1 0 0,1 1 0 0 0,0-1 1 0 0,2 1-1 0 0,-1 0 0 0 0,2 0 1 0 0,0 0-1 0 0,1 0 0 0 0,0 0 1 0 0,1 0-6 0 0,0-11 25 0 0,0-1 0 0 0,0 0 0 0 0,0 0 0 0 0,0 0 0 0 0,0 1 0 0 0,1-1 0 0 0,-1 0 0 0 0,1 0 0 0 0,0-1 0 0 0,0 1 0 0 0,0 0 0 0 0,0-1 0 0 0,0 1 0 0 0,1-1 0 0 0,-1 1 0 0 0,1-1 0 0 0,-1 0 0 0 0,1 0 0 0 0,0 0 0 0 0,0-1 0 0 0,0 1 0 0 0,0-1 0 0 0,0 1 0 0 0,0-1 0 0 0,0 0 0 0 0,1 0 0 0 0,-1-1 1 0 0,0 1-1 0 0,1-1 0 0 0,0 1-25 0 0,5-1 86 0 0,1 1 0 0 0,-1-2 0 0 0,1 1 1 0 0,-1-1-1 0 0,1-1 0 0 0,-1 0 1 0 0,0 0-1 0 0,0 0 0 0 0,0-1 0 0 0,4-2-86 0 0,7-4 113 0 0,-1-1 0 0 0,1-1-1 0 0,-2-1 1 0 0,0 0 0 0 0,0-1 0 0 0,-1-1-1 0 0,-1-1 1 0 0,0-1 0 0 0,-1 0-1 0 0,-1 0 1 0 0,0-2 0 0 0,2-5-113 0 0,-8 6 57 0 0,0 0 1 0 0,-2 0-1 0 0,0-1 1 0 0,-1 0-1 0 0,0 0 1 0 0,-2 0-1 0 0,0 0 1 0 0,0-10-58 0 0,-3 12 607 0 0,0 17-603 0 0,0 21 10 0 0,37 206 54 0 0,30 229-104 0 0,-35-252 84 0 0,-19-45-48 0 0,-14-155-3 0 0,0-1 0 0 0,0 1 0 0 0,-1 0 0 0 0,1-1 1 0 0,-1 1-1 0 0,0-1 0 0 0,0 0 0 0 0,-1 1 0 0 0,1-1 0 0 0,-1 0 0 0 0,0 0 0 0 0,0-1 0 0 0,0 1 0 0 0,0-1 0 0 0,-1 1 0 0 0,1-1 0 0 0,-1 0 0 0 0,0 0 0 0 0,-3 1 3 0 0,-9 2-7 0 0,0-2 0 0 0,0 0 0 0 0,0-1 0 0 0,-1 0-1 0 0,1-1 1 0 0,-1-1 0 0 0,0-1 0 0 0,-5-1 7 0 0,19 0-1 0 0,-1-1 0 0 0,2 0 0 0 0,-1 0 0 0 0,0 0-1 0 0,0-1 1 0 0,1 1 0 0 0,-1-1 0 0 0,1 1 0 0 0,0-1 0 0 0,0 0 0 0 0,0 0 0 0 0,0 0 0 0 0,0 0 0 0 0,1 0 0 0 0,-1-1 0 0 0,1 1-1 0 0,0 0 1 0 0,0-1 0 0 0,0 1 0 0 0,0-1 0 0 0,1 1 0 0 0,-1-1 0 0 0,1 1 0 0 0,0-1 0 0 0,0 1 0 0 0,0-1 0 0 0,1-1 1 0 0,0-25-11 0 0,1 0 0 0 0,1 0 1 0 0,2 1-1 0 0,1-1 1 0 0,1 1-1 0 0,2 0 1 0 0,1 1-1 0 0,1 0 1 0 0,1 1-1 0 0,2 0 0 0 0,0 1 1 0 0,2 0 10 0 0,82-102 99 0 0,4 55-91 0 0,-96 47-5690 0 0,-2 3-4591 0 0,0 16-1346 0 0</inkml:trace>
  <inkml:trace contextRef="#ctx0" brushRef="#br0" timeOffset="53418.672">15860 1186 3969 0 0,'0'0'2258'0'0,"0"0"-473"0"0,0 0-206 0 0,0 0 66 0 0,0 0 47 0 0,0 0-78 0 0,0 0-249 0 0,0 0-303 0 0,0 0-219 0 0,0 0-150 0 0,0 0-107 0 0,7-11-63 0 0,19-33-42 0 0,-14 30 4373 0 0,-8 22-3643 0 0,-5 19-1618 0 0,1-27 665 0 0,0 240 257 0 0,2-228-505 0 0,1 0 0 0 0,0-1 0 0 0,1 1 0 0 0,0-1 0 0 0,0 0 0 0 0,2 0 0 0 0,-1 0 0 0 0,1-1 0 0 0,5 6-10 0 0,-9-15 20 0 0,-1 0 1 0 0,1-1-1 0 0,0 1 0 0 0,0-1 0 0 0,0 0 0 0 0,0 0 0 0 0,0 1 0 0 0,-1-1 0 0 0,1 0 0 0 0,0-1 0 0 0,0 1 0 0 0,0 0 0 0 0,0 0 0 0 0,0-1 1 0 0,-1 1-1 0 0,1-1 0 0 0,0 0 0 0 0,0 1 0 0 0,-1-1 0 0 0,1 0 0 0 0,0 0 0 0 0,-1 0 0 0 0,1 0 0 0 0,-1 0 0 0 0,1-1 0 0 0,-1 1 0 0 0,0 0 1 0 0,1-1-1 0 0,-1 1 0 0 0,0-1 0 0 0,0 1 0 0 0,0-1 0 0 0,0 0 0 0 0,0 1 0 0 0,-1-1 0 0 0,1 0 0 0 0,0 0 0 0 0,-1 1 0 0 0,1-1 0 0 0,-1 0 1 0 0,0 0-1 0 0,1-1-20 0 0,3-4 37 0 0,66-153 403 0 0,-2 18-295 0 0,-58 110-108 0 0,7 60 302 0 0,61 150 144 0 0,-49-112-424 0 0,-4 1 0 0 0,-2 1 0 0 0,-3 1 0 0 0,-4 1 0 0 0,-2 0 1 0 0,-1 21-60 0 0,-8 114 266 0 0,-9-183-226 0 0,0 1-1 0 0,-2-1 1 0 0,0-1 0 0 0,-1 1-1 0 0,-1-1 1 0 0,-10 17-40 0 0,13-30 5 0 0,0 0 0 0 0,0 0 1 0 0,-1 0-1 0 0,0-1 0 0 0,0 1 1 0 0,-1-2-1 0 0,0 1 0 0 0,0-1 1 0 0,0 0-1 0 0,-1 0 0 0 0,0-1 1 0 0,0 0-1 0 0,-1 0 0 0 0,1-1 1 0 0,-1 0-1 0 0,0-1 0 0 0,0 0 1 0 0,0 0-1 0 0,-1-1 0 0 0,1 0 1 0 0,0-1-1 0 0,-1 0 0 0 0,1 0 1 0 0,-1-1-1 0 0,0 0 0 0 0,-7-2-5 0 0,14 1-3 0 0,-1-1-1 0 0,1 1 0 0 0,-1-1 0 0 0,1 0 0 0 0,0 0 0 0 0,0 0 1 0 0,0 0-1 0 0,0-1 0 0 0,0 1 0 0 0,0-1 0 0 0,1 0 0 0 0,-1 0 1 0 0,1 0-1 0 0,0 0 0 0 0,0 0 0 0 0,0 0 0 0 0,0 0 0 0 0,1-1 1 0 0,-1 1-1 0 0,1-1 0 0 0,0 1 0 0 0,0-1 0 0 0,0 0 0 0 0,0 0 1 0 0,1 1-1 0 0,0-1 0 0 0,-1 0 0 0 0,1 0 0 0 0,1 1 0 0 0,-1-1 1 0 0,0 0-1 0 0,1 0 0 0 0,0 1 0 0 0,0-1 0 0 0,0 1 1 0 0,0-1-1 0 0,1 0 0 0 0,-1 1 0 0 0,2-3 4 0 0,10-24 4 0 0,2 1 1 0 0,0 0-1 0 0,2 1 0 0 0,1 1 0 0 0,2 1 1 0 0,0 0-1 0 0,20-18-4 0 0,7-11-33 0 0,-13 17-23 0 0,2 2 0 0 0,1 2 0 0 0,38-26 56 0 0,-17 12-781 0 0,-41 37 106 0 0,-7 4-3097 0 0,-3 2-5376 0 0,-5 1-3333 0 0</inkml:trace>
  <inkml:trace contextRef="#ctx0" brushRef="#br0" timeOffset="59577.416">6254 2235 1536 0 0,'0'0'630'0'0,"0"0"-243"0"0,0 0-195 0 0,0 0 82 0 0,0 0 313 0 0,0 0 348 0 0,0 0 245 0 0,0 0 56 0 0,0 0-103 0 0,0 0-169 0 0,0 0-125 0 0,6 0-83 0 0,178 0 6344 0 0,151 34-4693 0 0,364-27-1244 0 0,-220-41-273 0 0,-68 16-409 0 0,479 3 207 0 0,-484-26-77 0 0,-167 16-432 0 0,474-7 401 0 0,-254 23-329 0 0,339-20 430 0 0,-326-5-265 0 0,337-17 458 0 0,239 29-327 0 0,-1000 22-538 0 0,244 11 7 0 0,-35-3 52 0 0,188-16 129 0 0,-153 1-47 0 0,218 3 242 0 0,-42-11-311 0 0,10-10 111 0 0,-187 25 122 0 0,-291 0-286 0 0,0 0 37 0 0,0 0-25 0 0,0 0-13 0 0,0 0 1 0 0,0 0-10 0 0,0 0 0 0 0,0 0 7 0 0,0 0 8 0 0,0 0-10 0 0,0 0 2 0 0,0 0-3 0 0,0 0 23 0 0,0 0-26 0 0,0 0-5 0 0,0 0-2 0 0,0 0-12 0 0,0 0 14 0 0,0 0 7 0 0,0 0-4 0 0,0 0-1 0 0,0 0 2 0 0,-5 4-633 0 0,1-5-3203 0 0,0 2-5354 0 0,1 2-3086 0 0</inkml:trace>
  <inkml:trace contextRef="#ctx0" brushRef="#br0" timeOffset="109292.553">349 2589 880 0 0,'0'0'2417'0'0,"0"0"-382"0"0,0 0-304 0 0,0 0 47 0 0,0 0 105 0 0,0 0-51 0 0,0 0-261 0 0,0 0-369 0 0,0 0-296 0 0,0 0-153 0 0,0 0-52 0 0,2 4 6317 0 0,1 6-5222 0 0,1 90-579 0 0,0-1-964 0 0,-4-58-167 0 0,-1 0 0 0 0,-1-1 0 0 0,-3 1 0 0 0,-1-1 0 0 0,-4 8-86 0 0,-56 165 295 0 0,61-158-2126 0 0,4-59 654 0 0,-3-17-4308 0 0,2 6-4659 0 0,2 7 83 0 0</inkml:trace>
  <inkml:trace contextRef="#ctx0" brushRef="#br0" timeOffset="110677.715">1 2493 1704 0 0,'0'0'1373'0'0,"0"0"-129"0"0,0 0 100 0 0,0 0 355 0 0,0 0 258 0 0,0 0-78 0 0,0 0-331 0 0,0 0-428 0 0,0 0-310 0 0,0 0-103 0 0,0 0 21 0 0,0 0 69 0 0,0 0 53 0 0,4 1 5406 0 0,7 2-4424 0 0,320-14 1909 0 0,-296 9-3654 0 0,0 2 1 0 0,0 2-1 0 0,1 1 0 0 0,-1 1 1 0 0,-1 2-1 0 0,19 6-87 0 0,35 7 447 0 0,-87-19-410 0 0,-1 0 1 0 0,0 0 11 0 0,12 4 830 0 0,16-9-962 0 0,5-2 98 0 0,-41 0-4650 0 0,0 3-7939 0 0,6 1 184 0 0</inkml:trace>
  <inkml:trace contextRef="#ctx0" brushRef="#br0" timeOffset="112039.879">1030 2887 4537 0 0,'0'0'2111'0'0,"0"0"-137"0"0,0 0 105 0 0,0 0 160 0 0,0 0-60 0 0,0 0-368 0 0,0 0-484 0 0,0 0-353 0 0,0 0-181 0 0,0 0-42 0 0,0 0 8 0 0,0 0-3 0 0,0 0-58 0 0,2 0-86 0 0,47 16 3327 0 0,36 9-2489 0 0,202-11 201 0 0,-287-14-1666 0 0,0 0 33 0 0,0 0-6 0 0,0 0 12 0 0,0 0 49 0 0,0 0-40 0 0,0 0-2 0 0,0 0 4 0 0,0 0-15 0 0,0 0-6 0 0,-10-8-7735 0 0,8 7 6533 0 0,1-1-1319 0 0,-1 2-8864 0 0,1 0 3273 0 0</inkml:trace>
  <inkml:trace contextRef="#ctx0" brushRef="#br0" timeOffset="112488.166">1026 3122 7482 0 0,'0'0'3075'0'0,"0"0"-859"0"0,0 0-483 0 0,0 0-117 0 0,0 0-77 0 0,0 0-189 0 0,0 0-317 0 0,0 0-313 0 0,0 0-181 0 0,0 0-12 0 0,0 0 53 0 0,0 0 66 0 0,0 0 11 0 0,6 1-54 0 0,214 10 4175 0 0,-88 3-4060 0 0,-111-11-444 0 0,-18-2-5345 0 0,-2-1-5472 0 0,-1 0 10515 0 0,0 0-11351 0 0</inkml:trace>
  <inkml:trace contextRef="#ctx0" brushRef="#br0" timeOffset="116591.431">1939 3215 8610 0 0,'0'0'4057'0'0,"0"0"-1538"0"0,0 0-764 0 0,0 0-173 0 0,0 0-118 0 0,0 0-198 0 0,0 0-272 0 0,0 0-260 0 0,0 0-183 0 0,0 0-65 0 0,0 0 7 0 0,0 0-24 0 0,0 0-17 0 0,20 0 1493 0 0,8-14-1623 0 0,0 1 0 0 0,1 2 0 0 0,0 1 0 0 0,0 2 1 0 0,14-2-323 0 0,12 10 121 0 0,-51 50 16 0 0,-5-41-118 0 0,-2 0 1 0 0,1 0-1 0 0,-1 0 0 0 0,0 0 0 0 0,-1-1 1 0 0,0 0-1 0 0,-1 1 0 0 0,1-2 0 0 0,-2 1 0 0 0,1 0 1 0 0,-1-1-1 0 0,0 0 0 0 0,-3 2-19 0 0,-2 5 21 0 0,-156 141-56 0 0,144-137 33 0 0,-9 7 36 0 0,103-17-15 0 0,198-8 1564 0 0,-269 0-1518 0 0,0 0 9 0 0,0 0 22 0 0,0 0-26 0 0,0 0-7 0 0,0 0 13 0 0,0 0-16 0 0,0 0 11 0 0,0 0-15 0 0,0 0-16 0 0,0 0 9 0 0,0 0-8 0 0,0 0-6 0 0,0 0 4 0 0,0 0-3 0 0,0 0-13 0 0,0 0 5 0 0,0 0-11 0 0,0 0-26 0 0,0 0 17 0 0,0 0 16 0 0,0 0 45 0 0,0 0-38 0 0,0 0-30 0 0,0 0-5 0 0,0 0-48 0 0,0 0 36 0 0,0 0 27 0 0,0 0-2 0 0,0 0 0 0 0,0 0 6 0 0,0 0 14 0 0,0 0 41 0 0,0 0-45 0 0,0 0-41 0 0,0 0-41 0 0,0 0 31 0 0,0 0 28 0 0,0 0 31 0 0,0 0-30 0 0,0 0 13 0 0,0 0-6 0 0,0 0-20 0 0,0 0 14 0 0,0 0-14 0 0,0 0 1 0 0,0 0 8 0 0,0 0 23 0 0,0 0-10 0 0,0 0-32 0 0,0 0-12 0 0,0 0 22 0 0,0 0 16 0 0,0 0 13 0 0,0 0 12 0 0,0 0-18 0 0,0 0-8 0 0,0 0-7 0 0,0 0 2 0 0,0 0-18 0 0,0 0 5 0 0,0 0 17 0 0,0 0 0 0 0,0 0-11 0 0,0-1 15 0 0,0-1-8 0 0,0 1-8 0 0,0 1 15 0 0,0 0-16 0 0,0 0-22 0 0,0 0 12 0 0,0 0 13 0 0,0 0 7 0 0,0 0-16 0 0,0 0-15 0 0,0 0-10 0 0,0 0-3 0 0,0 0 11 0 0,0 0-11 0 0,0 0 3 0 0,0 0 0 0 0,0 0-21 0 0,0 0 7 0 0,0 0-8 0 0,0 0-32 0 0,0 0-2 0 0,-11-48-7632 0 0,11 42 4625 0 0,0 1-4746 0 0,0 2-4192 0 0</inkml:trace>
  <inkml:trace contextRef="#ctx0" brushRef="#br0" timeOffset="114992.873">2129 2533 3961 0 0,'0'0'2310'0'0,"0"0"-103"0"0,0 0 0 0 0,0 0 23 0 0,0 0-144 0 0,0 0-329 0 0,0 0-392 0 0,0 0-333 0 0,0 0-207 0 0,0 0-102 0 0,0 0-43 0 0,7 12 3010 0 0,18 40-1996 0 0,-18-35-1527 0 0,-2 0 1 0 0,0 1-1 0 0,-1-1 1 0 0,-1 1-1 0 0,0 0 0 0 0,-2-1 1 0 0,0 1-1 0 0,-1 18-167 0 0,-7 110 457 0 0,6-137-1451 0 0,1-13-3949 0 0,0-4-7498 0 0,0 8 2256 0 0</inkml:trace>
  <inkml:trace contextRef="#ctx0" brushRef="#br0" timeOffset="115406.185">1844 2986 11803 0 0,'0'0'3071'0'0,"0"0"-1477"0"0,0 0-697 0 0,0 0 74 0 0,0 0 184 0 0,0 0 45 0 0,0 0-102 0 0,0 0-201 0 0,0 0-137 0 0,0 0-60 0 0,0 0-62 0 0,0 0-71 0 0,0 0-46 0 0,22 2-33 0 0,113 8 374 0 0,-15 0 586 0 0,40-2-988 0 0,-118-30-2120 0 0,-37 15-3588 0 0,-3-1-4795 0 0,-2 8-1392 0 0</inkml:trace>
  <inkml:trace contextRef="#ctx0" brushRef="#br0" timeOffset="125024.745">3011 3649 9594 0 0,'0'0'3286'0'0,"0"0"-1211"0"0,0 0-600 0 0,0 0-53 0 0,0 0 45 0 0,0 0-116 0 0,0 0-260 0 0,0 0-295 0 0,0 0-227 0 0,0 0-107 0 0,0 0-57 0 0,0 0-25 0 0,2 26 1385 0 0,-19 29-125 0 0,-11 23-2123 0 0,34-84-3199 0 0,1 0-559 0 0,-5 3-2859 0 0,-2-1-4580 0 0</inkml:trace>
  <inkml:trace contextRef="#ctx0" brushRef="#br0" timeOffset="125653.805">3073 3546 5705 0 0,'0'0'2293'0'0,"0"0"-250"0"0,0 0-95 0 0,0 0-30 0 0,0 0-186 0 0,0 0-347 0 0,0 0-413 0 0,0 0-285 0 0,0 0-123 0 0,0 0-27 0 0,0 0 41 0 0,0 0-5 0 0,0 0-41 0 0,4 0 4287 0 0,-19 4-2077 0 0,13-2-2823 0 0,1-4-2811 0 0,1 2-4132 0 0,0 0-4981 0 0</inkml:trace>
  <inkml:trace contextRef="#ctx0" brushRef="#br0" timeOffset="128047.693">3007 3715 0 0 0,'0'0'623'0'0,"0"0"214"0"0,0 0 56 0 0,0 0 80 0 0,0 0 115 0 0,0 0 85 0 0,2 1-789 0 0,5 3 15524 0 0,-42 58-14479 0 0,17-29-1171 0 0,-2 22 1152 0 0,42-51-156 0 0,117-1 542 0 0,-131 4-1058 0 0,-8-8-5212 0 0,0-2-5134 0 0,0 0-1753 0 0</inkml:trace>
  <inkml:trace contextRef="#ctx0" brushRef="#br0" timeOffset="124462.688">3329 2636 0 0 0,'0'0'1691'0'0,"0"0"-159"0"0,0 0-46 0 0,0 0 136 0 0,0 0 158 0 0,0 0-20 0 0,0 0-225 0 0,0 0-292 0 0,0 0-232 0 0,0 0-100 0 0,0 0-8 0 0,7 2 1961 0 0,-1 1 5646 0 0,-63 19-6333 0 0,-134 55-2016 0 0,-1 11-6 0 0,18 0 204 0 0,163-82-276 0 0,11-6-76 0 0,1 0 1 0 0,-1 0-1 0 0,0 0 1 0 0,1 0 0 0 0,-1 0-1 0 0,1 0 1 0 0,-1 0 0 0 0,0 0-1 0 0,1 0 1 0 0,-1 0-1 0 0,0 1 1 0 0,1-1 0 0 0,-1 0-1 0 0,0 0 1 0 0,0 0 0 0 0,1 0-1 0 0,-1 1 1 0 0,0-1-1 0 0,1 0 1 0 0,-1 0 0 0 0,0 0-1 0 0,0 1 1 0 0,1-1 0 0 0,-1 0-1 0 0,0 1 1 0 0,0-1 0 0 0,0 0-1 0 0,1 0 1 0 0,-1 1-1 0 0,0-1 1 0 0,0 0 0 0 0,0 1-1 0 0,0-1 1 0 0,0 0 0 0 0,0 1-1 0 0,0-1 1 0 0,0 1-1 0 0,0-1 1 0 0,0 0 0 0 0,0 1-1 0 0,0-1 1 0 0,0 0 0 0 0,0 1-1 0 0,0-1 1 0 0,0 0-1 0 0,0 1 1 0 0,0-1 0 0 0,0 0-1 0 0,0 1 1 0 0,-1-1 0 0 0,1 0-1 0 0,0 1 1 0 0,0-1-1 0 0,-1 0-7 0 0,244 48 969 0 0,-32-12-877 0 0,-121-18-28 0 0,-138 9 544 0 0,-172 68-671 0 0,17 12-30 0 0,155-67 69 0 0,73-33 133 0 0,81-6 89 0 0,143 14 75 0 0,-38 2-173 0 0,-111-12 71 0 0,-102-5-777 0 0,2 0 241 0 0,0 0-186 0 0,0-8-4121 0 0,0 5-437 0 0,0 3-7456 0 0</inkml:trace>
  <inkml:trace contextRef="#ctx0" brushRef="#br0" timeOffset="146383.678">3708 2802 5041 0 0,'0'0'2366'0'0,"0"0"-618"0"0,0 0-375 0 0,0 0 7 0 0,0 0 68 0 0,0 0-80 0 0,0 0-226 0 0,0 0-316 0 0,0 0-281 0 0,0 0-180 0 0,0 0-63 0 0,0 22 2633 0 0,-46 188-290 0 0,24-74-2003 0 0,22-136-602 0 0,0 0-17 0 0,0 0 21 0 0,0 0-4 0 0,0 0 14 0 0,0 0 12 0 0,0 0 22 0 0,0 0 26 0 0,0 0 32 0 0,0 0 41 0 0,0 0 25 0 0,0 0 32 0 0,9-29 1355 0 0,1 2-1509 0 0,1 0 0 0 0,1 1 0 0 0,0 0 0 0 0,3 1 0 0 0,0 0 0 0 0,13-15-90 0 0,-14 19 10 0 0,92-126 146 0 0,-56 95-75 0 0,-48 52-62 0 0,-1 0-3 0 0,0 0-4 0 0,1 15 45 0 0,23 69 190 0 0,-5 78 34 0 0,-20-37-184 0 0,1-125-126 0 0,30-33 134 0 0,118-172 75 0 0,-36 68-166 0 0,-112 136-15 0 0,1 0 1 0 0,0 0-1 0 0,-1-1 1 0 0,1 1-1 0 0,0 0 1 0 0,0 0 0 0 0,0 1-1 0 0,0-1 1 0 0,0 0-1 0 0,0 1 1 0 0,0-1-1 0 0,0 1 1 0 0,0-1-1 0 0,0 1 1 0 0,0 0-1 0 0,0 0 1 0 0,0 0-1 0 0,0 0 1 0 0,0 0-1 0 0,1 1 1 0 0,-1-1-1 0 0,0 1 1 0 0,0-1 0 0 0,0 1-1 0 0,0 0 1 0 0,-1 0-1 0 0,1 0 1 0 0,0 0-1 0 0,0 0 1 0 0,0 0-1 0 0,-1 0 1 0 0,1 0-1 0 0,0 1 1 0 0,0 1 0 0 0,13 25 119 0 0,-14-4 15 0 0,-2 0 1 0 0,0 0-1 0 0,-2-1 1 0 0,0 1-1 0 0,-2-1 1 0 0,0 0 0 0 0,-6 11-135 0 0,-18 114 242 0 0,25-53-180 0 0,9-80-52 0 0,1-46-5708 0 0,-2 18-3393 0 0,-2 6-3199 0 0</inkml:trace>
  <inkml:trace contextRef="#ctx0" brushRef="#br0" timeOffset="146964.778">4529 3211 11626 0 0,'0'0'2336'0'0,"0"0"-491"0"0,0 0-268 0 0,0 0-113 0 0,0 0-170 0 0,0 0-270 0 0,0 0-304 0 0,0 0-228 0 0,0 0-112 0 0,0 0-12 0 0,0 0 6 0 0,0 0-4 0 0,0 0-4 0 0,-4 15-39 0 0,-32 110 1010 0 0,35-120-1276 0 0,0-2-12 0 0,0 0 1 0 0,0 0-1 0 0,1 0 1 0 0,-1 0-1 0 0,0 0 0 0 0,1 1 1 0 0,0-1-1 0 0,0 0 0 0 0,0 0 1 0 0,0 0-1 0 0,1 1 1 0 0,-1-1-1 0 0,1 0 0 0 0,0 0 1 0 0,0 0-1 0 0,0 0 0 0 0,0 0 1 0 0,1 1-50 0 0,-2-3-85 0 0,1-1 0 0 0,-1 1 1 0 0,1-1-1 0 0,-1 0 0 0 0,1 1 1 0 0,-1-1-1 0 0,1 0 0 0 0,-1 0 1 0 0,1 1-1 0 0,0-1 0 0 0,-1 0 1 0 0,1 0-1 0 0,-1 0 0 0 0,1 0 1 0 0,0 0-1 0 0,-1 0 0 0 0,1 0 1 0 0,-1 0-1 0 0,1 0 0 0 0,0 0 1 0 0,-1 0-1 0 0,1 0 0 0 0,-1 0 1 0 0,1-1-1 0 0,0 1 0 0 0,-1 0 1 0 0,1 0-1 0 0,-1-1 0 0 0,1 1 1 0 0,-1 0-1 0 0,1-1 0 0 0,-1 1 1 0 0,1 0-1 0 0,-1-1 0 0 0,1 1 1 0 0,-1-1-1 0 0,0 1 0 0 0,1-1 1 0 0,-1 1-1 0 0,0-1 0 0 0,1 1 1 0 0,-1-1-1 0 0,0 1 0 0 0,0-1 1 0 0,1 1-1 0 0,-1-1 0 0 0,0 1 1 0 0,0-1-1 0 0,0 0 0 0 0,0 1 1 0 0,0-1-1 0 0,0 0 0 0 0,0 0 85 0 0,8-23-10605 0 0,-8 23 10225 0 0,2-6-10621 0 0</inkml:trace>
  <inkml:trace contextRef="#ctx0" brushRef="#br0" timeOffset="147352.557">4649 2916 12963 0 0,'0'0'2154'0'0,"0"0"-438"0"0,0 0-220 0 0,0 0-99 0 0,0 0-169 0 0,0 0-211 0 0,0 0-226 0 0,0 0-163 0 0,0 0-90 0 0,0 0-43 0 0,0 0-35 0 0,0 0-23 0 0,-8 6-36 0 0,-40 28 400 0 0,78-69 87 0 0,-30 34-815 0 0,0 1 2 0 0,0 0 30 0 0,0 0 15 0 0,0 0 3 0 0,0 0-12 0 0,-13 9 183 0 0,10-11-4378 0 0,3-1 3128 0 0,0-1-1463 0 0,0 0-3055 0 0,2 1-6327 0 0</inkml:trace>
  <inkml:trace contextRef="#ctx0" brushRef="#br0" timeOffset="148452.99">4800 2773 6833 0 0,'0'0'1984'0'0,"0"0"-296"0"0,0 0-86 0 0,0 0-61 0 0,0 0-163 0 0,0 0-275 0 0,0 0-275 0 0,0 0-147 0 0,0 0-38 0 0,0 0 24 0 0,0 0 35 0 0,0 0-4 0 0,0 0-3 0 0,5 2-11 0 0,-3 0-542 0 0,1-1 0 0 0,0 1 0 0 0,0-1 1 0 0,0 0-1 0 0,0 0 0 0 0,0 0 0 0 0,0-1 0 0 0,0 1 0 0 0,0-1 0 0 0,0 1 0 0 0,0-1 0 0 0,0 0 0 0 0,0 0 0 0 0,0 0 0 0 0,0-1 0 0 0,0 1 0 0 0,0-1 0 0 0,0 0 0 0 0,0 1 1 0 0,0-2-1 0 0,0 1 0 0 0,0 0 0 0 0,1-1-142 0 0,52-42 1596 0 0,-56 44-1590 0 0,0 0 0 0 0,0 1 0 0 0,-1-1 0 0 0,1 0 0 0 0,0 1 1 0 0,0-1-1 0 0,0 1 0 0 0,0-1 0 0 0,-1 0 0 0 0,1 1 0 0 0,0-1 0 0 0,0 1 0 0 0,0-1 0 0 0,0 0 0 0 0,0 1 0 0 0,0-1 1 0 0,0 0-1 0 0,0 1 0 0 0,0-1 0 0 0,0 1 0 0 0,1-1 0 0 0,-1 0 0 0 0,0 1 0 0 0,0-1 0 0 0,0 1 0 0 0,0-1 0 0 0,0 0 0 0 0,1 1 1 0 0,-1-1-1 0 0,0 0 0 0 0,0 1 0 0 0,1-1 0 0 0,-1 0 0 0 0,0 0 0 0 0,1 1 0 0 0,-1-1 0 0 0,0 0 0 0 0,0 0 0 0 0,1 1 1 0 0,-1-1-1 0 0,1 0 0 0 0,-1 0 0 0 0,0 0 0 0 0,1 0 0 0 0,-1 0 0 0 0,0 0 0 0 0,1 1 0 0 0,-1-1 0 0 0,1 0 0 0 0,-1 0 0 0 0,0 0 1 0 0,1 0-1 0 0,-1 0 0 0 0,1 0 0 0 0,-1-1 0 0 0,0 1 0 0 0,1 0 0 0 0,-1 0 0 0 0,1 0 0 0 0,-1 0 0 0 0,0 0 0 0 0,1 0 1 0 0,-1-1-1 0 0,0 1 0 0 0,1 0 0 0 0,-1 0 0 0 0,0-1 0 0 0,1 1 0 0 0,-1 0-6 0 0,2 14 25 0 0,62 327 533 0 0,-32-193-581 0 0,-19-71 33 0 0,-8-84 427 0 0,-2-18-330 0 0,1 1-1 0 0,1 1 1 0 0,1-1-1 0 0,1 1 1 0 0,1 0-1 0 0,1 0 1 0 0,1 1 0 0 0,13-21-107 0 0,-4 3 78 0 0,93-221-9 0 0,-81 137-87 0 0,-32 111-750 0 0,-7 37-1412 0 0,5-14 1493 0 0,-3 3-570 0 0,2-3-2629 0 0,1-3-4425 0 0,3-4-3448 0 0</inkml:trace>
  <inkml:trace contextRef="#ctx0" brushRef="#br0" timeOffset="150661.827">5304 3292 2817 0 0,'0'0'5114'0'0,"0"0"-2599"0"0,0 0-1066 0 0,0 0-143 0 0,0 0 56 0 0,0 0 22 0 0,0 0-138 0 0,0 0-271 0 0,0 0-256 0 0,0 0-178 0 0,0 0-98 0 0,0 0-30 0 0,8 11 1914 0 0,-42 66-309 0 0,27-62-1899 0 0,3-8-67 0 0,0 1-1 0 0,1 0 0 0 0,-1 0 0 0 0,1 0 1 0 0,1 0-1 0 0,0 1 0 0 0,0-1 0 0 0,0 1 1 0 0,1-1-1 0 0,1 1 0 0 0,-1 0 0 0 0,1-1 1 0 0,1 3-52 0 0,-1-10-12 0 0,1-1 0 0 0,-1 1 0 0 0,0 0 0 0 0,1-1 0 0 0,-1 1 0 0 0,1 0 0 0 0,-1-1 0 0 0,1 1 0 0 0,0 0 0 0 0,-1-1 0 0 0,1 1 0 0 0,0-1 0 0 0,-1 1 0 0 0,1-1 0 0 0,0 1 0 0 0,-1-1 0 0 0,1 0 0 0 0,0 1 0 0 0,0-1 0 0 0,0 0 0 0 0,-1 1 0 0 0,1-1 0 0 0,0 0 0 0 0,0 0 0 0 0,0 0 0 0 0,0 0 0 0 0,-1 0 0 0 0,1 0 0 0 0,0 0 0 0 0,0 0 0 0 0,0 0 0 0 0,0 0 0 0 0,-1-1 0 0 0,1 1 0 0 0,0 0 0 0 0,0 0 0 0 0,-1-1 1 0 0,2 1 10 0 0,14-15-6237 0 0,-15 11 4141 0 0,2-9-8276 0 0,-3 9 4122 0 0</inkml:trace>
  <inkml:trace contextRef="#ctx0" brushRef="#br0" timeOffset="151100.47">5417 3119 8554 0 0,'0'0'4265'0'0,"0"0"-1985"0"0,0 0-850 0 0,0 0-65 0 0,0 0 38 0 0,0 0-64 0 0,0 0-188 0 0,0 0-269 0 0,0 0-234 0 0,0 0-149 0 0,0 0-87 0 0,0 0-51 0 0,0 0-15 0 0,-3 5-36 0 0,-20 44 688 0 0,23-48-987 0 0,0-1-7 0 0,9-21-202 0 0,13-5 361 0 0,-22 25-103 0 0,0 1 28 0 0,0 0 28 0 0,-7 12 620 0 0,-19 16-549 0 0,12-36-11419 0 0,14 7 7623 0 0,-1 0-8168 0 0</inkml:trace>
  <inkml:trace contextRef="#ctx0" brushRef="#br0" timeOffset="151784.7">5443 2559 9610 0 0,'0'0'2662'0'0,"0"0"-407"0"0,0 0-286 0 0,0 0-152 0 0,0 0-171 0 0,0 0-254 0 0,0 0-265 0 0,0 0-231 0 0,0 0-177 0 0,0 0-109 0 0,0 0-80 0 0,0 0-42 0 0,0 0-51 0 0,-6 0 1067 0 0,100-29-403 0 0,37 10-744 0 0,-128 38-304 0 0,-4-11-26 0 0,0-1 0 0 0,-1 0 1 0 0,0 0-1 0 0,0 0 0 0 0,-1 0 1 0 0,0 0-1 0 0,0-1 0 0 0,0 1 0 0 0,-1-1 1 0 0,0 0-1 0 0,0 0 0 0 0,-1 0 1 0 0,-2 2-28 0 0,-21 32 100 0 0,21-27-45 0 0,-19 46 143 0 0,26-58-187 0 0,-1 1 0 0 0,1-1-1 0 0,0 1 1 0 0,0-1-1 0 0,1 1 1 0 0,-1-1 0 0 0,0 1-1 0 0,0-1 1 0 0,1 1-1 0 0,-1-1 1 0 0,1 0 0 0 0,-1 1-1 0 0,1-1 1 0 0,-1 0-1 0 0,1 1 1 0 0,0-1-1 0 0,0 0 1 0 0,0 0 0 0 0,0 0-1 0 0,0 0 1 0 0,0 1-1 0 0,0-1 1 0 0,0-1 0 0 0,0 1-1 0 0,0 0 1 0 0,1 0-1 0 0,-1 0 1 0 0,0-1 0 0 0,0 1-1 0 0,1 0 1 0 0,-1-1-1 0 0,1 1 1 0 0,-1-1 0 0 0,1 0-1 0 0,-1 1 1 0 0,0-1-1 0 0,1 0 1 0 0,-1 0 0 0 0,1 0-1 0 0,-1 0 1 0 0,1 0-11 0 0,15 2 114 0 0,-1-1-1 0 0,0 0 1 0 0,1-1 0 0 0,-1-1-1 0 0,1 0 1 0 0,-1-2 0 0 0,1 0-1 0 0,0-1-113 0 0,16-5-431 0 0,-12 0-5168 0 0,-18 6-209 0 0,-1-1-6626 0 0</inkml:trace>
  <inkml:trace contextRef="#ctx0" brushRef="#br0" timeOffset="175241.466">16941 3550 0 0 0,'0'0'381'0'0,"0"0"388"0"0,0 0 307 0 0,0 0 227 0 0,0 0 89 0 0,0 0-84 0 0,0 0-201 0 0,0 0-236 0 0,0 0-191 0 0,0 0-74 0 0,8 2 1508 0 0,-5 0 3323 0 0,-1 71-1463 0 0,20 96-2827 0 0,-5-75-576 0 0,-4 1 1 0 0,-5 0 0 0 0,-2 56-572 0 0,6 257 992 0 0,5-143-160 0 0,-18-22-216 0 0,-14 62-21 0 0,26-168-416 0 0,1 88 196 0 0,11 62 27 0 0,-5 92 97 0 0,-38-228-319 0 0,14 51 40 0 0,-3-128-96 0 0,9-73-118 0 0,0 0 0 0 0,0-1 0 0 0,0 1-1 0 0,-1-1 1 0 0,1 1 0 0 0,0 0 0 0 0,0-1 0 0 0,0 1-1 0 0,0 0 1 0 0,0-1 0 0 0,1 1 0 0 0,-1-1 0 0 0,0 1 0 0 0,0 0-1 0 0,0-1 1 0 0,0 1 0 0 0,1-1 0 0 0,-1 1 0 0 0,0 0-1 0 0,1-1 1 0 0,-1 1 0 0 0,0-1 0 0 0,1 1 0 0 0,-1-1-1 0 0,1 1 1 0 0,-1-1 0 0 0,0 1 0 0 0,1-1 0 0 0,-1 0 0 0 0,1 1-1 0 0,0-1 1 0 0,-1 0 0 0 0,1 1 0 0 0,-1-1 0 0 0,1 0-1 0 0,-1 0 1 0 0,1 0 0 0 0,0 1 0 0 0,-1-1 0 0 0,1 0-1 0 0,-1 0 1 0 0,1 0 0 0 0,0 0 0 0 0,-1 0 0 0 0,1 0 0 0 0,0 0-1 0 0,-1 0 1 0 0,1 0 0 0 0,0-1 0 0 0,-1 1 0 0 0,1 0-1 0 0,0 0-5 0 0,19 0 104 0 0,170 32 310 0 0,-48-19-59 0 0,-61-3-123 0 0,-25-3-110 0 0,-10 1-69 0 0,35 7 84 0 0,172 21 118 0 0,-10-21-70 0 0,25-26 74 0 0,-7 11-123 0 0,-40 18 0 0 0,115-25 80 0 0,-170 14-173 0 0,241-7 108 0 0,-197-7-30 0 0,175 3 46 0 0,-151-3-6 0 0,-63 0-52 0 0,-61 7 18 0 0,-110 0-134 0 0,18 0 40 0 0,-21 0-2529 0 0,-8-2-168 0 0,0 0-6317 0 0,5 2-3574 0 0</inkml:trace>
  <inkml:trace contextRef="#ctx0" brushRef="#br0" timeOffset="187030.183">17077 6874 0 0 0,'0'3'5'0'0,"0"-2"65"0"0,0-1 183 0 0,0 0 78 0 0,0 0 29 0 0,0 0 57 0 0,0 0 65 0 0,0 0 49 0 0,0 0 78 0 0,0 0 55 0 0,0 0 22 0 0,0 0 32 0 0,0 0 31 0 0,0 0 21 0 0,0 0 65 0 0,0 0 71 0 0,0 0 21 0 0,0 0 21 0 0,10 2 7089 0 0,-3-1-5456 0 0,62-56-427 0 0,375-265 445 0 0,-262 199-2412 0 0,123-100 304 0 0,-97 70-205 0 0,36-15 166 0 0,-65 45-166 0 0,382-270 825 0 0,-385 269-778 0 0,-65 34-138 0 0,69-33-51 0 0,-65 36 7 0 0,37-36 86 0 0,-73 62-106 0 0,-49 37 226 0 0,-30 22-344 0 0,0 0-2 0 0,0 0-20 0 0,0 0-1 0 0,0 0 9 0 0,0 0 24 0 0,0 0-6 0 0,0 0-8 0 0,0 0 1 0 0,0 0 6 0 0,0 0 1 0 0,0 0-17 0 0,0 0 7 0 0,0 0 2 0 0,0 0-18 0 0,0 0 2 0 0,0 0 14 0 0,0 0 11 0 0,0 0 13 0 0,0 0-18 0 0,0 0-9 0 0,0 0-9 0 0,0 0 16 0 0,0 0-21 0 0,0 0-6 0 0,0 0 0 0 0,0 0 8 0 0,0 0 28 0 0,0 0-6 0 0,0 0-6 0 0,0 0-20 0 0,0 0 12 0 0,0 0-7 0 0,0 0-4 0 0,0 0 13 0 0,0 0-9 0 0,0 0-10 0 0,0 0-10 0 0,0 0 12 0 0,0 0 17 0 0,16-11 56 0 0,55-37-47 0 0,-24 18-32 0 0,-46 30 19 0 0,-1 0 21 0 0,0 0 22 0 0,0 0-25 0 0,0 0-8 0 0,0 0-6 0 0,0 0-21 0 0,0 0 18 0 0,0 0-9 0 0,0 0-10 0 0,0 0 22 0 0,0 0-13 0 0,12-11 103 0 0,-12 11-51 0 0,0 0-37 0 0,0 0-28 0 0,0 0-48 0 0,0 0 52 0 0,0 0 32 0 0,0 0 6 0 0,0 0 3 0 0,0 0-9 0 0,1-1 4 0 0,2-4 113 0 0,-57 11 213 0 0,-183-31-249 0 0,141 9 38 0 0,93 28-4 0 0,38 103-161 0 0,19 204 22 0 0,-45-208 27 0 0,1-100-18 0 0,-10-11 21 0 0,0 0 0 0 0,0 0-16 0 0,0 0 6 0 0,9-27 137 0 0,106-194-80 0 0,-69 145-70 0 0,16-37 28 0 0,-62 113-85 0 0,-1 0 0 0 0,1 0 1 0 0,0 0-1 0 0,0 0 1 0 0,-1 0-1 0 0,1 0 0 0 0,0 0 1 0 0,0 0-1 0 0,-1 0 1 0 0,1 0-1 0 0,0 0 0 0 0,0 0 1 0 0,-1 0-1 0 0,1 0 1 0 0,0 0-1 0 0,0 0 0 0 0,-1 0 1 0 0,1 0-1 0 0,0 0 0 0 0,0 0 1 0 0,-1-1-1 0 0,1 1 1 0 0,0 0-1 0 0,0 0 0 0 0,0 0 1 0 0,-1 0-1 0 0,1-1 1 0 0,0 1-1 0 0,0 0 0 0 0,0 0 1 0 0,0 0-1 0 0,-1-1 1 0 0,1 1-1 0 0,0 0 0 0 0,0 0 1 0 0,0-1-1 0 0,0 1 0 0 0,0 0 1 0 0,0 0-1 0 0,0-1 1 0 0,0 1-1 0 0,0 0 0 0 0,0 0 1 0 0,0-1-1 0 0,0 1 62 0 0,-24 19-2256 0 0,23-19 2036 0 0,-21 21-3712 0 0,9-6-3559 0 0,4-6-4355 0 0</inkml:trace>
  <inkml:trace contextRef="#ctx0" brushRef="#br0" timeOffset="189426.382">19430 5869 1560 0 0,'0'0'2133'0'0,"0"0"138"0"0,0 0 137 0 0,0 0 18 0 0,0 0-129 0 0,0 0-289 0 0,0 0-335 0 0,0 0-274 0 0,0 0-210 0 0,0 0-121 0 0,0 0-113 0 0,0 0-107 0 0,0 0-106 0 0,5 0 2619 0 0,-5 0-3259 0 0,4 15 242 0 0,7 26-126 0 0,-1 0 0 0 0,-3 0 0 0 0,-1 0 0 0 0,-2 1 0 0 0,-2 35-218 0 0,-2 48 103 0 0,0-124-94 0 0,0-1-8 0 0,0 0 21 0 0,0 0 15 0 0,0 0 4 0 0,0 0 13 0 0,0 0 28 0 0,0 0 21 0 0,0 0 29 0 0,0 0-8 0 0,0 0-7 0 0,2-27 582 0 0,1-7-630 0 0,2 0 0 0 0,1 0 0 0 0,2 0-1 0 0,1 1 1 0 0,2 0 0 0 0,1 0 0 0 0,9-14-69 0 0,-19 40 6 0 0,14-29 29 0 0,2 1-1 0 0,0 1 0 0 0,3 1 0 0 0,0 1 0 0 0,7-5-34 0 0,39-22-31 0 0,-65 60 40 0 0,1 0-1 0 0,0 0 0 0 0,-1 0 1 0 0,1 0-1 0 0,-1 0 0 0 0,0 0 1 0 0,1 1-1 0 0,-1-1 0 0 0,0 1 1 0 0,0 0-1 0 0,0 0 0 0 0,0-1 1 0 0,0 1-1 0 0,0 0 1 0 0,-1 1-1 0 0,1-1 0 0 0,-1 0 1 0 0,1 0-1 0 0,-1 1 0 0 0,0-1 1 0 0,0 1-1 0 0,0-1 0 0 0,0 1 1 0 0,0-1-1 0 0,-1 1 0 0 0,1 0 1 0 0,-1-1-1 0 0,0 1 0 0 0,0 0 1 0 0,0-1-1 0 0,0 1 0 0 0,0 1-8 0 0,0-3 11 0 0,15 70 246 0 0,-11-56-187 0 0,1-12-2544 0 0,-5 22-2114 0 0,0-17-2621 0 0,0-5 782 0 0,0-2-3506 0 0</inkml:trace>
  <inkml:trace contextRef="#ctx0" brushRef="#br0" timeOffset="190864.599">19444 5637 0 0 0,'0'0'1691'0'0,"0"0"-295"0"0,0 0-90 0 0,0 0 230 0 0,0 0 293 0 0,0 0 124 0 0,0 0-64 0 0,0 0-230 0 0,0 0-275 0 0,0 0-234 0 0,0 0-158 0 0,0 0-80 0 0,0 0-57 0 0,-8 0-34 0 0,-33 0 694 0 0,41 0-848 0 0,0 0-57 0 0,0 0-50 0 0,5 2 2955 0 0,21 4-3145 0 0,197-21 1479 0 0,-23-7-1547 0 0,-158 18-234 0 0,-41 4-72 0 0,-1 0 10 0 0,0 0 9 0 0,0 0 0 0 0,0 0-3 0 0,0 0 9 0 0,0 0 7 0 0,0 0 16 0 0,0 0 2 0 0,0 0-10 0 0,0 0 1 0 0,0 0-2 0 0,0 0 2 0 0,0 0-4 0 0,0 0-1 0 0,0 0 6 0 0,0 0 20 0 0,0 0 18 0 0,0 0 39 0 0,0 0-27 0 0,0 0-12 0 0,0 0-1 0 0,0 0-30 0 0,-23-11 247 0 0,-93-59-1005 0 0,105 57-1448 0 0,10 7-2266 0 0,1-1-4418 0 0,0 4-3054 0 0</inkml:trace>
  <inkml:trace contextRef="#ctx0" brushRef="#br0" timeOffset="191544.675">19419 5416 1712 0 0,'0'0'1987'0'0,"0"0"-210"0"0,0 0-6 0 0,0 0 168 0 0,0 0 73 0 0,0 0-146 0 0,0 0-286 0 0,0 0-310 0 0,0 0-251 0 0,0 0-179 0 0,0 0-97 0 0,0 0-56 0 0,0 0-47 0 0,0-11 2742 0 0,72 12-96 0 0,202-9-1376 0 0,-170 1-1732 0 0,-57 3-22 0 0,-49 4-582 0 0,2 0 95 0 0,0 0-120 0 0,-3 1-2649 0 0,-2 1-8616 0 0,5-2 73 0 0</inkml:trace>
  <inkml:trace contextRef="#ctx0" brushRef="#br0" timeOffset="197829.822">18818 3362 0 0 0,'-8'19'0'0'0,"7"-16"0"0"0</inkml:trace>
  <inkml:trace contextRef="#ctx0" brushRef="#br0" timeOffset="201289.785">17094 6819 0 0 0,'0'0'284'0'0,"0"0"282"0"0,0 0 104 0 0,0 0 4 0 0,0 0-54 0 0,0 0-136 0 0,0 0-131 0 0,0 0-74 0 0,0 0 17 0 0,0 0 103 0 0,-8 7 1712 0 0,-1 26 74 0 0,8-29-1892 0 0,-4-3 9261 0 0,47-108-7037 0 0,34-59-1096 0 0,94-136-347 0 0,-90 133-605 0 0,14-52-35 0 0,-12 73-381 0 0,-34 48 139 0 0,70-157 191 0 0,-4 14-171 0 0,-12 33 57 0 0,89-136 191 0 0,-15-15-5 0 0,-96 204-214 0 0,-39 53-86 0 0,-27 67-104 0 0,0-1-1 0 0,3 2 1 0 0,1 0 0 0 0,2 1 0 0 0,14-19-51 0 0,68-116 202 0 0,-25 39 64 0 0,-41 16 116 0 0,-20 71-370 0 0,11-18 34 0 0,-17 22 16 0 0,-2 18-23 0 0,-7 21-55 0 0,-1 1 13 0 0,0 0 19 0 0,0 0-4 0 0,4-14 306 0 0,-71 21 137 0 0,-123 1-343 0 0,154 9 24 0 0,36 13-204 0 0,44 95 106 0 0,45 128 41 0 0,-41-130-47 0 0,-39-108 1071 0 0,-9-16-1080 0 0,3-32 229 0 0,12-177-210 0 0,-4 163-33 0 0,-3-1 0 0 0,-2 1-1 0 0,-2-1 1 0 0,-2-8-9 0 0,-2 56-24 0 0,0 0 5 0 0,0 0 33 0 0,-8 0 0 0 0,0-1-1480 0 0,4 3-2608 0 0,-1 9-2946 0 0,5-9 5221 0 0,-2 2-10150 0 0</inkml:trace>
  <inkml:trace contextRef="#ctx0" brushRef="#br0" timeOffset="205064.577">18938 2990 0 0 0,'42'-33'83'0'0,"-42"33"371"0"0,0 0 268 0 0,0 0 127 0 0,0 0 69 0 0,0 0-3 0 0,0 0-99 0 0,-17 0 11268 0 0,7 0-8083 0 0,4 0-4615 0 0,1 2 776 0 0,0 0-1 0 0,0 1 0 0 0,0 0 1 0 0,0 0-1 0 0,1 0 0 0 0,-1 0 1 0 0,1 1-1 0 0,0 0 0 0 0,0 0 1 0 0,0 0-1 0 0,1 0 0 0 0,-1 0 0 0 0,1 1 1 0 0,0 0-1 0 0,-2 4-161 0 0,-3 2 202 0 0,6-9-187 0 0,0 1-1 0 0,0-1 0 0 0,0 0 1 0 0,1 0-1 0 0,-1 1 1 0 0,1-1-1 0 0,0 1 0 0 0,0-1 1 0 0,0 1-1 0 0,0 0 1 0 0,0-1-1 0 0,0 1 0 0 0,1 0 1 0 0,0 0-1 0 0,-1-1 1 0 0,1 1-1 0 0,0 0 0 0 0,0 0 1 0 0,0 0-1 0 0,1-1 1 0 0,-1 1-1 0 0,1 0 0 0 0,-1 0 1 0 0,1-1-1 0 0,0 1 1 0 0,0 0-1 0 0,0-1 0 0 0,1 1 1 0 0,-1-1-1 0 0,0 1 1 0 0,1-1-1 0 0,0 0 0 0 0,-1 0 1 0 0,1 0-1 0 0,0 0 0 0 0,0 0 1 0 0,0 0-1 0 0,1 0 1 0 0,0 0-15 0 0,0-1 81 0 0,0 0 0 0 0,0 0 0 0 0,1-1 0 0 0,-1 1 0 0 0,0-1 0 0 0,0 0 0 0 0,1 0 0 0 0,-1 0 0 0 0,0 0 0 0 0,1 0 0 0 0,-1-1 0 0 0,0 0 0 0 0,0 0 0 0 0,1 0 0 0 0,-1 0 0 0 0,0 0 0 0 0,0 0 0 0 0,0-1 0 0 0,0 0 0 0 0,-1 1 0 0 0,1-1 0 0 0,0 0 0 0 0,-1 0 0 0 0,1-1 0 0 0,-1 1 0 0 0,0 0 0 0 0,1-1 0 0 0,-1 1 0 0 0,-1-1 0 0 0,1 0 0 0 0,0 0 0 0 0,0 0 0 0 0,-1 0 0 0 0,0 0 0 0 0,0 0 0 0 0,0 0 0 0 0,0 0 0 0 0,0-1 0 0 0,0 0-81 0 0,-1 3 7 0 0,1 0-1 0 0,-1 1 1 0 0,0-1-1 0 0,0 0 1 0 0,1 0-1 0 0,-1 0 1 0 0,0 0 0 0 0,0 1-1 0 0,0-1 1 0 0,0 0-1 0 0,0 0 1 0 0,0 0-1 0 0,0 0 1 0 0,0 0-1 0 0,0 1 1 0 0,0-1 0 0 0,0 0-1 0 0,-1 0 1 0 0,1 0-1 0 0,0 0 1 0 0,-1 1-1 0 0,1-1 1 0 0,0 0 0 0 0,-1 0-1 0 0,1 1 1 0 0,-1-1-1 0 0,1 0 1 0 0,-1 1-1 0 0,0-1 1 0 0,1 0-1 0 0,-1 1 1 0 0,0-1 0 0 0,1 1-1 0 0,-1-1 1 0 0,0 1-1 0 0,1 0 1 0 0,-1-1-1 0 0,0 1 1 0 0,0-1 0 0 0,0 1-1 0 0,1 0 1 0 0,-1 0-1 0 0,0 0 1 0 0,0-1-1 0 0,0 1 1 0 0,0 0-1 0 0,0 0 1 0 0,1 0 0 0 0,-1 0-1 0 0,0 1 1 0 0,0-1-1 0 0,0 0 1 0 0,0 0-1 0 0,1 0 1 0 0,-1 1-1 0 0,0-1 1 0 0,0 0 0 0 0,0 1-1 0 0,1-1-6 0 0,-15 0-159 0 0,12 2 157 0 0,0-1 0 0 0,-1 1 0 0 0,1-1 0 0 0,0 1 0 0 0,0 0 1 0 0,0 0-1 0 0,0 0 0 0 0,0 1 0 0 0,1-1 0 0 0,-1 1 0 0 0,1-1 0 0 0,-1 1 0 0 0,1 0 0 0 0,0 0 0 0 0,0 0 0 0 0,0 0 0 0 0,1 0 0 0 0,-1 0 1 0 0,1 1-1 0 0,-1-1 0 0 0,1 1 0 0 0,0-1 0 0 0,0 1 0 0 0,1-1 0 0 0,-1 1 0 0 0,1-1 0 0 0,0 1 0 0 0,0 0 0 0 0,0-1 0 0 0,0 1 0 0 0,1-1 1 0 0,-1 1-1 0 0,1-1 0 0 0,1 3 2 0 0,-1-5 27 0 0,0 1 0 0 0,0 0 0 0 0,0-1 1 0 0,0 1-1 0 0,1-1 0 0 0,-1 1 0 0 0,0-1 0 0 0,1 0 1 0 0,0 0-1 0 0,-1 1 0 0 0,1-1 0 0 0,0 0 0 0 0,-1 0 1 0 0,1-1-1 0 0,0 1 0 0 0,0 0 0 0 0,0 0 0 0 0,0-1 1 0 0,0 0-1 0 0,0 1 0 0 0,0-1 0 0 0,0 0 0 0 0,0 0 1 0 0,0 0-1 0 0,0 0 0 0 0,0 0 0 0 0,-1 0 0 0 0,1 0 1 0 0,0-1-1 0 0,0 1 0 0 0,0-1 0 0 0,0 0 1 0 0,0 1-1 0 0,0-1 0 0 0,0 0 0 0 0,-1 0 0 0 0,1 0 1 0 0,0 0-1 0 0,-1-1 0 0 0,2 0-27 0 0,1-1 43 0 0,0 0 0 0 0,0 0 0 0 0,0-1 0 0 0,0 1 0 0 0,-1-1 0 0 0,1 0 0 0 0,-1 0 0 0 0,0 0 0 0 0,0-1 0 0 0,-1 1 0 0 0,1-1 0 0 0,-1 1 0 0 0,0-1 1 0 0,0 0-1 0 0,0 0 0 0 0,-1 0 0 0 0,0 0 0 0 0,0 0 0 0 0,0 0 0 0 0,-1 0 0 0 0,1-1 0 0 0,-1 0-43 0 0,-2 4-10 0 0,1 1 1 0 0,-1-1-1 0 0,0 1 0 0 0,0 0 1 0 0,0 0-1 0 0,1 0 0 0 0,-1 0 1 0 0,0 0-1 0 0,0 0 1 0 0,-1 0-1 0 0,1 1 0 0 0,0-1 1 0 0,0 1-1 0 0,0 0 1 0 0,0-1-1 0 0,0 1 0 0 0,0 0 1 0 0,-1 0-1 0 0,1 0 0 0 0,0 1 1 0 0,0-1-1 0 0,0 0 1 0 0,0 1-1 0 0,0-1 0 0 0,-1 1 1 0 0,1 0-1 0 0,0 0 0 0 0,-1 1 10 0 0,-64 52-232 0 0,67-54 232 0 0,-1 1 0 0 0,1 0 0 0 0,-1-1 0 0 0,1 1 0 0 0,-1 0 1 0 0,1 0-1 0 0,0 0 0 0 0,-1-1 0 0 0,1 1 0 0 0,0 0 0 0 0,0 0 0 0 0,0 0 0 0 0,-1-1 0 0 0,1 1 0 0 0,0 0 0 0 0,0 0 0 0 0,0 0 0 0 0,0 0 0 0 0,1-1 0 0 0,-1 1 0 0 0,0 0 0 0 0,0 0 0 0 0,0 0 0 0 0,1 0 0 0 0,-1-1 0 0 0,0 1 0 0 0,1 0 0 0 0,-1 0 0 0 0,0-1 0 0 0,1 1 0 0 0,-1 0 0 0 0,1-1 0 0 0,0 1 0 0 0,-1 0 0 0 0,1-1 0 0 0,-1 1 0 0 0,1-1 0 0 0,0 1 0 0 0,-1-1 0 0 0,1 1 0 0 0,0-1 0 0 0,0 0 0 0 0,0 1 0 0 0,-1-1 0 0 0,1 0 0 0 0,0 1 0 0 0,0-1 1 0 0,0 0-1 0 0,-1 0 0 0 0,1 0 0 0 0,0 0 0 0 0,0 0 0 0 0,1 0 0 0 0,46-2 591 0 0,-45 1-561 0 0,0 0 1 0 0,0-1 0 0 0,0 1-1 0 0,-1 0 1 0 0,1-1 0 0 0,0 0 0 0 0,-1 0-1 0 0,1 0 1 0 0,-1 0 0 0 0,1 0-1 0 0,-1 0 1 0 0,0-1 0 0 0,0 1 0 0 0,0-1-1 0 0,0 1 1 0 0,-1-1 0 0 0,1 0-1 0 0,-1 0 1 0 0,1 0 0 0 0,-1 0 0 0 0,0 0-1 0 0,0 0 1 0 0,-1 0 0 0 0,1 0-1 0 0,0 0 1 0 0,-1 0 0 0 0,0 0 0 0 0,0 0-1 0 0,0-1 1 0 0,0 1 0 0 0,-1-2-31 0 0,-30-9-772 0 0,7 17-3540 0 0,21 1 399 0 0,1-1-2970 0 0,2 1-5361 0 0</inkml:trace>
  <inkml:trace contextRef="#ctx0" brushRef="#br1" timeOffset="-211522.616">20265 4614 72 0 0,'0'0'747'0'0,"0"0"-358"0"0,0 0-135 0 0,0 0 47 0 0,0 0 63 0 0,0 0 36 0 0,0 0 10 0 0,0 0 64 0 0,0 0 200 0 0,0 0 303 0 0,0 0 316 0 0,0-2 12073 0 0,0-4-6691 0 0,-1-1-4735 0 0,-1-12-4627 0 0,2 15 4317 0 0,2-268 1016 0 0,-1 34-1982 0 0,-2 38-78 0 0,-19 108-457 0 0,-4-78 30 0 0,5-6-54 0 0,5-18-17 0 0,-5 45 19 0 0,3 24-47 0 0,1 33 2 0 0,-3-25 13 0 0,-7-65 16 0 0,4 21 17 0 0,2 15 13 0 0,13 64-115 0 0,6-124 2 0 0,-1 181 43 0 0,2-28-73 0 0,-18 58-1912 0 0,-34 42-3825 0 0,32-26-1753 0 0,14-13-4197 0 0</inkml:trace>
  <inkml:trace contextRef="#ctx0" brushRef="#br1" timeOffset="-208970.751">20251 4507 0 0 0,'0'0'187'0'0,"0"0"660"0"0,0 0 169 0 0,0 0-164 0 0,0 0-265 0 0,0 0-199 0 0,0 0-100 0 0,0 0 64 0 0,2-3 192 0 0,-1 2-199 0 0,6-7-375 0 0,-4 1 3233 0 0,4 15 10520 0 0,-6-5-11812 0 0,106 19 2921 0 0,33-17-3949 0 0,6 8-447 0 0,-3-5-75 0 0,122-22 187 0 0,-133 6-272 0 0,154 8 237 0 0,-24-3-212 0 0,-150-5-124 0 0,143 5 50 0 0,-20 6-227 0 0,-154 5 0 0 0,70-8 0 0 0,-150 0 0 0 0,-2 0 0 0 0,-1 0 0 0 0,-5-2-1838 0 0,2-5-5655 0 0,4 5 5446 0 0,1 2-10252 0 0</inkml:trace>
  <inkml:trace contextRef="#ctx0" brushRef="#br1" timeOffset="-207607.224">23121 4330 4585 0 0,'0'0'2846'0'0,"0"0"-786"0"0,0 0-179 0 0,0 0 175 0 0,0 0 91 0 0,0 0-112 0 0,0 0-281 0 0,0 0-350 0 0,0 0-275 0 0,0 0-206 0 0,0 0-118 0 0,2-1-71 0 0,9-4-41 0 0,-8 4-30 0 0,-3 1-90 0 0,0 0-86 0 0,0 0-86 0 0,0 0-72 0 0,0 0-44 0 0,-2 16 966 0 0,-7 7-1104 0 0,-1 0 1 0 0,-1-1 0 0 0,-1-1-1 0 0,-1 0 1 0 0,0 0-1 0 0,-2-1 1 0 0,-1-1 0 0 0,0-1-1 0 0,-1 0 1 0 0,-1-1-1 0 0,0-1 1 0 0,-14 9-148 0 0,-98 103 76 0 0,45-36-934 0 0,80-86-5256 0 0,9-19 2845 0 0,7-19-3002 0 0,-6 21 865 0 0,-2 3-3220 0 0</inkml:trace>
  <inkml:trace contextRef="#ctx0" brushRef="#br1" timeOffset="-207239.34">22832 4282 8090 0 0,'0'0'2326'0'0,"0"0"-165"0"0,0 0-146 0 0,0 0-98 0 0,0 0-193 0 0,0 0-310 0 0,0 0-267 0 0,0 0-175 0 0,0 0-136 0 0,0 0-109 0 0,0 0-84 0 0,0 0-92 0 0,0 0-69 0 0,-9-4-50 0 0,-24-13-39 0 0,32 18-353 0 0,1-1 0 0 0,-1 1 1 0 0,0-1-1 0 0,1 1 0 0 0,-1-1 1 0 0,1 1-1 0 0,-1 0 1 0 0,1-1-1 0 0,-1 1 0 0 0,1 0 1 0 0,-1-1-1 0 0,1 1 1 0 0,0 0-1 0 0,-1 0 0 0 0,1-1 1 0 0,0 1-1 0 0,-1 0 1 0 0,1 0-1 0 0,0 0 0 0 0,0-1 1 0 0,0 1-1 0 0,0 0 1 0 0,0 0-1 0 0,0 0 0 0 0,0-1 1 0 0,0 1-1 0 0,0 0 1 0 0,0 0-1 0 0,0 0 0 0 0,1-1 1 0 0,-1 1-1 0 0,0 0 1 0 0,1 0-1 0 0,-1 0 0 0 0,0-1 1 0 0,1 1-1 0 0,-1 0 1 0 0,1 0-41 0 0,8 12 256 0 0,0-1 0 0 0,1 1 0 0 0,0-2 0 0 0,1 1 1 0 0,1-2-1 0 0,-1 1 0 0 0,2-1 0 0 0,-1-1 0 0 0,3 0-256 0 0,13 13 294 0 0,30 20 131 0 0,-39-30-349 0 0,-2 0-1 0 0,0 1 1 0 0,0 0-1 0 0,-1 2 1 0 0,-1 0-1 0 0,-1 0 1 0 0,0 2-1 0 0,9 13-75 0 0,-2 66-70 0 0,-19-105-4185 0 0,8-21-479 0 0,-6 11-3976 0 0,-2 11-3026 0 0</inkml:trace>
  <inkml:trace contextRef="#ctx0" brushRef="#br1" timeOffset="-206575.293">23415 3991 8802 0 0,'0'0'2124'0'0,"0"0"-245"0"0,0 0-85 0 0,0 0-42 0 0,0 0-132 0 0,0 0-270 0 0,0 0-295 0 0,0 0-246 0 0,0 0-139 0 0,0 0-76 0 0,0 0-25 0 0,0 0 10 0 0,0 0-30 0 0,-13 5 1117 0 0,-59 90-522 0 0,16-3-729 0 0,85-125 1252 0 0,73-96-1487 0 0,-88 111-133 0 0,-14 17-18 0 0,0 1 6 0 0,0 0 8 0 0,-10 2 102 0 0,5 1-146 0 0,-1 0 21 0 0,-1 1-1 0 0,1 1 1 0 0,0-1-1 0 0,0 1 1 0 0,0 0 0 0 0,1 0-1 0 0,0 1 1 0 0,0 0-1 0 0,0 0 1 0 0,0 0 0 0 0,-1 4-20 0 0,1-3 34 0 0,4-6-47 0 0,-10 29-3842 0 0,3-18-240 0 0,3-7-2762 0 0,4-4 4659 0 0,-3 2-9854 0 0</inkml:trace>
  <inkml:trace contextRef="#ctx0" brushRef="#br1" timeOffset="-204069.203">20381 1572 2393 0 0,'0'0'1725'0'0,"0"0"8"0"0,0 0 87 0 0,0 0 100 0 0,0 0-34 0 0,0 0-242 0 0,0 0-330 0 0,0 0-319 0 0,0 0-231 0 0,0 0-146 0 0,0 0-60 0 0,2-1-12 0 0,7-9 939 0 0,-9 10-1099 0 0,0 0-50 0 0,0 0-19 0 0,0 0-19 0 0,0 0-22 0 0,11 30 1259 0 0,-3 87-283 0 0,-9-99-1188 0 0,0 0 0 0 0,2 0 0 0 0,0 0 1 0 0,1-1-1 0 0,0 1 0 0 0,2 0 0 0 0,0-1 0 0 0,1 0 0 0 0,1 0 0 0 0,0 0 1 0 0,2 0-65 0 0,-7-17 57 0 0,1 1 0 0 0,0-1 1 0 0,0 1-1 0 0,-1-1 0 0 0,1 0 0 0 0,0 0 1 0 0,0 0-1 0 0,-1 0 0 0 0,1 0 1 0 0,0 0-1 0 0,0 0 0 0 0,-1-1 1 0 0,1 1-1 0 0,0-1 0 0 0,0 1 1 0 0,-1-1-1 0 0,1 0 0 0 0,-1 1 1 0 0,1-1-1 0 0,0 0 0 0 0,-1 0 0 0 0,0 0 1 0 0,1 0-1 0 0,-1-1 0 0 0,0 1 1 0 0,1 0-1 0 0,-1-1 0 0 0,0 1 1 0 0,0 0-1 0 0,0-1 0 0 0,0 1 1 0 0,0-1-1 0 0,0 0 0 0 0,-1 1 1 0 0,1-1-1 0 0,-1 0 0 0 0,1 1 0 0 0,-1-1 1 0 0,1 0-1 0 0,-1 0 0 0 0,0 1 1 0 0,0-1-58 0 0,6-8 36 0 0,152-247 298 0 0,-153 248-285 0 0,-5 9-53 0 0,1 0 0 0 0,-1 1 0 0 0,0-1 0 0 0,0 0 0 0 0,0 1 0 0 0,1-1 0 0 0,-1 0 0 0 0,0 1 0 0 0,1-1 0 0 0,-1 0 0 0 0,0 0 0 0 0,0 1 0 0 0,1-1 0 0 0,-1 0 0 0 0,0 0 0 0 0,1 0 0 0 0,-1 0 0 0 0,1 1 0 0 0,-1-1 0 0 0,0 0 0 0 0,1 0 0 0 0,-1 0 0 0 0,0 0-1 0 0,1 0 1 0 0,-1 0 0 0 0,1 0 0 0 0,-1 0 0 0 0,0 0 0 0 0,1 0 0 0 0,-1 0 0 0 0,0 0 0 0 0,1 0 0 0 0,-1 0 0 0 0,1 0 0 0 0,-1-1 0 0 0,0 1 0 0 0,1 0 0 0 0,-1 0 0 0 0,0 0 0 0 0,1-1 0 0 0,-1 1 0 0 0,0 0 0 0 0,1 0 0 0 0,-1-1 0 0 0,0 1 0 0 0,0 0 0 0 0,1 0 0 0 0,-1-1 0 0 0,0 1 0 0 0,0 0 0 0 0,0-1 4 0 0,2 6-1 0 0,21 51 97 0 0,-3 1 0 0 0,-3 1 0 0 0,-2 1 0 0 0,-2 0 0 0 0,-3 1 0 0 0,-3 0 0 0 0,-2 13-96 0 0,-5 98 68 0 0,-3-153-39 0 0,0 0 1 0 0,0 0-1 0 0,-2-1 0 0 0,0 1 0 0 0,-1-1 0 0 0,-1 0 0 0 0,0-1 1 0 0,-6 8-30 0 0,8-15 35 0 0,0-1 0 0 0,0 0 0 0 0,-1 0 0 0 0,0 0 0 0 0,0-1 0 0 0,-1 0 0 0 0,0 0 1 0 0,-1 0-1 0 0,1-1 0 0 0,-1-1 0 0 0,0 1 0 0 0,-1-1 0 0 0,1 0 0 0 0,-1-1 0 0 0,-7 3-35 0 0,14-7 15 0 0,0 0-1 0 0,-1-1 0 0 0,1 1 0 0 0,0 0 0 0 0,0-1 0 0 0,0 0 0 0 0,0 1 0 0 0,0-1 0 0 0,0 0 0 0 0,0 0 0 0 0,0 0 0 0 0,0 0 0 0 0,0 0 0 0 0,0-1 0 0 0,0 1 0 0 0,1-1 0 0 0,-1 1 0 0 0,0-1 0 0 0,1 1 0 0 0,0-1 0 0 0,-1 0 1 0 0,1 0-1 0 0,0 0 0 0 0,0 0 0 0 0,0 0 0 0 0,0 0 0 0 0,0 0 0 0 0,0 0 0 0 0,1 0 0 0 0,-1 0 0 0 0,1 0 0 0 0,-1-1 0 0 0,1 1 0 0 0,0 0 0 0 0,0 0 0 0 0,0-1 0 0 0,0 1 0 0 0,0 0 0 0 0,1 0 0 0 0,-1 0 0 0 0,1-1 0 0 0,-1 1 1 0 0,1 0-1 0 0,0 0 0 0 0,0 0 0 0 0,0 0 0 0 0,0-1-14 0 0,0-16 20 0 0,1-4-32 0 0,1-1 1 0 0,2 1-1 0 0,0-1 1 0 0,1 1 0 0 0,2 1-1 0 0,0-1 1 0 0,1 2-1 0 0,9-14 12 0 0,0-7-282 0 0,-4-1-1378 0 0,-11 28-3185 0 0,-1 0-6420 0 0,0 11 101 0 0</inkml:trace>
  <inkml:trace contextRef="#ctx0" brushRef="#br1" timeOffset="-203400.433">21057 1333 9362 0 0,'0'0'2502'0'0,"0"0"-920"0"0,0 0-261 0 0,0 0 63 0 0,0 0-18 0 0,0 0-146 0 0,0 0-271 0 0,0 0-268 0 0,0 0-178 0 0,0 0-91 0 0,0 0-35 0 0,0 0-41 0 0,0 0-17 0 0,-5 10-16 0 0,-23 60 446 0 0,24-58-520 0 0,0 0 0 0 0,-1 0-1 0 0,0-1 1 0 0,-1 0 0 0 0,0 0 0 0 0,-1 0-1 0 0,0-1 1 0 0,-1 0 0 0 0,0 0-1 0 0,-3 2-228 0 0,10-11 101 0 0,1-1-13 0 0,0 0 10 0 0,0 0 0 0 0,0 0-4 0 0,0 0-3 0 0,0 0 4 0 0,0 0-3 0 0,0 0-6 0 0,0 0 40 0 0,0 0 10 0 0,0 0 9 0 0,30-64 414 0 0,81-49-430 0 0,-110 113-107 0 0,-1 0-1 0 0,0 0 14 0 0,0 0-9 0 0,0 0-19 0 0,0 0 21 0 0,0 0-7 0 0,0 0 3 0 0,0 0 3 0 0,0 0-19 0 0,0 0-15 0 0,-16 15 43 0 0,-51 80 148 0 0,19-31-8 0 0,43-59 57 0 0,0-2-3895 0 0,4-12-6453 0 0,1 5-1707 0 0</inkml:trace>
  <inkml:trace contextRef="#ctx0" brushRef="#br1" timeOffset="-200830">19089 3163 0 0 0,'0'0'571'0'0,"0"0"525"0"0,0 0 155 0 0,0 0 81 0 0,0 0 139 0 0,0 0 131 0 0,0 0 50 0 0,0 0-59 0 0,0 0-145 0 0,1 1 6388 0 0,1 0-3532 0 0,10 9-1697 0 0,43 52-290 0 0,-7-14-1560 0 0,2 6-366 0 0,-14-2-184 0 0,-20-26-73 0 0,38 37 94 0 0,-9-15-153 0 0,1 17 77 0 0,10 2 36 0 0,-4-7-125 0 0,43 49 126 0 0,-30-28-120 0 0,-26-15-33 0 0,-16-33-17 0 0,-14-17-9 0 0,1-1 0 0 0,1-1 0 0 0,0 1 0 0 0,1-2 0 0 0,0 0 0 0 0,1 0 0 0 0,1-1 0 0 0,0-1-10 0 0,67 49 36 0 0,-71-56-25 0 0,0 2 0 0 0,0-1 0 0 0,-1 1 0 0 0,1 0 0 0 0,-1 1-1 0 0,-1 0 1 0 0,1 1 0 0 0,-1 0 0 0 0,-1 0 0 0 0,1 0 0 0 0,-1 1 0 0 0,2 5-11 0 0,39 43 45 0 0,-13-23-17 0 0,-10-13 71 0 0,-24-20-91 0 0,15 14-162 0 0,-16-15 121 0 0,11-46-5583 0 0,-2 16-4123 0 0,-7 17-2957 0 0</inkml:trace>
  <inkml:trace contextRef="#ctx0" brushRef="#br1" timeOffset="-199050.952">19089 3181 0 0 0,'0'0'671'0'0,"0"0"284"0"0,0 0 65 0 0,0 0-43 0 0,0 0-26 0 0,0 0-44 0 0,0 0-7 0 0,0 0 13 0 0,0 0-8 0 0,-6-17 2684 0 0,5 14 732 0 0,1 2 3554 0 0,-5 38-2900 0 0,-13 23-4812 0 0,4-16 97 0 0,-1 10-185 0 0,-42 210 184 0 0,50-138 66 0 0,20-137 774 0 0,53-48-914 0 0,256-162-107 0 0,-159 121-34 0 0,-163 100-39 0 0,0 0 1 0 0,-1 0 0 0 0,1 0 0 0 0,0 0-1 0 0,-1 0 1 0 0,1 0 0 0 0,0-1 0 0 0,0 1-1 0 0,-1 0 1 0 0,1 0 0 0 0,0 0-1 0 0,0 0 1 0 0,-1-1 0 0 0,1 1 0 0 0,0 0-1 0 0,0 0 1 0 0,0-1 0 0 0,0 1-1 0 0,-1 0 1 0 0,1-1 0 0 0,0 1 0 0 0,0 0-1 0 0,0 0 1 0 0,0-1 0 0 0,0 1 0 0 0,0 0-1 0 0,0-1 1 0 0,0 1 0 0 0,0 0-1 0 0,0-1 1 0 0,0 1 0 0 0,0 0 0 0 0,0-1-1 0 0,0 1 1 0 0,0 0 0 0 0,0 0 0 0 0,0-1-1 0 0,0 1 1 0 0,0 0 0 0 0,0-1-1 0 0,0 1 1 0 0,0 0 0 0 0,1 0 0 0 0,-1-1-1 0 0,0 1 1 0 0,0 0 0 0 0,0-1-6 0 0,-14-1 79 0 0,-146-32-46 0 0,-29 9 60 0 0,177 23-93 0 0,-11-3 18 0 0,14-2-18 0 0,9 6 0 0 0,-10-13-1248 0 0,10 13 578 0 0,0-4-2918 0 0,0 2-6075 0 0,0 0-3034 0 0</inkml:trace>
  <inkml:trace contextRef="#ctx0" brushRef="#br1" timeOffset="-194598.776">18977 4481 7314 0 0,'0'0'2555'0'0,"0"0"-481"0"0,0 0-306 0 0,0 0-150 0 0,0 0-169 0 0,0 0-251 0 0,0 0-326 0 0,0 0-257 0 0,0 0-146 0 0,0 0-86 0 0,0 0-20 0 0,14 4 2117 0 0,7 41-866 0 0,6 134-259 0 0,-27-179-1278 0 0,-11-52 2158 0 0,12 32-2183 0 0,1 1-1 0 0,0 0 1 0 0,1 0-1 0 0,1 0 1 0 0,1 0-1 0 0,1 1 0 0 0,0-1 1 0 0,1 1-1 0 0,5-6-51 0 0,71-124 146 0 0,-75 137-132 0 0,-6 8-9 0 0,0-1 0 0 0,0 1 0 0 0,0 0 1 0 0,1 0-1 0 0,-1 0 0 0 0,1 1 0 0 0,0-1 0 0 0,-1 1 1 0 0,1-1-1 0 0,0 1 0 0 0,0 0 0 0 0,1 0 0 0 0,-1 0 1 0 0,0 0-1 0 0,1 1 0 0 0,-1 0 0 0 0,1-1 1 0 0,0 1-6 0 0,8 41 97 0 0,-10 56 96 0 0,-2-96-211 0 0,0 0-13 0 0,42-20-5843 0 0,-28 8-4953 0 0,-7 8-1149 0 0</inkml:trace>
  <inkml:trace contextRef="#ctx0" brushRef="#br1" timeOffset="-194108.138">19284 4812 7994 0 0,'0'0'3015'0'0,"0"0"-1092"0"0,0 0-371 0 0,0 0 26 0 0,0 0-70 0 0,0 0-203 0 0,0 0-313 0 0,0 0-280 0 0,0 0-158 0 0,0 0-60 0 0,0 0-6 0 0,0 0 30 0 0,2 23 2460 0 0,-15 39-1127 0 0,0-4-883 0 0,13-57-953 0 0,0-1-11 0 0,0 0-18 0 0,0 0 20 0 0,28-4-2473 0 0,-24-15-4839 0 0,-3 13 1221 0 0,-1 2-5666 0 0</inkml:trace>
  <inkml:trace contextRef="#ctx0" brushRef="#br1" timeOffset="-193669.327">19479 4503 12195 0 0,'0'0'2528'0'0,"0"0"-857"0"0,0 0-276 0 0,0 0 100 0 0,0 0-28 0 0,0 0-184 0 0,0 0-311 0 0,0 0-265 0 0,0 0-136 0 0,0 0-63 0 0,0 0-43 0 0,0 0-58 0 0,0 0-41 0 0,-4 9-45 0 0,-19 40 560 0 0,38-59 507 0 0,-26 17-427 0 0,-5 5-1010 0 0,28-21-1768 0 0,1-1-410 0 0,-1 0-5411 0 0,-6 5-4651 0 0</inkml:trace>
  <inkml:trace contextRef="#ctx0" brushRef="#br1" timeOffset="-189505.757">19496 4047 152 0 0,'0'0'1739'0'0,"0"0"-437"0"0,0 0-73 0 0,0 0 172 0 0,0 0 116 0 0,0 0-26 0 0,0 0-152 0 0,0 0-209 0 0,0 0-143 0 0,0 0-74 0 0,0 0-11 0 0,0 0 49 0 0,0 0 42 0 0,3-2-34 0 0,9-6-115 0 0,-9 7-122 0 0,-3 1-141 0 0,0 0-107 0 0,0 0-46 0 0,0 0-66 0 0,0 0-31 0 0,0 0-12 0 0,-4 14 1889 0 0,-70 68-1597 0 0,62-62-213 0 0,23-33 483 0 0,85-90-624 0 0,-196 190 1112 0 0,89-80-2636 0 0,34-28-1610 0 0,-8 8-3109 0 0,-7 8-5417 0 0</inkml:trace>
  <inkml:trace contextRef="#ctx0" brushRef="#br1" timeOffset="-188161.849">18730 4249 0 0 0,'0'0'952'0'0,"0"0"794"0"0,0 0 314 0 0,0 0 83 0 0,0 0-134 0 0,0 0-262 0 0,0 0-321 0 0,0 0-286 0 0,0 0-213 0 0,0 0-128 0 0,0 0-57 0 0,0 0-37 0 0,-5 0 3067 0 0,78-32 736 0 0,45-10-2933 0 0,-2 6-880 0 0,-80 32-554 0 0,-35 4-102 0 0,-1 0-9 0 0,0 0-3 0 0,0 0 4 0 0,0 0 5 0 0,0 0 15 0 0,0 0-6 0 0,0 0-18 0 0,0 0-2 0 0,0 0 27 0 0,0 0-9 0 0,0 0-9 0 0,0 0 4 0 0,0 0-5 0 0,0 0 2 0 0,0 0 9 0 0,0 0-2 0 0,0 0 4 0 0,-13-10 1705 0 0,-27-21-1285 0 0,-4-19-286 0 0,49 24-4135 0 0,9 18-3345 0 0,-10 4-4622 0 0</inkml:trace>
  <inkml:trace contextRef="#ctx0" brushRef="#br0" timeOffset="-181762.464">17405 4496 1296 0 0,'0'0'2207'0'0,"0"0"61"0"0,0 0 1 0 0,0 0-107 0 0,0 0-221 0 0,0 0-265 0 0,0 0-276 0 0,0 0-230 0 0,0 0-163 0 0,0 0-170 0 0,0 0-122 0 0,7 4 2544 0 0,41 110-1115 0 0,1-19-1868 0 0,-28-47 136 0 0,-20-55 2591 0 0,-6-15-2415 0 0,-51-106 127 0 0,48 98-631 0 0,1 0-1 0 0,2 0 1 0 0,1 0-1 0 0,1 0 1 0 0,1-1 0 0 0,2 1-1 0 0,3-14-83 0 0,-3 40 7 0 0,0-1-1 0 0,1 0 1 0 0,0 0-1 0 0,0 0 1 0 0,0 1-1 0 0,1-1 1 0 0,-1 0-1 0 0,1 1 1 0 0,0-1-1 0 0,1 1 1 0 0,-1 0-1 0 0,1 0 1 0 0,0 0-1 0 0,0 0 1 0 0,0 0-1 0 0,3-2-6 0 0,20 36 48 0 0,-23-24-44 0 0,0 1 0 0 0,0-1 0 0 0,-1 1 0 0 0,0 0-1 0 0,-1 0 1 0 0,1 0 0 0 0,-1 0 0 0 0,0 0 0 0 0,-1 0-1 0 0,0 0 1 0 0,0 0 0 0 0,-1 6-4 0 0,1 5-84 0 0,3-12-622 0 0,7-12-5700 0 0,-7 0 4287 0 0,0 1-3335 0 0,-2 1-5800 0 0</inkml:trace>
  <inkml:trace contextRef="#ctx0" brushRef="#br0" timeOffset="-173572.711">17145 4275 1008 0 0,'0'0'2019'0'0,"0"0"-76"0"0,0 0 24 0 0,0 0 27 0 0,0 0-81 0 0,0 0-176 0 0,0 0-207 0 0,0 0-167 0 0,0 0-112 0 0,0 0-100 0 0,0 0-127 0 0,6 7 6623 0 0,62-40-5971 0 0,193-99-691 0 0,-184 117-821 0 0,-77 15-190 0 0,0 0 36 0 0,0 0 2 0 0,0 0 10 0 0,0 0 33 0 0,0 0 2 0 0,0 0 2 0 0,0 0 14 0 0,0 0 13 0 0,0 0-21 0 0,0 0 4 0 0,0 0-1 0 0,0 0-17 0 0,0 0-10 0 0,0 0-1 0 0,0 0-5 0 0,0 0-15 0 0,0 0 17 0 0,0 0-9 0 0,0 0 0 0 0,0 0 11 0 0,0 0-19 0 0,0 0-11 0 0,0 0 2 0 0,0 0 8 0 0,0 0-6 0 0,-29 0 190 0 0,-97-27 73 0 0,30-4-60 0 0,95 21-3833 0 0,15 8-9956 0 0,-11 2 1347 0 0</inkml:trace>
  <inkml:trace contextRef="#ctx0" brushRef="#br0" timeOffset="-172730.592">17762 4558 3137 0 0,'0'0'2392'0'0,"0"0"-158"0"0,0 0-172 0 0,0 0-148 0 0,0 0-267 0 0,0 0-334 0 0,0 0-310 0 0,0 0-187 0 0,0 0-86 0 0,0 0-29 0 0,0 0-3 0 0,0 0-24 0 0,0 0-13 0 0,0 4 4196 0 0,0 128-2560 0 0,1-127-2210 0 0,1 1-1 0 0,-1-1 0 0 0,1 0 0 0 0,0 1 0 0 0,0-1 1 0 0,1 0-1 0 0,-1-1 0 0 0,1 1 0 0 0,0 0 0 0 0,1-1 0 0 0,-1 1 1 0 0,1-1-1 0 0,0 0 0 0 0,0 0 0 0 0,0-1 0 0 0,3 3-86 0 0,-5-5 27 0 0,0 0 0 0 0,0-1 0 0 0,0 1-1 0 0,-1-1 1 0 0,1 1 0 0 0,0-1-1 0 0,0 0 1 0 0,0 1 0 0 0,0-1-1 0 0,0 0 1 0 0,0 0 0 0 0,0-1 0 0 0,0 1-1 0 0,0 0 1 0 0,0-1 0 0 0,-1 1-1 0 0,1-1 1 0 0,0 1 0 0 0,0-1-1 0 0,0 0 1 0 0,-1 0 0 0 0,1 0 0 0 0,0 0-1 0 0,-1 0 1 0 0,1 0 0 0 0,-1 0-1 0 0,1-1 1 0 0,-1 1 0 0 0,1 0-1 0 0,-1-1 1 0 0,0 1 0 0 0,0-1 0 0 0,0 0-1 0 0,0 1 1 0 0,0-1 0 0 0,0 0-1 0 0,0 0 1 0 0,-1 1 0 0 0,1-1 0 0 0,-1 0-1 0 0,1 0 1 0 0,-1 0 0 0 0,0 0-1 0 0,1 0 1 0 0,-1-1-27 0 0,1-10-833 0 0,-1-5-2721 0 0,-5 4-2493 0 0,3 8-1963 0 0,-1 2-3263 0 0</inkml:trace>
  <inkml:trace contextRef="#ctx0" brushRef="#br0" timeOffset="-171998.589">17773 4256 10010 0 0,'0'0'2777'0'0,"0"0"-914"0"0,0 0-404 0 0,0 0-32 0 0,0 0-108 0 0,0 0-218 0 0,0 0-259 0 0,0 0-185 0 0,0 0-86 0 0,0 0-16 0 0,0 0 14 0 0,0 0-51 0 0,0 0-24 0 0,-13 8 1756 0 0,13-16 1459 0 0,0 8-3664 0 0,0 0-5 0 0,0 0-9 0 0,0 0-27 0 0,0 0 29 0 0,0 0-6 0 0,0 0 1 0 0,0 0 35 0 0,0 0-19 0 0,0 0-15 0 0,0 0 7 0 0,-24 12 91 0 0,24-12-127 0 0,0 0 5 0 0,0 0-1 0 0,0-1 1 0 0,0 1 0 0 0,0 0 0 0 0,0 0 0 0 0,0-1 0 0 0,0 1 0 0 0,0 0 0 0 0,0-1 0 0 0,0 1 0 0 0,0 0 0 0 0,0 0 0 0 0,0-1 0 0 0,0 1 0 0 0,0 0-1 0 0,0-1 1 0 0,0 1 0 0 0,0 0 0 0 0,0 0 0 0 0,-1-1 0 0 0,1 1 0 0 0,0 0 0 0 0,0 0 0 0 0,0-1 0 0 0,0 1 0 0 0,-1 0 0 0 0,1 0 0 0 0,0-1-1 0 0,0 1 1 0 0,0 0 0 0 0,-1 0 0 0 0,1 0-5 0 0,30-36 94 0 0,-46 57 246 0 0,16-21-346 0 0,0 0-10 0 0,0 0-10 0 0,0 0-24 0 0,0 0-30 0 0,14-17-1995 0 0,-4 10 717 0 0,9-8-5302 0 0,-14 10-5574 0 0</inkml:trace>
  <inkml:trace contextRef="#ctx0" brushRef="#br0" timeOffset="-167382.931">16434 3248 0 0 0,'0'0'926'0'0,"0"0"258"0"0,0 0 121 0 0,0 0 50 0 0,0 0 52 0 0,0 0 40 0 0,0 0 2 0 0,0 0-16 0 0,7-10-52 0 0,17-26-104 0 0,-24 36-1125 0 0,-1 0-1 0 0,1 0 0 0 0,-1 0 1 0 0,1 0-1 0 0,-1 0 0 0 0,1 0 1 0 0,-1 0-1 0 0,1 0 0 0 0,-1-1 1 0 0,1 1-1 0 0,-1 0 0 0 0,1 0 1 0 0,-1 0-1 0 0,1 0 1 0 0,-1-1-1 0 0,1 1 0 0 0,0 0 1 0 0,-1 0-1 0 0,1-1 0 0 0,-1 1 1 0 0,1 0-1 0 0,0-1 0 0 0,-1 1 1 0 0,1-1-1 0 0,0 1 0 0 0,-1 0 1 0 0,1-1-1 0 0,0 1 1 0 0,0-1-1 0 0,-1 1 0 0 0,1-1 1 0 0,0 1-1 0 0,0-1 0 0 0,0 1 1 0 0,0 0-1 0 0,0-1 0 0 0,0 1 1 0 0,0-1-1 0 0,0 1 0 0 0,0-1 1 0 0,0 1-1 0 0,0-1 1 0 0,0 1-1 0 0,0-1 0 0 0,0 1 1 0 0,0-1-1 0 0,0 1 0 0 0,0-1 1 0 0,1 1-1 0 0,-1-1 0 0 0,0 1 1 0 0,0-1-1 0 0,0 1 1 0 0,1-1-1 0 0,-1 1 0 0 0,0 0 1 0 0,1-1-1 0 0,-1 1 0 0 0,1 0-151 0 0,-10-1 3199 0 0,-11 138-2556 0 0,18-108-592 0 0,-1-4-17 0 0,1 1 0 0 0,1-1 1 0 0,1 1-1 0 0,2-1 0 0 0,0 1 0 0 0,3 5-34 0 0,-5-28 26 0 0,1 0-1 0 0,-1 0 1 0 0,1 0-1 0 0,-1 0 1 0 0,1 0-1 0 0,0 0 1 0 0,0 0-1 0 0,1-1 1 0 0,-1 1-1 0 0,0 0 1 0 0,1-1-1 0 0,0 1 1 0 0,0-1-1 0 0,-1 1 1 0 0,1-1-1 0 0,1 0 1 0 0,-1 0-1 0 0,0 0 1 0 0,0 0-1 0 0,1 0 1 0 0,-1-1-1 0 0,1 1 1 0 0,0-1-1 0 0,-1 1 1 0 0,1-1-1 0 0,0 0 1 0 0,0 0-1 0 0,0 0 1 0 0,0 0-1 0 0,0-1 1 0 0,0 1-1 0 0,0-1 1 0 0,0 0-1 0 0,0 0 1 0 0,0 0-1 0 0,0 0 1 0 0,0 0-1 0 0,0-1 1 0 0,0 0-1 0 0,0 1 1 0 0,2-2-26 0 0,1-3 78 0 0,1 0-1 0 0,-1 0 1 0 0,0 0 0 0 0,0-1 0 0 0,-1 0-1 0 0,1-1 1 0 0,-1 1 0 0 0,-1-1 0 0 0,1 0-1 0 0,-1 0 1 0 0,-1 0 0 0 0,1-1 0 0 0,1-6-78 0 0,11-26 42 0 0,-3-2-1 0 0,-2 1 1 0 0,-1-1 0 0 0,-2-1 0 0 0,0-20-42 0 0,-9 375 89 0 0,23-157-8 0 0,5 101-78 0 0,-27-229-1 0 0,0-1-1 0 0,-2 1 0 0 0,-1-1 0 0 0,-1 1 0 0 0,-2-1 0 0 0,0 0 0 0 0,-6 13-1 0 0,8-26 5 0 0,-1 0-1 0 0,0 0 0 0 0,-1-1 0 0 0,-1 0 0 0 0,0 0 0 0 0,0-1 0 0 0,-1 1 0 0 0,0-2 0 0 0,-1 1 1 0 0,-1-1-1 0 0,1-1 0 0 0,-11 9-4 0 0,19-17-2 0 0,-1 1 0 0 0,0-1 0 0 0,0 1 0 0 0,0-1 0 0 0,0 0 0 0 0,0 0 0 0 0,0 0 0 0 0,0 0 0 0 0,0 0 0 0 0,0 0 0 0 0,0 0 0 0 0,0-1 0 0 0,-1 1 0 0 0,1-1 0 0 0,0 0 0 0 0,0 0 0 0 0,-1 1 0 0 0,1-1 0 0 0,0-1 0 0 0,-1 1 0 0 0,1 0 0 0 0,0 0 0 0 0,0-1 0 0 0,-1 0 0 0 0,1 1 0 0 0,0-1 0 0 0,0 0 0 0 0,0 0 0 0 0,0 0 0 0 0,0 0 0 0 0,0 0 0 0 0,0-1 0 0 0,0 1 0 0 0,1-1 0 0 0,-1 1 0 0 0,0-1 0 0 0,1 1 0 0 0,-1-1 0 0 0,1 0 0 0 0,0 0 0 0 0,-1 0 0 0 0,1 0 0 0 0,0 0 0 0 0,0 0 0 0 0,0 0 0 0 0,1 0 0 0 0,-1 0 0 0 0,0-1 0 0 0,1 1 0 0 0,-1-1 2 0 0,1-17 2 0 0,1 1 1 0 0,1-1-1 0 0,1 0 0 0 0,0 1 1 0 0,1 0-1 0 0,1 0 0 0 0,1 0 1 0 0,1 0-1 0 0,1 1 1 0 0,0 0-1 0 0,1 1 0 0 0,1 0 1 0 0,1 0-1 0 0,0 1 0 0 0,1 0 1 0 0,1 1-1 0 0,2-2-2 0 0,10-18 0 0 0,121-131-176 0 0,-133 148-915 0 0,-11 15-3630 0 0,-2 2-4573 0 0,0 1-2821 0 0</inkml:trace>
  <inkml:trace contextRef="#ctx0" brushRef="#br0" timeOffset="-166182.953">21101 7279 0 0 0,'0'0'464'0'0,"0"0"1276"0"0,0 0 428 0 0,0 0 28 0 0,0 0-67 0 0,0 0-174 0 0,0 0-190 0 0,0 0-186 0 0,0 0-148 0 0,0 0-128 0 0,13 5 3844 0 0,-30 51 325 0 0,-42 19-3933 0 0,-80 40-699 0 0,-19-9-516 0 0,169-106-2079 0 0,22-44-4309 0 0,-26 22 135 0 0,-5 15 1181 0 0,0 3-3055 0 0</inkml:trace>
  <inkml:trace contextRef="#ctx0" brushRef="#br0" timeOffset="-165365.641">20810 7276 1448 0 0,'0'0'3172'0'0,"0"0"-709"0"0,0 0-223 0 0,0 0 23 0 0,0 0-14 0 0,0 0-146 0 0,0 0-288 0 0,0 0-368 0 0,0 0-312 0 0,0 0-224 0 0,0 0-131 0 0,0 0-44 0 0,-2-1-46 0 0,-14 2 1153 0 0,16-1-1386 0 0,0 0-70 0 0,26 17 2372 0 0,22 21-989 0 0,-13 21-1245 0 0,71 173-5 0 0,-65-156-366 0 0,-34-79-676 0 0,-7-27-4731 0 0,0 17-3185 0 0,0 8-4079 0 0</inkml:trace>
  <inkml:trace contextRef="#ctx0" brushRef="#br0" timeOffset="-155788.327">16786 7143 288 0 0,'0'0'1344'0'0,"0"0"-3"0"0,0 0 146 0 0,0 0 208 0 0,0 0 53 0 0,0 0-152 0 0,0 0-297 0 0,0 0-290 0 0,0 0-183 0 0,0 0-91 0 0,0 0 13 0 0,9 0 2242 0 0,-7 0 2758 0 0,-80-11-988 0 0,70 11-4678 0 0,-1 1 0 0 0,0 0 0 0 0,1 0-1 0 0,-1 1 1 0 0,1 0 0 0 0,0 0 0 0 0,-1 1 0 0 0,1 0 0 0 0,1 0 0 0 0,-1 1 0 0 0,0 0 0 0 0,1 1 0 0 0,0 0-1 0 0,0 0 1 0 0,0 0 0 0 0,0 1 0 0 0,-4 5-82 0 0,-51 89 640 0 0,40-38-369 0 0,-6 33 52 0 0,23 30 90 0 0,5-122-410 0 0,16 98 136 0 0,21-42 26 0 0,11-1-24 0 0,12-3 37 0 0,4-29-6 0 0,-10-15 66 0 0,28-11-6 0 0,-24-14 21 0 0,-5-5-220 0 0,-3-18 127 0 0,-24 12-103 0 0,9-12 38 0 0,11-40-10 0 0,-15 7 26 0 0,-25 17-59 0 0,-19-26-52 0 0,-3 26 0 0 0,-1 17 0 0 0,-18-12 0 0 0,-7 8 0 0 0,7 7 0 0 0,-40-19 0 0 0,32 26 0 0 0,15 15 0 0 0,-14 3 0 0 0,16 8-28 0 0,-5-22-1423 0 0,29 20 662 0 0,-2-5-1818 0 0,2 2-2995 0 0,2 1-5342 0 0</inkml:trace>
  <inkml:trace contextRef="#ctx0" brushRef="#br1" timeOffset="-142051.433">21000 4960 0 0 0,'0'0'1034'0'0,"0"0"287"0"0,0 0 191 0 0,0 0 108 0 0,0 0 27 0 0,0 0-62 0 0,0 0-112 0 0,0 0-144 0 0,0 0-105 0 0,0 0-66 0 0,0 0-60 0 0,3 3 1749 0 0,-1 1 4590 0 0,-111-22-5037 0 0,23 29-1698 0 0,12 22-57 0 0,3 40 24 0 0,39 5-314 0 0,14-16-106 0 0,7-10 81 0 0,22 47 39 0 0,63-7 67 0 0,-66-86-392 0 0,0-1 0 0 0,-1 0 0 0 0,2 0-1 0 0,-1-1 1 0 0,0 0 0 0 0,1 0 0 0 0,0-1 0 0 0,0 0 0 0 0,0-1-1 0 0,0 1 1 0 0,2-2-44 0 0,-2 2 44 0 0,71-3 372 0 0,-42-18-260 0 0,-34 17-140 0 0,1-1 0 0 0,-1 1 1 0 0,1-1-1 0 0,-1-1 1 0 0,0 1-1 0 0,0-1 0 0 0,0 1 1 0 0,0-1-1 0 0,0-1 0 0 0,0 1 1 0 0,-1 0-1 0 0,1-1 1 0 0,-1 0-1 0 0,2-3-16 0 0,27-41 0 0 0,-23 0 0 0 0,-7 18 0 0 0,-4-3 0 0 0,2 30 0 0 0,-2 3 0 0 0,-1 0 0 0 0,1 0 0 0 0,-58-19 0 0 0,-25 1 0 0 0,44 10 0 0 0,39 8 0 0 0,4 0 0 0 0,342 0 0 0 0,-343 0 0 0 0,-2 0-5 0 0,1 0-38 0 0,0 0-69 0 0,4-11-4955 0 0,3 8-7120 0 0,-5 3-573 0 0</inkml:trace>
</inkml:ink>
</file>

<file path=ppt/ink/ink1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04.3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182 276 11626 0 0,'0'0'2757'0'0,"0"0"-981"0"0,0 0-489 0 0,0 0-4 0 0,0 0 86 0 0,0 0-64 0 0,0 0-227 0 0,0 0-287 0 0,0 0-222 0 0,0 0-123 0 0,0 0-45 0 0,4-7 2402 0 0,25 68-1342 0 0,-17-24-1252 0 0,-1 1 1 0 0,-2-1 0 0 0,-2 1 0 0 0,-2 1 0 0 0,-1 0 0 0 0,-2-1 0 0 0,-1 1 0 0 0,-5 33-210 0 0,4 1 138 0 0,-6 107-10 0 0,6-179-154 0 0,0-1-24 0 0,0 0-12 0 0,0 0-34 0 0,0 0-10 0 0,0 0-10 0 0,0-27-2192 0 0,13-58-2052 0 0,-6 43 939 0 0,-3 20-331 0 0,0-1-3298 0 0,-3 8-2500 0 0</inkml:trace>
  <inkml:trace contextRef="#ctx0" brushRef="#br0" timeOffset="679.504">8 272 4665 0 0,'0'0'4150'0'0,"0"0"-1448"0"0,0 0-612 0 0,0 0-159 0 0,0 0-119 0 0,0 0-177 0 0,0 0-245 0 0,0 0-271 0 0,0 0-255 0 0,0 0-152 0 0,0 0-96 0 0,0 0-74 0 0,0 0-29 0 0,-4-2-43 0 0,1-1-530 0 0,3 3 103 0 0,1 0-1 0 0,-1 0 1 0 0,0 0-1 0 0,0 0 1 0 0,1 0-1 0 0,-1 0 1 0 0,0-1-1 0 0,0 1 0 0 0,1 0 1 0 0,-1 0-1 0 0,0 0 1 0 0,0 0-1 0 0,1 0 1 0 0,-1-1-1 0 0,0 1 1 0 0,0 0-1 0 0,0 0 1 0 0,1 0-1 0 0,-1-1 0 0 0,0 1 1 0 0,0 0-1 0 0,0 0 1 0 0,0-1-1 0 0,0 1 1 0 0,0 0-1 0 0,1 0 1 0 0,-1-1-1 0 0,0 1 1 0 0,0 0-1 0 0,0 0 0 0 0,0-1 1 0 0,0 1-1 0 0,0 0 1 0 0,0-1-1 0 0,0 1 1 0 0,0 0-1 0 0,0 0 1 0 0,0-1-1 0 0,0 1 1 0 0,0 0-1 0 0,0-1 0 0 0,-1 1 1 0 0,1 0-1 0 0,0 0 1 0 0,0-1-43 0 0,339-57 2472 0 0,-245 54-2384 0 0,-92 6-81 0 0,0 0-1 0 0,0 0 0 0 0,-1 0 0 0 0,1 0 0 0 0,-1 1 1 0 0,0-1-1 0 0,0 0 0 0 0,0 1 0 0 0,0-1 0 0 0,0 0 1 0 0,0 1-1 0 0,-1-1 0 0 0,1 1 0 0 0,-1-1 0 0 0,1 1 1 0 0,-1 0-1 0 0,0-1 0 0 0,0 1 0 0 0,0-1 1 0 0,-1 1-1 0 0,1-1 0 0 0,-1 1 0 0 0,1 0 0 0 0,-1-1 1 0 0,0 0-1 0 0,0 1 0 0 0,0-1 0 0 0,0 1 0 0 0,-2 1-6 0 0,-85 142 220 0 0,88-144-219 0 0,-1-1-1 0 0,1 1 0 0 0,0-1 0 0 0,-1 1 0 0 0,1 0 0 0 0,0-1 0 0 0,0 1 1 0 0,0 0-1 0 0,0-1 0 0 0,0 1 0 0 0,0 0 0 0 0,1-1 0 0 0,-1 1 0 0 0,1-1 1 0 0,-1 1-1 0 0,1-1 0 0 0,-1 1 0 0 0,1-1 0 0 0,0 1 0 0 0,0-1 0 0 0,-1 1 1 0 0,1-1-1 0 0,0 0 0 0 0,1 1 0 0 0,-1-1 0 0 0,0 0 0 0 0,0 0 1 0 0,0 0-1 0 0,1 0 0 0 0,-1 0 0 0 0,0 0 0 0 0,1 0 0 0 0,-1 0 0 0 0,1-1 1 0 0,1 1-1 0 0,56 24 53 0 0,-50-24-41 0 0,0 0 1 0 0,0 1-1 0 0,0 0 0 0 0,0 1 1 0 0,-1 0-1 0 0,0 0 0 0 0,1 1 1 0 0,-1 0-1 0 0,0 0 0 0 0,-1 1 1 0 0,1 0-1 0 0,-1 1 0 0 0,0-1 1 0 0,0 1-1 0 0,-1 1 0 0 0,1-1 1 0 0,-1 1-1 0 0,-1 0 0 0 0,0 1 1 0 0,0-1-1 0 0,0 1 0 0 0,-1 0 1 0 0,0 0-1 0 0,0 0 0 0 0,-1 1 1 0 0,0-1-1 0 0,-1 1 0 0 0,0 0 0 0 0,1 5-11 0 0,-5-6 55 0 0,0 1 0 0 0,-1-1 0 0 0,0 0 1 0 0,0 0-1 0 0,-1 0 0 0 0,0-1 0 0 0,0 1 1 0 0,-1-1-1 0 0,0 0 0 0 0,0 0 0 0 0,0-1 1 0 0,-1 0-1 0 0,0 0 0 0 0,-1 0 0 0 0,1 0 1 0 0,-1-1-1 0 0,0 0 0 0 0,0-1 0 0 0,-5 3-56 0 0,-3 4 48 0 0,-9 7-8 0 0,-1-1-1 0 0,0-2 1 0 0,-2-1 0 0 0,1 0 0 0 0,-2-2 0 0 0,1-1 0 0 0,-2-2-1 0 0,-9 2-39 0 0,38-10-35 0 0,-1-1 0 0 0,1 0 0 0 0,-1 1 0 0 0,1-1 0 0 0,-1 1 0 0 0,1-1-1 0 0,-1 0 1 0 0,1 0 0 0 0,-1 1 0 0 0,0-1 0 0 0,1 0 0 0 0,-1 0-1 0 0,1 0 1 0 0,-1 0 0 0 0,0 1 0 0 0,1-1 0 0 0,-1 0 0 0 0,0 0 0 0 0,1 0-1 0 0,-1 0 1 0 0,0-1 0 0 0,1 1 0 0 0,-1 0 0 0 0,1 0 0 0 0,-1 0-1 0 0,0 0 1 0 0,1-1 0 0 0,-1 1 0 0 0,1 0 0 0 0,-1 0 0 0 0,1-1 0 0 0,-1 1-1 0 0,1-1 1 0 0,-1 1 0 0 0,1 0 0 0 0,-1-1 0 0 0,1 1 0 0 0,-1-1-1 0 0,1 1 1 0 0,0-1 0 0 0,-1 1 0 0 0,1-1 0 0 0,0 0 0 0 0,-1 1-1 0 0,1-1 1 0 0,0 1 0 0 0,0-1 0 0 0,-1 0 0 0 0,1 1 0 0 0,0-1 0 0 0,0 1-1 0 0,0-1 1 0 0,0 0 0 0 0,0 1 0 0 0,0-1 0 0 0,0 0 0 0 0,0 1-1 0 0,0-1 1 0 0,0 1 0 0 0,1-1 0 0 0,-1 0 35 0 0,44-40-4276 0 0,-23 26-1364 0 0,-20 14 4978 0 0,11-7-11343 0 0</inkml:trace>
  <inkml:trace contextRef="#ctx0" brushRef="#br0" timeOffset="1798.877">928 640 11418 0 0,'0'0'2273'0'0,"0"0"-435"0"0,0 0-183 0 0,0 0-54 0 0,0 0-116 0 0,0 0-240 0 0,0 0-339 0 0,0 0-249 0 0,0 0-138 0 0,0 0-52 0 0,0 0-6 0 0,0 0-31 0 0,0 0-25 0 0,0 3-29 0 0,-24 122 1899 0 0,24-121-2242 0 0,1-1-1 0 0,-1 0 1 0 0,1 0-1 0 0,0 1 1 0 0,0-1-1 0 0,0 0 0 0 0,0 0 1 0 0,1 0-1 0 0,-1 0 1 0 0,1-1-1 0 0,0 1 1 0 0,0 0-1 0 0,0-1 1 0 0,0 1-1 0 0,0-1 1 0 0,0 1-1 0 0,1-1 0 0 0,-1 0 1 0 0,1 0-1 0 0,-1 0 1 0 0,1-1-1 0 0,0 1 1 0 0,0 0-1 0 0,0-1 1 0 0,0 0-1 0 0,0 0 1 0 0,0 0-1 0 0,0 0 0 0 0,1 0 1 0 0,-1-1-1 0 0,0 1 1 0 0,0-1-1 0 0,1 0 1 0 0,-1 0-1 0 0,0 0 1 0 0,0 0-1 0 0,1-1 1 0 0,-1 1-1 0 0,0-1 0 0 0,0 0 1 0 0,0 0-1 0 0,0 0 1 0 0,0 0-1 0 0,0-1 1 0 0,0 1-1 0 0,0-1 1 0 0,0 0-1 0 0,0 0-32 0 0,23-12 67 0 0,-1-2 0 0 0,0-1 0 0 0,-1-1 0 0 0,-1 0 1 0 0,-1-2-1 0 0,13-16-67 0 0,16-16 8 0 0,-50 122-148 0 0,-2-66 140 0 0,2 0 1 0 0,-1 0-1 0 0,0-1 1 0 0,1 1-1 0 0,-1 0 0 0 0,1 0 1 0 0,0-1-1 0 0,0 1 1 0 0,1-1-1 0 0,-1 1 1 0 0,1-1-1 0 0,-1 1 1 0 0,1-1-1 0 0,0 0 1 0 0,1 0-1 0 0,-1 0 1 0 0,0 0-1 0 0,1 0 0 0 0,0 0 1 0 0,0-1-1 0 0,-1 1 1 0 0,1-1-1 0 0,1 0 1 0 0,-1 0-1 0 0,0 0 1 0 0,1 0-1 0 0,-1-1 1 0 0,0 1-1 0 0,2 0 0 0 0,2-1 11 0 0,0 1 1 0 0,0-1-1 0 0,0 0 0 0 0,0 0 1 0 0,0-1-1 0 0,0 0 0 0 0,0 0 1 0 0,1-1-1 0 0,-1 1 0 0 0,0-2 1 0 0,0 1-1 0 0,0-1 0 0 0,-1 0 1 0 0,1-1-1 0 0,0 1 0 0 0,3-3-11 0 0,14-12 70 0 0,-1-1 0 0 0,0-1 0 0 0,-2-1 0 0 0,0-1-1 0 0,-1-1 1 0 0,-2 0 0 0 0,0-2 0 0 0,-1 0 0 0 0,5-12-70 0 0,57-109 254 0 0,-67 123-243 0 0,-1-1 0 0 0,-1 0 0 0 0,-1-1 0 0 0,-2 0 0 0 0,0-1 0 0 0,-1 0 0 0 0,-2 0 0 0 0,0 0 0 0 0,-2 0 0 0 0,-1 0 0 0 0,-1-1 0 0 0,-1-5-11 0 0,0 26 10 0 0,1 0-1 0 0,-1 0 0 0 0,0 0 1 0 0,-1 0-1 0 0,1 0 0 0 0,-1 0 1 0 0,0 1-1 0 0,0-1 0 0 0,-1 1 1 0 0,1-1-1 0 0,-1 1 0 0 0,0 0 1 0 0,0 0-1 0 0,0 0 0 0 0,-1 0 1 0 0,1 1-1 0 0,-1-1 0 0 0,0 1 1 0 0,-3-2-10 0 0,5 6 0 0 0,-1-1 1 0 0,0 1-1 0 0,1 0 1 0 0,-1 0-1 0 0,1 0 0 0 0,-1 0 1 0 0,1 0-1 0 0,0 0 1 0 0,-1 1-1 0 0,1-1 1 0 0,0 1-1 0 0,0 0 1 0 0,0 0-1 0 0,0 0 1 0 0,0-1-1 0 0,1 2 1 0 0,-1-1-1 0 0,0 0 1 0 0,1 0-1 0 0,0 1 1 0 0,-1-1-1 0 0,1 0 0 0 0,0 1 1 0 0,0-1-1 0 0,1 1 1 0 0,-1 0-1 0 0,0-1 1 0 0,1 1-1 0 0,-1-1 1 0 0,1 1-1 0 0,0 0 1 0 0,0 0-1 0 0,0-1 1 0 0,0 1-1 0 0,1 1 0 0 0,-3 9 0 0 0,-3 12 19 0 0,1 0 1 0 0,2 0-1 0 0,1 0 1 0 0,0 0-1 0 0,2 0 1 0 0,3 16-20 0 0,51 165 118 0 0,-42-170-92 0 0,-1 0 1 0 0,-2 0-1 0 0,-2 1 0 0 0,-1 0 1 0 0,-2 1-1 0 0,0 18-26 0 0,-8 43 16 0 0,3-99-45 0 0,0-1 0 0 0,-1 1 0 0 0,1 0-1 0 0,0 0 1 0 0,-1-1 0 0 0,1 1 0 0 0,0 0 0 0 0,-1 0 0 0 0,1 0 0 0 0,0 0-1 0 0,-1 0 1 0 0,1-1 0 0 0,0 1 0 0 0,-1 0 0 0 0,1 0 0 0 0,0 0-1 0 0,-1 0 1 0 0,1 0 0 0 0,-1 0 0 0 0,1 0 0 0 0,0 0 0 0 0,-1 0-1 0 0,1 0 1 0 0,0 1 0 0 0,-1-1 0 0 0,1 0 0 0 0,0 0 0 0 0,-1 0 0 0 0,1 0-1 0 0,0 0 1 0 0,-1 1 0 0 0,1-1 0 0 0,0 0 0 0 0,-1 0 0 0 0,1 1-1 0 0,0-1 1 0 0,0 0 0 0 0,-1 0 0 0 0,1 1 0 0 0,0-1 0 0 0,0 0-1 0 0,0 1 1 0 0,-1-1 0 0 0,1 0 0 0 0,0 1 29 0 0,-5-44-1851 0 0,5 39 1713 0 0,0-49-2679 0 0,-1-2-2914 0 0,-4 20-5418 0 0,1 20 2495 0 0</inkml:trace>
  <inkml:trace contextRef="#ctx0" brushRef="#br0" timeOffset="2044.178">1407 368 12075 0 0,'0'0'3659'0'0,"0"0"-1200"0"0,0 0-678 0 0,0 0-273 0 0,0 0-164 0 0,0 0-121 0 0,0 0-129 0 0,0 0-163 0 0,0 0-119 0 0,0 0-79 0 0,0 0-127 0 0,0 0-89 0 0,0 0-54 0 0,34-6-52 0 0,111-20-42 0 0,132-30 802 0 0,-178 34-1146 0 0,-32 8-332 0 0,-39 9-2211 0 0,0-2-5412 0 0,-23 7-4422 0 0</inkml:trace>
</inkml:ink>
</file>

<file path=ppt/ink/ink1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0.79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3 188 12387 0 0,'0'0'2021'0'0,"0"0"-360"0"0,0 0-197 0 0,0 0-10 0 0,0 0-98 0 0,0 0-197 0 0,0 0-195 0 0,0 0-185 0 0,0 0-112 0 0,0 0-72 0 0,0 0-37 0 0,0 0-58 0 0,0 0-51 0 0,-2-1-51 0 0,116-9 2476 0 0,252 10-1577 0 0,-405-26-36 0 0,29 19-1253 0 0,0-1 0 0 0,1 0-1 0 0,-1-1 1 0 0,2 0 0 0 0,-1 0 0 0 0,1-1-1 0 0,1 0 1 0 0,-1-1 0 0 0,2 0-1 0 0,-2-4-7 0 0,-27-28-1763 0 0,34 42 1878 0 0,1 1-3433 0 0,-1 0-3785 0 0,1 0 4552 0 0,0 0-9317 0 0</inkml:trace>
</inkml:ink>
</file>

<file path=ppt/ink/ink1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4.64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16812 0 0,'0'0'1512'0'0,"0"0"-355"0"0,0 0-80 0 0,0 0 63 0 0,0 0-20 0 0,0 0-150 0 0,0 0-238 0 0,0 0-240 0 0,0 0-112 0 0,0 0-4 0 0,0 0 20 0 0,0 0 28 0 0,0 0-8 0 0,7 0-49 0 0,196 29 2316 0 0,-131-26-2015 0 0,-41-2-6111 0 0,-34-1 3753 0 0,-7 0-8808 0 0,5 3-1313 0 0</inkml:trace>
</inkml:ink>
</file>

<file path=ppt/ink/ink1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5.07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15091 0 0,'0'0'2175'0'0,"0"0"-766"0"0,0 0-393 0 0,0 0 16 0 0,0 0 64 0 0,0 0-57 0 0,0 0-191 0 0,0 0-226 0 0,0 0-127 0 0,0 0-23 0 0,0 0-25 0 0,0 0-14 0 0,0 0-34 0 0,5 1-43 0 0,165 24 2702 0 0,-25-28-2672 0 0,-121-5-378 0 0,-24 8-28 0 0,0 0-14 0 0,0 0-5 0 0,0 0-21 0 0,0 0-11 0 0,0 0-6 0 0,0 0-24 0 0,0 0-23 0 0,0 0-32 0 0,0 0-28 0 0,-1-2-5157 0 0,-2-3-7821 0 0,3 1 2149 0 0</inkml:trace>
</inkml:ink>
</file>

<file path=ppt/ink/ink1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0.11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0 126 9410 0 0,'0'0'1854'0'0,"0"0"-273"0"0,0 0-68 0 0,0 0 76 0 0,0 0 12 0 0,0 0-204 0 0,0 0-280 0 0,0 0-237 0 0,0 0-188 0 0,0 0-148 0 0,0 0-78 0 0,0-6 1418 0 0,31 108-46 0 0,-21-52-1489 0 0,-1 1 0 0 0,-3-1 1 0 0,-3 1-1 0 0,-1 12-349 0 0,-2 69 1834 0 0,0-144-1724 0 0,-1-27 20 0 0,1 0 0 0 0,3 0 1 0 0,1 0-1 0 0,2 1 0 0 0,7-25-130 0 0,-8 43-1 0 0,4-16 25 0 0,2 0 1 0 0,0 1 0 0 0,3 1-1 0 0,1 0 1 0 0,1 1 0 0 0,2 0-1 0 0,13-18-24 0 0,-29 49 1 0 0,-1-1 1 0 0,1 1-1 0 0,-1-1 0 0 0,1 1 0 0 0,0 0 1 0 0,0 0-1 0 0,0-1 0 0 0,0 2 0 0 0,0-1 1 0 0,1 0-1 0 0,-1 0 0 0 0,0 1 0 0 0,1-1 1 0 0,0 1-1 0 0,-1 0 0 0 0,1-1 0 0 0,0 1 1 0 0,-1 0-1 0 0,1 1 0 0 0,0-1 0 0 0,0 1 1 0 0,0-1-1 0 0,0 1 0 0 0,0 0 0 0 0,0 0 0 0 0,-1 0 1 0 0,1 0-1 0 0,0 0 0 0 0,0 1 0 0 0,0 0 1 0 0,0-1-1 0 0,0 1 0 0 0,-1 0 0 0 0,1 0 1 0 0,0 0-1 0 0,-1 1 0 0 0,1-1 0 0 0,-1 1 1 0 0,1-1-1 0 0,-1 1 0 0 0,0 0 0 0 0,0 0 1 0 0,0 0-1 0 0,1 0-1 0 0,1 6 18 0 0,0-1 0 0 0,0 1 0 0 0,0 0 0 0 0,-1 0 0 0 0,0 0 0 0 0,0 0 0 0 0,-1 1 0 0 0,0-1 0 0 0,-1 1 1 0 0,0-1-1 0 0,0 8-18 0 0,2 14 29 0 0,-2-32-4059 0 0,7-14-2268 0 0,-6 13 2116 0 0,1-1-7351 0 0</inkml:trace>
  <inkml:trace contextRef="#ctx0" brushRef="#br0" timeOffset="3509.716">389 711 6721 0 0,'0'0'1827'0'0,"0"0"-325"0"0,0 0-110 0 0,0 0 138 0 0,0 0 112 0 0,0 0-111 0 0,0 0-282 0 0,0 0-324 0 0,0 0-268 0 0,0 0-172 0 0,0 0-84 0 0,0 0-15 0 0,0 0-11 0 0,-4-7 2479 0 0,-31 52-1468 0 0,-3 36-996 0 0,34-69-291 0 0,0 0 0 0 0,1 0 0 0 0,1 0 0 0 0,0 0 0 0 0,0 1 0 0 0,2-1 0 0 0,-1 1 0 0 0,2-1 0 0 0,1 13-99 0 0,0-23 81 0 0,0 0-1 0 0,0 0 1 0 0,0 0-1 0 0,0 0 1 0 0,1-1-1 0 0,-1 1 0 0 0,1-1 1 0 0,-1 1-1 0 0,1-1 1 0 0,0 0-1 0 0,-1 0 1 0 0,1 0-1 0 0,0 0 1 0 0,0 0-1 0 0,0-1 1 0 0,-1 1-1 0 0,1-1 1 0 0,0 0-1 0 0,0 0 1 0 0,0 0-1 0 0,1 0-80 0 0,21-7 257 0 0,-18-9-4157 0 0,-14-16-8148 0 0,4 28 809 0 0</inkml:trace>
  <inkml:trace contextRef="#ctx0" brushRef="#br0" timeOffset="4023.436">558 365 8058 0 0,'0'0'2655'0'0,"0"0"-585"0"0,0 0-297 0 0,0 0-116 0 0,0 0-149 0 0,0 0-248 0 0,0 0-302 0 0,0 0-255 0 0,0 0-198 0 0,0 0-107 0 0,0 0-48 0 0,0 0-43 0 0,0 0 41 0 0,-2 3 15 0 0,-29 42 1355 0 0,31-45-1672 0 0,0 0 25 0 0,0 0 2 0 0,0 0 10 0 0,0 0 30 0 0,0 0-33 0 0,0 0 6 0 0,0 0 2 0 0,0 0-14 0 0,0 0 41 0 0,0 0 5 0 0,17-21 414 0 0,-17 20-605 0 0,11-11 471 0 0,-16 11 476 0 0,-21 17-598 0 0,25-13-1030 0 0,1 2-5228 0 0,0-1-115 0 0,-2-1-5546 0 0</inkml:trace>
</inkml:ink>
</file>

<file path=ppt/ink/ink1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7.6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24 14211 0 0,'0'0'1528'0'0,"0"0"-443"0"0,0 0-212 0 0,0 0 5 0 0,0 0 40 0 0,0 0-41 0 0,0 0-152 0 0,0 0-203 0 0,0 0-157 0 0,0 0-57 0 0,0 0-13 0 0,0 4 21 0 0,33 150 1678 0 0,-24 118-1552 0 0,-38-136 1508 0 0,31-166-1751 0 0,2-1 0 0 0,1 0-1 0 0,1 1 1 0 0,2 0 0 0 0,11-28-199 0 0,-2 5 64 0 0,1-2 54 0 0,4 1 1 0 0,1 1 0 0 0,29-46-119 0 0,-1 35 193 0 0,-48 64-180 0 0,-1-1 0 0 0,1 1 0 0 0,0 0 0 0 0,0 0 1 0 0,0 0-1 0 0,-1 0 0 0 0,1 1 0 0 0,0-1 0 0 0,0 1 0 0 0,-1 0 0 0 0,1 0 0 0 0,0 0 0 0 0,-1 0 0 0 0,1 0 0 0 0,-1 0 0 0 0,1 1 0 0 0,-1-1 0 0 0,1 1 0 0 0,-1 0 1 0 0,0-1-1 0 0,0 1 0 0 0,0 0 0 0 0,0 1 0 0 0,0-1 0 0 0,-1 0 0 0 0,1 0 0 0 0,-1 1 0 0 0,1-1 0 0 0,-1 1 0 0 0,0-1 0 0 0,0 1 0 0 0,0 0 0 0 0,0-1 0 0 0,0 1 1 0 0,-1 0-1 0 0,1 0 0 0 0,-1-1 0 0 0,0 3-13 0 0,7 10 106 0 0,27 44-421 0 0,-57-77-6222 0 0,19 14 677 0 0,0 0-5740 0 0</inkml:trace>
</inkml:ink>
</file>

<file path=ppt/ink/ink1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8.39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0 144 6369 0 0,'0'0'4756'0'0,"0"0"-2251"0"0,0 0-762 0 0,0 0-55 0 0,0 0-60 0 0,0 0-195 0 0,0 0-296 0 0,0 0-318 0 0,0 0-228 0 0,0 0-107 0 0,0 0-39 0 0,0 0-23 0 0,0 0 25 0 0,12-4 1069 0 0,149 12 1340 0 0,182-1-1010 0 0,-386-22-1742 0 0,-36-55-160 0 0,35 20-2906 0 0,44 39-631 0 0,0 5-4674 0 0,0 3-3539 0 0</inkml:trace>
</inkml:ink>
</file>

<file path=ppt/ink/ink1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8.80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 1 7538 0 0,'0'0'2565'0'0,"0"0"-759"0"0,0 0-217 0 0,0 0 87 0 0,0 0 48 0 0,0 0-102 0 0,0 0-230 0 0,0 0-230 0 0,0 0-226 0 0,0 0-132 0 0,0 0-86 0 0,0 0-63 0 0,0 0-59 0 0,-4 0-47 0 0,-13 0-59 0 0,13 0-80 0 0,4 0-51 0 0,0 0-71 0 0,0 0-45 0 0,0 0-26 0 0,14 0 690 0 0,216 1 2175 0 0,-114 1-5421 0 0,-58-2-2979 0 0,0 0-3975 0 0,-52 0-3029 0 0</inkml:trace>
</inkml:ink>
</file>

<file path=ppt/ink/ink1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9.24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1 678 11410 0 0,'0'0'1858'0'0,"0"0"-368"0"0,0 0-21 0 0,0 0 140 0 0,0 0 0 0 0,0 0-160 0 0,0 0-224 0 0,0 0-211 0 0,0 0-153 0 0,0 0-115 0 0,0 0-99 0 0,0 0-70 0 0,16 0-53 0 0,116 4 1061 0 0,-39-6-495 0 0,1 0-4167 0 0,-98-2-9411 0 0,1 4 898 0 0</inkml:trace>
  <inkml:trace contextRef="#ctx0" brushRef="#br0" timeOffset="333.472">200 446 15363 0 0,'0'0'1863'0'0,"0"0"-436"0"0,0 0-168 0 0,0 0-46 0 0,0 0-96 0 0,0 0-157 0 0,0 0-197 0 0,0 0-175 0 0,0 0-88 0 0,0 0-52 0 0,0 0-47 0 0,0 0-43 0 0,0 0-16 0 0,-2 19-24 0 0,-8 120 387 0 0,-15 178-483 0 0,25-289-1259 0 0,0-22-3550 0 0,0 0-4407 0 0,0-6-2283 0 0</inkml:trace>
  <inkml:trace contextRef="#ctx0" brushRef="#br0" timeOffset="926.314">550 571 13195 0 0,'0'0'1273'0'0,"0"0"-435"0"0,0 0-46 0 0,0 0 180 0 0,0 0 107 0 0,0 0-56 0 0,0 0-239 0 0,0 0-241 0 0,0 0-191 0 0,0 0-108 0 0,0 0-54 0 0,-2 32-76 0 0,-6 101-38 0 0,-19 29 169 0 0,16-125-226 0 0,-11 70 2299 0 0,30-128-819 0 0,27-57-403 0 0,3-15-624 0 0,5 1 1 0 0,3 2-1 0 0,55-77-472 0 0,-95 158 34 0 0,1 0 1 0 0,0 0-1 0 0,0 1 1 0 0,1-1-1 0 0,0 2 1 0 0,1-1-1 0 0,-1 1 1 0 0,1 1 0 0 0,1-1-1 0 0,5-2-34 0 0,-13 10 10 0 0,-1 0 0 0 0,0 0 1 0 0,0 0-1 0 0,0 0 0 0 0,0 0 0 0 0,0 0 1 0 0,0 0-1 0 0,0 0 0 0 0,0 0 0 0 0,0 0 0 0 0,0 1 1 0 0,-1-1-1 0 0,1 0 0 0 0,-1 1 0 0 0,1-1 0 0 0,-1 0 1 0 0,1 1-1 0 0,-1-1 0 0 0,1 0 0 0 0,-1 1 0 0 0,0-1 1 0 0,0 1-1 0 0,0-1 0 0 0,0 1 0 0 0,0-1 0 0 0,0 1 1 0 0,0-1-1 0 0,-1 0 0 0 0,1 1 0 0 0,0-1 0 0 0,-1 1 1 0 0,1-1-1 0 0,-1 0-10 0 0,1 4 38 0 0,-11 68 205 0 0,9-14-2332 0 0,11-46-1439 0 0,-4-7-4032 0 0,-2-3-4270 0 0</inkml:trace>
  <inkml:trace contextRef="#ctx0" brushRef="#br0" timeOffset="1662.31">881 991 12707 0 0,'0'0'1736'0'0,"0"0"-350"0"0,0 0-83 0 0,0 0-10 0 0,0 0-78 0 0,0 0-207 0 0,0 0-283 0 0,0 0-221 0 0,0 0-78 0 0,0 0-32 0 0,0 0-22 0 0,0 0-15 0 0,0 0-49 0 0,-6 13-40 0 0,-29 65 167 0 0,23-36 79 0 0,-18 108 1258 0 0,30-148-1763 0 0,0-1 0 0 0,0 0 0 0 0,0 0 0 0 0,0 0 0 0 0,0 1 0 0 0,0-1 0 0 0,0 0 0 0 0,0 0 0 0 0,0 1 0 0 0,1-1 0 0 0,-1 0 0 0 0,0 0 0 0 0,1 0 0 0 0,-1 0 0 0 0,1 0 0 0 0,0 1 0 0 0,-1-1 0 0 0,1 0 0 0 0,0 0 0 0 0,-1-1 0 0 0,1 1 0 0 0,0 0 0 0 0,0 0 0 0 0,0 0 0 0 0,0 0 0 0 0,0-1 0 0 0,0 1 0 0 0,0 0 0 0 0,0-1 0 0 0,0 1-1 0 0,0-1 1 0 0,0 1 0 0 0,1-1 0 0 0,0 1-9 0 0,11-13-4686 0 0,-11 2 1893 0 0,1-2-5470 0 0,-2 5-2783 0 0</inkml:trace>
  <inkml:trace contextRef="#ctx0" brushRef="#br0" timeOffset="2078.344">1041 759 12595 0 0,'0'0'2212'0'0,"0"0"-745"0"0,0 0-268 0 0,0 0 31 0 0,0 0 11 0 0,0 0-94 0 0,0 0-255 0 0,0 0-262 0 0,0 0-194 0 0,0 0-123 0 0,0 0-69 0 0,0 0-44 0 0,0 0-30 0 0,-5 5-6 0 0,-14 18-37 0 0,14-18-29 0 0,5-5-39 0 0,0 0-38 0 0,17-7 11 0 0,9-15 116 0 0,-25 22-80 0 0,-1 0 10 0 0,0 0 24 0 0,0 0 26 0 0,0 0 22 0 0,0 0 10 0 0,-19 7 372 0 0,-8 11-243 0 0,30-19-2567 0 0,5-5-2333 0 0,0 0-2199 0 0,-3 5-4343 0 0</inkml:trace>
  <inkml:trace contextRef="#ctx0" brushRef="#br0" timeOffset="2483.048">1398 291 12923 0 0,'0'0'1805'0'0,"0"0"-287"0"0,0 0-36 0 0,0 0-19 0 0,0 0-92 0 0,0 0-199 0 0,0 0-256 0 0,0 0-202 0 0,0 0-120 0 0,0 0-76 0 0,0 0-25 0 0,0 0-23 0 0,0 0-38 0 0,-5 6-40 0 0,-36 52 856 0 0,-66 85-617 0 0,98-134-1322 0 0,-9 11 2211 0 0,15-16-4659 0 0,10-8-5852 0 0,-2 0-2377 0 0</inkml:trace>
  <inkml:trace contextRef="#ctx0" brushRef="#br0" timeOffset="3468.09">384 203 4089 0 0,'0'0'2690'0'0,"0"0"-271"0"0,0 0-141 0 0,0 0-56 0 0,0 0-207 0 0,0 0-271 0 0,0 0-330 0 0,0 0-309 0 0,0 0-219 0 0,0 0-143 0 0,0 0-93 0 0,0 0-33 0 0,0 0 3 0 0,5-2-8 0 0,22-4-90 0 0,0 0 1 0 0,0 2-1 0 0,0 2 1 0 0,1 0-1 0 0,-1 1 0 0 0,1 2 1 0 0,2 1-523 0 0,34 0 264 0 0,75-9 241 0 0,-97 6-521 0 0,-27 1 233 0 0,-26 0 893 0 0,-8-14-771 0 0,-10-24 5 0 0,8-5-458 0 0,0 1-2630 0 0,15 10-6637 0 0,6 24-2975 0 0</inkml:trace>
</inkml:ink>
</file>

<file path=ppt/ink/ink1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30.34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1 181 0 0 0,'44'-5'0'0'0,"-34"8"-385"0"0,1 1 5507 0 0,-8 4 7647 0 0,-3-7-11722 0 0,2 1 4716 0 0,14 10-4111 0 0,76 7 729 0 0,560-19-303 0 0,-704-11-5195 0 0,-5 16-3588 0 0,20 4-4191 0 0,29-5 1187 0 0</inkml:trace>
  <inkml:trace contextRef="#ctx0" brushRef="#br0" timeOffset="453.714">145 401 6385 0 0,'0'0'2764'0'0,"0"0"-439"0"0,0 0-231 0 0,0 0-73 0 0,0 0-182 0 0,0 0-327 0 0,0 0-382 0 0,0 0-260 0 0,0 0-184 0 0,0 0-107 0 0,0 0-30 0 0,0 0-47 0 0,0 0-36 0 0,-11 5-17 0 0,-31 12-19 0 0,32-13-20 0 0,10-4-14 0 0,0 0-4 0 0,0 0-25 0 0,0 0-10 0 0,0 0-17 0 0,37 22 1885 0 0,217-14-390 0 0,-41-24-1342 0 0,-37 10-361 0 0,-175 6-137 0 0,-1 0 1 0 0,0 0 12 0 0,0 0-16 0 0,0 0-23 0 0,0 0-13 0 0,0 0-5 0 0,0 0-37 0 0,-27-3-2565 0 0,16 0 875 0 0,-6-1-1330 0 0,6-2-7239 0 0,9 3-1354 0 0</inkml:trace>
  <inkml:trace contextRef="#ctx0" brushRef="#br0" timeOffset="1124.559">516 4 4873 0 0,'0'0'3825'0'0,"0"0"-1381"0"0,0 0-603 0 0,0 0-93 0 0,0 0-55 0 0,0 0-133 0 0,0 0-244 0 0,0 0-269 0 0,0 0-207 0 0,0 0-141 0 0,0 0-60 0 0,0 0-40 0 0,0 0-21 0 0,-11-1-37 0 0,-33-1-61 0 0,33 1-66 0 0,50 38 2655 0 0,178 88-1198 0 0,-116-74-1702 0 0,-46-14-31 0 0,-56 20 11 0 0,-7-42-92 0 0,-1 0 0 0 0,0 0 0 0 0,-1-1 0 0 0,0-1 0 0 0,-1 0 0 0 0,0 0 0 0 0,-1-1-1 0 0,-1 0 1 0 0,-3 2-57 0 0,-97 88 402 0 0,77-68-297 0 0,-34 42 100 0 0,65-71-118 0 0,-6 5-551 0 0,14-22-2617 0 0,-1 7 2244 0 0,4-7-4172 0 0,-1 8-5553 0 0</inkml:trace>
</inkml:ink>
</file>

<file path=ppt/ink/ink1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35.8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19 170 3233 0 0,'0'0'2615'0'0,"0"0"-785"0"0,0 0-210 0 0,0 0 151 0 0,0 0 165 0 0,0 0-38 0 0,0 0-281 0 0,0 0-393 0 0,0 0-380 0 0,0 0-248 0 0,0 0-132 0 0,0 0-70 0 0,-4-1-22 0 0,2 0-422 0 0,-11-3 862 0 0,34 3 1418 0 0,191 8 1979 0 0,93-14-3233 0 0,-269 6-482 0 0,-49 2 765 0 0,-4-20-799 0 0,-31-33 491 0 0,39 39-879 0 0,-27-43 46 0 0,36 55-238 0 0,0 0-1 0 0,0 0 1 0 0,0 0-1 0 0,1 1 1 0 0,-1-1-1 0 0,0 0 1 0 0,0 0-1 0 0,1 1 1 0 0,-1-1-1 0 0,0 0 1 0 0,1 0-1 0 0,-1 1 1 0 0,0-1-1 0 0,1 0 0 0 0,-1 1 1 0 0,1-1-1 0 0,-1 1 1 0 0,1-1-1 0 0,0 1 1 0 0,-1-1-1 0 0,1 1 1 0 0,0-1-1 0 0,-1 1 1 0 0,1-1-1 0 0,0 1 1 0 0,-1 0-1 0 0,1-1 1 0 0,0 1-1 0 0,0 0 0 0 0,-1 0 1 0 0,1-1-1 0 0,0 1 1 0 0,0 0-1 0 0,0 0 1 0 0,-1 0-1 0 0,1 0 1 0 0,0 0-1 0 0,0 0 1 0 0,0 0-1 0 0,-1 1 1 0 0,1-1-1 0 0,0 0 1 0 0,0 0 120 0 0,14-4-4290 0 0,-7 4-3869 0 0,-4 0-3178 0 0</inkml:trace>
</inkml:ink>
</file>

<file path=ppt/ink/ink1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33.51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 24 48 0 0,'0'0'1675'0'0,"0"0"111"0"0,0 0 332 0 0,0 0 286 0 0,0 0 105 0 0,0 0-178 0 0,0 0-402 0 0,0 0-383 0 0,0 0-262 0 0,0 0-174 0 0,0 0-95 0 0,0 0-35 0 0,0 0-64 0 0,0-6-57 0 0,-2-12 660 0 0,6 34 1676 0 0,44 124-1391 0 0,48 132-914 0 0,-53-171-734 0 0,-21-58-29 0 0,-22-43-108 0 0,0 0-9 0 0,0 0 4 0 0,0 0 18 0 0,0 0 0 0 0,0 0 18 0 0,0 0 10 0 0,0 0 14 0 0,0 0-2 0 0,0 0 20 0 0,0 0 4 0 0,0 0-19 0 0,0 0 14 0 0,0 0-22 0 0,0 0-7 0 0,15-22 516 0 0,75-232-500 0 0,-24 119-9 0 0,-66 134-154 0 0,4-8 188 0 0,-14 7-4482 0 0,9 2 3670 0 0,-2 3-4527 0 0,1-3 2446 0 0,0 1-4085 0 0,0 2-4658 0 0</inkml:trace>
  <inkml:trace contextRef="#ctx0" brushRef="#br0" timeOffset="4117.028">445 569 2769 0 0,'0'0'1881'0'0,"0"0"-104"0"0,0 0 72 0 0,0 0 137 0 0,0 0-91 0 0,0 0-253 0 0,0 0-299 0 0,0 0-252 0 0,0 0-130 0 0,0 0-58 0 0,0 0-21 0 0,0 0-17 0 0,1-3-41 0 0,5-7-51 0 0,-4 8-65 0 0,-2 11 3393 0 0,-1 12-3315 0 0,-15 67 45 0 0,16-80-825 0 0,0-6 16 0 0,-1 0 1 0 0,1 0-1 0 0,0 0 1 0 0,0 0-1 0 0,0 0 0 0 0,0 0 1 0 0,0-1-1 0 0,0 1 1 0 0,1 0-1 0 0,-1 0 1 0 0,0 0-1 0 0,1 0 0 0 0,0 0 1 0 0,-1-1-1 0 0,1 1 1 0 0,0 0-1 0 0,0-1 0 0 0,0 1 1 0 0,0 0-1 0 0,0-1 1 0 0,0 1-1 0 0,1-1 0 0 0,-1 0 1 0 0,0 1-1 0 0,1-1 1 0 0,-1 0-1 0 0,2 1-22 0 0,38 8 1323 0 0,-40-10-1275 0 0,-1 0 7 0 0,0 0-31 0 0,0 0-36 0 0,0 0-14 0 0,0 0 10 0 0,0 0-13 0 0,0 0-15 0 0,0 0-27 0 0,0 0-25 0 0,0 0-26 0 0,0 0-38 0 0,0 0-47 0 0,0 0-71 0 0,0 0-76 0 0,0 0-117 0 0,-7-18-8694 0 0,7 14 2661 0 0,0 0-4989 0 0</inkml:trace>
  <inkml:trace contextRef="#ctx0" brushRef="#br0" timeOffset="4666.929">618 230 8914 0 0,'0'0'2639'0'0,"0"0"-584"0"0,0 0-272 0 0,0 0-33 0 0,0 0-100 0 0,0 0-250 0 0,0 0-309 0 0,0 0-292 0 0,0 0-206 0 0,0 0-81 0 0,0 0-18 0 0,0 0 0 0 0,0 0-25 0 0,-3 1-27 0 0,-8 4-44 0 0,8-4-54 0 0,3-1-28 0 0,0 0-29 0 0,-20 22 1165 0 0,20-22-1428 0 0,0-1 0 0 0,0 1 0 0 0,0 0 0 0 0,0-1 0 0 0,0 1 0 0 0,0 0 0 0 0,0 0 0 0 0,0-1 0 0 0,0 1 0 0 0,0 0 0 0 0,0 0-1 0 0,0-1 1 0 0,0 1 0 0 0,0 0 0 0 0,0 0 0 0 0,-1-1 0 0 0,1 1 0 0 0,0 0 0 0 0,0 0 0 0 0,0-1 0 0 0,0 1 0 0 0,0 0 0 0 0,-1 0 0 0 0,1 0 0 0 0,0-1 0 0 0,0 1 0 0 0,0 0 0 0 0,-1 0 0 0 0,1 0 0 0 0,0 0 0 0 0,0-1 0 0 0,0 1 0 0 0,-1 0 0 0 0,1 0 0 0 0,0 0 0 0 0,-1 0-24 0 0,5-6-56 0 0,11-19 325 0 0,-15 24-161 0 0,0 1-12 0 0,0 0-20 0 0,0 0-5 0 0,0 0-10 0 0,-4 6 283 0 0,5-4-6489 0 0,2-1 5003 0 0,1 0-1394 0 0,0 0-3411 0 0,-2-1-5853 0 0</inkml:trace>
</inkml:ink>
</file>

<file path=ppt/ink/ink1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45.4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1 159 6617 0 0,'0'0'2130'0'0,"0"0"-263"0"0,0 0-110 0 0,0 0-22 0 0,0 0-76 0 0,0 0-219 0 0,0 0-292 0 0,0 0-224 0 0,0 0-166 0 0,0 0-77 0 0,0 0-54 0 0,0 0-72 0 0,0 0-62 0 0,10 0-39 0 0,187-10 2608 0 0,-5 2-2087 0 0,-113 1-630 0 0,-79 7-325 0 0,-32-26 1962 0 0,-60-59-1965 0 0,64 64-261 0 0,22 20 33 0 0,5 1-4137 0 0,0 0-4625 0 0,1 0-2416 0 0</inkml:trace>
</inkml:ink>
</file>

<file path=ppt/ink/ink1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46.09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 1 0 0 0,'0'0'671'0'0,"0"0"368"0"0,0 0 469 0 0,0 0 319 0 0,0 0 43 0 0,0 0-175 0 0,0 0-292 0 0,0 0-216 0 0,0 0-82 0 0,0 0-14 0 0,0 0-3 0 0,-4 1-34 0 0,-18 2 2215 0 0,36 1 1611 0 0,10 3-4014 0 0,29-3-18 0 0,-1-2 0 0 0,1-2 0 0 0,-1-3-1 0 0,31-6-847 0 0,2 1 267 0 0,-2 7-484 0 0,-83 1-62 0 0,0 0-75 0 0,0 0-121 0 0,0 0-160 0 0,0 0-239 0 0,0 0-280 0 0,0 0-419 0 0,3 0-6002 0 0,-1 0-3699 0 0</inkml:trace>
</inkml:ink>
</file>

<file path=ppt/ink/ink1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38.63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113 255 11370 0 0,'0'0'2525'0'0,"0"0"-667"0"0,0 0-318 0 0,0 0-16 0 0,0 0-58 0 0,0 0-162 0 0,0 0-271 0 0,0 0-276 0 0,0 0-173 0 0,0 0-73 0 0,0 0-12 0 0,0 0-43 0 0,0 0-20 0 0,2 2-9 0 0,7 2-166 0 0,0 1 1 0 0,0-1 0 0 0,0-1-1 0 0,0 1 1 0 0,0-1 0 0 0,1-1-1 0 0,0 0 1 0 0,-1 0-1 0 0,1-1 1 0 0,0-1 0 0 0,0 1-1 0 0,-1-1 1 0 0,5-1-262 0 0,54 5 418 0 0,17 0-142 0 0,-56-4-184 0 0,-29 0-82 0 0,0 0-2 0 0,0 0-7 0 0,0 0-18 0 0,0 0 19 0 0,0 0-7 0 0,0 0 8 0 0,0 0-27 0 0,0 0-17 0 0,0 0-36 0 0,0 0-36 0 0,0 0-43 0 0,-21 0-7458 0 0,19 0 6535 0 0,-4 0-914 0 0,2 1-3170 0 0,0 2-4799 0 0</inkml:trace>
  <inkml:trace contextRef="#ctx0" brushRef="#br0" timeOffset="691.73">0 509 6745 0 0,'0'0'2740'0'0,"0"0"-461"0"0,0 0-219 0 0,0 0-130 0 0,0 0-207 0 0,0 0-320 0 0,0 0-357 0 0,0 0-198 0 0,0 0-51 0 0,0 0 21 0 0,0 0-5 0 0,0 0-58 0 0,0 0-88 0 0,8 1-72 0 0,125 16 2787 0 0,24-28-2243 0 0,-52 0-945 0 0,-104 11-178 0 0,-1 0-4 0 0,0 0-13 0 0,0 0 13 0 0,0 0 24 0 0,0 0-20 0 0,0 0-35 0 0,0 0-25 0 0,0 0 40 0 0,0 0 15 0 0,0 0 10 0 0,0 0 2 0 0,0 0-4 0 0,0 0 6 0 0,0 0 7 0 0,0 0-21 0 0,0 0-17 0 0,0 0-11 0 0,0 0-24 0 0,0 0 42 0 0,0 0 6 0 0,0 0-10 0 0,0 0 10 0 0,0 0 3 0 0,0 0-10 0 0,0 0 12 0 0,0 0 6 0 0,0 0 4 0 0,0 0-3 0 0,0 0-19 0 0,0 0-3 0 0,0 0-21 0 0,0 0 22 0 0,0 0-5 0 0,0 0-6 0 0,0 0 2 0 0,0 0 2 0 0,0 0 19 0 0,0 0 8 0 0,0 0 2 0 0,0 0-10 0 0,0 0-2 0 0,0 0 0 0 0,0 0 0 0 0,0 0-4 0 0,0 0-14 0 0,0 0 3 0 0,0 0 10 0 0,0 0-11 0 0,0 0-12 0 0,0 0 6 0 0,0 0 18 0 0,0 0 2 0 0,0 0-13 0 0,0 0-6 0 0,0 0 3 0 0,0 0-3 0 0,0 0-23 0 0,0 0-20 0 0,0 0-37 0 0,0 0-14 0 0,0 0-42 0 0,-6 0-5121 0 0,3 0-5798 0 0,2 0-1042 0 0</inkml:trace>
  <inkml:trace contextRef="#ctx0" brushRef="#br0" timeOffset="5883.476">562 133 6057 0 0,'0'0'1265'0'0,"0"0"-107"0"0,0 0 112 0 0,0 0 254 0 0,0 0 127 0 0,0 0-136 0 0,0 0-400 0 0,0 0-440 0 0,0 0-284 0 0,0 0-130 0 0,0 0 10 0 0,24 8 4147 0 0,-18-11-4117 0 0,1 0-1 0 0,-1 0 1 0 0,0 0-1 0 0,-1 0 1 0 0,1-1-1 0 0,-1 0 1 0 0,0 0-1 0 0,0-1 1 0 0,0 1-1 0 0,0-1 1 0 0,-1 0-1 0 0,1-1 0 0 0,0-1-300 0 0,-5 6 14 0 0,0 0-1 0 0,1 0 1 0 0,-1 1-1 0 0,0-1 0 0 0,1 0 1 0 0,-1 0-1 0 0,1 1 1 0 0,-1-1-1 0 0,0 0 0 0 0,1 1 1 0 0,0-1-1 0 0,-1 0 0 0 0,1 1 1 0 0,-1-1-1 0 0,1 1 1 0 0,0-1-1 0 0,-1 1 0 0 0,1-1 1 0 0,0 1-1 0 0,-1 0 1 0 0,1-1-1 0 0,0 1 0 0 0,0 0 1 0 0,-1-1-1 0 0,1 1 0 0 0,0 0 1 0 0,0 0-1 0 0,0 0 1 0 0,0 0-1 0 0,-1 0 0 0 0,1 0 1 0 0,0 0-1 0 0,0 0 1 0 0,0 0-1 0 0,-1 0 0 0 0,1 0 1 0 0,0 1-1 0 0,0-1 0 0 0,0 0 1 0 0,-1 1-1 0 0,1-1 1 0 0,0 0-1 0 0,-1 1 0 0 0,1-1 1 0 0,0 1-1 0 0,-1-1 1 0 0,1 1-1 0 0,0-1 0 0 0,-1 1 1 0 0,1-1-1 0 0,-1 1 0 0 0,1 0 1 0 0,-1-1-1 0 0,1 1 1 0 0,-1 0-1 0 0,1 0-13 0 0,32 103 929 0 0,43 237-10 0 0,-22-183-739 0 0,-36-128-156 0 0,-17-30-8 0 0,9-52 1381 0 0,38-103-1357 0 0,-24 97-6 0 0,112-268 20 0 0,-83 210-73 0 0,-51 113-4761 0 0,-1 8 1935 0 0,-1 0-408 0 0,0-1-3723 0 0,2 0-4867 0 0</inkml:trace>
</inkml:ink>
</file>

<file path=ppt/ink/ink1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47.91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7218 0 0,'0'0'2028'0'0,"0"0"-269"0"0,0 0-168 0 0,0 0 13 0 0,0 0-6 0 0,0 0-200 0 0,0 0-326 0 0,0 0-343 0 0,0 0-184 0 0,0 0-5 0 0,0 0 100 0 0,0 0 79 0 0,0 0 27 0 0,5 2-17 0 0,124 20 3679 0 0,77-34-2941 0 0,-125 4-1209 0 0,-81 8-255 0 0,0 0 14 0 0,0 0 3 0 0,0 0 7 0 0,0 0-10 0 0,0 0-21 0 0,0 0-41 0 0,0 0 30 0 0,0 0-30 0 0,0 0-34 0 0,-21-1-6301 0 0,18 0 5129 0 0,-2-1-1120 0 0,1 2-4095 0 0,0 0-5163 0 0</inkml:trace>
</inkml:ink>
</file>

<file path=ppt/ink/ink1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48.25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11819 0 0,'0'0'2211'0'0,"0"0"-696"0"0,0 0-416 0 0,0 0-9 0 0,0 0 132 0 0,0 0 69 0 0,0 0-120 0 0,0 0-260 0 0,0 0-220 0 0,0 0-153 0 0,0 0-84 0 0,0 0-25 0 0,0 0-23 0 0,4 19-38 0 0,18 98 237 0 0,-10 103 228 0 0,-13-154-3114 0 0,1-65 1206 0 0,0-1-405 0 0,0 0-567 0 0,1 0-2312 0 0,0 0-70 0 0,1 0-6353 0 0</inkml:trace>
</inkml:ink>
</file>

<file path=ppt/ink/ink1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56.36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8 247 0 0 0,'0'0'424'0'0,"0"0"1163"0"0,0 0 340 0 0,0 0 43 0 0,0 0-26 0 0,0 0-87 0 0,0 0-169 0 0,0 0-209 0 0,0 0-184 0 0,0 0-137 0 0,0 0-78 0 0,0 0-64 0 0,-7 8 4125 0 0,140-8-793 0 0,181 0-2805 0 0,-314 0-1537 0 0,0 0 29 0 0,0 0-4 0 0,0 0 10 0 0,0 0 15 0 0,0 0-11 0 0,0 0 2 0 0,0 0 10 0 0,0 0 25 0 0,0 0-39 0 0,0 0 9 0 0,0 0-6 0 0,0 0-46 0 0,0 0 44 0 0,0 0 2 0 0,0 0 4 0 0,0 0 13 0 0,0 0-19 0 0,0 0-11 0 0,0 0 5 0 0,0 0 16 0 0,0 0-11 0 0,0 0-7 0 0,0 0 9 0 0,0 0-1 0 0,0 0-12 0 0,0 0 14 0 0,0 0 6 0 0,0 0-7 0 0,0 0 10 0 0,0 0 7 0 0,0 0-3 0 0,0 0-11 0 0,-32-66 347 0 0,-44-30-200 0 0,17 33-73 0 0,47 38-399 0 0,12 24 142 0 0,0 1-122 0 0,0 0-165 0 0,30-1-4487 0 0,-13-1 1099 0 0,-6 2-1588 0 0,1 0-6850 0 0</inkml:trace>
</inkml:ink>
</file>

<file path=ppt/ink/ink1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53.0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1 233 3921 0 0,'0'0'1731'0'0,"0"0"-208"0"0,0 0 128 0 0,0 0 203 0 0,0 0 14 0 0,0 0-248 0 0,0 0-359 0 0,0 0-286 0 0,0 0-195 0 0,0 0-112 0 0,0 0-20 0 0,1-1-378 0 0,3-2 6367 0 0,-4 3-6432 0 0,0 0-13 0 0,0 0-10 0 0,0 0-22 0 0,38 44 1460 0 0,56 71-645 0 0,-36 11-582 0 0,-8-13-257 0 0,-24-62-110 0 0,-16-40-14 0 0,-10-11-19 0 0,0 0 24 0 0,0 0 6 0 0,0 0-4 0 0,0 0-2 0 0,0 0-13 0 0,0 0 19 0 0,0 0-3 0 0,0 0 8 0 0,0 0 21 0 0,0 0 0 0 0,0 0 2 0 0,0 0 4 0 0,0 0-23 0 0,0 0 2 0 0,0 0 16 0 0,0 0-6 0 0,90-243 667 0 0,-22 129-697 0 0,-16 41 20 0 0,-46 46 395 0 0,1-8-268 0 0,-7 34-157 0 0,9-22-108 0 0,19-34 86 0 0,-9 31-5825 0 0,-5 22-3198 0 0,-14 4-2625 0 0</inkml:trace>
  <inkml:trace contextRef="#ctx0" brushRef="#br0" timeOffset="2180.061">960 1 4833 0 0,'0'0'2669'0'0,"0"0"-1096"0"0,0 0-320 0 0,0 0 162 0 0,0 0 181 0 0,0 0-16 0 0,0 0-289 0 0,0 0-433 0 0,0 0-330 0 0,0 0-151 0 0,0 0-9 0 0,0 0 43 0 0,0 0 24 0 0,-7 7-10 0 0,-84 79 1884 0 0,62-50-1222 0 0,29-36-1068 0 0,0 0 1 0 0,0 0 0 0 0,0 1 0 0 0,0-1 0 0 0,0 0 0 0 0,0 0 0 0 0,0 0 0 0 0,0 1-1 0 0,0-1 1 0 0,0 0 0 0 0,0 0 0 0 0,0 0 0 0 0,0 1 0 0 0,0-1 0 0 0,0 0 0 0 0,0 0-1 0 0,0 0 1 0 0,0 1 0 0 0,0-1 0 0 0,0 0 0 0 0,-1 0 0 0 0,1 0 0 0 0,0 1 0 0 0,0-1-1 0 0,0 0 1 0 0,0 0 0 0 0,0 0 0 0 0,-1 0 0 0 0,1 0 0 0 0,0 1 0 0 0,0-1 0 0 0,0 0-1 0 0,0 0 1 0 0,-1 0 0 0 0,1 0 0 0 0,0 0 0 0 0,0 0 0 0 0,0 0 0 0 0,-1 0 0 0 0,1 0-1 0 0,0 0-19 0 0,39-25 897 0 0,8-7-375 0 0,-115 89 1199 0 0,44-40-2180 0 0,7-11-2914 0 0,16-6 1690 0 0,1 0-903 0 0,0 0-2228 0 0,0 0-4320 0 0</inkml:trace>
  <inkml:trace contextRef="#ctx0" brushRef="#br0" timeOffset="4019.071">713 682 5249 0 0,'0'0'1598'0'0,"0"0"-221"0"0,0 0 200 0 0,0 0 399 0 0,0 0 210 0 0,0 0-142 0 0,0 0-434 0 0,0 0-428 0 0,0 0-274 0 0,0 0-120 0 0,0 0-42 0 0,0 0-25 0 0,0 0-21 0 0,0 30 3544 0 0,-24 109-2166 0 0,33-117-1852 0 0,-2-21-381 0 0,-2-13-3243 0 0,-3-14-4327 0 0,0 20 2282 0 0,-1 2-6046 0 0</inkml:trace>
  <inkml:trace contextRef="#ctx0" brushRef="#br0" timeOffset="4672.29">816 402 9090 0 0,'0'0'2272'0'0,"0"0"-286"0"0,0 0-199 0 0,0 0-112 0 0,0 0-186 0 0,0 0-236 0 0,0 0-213 0 0,0 0-166 0 0,0 0-109 0 0,0 0-51 0 0,0 0-69 0 0,0 0-81 0 0,-3 1-73 0 0,-31 17 954 0 0,19 0 39 0 0,16-18-1417 0 0,-10-4 2149 0 0,32-26-2193 0 0,-16 15-4960 0 0,1 7-2641 0 0,-7 7 5683 0 0,4-4-10814 0 0</inkml:trace>
</inkml:ink>
</file>

<file path=ppt/ink/ink1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6:13.39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1215 3793 0 0,'0'0'1291'0'0,"0"0"-226"0"0,0 0 92 0 0,0 0 363 0 0,0 0 298 0 0,0 0 18 0 0,0 0-238 0 0,0 0-359 0 0,0 0-246 0 0,0 0-133 0 0,0 0-62 0 0,14-11 1416 0 0,73-134 2161 0 0,11-17-3269 0 0,141-224 191 0 0,-27 9-658 0 0,-164 244 3 0 0,-56 419-542 0 0,48-73-20 0 0,35 70-58 0 0,-39-109 581 0 0,-50-178-36 0 0,-285-214-435 0 0,163 112-279 0 0,128 99-44 0 0,0 1 1 0 0,-1-1-1 0 0,0 1 0 0 0,0 1 0 0 0,-1 0 0 0 0,1 0 0 0 0,-1 1 0 0 0,0 0 0 0 0,0 0 0 0 0,-1 2 0 0 0,1-1 0 0 0,-1 1 0 0 0,-7 0 191 0 0,21 50-5195 0 0,19-6-2460 0 0,-14-29-3426 0 0</inkml:trace>
  <inkml:trace contextRef="#ctx0" brushRef="#br0" timeOffset="1441.12">1024 1145 10978 0 0,'0'0'1202'0'0,"0"0"-262"0"0,0 0 72 0 0,0 0 281 0 0,0 0 160 0 0,0 0-58 0 0,0 0-181 0 0,0 0-179 0 0,0 0-154 0 0,0 0-111 0 0,35-20-99 0 0,107-62-94 0 0,-128 75-387 0 0,-1-1 0 0 0,0 0 0 0 0,0-1 0 0 0,-1-1 0 0 0,0 0 0 0 0,-1 0-1 0 0,0-1 1 0 0,8-10-190 0 0,3-5 331 0 0,4-3-187 0 0,-1-1 0 0 0,-2-1 0 0 0,-1-1 0 0 0,-2-1 0 0 0,-1-1 0 0 0,-1-1 0 0 0,-2 0 0 0 0,-2-1 0 0 0,-1-1 0 0 0,-2 0 0 0 0,-2-1 0 0 0,-1 0 0 0 0,-1 0 0 0 0,-3-1 0 0 0,0-31-144 0 0,-3 64-3 0 0,0 0 0 0 0,0 0-1 0 0,-1 0 1 0 0,0 0 0 0 0,0 0-1 0 0,0-1 1 0 0,-1 1 0 0 0,0 0 0 0 0,0 0-1 0 0,0 0 1 0 0,-1 1 0 0 0,0-1-1 0 0,0 0 1 0 0,-1 0 0 0 0,1 1 0 0 0,-1 0-1 0 0,-1-1 1 0 0,1 1 0 0 0,-1 0-1 0 0,1 1 1 0 0,-1-1 0 0 0,-1 1 0 0 0,1-1-1 0 0,-1 1 1 0 0,1 1 0 0 0,-1-1-1 0 0,-1 1 1 0 0,-3-3 3 0 0,3 7-37 0 0,-1 1 0 0 0,1 0 0 0 0,0 0 1 0 0,0 1-1 0 0,0 0 0 0 0,0 0 0 0 0,0 0 0 0 0,1 0 0 0 0,0 1 0 0 0,-1 0 0 0 0,1 0 0 0 0,1 1 0 0 0,-1-1 0 0 0,0 1 0 0 0,1 0 1 0 0,0 0-1 0 0,1 1 0 0 0,-1-1 0 0 0,1 1 0 0 0,0 0 0 0 0,0 0 0 0 0,0 0 0 0 0,1 0 0 0 0,-1 5 37 0 0,-2-3-17 0 0,-83 189-139 0 0,80-170 169 0 0,0 1 0 0 0,2 0 0 0 0,1 1 0 0 0,2-1 0 0 0,0 1 1 0 0,2 16-14 0 0,2-35 2 0 0,-1 1 0 0 0,2-1 0 0 0,0 0 0 0 0,0 0 0 0 0,0 0 0 0 0,1 0 0 0 0,1 0 0 0 0,0-1 0 0 0,0 1 0 0 0,1-1 0 0 0,0 0 0 0 0,5 6-2 0 0,-2-6 33 0 0,1-1-1 0 0,0-1 1 0 0,1 1 0 0 0,0-1 0 0 0,0-1-1 0 0,0 0 1 0 0,1 0 0 0 0,-1-1-1 0 0,1-1 1 0 0,1 1 0 0 0,-1-2-1 0 0,1 0 1 0 0,-1 0 0 0 0,1-1 0 0 0,0 0-1 0 0,0-1 1 0 0,0-1 0 0 0,0 0-1 0 0,0 0 1 0 0,0-1 0 0 0,10-2-33 0 0,-1-2 54 0 0,1-1 0 0 0,-1 0 0 0 0,-1-2 0 0 0,1 0 0 0 0,-2-1 0 0 0,1-1 0 0 0,-1-1 0 0 0,0-1 1 0 0,1-2-55 0 0,3-4 44 0 0,0-1 1 0 0,-1-1-1 0 0,-2-1 1 0 0,0-1-1 0 0,-1 0 1 0 0,15-24-45 0 0,-6 9 49 0 0,-3 0 61 0 0,-25 37-94 0 0,0 0-24 0 0,0 0-6 0 0,0 0-24 0 0,0 11-98 0 0,7 277 572 0 0,-7-282-428 0 0,-1 1 0 0 0,0 0 0 0 0,-1-1 0 0 0,0 1 0 0 0,0-1 0 0 0,0 0 0 0 0,0 1-1 0 0,-1-1 1 0 0,0 0 0 0 0,-1-1 0 0 0,1 1 0 0 0,-1 0 0 0 0,0-1 0 0 0,-1 0 0 0 0,1 0 0 0 0,-1 0-1 0 0,0-1 1 0 0,0 1 0 0 0,0-1 0 0 0,-1-1 0 0 0,1 1 0 0 0,-1-1 0 0 0,0 0 0 0 0,0 0 0 0 0,-1 0-1 0 0,1-1 1 0 0,0 0 0 0 0,-1 0 0 0 0,1-1 0 0 0,-1 1 0 0 0,0-2 0 0 0,1 1 0 0 0,-1-1 0 0 0,0 0-1 0 0,-4 0-7 0 0,17-16-490 0 0,12 5 496 0 0,0 1 0 0 0,1 1 0 0 0,0 0 0 0 0,1 1 0 0 0,-1 2 0 0 0,2 0 0 0 0,-1 0 0 0 0,0 2 0 0 0,1 1 0 0 0,0 1 0 0 0,0 0 0 0 0,7 2-6 0 0,-11-1 88 0 0,-1-1 0 0 0,1 0 1 0 0,-1-1-1 0 0,0-1 1 0 0,1-1-1 0 0,-2 0 0 0 0,1-1 1 0 0,-1 0-1 0 0,0-1 0 0 0,0-1 1 0 0,10-7-89 0 0,-20 12 30 0 0,0-1 0 0 0,-1 1 0 0 0,1-1 0 0 0,-1 0 1 0 0,1 0-1 0 0,-1 0 0 0 0,-1-1 0 0 0,1 1 0 0 0,-1-1 0 0 0,1 0 0 0 0,-1 0 1 0 0,-1 0-1 0 0,1-1 0 0 0,-1 1 0 0 0,0-1 0 0 0,0 1 0 0 0,0-1 0 0 0,-1 0 1 0 0,0 1-1 0 0,1-6-30 0 0,-2 10 48 0 0,0 1-22 0 0,0 0 9 0 0,0 0-8 0 0,-64 44-329 0 0,58-39 296 0 0,0 0 0 0 0,1 1-1 0 0,-1-1 1 0 0,1 2 0 0 0,1-1-1 0 0,-1 0 1 0 0,1 1 0 0 0,0 0-1 0 0,0 0 1 0 0,1 0 0 0 0,0 0 0 0 0,0 0-1 0 0,1 1 1 0 0,0 0 0 0 0,0-1-1 0 0,1 1 1 0 0,0 0 0 0 0,0 0-1 0 0,1 6 7 0 0,0-9-2 0 0,0-1-1 0 0,0 0 1 0 0,1 1-1 0 0,-1-1 1 0 0,1 0 0 0 0,0 0-1 0 0,0 0 1 0 0,1 0-1 0 0,-1 1 1 0 0,1-2-1 0 0,0 1 1 0 0,0 0-1 0 0,0 0 1 0 0,0-1 0 0 0,1 1-1 0 0,0-1 1 0 0,-1 1-1 0 0,1-1 1 0 0,1 0-1 0 0,-1 0 1 0 0,0-1-1 0 0,1 1 1 0 0,-1-1 0 0 0,4 2 2 0 0,2 1 26 0 0,0-2 0 0 0,0 1 0 0 0,0-1 0 0 0,1-1 0 0 0,-1 0-1 0 0,1 0 1 0 0,-1-1 0 0 0,1 0 0 0 0,-1 0 0 0 0,1-1 0 0 0,0-1 0 0 0,0 1 0 0 0,-1-2 0 0 0,1 1 0 0 0,-1-1 0 0 0,1-1 0 0 0,-1 1 0 0 0,0-2 0 0 0,0 1 0 0 0,0-1 0 0 0,-1-1 0 0 0,1 0 0 0 0,-1 0 0 0 0,0 0 0 0 0,0-1 0 0 0,-1 0 0 0 0,0-1 0 0 0,0 0 0 0 0,6-7-26 0 0,-8 9 22 0 0,0-1 1 0 0,-1 0-1 0 0,1 1 0 0 0,-1-2 0 0 0,0 1 1 0 0,-1 0-1 0 0,1-1 0 0 0,-1 0 1 0 0,-1 0-1 0 0,1 0 0 0 0,-1 0 0 0 0,0 0 1 0 0,-1 0-1 0 0,0 0 0 0 0,0-1 1 0 0,-1 1-1 0 0,1-7-22 0 0,0 7 1 0 0,-1 0 1 0 0,1 0-1 0 0,-1-1 1 0 0,0 1 0 0 0,-1 0-1 0 0,0 0 1 0 0,0-1-1 0 0,0 1 1 0 0,-1 0-1 0 0,0 0 1 0 0,-1 0-1 0 0,1 1 1 0 0,-1-1-1 0 0,-1 0 1 0 0,1 1-1 0 0,-1 0 1 0 0,0 0 0 0 0,0 0-1 0 0,-1 0 1 0 0,0 1-1 0 0,0 0 1 0 0,0 0-1 0 0,-1 0 1 0 0,1 0-1 0 0,-1 1 1 0 0,-5-3-2 0 0,3 4-57 0 0,0 0 1 0 0,0 0-1 0 0,-1 1 1 0 0,1 0 0 0 0,-1 1-1 0 0,0 0 1 0 0,1 0-1 0 0,-1 0 1 0 0,0 1-1 0 0,0 1 1 0 0,1-1-1 0 0,-2 2 57 0 0,9-2-16 0 0,0 0 0 0 0,0 0 0 0 0,-1 1 0 0 0,1-1 0 0 0,0 0-1 0 0,0 1 1 0 0,0-1 0 0 0,0 1 0 0 0,0-1 0 0 0,0 1 0 0 0,0 0 0 0 0,0 0-1 0 0,0-1 1 0 0,0 1 0 0 0,0 0 0 0 0,0 0 0 0 0,1 0 0 0 0,-1 0-1 0 0,0 0 1 0 0,1 0 0 0 0,-1 0 0 0 0,0 0 0 0 0,1 0 0 0 0,-1 0-1 0 0,1 0 1 0 0,0 0 0 0 0,-1 0 0 0 0,1 1 0 0 0,0-1 0 0 0,0 0 0 0 0,0 0-1 0 0,-1 0 1 0 0,1 0 0 0 0,0 1 0 0 0,1-1 0 0 0,-1 0 0 0 0,0 0-1 0 0,0 0 1 0 0,0 1 0 0 0,1-1 0 0 0,-1 0 0 0 0,1 0 0 0 0,-1 0 0 0 0,1 0-1 0 0,-1 0 1 0 0,1 0 0 0 0,0 0 0 0 0,-1 0 0 0 0,1 0 0 0 0,0 0-1 0 0,0 0 1 0 0,0 0 0 0 0,0-1 0 0 0,0 1 0 0 0,-1 0 0 0 0,1 0-1 0 0,1-1 1 0 0,-1 1 0 0 0,0-1 0 0 0,0 1 0 0 0,0-1 16 0 0,13 4-23 0 0,0-2 0 0 0,-1 0 1 0 0,1 0-1 0 0,0-1 0 0 0,1-1 1 0 0,-1 0-1 0 0,0-1 0 0 0,0 0 1 0 0,11-4 22 0 0,250-64-1034 0 0,-200 46-215 0 0,-14 3-1220 0 0,-29 9-2115 0 0,-4 2-7455 0 0</inkml:trace>
</inkml:ink>
</file>

<file path=ppt/ink/ink1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6:22.0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0 356 1840 0 0,'0'0'2220'0'0,"0"0"-580"0"0,0 0-316 0 0,0 0-34 0 0,0 0 67 0 0,0 0 20 0 0,0 0-112 0 0,0 0-220 0 0,0 0-231 0 0,0 0-200 0 0,0 0-61 0 0,24-3 2500 0 0,-9-5-2398 0 0,-1-1 1 0 0,-1 0-1 0 0,0 0 1 0 0,0-1-1 0 0,-1-1 1 0 0,0 0-1 0 0,0-1 1 0 0,-1-1-656 0 0,40-75 1767 0 0,-46 80-1305 0 0,-5 15-253 0 0,0 12-64 0 0,24 109 359 0 0,44 160-4 0 0,19-35-304 0 0,-71-228 654 0 0,-8-42 46 0 0,5-160-517 0 0,102-220-115 0 0,-99 286-291 0 0,-16 111 3 0 0,-8 2-2878 0 0,-1 0-9946 0 0,5-2 2506 0 0</inkml:trace>
  <inkml:trace contextRef="#ctx0" brushRef="#br0" timeOffset="958.276">617 868 2473 0 0,'0'0'4795'0'0,"0"0"-2402"0"0,0 0-890 0 0,0 0-46 0 0,0 0 128 0 0,0 0 80 0 0,0 0-114 0 0,0 0-280 0 0,0 0-274 0 0,0 0-201 0 0,0 0-100 0 0,0 0-45 0 0,0 0-27 0 0,7-7 1903 0 0,-18 43-581 0 0,-6 12-1559 0 0,8 23 160 0 0,8-22-89 0 0,28-6-102 0 0,-15-81-7520 0 0,-9 21-1907 0 0,-3 13-2380 0 0</inkml:trace>
  <inkml:trace contextRef="#ctx0" brushRef="#br0" timeOffset="1462.016">724 563 10866 0 0,'0'0'2267'0'0,"0"0"-413"0"0,0 0-256 0 0,0 0-70 0 0,0 0-103 0 0,0 0-163 0 0,0 0-216 0 0,0 0-246 0 0,0 0-156 0 0,0 0-109 0 0,0 0-72 0 0,0 0-34 0 0,0 0-11 0 0,-9-15 1457 0 0,32-13-1835 0 0,-23 28-14 0 0,-1 0 1 0 0,1 0 0 0 0,0 0-1 0 0,0 0 1 0 0,-1 0-1 0 0,1 0 1 0 0,0-1-1 0 0,0 1 1 0 0,-1 0 0 0 0,1 0-1 0 0,0 0 1 0 0,0 0-1 0 0,-1-1 1 0 0,1 1-1 0 0,0 0 1 0 0,0 0 0 0 0,0-1-1 0 0,0 1 1 0 0,-1 0-1 0 0,1 0 1 0 0,0-1-1 0 0,0 1 1 0 0,0 0 0 0 0,0 0-1 0 0,0-1 1 0 0,0 1-1 0 0,0 0 1 0 0,0 0-1 0 0,0-1 1 0 0,0 1 0 0 0,0 0-1 0 0,0-1 1 0 0,0 1-1 0 0,0 0 1 0 0,0 0-1 0 0,0-1 1 0 0,0 1 0 0 0,0 0-1 0 0,0-1 1 0 0,0 1-27 0 0,-15 9 414 0 0,12-7-5170 0 0,3-2-5208 0 0,0 0-1490 0 0</inkml:trace>
  <inkml:trace contextRef="#ctx0" brushRef="#br0" timeOffset="2115.97">838 25 6737 0 0,'0'0'3354'0'0,"0"0"-1165"0"0,0 0-479 0 0,0 0-53 0 0,0 0-71 0 0,0 0-155 0 0,0 0-209 0 0,0 0-222 0 0,0 0-179 0 0,0 0-110 0 0,0 0-69 0 0,0 0-53 0 0,0 0-29 0 0,-3-1-25 0 0,-11-1-26 0 0,11 1-14 0 0,3 1-47 0 0,0 0-54 0 0,0 0-57 0 0,0 0-62 0 0,0 0-3 0 0,0 0-15 0 0,0 0-18 0 0,13 0 422 0 0,112-14 10 0 0,-120 14-646 0 0,-4-1-18 0 0,1 0 0 0 0,0 0 1 0 0,0 0-1 0 0,0 1 1 0 0,0-1-1 0 0,0 1 0 0 0,0-1 1 0 0,0 1-1 0 0,0 0 0 0 0,0 0 1 0 0,0-1-1 0 0,0 2 1 0 0,0-1-1 0 0,0 0 0 0 0,0 0 1 0 0,0 1-1 0 0,0-1 0 0 0,0 1 1 0 0,0-1-1 0 0,-1 1 1 0 0,1 0-1 0 0,0 0 0 0 0,0 0 1 0 0,0 0-1 0 0,-1 0 0 0 0,1 0 1 0 0,-1 0-1 0 0,1 1 1 0 0,-1-1-1 0 0,1 1 0 0 0,-1-1 1 0 0,0 1-1 0 0,1-1 0 0 0,-1 1 1 0 0,0 0-1 0 0,0 0 1 0 0,0-1-1 0 0,-1 1 0 0 0,1 0 1 0 0,0 0-1 0 0,-1 0 1 0 0,1 0-1 0 0,-1 0 0 0 0,0 0 1 0 0,1 0-1 0 0,-1 0 0 0 0,0 0 1 0 0,0 0-1 0 0,0 0 1 0 0,-1 0-1 0 0,1 0 0 0 0,-1 1-7 0 0,-101 141 680 0 0,102-142-667 0 0,-1-1 0 0 0,1 0 0 0 0,-1 1 0 0 0,1-1 0 0 0,0 1-1 0 0,-1-1 1 0 0,1 1 0 0 0,0-1 0 0 0,0 1 0 0 0,0-1-1 0 0,0 1 1 0 0,0-1 0 0 0,1 0 0 0 0,-1 1 0 0 0,0-1-1 0 0,1 1 1 0 0,-1-1 0 0 0,1 1 0 0 0,-1-1 0 0 0,1 0-1 0 0,0 0 1 0 0,-1 1 0 0 0,1-1 0 0 0,0 0 0 0 0,0 0-1 0 0,0 0 1 0 0,0 0 0 0 0,0 0 0 0 0,0 0 0 0 0,0 0-1 0 0,0 0 1 0 0,1 0 0 0 0,-1 0 0 0 0,0 0 0 0 0,0-1 0 0 0,1 1-1 0 0,-1-1 1 0 0,1 1 0 0 0,-1-1 0 0 0,0 1 0 0 0,1-1-1 0 0,-1 0 1 0 0,2 0-13 0 0,77 4 611 0 0,-60-5-555 0 0,26-2-3071 0 0,-42 10-440 0 0,-4-3-1171 0 0,2-1-7500 0 0</inkml:trace>
  <inkml:trace contextRef="#ctx0" brushRef="#br0" timeOffset="2894.033">1363 507 5481 0 0,'0'0'3329'0'0,"0"0"-1133"0"0,0 0-454 0 0,0 0-71 0 0,0 0-21 0 0,0 0-99 0 0,0 0-227 0 0,0 0-281 0 0,0 0-203 0 0,0 0-114 0 0,0 0-60 0 0,0 0 11 0 0,0 0-23 0 0,4 11 3462 0 0,181-25-2089 0 0,-94 3-1784 0 0,-71 7 442 0 0,-18 1-4847 0 0,-6 3-2004 0 0,-4-1-3851 0 0,5 1-259 0 0</inkml:trace>
  <inkml:trace contextRef="#ctx0" brushRef="#br0" timeOffset="3409.393">1377 706 11002 0 0,'0'0'2650'0'0,"0"0"-709"0"0,0 0-344 0 0,0 0-72 0 0,0 0-65 0 0,0 0-138 0 0,0 0-242 0 0,0 0-247 0 0,0 0-163 0 0,0 0-94 0 0,0 0-72 0 0,0 0-40 0 0,6 8 1819 0 0,277-8 698 0 0,-285-13-6627 0 0,2 6-786 0 0,0 4-620 0 0,0 0-7065 0 0</inkml:trace>
</inkml:ink>
</file>

<file path=ppt/ink/ink1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6:28.4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2 240 2849 0 0,'0'0'4830'0'0,"0"0"-2323"0"0,0 0-736 0 0,0 0-40 0 0,0 0 66 0 0,0 0-70 0 0,0 0-199 0 0,0 0-308 0 0,0 0-290 0 0,0 0-177 0 0,0 0-95 0 0,0-6-22 0 0,0-2-404 0 0,-1-2 191 0 0,1 4 3120 0 0,0 6-3352 0 0,0 0-32 0 0,0 0-15 0 0,0 23 793 0 0,40 138 263 0 0,-14 237-558 0 0,-19-192-501 0 0,-2-250-6449 0 0,2 16 2900 0 0,-4 11-617 0 0,2 1-3961 0 0,-1 7-836 0 0</inkml:trace>
  <inkml:trace contextRef="#ctx0" brushRef="#br0" timeOffset="1431.839">249 457 0 0 0,'0'0'488'0'0,"0"0"926"0"0,0 0 210 0 0,0 0-60 0 0,0 0-87 0 0,0 0-110 0 0,0 0-119 0 0,0 0-109 0 0,0 0-60 0 0,0 0-11 0 0,0 0 43 0 0,7 0 1937 0 0,-1 1 5142 0 0,-1 1-5115 0 0,11-15-2954 0 0,-10 8 91 0 0,46-38 1 0 0,-42 35 62 0 0,-10 28 131 0 0,-1-3-411 0 0,31 152 256 0 0,14-3-148 0 0,-24-60 7 0 0,-20-106-108 0 0,0 0-5 0 0,15 11 796 0 0,-2-44-423 0 0,121-321-191 0 0,-97 260-185 0 0,-36 86-264 0 0,-2 8 183 0 0,1 0-21 0 0,0 0-39 0 0,0 0-54 0 0,0 0-66 0 0,0 0-81 0 0,-9-14-7301 0 0,2 7-1350 0 0,3 6-2958 0 0</inkml:trace>
  <inkml:trace contextRef="#ctx0" brushRef="#br0" timeOffset="2134.65">319 151 4705 0 0,'0'0'3175'0'0,"0"0"-936"0"0,0 0-355 0 0,0 0-21 0 0,0 0-96 0 0,0 0-204 0 0,0 0-280 0 0,0 0-294 0 0,0 0-201 0 0,0 0-122 0 0,0 0-63 0 0,0 0-11 0 0,0 0 1 0 0,-1 0 3371 0 0,339 4-788 0 0,-355-4-2171 0 0,-20-25-873 0 0,32 19-211 0 0,0 0 0 0 0,0 0 1 0 0,1 0-1 0 0,-1-1 1 0 0,2 0-1 0 0,-1 1 0 0 0,1-1 1 0 0,0-1-1 0 0,0 1 1 0 0,1 0-1 0 0,-1-6 79 0 0,1-7-4471 0 0,5 1-4192 0 0,-1 15-3580 0 0</inkml:trace>
  <inkml:trace contextRef="#ctx0" brushRef="#br0" timeOffset="4484.136">805 825 5649 0 0,'0'0'2357'0'0,"0"0"-209"0"0,0 0-69 0 0,0 0-98 0 0,0 0-189 0 0,0 0-310 0 0,0 0-375 0 0,0 0-295 0 0,0 0-185 0 0,0 0-125 0 0,0 0-95 0 0,0 0-16 0 0,0 0-24 0 0,-3 3-5 0 0,-4 2-266 0 0,-23 39 3065 0 0,28-36-3071 0 0,1-1 1 0 0,0 0-1 0 0,0 0 0 0 0,1 1 1 0 0,0-1-1 0 0,1 0 1 0 0,-1 1-1 0 0,1-1 0 0 0,0 0 1 0 0,1 0-1 0 0,0 0 0 0 0,0 0 1 0 0,1 0-1 0 0,0 0 0 0 0,0 0 1 0 0,2 3-91 0 0,5 1 257 0 0,-9-11-242 0 0,-1 0 2 0 0,0 0 4 0 0,0 0-1 0 0,0 0-4 0 0,0 0-48 0 0,0 0-2 0 0,0 0-4 0 0,0 0-26 0 0,4-23-2337 0 0,-2 6-225 0 0,-2 9-513 0 0,2 1-3985 0 0,-1 3-3738 0 0</inkml:trace>
  <inkml:trace contextRef="#ctx0" brushRef="#br0" timeOffset="4894.967">864 590 7506 0 0,'0'0'2892'0'0,"0"0"-879"0"0,0 0-465 0 0,0 0-88 0 0,0 0-55 0 0,0 0-122 0 0,0 0-193 0 0,0 0-217 0 0,0 0-181 0 0,0 0-123 0 0,0 0-94 0 0,0 0-54 0 0,-8 5-46 0 0,-26 15-32 0 0,35-20-309 0 0,-1 0 1 0 0,1 0-1 0 0,-1 0 1 0 0,1 0-1 0 0,-1 0 1 0 0,1 0-1 0 0,-1 0 0 0 0,1 0 1 0 0,0 0-1 0 0,-1 0 1 0 0,1 0-1 0 0,-1 0 1 0 0,1 1-1 0 0,-1-1 1 0 0,1 0-1 0 0,-1 0 0 0 0,0 1 1 0 0,1-1-1 0 0,-1 0 1 0 0,1 1-1 0 0,-1-1 1 0 0,0 0-1 0 0,1 1 1 0 0,-1-1-1 0 0,1 0 0 0 0,-1 1 1 0 0,0-1-1 0 0,0 1 1 0 0,1-1-1 0 0,-1 1 1 0 0,0-1-1 0 0,0 1 1 0 0,0-1-1 0 0,1 1 0 0 0,-1-1 1 0 0,0 1-1 0 0,0-1 1 0 0,0 1-1 0 0,0-1 1 0 0,0 1-1 0 0,0-1 1 0 0,0 1-1 0 0,0 0 0 0 0,0-1 1 0 0,0 1-1 0 0,-1-1 1 0 0,1 1-1 0 0,0-1 1 0 0,0 1-1 0 0,0-1 1 0 0,-1 1-1 0 0,1-1-34 0 0,29-21 565 0 0,-61 35-59 0 0,31-10-2946 0 0,19-11-8920 0 0,-16 3 441 0 0</inkml:trace>
  <inkml:trace contextRef="#ctx0" brushRef="#br0" timeOffset="5551.894">1041 203 4945 0 0,'0'0'3237'0'0,"0"0"-1149"0"0,0 0-426 0 0,0 0 62 0 0,0 0 37 0 0,0 0-85 0 0,0 0-257 0 0,0 0-324 0 0,0 0-232 0 0,0 0-130 0 0,0 0-31 0 0,0 0-20 0 0,0 0-19 0 0,5-4 2499 0 0,-5 85-1184 0 0,8 372-544 0 0,-5-218-1514 0 0,-3-234 54 0 0,4-34-4455 0 0,12-2-1494 0 0,-10 22-1343 0 0,0 5-4250 0 0</inkml:trace>
  <inkml:trace contextRef="#ctx0" brushRef="#br0" timeOffset="6199.671">1216 126 3121 0 0,'0'0'2100'0'0,"0"0"-165"0"0,0 0 16 0 0,0 0 66 0 0,0 0-78 0 0,0 0-200 0 0,0 0-246 0 0,0 0-243 0 0,0 0-176 0 0,0 0-145 0 0,0 0-94 0 0,0 0-36 0 0,0 0-4 0 0,-3-2-26 0 0,-1 1-1314 0 0,4 1 776 0 0,0 0 0 0 0,0 0-1 0 0,1 0 1 0 0,-1 0 0 0 0,0-1-1 0 0,0 1 1 0 0,0 0-1 0 0,0 0 1 0 0,0 0 0 0 0,1-1-1 0 0,-1 1 1 0 0,0 0 0 0 0,0 0-1 0 0,0 0 1 0 0,0 0 0 0 0,0-1-1 0 0,0 1 1 0 0,0 0-1 0 0,0 0 1 0 0,0-1 0 0 0,0 1-1 0 0,0 0 1 0 0,0 0 0 0 0,0-1-231 0 0,15 1 354 0 0,46 11 346 0 0,-17 15-469 0 0,-42-25-212 0 0,-1 0 0 0 0,1 1-1 0 0,-1-1 1 0 0,0 0 0 0 0,1 1 0 0 0,-1-1-1 0 0,0 1 1 0 0,0-1 0 0 0,0 1 0 0 0,0-1-1 0 0,0 1 1 0 0,0 0 0 0 0,0 0 0 0 0,0-1-1 0 0,-1 1 1 0 0,1 0 0 0 0,-1 0 0 0 0,0 0-1 0 0,1 0 1 0 0,-1 0 0 0 0,0 0 0 0 0,0 0-1 0 0,0 0 1 0 0,0-1 0 0 0,0 1 0 0 0,-1 0-1 0 0,1 0 1 0 0,-1 0 0 0 0,1 0 0 0 0,-1 0-1 0 0,1-1 1 0 0,-1 1 0 0 0,0 0-19 0 0,-18 22 343 0 0,-8 27 182 0 0,29-48-493 0 0,0-1-1 0 0,1 0 1 0 0,-1 0 0 0 0,0 0-1 0 0,1 0 1 0 0,0 0 0 0 0,-1 0-1 0 0,1-1 1 0 0,0 1 0 0 0,0-1-1 0 0,0 0 1 0 0,0 0 0 0 0,0 0-1 0 0,0 0 1 0 0,0 0-1 0 0,0-1 1 0 0,0 1 0 0 0,0-1-1 0 0,3 0-31 0 0,2 2 87 0 0,110-6-235 0 0,-71-12-1369 0 0,-17 4-6664 0 0,-26 11-4176 0 0</inkml:trace>
</inkml:ink>
</file>

<file path=ppt/ink/ink1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08.84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 22 3537 0 0,'0'0'2670'0'0,"0"0"-557"0"0,0 0-264 0 0,0 0-41 0 0,0 0-17 0 0,0 0-100 0 0,0 0-294 0 0,0 0-341 0 0,0 0-267 0 0,0 0-183 0 0,-7 0 273 0 0,5 0 3495 0 0,72 25-1105 0 0,39-24-2086 0 0,121-32-121 0 0,-74 14-619 0 0,-156 17-556 0 0,-29 1-4156 0 0,-10 13-2494 0 0,23-7 829 0 0,7-3-97 0 0,2 0-1376 0 0</inkml:trace>
</inkml:ink>
</file>

<file path=ppt/ink/ink1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09.47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71 5689 0 0,'0'0'2749'0'0,"0"0"-494"0"0,0 0-245 0 0,0 0-111 0 0,0 0-196 0 0,0 0-302 0 0,0 0-354 0 0,0 0-262 0 0,0 0-159 0 0,0 0-58 0 0,0 0-6 0 0,0 0 1 0 0,0 0-21 0 0,6 14 2739 0 0,157-22 715 0 0,124-49-2733 0 0,-276 55-1196 0 0,-6 1-1337 0 0,-5-3-3328 0 0,0-8-7764 0 0,0 12 354 0 0</inkml:trace>
</inkml:ink>
</file>

<file path=ppt/ink/ink1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14.27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1 129 4513 0 0,'0'0'2304'0'0,"0"0"-207"0"0,0 0-103 0 0,0 0 9 0 0,0 0-87 0 0,0 0-279 0 0,0 0-415 0 0,0 0-365 0 0,0 0-268 0 0,0 0-134 0 0,0 0 16 0 0,0 0 67 0 0,0 0 52 0 0,6 2 22 0 0,35 6 271 0 0,0-2 0 0 0,1-3 0 0 0,-1 0-1 0 0,1-3 1 0 0,28-4-883 0 0,227-25 2776 0 0,-331-4-2334 0 0,-26-33-388 0 0,57 60-2302 0 0,4-6-9862 0 0,1 12 3497 0 0</inkml:trace>
</inkml:ink>
</file>

<file path=ppt/ink/ink1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17.39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9 214 3921 0 0,'0'0'2562'0'0,"0"0"-517"0"0,0 0-136 0 0,0 0 95 0 0,0 0-2 0 0,0 0-159 0 0,0 0-331 0 0,0 0-354 0 0,0 0-284 0 0,0 0-176 0 0,0 0-41 0 0,0 0 12 0 0,-9-6 1251 0 0,34-4 3 0 0,78-18 367 0 0,74 25-1774 0 0,80-16-260 0 0,-256 18-215 0 0,0-1 0 0 0,0 1 0 0 0,-1-1 0 0 0,1 1 0 0 0,0-1 0 0 0,-1 1-1 0 0,1-1 1 0 0,-1 1 0 0 0,1-1 0 0 0,-1 1 0 0 0,0-1 0 0 0,0 0 0 0 0,1 1-1 0 0,-1-1 1 0 0,0 0 0 0 0,-1 1 0 0 0,1-1 0 0 0,0 0 0 0 0,0 1 0 0 0,-1-1-1 0 0,1 0 1 0 0,-1 1 0 0 0,1-1 0 0 0,-1 1 0 0 0,0-1 0 0 0,0 1 0 0 0,1-1 0 0 0,-1 1-1 0 0,0 0 1 0 0,0-1 0 0 0,-1 1 0 0 0,1 0 0 0 0,0 0-41 0 0,-8-8-284 0 0,1 2 0 0 0,-1-1 0 0 0,-1 1 0 0 0,1 0 0 0 0,-1 1 0 0 0,0 0 0 0 0,-1 1 0 0 0,1 0 1 0 0,-1 1-1 0 0,0 0 0 0 0,0 0 0 0 0,0 1 0 0 0,-4 1 284 0 0,-31-13-4638 0 0,35 12 1788 0 0,4 2-3079 0 0,1 1-5327 0 0</inkml:trace>
</inkml:ink>
</file>

<file path=ppt/ink/ink1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14.87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89 357 10826 0 0,'0'0'2299'0'0,"0"0"-478"0"0,0 0-258 0 0,0 0 36 0 0,0 0 32 0 0,0 0-119 0 0,0 0-312 0 0,0 0-361 0 0,0 0-255 0 0,0 0-134 0 0,0 0-95 0 0,0 0-51 0 0,0 0-44 0 0,-6 1-60 0 0,-34 17 296 0 0,64-30 84 0 0,-17 7-686 0 0,7-6 1117 0 0,-26 17-325 0 0,-10 15-606 0 0,22-20-56 0 0,0-1-21 0 0,0 0-1 0 0,0 0-14 0 0,0 0-28 0 0,0-3 140 0 0,0 3-4121 0 0,0 0-4348 0 0,0 3-3187 0 0</inkml:trace>
  <inkml:trace contextRef="#ctx0" brushRef="#br0" timeOffset="810.464">181 155 7834 0 0,'0'0'1960'0'0,"0"0"-290"0"0,0 0-77 0 0,0 0 17 0 0,0 0-59 0 0,0 0-188 0 0,0 0-251 0 0,0 0-175 0 0,0 0-53 0 0,0 0 3 0 0,0 0-53 0 0,0 0-60 0 0,0 0-78 0 0,20-4-98 0 0,131-37 820 0 0,-27-36 432 0 0,-92 52-1087 0 0,-32 25-778 0 0,0 0-5 0 0,0 0-6 0 0,1 19-22 0 0,19 180 173 0 0,-3-23-136 0 0,11 45 11 0 0,2-107-20 0 0,-24-104 261 0 0,-5-17 325 0 0,1-8-522 0 0,12-35 12 0 0,1 0 0 0 0,2 1 0 0 0,23-43-56 0 0,27-74 36 0 0,-54 127-43 0 0,-2 0 0 0 0,-1 0 0 0 0,-2-1 1 0 0,-2 0-1 0 0,1-40 7 0 0,-1 40-224 0 0,-6 39 117 0 0,0 1-36 0 0,0 0-61 0 0,0 0-60 0 0,0 0-95 0 0,0 0-139 0 0,0 0-184 0 0,0 0-162 0 0,0 25-5243 0 0,-2-17 1380 0 0,0 0-5041 0 0</inkml:trace>
  <inkml:trace contextRef="#ctx0" brushRef="#br0" timeOffset="1279.831">945 608 11402 0 0,'0'0'2600'0'0,"0"0"-539"0"0,0 0-340 0 0,0 0-125 0 0,0 0-138 0 0,0 0-207 0 0,0 0-326 0 0,0 0-305 0 0,0 0-190 0 0,0 0-150 0 0,0 0-53 0 0,0 0-15 0 0,0 0-6 0 0,-5 7-35 0 0,1-2-121 0 0,0 0 0 0 0,0 1 1 0 0,1 0-1 0 0,0-1 0 0 0,0 1 0 0 0,0 1 0 0 0,1-1 0 0 0,0 0 1 0 0,0 0-1 0 0,1 1 0 0 0,0 0 0 0 0,0-1 0 0 0,0 5-50 0 0,10 55 492 0 0,9-51-149 0 0,-17-15-380 0 0,-1 0-37 0 0,0 0-78 0 0,-7-30-4607 0 0,3 20 1001 0 0,2-1-3280 0 0,2 6-3791 0 0</inkml:trace>
  <inkml:trace contextRef="#ctx0" brushRef="#br0" timeOffset="1701.879">1017 324 9578 0 0,'0'0'2494'0'0,"0"0"-343"0"0,0 0-275 0 0,0 0-170 0 0,0 0-190 0 0,0 0-247 0 0,0 0-272 0 0,0 0-238 0 0,0 0-164 0 0,0 0-106 0 0,0 0-77 0 0,0 0-37 0 0,-10 2-63 0 0,-38 4 303 0 0,77 0-115 0 0,10-24-13 0 0,-56 12 787 0 0,0 13-1427 0 0,24-10-749 0 0,-5 2-7800 0 0,-2 1-2953 0 0</inkml:trace>
  <inkml:trace contextRef="#ctx0" brushRef="#br0" timeOffset="3896.891">56 365 0 0 0,'0'0'1220'0'0,"0"0"234"0"0,0 0-86 0 0,0 0-34 0 0,0 0-11 0 0,0 0-24 0 0,0 0 4 0 0,0 0-26 0 0,0 0-44 0 0,0 0-57 0 0,0 0-99 0 0,0 0-148 0 0,-3-1-151 0 0,1 0-629 0 0,0 1 0 0 0,0 0 0 0 0,0 0 0 0 0,0 0 0 0 0,0 1 0 0 0,1-1 0 0 0,-1 0-1 0 0,0 1 1 0 0,0-1 0 0 0,0 1 0 0 0,0 0 0 0 0,0-1 0 0 0,0 1 0 0 0,1 0 0 0 0,-1 0-1 0 0,0 0 1 0 0,1 1 0 0 0,-1-1 0 0 0,1 0 0 0 0,-1 1 0 0 0,1-1 0 0 0,-1 0 0 0 0,1 1-1 0 0,0 0 1 0 0,0-1 0 0 0,0 1 0 0 0,0 0 0 0 0,0 0 0 0 0,0-1 0 0 0,0 1 0 0 0,1 0-1 0 0,-1 0 1 0 0,1 0 0 0 0,-1 0 0 0 0,1 0 0 0 0,0 0 0 0 0,0 0 0 0 0,0 0 0 0 0,0 0-1 0 0,0 0 1 0 0,0 1-149 0 0,1-2 126 0 0,1 0-1 0 0,-1 0 1 0 0,0 0 0 0 0,1 0-1 0 0,-1 0 1 0 0,1 0-1 0 0,-1 0 1 0 0,1 0-1 0 0,0-1 1 0 0,-1 1-1 0 0,1 0 1 0 0,0-1 0 0 0,-1 0-1 0 0,1 1 1 0 0,0-1-1 0 0,0 0 1 0 0,-1 0-1 0 0,1 0 1 0 0,0 0-1 0 0,0 0 1 0 0,-1 0-1 0 0,1 0 1 0 0,0-1 0 0 0,-1 1-1 0 0,1-1 1 0 0,0 1-1 0 0,-1-1 1 0 0,2 0-126 0 0,0-1 53 0 0,0 1 0 0 0,-1-1 0 0 0,1 1 0 0 0,-1-1 0 0 0,1 0 0 0 0,-1 0 0 0 0,1 0 0 0 0,-1-1 0 0 0,0 1 0 0 0,0-1 0 0 0,0 1 0 0 0,-1-1 0 0 0,1 1 0 0 0,0-1 0 0 0,-1 0 0 0 0,0 0 0 0 0,0 0 0 0 0,0 0 0 0 0,0 0 0 0 0,1-2-53 0 0,-2 4 9 0 0,0 0 0 0 0,1 0 1 0 0,-1 0-1 0 0,0 0 0 0 0,0 0 0 0 0,0 0 0 0 0,0 0 1 0 0,0 0-1 0 0,0 0 0 0 0,0 0 0 0 0,0 0 1 0 0,0 0-1 0 0,0 0 0 0 0,-1 0 0 0 0,1 0 0 0 0,0 0 1 0 0,-1 0-1 0 0,1 0 0 0 0,-1 0 0 0 0,1 0 0 0 0,-1 0 1 0 0,1 1-1 0 0,-1-1 0 0 0,1 0 0 0 0,-1 0 1 0 0,0 0-1 0 0,0 1 0 0 0,1-1 0 0 0,-1 0 0 0 0,0 1 1 0 0,0-1-1 0 0,0 1 0 0 0,0-1 0 0 0,0 1 0 0 0,0-1 1 0 0,0 1-1 0 0,0 0 0 0 0,0-1 0 0 0,0 1 1 0 0,0 0-1 0 0,0 0 0 0 0,0 0 0 0 0,0 0 0 0 0,0 0 1 0 0,0 0-1 0 0,0 0 0 0 0,0 0 0 0 0,0 0 0 0 0,0 0 1 0 0,0 1-1 0 0,0-1 0 0 0,0 0 0 0 0,0 1 1 0 0,0-1-1 0 0,0 1-9 0 0,0-1-8 0 0,-2 0 9 0 0,1 0 0 0 0,0 0 1 0 0,-1 0-1 0 0,1 0 1 0 0,0 1-1 0 0,0-1 0 0 0,-1 1 1 0 0,1 0-1 0 0,0 0 0 0 0,0-1 1 0 0,0 1-1 0 0,0 1 1 0 0,0-1-1 0 0,0 0 0 0 0,0 0 1 0 0,1 1-1 0 0,-1-1 0 0 0,0 1 1 0 0,1 0-1 0 0,-1-1 0 0 0,1 1 1 0 0,-1 0-1 0 0,1 0 1 0 0,0 0-1 0 0,0 0 0 0 0,0 0 1 0 0,0 0-1 0 0,0 0 0 0 0,0 0 1 0 0,0 0-1 0 0,1 1 0 0 0,-1-1 1 0 0,1 0-1 0 0,0 0 1 0 0,0 1-1 0 0,0-1 0 0 0,0 0 1 0 0,0 0-1 0 0,0 1 0 0 0,0-1 1 0 0,1 0-1 0 0,-1 1-1 0 0,1-2 42 0 0,0 0 1 0 0,0 1-1 0 0,0-1 1 0 0,0 0-1 0 0,0 0 0 0 0,0 0 1 0 0,0 0-1 0 0,0 0 1 0 0,0 0-1 0 0,1-1 0 0 0,-1 1 1 0 0,0 0-1 0 0,1-1 1 0 0,-1 1-1 0 0,0 0 0 0 0,1-1 1 0 0,-1 0-1 0 0,0 1 1 0 0,1-1-1 0 0,-1 0 0 0 0,1 0 1 0 0,-1 0-1 0 0,1 0 1 0 0,-1 0-1 0 0,1 0 0 0 0,-1 0 1 0 0,1 0-1 0 0,-1 0 1 0 0,0-1-1 0 0,1 1 0 0 0,-1-1 1 0 0,1 1-1 0 0,-1-1 1 0 0,0 0-1 0 0,0 1 0 0 0,1-1 1 0 0,-1 0-1 0 0,0 0 1 0 0,0 0-1 0 0,0 0 0 0 0,0 0 1 0 0,0 0-1 0 0,1 0-42 0 0,21-39 428 0 0,-23 39-416 0 0,0 1-26 0 0,0 0-4 0 0,0 0 4 0 0,0 0 2 0 0,0 0-14 0 0,-56 30-421 0 0,56-30 455 0 0,-1 1-1 0 0,1 0 0 0 0,0-1 0 0 0,0 1 0 0 0,0 0 0 0 0,0 0 0 0 0,0-1 0 0 0,0 1 1 0 0,0 0-1 0 0,0-1 0 0 0,0 1 0 0 0,0 0 0 0 0,0 0 0 0 0,1-1 0 0 0,-1 1 0 0 0,0 0 0 0 0,0-1 1 0 0,1 1-1 0 0,-1 0 0 0 0,0-1 0 0 0,1 1 0 0 0,-1-1 0 0 0,1 1 0 0 0,-1 0 0 0 0,1-1 0 0 0,-1 1 1 0 0,1-1-1 0 0,-1 1 0 0 0,1-1 0 0 0,0 0 0 0 0,-1 1 0 0 0,1-1 0 0 0,-1 0 0 0 0,1 1 1 0 0,0-1-1 0 0,-1 0 0 0 0,1 0 0 0 0,0 1 0 0 0,0-1 0 0 0,-1 0 0 0 0,1 0 0 0 0,0 0 0 0 0,-1 0 1 0 0,1 0-1 0 0,0 0 0 0 0,0 0 0 0 0,-1 0 0 0 0,1 0 0 0 0,0-1 0 0 0,-1 1 0 0 0,1 0 0 0 0,0 0 1 0 0,-1-1-1 0 0,1 1 0 0 0,0 0-7 0 0,45-14 494 0 0,-3-40-181 0 0,-43 54-316 0 0,0-1-1 0 0,0 0 0 0 0,1 0 0 0 0,-1 0 1 0 0,0 0-1 0 0,0 0 0 0 0,0 0 0 0 0,0 0 1 0 0,0 1-1 0 0,0-1 0 0 0,-1 0 0 0 0,1 0 0 0 0,0 0 1 0 0,0 0-1 0 0,-1 0 0 0 0,1 1 0 0 0,0-1 1 0 0,-1 0-1 0 0,1 0 0 0 0,-1 1 0 0 0,1-1 1 0 0,-1 0-1 0 0,1 0 0 0 0,-1 1 0 0 0,0-1 0 0 0,1 1 1 0 0,-1-1-1 0 0,0 0 0 0 0,1 1 0 0 0,-1-1 1 0 0,0 1-1 0 0,0 0 0 0 0,0-1 0 0 0,1 1 1 0 0,-1 0-1 0 0,0-1 0 0 0,0 1 0 0 0,0 0 1 0 0,0 0-1 0 0,0 0 0 0 0,1 0 0 0 0,-1 0 0 0 0,0 0 1 0 0,0 0-1 0 0,0 0 0 0 0,0 0 0 0 0,0 0 1 0 0,0 0-1 0 0,1 1 0 0 0,-1-1 0 0 0,0 0 1 0 0,0 0-1 0 0,0 1 4 0 0,-51 11-247 0 0,50-11 242 0 0,-1 0 1 0 0,1-1 0 0 0,0 0 1 0 0,0 1-1 0 0,0 0 0 0 0,0-1 0 0 0,-1 1 0 0 0,1 0 1 0 0,0 0-1 0 0,0 0 0 0 0,1 0 0 0 0,-1 1 0 0 0,0-1 1 0 0,0 0-1 0 0,1 1 0 0 0,-1-1 0 0 0,0 1 1 0 0,1 0-1 0 0,0-1 0 0 0,-1 1 0 0 0,1 0 0 0 0,0 0 1 0 0,0 0-1 0 0,0 0 0 0 0,0 0 0 0 0,0 0 1 0 0,0 0-1 0 0,1 0 0 0 0,-1 0 0 0 0,1 1 0 0 0,0-1 1 0 0,-1 0-1 0 0,1 0 0 0 0,0 1 0 0 0,0-1 4 0 0,2 0 15 0 0,0 0 0 0 0,0 0-1 0 0,1 0 1 0 0,-1-1 0 0 0,0 1 0 0 0,0-1-1 0 0,1 0 1 0 0,-1 0 0 0 0,1 0 0 0 0,-1 0-1 0 0,1 0 1 0 0,0 0 0 0 0,-1-1 0 0 0,1 1-1 0 0,0-1 1 0 0,-1 1 0 0 0,1-1 0 0 0,0 0-1 0 0,2-1-14 0 0,-2 2 22 0 0,-1-1-1 0 0,0 0 1 0 0,1 0 0 0 0,-1 0-1 0 0,1 0 1 0 0,-1 0-1 0 0,1 0 1 0 0,-1-1-1 0 0,0 1 1 0 0,1-1-1 0 0,-1 0 1 0 0,0 1 0 0 0,1-1-1 0 0,-1 0 1 0 0,0-1-1 0 0,0 1 1 0 0,0 0-1 0 0,0 0 1 0 0,0-1-1 0 0,0 0 1 0 0,0 1-1 0 0,0-1 1 0 0,-1 0 0 0 0,1 0-1 0 0,-1 0 1 0 0,1 0-1 0 0,-1 0 1 0 0,0 0-1 0 0,1 0 1 0 0,-1 0-1 0 0,0-2-21 0 0,6-22 117 0 0,-7 26-138 0 0,0 0-23 0 0,-28 14-7939 0 0,23-7 3358 0 0,-1-2-6988 0 0</inkml:trace>
</inkml:ink>
</file>

<file path=ppt/ink/ink1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10.82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92 4481 0 0,'0'0'2239'0'0,"0"0"-427"0"0,0 0-82 0 0,0 0 181 0 0,0 0 44 0 0,0 0-244 0 0,0 0-454 0 0,0 0-431 0 0,0 0-251 0 0,0 0-77 0 0,0 0 33 0 0,0 0 85 0 0,0 0 54 0 0,4 0 4 0 0,48-14 1792 0 0,0-27-679 0 0,-16 15-984 0 0,-17 60-565 0 0,-10-5-128 0 0,-1 0-1 0 0,-1 1 0 0 0,-1 0 0 0 0,-2 0 1 0 0,1 26-110 0 0,10 66 123 0 0,32 84-36 0 0,-34-154 73 0 0,-12-52-127 0 0,0 0 1 0 0,-1 0 0 0 0,1 0 0 0 0,-1 0-1 0 0,1 0 1 0 0,0 0 0 0 0,-1 0 0 0 0,1 0 0 0 0,-1 0-1 0 0,1 0 1 0 0,-1 0 0 0 0,1-1 0 0 0,0 1-1 0 0,-1 0 1 0 0,1 0 0 0 0,-1-1 0 0 0,1 1-1 0 0,-1 0 1 0 0,1-1 0 0 0,-1 1 0 0 0,0 0-1 0 0,1-1 1 0 0,-1 1 0 0 0,1-1 0 0 0,-1 1 0 0 0,0-1-1 0 0,1 1 1 0 0,-1-1 0 0 0,0 1 0 0 0,1-1-1 0 0,-1 1 1 0 0,0-1 0 0 0,0 1 0 0 0,0-1-1 0 0,1 1 1 0 0,-1-1 0 0 0,0 0 0 0 0,0 1 0 0 0,0-1-1 0 0,0 1 1 0 0,0-1 0 0 0,0 0 0 0 0,0 1-1 0 0,0-1 1 0 0,-1 1 0 0 0,1-1 0 0 0,0 1-1 0 0,0-1 1 0 0,0 0 0 0 0,0 1 0 0 0,-1-1 0 0 0,1 1-1 0 0,0-1 1 0 0,-1 1 0 0 0,1-1 0 0 0,0 1-34 0 0,16-80 265 0 0,56-171 60 0 0,-17 12-233 0 0,-53 208 207 0 0,-2 27-5257 0 0,0 2-5371 0 0,0 2-1056 0 0</inkml:trace>
  <inkml:trace contextRef="#ctx0" brushRef="#br0" timeOffset="2159.31">566 571 6729 0 0,'0'0'2102'0'0,"0"0"-371"0"0,0 0-210 0 0,0 0 114 0 0,0 0 108 0 0,0 0-150 0 0,0 0-319 0 0,0 0-410 0 0,0 0-305 0 0,0 0-138 0 0,0 0-15 0 0,0 0 8 0 0,9 0 1384 0 0,-35 106-341 0 0,19-75-1236 0 0,-1 49 247 0 0,10-78-445 0 0,-1-1 1 0 0,1 1-1 0 0,-1-1 0 0 0,1 1 1 0 0,0-1-1 0 0,0 1 0 0 0,0-1 0 0 0,0 0 1 0 0,-1 0-1 0 0,1 0 0 0 0,1 0 1 0 0,-1-1-1 0 0,0 1 0 0 0,0 0 1 0 0,0-1-1 0 0,0 1 0 0 0,1-1 1 0 0,-1 0-1 0 0,0 0 0 0 0,0 0 1 0 0,0 0-1 0 0,1 0 0 0 0,1-1-23 0 0,-4 1-212 0 0,1-10-3162 0 0,0 2-483 0 0,-1 1-4366 0 0,0 3-1583 0 0</inkml:trace>
  <inkml:trace contextRef="#ctx0" brushRef="#br0" timeOffset="2613.267">728 313 9162 0 0,'0'0'2440'0'0,"0"0"-248"0"0,0 0-171 0 0,0 0-98 0 0,0 0-172 0 0,0 0-320 0 0,0 0-340 0 0,0 0-261 0 0,0 0-209 0 0,0 0-137 0 0,0 0-79 0 0,0 0-80 0 0,0 0-54 0 0,-6-2-35 0 0,-25-7 37 0 0,29 13 0 0 0,2-4-244 0 0,26-22 119 0 0,-26 22-114 0 0,0 0 22 0 0,0 0 0 0 0,0 0-5 0 0,0 0 9 0 0,0 0 21 0 0,-26 8 178 0 0,3 2-220 0 0,22-10-98 0 0,1 0-38 0 0,0 0-110 0 0,0 0-156 0 0,0 0-186 0 0,0 0-243 0 0,0 0-274 0 0,0 0-362 0 0,0 0-502 0 0,0 0-832 0 0,0 0-1895 0 0,0 0-3094 0 0</inkml:trace>
</inkml:ink>
</file>

<file path=ppt/ink/ink1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46.65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294 115 936 0 0,'0'0'3218'0'0,"0"0"-1181"0"0,0 0-278 0 0,0 0 129 0 0,0 0 97 0 0,0 0-77 0 0,0 0-253 0 0,0 0-293 0 0,0 0-269 0 0,0 0-171 0 0,0 0-105 0 0,0 0-61 0 0,0 0-66 0 0,-20 6 1413 0 0,-40 61 928 0 0,0 37-1808 0 0,33-51-962 0 0,2 1 0 0 0,2 1 1 0 0,3 1-1 0 0,3 1 0 0 0,-1 13-261 0 0,12-50 75 0 0,1 1 1 0 0,1-1-1 0 0,0 1 1 0 0,2 0-1 0 0,0 0 1 0 0,2 1-1 0 0,0-1 0 0 0,2 0 1 0 0,0 0-1 0 0,1 0 1 0 0,1 0-1 0 0,1-1 1 0 0,1 1-1 0 0,0-1 1 0 0,2-1-1 0 0,1 1 0 0 0,0-1 1 0 0,1-1-1 0 0,1 1 1 0 0,1-2-1 0 0,0 0 1 0 0,1 0-1 0 0,1-1 1 0 0,1-1-1 0 0,0 0 1 0 0,7 4-76 0 0,33 3 426 0 0,-48-18-3086 0 0,-7-4 1672 0 0,0 0-282 0 0,0 0-497 0 0,5 0-6839 0 0,-1 0-3131 0 0</inkml:trace>
  <inkml:trace contextRef="#ctx0" brushRef="#br0" timeOffset="1132.469">432 623 0 0 0,'0'0'247'0'0,"0"0"794"0"0,0 0 180 0 0,0 0-105 0 0,0 0-129 0 0,0 0-82 0 0,0 0-10 0 0,0 0 96 0 0,0 0 130 0 0,0 0 78 0 0,4-4 35 0 0,12-11-66 0 0,-12 12-100 0 0,4-12 10330 0 0,10 19-8275 0 0,-9-1-3582 0 0,1 2 532 0 0,-1 1-1 0 0,-1 0 0 0 0,1 0 1 0 0,-1 1-1 0 0,0 0 0 0 0,0 0 1 0 0,-1 1-1 0 0,0 0 0 0 0,0 1 1 0 0,-1-1-1 0 0,0 1 0 0 0,2 5-72 0 0,1 3 82 0 0,0 1 0 0 0,-1 0 0 0 0,-1 0 0 0 0,-1 1 0 0 0,-1-1 0 0 0,0 1 0 0 0,1 17-82 0 0,10 36 142 0 0,29 46 92 0 0,-15-77-214 0 0,-6-97 1272 0 0,117-220-1319 0 0,-90 189 34 0 0,-50 86-15 0 0,-1 1-8 0 0,0 0-5 0 0,0 0 5 0 0,0 0 4 0 0,0 0-7 0 0,0 0 2 0 0,0 0-19 0 0,0 0 22 0 0,0 0 32 0 0,0 0-20 0 0,0 0-7 0 0,0 0-7 0 0,0 0-11 0 0,0 0-15 0 0,0 0-6 0 0,0 0-19 0 0,0 0 15 0 0,0 0-17 0 0,-16-11-14060 0 0,13 11 2575 0 0</inkml:trace>
  <inkml:trace contextRef="#ctx0" brushRef="#br0" timeOffset="1698.218">467 369 9618 0 0,'0'0'2477'0'0,"0"0"-437"0"0,0 0-241 0 0,0 0-48 0 0,0 0-135 0 0,0 0-270 0 0,0 0-346 0 0,0 0-308 0 0,0 0-207 0 0,0 0-120 0 0,0 0-22 0 0,0 0 7 0 0,0 0 64 0 0,16-4 1110 0 0,388 4 1992 0 0,-362 7-2651 0 0,-84-39-800 0 0,-45-24-1003 0 0,49 19-2188 0 0,20 15-6765 0 0,15 18 1030 0 0</inkml:trace>
  <inkml:trace contextRef="#ctx0" brushRef="#br0" timeOffset="2051.987">524 0 9410 0 0,'0'0'2274'0'0,"0"0"-259"0"0,0 0-105 0 0,0 0-86 0 0,0 0-204 0 0,0 0-323 0 0,0 0-396 0 0,0 0-326 0 0,0 0-162 0 0,0 0-2 0 0,0 0 73 0 0,0 0 100 0 0,12 4 75 0 0,181 32 2108 0 0,35-20-3651 0 0,-211-9-2085 0 0,-10-4-2109 0 0,-4-2-6606 0 0</inkml:trace>
</inkml:ink>
</file>

<file path=ppt/ink/ink1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39.59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0 737 4697 0 0,'0'0'2709'0'0,"0"0"-445"0"0,0 0-165 0 0,0 0-65 0 0,0 0-114 0 0,0 0-231 0 0,0 0-324 0 0,0 0-330 0 0,0 0-236 0 0,0 0-117 0 0,0 0-50 0 0,0 0-11 0 0,17 4 2041 0 0,121-12 257 0 0,84-20-1570 0 0,-197 19-2758 0 0,-53 6-7703 0 0,21 3 3432 0 0,-1 0-5731 0 0</inkml:trace>
  <inkml:trace contextRef="#ctx0" brushRef="#br0" timeOffset="266.641">195 546 14067 0 0,'0'0'2649'0'0,"0"0"-1124"0"0,0 0-658 0 0,0 0-113 0 0,0 0 79 0 0,0 0 95 0 0,0 0 11 0 0,0 0-97 0 0,0 0-149 0 0,0 0-155 0 0,0 0-130 0 0,0 0-136 0 0,0 0-75 0 0,-1 25-37 0 0,-5 126 56 0 0,6-14-187 0 0,0-108-4782 0 0,0 0-4898 0 0,0-29-1214 0 0</inkml:trace>
  <inkml:trace contextRef="#ctx0" brushRef="#br0" timeOffset="1130.668">554 494 4913 0 0,'0'0'2258'0'0,"0"0"-572"0"0,0 0-122 0 0,0 0 123 0 0,0 0 87 0 0,0 0-79 0 0,0 0-312 0 0,0 0-390 0 0,0 0-331 0 0,0 0-189 0 0,0 0-64 0 0,0 0 69 0 0,18 7 1658 0 0,-10-6-1796 0 0,1-1-1 0 0,-1 0 1 0 0,0-1-1 0 0,0 0 1 0 0,0 0-1 0 0,-1-1 1 0 0,1 0-1 0 0,0 0 1 0 0,0-1-1 0 0,-1 0 1 0 0,0 0-1 0 0,1-1 1 0 0,-1 0-1 0 0,5-4-339 0 0,46-36 886 0 0,-29 19-510 0 0,-8 84-224 0 0,56 180-11 0 0,-42-3-126 0 0,2-140 12 0 0,-18-149 821 0 0,21-87-692 0 0,65-190-47 0 0,-85 256-62 0 0,-17 68-1334 0 0,-3 5-4546 0 0,-1 0-6002 0 0,1 1 1169 0 0</inkml:trace>
  <inkml:trace contextRef="#ctx0" brushRef="#br0" timeOffset="1601.533">1259 1013 13259 0 0,'0'0'1840'0'0,"0"0"-588"0"0,0 0-273 0 0,0 0 146 0 0,0 0 194 0 0,0 0 66 0 0,0 0-194 0 0,0 0-329 0 0,0 0-257 0 0,0 0-166 0 0,0 0-79 0 0,0 0-12 0 0,0 0-40 0 0,2 27 851 0 0,-18 97-141 0 0,15-118-25 0 0,0-3-3901 0 0,-1-12-13132 0 0,2 5 6546 0 0</inkml:trace>
  <inkml:trace contextRef="#ctx0" brushRef="#br0" timeOffset="2007.803">1436 719 7282 0 0,'0'0'3567'0'0,"0"0"-1268"0"0,0 0-629 0 0,0 0-157 0 0,0 0-62 0 0,0 0-90 0 0,0 0-176 0 0,0 0-240 0 0,0 0-220 0 0,0 0-178 0 0,0 0-122 0 0,0 0-66 0 0,-10 1-32 0 0,-29 7-27 0 0,22-1 588 0 0,29-9-517 0 0,-11-4 840 0 0,-22 14-571 0 0,29-12-7840 0 0,-6 3 6605 0 0,1 0-4633 0 0,-3-2-5830 0 0</inkml:trace>
  <inkml:trace contextRef="#ctx0" brushRef="#br0" timeOffset="2545.577">1508 255 6913 0 0,'0'0'2160'0'0,"0"0"-221"0"0,0 0-19 0 0,0 0 1 0 0,0 0-108 0 0,0 0-279 0 0,0 0-366 0 0,0 0-272 0 0,0 0-165 0 0,0 0-67 0 0,0 0-10 0 0,0 0 6 0 0,0 0-31 0 0,3-6-32 0 0,9-16-71 0 0,-9 17-55 0 0,-3 5-58 0 0,0 0-62 0 0,0 0-43 0 0,0 0-44 0 0,0 0-25 0 0,0 0-48 0 0,0 0-30 0 0,0 0-22 0 0,-49 55 1052 0 0,-25 18-985 0 0,48-40-1303 0 0,26-32 630 0 0,0-1-197 0 0,0 0-266 0 0,0 0-457 0 0,0 0-638 0 0,2 0-3026 0 0,1 0 2179 0 0,-3 0 825 0 0,4 0-9416 0 0</inkml:trace>
  <inkml:trace contextRef="#ctx0" brushRef="#br0" timeOffset="3593.625">448 144 2833 0 0,'0'0'2227'0'0,"0"0"-129"0"0,0 0 35 0 0,0 0-43 0 0,0 0-222 0 0,0 0-375 0 0,0 0-432 0 0,0 0-336 0 0,0 0-208 0 0,0 0-64 0 0,0 0 0 0 0,0 0 65 0 0,0 0 122 0 0,3 0 74 0 0,129 4 4174 0 0,8 0-3872 0 0,-26-4-585 0 0,-113 0-413 0 0,-1 0 14 0 0,0 0 19 0 0,0 0 17 0 0,0 0-15 0 0,0 0 19 0 0,0 0 2 0 0,0 0-2 0 0,0 0-7 0 0,0 0-28 0 0,0 0-18 0 0,0 0-20 0 0,0 0 22 0 0,0 0-2 0 0,0 0-1 0 0,0 0 10 0 0,0 0 3 0 0,0 0 24 0 0,0 0 22 0 0,0 0 8 0 0,0 0-1 0 0,0 0 12 0 0,0 0 11 0 0,0 0 3 0 0,0 0 36 0 0,0 0 1 0 0,0 0 0 0 0,-17-15 249 0 0,-26-48-370 0 0,22 17-460 0 0,19 27-7056 0 0,2 18 1538 0 0,0 1-5610 0 0</inkml:trace>
  <inkml:trace contextRef="#ctx0" brushRef="#br0" timeOffset="4202.859">1589 23 3249 0 0,'0'0'2111'0'0,"0"0"-115"0"0,0 0-57 0 0,0 0 74 0 0,0 0-6 0 0,0 0-181 0 0,0 0-309 0 0,0 0-325 0 0,0 0-259 0 0,0 0-202 0 0,0 0-91 0 0,0 0-62 0 0,0-4-47 0 0,0-11-41 0 0,0 12-61 0 0,44 36 2600 0 0,129 132-689 0 0,-154-144-2297 0 0,-1 0-1 0 0,0 2 1 0 0,-2-1 0 0 0,-1 2-1 0 0,-1 0 1 0 0,0 1-1 0 0,-2 0 1 0 0,-1 1 0 0 0,-1 1-1 0 0,-2-1 1 0 0,0 1-1 0 0,-2 1 1 0 0,-1 0 0 0 0,-1-1-1 0 0,-1 1 1 0 0,-2 2-43 0 0,0-7-3 0 0,-2 1 0 0 0,-1-1 0 0 0,0 1 0 0 0,-2-1 0 0 0,-1 0 0 0 0,-1 0 0 0 0,0 0 1 0 0,-2-1-1 0 0,-1 0 0 0 0,0-1 0 0 0,-2 0 0 0 0,-10 16 3 0 0,-1-8-237 0 0,-1-2-1 0 0,-2 0 1 0 0,0-2-1 0 0,-2-1 1 0 0,0 0 0 0 0,-2-3-1 0 0,0 0 1 0 0,-1-2 0 0 0,-2-1-1 0 0,1-1 1 0 0,-2-2-1 0 0,0-1 1 0 0,-1-2 0 0 0,-27 6 237 0 0,-67 7-3737 0 0,74-23-4968 0 0,40-2-2296 0 0</inkml:trace>
  <inkml:trace contextRef="#ctx0" brushRef="#br0" timeOffset="6123.891">2303 656 6457 0 0,'0'0'2829'0'0,"0"0"-734"0"0,0 0-345 0 0,0 0-30 0 0,0 0-81 0 0,0 0-152 0 0,0 0-220 0 0,0 0-301 0 0,0 0-258 0 0,0 0-200 0 0,0 0-187 0 0,0 0-114 0 0,-11 7-63 0 0,-33 24-31 0 0,43-30-101 0 0,0 0 0 0 0,0 0 0 0 0,0 0 0 0 0,0 0 0 0 0,0 0 0 0 0,0 0 0 0 0,0 0 0 0 0,0 1 0 0 0,0-1-1 0 0,1 0 1 0 0,-1 0 0 0 0,1 1 0 0 0,-1-1 0 0 0,1 0 0 0 0,-1 1 0 0 0,1-1 0 0 0,0 1 0 0 0,0-1 0 0 0,-1 1 0 0 0,1-1-1 0 0,0 0 1 0 0,0 1 0 0 0,1-1 0 0 0,-1 1 0 0 0,0-1 0 0 0,0 1 0 0 0,1-1 0 0 0,-1 1-12 0 0,1 2 49 0 0,1-1 33 0 0,0 0 0 0 0,0-1 0 0 0,0 1 0 0 0,1-1 0 0 0,-1 0 0 0 0,1 0 0 0 0,-1 0 0 0 0,1 0 0 0 0,-1 0 0 0 0,1-1 0 0 0,0 1 0 0 0,0-1 0 0 0,0 1 0 0 0,0-1 0 0 0,0 0 0 0 0,0 0 0 0 0,1-1 0 0 0,-1 1 0 0 0,3 0-82 0 0,-3-1 84 0 0,0 1-1 0 0,0 0 1 0 0,0-1 0 0 0,0 1-1 0 0,0-1 1 0 0,0 0 0 0 0,0 0-1 0 0,0 0 1 0 0,0-1 0 0 0,-1 1 0 0 0,1-1-1 0 0,0 1 1 0 0,0-1 0 0 0,0 0-1 0 0,0 0 1 0 0,-1 0 0 0 0,1-1-1 0 0,0 1 1 0 0,-1-1 0 0 0,1 1 0 0 0,-1-1-1 0 0,0 0 1 0 0,1 0 0 0 0,-1 0-1 0 0,0 0 1 0 0,0 0 0 0 0,0-1-1 0 0,-1 1 1 0 0,1 0 0 0 0,0-1 0 0 0,-1 1-1 0 0,0-1 1 0 0,1 0 0 0 0,-1 0-1 0 0,0 1 1 0 0,0-1 0 0 0,-1 0 0 0 0,1-3-84 0 0,-1 4-8 0 0,0-1 1 0 0,0 1-1 0 0,-1-1 1 0 0,1 1-1 0 0,-1-1 1 0 0,0 1-1 0 0,0 0 1 0 0,0-1-1 0 0,0 1 1 0 0,0 0-1 0 0,0 0 1 0 0,-1-1-1 0 0,1 1 1 0 0,-1 0-1 0 0,1 0 1 0 0,-1 1-1 0 0,0-1 1 0 0,0 0-1 0 0,0 1 1 0 0,0-1-1 0 0,0 1 1 0 0,0-1 0 0 0,0 1-1 0 0,-1 0 1 0 0,1 0-1 0 0,0 0 1 0 0,-1 0-1 0 0,1 0 1 0 0,-1 1-1 0 0,1-1 1 0 0,-1 1-1 0 0,1-1 1 0 0,-3 1 7 0 0,-2-1-95 0 0,0 1 1 0 0,0-1 0 0 0,0 1 0 0 0,0 1 0 0 0,0-1-1 0 0,0 1 1 0 0,1 0 0 0 0,-1 1 0 0 0,0 0-1 0 0,0 0 1 0 0,1 0 0 0 0,-3 2 94 0 0,5-2-42 0 0,-48 32-662 0 0,34-1 364 0 0,19-31 358 0 0,0 0-1 0 0,0 0 0 0 0,1 0 1 0 0,-1 0-1 0 0,1 0 0 0 0,0 0 1 0 0,0 0-1 0 0,-1-1 0 0 0,1 1 1 0 0,0-1-1 0 0,0 1 0 0 0,1-1 1 0 0,-1 0-1 0 0,0 0 0 0 0,0 0 1 0 0,0 0-1 0 0,1 0 0 0 0,-1-1 1 0 0,1 1-1 0 0,-1-1 0 0 0,0 1 1 0 0,1-1-1 0 0,-1 0 0 0 0,1 0 1 0 0,0 0-18 0 0,12 0 211 0 0,-6 2-64 0 0,0-1 0 0 0,0-1-1 0 0,0 0 1 0 0,0 0 0 0 0,0 0-1 0 0,0-1 1 0 0,-1-1 0 0 0,1 1 0 0 0,0-1-1 0 0,-1-1 1 0 0,1 0 0 0 0,-1 0 0 0 0,0-1-1 0 0,0 0 1 0 0,0 0 0 0 0,0 0 0 0 0,-1-1-1 0 0,1-1 1 0 0,-1 1 0 0 0,4-6-147 0 0,-10 10 10 0 0,0 1-1 0 0,0-1 1 0 0,-1 1 0 0 0,1-1 0 0 0,-1 0 0 0 0,1 1 0 0 0,0-1-1 0 0,-1 0 1 0 0,1 1 0 0 0,-1-1 0 0 0,0 0 0 0 0,1 0-1 0 0,-1 1 1 0 0,0-1 0 0 0,1 0 0 0 0,-1 0 0 0 0,0 0 0 0 0,0 0-1 0 0,0 0 1 0 0,0 1 0 0 0,1-1 0 0 0,-1 0 0 0 0,-1 0 0 0 0,1 0-1 0 0,0 0 1 0 0,0 0 0 0 0,0 0 0 0 0,0 1 0 0 0,-1-1-1 0 0,1 0 1 0 0,0 0 0 0 0,-1 0 0 0 0,1 1 0 0 0,0-1 0 0 0,-1 0-1 0 0,1 0 1 0 0,-1 1 0 0 0,1-1 0 0 0,-1 0 0 0 0,0 1 0 0 0,1-1-1 0 0,-1 1 1 0 0,0-1 0 0 0,1 0 0 0 0,-1 1 0 0 0,0 0-1 0 0,0-1 1 0 0,1 1 0 0 0,-1-1 0 0 0,0 1 0 0 0,0 0 0 0 0,0 0-1 0 0,0-1 1 0 0,1 1 0 0 0,-1 0 0 0 0,0 0 0 0 0,0 0 0 0 0,0 0-1 0 0,0 0 1 0 0,0 0-10 0 0,-3 0-111 0 0,-1 0 0 0 0,0 0 0 0 0,0 0-1 0 0,0 1 1 0 0,1 0 0 0 0,-1 0 0 0 0,0 0 0 0 0,1 0-1 0 0,-1 1 1 0 0,1 0 0 0 0,0 0 0 0 0,-1 0 0 0 0,1 0 0 0 0,0 1-1 0 0,0 0 1 0 0,0-1 0 0 0,1 1 0 0 0,-1 1 0 0 0,1-1-1 0 0,-1 0 1 0 0,1 1 0 0 0,0 0 0 0 0,1 0 0 0 0,-3 3 111 0 0,4 2-2423 0 0,2-7-5745 0 0,2-2-3562 0 0</inkml:trace>
</inkml:ink>
</file>

<file path=ppt/ink/ink1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31.14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0 976 6009 0 0,'0'0'2758'0'0,"0"0"-529"0"0,0 0-285 0 0,0 0-80 0 0,0 0-102 0 0,0 0-220 0 0,0 0-313 0 0,0 0-298 0 0,0 0-231 0 0,0 0-134 0 0,26 4 3859 0 0,1 1-3867 0 0,1-1-1 0 0,-1-1 1 0 0,1-2 0 0 0,0 0 0 0 0,-1-2-1 0 0,20-4-557 0 0,-21 4 220 0 0,197-17 819 0 0,-193 25-890 0 0,-29-7-123 0 0,-1 0-17 0 0,0 0-16 0 0,0 0 1 0 0,0 0 27 0 0,0 0 0 0 0,0 0 11 0 0,0 0 8 0 0,0 0-20 0 0,0 0-5 0 0,0 0 20 0 0,0 0-3 0 0,0 0-26 0 0,0 0 13 0 0,0 0-22 0 0,0 0-6 0 0,0 0 20 0 0,0 0-5 0 0,0 0-35 0 0,0 0-12 0 0,0 0-43 0 0,0 0-56 0 0,0 0-27 0 0,0 0-76 0 0,0 0-108 0 0,-18 1-6369 0 0,9 6 3853 0 0,2-1-2776 0 0,-2-1-5748 0 0</inkml:trace>
  <inkml:trace contextRef="#ctx0" brushRef="#br0" timeOffset="682.21">43 1234 5833 0 0,'0'0'4840'0'0,"0"0"-2230"0"0,0 0-882 0 0,0 0-181 0 0,0 0-72 0 0,0 0-156 0 0,0 0-259 0 0,0 0-305 0 0,0 0-215 0 0,0 0-78 0 0,0 0-18 0 0,0 0 35 0 0,0 0 26 0 0,7 10 2876 0 0,-7-9-3008 0 0,0-1-51 0 0,0 0-6 0 0,0 0-12 0 0,0 0-40 0 0,0 0-20 0 0,0 0-28 0 0,0 0-37 0 0,19 4 989 0 0,217-11 73 0 0,-59-12-875 0 0,-105 19-254 0 0,-72 0-103 0 0,0 0-10 0 0,0 0 8 0 0,0 0-13 0 0,0 0 20 0 0,0 0 6 0 0,0 0-26 0 0,0 0 25 0 0,0 0-6 0 0,0 0 2 0 0,-1 0-3 0 0,1 0-7 0 0,0 0 25 0 0,0 0-24 0 0,0 0 16 0 0,0 0 10 0 0,-6-2-480 0 0,-5 0-3650 0 0,0 3-4047 0 0,7 2-3628 0 0</inkml:trace>
  <inkml:trace contextRef="#ctx0" brushRef="#br0" timeOffset="4101.62">1234 836 0 0 0,'0'0'324'0'0,"0"0"1140"0"0,0 0 446 0 0,0 0 155 0 0,0 0 74 0 0,0 0-99 0 0,0 0-203 0 0,0 0-237 0 0,0 0-232 0 0,0 0-172 0 0,-4-3-69 0 0,-11-12-98 0 0,12 11-65 0 0,3 4-55 0 0,0 0-110 0 0,0 0-83 0 0,0 0-109 0 0,0 0-94 0 0,0 0-80 0 0,0 0-84 0 0,0 0-90 0 0,0 0-69 0 0,0 0-23 0 0,0 0-66 0 0,26 23 816 0 0,-3 2-702 0 0,-2 2 0 0 0,0 1-1 0 0,-2 0 1 0 0,-1 1 0 0 0,-1 1 0 0 0,-1 1 0 0 0,-2 0 0 0 0,-1 1 0 0 0,-2 1 0 0 0,-1-1 0 0 0,-2 2 0 0 0,4 31-215 0 0,5 39 317 0 0,-11-64-63 0 0,-6-39-217 0 0,0-1-4 0 0,0 0 15 0 0,0 0 2 0 0,0 0 20 0 0,0 0-8 0 0,11-48 1563 0 0,6-26-1561 0 0,3 0-1 0 0,3 2 0 0 0,24-50-63 0 0,-27 71 18 0 0,37-97 92 0 0,-35 90-55 0 0,-18 42-793 0 0,-9 21-3506 0 0,0 9 1581 0 0,4-7-390 0 0,-1 0-3673 0 0,-2 1-5289 0 0</inkml:trace>
  <inkml:trace contextRef="#ctx0" brushRef="#br0" timeOffset="6638.53">1074 549 2657 0 0,'0'0'1605'0'0,"0"0"45"0"0,0 0 124 0 0,0 0 153 0 0,0 0 58 0 0,0 0-212 0 0,0 0-314 0 0,0 0-272 0 0,0 0-215 0 0,0 0-176 0 0,0 0-113 0 0,0 0-62 0 0,0 0-52 0 0,-4-4 1938 0 0,76 1 733 0 0,123-19-1577 0 0,-70 17-1349 0 0,-11-5-66 0 0,-114 10-224 0 0,0 0 1 0 0,0 0 7 0 0,0 0 8 0 0,0 0 3 0 0,0 0-8 0 0,0 0 19 0 0,0 0-7 0 0,0 0-15 0 0,0 0 7 0 0,0 0-10 0 0,0 0 18 0 0,0 0-25 0 0,0 0 14 0 0,0 0 12 0 0,0 0 2 0 0,0 0-21 0 0,0 0-4 0 0,0 0 7 0 0,0 0 3 0 0,0 0-12 0 0,0 0 5 0 0,0 0-3 0 0,0 0-4 0 0,0 0-6 0 0,0 0 13 0 0,0 0 3 0 0,0 0-1 0 0,0 0 13 0 0,0 0-24 0 0,0 0 3 0 0,0 0 6 0 0,0 0-8 0 0,0 0 2 0 0,0 0-12 0 0,0 0-16 0 0,0 0 31 0 0,-16 0 1249 0 0,-40-30-1038 0 0,-21-43-11 0 0,78 72-489 0 0,-1 0 0 0 0,0-1 0 0 0,0 1-1 0 0,1-1 1 0 0,-1 1 0 0 0,1 0 0 0 0,-1 0-1 0 0,1-1 1 0 0,0 1 0 0 0,-1 0 0 0 0,1 0 0 0 0,0 0-1 0 0,0-1 1 0 0,0 1 0 0 0,0 0 0 0 0,0 0 0 0 0,0 0-1 0 0,0 1 1 0 0,0-1 0 0 0,0 0 0 0 0,0 0 0 0 0,1 1-1 0 0,-1-1 1 0 0,0 0 0 0 0,0 1 0 0 0,1-1-1 0 0,-1 1 1 0 0,0 0 0 0 0,1-1 0 0 0,-1 1 0 0 0,1 0-1 0 0,-1 0 1 0 0,0 0 0 0 0,1 0 0 0 0,-1 0 0 0 0,1 0-1 0 0,-1 0 1 0 0,0 1 0 0 0,1-1 264 0 0,14-5-8532 0 0,-7 1-3097 0 0</inkml:trace>
  <inkml:trace contextRef="#ctx0" brushRef="#br0" timeOffset="7404.636">1059 203 0 0 0,'0'0'761'0'0,"0"0"550"0"0,0 0 134 0 0,0 0-22 0 0,0 0-28 0 0,0 0-18 0 0,0 0-23 0 0,0 0-56 0 0,0 0 11 0 0,0 0-45 0 0,0 0-79 0 0,0 0-53 0 0,-11 0-121 0 0,-20 0-451 0 0,9 0 6592 0 0,74 11-4991 0 0,158 0 164 0 0,54-7-1326 0 0,-261-2 191 0 0,3 7-12699 0 0,-5-6 6606 0 0,2 1-6808 0 0</inkml:trace>
  <inkml:trace contextRef="#ctx0" brushRef="#br0" timeOffset="13624.206">939 0 0 0 0,'0'0'1092'0'0,"0"0"802"0"0,0 0 125 0 0,0 0-112 0 0,0 0-110 0 0,0 0-133 0 0,0 0-165 0 0,0 0-171 0 0,0 0-188 0 0,0 0-138 0 0,0 0-87 0 0,0 0-67 0 0,-4 23 2559 0 0,-113 228-750 0 0,98-197-2484 0 0,1 2 0 0 0,3 1-1 0 0,3 0 1 0 0,2 0 0 0 0,2 1 0 0 0,3 0-1 0 0,3 0 1 0 0,2 1 0 0 0,4 14-173 0 0,1-38 120 0 0,2 0 0 0 0,1 0 1 0 0,1-1-1 0 0,2 0 0 0 0,2 0 0 0 0,1-1 0 0 0,17 29-120 0 0,-5-20 211 0 0,1-1-1 0 0,2-1 1 0 0,2-2-1 0 0,1-1 1 0 0,2-1-1 0 0,31 24-210 0 0,-43-41 166 0 0,0-2 0 0 0,1 0 1 0 0,0-2-1 0 0,2 0 0 0 0,0-2 0 0 0,8 3-166 0 0,-33-16-12 0 0,0 1 0 0 0,1-1 1 0 0,-1 0-1 0 0,1 1 1 0 0,-1-1-1 0 0,0 0 1 0 0,1 0-1 0 0,-1 1 0 0 0,1-1 1 0 0,-1 0-1 0 0,1 0 1 0 0,-1 0-1 0 0,1 0 1 0 0,-1 0-1 0 0,1 0 0 0 0,-1 0 1 0 0,1 0-1 0 0,-1 0 1 0 0,1 0-1 0 0,-1 0 0 0 0,1 0 1 0 0,-1 0-1 0 0,1 0 1 0 0,-1 0-1 0 0,1 0 1 0 0,-1 0-1 0 0,1-1 0 0 0,-1 1 1 0 0,1 0-1 0 0,-1 0 1 0 0,1-1-1 0 0,-1 1 1 0 0,0 0-1 0 0,1-1 0 0 0,-1 1 1 0 0,1 0-1 0 0,-1-1 1 0 0,0 1-1 0 0,1 0 1 0 0,-1-1-1 0 0,0 1 0 0 0,0-1 1 0 0,1 1-1 0 0,-1-1 1 0 0,0 1-1 0 0,0-1 0 0 0,0 1 1 0 0,0-1-1 0 0,1 1 1 0 0,-1-1-1 0 0,0 1 1 0 0,0-1 11 0 0,0-20-3770 0 0,-1 10-1484 0 0,1 7-6680 0 0</inkml:trace>
</inkml:ink>
</file>

<file path=ppt/ink/ink1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49.77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0 755 8682 0 0,'0'0'2648'0'0,"0"0"-711"0"0,0 0-465 0 0,0 0-125 0 0,0 0 23 0 0,0 0-30 0 0,0 0-122 0 0,0 0-135 0 0,0 0-123 0 0,0 0-125 0 0,0 0-135 0 0,0 0-93 0 0,20 0-82 0 0,123-4 774 0 0,67-7 183 0 0,-178 4-2033 0 0,-28 1-4760 0 0,-11-2-7199 0 0,5 7 3377 0 0</inkml:trace>
  <inkml:trace contextRef="#ctx0" brushRef="#br0" timeOffset="215.031">282 530 5929 0 0,'0'0'5780'0'0,"0"0"-3293"0"0,0 0-1233 0 0,0 0-187 0 0,0 0 52 0 0,0 0 25 0 0,0 0-126 0 0,0 0-214 0 0,0 0-203 0 0,0 0-149 0 0,0 0-90 0 0,0 0-82 0 0,-16 33-103 0 0,-47 104-69 0 0,34-45-58 0 0,27-80-799 0 0,0 39 585 0 0,12-41-4475 0 0,8-6-5209 0 0,-13-4 2616 0 0</inkml:trace>
  <inkml:trace contextRef="#ctx0" brushRef="#br0" timeOffset="930.398">582 585 8010 0 0,'0'0'3811'0'0,"0"0"-1730"0"0,0 0-728 0 0,0 0-86 0 0,0 0 23 0 0,0 0-26 0 0,0 0-170 0 0,0 0-230 0 0,0 0-164 0 0,0 0-95 0 0,0 0-54 0 0,0 0-25 0 0,0 0-29 0 0,32-17-30 0 0,97-54-50 0 0,-55 20 461 0 0,-29 7 171 0 0,-42 92-929 0 0,7 23-96 0 0,3-1 0 0 0,2 0-1 0 0,4-1 1 0 0,27 66-24 0 0,-12-47 17 0 0,-6-36 46 0 0,-23-70 809 0 0,23-140-532 0 0,-13 103-308 0 0,49-152-53 0 0,-23 145-1086 0 0,-41 61-410 0 0,0 4-10428 0 0,-1-2 11068 0 0,-2 3-10647 0 0</inkml:trace>
  <inkml:trace contextRef="#ctx0" brushRef="#br0" timeOffset="1495.976">700 214 10298 0 0,'0'0'4349'0'0,"0"0"-2167"0"0,0 0-939 0 0,0 0-136 0 0,0 0 44 0 0,0 0-18 0 0,0 0-129 0 0,0 0-222 0 0,0 0-206 0 0,0 0-126 0 0,0 0-65 0 0,0 0-26 0 0,16-1-47 0 0,115-2 668 0 0,50 3-164 0 0,-172 0-500 0 0,-8 0 539 0 0,-16-14-201 0 0,-54-68-150 0 0,10-28-2965 0 0,59 107-401 0 0,0 2-4043 0 0,0 1-5034 0 0</inkml:trace>
  <inkml:trace contextRef="#ctx0" brushRef="#br0" timeOffset="12107.841">1337 913 3457 0 0,'0'0'2800'0'0,"0"0"-769"0"0,0 0-296 0 0,0 0 67 0 0,0 0 49 0 0,0 0-170 0 0,0 0-345 0 0,0 0-359 0 0,0 0-262 0 0,0 0-120 0 0,0 0-23 0 0,11 4 4129 0 0,-47 66-2548 0 0,32-62-2104 0 0,1 0 0 0 0,0 0 0 0 0,0 0 0 0 0,0 0 0 0 0,1 1 0 0 0,0-1 0 0 0,1 1-1 0 0,0-1 1 0 0,0 1 0 0 0,1 0 0 0 0,0 5-49 0 0,1-12 53 0 0,0-1-1 0 0,0 1 1 0 0,1-1-1 0 0,-1 0 0 0 0,0 1 1 0 0,1-1-1 0 0,-1 0 1 0 0,1 1-1 0 0,-1-1 0 0 0,1 0 1 0 0,0 0-1 0 0,-1-1 0 0 0,1 1 1 0 0,0 0-1 0 0,0 0 1 0 0,0-1-1 0 0,0 1 0 0 0,-1-1 1 0 0,1 0-1 0 0,0 1 1 0 0,0-1-1 0 0,0 0 0 0 0,0 0 1 0 0,0 0-1 0 0,0-1 1 0 0,0 1-1 0 0,0 0 0 0 0,1-1-52 0 0,0 1 83 0 0,35 0-2677 0 0,-37-23-10856 0 0,-1 21 10255 0 0,0 1-6060 0 0</inkml:trace>
  <inkml:trace contextRef="#ctx0" brushRef="#br0" timeOffset="12568.989">1464 604 5297 0 0,'0'0'2261'0'0,"0"0"-109"0"0,0 0-23 0 0,0 0-74 0 0,0 0-183 0 0,0 0-296 0 0,0 0-305 0 0,0 0-244 0 0,0 0-203 0 0,0 0-133 0 0,0 0-107 0 0,0 0-92 0 0,-8 4-46 0 0,-26 11-43 0 0,11 13 928 0 0,23-27-1279 0 0,31-34 1828 0 0,-30 33-1763 0 0,-1 0 35 0 0,0 0 30 0 0,0 0-14 0 0,0 0-22 0 0,0 0-19 0 0,-21 15-1 0 0,7-6-339 0 0,18-19-2399 0 0,-2 8 2161 0 0,11-13-2466 0 0,-3 7-4972 0 0,-6 4-3390 0 0</inkml:trace>
  <inkml:trace contextRef="#ctx0" brushRef="#br0" timeOffset="13112.349">1609 177 72 0 0,'0'0'1868'0'0,"0"0"-93"0"0,0 0-72 0 0,0 0-25 0 0,0 0-108 0 0,0 0-226 0 0,0 0-274 0 0,0 0-242 0 0,0 0-133 0 0,0 0-6 0 0,0 0 83 0 0,0 0 90 0 0,0 0 94 0 0,-4 15 2531 0 0,-89 91 1209 0 0,33-39-4181 0 0,35-37 897 0 0,44-52-3783 0 0,-3 10-7555 0 0,-14 12-1128 0 0</inkml:trace>
  <inkml:trace contextRef="#ctx0" brushRef="#br0" timeOffset="14573.954">1825 110 0 0 0,'0'0'441'0'0,"0"0"994"0"0,0 0 404 0 0,0 0 225 0 0,0 0 5 0 0,0 0-106 0 0,0 0-184 0 0,0 0-232 0 0,0 0-164 0 0,0 0-113 0 0,0 0-96 0 0,0 0-119 0 0,-4-7-74 0 0,-21-37 1474 0 0,21 43 5059 0 0,9 7-8165 0 0,16 19 1095 0 0,-5-9-284 0 0,-1 2 0 0 0,0-1 0 0 0,-1 2 0 0 0,-1 0 0 0 0,-1 0 0 0 0,-1 2 0 0 0,-1-1 0 0 0,1 5-160 0 0,20 35 147 0 0,-18-31-108 0 0,-2 0-1 0 0,-1 1 1 0 0,-1 0-1 0 0,-2 1 1 0 0,-1 0-1 0 0,-1 0 1 0 0,-1 0 0 0 0,-2 0-1 0 0,-2 1 1 0 0,0-1-1 0 0,-2 2-38 0 0,-1-15 12 0 0,0 1 0 0 0,-1-1-1 0 0,-1 0 1 0 0,0 0 0 0 0,-1 0 0 0 0,-2-1 0 0 0,1 0-1 0 0,-2 0 1 0 0,0-1 0 0 0,-1 0 0 0 0,-8 9-12 0 0,-105 100 20 0 0,91-96 46 0 0,-9 12 113 0 0,32-34-20 0 0,-21 12-131 0 0,30-19-46 0 0,0 0 29 0 0,0 0-30 0 0,0 0 11 0 0,0 0 34 0 0,0 1-33 0 0,0 1 2 0 0,0-1-23 0 0,0-1 14 0 0,0 0 32 0 0,0 0 3 0 0,0 0-8 0 0,0 0 9 0 0,0 0-5 0 0,0 0-30 0 0,0 0-23 0 0,0 0 1 0 0,0 0 20 0 0,0 0-5 0 0,0 0-20 0 0,0 0 2 0 0,0 0-20 0 0,0 0-32 0 0,0-13-5014 0 0,0 8-3927 0 0,0 5-3296 0 0</inkml:trace>
</inkml:ink>
</file>

<file path=ppt/ink/ink1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12.05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12 1376 0 0,'0'0'2017'0'0,"0"0"-360"0"0,0 0-76 0 0,0 0 174 0 0,0 0 155 0 0,0 0-73 0 0,0 0-319 0 0,0 0-361 0 0,0 0-250 0 0,0 0-108 0 0,0 0-17 0 0,4 15 5190 0 0,88-16-135 0 0,121-17-4537 0 0,-80 11-970 0 0,-89 18-240 0 0,-43-10-157 0 0,-5-5-9468 0 0,3 3 3540 0 0,0 1 927 0 0,0 0-5092 0 0</inkml:trace>
</inkml:ink>
</file>

<file path=ppt/ink/ink1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13.09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6225 0 0,'0'0'2757'0'0,"0"0"-589"0"0,0 0-383 0 0,0 0-126 0 0,0 0-115 0 0,0 0-208 0 0,0 0-298 0 0,0 0-221 0 0,0 0-120 0 0,0 0-55 0 0,0 0 27 0 0,0 0 20 0 0,0 0-15 0 0,2 2-42 0 0,56 18 4482 0 0,44-12-3414 0 0,-26 3-909 0 0,-26-4-496 0 0,30-7 152 0 0,-39-14-333 0 0,23 13 107 0 0,-64 1-243 0 0,0 0 36 0 0,0 0 8 0 0,0 0 14 0 0,0 0-24 0 0,0 0-21 0 0,0 0-12 0 0,0 0 15 0 0,0 0-16 0 0,0 0 4 0 0,0 0 5 0 0,2-15-2886 0 0,4 7-2125 0 0,-3 5 2706 0 0,1-4-10178 0 0</inkml:trace>
</inkml:ink>
</file>

<file path=ppt/ink/ink1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17.93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206 531 0 0 0,'0'0'808'0'0,"0"0"-29"0"0,0 0 191 0 0,0 0 368 0 0,0 0 330 0 0,0 0 45 0 0,0 0-270 0 0,0 0-387 0 0,0 0-377 0 0,0 0-263 0 0,0 0-132 0 0,1 3 1483 0 0,4-2-1347 0 0,0-1 0 0 0,0 0 0 0 0,-1 0-1 0 0,1 0 1 0 0,0-1 0 0 0,0 1 0 0 0,0-1-1 0 0,-1-1 1 0 0,1 1 0 0 0,0-1 0 0 0,-1 1 0 0 0,1-1-1 0 0,-1-1 1 0 0,0 1 0 0 0,1 0 0 0 0,2-4-420 0 0,100-93 3354 0 0,-99 85-2980 0 0,-1 21 519 0 0,81 423 317 0 0,-36-194-1067 0 0,-27-178-67 0 0,-12-73 1372 0 0,104-326-329 0 0,-14 68-812 0 0,-36 171-123 0 0,-88 101-6373 0 0,2 1-3445 0 0,15 0-1289 0 0</inkml:trace>
  <inkml:trace contextRef="#ctx0" brushRef="#br0" timeOffset="607.89">265 266 3977 0 0,'0'0'1775'0'0,"0"0"29"0"0,0 0 175 0 0,0 0 168 0 0,0 0-65 0 0,0 0-233 0 0,0 0-350 0 0,0 0-343 0 0,0 0-240 0 0,0 0-130 0 0,0 0-74 0 0,0 0-56 0 0,0 0-36 0 0,-2 0 2934 0 0,187-8-957 0 0,-5 19-1762 0 0,-38 0-1342 0 0,-142-25-3962 0 0,0 6-2839 0 0,0 5-4191 0 0</inkml:trace>
  <inkml:trace contextRef="#ctx0" brushRef="#br0" timeOffset="1276.156">676 236 704 0 0,'0'0'2105'0'0,"0"0"-910"0"0,0 0-202 0 0,0 0 357 0 0,0 0 353 0 0,0 0 89 0 0,0 0-218 0 0,0 0-399 0 0,0 0-338 0 0,0 0-163 0 0,0 0-82 0 0,0 0-33 0 0,0 0-1 0 0,6 0-6 0 0,17 0-33 0 0,-11 1-1029 0 0,-5 4 5798 0 0,-11-4 582 0 0,-6-4-5346 0 0,-81-35-120 0 0,70 25-596 0 0,21 12 63 0 0,0 1-43 0 0,0 0-94 0 0,15-11-4983 0 0,-7 3 2778 0 0,-2 3-582 0 0,-1 0-4607 0 0,-2 1-1606 0 0</inkml:trace>
  <inkml:trace contextRef="#ctx0" brushRef="#br0" timeOffset="1844.601">348 4 0 0 0,'0'0'584'0'0,"0"0"440"0"0,0 0 246 0 0,0 0 258 0 0,0 0 271 0 0,0 0 87 0 0,0 0-86 0 0,0 0-203 0 0,0 0-201 0 0,0 0-145 0 0,0 0-115 0 0,0 0-80 0 0,0 0-73 0 0,-7 0-84 0 0,-1-1-2476 0 0,-7-1 7760 0 0,39 1-753 0 0,353 1-4074 0 0,-273 22-1289 0 0,-102-24-7700 0 0,-2 1 1889 0 0,0 1-6106 0 0</inkml:trace>
  <inkml:trace contextRef="#ctx0" brushRef="#br0" timeOffset="3163.107">11 85 360 0 0,'0'0'1568'0'0,"0"0"-155"0"0,0 0 119 0 0,0 0 174 0 0,0 0 190 0 0,0 0 9 0 0,0 0-196 0 0,0 0-240 0 0,0 0-220 0 0,0 0-166 0 0,0 0-108 0 0,0 0-75 0 0,0 0-77 0 0,-6-7 450 0 0,5 7 2215 0 0,23 504-519 0 0,-31-276-2887 0 0,-7-58-18 0 0,15-34-744 0 0,25-148-4641 0 0,-17 3 2242 0 0,0 1-3737 0 0,-1 0-3752 0 0</inkml:trace>
</inkml:ink>
</file>

<file path=ppt/ink/ink1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20.4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53 0 7730 0 0,'0'0'1863'0'0,"0"0"-80"0"0,0 0 81 0 0,0 0 102 0 0,0 0-52 0 0,0 0-287 0 0,0 0-400 0 0,0 0-325 0 0,0 0-189 0 0,0 0-75 0 0,0 0-48 0 0,0 0-35 0 0,0 0-61 0 0,6 8 1023 0 0,-11 397 895 0 0,-45 22-2244 0 0,48-416-288 0 0,1 0 1 0 0,1 0-1 0 0,-1 0 0 0 0,2 1 0 0 0,0-1 0 0 0,0 0 0 0 0,1 0 0 0 0,0 0 0 0 0,4 9 120 0 0,7-11-4794 0 0,-10-9 3674 0 0,-3-10-6766 0 0,0 9 4456 0 0,0-3-6224 0 0</inkml:trace>
  <inkml:trace contextRef="#ctx0" brushRef="#br0" timeOffset="1405.85">241 59 6529 0 0,'0'0'2393'0'0,"0"0"-250"0"0,0 0-67 0 0,0 0-126 0 0,0 0-143 0 0,0 0-270 0 0,0 0-325 0 0,0 0-287 0 0,0 0-258 0 0,0 0-141 0 0,0 0-54 0 0,0 0-8 0 0,0 0 4 0 0,1-1 15 0 0,5-3-319 0 0,-1 0 1 0 0,1 0-1 0 0,0 1 0 0 0,0 0 1 0 0,0 0-1 0 0,0 1 1 0 0,1 0-1 0 0,-1 0 0 0 0,1 0 1 0 0,-1 1-1 0 0,1 0 1 0 0,0 0-1 0 0,0 1 0 0 0,0-1-164 0 0,13-1 293 0 0,119-13 846 0 0,-134 59-758 0 0,-60 25-10 0 0,31-45-262 0 0,19-19-85 0 0,1-2-14 0 0,0 0-1 0 0,1 0 0 0 0,0 1 1 0 0,-1-1-1 0 0,1 1 1 0 0,1-1-1 0 0,-1 1 0 0 0,1 0 1 0 0,-1 1-1 0 0,1-1 1 0 0,0 0-1 0 0,0 0 0 0 0,1 1 1 0 0,0-1-1 0 0,-1 1 1 0 0,1 0-1 0 0,1-1 0 0 0,-1 1 1 0 0,1 0-1 0 0,0 1-9 0 0,2-4 40 0 0,1 0 0 0 0,0 0 0 0 0,0 0 0 0 0,0 0-1 0 0,0 0 1 0 0,0 0 0 0 0,0-1 0 0 0,1 0 0 0 0,-1 1 0 0 0,0-1 0 0 0,1 0-1 0 0,-1-1 1 0 0,1 1 0 0 0,-1-1 0 0 0,1 0 0 0 0,-1 1 0 0 0,1-1 0 0 0,2-1-40 0 0,72-5 789 0 0,31-24-301 0 0,-105 29-1253 0 0,1 1-6663 0 0,-2 0 1215 0 0,2 0-6305 0 0</inkml:trace>
  <inkml:trace contextRef="#ctx0" brushRef="#br0" timeOffset="2634.091">828 656 5217 0 0,'0'0'1927'0'0,"0"0"-248"0"0,0 0 8 0 0,0 0 102 0 0,0 0 18 0 0,0 0-195 0 0,0 0-380 0 0,0 0-396 0 0,0 0-281 0 0,0 0-120 0 0,0 0-48 0 0,0 0 60 0 0,0 0 78 0 0,2 1 68 0 0,114 5 4094 0 0,213-21-2231 0 0,-255 1-2293 0 0,-77-1-5535 0 0,-8 11-4762 0 0,8 4-1154 0 0</inkml:trace>
  <inkml:trace contextRef="#ctx0" brushRef="#br0" timeOffset="2930.346">1069 534 10986 0 0,'0'0'4367'0'0,"0"0"-2360"0"0,0 0-1000 0 0,0 0-94 0 0,0 0 159 0 0,0 0 106 0 0,0 0-78 0 0,0 0-282 0 0,0 0-285 0 0,0 0-121 0 0,0 0-26 0 0,0 0 18 0 0,0 0 0 0 0,1 13-57 0 0,2 217 886 0 0,-15-133-2772 0 0,8-73-434 0 0,5-13-1266 0 0,-1 0-6303 0 0,0-10-1332 0 0</inkml:trace>
</inkml:ink>
</file>

<file path=ppt/ink/ink1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36.72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 1 1256 0 0,'0'0'1609'0'0,"0"0"178"0"0,0 0 272 0 0,0 0 179 0 0,0 0-95 0 0,0 0-267 0 0,0 0-337 0 0,0 0-312 0 0,0 0-196 0 0,0 0-139 0 0,0 0-110 0 0,0 0-78 0 0,0 0-45 0 0,-13 4 2073 0 0,15 227 1025 0 0,7-7-3010 0 0,-16-76-533 0 0,-13 165 40 0 0,20-313-243 0 0,1 0-11 0 0,-1 0-3 0 0,0 0 11 0 0,0 0-13 0 0,0 0-5 0 0,0 0 20 0 0,0 0 2 0 0,0 0 12 0 0,0 0 8 0 0,0 0-16 0 0,0 0 4 0 0,0 0-10 0 0,0 0-20 0 0,-7-22-1584 0 0,1-20-1948 0 0,6 24-714 0 0,1 4-2250 0 0,-1 4-4449 0 0</inkml:trace>
</inkml:ink>
</file>

<file path=ppt/ink/ink1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39.10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66 58 2993 0 0,'0'0'2788'0'0,"0"0"-1106"0"0,0 0-256 0 0,0 0 154 0 0,0 0 207 0 0,0 0 153 0 0,0 0-129 0 0,0 0-252 0 0,0 0-265 0 0,0 0-224 0 0,0 0-138 0 0,0 0-116 0 0,0 0-64 0 0,-8-4-73 0 0,-24-10-66 0 0,24 10-99 0 0,8 4-95 0 0,0 0-59 0 0,0 0-70 0 0,0 0-35 0 0,0 0-27 0 0,11-1 334 0 0,167-31 623 0 0,-33 29-723 0 0,-141 6-454 0 0,-1-1 1 0 0,0 0-1 0 0,0 1 1 0 0,0 0 0 0 0,0 0-1 0 0,-1-1 1 0 0,1 2 0 0 0,-1-1-1 0 0,0 0 1 0 0,1 0-1 0 0,-1 1 1 0 0,-1-1 0 0 0,1 1-1 0 0,-1 0 1 0 0,1 0-1 0 0,-1-1 1 0 0,0 1 0 0 0,0 0-1 0 0,-1 0 1 0 0,1 0 0 0 0,-1 0-1 0 0,0 0 1 0 0,0 0-1 0 0,0 0 1 0 0,-1 0 0 0 0,1 0-1 0 0,-1 0 1 0 0,0 0-1 0 0,0-1 1 0 0,0 1 0 0 0,-1 0-1 0 0,1 0 1 0 0,-1-1 0 0 0,0 1-1 0 0,0-1 1 0 0,0 0-1 0 0,-3 3-8 0 0,-23 40 48 0 0,-2-3 0 0 0,-3 0 0 0 0,-1-2 0 0 0,-2-2 0 0 0,-8 6-48 0 0,-93 108 8 0 0,133-148 2 0 0,1 1-1 0 0,-1 0 0 0 0,1 0 0 0 0,0 0 1 0 0,0 0-1 0 0,1 1 0 0 0,0-1 0 0 0,0 1 1 0 0,0 0-1 0 0,1-1 0 0 0,0 1 0 0 0,0 0 1 0 0,1 0-1 0 0,0 0 0 0 0,0 3-9 0 0,2-6 39 0 0,0-1 0 0 0,0 0 0 0 0,0 0 1 0 0,1 0-1 0 0,-1 0 0 0 0,1 0 0 0 0,0 0 0 0 0,0-1 0 0 0,0 0 0 0 0,0 1 0 0 0,0-1 0 0 0,0 0 0 0 0,1 0 1 0 0,-1-1-1 0 0,1 1 0 0 0,-1-1 0 0 0,1 0 0 0 0,-1 0 0 0 0,1 0 0 0 0,0 0 0 0 0,0 0 0 0 0,-1-1 0 0 0,1 0 1 0 0,0 0-1 0 0,2 0-39 0 0,33 2 195 0 0,0-2-1 0 0,0-1 1 0 0,0-2 0 0 0,-1-2 0 0 0,1-2 0 0 0,-1-1 0 0 0,26-10-195 0 0,-45 14-233 0 0,-34 4-7673 0 0,12 1 1243 0 0,-1 2-5594 0 0</inkml:trace>
</inkml:ink>
</file>

<file path=ppt/ink/ink1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37.36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 55 4049 0 0,'0'0'2967'0'0,"0"0"-572"0"0,0 0-357 0 0,0 0-100 0 0,0 0-64 0 0,0 0-137 0 0,0 0-223 0 0,0 0-292 0 0,0 0-276 0 0,0 0-208 0 0,0 0-130 0 0,0 0-95 0 0,0 0-27 0 0,-2-5-22 0 0,-2-16-25 0 0,41 2 1189 0 0,48 9-701 0 0,-82 13-901 0 0,0-1-1 0 0,0 1 1 0 0,-1 0-1 0 0,1 0 1 0 0,-1 1-1 0 0,0-1 1 0 0,1 0 0 0 0,-2 1-1 0 0,1-1 1 0 0,0 1-1 0 0,-1 0 1 0 0,1-1-1 0 0,-1 1 1 0 0,0 0 0 0 0,-1 0-1 0 0,1 0 1 0 0,-1 0-1 0 0,1 0 1 0 0,-1 0-1 0 0,0 0 1 0 0,-1 0 0 0 0,1 0-1 0 0,-1 0 1 0 0,1 0-1 0 0,-2 1-25 0 0,2 10 82 0 0,0-11-45 0 0,-1-1-1 0 0,1 0 1 0 0,-1 0-1 0 0,0 1 1 0 0,0-1-1 0 0,0 0 1 0 0,-1 0-1 0 0,1 0 1 0 0,-1 0-1 0 0,1-1 1 0 0,-1 1-1 0 0,0 0 1 0 0,0-1-1 0 0,0 1 0 0 0,0-1 1 0 0,-1 1-1 0 0,1-1 1 0 0,-1 0-1 0 0,1 0 1 0 0,-2 0-37 0 0,-25 31 491 0 0,29-32-442 0 0,44 7 1081 0 0,130-5-745 0 0,-173-3-738 0 0,7 8-4583 0 0,-5-6 243 0 0,-1-1-5184 0 0</inkml:trace>
  <inkml:trace contextRef="#ctx0" brushRef="#br0" timeOffset="408.358">440 489 14683 0 0,'0'0'1498'0'0,"0"0"-607"0"0,0 0-223 0 0,0 0 259 0 0,0 0 244 0 0,0 0 114 0 0,0 0-129 0 0,0 0-275 0 0,0 0-227 0 0,0 0-135 0 0,0 0-67 0 0,0 0-48 0 0,0 0 18 0 0,19-1-5 0 0,92-2 405 0 0,82-30 1212 0 0,-123 19-1952 0 0,-45 3-1083 0 0,-22 8-3178 0 0,-2-1-3920 0 0,-1 3-3347 0 0</inkml:trace>
  <inkml:trace contextRef="#ctx0" brushRef="#br0" timeOffset="711.618">619 261 14611 0 0,'0'0'1914'0'0,"0"0"-682"0"0,0 0-449 0 0,0 0 8 0 0,0 0 114 0 0,0 0 53 0 0,0 0-35 0 0,0 0-162 0 0,0 0-163 0 0,0 0-76 0 0,0 0-44 0 0,0 0-43 0 0,0 0-13 0 0,-4 28-38 0 0,-10 89-42 0 0,-1 102 859 0 0,-13-119-3118 0 0,26-93-348 0 0,2-3-4017 0 0,0-4 4757 0 0,0 3-9713 0 0</inkml:trace>
</inkml:ink>
</file>

<file path=ppt/ink/ink1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29.7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8 115 0 0 0,'0'0'1164'0'0,"0"0"467"0"0,0 0 114 0 0,0 0-60 0 0,0 0-66 0 0,0 0-101 0 0,0 0-75 0 0,0 0-104 0 0,0 0-85 0 0,0 0-114 0 0,0 0-105 0 0,-1-3-95 0 0,-5-5 3447 0 0,6 8-4285 0 0,4 19 907 0 0,16 201 2210 0 0,-16-109-2818 0 0,1 228 254 0 0,-12-111-355 0 0,-2-157 266 0 0,6-90-3657 0 0,-3 2-837 0 0,4 4-4560 0 0,1 6-2629 0 0</inkml:trace>
  <inkml:trace contextRef="#ctx0" brushRef="#br0" timeOffset="1769.337">213 395 0 0 0,'0'0'1042'0'0,"0"0"18"0"0,0 0 79 0 0,0 0 124 0 0,0 0 72 0 0,0 0-52 0 0,0 0-138 0 0,0 0-171 0 0,0 0-138 0 0,0 0-55 0 0,0 0-35 0 0,0 0-6 0 0,0 0-20 0 0,-2 2-56 0 0,0-2-546 0 0,-5 4 1214 0 0,10-2 4050 0 0,-3-2-5043 0 0,24-6 1810 0 0,69-51-528 0 0,-62 50-1403 0 0,-17 40 54 0 0,3 18 92 0 0,17 111 215 0 0,13 81-302 0 0,-29-147-108 0 0,-9-81 207 0 0,14-89 597 0 0,161-367-832 0 0,-140 330-50 0 0,-46 107 790 0 0,1 4-3804 0 0,0 0-3918 0 0,-1 0-3560 0 0,2 0 1556 0 0</inkml:trace>
  <inkml:trace contextRef="#ctx0" brushRef="#br0" timeOffset="2450.591">1059 149 0 0 0,'0'0'938'0'0,"0"0"164"0"0,0 0 105 0 0,0 0 304 0 0,0 0 282 0 0,0 0 35 0 0,0 0-205 0 0,0 0-297 0 0,0 0-209 0 0,0 0-76 0 0,0 0 21 0 0,0 0-29 0 0,0 0-76 0 0,5-9 490 0 0,-4 7 1898 0 0,-34 38-1193 0 0,-71 93-631 0 0,77-100-1287 0 0,187-183 828 0 0,-213 195-254 0 0,5-2-875 0 0,38-33 100 0 0,10-4-4443 0 0,1-2-4701 0 0,-1 0-1936 0 0</inkml:trace>
  <inkml:trace contextRef="#ctx0" brushRef="#br0" timeOffset="4163.678">870 878 5041 0 0,'0'0'1783'0'0,"0"0"-197"0"0,0 0-18 0 0,0 0 134 0 0,0 0 14 0 0,0 0-211 0 0,0 0-348 0 0,0 0-333 0 0,0 0-232 0 0,0 0-75 0 0,0 0 11 0 0,0 0 58 0 0,0 0 68 0 0,7 12 1936 0 0,-16 5-2350 0 0,0 1 0 0 0,2 0 1 0 0,0 1-1 0 0,1-1 1 0 0,1 1-1 0 0,1 0 0 0 0,1 1 1 0 0,0-1-1 0 0,1 11-240 0 0,18-11-1827 0 0,-19-23-1288 0 0,-3-3-7065 0 0,3 3 790 0 0</inkml:trace>
  <inkml:trace contextRef="#ctx0" brushRef="#br0" timeOffset="4631.251">947 671 4465 0 0,'0'0'3325'0'0,"0"0"-947"0"0,0 0-499 0 0,0 0-108 0 0,0 0-6 0 0,0 0-118 0 0,0 0-273 0 0,0 0-384 0 0,0 0-305 0 0,0 0-194 0 0,0 0-140 0 0,0 0-43 0 0,0 0-8 0 0,-3 3-11 0 0,-23 16 831 0 0,46-41 1101 0 0,-29 26-2140 0 0,-1-7-5753 0 0,9 2 3995 0 0,1 1-3963 0 0,-1 0 2947 0 0,0 0-7065 0 0</inkml:trace>
  <inkml:trace contextRef="#ctx0" brushRef="#br0" timeOffset="6089.358">294 134 0 0 0,'0'0'452'0'0,"0"0"803"0"0,0 0 272 0 0,0 0 13 0 0,0 0-55 0 0,0 0-73 0 0,0 0-28 0 0,0 0-31 0 0,0 0-84 0 0,0 0-61 0 0,-6-1-111 0 0,-2 1-2664 0 0,-6-2 8168 0 0,32 1-1096 0 0,132-10-4306 0 0,4 7 574 0 0,-158-10-949 0 0,-96-82-634 0 0,95 92-5080 0 0,26 18-6688 0 0,-12-9-141 0 0</inkml:trace>
</inkml:ink>
</file>

<file path=ppt/ink/ink1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41.1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1 135 0 0 0,'0'0'723'0'0,"0"0"277"0"0,0 0 138 0 0,0 0 158 0 0,0 0 176 0 0,0 0 26 0 0,0 0-137 0 0,0 0-207 0 0,0 0-246 0 0,0 0-126 0 0,0 0 3 0 0,0 0 107 0 0,0 0 153 0 0,2 0 79 0 0,5 0-597 0 0,-1 0 0 0 0,0 0 0 0 0,0 0 0 0 0,0-1 0 0 0,1 0 0 0 0,-1 0 0 0 0,0 0 0 0 0,0-1 0 0 0,0 0 1 0 0,-1 0-1 0 0,1 0 0 0 0,0-1 0 0 0,-1 0 0 0 0,3-2-527 0 0,51-45 1525 0 0,-36 94-1091 0 0,-9 12-82 0 0,-3 1 0 0 0,-3 0 0 0 0,1 33-352 0 0,-2-19 151 0 0,28 83-68 0 0,-14-120 33 0 0,-21-34-118 0 0,0 0 14 0 0,0 0 32 0 0,22-37 1446 0 0,45-123-1274 0 0,-36 77-77 0 0,37-95-75 0 0,-19 32 65 0 0,-43 126-394 0 0,-2 26-1964 0 0,-1 13-1396 0 0,-1-12-315 0 0,3-1-3358 0 0,-2-2-3359 0 0</inkml:trace>
</inkml:ink>
</file>

<file path=ppt/ink/ink1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57.84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0 181 1600 0 0,'0'0'2157'0'0,"0"0"-114"0"0,0 0-155 0 0,0 0-58 0 0,0 0-122 0 0,0 0-234 0 0,0 0-292 0 0,0 0-202 0 0,0 0-96 0 0,0 0-65 0 0,0 0-75 0 0,5-7 5133 0 0,-4 7-5599 0 0,-1 0-34 0 0,0 0-44 0 0,0 0-18 0 0,0 0-9 0 0,0 0 0 0 0,0 0-8 0 0,0 0-25 0 0,0 0-44 0 0,0 0-37 0 0,24 3 971 0 0,11 0-322 0 0,21-4-97 0 0,-15-1-310 0 0,404 2 1511 0 0,-425 8-581 0 0,-71-38-1191 0 0,-39-40 124 0 0,75 53-3098 0 0,-1-47-13568 0 0,16 61 5145 0 0</inkml:trace>
</inkml:ink>
</file>

<file path=ppt/ink/ink1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58.74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 0 2024 0 0,'0'0'2408'0'0,"0"0"-344"0"0,0 0-17 0 0,0 0 71 0 0,0 0-12 0 0,0 0-221 0 0,0 0-414 0 0,0 0-382 0 0,0 0-284 0 0,0 0-171 0 0,0 0-100 0 0,0 0-32 0 0,0 0-26 0 0,-3 2-1 0 0,4-2-407 0 0,-1 0 1 0 0,1 0-1 0 0,-1-1 1 0 0,0 1-1 0 0,1 0 1 0 0,-1 0 0 0 0,1 0-1 0 0,-1 0 1 0 0,1 0-1 0 0,-1 0 1 0 0,0 0-1 0 0,1 0 1 0 0,-1 0-1 0 0,1 0 1 0 0,-1 0-1 0 0,1 0 1 0 0,-1 0-1 0 0,1 0 1 0 0,-1 0-1 0 0,1 0 1 0 0,-1 0 0 0 0,0 1-1 0 0,1-1 1 0 0,-1 0-1 0 0,1 0 1 0 0,-1 1-1 0 0,0-1 1 0 0,1 0-1 0 0,-1 0 1 0 0,0 1-1 0 0,1-1 1 0 0,-1 0-1 0 0,0 1 1 0 0,0-1 0 0 0,1 1-1 0 0,-1-1 1 0 0,0 0-1 0 0,0 1 1 0 0,1-1-1 0 0,-1 1 1 0 0,0-1-1 0 0,0 1 1 0 0,0-1-1 0 0,0 0 1 0 0,0 1-1 0 0,0-1 1 0 0,0 1 0 0 0,0-1-1 0 0,0 1 1 0 0,0-1-1 0 0,0 1 1 0 0,0-1-1 0 0,0 1 1 0 0,0-1-1 0 0,0 0 1 0 0,0 1-1 0 0,-1-1 1 0 0,1 1-1 0 0,0-1-68 0 0,21 3 1401 0 0,14 3-831 0 0,-1-2 0 0 0,1-1 1 0 0,-1-1-1 0 0,1-3 1 0 0,4-1-571 0 0,32 1 314 0 0,88 22 35 0 0,-130-16-278 0 0,-29-5-53 0 0,0 0 10 0 0,0 0 15 0 0,0 0-3 0 0,0 0-8 0 0,0 0-7 0 0,0 0 6 0 0,0 0 26 0 0,0 0 13 0 0,0 0 12 0 0,0 0-30 0 0,0 0-25 0 0,0 0-19 0 0,0 0-29 0 0,0 0 22 0 0,1 0-2765 0 0,0 0-6960 0 0,-1 0-1932 0 0</inkml:trace>
</inkml:ink>
</file>

<file path=ppt/ink/ink1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0:02.04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0 181 9378 0 0,'0'0'2268'0'0,"0"0"-360"0"0,0 0-193 0 0,0 0-80 0 0,0 0-160 0 0,0 0-246 0 0,0 0-285 0 0,0 0-215 0 0,0 0-119 0 0,0 0-23 0 0,0 0-3 0 0,0 0-33 0 0,0 0-40 0 0,9-2-20 0 0,168-15 3052 0 0,56 10-2876 0 0,-157 7-702 0 0,-76 0 55 0 0,0 0 12 0 0,0 0-13 0 0,0 0-6 0 0,0 0 7 0 0,0 0-29 0 0,0 0-7 0 0,0 0 24 0 0,0 0 8 0 0,0 0 25 0 0,0 0 13 0 0,-40-11 1167 0 0,29 5-1192 0 0,0 0 1 0 0,0-1-1 0 0,0 0 0 0 0,1 0 0 0 0,0-1 0 0 0,0 0 1 0 0,1-1-1 0 0,0 0 0 0 0,1-1 0 0 0,0 0 1 0 0,1 0-1 0 0,-3-4-29 0 0,2-18-500 0 0,8 31 110 0 0,0 1-222 0 0,19 0-6279 0 0,-9 1-508 0 0,-4 2-4952 0 0</inkml:trace>
</inkml:ink>
</file>

<file path=ppt/ink/ink1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59.29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33 428 7690 0 0,'0'0'3803'0'0,"0"0"-1432"0"0,0 0-616 0 0,0 0-102 0 0,0 0-50 0 0,0 0-154 0 0,0 0-283 0 0,0 0-353 0 0,0 0-239 0 0,0 0-151 0 0,0 0-99 0 0,0 0-47 0 0,0 0-44 0 0,-4 5-42 0 0,-24 30 311 0 0,27-35-410 0 0,1 0-23 0 0,0 0-12 0 0,0 0 1 0 0,25 0 1003 0 0,44-36 318 0 0,-50 21-1007 0 0,-18 15-272 0 0,-1 0 15 0 0,0 0 52 0 0,0 0 17 0 0,-10 0 257 0 0,-75 32-342 0 0,114-44-2280 0 0,14-6-1960 0 0,-17 5-6009 0 0,-18 9-1815 0 0</inkml:trace>
  <inkml:trace contextRef="#ctx0" brushRef="#br0" timeOffset="1070.081">205 181 4017 0 0,'0'0'3311'0'0,"0"0"-1088"0"0,0 0-502 0 0,0 0-116 0 0,0 0-86 0 0,0 0-156 0 0,0 0-268 0 0,0 0-207 0 0,0 0-51 0 0,0 0 28 0 0,0 0 49 0 0,0 0 22 0 0,0 0-100 0 0,6 4-100 0 0,67 21 1782 0 0,-55-25-2196 0 0,0-2 0 0 0,-1 0 1 0 0,1-1-1 0 0,-1-1 0 0 0,1 0 0 0 0,-1-1 0 0 0,-1-1 1 0 0,1-1-1 0 0,-1 0 0 0 0,4-4-322 0 0,30-25 647 0 0,-47 68-490 0 0,26 178-82 0 0,-25 10-318 0 0,33-116 210 0 0,-16-93 110 0 0,-20-11-27 0 0,21-59 198 0 0,59-102 113 0 0,80-118-216 0 0,-96 185-95 0 0,-64 87-635 0 0,-2 7-4032 0 0,1 1-4471 0 0,0 2-2513 0 0</inkml:trace>
  <inkml:trace contextRef="#ctx0" brushRef="#br0" timeOffset="1917.002">1326 8 6321 0 0,'0'0'2732'0'0,"0"0"-477"0"0,0 0-268 0 0,0 0-73 0 0,0 0-126 0 0,0 0-257 0 0,0 0-311 0 0,0 0-305 0 0,0 0-177 0 0,0 0-52 0 0,0 0-32 0 0,0 0-49 0 0,0 0-57 0 0,-3 14 631 0 0,-109 86-185 0 0,93-75-846 0 0,18-24-125 0 0,1-1 19 0 0,0 0-10 0 0,0 0 7 0 0,0 0 17 0 0,0 0 39 0 0,0 0 21 0 0,22-19 840 0 0,128-101-527 0 0,-143 112-291 0 0,-21 16-136 0 0,-24 20-30 0 0,-10 9 120 0 0,61-38-7488 0 0,-3-2-2727 0 0,-5 0-565 0 0</inkml:trace>
  <inkml:trace contextRef="#ctx0" brushRef="#br0" timeOffset="3319.233">1044 759 5617 0 0,'0'0'3370'0'0,"0"0"-896"0"0,0 0-380 0 0,0 0-112 0 0,0 0-93 0 0,0 0-190 0 0,0 0-277 0 0,0 0-310 0 0,0 0-198 0 0,0 0-86 0 0,0 0-97 0 0,0 0-67 0 0,0 0-61 0 0,7 4 1692 0 0,-58 99-1112 0 0,50-102-1178 0 0,0 0 1 0 0,0 0-1 0 0,0 0 1 0 0,0 0-1 0 0,1 0 1 0 0,-1 0 0 0 0,1 1-1 0 0,-1-1 1 0 0,1 0-1 0 0,-1 0 1 0 0,1 1-1 0 0,0-1 1 0 0,-1 0-1 0 0,1 1 1 0 0,0-1-1 0 0,0 0 1 0 0,0 1-1 0 0,0-1 1 0 0,0 0-1 0 0,0 1 1 0 0,0-1-1 0 0,1 0 1 0 0,-1 1-1 0 0,0-1 1 0 0,1 0-1 0 0,-1 0 1 0 0,1 1 0 0 0,0-1-1 0 0,-1 0 1 0 0,1 0-1 0 0,0 0 1 0 0,0 0-1 0 0,-1 0 1 0 0,1 0-1 0 0,0 0 1 0 0,0 0-1 0 0,0 0 1 0 0,0 0-1 0 0,0 0 1 0 0,1-1-1 0 0,-1 1 1 0 0,0 0-1 0 0,0-1 1 0 0,0 1-1 0 0,1-1 1 0 0,-1 1 0 0 0,0-1-1 0 0,0 0 1 0 0,1 1-1 0 0,-1-1 1 0 0,0 0-1 0 0,1 0 1 0 0,-1 0-1 0 0,0 0 1 0 0,1 0-1 0 0,0-1-5 0 0,32-27-1375 0 0,-23-4-6218 0 0,-8 23 2143 0 0,-1 5-5957 0 0</inkml:trace>
  <inkml:trace contextRef="#ctx0" brushRef="#br0" timeOffset="3918.716">1178 413 9178 0 0,'0'0'2582'0'0,"0"0"-464"0"0,0 0-266 0 0,0 0-92 0 0,0 0-107 0 0,0 0-186 0 0,0 0-275 0 0,0 0-256 0 0,0 0-200 0 0,0 0-114 0 0,0 0-50 0 0,0 0-48 0 0,-8 2-37 0 0,-24 6-42 0 0,27 0 1838 0 0,35-19-1899 0 0,-29 11-336 0 0,-1 0 17 0 0,0 0 32 0 0,0 0-13 0 0,0 0-9 0 0,0 0-2 0 0,0 0-16 0 0,0 0 17 0 0,0 0 24 0 0,0 0 6 0 0,0 0 0 0 0,-31 1 774 0 0,21 5-726 0 0,25-5-236 0 0,-8-1 49 0 0,-7 0 9 0 0,0 0-10 0 0,0 0 8 0 0,0 0 37 0 0,0 0-33 0 0,0 0-27 0 0,0 0-34 0 0,0 0-50 0 0,0 0-21 0 0,0 0-39 0 0,0 0-98 0 0,0 0-174 0 0,0 0-225 0 0,0 0-243 0 0,0 0-360 0 0,0 0-588 0 0,0 0-1520 0 0,0 0-4120 0 0,0 0-4648 0 0</inkml:trace>
  <inkml:trace contextRef="#ctx0" brushRef="#br0" timeOffset="4919.823">1064 763 0 0 0,'0'0'356'0'0,"0"0"1166"0"0,0 0 298 0 0,0 0 63 0 0,0 0-26 0 0,0 0-144 0 0,0 0-182 0 0,0 0-246 0 0,0 0-175 0 0,0 0-73 0 0,0 0 10 0 0,0 0-23 0 0,0 0-97 0 0,2-2-126 0 0,7-7 861 0 0,-9 9-1233 0 0,0 0-39 0 0,0 0-20 0 0,0 30 3777 0 0,-36 48-2385 0 0,12-39-1373 0 0,1 35-74 0 0,26-73-251 0 0,0 1 1 0 0,-1 0-1 0 0,1-1 1 0 0,0 0-1 0 0,-1 0 1 0 0,1 0-1 0 0,0 0 1 0 0,0 0-1 0 0,0 0 1 0 0,0-1-1 0 0,0 1 1 0 0,0-1-1 0 0,0 0 1 0 0,0 0 0 0 0,0 0-1 0 0,0 0 1 0 0,0-1-1 0 0,0 1 1 0 0,0-1-1 0 0,0 0 1 0 0,0 1-1 0 0,0-2 1 0 0,0 1-65 0 0,90-28 671 0 0,-88 28-2565 0 0,-7 1-2363 0 0,-1 1-3746 0 0,2-1-4278 0 0</inkml:trace>
</inkml:ink>
</file>

<file path=ppt/ink/ink1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09:07.823"/>
    </inkml:context>
    <inkml:brush xml:id="br0">
      <inkml:brushProperty name="width" value="0.05" units="cm"/>
      <inkml:brushProperty name="height" value="0.05" units="cm"/>
    </inkml:brush>
    <inkml:brush xml:id="br1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7663 1208 10826 0 0,'0'0'1983'0'0,"0"0"-584"0"0,0 0-372 0 0,0 0 76 0 0,0 0 220 0 0,0 0 56 0 0,0 0-152 0 0,0 0-280 0 0,0 0-295 0 0,0 0-183 0 0,0 0-114 0 0,0 0-29 0 0,0 0 14 0 0,11 15 873 0 0,-15 272 1122 0 0,0-179-1059 0 0,3-81-5439 0 0,0-12-8164 0 0,1-22 1661 0 0</inkml:trace>
  <inkml:trace contextRef="#ctx0" brushRef="#br0" timeOffset="154.62">7642 619 18388 0 0,'0'0'440'0'0,"0"0"-280"0"0,0 0-288 0 0,0 0 0 0 0,0 0 72 0 0,0 0 104 0 0,0 0-48 0 0,0 0-128 0 0,0 0-328 0 0,0 0-600 0 0,0 0-1265 0 0,28 206-2464 0 0,-17-188-5193 0 0</inkml:trace>
  <inkml:trace contextRef="#ctx0" brushRef="#br0" timeOffset="2169.445">10823 1167 19268 0 0,'0'0'3021'0'0,"0"0"-1269"0"0,0 0-597 0 0,0 0-204 0 0,0 0-190 0 0,0 0-172 0 0,0 0-208 0 0,0 0-177 0 0,0 0-97 0 0,-31 8-75 0 0,-98 28 8 0 0,125-35-37 0 0,0-1-1 0 0,0 1 1 0 0,0 0 0 0 0,1 1 0 0 0,-1-1 0 0 0,1 1 0 0 0,-1-1-1 0 0,1 1 1 0 0,-1 0 0 0 0,1 0 0 0 0,0 1 0 0 0,0-1 0 0 0,0 1-1 0 0,0 0 1 0 0,0-1 0 0 0,1 1 0 0 0,-1 0 0 0 0,1 0 0 0 0,0 1-1 0 0,0-1-2 0 0,-5 8 9 0 0,1-4-9 0 0,0 1-1 0 0,1-1 1 0 0,0 1 0 0 0,0 0-1 0 0,1 1 1 0 0,0-1 0 0 0,1 1-1 0 0,-1 0 1 0 0,2 0 0 0 0,-1 0-1 0 0,1 0 1 0 0,1 0 0 0 0,-1 0 0 0 0,2 0-1 0 0,-1 1 1 0 0,1-1 0 0 0,1 0-1 0 0,0 1 1 0 0,0-1 0 0 0,0 0-1 0 0,2 0 1 0 0,-1 0 0 0 0,1 0-1 0 0,0 0 1 0 0,1-1 0 0 0,0 1-1 0 0,0-1 1 0 0,1 0 0 0 0,4 6 0 0 0,-1-7-1 0 0,1 0 0 0 0,0 0-1 0 0,0-1 1 0 0,0 0 0 0 0,1 0 0 0 0,0-1 0 0 0,0-1 0 0 0,1 0 0 0 0,-1 0 0 0 0,1-1 0 0 0,0 0 0 0 0,0-1-1 0 0,0 0 1 0 0,0-1 0 0 0,0 0 0 0 0,0-1 0 0 0,0 0 0 0 0,0 0 0 0 0,0-1 0 0 0,0-1 0 0 0,0 0 0 0 0,0-1 0 0 0,0 0-1 0 0,-1 0 1 0 0,1-1 0 0 0,-1-1 0 0 0,0 0 0 0 0,7-4 1 0 0,51-40-932 0 0,-32 5-5914 0 0,-30 32-3692 0 0</inkml:trace>
  <inkml:trace contextRef="#ctx0" brushRef="#br0" timeOffset="-1328.693">6326 431 4297 0 0,'0'0'772'0'0,"0"0"-129"0"0,0 0 98 0 0,0 0 405 0 0,0 0 433 0 0,0 0 124 0 0,0 0-128 0 0,0 0-233 0 0,0 0-218 0 0,0 0-155 0 0,0 0-102 0 0,34-12-91 0 0,107-39-114 0 0,62-33 1533 0 0,-188 74-2039 0 0,-2-1 0 0 0,0-1 0 0 0,0 0 0 0 0,-1 0 0 0 0,0-2 0 0 0,-1 1 0 0 0,-1-1 0 0 0,0-1 0 0 0,-1 0 0 0 0,-1 0 0 0 0,0-1 0 0 0,-1 0 0 0 0,0-1 0 0 0,2-12-156 0 0,-4-33 1211 0 0,-5 294-724 0 0,-17 91 227 0 0,-20 468 266 0 0,15-548-471 0 0,-9-110-309 0 0,26-108-160 0 0,7-32-798 0 0,43-118-2863 0 0,-10 32-1470 0 0,-10 30-3760 0 0,-17 36 456 0 0</inkml:trace>
  <inkml:trace contextRef="#ctx0" brushRef="#br0" timeOffset="-375.79">7392 328 11787 0 0,'0'0'2288'0'0,"0"0"-1272"0"0,0 0-412 0 0,0 0 11 0 0,0 0 245 0 0,0 0 258 0 0,0 0 116 0 0,0 0-65 0 0,0 0-214 0 0,0 0-226 0 0,0 0-179 0 0,0 0-143 0 0,0-3-109 0 0,0-9-82 0 0,0 9-46 0 0,0 3-34 0 0,0 0-25 0 0,0 0-9 0 0,0 0-28 0 0,0 0-6 0 0,0 0-11 0 0,0 0-5 0 0,0 0 12 0 0,0 0 16 0 0,0 0 15 0 0,0 0 10 0 0,0 0 12 0 0,0 0 5 0 0,0 0 6 0 0,0 0 8 0 0,0 0 5 0 0,0 0-6 0 0,0 0-12 0 0,0 0-10 0 0,0 0-30 0 0,0 0-21 0 0,-24 41 1232 0 0,-23 52-1231 0 0,-4-2-1 0 0,-5-2 1 0 0,-3-2 0 0 0,-54 58-63 0 0,88-114 8 0 0,-3 0 1 0 0,0-2 0 0 0,-1-1 0 0 0,-2-1 0 0 0,-1-2 0 0 0,-1-1-1 0 0,-1-1 1 0 0,-5 0-9 0 0,39-23 6 0 0,0-1 0 0 0,0 1 0 0 0,0 0 0 0 0,1-1-1 0 0,-1 1 1 0 0,0 0 0 0 0,0-1 0 0 0,0 1 0 0 0,0 0 0 0 0,0 0 0 0 0,0-1-1 0 0,0 1 1 0 0,0 0 0 0 0,-1-1 0 0 0,1 1 0 0 0,0 0 0 0 0,0-1-1 0 0,0 1 1 0 0,0 0 0 0 0,0 0 0 0 0,0-1 0 0 0,-1 1 0 0 0,1 0 0 0 0,0 0-1 0 0,0-1 1 0 0,0 1 0 0 0,-1 0 0 0 0,1 0 0 0 0,0 0 0 0 0,0-1-1 0 0,0 1 1 0 0,-1 0 0 0 0,1 0 0 0 0,0 0 0 0 0,-1 0 0 0 0,1-1-1 0 0,0 1 1 0 0,0 0 0 0 0,-1 0 0 0 0,1 0 0 0 0,0 0-6 0 0,24-28-25 0 0,-7 10 24 0 0,2-1 0 0 0,0 2 1 0 0,1 1-1 0 0,1 0 0 0 0,0 1 1 0 0,1 2-1 0 0,1 0 0 0 0,0 1 0 0 0,8-1 1 0 0,-29 12 2 0 0,0 0 0 0 0,0 1 0 0 0,0-1 0 0 0,0 1 0 0 0,0-1 0 0 0,0 1-1 0 0,0 0 1 0 0,0 0 0 0 0,1 0 0 0 0,-1 0 0 0 0,0 1 0 0 0,0-1 0 0 0,0 0 0 0 0,0 1-1 0 0,0 0 1 0 0,0-1 0 0 0,0 1 0 0 0,0 0 0 0 0,0 0 0 0 0,0 0 0 0 0,0 0 0 0 0,-1 0-1 0 0,1 1 1 0 0,0-1 0 0 0,-1 0 0 0 0,1 1 0 0 0,-1-1 0 0 0,1 1 0 0 0,-1 0 0 0 0,0-1-1 0 0,0 1 1 0 0,0 0 0 0 0,0 0 0 0 0,0 0 0 0 0,0 0 0 0 0,0 0 0 0 0,0 0 0 0 0,-1 0 0 0 0,1 0-3 0 0,16 88 147 0 0,-14-60-107 0 0,1 1-1 0 0,2-1 1 0 0,1 0 0 0 0,1 0-1 0 0,2-1 1 0 0,1 0 0 0 0,1 0-1 0 0,1-2 1 0 0,1 1 0 0 0,2-2-1 0 0,6 8-38 0 0,54 64 413 0 0,-69-35 761 0 0,-3-64-3206 0 0,-4 0-2328 0 0,0 0-3808 0 0,0 1-3277 0 0</inkml:trace>
  <inkml:trace contextRef="#ctx0" brushRef="#br0" timeOffset="671.145">7920 1679 16588 0 0,'0'0'1333'0'0,"0"0"-498"0"0,0 0-248 0 0,0 0 92 0 0,0 0 141 0 0,0 0 61 0 0,0 0-95 0 0,0 0-211 0 0,0 0-198 0 0,0 0-137 0 0,0 0-59 0 0,0 0-14 0 0,0 0 9 0 0,12-19-16 0 0,74-121 210 0 0,10-36 280 0 0,2 3-548 0 0,-88 163-472 0 0,-17 32-211 0 0,3-11 649 0 0,2-6-70 0 0,-6 13 7 0 0,0 0 0 0 0,2 1-1 0 0,0-1 1 0 0,1 2-1 0 0,1-1 1 0 0,0 0-1 0 0,2 1 1 0 0,1 0 0 0 0,0-1-1 0 0,1 1 1 0 0,1 0-1 0 0,2 8-4 0 0,0-22 51 0 0,1 0 0 0 0,0 0 0 0 0,0 0 0 0 0,0-1-1 0 0,0 0 1 0 0,1 0 0 0 0,0 0 0 0 0,0 0 0 0 0,1-1-1 0 0,-1 1 1 0 0,1-2 0 0 0,0 1 0 0 0,0 0 0 0 0,0-1-1 0 0,1 0 1 0 0,-1-1 0 0 0,1 0 0 0 0,-1 0 0 0 0,1 0-1 0 0,0 0 1 0 0,0-1 0 0 0,0 0 0 0 0,-1-1 0 0 0,1 0 0 0 0,0 0-1 0 0,0 0 1 0 0,0-1 0 0 0,0 0 0 0 0,0 0 0 0 0,6-3-51 0 0,-2 1 176 0 0,0-2-1 0 0,-1 0 1 0 0,0 0 0 0 0,0-1 0 0 0,0 0 0 0 0,0-1 0 0 0,-1 0 0 0 0,-1 0 0 0 0,1-1 0 0 0,-1 0 0 0 0,6-7-176 0 0,-7 6 32 0 0,0-1 0 0 0,0 1 0 0 0,0-1 0 0 0,-2 0 0 0 0,1-1 0 0 0,-1 1 0 0 0,-1-1 0 0 0,1 0 0 0 0,-2 0 0 0 0,0-1 0 0 0,0 1 0 0 0,-1-1 0 0 0,-1 1 0 0 0,1-3-32 0 0,-2 14-463 0 0,-16 10-8856 0 0,13-2 1732 0 0,-1-1-3629 0 0</inkml:trace>
  <inkml:trace contextRef="#ctx0" brushRef="#br0" timeOffset="1319.088">8745 1399 12787 0 0,'0'0'1317'0'0,"0"0"-94"0"0,0 0 178 0 0,0 0 166 0 0,0 0-94 0 0,0 0-242 0 0,0 0-260 0 0,0 0-208 0 0,0 0-150 0 0,0 0-114 0 0,0 0-96 0 0,0 0-79 0 0,31-27-53 0 0,94-84-33 0 0,-70 44 81 0 0,-50 59-281 0 0,0 0 0 0 0,-1 0 1 0 0,0 0-1 0 0,0-1 0 0 0,-1 1 0 0 0,0-1 0 0 0,0 0 1 0 0,-1 0-1 0 0,0 0 0 0 0,-1 0 0 0 0,1-3-38 0 0,-4 10-14 0 0,1 0 0 0 0,0 1-1 0 0,-1-1 1 0 0,1 0 0 0 0,-1 1-1 0 0,1 0 1 0 0,-1-1 0 0 0,0 1-1 0 0,0 0 1 0 0,0 0 0 0 0,1 0-1 0 0,-1 0 1 0 0,0 0 0 0 0,0 0-1 0 0,0 1 1 0 0,0-1 0 0 0,-1 0-1 0 0,1 1 1 0 0,0 0 0 0 0,0 0 0 0 0,0-1-1 0 0,0 1 1 0 0,0 1 0 0 0,-1-1-1 0 0,1 0 1 0 0,0 0 0 0 0,0 1-1 0 0,0-1 1 0 0,0 1 0 0 0,0 0-1 0 0,0-1 1 0 0,0 1 0 0 0,0 0-1 0 0,-1 1 15 0 0,-12 6-77 0 0,-1 0-1 0 0,1 2 1 0 0,1-1 0 0 0,0 2-1 0 0,0 0 1 0 0,1 1-1 0 0,0 0 1 0 0,1 1-1 0 0,1 0 1 0 0,0 1-1 0 0,-2 4 78 0 0,5-9-25 0 0,0 1 0 0 0,0 1 0 0 0,1-1 1 0 0,0 1-1 0 0,1 1 0 0 0,0-1 0 0 0,1 1 0 0 0,0 0 0 0 0,1 0 0 0 0,0 1 0 0 0,1-1 0 0 0,0 1 0 0 0,1 0 0 0 0,1 0 0 0 0,0-1 0 0 0,1 4 25 0 0,1-11 5 0 0,0-1 0 0 0,0 1 0 0 0,0 0 0 0 0,1-1 0 0 0,-1 0-1 0 0,1 1 1 0 0,1-1 0 0 0,-1 0 0 0 0,0 0 0 0 0,1 0 0 0 0,0 0-1 0 0,0 0 1 0 0,0-1 0 0 0,0 1 0 0 0,1-1 0 0 0,-1 0 0 0 0,1 0-1 0 0,0 0 1 0 0,0-1 0 0 0,0 1 0 0 0,0-1 0 0 0,1 0-1 0 0,-1 0 1 0 0,0 0 0 0 0,1-1 0 0 0,-1 0 0 0 0,5 1-5 0 0,132 12 571 0 0,-110-18-410 0 0,0-2 1 0 0,0-1-1 0 0,-1-2 1 0 0,0 0-1 0 0,-1-3 1 0 0,0 0-1 0 0,0-2 1 0 0,-1 0-1 0 0,-1-2 1 0 0,-1-2-1 0 0,0 0 1 0 0,-2-1-1 0 0,6-7-161 0 0,19-20 191 0 0,-2-3 0 0 0,-2-2 0 0 0,-3-2 0 0 0,-2-1 1 0 0,-2-2-1 0 0,-2-2 0 0 0,20-49-191 0 0,-42 81-15 0 0,-2-1 0 0 0,-1 0-1 0 0,-2-1 1 0 0,0 0 0 0 0,-2 0 0 0 0,-1 0 0 0 0,-1-1 0 0 0,-1 0 0 0 0,-2 0 0 0 0,-1-1 0 0 0,-2 1 0 0 0,0 0 0 0 0,-2-4 15 0 0,3 28-5 0 0,-1 0 0 0 0,1 0 1 0 0,-1 0-1 0 0,0 0 1 0 0,0 0-1 0 0,-1 1 1 0 0,1-1-1 0 0,-1 0 0 0 0,0 1 1 0 0,0 0-1 0 0,0-1 1 0 0,-1 1-1 0 0,0 0 0 0 0,0 0 1 0 0,0 0-1 0 0,0 0 1 0 0,0 1-1 0 0,-1-1 0 0 0,0 1 1 0 0,1 0-1 0 0,-1 0 1 0 0,0 0-1 0 0,-1 1 1 0 0,1-1-1 0 0,0 1 0 0 0,-1 0 1 0 0,0 0-1 0 0,1 1 1 0 0,-1-1-1 0 0,0 1 0 0 0,0 0 1 0 0,1 0-1 0 0,-1 1 1 0 0,0 0-1 0 0,0-1 0 0 0,0 2 1 0 0,0-1-1 0 0,0 0 1 0 0,0 1-1 0 0,0 0 0 0 0,1 0 1 0 0,-1 1-1 0 0,-1 0 5 0 0,-8 8-3 0 0,1 0 0 0 0,0 2-1 0 0,0-1 1 0 0,1 2 0 0 0,1 0 0 0 0,0 0-1 0 0,0 1 1 0 0,2 0 0 0 0,0 1 0 0 0,0 0-1 0 0,1 0 1 0 0,1 1 0 0 0,1 0 0 0 0,0 0-1 0 0,1 1 1 0 0,1-1 0 0 0,1 1 0 0 0,-1 4 3 0 0,-5 215 269 0 0,14-186-212 0 0,3 0-1 0 0,2-1 1 0 0,2 1 0 0 0,2-2-1 0 0,14 33-56 0 0,18 61 45 0 0,-7-18 3 0 0,-22-77-82 0 0,-2 2 0 0 0,-2 0 0 0 0,-2 0 0 0 0,-2 9 34 0 0,-9-47-721 0 0,-4-19-1368 0 0,-2-3 1184 0 0,-10-31-4938 0 0,11 27-508 0 0,1 7-4818 0 0</inkml:trace>
  <inkml:trace contextRef="#ctx0" brushRef="#br0" timeOffset="1565.777">9240 1016 19068 0 0,'0'0'1232'0'0,"0"0"-387"0"0,0 0-204 0 0,0 0 111 0 0,0 0 176 0 0,0 0 131 0 0,0 0-56 0 0,0 0-124 0 0,0 0-132 0 0,0 0-127 0 0,33 5-135 0 0,104 16-110 0 0,65-13 383 0 0,120 17-3006 0 0,-276-15-672 0 0,-31-6-619 0 0,0 1-3782 0 0,-4-2-4643 0 0</inkml:trace>
  <inkml:trace contextRef="#ctx0" brushRef="#br0" timeOffset="1753.139">10107 1381 20892 0 0,'0'0'377'0'0,"0"0"-257"0"0,0 0-40 0 0,0 0-24 0 0,0 0-32 0 0,0 0-120 0 0,0 0-176 0 0,0 0-369 0 0,0 0-615 0 0,0 0-1112 0 0,0 0-2577 0 0,0 0-6914 0 0</inkml:trace>
  <inkml:trace contextRef="#ctx0" brushRef="#br0" timeOffset="1901.69">10098 1024 21237 0 0,'0'0'1456'0'0,"0"0"-456"0"0,0 0-304 0 0,0 0-208 0 0,0 0-120 0 0,0 0-136 0 0,0 0-144 0 0,0 0-224 0 0,0 0-280 0 0,0 0-464 0 0,0 0-864 0 0,0 0-2017 0 0,0 0-7193 0 0</inkml:trace>
  <inkml:trace contextRef="#ctx0" brushRef="#br0" timeOffset="3507.781">10144 1433 0 0 0,'0'0'671'0'0,"0"0"570"0"0,0 0 110 0 0,0 0-164 0 0,0 0-176 0 0,0 0-112 0 0,0 0-24 0 0,0 0 4 0 0,0 0 2 0 0,4-3 2 0 0,12-7-3 0 0,-12 8 51 0 0,-4 2 43 0 0,0 0 27 0 0,0 0 14 0 0,0 0-55 0 0,0 0-74 0 0,-33 15 6278 0 0,20 70-5010 0 0,11 95-1681 0 0,2-180-658 0 0,13-19-3252 0 0,-3 10-761 0 0,-2 3-4796 0 0,-6 3-508 0 0</inkml:trace>
  <inkml:trace contextRef="#ctx0" brushRef="#br0" timeOffset="32033.38">10210 994 0 0 0,'0'0'400'0'0,"0"0"112"0"0,-2 0 98 0 0,-9 0 52 0 0,8 0 8 0 0,3 0-13 0 0,0 0 2 0 0,0 0 49 0 0,0 0 71 0 0,-1-4 2848 0 0,-3-3-2922 0 0,-2 15 8928 0 0,6-8-9472 0 0,0 0-16 0 0,0 0 14 0 0,0 0 14 0 0,0 0 2 0 0,0 0-8 0 0,0 0-19 0 0,0 0-30 0 0,0 0-12 0 0,0 0-24 0 0,0 0 9 0 0,-19 15 2306 0 0,-10 2-2008 0 0,29-17-346 0 0,0-1 1 0 0,0 1-1 0 0,0 0 0 0 0,0-1 1 0 0,0 1-1 0 0,0-1 0 0 0,-1 1 1 0 0,1 0-1 0 0,0-1 0 0 0,0 1 1 0 0,0 0-1 0 0,-1-1 0 0 0,1 1 1 0 0,0 0-1 0 0,0-1 0 0 0,-1 1 0 0 0,1 0 1 0 0,0 0-1 0 0,-1-1 0 0 0,1 1 1 0 0,0 0-1 0 0,-1 0 0 0 0,1-1 1 0 0,0 1-1 0 0,-1 0 0 0 0,1 0 1 0 0,0 0-1 0 0,-1 0 0 0 0,1 0 1 0 0,-1 0-1 0 0,1 0 0 0 0,0 0 1 0 0,-1 0-1 0 0,1 0 0 0 0,-1 0 0 0 0,1 0 1 0 0,0 0-1 0 0,-1 0 0 0 0,1 0 1 0 0,-1 0-1 0 0,1 0 0 0 0,0 0 1 0 0,-1 0-1 0 0,1 0 0 0 0,-1 1 1 0 0,1-1-1 0 0,0 0 0 0 0,-1 0-43 0 0,0-1-9 0 0,0 0 0 0 0,0-1 0 0 0,0 1 0 0 0,0 0 0 0 0,-1 0-1 0 0,1-1 1 0 0,0 1 0 0 0,-1 0 0 0 0,1 0 0 0 0,-1 1 0 0 0,1-1 0 0 0,-1 0 0 0 0,1 0 0 0 0,-1 1-1 0 0,1-1 1 0 0,-1 1 0 0 0,0-1 0 0 0,0 1 0 0 0,1 0 0 0 0,-1 0 0 0 0,0-1 0 0 0,1 1-1 0 0,-1 0 1 0 0,0 1 0 0 0,0-1 0 0 0,1 0 0 0 0,-1 0 0 0 0,0 1 0 0 0,1-1 0 0 0,-1 1-1 0 0,0 0 1 0 0,1-1 0 0 0,-1 1 0 0 0,1 0 0 0 0,-1 0 0 0 0,1 0 0 0 0,-1 0 0 0 0,1 0-1 0 0,0 0 1 0 0,0 0 0 0 0,-1 1 0 0 0,1-1 0 0 0,0 0 0 0 0,0 1 9 0 0,-19 38-274 0 0,20-39 210 0 0,23 3-21 0 0,-20-4 128 0 0,1-1 1 0 0,-1 1-1 0 0,1 0 1 0 0,-1-1-1 0 0,1 0 1 0 0,-1 0-1 0 0,0 0 0 0 0,0 0 1 0 0,1-1-1 0 0,-1 1 1 0 0,0-1-1 0 0,0 0 1 0 0,0 1-1 0 0,-1-2 0 0 0,1 1 1 0 0,0 0-1 0 0,-1 0 1 0 0,1-1-44 0 0,10-8 193 0 0,-12 11-176 0 0,-1-1 0 0 0,1 1 0 0 0,-1-1 0 0 0,1 1 0 0 0,-1 0 0 0 0,0-1 0 0 0,1 1 0 0 0,-1-1 0 0 0,1 1 1 0 0,-1-1-1 0 0,0 1 0 0 0,0-1 0 0 0,1 0 0 0 0,-1 1 0 0 0,0-1 0 0 0,0 1 0 0 0,0-1 0 0 0,1 1 0 0 0,-1-1 0 0 0,0 0 0 0 0,0 1 0 0 0,0-1 0 0 0,0 0 0 0 0,0 1 0 0 0,0-1 0 0 0,0 1 1 0 0,0-1-1 0 0,-1 0 0 0 0,1 1 0 0 0,0-1 0 0 0,0 1 0 0 0,0-1 0 0 0,-1 1 0 0 0,1-1 0 0 0,0 1 0 0 0,-1-1 0 0 0,1 1 0 0 0,0-1 0 0 0,-1 1 0 0 0,1-1 0 0 0,-1 1 0 0 0,1-1 1 0 0,0 1-1 0 0,-1-1 0 0 0,1 1 0 0 0,-1 0 0 0 0,1 0 0 0 0,-1-1 0 0 0,0 1 0 0 0,1 0 0 0 0,-1 0 0 0 0,1-1 0 0 0,-1 1-17 0 0,0 0-1 0 0,-5 10-454 0 0,5-8-3132 0 0,4-10-6906 0 0,-3 8-686 0 0</inkml:trace>
  <inkml:trace contextRef="#ctx0" brushRef="#br0" timeOffset="33895.363">12331 1499 8290 0 0,'0'0'1612'0'0,"0"0"-305"0"0,0 0-195 0 0,0 0-3 0 0,0 0-13 0 0,0 0-168 0 0,0 0-289 0 0,0 0-251 0 0,0 0-67 0 0,0 0 111 0 0,0 0 172 0 0,8 0 143 0 0,91-11 2621 0 0,-78 2-2988 0 0,0-1 0 0 0,0-1 1 0 0,-1 0-1 0 0,-1-2 0 0 0,0 0 1 0 0,0-1-1 0 0,10-11-380 0 0,-22 18 65 0 0,0 1 1 0 0,-1-1-1 0 0,0 0 0 0 0,0 0 1 0 0,-1 0-1 0 0,0-1 0 0 0,0 0 1 0 0,-1 0-1 0 0,0 0 0 0 0,0-1 1 0 0,-1 1-1 0 0,0-1 0 0 0,-1 0 1 0 0,0 0-1 0 0,0 0 0 0 0,-1 0 1 0 0,0 0-1 0 0,0 0 0 0 0,-1-1 1 0 0,-1-5-66 0 0,-1 10-19 0 0,-1-1 1 0 0,0 1 0 0 0,0 0 0 0 0,-1 0 0 0 0,0 0 0 0 0,0 0 0 0 0,0 1 0 0 0,0-1 0 0 0,-1 1 0 0 0,1 0 0 0 0,-1 0 0 0 0,0 1 0 0 0,0-1 0 0 0,-1 1 0 0 0,1 1 0 0 0,-1-1-1 0 0,1 1 1 0 0,-1-1 0 0 0,0 2 0 0 0,0-1 0 0 0,0 1 0 0 0,0 0 0 0 0,0 0 0 0 0,0 0 0 0 0,0 1 0 0 0,-1 0 0 0 0,1 0 0 0 0,0 1 0 0 0,0-1 0 0 0,0 2 0 0 0,0-1-1 0 0,0 0 1 0 0,-4 3 18 0 0,-9 6-63 0 0,0 0-1 0 0,1 2 1 0 0,0 0-1 0 0,1 1 0 0 0,1 1 1 0 0,0 0-1 0 0,1 2 1 0 0,0-1-1 0 0,1 2 0 0 0,-6 9 64 0 0,11-15 14 0 0,0-1 0 0 0,1 1 0 0 0,1 1 0 0 0,-1-1 1 0 0,2 1-1 0 0,0 1 0 0 0,0-1 0 0 0,1 1 0 0 0,0 0 0 0 0,2 0 0 0 0,-1 0 0 0 0,1 1 0 0 0,1-1 0 0 0,1 1 0 0 0,0 0-14 0 0,0-8 54 0 0,1-1 0 0 0,0 1 1 0 0,0-1-1 0 0,1 1 0 0 0,-1-1 1 0 0,1 1-1 0 0,0-1 0 0 0,1 1 0 0 0,-1-1 1 0 0,1 0-1 0 0,0 1 0 0 0,1-1 0 0 0,-1 0 1 0 0,1-1-1 0 0,0 1 0 0 0,0 0 0 0 0,1-1 1 0 0,-1 0-1 0 0,1 1 0 0 0,0-1 0 0 0,0-1 1 0 0,2 2-55 0 0,15 8 215 0 0,0-2 0 0 0,1-1 0 0 0,0-1 0 0 0,1-1 0 0 0,0 0 0 0 0,0-2 0 0 0,0-1 0 0 0,1-1 0 0 0,0 0 0 0 0,0-2 0 0 0,0-1 0 0 0,0-1 0 0 0,0-1 0 0 0,6-2-215 0 0,-13 3 84 0 0,8 0 27 0 0,0 0 1 0 0,0-2 0 0 0,0-1-1 0 0,0-2 1 0 0,-1 0-1 0 0,0-1 1 0 0,3-2-112 0 0,-26 8-5 0 0,-1 0 1 0 0,1 0-1 0 0,0 0 1 0 0,-1 0-1 0 0,1 0 1 0 0,0-1-1 0 0,-1 1 0 0 0,1 0 1 0 0,0 0-1 0 0,-1 0 1 0 0,1-1-1 0 0,-1 1 1 0 0,1 0-1 0 0,-1-1 0 0 0,1 1 1 0 0,0 0-1 0 0,-1-1 1 0 0,1 1-1 0 0,-1-1 1 0 0,0 1-1 0 0,1-1 0 0 0,-1 1 1 0 0,1-1-1 0 0,-1 1 1 0 0,0-1-1 0 0,1 0 1 0 0,-1 1-1 0 0,0-1 0 0 0,0 1 1 0 0,1-1-1 0 0,-1 0 1 0 0,0 1-1 0 0,0-1 1 0 0,0 0-1 0 0,0 1 0 0 0,0-1 1 0 0,0 0-1 0 0,0 1 1 0 0,0-1-1 0 0,0 0 1 0 0,0 1-1 0 0,0-1 0 0 0,0 0 1 0 0,-1 1-1 0 0,1-1 1 0 0,0 1-1 0 0,0-1 1 0 0,-1 0-1 0 0,1 1 0 0 0,0-1 1 0 0,-1 1-1 0 0,1-1 1 0 0,0 1-1 0 0,-1-1 0 0 0,1 1 1 0 0,-1-1-1 0 0,1 1 1 0 0,-1-1-1 0 0,0 1 5 0 0,-13-12-2773 0 0,5 4-2543 0 0,2 1-3965 0 0,7 7-2496 0 0</inkml:trace>
  <inkml:trace contextRef="#ctx0" brushRef="#br0" timeOffset="34612.156">12937 1790 8626 0 0,'0'0'2618'0'0,"0"0"-447"0"0,0 0-259 0 0,0 0-118 0 0,0 0-200 0 0,0 0-277 0 0,0 0-259 0 0,0 0-194 0 0,0 0-82 0 0,0 0-42 0 0,0 0-48 0 0,0 0-40 0 0,0 0-51 0 0,13-18-55 0 0,40-56-77 0 0,22-73 1086 0 0,-29 54-1079 0 0,5 3-1 0 0,31-41-475 0 0,-14 55 38 0 0,-68 75-69 0 0,0 1-12 0 0,-35 261-369 0 0,35-245 422 0 0,16 137-122 0 0,-15-148 113 0 0,0-1 1 0 0,1 1-1 0 0,0-1 0 0 0,0 0 0 0 0,0 0 0 0 0,0 0 0 0 0,1 0 1 0 0,0 0-1 0 0,0 0 0 0 0,0 0 0 0 0,0-1 0 0 0,0 0 0 0 0,1 1 1 0 0,0-1-1 0 0,-1 0 0 0 0,1-1 0 0 0,0 1 0 0 0,1-1 1 0 0,-1 0-1 0 0,0 0 0 0 0,0 0 0 0 0,1 0 0 0 0,-1-1 0 0 0,1 0 1 0 0,0 0-1 0 0,-1 0 0 0 0,1-1 0 0 0,0 1 0 0 0,0-1 0 0 0,3 0-1 0 0,4-4 76 0 0,1 0-1 0 0,0 0 0 0 0,-1-1 0 0 0,0-1 0 0 0,0 0 0 0 0,0 0 0 0 0,-1-2 1 0 0,0 1-1 0 0,-1-1 0 0 0,1-1 0 0 0,-1 0 0 0 0,-1 0 0 0 0,0-1 0 0 0,0 0 1 0 0,-1-1-1 0 0,-1 0 0 0 0,1 0 0 0 0,-2 0 0 0 0,1-1 0 0 0,0-3-75 0 0,7-8 115 0 0,-1 0 0 0 0,0-1 0 0 0,-2 0 0 0 0,0-1 0 0 0,-2 0 0 0 0,-1-1 0 0 0,-1 0 0 0 0,-1 0 0 0 0,-1 0 0 0 0,-2-1 0 0 0,0-8-115 0 0,-3 34-34 0 0,0 1 0 0 0,0 0 1 0 0,-1-1-1 0 0,1 1 0 0 0,0 0 0 0 0,0-1 1 0 0,-1 1-1 0 0,1-1 0 0 0,0 1 0 0 0,-1 0 1 0 0,1 0-1 0 0,0-1 0 0 0,-1 1 1 0 0,1 0-1 0 0,0 0 0 0 0,-1-1 0 0 0,1 1 1 0 0,-1 0-1 0 0,1 0 0 0 0,0 0 1 0 0,-1 0-1 0 0,1 0 0 0 0,-1-1 0 0 0,1 1 1 0 0,-1 0-1 0 0,1 0 0 0 0,-1 0 0 0 0,1 0 1 0 0,0 0-1 0 0,-1 0 0 0 0,1 1 1 0 0,-1-1-1 0 0,1 0 0 0 0,-1 0 0 0 0,1 0 1 0 0,0 0-1 0 0,-1 0 0 0 0,1 1 1 0 0,-1-1-1 0 0,1 0 0 0 0,0 0 0 0 0,-1 1 1 0 0,1-1-1 0 0,0 0 0 0 0,-1 1 0 0 0,1-1 1 0 0,0 0-1 0 0,-1 1 0 0 0,1-1 1 0 0,0 0-1 0 0,0 1 0 0 0,0-1 0 0 0,-1 0 1 0 0,1 1-1 0 0,0-1 0 0 0,0 1 1 0 0,0-1-1 0 0,0 1 0 0 0,0-1 0 0 0,0 0 1 0 0,0 1-1 0 0,0-1 0 0 0,0 1 0 0 0,0-1 1 0 0,0 1-1 0 0,0-1 0 0 0,0 1 1 0 0,0-1-1 0 0,0 0 0 0 0,0 1 34 0 0,-13 36-2753 0 0,6-19-108 0 0,1 0-3353 0 0,3-10-5559 0 0</inkml:trace>
  <inkml:trace contextRef="#ctx0" brushRef="#br0" timeOffset="35537.976">13955 1433 11739 0 0,'0'0'1675'0'0,"0"0"-349"0"0,0 0-123 0 0,0 0-90 0 0,0 0-205 0 0,0 0-269 0 0,0 0-219 0 0,0 0-60 0 0,0 0 20 0 0,0 0 64 0 0,0 0 17 0 0,0 0-34 0 0,0 0-27 0 0,10 0 10 0 0,64 10 886 0 0,-60-10-1036 0 0,1 0 0 0 0,0-2 0 0 0,0 1 0 0 0,0-2-1 0 0,-1 0 1 0 0,1 0 0 0 0,-1-2 0 0 0,0 0 0 0 0,0 0 0 0 0,-1-1 0 0 0,0-1 0 0 0,0 0 0 0 0,0-1 0 0 0,-1-1-1 0 0,0 0 1 0 0,0 0 0 0 0,7-9-260 0 0,-12 13 57 0 0,-1-1-1 0 0,1 1 0 0 0,-1-1 0 0 0,-1-1 1 0 0,1 1-1 0 0,-1-1 0 0 0,0 0 1 0 0,-1 0-1 0 0,1 0 0 0 0,-2-1 0 0 0,1 1 1 0 0,-1-1-1 0 0,0 0 0 0 0,0 0 1 0 0,-1-1-1 0 0,0 1 0 0 0,-1 0 1 0 0,0-1-1 0 0,0-1-56 0 0,-2 8-12 0 0,-1 0 1 0 0,0 0-1 0 0,0 1 0 0 0,1-1 1 0 0,-1 0-1 0 0,-1 0 0 0 0,1 1 1 0 0,0-1-1 0 0,0 1 1 0 0,0 0-1 0 0,-1 0 0 0 0,1 0 1 0 0,-1 0-1 0 0,1 0 1 0 0,-1 0-1 0 0,1 1 0 0 0,-1-1 1 0 0,1 1-1 0 0,-1-1 0 0 0,0 1 1 0 0,1 0-1 0 0,-1 0 1 0 0,1 1-1 0 0,-1-1 0 0 0,0 0 1 0 0,1 1-1 0 0,-1 0 12 0 0,-5-1-96 0 0,-8 3-22 0 0,0 0 0 0 0,0 2 0 0 0,1 0 0 0 0,-1 1-1 0 0,1 0 1 0 0,1 1 0 0 0,-1 1 0 0 0,1 0 0 0 0,1 1 0 0 0,0 0-1 0 0,0 1 1 0 0,0 1 0 0 0,-8 9 118 0 0,9-11-32 0 0,1-1-1 0 0,0 2 1 0 0,0-1 0 0 0,1 2-1 0 0,0-1 1 0 0,1 1 0 0 0,0 1-1 0 0,1 0 1 0 0,0 0 0 0 0,1 0-1 0 0,0 1 1 0 0,1 0-1 0 0,1 0 1 0 0,0 1 0 0 0,0 0-1 0 0,2 0 1 0 0,0 0 0 0 0,0 0-1 0 0,1 0 1 0 0,1 1 0 0 0,0-1-1 0 0,1 1 1 0 0,1 4 32 0 0,1-13 19 0 0,1 0 1 0 0,-1 0-1 0 0,1 0 0 0 0,0-1 1 0 0,0 1-1 0 0,1-1 1 0 0,0 1-1 0 0,0-1 0 0 0,0-1 1 0 0,0 1-1 0 0,1-1 1 0 0,0 1-1 0 0,0-1 0 0 0,0 0 1 0 0,0-1-1 0 0,1 0 1 0 0,-1 1-1 0 0,1-2 0 0 0,0 1 1 0 0,0-1-1 0 0,5 2-19 0 0,136 23 932 0 0,-116-30-793 0 0,-1-1 1 0 0,0-1 0 0 0,0-2-1 0 0,0-1 1 0 0,-1-1 0 0 0,0-2-1 0 0,0 0 1 0 0,-1-2 0 0 0,-1-2-1 0 0,0 0 1 0 0,-1-1 0 0 0,-1-2-1 0 0,-1-1 1 0 0,0-1 0 0 0,10-11-140 0 0,9-3 116 0 0,102-95 40 0 0,-139 122-149 0 0,0-1 0 0 0,-1 1 0 0 0,-1-1 0 0 0,1 1-1 0 0,-1-2 1 0 0,-1 1 0 0 0,1 0 0 0 0,-1 0 0 0 0,-1-1 0 0 0,0 0 0 0 0,0 0 0 0 0,0 1 0 0 0,-1-1-1 0 0,-1 0 1 0 0,1 0 0 0 0,-1 0 0 0 0,-1 0 0 0 0,-1-6-7 0 0,1 11-7 0 0,-1 1-1 0 0,1-1 1 0 0,-1 1-1 0 0,0-1 1 0 0,0 1-1 0 0,-1 0 1 0 0,1 0-1 0 0,-1 0 1 0 0,0 0-1 0 0,1 0 1 0 0,-1 0-1 0 0,-1 1 1 0 0,1-1-1 0 0,0 1 1 0 0,0 0-1 0 0,-1 0 1 0 0,1 0-1 0 0,-1 1 1 0 0,0-1-1 0 0,0 1 1 0 0,1 0-1 0 0,-1 0 1 0 0,0 0-1 0 0,0 0 1 0 0,0 1-1 0 0,0 0 8 0 0,-107 9-320 0 0,100-6 290 0 0,1 1 1 0 0,-1 0-1 0 0,1 1 0 0 0,-1 1 0 0 0,2-1 0 0 0,-1 2 0 0 0,1-1 0 0 0,-1 1 0 0 0,2 1 1 0 0,-4 2 29 0 0,11-8-7 0 0,0 0 0 0 0,0-1 0 0 0,-1 1 1 0 0,1 0-1 0 0,1 0 0 0 0,-1 0 1 0 0,0 0-1 0 0,0 0 0 0 0,1 0 0 0 0,-1 0 1 0 0,1 0-1 0 0,-1 0 0 0 0,1 0 1 0 0,0 0-1 0 0,0 0 0 0 0,0 1 0 0 0,0-1 1 0 0,1 0-1 0 0,-1 0 0 0 0,0 0 0 0 0,1 0 1 0 0,-1 0-1 0 0,1 0 0 0 0,0 0 1 0 0,0 0-1 0 0,0 0 0 0 0,0 0 0 0 0,0-1 1 0 0,0 1-1 0 0,0 0 0 0 0,1 0 1 0 0,-1-1-1 0 0,1 1 0 0 0,-1-1 0 0 0,1 0 1 0 0,-1 1-1 0 0,1-1 0 0 0,0 0 1 0 0,0 0-1 0 0,0 0 7 0 0,80 35-18 0 0,-14-25 98 0 0,-51-10-68 0 0,0 1 1 0 0,0 1-1 0 0,0 1 0 0 0,-1 0 1 0 0,1 1-1 0 0,-1 1 0 0 0,0 0 1 0 0,12 8-13 0 0,-25-10 16 0 0,0-1 0 0 0,0 1 1 0 0,0 1-1 0 0,0-1 1 0 0,-1 0-1 0 0,1 1 1 0 0,-1-1-1 0 0,0 1 1 0 0,-1 0-1 0 0,1-1 1 0 0,-1 1-1 0 0,0 0 1 0 0,0 0-1 0 0,0 0 0 0 0,-1 0 1 0 0,0 0-1 0 0,0 0 1 0 0,0 0-1 0 0,-1 0 1 0 0,1 0-1 0 0,-2 3-16 0 0,2 11 9 0 0,-30 151 121 0 0,17-55-2620 0 0,22-112-4226 0 0,-5-3 1174 0 0,-2 0-6261 0 0</inkml:trace>
  <inkml:trace contextRef="#ctx0" brushRef="#br0" timeOffset="42319.478">15547 1293 0 0 0,'0'0'1027'0'0,"0"0"295"0"0,0 0 196 0 0,0 0 96 0 0,0 0-40 0 0,0 0-146 0 0,0 0-180 0 0,0 0-166 0 0,0 0-80 0 0,0 0-2 0 0,-3 0-16 0 0,-8 0-31 0 0,9 0-52 0 0,-2-2 3572 0 0,-9-4-2605 0 0,-20-20 702 0 0,28 23-2473 0 0,0 1 0 0 0,0 0 0 0 0,-1 0 0 0 0,1 1 1 0 0,0 0-1 0 0,0-1 0 0 0,-1 2 0 0 0,1-1 0 0 0,-1 1 0 0 0,1-1 0 0 0,-1 2 0 0 0,1-1 0 0 0,-1 0 1 0 0,1 1-1 0 0,0 0 0 0 0,-1 1 0 0 0,-3 0-97 0 0,-24 14 192 0 0,29-12-171 0 0,-10 8 9 0 0,1 0 1 0 0,0 1-1 0 0,1 0 1 0 0,0 1 0 0 0,1 0-1 0 0,1 1 1 0 0,0 0-1 0 0,0 1-30 0 0,3-3 6 0 0,1 1-1 0 0,0 0 0 0 0,1 0 1 0 0,0 0-1 0 0,1 1 0 0 0,0-1 1 0 0,2 1-1 0 0,-1 0 0 0 0,2 0 1 0 0,0 0-1 0 0,1 0 0 0 0,0 0 1 0 0,1 0-6 0 0,0-11 25 0 0,0-1 0 0 0,0 0 0 0 0,0 0 0 0 0,0 0 0 0 0,0 1 0 0 0,1-1 0 0 0,-1 0 0 0 0,1 0 0 0 0,0-1 0 0 0,0 1 0 0 0,0 0 0 0 0,0-1 0 0 0,0 1 0 0 0,1-1 0 0 0,-1 1 0 0 0,1-1 0 0 0,-1 0 0 0 0,1 0 0 0 0,0 0 0 0 0,0-1 0 0 0,0 1 0 0 0,0-1 0 0 0,0 1 0 0 0,0-1 0 0 0,0 0 0 0 0,1 0 0 0 0,-1-1 1 0 0,0 1-1 0 0,1-1 0 0 0,0 1-25 0 0,5-1 86 0 0,1 1 0 0 0,-1-2 0 0 0,1 1 1 0 0,-1-1-1 0 0,1-1 0 0 0,-1 0 1 0 0,0 0-1 0 0,0 0 0 0 0,0-1 0 0 0,4-2-86 0 0,7-4 113 0 0,-1-1 0 0 0,1-1-1 0 0,-2-1 1 0 0,0 0 0 0 0,0-1 0 0 0,-1-1-1 0 0,-1-1 1 0 0,0-1 0 0 0,-1 0-1 0 0,-1 0 1 0 0,0-2 0 0 0,2-5-113 0 0,-8 6 57 0 0,0 0 1 0 0,-2 0-1 0 0,0-1 1 0 0,-1 0-1 0 0,0 0 1 0 0,-2 0-1 0 0,0 0 1 0 0,0-10-58 0 0,-3 12 607 0 0,0 17-603 0 0,0 21 10 0 0,37 206 54 0 0,30 229-104 0 0,-35-252 84 0 0,-19-45-48 0 0,-14-155-3 0 0,0-1 0 0 0,0 1 0 0 0,-1 0 0 0 0,1-1 1 0 0,-1 1-1 0 0,0-1 0 0 0,0 0 0 0 0,-1 1 0 0 0,1-1 0 0 0,-1 0 0 0 0,0 0 0 0 0,0-1 0 0 0,0 1 0 0 0,0-1 0 0 0,-1 1 0 0 0,1-1 0 0 0,-1 0 0 0 0,0 0 0 0 0,-3 1 3 0 0,-9 2-7 0 0,0-2 0 0 0,0 0 0 0 0,0-1 0 0 0,-1 0-1 0 0,1-1 1 0 0,-1-1 0 0 0,0-1 0 0 0,-5-1 7 0 0,19 0-1 0 0,-1-1 0 0 0,2 0 0 0 0,-1 0 0 0 0,0 0-1 0 0,0-1 1 0 0,1 1 0 0 0,-1-1 0 0 0,1 1 0 0 0,0-1 0 0 0,0 0 0 0 0,0 0 0 0 0,0 0 0 0 0,0 0 0 0 0,1 0 0 0 0,-1-1 0 0 0,1 1-1 0 0,0 0 1 0 0,0-1 0 0 0,0 1 0 0 0,0-1 0 0 0,1 1 0 0 0,-1-1 0 0 0,1 1 0 0 0,0-1 0 0 0,0 1 0 0 0,0-1 0 0 0,1-1 1 0 0,0-25-11 0 0,1 0 0 0 0,1 0 1 0 0,2 1-1 0 0,1-1 1 0 0,1 1-1 0 0,2 0 1 0 0,1 1-1 0 0,1 0 1 0 0,1 1-1 0 0,2 0 0 0 0,0 1 1 0 0,2 0 10 0 0,82-102 99 0 0,4 55-91 0 0,-96 47-5690 0 0,-2 3-4591 0 0,0 16-1346 0 0</inkml:trace>
  <inkml:trace contextRef="#ctx0" brushRef="#br0" timeOffset="53418.672">15860 1186 3969 0 0,'0'0'2258'0'0,"0"0"-473"0"0,0 0-206 0 0,0 0 66 0 0,0 0 47 0 0,0 0-78 0 0,0 0-249 0 0,0 0-303 0 0,0 0-219 0 0,0 0-150 0 0,0 0-107 0 0,7-11-63 0 0,19-33-42 0 0,-14 30 4373 0 0,-8 22-3643 0 0,-5 19-1618 0 0,1-27 665 0 0,0 240 257 0 0,2-228-505 0 0,1 0 0 0 0,0-1 0 0 0,1 1 0 0 0,0-1 0 0 0,0 0 0 0 0,2 0 0 0 0,-1 0 0 0 0,1-1 0 0 0,5 6-10 0 0,-9-15 20 0 0,-1 0 1 0 0,1-1-1 0 0,0 1 0 0 0,0-1 0 0 0,0 0 0 0 0,0 0 0 0 0,0 1 0 0 0,-1-1 0 0 0,1 0 0 0 0,0-1 0 0 0,0 1 0 0 0,0 0 0 0 0,0 0 0 0 0,0-1 1 0 0,-1 1-1 0 0,1-1 0 0 0,0 0 0 0 0,0 1 0 0 0,-1-1 0 0 0,1 0 0 0 0,0 0 0 0 0,-1 0 0 0 0,1 0 0 0 0,-1 0 0 0 0,1-1 0 0 0,-1 1 0 0 0,0 0 1 0 0,1-1-1 0 0,-1 1 0 0 0,0-1 0 0 0,0 1 0 0 0,0-1 0 0 0,0 0 0 0 0,0 1 0 0 0,-1-1 0 0 0,1 0 0 0 0,0 0 0 0 0,-1 1 0 0 0,1-1 0 0 0,-1 0 1 0 0,0 0-1 0 0,1-1-20 0 0,3-4 37 0 0,66-153 403 0 0,-2 18-295 0 0,-58 110-108 0 0,7 60 302 0 0,61 150 144 0 0,-49-112-424 0 0,-4 1 0 0 0,-2 1 0 0 0,-3 1 0 0 0,-4 1 0 0 0,-2 0 1 0 0,-1 21-60 0 0,-8 114 266 0 0,-9-183-226 0 0,0 1-1 0 0,-2-1 1 0 0,0-1 0 0 0,-1 1-1 0 0,-1-1 1 0 0,-10 17-40 0 0,13-30 5 0 0,0 0 0 0 0,0 0 1 0 0,-1 0-1 0 0,0-1 0 0 0,0 1 1 0 0,-1-2-1 0 0,0 1 0 0 0,0-1 1 0 0,0 0-1 0 0,-1 0 0 0 0,0-1 1 0 0,0 0-1 0 0,-1 0 0 0 0,1-1 1 0 0,-1 0-1 0 0,0-1 0 0 0,0 0 1 0 0,0 0-1 0 0,-1-1 0 0 0,1 0 1 0 0,0-1-1 0 0,-1 0 0 0 0,1 0 1 0 0,-1-1-1 0 0,0 0 0 0 0,-7-2-5 0 0,14 1-3 0 0,-1-1-1 0 0,1 1 0 0 0,-1-1 0 0 0,1 0 0 0 0,0 0 0 0 0,0 0 1 0 0,0 0-1 0 0,0-1 0 0 0,0 1 0 0 0,0-1 0 0 0,1 0 0 0 0,-1 0 1 0 0,1 0-1 0 0,0 0 0 0 0,0 0 0 0 0,0 0 0 0 0,0 0 0 0 0,1-1 1 0 0,-1 1-1 0 0,1-1 0 0 0,0 1 0 0 0,0-1 0 0 0,0 0 0 0 0,0 0 1 0 0,1 1-1 0 0,0-1 0 0 0,-1 0 0 0 0,1 0 0 0 0,1 1 0 0 0,-1-1 1 0 0,0 0-1 0 0,1 0 0 0 0,0 1 0 0 0,0-1 0 0 0,0 1 1 0 0,0-1-1 0 0,1 0 0 0 0,-1 1 0 0 0,2-3 4 0 0,10-24 4 0 0,2 1 1 0 0,0 0-1 0 0,2 1 0 0 0,1 1 0 0 0,2 1 1 0 0,0 0-1 0 0,20-18-4 0 0,7-11-33 0 0,-13 17-23 0 0,2 2 0 0 0,1 2 0 0 0,38-26 56 0 0,-17 12-781 0 0,-41 37 106 0 0,-7 4-3097 0 0,-3 2-5376 0 0,-5 1-3333 0 0</inkml:trace>
  <inkml:trace contextRef="#ctx0" brushRef="#br0" timeOffset="59577.416">6254 2235 1536 0 0,'0'0'630'0'0,"0"0"-243"0"0,0 0-195 0 0,0 0 82 0 0,0 0 313 0 0,0 0 348 0 0,0 0 245 0 0,0 0 56 0 0,0 0-103 0 0,0 0-169 0 0,0 0-125 0 0,6 0-83 0 0,178 0 6344 0 0,151 34-4693 0 0,364-27-1244 0 0,-220-41-273 0 0,-68 16-409 0 0,479 3 207 0 0,-484-26-77 0 0,-167 16-432 0 0,474-7 401 0 0,-254 23-329 0 0,339-20 430 0 0,-326-5-265 0 0,337-17 458 0 0,239 29-327 0 0,-1000 22-538 0 0,244 11 7 0 0,-35-3 52 0 0,188-16 129 0 0,-153 1-47 0 0,218 3 242 0 0,-42-11-311 0 0,10-10 111 0 0,-187 25 122 0 0,-291 0-286 0 0,0 0 37 0 0,0 0-25 0 0,0 0-13 0 0,0 0 1 0 0,0 0-10 0 0,0 0 0 0 0,0 0 7 0 0,0 0 8 0 0,0 0-10 0 0,0 0 2 0 0,0 0-3 0 0,0 0 23 0 0,0 0-26 0 0,0 0-5 0 0,0 0-2 0 0,0 0-12 0 0,0 0 14 0 0,0 0 7 0 0,0 0-4 0 0,0 0-1 0 0,0 0 2 0 0,-5 4-633 0 0,1-5-3203 0 0,0 2-5354 0 0,1 2-3086 0 0</inkml:trace>
  <inkml:trace contextRef="#ctx0" brushRef="#br0" timeOffset="109292.553">349 2589 880 0 0,'0'0'2417'0'0,"0"0"-382"0"0,0 0-304 0 0,0 0 47 0 0,0 0 105 0 0,0 0-51 0 0,0 0-261 0 0,0 0-369 0 0,0 0-296 0 0,0 0-153 0 0,0 0-52 0 0,2 4 6317 0 0,1 6-5222 0 0,1 90-579 0 0,0-1-964 0 0,-4-58-167 0 0,-1 0 0 0 0,-1-1 0 0 0,-3 1 0 0 0,-1-1 0 0 0,-4 8-86 0 0,-56 165 295 0 0,61-158-2126 0 0,4-59 654 0 0,-3-17-4308 0 0,2 6-4659 0 0,2 7 83 0 0</inkml:trace>
  <inkml:trace contextRef="#ctx0" brushRef="#br0" timeOffset="110677.715">1 2493 1704 0 0,'0'0'1373'0'0,"0"0"-129"0"0,0 0 100 0 0,0 0 355 0 0,0 0 258 0 0,0 0-78 0 0,0 0-331 0 0,0 0-428 0 0,0 0-310 0 0,0 0-103 0 0,0 0 21 0 0,0 0 69 0 0,0 0 53 0 0,4 1 5406 0 0,7 2-4424 0 0,320-14 1909 0 0,-296 9-3654 0 0,0 2 1 0 0,0 2-1 0 0,1 1 0 0 0,-1 1 1 0 0,-1 2-1 0 0,19 6-87 0 0,35 7 447 0 0,-87-19-410 0 0,-1 0 1 0 0,0 0 11 0 0,12 4 830 0 0,16-9-962 0 0,5-2 98 0 0,-41 0-4650 0 0,0 3-7939 0 0,6 1 184 0 0</inkml:trace>
  <inkml:trace contextRef="#ctx0" brushRef="#br0" timeOffset="112039.879">1030 2887 4537 0 0,'0'0'2111'0'0,"0"0"-137"0"0,0 0 105 0 0,0 0 160 0 0,0 0-60 0 0,0 0-368 0 0,0 0-484 0 0,0 0-353 0 0,0 0-181 0 0,0 0-42 0 0,0 0 8 0 0,0 0-3 0 0,0 0-58 0 0,2 0-86 0 0,47 16 3327 0 0,36 9-2489 0 0,202-11 201 0 0,-287-14-1666 0 0,0 0 33 0 0,0 0-6 0 0,0 0 12 0 0,0 0 49 0 0,0 0-40 0 0,0 0-2 0 0,0 0 4 0 0,0 0-15 0 0,0 0-6 0 0,-10-8-7735 0 0,8 7 6533 0 0,1-1-1319 0 0,-1 2-8864 0 0,1 0 3273 0 0</inkml:trace>
  <inkml:trace contextRef="#ctx0" brushRef="#br0" timeOffset="112488.166">1026 3122 7482 0 0,'0'0'3075'0'0,"0"0"-859"0"0,0 0-483 0 0,0 0-117 0 0,0 0-77 0 0,0 0-189 0 0,0 0-317 0 0,0 0-313 0 0,0 0-181 0 0,0 0-12 0 0,0 0 53 0 0,0 0 66 0 0,0 0 11 0 0,6 1-54 0 0,214 10 4175 0 0,-88 3-4060 0 0,-111-11-444 0 0,-18-2-5345 0 0,-2-1-5472 0 0,-1 0 10515 0 0,0 0-11351 0 0</inkml:trace>
  <inkml:trace contextRef="#ctx0" brushRef="#br0" timeOffset="116591.431">1939 3215 8610 0 0,'0'0'4057'0'0,"0"0"-1538"0"0,0 0-764 0 0,0 0-173 0 0,0 0-118 0 0,0 0-198 0 0,0 0-272 0 0,0 0-260 0 0,0 0-183 0 0,0 0-65 0 0,0 0 7 0 0,0 0-24 0 0,0 0-17 0 0,20 0 1493 0 0,8-14-1623 0 0,0 1 0 0 0,1 2 0 0 0,0 1 0 0 0,0 2 1 0 0,14-2-323 0 0,12 10 121 0 0,-51 50 16 0 0,-5-41-118 0 0,-2 0 1 0 0,1 0-1 0 0,-1 0 0 0 0,0 0 0 0 0,-1-1 1 0 0,0 0-1 0 0,-1 1 0 0 0,1-2 0 0 0,-2 1 0 0 0,1 0 1 0 0,-1-1-1 0 0,0 0 0 0 0,-3 2-19 0 0,-2 5 21 0 0,-156 141-56 0 0,144-137 33 0 0,-9 7 36 0 0,103-17-15 0 0,198-8 1564 0 0,-269 0-1518 0 0,0 0 9 0 0,0 0 22 0 0,0 0-26 0 0,0 0-7 0 0,0 0 13 0 0,0 0-16 0 0,0 0 11 0 0,0 0-15 0 0,0 0-16 0 0,0 0 9 0 0,0 0-8 0 0,0 0-6 0 0,0 0 4 0 0,0 0-3 0 0,0 0-13 0 0,0 0 5 0 0,0 0-11 0 0,0 0-26 0 0,0 0 17 0 0,0 0 16 0 0,0 0 45 0 0,0 0-38 0 0,0 0-30 0 0,0 0-5 0 0,0 0-48 0 0,0 0 36 0 0,0 0 27 0 0,0 0-2 0 0,0 0 0 0 0,0 0 6 0 0,0 0 14 0 0,0 0 41 0 0,0 0-45 0 0,0 0-41 0 0,0 0-41 0 0,0 0 31 0 0,0 0 28 0 0,0 0 31 0 0,0 0-30 0 0,0 0 13 0 0,0 0-6 0 0,0 0-20 0 0,0 0 14 0 0,0 0-14 0 0,0 0 1 0 0,0 0 8 0 0,0 0 23 0 0,0 0-10 0 0,0 0-32 0 0,0 0-12 0 0,0 0 22 0 0,0 0 16 0 0,0 0 13 0 0,0 0 12 0 0,0 0-18 0 0,0 0-8 0 0,0 0-7 0 0,0 0 2 0 0,0 0-18 0 0,0 0 5 0 0,0 0 17 0 0,0 0 0 0 0,0 0-11 0 0,0-1 15 0 0,0-1-8 0 0,0 1-8 0 0,0 1 15 0 0,0 0-16 0 0,0 0-22 0 0,0 0 12 0 0,0 0 13 0 0,0 0 7 0 0,0 0-16 0 0,0 0-15 0 0,0 0-10 0 0,0 0-3 0 0,0 0 11 0 0,0 0-11 0 0,0 0 3 0 0,0 0 0 0 0,0 0-21 0 0,0 0 7 0 0,0 0-8 0 0,0 0-32 0 0,0 0-2 0 0,-11-48-7632 0 0,11 42 4625 0 0,0 1-4746 0 0,0 2-4192 0 0</inkml:trace>
  <inkml:trace contextRef="#ctx0" brushRef="#br0" timeOffset="114992.873">2129 2533 3961 0 0,'0'0'2310'0'0,"0"0"-103"0"0,0 0 0 0 0,0 0 23 0 0,0 0-144 0 0,0 0-329 0 0,0 0-392 0 0,0 0-333 0 0,0 0-207 0 0,0 0-102 0 0,0 0-43 0 0,7 12 3010 0 0,18 40-1996 0 0,-18-35-1527 0 0,-2 0 1 0 0,0 1-1 0 0,-1-1 1 0 0,-1 1-1 0 0,0 0 0 0 0,-2-1 1 0 0,0 1-1 0 0,-1 18-167 0 0,-7 110 457 0 0,6-137-1451 0 0,1-13-3949 0 0,0-4-7498 0 0,0 8 2256 0 0</inkml:trace>
  <inkml:trace contextRef="#ctx0" brushRef="#br0" timeOffset="115406.185">1844 2986 11803 0 0,'0'0'3071'0'0,"0"0"-1477"0"0,0 0-697 0 0,0 0 74 0 0,0 0 184 0 0,0 0 45 0 0,0 0-102 0 0,0 0-201 0 0,0 0-137 0 0,0 0-60 0 0,0 0-62 0 0,0 0-71 0 0,0 0-46 0 0,22 2-33 0 0,113 8 374 0 0,-15 0 586 0 0,40-2-988 0 0,-118-30-2120 0 0,-37 15-3588 0 0,-3-1-4795 0 0,-2 8-1392 0 0</inkml:trace>
  <inkml:trace contextRef="#ctx0" brushRef="#br0" timeOffset="125024.745">3011 3649 9594 0 0,'0'0'3286'0'0,"0"0"-1211"0"0,0 0-600 0 0,0 0-53 0 0,0 0 45 0 0,0 0-116 0 0,0 0-260 0 0,0 0-295 0 0,0 0-227 0 0,0 0-107 0 0,0 0-57 0 0,0 0-25 0 0,2 26 1385 0 0,-19 29-125 0 0,-11 23-2123 0 0,34-84-3199 0 0,1 0-559 0 0,-5 3-2859 0 0,-2-1-4580 0 0</inkml:trace>
  <inkml:trace contextRef="#ctx0" brushRef="#br0" timeOffset="125653.805">3073 3546 5705 0 0,'0'0'2293'0'0,"0"0"-250"0"0,0 0-95 0 0,0 0-30 0 0,0 0-186 0 0,0 0-347 0 0,0 0-413 0 0,0 0-285 0 0,0 0-123 0 0,0 0-27 0 0,0 0 41 0 0,0 0-5 0 0,0 0-41 0 0,4 0 4287 0 0,-19 4-2077 0 0,13-2-2823 0 0,1-4-2811 0 0,1 2-4132 0 0,0 0-4981 0 0</inkml:trace>
  <inkml:trace contextRef="#ctx0" brushRef="#br0" timeOffset="128047.693">3007 3715 0 0 0,'0'0'623'0'0,"0"0"214"0"0,0 0 56 0 0,0 0 80 0 0,0 0 115 0 0,0 0 85 0 0,2 1-789 0 0,5 3 15524 0 0,-42 58-14479 0 0,17-29-1171 0 0,-2 22 1152 0 0,42-51-156 0 0,117-1 542 0 0,-131 4-1058 0 0,-8-8-5212 0 0,0-2-5134 0 0,0 0-1753 0 0</inkml:trace>
  <inkml:trace contextRef="#ctx0" brushRef="#br0" timeOffset="124462.688">3329 2636 0 0 0,'0'0'1691'0'0,"0"0"-159"0"0,0 0-46 0 0,0 0 136 0 0,0 0 158 0 0,0 0-20 0 0,0 0-225 0 0,0 0-292 0 0,0 0-232 0 0,0 0-100 0 0,0 0-8 0 0,7 2 1961 0 0,-1 1 5646 0 0,-63 19-6333 0 0,-134 55-2016 0 0,-1 11-6 0 0,18 0 204 0 0,163-82-276 0 0,11-6-76 0 0,1 0 1 0 0,-1 0-1 0 0,0 0 1 0 0,1 0 0 0 0,-1 0-1 0 0,1 0 1 0 0,-1 0 0 0 0,0 0-1 0 0,1 0 1 0 0,-1 0-1 0 0,0 1 1 0 0,1-1 0 0 0,-1 0-1 0 0,0 0 1 0 0,0 0 0 0 0,1 0-1 0 0,-1 1 1 0 0,0-1-1 0 0,1 0 1 0 0,-1 0 0 0 0,0 0-1 0 0,0 1 1 0 0,1-1 0 0 0,-1 0-1 0 0,0 1 1 0 0,0-1 0 0 0,0 0-1 0 0,1 0 1 0 0,-1 1-1 0 0,0-1 1 0 0,0 0 0 0 0,0 1-1 0 0,0-1 1 0 0,0 0 0 0 0,0 1-1 0 0,0-1 1 0 0,0 1-1 0 0,0-1 1 0 0,0 0 0 0 0,0 1-1 0 0,0-1 1 0 0,0 0 0 0 0,0 1-1 0 0,0-1 1 0 0,0 0-1 0 0,0 1 1 0 0,0-1 0 0 0,0 0-1 0 0,0 1 1 0 0,-1-1 0 0 0,1 0-1 0 0,0 1 1 0 0,0-1-1 0 0,-1 0-7 0 0,244 48 969 0 0,-32-12-877 0 0,-121-18-28 0 0,-138 9 544 0 0,-172 68-671 0 0,17 12-30 0 0,155-67 69 0 0,73-33 133 0 0,81-6 89 0 0,143 14 75 0 0,-38 2-173 0 0,-111-12 71 0 0,-102-5-777 0 0,2 0 241 0 0,0 0-186 0 0,0-8-4121 0 0,0 5-437 0 0,0 3-7456 0 0</inkml:trace>
  <inkml:trace contextRef="#ctx0" brushRef="#br0" timeOffset="146383.678">3708 2802 5041 0 0,'0'0'2366'0'0,"0"0"-618"0"0,0 0-375 0 0,0 0 7 0 0,0 0 68 0 0,0 0-80 0 0,0 0-226 0 0,0 0-316 0 0,0 0-281 0 0,0 0-180 0 0,0 0-63 0 0,0 22 2633 0 0,-46 188-290 0 0,24-74-2003 0 0,22-136-602 0 0,0 0-17 0 0,0 0 21 0 0,0 0-4 0 0,0 0 14 0 0,0 0 12 0 0,0 0 22 0 0,0 0 26 0 0,0 0 32 0 0,0 0 41 0 0,0 0 25 0 0,0 0 32 0 0,9-29 1355 0 0,1 2-1509 0 0,1 0 0 0 0,1 1 0 0 0,0 0 0 0 0,3 1 0 0 0,0 0 0 0 0,13-15-90 0 0,-14 19 10 0 0,92-126 146 0 0,-56 95-75 0 0,-48 52-62 0 0,-1 0-3 0 0,0 0-4 0 0,1 15 45 0 0,23 69 190 0 0,-5 78 34 0 0,-20-37-184 0 0,1-125-126 0 0,30-33 134 0 0,118-172 75 0 0,-36 68-166 0 0,-112 136-15 0 0,1 0 1 0 0,0 0-1 0 0,-1-1 1 0 0,1 1-1 0 0,0 0 1 0 0,0 0 0 0 0,0 1-1 0 0,0-1 1 0 0,0 0-1 0 0,0 1 1 0 0,0-1-1 0 0,0 1 1 0 0,0-1-1 0 0,0 1 1 0 0,0 0-1 0 0,0 0 1 0 0,0 0-1 0 0,0 0 1 0 0,0 0-1 0 0,1 1 1 0 0,-1-1-1 0 0,0 1 1 0 0,0-1 0 0 0,0 1-1 0 0,0 0 1 0 0,-1 0-1 0 0,1 0 1 0 0,0 0-1 0 0,0 0 1 0 0,0 0-1 0 0,-1 0 1 0 0,1 0-1 0 0,0 1 1 0 0,0 1 0 0 0,13 25 119 0 0,-14-4 15 0 0,-2 0 1 0 0,0 0-1 0 0,-2-1 1 0 0,0 1-1 0 0,-2-1 1 0 0,0 0 0 0 0,-6 11-135 0 0,-18 114 242 0 0,25-53-180 0 0,9-80-52 0 0,1-46-5708 0 0,-2 18-3393 0 0,-2 6-3199 0 0</inkml:trace>
  <inkml:trace contextRef="#ctx0" brushRef="#br0" timeOffset="146964.778">4529 3211 11626 0 0,'0'0'2336'0'0,"0"0"-491"0"0,0 0-268 0 0,0 0-113 0 0,0 0-170 0 0,0 0-270 0 0,0 0-304 0 0,0 0-228 0 0,0 0-112 0 0,0 0-12 0 0,0 0 6 0 0,0 0-4 0 0,0 0-4 0 0,-4 15-39 0 0,-32 110 1010 0 0,35-120-1276 0 0,0-2-12 0 0,0 0 1 0 0,0 0-1 0 0,1 0 1 0 0,-1 0-1 0 0,0 0 0 0 0,1 1 1 0 0,0-1-1 0 0,0 0 0 0 0,0 0 1 0 0,0 0-1 0 0,1 1 1 0 0,-1-1-1 0 0,1 0 0 0 0,0 0 1 0 0,0 0-1 0 0,0 0 0 0 0,0 0 1 0 0,1 1-50 0 0,-2-3-85 0 0,1-1 0 0 0,-1 1 1 0 0,1-1-1 0 0,-1 0 0 0 0,1 1 1 0 0,-1-1-1 0 0,1 0 0 0 0,-1 0 1 0 0,1 1-1 0 0,0-1 0 0 0,-1 0 1 0 0,1 0-1 0 0,-1 0 0 0 0,1 0 1 0 0,0 0-1 0 0,-1 0 0 0 0,1 0 1 0 0,-1 0-1 0 0,1 0 0 0 0,0 0 1 0 0,-1 0-1 0 0,1 0 0 0 0,-1 0 1 0 0,1-1-1 0 0,0 1 0 0 0,-1 0 1 0 0,1 0-1 0 0,-1-1 0 0 0,1 1 1 0 0,-1 0-1 0 0,1-1 0 0 0,-1 1 1 0 0,1 0-1 0 0,-1-1 0 0 0,1 1 1 0 0,-1-1-1 0 0,0 1 0 0 0,1-1 1 0 0,-1 1-1 0 0,0-1 0 0 0,1 1 1 0 0,-1-1-1 0 0,0 1 0 0 0,0-1 1 0 0,1 1-1 0 0,-1-1 0 0 0,0 1 1 0 0,0-1-1 0 0,0 0 0 0 0,0 1 1 0 0,0-1-1 0 0,0 0 0 0 0,0 0 85 0 0,8-23-10605 0 0,-8 23 10225 0 0,2-6-10621 0 0</inkml:trace>
  <inkml:trace contextRef="#ctx0" brushRef="#br0" timeOffset="147352.557">4649 2916 12963 0 0,'0'0'2154'0'0,"0"0"-438"0"0,0 0-220 0 0,0 0-99 0 0,0 0-169 0 0,0 0-211 0 0,0 0-226 0 0,0 0-163 0 0,0 0-90 0 0,0 0-43 0 0,0 0-35 0 0,0 0-23 0 0,-8 6-36 0 0,-40 28 400 0 0,78-69 87 0 0,-30 34-815 0 0,0 1 2 0 0,0 0 30 0 0,0 0 15 0 0,0 0 3 0 0,0 0-12 0 0,-13 9 183 0 0,10-11-4378 0 0,3-1 3128 0 0,0-1-1463 0 0,0 0-3055 0 0,2 1-6327 0 0</inkml:trace>
  <inkml:trace contextRef="#ctx0" brushRef="#br0" timeOffset="148452.99">4800 2773 6833 0 0,'0'0'1984'0'0,"0"0"-296"0"0,0 0-86 0 0,0 0-61 0 0,0 0-163 0 0,0 0-275 0 0,0 0-275 0 0,0 0-147 0 0,0 0-38 0 0,0 0 24 0 0,0 0 35 0 0,0 0-4 0 0,0 0-3 0 0,5 2-11 0 0,-3 0-542 0 0,1-1 0 0 0,0 1 0 0 0,0-1 1 0 0,0 0-1 0 0,0 0 0 0 0,0 0 0 0 0,0-1 0 0 0,0 1 0 0 0,0-1 0 0 0,0 1 0 0 0,0-1 0 0 0,0 0 0 0 0,0 0 0 0 0,0 0 0 0 0,0-1 0 0 0,0 1 0 0 0,0-1 0 0 0,0 0 0 0 0,0 1 1 0 0,0-2-1 0 0,0 1 0 0 0,0 0 0 0 0,1-1-142 0 0,52-42 1596 0 0,-56 44-1590 0 0,0 0 0 0 0,0 1 0 0 0,-1-1 0 0 0,1 0 0 0 0,0 1 1 0 0,0-1-1 0 0,0 1 0 0 0,0-1 0 0 0,-1 0 0 0 0,1 1 0 0 0,0-1 0 0 0,0 1 0 0 0,0-1 0 0 0,0 0 0 0 0,0 1 0 0 0,0-1 1 0 0,0 0-1 0 0,0 1 0 0 0,0-1 0 0 0,0 1 0 0 0,1-1 0 0 0,-1 0 0 0 0,0 1 0 0 0,0-1 0 0 0,0 1 0 0 0,0-1 0 0 0,0 0 0 0 0,1 1 1 0 0,-1-1-1 0 0,0 0 0 0 0,0 1 0 0 0,1-1 0 0 0,-1 0 0 0 0,0 0 0 0 0,1 1 0 0 0,-1-1 0 0 0,0 0 0 0 0,0 0 0 0 0,1 1 1 0 0,-1-1-1 0 0,1 0 0 0 0,-1 0 0 0 0,0 0 0 0 0,1 0 0 0 0,-1 0 0 0 0,0 0 0 0 0,1 1 0 0 0,-1-1 0 0 0,1 0 0 0 0,-1 0 0 0 0,0 0 1 0 0,1 0-1 0 0,-1 0 0 0 0,1 0 0 0 0,-1-1 0 0 0,0 1 0 0 0,1 0 0 0 0,-1 0 0 0 0,1 0 0 0 0,-1 0 0 0 0,0 0 0 0 0,1 0 1 0 0,-1-1-1 0 0,0 1 0 0 0,1 0 0 0 0,-1 0 0 0 0,0-1 0 0 0,1 1 0 0 0,-1 0-6 0 0,2 14 25 0 0,62 327 533 0 0,-32-193-581 0 0,-19-71 33 0 0,-8-84 427 0 0,-2-18-330 0 0,1 1-1 0 0,1 1 1 0 0,1-1-1 0 0,1 1 1 0 0,1 0-1 0 0,1 0 1 0 0,1 1 0 0 0,13-21-107 0 0,-4 3 78 0 0,93-221-9 0 0,-81 137-87 0 0,-32 111-750 0 0,-7 37-1412 0 0,5-14 1493 0 0,-3 3-570 0 0,2-3-2629 0 0,1-3-4425 0 0,3-4-3448 0 0</inkml:trace>
  <inkml:trace contextRef="#ctx0" brushRef="#br0" timeOffset="150661.827">5304 3292 2817 0 0,'0'0'5114'0'0,"0"0"-2599"0"0,0 0-1066 0 0,0 0-143 0 0,0 0 56 0 0,0 0 22 0 0,0 0-138 0 0,0 0-271 0 0,0 0-256 0 0,0 0-178 0 0,0 0-98 0 0,0 0-30 0 0,8 11 1914 0 0,-42 66-309 0 0,27-62-1899 0 0,3-8-67 0 0,0 1-1 0 0,1 0 0 0 0,-1 0 0 0 0,1 0 1 0 0,1 0-1 0 0,0 1 0 0 0,0-1 0 0 0,0 1 1 0 0,1-1-1 0 0,1 1 0 0 0,-1 0 0 0 0,1-1 1 0 0,1 3-52 0 0,-1-10-12 0 0,1-1 0 0 0,-1 1 0 0 0,0 0 0 0 0,1-1 0 0 0,-1 1 0 0 0,1 0 0 0 0,-1-1 0 0 0,1 1 0 0 0,0 0 0 0 0,-1-1 0 0 0,1 1 0 0 0,0-1 0 0 0,-1 1 0 0 0,1-1 0 0 0,0 1 0 0 0,-1-1 0 0 0,1 0 0 0 0,0 1 0 0 0,0-1 0 0 0,0 0 0 0 0,-1 1 0 0 0,1-1 0 0 0,0 0 0 0 0,0 0 0 0 0,0 0 0 0 0,0 0 0 0 0,-1 0 0 0 0,1 0 0 0 0,0 0 0 0 0,0 0 0 0 0,0 0 0 0 0,0 0 0 0 0,-1-1 0 0 0,1 1 0 0 0,0 0 0 0 0,0 0 0 0 0,-1-1 1 0 0,2 1 10 0 0,14-15-6237 0 0,-15 11 4141 0 0,2-9-8276 0 0,-3 9 4122 0 0</inkml:trace>
  <inkml:trace contextRef="#ctx0" brushRef="#br0" timeOffset="151100.47">5417 3119 8554 0 0,'0'0'4265'0'0,"0"0"-1985"0"0,0 0-850 0 0,0 0-65 0 0,0 0 38 0 0,0 0-64 0 0,0 0-188 0 0,0 0-269 0 0,0 0-234 0 0,0 0-149 0 0,0 0-87 0 0,0 0-51 0 0,0 0-15 0 0,-3 5-36 0 0,-20 44 688 0 0,23-48-987 0 0,0-1-7 0 0,9-21-202 0 0,13-5 361 0 0,-22 25-103 0 0,0 1 28 0 0,0 0 28 0 0,-7 12 620 0 0,-19 16-549 0 0,12-36-11419 0 0,14 7 7623 0 0,-1 0-8168 0 0</inkml:trace>
  <inkml:trace contextRef="#ctx0" brushRef="#br0" timeOffset="151784.7">5443 2559 9610 0 0,'0'0'2662'0'0,"0"0"-407"0"0,0 0-286 0 0,0 0-152 0 0,0 0-171 0 0,0 0-254 0 0,0 0-265 0 0,0 0-231 0 0,0 0-177 0 0,0 0-109 0 0,0 0-80 0 0,0 0-42 0 0,0 0-51 0 0,-6 0 1067 0 0,100-29-403 0 0,37 10-744 0 0,-128 38-304 0 0,-4-11-26 0 0,0-1 0 0 0,-1 0 1 0 0,0 0-1 0 0,0 0 0 0 0,-1 0 1 0 0,0 0-1 0 0,0-1 0 0 0,0 1 0 0 0,-1-1 1 0 0,0 0-1 0 0,0 0 0 0 0,-1 0 1 0 0,-2 2-28 0 0,-21 32 100 0 0,21-27-45 0 0,-19 46 143 0 0,26-58-187 0 0,-1 1 0 0 0,1-1-1 0 0,0 1 1 0 0,0-1-1 0 0,1 1 1 0 0,-1-1 0 0 0,0 1-1 0 0,0-1 1 0 0,1 1-1 0 0,-1-1 1 0 0,1 0 0 0 0,-1 1-1 0 0,1-1 1 0 0,-1 0-1 0 0,1 1 1 0 0,0-1-1 0 0,0 0 1 0 0,0 0 0 0 0,0 0-1 0 0,0 0 1 0 0,0 1-1 0 0,0-1 1 0 0,0-1 0 0 0,0 1-1 0 0,0 0 1 0 0,1 0-1 0 0,-1 0 1 0 0,0-1 0 0 0,0 1-1 0 0,1 0 1 0 0,-1-1-1 0 0,1 1 1 0 0,-1-1 0 0 0,1 0-1 0 0,-1 1 1 0 0,0-1-1 0 0,1 0 1 0 0,-1 0 0 0 0,1 0-1 0 0,-1 0 1 0 0,1 0-11 0 0,15 2 114 0 0,-1-1-1 0 0,0 0 1 0 0,1-1 0 0 0,-1-1-1 0 0,1 0 1 0 0,-1-2 0 0 0,1 0-1 0 0,0-1-113 0 0,16-5-431 0 0,-12 0-5168 0 0,-18 6-209 0 0,-1-1-6626 0 0</inkml:trace>
  <inkml:trace contextRef="#ctx0" brushRef="#br0" timeOffset="175241.466">16941 3550 0 0 0,'0'0'381'0'0,"0"0"388"0"0,0 0 307 0 0,0 0 227 0 0,0 0 89 0 0,0 0-84 0 0,0 0-201 0 0,0 0-236 0 0,0 0-191 0 0,0 0-74 0 0,8 2 1508 0 0,-5 0 3323 0 0,-1 71-1463 0 0,20 96-2827 0 0,-5-75-576 0 0,-4 1 1 0 0,-5 0 0 0 0,-2 56-572 0 0,6 257 992 0 0,5-143-160 0 0,-18-22-216 0 0,-14 62-21 0 0,26-168-416 0 0,1 88 196 0 0,11 62 27 0 0,-5 92 97 0 0,-38-228-319 0 0,14 51 40 0 0,-3-128-96 0 0,9-73-118 0 0,0 0 0 0 0,0-1 0 0 0,0 1-1 0 0,-1-1 1 0 0,1 1 0 0 0,0 0 0 0 0,0-1 0 0 0,0 1-1 0 0,0 0 1 0 0,0-1 0 0 0,1 1 0 0 0,-1-1 0 0 0,0 1 0 0 0,0 0-1 0 0,0-1 1 0 0,0 1 0 0 0,1-1 0 0 0,-1 1 0 0 0,0 0-1 0 0,1-1 1 0 0,-1 1 0 0 0,0-1 0 0 0,1 1 0 0 0,-1-1-1 0 0,1 1 1 0 0,-1-1 0 0 0,0 1 0 0 0,1-1 0 0 0,-1 0 0 0 0,1 1-1 0 0,0-1 1 0 0,-1 0 0 0 0,1 1 0 0 0,-1-1 0 0 0,1 0-1 0 0,-1 0 1 0 0,1 0 0 0 0,0 1 0 0 0,-1-1 0 0 0,1 0-1 0 0,-1 0 1 0 0,1 0 0 0 0,0 0 0 0 0,-1 0 0 0 0,1 0 0 0 0,0 0-1 0 0,-1 0 1 0 0,1 0 0 0 0,0-1 0 0 0,-1 1 0 0 0,1 0-1 0 0,0 0-5 0 0,19 0 104 0 0,170 32 310 0 0,-48-19-59 0 0,-61-3-123 0 0,-25-3-110 0 0,-10 1-69 0 0,35 7 84 0 0,172 21 118 0 0,-10-21-70 0 0,25-26 74 0 0,-7 11-123 0 0,-40 18 0 0 0,115-25 80 0 0,-170 14-173 0 0,241-7 108 0 0,-197-7-30 0 0,175 3 46 0 0,-151-3-6 0 0,-63 0-52 0 0,-61 7 18 0 0,-110 0-134 0 0,18 0 40 0 0,-21 0-2529 0 0,-8-2-168 0 0,0 0-6317 0 0,5 2-3574 0 0</inkml:trace>
  <inkml:trace contextRef="#ctx0" brushRef="#br0" timeOffset="187030.183">17077 6874 0 0 0,'0'3'5'0'0,"0"-2"65"0"0,0-1 183 0 0,0 0 78 0 0,0 0 29 0 0,0 0 57 0 0,0 0 65 0 0,0 0 49 0 0,0 0 78 0 0,0 0 55 0 0,0 0 22 0 0,0 0 32 0 0,0 0 31 0 0,0 0 21 0 0,0 0 65 0 0,0 0 71 0 0,0 0 21 0 0,0 0 21 0 0,10 2 7089 0 0,-3-1-5456 0 0,62-56-427 0 0,375-265 445 0 0,-262 199-2412 0 0,123-100 304 0 0,-97 70-205 0 0,36-15 166 0 0,-65 45-166 0 0,382-270 825 0 0,-385 269-778 0 0,-65 34-138 0 0,69-33-51 0 0,-65 36 7 0 0,37-36 86 0 0,-73 62-106 0 0,-49 37 226 0 0,-30 22-344 0 0,0 0-2 0 0,0 0-20 0 0,0 0-1 0 0,0 0 9 0 0,0 0 24 0 0,0 0-6 0 0,0 0-8 0 0,0 0 1 0 0,0 0 6 0 0,0 0 1 0 0,0 0-17 0 0,0 0 7 0 0,0 0 2 0 0,0 0-18 0 0,0 0 2 0 0,0 0 14 0 0,0 0 11 0 0,0 0 13 0 0,0 0-18 0 0,0 0-9 0 0,0 0-9 0 0,0 0 16 0 0,0 0-21 0 0,0 0-6 0 0,0 0 0 0 0,0 0 8 0 0,0 0 28 0 0,0 0-6 0 0,0 0-6 0 0,0 0-20 0 0,0 0 12 0 0,0 0-7 0 0,0 0-4 0 0,0 0 13 0 0,0 0-9 0 0,0 0-10 0 0,0 0-10 0 0,0 0 12 0 0,0 0 17 0 0,16-11 56 0 0,55-37-47 0 0,-24 18-32 0 0,-46 30 19 0 0,-1 0 21 0 0,0 0 22 0 0,0 0-25 0 0,0 0-8 0 0,0 0-6 0 0,0 0-21 0 0,0 0 18 0 0,0 0-9 0 0,0 0-10 0 0,0 0 22 0 0,0 0-13 0 0,12-11 103 0 0,-12 11-51 0 0,0 0-37 0 0,0 0-28 0 0,0 0-48 0 0,0 0 52 0 0,0 0 32 0 0,0 0 6 0 0,0 0 3 0 0,0 0-9 0 0,1-1 4 0 0,2-4 113 0 0,-57 11 213 0 0,-183-31-249 0 0,141 9 38 0 0,93 28-4 0 0,38 103-161 0 0,19 204 22 0 0,-45-208 27 0 0,1-100-18 0 0,-10-11 21 0 0,0 0 0 0 0,0 0-16 0 0,0 0 6 0 0,9-27 137 0 0,106-194-80 0 0,-69 145-70 0 0,16-37 28 0 0,-62 113-85 0 0,-1 0 0 0 0,1 0 1 0 0,0 0-1 0 0,0 0 1 0 0,-1 0-1 0 0,1 0 0 0 0,0 0 1 0 0,0 0-1 0 0,-1 0 1 0 0,1 0-1 0 0,0 0 0 0 0,0 0 1 0 0,-1 0-1 0 0,1 0 1 0 0,0 0-1 0 0,0 0 0 0 0,-1 0 1 0 0,1 0-1 0 0,0 0 0 0 0,0 0 1 0 0,-1-1-1 0 0,1 1 1 0 0,0 0-1 0 0,0 0 0 0 0,0 0 1 0 0,-1 0-1 0 0,1-1 1 0 0,0 1-1 0 0,0 0 0 0 0,0 0 1 0 0,0 0-1 0 0,-1-1 1 0 0,1 1-1 0 0,0 0 0 0 0,0 0 1 0 0,0-1-1 0 0,0 1 0 0 0,0 0 1 0 0,0 0-1 0 0,0-1 1 0 0,0 1-1 0 0,0 0 0 0 0,0 0 1 0 0,0-1-1 0 0,0 1 62 0 0,-24 19-2256 0 0,23-19 2036 0 0,-21 21-3712 0 0,9-6-3559 0 0,4-6-4355 0 0</inkml:trace>
  <inkml:trace contextRef="#ctx0" brushRef="#br0" timeOffset="189426.382">19430 5869 1560 0 0,'0'0'2133'0'0,"0"0"138"0"0,0 0 137 0 0,0 0 18 0 0,0 0-129 0 0,0 0-289 0 0,0 0-335 0 0,0 0-274 0 0,0 0-210 0 0,0 0-121 0 0,0 0-113 0 0,0 0-107 0 0,0 0-106 0 0,5 0 2619 0 0,-5 0-3259 0 0,4 15 242 0 0,7 26-126 0 0,-1 0 0 0 0,-3 0 0 0 0,-1 0 0 0 0,-2 1 0 0 0,-2 35-218 0 0,-2 48 103 0 0,0-124-94 0 0,0-1-8 0 0,0 0 21 0 0,0 0 15 0 0,0 0 4 0 0,0 0 13 0 0,0 0 28 0 0,0 0 21 0 0,0 0 29 0 0,0 0-8 0 0,0 0-7 0 0,2-27 582 0 0,1-7-630 0 0,2 0 0 0 0,1 0 0 0 0,2 0-1 0 0,1 1 1 0 0,2 0 0 0 0,1 0 0 0 0,9-14-69 0 0,-19 40 6 0 0,14-29 29 0 0,2 1-1 0 0,0 1 0 0 0,3 1 0 0 0,0 1 0 0 0,7-5-34 0 0,39-22-31 0 0,-65 60 40 0 0,1 0-1 0 0,0 0 0 0 0,-1 0 1 0 0,1 0-1 0 0,-1 0 0 0 0,0 0 1 0 0,1 1-1 0 0,-1-1 0 0 0,0 1 1 0 0,0 0-1 0 0,0 0 0 0 0,0-1 1 0 0,0 1-1 0 0,0 0 1 0 0,-1 1-1 0 0,1-1 0 0 0,-1 0 1 0 0,1 0-1 0 0,-1 1 0 0 0,0-1 1 0 0,0 1-1 0 0,0-1 0 0 0,0 1 1 0 0,0-1-1 0 0,-1 1 0 0 0,1 0 1 0 0,-1-1-1 0 0,0 1 0 0 0,0 0 1 0 0,0-1-1 0 0,0 1 0 0 0,0 1-8 0 0,0-3 11 0 0,15 70 246 0 0,-11-56-187 0 0,1-12-2544 0 0,-5 22-2114 0 0,0-17-2621 0 0,0-5 782 0 0,0-2-3506 0 0</inkml:trace>
  <inkml:trace contextRef="#ctx0" brushRef="#br0" timeOffset="190864.599">19444 5637 0 0 0,'0'0'1691'0'0,"0"0"-295"0"0,0 0-90 0 0,0 0 230 0 0,0 0 293 0 0,0 0 124 0 0,0 0-64 0 0,0 0-230 0 0,0 0-275 0 0,0 0-234 0 0,0 0-158 0 0,0 0-80 0 0,0 0-57 0 0,-8 0-34 0 0,-33 0 694 0 0,41 0-848 0 0,0 0-57 0 0,0 0-50 0 0,5 2 2955 0 0,21 4-3145 0 0,197-21 1479 0 0,-23-7-1547 0 0,-158 18-234 0 0,-41 4-72 0 0,-1 0 10 0 0,0 0 9 0 0,0 0 0 0 0,0 0-3 0 0,0 0 9 0 0,0 0 7 0 0,0 0 16 0 0,0 0 2 0 0,0 0-10 0 0,0 0 1 0 0,0 0-2 0 0,0 0 2 0 0,0 0-4 0 0,0 0-1 0 0,0 0 6 0 0,0 0 20 0 0,0 0 18 0 0,0 0 39 0 0,0 0-27 0 0,0 0-12 0 0,0 0-1 0 0,0 0-30 0 0,-23-11 247 0 0,-93-59-1005 0 0,105 57-1448 0 0,10 7-2266 0 0,1-1-4418 0 0,0 4-3054 0 0</inkml:trace>
  <inkml:trace contextRef="#ctx0" brushRef="#br0" timeOffset="191544.675">19419 5416 1712 0 0,'0'0'1987'0'0,"0"0"-210"0"0,0 0-6 0 0,0 0 168 0 0,0 0 73 0 0,0 0-146 0 0,0 0-286 0 0,0 0-310 0 0,0 0-251 0 0,0 0-179 0 0,0 0-97 0 0,0 0-56 0 0,0 0-47 0 0,0-11 2742 0 0,72 12-96 0 0,202-9-1376 0 0,-170 1-1732 0 0,-57 3-22 0 0,-49 4-582 0 0,2 0 95 0 0,0 0-120 0 0,-3 1-2649 0 0,-2 1-8616 0 0,5-2 73 0 0</inkml:trace>
  <inkml:trace contextRef="#ctx0" brushRef="#br0" timeOffset="197829.822">18818 3362 0 0 0,'-8'19'0'0'0,"7"-16"0"0"0</inkml:trace>
  <inkml:trace contextRef="#ctx0" brushRef="#br0" timeOffset="201289.785">17094 6819 0 0 0,'0'0'284'0'0,"0"0"282"0"0,0 0 104 0 0,0 0 4 0 0,0 0-54 0 0,0 0-136 0 0,0 0-131 0 0,0 0-74 0 0,0 0 17 0 0,0 0 103 0 0,-8 7 1712 0 0,-1 26 74 0 0,8-29-1892 0 0,-4-3 9261 0 0,47-108-7037 0 0,34-59-1096 0 0,94-136-347 0 0,-90 133-605 0 0,14-52-35 0 0,-12 73-381 0 0,-34 48 139 0 0,70-157 191 0 0,-4 14-171 0 0,-12 33 57 0 0,89-136 191 0 0,-15-15-5 0 0,-96 204-214 0 0,-39 53-86 0 0,-27 67-104 0 0,0-1-1 0 0,3 2 1 0 0,1 0 0 0 0,2 1 0 0 0,14-19-51 0 0,68-116 202 0 0,-25 39 64 0 0,-41 16 116 0 0,-20 71-370 0 0,11-18 34 0 0,-17 22 16 0 0,-2 18-23 0 0,-7 21-55 0 0,-1 1 13 0 0,0 0 19 0 0,0 0-4 0 0,4-14 306 0 0,-71 21 137 0 0,-123 1-343 0 0,154 9 24 0 0,36 13-204 0 0,44 95 106 0 0,45 128 41 0 0,-41-130-47 0 0,-39-108 1071 0 0,-9-16-1080 0 0,3-32 229 0 0,12-177-210 0 0,-4 163-33 0 0,-3-1 0 0 0,-2 1-1 0 0,-2-1 1 0 0,-2-8-9 0 0,-2 56-24 0 0,0 0 5 0 0,0 0 33 0 0,-8 0 0 0 0,0-1-1480 0 0,4 3-2608 0 0,-1 9-2946 0 0,5-9 5221 0 0,-2 2-10150 0 0</inkml:trace>
  <inkml:trace contextRef="#ctx0" brushRef="#br0" timeOffset="205064.577">18938 2990 0 0 0,'42'-33'83'0'0,"-42"33"371"0"0,0 0 268 0 0,0 0 127 0 0,0 0 69 0 0,0 0-3 0 0,0 0-99 0 0,-17 0 11268 0 0,7 0-8083 0 0,4 0-4615 0 0,1 2 776 0 0,0 0-1 0 0,0 1 0 0 0,0 0 1 0 0,0 0-1 0 0,1 0 0 0 0,-1 0 1 0 0,1 1-1 0 0,0 0 0 0 0,0 0 1 0 0,0 0-1 0 0,1 0 0 0 0,-1 0 0 0 0,1 1 1 0 0,0 0-1 0 0,-2 4-161 0 0,-3 2 202 0 0,6-9-187 0 0,0 1-1 0 0,0-1 0 0 0,0 0 1 0 0,1 0-1 0 0,-1 1 1 0 0,1-1-1 0 0,0 1 0 0 0,0-1 1 0 0,0 1-1 0 0,0 0 1 0 0,0-1-1 0 0,0 1 0 0 0,1 0 1 0 0,0 0-1 0 0,-1-1 1 0 0,1 1-1 0 0,0 0 0 0 0,0 0 1 0 0,0 0-1 0 0,1-1 1 0 0,-1 1-1 0 0,1 0 0 0 0,-1 0 1 0 0,1-1-1 0 0,0 1 1 0 0,0 0-1 0 0,0-1 0 0 0,1 1 1 0 0,-1-1-1 0 0,0 1 1 0 0,1-1-1 0 0,0 0 0 0 0,-1 0 1 0 0,1 0-1 0 0,0 0 0 0 0,0 0 1 0 0,0 0-1 0 0,1 0 1 0 0,0 0-15 0 0,0-1 81 0 0,0 0 0 0 0,0 0 0 0 0,1-1 0 0 0,-1 1 0 0 0,0-1 0 0 0,0 0 0 0 0,1 0 0 0 0,-1 0 0 0 0,0 0 0 0 0,1 0 0 0 0,-1-1 0 0 0,0 0 0 0 0,0 0 0 0 0,1 0 0 0 0,-1 0 0 0 0,0 0 0 0 0,0 0 0 0 0,0-1 0 0 0,0 0 0 0 0,-1 1 0 0 0,1-1 0 0 0,0 0 0 0 0,-1 0 0 0 0,1-1 0 0 0,-1 1 0 0 0,0 0 0 0 0,1-1 0 0 0,-1 1 0 0 0,-1-1 0 0 0,1 0 0 0 0,0 0 0 0 0,0 0 0 0 0,-1 0 0 0 0,0 0 0 0 0,0 0 0 0 0,0 0 0 0 0,0 0 0 0 0,0-1 0 0 0,0 0-81 0 0,-1 3 7 0 0,1 0-1 0 0,-1 1 1 0 0,0-1-1 0 0,0 0 1 0 0,1 0-1 0 0,-1 0 1 0 0,0 0 0 0 0,0 1-1 0 0,0-1 1 0 0,0 0-1 0 0,0 0 1 0 0,0 0-1 0 0,0 0 1 0 0,0 0-1 0 0,0 1 1 0 0,0-1 0 0 0,0 0-1 0 0,-1 0 1 0 0,1 0-1 0 0,0 0 1 0 0,-1 1-1 0 0,1-1 1 0 0,0 0 0 0 0,-1 0-1 0 0,1 1 1 0 0,-1-1-1 0 0,1 0 1 0 0,-1 1-1 0 0,0-1 1 0 0,1 0-1 0 0,-1 1 1 0 0,0-1 0 0 0,1 1-1 0 0,-1-1 1 0 0,0 1-1 0 0,1 0 1 0 0,-1-1-1 0 0,0 1 1 0 0,0-1 0 0 0,0 1-1 0 0,1 0 1 0 0,-1 0-1 0 0,0 0 1 0 0,0-1-1 0 0,0 1 1 0 0,0 0-1 0 0,0 0 1 0 0,1 0 0 0 0,-1 0-1 0 0,0 1 1 0 0,0-1-1 0 0,0 0 1 0 0,0 0-1 0 0,1 0 1 0 0,-1 1-1 0 0,0-1 1 0 0,0 0 0 0 0,0 1-1 0 0,1-1-6 0 0,-15 0-159 0 0,12 2 157 0 0,0-1 0 0 0,-1 1 0 0 0,1-1 0 0 0,0 1 0 0 0,0 0 1 0 0,0 0-1 0 0,0 0 0 0 0,0 1 0 0 0,1-1 0 0 0,-1 1 0 0 0,1-1 0 0 0,-1 1 0 0 0,1 0 0 0 0,0 0 0 0 0,0 0 0 0 0,0 0 0 0 0,1 0 0 0 0,-1 0 1 0 0,1 1-1 0 0,-1-1 0 0 0,1 1 0 0 0,0-1 0 0 0,0 1 0 0 0,1-1 0 0 0,-1 1 0 0 0,1-1 0 0 0,0 1 0 0 0,0 0 0 0 0,0-1 0 0 0,0 1 0 0 0,1-1 1 0 0,-1 1-1 0 0,1-1 0 0 0,1 3 2 0 0,-1-5 27 0 0,0 1 0 0 0,0 0 0 0 0,0-1 1 0 0,0 1-1 0 0,1-1 0 0 0,-1 1 0 0 0,0-1 0 0 0,1 0 1 0 0,0 0-1 0 0,-1 1 0 0 0,1-1 0 0 0,0 0 0 0 0,-1 0 1 0 0,1-1-1 0 0,0 1 0 0 0,0 0 0 0 0,0 0 0 0 0,0-1 1 0 0,0 0-1 0 0,0 1 0 0 0,0-1 0 0 0,0 0 0 0 0,0 0 1 0 0,0 0-1 0 0,0 0 0 0 0,0 0 0 0 0,-1 0 0 0 0,1 0 1 0 0,0-1-1 0 0,0 1 0 0 0,0-1 0 0 0,0 0 1 0 0,0 1-1 0 0,0-1 0 0 0,0 0 0 0 0,-1 0 0 0 0,1 0 1 0 0,0 0-1 0 0,-1-1 0 0 0,2 0-27 0 0,1-1 43 0 0,0 0 0 0 0,0 0 0 0 0,0-1 0 0 0,0 1 0 0 0,-1-1 0 0 0,1 0 0 0 0,-1 0 0 0 0,0 0 0 0 0,0-1 0 0 0,-1 1 0 0 0,1-1 0 0 0,-1 1 0 0 0,0-1 1 0 0,0 0-1 0 0,0 0 0 0 0,-1 0 0 0 0,0 0 0 0 0,0 0 0 0 0,0 0 0 0 0,-1 0 0 0 0,1-1 0 0 0,-1 0-43 0 0,-2 4-10 0 0,1 1 1 0 0,-1-1-1 0 0,0 1 0 0 0,0 0 1 0 0,0 0-1 0 0,1 0 0 0 0,-1 0 1 0 0,0 0-1 0 0,0 0 1 0 0,-1 0-1 0 0,1 1 0 0 0,0-1 1 0 0,0 1-1 0 0,0 0 1 0 0,0-1-1 0 0,0 1 0 0 0,0 0 1 0 0,-1 0-1 0 0,1 0 0 0 0,0 1 1 0 0,0-1-1 0 0,0 0 1 0 0,0 1-1 0 0,0-1 0 0 0,-1 1 1 0 0,1 0-1 0 0,0 0 0 0 0,-1 1 10 0 0,-64 52-232 0 0,67-54 232 0 0,-1 1 0 0 0,1 0 0 0 0,-1-1 0 0 0,1 1 0 0 0,-1 0 1 0 0,1 0-1 0 0,0 0 0 0 0,-1-1 0 0 0,1 1 0 0 0,0 0 0 0 0,0 0 0 0 0,0 0 0 0 0,-1-1 0 0 0,1 1 0 0 0,0 0 0 0 0,0 0 0 0 0,0 0 0 0 0,0 0 0 0 0,1-1 0 0 0,-1 1 0 0 0,0 0 0 0 0,0 0 0 0 0,0 0 0 0 0,1 0 0 0 0,-1-1 0 0 0,0 1 0 0 0,1 0 0 0 0,-1 0 0 0 0,0-1 0 0 0,1 1 0 0 0,-1 0 0 0 0,1-1 0 0 0,0 1 0 0 0,-1 0 0 0 0,1-1 0 0 0,-1 1 0 0 0,1-1 0 0 0,0 1 0 0 0,-1-1 0 0 0,1 1 0 0 0,0-1 0 0 0,0 0 0 0 0,0 1 0 0 0,-1-1 0 0 0,1 0 0 0 0,0 1 0 0 0,0-1 1 0 0,0 0-1 0 0,-1 0 0 0 0,1 0 0 0 0,0 0 0 0 0,0 0 0 0 0,1 0 0 0 0,46-2 591 0 0,-45 1-561 0 0,0 0 1 0 0,0-1 0 0 0,0 1-1 0 0,-1 0 1 0 0,1-1 0 0 0,0 0 0 0 0,-1 0-1 0 0,1 0 1 0 0,-1 0 0 0 0,1 0-1 0 0,-1 0 1 0 0,0-1 0 0 0,0 1 0 0 0,0-1-1 0 0,0 1 1 0 0,-1-1 0 0 0,1 0-1 0 0,-1 0 1 0 0,1 0 0 0 0,-1 0 0 0 0,0 0-1 0 0,0 0 1 0 0,-1 0 0 0 0,1 0-1 0 0,0 0 1 0 0,-1 0 0 0 0,0 0 0 0 0,0 0-1 0 0,0-1 1 0 0,0 1 0 0 0,-1-2-31 0 0,-30-9-772 0 0,7 17-3540 0 0,21 1 399 0 0,1-1-2970 0 0,2 1-5361 0 0</inkml:trace>
  <inkml:trace contextRef="#ctx0" brushRef="#br1" timeOffset="-211522.616">20265 4614 72 0 0,'0'0'747'0'0,"0"0"-358"0"0,0 0-135 0 0,0 0 47 0 0,0 0 63 0 0,0 0 36 0 0,0 0 10 0 0,0 0 64 0 0,0 0 200 0 0,0 0 303 0 0,0 0 316 0 0,0-2 12073 0 0,0-4-6691 0 0,-1-1-4735 0 0,-1-12-4627 0 0,2 15 4317 0 0,2-268 1016 0 0,-1 34-1982 0 0,-2 38-78 0 0,-19 108-457 0 0,-4-78 30 0 0,5-6-54 0 0,5-18-17 0 0,-5 45 19 0 0,3 24-47 0 0,1 33 2 0 0,-3-25 13 0 0,-7-65 16 0 0,4 21 17 0 0,2 15 13 0 0,13 64-115 0 0,6-124 2 0 0,-1 181 43 0 0,2-28-73 0 0,-18 58-1912 0 0,-34 42-3825 0 0,32-26-1753 0 0,14-13-4197 0 0</inkml:trace>
  <inkml:trace contextRef="#ctx0" brushRef="#br1" timeOffset="-208970.751">20251 4507 0 0 0,'0'0'187'0'0,"0"0"660"0"0,0 0 169 0 0,0 0-164 0 0,0 0-265 0 0,0 0-199 0 0,0 0-100 0 0,0 0 64 0 0,2-3 192 0 0,-1 2-199 0 0,6-7-375 0 0,-4 1 3233 0 0,4 15 10520 0 0,-6-5-11812 0 0,106 19 2921 0 0,33-17-3949 0 0,6 8-447 0 0,-3-5-75 0 0,122-22 187 0 0,-133 6-272 0 0,154 8 237 0 0,-24-3-212 0 0,-150-5-124 0 0,143 5 50 0 0,-20 6-227 0 0,-154 5 0 0 0,70-8 0 0 0,-150 0 0 0 0,-2 0 0 0 0,-1 0 0 0 0,-5-2-1838 0 0,2-5-5655 0 0,4 5 5446 0 0,1 2-10252 0 0</inkml:trace>
  <inkml:trace contextRef="#ctx0" brushRef="#br1" timeOffset="-207607.224">23121 4330 4585 0 0,'0'0'2846'0'0,"0"0"-786"0"0,0 0-179 0 0,0 0 175 0 0,0 0 91 0 0,0 0-112 0 0,0 0-281 0 0,0 0-350 0 0,0 0-275 0 0,0 0-206 0 0,0 0-118 0 0,2-1-71 0 0,9-4-41 0 0,-8 4-30 0 0,-3 1-90 0 0,0 0-86 0 0,0 0-86 0 0,0 0-72 0 0,0 0-44 0 0,-2 16 966 0 0,-7 7-1104 0 0,-1 0 1 0 0,-1-1 0 0 0,-1-1-1 0 0,-1 0 1 0 0,0 0-1 0 0,-2-1 1 0 0,-1-1 0 0 0,0-1-1 0 0,-1 0 1 0 0,-1-1-1 0 0,0-1 1 0 0,-14 9-148 0 0,-98 103 76 0 0,45-36-934 0 0,80-86-5256 0 0,9-19 2845 0 0,7-19-3002 0 0,-6 21 865 0 0,-2 3-3220 0 0</inkml:trace>
  <inkml:trace contextRef="#ctx0" brushRef="#br1" timeOffset="-207239.34">22832 4282 8090 0 0,'0'0'2326'0'0,"0"0"-165"0"0,0 0-146 0 0,0 0-98 0 0,0 0-193 0 0,0 0-310 0 0,0 0-267 0 0,0 0-175 0 0,0 0-136 0 0,0 0-109 0 0,0 0-84 0 0,0 0-92 0 0,0 0-69 0 0,-9-4-50 0 0,-24-13-39 0 0,32 18-353 0 0,1-1 0 0 0,-1 1 1 0 0,0-1-1 0 0,1 1 0 0 0,-1-1 1 0 0,1 1-1 0 0,-1 0 1 0 0,1-1-1 0 0,-1 1 0 0 0,1 0 1 0 0,-1-1-1 0 0,1 1 1 0 0,0 0-1 0 0,-1 0 0 0 0,1-1 1 0 0,0 1-1 0 0,-1 0 1 0 0,1 0-1 0 0,0 0 0 0 0,0-1 1 0 0,0 1-1 0 0,0 0 1 0 0,0 0-1 0 0,0 0 0 0 0,0-1 1 0 0,0 1-1 0 0,0 0 1 0 0,0 0-1 0 0,0 0 0 0 0,1-1 1 0 0,-1 1-1 0 0,0 0 1 0 0,1 0-1 0 0,-1 0 0 0 0,0-1 1 0 0,1 1-1 0 0,-1 0 1 0 0,1 0-41 0 0,8 12 256 0 0,0-1 0 0 0,1 1 0 0 0,0-2 0 0 0,1 1 1 0 0,1-2-1 0 0,-1 1 0 0 0,2-1 0 0 0,-1-1 0 0 0,3 0-256 0 0,13 13 294 0 0,30 20 131 0 0,-39-30-349 0 0,-2 0-1 0 0,0 1 1 0 0,0 0-1 0 0,-1 2 1 0 0,-1 0-1 0 0,-1 0 1 0 0,0 2-1 0 0,9 13-75 0 0,-2 66-70 0 0,-19-105-4185 0 0,8-21-479 0 0,-6 11-3976 0 0,-2 11-3026 0 0</inkml:trace>
  <inkml:trace contextRef="#ctx0" brushRef="#br1" timeOffset="-206575.293">23415 3991 8802 0 0,'0'0'2124'0'0,"0"0"-245"0"0,0 0-85 0 0,0 0-42 0 0,0 0-132 0 0,0 0-270 0 0,0 0-295 0 0,0 0-246 0 0,0 0-139 0 0,0 0-76 0 0,0 0-25 0 0,0 0 10 0 0,0 0-30 0 0,-13 5 1117 0 0,-59 90-522 0 0,16-3-729 0 0,85-125 1252 0 0,73-96-1487 0 0,-88 111-133 0 0,-14 17-18 0 0,0 1 6 0 0,0 0 8 0 0,-10 2 102 0 0,5 1-146 0 0,-1 0 21 0 0,-1 1-1 0 0,1 1 1 0 0,0-1-1 0 0,0 1 1 0 0,0 0 0 0 0,1 0-1 0 0,0 1 1 0 0,0 0-1 0 0,0 0 1 0 0,0 0 0 0 0,-1 4-20 0 0,1-3 34 0 0,4-6-47 0 0,-10 29-3842 0 0,3-18-240 0 0,3-7-2762 0 0,4-4 4659 0 0,-3 2-9854 0 0</inkml:trace>
  <inkml:trace contextRef="#ctx0" brushRef="#br1" timeOffset="-204069.203">20381 1572 2393 0 0,'0'0'1725'0'0,"0"0"8"0"0,0 0 87 0 0,0 0 100 0 0,0 0-34 0 0,0 0-242 0 0,0 0-330 0 0,0 0-319 0 0,0 0-231 0 0,0 0-146 0 0,0 0-60 0 0,2-1-12 0 0,7-9 939 0 0,-9 10-1099 0 0,0 0-50 0 0,0 0-19 0 0,0 0-19 0 0,0 0-22 0 0,11 30 1259 0 0,-3 87-283 0 0,-9-99-1188 0 0,0 0 0 0 0,2 0 0 0 0,0 0 1 0 0,1-1-1 0 0,0 1 0 0 0,2 0 0 0 0,0-1 0 0 0,1 0 0 0 0,1 0 0 0 0,0 0 1 0 0,2 0-65 0 0,-7-17 57 0 0,1 1 0 0 0,0-1 1 0 0,0 1-1 0 0,-1-1 0 0 0,1 0 0 0 0,0 0 1 0 0,0 0-1 0 0,-1 0 0 0 0,1 0 1 0 0,0 0-1 0 0,0 0 0 0 0,-1-1 1 0 0,1 1-1 0 0,0-1 0 0 0,0 1 1 0 0,-1-1-1 0 0,1 0 0 0 0,-1 1 1 0 0,1-1-1 0 0,0 0 0 0 0,-1 0 0 0 0,0 0 1 0 0,1 0-1 0 0,-1-1 0 0 0,0 1 1 0 0,1 0-1 0 0,-1-1 0 0 0,0 1 1 0 0,0 0-1 0 0,0-1 0 0 0,0 1 1 0 0,0-1-1 0 0,0 0 0 0 0,-1 1 1 0 0,1-1-1 0 0,-1 0 0 0 0,1 1 0 0 0,-1-1 1 0 0,1 0-1 0 0,-1 0 0 0 0,0 1 1 0 0,0-1-58 0 0,6-8 36 0 0,152-247 298 0 0,-153 248-285 0 0,-5 9-53 0 0,1 0 0 0 0,-1 1 0 0 0,0-1 0 0 0,0 0 0 0 0,0 1 0 0 0,1-1 0 0 0,-1 0 0 0 0,0 1 0 0 0,1-1 0 0 0,-1 0 0 0 0,0 0 0 0 0,0 1 0 0 0,1-1 0 0 0,-1 0 0 0 0,0 0 0 0 0,1 0 0 0 0,-1 0 0 0 0,1 1 0 0 0,-1-1 0 0 0,0 0 0 0 0,1 0 0 0 0,-1 0 0 0 0,0 0-1 0 0,1 0 1 0 0,-1 0 0 0 0,1 0 0 0 0,-1 0 0 0 0,0 0 0 0 0,1 0 0 0 0,-1 0 0 0 0,0 0 0 0 0,1 0 0 0 0,-1 0 0 0 0,1 0 0 0 0,-1-1 0 0 0,0 1 0 0 0,1 0 0 0 0,-1 0 0 0 0,0 0 0 0 0,1-1 0 0 0,-1 1 0 0 0,0 0 0 0 0,1 0 0 0 0,-1-1 0 0 0,0 1 0 0 0,0 0 0 0 0,1 0 0 0 0,-1-1 0 0 0,0 1 0 0 0,0 0 0 0 0,0-1 4 0 0,2 6-1 0 0,21 51 97 0 0,-3 1 0 0 0,-3 1 0 0 0,-2 1 0 0 0,-2 0 0 0 0,-3 1 0 0 0,-3 0 0 0 0,-2 13-96 0 0,-5 98 68 0 0,-3-153-39 0 0,0 0 1 0 0,0 0-1 0 0,-2-1 0 0 0,0 1 0 0 0,-1-1 0 0 0,-1 0 0 0 0,0-1 1 0 0,-6 8-30 0 0,8-15 35 0 0,0-1 0 0 0,0 0 0 0 0,-1 0 0 0 0,0 0 0 0 0,0-1 0 0 0,-1 0 0 0 0,0 0 1 0 0,-1 0-1 0 0,1-1 0 0 0,-1-1 0 0 0,0 1 0 0 0,-1-1 0 0 0,1 0 0 0 0,-1-1 0 0 0,-7 3-35 0 0,14-7 15 0 0,0 0-1 0 0,-1-1 0 0 0,1 1 0 0 0,0 0 0 0 0,0-1 0 0 0,0 0 0 0 0,0 1 0 0 0,0-1 0 0 0,0 0 0 0 0,0 0 0 0 0,0 0 0 0 0,0 0 0 0 0,0 0 0 0 0,0-1 0 0 0,0 1 0 0 0,1-1 0 0 0,-1 1 0 0 0,0-1 0 0 0,1 1 0 0 0,0-1 0 0 0,-1 0 1 0 0,1 0-1 0 0,0 0 0 0 0,0 0 0 0 0,0 0 0 0 0,0 0 0 0 0,0 0 0 0 0,0 0 0 0 0,1 0 0 0 0,-1 0 0 0 0,1 0 0 0 0,-1-1 0 0 0,1 1 0 0 0,0 0 0 0 0,0 0 0 0 0,0-1 0 0 0,0 1 0 0 0,0 0 0 0 0,1 0 0 0 0,-1 0 0 0 0,1-1 0 0 0,-1 1 1 0 0,1 0-1 0 0,0 0 0 0 0,0 0 0 0 0,0 0 0 0 0,0-1-14 0 0,0-16 20 0 0,1-4-32 0 0,1-1 1 0 0,2 1-1 0 0,0-1 1 0 0,1 1 0 0 0,2 1-1 0 0,0-1 1 0 0,1 2-1 0 0,9-14 12 0 0,0-7-282 0 0,-4-1-1378 0 0,-11 28-3185 0 0,-1 0-6420 0 0,0 11 101 0 0</inkml:trace>
  <inkml:trace contextRef="#ctx0" brushRef="#br1" timeOffset="-203400.433">21057 1333 9362 0 0,'0'0'2502'0'0,"0"0"-920"0"0,0 0-261 0 0,0 0 63 0 0,0 0-18 0 0,0 0-146 0 0,0 0-271 0 0,0 0-268 0 0,0 0-178 0 0,0 0-91 0 0,0 0-35 0 0,0 0-41 0 0,0 0-17 0 0,-5 10-16 0 0,-23 60 446 0 0,24-58-520 0 0,0 0 0 0 0,-1 0-1 0 0,0-1 1 0 0,-1 0 0 0 0,0 0 0 0 0,-1 0-1 0 0,0-1 1 0 0,-1 0 0 0 0,0 0-1 0 0,-3 2-228 0 0,10-11 101 0 0,1-1-13 0 0,0 0 10 0 0,0 0 0 0 0,0 0-4 0 0,0 0-3 0 0,0 0 4 0 0,0 0-3 0 0,0 0-6 0 0,0 0 40 0 0,0 0 10 0 0,0 0 9 0 0,30-64 414 0 0,81-49-430 0 0,-110 113-107 0 0,-1 0-1 0 0,0 0 14 0 0,0 0-9 0 0,0 0-19 0 0,0 0 21 0 0,0 0-7 0 0,0 0 3 0 0,0 0 3 0 0,0 0-19 0 0,0 0-15 0 0,-16 15 43 0 0,-51 80 148 0 0,19-31-8 0 0,43-59 57 0 0,0-2-3895 0 0,4-12-6453 0 0,1 5-1707 0 0</inkml:trace>
  <inkml:trace contextRef="#ctx0" brushRef="#br1" timeOffset="-200830">19089 3163 0 0 0,'0'0'571'0'0,"0"0"525"0"0,0 0 155 0 0,0 0 81 0 0,0 0 139 0 0,0 0 131 0 0,0 0 50 0 0,0 0-59 0 0,0 0-145 0 0,1 1 6388 0 0,1 0-3532 0 0,10 9-1697 0 0,43 52-290 0 0,-7-14-1560 0 0,2 6-366 0 0,-14-2-184 0 0,-20-26-73 0 0,38 37 94 0 0,-9-15-153 0 0,1 17 77 0 0,10 2 36 0 0,-4-7-125 0 0,43 49 126 0 0,-30-28-120 0 0,-26-15-33 0 0,-16-33-17 0 0,-14-17-9 0 0,1-1 0 0 0,1-1 0 0 0,0 1 0 0 0,1-2 0 0 0,0 0 0 0 0,1 0 0 0 0,1-1 0 0 0,0-1-10 0 0,67 49 36 0 0,-71-56-25 0 0,0 2 0 0 0,0-1 0 0 0,-1 1 0 0 0,1 0 0 0 0,-1 1-1 0 0,-1 0 1 0 0,1 1 0 0 0,-1 0 0 0 0,-1 0 0 0 0,1 0 0 0 0,-1 1 0 0 0,2 5-11 0 0,39 43 45 0 0,-13-23-17 0 0,-10-13 71 0 0,-24-20-91 0 0,15 14-162 0 0,-16-15 121 0 0,11-46-5583 0 0,-2 16-4123 0 0,-7 17-2957 0 0</inkml:trace>
  <inkml:trace contextRef="#ctx0" brushRef="#br1" timeOffset="-199050.952">19089 3181 0 0 0,'0'0'671'0'0,"0"0"284"0"0,0 0 65 0 0,0 0-43 0 0,0 0-26 0 0,0 0-44 0 0,0 0-7 0 0,0 0 13 0 0,0 0-8 0 0,-6-17 2684 0 0,5 14 732 0 0,1 2 3554 0 0,-5 38-2900 0 0,-13 23-4812 0 0,4-16 97 0 0,-1 10-185 0 0,-42 210 184 0 0,50-138 66 0 0,20-137 774 0 0,53-48-914 0 0,256-162-107 0 0,-159 121-34 0 0,-163 100-39 0 0,0 0 1 0 0,-1 0 0 0 0,1 0 0 0 0,0 0-1 0 0,-1 0 1 0 0,1 0 0 0 0,0-1 0 0 0,0 1-1 0 0,-1 0 1 0 0,1 0 0 0 0,0 0-1 0 0,0 0 1 0 0,-1-1 0 0 0,1 1 0 0 0,0 0-1 0 0,0 0 1 0 0,0-1 0 0 0,0 1-1 0 0,-1 0 1 0 0,1-1 0 0 0,0 1 0 0 0,0 0-1 0 0,0 0 1 0 0,0-1 0 0 0,0 1 0 0 0,0 0-1 0 0,0-1 1 0 0,0 1 0 0 0,0 0-1 0 0,0-1 1 0 0,0 1 0 0 0,0 0 0 0 0,0-1-1 0 0,0 1 1 0 0,0 0 0 0 0,0 0 0 0 0,0-1-1 0 0,0 1 1 0 0,0 0 0 0 0,0-1-1 0 0,0 1 1 0 0,0 0 0 0 0,1 0 0 0 0,-1-1-1 0 0,0 1 1 0 0,0 0 0 0 0,0-1-6 0 0,-14-1 79 0 0,-146-32-46 0 0,-29 9 60 0 0,177 23-93 0 0,-11-3 18 0 0,14-2-18 0 0,9 6 0 0 0,-10-13-1248 0 0,10 13 578 0 0,0-4-2918 0 0,0 2-6075 0 0,0 0-3034 0 0</inkml:trace>
  <inkml:trace contextRef="#ctx0" brushRef="#br1" timeOffset="-194598.776">18977 4481 7314 0 0,'0'0'2555'0'0,"0"0"-481"0"0,0 0-306 0 0,0 0-150 0 0,0 0-169 0 0,0 0-251 0 0,0 0-326 0 0,0 0-257 0 0,0 0-146 0 0,0 0-86 0 0,0 0-20 0 0,14 4 2117 0 0,7 41-866 0 0,6 134-259 0 0,-27-179-1278 0 0,-11-52 2158 0 0,12 32-2183 0 0,1 1-1 0 0,0 0 1 0 0,1 0-1 0 0,1 0 1 0 0,1 0-1 0 0,1 1 0 0 0,0-1 1 0 0,1 1-1 0 0,5-6-51 0 0,71-124 146 0 0,-75 137-132 0 0,-6 8-9 0 0,0-1 0 0 0,0 1 0 0 0,0 0 1 0 0,1 0-1 0 0,-1 0 0 0 0,1 1 0 0 0,0-1 0 0 0,-1 1 1 0 0,1-1-1 0 0,0 1 0 0 0,0 0 0 0 0,1 0 0 0 0,-1 0 1 0 0,0 0-1 0 0,1 1 0 0 0,-1 0 0 0 0,1-1 1 0 0,0 1-6 0 0,8 41 97 0 0,-10 56 96 0 0,-2-96-211 0 0,0 0-13 0 0,42-20-5843 0 0,-28 8-4953 0 0,-7 8-1149 0 0</inkml:trace>
  <inkml:trace contextRef="#ctx0" brushRef="#br1" timeOffset="-194108.138">19284 4812 7994 0 0,'0'0'3015'0'0,"0"0"-1092"0"0,0 0-371 0 0,0 0 26 0 0,0 0-70 0 0,0 0-203 0 0,0 0-313 0 0,0 0-280 0 0,0 0-158 0 0,0 0-60 0 0,0 0-6 0 0,0 0 30 0 0,2 23 2460 0 0,-15 39-1127 0 0,0-4-883 0 0,13-57-953 0 0,0-1-11 0 0,0 0-18 0 0,0 0 20 0 0,28-4-2473 0 0,-24-15-4839 0 0,-3 13 1221 0 0,-1 2-5666 0 0</inkml:trace>
  <inkml:trace contextRef="#ctx0" brushRef="#br1" timeOffset="-193669.327">19479 4503 12195 0 0,'0'0'2528'0'0,"0"0"-857"0"0,0 0-276 0 0,0 0 100 0 0,0 0-28 0 0,0 0-184 0 0,0 0-311 0 0,0 0-265 0 0,0 0-136 0 0,0 0-63 0 0,0 0-43 0 0,0 0-58 0 0,0 0-41 0 0,-4 9-45 0 0,-19 40 560 0 0,38-59 507 0 0,-26 17-427 0 0,-5 5-1010 0 0,28-21-1768 0 0,1-1-410 0 0,-1 0-5411 0 0,-6 5-4651 0 0</inkml:trace>
  <inkml:trace contextRef="#ctx0" brushRef="#br1" timeOffset="-189505.757">19496 4047 152 0 0,'0'0'1739'0'0,"0"0"-437"0"0,0 0-73 0 0,0 0 172 0 0,0 0 116 0 0,0 0-26 0 0,0 0-152 0 0,0 0-209 0 0,0 0-143 0 0,0 0-74 0 0,0 0-11 0 0,0 0 49 0 0,0 0 42 0 0,3-2-34 0 0,9-6-115 0 0,-9 7-122 0 0,-3 1-141 0 0,0 0-107 0 0,0 0-46 0 0,0 0-66 0 0,0 0-31 0 0,0 0-12 0 0,-4 14 1889 0 0,-70 68-1597 0 0,62-62-213 0 0,23-33 483 0 0,85-90-624 0 0,-196 190 1112 0 0,89-80-2636 0 0,34-28-1610 0 0,-8 8-3109 0 0,-7 8-5417 0 0</inkml:trace>
  <inkml:trace contextRef="#ctx0" brushRef="#br1" timeOffset="-188161.849">18730 4249 0 0 0,'0'0'952'0'0,"0"0"794"0"0,0 0 314 0 0,0 0 83 0 0,0 0-134 0 0,0 0-262 0 0,0 0-321 0 0,0 0-286 0 0,0 0-213 0 0,0 0-128 0 0,0 0-57 0 0,0 0-37 0 0,-5 0 3067 0 0,78-32 736 0 0,45-10-2933 0 0,-2 6-880 0 0,-80 32-554 0 0,-35 4-102 0 0,-1 0-9 0 0,0 0-3 0 0,0 0 4 0 0,0 0 5 0 0,0 0 15 0 0,0 0-6 0 0,0 0-18 0 0,0 0-2 0 0,0 0 27 0 0,0 0-9 0 0,0 0-9 0 0,0 0 4 0 0,0 0-5 0 0,0 0 2 0 0,0 0 9 0 0,0 0-2 0 0,0 0 4 0 0,-13-10 1705 0 0,-27-21-1285 0 0,-4-19-286 0 0,49 24-4135 0 0,9 18-3345 0 0,-10 4-4622 0 0</inkml:trace>
  <inkml:trace contextRef="#ctx0" brushRef="#br0" timeOffset="-181762.464">17405 4496 1296 0 0,'0'0'2207'0'0,"0"0"61"0"0,0 0 1 0 0,0 0-107 0 0,0 0-221 0 0,0 0-265 0 0,0 0-276 0 0,0 0-230 0 0,0 0-163 0 0,0 0-170 0 0,0 0-122 0 0,7 4 2544 0 0,41 110-1115 0 0,1-19-1868 0 0,-28-47 136 0 0,-20-55 2591 0 0,-6-15-2415 0 0,-51-106 127 0 0,48 98-631 0 0,1 0-1 0 0,2 0 1 0 0,1 0-1 0 0,1 0 1 0 0,1-1 0 0 0,2 1-1 0 0,3-14-83 0 0,-3 40 7 0 0,0-1-1 0 0,1 0 1 0 0,0 0-1 0 0,0 0 1 0 0,0 1-1 0 0,1-1 1 0 0,-1 0-1 0 0,1 1 1 0 0,0-1-1 0 0,1 1 1 0 0,-1 0-1 0 0,1 0 1 0 0,0 0-1 0 0,0 0 1 0 0,0 0-1 0 0,3-2-6 0 0,20 36 48 0 0,-23-24-44 0 0,0 1 0 0 0,0-1 0 0 0,-1 1 0 0 0,0 0-1 0 0,-1 0 1 0 0,1 0 0 0 0,-1 0 0 0 0,0 0 0 0 0,-1 0-1 0 0,0 0 1 0 0,0 0 0 0 0,-1 6-4 0 0,1 5-84 0 0,3-12-622 0 0,7-12-5700 0 0,-7 0 4287 0 0,0 1-3335 0 0,-2 1-5800 0 0</inkml:trace>
  <inkml:trace contextRef="#ctx0" brushRef="#br0" timeOffset="-173572.711">17145 4275 1008 0 0,'0'0'2019'0'0,"0"0"-76"0"0,0 0 24 0 0,0 0 27 0 0,0 0-81 0 0,0 0-176 0 0,0 0-207 0 0,0 0-167 0 0,0 0-112 0 0,0 0-100 0 0,0 0-127 0 0,6 7 6623 0 0,62-40-5971 0 0,193-99-691 0 0,-184 117-821 0 0,-77 15-190 0 0,0 0 36 0 0,0 0 2 0 0,0 0 10 0 0,0 0 33 0 0,0 0 2 0 0,0 0 2 0 0,0 0 14 0 0,0 0 13 0 0,0 0-21 0 0,0 0 4 0 0,0 0-1 0 0,0 0-17 0 0,0 0-10 0 0,0 0-1 0 0,0 0-5 0 0,0 0-15 0 0,0 0 17 0 0,0 0-9 0 0,0 0 0 0 0,0 0 11 0 0,0 0-19 0 0,0 0-11 0 0,0 0 2 0 0,0 0 8 0 0,0 0-6 0 0,-29 0 190 0 0,-97-27 73 0 0,30-4-60 0 0,95 21-3833 0 0,15 8-9956 0 0,-11 2 1347 0 0</inkml:trace>
  <inkml:trace contextRef="#ctx0" brushRef="#br0" timeOffset="-172730.592">17762 4558 3137 0 0,'0'0'2392'0'0,"0"0"-158"0"0,0 0-172 0 0,0 0-148 0 0,0 0-267 0 0,0 0-334 0 0,0 0-310 0 0,0 0-187 0 0,0 0-86 0 0,0 0-29 0 0,0 0-3 0 0,0 0-24 0 0,0 0-13 0 0,0 4 4196 0 0,0 128-2560 0 0,1-127-2210 0 0,1 1-1 0 0,-1-1 0 0 0,1 0 0 0 0,0 1 0 0 0,0-1 1 0 0,1 0-1 0 0,-1-1 0 0 0,1 1 0 0 0,0 0 0 0 0,1-1 0 0 0,-1 1 1 0 0,1-1-1 0 0,0 0 0 0 0,0 0 0 0 0,0-1 0 0 0,3 3-86 0 0,-5-5 27 0 0,0 0 0 0 0,0-1 0 0 0,0 1-1 0 0,-1-1 1 0 0,1 1 0 0 0,0-1-1 0 0,0 0 1 0 0,0 1 0 0 0,0-1-1 0 0,0 0 1 0 0,0 0 0 0 0,0-1 0 0 0,0 1-1 0 0,0 0 1 0 0,0-1 0 0 0,-1 1-1 0 0,1-1 1 0 0,0 1 0 0 0,0-1-1 0 0,0 0 1 0 0,-1 0 0 0 0,1 0 0 0 0,0 0-1 0 0,-1 0 1 0 0,1 0 0 0 0,-1 0-1 0 0,1-1 1 0 0,-1 1 0 0 0,1 0-1 0 0,-1-1 1 0 0,0 1 0 0 0,0-1 0 0 0,0 0-1 0 0,0 1 1 0 0,0-1 0 0 0,0 0-1 0 0,0 0 1 0 0,-1 1 0 0 0,1-1 0 0 0,-1 0-1 0 0,1 0 1 0 0,-1 0 0 0 0,0 0-1 0 0,1 0 1 0 0,-1-1-27 0 0,1-10-833 0 0,-1-5-2721 0 0,-5 4-2493 0 0,3 8-1963 0 0,-1 2-3263 0 0</inkml:trace>
  <inkml:trace contextRef="#ctx0" brushRef="#br0" timeOffset="-171998.589">17773 4256 10010 0 0,'0'0'2777'0'0,"0"0"-914"0"0,0 0-404 0 0,0 0-32 0 0,0 0-108 0 0,0 0-218 0 0,0 0-259 0 0,0 0-185 0 0,0 0-86 0 0,0 0-16 0 0,0 0 14 0 0,0 0-51 0 0,0 0-24 0 0,-13 8 1756 0 0,13-16 1459 0 0,0 8-3664 0 0,0 0-5 0 0,0 0-9 0 0,0 0-27 0 0,0 0 29 0 0,0 0-6 0 0,0 0 1 0 0,0 0 35 0 0,0 0-19 0 0,0 0-15 0 0,0 0 7 0 0,-24 12 91 0 0,24-12-127 0 0,0 0 5 0 0,0 0-1 0 0,0-1 1 0 0,0 1 0 0 0,0 0 0 0 0,0 0 0 0 0,0-1 0 0 0,0 1 0 0 0,0 0 0 0 0,0-1 0 0 0,0 1 0 0 0,0 0 0 0 0,0 0 0 0 0,0-1 0 0 0,0 1 0 0 0,0 0-1 0 0,0-1 1 0 0,0 1 0 0 0,0 0 0 0 0,0 0 0 0 0,-1-1 0 0 0,1 1 0 0 0,0 0 0 0 0,0 0 0 0 0,0-1 0 0 0,0 1 0 0 0,-1 0 0 0 0,1 0 0 0 0,0-1-1 0 0,0 1 1 0 0,0 0 0 0 0,-1 0 0 0 0,1 0-5 0 0,30-36 94 0 0,-46 57 246 0 0,16-21-346 0 0,0 0-10 0 0,0 0-10 0 0,0 0-24 0 0,0 0-30 0 0,14-17-1995 0 0,-4 10 717 0 0,9-8-5302 0 0,-14 10-5574 0 0</inkml:trace>
  <inkml:trace contextRef="#ctx0" brushRef="#br0" timeOffset="-167382.931">16434 3248 0 0 0,'0'0'926'0'0,"0"0"258"0"0,0 0 121 0 0,0 0 50 0 0,0 0 52 0 0,0 0 40 0 0,0 0 2 0 0,0 0-16 0 0,7-10-52 0 0,17-26-104 0 0,-24 36-1125 0 0,-1 0-1 0 0,1 0 0 0 0,-1 0 1 0 0,1 0-1 0 0,-1 0 0 0 0,1 0 1 0 0,-1 0-1 0 0,1 0 0 0 0,-1-1 1 0 0,1 1-1 0 0,-1 0 0 0 0,1 0 1 0 0,-1 0-1 0 0,1 0 1 0 0,-1-1-1 0 0,1 1 0 0 0,0 0 1 0 0,-1 0-1 0 0,1-1 0 0 0,-1 1 1 0 0,1 0-1 0 0,0-1 0 0 0,-1 1 1 0 0,1-1-1 0 0,0 1 0 0 0,-1 0 1 0 0,1-1-1 0 0,0 1 1 0 0,0-1-1 0 0,-1 1 0 0 0,1-1 1 0 0,0 1-1 0 0,0-1 0 0 0,0 1 1 0 0,0 0-1 0 0,0-1 0 0 0,0 1 1 0 0,0-1-1 0 0,0 1 0 0 0,0-1 1 0 0,0 1-1 0 0,0-1 1 0 0,0 1-1 0 0,0-1 0 0 0,0 1 1 0 0,0-1-1 0 0,0 1 0 0 0,0-1 1 0 0,1 1-1 0 0,-1-1 0 0 0,0 1 1 0 0,0-1-1 0 0,0 1 1 0 0,1-1-1 0 0,-1 1 0 0 0,0 0 1 0 0,1-1-1 0 0,-1 1 0 0 0,1 0-151 0 0,-10-1 3199 0 0,-11 138-2556 0 0,18-108-592 0 0,-1-4-17 0 0,1 1 0 0 0,1-1 1 0 0,1 1-1 0 0,2-1 0 0 0,0 1 0 0 0,3 5-34 0 0,-5-28 26 0 0,1 0-1 0 0,-1 0 1 0 0,1 0-1 0 0,-1 0 1 0 0,1 0-1 0 0,0 0 1 0 0,0 0-1 0 0,1-1 1 0 0,-1 1-1 0 0,0 0 1 0 0,1-1-1 0 0,0 1 1 0 0,0-1-1 0 0,-1 1 1 0 0,1-1-1 0 0,1 0 1 0 0,-1 0-1 0 0,0 0 1 0 0,0 0-1 0 0,1 0 1 0 0,-1-1-1 0 0,1 1 1 0 0,0-1-1 0 0,-1 1 1 0 0,1-1-1 0 0,0 0 1 0 0,0 0-1 0 0,0 0 1 0 0,0 0-1 0 0,0-1 1 0 0,0 1-1 0 0,0-1 1 0 0,0 0-1 0 0,0 0 1 0 0,0 0-1 0 0,0 0 1 0 0,0 0-1 0 0,0-1 1 0 0,0 0-1 0 0,0 1 1 0 0,2-2-26 0 0,1-3 78 0 0,1 0-1 0 0,-1 0 1 0 0,0 0 0 0 0,0-1 0 0 0,-1 0-1 0 0,1-1 1 0 0,-1 1 0 0 0,-1-1 0 0 0,1 0-1 0 0,-1 0 1 0 0,-1 0 0 0 0,1-1 0 0 0,1-6-78 0 0,11-26 42 0 0,-3-2-1 0 0,-2 1 1 0 0,-1-1 0 0 0,-2-1 0 0 0,0-20-42 0 0,-9 375 89 0 0,23-157-8 0 0,5 101-78 0 0,-27-229-1 0 0,0-1-1 0 0,-2 1 0 0 0,-1-1 0 0 0,-1 1 0 0 0,-2-1 0 0 0,0 0 0 0 0,-6 13-1 0 0,8-26 5 0 0,-1 0-1 0 0,0 0 0 0 0,-1-1 0 0 0,-1 0 0 0 0,0 0 0 0 0,0-1 0 0 0,-1 1 0 0 0,0-2 0 0 0,-1 1 1 0 0,-1-1-1 0 0,1-1 0 0 0,-11 9-4 0 0,19-17-2 0 0,-1 1 0 0 0,0-1 0 0 0,0 1 0 0 0,0-1 0 0 0,0 0 0 0 0,0 0 0 0 0,0 0 0 0 0,0 0 0 0 0,0 0 0 0 0,0 0 0 0 0,0 0 0 0 0,0-1 0 0 0,-1 1 0 0 0,1-1 0 0 0,0 0 0 0 0,0 0 0 0 0,-1 1 0 0 0,1-1 0 0 0,0-1 0 0 0,-1 1 0 0 0,1 0 0 0 0,0 0 0 0 0,0-1 0 0 0,-1 0 0 0 0,1 1 0 0 0,0-1 0 0 0,0 0 0 0 0,0 0 0 0 0,0 0 0 0 0,0 0 0 0 0,0 0 0 0 0,0-1 0 0 0,0 1 0 0 0,1-1 0 0 0,-1 1 0 0 0,0-1 0 0 0,1 1 0 0 0,-1-1 0 0 0,1 0 0 0 0,0 0 0 0 0,-1 0 0 0 0,1 0 0 0 0,0 0 0 0 0,0 0 0 0 0,0 0 0 0 0,1 0 0 0 0,-1 0 0 0 0,0-1 0 0 0,1 1 0 0 0,-1-1 2 0 0,1-17 2 0 0,1 1 1 0 0,1-1-1 0 0,1 0 0 0 0,0 1 1 0 0,1 0-1 0 0,1 0 0 0 0,1 0 1 0 0,1 0-1 0 0,1 1 1 0 0,0 0-1 0 0,1 1 0 0 0,1 0 1 0 0,1 0-1 0 0,0 1 0 0 0,1 0 1 0 0,1 1-1 0 0,2-2-2 0 0,10-18 0 0 0,121-131-176 0 0,-133 148-915 0 0,-11 15-3630 0 0,-2 2-4573 0 0,0 1-2821 0 0</inkml:trace>
  <inkml:trace contextRef="#ctx0" brushRef="#br0" timeOffset="-166182.953">21101 7279 0 0 0,'0'0'464'0'0,"0"0"1276"0"0,0 0 428 0 0,0 0 28 0 0,0 0-67 0 0,0 0-174 0 0,0 0-190 0 0,0 0-186 0 0,0 0-148 0 0,0 0-128 0 0,13 5 3844 0 0,-30 51 325 0 0,-42 19-3933 0 0,-80 40-699 0 0,-19-9-516 0 0,169-106-2079 0 0,22-44-4309 0 0,-26 22 135 0 0,-5 15 1181 0 0,0 3-3055 0 0</inkml:trace>
  <inkml:trace contextRef="#ctx0" brushRef="#br0" timeOffset="-165365.641">20810 7276 1448 0 0,'0'0'3172'0'0,"0"0"-709"0"0,0 0-223 0 0,0 0 23 0 0,0 0-14 0 0,0 0-146 0 0,0 0-288 0 0,0 0-368 0 0,0 0-312 0 0,0 0-224 0 0,0 0-131 0 0,0 0-44 0 0,-2-1-46 0 0,-14 2 1153 0 0,16-1-1386 0 0,0 0-70 0 0,26 17 2372 0 0,22 21-989 0 0,-13 21-1245 0 0,71 173-5 0 0,-65-156-366 0 0,-34-79-676 0 0,-7-27-4731 0 0,0 17-3185 0 0,0 8-4079 0 0</inkml:trace>
  <inkml:trace contextRef="#ctx0" brushRef="#br0" timeOffset="-155788.327">16786 7143 288 0 0,'0'0'1344'0'0,"0"0"-3"0"0,0 0 146 0 0,0 0 208 0 0,0 0 53 0 0,0 0-152 0 0,0 0-297 0 0,0 0-290 0 0,0 0-183 0 0,0 0-91 0 0,0 0 13 0 0,9 0 2242 0 0,-7 0 2758 0 0,-80-11-988 0 0,70 11-4678 0 0,-1 1 0 0 0,0 0 0 0 0,1 0-1 0 0,-1 1 1 0 0,1 0 0 0 0,0 0 0 0 0,-1 1 0 0 0,1 0 0 0 0,1 0 0 0 0,-1 1 0 0 0,0 0 0 0 0,1 1 0 0 0,0 0-1 0 0,0 0 1 0 0,0 0 0 0 0,0 1 0 0 0,-4 5-82 0 0,-51 89 640 0 0,40-38-369 0 0,-6 33 52 0 0,23 30 90 0 0,5-122-410 0 0,16 98 136 0 0,21-42 26 0 0,11-1-24 0 0,12-3 37 0 0,4-29-6 0 0,-10-15 66 0 0,28-11-6 0 0,-24-14 21 0 0,-5-5-220 0 0,-3-18 127 0 0,-24 12-103 0 0,9-12 38 0 0,11-40-10 0 0,-15 7 26 0 0,-25 17-59 0 0,-19-26-52 0 0,-3 26 0 0 0,-1 17 0 0 0,-18-12 0 0 0,-7 8 0 0 0,7 7 0 0 0,-40-19 0 0 0,32 26 0 0 0,15 15 0 0 0,-14 3 0 0 0,16 8-28 0 0,-5-22-1423 0 0,29 20 662 0 0,-2-5-1818 0 0,2 2-2995 0 0,2 1-5342 0 0</inkml:trace>
  <inkml:trace contextRef="#ctx0" brushRef="#br1" timeOffset="-142051.433">21000 4960 0 0 0,'0'0'1034'0'0,"0"0"287"0"0,0 0 191 0 0,0 0 108 0 0,0 0 27 0 0,0 0-62 0 0,0 0-112 0 0,0 0-144 0 0,0 0-105 0 0,0 0-66 0 0,0 0-60 0 0,3 3 1749 0 0,-1 1 4590 0 0,-111-22-5037 0 0,23 29-1698 0 0,12 22-57 0 0,3 40 24 0 0,39 5-314 0 0,14-16-106 0 0,7-10 81 0 0,22 47 39 0 0,63-7 67 0 0,-66-86-392 0 0,0-1 0 0 0,-1 0 0 0 0,2 0-1 0 0,-1-1 1 0 0,0 0 0 0 0,1 0 0 0 0,0-1 0 0 0,0 0 0 0 0,0-1-1 0 0,0 1 1 0 0,2-2-44 0 0,-2 2 44 0 0,71-3 372 0 0,-42-18-260 0 0,-34 17-140 0 0,1-1 0 0 0,-1 1 1 0 0,1-1-1 0 0,-1-1 1 0 0,0 1-1 0 0,0-1 0 0 0,0 1 1 0 0,0-1-1 0 0,0-1 0 0 0,0 1 1 0 0,-1 0-1 0 0,1-1 1 0 0,-1 0-1 0 0,2-3-16 0 0,27-41 0 0 0,-23 0 0 0 0,-7 18 0 0 0,-4-3 0 0 0,2 30 0 0 0,-2 3 0 0 0,-1 0 0 0 0,1 0 0 0 0,-58-19 0 0 0,-25 1 0 0 0,44 10 0 0 0,39 8 0 0 0,4 0 0 0 0,342 0 0 0 0,-343 0 0 0 0,-2 0-5 0 0,1 0-38 0 0,0 0-69 0 0,4-11-4955 0 0,3 8-7120 0 0,-5 3-573 0 0</inkml:trace>
</inkml:ink>
</file>

<file path=ppt/ink/ink1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04.3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182 276 11626 0 0,'0'0'2757'0'0,"0"0"-981"0"0,0 0-489 0 0,0 0-4 0 0,0 0 86 0 0,0 0-64 0 0,0 0-227 0 0,0 0-287 0 0,0 0-222 0 0,0 0-123 0 0,0 0-45 0 0,4-7 2402 0 0,25 68-1342 0 0,-17-24-1252 0 0,-1 1 1 0 0,-2-1 0 0 0,-2 1 0 0 0,-2 1 0 0 0,-1 0 0 0 0,-2-1 0 0 0,-1 1 0 0 0,-5 33-210 0 0,4 1 138 0 0,-6 107-10 0 0,6-179-154 0 0,0-1-24 0 0,0 0-12 0 0,0 0-34 0 0,0 0-10 0 0,0 0-10 0 0,0-27-2192 0 0,13-58-2052 0 0,-6 43 939 0 0,-3 20-331 0 0,0-1-3298 0 0,-3 8-2500 0 0</inkml:trace>
  <inkml:trace contextRef="#ctx0" brushRef="#br0" timeOffset="679.504">8 272 4665 0 0,'0'0'4150'0'0,"0"0"-1448"0"0,0 0-612 0 0,0 0-159 0 0,0 0-119 0 0,0 0-177 0 0,0 0-245 0 0,0 0-271 0 0,0 0-255 0 0,0 0-152 0 0,0 0-96 0 0,0 0-74 0 0,0 0-29 0 0,-4-2-43 0 0,1-1-530 0 0,3 3 103 0 0,1 0-1 0 0,-1 0 1 0 0,0 0-1 0 0,0 0 1 0 0,1 0-1 0 0,-1 0 1 0 0,0-1-1 0 0,0 1 0 0 0,1 0 1 0 0,-1 0-1 0 0,0 0 1 0 0,0 0-1 0 0,1 0 1 0 0,-1-1-1 0 0,0 1 1 0 0,0 0-1 0 0,0 0 1 0 0,1 0-1 0 0,-1-1 0 0 0,0 1 1 0 0,0 0-1 0 0,0 0 1 0 0,0-1-1 0 0,0 1 1 0 0,0 0-1 0 0,1 0 1 0 0,-1-1-1 0 0,0 1 1 0 0,0 0-1 0 0,0 0 0 0 0,0-1 1 0 0,0 1-1 0 0,0 0 1 0 0,0-1-1 0 0,0 1 1 0 0,0 0-1 0 0,0 0 1 0 0,0-1-1 0 0,0 1 1 0 0,0 0-1 0 0,0-1 0 0 0,-1 1 1 0 0,1 0-1 0 0,0 0 1 0 0,0-1-43 0 0,339-57 2472 0 0,-245 54-2384 0 0,-92 6-81 0 0,0 0-1 0 0,0 0 0 0 0,-1 0 0 0 0,1 0 0 0 0,-1 1 1 0 0,0-1-1 0 0,0 0 0 0 0,0 1 0 0 0,0-1 0 0 0,0 0 1 0 0,0 1-1 0 0,-1-1 0 0 0,1 1 0 0 0,-1-1 0 0 0,1 1 1 0 0,-1 0-1 0 0,0-1 0 0 0,0 1 0 0 0,0-1 1 0 0,-1 1-1 0 0,1-1 0 0 0,-1 1 0 0 0,1 0 0 0 0,-1-1 1 0 0,0 0-1 0 0,0 1 0 0 0,0-1 0 0 0,0 1 0 0 0,-2 1-6 0 0,-85 142 220 0 0,88-144-219 0 0,-1-1-1 0 0,1 1 0 0 0,0-1 0 0 0,-1 1 0 0 0,1 0 0 0 0,0-1 0 0 0,0 1 1 0 0,0 0-1 0 0,0-1 0 0 0,0 1 0 0 0,0 0 0 0 0,1-1 0 0 0,-1 1 0 0 0,1-1 1 0 0,-1 1-1 0 0,1-1 0 0 0,-1 1 0 0 0,1-1 0 0 0,0 1 0 0 0,0-1 0 0 0,-1 1 1 0 0,1-1-1 0 0,0 0 0 0 0,1 1 0 0 0,-1-1 0 0 0,0 0 0 0 0,0 0 1 0 0,0 0-1 0 0,1 0 0 0 0,-1 0 0 0 0,0 0 0 0 0,1 0 0 0 0,-1 0 0 0 0,1-1 1 0 0,1 1-1 0 0,56 24 53 0 0,-50-24-41 0 0,0 0 1 0 0,0 1-1 0 0,0 0 0 0 0,0 1 1 0 0,-1 0-1 0 0,0 0 0 0 0,1 1 1 0 0,-1 0-1 0 0,0 0 0 0 0,-1 1 1 0 0,1 0-1 0 0,-1 1 0 0 0,0-1 1 0 0,0 1-1 0 0,-1 1 0 0 0,1-1 1 0 0,-1 1-1 0 0,-1 0 0 0 0,0 1 1 0 0,0-1-1 0 0,0 1 0 0 0,-1 0 1 0 0,0 0-1 0 0,0 0 0 0 0,-1 1 1 0 0,0-1-1 0 0,-1 1 0 0 0,0 0 0 0 0,1 5-11 0 0,-5-6 55 0 0,0 1 0 0 0,-1-1 0 0 0,0 0 1 0 0,0 0-1 0 0,-1 0 0 0 0,0-1 0 0 0,0 1 1 0 0,-1-1-1 0 0,0 0 0 0 0,0 0 0 0 0,0-1 1 0 0,-1 0-1 0 0,0 0 0 0 0,-1 0 0 0 0,1 0 1 0 0,-1-1-1 0 0,0 0 0 0 0,0-1 0 0 0,-5 3-56 0 0,-3 4 48 0 0,-9 7-8 0 0,-1-1-1 0 0,0-2 1 0 0,-2-1 0 0 0,1 0 0 0 0,-2-2 0 0 0,1-1 0 0 0,-2-2-1 0 0,-9 2-39 0 0,38-10-35 0 0,-1-1 0 0 0,1 0 0 0 0,-1 1 0 0 0,1-1 0 0 0,-1 1 0 0 0,1-1-1 0 0,-1 0 1 0 0,1 0 0 0 0,-1 1 0 0 0,0-1 0 0 0,1 0 0 0 0,-1 0-1 0 0,1 0 1 0 0,-1 0 0 0 0,0 1 0 0 0,1-1 0 0 0,-1 0 0 0 0,0 0 0 0 0,1 0-1 0 0,-1 0 1 0 0,0-1 0 0 0,1 1 0 0 0,-1 0 0 0 0,1 0 0 0 0,-1 0-1 0 0,0 0 1 0 0,1-1 0 0 0,-1 1 0 0 0,1 0 0 0 0,-1 0 0 0 0,1-1 0 0 0,-1 1-1 0 0,1-1 1 0 0,-1 1 0 0 0,1 0 0 0 0,-1-1 0 0 0,1 1 0 0 0,-1-1-1 0 0,1 1 1 0 0,0-1 0 0 0,-1 1 0 0 0,1-1 0 0 0,0 0 0 0 0,-1 1-1 0 0,1-1 1 0 0,0 1 0 0 0,0-1 0 0 0,-1 0 0 0 0,1 1 0 0 0,0-1 0 0 0,0 1-1 0 0,0-1 1 0 0,0 0 0 0 0,0 1 0 0 0,0-1 0 0 0,0 0 0 0 0,0 1-1 0 0,0-1 1 0 0,0 1 0 0 0,1-1 0 0 0,-1 0 35 0 0,44-40-4276 0 0,-23 26-1364 0 0,-20 14 4978 0 0,11-7-11343 0 0</inkml:trace>
  <inkml:trace contextRef="#ctx0" brushRef="#br0" timeOffset="1798.877">928 640 11418 0 0,'0'0'2273'0'0,"0"0"-435"0"0,0 0-183 0 0,0 0-54 0 0,0 0-116 0 0,0 0-240 0 0,0 0-339 0 0,0 0-249 0 0,0 0-138 0 0,0 0-52 0 0,0 0-6 0 0,0 0-31 0 0,0 0-25 0 0,0 3-29 0 0,-24 122 1899 0 0,24-121-2242 0 0,1-1-1 0 0,-1 0 1 0 0,1 0-1 0 0,0 1 1 0 0,0-1-1 0 0,0 0 0 0 0,0 0 1 0 0,1 0-1 0 0,-1 0 1 0 0,1-1-1 0 0,0 1 1 0 0,0 0-1 0 0,0-1 1 0 0,0 1-1 0 0,0-1 1 0 0,0 1-1 0 0,1-1 0 0 0,-1 0 1 0 0,1 0-1 0 0,-1 0 1 0 0,1-1-1 0 0,0 1 1 0 0,0 0-1 0 0,0-1 1 0 0,0 0-1 0 0,0 0 1 0 0,0 0-1 0 0,0 0 0 0 0,1 0 1 0 0,-1-1-1 0 0,0 1 1 0 0,0-1-1 0 0,1 0 1 0 0,-1 0-1 0 0,0 0 1 0 0,0 0-1 0 0,1-1 1 0 0,-1 1-1 0 0,0-1 0 0 0,0 0 1 0 0,0 0-1 0 0,0 0 1 0 0,0 0-1 0 0,0-1 1 0 0,0 1-1 0 0,0-1 1 0 0,0 0-1 0 0,0 0-32 0 0,23-12 67 0 0,-1-2 0 0 0,0-1 0 0 0,-1-1 0 0 0,-1 0 1 0 0,-1-2-1 0 0,13-16-67 0 0,16-16 8 0 0,-50 122-148 0 0,-2-66 140 0 0,2 0 1 0 0,-1 0-1 0 0,0-1 1 0 0,1 1-1 0 0,-1 0 0 0 0,1 0 1 0 0,0-1-1 0 0,0 1 1 0 0,1-1-1 0 0,-1 1 1 0 0,1-1-1 0 0,-1 1 1 0 0,1-1-1 0 0,0 0 1 0 0,1 0-1 0 0,-1 0 1 0 0,0 0-1 0 0,1 0 0 0 0,0 0 1 0 0,0-1-1 0 0,-1 1 1 0 0,1-1-1 0 0,1 0 1 0 0,-1 0-1 0 0,0 0 1 0 0,1 0-1 0 0,-1-1 1 0 0,0 1-1 0 0,2 0 0 0 0,2-1 11 0 0,0 1 1 0 0,0-1-1 0 0,0 0 0 0 0,0 0 1 0 0,0-1-1 0 0,0 0 0 0 0,0 0 1 0 0,1-1-1 0 0,-1 1 0 0 0,0-2 1 0 0,0 1-1 0 0,0-1 0 0 0,-1 0 1 0 0,1-1-1 0 0,0 1 0 0 0,3-3-11 0 0,14-12 70 0 0,-1-1 0 0 0,0-1 0 0 0,-2-1 0 0 0,0-1-1 0 0,-1-1 1 0 0,-2 0 0 0 0,0-2 0 0 0,-1 0 0 0 0,5-12-70 0 0,57-109 254 0 0,-67 123-243 0 0,-1-1 0 0 0,-1 0 0 0 0,-1-1 0 0 0,-2 0 0 0 0,0-1 0 0 0,-1 0 0 0 0,-2 0 0 0 0,0 0 0 0 0,-2 0 0 0 0,-1 0 0 0 0,-1-1 0 0 0,-1-5-11 0 0,0 26 10 0 0,1 0-1 0 0,-1 0 0 0 0,0 0 1 0 0,-1 0-1 0 0,1 0 0 0 0,-1 0 1 0 0,0 1-1 0 0,0-1 0 0 0,-1 1 1 0 0,1-1-1 0 0,-1 1 0 0 0,0 0 1 0 0,0 0-1 0 0,0 0 0 0 0,-1 0 1 0 0,1 1-1 0 0,-1-1 0 0 0,0 1 1 0 0,-3-2-10 0 0,5 6 0 0 0,-1-1 1 0 0,0 1-1 0 0,1 0 1 0 0,-1 0-1 0 0,1 0 0 0 0,-1 0 1 0 0,1 0-1 0 0,0 0 1 0 0,-1 1-1 0 0,1-1 1 0 0,0 1-1 0 0,0 0 1 0 0,0 0-1 0 0,0 0 1 0 0,0-1-1 0 0,1 2 1 0 0,-1-1-1 0 0,0 0 1 0 0,1 0-1 0 0,0 1 1 0 0,-1-1-1 0 0,1 0 0 0 0,0 1 1 0 0,0-1-1 0 0,1 1 1 0 0,-1 0-1 0 0,0-1 1 0 0,1 1-1 0 0,-1-1 1 0 0,1 1-1 0 0,0 0 1 0 0,0 0-1 0 0,0-1 1 0 0,0 1-1 0 0,1 1 0 0 0,-3 9 0 0 0,-3 12 19 0 0,1 0 1 0 0,2 0-1 0 0,1 0 1 0 0,0 0-1 0 0,2 0 1 0 0,3 16-20 0 0,51 165 118 0 0,-42-170-92 0 0,-1 0 1 0 0,-2 0-1 0 0,-2 1 0 0 0,-1 0 1 0 0,-2 1-1 0 0,0 18-26 0 0,-8 43 16 0 0,3-99-45 0 0,0-1 0 0 0,-1 1 0 0 0,1 0-1 0 0,0 0 1 0 0,-1-1 0 0 0,1 1 0 0 0,0 0 0 0 0,-1 0 0 0 0,1 0 0 0 0,0 0-1 0 0,-1 0 1 0 0,1-1 0 0 0,0 1 0 0 0,-1 0 0 0 0,1 0 0 0 0,0 0-1 0 0,-1 0 1 0 0,1 0 0 0 0,-1 0 0 0 0,1 0 0 0 0,0 0 0 0 0,-1 0-1 0 0,1 0 1 0 0,0 1 0 0 0,-1-1 0 0 0,1 0 0 0 0,0 0 0 0 0,-1 0 0 0 0,1 0-1 0 0,0 0 1 0 0,-1 1 0 0 0,1-1 0 0 0,0 0 0 0 0,-1 0 0 0 0,1 1-1 0 0,0-1 1 0 0,0 0 0 0 0,-1 0 0 0 0,1 1 0 0 0,0-1 0 0 0,0 0-1 0 0,0 1 1 0 0,-1-1 0 0 0,1 0 0 0 0,0 1 29 0 0,-5-44-1851 0 0,5 39 1713 0 0,0-49-2679 0 0,-1-2-2914 0 0,-4 20-5418 0 0,1 20 2495 0 0</inkml:trace>
  <inkml:trace contextRef="#ctx0" brushRef="#br0" timeOffset="2044.178">1407 368 12075 0 0,'0'0'3659'0'0,"0"0"-1200"0"0,0 0-678 0 0,0 0-273 0 0,0 0-164 0 0,0 0-121 0 0,0 0-129 0 0,0 0-163 0 0,0 0-119 0 0,0 0-79 0 0,0 0-127 0 0,0 0-89 0 0,0 0-54 0 0,34-6-52 0 0,111-20-42 0 0,132-30 802 0 0,-178 34-1146 0 0,-32 8-332 0 0,-39 9-2211 0 0,0-2-5412 0 0,-23 7-4422 0 0</inkml:trace>
</inkml:ink>
</file>

<file path=ppt/ink/ink1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0.79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3 188 12387 0 0,'0'0'2021'0'0,"0"0"-360"0"0,0 0-197 0 0,0 0-10 0 0,0 0-98 0 0,0 0-197 0 0,0 0-195 0 0,0 0-185 0 0,0 0-112 0 0,0 0-72 0 0,0 0-37 0 0,0 0-58 0 0,0 0-51 0 0,-2-1-51 0 0,116-9 2476 0 0,252 10-1577 0 0,-405-26-36 0 0,29 19-1253 0 0,0-1 0 0 0,1 0-1 0 0,-1-1 1 0 0,2 0 0 0 0,-1 0 0 0 0,1-1-1 0 0,1 0 1 0 0,-1-1 0 0 0,2 0-1 0 0,-2-4-7 0 0,-27-28-1763 0 0,34 42 1878 0 0,1 1-3433 0 0,-1 0-3785 0 0,1 0 4552 0 0,0 0-9317 0 0</inkml:trace>
</inkml:ink>
</file>

<file path=ppt/ink/ink1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4.64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16812 0 0,'0'0'1512'0'0,"0"0"-355"0"0,0 0-80 0 0,0 0 63 0 0,0 0-20 0 0,0 0-150 0 0,0 0-238 0 0,0 0-240 0 0,0 0-112 0 0,0 0-4 0 0,0 0 20 0 0,0 0 28 0 0,0 0-8 0 0,7 0-49 0 0,196 29 2316 0 0,-131-26-2015 0 0,-41-2-6111 0 0,-34-1 3753 0 0,-7 0-8808 0 0,5 3-1313 0 0</inkml:trace>
</inkml:ink>
</file>

<file path=ppt/ink/ink1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5.07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15091 0 0,'0'0'2175'0'0,"0"0"-766"0"0,0 0-393 0 0,0 0 16 0 0,0 0 64 0 0,0 0-57 0 0,0 0-191 0 0,0 0-226 0 0,0 0-127 0 0,0 0-23 0 0,0 0-25 0 0,0 0-14 0 0,0 0-34 0 0,5 1-43 0 0,165 24 2702 0 0,-25-28-2672 0 0,-121-5-378 0 0,-24 8-28 0 0,0 0-14 0 0,0 0-5 0 0,0 0-21 0 0,0 0-11 0 0,0 0-6 0 0,0 0-24 0 0,0 0-23 0 0,0 0-32 0 0,0 0-28 0 0,-1-2-5157 0 0,-2-3-7821 0 0,3 1 2149 0 0</inkml:trace>
</inkml:ink>
</file>

<file path=ppt/ink/ink1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0.11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0 126 9410 0 0,'0'0'1854'0'0,"0"0"-273"0"0,0 0-68 0 0,0 0 76 0 0,0 0 12 0 0,0 0-204 0 0,0 0-280 0 0,0 0-237 0 0,0 0-188 0 0,0 0-148 0 0,0 0-78 0 0,0-6 1418 0 0,31 108-46 0 0,-21-52-1489 0 0,-1 1 0 0 0,-3-1 1 0 0,-3 1-1 0 0,-1 12-349 0 0,-2 69 1834 0 0,0-144-1724 0 0,-1-27 20 0 0,1 0 0 0 0,3 0 1 0 0,1 0-1 0 0,2 1 0 0 0,7-25-130 0 0,-8 43-1 0 0,4-16 25 0 0,2 0 1 0 0,0 1 0 0 0,3 1-1 0 0,1 0 1 0 0,1 1 0 0 0,2 0-1 0 0,13-18-24 0 0,-29 49 1 0 0,-1-1 1 0 0,1 1-1 0 0,-1-1 0 0 0,1 1 0 0 0,0 0 1 0 0,0 0-1 0 0,0-1 0 0 0,0 2 0 0 0,0-1 1 0 0,1 0-1 0 0,-1 0 0 0 0,0 1 0 0 0,1-1 1 0 0,0 1-1 0 0,-1 0 0 0 0,1-1 0 0 0,0 1 1 0 0,-1 0-1 0 0,1 1 0 0 0,0-1 0 0 0,0 1 1 0 0,0-1-1 0 0,0 1 0 0 0,0 0 0 0 0,0 0 0 0 0,-1 0 1 0 0,1 0-1 0 0,0 0 0 0 0,0 1 0 0 0,0 0 1 0 0,0-1-1 0 0,0 1 0 0 0,-1 0 0 0 0,1 0 1 0 0,0 0-1 0 0,-1 1 0 0 0,1-1 0 0 0,-1 1 1 0 0,1-1-1 0 0,-1 1 0 0 0,0 0 0 0 0,0 0 1 0 0,0 0-1 0 0,1 0-1 0 0,1 6 18 0 0,0-1 0 0 0,0 1 0 0 0,0 0 0 0 0,-1 0 0 0 0,0 0 0 0 0,0 0 0 0 0,-1 1 0 0 0,0-1 0 0 0,-1 1 1 0 0,0-1-1 0 0,0 8-18 0 0,2 14 29 0 0,-2-32-4059 0 0,7-14-2268 0 0,-6 13 2116 0 0,1-1-7351 0 0</inkml:trace>
  <inkml:trace contextRef="#ctx0" brushRef="#br0" timeOffset="3509.716">389 711 6721 0 0,'0'0'1827'0'0,"0"0"-325"0"0,0 0-110 0 0,0 0 138 0 0,0 0 112 0 0,0 0-111 0 0,0 0-282 0 0,0 0-324 0 0,0 0-268 0 0,0 0-172 0 0,0 0-84 0 0,0 0-15 0 0,0 0-11 0 0,-4-7 2479 0 0,-31 52-1468 0 0,-3 36-996 0 0,34-69-291 0 0,0 0 0 0 0,1 0 0 0 0,1 0 0 0 0,0 0 0 0 0,0 1 0 0 0,2-1 0 0 0,-1 1 0 0 0,2-1 0 0 0,1 13-99 0 0,0-23 81 0 0,0 0-1 0 0,0 0 1 0 0,0 0-1 0 0,0 0 1 0 0,1-1-1 0 0,-1 1 0 0 0,1-1 1 0 0,-1 1-1 0 0,1-1 1 0 0,0 0-1 0 0,-1 0 1 0 0,1 0-1 0 0,0 0 1 0 0,0 0-1 0 0,0-1 1 0 0,-1 1-1 0 0,1-1 1 0 0,0 0-1 0 0,0 0 1 0 0,0 0-1 0 0,1 0-80 0 0,21-7 257 0 0,-18-9-4157 0 0,-14-16-8148 0 0,4 28 809 0 0</inkml:trace>
  <inkml:trace contextRef="#ctx0" brushRef="#br0" timeOffset="4023.436">558 365 8058 0 0,'0'0'2655'0'0,"0"0"-585"0"0,0 0-297 0 0,0 0-116 0 0,0 0-149 0 0,0 0-248 0 0,0 0-302 0 0,0 0-255 0 0,0 0-198 0 0,0 0-107 0 0,0 0-48 0 0,0 0-43 0 0,0 0 41 0 0,-2 3 15 0 0,-29 42 1355 0 0,31-45-1672 0 0,0 0 25 0 0,0 0 2 0 0,0 0 10 0 0,0 0 30 0 0,0 0-33 0 0,0 0 6 0 0,0 0 2 0 0,0 0-14 0 0,0 0 41 0 0,0 0 5 0 0,17-21 414 0 0,-17 20-605 0 0,11-11 471 0 0,-16 11 476 0 0,-21 17-598 0 0,25-13-1030 0 0,1 2-5228 0 0,0-1-115 0 0,-2-1-5546 0 0</inkml:trace>
</inkml:ink>
</file>

<file path=ppt/ink/ink1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7.6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24 14211 0 0,'0'0'1528'0'0,"0"0"-443"0"0,0 0-212 0 0,0 0 5 0 0,0 0 40 0 0,0 0-41 0 0,0 0-152 0 0,0 0-203 0 0,0 0-157 0 0,0 0-57 0 0,0 0-13 0 0,0 4 21 0 0,33 150 1678 0 0,-24 118-1552 0 0,-38-136 1508 0 0,31-166-1751 0 0,2-1 0 0 0,1 0-1 0 0,1 1 1 0 0,2 0 0 0 0,11-28-199 0 0,-2 5 64 0 0,1-2 54 0 0,4 1 1 0 0,1 1 0 0 0,29-46-119 0 0,-1 35 193 0 0,-48 64-180 0 0,-1-1 0 0 0,1 1 0 0 0,0 0 0 0 0,0 0 1 0 0,0 0-1 0 0,-1 0 0 0 0,1 1 0 0 0,0-1 0 0 0,0 1 0 0 0,-1 0 0 0 0,1 0 0 0 0,0 0 0 0 0,-1 0 0 0 0,1 0 0 0 0,-1 0 0 0 0,1 1 0 0 0,-1-1 0 0 0,1 1 0 0 0,-1 0 1 0 0,0-1-1 0 0,0 1 0 0 0,0 0 0 0 0,0 1 0 0 0,0-1 0 0 0,-1 0 0 0 0,1 0 0 0 0,-1 1 0 0 0,1-1 0 0 0,-1 1 0 0 0,0-1 0 0 0,0 1 0 0 0,0 0 0 0 0,0-1 0 0 0,0 1 1 0 0,-1 0-1 0 0,1 0 0 0 0,-1-1 0 0 0,0 3-13 0 0,7 10 106 0 0,27 44-421 0 0,-57-77-6222 0 0,19 14 677 0 0,0 0-5740 0 0</inkml:trace>
</inkml:ink>
</file>

<file path=ppt/ink/ink1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8.39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0 144 6369 0 0,'0'0'4756'0'0,"0"0"-2251"0"0,0 0-762 0 0,0 0-55 0 0,0 0-60 0 0,0 0-195 0 0,0 0-296 0 0,0 0-318 0 0,0 0-228 0 0,0 0-107 0 0,0 0-39 0 0,0 0-23 0 0,0 0 25 0 0,12-4 1069 0 0,149 12 1340 0 0,182-1-1010 0 0,-386-22-1742 0 0,-36-55-160 0 0,35 20-2906 0 0,44 39-631 0 0,0 5-4674 0 0,0 3-3539 0 0</inkml:trace>
</inkml:ink>
</file>

<file path=ppt/ink/ink1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8.80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 1 7538 0 0,'0'0'2565'0'0,"0"0"-759"0"0,0 0-217 0 0,0 0 87 0 0,0 0 48 0 0,0 0-102 0 0,0 0-230 0 0,0 0-230 0 0,0 0-226 0 0,0 0-132 0 0,0 0-86 0 0,0 0-63 0 0,0 0-59 0 0,-4 0-47 0 0,-13 0-59 0 0,13 0-80 0 0,4 0-51 0 0,0 0-71 0 0,0 0-45 0 0,0 0-26 0 0,14 0 690 0 0,216 1 2175 0 0,-114 1-5421 0 0,-58-2-2979 0 0,0 0-3975 0 0,-52 0-3029 0 0</inkml:trace>
</inkml:ink>
</file>

<file path=ppt/ink/ink1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9.24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1 678 11410 0 0,'0'0'1858'0'0,"0"0"-368"0"0,0 0-21 0 0,0 0 140 0 0,0 0 0 0 0,0 0-160 0 0,0 0-224 0 0,0 0-211 0 0,0 0-153 0 0,0 0-115 0 0,0 0-99 0 0,0 0-70 0 0,16 0-53 0 0,116 4 1061 0 0,-39-6-495 0 0,1 0-4167 0 0,-98-2-9411 0 0,1 4 898 0 0</inkml:trace>
  <inkml:trace contextRef="#ctx0" brushRef="#br0" timeOffset="333.472">200 446 15363 0 0,'0'0'1863'0'0,"0"0"-436"0"0,0 0-168 0 0,0 0-46 0 0,0 0-96 0 0,0 0-157 0 0,0 0-197 0 0,0 0-175 0 0,0 0-88 0 0,0 0-52 0 0,0 0-47 0 0,0 0-43 0 0,0 0-16 0 0,-2 19-24 0 0,-8 120 387 0 0,-15 178-483 0 0,25-289-1259 0 0,0-22-3550 0 0,0 0-4407 0 0,0-6-2283 0 0</inkml:trace>
  <inkml:trace contextRef="#ctx0" brushRef="#br0" timeOffset="926.314">550 571 13195 0 0,'0'0'1273'0'0,"0"0"-435"0"0,0 0-46 0 0,0 0 180 0 0,0 0 107 0 0,0 0-56 0 0,0 0-239 0 0,0 0-241 0 0,0 0-191 0 0,0 0-108 0 0,0 0-54 0 0,-2 32-76 0 0,-6 101-38 0 0,-19 29 169 0 0,16-125-226 0 0,-11 70 2299 0 0,30-128-819 0 0,27-57-403 0 0,3-15-624 0 0,5 1 1 0 0,3 2-1 0 0,55-77-472 0 0,-95 158 34 0 0,1 0 1 0 0,0 0-1 0 0,0 1 1 0 0,1-1-1 0 0,0 2 1 0 0,1-1-1 0 0,-1 1 1 0 0,1 1 0 0 0,1-1-1 0 0,5-2-34 0 0,-13 10 10 0 0,-1 0 0 0 0,0 0 1 0 0,0 0-1 0 0,0 0 0 0 0,0 0 0 0 0,0 0 1 0 0,0 0-1 0 0,0 0 0 0 0,0 0 0 0 0,0 0 0 0 0,0 1 1 0 0,-1-1-1 0 0,1 0 0 0 0,-1 1 0 0 0,1-1 0 0 0,-1 0 1 0 0,1 1-1 0 0,-1-1 0 0 0,1 0 0 0 0,-1 1 0 0 0,0-1 1 0 0,0 1-1 0 0,0-1 0 0 0,0 1 0 0 0,0-1 0 0 0,0 1 1 0 0,0-1-1 0 0,-1 0 0 0 0,1 1 0 0 0,0-1 0 0 0,-1 1 1 0 0,1-1-1 0 0,-1 0-10 0 0,1 4 38 0 0,-11 68 205 0 0,9-14-2332 0 0,11-46-1439 0 0,-4-7-4032 0 0,-2-3-4270 0 0</inkml:trace>
  <inkml:trace contextRef="#ctx0" brushRef="#br0" timeOffset="1662.31">881 991 12707 0 0,'0'0'1736'0'0,"0"0"-350"0"0,0 0-83 0 0,0 0-10 0 0,0 0-78 0 0,0 0-207 0 0,0 0-283 0 0,0 0-221 0 0,0 0-78 0 0,0 0-32 0 0,0 0-22 0 0,0 0-15 0 0,0 0-49 0 0,-6 13-40 0 0,-29 65 167 0 0,23-36 79 0 0,-18 108 1258 0 0,30-148-1763 0 0,0-1 0 0 0,0 0 0 0 0,0 0 0 0 0,0 0 0 0 0,0 1 0 0 0,0-1 0 0 0,0 0 0 0 0,0 0 0 0 0,0 1 0 0 0,1-1 0 0 0,-1 0 0 0 0,0 0 0 0 0,1 0 0 0 0,-1 0 0 0 0,1 0 0 0 0,0 1 0 0 0,-1-1 0 0 0,1 0 0 0 0,0 0 0 0 0,-1-1 0 0 0,1 1 0 0 0,0 0 0 0 0,0 0 0 0 0,0 0 0 0 0,0 0 0 0 0,0-1 0 0 0,0 1 0 0 0,0 0 0 0 0,0-1 0 0 0,0 1-1 0 0,0-1 1 0 0,0 1 0 0 0,1-1 0 0 0,0 1-9 0 0,11-13-4686 0 0,-11 2 1893 0 0,1-2-5470 0 0,-2 5-2783 0 0</inkml:trace>
  <inkml:trace contextRef="#ctx0" brushRef="#br0" timeOffset="2078.344">1041 759 12595 0 0,'0'0'2212'0'0,"0"0"-745"0"0,0 0-268 0 0,0 0 31 0 0,0 0 11 0 0,0 0-94 0 0,0 0-255 0 0,0 0-262 0 0,0 0-194 0 0,0 0-123 0 0,0 0-69 0 0,0 0-44 0 0,0 0-30 0 0,-5 5-6 0 0,-14 18-37 0 0,14-18-29 0 0,5-5-39 0 0,0 0-38 0 0,17-7 11 0 0,9-15 116 0 0,-25 22-80 0 0,-1 0 10 0 0,0 0 24 0 0,0 0 26 0 0,0 0 22 0 0,0 0 10 0 0,-19 7 372 0 0,-8 11-243 0 0,30-19-2567 0 0,5-5-2333 0 0,0 0-2199 0 0,-3 5-4343 0 0</inkml:trace>
  <inkml:trace contextRef="#ctx0" brushRef="#br0" timeOffset="2483.048">1398 291 12923 0 0,'0'0'1805'0'0,"0"0"-287"0"0,0 0-36 0 0,0 0-19 0 0,0 0-92 0 0,0 0-199 0 0,0 0-256 0 0,0 0-202 0 0,0 0-120 0 0,0 0-76 0 0,0 0-25 0 0,0 0-23 0 0,0 0-38 0 0,-5 6-40 0 0,-36 52 856 0 0,-66 85-617 0 0,98-134-1322 0 0,-9 11 2211 0 0,15-16-4659 0 0,10-8-5852 0 0,-2 0-2377 0 0</inkml:trace>
  <inkml:trace contextRef="#ctx0" brushRef="#br0" timeOffset="3468.09">384 203 4089 0 0,'0'0'2690'0'0,"0"0"-271"0"0,0 0-141 0 0,0 0-56 0 0,0 0-207 0 0,0 0-271 0 0,0 0-330 0 0,0 0-309 0 0,0 0-219 0 0,0 0-143 0 0,0 0-93 0 0,0 0-33 0 0,0 0 3 0 0,5-2-8 0 0,22-4-90 0 0,0 0 1 0 0,0 2-1 0 0,0 2 1 0 0,1 0-1 0 0,-1 1 0 0 0,1 2 1 0 0,2 1-523 0 0,34 0 264 0 0,75-9 241 0 0,-97 6-521 0 0,-27 1 233 0 0,-26 0 893 0 0,-8-14-771 0 0,-10-24 5 0 0,8-5-458 0 0,0 1-2630 0 0,15 10-6637 0 0,6 24-2975 0 0</inkml:trace>
</inkml:ink>
</file>

<file path=ppt/ink/ink1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30.34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1 181 0 0 0,'44'-5'0'0'0,"-34"8"-385"0"0,1 1 5507 0 0,-8 4 7647 0 0,-3-7-11722 0 0,2 1 4716 0 0,14 10-4111 0 0,76 7 729 0 0,560-19-303 0 0,-704-11-5195 0 0,-5 16-3588 0 0,20 4-4191 0 0,29-5 1187 0 0</inkml:trace>
  <inkml:trace contextRef="#ctx0" brushRef="#br0" timeOffset="453.714">145 401 6385 0 0,'0'0'2764'0'0,"0"0"-439"0"0,0 0-231 0 0,0 0-73 0 0,0 0-182 0 0,0 0-327 0 0,0 0-382 0 0,0 0-260 0 0,0 0-184 0 0,0 0-107 0 0,0 0-30 0 0,0 0-47 0 0,0 0-36 0 0,-11 5-17 0 0,-31 12-19 0 0,32-13-20 0 0,10-4-14 0 0,0 0-4 0 0,0 0-25 0 0,0 0-10 0 0,0 0-17 0 0,37 22 1885 0 0,217-14-390 0 0,-41-24-1342 0 0,-37 10-361 0 0,-175 6-137 0 0,-1 0 1 0 0,0 0 12 0 0,0 0-16 0 0,0 0-23 0 0,0 0-13 0 0,0 0-5 0 0,0 0-37 0 0,-27-3-2565 0 0,16 0 875 0 0,-6-1-1330 0 0,6-2-7239 0 0,9 3-1354 0 0</inkml:trace>
  <inkml:trace contextRef="#ctx0" brushRef="#br0" timeOffset="1124.559">516 4 4873 0 0,'0'0'3825'0'0,"0"0"-1381"0"0,0 0-603 0 0,0 0-93 0 0,0 0-55 0 0,0 0-133 0 0,0 0-244 0 0,0 0-269 0 0,0 0-207 0 0,0 0-141 0 0,0 0-60 0 0,0 0-40 0 0,0 0-21 0 0,-11-1-37 0 0,-33-1-61 0 0,33 1-66 0 0,50 38 2655 0 0,178 88-1198 0 0,-116-74-1702 0 0,-46-14-31 0 0,-56 20 11 0 0,-7-42-92 0 0,-1 0 0 0 0,0 0 0 0 0,-1-1 0 0 0,0-1 0 0 0,-1 0 0 0 0,0 0 0 0 0,-1-1-1 0 0,-1 0 1 0 0,-3 2-57 0 0,-97 88 402 0 0,77-68-297 0 0,-34 42 100 0 0,65-71-118 0 0,-6 5-551 0 0,14-22-2617 0 0,-1 7 2244 0 0,4-7-4172 0 0,-1 8-5553 0 0</inkml:trace>
</inkml:ink>
</file>

<file path=ppt/ink/ink1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35.8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19 170 3233 0 0,'0'0'2615'0'0,"0"0"-785"0"0,0 0-210 0 0,0 0 151 0 0,0 0 165 0 0,0 0-38 0 0,0 0-281 0 0,0 0-393 0 0,0 0-380 0 0,0 0-248 0 0,0 0-132 0 0,0 0-70 0 0,-4-1-22 0 0,2 0-422 0 0,-11-3 862 0 0,34 3 1418 0 0,191 8 1979 0 0,93-14-3233 0 0,-269 6-482 0 0,-49 2 765 0 0,-4-20-799 0 0,-31-33 491 0 0,39 39-879 0 0,-27-43 46 0 0,36 55-238 0 0,0 0-1 0 0,0 0 1 0 0,0 0-1 0 0,1 1 1 0 0,-1-1-1 0 0,0 0 1 0 0,0 0-1 0 0,1 1 1 0 0,-1-1-1 0 0,0 0 1 0 0,1 0-1 0 0,-1 1 1 0 0,0-1-1 0 0,1 0 0 0 0,-1 1 1 0 0,1-1-1 0 0,-1 1 1 0 0,1-1-1 0 0,0 1 1 0 0,-1-1-1 0 0,1 1 1 0 0,0-1-1 0 0,-1 1 1 0 0,1-1-1 0 0,0 1 1 0 0,-1 0-1 0 0,1-1 1 0 0,0 1-1 0 0,0 0 0 0 0,-1 0 1 0 0,1-1-1 0 0,0 1 1 0 0,0 0-1 0 0,0 0 1 0 0,-1 0-1 0 0,1 0 1 0 0,0 0-1 0 0,0 0 1 0 0,0 0-1 0 0,-1 1 1 0 0,1-1-1 0 0,0 0 1 0 0,0 0 120 0 0,14-4-4290 0 0,-7 4-3869 0 0,-4 0-3178 0 0</inkml:trace>
</inkml:ink>
</file>

<file path=ppt/ink/ink1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33.51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 24 48 0 0,'0'0'1675'0'0,"0"0"111"0"0,0 0 332 0 0,0 0 286 0 0,0 0 105 0 0,0 0-178 0 0,0 0-402 0 0,0 0-383 0 0,0 0-262 0 0,0 0-174 0 0,0 0-95 0 0,0 0-35 0 0,0 0-64 0 0,0-6-57 0 0,-2-12 660 0 0,6 34 1676 0 0,44 124-1391 0 0,48 132-914 0 0,-53-171-734 0 0,-21-58-29 0 0,-22-43-108 0 0,0 0-9 0 0,0 0 4 0 0,0 0 18 0 0,0 0 0 0 0,0 0 18 0 0,0 0 10 0 0,0 0 14 0 0,0 0-2 0 0,0 0 20 0 0,0 0 4 0 0,0 0-19 0 0,0 0 14 0 0,0 0-22 0 0,0 0-7 0 0,15-22 516 0 0,75-232-500 0 0,-24 119-9 0 0,-66 134-154 0 0,4-8 188 0 0,-14 7-4482 0 0,9 2 3670 0 0,-2 3-4527 0 0,1-3 2446 0 0,0 1-4085 0 0,0 2-4658 0 0</inkml:trace>
  <inkml:trace contextRef="#ctx0" brushRef="#br0" timeOffset="4117.028">445 569 2769 0 0,'0'0'1881'0'0,"0"0"-104"0"0,0 0 72 0 0,0 0 137 0 0,0 0-91 0 0,0 0-253 0 0,0 0-299 0 0,0 0-252 0 0,0 0-130 0 0,0 0-58 0 0,0 0-21 0 0,0 0-17 0 0,1-3-41 0 0,5-7-51 0 0,-4 8-65 0 0,-2 11 3393 0 0,-1 12-3315 0 0,-15 67 45 0 0,16-80-825 0 0,0-6 16 0 0,-1 0 1 0 0,1 0-1 0 0,0 0 1 0 0,0 0-1 0 0,0 0 0 0 0,0 0 1 0 0,0-1-1 0 0,0 1 1 0 0,1 0-1 0 0,-1 0 1 0 0,0 0-1 0 0,1 0 0 0 0,0 0 1 0 0,-1-1-1 0 0,1 1 1 0 0,0 0-1 0 0,0-1 0 0 0,0 1 1 0 0,0 0-1 0 0,0-1 1 0 0,0 1-1 0 0,1-1 0 0 0,-1 0 1 0 0,0 1-1 0 0,1-1 1 0 0,-1 0-1 0 0,2 1-22 0 0,38 8 1323 0 0,-40-10-1275 0 0,-1 0 7 0 0,0 0-31 0 0,0 0-36 0 0,0 0-14 0 0,0 0 10 0 0,0 0-13 0 0,0 0-15 0 0,0 0-27 0 0,0 0-25 0 0,0 0-26 0 0,0 0-38 0 0,0 0-47 0 0,0 0-71 0 0,0 0-76 0 0,0 0-117 0 0,-7-18-8694 0 0,7 14 2661 0 0,0 0-4989 0 0</inkml:trace>
  <inkml:trace contextRef="#ctx0" brushRef="#br0" timeOffset="4666.929">618 230 8914 0 0,'0'0'2639'0'0,"0"0"-584"0"0,0 0-272 0 0,0 0-33 0 0,0 0-100 0 0,0 0-250 0 0,0 0-309 0 0,0 0-292 0 0,0 0-206 0 0,0 0-81 0 0,0 0-18 0 0,0 0 0 0 0,0 0-25 0 0,-3 1-27 0 0,-8 4-44 0 0,8-4-54 0 0,3-1-28 0 0,0 0-29 0 0,-20 22 1165 0 0,20-22-1428 0 0,0-1 0 0 0,0 1 0 0 0,0 0 0 0 0,0-1 0 0 0,0 1 0 0 0,0 0 0 0 0,0 0 0 0 0,0-1 0 0 0,0 1 0 0 0,0 0 0 0 0,0 0-1 0 0,0-1 1 0 0,0 1 0 0 0,0 0 0 0 0,0 0 0 0 0,-1-1 0 0 0,1 1 0 0 0,0 0 0 0 0,0 0 0 0 0,0-1 0 0 0,0 1 0 0 0,0 0 0 0 0,-1 0 0 0 0,1 0 0 0 0,0-1 0 0 0,0 1 0 0 0,0 0 0 0 0,-1 0 0 0 0,1 0 0 0 0,0 0 0 0 0,0-1 0 0 0,0 1 0 0 0,-1 0 0 0 0,1 0 0 0 0,0 0 0 0 0,-1 0-24 0 0,5-6-56 0 0,11-19 325 0 0,-15 24-161 0 0,0 1-12 0 0,0 0-20 0 0,0 0-5 0 0,0 0-10 0 0,-4 6 283 0 0,5-4-6489 0 0,2-1 5003 0 0,1 0-1394 0 0,0 0-3411 0 0,-2-1-5853 0 0</inkml:trace>
</inkml:ink>
</file>

<file path=ppt/ink/ink1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45.4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1 159 6617 0 0,'0'0'2130'0'0,"0"0"-263"0"0,0 0-110 0 0,0 0-22 0 0,0 0-76 0 0,0 0-219 0 0,0 0-292 0 0,0 0-224 0 0,0 0-166 0 0,0 0-77 0 0,0 0-54 0 0,0 0-72 0 0,0 0-62 0 0,10 0-39 0 0,187-10 2608 0 0,-5 2-2087 0 0,-113 1-630 0 0,-79 7-325 0 0,-32-26 1962 0 0,-60-59-1965 0 0,64 64-261 0 0,22 20 33 0 0,5 1-4137 0 0,0 0-4625 0 0,1 0-2416 0 0</inkml:trace>
</inkml:ink>
</file>

<file path=ppt/ink/ink1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46.09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 1 0 0 0,'0'0'671'0'0,"0"0"368"0"0,0 0 469 0 0,0 0 319 0 0,0 0 43 0 0,0 0-175 0 0,0 0-292 0 0,0 0-216 0 0,0 0-82 0 0,0 0-14 0 0,0 0-3 0 0,-4 1-34 0 0,-18 2 2215 0 0,36 1 1611 0 0,10 3-4014 0 0,29-3-18 0 0,-1-2 0 0 0,1-2 0 0 0,-1-3-1 0 0,31-6-847 0 0,2 1 267 0 0,-2 7-484 0 0,-83 1-62 0 0,0 0-75 0 0,0 0-121 0 0,0 0-160 0 0,0 0-239 0 0,0 0-280 0 0,0 0-419 0 0,3 0-6002 0 0,-1 0-3699 0 0</inkml:trace>
</inkml:ink>
</file>

<file path=ppt/ink/ink1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38.63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113 255 11370 0 0,'0'0'2525'0'0,"0"0"-667"0"0,0 0-318 0 0,0 0-16 0 0,0 0-58 0 0,0 0-162 0 0,0 0-271 0 0,0 0-276 0 0,0 0-173 0 0,0 0-73 0 0,0 0-12 0 0,0 0-43 0 0,0 0-20 0 0,2 2-9 0 0,7 2-166 0 0,0 1 1 0 0,0-1 0 0 0,0-1-1 0 0,0 1 1 0 0,0-1 0 0 0,1-1-1 0 0,0 0 1 0 0,-1 0-1 0 0,1-1 1 0 0,0-1 0 0 0,0 1-1 0 0,-1-1 1 0 0,5-1-262 0 0,54 5 418 0 0,17 0-142 0 0,-56-4-184 0 0,-29 0-82 0 0,0 0-2 0 0,0 0-7 0 0,0 0-18 0 0,0 0 19 0 0,0 0-7 0 0,0 0 8 0 0,0 0-27 0 0,0 0-17 0 0,0 0-36 0 0,0 0-36 0 0,0 0-43 0 0,-21 0-7458 0 0,19 0 6535 0 0,-4 0-914 0 0,2 1-3170 0 0,0 2-4799 0 0</inkml:trace>
  <inkml:trace contextRef="#ctx0" brushRef="#br0" timeOffset="691.73">0 509 6745 0 0,'0'0'2740'0'0,"0"0"-461"0"0,0 0-219 0 0,0 0-130 0 0,0 0-207 0 0,0 0-320 0 0,0 0-357 0 0,0 0-198 0 0,0 0-51 0 0,0 0 21 0 0,0 0-5 0 0,0 0-58 0 0,0 0-88 0 0,8 1-72 0 0,125 16 2787 0 0,24-28-2243 0 0,-52 0-945 0 0,-104 11-178 0 0,-1 0-4 0 0,0 0-13 0 0,0 0 13 0 0,0 0 24 0 0,0 0-20 0 0,0 0-35 0 0,0 0-25 0 0,0 0 40 0 0,0 0 15 0 0,0 0 10 0 0,0 0 2 0 0,0 0-4 0 0,0 0 6 0 0,0 0 7 0 0,0 0-21 0 0,0 0-17 0 0,0 0-11 0 0,0 0-24 0 0,0 0 42 0 0,0 0 6 0 0,0 0-10 0 0,0 0 10 0 0,0 0 3 0 0,0 0-10 0 0,0 0 12 0 0,0 0 6 0 0,0 0 4 0 0,0 0-3 0 0,0 0-19 0 0,0 0-3 0 0,0 0-21 0 0,0 0 22 0 0,0 0-5 0 0,0 0-6 0 0,0 0 2 0 0,0 0 2 0 0,0 0 19 0 0,0 0 8 0 0,0 0 2 0 0,0 0-10 0 0,0 0-2 0 0,0 0 0 0 0,0 0 0 0 0,0 0-4 0 0,0 0-14 0 0,0 0 3 0 0,0 0 10 0 0,0 0-11 0 0,0 0-12 0 0,0 0 6 0 0,0 0 18 0 0,0 0 2 0 0,0 0-13 0 0,0 0-6 0 0,0 0 3 0 0,0 0-3 0 0,0 0-23 0 0,0 0-20 0 0,0 0-37 0 0,0 0-14 0 0,0 0-42 0 0,-6 0-5121 0 0,3 0-5798 0 0,2 0-1042 0 0</inkml:trace>
  <inkml:trace contextRef="#ctx0" brushRef="#br0" timeOffset="5883.476">562 133 6057 0 0,'0'0'1265'0'0,"0"0"-107"0"0,0 0 112 0 0,0 0 254 0 0,0 0 127 0 0,0 0-136 0 0,0 0-400 0 0,0 0-440 0 0,0 0-284 0 0,0 0-130 0 0,0 0 10 0 0,24 8 4147 0 0,-18-11-4117 0 0,1 0-1 0 0,-1 0 1 0 0,0 0-1 0 0,-1 0 1 0 0,1-1-1 0 0,-1 0 1 0 0,0 0-1 0 0,0-1 1 0 0,0 1-1 0 0,0-1 1 0 0,-1 0-1 0 0,1-1 0 0 0,0-1-300 0 0,-5 6 14 0 0,0 0-1 0 0,1 0 1 0 0,-1 1-1 0 0,0-1 0 0 0,1 0 1 0 0,-1 0-1 0 0,1 1 1 0 0,-1-1-1 0 0,0 0 0 0 0,1 1 1 0 0,0-1-1 0 0,-1 0 0 0 0,1 1 1 0 0,-1-1-1 0 0,1 1 1 0 0,0-1-1 0 0,-1 1 0 0 0,1-1 1 0 0,0 1-1 0 0,-1 0 1 0 0,1-1-1 0 0,0 1 0 0 0,0 0 1 0 0,-1-1-1 0 0,1 1 0 0 0,0 0 1 0 0,0 0-1 0 0,0 0 1 0 0,0 0-1 0 0,-1 0 0 0 0,1 0 1 0 0,0 0-1 0 0,0 0 1 0 0,0 0-1 0 0,-1 0 0 0 0,1 0 1 0 0,0 1-1 0 0,0-1 0 0 0,0 0 1 0 0,-1 1-1 0 0,1-1 1 0 0,0 0-1 0 0,-1 1 0 0 0,1-1 1 0 0,0 1-1 0 0,-1-1 1 0 0,1 1-1 0 0,0-1 0 0 0,-1 1 1 0 0,1-1-1 0 0,-1 1 0 0 0,1 0 1 0 0,-1-1-1 0 0,1 1 1 0 0,-1 0-1 0 0,1 0-13 0 0,32 103 929 0 0,43 237-10 0 0,-22-183-739 0 0,-36-128-156 0 0,-17-30-8 0 0,9-52 1381 0 0,38-103-1357 0 0,-24 97-6 0 0,112-268 20 0 0,-83 210-73 0 0,-51 113-4761 0 0,-1 8 1935 0 0,-1 0-408 0 0,0-1-3723 0 0,2 0-4867 0 0</inkml:trace>
</inkml:ink>
</file>

<file path=ppt/ink/ink1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47.91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7218 0 0,'0'0'2028'0'0,"0"0"-269"0"0,0 0-168 0 0,0 0 13 0 0,0 0-6 0 0,0 0-200 0 0,0 0-326 0 0,0 0-343 0 0,0 0-184 0 0,0 0-5 0 0,0 0 100 0 0,0 0 79 0 0,0 0 27 0 0,5 2-17 0 0,124 20 3679 0 0,77-34-2941 0 0,-125 4-1209 0 0,-81 8-255 0 0,0 0 14 0 0,0 0 3 0 0,0 0 7 0 0,0 0-10 0 0,0 0-21 0 0,0 0-41 0 0,0 0 30 0 0,0 0-30 0 0,0 0-34 0 0,-21-1-6301 0 0,18 0 5129 0 0,-2-1-1120 0 0,1 2-4095 0 0,0 0-5163 0 0</inkml:trace>
</inkml:ink>
</file>

<file path=ppt/ink/ink1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48.25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11819 0 0,'0'0'2211'0'0,"0"0"-696"0"0,0 0-416 0 0,0 0-9 0 0,0 0 132 0 0,0 0 69 0 0,0 0-120 0 0,0 0-260 0 0,0 0-220 0 0,0 0-153 0 0,0 0-84 0 0,0 0-25 0 0,0 0-23 0 0,4 19-38 0 0,18 98 237 0 0,-10 103 228 0 0,-13-154-3114 0 0,1-65 1206 0 0,0-1-405 0 0,0 0-567 0 0,1 0-2312 0 0,0 0-70 0 0,1 0-6353 0 0</inkml:trace>
</inkml:ink>
</file>

<file path=ppt/ink/ink1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56.36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8 247 0 0 0,'0'0'424'0'0,"0"0"1163"0"0,0 0 340 0 0,0 0 43 0 0,0 0-26 0 0,0 0-87 0 0,0 0-169 0 0,0 0-209 0 0,0 0-184 0 0,0 0-137 0 0,0 0-78 0 0,0 0-64 0 0,-7 8 4125 0 0,140-8-793 0 0,181 0-2805 0 0,-314 0-1537 0 0,0 0 29 0 0,0 0-4 0 0,0 0 10 0 0,0 0 15 0 0,0 0-11 0 0,0 0 2 0 0,0 0 10 0 0,0 0 25 0 0,0 0-39 0 0,0 0 9 0 0,0 0-6 0 0,0 0-46 0 0,0 0 44 0 0,0 0 2 0 0,0 0 4 0 0,0 0 13 0 0,0 0-19 0 0,0 0-11 0 0,0 0 5 0 0,0 0 16 0 0,0 0-11 0 0,0 0-7 0 0,0 0 9 0 0,0 0-1 0 0,0 0-12 0 0,0 0 14 0 0,0 0 6 0 0,0 0-7 0 0,0 0 10 0 0,0 0 7 0 0,0 0-3 0 0,0 0-11 0 0,-32-66 347 0 0,-44-30-200 0 0,17 33-73 0 0,47 38-399 0 0,12 24 142 0 0,0 1-122 0 0,0 0-165 0 0,30-1-4487 0 0,-13-1 1099 0 0,-6 2-1588 0 0,1 0-6850 0 0</inkml:trace>
</inkml:ink>
</file>

<file path=ppt/ink/ink1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53.0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1 233 3921 0 0,'0'0'1731'0'0,"0"0"-208"0"0,0 0 128 0 0,0 0 203 0 0,0 0 14 0 0,0 0-248 0 0,0 0-359 0 0,0 0-286 0 0,0 0-195 0 0,0 0-112 0 0,0 0-20 0 0,1-1-378 0 0,3-2 6367 0 0,-4 3-6432 0 0,0 0-13 0 0,0 0-10 0 0,0 0-22 0 0,38 44 1460 0 0,56 71-645 0 0,-36 11-582 0 0,-8-13-257 0 0,-24-62-110 0 0,-16-40-14 0 0,-10-11-19 0 0,0 0 24 0 0,0 0 6 0 0,0 0-4 0 0,0 0-2 0 0,0 0-13 0 0,0 0 19 0 0,0 0-3 0 0,0 0 8 0 0,0 0 21 0 0,0 0 0 0 0,0 0 2 0 0,0 0 4 0 0,0 0-23 0 0,0 0 2 0 0,0 0 16 0 0,0 0-6 0 0,90-243 667 0 0,-22 129-697 0 0,-16 41 20 0 0,-46 46 395 0 0,1-8-268 0 0,-7 34-157 0 0,9-22-108 0 0,19-34 86 0 0,-9 31-5825 0 0,-5 22-3198 0 0,-14 4-2625 0 0</inkml:trace>
  <inkml:trace contextRef="#ctx0" brushRef="#br0" timeOffset="2180.061">960 1 4833 0 0,'0'0'2669'0'0,"0"0"-1096"0"0,0 0-320 0 0,0 0 162 0 0,0 0 181 0 0,0 0-16 0 0,0 0-289 0 0,0 0-433 0 0,0 0-330 0 0,0 0-151 0 0,0 0-9 0 0,0 0 43 0 0,0 0 24 0 0,-7 7-10 0 0,-84 79 1884 0 0,62-50-1222 0 0,29-36-1068 0 0,0 0 1 0 0,0 0 0 0 0,0 1 0 0 0,0-1 0 0 0,0 0 0 0 0,0 0 0 0 0,0 0 0 0 0,0 1-1 0 0,0-1 1 0 0,0 0 0 0 0,0 0 0 0 0,0 0 0 0 0,0 1 0 0 0,0-1 0 0 0,0 0 0 0 0,0 0-1 0 0,0 0 1 0 0,0 1 0 0 0,0-1 0 0 0,0 0 0 0 0,-1 0 0 0 0,1 0 0 0 0,0 1 0 0 0,0-1-1 0 0,0 0 1 0 0,0 0 0 0 0,0 0 0 0 0,-1 0 0 0 0,1 0 0 0 0,0 1 0 0 0,0-1 0 0 0,0 0-1 0 0,0 0 1 0 0,-1 0 0 0 0,1 0 0 0 0,0 0 0 0 0,0 0 0 0 0,0 0 0 0 0,-1 0 0 0 0,1 0-1 0 0,0 0-19 0 0,39-25 897 0 0,8-7-375 0 0,-115 89 1199 0 0,44-40-2180 0 0,7-11-2914 0 0,16-6 1690 0 0,1 0-903 0 0,0 0-2228 0 0,0 0-4320 0 0</inkml:trace>
  <inkml:trace contextRef="#ctx0" brushRef="#br0" timeOffset="4019.071">713 682 5249 0 0,'0'0'1598'0'0,"0"0"-221"0"0,0 0 200 0 0,0 0 399 0 0,0 0 210 0 0,0 0-142 0 0,0 0-434 0 0,0 0-428 0 0,0 0-274 0 0,0 0-120 0 0,0 0-42 0 0,0 0-25 0 0,0 0-21 0 0,0 30 3544 0 0,-24 109-2166 0 0,33-117-1852 0 0,-2-21-381 0 0,-2-13-3243 0 0,-3-14-4327 0 0,0 20 2282 0 0,-1 2-6046 0 0</inkml:trace>
  <inkml:trace contextRef="#ctx0" brushRef="#br0" timeOffset="4672.29">816 402 9090 0 0,'0'0'2272'0'0,"0"0"-286"0"0,0 0-199 0 0,0 0-112 0 0,0 0-186 0 0,0 0-236 0 0,0 0-213 0 0,0 0-166 0 0,0 0-109 0 0,0 0-51 0 0,0 0-69 0 0,0 0-81 0 0,-3 1-73 0 0,-31 17 954 0 0,19 0 39 0 0,16-18-1417 0 0,-10-4 2149 0 0,32-26-2193 0 0,-16 15-4960 0 0,1 7-2641 0 0,-7 7 5683 0 0,4-4-10814 0 0</inkml:trace>
</inkml:ink>
</file>

<file path=ppt/ink/ink1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6:13.39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1215 3793 0 0,'0'0'1291'0'0,"0"0"-226"0"0,0 0 92 0 0,0 0 363 0 0,0 0 298 0 0,0 0 18 0 0,0 0-238 0 0,0 0-359 0 0,0 0-246 0 0,0 0-133 0 0,0 0-62 0 0,14-11 1416 0 0,73-134 2161 0 0,11-17-3269 0 0,141-224 191 0 0,-27 9-658 0 0,-164 244 3 0 0,-56 419-542 0 0,48-73-20 0 0,35 70-58 0 0,-39-109 581 0 0,-50-178-36 0 0,-285-214-435 0 0,163 112-279 0 0,128 99-44 0 0,0 1 1 0 0,-1-1-1 0 0,0 1 0 0 0,0 1 0 0 0,-1 0 0 0 0,1 0 0 0 0,-1 1 0 0 0,0 0 0 0 0,0 0 0 0 0,-1 2 0 0 0,1-1 0 0 0,-1 1 0 0 0,-7 0 191 0 0,21 50-5195 0 0,19-6-2460 0 0,-14-29-3426 0 0</inkml:trace>
  <inkml:trace contextRef="#ctx0" brushRef="#br0" timeOffset="1441.12">1024 1145 10978 0 0,'0'0'1202'0'0,"0"0"-262"0"0,0 0 72 0 0,0 0 281 0 0,0 0 160 0 0,0 0-58 0 0,0 0-181 0 0,0 0-179 0 0,0 0-154 0 0,0 0-111 0 0,35-20-99 0 0,107-62-94 0 0,-128 75-387 0 0,-1-1 0 0 0,0 0 0 0 0,0-1 0 0 0,-1-1 0 0 0,0 0 0 0 0,-1 0-1 0 0,0-1 1 0 0,8-10-190 0 0,3-5 331 0 0,4-3-187 0 0,-1-1 0 0 0,-2-1 0 0 0,-1-1 0 0 0,-2-1 0 0 0,-1-1 0 0 0,-1-1 0 0 0,-2 0 0 0 0,-2-1 0 0 0,-1-1 0 0 0,-2 0 0 0 0,-2-1 0 0 0,-1 0 0 0 0,-1 0 0 0 0,-3-1 0 0 0,0-31-144 0 0,-3 64-3 0 0,0 0 0 0 0,0 0-1 0 0,-1 0 1 0 0,0 0 0 0 0,0 0-1 0 0,0-1 1 0 0,-1 1 0 0 0,0 0 0 0 0,0 0-1 0 0,0 0 1 0 0,-1 1 0 0 0,0-1-1 0 0,0 0 1 0 0,-1 0 0 0 0,1 1 0 0 0,-1 0-1 0 0,-1-1 1 0 0,1 1 0 0 0,-1 0-1 0 0,1 1 1 0 0,-1-1 0 0 0,-1 1 0 0 0,1-1-1 0 0,-1 1 1 0 0,1 1 0 0 0,-1-1-1 0 0,-1 1 1 0 0,-3-3 3 0 0,3 7-37 0 0,-1 1 0 0 0,1 0 0 0 0,0 0 1 0 0,0 1-1 0 0,0 0 0 0 0,0 0 0 0 0,0 0 0 0 0,1 0 0 0 0,0 1 0 0 0,-1 0 0 0 0,1 0 0 0 0,1 1 0 0 0,-1-1 0 0 0,0 1 0 0 0,1 0 1 0 0,0 0-1 0 0,1 1 0 0 0,-1-1 0 0 0,1 1 0 0 0,0 0 0 0 0,0 0 0 0 0,0 0 0 0 0,1 0 0 0 0,-1 5 37 0 0,-2-3-17 0 0,-83 189-139 0 0,80-170 169 0 0,0 1 0 0 0,2 0 0 0 0,1 1 0 0 0,2-1 0 0 0,0 1 1 0 0,2 16-14 0 0,2-35 2 0 0,-1 1 0 0 0,2-1 0 0 0,0 0 0 0 0,0 0 0 0 0,0 0 0 0 0,1 0 0 0 0,1 0 0 0 0,0-1 0 0 0,0 1 0 0 0,1-1 0 0 0,0 0 0 0 0,5 6-2 0 0,-2-6 33 0 0,1-1-1 0 0,0-1 1 0 0,1 1 0 0 0,0-1 0 0 0,0-1-1 0 0,0 0 1 0 0,1 0 0 0 0,-1-1-1 0 0,1-1 1 0 0,1 1 0 0 0,-1-2-1 0 0,1 0 1 0 0,-1 0 0 0 0,1-1 0 0 0,0 0-1 0 0,0-1 1 0 0,0-1 0 0 0,0 0-1 0 0,0 0 1 0 0,0-1 0 0 0,10-2-33 0 0,-1-2 54 0 0,1-1 0 0 0,-1 0 0 0 0,-1-2 0 0 0,1 0 0 0 0,-2-1 0 0 0,1-1 0 0 0,-1-1 0 0 0,0-1 1 0 0,1-2-55 0 0,3-4 44 0 0,0-1 1 0 0,-1-1-1 0 0,-2-1 1 0 0,0-1-1 0 0,-1 0 1 0 0,15-24-45 0 0,-6 9 49 0 0,-3 0 61 0 0,-25 37-94 0 0,0 0-24 0 0,0 0-6 0 0,0 0-24 0 0,0 11-98 0 0,7 277 572 0 0,-7-282-428 0 0,-1 1 0 0 0,0 0 0 0 0,-1-1 0 0 0,0 1 0 0 0,0-1 0 0 0,0 0 0 0 0,0 1-1 0 0,-1-1 1 0 0,0 0 0 0 0,-1-1 0 0 0,1 1 0 0 0,-1 0 0 0 0,0-1 0 0 0,-1 0 0 0 0,1 0 0 0 0,-1 0-1 0 0,0-1 1 0 0,0 1 0 0 0,0-1 0 0 0,-1-1 0 0 0,1 1 0 0 0,-1-1 0 0 0,0 0 0 0 0,0 0 0 0 0,-1 0-1 0 0,1-1 1 0 0,0 0 0 0 0,-1 0 0 0 0,1-1 0 0 0,-1 1 0 0 0,0-2 0 0 0,1 1 0 0 0,-1-1 0 0 0,0 0-1 0 0,-4 0-7 0 0,17-16-490 0 0,12 5 496 0 0,0 1 0 0 0,1 1 0 0 0,0 0 0 0 0,1 1 0 0 0,-1 2 0 0 0,2 0 0 0 0,-1 0 0 0 0,0 2 0 0 0,1 1 0 0 0,0 1 0 0 0,0 0 0 0 0,7 2-6 0 0,-11-1 88 0 0,-1-1 0 0 0,1 0 1 0 0,-1-1-1 0 0,0-1 1 0 0,1-1-1 0 0,-2 0 0 0 0,1-1 1 0 0,-1 0-1 0 0,0-1 0 0 0,0-1 1 0 0,10-7-89 0 0,-20 12 30 0 0,0-1 0 0 0,-1 1 0 0 0,1-1 0 0 0,-1 0 1 0 0,1 0-1 0 0,-1 0 0 0 0,-1-1 0 0 0,1 1 0 0 0,-1-1 0 0 0,1 0 0 0 0,-1 0 1 0 0,-1 0-1 0 0,1-1 0 0 0,-1 1 0 0 0,0-1 0 0 0,0 1 0 0 0,0-1 0 0 0,-1 0 1 0 0,0 1-1 0 0,1-6-30 0 0,-2 10 48 0 0,0 1-22 0 0,0 0 9 0 0,0 0-8 0 0,-64 44-329 0 0,58-39 296 0 0,0 0 0 0 0,1 1-1 0 0,-1-1 1 0 0,1 2 0 0 0,1-1-1 0 0,-1 0 1 0 0,1 1 0 0 0,0 0-1 0 0,0 0 1 0 0,1 0 0 0 0,0 0 0 0 0,0 0-1 0 0,1 1 1 0 0,0 0 0 0 0,0-1-1 0 0,1 1 1 0 0,0 0 0 0 0,0 0-1 0 0,1 6 7 0 0,0-9-2 0 0,0-1-1 0 0,0 0 1 0 0,1 1-1 0 0,-1-1 1 0 0,1 0 0 0 0,0 0-1 0 0,0 0 1 0 0,1 0-1 0 0,-1 1 1 0 0,1-2-1 0 0,0 1 1 0 0,0 0-1 0 0,0 0 1 0 0,0-1 0 0 0,1 1-1 0 0,0-1 1 0 0,-1 1-1 0 0,1-1 1 0 0,1 0-1 0 0,-1 0 1 0 0,0-1-1 0 0,1 1 1 0 0,-1-1 0 0 0,4 2 2 0 0,2 1 26 0 0,0-2 0 0 0,0 1 0 0 0,0-1 0 0 0,1-1 0 0 0,-1 0-1 0 0,1 0 1 0 0,-1-1 0 0 0,1 0 0 0 0,-1 0 0 0 0,1-1 0 0 0,0-1 0 0 0,0 1 0 0 0,-1-2 0 0 0,1 1 0 0 0,-1-1 0 0 0,1-1 0 0 0,-1 1 0 0 0,0-2 0 0 0,0 1 0 0 0,0-1 0 0 0,-1-1 0 0 0,1 0 0 0 0,-1 0 0 0 0,0 0 0 0 0,0-1 0 0 0,-1 0 0 0 0,0-1 0 0 0,0 0 0 0 0,6-7-26 0 0,-8 9 22 0 0,0-1 1 0 0,-1 0-1 0 0,1 1 0 0 0,-1-2 0 0 0,0 1 1 0 0,-1 0-1 0 0,1-1 0 0 0,-1 0 1 0 0,-1 0-1 0 0,1 0 0 0 0,-1 0 0 0 0,0 0 1 0 0,-1 0-1 0 0,0 0 0 0 0,0-1 1 0 0,-1 1-1 0 0,1-7-22 0 0,0 7 1 0 0,-1 0 1 0 0,1 0-1 0 0,-1-1 1 0 0,0 1 0 0 0,-1 0-1 0 0,0 0 1 0 0,0-1-1 0 0,0 1 1 0 0,-1 0-1 0 0,0 0 1 0 0,-1 0-1 0 0,1 1 1 0 0,-1-1-1 0 0,-1 0 1 0 0,1 1-1 0 0,-1 0 1 0 0,0 0 0 0 0,0 0-1 0 0,-1 0 1 0 0,0 1-1 0 0,0 0 1 0 0,0 0-1 0 0,-1 0 1 0 0,1 0-1 0 0,-1 1 1 0 0,-5-3-2 0 0,3 4-57 0 0,0 0 1 0 0,0 0-1 0 0,-1 1 1 0 0,1 0 0 0 0,-1 1-1 0 0,0 0 1 0 0,1 0-1 0 0,-1 0 1 0 0,0 1-1 0 0,0 1 1 0 0,1-1-1 0 0,-2 2 57 0 0,9-2-16 0 0,0 0 0 0 0,0 0 0 0 0,-1 1 0 0 0,1-1 0 0 0,0 0-1 0 0,0 1 1 0 0,0-1 0 0 0,0 1 0 0 0,0-1 0 0 0,0 1 0 0 0,0 0 0 0 0,0 0-1 0 0,0-1 1 0 0,0 1 0 0 0,0 0 0 0 0,0 0 0 0 0,1 0 0 0 0,-1 0-1 0 0,0 0 1 0 0,1 0 0 0 0,-1 0 0 0 0,0 0 0 0 0,1 0 0 0 0,-1 0-1 0 0,1 0 1 0 0,0 0 0 0 0,-1 0 0 0 0,1 1 0 0 0,0-1 0 0 0,0 0 0 0 0,0 0-1 0 0,-1 0 1 0 0,1 0 0 0 0,0 1 0 0 0,1-1 0 0 0,-1 0 0 0 0,0 0-1 0 0,0 0 1 0 0,0 1 0 0 0,1-1 0 0 0,-1 0 0 0 0,1 0 0 0 0,-1 0 0 0 0,1 0-1 0 0,-1 0 1 0 0,1 0 0 0 0,0 0 0 0 0,-1 0 0 0 0,1 0 0 0 0,0 0-1 0 0,0 0 1 0 0,0 0 0 0 0,0-1 0 0 0,0 1 0 0 0,-1 0 0 0 0,1 0-1 0 0,1-1 1 0 0,-1 1 0 0 0,0-1 0 0 0,0 1 0 0 0,0-1 16 0 0,13 4-23 0 0,0-2 0 0 0,-1 0 1 0 0,1 0-1 0 0,0-1 0 0 0,1-1 1 0 0,-1 0-1 0 0,0-1 0 0 0,0 0 1 0 0,11-4 22 0 0,250-64-1034 0 0,-200 46-215 0 0,-14 3-1220 0 0,-29 9-2115 0 0,-4 2-7455 0 0</inkml:trace>
</inkml:ink>
</file>

<file path=ppt/ink/ink1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6:22.0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0 356 1840 0 0,'0'0'2220'0'0,"0"0"-580"0"0,0 0-316 0 0,0 0-34 0 0,0 0 67 0 0,0 0 20 0 0,0 0-112 0 0,0 0-220 0 0,0 0-231 0 0,0 0-200 0 0,0 0-61 0 0,24-3 2500 0 0,-9-5-2398 0 0,-1-1 1 0 0,-1 0-1 0 0,0 0 1 0 0,0-1-1 0 0,-1-1 1 0 0,0 0-1 0 0,0-1 1 0 0,-1-1-656 0 0,40-75 1767 0 0,-46 80-1305 0 0,-5 15-253 0 0,0 12-64 0 0,24 109 359 0 0,44 160-4 0 0,19-35-304 0 0,-71-228 654 0 0,-8-42 46 0 0,5-160-517 0 0,102-220-115 0 0,-99 286-291 0 0,-16 111 3 0 0,-8 2-2878 0 0,-1 0-9946 0 0,5-2 2506 0 0</inkml:trace>
  <inkml:trace contextRef="#ctx0" brushRef="#br0" timeOffset="958.276">617 868 2473 0 0,'0'0'4795'0'0,"0"0"-2402"0"0,0 0-890 0 0,0 0-46 0 0,0 0 128 0 0,0 0 80 0 0,0 0-114 0 0,0 0-280 0 0,0 0-274 0 0,0 0-201 0 0,0 0-100 0 0,0 0-45 0 0,0 0-27 0 0,7-7 1903 0 0,-18 43-581 0 0,-6 12-1559 0 0,8 23 160 0 0,8-22-89 0 0,28-6-102 0 0,-15-81-7520 0 0,-9 21-1907 0 0,-3 13-2380 0 0</inkml:trace>
  <inkml:trace contextRef="#ctx0" brushRef="#br0" timeOffset="1462.016">724 563 10866 0 0,'0'0'2267'0'0,"0"0"-413"0"0,0 0-256 0 0,0 0-70 0 0,0 0-103 0 0,0 0-163 0 0,0 0-216 0 0,0 0-246 0 0,0 0-156 0 0,0 0-109 0 0,0 0-72 0 0,0 0-34 0 0,0 0-11 0 0,-9-15 1457 0 0,32-13-1835 0 0,-23 28-14 0 0,-1 0 1 0 0,1 0 0 0 0,0 0-1 0 0,0 0 1 0 0,-1 0-1 0 0,1 0 1 0 0,0-1-1 0 0,0 1 1 0 0,-1 0 0 0 0,1 0-1 0 0,0 0 1 0 0,0 0-1 0 0,-1-1 1 0 0,1 1-1 0 0,0 0 1 0 0,0 0 0 0 0,0-1-1 0 0,0 1 1 0 0,-1 0-1 0 0,1 0 1 0 0,0-1-1 0 0,0 1 1 0 0,0 0 0 0 0,0 0-1 0 0,0-1 1 0 0,0 1-1 0 0,0 0 1 0 0,0 0-1 0 0,0-1 1 0 0,0 1 0 0 0,0 0-1 0 0,0-1 1 0 0,0 1-1 0 0,0 0 1 0 0,0 0-1 0 0,0-1 1 0 0,0 1 0 0 0,0 0-1 0 0,0-1 1 0 0,0 1-27 0 0,-15 9 414 0 0,12-7-5170 0 0,3-2-5208 0 0,0 0-1490 0 0</inkml:trace>
  <inkml:trace contextRef="#ctx0" brushRef="#br0" timeOffset="2115.97">838 25 6737 0 0,'0'0'3354'0'0,"0"0"-1165"0"0,0 0-479 0 0,0 0-53 0 0,0 0-71 0 0,0 0-155 0 0,0 0-209 0 0,0 0-222 0 0,0 0-179 0 0,0 0-110 0 0,0 0-69 0 0,0 0-53 0 0,0 0-29 0 0,-3-1-25 0 0,-11-1-26 0 0,11 1-14 0 0,3 1-47 0 0,0 0-54 0 0,0 0-57 0 0,0 0-62 0 0,0 0-3 0 0,0 0-15 0 0,0 0-18 0 0,13 0 422 0 0,112-14 10 0 0,-120 14-646 0 0,-4-1-18 0 0,1 0 0 0 0,0 0 1 0 0,0 0-1 0 0,0 1 1 0 0,0-1-1 0 0,0 1 0 0 0,0-1 1 0 0,0 1-1 0 0,0 0 0 0 0,0 0 1 0 0,0-1-1 0 0,0 2 1 0 0,0-1-1 0 0,0 0 0 0 0,0 0 1 0 0,0 1-1 0 0,0-1 0 0 0,0 1 1 0 0,0-1-1 0 0,-1 1 1 0 0,1 0-1 0 0,0 0 0 0 0,0 0 1 0 0,0 0-1 0 0,-1 0 0 0 0,1 0 1 0 0,-1 0-1 0 0,1 1 1 0 0,-1-1-1 0 0,1 1 0 0 0,-1-1 1 0 0,0 1-1 0 0,1-1 0 0 0,-1 1 1 0 0,0 0-1 0 0,0 0 1 0 0,0-1-1 0 0,-1 1 0 0 0,1 0 1 0 0,0 0-1 0 0,-1 0 1 0 0,1 0-1 0 0,-1 0 0 0 0,0 0 1 0 0,1 0-1 0 0,-1 0 0 0 0,0 0 1 0 0,0 0-1 0 0,0 0 1 0 0,-1 0-1 0 0,1 0 0 0 0,-1 1-7 0 0,-101 141 680 0 0,102-142-667 0 0,-1-1 0 0 0,1 0 0 0 0,-1 1 0 0 0,1-1 0 0 0,0 1-1 0 0,-1-1 1 0 0,1 1 0 0 0,0-1 0 0 0,0 1 0 0 0,0-1-1 0 0,0 1 1 0 0,0-1 0 0 0,1 0 0 0 0,-1 1 0 0 0,0-1-1 0 0,1 1 1 0 0,-1-1 0 0 0,1 1 0 0 0,-1-1 0 0 0,1 0-1 0 0,0 0 1 0 0,-1 1 0 0 0,1-1 0 0 0,0 0 0 0 0,0 0-1 0 0,0 0 1 0 0,0 0 0 0 0,0 0 0 0 0,0 0 0 0 0,0 0-1 0 0,0 0 1 0 0,1 0 0 0 0,-1 0 0 0 0,0 0 0 0 0,0-1 0 0 0,1 1-1 0 0,-1-1 1 0 0,1 1 0 0 0,-1-1 0 0 0,0 1 0 0 0,1-1-1 0 0,-1 0 1 0 0,2 0-13 0 0,77 4 611 0 0,-60-5-555 0 0,26-2-3071 0 0,-42 10-440 0 0,-4-3-1171 0 0,2-1-7500 0 0</inkml:trace>
  <inkml:trace contextRef="#ctx0" brushRef="#br0" timeOffset="2894.033">1363 507 5481 0 0,'0'0'3329'0'0,"0"0"-1133"0"0,0 0-454 0 0,0 0-71 0 0,0 0-21 0 0,0 0-99 0 0,0 0-227 0 0,0 0-281 0 0,0 0-203 0 0,0 0-114 0 0,0 0-60 0 0,0 0 11 0 0,0 0-23 0 0,4 11 3462 0 0,181-25-2089 0 0,-94 3-1784 0 0,-71 7 442 0 0,-18 1-4847 0 0,-6 3-2004 0 0,-4-1-3851 0 0,5 1-259 0 0</inkml:trace>
  <inkml:trace contextRef="#ctx0" brushRef="#br0" timeOffset="3409.393">1377 706 11002 0 0,'0'0'2650'0'0,"0"0"-709"0"0,0 0-344 0 0,0 0-72 0 0,0 0-65 0 0,0 0-138 0 0,0 0-242 0 0,0 0-247 0 0,0 0-163 0 0,0 0-94 0 0,0 0-72 0 0,0 0-40 0 0,6 8 1819 0 0,277-8 698 0 0,-285-13-6627 0 0,2 6-786 0 0,0 4-620 0 0,0 0-7065 0 0</inkml:trace>
</inkml:ink>
</file>

<file path=ppt/ink/ink2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6:28.4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2 240 2849 0 0,'0'0'4830'0'0,"0"0"-2323"0"0,0 0-736 0 0,0 0-40 0 0,0 0 66 0 0,0 0-70 0 0,0 0-199 0 0,0 0-308 0 0,0 0-290 0 0,0 0-177 0 0,0 0-95 0 0,0-6-22 0 0,0-2-404 0 0,-1-2 191 0 0,1 4 3120 0 0,0 6-3352 0 0,0 0-32 0 0,0 0-15 0 0,0 23 793 0 0,40 138 263 0 0,-14 237-558 0 0,-19-192-501 0 0,-2-250-6449 0 0,2 16 2900 0 0,-4 11-617 0 0,2 1-3961 0 0,-1 7-836 0 0</inkml:trace>
  <inkml:trace contextRef="#ctx0" brushRef="#br0" timeOffset="1431.839">249 457 0 0 0,'0'0'488'0'0,"0"0"926"0"0,0 0 210 0 0,0 0-60 0 0,0 0-87 0 0,0 0-110 0 0,0 0-119 0 0,0 0-109 0 0,0 0-60 0 0,0 0-11 0 0,0 0 43 0 0,7 0 1937 0 0,-1 1 5142 0 0,-1 1-5115 0 0,11-15-2954 0 0,-10 8 91 0 0,46-38 1 0 0,-42 35 62 0 0,-10 28 131 0 0,-1-3-411 0 0,31 152 256 0 0,14-3-148 0 0,-24-60 7 0 0,-20-106-108 0 0,0 0-5 0 0,15 11 796 0 0,-2-44-423 0 0,121-321-191 0 0,-97 260-185 0 0,-36 86-264 0 0,-2 8 183 0 0,1 0-21 0 0,0 0-39 0 0,0 0-54 0 0,0 0-66 0 0,0 0-81 0 0,-9-14-7301 0 0,2 7-1350 0 0,3 6-2958 0 0</inkml:trace>
  <inkml:trace contextRef="#ctx0" brushRef="#br0" timeOffset="2134.65">319 151 4705 0 0,'0'0'3175'0'0,"0"0"-936"0"0,0 0-355 0 0,0 0-21 0 0,0 0-96 0 0,0 0-204 0 0,0 0-280 0 0,0 0-294 0 0,0 0-201 0 0,0 0-122 0 0,0 0-63 0 0,0 0-11 0 0,0 0 1 0 0,-1 0 3371 0 0,339 4-788 0 0,-355-4-2171 0 0,-20-25-873 0 0,32 19-211 0 0,0 0 0 0 0,0 0 1 0 0,1 0-1 0 0,-1-1 1 0 0,2 0-1 0 0,-1 1 0 0 0,1-1 1 0 0,0-1-1 0 0,0 1 1 0 0,1 0-1 0 0,-1-6 79 0 0,1-7-4471 0 0,5 1-4192 0 0,-1 15-3580 0 0</inkml:trace>
  <inkml:trace contextRef="#ctx0" brushRef="#br0" timeOffset="4484.136">805 825 5649 0 0,'0'0'2357'0'0,"0"0"-209"0"0,0 0-69 0 0,0 0-98 0 0,0 0-189 0 0,0 0-310 0 0,0 0-375 0 0,0 0-295 0 0,0 0-185 0 0,0 0-125 0 0,0 0-95 0 0,0 0-16 0 0,0 0-24 0 0,-3 3-5 0 0,-4 2-266 0 0,-23 39 3065 0 0,28-36-3071 0 0,1-1 1 0 0,0 0-1 0 0,0 0 0 0 0,1 1 1 0 0,0-1-1 0 0,1 0 1 0 0,-1 1-1 0 0,1-1 0 0 0,0 0 1 0 0,1 0-1 0 0,0 0 0 0 0,0 0 1 0 0,1 0-1 0 0,0 0 0 0 0,0 0 1 0 0,2 3-91 0 0,5 1 257 0 0,-9-11-242 0 0,-1 0 2 0 0,0 0 4 0 0,0 0-1 0 0,0 0-4 0 0,0 0-48 0 0,0 0-2 0 0,0 0-4 0 0,0 0-26 0 0,4-23-2337 0 0,-2 6-225 0 0,-2 9-513 0 0,2 1-3985 0 0,-1 3-3738 0 0</inkml:trace>
  <inkml:trace contextRef="#ctx0" brushRef="#br0" timeOffset="4894.967">864 590 7506 0 0,'0'0'2892'0'0,"0"0"-879"0"0,0 0-465 0 0,0 0-88 0 0,0 0-55 0 0,0 0-122 0 0,0 0-193 0 0,0 0-217 0 0,0 0-181 0 0,0 0-123 0 0,0 0-94 0 0,0 0-54 0 0,-8 5-46 0 0,-26 15-32 0 0,35-20-309 0 0,-1 0 1 0 0,1 0-1 0 0,-1 0 1 0 0,1 0-1 0 0,-1 0 1 0 0,1 0-1 0 0,-1 0 0 0 0,1 0 1 0 0,0 0-1 0 0,-1 0 1 0 0,1 0-1 0 0,-1 0 1 0 0,1 1-1 0 0,-1-1 1 0 0,1 0-1 0 0,-1 0 0 0 0,0 1 1 0 0,1-1-1 0 0,-1 0 1 0 0,1 1-1 0 0,-1-1 1 0 0,0 0-1 0 0,1 1 1 0 0,-1-1-1 0 0,1 0 0 0 0,-1 1 1 0 0,0-1-1 0 0,0 1 1 0 0,1-1-1 0 0,-1 1 1 0 0,0-1-1 0 0,0 1 1 0 0,0-1-1 0 0,1 1 0 0 0,-1-1 1 0 0,0 1-1 0 0,0-1 1 0 0,0 1-1 0 0,0-1 1 0 0,0 1-1 0 0,0-1 1 0 0,0 1-1 0 0,0 0 0 0 0,0-1 1 0 0,0 1-1 0 0,-1-1 1 0 0,1 1-1 0 0,0-1 1 0 0,0 1-1 0 0,0-1 1 0 0,-1 1-1 0 0,1-1-34 0 0,29-21 565 0 0,-61 35-59 0 0,31-10-2946 0 0,19-11-8920 0 0,-16 3 441 0 0</inkml:trace>
  <inkml:trace contextRef="#ctx0" brushRef="#br0" timeOffset="5551.894">1041 203 4945 0 0,'0'0'3237'0'0,"0"0"-1149"0"0,0 0-426 0 0,0 0 62 0 0,0 0 37 0 0,0 0-85 0 0,0 0-257 0 0,0 0-324 0 0,0 0-232 0 0,0 0-130 0 0,0 0-31 0 0,0 0-20 0 0,0 0-19 0 0,5-4 2499 0 0,-5 85-1184 0 0,8 372-544 0 0,-5-218-1514 0 0,-3-234 54 0 0,4-34-4455 0 0,12-2-1494 0 0,-10 22-1343 0 0,0 5-4250 0 0</inkml:trace>
  <inkml:trace contextRef="#ctx0" brushRef="#br0" timeOffset="6199.671">1216 126 3121 0 0,'0'0'2100'0'0,"0"0"-165"0"0,0 0 16 0 0,0 0 66 0 0,0 0-78 0 0,0 0-200 0 0,0 0-246 0 0,0 0-243 0 0,0 0-176 0 0,0 0-145 0 0,0 0-94 0 0,0 0-36 0 0,0 0-4 0 0,-3-2-26 0 0,-1 1-1314 0 0,4 1 776 0 0,0 0 0 0 0,0 0-1 0 0,1 0 1 0 0,-1 0 0 0 0,0-1-1 0 0,0 1 1 0 0,0 0-1 0 0,0 0 1 0 0,0 0 0 0 0,1-1-1 0 0,-1 1 1 0 0,0 0 0 0 0,0 0-1 0 0,0 0 1 0 0,0 0 0 0 0,0-1-1 0 0,0 1 1 0 0,0 0-1 0 0,0 0 1 0 0,0-1 0 0 0,0 1-1 0 0,0 0 1 0 0,0 0 0 0 0,0-1-231 0 0,15 1 354 0 0,46 11 346 0 0,-17 15-469 0 0,-42-25-212 0 0,-1 0 0 0 0,1 1-1 0 0,-1-1 1 0 0,0 0 0 0 0,1 1 0 0 0,-1-1-1 0 0,0 1 1 0 0,0-1 0 0 0,0 1 0 0 0,0-1-1 0 0,0 1 1 0 0,0 0 0 0 0,0 0 0 0 0,0-1-1 0 0,-1 1 1 0 0,1 0 0 0 0,-1 0 0 0 0,0 0-1 0 0,1 0 1 0 0,-1 0 0 0 0,0 0 0 0 0,0 0-1 0 0,0 0 1 0 0,0-1 0 0 0,0 1 0 0 0,-1 0-1 0 0,1 0 1 0 0,-1 0 0 0 0,1 0 0 0 0,-1 0-1 0 0,1-1 1 0 0,-1 1 0 0 0,0 0-19 0 0,-18 22 343 0 0,-8 27 182 0 0,29-48-493 0 0,0-1-1 0 0,1 0 1 0 0,-1 0 0 0 0,0 0-1 0 0,1 0 1 0 0,0 0 0 0 0,-1 0-1 0 0,1-1 1 0 0,0 1 0 0 0,0-1-1 0 0,0 0 1 0 0,0 0 0 0 0,0 0-1 0 0,0 0 1 0 0,0 0-1 0 0,0-1 1 0 0,0 1 0 0 0,0-1-1 0 0,3 0-31 0 0,2 2 87 0 0,110-6-235 0 0,-71-12-1369 0 0,-17 4-6664 0 0,-26 11-4176 0 0</inkml:trace>
</inkml:ink>
</file>

<file path=ppt/ink/ink2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08.84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 22 3537 0 0,'0'0'2670'0'0,"0"0"-557"0"0,0 0-264 0 0,0 0-41 0 0,0 0-17 0 0,0 0-100 0 0,0 0-294 0 0,0 0-341 0 0,0 0-267 0 0,0 0-183 0 0,-7 0 273 0 0,5 0 3495 0 0,72 25-1105 0 0,39-24-2086 0 0,121-32-121 0 0,-74 14-619 0 0,-156 17-556 0 0,-29 1-4156 0 0,-10 13-2494 0 0,23-7 829 0 0,7-3-97 0 0,2 0-1376 0 0</inkml:trace>
</inkml:ink>
</file>

<file path=ppt/ink/ink2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09.47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71 5689 0 0,'0'0'2749'0'0,"0"0"-494"0"0,0 0-245 0 0,0 0-111 0 0,0 0-196 0 0,0 0-302 0 0,0 0-354 0 0,0 0-262 0 0,0 0-159 0 0,0 0-58 0 0,0 0-6 0 0,0 0 1 0 0,0 0-21 0 0,6 14 2739 0 0,157-22 715 0 0,124-49-2733 0 0,-276 55-1196 0 0,-6 1-1337 0 0,-5-3-3328 0 0,0-8-7764 0 0,0 12 354 0 0</inkml:trace>
</inkml:ink>
</file>

<file path=ppt/ink/ink2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14.27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1 129 4513 0 0,'0'0'2304'0'0,"0"0"-207"0"0,0 0-103 0 0,0 0 9 0 0,0 0-87 0 0,0 0-279 0 0,0 0-415 0 0,0 0-365 0 0,0 0-268 0 0,0 0-134 0 0,0 0 16 0 0,0 0 67 0 0,0 0 52 0 0,6 2 22 0 0,35 6 271 0 0,0-2 0 0 0,1-3 0 0 0,-1 0-1 0 0,1-3 1 0 0,28-4-883 0 0,227-25 2776 0 0,-331-4-2334 0 0,-26-33-388 0 0,57 60-2302 0 0,4-6-9862 0 0,1 12 3497 0 0</inkml:trace>
</inkml:ink>
</file>

<file path=ppt/ink/ink2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17.39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9 214 3921 0 0,'0'0'2562'0'0,"0"0"-517"0"0,0 0-136 0 0,0 0 95 0 0,0 0-2 0 0,0 0-159 0 0,0 0-331 0 0,0 0-354 0 0,0 0-284 0 0,0 0-176 0 0,0 0-41 0 0,0 0 12 0 0,-9-6 1251 0 0,34-4 3 0 0,78-18 367 0 0,74 25-1774 0 0,80-16-260 0 0,-256 18-215 0 0,0-1 0 0 0,0 1 0 0 0,-1-1 0 0 0,1 1 0 0 0,0-1 0 0 0,-1 1-1 0 0,1-1 1 0 0,-1 1 0 0 0,1-1 0 0 0,-1 1 0 0 0,0-1 0 0 0,0 0 0 0 0,1 1-1 0 0,-1-1 1 0 0,0 0 0 0 0,-1 1 0 0 0,1-1 0 0 0,0 0 0 0 0,0 1 0 0 0,-1-1-1 0 0,1 0 1 0 0,-1 1 0 0 0,1-1 0 0 0,-1 1 0 0 0,0-1 0 0 0,0 1 0 0 0,1-1 0 0 0,-1 1-1 0 0,0 0 1 0 0,0-1 0 0 0,-1 1 0 0 0,1 0 0 0 0,0 0-41 0 0,-8-8-284 0 0,1 2 0 0 0,-1-1 0 0 0,-1 1 0 0 0,1 0 0 0 0,-1 1 0 0 0,0 0 0 0 0,-1 1 0 0 0,1 0 1 0 0,-1 1-1 0 0,0 0 0 0 0,0 0 0 0 0,0 1 0 0 0,-4 1 284 0 0,-31-13-4638 0 0,35 12 1788 0 0,4 2-3079 0 0,1 1-5327 0 0</inkml:trace>
</inkml:ink>
</file>

<file path=ppt/ink/ink2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14.87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89 357 10826 0 0,'0'0'2299'0'0,"0"0"-478"0"0,0 0-258 0 0,0 0 36 0 0,0 0 32 0 0,0 0-119 0 0,0 0-312 0 0,0 0-361 0 0,0 0-255 0 0,0 0-134 0 0,0 0-95 0 0,0 0-51 0 0,0 0-44 0 0,-6 1-60 0 0,-34 17 296 0 0,64-30 84 0 0,-17 7-686 0 0,7-6 1117 0 0,-26 17-325 0 0,-10 15-606 0 0,22-20-56 0 0,0-1-21 0 0,0 0-1 0 0,0 0-14 0 0,0 0-28 0 0,0-3 140 0 0,0 3-4121 0 0,0 0-4348 0 0,0 3-3187 0 0</inkml:trace>
  <inkml:trace contextRef="#ctx0" brushRef="#br0" timeOffset="810.464">181 155 7834 0 0,'0'0'1960'0'0,"0"0"-290"0"0,0 0-77 0 0,0 0 17 0 0,0 0-59 0 0,0 0-188 0 0,0 0-251 0 0,0 0-175 0 0,0 0-53 0 0,0 0 3 0 0,0 0-53 0 0,0 0-60 0 0,0 0-78 0 0,20-4-98 0 0,131-37 820 0 0,-27-36 432 0 0,-92 52-1087 0 0,-32 25-778 0 0,0 0-5 0 0,0 0-6 0 0,1 19-22 0 0,19 180 173 0 0,-3-23-136 0 0,11 45 11 0 0,2-107-20 0 0,-24-104 261 0 0,-5-17 325 0 0,1-8-522 0 0,12-35 12 0 0,1 0 0 0 0,2 1 0 0 0,23-43-56 0 0,27-74 36 0 0,-54 127-43 0 0,-2 0 0 0 0,-1 0 0 0 0,-2-1 1 0 0,-2 0-1 0 0,1-40 7 0 0,-1 40-224 0 0,-6 39 117 0 0,0 1-36 0 0,0 0-61 0 0,0 0-60 0 0,0 0-95 0 0,0 0-139 0 0,0 0-184 0 0,0 0-162 0 0,0 25-5243 0 0,-2-17 1380 0 0,0 0-5041 0 0</inkml:trace>
  <inkml:trace contextRef="#ctx0" brushRef="#br0" timeOffset="1279.831">945 608 11402 0 0,'0'0'2600'0'0,"0"0"-539"0"0,0 0-340 0 0,0 0-125 0 0,0 0-138 0 0,0 0-207 0 0,0 0-326 0 0,0 0-305 0 0,0 0-190 0 0,0 0-150 0 0,0 0-53 0 0,0 0-15 0 0,0 0-6 0 0,-5 7-35 0 0,1-2-121 0 0,0 0 0 0 0,0 1 1 0 0,1 0-1 0 0,0-1 0 0 0,0 1 0 0 0,0 1 0 0 0,1-1 0 0 0,0 0 1 0 0,0 0-1 0 0,1 1 0 0 0,0 0 0 0 0,0-1 0 0 0,0 5-50 0 0,10 55 492 0 0,9-51-149 0 0,-17-15-380 0 0,-1 0-37 0 0,0 0-78 0 0,-7-30-4607 0 0,3 20 1001 0 0,2-1-3280 0 0,2 6-3791 0 0</inkml:trace>
  <inkml:trace contextRef="#ctx0" brushRef="#br0" timeOffset="1701.879">1017 324 9578 0 0,'0'0'2494'0'0,"0"0"-343"0"0,0 0-275 0 0,0 0-170 0 0,0 0-190 0 0,0 0-247 0 0,0 0-272 0 0,0 0-238 0 0,0 0-164 0 0,0 0-106 0 0,0 0-77 0 0,0 0-37 0 0,-10 2-63 0 0,-38 4 303 0 0,77 0-115 0 0,10-24-13 0 0,-56 12 787 0 0,0 13-1427 0 0,24-10-749 0 0,-5 2-7800 0 0,-2 1-2953 0 0</inkml:trace>
  <inkml:trace contextRef="#ctx0" brushRef="#br0" timeOffset="3896.891">56 365 0 0 0,'0'0'1220'0'0,"0"0"234"0"0,0 0-86 0 0,0 0-34 0 0,0 0-11 0 0,0 0-24 0 0,0 0 4 0 0,0 0-26 0 0,0 0-44 0 0,0 0-57 0 0,0 0-99 0 0,0 0-148 0 0,-3-1-151 0 0,1 0-629 0 0,0 1 0 0 0,0 0 0 0 0,0 0 0 0 0,0 0 0 0 0,0 1 0 0 0,1-1 0 0 0,-1 0-1 0 0,0 1 1 0 0,0-1 0 0 0,0 1 0 0 0,0 0 0 0 0,0-1 0 0 0,0 1 0 0 0,1 0 0 0 0,-1 0-1 0 0,0 0 1 0 0,1 1 0 0 0,-1-1 0 0 0,1 0 0 0 0,-1 1 0 0 0,1-1 0 0 0,-1 0 0 0 0,1 1-1 0 0,0 0 1 0 0,0-1 0 0 0,0 1 0 0 0,0 0 0 0 0,0 0 0 0 0,0-1 0 0 0,0 1 0 0 0,1 0-1 0 0,-1 0 1 0 0,1 0 0 0 0,-1 0 0 0 0,1 0 0 0 0,0 0 0 0 0,0 0 0 0 0,0 0 0 0 0,0 0-1 0 0,0 0 1 0 0,0 1-149 0 0,1-2 126 0 0,1 0-1 0 0,-1 0 1 0 0,0 0 0 0 0,1 0-1 0 0,-1 0 1 0 0,1 0-1 0 0,-1 0 1 0 0,1 0-1 0 0,0-1 1 0 0,-1 1-1 0 0,1 0 1 0 0,0-1 0 0 0,-1 0-1 0 0,1 1 1 0 0,0-1-1 0 0,0 0 1 0 0,-1 0-1 0 0,1 0 1 0 0,0 0-1 0 0,0 0 1 0 0,-1 0-1 0 0,1 0 1 0 0,0-1 0 0 0,-1 1-1 0 0,1-1 1 0 0,0 1-1 0 0,-1-1 1 0 0,2 0-126 0 0,0-1 53 0 0,0 1 0 0 0,-1-1 0 0 0,1 1 0 0 0,-1-1 0 0 0,1 0 0 0 0,-1 0 0 0 0,1 0 0 0 0,-1-1 0 0 0,0 1 0 0 0,0-1 0 0 0,0 1 0 0 0,-1-1 0 0 0,1 1 0 0 0,0-1 0 0 0,-1 0 0 0 0,0 0 0 0 0,0 0 0 0 0,0 0 0 0 0,0 0 0 0 0,1-2-53 0 0,-2 4 9 0 0,0 0 0 0 0,1 0 1 0 0,-1 0-1 0 0,0 0 0 0 0,0 0 0 0 0,0 0 0 0 0,0 0 1 0 0,0 0-1 0 0,0 0 0 0 0,0 0 0 0 0,0 0 1 0 0,0 0-1 0 0,0 0 0 0 0,-1 0 0 0 0,1 0 0 0 0,0 0 1 0 0,-1 0-1 0 0,1 0 0 0 0,-1 0 0 0 0,1 0 0 0 0,-1 0 1 0 0,1 1-1 0 0,-1-1 0 0 0,1 0 0 0 0,-1 0 1 0 0,0 0-1 0 0,0 1 0 0 0,1-1 0 0 0,-1 0 0 0 0,0 1 1 0 0,0-1-1 0 0,0 1 0 0 0,0-1 0 0 0,0 1 0 0 0,0-1 1 0 0,0 1-1 0 0,0 0 0 0 0,0-1 0 0 0,0 1 1 0 0,0 0-1 0 0,0 0 0 0 0,0 0 0 0 0,0 0 0 0 0,0 0 1 0 0,0 0-1 0 0,0 0 0 0 0,0 0 0 0 0,0 0 0 0 0,0 0 1 0 0,0 1-1 0 0,0-1 0 0 0,0 0 0 0 0,0 1 1 0 0,0-1-1 0 0,0 1-9 0 0,0-1-8 0 0,-2 0 9 0 0,1 0 0 0 0,0 0 1 0 0,-1 0-1 0 0,1 0 1 0 0,0 1-1 0 0,0-1 0 0 0,-1 1 1 0 0,1 0-1 0 0,0 0 0 0 0,0-1 1 0 0,0 1-1 0 0,0 1 1 0 0,0-1-1 0 0,0 0 0 0 0,0 0 1 0 0,1 1-1 0 0,-1-1 0 0 0,0 1 1 0 0,1 0-1 0 0,-1-1 0 0 0,1 1 1 0 0,-1 0-1 0 0,1 0 1 0 0,0 0-1 0 0,0 0 0 0 0,0 0 1 0 0,0 0-1 0 0,0 0 0 0 0,0 0 1 0 0,0 0-1 0 0,1 1 0 0 0,-1-1 1 0 0,1 0-1 0 0,0 0 1 0 0,0 1-1 0 0,0-1 0 0 0,0 0 1 0 0,0 0-1 0 0,0 1 0 0 0,0-1 1 0 0,1 0-1 0 0,-1 1-1 0 0,1-2 42 0 0,0 0 1 0 0,0 1-1 0 0,0-1 1 0 0,0 0-1 0 0,0 0 0 0 0,0 0 1 0 0,0 0-1 0 0,0 0 1 0 0,0 0-1 0 0,1-1 0 0 0,-1 1 1 0 0,0 0-1 0 0,1-1 1 0 0,-1 1-1 0 0,0 0 0 0 0,1-1 1 0 0,-1 0-1 0 0,0 1 1 0 0,1-1-1 0 0,-1 0 0 0 0,1 0 1 0 0,-1 0-1 0 0,1 0 1 0 0,-1 0-1 0 0,1 0 0 0 0,-1 0 1 0 0,1 0-1 0 0,-1 0 1 0 0,0-1-1 0 0,1 1 0 0 0,-1-1 1 0 0,1 1-1 0 0,-1-1 1 0 0,0 0-1 0 0,0 1 0 0 0,1-1 1 0 0,-1 0-1 0 0,0 0 1 0 0,0 0-1 0 0,0 0 0 0 0,0 0 1 0 0,0 0-1 0 0,1 0-42 0 0,21-39 428 0 0,-23 39-416 0 0,0 1-26 0 0,0 0-4 0 0,0 0 4 0 0,0 0 2 0 0,0 0-14 0 0,-56 30-421 0 0,56-30 455 0 0,-1 1-1 0 0,1 0 0 0 0,0-1 0 0 0,0 1 0 0 0,0 0 0 0 0,0 0 0 0 0,0-1 0 0 0,0 1 1 0 0,0 0-1 0 0,0-1 0 0 0,0 1 0 0 0,0 0 0 0 0,0 0 0 0 0,1-1 0 0 0,-1 1 0 0 0,0 0 0 0 0,0-1 1 0 0,1 1-1 0 0,-1 0 0 0 0,0-1 0 0 0,1 1 0 0 0,-1-1 0 0 0,1 1 0 0 0,-1 0 0 0 0,1-1 0 0 0,-1 1 1 0 0,1-1-1 0 0,-1 1 0 0 0,1-1 0 0 0,0 0 0 0 0,-1 1 0 0 0,1-1 0 0 0,-1 0 0 0 0,1 1 1 0 0,0-1-1 0 0,-1 0 0 0 0,1 0 0 0 0,0 1 0 0 0,0-1 0 0 0,-1 0 0 0 0,1 0 0 0 0,0 0 0 0 0,-1 0 1 0 0,1 0-1 0 0,0 0 0 0 0,0 0 0 0 0,-1 0 0 0 0,1 0 0 0 0,0-1 0 0 0,-1 1 0 0 0,1 0 0 0 0,0 0 1 0 0,-1-1-1 0 0,1 1 0 0 0,0 0-7 0 0,45-14 494 0 0,-3-40-181 0 0,-43 54-316 0 0,0-1-1 0 0,0 0 0 0 0,1 0 0 0 0,-1 0 1 0 0,0 0-1 0 0,0 0 0 0 0,0 0 0 0 0,0 0 1 0 0,0 1-1 0 0,0-1 0 0 0,-1 0 0 0 0,1 0 0 0 0,0 0 1 0 0,0 0-1 0 0,-1 0 0 0 0,1 1 0 0 0,0-1 1 0 0,-1 0-1 0 0,1 0 0 0 0,-1 1 0 0 0,1-1 1 0 0,-1 0-1 0 0,1 0 0 0 0,-1 1 0 0 0,0-1 0 0 0,1 1 1 0 0,-1-1-1 0 0,0 0 0 0 0,1 1 0 0 0,-1-1 1 0 0,0 1-1 0 0,0 0 0 0 0,0-1 0 0 0,1 1 1 0 0,-1 0-1 0 0,0-1 0 0 0,0 1 0 0 0,0 0 1 0 0,0 0-1 0 0,0 0 0 0 0,1 0 0 0 0,-1 0 0 0 0,0 0 1 0 0,0 0-1 0 0,0 0 0 0 0,0 0 0 0 0,0 0 1 0 0,0 0-1 0 0,1 1 0 0 0,-1-1 0 0 0,0 0 1 0 0,0 0-1 0 0,0 1 4 0 0,-51 11-247 0 0,50-11 242 0 0,-1 0 1 0 0,1-1 0 0 0,0 0 1 0 0,0 1-1 0 0,0 0 0 0 0,0-1 0 0 0,-1 1 0 0 0,1 0 1 0 0,0 0-1 0 0,0 0 0 0 0,1 0 0 0 0,-1 1 0 0 0,0-1 1 0 0,0 0-1 0 0,1 1 0 0 0,-1-1 0 0 0,0 1 1 0 0,1 0-1 0 0,0-1 0 0 0,-1 1 0 0 0,1 0 0 0 0,0 0 1 0 0,0 0-1 0 0,0 0 0 0 0,0 0 0 0 0,0 0 1 0 0,0 0-1 0 0,1 0 0 0 0,-1 0 0 0 0,1 1 0 0 0,0-1 1 0 0,-1 0-1 0 0,1 0 0 0 0,0 1 0 0 0,0-1 4 0 0,2 0 15 0 0,0 0 0 0 0,0 0-1 0 0,1 0 1 0 0,-1-1 0 0 0,0 1 0 0 0,0-1-1 0 0,1 0 1 0 0,-1 0 0 0 0,1 0 0 0 0,-1 0-1 0 0,1 0 1 0 0,0 0 0 0 0,-1-1 0 0 0,1 1-1 0 0,0-1 1 0 0,-1 1 0 0 0,1-1 0 0 0,0 0-1 0 0,2-1-14 0 0,-2 2 22 0 0,-1-1-1 0 0,0 0 1 0 0,1 0 0 0 0,-1 0-1 0 0,1 0 1 0 0,-1 0-1 0 0,1 0 1 0 0,-1-1-1 0 0,0 1 1 0 0,1-1-1 0 0,-1 0 1 0 0,0 1 0 0 0,1-1-1 0 0,-1 0 1 0 0,0-1-1 0 0,0 1 1 0 0,0 0-1 0 0,0 0 1 0 0,0-1-1 0 0,0 0 1 0 0,0 1-1 0 0,0-1 1 0 0,-1 0 0 0 0,1 0-1 0 0,-1 0 1 0 0,1 0-1 0 0,-1 0 1 0 0,0 0-1 0 0,1 0 1 0 0,-1 0-1 0 0,0-2-21 0 0,6-22 117 0 0,-7 26-138 0 0,0 0-23 0 0,-28 14-7939 0 0,23-7 3358 0 0,-1-2-6988 0 0</inkml:trace>
</inkml:ink>
</file>

<file path=ppt/ink/ink2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10.82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92 4481 0 0,'0'0'2239'0'0,"0"0"-427"0"0,0 0-82 0 0,0 0 181 0 0,0 0 44 0 0,0 0-244 0 0,0 0-454 0 0,0 0-431 0 0,0 0-251 0 0,0 0-77 0 0,0 0 33 0 0,0 0 85 0 0,0 0 54 0 0,4 0 4 0 0,48-14 1792 0 0,0-27-679 0 0,-16 15-984 0 0,-17 60-565 0 0,-10-5-128 0 0,-1 0-1 0 0,-1 1 0 0 0,-1 0 0 0 0,-2 0 1 0 0,1 26-110 0 0,10 66 123 0 0,32 84-36 0 0,-34-154 73 0 0,-12-52-127 0 0,0 0 1 0 0,-1 0 0 0 0,1 0 0 0 0,-1 0-1 0 0,1 0 1 0 0,0 0 0 0 0,-1 0 0 0 0,1 0 0 0 0,-1 0-1 0 0,1 0 1 0 0,-1 0 0 0 0,1-1 0 0 0,0 1-1 0 0,-1 0 1 0 0,1 0 0 0 0,-1-1 0 0 0,1 1-1 0 0,-1 0 1 0 0,1-1 0 0 0,-1 1 0 0 0,0 0-1 0 0,1-1 1 0 0,-1 1 0 0 0,1-1 0 0 0,-1 1 0 0 0,0-1-1 0 0,1 1 1 0 0,-1-1 0 0 0,0 1 0 0 0,1-1-1 0 0,-1 1 1 0 0,0-1 0 0 0,0 1 0 0 0,0-1-1 0 0,1 1 1 0 0,-1-1 0 0 0,0 0 0 0 0,0 1 0 0 0,0-1-1 0 0,0 1 1 0 0,0-1 0 0 0,0 0 0 0 0,0 1-1 0 0,0-1 1 0 0,-1 1 0 0 0,1-1 0 0 0,0 1-1 0 0,0-1 1 0 0,0 0 0 0 0,0 1 0 0 0,-1-1 0 0 0,1 1-1 0 0,0-1 1 0 0,-1 1 0 0 0,1-1 0 0 0,0 1-34 0 0,16-80 265 0 0,56-171 60 0 0,-17 12-233 0 0,-53 208 207 0 0,-2 27-5257 0 0,0 2-5371 0 0,0 2-1056 0 0</inkml:trace>
  <inkml:trace contextRef="#ctx0" brushRef="#br0" timeOffset="2159.31">566 571 6729 0 0,'0'0'2102'0'0,"0"0"-371"0"0,0 0-210 0 0,0 0 114 0 0,0 0 108 0 0,0 0-150 0 0,0 0-319 0 0,0 0-410 0 0,0 0-305 0 0,0 0-138 0 0,0 0-15 0 0,0 0 8 0 0,9 0 1384 0 0,-35 106-341 0 0,19-75-1236 0 0,-1 49 247 0 0,10-78-445 0 0,-1-1 1 0 0,1 1-1 0 0,-1-1 0 0 0,1 1 1 0 0,0-1-1 0 0,0 1 0 0 0,0-1 0 0 0,0 0 1 0 0,-1 0-1 0 0,1 0 0 0 0,1 0 1 0 0,-1-1-1 0 0,0 1 0 0 0,0 0 1 0 0,0-1-1 0 0,0 1 0 0 0,1-1 1 0 0,-1 0-1 0 0,0 0 0 0 0,0 0 1 0 0,0 0-1 0 0,1 0 0 0 0,1-1-23 0 0,-4 1-212 0 0,1-10-3162 0 0,0 2-483 0 0,-1 1-4366 0 0,0 3-1583 0 0</inkml:trace>
  <inkml:trace contextRef="#ctx0" brushRef="#br0" timeOffset="2613.267">728 313 9162 0 0,'0'0'2440'0'0,"0"0"-248"0"0,0 0-171 0 0,0 0-98 0 0,0 0-172 0 0,0 0-320 0 0,0 0-340 0 0,0 0-261 0 0,0 0-209 0 0,0 0-137 0 0,0 0-79 0 0,0 0-80 0 0,0 0-54 0 0,-6-2-35 0 0,-25-7 37 0 0,29 13 0 0 0,2-4-244 0 0,26-22 119 0 0,-26 22-114 0 0,0 0 22 0 0,0 0 0 0 0,0 0-5 0 0,0 0 9 0 0,0 0 21 0 0,-26 8 178 0 0,3 2-220 0 0,22-10-98 0 0,1 0-38 0 0,0 0-110 0 0,0 0-156 0 0,0 0-186 0 0,0 0-243 0 0,0 0-274 0 0,0 0-362 0 0,0 0-502 0 0,0 0-832 0 0,0 0-1895 0 0,0 0-3094 0 0</inkml:trace>
</inkml:ink>
</file>

<file path=ppt/ink/ink2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46.65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294 115 936 0 0,'0'0'3218'0'0,"0"0"-1181"0"0,0 0-278 0 0,0 0 129 0 0,0 0 97 0 0,0 0-77 0 0,0 0-253 0 0,0 0-293 0 0,0 0-269 0 0,0 0-171 0 0,0 0-105 0 0,0 0-61 0 0,0 0-66 0 0,-20 6 1413 0 0,-40 61 928 0 0,0 37-1808 0 0,33-51-962 0 0,2 1 0 0 0,2 1 1 0 0,3 1-1 0 0,3 1 0 0 0,-1 13-261 0 0,12-50 75 0 0,1 1 1 0 0,1-1-1 0 0,0 1 1 0 0,2 0-1 0 0,0 0 1 0 0,2 1-1 0 0,0-1 0 0 0,2 0 1 0 0,0 0-1 0 0,1 0 1 0 0,1 0-1 0 0,1-1 1 0 0,1 1-1 0 0,0-1 1 0 0,2-1-1 0 0,1 1 0 0 0,0-1 1 0 0,1-1-1 0 0,1 1 1 0 0,1-2-1 0 0,0 0 1 0 0,1 0-1 0 0,1-1 1 0 0,1-1-1 0 0,0 0 1 0 0,7 4-76 0 0,33 3 426 0 0,-48-18-3086 0 0,-7-4 1672 0 0,0 0-282 0 0,0 0-497 0 0,5 0-6839 0 0,-1 0-3131 0 0</inkml:trace>
  <inkml:trace contextRef="#ctx0" brushRef="#br0" timeOffset="1132.469">432 623 0 0 0,'0'0'247'0'0,"0"0"794"0"0,0 0 180 0 0,0 0-105 0 0,0 0-129 0 0,0 0-82 0 0,0 0-10 0 0,0 0 96 0 0,0 0 130 0 0,0 0 78 0 0,4-4 35 0 0,12-11-66 0 0,-12 12-100 0 0,4-12 10330 0 0,10 19-8275 0 0,-9-1-3582 0 0,1 2 532 0 0,-1 1-1 0 0,-1 0 0 0 0,1 0 1 0 0,-1 1-1 0 0,0 0 0 0 0,0 0 1 0 0,-1 1-1 0 0,0 0 0 0 0,0 1 1 0 0,-1-1-1 0 0,0 1 0 0 0,2 5-72 0 0,1 3 82 0 0,0 1 0 0 0,-1 0 0 0 0,-1 0 0 0 0,-1 1 0 0 0,-1-1 0 0 0,0 1 0 0 0,1 17-82 0 0,10 36 142 0 0,29 46 92 0 0,-15-77-214 0 0,-6-97 1272 0 0,117-220-1319 0 0,-90 189 34 0 0,-50 86-15 0 0,-1 1-8 0 0,0 0-5 0 0,0 0 5 0 0,0 0 4 0 0,0 0-7 0 0,0 0 2 0 0,0 0-19 0 0,0 0 22 0 0,0 0 32 0 0,0 0-20 0 0,0 0-7 0 0,0 0-7 0 0,0 0-11 0 0,0 0-15 0 0,0 0-6 0 0,0 0-19 0 0,0 0 15 0 0,0 0-17 0 0,-16-11-14060 0 0,13 11 2575 0 0</inkml:trace>
  <inkml:trace contextRef="#ctx0" brushRef="#br0" timeOffset="1698.218">467 369 9618 0 0,'0'0'2477'0'0,"0"0"-437"0"0,0 0-241 0 0,0 0-48 0 0,0 0-135 0 0,0 0-270 0 0,0 0-346 0 0,0 0-308 0 0,0 0-207 0 0,0 0-120 0 0,0 0-22 0 0,0 0 7 0 0,0 0 64 0 0,16-4 1110 0 0,388 4 1992 0 0,-362 7-2651 0 0,-84-39-800 0 0,-45-24-1003 0 0,49 19-2188 0 0,20 15-6765 0 0,15 18 1030 0 0</inkml:trace>
  <inkml:trace contextRef="#ctx0" brushRef="#br0" timeOffset="2051.987">524 0 9410 0 0,'0'0'2274'0'0,"0"0"-259"0"0,0 0-105 0 0,0 0-86 0 0,0 0-204 0 0,0 0-323 0 0,0 0-396 0 0,0 0-326 0 0,0 0-162 0 0,0 0-2 0 0,0 0 73 0 0,0 0 100 0 0,12 4 75 0 0,181 32 2108 0 0,35-20-3651 0 0,-211-9-2085 0 0,-10-4-2109 0 0,-4-2-6606 0 0</inkml:trace>
</inkml:ink>
</file>

<file path=ppt/ink/ink2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39.59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0 737 4697 0 0,'0'0'2709'0'0,"0"0"-445"0"0,0 0-165 0 0,0 0-65 0 0,0 0-114 0 0,0 0-231 0 0,0 0-324 0 0,0 0-330 0 0,0 0-236 0 0,0 0-117 0 0,0 0-50 0 0,0 0-11 0 0,17 4 2041 0 0,121-12 257 0 0,84-20-1570 0 0,-197 19-2758 0 0,-53 6-7703 0 0,21 3 3432 0 0,-1 0-5731 0 0</inkml:trace>
  <inkml:trace contextRef="#ctx0" brushRef="#br0" timeOffset="266.641">195 546 14067 0 0,'0'0'2649'0'0,"0"0"-1124"0"0,0 0-658 0 0,0 0-113 0 0,0 0 79 0 0,0 0 95 0 0,0 0 11 0 0,0 0-97 0 0,0 0-149 0 0,0 0-155 0 0,0 0-130 0 0,0 0-136 0 0,0 0-75 0 0,-1 25-37 0 0,-5 126 56 0 0,6-14-187 0 0,0-108-4782 0 0,0 0-4898 0 0,0-29-1214 0 0</inkml:trace>
  <inkml:trace contextRef="#ctx0" brushRef="#br0" timeOffset="1130.668">554 494 4913 0 0,'0'0'2258'0'0,"0"0"-572"0"0,0 0-122 0 0,0 0 123 0 0,0 0 87 0 0,0 0-79 0 0,0 0-312 0 0,0 0-390 0 0,0 0-331 0 0,0 0-189 0 0,0 0-64 0 0,0 0 69 0 0,18 7 1658 0 0,-10-6-1796 0 0,1-1-1 0 0,-1 0 1 0 0,0-1-1 0 0,0 0 1 0 0,0 0-1 0 0,-1-1 1 0 0,1 0-1 0 0,0 0 1 0 0,0-1-1 0 0,-1 0 1 0 0,0 0-1 0 0,1-1 1 0 0,-1 0-1 0 0,5-4-339 0 0,46-36 886 0 0,-29 19-510 0 0,-8 84-224 0 0,56 180-11 0 0,-42-3-126 0 0,2-140 12 0 0,-18-149 821 0 0,21-87-692 0 0,65-190-47 0 0,-85 256-62 0 0,-17 68-1334 0 0,-3 5-4546 0 0,-1 0-6002 0 0,1 1 1169 0 0</inkml:trace>
  <inkml:trace contextRef="#ctx0" brushRef="#br0" timeOffset="1601.533">1259 1013 13259 0 0,'0'0'1840'0'0,"0"0"-588"0"0,0 0-273 0 0,0 0 146 0 0,0 0 194 0 0,0 0 66 0 0,0 0-194 0 0,0 0-329 0 0,0 0-257 0 0,0 0-166 0 0,0 0-79 0 0,0 0-12 0 0,0 0-40 0 0,2 27 851 0 0,-18 97-141 0 0,15-118-25 0 0,0-3-3901 0 0,-1-12-13132 0 0,2 5 6546 0 0</inkml:trace>
  <inkml:trace contextRef="#ctx0" brushRef="#br0" timeOffset="2007.803">1436 719 7282 0 0,'0'0'3567'0'0,"0"0"-1268"0"0,0 0-629 0 0,0 0-157 0 0,0 0-62 0 0,0 0-90 0 0,0 0-176 0 0,0 0-240 0 0,0 0-220 0 0,0 0-178 0 0,0 0-122 0 0,0 0-66 0 0,-10 1-32 0 0,-29 7-27 0 0,22-1 588 0 0,29-9-517 0 0,-11-4 840 0 0,-22 14-571 0 0,29-12-7840 0 0,-6 3 6605 0 0,1 0-4633 0 0,-3-2-5830 0 0</inkml:trace>
  <inkml:trace contextRef="#ctx0" brushRef="#br0" timeOffset="2545.577">1508 255 6913 0 0,'0'0'2160'0'0,"0"0"-221"0"0,0 0-19 0 0,0 0 1 0 0,0 0-108 0 0,0 0-279 0 0,0 0-366 0 0,0 0-272 0 0,0 0-165 0 0,0 0-67 0 0,0 0-10 0 0,0 0 6 0 0,0 0-31 0 0,3-6-32 0 0,9-16-71 0 0,-9 17-55 0 0,-3 5-58 0 0,0 0-62 0 0,0 0-43 0 0,0 0-44 0 0,0 0-25 0 0,0 0-48 0 0,0 0-30 0 0,0 0-22 0 0,-49 55 1052 0 0,-25 18-985 0 0,48-40-1303 0 0,26-32 630 0 0,0-1-197 0 0,0 0-266 0 0,0 0-457 0 0,0 0-638 0 0,2 0-3026 0 0,1 0 2179 0 0,-3 0 825 0 0,4 0-9416 0 0</inkml:trace>
  <inkml:trace contextRef="#ctx0" brushRef="#br0" timeOffset="3593.625">448 144 2833 0 0,'0'0'2227'0'0,"0"0"-129"0"0,0 0 35 0 0,0 0-43 0 0,0 0-222 0 0,0 0-375 0 0,0 0-432 0 0,0 0-336 0 0,0 0-208 0 0,0 0-64 0 0,0 0 0 0 0,0 0 65 0 0,0 0 122 0 0,3 0 74 0 0,129 4 4174 0 0,8 0-3872 0 0,-26-4-585 0 0,-113 0-413 0 0,-1 0 14 0 0,0 0 19 0 0,0 0 17 0 0,0 0-15 0 0,0 0 19 0 0,0 0 2 0 0,0 0-2 0 0,0 0-7 0 0,0 0-28 0 0,0 0-18 0 0,0 0-20 0 0,0 0 22 0 0,0 0-2 0 0,0 0-1 0 0,0 0 10 0 0,0 0 3 0 0,0 0 24 0 0,0 0 22 0 0,0 0 8 0 0,0 0-1 0 0,0 0 12 0 0,0 0 11 0 0,0 0 3 0 0,0 0 36 0 0,0 0 1 0 0,0 0 0 0 0,-17-15 249 0 0,-26-48-370 0 0,22 17-460 0 0,19 27-7056 0 0,2 18 1538 0 0,0 1-5610 0 0</inkml:trace>
  <inkml:trace contextRef="#ctx0" brushRef="#br0" timeOffset="4202.859">1589 23 3249 0 0,'0'0'2111'0'0,"0"0"-115"0"0,0 0-57 0 0,0 0 74 0 0,0 0-6 0 0,0 0-181 0 0,0 0-309 0 0,0 0-325 0 0,0 0-259 0 0,0 0-202 0 0,0 0-91 0 0,0 0-62 0 0,0-4-47 0 0,0-11-41 0 0,0 12-61 0 0,44 36 2600 0 0,129 132-689 0 0,-154-144-2297 0 0,-1 0-1 0 0,0 2 1 0 0,-2-1 0 0 0,-1 2-1 0 0,-1 0 1 0 0,0 1-1 0 0,-2 0 1 0 0,-1 1 0 0 0,-1 1-1 0 0,-2-1 1 0 0,0 1-1 0 0,-2 1 1 0 0,-1 0 0 0 0,-1-1-1 0 0,-1 1 1 0 0,-2 2-43 0 0,0-7-3 0 0,-2 1 0 0 0,-1-1 0 0 0,0 1 0 0 0,-2-1 0 0 0,-1 0 0 0 0,-1 0 0 0 0,0 0 1 0 0,-2-1-1 0 0,-1 0 0 0 0,0-1 0 0 0,-2 0 0 0 0,-10 16 3 0 0,-1-8-237 0 0,-1-2-1 0 0,-2 0 1 0 0,0-2-1 0 0,-2-1 1 0 0,0 0 0 0 0,-2-3-1 0 0,0 0 1 0 0,-1-2 0 0 0,-2-1-1 0 0,1-1 1 0 0,-2-2-1 0 0,0-1 1 0 0,-1-2 0 0 0,-27 6 237 0 0,-67 7-3737 0 0,74-23-4968 0 0,40-2-2296 0 0</inkml:trace>
  <inkml:trace contextRef="#ctx0" brushRef="#br0" timeOffset="6123.891">2303 656 6457 0 0,'0'0'2829'0'0,"0"0"-734"0"0,0 0-345 0 0,0 0-30 0 0,0 0-81 0 0,0 0-152 0 0,0 0-220 0 0,0 0-301 0 0,0 0-258 0 0,0 0-200 0 0,0 0-187 0 0,0 0-114 0 0,-11 7-63 0 0,-33 24-31 0 0,43-30-101 0 0,0 0 0 0 0,0 0 0 0 0,0 0 0 0 0,0 0 0 0 0,0 0 0 0 0,0 0 0 0 0,0 0 0 0 0,0 1 0 0 0,0-1-1 0 0,1 0 1 0 0,-1 0 0 0 0,1 1 0 0 0,-1-1 0 0 0,1 0 0 0 0,-1 1 0 0 0,1-1 0 0 0,0 1 0 0 0,0-1 0 0 0,-1 1 0 0 0,1-1-1 0 0,0 0 1 0 0,0 1 0 0 0,1-1 0 0 0,-1 1 0 0 0,0-1 0 0 0,0 1 0 0 0,1-1 0 0 0,-1 1-12 0 0,1 2 49 0 0,1-1 33 0 0,0 0 0 0 0,0-1 0 0 0,0 1 0 0 0,1-1 0 0 0,-1 0 0 0 0,1 0 0 0 0,-1 0 0 0 0,1 0 0 0 0,-1 0 0 0 0,1-1 0 0 0,0 1 0 0 0,0-1 0 0 0,0 1 0 0 0,0-1 0 0 0,0 0 0 0 0,0 0 0 0 0,1-1 0 0 0,-1 1 0 0 0,3 0-82 0 0,-3-1 84 0 0,0 1-1 0 0,0 0 1 0 0,0-1 0 0 0,0 1-1 0 0,0-1 1 0 0,0 0 0 0 0,0 0-1 0 0,0 0 1 0 0,0-1 0 0 0,-1 1 0 0 0,1-1-1 0 0,0 1 1 0 0,0-1 0 0 0,0 0-1 0 0,0 0 1 0 0,-1 0 0 0 0,1-1-1 0 0,0 1 1 0 0,-1-1 0 0 0,1 1 0 0 0,-1-1-1 0 0,0 0 1 0 0,1 0 0 0 0,-1 0-1 0 0,0 0 1 0 0,0 0 0 0 0,0-1-1 0 0,-1 1 1 0 0,1 0 0 0 0,0-1 0 0 0,-1 1-1 0 0,0-1 1 0 0,1 0 0 0 0,-1 0-1 0 0,0 1 1 0 0,0-1 0 0 0,-1 0 0 0 0,1-3-84 0 0,-1 4-8 0 0,0-1 1 0 0,0 1-1 0 0,-1-1 1 0 0,1 1-1 0 0,-1-1 1 0 0,0 1-1 0 0,0 0 1 0 0,0-1-1 0 0,0 1 1 0 0,0 0-1 0 0,0 0 1 0 0,-1-1-1 0 0,1 1 1 0 0,-1 0-1 0 0,1 0 1 0 0,-1 1-1 0 0,0-1 1 0 0,0 0-1 0 0,0 1 1 0 0,0-1-1 0 0,0 1 1 0 0,0-1 0 0 0,0 1-1 0 0,-1 0 1 0 0,1 0-1 0 0,0 0 1 0 0,-1 0-1 0 0,1 0 1 0 0,-1 1-1 0 0,1-1 1 0 0,-1 1-1 0 0,1-1 1 0 0,-3 1 7 0 0,-2-1-95 0 0,0 1 1 0 0,0-1 0 0 0,0 1 0 0 0,0 1 0 0 0,0-1-1 0 0,0 1 1 0 0,1 0 0 0 0,-1 1 0 0 0,0 0-1 0 0,0 0 1 0 0,1 0 0 0 0,-3 2 94 0 0,5-2-42 0 0,-48 32-662 0 0,34-1 364 0 0,19-31 358 0 0,0 0-1 0 0,0 0 0 0 0,1 0 1 0 0,-1 0-1 0 0,1 0 0 0 0,0 0 1 0 0,0 0-1 0 0,-1-1 0 0 0,1 1 1 0 0,0-1-1 0 0,0 1 0 0 0,1-1 1 0 0,-1 0-1 0 0,0 0 0 0 0,0 0 1 0 0,0 0-1 0 0,1 0 0 0 0,-1-1 1 0 0,1 1-1 0 0,-1-1 0 0 0,0 1 1 0 0,1-1-1 0 0,-1 0 0 0 0,1 0 1 0 0,0 0-18 0 0,12 0 211 0 0,-6 2-64 0 0,0-1 0 0 0,0-1-1 0 0,0 0 1 0 0,0 0 0 0 0,0 0-1 0 0,0-1 1 0 0,-1-1 0 0 0,1 1 0 0 0,0-1-1 0 0,-1-1 1 0 0,1 0 0 0 0,-1 0 0 0 0,0-1-1 0 0,0 0 1 0 0,0 0 0 0 0,0 0 0 0 0,-1-1-1 0 0,1-1 1 0 0,-1 1 0 0 0,4-6-147 0 0,-10 10 10 0 0,0 1-1 0 0,0-1 1 0 0,-1 1 0 0 0,1-1 0 0 0,-1 0 0 0 0,1 1 0 0 0,0-1-1 0 0,-1 0 1 0 0,1 1 0 0 0,-1-1 0 0 0,0 0 0 0 0,1 0-1 0 0,-1 1 1 0 0,0-1 0 0 0,1 0 0 0 0,-1 0 0 0 0,0 0 0 0 0,0 0-1 0 0,0 0 1 0 0,0 1 0 0 0,1-1 0 0 0,-1 0 0 0 0,-1 0 0 0 0,1 0-1 0 0,0 0 1 0 0,0 0 0 0 0,0 0 0 0 0,0 1 0 0 0,-1-1-1 0 0,1 0 1 0 0,0 0 0 0 0,-1 0 0 0 0,1 1 0 0 0,0-1 0 0 0,-1 0-1 0 0,1 0 1 0 0,-1 1 0 0 0,1-1 0 0 0,-1 0 0 0 0,0 1 0 0 0,1-1-1 0 0,-1 1 1 0 0,0-1 0 0 0,1 0 0 0 0,-1 1 0 0 0,0 0-1 0 0,0-1 1 0 0,1 1 0 0 0,-1-1 0 0 0,0 1 0 0 0,0 0 0 0 0,0 0-1 0 0,0-1 1 0 0,1 1 0 0 0,-1 0 0 0 0,0 0 0 0 0,0 0 0 0 0,0 0-1 0 0,0 0 1 0 0,0 0-10 0 0,-3 0-111 0 0,-1 0 0 0 0,0 0 0 0 0,0 0-1 0 0,0 1 1 0 0,1 0 0 0 0,-1 0 0 0 0,0 0 0 0 0,1 0-1 0 0,-1 1 1 0 0,1 0 0 0 0,0 0 0 0 0,-1 0 0 0 0,1 0 0 0 0,0 1-1 0 0,0 0 1 0 0,0-1 0 0 0,1 1 0 0 0,-1 1 0 0 0,1-1-1 0 0,-1 0 1 0 0,1 1 0 0 0,0 0 0 0 0,1 0 0 0 0,-3 3 111 0 0,4 2-2423 0 0,2-7-5745 0 0,2-2-3562 0 0</inkml:trace>
</inkml:ink>
</file>

<file path=ppt/ink/ink2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31.14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0 976 6009 0 0,'0'0'2758'0'0,"0"0"-529"0"0,0 0-285 0 0,0 0-80 0 0,0 0-102 0 0,0 0-220 0 0,0 0-313 0 0,0 0-298 0 0,0 0-231 0 0,0 0-134 0 0,26 4 3859 0 0,1 1-3867 0 0,1-1-1 0 0,-1-1 1 0 0,1-2 0 0 0,0 0 0 0 0,-1-2-1 0 0,20-4-557 0 0,-21 4 220 0 0,197-17 819 0 0,-193 25-890 0 0,-29-7-123 0 0,-1 0-17 0 0,0 0-16 0 0,0 0 1 0 0,0 0 27 0 0,0 0 0 0 0,0 0 11 0 0,0 0 8 0 0,0 0-20 0 0,0 0-5 0 0,0 0 20 0 0,0 0-3 0 0,0 0-26 0 0,0 0 13 0 0,0 0-22 0 0,0 0-6 0 0,0 0 20 0 0,0 0-5 0 0,0 0-35 0 0,0 0-12 0 0,0 0-43 0 0,0 0-56 0 0,0 0-27 0 0,0 0-76 0 0,0 0-108 0 0,-18 1-6369 0 0,9 6 3853 0 0,2-1-2776 0 0,-2-1-5748 0 0</inkml:trace>
  <inkml:trace contextRef="#ctx0" brushRef="#br0" timeOffset="682.21">43 1234 5833 0 0,'0'0'4840'0'0,"0"0"-2230"0"0,0 0-882 0 0,0 0-181 0 0,0 0-72 0 0,0 0-156 0 0,0 0-259 0 0,0 0-305 0 0,0 0-215 0 0,0 0-78 0 0,0 0-18 0 0,0 0 35 0 0,0 0 26 0 0,7 10 2876 0 0,-7-9-3008 0 0,0-1-51 0 0,0 0-6 0 0,0 0-12 0 0,0 0-40 0 0,0 0-20 0 0,0 0-28 0 0,0 0-37 0 0,19 4 989 0 0,217-11 73 0 0,-59-12-875 0 0,-105 19-254 0 0,-72 0-103 0 0,0 0-10 0 0,0 0 8 0 0,0 0-13 0 0,0 0 20 0 0,0 0 6 0 0,0 0-26 0 0,0 0 25 0 0,0 0-6 0 0,0 0 2 0 0,-1 0-3 0 0,1 0-7 0 0,0 0 25 0 0,0 0-24 0 0,0 0 16 0 0,0 0 10 0 0,-6-2-480 0 0,-5 0-3650 0 0,0 3-4047 0 0,7 2-3628 0 0</inkml:trace>
  <inkml:trace contextRef="#ctx0" brushRef="#br0" timeOffset="4101.62">1234 836 0 0 0,'0'0'324'0'0,"0"0"1140"0"0,0 0 446 0 0,0 0 155 0 0,0 0 74 0 0,0 0-99 0 0,0 0-203 0 0,0 0-237 0 0,0 0-232 0 0,0 0-172 0 0,-4-3-69 0 0,-11-12-98 0 0,12 11-65 0 0,3 4-55 0 0,0 0-110 0 0,0 0-83 0 0,0 0-109 0 0,0 0-94 0 0,0 0-80 0 0,0 0-84 0 0,0 0-90 0 0,0 0-69 0 0,0 0-23 0 0,0 0-66 0 0,26 23 816 0 0,-3 2-702 0 0,-2 2 0 0 0,0 1-1 0 0,-2 0 1 0 0,-1 1 0 0 0,-1 1 0 0 0,-1 1 0 0 0,-2 0 0 0 0,-1 1 0 0 0,-2 1 0 0 0,-1-1 0 0 0,-2 2 0 0 0,4 31-215 0 0,5 39 317 0 0,-11-64-63 0 0,-6-39-217 0 0,0-1-4 0 0,0 0 15 0 0,0 0 2 0 0,0 0 20 0 0,0 0-8 0 0,11-48 1563 0 0,6-26-1561 0 0,3 0-1 0 0,3 2 0 0 0,24-50-63 0 0,-27 71 18 0 0,37-97 92 0 0,-35 90-55 0 0,-18 42-793 0 0,-9 21-3506 0 0,0 9 1581 0 0,4-7-390 0 0,-1 0-3673 0 0,-2 1-5289 0 0</inkml:trace>
  <inkml:trace contextRef="#ctx0" brushRef="#br0" timeOffset="6638.53">1074 549 2657 0 0,'0'0'1605'0'0,"0"0"45"0"0,0 0 124 0 0,0 0 153 0 0,0 0 58 0 0,0 0-212 0 0,0 0-314 0 0,0 0-272 0 0,0 0-215 0 0,0 0-176 0 0,0 0-113 0 0,0 0-62 0 0,0 0-52 0 0,-4-4 1938 0 0,76 1 733 0 0,123-19-1577 0 0,-70 17-1349 0 0,-11-5-66 0 0,-114 10-224 0 0,0 0 1 0 0,0 0 7 0 0,0 0 8 0 0,0 0 3 0 0,0 0-8 0 0,0 0 19 0 0,0 0-7 0 0,0 0-15 0 0,0 0 7 0 0,0 0-10 0 0,0 0 18 0 0,0 0-25 0 0,0 0 14 0 0,0 0 12 0 0,0 0 2 0 0,0 0-21 0 0,0 0-4 0 0,0 0 7 0 0,0 0 3 0 0,0 0-12 0 0,0 0 5 0 0,0 0-3 0 0,0 0-4 0 0,0 0-6 0 0,0 0 13 0 0,0 0 3 0 0,0 0-1 0 0,0 0 13 0 0,0 0-24 0 0,0 0 3 0 0,0 0 6 0 0,0 0-8 0 0,0 0 2 0 0,0 0-12 0 0,0 0-16 0 0,0 0 31 0 0,-16 0 1249 0 0,-40-30-1038 0 0,-21-43-11 0 0,78 72-489 0 0,-1 0 0 0 0,0-1 0 0 0,0 1-1 0 0,1-1 1 0 0,-1 1 0 0 0,1 0 0 0 0,-1 0-1 0 0,1-1 1 0 0,0 1 0 0 0,-1 0 0 0 0,1 0 0 0 0,0 0-1 0 0,0-1 1 0 0,0 1 0 0 0,0 0 0 0 0,0 0 0 0 0,0 0-1 0 0,0 1 1 0 0,0-1 0 0 0,0 0 0 0 0,0 0 0 0 0,1 1-1 0 0,-1-1 1 0 0,0 0 0 0 0,0 1 0 0 0,1-1-1 0 0,-1 1 1 0 0,0 0 0 0 0,1-1 0 0 0,-1 1 0 0 0,1 0-1 0 0,-1 0 1 0 0,0 0 0 0 0,1 0 0 0 0,-1 0 0 0 0,1 0-1 0 0,-1 0 1 0 0,0 1 0 0 0,1-1 264 0 0,14-5-8532 0 0,-7 1-3097 0 0</inkml:trace>
  <inkml:trace contextRef="#ctx0" brushRef="#br0" timeOffset="7404.636">1059 203 0 0 0,'0'0'761'0'0,"0"0"550"0"0,0 0 134 0 0,0 0-22 0 0,0 0-28 0 0,0 0-18 0 0,0 0-23 0 0,0 0-56 0 0,0 0 11 0 0,0 0-45 0 0,0 0-79 0 0,0 0-53 0 0,-11 0-121 0 0,-20 0-451 0 0,9 0 6592 0 0,74 11-4991 0 0,158 0 164 0 0,54-7-1326 0 0,-261-2 191 0 0,3 7-12699 0 0,-5-6 6606 0 0,2 1-6808 0 0</inkml:trace>
  <inkml:trace contextRef="#ctx0" brushRef="#br0" timeOffset="13624.206">939 0 0 0 0,'0'0'1092'0'0,"0"0"802"0"0,0 0 125 0 0,0 0-112 0 0,0 0-110 0 0,0 0-133 0 0,0 0-165 0 0,0 0-171 0 0,0 0-188 0 0,0 0-138 0 0,0 0-87 0 0,0 0-67 0 0,-4 23 2559 0 0,-113 228-750 0 0,98-197-2484 0 0,1 2 0 0 0,3 1-1 0 0,3 0 1 0 0,2 0 0 0 0,2 1 0 0 0,3 0-1 0 0,3 0 1 0 0,2 1 0 0 0,4 14-173 0 0,1-38 120 0 0,2 0 0 0 0,1 0 1 0 0,1-1-1 0 0,2 0 0 0 0,2 0 0 0 0,1-1 0 0 0,17 29-120 0 0,-5-20 211 0 0,1-1-1 0 0,2-1 1 0 0,2-2-1 0 0,1-1 1 0 0,2-1-1 0 0,31 24-210 0 0,-43-41 166 0 0,0-2 0 0 0,1 0 1 0 0,0-2-1 0 0,2 0 0 0 0,0-2 0 0 0,8 3-166 0 0,-33-16-12 0 0,0 1 0 0 0,1-1 1 0 0,-1 0-1 0 0,1 1 1 0 0,-1-1-1 0 0,0 0 1 0 0,1 0-1 0 0,-1 1 0 0 0,1-1 1 0 0,-1 0-1 0 0,1 0 1 0 0,-1 0-1 0 0,1 0 1 0 0,-1 0-1 0 0,1 0 0 0 0,-1 0 1 0 0,1 0-1 0 0,-1 0 1 0 0,1 0-1 0 0,-1 0 0 0 0,1 0 1 0 0,-1 0-1 0 0,1 0 1 0 0,-1 0-1 0 0,1 0 1 0 0,-1 0-1 0 0,1-1 0 0 0,-1 1 1 0 0,1 0-1 0 0,-1 0 1 0 0,1-1-1 0 0,-1 1 1 0 0,0 0-1 0 0,1-1 0 0 0,-1 1 1 0 0,1 0-1 0 0,-1-1 1 0 0,0 1-1 0 0,1 0 1 0 0,-1-1-1 0 0,0 1 0 0 0,0-1 1 0 0,1 1-1 0 0,-1-1 1 0 0,0 1-1 0 0,0-1 0 0 0,0 1 1 0 0,0-1-1 0 0,1 1 1 0 0,-1-1-1 0 0,0 1 1 0 0,0-1 11 0 0,0-20-3770 0 0,-1 10-1484 0 0,1 7-6680 0 0</inkml:trace>
</inkml:ink>
</file>

<file path=ppt/ink/ink2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49.77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0 755 8682 0 0,'0'0'2648'0'0,"0"0"-711"0"0,0 0-465 0 0,0 0-125 0 0,0 0 23 0 0,0 0-30 0 0,0 0-122 0 0,0 0-135 0 0,0 0-123 0 0,0 0-125 0 0,0 0-135 0 0,0 0-93 0 0,20 0-82 0 0,123-4 774 0 0,67-7 183 0 0,-178 4-2033 0 0,-28 1-4760 0 0,-11-2-7199 0 0,5 7 3377 0 0</inkml:trace>
  <inkml:trace contextRef="#ctx0" brushRef="#br0" timeOffset="215.031">282 530 5929 0 0,'0'0'5780'0'0,"0"0"-3293"0"0,0 0-1233 0 0,0 0-187 0 0,0 0 52 0 0,0 0 25 0 0,0 0-126 0 0,0 0-214 0 0,0 0-203 0 0,0 0-149 0 0,0 0-90 0 0,0 0-82 0 0,-16 33-103 0 0,-47 104-69 0 0,34-45-58 0 0,27-80-799 0 0,0 39 585 0 0,12-41-4475 0 0,8-6-5209 0 0,-13-4 2616 0 0</inkml:trace>
  <inkml:trace contextRef="#ctx0" brushRef="#br0" timeOffset="930.398">582 585 8010 0 0,'0'0'3811'0'0,"0"0"-1730"0"0,0 0-728 0 0,0 0-86 0 0,0 0 23 0 0,0 0-26 0 0,0 0-170 0 0,0 0-230 0 0,0 0-164 0 0,0 0-95 0 0,0 0-54 0 0,0 0-25 0 0,0 0-29 0 0,32-17-30 0 0,97-54-50 0 0,-55 20 461 0 0,-29 7 171 0 0,-42 92-929 0 0,7 23-96 0 0,3-1 0 0 0,2 0-1 0 0,4-1 1 0 0,27 66-24 0 0,-12-47 17 0 0,-6-36 46 0 0,-23-70 809 0 0,23-140-532 0 0,-13 103-308 0 0,49-152-53 0 0,-23 145-1086 0 0,-41 61-410 0 0,0 4-10428 0 0,-1-2 11068 0 0,-2 3-10647 0 0</inkml:trace>
  <inkml:trace contextRef="#ctx0" brushRef="#br0" timeOffset="1495.976">700 214 10298 0 0,'0'0'4349'0'0,"0"0"-2167"0"0,0 0-939 0 0,0 0-136 0 0,0 0 44 0 0,0 0-18 0 0,0 0-129 0 0,0 0-222 0 0,0 0-206 0 0,0 0-126 0 0,0 0-65 0 0,0 0-26 0 0,16-1-47 0 0,115-2 668 0 0,50 3-164 0 0,-172 0-500 0 0,-8 0 539 0 0,-16-14-201 0 0,-54-68-150 0 0,10-28-2965 0 0,59 107-401 0 0,0 2-4043 0 0,0 1-5034 0 0</inkml:trace>
  <inkml:trace contextRef="#ctx0" brushRef="#br0" timeOffset="12107.841">1337 913 3457 0 0,'0'0'2800'0'0,"0"0"-769"0"0,0 0-296 0 0,0 0 67 0 0,0 0 49 0 0,0 0-170 0 0,0 0-345 0 0,0 0-359 0 0,0 0-262 0 0,0 0-120 0 0,0 0-23 0 0,11 4 4129 0 0,-47 66-2548 0 0,32-62-2104 0 0,1 0 0 0 0,0 0 0 0 0,0 0 0 0 0,0 0 0 0 0,1 1 0 0 0,0-1 0 0 0,1 1-1 0 0,0-1 1 0 0,0 1 0 0 0,1 0 0 0 0,0 5-49 0 0,1-12 53 0 0,0-1-1 0 0,0 1 1 0 0,1-1-1 0 0,-1 0 0 0 0,0 1 1 0 0,1-1-1 0 0,-1 0 1 0 0,1 1-1 0 0,-1-1 0 0 0,1 0 1 0 0,0 0-1 0 0,-1-1 0 0 0,1 1 1 0 0,0 0-1 0 0,0 0 1 0 0,0-1-1 0 0,0 1 0 0 0,-1-1 1 0 0,1 0-1 0 0,0 1 1 0 0,0-1-1 0 0,0 0 0 0 0,0 0 1 0 0,0 0-1 0 0,0-1 1 0 0,0 1-1 0 0,0 0 0 0 0,1-1-52 0 0,0 1 83 0 0,35 0-2677 0 0,-37-23-10856 0 0,-1 21 10255 0 0,0 1-6060 0 0</inkml:trace>
  <inkml:trace contextRef="#ctx0" brushRef="#br0" timeOffset="12568.989">1464 604 5297 0 0,'0'0'2261'0'0,"0"0"-109"0"0,0 0-23 0 0,0 0-74 0 0,0 0-183 0 0,0 0-296 0 0,0 0-305 0 0,0 0-244 0 0,0 0-203 0 0,0 0-133 0 0,0 0-107 0 0,0 0-92 0 0,-8 4-46 0 0,-26 11-43 0 0,11 13 928 0 0,23-27-1279 0 0,31-34 1828 0 0,-30 33-1763 0 0,-1 0 35 0 0,0 0 30 0 0,0 0-14 0 0,0 0-22 0 0,0 0-19 0 0,-21 15-1 0 0,7-6-339 0 0,18-19-2399 0 0,-2 8 2161 0 0,11-13-2466 0 0,-3 7-4972 0 0,-6 4-3390 0 0</inkml:trace>
  <inkml:trace contextRef="#ctx0" brushRef="#br0" timeOffset="13112.349">1609 177 72 0 0,'0'0'1868'0'0,"0"0"-93"0"0,0 0-72 0 0,0 0-25 0 0,0 0-108 0 0,0 0-226 0 0,0 0-274 0 0,0 0-242 0 0,0 0-133 0 0,0 0-6 0 0,0 0 83 0 0,0 0 90 0 0,0 0 94 0 0,-4 15 2531 0 0,-89 91 1209 0 0,33-39-4181 0 0,35-37 897 0 0,44-52-3783 0 0,-3 10-7555 0 0,-14 12-1128 0 0</inkml:trace>
  <inkml:trace contextRef="#ctx0" brushRef="#br0" timeOffset="14573.954">1825 110 0 0 0,'0'0'441'0'0,"0"0"994"0"0,0 0 404 0 0,0 0 225 0 0,0 0 5 0 0,0 0-106 0 0,0 0-184 0 0,0 0-232 0 0,0 0-164 0 0,0 0-113 0 0,0 0-96 0 0,0 0-119 0 0,-4-7-74 0 0,-21-37 1474 0 0,21 43 5059 0 0,9 7-8165 0 0,16 19 1095 0 0,-5-9-284 0 0,-1 2 0 0 0,0-1 0 0 0,-1 2 0 0 0,-1 0 0 0 0,-1 0 0 0 0,-1 2 0 0 0,-1-1 0 0 0,1 5-160 0 0,20 35 147 0 0,-18-31-108 0 0,-2 0-1 0 0,-1 1 1 0 0,-1 0-1 0 0,-2 1 1 0 0,-1 0-1 0 0,-1 0 1 0 0,-1 0 0 0 0,-2 0-1 0 0,-2 1 1 0 0,0-1-1 0 0,-2 2-38 0 0,-1-15 12 0 0,0 1 0 0 0,-1-1-1 0 0,-1 0 1 0 0,0 0 0 0 0,-1 0 0 0 0,-2-1 0 0 0,1 0-1 0 0,-2 0 1 0 0,0-1 0 0 0,-1 0 0 0 0,-8 9-12 0 0,-105 100 20 0 0,91-96 46 0 0,-9 12 113 0 0,32-34-20 0 0,-21 12-131 0 0,30-19-46 0 0,0 0 29 0 0,0 0-30 0 0,0 0 11 0 0,0 0 34 0 0,0 1-33 0 0,0 1 2 0 0,0-1-23 0 0,0-1 14 0 0,0 0 32 0 0,0 0 3 0 0,0 0-8 0 0,0 0 9 0 0,0 0-5 0 0,0 0-30 0 0,0 0-23 0 0,0 0 1 0 0,0 0 20 0 0,0 0-5 0 0,0 0-20 0 0,0 0 2 0 0,0 0-20 0 0,0 0-32 0 0,0-13-5014 0 0,0 8-3927 0 0,0 5-3296 0 0</inkml:trace>
</inkml:ink>
</file>

<file path=ppt/ink/ink2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12.05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12 1376 0 0,'0'0'2017'0'0,"0"0"-360"0"0,0 0-76 0 0,0 0 174 0 0,0 0 155 0 0,0 0-73 0 0,0 0-319 0 0,0 0-361 0 0,0 0-250 0 0,0 0-108 0 0,0 0-17 0 0,4 15 5190 0 0,88-16-135 0 0,121-17-4537 0 0,-80 11-970 0 0,-89 18-240 0 0,-43-10-157 0 0,-5-5-9468 0 0,3 3 3540 0 0,0 1 927 0 0,0 0-5092 0 0</inkml:trace>
</inkml:ink>
</file>

<file path=ppt/ink/ink2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13.09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6225 0 0,'0'0'2757'0'0,"0"0"-589"0"0,0 0-383 0 0,0 0-126 0 0,0 0-115 0 0,0 0-208 0 0,0 0-298 0 0,0 0-221 0 0,0 0-120 0 0,0 0-55 0 0,0 0 27 0 0,0 0 20 0 0,0 0-15 0 0,2 2-42 0 0,56 18 4482 0 0,44-12-3414 0 0,-26 3-909 0 0,-26-4-496 0 0,30-7 152 0 0,-39-14-333 0 0,23 13 107 0 0,-64 1-243 0 0,0 0 36 0 0,0 0 8 0 0,0 0 14 0 0,0 0-24 0 0,0 0-21 0 0,0 0-12 0 0,0 0 15 0 0,0 0-16 0 0,0 0 4 0 0,0 0 5 0 0,2-15-2886 0 0,4 7-2125 0 0,-3 5 2706 0 0,1-4-10178 0 0</inkml:trace>
</inkml:ink>
</file>

<file path=ppt/ink/ink2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17.93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206 531 0 0 0,'0'0'808'0'0,"0"0"-29"0"0,0 0 191 0 0,0 0 368 0 0,0 0 330 0 0,0 0 45 0 0,0 0-270 0 0,0 0-387 0 0,0 0-377 0 0,0 0-263 0 0,0 0-132 0 0,1 3 1483 0 0,4-2-1347 0 0,0-1 0 0 0,0 0 0 0 0,-1 0-1 0 0,1 0 1 0 0,0-1 0 0 0,0 1 0 0 0,0-1-1 0 0,-1-1 1 0 0,1 1 0 0 0,0-1 0 0 0,-1 1 0 0 0,1-1-1 0 0,-1-1 1 0 0,0 1 0 0 0,1 0 0 0 0,2-4-420 0 0,100-93 3354 0 0,-99 85-2980 0 0,-1 21 519 0 0,81 423 317 0 0,-36-194-1067 0 0,-27-178-67 0 0,-12-73 1372 0 0,104-326-329 0 0,-14 68-812 0 0,-36 171-123 0 0,-88 101-6373 0 0,2 1-3445 0 0,15 0-1289 0 0</inkml:trace>
  <inkml:trace contextRef="#ctx0" brushRef="#br0" timeOffset="607.89">265 266 3977 0 0,'0'0'1775'0'0,"0"0"29"0"0,0 0 175 0 0,0 0 168 0 0,0 0-65 0 0,0 0-233 0 0,0 0-350 0 0,0 0-343 0 0,0 0-240 0 0,0 0-130 0 0,0 0-74 0 0,0 0-56 0 0,0 0-36 0 0,-2 0 2934 0 0,187-8-957 0 0,-5 19-1762 0 0,-38 0-1342 0 0,-142-25-3962 0 0,0 6-2839 0 0,0 5-4191 0 0</inkml:trace>
  <inkml:trace contextRef="#ctx0" brushRef="#br0" timeOffset="1276.156">676 236 704 0 0,'0'0'2105'0'0,"0"0"-910"0"0,0 0-202 0 0,0 0 357 0 0,0 0 353 0 0,0 0 89 0 0,0 0-218 0 0,0 0-399 0 0,0 0-338 0 0,0 0-163 0 0,0 0-82 0 0,0 0-33 0 0,0 0-1 0 0,6 0-6 0 0,17 0-33 0 0,-11 1-1029 0 0,-5 4 5798 0 0,-11-4 582 0 0,-6-4-5346 0 0,-81-35-120 0 0,70 25-596 0 0,21 12 63 0 0,0 1-43 0 0,0 0-94 0 0,15-11-4983 0 0,-7 3 2778 0 0,-2 3-582 0 0,-1 0-4607 0 0,-2 1-1606 0 0</inkml:trace>
  <inkml:trace contextRef="#ctx0" brushRef="#br0" timeOffset="1844.601">348 4 0 0 0,'0'0'584'0'0,"0"0"440"0"0,0 0 246 0 0,0 0 258 0 0,0 0 271 0 0,0 0 87 0 0,0 0-86 0 0,0 0-203 0 0,0 0-201 0 0,0 0-145 0 0,0 0-115 0 0,0 0-80 0 0,0 0-73 0 0,-7 0-84 0 0,-1-1-2476 0 0,-7-1 7760 0 0,39 1-753 0 0,353 1-4074 0 0,-273 22-1289 0 0,-102-24-7700 0 0,-2 1 1889 0 0,0 1-6106 0 0</inkml:trace>
  <inkml:trace contextRef="#ctx0" brushRef="#br0" timeOffset="3163.107">11 85 360 0 0,'0'0'1568'0'0,"0"0"-155"0"0,0 0 119 0 0,0 0 174 0 0,0 0 190 0 0,0 0 9 0 0,0 0-196 0 0,0 0-240 0 0,0 0-220 0 0,0 0-166 0 0,0 0-108 0 0,0 0-75 0 0,0 0-77 0 0,-6-7 450 0 0,5 7 2215 0 0,23 504-519 0 0,-31-276-2887 0 0,-7-58-18 0 0,15-34-744 0 0,25-148-4641 0 0,-17 3 2242 0 0,0 1-3737 0 0,-1 0-3752 0 0</inkml:trace>
</inkml:ink>
</file>

<file path=ppt/ink/ink2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20.4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53 0 7730 0 0,'0'0'1863'0'0,"0"0"-80"0"0,0 0 81 0 0,0 0 102 0 0,0 0-52 0 0,0 0-287 0 0,0 0-400 0 0,0 0-325 0 0,0 0-189 0 0,0 0-75 0 0,0 0-48 0 0,0 0-35 0 0,0 0-61 0 0,6 8 1023 0 0,-11 397 895 0 0,-45 22-2244 0 0,48-416-288 0 0,1 0 1 0 0,1 0-1 0 0,-1 0 0 0 0,2 1 0 0 0,0-1 0 0 0,0 0 0 0 0,1 0 0 0 0,0 0 0 0 0,4 9 120 0 0,7-11-4794 0 0,-10-9 3674 0 0,-3-10-6766 0 0,0 9 4456 0 0,0-3-6224 0 0</inkml:trace>
  <inkml:trace contextRef="#ctx0" brushRef="#br0" timeOffset="1405.85">241 59 6529 0 0,'0'0'2393'0'0,"0"0"-250"0"0,0 0-67 0 0,0 0-126 0 0,0 0-143 0 0,0 0-270 0 0,0 0-325 0 0,0 0-287 0 0,0 0-258 0 0,0 0-141 0 0,0 0-54 0 0,0 0-8 0 0,0 0 4 0 0,1-1 15 0 0,5-3-319 0 0,-1 0 1 0 0,1 0-1 0 0,0 1 0 0 0,0 0 1 0 0,0 0-1 0 0,0 1 1 0 0,1 0-1 0 0,-1 0 0 0 0,1 0 1 0 0,-1 1-1 0 0,1 0 1 0 0,0 0-1 0 0,0 1 0 0 0,0-1-164 0 0,13-1 293 0 0,119-13 846 0 0,-134 59-758 0 0,-60 25-10 0 0,31-45-262 0 0,19-19-85 0 0,1-2-14 0 0,0 0-1 0 0,1 0 0 0 0,0 1 1 0 0,-1-1-1 0 0,1 1 1 0 0,1-1-1 0 0,-1 1 0 0 0,1 0 1 0 0,-1 1-1 0 0,1-1 1 0 0,0 0-1 0 0,0 0 0 0 0,1 1 1 0 0,0-1-1 0 0,-1 1 1 0 0,1 0-1 0 0,1-1 0 0 0,-1 1 1 0 0,1 0-1 0 0,0 1-9 0 0,2-4 40 0 0,1 0 0 0 0,0 0 0 0 0,0 0 0 0 0,0 0-1 0 0,0 0 1 0 0,0 0 0 0 0,0-1 0 0 0,1 0 0 0 0,-1 1 0 0 0,0-1 0 0 0,1 0-1 0 0,-1-1 1 0 0,1 1 0 0 0,-1-1 0 0 0,1 0 0 0 0,-1 1 0 0 0,1-1 0 0 0,2-1-40 0 0,72-5 789 0 0,31-24-301 0 0,-105 29-1253 0 0,1 1-6663 0 0,-2 0 1215 0 0,2 0-6305 0 0</inkml:trace>
  <inkml:trace contextRef="#ctx0" brushRef="#br0" timeOffset="2634.091">828 656 5217 0 0,'0'0'1927'0'0,"0"0"-248"0"0,0 0 8 0 0,0 0 102 0 0,0 0 18 0 0,0 0-195 0 0,0 0-380 0 0,0 0-396 0 0,0 0-281 0 0,0 0-120 0 0,0 0-48 0 0,0 0 60 0 0,0 0 78 0 0,2 1 68 0 0,114 5 4094 0 0,213-21-2231 0 0,-255 1-2293 0 0,-77-1-5535 0 0,-8 11-4762 0 0,8 4-1154 0 0</inkml:trace>
  <inkml:trace contextRef="#ctx0" brushRef="#br0" timeOffset="2930.346">1069 534 10986 0 0,'0'0'4367'0'0,"0"0"-2360"0"0,0 0-1000 0 0,0 0-94 0 0,0 0 159 0 0,0 0 106 0 0,0 0-78 0 0,0 0-282 0 0,0 0-285 0 0,0 0-121 0 0,0 0-26 0 0,0 0 18 0 0,0 0 0 0 0,1 13-57 0 0,2 217 886 0 0,-15-133-2772 0 0,8-73-434 0 0,5-13-1266 0 0,-1 0-6303 0 0,0-10-1332 0 0</inkml:trace>
</inkml:ink>
</file>

<file path=ppt/ink/ink2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36.72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 1 1256 0 0,'0'0'1609'0'0,"0"0"178"0"0,0 0 272 0 0,0 0 179 0 0,0 0-95 0 0,0 0-267 0 0,0 0-337 0 0,0 0-312 0 0,0 0-196 0 0,0 0-139 0 0,0 0-110 0 0,0 0-78 0 0,0 0-45 0 0,-13 4 2073 0 0,15 227 1025 0 0,7-7-3010 0 0,-16-76-533 0 0,-13 165 40 0 0,20-313-243 0 0,1 0-11 0 0,-1 0-3 0 0,0 0 11 0 0,0 0-13 0 0,0 0-5 0 0,0 0 20 0 0,0 0 2 0 0,0 0 12 0 0,0 0 8 0 0,0 0-16 0 0,0 0 4 0 0,0 0-10 0 0,0 0-20 0 0,-7-22-1584 0 0,1-20-1948 0 0,6 24-714 0 0,1 4-2250 0 0,-1 4-4449 0 0</inkml:trace>
</inkml:ink>
</file>

<file path=ppt/ink/ink2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39.10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66 58 2993 0 0,'0'0'2788'0'0,"0"0"-1106"0"0,0 0-256 0 0,0 0 154 0 0,0 0 207 0 0,0 0 153 0 0,0 0-129 0 0,0 0-252 0 0,0 0-265 0 0,0 0-224 0 0,0 0-138 0 0,0 0-116 0 0,0 0-64 0 0,-8-4-73 0 0,-24-10-66 0 0,24 10-99 0 0,8 4-95 0 0,0 0-59 0 0,0 0-70 0 0,0 0-35 0 0,0 0-27 0 0,11-1 334 0 0,167-31 623 0 0,-33 29-723 0 0,-141 6-454 0 0,-1-1 1 0 0,0 0-1 0 0,0 1 1 0 0,0 0 0 0 0,0 0-1 0 0,-1-1 1 0 0,1 2 0 0 0,-1-1-1 0 0,0 0 1 0 0,1 0-1 0 0,-1 1 1 0 0,-1-1 0 0 0,1 1-1 0 0,-1 0 1 0 0,1 0-1 0 0,-1-1 1 0 0,0 1 0 0 0,0 0-1 0 0,-1 0 1 0 0,1 0 0 0 0,-1 0-1 0 0,0 0 1 0 0,0 0-1 0 0,0 0 1 0 0,-1 0 0 0 0,1 0-1 0 0,-1 0 1 0 0,0 0-1 0 0,0-1 1 0 0,0 1 0 0 0,-1 0-1 0 0,1 0 1 0 0,-1-1 0 0 0,0 1-1 0 0,0-1 1 0 0,0 0-1 0 0,-3 3-8 0 0,-23 40 48 0 0,-2-3 0 0 0,-3 0 0 0 0,-1-2 0 0 0,-2-2 0 0 0,-8 6-48 0 0,-93 108 8 0 0,133-148 2 0 0,1 1-1 0 0,-1 0 0 0 0,1 0 0 0 0,0 0 1 0 0,0 0-1 0 0,1 1 0 0 0,0-1 0 0 0,0 1 1 0 0,0 0-1 0 0,1-1 0 0 0,0 1 0 0 0,0 0 1 0 0,1 0-1 0 0,0 0 0 0 0,0 3-9 0 0,2-6 39 0 0,0-1 0 0 0,0 0 0 0 0,0 0 1 0 0,1 0-1 0 0,-1 0 0 0 0,1 0 0 0 0,0 0 0 0 0,0-1 0 0 0,0 0 0 0 0,0 1 0 0 0,0-1 0 0 0,0 0 0 0 0,1 0 1 0 0,-1-1-1 0 0,1 1 0 0 0,-1-1 0 0 0,1 0 0 0 0,-1 0 0 0 0,1 0 0 0 0,0 0 0 0 0,0 0 0 0 0,-1-1 0 0 0,1 0 1 0 0,0 0-1 0 0,2 0-39 0 0,33 2 195 0 0,0-2-1 0 0,0-1 1 0 0,0-2 0 0 0,-1-2 0 0 0,1-2 0 0 0,-1-1 0 0 0,26-10-195 0 0,-45 14-233 0 0,-34 4-7673 0 0,12 1 1243 0 0,-1 2-5594 0 0</inkml:trace>
</inkml:ink>
</file>

<file path=ppt/ink/ink2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37.36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 55 4049 0 0,'0'0'2967'0'0,"0"0"-572"0"0,0 0-357 0 0,0 0-100 0 0,0 0-64 0 0,0 0-137 0 0,0 0-223 0 0,0 0-292 0 0,0 0-276 0 0,0 0-208 0 0,0 0-130 0 0,0 0-95 0 0,0 0-27 0 0,-2-5-22 0 0,-2-16-25 0 0,41 2 1189 0 0,48 9-701 0 0,-82 13-901 0 0,0-1-1 0 0,0 1 1 0 0,-1 0-1 0 0,1 0 1 0 0,-1 1-1 0 0,0-1 1 0 0,1 0 0 0 0,-2 1-1 0 0,1-1 1 0 0,0 1-1 0 0,-1 0 1 0 0,1-1-1 0 0,-1 1 1 0 0,0 0 0 0 0,-1 0-1 0 0,1 0 1 0 0,-1 0-1 0 0,1 0 1 0 0,-1 0-1 0 0,0 0 1 0 0,-1 0 0 0 0,1 0-1 0 0,-1 0 1 0 0,1 0-1 0 0,-2 1-25 0 0,2 10 82 0 0,0-11-45 0 0,-1-1-1 0 0,1 0 1 0 0,-1 0-1 0 0,0 1 1 0 0,0-1-1 0 0,0 0 1 0 0,-1 0-1 0 0,1 0 1 0 0,-1 0-1 0 0,1-1 1 0 0,-1 1-1 0 0,0 0 1 0 0,0-1-1 0 0,0 1 0 0 0,0-1 1 0 0,-1 1-1 0 0,1-1 1 0 0,-1 0-1 0 0,1 0 1 0 0,-2 0-37 0 0,-25 31 491 0 0,29-32-442 0 0,44 7 1081 0 0,130-5-745 0 0,-173-3-738 0 0,7 8-4583 0 0,-5-6 243 0 0,-1-1-5184 0 0</inkml:trace>
  <inkml:trace contextRef="#ctx0" brushRef="#br0" timeOffset="408.358">440 489 14683 0 0,'0'0'1498'0'0,"0"0"-607"0"0,0 0-223 0 0,0 0 259 0 0,0 0 244 0 0,0 0 114 0 0,0 0-129 0 0,0 0-275 0 0,0 0-227 0 0,0 0-135 0 0,0 0-67 0 0,0 0-48 0 0,0 0 18 0 0,19-1-5 0 0,92-2 405 0 0,82-30 1212 0 0,-123 19-1952 0 0,-45 3-1083 0 0,-22 8-3178 0 0,-2-1-3920 0 0,-1 3-3347 0 0</inkml:trace>
  <inkml:trace contextRef="#ctx0" brushRef="#br0" timeOffset="711.618">619 261 14611 0 0,'0'0'1914'0'0,"0"0"-682"0"0,0 0-449 0 0,0 0 8 0 0,0 0 114 0 0,0 0 53 0 0,0 0-35 0 0,0 0-162 0 0,0 0-163 0 0,0 0-76 0 0,0 0-44 0 0,0 0-43 0 0,0 0-13 0 0,-4 28-38 0 0,-10 89-42 0 0,-1 102 859 0 0,-13-119-3118 0 0,26-93-348 0 0,2-3-4017 0 0,0-4 4757 0 0,0 3-9713 0 0</inkml:trace>
</inkml:ink>
</file>

<file path=ppt/ink/ink2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29.7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8 115 0 0 0,'0'0'1164'0'0,"0"0"467"0"0,0 0 114 0 0,0 0-60 0 0,0 0-66 0 0,0 0-101 0 0,0 0-75 0 0,0 0-104 0 0,0 0-85 0 0,0 0-114 0 0,0 0-105 0 0,-1-3-95 0 0,-5-5 3447 0 0,6 8-4285 0 0,4 19 907 0 0,16 201 2210 0 0,-16-109-2818 0 0,1 228 254 0 0,-12-111-355 0 0,-2-157 266 0 0,6-90-3657 0 0,-3 2-837 0 0,4 4-4560 0 0,1 6-2629 0 0</inkml:trace>
  <inkml:trace contextRef="#ctx0" brushRef="#br0" timeOffset="1769.337">213 395 0 0 0,'0'0'1042'0'0,"0"0"18"0"0,0 0 79 0 0,0 0 124 0 0,0 0 72 0 0,0 0-52 0 0,0 0-138 0 0,0 0-171 0 0,0 0-138 0 0,0 0-55 0 0,0 0-35 0 0,0 0-6 0 0,0 0-20 0 0,-2 2-56 0 0,0-2-546 0 0,-5 4 1214 0 0,10-2 4050 0 0,-3-2-5043 0 0,24-6 1810 0 0,69-51-528 0 0,-62 50-1403 0 0,-17 40 54 0 0,3 18 92 0 0,17 111 215 0 0,13 81-302 0 0,-29-147-108 0 0,-9-81 207 0 0,14-89 597 0 0,161-367-832 0 0,-140 330-50 0 0,-46 107 790 0 0,1 4-3804 0 0,0 0-3918 0 0,-1 0-3560 0 0,2 0 1556 0 0</inkml:trace>
  <inkml:trace contextRef="#ctx0" brushRef="#br0" timeOffset="2450.591">1059 149 0 0 0,'0'0'938'0'0,"0"0"164"0"0,0 0 105 0 0,0 0 304 0 0,0 0 282 0 0,0 0 35 0 0,0 0-205 0 0,0 0-297 0 0,0 0-209 0 0,0 0-76 0 0,0 0 21 0 0,0 0-29 0 0,0 0-76 0 0,5-9 490 0 0,-4 7 1898 0 0,-34 38-1193 0 0,-71 93-631 0 0,77-100-1287 0 0,187-183 828 0 0,-213 195-254 0 0,5-2-875 0 0,38-33 100 0 0,10-4-4443 0 0,1-2-4701 0 0,-1 0-1936 0 0</inkml:trace>
  <inkml:trace contextRef="#ctx0" brushRef="#br0" timeOffset="4163.678">870 878 5041 0 0,'0'0'1783'0'0,"0"0"-197"0"0,0 0-18 0 0,0 0 134 0 0,0 0 14 0 0,0 0-211 0 0,0 0-348 0 0,0 0-333 0 0,0 0-232 0 0,0 0-75 0 0,0 0 11 0 0,0 0 58 0 0,0 0 68 0 0,7 12 1936 0 0,-16 5-2350 0 0,0 1 0 0 0,2 0 1 0 0,0 1-1 0 0,1-1 1 0 0,1 1-1 0 0,1 0 0 0 0,1 1 1 0 0,0-1-1 0 0,1 11-240 0 0,18-11-1827 0 0,-19-23-1288 0 0,-3-3-7065 0 0,3 3 790 0 0</inkml:trace>
  <inkml:trace contextRef="#ctx0" brushRef="#br0" timeOffset="4631.251">947 671 4465 0 0,'0'0'3325'0'0,"0"0"-947"0"0,0 0-499 0 0,0 0-108 0 0,0 0-6 0 0,0 0-118 0 0,0 0-273 0 0,0 0-384 0 0,0 0-305 0 0,0 0-194 0 0,0 0-140 0 0,0 0-43 0 0,0 0-8 0 0,-3 3-11 0 0,-23 16 831 0 0,46-41 1101 0 0,-29 26-2140 0 0,-1-7-5753 0 0,9 2 3995 0 0,1 1-3963 0 0,-1 0 2947 0 0,0 0-7065 0 0</inkml:trace>
  <inkml:trace contextRef="#ctx0" brushRef="#br0" timeOffset="6089.358">294 134 0 0 0,'0'0'452'0'0,"0"0"803"0"0,0 0 272 0 0,0 0 13 0 0,0 0-55 0 0,0 0-73 0 0,0 0-28 0 0,0 0-31 0 0,0 0-84 0 0,0 0-61 0 0,-6-1-111 0 0,-2 1-2664 0 0,-6-2 8168 0 0,32 1-1096 0 0,132-10-4306 0 0,4 7 574 0 0,-158-10-949 0 0,-96-82-634 0 0,95 92-5080 0 0,26 18-6688 0 0,-12-9-141 0 0</inkml:trace>
</inkml:ink>
</file>

<file path=ppt/ink/ink2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41.1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1 135 0 0 0,'0'0'723'0'0,"0"0"277"0"0,0 0 138 0 0,0 0 158 0 0,0 0 176 0 0,0 0 26 0 0,0 0-137 0 0,0 0-207 0 0,0 0-246 0 0,0 0-126 0 0,0 0 3 0 0,0 0 107 0 0,0 0 153 0 0,2 0 79 0 0,5 0-597 0 0,-1 0 0 0 0,0 0 0 0 0,0 0 0 0 0,0-1 0 0 0,1 0 0 0 0,-1 0 0 0 0,0 0 0 0 0,0-1 0 0 0,0 0 1 0 0,-1 0-1 0 0,1 0 0 0 0,0-1 0 0 0,-1 0 0 0 0,3-2-527 0 0,51-45 1525 0 0,-36 94-1091 0 0,-9 12-82 0 0,-3 1 0 0 0,-3 0 0 0 0,1 33-352 0 0,-2-19 151 0 0,28 83-68 0 0,-14-120 33 0 0,-21-34-118 0 0,0 0 14 0 0,0 0 32 0 0,22-37 1446 0 0,45-123-1274 0 0,-36 77-77 0 0,37-95-75 0 0,-19 32 65 0 0,-43 126-394 0 0,-2 26-1964 0 0,-1 13-1396 0 0,-1-12-315 0 0,3-1-3358 0 0,-2-2-3359 0 0</inkml:trace>
</inkml:ink>
</file>

<file path=ppt/ink/ink2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57.84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0 181 1600 0 0,'0'0'2157'0'0,"0"0"-114"0"0,0 0-155 0 0,0 0-58 0 0,0 0-122 0 0,0 0-234 0 0,0 0-292 0 0,0 0-202 0 0,0 0-96 0 0,0 0-65 0 0,0 0-75 0 0,5-7 5133 0 0,-4 7-5599 0 0,-1 0-34 0 0,0 0-44 0 0,0 0-18 0 0,0 0-9 0 0,0 0 0 0 0,0 0-8 0 0,0 0-25 0 0,0 0-44 0 0,0 0-37 0 0,24 3 971 0 0,11 0-322 0 0,21-4-97 0 0,-15-1-310 0 0,404 2 1511 0 0,-425 8-581 0 0,-71-38-1191 0 0,-39-40 124 0 0,75 53-3098 0 0,-1-47-13568 0 0,16 61 5145 0 0</inkml:trace>
</inkml:ink>
</file>

<file path=ppt/ink/ink2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58.74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 0 2024 0 0,'0'0'2408'0'0,"0"0"-344"0"0,0 0-17 0 0,0 0 71 0 0,0 0-12 0 0,0 0-221 0 0,0 0-414 0 0,0 0-382 0 0,0 0-284 0 0,0 0-171 0 0,0 0-100 0 0,0 0-32 0 0,0 0-26 0 0,-3 2-1 0 0,4-2-407 0 0,-1 0 1 0 0,1 0-1 0 0,-1-1 1 0 0,0 1-1 0 0,1 0 1 0 0,-1 0 0 0 0,1 0-1 0 0,-1 0 1 0 0,1 0-1 0 0,-1 0 1 0 0,0 0-1 0 0,1 0 1 0 0,-1 0-1 0 0,1 0 1 0 0,-1 0-1 0 0,1 0 1 0 0,-1 0-1 0 0,1 0 1 0 0,-1 0-1 0 0,1 0 1 0 0,-1 0 0 0 0,0 1-1 0 0,1-1 1 0 0,-1 0-1 0 0,1 0 1 0 0,-1 1-1 0 0,0-1 1 0 0,1 0-1 0 0,-1 0 1 0 0,0 1-1 0 0,1-1 1 0 0,-1 0-1 0 0,0 1 1 0 0,0-1 0 0 0,1 1-1 0 0,-1-1 1 0 0,0 0-1 0 0,0 1 1 0 0,1-1-1 0 0,-1 1 1 0 0,0-1-1 0 0,0 1 1 0 0,0-1-1 0 0,0 0 1 0 0,0 1-1 0 0,0-1 1 0 0,0 1 0 0 0,0-1-1 0 0,0 1 1 0 0,0-1-1 0 0,0 1 1 0 0,0-1-1 0 0,0 1 1 0 0,0-1-1 0 0,0 0 1 0 0,0 1-1 0 0,-1-1 1 0 0,1 1-1 0 0,0-1-68 0 0,21 3 1401 0 0,14 3-831 0 0,-1-2 0 0 0,1-1 1 0 0,-1-1-1 0 0,1-3 1 0 0,4-1-571 0 0,32 1 314 0 0,88 22 35 0 0,-130-16-278 0 0,-29-5-53 0 0,0 0 10 0 0,0 0 15 0 0,0 0-3 0 0,0 0-8 0 0,0 0-7 0 0,0 0 6 0 0,0 0 26 0 0,0 0 13 0 0,0 0 12 0 0,0 0-30 0 0,0 0-25 0 0,0 0-19 0 0,0 0-29 0 0,0 0 22 0 0,1 0-2765 0 0,0 0-6960 0 0,-1 0-1932 0 0</inkml:trace>
</inkml:ink>
</file>

<file path=ppt/ink/ink2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0:02.04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0 181 9378 0 0,'0'0'2268'0'0,"0"0"-360"0"0,0 0-193 0 0,0 0-80 0 0,0 0-160 0 0,0 0-246 0 0,0 0-285 0 0,0 0-215 0 0,0 0-119 0 0,0 0-23 0 0,0 0-3 0 0,0 0-33 0 0,0 0-40 0 0,9-2-20 0 0,168-15 3052 0 0,56 10-2876 0 0,-157 7-702 0 0,-76 0 55 0 0,0 0 12 0 0,0 0-13 0 0,0 0-6 0 0,0 0 7 0 0,0 0-29 0 0,0 0-7 0 0,0 0 24 0 0,0 0 8 0 0,0 0 25 0 0,0 0 13 0 0,-40-11 1167 0 0,29 5-1192 0 0,0 0 1 0 0,0-1-1 0 0,0 0 0 0 0,1 0 0 0 0,0-1 0 0 0,0 0 1 0 0,1-1-1 0 0,0 0 0 0 0,1-1 0 0 0,0 0 1 0 0,1 0-1 0 0,-3-4-29 0 0,2-18-500 0 0,8 31 110 0 0,0 1-222 0 0,19 0-6279 0 0,-9 1-508 0 0,-4 2-4952 0 0</inkml:trace>
</inkml:ink>
</file>

<file path=ppt/ink/ink2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59.29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33 428 7690 0 0,'0'0'3803'0'0,"0"0"-1432"0"0,0 0-616 0 0,0 0-102 0 0,0 0-50 0 0,0 0-154 0 0,0 0-283 0 0,0 0-353 0 0,0 0-239 0 0,0 0-151 0 0,0 0-99 0 0,0 0-47 0 0,0 0-44 0 0,-4 5-42 0 0,-24 30 311 0 0,27-35-410 0 0,1 0-23 0 0,0 0-12 0 0,0 0 1 0 0,25 0 1003 0 0,44-36 318 0 0,-50 21-1007 0 0,-18 15-272 0 0,-1 0 15 0 0,0 0 52 0 0,0 0 17 0 0,-10 0 257 0 0,-75 32-342 0 0,114-44-2280 0 0,14-6-1960 0 0,-17 5-6009 0 0,-18 9-1815 0 0</inkml:trace>
  <inkml:trace contextRef="#ctx0" brushRef="#br0" timeOffset="1070.081">205 181 4017 0 0,'0'0'3311'0'0,"0"0"-1088"0"0,0 0-502 0 0,0 0-116 0 0,0 0-86 0 0,0 0-156 0 0,0 0-268 0 0,0 0-207 0 0,0 0-51 0 0,0 0 28 0 0,0 0 49 0 0,0 0 22 0 0,0 0-100 0 0,6 4-100 0 0,67 21 1782 0 0,-55-25-2196 0 0,0-2 0 0 0,-1 0 1 0 0,1-1-1 0 0,-1-1 0 0 0,1 0 0 0 0,-1-1 0 0 0,-1-1 1 0 0,1-1-1 0 0,-1 0 0 0 0,4-4-322 0 0,30-25 647 0 0,-47 68-490 0 0,26 178-82 0 0,-25 10-318 0 0,33-116 210 0 0,-16-93 110 0 0,-20-11-27 0 0,21-59 198 0 0,59-102 113 0 0,80-118-216 0 0,-96 185-95 0 0,-64 87-635 0 0,-2 7-4032 0 0,1 1-4471 0 0,0 2-2513 0 0</inkml:trace>
  <inkml:trace contextRef="#ctx0" brushRef="#br0" timeOffset="1917.002">1326 8 6321 0 0,'0'0'2732'0'0,"0"0"-477"0"0,0 0-268 0 0,0 0-73 0 0,0 0-126 0 0,0 0-257 0 0,0 0-311 0 0,0 0-305 0 0,0 0-177 0 0,0 0-52 0 0,0 0-32 0 0,0 0-49 0 0,0 0-57 0 0,-3 14 631 0 0,-109 86-185 0 0,93-75-846 0 0,18-24-125 0 0,1-1 19 0 0,0 0-10 0 0,0 0 7 0 0,0 0 17 0 0,0 0 39 0 0,0 0 21 0 0,22-19 840 0 0,128-101-527 0 0,-143 112-291 0 0,-21 16-136 0 0,-24 20-30 0 0,-10 9 120 0 0,61-38-7488 0 0,-3-2-2727 0 0,-5 0-565 0 0</inkml:trace>
  <inkml:trace contextRef="#ctx0" brushRef="#br0" timeOffset="3319.233">1044 759 5617 0 0,'0'0'3370'0'0,"0"0"-896"0"0,0 0-380 0 0,0 0-112 0 0,0 0-93 0 0,0 0-190 0 0,0 0-277 0 0,0 0-310 0 0,0 0-198 0 0,0 0-86 0 0,0 0-97 0 0,0 0-67 0 0,0 0-61 0 0,7 4 1692 0 0,-58 99-1112 0 0,50-102-1178 0 0,0 0 1 0 0,0 0-1 0 0,0 0 1 0 0,0 0-1 0 0,1 0 1 0 0,-1 0 0 0 0,1 1-1 0 0,-1-1 1 0 0,1 0-1 0 0,-1 0 1 0 0,1 1-1 0 0,0-1 1 0 0,-1 0-1 0 0,1 1 1 0 0,0-1-1 0 0,0 0 1 0 0,0 1-1 0 0,0-1 1 0 0,0 0-1 0 0,0 1 1 0 0,0-1-1 0 0,1 0 1 0 0,-1 1-1 0 0,0-1 1 0 0,1 0-1 0 0,-1 0 1 0 0,1 1 0 0 0,0-1-1 0 0,-1 0 1 0 0,1 0-1 0 0,0 0 1 0 0,0 0-1 0 0,-1 0 1 0 0,1 0-1 0 0,0 0 1 0 0,0 0-1 0 0,0 0 1 0 0,0 0-1 0 0,0 0 1 0 0,1-1-1 0 0,-1 1 1 0 0,0 0-1 0 0,0-1 1 0 0,0 1-1 0 0,1-1 1 0 0,-1 1 0 0 0,0-1-1 0 0,0 0 1 0 0,1 1-1 0 0,-1-1 1 0 0,0 0-1 0 0,1 0 1 0 0,-1 0-1 0 0,0 0 1 0 0,1 0-1 0 0,0-1-5 0 0,32-27-1375 0 0,-23-4-6218 0 0,-8 23 2143 0 0,-1 5-5957 0 0</inkml:trace>
  <inkml:trace contextRef="#ctx0" brushRef="#br0" timeOffset="3918.716">1178 413 9178 0 0,'0'0'2582'0'0,"0"0"-464"0"0,0 0-266 0 0,0 0-92 0 0,0 0-107 0 0,0 0-186 0 0,0 0-275 0 0,0 0-256 0 0,0 0-200 0 0,0 0-114 0 0,0 0-50 0 0,0 0-48 0 0,-8 2-37 0 0,-24 6-42 0 0,27 0 1838 0 0,35-19-1899 0 0,-29 11-336 0 0,-1 0 17 0 0,0 0 32 0 0,0 0-13 0 0,0 0-9 0 0,0 0-2 0 0,0 0-16 0 0,0 0 17 0 0,0 0 24 0 0,0 0 6 0 0,0 0 0 0 0,-31 1 774 0 0,21 5-726 0 0,25-5-236 0 0,-8-1 49 0 0,-7 0 9 0 0,0 0-10 0 0,0 0 8 0 0,0 0 37 0 0,0 0-33 0 0,0 0-27 0 0,0 0-34 0 0,0 0-50 0 0,0 0-21 0 0,0 0-39 0 0,0 0-98 0 0,0 0-174 0 0,0 0-225 0 0,0 0-243 0 0,0 0-360 0 0,0 0-588 0 0,0 0-1520 0 0,0 0-4120 0 0,0 0-4648 0 0</inkml:trace>
  <inkml:trace contextRef="#ctx0" brushRef="#br0" timeOffset="4919.823">1064 763 0 0 0,'0'0'356'0'0,"0"0"1166"0"0,0 0 298 0 0,0 0 63 0 0,0 0-26 0 0,0 0-144 0 0,0 0-182 0 0,0 0-246 0 0,0 0-175 0 0,0 0-73 0 0,0 0 10 0 0,0 0-23 0 0,0 0-97 0 0,2-2-126 0 0,7-7 861 0 0,-9 9-1233 0 0,0 0-39 0 0,0 0-20 0 0,0 30 3777 0 0,-36 48-2385 0 0,12-39-1373 0 0,1 35-74 0 0,26-73-251 0 0,0 1 1 0 0,-1 0-1 0 0,1-1 1 0 0,0 0-1 0 0,-1 0 1 0 0,1 0-1 0 0,0 0 1 0 0,0 0-1 0 0,0 0 1 0 0,0-1-1 0 0,0 1 1 0 0,0-1-1 0 0,0 0 1 0 0,0 0 0 0 0,0 0-1 0 0,0 0 1 0 0,0-1-1 0 0,0 1 1 0 0,0-1-1 0 0,0 0 1 0 0,0 1-1 0 0,0-2 1 0 0,0 1-65 0 0,90-28 671 0 0,-88 28-2565 0 0,-7 1-2363 0 0,-1 1-3746 0 0,2-1-4278 0 0</inkml:trace>
</inkml:ink>
</file>

<file path=ppt/ink/ink2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2:55.8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 0 15467 0 0,'0'0'2692'0'0,"0"0"-1420"0"0,0 0-547 0 0,0 0-5 0 0,0 0 77 0 0,0 0-1 0 0,0 0-167 0 0,0 0-233 0 0,0 0-186 0 0,0 0-132 0 0,0 0-83 0 0,0 0-51 0 0,-3 27-112 0 0,-10 79-169 0 0,20-67-890 0 0,-4-38 776 0 0,13 4-7144 0 0,-11-2-3515 0 0</inkml:trace>
</inkml:ink>
</file>

<file path=ppt/ink/ink2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2:56.13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20572 0 0,'0'0'376'0'0,"0"0"-231"0"0,0 0-33 0 0,0 0-64 0 0,0 0-273 0 0,0 0-287 0 0,0 0-376 0 0,0 0-872 0 0,0 0-1993 0 0,0 0-7081 0 0</inkml:trace>
</inkml:ink>
</file>

<file path=ppt/ink/ink2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2:56.45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132 0 19852 0 0,'0'0'1489'0'0,"0"0"-241"0"0,0 0-121 0 0,0 0-39 0 0,0 0-105 0 0,0 0-183 0 0,0 0-168 0 0,0 0-161 0 0,0 0-158 0 0,0 0-113 0 0,0 0-76 0 0,0 0-72 0 0,0 0-18 0 0,-12 5 14 0 0,-35 14-24 0 0,41-17-18 0 0,1 1 0 0 0,-1-1 0 0 0,1 2 0 0 0,0-1 0 0 0,0 0 0 0 0,0 1 0 0 0,1 0 1 0 0,-1 0-1 0 0,1 1 0 0 0,0-1 0 0 0,0 1 0 0 0,1 0 0 0 0,-1 0 0 0 0,0 2-6 0 0,3-5-3 0 0,1 0-1 0 0,-1 0 1 0 0,1-1 0 0 0,-1 1-1 0 0,1 0 1 0 0,0 0-1 0 0,-1 0 1 0 0,1 0 0 0 0,0 0-1 0 0,1-1 1 0 0,-1 1-1 0 0,0 0 1 0 0,0 0 0 0 0,1 0-1 0 0,-1 0 1 0 0,1-1-1 0 0,-1 1 1 0 0,1 0 0 0 0,0 0-1 0 0,0-1 1 0 0,0 1-1 0 0,0-1 1 0 0,0 1 0 0 0,0-1-1 0 0,0 1 1 0 0,1-1-1 0 0,-1 0 1 0 0,0 1 0 0 0,1-1-1 0 0,-1 0 1 0 0,1 0-1 0 0,-1 0 1 0 0,2 1 3 0 0,59 30-28 0 0,-57-30 32 0 0,142 71 88 0 0,-143-70-55 0 0,-1 0 0 0 0,0 0 0 0 0,0 1 1 0 0,0-1-1 0 0,0 1 0 0 0,-1 0 0 0 0,1-1 0 0 0,-1 1 0 0 0,0 0 0 0 0,0 1 0 0 0,-1-1 1 0 0,1 0-1 0 0,-1 0 0 0 0,0 1 0 0 0,0-1 0 0 0,0 1 0 0 0,-1-1 0 0 0,1 1 0 0 0,-1-1 1 0 0,0 1-1 0 0,-1-1 0 0 0,1 1 0 0 0,-1-1 0 0 0,0 1 0 0 0,0-1 0 0 0,0 0 0 0 0,0 1 1 0 0,-1-1-1 0 0,0 0 0 0 0,0 0 0 0 0,0 0 0 0 0,0 0 0 0 0,-1 0 0 0 0,1-1 0 0 0,-1 1 1 0 0,0-1-1 0 0,0 1 0 0 0,0-1 0 0 0,-1 0 0 0 0,1 0 0 0 0,-1-1 0 0 0,0 1 0 0 0,0 0-37 0 0,-6 3 33 0 0,1-1-1 0 0,-1 1 1 0 0,0-2-1 0 0,0 1 1 0 0,0-1-1 0 0,0-1 1 0 0,-1 0-1 0 0,1-1 1 0 0,-1 1-1 0 0,0-2 1 0 0,0 0-1 0 0,0 0 1 0 0,0-1-1 0 0,-10-1-32 0 0,20 1-70 0 0,-1-1 0 0 0,1 1 0 0 0,-1-1 0 0 0,1 1-1 0 0,0-1 1 0 0,-1 0 0 0 0,1 1 0 0 0,0-1 0 0 0,0 0 0 0 0,-1 0-1 0 0,1 0 1 0 0,0 0 0 0 0,0 0 0 0 0,0 0 0 0 0,0 0 0 0 0,0 0-1 0 0,0 0 1 0 0,1-1 0 0 0,-1 1 0 0 0,0 0 0 0 0,0-1 0 0 0,1 1 0 0 0,-1 0-1 0 0,1-1 1 0 0,-1 1 0 0 0,1-1 0 0 0,0 1 0 0 0,0-1 70 0 0,-2-28-7281 0 0,2 28 6384 0 0,0-6-11272 0 0</inkml:trace>
</inkml:ink>
</file>

<file path=ppt/ink/ink2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2:54.6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546 277 0 0 0,'0'0'1016'0'0,"0"0"569"0"0,0 0 250 0 0,0 0 105 0 0,0 0 63 0 0,0 0 60 0 0,0 0-78 0 0,0 0-185 0 0,0 0-230 0 0,0 0-225 0 0,0 0-178 0 0,1-13-140 0 0,4-39-117 0 0,1 32 2017 0 0,-5 20-2351 0 0,-1 0-77 0 0,0 0-50 0 0,0 0-63 0 0,0 0-57 0 0,0 0-18 0 0,0 0-14 0 0,0 0-17 0 0,0 0-44 0 0,0 27 431 0 0,16 402 655 0 0,-55-112-1003 0 0,14-163-239 0 0,10-43 18 0 0,15-111-83 0 0,0 0-34 0 0,0 0-13 0 0,0 0 35 0 0,0 0-23 0 0,0 0-1 0 0,0 0-10 0 0,0 0-4 0 0,0 0 19 0 0,0 0 12 0 0,0 0-25 0 0,0 0-5 0 0,0 0-24 0 0,0 0-13 0 0,0 0 2 0 0,0-22-3333 0 0,-4-9-2896 0 0,1 18-2588 0 0,3 6-1129 0 0</inkml:trace>
  <inkml:trace contextRef="#ctx0" brushRef="#br0" timeOffset="358.232">1 486 7050 0 0,'0'0'1767'0'0,"0"0"-127"0"0,0 0-117 0 0,0 0 29 0 0,0 0 71 0 0,0 0-32 0 0,0 0-106 0 0,0 0-161 0 0,0 0-152 0 0,0 0-145 0 0,36-27-175 0 0,115-84-108 0 0,-46 54 510 0 0,193-46 1136 0 0,-81 44-1997 0 0,-122 34-303 0 0,-90 21-3710 0 0,-25 5-2893 0 0,8 5-95 0 0,4-2-4128 0 0</inkml:trace>
  <inkml:trace contextRef="#ctx0" brushRef="#br0" timeOffset="1052.12">1008 0 14091 0 0,'0'0'1744'0'0,"0"0"-358"0"0,0 0-362 0 0,0 0-89 0 0,0 0 13 0 0,0 0-74 0 0,0 0-183 0 0,0 0-179 0 0,0 0-99 0 0,0 0-10 0 0,0 0 50 0 0,0 0-30 0 0,2 16-28 0 0,9 113 654 0 0,-2 315 802 0 0,-18 76-1573 0 0,9-519-271 0 0,0 0 1 0 0,-1 0 0 0 0,1 0-1 0 0,0 1 1 0 0,1-1-1 0 0,-1 0 1 0 0,0 0 0 0 0,0 0-1 0 0,0 0 1 0 0,1 0-1 0 0,-1 1 1 0 0,0-1-1 0 0,1 0 1 0 0,-1 0 0 0 0,1 0-1 0 0,-1 0 1 0 0,1 0-1 0 0,0 0 1 0 0,0 0 0 0 0,-1-1-1 0 0,1 1 1 0 0,0 0-1 0 0,0 0 1 0 0,0 0-1 0 0,0-1 1 0 0,0 1 0 0 0,0 0-1 0 0,0-1 1 0 0,0 1-1 0 0,0-1 1 0 0,0 1-1 0 0,0-1 1 0 0,0 0 0 0 0,0 1-1 0 0,0-1 1 0 0,0 0-1 0 0,1 0 1 0 0,-1 0 0 0 0,0 0-1 0 0,0 0 1 0 0,0 0-1 0 0,0 0 1 0 0,1 0-1 0 0,-1 0 1 0 0,0-1 0 0 0,0 1-1 0 0,0 0 1 0 0,0-1-1 0 0,0 1 1 0 0,0-1 0 0 0,0 1-1 0 0,1-1-7 0 0,55-35 557 0 0,38-47-421 0 0,-49 42-32 0 0,1 1-1 0 0,2 3 1 0 0,38-22-104 0 0,-76 52-14 0 0,-11 7 13 0 0,0 0 0 0 0,0 1 0 0 0,-1-1 0 0 0,1 0 0 0 0,0 1 0 0 0,0-1 0 0 0,0 0 0 0 0,0 1 0 0 0,0-1 0 0 0,0 0 0 0 0,0 1 0 0 0,0-1 1 0 0,0 0-1 0 0,0 1 0 0 0,0-1 0 0 0,0 0 0 0 0,0 1 0 0 0,0-1 0 0 0,0 0 0 0 0,0 1 0 0 0,0-1 0 0 0,1 0 0 0 0,-1 1 0 0 0,0-1 0 0 0,0 0 0 0 0,0 1 0 0 0,1-1 0 0 0,-1 0 0 0 0,0 0 0 0 0,0 1 0 0 0,1-1 0 0 0,-1 0 0 0 0,0 0 0 0 0,0 1 1 0 0,1-1-1 0 0,-1 0 0 0 0,0 0 0 0 0,1 0 0 0 0,-1 0 0 0 0,0 1 0 0 0,1-1 0 0 0,-1 0 0 0 0,0 0 0 0 0,1 0 0 0 0,-1 0 0 0 0,0 0 0 0 0,1 0 0 0 0,-1 0 0 0 0,0 0 0 0 0,1 0 0 0 0,-1 0 0 0 0,0 0 0 0 0,1 0 0 0 0,-1 0 0 0 0,0 0 0 0 0,1-1 1 0 0,-1 1-1 0 0,7 187 508 0 0,14-106-300 0 0,-8 3 84 0 0,-13-83-282 0 0,0-1-6 0 0,0 0-25 0 0,0 0 14 0 0,0 0 23 0 0,0 0 14 0 0,0 0 1 0 0,0 0-17 0 0,0 0-29 0 0,0 0-24 0 0,0 0 7 0 0,11-30-4936 0 0,-1 17 2746 0 0,-2 1-1327 0 0,0 4-2872 0 0,1 1-5198 0 0</inkml:trace>
</inkml:ink>
</file>

<file path=ppt/ink/ink2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2:58.14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0 228 2553 0 0,'0'0'1833'0'0,"0"0"-134"0"0,0 0-54 0 0,0 0 100 0 0,0 0 92 0 0,0 0-20 0 0,0 0-150 0 0,0 0-244 0 0,0 0-202 0 0,0 0-170 0 0,0 0-141 0 0,3-12-76 0 0,10-36-57 0 0,29-10 1763 0 0,-31 46-2258 0 0,2 0 1 0 0,-1 1-1 0 0,2 0 1 0 0,-1 1-1 0 0,1 1 0 0 0,1 0 1 0 0,0 1-1 0 0,0 0 1 0 0,0 1-1 0 0,13-3-282 0 0,-23 9 18 0 0,-1 0 0 0 0,1 1 0 0 0,0 0 0 0 0,0 0 0 0 0,-1 0 0 0 0,1 0 0 0 0,0 1 0 0 0,0 0 0 0 0,-1 0 0 0 0,1 0 0 0 0,0 0 0 0 0,-1 1-1 0 0,1 0 1 0 0,-1 0 0 0 0,0 0 0 0 0,0 0 0 0 0,0 1 0 0 0,0-1 0 0 0,0 1 0 0 0,0 0 0 0 0,-1 1 0 0 0,1-1 0 0 0,-1 0 0 0 0,0 1 0 0 0,0 0 0 0 0,0 0 0 0 0,0 0 0 0 0,-1 0-1 0 0,0 0 1 0 0,0 0 0 0 0,0 1 0 0 0,0-1 0 0 0,-1 1 0 0 0,1-1 0 0 0,-1 1 0 0 0,-1 0 0 0 0,1 0 0 0 0,0-1 0 0 0,-1 1 0 0 0,0 2-18 0 0,4 19 52 0 0,-1-1 0 0 0,-2 1-1 0 0,0 0 1 0 0,-2-1 0 0 0,-1 1 0 0 0,0 0 0 0 0,-2-1 0 0 0,-1 0 0 0 0,-2 1 0 0 0,0-2 0 0 0,-1 1 0 0 0,-11 20-52 0 0,-73 132 145 0 0,9-71-98 0 0,78-100-97 0 0,-12 11 193 0 0,21-30 188 0 0,70-106-180 0 0,6 4 0 0 0,72-80-151 0 0,22 11 86 0 0,-90 125-116 0 0,-81 84 12 0 0,-3 8 33 0 0,-1 1 0 0 0,-2-1 0 0 0,-1 0 0 0 0,-2 0 1 0 0,-2 0-1 0 0,-5 15-15 0 0,-3 17 10 0 0,4 3 3 0 0,9-22-49 0 0,32-47 39 0 0,46-71 199 0 0,-4-9-58 0 0,-23 24-123 0 0,2 3 0 0 0,3 1 1 0 0,13-6-22 0 0,-44 43 40 0 0,-22 16-27 0 0,0 2-20 0 0,-35 131 94 0 0,15-80-71 0 0,3-3 6 0 0,5-17 0 0 0,1 0 0 0 0,1 1 0 0 0,2 1-1 0 0,2-1 1 0 0,1 1 0 0 0,0 20-22 0 0,4-63-5515 0 0,1 2 1730 0 0,-1 2-1971 0 0,1 4-5813 0 0</inkml:trace>
  <inkml:trace contextRef="#ctx0" brushRef="#br0" timeOffset="445.965">1232 548 12043 0 0,'0'0'1373'0'0,"0"0"-230"0"0,0 0 127 0 0,0 0 239 0 0,0 0 52 0 0,0 0-125 0 0,0 0-174 0 0,0 0-185 0 0,0 0-155 0 0,0 0-117 0 0,0 0-115 0 0,34-7-113 0 0,107-22-95 0 0,-73 1 130 0 0,-58 18-479 0 0,6-2 43 0 0,-1 0 0 0 0,-1-2-1 0 0,0 0 1 0 0,-1 0 0 0 0,0-1 0 0 0,-2-1-1 0 0,1 0 1 0 0,-2-1 0 0 0,8-15-176 0 0,-16 29 14 0 0,0 0 0 0 0,0 0 1 0 0,-1 0-1 0 0,1-1 0 0 0,-1 1 0 0 0,1 0 1 0 0,-1-1-1 0 0,0 1 0 0 0,0-1 0 0 0,-1 1 1 0 0,1-1-1 0 0,-1 1 0 0 0,0-1 0 0 0,0 0 1 0 0,0 1-1 0 0,0-1 0 0 0,-1 1 0 0 0,1-1 1 0 0,-1 1-1 0 0,0-1 0 0 0,0 1 0 0 0,0-1 1 0 0,0 1-1 0 0,-1 0 0 0 0,1-1 0 0 0,-1 1 1 0 0,0 0-1 0 0,0 0 0 0 0,0 0 0 0 0,0 1 1 0 0,-1-1-1 0 0,1 0 0 0 0,-1 1 1 0 0,0 0-1 0 0,0-1 0 0 0,1 1 0 0 0,-1 0 1 0 0,-1 1-1 0 0,1-1 0 0 0,0 0 0 0 0,0 1 1 0 0,-2-1-15 0 0,-8 1-23 0 0,1 1 1 0 0,0 1-1 0 0,-1-1 1 0 0,1 2-1 0 0,0 0 1 0 0,0 0-1 0 0,-1 1 1 0 0,2 1-1 0 0,-1 0 1 0 0,0 1-1 0 0,1 0 1 0 0,0 0 0 0 0,0 1-1 0 0,0 1 1 0 0,1 0-1 0 0,0 0 1 0 0,1 1-1 0 0,-1 0 1 0 0,1 1-1 0 0,-7 9 23 0 0,11-13-3 0 0,-9 6-22 0 0,0 0 0 0 0,2 1 0 0 0,-1 0 0 0 0,2 1 1 0 0,-1 1-1 0 0,2 0 0 0 0,0 0 0 0 0,1 1 0 0 0,0 1 0 0 0,1-1 0 0 0,1 1 0 0 0,0 0 0 0 0,1 1 0 0 0,1 0 0 0 0,1 0 0 0 0,0 0 0 0 0,1 0 0 0 0,1 1 0 0 0,0 15 25 0 0,3-28-4 0 0,-1-1 0 0 0,2 0 0 0 0,-1 0 0 0 0,0 0 0 0 0,1 0 0 0 0,0 0 0 0 0,0 0 0 0 0,0 0 0 0 0,0-1 1 0 0,0 1-1 0 0,1-1 0 0 0,0 1 0 0 0,0-1 0 0 0,0 0 0 0 0,0 0 0 0 0,0 0 0 0 0,1-1 0 0 0,-1 1 0 0 0,1-1 0 0 0,-1 1 0 0 0,1-1 0 0 0,0-1 1 0 0,0 1-1 0 0,0 0 0 0 0,0-1 0 0 0,0 0 0 0 0,1 0 0 0 0,-1 0 0 0 0,2 0 4 0 0,130 6 28 0 0,-108-10-56 0 0,-1-2 0 0 0,0-1 0 0 0,0-1 0 0 0,-1-1-1 0 0,0-1 1 0 0,0-1 0 0 0,-1-2 0 0 0,7-5 28 0 0,2 2-187 0 0,146-95-2803 0 0,-72 24-7208 0 0,-89 69 896 0 0</inkml:trace>
  <inkml:trace contextRef="#ctx0" brushRef="#br0" timeOffset="873.319">2301 228 10850 0 0,'0'0'3485'0'0,"0"0"-1837"0"0,0 0-643 0 0,0 0 134 0 0,0 0 193 0 0,0 0 76 0 0,0 0-98 0 0,0 0-234 0 0,0 0-232 0 0,0 0-173 0 0,0 0-131 0 0,0 0-97 0 0,-7 6-50 0 0,-128 81 1352 0 0,117-78-1707 0 0,0 1 0 0 0,1 0 1 0 0,0 1-1 0 0,1 1 1 0 0,0 1-1 0 0,1 0 0 0 0,1 1 1 0 0,0 1-1 0 0,0 0 1 0 0,2 1-1 0 0,0 0 0 0 0,1 1 1 0 0,0 0-1 0 0,-5 14-38 0 0,14-28 3 0 0,0-1 0 0 0,1 1 0 0 0,-1 0 0 0 0,1-1 0 0 0,0 1 0 0 0,0 0 0 0 0,0 0 0 0 0,0 0 0 0 0,1 0 1 0 0,-1 0-1 0 0,1 0 0 0 0,0 0 0 0 0,0 0 0 0 0,0 1 0 0 0,0-1 0 0 0,0 0 0 0 0,1 0 0 0 0,-1 0 0 0 0,1 0 0 0 0,0 0 0 0 0,0 0 0 0 0,0-1 0 0 0,0 1 0 0 0,1 0 0 0 0,-1 0 0 0 0,1-1 0 0 0,-1 1 0 0 0,1 0 0 0 0,0-1 0 0 0,0 0 0 0 0,0 0 1 0 0,0 1-1 0 0,1-1 0 0 0,-1 0 0 0 0,1-1 0 0 0,-1 1 0 0 0,1 0 0 0 0,-1-1 0 0 0,1 1 0 0 0,0-1 0 0 0,0 0 0 0 0,0 0 0 0 0,0 0 0 0 0,0 0 0 0 0,0-1 0 0 0,2 1-3 0 0,11-4 71 0 0,0-1 1 0 0,-1 0-1 0 0,0-1 0 0 0,0-1 1 0 0,0 0-1 0 0,-1-1 1 0 0,1-1-1 0 0,-2 0 0 0 0,1-1 1 0 0,-1 0-1 0 0,-1-1 0 0 0,0 0 1 0 0,0-1-1 0 0,-1-1 0 0 0,0 0 1 0 0,-1 0-1 0 0,0-1 0 0 0,2-6-71 0 0,46-45 130 0 0,23-13-125 0 0,-79 79-22 0 0,-1-1-1 0 0,0 0 1 0 0,0 1 0 0 0,0-1-1 0 0,0 1 1 0 0,0-1-1 0 0,0 1 1 0 0,0-1 0 0 0,-1 1-1 0 0,1 0 1 0 0,0-1-1 0 0,-1 1 1 0 0,1 0 0 0 0,-1-1-1 0 0,0 1 1 0 0,0 0 0 0 0,1 0-1 0 0,-1 0 1 0 0,0-1-1 0 0,0 1 1 0 0,-1 0 0 0 0,1 0-1 0 0,0-1 1 0 0,-1 1-1 0 0,1 0 1 0 0,-1 0 0 0 0,0 1 17 0 0,1 4-63 0 0,-16 137-2820 0 0,31-113-465 0 0,-7-22-1135 0 0,1-2-5014 0 0,-5-3 255 0 0</inkml:trace>
  <inkml:trace contextRef="#ctx0" brushRef="#br0" timeOffset="1321.969">2614 629 13379 0 0,'0'0'1834'0'0,"0"0"-337"0"0,0 0-59 0 0,0 0-79 0 0,0 0-139 0 0,0 0-129 0 0,0 0-109 0 0,0 0-74 0 0,0 0-23 0 0,0 0-46 0 0,0 0-145 0 0,0 0-148 0 0,0 0-123 0 0,13-12-85 0 0,74-80 502 0 0,45-121-8 0 0,-118 194-1024 0 0,-19 35-590 0 0,-5 5 739 0 0,1 0-1 0 0,1 0 1 0 0,1 1-1 0 0,1 0 1 0 0,0 1-1 0 0,2-1 1 0 0,1 1-1 0 0,-1 19 44 0 0,4-39 19 0 0,1-1-1 0 0,-1 1 1 0 0,0 0-1 0 0,1-1 1 0 0,-1 1-1 0 0,1-1 0 0 0,0 1 1 0 0,0-1-1 0 0,0 1 1 0 0,0-1-1 0 0,0 1 1 0 0,1-1-1 0 0,-1 0 1 0 0,1 0-1 0 0,-1 0 1 0 0,1 0-1 0 0,0 0 1 0 0,0 0-1 0 0,0 0 0 0 0,0 0 1 0 0,0-1-1 0 0,0 1 1 0 0,1-1-1 0 0,-1 0 1 0 0,0 1-1 0 0,1-1 1 0 0,-1 0-1 0 0,1 0 1 0 0,-1-1-1 0 0,1 1 0 0 0,0 0 1 0 0,-1-1-1 0 0,1 0 1 0 0,0 0-1 0 0,2 1-18 0 0,3-1 127 0 0,0 0 0 0 0,1 0 0 0 0,-1 0 0 0 0,0-1 0 0 0,0 0 0 0 0,0-1-1 0 0,0 0 1 0 0,0 0 0 0 0,0-1 0 0 0,0 0 0 0 0,2-1-127 0 0,11-9-5 0 0,0-2 1 0 0,0 0-1 0 0,-2-1 0 0 0,0-1 0 0 0,-1-1 1 0 0,0-1-1 0 0,-2 0 0 0 0,14-20 5 0 0,-27 34-115 0 0,5-3-843 0 0,2-5-743 0 0,-6 4-6724 0 0,-3 5-3658 0 0</inkml:trace>
  <inkml:trace contextRef="#ctx0" brushRef="#br0" timeOffset="1683.205">3656 191 18996 0 0,'0'0'2305'0'0,"0"0"-750"0"0,0 0-369 0 0,0 0-120 0 0,0 0-167 0 0,0 0-166 0 0,0 0-217 0 0,0 0-170 0 0,0 0-97 0 0,0 0-89 0 0,0 0-32 0 0,0 0-20 0 0,0 0-37 0 0,-32 7-31 0 0,-98 20 17 0 0,81-10-17 0 0,48-17-42 0 0,0 1 0 0 0,1-1-1 0 0,-1 1 1 0 0,0-1-1 0 0,1 1 1 0 0,-1 0-1 0 0,0-1 1 0 0,1 1 0 0 0,-1 0-1 0 0,0-1 1 0 0,1 1-1 0 0,-1 0 1 0 0,1 0 0 0 0,0 0-1 0 0,-1 0 1 0 0,1-1-1 0 0,0 1 1 0 0,-1 0-1 0 0,1 0 1 0 0,0 0 0 0 0,0 0-1 0 0,0 0 1 0 0,0 0-1 0 0,0 0 1 0 0,0 0-1 0 0,0 0 1 0 0,0 0 0 0 0,0-1-1 0 0,0 1 1 0 0,0 0-1 0 0,1 0 1 0 0,-1 0-1 0 0,0 0 1 0 0,1 0 0 0 0,-1 0-1 0 0,0-1 1 0 0,1 1-1 0 0,-1 0 1 0 0,1 0 0 0 0,0 0-1 0 0,-1-1 1 0 0,1 1-1 0 0,0 0 1 0 0,-1-1-1 0 0,1 1 1 0 0,0-1 0 0 0,0 1-1 0 0,-1-1 1 0 0,1 1-1 0 0,0-1 1 0 0,0 1-1 0 0,0-1 1 0 0,0 0 0 0 0,0 0-1 0 0,-1 1 1 0 0,2-1 2 0 0,51 20 15 0 0,-53-20-15 0 0,14 4 9 0 0,0 0-1 0 0,0 1 1 0 0,-1 1-1 0 0,0 0 1 0 0,0 1-1 0 0,-1 1 0 0 0,0-1 1 0 0,0 2-1 0 0,0 0 1 0 0,0 1-9 0 0,-8-6 29 0 0,0 0 0 0 0,0 1 0 0 0,0-1 0 0 0,0 1 1 0 0,-1 0-1 0 0,1 0 0 0 0,-1 0 0 0 0,0 1 0 0 0,-1-1 0 0 0,0 1 1 0 0,0-1-1 0 0,0 1 0 0 0,0 0 0 0 0,-1 0 0 0 0,0 0 0 0 0,0 0 1 0 0,0 0-1 0 0,-1 0 0 0 0,0 0 0 0 0,0 0 0 0 0,-1 0 0 0 0,1 0 1 0 0,-1-1-1 0 0,-1 1 0 0 0,0 3-29 0 0,-3 1 55 0 0,-1 0-1 0 0,0-1 1 0 0,0 0 0 0 0,-1 0 0 0 0,0-1-1 0 0,-1 0 1 0 0,0 0 0 0 0,0-1 0 0 0,0 0-1 0 0,-1 0 1 0 0,0-1 0 0 0,-1 0 0 0 0,1 0-1 0 0,-1-1 1 0 0,0 0 0 0 0,-1-1-1 0 0,1-1 1 0 0,-1 1 0 0 0,1-1 0 0 0,-1-1-1 0 0,0 0 1 0 0,-4-1-55 0 0,12 0-104 0 0,1 0-1 0 0,-1 0 1 0 0,1-1-1 0 0,-1 0 1 0 0,1 1-1 0 0,-1-1 1 0 0,0 0-1 0 0,1 0 1 0 0,-1 0-1 0 0,1-1 1 0 0,-1 1-1 0 0,0-1 1 0 0,1 1-1 0 0,-1-1 1 0 0,1 0-1 0 0,-1 0 1 0 0,1 0-1 0 0,0 0 1 0 0,-1 0-1 0 0,1-1 1 0 0,0 1-1 0 0,0-1 1 0 0,0 1-1 0 0,0-1 1 0 0,0 0-1 0 0,0 0 1 0 0,1 0-1 0 0,-1 0 1 0 0,0 0-1 0 0,1 0 1 0 0,-1-2 104 0 0,-3-4-1305 0 0,-4-6-5435 0 0,7 2-5512 0 0</inkml:trace>
</inkml:ink>
</file>

<file path=ppt/ink/ink2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3:01.76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332 155 6569 0 0,'0'0'2122'0'0,"0"0"-347"0"0,0 0-204 0 0,0 0-12 0 0,0 0 38 0 0,0 0-36 0 0,0 0-168 0 0,0 0-208 0 0,0 0-221 0 0,0 0-178 0 0,0 0-147 0 0,5-4-83 0 0,14-11-52 0 0,-14 12-37 0 0,-5 3-10 0 0,0 0-46 0 0,0 0-23 0 0,0 0-33 0 0,1 99 2002 0 0,-10 203-923 0 0,-31 29-1195 0 0,-7-151-188 0 0,48-188-2289 0 0,8-30-2473 0 0,-7 15-5798 0 0,-2 19-365 0 0</inkml:trace>
  <inkml:trace contextRef="#ctx0" brushRef="#br0" timeOffset="265.639">1 707 12979 0 0,'0'0'1659'0'0,"0"0"-495"0"0,0 0-60 0 0,0 0 171 0 0,0 0 50 0 0,0 0-135 0 0,0 0-197 0 0,0 0-169 0 0,0 0-124 0 0,32-5-97 0 0,104-18-88 0 0,161-15 833 0 0,-199 23-1727 0 0,-38-4-2380 0 0,-41 9-1592 0 0,-2-1-4366 0 0,-10 7-756 0 0</inkml:trace>
  <inkml:trace contextRef="#ctx0" brushRef="#br0" timeOffset="6296.026">891 85 960 0 0,'0'0'1344'0'0,"0"0"21"0"0,0 0 258 0 0,0 0 309 0 0,0 0 154 0 0,0 0-18 0 0,0 0-286 0 0,0 0-363 0 0,0 0-261 0 0,0 0-209 0 0,0 0-167 0 0,-3 0 4268 0 0,21 73-1828 0 0,-11 5-2358 0 0,-4 1 1 0 0,-3-1-1 0 0,-11 78-864 0 0,-30 160 496 0 0,32-250-261 0 0,9-65-202 0 0,0-1-14 0 0,0 0 6 0 0,0 0-30 0 0,0 0-1 0 0,0 0 14 0 0,0 0-5 0 0,0 0 16 0 0,0 0-11 0 0,0 0 24 0 0,0 0-12 0 0,0 0 20 0 0,0 0 18 0 0,0 0-19 0 0,0 0 18 0 0,0 0 7 0 0,0 0-1 0 0,0 0-2 0 0,0 0 10 0 0,0 0-16 0 0,0 0 6 0 0,0 0 19 0 0,0 0-31 0 0,0 0-9 0 0,0 0-5 0 0,0 0-24 0 0,0 0-9 0 0,0 0 25 0 0,0 0-2 0 0,8-22 632 0 0,3 2-657 0 0,0 1 1 0 0,1 0-1 0 0,1 1 1 0 0,0 0-1 0 0,2 1 1 0 0,0 1-1 0 0,1 0 1 0 0,0 1-1 0 0,1 1 1 0 0,10-6-1 0 0,-22 16-1 0 0,0 0 1 0 0,0 1-1 0 0,1 0 1 0 0,0 0-1 0 0,-1 0 1 0 0,1 0-1 0 0,0 1 1 0 0,1 0-1 0 0,-1 0 1 0 0,0 1-1 0 0,0 0 1 0 0,1 0-1 0 0,-1 0 0 0 0,1 1 1 0 0,4 0 0 0 0,-11 0-27 0 0,0 0 23 0 0,0 0-12 0 0,0 0 4 0 0,8 22 60 0 0,-1 1 0 0 0,-1 0 0 0 0,-1 1 0 0 0,-1-1 0 0 0,-1 1 0 0 0,-2 0 0 0 0,0-1 0 0 0,-1 1 0 0 0,-2 6-48 0 0,2-1 15 0 0,2-10-811 0 0,-6-30-424 0 0,3 6 19 0 0,-3-5-719 0 0,4 2-3567 0 0,0 4-3803 0 0</inkml:trace>
  <inkml:trace contextRef="#ctx0" brushRef="#br0" timeOffset="12689.854">1668 692 0 0 0,'0'0'1664'0'0,"0"0"31"0"0,0 0 12 0 0,0 0 39 0 0,0 0 17 0 0,0 0-44 0 0,0 0-182 0 0,0 0-216 0 0,0 0-193 0 0,0 0-121 0 0,0 0-89 0 0,0-6-110 0 0,0-18-64 0 0,-26 3 2876 0 0,-51 21-943 0 0,-9 57-1994 0 0,68-41-595 0 0,11-12-51 0 0,1 1-1 0 0,0 0 0 0 0,0 0 0 0 0,0 1 1 0 0,1-1-1 0 0,0 1 0 0 0,0 1 1 0 0,0-1-1 0 0,1 1 0 0 0,0-1 0 0 0,0 1 1 0 0,1 0-1 0 0,0 1 0 0 0,0-1 1 0 0,0 0-1 0 0,1 1 0 0 0,0 0 0 0 0,1-1 1 0 0,-1 5-37 0 0,4-8 36 0 0,0 0 0 0 0,0 0 0 0 0,1 0 0 0 0,-1 0 0 0 0,1-1 0 0 0,0 1 0 0 0,-1-1 0 0 0,2 0 0 0 0,-1 0 0 0 0,0 0 0 0 0,1 0 0 0 0,-1 0 0 0 0,1-1 0 0 0,0 1 0 0 0,0-1 0 0 0,0 0 0 0 0,0 0 0 0 0,0-1 0 0 0,0 1 0 0 0,1-1 0 0 0,-1 0 0 0 0,0 0 0 0 0,1-1 0 0 0,-1 1 0 0 0,1-1 0 0 0,-1 0 0 0 0,2 0-36 0 0,5 1 79 0 0,0 0 0 0 0,0-1 0 0 0,0 0 0 0 0,1-1 0 0 0,-1 0 0 0 0,-1-1 0 0 0,1 0 0 0 0,0-1 0 0 0,0 0 0 0 0,-1-1 0 0 0,0 0 0 0 0,1 0 0 0 0,-2-1 0 0 0,1-1 0 0 0,0 1 0 0 0,-1-2 0 0 0,0 1 0 0 0,-1-1 0 0 0,0 0-1 0 0,0-1 1 0 0,0 0 0 0 0,-1-1 0 0 0,6-8-79 0 0,-6 10 40 0 0,-1-2 0 0 0,0 1 0 0 0,0-1 0 0 0,-1 1-1 0 0,0-2 1 0 0,-1 1 0 0 0,0 0 0 0 0,0-1 0 0 0,-1 0-1 0 0,0 0 1 0 0,-1 0 0 0 0,0 0 0 0 0,0-7-40 0 0,-2 17 21 0 0,0 0-12 0 0,-10 3-371 0 0,-2 45 315 0 0,11-44 57 0 0,1 1 0 0 0,0-1 0 0 0,1 1 1 0 0,-1-1-1 0 0,1 0 0 0 0,0 1 0 0 0,0-1 0 0 0,0 0 0 0 0,0 0 0 0 0,1 0 0 0 0,0 0 0 0 0,0 0 1 0 0,0 0-1 0 0,0 0 0 0 0,0-1 0 0 0,1 1 0 0 0,0-1 0 0 0,0 0 0 0 0,0 1 0 0 0,0-1 1 0 0,0 0-1 0 0,0-1 0 0 0,1 1 0 0 0,0-1 0 0 0,-1 1 0 0 0,1-1 0 0 0,0 0 0 0 0,0-1 0 0 0,1 1-10 0 0,1 1 32 0 0,1-1 0 0 0,-1 0 0 0 0,1 0 0 0 0,-1-1 0 0 0,1 1 0 0 0,0-2-1 0 0,0 1 1 0 0,-1-1 0 0 0,1 0 0 0 0,0 0 0 0 0,0-1 0 0 0,0 1 0 0 0,-1-2-1 0 0,1 1 1 0 0,-1-1 0 0 0,1 0 0 0 0,5-3-32 0 0,12-9 69 0 0,-1-1 0 0 0,-1 0 0 0 0,-1-2 1 0 0,0-1-1 0 0,-1-1 0 0 0,-1 0 0 0 0,13-18-69 0 0,-12 11 21 0 0,-2-1-1 0 0,-1-1 1 0 0,-1 0-1 0 0,-1-2 1 0 0,-2 1-1 0 0,-1-1 1 0 0,-1-1-1 0 0,-1 0 1 0 0,-2-1-1 0 0,-2 0 1 0 0,0 0-1 0 0,-3 0 1 0 0,1-27-21 0 0,-4 26 14 0 0,2 22-1 0 0,-1 0 1 0 0,0 0 0 0 0,-1 0 0 0 0,0 0-1 0 0,-1 0 1 0 0,0 0 0 0 0,-1 0-1 0 0,0 0 1 0 0,-1 0 0 0 0,0 0 0 0 0,-1 1-1 0 0,0 0 1 0 0,0 0 0 0 0,-1 0-1 0 0,-1 0 1 0 0,-4-6-14 0 0,9 17-1 0 0,0-1 1 0 0,0 1-1 0 0,0-1 0 0 0,0 1 0 0 0,0 0 1 0 0,0-1-1 0 0,0 1 0 0 0,1 0 0 0 0,-1 0 1 0 0,0-1-1 0 0,0 1 0 0 0,1 0 0 0 0,-1 0 1 0 0,0 0-1 0 0,1 0 0 0 0,-1 0 0 0 0,1 0 1 0 0,-1 0-1 0 0,1 0 0 0 0,0 1 0 0 0,-1-1 1 0 0,1 0-1 0 0,0 0 0 0 0,0 0 0 0 0,0 0 1 0 0,0 0-1 0 0,0 0 0 0 0,0 1 0 0 0,0-1 1 0 0,0 0-1 0 0,0 0 0 0 0,0 0 0 0 0,1 0 1 0 0,-1 0-1 0 0,1 0 0 0 0,-1 1 0 0 0,0-1 1 0 0,1 0 0 0 0,-1 2-4 0 0,2 237 415 0 0,13 86-143 0 0,2-182-196 0 0,3-71-39 0 0,-9-17-85 0 0,-9-34 122 0 0,-2-22-66 0 0,1 14-137 0 0,1-20-1835 0 0,-12-39-5053 0 0,3 28-2517 0 0,4 12-2205 0 0</inkml:trace>
  <inkml:trace contextRef="#ctx0" brushRef="#br0" timeOffset="13136.252">1976 343 4681 0 0,'0'0'2179'0'0,"0"0"-294"0"0,0 0-144 0 0,0 0-30 0 0,0 0-5 0 0,0 0-87 0 0,0 0-207 0 0,0 0-199 0 0,0 0-227 0 0,0 0-173 0 0,0 0-83 0 0,0 0-37 0 0,1-6 501 0 0,0 4 2413 0 0,209 10 72 0 0,188-5-2431 0 0,-397-3-1232 0 0,-1 0-29 0 0,0 0-55 0 0,0 0-51 0 0,-7-11-3546 0 0,3 8-1073 0 0,2-1-7682 0 0</inkml:trace>
</inkml:ink>
</file>

<file path=ppt/ink/ink2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06.12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458 1 1144 0 0,'0'0'1787'0'0,"0"0"-174"0"0,0 0-113 0 0,0 0 96 0 0,0 0 69 0 0,0 0-88 0 0,0 0-191 0 0,0 0-266 0 0,0 0-249 0 0,0 0-112 0 0,0 0-10 0 0,0 1 10405 0 0,0 1-11883 0 0,0-2 869 0 0,-23 246 1719 0 0,6-146-1716 0 0,-23 114 44 0 0,-15 77-30 0 0,49-244-92 0 0,6-46-55 0 0,0-1-20 0 0,0 0 1 0 0,0 0 4 0 0,0 0 11 0 0,0 0 8 0 0,0 0-9 0 0,0 0-12 0 0,0 0 17 0 0,0 0 2 0 0,0 0 9 0 0,0 0 2 0 0,0 0-6 0 0,16-27-142 0 0,-3-22-2934 0 0,-10 32-2190 0 0,-2 0-5505 0 0,-1 12 1111 0 0</inkml:trace>
  <inkml:trace contextRef="#ctx0" brushRef="#br0" timeOffset="722.164">20 48 0 0 0,'0'0'886'0'0,"0"0"440"0"0,0 0 116 0 0,0 0-35 0 0,0 0 33 0 0,0 0 145 0 0,0 0 158 0 0,0 0 96 0 0,0 0-36 0 0,-3 0-156 0 0,-11-3-217 0 0,11 3-229 0 0,3 0-187 0 0,0 0-154 0 0,0 0-120 0 0,0 0-68 0 0,5-1 3713 0 0,14 5-3198 0 0,42 0 144 0 0,180-11 259 0 0,-46-11-1106 0 0,59 7 47 0 0,-199 10-369 0 0,-50-2-438 0 0,2-1-4510 0 0,-3 4 2060 0 0,-1 0-5596 0 0,-2 0-3416 0 0</inkml:trace>
  <inkml:trace contextRef="#ctx0" brushRef="#br0" timeOffset="1321.566">1047 321 8938 0 0,'0'0'2404'0'0,"0"0"-330"0"0,0 0-187 0 0,0 0-53 0 0,0 0-96 0 0,0 0-270 0 0,0 0-340 0 0,0 0-277 0 0,0 0-192 0 0,0 0-67 0 0,0 0-13 0 0,0 0-30 0 0,0 0-46 0 0,18 0 872 0 0,46 1 766 0 0,114-9-289 0 0,-50-7-1424 0 0,-109 14-359 0 0,-22 2-5734 0 0,-17 7-271 0 0,13-4 449 0 0,4-2 2026 0 0,1-1-7059 0 0</inkml:trace>
  <inkml:trace contextRef="#ctx0" brushRef="#br0" timeOffset="2140.837">1046 542 5993 0 0,'0'0'2239'0'0,"0"0"-215"0"0,0 0-137 0 0,0 0-96 0 0,0 0-171 0 0,0 0-240 0 0,0 0-254 0 0,0 0-191 0 0,0 0-115 0 0,0 0-75 0 0,0 0-35 0 0,0 0-43 0 0,0 0-71 0 0,-3 3-88 0 0,0 0-1360 0 0,3-3 953 0 0,1 0 0 0 0,-1 0-1 0 0,1 0 1 0 0,-1 1 0 0 0,1-1 0 0 0,-1 0-1 0 0,1 0 1 0 0,-1 0 0 0 0,0 1 0 0 0,1-1 0 0 0,-1 0-1 0 0,1 0 1 0 0,-1 1 0 0 0,1-1 0 0 0,-1 1-1 0 0,0-1 1 0 0,1 0 0 0 0,-1 1 0 0 0,0-1 0 0 0,0 1-1 0 0,1-1 1 0 0,-1 0 0 0 0,0 1 0 0 0,0-1-1 0 0,0 1 1 0 0,1-1 0 0 0,-1 1 0 0 0,0-1 0 0 0,0 1-1 0 0,0-1 1 0 0,0 1 0 0 0,0-1 0 0 0,0 1-1 0 0,0-1 1 0 0,0 1 0 0 0,0-1 0 0 0,0 1 0 0 0,0-1-1 0 0,0 1 1 0 0,-1-1 0 0 0,1 1 0 0 0,0-1-1 0 0,0 1 1 0 0,0-1 0 0 0,-1 1 0 0 0,1-1 0 0 0,0 1-1 0 0,-1-1 1 0 0,1 0 0 0 0,0 1 0 0 0,-1-1 0 0 0,1 0-1 0 0,0 1 1 0 0,-1-1 0 0 0,1 0 0 0 0,-1 1-1 0 0,1-1 1 0 0,-1 0 0 0 0,1 0 0 0 0,-1 1 0 0 0,1-1-1 0 0,0 0 1 0 0,-1 0 0 0 0,1 0 0 0 0,-1 0-1 0 0,1 0 1 0 0,-1 0 0 0 0,0 0 0 0 0,1 0 0 0 0,-1 0-101 0 0,232-7 2188 0 0,-49-8-1594 0 0,-181 15-590 0 0,-1 0 14 0 0,0 0 29 0 0,0 0-23 0 0,0 0-12 0 0,0 0-19 0 0,0 0-13 0 0,0 0 3 0 0,0 0 6 0 0,0 0 17 0 0,0 0-16 0 0,0 0 4 0 0,0 0 14 0 0,0 0 6 0 0,0 0-26 0 0,0 0-16 0 0,0 0 2 0 0,0 0-6 0 0,0 0 9 0 0,0 0 43 0 0,0 0-62 0 0,0 0-6 0 0,0 0 2 0 0,0 0-33 0 0,0 0 43 0 0,0 0 19 0 0,0 0-5 0 0,0 0-19 0 0,0 0 0 0 0,0 0 14 0 0,0 0 40 0 0,0 0-37 0 0,0 0-1 0 0,-12-4-1447 0 0,10-13-2139 0 0,3 5-3977 0 0,1 8-4139 0 0</inkml:trace>
</inkml:ink>
</file>

<file path=ppt/ink/ink2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11.5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 78 10386 0 0,'0'0'2087'0'0,"0"0"-337"0"0,0 0-130 0 0,0 0-27 0 0,0 0-101 0 0,0 0-213 0 0,0 0-287 0 0,0 0-226 0 0,0 0-149 0 0,0 0-82 0 0,0 0-14 0 0,0 0-1 0 0,0 0-31 0 0,0 0-44 0 0,0 0-60 0 0,0 0-70 0 0,16-8 1147 0 0,-8 0-1350 0 0,1 1 0 0 0,1 0 0 0 0,-1 1 0 0 0,1 0 0 0 0,0 0 1 0 0,0 1-1 0 0,1 0 0 0 0,0 1 0 0 0,-1 0 0 0 0,2 1 0 0 0,-1 0 0 0 0,0 1 0 0 0,0 0 0 0 0,7 0-112 0 0,-16 5 5 0 0,1-1-1 0 0,-1 0 0 0 0,0 1 0 0 0,0 0 0 0 0,0-1 1 0 0,0 1-1 0 0,-1 0 0 0 0,1 0 0 0 0,-1 0 0 0 0,1 0 1 0 0,-1 0-1 0 0,0 0 0 0 0,0 0 0 0 0,0 0 0 0 0,-1 1 0 0 0,1-1 1 0 0,-1 0-1 0 0,0 1 0 0 0,0-1 0 0 0,0 0 0 0 0,0 1 1 0 0,-1-1-1 0 0,1 0 0 0 0,-1 0 0 0 0,0 1 0 0 0,0-1 0 0 0,0 0 1 0 0,0 0-1 0 0,-1 2-4 0 0,-4 8 8 0 0,0 1 1 0 0,0-1-1 0 0,-1 0 0 0 0,-1-1 1 0 0,0 0-1 0 0,-1 0 0 0 0,0 0 1 0 0,-3 1-9 0 0,0 1 5 0 0,-97 105 7 0 0,103-114-14 0 0,6-5 2 0 0,0 0 0 0 0,1 0-1 0 0,-1 1 1 0 0,0-1 0 0 0,1 0 0 0 0,-1 0 0 0 0,0 0-1 0 0,1 1 1 0 0,-1-1 0 0 0,0 0 0 0 0,1 1 0 0 0,-1-1-1 0 0,0 0 1 0 0,0 1 0 0 0,1-1 0 0 0,-1 0-1 0 0,0 1 1 0 0,0-1 0 0 0,0 0 0 0 0,0 1 0 0 0,1-1-1 0 0,-1 0 1 0 0,0 1 0 0 0,0-1 0 0 0,0 1 0 0 0,0-1-1 0 0,0 0 1 0 0,0 1 0 0 0,0-1 0 0 0,0 1 0 0 0,0-1-1 0 0,0 0 1 0 0,0 1 0 0 0,0-1 0 0 0,0 1 0 0 0,-1-1-1 0 0,1 0 1 0 0,0 1 0 0 0,0-1 0 0 0,0 0 0 0 0,-1 1-1 0 0,1-1 1 0 0,0 0 0 0 0,0 1 0 0 0,-1-1-1 0 0,1 0 1 0 0,0 1 0 0 0,0-1 0 0 0,-1 0 0 0 0,212 0 1040 0 0,-182-7-362 0 0,2-33 601 0 0,-32 27-4298 0 0,-1-7-5398 0 0,2 16-3703 0 0</inkml:trace>
</inkml:ink>
</file>

<file path=ppt/ink/ink2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10.12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229 89 0 0 0,'0'0'830'0'0,"0"0"274"0"0,0 0 63 0 0,0 0 20 0 0,0 0 37 0 0,0 0 40 0 0,0-11 35 0 0,4-34-15 0 0,2 13 5979 0 0,-5 34 1514 0 0,-1-1-8581 0 0,-3 14 428 0 0,-4 23-249 0 0,0 0 0 0 0,3 0-1 0 0,1 0 1 0 0,1 0 0 0 0,5 36-375 0 0,-2-6 226 0 0,-1 16 333 0 0,0-84-604 0 0,0 0-33 0 0,0 0-28 0 0,0 0-70 0 0,0-22-4853 0 0,0 14-1159 0 0,0 5-446 0 0,0 3-3988 0 0</inkml:trace>
  <inkml:trace contextRef="#ctx0" brushRef="#br0" timeOffset="382.087">0 483 11731 0 0,'0'0'2216'0'0,"0"0"-648"0"0,0 0-406 0 0,0 0 42 0 0,0 0 70 0 0,0 0-69 0 0,0 0-242 0 0,0 0-309 0 0,0 0-220 0 0,0 0-93 0 0,0 0 33 0 0,0 0 65 0 0,3 1 84 0 0,9 4-104 0 0,0-2 0 0 0,0 0 0 0 0,0 0 0 0 0,0-1 0 0 0,0-1 0 0 0,0 0 1 0 0,0 0-1 0 0,1-1 0 0 0,7-2-419 0 0,1 2 285 0 0,128-34 487 0 0,-105 24-2621 0 0,-44 10 984 0 0,0 18-11574 0 0,-1-14 779 0 0</inkml:trace>
</inkml:ink>
</file>

<file path=ppt/ink/ink2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41.00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82 1 1352 0 0,'0'0'1946'0'0,"0"0"60"0"0,0 0 118 0 0,0 0 83 0 0,0 0-70 0 0,0 0-194 0 0,0 0-296 0 0,0 0-257 0 0,0 0-213 0 0,0 0-178 0 0,0 0-183 0 0,0 0-109 0 0,0 0-131 0 0,-3 0-90 0 0,-1 1-372 0 0,-1 1 1 0 0,1 0-1 0 0,0 0 1 0 0,0 0 0 0 0,0 0-1 0 0,0 1 1 0 0,0 0-1 0 0,0-1 1 0 0,0 1 0 0 0,1 1-1 0 0,-1-1 1 0 0,1 0-1 0 0,0 1 1 0 0,0 0 0 0 0,0 0-1 0 0,1 0 1 0 0,0 0-1 0 0,-1 0 1 0 0,1 0 0 0 0,1 1-1 0 0,-1-1 1 0 0,0 1-1 0 0,1-1 1 0 0,0 1 0 0 0,0-1-1 0 0,1 1 1 0 0,-1 0-1 0 0,1 0 1 0 0,0 3-115 0 0,0-6 20 0 0,0-1-1 0 0,-1 0 1 0 0,1 0 0 0 0,0 0 0 0 0,0 1-1 0 0,0-1 1 0 0,0 0 0 0 0,0 0-1 0 0,0 1 1 0 0,1-1 0 0 0,-1 0 0 0 0,0 0-1 0 0,1 0 1 0 0,-1 0 0 0 0,0 1-1 0 0,1-1 1 0 0,-1 0 0 0 0,1 0 0 0 0,0 0-1 0 0,-1 0 1 0 0,1 0 0 0 0,0 0-1 0 0,0 0 1 0 0,0 0 0 0 0,0-1-1 0 0,0 1 1 0 0,-1 0 0 0 0,1 0 0 0 0,1-1-1 0 0,-1 1 1 0 0,0-1 0 0 0,0 1-20 0 0,4 2-105 0 0,11 3 928 0 0,-1-4-3388 0 0,-15-8-2398 0 0,0 1-5654 0 0,0 1 2577 0 0</inkml:trace>
</inkml:ink>
</file>

<file path=ppt/ink/ink2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24.96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6 354 0 0 0,'0'0'747'0'0,"0"0"408"0"0,0 0 129 0 0,0 0-92 0 0,0 0-73 0 0,0 0 20 0 0,0 0 16 0 0,0 0 1004 0 0,-4-6-2371 0 0,3 5 4857 0 0,1 1 5024 0 0,61-44-7584 0 0,-44 25-1754 0 0,29-57 650 0 0,-45 75-953 0 0,-1 1-11 0 0,0 0 3 0 0,0 0 11 0 0,0 0-13 0 0,0 0 13 0 0,0 0-12 0 0,0 0-13 0 0,0 26 109 0 0,1-1 0 0 0,2 1-1 0 0,1 0 1 0 0,0-1 0 0 0,2 0-1 0 0,3 5-114 0 0,6 27 118 0 0,-3 1-1 0 0,-2 0 0 0 0,-3 1 0 0 0,-2 0-117 0 0,15 112 200 0 0,-1-74-52 0 0,-17-89-168 0 0,0-1 296 0 0,-2-16 637 0 0,0 8-897 0 0,0 1 19 0 0,0 0-15 0 0,0 0 14 0 0,0 0 1 0 0,0 0-16 0 0,0 0 12 0 0,0 0-10 0 0,0 0 0 0 0,0 0-9 0 0,6-44 147 0 0,2-11-131 0 0,2 1-1 0 0,2 0 1 0 0,14-35-28 0 0,19-82 14 0 0,11 14 34 0 0,-27 89-42 0 0,-32 59-3683 0 0,0 3-1128 0 0,-2-1-3430 0 0,3 3-4015 0 0</inkml:trace>
  <inkml:trace contextRef="#ctx0" brushRef="#br0" timeOffset="557.501">13 4 4081 0 0,'0'0'1742'0'0,"0"0"-23"0"0,0 0 104 0 0,0 0 164 0 0,0 0 9 0 0,0 0-235 0 0,0 0-325 0 0,0 0-340 0 0,0 0-290 0 0,0 0-181 0 0,0 0-82 0 0,0 0-36 0 0,6 11 2065 0 0,52-9 977 0 0,55-3-2019 0 0,128-3-1889 0 0,-250-1-2881 0 0,5 2-3821 0 0,1 0-4803 0 0</inkml:trace>
  <inkml:trace contextRef="#ctx0" brushRef="#br0" timeOffset="1249.65">597 126 2160 0 0,'0'0'2246'0'0,"0"0"-261"0"0,0 0-28 0 0,0 0 84 0 0,0 0-14 0 0,0 0-236 0 0,0 0-367 0 0,0 0-327 0 0,0 0-289 0 0,0 0-168 0 0,0 0-49 0 0,0 0-23 0 0,0 0 5 0 0,-2 0 3027 0 0,133-26-150 0 0,-54 16-3063 0 0,-77 12-369 0 0,1 0 0 0 0,0 0 0 0 0,0 1 1 0 0,-1-1-1 0 0,1 0 0 0 0,-1 1 1 0 0,0-1-1 0 0,0 0 0 0 0,0 1 1 0 0,0-1-1 0 0,0 0 0 0 0,0 1 1 0 0,-1-1-1 0 0,1 0 0 0 0,-1 1 1 0 0,0-1-1 0 0,1 0 0 0 0,-1 0 1 0 0,0 0-1 0 0,0 0 0 0 0,-1 0 1 0 0,1 0-1 0 0,-1 1-18 0 0,-83 115 627 0 0,78-104-576 0 0,-1 30 283 0 0,11-41-292 0 0,-1-2 0 0 0,0 1 1 0 0,1 0-1 0 0,-1 0 0 0 0,1-1 0 0 0,0 1 0 0 0,-1-1 0 0 0,1 0 1 0 0,0 0-1 0 0,0 0 0 0 0,0 0 0 0 0,0 0 0 0 0,0-1 0 0 0,0 1 0 0 0,0-1 1 0 0,0 0-1 0 0,0 0 0 0 0,0 0 0 0 0,0 0 0 0 0,0 0 0 0 0,0-1 1 0 0,0 0-1 0 0,0 1 0 0 0,0-1-42 0 0,13 0 168 0 0,88-32 278 0 0,-98 28-1033 0 0,-6 0-7230 0 0,0 4 6635 0 0,0 1-11050 0 0</inkml:trace>
  <inkml:trace contextRef="#ctx0" brushRef="#br0" timeOffset="8927.842">1742 74 440 0 0,'0'0'2210'0'0,"0"0"-560"0"0,0 0-183 0 0,0 0 168 0 0,0 0 201 0 0,0 0 30 0 0,0 0-170 0 0,0 0-338 0 0,0 0-267 0 0,0 0-139 0 0,0 0-85 0 0,7 14 3310 0 0,-7-13-3464 0 0,0-1-66 0 0,-20 0 1677 0 0,-142 31-1448 0 0,85-10-707 0 0,-262 69 795 0 0,310-81-421 0 0,40 5-271 0 0,-6-8-136 0 0,0-1 1 0 0,1 0 0 0 0,0-1 0 0 0,-1 1-1 0 0,2-1 1 0 0,-1 0 0 0 0,1 0 0 0 0,-1-1-1 0 0,1 0 1 0 0,0 0 0 0 0,0-1 0 0 0,0 0-1 0 0,6 1-136 0 0,35 15 134 0 0,150 45 176 0 0,-53-5-38 0 0,-77-14-208 0 0,-67-44-84 0 0,-1 0 12 0 0,0 0 19 0 0,0 0 0 0 0,0 0 3 0 0,0 0 2 0 0,0 0 0 0 0,-35 19 381 0 0,-148 43-323 0 0,-175 45 6 0 0,284-81 8 0 0,73-25-87 0 0,0 0 0 0 0,0 0-1 0 0,0 0 1 0 0,0 0-1 0 0,0 0 1 0 0,0 1 0 0 0,0-1-1 0 0,0 0 1 0 0,0 1-1 0 0,1-1 1 0 0,-1 0 0 0 0,1 1-1 0 0,-1-1 1 0 0,1 1-1 0 0,0-1 1 0 0,-1 1 0 0 0,1-1-1 0 0,0 1 1 0 0,0-1 0 0 0,0 1-1 0 0,0-1 1 0 0,0 1-1 0 0,0-1 1 0 0,0 1 0 0 0,1-1-1 0 0,-1 1 1 0 0,1-1-1 0 0,-1 0 1 0 0,1 1 0 0 0,-1-1-1 0 0,1 0 1 0 0,0 1 0 0 0,-1-1-1 0 0,1 0 1 0 0,0 1-1 0 0,0-1 1 0 0,0 0-1 0 0,5 5 21 0 0,0-1 0 0 0,1 1 0 0 0,-1-1 0 0 0,1 0 0 0 0,0-1 0 0 0,0 0 0 0 0,1 0-1 0 0,-1 0 1 0 0,1-1 0 0 0,0 0 0 0 0,0-1 0 0 0,0 1 0 0 0,0-2 0 0 0,0 1 0 0 0,0-1 0 0 0,0 0 0 0 0,1-1 0 0 0,-1 0 0 0 0,2 0-21 0 0,31 4 98 0 0,210 3 277 0 0,4-3-59 0 0,-208-4-228 0 0,-60-4-1739 0 0,5-2 324 0 0,0-2-1446 0 0,4 0-4763 0 0,4 5-4919 0 0</inkml:trace>
  <inkml:trace contextRef="#ctx0" brushRef="#br0" timeOffset="10105.461">1865 836 6841 0 0,'0'0'2080'0'0,"0"0"-371"0"0,0 0-118 0 0,0 0 74 0 0,0 0 48 0 0,0 0-95 0 0,0 0-298 0 0,0 0-294 0 0,0 0-205 0 0,0 0-104 0 0,0 0 17 0 0,0 0 48 0 0,0 0 50 0 0,8 8 2899 0 0,50-64-821 0 0,45-99-1923 0 0,-54 89-868 0 0,59-65 64 0 0,-108 130-187 0 0,1 1 1 0 0,0-1 0 0 0,-1 0-1 0 0,1 1 1 0 0,0-1 0 0 0,-1 1-1 0 0,1 0 1 0 0,0-1 0 0 0,0 1-1 0 0,-1-1 1 0 0,1 1-1 0 0,0 0 1 0 0,0 0 0 0 0,0 0-1 0 0,0-1 1 0 0,-1 1 0 0 0,1 0-1 0 0,0 0 1 0 0,0 0 0 0 0,0 0-1 0 0,0 0 1 0 0,-1 0 0 0 0,1 1-1 0 0,0-1 1 0 0,0 0 0 0 0,0 0-1 0 0,0 1 1 0 0,-1-1 0 0 0,1 0-1 0 0,0 1 1 0 0,0-1-1 0 0,-1 0 1 0 0,1 1 0 0 0,0-1-1 0 0,-1 1 1 0 0,1 0 0 0 0,0-1-1 0 0,-1 1 1 0 0,1-1 0 0 0,-1 1-1 0 0,1 0 1 0 0,-1 0 0 0 0,1-1-1 0 0,-1 1 1 0 0,0 0 0 0 0,1 0-1 0 0,-1-1 1 0 0,0 1-1 0 0,0 0 1 0 0,1 0 0 0 0,-1 0-1 0 0,0 0 1 0 0,0-1 0 0 0,0 1-1 0 0,0 0 1 0 0,0 0 0 0 0,0 1 3 0 0,5 10 36 0 0,30 159-16 0 0,-11-103-63 0 0,3-86 143 0 0,180-223-38 0 0,-167 192-25 0 0,-38 74 79 0 0,-17 358 390 0 0,23-350-430 0 0,-8-33-90 0 0,0 0-12 0 0,5-19-2935 0 0,-3 9 319 0 0,0 0-6467 0 0,-2 5-3668 0 0</inkml:trace>
  <inkml:trace contextRef="#ctx0" brushRef="#br0" timeOffset="14329.729">2734 895 0 0 0,'0'0'1495'0'0,"0"0"424"0"0,0 0 276 0 0,0 0 15 0 0,0 0-160 0 0,0 0-227 0 0,0 0-263 0 0,0 0-220 0 0,0 0-127 0 0,0 0-105 0 0,2-2-136 0 0,-1 0-1365 0 0,-1 3 547 0 0,0-1-1 0 0,0 0 0 0 0,0 0 0 0 0,0 0 0 0 0,1 0 0 0 0,-1 0 1 0 0,0 1-1 0 0,0-1 0 0 0,0 0 0 0 0,0 0 0 0 0,1 0 1 0 0,-1 0-1 0 0,0 0 0 0 0,0 0 0 0 0,0 0 0 0 0,1 1 0 0 0,-1-1 1 0 0,0 0-1 0 0,0 0 0 0 0,0 0 0 0 0,1 0 0 0 0,-1 0 1 0 0,0 0-1 0 0,0 0 0 0 0,1 0 0 0 0,-1 0 0 0 0,0 0 0 0 0,0 0 1 0 0,0-1-1 0 0,1 1 0 0 0,-1 0 0 0 0,0 0 0 0 0,0 0 1 0 0,0 0-1 0 0,1 0 0 0 0,-1 0 0 0 0,0 0 0 0 0,0 0 0 0 0,0-1 1 0 0,0 1-1 0 0,1 0 0 0 0,-1 0 0 0 0,0 0 0 0 0,0 0 1 0 0,0-1-1 0 0,0 1 0 0 0,0 0-153 0 0,0 1 271 0 0,0 11 434 0 0,-24 94 38 0 0,24-104-712 0 0,0 0 0 0 0,1-1 0 0 0,-1 1 0 0 0,0 0 0 0 0,1-1 0 0 0,-1 1 0 0 0,1 0 1 0 0,-1-1-1 0 0,1 1 0 0 0,0-1 0 0 0,0 1 0 0 0,-1-1 0 0 0,1 1 0 0 0,0-1 0 0 0,0 0 0 0 0,1 1 0 0 0,-1-1 0 0 0,0 0 0 0 0,0 0 0 0 0,1 0 0 0 0,-1 0 0 0 0,0 0 1 0 0,1 0-1 0 0,-1 0 0 0 0,1 0 0 0 0,-1-1 0 0 0,1 1 0 0 0,0 0 0 0 0,-1-1 0 0 0,1 1 0 0 0,0-1 0 0 0,-1 0 0 0 0,1 0 0 0 0,0 0 0 0 0,-1 1 0 0 0,1-2 0 0 0,0 1 1 0 0,0 0-1 0 0,-1 0 0 0 0,1 0 0 0 0,0-1 0 0 0,-1 1 0 0 0,1-1 0 0 0,0 0-31 0 0,15-6-2433 0 0,-17-5-4244 0 0,0 3 852 0 0,0 8-5114 0 0</inkml:trace>
  <inkml:trace contextRef="#ctx0" brushRef="#br0" timeOffset="14913.748">2797 656 3425 0 0,'0'0'2476'0'0,"0"0"-245"0"0,0 0-62 0 0,0 0 51 0 0,0 0-102 0 0,0 0-295 0 0,0 0-384 0 0,0 0-331 0 0,0 0-242 0 0,0 0-122 0 0,0 0-66 0 0,0 0-69 0 0,-5-1-65 0 0,-16 0-60 0 0,19 7 5063 0 0,-15-6-5006 0 0,19-3-1145 0 0,-2 2-2586 0 0,0 1-3650 0 0,0 0-5299 0 0</inkml:trace>
  <inkml:trace contextRef="#ctx0" brushRef="#br0" timeOffset="16547.7">1482 991 4497 0 0,'0'0'2697'0'0,"0"0"-517"0"0,0 0-272 0 0,0 0-95 0 0,0 0-173 0 0,0 0-302 0 0,0 0-379 0 0,0 0-335 0 0,0 0-181 0 0,0 0-63 0 0,0 0 9 0 0,0 0 40 0 0,0 0 33 0 0,-4 3 2612 0 0,-16 13-1791 0 0,28-23 33 0 0,0 3-1881 0 0,6-3-2038 0 0,-5 3-3195 0 0,-3 3-5563 0 0</inkml:trace>
</inkml:ink>
</file>

<file path=ppt/ink/ink2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44.2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0 236 11490 0 0,'0'0'1937'0'0,"0"0"-514"0"0,0 0-222 0 0,0 0 120 0 0,0 0 112 0 0,0 0-87 0 0,0 0-283 0 0,0 0-314 0 0,0 0-231 0 0,0 0-91 0 0,0 0-18 0 0,19 8 1942 0 0,282-30 1907 0 0,-157 11-3895 0 0,-144 11-350 0 0,0 0 27 0 0,0 0-24 0 0,0 0-8 0 0,0 0-6 0 0,0 0-18 0 0,0 0 28 0 0,0 0-6 0 0,0 0-19 0 0,-1 0-3 0 0,-13-24-6890 0 0,9 14-2422 0 0,3 7-2443 0 0</inkml:trace>
  <inkml:trace contextRef="#ctx0" brushRef="#br0" timeOffset="676.626">144 1 4305 0 0,'0'0'2998'0'0,"0"0"-1062"0"0,0 0-457 0 0,0 0 86 0 0,0 0 154 0 0,0 0-18 0 0,0 0-236 0 0,0 0-332 0 0,0 0-269 0 0,0 0-143 0 0,0 0-52 0 0,0 0-21 0 0,0 0-42 0 0,7 15 3457 0 0,10 164-827 0 0,-2-12-2927 0 0,-6-78-154 0 0,-7-95-1012 0 0,-1-7-9849 0 0,-1 12-1190 0 0</inkml:trace>
</inkml:ink>
</file>

<file path=ppt/ink/ink2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48.11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13 2184 0 0,'0'0'2274'0'0,"0"0"-28"0"0,0 0 3 0 0,0 0 60 0 0,0 0-9 0 0,0 0-228 0 0,0 0-356 0 0,0 0-333 0 0,0 0-305 0 0,0 0-210 0 0,0 0-124 0 0,0-4-46 0 0,-1-5-592 0 0,4 15 4879 0 0,8 44-4523 0 0,-2 2-1 0 0,-2-1 1 0 0,-2 1-1 0 0,-2 40-461 0 0,-4-82-1098 0 0,-5-6-6590 0 0,0 1-625 0 0,4-1-2806 0 0</inkml:trace>
</inkml:ink>
</file>

<file path=ppt/ink/ink2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48.4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22 12995 0 0,'0'0'1789'0'0,"0"0"-490"0"0,0 0-220 0 0,0 0 84 0 0,0 0 130 0 0,0 0 12 0 0,0 0-155 0 0,0 0-174 0 0,0 0-163 0 0,0 0-136 0 0,0 0-109 0 0,0 0-70 0 0,0 0-52 0 0,30-2-54 0 0,94-9-43 0 0,21 2 261 0 0,-119 24-1821 0 0,-23-5-2979 0 0,-1 1-5394 0 0,-2-10-1457 0 0</inkml:trace>
</inkml:ink>
</file>

<file path=ppt/ink/ink2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49.78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86 10090 0 0,'0'0'2322'0'0,"0"0"-348"0"0,0 0-229 0 0,0 0-127 0 0,0 0-190 0 0,0 0-283 0 0,0 0-285 0 0,0 0-192 0 0,0 0-123 0 0,0 0-87 0 0,0 0-19 0 0,0 0-14 0 0,0 0-28 0 0,11-7 998 0 0,6-4-1157 0 0,1 1 0 0 0,1 1-1 0 0,-1 0 1 0 0,1 1 0 0 0,1 1 0 0 0,0 1-1 0 0,-1 1 1 0 0,2 1 0 0 0,7-1-238 0 0,-27 5 3 0 0,0-1 1 0 0,0 1 0 0 0,0-1 0 0 0,0 1 0 0 0,0-1 0 0 0,0 1 0 0 0,0 0-1 0 0,1-1 1 0 0,-1 1 0 0 0,0 0 0 0 0,0 0 0 0 0,0 0 0 0 0,0 0-1 0 0,0 0 1 0 0,0 0 0 0 0,0 0 0 0 0,1 0 0 0 0,-1 0 0 0 0,0 1 0 0 0,0-1-1 0 0,0 0 1 0 0,0 1 0 0 0,0-1 0 0 0,0 1 0 0 0,0-1 0 0 0,0 1 0 0 0,0-1-1 0 0,0 1 1 0 0,-1 0 0 0 0,1-1 0 0 0,0 1 0 0 0,0 0 0 0 0,0 0-1 0 0,-1 0 1 0 0,1 0 0 0 0,0 0 0 0 0,-1-1 0 0 0,1 1 0 0 0,-1 0 0 0 0,1 0-1 0 0,-1 1 1 0 0,0-1 0 0 0,1 0 0 0 0,-1 0 0 0 0,0 0 0 0 0,0 0 0 0 0,0 0-1 0 0,1 0 1 0 0,-1 0 0 0 0,0 0 0 0 0,-1 0 0 0 0,1 1 0 0 0,0-1-4 0 0,-2 11 30 0 0,0 0 0 0 0,-1 0 0 0 0,-1 0 0 0 0,0 0 0 0 0,0-1 1 0 0,-1 0-1 0 0,-1 0 0 0 0,0 0 0 0 0,0-1 0 0 0,-1 1 0 0 0,0-1 1 0 0,-1-1-1 0 0,0 0 0 0 0,-9 8-30 0 0,0 3 27 0 0,-81 96 104 0 0,99-115-123 0 0,-1 0 1 0 0,0 0-1 0 0,1 0 0 0 0,-1 1 1 0 0,1-1-1 0 0,0 0 1 0 0,-1 0-1 0 0,1 0 0 0 0,0 0 1 0 0,-1 0-1 0 0,1 0 1 0 0,0 0-1 0 0,0 0 0 0 0,0 0 1 0 0,0-1-1 0 0,0 1 1 0 0,0 0-1 0 0,0-1 0 0 0,0 1 1 0 0,0 0-1 0 0,1-1 1 0 0,-1 1-1 0 0,0-1 0 0 0,0 0 1 0 0,0 1-1 0 0,1-1 0 0 0,-1 0 1 0 0,0 0-1 0 0,0 0 1 0 0,1 0-1 0 0,-1 0 0 0 0,0 0 1 0 0,0 0-1 0 0,1 0 1 0 0,-1-1-1 0 0,0 1 0 0 0,0 0 1 0 0,1-1-1 0 0,-1 1 1 0 0,0-1-1 0 0,0 1 0 0 0,1-1-8 0 0,3 0 41 0 0,149 1 1026 0 0,-100-7 232 0 0,-63-6-4841 0 0,6 5-2031 0 0,3-1-3825 0 0,0 6-2353 0 0</inkml:trace>
</inkml:ink>
</file>

<file path=ppt/ink/ink2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54.65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83 14 0 0 0,'0'0'1099'0'0,"0"0"364"0"0,0 0 248 0 0,0 0 156 0 0,0 0-17 0 0,0 0-146 0 0,0 0-180 0 0,0 0-211 0 0,0 0-138 0 0,0 0-24 0 0,0 0 3 0 0,-3-11 1115 0 0,2 8 5417 0 0,-65 83-7122 0 0,64-78-554 0 0,1 0 0 0 0,0 0 0 0 0,0 0 0 0 0,-1 0 1 0 0,1 0-1 0 0,1 0 0 0 0,-1 0 0 0 0,0 0 0 0 0,0 0 1 0 0,1 1-1 0 0,-1-1 0 0 0,1 0 0 0 0,0 0 0 0 0,0 1 1 0 0,0-1-1 0 0,0 0 0 0 0,0 1 0 0 0,0-1 0 0 0,0 0 1 0 0,1 0-1 0 0,-1 1 0 0 0,1-1 0 0 0,0 0 0 0 0,0 0 1 0 0,0 0-1 0 0,0 0 0 0 0,0 0 0 0 0,0 0 0 0 0,0 0 1 0 0,1 0-1 0 0,-1 0 0 0 0,1 0 0 0 0,-1-1 0 0 0,1 1 0 0 0,0-1 1 0 0,-1 1-1 0 0,1-1 0 0 0,0 0 0 0 0,0 1 0 0 0,0-1 1 0 0,0 0-1 0 0,0 0 0 0 0,0-1 0 0 0,1 1 0 0 0,1 0-10 0 0,9 0 125 0 0,-12 0-163 0 0,-1-1 0 0 0,1 0 0 0 0,-1 0-1 0 0,1 0 1 0 0,-1 1 0 0 0,1-1 0 0 0,0 0 0 0 0,-1 0 0 0 0,1 0 0 0 0,-1 0-1 0 0,1 0 1 0 0,0 0 0 0 0,-1 0 0 0 0,1 0 0 0 0,-1 0 0 0 0,1-1-1 0 0,0 1 1 0 0,-1 0 0 0 0,1 0 0 0 0,-1-1 0 0 0,1 1 0 0 0,-1 0-1 0 0,1 0 1 0 0,-1-1 0 0 0,1 1 0 0 0,-1-1 0 0 0,1 1 0 0 0,-1 0-1 0 0,1-1 1 0 0,-1 1 0 0 0,0-1 0 0 0,1 1 0 0 0,-1-1 0 0 0,0 1-1 0 0,1-1 1 0 0,-1 1 0 0 0,0-1 0 0 0,0 1 0 0 0,1-1 0 0 0,-1 0-1 0 0,0 1 1 0 0,0-1 0 0 0,0 1 0 0 0,0-1 0 0 0,0 0 0 0 0,0 1-1 0 0,0-1 1 0 0,0 1 0 0 0,0-1 0 0 0,0 0 0 0 0,0 1 0 0 0,0-1 0 0 0,-1 1-1 0 0,1-1 1 0 0,0 0 0 0 0,0 0 38 0 0,-5-18-6681 0 0,3 13 935 0 0,1 1-5659 0 0</inkml:trace>
</inkml:ink>
</file>

<file path=ppt/ink/ink2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52.97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653 1 0 0 0,'0'0'886'0'0,"0"0"617"0"0,0 0 272 0 0,0 0 209 0 0,0 0 100 0 0,0 0-104 0 0,0 0-303 0 0,0 0-369 0 0,0 0-314 0 0,0 0-203 0 0,0 0-55 0 0,0 0 15 0 0,0 0 44 0 0,1 11 2773 0 0,-126 15 583 0 0,-98 3-2395 0 0,85-6-1125 0 0,92-9-186 0 0,45-8-171 0 0,1-5-274 0 0,0-1 2 0 0,0 0-3 0 0,0 0 16 0 0,0 0 10 0 0,0 0-17 0 0,0 0-20 0 0,11 22 200 0 0,63 45 168 0 0,105 24-24 0 0,-168-86-302 0 0,-5-3-19 0 0,1 0 0 0 0,-1 0 1 0 0,0 1-1 0 0,0-1 0 0 0,0 2 0 0 0,0-1 0 0 0,0 1 0 0 0,0-1 1 0 0,-1 2-1 0 0,0-1 0 0 0,0 0 0 0 0,0 1 0 0 0,-1 0 0 0 0,1 0 1 0 0,1 4-12 0 0,3 9 74 0 0,-9-18-75 0 0,0 0 6 0 0,-10 15 107 0 0,0-5-81 0 0,1-1 0 0 0,-1 0-1 0 0,-1-1 1 0 0,0 0 0 0 0,0-1-1 0 0,0 0 1 0 0,-1 0 0 0 0,0-1-1 0 0,-11 3-30 0 0,-41 24 87 0 0,-24 18-50 0 0,-72 53-27 0 0,108-63 26 0 0,51-40-35 0 0,1-1 0 0 0,0 1 0 0 0,0-1 0 0 0,0 1 0 0 0,0-1 0 0 0,0 1-1 0 0,0-1 1 0 0,0 1 0 0 0,0-1 0 0 0,1 1 0 0 0,-1-1 0 0 0,0 1 0 0 0,0-1 0 0 0,0 1 0 0 0,0-1 0 0 0,1 1 0 0 0,-1-1 0 0 0,0 1 0 0 0,1-1 0 0 0,-1 1 0 0 0,0-1 0 0 0,1 0 0 0 0,-1 1 0 0 0,0-1 0 0 0,1 0 0 0 0,-1 1 0 0 0,1-1 0 0 0,-1 0 0 0 0,1 1 0 0 0,-1-1 0 0 0,1 0 0 0 0,-1 0 0 0 0,1 0 0 0 0,-1 1 0 0 0,1-1 0 0 0,-1 0-1 0 0,1 0 1 0 0,-1 0 0 0 0,1 0 0 0 0,-1 0 0 0 0,1 0 0 0 0,-1 0 0 0 0,1 0 0 0 0,-1 0 0 0 0,1 0 0 0 0,-1 0 0 0 0,1 0 0 0 0,-1-1 0 0 0,1 1 0 0 0,-1 0 0 0 0,1 0 0 0 0,-1 0 0 0 0,1-1 0 0 0,-1 1 0 0 0,1 0 0 0 0,-1-1 0 0 0,0 1 0 0 0,1 0 0 0 0,-1-1-1 0 0,1 1 3 0 0,116-4 440 0 0,1-5 1 0 0,76-18-444 0 0,-80 19 77 0 0,-83 5-17 0 0,-31 3-53 0 0,0 0 2 0 0,0 0-2 0 0,0 0-25 0 0,0 0 17 0 0,0 0-6 0 0,0 0-2 0 0,0 0 18 0 0,0 0-2 0 0,0 0-12 0 0,0 0-1 0 0,0 0 12 0 0,0 0 3 0 0,0 0 6 0 0,0 0-3 0 0,0 0-14 0 0,0 0 9 0 0,0 0 2 0 0,0 0-18 0 0,0 0 2 0 0,0 0 7 0 0,0 0-10 0 0,0 0 24 0 0,0 0 4 0 0,0 0-8 0 0,0 0-20 0 0,0 0 3 0 0,0 0 30 0 0,0 0-19 0 0,0 0 6 0 0,0 0-6 0 0,0 0-14 0 0,0 0 24 0 0,0 0 0 0 0,0-5-2799 0 0,-1-1-3523 0 0,1 3-5537 0 0,0 2 1756 0 0</inkml:trace>
  <inkml:trace contextRef="#ctx0" brushRef="#br0" timeOffset="2100.201">289 881 2192 0 0,'0'0'2249'0'0,"0"0"-125"0"0,0 0 146 0 0,0 0 183 0 0,0 0-87 0 0,0 0-305 0 0,0 0-407 0 0,0 0-383 0 0,0 0-265 0 0,0 0-166 0 0,0 0-172 0 0,0 0-147 0 0,0 0-78 0 0,-5 3-82 0 0,-36 37 972 0 0,41-39-1280 0 0,0-1-17 0 0,0 0-7 0 0,0 0-9 0 0,0 0 7 0 0,0 0 21 0 0,14-12 407 0 0,15-12-172 0 0,-28 23-239 0 0,-1 1 33 0 0,0 0 4 0 0,0 0-5 0 0,0 0-12 0 0,0 0 10 0 0,0 0-12 0 0,-14 7-20 0 0,-29 27-1420 0 0,73-40-7318 0 0,-26 4 4573 0 0,4-2-6963 0 0</inkml:trace>
  <inkml:trace contextRef="#ctx0" brushRef="#br0" timeOffset="3113.024">644 814 4417 0 0,'0'0'2862'0'0,"0"0"-819"0"0,0 0-207 0 0,0 0 118 0 0,0 0 65 0 0,0 0-101 0 0,0 0-291 0 0,0 0-388 0 0,0 0-292 0 0,0 0-156 0 0,0 0-89 0 0,0 0-23 0 0,5-6-28 0 0,136-241 3503 0 0,-120 211-4029 0 0,-9 15-73 0 0,0 1 0 0 0,1 0 0 0 0,1 0 0 0 0,1 2 0 0 0,1 0 1 0 0,0 0-1 0 0,11-7-52 0 0,-27 25-4 0 0,1-1-1 0 0,-1 1 1 0 0,0 0 0 0 0,1-1 0 0 0,-1 1 0 0 0,0 0-1 0 0,1 0 1 0 0,-1-1 0 0 0,1 1 0 0 0,-1 0 0 0 0,0 0-1 0 0,1 0 1 0 0,-1-1 0 0 0,1 1 0 0 0,-1 0 0 0 0,1 0-1 0 0,-1 0 1 0 0,1 0 0 0 0,-1 0 0 0 0,1 0 0 0 0,-1 0 0 0 0,1 0-1 0 0,-1 0 1 0 0,0 0 0 0 0,1 0 0 0 0,-1 0 0 0 0,1 0-1 0 0,-1 1 1 0 0,1-1 0 0 0,-1 0 0 0 0,1 0 0 0 0,-1 0-1 0 0,0 1 1 0 0,1-1 0 0 0,-1 0 0 0 0,1 0 0 0 0,-1 1-1 0 0,0-1 1 0 0,1 0 0 0 0,-1 1 0 0 0,0-1 0 0 0,0 0-1 0 0,1 1 1 0 0,-1-1 0 0 0,0 1 0 0 0,0-1 0 0 0,1 1 0 0 0,-1-1-1 0 0,0 0 1 0 0,0 1 0 0 0,0-1 0 0 0,0 1 0 0 0,0-1-1 0 0,0 1 1 0 0,0-1 0 0 0,0 1 0 0 0,0-1 0 0 0,0 1-1 0 0,0-1 1 0 0,0 1 0 0 0,0-1 0 0 0,0 1 0 0 0,0-1-1 0 0,0 0 1 0 0,-1 1 4 0 0,2 3 37 0 0,7 235-177 0 0,-8-238 142 0 0,1 1 1 0 0,-1 0 0 0 0,1 0 0 0 0,0 0 0 0 0,0 0 0 0 0,-1 0-1 0 0,1-1 1 0 0,0 1 0 0 0,1 0 0 0 0,-1-1 0 0 0,0 1-1 0 0,0-1 1 0 0,1 1 0 0 0,-1-1 0 0 0,1 0 0 0 0,-1 1-1 0 0,1-1 1 0 0,-1 0 0 0 0,1 0 0 0 0,0 0 0 0 0,0 0 0 0 0,-1 0-1 0 0,1-1 1 0 0,0 1 0 0 0,0 0 0 0 0,0-1 0 0 0,0 0-1 0 0,0 1 1 0 0,0-1 0 0 0,0 0 0 0 0,0 0 0 0 0,0 0-1 0 0,0 0 1 0 0,0 0 0 0 0,0-1 0 0 0,0 1 0 0 0,0 0 0 0 0,0-1-1 0 0,-1 0 1 0 0,1 1 0 0 0,0-1 0 0 0,0 0 0 0 0,0 0-1 0 0,-1 0 1 0 0,1 0 0 0 0,0 0 0 0 0,-1-1 0 0 0,1 1-1 0 0,-1 0 1 0 0,0-1 0 0 0,1 1 0 0 0,-1-1 0 0 0,0 1 0 0 0,0-1-1 0 0,1 0-2 0 0,31-27 69 0 0,0 0 1 0 0,-2-2-1 0 0,-1-2 0 0 0,-2 0 0 0 0,21-34-69 0 0,-9 14 69 0 0,-3 5 11 0 0,-37 74-61 0 0,-39 183 210 0 0,37-188-222 0 0,1 0-1 0 0,0 0 1 0 0,2 0 0 0 0,0-1 0 0 0,2 1-1 0 0,0 0 1 0 0,1-1 0 0 0,7 20-7 0 0,13-17-1561 0 0,-14-24-3302 0 0,1-6-5370 0 0,-7 4-1686 0 0</inkml:trace>
  <inkml:trace contextRef="#ctx0" brushRef="#br0" timeOffset="3362.994">1462 777 17556 0 0,'0'0'1603'0'0,"0"0"-556"0"0,0 0-219 0 0,0 0-15 0 0,0 0-67 0 0,0 0-131 0 0,0 0-210 0 0,0 0-213 0 0,0 0-112 0 0,0 0-51 0 0,0 0-25 0 0,0 0-32 0 0,0 0-32 0 0,-3 15-89 0 0,-7 41-167 0 0,10-56 254 0 0,0 0 0 0 0,1 0 0 0 0,-1 0 0 0 0,0 0 0 0 0,1 0 0 0 0,-1 0 1 0 0,0 0-1 0 0,1 0 0 0 0,-1 0 0 0 0,0 0 0 0 0,1 0 0 0 0,-1 0 0 0 0,0 0 0 0 0,1 0 0 0 0,-1 0 0 0 0,0 0 0 0 0,0 1 0 0 0,1-1 1 0 0,-1 0-1 0 0,0 0 0 0 0,1 0 0 0 0,-1 0 0 0 0,0 1 0 0 0,0-1 0 0 0,0 0 0 0 0,1 0 0 0 0,-1 1 0 0 0,0-1 0 0 0,0 0 0 0 0,0 0 1 0 0,1 1-1 0 0,-1-1 0 0 0,0 0 0 0 0,0 1 0 0 0,0-1 0 0 0,0 0 0 0 0,0 1 0 0 0,0-1 0 0 0,0 0 0 0 0,0 1 0 0 0,0-1 0 0 0,0 0 1 0 0,0 1-1 0 0,0-1 0 0 0,0 0 0 0 0,0 1 0 0 0,0-1 0 0 0,0 0 0 0 0,0 0 0 0 0,0 1 0 0 0,0-1 0 0 0,0 0 0 0 0,0 1 62 0 0,5-9-7060 0 0,-1 4-2898 0 0</inkml:trace>
  <inkml:trace contextRef="#ctx0" brushRef="#br0" timeOffset="3525.364">1491 450 15035 0 0,'0'0'2033'0'0,"0"0"-841"0"0,0 0-336 0 0,0 0-224 0 0,0 0-176 0 0,0 0-208 0 0,0 0-248 0 0,0 0-264 0 0,0 0-440 0 0,0 0-928 0 0,0 0-2361 0 0,0 0-8098 0 0</inkml:trace>
</inkml:ink>
</file>

<file path=ppt/ink/ink2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03.4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210 0 0 0 0,'0'0'620'0'0,"0"0"698"0"0,0 0 481 0 0,0 0 196 0 0,0 0-31 0 0,0 0-237 0 0,0 0-368 0 0,0 0-334 0 0,0 0-193 0 0,0 0-119 0 0,-20 8 1916 0 0,-34 62 1981 0 0,34-37-4159 0 0,2 1-1 0 0,1 0 1 0 0,1 2 0 0 0,3 0-1 0 0,0 0 1 0 0,3 2 0 0 0,1-1-1 0 0,2 1 1 0 0,1 0-1 0 0,2 0 1 0 0,1 35-451 0 0,5-56 112 0 0,0 0 0 0 0,1-1-1 0 0,0 1 1 0 0,2-1 0 0 0,0 0 0 0 0,0 0 0 0 0,2-1-1 0 0,0 1 1 0 0,1-1 0 0 0,0-1 0 0 0,2 2-112 0 0,-1-4 124 0 0,1-1 0 0 0,0 0 0 0 0,0-1 0 0 0,1 0 1 0 0,0 0-1 0 0,1-1 0 0 0,0-1 0 0 0,1 0 0 0 0,5 3-124 0 0,25 0 1174 0 0,-42-11-1005 0 0,-1 0 3 0 0,0 0-18 0 0,0 0-14 0 0,0 0-2 0 0,0 0-14 0 0,0 0-4 0 0,-29-21-1136 0 0,28 20 465 0 0,1 1-179 0 0,0-5-4009 0 0,0 3-6108 0 0,0 2-388 0 0</inkml:trace>
  <inkml:trace contextRef="#ctx0" brushRef="#br0" timeOffset="804.444">274 332 4529 0 0,'0'0'2212'0'0,"0"0"-725"0"0,0 0-308 0 0,0 0 46 0 0,0 0 142 0 0,0 0 61 0 0,0 0-96 0 0,0 0-240 0 0,0 0-254 0 0,0 0-118 0 0,0 0 11 0 0,0 0 49 0 0,3 0 55 0 0,9 0 69 0 0,-4 1-564 0 0,0-1 1 0 0,0 0-1 0 0,0 0 0 0 0,0-1 1 0 0,0 0-1 0 0,0 0 0 0 0,0-1 1 0 0,0 0-1 0 0,-1 0 0 0 0,1-1 1 0 0,-1 0-1 0 0,1 0 0 0 0,-1-1 1 0 0,0 0-1 0 0,0-1-340 0 0,2-1 129 0 0,58-64 1016 0 0,-62 59-951 0 0,-5 11-177 0 0,0 0 0 0 0,0 0 0 0 0,0 0-1 0 0,0 0 1 0 0,1 0 0 0 0,-1 1 0 0 0,0-1 0 0 0,0 0 0 0 0,0 0 0 0 0,1 0-1 0 0,-1 0 1 0 0,0 0 0 0 0,0 0 0 0 0,0 0 0 0 0,1 0 0 0 0,-1 0 0 0 0,0 0-1 0 0,0 0 1 0 0,0 0 0 0 0,1 0 0 0 0,-1 0 0 0 0,0 0 0 0 0,0 0-1 0 0,1 0 1 0 0,-1 0 0 0 0,0 0 0 0 0,0 0 0 0 0,0 0 0 0 0,1 0 0 0 0,-1 0-1 0 0,0 0 1 0 0,0-1-17 0 0,21 89 280 0 0,-6-12-167 0 0,-2 1 0 0 0,-4 1 0 0 0,-2 33-113 0 0,-8-99 9 0 0,1 0-1 0 0,1 0 1 0 0,0 1-1 0 0,1-1 1 0 0,0 0 0 0 0,1 0-1 0 0,0 0 1 0 0,1-1-1 0 0,0 1 1 0 0,1-1-1 0 0,0 0 1 0 0,1 0 0 0 0,0-1-1 0 0,6 7-8 0 0,13-6 164 0 0,-24-11-149 0 0,-1 0 19 0 0,0 0 28 0 0,0 0 22 0 0,0 0 33 0 0,0 0 25 0 0,32-121 748 0 0,114-316-668 0 0,-128 399-248 0 0,-17 38 16 0 0,-1 0 11 0 0,0 0-33 0 0,0 0-11 0 0,0 0 10 0 0,0 0-19 0 0,0 0-13 0 0,0 0-21 0 0,0 0-42 0 0,0 0-44 0 0,0 0-34 0 0,0 0-61 0 0,0 0-81 0 0,0 0-102 0 0,0 0-122 0 0,0 0-156 0 0,0 0-101 0 0,8 15-6073 0 0,-5-9 354 0 0,-2-1-4996 0 0</inkml:trace>
  <inkml:trace contextRef="#ctx0" brushRef="#br0" timeOffset="1238.356">891 803 7538 0 0,'0'0'1735'0'0,"0"0"-252"0"0,0 0 14 0 0,0 0 192 0 0,0 0 67 0 0,0 0-117 0 0,0 0-315 0 0,0 0-342 0 0,0 0-219 0 0,0 0-130 0 0,0 0-42 0 0,0 0 2 0 0,0 0 9 0 0,2-2-14 0 0,9-2 1139 0 0,-11 25 420 0 0,0-6-2247 0 0,2 73 660 0 0,-1-92-3243 0 0,0-25-12065 0 0,-1 21 4432 0 0</inkml:trace>
  <inkml:trace contextRef="#ctx0" brushRef="#br0" timeOffset="2327.267">1013 494 6769 0 0,'0'0'2185'0'0,"0"0"-213"0"0,0 0 10 0 0,0 0 67 0 0,0 0-81 0 0,0 0-240 0 0,0 0-366 0 0,0 0-296 0 0,0 0-249 0 0,0 0-162 0 0,0 0-86 0 0,0 0-57 0 0,0 0-26 0 0,-6 3-33 0 0,-14 9-46 0 0,14-9-52 0 0,6-3-41 0 0,0 0-27 0 0,0 0-24 0 0,0 0-6 0 0,0 0-21 0 0,0 0-16 0 0,0 0-25 0 0,0 0-20 0 0,6 1 1777 0 0,-6-2-1922 0 0,0 1 0 0 0,4-18 201 0 0,22-12-324 0 0,-25 30 93 0 0,-1 0 6 0 0,0 0-7 0 0,0 0-31 0 0,0 0 15 0 0,0 0-7 0 0,0 0-15 0 0,0 0-6 0 0,0 0-1 0 0,0 0-10 0 0,0 0 12 0 0,0 0 7 0 0,0 0 5 0 0,0 0-16 0 0,0 0 3 0 0,0 0-11 0 0,0 0-13 0 0,-8 0-4649 0 0,0 0-4671 0 0,6 0-1694 0 0</inkml:trace>
</inkml:ink>
</file>

<file path=ppt/ink/ink2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07.16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125 12 0 0 0,'0'0'1548'0'0,"0"0"306"0"0,0 0 196 0 0,0 0-28 0 0,0 0-213 0 0,0 0-267 0 0,0 0-250 0 0,0 0-201 0 0,0 0-92 0 0,0 0-71 0 0,0 0-68 0 0,0 0-63 0 0,9 1 2151 0 0,-40 21-295 0 0,-72 59-2154 0 0,124-88 402 0 0,104-86-45 0 0,-114 78-677 0 0,-22 23 28 0 0,-61 47-87 0 0,71-54 703 0 0,-2 3-4303 0 0,5-2-10640 0 0,-1-2 5742 0 0</inkml:trace>
</inkml:ink>
</file>

<file path=ppt/ink/ink2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07.72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161 23 720 0 0,'0'0'2551'0'0,"0"0"-392"0"0,0 0-229 0 0,0 0-1 0 0,0 0 154 0 0,0 0 1 0 0,0 0-226 0 0,0 0-342 0 0,0 0-382 0 0,0 0-289 0 0,0 0-172 0 0,0 0-119 0 0,2-4-95 0 0,6-11-75 0 0,-6 12-45 0 0,0 10-15 0 0,-1-1 0 0 0,1 1 1 0 0,0 0-1 0 0,0 0 0 0 0,1-1 1 0 0,-1 1-1 0 0,2-1 0 0 0,-1 0 0 0 0,1 0 1 0 0,0 0-1 0 0,0 0 0 0 0,3 2-324 0 0,18 32 643 0 0,-24-38-618 0 0,10 18 134 0 0,0 1-1 0 0,-1 0 0 0 0,-1 0 1 0 0,-2 1-1 0 0,0 0 1 0 0,-1 0-1 0 0,-1 1 1 0 0,-1 0-1 0 0,0 12-158 0 0,-3-19 52 0 0,-1 0-1 0 0,0 1 1 0 0,-1-1-1 0 0,-1 1 1 0 0,-1-1-1 0 0,0 0 1 0 0,-1 0-1 0 0,-2 5-51 0 0,-73 133 204 0 0,70-142-207 0 0,-12 22-35 0 0,-2-2 0 0 0,-1 0 0 0 0,-2-2 1 0 0,0-1-1 0 0,-3-1 0 0 0,-5 3 38 0 0,12-26-2993 0 0,20-30-6441 0 0,2 12 3513 0 0,0 6-3320 0 0</inkml:trace>
</inkml:ink>
</file>

<file path=ppt/ink/ink2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08.41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 30 3185 0 0,'0'0'2438'0'0,"0"0"-454"0"0,0 0-61 0 0,0 0 145 0 0,0 0 76 0 0,0 0-71 0 0,0 0-308 0 0,0 0-374 0 0,0 0-328 0 0,0 0-214 0 0,0 0-111 0 0,0 0-54 0 0,0 0-29 0 0,-2 0-31 0 0,-4-2 712 0 0,26-2-347 0 0,2-1-484 0 0,151-14 1008 0 0,-170 20-1501 0 0,-1 1 1 0 0,0-1-1 0 0,0 1 0 0 0,0-1 0 0 0,0 1 0 0 0,0 0 0 0 0,-1-1 0 0 0,1 1 0 0 0,0 0 0 0 0,-1 0 1 0 0,0 0-1 0 0,1 0 0 0 0,-1 1 0 0 0,0-1 0 0 0,0 0 0 0 0,0 0 0 0 0,0 1 0 0 0,0-1 0 0 0,-1 1 1 0 0,1-1-1 0 0,-1 1 0 0 0,0-1 0 0 0,1 1 0 0 0,-1-1 0 0 0,0 1 0 0 0,-1-1 0 0 0,1 1 0 0 0,0-1 1 0 0,-1 1-1 0 0,1-1 0 0 0,-1 0 0 0 0,0 1 0 0 0,0-1 0 0 0,0 1 0 0 0,0-1 0 0 0,-1 1-12 0 0,-76 133 706 0 0,77-135-694 0 0,1 0 1 0 0,-1 0-1 0 0,1 0 1 0 0,-1 0-1 0 0,1 0 1 0 0,-1 0-1 0 0,1 0 0 0 0,0 0 1 0 0,-1 0-1 0 0,1 0 1 0 0,0 0-1 0 0,0 0 1 0 0,0 0-1 0 0,0 0 1 0 0,0 1-1 0 0,0-1 1 0 0,0 0-1 0 0,0 0 0 0 0,0 0 1 0 0,1 0-1 0 0,-1 0 1 0 0,0 0-1 0 0,1 0 1 0 0,-1 0-1 0 0,1 0 1 0 0,-1 0-1 0 0,1 0 0 0 0,-1 0 1 0 0,1 0-1 0 0,0 0 1 0 0,-1 0-1 0 0,1 0 1 0 0,0-1-1 0 0,0 1 1 0 0,0 0-1 0 0,-1 0 0 0 0,1-1 1 0 0,0 1-1 0 0,0-1 1 0 0,0 1-1 0 0,0-1 1 0 0,0 1-1 0 0,0-1 1 0 0,1 0-1 0 0,-1 1 1 0 0,0-1-1 0 0,0 0 0 0 0,0 0 1 0 0,0 0-1 0 0,0 0 1 0 0,0 0-1 0 0,0 0 1 0 0,1 0-1 0 0,-1 0 1 0 0,1 0-13 0 0,62-7 1039 0 0,-38-1-885 0 0,-26 8-116 0 0,0 0-20 0 0,0 0-22 0 0,0 0-8 0 0,0 0-10 0 0,0 0 17 0 0,0 0-20 0 0,0 0-11 0 0,0 0-18 0 0,0 0-1694 0 0,-4 0 4861 0 0,2 0-4540 0 0,1 0-4526 0 0,1 0-6452 0 0,0 0 492 0 0</inkml:trace>
</inkml:ink>
</file>

<file path=ppt/ink/ink2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20.28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 83 0 0 0,'0'0'1278'0'0,"0"0"109"0"0,0 0 145 0 0,0 0 146 0 0,0 0 54 0 0,0 0-65 0 0,0 0-179 0 0,0 0-210 0 0,0 0-127 0 0,0 0-70 0 0,0 0-20 0 0,0 0-8 0 0,-3 2-49 0 0,-9 8-75 0 0,9-7-76 0 0,3-3-58 0 0,0 0-72 0 0,12 14 3288 0 0,3-8-3629 0 0,0-2 0 0 0,1 0-1 0 0,-1-1 1 0 0,1-1 0 0 0,0 0-1 0 0,0-1 1 0 0,0-1 0 0 0,0 0-1 0 0,-1-1 1 0 0,6-2-382 0 0,-10 2 92 0 0,-1 0 0 0 0,1-1 0 0 0,-1 0 0 0 0,1-1 0 0 0,-1 0-1 0 0,0-1 1 0 0,0 0 0 0 0,-1 0 0 0 0,1-1 0 0 0,1-2-92 0 0,3-3 375 0 0,-14 9-338 0 0,0 1-20 0 0,0 0 13 0 0,0 0 4 0 0,0 0-18 0 0,0 0-24 0 0,0 0-18 0 0,0 0 3 0 0,0 0 15 0 0,0 0 13 0 0,2 26-25 0 0,13 47 112 0 0,16 94-40 0 0,-12 12-40 0 0,-3-97 50 0 0,-3-57 51 0 0,-13-25-97 0 0,0 0 3 0 0,0 0 30 0 0,0 0-9 0 0,0 0 1 0 0,0 0-11 0 0,0 0-2 0 0,0 0-9 0 0,0 0-3 0 0,0 0-6 0 0,0 0-15 0 0,0 0 16 0 0,0 0 6 0 0,0 0 6 0 0,0 0 3 0 0,0 0 12 0 0,0 0 0 0 0,0 0 6 0 0,0 0 32 0 0,27-44 459 0 0,176-313-340 0 0,-84 158-225 0 0,-111 180 63 0 0,-6 15-16 0 0,-2 5-16 0 0,0-1-6 0 0,0 0-5 0 0,0 0 4 0 0,0 0 22 0 0,0 0-19 0 0,0 0 12 0 0,0 0-6 0 0,0 0-27 0 0,0 0 4 0 0,0 0 25 0 0,0 0 11 0 0,0 0-12 0 0,0 0 14 0 0,0 0-30 0 0,0 0-15 0 0,0 0 34 0 0,0 0 5 0 0,0 0-12 0 0,0 0 1 0 0,0 0-29 0 0,0 0 27 0 0,0 0 5 0 0,0 0-11 0 0,0 0 14 0 0,0 0-13 0 0,0 0-11 0 0,0 0-3 0 0,-4 1-2212 0 0,4-2 1974 0 0,0 0 0 0 0,-1 0 0 0 0,1 1 0 0 0,0-1 0 0 0,-1 0 0 0 0,1 0 0 0 0,-1 1 0 0 0,1-1 0 0 0,-1 0 0 0 0,1 1 0 0 0,-1-1 0 0 0,0 1 0 0 0,1-1 0 0 0,-1 1 0 0 0,0-1 0 0 0,1 1 0 0 0,-1-1 0 0 0,0 1 0 0 0,1 0 0 0 0,-1-1 0 0 0,0 1 0 0 0,0 0 0 0 0,0 0 0 0 0,1-1 0 0 0,-1 1 0 0 0,0 0 0 0 0,0 0 0 0 0,0 0 0 0 0,0 0 0 0 0,1 0 0 0 0,-1 0 0 0 0,0 0 0 0 0,0 0 0 0 0,0 1 0 0 0,0-1 0 0 0,1 0 1 0 0,-1 0-1 0 0,0 1 257 0 0,-6-1-4553 0 0,0 0-6575 0 0</inkml:trace>
</inkml:ink>
</file>

<file path=ppt/ink/ink2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17.9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124 41 0 0 0,'0'0'1556'0'0,"0"0"106"0"0,0 0 134 0 0,0 0 74 0 0,0 0-40 0 0,0 0-180 0 0,0 0-246 0 0,0 0-167 0 0,0 0-86 0 0,0 0-48 0 0,4-7-47 0 0,12-20-59 0 0,-11 20-105 0 0,-4 7-104 0 0,-1 0-112 0 0,0 0-89 0 0,0 0-48 0 0,0 0-46 0 0,0 0 1 0 0,0 0-1 0 0,0 0-15 0 0,9 19 2718 0 0,-1-8-3002 0 0,-1 1-1 0 0,0 1 0 0 0,-1-1 1 0 0,-1 1-1 0 0,0 0 1 0 0,0 0-1 0 0,-1 1 0 0 0,-1-1 1 0 0,0 1-1 0 0,-1 0 1 0 0,0 0-1 0 0,-1 0 0 0 0,-1 0 1 0 0,0 0-1 0 0,-1 0 1 0 0,-2 9-194 0 0,2 14 161 0 0,1-22-118 0 0,-1 1 1 0 0,-1-1-1 0 0,0 0 1 0 0,-1 0-1 0 0,-1-1 1 0 0,0 1-1 0 0,-1-1 1 0 0,-5 10-44 0 0,8 7 128 0 0,-5-54-4165 0 0,2 11-673 0 0,0-2-5458 0 0,4 11-597 0 0</inkml:trace>
  <inkml:trace contextRef="#ctx0" brushRef="#br0" timeOffset="598.393">0 254 0 0 0,'0'0'1310'0'0,"0"0"573"0"0,0 0 304 0 0,0 0 59 0 0,0 0-123 0 0,0 0-227 0 0,0 0-285 0 0,0 0-211 0 0,0 0-125 0 0,0 0-94 0 0,0 0-81 0 0,0 0-93 0 0,0 0-103 0 0,8 2 5381 0 0,22 4-4740 0 0,78 1 26 0 0,88-11-821 0 0,-159 1-614 0 0,-36 3-113 0 0,-1 0 11 0 0,0 0-13 0 0,0 0 2 0 0,0 0-2 0 0,0 0-10 0 0,0 0-6 0 0,0 0-12 0 0,0 0-3 0 0,0 0 15 0 0,0 0 8 0 0,0 0-9 0 0,0 0-16 0 0,0 0 16 0 0,0 0-13 0 0,0 0 4 0 0,0 0 13 0 0,0 0-15 0 0,0 0-16 0 0,0 0-11 0 0,0 0-16 0 0,0 0-1 0 0,0 0-41 0 0,0 0-62 0 0,-3-1-1711 0 0,6-2-9460 0 0,2 3-556 0 0</inkml:trace>
</inkml:ink>
</file>

<file path=ppt/ink/ink2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23.5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32 56 0 0 0,'0'0'484'0'0,"0"0"620"0"0,0 0 330 0 0,0 0 342 0 0,0 0 203 0 0,0 0-81 0 0,0 0-308 0 0,0 0-387 0 0,0 0-258 0 0,0 0-178 0 0,0 0-132 0 0,0 0-79 0 0,0 0-41 0 0,-5-1-3 0 0,-16-4-24 0 0,16 4-32 0 0,18 20 6275 0 0,54 1-4360 0 0,268-8 228 0 0,-260-8-2457 0 0,-44-1 22 0 0,33-10-143 0 0,-32 3 267 0 0,-32 4-244 0 0,0 0 1 0 0,0 0-13 0 0,0 0-14 0 0,-17-6 683 0 0,-86-39-521 0 0,58 19-82 0 0,24 8-270 0 0,21 18-119 0 0,24 0-4242 0 0,-15 0 2384 0 0,-2 0-3600 0 0,-1 0-5972 0 0</inkml:trace>
</inkml:ink>
</file>

<file path=ppt/ink/ink2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24.41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1 408 0 0,'0'0'2267'0'0,"0"0"-177"0"0,0 0-10 0 0,0 0 76 0 0,0 0-64 0 0,0 0-250 0 0,0 0-338 0 0,0 0-300 0 0,0 0-189 0 0,0 0-69 0 0,0 0-9 0 0,0 0 1 0 0,0 0-26 0 0,0 11 3572 0 0,166 6-135 0 0,-39 0-3937 0 0,90 4 42 0 0,-149-13-311 0 0,-70-6 179 0 0,-2-1-3484 0 0,1-1-4793 0 0,3 0-4113 0 0</inkml:trace>
</inkml:ink>
</file>

<file path=ppt/ink/ink2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26.0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37 1 0 0 0,'0'0'1682'0'0,"0"0"592"0"0,0 0 29 0 0,0 0-226 0 0,0 0-282 0 0,0 0-270 0 0,0 0-216 0 0,0 0-174 0 0,0 0-133 0 0,0 0-95 0 0,0 0-95 0 0,1 4 410 0 0,3 10 9584 0 0,-24 11-10866 0 0,2-3 74 0 0,14-17-18 0 0,5-5 5 0 0,-1 0 1 0 0,0 0-1 0 0,1 0 0 0 0,-1 1 0 0 0,0-1 0 0 0,1 0 0 0 0,-1 0 0 0 0,0 0 0 0 0,1 0 0 0 0,-1 1 0 0 0,0-1 0 0 0,1 0 0 0 0,-1 0 0 0 0,0 1 0 0 0,0-1 0 0 0,1 0 0 0 0,-1 0 0 0 0,0 1 0 0 0,0-1 0 0 0,0 0 1 0 0,1 1-1 0 0,-1-1 0 0 0,0 0 0 0 0,0 1 0 0 0,0-1 0 0 0,0 0 0 0 0,0 1 0 0 0,0-1 0 0 0,1 0 0 0 0,-1 1 0 0 0,0-1 0 0 0,0 0 0 0 0,0 1 0 0 0,0-1 0 0 0,0 1 0 0 0,-1-1 0 0 0,1 0 0 0 0,0 1 0 0 0,44-26 137 0 0,-23 9-59 0 0,-54 38-111 0 0,34-20 43 0 0,0-1 0 0 0,0 0 0 0 0,0 0 0 0 0,0 0 0 0 0,1 0 0 0 0,-1 0 0 0 0,0 0 0 0 0,1 0 0 0 0,-1-1 0 0 0,0 1 0 0 0,1 0 0 0 0,-1-1 0 0 0,1 1 0 0 0,-1-1 0 0 0,1 0 0 0 0,0 1 0 0 0,-1-1 0 0 0,1 0 0 0 0,-1 0 0 0 0,1 0 0 0 0,-1 0 0 0 0,1 0 0 0 0,0 0 0 0 0,-1-1 0 0 0,1 1 0 0 0,-1 0 0 0 0,1-1 0 0 0,-1 1 0 0 0,1-1 1 0 0,-1 0-1 0 0,1 1 0 0 0,-1-1 0 0 0,0 0 0 0 0,1 0-11 0 0,38-49 432 0 0,-40 49-371 0 0,0 1 22 0 0,0 0-21 0 0,-4 0-57 0 0,0 0 0 0 0,0 0 0 0 0,0 1 0 0 0,0-1-1 0 0,0 1 1 0 0,0 0 0 0 0,0 0 0 0 0,0 0-1 0 0,0 0 1 0 0,0 1 0 0 0,1 0 0 0 0,-1-1 0 0 0,1 2-1 0 0,-1-1 1 0 0,1 0 0 0 0,0 0 0 0 0,-3 3-5 0 0,6-4-16 0 0,0-1 2 0 0,0 0 14 0 0,0 0 2 0 0,0 0 35 0 0,0 0-40 0 0,0 0-21 0 0,0 0-32 0 0,2 1-514 0 0,3 1-10095 0 0,-5-1-1505 0 0</inkml:trace>
</inkml:ink>
</file>

<file path=ppt/ink/ink2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27.71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145 16 0 0 0,'0'0'1884'0'0,"0"0"98"0"0,0 0 105 0 0,0 0 80 0 0,0 0-21 0 0,0 0-173 0 0,0 0-270 0 0,0 0-327 0 0,0 0-240 0 0,0 0-177 0 0,0 0-135 0 0,0 0-92 0 0,0 0-63 0 0,1-3-45 0 0,1-7-44 0 0,-1 8-52 0 0,-1 2-25 0 0,0 0-27 0 0,0 0-36 0 0,0 0-11 0 0,-24 29 1656 0 0,5 5-1852 0 0,1 0 0 0 0,2 1 1 0 0,2 0-1 0 0,1 1 0 0 0,2 1 0 0 0,1 0 1 0 0,2 0-1 0 0,2 1 0 0 0,1 0 1 0 0,2 0-1 0 0,2 0 0 0 0,1 1 0 0 0,4 30-233 0 0,-4-46 144 0 0,1 1-1 0 0,1-1 0 0 0,1 0 0 0 0,1 0 0 0 0,1 0 0 0 0,1 0 0 0 0,1-1 1 0 0,1 0-1 0 0,2 4-143 0 0,44 55 752 0 0,-27-51-245 0 0,-27-30-491 0 0,0 0 10 0 0,0 0 1 0 0,0 0 1 0 0,0 0-7 0 0,0 0 10 0 0,0 0 5 0 0,0 0-4 0 0,39 40 187 0 0,13 4-221 0 0,-21-33 182 0 0,-31-11-161 0 0,0 0 12 0 0,0 0-13 0 0,0 0 1 0 0,0 0 26 0 0,0 0-25 0 0,0 0-4 0 0,0 0-18 0 0,0 0 0 0 0,0 0 24 0 0,0 0-10 0 0,0 0-7 0 0,0 0-10 0 0,0 0-11 0 0,-51-18-5203 0 0,37-1-3931 0 0,11 12-2823 0 0</inkml:trace>
</inkml:ink>
</file>

<file path=ppt/ink/ink2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30.0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279 343 0 0 0,'0'0'308'0'0,"0"0"838"0"0,0 0 311 0 0,0 0 120 0 0,0 0 36 0 0,0 0-63 0 0,0 0-135 0 0,0 0-183 0 0,0 0-174 0 0,0 0-99 0 0,0 0-41 0 0,0 0 28 0 0,0 0 41 0 0,4-3 8651 0 0,-2 3-9759 0 0,78-8 2791 0 0,12-3-1686 0 0,-147 44-631 0 0,-261 80-103 0 0,260-87-176 0 0,56-24-54 0 0,0 0 1 0 0,0 0-1 0 0,0 0 0 0 0,0 0 0 0 0,1 0 0 0 0,-1 0 1 0 0,1 0-1 0 0,-1-1 0 0 0,1 1 0 0 0,0 0 0 0 0,-1 0 1 0 0,1 0-1 0 0,0-1 0 0 0,0 1 0 0 0,0 0 0 0 0,0-1 1 0 0,1 1-1 0 0,-1-1 0 0 0,0 1 0 0 0,1-1 0 0 0,-1 0 1 0 0,1 0-1 0 0,-1 0 0 0 0,1 1 0 0 0,0-1 0 0 0,0-1 1 0 0,-1 1-21 0 0,12 6 82 0 0,0-2 1 0 0,0 0-1 0 0,0 0 1 0 0,1-1 0 0 0,-1-1-1 0 0,1 0 1 0 0,0-1-1 0 0,0-1 1 0 0,0 0-1 0 0,0-1 1 0 0,0 0 0 0 0,9-2-83 0 0,-1 2 36 0 0,181 0 256 0 0,-235 23-284 0 0,-260 116 49 0 0,170-65-28 0 0,102-31-38 0 0,20-42 8 0 0,0-1 7 0 0,0 0-16 0 0,0 0 3 0 0,0 0 30 0 0,0 0-21 0 0,0 0 4 0 0,0 0-5 0 0,14 8-42 0 0,24-2 101 0 0,1-2 1 0 0,-1-1 0 0 0,1-2-1 0 0,0-2 1 0 0,29-4-61 0 0,-59 4 10 0 0,176-18 198 0 0,-185 19-199 0 0,0 0 7 0 0,0 0-16 0 0,0 0 7 0 0,0 0 2 0 0,0 0-5 0 0,0 0 43 0 0,0 0-32 0 0,0 0-23 0 0,0 0 6 0 0,0 0-15 0 0,0 0 5 0 0,0 0 12 0 0,0 0-27 0 0,0 0 27 0 0,0 0-1 0 0,0 0 26 0 0,0 0-11 0 0,0 0-5 0 0,0 0 4 0 0,0 0-6 0 0,0 0-10 0 0,0 0 5 0 0,0 0-10 0 0,0 0 9 0 0,0 0-2 0 0,0 0 13 0 0,0 0-3 0 0,0 0-20 0 0,0 0 17 0 0,0 0-8 0 0,0 0 9 0 0,0 0 8 0 0,0 0-3 0 0,0 0-14 0 0,0 0 2 0 0,0 0-13 0 0,0 0 17 0 0,0 0 7 0 0,0 0-15 0 0,0 0-4 0 0,0 0 0 0 0,0 0-3 0 0,0 0-2 0 0,0 0 26 0 0,0 0-5 0 0,0 0-11 0 0,0 0 10 0 0,0 0 4 0 0,0 0-5 0 0,0 0 29 0 0,0 0-34 0 0,0 0-19 0 0,0 0-10 0 0,0 0 25 0 0,0 0-2 0 0,0 0-5 0 0,0 0 5 0 0,0 0 28 0 0,0 0-21 0 0,0 0 4 0 0,0 0-2 0 0,0 0-16 0 0,0 0 1 0 0,0 0 22 0 0,0 0 1 0 0,0 0-16 0 0,0 0-2 0 0,0 0 9 0 0,0 0-10 0 0,0 0-2 0 0,0 0 14 0 0,0 0-10 0 0,0 0 10 0 0,0 0-15 0 0,0 0-1 0 0,0 0 22 0 0,0 0 1 0 0,0 0-12 0 0,0 0 8 0 0,56-14-191 0 0,-41 10 221 0 0,-24-7-2115 0 0,-28 3-2812 0 0,21 8-717 0 0,5 0-1335 0 0,4 0-4916 0 0</inkml:trace>
  <inkml:trace contextRef="#ctx0" brushRef="#br0" timeOffset="1409.52">249 1160 1168 0 0,'0'0'2619'0'0,"0"0"-297"0"0,0 0-143 0 0,0 0 15 0 0,0 0 9 0 0,0 0-148 0 0,0 0-237 0 0,0 0-297 0 0,0 0-272 0 0,0 0-218 0 0,0 0-172 0 0,0 0-122 0 0,0-8 2475 0 0,-47 97-1265 0 0,26-16-1358 0 0,21-72-562 0 0,0-1-15 0 0,0 0-5 0 0,0 3-5 0 0,0-3 5 0 0,0 0-2 0 0,0 0-13 0 0,0 0-12 0 0,0 0-4 0 0,0 0-30 0 0,0 0-34 0 0,0 0-42 0 0,0 0-83 0 0,0 0-115 0 0,0-19-6254 0 0,0 14 1921 0 0,0 4-6721 0 0</inkml:trace>
  <inkml:trace contextRef="#ctx0" brushRef="#br0" timeOffset="1577.748">249 1160 3097 0 0</inkml:trace>
  <inkml:trace contextRef="#ctx0" brushRef="#br0" timeOffset="1998.293">249 1160 3097 0 0,'-26'-110'2313'0'0,"21"88"-415"0"0,5 22-104 0 0,0 0 88 0 0,0 0 47 0 0,0 0-150 0 0,0 0-341 0 0,0 0-375 0 0,0 0-295 0 0,0 0-166 0 0,0 0-72 0 0,4 3 4964 0 0,-5-3-5374 0 0,1-4 525 0 0,45-29-550 0 0,-32 26 466 0 0,-38 29-21 0 0,24-20-754 0 0,12-10-2671 0 0,-4 4-3902 0 0,-3 3-4810 0 0</inkml:trace>
  <inkml:trace contextRef="#ctx0" brushRef="#br0" timeOffset="3817.879">650 869 3353 0 0,'0'0'1897'0'0,"0"0"-190"0"0,0 0 82 0 0,0 0 127 0 0,0 0 2 0 0,0 0-223 0 0,0 0-385 0 0,0 0-341 0 0,0 0-207 0 0,0 0-101 0 0,0 0-25 0 0,0 0 3 0 0,0 0 1 0 0,0 0-2 0 0,0 0-25 0 0,4 7 5713 0 0,2-26-6159 0 0,1 1 1 0 0,1 0 0 0 0,1 0-1 0 0,0 1 1 0 0,2 0-1 0 0,0 1 1 0 0,0 0 0 0 0,2 0-1 0 0,0 1 1 0 0,12-11-168 0 0,0-1 105 0 0,72-65 46 0 0,-25 51-275 0 0,-71 63 83 0 0,4 181 55 0 0,-26-108-178 0 0,30-172 399 0 0,5 45-241 0 0,1 1-1 0 0,2 1 1 0 0,2 1 0 0 0,0 0 0 0 0,2 1 0 0 0,1 2-1 0 0,1 0 1 0 0,1 1 0 0 0,10-7 6 0 0,-24 24-12 0 0,0 0 0 0 0,1 1 0 0 0,0 0 0 0 0,0 0-1 0 0,1 1 1 0 0,0 1 0 0 0,0 0 0 0 0,0 0 0 0 0,0 1 0 0 0,1 1 0 0 0,-1 0 0 0 0,1 1 0 0 0,0 0 0 0 0,0 1 0 0 0,12 1 12 0 0,-24 0-16 0 0,1 23 8 0 0,-15 72 137 0 0,-28 73 56 0 0,21-93-157 0 0,18-25-25 0 0,2-49 9 0 0,0-1 11 0 0,0 0-29 0 0,0 0-20 0 0,0 0-5 0 0,0 0-20 0 0,0 0-6 0 0,0 0-20 0 0,0 0-75 0 0,0 0-86 0 0,-9 0-5138 0 0,5 0-1522 0 0,2 0-5029 0 0</inkml:trace>
  <inkml:trace contextRef="#ctx0" brushRef="#br0" timeOffset="4292.107">1512 862 10442 0 0,'0'0'1575'0'0,"0"0"-585"0"0,0 0-103 0 0,0 0 270 0 0,0 0 224 0 0,0 0 37 0 0,0 0-107 0 0,0 0-220 0 0,0 0-182 0 0,0 0-103 0 0,0 0-105 0 0,0 0-59 0 0,2 6-11 0 0,-1-3-663 0 0,1 0 188 0 0,0 0 0 0 0,-1 1 0 0 0,0-1 0 0 0,0 0 0 0 0,0 1 0 0 0,0-1 0 0 0,-1 1 0 0 0,1-1 0 0 0,-1 1 0 0 0,0-1 0 0 0,0 1 0 0 0,0 0 0 0 0,0-1 0 0 0,-1 1 1 0 0,1-1-1 0 0,-1 1 0 0 0,0-1 0 0 0,-1 4-156 0 0,-17 33 753 0 0,11-17-1963 0 0,8-23-2275 0 0,0-16-6015 0 0,0 10 2915 0 0,0 5-106 0 0</inkml:trace>
  <inkml:trace contextRef="#ctx0" brushRef="#br0" timeOffset="4758.628">1637 560 7706 0 0,'0'0'2321'0'0,"0"0"-365"0"0,0 0-156 0 0,0 0 10 0 0,0 0-99 0 0,0 0-223 0 0,0 0-332 0 0,0 0-317 0 0,0 0-208 0 0,0 0-124 0 0,0 0-95 0 0,0 0-69 0 0,0 0-37 0 0,-3 2-16 0 0,-16 17 243 0 0,11 4 895 0 0,-11-23 550 0 0,18 0-1962 0 0,1 0-24 0 0,0 0-7 0 0,0 0-23 0 0,0 0-37 0 0,0 0-81 0 0,0 0-121 0 0,0 0-207 0 0,4-6-6901 0 0,-1 4 296 0 0,-2-1-4503 0 0</inkml:trace>
  <inkml:trace contextRef="#ctx0" brushRef="#br0" timeOffset="6463.465">1674 394 5457 0 0,'0'0'2695'0'0,"0"0"-780"0"0,0 0-454 0 0,0 0-49 0 0,0 0-6 0 0,0 0-107 0 0,0 0-218 0 0,0 0-227 0 0,0 0-77 0 0,0 0 13 0 0,0 0 69 0 0,0 0 29 0 0,5 4-89 0 0,2 1-482 0 0,0-1-1 0 0,0 0 1 0 0,1-1 0 0 0,-1 1 0 0 0,1-2 0 0 0,0 1 0 0 0,-1-1 0 0 0,1 0 0 0 0,1 0 0 0 0,-1-1 0 0 0,4 0-317 0 0,23 1 723 0 0,-28-1-621 0 0,-1 0 0 0 0,0 0-1 0 0,1-1 1 0 0,-1 0 0 0 0,1 0 0 0 0,-1-1 0 0 0,0 0 0 0 0,1 0 0 0 0,-1 0 0 0 0,0-1 0 0 0,0 0-1 0 0,4-2-101 0 0,1-1 155 0 0,73-60 532 0 0,-59 158-110 0 0,8 163-385 0 0,-27-42-154 0 0,-1-141-1 0 0,-5-72-36 0 0,0-1 13 0 0,8-11 825 0 0,36-75-641 0 0,52-100-74 0 0,14-83-66 0 0,-90 203-14 0 0,-20 65-10 0 0,0 1-7 0 0,0 0 12 0 0,0 0-38 0 0,0 0-9 0 0,0 0 20 0 0,0 0-4 0 0,0 0 23 0 0,0 0-39 0 0,0 0 20 0 0,0 0-2 0 0,0 0 1 0 0,0 0 14 0 0,0 0 10 0 0,0 0-26 0 0,0 0 19 0 0,0 0-9 0 0,0 0 1 0 0,0 0 38 0 0,0 0-13 0 0,0 0-29 0 0,0 0-7 0 0,0 0-9 0 0,0 0 40 0 0,0 0 16 0 0,0 0-21 0 0,0 0-12 0 0,0 0 7 0 0,0 0-16 0 0,0 0 7 0 0,0 0 36 0 0,0 0-50 0 0,0 0 5 0 0,0 0 3 0 0,0 0-26 0 0,0 0 14 0 0,0 0 2 0 0,0 0-12 0 0,0 0-2 0 0,0 0 20 0 0,0 0 6 0 0,0 0 4 0 0,0 0-2 0 0,0 0-6 0 0,0 0-34 0 0,0 0-2 0 0,0 0 17 0 0,0 0 11 0 0,0 0-14 0 0,0 0 25 0 0,0 0 8 0 0,0 0-6 0 0,0 0-20 0 0,0 0-9 0 0,0 0-8 0 0,0 0 7 0 0,0 0 8 0 0,0 0 35 0 0,0 0-16 0 0,0 0-13 0 0,0 0-19 0 0,0 0 4 0 0,0 0 21 0 0,0 0 17 0 0,0 0-10 0 0,0 0-22 0 0,0 0-13 0 0,0 0 0 0 0,0 0-3 0 0,0 0 25 0 0,0 0 3 0 0,0 0-8 0 0,0 0 9 0 0,0 0 2 0 0,0 0-4 0 0,0 0-11 0 0,0 0 12 0 0,0 0-9 0 0,0 0 16 0 0,0 0-20 0 0,0 0-21 0 0,0 0 16 0 0,0 0 9 0 0,0 0 17 0 0,0 0 8 0 0,0 0-5 0 0,0 0-5 0 0,0 0 2 0 0,0 0-9 0 0,0 0-17 0 0,0 0 12 0 0,0 0-13 0 0,0 0-2 0 0,0 0 24 0 0,0 0-1 0 0,0 0-4 0 0,0 0 19 0 0,0 0-24 0 0,0 0 7 0 0,0 0-2 0 0,0 0-41 0 0,0 0 20 0 0,0 0 22 0 0,0 0 5 0 0,0 0 10 0 0,0 0 9 0 0,0 0-31 0 0,0 0-10 0 0,0 0 18 0 0,0 0-29 0 0,0 0 9 0 0,0 0 11 0 0,0 0 36 0 0,0 0-12 0 0,0 0-10 0 0,0 0-9 0 0,0 0-24 0 0,0 0 5 0 0,0 0-1 0 0,0 0-6 0 0,0 0 11 0 0,0 0 6 0 0,-12-1-6823 0 0,-2-1 1377 0 0,5 2-2052 0 0,2 0-3508 0 0</inkml:trace>
  <inkml:trace contextRef="#ctx0" brushRef="#br0" timeOffset="7715.772">2353 873 2633 0 0,'0'0'2816'0'0,"0"0"-607"0"0,0 0-273 0 0,0 0-34 0 0,0 0-27 0 0,0 0-107 0 0,0 0-219 0 0,0 0-272 0 0,0 0-293 0 0,0 0-199 0 0,0 0-141 0 0,0 0-100 0 0,0 0-39 0 0,0 0-46 0 0,-10 15 871 0 0,-27 59-129 0 0,14 43-71 0 0,24-115-1103 0 0,0 0 0 0 0,-1 0 0 0 0,1 0 0 0 0,0 0 1 0 0,0 0-1 0 0,0-1 0 0 0,0 1 0 0 0,1 0 0 0 0,-1-1 0 0 0,0 1 1 0 0,1 0-1 0 0,-1-1 0 0 0,1 0 0 0 0,-1 1 0 0 0,1-1 0 0 0,0 0 1 0 0,0 0-1 0 0,-1 0 0 0 0,1 0 0 0 0,0 0 0 0 0,0 0 0 0 0,0-1 1 0 0,0 1-1 0 0,0-1 0 0 0,0 1 0 0 0,0-1 0 0 0,0 0 0 0 0,0 0 1 0 0,0 0-1 0 0,1 0 0 0 0,-1 0 0 0 0,0 0 0 0 0,0 0 0 0 0,0-1 1 0 0,1 0-28 0 0,2-32-3716 0 0,-5 27 2174 0 0,0-4-2536 0 0,-1 5-1631 0 0,0 0-5528 0 0</inkml:trace>
  <inkml:trace contextRef="#ctx0" brushRef="#br0" timeOffset="8127.536">2473 619 9842 0 0,'0'0'2323'0'0,"0"0"-466"0"0,0 0-221 0 0,0 0-8 0 0,0 0-43 0 0,0 0-176 0 0,0 0-287 0 0,0 0-285 0 0,0 0-184 0 0,0 0-104 0 0,0 0-36 0 0,0 0-27 0 0,0 0-70 0 0,-17 7 391 0 0,-10 7-403 0 0,27-13-384 0 0,0-1 3 0 0,0 0-2 0 0,0 0-13 0 0,0 0-11 0 0,20-4 259 0 0,-2-6 93 0 0,-32 13 34 0 0,-28 15-569 0 0,41-18 24 0 0,1 0-86 0 0,0 0-134 0 0,0 0-223 0 0,0 0-336 0 0,0 0-506 0 0,0 0-926 0 0,1 0-2780 0 0,0-3-6241 0 0</inkml:trace>
  <inkml:trace contextRef="#ctx0" brushRef="#br0" timeOffset="8886.593">1917 126 2745 0 0,'0'0'4830'0'0,"0"0"-2135"0"0,0 0-813 0 0,0 0-71 0 0,0 0-73 0 0,0 0-119 0 0,0 0-248 0 0,0 0-328 0 0,0 0-306 0 0,0 0-194 0 0,0 0-132 0 0,0 0-74 0 0,8-4 2181 0 0,214-3 25 0 0,-62 7-1256 0 0,-160 0-1223 0 0,-19-12 413 0 0,-30-40-235 0 0,32 18-1099 0 0,16 18-6328 0 0,1 15 132 0 0,0 1-5033 0 0</inkml:trace>
  <inkml:trace contextRef="#ctx0" brushRef="#br0" timeOffset="9613.135">2607 177 1016 0 0,'0'0'3741'0'0,"0"0"-1159"0"0,0 0-360 0 0,0 0 24 0 0,0 0-65 0 0,0 0-184 0 0,0 0-286 0 0,0 0-315 0 0,0 0-306 0 0,0 0-202 0 0,0 0-131 0 0,0 0-59 0 0,0 0-13 0 0,0-4-17 0 0,-3-10-45 0 0,3 10-83 0 0,0 4-77 0 0,0 0-76 0 0,0 0-59 0 0,0 0-27 0 0,8 1 486 0 0,6 6-321 0 0,2 1-212 0 0,1 0 1 0 0,-1 1 0 0 0,0 1 0 0 0,-1 0 0 0 0,0 1 0 0 0,-1 1 0 0 0,13 12-255 0 0,-9 0 40 0 0,0 0 0 0 0,-2 1 0 0 0,0 1 0 0 0,-2 1 0 0 0,-1 0 1 0 0,-1 0-1 0 0,-2 2 0 0 0,0-1 0 0 0,-2 1 0 0 0,-2 0 0 0 0,0 1 0 0 0,-2 0 0 0 0,-1 0 0 0 0,-1 0 0 0 0,-2 0 0 0 0,-1 10-40 0 0,1-23 3 0 0,-1 0 0 0 0,0 0-1 0 0,-1 0 1 0 0,0 0-1 0 0,-2 0 1 0 0,0-1-1 0 0,0 0 1 0 0,-2 0 0 0 0,0 0-1 0 0,-1 0 1 0 0,-1-1-1 0 0,0 0 1 0 0,-8 10-3 0 0,4-7-10 0 0,-1 0 0 0 0,-1-1 0 0 0,-1-1 1 0 0,0 0-1 0 0,-1-1 0 0 0,-13 9 10 0 0,17-15-54 0 0,0-1 1 0 0,0 0-1 0 0,-1-1 0 0 0,0-1 1 0 0,0 0-1 0 0,-1-1 0 0 0,0 0 1 0 0,-6 1 53 0 0,20-6-96 0 0,0 0 0 0 0,-1 0 0 0 0,1 0 0 0 0,-1 1 0 0 0,1-1 1 0 0,0 0-1 0 0,-1 0 0 0 0,1 0 0 0 0,0 0 0 0 0,-1 0 0 0 0,1 0 1 0 0,-1 0-1 0 0,1 0 0 0 0,0 0 0 0 0,-1 0 0 0 0,1 0 0 0 0,-1 0 0 0 0,1 0 1 0 0,0 0-1 0 0,-1-1 0 0 0,1 1 0 0 0,0 0 0 0 0,-1 0 0 0 0,1 0 1 0 0,0-1-1 0 0,-1 1 0 0 0,1 0 0 0 0,0 0 0 0 0,-1-1 0 0 0,1 1 0 0 0,0 0 1 0 0,0 0-1 0 0,-1-1 0 0 0,1 1 0 0 0,0 0 0 0 0,0-1 0 0 0,0 1 1 0 0,-1 0-1 0 0,1-1 0 0 0,0 1 0 0 0,0-1 0 0 0,0 1 0 0 0,0 0 0 0 0,0-1 1 0 0,0 1-1 0 0,0 0 0 0 0,0-1 0 0 0,0 1 0 0 0,0-1 0 0 0,0 1 1 0 0,0 0-1 0 0,0-1 0 0 0,0 1 0 0 0,0-1 0 0 0,0 1 0 0 0,0 0 0 0 0,1-1 1 0 0,-1 1-1 0 0,0 0 0 0 0,0-1 0 0 0,0 1 96 0 0,1-14-4516 0 0,-3 8-2485 0 0,2 1-4763 0 0</inkml:trace>
</inkml:ink>
</file>

<file path=ppt/ink/ink2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09:07.823"/>
    </inkml:context>
    <inkml:brush xml:id="br0">
      <inkml:brushProperty name="width" value="0.05" units="cm"/>
      <inkml:brushProperty name="height" value="0.05" units="cm"/>
    </inkml:brush>
    <inkml:brush xml:id="br1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7663 1208 10826 0 0,'0'0'1983'0'0,"0"0"-584"0"0,0 0-372 0 0,0 0 76 0 0,0 0 220 0 0,0 0 56 0 0,0 0-152 0 0,0 0-280 0 0,0 0-295 0 0,0 0-183 0 0,0 0-114 0 0,0 0-29 0 0,0 0 14 0 0,11 15 873 0 0,-15 272 1122 0 0,0-179-1059 0 0,3-81-5439 0 0,0-12-8164 0 0,1-22 1661 0 0</inkml:trace>
  <inkml:trace contextRef="#ctx0" brushRef="#br0" timeOffset="154.62">7642 619 18388 0 0,'0'0'440'0'0,"0"0"-280"0"0,0 0-288 0 0,0 0 0 0 0,0 0 72 0 0,0 0 104 0 0,0 0-48 0 0,0 0-128 0 0,0 0-328 0 0,0 0-600 0 0,0 0-1265 0 0,28 206-2464 0 0,-17-188-5193 0 0</inkml:trace>
  <inkml:trace contextRef="#ctx0" brushRef="#br0" timeOffset="2169.445">10823 1167 19268 0 0,'0'0'3021'0'0,"0"0"-1269"0"0,0 0-597 0 0,0 0-204 0 0,0 0-190 0 0,0 0-172 0 0,0 0-208 0 0,0 0-177 0 0,0 0-97 0 0,-31 8-75 0 0,-98 28 8 0 0,125-35-37 0 0,0-1-1 0 0,0 1 1 0 0,0 0 0 0 0,1 1 0 0 0,-1-1 0 0 0,1 1 0 0 0,-1-1-1 0 0,1 1 1 0 0,-1 0 0 0 0,1 0 0 0 0,0 1 0 0 0,0-1 0 0 0,0 1-1 0 0,0 0 1 0 0,0-1 0 0 0,1 1 0 0 0,-1 0 0 0 0,1 0 0 0 0,0 1-1 0 0,0-1-2 0 0,-5 8 9 0 0,1-4-9 0 0,0 1-1 0 0,1-1 1 0 0,0 1 0 0 0,0 0-1 0 0,1 1 1 0 0,0-1 0 0 0,1 1-1 0 0,-1 0 1 0 0,2 0 0 0 0,-1 0-1 0 0,1 0 1 0 0,1 0 0 0 0,-1 0 0 0 0,2 0-1 0 0,-1 1 1 0 0,1-1 0 0 0,1 0-1 0 0,0 1 1 0 0,0-1 0 0 0,0 0-1 0 0,2 0 1 0 0,-1 0 0 0 0,1 0-1 0 0,0 0 1 0 0,1-1 0 0 0,0 1-1 0 0,0-1 1 0 0,1 0 0 0 0,4 6 0 0 0,-1-7-1 0 0,1 0 0 0 0,0 0-1 0 0,0-1 1 0 0,0 0 0 0 0,1 0 0 0 0,0-1 0 0 0,0-1 0 0 0,1 0 0 0 0,-1 0 0 0 0,1-1 0 0 0,0 0 0 0 0,0-1-1 0 0,0 0 1 0 0,0-1 0 0 0,0 0 0 0 0,0-1 0 0 0,0 0 0 0 0,0 0 0 0 0,0-1 0 0 0,0-1 0 0 0,0 0 0 0 0,0-1 0 0 0,0 0-1 0 0,-1 0 1 0 0,1-1 0 0 0,-1-1 0 0 0,0 0 0 0 0,7-4 1 0 0,51-40-932 0 0,-32 5-5914 0 0,-30 32-3692 0 0</inkml:trace>
  <inkml:trace contextRef="#ctx0" brushRef="#br0" timeOffset="-1328.693">6326 431 4297 0 0,'0'0'772'0'0,"0"0"-129"0"0,0 0 98 0 0,0 0 405 0 0,0 0 433 0 0,0 0 124 0 0,0 0-128 0 0,0 0-233 0 0,0 0-218 0 0,0 0-155 0 0,0 0-102 0 0,34-12-91 0 0,107-39-114 0 0,62-33 1533 0 0,-188 74-2039 0 0,-2-1 0 0 0,0-1 0 0 0,0 0 0 0 0,-1 0 0 0 0,0-2 0 0 0,-1 1 0 0 0,-1-1 0 0 0,0-1 0 0 0,-1 0 0 0 0,-1 0 0 0 0,0-1 0 0 0,-1 0 0 0 0,0-1 0 0 0,2-12-156 0 0,-4-33 1211 0 0,-5 294-724 0 0,-17 91 227 0 0,-20 468 266 0 0,15-548-471 0 0,-9-110-309 0 0,26-108-160 0 0,7-32-798 0 0,43-118-2863 0 0,-10 32-1470 0 0,-10 30-3760 0 0,-17 36 456 0 0</inkml:trace>
  <inkml:trace contextRef="#ctx0" brushRef="#br0" timeOffset="-375.79">7392 328 11787 0 0,'0'0'2288'0'0,"0"0"-1272"0"0,0 0-412 0 0,0 0 11 0 0,0 0 245 0 0,0 0 258 0 0,0 0 116 0 0,0 0-65 0 0,0 0-214 0 0,0 0-226 0 0,0 0-179 0 0,0 0-143 0 0,0-3-109 0 0,0-9-82 0 0,0 9-46 0 0,0 3-34 0 0,0 0-25 0 0,0 0-9 0 0,0 0-28 0 0,0 0-6 0 0,0 0-11 0 0,0 0-5 0 0,0 0 12 0 0,0 0 16 0 0,0 0 15 0 0,0 0 10 0 0,0 0 12 0 0,0 0 5 0 0,0 0 6 0 0,0 0 8 0 0,0 0 5 0 0,0 0-6 0 0,0 0-12 0 0,0 0-10 0 0,0 0-30 0 0,0 0-21 0 0,-24 41 1232 0 0,-23 52-1231 0 0,-4-2-1 0 0,-5-2 1 0 0,-3-2 0 0 0,-54 58-63 0 0,88-114 8 0 0,-3 0 1 0 0,0-2 0 0 0,-1-1 0 0 0,-2-1 0 0 0,-1-2 0 0 0,-1-1-1 0 0,-1-1 1 0 0,-5 0-9 0 0,39-23 6 0 0,0-1 0 0 0,0 1 0 0 0,0 0 0 0 0,1-1-1 0 0,-1 1 1 0 0,0 0 0 0 0,0-1 0 0 0,0 1 0 0 0,0 0 0 0 0,0 0 0 0 0,0-1-1 0 0,0 1 1 0 0,0 0 0 0 0,-1-1 0 0 0,1 1 0 0 0,0 0 0 0 0,0-1-1 0 0,0 1 1 0 0,0 0 0 0 0,0 0 0 0 0,0-1 0 0 0,-1 1 0 0 0,1 0 0 0 0,0 0-1 0 0,0-1 1 0 0,0 1 0 0 0,-1 0 0 0 0,1 0 0 0 0,0 0 0 0 0,0-1-1 0 0,0 1 1 0 0,-1 0 0 0 0,1 0 0 0 0,0 0 0 0 0,-1 0 0 0 0,1-1-1 0 0,0 1 1 0 0,0 0 0 0 0,-1 0 0 0 0,1 0 0 0 0,0 0-6 0 0,24-28-25 0 0,-7 10 24 0 0,2-1 0 0 0,0 2 1 0 0,1 1-1 0 0,1 0 0 0 0,0 1 1 0 0,1 2-1 0 0,1 0 0 0 0,0 1 0 0 0,8-1 1 0 0,-29 12 2 0 0,0 0 0 0 0,0 1 0 0 0,0-1 0 0 0,0 1 0 0 0,0-1 0 0 0,0 1-1 0 0,0 0 1 0 0,0 0 0 0 0,1 0 0 0 0,-1 0 0 0 0,0 1 0 0 0,0-1 0 0 0,0 0 0 0 0,0 1-1 0 0,0 0 1 0 0,0-1 0 0 0,0 1 0 0 0,0 0 0 0 0,0 0 0 0 0,0 0 0 0 0,0 0 0 0 0,-1 0-1 0 0,1 1 1 0 0,0-1 0 0 0,-1 0 0 0 0,1 1 0 0 0,-1-1 0 0 0,1 1 0 0 0,-1 0 0 0 0,0-1-1 0 0,0 1 1 0 0,0 0 0 0 0,0 0 0 0 0,0 0 0 0 0,0 0 0 0 0,0 0 0 0 0,0 0 0 0 0,-1 0 0 0 0,1 0-3 0 0,16 88 147 0 0,-14-60-107 0 0,1 1-1 0 0,2-1 1 0 0,1 0 0 0 0,1 0-1 0 0,2-1 1 0 0,1 0 0 0 0,1 0-1 0 0,1-2 1 0 0,1 1 0 0 0,2-2-1 0 0,6 8-38 0 0,54 64 413 0 0,-69-35 761 0 0,-3-64-3206 0 0,-4 0-2328 0 0,0 0-3808 0 0,0 1-3277 0 0</inkml:trace>
  <inkml:trace contextRef="#ctx0" brushRef="#br0" timeOffset="671.145">7920 1679 16588 0 0,'0'0'1333'0'0,"0"0"-498"0"0,0 0-248 0 0,0 0 92 0 0,0 0 141 0 0,0 0 61 0 0,0 0-95 0 0,0 0-211 0 0,0 0-198 0 0,0 0-137 0 0,0 0-59 0 0,0 0-14 0 0,0 0 9 0 0,12-19-16 0 0,74-121 210 0 0,10-36 280 0 0,2 3-548 0 0,-88 163-472 0 0,-17 32-211 0 0,3-11 649 0 0,2-6-70 0 0,-6 13 7 0 0,0 0 0 0 0,2 1-1 0 0,0-1 1 0 0,1 2-1 0 0,1-1 1 0 0,0 0-1 0 0,2 1 1 0 0,1 0 0 0 0,0-1-1 0 0,1 1 1 0 0,1 0-1 0 0,2 8-4 0 0,0-22 51 0 0,1 0 0 0 0,0 0 0 0 0,0 0 0 0 0,0-1-1 0 0,0 0 1 0 0,1 0 0 0 0,0 0 0 0 0,0 0 0 0 0,1-1-1 0 0,-1 1 1 0 0,1-2 0 0 0,0 1 0 0 0,0 0 0 0 0,0-1-1 0 0,1 0 1 0 0,-1-1 0 0 0,1 0 0 0 0,-1 0 0 0 0,1 0-1 0 0,0 0 1 0 0,0-1 0 0 0,0 0 0 0 0,-1-1 0 0 0,1 0 0 0 0,0 0-1 0 0,0 0 1 0 0,0-1 0 0 0,0 0 0 0 0,0 0 0 0 0,6-3-51 0 0,-2 1 176 0 0,0-2-1 0 0,-1 0 1 0 0,0 0 0 0 0,0-1 0 0 0,0 0 0 0 0,0-1 0 0 0,-1 0 0 0 0,-1 0 0 0 0,1-1 0 0 0,-1 0 0 0 0,6-7-176 0 0,-7 6 32 0 0,0-1 0 0 0,0 1 0 0 0,0-1 0 0 0,-2 0 0 0 0,1-1 0 0 0,-1 1 0 0 0,-1-1 0 0 0,1 0 0 0 0,-2 0 0 0 0,0-1 0 0 0,0 1 0 0 0,-1-1 0 0 0,-1 1 0 0 0,1-3-32 0 0,-2 14-463 0 0,-16 10-8856 0 0,13-2 1732 0 0,-1-1-3629 0 0</inkml:trace>
  <inkml:trace contextRef="#ctx0" brushRef="#br0" timeOffset="1319.088">8745 1399 12787 0 0,'0'0'1317'0'0,"0"0"-94"0"0,0 0 178 0 0,0 0 166 0 0,0 0-94 0 0,0 0-242 0 0,0 0-260 0 0,0 0-208 0 0,0 0-150 0 0,0 0-114 0 0,0 0-96 0 0,0 0-79 0 0,31-27-53 0 0,94-84-33 0 0,-70 44 81 0 0,-50 59-281 0 0,0 0 0 0 0,-1 0 1 0 0,0 0-1 0 0,0-1 0 0 0,-1 1 0 0 0,0-1 0 0 0,0 0 1 0 0,-1 0-1 0 0,0 0 0 0 0,-1 0 0 0 0,1-3-38 0 0,-4 10-14 0 0,1 0 0 0 0,0 1-1 0 0,-1-1 1 0 0,1 0 0 0 0,-1 1-1 0 0,1 0 1 0 0,-1-1 0 0 0,0 1-1 0 0,0 0 1 0 0,0 0 0 0 0,1 0-1 0 0,-1 0 1 0 0,0 0 0 0 0,0 0-1 0 0,0 1 1 0 0,0-1 0 0 0,-1 0-1 0 0,1 1 1 0 0,0 0 0 0 0,0 0 0 0 0,0-1-1 0 0,0 1 1 0 0,0 1 0 0 0,-1-1-1 0 0,1 0 1 0 0,0 0 0 0 0,0 1-1 0 0,0-1 1 0 0,0 1 0 0 0,0 0-1 0 0,0-1 1 0 0,0 1 0 0 0,0 0-1 0 0,-1 1 15 0 0,-12 6-77 0 0,-1 0-1 0 0,1 2 1 0 0,1-1 0 0 0,0 2-1 0 0,0 0 1 0 0,1 1-1 0 0,0 0 1 0 0,1 1-1 0 0,1 0 1 0 0,0 1-1 0 0,-2 4 78 0 0,5-9-25 0 0,0 1 0 0 0,0 1 0 0 0,1-1 1 0 0,0 1-1 0 0,1 1 0 0 0,0-1 0 0 0,1 1 0 0 0,0 0 0 0 0,1 0 0 0 0,0 1 0 0 0,1-1 0 0 0,0 1 0 0 0,1 0 0 0 0,1 0 0 0 0,0-1 0 0 0,1 4 25 0 0,1-11 5 0 0,0-1 0 0 0,0 1 0 0 0,0 0 0 0 0,1-1 0 0 0,-1 0-1 0 0,1 1 1 0 0,1-1 0 0 0,-1 0 0 0 0,0 0 0 0 0,1 0 0 0 0,0 0-1 0 0,0 0 1 0 0,0-1 0 0 0,0 1 0 0 0,1-1 0 0 0,-1 0 0 0 0,1 0-1 0 0,0 0 1 0 0,0-1 0 0 0,0 1 0 0 0,0-1 0 0 0,1 0-1 0 0,-1 0 1 0 0,0 0 0 0 0,1-1 0 0 0,-1 0 0 0 0,5 1-5 0 0,132 12 571 0 0,-110-18-410 0 0,0-2 1 0 0,0-1-1 0 0,-1-2 1 0 0,0 0-1 0 0,-1-3 1 0 0,0 0-1 0 0,0-2 1 0 0,-1 0-1 0 0,-1-2 1 0 0,-1-2-1 0 0,0 0 1 0 0,-2-1-1 0 0,6-7-161 0 0,19-20 191 0 0,-2-3 0 0 0,-2-2 0 0 0,-3-2 0 0 0,-2-1 1 0 0,-2-2-1 0 0,-2-2 0 0 0,20-49-191 0 0,-42 81-15 0 0,-2-1 0 0 0,-1 0-1 0 0,-2-1 1 0 0,0 0 0 0 0,-2 0 0 0 0,-1 0 0 0 0,-1-1 0 0 0,-1 0 0 0 0,-2 0 0 0 0,-1-1 0 0 0,-2 1 0 0 0,0 0 0 0 0,-2-4 15 0 0,3 28-5 0 0,-1 0 0 0 0,1 0 1 0 0,-1 0-1 0 0,0 0 1 0 0,0 0-1 0 0,-1 1 1 0 0,1-1-1 0 0,-1 0 0 0 0,0 1 1 0 0,0 0-1 0 0,0-1 1 0 0,-1 1-1 0 0,0 0 0 0 0,0 0 1 0 0,0 0-1 0 0,0 0 1 0 0,0 1-1 0 0,-1-1 0 0 0,0 1 1 0 0,1 0-1 0 0,-1 0 1 0 0,0 0-1 0 0,-1 1 1 0 0,1-1-1 0 0,0 1 0 0 0,-1 0 1 0 0,0 0-1 0 0,1 1 1 0 0,-1-1-1 0 0,0 1 0 0 0,0 0 1 0 0,1 0-1 0 0,-1 1 1 0 0,0 0-1 0 0,0-1 0 0 0,0 2 1 0 0,0-1-1 0 0,0 0 1 0 0,0 1-1 0 0,0 0 0 0 0,1 0 1 0 0,-1 1-1 0 0,-1 0 5 0 0,-8 8-3 0 0,1 0 0 0 0,0 2-1 0 0,0-1 1 0 0,1 2 0 0 0,1 0 0 0 0,0 0-1 0 0,0 1 1 0 0,2 0 0 0 0,0 1 0 0 0,0 0-1 0 0,1 0 1 0 0,1 1 0 0 0,1 0 0 0 0,0 0-1 0 0,1 1 1 0 0,1-1 0 0 0,1 1 0 0 0,-1 4 3 0 0,-5 215 269 0 0,14-186-212 0 0,3 0-1 0 0,2-1 1 0 0,2 1 0 0 0,2-2-1 0 0,14 33-56 0 0,18 61 45 0 0,-7-18 3 0 0,-22-77-82 0 0,-2 2 0 0 0,-2 0 0 0 0,-2 0 0 0 0,-2 9 34 0 0,-9-47-721 0 0,-4-19-1368 0 0,-2-3 1184 0 0,-10-31-4938 0 0,11 27-508 0 0,1 7-4818 0 0</inkml:trace>
  <inkml:trace contextRef="#ctx0" brushRef="#br0" timeOffset="1565.777">9240 1016 19068 0 0,'0'0'1232'0'0,"0"0"-387"0"0,0 0-204 0 0,0 0 111 0 0,0 0 176 0 0,0 0 131 0 0,0 0-56 0 0,0 0-124 0 0,0 0-132 0 0,0 0-127 0 0,33 5-135 0 0,104 16-110 0 0,65-13 383 0 0,120 17-3006 0 0,-276-15-672 0 0,-31-6-619 0 0,0 1-3782 0 0,-4-2-4643 0 0</inkml:trace>
  <inkml:trace contextRef="#ctx0" brushRef="#br0" timeOffset="1753.139">10107 1381 20892 0 0,'0'0'377'0'0,"0"0"-257"0"0,0 0-40 0 0,0 0-24 0 0,0 0-32 0 0,0 0-120 0 0,0 0-176 0 0,0 0-369 0 0,0 0-615 0 0,0 0-1112 0 0,0 0-2577 0 0,0 0-6914 0 0</inkml:trace>
  <inkml:trace contextRef="#ctx0" brushRef="#br0" timeOffset="1901.69">10098 1024 21237 0 0,'0'0'1456'0'0,"0"0"-456"0"0,0 0-304 0 0,0 0-208 0 0,0 0-120 0 0,0 0-136 0 0,0 0-144 0 0,0 0-224 0 0,0 0-280 0 0,0 0-464 0 0,0 0-864 0 0,0 0-2017 0 0,0 0-7193 0 0</inkml:trace>
  <inkml:trace contextRef="#ctx0" brushRef="#br0" timeOffset="3507.781">10144 1433 0 0 0,'0'0'671'0'0,"0"0"570"0"0,0 0 110 0 0,0 0-164 0 0,0 0-176 0 0,0 0-112 0 0,0 0-24 0 0,0 0 4 0 0,0 0 2 0 0,4-3 2 0 0,12-7-3 0 0,-12 8 51 0 0,-4 2 43 0 0,0 0 27 0 0,0 0 14 0 0,0 0-55 0 0,0 0-74 0 0,-33 15 6278 0 0,20 70-5010 0 0,11 95-1681 0 0,2-180-658 0 0,13-19-3252 0 0,-3 10-761 0 0,-2 3-4796 0 0,-6 3-508 0 0</inkml:trace>
  <inkml:trace contextRef="#ctx0" brushRef="#br0" timeOffset="32033.38">10210 994 0 0 0,'0'0'400'0'0,"0"0"112"0"0,-2 0 98 0 0,-9 0 52 0 0,8 0 8 0 0,3 0-13 0 0,0 0 2 0 0,0 0 49 0 0,0 0 71 0 0,-1-4 2848 0 0,-3-3-2922 0 0,-2 15 8928 0 0,6-8-9472 0 0,0 0-16 0 0,0 0 14 0 0,0 0 14 0 0,0 0 2 0 0,0 0-8 0 0,0 0-19 0 0,0 0-30 0 0,0 0-12 0 0,0 0-24 0 0,0 0 9 0 0,-19 15 2306 0 0,-10 2-2008 0 0,29-17-346 0 0,0-1 1 0 0,0 1-1 0 0,0 0 0 0 0,0-1 1 0 0,0 1-1 0 0,0-1 0 0 0,-1 1 1 0 0,1 0-1 0 0,0-1 0 0 0,0 1 1 0 0,0 0-1 0 0,-1-1 0 0 0,1 1 1 0 0,0 0-1 0 0,0-1 0 0 0,-1 1 0 0 0,1 0 1 0 0,0 0-1 0 0,-1-1 0 0 0,1 1 1 0 0,0 0-1 0 0,-1 0 0 0 0,1-1 1 0 0,0 1-1 0 0,-1 0 0 0 0,1 0 1 0 0,0 0-1 0 0,-1 0 0 0 0,1 0 1 0 0,-1 0-1 0 0,1 0 0 0 0,0 0 1 0 0,-1 0-1 0 0,1 0 0 0 0,-1 0 0 0 0,1 0 1 0 0,0 0-1 0 0,-1 0 0 0 0,1 0 1 0 0,-1 0-1 0 0,1 0 0 0 0,0 0 1 0 0,-1 0-1 0 0,1 0 0 0 0,-1 1 1 0 0,1-1-1 0 0,0 0 0 0 0,-1 0-43 0 0,0-1-9 0 0,0 0 0 0 0,0-1 0 0 0,0 1 0 0 0,0 0 0 0 0,-1 0-1 0 0,1-1 1 0 0,0 1 0 0 0,-1 0 0 0 0,1 0 0 0 0,-1 1 0 0 0,1-1 0 0 0,-1 0 0 0 0,1 0 0 0 0,-1 1-1 0 0,1-1 1 0 0,-1 1 0 0 0,0-1 0 0 0,0 1 0 0 0,1 0 0 0 0,-1 0 0 0 0,0-1 0 0 0,1 1-1 0 0,-1 0 1 0 0,0 1 0 0 0,0-1 0 0 0,1 0 0 0 0,-1 0 0 0 0,0 1 0 0 0,1-1 0 0 0,-1 1-1 0 0,0 0 1 0 0,1-1 0 0 0,-1 1 0 0 0,1 0 0 0 0,-1 0 0 0 0,1 0 0 0 0,-1 0 0 0 0,1 0-1 0 0,0 0 1 0 0,0 0 0 0 0,-1 1 0 0 0,1-1 0 0 0,0 0 0 0 0,0 1 9 0 0,-19 38-274 0 0,20-39 210 0 0,23 3-21 0 0,-20-4 128 0 0,1-1 1 0 0,-1 1-1 0 0,1 0 1 0 0,-1-1-1 0 0,1 0 1 0 0,-1 0-1 0 0,0 0 0 0 0,0 0 1 0 0,1-1-1 0 0,-1 1 1 0 0,0-1-1 0 0,0 0 1 0 0,0 1-1 0 0,-1-2 0 0 0,1 1 1 0 0,0 0-1 0 0,-1 0 1 0 0,1-1-44 0 0,10-8 193 0 0,-12 11-176 0 0,-1-1 0 0 0,1 1 0 0 0,-1-1 0 0 0,1 1 0 0 0,-1 0 0 0 0,0-1 0 0 0,1 1 0 0 0,-1-1 0 0 0,1 1 1 0 0,-1-1-1 0 0,0 1 0 0 0,0-1 0 0 0,1 0 0 0 0,-1 1 0 0 0,0-1 0 0 0,0 1 0 0 0,0-1 0 0 0,1 1 0 0 0,-1-1 0 0 0,0 0 0 0 0,0 1 0 0 0,0-1 0 0 0,0 0 0 0 0,0 1 0 0 0,0-1 0 0 0,0 1 1 0 0,0-1-1 0 0,-1 0 0 0 0,1 1 0 0 0,0-1 0 0 0,0 1 0 0 0,0-1 0 0 0,-1 1 0 0 0,1-1 0 0 0,0 1 0 0 0,-1-1 0 0 0,1 1 0 0 0,0-1 0 0 0,-1 1 0 0 0,1-1 0 0 0,-1 1 0 0 0,1-1 1 0 0,0 1-1 0 0,-1-1 0 0 0,1 1 0 0 0,-1 0 0 0 0,1 0 0 0 0,-1-1 0 0 0,0 1 0 0 0,1 0 0 0 0,-1 0 0 0 0,1-1 0 0 0,-1 1-17 0 0,0 0-1 0 0,-5 10-454 0 0,5-8-3132 0 0,4-10-6906 0 0,-3 8-686 0 0</inkml:trace>
  <inkml:trace contextRef="#ctx0" brushRef="#br0" timeOffset="33895.363">12331 1499 8290 0 0,'0'0'1612'0'0,"0"0"-305"0"0,0 0-195 0 0,0 0-3 0 0,0 0-13 0 0,0 0-168 0 0,0 0-289 0 0,0 0-251 0 0,0 0-67 0 0,0 0 111 0 0,0 0 172 0 0,8 0 143 0 0,91-11 2621 0 0,-78 2-2988 0 0,0-1 0 0 0,0-1 1 0 0,-1 0-1 0 0,-1-2 0 0 0,0 0 1 0 0,0-1-1 0 0,10-11-380 0 0,-22 18 65 0 0,0 1 1 0 0,-1-1-1 0 0,0 0 0 0 0,0 0 1 0 0,-1 0-1 0 0,0-1 0 0 0,0 0 1 0 0,-1 0-1 0 0,0 0 0 0 0,0-1 1 0 0,-1 1-1 0 0,0-1 0 0 0,-1 0 1 0 0,0 0-1 0 0,0 0 0 0 0,-1 0 1 0 0,0 0-1 0 0,0 0 0 0 0,-1-1 1 0 0,-1-5-66 0 0,-1 10-19 0 0,-1-1 1 0 0,0 1 0 0 0,0 0 0 0 0,-1 0 0 0 0,0 0 0 0 0,0 0 0 0 0,0 1 0 0 0,0-1 0 0 0,-1 1 0 0 0,1 0 0 0 0,-1 0 0 0 0,0 1 0 0 0,0-1 0 0 0,-1 1 0 0 0,1 1 0 0 0,-1-1-1 0 0,1 1 1 0 0,-1-1 0 0 0,0 2 0 0 0,0-1 0 0 0,0 1 0 0 0,0 0 0 0 0,0 0 0 0 0,0 0 0 0 0,0 1 0 0 0,-1 0 0 0 0,1 0 0 0 0,0 1 0 0 0,0-1 0 0 0,0 2 0 0 0,0-1-1 0 0,0 0 1 0 0,-4 3 18 0 0,-9 6-63 0 0,0 0-1 0 0,1 2 1 0 0,0 0-1 0 0,1 1 0 0 0,1 1 1 0 0,0 0-1 0 0,1 2 1 0 0,0-1-1 0 0,1 2 0 0 0,-6 9 64 0 0,11-15 14 0 0,0-1 0 0 0,1 1 0 0 0,1 1 0 0 0,-1-1 1 0 0,2 1-1 0 0,0 1 0 0 0,0-1 0 0 0,1 1 0 0 0,0 0 0 0 0,2 0 0 0 0,-1 0 0 0 0,1 1 0 0 0,1-1 0 0 0,1 1 0 0 0,0 0-14 0 0,0-8 54 0 0,1-1 0 0 0,0 1 1 0 0,0-1-1 0 0,1 1 0 0 0,-1-1 1 0 0,1 1-1 0 0,0-1 0 0 0,1 1 0 0 0,-1-1 1 0 0,1 0-1 0 0,0 1 0 0 0,1-1 0 0 0,-1 0 1 0 0,1-1-1 0 0,0 1 0 0 0,0 0 0 0 0,1-1 1 0 0,-1 0-1 0 0,1 1 0 0 0,0-1 0 0 0,0-1 1 0 0,2 2-55 0 0,15 8 215 0 0,0-2 0 0 0,1-1 0 0 0,0-1 0 0 0,1-1 0 0 0,0 0 0 0 0,0-2 0 0 0,0-1 0 0 0,1-1 0 0 0,0 0 0 0 0,0-2 0 0 0,0-1 0 0 0,0-1 0 0 0,0-1 0 0 0,6-2-215 0 0,-13 3 84 0 0,8 0 27 0 0,0 0 1 0 0,0-2 0 0 0,0-1-1 0 0,0-2 1 0 0,-1 0-1 0 0,0-1 1 0 0,3-2-112 0 0,-26 8-5 0 0,-1 0 1 0 0,1 0-1 0 0,0 0 1 0 0,-1 0-1 0 0,1 0 1 0 0,0-1-1 0 0,-1 1 0 0 0,1 0 1 0 0,0 0-1 0 0,-1 0 1 0 0,1-1-1 0 0,-1 1 1 0 0,1 0-1 0 0,-1-1 0 0 0,1 1 1 0 0,0 0-1 0 0,-1-1 1 0 0,1 1-1 0 0,-1-1 1 0 0,0 1-1 0 0,1-1 0 0 0,-1 1 1 0 0,1-1-1 0 0,-1 1 1 0 0,0-1-1 0 0,1 0 1 0 0,-1 1-1 0 0,0-1 0 0 0,0 1 1 0 0,1-1-1 0 0,-1 0 1 0 0,0 1-1 0 0,0-1 1 0 0,0 0-1 0 0,0 1 0 0 0,0-1 1 0 0,0 0-1 0 0,0 1 1 0 0,0-1-1 0 0,0 0 1 0 0,0 1-1 0 0,0-1 0 0 0,0 0 1 0 0,-1 1-1 0 0,1-1 1 0 0,0 1-1 0 0,0-1 1 0 0,-1 0-1 0 0,1 1 0 0 0,0-1 1 0 0,-1 1-1 0 0,1-1 1 0 0,0 1-1 0 0,-1-1 0 0 0,1 1 1 0 0,-1-1-1 0 0,1 1 1 0 0,-1-1-1 0 0,0 1 5 0 0,-13-12-2773 0 0,5 4-2543 0 0,2 1-3965 0 0,7 7-2496 0 0</inkml:trace>
  <inkml:trace contextRef="#ctx0" brushRef="#br0" timeOffset="34612.156">12937 1790 8626 0 0,'0'0'2618'0'0,"0"0"-447"0"0,0 0-259 0 0,0 0-118 0 0,0 0-200 0 0,0 0-277 0 0,0 0-259 0 0,0 0-194 0 0,0 0-82 0 0,0 0-42 0 0,0 0-48 0 0,0 0-40 0 0,0 0-51 0 0,13-18-55 0 0,40-56-77 0 0,22-73 1086 0 0,-29 54-1079 0 0,5 3-1 0 0,31-41-475 0 0,-14 55 38 0 0,-68 75-69 0 0,0 1-12 0 0,-35 261-369 0 0,35-245 422 0 0,16 137-122 0 0,-15-148 113 0 0,0-1 1 0 0,1 1-1 0 0,0-1 0 0 0,0 0 0 0 0,0 0 0 0 0,0 0 0 0 0,1 0 1 0 0,0 0-1 0 0,0 0 0 0 0,0 0 0 0 0,0-1 0 0 0,0 0 0 0 0,1 1 1 0 0,0-1-1 0 0,-1 0 0 0 0,1-1 0 0 0,0 1 0 0 0,1-1 1 0 0,-1 0-1 0 0,0 0 0 0 0,0 0 0 0 0,1 0 0 0 0,-1-1 0 0 0,1 0 1 0 0,0 0-1 0 0,-1 0 0 0 0,1-1 0 0 0,0 1 0 0 0,0-1 0 0 0,3 0-1 0 0,4-4 76 0 0,1 0-1 0 0,0 0 0 0 0,-1-1 0 0 0,0-1 0 0 0,0 0 0 0 0,0 0 0 0 0,-1-2 1 0 0,0 1-1 0 0,-1-1 0 0 0,1-1 0 0 0,-1 0 0 0 0,-1 0 0 0 0,0-1 0 0 0,0 0 1 0 0,-1-1-1 0 0,-1 0 0 0 0,1 0 0 0 0,-2 0 0 0 0,1-1 0 0 0,0-3-75 0 0,7-8 115 0 0,-1 0 0 0 0,0-1 0 0 0,-2 0 0 0 0,0-1 0 0 0,-2 0 0 0 0,-1-1 0 0 0,-1 0 0 0 0,-1 0 0 0 0,-1 0 0 0 0,-2-1 0 0 0,0-8-115 0 0,-3 34-34 0 0,0 1 0 0 0,0 0 1 0 0,-1-1-1 0 0,1 1 0 0 0,0 0 0 0 0,0-1 1 0 0,-1 1-1 0 0,1-1 0 0 0,0 1 0 0 0,-1 0 1 0 0,1 0-1 0 0,0-1 0 0 0,-1 1 1 0 0,1 0-1 0 0,0 0 0 0 0,-1-1 0 0 0,1 1 1 0 0,-1 0-1 0 0,1 0 0 0 0,0 0 1 0 0,-1 0-1 0 0,1 0 0 0 0,-1-1 0 0 0,1 1 1 0 0,-1 0-1 0 0,1 0 0 0 0,-1 0 0 0 0,1 0 1 0 0,0 0-1 0 0,-1 0 0 0 0,1 1 1 0 0,-1-1-1 0 0,1 0 0 0 0,-1 0 0 0 0,1 0 1 0 0,0 0-1 0 0,-1 0 0 0 0,1 1 1 0 0,-1-1-1 0 0,1 0 0 0 0,0 0 0 0 0,-1 1 1 0 0,1-1-1 0 0,0 0 0 0 0,-1 1 0 0 0,1-1 1 0 0,0 0-1 0 0,-1 1 0 0 0,1-1 1 0 0,0 0-1 0 0,0 1 0 0 0,0-1 0 0 0,-1 0 1 0 0,1 1-1 0 0,0-1 0 0 0,0 1 1 0 0,0-1-1 0 0,0 1 0 0 0,0-1 0 0 0,0 0 1 0 0,0 1-1 0 0,0-1 0 0 0,0 1 0 0 0,0-1 1 0 0,0 1-1 0 0,0-1 0 0 0,0 1 1 0 0,0-1-1 0 0,0 0 0 0 0,0 1 34 0 0,-13 36-2753 0 0,6-19-108 0 0,1 0-3353 0 0,3-10-5559 0 0</inkml:trace>
  <inkml:trace contextRef="#ctx0" brushRef="#br0" timeOffset="35537.976">13955 1433 11739 0 0,'0'0'1675'0'0,"0"0"-349"0"0,0 0-123 0 0,0 0-90 0 0,0 0-205 0 0,0 0-269 0 0,0 0-219 0 0,0 0-60 0 0,0 0 20 0 0,0 0 64 0 0,0 0 17 0 0,0 0-34 0 0,0 0-27 0 0,10 0 10 0 0,64 10 886 0 0,-60-10-1036 0 0,1 0 0 0 0,0-2 0 0 0,0 1 0 0 0,0-2-1 0 0,-1 0 1 0 0,1 0 0 0 0,-1-2 0 0 0,0 0 0 0 0,0 0 0 0 0,-1-1 0 0 0,0-1 0 0 0,0 0 0 0 0,0-1 0 0 0,-1-1-1 0 0,0 0 1 0 0,0 0 0 0 0,7-9-260 0 0,-12 13 57 0 0,-1-1-1 0 0,1 1 0 0 0,-1-1 0 0 0,-1-1 1 0 0,1 1-1 0 0,-1-1 0 0 0,0 0 1 0 0,-1 0-1 0 0,1 0 0 0 0,-2-1 0 0 0,1 1 1 0 0,-1-1-1 0 0,0 0 0 0 0,0 0 1 0 0,-1-1-1 0 0,0 1 0 0 0,-1 0 1 0 0,0-1-1 0 0,0-1-56 0 0,-2 8-12 0 0,-1 0 1 0 0,0 0-1 0 0,0 1 0 0 0,1-1 1 0 0,-1 0-1 0 0,-1 0 0 0 0,1 1 1 0 0,0-1-1 0 0,0 1 1 0 0,0 0-1 0 0,-1 0 0 0 0,1 0 1 0 0,-1 0-1 0 0,1 0 1 0 0,-1 0-1 0 0,1 1 0 0 0,-1-1 1 0 0,1 1-1 0 0,-1-1 0 0 0,0 1 1 0 0,1 0-1 0 0,-1 0 1 0 0,1 1-1 0 0,-1-1 0 0 0,0 0 1 0 0,1 1-1 0 0,-1 0 12 0 0,-5-1-96 0 0,-8 3-22 0 0,0 0 0 0 0,0 2 0 0 0,1 0 0 0 0,-1 1-1 0 0,1 0 1 0 0,1 1 0 0 0,-1 1 0 0 0,1 0 0 0 0,1 1 0 0 0,0 0-1 0 0,0 1 1 0 0,0 1 0 0 0,-8 9 118 0 0,9-11-32 0 0,1-1-1 0 0,0 2 1 0 0,0-1 0 0 0,1 2-1 0 0,0-1 1 0 0,1 1 0 0 0,0 1-1 0 0,1 0 1 0 0,0 0 0 0 0,1 0-1 0 0,0 1 1 0 0,1 0-1 0 0,1 0 1 0 0,0 1 0 0 0,0 0-1 0 0,2 0 1 0 0,0 0 0 0 0,0 0-1 0 0,1 0 1 0 0,1 1 0 0 0,0-1-1 0 0,1 1 1 0 0,1 4 32 0 0,1-13 19 0 0,1 0 1 0 0,-1 0-1 0 0,1 0 0 0 0,0-1 1 0 0,0 1-1 0 0,1-1 1 0 0,0 1-1 0 0,0-1 0 0 0,0-1 1 0 0,0 1-1 0 0,1-1 1 0 0,0 1-1 0 0,0-1 0 0 0,0 0 1 0 0,0-1-1 0 0,1 0 1 0 0,-1 1-1 0 0,1-2 0 0 0,0 1 1 0 0,0-1-1 0 0,5 2-19 0 0,136 23 932 0 0,-116-30-793 0 0,-1-1 1 0 0,0-1 0 0 0,0-2-1 0 0,0-1 1 0 0,-1-1 0 0 0,0-2-1 0 0,0 0 1 0 0,-1-2 0 0 0,-1-2-1 0 0,0 0 1 0 0,-1-1 0 0 0,-1-2-1 0 0,-1-1 1 0 0,0-1 0 0 0,10-11-140 0 0,9-3 116 0 0,102-95 40 0 0,-139 122-149 0 0,0-1 0 0 0,-1 1 0 0 0,-1-1 0 0 0,1 1-1 0 0,-1-2 1 0 0,-1 1 0 0 0,1 0 0 0 0,-1 0 0 0 0,-1-1 0 0 0,0 0 0 0 0,0 0 0 0 0,0 1 0 0 0,-1-1-1 0 0,-1 0 1 0 0,1 0 0 0 0,-1 0 0 0 0,-1 0 0 0 0,-1-6-7 0 0,1 11-7 0 0,-1 1-1 0 0,1-1 1 0 0,-1 1-1 0 0,0-1 1 0 0,0 1-1 0 0,-1 0 1 0 0,1 0-1 0 0,-1 0 1 0 0,0 0-1 0 0,1 0 1 0 0,-1 0-1 0 0,-1 1 1 0 0,1-1-1 0 0,0 1 1 0 0,0 0-1 0 0,-1 0 1 0 0,1 0-1 0 0,-1 1 1 0 0,0-1-1 0 0,0 1 1 0 0,1 0-1 0 0,-1 0 1 0 0,0 0-1 0 0,0 0 1 0 0,0 1-1 0 0,0 0 8 0 0,-107 9-320 0 0,100-6 290 0 0,1 1 1 0 0,-1 0-1 0 0,1 1 0 0 0,-1 1 0 0 0,2-1 0 0 0,-1 2 0 0 0,1-1 0 0 0,-1 1 0 0 0,2 1 1 0 0,-4 2 29 0 0,11-8-7 0 0,0 0 0 0 0,0-1 0 0 0,-1 1 1 0 0,1 0-1 0 0,1 0 0 0 0,-1 0 1 0 0,0 0-1 0 0,0 0 0 0 0,1 0 0 0 0,-1 0 1 0 0,1 0-1 0 0,-1 0 0 0 0,1 0 1 0 0,0 0-1 0 0,0 0 0 0 0,0 1 0 0 0,0-1 1 0 0,1 0-1 0 0,-1 0 0 0 0,0 0 0 0 0,1 0 1 0 0,-1 0-1 0 0,1 0 0 0 0,0 0 1 0 0,0 0-1 0 0,0 0 0 0 0,0 0 0 0 0,0-1 1 0 0,0 1-1 0 0,0 0 0 0 0,1 0 1 0 0,-1-1-1 0 0,1 1 0 0 0,-1-1 0 0 0,1 0 1 0 0,-1 1-1 0 0,1-1 0 0 0,0 0 1 0 0,0 0-1 0 0,0 0 7 0 0,80 35-18 0 0,-14-25 98 0 0,-51-10-68 0 0,0 1 1 0 0,0 1-1 0 0,0 1 0 0 0,-1 0 1 0 0,1 1-1 0 0,-1 1 0 0 0,0 0 1 0 0,12 8-13 0 0,-25-10 16 0 0,0-1 0 0 0,0 1 1 0 0,0 1-1 0 0,0-1 1 0 0,-1 0-1 0 0,1 1 1 0 0,-1-1-1 0 0,0 1 1 0 0,-1 0-1 0 0,1-1 1 0 0,-1 1-1 0 0,0 0 1 0 0,0 0-1 0 0,0 0 0 0 0,-1 0 1 0 0,0 0-1 0 0,0 0 1 0 0,0 0-1 0 0,-1 0 1 0 0,1 0-1 0 0,-2 3-16 0 0,2 11 9 0 0,-30 151 121 0 0,17-55-2620 0 0,22-112-4226 0 0,-5-3 1174 0 0,-2 0-6261 0 0</inkml:trace>
  <inkml:trace contextRef="#ctx0" brushRef="#br0" timeOffset="42319.478">15547 1293 0 0 0,'0'0'1027'0'0,"0"0"295"0"0,0 0 196 0 0,0 0 96 0 0,0 0-40 0 0,0 0-146 0 0,0 0-180 0 0,0 0-166 0 0,0 0-80 0 0,0 0-2 0 0,-3 0-16 0 0,-8 0-31 0 0,9 0-52 0 0,-2-2 3572 0 0,-9-4-2605 0 0,-20-20 702 0 0,28 23-2473 0 0,0 1 0 0 0,0 0 0 0 0,-1 0 0 0 0,1 1 1 0 0,0 0-1 0 0,0-1 0 0 0,-1 2 0 0 0,1-1 0 0 0,-1 1 0 0 0,1-1 0 0 0,-1 2 0 0 0,1-1 0 0 0,-1 0 1 0 0,1 1-1 0 0,0 0 0 0 0,-1 1 0 0 0,-3 0-97 0 0,-24 14 192 0 0,29-12-171 0 0,-10 8 9 0 0,1 0 1 0 0,0 1-1 0 0,1 0 1 0 0,0 1 0 0 0,1 0-1 0 0,1 1 1 0 0,0 0-1 0 0,0 1-30 0 0,3-3 6 0 0,1 1-1 0 0,0 0 0 0 0,1 0 1 0 0,0 0-1 0 0,1 1 0 0 0,0-1 1 0 0,2 1-1 0 0,-1 0 0 0 0,2 0 1 0 0,0 0-1 0 0,1 0 0 0 0,0 0 1 0 0,1 0-6 0 0,0-11 25 0 0,0-1 0 0 0,0 0 0 0 0,0 0 0 0 0,0 0 0 0 0,0 1 0 0 0,1-1 0 0 0,-1 0 0 0 0,1 0 0 0 0,0-1 0 0 0,0 1 0 0 0,0 0 0 0 0,0-1 0 0 0,0 1 0 0 0,1-1 0 0 0,-1 1 0 0 0,1-1 0 0 0,-1 0 0 0 0,1 0 0 0 0,0 0 0 0 0,0-1 0 0 0,0 1 0 0 0,0-1 0 0 0,0 1 0 0 0,0-1 0 0 0,0 0 0 0 0,1 0 0 0 0,-1-1 1 0 0,0 1-1 0 0,1-1 0 0 0,0 1-25 0 0,5-1 86 0 0,1 1 0 0 0,-1-2 0 0 0,1 1 1 0 0,-1-1-1 0 0,1-1 0 0 0,-1 0 1 0 0,0 0-1 0 0,0 0 0 0 0,0-1 0 0 0,4-2-86 0 0,7-4 113 0 0,-1-1 0 0 0,1-1-1 0 0,-2-1 1 0 0,0 0 0 0 0,0-1 0 0 0,-1-1-1 0 0,-1-1 1 0 0,0-1 0 0 0,-1 0-1 0 0,-1 0 1 0 0,0-2 0 0 0,2-5-113 0 0,-8 6 57 0 0,0 0 1 0 0,-2 0-1 0 0,0-1 1 0 0,-1 0-1 0 0,0 0 1 0 0,-2 0-1 0 0,0 0 1 0 0,0-10-58 0 0,-3 12 607 0 0,0 17-603 0 0,0 21 10 0 0,37 206 54 0 0,30 229-104 0 0,-35-252 84 0 0,-19-45-48 0 0,-14-155-3 0 0,0-1 0 0 0,0 1 0 0 0,-1 0 0 0 0,1-1 1 0 0,-1 1-1 0 0,0-1 0 0 0,0 0 0 0 0,-1 1 0 0 0,1-1 0 0 0,-1 0 0 0 0,0 0 0 0 0,0-1 0 0 0,0 1 0 0 0,0-1 0 0 0,-1 1 0 0 0,1-1 0 0 0,-1 0 0 0 0,0 0 0 0 0,-3 1 3 0 0,-9 2-7 0 0,0-2 0 0 0,0 0 0 0 0,0-1 0 0 0,-1 0-1 0 0,1-1 1 0 0,-1-1 0 0 0,0-1 0 0 0,-5-1 7 0 0,19 0-1 0 0,-1-1 0 0 0,2 0 0 0 0,-1 0 0 0 0,0 0-1 0 0,0-1 1 0 0,1 1 0 0 0,-1-1 0 0 0,1 1 0 0 0,0-1 0 0 0,0 0 0 0 0,0 0 0 0 0,0 0 0 0 0,0 0 0 0 0,1 0 0 0 0,-1-1 0 0 0,1 1-1 0 0,0 0 1 0 0,0-1 0 0 0,0 1 0 0 0,0-1 0 0 0,1 1 0 0 0,-1-1 0 0 0,1 1 0 0 0,0-1 0 0 0,0 1 0 0 0,0-1 0 0 0,1-1 1 0 0,0-25-11 0 0,1 0 0 0 0,1 0 1 0 0,2 1-1 0 0,1-1 1 0 0,1 1-1 0 0,2 0 1 0 0,1 1-1 0 0,1 0 1 0 0,1 1-1 0 0,2 0 0 0 0,0 1 1 0 0,2 0 10 0 0,82-102 99 0 0,4 55-91 0 0,-96 47-5690 0 0,-2 3-4591 0 0,0 16-1346 0 0</inkml:trace>
  <inkml:trace contextRef="#ctx0" brushRef="#br0" timeOffset="53418.672">15860 1186 3969 0 0,'0'0'2258'0'0,"0"0"-473"0"0,0 0-206 0 0,0 0 66 0 0,0 0 47 0 0,0 0-78 0 0,0 0-249 0 0,0 0-303 0 0,0 0-219 0 0,0 0-150 0 0,0 0-107 0 0,7-11-63 0 0,19-33-42 0 0,-14 30 4373 0 0,-8 22-3643 0 0,-5 19-1618 0 0,1-27 665 0 0,0 240 257 0 0,2-228-505 0 0,1 0 0 0 0,0-1 0 0 0,1 1 0 0 0,0-1 0 0 0,0 0 0 0 0,2 0 0 0 0,-1 0 0 0 0,1-1 0 0 0,5 6-10 0 0,-9-15 20 0 0,-1 0 1 0 0,1-1-1 0 0,0 1 0 0 0,0-1 0 0 0,0 0 0 0 0,0 0 0 0 0,0 1 0 0 0,-1-1 0 0 0,1 0 0 0 0,0-1 0 0 0,0 1 0 0 0,0 0 0 0 0,0 0 0 0 0,0-1 1 0 0,-1 1-1 0 0,1-1 0 0 0,0 0 0 0 0,0 1 0 0 0,-1-1 0 0 0,1 0 0 0 0,0 0 0 0 0,-1 0 0 0 0,1 0 0 0 0,-1 0 0 0 0,1-1 0 0 0,-1 1 0 0 0,0 0 1 0 0,1-1-1 0 0,-1 1 0 0 0,0-1 0 0 0,0 1 0 0 0,0-1 0 0 0,0 0 0 0 0,0 1 0 0 0,-1-1 0 0 0,1 0 0 0 0,0 0 0 0 0,-1 1 0 0 0,1-1 0 0 0,-1 0 1 0 0,0 0-1 0 0,1-1-20 0 0,3-4 37 0 0,66-153 403 0 0,-2 18-295 0 0,-58 110-108 0 0,7 60 302 0 0,61 150 144 0 0,-49-112-424 0 0,-4 1 0 0 0,-2 1 0 0 0,-3 1 0 0 0,-4 1 0 0 0,-2 0 1 0 0,-1 21-60 0 0,-8 114 266 0 0,-9-183-226 0 0,0 1-1 0 0,-2-1 1 0 0,0-1 0 0 0,-1 1-1 0 0,-1-1 1 0 0,-10 17-40 0 0,13-30 5 0 0,0 0 0 0 0,0 0 1 0 0,-1 0-1 0 0,0-1 0 0 0,0 1 1 0 0,-1-2-1 0 0,0 1 0 0 0,0-1 1 0 0,0 0-1 0 0,-1 0 0 0 0,0-1 1 0 0,0 0-1 0 0,-1 0 0 0 0,1-1 1 0 0,-1 0-1 0 0,0-1 0 0 0,0 0 1 0 0,0 0-1 0 0,-1-1 0 0 0,1 0 1 0 0,0-1-1 0 0,-1 0 0 0 0,1 0 1 0 0,-1-1-1 0 0,0 0 0 0 0,-7-2-5 0 0,14 1-3 0 0,-1-1-1 0 0,1 1 0 0 0,-1-1 0 0 0,1 0 0 0 0,0 0 0 0 0,0 0 1 0 0,0 0-1 0 0,0-1 0 0 0,0 1 0 0 0,0-1 0 0 0,1 0 0 0 0,-1 0 1 0 0,1 0-1 0 0,0 0 0 0 0,0 0 0 0 0,0 0 0 0 0,0 0 0 0 0,1-1 1 0 0,-1 1-1 0 0,1-1 0 0 0,0 1 0 0 0,0-1 0 0 0,0 0 0 0 0,0 0 1 0 0,1 1-1 0 0,0-1 0 0 0,-1 0 0 0 0,1 0 0 0 0,1 1 0 0 0,-1-1 1 0 0,0 0-1 0 0,1 0 0 0 0,0 1 0 0 0,0-1 0 0 0,0 1 1 0 0,0-1-1 0 0,1 0 0 0 0,-1 1 0 0 0,2-3 4 0 0,10-24 4 0 0,2 1 1 0 0,0 0-1 0 0,2 1 0 0 0,1 1 0 0 0,2 1 1 0 0,0 0-1 0 0,20-18-4 0 0,7-11-33 0 0,-13 17-23 0 0,2 2 0 0 0,1 2 0 0 0,38-26 56 0 0,-17 12-781 0 0,-41 37 106 0 0,-7 4-3097 0 0,-3 2-5376 0 0,-5 1-3333 0 0</inkml:trace>
  <inkml:trace contextRef="#ctx0" brushRef="#br0" timeOffset="59577.416">6254 2235 1536 0 0,'0'0'630'0'0,"0"0"-243"0"0,0 0-195 0 0,0 0 82 0 0,0 0 313 0 0,0 0 348 0 0,0 0 245 0 0,0 0 56 0 0,0 0-103 0 0,0 0-169 0 0,0 0-125 0 0,6 0-83 0 0,178 0 6344 0 0,151 34-4693 0 0,364-27-1244 0 0,-220-41-273 0 0,-68 16-409 0 0,479 3 207 0 0,-484-26-77 0 0,-167 16-432 0 0,474-7 401 0 0,-254 23-329 0 0,339-20 430 0 0,-326-5-265 0 0,337-17 458 0 0,239 29-327 0 0,-1000 22-538 0 0,244 11 7 0 0,-35-3 52 0 0,188-16 129 0 0,-153 1-47 0 0,218 3 242 0 0,-42-11-311 0 0,10-10 111 0 0,-187 25 122 0 0,-291 0-286 0 0,0 0 37 0 0,0 0-25 0 0,0 0-13 0 0,0 0 1 0 0,0 0-10 0 0,0 0 0 0 0,0 0 7 0 0,0 0 8 0 0,0 0-10 0 0,0 0 2 0 0,0 0-3 0 0,0 0 23 0 0,0 0-26 0 0,0 0-5 0 0,0 0-2 0 0,0 0-12 0 0,0 0 14 0 0,0 0 7 0 0,0 0-4 0 0,0 0-1 0 0,0 0 2 0 0,-5 4-633 0 0,1-5-3203 0 0,0 2-5354 0 0,1 2-3086 0 0</inkml:trace>
  <inkml:trace contextRef="#ctx0" brushRef="#br0" timeOffset="109292.553">349 2589 880 0 0,'0'0'2417'0'0,"0"0"-382"0"0,0 0-304 0 0,0 0 47 0 0,0 0 105 0 0,0 0-51 0 0,0 0-261 0 0,0 0-369 0 0,0 0-296 0 0,0 0-153 0 0,0 0-52 0 0,2 4 6317 0 0,1 6-5222 0 0,1 90-579 0 0,0-1-964 0 0,-4-58-167 0 0,-1 0 0 0 0,-1-1 0 0 0,-3 1 0 0 0,-1-1 0 0 0,-4 8-86 0 0,-56 165 295 0 0,61-158-2126 0 0,4-59 654 0 0,-3-17-4308 0 0,2 6-4659 0 0,2 7 83 0 0</inkml:trace>
  <inkml:trace contextRef="#ctx0" brushRef="#br0" timeOffset="110677.715">1 2493 1704 0 0,'0'0'1373'0'0,"0"0"-129"0"0,0 0 100 0 0,0 0 355 0 0,0 0 258 0 0,0 0-78 0 0,0 0-331 0 0,0 0-428 0 0,0 0-310 0 0,0 0-103 0 0,0 0 21 0 0,0 0 69 0 0,0 0 53 0 0,4 1 5406 0 0,7 2-4424 0 0,320-14 1909 0 0,-296 9-3654 0 0,0 2 1 0 0,0 2-1 0 0,1 1 0 0 0,-1 1 1 0 0,-1 2-1 0 0,19 6-87 0 0,35 7 447 0 0,-87-19-410 0 0,-1 0 1 0 0,0 0 11 0 0,12 4 830 0 0,16-9-962 0 0,5-2 98 0 0,-41 0-4650 0 0,0 3-7939 0 0,6 1 184 0 0</inkml:trace>
  <inkml:trace contextRef="#ctx0" brushRef="#br0" timeOffset="112039.879">1030 2887 4537 0 0,'0'0'2111'0'0,"0"0"-137"0"0,0 0 105 0 0,0 0 160 0 0,0 0-60 0 0,0 0-368 0 0,0 0-484 0 0,0 0-353 0 0,0 0-181 0 0,0 0-42 0 0,0 0 8 0 0,0 0-3 0 0,0 0-58 0 0,2 0-86 0 0,47 16 3327 0 0,36 9-2489 0 0,202-11 201 0 0,-287-14-1666 0 0,0 0 33 0 0,0 0-6 0 0,0 0 12 0 0,0 0 49 0 0,0 0-40 0 0,0 0-2 0 0,0 0 4 0 0,0 0-15 0 0,0 0-6 0 0,-10-8-7735 0 0,8 7 6533 0 0,1-1-1319 0 0,-1 2-8864 0 0,1 0 3273 0 0</inkml:trace>
  <inkml:trace contextRef="#ctx0" brushRef="#br0" timeOffset="112488.166">1026 3122 7482 0 0,'0'0'3075'0'0,"0"0"-859"0"0,0 0-483 0 0,0 0-117 0 0,0 0-77 0 0,0 0-189 0 0,0 0-317 0 0,0 0-313 0 0,0 0-181 0 0,0 0-12 0 0,0 0 53 0 0,0 0 66 0 0,0 0 11 0 0,6 1-54 0 0,214 10 4175 0 0,-88 3-4060 0 0,-111-11-444 0 0,-18-2-5345 0 0,-2-1-5472 0 0,-1 0 10515 0 0,0 0-11351 0 0</inkml:trace>
  <inkml:trace contextRef="#ctx0" brushRef="#br0" timeOffset="116591.431">1939 3215 8610 0 0,'0'0'4057'0'0,"0"0"-1538"0"0,0 0-764 0 0,0 0-173 0 0,0 0-118 0 0,0 0-198 0 0,0 0-272 0 0,0 0-260 0 0,0 0-183 0 0,0 0-65 0 0,0 0 7 0 0,0 0-24 0 0,0 0-17 0 0,20 0 1493 0 0,8-14-1623 0 0,0 1 0 0 0,1 2 0 0 0,0 1 0 0 0,0 2 1 0 0,14-2-323 0 0,12 10 121 0 0,-51 50 16 0 0,-5-41-118 0 0,-2 0 1 0 0,1 0-1 0 0,-1 0 0 0 0,0 0 0 0 0,-1-1 1 0 0,0 0-1 0 0,-1 1 0 0 0,1-2 0 0 0,-2 1 0 0 0,1 0 1 0 0,-1-1-1 0 0,0 0 0 0 0,-3 2-19 0 0,-2 5 21 0 0,-156 141-56 0 0,144-137 33 0 0,-9 7 36 0 0,103-17-15 0 0,198-8 1564 0 0,-269 0-1518 0 0,0 0 9 0 0,0 0 22 0 0,0 0-26 0 0,0 0-7 0 0,0 0 13 0 0,0 0-16 0 0,0 0 11 0 0,0 0-15 0 0,0 0-16 0 0,0 0 9 0 0,0 0-8 0 0,0 0-6 0 0,0 0 4 0 0,0 0-3 0 0,0 0-13 0 0,0 0 5 0 0,0 0-11 0 0,0 0-26 0 0,0 0 17 0 0,0 0 16 0 0,0 0 45 0 0,0 0-38 0 0,0 0-30 0 0,0 0-5 0 0,0 0-48 0 0,0 0 36 0 0,0 0 27 0 0,0 0-2 0 0,0 0 0 0 0,0 0 6 0 0,0 0 14 0 0,0 0 41 0 0,0 0-45 0 0,0 0-41 0 0,0 0-41 0 0,0 0 31 0 0,0 0 28 0 0,0 0 31 0 0,0 0-30 0 0,0 0 13 0 0,0 0-6 0 0,0 0-20 0 0,0 0 14 0 0,0 0-14 0 0,0 0 1 0 0,0 0 8 0 0,0 0 23 0 0,0 0-10 0 0,0 0-32 0 0,0 0-12 0 0,0 0 22 0 0,0 0 16 0 0,0 0 13 0 0,0 0 12 0 0,0 0-18 0 0,0 0-8 0 0,0 0-7 0 0,0 0 2 0 0,0 0-18 0 0,0 0 5 0 0,0 0 17 0 0,0 0 0 0 0,0 0-11 0 0,0-1 15 0 0,0-1-8 0 0,0 1-8 0 0,0 1 15 0 0,0 0-16 0 0,0 0-22 0 0,0 0 12 0 0,0 0 13 0 0,0 0 7 0 0,0 0-16 0 0,0 0-15 0 0,0 0-10 0 0,0 0-3 0 0,0 0 11 0 0,0 0-11 0 0,0 0 3 0 0,0 0 0 0 0,0 0-21 0 0,0 0 7 0 0,0 0-8 0 0,0 0-32 0 0,0 0-2 0 0,-11-48-7632 0 0,11 42 4625 0 0,0 1-4746 0 0,0 2-4192 0 0</inkml:trace>
  <inkml:trace contextRef="#ctx0" brushRef="#br0" timeOffset="114992.873">2129 2533 3961 0 0,'0'0'2310'0'0,"0"0"-103"0"0,0 0 0 0 0,0 0 23 0 0,0 0-144 0 0,0 0-329 0 0,0 0-392 0 0,0 0-333 0 0,0 0-207 0 0,0 0-102 0 0,0 0-43 0 0,7 12 3010 0 0,18 40-1996 0 0,-18-35-1527 0 0,-2 0 1 0 0,0 1-1 0 0,-1-1 1 0 0,-1 1-1 0 0,0 0 0 0 0,-2-1 1 0 0,0 1-1 0 0,-1 18-167 0 0,-7 110 457 0 0,6-137-1451 0 0,1-13-3949 0 0,0-4-7498 0 0,0 8 2256 0 0</inkml:trace>
  <inkml:trace contextRef="#ctx0" brushRef="#br0" timeOffset="115406.185">1844 2986 11803 0 0,'0'0'3071'0'0,"0"0"-1477"0"0,0 0-697 0 0,0 0 74 0 0,0 0 184 0 0,0 0 45 0 0,0 0-102 0 0,0 0-201 0 0,0 0-137 0 0,0 0-60 0 0,0 0-62 0 0,0 0-71 0 0,0 0-46 0 0,22 2-33 0 0,113 8 374 0 0,-15 0 586 0 0,40-2-988 0 0,-118-30-2120 0 0,-37 15-3588 0 0,-3-1-4795 0 0,-2 8-1392 0 0</inkml:trace>
  <inkml:trace contextRef="#ctx0" brushRef="#br0" timeOffset="125024.745">3011 3649 9594 0 0,'0'0'3286'0'0,"0"0"-1211"0"0,0 0-600 0 0,0 0-53 0 0,0 0 45 0 0,0 0-116 0 0,0 0-260 0 0,0 0-295 0 0,0 0-227 0 0,0 0-107 0 0,0 0-57 0 0,0 0-25 0 0,2 26 1385 0 0,-19 29-125 0 0,-11 23-2123 0 0,34-84-3199 0 0,1 0-559 0 0,-5 3-2859 0 0,-2-1-4580 0 0</inkml:trace>
  <inkml:trace contextRef="#ctx0" brushRef="#br0" timeOffset="125653.805">3073 3546 5705 0 0,'0'0'2293'0'0,"0"0"-250"0"0,0 0-95 0 0,0 0-30 0 0,0 0-186 0 0,0 0-347 0 0,0 0-413 0 0,0 0-285 0 0,0 0-123 0 0,0 0-27 0 0,0 0 41 0 0,0 0-5 0 0,0 0-41 0 0,4 0 4287 0 0,-19 4-2077 0 0,13-2-2823 0 0,1-4-2811 0 0,1 2-4132 0 0,0 0-4981 0 0</inkml:trace>
  <inkml:trace contextRef="#ctx0" brushRef="#br0" timeOffset="128047.693">3007 3715 0 0 0,'0'0'623'0'0,"0"0"214"0"0,0 0 56 0 0,0 0 80 0 0,0 0 115 0 0,0 0 85 0 0,2 1-789 0 0,5 3 15524 0 0,-42 58-14479 0 0,17-29-1171 0 0,-2 22 1152 0 0,42-51-156 0 0,117-1 542 0 0,-131 4-1058 0 0,-8-8-5212 0 0,0-2-5134 0 0,0 0-1753 0 0</inkml:trace>
  <inkml:trace contextRef="#ctx0" brushRef="#br0" timeOffset="124462.688">3329 2636 0 0 0,'0'0'1691'0'0,"0"0"-159"0"0,0 0-46 0 0,0 0 136 0 0,0 0 158 0 0,0 0-20 0 0,0 0-225 0 0,0 0-292 0 0,0 0-232 0 0,0 0-100 0 0,0 0-8 0 0,7 2 1961 0 0,-1 1 5646 0 0,-63 19-6333 0 0,-134 55-2016 0 0,-1 11-6 0 0,18 0 204 0 0,163-82-276 0 0,11-6-76 0 0,1 0 1 0 0,-1 0-1 0 0,0 0 1 0 0,1 0 0 0 0,-1 0-1 0 0,1 0 1 0 0,-1 0 0 0 0,0 0-1 0 0,1 0 1 0 0,-1 0-1 0 0,0 1 1 0 0,1-1 0 0 0,-1 0-1 0 0,0 0 1 0 0,0 0 0 0 0,1 0-1 0 0,-1 1 1 0 0,0-1-1 0 0,1 0 1 0 0,-1 0 0 0 0,0 0-1 0 0,0 1 1 0 0,1-1 0 0 0,-1 0-1 0 0,0 1 1 0 0,0-1 0 0 0,0 0-1 0 0,1 0 1 0 0,-1 1-1 0 0,0-1 1 0 0,0 0 0 0 0,0 1-1 0 0,0-1 1 0 0,0 0 0 0 0,0 1-1 0 0,0-1 1 0 0,0 1-1 0 0,0-1 1 0 0,0 0 0 0 0,0 1-1 0 0,0-1 1 0 0,0 0 0 0 0,0 1-1 0 0,0-1 1 0 0,0 0-1 0 0,0 1 1 0 0,0-1 0 0 0,0 0-1 0 0,0 1 1 0 0,-1-1 0 0 0,1 0-1 0 0,0 1 1 0 0,0-1-1 0 0,-1 0-7 0 0,244 48 969 0 0,-32-12-877 0 0,-121-18-28 0 0,-138 9 544 0 0,-172 68-671 0 0,17 12-30 0 0,155-67 69 0 0,73-33 133 0 0,81-6 89 0 0,143 14 75 0 0,-38 2-173 0 0,-111-12 71 0 0,-102-5-777 0 0,2 0 241 0 0,0 0-186 0 0,0-8-4121 0 0,0 5-437 0 0,0 3-7456 0 0</inkml:trace>
  <inkml:trace contextRef="#ctx0" brushRef="#br0" timeOffset="146383.678">3708 2802 5041 0 0,'0'0'2366'0'0,"0"0"-618"0"0,0 0-375 0 0,0 0 7 0 0,0 0 68 0 0,0 0-80 0 0,0 0-226 0 0,0 0-316 0 0,0 0-281 0 0,0 0-180 0 0,0 0-63 0 0,0 22 2633 0 0,-46 188-290 0 0,24-74-2003 0 0,22-136-602 0 0,0 0-17 0 0,0 0 21 0 0,0 0-4 0 0,0 0 14 0 0,0 0 12 0 0,0 0 22 0 0,0 0 26 0 0,0 0 32 0 0,0 0 41 0 0,0 0 25 0 0,0 0 32 0 0,9-29 1355 0 0,1 2-1509 0 0,1 0 0 0 0,1 1 0 0 0,0 0 0 0 0,3 1 0 0 0,0 0 0 0 0,13-15-90 0 0,-14 19 10 0 0,92-126 146 0 0,-56 95-75 0 0,-48 52-62 0 0,-1 0-3 0 0,0 0-4 0 0,1 15 45 0 0,23 69 190 0 0,-5 78 34 0 0,-20-37-184 0 0,1-125-126 0 0,30-33 134 0 0,118-172 75 0 0,-36 68-166 0 0,-112 136-15 0 0,1 0 1 0 0,0 0-1 0 0,-1-1 1 0 0,1 1-1 0 0,0 0 1 0 0,0 0 0 0 0,0 1-1 0 0,0-1 1 0 0,0 0-1 0 0,0 1 1 0 0,0-1-1 0 0,0 1 1 0 0,0-1-1 0 0,0 1 1 0 0,0 0-1 0 0,0 0 1 0 0,0 0-1 0 0,0 0 1 0 0,0 0-1 0 0,1 1 1 0 0,-1-1-1 0 0,0 1 1 0 0,0-1 0 0 0,0 1-1 0 0,0 0 1 0 0,-1 0-1 0 0,1 0 1 0 0,0 0-1 0 0,0 0 1 0 0,0 0-1 0 0,-1 0 1 0 0,1 0-1 0 0,0 1 1 0 0,0 1 0 0 0,13 25 119 0 0,-14-4 15 0 0,-2 0 1 0 0,0 0-1 0 0,-2-1 1 0 0,0 1-1 0 0,-2-1 1 0 0,0 0 0 0 0,-6 11-135 0 0,-18 114 242 0 0,25-53-180 0 0,9-80-52 0 0,1-46-5708 0 0,-2 18-3393 0 0,-2 6-3199 0 0</inkml:trace>
  <inkml:trace contextRef="#ctx0" brushRef="#br0" timeOffset="146964.778">4529 3211 11626 0 0,'0'0'2336'0'0,"0"0"-491"0"0,0 0-268 0 0,0 0-113 0 0,0 0-170 0 0,0 0-270 0 0,0 0-304 0 0,0 0-228 0 0,0 0-112 0 0,0 0-12 0 0,0 0 6 0 0,0 0-4 0 0,0 0-4 0 0,-4 15-39 0 0,-32 110 1010 0 0,35-120-1276 0 0,0-2-12 0 0,0 0 1 0 0,0 0-1 0 0,1 0 1 0 0,-1 0-1 0 0,0 0 0 0 0,1 1 1 0 0,0-1-1 0 0,0 0 0 0 0,0 0 1 0 0,0 0-1 0 0,1 1 1 0 0,-1-1-1 0 0,1 0 0 0 0,0 0 1 0 0,0 0-1 0 0,0 0 0 0 0,0 0 1 0 0,1 1-50 0 0,-2-3-85 0 0,1-1 0 0 0,-1 1 1 0 0,1-1-1 0 0,-1 0 0 0 0,1 1 1 0 0,-1-1-1 0 0,1 0 0 0 0,-1 0 1 0 0,1 1-1 0 0,0-1 0 0 0,-1 0 1 0 0,1 0-1 0 0,-1 0 0 0 0,1 0 1 0 0,0 0-1 0 0,-1 0 0 0 0,1 0 1 0 0,-1 0-1 0 0,1 0 0 0 0,0 0 1 0 0,-1 0-1 0 0,1 0 0 0 0,-1 0 1 0 0,1-1-1 0 0,0 1 0 0 0,-1 0 1 0 0,1 0-1 0 0,-1-1 0 0 0,1 1 1 0 0,-1 0-1 0 0,1-1 0 0 0,-1 1 1 0 0,1 0-1 0 0,-1-1 0 0 0,1 1 1 0 0,-1-1-1 0 0,0 1 0 0 0,1-1 1 0 0,-1 1-1 0 0,0-1 0 0 0,1 1 1 0 0,-1-1-1 0 0,0 1 0 0 0,0-1 1 0 0,1 1-1 0 0,-1-1 0 0 0,0 1 1 0 0,0-1-1 0 0,0 0 0 0 0,0 1 1 0 0,0-1-1 0 0,0 0 0 0 0,0 0 85 0 0,8-23-10605 0 0,-8 23 10225 0 0,2-6-10621 0 0</inkml:trace>
  <inkml:trace contextRef="#ctx0" brushRef="#br0" timeOffset="147352.557">4649 2916 12963 0 0,'0'0'2154'0'0,"0"0"-438"0"0,0 0-220 0 0,0 0-99 0 0,0 0-169 0 0,0 0-211 0 0,0 0-226 0 0,0 0-163 0 0,0 0-90 0 0,0 0-43 0 0,0 0-35 0 0,0 0-23 0 0,-8 6-36 0 0,-40 28 400 0 0,78-69 87 0 0,-30 34-815 0 0,0 1 2 0 0,0 0 30 0 0,0 0 15 0 0,0 0 3 0 0,0 0-12 0 0,-13 9 183 0 0,10-11-4378 0 0,3-1 3128 0 0,0-1-1463 0 0,0 0-3055 0 0,2 1-6327 0 0</inkml:trace>
  <inkml:trace contextRef="#ctx0" brushRef="#br0" timeOffset="148452.99">4800 2773 6833 0 0,'0'0'1984'0'0,"0"0"-296"0"0,0 0-86 0 0,0 0-61 0 0,0 0-163 0 0,0 0-275 0 0,0 0-275 0 0,0 0-147 0 0,0 0-38 0 0,0 0 24 0 0,0 0 35 0 0,0 0-4 0 0,0 0-3 0 0,5 2-11 0 0,-3 0-542 0 0,1-1 0 0 0,0 1 0 0 0,0-1 1 0 0,0 0-1 0 0,0 0 0 0 0,0 0 0 0 0,0-1 0 0 0,0 1 0 0 0,0-1 0 0 0,0 1 0 0 0,0-1 0 0 0,0 0 0 0 0,0 0 0 0 0,0 0 0 0 0,0-1 0 0 0,0 1 0 0 0,0-1 0 0 0,0 0 0 0 0,0 1 1 0 0,0-2-1 0 0,0 1 0 0 0,0 0 0 0 0,1-1-142 0 0,52-42 1596 0 0,-56 44-1590 0 0,0 0 0 0 0,0 1 0 0 0,-1-1 0 0 0,1 0 0 0 0,0 1 1 0 0,0-1-1 0 0,0 1 0 0 0,0-1 0 0 0,-1 0 0 0 0,1 1 0 0 0,0-1 0 0 0,0 1 0 0 0,0-1 0 0 0,0 0 0 0 0,0 1 0 0 0,0-1 1 0 0,0 0-1 0 0,0 1 0 0 0,0-1 0 0 0,0 1 0 0 0,1-1 0 0 0,-1 0 0 0 0,0 1 0 0 0,0-1 0 0 0,0 1 0 0 0,0-1 0 0 0,0 0 0 0 0,1 1 1 0 0,-1-1-1 0 0,0 0 0 0 0,0 1 0 0 0,1-1 0 0 0,-1 0 0 0 0,0 0 0 0 0,1 1 0 0 0,-1-1 0 0 0,0 0 0 0 0,0 0 0 0 0,1 1 1 0 0,-1-1-1 0 0,1 0 0 0 0,-1 0 0 0 0,0 0 0 0 0,1 0 0 0 0,-1 0 0 0 0,0 0 0 0 0,1 1 0 0 0,-1-1 0 0 0,1 0 0 0 0,-1 0 0 0 0,0 0 1 0 0,1 0-1 0 0,-1 0 0 0 0,1 0 0 0 0,-1-1 0 0 0,0 1 0 0 0,1 0 0 0 0,-1 0 0 0 0,1 0 0 0 0,-1 0 0 0 0,0 0 0 0 0,1 0 1 0 0,-1-1-1 0 0,0 1 0 0 0,1 0 0 0 0,-1 0 0 0 0,0-1 0 0 0,1 1 0 0 0,-1 0-6 0 0,2 14 25 0 0,62 327 533 0 0,-32-193-581 0 0,-19-71 33 0 0,-8-84 427 0 0,-2-18-330 0 0,1 1-1 0 0,1 1 1 0 0,1-1-1 0 0,1 1 1 0 0,1 0-1 0 0,1 0 1 0 0,1 1 0 0 0,13-21-107 0 0,-4 3 78 0 0,93-221-9 0 0,-81 137-87 0 0,-32 111-750 0 0,-7 37-1412 0 0,5-14 1493 0 0,-3 3-570 0 0,2-3-2629 0 0,1-3-4425 0 0,3-4-3448 0 0</inkml:trace>
  <inkml:trace contextRef="#ctx0" brushRef="#br0" timeOffset="150661.827">5304 3292 2817 0 0,'0'0'5114'0'0,"0"0"-2599"0"0,0 0-1066 0 0,0 0-143 0 0,0 0 56 0 0,0 0 22 0 0,0 0-138 0 0,0 0-271 0 0,0 0-256 0 0,0 0-178 0 0,0 0-98 0 0,0 0-30 0 0,8 11 1914 0 0,-42 66-309 0 0,27-62-1899 0 0,3-8-67 0 0,0 1-1 0 0,1 0 0 0 0,-1 0 0 0 0,1 0 1 0 0,1 0-1 0 0,0 1 0 0 0,0-1 0 0 0,0 1 1 0 0,1-1-1 0 0,1 1 0 0 0,-1 0 0 0 0,1-1 1 0 0,1 3-52 0 0,-1-10-12 0 0,1-1 0 0 0,-1 1 0 0 0,0 0 0 0 0,1-1 0 0 0,-1 1 0 0 0,1 0 0 0 0,-1-1 0 0 0,1 1 0 0 0,0 0 0 0 0,-1-1 0 0 0,1 1 0 0 0,0-1 0 0 0,-1 1 0 0 0,1-1 0 0 0,0 1 0 0 0,-1-1 0 0 0,1 0 0 0 0,0 1 0 0 0,0-1 0 0 0,0 0 0 0 0,-1 1 0 0 0,1-1 0 0 0,0 0 0 0 0,0 0 0 0 0,0 0 0 0 0,0 0 0 0 0,-1 0 0 0 0,1 0 0 0 0,0 0 0 0 0,0 0 0 0 0,0 0 0 0 0,0 0 0 0 0,-1-1 0 0 0,1 1 0 0 0,0 0 0 0 0,0 0 0 0 0,-1-1 1 0 0,2 1 10 0 0,14-15-6237 0 0,-15 11 4141 0 0,2-9-8276 0 0,-3 9 4122 0 0</inkml:trace>
  <inkml:trace contextRef="#ctx0" brushRef="#br0" timeOffset="151100.47">5417 3119 8554 0 0,'0'0'4265'0'0,"0"0"-1985"0"0,0 0-850 0 0,0 0-65 0 0,0 0 38 0 0,0 0-64 0 0,0 0-188 0 0,0 0-269 0 0,0 0-234 0 0,0 0-149 0 0,0 0-87 0 0,0 0-51 0 0,0 0-15 0 0,-3 5-36 0 0,-20 44 688 0 0,23-48-987 0 0,0-1-7 0 0,9-21-202 0 0,13-5 361 0 0,-22 25-103 0 0,0 1 28 0 0,0 0 28 0 0,-7 12 620 0 0,-19 16-549 0 0,12-36-11419 0 0,14 7 7623 0 0,-1 0-8168 0 0</inkml:trace>
  <inkml:trace contextRef="#ctx0" brushRef="#br0" timeOffset="151784.7">5443 2559 9610 0 0,'0'0'2662'0'0,"0"0"-407"0"0,0 0-286 0 0,0 0-152 0 0,0 0-171 0 0,0 0-254 0 0,0 0-265 0 0,0 0-231 0 0,0 0-177 0 0,0 0-109 0 0,0 0-80 0 0,0 0-42 0 0,0 0-51 0 0,-6 0 1067 0 0,100-29-403 0 0,37 10-744 0 0,-128 38-304 0 0,-4-11-26 0 0,0-1 0 0 0,-1 0 1 0 0,0 0-1 0 0,0 0 0 0 0,-1 0 1 0 0,0 0-1 0 0,0-1 0 0 0,0 1 0 0 0,-1-1 1 0 0,0 0-1 0 0,0 0 0 0 0,-1 0 1 0 0,-2 2-28 0 0,-21 32 100 0 0,21-27-45 0 0,-19 46 143 0 0,26-58-187 0 0,-1 1 0 0 0,1-1-1 0 0,0 1 1 0 0,0-1-1 0 0,1 1 1 0 0,-1-1 0 0 0,0 1-1 0 0,0-1 1 0 0,1 1-1 0 0,-1-1 1 0 0,1 0 0 0 0,-1 1-1 0 0,1-1 1 0 0,-1 0-1 0 0,1 1 1 0 0,0-1-1 0 0,0 0 1 0 0,0 0 0 0 0,0 0-1 0 0,0 0 1 0 0,0 1-1 0 0,0-1 1 0 0,0-1 0 0 0,0 1-1 0 0,0 0 1 0 0,1 0-1 0 0,-1 0 1 0 0,0-1 0 0 0,0 1-1 0 0,1 0 1 0 0,-1-1-1 0 0,1 1 1 0 0,-1-1 0 0 0,1 0-1 0 0,-1 1 1 0 0,0-1-1 0 0,1 0 1 0 0,-1 0 0 0 0,1 0-1 0 0,-1 0 1 0 0,1 0-11 0 0,15 2 114 0 0,-1-1-1 0 0,0 0 1 0 0,1-1 0 0 0,-1-1-1 0 0,1 0 1 0 0,-1-2 0 0 0,1 0-1 0 0,0-1-113 0 0,16-5-431 0 0,-12 0-5168 0 0,-18 6-209 0 0,-1-1-6626 0 0</inkml:trace>
  <inkml:trace contextRef="#ctx0" brushRef="#br0" timeOffset="175241.466">16941 3550 0 0 0,'0'0'381'0'0,"0"0"388"0"0,0 0 307 0 0,0 0 227 0 0,0 0 89 0 0,0 0-84 0 0,0 0-201 0 0,0 0-236 0 0,0 0-191 0 0,0 0-74 0 0,8 2 1508 0 0,-5 0 3323 0 0,-1 71-1463 0 0,20 96-2827 0 0,-5-75-576 0 0,-4 1 1 0 0,-5 0 0 0 0,-2 56-572 0 0,6 257 992 0 0,5-143-160 0 0,-18-22-216 0 0,-14 62-21 0 0,26-168-416 0 0,1 88 196 0 0,11 62 27 0 0,-5 92 97 0 0,-38-228-319 0 0,14 51 40 0 0,-3-128-96 0 0,9-73-118 0 0,0 0 0 0 0,0-1 0 0 0,0 1-1 0 0,-1-1 1 0 0,1 1 0 0 0,0 0 0 0 0,0-1 0 0 0,0 1-1 0 0,0 0 1 0 0,0-1 0 0 0,1 1 0 0 0,-1-1 0 0 0,0 1 0 0 0,0 0-1 0 0,0-1 1 0 0,0 1 0 0 0,1-1 0 0 0,-1 1 0 0 0,0 0-1 0 0,1-1 1 0 0,-1 1 0 0 0,0-1 0 0 0,1 1 0 0 0,-1-1-1 0 0,1 1 1 0 0,-1-1 0 0 0,0 1 0 0 0,1-1 0 0 0,-1 0 0 0 0,1 1-1 0 0,0-1 1 0 0,-1 0 0 0 0,1 1 0 0 0,-1-1 0 0 0,1 0-1 0 0,-1 0 1 0 0,1 0 0 0 0,0 1 0 0 0,-1-1 0 0 0,1 0-1 0 0,-1 0 1 0 0,1 0 0 0 0,0 0 0 0 0,-1 0 0 0 0,1 0 0 0 0,0 0-1 0 0,-1 0 1 0 0,1 0 0 0 0,0-1 0 0 0,-1 1 0 0 0,1 0-1 0 0,0 0-5 0 0,19 0 104 0 0,170 32 310 0 0,-48-19-59 0 0,-61-3-123 0 0,-25-3-110 0 0,-10 1-69 0 0,35 7 84 0 0,172 21 118 0 0,-10-21-70 0 0,25-26 74 0 0,-7 11-123 0 0,-40 18 0 0 0,115-25 80 0 0,-170 14-173 0 0,241-7 108 0 0,-197-7-30 0 0,175 3 46 0 0,-151-3-6 0 0,-63 0-52 0 0,-61 7 18 0 0,-110 0-134 0 0,18 0 40 0 0,-21 0-2529 0 0,-8-2-168 0 0,0 0-6317 0 0,5 2-3574 0 0</inkml:trace>
  <inkml:trace contextRef="#ctx0" brushRef="#br0" timeOffset="187030.183">17077 6874 0 0 0,'0'3'5'0'0,"0"-2"65"0"0,0-1 183 0 0,0 0 78 0 0,0 0 29 0 0,0 0 57 0 0,0 0 65 0 0,0 0 49 0 0,0 0 78 0 0,0 0 55 0 0,0 0 22 0 0,0 0 32 0 0,0 0 31 0 0,0 0 21 0 0,0 0 65 0 0,0 0 71 0 0,0 0 21 0 0,0 0 21 0 0,10 2 7089 0 0,-3-1-5456 0 0,62-56-427 0 0,375-265 445 0 0,-262 199-2412 0 0,123-100 304 0 0,-97 70-205 0 0,36-15 166 0 0,-65 45-166 0 0,382-270 825 0 0,-385 269-778 0 0,-65 34-138 0 0,69-33-51 0 0,-65 36 7 0 0,37-36 86 0 0,-73 62-106 0 0,-49 37 226 0 0,-30 22-344 0 0,0 0-2 0 0,0 0-20 0 0,0 0-1 0 0,0 0 9 0 0,0 0 24 0 0,0 0-6 0 0,0 0-8 0 0,0 0 1 0 0,0 0 6 0 0,0 0 1 0 0,0 0-17 0 0,0 0 7 0 0,0 0 2 0 0,0 0-18 0 0,0 0 2 0 0,0 0 14 0 0,0 0 11 0 0,0 0 13 0 0,0 0-18 0 0,0 0-9 0 0,0 0-9 0 0,0 0 16 0 0,0 0-21 0 0,0 0-6 0 0,0 0 0 0 0,0 0 8 0 0,0 0 28 0 0,0 0-6 0 0,0 0-6 0 0,0 0-20 0 0,0 0 12 0 0,0 0-7 0 0,0 0-4 0 0,0 0 13 0 0,0 0-9 0 0,0 0-10 0 0,0 0-10 0 0,0 0 12 0 0,0 0 17 0 0,16-11 56 0 0,55-37-47 0 0,-24 18-32 0 0,-46 30 19 0 0,-1 0 21 0 0,0 0 22 0 0,0 0-25 0 0,0 0-8 0 0,0 0-6 0 0,0 0-21 0 0,0 0 18 0 0,0 0-9 0 0,0 0-10 0 0,0 0 22 0 0,0 0-13 0 0,12-11 103 0 0,-12 11-51 0 0,0 0-37 0 0,0 0-28 0 0,0 0-48 0 0,0 0 52 0 0,0 0 32 0 0,0 0 6 0 0,0 0 3 0 0,0 0-9 0 0,1-1 4 0 0,2-4 113 0 0,-57 11 213 0 0,-183-31-249 0 0,141 9 38 0 0,93 28-4 0 0,38 103-161 0 0,19 204 22 0 0,-45-208 27 0 0,1-100-18 0 0,-10-11 21 0 0,0 0 0 0 0,0 0-16 0 0,0 0 6 0 0,9-27 137 0 0,106-194-80 0 0,-69 145-70 0 0,16-37 28 0 0,-62 113-85 0 0,-1 0 0 0 0,1 0 1 0 0,0 0-1 0 0,0 0 1 0 0,-1 0-1 0 0,1 0 0 0 0,0 0 1 0 0,0 0-1 0 0,-1 0 1 0 0,1 0-1 0 0,0 0 0 0 0,0 0 1 0 0,-1 0-1 0 0,1 0 1 0 0,0 0-1 0 0,0 0 0 0 0,-1 0 1 0 0,1 0-1 0 0,0 0 0 0 0,0 0 1 0 0,-1-1-1 0 0,1 1 1 0 0,0 0-1 0 0,0 0 0 0 0,0 0 1 0 0,-1 0-1 0 0,1-1 1 0 0,0 1-1 0 0,0 0 0 0 0,0 0 1 0 0,0 0-1 0 0,-1-1 1 0 0,1 1-1 0 0,0 0 0 0 0,0 0 1 0 0,0-1-1 0 0,0 1 0 0 0,0 0 1 0 0,0 0-1 0 0,0-1 1 0 0,0 1-1 0 0,0 0 0 0 0,0 0 1 0 0,0-1-1 0 0,0 1 62 0 0,-24 19-2256 0 0,23-19 2036 0 0,-21 21-3712 0 0,9-6-3559 0 0,4-6-4355 0 0</inkml:trace>
  <inkml:trace contextRef="#ctx0" brushRef="#br0" timeOffset="189426.382">19430 5869 1560 0 0,'0'0'2133'0'0,"0"0"138"0"0,0 0 137 0 0,0 0 18 0 0,0 0-129 0 0,0 0-289 0 0,0 0-335 0 0,0 0-274 0 0,0 0-210 0 0,0 0-121 0 0,0 0-113 0 0,0 0-107 0 0,0 0-106 0 0,5 0 2619 0 0,-5 0-3259 0 0,4 15 242 0 0,7 26-126 0 0,-1 0 0 0 0,-3 0 0 0 0,-1 0 0 0 0,-2 1 0 0 0,-2 35-218 0 0,-2 48 103 0 0,0-124-94 0 0,0-1-8 0 0,0 0 21 0 0,0 0 15 0 0,0 0 4 0 0,0 0 13 0 0,0 0 28 0 0,0 0 21 0 0,0 0 29 0 0,0 0-8 0 0,0 0-7 0 0,2-27 582 0 0,1-7-630 0 0,2 0 0 0 0,1 0 0 0 0,2 0-1 0 0,1 1 1 0 0,2 0 0 0 0,1 0 0 0 0,9-14-69 0 0,-19 40 6 0 0,14-29 29 0 0,2 1-1 0 0,0 1 0 0 0,3 1 0 0 0,0 1 0 0 0,7-5-34 0 0,39-22-31 0 0,-65 60 40 0 0,1 0-1 0 0,0 0 0 0 0,-1 0 1 0 0,1 0-1 0 0,-1 0 0 0 0,0 0 1 0 0,1 1-1 0 0,-1-1 0 0 0,0 1 1 0 0,0 0-1 0 0,0 0 0 0 0,0-1 1 0 0,0 1-1 0 0,0 0 1 0 0,-1 1-1 0 0,1-1 0 0 0,-1 0 1 0 0,1 0-1 0 0,-1 1 0 0 0,0-1 1 0 0,0 1-1 0 0,0-1 0 0 0,0 1 1 0 0,0-1-1 0 0,-1 1 0 0 0,1 0 1 0 0,-1-1-1 0 0,0 1 0 0 0,0 0 1 0 0,0-1-1 0 0,0 1 0 0 0,0 1-8 0 0,0-3 11 0 0,15 70 246 0 0,-11-56-187 0 0,1-12-2544 0 0,-5 22-2114 0 0,0-17-2621 0 0,0-5 782 0 0,0-2-3506 0 0</inkml:trace>
  <inkml:trace contextRef="#ctx0" brushRef="#br0" timeOffset="190864.599">19444 5637 0 0 0,'0'0'1691'0'0,"0"0"-295"0"0,0 0-90 0 0,0 0 230 0 0,0 0 293 0 0,0 0 124 0 0,0 0-64 0 0,0 0-230 0 0,0 0-275 0 0,0 0-234 0 0,0 0-158 0 0,0 0-80 0 0,0 0-57 0 0,-8 0-34 0 0,-33 0 694 0 0,41 0-848 0 0,0 0-57 0 0,0 0-50 0 0,5 2 2955 0 0,21 4-3145 0 0,197-21 1479 0 0,-23-7-1547 0 0,-158 18-234 0 0,-41 4-72 0 0,-1 0 10 0 0,0 0 9 0 0,0 0 0 0 0,0 0-3 0 0,0 0 9 0 0,0 0 7 0 0,0 0 16 0 0,0 0 2 0 0,0 0-10 0 0,0 0 1 0 0,0 0-2 0 0,0 0 2 0 0,0 0-4 0 0,0 0-1 0 0,0 0 6 0 0,0 0 20 0 0,0 0 18 0 0,0 0 39 0 0,0 0-27 0 0,0 0-12 0 0,0 0-1 0 0,0 0-30 0 0,-23-11 247 0 0,-93-59-1005 0 0,105 57-1448 0 0,10 7-2266 0 0,1-1-4418 0 0,0 4-3054 0 0</inkml:trace>
  <inkml:trace contextRef="#ctx0" brushRef="#br0" timeOffset="191544.675">19419 5416 1712 0 0,'0'0'1987'0'0,"0"0"-210"0"0,0 0-6 0 0,0 0 168 0 0,0 0 73 0 0,0 0-146 0 0,0 0-286 0 0,0 0-310 0 0,0 0-251 0 0,0 0-179 0 0,0 0-97 0 0,0 0-56 0 0,0 0-47 0 0,0-11 2742 0 0,72 12-96 0 0,202-9-1376 0 0,-170 1-1732 0 0,-57 3-22 0 0,-49 4-582 0 0,2 0 95 0 0,0 0-120 0 0,-3 1-2649 0 0,-2 1-8616 0 0,5-2 73 0 0</inkml:trace>
  <inkml:trace contextRef="#ctx0" brushRef="#br0" timeOffset="197829.822">18818 3362 0 0 0,'-8'19'0'0'0,"7"-16"0"0"0</inkml:trace>
  <inkml:trace contextRef="#ctx0" brushRef="#br0" timeOffset="201289.785">17094 6819 0 0 0,'0'0'284'0'0,"0"0"282"0"0,0 0 104 0 0,0 0 4 0 0,0 0-54 0 0,0 0-136 0 0,0 0-131 0 0,0 0-74 0 0,0 0 17 0 0,0 0 103 0 0,-8 7 1712 0 0,-1 26 74 0 0,8-29-1892 0 0,-4-3 9261 0 0,47-108-7037 0 0,34-59-1096 0 0,94-136-347 0 0,-90 133-605 0 0,14-52-35 0 0,-12 73-381 0 0,-34 48 139 0 0,70-157 191 0 0,-4 14-171 0 0,-12 33 57 0 0,89-136 191 0 0,-15-15-5 0 0,-96 204-214 0 0,-39 53-86 0 0,-27 67-104 0 0,0-1-1 0 0,3 2 1 0 0,1 0 0 0 0,2 1 0 0 0,14-19-51 0 0,68-116 202 0 0,-25 39 64 0 0,-41 16 116 0 0,-20 71-370 0 0,11-18 34 0 0,-17 22 16 0 0,-2 18-23 0 0,-7 21-55 0 0,-1 1 13 0 0,0 0 19 0 0,0 0-4 0 0,4-14 306 0 0,-71 21 137 0 0,-123 1-343 0 0,154 9 24 0 0,36 13-204 0 0,44 95 106 0 0,45 128 41 0 0,-41-130-47 0 0,-39-108 1071 0 0,-9-16-1080 0 0,3-32 229 0 0,12-177-210 0 0,-4 163-33 0 0,-3-1 0 0 0,-2 1-1 0 0,-2-1 1 0 0,-2-8-9 0 0,-2 56-24 0 0,0 0 5 0 0,0 0 33 0 0,-8 0 0 0 0,0-1-1480 0 0,4 3-2608 0 0,-1 9-2946 0 0,5-9 5221 0 0,-2 2-10150 0 0</inkml:trace>
  <inkml:trace contextRef="#ctx0" brushRef="#br0" timeOffset="205064.577">18938 2990 0 0 0,'42'-33'83'0'0,"-42"33"371"0"0,0 0 268 0 0,0 0 127 0 0,0 0 69 0 0,0 0-3 0 0,0 0-99 0 0,-17 0 11268 0 0,7 0-8083 0 0,4 0-4615 0 0,1 2 776 0 0,0 0-1 0 0,0 1 0 0 0,0 0 1 0 0,0 0-1 0 0,1 0 0 0 0,-1 0 1 0 0,1 1-1 0 0,0 0 0 0 0,0 0 1 0 0,0 0-1 0 0,1 0 0 0 0,-1 0 0 0 0,1 1 1 0 0,0 0-1 0 0,-2 4-161 0 0,-3 2 202 0 0,6-9-187 0 0,0 1-1 0 0,0-1 0 0 0,0 0 1 0 0,1 0-1 0 0,-1 1 1 0 0,1-1-1 0 0,0 1 0 0 0,0-1 1 0 0,0 1-1 0 0,0 0 1 0 0,0-1-1 0 0,0 1 0 0 0,1 0 1 0 0,0 0-1 0 0,-1-1 1 0 0,1 1-1 0 0,0 0 0 0 0,0 0 1 0 0,0 0-1 0 0,1-1 1 0 0,-1 1-1 0 0,1 0 0 0 0,-1 0 1 0 0,1-1-1 0 0,0 1 1 0 0,0 0-1 0 0,0-1 0 0 0,1 1 1 0 0,-1-1-1 0 0,0 1 1 0 0,1-1-1 0 0,0 0 0 0 0,-1 0 1 0 0,1 0-1 0 0,0 0 0 0 0,0 0 1 0 0,0 0-1 0 0,1 0 1 0 0,0 0-15 0 0,0-1 81 0 0,0 0 0 0 0,0 0 0 0 0,1-1 0 0 0,-1 1 0 0 0,0-1 0 0 0,0 0 0 0 0,1 0 0 0 0,-1 0 0 0 0,0 0 0 0 0,1 0 0 0 0,-1-1 0 0 0,0 0 0 0 0,0 0 0 0 0,1 0 0 0 0,-1 0 0 0 0,0 0 0 0 0,0 0 0 0 0,0-1 0 0 0,0 0 0 0 0,-1 1 0 0 0,1-1 0 0 0,0 0 0 0 0,-1 0 0 0 0,1-1 0 0 0,-1 1 0 0 0,0 0 0 0 0,1-1 0 0 0,-1 1 0 0 0,-1-1 0 0 0,1 0 0 0 0,0 0 0 0 0,0 0 0 0 0,-1 0 0 0 0,0 0 0 0 0,0 0 0 0 0,0 0 0 0 0,0 0 0 0 0,0-1 0 0 0,0 0-81 0 0,-1 3 7 0 0,1 0-1 0 0,-1 1 1 0 0,0-1-1 0 0,0 0 1 0 0,1 0-1 0 0,-1 0 1 0 0,0 0 0 0 0,0 1-1 0 0,0-1 1 0 0,0 0-1 0 0,0 0 1 0 0,0 0-1 0 0,0 0 1 0 0,0 0-1 0 0,0 1 1 0 0,0-1 0 0 0,0 0-1 0 0,-1 0 1 0 0,1 0-1 0 0,0 0 1 0 0,-1 1-1 0 0,1-1 1 0 0,0 0 0 0 0,-1 0-1 0 0,1 1 1 0 0,-1-1-1 0 0,1 0 1 0 0,-1 1-1 0 0,0-1 1 0 0,1 0-1 0 0,-1 1 1 0 0,0-1 0 0 0,1 1-1 0 0,-1-1 1 0 0,0 1-1 0 0,1 0 1 0 0,-1-1-1 0 0,0 1 1 0 0,0-1 0 0 0,0 1-1 0 0,1 0 1 0 0,-1 0-1 0 0,0 0 1 0 0,0-1-1 0 0,0 1 1 0 0,0 0-1 0 0,0 0 1 0 0,1 0 0 0 0,-1 0-1 0 0,0 1 1 0 0,0-1-1 0 0,0 0 1 0 0,0 0-1 0 0,1 0 1 0 0,-1 1-1 0 0,0-1 1 0 0,0 0 0 0 0,0 1-1 0 0,1-1-6 0 0,-15 0-159 0 0,12 2 157 0 0,0-1 0 0 0,-1 1 0 0 0,1-1 0 0 0,0 1 0 0 0,0 0 1 0 0,0 0-1 0 0,0 0 0 0 0,0 1 0 0 0,1-1 0 0 0,-1 1 0 0 0,1-1 0 0 0,-1 1 0 0 0,1 0 0 0 0,0 0 0 0 0,0 0 0 0 0,0 0 0 0 0,1 0 0 0 0,-1 0 1 0 0,1 1-1 0 0,-1-1 0 0 0,1 1 0 0 0,0-1 0 0 0,0 1 0 0 0,1-1 0 0 0,-1 1 0 0 0,1-1 0 0 0,0 1 0 0 0,0 0 0 0 0,0-1 0 0 0,0 1 0 0 0,1-1 1 0 0,-1 1-1 0 0,1-1 0 0 0,1 3 2 0 0,-1-5 27 0 0,0 1 0 0 0,0 0 0 0 0,0-1 1 0 0,0 1-1 0 0,1-1 0 0 0,-1 1 0 0 0,0-1 0 0 0,1 0 1 0 0,0 0-1 0 0,-1 1 0 0 0,1-1 0 0 0,0 0 0 0 0,-1 0 1 0 0,1-1-1 0 0,0 1 0 0 0,0 0 0 0 0,0 0 0 0 0,0-1 1 0 0,0 0-1 0 0,0 1 0 0 0,0-1 0 0 0,0 0 0 0 0,0 0 1 0 0,0 0-1 0 0,0 0 0 0 0,0 0 0 0 0,-1 0 0 0 0,1 0 1 0 0,0-1-1 0 0,0 1 0 0 0,0-1 0 0 0,0 0 1 0 0,0 1-1 0 0,0-1 0 0 0,0 0 0 0 0,-1 0 0 0 0,1 0 1 0 0,0 0-1 0 0,-1-1 0 0 0,2 0-27 0 0,1-1 43 0 0,0 0 0 0 0,0 0 0 0 0,0-1 0 0 0,0 1 0 0 0,-1-1 0 0 0,1 0 0 0 0,-1 0 0 0 0,0 0 0 0 0,0-1 0 0 0,-1 1 0 0 0,1-1 0 0 0,-1 1 0 0 0,0-1 1 0 0,0 0-1 0 0,0 0 0 0 0,-1 0 0 0 0,0 0 0 0 0,0 0 0 0 0,0 0 0 0 0,-1 0 0 0 0,1-1 0 0 0,-1 0-43 0 0,-2 4-10 0 0,1 1 1 0 0,-1-1-1 0 0,0 1 0 0 0,0 0 1 0 0,0 0-1 0 0,1 0 0 0 0,-1 0 1 0 0,0 0-1 0 0,0 0 1 0 0,-1 0-1 0 0,1 1 0 0 0,0-1 1 0 0,0 1-1 0 0,0 0 1 0 0,0-1-1 0 0,0 1 0 0 0,0 0 1 0 0,-1 0-1 0 0,1 0 0 0 0,0 1 1 0 0,0-1-1 0 0,0 0 1 0 0,0 1-1 0 0,0-1 0 0 0,-1 1 1 0 0,1 0-1 0 0,0 0 0 0 0,-1 1 10 0 0,-64 52-232 0 0,67-54 232 0 0,-1 1 0 0 0,1 0 0 0 0,-1-1 0 0 0,1 1 0 0 0,-1 0 1 0 0,1 0-1 0 0,0 0 0 0 0,-1-1 0 0 0,1 1 0 0 0,0 0 0 0 0,0 0 0 0 0,0 0 0 0 0,-1-1 0 0 0,1 1 0 0 0,0 0 0 0 0,0 0 0 0 0,0 0 0 0 0,0 0 0 0 0,1-1 0 0 0,-1 1 0 0 0,0 0 0 0 0,0 0 0 0 0,0 0 0 0 0,1 0 0 0 0,-1-1 0 0 0,0 1 0 0 0,1 0 0 0 0,-1 0 0 0 0,0-1 0 0 0,1 1 0 0 0,-1 0 0 0 0,1-1 0 0 0,0 1 0 0 0,-1 0 0 0 0,1-1 0 0 0,-1 1 0 0 0,1-1 0 0 0,0 1 0 0 0,-1-1 0 0 0,1 1 0 0 0,0-1 0 0 0,0 0 0 0 0,0 1 0 0 0,-1-1 0 0 0,1 0 0 0 0,0 1 0 0 0,0-1 1 0 0,0 0-1 0 0,-1 0 0 0 0,1 0 0 0 0,0 0 0 0 0,0 0 0 0 0,1 0 0 0 0,46-2 591 0 0,-45 1-561 0 0,0 0 1 0 0,0-1 0 0 0,0 1-1 0 0,-1 0 1 0 0,1-1 0 0 0,0 0 0 0 0,-1 0-1 0 0,1 0 1 0 0,-1 0 0 0 0,1 0-1 0 0,-1 0 1 0 0,0-1 0 0 0,0 1 0 0 0,0-1-1 0 0,0 1 1 0 0,-1-1 0 0 0,1 0-1 0 0,-1 0 1 0 0,1 0 0 0 0,-1 0 0 0 0,0 0-1 0 0,0 0 1 0 0,-1 0 0 0 0,1 0-1 0 0,0 0 1 0 0,-1 0 0 0 0,0 0 0 0 0,0 0-1 0 0,0-1 1 0 0,0 1 0 0 0,-1-2-31 0 0,-30-9-772 0 0,7 17-3540 0 0,21 1 399 0 0,1-1-2970 0 0,2 1-5361 0 0</inkml:trace>
  <inkml:trace contextRef="#ctx0" brushRef="#br1" timeOffset="-211522.616">20265 4614 72 0 0,'0'0'747'0'0,"0"0"-358"0"0,0 0-135 0 0,0 0 47 0 0,0 0 63 0 0,0 0 36 0 0,0 0 10 0 0,0 0 64 0 0,0 0 200 0 0,0 0 303 0 0,0 0 316 0 0,0-2 12073 0 0,0-4-6691 0 0,-1-1-4735 0 0,-1-12-4627 0 0,2 15 4317 0 0,2-268 1016 0 0,-1 34-1982 0 0,-2 38-78 0 0,-19 108-457 0 0,-4-78 30 0 0,5-6-54 0 0,5-18-17 0 0,-5 45 19 0 0,3 24-47 0 0,1 33 2 0 0,-3-25 13 0 0,-7-65 16 0 0,4 21 17 0 0,2 15 13 0 0,13 64-115 0 0,6-124 2 0 0,-1 181 43 0 0,2-28-73 0 0,-18 58-1912 0 0,-34 42-3825 0 0,32-26-1753 0 0,14-13-4197 0 0</inkml:trace>
  <inkml:trace contextRef="#ctx0" brushRef="#br1" timeOffset="-208970.751">20251 4507 0 0 0,'0'0'187'0'0,"0"0"660"0"0,0 0 169 0 0,0 0-164 0 0,0 0-265 0 0,0 0-199 0 0,0 0-100 0 0,0 0 64 0 0,2-3 192 0 0,-1 2-199 0 0,6-7-375 0 0,-4 1 3233 0 0,4 15 10520 0 0,-6-5-11812 0 0,106 19 2921 0 0,33-17-3949 0 0,6 8-447 0 0,-3-5-75 0 0,122-22 187 0 0,-133 6-272 0 0,154 8 237 0 0,-24-3-212 0 0,-150-5-124 0 0,143 5 50 0 0,-20 6-227 0 0,-154 5 0 0 0,70-8 0 0 0,-150 0 0 0 0,-2 0 0 0 0,-1 0 0 0 0,-5-2-1838 0 0,2-5-5655 0 0,4 5 5446 0 0,1 2-10252 0 0</inkml:trace>
  <inkml:trace contextRef="#ctx0" brushRef="#br1" timeOffset="-207607.224">23121 4330 4585 0 0,'0'0'2846'0'0,"0"0"-786"0"0,0 0-179 0 0,0 0 175 0 0,0 0 91 0 0,0 0-112 0 0,0 0-281 0 0,0 0-350 0 0,0 0-275 0 0,0 0-206 0 0,0 0-118 0 0,2-1-71 0 0,9-4-41 0 0,-8 4-30 0 0,-3 1-90 0 0,0 0-86 0 0,0 0-86 0 0,0 0-72 0 0,0 0-44 0 0,-2 16 966 0 0,-7 7-1104 0 0,-1 0 1 0 0,-1-1 0 0 0,-1-1-1 0 0,-1 0 1 0 0,0 0-1 0 0,-2-1 1 0 0,-1-1 0 0 0,0-1-1 0 0,-1 0 1 0 0,-1-1-1 0 0,0-1 1 0 0,-14 9-148 0 0,-98 103 76 0 0,45-36-934 0 0,80-86-5256 0 0,9-19 2845 0 0,7-19-3002 0 0,-6 21 865 0 0,-2 3-3220 0 0</inkml:trace>
  <inkml:trace contextRef="#ctx0" brushRef="#br1" timeOffset="-207239.34">22832 4282 8090 0 0,'0'0'2326'0'0,"0"0"-165"0"0,0 0-146 0 0,0 0-98 0 0,0 0-193 0 0,0 0-310 0 0,0 0-267 0 0,0 0-175 0 0,0 0-136 0 0,0 0-109 0 0,0 0-84 0 0,0 0-92 0 0,0 0-69 0 0,-9-4-50 0 0,-24-13-39 0 0,32 18-353 0 0,1-1 0 0 0,-1 1 1 0 0,0-1-1 0 0,1 1 0 0 0,-1-1 1 0 0,1 1-1 0 0,-1 0 1 0 0,1-1-1 0 0,-1 1 0 0 0,1 0 1 0 0,-1-1-1 0 0,1 1 1 0 0,0 0-1 0 0,-1 0 0 0 0,1-1 1 0 0,0 1-1 0 0,-1 0 1 0 0,1 0-1 0 0,0 0 0 0 0,0-1 1 0 0,0 1-1 0 0,0 0 1 0 0,0 0-1 0 0,0 0 0 0 0,0-1 1 0 0,0 1-1 0 0,0 0 1 0 0,0 0-1 0 0,0 0 0 0 0,1-1 1 0 0,-1 1-1 0 0,0 0 1 0 0,1 0-1 0 0,-1 0 0 0 0,0-1 1 0 0,1 1-1 0 0,-1 0 1 0 0,1 0-41 0 0,8 12 256 0 0,0-1 0 0 0,1 1 0 0 0,0-2 0 0 0,1 1 1 0 0,1-2-1 0 0,-1 1 0 0 0,2-1 0 0 0,-1-1 0 0 0,3 0-256 0 0,13 13 294 0 0,30 20 131 0 0,-39-30-349 0 0,-2 0-1 0 0,0 1 1 0 0,0 0-1 0 0,-1 2 1 0 0,-1 0-1 0 0,-1 0 1 0 0,0 2-1 0 0,9 13-75 0 0,-2 66-70 0 0,-19-105-4185 0 0,8-21-479 0 0,-6 11-3976 0 0,-2 11-3026 0 0</inkml:trace>
  <inkml:trace contextRef="#ctx0" brushRef="#br1" timeOffset="-206575.293">23415 3991 8802 0 0,'0'0'2124'0'0,"0"0"-245"0"0,0 0-85 0 0,0 0-42 0 0,0 0-132 0 0,0 0-270 0 0,0 0-295 0 0,0 0-246 0 0,0 0-139 0 0,0 0-76 0 0,0 0-25 0 0,0 0 10 0 0,0 0-30 0 0,-13 5 1117 0 0,-59 90-522 0 0,16-3-729 0 0,85-125 1252 0 0,73-96-1487 0 0,-88 111-133 0 0,-14 17-18 0 0,0 1 6 0 0,0 0 8 0 0,-10 2 102 0 0,5 1-146 0 0,-1 0 21 0 0,-1 1-1 0 0,1 1 1 0 0,0-1-1 0 0,0 1 1 0 0,0 0 0 0 0,1 0-1 0 0,0 1 1 0 0,0 0-1 0 0,0 0 1 0 0,0 0 0 0 0,-1 4-20 0 0,1-3 34 0 0,4-6-47 0 0,-10 29-3842 0 0,3-18-240 0 0,3-7-2762 0 0,4-4 4659 0 0,-3 2-9854 0 0</inkml:trace>
  <inkml:trace contextRef="#ctx0" brushRef="#br1" timeOffset="-204069.203">20381 1572 2393 0 0,'0'0'1725'0'0,"0"0"8"0"0,0 0 87 0 0,0 0 100 0 0,0 0-34 0 0,0 0-242 0 0,0 0-330 0 0,0 0-319 0 0,0 0-231 0 0,0 0-146 0 0,0 0-60 0 0,2-1-12 0 0,7-9 939 0 0,-9 10-1099 0 0,0 0-50 0 0,0 0-19 0 0,0 0-19 0 0,0 0-22 0 0,11 30 1259 0 0,-3 87-283 0 0,-9-99-1188 0 0,0 0 0 0 0,2 0 0 0 0,0 0 1 0 0,1-1-1 0 0,0 1 0 0 0,2 0 0 0 0,0-1 0 0 0,1 0 0 0 0,1 0 0 0 0,0 0 1 0 0,2 0-65 0 0,-7-17 57 0 0,1 1 0 0 0,0-1 1 0 0,0 1-1 0 0,-1-1 0 0 0,1 0 0 0 0,0 0 1 0 0,0 0-1 0 0,-1 0 0 0 0,1 0 1 0 0,0 0-1 0 0,0 0 0 0 0,-1-1 1 0 0,1 1-1 0 0,0-1 0 0 0,0 1 1 0 0,-1-1-1 0 0,1 0 0 0 0,-1 1 1 0 0,1-1-1 0 0,0 0 0 0 0,-1 0 0 0 0,0 0 1 0 0,1 0-1 0 0,-1-1 0 0 0,0 1 1 0 0,1 0-1 0 0,-1-1 0 0 0,0 1 1 0 0,0 0-1 0 0,0-1 0 0 0,0 1 1 0 0,0-1-1 0 0,0 0 0 0 0,-1 1 1 0 0,1-1-1 0 0,-1 0 0 0 0,1 1 0 0 0,-1-1 1 0 0,1 0-1 0 0,-1 0 0 0 0,0 1 1 0 0,0-1-58 0 0,6-8 36 0 0,152-247 298 0 0,-153 248-285 0 0,-5 9-53 0 0,1 0 0 0 0,-1 1 0 0 0,0-1 0 0 0,0 0 0 0 0,0 1 0 0 0,1-1 0 0 0,-1 0 0 0 0,0 1 0 0 0,1-1 0 0 0,-1 0 0 0 0,0 0 0 0 0,0 1 0 0 0,1-1 0 0 0,-1 0 0 0 0,0 0 0 0 0,1 0 0 0 0,-1 0 0 0 0,1 1 0 0 0,-1-1 0 0 0,0 0 0 0 0,1 0 0 0 0,-1 0 0 0 0,0 0-1 0 0,1 0 1 0 0,-1 0 0 0 0,1 0 0 0 0,-1 0 0 0 0,0 0 0 0 0,1 0 0 0 0,-1 0 0 0 0,0 0 0 0 0,1 0 0 0 0,-1 0 0 0 0,1 0 0 0 0,-1-1 0 0 0,0 1 0 0 0,1 0 0 0 0,-1 0 0 0 0,0 0 0 0 0,1-1 0 0 0,-1 1 0 0 0,0 0 0 0 0,1 0 0 0 0,-1-1 0 0 0,0 1 0 0 0,0 0 0 0 0,1 0 0 0 0,-1-1 0 0 0,0 1 0 0 0,0 0 0 0 0,0-1 4 0 0,2 6-1 0 0,21 51 97 0 0,-3 1 0 0 0,-3 1 0 0 0,-2 1 0 0 0,-2 0 0 0 0,-3 1 0 0 0,-3 0 0 0 0,-2 13-96 0 0,-5 98 68 0 0,-3-153-39 0 0,0 0 1 0 0,0 0-1 0 0,-2-1 0 0 0,0 1 0 0 0,-1-1 0 0 0,-1 0 0 0 0,0-1 1 0 0,-6 8-30 0 0,8-15 35 0 0,0-1 0 0 0,0 0 0 0 0,-1 0 0 0 0,0 0 0 0 0,0-1 0 0 0,-1 0 0 0 0,0 0 1 0 0,-1 0-1 0 0,1-1 0 0 0,-1-1 0 0 0,0 1 0 0 0,-1-1 0 0 0,1 0 0 0 0,-1-1 0 0 0,-7 3-35 0 0,14-7 15 0 0,0 0-1 0 0,-1-1 0 0 0,1 1 0 0 0,0 0 0 0 0,0-1 0 0 0,0 0 0 0 0,0 1 0 0 0,0-1 0 0 0,0 0 0 0 0,0 0 0 0 0,0 0 0 0 0,0 0 0 0 0,0 0 0 0 0,0-1 0 0 0,0 1 0 0 0,1-1 0 0 0,-1 1 0 0 0,0-1 0 0 0,1 1 0 0 0,0-1 0 0 0,-1 0 1 0 0,1 0-1 0 0,0 0 0 0 0,0 0 0 0 0,0 0 0 0 0,0 0 0 0 0,0 0 0 0 0,0 0 0 0 0,1 0 0 0 0,-1 0 0 0 0,1 0 0 0 0,-1-1 0 0 0,1 1 0 0 0,0 0 0 0 0,0 0 0 0 0,0-1 0 0 0,0 1 0 0 0,0 0 0 0 0,1 0 0 0 0,-1 0 0 0 0,1-1 0 0 0,-1 1 1 0 0,1 0-1 0 0,0 0 0 0 0,0 0 0 0 0,0 0 0 0 0,0-1-14 0 0,0-16 20 0 0,1-4-32 0 0,1-1 1 0 0,2 1-1 0 0,0-1 1 0 0,1 1 0 0 0,2 1-1 0 0,0-1 1 0 0,1 2-1 0 0,9-14 12 0 0,0-7-282 0 0,-4-1-1378 0 0,-11 28-3185 0 0,-1 0-6420 0 0,0 11 101 0 0</inkml:trace>
  <inkml:trace contextRef="#ctx0" brushRef="#br1" timeOffset="-203400.433">21057 1333 9362 0 0,'0'0'2502'0'0,"0"0"-920"0"0,0 0-261 0 0,0 0 63 0 0,0 0-18 0 0,0 0-146 0 0,0 0-271 0 0,0 0-268 0 0,0 0-178 0 0,0 0-91 0 0,0 0-35 0 0,0 0-41 0 0,0 0-17 0 0,-5 10-16 0 0,-23 60 446 0 0,24-58-520 0 0,0 0 0 0 0,-1 0-1 0 0,0-1 1 0 0,-1 0 0 0 0,0 0 0 0 0,-1 0-1 0 0,0-1 1 0 0,-1 0 0 0 0,0 0-1 0 0,-3 2-228 0 0,10-11 101 0 0,1-1-13 0 0,0 0 10 0 0,0 0 0 0 0,0 0-4 0 0,0 0-3 0 0,0 0 4 0 0,0 0-3 0 0,0 0-6 0 0,0 0 40 0 0,0 0 10 0 0,0 0 9 0 0,30-64 414 0 0,81-49-430 0 0,-110 113-107 0 0,-1 0-1 0 0,0 0 14 0 0,0 0-9 0 0,0 0-19 0 0,0 0 21 0 0,0 0-7 0 0,0 0 3 0 0,0 0 3 0 0,0 0-19 0 0,0 0-15 0 0,-16 15 43 0 0,-51 80 148 0 0,19-31-8 0 0,43-59 57 0 0,0-2-3895 0 0,4-12-6453 0 0,1 5-1707 0 0</inkml:trace>
  <inkml:trace contextRef="#ctx0" brushRef="#br1" timeOffset="-200830">19089 3163 0 0 0,'0'0'571'0'0,"0"0"525"0"0,0 0 155 0 0,0 0 81 0 0,0 0 139 0 0,0 0 131 0 0,0 0 50 0 0,0 0-59 0 0,0 0-145 0 0,1 1 6388 0 0,1 0-3532 0 0,10 9-1697 0 0,43 52-290 0 0,-7-14-1560 0 0,2 6-366 0 0,-14-2-184 0 0,-20-26-73 0 0,38 37 94 0 0,-9-15-153 0 0,1 17 77 0 0,10 2 36 0 0,-4-7-125 0 0,43 49 126 0 0,-30-28-120 0 0,-26-15-33 0 0,-16-33-17 0 0,-14-17-9 0 0,1-1 0 0 0,1-1 0 0 0,0 1 0 0 0,1-2 0 0 0,0 0 0 0 0,1 0 0 0 0,1-1 0 0 0,0-1-10 0 0,67 49 36 0 0,-71-56-25 0 0,0 2 0 0 0,0-1 0 0 0,-1 1 0 0 0,1 0 0 0 0,-1 1-1 0 0,-1 0 1 0 0,1 1 0 0 0,-1 0 0 0 0,-1 0 0 0 0,1 0 0 0 0,-1 1 0 0 0,2 5-11 0 0,39 43 45 0 0,-13-23-17 0 0,-10-13 71 0 0,-24-20-91 0 0,15 14-162 0 0,-16-15 121 0 0,11-46-5583 0 0,-2 16-4123 0 0,-7 17-2957 0 0</inkml:trace>
  <inkml:trace contextRef="#ctx0" brushRef="#br1" timeOffset="-199050.952">19089 3181 0 0 0,'0'0'671'0'0,"0"0"284"0"0,0 0 65 0 0,0 0-43 0 0,0 0-26 0 0,0 0-44 0 0,0 0-7 0 0,0 0 13 0 0,0 0-8 0 0,-6-17 2684 0 0,5 14 732 0 0,1 2 3554 0 0,-5 38-2900 0 0,-13 23-4812 0 0,4-16 97 0 0,-1 10-185 0 0,-42 210 184 0 0,50-138 66 0 0,20-137 774 0 0,53-48-914 0 0,256-162-107 0 0,-159 121-34 0 0,-163 100-39 0 0,0 0 1 0 0,-1 0 0 0 0,1 0 0 0 0,0 0-1 0 0,-1 0 1 0 0,1 0 0 0 0,0-1 0 0 0,0 1-1 0 0,-1 0 1 0 0,1 0 0 0 0,0 0-1 0 0,0 0 1 0 0,-1-1 0 0 0,1 1 0 0 0,0 0-1 0 0,0 0 1 0 0,0-1 0 0 0,0 1-1 0 0,-1 0 1 0 0,1-1 0 0 0,0 1 0 0 0,0 0-1 0 0,0 0 1 0 0,0-1 0 0 0,0 1 0 0 0,0 0-1 0 0,0-1 1 0 0,0 1 0 0 0,0 0-1 0 0,0-1 1 0 0,0 1 0 0 0,0 0 0 0 0,0-1-1 0 0,0 1 1 0 0,0 0 0 0 0,0 0 0 0 0,0-1-1 0 0,0 1 1 0 0,0 0 0 0 0,0-1-1 0 0,0 1 1 0 0,0 0 0 0 0,1 0 0 0 0,-1-1-1 0 0,0 1 1 0 0,0 0 0 0 0,0-1-6 0 0,-14-1 79 0 0,-146-32-46 0 0,-29 9 60 0 0,177 23-93 0 0,-11-3 18 0 0,14-2-18 0 0,9 6 0 0 0,-10-13-1248 0 0,10 13 578 0 0,0-4-2918 0 0,0 2-6075 0 0,0 0-3034 0 0</inkml:trace>
  <inkml:trace contextRef="#ctx0" brushRef="#br1" timeOffset="-194598.776">18977 4481 7314 0 0,'0'0'2555'0'0,"0"0"-481"0"0,0 0-306 0 0,0 0-150 0 0,0 0-169 0 0,0 0-251 0 0,0 0-326 0 0,0 0-257 0 0,0 0-146 0 0,0 0-86 0 0,0 0-20 0 0,14 4 2117 0 0,7 41-866 0 0,6 134-259 0 0,-27-179-1278 0 0,-11-52 2158 0 0,12 32-2183 0 0,1 1-1 0 0,0 0 1 0 0,1 0-1 0 0,1 0 1 0 0,1 0-1 0 0,1 1 0 0 0,0-1 1 0 0,1 1-1 0 0,5-6-51 0 0,71-124 146 0 0,-75 137-132 0 0,-6 8-9 0 0,0-1 0 0 0,0 1 0 0 0,0 0 1 0 0,1 0-1 0 0,-1 0 0 0 0,1 1 0 0 0,0-1 0 0 0,-1 1 1 0 0,1-1-1 0 0,0 1 0 0 0,0 0 0 0 0,1 0 0 0 0,-1 0 1 0 0,0 0-1 0 0,1 1 0 0 0,-1 0 0 0 0,1-1 1 0 0,0 1-6 0 0,8 41 97 0 0,-10 56 96 0 0,-2-96-211 0 0,0 0-13 0 0,42-20-5843 0 0,-28 8-4953 0 0,-7 8-1149 0 0</inkml:trace>
  <inkml:trace contextRef="#ctx0" brushRef="#br1" timeOffset="-194108.138">19284 4812 7994 0 0,'0'0'3015'0'0,"0"0"-1092"0"0,0 0-371 0 0,0 0 26 0 0,0 0-70 0 0,0 0-203 0 0,0 0-313 0 0,0 0-280 0 0,0 0-158 0 0,0 0-60 0 0,0 0-6 0 0,0 0 30 0 0,2 23 2460 0 0,-15 39-1127 0 0,0-4-883 0 0,13-57-953 0 0,0-1-11 0 0,0 0-18 0 0,0 0 20 0 0,28-4-2473 0 0,-24-15-4839 0 0,-3 13 1221 0 0,-1 2-5666 0 0</inkml:trace>
  <inkml:trace contextRef="#ctx0" brushRef="#br1" timeOffset="-193669.327">19479 4503 12195 0 0,'0'0'2528'0'0,"0"0"-857"0"0,0 0-276 0 0,0 0 100 0 0,0 0-28 0 0,0 0-184 0 0,0 0-311 0 0,0 0-265 0 0,0 0-136 0 0,0 0-63 0 0,0 0-43 0 0,0 0-58 0 0,0 0-41 0 0,-4 9-45 0 0,-19 40 560 0 0,38-59 507 0 0,-26 17-427 0 0,-5 5-1010 0 0,28-21-1768 0 0,1-1-410 0 0,-1 0-5411 0 0,-6 5-4651 0 0</inkml:trace>
  <inkml:trace contextRef="#ctx0" brushRef="#br1" timeOffset="-189505.757">19496 4047 152 0 0,'0'0'1739'0'0,"0"0"-437"0"0,0 0-73 0 0,0 0 172 0 0,0 0 116 0 0,0 0-26 0 0,0 0-152 0 0,0 0-209 0 0,0 0-143 0 0,0 0-74 0 0,0 0-11 0 0,0 0 49 0 0,0 0 42 0 0,3-2-34 0 0,9-6-115 0 0,-9 7-122 0 0,-3 1-141 0 0,0 0-107 0 0,0 0-46 0 0,0 0-66 0 0,0 0-31 0 0,0 0-12 0 0,-4 14 1889 0 0,-70 68-1597 0 0,62-62-213 0 0,23-33 483 0 0,85-90-624 0 0,-196 190 1112 0 0,89-80-2636 0 0,34-28-1610 0 0,-8 8-3109 0 0,-7 8-5417 0 0</inkml:trace>
  <inkml:trace contextRef="#ctx0" brushRef="#br1" timeOffset="-188161.849">18730 4249 0 0 0,'0'0'952'0'0,"0"0"794"0"0,0 0 314 0 0,0 0 83 0 0,0 0-134 0 0,0 0-262 0 0,0 0-321 0 0,0 0-286 0 0,0 0-213 0 0,0 0-128 0 0,0 0-57 0 0,0 0-37 0 0,-5 0 3067 0 0,78-32 736 0 0,45-10-2933 0 0,-2 6-880 0 0,-80 32-554 0 0,-35 4-102 0 0,-1 0-9 0 0,0 0-3 0 0,0 0 4 0 0,0 0 5 0 0,0 0 15 0 0,0 0-6 0 0,0 0-18 0 0,0 0-2 0 0,0 0 27 0 0,0 0-9 0 0,0 0-9 0 0,0 0 4 0 0,0 0-5 0 0,0 0 2 0 0,0 0 9 0 0,0 0-2 0 0,0 0 4 0 0,-13-10 1705 0 0,-27-21-1285 0 0,-4-19-286 0 0,49 24-4135 0 0,9 18-3345 0 0,-10 4-4622 0 0</inkml:trace>
  <inkml:trace contextRef="#ctx0" brushRef="#br0" timeOffset="-181762.464">17405 4496 1296 0 0,'0'0'2207'0'0,"0"0"61"0"0,0 0 1 0 0,0 0-107 0 0,0 0-221 0 0,0 0-265 0 0,0 0-276 0 0,0 0-230 0 0,0 0-163 0 0,0 0-170 0 0,0 0-122 0 0,7 4 2544 0 0,41 110-1115 0 0,1-19-1868 0 0,-28-47 136 0 0,-20-55 2591 0 0,-6-15-2415 0 0,-51-106 127 0 0,48 98-631 0 0,1 0-1 0 0,2 0 1 0 0,1 0-1 0 0,1 0 1 0 0,1-1 0 0 0,2 1-1 0 0,3-14-83 0 0,-3 40 7 0 0,0-1-1 0 0,1 0 1 0 0,0 0-1 0 0,0 0 1 0 0,0 1-1 0 0,1-1 1 0 0,-1 0-1 0 0,1 1 1 0 0,0-1-1 0 0,1 1 1 0 0,-1 0-1 0 0,1 0 1 0 0,0 0-1 0 0,0 0 1 0 0,0 0-1 0 0,3-2-6 0 0,20 36 48 0 0,-23-24-44 0 0,0 1 0 0 0,0-1 0 0 0,-1 1 0 0 0,0 0-1 0 0,-1 0 1 0 0,1 0 0 0 0,-1 0 0 0 0,0 0 0 0 0,-1 0-1 0 0,0 0 1 0 0,0 0 0 0 0,-1 6-4 0 0,1 5-84 0 0,3-12-622 0 0,7-12-5700 0 0,-7 0 4287 0 0,0 1-3335 0 0,-2 1-5800 0 0</inkml:trace>
  <inkml:trace contextRef="#ctx0" brushRef="#br0" timeOffset="-173572.711">17145 4275 1008 0 0,'0'0'2019'0'0,"0"0"-76"0"0,0 0 24 0 0,0 0 27 0 0,0 0-81 0 0,0 0-176 0 0,0 0-207 0 0,0 0-167 0 0,0 0-112 0 0,0 0-100 0 0,0 0-127 0 0,6 7 6623 0 0,62-40-5971 0 0,193-99-691 0 0,-184 117-821 0 0,-77 15-190 0 0,0 0 36 0 0,0 0 2 0 0,0 0 10 0 0,0 0 33 0 0,0 0 2 0 0,0 0 2 0 0,0 0 14 0 0,0 0 13 0 0,0 0-21 0 0,0 0 4 0 0,0 0-1 0 0,0 0-17 0 0,0 0-10 0 0,0 0-1 0 0,0 0-5 0 0,0 0-15 0 0,0 0 17 0 0,0 0-9 0 0,0 0 0 0 0,0 0 11 0 0,0 0-19 0 0,0 0-11 0 0,0 0 2 0 0,0 0 8 0 0,0 0-6 0 0,-29 0 190 0 0,-97-27 73 0 0,30-4-60 0 0,95 21-3833 0 0,15 8-9956 0 0,-11 2 1347 0 0</inkml:trace>
  <inkml:trace contextRef="#ctx0" brushRef="#br0" timeOffset="-172730.592">17762 4558 3137 0 0,'0'0'2392'0'0,"0"0"-158"0"0,0 0-172 0 0,0 0-148 0 0,0 0-267 0 0,0 0-334 0 0,0 0-310 0 0,0 0-187 0 0,0 0-86 0 0,0 0-29 0 0,0 0-3 0 0,0 0-24 0 0,0 0-13 0 0,0 4 4196 0 0,0 128-2560 0 0,1-127-2210 0 0,1 1-1 0 0,-1-1 0 0 0,1 0 0 0 0,0 1 0 0 0,0-1 1 0 0,1 0-1 0 0,-1-1 0 0 0,1 1 0 0 0,0 0 0 0 0,1-1 0 0 0,-1 1 1 0 0,1-1-1 0 0,0 0 0 0 0,0 0 0 0 0,0-1 0 0 0,3 3-86 0 0,-5-5 27 0 0,0 0 0 0 0,0-1 0 0 0,0 1-1 0 0,-1-1 1 0 0,1 1 0 0 0,0-1-1 0 0,0 0 1 0 0,0 1 0 0 0,0-1-1 0 0,0 0 1 0 0,0 0 0 0 0,0-1 0 0 0,0 1-1 0 0,0 0 1 0 0,0-1 0 0 0,-1 1-1 0 0,1-1 1 0 0,0 1 0 0 0,0-1-1 0 0,0 0 1 0 0,-1 0 0 0 0,1 0 0 0 0,0 0-1 0 0,-1 0 1 0 0,1 0 0 0 0,-1 0-1 0 0,1-1 1 0 0,-1 1 0 0 0,1 0-1 0 0,-1-1 1 0 0,0 1 0 0 0,0-1 0 0 0,0 0-1 0 0,0 1 1 0 0,0-1 0 0 0,0 0-1 0 0,0 0 1 0 0,-1 1 0 0 0,1-1 0 0 0,-1 0-1 0 0,1 0 1 0 0,-1 0 0 0 0,0 0-1 0 0,1 0 1 0 0,-1-1-27 0 0,1-10-833 0 0,-1-5-2721 0 0,-5 4-2493 0 0,3 8-1963 0 0,-1 2-3263 0 0</inkml:trace>
  <inkml:trace contextRef="#ctx0" brushRef="#br0" timeOffset="-171998.589">17773 4256 10010 0 0,'0'0'2777'0'0,"0"0"-914"0"0,0 0-404 0 0,0 0-32 0 0,0 0-108 0 0,0 0-218 0 0,0 0-259 0 0,0 0-185 0 0,0 0-86 0 0,0 0-16 0 0,0 0 14 0 0,0 0-51 0 0,0 0-24 0 0,-13 8 1756 0 0,13-16 1459 0 0,0 8-3664 0 0,0 0-5 0 0,0 0-9 0 0,0 0-27 0 0,0 0 29 0 0,0 0-6 0 0,0 0 1 0 0,0 0 35 0 0,0 0-19 0 0,0 0-15 0 0,0 0 7 0 0,-24 12 91 0 0,24-12-127 0 0,0 0 5 0 0,0 0-1 0 0,0-1 1 0 0,0 1 0 0 0,0 0 0 0 0,0 0 0 0 0,0-1 0 0 0,0 1 0 0 0,0 0 0 0 0,0-1 0 0 0,0 1 0 0 0,0 0 0 0 0,0 0 0 0 0,0-1 0 0 0,0 1 0 0 0,0 0-1 0 0,0-1 1 0 0,0 1 0 0 0,0 0 0 0 0,0 0 0 0 0,-1-1 0 0 0,1 1 0 0 0,0 0 0 0 0,0 0 0 0 0,0-1 0 0 0,0 1 0 0 0,-1 0 0 0 0,1 0 0 0 0,0-1-1 0 0,0 1 1 0 0,0 0 0 0 0,-1 0 0 0 0,1 0-5 0 0,30-36 94 0 0,-46 57 246 0 0,16-21-346 0 0,0 0-10 0 0,0 0-10 0 0,0 0-24 0 0,0 0-30 0 0,14-17-1995 0 0,-4 10 717 0 0,9-8-5302 0 0,-14 10-5574 0 0</inkml:trace>
  <inkml:trace contextRef="#ctx0" brushRef="#br0" timeOffset="-167382.931">16434 3248 0 0 0,'0'0'926'0'0,"0"0"258"0"0,0 0 121 0 0,0 0 50 0 0,0 0 52 0 0,0 0 40 0 0,0 0 2 0 0,0 0-16 0 0,7-10-52 0 0,17-26-104 0 0,-24 36-1125 0 0,-1 0-1 0 0,1 0 0 0 0,-1 0 1 0 0,1 0-1 0 0,-1 0 0 0 0,1 0 1 0 0,-1 0-1 0 0,1 0 0 0 0,-1-1 1 0 0,1 1-1 0 0,-1 0 0 0 0,1 0 1 0 0,-1 0-1 0 0,1 0 1 0 0,-1-1-1 0 0,1 1 0 0 0,0 0 1 0 0,-1 0-1 0 0,1-1 0 0 0,-1 1 1 0 0,1 0-1 0 0,0-1 0 0 0,-1 1 1 0 0,1-1-1 0 0,0 1 0 0 0,-1 0 1 0 0,1-1-1 0 0,0 1 1 0 0,0-1-1 0 0,-1 1 0 0 0,1-1 1 0 0,0 1-1 0 0,0-1 0 0 0,0 1 1 0 0,0 0-1 0 0,0-1 0 0 0,0 1 1 0 0,0-1-1 0 0,0 1 0 0 0,0-1 1 0 0,0 1-1 0 0,0-1 1 0 0,0 1-1 0 0,0-1 0 0 0,0 1 1 0 0,0-1-1 0 0,0 1 0 0 0,0-1 1 0 0,1 1-1 0 0,-1-1 0 0 0,0 1 1 0 0,0-1-1 0 0,0 1 1 0 0,1-1-1 0 0,-1 1 0 0 0,0 0 1 0 0,1-1-1 0 0,-1 1 0 0 0,1 0-151 0 0,-10-1 3199 0 0,-11 138-2556 0 0,18-108-592 0 0,-1-4-17 0 0,1 1 0 0 0,1-1 1 0 0,1 1-1 0 0,2-1 0 0 0,0 1 0 0 0,3 5-34 0 0,-5-28 26 0 0,1 0-1 0 0,-1 0 1 0 0,1 0-1 0 0,-1 0 1 0 0,1 0-1 0 0,0 0 1 0 0,0 0-1 0 0,1-1 1 0 0,-1 1-1 0 0,0 0 1 0 0,1-1-1 0 0,0 1 1 0 0,0-1-1 0 0,-1 1 1 0 0,1-1-1 0 0,1 0 1 0 0,-1 0-1 0 0,0 0 1 0 0,0 0-1 0 0,1 0 1 0 0,-1-1-1 0 0,1 1 1 0 0,0-1-1 0 0,-1 1 1 0 0,1-1-1 0 0,0 0 1 0 0,0 0-1 0 0,0 0 1 0 0,0 0-1 0 0,0-1 1 0 0,0 1-1 0 0,0-1 1 0 0,0 0-1 0 0,0 0 1 0 0,0 0-1 0 0,0 0 1 0 0,0 0-1 0 0,0-1 1 0 0,0 0-1 0 0,0 1 1 0 0,2-2-26 0 0,1-3 78 0 0,1 0-1 0 0,-1 0 1 0 0,0 0 0 0 0,0-1 0 0 0,-1 0-1 0 0,1-1 1 0 0,-1 1 0 0 0,-1-1 0 0 0,1 0-1 0 0,-1 0 1 0 0,-1 0 0 0 0,1-1 0 0 0,1-6-78 0 0,11-26 42 0 0,-3-2-1 0 0,-2 1 1 0 0,-1-1 0 0 0,-2-1 0 0 0,0-20-42 0 0,-9 375 89 0 0,23-157-8 0 0,5 101-78 0 0,-27-229-1 0 0,0-1-1 0 0,-2 1 0 0 0,-1-1 0 0 0,-1 1 0 0 0,-2-1 0 0 0,0 0 0 0 0,-6 13-1 0 0,8-26 5 0 0,-1 0-1 0 0,0 0 0 0 0,-1-1 0 0 0,-1 0 0 0 0,0 0 0 0 0,0-1 0 0 0,-1 1 0 0 0,0-2 0 0 0,-1 1 1 0 0,-1-1-1 0 0,1-1 0 0 0,-11 9-4 0 0,19-17-2 0 0,-1 1 0 0 0,0-1 0 0 0,0 1 0 0 0,0-1 0 0 0,0 0 0 0 0,0 0 0 0 0,0 0 0 0 0,0 0 0 0 0,0 0 0 0 0,0 0 0 0 0,0 0 0 0 0,0-1 0 0 0,-1 1 0 0 0,1-1 0 0 0,0 0 0 0 0,0 0 0 0 0,-1 1 0 0 0,1-1 0 0 0,0-1 0 0 0,-1 1 0 0 0,1 0 0 0 0,0 0 0 0 0,0-1 0 0 0,-1 0 0 0 0,1 1 0 0 0,0-1 0 0 0,0 0 0 0 0,0 0 0 0 0,0 0 0 0 0,0 0 0 0 0,0 0 0 0 0,0-1 0 0 0,0 1 0 0 0,1-1 0 0 0,-1 1 0 0 0,0-1 0 0 0,1 1 0 0 0,-1-1 0 0 0,1 0 0 0 0,0 0 0 0 0,-1 0 0 0 0,1 0 0 0 0,0 0 0 0 0,0 0 0 0 0,0 0 0 0 0,1 0 0 0 0,-1 0 0 0 0,0-1 0 0 0,1 1 0 0 0,-1-1 2 0 0,1-17 2 0 0,1 1 1 0 0,1-1-1 0 0,1 0 0 0 0,0 1 1 0 0,1 0-1 0 0,1 0 0 0 0,1 0 1 0 0,1 0-1 0 0,1 1 1 0 0,0 0-1 0 0,1 1 0 0 0,1 0 1 0 0,1 0-1 0 0,0 1 0 0 0,1 0 1 0 0,1 1-1 0 0,2-2-2 0 0,10-18 0 0 0,121-131-176 0 0,-133 148-915 0 0,-11 15-3630 0 0,-2 2-4573 0 0,0 1-2821 0 0</inkml:trace>
  <inkml:trace contextRef="#ctx0" brushRef="#br0" timeOffset="-166182.953">21101 7279 0 0 0,'0'0'464'0'0,"0"0"1276"0"0,0 0 428 0 0,0 0 28 0 0,0 0-67 0 0,0 0-174 0 0,0 0-190 0 0,0 0-186 0 0,0 0-148 0 0,0 0-128 0 0,13 5 3844 0 0,-30 51 325 0 0,-42 19-3933 0 0,-80 40-699 0 0,-19-9-516 0 0,169-106-2079 0 0,22-44-4309 0 0,-26 22 135 0 0,-5 15 1181 0 0,0 3-3055 0 0</inkml:trace>
  <inkml:trace contextRef="#ctx0" brushRef="#br0" timeOffset="-165365.641">20810 7276 1448 0 0,'0'0'3172'0'0,"0"0"-709"0"0,0 0-223 0 0,0 0 23 0 0,0 0-14 0 0,0 0-146 0 0,0 0-288 0 0,0 0-368 0 0,0 0-312 0 0,0 0-224 0 0,0 0-131 0 0,0 0-44 0 0,-2-1-46 0 0,-14 2 1153 0 0,16-1-1386 0 0,0 0-70 0 0,26 17 2372 0 0,22 21-989 0 0,-13 21-1245 0 0,71 173-5 0 0,-65-156-366 0 0,-34-79-676 0 0,-7-27-4731 0 0,0 17-3185 0 0,0 8-4079 0 0</inkml:trace>
  <inkml:trace contextRef="#ctx0" brushRef="#br0" timeOffset="-155788.327">16786 7143 288 0 0,'0'0'1344'0'0,"0"0"-3"0"0,0 0 146 0 0,0 0 208 0 0,0 0 53 0 0,0 0-152 0 0,0 0-297 0 0,0 0-290 0 0,0 0-183 0 0,0 0-91 0 0,0 0 13 0 0,9 0 2242 0 0,-7 0 2758 0 0,-80-11-988 0 0,70 11-4678 0 0,-1 1 0 0 0,0 0 0 0 0,1 0-1 0 0,-1 1 1 0 0,1 0 0 0 0,0 0 0 0 0,-1 1 0 0 0,1 0 0 0 0,1 0 0 0 0,-1 1 0 0 0,0 0 0 0 0,1 1 0 0 0,0 0-1 0 0,0 0 1 0 0,0 0 0 0 0,0 1 0 0 0,-4 5-82 0 0,-51 89 640 0 0,40-38-369 0 0,-6 33 52 0 0,23 30 90 0 0,5-122-410 0 0,16 98 136 0 0,21-42 26 0 0,11-1-24 0 0,12-3 37 0 0,4-29-6 0 0,-10-15 66 0 0,28-11-6 0 0,-24-14 21 0 0,-5-5-220 0 0,-3-18 127 0 0,-24 12-103 0 0,9-12 38 0 0,11-40-10 0 0,-15 7 26 0 0,-25 17-59 0 0,-19-26-52 0 0,-3 26 0 0 0,-1 17 0 0 0,-18-12 0 0 0,-7 8 0 0 0,7 7 0 0 0,-40-19 0 0 0,32 26 0 0 0,15 15 0 0 0,-14 3 0 0 0,16 8-28 0 0,-5-22-1423 0 0,29 20 662 0 0,-2-5-1818 0 0,2 2-2995 0 0,2 1-5342 0 0</inkml:trace>
  <inkml:trace contextRef="#ctx0" brushRef="#br1" timeOffset="-142051.433">21000 4960 0 0 0,'0'0'1034'0'0,"0"0"287"0"0,0 0 191 0 0,0 0 108 0 0,0 0 27 0 0,0 0-62 0 0,0 0-112 0 0,0 0-144 0 0,0 0-105 0 0,0 0-66 0 0,0 0-60 0 0,3 3 1749 0 0,-1 1 4590 0 0,-111-22-5037 0 0,23 29-1698 0 0,12 22-57 0 0,3 40 24 0 0,39 5-314 0 0,14-16-106 0 0,7-10 81 0 0,22 47 39 0 0,63-7 67 0 0,-66-86-392 0 0,0-1 0 0 0,-1 0 0 0 0,2 0-1 0 0,-1-1 1 0 0,0 0 0 0 0,1 0 0 0 0,0-1 0 0 0,0 0 0 0 0,0-1-1 0 0,0 1 1 0 0,2-2-44 0 0,-2 2 44 0 0,71-3 372 0 0,-42-18-260 0 0,-34 17-140 0 0,1-1 0 0 0,-1 1 1 0 0,1-1-1 0 0,-1-1 1 0 0,0 1-1 0 0,0-1 0 0 0,0 1 1 0 0,0-1-1 0 0,0-1 0 0 0,0 1 1 0 0,-1 0-1 0 0,1-1 1 0 0,-1 0-1 0 0,2-3-16 0 0,27-41 0 0 0,-23 0 0 0 0,-7 18 0 0 0,-4-3 0 0 0,2 30 0 0 0,-2 3 0 0 0,-1 0 0 0 0,1 0 0 0 0,-58-19 0 0 0,-25 1 0 0 0,44 10 0 0 0,39 8 0 0 0,4 0 0 0 0,342 0 0 0 0,-343 0 0 0 0,-2 0-5 0 0,1 0-38 0 0,0 0-69 0 0,4-11-4955 0 0,3 8-7120 0 0,-5 3-573 0 0</inkml:trace>
</inkml:ink>
</file>

<file path=ppt/ink/ink2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04.3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182 276 11626 0 0,'0'0'2757'0'0,"0"0"-981"0"0,0 0-489 0 0,0 0-4 0 0,0 0 86 0 0,0 0-64 0 0,0 0-227 0 0,0 0-287 0 0,0 0-222 0 0,0 0-123 0 0,0 0-45 0 0,4-7 2402 0 0,25 68-1342 0 0,-17-24-1252 0 0,-1 1 1 0 0,-2-1 0 0 0,-2 1 0 0 0,-2 1 0 0 0,-1 0 0 0 0,-2-1 0 0 0,-1 1 0 0 0,-5 33-210 0 0,4 1 138 0 0,-6 107-10 0 0,6-179-154 0 0,0-1-24 0 0,0 0-12 0 0,0 0-34 0 0,0 0-10 0 0,0 0-10 0 0,0-27-2192 0 0,13-58-2052 0 0,-6 43 939 0 0,-3 20-331 0 0,0-1-3298 0 0,-3 8-2500 0 0</inkml:trace>
  <inkml:trace contextRef="#ctx0" brushRef="#br0" timeOffset="679.504">8 272 4665 0 0,'0'0'4150'0'0,"0"0"-1448"0"0,0 0-612 0 0,0 0-159 0 0,0 0-119 0 0,0 0-177 0 0,0 0-245 0 0,0 0-271 0 0,0 0-255 0 0,0 0-152 0 0,0 0-96 0 0,0 0-74 0 0,0 0-29 0 0,-4-2-43 0 0,1-1-530 0 0,3 3 103 0 0,1 0-1 0 0,-1 0 1 0 0,0 0-1 0 0,0 0 1 0 0,1 0-1 0 0,-1 0 1 0 0,0-1-1 0 0,0 1 0 0 0,1 0 1 0 0,-1 0-1 0 0,0 0 1 0 0,0 0-1 0 0,1 0 1 0 0,-1-1-1 0 0,0 1 1 0 0,0 0-1 0 0,0 0 1 0 0,1 0-1 0 0,-1-1 0 0 0,0 1 1 0 0,0 0-1 0 0,0 0 1 0 0,0-1-1 0 0,0 1 1 0 0,0 0-1 0 0,1 0 1 0 0,-1-1-1 0 0,0 1 1 0 0,0 0-1 0 0,0 0 0 0 0,0-1 1 0 0,0 1-1 0 0,0 0 1 0 0,0-1-1 0 0,0 1 1 0 0,0 0-1 0 0,0 0 1 0 0,0-1-1 0 0,0 1 1 0 0,0 0-1 0 0,0-1 0 0 0,-1 1 1 0 0,1 0-1 0 0,0 0 1 0 0,0-1-43 0 0,339-57 2472 0 0,-245 54-2384 0 0,-92 6-81 0 0,0 0-1 0 0,0 0 0 0 0,-1 0 0 0 0,1 0 0 0 0,-1 1 1 0 0,0-1-1 0 0,0 0 0 0 0,0 1 0 0 0,0-1 0 0 0,0 0 1 0 0,0 1-1 0 0,-1-1 0 0 0,1 1 0 0 0,-1-1 0 0 0,1 1 1 0 0,-1 0-1 0 0,0-1 0 0 0,0 1 0 0 0,0-1 1 0 0,-1 1-1 0 0,1-1 0 0 0,-1 1 0 0 0,1 0 0 0 0,-1-1 1 0 0,0 0-1 0 0,0 1 0 0 0,0-1 0 0 0,0 1 0 0 0,-2 1-6 0 0,-85 142 220 0 0,88-144-219 0 0,-1-1-1 0 0,1 1 0 0 0,0-1 0 0 0,-1 1 0 0 0,1 0 0 0 0,0-1 0 0 0,0 1 1 0 0,0 0-1 0 0,0-1 0 0 0,0 1 0 0 0,0 0 0 0 0,1-1 0 0 0,-1 1 0 0 0,1-1 1 0 0,-1 1-1 0 0,1-1 0 0 0,-1 1 0 0 0,1-1 0 0 0,0 1 0 0 0,0-1 0 0 0,-1 1 1 0 0,1-1-1 0 0,0 0 0 0 0,1 1 0 0 0,-1-1 0 0 0,0 0 0 0 0,0 0 1 0 0,0 0-1 0 0,1 0 0 0 0,-1 0 0 0 0,0 0 0 0 0,1 0 0 0 0,-1 0 0 0 0,1-1 1 0 0,1 1-1 0 0,56 24 53 0 0,-50-24-41 0 0,0 0 1 0 0,0 1-1 0 0,0 0 0 0 0,0 1 1 0 0,-1 0-1 0 0,0 0 0 0 0,1 1 1 0 0,-1 0-1 0 0,0 0 0 0 0,-1 1 1 0 0,1 0-1 0 0,-1 1 0 0 0,0-1 1 0 0,0 1-1 0 0,-1 1 0 0 0,1-1 1 0 0,-1 1-1 0 0,-1 0 0 0 0,0 1 1 0 0,0-1-1 0 0,0 1 0 0 0,-1 0 1 0 0,0 0-1 0 0,0 0 0 0 0,-1 1 1 0 0,0-1-1 0 0,-1 1 0 0 0,0 0 0 0 0,1 5-11 0 0,-5-6 55 0 0,0 1 0 0 0,-1-1 0 0 0,0 0 1 0 0,0 0-1 0 0,-1 0 0 0 0,0-1 0 0 0,0 1 1 0 0,-1-1-1 0 0,0 0 0 0 0,0 0 0 0 0,0-1 1 0 0,-1 0-1 0 0,0 0 0 0 0,-1 0 0 0 0,1 0 1 0 0,-1-1-1 0 0,0 0 0 0 0,0-1 0 0 0,-5 3-56 0 0,-3 4 48 0 0,-9 7-8 0 0,-1-1-1 0 0,0-2 1 0 0,-2-1 0 0 0,1 0 0 0 0,-2-2 0 0 0,1-1 0 0 0,-2-2-1 0 0,-9 2-39 0 0,38-10-35 0 0,-1-1 0 0 0,1 0 0 0 0,-1 1 0 0 0,1-1 0 0 0,-1 1 0 0 0,1-1-1 0 0,-1 0 1 0 0,1 0 0 0 0,-1 1 0 0 0,0-1 0 0 0,1 0 0 0 0,-1 0-1 0 0,1 0 1 0 0,-1 0 0 0 0,0 1 0 0 0,1-1 0 0 0,-1 0 0 0 0,0 0 0 0 0,1 0-1 0 0,-1 0 1 0 0,0-1 0 0 0,1 1 0 0 0,-1 0 0 0 0,1 0 0 0 0,-1 0-1 0 0,0 0 1 0 0,1-1 0 0 0,-1 1 0 0 0,1 0 0 0 0,-1 0 0 0 0,1-1 0 0 0,-1 1-1 0 0,1-1 1 0 0,-1 1 0 0 0,1 0 0 0 0,-1-1 0 0 0,1 1 0 0 0,-1-1-1 0 0,1 1 1 0 0,0-1 0 0 0,-1 1 0 0 0,1-1 0 0 0,0 0 0 0 0,-1 1-1 0 0,1-1 1 0 0,0 1 0 0 0,0-1 0 0 0,-1 0 0 0 0,1 1 0 0 0,0-1 0 0 0,0 1-1 0 0,0-1 1 0 0,0 0 0 0 0,0 1 0 0 0,0-1 0 0 0,0 0 0 0 0,0 1-1 0 0,0-1 1 0 0,0 1 0 0 0,1-1 0 0 0,-1 0 35 0 0,44-40-4276 0 0,-23 26-1364 0 0,-20 14 4978 0 0,11-7-11343 0 0</inkml:trace>
  <inkml:trace contextRef="#ctx0" brushRef="#br0" timeOffset="1798.877">928 640 11418 0 0,'0'0'2273'0'0,"0"0"-435"0"0,0 0-183 0 0,0 0-54 0 0,0 0-116 0 0,0 0-240 0 0,0 0-339 0 0,0 0-249 0 0,0 0-138 0 0,0 0-52 0 0,0 0-6 0 0,0 0-31 0 0,0 0-25 0 0,0 3-29 0 0,-24 122 1899 0 0,24-121-2242 0 0,1-1-1 0 0,-1 0 1 0 0,1 0-1 0 0,0 1 1 0 0,0-1-1 0 0,0 0 0 0 0,0 0 1 0 0,1 0-1 0 0,-1 0 1 0 0,1-1-1 0 0,0 1 1 0 0,0 0-1 0 0,0-1 1 0 0,0 1-1 0 0,0-1 1 0 0,0 1-1 0 0,1-1 0 0 0,-1 0 1 0 0,1 0-1 0 0,-1 0 1 0 0,1-1-1 0 0,0 1 1 0 0,0 0-1 0 0,0-1 1 0 0,0 0-1 0 0,0 0 1 0 0,0 0-1 0 0,0 0 0 0 0,1 0 1 0 0,-1-1-1 0 0,0 1 1 0 0,0-1-1 0 0,1 0 1 0 0,-1 0-1 0 0,0 0 1 0 0,0 0-1 0 0,1-1 1 0 0,-1 1-1 0 0,0-1 0 0 0,0 0 1 0 0,0 0-1 0 0,0 0 1 0 0,0 0-1 0 0,0-1 1 0 0,0 1-1 0 0,0-1 1 0 0,0 0-1 0 0,0 0-32 0 0,23-12 67 0 0,-1-2 0 0 0,0-1 0 0 0,-1-1 0 0 0,-1 0 1 0 0,-1-2-1 0 0,13-16-67 0 0,16-16 8 0 0,-50 122-148 0 0,-2-66 140 0 0,2 0 1 0 0,-1 0-1 0 0,0-1 1 0 0,1 1-1 0 0,-1 0 0 0 0,1 0 1 0 0,0-1-1 0 0,0 1 1 0 0,1-1-1 0 0,-1 1 1 0 0,1-1-1 0 0,-1 1 1 0 0,1-1-1 0 0,0 0 1 0 0,1 0-1 0 0,-1 0 1 0 0,0 0-1 0 0,1 0 0 0 0,0 0 1 0 0,0-1-1 0 0,-1 1 1 0 0,1-1-1 0 0,1 0 1 0 0,-1 0-1 0 0,0 0 1 0 0,1 0-1 0 0,-1-1 1 0 0,0 1-1 0 0,2 0 0 0 0,2-1 11 0 0,0 1 1 0 0,0-1-1 0 0,0 0 0 0 0,0 0 1 0 0,0-1-1 0 0,0 0 0 0 0,0 0 1 0 0,1-1-1 0 0,-1 1 0 0 0,0-2 1 0 0,0 1-1 0 0,0-1 0 0 0,-1 0 1 0 0,1-1-1 0 0,0 1 0 0 0,3-3-11 0 0,14-12 70 0 0,-1-1 0 0 0,0-1 0 0 0,-2-1 0 0 0,0-1-1 0 0,-1-1 1 0 0,-2 0 0 0 0,0-2 0 0 0,-1 0 0 0 0,5-12-70 0 0,57-109 254 0 0,-67 123-243 0 0,-1-1 0 0 0,-1 0 0 0 0,-1-1 0 0 0,-2 0 0 0 0,0-1 0 0 0,-1 0 0 0 0,-2 0 0 0 0,0 0 0 0 0,-2 0 0 0 0,-1 0 0 0 0,-1-1 0 0 0,-1-5-11 0 0,0 26 10 0 0,1 0-1 0 0,-1 0 0 0 0,0 0 1 0 0,-1 0-1 0 0,1 0 0 0 0,-1 0 1 0 0,0 1-1 0 0,0-1 0 0 0,-1 1 1 0 0,1-1-1 0 0,-1 1 0 0 0,0 0 1 0 0,0 0-1 0 0,0 0 0 0 0,-1 0 1 0 0,1 1-1 0 0,-1-1 0 0 0,0 1 1 0 0,-3-2-10 0 0,5 6 0 0 0,-1-1 1 0 0,0 1-1 0 0,1 0 1 0 0,-1 0-1 0 0,1 0 0 0 0,-1 0 1 0 0,1 0-1 0 0,0 0 1 0 0,-1 1-1 0 0,1-1 1 0 0,0 1-1 0 0,0 0 1 0 0,0 0-1 0 0,0 0 1 0 0,0-1-1 0 0,1 2 1 0 0,-1-1-1 0 0,0 0 1 0 0,1 0-1 0 0,0 1 1 0 0,-1-1-1 0 0,1 0 0 0 0,0 1 1 0 0,0-1-1 0 0,1 1 1 0 0,-1 0-1 0 0,0-1 1 0 0,1 1-1 0 0,-1-1 1 0 0,1 1-1 0 0,0 0 1 0 0,0 0-1 0 0,0-1 1 0 0,0 1-1 0 0,1 1 0 0 0,-3 9 0 0 0,-3 12 19 0 0,1 0 1 0 0,2 0-1 0 0,1 0 1 0 0,0 0-1 0 0,2 0 1 0 0,3 16-20 0 0,51 165 118 0 0,-42-170-92 0 0,-1 0 1 0 0,-2 0-1 0 0,-2 1 0 0 0,-1 0 1 0 0,-2 1-1 0 0,0 18-26 0 0,-8 43 16 0 0,3-99-45 0 0,0-1 0 0 0,-1 1 0 0 0,1 0-1 0 0,0 0 1 0 0,-1-1 0 0 0,1 1 0 0 0,0 0 0 0 0,-1 0 0 0 0,1 0 0 0 0,0 0-1 0 0,-1 0 1 0 0,1-1 0 0 0,0 1 0 0 0,-1 0 0 0 0,1 0 0 0 0,0 0-1 0 0,-1 0 1 0 0,1 0 0 0 0,-1 0 0 0 0,1 0 0 0 0,0 0 0 0 0,-1 0-1 0 0,1 0 1 0 0,0 1 0 0 0,-1-1 0 0 0,1 0 0 0 0,0 0 0 0 0,-1 0 0 0 0,1 0-1 0 0,0 0 1 0 0,-1 1 0 0 0,1-1 0 0 0,0 0 0 0 0,-1 0 0 0 0,1 1-1 0 0,0-1 1 0 0,0 0 0 0 0,-1 0 0 0 0,1 1 0 0 0,0-1 0 0 0,0 0-1 0 0,0 1 1 0 0,-1-1 0 0 0,1 0 0 0 0,0 1 29 0 0,-5-44-1851 0 0,5 39 1713 0 0,0-49-2679 0 0,-1-2-2914 0 0,-4 20-5418 0 0,1 20 2495 0 0</inkml:trace>
  <inkml:trace contextRef="#ctx0" brushRef="#br0" timeOffset="2044.178">1407 368 12075 0 0,'0'0'3659'0'0,"0"0"-1200"0"0,0 0-678 0 0,0 0-273 0 0,0 0-164 0 0,0 0-121 0 0,0 0-129 0 0,0 0-163 0 0,0 0-119 0 0,0 0-79 0 0,0 0-127 0 0,0 0-89 0 0,0 0-54 0 0,34-6-52 0 0,111-20-42 0 0,132-30 802 0 0,-178 34-1146 0 0,-32 8-332 0 0,-39 9-2211 0 0,0-2-5412 0 0,-23 7-4422 0 0</inkml:trace>
</inkml:ink>
</file>

<file path=ppt/ink/ink2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0.79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3 188 12387 0 0,'0'0'2021'0'0,"0"0"-360"0"0,0 0-197 0 0,0 0-10 0 0,0 0-98 0 0,0 0-197 0 0,0 0-195 0 0,0 0-185 0 0,0 0-112 0 0,0 0-72 0 0,0 0-37 0 0,0 0-58 0 0,0 0-51 0 0,-2-1-51 0 0,116-9 2476 0 0,252 10-1577 0 0,-405-26-36 0 0,29 19-1253 0 0,0-1 0 0 0,1 0-1 0 0,-1-1 1 0 0,2 0 0 0 0,-1 0 0 0 0,1-1-1 0 0,1 0 1 0 0,-1-1 0 0 0,2 0-1 0 0,-2-4-7 0 0,-27-28-1763 0 0,34 42 1878 0 0,1 1-3433 0 0,-1 0-3785 0 0,1 0 4552 0 0,0 0-9317 0 0</inkml:trace>
</inkml:ink>
</file>

<file path=ppt/ink/ink2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4.64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16812 0 0,'0'0'1512'0'0,"0"0"-355"0"0,0 0-80 0 0,0 0 63 0 0,0 0-20 0 0,0 0-150 0 0,0 0-238 0 0,0 0-240 0 0,0 0-112 0 0,0 0-4 0 0,0 0 20 0 0,0 0 28 0 0,0 0-8 0 0,7 0-49 0 0,196 29 2316 0 0,-131-26-2015 0 0,-41-2-6111 0 0,-34-1 3753 0 0,-7 0-8808 0 0,5 3-1313 0 0</inkml:trace>
</inkml:ink>
</file>

<file path=ppt/ink/ink2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5.07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15091 0 0,'0'0'2175'0'0,"0"0"-766"0"0,0 0-393 0 0,0 0 16 0 0,0 0 64 0 0,0 0-57 0 0,0 0-191 0 0,0 0-226 0 0,0 0-127 0 0,0 0-23 0 0,0 0-25 0 0,0 0-14 0 0,0 0-34 0 0,5 1-43 0 0,165 24 2702 0 0,-25-28-2672 0 0,-121-5-378 0 0,-24 8-28 0 0,0 0-14 0 0,0 0-5 0 0,0 0-21 0 0,0 0-11 0 0,0 0-6 0 0,0 0-24 0 0,0 0-23 0 0,0 0-32 0 0,0 0-28 0 0,-1-2-5157 0 0,-2-3-7821 0 0,3 1 2149 0 0</inkml:trace>
</inkml:ink>
</file>

<file path=ppt/ink/ink2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0.11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0 126 9410 0 0,'0'0'1854'0'0,"0"0"-273"0"0,0 0-68 0 0,0 0 76 0 0,0 0 12 0 0,0 0-204 0 0,0 0-280 0 0,0 0-237 0 0,0 0-188 0 0,0 0-148 0 0,0 0-78 0 0,0-6 1418 0 0,31 108-46 0 0,-21-52-1489 0 0,-1 1 0 0 0,-3-1 1 0 0,-3 1-1 0 0,-1 12-349 0 0,-2 69 1834 0 0,0-144-1724 0 0,-1-27 20 0 0,1 0 0 0 0,3 0 1 0 0,1 0-1 0 0,2 1 0 0 0,7-25-130 0 0,-8 43-1 0 0,4-16 25 0 0,2 0 1 0 0,0 1 0 0 0,3 1-1 0 0,1 0 1 0 0,1 1 0 0 0,2 0-1 0 0,13-18-24 0 0,-29 49 1 0 0,-1-1 1 0 0,1 1-1 0 0,-1-1 0 0 0,1 1 0 0 0,0 0 1 0 0,0 0-1 0 0,0-1 0 0 0,0 2 0 0 0,0-1 1 0 0,1 0-1 0 0,-1 0 0 0 0,0 1 0 0 0,1-1 1 0 0,0 1-1 0 0,-1 0 0 0 0,1-1 0 0 0,0 1 1 0 0,-1 0-1 0 0,1 1 0 0 0,0-1 0 0 0,0 1 1 0 0,0-1-1 0 0,0 1 0 0 0,0 0 0 0 0,0 0 0 0 0,-1 0 1 0 0,1 0-1 0 0,0 0 0 0 0,0 1 0 0 0,0 0 1 0 0,0-1-1 0 0,0 1 0 0 0,-1 0 0 0 0,1 0 1 0 0,0 0-1 0 0,-1 1 0 0 0,1-1 0 0 0,-1 1 1 0 0,1-1-1 0 0,-1 1 0 0 0,0 0 0 0 0,0 0 1 0 0,0 0-1 0 0,1 0-1 0 0,1 6 18 0 0,0-1 0 0 0,0 1 0 0 0,0 0 0 0 0,-1 0 0 0 0,0 0 0 0 0,0 0 0 0 0,-1 1 0 0 0,0-1 0 0 0,-1 1 1 0 0,0-1-1 0 0,0 8-18 0 0,2 14 29 0 0,-2-32-4059 0 0,7-14-2268 0 0,-6 13 2116 0 0,1-1-7351 0 0</inkml:trace>
  <inkml:trace contextRef="#ctx0" brushRef="#br0" timeOffset="3509.716">389 711 6721 0 0,'0'0'1827'0'0,"0"0"-325"0"0,0 0-110 0 0,0 0 138 0 0,0 0 112 0 0,0 0-111 0 0,0 0-282 0 0,0 0-324 0 0,0 0-268 0 0,0 0-172 0 0,0 0-84 0 0,0 0-15 0 0,0 0-11 0 0,-4-7 2479 0 0,-31 52-1468 0 0,-3 36-996 0 0,34-69-291 0 0,0 0 0 0 0,1 0 0 0 0,1 0 0 0 0,0 0 0 0 0,0 1 0 0 0,2-1 0 0 0,-1 1 0 0 0,2-1 0 0 0,1 13-99 0 0,0-23 81 0 0,0 0-1 0 0,0 0 1 0 0,0 0-1 0 0,0 0 1 0 0,1-1-1 0 0,-1 1 0 0 0,1-1 1 0 0,-1 1-1 0 0,1-1 1 0 0,0 0-1 0 0,-1 0 1 0 0,1 0-1 0 0,0 0 1 0 0,0 0-1 0 0,0-1 1 0 0,-1 1-1 0 0,1-1 1 0 0,0 0-1 0 0,0 0 1 0 0,0 0-1 0 0,1 0-80 0 0,21-7 257 0 0,-18-9-4157 0 0,-14-16-8148 0 0,4 28 809 0 0</inkml:trace>
  <inkml:trace contextRef="#ctx0" brushRef="#br0" timeOffset="4023.436">558 365 8058 0 0,'0'0'2655'0'0,"0"0"-585"0"0,0 0-297 0 0,0 0-116 0 0,0 0-149 0 0,0 0-248 0 0,0 0-302 0 0,0 0-255 0 0,0 0-198 0 0,0 0-107 0 0,0 0-48 0 0,0 0-43 0 0,0 0 41 0 0,-2 3 15 0 0,-29 42 1355 0 0,31-45-1672 0 0,0 0 25 0 0,0 0 2 0 0,0 0 10 0 0,0 0 30 0 0,0 0-33 0 0,0 0 6 0 0,0 0 2 0 0,0 0-14 0 0,0 0 41 0 0,0 0 5 0 0,17-21 414 0 0,-17 20-605 0 0,11-11 471 0 0,-16 11 476 0 0,-21 17-598 0 0,25-13-1030 0 0,1 2-5228 0 0,0-1-115 0 0,-2-1-5546 0 0</inkml:trace>
</inkml:ink>
</file>

<file path=ppt/ink/ink2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7.6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24 14211 0 0,'0'0'1528'0'0,"0"0"-443"0"0,0 0-212 0 0,0 0 5 0 0,0 0 40 0 0,0 0-41 0 0,0 0-152 0 0,0 0-203 0 0,0 0-157 0 0,0 0-57 0 0,0 0-13 0 0,0 4 21 0 0,33 150 1678 0 0,-24 118-1552 0 0,-38-136 1508 0 0,31-166-1751 0 0,2-1 0 0 0,1 0-1 0 0,1 1 1 0 0,2 0 0 0 0,11-28-199 0 0,-2 5 64 0 0,1-2 54 0 0,4 1 1 0 0,1 1 0 0 0,29-46-119 0 0,-1 35 193 0 0,-48 64-180 0 0,-1-1 0 0 0,1 1 0 0 0,0 0 0 0 0,0 0 1 0 0,0 0-1 0 0,-1 0 0 0 0,1 1 0 0 0,0-1 0 0 0,0 1 0 0 0,-1 0 0 0 0,1 0 0 0 0,0 0 0 0 0,-1 0 0 0 0,1 0 0 0 0,-1 0 0 0 0,1 1 0 0 0,-1-1 0 0 0,1 1 0 0 0,-1 0 1 0 0,0-1-1 0 0,0 1 0 0 0,0 0 0 0 0,0 1 0 0 0,0-1 0 0 0,-1 0 0 0 0,1 0 0 0 0,-1 1 0 0 0,1-1 0 0 0,-1 1 0 0 0,0-1 0 0 0,0 1 0 0 0,0 0 0 0 0,0-1 0 0 0,0 1 1 0 0,-1 0-1 0 0,1 0 0 0 0,-1-1 0 0 0,0 3-13 0 0,7 10 106 0 0,27 44-421 0 0,-57-77-6222 0 0,19 14 677 0 0,0 0-5740 0 0</inkml:trace>
</inkml:ink>
</file>

<file path=ppt/ink/ink2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8.39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0 144 6369 0 0,'0'0'4756'0'0,"0"0"-2251"0"0,0 0-762 0 0,0 0-55 0 0,0 0-60 0 0,0 0-195 0 0,0 0-296 0 0,0 0-318 0 0,0 0-228 0 0,0 0-107 0 0,0 0-39 0 0,0 0-23 0 0,0 0 25 0 0,12-4 1069 0 0,149 12 1340 0 0,182-1-1010 0 0,-386-22-1742 0 0,-36-55-160 0 0,35 20-2906 0 0,44 39-631 0 0,0 5-4674 0 0,0 3-3539 0 0</inkml:trace>
</inkml:ink>
</file>

<file path=ppt/ink/ink2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8.80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 1 7538 0 0,'0'0'2565'0'0,"0"0"-759"0"0,0 0-217 0 0,0 0 87 0 0,0 0 48 0 0,0 0-102 0 0,0 0-230 0 0,0 0-230 0 0,0 0-226 0 0,0 0-132 0 0,0 0-86 0 0,0 0-63 0 0,0 0-59 0 0,-4 0-47 0 0,-13 0-59 0 0,13 0-80 0 0,4 0-51 0 0,0 0-71 0 0,0 0-45 0 0,0 0-26 0 0,14 0 690 0 0,216 1 2175 0 0,-114 1-5421 0 0,-58-2-2979 0 0,0 0-3975 0 0,-52 0-3029 0 0</inkml:trace>
</inkml:ink>
</file>

<file path=ppt/ink/ink2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9.24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1 678 11410 0 0,'0'0'1858'0'0,"0"0"-368"0"0,0 0-21 0 0,0 0 140 0 0,0 0 0 0 0,0 0-160 0 0,0 0-224 0 0,0 0-211 0 0,0 0-153 0 0,0 0-115 0 0,0 0-99 0 0,0 0-70 0 0,16 0-53 0 0,116 4 1061 0 0,-39-6-495 0 0,1 0-4167 0 0,-98-2-9411 0 0,1 4 898 0 0</inkml:trace>
  <inkml:trace contextRef="#ctx0" brushRef="#br0" timeOffset="333.472">200 446 15363 0 0,'0'0'1863'0'0,"0"0"-436"0"0,0 0-168 0 0,0 0-46 0 0,0 0-96 0 0,0 0-157 0 0,0 0-197 0 0,0 0-175 0 0,0 0-88 0 0,0 0-52 0 0,0 0-47 0 0,0 0-43 0 0,0 0-16 0 0,-2 19-24 0 0,-8 120 387 0 0,-15 178-483 0 0,25-289-1259 0 0,0-22-3550 0 0,0 0-4407 0 0,0-6-2283 0 0</inkml:trace>
  <inkml:trace contextRef="#ctx0" brushRef="#br0" timeOffset="926.314">550 571 13195 0 0,'0'0'1273'0'0,"0"0"-435"0"0,0 0-46 0 0,0 0 180 0 0,0 0 107 0 0,0 0-56 0 0,0 0-239 0 0,0 0-241 0 0,0 0-191 0 0,0 0-108 0 0,0 0-54 0 0,-2 32-76 0 0,-6 101-38 0 0,-19 29 169 0 0,16-125-226 0 0,-11 70 2299 0 0,30-128-819 0 0,27-57-403 0 0,3-15-624 0 0,5 1 1 0 0,3 2-1 0 0,55-77-472 0 0,-95 158 34 0 0,1 0 1 0 0,0 0-1 0 0,0 1 1 0 0,1-1-1 0 0,0 2 1 0 0,1-1-1 0 0,-1 1 1 0 0,1 1 0 0 0,1-1-1 0 0,5-2-34 0 0,-13 10 10 0 0,-1 0 0 0 0,0 0 1 0 0,0 0-1 0 0,0 0 0 0 0,0 0 0 0 0,0 0 1 0 0,0 0-1 0 0,0 0 0 0 0,0 0 0 0 0,0 0 0 0 0,0 1 1 0 0,-1-1-1 0 0,1 0 0 0 0,-1 1 0 0 0,1-1 0 0 0,-1 0 1 0 0,1 1-1 0 0,-1-1 0 0 0,1 0 0 0 0,-1 1 0 0 0,0-1 1 0 0,0 1-1 0 0,0-1 0 0 0,0 1 0 0 0,0-1 0 0 0,0 1 1 0 0,0-1-1 0 0,-1 0 0 0 0,1 1 0 0 0,0-1 0 0 0,-1 1 1 0 0,1-1-1 0 0,-1 0-10 0 0,1 4 38 0 0,-11 68 205 0 0,9-14-2332 0 0,11-46-1439 0 0,-4-7-4032 0 0,-2-3-4270 0 0</inkml:trace>
  <inkml:trace contextRef="#ctx0" brushRef="#br0" timeOffset="1662.31">881 991 12707 0 0,'0'0'1736'0'0,"0"0"-350"0"0,0 0-83 0 0,0 0-10 0 0,0 0-78 0 0,0 0-207 0 0,0 0-283 0 0,0 0-221 0 0,0 0-78 0 0,0 0-32 0 0,0 0-22 0 0,0 0-15 0 0,0 0-49 0 0,-6 13-40 0 0,-29 65 167 0 0,23-36 79 0 0,-18 108 1258 0 0,30-148-1763 0 0,0-1 0 0 0,0 0 0 0 0,0 0 0 0 0,0 0 0 0 0,0 1 0 0 0,0-1 0 0 0,0 0 0 0 0,0 0 0 0 0,0 1 0 0 0,1-1 0 0 0,-1 0 0 0 0,0 0 0 0 0,1 0 0 0 0,-1 0 0 0 0,1 0 0 0 0,0 1 0 0 0,-1-1 0 0 0,1 0 0 0 0,0 0 0 0 0,-1-1 0 0 0,1 1 0 0 0,0 0 0 0 0,0 0 0 0 0,0 0 0 0 0,0 0 0 0 0,0-1 0 0 0,0 1 0 0 0,0 0 0 0 0,0-1 0 0 0,0 1-1 0 0,0-1 1 0 0,0 1 0 0 0,1-1 0 0 0,0 1-9 0 0,11-13-4686 0 0,-11 2 1893 0 0,1-2-5470 0 0,-2 5-2783 0 0</inkml:trace>
  <inkml:trace contextRef="#ctx0" brushRef="#br0" timeOffset="2078.344">1041 759 12595 0 0,'0'0'2212'0'0,"0"0"-745"0"0,0 0-268 0 0,0 0 31 0 0,0 0 11 0 0,0 0-94 0 0,0 0-255 0 0,0 0-262 0 0,0 0-194 0 0,0 0-123 0 0,0 0-69 0 0,0 0-44 0 0,0 0-30 0 0,-5 5-6 0 0,-14 18-37 0 0,14-18-29 0 0,5-5-39 0 0,0 0-38 0 0,17-7 11 0 0,9-15 116 0 0,-25 22-80 0 0,-1 0 10 0 0,0 0 24 0 0,0 0 26 0 0,0 0 22 0 0,0 0 10 0 0,-19 7 372 0 0,-8 11-243 0 0,30-19-2567 0 0,5-5-2333 0 0,0 0-2199 0 0,-3 5-4343 0 0</inkml:trace>
  <inkml:trace contextRef="#ctx0" brushRef="#br0" timeOffset="2483.048">1398 291 12923 0 0,'0'0'1805'0'0,"0"0"-287"0"0,0 0-36 0 0,0 0-19 0 0,0 0-92 0 0,0 0-199 0 0,0 0-256 0 0,0 0-202 0 0,0 0-120 0 0,0 0-76 0 0,0 0-25 0 0,0 0-23 0 0,0 0-38 0 0,-5 6-40 0 0,-36 52 856 0 0,-66 85-617 0 0,98-134-1322 0 0,-9 11 2211 0 0,15-16-4659 0 0,10-8-5852 0 0,-2 0-2377 0 0</inkml:trace>
  <inkml:trace contextRef="#ctx0" brushRef="#br0" timeOffset="3468.09">384 203 4089 0 0,'0'0'2690'0'0,"0"0"-271"0"0,0 0-141 0 0,0 0-56 0 0,0 0-207 0 0,0 0-271 0 0,0 0-330 0 0,0 0-309 0 0,0 0-219 0 0,0 0-143 0 0,0 0-93 0 0,0 0-33 0 0,0 0 3 0 0,5-2-8 0 0,22-4-90 0 0,0 0 1 0 0,0 2-1 0 0,0 2 1 0 0,1 0-1 0 0,-1 1 0 0 0,1 2 1 0 0,2 1-523 0 0,34 0 264 0 0,75-9 241 0 0,-97 6-521 0 0,-27 1 233 0 0,-26 0 893 0 0,-8-14-771 0 0,-10-24 5 0 0,8-5-458 0 0,0 1-2630 0 0,15 10-6637 0 0,6 24-2975 0 0</inkml:trace>
</inkml:ink>
</file>

<file path=ppt/ink/ink2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30.34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1 181 0 0 0,'44'-5'0'0'0,"-34"8"-385"0"0,1 1 5507 0 0,-8 4 7647 0 0,-3-7-11722 0 0,2 1 4716 0 0,14 10-4111 0 0,76 7 729 0 0,560-19-303 0 0,-704-11-5195 0 0,-5 16-3588 0 0,20 4-4191 0 0,29-5 1187 0 0</inkml:trace>
  <inkml:trace contextRef="#ctx0" brushRef="#br0" timeOffset="453.714">145 401 6385 0 0,'0'0'2764'0'0,"0"0"-439"0"0,0 0-231 0 0,0 0-73 0 0,0 0-182 0 0,0 0-327 0 0,0 0-382 0 0,0 0-260 0 0,0 0-184 0 0,0 0-107 0 0,0 0-30 0 0,0 0-47 0 0,0 0-36 0 0,-11 5-17 0 0,-31 12-19 0 0,32-13-20 0 0,10-4-14 0 0,0 0-4 0 0,0 0-25 0 0,0 0-10 0 0,0 0-17 0 0,37 22 1885 0 0,217-14-390 0 0,-41-24-1342 0 0,-37 10-361 0 0,-175 6-137 0 0,-1 0 1 0 0,0 0 12 0 0,0 0-16 0 0,0 0-23 0 0,0 0-13 0 0,0 0-5 0 0,0 0-37 0 0,-27-3-2565 0 0,16 0 875 0 0,-6-1-1330 0 0,6-2-7239 0 0,9 3-1354 0 0</inkml:trace>
  <inkml:trace contextRef="#ctx0" brushRef="#br0" timeOffset="1124.559">516 4 4873 0 0,'0'0'3825'0'0,"0"0"-1381"0"0,0 0-603 0 0,0 0-93 0 0,0 0-55 0 0,0 0-133 0 0,0 0-244 0 0,0 0-269 0 0,0 0-207 0 0,0 0-141 0 0,0 0-60 0 0,0 0-40 0 0,0 0-21 0 0,-11-1-37 0 0,-33-1-61 0 0,33 1-66 0 0,50 38 2655 0 0,178 88-1198 0 0,-116-74-1702 0 0,-46-14-31 0 0,-56 20 11 0 0,-7-42-92 0 0,-1 0 0 0 0,0 0 0 0 0,-1-1 0 0 0,0-1 0 0 0,-1 0 0 0 0,0 0 0 0 0,-1-1-1 0 0,-1 0 1 0 0,-3 2-57 0 0,-97 88 402 0 0,77-68-297 0 0,-34 42 100 0 0,65-71-118 0 0,-6 5-551 0 0,14-22-2617 0 0,-1 7 2244 0 0,4-7-4172 0 0,-1 8-5553 0 0</inkml:trace>
</inkml:ink>
</file>

<file path=ppt/ink/ink2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35.8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19 170 3233 0 0,'0'0'2615'0'0,"0"0"-785"0"0,0 0-210 0 0,0 0 151 0 0,0 0 165 0 0,0 0-38 0 0,0 0-281 0 0,0 0-393 0 0,0 0-380 0 0,0 0-248 0 0,0 0-132 0 0,0 0-70 0 0,-4-1-22 0 0,2 0-422 0 0,-11-3 862 0 0,34 3 1418 0 0,191 8 1979 0 0,93-14-3233 0 0,-269 6-482 0 0,-49 2 765 0 0,-4-20-799 0 0,-31-33 491 0 0,39 39-879 0 0,-27-43 46 0 0,36 55-238 0 0,0 0-1 0 0,0 0 1 0 0,0 0-1 0 0,1 1 1 0 0,-1-1-1 0 0,0 0 1 0 0,0 0-1 0 0,1 1 1 0 0,-1-1-1 0 0,0 0 1 0 0,1 0-1 0 0,-1 1 1 0 0,0-1-1 0 0,1 0 0 0 0,-1 1 1 0 0,1-1-1 0 0,-1 1 1 0 0,1-1-1 0 0,0 1 1 0 0,-1-1-1 0 0,1 1 1 0 0,0-1-1 0 0,-1 1 1 0 0,1-1-1 0 0,0 1 1 0 0,-1 0-1 0 0,1-1 1 0 0,0 1-1 0 0,0 0 0 0 0,-1 0 1 0 0,1-1-1 0 0,0 1 1 0 0,0 0-1 0 0,0 0 1 0 0,-1 0-1 0 0,1 0 1 0 0,0 0-1 0 0,0 0 1 0 0,0 0-1 0 0,-1 1 1 0 0,1-1-1 0 0,0 0 1 0 0,0 0 120 0 0,14-4-4290 0 0,-7 4-3869 0 0,-4 0-3178 0 0</inkml:trace>
</inkml:ink>
</file>

<file path=ppt/ink/ink2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33.51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 24 48 0 0,'0'0'1675'0'0,"0"0"111"0"0,0 0 332 0 0,0 0 286 0 0,0 0 105 0 0,0 0-178 0 0,0 0-402 0 0,0 0-383 0 0,0 0-262 0 0,0 0-174 0 0,0 0-95 0 0,0 0-35 0 0,0 0-64 0 0,0-6-57 0 0,-2-12 660 0 0,6 34 1676 0 0,44 124-1391 0 0,48 132-914 0 0,-53-171-734 0 0,-21-58-29 0 0,-22-43-108 0 0,0 0-9 0 0,0 0 4 0 0,0 0 18 0 0,0 0 0 0 0,0 0 18 0 0,0 0 10 0 0,0 0 14 0 0,0 0-2 0 0,0 0 20 0 0,0 0 4 0 0,0 0-19 0 0,0 0 14 0 0,0 0-22 0 0,0 0-7 0 0,15-22 516 0 0,75-232-500 0 0,-24 119-9 0 0,-66 134-154 0 0,4-8 188 0 0,-14 7-4482 0 0,9 2 3670 0 0,-2 3-4527 0 0,1-3 2446 0 0,0 1-4085 0 0,0 2-4658 0 0</inkml:trace>
  <inkml:trace contextRef="#ctx0" brushRef="#br0" timeOffset="4117.028">445 569 2769 0 0,'0'0'1881'0'0,"0"0"-104"0"0,0 0 72 0 0,0 0 137 0 0,0 0-91 0 0,0 0-253 0 0,0 0-299 0 0,0 0-252 0 0,0 0-130 0 0,0 0-58 0 0,0 0-21 0 0,0 0-17 0 0,1-3-41 0 0,5-7-51 0 0,-4 8-65 0 0,-2 11 3393 0 0,-1 12-3315 0 0,-15 67 45 0 0,16-80-825 0 0,0-6 16 0 0,-1 0 1 0 0,1 0-1 0 0,0 0 1 0 0,0 0-1 0 0,0 0 0 0 0,0 0 1 0 0,0-1-1 0 0,0 1 1 0 0,1 0-1 0 0,-1 0 1 0 0,0 0-1 0 0,1 0 0 0 0,0 0 1 0 0,-1-1-1 0 0,1 1 1 0 0,0 0-1 0 0,0-1 0 0 0,0 1 1 0 0,0 0-1 0 0,0-1 1 0 0,0 1-1 0 0,1-1 0 0 0,-1 0 1 0 0,0 1-1 0 0,1-1 1 0 0,-1 0-1 0 0,2 1-22 0 0,38 8 1323 0 0,-40-10-1275 0 0,-1 0 7 0 0,0 0-31 0 0,0 0-36 0 0,0 0-14 0 0,0 0 10 0 0,0 0-13 0 0,0 0-15 0 0,0 0-27 0 0,0 0-25 0 0,0 0-26 0 0,0 0-38 0 0,0 0-47 0 0,0 0-71 0 0,0 0-76 0 0,0 0-117 0 0,-7-18-8694 0 0,7 14 2661 0 0,0 0-4989 0 0</inkml:trace>
  <inkml:trace contextRef="#ctx0" brushRef="#br0" timeOffset="4666.929">618 230 8914 0 0,'0'0'2639'0'0,"0"0"-584"0"0,0 0-272 0 0,0 0-33 0 0,0 0-100 0 0,0 0-250 0 0,0 0-309 0 0,0 0-292 0 0,0 0-206 0 0,0 0-81 0 0,0 0-18 0 0,0 0 0 0 0,0 0-25 0 0,-3 1-27 0 0,-8 4-44 0 0,8-4-54 0 0,3-1-28 0 0,0 0-29 0 0,-20 22 1165 0 0,20-22-1428 0 0,0-1 0 0 0,0 1 0 0 0,0 0 0 0 0,0-1 0 0 0,0 1 0 0 0,0 0 0 0 0,0 0 0 0 0,0-1 0 0 0,0 1 0 0 0,0 0 0 0 0,0 0-1 0 0,0-1 1 0 0,0 1 0 0 0,0 0 0 0 0,0 0 0 0 0,-1-1 0 0 0,1 1 0 0 0,0 0 0 0 0,0 0 0 0 0,0-1 0 0 0,0 1 0 0 0,0 0 0 0 0,-1 0 0 0 0,1 0 0 0 0,0-1 0 0 0,0 1 0 0 0,0 0 0 0 0,-1 0 0 0 0,1 0 0 0 0,0 0 0 0 0,0-1 0 0 0,0 1 0 0 0,-1 0 0 0 0,1 0 0 0 0,0 0 0 0 0,-1 0-24 0 0,5-6-56 0 0,11-19 325 0 0,-15 24-161 0 0,0 1-12 0 0,0 0-20 0 0,0 0-5 0 0,0 0-10 0 0,-4 6 283 0 0,5-4-6489 0 0,2-1 5003 0 0,1 0-1394 0 0,0 0-3411 0 0,-2-1-5853 0 0</inkml:trace>
</inkml:ink>
</file>

<file path=ppt/ink/ink2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45.4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1 159 6617 0 0,'0'0'2130'0'0,"0"0"-263"0"0,0 0-110 0 0,0 0-22 0 0,0 0-76 0 0,0 0-219 0 0,0 0-292 0 0,0 0-224 0 0,0 0-166 0 0,0 0-77 0 0,0 0-54 0 0,0 0-72 0 0,0 0-62 0 0,10 0-39 0 0,187-10 2608 0 0,-5 2-2087 0 0,-113 1-630 0 0,-79 7-325 0 0,-32-26 1962 0 0,-60-59-1965 0 0,64 64-261 0 0,22 20 33 0 0,5 1-4137 0 0,0 0-4625 0 0,1 0-2416 0 0</inkml:trace>
</inkml:ink>
</file>

<file path=ppt/ink/ink2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46.09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 1 0 0 0,'0'0'671'0'0,"0"0"368"0"0,0 0 469 0 0,0 0 319 0 0,0 0 43 0 0,0 0-175 0 0,0 0-292 0 0,0 0-216 0 0,0 0-82 0 0,0 0-14 0 0,0 0-3 0 0,-4 1-34 0 0,-18 2 2215 0 0,36 1 1611 0 0,10 3-4014 0 0,29-3-18 0 0,-1-2 0 0 0,1-2 0 0 0,-1-3-1 0 0,31-6-847 0 0,2 1 267 0 0,-2 7-484 0 0,-83 1-62 0 0,0 0-75 0 0,0 0-121 0 0,0 0-160 0 0,0 0-239 0 0,0 0-280 0 0,0 0-419 0 0,3 0-6002 0 0,-1 0-3699 0 0</inkml:trace>
</inkml:ink>
</file>

<file path=ppt/ink/ink2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38.63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113 255 11370 0 0,'0'0'2525'0'0,"0"0"-667"0"0,0 0-318 0 0,0 0-16 0 0,0 0-58 0 0,0 0-162 0 0,0 0-271 0 0,0 0-276 0 0,0 0-173 0 0,0 0-73 0 0,0 0-12 0 0,0 0-43 0 0,0 0-20 0 0,2 2-9 0 0,7 2-166 0 0,0 1 1 0 0,0-1 0 0 0,0-1-1 0 0,0 1 1 0 0,0-1 0 0 0,1-1-1 0 0,0 0 1 0 0,-1 0-1 0 0,1-1 1 0 0,0-1 0 0 0,0 1-1 0 0,-1-1 1 0 0,5-1-262 0 0,54 5 418 0 0,17 0-142 0 0,-56-4-184 0 0,-29 0-82 0 0,0 0-2 0 0,0 0-7 0 0,0 0-18 0 0,0 0 19 0 0,0 0-7 0 0,0 0 8 0 0,0 0-27 0 0,0 0-17 0 0,0 0-36 0 0,0 0-36 0 0,0 0-43 0 0,-21 0-7458 0 0,19 0 6535 0 0,-4 0-914 0 0,2 1-3170 0 0,0 2-4799 0 0</inkml:trace>
  <inkml:trace contextRef="#ctx0" brushRef="#br0" timeOffset="691.73">0 509 6745 0 0,'0'0'2740'0'0,"0"0"-461"0"0,0 0-219 0 0,0 0-130 0 0,0 0-207 0 0,0 0-320 0 0,0 0-357 0 0,0 0-198 0 0,0 0-51 0 0,0 0 21 0 0,0 0-5 0 0,0 0-58 0 0,0 0-88 0 0,8 1-72 0 0,125 16 2787 0 0,24-28-2243 0 0,-52 0-945 0 0,-104 11-178 0 0,-1 0-4 0 0,0 0-13 0 0,0 0 13 0 0,0 0 24 0 0,0 0-20 0 0,0 0-35 0 0,0 0-25 0 0,0 0 40 0 0,0 0 15 0 0,0 0 10 0 0,0 0 2 0 0,0 0-4 0 0,0 0 6 0 0,0 0 7 0 0,0 0-21 0 0,0 0-17 0 0,0 0-11 0 0,0 0-24 0 0,0 0 42 0 0,0 0 6 0 0,0 0-10 0 0,0 0 10 0 0,0 0 3 0 0,0 0-10 0 0,0 0 12 0 0,0 0 6 0 0,0 0 4 0 0,0 0-3 0 0,0 0-19 0 0,0 0-3 0 0,0 0-21 0 0,0 0 22 0 0,0 0-5 0 0,0 0-6 0 0,0 0 2 0 0,0 0 2 0 0,0 0 19 0 0,0 0 8 0 0,0 0 2 0 0,0 0-10 0 0,0 0-2 0 0,0 0 0 0 0,0 0 0 0 0,0 0-4 0 0,0 0-14 0 0,0 0 3 0 0,0 0 10 0 0,0 0-11 0 0,0 0-12 0 0,0 0 6 0 0,0 0 18 0 0,0 0 2 0 0,0 0-13 0 0,0 0-6 0 0,0 0 3 0 0,0 0-3 0 0,0 0-23 0 0,0 0-20 0 0,0 0-37 0 0,0 0-14 0 0,0 0-42 0 0,-6 0-5121 0 0,3 0-5798 0 0,2 0-1042 0 0</inkml:trace>
  <inkml:trace contextRef="#ctx0" brushRef="#br0" timeOffset="5883.476">562 133 6057 0 0,'0'0'1265'0'0,"0"0"-107"0"0,0 0 112 0 0,0 0 254 0 0,0 0 127 0 0,0 0-136 0 0,0 0-400 0 0,0 0-440 0 0,0 0-284 0 0,0 0-130 0 0,0 0 10 0 0,24 8 4147 0 0,-18-11-4117 0 0,1 0-1 0 0,-1 0 1 0 0,0 0-1 0 0,-1 0 1 0 0,1-1-1 0 0,-1 0 1 0 0,0 0-1 0 0,0-1 1 0 0,0 1-1 0 0,0-1 1 0 0,-1 0-1 0 0,1-1 0 0 0,0-1-300 0 0,-5 6 14 0 0,0 0-1 0 0,1 0 1 0 0,-1 1-1 0 0,0-1 0 0 0,1 0 1 0 0,-1 0-1 0 0,1 1 1 0 0,-1-1-1 0 0,0 0 0 0 0,1 1 1 0 0,0-1-1 0 0,-1 0 0 0 0,1 1 1 0 0,-1-1-1 0 0,1 1 1 0 0,0-1-1 0 0,-1 1 0 0 0,1-1 1 0 0,0 1-1 0 0,-1 0 1 0 0,1-1-1 0 0,0 1 0 0 0,0 0 1 0 0,-1-1-1 0 0,1 1 0 0 0,0 0 1 0 0,0 0-1 0 0,0 0 1 0 0,0 0-1 0 0,-1 0 0 0 0,1 0 1 0 0,0 0-1 0 0,0 0 1 0 0,0 0-1 0 0,-1 0 0 0 0,1 0 1 0 0,0 1-1 0 0,0-1 0 0 0,0 0 1 0 0,-1 1-1 0 0,1-1 1 0 0,0 0-1 0 0,-1 1 0 0 0,1-1 1 0 0,0 1-1 0 0,-1-1 1 0 0,1 1-1 0 0,0-1 0 0 0,-1 1 1 0 0,1-1-1 0 0,-1 1 0 0 0,1 0 1 0 0,-1-1-1 0 0,1 1 1 0 0,-1 0-1 0 0,1 0-13 0 0,32 103 929 0 0,43 237-10 0 0,-22-183-739 0 0,-36-128-156 0 0,-17-30-8 0 0,9-52 1381 0 0,38-103-1357 0 0,-24 97-6 0 0,112-268 20 0 0,-83 210-73 0 0,-51 113-4761 0 0,-1 8 1935 0 0,-1 0-408 0 0,0-1-3723 0 0,2 0-4867 0 0</inkml:trace>
</inkml:ink>
</file>

<file path=ppt/ink/ink2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47.91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7218 0 0,'0'0'2028'0'0,"0"0"-269"0"0,0 0-168 0 0,0 0 13 0 0,0 0-6 0 0,0 0-200 0 0,0 0-326 0 0,0 0-343 0 0,0 0-184 0 0,0 0-5 0 0,0 0 100 0 0,0 0 79 0 0,0 0 27 0 0,5 2-17 0 0,124 20 3679 0 0,77-34-2941 0 0,-125 4-1209 0 0,-81 8-255 0 0,0 0 14 0 0,0 0 3 0 0,0 0 7 0 0,0 0-10 0 0,0 0-21 0 0,0 0-41 0 0,0 0 30 0 0,0 0-30 0 0,0 0-34 0 0,-21-1-6301 0 0,18 0 5129 0 0,-2-1-1120 0 0,1 2-4095 0 0,0 0-5163 0 0</inkml:trace>
</inkml:ink>
</file>

<file path=ppt/ink/ink2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48.25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11819 0 0,'0'0'2211'0'0,"0"0"-696"0"0,0 0-416 0 0,0 0-9 0 0,0 0 132 0 0,0 0 69 0 0,0 0-120 0 0,0 0-260 0 0,0 0-220 0 0,0 0-153 0 0,0 0-84 0 0,0 0-25 0 0,0 0-23 0 0,4 19-38 0 0,18 98 237 0 0,-10 103 228 0 0,-13-154-3114 0 0,1-65 1206 0 0,0-1-405 0 0,0 0-567 0 0,1 0-2312 0 0,0 0-70 0 0,1 0-6353 0 0</inkml:trace>
</inkml:ink>
</file>

<file path=ppt/ink/ink2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56.36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8 247 0 0 0,'0'0'424'0'0,"0"0"1163"0"0,0 0 340 0 0,0 0 43 0 0,0 0-26 0 0,0 0-87 0 0,0 0-169 0 0,0 0-209 0 0,0 0-184 0 0,0 0-137 0 0,0 0-78 0 0,0 0-64 0 0,-7 8 4125 0 0,140-8-793 0 0,181 0-2805 0 0,-314 0-1537 0 0,0 0 29 0 0,0 0-4 0 0,0 0 10 0 0,0 0 15 0 0,0 0-11 0 0,0 0 2 0 0,0 0 10 0 0,0 0 25 0 0,0 0-39 0 0,0 0 9 0 0,0 0-6 0 0,0 0-46 0 0,0 0 44 0 0,0 0 2 0 0,0 0 4 0 0,0 0 13 0 0,0 0-19 0 0,0 0-11 0 0,0 0 5 0 0,0 0 16 0 0,0 0-11 0 0,0 0-7 0 0,0 0 9 0 0,0 0-1 0 0,0 0-12 0 0,0 0 14 0 0,0 0 6 0 0,0 0-7 0 0,0 0 10 0 0,0 0 7 0 0,0 0-3 0 0,0 0-11 0 0,-32-66 347 0 0,-44-30-200 0 0,17 33-73 0 0,47 38-399 0 0,12 24 142 0 0,0 1-122 0 0,0 0-165 0 0,30-1-4487 0 0,-13-1 1099 0 0,-6 2-1588 0 0,1 0-6850 0 0</inkml:trace>
</inkml:ink>
</file>

<file path=ppt/ink/ink2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53.0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1 233 3921 0 0,'0'0'1731'0'0,"0"0"-208"0"0,0 0 128 0 0,0 0 203 0 0,0 0 14 0 0,0 0-248 0 0,0 0-359 0 0,0 0-286 0 0,0 0-195 0 0,0 0-112 0 0,0 0-20 0 0,1-1-378 0 0,3-2 6367 0 0,-4 3-6432 0 0,0 0-13 0 0,0 0-10 0 0,0 0-22 0 0,38 44 1460 0 0,56 71-645 0 0,-36 11-582 0 0,-8-13-257 0 0,-24-62-110 0 0,-16-40-14 0 0,-10-11-19 0 0,0 0 24 0 0,0 0 6 0 0,0 0-4 0 0,0 0-2 0 0,0 0-13 0 0,0 0 19 0 0,0 0-3 0 0,0 0 8 0 0,0 0 21 0 0,0 0 0 0 0,0 0 2 0 0,0 0 4 0 0,0 0-23 0 0,0 0 2 0 0,0 0 16 0 0,0 0-6 0 0,90-243 667 0 0,-22 129-697 0 0,-16 41 20 0 0,-46 46 395 0 0,1-8-268 0 0,-7 34-157 0 0,9-22-108 0 0,19-34 86 0 0,-9 31-5825 0 0,-5 22-3198 0 0,-14 4-2625 0 0</inkml:trace>
  <inkml:trace contextRef="#ctx0" brushRef="#br0" timeOffset="2180.061">960 1 4833 0 0,'0'0'2669'0'0,"0"0"-1096"0"0,0 0-320 0 0,0 0 162 0 0,0 0 181 0 0,0 0-16 0 0,0 0-289 0 0,0 0-433 0 0,0 0-330 0 0,0 0-151 0 0,0 0-9 0 0,0 0 43 0 0,0 0 24 0 0,-7 7-10 0 0,-84 79 1884 0 0,62-50-1222 0 0,29-36-1068 0 0,0 0 1 0 0,0 0 0 0 0,0 1 0 0 0,0-1 0 0 0,0 0 0 0 0,0 0 0 0 0,0 0 0 0 0,0 1-1 0 0,0-1 1 0 0,0 0 0 0 0,0 0 0 0 0,0 0 0 0 0,0 1 0 0 0,0-1 0 0 0,0 0 0 0 0,0 0-1 0 0,0 0 1 0 0,0 1 0 0 0,0-1 0 0 0,0 0 0 0 0,-1 0 0 0 0,1 0 0 0 0,0 1 0 0 0,0-1-1 0 0,0 0 1 0 0,0 0 0 0 0,0 0 0 0 0,-1 0 0 0 0,1 0 0 0 0,0 1 0 0 0,0-1 0 0 0,0 0-1 0 0,0 0 1 0 0,-1 0 0 0 0,1 0 0 0 0,0 0 0 0 0,0 0 0 0 0,0 0 0 0 0,-1 0 0 0 0,1 0-1 0 0,0 0-19 0 0,39-25 897 0 0,8-7-375 0 0,-115 89 1199 0 0,44-40-2180 0 0,7-11-2914 0 0,16-6 1690 0 0,1 0-903 0 0,0 0-2228 0 0,0 0-4320 0 0</inkml:trace>
  <inkml:trace contextRef="#ctx0" brushRef="#br0" timeOffset="4019.071">713 682 5249 0 0,'0'0'1598'0'0,"0"0"-221"0"0,0 0 200 0 0,0 0 399 0 0,0 0 210 0 0,0 0-142 0 0,0 0-434 0 0,0 0-428 0 0,0 0-274 0 0,0 0-120 0 0,0 0-42 0 0,0 0-25 0 0,0 0-21 0 0,0 30 3544 0 0,-24 109-2166 0 0,33-117-1852 0 0,-2-21-381 0 0,-2-13-3243 0 0,-3-14-4327 0 0,0 20 2282 0 0,-1 2-6046 0 0</inkml:trace>
  <inkml:trace contextRef="#ctx0" brushRef="#br0" timeOffset="4672.29">816 402 9090 0 0,'0'0'2272'0'0,"0"0"-286"0"0,0 0-199 0 0,0 0-112 0 0,0 0-186 0 0,0 0-236 0 0,0 0-213 0 0,0 0-166 0 0,0 0-109 0 0,0 0-51 0 0,0 0-69 0 0,0 0-81 0 0,-3 1-73 0 0,-31 17 954 0 0,19 0 39 0 0,16-18-1417 0 0,-10-4 2149 0 0,32-26-2193 0 0,-16 15-4960 0 0,1 7-2641 0 0,-7 7 5683 0 0,4-4-10814 0 0</inkml:trace>
</inkml:ink>
</file>

<file path=ppt/ink/ink2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6:13.39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1215 3793 0 0,'0'0'1291'0'0,"0"0"-226"0"0,0 0 92 0 0,0 0 363 0 0,0 0 298 0 0,0 0 18 0 0,0 0-238 0 0,0 0-359 0 0,0 0-246 0 0,0 0-133 0 0,0 0-62 0 0,14-11 1416 0 0,73-134 2161 0 0,11-17-3269 0 0,141-224 191 0 0,-27 9-658 0 0,-164 244 3 0 0,-56 419-542 0 0,48-73-20 0 0,35 70-58 0 0,-39-109 581 0 0,-50-178-36 0 0,-285-214-435 0 0,163 112-279 0 0,128 99-44 0 0,0 1 1 0 0,-1-1-1 0 0,0 1 0 0 0,0 1 0 0 0,-1 0 0 0 0,1 0 0 0 0,-1 1 0 0 0,0 0 0 0 0,0 0 0 0 0,-1 2 0 0 0,1-1 0 0 0,-1 1 0 0 0,-7 0 191 0 0,21 50-5195 0 0,19-6-2460 0 0,-14-29-3426 0 0</inkml:trace>
  <inkml:trace contextRef="#ctx0" brushRef="#br0" timeOffset="1441.12">1024 1145 10978 0 0,'0'0'1202'0'0,"0"0"-262"0"0,0 0 72 0 0,0 0 281 0 0,0 0 160 0 0,0 0-58 0 0,0 0-181 0 0,0 0-179 0 0,0 0-154 0 0,0 0-111 0 0,35-20-99 0 0,107-62-94 0 0,-128 75-387 0 0,-1-1 0 0 0,0 0 0 0 0,0-1 0 0 0,-1-1 0 0 0,0 0 0 0 0,-1 0-1 0 0,0-1 1 0 0,8-10-190 0 0,3-5 331 0 0,4-3-187 0 0,-1-1 0 0 0,-2-1 0 0 0,-1-1 0 0 0,-2-1 0 0 0,-1-1 0 0 0,-1-1 0 0 0,-2 0 0 0 0,-2-1 0 0 0,-1-1 0 0 0,-2 0 0 0 0,-2-1 0 0 0,-1 0 0 0 0,-1 0 0 0 0,-3-1 0 0 0,0-31-144 0 0,-3 64-3 0 0,0 0 0 0 0,0 0-1 0 0,-1 0 1 0 0,0 0 0 0 0,0 0-1 0 0,0-1 1 0 0,-1 1 0 0 0,0 0 0 0 0,0 0-1 0 0,0 0 1 0 0,-1 1 0 0 0,0-1-1 0 0,0 0 1 0 0,-1 0 0 0 0,1 1 0 0 0,-1 0-1 0 0,-1-1 1 0 0,1 1 0 0 0,-1 0-1 0 0,1 1 1 0 0,-1-1 0 0 0,-1 1 0 0 0,1-1-1 0 0,-1 1 1 0 0,1 1 0 0 0,-1-1-1 0 0,-1 1 1 0 0,-3-3 3 0 0,3 7-37 0 0,-1 1 0 0 0,1 0 0 0 0,0 0 1 0 0,0 1-1 0 0,0 0 0 0 0,0 0 0 0 0,0 0 0 0 0,1 0 0 0 0,0 1 0 0 0,-1 0 0 0 0,1 0 0 0 0,1 1 0 0 0,-1-1 0 0 0,0 1 0 0 0,1 0 1 0 0,0 0-1 0 0,1 1 0 0 0,-1-1 0 0 0,1 1 0 0 0,0 0 0 0 0,0 0 0 0 0,0 0 0 0 0,1 0 0 0 0,-1 5 37 0 0,-2-3-17 0 0,-83 189-139 0 0,80-170 169 0 0,0 1 0 0 0,2 0 0 0 0,1 1 0 0 0,2-1 0 0 0,0 1 1 0 0,2 16-14 0 0,2-35 2 0 0,-1 1 0 0 0,2-1 0 0 0,0 0 0 0 0,0 0 0 0 0,0 0 0 0 0,1 0 0 0 0,1 0 0 0 0,0-1 0 0 0,0 1 0 0 0,1-1 0 0 0,0 0 0 0 0,5 6-2 0 0,-2-6 33 0 0,1-1-1 0 0,0-1 1 0 0,1 1 0 0 0,0-1 0 0 0,0-1-1 0 0,0 0 1 0 0,1 0 0 0 0,-1-1-1 0 0,1-1 1 0 0,1 1 0 0 0,-1-2-1 0 0,1 0 1 0 0,-1 0 0 0 0,1-1 0 0 0,0 0-1 0 0,0-1 1 0 0,0-1 0 0 0,0 0-1 0 0,0 0 1 0 0,0-1 0 0 0,10-2-33 0 0,-1-2 54 0 0,1-1 0 0 0,-1 0 0 0 0,-1-2 0 0 0,1 0 0 0 0,-2-1 0 0 0,1-1 0 0 0,-1-1 0 0 0,0-1 1 0 0,1-2-55 0 0,3-4 44 0 0,0-1 1 0 0,-1-1-1 0 0,-2-1 1 0 0,0-1-1 0 0,-1 0 1 0 0,15-24-45 0 0,-6 9 49 0 0,-3 0 61 0 0,-25 37-94 0 0,0 0-24 0 0,0 0-6 0 0,0 0-24 0 0,0 11-98 0 0,7 277 572 0 0,-7-282-428 0 0,-1 1 0 0 0,0 0 0 0 0,-1-1 0 0 0,0 1 0 0 0,0-1 0 0 0,0 0 0 0 0,0 1-1 0 0,-1-1 1 0 0,0 0 0 0 0,-1-1 0 0 0,1 1 0 0 0,-1 0 0 0 0,0-1 0 0 0,-1 0 0 0 0,1 0 0 0 0,-1 0-1 0 0,0-1 1 0 0,0 1 0 0 0,0-1 0 0 0,-1-1 0 0 0,1 1 0 0 0,-1-1 0 0 0,0 0 0 0 0,0 0 0 0 0,-1 0-1 0 0,1-1 1 0 0,0 0 0 0 0,-1 0 0 0 0,1-1 0 0 0,-1 1 0 0 0,0-2 0 0 0,1 1 0 0 0,-1-1 0 0 0,0 0-1 0 0,-4 0-7 0 0,17-16-490 0 0,12 5 496 0 0,0 1 0 0 0,1 1 0 0 0,0 0 0 0 0,1 1 0 0 0,-1 2 0 0 0,2 0 0 0 0,-1 0 0 0 0,0 2 0 0 0,1 1 0 0 0,0 1 0 0 0,0 0 0 0 0,7 2-6 0 0,-11-1 88 0 0,-1-1 0 0 0,1 0 1 0 0,-1-1-1 0 0,0-1 1 0 0,1-1-1 0 0,-2 0 0 0 0,1-1 1 0 0,-1 0-1 0 0,0-1 0 0 0,0-1 1 0 0,10-7-89 0 0,-20 12 30 0 0,0-1 0 0 0,-1 1 0 0 0,1-1 0 0 0,-1 0 1 0 0,1 0-1 0 0,-1 0 0 0 0,-1-1 0 0 0,1 1 0 0 0,-1-1 0 0 0,1 0 0 0 0,-1 0 1 0 0,-1 0-1 0 0,1-1 0 0 0,-1 1 0 0 0,0-1 0 0 0,0 1 0 0 0,0-1 0 0 0,-1 0 1 0 0,0 1-1 0 0,1-6-30 0 0,-2 10 48 0 0,0 1-22 0 0,0 0 9 0 0,0 0-8 0 0,-64 44-329 0 0,58-39 296 0 0,0 0 0 0 0,1 1-1 0 0,-1-1 1 0 0,1 2 0 0 0,1-1-1 0 0,-1 0 1 0 0,1 1 0 0 0,0 0-1 0 0,0 0 1 0 0,1 0 0 0 0,0 0 0 0 0,0 0-1 0 0,1 1 1 0 0,0 0 0 0 0,0-1-1 0 0,1 1 1 0 0,0 0 0 0 0,0 0-1 0 0,1 6 7 0 0,0-9-2 0 0,0-1-1 0 0,0 0 1 0 0,1 1-1 0 0,-1-1 1 0 0,1 0 0 0 0,0 0-1 0 0,0 0 1 0 0,1 0-1 0 0,-1 1 1 0 0,1-2-1 0 0,0 1 1 0 0,0 0-1 0 0,0 0 1 0 0,0-1 0 0 0,1 1-1 0 0,0-1 1 0 0,-1 1-1 0 0,1-1 1 0 0,1 0-1 0 0,-1 0 1 0 0,0-1-1 0 0,1 1 1 0 0,-1-1 0 0 0,4 2 2 0 0,2 1 26 0 0,0-2 0 0 0,0 1 0 0 0,0-1 0 0 0,1-1 0 0 0,-1 0-1 0 0,1 0 1 0 0,-1-1 0 0 0,1 0 0 0 0,-1 0 0 0 0,1-1 0 0 0,0-1 0 0 0,0 1 0 0 0,-1-2 0 0 0,1 1 0 0 0,-1-1 0 0 0,1-1 0 0 0,-1 1 0 0 0,0-2 0 0 0,0 1 0 0 0,0-1 0 0 0,-1-1 0 0 0,1 0 0 0 0,-1 0 0 0 0,0 0 0 0 0,0-1 0 0 0,-1 0 0 0 0,0-1 0 0 0,0 0 0 0 0,6-7-26 0 0,-8 9 22 0 0,0-1 1 0 0,-1 0-1 0 0,1 1 0 0 0,-1-2 0 0 0,0 1 1 0 0,-1 0-1 0 0,1-1 0 0 0,-1 0 1 0 0,-1 0-1 0 0,1 0 0 0 0,-1 0 0 0 0,0 0 1 0 0,-1 0-1 0 0,0 0 0 0 0,0-1 1 0 0,-1 1-1 0 0,1-7-22 0 0,0 7 1 0 0,-1 0 1 0 0,1 0-1 0 0,-1-1 1 0 0,0 1 0 0 0,-1 0-1 0 0,0 0 1 0 0,0-1-1 0 0,0 1 1 0 0,-1 0-1 0 0,0 0 1 0 0,-1 0-1 0 0,1 1 1 0 0,-1-1-1 0 0,-1 0 1 0 0,1 1-1 0 0,-1 0 1 0 0,0 0 0 0 0,0 0-1 0 0,-1 0 1 0 0,0 1-1 0 0,0 0 1 0 0,0 0-1 0 0,-1 0 1 0 0,1 0-1 0 0,-1 1 1 0 0,-5-3-2 0 0,3 4-57 0 0,0 0 1 0 0,0 0-1 0 0,-1 1 1 0 0,1 0 0 0 0,-1 1-1 0 0,0 0 1 0 0,1 0-1 0 0,-1 0 1 0 0,0 1-1 0 0,0 1 1 0 0,1-1-1 0 0,-2 2 57 0 0,9-2-16 0 0,0 0 0 0 0,0 0 0 0 0,-1 1 0 0 0,1-1 0 0 0,0 0-1 0 0,0 1 1 0 0,0-1 0 0 0,0 1 0 0 0,0-1 0 0 0,0 1 0 0 0,0 0 0 0 0,0 0-1 0 0,0-1 1 0 0,0 1 0 0 0,0 0 0 0 0,0 0 0 0 0,1 0 0 0 0,-1 0-1 0 0,0 0 1 0 0,1 0 0 0 0,-1 0 0 0 0,0 0 0 0 0,1 0 0 0 0,-1 0-1 0 0,1 0 1 0 0,0 0 0 0 0,-1 0 0 0 0,1 1 0 0 0,0-1 0 0 0,0 0 0 0 0,0 0-1 0 0,-1 0 1 0 0,1 0 0 0 0,0 1 0 0 0,1-1 0 0 0,-1 0 0 0 0,0 0-1 0 0,0 0 1 0 0,0 1 0 0 0,1-1 0 0 0,-1 0 0 0 0,1 0 0 0 0,-1 0 0 0 0,1 0-1 0 0,-1 0 1 0 0,1 0 0 0 0,0 0 0 0 0,-1 0 0 0 0,1 0 0 0 0,0 0-1 0 0,0 0 1 0 0,0 0 0 0 0,0-1 0 0 0,0 1 0 0 0,-1 0 0 0 0,1 0-1 0 0,1-1 1 0 0,-1 1 0 0 0,0-1 0 0 0,0 1 0 0 0,0-1 16 0 0,13 4-23 0 0,0-2 0 0 0,-1 0 1 0 0,1 0-1 0 0,0-1 0 0 0,1-1 1 0 0,-1 0-1 0 0,0-1 0 0 0,0 0 1 0 0,11-4 22 0 0,250-64-1034 0 0,-200 46-215 0 0,-14 3-1220 0 0,-29 9-2115 0 0,-4 2-7455 0 0</inkml:trace>
</inkml:ink>
</file>

<file path=ppt/ink/ink2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6:22.0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0 356 1840 0 0,'0'0'2220'0'0,"0"0"-580"0"0,0 0-316 0 0,0 0-34 0 0,0 0 67 0 0,0 0 20 0 0,0 0-112 0 0,0 0-220 0 0,0 0-231 0 0,0 0-200 0 0,0 0-61 0 0,24-3 2500 0 0,-9-5-2398 0 0,-1-1 1 0 0,-1 0-1 0 0,0 0 1 0 0,0-1-1 0 0,-1-1 1 0 0,0 0-1 0 0,0-1 1 0 0,-1-1-656 0 0,40-75 1767 0 0,-46 80-1305 0 0,-5 15-253 0 0,0 12-64 0 0,24 109 359 0 0,44 160-4 0 0,19-35-304 0 0,-71-228 654 0 0,-8-42 46 0 0,5-160-517 0 0,102-220-115 0 0,-99 286-291 0 0,-16 111 3 0 0,-8 2-2878 0 0,-1 0-9946 0 0,5-2 2506 0 0</inkml:trace>
  <inkml:trace contextRef="#ctx0" brushRef="#br0" timeOffset="958.276">617 868 2473 0 0,'0'0'4795'0'0,"0"0"-2402"0"0,0 0-890 0 0,0 0-46 0 0,0 0 128 0 0,0 0 80 0 0,0 0-114 0 0,0 0-280 0 0,0 0-274 0 0,0 0-201 0 0,0 0-100 0 0,0 0-45 0 0,0 0-27 0 0,7-7 1903 0 0,-18 43-581 0 0,-6 12-1559 0 0,8 23 160 0 0,8-22-89 0 0,28-6-102 0 0,-15-81-7520 0 0,-9 21-1907 0 0,-3 13-2380 0 0</inkml:trace>
  <inkml:trace contextRef="#ctx0" brushRef="#br0" timeOffset="1462.016">724 563 10866 0 0,'0'0'2267'0'0,"0"0"-413"0"0,0 0-256 0 0,0 0-70 0 0,0 0-103 0 0,0 0-163 0 0,0 0-216 0 0,0 0-246 0 0,0 0-156 0 0,0 0-109 0 0,0 0-72 0 0,0 0-34 0 0,0 0-11 0 0,-9-15 1457 0 0,32-13-1835 0 0,-23 28-14 0 0,-1 0 1 0 0,1 0 0 0 0,0 0-1 0 0,0 0 1 0 0,-1 0-1 0 0,1 0 1 0 0,0-1-1 0 0,0 1 1 0 0,-1 0 0 0 0,1 0-1 0 0,0 0 1 0 0,0 0-1 0 0,-1-1 1 0 0,1 1-1 0 0,0 0 1 0 0,0 0 0 0 0,0-1-1 0 0,0 1 1 0 0,-1 0-1 0 0,1 0 1 0 0,0-1-1 0 0,0 1 1 0 0,0 0 0 0 0,0 0-1 0 0,0-1 1 0 0,0 1-1 0 0,0 0 1 0 0,0 0-1 0 0,0-1 1 0 0,0 1 0 0 0,0 0-1 0 0,0-1 1 0 0,0 1-1 0 0,0 0 1 0 0,0 0-1 0 0,0-1 1 0 0,0 1 0 0 0,0 0-1 0 0,0-1 1 0 0,0 1-27 0 0,-15 9 414 0 0,12-7-5170 0 0,3-2-5208 0 0,0 0-1490 0 0</inkml:trace>
  <inkml:trace contextRef="#ctx0" brushRef="#br0" timeOffset="2115.97">838 25 6737 0 0,'0'0'3354'0'0,"0"0"-1165"0"0,0 0-479 0 0,0 0-53 0 0,0 0-71 0 0,0 0-155 0 0,0 0-209 0 0,0 0-222 0 0,0 0-179 0 0,0 0-110 0 0,0 0-69 0 0,0 0-53 0 0,0 0-29 0 0,-3-1-25 0 0,-11-1-26 0 0,11 1-14 0 0,3 1-47 0 0,0 0-54 0 0,0 0-57 0 0,0 0-62 0 0,0 0-3 0 0,0 0-15 0 0,0 0-18 0 0,13 0 422 0 0,112-14 10 0 0,-120 14-646 0 0,-4-1-18 0 0,1 0 0 0 0,0 0 1 0 0,0 0-1 0 0,0 1 1 0 0,0-1-1 0 0,0 1 0 0 0,0-1 1 0 0,0 1-1 0 0,0 0 0 0 0,0 0 1 0 0,0-1-1 0 0,0 2 1 0 0,0-1-1 0 0,0 0 0 0 0,0 0 1 0 0,0 1-1 0 0,0-1 0 0 0,0 1 1 0 0,0-1-1 0 0,-1 1 1 0 0,1 0-1 0 0,0 0 0 0 0,0 0 1 0 0,0 0-1 0 0,-1 0 0 0 0,1 0 1 0 0,-1 0-1 0 0,1 1 1 0 0,-1-1-1 0 0,1 1 0 0 0,-1-1 1 0 0,0 1-1 0 0,1-1 0 0 0,-1 1 1 0 0,0 0-1 0 0,0 0 1 0 0,0-1-1 0 0,-1 1 0 0 0,1 0 1 0 0,0 0-1 0 0,-1 0 1 0 0,1 0-1 0 0,-1 0 0 0 0,0 0 1 0 0,1 0-1 0 0,-1 0 0 0 0,0 0 1 0 0,0 0-1 0 0,0 0 1 0 0,-1 0-1 0 0,1 0 0 0 0,-1 1-7 0 0,-101 141 680 0 0,102-142-667 0 0,-1-1 0 0 0,1 0 0 0 0,-1 1 0 0 0,1-1 0 0 0,0 1-1 0 0,-1-1 1 0 0,1 1 0 0 0,0-1 0 0 0,0 1 0 0 0,0-1-1 0 0,0 1 1 0 0,0-1 0 0 0,1 0 0 0 0,-1 1 0 0 0,0-1-1 0 0,1 1 1 0 0,-1-1 0 0 0,1 1 0 0 0,-1-1 0 0 0,1 0-1 0 0,0 0 1 0 0,-1 1 0 0 0,1-1 0 0 0,0 0 0 0 0,0 0-1 0 0,0 0 1 0 0,0 0 0 0 0,0 0 0 0 0,0 0 0 0 0,0 0-1 0 0,0 0 1 0 0,1 0 0 0 0,-1 0 0 0 0,0 0 0 0 0,0-1 0 0 0,1 1-1 0 0,-1-1 1 0 0,1 1 0 0 0,-1-1 0 0 0,0 1 0 0 0,1-1-1 0 0,-1 0 1 0 0,2 0-13 0 0,77 4 611 0 0,-60-5-555 0 0,26-2-3071 0 0,-42 10-440 0 0,-4-3-1171 0 0,2-1-7500 0 0</inkml:trace>
  <inkml:trace contextRef="#ctx0" brushRef="#br0" timeOffset="2894.033">1363 507 5481 0 0,'0'0'3329'0'0,"0"0"-1133"0"0,0 0-454 0 0,0 0-71 0 0,0 0-21 0 0,0 0-99 0 0,0 0-227 0 0,0 0-281 0 0,0 0-203 0 0,0 0-114 0 0,0 0-60 0 0,0 0 11 0 0,0 0-23 0 0,4 11 3462 0 0,181-25-2089 0 0,-94 3-1784 0 0,-71 7 442 0 0,-18 1-4847 0 0,-6 3-2004 0 0,-4-1-3851 0 0,5 1-259 0 0</inkml:trace>
  <inkml:trace contextRef="#ctx0" brushRef="#br0" timeOffset="3409.393">1377 706 11002 0 0,'0'0'2650'0'0,"0"0"-709"0"0,0 0-344 0 0,0 0-72 0 0,0 0-65 0 0,0 0-138 0 0,0 0-242 0 0,0 0-247 0 0,0 0-163 0 0,0 0-94 0 0,0 0-72 0 0,0 0-40 0 0,6 8 1819 0 0,277-8 698 0 0,-285-13-6627 0 0,2 6-786 0 0,0 4-620 0 0,0 0-7065 0 0</inkml:trace>
</inkml:ink>
</file>

<file path=ppt/ink/ink2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6:28.4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2 240 2849 0 0,'0'0'4830'0'0,"0"0"-2323"0"0,0 0-736 0 0,0 0-40 0 0,0 0 66 0 0,0 0-70 0 0,0 0-199 0 0,0 0-308 0 0,0 0-290 0 0,0 0-177 0 0,0 0-95 0 0,0-6-22 0 0,0-2-404 0 0,-1-2 191 0 0,1 4 3120 0 0,0 6-3352 0 0,0 0-32 0 0,0 0-15 0 0,0 23 793 0 0,40 138 263 0 0,-14 237-558 0 0,-19-192-501 0 0,-2-250-6449 0 0,2 16 2900 0 0,-4 11-617 0 0,2 1-3961 0 0,-1 7-836 0 0</inkml:trace>
  <inkml:trace contextRef="#ctx0" brushRef="#br0" timeOffset="1431.839">249 457 0 0 0,'0'0'488'0'0,"0"0"926"0"0,0 0 210 0 0,0 0-60 0 0,0 0-87 0 0,0 0-110 0 0,0 0-119 0 0,0 0-109 0 0,0 0-60 0 0,0 0-11 0 0,0 0 43 0 0,7 0 1937 0 0,-1 1 5142 0 0,-1 1-5115 0 0,11-15-2954 0 0,-10 8 91 0 0,46-38 1 0 0,-42 35 62 0 0,-10 28 131 0 0,-1-3-411 0 0,31 152 256 0 0,14-3-148 0 0,-24-60 7 0 0,-20-106-108 0 0,0 0-5 0 0,15 11 796 0 0,-2-44-423 0 0,121-321-191 0 0,-97 260-185 0 0,-36 86-264 0 0,-2 8 183 0 0,1 0-21 0 0,0 0-39 0 0,0 0-54 0 0,0 0-66 0 0,0 0-81 0 0,-9-14-7301 0 0,2 7-1350 0 0,3 6-2958 0 0</inkml:trace>
  <inkml:trace contextRef="#ctx0" brushRef="#br0" timeOffset="2134.65">319 151 4705 0 0,'0'0'3175'0'0,"0"0"-936"0"0,0 0-355 0 0,0 0-21 0 0,0 0-96 0 0,0 0-204 0 0,0 0-280 0 0,0 0-294 0 0,0 0-201 0 0,0 0-122 0 0,0 0-63 0 0,0 0-11 0 0,0 0 1 0 0,-1 0 3371 0 0,339 4-788 0 0,-355-4-2171 0 0,-20-25-873 0 0,32 19-211 0 0,0 0 0 0 0,0 0 1 0 0,1 0-1 0 0,-1-1 1 0 0,2 0-1 0 0,-1 1 0 0 0,1-1 1 0 0,0-1-1 0 0,0 1 1 0 0,1 0-1 0 0,-1-6 79 0 0,1-7-4471 0 0,5 1-4192 0 0,-1 15-3580 0 0</inkml:trace>
  <inkml:trace contextRef="#ctx0" brushRef="#br0" timeOffset="4484.136">805 825 5649 0 0,'0'0'2357'0'0,"0"0"-209"0"0,0 0-69 0 0,0 0-98 0 0,0 0-189 0 0,0 0-310 0 0,0 0-375 0 0,0 0-295 0 0,0 0-185 0 0,0 0-125 0 0,0 0-95 0 0,0 0-16 0 0,0 0-24 0 0,-3 3-5 0 0,-4 2-266 0 0,-23 39 3065 0 0,28-36-3071 0 0,1-1 1 0 0,0 0-1 0 0,0 0 0 0 0,1 1 1 0 0,0-1-1 0 0,1 0 1 0 0,-1 1-1 0 0,1-1 0 0 0,0 0 1 0 0,1 0-1 0 0,0 0 0 0 0,0 0 1 0 0,1 0-1 0 0,0 0 0 0 0,0 0 1 0 0,2 3-91 0 0,5 1 257 0 0,-9-11-242 0 0,-1 0 2 0 0,0 0 4 0 0,0 0-1 0 0,0 0-4 0 0,0 0-48 0 0,0 0-2 0 0,0 0-4 0 0,0 0-26 0 0,4-23-2337 0 0,-2 6-225 0 0,-2 9-513 0 0,2 1-3985 0 0,-1 3-3738 0 0</inkml:trace>
  <inkml:trace contextRef="#ctx0" brushRef="#br0" timeOffset="4894.967">864 590 7506 0 0,'0'0'2892'0'0,"0"0"-879"0"0,0 0-465 0 0,0 0-88 0 0,0 0-55 0 0,0 0-122 0 0,0 0-193 0 0,0 0-217 0 0,0 0-181 0 0,0 0-123 0 0,0 0-94 0 0,0 0-54 0 0,-8 5-46 0 0,-26 15-32 0 0,35-20-309 0 0,-1 0 1 0 0,1 0-1 0 0,-1 0 1 0 0,1 0-1 0 0,-1 0 1 0 0,1 0-1 0 0,-1 0 0 0 0,1 0 1 0 0,0 0-1 0 0,-1 0 1 0 0,1 0-1 0 0,-1 0 1 0 0,1 1-1 0 0,-1-1 1 0 0,1 0-1 0 0,-1 0 0 0 0,0 1 1 0 0,1-1-1 0 0,-1 0 1 0 0,1 1-1 0 0,-1-1 1 0 0,0 0-1 0 0,1 1 1 0 0,-1-1-1 0 0,1 0 0 0 0,-1 1 1 0 0,0-1-1 0 0,0 1 1 0 0,1-1-1 0 0,-1 1 1 0 0,0-1-1 0 0,0 1 1 0 0,0-1-1 0 0,1 1 0 0 0,-1-1 1 0 0,0 1-1 0 0,0-1 1 0 0,0 1-1 0 0,0-1 1 0 0,0 1-1 0 0,0-1 1 0 0,0 1-1 0 0,0 0 0 0 0,0-1 1 0 0,0 1-1 0 0,-1-1 1 0 0,1 1-1 0 0,0-1 1 0 0,0 1-1 0 0,0-1 1 0 0,-1 1-1 0 0,1-1-34 0 0,29-21 565 0 0,-61 35-59 0 0,31-10-2946 0 0,19-11-8920 0 0,-16 3 441 0 0</inkml:trace>
  <inkml:trace contextRef="#ctx0" brushRef="#br0" timeOffset="5551.894">1041 203 4945 0 0,'0'0'3237'0'0,"0"0"-1149"0"0,0 0-426 0 0,0 0 62 0 0,0 0 37 0 0,0 0-85 0 0,0 0-257 0 0,0 0-324 0 0,0 0-232 0 0,0 0-130 0 0,0 0-31 0 0,0 0-20 0 0,0 0-19 0 0,5-4 2499 0 0,-5 85-1184 0 0,8 372-544 0 0,-5-218-1514 0 0,-3-234 54 0 0,4-34-4455 0 0,12-2-1494 0 0,-10 22-1343 0 0,0 5-4250 0 0</inkml:trace>
  <inkml:trace contextRef="#ctx0" brushRef="#br0" timeOffset="6199.671">1216 126 3121 0 0,'0'0'2100'0'0,"0"0"-165"0"0,0 0 16 0 0,0 0 66 0 0,0 0-78 0 0,0 0-200 0 0,0 0-246 0 0,0 0-243 0 0,0 0-176 0 0,0 0-145 0 0,0 0-94 0 0,0 0-36 0 0,0 0-4 0 0,-3-2-26 0 0,-1 1-1314 0 0,4 1 776 0 0,0 0 0 0 0,0 0-1 0 0,1 0 1 0 0,-1 0 0 0 0,0-1-1 0 0,0 1 1 0 0,0 0-1 0 0,0 0 1 0 0,0 0 0 0 0,1-1-1 0 0,-1 1 1 0 0,0 0 0 0 0,0 0-1 0 0,0 0 1 0 0,0 0 0 0 0,0-1-1 0 0,0 1 1 0 0,0 0-1 0 0,0 0 1 0 0,0-1 0 0 0,0 1-1 0 0,0 0 1 0 0,0 0 0 0 0,0-1-231 0 0,15 1 354 0 0,46 11 346 0 0,-17 15-469 0 0,-42-25-212 0 0,-1 0 0 0 0,1 1-1 0 0,-1-1 1 0 0,0 0 0 0 0,1 1 0 0 0,-1-1-1 0 0,0 1 1 0 0,0-1 0 0 0,0 1 0 0 0,0-1-1 0 0,0 1 1 0 0,0 0 0 0 0,0 0 0 0 0,0-1-1 0 0,-1 1 1 0 0,1 0 0 0 0,-1 0 0 0 0,0 0-1 0 0,1 0 1 0 0,-1 0 0 0 0,0 0 0 0 0,0 0-1 0 0,0 0 1 0 0,0-1 0 0 0,0 1 0 0 0,-1 0-1 0 0,1 0 1 0 0,-1 0 0 0 0,1 0 0 0 0,-1 0-1 0 0,1-1 1 0 0,-1 1 0 0 0,0 0-19 0 0,-18 22 343 0 0,-8 27 182 0 0,29-48-493 0 0,0-1-1 0 0,1 0 1 0 0,-1 0 0 0 0,0 0-1 0 0,1 0 1 0 0,0 0 0 0 0,-1 0-1 0 0,1-1 1 0 0,0 1 0 0 0,0-1-1 0 0,0 0 1 0 0,0 0 0 0 0,0 0-1 0 0,0 0 1 0 0,0 0-1 0 0,0-1 1 0 0,0 1 0 0 0,0-1-1 0 0,3 0-31 0 0,2 2 87 0 0,110-6-235 0 0,-71-12-1369 0 0,-17 4-6664 0 0,-26 11-4176 0 0</inkml:trace>
</inkml:ink>
</file>

<file path=ppt/ink/ink2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08.84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 22 3537 0 0,'0'0'2670'0'0,"0"0"-557"0"0,0 0-264 0 0,0 0-41 0 0,0 0-17 0 0,0 0-100 0 0,0 0-294 0 0,0 0-341 0 0,0 0-267 0 0,0 0-183 0 0,-7 0 273 0 0,5 0 3495 0 0,72 25-1105 0 0,39-24-2086 0 0,121-32-121 0 0,-74 14-619 0 0,-156 17-556 0 0,-29 1-4156 0 0,-10 13-2494 0 0,23-7 829 0 0,7-3-97 0 0,2 0-1376 0 0</inkml:trace>
</inkml:ink>
</file>

<file path=ppt/ink/ink2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09.47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71 5689 0 0,'0'0'2749'0'0,"0"0"-494"0"0,0 0-245 0 0,0 0-111 0 0,0 0-196 0 0,0 0-302 0 0,0 0-354 0 0,0 0-262 0 0,0 0-159 0 0,0 0-58 0 0,0 0-6 0 0,0 0 1 0 0,0 0-21 0 0,6 14 2739 0 0,157-22 715 0 0,124-49-2733 0 0,-276 55-1196 0 0,-6 1-1337 0 0,-5-3-3328 0 0,0-8-7764 0 0,0 12 354 0 0</inkml:trace>
</inkml:ink>
</file>

<file path=ppt/ink/ink2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14.27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1 129 4513 0 0,'0'0'2304'0'0,"0"0"-207"0"0,0 0-103 0 0,0 0 9 0 0,0 0-87 0 0,0 0-279 0 0,0 0-415 0 0,0 0-365 0 0,0 0-268 0 0,0 0-134 0 0,0 0 16 0 0,0 0 67 0 0,0 0 52 0 0,6 2 22 0 0,35 6 271 0 0,0-2 0 0 0,1-3 0 0 0,-1 0-1 0 0,1-3 1 0 0,28-4-883 0 0,227-25 2776 0 0,-331-4-2334 0 0,-26-33-388 0 0,57 60-2302 0 0,4-6-9862 0 0,1 12 3497 0 0</inkml:trace>
</inkml:ink>
</file>

<file path=ppt/ink/ink2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17.39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9 214 3921 0 0,'0'0'2562'0'0,"0"0"-517"0"0,0 0-136 0 0,0 0 95 0 0,0 0-2 0 0,0 0-159 0 0,0 0-331 0 0,0 0-354 0 0,0 0-284 0 0,0 0-176 0 0,0 0-41 0 0,0 0 12 0 0,-9-6 1251 0 0,34-4 3 0 0,78-18 367 0 0,74 25-1774 0 0,80-16-260 0 0,-256 18-215 0 0,0-1 0 0 0,0 1 0 0 0,-1-1 0 0 0,1 1 0 0 0,0-1 0 0 0,-1 1-1 0 0,1-1 1 0 0,-1 1 0 0 0,1-1 0 0 0,-1 1 0 0 0,0-1 0 0 0,0 0 0 0 0,1 1-1 0 0,-1-1 1 0 0,0 0 0 0 0,-1 1 0 0 0,1-1 0 0 0,0 0 0 0 0,0 1 0 0 0,-1-1-1 0 0,1 0 1 0 0,-1 1 0 0 0,1-1 0 0 0,-1 1 0 0 0,0-1 0 0 0,0 1 0 0 0,1-1 0 0 0,-1 1-1 0 0,0 0 1 0 0,0-1 0 0 0,-1 1 0 0 0,1 0 0 0 0,0 0-41 0 0,-8-8-284 0 0,1 2 0 0 0,-1-1 0 0 0,-1 1 0 0 0,1 0 0 0 0,-1 1 0 0 0,0 0 0 0 0,-1 1 0 0 0,1 0 1 0 0,-1 1-1 0 0,0 0 0 0 0,0 0 0 0 0,0 1 0 0 0,-4 1 284 0 0,-31-13-4638 0 0,35 12 1788 0 0,4 2-3079 0 0,1 1-5327 0 0</inkml:trace>
</inkml:ink>
</file>

<file path=ppt/ink/ink2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14.87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89 357 10826 0 0,'0'0'2299'0'0,"0"0"-478"0"0,0 0-258 0 0,0 0 36 0 0,0 0 32 0 0,0 0-119 0 0,0 0-312 0 0,0 0-361 0 0,0 0-255 0 0,0 0-134 0 0,0 0-95 0 0,0 0-51 0 0,0 0-44 0 0,-6 1-60 0 0,-34 17 296 0 0,64-30 84 0 0,-17 7-686 0 0,7-6 1117 0 0,-26 17-325 0 0,-10 15-606 0 0,22-20-56 0 0,0-1-21 0 0,0 0-1 0 0,0 0-14 0 0,0 0-28 0 0,0-3 140 0 0,0 3-4121 0 0,0 0-4348 0 0,0 3-3187 0 0</inkml:trace>
  <inkml:trace contextRef="#ctx0" brushRef="#br0" timeOffset="810.464">181 155 7834 0 0,'0'0'1960'0'0,"0"0"-290"0"0,0 0-77 0 0,0 0 17 0 0,0 0-59 0 0,0 0-188 0 0,0 0-251 0 0,0 0-175 0 0,0 0-53 0 0,0 0 3 0 0,0 0-53 0 0,0 0-60 0 0,0 0-78 0 0,20-4-98 0 0,131-37 820 0 0,-27-36 432 0 0,-92 52-1087 0 0,-32 25-778 0 0,0 0-5 0 0,0 0-6 0 0,1 19-22 0 0,19 180 173 0 0,-3-23-136 0 0,11 45 11 0 0,2-107-20 0 0,-24-104 261 0 0,-5-17 325 0 0,1-8-522 0 0,12-35 12 0 0,1 0 0 0 0,2 1 0 0 0,23-43-56 0 0,27-74 36 0 0,-54 127-43 0 0,-2 0 0 0 0,-1 0 0 0 0,-2-1 1 0 0,-2 0-1 0 0,1-40 7 0 0,-1 40-224 0 0,-6 39 117 0 0,0 1-36 0 0,0 0-61 0 0,0 0-60 0 0,0 0-95 0 0,0 0-139 0 0,0 0-184 0 0,0 0-162 0 0,0 25-5243 0 0,-2-17 1380 0 0,0 0-5041 0 0</inkml:trace>
  <inkml:trace contextRef="#ctx0" brushRef="#br0" timeOffset="1279.831">945 608 11402 0 0,'0'0'2600'0'0,"0"0"-539"0"0,0 0-340 0 0,0 0-125 0 0,0 0-138 0 0,0 0-207 0 0,0 0-326 0 0,0 0-305 0 0,0 0-190 0 0,0 0-150 0 0,0 0-53 0 0,0 0-15 0 0,0 0-6 0 0,-5 7-35 0 0,1-2-121 0 0,0 0 0 0 0,0 1 1 0 0,1 0-1 0 0,0-1 0 0 0,0 1 0 0 0,0 1 0 0 0,1-1 0 0 0,0 0 1 0 0,0 0-1 0 0,1 1 0 0 0,0 0 0 0 0,0-1 0 0 0,0 5-50 0 0,10 55 492 0 0,9-51-149 0 0,-17-15-380 0 0,-1 0-37 0 0,0 0-78 0 0,-7-30-4607 0 0,3 20 1001 0 0,2-1-3280 0 0,2 6-3791 0 0</inkml:trace>
  <inkml:trace contextRef="#ctx0" brushRef="#br0" timeOffset="1701.879">1017 324 9578 0 0,'0'0'2494'0'0,"0"0"-343"0"0,0 0-275 0 0,0 0-170 0 0,0 0-190 0 0,0 0-247 0 0,0 0-272 0 0,0 0-238 0 0,0 0-164 0 0,0 0-106 0 0,0 0-77 0 0,0 0-37 0 0,-10 2-63 0 0,-38 4 303 0 0,77 0-115 0 0,10-24-13 0 0,-56 12 787 0 0,0 13-1427 0 0,24-10-749 0 0,-5 2-7800 0 0,-2 1-2953 0 0</inkml:trace>
  <inkml:trace contextRef="#ctx0" brushRef="#br0" timeOffset="3896.891">56 365 0 0 0,'0'0'1220'0'0,"0"0"234"0"0,0 0-86 0 0,0 0-34 0 0,0 0-11 0 0,0 0-24 0 0,0 0 4 0 0,0 0-26 0 0,0 0-44 0 0,0 0-57 0 0,0 0-99 0 0,0 0-148 0 0,-3-1-151 0 0,1 0-629 0 0,0 1 0 0 0,0 0 0 0 0,0 0 0 0 0,0 0 0 0 0,0 1 0 0 0,1-1 0 0 0,-1 0-1 0 0,0 1 1 0 0,0-1 0 0 0,0 1 0 0 0,0 0 0 0 0,0-1 0 0 0,0 1 0 0 0,1 0 0 0 0,-1 0-1 0 0,0 0 1 0 0,1 1 0 0 0,-1-1 0 0 0,1 0 0 0 0,-1 1 0 0 0,1-1 0 0 0,-1 0 0 0 0,1 1-1 0 0,0 0 1 0 0,0-1 0 0 0,0 1 0 0 0,0 0 0 0 0,0 0 0 0 0,0-1 0 0 0,0 1 0 0 0,1 0-1 0 0,-1 0 1 0 0,1 0 0 0 0,-1 0 0 0 0,1 0 0 0 0,0 0 0 0 0,0 0 0 0 0,0 0 0 0 0,0 0-1 0 0,0 0 1 0 0,0 1-149 0 0,1-2 126 0 0,1 0-1 0 0,-1 0 1 0 0,0 0 0 0 0,1 0-1 0 0,-1 0 1 0 0,1 0-1 0 0,-1 0 1 0 0,1 0-1 0 0,0-1 1 0 0,-1 1-1 0 0,1 0 1 0 0,0-1 0 0 0,-1 0-1 0 0,1 1 1 0 0,0-1-1 0 0,0 0 1 0 0,-1 0-1 0 0,1 0 1 0 0,0 0-1 0 0,0 0 1 0 0,-1 0-1 0 0,1 0 1 0 0,0-1 0 0 0,-1 1-1 0 0,1-1 1 0 0,0 1-1 0 0,-1-1 1 0 0,2 0-126 0 0,0-1 53 0 0,0 1 0 0 0,-1-1 0 0 0,1 1 0 0 0,-1-1 0 0 0,1 0 0 0 0,-1 0 0 0 0,1 0 0 0 0,-1-1 0 0 0,0 1 0 0 0,0-1 0 0 0,0 1 0 0 0,-1-1 0 0 0,1 1 0 0 0,0-1 0 0 0,-1 0 0 0 0,0 0 0 0 0,0 0 0 0 0,0 0 0 0 0,0 0 0 0 0,1-2-53 0 0,-2 4 9 0 0,0 0 0 0 0,1 0 1 0 0,-1 0-1 0 0,0 0 0 0 0,0 0 0 0 0,0 0 0 0 0,0 0 1 0 0,0 0-1 0 0,0 0 0 0 0,0 0 0 0 0,0 0 1 0 0,0 0-1 0 0,0 0 0 0 0,-1 0 0 0 0,1 0 0 0 0,0 0 1 0 0,-1 0-1 0 0,1 0 0 0 0,-1 0 0 0 0,1 0 0 0 0,-1 0 1 0 0,1 1-1 0 0,-1-1 0 0 0,1 0 0 0 0,-1 0 1 0 0,0 0-1 0 0,0 1 0 0 0,1-1 0 0 0,-1 0 0 0 0,0 1 1 0 0,0-1-1 0 0,0 1 0 0 0,0-1 0 0 0,0 1 0 0 0,0-1 1 0 0,0 1-1 0 0,0 0 0 0 0,0-1 0 0 0,0 1 1 0 0,0 0-1 0 0,0 0 0 0 0,0 0 0 0 0,0 0 0 0 0,0 0 1 0 0,0 0-1 0 0,0 0 0 0 0,0 0 0 0 0,0 0 0 0 0,0 0 1 0 0,0 1-1 0 0,0-1 0 0 0,0 0 0 0 0,0 1 1 0 0,0-1-1 0 0,0 1-9 0 0,0-1-8 0 0,-2 0 9 0 0,1 0 0 0 0,0 0 1 0 0,-1 0-1 0 0,1 0 1 0 0,0 1-1 0 0,0-1 0 0 0,-1 1 1 0 0,1 0-1 0 0,0 0 0 0 0,0-1 1 0 0,0 1-1 0 0,0 1 1 0 0,0-1-1 0 0,0 0 0 0 0,0 0 1 0 0,1 1-1 0 0,-1-1 0 0 0,0 1 1 0 0,1 0-1 0 0,-1-1 0 0 0,1 1 1 0 0,-1 0-1 0 0,1 0 1 0 0,0 0-1 0 0,0 0 0 0 0,0 0 1 0 0,0 0-1 0 0,0 0 0 0 0,0 0 1 0 0,0 0-1 0 0,1 1 0 0 0,-1-1 1 0 0,1 0-1 0 0,0 0 1 0 0,0 1-1 0 0,0-1 0 0 0,0 0 1 0 0,0 0-1 0 0,0 1 0 0 0,0-1 1 0 0,1 0-1 0 0,-1 1-1 0 0,1-2 42 0 0,0 0 1 0 0,0 1-1 0 0,0-1 1 0 0,0 0-1 0 0,0 0 0 0 0,0 0 1 0 0,0 0-1 0 0,0 0 1 0 0,0 0-1 0 0,1-1 0 0 0,-1 1 1 0 0,0 0-1 0 0,1-1 1 0 0,-1 1-1 0 0,0 0 0 0 0,1-1 1 0 0,-1 0-1 0 0,0 1 1 0 0,1-1-1 0 0,-1 0 0 0 0,1 0 1 0 0,-1 0-1 0 0,1 0 1 0 0,-1 0-1 0 0,1 0 0 0 0,-1 0 1 0 0,1 0-1 0 0,-1 0 1 0 0,0-1-1 0 0,1 1 0 0 0,-1-1 1 0 0,1 1-1 0 0,-1-1 1 0 0,0 0-1 0 0,0 1 0 0 0,1-1 1 0 0,-1 0-1 0 0,0 0 1 0 0,0 0-1 0 0,0 0 0 0 0,0 0 1 0 0,0 0-1 0 0,1 0-42 0 0,21-39 428 0 0,-23 39-416 0 0,0 1-26 0 0,0 0-4 0 0,0 0 4 0 0,0 0 2 0 0,0 0-14 0 0,-56 30-421 0 0,56-30 455 0 0,-1 1-1 0 0,1 0 0 0 0,0-1 0 0 0,0 1 0 0 0,0 0 0 0 0,0 0 0 0 0,0-1 0 0 0,0 1 1 0 0,0 0-1 0 0,0-1 0 0 0,0 1 0 0 0,0 0 0 0 0,0 0 0 0 0,1-1 0 0 0,-1 1 0 0 0,0 0 0 0 0,0-1 1 0 0,1 1-1 0 0,-1 0 0 0 0,0-1 0 0 0,1 1 0 0 0,-1-1 0 0 0,1 1 0 0 0,-1 0 0 0 0,1-1 0 0 0,-1 1 1 0 0,1-1-1 0 0,-1 1 0 0 0,1-1 0 0 0,0 0 0 0 0,-1 1 0 0 0,1-1 0 0 0,-1 0 0 0 0,1 1 1 0 0,0-1-1 0 0,-1 0 0 0 0,1 0 0 0 0,0 1 0 0 0,0-1 0 0 0,-1 0 0 0 0,1 0 0 0 0,0 0 0 0 0,-1 0 1 0 0,1 0-1 0 0,0 0 0 0 0,0 0 0 0 0,-1 0 0 0 0,1 0 0 0 0,0-1 0 0 0,-1 1 0 0 0,1 0 0 0 0,0 0 1 0 0,-1-1-1 0 0,1 1 0 0 0,0 0-7 0 0,45-14 494 0 0,-3-40-181 0 0,-43 54-316 0 0,0-1-1 0 0,0 0 0 0 0,1 0 0 0 0,-1 0 1 0 0,0 0-1 0 0,0 0 0 0 0,0 0 0 0 0,0 0 1 0 0,0 1-1 0 0,0-1 0 0 0,-1 0 0 0 0,1 0 0 0 0,0 0 1 0 0,0 0-1 0 0,-1 0 0 0 0,1 1 0 0 0,0-1 1 0 0,-1 0-1 0 0,1 0 0 0 0,-1 1 0 0 0,1-1 1 0 0,-1 0-1 0 0,1 0 0 0 0,-1 1 0 0 0,0-1 0 0 0,1 1 1 0 0,-1-1-1 0 0,0 0 0 0 0,1 1 0 0 0,-1-1 1 0 0,0 1-1 0 0,0 0 0 0 0,0-1 0 0 0,1 1 1 0 0,-1 0-1 0 0,0-1 0 0 0,0 1 0 0 0,0 0 1 0 0,0 0-1 0 0,0 0 0 0 0,1 0 0 0 0,-1 0 0 0 0,0 0 1 0 0,0 0-1 0 0,0 0 0 0 0,0 0 0 0 0,0 0 1 0 0,0 0-1 0 0,1 1 0 0 0,-1-1 0 0 0,0 0 1 0 0,0 0-1 0 0,0 1 4 0 0,-51 11-247 0 0,50-11 242 0 0,-1 0 1 0 0,1-1 0 0 0,0 0 1 0 0,0 1-1 0 0,0 0 0 0 0,0-1 0 0 0,-1 1 0 0 0,1 0 1 0 0,0 0-1 0 0,0 0 0 0 0,1 0 0 0 0,-1 1 0 0 0,0-1 1 0 0,0 0-1 0 0,1 1 0 0 0,-1-1 0 0 0,0 1 1 0 0,1 0-1 0 0,0-1 0 0 0,-1 1 0 0 0,1 0 0 0 0,0 0 1 0 0,0 0-1 0 0,0 0 0 0 0,0 0 0 0 0,0 0 1 0 0,0 0-1 0 0,1 0 0 0 0,-1 0 0 0 0,1 1 0 0 0,0-1 1 0 0,-1 0-1 0 0,1 0 0 0 0,0 1 0 0 0,0-1 4 0 0,2 0 15 0 0,0 0 0 0 0,0 0-1 0 0,1 0 1 0 0,-1-1 0 0 0,0 1 0 0 0,0-1-1 0 0,1 0 1 0 0,-1 0 0 0 0,1 0 0 0 0,-1 0-1 0 0,1 0 1 0 0,0 0 0 0 0,-1-1 0 0 0,1 1-1 0 0,0-1 1 0 0,-1 1 0 0 0,1-1 0 0 0,0 0-1 0 0,2-1-14 0 0,-2 2 22 0 0,-1-1-1 0 0,0 0 1 0 0,1 0 0 0 0,-1 0-1 0 0,1 0 1 0 0,-1 0-1 0 0,1 0 1 0 0,-1-1-1 0 0,0 1 1 0 0,1-1-1 0 0,-1 0 1 0 0,0 1 0 0 0,1-1-1 0 0,-1 0 1 0 0,0-1-1 0 0,0 1 1 0 0,0 0-1 0 0,0 0 1 0 0,0-1-1 0 0,0 0 1 0 0,0 1-1 0 0,0-1 1 0 0,-1 0 0 0 0,1 0-1 0 0,-1 0 1 0 0,1 0-1 0 0,-1 0 1 0 0,0 0-1 0 0,1 0 1 0 0,-1 0-1 0 0,0-2-21 0 0,6-22 117 0 0,-7 26-138 0 0,0 0-23 0 0,-28 14-7939 0 0,23-7 3358 0 0,-1-2-6988 0 0</inkml:trace>
</inkml:ink>
</file>

<file path=ppt/ink/ink2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10.82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92 4481 0 0,'0'0'2239'0'0,"0"0"-427"0"0,0 0-82 0 0,0 0 181 0 0,0 0 44 0 0,0 0-244 0 0,0 0-454 0 0,0 0-431 0 0,0 0-251 0 0,0 0-77 0 0,0 0 33 0 0,0 0 85 0 0,0 0 54 0 0,4 0 4 0 0,48-14 1792 0 0,0-27-679 0 0,-16 15-984 0 0,-17 60-565 0 0,-10-5-128 0 0,-1 0-1 0 0,-1 1 0 0 0,-1 0 0 0 0,-2 0 1 0 0,1 26-110 0 0,10 66 123 0 0,32 84-36 0 0,-34-154 73 0 0,-12-52-127 0 0,0 0 1 0 0,-1 0 0 0 0,1 0 0 0 0,-1 0-1 0 0,1 0 1 0 0,0 0 0 0 0,-1 0 0 0 0,1 0 0 0 0,-1 0-1 0 0,1 0 1 0 0,-1 0 0 0 0,1-1 0 0 0,0 1-1 0 0,-1 0 1 0 0,1 0 0 0 0,-1-1 0 0 0,1 1-1 0 0,-1 0 1 0 0,1-1 0 0 0,-1 1 0 0 0,0 0-1 0 0,1-1 1 0 0,-1 1 0 0 0,1-1 0 0 0,-1 1 0 0 0,0-1-1 0 0,1 1 1 0 0,-1-1 0 0 0,0 1 0 0 0,1-1-1 0 0,-1 1 1 0 0,0-1 0 0 0,0 1 0 0 0,0-1-1 0 0,1 1 1 0 0,-1-1 0 0 0,0 0 0 0 0,0 1 0 0 0,0-1-1 0 0,0 1 1 0 0,0-1 0 0 0,0 0 0 0 0,0 1-1 0 0,0-1 1 0 0,-1 1 0 0 0,1-1 0 0 0,0 1-1 0 0,0-1 1 0 0,0 0 0 0 0,0 1 0 0 0,-1-1 0 0 0,1 1-1 0 0,0-1 1 0 0,-1 1 0 0 0,1-1 0 0 0,0 1-34 0 0,16-80 265 0 0,56-171 60 0 0,-17 12-233 0 0,-53 208 207 0 0,-2 27-5257 0 0,0 2-5371 0 0,0 2-1056 0 0</inkml:trace>
  <inkml:trace contextRef="#ctx0" brushRef="#br0" timeOffset="2159.31">566 571 6729 0 0,'0'0'2102'0'0,"0"0"-371"0"0,0 0-210 0 0,0 0 114 0 0,0 0 108 0 0,0 0-150 0 0,0 0-319 0 0,0 0-410 0 0,0 0-305 0 0,0 0-138 0 0,0 0-15 0 0,0 0 8 0 0,9 0 1384 0 0,-35 106-341 0 0,19-75-1236 0 0,-1 49 247 0 0,10-78-445 0 0,-1-1 1 0 0,1 1-1 0 0,-1-1 0 0 0,1 1 1 0 0,0-1-1 0 0,0 1 0 0 0,0-1 0 0 0,0 0 1 0 0,-1 0-1 0 0,1 0 0 0 0,1 0 1 0 0,-1-1-1 0 0,0 1 0 0 0,0 0 1 0 0,0-1-1 0 0,0 1 0 0 0,1-1 1 0 0,-1 0-1 0 0,0 0 0 0 0,0 0 1 0 0,0 0-1 0 0,1 0 0 0 0,1-1-23 0 0,-4 1-212 0 0,1-10-3162 0 0,0 2-483 0 0,-1 1-4366 0 0,0 3-1583 0 0</inkml:trace>
  <inkml:trace contextRef="#ctx0" brushRef="#br0" timeOffset="2613.267">728 313 9162 0 0,'0'0'2440'0'0,"0"0"-248"0"0,0 0-171 0 0,0 0-98 0 0,0 0-172 0 0,0 0-320 0 0,0 0-340 0 0,0 0-261 0 0,0 0-209 0 0,0 0-137 0 0,0 0-79 0 0,0 0-80 0 0,0 0-54 0 0,-6-2-35 0 0,-25-7 37 0 0,29 13 0 0 0,2-4-244 0 0,26-22 119 0 0,-26 22-114 0 0,0 0 22 0 0,0 0 0 0 0,0 0-5 0 0,0 0 9 0 0,0 0 21 0 0,-26 8 178 0 0,3 2-220 0 0,22-10-98 0 0,1 0-38 0 0,0 0-110 0 0,0 0-156 0 0,0 0-186 0 0,0 0-243 0 0,0 0-274 0 0,0 0-362 0 0,0 0-502 0 0,0 0-832 0 0,0 0-1895 0 0,0 0-3094 0 0</inkml:trace>
</inkml:ink>
</file>

<file path=ppt/ink/ink2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46.65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294 115 936 0 0,'0'0'3218'0'0,"0"0"-1181"0"0,0 0-278 0 0,0 0 129 0 0,0 0 97 0 0,0 0-77 0 0,0 0-253 0 0,0 0-293 0 0,0 0-269 0 0,0 0-171 0 0,0 0-105 0 0,0 0-61 0 0,0 0-66 0 0,-20 6 1413 0 0,-40 61 928 0 0,0 37-1808 0 0,33-51-962 0 0,2 1 0 0 0,2 1 1 0 0,3 1-1 0 0,3 1 0 0 0,-1 13-261 0 0,12-50 75 0 0,1 1 1 0 0,1-1-1 0 0,0 1 1 0 0,2 0-1 0 0,0 0 1 0 0,2 1-1 0 0,0-1 0 0 0,2 0 1 0 0,0 0-1 0 0,1 0 1 0 0,1 0-1 0 0,1-1 1 0 0,1 1-1 0 0,0-1 1 0 0,2-1-1 0 0,1 1 0 0 0,0-1 1 0 0,1-1-1 0 0,1 1 1 0 0,1-2-1 0 0,0 0 1 0 0,1 0-1 0 0,1-1 1 0 0,1-1-1 0 0,0 0 1 0 0,7 4-76 0 0,33 3 426 0 0,-48-18-3086 0 0,-7-4 1672 0 0,0 0-282 0 0,0 0-497 0 0,5 0-6839 0 0,-1 0-3131 0 0</inkml:trace>
  <inkml:trace contextRef="#ctx0" brushRef="#br0" timeOffset="1132.469">432 623 0 0 0,'0'0'247'0'0,"0"0"794"0"0,0 0 180 0 0,0 0-105 0 0,0 0-129 0 0,0 0-82 0 0,0 0-10 0 0,0 0 96 0 0,0 0 130 0 0,0 0 78 0 0,4-4 35 0 0,12-11-66 0 0,-12 12-100 0 0,4-12 10330 0 0,10 19-8275 0 0,-9-1-3582 0 0,1 2 532 0 0,-1 1-1 0 0,-1 0 0 0 0,1 0 1 0 0,-1 1-1 0 0,0 0 0 0 0,0 0 1 0 0,-1 1-1 0 0,0 0 0 0 0,0 1 1 0 0,-1-1-1 0 0,0 1 0 0 0,2 5-72 0 0,1 3 82 0 0,0 1 0 0 0,-1 0 0 0 0,-1 0 0 0 0,-1 1 0 0 0,-1-1 0 0 0,0 1 0 0 0,1 17-82 0 0,10 36 142 0 0,29 46 92 0 0,-15-77-214 0 0,-6-97 1272 0 0,117-220-1319 0 0,-90 189 34 0 0,-50 86-15 0 0,-1 1-8 0 0,0 0-5 0 0,0 0 5 0 0,0 0 4 0 0,0 0-7 0 0,0 0 2 0 0,0 0-19 0 0,0 0 22 0 0,0 0 32 0 0,0 0-20 0 0,0 0-7 0 0,0 0-7 0 0,0 0-11 0 0,0 0-15 0 0,0 0-6 0 0,0 0-19 0 0,0 0 15 0 0,0 0-17 0 0,-16-11-14060 0 0,13 11 2575 0 0</inkml:trace>
  <inkml:trace contextRef="#ctx0" brushRef="#br0" timeOffset="1698.218">467 369 9618 0 0,'0'0'2477'0'0,"0"0"-437"0"0,0 0-241 0 0,0 0-48 0 0,0 0-135 0 0,0 0-270 0 0,0 0-346 0 0,0 0-308 0 0,0 0-207 0 0,0 0-120 0 0,0 0-22 0 0,0 0 7 0 0,0 0 64 0 0,16-4 1110 0 0,388 4 1992 0 0,-362 7-2651 0 0,-84-39-800 0 0,-45-24-1003 0 0,49 19-2188 0 0,20 15-6765 0 0,15 18 1030 0 0</inkml:trace>
  <inkml:trace contextRef="#ctx0" brushRef="#br0" timeOffset="2051.987">524 0 9410 0 0,'0'0'2274'0'0,"0"0"-259"0"0,0 0-105 0 0,0 0-86 0 0,0 0-204 0 0,0 0-323 0 0,0 0-396 0 0,0 0-326 0 0,0 0-162 0 0,0 0-2 0 0,0 0 73 0 0,0 0 100 0 0,12 4 75 0 0,181 32 2108 0 0,35-20-3651 0 0,-211-9-2085 0 0,-10-4-2109 0 0,-4-2-6606 0 0</inkml:trace>
</inkml:ink>
</file>

<file path=ppt/ink/ink2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39.59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0 737 4697 0 0,'0'0'2709'0'0,"0"0"-445"0"0,0 0-165 0 0,0 0-65 0 0,0 0-114 0 0,0 0-231 0 0,0 0-324 0 0,0 0-330 0 0,0 0-236 0 0,0 0-117 0 0,0 0-50 0 0,0 0-11 0 0,17 4 2041 0 0,121-12 257 0 0,84-20-1570 0 0,-197 19-2758 0 0,-53 6-7703 0 0,21 3 3432 0 0,-1 0-5731 0 0</inkml:trace>
  <inkml:trace contextRef="#ctx0" brushRef="#br0" timeOffset="266.641">195 546 14067 0 0,'0'0'2649'0'0,"0"0"-1124"0"0,0 0-658 0 0,0 0-113 0 0,0 0 79 0 0,0 0 95 0 0,0 0 11 0 0,0 0-97 0 0,0 0-149 0 0,0 0-155 0 0,0 0-130 0 0,0 0-136 0 0,0 0-75 0 0,-1 25-37 0 0,-5 126 56 0 0,6-14-187 0 0,0-108-4782 0 0,0 0-4898 0 0,0-29-1214 0 0</inkml:trace>
  <inkml:trace contextRef="#ctx0" brushRef="#br0" timeOffset="1130.668">554 494 4913 0 0,'0'0'2258'0'0,"0"0"-572"0"0,0 0-122 0 0,0 0 123 0 0,0 0 87 0 0,0 0-79 0 0,0 0-312 0 0,0 0-390 0 0,0 0-331 0 0,0 0-189 0 0,0 0-64 0 0,0 0 69 0 0,18 7 1658 0 0,-10-6-1796 0 0,1-1-1 0 0,-1 0 1 0 0,0-1-1 0 0,0 0 1 0 0,0 0-1 0 0,-1-1 1 0 0,1 0-1 0 0,0 0 1 0 0,0-1-1 0 0,-1 0 1 0 0,0 0-1 0 0,1-1 1 0 0,-1 0-1 0 0,5-4-339 0 0,46-36 886 0 0,-29 19-510 0 0,-8 84-224 0 0,56 180-11 0 0,-42-3-126 0 0,2-140 12 0 0,-18-149 821 0 0,21-87-692 0 0,65-190-47 0 0,-85 256-62 0 0,-17 68-1334 0 0,-3 5-4546 0 0,-1 0-6002 0 0,1 1 1169 0 0</inkml:trace>
  <inkml:trace contextRef="#ctx0" brushRef="#br0" timeOffset="1601.533">1259 1013 13259 0 0,'0'0'1840'0'0,"0"0"-588"0"0,0 0-273 0 0,0 0 146 0 0,0 0 194 0 0,0 0 66 0 0,0 0-194 0 0,0 0-329 0 0,0 0-257 0 0,0 0-166 0 0,0 0-79 0 0,0 0-12 0 0,0 0-40 0 0,2 27 851 0 0,-18 97-141 0 0,15-118-25 0 0,0-3-3901 0 0,-1-12-13132 0 0,2 5 6546 0 0</inkml:trace>
  <inkml:trace contextRef="#ctx0" brushRef="#br0" timeOffset="2007.803">1436 719 7282 0 0,'0'0'3567'0'0,"0"0"-1268"0"0,0 0-629 0 0,0 0-157 0 0,0 0-62 0 0,0 0-90 0 0,0 0-176 0 0,0 0-240 0 0,0 0-220 0 0,0 0-178 0 0,0 0-122 0 0,0 0-66 0 0,-10 1-32 0 0,-29 7-27 0 0,22-1 588 0 0,29-9-517 0 0,-11-4 840 0 0,-22 14-571 0 0,29-12-7840 0 0,-6 3 6605 0 0,1 0-4633 0 0,-3-2-5830 0 0</inkml:trace>
  <inkml:trace contextRef="#ctx0" brushRef="#br0" timeOffset="2545.577">1508 255 6913 0 0,'0'0'2160'0'0,"0"0"-221"0"0,0 0-19 0 0,0 0 1 0 0,0 0-108 0 0,0 0-279 0 0,0 0-366 0 0,0 0-272 0 0,0 0-165 0 0,0 0-67 0 0,0 0-10 0 0,0 0 6 0 0,0 0-31 0 0,3-6-32 0 0,9-16-71 0 0,-9 17-55 0 0,-3 5-58 0 0,0 0-62 0 0,0 0-43 0 0,0 0-44 0 0,0 0-25 0 0,0 0-48 0 0,0 0-30 0 0,0 0-22 0 0,-49 55 1052 0 0,-25 18-985 0 0,48-40-1303 0 0,26-32 630 0 0,0-1-197 0 0,0 0-266 0 0,0 0-457 0 0,0 0-638 0 0,2 0-3026 0 0,1 0 2179 0 0,-3 0 825 0 0,4 0-9416 0 0</inkml:trace>
  <inkml:trace contextRef="#ctx0" brushRef="#br0" timeOffset="3593.625">448 144 2833 0 0,'0'0'2227'0'0,"0"0"-129"0"0,0 0 35 0 0,0 0-43 0 0,0 0-222 0 0,0 0-375 0 0,0 0-432 0 0,0 0-336 0 0,0 0-208 0 0,0 0-64 0 0,0 0 0 0 0,0 0 65 0 0,0 0 122 0 0,3 0 74 0 0,129 4 4174 0 0,8 0-3872 0 0,-26-4-585 0 0,-113 0-413 0 0,-1 0 14 0 0,0 0 19 0 0,0 0 17 0 0,0 0-15 0 0,0 0 19 0 0,0 0 2 0 0,0 0-2 0 0,0 0-7 0 0,0 0-28 0 0,0 0-18 0 0,0 0-20 0 0,0 0 22 0 0,0 0-2 0 0,0 0-1 0 0,0 0 10 0 0,0 0 3 0 0,0 0 24 0 0,0 0 22 0 0,0 0 8 0 0,0 0-1 0 0,0 0 12 0 0,0 0 11 0 0,0 0 3 0 0,0 0 36 0 0,0 0 1 0 0,0 0 0 0 0,-17-15 249 0 0,-26-48-370 0 0,22 17-460 0 0,19 27-7056 0 0,2 18 1538 0 0,0 1-5610 0 0</inkml:trace>
  <inkml:trace contextRef="#ctx0" brushRef="#br0" timeOffset="4202.859">1589 23 3249 0 0,'0'0'2111'0'0,"0"0"-115"0"0,0 0-57 0 0,0 0 74 0 0,0 0-6 0 0,0 0-181 0 0,0 0-309 0 0,0 0-325 0 0,0 0-259 0 0,0 0-202 0 0,0 0-91 0 0,0 0-62 0 0,0-4-47 0 0,0-11-41 0 0,0 12-61 0 0,44 36 2600 0 0,129 132-689 0 0,-154-144-2297 0 0,-1 0-1 0 0,0 2 1 0 0,-2-1 0 0 0,-1 2-1 0 0,-1 0 1 0 0,0 1-1 0 0,-2 0 1 0 0,-1 1 0 0 0,-1 1-1 0 0,-2-1 1 0 0,0 1-1 0 0,-2 1 1 0 0,-1 0 0 0 0,-1-1-1 0 0,-1 1 1 0 0,-2 2-43 0 0,0-7-3 0 0,-2 1 0 0 0,-1-1 0 0 0,0 1 0 0 0,-2-1 0 0 0,-1 0 0 0 0,-1 0 0 0 0,0 0 1 0 0,-2-1-1 0 0,-1 0 0 0 0,0-1 0 0 0,-2 0 0 0 0,-10 16 3 0 0,-1-8-237 0 0,-1-2-1 0 0,-2 0 1 0 0,0-2-1 0 0,-2-1 1 0 0,0 0 0 0 0,-2-3-1 0 0,0 0 1 0 0,-1-2 0 0 0,-2-1-1 0 0,1-1 1 0 0,-2-2-1 0 0,0-1 1 0 0,-1-2 0 0 0,-27 6 237 0 0,-67 7-3737 0 0,74-23-4968 0 0,40-2-2296 0 0</inkml:trace>
  <inkml:trace contextRef="#ctx0" brushRef="#br0" timeOffset="6123.891">2303 656 6457 0 0,'0'0'2829'0'0,"0"0"-734"0"0,0 0-345 0 0,0 0-30 0 0,0 0-81 0 0,0 0-152 0 0,0 0-220 0 0,0 0-301 0 0,0 0-258 0 0,0 0-200 0 0,0 0-187 0 0,0 0-114 0 0,-11 7-63 0 0,-33 24-31 0 0,43-30-101 0 0,0 0 0 0 0,0 0 0 0 0,0 0 0 0 0,0 0 0 0 0,0 0 0 0 0,0 0 0 0 0,0 0 0 0 0,0 1 0 0 0,0-1-1 0 0,1 0 1 0 0,-1 0 0 0 0,1 1 0 0 0,-1-1 0 0 0,1 0 0 0 0,-1 1 0 0 0,1-1 0 0 0,0 1 0 0 0,0-1 0 0 0,-1 1 0 0 0,1-1-1 0 0,0 0 1 0 0,0 1 0 0 0,1-1 0 0 0,-1 1 0 0 0,0-1 0 0 0,0 1 0 0 0,1-1 0 0 0,-1 1-12 0 0,1 2 49 0 0,1-1 33 0 0,0 0 0 0 0,0-1 0 0 0,0 1 0 0 0,1-1 0 0 0,-1 0 0 0 0,1 0 0 0 0,-1 0 0 0 0,1 0 0 0 0,-1 0 0 0 0,1-1 0 0 0,0 1 0 0 0,0-1 0 0 0,0 1 0 0 0,0-1 0 0 0,0 0 0 0 0,0 0 0 0 0,1-1 0 0 0,-1 1 0 0 0,3 0-82 0 0,-3-1 84 0 0,0 1-1 0 0,0 0 1 0 0,0-1 0 0 0,0 1-1 0 0,0-1 1 0 0,0 0 0 0 0,0 0-1 0 0,0 0 1 0 0,0-1 0 0 0,-1 1 0 0 0,1-1-1 0 0,0 1 1 0 0,0-1 0 0 0,0 0-1 0 0,0 0 1 0 0,-1 0 0 0 0,1-1-1 0 0,0 1 1 0 0,-1-1 0 0 0,1 1 0 0 0,-1-1-1 0 0,0 0 1 0 0,1 0 0 0 0,-1 0-1 0 0,0 0 1 0 0,0 0 0 0 0,0-1-1 0 0,-1 1 1 0 0,1 0 0 0 0,0-1 0 0 0,-1 1-1 0 0,0-1 1 0 0,1 0 0 0 0,-1 0-1 0 0,0 1 1 0 0,0-1 0 0 0,-1 0 0 0 0,1-3-84 0 0,-1 4-8 0 0,0-1 1 0 0,0 1-1 0 0,-1-1 1 0 0,1 1-1 0 0,-1-1 1 0 0,0 1-1 0 0,0 0 1 0 0,0-1-1 0 0,0 1 1 0 0,0 0-1 0 0,0 0 1 0 0,-1-1-1 0 0,1 1 1 0 0,-1 0-1 0 0,1 0 1 0 0,-1 1-1 0 0,0-1 1 0 0,0 0-1 0 0,0 1 1 0 0,0-1-1 0 0,0 1 1 0 0,0-1 0 0 0,0 1-1 0 0,-1 0 1 0 0,1 0-1 0 0,0 0 1 0 0,-1 0-1 0 0,1 0 1 0 0,-1 1-1 0 0,1-1 1 0 0,-1 1-1 0 0,1-1 1 0 0,-3 1 7 0 0,-2-1-95 0 0,0 1 1 0 0,0-1 0 0 0,0 1 0 0 0,0 1 0 0 0,0-1-1 0 0,0 1 1 0 0,1 0 0 0 0,-1 1 0 0 0,0 0-1 0 0,0 0 1 0 0,1 0 0 0 0,-3 2 94 0 0,5-2-42 0 0,-48 32-662 0 0,34-1 364 0 0,19-31 358 0 0,0 0-1 0 0,0 0 0 0 0,1 0 1 0 0,-1 0-1 0 0,1 0 0 0 0,0 0 1 0 0,0 0-1 0 0,-1-1 0 0 0,1 1 1 0 0,0-1-1 0 0,0 1 0 0 0,1-1 1 0 0,-1 0-1 0 0,0 0 0 0 0,0 0 1 0 0,0 0-1 0 0,1 0 0 0 0,-1-1 1 0 0,1 1-1 0 0,-1-1 0 0 0,0 1 1 0 0,1-1-1 0 0,-1 0 0 0 0,1 0 1 0 0,0 0-18 0 0,12 0 211 0 0,-6 2-64 0 0,0-1 0 0 0,0-1-1 0 0,0 0 1 0 0,0 0 0 0 0,0 0-1 0 0,0-1 1 0 0,-1-1 0 0 0,1 1 0 0 0,0-1-1 0 0,-1-1 1 0 0,1 0 0 0 0,-1 0 0 0 0,0-1-1 0 0,0 0 1 0 0,0 0 0 0 0,0 0 0 0 0,-1-1-1 0 0,1-1 1 0 0,-1 1 0 0 0,4-6-147 0 0,-10 10 10 0 0,0 1-1 0 0,0-1 1 0 0,-1 1 0 0 0,1-1 0 0 0,-1 0 0 0 0,1 1 0 0 0,0-1-1 0 0,-1 0 1 0 0,1 1 0 0 0,-1-1 0 0 0,0 0 0 0 0,1 0-1 0 0,-1 1 1 0 0,0-1 0 0 0,1 0 0 0 0,-1 0 0 0 0,0 0 0 0 0,0 0-1 0 0,0 0 1 0 0,0 1 0 0 0,1-1 0 0 0,-1 0 0 0 0,-1 0 0 0 0,1 0-1 0 0,0 0 1 0 0,0 0 0 0 0,0 0 0 0 0,0 1 0 0 0,-1-1-1 0 0,1 0 1 0 0,0 0 0 0 0,-1 0 0 0 0,1 1 0 0 0,0-1 0 0 0,-1 0-1 0 0,1 0 1 0 0,-1 1 0 0 0,1-1 0 0 0,-1 0 0 0 0,0 1 0 0 0,1-1-1 0 0,-1 1 1 0 0,0-1 0 0 0,1 0 0 0 0,-1 1 0 0 0,0 0-1 0 0,0-1 1 0 0,1 1 0 0 0,-1-1 0 0 0,0 1 0 0 0,0 0 0 0 0,0 0-1 0 0,0-1 1 0 0,1 1 0 0 0,-1 0 0 0 0,0 0 0 0 0,0 0 0 0 0,0 0-1 0 0,0 0 1 0 0,0 0-10 0 0,-3 0-111 0 0,-1 0 0 0 0,0 0 0 0 0,0 0-1 0 0,0 1 1 0 0,1 0 0 0 0,-1 0 0 0 0,0 0 0 0 0,1 0-1 0 0,-1 1 1 0 0,1 0 0 0 0,0 0 0 0 0,-1 0 0 0 0,1 0 0 0 0,0 1-1 0 0,0 0 1 0 0,0-1 0 0 0,1 1 0 0 0,-1 1 0 0 0,1-1-1 0 0,-1 0 1 0 0,1 1 0 0 0,0 0 0 0 0,1 0 0 0 0,-3 3 111 0 0,4 2-2423 0 0,2-7-5745 0 0,2-2-3562 0 0</inkml:trace>
</inkml:ink>
</file>

<file path=ppt/ink/ink2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31.14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0 976 6009 0 0,'0'0'2758'0'0,"0"0"-529"0"0,0 0-285 0 0,0 0-80 0 0,0 0-102 0 0,0 0-220 0 0,0 0-313 0 0,0 0-298 0 0,0 0-231 0 0,0 0-134 0 0,26 4 3859 0 0,1 1-3867 0 0,1-1-1 0 0,-1-1 1 0 0,1-2 0 0 0,0 0 0 0 0,-1-2-1 0 0,20-4-557 0 0,-21 4 220 0 0,197-17 819 0 0,-193 25-890 0 0,-29-7-123 0 0,-1 0-17 0 0,0 0-16 0 0,0 0 1 0 0,0 0 27 0 0,0 0 0 0 0,0 0 11 0 0,0 0 8 0 0,0 0-20 0 0,0 0-5 0 0,0 0 20 0 0,0 0-3 0 0,0 0-26 0 0,0 0 13 0 0,0 0-22 0 0,0 0-6 0 0,0 0 20 0 0,0 0-5 0 0,0 0-35 0 0,0 0-12 0 0,0 0-43 0 0,0 0-56 0 0,0 0-27 0 0,0 0-76 0 0,0 0-108 0 0,-18 1-6369 0 0,9 6 3853 0 0,2-1-2776 0 0,-2-1-5748 0 0</inkml:trace>
  <inkml:trace contextRef="#ctx0" brushRef="#br0" timeOffset="682.21">43 1234 5833 0 0,'0'0'4840'0'0,"0"0"-2230"0"0,0 0-882 0 0,0 0-181 0 0,0 0-72 0 0,0 0-156 0 0,0 0-259 0 0,0 0-305 0 0,0 0-215 0 0,0 0-78 0 0,0 0-18 0 0,0 0 35 0 0,0 0 26 0 0,7 10 2876 0 0,-7-9-3008 0 0,0-1-51 0 0,0 0-6 0 0,0 0-12 0 0,0 0-40 0 0,0 0-20 0 0,0 0-28 0 0,0 0-37 0 0,19 4 989 0 0,217-11 73 0 0,-59-12-875 0 0,-105 19-254 0 0,-72 0-103 0 0,0 0-10 0 0,0 0 8 0 0,0 0-13 0 0,0 0 20 0 0,0 0 6 0 0,0 0-26 0 0,0 0 25 0 0,0 0-6 0 0,0 0 2 0 0,-1 0-3 0 0,1 0-7 0 0,0 0 25 0 0,0 0-24 0 0,0 0 16 0 0,0 0 10 0 0,-6-2-480 0 0,-5 0-3650 0 0,0 3-4047 0 0,7 2-3628 0 0</inkml:trace>
  <inkml:trace contextRef="#ctx0" brushRef="#br0" timeOffset="4101.62">1234 836 0 0 0,'0'0'324'0'0,"0"0"1140"0"0,0 0 446 0 0,0 0 155 0 0,0 0 74 0 0,0 0-99 0 0,0 0-203 0 0,0 0-237 0 0,0 0-232 0 0,0 0-172 0 0,-4-3-69 0 0,-11-12-98 0 0,12 11-65 0 0,3 4-55 0 0,0 0-110 0 0,0 0-83 0 0,0 0-109 0 0,0 0-94 0 0,0 0-80 0 0,0 0-84 0 0,0 0-90 0 0,0 0-69 0 0,0 0-23 0 0,0 0-66 0 0,26 23 816 0 0,-3 2-702 0 0,-2 2 0 0 0,0 1-1 0 0,-2 0 1 0 0,-1 1 0 0 0,-1 1 0 0 0,-1 1 0 0 0,-2 0 0 0 0,-1 1 0 0 0,-2 1 0 0 0,-1-1 0 0 0,-2 2 0 0 0,4 31-215 0 0,5 39 317 0 0,-11-64-63 0 0,-6-39-217 0 0,0-1-4 0 0,0 0 15 0 0,0 0 2 0 0,0 0 20 0 0,0 0-8 0 0,11-48 1563 0 0,6-26-1561 0 0,3 0-1 0 0,3 2 0 0 0,24-50-63 0 0,-27 71 18 0 0,37-97 92 0 0,-35 90-55 0 0,-18 42-793 0 0,-9 21-3506 0 0,0 9 1581 0 0,4-7-390 0 0,-1 0-3673 0 0,-2 1-5289 0 0</inkml:trace>
  <inkml:trace contextRef="#ctx0" brushRef="#br0" timeOffset="6638.53">1074 549 2657 0 0,'0'0'1605'0'0,"0"0"45"0"0,0 0 124 0 0,0 0 153 0 0,0 0 58 0 0,0 0-212 0 0,0 0-314 0 0,0 0-272 0 0,0 0-215 0 0,0 0-176 0 0,0 0-113 0 0,0 0-62 0 0,0 0-52 0 0,-4-4 1938 0 0,76 1 733 0 0,123-19-1577 0 0,-70 17-1349 0 0,-11-5-66 0 0,-114 10-224 0 0,0 0 1 0 0,0 0 7 0 0,0 0 8 0 0,0 0 3 0 0,0 0-8 0 0,0 0 19 0 0,0 0-7 0 0,0 0-15 0 0,0 0 7 0 0,0 0-10 0 0,0 0 18 0 0,0 0-25 0 0,0 0 14 0 0,0 0 12 0 0,0 0 2 0 0,0 0-21 0 0,0 0-4 0 0,0 0 7 0 0,0 0 3 0 0,0 0-12 0 0,0 0 5 0 0,0 0-3 0 0,0 0-4 0 0,0 0-6 0 0,0 0 13 0 0,0 0 3 0 0,0 0-1 0 0,0 0 13 0 0,0 0-24 0 0,0 0 3 0 0,0 0 6 0 0,0 0-8 0 0,0 0 2 0 0,0 0-12 0 0,0 0-16 0 0,0 0 31 0 0,-16 0 1249 0 0,-40-30-1038 0 0,-21-43-11 0 0,78 72-489 0 0,-1 0 0 0 0,0-1 0 0 0,0 1-1 0 0,1-1 1 0 0,-1 1 0 0 0,1 0 0 0 0,-1 0-1 0 0,1-1 1 0 0,0 1 0 0 0,-1 0 0 0 0,1 0 0 0 0,0 0-1 0 0,0-1 1 0 0,0 1 0 0 0,0 0 0 0 0,0 0 0 0 0,0 0-1 0 0,0 1 1 0 0,0-1 0 0 0,0 0 0 0 0,0 0 0 0 0,1 1-1 0 0,-1-1 1 0 0,0 0 0 0 0,0 1 0 0 0,1-1-1 0 0,-1 1 1 0 0,0 0 0 0 0,1-1 0 0 0,-1 1 0 0 0,1 0-1 0 0,-1 0 1 0 0,0 0 0 0 0,1 0 0 0 0,-1 0 0 0 0,1 0-1 0 0,-1 0 1 0 0,0 1 0 0 0,1-1 264 0 0,14-5-8532 0 0,-7 1-3097 0 0</inkml:trace>
  <inkml:trace contextRef="#ctx0" brushRef="#br0" timeOffset="7404.636">1059 203 0 0 0,'0'0'761'0'0,"0"0"550"0"0,0 0 134 0 0,0 0-22 0 0,0 0-28 0 0,0 0-18 0 0,0 0-23 0 0,0 0-56 0 0,0 0 11 0 0,0 0-45 0 0,0 0-79 0 0,0 0-53 0 0,-11 0-121 0 0,-20 0-451 0 0,9 0 6592 0 0,74 11-4991 0 0,158 0 164 0 0,54-7-1326 0 0,-261-2 191 0 0,3 7-12699 0 0,-5-6 6606 0 0,2 1-6808 0 0</inkml:trace>
  <inkml:trace contextRef="#ctx0" brushRef="#br0" timeOffset="13624.206">939 0 0 0 0,'0'0'1092'0'0,"0"0"802"0"0,0 0 125 0 0,0 0-112 0 0,0 0-110 0 0,0 0-133 0 0,0 0-165 0 0,0 0-171 0 0,0 0-188 0 0,0 0-138 0 0,0 0-87 0 0,0 0-67 0 0,-4 23 2559 0 0,-113 228-750 0 0,98-197-2484 0 0,1 2 0 0 0,3 1-1 0 0,3 0 1 0 0,2 0 0 0 0,2 1 0 0 0,3 0-1 0 0,3 0 1 0 0,2 1 0 0 0,4 14-173 0 0,1-38 120 0 0,2 0 0 0 0,1 0 1 0 0,1-1-1 0 0,2 0 0 0 0,2 0 0 0 0,1-1 0 0 0,17 29-120 0 0,-5-20 211 0 0,1-1-1 0 0,2-1 1 0 0,2-2-1 0 0,1-1 1 0 0,2-1-1 0 0,31 24-210 0 0,-43-41 166 0 0,0-2 0 0 0,1 0 1 0 0,0-2-1 0 0,2 0 0 0 0,0-2 0 0 0,8 3-166 0 0,-33-16-12 0 0,0 1 0 0 0,1-1 1 0 0,-1 0-1 0 0,1 1 1 0 0,-1-1-1 0 0,0 0 1 0 0,1 0-1 0 0,-1 1 0 0 0,1-1 1 0 0,-1 0-1 0 0,1 0 1 0 0,-1 0-1 0 0,1 0 1 0 0,-1 0-1 0 0,1 0 0 0 0,-1 0 1 0 0,1 0-1 0 0,-1 0 1 0 0,1 0-1 0 0,-1 0 0 0 0,1 0 1 0 0,-1 0-1 0 0,1 0 1 0 0,-1 0-1 0 0,1 0 1 0 0,-1 0-1 0 0,1-1 0 0 0,-1 1 1 0 0,1 0-1 0 0,-1 0 1 0 0,1-1-1 0 0,-1 1 1 0 0,0 0-1 0 0,1-1 0 0 0,-1 1 1 0 0,1 0-1 0 0,-1-1 1 0 0,0 1-1 0 0,1 0 1 0 0,-1-1-1 0 0,0 1 0 0 0,0-1 1 0 0,1 1-1 0 0,-1-1 1 0 0,0 1-1 0 0,0-1 0 0 0,0 1 1 0 0,0-1-1 0 0,1 1 1 0 0,-1-1-1 0 0,0 1 1 0 0,0-1 11 0 0,0-20-3770 0 0,-1 10-1484 0 0,1 7-6680 0 0</inkml:trace>
</inkml:ink>
</file>

<file path=ppt/ink/ink2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49.77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0 755 8682 0 0,'0'0'2648'0'0,"0"0"-711"0"0,0 0-465 0 0,0 0-125 0 0,0 0 23 0 0,0 0-30 0 0,0 0-122 0 0,0 0-135 0 0,0 0-123 0 0,0 0-125 0 0,0 0-135 0 0,0 0-93 0 0,20 0-82 0 0,123-4 774 0 0,67-7 183 0 0,-178 4-2033 0 0,-28 1-4760 0 0,-11-2-7199 0 0,5 7 3377 0 0</inkml:trace>
  <inkml:trace contextRef="#ctx0" brushRef="#br0" timeOffset="215.031">282 530 5929 0 0,'0'0'5780'0'0,"0"0"-3293"0"0,0 0-1233 0 0,0 0-187 0 0,0 0 52 0 0,0 0 25 0 0,0 0-126 0 0,0 0-214 0 0,0 0-203 0 0,0 0-149 0 0,0 0-90 0 0,0 0-82 0 0,-16 33-103 0 0,-47 104-69 0 0,34-45-58 0 0,27-80-799 0 0,0 39 585 0 0,12-41-4475 0 0,8-6-5209 0 0,-13-4 2616 0 0</inkml:trace>
  <inkml:trace contextRef="#ctx0" brushRef="#br0" timeOffset="930.398">582 585 8010 0 0,'0'0'3811'0'0,"0"0"-1730"0"0,0 0-728 0 0,0 0-86 0 0,0 0 23 0 0,0 0-26 0 0,0 0-170 0 0,0 0-230 0 0,0 0-164 0 0,0 0-95 0 0,0 0-54 0 0,0 0-25 0 0,0 0-29 0 0,32-17-30 0 0,97-54-50 0 0,-55 20 461 0 0,-29 7 171 0 0,-42 92-929 0 0,7 23-96 0 0,3-1 0 0 0,2 0-1 0 0,4-1 1 0 0,27 66-24 0 0,-12-47 17 0 0,-6-36 46 0 0,-23-70 809 0 0,23-140-532 0 0,-13 103-308 0 0,49-152-53 0 0,-23 145-1086 0 0,-41 61-410 0 0,0 4-10428 0 0,-1-2 11068 0 0,-2 3-10647 0 0</inkml:trace>
  <inkml:trace contextRef="#ctx0" brushRef="#br0" timeOffset="1495.976">700 214 10298 0 0,'0'0'4349'0'0,"0"0"-2167"0"0,0 0-939 0 0,0 0-136 0 0,0 0 44 0 0,0 0-18 0 0,0 0-129 0 0,0 0-222 0 0,0 0-206 0 0,0 0-126 0 0,0 0-65 0 0,0 0-26 0 0,16-1-47 0 0,115-2 668 0 0,50 3-164 0 0,-172 0-500 0 0,-8 0 539 0 0,-16-14-201 0 0,-54-68-150 0 0,10-28-2965 0 0,59 107-401 0 0,0 2-4043 0 0,0 1-5034 0 0</inkml:trace>
  <inkml:trace contextRef="#ctx0" brushRef="#br0" timeOffset="12107.841">1337 913 3457 0 0,'0'0'2800'0'0,"0"0"-769"0"0,0 0-296 0 0,0 0 67 0 0,0 0 49 0 0,0 0-170 0 0,0 0-345 0 0,0 0-359 0 0,0 0-262 0 0,0 0-120 0 0,0 0-23 0 0,11 4 4129 0 0,-47 66-2548 0 0,32-62-2104 0 0,1 0 0 0 0,0 0 0 0 0,0 0 0 0 0,0 0 0 0 0,1 1 0 0 0,0-1 0 0 0,1 1-1 0 0,0-1 1 0 0,0 1 0 0 0,1 0 0 0 0,0 5-49 0 0,1-12 53 0 0,0-1-1 0 0,0 1 1 0 0,1-1-1 0 0,-1 0 0 0 0,0 1 1 0 0,1-1-1 0 0,-1 0 1 0 0,1 1-1 0 0,-1-1 0 0 0,1 0 1 0 0,0 0-1 0 0,-1-1 0 0 0,1 1 1 0 0,0 0-1 0 0,0 0 1 0 0,0-1-1 0 0,0 1 0 0 0,-1-1 1 0 0,1 0-1 0 0,0 1 1 0 0,0-1-1 0 0,0 0 0 0 0,0 0 1 0 0,0 0-1 0 0,0-1 1 0 0,0 1-1 0 0,0 0 0 0 0,1-1-52 0 0,0 1 83 0 0,35 0-2677 0 0,-37-23-10856 0 0,-1 21 10255 0 0,0 1-6060 0 0</inkml:trace>
  <inkml:trace contextRef="#ctx0" brushRef="#br0" timeOffset="12568.989">1464 604 5297 0 0,'0'0'2261'0'0,"0"0"-109"0"0,0 0-23 0 0,0 0-74 0 0,0 0-183 0 0,0 0-296 0 0,0 0-305 0 0,0 0-244 0 0,0 0-203 0 0,0 0-133 0 0,0 0-107 0 0,0 0-92 0 0,-8 4-46 0 0,-26 11-43 0 0,11 13 928 0 0,23-27-1279 0 0,31-34 1828 0 0,-30 33-1763 0 0,-1 0 35 0 0,0 0 30 0 0,0 0-14 0 0,0 0-22 0 0,0 0-19 0 0,-21 15-1 0 0,7-6-339 0 0,18-19-2399 0 0,-2 8 2161 0 0,11-13-2466 0 0,-3 7-4972 0 0,-6 4-3390 0 0</inkml:trace>
  <inkml:trace contextRef="#ctx0" brushRef="#br0" timeOffset="13112.349">1609 177 72 0 0,'0'0'1868'0'0,"0"0"-93"0"0,0 0-72 0 0,0 0-25 0 0,0 0-108 0 0,0 0-226 0 0,0 0-274 0 0,0 0-242 0 0,0 0-133 0 0,0 0-6 0 0,0 0 83 0 0,0 0 90 0 0,0 0 94 0 0,-4 15 2531 0 0,-89 91 1209 0 0,33-39-4181 0 0,35-37 897 0 0,44-52-3783 0 0,-3 10-7555 0 0,-14 12-1128 0 0</inkml:trace>
  <inkml:trace contextRef="#ctx0" brushRef="#br0" timeOffset="14573.954">1825 110 0 0 0,'0'0'441'0'0,"0"0"994"0"0,0 0 404 0 0,0 0 225 0 0,0 0 5 0 0,0 0-106 0 0,0 0-184 0 0,0 0-232 0 0,0 0-164 0 0,0 0-113 0 0,0 0-96 0 0,0 0-119 0 0,-4-7-74 0 0,-21-37 1474 0 0,21 43 5059 0 0,9 7-8165 0 0,16 19 1095 0 0,-5-9-284 0 0,-1 2 0 0 0,0-1 0 0 0,-1 2 0 0 0,-1 0 0 0 0,-1 0 0 0 0,-1 2 0 0 0,-1-1 0 0 0,1 5-160 0 0,20 35 147 0 0,-18-31-108 0 0,-2 0-1 0 0,-1 1 1 0 0,-1 0-1 0 0,-2 1 1 0 0,-1 0-1 0 0,-1 0 1 0 0,-1 0 0 0 0,-2 0-1 0 0,-2 1 1 0 0,0-1-1 0 0,-2 2-38 0 0,-1-15 12 0 0,0 1 0 0 0,-1-1-1 0 0,-1 0 1 0 0,0 0 0 0 0,-1 0 0 0 0,-2-1 0 0 0,1 0-1 0 0,-2 0 1 0 0,0-1 0 0 0,-1 0 0 0 0,-8 9-12 0 0,-105 100 20 0 0,91-96 46 0 0,-9 12 113 0 0,32-34-20 0 0,-21 12-131 0 0,30-19-46 0 0,0 0 29 0 0,0 0-30 0 0,0 0 11 0 0,0 0 34 0 0,0 1-33 0 0,0 1 2 0 0,0-1-23 0 0,0-1 14 0 0,0 0 32 0 0,0 0 3 0 0,0 0-8 0 0,0 0 9 0 0,0 0-5 0 0,0 0-30 0 0,0 0-23 0 0,0 0 1 0 0,0 0 20 0 0,0 0-5 0 0,0 0-20 0 0,0 0 2 0 0,0 0-20 0 0,0 0-32 0 0,0-13-5014 0 0,0 8-3927 0 0,0 5-3296 0 0</inkml:trace>
</inkml:ink>
</file>

<file path=ppt/ink/ink2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12.05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12 1376 0 0,'0'0'2017'0'0,"0"0"-360"0"0,0 0-76 0 0,0 0 174 0 0,0 0 155 0 0,0 0-73 0 0,0 0-319 0 0,0 0-361 0 0,0 0-250 0 0,0 0-108 0 0,0 0-17 0 0,4 15 5190 0 0,88-16-135 0 0,121-17-4537 0 0,-80 11-970 0 0,-89 18-240 0 0,-43-10-157 0 0,-5-5-9468 0 0,3 3 3540 0 0,0 1 927 0 0,0 0-5092 0 0</inkml:trace>
</inkml:ink>
</file>

<file path=ppt/ink/ink2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13.09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6225 0 0,'0'0'2757'0'0,"0"0"-589"0"0,0 0-383 0 0,0 0-126 0 0,0 0-115 0 0,0 0-208 0 0,0 0-298 0 0,0 0-221 0 0,0 0-120 0 0,0 0-55 0 0,0 0 27 0 0,0 0 20 0 0,0 0-15 0 0,2 2-42 0 0,56 18 4482 0 0,44-12-3414 0 0,-26 3-909 0 0,-26-4-496 0 0,30-7 152 0 0,-39-14-333 0 0,23 13 107 0 0,-64 1-243 0 0,0 0 36 0 0,0 0 8 0 0,0 0 14 0 0,0 0-24 0 0,0 0-21 0 0,0 0-12 0 0,0 0 15 0 0,0 0-16 0 0,0 0 4 0 0,0 0 5 0 0,2-15-2886 0 0,4 7-2125 0 0,-3 5 2706 0 0,1-4-10178 0 0</inkml:trace>
</inkml:ink>
</file>

<file path=ppt/ink/ink2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17.93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206 531 0 0 0,'0'0'808'0'0,"0"0"-29"0"0,0 0 191 0 0,0 0 368 0 0,0 0 330 0 0,0 0 45 0 0,0 0-270 0 0,0 0-387 0 0,0 0-377 0 0,0 0-263 0 0,0 0-132 0 0,1 3 1483 0 0,4-2-1347 0 0,0-1 0 0 0,0 0 0 0 0,-1 0-1 0 0,1 0 1 0 0,0-1 0 0 0,0 1 0 0 0,0-1-1 0 0,-1-1 1 0 0,1 1 0 0 0,0-1 0 0 0,-1 1 0 0 0,1-1-1 0 0,-1-1 1 0 0,0 1 0 0 0,1 0 0 0 0,2-4-420 0 0,100-93 3354 0 0,-99 85-2980 0 0,-1 21 519 0 0,81 423 317 0 0,-36-194-1067 0 0,-27-178-67 0 0,-12-73 1372 0 0,104-326-329 0 0,-14 68-812 0 0,-36 171-123 0 0,-88 101-6373 0 0,2 1-3445 0 0,15 0-1289 0 0</inkml:trace>
  <inkml:trace contextRef="#ctx0" brushRef="#br0" timeOffset="607.89">265 266 3977 0 0,'0'0'1775'0'0,"0"0"29"0"0,0 0 175 0 0,0 0 168 0 0,0 0-65 0 0,0 0-233 0 0,0 0-350 0 0,0 0-343 0 0,0 0-240 0 0,0 0-130 0 0,0 0-74 0 0,0 0-56 0 0,0 0-36 0 0,-2 0 2934 0 0,187-8-957 0 0,-5 19-1762 0 0,-38 0-1342 0 0,-142-25-3962 0 0,0 6-2839 0 0,0 5-4191 0 0</inkml:trace>
  <inkml:trace contextRef="#ctx0" brushRef="#br0" timeOffset="1276.156">676 236 704 0 0,'0'0'2105'0'0,"0"0"-910"0"0,0 0-202 0 0,0 0 357 0 0,0 0 353 0 0,0 0 89 0 0,0 0-218 0 0,0 0-399 0 0,0 0-338 0 0,0 0-163 0 0,0 0-82 0 0,0 0-33 0 0,0 0-1 0 0,6 0-6 0 0,17 0-33 0 0,-11 1-1029 0 0,-5 4 5798 0 0,-11-4 582 0 0,-6-4-5346 0 0,-81-35-120 0 0,70 25-596 0 0,21 12 63 0 0,0 1-43 0 0,0 0-94 0 0,15-11-4983 0 0,-7 3 2778 0 0,-2 3-582 0 0,-1 0-4607 0 0,-2 1-1606 0 0</inkml:trace>
  <inkml:trace contextRef="#ctx0" brushRef="#br0" timeOffset="1844.601">348 4 0 0 0,'0'0'584'0'0,"0"0"440"0"0,0 0 246 0 0,0 0 258 0 0,0 0 271 0 0,0 0 87 0 0,0 0-86 0 0,0 0-203 0 0,0 0-201 0 0,0 0-145 0 0,0 0-115 0 0,0 0-80 0 0,0 0-73 0 0,-7 0-84 0 0,-1-1-2476 0 0,-7-1 7760 0 0,39 1-753 0 0,353 1-4074 0 0,-273 22-1289 0 0,-102-24-7700 0 0,-2 1 1889 0 0,0 1-6106 0 0</inkml:trace>
  <inkml:trace contextRef="#ctx0" brushRef="#br0" timeOffset="3163.107">11 85 360 0 0,'0'0'1568'0'0,"0"0"-155"0"0,0 0 119 0 0,0 0 174 0 0,0 0 190 0 0,0 0 9 0 0,0 0-196 0 0,0 0-240 0 0,0 0-220 0 0,0 0-166 0 0,0 0-108 0 0,0 0-75 0 0,0 0-77 0 0,-6-7 450 0 0,5 7 2215 0 0,23 504-519 0 0,-31-276-2887 0 0,-7-58-18 0 0,15-34-744 0 0,25-148-4641 0 0,-17 3 2242 0 0,0 1-3737 0 0,-1 0-3752 0 0</inkml:trace>
</inkml:ink>
</file>

<file path=ppt/ink/ink2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20.4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53 0 7730 0 0,'0'0'1863'0'0,"0"0"-80"0"0,0 0 81 0 0,0 0 102 0 0,0 0-52 0 0,0 0-287 0 0,0 0-400 0 0,0 0-325 0 0,0 0-189 0 0,0 0-75 0 0,0 0-48 0 0,0 0-35 0 0,0 0-61 0 0,6 8 1023 0 0,-11 397 895 0 0,-45 22-2244 0 0,48-416-288 0 0,1 0 1 0 0,1 0-1 0 0,-1 0 0 0 0,2 1 0 0 0,0-1 0 0 0,0 0 0 0 0,1 0 0 0 0,0 0 0 0 0,4 9 120 0 0,7-11-4794 0 0,-10-9 3674 0 0,-3-10-6766 0 0,0 9 4456 0 0,0-3-6224 0 0</inkml:trace>
  <inkml:trace contextRef="#ctx0" brushRef="#br0" timeOffset="1405.85">241 59 6529 0 0,'0'0'2393'0'0,"0"0"-250"0"0,0 0-67 0 0,0 0-126 0 0,0 0-143 0 0,0 0-270 0 0,0 0-325 0 0,0 0-287 0 0,0 0-258 0 0,0 0-141 0 0,0 0-54 0 0,0 0-8 0 0,0 0 4 0 0,1-1 15 0 0,5-3-319 0 0,-1 0 1 0 0,1 0-1 0 0,0 1 0 0 0,0 0 1 0 0,0 0-1 0 0,0 1 1 0 0,1 0-1 0 0,-1 0 0 0 0,1 0 1 0 0,-1 1-1 0 0,1 0 1 0 0,0 0-1 0 0,0 1 0 0 0,0-1-164 0 0,13-1 293 0 0,119-13 846 0 0,-134 59-758 0 0,-60 25-10 0 0,31-45-262 0 0,19-19-85 0 0,1-2-14 0 0,0 0-1 0 0,1 0 0 0 0,0 1 1 0 0,-1-1-1 0 0,1 1 1 0 0,1-1-1 0 0,-1 1 0 0 0,1 0 1 0 0,-1 1-1 0 0,1-1 1 0 0,0 0-1 0 0,0 0 0 0 0,1 1 1 0 0,0-1-1 0 0,-1 1 1 0 0,1 0-1 0 0,1-1 0 0 0,-1 1 1 0 0,1 0-1 0 0,0 1-9 0 0,2-4 40 0 0,1 0 0 0 0,0 0 0 0 0,0 0 0 0 0,0 0-1 0 0,0 0 1 0 0,0 0 0 0 0,0-1 0 0 0,1 0 0 0 0,-1 1 0 0 0,0-1 0 0 0,1 0-1 0 0,-1-1 1 0 0,1 1 0 0 0,-1-1 0 0 0,1 0 0 0 0,-1 1 0 0 0,1-1 0 0 0,2-1-40 0 0,72-5 789 0 0,31-24-301 0 0,-105 29-1253 0 0,1 1-6663 0 0,-2 0 1215 0 0,2 0-6305 0 0</inkml:trace>
  <inkml:trace contextRef="#ctx0" brushRef="#br0" timeOffset="2634.091">828 656 5217 0 0,'0'0'1927'0'0,"0"0"-248"0"0,0 0 8 0 0,0 0 102 0 0,0 0 18 0 0,0 0-195 0 0,0 0-380 0 0,0 0-396 0 0,0 0-281 0 0,0 0-120 0 0,0 0-48 0 0,0 0 60 0 0,0 0 78 0 0,2 1 68 0 0,114 5 4094 0 0,213-21-2231 0 0,-255 1-2293 0 0,-77-1-5535 0 0,-8 11-4762 0 0,8 4-1154 0 0</inkml:trace>
  <inkml:trace contextRef="#ctx0" brushRef="#br0" timeOffset="2930.346">1069 534 10986 0 0,'0'0'4367'0'0,"0"0"-2360"0"0,0 0-1000 0 0,0 0-94 0 0,0 0 159 0 0,0 0 106 0 0,0 0-78 0 0,0 0-282 0 0,0 0-285 0 0,0 0-121 0 0,0 0-26 0 0,0 0 18 0 0,0 0 0 0 0,1 13-57 0 0,2 217 886 0 0,-15-133-2772 0 0,8-73-434 0 0,5-13-1266 0 0,-1 0-6303 0 0,0-10-1332 0 0</inkml:trace>
</inkml:ink>
</file>

<file path=ppt/ink/ink2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36.72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 1 1256 0 0,'0'0'1609'0'0,"0"0"178"0"0,0 0 272 0 0,0 0 179 0 0,0 0-95 0 0,0 0-267 0 0,0 0-337 0 0,0 0-312 0 0,0 0-196 0 0,0 0-139 0 0,0 0-110 0 0,0 0-78 0 0,0 0-45 0 0,-13 4 2073 0 0,15 227 1025 0 0,7-7-3010 0 0,-16-76-533 0 0,-13 165 40 0 0,20-313-243 0 0,1 0-11 0 0,-1 0-3 0 0,0 0 11 0 0,0 0-13 0 0,0 0-5 0 0,0 0 20 0 0,0 0 2 0 0,0 0 12 0 0,0 0 8 0 0,0 0-16 0 0,0 0 4 0 0,0 0-10 0 0,0 0-20 0 0,-7-22-1584 0 0,1-20-1948 0 0,6 24-714 0 0,1 4-2250 0 0,-1 4-4449 0 0</inkml:trace>
</inkml:ink>
</file>

<file path=ppt/ink/ink2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39.10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66 58 2993 0 0,'0'0'2788'0'0,"0"0"-1106"0"0,0 0-256 0 0,0 0 154 0 0,0 0 207 0 0,0 0 153 0 0,0 0-129 0 0,0 0-252 0 0,0 0-265 0 0,0 0-224 0 0,0 0-138 0 0,0 0-116 0 0,0 0-64 0 0,-8-4-73 0 0,-24-10-66 0 0,24 10-99 0 0,8 4-95 0 0,0 0-59 0 0,0 0-70 0 0,0 0-35 0 0,0 0-27 0 0,11-1 334 0 0,167-31 623 0 0,-33 29-723 0 0,-141 6-454 0 0,-1-1 1 0 0,0 0-1 0 0,0 1 1 0 0,0 0 0 0 0,0 0-1 0 0,-1-1 1 0 0,1 2 0 0 0,-1-1-1 0 0,0 0 1 0 0,1 0-1 0 0,-1 1 1 0 0,-1-1 0 0 0,1 1-1 0 0,-1 0 1 0 0,1 0-1 0 0,-1-1 1 0 0,0 1 0 0 0,0 0-1 0 0,-1 0 1 0 0,1 0 0 0 0,-1 0-1 0 0,0 0 1 0 0,0 0-1 0 0,0 0 1 0 0,-1 0 0 0 0,1 0-1 0 0,-1 0 1 0 0,0 0-1 0 0,0-1 1 0 0,0 1 0 0 0,-1 0-1 0 0,1 0 1 0 0,-1-1 0 0 0,0 1-1 0 0,0-1 1 0 0,0 0-1 0 0,-3 3-8 0 0,-23 40 48 0 0,-2-3 0 0 0,-3 0 0 0 0,-1-2 0 0 0,-2-2 0 0 0,-8 6-48 0 0,-93 108 8 0 0,133-148 2 0 0,1 1-1 0 0,-1 0 0 0 0,1 0 0 0 0,0 0 1 0 0,0 0-1 0 0,1 1 0 0 0,0-1 0 0 0,0 1 1 0 0,0 0-1 0 0,1-1 0 0 0,0 1 0 0 0,0 0 1 0 0,1 0-1 0 0,0 0 0 0 0,0 3-9 0 0,2-6 39 0 0,0-1 0 0 0,0 0 0 0 0,0 0 1 0 0,1 0-1 0 0,-1 0 0 0 0,1 0 0 0 0,0 0 0 0 0,0-1 0 0 0,0 0 0 0 0,0 1 0 0 0,0-1 0 0 0,0 0 0 0 0,1 0 1 0 0,-1-1-1 0 0,1 1 0 0 0,-1-1 0 0 0,1 0 0 0 0,-1 0 0 0 0,1 0 0 0 0,0 0 0 0 0,0 0 0 0 0,-1-1 0 0 0,1 0 1 0 0,0 0-1 0 0,2 0-39 0 0,33 2 195 0 0,0-2-1 0 0,0-1 1 0 0,0-2 0 0 0,-1-2 0 0 0,1-2 0 0 0,-1-1 0 0 0,26-10-195 0 0,-45 14-233 0 0,-34 4-7673 0 0,12 1 1243 0 0,-1 2-5594 0 0</inkml:trace>
</inkml:ink>
</file>

<file path=ppt/ink/ink2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37.36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 55 4049 0 0,'0'0'2967'0'0,"0"0"-572"0"0,0 0-357 0 0,0 0-100 0 0,0 0-64 0 0,0 0-137 0 0,0 0-223 0 0,0 0-292 0 0,0 0-276 0 0,0 0-208 0 0,0 0-130 0 0,0 0-95 0 0,0 0-27 0 0,-2-5-22 0 0,-2-16-25 0 0,41 2 1189 0 0,48 9-701 0 0,-82 13-901 0 0,0-1-1 0 0,0 1 1 0 0,-1 0-1 0 0,1 0 1 0 0,-1 1-1 0 0,0-1 1 0 0,1 0 0 0 0,-2 1-1 0 0,1-1 1 0 0,0 1-1 0 0,-1 0 1 0 0,1-1-1 0 0,-1 1 1 0 0,0 0 0 0 0,-1 0-1 0 0,1 0 1 0 0,-1 0-1 0 0,1 0 1 0 0,-1 0-1 0 0,0 0 1 0 0,-1 0 0 0 0,1 0-1 0 0,-1 0 1 0 0,1 0-1 0 0,-2 1-25 0 0,2 10 82 0 0,0-11-45 0 0,-1-1-1 0 0,1 0 1 0 0,-1 0-1 0 0,0 1 1 0 0,0-1-1 0 0,0 0 1 0 0,-1 0-1 0 0,1 0 1 0 0,-1 0-1 0 0,1-1 1 0 0,-1 1-1 0 0,0 0 1 0 0,0-1-1 0 0,0 1 0 0 0,0-1 1 0 0,-1 1-1 0 0,1-1 1 0 0,-1 0-1 0 0,1 0 1 0 0,-2 0-37 0 0,-25 31 491 0 0,29-32-442 0 0,44 7 1081 0 0,130-5-745 0 0,-173-3-738 0 0,7 8-4583 0 0,-5-6 243 0 0,-1-1-5184 0 0</inkml:trace>
  <inkml:trace contextRef="#ctx0" brushRef="#br0" timeOffset="408.358">440 489 14683 0 0,'0'0'1498'0'0,"0"0"-607"0"0,0 0-223 0 0,0 0 259 0 0,0 0 244 0 0,0 0 114 0 0,0 0-129 0 0,0 0-275 0 0,0 0-227 0 0,0 0-135 0 0,0 0-67 0 0,0 0-48 0 0,0 0 18 0 0,19-1-5 0 0,92-2 405 0 0,82-30 1212 0 0,-123 19-1952 0 0,-45 3-1083 0 0,-22 8-3178 0 0,-2-1-3920 0 0,-1 3-3347 0 0</inkml:trace>
  <inkml:trace contextRef="#ctx0" brushRef="#br0" timeOffset="711.618">619 261 14611 0 0,'0'0'1914'0'0,"0"0"-682"0"0,0 0-449 0 0,0 0 8 0 0,0 0 114 0 0,0 0 53 0 0,0 0-35 0 0,0 0-162 0 0,0 0-163 0 0,0 0-76 0 0,0 0-44 0 0,0 0-43 0 0,0 0-13 0 0,-4 28-38 0 0,-10 89-42 0 0,-1 102 859 0 0,-13-119-3118 0 0,26-93-348 0 0,2-3-4017 0 0,0-4 4757 0 0,0 3-9713 0 0</inkml:trace>
</inkml:ink>
</file>

<file path=ppt/ink/ink2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29.7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8 115 0 0 0,'0'0'1164'0'0,"0"0"467"0"0,0 0 114 0 0,0 0-60 0 0,0 0-66 0 0,0 0-101 0 0,0 0-75 0 0,0 0-104 0 0,0 0-85 0 0,0 0-114 0 0,0 0-105 0 0,-1-3-95 0 0,-5-5 3447 0 0,6 8-4285 0 0,4 19 907 0 0,16 201 2210 0 0,-16-109-2818 0 0,1 228 254 0 0,-12-111-355 0 0,-2-157 266 0 0,6-90-3657 0 0,-3 2-837 0 0,4 4-4560 0 0,1 6-2629 0 0</inkml:trace>
  <inkml:trace contextRef="#ctx0" brushRef="#br0" timeOffset="1769.337">213 395 0 0 0,'0'0'1042'0'0,"0"0"18"0"0,0 0 79 0 0,0 0 124 0 0,0 0 72 0 0,0 0-52 0 0,0 0-138 0 0,0 0-171 0 0,0 0-138 0 0,0 0-55 0 0,0 0-35 0 0,0 0-6 0 0,0 0-20 0 0,-2 2-56 0 0,0-2-546 0 0,-5 4 1214 0 0,10-2 4050 0 0,-3-2-5043 0 0,24-6 1810 0 0,69-51-528 0 0,-62 50-1403 0 0,-17 40 54 0 0,3 18 92 0 0,17 111 215 0 0,13 81-302 0 0,-29-147-108 0 0,-9-81 207 0 0,14-89 597 0 0,161-367-832 0 0,-140 330-50 0 0,-46 107 790 0 0,1 4-3804 0 0,0 0-3918 0 0,-1 0-3560 0 0,2 0 1556 0 0</inkml:trace>
  <inkml:trace contextRef="#ctx0" brushRef="#br0" timeOffset="2450.591">1059 149 0 0 0,'0'0'938'0'0,"0"0"164"0"0,0 0 105 0 0,0 0 304 0 0,0 0 282 0 0,0 0 35 0 0,0 0-205 0 0,0 0-297 0 0,0 0-209 0 0,0 0-76 0 0,0 0 21 0 0,0 0-29 0 0,0 0-76 0 0,5-9 490 0 0,-4 7 1898 0 0,-34 38-1193 0 0,-71 93-631 0 0,77-100-1287 0 0,187-183 828 0 0,-213 195-254 0 0,5-2-875 0 0,38-33 100 0 0,10-4-4443 0 0,1-2-4701 0 0,-1 0-1936 0 0</inkml:trace>
  <inkml:trace contextRef="#ctx0" brushRef="#br0" timeOffset="4163.678">870 878 5041 0 0,'0'0'1783'0'0,"0"0"-197"0"0,0 0-18 0 0,0 0 134 0 0,0 0 14 0 0,0 0-211 0 0,0 0-348 0 0,0 0-333 0 0,0 0-232 0 0,0 0-75 0 0,0 0 11 0 0,0 0 58 0 0,0 0 68 0 0,7 12 1936 0 0,-16 5-2350 0 0,0 1 0 0 0,2 0 1 0 0,0 1-1 0 0,1-1 1 0 0,1 1-1 0 0,1 0 0 0 0,1 1 1 0 0,0-1-1 0 0,1 11-240 0 0,18-11-1827 0 0,-19-23-1288 0 0,-3-3-7065 0 0,3 3 790 0 0</inkml:trace>
  <inkml:trace contextRef="#ctx0" brushRef="#br0" timeOffset="4631.251">947 671 4465 0 0,'0'0'3325'0'0,"0"0"-947"0"0,0 0-499 0 0,0 0-108 0 0,0 0-6 0 0,0 0-118 0 0,0 0-273 0 0,0 0-384 0 0,0 0-305 0 0,0 0-194 0 0,0 0-140 0 0,0 0-43 0 0,0 0-8 0 0,-3 3-11 0 0,-23 16 831 0 0,46-41 1101 0 0,-29 26-2140 0 0,-1-7-5753 0 0,9 2 3995 0 0,1 1-3963 0 0,-1 0 2947 0 0,0 0-7065 0 0</inkml:trace>
  <inkml:trace contextRef="#ctx0" brushRef="#br0" timeOffset="6089.358">294 134 0 0 0,'0'0'452'0'0,"0"0"803"0"0,0 0 272 0 0,0 0 13 0 0,0 0-55 0 0,0 0-73 0 0,0 0-28 0 0,0 0-31 0 0,0 0-84 0 0,0 0-61 0 0,-6-1-111 0 0,-2 1-2664 0 0,-6-2 8168 0 0,32 1-1096 0 0,132-10-4306 0 0,4 7 574 0 0,-158-10-949 0 0,-96-82-634 0 0,95 92-5080 0 0,26 18-6688 0 0,-12-9-141 0 0</inkml:trace>
</inkml:ink>
</file>

<file path=ppt/ink/ink2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41.1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1 135 0 0 0,'0'0'723'0'0,"0"0"277"0"0,0 0 138 0 0,0 0 158 0 0,0 0 176 0 0,0 0 26 0 0,0 0-137 0 0,0 0-207 0 0,0 0-246 0 0,0 0-126 0 0,0 0 3 0 0,0 0 107 0 0,0 0 153 0 0,2 0 79 0 0,5 0-597 0 0,-1 0 0 0 0,0 0 0 0 0,0 0 0 0 0,0-1 0 0 0,1 0 0 0 0,-1 0 0 0 0,0 0 0 0 0,0-1 0 0 0,0 0 1 0 0,-1 0-1 0 0,1 0 0 0 0,0-1 0 0 0,-1 0 0 0 0,3-2-527 0 0,51-45 1525 0 0,-36 94-1091 0 0,-9 12-82 0 0,-3 1 0 0 0,-3 0 0 0 0,1 33-352 0 0,-2-19 151 0 0,28 83-68 0 0,-14-120 33 0 0,-21-34-118 0 0,0 0 14 0 0,0 0 32 0 0,22-37 1446 0 0,45-123-1274 0 0,-36 77-77 0 0,37-95-75 0 0,-19 32 65 0 0,-43 126-394 0 0,-2 26-1964 0 0,-1 13-1396 0 0,-1-12-315 0 0,3-1-3358 0 0,-2-2-3359 0 0</inkml:trace>
</inkml:ink>
</file>

<file path=ppt/ink/ink2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57.84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0 181 1600 0 0,'0'0'2157'0'0,"0"0"-114"0"0,0 0-155 0 0,0 0-58 0 0,0 0-122 0 0,0 0-234 0 0,0 0-292 0 0,0 0-202 0 0,0 0-96 0 0,0 0-65 0 0,0 0-75 0 0,5-7 5133 0 0,-4 7-5599 0 0,-1 0-34 0 0,0 0-44 0 0,0 0-18 0 0,0 0-9 0 0,0 0 0 0 0,0 0-8 0 0,0 0-25 0 0,0 0-44 0 0,0 0-37 0 0,24 3 971 0 0,11 0-322 0 0,21-4-97 0 0,-15-1-310 0 0,404 2 1511 0 0,-425 8-581 0 0,-71-38-1191 0 0,-39-40 124 0 0,75 53-3098 0 0,-1-47-13568 0 0,16 61 5145 0 0</inkml:trace>
</inkml:ink>
</file>

<file path=ppt/ink/ink2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58.74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 0 2024 0 0,'0'0'2408'0'0,"0"0"-344"0"0,0 0-17 0 0,0 0 71 0 0,0 0-12 0 0,0 0-221 0 0,0 0-414 0 0,0 0-382 0 0,0 0-284 0 0,0 0-171 0 0,0 0-100 0 0,0 0-32 0 0,0 0-26 0 0,-3 2-1 0 0,4-2-407 0 0,-1 0 1 0 0,1 0-1 0 0,-1-1 1 0 0,0 1-1 0 0,1 0 1 0 0,-1 0 0 0 0,1 0-1 0 0,-1 0 1 0 0,1 0-1 0 0,-1 0 1 0 0,0 0-1 0 0,1 0 1 0 0,-1 0-1 0 0,1 0 1 0 0,-1 0-1 0 0,1 0 1 0 0,-1 0-1 0 0,1 0 1 0 0,-1 0-1 0 0,1 0 1 0 0,-1 0 0 0 0,0 1-1 0 0,1-1 1 0 0,-1 0-1 0 0,1 0 1 0 0,-1 1-1 0 0,0-1 1 0 0,1 0-1 0 0,-1 0 1 0 0,0 1-1 0 0,1-1 1 0 0,-1 0-1 0 0,0 1 1 0 0,0-1 0 0 0,1 1-1 0 0,-1-1 1 0 0,0 0-1 0 0,0 1 1 0 0,1-1-1 0 0,-1 1 1 0 0,0-1-1 0 0,0 1 1 0 0,0-1-1 0 0,0 0 1 0 0,0 1-1 0 0,0-1 1 0 0,0 1 0 0 0,0-1-1 0 0,0 1 1 0 0,0-1-1 0 0,0 1 1 0 0,0-1-1 0 0,0 1 1 0 0,0-1-1 0 0,0 0 1 0 0,0 1-1 0 0,-1-1 1 0 0,1 1-1 0 0,0-1-68 0 0,21 3 1401 0 0,14 3-831 0 0,-1-2 0 0 0,1-1 1 0 0,-1-1-1 0 0,1-3 1 0 0,4-1-571 0 0,32 1 314 0 0,88 22 35 0 0,-130-16-278 0 0,-29-5-53 0 0,0 0 10 0 0,0 0 15 0 0,0 0-3 0 0,0 0-8 0 0,0 0-7 0 0,0 0 6 0 0,0 0 26 0 0,0 0 13 0 0,0 0 12 0 0,0 0-30 0 0,0 0-25 0 0,0 0-19 0 0,0 0-29 0 0,0 0 22 0 0,1 0-2765 0 0,0 0-6960 0 0,-1 0-1932 0 0</inkml:trace>
</inkml:ink>
</file>

<file path=ppt/ink/ink2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0:02.04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0 181 9378 0 0,'0'0'2268'0'0,"0"0"-360"0"0,0 0-193 0 0,0 0-80 0 0,0 0-160 0 0,0 0-246 0 0,0 0-285 0 0,0 0-215 0 0,0 0-119 0 0,0 0-23 0 0,0 0-3 0 0,0 0-33 0 0,0 0-40 0 0,9-2-20 0 0,168-15 3052 0 0,56 10-2876 0 0,-157 7-702 0 0,-76 0 55 0 0,0 0 12 0 0,0 0-13 0 0,0 0-6 0 0,0 0 7 0 0,0 0-29 0 0,0 0-7 0 0,0 0 24 0 0,0 0 8 0 0,0 0 25 0 0,0 0 13 0 0,-40-11 1167 0 0,29 5-1192 0 0,0 0 1 0 0,0-1-1 0 0,0 0 0 0 0,1 0 0 0 0,0-1 0 0 0,0 0 1 0 0,1-1-1 0 0,0 0 0 0 0,1-1 0 0 0,0 0 1 0 0,1 0-1 0 0,-3-4-29 0 0,2-18-500 0 0,8 31 110 0 0,0 1-222 0 0,19 0-6279 0 0,-9 1-508 0 0,-4 2-4952 0 0</inkml:trace>
</inkml:ink>
</file>

<file path=ppt/ink/ink2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59.29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33 428 7690 0 0,'0'0'3803'0'0,"0"0"-1432"0"0,0 0-616 0 0,0 0-102 0 0,0 0-50 0 0,0 0-154 0 0,0 0-283 0 0,0 0-353 0 0,0 0-239 0 0,0 0-151 0 0,0 0-99 0 0,0 0-47 0 0,0 0-44 0 0,-4 5-42 0 0,-24 30 311 0 0,27-35-410 0 0,1 0-23 0 0,0 0-12 0 0,0 0 1 0 0,25 0 1003 0 0,44-36 318 0 0,-50 21-1007 0 0,-18 15-272 0 0,-1 0 15 0 0,0 0 52 0 0,0 0 17 0 0,-10 0 257 0 0,-75 32-342 0 0,114-44-2280 0 0,14-6-1960 0 0,-17 5-6009 0 0,-18 9-1815 0 0</inkml:trace>
  <inkml:trace contextRef="#ctx0" brushRef="#br0" timeOffset="1070.081">205 181 4017 0 0,'0'0'3311'0'0,"0"0"-1088"0"0,0 0-502 0 0,0 0-116 0 0,0 0-86 0 0,0 0-156 0 0,0 0-268 0 0,0 0-207 0 0,0 0-51 0 0,0 0 28 0 0,0 0 49 0 0,0 0 22 0 0,0 0-100 0 0,6 4-100 0 0,67 21 1782 0 0,-55-25-2196 0 0,0-2 0 0 0,-1 0 1 0 0,1-1-1 0 0,-1-1 0 0 0,1 0 0 0 0,-1-1 0 0 0,-1-1 1 0 0,1-1-1 0 0,-1 0 0 0 0,4-4-322 0 0,30-25 647 0 0,-47 68-490 0 0,26 178-82 0 0,-25 10-318 0 0,33-116 210 0 0,-16-93 110 0 0,-20-11-27 0 0,21-59 198 0 0,59-102 113 0 0,80-118-216 0 0,-96 185-95 0 0,-64 87-635 0 0,-2 7-4032 0 0,1 1-4471 0 0,0 2-2513 0 0</inkml:trace>
  <inkml:trace contextRef="#ctx0" brushRef="#br0" timeOffset="1917.002">1326 8 6321 0 0,'0'0'2732'0'0,"0"0"-477"0"0,0 0-268 0 0,0 0-73 0 0,0 0-126 0 0,0 0-257 0 0,0 0-311 0 0,0 0-305 0 0,0 0-177 0 0,0 0-52 0 0,0 0-32 0 0,0 0-49 0 0,0 0-57 0 0,-3 14 631 0 0,-109 86-185 0 0,93-75-846 0 0,18-24-125 0 0,1-1 19 0 0,0 0-10 0 0,0 0 7 0 0,0 0 17 0 0,0 0 39 0 0,0 0 21 0 0,22-19 840 0 0,128-101-527 0 0,-143 112-291 0 0,-21 16-136 0 0,-24 20-30 0 0,-10 9 120 0 0,61-38-7488 0 0,-3-2-2727 0 0,-5 0-565 0 0</inkml:trace>
  <inkml:trace contextRef="#ctx0" brushRef="#br0" timeOffset="3319.233">1044 759 5617 0 0,'0'0'3370'0'0,"0"0"-896"0"0,0 0-380 0 0,0 0-112 0 0,0 0-93 0 0,0 0-190 0 0,0 0-277 0 0,0 0-310 0 0,0 0-198 0 0,0 0-86 0 0,0 0-97 0 0,0 0-67 0 0,0 0-61 0 0,7 4 1692 0 0,-58 99-1112 0 0,50-102-1178 0 0,0 0 1 0 0,0 0-1 0 0,0 0 1 0 0,0 0-1 0 0,1 0 1 0 0,-1 0 0 0 0,1 1-1 0 0,-1-1 1 0 0,1 0-1 0 0,-1 0 1 0 0,1 1-1 0 0,0-1 1 0 0,-1 0-1 0 0,1 1 1 0 0,0-1-1 0 0,0 0 1 0 0,0 1-1 0 0,0-1 1 0 0,0 0-1 0 0,0 1 1 0 0,0-1-1 0 0,1 0 1 0 0,-1 1-1 0 0,0-1 1 0 0,1 0-1 0 0,-1 0 1 0 0,1 1 0 0 0,0-1-1 0 0,-1 0 1 0 0,1 0-1 0 0,0 0 1 0 0,0 0-1 0 0,-1 0 1 0 0,1 0-1 0 0,0 0 1 0 0,0 0-1 0 0,0 0 1 0 0,0 0-1 0 0,0 0 1 0 0,1-1-1 0 0,-1 1 1 0 0,0 0-1 0 0,0-1 1 0 0,0 1-1 0 0,1-1 1 0 0,-1 1 0 0 0,0-1-1 0 0,0 0 1 0 0,1 1-1 0 0,-1-1 1 0 0,0 0-1 0 0,1 0 1 0 0,-1 0-1 0 0,0 0 1 0 0,1 0-1 0 0,0-1-5 0 0,32-27-1375 0 0,-23-4-6218 0 0,-8 23 2143 0 0,-1 5-5957 0 0</inkml:trace>
  <inkml:trace contextRef="#ctx0" brushRef="#br0" timeOffset="3918.716">1178 413 9178 0 0,'0'0'2582'0'0,"0"0"-464"0"0,0 0-266 0 0,0 0-92 0 0,0 0-107 0 0,0 0-186 0 0,0 0-275 0 0,0 0-256 0 0,0 0-200 0 0,0 0-114 0 0,0 0-50 0 0,0 0-48 0 0,-8 2-37 0 0,-24 6-42 0 0,27 0 1838 0 0,35-19-1899 0 0,-29 11-336 0 0,-1 0 17 0 0,0 0 32 0 0,0 0-13 0 0,0 0-9 0 0,0 0-2 0 0,0 0-16 0 0,0 0 17 0 0,0 0 24 0 0,0 0 6 0 0,0 0 0 0 0,-31 1 774 0 0,21 5-726 0 0,25-5-236 0 0,-8-1 49 0 0,-7 0 9 0 0,0 0-10 0 0,0 0 8 0 0,0 0 37 0 0,0 0-33 0 0,0 0-27 0 0,0 0-34 0 0,0 0-50 0 0,0 0-21 0 0,0 0-39 0 0,0 0-98 0 0,0 0-174 0 0,0 0-225 0 0,0 0-243 0 0,0 0-360 0 0,0 0-588 0 0,0 0-1520 0 0,0 0-4120 0 0,0 0-4648 0 0</inkml:trace>
  <inkml:trace contextRef="#ctx0" brushRef="#br0" timeOffset="4919.823">1064 763 0 0 0,'0'0'356'0'0,"0"0"1166"0"0,0 0 298 0 0,0 0 63 0 0,0 0-26 0 0,0 0-144 0 0,0 0-182 0 0,0 0-246 0 0,0 0-175 0 0,0 0-73 0 0,0 0 10 0 0,0 0-23 0 0,0 0-97 0 0,2-2-126 0 0,7-7 861 0 0,-9 9-1233 0 0,0 0-39 0 0,0 0-20 0 0,0 30 3777 0 0,-36 48-2385 0 0,12-39-1373 0 0,1 35-74 0 0,26-73-251 0 0,0 1 1 0 0,-1 0-1 0 0,1-1 1 0 0,0 0-1 0 0,-1 0 1 0 0,1 0-1 0 0,0 0 1 0 0,0 0-1 0 0,0 0 1 0 0,0-1-1 0 0,0 1 1 0 0,0-1-1 0 0,0 0 1 0 0,0 0 0 0 0,0 0-1 0 0,0 0 1 0 0,0-1-1 0 0,0 1 1 0 0,0-1-1 0 0,0 0 1 0 0,0 1-1 0 0,0-2 1 0 0,0 1-65 0 0,90-28 671 0 0,-88 28-2565 0 0,-7 1-2363 0 0,-1 1-3746 0 0,2-1-4278 0 0</inkml:trace>
</inkml:ink>
</file>

<file path=ppt/ink/ink2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2:55.8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 0 15467 0 0,'0'0'2692'0'0,"0"0"-1420"0"0,0 0-547 0 0,0 0-5 0 0,0 0 77 0 0,0 0-1 0 0,0 0-167 0 0,0 0-233 0 0,0 0-186 0 0,0 0-132 0 0,0 0-83 0 0,0 0-51 0 0,-3 27-112 0 0,-10 79-169 0 0,20-67-890 0 0,-4-38 776 0 0,13 4-7144 0 0,-11-2-3515 0 0</inkml:trace>
</inkml:ink>
</file>

<file path=ppt/ink/ink2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2:56.13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20572 0 0,'0'0'376'0'0,"0"0"-231"0"0,0 0-33 0 0,0 0-64 0 0,0 0-273 0 0,0 0-287 0 0,0 0-376 0 0,0 0-872 0 0,0 0-1993 0 0,0 0-7081 0 0</inkml:trace>
</inkml:ink>
</file>

<file path=ppt/ink/ink3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2:56.45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132 0 19852 0 0,'0'0'1489'0'0,"0"0"-241"0"0,0 0-121 0 0,0 0-39 0 0,0 0-105 0 0,0 0-183 0 0,0 0-168 0 0,0 0-161 0 0,0 0-158 0 0,0 0-113 0 0,0 0-76 0 0,0 0-72 0 0,0 0-18 0 0,-12 5 14 0 0,-35 14-24 0 0,41-17-18 0 0,1 1 0 0 0,-1-1 0 0 0,1 2 0 0 0,0-1 0 0 0,0 0 0 0 0,0 1 0 0 0,1 0 1 0 0,-1 0-1 0 0,1 1 0 0 0,0-1 0 0 0,0 1 0 0 0,1 0 0 0 0,-1 0 0 0 0,0 2-6 0 0,3-5-3 0 0,1 0-1 0 0,-1 0 1 0 0,1-1 0 0 0,-1 1-1 0 0,1 0 1 0 0,0 0-1 0 0,-1 0 1 0 0,1 0 0 0 0,0 0-1 0 0,1-1 1 0 0,-1 1-1 0 0,0 0 1 0 0,0 0 0 0 0,1 0-1 0 0,-1 0 1 0 0,1-1-1 0 0,-1 1 1 0 0,1 0 0 0 0,0 0-1 0 0,0-1 1 0 0,0 1-1 0 0,0-1 1 0 0,0 1 0 0 0,0-1-1 0 0,0 1 1 0 0,1-1-1 0 0,-1 0 1 0 0,0 1 0 0 0,1-1-1 0 0,-1 0 1 0 0,1 0-1 0 0,-1 0 1 0 0,2 1 3 0 0,59 30-28 0 0,-57-30 32 0 0,142 71 88 0 0,-143-70-55 0 0,-1 0 0 0 0,0 0 0 0 0,0 1 1 0 0,0-1-1 0 0,0 1 0 0 0,-1 0 0 0 0,1-1 0 0 0,-1 1 0 0 0,0 0 0 0 0,0 1 0 0 0,-1-1 1 0 0,1 0-1 0 0,-1 0 0 0 0,0 1 0 0 0,0-1 0 0 0,0 1 0 0 0,-1-1 0 0 0,1 1 0 0 0,-1-1 1 0 0,0 1-1 0 0,-1-1 0 0 0,1 1 0 0 0,-1-1 0 0 0,0 1 0 0 0,0-1 0 0 0,0 0 0 0 0,0 1 1 0 0,-1-1-1 0 0,0 0 0 0 0,0 0 0 0 0,0 0 0 0 0,0 0 0 0 0,-1 0 0 0 0,1-1 0 0 0,-1 1 1 0 0,0-1-1 0 0,0 1 0 0 0,0-1 0 0 0,-1 0 0 0 0,1 0 0 0 0,-1-1 0 0 0,0 1 0 0 0,0 0-37 0 0,-6 3 33 0 0,1-1-1 0 0,-1 1 1 0 0,0-2-1 0 0,0 1 1 0 0,0-1-1 0 0,0-1 1 0 0,-1 0-1 0 0,1-1 1 0 0,-1 1-1 0 0,0-2 1 0 0,0 0-1 0 0,0 0 1 0 0,0-1-1 0 0,-10-1-32 0 0,20 1-70 0 0,-1-1 0 0 0,1 1 0 0 0,-1-1 0 0 0,1 1-1 0 0,0-1 1 0 0,-1 0 0 0 0,1 1 0 0 0,0-1 0 0 0,0 0 0 0 0,-1 0-1 0 0,1 0 1 0 0,0 0 0 0 0,0 0 0 0 0,0 0 0 0 0,0 0 0 0 0,0 0-1 0 0,0 0 1 0 0,1-1 0 0 0,-1 1 0 0 0,0 0 0 0 0,0-1 0 0 0,1 1 0 0 0,-1 0-1 0 0,1-1 1 0 0,-1 1 0 0 0,1-1 0 0 0,0 1 0 0 0,0-1 70 0 0,-2-28-7281 0 0,2 28 6384 0 0,0-6-11272 0 0</inkml:trace>
</inkml:ink>
</file>

<file path=ppt/ink/ink3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2:54.6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546 277 0 0 0,'0'0'1016'0'0,"0"0"569"0"0,0 0 250 0 0,0 0 105 0 0,0 0 63 0 0,0 0 60 0 0,0 0-78 0 0,0 0-185 0 0,0 0-230 0 0,0 0-225 0 0,0 0-178 0 0,1-13-140 0 0,4-39-117 0 0,1 32 2017 0 0,-5 20-2351 0 0,-1 0-77 0 0,0 0-50 0 0,0 0-63 0 0,0 0-57 0 0,0 0-18 0 0,0 0-14 0 0,0 0-17 0 0,0 0-44 0 0,0 27 431 0 0,16 402 655 0 0,-55-112-1003 0 0,14-163-239 0 0,10-43 18 0 0,15-111-83 0 0,0 0-34 0 0,0 0-13 0 0,0 0 35 0 0,0 0-23 0 0,0 0-1 0 0,0 0-10 0 0,0 0-4 0 0,0 0 19 0 0,0 0 12 0 0,0 0-25 0 0,0 0-5 0 0,0 0-24 0 0,0 0-13 0 0,0 0 2 0 0,0-22-3333 0 0,-4-9-2896 0 0,1 18-2588 0 0,3 6-1129 0 0</inkml:trace>
  <inkml:trace contextRef="#ctx0" brushRef="#br0" timeOffset="358.232">1 486 7050 0 0,'0'0'1767'0'0,"0"0"-127"0"0,0 0-117 0 0,0 0 29 0 0,0 0 71 0 0,0 0-32 0 0,0 0-106 0 0,0 0-161 0 0,0 0-152 0 0,0 0-145 0 0,36-27-175 0 0,115-84-108 0 0,-46 54 510 0 0,193-46 1136 0 0,-81 44-1997 0 0,-122 34-303 0 0,-90 21-3710 0 0,-25 5-2893 0 0,8 5-95 0 0,4-2-4128 0 0</inkml:trace>
  <inkml:trace contextRef="#ctx0" brushRef="#br0" timeOffset="1052.12">1008 0 14091 0 0,'0'0'1744'0'0,"0"0"-358"0"0,0 0-362 0 0,0 0-89 0 0,0 0 13 0 0,0 0-74 0 0,0 0-183 0 0,0 0-179 0 0,0 0-99 0 0,0 0-10 0 0,0 0 50 0 0,0 0-30 0 0,2 16-28 0 0,9 113 654 0 0,-2 315 802 0 0,-18 76-1573 0 0,9-519-271 0 0,0 0 1 0 0,-1 0 0 0 0,1 0-1 0 0,0 1 1 0 0,1-1-1 0 0,-1 0 1 0 0,0 0 0 0 0,0 0-1 0 0,0 0 1 0 0,1 0-1 0 0,-1 1 1 0 0,0-1-1 0 0,1 0 1 0 0,-1 0 0 0 0,1 0-1 0 0,-1 0 1 0 0,1 0-1 0 0,0 0 1 0 0,0 0 0 0 0,-1-1-1 0 0,1 1 1 0 0,0 0-1 0 0,0 0 1 0 0,0 0-1 0 0,0-1 1 0 0,0 1 0 0 0,0 0-1 0 0,0-1 1 0 0,0 1-1 0 0,0-1 1 0 0,0 1-1 0 0,0-1 1 0 0,0 0 0 0 0,0 1-1 0 0,0-1 1 0 0,0 0-1 0 0,1 0 1 0 0,-1 0 0 0 0,0 0-1 0 0,0 0 1 0 0,0 0-1 0 0,0 0 1 0 0,1 0-1 0 0,-1 0 1 0 0,0-1 0 0 0,0 1-1 0 0,0 0 1 0 0,0-1-1 0 0,0 1 1 0 0,0-1 0 0 0,0 1-1 0 0,1-1-7 0 0,55-35 557 0 0,38-47-421 0 0,-49 42-32 0 0,1 1-1 0 0,2 3 1 0 0,38-22-104 0 0,-76 52-14 0 0,-11 7 13 0 0,0 0 0 0 0,0 1 0 0 0,-1-1 0 0 0,1 0 0 0 0,0 1 0 0 0,0-1 0 0 0,0 0 0 0 0,0 1 0 0 0,0-1 0 0 0,0 0 0 0 0,0 1 0 0 0,0-1 1 0 0,0 0-1 0 0,0 1 0 0 0,0-1 0 0 0,0 0 0 0 0,0 1 0 0 0,0-1 0 0 0,0 0 0 0 0,0 1 0 0 0,0-1 0 0 0,1 0 0 0 0,-1 1 0 0 0,0-1 0 0 0,0 0 0 0 0,0 1 0 0 0,1-1 0 0 0,-1 0 0 0 0,0 0 0 0 0,0 1 0 0 0,1-1 0 0 0,-1 0 0 0 0,0 0 0 0 0,0 1 1 0 0,1-1-1 0 0,-1 0 0 0 0,0 0 0 0 0,1 0 0 0 0,-1 0 0 0 0,0 1 0 0 0,1-1 0 0 0,-1 0 0 0 0,0 0 0 0 0,1 0 0 0 0,-1 0 0 0 0,0 0 0 0 0,1 0 0 0 0,-1 0 0 0 0,0 0 0 0 0,1 0 0 0 0,-1 0 0 0 0,0 0 0 0 0,1 0 0 0 0,-1 0 0 0 0,0 0 0 0 0,1-1 1 0 0,-1 1-1 0 0,7 187 508 0 0,14-106-300 0 0,-8 3 84 0 0,-13-83-282 0 0,0-1-6 0 0,0 0-25 0 0,0 0 14 0 0,0 0 23 0 0,0 0 14 0 0,0 0 1 0 0,0 0-17 0 0,0 0-29 0 0,0 0-24 0 0,0 0 7 0 0,11-30-4936 0 0,-1 17 2746 0 0,-2 1-1327 0 0,0 4-2872 0 0,1 1-5198 0 0</inkml:trace>
</inkml:ink>
</file>

<file path=ppt/ink/ink3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2:58.14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0 228 2553 0 0,'0'0'1833'0'0,"0"0"-134"0"0,0 0-54 0 0,0 0 100 0 0,0 0 92 0 0,0 0-20 0 0,0 0-150 0 0,0 0-244 0 0,0 0-202 0 0,0 0-170 0 0,0 0-141 0 0,3-12-76 0 0,10-36-57 0 0,29-10 1763 0 0,-31 46-2258 0 0,2 0 1 0 0,-1 1-1 0 0,2 0 1 0 0,-1 1-1 0 0,1 1 0 0 0,1 0 1 0 0,0 1-1 0 0,0 0 1 0 0,0 1-1 0 0,13-3-282 0 0,-23 9 18 0 0,-1 0 0 0 0,1 1 0 0 0,0 0 0 0 0,0 0 0 0 0,-1 0 0 0 0,1 0 0 0 0,0 1 0 0 0,0 0 0 0 0,-1 0 0 0 0,1 0 0 0 0,0 0 0 0 0,-1 1-1 0 0,1 0 1 0 0,-1 0 0 0 0,0 0 0 0 0,0 0 0 0 0,0 1 0 0 0,0-1 0 0 0,0 1 0 0 0,0 0 0 0 0,-1 1 0 0 0,1-1 0 0 0,-1 0 0 0 0,0 1 0 0 0,0 0 0 0 0,0 0 0 0 0,0 0 0 0 0,-1 0-1 0 0,0 0 1 0 0,0 0 0 0 0,0 1 0 0 0,0-1 0 0 0,-1 1 0 0 0,1-1 0 0 0,-1 1 0 0 0,-1 0 0 0 0,1 0 0 0 0,0-1 0 0 0,-1 1 0 0 0,0 2-18 0 0,4 19 52 0 0,-1-1 0 0 0,-2 1-1 0 0,0 0 1 0 0,-2-1 0 0 0,-1 1 0 0 0,0 0 0 0 0,-2-1 0 0 0,-1 0 0 0 0,-2 1 0 0 0,0-2 0 0 0,-1 1 0 0 0,-11 20-52 0 0,-73 132 145 0 0,9-71-98 0 0,78-100-97 0 0,-12 11 193 0 0,21-30 188 0 0,70-106-180 0 0,6 4 0 0 0,72-80-151 0 0,22 11 86 0 0,-90 125-116 0 0,-81 84 12 0 0,-3 8 33 0 0,-1 1 0 0 0,-2-1 0 0 0,-1 0 0 0 0,-2 0 1 0 0,-2 0-1 0 0,-5 15-15 0 0,-3 17 10 0 0,4 3 3 0 0,9-22-49 0 0,32-47 39 0 0,46-71 199 0 0,-4-9-58 0 0,-23 24-123 0 0,2 3 0 0 0,3 1 1 0 0,13-6-22 0 0,-44 43 40 0 0,-22 16-27 0 0,0 2-20 0 0,-35 131 94 0 0,15-80-71 0 0,3-3 6 0 0,5-17 0 0 0,1 0 0 0 0,1 1 0 0 0,2 1-1 0 0,2-1 1 0 0,1 1 0 0 0,0 20-22 0 0,4-63-5515 0 0,1 2 1730 0 0,-1 2-1971 0 0,1 4-5813 0 0</inkml:trace>
  <inkml:trace contextRef="#ctx0" brushRef="#br0" timeOffset="445.965">1232 548 12043 0 0,'0'0'1373'0'0,"0"0"-230"0"0,0 0 127 0 0,0 0 239 0 0,0 0 52 0 0,0 0-125 0 0,0 0-174 0 0,0 0-185 0 0,0 0-155 0 0,0 0-117 0 0,0 0-115 0 0,34-7-113 0 0,107-22-95 0 0,-73 1 130 0 0,-58 18-479 0 0,6-2 43 0 0,-1 0 0 0 0,-1-2-1 0 0,0 0 1 0 0,-1 0 0 0 0,0-1 0 0 0,-2-1-1 0 0,1 0 1 0 0,-2-1 0 0 0,8-15-176 0 0,-16 29 14 0 0,0 0 0 0 0,0 0 1 0 0,-1 0-1 0 0,1-1 0 0 0,-1 1 0 0 0,1 0 1 0 0,-1-1-1 0 0,0 1 0 0 0,0-1 0 0 0,-1 1 1 0 0,1-1-1 0 0,-1 1 0 0 0,0-1 0 0 0,0 0 1 0 0,0 1-1 0 0,0-1 0 0 0,-1 1 0 0 0,1-1 1 0 0,-1 1-1 0 0,0-1 0 0 0,0 1 0 0 0,0-1 1 0 0,0 1-1 0 0,-1 0 0 0 0,1-1 0 0 0,-1 1 1 0 0,0 0-1 0 0,0 0 0 0 0,0 0 0 0 0,0 1 1 0 0,-1-1-1 0 0,1 0 0 0 0,-1 1 1 0 0,0 0-1 0 0,0-1 0 0 0,1 1 0 0 0,-1 0 1 0 0,-1 1-1 0 0,1-1 0 0 0,0 0 0 0 0,0 1 1 0 0,-2-1-15 0 0,-8 1-23 0 0,1 1 1 0 0,0 1-1 0 0,-1-1 1 0 0,1 2-1 0 0,0 0 1 0 0,0 0-1 0 0,-1 1 1 0 0,2 1-1 0 0,-1 0 1 0 0,0 1-1 0 0,1 0 1 0 0,0 0 0 0 0,0 1-1 0 0,0 1 1 0 0,1 0-1 0 0,0 0 1 0 0,1 1-1 0 0,-1 0 1 0 0,1 1-1 0 0,-7 9 23 0 0,11-13-3 0 0,-9 6-22 0 0,0 0 0 0 0,2 1 0 0 0,-1 0 0 0 0,2 1 1 0 0,-1 1-1 0 0,2 0 0 0 0,0 0 0 0 0,1 1 0 0 0,0 1 0 0 0,1-1 0 0 0,1 1 0 0 0,0 0 0 0 0,1 1 0 0 0,1 0 0 0 0,1 0 0 0 0,0 0 0 0 0,1 0 0 0 0,1 1 0 0 0,0 15 25 0 0,3-28-4 0 0,-1-1 0 0 0,2 0 0 0 0,-1 0 0 0 0,0 0 0 0 0,1 0 0 0 0,0 0 0 0 0,0 0 0 0 0,0 0 0 0 0,0-1 1 0 0,0 1-1 0 0,1-1 0 0 0,0 1 0 0 0,0-1 0 0 0,0 0 0 0 0,0 0 0 0 0,0 0 0 0 0,1-1 0 0 0,-1 1 0 0 0,1-1 0 0 0,-1 1 0 0 0,1-1 0 0 0,0-1 1 0 0,0 1-1 0 0,0 0 0 0 0,0-1 0 0 0,0 0 0 0 0,1 0 0 0 0,-1 0 0 0 0,2 0 4 0 0,130 6 28 0 0,-108-10-56 0 0,-1-2 0 0 0,0-1 0 0 0,0-1 0 0 0,-1-1-1 0 0,0-1 1 0 0,0-1 0 0 0,-1-2 0 0 0,7-5 28 0 0,2 2-187 0 0,146-95-2803 0 0,-72 24-7208 0 0,-89 69 896 0 0</inkml:trace>
  <inkml:trace contextRef="#ctx0" brushRef="#br0" timeOffset="873.319">2301 228 10850 0 0,'0'0'3485'0'0,"0"0"-1837"0"0,0 0-643 0 0,0 0 134 0 0,0 0 193 0 0,0 0 76 0 0,0 0-98 0 0,0 0-234 0 0,0 0-232 0 0,0 0-173 0 0,0 0-131 0 0,0 0-97 0 0,-7 6-50 0 0,-128 81 1352 0 0,117-78-1707 0 0,0 1 0 0 0,1 0 1 0 0,0 1-1 0 0,1 1 1 0 0,0 1-1 0 0,1 0 0 0 0,1 1 1 0 0,0 1-1 0 0,0 0 1 0 0,2 1-1 0 0,0 0 0 0 0,1 1 1 0 0,0 0-1 0 0,-5 14-38 0 0,14-28 3 0 0,0-1 0 0 0,1 1 0 0 0,-1 0 0 0 0,1-1 0 0 0,0 1 0 0 0,0 0 0 0 0,0 0 0 0 0,0 0 0 0 0,1 0 1 0 0,-1 0-1 0 0,1 0 0 0 0,0 0 0 0 0,0 0 0 0 0,0 1 0 0 0,0-1 0 0 0,0 0 0 0 0,1 0 0 0 0,-1 0 0 0 0,1 0 0 0 0,0 0 0 0 0,0 0 0 0 0,0-1 0 0 0,0 1 0 0 0,1 0 0 0 0,-1 0 0 0 0,1-1 0 0 0,-1 1 0 0 0,1 0 0 0 0,0-1 0 0 0,0 0 0 0 0,0 0 1 0 0,0 1-1 0 0,1-1 0 0 0,-1 0 0 0 0,1-1 0 0 0,-1 1 0 0 0,1 0 0 0 0,-1-1 0 0 0,1 1 0 0 0,0-1 0 0 0,0 0 0 0 0,0 0 0 0 0,0 0 0 0 0,0 0 0 0 0,0-1 0 0 0,2 1-3 0 0,11-4 71 0 0,0-1 1 0 0,-1 0-1 0 0,0-1 0 0 0,0-1 1 0 0,0 0-1 0 0,-1-1 1 0 0,1-1-1 0 0,-2 0 0 0 0,1-1 1 0 0,-1 0-1 0 0,-1-1 0 0 0,0 0 1 0 0,0-1-1 0 0,-1-1 0 0 0,0 0 1 0 0,-1 0-1 0 0,0-1 0 0 0,2-6-71 0 0,46-45 130 0 0,23-13-125 0 0,-79 79-22 0 0,-1-1-1 0 0,0 0 1 0 0,0 1 0 0 0,0-1-1 0 0,0 1 1 0 0,0-1-1 0 0,0 1 1 0 0,0-1 0 0 0,-1 1-1 0 0,1 0 1 0 0,0-1-1 0 0,-1 1 1 0 0,1 0 0 0 0,-1-1-1 0 0,0 1 1 0 0,0 0 0 0 0,1 0-1 0 0,-1 0 1 0 0,0-1-1 0 0,0 1 1 0 0,-1 0 0 0 0,1 0-1 0 0,0-1 1 0 0,-1 1-1 0 0,1 0 1 0 0,-1 0 0 0 0,0 1 17 0 0,1 4-63 0 0,-16 137-2820 0 0,31-113-465 0 0,-7-22-1135 0 0,1-2-5014 0 0,-5-3 255 0 0</inkml:trace>
  <inkml:trace contextRef="#ctx0" brushRef="#br0" timeOffset="1321.969">2614 629 13379 0 0,'0'0'1834'0'0,"0"0"-337"0"0,0 0-59 0 0,0 0-79 0 0,0 0-139 0 0,0 0-129 0 0,0 0-109 0 0,0 0-74 0 0,0 0-23 0 0,0 0-46 0 0,0 0-145 0 0,0 0-148 0 0,0 0-123 0 0,13-12-85 0 0,74-80 502 0 0,45-121-8 0 0,-118 194-1024 0 0,-19 35-590 0 0,-5 5 739 0 0,1 0-1 0 0,1 0 1 0 0,1 1-1 0 0,1 0 1 0 0,0 1-1 0 0,2-1 1 0 0,1 1-1 0 0,-1 19 44 0 0,4-39 19 0 0,1-1-1 0 0,-1 1 1 0 0,0 0-1 0 0,1-1 1 0 0,-1 1-1 0 0,1-1 0 0 0,0 1 1 0 0,0-1-1 0 0,0 1 1 0 0,0-1-1 0 0,0 1 1 0 0,1-1-1 0 0,-1 0 1 0 0,1 0-1 0 0,-1 0 1 0 0,1 0-1 0 0,0 0 1 0 0,0 0-1 0 0,0 0 0 0 0,0 0 1 0 0,0-1-1 0 0,0 1 1 0 0,1-1-1 0 0,-1 0 1 0 0,0 1-1 0 0,1-1 1 0 0,-1 0-1 0 0,1 0 1 0 0,-1-1-1 0 0,1 1 0 0 0,0 0 1 0 0,-1-1-1 0 0,1 0 1 0 0,0 0-1 0 0,2 1-18 0 0,3-1 127 0 0,0 0 0 0 0,1 0 0 0 0,-1 0 0 0 0,0-1 0 0 0,0 0 0 0 0,0-1-1 0 0,0 0 1 0 0,0 0 0 0 0,0-1 0 0 0,0 0 0 0 0,2-1-127 0 0,11-9-5 0 0,0-2 1 0 0,0 0-1 0 0,-2-1 0 0 0,0-1 0 0 0,-1-1 1 0 0,0-1-1 0 0,-2 0 0 0 0,14-20 5 0 0,-27 34-115 0 0,5-3-843 0 0,2-5-743 0 0,-6 4-6724 0 0,-3 5-3658 0 0</inkml:trace>
  <inkml:trace contextRef="#ctx0" brushRef="#br0" timeOffset="1683.205">3656 191 18996 0 0,'0'0'2305'0'0,"0"0"-750"0"0,0 0-369 0 0,0 0-120 0 0,0 0-167 0 0,0 0-166 0 0,0 0-217 0 0,0 0-170 0 0,0 0-97 0 0,0 0-89 0 0,0 0-32 0 0,0 0-20 0 0,0 0-37 0 0,-32 7-31 0 0,-98 20 17 0 0,81-10-17 0 0,48-17-42 0 0,0 1 0 0 0,1-1-1 0 0,-1 1 1 0 0,0-1-1 0 0,1 1 1 0 0,-1 0-1 0 0,0-1 1 0 0,1 1 0 0 0,-1 0-1 0 0,0-1 1 0 0,1 1-1 0 0,-1 0 1 0 0,1 0 0 0 0,0 0-1 0 0,-1 0 1 0 0,1-1-1 0 0,0 1 1 0 0,-1 0-1 0 0,1 0 1 0 0,0 0 0 0 0,0 0-1 0 0,0 0 1 0 0,0 0-1 0 0,0 0 1 0 0,0 0-1 0 0,0 0 1 0 0,0 0 0 0 0,0-1-1 0 0,0 1 1 0 0,0 0-1 0 0,1 0 1 0 0,-1 0-1 0 0,0 0 1 0 0,1 0 0 0 0,-1 0-1 0 0,0-1 1 0 0,1 1-1 0 0,-1 0 1 0 0,1 0 0 0 0,0 0-1 0 0,-1-1 1 0 0,1 1-1 0 0,0 0 1 0 0,-1-1-1 0 0,1 1 1 0 0,0-1 0 0 0,0 1-1 0 0,-1-1 1 0 0,1 1-1 0 0,0-1 1 0 0,0 1-1 0 0,0-1 1 0 0,0 0 0 0 0,0 0-1 0 0,-1 1 1 0 0,2-1 2 0 0,51 20 15 0 0,-53-20-15 0 0,14 4 9 0 0,0 0-1 0 0,0 1 1 0 0,-1 1-1 0 0,0 0 1 0 0,0 1-1 0 0,-1 1 0 0 0,0-1 1 0 0,0 2-1 0 0,0 0 1 0 0,0 1-9 0 0,-8-6 29 0 0,0 0 0 0 0,0 1 0 0 0,0-1 0 0 0,0 1 1 0 0,-1 0-1 0 0,1 0 0 0 0,-1 0 0 0 0,0 1 0 0 0,-1-1 0 0 0,0 1 1 0 0,0-1-1 0 0,0 1 0 0 0,0 0 0 0 0,-1 0 0 0 0,0 0 0 0 0,0 0 1 0 0,0 0-1 0 0,-1 0 0 0 0,0 0 0 0 0,0 0 0 0 0,-1 0 0 0 0,1 0 1 0 0,-1-1-1 0 0,-1 1 0 0 0,0 3-29 0 0,-3 1 55 0 0,-1 0-1 0 0,0-1 1 0 0,0 0 0 0 0,-1 0 0 0 0,0-1-1 0 0,-1 0 1 0 0,0 0 0 0 0,0-1 0 0 0,0 0-1 0 0,-1 0 1 0 0,0-1 0 0 0,-1 0 0 0 0,1 0-1 0 0,-1-1 1 0 0,0 0 0 0 0,-1-1-1 0 0,1-1 1 0 0,-1 1 0 0 0,1-1 0 0 0,-1-1-1 0 0,0 0 1 0 0,-4-1-55 0 0,12 0-104 0 0,1 0-1 0 0,-1 0 1 0 0,1-1-1 0 0,-1 0 1 0 0,1 1-1 0 0,-1-1 1 0 0,0 0-1 0 0,1 0 1 0 0,-1 0-1 0 0,1-1 1 0 0,-1 1-1 0 0,0-1 1 0 0,1 1-1 0 0,-1-1 1 0 0,1 0-1 0 0,-1 0 1 0 0,1 0-1 0 0,0 0 1 0 0,-1 0-1 0 0,1-1 1 0 0,0 1-1 0 0,0-1 1 0 0,0 1-1 0 0,0-1 1 0 0,0 0-1 0 0,0 0 1 0 0,1 0-1 0 0,-1 0 1 0 0,0 0-1 0 0,1 0 1 0 0,-1-2 104 0 0,-3-4-1305 0 0,-4-6-5435 0 0,7 2-5512 0 0</inkml:trace>
</inkml:ink>
</file>

<file path=ppt/ink/ink3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3:01.76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332 155 6569 0 0,'0'0'2122'0'0,"0"0"-347"0"0,0 0-204 0 0,0 0-12 0 0,0 0 38 0 0,0 0-36 0 0,0 0-168 0 0,0 0-208 0 0,0 0-221 0 0,0 0-178 0 0,0 0-147 0 0,5-4-83 0 0,14-11-52 0 0,-14 12-37 0 0,-5 3-10 0 0,0 0-46 0 0,0 0-23 0 0,0 0-33 0 0,1 99 2002 0 0,-10 203-923 0 0,-31 29-1195 0 0,-7-151-188 0 0,48-188-2289 0 0,8-30-2473 0 0,-7 15-5798 0 0,-2 19-365 0 0</inkml:trace>
  <inkml:trace contextRef="#ctx0" brushRef="#br0" timeOffset="265.639">1 707 12979 0 0,'0'0'1659'0'0,"0"0"-495"0"0,0 0-60 0 0,0 0 171 0 0,0 0 50 0 0,0 0-135 0 0,0 0-197 0 0,0 0-169 0 0,0 0-124 0 0,32-5-97 0 0,104-18-88 0 0,161-15 833 0 0,-199 23-1727 0 0,-38-4-2380 0 0,-41 9-1592 0 0,-2-1-4366 0 0,-10 7-756 0 0</inkml:trace>
  <inkml:trace contextRef="#ctx0" brushRef="#br0" timeOffset="6296.026">891 85 960 0 0,'0'0'1344'0'0,"0"0"21"0"0,0 0 258 0 0,0 0 309 0 0,0 0 154 0 0,0 0-18 0 0,0 0-286 0 0,0 0-363 0 0,0 0-261 0 0,0 0-209 0 0,0 0-167 0 0,-3 0 4268 0 0,21 73-1828 0 0,-11 5-2358 0 0,-4 1 1 0 0,-3-1-1 0 0,-11 78-864 0 0,-30 160 496 0 0,32-250-261 0 0,9-65-202 0 0,0-1-14 0 0,0 0 6 0 0,0 0-30 0 0,0 0-1 0 0,0 0 14 0 0,0 0-5 0 0,0 0 16 0 0,0 0-11 0 0,0 0 24 0 0,0 0-12 0 0,0 0 20 0 0,0 0 18 0 0,0 0-19 0 0,0 0 18 0 0,0 0 7 0 0,0 0-1 0 0,0 0-2 0 0,0 0 10 0 0,0 0-16 0 0,0 0 6 0 0,0 0 19 0 0,0 0-31 0 0,0 0-9 0 0,0 0-5 0 0,0 0-24 0 0,0 0-9 0 0,0 0 25 0 0,0 0-2 0 0,8-22 632 0 0,3 2-657 0 0,0 1 1 0 0,1 0-1 0 0,1 1 1 0 0,0 0-1 0 0,2 1 1 0 0,0 1-1 0 0,1 0 1 0 0,0 1-1 0 0,1 1 1 0 0,10-6-1 0 0,-22 16-1 0 0,0 0 1 0 0,0 1-1 0 0,1 0 1 0 0,0 0-1 0 0,-1 0 1 0 0,1 0-1 0 0,0 1 1 0 0,1 0-1 0 0,-1 0 1 0 0,0 1-1 0 0,0 0 1 0 0,1 0-1 0 0,-1 0 0 0 0,1 1 1 0 0,4 0 0 0 0,-11 0-27 0 0,0 0 23 0 0,0 0-12 0 0,0 0 4 0 0,8 22 60 0 0,-1 1 0 0 0,-1 0 0 0 0,-1 1 0 0 0,-1-1 0 0 0,-1 1 0 0 0,-2 0 0 0 0,0-1 0 0 0,-1 1 0 0 0,-2 6-48 0 0,2-1 15 0 0,2-10-811 0 0,-6-30-424 0 0,3 6 19 0 0,-3-5-719 0 0,4 2-3567 0 0,0 4-3803 0 0</inkml:trace>
  <inkml:trace contextRef="#ctx0" brushRef="#br0" timeOffset="12689.854">1668 692 0 0 0,'0'0'1664'0'0,"0"0"31"0"0,0 0 12 0 0,0 0 39 0 0,0 0 17 0 0,0 0-44 0 0,0 0-182 0 0,0 0-216 0 0,0 0-193 0 0,0 0-121 0 0,0 0-89 0 0,0-6-110 0 0,0-18-64 0 0,-26 3 2876 0 0,-51 21-943 0 0,-9 57-1994 0 0,68-41-595 0 0,11-12-51 0 0,1 1-1 0 0,0 0 0 0 0,0 0 0 0 0,0 1 1 0 0,1-1-1 0 0,0 1 0 0 0,0 1 1 0 0,0-1-1 0 0,1 1 0 0 0,0-1 0 0 0,0 1 1 0 0,1 0-1 0 0,0 1 0 0 0,0-1 1 0 0,0 0-1 0 0,1 1 0 0 0,0 0 0 0 0,1-1 1 0 0,-1 5-37 0 0,4-8 36 0 0,0 0 0 0 0,0 0 0 0 0,1 0 0 0 0,-1 0 0 0 0,1-1 0 0 0,0 1 0 0 0,-1-1 0 0 0,2 0 0 0 0,-1 0 0 0 0,0 0 0 0 0,1 0 0 0 0,-1 0 0 0 0,1-1 0 0 0,0 1 0 0 0,0-1 0 0 0,0 0 0 0 0,0 0 0 0 0,0-1 0 0 0,0 1 0 0 0,1-1 0 0 0,-1 0 0 0 0,0 0 0 0 0,1-1 0 0 0,-1 1 0 0 0,1-1 0 0 0,-1 0 0 0 0,2 0-36 0 0,5 1 79 0 0,0 0 0 0 0,0-1 0 0 0,0 0 0 0 0,1-1 0 0 0,-1 0 0 0 0,-1-1 0 0 0,1 0 0 0 0,0-1 0 0 0,0 0 0 0 0,-1-1 0 0 0,0 0 0 0 0,1 0 0 0 0,-2-1 0 0 0,1-1 0 0 0,0 1 0 0 0,-1-2 0 0 0,0 1 0 0 0,-1-1 0 0 0,0 0-1 0 0,0-1 1 0 0,0 0 0 0 0,-1-1 0 0 0,6-8-79 0 0,-6 10 40 0 0,-1-2 0 0 0,0 1 0 0 0,0-1 0 0 0,-1 1-1 0 0,0-2 1 0 0,-1 1 0 0 0,0 0 0 0 0,0-1 0 0 0,-1 0-1 0 0,0 0 1 0 0,-1 0 0 0 0,0 0 0 0 0,0-7-40 0 0,-2 17 21 0 0,0 0-12 0 0,-10 3-371 0 0,-2 45 315 0 0,11-44 57 0 0,1 1 0 0 0,0-1 0 0 0,1 1 1 0 0,-1-1-1 0 0,1 0 0 0 0,0 1 0 0 0,0-1 0 0 0,0 0 0 0 0,0 0 0 0 0,1 0 0 0 0,0 0 0 0 0,0 0 1 0 0,0 0-1 0 0,0 0 0 0 0,0-1 0 0 0,1 1 0 0 0,0-1 0 0 0,0 0 0 0 0,0 1 0 0 0,0-1 1 0 0,0 0-1 0 0,0-1 0 0 0,1 1 0 0 0,0-1 0 0 0,-1 1 0 0 0,1-1 0 0 0,0 0 0 0 0,0-1 0 0 0,1 1-10 0 0,1 1 32 0 0,1-1 0 0 0,-1 0 0 0 0,1 0 0 0 0,-1-1 0 0 0,1 1 0 0 0,0-2-1 0 0,0 1 1 0 0,-1-1 0 0 0,1 0 0 0 0,0 0 0 0 0,0-1 0 0 0,0 1 0 0 0,-1-2-1 0 0,1 1 1 0 0,-1-1 0 0 0,1 0 0 0 0,5-3-32 0 0,12-9 69 0 0,-1-1 0 0 0,-1 0 0 0 0,-1-2 1 0 0,0-1-1 0 0,-1-1 0 0 0,-1 0 0 0 0,13-18-69 0 0,-12 11 21 0 0,-2-1-1 0 0,-1-1 1 0 0,-1 0-1 0 0,-1-2 1 0 0,-2 1-1 0 0,-1-1 1 0 0,-1-1-1 0 0,-1 0 1 0 0,-2-1-1 0 0,-2 0 1 0 0,0 0-1 0 0,-3 0 1 0 0,1-27-21 0 0,-4 26 14 0 0,2 22-1 0 0,-1 0 1 0 0,0 0 0 0 0,-1 0 0 0 0,0 0-1 0 0,-1 0 1 0 0,0 0 0 0 0,-1 0-1 0 0,0 0 1 0 0,-1 0 0 0 0,0 0 0 0 0,-1 1-1 0 0,0 0 1 0 0,0 0 0 0 0,-1 0-1 0 0,-1 0 1 0 0,-4-6-14 0 0,9 17-1 0 0,0-1 1 0 0,0 1-1 0 0,0-1 0 0 0,0 1 0 0 0,0 0 1 0 0,0-1-1 0 0,0 1 0 0 0,1 0 0 0 0,-1 0 1 0 0,0-1-1 0 0,0 1 0 0 0,1 0 0 0 0,-1 0 1 0 0,0 0-1 0 0,1 0 0 0 0,-1 0 0 0 0,1 0 1 0 0,-1 0-1 0 0,1 0 0 0 0,0 1 0 0 0,-1-1 1 0 0,1 0-1 0 0,0 0 0 0 0,0 0 0 0 0,0 0 1 0 0,0 0-1 0 0,0 0 0 0 0,0 1 0 0 0,0-1 1 0 0,0 0-1 0 0,0 0 0 0 0,0 0 0 0 0,1 0 1 0 0,-1 0-1 0 0,1 0 0 0 0,-1 1 0 0 0,0-1 1 0 0,1 0 0 0 0,-1 2-4 0 0,2 237 415 0 0,13 86-143 0 0,2-182-196 0 0,3-71-39 0 0,-9-17-85 0 0,-9-34 122 0 0,-2-22-66 0 0,1 14-137 0 0,1-20-1835 0 0,-12-39-5053 0 0,3 28-2517 0 0,4 12-2205 0 0</inkml:trace>
  <inkml:trace contextRef="#ctx0" brushRef="#br0" timeOffset="13136.252">1976 343 4681 0 0,'0'0'2179'0'0,"0"0"-294"0"0,0 0-144 0 0,0 0-30 0 0,0 0-5 0 0,0 0-87 0 0,0 0-207 0 0,0 0-199 0 0,0 0-227 0 0,0 0-173 0 0,0 0-83 0 0,0 0-37 0 0,1-6 501 0 0,0 4 2413 0 0,209 10 72 0 0,188-5-2431 0 0,-397-3-1232 0 0,-1 0-29 0 0,0 0-55 0 0,0 0-51 0 0,-7-11-3546 0 0,3 8-1073 0 0,2-1-7682 0 0</inkml:trace>
</inkml:ink>
</file>

<file path=ppt/ink/ink3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06.12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458 1 1144 0 0,'0'0'1787'0'0,"0"0"-174"0"0,0 0-113 0 0,0 0 96 0 0,0 0 69 0 0,0 0-88 0 0,0 0-191 0 0,0 0-266 0 0,0 0-249 0 0,0 0-112 0 0,0 0-10 0 0,0 1 10405 0 0,0 1-11883 0 0,0-2 869 0 0,-23 246 1719 0 0,6-146-1716 0 0,-23 114 44 0 0,-15 77-30 0 0,49-244-92 0 0,6-46-55 0 0,0-1-20 0 0,0 0 1 0 0,0 0 4 0 0,0 0 11 0 0,0 0 8 0 0,0 0-9 0 0,0 0-12 0 0,0 0 17 0 0,0 0 2 0 0,0 0 9 0 0,0 0 2 0 0,0 0-6 0 0,16-27-142 0 0,-3-22-2934 0 0,-10 32-2190 0 0,-2 0-5505 0 0,-1 12 1111 0 0</inkml:trace>
  <inkml:trace contextRef="#ctx0" brushRef="#br0" timeOffset="722.164">20 48 0 0 0,'0'0'886'0'0,"0"0"440"0"0,0 0 116 0 0,0 0-35 0 0,0 0 33 0 0,0 0 145 0 0,0 0 158 0 0,0 0 96 0 0,0 0-36 0 0,-3 0-156 0 0,-11-3-217 0 0,11 3-229 0 0,3 0-187 0 0,0 0-154 0 0,0 0-120 0 0,0 0-68 0 0,5-1 3713 0 0,14 5-3198 0 0,42 0 144 0 0,180-11 259 0 0,-46-11-1106 0 0,59 7 47 0 0,-199 10-369 0 0,-50-2-438 0 0,2-1-4510 0 0,-3 4 2060 0 0,-1 0-5596 0 0,-2 0-3416 0 0</inkml:trace>
  <inkml:trace contextRef="#ctx0" brushRef="#br0" timeOffset="1321.566">1047 321 8938 0 0,'0'0'2404'0'0,"0"0"-330"0"0,0 0-187 0 0,0 0-53 0 0,0 0-96 0 0,0 0-270 0 0,0 0-340 0 0,0 0-277 0 0,0 0-192 0 0,0 0-67 0 0,0 0-13 0 0,0 0-30 0 0,0 0-46 0 0,18 0 872 0 0,46 1 766 0 0,114-9-289 0 0,-50-7-1424 0 0,-109 14-359 0 0,-22 2-5734 0 0,-17 7-271 0 0,13-4 449 0 0,4-2 2026 0 0,1-1-7059 0 0</inkml:trace>
  <inkml:trace contextRef="#ctx0" brushRef="#br0" timeOffset="2140.837">1046 542 5993 0 0,'0'0'2239'0'0,"0"0"-215"0"0,0 0-137 0 0,0 0-96 0 0,0 0-171 0 0,0 0-240 0 0,0 0-254 0 0,0 0-191 0 0,0 0-115 0 0,0 0-75 0 0,0 0-35 0 0,0 0-43 0 0,0 0-71 0 0,-3 3-88 0 0,0 0-1360 0 0,3-3 953 0 0,1 0 0 0 0,-1 0-1 0 0,1 0 1 0 0,-1 1 0 0 0,1-1 0 0 0,-1 0-1 0 0,1 0 1 0 0,-1 0 0 0 0,0 1 0 0 0,1-1 0 0 0,-1 0-1 0 0,1 0 1 0 0,-1 1 0 0 0,1-1 0 0 0,-1 1-1 0 0,0-1 1 0 0,1 0 0 0 0,-1 1 0 0 0,0-1 0 0 0,0 1-1 0 0,1-1 1 0 0,-1 0 0 0 0,0 1 0 0 0,0-1-1 0 0,0 1 1 0 0,1-1 0 0 0,-1 1 0 0 0,0-1 0 0 0,0 1-1 0 0,0-1 1 0 0,0 1 0 0 0,0-1 0 0 0,0 1-1 0 0,0-1 1 0 0,0 1 0 0 0,0-1 0 0 0,0 1 0 0 0,0-1-1 0 0,0 1 1 0 0,-1-1 0 0 0,1 1 0 0 0,0-1-1 0 0,0 1 1 0 0,0-1 0 0 0,-1 1 0 0 0,1-1 0 0 0,0 1-1 0 0,-1-1 1 0 0,1 0 0 0 0,0 1 0 0 0,-1-1 0 0 0,1 0-1 0 0,0 1 1 0 0,-1-1 0 0 0,1 0 0 0 0,-1 1-1 0 0,1-1 1 0 0,-1 0 0 0 0,1 0 0 0 0,-1 1 0 0 0,1-1-1 0 0,0 0 1 0 0,-1 0 0 0 0,1 0 0 0 0,-1 0-1 0 0,1 0 1 0 0,-1 0 0 0 0,0 0 0 0 0,1 0 0 0 0,-1 0-101 0 0,232-7 2188 0 0,-49-8-1594 0 0,-181 15-590 0 0,-1 0 14 0 0,0 0 29 0 0,0 0-23 0 0,0 0-12 0 0,0 0-19 0 0,0 0-13 0 0,0 0 3 0 0,0 0 6 0 0,0 0 17 0 0,0 0-16 0 0,0 0 4 0 0,0 0 14 0 0,0 0 6 0 0,0 0-26 0 0,0 0-16 0 0,0 0 2 0 0,0 0-6 0 0,0 0 9 0 0,0 0 43 0 0,0 0-62 0 0,0 0-6 0 0,0 0 2 0 0,0 0-33 0 0,0 0 43 0 0,0 0 19 0 0,0 0-5 0 0,0 0-19 0 0,0 0 0 0 0,0 0 14 0 0,0 0 40 0 0,0 0-37 0 0,0 0-1 0 0,-12-4-1447 0 0,10-13-2139 0 0,3 5-3977 0 0,1 8-4139 0 0</inkml:trace>
</inkml:ink>
</file>

<file path=ppt/ink/ink3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11.5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 78 10386 0 0,'0'0'2087'0'0,"0"0"-337"0"0,0 0-130 0 0,0 0-27 0 0,0 0-101 0 0,0 0-213 0 0,0 0-287 0 0,0 0-226 0 0,0 0-149 0 0,0 0-82 0 0,0 0-14 0 0,0 0-1 0 0,0 0-31 0 0,0 0-44 0 0,0 0-60 0 0,0 0-70 0 0,16-8 1147 0 0,-8 0-1350 0 0,1 1 0 0 0,1 0 0 0 0,-1 1 0 0 0,1 0 0 0 0,0 0 1 0 0,0 1-1 0 0,1 0 0 0 0,0 1 0 0 0,-1 0 0 0 0,2 1 0 0 0,-1 0 0 0 0,0 1 0 0 0,0 0 0 0 0,7 0-112 0 0,-16 5 5 0 0,1-1-1 0 0,-1 0 0 0 0,0 1 0 0 0,0 0 0 0 0,0-1 1 0 0,0 1-1 0 0,-1 0 0 0 0,1 0 0 0 0,-1 0 0 0 0,1 0 1 0 0,-1 0-1 0 0,0 0 0 0 0,0 0 0 0 0,0 0 0 0 0,-1 1 0 0 0,1-1 1 0 0,-1 0-1 0 0,0 1 0 0 0,0-1 0 0 0,0 0 0 0 0,0 1 1 0 0,-1-1-1 0 0,1 0 0 0 0,-1 0 0 0 0,0 1 0 0 0,0-1 0 0 0,0 0 1 0 0,0 0-1 0 0,-1 2-4 0 0,-4 8 8 0 0,0 1 1 0 0,0-1-1 0 0,-1 0 0 0 0,-1-1 1 0 0,0 0-1 0 0,-1 0 0 0 0,0 0 1 0 0,-3 1-9 0 0,0 1 5 0 0,-97 105 7 0 0,103-114-14 0 0,6-5 2 0 0,0 0 0 0 0,1 0-1 0 0,-1 1 1 0 0,0-1 0 0 0,1 0 0 0 0,-1 0 0 0 0,0 0-1 0 0,1 1 1 0 0,-1-1 0 0 0,0 0 0 0 0,1 1 0 0 0,-1-1-1 0 0,0 0 1 0 0,0 1 0 0 0,1-1 0 0 0,-1 0-1 0 0,0 1 1 0 0,0-1 0 0 0,0 0 0 0 0,0 1 0 0 0,1-1-1 0 0,-1 0 1 0 0,0 1 0 0 0,0-1 0 0 0,0 1 0 0 0,0-1-1 0 0,0 0 1 0 0,0 1 0 0 0,0-1 0 0 0,0 1 0 0 0,0-1-1 0 0,0 0 1 0 0,0 1 0 0 0,0-1 0 0 0,0 1 0 0 0,-1-1-1 0 0,1 0 1 0 0,0 1 0 0 0,0-1 0 0 0,0 0 0 0 0,-1 1-1 0 0,1-1 1 0 0,0 0 0 0 0,0 1 0 0 0,-1-1-1 0 0,1 0 1 0 0,0 1 0 0 0,0-1 0 0 0,-1 0 0 0 0,212 0 1040 0 0,-182-7-362 0 0,2-33 601 0 0,-32 27-4298 0 0,-1-7-5398 0 0,2 16-3703 0 0</inkml:trace>
</inkml:ink>
</file>

<file path=ppt/ink/ink3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10.12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229 89 0 0 0,'0'0'830'0'0,"0"0"274"0"0,0 0 63 0 0,0 0 20 0 0,0 0 37 0 0,0 0 40 0 0,0-11 35 0 0,4-34-15 0 0,2 13 5979 0 0,-5 34 1514 0 0,-1-1-8581 0 0,-3 14 428 0 0,-4 23-249 0 0,0 0 0 0 0,3 0-1 0 0,1 0 1 0 0,1 0 0 0 0,5 36-375 0 0,-2-6 226 0 0,-1 16 333 0 0,0-84-604 0 0,0 0-33 0 0,0 0-28 0 0,0 0-70 0 0,0-22-4853 0 0,0 14-1159 0 0,0 5-446 0 0,0 3-3988 0 0</inkml:trace>
  <inkml:trace contextRef="#ctx0" brushRef="#br0" timeOffset="382.087">0 483 11731 0 0,'0'0'2216'0'0,"0"0"-648"0"0,0 0-406 0 0,0 0 42 0 0,0 0 70 0 0,0 0-69 0 0,0 0-242 0 0,0 0-309 0 0,0 0-220 0 0,0 0-93 0 0,0 0 33 0 0,0 0 65 0 0,3 1 84 0 0,9 4-104 0 0,0-2 0 0 0,0 0 0 0 0,0 0 0 0 0,0-1 0 0 0,0-1 0 0 0,0 0 1 0 0,0 0-1 0 0,1-1 0 0 0,7-2-419 0 0,1 2 285 0 0,128-34 487 0 0,-105 24-2621 0 0,-44 10 984 0 0,0 18-11574 0 0,-1-14 779 0 0</inkml:trace>
</inkml:ink>
</file>

<file path=ppt/ink/ink3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41.00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82 1 1352 0 0,'0'0'1946'0'0,"0"0"60"0"0,0 0 118 0 0,0 0 83 0 0,0 0-70 0 0,0 0-194 0 0,0 0-296 0 0,0 0-257 0 0,0 0-213 0 0,0 0-178 0 0,0 0-183 0 0,0 0-109 0 0,0 0-131 0 0,-3 0-90 0 0,-1 1-372 0 0,-1 1 1 0 0,1 0-1 0 0,0 0 1 0 0,0 0 0 0 0,0 0-1 0 0,0 1 1 0 0,0 0-1 0 0,0-1 1 0 0,0 1 0 0 0,1 1-1 0 0,-1-1 1 0 0,1 0-1 0 0,0 1 1 0 0,0 0 0 0 0,0 0-1 0 0,1 0 1 0 0,0 0-1 0 0,-1 0 1 0 0,1 0 0 0 0,1 1-1 0 0,-1-1 1 0 0,0 1-1 0 0,1-1 1 0 0,0 1 0 0 0,0-1-1 0 0,1 1 1 0 0,-1 0-1 0 0,1 0 1 0 0,0 3-115 0 0,0-6 20 0 0,0-1-1 0 0,-1 0 1 0 0,1 0 0 0 0,0 0 0 0 0,0 1-1 0 0,0-1 1 0 0,0 0 0 0 0,0 0-1 0 0,0 1 1 0 0,1-1 0 0 0,-1 0 0 0 0,0 0-1 0 0,1 0 1 0 0,-1 0 0 0 0,0 1-1 0 0,1-1 1 0 0,-1 0 0 0 0,1 0 0 0 0,0 0-1 0 0,-1 0 1 0 0,1 0 0 0 0,0 0-1 0 0,0 0 1 0 0,0 0 0 0 0,0-1-1 0 0,0 1 1 0 0,-1 0 0 0 0,1 0 0 0 0,1-1-1 0 0,-1 1 1 0 0,0-1 0 0 0,0 1-20 0 0,4 2-105 0 0,11 3 928 0 0,-1-4-3388 0 0,-15-8-2398 0 0,0 1-5654 0 0,0 1 2577 0 0</inkml:trace>
</inkml:ink>
</file>

<file path=ppt/ink/ink3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24.96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6 354 0 0 0,'0'0'747'0'0,"0"0"408"0"0,0 0 129 0 0,0 0-92 0 0,0 0-73 0 0,0 0 20 0 0,0 0 16 0 0,0 0 1004 0 0,-4-6-2371 0 0,3 5 4857 0 0,1 1 5024 0 0,61-44-7584 0 0,-44 25-1754 0 0,29-57 650 0 0,-45 75-953 0 0,-1 1-11 0 0,0 0 3 0 0,0 0 11 0 0,0 0-13 0 0,0 0 13 0 0,0 0-12 0 0,0 0-13 0 0,0 26 109 0 0,1-1 0 0 0,2 1-1 0 0,1 0 1 0 0,0-1 0 0 0,2 0-1 0 0,3 5-114 0 0,6 27 118 0 0,-3 1-1 0 0,-2 0 0 0 0,-3 1 0 0 0,-2 0-117 0 0,15 112 200 0 0,-1-74-52 0 0,-17-89-168 0 0,0-1 296 0 0,-2-16 637 0 0,0 8-897 0 0,0 1 19 0 0,0 0-15 0 0,0 0 14 0 0,0 0 1 0 0,0 0-16 0 0,0 0 12 0 0,0 0-10 0 0,0 0 0 0 0,0 0-9 0 0,6-44 147 0 0,2-11-131 0 0,2 1-1 0 0,2 0 1 0 0,14-35-28 0 0,19-82 14 0 0,11 14 34 0 0,-27 89-42 0 0,-32 59-3683 0 0,0 3-1128 0 0,-2-1-3430 0 0,3 3-4015 0 0</inkml:trace>
  <inkml:trace contextRef="#ctx0" brushRef="#br0" timeOffset="557.501">13 4 4081 0 0,'0'0'1742'0'0,"0"0"-23"0"0,0 0 104 0 0,0 0 164 0 0,0 0 9 0 0,0 0-235 0 0,0 0-325 0 0,0 0-340 0 0,0 0-290 0 0,0 0-181 0 0,0 0-82 0 0,0 0-36 0 0,6 11 2065 0 0,52-9 977 0 0,55-3-2019 0 0,128-3-1889 0 0,-250-1-2881 0 0,5 2-3821 0 0,1 0-4803 0 0</inkml:trace>
  <inkml:trace contextRef="#ctx0" brushRef="#br0" timeOffset="1249.65">597 126 2160 0 0,'0'0'2246'0'0,"0"0"-261"0"0,0 0-28 0 0,0 0 84 0 0,0 0-14 0 0,0 0-236 0 0,0 0-367 0 0,0 0-327 0 0,0 0-289 0 0,0 0-168 0 0,0 0-49 0 0,0 0-23 0 0,0 0 5 0 0,-2 0 3027 0 0,133-26-150 0 0,-54 16-3063 0 0,-77 12-369 0 0,1 0 0 0 0,0 0 0 0 0,0 1 1 0 0,-1-1-1 0 0,1 0 0 0 0,-1 1 1 0 0,0-1-1 0 0,0 0 0 0 0,0 1 1 0 0,0-1-1 0 0,0 0 0 0 0,0 1 1 0 0,-1-1-1 0 0,1 0 0 0 0,-1 1 1 0 0,0-1-1 0 0,1 0 0 0 0,-1 0 1 0 0,0 0-1 0 0,0 0 0 0 0,-1 0 1 0 0,1 0-1 0 0,-1 1-18 0 0,-83 115 627 0 0,78-104-576 0 0,-1 30 283 0 0,11-41-292 0 0,-1-2 0 0 0,0 1 1 0 0,1 0-1 0 0,-1 0 0 0 0,1-1 0 0 0,0 1 0 0 0,-1-1 0 0 0,1 0 1 0 0,0 0-1 0 0,0 0 0 0 0,0 0 0 0 0,0 0 0 0 0,0-1 0 0 0,0 1 0 0 0,0-1 1 0 0,0 0-1 0 0,0 0 0 0 0,0 0 0 0 0,0 0 0 0 0,0 0 0 0 0,0-1 1 0 0,0 0-1 0 0,0 1 0 0 0,0-1-42 0 0,13 0 168 0 0,88-32 278 0 0,-98 28-1033 0 0,-6 0-7230 0 0,0 4 6635 0 0,0 1-11050 0 0</inkml:trace>
  <inkml:trace contextRef="#ctx0" brushRef="#br0" timeOffset="8927.842">1742 74 440 0 0,'0'0'2210'0'0,"0"0"-560"0"0,0 0-183 0 0,0 0 168 0 0,0 0 201 0 0,0 0 30 0 0,0 0-170 0 0,0 0-338 0 0,0 0-267 0 0,0 0-139 0 0,0 0-85 0 0,7 14 3310 0 0,-7-13-3464 0 0,0-1-66 0 0,-20 0 1677 0 0,-142 31-1448 0 0,85-10-707 0 0,-262 69 795 0 0,310-81-421 0 0,40 5-271 0 0,-6-8-136 0 0,0-1 1 0 0,1 0 0 0 0,0-1 0 0 0,-1 1-1 0 0,2-1 1 0 0,-1 0 0 0 0,1 0 0 0 0,-1-1-1 0 0,1 0 1 0 0,0 0 0 0 0,0-1 0 0 0,0 0-1 0 0,6 1-136 0 0,35 15 134 0 0,150 45 176 0 0,-53-5-38 0 0,-77-14-208 0 0,-67-44-84 0 0,-1 0 12 0 0,0 0 19 0 0,0 0 0 0 0,0 0 3 0 0,0 0 2 0 0,0 0 0 0 0,-35 19 381 0 0,-148 43-323 0 0,-175 45 6 0 0,284-81 8 0 0,73-25-87 0 0,0 0 0 0 0,0 0-1 0 0,0 0 1 0 0,0 0-1 0 0,0 0 1 0 0,0 1 0 0 0,0-1-1 0 0,0 0 1 0 0,0 1-1 0 0,1-1 1 0 0,-1 0 0 0 0,1 1-1 0 0,-1-1 1 0 0,1 1-1 0 0,0-1 1 0 0,-1 1 0 0 0,1-1-1 0 0,0 1 1 0 0,0-1 0 0 0,0 1-1 0 0,0-1 1 0 0,0 1-1 0 0,0-1 1 0 0,0 1 0 0 0,1-1-1 0 0,-1 1 1 0 0,1-1-1 0 0,-1 0 1 0 0,1 1 0 0 0,-1-1-1 0 0,1 0 1 0 0,0 1 0 0 0,-1-1-1 0 0,1 0 1 0 0,0 1-1 0 0,0-1 1 0 0,0 0-1 0 0,5 5 21 0 0,0-1 0 0 0,1 1 0 0 0,-1-1 0 0 0,1 0 0 0 0,0-1 0 0 0,0 0 0 0 0,1 0-1 0 0,-1 0 1 0 0,1-1 0 0 0,0 0 0 0 0,0-1 0 0 0,0 1 0 0 0,0-2 0 0 0,0 1 0 0 0,0-1 0 0 0,0 0 0 0 0,1-1 0 0 0,-1 0 0 0 0,2 0-21 0 0,31 4 98 0 0,210 3 277 0 0,4-3-59 0 0,-208-4-228 0 0,-60-4-1739 0 0,5-2 324 0 0,0-2-1446 0 0,4 0-4763 0 0,4 5-4919 0 0</inkml:trace>
  <inkml:trace contextRef="#ctx0" brushRef="#br0" timeOffset="10105.461">1865 836 6841 0 0,'0'0'2080'0'0,"0"0"-371"0"0,0 0-118 0 0,0 0 74 0 0,0 0 48 0 0,0 0-95 0 0,0 0-298 0 0,0 0-294 0 0,0 0-205 0 0,0 0-104 0 0,0 0 17 0 0,0 0 48 0 0,0 0 50 0 0,8 8 2899 0 0,50-64-821 0 0,45-99-1923 0 0,-54 89-868 0 0,59-65 64 0 0,-108 130-187 0 0,1 1 1 0 0,0-1 0 0 0,-1 0-1 0 0,1 1 1 0 0,0-1 0 0 0,-1 1-1 0 0,1 0 1 0 0,0-1 0 0 0,0 1-1 0 0,-1-1 1 0 0,1 1-1 0 0,0 0 1 0 0,0 0 0 0 0,0 0-1 0 0,0-1 1 0 0,-1 1 0 0 0,1 0-1 0 0,0 0 1 0 0,0 0 0 0 0,0 0-1 0 0,0 0 1 0 0,-1 0 0 0 0,1 1-1 0 0,0-1 1 0 0,0 0 0 0 0,0 0-1 0 0,0 1 1 0 0,-1-1 0 0 0,1 0-1 0 0,0 1 1 0 0,0-1-1 0 0,-1 0 1 0 0,1 1 0 0 0,0-1-1 0 0,-1 1 1 0 0,1 0 0 0 0,0-1-1 0 0,-1 1 1 0 0,1-1 0 0 0,-1 1-1 0 0,1 0 1 0 0,-1 0 0 0 0,1-1-1 0 0,-1 1 1 0 0,0 0 0 0 0,1 0-1 0 0,-1-1 1 0 0,0 1-1 0 0,0 0 1 0 0,1 0 0 0 0,-1 0-1 0 0,0 0 1 0 0,0-1 0 0 0,0 1-1 0 0,0 0 1 0 0,0 0 0 0 0,0 1 3 0 0,5 10 36 0 0,30 159-16 0 0,-11-103-63 0 0,3-86 143 0 0,180-223-38 0 0,-167 192-25 0 0,-38 74 79 0 0,-17 358 390 0 0,23-350-430 0 0,-8-33-90 0 0,0 0-12 0 0,5-19-2935 0 0,-3 9 319 0 0,0 0-6467 0 0,-2 5-3668 0 0</inkml:trace>
  <inkml:trace contextRef="#ctx0" brushRef="#br0" timeOffset="14329.729">2734 895 0 0 0,'0'0'1495'0'0,"0"0"424"0"0,0 0 276 0 0,0 0 15 0 0,0 0-160 0 0,0 0-227 0 0,0 0-263 0 0,0 0-220 0 0,0 0-127 0 0,0 0-105 0 0,2-2-136 0 0,-1 0-1365 0 0,-1 3 547 0 0,0-1-1 0 0,0 0 0 0 0,0 0 0 0 0,0 0 0 0 0,1 0 0 0 0,-1 0 1 0 0,0 1-1 0 0,0-1 0 0 0,0 0 0 0 0,0 0 0 0 0,1 0 1 0 0,-1 0-1 0 0,0 0 0 0 0,0 0 0 0 0,0 0 0 0 0,1 1 0 0 0,-1-1 1 0 0,0 0-1 0 0,0 0 0 0 0,0 0 0 0 0,1 0 0 0 0,-1 0 1 0 0,0 0-1 0 0,0 0 0 0 0,1 0 0 0 0,-1 0 0 0 0,0 0 0 0 0,0 0 1 0 0,0-1-1 0 0,1 1 0 0 0,-1 0 0 0 0,0 0 0 0 0,0 0 1 0 0,0 0-1 0 0,1 0 0 0 0,-1 0 0 0 0,0 0 0 0 0,0 0 0 0 0,0-1 1 0 0,0 1-1 0 0,1 0 0 0 0,-1 0 0 0 0,0 0 0 0 0,0 0 1 0 0,0-1-1 0 0,0 1 0 0 0,0 0-153 0 0,0 1 271 0 0,0 11 434 0 0,-24 94 38 0 0,24-104-712 0 0,0 0 0 0 0,1-1 0 0 0,-1 1 0 0 0,0 0 0 0 0,1-1 0 0 0,-1 1 0 0 0,1 0 1 0 0,-1-1-1 0 0,1 1 0 0 0,0-1 0 0 0,0 1 0 0 0,-1-1 0 0 0,1 1 0 0 0,0-1 0 0 0,0 0 0 0 0,1 1 0 0 0,-1-1 0 0 0,0 0 0 0 0,0 0 0 0 0,1 0 0 0 0,-1 0 0 0 0,0 0 1 0 0,1 0-1 0 0,-1 0 0 0 0,1 0 0 0 0,-1-1 0 0 0,1 1 0 0 0,0 0 0 0 0,-1-1 0 0 0,1 1 0 0 0,0-1 0 0 0,-1 0 0 0 0,1 0 0 0 0,0 0 0 0 0,-1 1 0 0 0,1-2 0 0 0,0 1 1 0 0,0 0-1 0 0,-1 0 0 0 0,1 0 0 0 0,0-1 0 0 0,-1 1 0 0 0,1-1 0 0 0,0 0-31 0 0,15-6-2433 0 0,-17-5-4244 0 0,0 3 852 0 0,0 8-5114 0 0</inkml:trace>
  <inkml:trace contextRef="#ctx0" brushRef="#br0" timeOffset="14913.748">2797 656 3425 0 0,'0'0'2476'0'0,"0"0"-245"0"0,0 0-62 0 0,0 0 51 0 0,0 0-102 0 0,0 0-295 0 0,0 0-384 0 0,0 0-331 0 0,0 0-242 0 0,0 0-122 0 0,0 0-66 0 0,0 0-69 0 0,-5-1-65 0 0,-16 0-60 0 0,19 7 5063 0 0,-15-6-5006 0 0,19-3-1145 0 0,-2 2-2586 0 0,0 1-3650 0 0,0 0-5299 0 0</inkml:trace>
  <inkml:trace contextRef="#ctx0" brushRef="#br0" timeOffset="16547.7">1482 991 4497 0 0,'0'0'2697'0'0,"0"0"-517"0"0,0 0-272 0 0,0 0-95 0 0,0 0-173 0 0,0 0-302 0 0,0 0-379 0 0,0 0-335 0 0,0 0-181 0 0,0 0-63 0 0,0 0 9 0 0,0 0 40 0 0,0 0 33 0 0,-4 3 2612 0 0,-16 13-1791 0 0,28-23 33 0 0,0 3-1881 0 0,6-3-2038 0 0,-5 3-3195 0 0,-3 3-5563 0 0</inkml:trace>
</inkml:ink>
</file>

<file path=ppt/ink/ink3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44.2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0 236 11490 0 0,'0'0'1937'0'0,"0"0"-514"0"0,0 0-222 0 0,0 0 120 0 0,0 0 112 0 0,0 0-87 0 0,0 0-283 0 0,0 0-314 0 0,0 0-231 0 0,0 0-91 0 0,0 0-18 0 0,19 8 1942 0 0,282-30 1907 0 0,-157 11-3895 0 0,-144 11-350 0 0,0 0 27 0 0,0 0-24 0 0,0 0-8 0 0,0 0-6 0 0,0 0-18 0 0,0 0 28 0 0,0 0-6 0 0,0 0-19 0 0,-1 0-3 0 0,-13-24-6890 0 0,9 14-2422 0 0,3 7-2443 0 0</inkml:trace>
  <inkml:trace contextRef="#ctx0" brushRef="#br0" timeOffset="676.626">144 1 4305 0 0,'0'0'2998'0'0,"0"0"-1062"0"0,0 0-457 0 0,0 0 86 0 0,0 0 154 0 0,0 0-18 0 0,0 0-236 0 0,0 0-332 0 0,0 0-269 0 0,0 0-143 0 0,0 0-52 0 0,0 0-21 0 0,0 0-42 0 0,7 15 3457 0 0,10 164-827 0 0,-2-12-2927 0 0,-6-78-154 0 0,-7-95-1012 0 0,-1-7-9849 0 0,-1 12-1190 0 0</inkml:trace>
</inkml:ink>
</file>

<file path=ppt/ink/ink3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48.11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13 2184 0 0,'0'0'2274'0'0,"0"0"-28"0"0,0 0 3 0 0,0 0 60 0 0,0 0-9 0 0,0 0-228 0 0,0 0-356 0 0,0 0-333 0 0,0 0-305 0 0,0 0-210 0 0,0 0-124 0 0,0-4-46 0 0,-1-5-592 0 0,4 15 4879 0 0,8 44-4523 0 0,-2 2-1 0 0,-2-1 1 0 0,-2 1-1 0 0,-2 40-461 0 0,-4-82-1098 0 0,-5-6-6590 0 0,0 1-625 0 0,4-1-2806 0 0</inkml:trace>
</inkml:ink>
</file>

<file path=ppt/ink/ink3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48.4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22 12995 0 0,'0'0'1789'0'0,"0"0"-490"0"0,0 0-220 0 0,0 0 84 0 0,0 0 130 0 0,0 0 12 0 0,0 0-155 0 0,0 0-174 0 0,0 0-163 0 0,0 0-136 0 0,0 0-109 0 0,0 0-70 0 0,0 0-52 0 0,30-2-54 0 0,94-9-43 0 0,21 2 261 0 0,-119 24-1821 0 0,-23-5-2979 0 0,-1 1-5394 0 0,-2-10-1457 0 0</inkml:trace>
</inkml:ink>
</file>

<file path=ppt/ink/ink3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49.78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86 10090 0 0,'0'0'2322'0'0,"0"0"-348"0"0,0 0-229 0 0,0 0-127 0 0,0 0-190 0 0,0 0-283 0 0,0 0-285 0 0,0 0-192 0 0,0 0-123 0 0,0 0-87 0 0,0 0-19 0 0,0 0-14 0 0,0 0-28 0 0,11-7 998 0 0,6-4-1157 0 0,1 1 0 0 0,1 1-1 0 0,-1 0 1 0 0,1 1 0 0 0,1 1 0 0 0,0 1-1 0 0,-1 1 1 0 0,2 1 0 0 0,7-1-238 0 0,-27 5 3 0 0,0-1 1 0 0,0 1 0 0 0,0-1 0 0 0,0 1 0 0 0,0-1 0 0 0,0 1 0 0 0,0 0-1 0 0,1-1 1 0 0,-1 1 0 0 0,0 0 0 0 0,0 0 0 0 0,0 0 0 0 0,0 0-1 0 0,0 0 1 0 0,0 0 0 0 0,0 0 0 0 0,1 0 0 0 0,-1 0 0 0 0,0 1 0 0 0,0-1-1 0 0,0 0 1 0 0,0 1 0 0 0,0-1 0 0 0,0 1 0 0 0,0-1 0 0 0,0 1 0 0 0,0-1-1 0 0,0 1 1 0 0,-1 0 0 0 0,1-1 0 0 0,0 1 0 0 0,0 0 0 0 0,0 0-1 0 0,-1 0 1 0 0,1 0 0 0 0,0 0 0 0 0,-1-1 0 0 0,1 1 0 0 0,-1 0 0 0 0,1 0-1 0 0,-1 1 1 0 0,0-1 0 0 0,1 0 0 0 0,-1 0 0 0 0,0 0 0 0 0,0 0 0 0 0,0 0-1 0 0,1 0 1 0 0,-1 0 0 0 0,0 0 0 0 0,-1 0 0 0 0,1 1 0 0 0,0-1-4 0 0,-2 11 30 0 0,0 0 0 0 0,-1 0 0 0 0,-1 0 0 0 0,0 0 0 0 0,0-1 1 0 0,-1 0-1 0 0,-1 0 0 0 0,0 0 0 0 0,0-1 0 0 0,-1 1 0 0 0,0-1 1 0 0,-1-1-1 0 0,0 0 0 0 0,-9 8-30 0 0,0 3 27 0 0,-81 96 104 0 0,99-115-123 0 0,-1 0 1 0 0,0 0-1 0 0,1 0 0 0 0,-1 1 1 0 0,1-1-1 0 0,0 0 1 0 0,-1 0-1 0 0,1 0 0 0 0,0 0 1 0 0,-1 0-1 0 0,1 0 1 0 0,0 0-1 0 0,0 0 0 0 0,0 0 1 0 0,0-1-1 0 0,0 1 1 0 0,0 0-1 0 0,0-1 0 0 0,0 1 1 0 0,0 0-1 0 0,1-1 1 0 0,-1 1-1 0 0,0-1 0 0 0,0 0 1 0 0,0 1-1 0 0,1-1 0 0 0,-1 0 1 0 0,0 0-1 0 0,0 0 1 0 0,1 0-1 0 0,-1 0 0 0 0,0 0 1 0 0,0 0-1 0 0,1 0 1 0 0,-1-1-1 0 0,0 1 0 0 0,0 0 1 0 0,1-1-1 0 0,-1 1 1 0 0,0-1-1 0 0,0 1 0 0 0,1-1-8 0 0,3 0 41 0 0,149 1 1026 0 0,-100-7 232 0 0,-63-6-4841 0 0,6 5-2031 0 0,3-1-3825 0 0,0 6-2353 0 0</inkml:trace>
</inkml:ink>
</file>

<file path=ppt/ink/ink3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54.65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83 14 0 0 0,'0'0'1099'0'0,"0"0"364"0"0,0 0 248 0 0,0 0 156 0 0,0 0-17 0 0,0 0-146 0 0,0 0-180 0 0,0 0-211 0 0,0 0-138 0 0,0 0-24 0 0,0 0 3 0 0,-3-11 1115 0 0,2 8 5417 0 0,-65 83-7122 0 0,64-78-554 0 0,1 0 0 0 0,0 0 0 0 0,0 0 0 0 0,-1 0 1 0 0,1 0-1 0 0,1 0 0 0 0,-1 0 0 0 0,0 0 0 0 0,0 0 1 0 0,1 1-1 0 0,-1-1 0 0 0,1 0 0 0 0,0 0 0 0 0,0 1 1 0 0,0-1-1 0 0,0 0 0 0 0,0 1 0 0 0,0-1 0 0 0,0 0 1 0 0,1 0-1 0 0,-1 1 0 0 0,1-1 0 0 0,0 0 0 0 0,0 0 1 0 0,0 0-1 0 0,0 0 0 0 0,0 0 0 0 0,0 0 0 0 0,0 0 1 0 0,1 0-1 0 0,-1 0 0 0 0,1 0 0 0 0,-1-1 0 0 0,1 1 0 0 0,0-1 1 0 0,-1 1-1 0 0,1-1 0 0 0,0 0 0 0 0,0 1 0 0 0,0-1 1 0 0,0 0-1 0 0,0 0 0 0 0,0-1 0 0 0,1 1 0 0 0,1 0-10 0 0,9 0 125 0 0,-12 0-163 0 0,-1-1 0 0 0,1 0 0 0 0,-1 0-1 0 0,1 0 1 0 0,-1 1 0 0 0,1-1 0 0 0,0 0 0 0 0,-1 0 0 0 0,1 0 0 0 0,-1 0-1 0 0,1 0 1 0 0,0 0 0 0 0,-1 0 0 0 0,1 0 0 0 0,-1 0 0 0 0,1-1-1 0 0,0 1 1 0 0,-1 0 0 0 0,1 0 0 0 0,-1-1 0 0 0,1 1 0 0 0,-1 0-1 0 0,1 0 1 0 0,-1-1 0 0 0,1 1 0 0 0,-1-1 0 0 0,1 1 0 0 0,-1 0-1 0 0,1-1 1 0 0,-1 1 0 0 0,0-1 0 0 0,1 1 0 0 0,-1-1 0 0 0,0 1-1 0 0,1-1 1 0 0,-1 1 0 0 0,0-1 0 0 0,0 1 0 0 0,1-1 0 0 0,-1 0-1 0 0,0 1 1 0 0,0-1 0 0 0,0 1 0 0 0,0-1 0 0 0,0 0 0 0 0,0 1-1 0 0,0-1 1 0 0,0 1 0 0 0,0-1 0 0 0,0 0 0 0 0,0 1 0 0 0,0-1 0 0 0,-1 1-1 0 0,1-1 1 0 0,0 0 0 0 0,0 0 38 0 0,-5-18-6681 0 0,3 13 935 0 0,1 1-5659 0 0</inkml:trace>
</inkml:ink>
</file>

<file path=ppt/ink/ink3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52.97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653 1 0 0 0,'0'0'886'0'0,"0"0"617"0"0,0 0 272 0 0,0 0 209 0 0,0 0 100 0 0,0 0-104 0 0,0 0-303 0 0,0 0-369 0 0,0 0-314 0 0,0 0-203 0 0,0 0-55 0 0,0 0 15 0 0,0 0 44 0 0,1 11 2773 0 0,-126 15 583 0 0,-98 3-2395 0 0,85-6-1125 0 0,92-9-186 0 0,45-8-171 0 0,1-5-274 0 0,0-1 2 0 0,0 0-3 0 0,0 0 16 0 0,0 0 10 0 0,0 0-17 0 0,0 0-20 0 0,11 22 200 0 0,63 45 168 0 0,105 24-24 0 0,-168-86-302 0 0,-5-3-19 0 0,1 0 0 0 0,-1 0 1 0 0,0 1-1 0 0,0-1 0 0 0,0 2 0 0 0,0-1 0 0 0,0 1 0 0 0,0-1 1 0 0,-1 2-1 0 0,0-1 0 0 0,0 0 0 0 0,0 1 0 0 0,-1 0 0 0 0,1 0 1 0 0,1 4-12 0 0,3 9 74 0 0,-9-18-75 0 0,0 0 6 0 0,-10 15 107 0 0,0-5-81 0 0,1-1 0 0 0,-1 0-1 0 0,-1-1 1 0 0,0 0 0 0 0,0-1-1 0 0,0 0 1 0 0,-1 0 0 0 0,0-1-1 0 0,-11 3-30 0 0,-41 24 87 0 0,-24 18-50 0 0,-72 53-27 0 0,108-63 26 0 0,51-40-35 0 0,1-1 0 0 0,0 1 0 0 0,0-1 0 0 0,0 1 0 0 0,0-1 0 0 0,0 1-1 0 0,0-1 1 0 0,0 1 0 0 0,0-1 0 0 0,1 1 0 0 0,-1-1 0 0 0,0 1 0 0 0,0-1 0 0 0,0 1 0 0 0,0-1 0 0 0,1 1 0 0 0,-1-1 0 0 0,0 1 0 0 0,1-1 0 0 0,-1 1 0 0 0,0-1 0 0 0,1 0 0 0 0,-1 1 0 0 0,0-1 0 0 0,1 0 0 0 0,-1 1 0 0 0,1-1 0 0 0,-1 0 0 0 0,1 1 0 0 0,-1-1 0 0 0,1 0 0 0 0,-1 0 0 0 0,1 0 0 0 0,-1 1 0 0 0,1-1 0 0 0,-1 0-1 0 0,1 0 1 0 0,-1 0 0 0 0,1 0 0 0 0,-1 0 0 0 0,1 0 0 0 0,-1 0 0 0 0,1 0 0 0 0,-1 0 0 0 0,1 0 0 0 0,-1 0 0 0 0,1 0 0 0 0,-1-1 0 0 0,1 1 0 0 0,-1 0 0 0 0,1 0 0 0 0,-1 0 0 0 0,1-1 0 0 0,-1 1 0 0 0,1 0 0 0 0,-1-1 0 0 0,0 1 0 0 0,1 0 0 0 0,-1-1-1 0 0,1 1 3 0 0,116-4 440 0 0,1-5 1 0 0,76-18-444 0 0,-80 19 77 0 0,-83 5-17 0 0,-31 3-53 0 0,0 0 2 0 0,0 0-2 0 0,0 0-25 0 0,0 0 17 0 0,0 0-6 0 0,0 0-2 0 0,0 0 18 0 0,0 0-2 0 0,0 0-12 0 0,0 0-1 0 0,0 0 12 0 0,0 0 3 0 0,0 0 6 0 0,0 0-3 0 0,0 0-14 0 0,0 0 9 0 0,0 0 2 0 0,0 0-18 0 0,0 0 2 0 0,0 0 7 0 0,0 0-10 0 0,0 0 24 0 0,0 0 4 0 0,0 0-8 0 0,0 0-20 0 0,0 0 3 0 0,0 0 30 0 0,0 0-19 0 0,0 0 6 0 0,0 0-6 0 0,0 0-14 0 0,0 0 24 0 0,0 0 0 0 0,0-5-2799 0 0,-1-1-3523 0 0,1 3-5537 0 0,0 2 1756 0 0</inkml:trace>
  <inkml:trace contextRef="#ctx0" brushRef="#br0" timeOffset="2100.201">289 881 2192 0 0,'0'0'2249'0'0,"0"0"-125"0"0,0 0 146 0 0,0 0 183 0 0,0 0-87 0 0,0 0-305 0 0,0 0-407 0 0,0 0-383 0 0,0 0-265 0 0,0 0-166 0 0,0 0-172 0 0,0 0-147 0 0,0 0-78 0 0,-5 3-82 0 0,-36 37 972 0 0,41-39-1280 0 0,0-1-17 0 0,0 0-7 0 0,0 0-9 0 0,0 0 7 0 0,0 0 21 0 0,14-12 407 0 0,15-12-172 0 0,-28 23-239 0 0,-1 1 33 0 0,0 0 4 0 0,0 0-5 0 0,0 0-12 0 0,0 0 10 0 0,0 0-12 0 0,-14 7-20 0 0,-29 27-1420 0 0,73-40-7318 0 0,-26 4 4573 0 0,4-2-6963 0 0</inkml:trace>
  <inkml:trace contextRef="#ctx0" brushRef="#br0" timeOffset="3113.024">644 814 4417 0 0,'0'0'2862'0'0,"0"0"-819"0"0,0 0-207 0 0,0 0 118 0 0,0 0 65 0 0,0 0-101 0 0,0 0-291 0 0,0 0-388 0 0,0 0-292 0 0,0 0-156 0 0,0 0-89 0 0,0 0-23 0 0,5-6-28 0 0,136-241 3503 0 0,-120 211-4029 0 0,-9 15-73 0 0,0 1 0 0 0,1 0 0 0 0,1 0 0 0 0,1 2 0 0 0,1 0 1 0 0,0 0-1 0 0,11-7-52 0 0,-27 25-4 0 0,1-1-1 0 0,-1 1 1 0 0,0 0 0 0 0,1-1 0 0 0,-1 1 0 0 0,0 0-1 0 0,1 0 1 0 0,-1-1 0 0 0,1 1 0 0 0,-1 0 0 0 0,0 0-1 0 0,1 0 1 0 0,-1-1 0 0 0,1 1 0 0 0,-1 0 0 0 0,1 0-1 0 0,-1 0 1 0 0,1 0 0 0 0,-1 0 0 0 0,1 0 0 0 0,-1 0 0 0 0,1 0-1 0 0,-1 0 1 0 0,0 0 0 0 0,1 0 0 0 0,-1 0 0 0 0,1 0-1 0 0,-1 1 1 0 0,1-1 0 0 0,-1 0 0 0 0,1 0 0 0 0,-1 0-1 0 0,0 1 1 0 0,1-1 0 0 0,-1 0 0 0 0,1 0 0 0 0,-1 1-1 0 0,0-1 1 0 0,1 0 0 0 0,-1 1 0 0 0,0-1 0 0 0,0 0-1 0 0,1 1 1 0 0,-1-1 0 0 0,0 1 0 0 0,0-1 0 0 0,1 1 0 0 0,-1-1-1 0 0,0 0 1 0 0,0 1 0 0 0,0-1 0 0 0,0 1 0 0 0,0-1-1 0 0,0 1 1 0 0,0-1 0 0 0,0 1 0 0 0,0-1 0 0 0,0 1-1 0 0,0-1 1 0 0,0 1 0 0 0,0-1 0 0 0,0 1 0 0 0,0-1-1 0 0,0 0 1 0 0,-1 1 4 0 0,2 3 37 0 0,7 235-177 0 0,-8-238 142 0 0,1 1 1 0 0,-1 0 0 0 0,1 0 0 0 0,0 0 0 0 0,0 0 0 0 0,-1 0-1 0 0,1-1 1 0 0,0 1 0 0 0,1 0 0 0 0,-1-1 0 0 0,0 1-1 0 0,0-1 1 0 0,1 1 0 0 0,-1-1 0 0 0,1 0 0 0 0,-1 1-1 0 0,1-1 1 0 0,-1 0 0 0 0,1 0 0 0 0,0 0 0 0 0,0 0 0 0 0,-1 0-1 0 0,1-1 1 0 0,0 1 0 0 0,0 0 0 0 0,0-1 0 0 0,0 0-1 0 0,0 1 1 0 0,0-1 0 0 0,0 0 0 0 0,0 0 0 0 0,0 0-1 0 0,0 0 1 0 0,0 0 0 0 0,0-1 0 0 0,0 1 0 0 0,0 0 0 0 0,0-1-1 0 0,-1 0 1 0 0,1 1 0 0 0,0-1 0 0 0,0 0 0 0 0,0 0-1 0 0,-1 0 1 0 0,1 0 0 0 0,0 0 0 0 0,-1-1 0 0 0,1 1-1 0 0,-1 0 1 0 0,0-1 0 0 0,1 1 0 0 0,-1-1 0 0 0,0 1 0 0 0,0-1-1 0 0,1 0-2 0 0,31-27 69 0 0,0 0 1 0 0,-2-2-1 0 0,-1-2 0 0 0,-2 0 0 0 0,21-34-69 0 0,-9 14 69 0 0,-3 5 11 0 0,-37 74-61 0 0,-39 183 210 0 0,37-188-222 0 0,1 0-1 0 0,0 0 1 0 0,2 0 0 0 0,0-1 0 0 0,2 1-1 0 0,0 0 1 0 0,1-1 0 0 0,7 20-7 0 0,13-17-1561 0 0,-14-24-3302 0 0,1-6-5370 0 0,-7 4-1686 0 0</inkml:trace>
  <inkml:trace contextRef="#ctx0" brushRef="#br0" timeOffset="3362.994">1462 777 17556 0 0,'0'0'1603'0'0,"0"0"-556"0"0,0 0-219 0 0,0 0-15 0 0,0 0-67 0 0,0 0-131 0 0,0 0-210 0 0,0 0-213 0 0,0 0-112 0 0,0 0-51 0 0,0 0-25 0 0,0 0-32 0 0,0 0-32 0 0,-3 15-89 0 0,-7 41-167 0 0,10-56 254 0 0,0 0 0 0 0,1 0 0 0 0,-1 0 0 0 0,0 0 0 0 0,1 0 0 0 0,-1 0 1 0 0,0 0-1 0 0,1 0 0 0 0,-1 0 0 0 0,0 0 0 0 0,1 0 0 0 0,-1 0 0 0 0,0 0 0 0 0,1 0 0 0 0,-1 0 0 0 0,0 0 0 0 0,0 1 0 0 0,1-1 1 0 0,-1 0-1 0 0,0 0 0 0 0,1 0 0 0 0,-1 0 0 0 0,0 1 0 0 0,0-1 0 0 0,0 0 0 0 0,1 0 0 0 0,-1 1 0 0 0,0-1 0 0 0,0 0 0 0 0,0 0 1 0 0,1 1-1 0 0,-1-1 0 0 0,0 0 0 0 0,0 1 0 0 0,0-1 0 0 0,0 0 0 0 0,0 1 0 0 0,0-1 0 0 0,0 0 0 0 0,0 1 0 0 0,0-1 0 0 0,0 0 1 0 0,0 1-1 0 0,0-1 0 0 0,0 0 0 0 0,0 1 0 0 0,0-1 0 0 0,0 0 0 0 0,0 0 0 0 0,0 1 0 0 0,0-1 0 0 0,0 0 0 0 0,0 1 62 0 0,5-9-7060 0 0,-1 4-2898 0 0</inkml:trace>
  <inkml:trace contextRef="#ctx0" brushRef="#br0" timeOffset="3525.364">1491 450 15035 0 0,'0'0'2033'0'0,"0"0"-841"0"0,0 0-336 0 0,0 0-224 0 0,0 0-176 0 0,0 0-208 0 0,0 0-248 0 0,0 0-264 0 0,0 0-440 0 0,0 0-928 0 0,0 0-2361 0 0,0 0-8098 0 0</inkml:trace>
</inkml:ink>
</file>

<file path=ppt/ink/ink3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03.4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210 0 0 0 0,'0'0'620'0'0,"0"0"698"0"0,0 0 481 0 0,0 0 196 0 0,0 0-31 0 0,0 0-237 0 0,0 0-368 0 0,0 0-334 0 0,0 0-193 0 0,0 0-119 0 0,-20 8 1916 0 0,-34 62 1981 0 0,34-37-4159 0 0,2 1-1 0 0,1 0 1 0 0,1 2 0 0 0,3 0-1 0 0,0 0 1 0 0,3 2 0 0 0,1-1-1 0 0,2 1 1 0 0,1 0-1 0 0,2 0 1 0 0,1 35-451 0 0,5-56 112 0 0,0 0 0 0 0,1-1-1 0 0,0 1 1 0 0,2-1 0 0 0,0 0 0 0 0,0 0 0 0 0,2-1-1 0 0,0 1 1 0 0,1-1 0 0 0,0-1 0 0 0,2 2-112 0 0,-1-4 124 0 0,1-1 0 0 0,0 0 0 0 0,0-1 0 0 0,1 0 1 0 0,0 0-1 0 0,1-1 0 0 0,0-1 0 0 0,1 0 0 0 0,5 3-124 0 0,25 0 1174 0 0,-42-11-1005 0 0,-1 0 3 0 0,0 0-18 0 0,0 0-14 0 0,0 0-2 0 0,0 0-14 0 0,0 0-4 0 0,-29-21-1136 0 0,28 20 465 0 0,1 1-179 0 0,0-5-4009 0 0,0 3-6108 0 0,0 2-388 0 0</inkml:trace>
  <inkml:trace contextRef="#ctx0" brushRef="#br0" timeOffset="804.444">274 332 4529 0 0,'0'0'2212'0'0,"0"0"-725"0"0,0 0-308 0 0,0 0 46 0 0,0 0 142 0 0,0 0 61 0 0,0 0-96 0 0,0 0-240 0 0,0 0-254 0 0,0 0-118 0 0,0 0 11 0 0,0 0 49 0 0,3 0 55 0 0,9 0 69 0 0,-4 1-564 0 0,0-1 1 0 0,0 0-1 0 0,0 0 0 0 0,0-1 1 0 0,0 0-1 0 0,0 0 0 0 0,0-1 1 0 0,0 0-1 0 0,-1 0 0 0 0,1-1 1 0 0,-1 0-1 0 0,1 0 0 0 0,-1-1 1 0 0,0 0-1 0 0,0-1-340 0 0,2-1 129 0 0,58-64 1016 0 0,-62 59-951 0 0,-5 11-177 0 0,0 0 0 0 0,0 0 0 0 0,0 0-1 0 0,0 0 1 0 0,1 0 0 0 0,-1 1 0 0 0,0-1 0 0 0,0 0 0 0 0,0 0 0 0 0,1 0-1 0 0,-1 0 1 0 0,0 0 0 0 0,0 0 0 0 0,0 0 0 0 0,1 0 0 0 0,-1 0 0 0 0,0 0-1 0 0,0 0 1 0 0,0 0 0 0 0,1 0 0 0 0,-1 0 0 0 0,0 0 0 0 0,0 0-1 0 0,1 0 1 0 0,-1 0 0 0 0,0 0 0 0 0,0 0 0 0 0,0 0 0 0 0,1 0 0 0 0,-1 0-1 0 0,0 0 1 0 0,0-1-17 0 0,21 89 280 0 0,-6-12-167 0 0,-2 1 0 0 0,-4 1 0 0 0,-2 33-113 0 0,-8-99 9 0 0,1 0-1 0 0,1 0 1 0 0,0 1-1 0 0,1-1 1 0 0,0 0 0 0 0,1 0-1 0 0,0 0 1 0 0,1-1-1 0 0,0 1 1 0 0,1-1-1 0 0,0 0 1 0 0,1 0 0 0 0,0-1-1 0 0,6 7-8 0 0,13-6 164 0 0,-24-11-149 0 0,-1 0 19 0 0,0 0 28 0 0,0 0 22 0 0,0 0 33 0 0,0 0 25 0 0,32-121 748 0 0,114-316-668 0 0,-128 399-248 0 0,-17 38 16 0 0,-1 0 11 0 0,0 0-33 0 0,0 0-11 0 0,0 0 10 0 0,0 0-19 0 0,0 0-13 0 0,0 0-21 0 0,0 0-42 0 0,0 0-44 0 0,0 0-34 0 0,0 0-61 0 0,0 0-81 0 0,0 0-102 0 0,0 0-122 0 0,0 0-156 0 0,0 0-101 0 0,8 15-6073 0 0,-5-9 354 0 0,-2-1-4996 0 0</inkml:trace>
  <inkml:trace contextRef="#ctx0" brushRef="#br0" timeOffset="1238.356">891 803 7538 0 0,'0'0'1735'0'0,"0"0"-252"0"0,0 0 14 0 0,0 0 192 0 0,0 0 67 0 0,0 0-117 0 0,0 0-315 0 0,0 0-342 0 0,0 0-219 0 0,0 0-130 0 0,0 0-42 0 0,0 0 2 0 0,0 0 9 0 0,2-2-14 0 0,9-2 1139 0 0,-11 25 420 0 0,0-6-2247 0 0,2 73 660 0 0,-1-92-3243 0 0,0-25-12065 0 0,-1 21 4432 0 0</inkml:trace>
  <inkml:trace contextRef="#ctx0" brushRef="#br0" timeOffset="2327.267">1013 494 6769 0 0,'0'0'2185'0'0,"0"0"-213"0"0,0 0 10 0 0,0 0 67 0 0,0 0-81 0 0,0 0-240 0 0,0 0-366 0 0,0 0-296 0 0,0 0-249 0 0,0 0-162 0 0,0 0-86 0 0,0 0-57 0 0,0 0-26 0 0,-6 3-33 0 0,-14 9-46 0 0,14-9-52 0 0,6-3-41 0 0,0 0-27 0 0,0 0-24 0 0,0 0-6 0 0,0 0-21 0 0,0 0-16 0 0,0 0-25 0 0,0 0-20 0 0,6 1 1777 0 0,-6-2-1922 0 0,0 1 0 0 0,4-18 201 0 0,22-12-324 0 0,-25 30 93 0 0,-1 0 6 0 0,0 0-7 0 0,0 0-31 0 0,0 0 15 0 0,0 0-7 0 0,0 0-15 0 0,0 0-6 0 0,0 0-1 0 0,0 0-10 0 0,0 0 12 0 0,0 0 7 0 0,0 0 5 0 0,0 0-16 0 0,0 0 3 0 0,0 0-11 0 0,0 0-13 0 0,-8 0-4649 0 0,0 0-4671 0 0,6 0-1694 0 0</inkml:trace>
</inkml:ink>
</file>

<file path=ppt/ink/ink3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07.16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125 12 0 0 0,'0'0'1548'0'0,"0"0"306"0"0,0 0 196 0 0,0 0-28 0 0,0 0-213 0 0,0 0-267 0 0,0 0-250 0 0,0 0-201 0 0,0 0-92 0 0,0 0-71 0 0,0 0-68 0 0,0 0-63 0 0,9 1 2151 0 0,-40 21-295 0 0,-72 59-2154 0 0,124-88 402 0 0,104-86-45 0 0,-114 78-677 0 0,-22 23 28 0 0,-61 47-87 0 0,71-54 703 0 0,-2 3-4303 0 0,5-2-10640 0 0,-1-2 5742 0 0</inkml:trace>
</inkml:ink>
</file>

<file path=ppt/ink/ink3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07.72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161 23 720 0 0,'0'0'2551'0'0,"0"0"-392"0"0,0 0-229 0 0,0 0-1 0 0,0 0 154 0 0,0 0 1 0 0,0 0-226 0 0,0 0-342 0 0,0 0-382 0 0,0 0-289 0 0,0 0-172 0 0,0 0-119 0 0,2-4-95 0 0,6-11-75 0 0,-6 12-45 0 0,0 10-15 0 0,-1-1 0 0 0,1 1 1 0 0,0 0-1 0 0,0 0 0 0 0,1-1 1 0 0,-1 1-1 0 0,2-1 0 0 0,-1 0 0 0 0,1 0 1 0 0,0 0-1 0 0,0 0 0 0 0,3 2-324 0 0,18 32 643 0 0,-24-38-618 0 0,10 18 134 0 0,0 1-1 0 0,-1 0 0 0 0,-1 0 1 0 0,-2 1-1 0 0,0 0 1 0 0,-1 0-1 0 0,-1 1 1 0 0,-1 0-1 0 0,0 12-158 0 0,-3-19 52 0 0,-1 0-1 0 0,0 1 1 0 0,-1-1-1 0 0,-1 1 1 0 0,-1-1-1 0 0,0 0 1 0 0,-1 0-1 0 0,-2 5-51 0 0,-73 133 204 0 0,70-142-207 0 0,-12 22-35 0 0,-2-2 0 0 0,-1 0 0 0 0,-2-2 1 0 0,0-1-1 0 0,-3-1 0 0 0,-5 3 38 0 0,12-26-2993 0 0,20-30-6441 0 0,2 12 3513 0 0,0 6-3320 0 0</inkml:trace>
</inkml:ink>
</file>

<file path=ppt/ink/ink3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08.41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 30 3185 0 0,'0'0'2438'0'0,"0"0"-454"0"0,0 0-61 0 0,0 0 145 0 0,0 0 76 0 0,0 0-71 0 0,0 0-308 0 0,0 0-374 0 0,0 0-328 0 0,0 0-214 0 0,0 0-111 0 0,0 0-54 0 0,0 0-29 0 0,-2 0-31 0 0,-4-2 712 0 0,26-2-347 0 0,2-1-484 0 0,151-14 1008 0 0,-170 20-1501 0 0,-1 1 1 0 0,0-1-1 0 0,0 1 0 0 0,0-1 0 0 0,0 1 0 0 0,0 0 0 0 0,-1-1 0 0 0,1 1 0 0 0,0 0 0 0 0,-1 0 1 0 0,0 0-1 0 0,1 0 0 0 0,-1 1 0 0 0,0-1 0 0 0,0 0 0 0 0,0 0 0 0 0,0 1 0 0 0,0-1 0 0 0,-1 1 1 0 0,1-1-1 0 0,-1 1 0 0 0,0-1 0 0 0,1 1 0 0 0,-1-1 0 0 0,0 1 0 0 0,-1-1 0 0 0,1 1 0 0 0,0-1 1 0 0,-1 1-1 0 0,1-1 0 0 0,-1 0 0 0 0,0 1 0 0 0,0-1 0 0 0,0 1 0 0 0,0-1 0 0 0,-1 1-12 0 0,-76 133 706 0 0,77-135-694 0 0,1 0 1 0 0,-1 0-1 0 0,1 0 1 0 0,-1 0-1 0 0,1 0 1 0 0,-1 0-1 0 0,1 0 0 0 0,0 0 1 0 0,-1 0-1 0 0,1 0 1 0 0,0 0-1 0 0,0 0 1 0 0,0 0-1 0 0,0 0 1 0 0,0 1-1 0 0,0-1 1 0 0,0 0-1 0 0,0 0 0 0 0,0 0 1 0 0,1 0-1 0 0,-1 0 1 0 0,0 0-1 0 0,1 0 1 0 0,-1 0-1 0 0,1 0 1 0 0,-1 0-1 0 0,1 0 0 0 0,-1 0 1 0 0,1 0-1 0 0,0 0 1 0 0,-1 0-1 0 0,1 0 1 0 0,0-1-1 0 0,0 1 1 0 0,0 0-1 0 0,-1 0 0 0 0,1-1 1 0 0,0 1-1 0 0,0-1 1 0 0,0 1-1 0 0,0-1 1 0 0,0 1-1 0 0,0-1 1 0 0,1 0-1 0 0,-1 1 1 0 0,0-1-1 0 0,0 0 0 0 0,0 0 1 0 0,0 0-1 0 0,0 0 1 0 0,0 0-1 0 0,0 0 1 0 0,1 0-1 0 0,-1 0 1 0 0,1 0-13 0 0,62-7 1039 0 0,-38-1-885 0 0,-26 8-116 0 0,0 0-20 0 0,0 0-22 0 0,0 0-8 0 0,0 0-10 0 0,0 0 17 0 0,0 0-20 0 0,0 0-11 0 0,0 0-18 0 0,0 0-1694 0 0,-4 0 4861 0 0,2 0-4540 0 0,1 0-4526 0 0,1 0-6452 0 0,0 0 492 0 0</inkml:trace>
</inkml:ink>
</file>

<file path=ppt/ink/ink3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20.28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 83 0 0 0,'0'0'1278'0'0,"0"0"109"0"0,0 0 145 0 0,0 0 146 0 0,0 0 54 0 0,0 0-65 0 0,0 0-179 0 0,0 0-210 0 0,0 0-127 0 0,0 0-70 0 0,0 0-20 0 0,0 0-8 0 0,-3 2-49 0 0,-9 8-75 0 0,9-7-76 0 0,3-3-58 0 0,0 0-72 0 0,12 14 3288 0 0,3-8-3629 0 0,0-2 0 0 0,1 0-1 0 0,-1-1 1 0 0,1-1 0 0 0,0 0-1 0 0,0-1 1 0 0,0-1 0 0 0,0 0-1 0 0,-1-1 1 0 0,6-2-382 0 0,-10 2 92 0 0,-1 0 0 0 0,1-1 0 0 0,-1 0 0 0 0,1-1 0 0 0,-1 0-1 0 0,0-1 1 0 0,0 0 0 0 0,-1 0 0 0 0,1-1 0 0 0,1-2-92 0 0,3-3 375 0 0,-14 9-338 0 0,0 1-20 0 0,0 0 13 0 0,0 0 4 0 0,0 0-18 0 0,0 0-24 0 0,0 0-18 0 0,0 0 3 0 0,0 0 15 0 0,0 0 13 0 0,2 26-25 0 0,13 47 112 0 0,16 94-40 0 0,-12 12-40 0 0,-3-97 50 0 0,-3-57 51 0 0,-13-25-97 0 0,0 0 3 0 0,0 0 30 0 0,0 0-9 0 0,0 0 1 0 0,0 0-11 0 0,0 0-2 0 0,0 0-9 0 0,0 0-3 0 0,0 0-6 0 0,0 0-15 0 0,0 0 16 0 0,0 0 6 0 0,0 0 6 0 0,0 0 3 0 0,0 0 12 0 0,0 0 0 0 0,0 0 6 0 0,0 0 32 0 0,27-44 459 0 0,176-313-340 0 0,-84 158-225 0 0,-111 180 63 0 0,-6 15-16 0 0,-2 5-16 0 0,0-1-6 0 0,0 0-5 0 0,0 0 4 0 0,0 0 22 0 0,0 0-19 0 0,0 0 12 0 0,0 0-6 0 0,0 0-27 0 0,0 0 4 0 0,0 0 25 0 0,0 0 11 0 0,0 0-12 0 0,0 0 14 0 0,0 0-30 0 0,0 0-15 0 0,0 0 34 0 0,0 0 5 0 0,0 0-12 0 0,0 0 1 0 0,0 0-29 0 0,0 0 27 0 0,0 0 5 0 0,0 0-11 0 0,0 0 14 0 0,0 0-13 0 0,0 0-11 0 0,0 0-3 0 0,-4 1-2212 0 0,4-2 1974 0 0,0 0 0 0 0,-1 0 0 0 0,1 1 0 0 0,0-1 0 0 0,-1 0 0 0 0,1 0 0 0 0,-1 1 0 0 0,1-1 0 0 0,-1 0 0 0 0,1 1 0 0 0,-1-1 0 0 0,0 1 0 0 0,1-1 0 0 0,-1 1 0 0 0,0-1 0 0 0,1 1 0 0 0,-1-1 0 0 0,0 1 0 0 0,1 0 0 0 0,-1-1 0 0 0,0 1 0 0 0,0 0 0 0 0,0 0 0 0 0,1-1 0 0 0,-1 1 0 0 0,0 0 0 0 0,0 0 0 0 0,0 0 0 0 0,0 0 0 0 0,1 0 0 0 0,-1 0 0 0 0,0 0 0 0 0,0 0 0 0 0,0 1 0 0 0,0-1 0 0 0,1 0 1 0 0,-1 0-1 0 0,0 1 257 0 0,-6-1-4553 0 0,0 0-6575 0 0</inkml:trace>
</inkml:ink>
</file>

<file path=ppt/ink/ink3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17.9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124 41 0 0 0,'0'0'1556'0'0,"0"0"106"0"0,0 0 134 0 0,0 0 74 0 0,0 0-40 0 0,0 0-180 0 0,0 0-246 0 0,0 0-167 0 0,0 0-86 0 0,0 0-48 0 0,4-7-47 0 0,12-20-59 0 0,-11 20-105 0 0,-4 7-104 0 0,-1 0-112 0 0,0 0-89 0 0,0 0-48 0 0,0 0-46 0 0,0 0 1 0 0,0 0-1 0 0,0 0-15 0 0,9 19 2718 0 0,-1-8-3002 0 0,-1 1-1 0 0,0 1 0 0 0,-1-1 1 0 0,-1 1-1 0 0,0 0 1 0 0,0 0-1 0 0,-1 1 0 0 0,-1-1 1 0 0,0 1-1 0 0,-1 0 1 0 0,0 0-1 0 0,-1 0 0 0 0,-1 0 1 0 0,0 0-1 0 0,-1 0 1 0 0,-2 9-194 0 0,2 14 161 0 0,1-22-118 0 0,-1 1 1 0 0,-1-1-1 0 0,0 0 1 0 0,-1 0-1 0 0,-1-1 1 0 0,0 1-1 0 0,-1-1 1 0 0,-5 10-44 0 0,8 7 128 0 0,-5-54-4165 0 0,2 11-673 0 0,0-2-5458 0 0,4 11-597 0 0</inkml:trace>
  <inkml:trace contextRef="#ctx0" brushRef="#br0" timeOffset="598.393">0 254 0 0 0,'0'0'1310'0'0,"0"0"573"0"0,0 0 304 0 0,0 0 59 0 0,0 0-123 0 0,0 0-227 0 0,0 0-285 0 0,0 0-211 0 0,0 0-125 0 0,0 0-94 0 0,0 0-81 0 0,0 0-93 0 0,0 0-103 0 0,8 2 5381 0 0,22 4-4740 0 0,78 1 26 0 0,88-11-821 0 0,-159 1-614 0 0,-36 3-113 0 0,-1 0 11 0 0,0 0-13 0 0,0 0 2 0 0,0 0-2 0 0,0 0-10 0 0,0 0-6 0 0,0 0-12 0 0,0 0-3 0 0,0 0 15 0 0,0 0 8 0 0,0 0-9 0 0,0 0-16 0 0,0 0 16 0 0,0 0-13 0 0,0 0 4 0 0,0 0 13 0 0,0 0-15 0 0,0 0-16 0 0,0 0-11 0 0,0 0-16 0 0,0 0-1 0 0,0 0-41 0 0,0 0-62 0 0,-3-1-1711 0 0,6-2-9460 0 0,2 3-556 0 0</inkml:trace>
</inkml:ink>
</file>

<file path=ppt/ink/ink3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23.5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32 56 0 0 0,'0'0'484'0'0,"0"0"620"0"0,0 0 330 0 0,0 0 342 0 0,0 0 203 0 0,0 0-81 0 0,0 0-308 0 0,0 0-387 0 0,0 0-258 0 0,0 0-178 0 0,0 0-132 0 0,0 0-79 0 0,0 0-41 0 0,-5-1-3 0 0,-16-4-24 0 0,16 4-32 0 0,18 20 6275 0 0,54 1-4360 0 0,268-8 228 0 0,-260-8-2457 0 0,-44-1 22 0 0,33-10-143 0 0,-32 3 267 0 0,-32 4-244 0 0,0 0 1 0 0,0 0-13 0 0,0 0-14 0 0,-17-6 683 0 0,-86-39-521 0 0,58 19-82 0 0,24 8-270 0 0,21 18-119 0 0,24 0-4242 0 0,-15 0 2384 0 0,-2 0-3600 0 0,-1 0-5972 0 0</inkml:trace>
</inkml:ink>
</file>

<file path=ppt/ink/ink3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24.41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1 408 0 0,'0'0'2267'0'0,"0"0"-177"0"0,0 0-10 0 0,0 0 76 0 0,0 0-64 0 0,0 0-250 0 0,0 0-338 0 0,0 0-300 0 0,0 0-189 0 0,0 0-69 0 0,0 0-9 0 0,0 0 1 0 0,0 0-26 0 0,0 11 3572 0 0,166 6-135 0 0,-39 0-3937 0 0,90 4 42 0 0,-149-13-311 0 0,-70-6 179 0 0,-2-1-3484 0 0,1-1-4793 0 0,3 0-4113 0 0</inkml:trace>
</inkml:ink>
</file>

<file path=ppt/ink/ink3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26.0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37 1 0 0 0,'0'0'1682'0'0,"0"0"592"0"0,0 0 29 0 0,0 0-226 0 0,0 0-282 0 0,0 0-270 0 0,0 0-216 0 0,0 0-174 0 0,0 0-133 0 0,0 0-95 0 0,0 0-95 0 0,1 4 410 0 0,3 10 9584 0 0,-24 11-10866 0 0,2-3 74 0 0,14-17-18 0 0,5-5 5 0 0,-1 0 1 0 0,0 0-1 0 0,1 0 0 0 0,-1 1 0 0 0,0-1 0 0 0,1 0 0 0 0,-1 0 0 0 0,0 0 0 0 0,1 0 0 0 0,-1 1 0 0 0,0-1 0 0 0,1 0 0 0 0,-1 0 0 0 0,0 1 0 0 0,0-1 0 0 0,1 0 0 0 0,-1 0 0 0 0,0 1 0 0 0,0-1 0 0 0,0 0 1 0 0,1 1-1 0 0,-1-1 0 0 0,0 0 0 0 0,0 1 0 0 0,0-1 0 0 0,0 0 0 0 0,0 1 0 0 0,0-1 0 0 0,1 0 0 0 0,-1 1 0 0 0,0-1 0 0 0,0 0 0 0 0,0 1 0 0 0,0-1 0 0 0,0 1 0 0 0,-1-1 0 0 0,1 0 0 0 0,0 1 0 0 0,44-26 137 0 0,-23 9-59 0 0,-54 38-111 0 0,34-20 43 0 0,0-1 0 0 0,0 0 0 0 0,0 0 0 0 0,0 0 0 0 0,1 0 0 0 0,-1 0 0 0 0,0 0 0 0 0,1 0 0 0 0,-1-1 0 0 0,0 1 0 0 0,1 0 0 0 0,-1-1 0 0 0,1 1 0 0 0,-1-1 0 0 0,1 0 0 0 0,0 1 0 0 0,-1-1 0 0 0,1 0 0 0 0,-1 0 0 0 0,1 0 0 0 0,-1 0 0 0 0,1 0 0 0 0,0 0 0 0 0,-1-1 0 0 0,1 1 0 0 0,-1 0 0 0 0,1-1 0 0 0,-1 1 0 0 0,1-1 1 0 0,-1 0-1 0 0,1 1 0 0 0,-1-1 0 0 0,0 0 0 0 0,1 0-11 0 0,38-49 432 0 0,-40 49-371 0 0,0 1 22 0 0,0 0-21 0 0,-4 0-57 0 0,0 0 0 0 0,0 0 0 0 0,0 1 0 0 0,0-1-1 0 0,0 1 1 0 0,0 0 0 0 0,0 0 0 0 0,0 0-1 0 0,0 0 1 0 0,0 1 0 0 0,1 0 0 0 0,-1-1 0 0 0,1 2-1 0 0,-1-1 1 0 0,1 0 0 0 0,0 0 0 0 0,-3 3-5 0 0,6-4-16 0 0,0-1 2 0 0,0 0 14 0 0,0 0 2 0 0,0 0 35 0 0,0 0-40 0 0,0 0-21 0 0,0 0-32 0 0,2 1-514 0 0,3 1-10095 0 0,-5-1-1505 0 0</inkml:trace>
</inkml:ink>
</file>

<file path=ppt/ink/ink3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27.71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145 16 0 0 0,'0'0'1884'0'0,"0"0"98"0"0,0 0 105 0 0,0 0 80 0 0,0 0-21 0 0,0 0-173 0 0,0 0-270 0 0,0 0-327 0 0,0 0-240 0 0,0 0-177 0 0,0 0-135 0 0,0 0-92 0 0,0 0-63 0 0,1-3-45 0 0,1-7-44 0 0,-1 8-52 0 0,-1 2-25 0 0,0 0-27 0 0,0 0-36 0 0,0 0-11 0 0,-24 29 1656 0 0,5 5-1852 0 0,1 0 0 0 0,2 1 1 0 0,2 0-1 0 0,1 1 0 0 0,2 1 0 0 0,1 0 1 0 0,2 0-1 0 0,2 1 0 0 0,1 0 1 0 0,2 0-1 0 0,2 0 0 0 0,1 1 0 0 0,4 30-233 0 0,-4-46 144 0 0,1 1-1 0 0,1-1 0 0 0,1 0 0 0 0,1 0 0 0 0,1 0 0 0 0,1 0 0 0 0,1-1 1 0 0,1 0-1 0 0,2 4-143 0 0,44 55 752 0 0,-27-51-245 0 0,-27-30-491 0 0,0 0 10 0 0,0 0 1 0 0,0 0 1 0 0,0 0-7 0 0,0 0 10 0 0,0 0 5 0 0,0 0-4 0 0,39 40 187 0 0,13 4-221 0 0,-21-33 182 0 0,-31-11-161 0 0,0 0 12 0 0,0 0-13 0 0,0 0 1 0 0,0 0 26 0 0,0 0-25 0 0,0 0-4 0 0,0 0-18 0 0,0 0 0 0 0,0 0 24 0 0,0 0-10 0 0,0 0-7 0 0,0 0-10 0 0,0 0-11 0 0,-51-18-5203 0 0,37-1-3931 0 0,11 12-2823 0 0</inkml:trace>
</inkml:ink>
</file>

<file path=ppt/ink/ink3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30.0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279 343 0 0 0,'0'0'308'0'0,"0"0"838"0"0,0 0 311 0 0,0 0 120 0 0,0 0 36 0 0,0 0-63 0 0,0 0-135 0 0,0 0-183 0 0,0 0-174 0 0,0 0-99 0 0,0 0-41 0 0,0 0 28 0 0,0 0 41 0 0,4-3 8651 0 0,-2 3-9759 0 0,78-8 2791 0 0,12-3-1686 0 0,-147 44-631 0 0,-261 80-103 0 0,260-87-176 0 0,56-24-54 0 0,0 0 1 0 0,0 0-1 0 0,0 0 0 0 0,0 0 0 0 0,1 0 0 0 0,-1 0 1 0 0,1 0-1 0 0,-1-1 0 0 0,1 1 0 0 0,0 0 0 0 0,-1 0 1 0 0,1 0-1 0 0,0-1 0 0 0,0 1 0 0 0,0 0 0 0 0,0-1 1 0 0,1 1-1 0 0,-1-1 0 0 0,0 1 0 0 0,1-1 0 0 0,-1 0 1 0 0,1 0-1 0 0,-1 0 0 0 0,1 1 0 0 0,0-1 0 0 0,0-1 1 0 0,-1 1-21 0 0,12 6 82 0 0,0-2 1 0 0,0 0-1 0 0,0 0 1 0 0,1-1 0 0 0,-1-1-1 0 0,1 0 1 0 0,0-1-1 0 0,0-1 1 0 0,0 0-1 0 0,0-1 1 0 0,0 0 0 0 0,9-2-83 0 0,-1 2 36 0 0,181 0 256 0 0,-235 23-284 0 0,-260 116 49 0 0,170-65-28 0 0,102-31-38 0 0,20-42 8 0 0,0-1 7 0 0,0 0-16 0 0,0 0 3 0 0,0 0 30 0 0,0 0-21 0 0,0 0 4 0 0,0 0-5 0 0,14 8-42 0 0,24-2 101 0 0,1-2 1 0 0,-1-1 0 0 0,1-2-1 0 0,0-2 1 0 0,29-4-61 0 0,-59 4 10 0 0,176-18 198 0 0,-185 19-199 0 0,0 0 7 0 0,0 0-16 0 0,0 0 7 0 0,0 0 2 0 0,0 0-5 0 0,0 0 43 0 0,0 0-32 0 0,0 0-23 0 0,0 0 6 0 0,0 0-15 0 0,0 0 5 0 0,0 0 12 0 0,0 0-27 0 0,0 0 27 0 0,0 0-1 0 0,0 0 26 0 0,0 0-11 0 0,0 0-5 0 0,0 0 4 0 0,0 0-6 0 0,0 0-10 0 0,0 0 5 0 0,0 0-10 0 0,0 0 9 0 0,0 0-2 0 0,0 0 13 0 0,0 0-3 0 0,0 0-20 0 0,0 0 17 0 0,0 0-8 0 0,0 0 9 0 0,0 0 8 0 0,0 0-3 0 0,0 0-14 0 0,0 0 2 0 0,0 0-13 0 0,0 0 17 0 0,0 0 7 0 0,0 0-15 0 0,0 0-4 0 0,0 0 0 0 0,0 0-3 0 0,0 0-2 0 0,0 0 26 0 0,0 0-5 0 0,0 0-11 0 0,0 0 10 0 0,0 0 4 0 0,0 0-5 0 0,0 0 29 0 0,0 0-34 0 0,0 0-19 0 0,0 0-10 0 0,0 0 25 0 0,0 0-2 0 0,0 0-5 0 0,0 0 5 0 0,0 0 28 0 0,0 0-21 0 0,0 0 4 0 0,0 0-2 0 0,0 0-16 0 0,0 0 1 0 0,0 0 22 0 0,0 0 1 0 0,0 0-16 0 0,0 0-2 0 0,0 0 9 0 0,0 0-10 0 0,0 0-2 0 0,0 0 14 0 0,0 0-10 0 0,0 0 10 0 0,0 0-15 0 0,0 0-1 0 0,0 0 22 0 0,0 0 1 0 0,0 0-12 0 0,0 0 8 0 0,56-14-191 0 0,-41 10 221 0 0,-24-7-2115 0 0,-28 3-2812 0 0,21 8-717 0 0,5 0-1335 0 0,4 0-4916 0 0</inkml:trace>
  <inkml:trace contextRef="#ctx0" brushRef="#br0" timeOffset="1409.52">249 1160 1168 0 0,'0'0'2619'0'0,"0"0"-297"0"0,0 0-143 0 0,0 0 15 0 0,0 0 9 0 0,0 0-148 0 0,0 0-237 0 0,0 0-297 0 0,0 0-272 0 0,0 0-218 0 0,0 0-172 0 0,0 0-122 0 0,0-8 2475 0 0,-47 97-1265 0 0,26-16-1358 0 0,21-72-562 0 0,0-1-15 0 0,0 0-5 0 0,0 3-5 0 0,0-3 5 0 0,0 0-2 0 0,0 0-13 0 0,0 0-12 0 0,0 0-4 0 0,0 0-30 0 0,0 0-34 0 0,0 0-42 0 0,0 0-83 0 0,0 0-115 0 0,0-19-6254 0 0,0 14 1921 0 0,0 4-6721 0 0</inkml:trace>
  <inkml:trace contextRef="#ctx0" brushRef="#br0" timeOffset="1577.748">249 1160 3097 0 0</inkml:trace>
  <inkml:trace contextRef="#ctx0" brushRef="#br0" timeOffset="1998.293">249 1160 3097 0 0,'-26'-110'2313'0'0,"21"88"-415"0"0,5 22-104 0 0,0 0 88 0 0,0 0 47 0 0,0 0-150 0 0,0 0-341 0 0,0 0-375 0 0,0 0-295 0 0,0 0-166 0 0,0 0-72 0 0,4 3 4964 0 0,-5-3-5374 0 0,1-4 525 0 0,45-29-550 0 0,-32 26 466 0 0,-38 29-21 0 0,24-20-754 0 0,12-10-2671 0 0,-4 4-3902 0 0,-3 3-4810 0 0</inkml:trace>
  <inkml:trace contextRef="#ctx0" brushRef="#br0" timeOffset="3817.879">650 869 3353 0 0,'0'0'1897'0'0,"0"0"-190"0"0,0 0 82 0 0,0 0 127 0 0,0 0 2 0 0,0 0-223 0 0,0 0-385 0 0,0 0-341 0 0,0 0-207 0 0,0 0-101 0 0,0 0-25 0 0,0 0 3 0 0,0 0 1 0 0,0 0-2 0 0,0 0-25 0 0,4 7 5713 0 0,2-26-6159 0 0,1 1 1 0 0,1 0 0 0 0,1 0-1 0 0,0 1 1 0 0,2 0-1 0 0,0 1 1 0 0,0 0 0 0 0,2 0-1 0 0,0 1 1 0 0,12-11-168 0 0,0-1 105 0 0,72-65 46 0 0,-25 51-275 0 0,-71 63 83 0 0,4 181 55 0 0,-26-108-178 0 0,30-172 399 0 0,5 45-241 0 0,1 1-1 0 0,2 1 1 0 0,2 1 0 0 0,0 0 0 0 0,2 1 0 0 0,1 2-1 0 0,1 0 1 0 0,1 1 0 0 0,10-7 6 0 0,-24 24-12 0 0,0 0 0 0 0,1 1 0 0 0,0 0 0 0 0,0 0-1 0 0,1 1 1 0 0,0 1 0 0 0,0 0 0 0 0,0 0 0 0 0,0 1 0 0 0,1 1 0 0 0,-1 0 0 0 0,1 1 0 0 0,0 0 0 0 0,0 1 0 0 0,12 1 12 0 0,-24 0-16 0 0,1 23 8 0 0,-15 72 137 0 0,-28 73 56 0 0,21-93-157 0 0,18-25-25 0 0,2-49 9 0 0,0-1 11 0 0,0 0-29 0 0,0 0-20 0 0,0 0-5 0 0,0 0-20 0 0,0 0-6 0 0,0 0-20 0 0,0 0-75 0 0,0 0-86 0 0,-9 0-5138 0 0,5 0-1522 0 0,2 0-5029 0 0</inkml:trace>
  <inkml:trace contextRef="#ctx0" brushRef="#br0" timeOffset="4292.107">1512 862 10442 0 0,'0'0'1575'0'0,"0"0"-585"0"0,0 0-103 0 0,0 0 270 0 0,0 0 224 0 0,0 0 37 0 0,0 0-107 0 0,0 0-220 0 0,0 0-182 0 0,0 0-103 0 0,0 0-105 0 0,0 0-59 0 0,2 6-11 0 0,-1-3-663 0 0,1 0 188 0 0,0 0 0 0 0,-1 1 0 0 0,0-1 0 0 0,0 0 0 0 0,0 1 0 0 0,0-1 0 0 0,-1 1 0 0 0,1-1 0 0 0,-1 1 0 0 0,0-1 0 0 0,0 1 0 0 0,0 0 0 0 0,0-1 0 0 0,-1 1 1 0 0,1-1-1 0 0,-1 1 0 0 0,0-1 0 0 0,-1 4-156 0 0,-17 33 753 0 0,11-17-1963 0 0,8-23-2275 0 0,0-16-6015 0 0,0 10 2915 0 0,0 5-106 0 0</inkml:trace>
  <inkml:trace contextRef="#ctx0" brushRef="#br0" timeOffset="4758.628">1637 560 7706 0 0,'0'0'2321'0'0,"0"0"-365"0"0,0 0-156 0 0,0 0 10 0 0,0 0-99 0 0,0 0-223 0 0,0 0-332 0 0,0 0-317 0 0,0 0-208 0 0,0 0-124 0 0,0 0-95 0 0,0 0-69 0 0,0 0-37 0 0,-3 2-16 0 0,-16 17 243 0 0,11 4 895 0 0,-11-23 550 0 0,18 0-1962 0 0,1 0-24 0 0,0 0-7 0 0,0 0-23 0 0,0 0-37 0 0,0 0-81 0 0,0 0-121 0 0,0 0-207 0 0,4-6-6901 0 0,-1 4 296 0 0,-2-1-4503 0 0</inkml:trace>
  <inkml:trace contextRef="#ctx0" brushRef="#br0" timeOffset="6463.465">1674 394 5457 0 0,'0'0'2695'0'0,"0"0"-780"0"0,0 0-454 0 0,0 0-49 0 0,0 0-6 0 0,0 0-107 0 0,0 0-218 0 0,0 0-227 0 0,0 0-77 0 0,0 0 13 0 0,0 0 69 0 0,0 0 29 0 0,5 4-89 0 0,2 1-482 0 0,0-1-1 0 0,0 0 1 0 0,1-1 0 0 0,-1 1 0 0 0,1-2 0 0 0,0 1 0 0 0,-1-1 0 0 0,1 0 0 0 0,1 0 0 0 0,-1-1 0 0 0,4 0-317 0 0,23 1 723 0 0,-28-1-621 0 0,-1 0 0 0 0,0 0-1 0 0,1-1 1 0 0,-1 0 0 0 0,1 0 0 0 0,-1-1 0 0 0,0 0 0 0 0,1 0 0 0 0,-1 0 0 0 0,0-1 0 0 0,0 0-1 0 0,4-2-101 0 0,1-1 155 0 0,73-60 532 0 0,-59 158-110 0 0,8 163-385 0 0,-27-42-154 0 0,-1-141-1 0 0,-5-72-36 0 0,0-1 13 0 0,8-11 825 0 0,36-75-641 0 0,52-100-74 0 0,14-83-66 0 0,-90 203-14 0 0,-20 65-10 0 0,0 1-7 0 0,0 0 12 0 0,0 0-38 0 0,0 0-9 0 0,0 0 20 0 0,0 0-4 0 0,0 0 23 0 0,0 0-39 0 0,0 0 20 0 0,0 0-2 0 0,0 0 1 0 0,0 0 14 0 0,0 0 10 0 0,0 0-26 0 0,0 0 19 0 0,0 0-9 0 0,0 0 1 0 0,0 0 38 0 0,0 0-13 0 0,0 0-29 0 0,0 0-7 0 0,0 0-9 0 0,0 0 40 0 0,0 0 16 0 0,0 0-21 0 0,0 0-12 0 0,0 0 7 0 0,0 0-16 0 0,0 0 7 0 0,0 0 36 0 0,0 0-50 0 0,0 0 5 0 0,0 0 3 0 0,0 0-26 0 0,0 0 14 0 0,0 0 2 0 0,0 0-12 0 0,0 0-2 0 0,0 0 20 0 0,0 0 6 0 0,0 0 4 0 0,0 0-2 0 0,0 0-6 0 0,0 0-34 0 0,0 0-2 0 0,0 0 17 0 0,0 0 11 0 0,0 0-14 0 0,0 0 25 0 0,0 0 8 0 0,0 0-6 0 0,0 0-20 0 0,0 0-9 0 0,0 0-8 0 0,0 0 7 0 0,0 0 8 0 0,0 0 35 0 0,0 0-16 0 0,0 0-13 0 0,0 0-19 0 0,0 0 4 0 0,0 0 21 0 0,0 0 17 0 0,0 0-10 0 0,0 0-22 0 0,0 0-13 0 0,0 0 0 0 0,0 0-3 0 0,0 0 25 0 0,0 0 3 0 0,0 0-8 0 0,0 0 9 0 0,0 0 2 0 0,0 0-4 0 0,0 0-11 0 0,0 0 12 0 0,0 0-9 0 0,0 0 16 0 0,0 0-20 0 0,0 0-21 0 0,0 0 16 0 0,0 0 9 0 0,0 0 17 0 0,0 0 8 0 0,0 0-5 0 0,0 0-5 0 0,0 0 2 0 0,0 0-9 0 0,0 0-17 0 0,0 0 12 0 0,0 0-13 0 0,0 0-2 0 0,0 0 24 0 0,0 0-1 0 0,0 0-4 0 0,0 0 19 0 0,0 0-24 0 0,0 0 7 0 0,0 0-2 0 0,0 0-41 0 0,0 0 20 0 0,0 0 22 0 0,0 0 5 0 0,0 0 10 0 0,0 0 9 0 0,0 0-31 0 0,0 0-10 0 0,0 0 18 0 0,0 0-29 0 0,0 0 9 0 0,0 0 11 0 0,0 0 36 0 0,0 0-12 0 0,0 0-10 0 0,0 0-9 0 0,0 0-24 0 0,0 0 5 0 0,0 0-1 0 0,0 0-6 0 0,0 0 11 0 0,0 0 6 0 0,-12-1-6823 0 0,-2-1 1377 0 0,5 2-2052 0 0,2 0-3508 0 0</inkml:trace>
  <inkml:trace contextRef="#ctx0" brushRef="#br0" timeOffset="7715.772">2353 873 2633 0 0,'0'0'2816'0'0,"0"0"-607"0"0,0 0-273 0 0,0 0-34 0 0,0 0-27 0 0,0 0-107 0 0,0 0-219 0 0,0 0-272 0 0,0 0-293 0 0,0 0-199 0 0,0 0-141 0 0,0 0-100 0 0,0 0-39 0 0,0 0-46 0 0,-10 15 871 0 0,-27 59-129 0 0,14 43-71 0 0,24-115-1103 0 0,0 0 0 0 0,-1 0 0 0 0,1 0 0 0 0,0 0 1 0 0,0 0-1 0 0,0-1 0 0 0,0 1 0 0 0,1 0 0 0 0,-1-1 0 0 0,0 1 1 0 0,1 0-1 0 0,-1-1 0 0 0,1 0 0 0 0,-1 1 0 0 0,1-1 0 0 0,0 0 1 0 0,0 0-1 0 0,-1 0 0 0 0,1 0 0 0 0,0 0 0 0 0,0 0 0 0 0,0-1 1 0 0,0 1-1 0 0,0-1 0 0 0,0 1 0 0 0,0-1 0 0 0,0 0 0 0 0,0 0 1 0 0,0 0-1 0 0,1 0 0 0 0,-1 0 0 0 0,0 0 0 0 0,0 0 0 0 0,0-1 1 0 0,1 0-28 0 0,2-32-3716 0 0,-5 27 2174 0 0,0-4-2536 0 0,-1 5-1631 0 0,0 0-5528 0 0</inkml:trace>
  <inkml:trace contextRef="#ctx0" brushRef="#br0" timeOffset="8127.536">2473 619 9842 0 0,'0'0'2323'0'0,"0"0"-466"0"0,0 0-221 0 0,0 0-8 0 0,0 0-43 0 0,0 0-176 0 0,0 0-287 0 0,0 0-285 0 0,0 0-184 0 0,0 0-104 0 0,0 0-36 0 0,0 0-27 0 0,0 0-70 0 0,-17 7 391 0 0,-10 7-403 0 0,27-13-384 0 0,0-1 3 0 0,0 0-2 0 0,0 0-13 0 0,0 0-11 0 0,20-4 259 0 0,-2-6 93 0 0,-32 13 34 0 0,-28 15-569 0 0,41-18 24 0 0,1 0-86 0 0,0 0-134 0 0,0 0-223 0 0,0 0-336 0 0,0 0-506 0 0,0 0-926 0 0,1 0-2780 0 0,0-3-6241 0 0</inkml:trace>
  <inkml:trace contextRef="#ctx0" brushRef="#br0" timeOffset="8886.593">1917 126 2745 0 0,'0'0'4830'0'0,"0"0"-2135"0"0,0 0-813 0 0,0 0-71 0 0,0 0-73 0 0,0 0-119 0 0,0 0-248 0 0,0 0-328 0 0,0 0-306 0 0,0 0-194 0 0,0 0-132 0 0,0 0-74 0 0,8-4 2181 0 0,214-3 25 0 0,-62 7-1256 0 0,-160 0-1223 0 0,-19-12 413 0 0,-30-40-235 0 0,32 18-1099 0 0,16 18-6328 0 0,1 15 132 0 0,0 1-5033 0 0</inkml:trace>
  <inkml:trace contextRef="#ctx0" brushRef="#br0" timeOffset="9613.135">2607 177 1016 0 0,'0'0'3741'0'0,"0"0"-1159"0"0,0 0-360 0 0,0 0 24 0 0,0 0-65 0 0,0 0-184 0 0,0 0-286 0 0,0 0-315 0 0,0 0-306 0 0,0 0-202 0 0,0 0-131 0 0,0 0-59 0 0,0 0-13 0 0,0-4-17 0 0,-3-10-45 0 0,3 10-83 0 0,0 4-77 0 0,0 0-76 0 0,0 0-59 0 0,0 0-27 0 0,8 1 486 0 0,6 6-321 0 0,2 1-212 0 0,1 0 1 0 0,-1 1 0 0 0,0 1 0 0 0,-1 0 0 0 0,0 1 0 0 0,-1 1 0 0 0,13 12-255 0 0,-9 0 40 0 0,0 0 0 0 0,-2 1 0 0 0,0 1 0 0 0,-2 1 0 0 0,-1 0 1 0 0,-1 0-1 0 0,-2 2 0 0 0,0-1 0 0 0,-2 1 0 0 0,-2 0 0 0 0,0 1 0 0 0,-2 0 0 0 0,-1 0 0 0 0,-1 0 0 0 0,-2 0 0 0 0,-1 10-40 0 0,1-23 3 0 0,-1 0 0 0 0,0 0-1 0 0,-1 0 1 0 0,0 0-1 0 0,-2 0 1 0 0,0-1-1 0 0,0 0 1 0 0,-2 0 0 0 0,0 0-1 0 0,-1 0 1 0 0,-1-1-1 0 0,0 0 1 0 0,-8 10-3 0 0,4-7-10 0 0,-1 0 0 0 0,-1-1 0 0 0,-1-1 1 0 0,0 0-1 0 0,-1-1 0 0 0,-13 9 10 0 0,17-15-54 0 0,0-1 1 0 0,0 0-1 0 0,-1-1 0 0 0,0-1 1 0 0,0 0-1 0 0,-1-1 0 0 0,0 0 1 0 0,-6 1 53 0 0,20-6-96 0 0,0 0 0 0 0,-1 0 0 0 0,1 0 0 0 0,-1 1 0 0 0,1-1 1 0 0,0 0-1 0 0,-1 0 0 0 0,1 0 0 0 0,0 0 0 0 0,-1 0 0 0 0,1 0 1 0 0,-1 0-1 0 0,1 0 0 0 0,0 0 0 0 0,-1 0 0 0 0,1 0 0 0 0,-1 0 0 0 0,1 0 1 0 0,0 0-1 0 0,-1-1 0 0 0,1 1 0 0 0,0 0 0 0 0,-1 0 0 0 0,1 0 1 0 0,0-1-1 0 0,-1 1 0 0 0,1 0 0 0 0,0 0 0 0 0,-1-1 0 0 0,1 1 0 0 0,0 0 1 0 0,0 0-1 0 0,-1-1 0 0 0,1 1 0 0 0,0 0 0 0 0,0-1 0 0 0,0 1 1 0 0,-1 0-1 0 0,1-1 0 0 0,0 1 0 0 0,0-1 0 0 0,0 1 0 0 0,0 0 0 0 0,0-1 1 0 0,0 1-1 0 0,0 0 0 0 0,0-1 0 0 0,0 1 0 0 0,0-1 0 0 0,0 1 1 0 0,0 0-1 0 0,0-1 0 0 0,0 1 0 0 0,0-1 0 0 0,0 1 0 0 0,0 0 0 0 0,1-1 1 0 0,-1 1-1 0 0,0 0 0 0 0,0-1 0 0 0,0 1 96 0 0,1-14-4516 0 0,-3 8-2485 0 0,2 1-4763 0 0</inkml:trace>
</inkml:ink>
</file>

<file path=ppt/ink/ink3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51.43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179 461 5721 0 0,'0'0'2333'0'0,"0"0"-361"0"0,0 0-190 0 0,0 0-83 0 0,0 0-107 0 0,0 0-189 0 0,0 0-259 0 0,0 0-247 0 0,0 0-155 0 0,0 0-105 0 0,0 0 0 0 0,9 0 2470 0 0,-27 105 56 0 0,-48 45-3054 0 0,30-78-8 0 0,-10 24-1325 0 0,39-85-3795 0 0,13-23-6050 0 0,1-2 5213 0 0,-4 7 1985 0 0</inkml:trace>
  <inkml:trace contextRef="#ctx0" brushRef="#br0" timeOffset="419.818">208 442 4225 0 0,'0'0'3093'0'0,"0"0"-293"0"0,0 0-309 0 0,0 0-265 0 0,0 0-295 0 0,0 0-345 0 0,0 0-318 0 0,0 0-288 0 0,0 0-255 0 0,0 0-187 0 0,0 0-96 0 0,0 0-69 0 0,0 0-39 0 0,-1-3-14 0 0,1 3-291 0 0,0 1 0 0 0,0-1 0 0 0,-1 0 1 0 0,1 1-1 0 0,0-1 0 0 0,0 1 1 0 0,0-1-1 0 0,-1 1 0 0 0,1-1 0 0 0,0 0 1 0 0,0 1-1 0 0,-1-1 0 0 0,1 0 1 0 0,0 1-1 0 0,-1-1 0 0 0,1 0 0 0 0,-1 1 1 0 0,1-1-1 0 0,0 0 0 0 0,-1 0 0 0 0,1 0 1 0 0,-1 1-1 0 0,1-1 0 0 0,-1 0 1 0 0,1 0-1 0 0,0 0 0 0 0,-1 0 0 0 0,1 0 1 0 0,-1 0-1 0 0,1 0 0 0 0,-1 0 1 0 0,1 0-1 0 0,-1 0 0 0 0,1 0 0 0 0,-1 0 1 0 0,1 0-1 0 0,-1 0 0 0 0,1 0 1 0 0,0 0-1 0 0,-1 0 0 0 0,1-1 0 0 0,-1 1 1 0 0,1 0-1 0 0,-1-1-29 0 0,-3 62 1515 0 0,43 36-738 0 0,-10-37-667 0 0,34 65-86 0 0,-62-123-21 0 0,0 0 1 0 0,1-1-1 0 0,-1 1 1 0 0,1-1-1 0 0,0 1 1 0 0,-1-1-1 0 0,1 0 1 0 0,0 1-1 0 0,0-1 1 0 0,0 0-1 0 0,0 0 1 0 0,0-1-1 0 0,0 1 1 0 0,0 0-1 0 0,0-1 1 0 0,0 1-1 0 0,1-1 1 0 0,-1 1-1 0 0,0-1 1 0 0,0 0-1 0 0,0 0 1 0 0,1 0-1 0 0,-1-1 1 0 0,0 1-1 0 0,0 0 1 0 0,0-1-1 0 0,0 1 1 0 0,0-1-1 0 0,0 0 1 0 0,1 0-1 0 0,-2 0 1 0 0,1 0-1 0 0,0 0 1 0 0,0 0-1 0 0,0 0 1 0 0,0-1-1 0 0,-1 1 1 0 0,1 0-1 0 0,1-2-3 0 0,58-73 452 0 0,-53 64-393 0 0,14-21 50 0 0,-2-2 1 0 0,-1 0 0 0 0,-2-1-1 0 0,-2-1 1 0 0,-1 0 0 0 0,-1-2-1 0 0,-3 1 1 0 0,1-10-110 0 0,-10 18-24 0 0,-1 30-39 0 0,-14 4-1341 0 0,-10 36-2110 0 0,12-15-4162 0 0,7-17-3836 0 0</inkml:trace>
  <inkml:trace contextRef="#ctx0" brushRef="#br0" timeOffset="723.737">818 498 16011 0 0,'0'0'1158'0'0,"0"0"-467"0"0,0 0-139 0 0,0 0 20 0 0,0 0-26 0 0,0 0-108 0 0,0 0-152 0 0,0 0-130 0 0,0 0-74 0 0,0 0-40 0 0,-11 31-2 0 0,-28 95 17 0 0,38-125-51 0 0,0-1-1 0 0,0 1 0 0 0,0 0 1 0 0,1-1-1 0 0,-1 1 1 0 0,0 0-1 0 0,1-1 1 0 0,-1 1-1 0 0,1 0 1 0 0,-1 0-1 0 0,1 0 1 0 0,-1-1-1 0 0,1 1 1 0 0,-1 0-1 0 0,1 0 1 0 0,0 0-1 0 0,0 0 1 0 0,-1 0-1 0 0,1 0 1 0 0,0 0-1 0 0,0 0 1 0 0,0 0-1 0 0,0 0 0 0 0,0 0 1 0 0,0 0-1 0 0,0 0 1 0 0,0-1-1 0 0,1 1 1 0 0,-1 0-1 0 0,0 0 1 0 0,0 0-1 0 0,1 0 1 0 0,-1 0-1 0 0,1 0 1 0 0,-1 0-1 0 0,1-1 1 0 0,-1 1-1 0 0,1 0 1 0 0,-1 0-1 0 0,1-1 1 0 0,0 1-1 0 0,-1 0 0 0 0,1-1 1 0 0,0 1-1 0 0,0 0 1 0 0,0-1-1 0 0,-1 1 1 0 0,1-1-1 0 0,0 0 1 0 0,0 1-1 0 0,0-1 1 0 0,0 0-1 0 0,0 1 1 0 0,0-1-1 0 0,0 0-5 0 0,4 0 133 0 0,5 2 69 0 0,-1-1 0 0 0,0-1 1 0 0,1 0-1 0 0,-1 0 1 0 0,0-1-1 0 0,0 0 1 0 0,1 0-1 0 0,-1-1 1 0 0,0-1-1 0 0,0 1 1 0 0,0-1-1 0 0,-1-1 1 0 0,1 0-1 0 0,-1 0 1 0 0,0-1-1 0 0,0 0 1 0 0,0 0-1 0 0,-1 0 1 0 0,1-1-1 0 0,-1-1 1 0 0,-1 1-1 0 0,1-1 1 0 0,-1 0-1 0 0,-1 0 1 0 0,1-1-1 0 0,-1 0 1 0 0,0 0-1 0 0,-1 0 1 0 0,0 0-1 0 0,0-1 1 0 0,0-3-203 0 0,-3 6-4 0 0,0 0 1 0 0,0 0-1 0 0,0 0 1 0 0,-1-1-1 0 0,0 1 1 0 0,-1 0-1 0 0,1 0 0 0 0,-1-1 1 0 0,0 1-1 0 0,-1 0 1 0 0,0 0-1 0 0,0 0 1 0 0,0 0-1 0 0,0 0 1 0 0,-1 1-1 0 0,0-1 1 0 0,0 1-1 0 0,-1 0 0 0 0,1 0 1 0 0,-1 0-1 0 0,0 0 1 0 0,-1 0-1 0 0,1 1 1 0 0,-1 0-1 0 0,0 0 1 0 0,0 0-1 0 0,0 0 1 0 0,-1 1 3 0 0,-30-13-3708 0 0,-3 11-3433 0 0,28 5-4852 0 0</inkml:trace>
  <inkml:trace contextRef="#ctx0" brushRef="#br0" timeOffset="1068.446">1337 1 15651 0 0,'0'0'1923'0'0,"0"0"-569"0"0,0 0-275 0 0,0 0-33 0 0,0 0-37 0 0,0 0-55 0 0,0 0-121 0 0,0 0-141 0 0,0 0-69 0 0,0 0-56 0 0,0 0-70 0 0,0 0-83 0 0,0 0-44 0 0,-14 30-51 0 0,-41 97-48 0 0,34-51 256 0 0,22-59-426 0 0,10 130 351 0 0,-5 74-512 0 0,-14-194-458 0 0,8-27 421 0 0,0-1 0 0 0,0 1-1 0 0,0 0 1 0 0,0-1 0 0 0,0 1-1 0 0,0 0 1 0 0,0-1-1 0 0,0 1 1 0 0,0 0 0 0 0,0-1-1 0 0,-1 1 1 0 0,1 0 0 0 0,0-1-1 0 0,0 1 1 0 0,0 0-1 0 0,0-1 1 0 0,0 1 0 0 0,-1 0-1 0 0,1 0 1 0 0,0-1 0 0 0,0 1-1 0 0,0 0 1 0 0,-1 0-1 0 0,1-1 1 0 0,0 1 0 0 0,0 0-1 0 0,-1 0 1 0 0,1 0 0 0 0,0 0-1 0 0,-1-1 1 0 0,1 1 0 0 0,0 0-1 0 0,-1 0 1 0 0,1 0-1 0 0,0 0 1 0 0,-1 0 0 0 0,1 0-1 0 0,0 0 1 0 0,-1 0 0 0 0,1 0-1 0 0,0 0 1 0 0,-1 0-1 0 0,1 0 1 0 0,0 0 0 0 0,-1 0-1 0 0,1 0 1 0 0,0 0 0 0 0,0 0-1 0 0,-1 0 1 0 0,1 0-1 0 0,0 1 1 0 0,-1-1 0 0 0,1 0-1 0 0,0 0 1 0 0,-1 0 0 0 0,1 0-1 0 0,0 1 1 0 0,0-1 0 0 0,0 0-1 0 0,-1 0 1 0 0,1 1-1 0 0,0-1 1 0 0,0 0 0 0 0,-1 1 97 0 0,-3-14-2647 0 0,-2-6-5971 0 0,4 11-1990 0 0</inkml:trace>
  <inkml:trace contextRef="#ctx0" brushRef="#br0" timeOffset="1313.126">963 336 7290 0 0,'0'0'4497'0'0,"0"0"-1832"0"0,0 0-819 0 0,0 0-28 0 0,0 0-92 0 0,0 0-282 0 0,0 0-357 0 0,0 0-324 0 0,0 0-226 0 0,32-2-134 0 0,105-4-106 0 0,11-13 115 0 0,-89 10-473 0 0,42-4-459 0 0,-33 14-2713 0 0,-52 2 212 0 0,-5 1-2614 0 0,-5 0-5504 0 0</inkml:trace>
  <inkml:trace contextRef="#ctx0" brushRef="#br0" timeOffset="11188.422">1407 534 1328 0 0,'0'0'1381'0'0,"0"0"-225"0"0,0 0 61 0 0,0 0 281 0 0,0 0 202 0 0,0 0 33 0 0,0 0-153 0 0,0 0-224 0 0,0 0-186 0 0,0 0-158 0 0,0 0-108 0 0,5 3-86 0 0,35 10 1883 0 0,12 8 1249 0 0,-16-19-2835 0 0,-28-1-951 0 0,0-1-1 0 0,0 1 1 0 0,0-1 0 0 0,0 0 0 0 0,0-1 0 0 0,0 0-1 0 0,0 0 1 0 0,0-1 0 0 0,0 0 0 0 0,0-1 0 0 0,-1 1-1 0 0,8-5-163 0 0,84-48 1310 0 0,-98 53-1296 0 0,0-1 0 0 0,1 1 0 0 0,-1 0 1 0 0,0-1-1 0 0,-1 1 0 0 0,1 0 0 0 0,0-1 0 0 0,-1 1 0 0 0,1-1 1 0 0,-1 1-1 0 0,0-1 0 0 0,1 1 0 0 0,-1-1 0 0 0,-1 1 1 0 0,1-1-1 0 0,0 1 0 0 0,0-1 0 0 0,-1 1 0 0 0,0-1 0 0 0,1 1 1 0 0,-1-1-1 0 0,0 1 0 0 0,0 0 0 0 0,0-1 0 0 0,-1 1 0 0 0,1 0 1 0 0,-1 0-1 0 0,1 0 0 0 0,-1 0 0 0 0,1 0 0 0 0,-1 0 0 0 0,0 1 1 0 0,0-1-1 0 0,0 1 0 0 0,0-1 0 0 0,0 1 0 0 0,0-1 0 0 0,-1 1 1 0 0,1 0-1 0 0,-2 0-14 0 0,-120-15 14 0 0,117 18-2 0 0,-1 0 0 0 0,1 1-1 0 0,0 0 1 0 0,0 0-1 0 0,0 0 1 0 0,1 1 0 0 0,-1 0-1 0 0,1 0 1 0 0,0 1-1 0 0,0 0 1 0 0,0 0 0 0 0,0 0-1 0 0,0 2-11 0 0,-7 8 77 0 0,0-1 0 0 0,2 2-1 0 0,-1-1 1 0 0,2 2 0 0 0,1-1 0 0 0,0 1 0 0 0,-4 11-77 0 0,-7 85 634 0 0,21-110-604 0 0,1 0 0 0 0,0 1-1 0 0,0-1 1 0 0,0 0-1 0 0,0 0 1 0 0,1 0 0 0 0,-1 0-1 0 0,1-1 1 0 0,0 1 0 0 0,0-1-1 0 0,0 0 1 0 0,0 0-1 0 0,0 0 1 0 0,0 0 0 0 0,1 0-1 0 0,-1 0 1 0 0,0-1-1 0 0,1 0 1 0 0,0 0 0 0 0,-1 0-1 0 0,1 0 1 0 0,0 0 0 0 0,-1-1-1 0 0,4 1-29 0 0,15 0 105 0 0,0 0 0 0 0,-1-1 0 0 0,1-1 0 0 0,0-1 0 0 0,-1-1 0 0 0,1-1 0 0 0,7-2-105 0 0,55-16 192 0 0,-83 21-177 0 0,1 1 6 0 0,-2 0-30 0 0,0 0-47 0 0,0 0-44 0 0,-23-3-3693 0 0,-1-1-4557 0 0,18 4-3764 0 0</inkml:trace>
  <inkml:trace contextRef="#ctx0" brushRef="#br0" timeOffset="12354.617">39 984 0 0 0,'0'0'555'0'0,"0"0"413"0"0,0 0 52 0 0,0 0 22 0 0,0 0 170 0 0,0 0 112 0 0,0 0 119 0 0,0 0 54 0 0,0 0-52 0 0,0 0-60 0 0,0 0-100 0 0,-7 1-145 0 0,-18 4-137 0 0,18-4-111 0 0,7-1-61 0 0,0 0-53 0 0,0 0-50 0 0,10 8 4899 0 0,19-3-5252 0 0,-23-4 228 0 0,165 0 1488 0 0,138-41-808 0 0,131-9-606 0 0,53 2-185 0 0,-292 32-266 0 0,-72-4-32 0 0,-26-2 35 0 0,-89 20-231 0 0,-15 0-756 0 0,-5-2-46 0 0,2 1 26 0 0,-14-8-1877 0 0,7 0-6688 0 0,9 7-2541 0 0</inkml:trace>
  <inkml:trace contextRef="#ctx0" brushRef="#br0" timeOffset="12908.416">2189 350 11146 0 0,'0'0'2086'0'0,"0"0"-445"0"0,0 0-183 0 0,0 0-31 0 0,0 0-89 0 0,0 0-207 0 0,0 0-273 0 0,0 0-230 0 0,0 0-128 0 0,0 0-49 0 0,0 0 5 0 0,0 0 14 0 0,0 0 6 0 0,0 0-21 0 0,0 0-55 0 0,0 0-33 0 0,-22 8 1067 0 0,-20 10-1082 0 0,42-18-343 0 0,0 0-16 0 0,0 0-3 0 0,0 0 14 0 0,0 0 10 0 0,17-4 379 0 0,44-28 492 0 0,-104 39 225 0 0,4 14-1206 0 0,51-17-6019 0 0,-6-4-320 0 0,-4 0-4918 0 0</inkml:trace>
  <inkml:trace contextRef="#ctx0" brushRef="#br0" timeOffset="13504.708">2154 608 5985 0 0,'0'0'3820'0'0,"0"0"-1308"0"0,0 0-603 0 0,0 0-160 0 0,0 0-140 0 0,0 0-250 0 0,0 0-299 0 0,0 0-239 0 0,0 0-131 0 0,0 0-58 0 0,0 0 14 0 0,0 0 6 0 0,0 0-34 0 0,-2 12 2510 0 0,-28 16-2573 0 0,28-22-261 0 0,19-10-67 0 0,27-12 34 0 0,3-9 104 0 0,-131 64 1136 0 0,103-39-1649 0 0,-11-6-9599 0 0,-8 5-1029 0 0</inkml:trace>
  <inkml:trace contextRef="#ctx0" brushRef="#br0" timeOffset="15303.598">2156 361 0 0 0,'0'0'505'0'0,"0"0"878"0"0,0 0 226 0 0,0 0-142 0 0,0 0-282 0 0,0 0-254 0 0,0 0-168 0 0,0 0-122 0 0,0 0-44 0 0,0 0-7 0 0,2-4 35 0 0,14-20 1655 0 0,-7 19 4076 0 0,-22 13-3934 0 0,-8 2-1632 0 0,39-6 816 0 0,21-22 1172 0 0,-62 19-2646 0 0,22-1-549 0 0,-26 5 930 0 0,21-4-4454 0 0,0-1-4024 0 0,6 0-3348 0 0</inkml:trace>
  <inkml:trace contextRef="#ctx0" brushRef="#br0" timeOffset="15977.207">2217 630 0 0 0,'0'0'437'0'0,"0"0"642"0"0,0 0 192 0 0,0 0-33 0 0,0 0 18 0 0,0 0 3 0 0,0 0-21 0 0,0 0-19 0 0,0 0-63 0 0,0 0-60 0 0,0 0-64 0 0,0 0-92 0 0,-5 3-89 0 0,-12 6-102 0 0,13-6-91 0 0,4-3-71 0 0,0 0-65 0 0,0 0-84 0 0,0 0-59 0 0,0 0-46 0 0,0 0-39 0 0,0 0 9 0 0,0 0 19 0 0,29 3 5368 0 0,-33 0-5823 0 0,-15 9 1389 0 0,26-23-1933 0 0,-4 8-682 0 0,0 0-2344 0 0,-2-1-7253 0 0,-1 3 2181 0 0</inkml:trace>
  <inkml:trace contextRef="#ctx0" brushRef="#br0" timeOffset="16640.793">2172 347 0 0 0,'0'0'389'0'0,"0"0"968"0"0,0 0 284 0 0,0 0-76 0 0,0 0-84 0 0,0 0-135 0 0,0 0-151 0 0,0 0-56 0 0,0 0-47 0 0,0 0-36 0 0,0 0-43 0 0,0 0-88 0 0,-5-8 2644 0 0,1 8-3376 0 0,1 0 1 0 0,0 1 0 0 0,0-1 0 0 0,0 1-1 0 0,0-1 1 0 0,0 1 0 0 0,0 0-1 0 0,0 0 1 0 0,0 0 0 0 0,0 1-1 0 0,0-1 1 0 0,1 1 0 0 0,-1-1-1 0 0,0 1 1 0 0,1 0 0 0 0,-1 0-1 0 0,1 0 1 0 0,0 0 0 0 0,0 1-1 0 0,0-1 1 0 0,0 1 0 0 0,0 0-194 0 0,1-3 98 0 0,1 0-22 0 0,0 0-8 0 0,0 0 16 0 0,0 0 38 0 0,0 0 39 0 0,0 0 27 0 0,0 0 50 0 0,43-18 1590 0 0,-1-7-1033 0 0,-42 24-624 0 0,0 1-3 0 0,0 0 12 0 0,-18 0 73 0 0,23-1-2219 0 0,-1-1-906 0 0,1 2-4518 0 0,-3 0-4545 0 0</inkml:trace>
</inkml:ink>
</file>

<file path=ppt/ink/ink3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7:19.86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0 464 13859 0 0,'0'0'2304'0'0,"0"0"-530"0"0,0 0-232 0 0,0 0-161 0 0,0 0-162 0 0,0 0-212 0 0,0 0-212 0 0,0 0-135 0 0,0 0-97 0 0,0 0-71 0 0,0 0-29 0 0,0 0-51 0 0,0 0-44 0 0,8-15-40 0 0,24-49-40 0 0,34-41 868 0 0,41-71-394 0 0,-81 153-719 0 0,-25 23-53 0 0,-1 0 2 0 0,0 0-2 0 0,0 0-12 0 0,0 0-7 0 0,0 0-19 0 0,0 23-19 0 0,16 135-21 0 0,8-70 19 0 0,-24-87 71 0 0,0 0-1 0 0,1 0 1 0 0,-1 1 0 0 0,0-1-1 0 0,0 0 1 0 0,1 0 0 0 0,-1 1-1 0 0,1-1 1 0 0,-1 0 0 0 0,1 0 0 0 0,-1 0-1 0 0,1 0 1 0 0,0 1 0 0 0,-1-1-1 0 0,1 0 1 0 0,0 0 0 0 0,0-1-1 0 0,0 1 1 0 0,0 0 0 0 0,0 0 0 0 0,0 0-1 0 0,0-1 1 0 0,0 1 0 0 0,0 0-1 0 0,0-1 1 0 0,0 1 0 0 0,1-1-1 0 0,-1 1 1 0 0,0-1 0 0 0,0 0 0 0 0,1 1-1 0 0,-1-1 1 0 0,0 0 0 0 0,0 0-1 0 0,1 0 1 0 0,-1 0 0 0 0,0 0-1 0 0,1 0 1 0 0,-1 0 0 0 0,0-1 0 0 0,0 1-1 0 0,1 0 1 0 0,-1-1 0 0 0,0 1-1 0 0,0-1 1 0 0,0 1 0 0 0,0-1-1 0 0,1 0-1 0 0,52-46 190 0 0,-44 36-168 0 0,113-125 160 0 0,88-39 8 0 0,-203 170-139 0 0,-7 5-44 0 0,-1 0 1 0 0,0 0-32 0 0,-2 16 52 0 0,-20 48 280 0 0,14-44-281 0 0,1 0-1 0 0,1 1 1 0 0,0 0 0 0 0,2 0-1 0 0,1 1 1 0 0,0-1-1 0 0,1 4-26 0 0,2 4 24 0 0,-1-18-19 0 0,0 0 1 0 0,1 1 0 0 0,1-1 0 0 0,0 0 0 0 0,0 1 0 0 0,1-1 0 0 0,1 0 0 0 0,0 0 0 0 0,0 0 0 0 0,2 2-6 0 0,10 1-957 0 0,-10-24-8673 0 0,-5 6-2342 0 0</inkml:trace>
</inkml:ink>
</file>

<file path=ppt/ink/ink3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7:15.86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383 1 5921 0 0,'0'0'2542'0'0,"0"0"-592"0"0,0 0-294 0 0,0 0-62 0 0,0 0-42 0 0,0 0-127 0 0,0 0-251 0 0,0 0-296 0 0,0 0-242 0 0,0 0-169 0 0,0 0-99 0 0,6 1 2790 0 0,16 1-1280 0 0,82 21 134 0 0,9-9-1321 0 0,-125-6 697 0 0,-125 33-1233 0 0,-6 10-132 0 0,-40 33-19 0 0,90-25 26 0 0,93-58-29 0 0,0 0 0 0 0,0 0 0 0 0,0 0 0 0 0,1 0 0 0 0,-1 0 0 0 0,0 0 0 0 0,0 0 0 0 0,1 0 0 0 0,-1 0 0 0 0,1 0 0 0 0,-1 0 0 0 0,1 0 0 0 0,-1-1 0 0 0,1 1 0 0 0,-1 0 0 0 0,1 0 0 0 0,0-1-1 0 0,-1 1 1 0 0,1 0 0 0 0,0-1 0 0 0,0 1 0 0 0,0-1 0 0 0,-1 1 0 0 0,1-1 0 0 0,0 1 0 0 0,0-1 0 0 0,0 1 0 0 0,0-1 0 0 0,0 0 0 0 0,0 0 0 0 0,0 1 0 0 0,0-1 0 0 0,0 0 0 0 0,0 0 0 0 0,0 0-1 0 0,27 5 95 0 0,0 0 0 0 0,0-3-1 0 0,0 0 1 0 0,0-1 0 0 0,26-4-95 0 0,12 1 56 0 0,72 13 12 0 0,-76-4-104 0 0,-45 1 180 0 0,-38 0-148 0 0,-19 5 14 0 0,0 3-1 0 0,1 1 0 0 0,1 2 0 0 0,1 1 0 0 0,-26 20-9 0 0,-20 15 37 0 0,-74 86 20 0 0,116-97-83 0 0,73-33 177 0 0,100-1 123 0 0,152-14 216 0 0,-247 1-433 0 0,-37 3-44 0 0,0 0-13 0 0,0 0 7 0 0,0 0 2 0 0,0 0-13 0 0,0 0 20 0 0,0 0 3 0 0,0 0 1 0 0,0 0-12 0 0,0 0-16 0 0,0 0-8 0 0,0 0 15 0 0,0 0-6 0 0,0 0 16 0 0,0 0-2 0 0,0 0-7 0 0,0 0 16 0 0,0 0-3 0 0,0 0 7 0 0,0 0-8 0 0,0 0-21 0 0,0 0-2 0 0,0 0 2 0 0,0 0 18 0 0,0 0 1 0 0,0 0-5 0 0,0 0-10 0 0,0 0-1 0 0,0 0 13 0 0,0 0 8 0 0,0 0-1 0 0,0 0-7 0 0,0 0-12 0 0,0 0-1 0 0,0 0 8 0 0,0 0-9 0 0,0 0 18 0 0,0 0-1 0 0,0 0-15 0 0,0 0 12 0 0,0 0-14 0 0,0 0-5 0 0,0 0 25 0 0,0 0-22 0 0,0 0 12 0 0,0 0 2 0 0,0 0-12 0 0,0 0-3 0 0,0 0 14 0 0,0 0 0 0 0,0 0-8 0 0,0 0 24 0 0,0 0-8 0 0,0 0-10 0 0,0 0-18 0 0,0 0 4 0 0,0 0 2 0 0,0 0 14 0 0,0 0 4 0 0,0 0 0 0 0,0 0 4 0 0,0 0 0 0 0,0 0-52 0 0,0 0 21 0 0,0 0 32 0 0,0 0 13 0 0,0 0-17 0 0,0 0-10 0 0,0 0 9 0 0,0 0-12 0 0,0 0-6 0 0,0 0-4 0 0,0 0 4 0 0,0 0 25 0 0,0 0-4 0 0,0 0-2 0 0,0 0 0 0 0,0 0-19 0 0,0 0-5 0 0,0 0 10 0 0,0 0 15 0 0,0 0 0 0 0,0 0-5 0 0,0 0-8 0 0,0 0 9 0 0,0 0 2 0 0,0 0-3 0 0,0 0-10 0 0,0 0-3 0 0,0 0 4 0 0,0 0 9 0 0,0 0-21 0 0,0 0-1 0 0,0 0 2 0 0,0 0 10 0 0,0 0 15 0 0,0 0 1 0 0,42-55-31 0 0,15 0-9 0 0,-43 41-601 0 0,-15 10-2772 0 0,-6 3-4130 0 0,6 1-4629 0 0</inkml:trace>
  <inkml:trace contextRef="#ctx0" brushRef="#br0" timeOffset="997.549">258 862 6497 0 0,'0'0'2236'0'0,"0"0"-308"0"0,0 0-62 0 0,0 0 6 0 0,0 0-76 0 0,0 0-194 0 0,0 0-304 0 0,0 0-305 0 0,0 0-227 0 0,0 0-177 0 0,0 0-107 0 0,0 0-60 0 0,0 0-56 0 0,-11 11-69 0 0,-36 31-65 0 0,40-19 322 0 0,39-22-228 0 0,-29-2-360 0 0,0 0-1 0 0,-1 0 0 0 0,1 0 0 0 0,-1 0 0 0 0,1 0 0 0 0,-1-1 1 0 0,0 1-1 0 0,1-1 0 0 0,-1 0 0 0 0,0 0 0 0 0,0 1 0 0 0,0-1 0 0 0,0-1 1 0 0,-1 1-1 0 0,1 0 0 0 0,0 0 0 0 0,-1-1 0 0 0,0 1 0 0 0,1-1 1 0 0,-1 1-1 0 0,0-1 0 0 0,0 1 0 0 0,0-3 35 0 0,-17 1-8130 0 0,12 4 4387 0 0,-2 0-7609 0 0</inkml:trace>
  <inkml:trace contextRef="#ctx0" brushRef="#br0" timeOffset="1948.539">683 770 5473 0 0,'0'0'3149'0'0,"0"0"-851"0"0,0 0-471 0 0,0 0-106 0 0,0 0-51 0 0,0 0-120 0 0,0 0-230 0 0,0 0-214 0 0,0 0-146 0 0,0 0-37 0 0,0 0-26 0 0,0 0-103 0 0,0 0-98 0 0,2-2-113 0 0,42-94 2568 0 0,-25 40-2674 0 0,86-143 117 0 0,-71 155-622 0 0,-28 88-338 0 0,-6-26 361 0 0,-1-6 0 0 0,1 0 1 0 0,0 0 0 0 0,0 0-1 0 0,2 1 1 0 0,-1-1 0 0 0,1 0-1 0 0,1 0 1 0 0,0-1 0 0 0,1 1-1 0 0,0 0 1 0 0,5 7 4 0 0,-8-17 2 0 0,0-1-1 0 0,0 1 0 0 0,0-1 1 0 0,0 0-1 0 0,0 1 1 0 0,0-1-1 0 0,0 0 1 0 0,1 0-1 0 0,-1 0 0 0 0,0 0 1 0 0,1 0-1 0 0,-1 0 1 0 0,1 0-1 0 0,-1 0 1 0 0,1-1-1 0 0,-1 1 1 0 0,1 0-1 0 0,0-1 0 0 0,-1 0 1 0 0,1 1-1 0 0,0-1 1 0 0,0 0-1 0 0,-1 0 1 0 0,1 0-1 0 0,0 0 0 0 0,-1 0 1 0 0,1 0-1 0 0,0 0 1 0 0,-1-1-1 0 0,1 1 1 0 0,0-1-1 0 0,-1 1 0 0 0,1-1 1 0 0,0 1-1 0 0,-1-1 1 0 0,1 0-1 0 0,-1 0 1 0 0,1 0-1 0 0,-1 0 0 0 0,0 0 1 0 0,1-1-2 0 0,56-54 117 0 0,-51 47-111 0 0,122-186 100 0 0,-91 158-136 0 0,-32 41 33 0 0,-7 17 67 0 0,1-20-66 0 0,-27 153 219 0 0,23-3-816 0 0,15-125-1524 0 0,-6-17-2069 0 0,-1 1-5530 0 0,-4-7-2356 0 0</inkml:trace>
  <inkml:trace contextRef="#ctx0" brushRef="#br0" timeOffset="2196.787">1319 767 16852 0 0,'0'0'1203'0'0,"0"0"-429"0"0,0 0-60 0 0,0 0 53 0 0,0 0-16 0 0,0 0-173 0 0,0 0-247 0 0,0 0-191 0 0,0 0-67 0 0,0 0-31 0 0,0 0-17 0 0,0 0 8 0 0,-2 10-38 0 0,-6 42-883 0 0,7-54-4854 0 0,0 0-2127 0 0,1-1 90 0 0</inkml:trace>
  <inkml:trace contextRef="#ctx0" brushRef="#br0" timeOffset="2563.55">1352 498 13163 0 0,'0'0'2522'0'0,"0"0"-611"0"0,0 0-347 0 0,0 0-238 0 0,0 0-167 0 0,0 0-195 0 0,0 0-236 0 0,0 0-169 0 0,0 0-96 0 0,0 0-85 0 0,0 0-63 0 0,0 0-39 0 0,-5 2-95 0 0,4-1-171 0 0,-30 33 130 0 0,34-38-1753 0 0,2 0-5385 0 0,-4 4 4436 0 0,1-3-8947 0 0</inkml:trace>
  <inkml:trace contextRef="#ctx0" brushRef="#br0" timeOffset="2943.471">1532 435 14003 0 0,'0'0'2367'0'0,"0"0"-642"0"0,0 0-282 0 0,0 0-97 0 0,0 0-128 0 0,0 0-159 0 0,0 0-219 0 0,0 0-144 0 0,0 0-117 0 0,0 0-96 0 0,0 0-54 0 0,0 0-46 0 0,0 0-26 0 0,20 0-26 0 0,61 0-27 0 0,48-11 746 0 0,-119 8-767 0 0,-10 3-5326 0 0,-2 0-5451 0 0,-2 0-1345 0 0</inkml:trace>
  <inkml:trace contextRef="#ctx0" brushRef="#br0" timeOffset="3182.37">1499 649 17564 0 0,'0'0'1931'0'0,"0"0"-615"0"0,0 0-197 0 0,0 0 61 0 0,0 0-37 0 0,0 0-184 0 0,0 0-269 0 0,0 0-237 0 0,0 0-160 0 0,0 0-94 0 0,0 0-80 0 0,0 0-53 0 0,32-6-42 0 0,100-16-73 0 0,-67 11-648 0 0,-37 6-4442 0 0,-22 5-1984 0 0,-2 0-5029 0 0</inkml:trace>
  <inkml:trace contextRef="#ctx0" brushRef="#br0" timeOffset="5205.304">1326 759 0 0 0,'11'-11'12044'0'0,"-11"11"-11393"0"0,-1 1 4403 0 0,-7 1-4699 0 0,7-1 2540 0 0,0 0 3915 0 0,-14 91-5447 0 0,-5-30-1138 0 0,44-62-60 0 0,70-22 409 0 0,-91 15-3345 0 0,-6 1-659 0 0,1 3-2851 0 0,2 0-5604 0 0</inkml:trace>
</inkml:ink>
</file>

<file path=ppt/ink/ink3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7:16.56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35 15 4601 0 0,'0'0'2255'0'0,"0"0"-168"0"0,0 0-56 0 0,0 0-42 0 0,0 0-149 0 0,0 0-273 0 0,0 0-312 0 0,0 0-216 0 0,0 0-131 0 0,0 0-94 0 0,0 0-67 0 0,0 0-49 0 0,0 0-39 0 0,3-2-57 0 0,5-5-60 0 0,-6 5-62 0 0,-2 2-59 0 0,0 0-37 0 0,-4 16 1409 0 0,-12 38-342 0 0,13-39-3263 0 0,1-18-5720 0 0,2-1 1138 0 0,0 0-5031 0 0</inkml:trace>
  <inkml:trace contextRef="#ctx0" brushRef="#br0" timeOffset="5739.622">0 15 0 0 0,'0'0'516'0'0,"0"0"342"0"0,0 0 90 0 0,0 0-69 0 0,0 0-92 0 0,0 0-78 0 0,0 0-46 0 0,0 0-7 0 0,1-2 31 0 0,0 1-83 0 0,1-7-951 0 0,3 5 6404 0 0,-4 9 550 0 0,-1 11-4684 0 0,0-14-1615 0 0,-4 70 1723 0 0,36-69-490 0 0,81-15 31 0 0,-113 11-1547 0 0,0 0 1 0 0,0 0-13 0 0,0 0 2 0 0,0 0 5 0 0,0 0 13 0 0,0 0-13 0 0,0 0-31 0 0,0 0-17 0 0,0 0-29 0 0,0 0-44 0 0,0 0-78 0 0,-5-3-9895 0 0,5 2-1434 0 0</inkml:trace>
</inkml:ink>
</file>

<file path=ppt/ink/ink3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09:07.823"/>
    </inkml:context>
    <inkml:brush xml:id="br0">
      <inkml:brushProperty name="width" value="0.05" units="cm"/>
      <inkml:brushProperty name="height" value="0.05" units="cm"/>
    </inkml:brush>
    <inkml:brush xml:id="br1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7663 1208 10826 0 0,'0'0'1983'0'0,"0"0"-584"0"0,0 0-372 0 0,0 0 76 0 0,0 0 220 0 0,0 0 56 0 0,0 0-152 0 0,0 0-280 0 0,0 0-295 0 0,0 0-183 0 0,0 0-114 0 0,0 0-29 0 0,0 0 14 0 0,11 15 873 0 0,-15 272 1122 0 0,0-179-1059 0 0,3-81-5439 0 0,0-12-8164 0 0,1-22 1661 0 0</inkml:trace>
  <inkml:trace contextRef="#ctx0" brushRef="#br0" timeOffset="154.62">7642 619 18388 0 0,'0'0'440'0'0,"0"0"-280"0"0,0 0-288 0 0,0 0 0 0 0,0 0 72 0 0,0 0 104 0 0,0 0-48 0 0,0 0-128 0 0,0 0-328 0 0,0 0-600 0 0,0 0-1265 0 0,28 206-2464 0 0,-17-188-5193 0 0</inkml:trace>
  <inkml:trace contextRef="#ctx0" brushRef="#br0" timeOffset="2169.445">10823 1167 19268 0 0,'0'0'3021'0'0,"0"0"-1269"0"0,0 0-597 0 0,0 0-204 0 0,0 0-190 0 0,0 0-172 0 0,0 0-208 0 0,0 0-177 0 0,0 0-97 0 0,-31 8-75 0 0,-98 28 8 0 0,125-35-37 0 0,0-1-1 0 0,0 1 1 0 0,0 0 0 0 0,1 1 0 0 0,-1-1 0 0 0,1 1 0 0 0,-1-1-1 0 0,1 1 1 0 0,-1 0 0 0 0,1 0 0 0 0,0 1 0 0 0,0-1 0 0 0,0 1-1 0 0,0 0 1 0 0,0-1 0 0 0,1 1 0 0 0,-1 0 0 0 0,1 0 0 0 0,0 1-1 0 0,0-1-2 0 0,-5 8 9 0 0,1-4-9 0 0,0 1-1 0 0,1-1 1 0 0,0 1 0 0 0,0 0-1 0 0,1 1 1 0 0,0-1 0 0 0,1 1-1 0 0,-1 0 1 0 0,2 0 0 0 0,-1 0-1 0 0,1 0 1 0 0,1 0 0 0 0,-1 0 0 0 0,2 0-1 0 0,-1 1 1 0 0,1-1 0 0 0,1 0-1 0 0,0 1 1 0 0,0-1 0 0 0,0 0-1 0 0,2 0 1 0 0,-1 0 0 0 0,1 0-1 0 0,0 0 1 0 0,1-1 0 0 0,0 1-1 0 0,0-1 1 0 0,1 0 0 0 0,4 6 0 0 0,-1-7-1 0 0,1 0 0 0 0,0 0-1 0 0,0-1 1 0 0,0 0 0 0 0,1 0 0 0 0,0-1 0 0 0,0-1 0 0 0,1 0 0 0 0,-1 0 0 0 0,1-1 0 0 0,0 0 0 0 0,0-1-1 0 0,0 0 1 0 0,0-1 0 0 0,0 0 0 0 0,0-1 0 0 0,0 0 0 0 0,0 0 0 0 0,0-1 0 0 0,0-1 0 0 0,0 0 0 0 0,0-1 0 0 0,0 0-1 0 0,-1 0 1 0 0,1-1 0 0 0,-1-1 0 0 0,0 0 0 0 0,7-4 1 0 0,51-40-932 0 0,-32 5-5914 0 0,-30 32-3692 0 0</inkml:trace>
  <inkml:trace contextRef="#ctx0" brushRef="#br0" timeOffset="-1328.693">6326 431 4297 0 0,'0'0'772'0'0,"0"0"-129"0"0,0 0 98 0 0,0 0 405 0 0,0 0 433 0 0,0 0 124 0 0,0 0-128 0 0,0 0-233 0 0,0 0-218 0 0,0 0-155 0 0,0 0-102 0 0,34-12-91 0 0,107-39-114 0 0,62-33 1533 0 0,-188 74-2039 0 0,-2-1 0 0 0,0-1 0 0 0,0 0 0 0 0,-1 0 0 0 0,0-2 0 0 0,-1 1 0 0 0,-1-1 0 0 0,0-1 0 0 0,-1 0 0 0 0,-1 0 0 0 0,0-1 0 0 0,-1 0 0 0 0,0-1 0 0 0,2-12-156 0 0,-4-33 1211 0 0,-5 294-724 0 0,-17 91 227 0 0,-20 468 266 0 0,15-548-471 0 0,-9-110-309 0 0,26-108-160 0 0,7-32-798 0 0,43-118-2863 0 0,-10 32-1470 0 0,-10 30-3760 0 0,-17 36 456 0 0</inkml:trace>
  <inkml:trace contextRef="#ctx0" brushRef="#br0" timeOffset="-375.79">7392 328 11787 0 0,'0'0'2288'0'0,"0"0"-1272"0"0,0 0-412 0 0,0 0 11 0 0,0 0 245 0 0,0 0 258 0 0,0 0 116 0 0,0 0-65 0 0,0 0-214 0 0,0 0-226 0 0,0 0-179 0 0,0 0-143 0 0,0-3-109 0 0,0-9-82 0 0,0 9-46 0 0,0 3-34 0 0,0 0-25 0 0,0 0-9 0 0,0 0-28 0 0,0 0-6 0 0,0 0-11 0 0,0 0-5 0 0,0 0 12 0 0,0 0 16 0 0,0 0 15 0 0,0 0 10 0 0,0 0 12 0 0,0 0 5 0 0,0 0 6 0 0,0 0 8 0 0,0 0 5 0 0,0 0-6 0 0,0 0-12 0 0,0 0-10 0 0,0 0-30 0 0,0 0-21 0 0,-24 41 1232 0 0,-23 52-1231 0 0,-4-2-1 0 0,-5-2 1 0 0,-3-2 0 0 0,-54 58-63 0 0,88-114 8 0 0,-3 0 1 0 0,0-2 0 0 0,-1-1 0 0 0,-2-1 0 0 0,-1-2 0 0 0,-1-1-1 0 0,-1-1 1 0 0,-5 0-9 0 0,39-23 6 0 0,0-1 0 0 0,0 1 0 0 0,0 0 0 0 0,1-1-1 0 0,-1 1 1 0 0,0 0 0 0 0,0-1 0 0 0,0 1 0 0 0,0 0 0 0 0,0 0 0 0 0,0-1-1 0 0,0 1 1 0 0,0 0 0 0 0,-1-1 0 0 0,1 1 0 0 0,0 0 0 0 0,0-1-1 0 0,0 1 1 0 0,0 0 0 0 0,0 0 0 0 0,0-1 0 0 0,-1 1 0 0 0,1 0 0 0 0,0 0-1 0 0,0-1 1 0 0,0 1 0 0 0,-1 0 0 0 0,1 0 0 0 0,0 0 0 0 0,0-1-1 0 0,0 1 1 0 0,-1 0 0 0 0,1 0 0 0 0,0 0 0 0 0,-1 0 0 0 0,1-1-1 0 0,0 1 1 0 0,0 0 0 0 0,-1 0 0 0 0,1 0 0 0 0,0 0-6 0 0,24-28-25 0 0,-7 10 24 0 0,2-1 0 0 0,0 2 1 0 0,1 1-1 0 0,1 0 0 0 0,0 1 1 0 0,1 2-1 0 0,1 0 0 0 0,0 1 0 0 0,8-1 1 0 0,-29 12 2 0 0,0 0 0 0 0,0 1 0 0 0,0-1 0 0 0,0 1 0 0 0,0-1 0 0 0,0 1-1 0 0,0 0 1 0 0,0 0 0 0 0,1 0 0 0 0,-1 0 0 0 0,0 1 0 0 0,0-1 0 0 0,0 0 0 0 0,0 1-1 0 0,0 0 1 0 0,0-1 0 0 0,0 1 0 0 0,0 0 0 0 0,0 0 0 0 0,0 0 0 0 0,0 0 0 0 0,-1 0-1 0 0,1 1 1 0 0,0-1 0 0 0,-1 0 0 0 0,1 1 0 0 0,-1-1 0 0 0,1 1 0 0 0,-1 0 0 0 0,0-1-1 0 0,0 1 1 0 0,0 0 0 0 0,0 0 0 0 0,0 0 0 0 0,0 0 0 0 0,0 0 0 0 0,0 0 0 0 0,-1 0 0 0 0,1 0-3 0 0,16 88 147 0 0,-14-60-107 0 0,1 1-1 0 0,2-1 1 0 0,1 0 0 0 0,1 0-1 0 0,2-1 1 0 0,1 0 0 0 0,1 0-1 0 0,1-2 1 0 0,1 1 0 0 0,2-2-1 0 0,6 8-38 0 0,54 64 413 0 0,-69-35 761 0 0,-3-64-3206 0 0,-4 0-2328 0 0,0 0-3808 0 0,0 1-3277 0 0</inkml:trace>
  <inkml:trace contextRef="#ctx0" brushRef="#br0" timeOffset="671.145">7920 1679 16588 0 0,'0'0'1333'0'0,"0"0"-498"0"0,0 0-248 0 0,0 0 92 0 0,0 0 141 0 0,0 0 61 0 0,0 0-95 0 0,0 0-211 0 0,0 0-198 0 0,0 0-137 0 0,0 0-59 0 0,0 0-14 0 0,0 0 9 0 0,12-19-16 0 0,74-121 210 0 0,10-36 280 0 0,2 3-548 0 0,-88 163-472 0 0,-17 32-211 0 0,3-11 649 0 0,2-6-70 0 0,-6 13 7 0 0,0 0 0 0 0,2 1-1 0 0,0-1 1 0 0,1 2-1 0 0,1-1 1 0 0,0 0-1 0 0,2 1 1 0 0,1 0 0 0 0,0-1-1 0 0,1 1 1 0 0,1 0-1 0 0,2 8-4 0 0,0-22 51 0 0,1 0 0 0 0,0 0 0 0 0,0 0 0 0 0,0-1-1 0 0,0 0 1 0 0,1 0 0 0 0,0 0 0 0 0,0 0 0 0 0,1-1-1 0 0,-1 1 1 0 0,1-2 0 0 0,0 1 0 0 0,0 0 0 0 0,0-1-1 0 0,1 0 1 0 0,-1-1 0 0 0,1 0 0 0 0,-1 0 0 0 0,1 0-1 0 0,0 0 1 0 0,0-1 0 0 0,0 0 0 0 0,-1-1 0 0 0,1 0 0 0 0,0 0-1 0 0,0 0 1 0 0,0-1 0 0 0,0 0 0 0 0,0 0 0 0 0,6-3-51 0 0,-2 1 176 0 0,0-2-1 0 0,-1 0 1 0 0,0 0 0 0 0,0-1 0 0 0,0 0 0 0 0,0-1 0 0 0,-1 0 0 0 0,-1 0 0 0 0,1-1 0 0 0,-1 0 0 0 0,6-7-176 0 0,-7 6 32 0 0,0-1 0 0 0,0 1 0 0 0,0-1 0 0 0,-2 0 0 0 0,1-1 0 0 0,-1 1 0 0 0,-1-1 0 0 0,1 0 0 0 0,-2 0 0 0 0,0-1 0 0 0,0 1 0 0 0,-1-1 0 0 0,-1 1 0 0 0,1-3-32 0 0,-2 14-463 0 0,-16 10-8856 0 0,13-2 1732 0 0,-1-1-3629 0 0</inkml:trace>
  <inkml:trace contextRef="#ctx0" brushRef="#br0" timeOffset="1319.088">8745 1399 12787 0 0,'0'0'1317'0'0,"0"0"-94"0"0,0 0 178 0 0,0 0 166 0 0,0 0-94 0 0,0 0-242 0 0,0 0-260 0 0,0 0-208 0 0,0 0-150 0 0,0 0-114 0 0,0 0-96 0 0,0 0-79 0 0,31-27-53 0 0,94-84-33 0 0,-70 44 81 0 0,-50 59-281 0 0,0 0 0 0 0,-1 0 1 0 0,0 0-1 0 0,0-1 0 0 0,-1 1 0 0 0,0-1 0 0 0,0 0 1 0 0,-1 0-1 0 0,0 0 0 0 0,-1 0 0 0 0,1-3-38 0 0,-4 10-14 0 0,1 0 0 0 0,0 1-1 0 0,-1-1 1 0 0,1 0 0 0 0,-1 1-1 0 0,1 0 1 0 0,-1-1 0 0 0,0 1-1 0 0,0 0 1 0 0,0 0 0 0 0,1 0-1 0 0,-1 0 1 0 0,0 0 0 0 0,0 0-1 0 0,0 1 1 0 0,0-1 0 0 0,-1 0-1 0 0,1 1 1 0 0,0 0 0 0 0,0 0 0 0 0,0-1-1 0 0,0 1 1 0 0,0 1 0 0 0,-1-1-1 0 0,1 0 1 0 0,0 0 0 0 0,0 1-1 0 0,0-1 1 0 0,0 1 0 0 0,0 0-1 0 0,0-1 1 0 0,0 1 0 0 0,0 0-1 0 0,-1 1 15 0 0,-12 6-77 0 0,-1 0-1 0 0,1 2 1 0 0,1-1 0 0 0,0 2-1 0 0,0 0 1 0 0,1 1-1 0 0,0 0 1 0 0,1 1-1 0 0,1 0 1 0 0,0 1-1 0 0,-2 4 78 0 0,5-9-25 0 0,0 1 0 0 0,0 1 0 0 0,1-1 1 0 0,0 1-1 0 0,1 1 0 0 0,0-1 0 0 0,1 1 0 0 0,0 0 0 0 0,1 0 0 0 0,0 1 0 0 0,1-1 0 0 0,0 1 0 0 0,1 0 0 0 0,1 0 0 0 0,0-1 0 0 0,1 4 25 0 0,1-11 5 0 0,0-1 0 0 0,0 1 0 0 0,0 0 0 0 0,1-1 0 0 0,-1 0-1 0 0,1 1 1 0 0,1-1 0 0 0,-1 0 0 0 0,0 0 0 0 0,1 0 0 0 0,0 0-1 0 0,0 0 1 0 0,0-1 0 0 0,0 1 0 0 0,1-1 0 0 0,-1 0 0 0 0,1 0-1 0 0,0 0 1 0 0,0-1 0 0 0,0 1 0 0 0,0-1 0 0 0,1 0-1 0 0,-1 0 1 0 0,0 0 0 0 0,1-1 0 0 0,-1 0 0 0 0,5 1-5 0 0,132 12 571 0 0,-110-18-410 0 0,0-2 1 0 0,0-1-1 0 0,-1-2 1 0 0,0 0-1 0 0,-1-3 1 0 0,0 0-1 0 0,0-2 1 0 0,-1 0-1 0 0,-1-2 1 0 0,-1-2-1 0 0,0 0 1 0 0,-2-1-1 0 0,6-7-161 0 0,19-20 191 0 0,-2-3 0 0 0,-2-2 0 0 0,-3-2 0 0 0,-2-1 1 0 0,-2-2-1 0 0,-2-2 0 0 0,20-49-191 0 0,-42 81-15 0 0,-2-1 0 0 0,-1 0-1 0 0,-2-1 1 0 0,0 0 0 0 0,-2 0 0 0 0,-1 0 0 0 0,-1-1 0 0 0,-1 0 0 0 0,-2 0 0 0 0,-1-1 0 0 0,-2 1 0 0 0,0 0 0 0 0,-2-4 15 0 0,3 28-5 0 0,-1 0 0 0 0,1 0 1 0 0,-1 0-1 0 0,0 0 1 0 0,0 0-1 0 0,-1 1 1 0 0,1-1-1 0 0,-1 0 0 0 0,0 1 1 0 0,0 0-1 0 0,0-1 1 0 0,-1 1-1 0 0,0 0 0 0 0,0 0 1 0 0,0 0-1 0 0,0 0 1 0 0,0 1-1 0 0,-1-1 0 0 0,0 1 1 0 0,1 0-1 0 0,-1 0 1 0 0,0 0-1 0 0,-1 1 1 0 0,1-1-1 0 0,0 1 0 0 0,-1 0 1 0 0,0 0-1 0 0,1 1 1 0 0,-1-1-1 0 0,0 1 0 0 0,0 0 1 0 0,1 0-1 0 0,-1 1 1 0 0,0 0-1 0 0,0-1 0 0 0,0 2 1 0 0,0-1-1 0 0,0 0 1 0 0,0 1-1 0 0,0 0 0 0 0,1 0 1 0 0,-1 1-1 0 0,-1 0 5 0 0,-8 8-3 0 0,1 0 0 0 0,0 2-1 0 0,0-1 1 0 0,1 2 0 0 0,1 0 0 0 0,0 0-1 0 0,0 1 1 0 0,2 0 0 0 0,0 1 0 0 0,0 0-1 0 0,1 0 1 0 0,1 1 0 0 0,1 0 0 0 0,0 0-1 0 0,1 1 1 0 0,1-1 0 0 0,1 1 0 0 0,-1 4 3 0 0,-5 215 269 0 0,14-186-212 0 0,3 0-1 0 0,2-1 1 0 0,2 1 0 0 0,2-2-1 0 0,14 33-56 0 0,18 61 45 0 0,-7-18 3 0 0,-22-77-82 0 0,-2 2 0 0 0,-2 0 0 0 0,-2 0 0 0 0,-2 9 34 0 0,-9-47-721 0 0,-4-19-1368 0 0,-2-3 1184 0 0,-10-31-4938 0 0,11 27-508 0 0,1 7-4818 0 0</inkml:trace>
  <inkml:trace contextRef="#ctx0" brushRef="#br0" timeOffset="1565.777">9240 1016 19068 0 0,'0'0'1232'0'0,"0"0"-387"0"0,0 0-204 0 0,0 0 111 0 0,0 0 176 0 0,0 0 131 0 0,0 0-56 0 0,0 0-124 0 0,0 0-132 0 0,0 0-127 0 0,33 5-135 0 0,104 16-110 0 0,65-13 383 0 0,120 17-3006 0 0,-276-15-672 0 0,-31-6-619 0 0,0 1-3782 0 0,-4-2-4643 0 0</inkml:trace>
  <inkml:trace contextRef="#ctx0" brushRef="#br0" timeOffset="1753.139">10107 1381 20892 0 0,'0'0'377'0'0,"0"0"-257"0"0,0 0-40 0 0,0 0-24 0 0,0 0-32 0 0,0 0-120 0 0,0 0-176 0 0,0 0-369 0 0,0 0-615 0 0,0 0-1112 0 0,0 0-2577 0 0,0 0-6914 0 0</inkml:trace>
  <inkml:trace contextRef="#ctx0" brushRef="#br0" timeOffset="1901.69">10098 1024 21237 0 0,'0'0'1456'0'0,"0"0"-456"0"0,0 0-304 0 0,0 0-208 0 0,0 0-120 0 0,0 0-136 0 0,0 0-144 0 0,0 0-224 0 0,0 0-280 0 0,0 0-464 0 0,0 0-864 0 0,0 0-2017 0 0,0 0-7193 0 0</inkml:trace>
  <inkml:trace contextRef="#ctx0" brushRef="#br0" timeOffset="3507.781">10144 1433 0 0 0,'0'0'671'0'0,"0"0"570"0"0,0 0 110 0 0,0 0-164 0 0,0 0-176 0 0,0 0-112 0 0,0 0-24 0 0,0 0 4 0 0,0 0 2 0 0,4-3 2 0 0,12-7-3 0 0,-12 8 51 0 0,-4 2 43 0 0,0 0 27 0 0,0 0 14 0 0,0 0-55 0 0,0 0-74 0 0,-33 15 6278 0 0,20 70-5010 0 0,11 95-1681 0 0,2-180-658 0 0,13-19-3252 0 0,-3 10-761 0 0,-2 3-4796 0 0,-6 3-508 0 0</inkml:trace>
  <inkml:trace contextRef="#ctx0" brushRef="#br0" timeOffset="32033.38">10210 994 0 0 0,'0'0'400'0'0,"0"0"112"0"0,-2 0 98 0 0,-9 0 52 0 0,8 0 8 0 0,3 0-13 0 0,0 0 2 0 0,0 0 49 0 0,0 0 71 0 0,-1-4 2848 0 0,-3-3-2922 0 0,-2 15 8928 0 0,6-8-9472 0 0,0 0-16 0 0,0 0 14 0 0,0 0 14 0 0,0 0 2 0 0,0 0-8 0 0,0 0-19 0 0,0 0-30 0 0,0 0-12 0 0,0 0-24 0 0,0 0 9 0 0,-19 15 2306 0 0,-10 2-2008 0 0,29-17-346 0 0,0-1 1 0 0,0 1-1 0 0,0 0 0 0 0,0-1 1 0 0,0 1-1 0 0,0-1 0 0 0,-1 1 1 0 0,1 0-1 0 0,0-1 0 0 0,0 1 1 0 0,0 0-1 0 0,-1-1 0 0 0,1 1 1 0 0,0 0-1 0 0,0-1 0 0 0,-1 1 0 0 0,1 0 1 0 0,0 0-1 0 0,-1-1 0 0 0,1 1 1 0 0,0 0-1 0 0,-1 0 0 0 0,1-1 1 0 0,0 1-1 0 0,-1 0 0 0 0,1 0 1 0 0,0 0-1 0 0,-1 0 0 0 0,1 0 1 0 0,-1 0-1 0 0,1 0 0 0 0,0 0 1 0 0,-1 0-1 0 0,1 0 0 0 0,-1 0 0 0 0,1 0 1 0 0,0 0-1 0 0,-1 0 0 0 0,1 0 1 0 0,-1 0-1 0 0,1 0 0 0 0,0 0 1 0 0,-1 0-1 0 0,1 0 0 0 0,-1 1 1 0 0,1-1-1 0 0,0 0 0 0 0,-1 0-43 0 0,0-1-9 0 0,0 0 0 0 0,0-1 0 0 0,0 1 0 0 0,0 0 0 0 0,-1 0-1 0 0,1-1 1 0 0,0 1 0 0 0,-1 0 0 0 0,1 0 0 0 0,-1 1 0 0 0,1-1 0 0 0,-1 0 0 0 0,1 0 0 0 0,-1 1-1 0 0,1-1 1 0 0,-1 1 0 0 0,0-1 0 0 0,0 1 0 0 0,1 0 0 0 0,-1 0 0 0 0,0-1 0 0 0,1 1-1 0 0,-1 0 1 0 0,0 1 0 0 0,0-1 0 0 0,1 0 0 0 0,-1 0 0 0 0,0 1 0 0 0,1-1 0 0 0,-1 1-1 0 0,0 0 1 0 0,1-1 0 0 0,-1 1 0 0 0,1 0 0 0 0,-1 0 0 0 0,1 0 0 0 0,-1 0 0 0 0,1 0-1 0 0,0 0 1 0 0,0 0 0 0 0,-1 1 0 0 0,1-1 0 0 0,0 0 0 0 0,0 1 9 0 0,-19 38-274 0 0,20-39 210 0 0,23 3-21 0 0,-20-4 128 0 0,1-1 1 0 0,-1 1-1 0 0,1 0 1 0 0,-1-1-1 0 0,1 0 1 0 0,-1 0-1 0 0,0 0 0 0 0,0 0 1 0 0,1-1-1 0 0,-1 1 1 0 0,0-1-1 0 0,0 0 1 0 0,0 1-1 0 0,-1-2 0 0 0,1 1 1 0 0,0 0-1 0 0,-1 0 1 0 0,1-1-44 0 0,10-8 193 0 0,-12 11-176 0 0,-1-1 0 0 0,1 1 0 0 0,-1-1 0 0 0,1 1 0 0 0,-1 0 0 0 0,0-1 0 0 0,1 1 0 0 0,-1-1 0 0 0,1 1 1 0 0,-1-1-1 0 0,0 1 0 0 0,0-1 0 0 0,1 0 0 0 0,-1 1 0 0 0,0-1 0 0 0,0 1 0 0 0,0-1 0 0 0,1 1 0 0 0,-1-1 0 0 0,0 0 0 0 0,0 1 0 0 0,0-1 0 0 0,0 0 0 0 0,0 1 0 0 0,0-1 0 0 0,0 1 1 0 0,0-1-1 0 0,-1 0 0 0 0,1 1 0 0 0,0-1 0 0 0,0 1 0 0 0,0-1 0 0 0,-1 1 0 0 0,1-1 0 0 0,0 1 0 0 0,-1-1 0 0 0,1 1 0 0 0,0-1 0 0 0,-1 1 0 0 0,1-1 0 0 0,-1 1 0 0 0,1-1 1 0 0,0 1-1 0 0,-1-1 0 0 0,1 1 0 0 0,-1 0 0 0 0,1 0 0 0 0,-1-1 0 0 0,0 1 0 0 0,1 0 0 0 0,-1 0 0 0 0,1-1 0 0 0,-1 1-17 0 0,0 0-1 0 0,-5 10-454 0 0,5-8-3132 0 0,4-10-6906 0 0,-3 8-686 0 0</inkml:trace>
  <inkml:trace contextRef="#ctx0" brushRef="#br0" timeOffset="33895.363">12331 1499 8290 0 0,'0'0'1612'0'0,"0"0"-305"0"0,0 0-195 0 0,0 0-3 0 0,0 0-13 0 0,0 0-168 0 0,0 0-289 0 0,0 0-251 0 0,0 0-67 0 0,0 0 111 0 0,0 0 172 0 0,8 0 143 0 0,91-11 2621 0 0,-78 2-2988 0 0,0-1 0 0 0,0-1 1 0 0,-1 0-1 0 0,-1-2 0 0 0,0 0 1 0 0,0-1-1 0 0,10-11-380 0 0,-22 18 65 0 0,0 1 1 0 0,-1-1-1 0 0,0 0 0 0 0,0 0 1 0 0,-1 0-1 0 0,0-1 0 0 0,0 0 1 0 0,-1 0-1 0 0,0 0 0 0 0,0-1 1 0 0,-1 1-1 0 0,0-1 0 0 0,-1 0 1 0 0,0 0-1 0 0,0 0 0 0 0,-1 0 1 0 0,0 0-1 0 0,0 0 0 0 0,-1-1 1 0 0,-1-5-66 0 0,-1 10-19 0 0,-1-1 1 0 0,0 1 0 0 0,0 0 0 0 0,-1 0 0 0 0,0 0 0 0 0,0 0 0 0 0,0 1 0 0 0,0-1 0 0 0,-1 1 0 0 0,1 0 0 0 0,-1 0 0 0 0,0 1 0 0 0,0-1 0 0 0,-1 1 0 0 0,1 1 0 0 0,-1-1-1 0 0,1 1 1 0 0,-1-1 0 0 0,0 2 0 0 0,0-1 0 0 0,0 1 0 0 0,0 0 0 0 0,0 0 0 0 0,0 0 0 0 0,0 1 0 0 0,-1 0 0 0 0,1 0 0 0 0,0 1 0 0 0,0-1 0 0 0,0 2 0 0 0,0-1-1 0 0,0 0 1 0 0,-4 3 18 0 0,-9 6-63 0 0,0 0-1 0 0,1 2 1 0 0,0 0-1 0 0,1 1 0 0 0,1 1 1 0 0,0 0-1 0 0,1 2 1 0 0,0-1-1 0 0,1 2 0 0 0,-6 9 64 0 0,11-15 14 0 0,0-1 0 0 0,1 1 0 0 0,1 1 0 0 0,-1-1 1 0 0,2 1-1 0 0,0 1 0 0 0,0-1 0 0 0,1 1 0 0 0,0 0 0 0 0,2 0 0 0 0,-1 0 0 0 0,1 1 0 0 0,1-1 0 0 0,1 1 0 0 0,0 0-14 0 0,0-8 54 0 0,1-1 0 0 0,0 1 1 0 0,0-1-1 0 0,1 1 0 0 0,-1-1 1 0 0,1 1-1 0 0,0-1 0 0 0,1 1 0 0 0,-1-1 1 0 0,1 0-1 0 0,0 1 0 0 0,1-1 0 0 0,-1 0 1 0 0,1-1-1 0 0,0 1 0 0 0,0 0 0 0 0,1-1 1 0 0,-1 0-1 0 0,1 1 0 0 0,0-1 0 0 0,0-1 1 0 0,2 2-55 0 0,15 8 215 0 0,0-2 0 0 0,1-1 0 0 0,0-1 0 0 0,1-1 0 0 0,0 0 0 0 0,0-2 0 0 0,0-1 0 0 0,1-1 0 0 0,0 0 0 0 0,0-2 0 0 0,0-1 0 0 0,0-1 0 0 0,0-1 0 0 0,6-2-215 0 0,-13 3 84 0 0,8 0 27 0 0,0 0 1 0 0,0-2 0 0 0,0-1-1 0 0,0-2 1 0 0,-1 0-1 0 0,0-1 1 0 0,3-2-112 0 0,-26 8-5 0 0,-1 0 1 0 0,1 0-1 0 0,0 0 1 0 0,-1 0-1 0 0,1 0 1 0 0,0-1-1 0 0,-1 1 0 0 0,1 0 1 0 0,0 0-1 0 0,-1 0 1 0 0,1-1-1 0 0,-1 1 1 0 0,1 0-1 0 0,-1-1 0 0 0,1 1 1 0 0,0 0-1 0 0,-1-1 1 0 0,1 1-1 0 0,-1-1 1 0 0,0 1-1 0 0,1-1 0 0 0,-1 1 1 0 0,1-1-1 0 0,-1 1 1 0 0,0-1-1 0 0,1 0 1 0 0,-1 1-1 0 0,0-1 0 0 0,0 1 1 0 0,1-1-1 0 0,-1 0 1 0 0,0 1-1 0 0,0-1 1 0 0,0 0-1 0 0,0 1 0 0 0,0-1 1 0 0,0 0-1 0 0,0 1 1 0 0,0-1-1 0 0,0 0 1 0 0,0 1-1 0 0,0-1 0 0 0,0 0 1 0 0,-1 1-1 0 0,1-1 1 0 0,0 1-1 0 0,0-1 1 0 0,-1 0-1 0 0,1 1 0 0 0,0-1 1 0 0,-1 1-1 0 0,1-1 1 0 0,0 1-1 0 0,-1-1 0 0 0,1 1 1 0 0,-1-1-1 0 0,1 1 1 0 0,-1-1-1 0 0,0 1 5 0 0,-13-12-2773 0 0,5 4-2543 0 0,2 1-3965 0 0,7 7-2496 0 0</inkml:trace>
  <inkml:trace contextRef="#ctx0" brushRef="#br0" timeOffset="34612.156">12937 1790 8626 0 0,'0'0'2618'0'0,"0"0"-447"0"0,0 0-259 0 0,0 0-118 0 0,0 0-200 0 0,0 0-277 0 0,0 0-259 0 0,0 0-194 0 0,0 0-82 0 0,0 0-42 0 0,0 0-48 0 0,0 0-40 0 0,0 0-51 0 0,13-18-55 0 0,40-56-77 0 0,22-73 1086 0 0,-29 54-1079 0 0,5 3-1 0 0,31-41-475 0 0,-14 55 38 0 0,-68 75-69 0 0,0 1-12 0 0,-35 261-369 0 0,35-245 422 0 0,16 137-122 0 0,-15-148 113 0 0,0-1 1 0 0,1 1-1 0 0,0-1 0 0 0,0 0 0 0 0,0 0 0 0 0,0 0 0 0 0,1 0 1 0 0,0 0-1 0 0,0 0 0 0 0,0 0 0 0 0,0-1 0 0 0,0 0 0 0 0,1 1 1 0 0,0-1-1 0 0,-1 0 0 0 0,1-1 0 0 0,0 1 0 0 0,1-1 1 0 0,-1 0-1 0 0,0 0 0 0 0,0 0 0 0 0,1 0 0 0 0,-1-1 0 0 0,1 0 1 0 0,0 0-1 0 0,-1 0 0 0 0,1-1 0 0 0,0 1 0 0 0,0-1 0 0 0,3 0-1 0 0,4-4 76 0 0,1 0-1 0 0,0 0 0 0 0,-1-1 0 0 0,0-1 0 0 0,0 0 0 0 0,0 0 0 0 0,-1-2 1 0 0,0 1-1 0 0,-1-1 0 0 0,1-1 0 0 0,-1 0 0 0 0,-1 0 0 0 0,0-1 0 0 0,0 0 1 0 0,-1-1-1 0 0,-1 0 0 0 0,1 0 0 0 0,-2 0 0 0 0,1-1 0 0 0,0-3-75 0 0,7-8 115 0 0,-1 0 0 0 0,0-1 0 0 0,-2 0 0 0 0,0-1 0 0 0,-2 0 0 0 0,-1-1 0 0 0,-1 0 0 0 0,-1 0 0 0 0,-1 0 0 0 0,-2-1 0 0 0,0-8-115 0 0,-3 34-34 0 0,0 1 0 0 0,0 0 1 0 0,-1-1-1 0 0,1 1 0 0 0,0 0 0 0 0,0-1 1 0 0,-1 1-1 0 0,1-1 0 0 0,0 1 0 0 0,-1 0 1 0 0,1 0-1 0 0,0-1 0 0 0,-1 1 1 0 0,1 0-1 0 0,0 0 0 0 0,-1-1 0 0 0,1 1 1 0 0,-1 0-1 0 0,1 0 0 0 0,0 0 1 0 0,-1 0-1 0 0,1 0 0 0 0,-1-1 0 0 0,1 1 1 0 0,-1 0-1 0 0,1 0 0 0 0,-1 0 0 0 0,1 0 1 0 0,0 0-1 0 0,-1 0 0 0 0,1 1 1 0 0,-1-1-1 0 0,1 0 0 0 0,-1 0 0 0 0,1 0 1 0 0,0 0-1 0 0,-1 0 0 0 0,1 1 1 0 0,-1-1-1 0 0,1 0 0 0 0,0 0 0 0 0,-1 1 1 0 0,1-1-1 0 0,0 0 0 0 0,-1 1 0 0 0,1-1 1 0 0,0 0-1 0 0,-1 1 0 0 0,1-1 1 0 0,0 0-1 0 0,0 1 0 0 0,0-1 0 0 0,-1 0 1 0 0,1 1-1 0 0,0-1 0 0 0,0 1 1 0 0,0-1-1 0 0,0 1 0 0 0,0-1 0 0 0,0 0 1 0 0,0 1-1 0 0,0-1 0 0 0,0 1 0 0 0,0-1 1 0 0,0 1-1 0 0,0-1 0 0 0,0 1 1 0 0,0-1-1 0 0,0 0 0 0 0,0 1 34 0 0,-13 36-2753 0 0,6-19-108 0 0,1 0-3353 0 0,3-10-5559 0 0</inkml:trace>
  <inkml:trace contextRef="#ctx0" brushRef="#br0" timeOffset="35537.976">13955 1433 11739 0 0,'0'0'1675'0'0,"0"0"-349"0"0,0 0-123 0 0,0 0-90 0 0,0 0-205 0 0,0 0-269 0 0,0 0-219 0 0,0 0-60 0 0,0 0 20 0 0,0 0 64 0 0,0 0 17 0 0,0 0-34 0 0,0 0-27 0 0,10 0 10 0 0,64 10 886 0 0,-60-10-1036 0 0,1 0 0 0 0,0-2 0 0 0,0 1 0 0 0,0-2-1 0 0,-1 0 1 0 0,1 0 0 0 0,-1-2 0 0 0,0 0 0 0 0,0 0 0 0 0,-1-1 0 0 0,0-1 0 0 0,0 0 0 0 0,0-1 0 0 0,-1-1-1 0 0,0 0 1 0 0,0 0 0 0 0,7-9-260 0 0,-12 13 57 0 0,-1-1-1 0 0,1 1 0 0 0,-1-1 0 0 0,-1-1 1 0 0,1 1-1 0 0,-1-1 0 0 0,0 0 1 0 0,-1 0-1 0 0,1 0 0 0 0,-2-1 0 0 0,1 1 1 0 0,-1-1-1 0 0,0 0 0 0 0,0 0 1 0 0,-1-1-1 0 0,0 1 0 0 0,-1 0 1 0 0,0-1-1 0 0,0-1-56 0 0,-2 8-12 0 0,-1 0 1 0 0,0 0-1 0 0,0 1 0 0 0,1-1 1 0 0,-1 0-1 0 0,-1 0 0 0 0,1 1 1 0 0,0-1-1 0 0,0 1 1 0 0,0 0-1 0 0,-1 0 0 0 0,1 0 1 0 0,-1 0-1 0 0,1 0 1 0 0,-1 0-1 0 0,1 1 0 0 0,-1-1 1 0 0,1 1-1 0 0,-1-1 0 0 0,0 1 1 0 0,1 0-1 0 0,-1 0 1 0 0,1 1-1 0 0,-1-1 0 0 0,0 0 1 0 0,1 1-1 0 0,-1 0 12 0 0,-5-1-96 0 0,-8 3-22 0 0,0 0 0 0 0,0 2 0 0 0,1 0 0 0 0,-1 1-1 0 0,1 0 1 0 0,1 1 0 0 0,-1 1 0 0 0,1 0 0 0 0,1 1 0 0 0,0 0-1 0 0,0 1 1 0 0,0 1 0 0 0,-8 9 118 0 0,9-11-32 0 0,1-1-1 0 0,0 2 1 0 0,0-1 0 0 0,1 2-1 0 0,0-1 1 0 0,1 1 0 0 0,0 1-1 0 0,1 0 1 0 0,0 0 0 0 0,1 0-1 0 0,0 1 1 0 0,1 0-1 0 0,1 0 1 0 0,0 1 0 0 0,0 0-1 0 0,2 0 1 0 0,0 0 0 0 0,0 0-1 0 0,1 0 1 0 0,1 1 0 0 0,0-1-1 0 0,1 1 1 0 0,1 4 32 0 0,1-13 19 0 0,1 0 1 0 0,-1 0-1 0 0,1 0 0 0 0,0-1 1 0 0,0 1-1 0 0,1-1 1 0 0,0 1-1 0 0,0-1 0 0 0,0-1 1 0 0,0 1-1 0 0,1-1 1 0 0,0 1-1 0 0,0-1 0 0 0,0 0 1 0 0,0-1-1 0 0,1 0 1 0 0,-1 1-1 0 0,1-2 0 0 0,0 1 1 0 0,0-1-1 0 0,5 2-19 0 0,136 23 932 0 0,-116-30-793 0 0,-1-1 1 0 0,0-1 0 0 0,0-2-1 0 0,0-1 1 0 0,-1-1 0 0 0,0-2-1 0 0,0 0 1 0 0,-1-2 0 0 0,-1-2-1 0 0,0 0 1 0 0,-1-1 0 0 0,-1-2-1 0 0,-1-1 1 0 0,0-1 0 0 0,10-11-140 0 0,9-3 116 0 0,102-95 40 0 0,-139 122-149 0 0,0-1 0 0 0,-1 1 0 0 0,-1-1 0 0 0,1 1-1 0 0,-1-2 1 0 0,-1 1 0 0 0,1 0 0 0 0,-1 0 0 0 0,-1-1 0 0 0,0 0 0 0 0,0 0 0 0 0,0 1 0 0 0,-1-1-1 0 0,-1 0 1 0 0,1 0 0 0 0,-1 0 0 0 0,-1 0 0 0 0,-1-6-7 0 0,1 11-7 0 0,-1 1-1 0 0,1-1 1 0 0,-1 1-1 0 0,0-1 1 0 0,0 1-1 0 0,-1 0 1 0 0,1 0-1 0 0,-1 0 1 0 0,0 0-1 0 0,1 0 1 0 0,-1 0-1 0 0,-1 1 1 0 0,1-1-1 0 0,0 1 1 0 0,0 0-1 0 0,-1 0 1 0 0,1 0-1 0 0,-1 1 1 0 0,0-1-1 0 0,0 1 1 0 0,1 0-1 0 0,-1 0 1 0 0,0 0-1 0 0,0 0 1 0 0,0 1-1 0 0,0 0 8 0 0,-107 9-320 0 0,100-6 290 0 0,1 1 1 0 0,-1 0-1 0 0,1 1 0 0 0,-1 1 0 0 0,2-1 0 0 0,-1 2 0 0 0,1-1 0 0 0,-1 1 0 0 0,2 1 1 0 0,-4 2 29 0 0,11-8-7 0 0,0 0 0 0 0,0-1 0 0 0,-1 1 1 0 0,1 0-1 0 0,1 0 0 0 0,-1 0 1 0 0,0 0-1 0 0,0 0 0 0 0,1 0 0 0 0,-1 0 1 0 0,1 0-1 0 0,-1 0 0 0 0,1 0 1 0 0,0 0-1 0 0,0 0 0 0 0,0 1 0 0 0,0-1 1 0 0,1 0-1 0 0,-1 0 0 0 0,0 0 0 0 0,1 0 1 0 0,-1 0-1 0 0,1 0 0 0 0,0 0 1 0 0,0 0-1 0 0,0 0 0 0 0,0 0 0 0 0,0-1 1 0 0,0 1-1 0 0,0 0 0 0 0,1 0 1 0 0,-1-1-1 0 0,1 1 0 0 0,-1-1 0 0 0,1 0 1 0 0,-1 1-1 0 0,1-1 0 0 0,0 0 1 0 0,0 0-1 0 0,0 0 7 0 0,80 35-18 0 0,-14-25 98 0 0,-51-10-68 0 0,0 1 1 0 0,0 1-1 0 0,0 1 0 0 0,-1 0 1 0 0,1 1-1 0 0,-1 1 0 0 0,0 0 1 0 0,12 8-13 0 0,-25-10 16 0 0,0-1 0 0 0,0 1 1 0 0,0 1-1 0 0,0-1 1 0 0,-1 0-1 0 0,1 1 1 0 0,-1-1-1 0 0,0 1 1 0 0,-1 0-1 0 0,1-1 1 0 0,-1 1-1 0 0,0 0 1 0 0,0 0-1 0 0,0 0 0 0 0,-1 0 1 0 0,0 0-1 0 0,0 0 1 0 0,0 0-1 0 0,-1 0 1 0 0,1 0-1 0 0,-2 3-16 0 0,2 11 9 0 0,-30 151 121 0 0,17-55-2620 0 0,22-112-4226 0 0,-5-3 1174 0 0,-2 0-6261 0 0</inkml:trace>
  <inkml:trace contextRef="#ctx0" brushRef="#br0" timeOffset="42319.478">15547 1293 0 0 0,'0'0'1027'0'0,"0"0"295"0"0,0 0 196 0 0,0 0 96 0 0,0 0-40 0 0,0 0-146 0 0,0 0-180 0 0,0 0-166 0 0,0 0-80 0 0,0 0-2 0 0,-3 0-16 0 0,-8 0-31 0 0,9 0-52 0 0,-2-2 3572 0 0,-9-4-2605 0 0,-20-20 702 0 0,28 23-2473 0 0,0 1 0 0 0,0 0 0 0 0,-1 0 0 0 0,1 1 1 0 0,0 0-1 0 0,0-1 0 0 0,-1 2 0 0 0,1-1 0 0 0,-1 1 0 0 0,1-1 0 0 0,-1 2 0 0 0,1-1 0 0 0,-1 0 1 0 0,1 1-1 0 0,0 0 0 0 0,-1 1 0 0 0,-3 0-97 0 0,-24 14 192 0 0,29-12-171 0 0,-10 8 9 0 0,1 0 1 0 0,0 1-1 0 0,1 0 1 0 0,0 1 0 0 0,1 0-1 0 0,1 1 1 0 0,0 0-1 0 0,0 1-30 0 0,3-3 6 0 0,1 1-1 0 0,0 0 0 0 0,1 0 1 0 0,0 0-1 0 0,1 1 0 0 0,0-1 1 0 0,2 1-1 0 0,-1 0 0 0 0,2 0 1 0 0,0 0-1 0 0,1 0 0 0 0,0 0 1 0 0,1 0-6 0 0,0-11 25 0 0,0-1 0 0 0,0 0 0 0 0,0 0 0 0 0,0 0 0 0 0,0 1 0 0 0,1-1 0 0 0,-1 0 0 0 0,1 0 0 0 0,0-1 0 0 0,0 1 0 0 0,0 0 0 0 0,0-1 0 0 0,0 1 0 0 0,1-1 0 0 0,-1 1 0 0 0,1-1 0 0 0,-1 0 0 0 0,1 0 0 0 0,0 0 0 0 0,0-1 0 0 0,0 1 0 0 0,0-1 0 0 0,0 1 0 0 0,0-1 0 0 0,0 0 0 0 0,1 0 0 0 0,-1-1 1 0 0,0 1-1 0 0,1-1 0 0 0,0 1-25 0 0,5-1 86 0 0,1 1 0 0 0,-1-2 0 0 0,1 1 1 0 0,-1-1-1 0 0,1-1 0 0 0,-1 0 1 0 0,0 0-1 0 0,0 0 0 0 0,0-1 0 0 0,4-2-86 0 0,7-4 113 0 0,-1-1 0 0 0,1-1-1 0 0,-2-1 1 0 0,0 0 0 0 0,0-1 0 0 0,-1-1-1 0 0,-1-1 1 0 0,0-1 0 0 0,-1 0-1 0 0,-1 0 1 0 0,0-2 0 0 0,2-5-113 0 0,-8 6 57 0 0,0 0 1 0 0,-2 0-1 0 0,0-1 1 0 0,-1 0-1 0 0,0 0 1 0 0,-2 0-1 0 0,0 0 1 0 0,0-10-58 0 0,-3 12 607 0 0,0 17-603 0 0,0 21 10 0 0,37 206 54 0 0,30 229-104 0 0,-35-252 84 0 0,-19-45-48 0 0,-14-155-3 0 0,0-1 0 0 0,0 1 0 0 0,-1 0 0 0 0,1-1 1 0 0,-1 1-1 0 0,0-1 0 0 0,0 0 0 0 0,-1 1 0 0 0,1-1 0 0 0,-1 0 0 0 0,0 0 0 0 0,0-1 0 0 0,0 1 0 0 0,0-1 0 0 0,-1 1 0 0 0,1-1 0 0 0,-1 0 0 0 0,0 0 0 0 0,-3 1 3 0 0,-9 2-7 0 0,0-2 0 0 0,0 0 0 0 0,0-1 0 0 0,-1 0-1 0 0,1-1 1 0 0,-1-1 0 0 0,0-1 0 0 0,-5-1 7 0 0,19 0-1 0 0,-1-1 0 0 0,2 0 0 0 0,-1 0 0 0 0,0 0-1 0 0,0-1 1 0 0,1 1 0 0 0,-1-1 0 0 0,1 1 0 0 0,0-1 0 0 0,0 0 0 0 0,0 0 0 0 0,0 0 0 0 0,0 0 0 0 0,1 0 0 0 0,-1-1 0 0 0,1 1-1 0 0,0 0 1 0 0,0-1 0 0 0,0 1 0 0 0,0-1 0 0 0,1 1 0 0 0,-1-1 0 0 0,1 1 0 0 0,0-1 0 0 0,0 1 0 0 0,0-1 0 0 0,1-1 1 0 0,0-25-11 0 0,1 0 0 0 0,1 0 1 0 0,2 1-1 0 0,1-1 1 0 0,1 1-1 0 0,2 0 1 0 0,1 1-1 0 0,1 0 1 0 0,1 1-1 0 0,2 0 0 0 0,0 1 1 0 0,2 0 10 0 0,82-102 99 0 0,4 55-91 0 0,-96 47-5690 0 0,-2 3-4591 0 0,0 16-1346 0 0</inkml:trace>
  <inkml:trace contextRef="#ctx0" brushRef="#br0" timeOffset="53418.672">15860 1186 3969 0 0,'0'0'2258'0'0,"0"0"-473"0"0,0 0-206 0 0,0 0 66 0 0,0 0 47 0 0,0 0-78 0 0,0 0-249 0 0,0 0-303 0 0,0 0-219 0 0,0 0-150 0 0,0 0-107 0 0,7-11-63 0 0,19-33-42 0 0,-14 30 4373 0 0,-8 22-3643 0 0,-5 19-1618 0 0,1-27 665 0 0,0 240 257 0 0,2-228-505 0 0,1 0 0 0 0,0-1 0 0 0,1 1 0 0 0,0-1 0 0 0,0 0 0 0 0,2 0 0 0 0,-1 0 0 0 0,1-1 0 0 0,5 6-10 0 0,-9-15 20 0 0,-1 0 1 0 0,1-1-1 0 0,0 1 0 0 0,0-1 0 0 0,0 0 0 0 0,0 0 0 0 0,0 1 0 0 0,-1-1 0 0 0,1 0 0 0 0,0-1 0 0 0,0 1 0 0 0,0 0 0 0 0,0 0 0 0 0,0-1 1 0 0,-1 1-1 0 0,1-1 0 0 0,0 0 0 0 0,0 1 0 0 0,-1-1 0 0 0,1 0 0 0 0,0 0 0 0 0,-1 0 0 0 0,1 0 0 0 0,-1 0 0 0 0,1-1 0 0 0,-1 1 0 0 0,0 0 1 0 0,1-1-1 0 0,-1 1 0 0 0,0-1 0 0 0,0 1 0 0 0,0-1 0 0 0,0 0 0 0 0,0 1 0 0 0,-1-1 0 0 0,1 0 0 0 0,0 0 0 0 0,-1 1 0 0 0,1-1 0 0 0,-1 0 1 0 0,0 0-1 0 0,1-1-20 0 0,3-4 37 0 0,66-153 403 0 0,-2 18-295 0 0,-58 110-108 0 0,7 60 302 0 0,61 150 144 0 0,-49-112-424 0 0,-4 1 0 0 0,-2 1 0 0 0,-3 1 0 0 0,-4 1 0 0 0,-2 0 1 0 0,-1 21-60 0 0,-8 114 266 0 0,-9-183-226 0 0,0 1-1 0 0,-2-1 1 0 0,0-1 0 0 0,-1 1-1 0 0,-1-1 1 0 0,-10 17-40 0 0,13-30 5 0 0,0 0 0 0 0,0 0 1 0 0,-1 0-1 0 0,0-1 0 0 0,0 1 1 0 0,-1-2-1 0 0,0 1 0 0 0,0-1 1 0 0,0 0-1 0 0,-1 0 0 0 0,0-1 1 0 0,0 0-1 0 0,-1 0 0 0 0,1-1 1 0 0,-1 0-1 0 0,0-1 0 0 0,0 0 1 0 0,0 0-1 0 0,-1-1 0 0 0,1 0 1 0 0,0-1-1 0 0,-1 0 0 0 0,1 0 1 0 0,-1-1-1 0 0,0 0 0 0 0,-7-2-5 0 0,14 1-3 0 0,-1-1-1 0 0,1 1 0 0 0,-1-1 0 0 0,1 0 0 0 0,0 0 0 0 0,0 0 1 0 0,0 0-1 0 0,0-1 0 0 0,0 1 0 0 0,0-1 0 0 0,1 0 0 0 0,-1 0 1 0 0,1 0-1 0 0,0 0 0 0 0,0 0 0 0 0,0 0 0 0 0,0 0 0 0 0,1-1 1 0 0,-1 1-1 0 0,1-1 0 0 0,0 1 0 0 0,0-1 0 0 0,0 0 0 0 0,0 0 1 0 0,1 1-1 0 0,0-1 0 0 0,-1 0 0 0 0,1 0 0 0 0,1 1 0 0 0,-1-1 1 0 0,0 0-1 0 0,1 0 0 0 0,0 1 0 0 0,0-1 0 0 0,0 1 1 0 0,0-1-1 0 0,1 0 0 0 0,-1 1 0 0 0,2-3 4 0 0,10-24 4 0 0,2 1 1 0 0,0 0-1 0 0,2 1 0 0 0,1 1 0 0 0,2 1 1 0 0,0 0-1 0 0,20-18-4 0 0,7-11-33 0 0,-13 17-23 0 0,2 2 0 0 0,1 2 0 0 0,38-26 56 0 0,-17 12-781 0 0,-41 37 106 0 0,-7 4-3097 0 0,-3 2-5376 0 0,-5 1-3333 0 0</inkml:trace>
  <inkml:trace contextRef="#ctx0" brushRef="#br0" timeOffset="59577.416">6254 2235 1536 0 0,'0'0'630'0'0,"0"0"-243"0"0,0 0-195 0 0,0 0 82 0 0,0 0 313 0 0,0 0 348 0 0,0 0 245 0 0,0 0 56 0 0,0 0-103 0 0,0 0-169 0 0,0 0-125 0 0,6 0-83 0 0,178 0 6344 0 0,151 34-4693 0 0,364-27-1244 0 0,-220-41-273 0 0,-68 16-409 0 0,479 3 207 0 0,-484-26-77 0 0,-167 16-432 0 0,474-7 401 0 0,-254 23-329 0 0,339-20 430 0 0,-326-5-265 0 0,337-17 458 0 0,239 29-327 0 0,-1000 22-538 0 0,244 11 7 0 0,-35-3 52 0 0,188-16 129 0 0,-153 1-47 0 0,218 3 242 0 0,-42-11-311 0 0,10-10 111 0 0,-187 25 122 0 0,-291 0-286 0 0,0 0 37 0 0,0 0-25 0 0,0 0-13 0 0,0 0 1 0 0,0 0-10 0 0,0 0 0 0 0,0 0 7 0 0,0 0 8 0 0,0 0-10 0 0,0 0 2 0 0,0 0-3 0 0,0 0 23 0 0,0 0-26 0 0,0 0-5 0 0,0 0-2 0 0,0 0-12 0 0,0 0 14 0 0,0 0 7 0 0,0 0-4 0 0,0 0-1 0 0,0 0 2 0 0,-5 4-633 0 0,1-5-3203 0 0,0 2-5354 0 0,1 2-3086 0 0</inkml:trace>
  <inkml:trace contextRef="#ctx0" brushRef="#br0" timeOffset="109292.553">349 2589 880 0 0,'0'0'2417'0'0,"0"0"-382"0"0,0 0-304 0 0,0 0 47 0 0,0 0 105 0 0,0 0-51 0 0,0 0-261 0 0,0 0-369 0 0,0 0-296 0 0,0 0-153 0 0,0 0-52 0 0,2 4 6317 0 0,1 6-5222 0 0,1 90-579 0 0,0-1-964 0 0,-4-58-167 0 0,-1 0 0 0 0,-1-1 0 0 0,-3 1 0 0 0,-1-1 0 0 0,-4 8-86 0 0,-56 165 295 0 0,61-158-2126 0 0,4-59 654 0 0,-3-17-4308 0 0,2 6-4659 0 0,2 7 83 0 0</inkml:trace>
  <inkml:trace contextRef="#ctx0" brushRef="#br0" timeOffset="110677.715">1 2493 1704 0 0,'0'0'1373'0'0,"0"0"-129"0"0,0 0 100 0 0,0 0 355 0 0,0 0 258 0 0,0 0-78 0 0,0 0-331 0 0,0 0-428 0 0,0 0-310 0 0,0 0-103 0 0,0 0 21 0 0,0 0 69 0 0,0 0 53 0 0,4 1 5406 0 0,7 2-4424 0 0,320-14 1909 0 0,-296 9-3654 0 0,0 2 1 0 0,0 2-1 0 0,1 1 0 0 0,-1 1 1 0 0,-1 2-1 0 0,19 6-87 0 0,35 7 447 0 0,-87-19-410 0 0,-1 0 1 0 0,0 0 11 0 0,12 4 830 0 0,16-9-962 0 0,5-2 98 0 0,-41 0-4650 0 0,0 3-7939 0 0,6 1 184 0 0</inkml:trace>
  <inkml:trace contextRef="#ctx0" brushRef="#br0" timeOffset="112039.879">1030 2887 4537 0 0,'0'0'2111'0'0,"0"0"-137"0"0,0 0 105 0 0,0 0 160 0 0,0 0-60 0 0,0 0-368 0 0,0 0-484 0 0,0 0-353 0 0,0 0-181 0 0,0 0-42 0 0,0 0 8 0 0,0 0-3 0 0,0 0-58 0 0,2 0-86 0 0,47 16 3327 0 0,36 9-2489 0 0,202-11 201 0 0,-287-14-1666 0 0,0 0 33 0 0,0 0-6 0 0,0 0 12 0 0,0 0 49 0 0,0 0-40 0 0,0 0-2 0 0,0 0 4 0 0,0 0-15 0 0,0 0-6 0 0,-10-8-7735 0 0,8 7 6533 0 0,1-1-1319 0 0,-1 2-8864 0 0,1 0 3273 0 0</inkml:trace>
  <inkml:trace contextRef="#ctx0" brushRef="#br0" timeOffset="112488.166">1026 3122 7482 0 0,'0'0'3075'0'0,"0"0"-859"0"0,0 0-483 0 0,0 0-117 0 0,0 0-77 0 0,0 0-189 0 0,0 0-317 0 0,0 0-313 0 0,0 0-181 0 0,0 0-12 0 0,0 0 53 0 0,0 0 66 0 0,0 0 11 0 0,6 1-54 0 0,214 10 4175 0 0,-88 3-4060 0 0,-111-11-444 0 0,-18-2-5345 0 0,-2-1-5472 0 0,-1 0 10515 0 0,0 0-11351 0 0</inkml:trace>
  <inkml:trace contextRef="#ctx0" brushRef="#br0" timeOffset="116591.431">1939 3215 8610 0 0,'0'0'4057'0'0,"0"0"-1538"0"0,0 0-764 0 0,0 0-173 0 0,0 0-118 0 0,0 0-198 0 0,0 0-272 0 0,0 0-260 0 0,0 0-183 0 0,0 0-65 0 0,0 0 7 0 0,0 0-24 0 0,0 0-17 0 0,20 0 1493 0 0,8-14-1623 0 0,0 1 0 0 0,1 2 0 0 0,0 1 0 0 0,0 2 1 0 0,14-2-323 0 0,12 10 121 0 0,-51 50 16 0 0,-5-41-118 0 0,-2 0 1 0 0,1 0-1 0 0,-1 0 0 0 0,0 0 0 0 0,-1-1 1 0 0,0 0-1 0 0,-1 1 0 0 0,1-2 0 0 0,-2 1 0 0 0,1 0 1 0 0,-1-1-1 0 0,0 0 0 0 0,-3 2-19 0 0,-2 5 21 0 0,-156 141-56 0 0,144-137 33 0 0,-9 7 36 0 0,103-17-15 0 0,198-8 1564 0 0,-269 0-1518 0 0,0 0 9 0 0,0 0 22 0 0,0 0-26 0 0,0 0-7 0 0,0 0 13 0 0,0 0-16 0 0,0 0 11 0 0,0 0-15 0 0,0 0-16 0 0,0 0 9 0 0,0 0-8 0 0,0 0-6 0 0,0 0 4 0 0,0 0-3 0 0,0 0-13 0 0,0 0 5 0 0,0 0-11 0 0,0 0-26 0 0,0 0 17 0 0,0 0 16 0 0,0 0 45 0 0,0 0-38 0 0,0 0-30 0 0,0 0-5 0 0,0 0-48 0 0,0 0 36 0 0,0 0 27 0 0,0 0-2 0 0,0 0 0 0 0,0 0 6 0 0,0 0 14 0 0,0 0 41 0 0,0 0-45 0 0,0 0-41 0 0,0 0-41 0 0,0 0 31 0 0,0 0 28 0 0,0 0 31 0 0,0 0-30 0 0,0 0 13 0 0,0 0-6 0 0,0 0-20 0 0,0 0 14 0 0,0 0-14 0 0,0 0 1 0 0,0 0 8 0 0,0 0 23 0 0,0 0-10 0 0,0 0-32 0 0,0 0-12 0 0,0 0 22 0 0,0 0 16 0 0,0 0 13 0 0,0 0 12 0 0,0 0-18 0 0,0 0-8 0 0,0 0-7 0 0,0 0 2 0 0,0 0-18 0 0,0 0 5 0 0,0 0 17 0 0,0 0 0 0 0,0 0-11 0 0,0-1 15 0 0,0-1-8 0 0,0 1-8 0 0,0 1 15 0 0,0 0-16 0 0,0 0-22 0 0,0 0 12 0 0,0 0 13 0 0,0 0 7 0 0,0 0-16 0 0,0 0-15 0 0,0 0-10 0 0,0 0-3 0 0,0 0 11 0 0,0 0-11 0 0,0 0 3 0 0,0 0 0 0 0,0 0-21 0 0,0 0 7 0 0,0 0-8 0 0,0 0-32 0 0,0 0-2 0 0,-11-48-7632 0 0,11 42 4625 0 0,0 1-4746 0 0,0 2-4192 0 0</inkml:trace>
  <inkml:trace contextRef="#ctx0" brushRef="#br0" timeOffset="114992.873">2129 2533 3961 0 0,'0'0'2310'0'0,"0"0"-103"0"0,0 0 0 0 0,0 0 23 0 0,0 0-144 0 0,0 0-329 0 0,0 0-392 0 0,0 0-333 0 0,0 0-207 0 0,0 0-102 0 0,0 0-43 0 0,7 12 3010 0 0,18 40-1996 0 0,-18-35-1527 0 0,-2 0 1 0 0,0 1-1 0 0,-1-1 1 0 0,-1 1-1 0 0,0 0 0 0 0,-2-1 1 0 0,0 1-1 0 0,-1 18-167 0 0,-7 110 457 0 0,6-137-1451 0 0,1-13-3949 0 0,0-4-7498 0 0,0 8 2256 0 0</inkml:trace>
  <inkml:trace contextRef="#ctx0" brushRef="#br0" timeOffset="115406.185">1844 2986 11803 0 0,'0'0'3071'0'0,"0"0"-1477"0"0,0 0-697 0 0,0 0 74 0 0,0 0 184 0 0,0 0 45 0 0,0 0-102 0 0,0 0-201 0 0,0 0-137 0 0,0 0-60 0 0,0 0-62 0 0,0 0-71 0 0,0 0-46 0 0,22 2-33 0 0,113 8 374 0 0,-15 0 586 0 0,40-2-988 0 0,-118-30-2120 0 0,-37 15-3588 0 0,-3-1-4795 0 0,-2 8-1392 0 0</inkml:trace>
  <inkml:trace contextRef="#ctx0" brushRef="#br0" timeOffset="125024.745">3011 3649 9594 0 0,'0'0'3286'0'0,"0"0"-1211"0"0,0 0-600 0 0,0 0-53 0 0,0 0 45 0 0,0 0-116 0 0,0 0-260 0 0,0 0-295 0 0,0 0-227 0 0,0 0-107 0 0,0 0-57 0 0,0 0-25 0 0,2 26 1385 0 0,-19 29-125 0 0,-11 23-2123 0 0,34-84-3199 0 0,1 0-559 0 0,-5 3-2859 0 0,-2-1-4580 0 0</inkml:trace>
  <inkml:trace contextRef="#ctx0" brushRef="#br0" timeOffset="125653.805">3073 3546 5705 0 0,'0'0'2293'0'0,"0"0"-250"0"0,0 0-95 0 0,0 0-30 0 0,0 0-186 0 0,0 0-347 0 0,0 0-413 0 0,0 0-285 0 0,0 0-123 0 0,0 0-27 0 0,0 0 41 0 0,0 0-5 0 0,0 0-41 0 0,4 0 4287 0 0,-19 4-2077 0 0,13-2-2823 0 0,1-4-2811 0 0,1 2-4132 0 0,0 0-4981 0 0</inkml:trace>
  <inkml:trace contextRef="#ctx0" brushRef="#br0" timeOffset="128047.693">3007 3715 0 0 0,'0'0'623'0'0,"0"0"214"0"0,0 0 56 0 0,0 0 80 0 0,0 0 115 0 0,0 0 85 0 0,2 1-789 0 0,5 3 15524 0 0,-42 58-14479 0 0,17-29-1171 0 0,-2 22 1152 0 0,42-51-156 0 0,117-1 542 0 0,-131 4-1058 0 0,-8-8-5212 0 0,0-2-5134 0 0,0 0-1753 0 0</inkml:trace>
  <inkml:trace contextRef="#ctx0" brushRef="#br0" timeOffset="124462.688">3329 2636 0 0 0,'0'0'1691'0'0,"0"0"-159"0"0,0 0-46 0 0,0 0 136 0 0,0 0 158 0 0,0 0-20 0 0,0 0-225 0 0,0 0-292 0 0,0 0-232 0 0,0 0-100 0 0,0 0-8 0 0,7 2 1961 0 0,-1 1 5646 0 0,-63 19-6333 0 0,-134 55-2016 0 0,-1 11-6 0 0,18 0 204 0 0,163-82-276 0 0,11-6-76 0 0,1 0 1 0 0,-1 0-1 0 0,0 0 1 0 0,1 0 0 0 0,-1 0-1 0 0,1 0 1 0 0,-1 0 0 0 0,0 0-1 0 0,1 0 1 0 0,-1 0-1 0 0,0 1 1 0 0,1-1 0 0 0,-1 0-1 0 0,0 0 1 0 0,0 0 0 0 0,1 0-1 0 0,-1 1 1 0 0,0-1-1 0 0,1 0 1 0 0,-1 0 0 0 0,0 0-1 0 0,0 1 1 0 0,1-1 0 0 0,-1 0-1 0 0,0 1 1 0 0,0-1 0 0 0,0 0-1 0 0,1 0 1 0 0,-1 1-1 0 0,0-1 1 0 0,0 0 0 0 0,0 1-1 0 0,0-1 1 0 0,0 0 0 0 0,0 1-1 0 0,0-1 1 0 0,0 1-1 0 0,0-1 1 0 0,0 0 0 0 0,0 1-1 0 0,0-1 1 0 0,0 0 0 0 0,0 1-1 0 0,0-1 1 0 0,0 0-1 0 0,0 1 1 0 0,0-1 0 0 0,0 0-1 0 0,0 1 1 0 0,-1-1 0 0 0,1 0-1 0 0,0 1 1 0 0,0-1-1 0 0,-1 0-7 0 0,244 48 969 0 0,-32-12-877 0 0,-121-18-28 0 0,-138 9 544 0 0,-172 68-671 0 0,17 12-30 0 0,155-67 69 0 0,73-33 133 0 0,81-6 89 0 0,143 14 75 0 0,-38 2-173 0 0,-111-12 71 0 0,-102-5-777 0 0,2 0 241 0 0,0 0-186 0 0,0-8-4121 0 0,0 5-437 0 0,0 3-7456 0 0</inkml:trace>
  <inkml:trace contextRef="#ctx0" brushRef="#br0" timeOffset="146383.678">3708 2802 5041 0 0,'0'0'2366'0'0,"0"0"-618"0"0,0 0-375 0 0,0 0 7 0 0,0 0 68 0 0,0 0-80 0 0,0 0-226 0 0,0 0-316 0 0,0 0-281 0 0,0 0-180 0 0,0 0-63 0 0,0 22 2633 0 0,-46 188-290 0 0,24-74-2003 0 0,22-136-602 0 0,0 0-17 0 0,0 0 21 0 0,0 0-4 0 0,0 0 14 0 0,0 0 12 0 0,0 0 22 0 0,0 0 26 0 0,0 0 32 0 0,0 0 41 0 0,0 0 25 0 0,0 0 32 0 0,9-29 1355 0 0,1 2-1509 0 0,1 0 0 0 0,1 1 0 0 0,0 0 0 0 0,3 1 0 0 0,0 0 0 0 0,13-15-90 0 0,-14 19 10 0 0,92-126 146 0 0,-56 95-75 0 0,-48 52-62 0 0,-1 0-3 0 0,0 0-4 0 0,1 15 45 0 0,23 69 190 0 0,-5 78 34 0 0,-20-37-184 0 0,1-125-126 0 0,30-33 134 0 0,118-172 75 0 0,-36 68-166 0 0,-112 136-15 0 0,1 0 1 0 0,0 0-1 0 0,-1-1 1 0 0,1 1-1 0 0,0 0 1 0 0,0 0 0 0 0,0 1-1 0 0,0-1 1 0 0,0 0-1 0 0,0 1 1 0 0,0-1-1 0 0,0 1 1 0 0,0-1-1 0 0,0 1 1 0 0,0 0-1 0 0,0 0 1 0 0,0 0-1 0 0,0 0 1 0 0,0 0-1 0 0,1 1 1 0 0,-1-1-1 0 0,0 1 1 0 0,0-1 0 0 0,0 1-1 0 0,0 0 1 0 0,-1 0-1 0 0,1 0 1 0 0,0 0-1 0 0,0 0 1 0 0,0 0-1 0 0,-1 0 1 0 0,1 0-1 0 0,0 1 1 0 0,0 1 0 0 0,13 25 119 0 0,-14-4 15 0 0,-2 0 1 0 0,0 0-1 0 0,-2-1 1 0 0,0 1-1 0 0,-2-1 1 0 0,0 0 0 0 0,-6 11-135 0 0,-18 114 242 0 0,25-53-180 0 0,9-80-52 0 0,1-46-5708 0 0,-2 18-3393 0 0,-2 6-3199 0 0</inkml:trace>
  <inkml:trace contextRef="#ctx0" brushRef="#br0" timeOffset="146964.778">4529 3211 11626 0 0,'0'0'2336'0'0,"0"0"-491"0"0,0 0-268 0 0,0 0-113 0 0,0 0-170 0 0,0 0-270 0 0,0 0-304 0 0,0 0-228 0 0,0 0-112 0 0,0 0-12 0 0,0 0 6 0 0,0 0-4 0 0,0 0-4 0 0,-4 15-39 0 0,-32 110 1010 0 0,35-120-1276 0 0,0-2-12 0 0,0 0 1 0 0,0 0-1 0 0,1 0 1 0 0,-1 0-1 0 0,0 0 0 0 0,1 1 1 0 0,0-1-1 0 0,0 0 0 0 0,0 0 1 0 0,0 0-1 0 0,1 1 1 0 0,-1-1-1 0 0,1 0 0 0 0,0 0 1 0 0,0 0-1 0 0,0 0 0 0 0,0 0 1 0 0,1 1-50 0 0,-2-3-85 0 0,1-1 0 0 0,-1 1 1 0 0,1-1-1 0 0,-1 0 0 0 0,1 1 1 0 0,-1-1-1 0 0,1 0 0 0 0,-1 0 1 0 0,1 1-1 0 0,0-1 0 0 0,-1 0 1 0 0,1 0-1 0 0,-1 0 0 0 0,1 0 1 0 0,0 0-1 0 0,-1 0 0 0 0,1 0 1 0 0,-1 0-1 0 0,1 0 0 0 0,0 0 1 0 0,-1 0-1 0 0,1 0 0 0 0,-1 0 1 0 0,1-1-1 0 0,0 1 0 0 0,-1 0 1 0 0,1 0-1 0 0,-1-1 0 0 0,1 1 1 0 0,-1 0-1 0 0,1-1 0 0 0,-1 1 1 0 0,1 0-1 0 0,-1-1 0 0 0,1 1 1 0 0,-1-1-1 0 0,0 1 0 0 0,1-1 1 0 0,-1 1-1 0 0,0-1 0 0 0,1 1 1 0 0,-1-1-1 0 0,0 1 0 0 0,0-1 1 0 0,1 1-1 0 0,-1-1 0 0 0,0 1 1 0 0,0-1-1 0 0,0 0 0 0 0,0 1 1 0 0,0-1-1 0 0,0 0 0 0 0,0 0 85 0 0,8-23-10605 0 0,-8 23 10225 0 0,2-6-10621 0 0</inkml:trace>
  <inkml:trace contextRef="#ctx0" brushRef="#br0" timeOffset="147352.557">4649 2916 12963 0 0,'0'0'2154'0'0,"0"0"-438"0"0,0 0-220 0 0,0 0-99 0 0,0 0-169 0 0,0 0-211 0 0,0 0-226 0 0,0 0-163 0 0,0 0-90 0 0,0 0-43 0 0,0 0-35 0 0,0 0-23 0 0,-8 6-36 0 0,-40 28 400 0 0,78-69 87 0 0,-30 34-815 0 0,0 1 2 0 0,0 0 30 0 0,0 0 15 0 0,0 0 3 0 0,0 0-12 0 0,-13 9 183 0 0,10-11-4378 0 0,3-1 3128 0 0,0-1-1463 0 0,0 0-3055 0 0,2 1-6327 0 0</inkml:trace>
  <inkml:trace contextRef="#ctx0" brushRef="#br0" timeOffset="148452.99">4800 2773 6833 0 0,'0'0'1984'0'0,"0"0"-296"0"0,0 0-86 0 0,0 0-61 0 0,0 0-163 0 0,0 0-275 0 0,0 0-275 0 0,0 0-147 0 0,0 0-38 0 0,0 0 24 0 0,0 0 35 0 0,0 0-4 0 0,0 0-3 0 0,5 2-11 0 0,-3 0-542 0 0,1-1 0 0 0,0 1 0 0 0,0-1 1 0 0,0 0-1 0 0,0 0 0 0 0,0 0 0 0 0,0-1 0 0 0,0 1 0 0 0,0-1 0 0 0,0 1 0 0 0,0-1 0 0 0,0 0 0 0 0,0 0 0 0 0,0 0 0 0 0,0-1 0 0 0,0 1 0 0 0,0-1 0 0 0,0 0 0 0 0,0 1 1 0 0,0-2-1 0 0,0 1 0 0 0,0 0 0 0 0,1-1-142 0 0,52-42 1596 0 0,-56 44-1590 0 0,0 0 0 0 0,0 1 0 0 0,-1-1 0 0 0,1 0 0 0 0,0 1 1 0 0,0-1-1 0 0,0 1 0 0 0,0-1 0 0 0,-1 0 0 0 0,1 1 0 0 0,0-1 0 0 0,0 1 0 0 0,0-1 0 0 0,0 0 0 0 0,0 1 0 0 0,0-1 1 0 0,0 0-1 0 0,0 1 0 0 0,0-1 0 0 0,0 1 0 0 0,1-1 0 0 0,-1 0 0 0 0,0 1 0 0 0,0-1 0 0 0,0 1 0 0 0,0-1 0 0 0,0 0 0 0 0,1 1 1 0 0,-1-1-1 0 0,0 0 0 0 0,0 1 0 0 0,1-1 0 0 0,-1 0 0 0 0,0 0 0 0 0,1 1 0 0 0,-1-1 0 0 0,0 0 0 0 0,0 0 0 0 0,1 1 1 0 0,-1-1-1 0 0,1 0 0 0 0,-1 0 0 0 0,0 0 0 0 0,1 0 0 0 0,-1 0 0 0 0,0 0 0 0 0,1 1 0 0 0,-1-1 0 0 0,1 0 0 0 0,-1 0 0 0 0,0 0 1 0 0,1 0-1 0 0,-1 0 0 0 0,1 0 0 0 0,-1-1 0 0 0,0 1 0 0 0,1 0 0 0 0,-1 0 0 0 0,1 0 0 0 0,-1 0 0 0 0,0 0 0 0 0,1 0 1 0 0,-1-1-1 0 0,0 1 0 0 0,1 0 0 0 0,-1 0 0 0 0,0-1 0 0 0,1 1 0 0 0,-1 0-6 0 0,2 14 25 0 0,62 327 533 0 0,-32-193-581 0 0,-19-71 33 0 0,-8-84 427 0 0,-2-18-330 0 0,1 1-1 0 0,1 1 1 0 0,1-1-1 0 0,1 1 1 0 0,1 0-1 0 0,1 0 1 0 0,1 1 0 0 0,13-21-107 0 0,-4 3 78 0 0,93-221-9 0 0,-81 137-87 0 0,-32 111-750 0 0,-7 37-1412 0 0,5-14 1493 0 0,-3 3-570 0 0,2-3-2629 0 0,1-3-4425 0 0,3-4-3448 0 0</inkml:trace>
  <inkml:trace contextRef="#ctx0" brushRef="#br0" timeOffset="150661.827">5304 3292 2817 0 0,'0'0'5114'0'0,"0"0"-2599"0"0,0 0-1066 0 0,0 0-143 0 0,0 0 56 0 0,0 0 22 0 0,0 0-138 0 0,0 0-271 0 0,0 0-256 0 0,0 0-178 0 0,0 0-98 0 0,0 0-30 0 0,8 11 1914 0 0,-42 66-309 0 0,27-62-1899 0 0,3-8-67 0 0,0 1-1 0 0,1 0 0 0 0,-1 0 0 0 0,1 0 1 0 0,1 0-1 0 0,0 1 0 0 0,0-1 0 0 0,0 1 1 0 0,1-1-1 0 0,1 1 0 0 0,-1 0 0 0 0,1-1 1 0 0,1 3-52 0 0,-1-10-12 0 0,1-1 0 0 0,-1 1 0 0 0,0 0 0 0 0,1-1 0 0 0,-1 1 0 0 0,1 0 0 0 0,-1-1 0 0 0,1 1 0 0 0,0 0 0 0 0,-1-1 0 0 0,1 1 0 0 0,0-1 0 0 0,-1 1 0 0 0,1-1 0 0 0,0 1 0 0 0,-1-1 0 0 0,1 0 0 0 0,0 1 0 0 0,0-1 0 0 0,0 0 0 0 0,-1 1 0 0 0,1-1 0 0 0,0 0 0 0 0,0 0 0 0 0,0 0 0 0 0,0 0 0 0 0,-1 0 0 0 0,1 0 0 0 0,0 0 0 0 0,0 0 0 0 0,0 0 0 0 0,0 0 0 0 0,-1-1 0 0 0,1 1 0 0 0,0 0 0 0 0,0 0 0 0 0,-1-1 1 0 0,2 1 10 0 0,14-15-6237 0 0,-15 11 4141 0 0,2-9-8276 0 0,-3 9 4122 0 0</inkml:trace>
  <inkml:trace contextRef="#ctx0" brushRef="#br0" timeOffset="151100.47">5417 3119 8554 0 0,'0'0'4265'0'0,"0"0"-1985"0"0,0 0-850 0 0,0 0-65 0 0,0 0 38 0 0,0 0-64 0 0,0 0-188 0 0,0 0-269 0 0,0 0-234 0 0,0 0-149 0 0,0 0-87 0 0,0 0-51 0 0,0 0-15 0 0,-3 5-36 0 0,-20 44 688 0 0,23-48-987 0 0,0-1-7 0 0,9-21-202 0 0,13-5 361 0 0,-22 25-103 0 0,0 1 28 0 0,0 0 28 0 0,-7 12 620 0 0,-19 16-549 0 0,12-36-11419 0 0,14 7 7623 0 0,-1 0-8168 0 0</inkml:trace>
  <inkml:trace contextRef="#ctx0" brushRef="#br0" timeOffset="151784.7">5443 2559 9610 0 0,'0'0'2662'0'0,"0"0"-407"0"0,0 0-286 0 0,0 0-152 0 0,0 0-171 0 0,0 0-254 0 0,0 0-265 0 0,0 0-231 0 0,0 0-177 0 0,0 0-109 0 0,0 0-80 0 0,0 0-42 0 0,0 0-51 0 0,-6 0 1067 0 0,100-29-403 0 0,37 10-744 0 0,-128 38-304 0 0,-4-11-26 0 0,0-1 0 0 0,-1 0 1 0 0,0 0-1 0 0,0 0 0 0 0,-1 0 1 0 0,0 0-1 0 0,0-1 0 0 0,0 1 0 0 0,-1-1 1 0 0,0 0-1 0 0,0 0 0 0 0,-1 0 1 0 0,-2 2-28 0 0,-21 32 100 0 0,21-27-45 0 0,-19 46 143 0 0,26-58-187 0 0,-1 1 0 0 0,1-1-1 0 0,0 1 1 0 0,0-1-1 0 0,1 1 1 0 0,-1-1 0 0 0,0 1-1 0 0,0-1 1 0 0,1 1-1 0 0,-1-1 1 0 0,1 0 0 0 0,-1 1-1 0 0,1-1 1 0 0,-1 0-1 0 0,1 1 1 0 0,0-1-1 0 0,0 0 1 0 0,0 0 0 0 0,0 0-1 0 0,0 0 1 0 0,0 1-1 0 0,0-1 1 0 0,0-1 0 0 0,0 1-1 0 0,0 0 1 0 0,1 0-1 0 0,-1 0 1 0 0,0-1 0 0 0,0 1-1 0 0,1 0 1 0 0,-1-1-1 0 0,1 1 1 0 0,-1-1 0 0 0,1 0-1 0 0,-1 1 1 0 0,0-1-1 0 0,1 0 1 0 0,-1 0 0 0 0,1 0-1 0 0,-1 0 1 0 0,1 0-11 0 0,15 2 114 0 0,-1-1-1 0 0,0 0 1 0 0,1-1 0 0 0,-1-1-1 0 0,1 0 1 0 0,-1-2 0 0 0,1 0-1 0 0,0-1-113 0 0,16-5-431 0 0,-12 0-5168 0 0,-18 6-209 0 0,-1-1-6626 0 0</inkml:trace>
  <inkml:trace contextRef="#ctx0" brushRef="#br0" timeOffset="175241.466">16941 3550 0 0 0,'0'0'381'0'0,"0"0"388"0"0,0 0 307 0 0,0 0 227 0 0,0 0 89 0 0,0 0-84 0 0,0 0-201 0 0,0 0-236 0 0,0 0-191 0 0,0 0-74 0 0,8 2 1508 0 0,-5 0 3323 0 0,-1 71-1463 0 0,20 96-2827 0 0,-5-75-576 0 0,-4 1 1 0 0,-5 0 0 0 0,-2 56-572 0 0,6 257 992 0 0,5-143-160 0 0,-18-22-216 0 0,-14 62-21 0 0,26-168-416 0 0,1 88 196 0 0,11 62 27 0 0,-5 92 97 0 0,-38-228-319 0 0,14 51 40 0 0,-3-128-96 0 0,9-73-118 0 0,0 0 0 0 0,0-1 0 0 0,0 1-1 0 0,-1-1 1 0 0,1 1 0 0 0,0 0 0 0 0,0-1 0 0 0,0 1-1 0 0,0 0 1 0 0,0-1 0 0 0,1 1 0 0 0,-1-1 0 0 0,0 1 0 0 0,0 0-1 0 0,0-1 1 0 0,0 1 0 0 0,1-1 0 0 0,-1 1 0 0 0,0 0-1 0 0,1-1 1 0 0,-1 1 0 0 0,0-1 0 0 0,1 1 0 0 0,-1-1-1 0 0,1 1 1 0 0,-1-1 0 0 0,0 1 0 0 0,1-1 0 0 0,-1 0 0 0 0,1 1-1 0 0,0-1 1 0 0,-1 0 0 0 0,1 1 0 0 0,-1-1 0 0 0,1 0-1 0 0,-1 0 1 0 0,1 0 0 0 0,0 1 0 0 0,-1-1 0 0 0,1 0-1 0 0,-1 0 1 0 0,1 0 0 0 0,0 0 0 0 0,-1 0 0 0 0,1 0 0 0 0,0 0-1 0 0,-1 0 1 0 0,1 0 0 0 0,0-1 0 0 0,-1 1 0 0 0,1 0-1 0 0,0 0-5 0 0,19 0 104 0 0,170 32 310 0 0,-48-19-59 0 0,-61-3-123 0 0,-25-3-110 0 0,-10 1-69 0 0,35 7 84 0 0,172 21 118 0 0,-10-21-70 0 0,25-26 74 0 0,-7 11-123 0 0,-40 18 0 0 0,115-25 80 0 0,-170 14-173 0 0,241-7 108 0 0,-197-7-30 0 0,175 3 46 0 0,-151-3-6 0 0,-63 0-52 0 0,-61 7 18 0 0,-110 0-134 0 0,18 0 40 0 0,-21 0-2529 0 0,-8-2-168 0 0,0 0-6317 0 0,5 2-3574 0 0</inkml:trace>
  <inkml:trace contextRef="#ctx0" brushRef="#br0" timeOffset="187030.183">17077 6874 0 0 0,'0'3'5'0'0,"0"-2"65"0"0,0-1 183 0 0,0 0 78 0 0,0 0 29 0 0,0 0 57 0 0,0 0 65 0 0,0 0 49 0 0,0 0 78 0 0,0 0 55 0 0,0 0 22 0 0,0 0 32 0 0,0 0 31 0 0,0 0 21 0 0,0 0 65 0 0,0 0 71 0 0,0 0 21 0 0,0 0 21 0 0,10 2 7089 0 0,-3-1-5456 0 0,62-56-427 0 0,375-265 445 0 0,-262 199-2412 0 0,123-100 304 0 0,-97 70-205 0 0,36-15 166 0 0,-65 45-166 0 0,382-270 825 0 0,-385 269-778 0 0,-65 34-138 0 0,69-33-51 0 0,-65 36 7 0 0,37-36 86 0 0,-73 62-106 0 0,-49 37 226 0 0,-30 22-344 0 0,0 0-2 0 0,0 0-20 0 0,0 0-1 0 0,0 0 9 0 0,0 0 24 0 0,0 0-6 0 0,0 0-8 0 0,0 0 1 0 0,0 0 6 0 0,0 0 1 0 0,0 0-17 0 0,0 0 7 0 0,0 0 2 0 0,0 0-18 0 0,0 0 2 0 0,0 0 14 0 0,0 0 11 0 0,0 0 13 0 0,0 0-18 0 0,0 0-9 0 0,0 0-9 0 0,0 0 16 0 0,0 0-21 0 0,0 0-6 0 0,0 0 0 0 0,0 0 8 0 0,0 0 28 0 0,0 0-6 0 0,0 0-6 0 0,0 0-20 0 0,0 0 12 0 0,0 0-7 0 0,0 0-4 0 0,0 0 13 0 0,0 0-9 0 0,0 0-10 0 0,0 0-10 0 0,0 0 12 0 0,0 0 17 0 0,16-11 56 0 0,55-37-47 0 0,-24 18-32 0 0,-46 30 19 0 0,-1 0 21 0 0,0 0 22 0 0,0 0-25 0 0,0 0-8 0 0,0 0-6 0 0,0 0-21 0 0,0 0 18 0 0,0 0-9 0 0,0 0-10 0 0,0 0 22 0 0,0 0-13 0 0,12-11 103 0 0,-12 11-51 0 0,0 0-37 0 0,0 0-28 0 0,0 0-48 0 0,0 0 52 0 0,0 0 32 0 0,0 0 6 0 0,0 0 3 0 0,0 0-9 0 0,1-1 4 0 0,2-4 113 0 0,-57 11 213 0 0,-183-31-249 0 0,141 9 38 0 0,93 28-4 0 0,38 103-161 0 0,19 204 22 0 0,-45-208 27 0 0,1-100-18 0 0,-10-11 21 0 0,0 0 0 0 0,0 0-16 0 0,0 0 6 0 0,9-27 137 0 0,106-194-80 0 0,-69 145-70 0 0,16-37 28 0 0,-62 113-85 0 0,-1 0 0 0 0,1 0 1 0 0,0 0-1 0 0,0 0 1 0 0,-1 0-1 0 0,1 0 0 0 0,0 0 1 0 0,0 0-1 0 0,-1 0 1 0 0,1 0-1 0 0,0 0 0 0 0,0 0 1 0 0,-1 0-1 0 0,1 0 1 0 0,0 0-1 0 0,0 0 0 0 0,-1 0 1 0 0,1 0-1 0 0,0 0 0 0 0,0 0 1 0 0,-1-1-1 0 0,1 1 1 0 0,0 0-1 0 0,0 0 0 0 0,0 0 1 0 0,-1 0-1 0 0,1-1 1 0 0,0 1-1 0 0,0 0 0 0 0,0 0 1 0 0,0 0-1 0 0,-1-1 1 0 0,1 1-1 0 0,0 0 0 0 0,0 0 1 0 0,0-1-1 0 0,0 1 0 0 0,0 0 1 0 0,0 0-1 0 0,0-1 1 0 0,0 1-1 0 0,0 0 0 0 0,0 0 1 0 0,0-1-1 0 0,0 1 62 0 0,-24 19-2256 0 0,23-19 2036 0 0,-21 21-3712 0 0,9-6-3559 0 0,4-6-4355 0 0</inkml:trace>
  <inkml:trace contextRef="#ctx0" brushRef="#br0" timeOffset="189426.382">19430 5869 1560 0 0,'0'0'2133'0'0,"0"0"138"0"0,0 0 137 0 0,0 0 18 0 0,0 0-129 0 0,0 0-289 0 0,0 0-335 0 0,0 0-274 0 0,0 0-210 0 0,0 0-121 0 0,0 0-113 0 0,0 0-107 0 0,0 0-106 0 0,5 0 2619 0 0,-5 0-3259 0 0,4 15 242 0 0,7 26-126 0 0,-1 0 0 0 0,-3 0 0 0 0,-1 0 0 0 0,-2 1 0 0 0,-2 35-218 0 0,-2 48 103 0 0,0-124-94 0 0,0-1-8 0 0,0 0 21 0 0,0 0 15 0 0,0 0 4 0 0,0 0 13 0 0,0 0 28 0 0,0 0 21 0 0,0 0 29 0 0,0 0-8 0 0,0 0-7 0 0,2-27 582 0 0,1-7-630 0 0,2 0 0 0 0,1 0 0 0 0,2 0-1 0 0,1 1 1 0 0,2 0 0 0 0,1 0 0 0 0,9-14-69 0 0,-19 40 6 0 0,14-29 29 0 0,2 1-1 0 0,0 1 0 0 0,3 1 0 0 0,0 1 0 0 0,7-5-34 0 0,39-22-31 0 0,-65 60 40 0 0,1 0-1 0 0,0 0 0 0 0,-1 0 1 0 0,1 0-1 0 0,-1 0 0 0 0,0 0 1 0 0,1 1-1 0 0,-1-1 0 0 0,0 1 1 0 0,0 0-1 0 0,0 0 0 0 0,0-1 1 0 0,0 1-1 0 0,0 0 1 0 0,-1 1-1 0 0,1-1 0 0 0,-1 0 1 0 0,1 0-1 0 0,-1 1 0 0 0,0-1 1 0 0,0 1-1 0 0,0-1 0 0 0,0 1 1 0 0,0-1-1 0 0,-1 1 0 0 0,1 0 1 0 0,-1-1-1 0 0,0 1 0 0 0,0 0 1 0 0,0-1-1 0 0,0 1 0 0 0,0 1-8 0 0,0-3 11 0 0,15 70 246 0 0,-11-56-187 0 0,1-12-2544 0 0,-5 22-2114 0 0,0-17-2621 0 0,0-5 782 0 0,0-2-3506 0 0</inkml:trace>
  <inkml:trace contextRef="#ctx0" brushRef="#br0" timeOffset="190864.599">19444 5637 0 0 0,'0'0'1691'0'0,"0"0"-295"0"0,0 0-90 0 0,0 0 230 0 0,0 0 293 0 0,0 0 124 0 0,0 0-64 0 0,0 0-230 0 0,0 0-275 0 0,0 0-234 0 0,0 0-158 0 0,0 0-80 0 0,0 0-57 0 0,-8 0-34 0 0,-33 0 694 0 0,41 0-848 0 0,0 0-57 0 0,0 0-50 0 0,5 2 2955 0 0,21 4-3145 0 0,197-21 1479 0 0,-23-7-1547 0 0,-158 18-234 0 0,-41 4-72 0 0,-1 0 10 0 0,0 0 9 0 0,0 0 0 0 0,0 0-3 0 0,0 0 9 0 0,0 0 7 0 0,0 0 16 0 0,0 0 2 0 0,0 0-10 0 0,0 0 1 0 0,0 0-2 0 0,0 0 2 0 0,0 0-4 0 0,0 0-1 0 0,0 0 6 0 0,0 0 20 0 0,0 0 18 0 0,0 0 39 0 0,0 0-27 0 0,0 0-12 0 0,0 0-1 0 0,0 0-30 0 0,-23-11 247 0 0,-93-59-1005 0 0,105 57-1448 0 0,10 7-2266 0 0,1-1-4418 0 0,0 4-3054 0 0</inkml:trace>
  <inkml:trace contextRef="#ctx0" brushRef="#br0" timeOffset="191544.675">19419 5416 1712 0 0,'0'0'1987'0'0,"0"0"-210"0"0,0 0-6 0 0,0 0 168 0 0,0 0 73 0 0,0 0-146 0 0,0 0-286 0 0,0 0-310 0 0,0 0-251 0 0,0 0-179 0 0,0 0-97 0 0,0 0-56 0 0,0 0-47 0 0,0-11 2742 0 0,72 12-96 0 0,202-9-1376 0 0,-170 1-1732 0 0,-57 3-22 0 0,-49 4-582 0 0,2 0 95 0 0,0 0-120 0 0,-3 1-2649 0 0,-2 1-8616 0 0,5-2 73 0 0</inkml:trace>
  <inkml:trace contextRef="#ctx0" brushRef="#br0" timeOffset="197829.822">18818 3362 0 0 0,'-8'19'0'0'0,"7"-16"0"0"0</inkml:trace>
  <inkml:trace contextRef="#ctx0" brushRef="#br0" timeOffset="201289.785">17094 6819 0 0 0,'0'0'284'0'0,"0"0"282"0"0,0 0 104 0 0,0 0 4 0 0,0 0-54 0 0,0 0-136 0 0,0 0-131 0 0,0 0-74 0 0,0 0 17 0 0,0 0 103 0 0,-8 7 1712 0 0,-1 26 74 0 0,8-29-1892 0 0,-4-3 9261 0 0,47-108-7037 0 0,34-59-1096 0 0,94-136-347 0 0,-90 133-605 0 0,14-52-35 0 0,-12 73-381 0 0,-34 48 139 0 0,70-157 191 0 0,-4 14-171 0 0,-12 33 57 0 0,89-136 191 0 0,-15-15-5 0 0,-96 204-214 0 0,-39 53-86 0 0,-27 67-104 0 0,0-1-1 0 0,3 2 1 0 0,1 0 0 0 0,2 1 0 0 0,14-19-51 0 0,68-116 202 0 0,-25 39 64 0 0,-41 16 116 0 0,-20 71-370 0 0,11-18 34 0 0,-17 22 16 0 0,-2 18-23 0 0,-7 21-55 0 0,-1 1 13 0 0,0 0 19 0 0,0 0-4 0 0,4-14 306 0 0,-71 21 137 0 0,-123 1-343 0 0,154 9 24 0 0,36 13-204 0 0,44 95 106 0 0,45 128 41 0 0,-41-130-47 0 0,-39-108 1071 0 0,-9-16-1080 0 0,3-32 229 0 0,12-177-210 0 0,-4 163-33 0 0,-3-1 0 0 0,-2 1-1 0 0,-2-1 1 0 0,-2-8-9 0 0,-2 56-24 0 0,0 0 5 0 0,0 0 33 0 0,-8 0 0 0 0,0-1-1480 0 0,4 3-2608 0 0,-1 9-2946 0 0,5-9 5221 0 0,-2 2-10150 0 0</inkml:trace>
  <inkml:trace contextRef="#ctx0" brushRef="#br0" timeOffset="205064.577">18938 2990 0 0 0,'42'-33'83'0'0,"-42"33"371"0"0,0 0 268 0 0,0 0 127 0 0,0 0 69 0 0,0 0-3 0 0,0 0-99 0 0,-17 0 11268 0 0,7 0-8083 0 0,4 0-4615 0 0,1 2 776 0 0,0 0-1 0 0,0 1 0 0 0,0 0 1 0 0,0 0-1 0 0,1 0 0 0 0,-1 0 1 0 0,1 1-1 0 0,0 0 0 0 0,0 0 1 0 0,0 0-1 0 0,1 0 0 0 0,-1 0 0 0 0,1 1 1 0 0,0 0-1 0 0,-2 4-161 0 0,-3 2 202 0 0,6-9-187 0 0,0 1-1 0 0,0-1 0 0 0,0 0 1 0 0,1 0-1 0 0,-1 1 1 0 0,1-1-1 0 0,0 1 0 0 0,0-1 1 0 0,0 1-1 0 0,0 0 1 0 0,0-1-1 0 0,0 1 0 0 0,1 0 1 0 0,0 0-1 0 0,-1-1 1 0 0,1 1-1 0 0,0 0 0 0 0,0 0 1 0 0,0 0-1 0 0,1-1 1 0 0,-1 1-1 0 0,1 0 0 0 0,-1 0 1 0 0,1-1-1 0 0,0 1 1 0 0,0 0-1 0 0,0-1 0 0 0,1 1 1 0 0,-1-1-1 0 0,0 1 1 0 0,1-1-1 0 0,0 0 0 0 0,-1 0 1 0 0,1 0-1 0 0,0 0 0 0 0,0 0 1 0 0,0 0-1 0 0,1 0 1 0 0,0 0-15 0 0,0-1 81 0 0,0 0 0 0 0,0 0 0 0 0,1-1 0 0 0,-1 1 0 0 0,0-1 0 0 0,0 0 0 0 0,1 0 0 0 0,-1 0 0 0 0,0 0 0 0 0,1 0 0 0 0,-1-1 0 0 0,0 0 0 0 0,0 0 0 0 0,1 0 0 0 0,-1 0 0 0 0,0 0 0 0 0,0 0 0 0 0,0-1 0 0 0,0 0 0 0 0,-1 1 0 0 0,1-1 0 0 0,0 0 0 0 0,-1 0 0 0 0,1-1 0 0 0,-1 1 0 0 0,0 0 0 0 0,1-1 0 0 0,-1 1 0 0 0,-1-1 0 0 0,1 0 0 0 0,0 0 0 0 0,0 0 0 0 0,-1 0 0 0 0,0 0 0 0 0,0 0 0 0 0,0 0 0 0 0,0 0 0 0 0,0-1 0 0 0,0 0-81 0 0,-1 3 7 0 0,1 0-1 0 0,-1 1 1 0 0,0-1-1 0 0,0 0 1 0 0,1 0-1 0 0,-1 0 1 0 0,0 0 0 0 0,0 1-1 0 0,0-1 1 0 0,0 0-1 0 0,0 0 1 0 0,0 0-1 0 0,0 0 1 0 0,0 0-1 0 0,0 1 1 0 0,0-1 0 0 0,0 0-1 0 0,-1 0 1 0 0,1 0-1 0 0,0 0 1 0 0,-1 1-1 0 0,1-1 1 0 0,0 0 0 0 0,-1 0-1 0 0,1 1 1 0 0,-1-1-1 0 0,1 0 1 0 0,-1 1-1 0 0,0-1 1 0 0,1 0-1 0 0,-1 1 1 0 0,0-1 0 0 0,1 1-1 0 0,-1-1 1 0 0,0 1-1 0 0,1 0 1 0 0,-1-1-1 0 0,0 1 1 0 0,0-1 0 0 0,0 1-1 0 0,1 0 1 0 0,-1 0-1 0 0,0 0 1 0 0,0-1-1 0 0,0 1 1 0 0,0 0-1 0 0,0 0 1 0 0,1 0 0 0 0,-1 0-1 0 0,0 1 1 0 0,0-1-1 0 0,0 0 1 0 0,0 0-1 0 0,1 0 1 0 0,-1 1-1 0 0,0-1 1 0 0,0 0 0 0 0,0 1-1 0 0,1-1-6 0 0,-15 0-159 0 0,12 2 157 0 0,0-1 0 0 0,-1 1 0 0 0,1-1 0 0 0,0 1 0 0 0,0 0 1 0 0,0 0-1 0 0,0 0 0 0 0,0 1 0 0 0,1-1 0 0 0,-1 1 0 0 0,1-1 0 0 0,-1 1 0 0 0,1 0 0 0 0,0 0 0 0 0,0 0 0 0 0,0 0 0 0 0,1 0 0 0 0,-1 0 1 0 0,1 1-1 0 0,-1-1 0 0 0,1 1 0 0 0,0-1 0 0 0,0 1 0 0 0,1-1 0 0 0,-1 1 0 0 0,1-1 0 0 0,0 1 0 0 0,0 0 0 0 0,0-1 0 0 0,0 1 0 0 0,1-1 1 0 0,-1 1-1 0 0,1-1 0 0 0,1 3 2 0 0,-1-5 27 0 0,0 1 0 0 0,0 0 0 0 0,0-1 1 0 0,0 1-1 0 0,1-1 0 0 0,-1 1 0 0 0,0-1 0 0 0,1 0 1 0 0,0 0-1 0 0,-1 1 0 0 0,1-1 0 0 0,0 0 0 0 0,-1 0 1 0 0,1-1-1 0 0,0 1 0 0 0,0 0 0 0 0,0 0 0 0 0,0-1 1 0 0,0 0-1 0 0,0 1 0 0 0,0-1 0 0 0,0 0 0 0 0,0 0 1 0 0,0 0-1 0 0,0 0 0 0 0,0 0 0 0 0,-1 0 0 0 0,1 0 1 0 0,0-1-1 0 0,0 1 0 0 0,0-1 0 0 0,0 0 1 0 0,0 1-1 0 0,0-1 0 0 0,0 0 0 0 0,-1 0 0 0 0,1 0 1 0 0,0 0-1 0 0,-1-1 0 0 0,2 0-27 0 0,1-1 43 0 0,0 0 0 0 0,0 0 0 0 0,0-1 0 0 0,0 1 0 0 0,-1-1 0 0 0,1 0 0 0 0,-1 0 0 0 0,0 0 0 0 0,0-1 0 0 0,-1 1 0 0 0,1-1 0 0 0,-1 1 0 0 0,0-1 1 0 0,0 0-1 0 0,0 0 0 0 0,-1 0 0 0 0,0 0 0 0 0,0 0 0 0 0,0 0 0 0 0,-1 0 0 0 0,1-1 0 0 0,-1 0-43 0 0,-2 4-10 0 0,1 1 1 0 0,-1-1-1 0 0,0 1 0 0 0,0 0 1 0 0,0 0-1 0 0,1 0 0 0 0,-1 0 1 0 0,0 0-1 0 0,0 0 1 0 0,-1 0-1 0 0,1 1 0 0 0,0-1 1 0 0,0 1-1 0 0,0 0 1 0 0,0-1-1 0 0,0 1 0 0 0,0 0 1 0 0,-1 0-1 0 0,1 0 0 0 0,0 1 1 0 0,0-1-1 0 0,0 0 1 0 0,0 1-1 0 0,0-1 0 0 0,-1 1 1 0 0,1 0-1 0 0,0 0 0 0 0,-1 1 10 0 0,-64 52-232 0 0,67-54 232 0 0,-1 1 0 0 0,1 0 0 0 0,-1-1 0 0 0,1 1 0 0 0,-1 0 1 0 0,1 0-1 0 0,0 0 0 0 0,-1-1 0 0 0,1 1 0 0 0,0 0 0 0 0,0 0 0 0 0,0 0 0 0 0,-1-1 0 0 0,1 1 0 0 0,0 0 0 0 0,0 0 0 0 0,0 0 0 0 0,0 0 0 0 0,1-1 0 0 0,-1 1 0 0 0,0 0 0 0 0,0 0 0 0 0,0 0 0 0 0,1 0 0 0 0,-1-1 0 0 0,0 1 0 0 0,1 0 0 0 0,-1 0 0 0 0,0-1 0 0 0,1 1 0 0 0,-1 0 0 0 0,1-1 0 0 0,0 1 0 0 0,-1 0 0 0 0,1-1 0 0 0,-1 1 0 0 0,1-1 0 0 0,0 1 0 0 0,-1-1 0 0 0,1 1 0 0 0,0-1 0 0 0,0 0 0 0 0,0 1 0 0 0,-1-1 0 0 0,1 0 0 0 0,0 1 0 0 0,0-1 1 0 0,0 0-1 0 0,-1 0 0 0 0,1 0 0 0 0,0 0 0 0 0,0 0 0 0 0,1 0 0 0 0,46-2 591 0 0,-45 1-561 0 0,0 0 1 0 0,0-1 0 0 0,0 1-1 0 0,-1 0 1 0 0,1-1 0 0 0,0 0 0 0 0,-1 0-1 0 0,1 0 1 0 0,-1 0 0 0 0,1 0-1 0 0,-1 0 1 0 0,0-1 0 0 0,0 1 0 0 0,0-1-1 0 0,0 1 1 0 0,-1-1 0 0 0,1 0-1 0 0,-1 0 1 0 0,1 0 0 0 0,-1 0 0 0 0,0 0-1 0 0,0 0 1 0 0,-1 0 0 0 0,1 0-1 0 0,0 0 1 0 0,-1 0 0 0 0,0 0 0 0 0,0 0-1 0 0,0-1 1 0 0,0 1 0 0 0,-1-2-31 0 0,-30-9-772 0 0,7 17-3540 0 0,21 1 399 0 0,1-1-2970 0 0,2 1-5361 0 0</inkml:trace>
  <inkml:trace contextRef="#ctx0" brushRef="#br1" timeOffset="-211522.616">20265 4614 72 0 0,'0'0'747'0'0,"0"0"-358"0"0,0 0-135 0 0,0 0 47 0 0,0 0 63 0 0,0 0 36 0 0,0 0 10 0 0,0 0 64 0 0,0 0 200 0 0,0 0 303 0 0,0 0 316 0 0,0-2 12073 0 0,0-4-6691 0 0,-1-1-4735 0 0,-1-12-4627 0 0,2 15 4317 0 0,2-268 1016 0 0,-1 34-1982 0 0,-2 38-78 0 0,-19 108-457 0 0,-4-78 30 0 0,5-6-54 0 0,5-18-17 0 0,-5 45 19 0 0,3 24-47 0 0,1 33 2 0 0,-3-25 13 0 0,-7-65 16 0 0,4 21 17 0 0,2 15 13 0 0,13 64-115 0 0,6-124 2 0 0,-1 181 43 0 0,2-28-73 0 0,-18 58-1912 0 0,-34 42-3825 0 0,32-26-1753 0 0,14-13-4197 0 0</inkml:trace>
  <inkml:trace contextRef="#ctx0" brushRef="#br1" timeOffset="-208970.751">20251 4507 0 0 0,'0'0'187'0'0,"0"0"660"0"0,0 0 169 0 0,0 0-164 0 0,0 0-265 0 0,0 0-199 0 0,0 0-100 0 0,0 0 64 0 0,2-3 192 0 0,-1 2-199 0 0,6-7-375 0 0,-4 1 3233 0 0,4 15 10520 0 0,-6-5-11812 0 0,106 19 2921 0 0,33-17-3949 0 0,6 8-447 0 0,-3-5-75 0 0,122-22 187 0 0,-133 6-272 0 0,154 8 237 0 0,-24-3-212 0 0,-150-5-124 0 0,143 5 50 0 0,-20 6-227 0 0,-154 5 0 0 0,70-8 0 0 0,-150 0 0 0 0,-2 0 0 0 0,-1 0 0 0 0,-5-2-1838 0 0,2-5-5655 0 0,4 5 5446 0 0,1 2-10252 0 0</inkml:trace>
  <inkml:trace contextRef="#ctx0" brushRef="#br1" timeOffset="-207607.224">23121 4330 4585 0 0,'0'0'2846'0'0,"0"0"-786"0"0,0 0-179 0 0,0 0 175 0 0,0 0 91 0 0,0 0-112 0 0,0 0-281 0 0,0 0-350 0 0,0 0-275 0 0,0 0-206 0 0,0 0-118 0 0,2-1-71 0 0,9-4-41 0 0,-8 4-30 0 0,-3 1-90 0 0,0 0-86 0 0,0 0-86 0 0,0 0-72 0 0,0 0-44 0 0,-2 16 966 0 0,-7 7-1104 0 0,-1 0 1 0 0,-1-1 0 0 0,-1-1-1 0 0,-1 0 1 0 0,0 0-1 0 0,-2-1 1 0 0,-1-1 0 0 0,0-1-1 0 0,-1 0 1 0 0,-1-1-1 0 0,0-1 1 0 0,-14 9-148 0 0,-98 103 76 0 0,45-36-934 0 0,80-86-5256 0 0,9-19 2845 0 0,7-19-3002 0 0,-6 21 865 0 0,-2 3-3220 0 0</inkml:trace>
  <inkml:trace contextRef="#ctx0" brushRef="#br1" timeOffset="-207239.34">22832 4282 8090 0 0,'0'0'2326'0'0,"0"0"-165"0"0,0 0-146 0 0,0 0-98 0 0,0 0-193 0 0,0 0-310 0 0,0 0-267 0 0,0 0-175 0 0,0 0-136 0 0,0 0-109 0 0,0 0-84 0 0,0 0-92 0 0,0 0-69 0 0,-9-4-50 0 0,-24-13-39 0 0,32 18-353 0 0,1-1 0 0 0,-1 1 1 0 0,0-1-1 0 0,1 1 0 0 0,-1-1 1 0 0,1 1-1 0 0,-1 0 1 0 0,1-1-1 0 0,-1 1 0 0 0,1 0 1 0 0,-1-1-1 0 0,1 1 1 0 0,0 0-1 0 0,-1 0 0 0 0,1-1 1 0 0,0 1-1 0 0,-1 0 1 0 0,1 0-1 0 0,0 0 0 0 0,0-1 1 0 0,0 1-1 0 0,0 0 1 0 0,0 0-1 0 0,0 0 0 0 0,0-1 1 0 0,0 1-1 0 0,0 0 1 0 0,0 0-1 0 0,0 0 0 0 0,1-1 1 0 0,-1 1-1 0 0,0 0 1 0 0,1 0-1 0 0,-1 0 0 0 0,0-1 1 0 0,1 1-1 0 0,-1 0 1 0 0,1 0-41 0 0,8 12 256 0 0,0-1 0 0 0,1 1 0 0 0,0-2 0 0 0,1 1 1 0 0,1-2-1 0 0,-1 1 0 0 0,2-1 0 0 0,-1-1 0 0 0,3 0-256 0 0,13 13 294 0 0,30 20 131 0 0,-39-30-349 0 0,-2 0-1 0 0,0 1 1 0 0,0 0-1 0 0,-1 2 1 0 0,-1 0-1 0 0,-1 0 1 0 0,0 2-1 0 0,9 13-75 0 0,-2 66-70 0 0,-19-105-4185 0 0,8-21-479 0 0,-6 11-3976 0 0,-2 11-3026 0 0</inkml:trace>
  <inkml:trace contextRef="#ctx0" brushRef="#br1" timeOffset="-206575.293">23415 3991 8802 0 0,'0'0'2124'0'0,"0"0"-245"0"0,0 0-85 0 0,0 0-42 0 0,0 0-132 0 0,0 0-270 0 0,0 0-295 0 0,0 0-246 0 0,0 0-139 0 0,0 0-76 0 0,0 0-25 0 0,0 0 10 0 0,0 0-30 0 0,-13 5 1117 0 0,-59 90-522 0 0,16-3-729 0 0,85-125 1252 0 0,73-96-1487 0 0,-88 111-133 0 0,-14 17-18 0 0,0 1 6 0 0,0 0 8 0 0,-10 2 102 0 0,5 1-146 0 0,-1 0 21 0 0,-1 1-1 0 0,1 1 1 0 0,0-1-1 0 0,0 1 1 0 0,0 0 0 0 0,1 0-1 0 0,0 1 1 0 0,0 0-1 0 0,0 0 1 0 0,0 0 0 0 0,-1 4-20 0 0,1-3 34 0 0,4-6-47 0 0,-10 29-3842 0 0,3-18-240 0 0,3-7-2762 0 0,4-4 4659 0 0,-3 2-9854 0 0</inkml:trace>
  <inkml:trace contextRef="#ctx0" brushRef="#br1" timeOffset="-204069.203">20381 1572 2393 0 0,'0'0'1725'0'0,"0"0"8"0"0,0 0 87 0 0,0 0 100 0 0,0 0-34 0 0,0 0-242 0 0,0 0-330 0 0,0 0-319 0 0,0 0-231 0 0,0 0-146 0 0,0 0-60 0 0,2-1-12 0 0,7-9 939 0 0,-9 10-1099 0 0,0 0-50 0 0,0 0-19 0 0,0 0-19 0 0,0 0-22 0 0,11 30 1259 0 0,-3 87-283 0 0,-9-99-1188 0 0,0 0 0 0 0,2 0 0 0 0,0 0 1 0 0,1-1-1 0 0,0 1 0 0 0,2 0 0 0 0,0-1 0 0 0,1 0 0 0 0,1 0 0 0 0,0 0 1 0 0,2 0-65 0 0,-7-17 57 0 0,1 1 0 0 0,0-1 1 0 0,0 1-1 0 0,-1-1 0 0 0,1 0 0 0 0,0 0 1 0 0,0 0-1 0 0,-1 0 0 0 0,1 0 1 0 0,0 0-1 0 0,0 0 0 0 0,-1-1 1 0 0,1 1-1 0 0,0-1 0 0 0,0 1 1 0 0,-1-1-1 0 0,1 0 0 0 0,-1 1 1 0 0,1-1-1 0 0,0 0 0 0 0,-1 0 0 0 0,0 0 1 0 0,1 0-1 0 0,-1-1 0 0 0,0 1 1 0 0,1 0-1 0 0,-1-1 0 0 0,0 1 1 0 0,0 0-1 0 0,0-1 0 0 0,0 1 1 0 0,0-1-1 0 0,0 0 0 0 0,-1 1 1 0 0,1-1-1 0 0,-1 0 0 0 0,1 1 0 0 0,-1-1 1 0 0,1 0-1 0 0,-1 0 0 0 0,0 1 1 0 0,0-1-58 0 0,6-8 36 0 0,152-247 298 0 0,-153 248-285 0 0,-5 9-53 0 0,1 0 0 0 0,-1 1 0 0 0,0-1 0 0 0,0 0 0 0 0,0 1 0 0 0,1-1 0 0 0,-1 0 0 0 0,0 1 0 0 0,1-1 0 0 0,-1 0 0 0 0,0 0 0 0 0,0 1 0 0 0,1-1 0 0 0,-1 0 0 0 0,0 0 0 0 0,1 0 0 0 0,-1 0 0 0 0,1 1 0 0 0,-1-1 0 0 0,0 0 0 0 0,1 0 0 0 0,-1 0 0 0 0,0 0-1 0 0,1 0 1 0 0,-1 0 0 0 0,1 0 0 0 0,-1 0 0 0 0,0 0 0 0 0,1 0 0 0 0,-1 0 0 0 0,0 0 0 0 0,1 0 0 0 0,-1 0 0 0 0,1 0 0 0 0,-1-1 0 0 0,0 1 0 0 0,1 0 0 0 0,-1 0 0 0 0,0 0 0 0 0,1-1 0 0 0,-1 1 0 0 0,0 0 0 0 0,1 0 0 0 0,-1-1 0 0 0,0 1 0 0 0,0 0 0 0 0,1 0 0 0 0,-1-1 0 0 0,0 1 0 0 0,0 0 0 0 0,0-1 4 0 0,2 6-1 0 0,21 51 97 0 0,-3 1 0 0 0,-3 1 0 0 0,-2 1 0 0 0,-2 0 0 0 0,-3 1 0 0 0,-3 0 0 0 0,-2 13-96 0 0,-5 98 68 0 0,-3-153-39 0 0,0 0 1 0 0,0 0-1 0 0,-2-1 0 0 0,0 1 0 0 0,-1-1 0 0 0,-1 0 0 0 0,0-1 1 0 0,-6 8-30 0 0,8-15 35 0 0,0-1 0 0 0,0 0 0 0 0,-1 0 0 0 0,0 0 0 0 0,0-1 0 0 0,-1 0 0 0 0,0 0 1 0 0,-1 0-1 0 0,1-1 0 0 0,-1-1 0 0 0,0 1 0 0 0,-1-1 0 0 0,1 0 0 0 0,-1-1 0 0 0,-7 3-35 0 0,14-7 15 0 0,0 0-1 0 0,-1-1 0 0 0,1 1 0 0 0,0 0 0 0 0,0-1 0 0 0,0 0 0 0 0,0 1 0 0 0,0-1 0 0 0,0 0 0 0 0,0 0 0 0 0,0 0 0 0 0,0 0 0 0 0,0 0 0 0 0,0-1 0 0 0,0 1 0 0 0,1-1 0 0 0,-1 1 0 0 0,0-1 0 0 0,1 1 0 0 0,0-1 0 0 0,-1 0 1 0 0,1 0-1 0 0,0 0 0 0 0,0 0 0 0 0,0 0 0 0 0,0 0 0 0 0,0 0 0 0 0,0 0 0 0 0,1 0 0 0 0,-1 0 0 0 0,1 0 0 0 0,-1-1 0 0 0,1 1 0 0 0,0 0 0 0 0,0 0 0 0 0,0-1 0 0 0,0 1 0 0 0,0 0 0 0 0,1 0 0 0 0,-1 0 0 0 0,1-1 0 0 0,-1 1 1 0 0,1 0-1 0 0,0 0 0 0 0,0 0 0 0 0,0 0 0 0 0,0-1-14 0 0,0-16 20 0 0,1-4-32 0 0,1-1 1 0 0,2 1-1 0 0,0-1 1 0 0,1 1 0 0 0,2 1-1 0 0,0-1 1 0 0,1 2-1 0 0,9-14 12 0 0,0-7-282 0 0,-4-1-1378 0 0,-11 28-3185 0 0,-1 0-6420 0 0,0 11 101 0 0</inkml:trace>
  <inkml:trace contextRef="#ctx0" brushRef="#br1" timeOffset="-203400.433">21057 1333 9362 0 0,'0'0'2502'0'0,"0"0"-920"0"0,0 0-261 0 0,0 0 63 0 0,0 0-18 0 0,0 0-146 0 0,0 0-271 0 0,0 0-268 0 0,0 0-178 0 0,0 0-91 0 0,0 0-35 0 0,0 0-41 0 0,0 0-17 0 0,-5 10-16 0 0,-23 60 446 0 0,24-58-520 0 0,0 0 0 0 0,-1 0-1 0 0,0-1 1 0 0,-1 0 0 0 0,0 0 0 0 0,-1 0-1 0 0,0-1 1 0 0,-1 0 0 0 0,0 0-1 0 0,-3 2-228 0 0,10-11 101 0 0,1-1-13 0 0,0 0 10 0 0,0 0 0 0 0,0 0-4 0 0,0 0-3 0 0,0 0 4 0 0,0 0-3 0 0,0 0-6 0 0,0 0 40 0 0,0 0 10 0 0,0 0 9 0 0,30-64 414 0 0,81-49-430 0 0,-110 113-107 0 0,-1 0-1 0 0,0 0 14 0 0,0 0-9 0 0,0 0-19 0 0,0 0 21 0 0,0 0-7 0 0,0 0 3 0 0,0 0 3 0 0,0 0-19 0 0,0 0-15 0 0,-16 15 43 0 0,-51 80 148 0 0,19-31-8 0 0,43-59 57 0 0,0-2-3895 0 0,4-12-6453 0 0,1 5-1707 0 0</inkml:trace>
  <inkml:trace contextRef="#ctx0" brushRef="#br1" timeOffset="-200830">19089 3163 0 0 0,'0'0'571'0'0,"0"0"525"0"0,0 0 155 0 0,0 0 81 0 0,0 0 139 0 0,0 0 131 0 0,0 0 50 0 0,0 0-59 0 0,0 0-145 0 0,1 1 6388 0 0,1 0-3532 0 0,10 9-1697 0 0,43 52-290 0 0,-7-14-1560 0 0,2 6-366 0 0,-14-2-184 0 0,-20-26-73 0 0,38 37 94 0 0,-9-15-153 0 0,1 17 77 0 0,10 2 36 0 0,-4-7-125 0 0,43 49 126 0 0,-30-28-120 0 0,-26-15-33 0 0,-16-33-17 0 0,-14-17-9 0 0,1-1 0 0 0,1-1 0 0 0,0 1 0 0 0,1-2 0 0 0,0 0 0 0 0,1 0 0 0 0,1-1 0 0 0,0-1-10 0 0,67 49 36 0 0,-71-56-25 0 0,0 2 0 0 0,0-1 0 0 0,-1 1 0 0 0,1 0 0 0 0,-1 1-1 0 0,-1 0 1 0 0,1 1 0 0 0,-1 0 0 0 0,-1 0 0 0 0,1 0 0 0 0,-1 1 0 0 0,2 5-11 0 0,39 43 45 0 0,-13-23-17 0 0,-10-13 71 0 0,-24-20-91 0 0,15 14-162 0 0,-16-15 121 0 0,11-46-5583 0 0,-2 16-4123 0 0,-7 17-2957 0 0</inkml:trace>
  <inkml:trace contextRef="#ctx0" brushRef="#br1" timeOffset="-199050.952">19089 3181 0 0 0,'0'0'671'0'0,"0"0"284"0"0,0 0 65 0 0,0 0-43 0 0,0 0-26 0 0,0 0-44 0 0,0 0-7 0 0,0 0 13 0 0,0 0-8 0 0,-6-17 2684 0 0,5 14 732 0 0,1 2 3554 0 0,-5 38-2900 0 0,-13 23-4812 0 0,4-16 97 0 0,-1 10-185 0 0,-42 210 184 0 0,50-138 66 0 0,20-137 774 0 0,53-48-914 0 0,256-162-107 0 0,-159 121-34 0 0,-163 100-39 0 0,0 0 1 0 0,-1 0 0 0 0,1 0 0 0 0,0 0-1 0 0,-1 0 1 0 0,1 0 0 0 0,0-1 0 0 0,0 1-1 0 0,-1 0 1 0 0,1 0 0 0 0,0 0-1 0 0,0 0 1 0 0,-1-1 0 0 0,1 1 0 0 0,0 0-1 0 0,0 0 1 0 0,0-1 0 0 0,0 1-1 0 0,-1 0 1 0 0,1-1 0 0 0,0 1 0 0 0,0 0-1 0 0,0 0 1 0 0,0-1 0 0 0,0 1 0 0 0,0 0-1 0 0,0-1 1 0 0,0 1 0 0 0,0 0-1 0 0,0-1 1 0 0,0 1 0 0 0,0 0 0 0 0,0-1-1 0 0,0 1 1 0 0,0 0 0 0 0,0 0 0 0 0,0-1-1 0 0,0 1 1 0 0,0 0 0 0 0,0-1-1 0 0,0 1 1 0 0,0 0 0 0 0,1 0 0 0 0,-1-1-1 0 0,0 1 1 0 0,0 0 0 0 0,0-1-6 0 0,-14-1 79 0 0,-146-32-46 0 0,-29 9 60 0 0,177 23-93 0 0,-11-3 18 0 0,14-2-18 0 0,9 6 0 0 0,-10-13-1248 0 0,10 13 578 0 0,0-4-2918 0 0,0 2-6075 0 0,0 0-3034 0 0</inkml:trace>
  <inkml:trace contextRef="#ctx0" brushRef="#br1" timeOffset="-194598.776">18977 4481 7314 0 0,'0'0'2555'0'0,"0"0"-481"0"0,0 0-306 0 0,0 0-150 0 0,0 0-169 0 0,0 0-251 0 0,0 0-326 0 0,0 0-257 0 0,0 0-146 0 0,0 0-86 0 0,0 0-20 0 0,14 4 2117 0 0,7 41-866 0 0,6 134-259 0 0,-27-179-1278 0 0,-11-52 2158 0 0,12 32-2183 0 0,1 1-1 0 0,0 0 1 0 0,1 0-1 0 0,1 0 1 0 0,1 0-1 0 0,1 1 0 0 0,0-1 1 0 0,1 1-1 0 0,5-6-51 0 0,71-124 146 0 0,-75 137-132 0 0,-6 8-9 0 0,0-1 0 0 0,0 1 0 0 0,0 0 1 0 0,1 0-1 0 0,-1 0 0 0 0,1 1 0 0 0,0-1 0 0 0,-1 1 1 0 0,1-1-1 0 0,0 1 0 0 0,0 0 0 0 0,1 0 0 0 0,-1 0 1 0 0,0 0-1 0 0,1 1 0 0 0,-1 0 0 0 0,1-1 1 0 0,0 1-6 0 0,8 41 97 0 0,-10 56 96 0 0,-2-96-211 0 0,0 0-13 0 0,42-20-5843 0 0,-28 8-4953 0 0,-7 8-1149 0 0</inkml:trace>
  <inkml:trace contextRef="#ctx0" brushRef="#br1" timeOffset="-194108.138">19284 4812 7994 0 0,'0'0'3015'0'0,"0"0"-1092"0"0,0 0-371 0 0,0 0 26 0 0,0 0-70 0 0,0 0-203 0 0,0 0-313 0 0,0 0-280 0 0,0 0-158 0 0,0 0-60 0 0,0 0-6 0 0,0 0 30 0 0,2 23 2460 0 0,-15 39-1127 0 0,0-4-883 0 0,13-57-953 0 0,0-1-11 0 0,0 0-18 0 0,0 0 20 0 0,28-4-2473 0 0,-24-15-4839 0 0,-3 13 1221 0 0,-1 2-5666 0 0</inkml:trace>
  <inkml:trace contextRef="#ctx0" brushRef="#br1" timeOffset="-193669.327">19479 4503 12195 0 0,'0'0'2528'0'0,"0"0"-857"0"0,0 0-276 0 0,0 0 100 0 0,0 0-28 0 0,0 0-184 0 0,0 0-311 0 0,0 0-265 0 0,0 0-136 0 0,0 0-63 0 0,0 0-43 0 0,0 0-58 0 0,0 0-41 0 0,-4 9-45 0 0,-19 40 560 0 0,38-59 507 0 0,-26 17-427 0 0,-5 5-1010 0 0,28-21-1768 0 0,1-1-410 0 0,-1 0-5411 0 0,-6 5-4651 0 0</inkml:trace>
  <inkml:trace contextRef="#ctx0" brushRef="#br1" timeOffset="-189505.757">19496 4047 152 0 0,'0'0'1739'0'0,"0"0"-437"0"0,0 0-73 0 0,0 0 172 0 0,0 0 116 0 0,0 0-26 0 0,0 0-152 0 0,0 0-209 0 0,0 0-143 0 0,0 0-74 0 0,0 0-11 0 0,0 0 49 0 0,0 0 42 0 0,3-2-34 0 0,9-6-115 0 0,-9 7-122 0 0,-3 1-141 0 0,0 0-107 0 0,0 0-46 0 0,0 0-66 0 0,0 0-31 0 0,0 0-12 0 0,-4 14 1889 0 0,-70 68-1597 0 0,62-62-213 0 0,23-33 483 0 0,85-90-624 0 0,-196 190 1112 0 0,89-80-2636 0 0,34-28-1610 0 0,-8 8-3109 0 0,-7 8-5417 0 0</inkml:trace>
  <inkml:trace contextRef="#ctx0" brushRef="#br1" timeOffset="-188161.849">18730 4249 0 0 0,'0'0'952'0'0,"0"0"794"0"0,0 0 314 0 0,0 0 83 0 0,0 0-134 0 0,0 0-262 0 0,0 0-321 0 0,0 0-286 0 0,0 0-213 0 0,0 0-128 0 0,0 0-57 0 0,0 0-37 0 0,-5 0 3067 0 0,78-32 736 0 0,45-10-2933 0 0,-2 6-880 0 0,-80 32-554 0 0,-35 4-102 0 0,-1 0-9 0 0,0 0-3 0 0,0 0 4 0 0,0 0 5 0 0,0 0 15 0 0,0 0-6 0 0,0 0-18 0 0,0 0-2 0 0,0 0 27 0 0,0 0-9 0 0,0 0-9 0 0,0 0 4 0 0,0 0-5 0 0,0 0 2 0 0,0 0 9 0 0,0 0-2 0 0,0 0 4 0 0,-13-10 1705 0 0,-27-21-1285 0 0,-4-19-286 0 0,49 24-4135 0 0,9 18-3345 0 0,-10 4-4622 0 0</inkml:trace>
  <inkml:trace contextRef="#ctx0" brushRef="#br0" timeOffset="-181762.464">17405 4496 1296 0 0,'0'0'2207'0'0,"0"0"61"0"0,0 0 1 0 0,0 0-107 0 0,0 0-221 0 0,0 0-265 0 0,0 0-276 0 0,0 0-230 0 0,0 0-163 0 0,0 0-170 0 0,0 0-122 0 0,7 4 2544 0 0,41 110-1115 0 0,1-19-1868 0 0,-28-47 136 0 0,-20-55 2591 0 0,-6-15-2415 0 0,-51-106 127 0 0,48 98-631 0 0,1 0-1 0 0,2 0 1 0 0,1 0-1 0 0,1 0 1 0 0,1-1 0 0 0,2 1-1 0 0,3-14-83 0 0,-3 40 7 0 0,0-1-1 0 0,1 0 1 0 0,0 0-1 0 0,0 0 1 0 0,0 1-1 0 0,1-1 1 0 0,-1 0-1 0 0,1 1 1 0 0,0-1-1 0 0,1 1 1 0 0,-1 0-1 0 0,1 0 1 0 0,0 0-1 0 0,0 0 1 0 0,0 0-1 0 0,3-2-6 0 0,20 36 48 0 0,-23-24-44 0 0,0 1 0 0 0,0-1 0 0 0,-1 1 0 0 0,0 0-1 0 0,-1 0 1 0 0,1 0 0 0 0,-1 0 0 0 0,0 0 0 0 0,-1 0-1 0 0,0 0 1 0 0,0 0 0 0 0,-1 6-4 0 0,1 5-84 0 0,3-12-622 0 0,7-12-5700 0 0,-7 0 4287 0 0,0 1-3335 0 0,-2 1-5800 0 0</inkml:trace>
  <inkml:trace contextRef="#ctx0" brushRef="#br0" timeOffset="-173572.711">17145 4275 1008 0 0,'0'0'2019'0'0,"0"0"-76"0"0,0 0 24 0 0,0 0 27 0 0,0 0-81 0 0,0 0-176 0 0,0 0-207 0 0,0 0-167 0 0,0 0-112 0 0,0 0-100 0 0,0 0-127 0 0,6 7 6623 0 0,62-40-5971 0 0,193-99-691 0 0,-184 117-821 0 0,-77 15-190 0 0,0 0 36 0 0,0 0 2 0 0,0 0 10 0 0,0 0 33 0 0,0 0 2 0 0,0 0 2 0 0,0 0 14 0 0,0 0 13 0 0,0 0-21 0 0,0 0 4 0 0,0 0-1 0 0,0 0-17 0 0,0 0-10 0 0,0 0-1 0 0,0 0-5 0 0,0 0-15 0 0,0 0 17 0 0,0 0-9 0 0,0 0 0 0 0,0 0 11 0 0,0 0-19 0 0,0 0-11 0 0,0 0 2 0 0,0 0 8 0 0,0 0-6 0 0,-29 0 190 0 0,-97-27 73 0 0,30-4-60 0 0,95 21-3833 0 0,15 8-9956 0 0,-11 2 1347 0 0</inkml:trace>
  <inkml:trace contextRef="#ctx0" brushRef="#br0" timeOffset="-172730.592">17762 4558 3137 0 0,'0'0'2392'0'0,"0"0"-158"0"0,0 0-172 0 0,0 0-148 0 0,0 0-267 0 0,0 0-334 0 0,0 0-310 0 0,0 0-187 0 0,0 0-86 0 0,0 0-29 0 0,0 0-3 0 0,0 0-24 0 0,0 0-13 0 0,0 4 4196 0 0,0 128-2560 0 0,1-127-2210 0 0,1 1-1 0 0,-1-1 0 0 0,1 0 0 0 0,0 1 0 0 0,0-1 1 0 0,1 0-1 0 0,-1-1 0 0 0,1 1 0 0 0,0 0 0 0 0,1-1 0 0 0,-1 1 1 0 0,1-1-1 0 0,0 0 0 0 0,0 0 0 0 0,0-1 0 0 0,3 3-86 0 0,-5-5 27 0 0,0 0 0 0 0,0-1 0 0 0,0 1-1 0 0,-1-1 1 0 0,1 1 0 0 0,0-1-1 0 0,0 0 1 0 0,0 1 0 0 0,0-1-1 0 0,0 0 1 0 0,0 0 0 0 0,0-1 0 0 0,0 1-1 0 0,0 0 1 0 0,0-1 0 0 0,-1 1-1 0 0,1-1 1 0 0,0 1 0 0 0,0-1-1 0 0,0 0 1 0 0,-1 0 0 0 0,1 0 0 0 0,0 0-1 0 0,-1 0 1 0 0,1 0 0 0 0,-1 0-1 0 0,1-1 1 0 0,-1 1 0 0 0,1 0-1 0 0,-1-1 1 0 0,0 1 0 0 0,0-1 0 0 0,0 0-1 0 0,0 1 1 0 0,0-1 0 0 0,0 0-1 0 0,0 0 1 0 0,-1 1 0 0 0,1-1 0 0 0,-1 0-1 0 0,1 0 1 0 0,-1 0 0 0 0,0 0-1 0 0,1 0 1 0 0,-1-1-27 0 0,1-10-833 0 0,-1-5-2721 0 0,-5 4-2493 0 0,3 8-1963 0 0,-1 2-3263 0 0</inkml:trace>
  <inkml:trace contextRef="#ctx0" brushRef="#br0" timeOffset="-171998.589">17773 4256 10010 0 0,'0'0'2777'0'0,"0"0"-914"0"0,0 0-404 0 0,0 0-32 0 0,0 0-108 0 0,0 0-218 0 0,0 0-259 0 0,0 0-185 0 0,0 0-86 0 0,0 0-16 0 0,0 0 14 0 0,0 0-51 0 0,0 0-24 0 0,-13 8 1756 0 0,13-16 1459 0 0,0 8-3664 0 0,0 0-5 0 0,0 0-9 0 0,0 0-27 0 0,0 0 29 0 0,0 0-6 0 0,0 0 1 0 0,0 0 35 0 0,0 0-19 0 0,0 0-15 0 0,0 0 7 0 0,-24 12 91 0 0,24-12-127 0 0,0 0 5 0 0,0 0-1 0 0,0-1 1 0 0,0 1 0 0 0,0 0 0 0 0,0 0 0 0 0,0-1 0 0 0,0 1 0 0 0,0 0 0 0 0,0-1 0 0 0,0 1 0 0 0,0 0 0 0 0,0 0 0 0 0,0-1 0 0 0,0 1 0 0 0,0 0-1 0 0,0-1 1 0 0,0 1 0 0 0,0 0 0 0 0,0 0 0 0 0,-1-1 0 0 0,1 1 0 0 0,0 0 0 0 0,0 0 0 0 0,0-1 0 0 0,0 1 0 0 0,-1 0 0 0 0,1 0 0 0 0,0-1-1 0 0,0 1 1 0 0,0 0 0 0 0,-1 0 0 0 0,1 0-5 0 0,30-36 94 0 0,-46 57 246 0 0,16-21-346 0 0,0 0-10 0 0,0 0-10 0 0,0 0-24 0 0,0 0-30 0 0,14-17-1995 0 0,-4 10 717 0 0,9-8-5302 0 0,-14 10-5574 0 0</inkml:trace>
  <inkml:trace contextRef="#ctx0" brushRef="#br0" timeOffset="-167382.931">16434 3248 0 0 0,'0'0'926'0'0,"0"0"258"0"0,0 0 121 0 0,0 0 50 0 0,0 0 52 0 0,0 0 40 0 0,0 0 2 0 0,0 0-16 0 0,7-10-52 0 0,17-26-104 0 0,-24 36-1125 0 0,-1 0-1 0 0,1 0 0 0 0,-1 0 1 0 0,1 0-1 0 0,-1 0 0 0 0,1 0 1 0 0,-1 0-1 0 0,1 0 0 0 0,-1-1 1 0 0,1 1-1 0 0,-1 0 0 0 0,1 0 1 0 0,-1 0-1 0 0,1 0 1 0 0,-1-1-1 0 0,1 1 0 0 0,0 0 1 0 0,-1 0-1 0 0,1-1 0 0 0,-1 1 1 0 0,1 0-1 0 0,0-1 0 0 0,-1 1 1 0 0,1-1-1 0 0,0 1 0 0 0,-1 0 1 0 0,1-1-1 0 0,0 1 1 0 0,0-1-1 0 0,-1 1 0 0 0,1-1 1 0 0,0 1-1 0 0,0-1 0 0 0,0 1 1 0 0,0 0-1 0 0,0-1 0 0 0,0 1 1 0 0,0-1-1 0 0,0 1 0 0 0,0-1 1 0 0,0 1-1 0 0,0-1 1 0 0,0 1-1 0 0,0-1 0 0 0,0 1 1 0 0,0-1-1 0 0,0 1 0 0 0,0-1 1 0 0,1 1-1 0 0,-1-1 0 0 0,0 1 1 0 0,0-1-1 0 0,0 1 1 0 0,1-1-1 0 0,-1 1 0 0 0,0 0 1 0 0,1-1-1 0 0,-1 1 0 0 0,1 0-151 0 0,-10-1 3199 0 0,-11 138-2556 0 0,18-108-592 0 0,-1-4-17 0 0,1 1 0 0 0,1-1 1 0 0,1 1-1 0 0,2-1 0 0 0,0 1 0 0 0,3 5-34 0 0,-5-28 26 0 0,1 0-1 0 0,-1 0 1 0 0,1 0-1 0 0,-1 0 1 0 0,1 0-1 0 0,0 0 1 0 0,0 0-1 0 0,1-1 1 0 0,-1 1-1 0 0,0 0 1 0 0,1-1-1 0 0,0 1 1 0 0,0-1-1 0 0,-1 1 1 0 0,1-1-1 0 0,1 0 1 0 0,-1 0-1 0 0,0 0 1 0 0,0 0-1 0 0,1 0 1 0 0,-1-1-1 0 0,1 1 1 0 0,0-1-1 0 0,-1 1 1 0 0,1-1-1 0 0,0 0 1 0 0,0 0-1 0 0,0 0 1 0 0,0 0-1 0 0,0-1 1 0 0,0 1-1 0 0,0-1 1 0 0,0 0-1 0 0,0 0 1 0 0,0 0-1 0 0,0 0 1 0 0,0 0-1 0 0,0-1 1 0 0,0 0-1 0 0,0 1 1 0 0,2-2-26 0 0,1-3 78 0 0,1 0-1 0 0,-1 0 1 0 0,0 0 0 0 0,0-1 0 0 0,-1 0-1 0 0,1-1 1 0 0,-1 1 0 0 0,-1-1 0 0 0,1 0-1 0 0,-1 0 1 0 0,-1 0 0 0 0,1-1 0 0 0,1-6-78 0 0,11-26 42 0 0,-3-2-1 0 0,-2 1 1 0 0,-1-1 0 0 0,-2-1 0 0 0,0-20-42 0 0,-9 375 89 0 0,23-157-8 0 0,5 101-78 0 0,-27-229-1 0 0,0-1-1 0 0,-2 1 0 0 0,-1-1 0 0 0,-1 1 0 0 0,-2-1 0 0 0,0 0 0 0 0,-6 13-1 0 0,8-26 5 0 0,-1 0-1 0 0,0 0 0 0 0,-1-1 0 0 0,-1 0 0 0 0,0 0 0 0 0,0-1 0 0 0,-1 1 0 0 0,0-2 0 0 0,-1 1 1 0 0,-1-1-1 0 0,1-1 0 0 0,-11 9-4 0 0,19-17-2 0 0,-1 1 0 0 0,0-1 0 0 0,0 1 0 0 0,0-1 0 0 0,0 0 0 0 0,0 0 0 0 0,0 0 0 0 0,0 0 0 0 0,0 0 0 0 0,0 0 0 0 0,0 0 0 0 0,0-1 0 0 0,-1 1 0 0 0,1-1 0 0 0,0 0 0 0 0,0 0 0 0 0,-1 1 0 0 0,1-1 0 0 0,0-1 0 0 0,-1 1 0 0 0,1 0 0 0 0,0 0 0 0 0,0-1 0 0 0,-1 0 0 0 0,1 1 0 0 0,0-1 0 0 0,0 0 0 0 0,0 0 0 0 0,0 0 0 0 0,0 0 0 0 0,0 0 0 0 0,0-1 0 0 0,0 1 0 0 0,1-1 0 0 0,-1 1 0 0 0,0-1 0 0 0,1 1 0 0 0,-1-1 0 0 0,1 0 0 0 0,0 0 0 0 0,-1 0 0 0 0,1 0 0 0 0,0 0 0 0 0,0 0 0 0 0,0 0 0 0 0,1 0 0 0 0,-1 0 0 0 0,0-1 0 0 0,1 1 0 0 0,-1-1 2 0 0,1-17 2 0 0,1 1 1 0 0,1-1-1 0 0,1 0 0 0 0,0 1 1 0 0,1 0-1 0 0,1 0 0 0 0,1 0 1 0 0,1 0-1 0 0,1 1 1 0 0,0 0-1 0 0,1 1 0 0 0,1 0 1 0 0,1 0-1 0 0,0 1 0 0 0,1 0 1 0 0,1 1-1 0 0,2-2-2 0 0,10-18 0 0 0,121-131-176 0 0,-133 148-915 0 0,-11 15-3630 0 0,-2 2-4573 0 0,0 1-2821 0 0</inkml:trace>
  <inkml:trace contextRef="#ctx0" brushRef="#br0" timeOffset="-166182.953">21101 7279 0 0 0,'0'0'464'0'0,"0"0"1276"0"0,0 0 428 0 0,0 0 28 0 0,0 0-67 0 0,0 0-174 0 0,0 0-190 0 0,0 0-186 0 0,0 0-148 0 0,0 0-128 0 0,13 5 3844 0 0,-30 51 325 0 0,-42 19-3933 0 0,-80 40-699 0 0,-19-9-516 0 0,169-106-2079 0 0,22-44-4309 0 0,-26 22 135 0 0,-5 15 1181 0 0,0 3-3055 0 0</inkml:trace>
  <inkml:trace contextRef="#ctx0" brushRef="#br0" timeOffset="-165365.641">20810 7276 1448 0 0,'0'0'3172'0'0,"0"0"-709"0"0,0 0-223 0 0,0 0 23 0 0,0 0-14 0 0,0 0-146 0 0,0 0-288 0 0,0 0-368 0 0,0 0-312 0 0,0 0-224 0 0,0 0-131 0 0,0 0-44 0 0,-2-1-46 0 0,-14 2 1153 0 0,16-1-1386 0 0,0 0-70 0 0,26 17 2372 0 0,22 21-989 0 0,-13 21-1245 0 0,71 173-5 0 0,-65-156-366 0 0,-34-79-676 0 0,-7-27-4731 0 0,0 17-3185 0 0,0 8-4079 0 0</inkml:trace>
  <inkml:trace contextRef="#ctx0" brushRef="#br0" timeOffset="-155788.327">16786 7143 288 0 0,'0'0'1344'0'0,"0"0"-3"0"0,0 0 146 0 0,0 0 208 0 0,0 0 53 0 0,0 0-152 0 0,0 0-297 0 0,0 0-290 0 0,0 0-183 0 0,0 0-91 0 0,0 0 13 0 0,9 0 2242 0 0,-7 0 2758 0 0,-80-11-988 0 0,70 11-4678 0 0,-1 1 0 0 0,0 0 0 0 0,1 0-1 0 0,-1 1 1 0 0,1 0 0 0 0,0 0 0 0 0,-1 1 0 0 0,1 0 0 0 0,1 0 0 0 0,-1 1 0 0 0,0 0 0 0 0,1 1 0 0 0,0 0-1 0 0,0 0 1 0 0,0 0 0 0 0,0 1 0 0 0,-4 5-82 0 0,-51 89 640 0 0,40-38-369 0 0,-6 33 52 0 0,23 30 90 0 0,5-122-410 0 0,16 98 136 0 0,21-42 26 0 0,11-1-24 0 0,12-3 37 0 0,4-29-6 0 0,-10-15 66 0 0,28-11-6 0 0,-24-14 21 0 0,-5-5-220 0 0,-3-18 127 0 0,-24 12-103 0 0,9-12 38 0 0,11-40-10 0 0,-15 7 26 0 0,-25 17-59 0 0,-19-26-52 0 0,-3 26 0 0 0,-1 17 0 0 0,-18-12 0 0 0,-7 8 0 0 0,7 7 0 0 0,-40-19 0 0 0,32 26 0 0 0,15 15 0 0 0,-14 3 0 0 0,16 8-28 0 0,-5-22-1423 0 0,29 20 662 0 0,-2-5-1818 0 0,2 2-2995 0 0,2 1-5342 0 0</inkml:trace>
  <inkml:trace contextRef="#ctx0" brushRef="#br1" timeOffset="-142051.433">21000 4960 0 0 0,'0'0'1034'0'0,"0"0"287"0"0,0 0 191 0 0,0 0 108 0 0,0 0 27 0 0,0 0-62 0 0,0 0-112 0 0,0 0-144 0 0,0 0-105 0 0,0 0-66 0 0,0 0-60 0 0,3 3 1749 0 0,-1 1 4590 0 0,-111-22-5037 0 0,23 29-1698 0 0,12 22-57 0 0,3 40 24 0 0,39 5-314 0 0,14-16-106 0 0,7-10 81 0 0,22 47 39 0 0,63-7 67 0 0,-66-86-392 0 0,0-1 0 0 0,-1 0 0 0 0,2 0-1 0 0,-1-1 1 0 0,0 0 0 0 0,1 0 0 0 0,0-1 0 0 0,0 0 0 0 0,0-1-1 0 0,0 1 1 0 0,2-2-44 0 0,-2 2 44 0 0,71-3 372 0 0,-42-18-260 0 0,-34 17-140 0 0,1-1 0 0 0,-1 1 1 0 0,1-1-1 0 0,-1-1 1 0 0,0 1-1 0 0,0-1 0 0 0,0 1 1 0 0,0-1-1 0 0,0-1 0 0 0,0 1 1 0 0,-1 0-1 0 0,1-1 1 0 0,-1 0-1 0 0,2-3-16 0 0,27-41 0 0 0,-23 0 0 0 0,-7 18 0 0 0,-4-3 0 0 0,2 30 0 0 0,-2 3 0 0 0,-1 0 0 0 0,1 0 0 0 0,-58-19 0 0 0,-25 1 0 0 0,44 10 0 0 0,39 8 0 0 0,4 0 0 0 0,342 0 0 0 0,-343 0 0 0 0,-2 0-5 0 0,1 0-38 0 0,0 0-69 0 0,4-11-4955 0 0,3 8-7120 0 0,-5 3-573 0 0</inkml:trace>
</inkml:ink>
</file>

<file path=ppt/ink/ink3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04.3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182 276 11626 0 0,'0'0'2757'0'0,"0"0"-981"0"0,0 0-489 0 0,0 0-4 0 0,0 0 86 0 0,0 0-64 0 0,0 0-227 0 0,0 0-287 0 0,0 0-222 0 0,0 0-123 0 0,0 0-45 0 0,4-7 2402 0 0,25 68-1342 0 0,-17-24-1252 0 0,-1 1 1 0 0,-2-1 0 0 0,-2 1 0 0 0,-2 1 0 0 0,-1 0 0 0 0,-2-1 0 0 0,-1 1 0 0 0,-5 33-210 0 0,4 1 138 0 0,-6 107-10 0 0,6-179-154 0 0,0-1-24 0 0,0 0-12 0 0,0 0-34 0 0,0 0-10 0 0,0 0-10 0 0,0-27-2192 0 0,13-58-2052 0 0,-6 43 939 0 0,-3 20-331 0 0,0-1-3298 0 0,-3 8-2500 0 0</inkml:trace>
  <inkml:trace contextRef="#ctx0" brushRef="#br0" timeOffset="679.504">8 272 4665 0 0,'0'0'4150'0'0,"0"0"-1448"0"0,0 0-612 0 0,0 0-159 0 0,0 0-119 0 0,0 0-177 0 0,0 0-245 0 0,0 0-271 0 0,0 0-255 0 0,0 0-152 0 0,0 0-96 0 0,0 0-74 0 0,0 0-29 0 0,-4-2-43 0 0,1-1-530 0 0,3 3 103 0 0,1 0-1 0 0,-1 0 1 0 0,0 0-1 0 0,0 0 1 0 0,1 0-1 0 0,-1 0 1 0 0,0-1-1 0 0,0 1 0 0 0,1 0 1 0 0,-1 0-1 0 0,0 0 1 0 0,0 0-1 0 0,1 0 1 0 0,-1-1-1 0 0,0 1 1 0 0,0 0-1 0 0,0 0 1 0 0,1 0-1 0 0,-1-1 0 0 0,0 1 1 0 0,0 0-1 0 0,0 0 1 0 0,0-1-1 0 0,0 1 1 0 0,0 0-1 0 0,1 0 1 0 0,-1-1-1 0 0,0 1 1 0 0,0 0-1 0 0,0 0 0 0 0,0-1 1 0 0,0 1-1 0 0,0 0 1 0 0,0-1-1 0 0,0 1 1 0 0,0 0-1 0 0,0 0 1 0 0,0-1-1 0 0,0 1 1 0 0,0 0-1 0 0,0-1 0 0 0,-1 1 1 0 0,1 0-1 0 0,0 0 1 0 0,0-1-43 0 0,339-57 2472 0 0,-245 54-2384 0 0,-92 6-81 0 0,0 0-1 0 0,0 0 0 0 0,-1 0 0 0 0,1 0 0 0 0,-1 1 1 0 0,0-1-1 0 0,0 0 0 0 0,0 1 0 0 0,0-1 0 0 0,0 0 1 0 0,0 1-1 0 0,-1-1 0 0 0,1 1 0 0 0,-1-1 0 0 0,1 1 1 0 0,-1 0-1 0 0,0-1 0 0 0,0 1 0 0 0,0-1 1 0 0,-1 1-1 0 0,1-1 0 0 0,-1 1 0 0 0,1 0 0 0 0,-1-1 1 0 0,0 0-1 0 0,0 1 0 0 0,0-1 0 0 0,0 1 0 0 0,-2 1-6 0 0,-85 142 220 0 0,88-144-219 0 0,-1-1-1 0 0,1 1 0 0 0,0-1 0 0 0,-1 1 0 0 0,1 0 0 0 0,0-1 0 0 0,0 1 1 0 0,0 0-1 0 0,0-1 0 0 0,0 1 0 0 0,0 0 0 0 0,1-1 0 0 0,-1 1 0 0 0,1-1 1 0 0,-1 1-1 0 0,1-1 0 0 0,-1 1 0 0 0,1-1 0 0 0,0 1 0 0 0,0-1 0 0 0,-1 1 1 0 0,1-1-1 0 0,0 0 0 0 0,1 1 0 0 0,-1-1 0 0 0,0 0 0 0 0,0 0 1 0 0,0 0-1 0 0,1 0 0 0 0,-1 0 0 0 0,0 0 0 0 0,1 0 0 0 0,-1 0 0 0 0,1-1 1 0 0,1 1-1 0 0,56 24 53 0 0,-50-24-41 0 0,0 0 1 0 0,0 1-1 0 0,0 0 0 0 0,0 1 1 0 0,-1 0-1 0 0,0 0 0 0 0,1 1 1 0 0,-1 0-1 0 0,0 0 0 0 0,-1 1 1 0 0,1 0-1 0 0,-1 1 0 0 0,0-1 1 0 0,0 1-1 0 0,-1 1 0 0 0,1-1 1 0 0,-1 1-1 0 0,-1 0 0 0 0,0 1 1 0 0,0-1-1 0 0,0 1 0 0 0,-1 0 1 0 0,0 0-1 0 0,0 0 0 0 0,-1 1 1 0 0,0-1-1 0 0,-1 1 0 0 0,0 0 0 0 0,1 5-11 0 0,-5-6 55 0 0,0 1 0 0 0,-1-1 0 0 0,0 0 1 0 0,0 0-1 0 0,-1 0 0 0 0,0-1 0 0 0,0 1 1 0 0,-1-1-1 0 0,0 0 0 0 0,0 0 0 0 0,0-1 1 0 0,-1 0-1 0 0,0 0 0 0 0,-1 0 0 0 0,1 0 1 0 0,-1-1-1 0 0,0 0 0 0 0,0-1 0 0 0,-5 3-56 0 0,-3 4 48 0 0,-9 7-8 0 0,-1-1-1 0 0,0-2 1 0 0,-2-1 0 0 0,1 0 0 0 0,-2-2 0 0 0,1-1 0 0 0,-2-2-1 0 0,-9 2-39 0 0,38-10-35 0 0,-1-1 0 0 0,1 0 0 0 0,-1 1 0 0 0,1-1 0 0 0,-1 1 0 0 0,1-1-1 0 0,-1 0 1 0 0,1 0 0 0 0,-1 1 0 0 0,0-1 0 0 0,1 0 0 0 0,-1 0-1 0 0,1 0 1 0 0,-1 0 0 0 0,0 1 0 0 0,1-1 0 0 0,-1 0 0 0 0,0 0 0 0 0,1 0-1 0 0,-1 0 1 0 0,0-1 0 0 0,1 1 0 0 0,-1 0 0 0 0,1 0 0 0 0,-1 0-1 0 0,0 0 1 0 0,1-1 0 0 0,-1 1 0 0 0,1 0 0 0 0,-1 0 0 0 0,1-1 0 0 0,-1 1-1 0 0,1-1 1 0 0,-1 1 0 0 0,1 0 0 0 0,-1-1 0 0 0,1 1 0 0 0,-1-1-1 0 0,1 1 1 0 0,0-1 0 0 0,-1 1 0 0 0,1-1 0 0 0,0 0 0 0 0,-1 1-1 0 0,1-1 1 0 0,0 1 0 0 0,0-1 0 0 0,-1 0 0 0 0,1 1 0 0 0,0-1 0 0 0,0 1-1 0 0,0-1 1 0 0,0 0 0 0 0,0 1 0 0 0,0-1 0 0 0,0 0 0 0 0,0 1-1 0 0,0-1 1 0 0,0 1 0 0 0,1-1 0 0 0,-1 0 35 0 0,44-40-4276 0 0,-23 26-1364 0 0,-20 14 4978 0 0,11-7-11343 0 0</inkml:trace>
  <inkml:trace contextRef="#ctx0" brushRef="#br0" timeOffset="1798.877">928 640 11418 0 0,'0'0'2273'0'0,"0"0"-435"0"0,0 0-183 0 0,0 0-54 0 0,0 0-116 0 0,0 0-240 0 0,0 0-339 0 0,0 0-249 0 0,0 0-138 0 0,0 0-52 0 0,0 0-6 0 0,0 0-31 0 0,0 0-25 0 0,0 3-29 0 0,-24 122 1899 0 0,24-121-2242 0 0,1-1-1 0 0,-1 0 1 0 0,1 0-1 0 0,0 1 1 0 0,0-1-1 0 0,0 0 0 0 0,0 0 1 0 0,1 0-1 0 0,-1 0 1 0 0,1-1-1 0 0,0 1 1 0 0,0 0-1 0 0,0-1 1 0 0,0 1-1 0 0,0-1 1 0 0,0 1-1 0 0,1-1 0 0 0,-1 0 1 0 0,1 0-1 0 0,-1 0 1 0 0,1-1-1 0 0,0 1 1 0 0,0 0-1 0 0,0-1 1 0 0,0 0-1 0 0,0 0 1 0 0,0 0-1 0 0,0 0 0 0 0,1 0 1 0 0,-1-1-1 0 0,0 1 1 0 0,0-1-1 0 0,1 0 1 0 0,-1 0-1 0 0,0 0 1 0 0,0 0-1 0 0,1-1 1 0 0,-1 1-1 0 0,0-1 0 0 0,0 0 1 0 0,0 0-1 0 0,0 0 1 0 0,0 0-1 0 0,0-1 1 0 0,0 1-1 0 0,0-1 1 0 0,0 0-1 0 0,0 0-32 0 0,23-12 67 0 0,-1-2 0 0 0,0-1 0 0 0,-1-1 0 0 0,-1 0 1 0 0,-1-2-1 0 0,13-16-67 0 0,16-16 8 0 0,-50 122-148 0 0,-2-66 140 0 0,2 0 1 0 0,-1 0-1 0 0,0-1 1 0 0,1 1-1 0 0,-1 0 0 0 0,1 0 1 0 0,0-1-1 0 0,0 1 1 0 0,1-1-1 0 0,-1 1 1 0 0,1-1-1 0 0,-1 1 1 0 0,1-1-1 0 0,0 0 1 0 0,1 0-1 0 0,-1 0 1 0 0,0 0-1 0 0,1 0 0 0 0,0 0 1 0 0,0-1-1 0 0,-1 1 1 0 0,1-1-1 0 0,1 0 1 0 0,-1 0-1 0 0,0 0 1 0 0,1 0-1 0 0,-1-1 1 0 0,0 1-1 0 0,2 0 0 0 0,2-1 11 0 0,0 1 1 0 0,0-1-1 0 0,0 0 0 0 0,0 0 1 0 0,0-1-1 0 0,0 0 0 0 0,0 0 1 0 0,1-1-1 0 0,-1 1 0 0 0,0-2 1 0 0,0 1-1 0 0,0-1 0 0 0,-1 0 1 0 0,1-1-1 0 0,0 1 0 0 0,3-3-11 0 0,14-12 70 0 0,-1-1 0 0 0,0-1 0 0 0,-2-1 0 0 0,0-1-1 0 0,-1-1 1 0 0,-2 0 0 0 0,0-2 0 0 0,-1 0 0 0 0,5-12-70 0 0,57-109 254 0 0,-67 123-243 0 0,-1-1 0 0 0,-1 0 0 0 0,-1-1 0 0 0,-2 0 0 0 0,0-1 0 0 0,-1 0 0 0 0,-2 0 0 0 0,0 0 0 0 0,-2 0 0 0 0,-1 0 0 0 0,-1-1 0 0 0,-1-5-11 0 0,0 26 10 0 0,1 0-1 0 0,-1 0 0 0 0,0 0 1 0 0,-1 0-1 0 0,1 0 0 0 0,-1 0 1 0 0,0 1-1 0 0,0-1 0 0 0,-1 1 1 0 0,1-1-1 0 0,-1 1 0 0 0,0 0 1 0 0,0 0-1 0 0,0 0 0 0 0,-1 0 1 0 0,1 1-1 0 0,-1-1 0 0 0,0 1 1 0 0,-3-2-10 0 0,5 6 0 0 0,-1-1 1 0 0,0 1-1 0 0,1 0 1 0 0,-1 0-1 0 0,1 0 0 0 0,-1 0 1 0 0,1 0-1 0 0,0 0 1 0 0,-1 1-1 0 0,1-1 1 0 0,0 1-1 0 0,0 0 1 0 0,0 0-1 0 0,0 0 1 0 0,0-1-1 0 0,1 2 1 0 0,-1-1-1 0 0,0 0 1 0 0,1 0-1 0 0,0 1 1 0 0,-1-1-1 0 0,1 0 0 0 0,0 1 1 0 0,0-1-1 0 0,1 1 1 0 0,-1 0-1 0 0,0-1 1 0 0,1 1-1 0 0,-1-1 1 0 0,1 1-1 0 0,0 0 1 0 0,0 0-1 0 0,0-1 1 0 0,0 1-1 0 0,1 1 0 0 0,-3 9 0 0 0,-3 12 19 0 0,1 0 1 0 0,2 0-1 0 0,1 0 1 0 0,0 0-1 0 0,2 0 1 0 0,3 16-20 0 0,51 165 118 0 0,-42-170-92 0 0,-1 0 1 0 0,-2 0-1 0 0,-2 1 0 0 0,-1 0 1 0 0,-2 1-1 0 0,0 18-26 0 0,-8 43 16 0 0,3-99-45 0 0,0-1 0 0 0,-1 1 0 0 0,1 0-1 0 0,0 0 1 0 0,-1-1 0 0 0,1 1 0 0 0,0 0 0 0 0,-1 0 0 0 0,1 0 0 0 0,0 0-1 0 0,-1 0 1 0 0,1-1 0 0 0,0 1 0 0 0,-1 0 0 0 0,1 0 0 0 0,0 0-1 0 0,-1 0 1 0 0,1 0 0 0 0,-1 0 0 0 0,1 0 0 0 0,0 0 0 0 0,-1 0-1 0 0,1 0 1 0 0,0 1 0 0 0,-1-1 0 0 0,1 0 0 0 0,0 0 0 0 0,-1 0 0 0 0,1 0-1 0 0,0 0 1 0 0,-1 1 0 0 0,1-1 0 0 0,0 0 0 0 0,-1 0 0 0 0,1 1-1 0 0,0-1 1 0 0,0 0 0 0 0,-1 0 0 0 0,1 1 0 0 0,0-1 0 0 0,0 0-1 0 0,0 1 1 0 0,-1-1 0 0 0,1 0 0 0 0,0 1 29 0 0,-5-44-1851 0 0,5 39 1713 0 0,0-49-2679 0 0,-1-2-2914 0 0,-4 20-5418 0 0,1 20 2495 0 0</inkml:trace>
  <inkml:trace contextRef="#ctx0" brushRef="#br0" timeOffset="2044.178">1407 368 12075 0 0,'0'0'3659'0'0,"0"0"-1200"0"0,0 0-678 0 0,0 0-273 0 0,0 0-164 0 0,0 0-121 0 0,0 0-129 0 0,0 0-163 0 0,0 0-119 0 0,0 0-79 0 0,0 0-127 0 0,0 0-89 0 0,0 0-54 0 0,34-6-52 0 0,111-20-42 0 0,132-30 802 0 0,-178 34-1146 0 0,-32 8-332 0 0,-39 9-2211 0 0,0-2-5412 0 0,-23 7-4422 0 0</inkml:trace>
</inkml:ink>
</file>

<file path=ppt/ink/ink3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0.79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3 188 12387 0 0,'0'0'2021'0'0,"0"0"-360"0"0,0 0-197 0 0,0 0-10 0 0,0 0-98 0 0,0 0-197 0 0,0 0-195 0 0,0 0-185 0 0,0 0-112 0 0,0 0-72 0 0,0 0-37 0 0,0 0-58 0 0,0 0-51 0 0,-2-1-51 0 0,116-9 2476 0 0,252 10-1577 0 0,-405-26-36 0 0,29 19-1253 0 0,0-1 0 0 0,1 0-1 0 0,-1-1 1 0 0,2 0 0 0 0,-1 0 0 0 0,1-1-1 0 0,1 0 1 0 0,-1-1 0 0 0,2 0-1 0 0,-2-4-7 0 0,-27-28-1763 0 0,34 42 1878 0 0,1 1-3433 0 0,-1 0-3785 0 0,1 0 4552 0 0,0 0-9317 0 0</inkml:trace>
</inkml:ink>
</file>

<file path=ppt/ink/ink3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4.64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16812 0 0,'0'0'1512'0'0,"0"0"-355"0"0,0 0-80 0 0,0 0 63 0 0,0 0-20 0 0,0 0-150 0 0,0 0-238 0 0,0 0-240 0 0,0 0-112 0 0,0 0-4 0 0,0 0 20 0 0,0 0 28 0 0,0 0-8 0 0,7 0-49 0 0,196 29 2316 0 0,-131-26-2015 0 0,-41-2-6111 0 0,-34-1 3753 0 0,-7 0-8808 0 0,5 3-1313 0 0</inkml:trace>
</inkml:ink>
</file>

<file path=ppt/ink/ink3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5.07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15091 0 0,'0'0'2175'0'0,"0"0"-766"0"0,0 0-393 0 0,0 0 16 0 0,0 0 64 0 0,0 0-57 0 0,0 0-191 0 0,0 0-226 0 0,0 0-127 0 0,0 0-23 0 0,0 0-25 0 0,0 0-14 0 0,0 0-34 0 0,5 1-43 0 0,165 24 2702 0 0,-25-28-2672 0 0,-121-5-378 0 0,-24 8-28 0 0,0 0-14 0 0,0 0-5 0 0,0 0-21 0 0,0 0-11 0 0,0 0-6 0 0,0 0-24 0 0,0 0-23 0 0,0 0-32 0 0,0 0-28 0 0,-1-2-5157 0 0,-2-3-7821 0 0,3 1 2149 0 0</inkml:trace>
</inkml:ink>
</file>

<file path=ppt/ink/ink3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0.11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0 126 9410 0 0,'0'0'1854'0'0,"0"0"-273"0"0,0 0-68 0 0,0 0 76 0 0,0 0 12 0 0,0 0-204 0 0,0 0-280 0 0,0 0-237 0 0,0 0-188 0 0,0 0-148 0 0,0 0-78 0 0,0-6 1418 0 0,31 108-46 0 0,-21-52-1489 0 0,-1 1 0 0 0,-3-1 1 0 0,-3 1-1 0 0,-1 12-349 0 0,-2 69 1834 0 0,0-144-1724 0 0,-1-27 20 0 0,1 0 0 0 0,3 0 1 0 0,1 0-1 0 0,2 1 0 0 0,7-25-130 0 0,-8 43-1 0 0,4-16 25 0 0,2 0 1 0 0,0 1 0 0 0,3 1-1 0 0,1 0 1 0 0,1 1 0 0 0,2 0-1 0 0,13-18-24 0 0,-29 49 1 0 0,-1-1 1 0 0,1 1-1 0 0,-1-1 0 0 0,1 1 0 0 0,0 0 1 0 0,0 0-1 0 0,0-1 0 0 0,0 2 0 0 0,0-1 1 0 0,1 0-1 0 0,-1 0 0 0 0,0 1 0 0 0,1-1 1 0 0,0 1-1 0 0,-1 0 0 0 0,1-1 0 0 0,0 1 1 0 0,-1 0-1 0 0,1 1 0 0 0,0-1 0 0 0,0 1 1 0 0,0-1-1 0 0,0 1 0 0 0,0 0 0 0 0,0 0 0 0 0,-1 0 1 0 0,1 0-1 0 0,0 0 0 0 0,0 1 0 0 0,0 0 1 0 0,0-1-1 0 0,0 1 0 0 0,-1 0 0 0 0,1 0 1 0 0,0 0-1 0 0,-1 1 0 0 0,1-1 0 0 0,-1 1 1 0 0,1-1-1 0 0,-1 1 0 0 0,0 0 0 0 0,0 0 1 0 0,0 0-1 0 0,1 0-1 0 0,1 6 18 0 0,0-1 0 0 0,0 1 0 0 0,0 0 0 0 0,-1 0 0 0 0,0 0 0 0 0,0 0 0 0 0,-1 1 0 0 0,0-1 0 0 0,-1 1 1 0 0,0-1-1 0 0,0 8-18 0 0,2 14 29 0 0,-2-32-4059 0 0,7-14-2268 0 0,-6 13 2116 0 0,1-1-7351 0 0</inkml:trace>
  <inkml:trace contextRef="#ctx0" brushRef="#br0" timeOffset="3509.716">389 711 6721 0 0,'0'0'1827'0'0,"0"0"-325"0"0,0 0-110 0 0,0 0 138 0 0,0 0 112 0 0,0 0-111 0 0,0 0-282 0 0,0 0-324 0 0,0 0-268 0 0,0 0-172 0 0,0 0-84 0 0,0 0-15 0 0,0 0-11 0 0,-4-7 2479 0 0,-31 52-1468 0 0,-3 36-996 0 0,34-69-291 0 0,0 0 0 0 0,1 0 0 0 0,1 0 0 0 0,0 0 0 0 0,0 1 0 0 0,2-1 0 0 0,-1 1 0 0 0,2-1 0 0 0,1 13-99 0 0,0-23 81 0 0,0 0-1 0 0,0 0 1 0 0,0 0-1 0 0,0 0 1 0 0,1-1-1 0 0,-1 1 0 0 0,1-1 1 0 0,-1 1-1 0 0,1-1 1 0 0,0 0-1 0 0,-1 0 1 0 0,1 0-1 0 0,0 0 1 0 0,0 0-1 0 0,0-1 1 0 0,-1 1-1 0 0,1-1 1 0 0,0 0-1 0 0,0 0 1 0 0,0 0-1 0 0,1 0-80 0 0,21-7 257 0 0,-18-9-4157 0 0,-14-16-8148 0 0,4 28 809 0 0</inkml:trace>
  <inkml:trace contextRef="#ctx0" brushRef="#br0" timeOffset="4023.436">558 365 8058 0 0,'0'0'2655'0'0,"0"0"-585"0"0,0 0-297 0 0,0 0-116 0 0,0 0-149 0 0,0 0-248 0 0,0 0-302 0 0,0 0-255 0 0,0 0-198 0 0,0 0-107 0 0,0 0-48 0 0,0 0-43 0 0,0 0 41 0 0,-2 3 15 0 0,-29 42 1355 0 0,31-45-1672 0 0,0 0 25 0 0,0 0 2 0 0,0 0 10 0 0,0 0 30 0 0,0 0-33 0 0,0 0 6 0 0,0 0 2 0 0,0 0-14 0 0,0 0 41 0 0,0 0 5 0 0,17-21 414 0 0,-17 20-605 0 0,11-11 471 0 0,-16 11 476 0 0,-21 17-598 0 0,25-13-1030 0 0,1 2-5228 0 0,0-1-115 0 0,-2-1-5546 0 0</inkml:trace>
</inkml:ink>
</file>

<file path=ppt/ink/ink3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7.6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24 14211 0 0,'0'0'1528'0'0,"0"0"-443"0"0,0 0-212 0 0,0 0 5 0 0,0 0 40 0 0,0 0-41 0 0,0 0-152 0 0,0 0-203 0 0,0 0-157 0 0,0 0-57 0 0,0 0-13 0 0,0 4 21 0 0,33 150 1678 0 0,-24 118-1552 0 0,-38-136 1508 0 0,31-166-1751 0 0,2-1 0 0 0,1 0-1 0 0,1 1 1 0 0,2 0 0 0 0,11-28-199 0 0,-2 5 64 0 0,1-2 54 0 0,4 1 1 0 0,1 1 0 0 0,29-46-119 0 0,-1 35 193 0 0,-48 64-180 0 0,-1-1 0 0 0,1 1 0 0 0,0 0 0 0 0,0 0 1 0 0,0 0-1 0 0,-1 0 0 0 0,1 1 0 0 0,0-1 0 0 0,0 1 0 0 0,-1 0 0 0 0,1 0 0 0 0,0 0 0 0 0,-1 0 0 0 0,1 0 0 0 0,-1 0 0 0 0,1 1 0 0 0,-1-1 0 0 0,1 1 0 0 0,-1 0 1 0 0,0-1-1 0 0,0 1 0 0 0,0 0 0 0 0,0 1 0 0 0,0-1 0 0 0,-1 0 0 0 0,1 0 0 0 0,-1 1 0 0 0,1-1 0 0 0,-1 1 0 0 0,0-1 0 0 0,0 1 0 0 0,0 0 0 0 0,0-1 0 0 0,0 1 1 0 0,-1 0-1 0 0,1 0 0 0 0,-1-1 0 0 0,0 3-13 0 0,7 10 106 0 0,27 44-421 0 0,-57-77-6222 0 0,19 14 677 0 0,0 0-5740 0 0</inkml:trace>
</inkml:ink>
</file>

<file path=ppt/ink/ink3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8.39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0 144 6369 0 0,'0'0'4756'0'0,"0"0"-2251"0"0,0 0-762 0 0,0 0-55 0 0,0 0-60 0 0,0 0-195 0 0,0 0-296 0 0,0 0-318 0 0,0 0-228 0 0,0 0-107 0 0,0 0-39 0 0,0 0-23 0 0,0 0 25 0 0,12-4 1069 0 0,149 12 1340 0 0,182-1-1010 0 0,-386-22-1742 0 0,-36-55-160 0 0,35 20-2906 0 0,44 39-631 0 0,0 5-4674 0 0,0 3-3539 0 0</inkml:trace>
</inkml:ink>
</file>

<file path=ppt/ink/ink3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8.80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 1 7538 0 0,'0'0'2565'0'0,"0"0"-759"0"0,0 0-217 0 0,0 0 87 0 0,0 0 48 0 0,0 0-102 0 0,0 0-230 0 0,0 0-230 0 0,0 0-226 0 0,0 0-132 0 0,0 0-86 0 0,0 0-63 0 0,0 0-59 0 0,-4 0-47 0 0,-13 0-59 0 0,13 0-80 0 0,4 0-51 0 0,0 0-71 0 0,0 0-45 0 0,0 0-26 0 0,14 0 690 0 0,216 1 2175 0 0,-114 1-5421 0 0,-58-2-2979 0 0,0 0-3975 0 0,-52 0-3029 0 0</inkml:trace>
</inkml:ink>
</file>

<file path=ppt/ink/ink3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9.24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1 678 11410 0 0,'0'0'1858'0'0,"0"0"-368"0"0,0 0-21 0 0,0 0 140 0 0,0 0 0 0 0,0 0-160 0 0,0 0-224 0 0,0 0-211 0 0,0 0-153 0 0,0 0-115 0 0,0 0-99 0 0,0 0-70 0 0,16 0-53 0 0,116 4 1061 0 0,-39-6-495 0 0,1 0-4167 0 0,-98-2-9411 0 0,1 4 898 0 0</inkml:trace>
  <inkml:trace contextRef="#ctx0" brushRef="#br0" timeOffset="333.472">200 446 15363 0 0,'0'0'1863'0'0,"0"0"-436"0"0,0 0-168 0 0,0 0-46 0 0,0 0-96 0 0,0 0-157 0 0,0 0-197 0 0,0 0-175 0 0,0 0-88 0 0,0 0-52 0 0,0 0-47 0 0,0 0-43 0 0,0 0-16 0 0,-2 19-24 0 0,-8 120 387 0 0,-15 178-483 0 0,25-289-1259 0 0,0-22-3550 0 0,0 0-4407 0 0,0-6-2283 0 0</inkml:trace>
  <inkml:trace contextRef="#ctx0" brushRef="#br0" timeOffset="926.314">550 571 13195 0 0,'0'0'1273'0'0,"0"0"-435"0"0,0 0-46 0 0,0 0 180 0 0,0 0 107 0 0,0 0-56 0 0,0 0-239 0 0,0 0-241 0 0,0 0-191 0 0,0 0-108 0 0,0 0-54 0 0,-2 32-76 0 0,-6 101-38 0 0,-19 29 169 0 0,16-125-226 0 0,-11 70 2299 0 0,30-128-819 0 0,27-57-403 0 0,3-15-624 0 0,5 1 1 0 0,3 2-1 0 0,55-77-472 0 0,-95 158 34 0 0,1 0 1 0 0,0 0-1 0 0,0 1 1 0 0,1-1-1 0 0,0 2 1 0 0,1-1-1 0 0,-1 1 1 0 0,1 1 0 0 0,1-1-1 0 0,5-2-34 0 0,-13 10 10 0 0,-1 0 0 0 0,0 0 1 0 0,0 0-1 0 0,0 0 0 0 0,0 0 0 0 0,0 0 1 0 0,0 0-1 0 0,0 0 0 0 0,0 0 0 0 0,0 0 0 0 0,0 1 1 0 0,-1-1-1 0 0,1 0 0 0 0,-1 1 0 0 0,1-1 0 0 0,-1 0 1 0 0,1 1-1 0 0,-1-1 0 0 0,1 0 0 0 0,-1 1 0 0 0,0-1 1 0 0,0 1-1 0 0,0-1 0 0 0,0 1 0 0 0,0-1 0 0 0,0 1 1 0 0,0-1-1 0 0,-1 0 0 0 0,1 1 0 0 0,0-1 0 0 0,-1 1 1 0 0,1-1-1 0 0,-1 0-10 0 0,1 4 38 0 0,-11 68 205 0 0,9-14-2332 0 0,11-46-1439 0 0,-4-7-4032 0 0,-2-3-4270 0 0</inkml:trace>
  <inkml:trace contextRef="#ctx0" brushRef="#br0" timeOffset="1662.31">881 991 12707 0 0,'0'0'1736'0'0,"0"0"-350"0"0,0 0-83 0 0,0 0-10 0 0,0 0-78 0 0,0 0-207 0 0,0 0-283 0 0,0 0-221 0 0,0 0-78 0 0,0 0-32 0 0,0 0-22 0 0,0 0-15 0 0,0 0-49 0 0,-6 13-40 0 0,-29 65 167 0 0,23-36 79 0 0,-18 108 1258 0 0,30-148-1763 0 0,0-1 0 0 0,0 0 0 0 0,0 0 0 0 0,0 0 0 0 0,0 1 0 0 0,0-1 0 0 0,0 0 0 0 0,0 0 0 0 0,0 1 0 0 0,1-1 0 0 0,-1 0 0 0 0,0 0 0 0 0,1 0 0 0 0,-1 0 0 0 0,1 0 0 0 0,0 1 0 0 0,-1-1 0 0 0,1 0 0 0 0,0 0 0 0 0,-1-1 0 0 0,1 1 0 0 0,0 0 0 0 0,0 0 0 0 0,0 0 0 0 0,0 0 0 0 0,0-1 0 0 0,0 1 0 0 0,0 0 0 0 0,0-1 0 0 0,0 1-1 0 0,0-1 1 0 0,0 1 0 0 0,1-1 0 0 0,0 1-9 0 0,11-13-4686 0 0,-11 2 1893 0 0,1-2-5470 0 0,-2 5-2783 0 0</inkml:trace>
  <inkml:trace contextRef="#ctx0" brushRef="#br0" timeOffset="2078.344">1041 759 12595 0 0,'0'0'2212'0'0,"0"0"-745"0"0,0 0-268 0 0,0 0 31 0 0,0 0 11 0 0,0 0-94 0 0,0 0-255 0 0,0 0-262 0 0,0 0-194 0 0,0 0-123 0 0,0 0-69 0 0,0 0-44 0 0,0 0-30 0 0,-5 5-6 0 0,-14 18-37 0 0,14-18-29 0 0,5-5-39 0 0,0 0-38 0 0,17-7 11 0 0,9-15 116 0 0,-25 22-80 0 0,-1 0 10 0 0,0 0 24 0 0,0 0 26 0 0,0 0 22 0 0,0 0 10 0 0,-19 7 372 0 0,-8 11-243 0 0,30-19-2567 0 0,5-5-2333 0 0,0 0-2199 0 0,-3 5-4343 0 0</inkml:trace>
  <inkml:trace contextRef="#ctx0" brushRef="#br0" timeOffset="2483.048">1398 291 12923 0 0,'0'0'1805'0'0,"0"0"-287"0"0,0 0-36 0 0,0 0-19 0 0,0 0-92 0 0,0 0-199 0 0,0 0-256 0 0,0 0-202 0 0,0 0-120 0 0,0 0-76 0 0,0 0-25 0 0,0 0-23 0 0,0 0-38 0 0,-5 6-40 0 0,-36 52 856 0 0,-66 85-617 0 0,98-134-1322 0 0,-9 11 2211 0 0,15-16-4659 0 0,10-8-5852 0 0,-2 0-2377 0 0</inkml:trace>
  <inkml:trace contextRef="#ctx0" brushRef="#br0" timeOffset="3468.09">384 203 4089 0 0,'0'0'2690'0'0,"0"0"-271"0"0,0 0-141 0 0,0 0-56 0 0,0 0-207 0 0,0 0-271 0 0,0 0-330 0 0,0 0-309 0 0,0 0-219 0 0,0 0-143 0 0,0 0-93 0 0,0 0-33 0 0,0 0 3 0 0,5-2-8 0 0,22-4-90 0 0,0 0 1 0 0,0 2-1 0 0,0 2 1 0 0,1 0-1 0 0,-1 1 0 0 0,1 2 1 0 0,2 1-523 0 0,34 0 264 0 0,75-9 241 0 0,-97 6-521 0 0,-27 1 233 0 0,-26 0 893 0 0,-8-14-771 0 0,-10-24 5 0 0,8-5-458 0 0,0 1-2630 0 0,15 10-6637 0 0,6 24-2975 0 0</inkml:trace>
</inkml:ink>
</file>

<file path=ppt/ink/ink3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30.34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1 181 0 0 0,'44'-5'0'0'0,"-34"8"-385"0"0,1 1 5507 0 0,-8 4 7647 0 0,-3-7-11722 0 0,2 1 4716 0 0,14 10-4111 0 0,76 7 729 0 0,560-19-303 0 0,-704-11-5195 0 0,-5 16-3588 0 0,20 4-4191 0 0,29-5 1187 0 0</inkml:trace>
  <inkml:trace contextRef="#ctx0" brushRef="#br0" timeOffset="453.714">145 401 6385 0 0,'0'0'2764'0'0,"0"0"-439"0"0,0 0-231 0 0,0 0-73 0 0,0 0-182 0 0,0 0-327 0 0,0 0-382 0 0,0 0-260 0 0,0 0-184 0 0,0 0-107 0 0,0 0-30 0 0,0 0-47 0 0,0 0-36 0 0,-11 5-17 0 0,-31 12-19 0 0,32-13-20 0 0,10-4-14 0 0,0 0-4 0 0,0 0-25 0 0,0 0-10 0 0,0 0-17 0 0,37 22 1885 0 0,217-14-390 0 0,-41-24-1342 0 0,-37 10-361 0 0,-175 6-137 0 0,-1 0 1 0 0,0 0 12 0 0,0 0-16 0 0,0 0-23 0 0,0 0-13 0 0,0 0-5 0 0,0 0-37 0 0,-27-3-2565 0 0,16 0 875 0 0,-6-1-1330 0 0,6-2-7239 0 0,9 3-1354 0 0</inkml:trace>
  <inkml:trace contextRef="#ctx0" brushRef="#br0" timeOffset="1124.559">516 4 4873 0 0,'0'0'3825'0'0,"0"0"-1381"0"0,0 0-603 0 0,0 0-93 0 0,0 0-55 0 0,0 0-133 0 0,0 0-244 0 0,0 0-269 0 0,0 0-207 0 0,0 0-141 0 0,0 0-60 0 0,0 0-40 0 0,0 0-21 0 0,-11-1-37 0 0,-33-1-61 0 0,33 1-66 0 0,50 38 2655 0 0,178 88-1198 0 0,-116-74-1702 0 0,-46-14-31 0 0,-56 20 11 0 0,-7-42-92 0 0,-1 0 0 0 0,0 0 0 0 0,-1-1 0 0 0,0-1 0 0 0,-1 0 0 0 0,0 0 0 0 0,-1-1-1 0 0,-1 0 1 0 0,-3 2-57 0 0,-97 88 402 0 0,77-68-297 0 0,-34 42 100 0 0,65-71-118 0 0,-6 5-551 0 0,14-22-2617 0 0,-1 7 2244 0 0,4-7-4172 0 0,-1 8-5553 0 0</inkml:trace>
</inkml:ink>
</file>

<file path=ppt/ink/ink3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35.8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19 170 3233 0 0,'0'0'2615'0'0,"0"0"-785"0"0,0 0-210 0 0,0 0 151 0 0,0 0 165 0 0,0 0-38 0 0,0 0-281 0 0,0 0-393 0 0,0 0-380 0 0,0 0-248 0 0,0 0-132 0 0,0 0-70 0 0,-4-1-22 0 0,2 0-422 0 0,-11-3 862 0 0,34 3 1418 0 0,191 8 1979 0 0,93-14-3233 0 0,-269 6-482 0 0,-49 2 765 0 0,-4-20-799 0 0,-31-33 491 0 0,39 39-879 0 0,-27-43 46 0 0,36 55-238 0 0,0 0-1 0 0,0 0 1 0 0,0 0-1 0 0,1 1 1 0 0,-1-1-1 0 0,0 0 1 0 0,0 0-1 0 0,1 1 1 0 0,-1-1-1 0 0,0 0 1 0 0,1 0-1 0 0,-1 1 1 0 0,0-1-1 0 0,1 0 0 0 0,-1 1 1 0 0,1-1-1 0 0,-1 1 1 0 0,1-1-1 0 0,0 1 1 0 0,-1-1-1 0 0,1 1 1 0 0,0-1-1 0 0,-1 1 1 0 0,1-1-1 0 0,0 1 1 0 0,-1 0-1 0 0,1-1 1 0 0,0 1-1 0 0,0 0 0 0 0,-1 0 1 0 0,1-1-1 0 0,0 1 1 0 0,0 0-1 0 0,0 0 1 0 0,-1 0-1 0 0,1 0 1 0 0,0 0-1 0 0,0 0 1 0 0,0 0-1 0 0,-1 1 1 0 0,1-1-1 0 0,0 0 1 0 0,0 0 120 0 0,14-4-4290 0 0,-7 4-3869 0 0,-4 0-3178 0 0</inkml:trace>
</inkml:ink>
</file>

<file path=ppt/ink/ink3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33.51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 24 48 0 0,'0'0'1675'0'0,"0"0"111"0"0,0 0 332 0 0,0 0 286 0 0,0 0 105 0 0,0 0-178 0 0,0 0-402 0 0,0 0-383 0 0,0 0-262 0 0,0 0-174 0 0,0 0-95 0 0,0 0-35 0 0,0 0-64 0 0,0-6-57 0 0,-2-12 660 0 0,6 34 1676 0 0,44 124-1391 0 0,48 132-914 0 0,-53-171-734 0 0,-21-58-29 0 0,-22-43-108 0 0,0 0-9 0 0,0 0 4 0 0,0 0 18 0 0,0 0 0 0 0,0 0 18 0 0,0 0 10 0 0,0 0 14 0 0,0 0-2 0 0,0 0 20 0 0,0 0 4 0 0,0 0-19 0 0,0 0 14 0 0,0 0-22 0 0,0 0-7 0 0,15-22 516 0 0,75-232-500 0 0,-24 119-9 0 0,-66 134-154 0 0,4-8 188 0 0,-14 7-4482 0 0,9 2 3670 0 0,-2 3-4527 0 0,1-3 2446 0 0,0 1-4085 0 0,0 2-4658 0 0</inkml:trace>
  <inkml:trace contextRef="#ctx0" brushRef="#br0" timeOffset="4117.028">445 569 2769 0 0,'0'0'1881'0'0,"0"0"-104"0"0,0 0 72 0 0,0 0 137 0 0,0 0-91 0 0,0 0-253 0 0,0 0-299 0 0,0 0-252 0 0,0 0-130 0 0,0 0-58 0 0,0 0-21 0 0,0 0-17 0 0,1-3-41 0 0,5-7-51 0 0,-4 8-65 0 0,-2 11 3393 0 0,-1 12-3315 0 0,-15 67 45 0 0,16-80-825 0 0,0-6 16 0 0,-1 0 1 0 0,1 0-1 0 0,0 0 1 0 0,0 0-1 0 0,0 0 0 0 0,0 0 1 0 0,0-1-1 0 0,0 1 1 0 0,1 0-1 0 0,-1 0 1 0 0,0 0-1 0 0,1 0 0 0 0,0 0 1 0 0,-1-1-1 0 0,1 1 1 0 0,0 0-1 0 0,0-1 0 0 0,0 1 1 0 0,0 0-1 0 0,0-1 1 0 0,0 1-1 0 0,1-1 0 0 0,-1 0 1 0 0,0 1-1 0 0,1-1 1 0 0,-1 0-1 0 0,2 1-22 0 0,38 8 1323 0 0,-40-10-1275 0 0,-1 0 7 0 0,0 0-31 0 0,0 0-36 0 0,0 0-14 0 0,0 0 10 0 0,0 0-13 0 0,0 0-15 0 0,0 0-27 0 0,0 0-25 0 0,0 0-26 0 0,0 0-38 0 0,0 0-47 0 0,0 0-71 0 0,0 0-76 0 0,0 0-117 0 0,-7-18-8694 0 0,7 14 2661 0 0,0 0-4989 0 0</inkml:trace>
  <inkml:trace contextRef="#ctx0" brushRef="#br0" timeOffset="4666.929">618 230 8914 0 0,'0'0'2639'0'0,"0"0"-584"0"0,0 0-272 0 0,0 0-33 0 0,0 0-100 0 0,0 0-250 0 0,0 0-309 0 0,0 0-292 0 0,0 0-206 0 0,0 0-81 0 0,0 0-18 0 0,0 0 0 0 0,0 0-25 0 0,-3 1-27 0 0,-8 4-44 0 0,8-4-54 0 0,3-1-28 0 0,0 0-29 0 0,-20 22 1165 0 0,20-22-1428 0 0,0-1 0 0 0,0 1 0 0 0,0 0 0 0 0,0-1 0 0 0,0 1 0 0 0,0 0 0 0 0,0 0 0 0 0,0-1 0 0 0,0 1 0 0 0,0 0 0 0 0,0 0-1 0 0,0-1 1 0 0,0 1 0 0 0,0 0 0 0 0,0 0 0 0 0,-1-1 0 0 0,1 1 0 0 0,0 0 0 0 0,0 0 0 0 0,0-1 0 0 0,0 1 0 0 0,0 0 0 0 0,-1 0 0 0 0,1 0 0 0 0,0-1 0 0 0,0 1 0 0 0,0 0 0 0 0,-1 0 0 0 0,1 0 0 0 0,0 0 0 0 0,0-1 0 0 0,0 1 0 0 0,-1 0 0 0 0,1 0 0 0 0,0 0 0 0 0,-1 0-24 0 0,5-6-56 0 0,11-19 325 0 0,-15 24-161 0 0,0 1-12 0 0,0 0-20 0 0,0 0-5 0 0,0 0-10 0 0,-4 6 283 0 0,5-4-6489 0 0,2-1 5003 0 0,1 0-1394 0 0,0 0-3411 0 0,-2-1-5853 0 0</inkml:trace>
</inkml:ink>
</file>

<file path=ppt/ink/ink3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45.4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1 159 6617 0 0,'0'0'2130'0'0,"0"0"-263"0"0,0 0-110 0 0,0 0-22 0 0,0 0-76 0 0,0 0-219 0 0,0 0-292 0 0,0 0-224 0 0,0 0-166 0 0,0 0-77 0 0,0 0-54 0 0,0 0-72 0 0,0 0-62 0 0,10 0-39 0 0,187-10 2608 0 0,-5 2-2087 0 0,-113 1-630 0 0,-79 7-325 0 0,-32-26 1962 0 0,-60-59-1965 0 0,64 64-261 0 0,22 20 33 0 0,5 1-4137 0 0,0 0-4625 0 0,1 0-2416 0 0</inkml:trace>
</inkml:ink>
</file>

<file path=ppt/ink/ink3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46.09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 1 0 0 0,'0'0'671'0'0,"0"0"368"0"0,0 0 469 0 0,0 0 319 0 0,0 0 43 0 0,0 0-175 0 0,0 0-292 0 0,0 0-216 0 0,0 0-82 0 0,0 0-14 0 0,0 0-3 0 0,-4 1-34 0 0,-18 2 2215 0 0,36 1 1611 0 0,10 3-4014 0 0,29-3-18 0 0,-1-2 0 0 0,1-2 0 0 0,-1-3-1 0 0,31-6-847 0 0,2 1 267 0 0,-2 7-484 0 0,-83 1-62 0 0,0 0-75 0 0,0 0-121 0 0,0 0-160 0 0,0 0-239 0 0,0 0-280 0 0,0 0-419 0 0,3 0-6002 0 0,-1 0-3699 0 0</inkml:trace>
</inkml:ink>
</file>

<file path=ppt/ink/ink3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38.63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113 255 11370 0 0,'0'0'2525'0'0,"0"0"-667"0"0,0 0-318 0 0,0 0-16 0 0,0 0-58 0 0,0 0-162 0 0,0 0-271 0 0,0 0-276 0 0,0 0-173 0 0,0 0-73 0 0,0 0-12 0 0,0 0-43 0 0,0 0-20 0 0,2 2-9 0 0,7 2-166 0 0,0 1 1 0 0,0-1 0 0 0,0-1-1 0 0,0 1 1 0 0,0-1 0 0 0,1-1-1 0 0,0 0 1 0 0,-1 0-1 0 0,1-1 1 0 0,0-1 0 0 0,0 1-1 0 0,-1-1 1 0 0,5-1-262 0 0,54 5 418 0 0,17 0-142 0 0,-56-4-184 0 0,-29 0-82 0 0,0 0-2 0 0,0 0-7 0 0,0 0-18 0 0,0 0 19 0 0,0 0-7 0 0,0 0 8 0 0,0 0-27 0 0,0 0-17 0 0,0 0-36 0 0,0 0-36 0 0,0 0-43 0 0,-21 0-7458 0 0,19 0 6535 0 0,-4 0-914 0 0,2 1-3170 0 0,0 2-4799 0 0</inkml:trace>
  <inkml:trace contextRef="#ctx0" brushRef="#br0" timeOffset="691.73">0 509 6745 0 0,'0'0'2740'0'0,"0"0"-461"0"0,0 0-219 0 0,0 0-130 0 0,0 0-207 0 0,0 0-320 0 0,0 0-357 0 0,0 0-198 0 0,0 0-51 0 0,0 0 21 0 0,0 0-5 0 0,0 0-58 0 0,0 0-88 0 0,8 1-72 0 0,125 16 2787 0 0,24-28-2243 0 0,-52 0-945 0 0,-104 11-178 0 0,-1 0-4 0 0,0 0-13 0 0,0 0 13 0 0,0 0 24 0 0,0 0-20 0 0,0 0-35 0 0,0 0-25 0 0,0 0 40 0 0,0 0 15 0 0,0 0 10 0 0,0 0 2 0 0,0 0-4 0 0,0 0 6 0 0,0 0 7 0 0,0 0-21 0 0,0 0-17 0 0,0 0-11 0 0,0 0-24 0 0,0 0 42 0 0,0 0 6 0 0,0 0-10 0 0,0 0 10 0 0,0 0 3 0 0,0 0-10 0 0,0 0 12 0 0,0 0 6 0 0,0 0 4 0 0,0 0-3 0 0,0 0-19 0 0,0 0-3 0 0,0 0-21 0 0,0 0 22 0 0,0 0-5 0 0,0 0-6 0 0,0 0 2 0 0,0 0 2 0 0,0 0 19 0 0,0 0 8 0 0,0 0 2 0 0,0 0-10 0 0,0 0-2 0 0,0 0 0 0 0,0 0 0 0 0,0 0-4 0 0,0 0-14 0 0,0 0 3 0 0,0 0 10 0 0,0 0-11 0 0,0 0-12 0 0,0 0 6 0 0,0 0 18 0 0,0 0 2 0 0,0 0-13 0 0,0 0-6 0 0,0 0 3 0 0,0 0-3 0 0,0 0-23 0 0,0 0-20 0 0,0 0-37 0 0,0 0-14 0 0,0 0-42 0 0,-6 0-5121 0 0,3 0-5798 0 0,2 0-1042 0 0</inkml:trace>
  <inkml:trace contextRef="#ctx0" brushRef="#br0" timeOffset="5883.476">562 133 6057 0 0,'0'0'1265'0'0,"0"0"-107"0"0,0 0 112 0 0,0 0 254 0 0,0 0 127 0 0,0 0-136 0 0,0 0-400 0 0,0 0-440 0 0,0 0-284 0 0,0 0-130 0 0,0 0 10 0 0,24 8 4147 0 0,-18-11-4117 0 0,1 0-1 0 0,-1 0 1 0 0,0 0-1 0 0,-1 0 1 0 0,1-1-1 0 0,-1 0 1 0 0,0 0-1 0 0,0-1 1 0 0,0 1-1 0 0,0-1 1 0 0,-1 0-1 0 0,1-1 0 0 0,0-1-300 0 0,-5 6 14 0 0,0 0-1 0 0,1 0 1 0 0,-1 1-1 0 0,0-1 0 0 0,1 0 1 0 0,-1 0-1 0 0,1 1 1 0 0,-1-1-1 0 0,0 0 0 0 0,1 1 1 0 0,0-1-1 0 0,-1 0 0 0 0,1 1 1 0 0,-1-1-1 0 0,1 1 1 0 0,0-1-1 0 0,-1 1 0 0 0,1-1 1 0 0,0 1-1 0 0,-1 0 1 0 0,1-1-1 0 0,0 1 0 0 0,0 0 1 0 0,-1-1-1 0 0,1 1 0 0 0,0 0 1 0 0,0 0-1 0 0,0 0 1 0 0,0 0-1 0 0,-1 0 0 0 0,1 0 1 0 0,0 0-1 0 0,0 0 1 0 0,0 0-1 0 0,-1 0 0 0 0,1 0 1 0 0,0 1-1 0 0,0-1 0 0 0,0 0 1 0 0,-1 1-1 0 0,1-1 1 0 0,0 0-1 0 0,-1 1 0 0 0,1-1 1 0 0,0 1-1 0 0,-1-1 1 0 0,1 1-1 0 0,0-1 0 0 0,-1 1 1 0 0,1-1-1 0 0,-1 1 0 0 0,1 0 1 0 0,-1-1-1 0 0,1 1 1 0 0,-1 0-1 0 0,1 0-13 0 0,32 103 929 0 0,43 237-10 0 0,-22-183-739 0 0,-36-128-156 0 0,-17-30-8 0 0,9-52 1381 0 0,38-103-1357 0 0,-24 97-6 0 0,112-268 20 0 0,-83 210-73 0 0,-51 113-4761 0 0,-1 8 1935 0 0,-1 0-408 0 0,0-1-3723 0 0,2 0-4867 0 0</inkml:trace>
</inkml:ink>
</file>

<file path=ppt/ink/ink3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47.91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7218 0 0,'0'0'2028'0'0,"0"0"-269"0"0,0 0-168 0 0,0 0 13 0 0,0 0-6 0 0,0 0-200 0 0,0 0-326 0 0,0 0-343 0 0,0 0-184 0 0,0 0-5 0 0,0 0 100 0 0,0 0 79 0 0,0 0 27 0 0,5 2-17 0 0,124 20 3679 0 0,77-34-2941 0 0,-125 4-1209 0 0,-81 8-255 0 0,0 0 14 0 0,0 0 3 0 0,0 0 7 0 0,0 0-10 0 0,0 0-21 0 0,0 0-41 0 0,0 0 30 0 0,0 0-30 0 0,0 0-34 0 0,-21-1-6301 0 0,18 0 5129 0 0,-2-1-1120 0 0,1 2-4095 0 0,0 0-5163 0 0</inkml:trace>
</inkml:ink>
</file>

<file path=ppt/ink/ink3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48.25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11819 0 0,'0'0'2211'0'0,"0"0"-696"0"0,0 0-416 0 0,0 0-9 0 0,0 0 132 0 0,0 0 69 0 0,0 0-120 0 0,0 0-260 0 0,0 0-220 0 0,0 0-153 0 0,0 0-84 0 0,0 0-25 0 0,0 0-23 0 0,4 19-38 0 0,18 98 237 0 0,-10 103 228 0 0,-13-154-3114 0 0,1-65 1206 0 0,0-1-405 0 0,0 0-567 0 0,1 0-2312 0 0,0 0-70 0 0,1 0-6353 0 0</inkml:trace>
</inkml:ink>
</file>

<file path=ppt/ink/ink3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56.36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8 247 0 0 0,'0'0'424'0'0,"0"0"1163"0"0,0 0 340 0 0,0 0 43 0 0,0 0-26 0 0,0 0-87 0 0,0 0-169 0 0,0 0-209 0 0,0 0-184 0 0,0 0-137 0 0,0 0-78 0 0,0 0-64 0 0,-7 8 4125 0 0,140-8-793 0 0,181 0-2805 0 0,-314 0-1537 0 0,0 0 29 0 0,0 0-4 0 0,0 0 10 0 0,0 0 15 0 0,0 0-11 0 0,0 0 2 0 0,0 0 10 0 0,0 0 25 0 0,0 0-39 0 0,0 0 9 0 0,0 0-6 0 0,0 0-46 0 0,0 0 44 0 0,0 0 2 0 0,0 0 4 0 0,0 0 13 0 0,0 0-19 0 0,0 0-11 0 0,0 0 5 0 0,0 0 16 0 0,0 0-11 0 0,0 0-7 0 0,0 0 9 0 0,0 0-1 0 0,0 0-12 0 0,0 0 14 0 0,0 0 6 0 0,0 0-7 0 0,0 0 10 0 0,0 0 7 0 0,0 0-3 0 0,0 0-11 0 0,-32-66 347 0 0,-44-30-200 0 0,17 33-73 0 0,47 38-399 0 0,12 24 142 0 0,0 1-122 0 0,0 0-165 0 0,30-1-4487 0 0,-13-1 1099 0 0,-6 2-1588 0 0,1 0-6850 0 0</inkml:trace>
</inkml:ink>
</file>

<file path=ppt/ink/ink3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53.0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1 233 3921 0 0,'0'0'1731'0'0,"0"0"-208"0"0,0 0 128 0 0,0 0 203 0 0,0 0 14 0 0,0 0-248 0 0,0 0-359 0 0,0 0-286 0 0,0 0-195 0 0,0 0-112 0 0,0 0-20 0 0,1-1-378 0 0,3-2 6367 0 0,-4 3-6432 0 0,0 0-13 0 0,0 0-10 0 0,0 0-22 0 0,38 44 1460 0 0,56 71-645 0 0,-36 11-582 0 0,-8-13-257 0 0,-24-62-110 0 0,-16-40-14 0 0,-10-11-19 0 0,0 0 24 0 0,0 0 6 0 0,0 0-4 0 0,0 0-2 0 0,0 0-13 0 0,0 0 19 0 0,0 0-3 0 0,0 0 8 0 0,0 0 21 0 0,0 0 0 0 0,0 0 2 0 0,0 0 4 0 0,0 0-23 0 0,0 0 2 0 0,0 0 16 0 0,0 0-6 0 0,90-243 667 0 0,-22 129-697 0 0,-16 41 20 0 0,-46 46 395 0 0,1-8-268 0 0,-7 34-157 0 0,9-22-108 0 0,19-34 86 0 0,-9 31-5825 0 0,-5 22-3198 0 0,-14 4-2625 0 0</inkml:trace>
  <inkml:trace contextRef="#ctx0" brushRef="#br0" timeOffset="2180.061">960 1 4833 0 0,'0'0'2669'0'0,"0"0"-1096"0"0,0 0-320 0 0,0 0 162 0 0,0 0 181 0 0,0 0-16 0 0,0 0-289 0 0,0 0-433 0 0,0 0-330 0 0,0 0-151 0 0,0 0-9 0 0,0 0 43 0 0,0 0 24 0 0,-7 7-10 0 0,-84 79 1884 0 0,62-50-1222 0 0,29-36-1068 0 0,0 0 1 0 0,0 0 0 0 0,0 1 0 0 0,0-1 0 0 0,0 0 0 0 0,0 0 0 0 0,0 0 0 0 0,0 1-1 0 0,0-1 1 0 0,0 0 0 0 0,0 0 0 0 0,0 0 0 0 0,0 1 0 0 0,0-1 0 0 0,0 0 0 0 0,0 0-1 0 0,0 0 1 0 0,0 1 0 0 0,0-1 0 0 0,0 0 0 0 0,-1 0 0 0 0,1 0 0 0 0,0 1 0 0 0,0-1-1 0 0,0 0 1 0 0,0 0 0 0 0,0 0 0 0 0,-1 0 0 0 0,1 0 0 0 0,0 1 0 0 0,0-1 0 0 0,0 0-1 0 0,0 0 1 0 0,-1 0 0 0 0,1 0 0 0 0,0 0 0 0 0,0 0 0 0 0,0 0 0 0 0,-1 0 0 0 0,1 0-1 0 0,0 0-19 0 0,39-25 897 0 0,8-7-375 0 0,-115 89 1199 0 0,44-40-2180 0 0,7-11-2914 0 0,16-6 1690 0 0,1 0-903 0 0,0 0-2228 0 0,0 0-4320 0 0</inkml:trace>
  <inkml:trace contextRef="#ctx0" brushRef="#br0" timeOffset="4019.071">713 682 5249 0 0,'0'0'1598'0'0,"0"0"-221"0"0,0 0 200 0 0,0 0 399 0 0,0 0 210 0 0,0 0-142 0 0,0 0-434 0 0,0 0-428 0 0,0 0-274 0 0,0 0-120 0 0,0 0-42 0 0,0 0-25 0 0,0 0-21 0 0,0 30 3544 0 0,-24 109-2166 0 0,33-117-1852 0 0,-2-21-381 0 0,-2-13-3243 0 0,-3-14-4327 0 0,0 20 2282 0 0,-1 2-6046 0 0</inkml:trace>
  <inkml:trace contextRef="#ctx0" brushRef="#br0" timeOffset="4672.29">816 402 9090 0 0,'0'0'2272'0'0,"0"0"-286"0"0,0 0-199 0 0,0 0-112 0 0,0 0-186 0 0,0 0-236 0 0,0 0-213 0 0,0 0-166 0 0,0 0-109 0 0,0 0-51 0 0,0 0-69 0 0,0 0-81 0 0,-3 1-73 0 0,-31 17 954 0 0,19 0 39 0 0,16-18-1417 0 0,-10-4 2149 0 0,32-26-2193 0 0,-16 15-4960 0 0,1 7-2641 0 0,-7 7 5683 0 0,4-4-10814 0 0</inkml:trace>
</inkml:ink>
</file>

<file path=ppt/ink/ink3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6:13.39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1215 3793 0 0,'0'0'1291'0'0,"0"0"-226"0"0,0 0 92 0 0,0 0 363 0 0,0 0 298 0 0,0 0 18 0 0,0 0-238 0 0,0 0-359 0 0,0 0-246 0 0,0 0-133 0 0,0 0-62 0 0,14-11 1416 0 0,73-134 2161 0 0,11-17-3269 0 0,141-224 191 0 0,-27 9-658 0 0,-164 244 3 0 0,-56 419-542 0 0,48-73-20 0 0,35 70-58 0 0,-39-109 581 0 0,-50-178-36 0 0,-285-214-435 0 0,163 112-279 0 0,128 99-44 0 0,0 1 1 0 0,-1-1-1 0 0,0 1 0 0 0,0 1 0 0 0,-1 0 0 0 0,1 0 0 0 0,-1 1 0 0 0,0 0 0 0 0,0 0 0 0 0,-1 2 0 0 0,1-1 0 0 0,-1 1 0 0 0,-7 0 191 0 0,21 50-5195 0 0,19-6-2460 0 0,-14-29-3426 0 0</inkml:trace>
  <inkml:trace contextRef="#ctx0" brushRef="#br0" timeOffset="1441.12">1024 1145 10978 0 0,'0'0'1202'0'0,"0"0"-262"0"0,0 0 72 0 0,0 0 281 0 0,0 0 160 0 0,0 0-58 0 0,0 0-181 0 0,0 0-179 0 0,0 0-154 0 0,0 0-111 0 0,35-20-99 0 0,107-62-94 0 0,-128 75-387 0 0,-1-1 0 0 0,0 0 0 0 0,0-1 0 0 0,-1-1 0 0 0,0 0 0 0 0,-1 0-1 0 0,0-1 1 0 0,8-10-190 0 0,3-5 331 0 0,4-3-187 0 0,-1-1 0 0 0,-2-1 0 0 0,-1-1 0 0 0,-2-1 0 0 0,-1-1 0 0 0,-1-1 0 0 0,-2 0 0 0 0,-2-1 0 0 0,-1-1 0 0 0,-2 0 0 0 0,-2-1 0 0 0,-1 0 0 0 0,-1 0 0 0 0,-3-1 0 0 0,0-31-144 0 0,-3 64-3 0 0,0 0 0 0 0,0 0-1 0 0,-1 0 1 0 0,0 0 0 0 0,0 0-1 0 0,0-1 1 0 0,-1 1 0 0 0,0 0 0 0 0,0 0-1 0 0,0 0 1 0 0,-1 1 0 0 0,0-1-1 0 0,0 0 1 0 0,-1 0 0 0 0,1 1 0 0 0,-1 0-1 0 0,-1-1 1 0 0,1 1 0 0 0,-1 0-1 0 0,1 1 1 0 0,-1-1 0 0 0,-1 1 0 0 0,1-1-1 0 0,-1 1 1 0 0,1 1 0 0 0,-1-1-1 0 0,-1 1 1 0 0,-3-3 3 0 0,3 7-37 0 0,-1 1 0 0 0,1 0 0 0 0,0 0 1 0 0,0 1-1 0 0,0 0 0 0 0,0 0 0 0 0,0 0 0 0 0,1 0 0 0 0,0 1 0 0 0,-1 0 0 0 0,1 0 0 0 0,1 1 0 0 0,-1-1 0 0 0,0 1 0 0 0,1 0 1 0 0,0 0-1 0 0,1 1 0 0 0,-1-1 0 0 0,1 1 0 0 0,0 0 0 0 0,0 0 0 0 0,0 0 0 0 0,1 0 0 0 0,-1 5 37 0 0,-2-3-17 0 0,-83 189-139 0 0,80-170 169 0 0,0 1 0 0 0,2 0 0 0 0,1 1 0 0 0,2-1 0 0 0,0 1 1 0 0,2 16-14 0 0,2-35 2 0 0,-1 1 0 0 0,2-1 0 0 0,0 0 0 0 0,0 0 0 0 0,0 0 0 0 0,1 0 0 0 0,1 0 0 0 0,0-1 0 0 0,0 1 0 0 0,1-1 0 0 0,0 0 0 0 0,5 6-2 0 0,-2-6 33 0 0,1-1-1 0 0,0-1 1 0 0,1 1 0 0 0,0-1 0 0 0,0-1-1 0 0,0 0 1 0 0,1 0 0 0 0,-1-1-1 0 0,1-1 1 0 0,1 1 0 0 0,-1-2-1 0 0,1 0 1 0 0,-1 0 0 0 0,1-1 0 0 0,0 0-1 0 0,0-1 1 0 0,0-1 0 0 0,0 0-1 0 0,0 0 1 0 0,0-1 0 0 0,10-2-33 0 0,-1-2 54 0 0,1-1 0 0 0,-1 0 0 0 0,-1-2 0 0 0,1 0 0 0 0,-2-1 0 0 0,1-1 0 0 0,-1-1 0 0 0,0-1 1 0 0,1-2-55 0 0,3-4 44 0 0,0-1 1 0 0,-1-1-1 0 0,-2-1 1 0 0,0-1-1 0 0,-1 0 1 0 0,15-24-45 0 0,-6 9 49 0 0,-3 0 61 0 0,-25 37-94 0 0,0 0-24 0 0,0 0-6 0 0,0 0-24 0 0,0 11-98 0 0,7 277 572 0 0,-7-282-428 0 0,-1 1 0 0 0,0 0 0 0 0,-1-1 0 0 0,0 1 0 0 0,0-1 0 0 0,0 0 0 0 0,0 1-1 0 0,-1-1 1 0 0,0 0 0 0 0,-1-1 0 0 0,1 1 0 0 0,-1 0 0 0 0,0-1 0 0 0,-1 0 0 0 0,1 0 0 0 0,-1 0-1 0 0,0-1 1 0 0,0 1 0 0 0,0-1 0 0 0,-1-1 0 0 0,1 1 0 0 0,-1-1 0 0 0,0 0 0 0 0,0 0 0 0 0,-1 0-1 0 0,1-1 1 0 0,0 0 0 0 0,-1 0 0 0 0,1-1 0 0 0,-1 1 0 0 0,0-2 0 0 0,1 1 0 0 0,-1-1 0 0 0,0 0-1 0 0,-4 0-7 0 0,17-16-490 0 0,12 5 496 0 0,0 1 0 0 0,1 1 0 0 0,0 0 0 0 0,1 1 0 0 0,-1 2 0 0 0,2 0 0 0 0,-1 0 0 0 0,0 2 0 0 0,1 1 0 0 0,0 1 0 0 0,0 0 0 0 0,7 2-6 0 0,-11-1 88 0 0,-1-1 0 0 0,1 0 1 0 0,-1-1-1 0 0,0-1 1 0 0,1-1-1 0 0,-2 0 0 0 0,1-1 1 0 0,-1 0-1 0 0,0-1 0 0 0,0-1 1 0 0,10-7-89 0 0,-20 12 30 0 0,0-1 0 0 0,-1 1 0 0 0,1-1 0 0 0,-1 0 1 0 0,1 0-1 0 0,-1 0 0 0 0,-1-1 0 0 0,1 1 0 0 0,-1-1 0 0 0,1 0 0 0 0,-1 0 1 0 0,-1 0-1 0 0,1-1 0 0 0,-1 1 0 0 0,0-1 0 0 0,0 1 0 0 0,0-1 0 0 0,-1 0 1 0 0,0 1-1 0 0,1-6-30 0 0,-2 10 48 0 0,0 1-22 0 0,0 0 9 0 0,0 0-8 0 0,-64 44-329 0 0,58-39 296 0 0,0 0 0 0 0,1 1-1 0 0,-1-1 1 0 0,1 2 0 0 0,1-1-1 0 0,-1 0 1 0 0,1 1 0 0 0,0 0-1 0 0,0 0 1 0 0,1 0 0 0 0,0 0 0 0 0,0 0-1 0 0,1 1 1 0 0,0 0 0 0 0,0-1-1 0 0,1 1 1 0 0,0 0 0 0 0,0 0-1 0 0,1 6 7 0 0,0-9-2 0 0,0-1-1 0 0,0 0 1 0 0,1 1-1 0 0,-1-1 1 0 0,1 0 0 0 0,0 0-1 0 0,0 0 1 0 0,1 0-1 0 0,-1 1 1 0 0,1-2-1 0 0,0 1 1 0 0,0 0-1 0 0,0 0 1 0 0,0-1 0 0 0,1 1-1 0 0,0-1 1 0 0,-1 1-1 0 0,1-1 1 0 0,1 0-1 0 0,-1 0 1 0 0,0-1-1 0 0,1 1 1 0 0,-1-1 0 0 0,4 2 2 0 0,2 1 26 0 0,0-2 0 0 0,0 1 0 0 0,0-1 0 0 0,1-1 0 0 0,-1 0-1 0 0,1 0 1 0 0,-1-1 0 0 0,1 0 0 0 0,-1 0 0 0 0,1-1 0 0 0,0-1 0 0 0,0 1 0 0 0,-1-2 0 0 0,1 1 0 0 0,-1-1 0 0 0,1-1 0 0 0,-1 1 0 0 0,0-2 0 0 0,0 1 0 0 0,0-1 0 0 0,-1-1 0 0 0,1 0 0 0 0,-1 0 0 0 0,0 0 0 0 0,0-1 0 0 0,-1 0 0 0 0,0-1 0 0 0,0 0 0 0 0,6-7-26 0 0,-8 9 22 0 0,0-1 1 0 0,-1 0-1 0 0,1 1 0 0 0,-1-2 0 0 0,0 1 1 0 0,-1 0-1 0 0,1-1 0 0 0,-1 0 1 0 0,-1 0-1 0 0,1 0 0 0 0,-1 0 0 0 0,0 0 1 0 0,-1 0-1 0 0,0 0 0 0 0,0-1 1 0 0,-1 1-1 0 0,1-7-22 0 0,0 7 1 0 0,-1 0 1 0 0,1 0-1 0 0,-1-1 1 0 0,0 1 0 0 0,-1 0-1 0 0,0 0 1 0 0,0-1-1 0 0,0 1 1 0 0,-1 0-1 0 0,0 0 1 0 0,-1 0-1 0 0,1 1 1 0 0,-1-1-1 0 0,-1 0 1 0 0,1 1-1 0 0,-1 0 1 0 0,0 0 0 0 0,0 0-1 0 0,-1 0 1 0 0,0 1-1 0 0,0 0 1 0 0,0 0-1 0 0,-1 0 1 0 0,1 0-1 0 0,-1 1 1 0 0,-5-3-2 0 0,3 4-57 0 0,0 0 1 0 0,0 0-1 0 0,-1 1 1 0 0,1 0 0 0 0,-1 1-1 0 0,0 0 1 0 0,1 0-1 0 0,-1 0 1 0 0,0 1-1 0 0,0 1 1 0 0,1-1-1 0 0,-2 2 57 0 0,9-2-16 0 0,0 0 0 0 0,0 0 0 0 0,-1 1 0 0 0,1-1 0 0 0,0 0-1 0 0,0 1 1 0 0,0-1 0 0 0,0 1 0 0 0,0-1 0 0 0,0 1 0 0 0,0 0 0 0 0,0 0-1 0 0,0-1 1 0 0,0 1 0 0 0,0 0 0 0 0,0 0 0 0 0,1 0 0 0 0,-1 0-1 0 0,0 0 1 0 0,1 0 0 0 0,-1 0 0 0 0,0 0 0 0 0,1 0 0 0 0,-1 0-1 0 0,1 0 1 0 0,0 0 0 0 0,-1 0 0 0 0,1 1 0 0 0,0-1 0 0 0,0 0 0 0 0,0 0-1 0 0,-1 0 1 0 0,1 0 0 0 0,0 1 0 0 0,1-1 0 0 0,-1 0 0 0 0,0 0-1 0 0,0 0 1 0 0,0 1 0 0 0,1-1 0 0 0,-1 0 0 0 0,1 0 0 0 0,-1 0 0 0 0,1 0-1 0 0,-1 0 1 0 0,1 0 0 0 0,0 0 0 0 0,-1 0 0 0 0,1 0 0 0 0,0 0-1 0 0,0 0 1 0 0,0 0 0 0 0,0-1 0 0 0,0 1 0 0 0,-1 0 0 0 0,1 0-1 0 0,1-1 1 0 0,-1 1 0 0 0,0-1 0 0 0,0 1 0 0 0,0-1 16 0 0,13 4-23 0 0,0-2 0 0 0,-1 0 1 0 0,1 0-1 0 0,0-1 0 0 0,1-1 1 0 0,-1 0-1 0 0,0-1 0 0 0,0 0 1 0 0,11-4 22 0 0,250-64-1034 0 0,-200 46-215 0 0,-14 3-1220 0 0,-29 9-2115 0 0,-4 2-7455 0 0</inkml:trace>
</inkml:ink>
</file>

<file path=ppt/ink/ink3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6:22.0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0 356 1840 0 0,'0'0'2220'0'0,"0"0"-580"0"0,0 0-316 0 0,0 0-34 0 0,0 0 67 0 0,0 0 20 0 0,0 0-112 0 0,0 0-220 0 0,0 0-231 0 0,0 0-200 0 0,0 0-61 0 0,24-3 2500 0 0,-9-5-2398 0 0,-1-1 1 0 0,-1 0-1 0 0,0 0 1 0 0,0-1-1 0 0,-1-1 1 0 0,0 0-1 0 0,0-1 1 0 0,-1-1-656 0 0,40-75 1767 0 0,-46 80-1305 0 0,-5 15-253 0 0,0 12-64 0 0,24 109 359 0 0,44 160-4 0 0,19-35-304 0 0,-71-228 654 0 0,-8-42 46 0 0,5-160-517 0 0,102-220-115 0 0,-99 286-291 0 0,-16 111 3 0 0,-8 2-2878 0 0,-1 0-9946 0 0,5-2 2506 0 0</inkml:trace>
  <inkml:trace contextRef="#ctx0" brushRef="#br0" timeOffset="958.276">617 868 2473 0 0,'0'0'4795'0'0,"0"0"-2402"0"0,0 0-890 0 0,0 0-46 0 0,0 0 128 0 0,0 0 80 0 0,0 0-114 0 0,0 0-280 0 0,0 0-274 0 0,0 0-201 0 0,0 0-100 0 0,0 0-45 0 0,0 0-27 0 0,7-7 1903 0 0,-18 43-581 0 0,-6 12-1559 0 0,8 23 160 0 0,8-22-89 0 0,28-6-102 0 0,-15-81-7520 0 0,-9 21-1907 0 0,-3 13-2380 0 0</inkml:trace>
  <inkml:trace contextRef="#ctx0" brushRef="#br0" timeOffset="1462.016">724 563 10866 0 0,'0'0'2267'0'0,"0"0"-413"0"0,0 0-256 0 0,0 0-70 0 0,0 0-103 0 0,0 0-163 0 0,0 0-216 0 0,0 0-246 0 0,0 0-156 0 0,0 0-109 0 0,0 0-72 0 0,0 0-34 0 0,0 0-11 0 0,-9-15 1457 0 0,32-13-1835 0 0,-23 28-14 0 0,-1 0 1 0 0,1 0 0 0 0,0 0-1 0 0,0 0 1 0 0,-1 0-1 0 0,1 0 1 0 0,0-1-1 0 0,0 1 1 0 0,-1 0 0 0 0,1 0-1 0 0,0 0 1 0 0,0 0-1 0 0,-1-1 1 0 0,1 1-1 0 0,0 0 1 0 0,0 0 0 0 0,0-1-1 0 0,0 1 1 0 0,-1 0-1 0 0,1 0 1 0 0,0-1-1 0 0,0 1 1 0 0,0 0 0 0 0,0 0-1 0 0,0-1 1 0 0,0 1-1 0 0,0 0 1 0 0,0 0-1 0 0,0-1 1 0 0,0 1 0 0 0,0 0-1 0 0,0-1 1 0 0,0 1-1 0 0,0 0 1 0 0,0 0-1 0 0,0-1 1 0 0,0 1 0 0 0,0 0-1 0 0,0-1 1 0 0,0 1-27 0 0,-15 9 414 0 0,12-7-5170 0 0,3-2-5208 0 0,0 0-1490 0 0</inkml:trace>
  <inkml:trace contextRef="#ctx0" brushRef="#br0" timeOffset="2115.97">838 25 6737 0 0,'0'0'3354'0'0,"0"0"-1165"0"0,0 0-479 0 0,0 0-53 0 0,0 0-71 0 0,0 0-155 0 0,0 0-209 0 0,0 0-222 0 0,0 0-179 0 0,0 0-110 0 0,0 0-69 0 0,0 0-53 0 0,0 0-29 0 0,-3-1-25 0 0,-11-1-26 0 0,11 1-14 0 0,3 1-47 0 0,0 0-54 0 0,0 0-57 0 0,0 0-62 0 0,0 0-3 0 0,0 0-15 0 0,0 0-18 0 0,13 0 422 0 0,112-14 10 0 0,-120 14-646 0 0,-4-1-18 0 0,1 0 0 0 0,0 0 1 0 0,0 0-1 0 0,0 1 1 0 0,0-1-1 0 0,0 1 0 0 0,0-1 1 0 0,0 1-1 0 0,0 0 0 0 0,0 0 1 0 0,0-1-1 0 0,0 2 1 0 0,0-1-1 0 0,0 0 0 0 0,0 0 1 0 0,0 1-1 0 0,0-1 0 0 0,0 1 1 0 0,0-1-1 0 0,-1 1 1 0 0,1 0-1 0 0,0 0 0 0 0,0 0 1 0 0,0 0-1 0 0,-1 0 0 0 0,1 0 1 0 0,-1 0-1 0 0,1 1 1 0 0,-1-1-1 0 0,1 1 0 0 0,-1-1 1 0 0,0 1-1 0 0,1-1 0 0 0,-1 1 1 0 0,0 0-1 0 0,0 0 1 0 0,0-1-1 0 0,-1 1 0 0 0,1 0 1 0 0,0 0-1 0 0,-1 0 1 0 0,1 0-1 0 0,-1 0 0 0 0,0 0 1 0 0,1 0-1 0 0,-1 0 0 0 0,0 0 1 0 0,0 0-1 0 0,0 0 1 0 0,-1 0-1 0 0,1 0 0 0 0,-1 1-7 0 0,-101 141 680 0 0,102-142-667 0 0,-1-1 0 0 0,1 0 0 0 0,-1 1 0 0 0,1-1 0 0 0,0 1-1 0 0,-1-1 1 0 0,1 1 0 0 0,0-1 0 0 0,0 1 0 0 0,0-1-1 0 0,0 1 1 0 0,0-1 0 0 0,1 0 0 0 0,-1 1 0 0 0,0-1-1 0 0,1 1 1 0 0,-1-1 0 0 0,1 1 0 0 0,-1-1 0 0 0,1 0-1 0 0,0 0 1 0 0,-1 1 0 0 0,1-1 0 0 0,0 0 0 0 0,0 0-1 0 0,0 0 1 0 0,0 0 0 0 0,0 0 0 0 0,0 0 0 0 0,0 0-1 0 0,0 0 1 0 0,1 0 0 0 0,-1 0 0 0 0,0 0 0 0 0,0-1 0 0 0,1 1-1 0 0,-1-1 1 0 0,1 1 0 0 0,-1-1 0 0 0,0 1 0 0 0,1-1-1 0 0,-1 0 1 0 0,2 0-13 0 0,77 4 611 0 0,-60-5-555 0 0,26-2-3071 0 0,-42 10-440 0 0,-4-3-1171 0 0,2-1-7500 0 0</inkml:trace>
  <inkml:trace contextRef="#ctx0" brushRef="#br0" timeOffset="2894.033">1363 507 5481 0 0,'0'0'3329'0'0,"0"0"-1133"0"0,0 0-454 0 0,0 0-71 0 0,0 0-21 0 0,0 0-99 0 0,0 0-227 0 0,0 0-281 0 0,0 0-203 0 0,0 0-114 0 0,0 0-60 0 0,0 0 11 0 0,0 0-23 0 0,4 11 3462 0 0,181-25-2089 0 0,-94 3-1784 0 0,-71 7 442 0 0,-18 1-4847 0 0,-6 3-2004 0 0,-4-1-3851 0 0,5 1-259 0 0</inkml:trace>
  <inkml:trace contextRef="#ctx0" brushRef="#br0" timeOffset="3409.393">1377 706 11002 0 0,'0'0'2650'0'0,"0"0"-709"0"0,0 0-344 0 0,0 0-72 0 0,0 0-65 0 0,0 0-138 0 0,0 0-242 0 0,0 0-247 0 0,0 0-163 0 0,0 0-94 0 0,0 0-72 0 0,0 0-40 0 0,6 8 1819 0 0,277-8 698 0 0,-285-13-6627 0 0,2 6-786 0 0,0 4-620 0 0,0 0-7065 0 0</inkml:trace>
</inkml:ink>
</file>

<file path=ppt/ink/ink3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6:28.4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2 240 2849 0 0,'0'0'4830'0'0,"0"0"-2323"0"0,0 0-736 0 0,0 0-40 0 0,0 0 66 0 0,0 0-70 0 0,0 0-199 0 0,0 0-308 0 0,0 0-290 0 0,0 0-177 0 0,0 0-95 0 0,0-6-22 0 0,0-2-404 0 0,-1-2 191 0 0,1 4 3120 0 0,0 6-3352 0 0,0 0-32 0 0,0 0-15 0 0,0 23 793 0 0,40 138 263 0 0,-14 237-558 0 0,-19-192-501 0 0,-2-250-6449 0 0,2 16 2900 0 0,-4 11-617 0 0,2 1-3961 0 0,-1 7-836 0 0</inkml:trace>
  <inkml:trace contextRef="#ctx0" brushRef="#br0" timeOffset="1431.839">249 457 0 0 0,'0'0'488'0'0,"0"0"926"0"0,0 0 210 0 0,0 0-60 0 0,0 0-87 0 0,0 0-110 0 0,0 0-119 0 0,0 0-109 0 0,0 0-60 0 0,0 0-11 0 0,0 0 43 0 0,7 0 1937 0 0,-1 1 5142 0 0,-1 1-5115 0 0,11-15-2954 0 0,-10 8 91 0 0,46-38 1 0 0,-42 35 62 0 0,-10 28 131 0 0,-1-3-411 0 0,31 152 256 0 0,14-3-148 0 0,-24-60 7 0 0,-20-106-108 0 0,0 0-5 0 0,15 11 796 0 0,-2-44-423 0 0,121-321-191 0 0,-97 260-185 0 0,-36 86-264 0 0,-2 8 183 0 0,1 0-21 0 0,0 0-39 0 0,0 0-54 0 0,0 0-66 0 0,0 0-81 0 0,-9-14-7301 0 0,2 7-1350 0 0,3 6-2958 0 0</inkml:trace>
  <inkml:trace contextRef="#ctx0" brushRef="#br0" timeOffset="2134.65">319 151 4705 0 0,'0'0'3175'0'0,"0"0"-936"0"0,0 0-355 0 0,0 0-21 0 0,0 0-96 0 0,0 0-204 0 0,0 0-280 0 0,0 0-294 0 0,0 0-201 0 0,0 0-122 0 0,0 0-63 0 0,0 0-11 0 0,0 0 1 0 0,-1 0 3371 0 0,339 4-788 0 0,-355-4-2171 0 0,-20-25-873 0 0,32 19-211 0 0,0 0 0 0 0,0 0 1 0 0,1 0-1 0 0,-1-1 1 0 0,2 0-1 0 0,-1 1 0 0 0,1-1 1 0 0,0-1-1 0 0,0 1 1 0 0,1 0-1 0 0,-1-6 79 0 0,1-7-4471 0 0,5 1-4192 0 0,-1 15-3580 0 0</inkml:trace>
  <inkml:trace contextRef="#ctx0" brushRef="#br0" timeOffset="4484.136">805 825 5649 0 0,'0'0'2357'0'0,"0"0"-209"0"0,0 0-69 0 0,0 0-98 0 0,0 0-189 0 0,0 0-310 0 0,0 0-375 0 0,0 0-295 0 0,0 0-185 0 0,0 0-125 0 0,0 0-95 0 0,0 0-16 0 0,0 0-24 0 0,-3 3-5 0 0,-4 2-266 0 0,-23 39 3065 0 0,28-36-3071 0 0,1-1 1 0 0,0 0-1 0 0,0 0 0 0 0,1 1 1 0 0,0-1-1 0 0,1 0 1 0 0,-1 1-1 0 0,1-1 0 0 0,0 0 1 0 0,1 0-1 0 0,0 0 0 0 0,0 0 1 0 0,1 0-1 0 0,0 0 0 0 0,0 0 1 0 0,2 3-91 0 0,5 1 257 0 0,-9-11-242 0 0,-1 0 2 0 0,0 0 4 0 0,0 0-1 0 0,0 0-4 0 0,0 0-48 0 0,0 0-2 0 0,0 0-4 0 0,0 0-26 0 0,4-23-2337 0 0,-2 6-225 0 0,-2 9-513 0 0,2 1-3985 0 0,-1 3-3738 0 0</inkml:trace>
  <inkml:trace contextRef="#ctx0" brushRef="#br0" timeOffset="4894.967">864 590 7506 0 0,'0'0'2892'0'0,"0"0"-879"0"0,0 0-465 0 0,0 0-88 0 0,0 0-55 0 0,0 0-122 0 0,0 0-193 0 0,0 0-217 0 0,0 0-181 0 0,0 0-123 0 0,0 0-94 0 0,0 0-54 0 0,-8 5-46 0 0,-26 15-32 0 0,35-20-309 0 0,-1 0 1 0 0,1 0-1 0 0,-1 0 1 0 0,1 0-1 0 0,-1 0 1 0 0,1 0-1 0 0,-1 0 0 0 0,1 0 1 0 0,0 0-1 0 0,-1 0 1 0 0,1 0-1 0 0,-1 0 1 0 0,1 1-1 0 0,-1-1 1 0 0,1 0-1 0 0,-1 0 0 0 0,0 1 1 0 0,1-1-1 0 0,-1 0 1 0 0,1 1-1 0 0,-1-1 1 0 0,0 0-1 0 0,1 1 1 0 0,-1-1-1 0 0,1 0 0 0 0,-1 1 1 0 0,0-1-1 0 0,0 1 1 0 0,1-1-1 0 0,-1 1 1 0 0,0-1-1 0 0,0 1 1 0 0,0-1-1 0 0,1 1 0 0 0,-1-1 1 0 0,0 1-1 0 0,0-1 1 0 0,0 1-1 0 0,0-1 1 0 0,0 1-1 0 0,0-1 1 0 0,0 1-1 0 0,0 0 0 0 0,0-1 1 0 0,0 1-1 0 0,-1-1 1 0 0,1 1-1 0 0,0-1 1 0 0,0 1-1 0 0,0-1 1 0 0,-1 1-1 0 0,1-1-34 0 0,29-21 565 0 0,-61 35-59 0 0,31-10-2946 0 0,19-11-8920 0 0,-16 3 441 0 0</inkml:trace>
  <inkml:trace contextRef="#ctx0" brushRef="#br0" timeOffset="5551.894">1041 203 4945 0 0,'0'0'3237'0'0,"0"0"-1149"0"0,0 0-426 0 0,0 0 62 0 0,0 0 37 0 0,0 0-85 0 0,0 0-257 0 0,0 0-324 0 0,0 0-232 0 0,0 0-130 0 0,0 0-31 0 0,0 0-20 0 0,0 0-19 0 0,5-4 2499 0 0,-5 85-1184 0 0,8 372-544 0 0,-5-218-1514 0 0,-3-234 54 0 0,4-34-4455 0 0,12-2-1494 0 0,-10 22-1343 0 0,0 5-4250 0 0</inkml:trace>
  <inkml:trace contextRef="#ctx0" brushRef="#br0" timeOffset="6199.671">1216 126 3121 0 0,'0'0'2100'0'0,"0"0"-165"0"0,0 0 16 0 0,0 0 66 0 0,0 0-78 0 0,0 0-200 0 0,0 0-246 0 0,0 0-243 0 0,0 0-176 0 0,0 0-145 0 0,0 0-94 0 0,0 0-36 0 0,0 0-4 0 0,-3-2-26 0 0,-1 1-1314 0 0,4 1 776 0 0,0 0 0 0 0,0 0-1 0 0,1 0 1 0 0,-1 0 0 0 0,0-1-1 0 0,0 1 1 0 0,0 0-1 0 0,0 0 1 0 0,0 0 0 0 0,1-1-1 0 0,-1 1 1 0 0,0 0 0 0 0,0 0-1 0 0,0 0 1 0 0,0 0 0 0 0,0-1-1 0 0,0 1 1 0 0,0 0-1 0 0,0 0 1 0 0,0-1 0 0 0,0 1-1 0 0,0 0 1 0 0,0 0 0 0 0,0-1-231 0 0,15 1 354 0 0,46 11 346 0 0,-17 15-469 0 0,-42-25-212 0 0,-1 0 0 0 0,1 1-1 0 0,-1-1 1 0 0,0 0 0 0 0,1 1 0 0 0,-1-1-1 0 0,0 1 1 0 0,0-1 0 0 0,0 1 0 0 0,0-1-1 0 0,0 1 1 0 0,0 0 0 0 0,0 0 0 0 0,0-1-1 0 0,-1 1 1 0 0,1 0 0 0 0,-1 0 0 0 0,0 0-1 0 0,1 0 1 0 0,-1 0 0 0 0,0 0 0 0 0,0 0-1 0 0,0 0 1 0 0,0-1 0 0 0,0 1 0 0 0,-1 0-1 0 0,1 0 1 0 0,-1 0 0 0 0,1 0 0 0 0,-1 0-1 0 0,1-1 1 0 0,-1 1 0 0 0,0 0-19 0 0,-18 22 343 0 0,-8 27 182 0 0,29-48-493 0 0,0-1-1 0 0,1 0 1 0 0,-1 0 0 0 0,0 0-1 0 0,1 0 1 0 0,0 0 0 0 0,-1 0-1 0 0,1-1 1 0 0,0 1 0 0 0,0-1-1 0 0,0 0 1 0 0,0 0 0 0 0,0 0-1 0 0,0 0 1 0 0,0 0-1 0 0,0-1 1 0 0,0 1 0 0 0,0-1-1 0 0,3 0-31 0 0,2 2 87 0 0,110-6-235 0 0,-71-12-1369 0 0,-17 4-6664 0 0,-26 11-4176 0 0</inkml:trace>
</inkml:ink>
</file>

<file path=ppt/ink/ink3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08.84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 22 3537 0 0,'0'0'2670'0'0,"0"0"-557"0"0,0 0-264 0 0,0 0-41 0 0,0 0-17 0 0,0 0-100 0 0,0 0-294 0 0,0 0-341 0 0,0 0-267 0 0,0 0-183 0 0,-7 0 273 0 0,5 0 3495 0 0,72 25-1105 0 0,39-24-2086 0 0,121-32-121 0 0,-74 14-619 0 0,-156 17-556 0 0,-29 1-4156 0 0,-10 13-2494 0 0,23-7 829 0 0,7-3-97 0 0,2 0-1376 0 0</inkml:trace>
</inkml:ink>
</file>

<file path=ppt/ink/ink3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09.47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71 5689 0 0,'0'0'2749'0'0,"0"0"-494"0"0,0 0-245 0 0,0 0-111 0 0,0 0-196 0 0,0 0-302 0 0,0 0-354 0 0,0 0-262 0 0,0 0-159 0 0,0 0-58 0 0,0 0-6 0 0,0 0 1 0 0,0 0-21 0 0,6 14 2739 0 0,157-22 715 0 0,124-49-2733 0 0,-276 55-1196 0 0,-6 1-1337 0 0,-5-3-3328 0 0,0-8-7764 0 0,0 12 354 0 0</inkml:trace>
</inkml:ink>
</file>

<file path=ppt/ink/ink3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14.27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1 129 4513 0 0,'0'0'2304'0'0,"0"0"-207"0"0,0 0-103 0 0,0 0 9 0 0,0 0-87 0 0,0 0-279 0 0,0 0-415 0 0,0 0-365 0 0,0 0-268 0 0,0 0-134 0 0,0 0 16 0 0,0 0 67 0 0,0 0 52 0 0,6 2 22 0 0,35 6 271 0 0,0-2 0 0 0,1-3 0 0 0,-1 0-1 0 0,1-3 1 0 0,28-4-883 0 0,227-25 2776 0 0,-331-4-2334 0 0,-26-33-388 0 0,57 60-2302 0 0,4-6-9862 0 0,1 12 3497 0 0</inkml:trace>
</inkml:ink>
</file>

<file path=ppt/ink/ink3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17.39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9 214 3921 0 0,'0'0'2562'0'0,"0"0"-517"0"0,0 0-136 0 0,0 0 95 0 0,0 0-2 0 0,0 0-159 0 0,0 0-331 0 0,0 0-354 0 0,0 0-284 0 0,0 0-176 0 0,0 0-41 0 0,0 0 12 0 0,-9-6 1251 0 0,34-4 3 0 0,78-18 367 0 0,74 25-1774 0 0,80-16-260 0 0,-256 18-215 0 0,0-1 0 0 0,0 1 0 0 0,-1-1 0 0 0,1 1 0 0 0,0-1 0 0 0,-1 1-1 0 0,1-1 1 0 0,-1 1 0 0 0,1-1 0 0 0,-1 1 0 0 0,0-1 0 0 0,0 0 0 0 0,1 1-1 0 0,-1-1 1 0 0,0 0 0 0 0,-1 1 0 0 0,1-1 0 0 0,0 0 0 0 0,0 1 0 0 0,-1-1-1 0 0,1 0 1 0 0,-1 1 0 0 0,1-1 0 0 0,-1 1 0 0 0,0-1 0 0 0,0 1 0 0 0,1-1 0 0 0,-1 1-1 0 0,0 0 1 0 0,0-1 0 0 0,-1 1 0 0 0,1 0 0 0 0,0 0-41 0 0,-8-8-284 0 0,1 2 0 0 0,-1-1 0 0 0,-1 1 0 0 0,1 0 0 0 0,-1 1 0 0 0,0 0 0 0 0,-1 1 0 0 0,1 0 1 0 0,-1 1-1 0 0,0 0 0 0 0,0 0 0 0 0,0 1 0 0 0,-4 1 284 0 0,-31-13-4638 0 0,35 12 1788 0 0,4 2-3079 0 0,1 1-5327 0 0</inkml:trace>
</inkml:ink>
</file>

<file path=ppt/ink/ink3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14.87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89 357 10826 0 0,'0'0'2299'0'0,"0"0"-478"0"0,0 0-258 0 0,0 0 36 0 0,0 0 32 0 0,0 0-119 0 0,0 0-312 0 0,0 0-361 0 0,0 0-255 0 0,0 0-134 0 0,0 0-95 0 0,0 0-51 0 0,0 0-44 0 0,-6 1-60 0 0,-34 17 296 0 0,64-30 84 0 0,-17 7-686 0 0,7-6 1117 0 0,-26 17-325 0 0,-10 15-606 0 0,22-20-56 0 0,0-1-21 0 0,0 0-1 0 0,0 0-14 0 0,0 0-28 0 0,0-3 140 0 0,0 3-4121 0 0,0 0-4348 0 0,0 3-3187 0 0</inkml:trace>
  <inkml:trace contextRef="#ctx0" brushRef="#br0" timeOffset="810.464">181 155 7834 0 0,'0'0'1960'0'0,"0"0"-290"0"0,0 0-77 0 0,0 0 17 0 0,0 0-59 0 0,0 0-188 0 0,0 0-251 0 0,0 0-175 0 0,0 0-53 0 0,0 0 3 0 0,0 0-53 0 0,0 0-60 0 0,0 0-78 0 0,20-4-98 0 0,131-37 820 0 0,-27-36 432 0 0,-92 52-1087 0 0,-32 25-778 0 0,0 0-5 0 0,0 0-6 0 0,1 19-22 0 0,19 180 173 0 0,-3-23-136 0 0,11 45 11 0 0,2-107-20 0 0,-24-104 261 0 0,-5-17 325 0 0,1-8-522 0 0,12-35 12 0 0,1 0 0 0 0,2 1 0 0 0,23-43-56 0 0,27-74 36 0 0,-54 127-43 0 0,-2 0 0 0 0,-1 0 0 0 0,-2-1 1 0 0,-2 0-1 0 0,1-40 7 0 0,-1 40-224 0 0,-6 39 117 0 0,0 1-36 0 0,0 0-61 0 0,0 0-60 0 0,0 0-95 0 0,0 0-139 0 0,0 0-184 0 0,0 0-162 0 0,0 25-5243 0 0,-2-17 1380 0 0,0 0-5041 0 0</inkml:trace>
  <inkml:trace contextRef="#ctx0" brushRef="#br0" timeOffset="1279.831">945 608 11402 0 0,'0'0'2600'0'0,"0"0"-539"0"0,0 0-340 0 0,0 0-125 0 0,0 0-138 0 0,0 0-207 0 0,0 0-326 0 0,0 0-305 0 0,0 0-190 0 0,0 0-150 0 0,0 0-53 0 0,0 0-15 0 0,0 0-6 0 0,-5 7-35 0 0,1-2-121 0 0,0 0 0 0 0,0 1 1 0 0,1 0-1 0 0,0-1 0 0 0,0 1 0 0 0,0 1 0 0 0,1-1 0 0 0,0 0 1 0 0,0 0-1 0 0,1 1 0 0 0,0 0 0 0 0,0-1 0 0 0,0 5-50 0 0,10 55 492 0 0,9-51-149 0 0,-17-15-380 0 0,-1 0-37 0 0,0 0-78 0 0,-7-30-4607 0 0,3 20 1001 0 0,2-1-3280 0 0,2 6-3791 0 0</inkml:trace>
  <inkml:trace contextRef="#ctx0" brushRef="#br0" timeOffset="1701.879">1017 324 9578 0 0,'0'0'2494'0'0,"0"0"-343"0"0,0 0-275 0 0,0 0-170 0 0,0 0-190 0 0,0 0-247 0 0,0 0-272 0 0,0 0-238 0 0,0 0-164 0 0,0 0-106 0 0,0 0-77 0 0,0 0-37 0 0,-10 2-63 0 0,-38 4 303 0 0,77 0-115 0 0,10-24-13 0 0,-56 12 787 0 0,0 13-1427 0 0,24-10-749 0 0,-5 2-7800 0 0,-2 1-2953 0 0</inkml:trace>
  <inkml:trace contextRef="#ctx0" brushRef="#br0" timeOffset="3896.891">56 365 0 0 0,'0'0'1220'0'0,"0"0"234"0"0,0 0-86 0 0,0 0-34 0 0,0 0-11 0 0,0 0-24 0 0,0 0 4 0 0,0 0-26 0 0,0 0-44 0 0,0 0-57 0 0,0 0-99 0 0,0 0-148 0 0,-3-1-151 0 0,1 0-629 0 0,0 1 0 0 0,0 0 0 0 0,0 0 0 0 0,0 0 0 0 0,0 1 0 0 0,1-1 0 0 0,-1 0-1 0 0,0 1 1 0 0,0-1 0 0 0,0 1 0 0 0,0 0 0 0 0,0-1 0 0 0,0 1 0 0 0,1 0 0 0 0,-1 0-1 0 0,0 0 1 0 0,1 1 0 0 0,-1-1 0 0 0,1 0 0 0 0,-1 1 0 0 0,1-1 0 0 0,-1 0 0 0 0,1 1-1 0 0,0 0 1 0 0,0-1 0 0 0,0 1 0 0 0,0 0 0 0 0,0 0 0 0 0,0-1 0 0 0,0 1 0 0 0,1 0-1 0 0,-1 0 1 0 0,1 0 0 0 0,-1 0 0 0 0,1 0 0 0 0,0 0 0 0 0,0 0 0 0 0,0 0 0 0 0,0 0-1 0 0,0 0 1 0 0,0 1-149 0 0,1-2 126 0 0,1 0-1 0 0,-1 0 1 0 0,0 0 0 0 0,1 0-1 0 0,-1 0 1 0 0,1 0-1 0 0,-1 0 1 0 0,1 0-1 0 0,0-1 1 0 0,-1 1-1 0 0,1 0 1 0 0,0-1 0 0 0,-1 0-1 0 0,1 1 1 0 0,0-1-1 0 0,0 0 1 0 0,-1 0-1 0 0,1 0 1 0 0,0 0-1 0 0,0 0 1 0 0,-1 0-1 0 0,1 0 1 0 0,0-1 0 0 0,-1 1-1 0 0,1-1 1 0 0,0 1-1 0 0,-1-1 1 0 0,2 0-126 0 0,0-1 53 0 0,0 1 0 0 0,-1-1 0 0 0,1 1 0 0 0,-1-1 0 0 0,1 0 0 0 0,-1 0 0 0 0,1 0 0 0 0,-1-1 0 0 0,0 1 0 0 0,0-1 0 0 0,0 1 0 0 0,-1-1 0 0 0,1 1 0 0 0,0-1 0 0 0,-1 0 0 0 0,0 0 0 0 0,0 0 0 0 0,0 0 0 0 0,0 0 0 0 0,1-2-53 0 0,-2 4 9 0 0,0 0 0 0 0,1 0 1 0 0,-1 0-1 0 0,0 0 0 0 0,0 0 0 0 0,0 0 0 0 0,0 0 1 0 0,0 0-1 0 0,0 0 0 0 0,0 0 0 0 0,0 0 1 0 0,0 0-1 0 0,0 0 0 0 0,-1 0 0 0 0,1 0 0 0 0,0 0 1 0 0,-1 0-1 0 0,1 0 0 0 0,-1 0 0 0 0,1 0 0 0 0,-1 0 1 0 0,1 1-1 0 0,-1-1 0 0 0,1 0 0 0 0,-1 0 1 0 0,0 0-1 0 0,0 1 0 0 0,1-1 0 0 0,-1 0 0 0 0,0 1 1 0 0,0-1-1 0 0,0 1 0 0 0,0-1 0 0 0,0 1 0 0 0,0-1 1 0 0,0 1-1 0 0,0 0 0 0 0,0-1 0 0 0,0 1 1 0 0,0 0-1 0 0,0 0 0 0 0,0 0 0 0 0,0 0 0 0 0,0 0 1 0 0,0 0-1 0 0,0 0 0 0 0,0 0 0 0 0,0 0 0 0 0,0 0 1 0 0,0 1-1 0 0,0-1 0 0 0,0 0 0 0 0,0 1 1 0 0,0-1-1 0 0,0 1-9 0 0,0-1-8 0 0,-2 0 9 0 0,1 0 0 0 0,0 0 1 0 0,-1 0-1 0 0,1 0 1 0 0,0 1-1 0 0,0-1 0 0 0,-1 1 1 0 0,1 0-1 0 0,0 0 0 0 0,0-1 1 0 0,0 1-1 0 0,0 1 1 0 0,0-1-1 0 0,0 0 0 0 0,0 0 1 0 0,1 1-1 0 0,-1-1 0 0 0,0 1 1 0 0,1 0-1 0 0,-1-1 0 0 0,1 1 1 0 0,-1 0-1 0 0,1 0 1 0 0,0 0-1 0 0,0 0 0 0 0,0 0 1 0 0,0 0-1 0 0,0 0 0 0 0,0 0 1 0 0,0 0-1 0 0,1 1 0 0 0,-1-1 1 0 0,1 0-1 0 0,0 0 1 0 0,0 1-1 0 0,0-1 0 0 0,0 0 1 0 0,0 0-1 0 0,0 1 0 0 0,0-1 1 0 0,1 0-1 0 0,-1 1-1 0 0,1-2 42 0 0,0 0 1 0 0,0 1-1 0 0,0-1 1 0 0,0 0-1 0 0,0 0 0 0 0,0 0 1 0 0,0 0-1 0 0,0 0 1 0 0,0 0-1 0 0,1-1 0 0 0,-1 1 1 0 0,0 0-1 0 0,1-1 1 0 0,-1 1-1 0 0,0 0 0 0 0,1-1 1 0 0,-1 0-1 0 0,0 1 1 0 0,1-1-1 0 0,-1 0 0 0 0,1 0 1 0 0,-1 0-1 0 0,1 0 1 0 0,-1 0-1 0 0,1 0 0 0 0,-1 0 1 0 0,1 0-1 0 0,-1 0 1 0 0,0-1-1 0 0,1 1 0 0 0,-1-1 1 0 0,1 1-1 0 0,-1-1 1 0 0,0 0-1 0 0,0 1 0 0 0,1-1 1 0 0,-1 0-1 0 0,0 0 1 0 0,0 0-1 0 0,0 0 0 0 0,0 0 1 0 0,0 0-1 0 0,1 0-42 0 0,21-39 428 0 0,-23 39-416 0 0,0 1-26 0 0,0 0-4 0 0,0 0 4 0 0,0 0 2 0 0,0 0-14 0 0,-56 30-421 0 0,56-30 455 0 0,-1 1-1 0 0,1 0 0 0 0,0-1 0 0 0,0 1 0 0 0,0 0 0 0 0,0 0 0 0 0,0-1 0 0 0,0 1 1 0 0,0 0-1 0 0,0-1 0 0 0,0 1 0 0 0,0 0 0 0 0,0 0 0 0 0,1-1 0 0 0,-1 1 0 0 0,0 0 0 0 0,0-1 1 0 0,1 1-1 0 0,-1 0 0 0 0,0-1 0 0 0,1 1 0 0 0,-1-1 0 0 0,1 1 0 0 0,-1 0 0 0 0,1-1 0 0 0,-1 1 1 0 0,1-1-1 0 0,-1 1 0 0 0,1-1 0 0 0,0 0 0 0 0,-1 1 0 0 0,1-1 0 0 0,-1 0 0 0 0,1 1 1 0 0,0-1-1 0 0,-1 0 0 0 0,1 0 0 0 0,0 1 0 0 0,0-1 0 0 0,-1 0 0 0 0,1 0 0 0 0,0 0 0 0 0,-1 0 1 0 0,1 0-1 0 0,0 0 0 0 0,0 0 0 0 0,-1 0 0 0 0,1 0 0 0 0,0-1 0 0 0,-1 1 0 0 0,1 0 0 0 0,0 0 1 0 0,-1-1-1 0 0,1 1 0 0 0,0 0-7 0 0,45-14 494 0 0,-3-40-181 0 0,-43 54-316 0 0,0-1-1 0 0,0 0 0 0 0,1 0 0 0 0,-1 0 1 0 0,0 0-1 0 0,0 0 0 0 0,0 0 0 0 0,0 0 1 0 0,0 1-1 0 0,0-1 0 0 0,-1 0 0 0 0,1 0 0 0 0,0 0 1 0 0,0 0-1 0 0,-1 0 0 0 0,1 1 0 0 0,0-1 1 0 0,-1 0-1 0 0,1 0 0 0 0,-1 1 0 0 0,1-1 1 0 0,-1 0-1 0 0,1 0 0 0 0,-1 1 0 0 0,0-1 0 0 0,1 1 1 0 0,-1-1-1 0 0,0 0 0 0 0,1 1 0 0 0,-1-1 1 0 0,0 1-1 0 0,0 0 0 0 0,0-1 0 0 0,1 1 1 0 0,-1 0-1 0 0,0-1 0 0 0,0 1 0 0 0,0 0 1 0 0,0 0-1 0 0,0 0 0 0 0,1 0 0 0 0,-1 0 0 0 0,0 0 1 0 0,0 0-1 0 0,0 0 0 0 0,0 0 0 0 0,0 0 1 0 0,0 0-1 0 0,1 1 0 0 0,-1-1 0 0 0,0 0 1 0 0,0 0-1 0 0,0 1 4 0 0,-51 11-247 0 0,50-11 242 0 0,-1 0 1 0 0,1-1 0 0 0,0 0 1 0 0,0 1-1 0 0,0 0 0 0 0,0-1 0 0 0,-1 1 0 0 0,1 0 1 0 0,0 0-1 0 0,0 0 0 0 0,1 0 0 0 0,-1 1 0 0 0,0-1 1 0 0,0 0-1 0 0,1 1 0 0 0,-1-1 0 0 0,0 1 1 0 0,1 0-1 0 0,0-1 0 0 0,-1 1 0 0 0,1 0 0 0 0,0 0 1 0 0,0 0-1 0 0,0 0 0 0 0,0 0 0 0 0,0 0 1 0 0,0 0-1 0 0,1 0 0 0 0,-1 0 0 0 0,1 1 0 0 0,0-1 1 0 0,-1 0-1 0 0,1 0 0 0 0,0 1 0 0 0,0-1 4 0 0,2 0 15 0 0,0 0 0 0 0,0 0-1 0 0,1 0 1 0 0,-1-1 0 0 0,0 1 0 0 0,0-1-1 0 0,1 0 1 0 0,-1 0 0 0 0,1 0 0 0 0,-1 0-1 0 0,1 0 1 0 0,0 0 0 0 0,-1-1 0 0 0,1 1-1 0 0,0-1 1 0 0,-1 1 0 0 0,1-1 0 0 0,0 0-1 0 0,2-1-14 0 0,-2 2 22 0 0,-1-1-1 0 0,0 0 1 0 0,1 0 0 0 0,-1 0-1 0 0,1 0 1 0 0,-1 0-1 0 0,1 0 1 0 0,-1-1-1 0 0,0 1 1 0 0,1-1-1 0 0,-1 0 1 0 0,0 1 0 0 0,1-1-1 0 0,-1 0 1 0 0,0-1-1 0 0,0 1 1 0 0,0 0-1 0 0,0 0 1 0 0,0-1-1 0 0,0 0 1 0 0,0 1-1 0 0,0-1 1 0 0,-1 0 0 0 0,1 0-1 0 0,-1 0 1 0 0,1 0-1 0 0,-1 0 1 0 0,0 0-1 0 0,1 0 1 0 0,-1 0-1 0 0,0-2-21 0 0,6-22 117 0 0,-7 26-138 0 0,0 0-23 0 0,-28 14-7939 0 0,23-7 3358 0 0,-1-2-6988 0 0</inkml:trace>
</inkml:ink>
</file>

<file path=ppt/ink/ink3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10.82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92 4481 0 0,'0'0'2239'0'0,"0"0"-427"0"0,0 0-82 0 0,0 0 181 0 0,0 0 44 0 0,0 0-244 0 0,0 0-454 0 0,0 0-431 0 0,0 0-251 0 0,0 0-77 0 0,0 0 33 0 0,0 0 85 0 0,0 0 54 0 0,4 0 4 0 0,48-14 1792 0 0,0-27-679 0 0,-16 15-984 0 0,-17 60-565 0 0,-10-5-128 0 0,-1 0-1 0 0,-1 1 0 0 0,-1 0 0 0 0,-2 0 1 0 0,1 26-110 0 0,10 66 123 0 0,32 84-36 0 0,-34-154 73 0 0,-12-52-127 0 0,0 0 1 0 0,-1 0 0 0 0,1 0 0 0 0,-1 0-1 0 0,1 0 1 0 0,0 0 0 0 0,-1 0 0 0 0,1 0 0 0 0,-1 0-1 0 0,1 0 1 0 0,-1 0 0 0 0,1-1 0 0 0,0 1-1 0 0,-1 0 1 0 0,1 0 0 0 0,-1-1 0 0 0,1 1-1 0 0,-1 0 1 0 0,1-1 0 0 0,-1 1 0 0 0,0 0-1 0 0,1-1 1 0 0,-1 1 0 0 0,1-1 0 0 0,-1 1 0 0 0,0-1-1 0 0,1 1 1 0 0,-1-1 0 0 0,0 1 0 0 0,1-1-1 0 0,-1 1 1 0 0,0-1 0 0 0,0 1 0 0 0,0-1-1 0 0,1 1 1 0 0,-1-1 0 0 0,0 0 0 0 0,0 1 0 0 0,0-1-1 0 0,0 1 1 0 0,0-1 0 0 0,0 0 0 0 0,0 1-1 0 0,0-1 1 0 0,-1 1 0 0 0,1-1 0 0 0,0 1-1 0 0,0-1 1 0 0,0 0 0 0 0,0 1 0 0 0,-1-1 0 0 0,1 1-1 0 0,0-1 1 0 0,-1 1 0 0 0,1-1 0 0 0,0 1-34 0 0,16-80 265 0 0,56-171 60 0 0,-17 12-233 0 0,-53 208 207 0 0,-2 27-5257 0 0,0 2-5371 0 0,0 2-1056 0 0</inkml:trace>
  <inkml:trace contextRef="#ctx0" brushRef="#br0" timeOffset="2159.31">566 571 6729 0 0,'0'0'2102'0'0,"0"0"-371"0"0,0 0-210 0 0,0 0 114 0 0,0 0 108 0 0,0 0-150 0 0,0 0-319 0 0,0 0-410 0 0,0 0-305 0 0,0 0-138 0 0,0 0-15 0 0,0 0 8 0 0,9 0 1384 0 0,-35 106-341 0 0,19-75-1236 0 0,-1 49 247 0 0,10-78-445 0 0,-1-1 1 0 0,1 1-1 0 0,-1-1 0 0 0,1 1 1 0 0,0-1-1 0 0,0 1 0 0 0,0-1 0 0 0,0 0 1 0 0,-1 0-1 0 0,1 0 0 0 0,1 0 1 0 0,-1-1-1 0 0,0 1 0 0 0,0 0 1 0 0,0-1-1 0 0,0 1 0 0 0,1-1 1 0 0,-1 0-1 0 0,0 0 0 0 0,0 0 1 0 0,0 0-1 0 0,1 0 0 0 0,1-1-23 0 0,-4 1-212 0 0,1-10-3162 0 0,0 2-483 0 0,-1 1-4366 0 0,0 3-1583 0 0</inkml:trace>
  <inkml:trace contextRef="#ctx0" brushRef="#br0" timeOffset="2613.267">728 313 9162 0 0,'0'0'2440'0'0,"0"0"-248"0"0,0 0-171 0 0,0 0-98 0 0,0 0-172 0 0,0 0-320 0 0,0 0-340 0 0,0 0-261 0 0,0 0-209 0 0,0 0-137 0 0,0 0-79 0 0,0 0-80 0 0,0 0-54 0 0,-6-2-35 0 0,-25-7 37 0 0,29 13 0 0 0,2-4-244 0 0,26-22 119 0 0,-26 22-114 0 0,0 0 22 0 0,0 0 0 0 0,0 0-5 0 0,0 0 9 0 0,0 0 21 0 0,-26 8 178 0 0,3 2-220 0 0,22-10-98 0 0,1 0-38 0 0,0 0-110 0 0,0 0-156 0 0,0 0-186 0 0,0 0-243 0 0,0 0-274 0 0,0 0-362 0 0,0 0-502 0 0,0 0-832 0 0,0 0-1895 0 0,0 0-3094 0 0</inkml:trace>
</inkml:ink>
</file>

<file path=ppt/ink/ink3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46.65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294 115 936 0 0,'0'0'3218'0'0,"0"0"-1181"0"0,0 0-278 0 0,0 0 129 0 0,0 0 97 0 0,0 0-77 0 0,0 0-253 0 0,0 0-293 0 0,0 0-269 0 0,0 0-171 0 0,0 0-105 0 0,0 0-61 0 0,0 0-66 0 0,-20 6 1413 0 0,-40 61 928 0 0,0 37-1808 0 0,33-51-962 0 0,2 1 0 0 0,2 1 1 0 0,3 1-1 0 0,3 1 0 0 0,-1 13-261 0 0,12-50 75 0 0,1 1 1 0 0,1-1-1 0 0,0 1 1 0 0,2 0-1 0 0,0 0 1 0 0,2 1-1 0 0,0-1 0 0 0,2 0 1 0 0,0 0-1 0 0,1 0 1 0 0,1 0-1 0 0,1-1 1 0 0,1 1-1 0 0,0-1 1 0 0,2-1-1 0 0,1 1 0 0 0,0-1 1 0 0,1-1-1 0 0,1 1 1 0 0,1-2-1 0 0,0 0 1 0 0,1 0-1 0 0,1-1 1 0 0,1-1-1 0 0,0 0 1 0 0,7 4-76 0 0,33 3 426 0 0,-48-18-3086 0 0,-7-4 1672 0 0,0 0-282 0 0,0 0-497 0 0,5 0-6839 0 0,-1 0-3131 0 0</inkml:trace>
  <inkml:trace contextRef="#ctx0" brushRef="#br0" timeOffset="1132.469">432 623 0 0 0,'0'0'247'0'0,"0"0"794"0"0,0 0 180 0 0,0 0-105 0 0,0 0-129 0 0,0 0-82 0 0,0 0-10 0 0,0 0 96 0 0,0 0 130 0 0,0 0 78 0 0,4-4 35 0 0,12-11-66 0 0,-12 12-100 0 0,4-12 10330 0 0,10 19-8275 0 0,-9-1-3582 0 0,1 2 532 0 0,-1 1-1 0 0,-1 0 0 0 0,1 0 1 0 0,-1 1-1 0 0,0 0 0 0 0,0 0 1 0 0,-1 1-1 0 0,0 0 0 0 0,0 1 1 0 0,-1-1-1 0 0,0 1 0 0 0,2 5-72 0 0,1 3 82 0 0,0 1 0 0 0,-1 0 0 0 0,-1 0 0 0 0,-1 1 0 0 0,-1-1 0 0 0,0 1 0 0 0,1 17-82 0 0,10 36 142 0 0,29 46 92 0 0,-15-77-214 0 0,-6-97 1272 0 0,117-220-1319 0 0,-90 189 34 0 0,-50 86-15 0 0,-1 1-8 0 0,0 0-5 0 0,0 0 5 0 0,0 0 4 0 0,0 0-7 0 0,0 0 2 0 0,0 0-19 0 0,0 0 22 0 0,0 0 32 0 0,0 0-20 0 0,0 0-7 0 0,0 0-7 0 0,0 0-11 0 0,0 0-15 0 0,0 0-6 0 0,0 0-19 0 0,0 0 15 0 0,0 0-17 0 0,-16-11-14060 0 0,13 11 2575 0 0</inkml:trace>
  <inkml:trace contextRef="#ctx0" brushRef="#br0" timeOffset="1698.218">467 369 9618 0 0,'0'0'2477'0'0,"0"0"-437"0"0,0 0-241 0 0,0 0-48 0 0,0 0-135 0 0,0 0-270 0 0,0 0-346 0 0,0 0-308 0 0,0 0-207 0 0,0 0-120 0 0,0 0-22 0 0,0 0 7 0 0,0 0 64 0 0,16-4 1110 0 0,388 4 1992 0 0,-362 7-2651 0 0,-84-39-800 0 0,-45-24-1003 0 0,49 19-2188 0 0,20 15-6765 0 0,15 18 1030 0 0</inkml:trace>
  <inkml:trace contextRef="#ctx0" brushRef="#br0" timeOffset="2051.987">524 0 9410 0 0,'0'0'2274'0'0,"0"0"-259"0"0,0 0-105 0 0,0 0-86 0 0,0 0-204 0 0,0 0-323 0 0,0 0-396 0 0,0 0-326 0 0,0 0-162 0 0,0 0-2 0 0,0 0 73 0 0,0 0 100 0 0,12 4 75 0 0,181 32 2108 0 0,35-20-3651 0 0,-211-9-2085 0 0,-10-4-2109 0 0,-4-2-6606 0 0</inkml:trace>
</inkml:ink>
</file>

<file path=ppt/ink/ink3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39.59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0 737 4697 0 0,'0'0'2709'0'0,"0"0"-445"0"0,0 0-165 0 0,0 0-65 0 0,0 0-114 0 0,0 0-231 0 0,0 0-324 0 0,0 0-330 0 0,0 0-236 0 0,0 0-117 0 0,0 0-50 0 0,0 0-11 0 0,17 4 2041 0 0,121-12 257 0 0,84-20-1570 0 0,-197 19-2758 0 0,-53 6-7703 0 0,21 3 3432 0 0,-1 0-5731 0 0</inkml:trace>
  <inkml:trace contextRef="#ctx0" brushRef="#br0" timeOffset="266.641">195 546 14067 0 0,'0'0'2649'0'0,"0"0"-1124"0"0,0 0-658 0 0,0 0-113 0 0,0 0 79 0 0,0 0 95 0 0,0 0 11 0 0,0 0-97 0 0,0 0-149 0 0,0 0-155 0 0,0 0-130 0 0,0 0-136 0 0,0 0-75 0 0,-1 25-37 0 0,-5 126 56 0 0,6-14-187 0 0,0-108-4782 0 0,0 0-4898 0 0,0-29-1214 0 0</inkml:trace>
  <inkml:trace contextRef="#ctx0" brushRef="#br0" timeOffset="1130.668">554 494 4913 0 0,'0'0'2258'0'0,"0"0"-572"0"0,0 0-122 0 0,0 0 123 0 0,0 0 87 0 0,0 0-79 0 0,0 0-312 0 0,0 0-390 0 0,0 0-331 0 0,0 0-189 0 0,0 0-64 0 0,0 0 69 0 0,18 7 1658 0 0,-10-6-1796 0 0,1-1-1 0 0,-1 0 1 0 0,0-1-1 0 0,0 0 1 0 0,0 0-1 0 0,-1-1 1 0 0,1 0-1 0 0,0 0 1 0 0,0-1-1 0 0,-1 0 1 0 0,0 0-1 0 0,1-1 1 0 0,-1 0-1 0 0,5-4-339 0 0,46-36 886 0 0,-29 19-510 0 0,-8 84-224 0 0,56 180-11 0 0,-42-3-126 0 0,2-140 12 0 0,-18-149 821 0 0,21-87-692 0 0,65-190-47 0 0,-85 256-62 0 0,-17 68-1334 0 0,-3 5-4546 0 0,-1 0-6002 0 0,1 1 1169 0 0</inkml:trace>
  <inkml:trace contextRef="#ctx0" brushRef="#br0" timeOffset="1601.533">1259 1013 13259 0 0,'0'0'1840'0'0,"0"0"-588"0"0,0 0-273 0 0,0 0 146 0 0,0 0 194 0 0,0 0 66 0 0,0 0-194 0 0,0 0-329 0 0,0 0-257 0 0,0 0-166 0 0,0 0-79 0 0,0 0-12 0 0,0 0-40 0 0,2 27 851 0 0,-18 97-141 0 0,15-118-25 0 0,0-3-3901 0 0,-1-12-13132 0 0,2 5 6546 0 0</inkml:trace>
  <inkml:trace contextRef="#ctx0" brushRef="#br0" timeOffset="2007.803">1436 719 7282 0 0,'0'0'3567'0'0,"0"0"-1268"0"0,0 0-629 0 0,0 0-157 0 0,0 0-62 0 0,0 0-90 0 0,0 0-176 0 0,0 0-240 0 0,0 0-220 0 0,0 0-178 0 0,0 0-122 0 0,0 0-66 0 0,-10 1-32 0 0,-29 7-27 0 0,22-1 588 0 0,29-9-517 0 0,-11-4 840 0 0,-22 14-571 0 0,29-12-7840 0 0,-6 3 6605 0 0,1 0-4633 0 0,-3-2-5830 0 0</inkml:trace>
  <inkml:trace contextRef="#ctx0" brushRef="#br0" timeOffset="2545.577">1508 255 6913 0 0,'0'0'2160'0'0,"0"0"-221"0"0,0 0-19 0 0,0 0 1 0 0,0 0-108 0 0,0 0-279 0 0,0 0-366 0 0,0 0-272 0 0,0 0-165 0 0,0 0-67 0 0,0 0-10 0 0,0 0 6 0 0,0 0-31 0 0,3-6-32 0 0,9-16-71 0 0,-9 17-55 0 0,-3 5-58 0 0,0 0-62 0 0,0 0-43 0 0,0 0-44 0 0,0 0-25 0 0,0 0-48 0 0,0 0-30 0 0,0 0-22 0 0,-49 55 1052 0 0,-25 18-985 0 0,48-40-1303 0 0,26-32 630 0 0,0-1-197 0 0,0 0-266 0 0,0 0-457 0 0,0 0-638 0 0,2 0-3026 0 0,1 0 2179 0 0,-3 0 825 0 0,4 0-9416 0 0</inkml:trace>
  <inkml:trace contextRef="#ctx0" brushRef="#br0" timeOffset="3593.625">448 144 2833 0 0,'0'0'2227'0'0,"0"0"-129"0"0,0 0 35 0 0,0 0-43 0 0,0 0-222 0 0,0 0-375 0 0,0 0-432 0 0,0 0-336 0 0,0 0-208 0 0,0 0-64 0 0,0 0 0 0 0,0 0 65 0 0,0 0 122 0 0,3 0 74 0 0,129 4 4174 0 0,8 0-3872 0 0,-26-4-585 0 0,-113 0-413 0 0,-1 0 14 0 0,0 0 19 0 0,0 0 17 0 0,0 0-15 0 0,0 0 19 0 0,0 0 2 0 0,0 0-2 0 0,0 0-7 0 0,0 0-28 0 0,0 0-18 0 0,0 0-20 0 0,0 0 22 0 0,0 0-2 0 0,0 0-1 0 0,0 0 10 0 0,0 0 3 0 0,0 0 24 0 0,0 0 22 0 0,0 0 8 0 0,0 0-1 0 0,0 0 12 0 0,0 0 11 0 0,0 0 3 0 0,0 0 36 0 0,0 0 1 0 0,0 0 0 0 0,-17-15 249 0 0,-26-48-370 0 0,22 17-460 0 0,19 27-7056 0 0,2 18 1538 0 0,0 1-5610 0 0</inkml:trace>
  <inkml:trace contextRef="#ctx0" brushRef="#br0" timeOffset="4202.859">1589 23 3249 0 0,'0'0'2111'0'0,"0"0"-115"0"0,0 0-57 0 0,0 0 74 0 0,0 0-6 0 0,0 0-181 0 0,0 0-309 0 0,0 0-325 0 0,0 0-259 0 0,0 0-202 0 0,0 0-91 0 0,0 0-62 0 0,0-4-47 0 0,0-11-41 0 0,0 12-61 0 0,44 36 2600 0 0,129 132-689 0 0,-154-144-2297 0 0,-1 0-1 0 0,0 2 1 0 0,-2-1 0 0 0,-1 2-1 0 0,-1 0 1 0 0,0 1-1 0 0,-2 0 1 0 0,-1 1 0 0 0,-1 1-1 0 0,-2-1 1 0 0,0 1-1 0 0,-2 1 1 0 0,-1 0 0 0 0,-1-1-1 0 0,-1 1 1 0 0,-2 2-43 0 0,0-7-3 0 0,-2 1 0 0 0,-1-1 0 0 0,0 1 0 0 0,-2-1 0 0 0,-1 0 0 0 0,-1 0 0 0 0,0 0 1 0 0,-2-1-1 0 0,-1 0 0 0 0,0-1 0 0 0,-2 0 0 0 0,-10 16 3 0 0,-1-8-237 0 0,-1-2-1 0 0,-2 0 1 0 0,0-2-1 0 0,-2-1 1 0 0,0 0 0 0 0,-2-3-1 0 0,0 0 1 0 0,-1-2 0 0 0,-2-1-1 0 0,1-1 1 0 0,-2-2-1 0 0,0-1 1 0 0,-1-2 0 0 0,-27 6 237 0 0,-67 7-3737 0 0,74-23-4968 0 0,40-2-2296 0 0</inkml:trace>
  <inkml:trace contextRef="#ctx0" brushRef="#br0" timeOffset="6123.891">2303 656 6457 0 0,'0'0'2829'0'0,"0"0"-734"0"0,0 0-345 0 0,0 0-30 0 0,0 0-81 0 0,0 0-152 0 0,0 0-220 0 0,0 0-301 0 0,0 0-258 0 0,0 0-200 0 0,0 0-187 0 0,0 0-114 0 0,-11 7-63 0 0,-33 24-31 0 0,43-30-101 0 0,0 0 0 0 0,0 0 0 0 0,0 0 0 0 0,0 0 0 0 0,0 0 0 0 0,0 0 0 0 0,0 0 0 0 0,0 1 0 0 0,0-1-1 0 0,1 0 1 0 0,-1 0 0 0 0,1 1 0 0 0,-1-1 0 0 0,1 0 0 0 0,-1 1 0 0 0,1-1 0 0 0,0 1 0 0 0,0-1 0 0 0,-1 1 0 0 0,1-1-1 0 0,0 0 1 0 0,0 1 0 0 0,1-1 0 0 0,-1 1 0 0 0,0-1 0 0 0,0 1 0 0 0,1-1 0 0 0,-1 1-12 0 0,1 2 49 0 0,1-1 33 0 0,0 0 0 0 0,0-1 0 0 0,0 1 0 0 0,1-1 0 0 0,-1 0 0 0 0,1 0 0 0 0,-1 0 0 0 0,1 0 0 0 0,-1 0 0 0 0,1-1 0 0 0,0 1 0 0 0,0-1 0 0 0,0 1 0 0 0,0-1 0 0 0,0 0 0 0 0,0 0 0 0 0,1-1 0 0 0,-1 1 0 0 0,3 0-82 0 0,-3-1 84 0 0,0 1-1 0 0,0 0 1 0 0,0-1 0 0 0,0 1-1 0 0,0-1 1 0 0,0 0 0 0 0,0 0-1 0 0,0 0 1 0 0,0-1 0 0 0,-1 1 0 0 0,1-1-1 0 0,0 1 1 0 0,0-1 0 0 0,0 0-1 0 0,0 0 1 0 0,-1 0 0 0 0,1-1-1 0 0,0 1 1 0 0,-1-1 0 0 0,1 1 0 0 0,-1-1-1 0 0,0 0 1 0 0,1 0 0 0 0,-1 0-1 0 0,0 0 1 0 0,0 0 0 0 0,0-1-1 0 0,-1 1 1 0 0,1 0 0 0 0,0-1 0 0 0,-1 1-1 0 0,0-1 1 0 0,1 0 0 0 0,-1 0-1 0 0,0 1 1 0 0,0-1 0 0 0,-1 0 0 0 0,1-3-84 0 0,-1 4-8 0 0,0-1 1 0 0,0 1-1 0 0,-1-1 1 0 0,1 1-1 0 0,-1-1 1 0 0,0 1-1 0 0,0 0 1 0 0,0-1-1 0 0,0 1 1 0 0,0 0-1 0 0,0 0 1 0 0,-1-1-1 0 0,1 1 1 0 0,-1 0-1 0 0,1 0 1 0 0,-1 1-1 0 0,0-1 1 0 0,0 0-1 0 0,0 1 1 0 0,0-1-1 0 0,0 1 1 0 0,0-1 0 0 0,0 1-1 0 0,-1 0 1 0 0,1 0-1 0 0,0 0 1 0 0,-1 0-1 0 0,1 0 1 0 0,-1 1-1 0 0,1-1 1 0 0,-1 1-1 0 0,1-1 1 0 0,-3 1 7 0 0,-2-1-95 0 0,0 1 1 0 0,0-1 0 0 0,0 1 0 0 0,0 1 0 0 0,0-1-1 0 0,0 1 1 0 0,1 0 0 0 0,-1 1 0 0 0,0 0-1 0 0,0 0 1 0 0,1 0 0 0 0,-3 2 94 0 0,5-2-42 0 0,-48 32-662 0 0,34-1 364 0 0,19-31 358 0 0,0 0-1 0 0,0 0 0 0 0,1 0 1 0 0,-1 0-1 0 0,1 0 0 0 0,0 0 1 0 0,0 0-1 0 0,-1-1 0 0 0,1 1 1 0 0,0-1-1 0 0,0 1 0 0 0,1-1 1 0 0,-1 0-1 0 0,0 0 0 0 0,0 0 1 0 0,0 0-1 0 0,1 0 0 0 0,-1-1 1 0 0,1 1-1 0 0,-1-1 0 0 0,0 1 1 0 0,1-1-1 0 0,-1 0 0 0 0,1 0 1 0 0,0 0-18 0 0,12 0 211 0 0,-6 2-64 0 0,0-1 0 0 0,0-1-1 0 0,0 0 1 0 0,0 0 0 0 0,0 0-1 0 0,0-1 1 0 0,-1-1 0 0 0,1 1 0 0 0,0-1-1 0 0,-1-1 1 0 0,1 0 0 0 0,-1 0 0 0 0,0-1-1 0 0,0 0 1 0 0,0 0 0 0 0,0 0 0 0 0,-1-1-1 0 0,1-1 1 0 0,-1 1 0 0 0,4-6-147 0 0,-10 10 10 0 0,0 1-1 0 0,0-1 1 0 0,-1 1 0 0 0,1-1 0 0 0,-1 0 0 0 0,1 1 0 0 0,0-1-1 0 0,-1 0 1 0 0,1 1 0 0 0,-1-1 0 0 0,0 0 0 0 0,1 0-1 0 0,-1 1 1 0 0,0-1 0 0 0,1 0 0 0 0,-1 0 0 0 0,0 0 0 0 0,0 0-1 0 0,0 0 1 0 0,0 1 0 0 0,1-1 0 0 0,-1 0 0 0 0,-1 0 0 0 0,1 0-1 0 0,0 0 1 0 0,0 0 0 0 0,0 0 0 0 0,0 1 0 0 0,-1-1-1 0 0,1 0 1 0 0,0 0 0 0 0,-1 0 0 0 0,1 1 0 0 0,0-1 0 0 0,-1 0-1 0 0,1 0 1 0 0,-1 1 0 0 0,1-1 0 0 0,-1 0 0 0 0,0 1 0 0 0,1-1-1 0 0,-1 1 1 0 0,0-1 0 0 0,1 0 0 0 0,-1 1 0 0 0,0 0-1 0 0,0-1 1 0 0,1 1 0 0 0,-1-1 0 0 0,0 1 0 0 0,0 0 0 0 0,0 0-1 0 0,0-1 1 0 0,1 1 0 0 0,-1 0 0 0 0,0 0 0 0 0,0 0 0 0 0,0 0-1 0 0,0 0 1 0 0,0 0-10 0 0,-3 0-111 0 0,-1 0 0 0 0,0 0 0 0 0,0 0-1 0 0,0 1 1 0 0,1 0 0 0 0,-1 0 0 0 0,0 0 0 0 0,1 0-1 0 0,-1 1 1 0 0,1 0 0 0 0,0 0 0 0 0,-1 0 0 0 0,1 0 0 0 0,0 1-1 0 0,0 0 1 0 0,0-1 0 0 0,1 1 0 0 0,-1 1 0 0 0,1-1-1 0 0,-1 0 1 0 0,1 1 0 0 0,0 0 0 0 0,1 0 0 0 0,-3 3 111 0 0,4 2-2423 0 0,2-7-5745 0 0,2-2-3562 0 0</inkml:trace>
</inkml:ink>
</file>

<file path=ppt/ink/ink3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31.14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0 976 6009 0 0,'0'0'2758'0'0,"0"0"-529"0"0,0 0-285 0 0,0 0-80 0 0,0 0-102 0 0,0 0-220 0 0,0 0-313 0 0,0 0-298 0 0,0 0-231 0 0,0 0-134 0 0,26 4 3859 0 0,1 1-3867 0 0,1-1-1 0 0,-1-1 1 0 0,1-2 0 0 0,0 0 0 0 0,-1-2-1 0 0,20-4-557 0 0,-21 4 220 0 0,197-17 819 0 0,-193 25-890 0 0,-29-7-123 0 0,-1 0-17 0 0,0 0-16 0 0,0 0 1 0 0,0 0 27 0 0,0 0 0 0 0,0 0 11 0 0,0 0 8 0 0,0 0-20 0 0,0 0-5 0 0,0 0 20 0 0,0 0-3 0 0,0 0-26 0 0,0 0 13 0 0,0 0-22 0 0,0 0-6 0 0,0 0 20 0 0,0 0-5 0 0,0 0-35 0 0,0 0-12 0 0,0 0-43 0 0,0 0-56 0 0,0 0-27 0 0,0 0-76 0 0,0 0-108 0 0,-18 1-6369 0 0,9 6 3853 0 0,2-1-2776 0 0,-2-1-5748 0 0</inkml:trace>
  <inkml:trace contextRef="#ctx0" brushRef="#br0" timeOffset="682.21">43 1234 5833 0 0,'0'0'4840'0'0,"0"0"-2230"0"0,0 0-882 0 0,0 0-181 0 0,0 0-72 0 0,0 0-156 0 0,0 0-259 0 0,0 0-305 0 0,0 0-215 0 0,0 0-78 0 0,0 0-18 0 0,0 0 35 0 0,0 0 26 0 0,7 10 2876 0 0,-7-9-3008 0 0,0-1-51 0 0,0 0-6 0 0,0 0-12 0 0,0 0-40 0 0,0 0-20 0 0,0 0-28 0 0,0 0-37 0 0,19 4 989 0 0,217-11 73 0 0,-59-12-875 0 0,-105 19-254 0 0,-72 0-103 0 0,0 0-10 0 0,0 0 8 0 0,0 0-13 0 0,0 0 20 0 0,0 0 6 0 0,0 0-26 0 0,0 0 25 0 0,0 0-6 0 0,0 0 2 0 0,-1 0-3 0 0,1 0-7 0 0,0 0 25 0 0,0 0-24 0 0,0 0 16 0 0,0 0 10 0 0,-6-2-480 0 0,-5 0-3650 0 0,0 3-4047 0 0,7 2-3628 0 0</inkml:trace>
  <inkml:trace contextRef="#ctx0" brushRef="#br0" timeOffset="4101.62">1234 836 0 0 0,'0'0'324'0'0,"0"0"1140"0"0,0 0 446 0 0,0 0 155 0 0,0 0 74 0 0,0 0-99 0 0,0 0-203 0 0,0 0-237 0 0,0 0-232 0 0,0 0-172 0 0,-4-3-69 0 0,-11-12-98 0 0,12 11-65 0 0,3 4-55 0 0,0 0-110 0 0,0 0-83 0 0,0 0-109 0 0,0 0-94 0 0,0 0-80 0 0,0 0-84 0 0,0 0-90 0 0,0 0-69 0 0,0 0-23 0 0,0 0-66 0 0,26 23 816 0 0,-3 2-702 0 0,-2 2 0 0 0,0 1-1 0 0,-2 0 1 0 0,-1 1 0 0 0,-1 1 0 0 0,-1 1 0 0 0,-2 0 0 0 0,-1 1 0 0 0,-2 1 0 0 0,-1-1 0 0 0,-2 2 0 0 0,4 31-215 0 0,5 39 317 0 0,-11-64-63 0 0,-6-39-217 0 0,0-1-4 0 0,0 0 15 0 0,0 0 2 0 0,0 0 20 0 0,0 0-8 0 0,11-48 1563 0 0,6-26-1561 0 0,3 0-1 0 0,3 2 0 0 0,24-50-63 0 0,-27 71 18 0 0,37-97 92 0 0,-35 90-55 0 0,-18 42-793 0 0,-9 21-3506 0 0,0 9 1581 0 0,4-7-390 0 0,-1 0-3673 0 0,-2 1-5289 0 0</inkml:trace>
  <inkml:trace contextRef="#ctx0" brushRef="#br0" timeOffset="6638.53">1074 549 2657 0 0,'0'0'1605'0'0,"0"0"45"0"0,0 0 124 0 0,0 0 153 0 0,0 0 58 0 0,0 0-212 0 0,0 0-314 0 0,0 0-272 0 0,0 0-215 0 0,0 0-176 0 0,0 0-113 0 0,0 0-62 0 0,0 0-52 0 0,-4-4 1938 0 0,76 1 733 0 0,123-19-1577 0 0,-70 17-1349 0 0,-11-5-66 0 0,-114 10-224 0 0,0 0 1 0 0,0 0 7 0 0,0 0 8 0 0,0 0 3 0 0,0 0-8 0 0,0 0 19 0 0,0 0-7 0 0,0 0-15 0 0,0 0 7 0 0,0 0-10 0 0,0 0 18 0 0,0 0-25 0 0,0 0 14 0 0,0 0 12 0 0,0 0 2 0 0,0 0-21 0 0,0 0-4 0 0,0 0 7 0 0,0 0 3 0 0,0 0-12 0 0,0 0 5 0 0,0 0-3 0 0,0 0-4 0 0,0 0-6 0 0,0 0 13 0 0,0 0 3 0 0,0 0-1 0 0,0 0 13 0 0,0 0-24 0 0,0 0 3 0 0,0 0 6 0 0,0 0-8 0 0,0 0 2 0 0,0 0-12 0 0,0 0-16 0 0,0 0 31 0 0,-16 0 1249 0 0,-40-30-1038 0 0,-21-43-11 0 0,78 72-489 0 0,-1 0 0 0 0,0-1 0 0 0,0 1-1 0 0,1-1 1 0 0,-1 1 0 0 0,1 0 0 0 0,-1 0-1 0 0,1-1 1 0 0,0 1 0 0 0,-1 0 0 0 0,1 0 0 0 0,0 0-1 0 0,0-1 1 0 0,0 1 0 0 0,0 0 0 0 0,0 0 0 0 0,0 0-1 0 0,0 1 1 0 0,0-1 0 0 0,0 0 0 0 0,0 0 0 0 0,1 1-1 0 0,-1-1 1 0 0,0 0 0 0 0,0 1 0 0 0,1-1-1 0 0,-1 1 1 0 0,0 0 0 0 0,1-1 0 0 0,-1 1 0 0 0,1 0-1 0 0,-1 0 1 0 0,0 0 0 0 0,1 0 0 0 0,-1 0 0 0 0,1 0-1 0 0,-1 0 1 0 0,0 1 0 0 0,1-1 264 0 0,14-5-8532 0 0,-7 1-3097 0 0</inkml:trace>
  <inkml:trace contextRef="#ctx0" brushRef="#br0" timeOffset="7404.636">1059 203 0 0 0,'0'0'761'0'0,"0"0"550"0"0,0 0 134 0 0,0 0-22 0 0,0 0-28 0 0,0 0-18 0 0,0 0-23 0 0,0 0-56 0 0,0 0 11 0 0,0 0-45 0 0,0 0-79 0 0,0 0-53 0 0,-11 0-121 0 0,-20 0-451 0 0,9 0 6592 0 0,74 11-4991 0 0,158 0 164 0 0,54-7-1326 0 0,-261-2 191 0 0,3 7-12699 0 0,-5-6 6606 0 0,2 1-6808 0 0</inkml:trace>
  <inkml:trace contextRef="#ctx0" brushRef="#br0" timeOffset="13624.206">939 0 0 0 0,'0'0'1092'0'0,"0"0"802"0"0,0 0 125 0 0,0 0-112 0 0,0 0-110 0 0,0 0-133 0 0,0 0-165 0 0,0 0-171 0 0,0 0-188 0 0,0 0-138 0 0,0 0-87 0 0,0 0-67 0 0,-4 23 2559 0 0,-113 228-750 0 0,98-197-2484 0 0,1 2 0 0 0,3 1-1 0 0,3 0 1 0 0,2 0 0 0 0,2 1 0 0 0,3 0-1 0 0,3 0 1 0 0,2 1 0 0 0,4 14-173 0 0,1-38 120 0 0,2 0 0 0 0,1 0 1 0 0,1-1-1 0 0,2 0 0 0 0,2 0 0 0 0,1-1 0 0 0,17 29-120 0 0,-5-20 211 0 0,1-1-1 0 0,2-1 1 0 0,2-2-1 0 0,1-1 1 0 0,2-1-1 0 0,31 24-210 0 0,-43-41 166 0 0,0-2 0 0 0,1 0 1 0 0,0-2-1 0 0,2 0 0 0 0,0-2 0 0 0,8 3-166 0 0,-33-16-12 0 0,0 1 0 0 0,1-1 1 0 0,-1 0-1 0 0,1 1 1 0 0,-1-1-1 0 0,0 0 1 0 0,1 0-1 0 0,-1 1 0 0 0,1-1 1 0 0,-1 0-1 0 0,1 0 1 0 0,-1 0-1 0 0,1 0 1 0 0,-1 0-1 0 0,1 0 0 0 0,-1 0 1 0 0,1 0-1 0 0,-1 0 1 0 0,1 0-1 0 0,-1 0 0 0 0,1 0 1 0 0,-1 0-1 0 0,1 0 1 0 0,-1 0-1 0 0,1 0 1 0 0,-1 0-1 0 0,1-1 0 0 0,-1 1 1 0 0,1 0-1 0 0,-1 0 1 0 0,1-1-1 0 0,-1 1 1 0 0,0 0-1 0 0,1-1 0 0 0,-1 1 1 0 0,1 0-1 0 0,-1-1 1 0 0,0 1-1 0 0,1 0 1 0 0,-1-1-1 0 0,0 1 0 0 0,0-1 1 0 0,1 1-1 0 0,-1-1 1 0 0,0 1-1 0 0,0-1 0 0 0,0 1 1 0 0,0-1-1 0 0,1 1 1 0 0,-1-1-1 0 0,0 1 1 0 0,0-1 11 0 0,0-20-3770 0 0,-1 10-1484 0 0,1 7-6680 0 0</inkml:trace>
</inkml:ink>
</file>

<file path=ppt/ink/ink3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49.77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0 755 8682 0 0,'0'0'2648'0'0,"0"0"-711"0"0,0 0-465 0 0,0 0-125 0 0,0 0 23 0 0,0 0-30 0 0,0 0-122 0 0,0 0-135 0 0,0 0-123 0 0,0 0-125 0 0,0 0-135 0 0,0 0-93 0 0,20 0-82 0 0,123-4 774 0 0,67-7 183 0 0,-178 4-2033 0 0,-28 1-4760 0 0,-11-2-7199 0 0,5 7 3377 0 0</inkml:trace>
  <inkml:trace contextRef="#ctx0" brushRef="#br0" timeOffset="215.031">282 530 5929 0 0,'0'0'5780'0'0,"0"0"-3293"0"0,0 0-1233 0 0,0 0-187 0 0,0 0 52 0 0,0 0 25 0 0,0 0-126 0 0,0 0-214 0 0,0 0-203 0 0,0 0-149 0 0,0 0-90 0 0,0 0-82 0 0,-16 33-103 0 0,-47 104-69 0 0,34-45-58 0 0,27-80-799 0 0,0 39 585 0 0,12-41-4475 0 0,8-6-5209 0 0,-13-4 2616 0 0</inkml:trace>
  <inkml:trace contextRef="#ctx0" brushRef="#br0" timeOffset="930.398">582 585 8010 0 0,'0'0'3811'0'0,"0"0"-1730"0"0,0 0-728 0 0,0 0-86 0 0,0 0 23 0 0,0 0-26 0 0,0 0-170 0 0,0 0-230 0 0,0 0-164 0 0,0 0-95 0 0,0 0-54 0 0,0 0-25 0 0,0 0-29 0 0,32-17-30 0 0,97-54-50 0 0,-55 20 461 0 0,-29 7 171 0 0,-42 92-929 0 0,7 23-96 0 0,3-1 0 0 0,2 0-1 0 0,4-1 1 0 0,27 66-24 0 0,-12-47 17 0 0,-6-36 46 0 0,-23-70 809 0 0,23-140-532 0 0,-13 103-308 0 0,49-152-53 0 0,-23 145-1086 0 0,-41 61-410 0 0,0 4-10428 0 0,-1-2 11068 0 0,-2 3-10647 0 0</inkml:trace>
  <inkml:trace contextRef="#ctx0" brushRef="#br0" timeOffset="1495.976">700 214 10298 0 0,'0'0'4349'0'0,"0"0"-2167"0"0,0 0-939 0 0,0 0-136 0 0,0 0 44 0 0,0 0-18 0 0,0 0-129 0 0,0 0-222 0 0,0 0-206 0 0,0 0-126 0 0,0 0-65 0 0,0 0-26 0 0,16-1-47 0 0,115-2 668 0 0,50 3-164 0 0,-172 0-500 0 0,-8 0 539 0 0,-16-14-201 0 0,-54-68-150 0 0,10-28-2965 0 0,59 107-401 0 0,0 2-4043 0 0,0 1-5034 0 0</inkml:trace>
  <inkml:trace contextRef="#ctx0" brushRef="#br0" timeOffset="12107.841">1337 913 3457 0 0,'0'0'2800'0'0,"0"0"-769"0"0,0 0-296 0 0,0 0 67 0 0,0 0 49 0 0,0 0-170 0 0,0 0-345 0 0,0 0-359 0 0,0 0-262 0 0,0 0-120 0 0,0 0-23 0 0,11 4 4129 0 0,-47 66-2548 0 0,32-62-2104 0 0,1 0 0 0 0,0 0 0 0 0,0 0 0 0 0,0 0 0 0 0,1 1 0 0 0,0-1 0 0 0,1 1-1 0 0,0-1 1 0 0,0 1 0 0 0,1 0 0 0 0,0 5-49 0 0,1-12 53 0 0,0-1-1 0 0,0 1 1 0 0,1-1-1 0 0,-1 0 0 0 0,0 1 1 0 0,1-1-1 0 0,-1 0 1 0 0,1 1-1 0 0,-1-1 0 0 0,1 0 1 0 0,0 0-1 0 0,-1-1 0 0 0,1 1 1 0 0,0 0-1 0 0,0 0 1 0 0,0-1-1 0 0,0 1 0 0 0,-1-1 1 0 0,1 0-1 0 0,0 1 1 0 0,0-1-1 0 0,0 0 0 0 0,0 0 1 0 0,0 0-1 0 0,0-1 1 0 0,0 1-1 0 0,0 0 0 0 0,1-1-52 0 0,0 1 83 0 0,35 0-2677 0 0,-37-23-10856 0 0,-1 21 10255 0 0,0 1-6060 0 0</inkml:trace>
  <inkml:trace contextRef="#ctx0" brushRef="#br0" timeOffset="12568.989">1464 604 5297 0 0,'0'0'2261'0'0,"0"0"-109"0"0,0 0-23 0 0,0 0-74 0 0,0 0-183 0 0,0 0-296 0 0,0 0-305 0 0,0 0-244 0 0,0 0-203 0 0,0 0-133 0 0,0 0-107 0 0,0 0-92 0 0,-8 4-46 0 0,-26 11-43 0 0,11 13 928 0 0,23-27-1279 0 0,31-34 1828 0 0,-30 33-1763 0 0,-1 0 35 0 0,0 0 30 0 0,0 0-14 0 0,0 0-22 0 0,0 0-19 0 0,-21 15-1 0 0,7-6-339 0 0,18-19-2399 0 0,-2 8 2161 0 0,11-13-2466 0 0,-3 7-4972 0 0,-6 4-3390 0 0</inkml:trace>
  <inkml:trace contextRef="#ctx0" brushRef="#br0" timeOffset="13112.349">1609 177 72 0 0,'0'0'1868'0'0,"0"0"-93"0"0,0 0-72 0 0,0 0-25 0 0,0 0-108 0 0,0 0-226 0 0,0 0-274 0 0,0 0-242 0 0,0 0-133 0 0,0 0-6 0 0,0 0 83 0 0,0 0 90 0 0,0 0 94 0 0,-4 15 2531 0 0,-89 91 1209 0 0,33-39-4181 0 0,35-37 897 0 0,44-52-3783 0 0,-3 10-7555 0 0,-14 12-1128 0 0</inkml:trace>
  <inkml:trace contextRef="#ctx0" brushRef="#br0" timeOffset="14573.954">1825 110 0 0 0,'0'0'441'0'0,"0"0"994"0"0,0 0 404 0 0,0 0 225 0 0,0 0 5 0 0,0 0-106 0 0,0 0-184 0 0,0 0-232 0 0,0 0-164 0 0,0 0-113 0 0,0 0-96 0 0,0 0-119 0 0,-4-7-74 0 0,-21-37 1474 0 0,21 43 5059 0 0,9 7-8165 0 0,16 19 1095 0 0,-5-9-284 0 0,-1 2 0 0 0,0-1 0 0 0,-1 2 0 0 0,-1 0 0 0 0,-1 0 0 0 0,-1 2 0 0 0,-1-1 0 0 0,1 5-160 0 0,20 35 147 0 0,-18-31-108 0 0,-2 0-1 0 0,-1 1 1 0 0,-1 0-1 0 0,-2 1 1 0 0,-1 0-1 0 0,-1 0 1 0 0,-1 0 0 0 0,-2 0-1 0 0,-2 1 1 0 0,0-1-1 0 0,-2 2-38 0 0,-1-15 12 0 0,0 1 0 0 0,-1-1-1 0 0,-1 0 1 0 0,0 0 0 0 0,-1 0 0 0 0,-2-1 0 0 0,1 0-1 0 0,-2 0 1 0 0,0-1 0 0 0,-1 0 0 0 0,-8 9-12 0 0,-105 100 20 0 0,91-96 46 0 0,-9 12 113 0 0,32-34-20 0 0,-21 12-131 0 0,30-19-46 0 0,0 0 29 0 0,0 0-30 0 0,0 0 11 0 0,0 0 34 0 0,0 1-33 0 0,0 1 2 0 0,0-1-23 0 0,0-1 14 0 0,0 0 32 0 0,0 0 3 0 0,0 0-8 0 0,0 0 9 0 0,0 0-5 0 0,0 0-30 0 0,0 0-23 0 0,0 0 1 0 0,0 0 20 0 0,0 0-5 0 0,0 0-20 0 0,0 0 2 0 0,0 0-20 0 0,0 0-32 0 0,0-13-5014 0 0,0 8-3927 0 0,0 5-3296 0 0</inkml:trace>
</inkml:ink>
</file>

<file path=ppt/ink/ink3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12.05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12 1376 0 0,'0'0'2017'0'0,"0"0"-360"0"0,0 0-76 0 0,0 0 174 0 0,0 0 155 0 0,0 0-73 0 0,0 0-319 0 0,0 0-361 0 0,0 0-250 0 0,0 0-108 0 0,0 0-17 0 0,4 15 5190 0 0,88-16-135 0 0,121-17-4537 0 0,-80 11-970 0 0,-89 18-240 0 0,-43-10-157 0 0,-5-5-9468 0 0,3 3 3540 0 0,0 1 927 0 0,0 0-5092 0 0</inkml:trace>
</inkml:ink>
</file>

<file path=ppt/ink/ink3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13.09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6225 0 0,'0'0'2757'0'0,"0"0"-589"0"0,0 0-383 0 0,0 0-126 0 0,0 0-115 0 0,0 0-208 0 0,0 0-298 0 0,0 0-221 0 0,0 0-120 0 0,0 0-55 0 0,0 0 27 0 0,0 0 20 0 0,0 0-15 0 0,2 2-42 0 0,56 18 4482 0 0,44-12-3414 0 0,-26 3-909 0 0,-26-4-496 0 0,30-7 152 0 0,-39-14-333 0 0,23 13 107 0 0,-64 1-243 0 0,0 0 36 0 0,0 0 8 0 0,0 0 14 0 0,0 0-24 0 0,0 0-21 0 0,0 0-12 0 0,0 0 15 0 0,0 0-16 0 0,0 0 4 0 0,0 0 5 0 0,2-15-2886 0 0,4 7-2125 0 0,-3 5 2706 0 0,1-4-10178 0 0</inkml:trace>
</inkml:ink>
</file>

<file path=ppt/ink/ink3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17.93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206 531 0 0 0,'0'0'808'0'0,"0"0"-29"0"0,0 0 191 0 0,0 0 368 0 0,0 0 330 0 0,0 0 45 0 0,0 0-270 0 0,0 0-387 0 0,0 0-377 0 0,0 0-263 0 0,0 0-132 0 0,1 3 1483 0 0,4-2-1347 0 0,0-1 0 0 0,0 0 0 0 0,-1 0-1 0 0,1 0 1 0 0,0-1 0 0 0,0 1 0 0 0,0-1-1 0 0,-1-1 1 0 0,1 1 0 0 0,0-1 0 0 0,-1 1 0 0 0,1-1-1 0 0,-1-1 1 0 0,0 1 0 0 0,1 0 0 0 0,2-4-420 0 0,100-93 3354 0 0,-99 85-2980 0 0,-1 21 519 0 0,81 423 317 0 0,-36-194-1067 0 0,-27-178-67 0 0,-12-73 1372 0 0,104-326-329 0 0,-14 68-812 0 0,-36 171-123 0 0,-88 101-6373 0 0,2 1-3445 0 0,15 0-1289 0 0</inkml:trace>
  <inkml:trace contextRef="#ctx0" brushRef="#br0" timeOffset="607.89">265 266 3977 0 0,'0'0'1775'0'0,"0"0"29"0"0,0 0 175 0 0,0 0 168 0 0,0 0-65 0 0,0 0-233 0 0,0 0-350 0 0,0 0-343 0 0,0 0-240 0 0,0 0-130 0 0,0 0-74 0 0,0 0-56 0 0,0 0-36 0 0,-2 0 2934 0 0,187-8-957 0 0,-5 19-1762 0 0,-38 0-1342 0 0,-142-25-3962 0 0,0 6-2839 0 0,0 5-4191 0 0</inkml:trace>
  <inkml:trace contextRef="#ctx0" brushRef="#br0" timeOffset="1276.156">676 236 704 0 0,'0'0'2105'0'0,"0"0"-910"0"0,0 0-202 0 0,0 0 357 0 0,0 0 353 0 0,0 0 89 0 0,0 0-218 0 0,0 0-399 0 0,0 0-338 0 0,0 0-163 0 0,0 0-82 0 0,0 0-33 0 0,0 0-1 0 0,6 0-6 0 0,17 0-33 0 0,-11 1-1029 0 0,-5 4 5798 0 0,-11-4 582 0 0,-6-4-5346 0 0,-81-35-120 0 0,70 25-596 0 0,21 12 63 0 0,0 1-43 0 0,0 0-94 0 0,15-11-4983 0 0,-7 3 2778 0 0,-2 3-582 0 0,-1 0-4607 0 0,-2 1-1606 0 0</inkml:trace>
  <inkml:trace contextRef="#ctx0" brushRef="#br0" timeOffset="1844.601">348 4 0 0 0,'0'0'584'0'0,"0"0"440"0"0,0 0 246 0 0,0 0 258 0 0,0 0 271 0 0,0 0 87 0 0,0 0-86 0 0,0 0-203 0 0,0 0-201 0 0,0 0-145 0 0,0 0-115 0 0,0 0-80 0 0,0 0-73 0 0,-7 0-84 0 0,-1-1-2476 0 0,-7-1 7760 0 0,39 1-753 0 0,353 1-4074 0 0,-273 22-1289 0 0,-102-24-7700 0 0,-2 1 1889 0 0,0 1-6106 0 0</inkml:trace>
  <inkml:trace contextRef="#ctx0" brushRef="#br0" timeOffset="3163.107">11 85 360 0 0,'0'0'1568'0'0,"0"0"-155"0"0,0 0 119 0 0,0 0 174 0 0,0 0 190 0 0,0 0 9 0 0,0 0-196 0 0,0 0-240 0 0,0 0-220 0 0,0 0-166 0 0,0 0-108 0 0,0 0-75 0 0,0 0-77 0 0,-6-7 450 0 0,5 7 2215 0 0,23 504-519 0 0,-31-276-2887 0 0,-7-58-18 0 0,15-34-744 0 0,25-148-4641 0 0,-17 3 2242 0 0,0 1-3737 0 0,-1 0-3752 0 0</inkml:trace>
</inkml:ink>
</file>

<file path=ppt/ink/ink3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20.4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53 0 7730 0 0,'0'0'1863'0'0,"0"0"-80"0"0,0 0 81 0 0,0 0 102 0 0,0 0-52 0 0,0 0-287 0 0,0 0-400 0 0,0 0-325 0 0,0 0-189 0 0,0 0-75 0 0,0 0-48 0 0,0 0-35 0 0,0 0-61 0 0,6 8 1023 0 0,-11 397 895 0 0,-45 22-2244 0 0,48-416-288 0 0,1 0 1 0 0,1 0-1 0 0,-1 0 0 0 0,2 1 0 0 0,0-1 0 0 0,0 0 0 0 0,1 0 0 0 0,0 0 0 0 0,4 9 120 0 0,7-11-4794 0 0,-10-9 3674 0 0,-3-10-6766 0 0,0 9 4456 0 0,0-3-6224 0 0</inkml:trace>
  <inkml:trace contextRef="#ctx0" brushRef="#br0" timeOffset="1405.85">241 59 6529 0 0,'0'0'2393'0'0,"0"0"-250"0"0,0 0-67 0 0,0 0-126 0 0,0 0-143 0 0,0 0-270 0 0,0 0-325 0 0,0 0-287 0 0,0 0-258 0 0,0 0-141 0 0,0 0-54 0 0,0 0-8 0 0,0 0 4 0 0,1-1 15 0 0,5-3-319 0 0,-1 0 1 0 0,1 0-1 0 0,0 1 0 0 0,0 0 1 0 0,0 0-1 0 0,0 1 1 0 0,1 0-1 0 0,-1 0 0 0 0,1 0 1 0 0,-1 1-1 0 0,1 0 1 0 0,0 0-1 0 0,0 1 0 0 0,0-1-164 0 0,13-1 293 0 0,119-13 846 0 0,-134 59-758 0 0,-60 25-10 0 0,31-45-262 0 0,19-19-85 0 0,1-2-14 0 0,0 0-1 0 0,1 0 0 0 0,0 1 1 0 0,-1-1-1 0 0,1 1 1 0 0,1-1-1 0 0,-1 1 0 0 0,1 0 1 0 0,-1 1-1 0 0,1-1 1 0 0,0 0-1 0 0,0 0 0 0 0,1 1 1 0 0,0-1-1 0 0,-1 1 1 0 0,1 0-1 0 0,1-1 0 0 0,-1 1 1 0 0,1 0-1 0 0,0 1-9 0 0,2-4 40 0 0,1 0 0 0 0,0 0 0 0 0,0 0 0 0 0,0 0-1 0 0,0 0 1 0 0,0 0 0 0 0,0-1 0 0 0,1 0 0 0 0,-1 1 0 0 0,0-1 0 0 0,1 0-1 0 0,-1-1 1 0 0,1 1 0 0 0,-1-1 0 0 0,1 0 0 0 0,-1 1 0 0 0,1-1 0 0 0,2-1-40 0 0,72-5 789 0 0,31-24-301 0 0,-105 29-1253 0 0,1 1-6663 0 0,-2 0 1215 0 0,2 0-6305 0 0</inkml:trace>
  <inkml:trace contextRef="#ctx0" brushRef="#br0" timeOffset="2634.091">828 656 5217 0 0,'0'0'1927'0'0,"0"0"-248"0"0,0 0 8 0 0,0 0 102 0 0,0 0 18 0 0,0 0-195 0 0,0 0-380 0 0,0 0-396 0 0,0 0-281 0 0,0 0-120 0 0,0 0-48 0 0,0 0 60 0 0,0 0 78 0 0,2 1 68 0 0,114 5 4094 0 0,213-21-2231 0 0,-255 1-2293 0 0,-77-1-5535 0 0,-8 11-4762 0 0,8 4-1154 0 0</inkml:trace>
  <inkml:trace contextRef="#ctx0" brushRef="#br0" timeOffset="2930.346">1069 534 10986 0 0,'0'0'4367'0'0,"0"0"-2360"0"0,0 0-1000 0 0,0 0-94 0 0,0 0 159 0 0,0 0 106 0 0,0 0-78 0 0,0 0-282 0 0,0 0-285 0 0,0 0-121 0 0,0 0-26 0 0,0 0 18 0 0,0 0 0 0 0,1 13-57 0 0,2 217 886 0 0,-15-133-2772 0 0,8-73-434 0 0,5-13-1266 0 0,-1 0-6303 0 0,0-10-1332 0 0</inkml:trace>
</inkml:ink>
</file>

<file path=ppt/ink/ink3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36.72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 1 1256 0 0,'0'0'1609'0'0,"0"0"178"0"0,0 0 272 0 0,0 0 179 0 0,0 0-95 0 0,0 0-267 0 0,0 0-337 0 0,0 0-312 0 0,0 0-196 0 0,0 0-139 0 0,0 0-110 0 0,0 0-78 0 0,0 0-45 0 0,-13 4 2073 0 0,15 227 1025 0 0,7-7-3010 0 0,-16-76-533 0 0,-13 165 40 0 0,20-313-243 0 0,1 0-11 0 0,-1 0-3 0 0,0 0 11 0 0,0 0-13 0 0,0 0-5 0 0,0 0 20 0 0,0 0 2 0 0,0 0 12 0 0,0 0 8 0 0,0 0-16 0 0,0 0 4 0 0,0 0-10 0 0,0 0-20 0 0,-7-22-1584 0 0,1-20-1948 0 0,6 24-714 0 0,1 4-2250 0 0,-1 4-4449 0 0</inkml:trace>
</inkml:ink>
</file>

<file path=ppt/ink/ink3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39.10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66 58 2993 0 0,'0'0'2788'0'0,"0"0"-1106"0"0,0 0-256 0 0,0 0 154 0 0,0 0 207 0 0,0 0 153 0 0,0 0-129 0 0,0 0-252 0 0,0 0-265 0 0,0 0-224 0 0,0 0-138 0 0,0 0-116 0 0,0 0-64 0 0,-8-4-73 0 0,-24-10-66 0 0,24 10-99 0 0,8 4-95 0 0,0 0-59 0 0,0 0-70 0 0,0 0-35 0 0,0 0-27 0 0,11-1 334 0 0,167-31 623 0 0,-33 29-723 0 0,-141 6-454 0 0,-1-1 1 0 0,0 0-1 0 0,0 1 1 0 0,0 0 0 0 0,0 0-1 0 0,-1-1 1 0 0,1 2 0 0 0,-1-1-1 0 0,0 0 1 0 0,1 0-1 0 0,-1 1 1 0 0,-1-1 0 0 0,1 1-1 0 0,-1 0 1 0 0,1 0-1 0 0,-1-1 1 0 0,0 1 0 0 0,0 0-1 0 0,-1 0 1 0 0,1 0 0 0 0,-1 0-1 0 0,0 0 1 0 0,0 0-1 0 0,0 0 1 0 0,-1 0 0 0 0,1 0-1 0 0,-1 0 1 0 0,0 0-1 0 0,0-1 1 0 0,0 1 0 0 0,-1 0-1 0 0,1 0 1 0 0,-1-1 0 0 0,0 1-1 0 0,0-1 1 0 0,0 0-1 0 0,-3 3-8 0 0,-23 40 48 0 0,-2-3 0 0 0,-3 0 0 0 0,-1-2 0 0 0,-2-2 0 0 0,-8 6-48 0 0,-93 108 8 0 0,133-148 2 0 0,1 1-1 0 0,-1 0 0 0 0,1 0 0 0 0,0 0 1 0 0,0 0-1 0 0,1 1 0 0 0,0-1 0 0 0,0 1 1 0 0,0 0-1 0 0,1-1 0 0 0,0 1 0 0 0,0 0 1 0 0,1 0-1 0 0,0 0 0 0 0,0 3-9 0 0,2-6 39 0 0,0-1 0 0 0,0 0 0 0 0,0 0 1 0 0,1 0-1 0 0,-1 0 0 0 0,1 0 0 0 0,0 0 0 0 0,0-1 0 0 0,0 0 0 0 0,0 1 0 0 0,0-1 0 0 0,0 0 0 0 0,1 0 1 0 0,-1-1-1 0 0,1 1 0 0 0,-1-1 0 0 0,1 0 0 0 0,-1 0 0 0 0,1 0 0 0 0,0 0 0 0 0,0 0 0 0 0,-1-1 0 0 0,1 0 1 0 0,0 0-1 0 0,2 0-39 0 0,33 2 195 0 0,0-2-1 0 0,0-1 1 0 0,0-2 0 0 0,-1-2 0 0 0,1-2 0 0 0,-1-1 0 0 0,26-10-195 0 0,-45 14-233 0 0,-34 4-7673 0 0,12 1 1243 0 0,-1 2-5594 0 0</inkml:trace>
</inkml:ink>
</file>

<file path=ppt/ink/ink3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37.36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 55 4049 0 0,'0'0'2967'0'0,"0"0"-572"0"0,0 0-357 0 0,0 0-100 0 0,0 0-64 0 0,0 0-137 0 0,0 0-223 0 0,0 0-292 0 0,0 0-276 0 0,0 0-208 0 0,0 0-130 0 0,0 0-95 0 0,0 0-27 0 0,-2-5-22 0 0,-2-16-25 0 0,41 2 1189 0 0,48 9-701 0 0,-82 13-901 0 0,0-1-1 0 0,0 1 1 0 0,-1 0-1 0 0,1 0 1 0 0,-1 1-1 0 0,0-1 1 0 0,1 0 0 0 0,-2 1-1 0 0,1-1 1 0 0,0 1-1 0 0,-1 0 1 0 0,1-1-1 0 0,-1 1 1 0 0,0 0 0 0 0,-1 0-1 0 0,1 0 1 0 0,-1 0-1 0 0,1 0 1 0 0,-1 0-1 0 0,0 0 1 0 0,-1 0 0 0 0,1 0-1 0 0,-1 0 1 0 0,1 0-1 0 0,-2 1-25 0 0,2 10 82 0 0,0-11-45 0 0,-1-1-1 0 0,1 0 1 0 0,-1 0-1 0 0,0 1 1 0 0,0-1-1 0 0,0 0 1 0 0,-1 0-1 0 0,1 0 1 0 0,-1 0-1 0 0,1-1 1 0 0,-1 1-1 0 0,0 0 1 0 0,0-1-1 0 0,0 1 0 0 0,0-1 1 0 0,-1 1-1 0 0,1-1 1 0 0,-1 0-1 0 0,1 0 1 0 0,-2 0-37 0 0,-25 31 491 0 0,29-32-442 0 0,44 7 1081 0 0,130-5-745 0 0,-173-3-738 0 0,7 8-4583 0 0,-5-6 243 0 0,-1-1-5184 0 0</inkml:trace>
  <inkml:trace contextRef="#ctx0" brushRef="#br0" timeOffset="408.358">440 489 14683 0 0,'0'0'1498'0'0,"0"0"-607"0"0,0 0-223 0 0,0 0 259 0 0,0 0 244 0 0,0 0 114 0 0,0 0-129 0 0,0 0-275 0 0,0 0-227 0 0,0 0-135 0 0,0 0-67 0 0,0 0-48 0 0,0 0 18 0 0,19-1-5 0 0,92-2 405 0 0,82-30 1212 0 0,-123 19-1952 0 0,-45 3-1083 0 0,-22 8-3178 0 0,-2-1-3920 0 0,-1 3-3347 0 0</inkml:trace>
  <inkml:trace contextRef="#ctx0" brushRef="#br0" timeOffset="711.618">619 261 14611 0 0,'0'0'1914'0'0,"0"0"-682"0"0,0 0-449 0 0,0 0 8 0 0,0 0 114 0 0,0 0 53 0 0,0 0-35 0 0,0 0-162 0 0,0 0-163 0 0,0 0-76 0 0,0 0-44 0 0,0 0-43 0 0,0 0-13 0 0,-4 28-38 0 0,-10 89-42 0 0,-1 102 859 0 0,-13-119-3118 0 0,26-93-348 0 0,2-3-4017 0 0,0-4 4757 0 0,0 3-9713 0 0</inkml:trace>
</inkml:ink>
</file>

<file path=ppt/ink/ink3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29.7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8 115 0 0 0,'0'0'1164'0'0,"0"0"467"0"0,0 0 114 0 0,0 0-60 0 0,0 0-66 0 0,0 0-101 0 0,0 0-75 0 0,0 0-104 0 0,0 0-85 0 0,0 0-114 0 0,0 0-105 0 0,-1-3-95 0 0,-5-5 3447 0 0,6 8-4285 0 0,4 19 907 0 0,16 201 2210 0 0,-16-109-2818 0 0,1 228 254 0 0,-12-111-355 0 0,-2-157 266 0 0,6-90-3657 0 0,-3 2-837 0 0,4 4-4560 0 0,1 6-2629 0 0</inkml:trace>
  <inkml:trace contextRef="#ctx0" brushRef="#br0" timeOffset="1769.337">213 395 0 0 0,'0'0'1042'0'0,"0"0"18"0"0,0 0 79 0 0,0 0 124 0 0,0 0 72 0 0,0 0-52 0 0,0 0-138 0 0,0 0-171 0 0,0 0-138 0 0,0 0-55 0 0,0 0-35 0 0,0 0-6 0 0,0 0-20 0 0,-2 2-56 0 0,0-2-546 0 0,-5 4 1214 0 0,10-2 4050 0 0,-3-2-5043 0 0,24-6 1810 0 0,69-51-528 0 0,-62 50-1403 0 0,-17 40 54 0 0,3 18 92 0 0,17 111 215 0 0,13 81-302 0 0,-29-147-108 0 0,-9-81 207 0 0,14-89 597 0 0,161-367-832 0 0,-140 330-50 0 0,-46 107 790 0 0,1 4-3804 0 0,0 0-3918 0 0,-1 0-3560 0 0,2 0 1556 0 0</inkml:trace>
  <inkml:trace contextRef="#ctx0" brushRef="#br0" timeOffset="2450.591">1059 149 0 0 0,'0'0'938'0'0,"0"0"164"0"0,0 0 105 0 0,0 0 304 0 0,0 0 282 0 0,0 0 35 0 0,0 0-205 0 0,0 0-297 0 0,0 0-209 0 0,0 0-76 0 0,0 0 21 0 0,0 0-29 0 0,0 0-76 0 0,5-9 490 0 0,-4 7 1898 0 0,-34 38-1193 0 0,-71 93-631 0 0,77-100-1287 0 0,187-183 828 0 0,-213 195-254 0 0,5-2-875 0 0,38-33 100 0 0,10-4-4443 0 0,1-2-4701 0 0,-1 0-1936 0 0</inkml:trace>
  <inkml:trace contextRef="#ctx0" brushRef="#br0" timeOffset="4163.678">870 878 5041 0 0,'0'0'1783'0'0,"0"0"-197"0"0,0 0-18 0 0,0 0 134 0 0,0 0 14 0 0,0 0-211 0 0,0 0-348 0 0,0 0-333 0 0,0 0-232 0 0,0 0-75 0 0,0 0 11 0 0,0 0 58 0 0,0 0 68 0 0,7 12 1936 0 0,-16 5-2350 0 0,0 1 0 0 0,2 0 1 0 0,0 1-1 0 0,1-1 1 0 0,1 1-1 0 0,1 0 0 0 0,1 1 1 0 0,0-1-1 0 0,1 11-240 0 0,18-11-1827 0 0,-19-23-1288 0 0,-3-3-7065 0 0,3 3 790 0 0</inkml:trace>
  <inkml:trace contextRef="#ctx0" brushRef="#br0" timeOffset="4631.251">947 671 4465 0 0,'0'0'3325'0'0,"0"0"-947"0"0,0 0-499 0 0,0 0-108 0 0,0 0-6 0 0,0 0-118 0 0,0 0-273 0 0,0 0-384 0 0,0 0-305 0 0,0 0-194 0 0,0 0-140 0 0,0 0-43 0 0,0 0-8 0 0,-3 3-11 0 0,-23 16 831 0 0,46-41 1101 0 0,-29 26-2140 0 0,-1-7-5753 0 0,9 2 3995 0 0,1 1-3963 0 0,-1 0 2947 0 0,0 0-7065 0 0</inkml:trace>
  <inkml:trace contextRef="#ctx0" brushRef="#br0" timeOffset="6089.358">294 134 0 0 0,'0'0'452'0'0,"0"0"803"0"0,0 0 272 0 0,0 0 13 0 0,0 0-55 0 0,0 0-73 0 0,0 0-28 0 0,0 0-31 0 0,0 0-84 0 0,0 0-61 0 0,-6-1-111 0 0,-2 1-2664 0 0,-6-2 8168 0 0,32 1-1096 0 0,132-10-4306 0 0,4 7 574 0 0,-158-10-949 0 0,-96-82-634 0 0,95 92-5080 0 0,26 18-6688 0 0,-12-9-141 0 0</inkml:trace>
</inkml:ink>
</file>

<file path=ppt/ink/ink3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41.1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1 135 0 0 0,'0'0'723'0'0,"0"0"277"0"0,0 0 138 0 0,0 0 158 0 0,0 0 176 0 0,0 0 26 0 0,0 0-137 0 0,0 0-207 0 0,0 0-246 0 0,0 0-126 0 0,0 0 3 0 0,0 0 107 0 0,0 0 153 0 0,2 0 79 0 0,5 0-597 0 0,-1 0 0 0 0,0 0 0 0 0,0 0 0 0 0,0-1 0 0 0,1 0 0 0 0,-1 0 0 0 0,0 0 0 0 0,0-1 0 0 0,0 0 1 0 0,-1 0-1 0 0,1 0 0 0 0,0-1 0 0 0,-1 0 0 0 0,3-2-527 0 0,51-45 1525 0 0,-36 94-1091 0 0,-9 12-82 0 0,-3 1 0 0 0,-3 0 0 0 0,1 33-352 0 0,-2-19 151 0 0,28 83-68 0 0,-14-120 33 0 0,-21-34-118 0 0,0 0 14 0 0,0 0 32 0 0,22-37 1446 0 0,45-123-1274 0 0,-36 77-77 0 0,37-95-75 0 0,-19 32 65 0 0,-43 126-394 0 0,-2 26-1964 0 0,-1 13-1396 0 0,-1-12-315 0 0,3-1-3358 0 0,-2-2-3359 0 0</inkml:trace>
</inkml:ink>
</file>

<file path=ppt/ink/ink3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57.84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0 181 1600 0 0,'0'0'2157'0'0,"0"0"-114"0"0,0 0-155 0 0,0 0-58 0 0,0 0-122 0 0,0 0-234 0 0,0 0-292 0 0,0 0-202 0 0,0 0-96 0 0,0 0-65 0 0,0 0-75 0 0,5-7 5133 0 0,-4 7-5599 0 0,-1 0-34 0 0,0 0-44 0 0,0 0-18 0 0,0 0-9 0 0,0 0 0 0 0,0 0-8 0 0,0 0-25 0 0,0 0-44 0 0,0 0-37 0 0,24 3 971 0 0,11 0-322 0 0,21-4-97 0 0,-15-1-310 0 0,404 2 1511 0 0,-425 8-581 0 0,-71-38-1191 0 0,-39-40 124 0 0,75 53-3098 0 0,-1-47-13568 0 0,16 61 5145 0 0</inkml:trace>
</inkml:ink>
</file>

<file path=ppt/ink/ink3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58.74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 0 2024 0 0,'0'0'2408'0'0,"0"0"-344"0"0,0 0-17 0 0,0 0 71 0 0,0 0-12 0 0,0 0-221 0 0,0 0-414 0 0,0 0-382 0 0,0 0-284 0 0,0 0-171 0 0,0 0-100 0 0,0 0-32 0 0,0 0-26 0 0,-3 2-1 0 0,4-2-407 0 0,-1 0 1 0 0,1 0-1 0 0,-1-1 1 0 0,0 1-1 0 0,1 0 1 0 0,-1 0 0 0 0,1 0-1 0 0,-1 0 1 0 0,1 0-1 0 0,-1 0 1 0 0,0 0-1 0 0,1 0 1 0 0,-1 0-1 0 0,1 0 1 0 0,-1 0-1 0 0,1 0 1 0 0,-1 0-1 0 0,1 0 1 0 0,-1 0-1 0 0,1 0 1 0 0,-1 0 0 0 0,0 1-1 0 0,1-1 1 0 0,-1 0-1 0 0,1 0 1 0 0,-1 1-1 0 0,0-1 1 0 0,1 0-1 0 0,-1 0 1 0 0,0 1-1 0 0,1-1 1 0 0,-1 0-1 0 0,0 1 1 0 0,0-1 0 0 0,1 1-1 0 0,-1-1 1 0 0,0 0-1 0 0,0 1 1 0 0,1-1-1 0 0,-1 1 1 0 0,0-1-1 0 0,0 1 1 0 0,0-1-1 0 0,0 0 1 0 0,0 1-1 0 0,0-1 1 0 0,0 1 0 0 0,0-1-1 0 0,0 1 1 0 0,0-1-1 0 0,0 1 1 0 0,0-1-1 0 0,0 1 1 0 0,0-1-1 0 0,0 0 1 0 0,0 1-1 0 0,-1-1 1 0 0,1 1-1 0 0,0-1-68 0 0,21 3 1401 0 0,14 3-831 0 0,-1-2 0 0 0,1-1 1 0 0,-1-1-1 0 0,1-3 1 0 0,4-1-571 0 0,32 1 314 0 0,88 22 35 0 0,-130-16-278 0 0,-29-5-53 0 0,0 0 10 0 0,0 0 15 0 0,0 0-3 0 0,0 0-8 0 0,0 0-7 0 0,0 0 6 0 0,0 0 26 0 0,0 0 13 0 0,0 0 12 0 0,0 0-30 0 0,0 0-25 0 0,0 0-19 0 0,0 0-29 0 0,0 0 22 0 0,1 0-2765 0 0,0 0-6960 0 0,-1 0-1932 0 0</inkml:trace>
</inkml:ink>
</file>

<file path=ppt/ink/ink3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0:02.04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0 181 9378 0 0,'0'0'2268'0'0,"0"0"-360"0"0,0 0-193 0 0,0 0-80 0 0,0 0-160 0 0,0 0-246 0 0,0 0-285 0 0,0 0-215 0 0,0 0-119 0 0,0 0-23 0 0,0 0-3 0 0,0 0-33 0 0,0 0-40 0 0,9-2-20 0 0,168-15 3052 0 0,56 10-2876 0 0,-157 7-702 0 0,-76 0 55 0 0,0 0 12 0 0,0 0-13 0 0,0 0-6 0 0,0 0 7 0 0,0 0-29 0 0,0 0-7 0 0,0 0 24 0 0,0 0 8 0 0,0 0 25 0 0,0 0 13 0 0,-40-11 1167 0 0,29 5-1192 0 0,0 0 1 0 0,0-1-1 0 0,0 0 0 0 0,1 0 0 0 0,0-1 0 0 0,0 0 1 0 0,1-1-1 0 0,0 0 0 0 0,1-1 0 0 0,0 0 1 0 0,1 0-1 0 0,-3-4-29 0 0,2-18-500 0 0,8 31 110 0 0,0 1-222 0 0,19 0-6279 0 0,-9 1-508 0 0,-4 2-4952 0 0</inkml:trace>
</inkml:ink>
</file>

<file path=ppt/ink/ink3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59.29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33 428 7690 0 0,'0'0'3803'0'0,"0"0"-1432"0"0,0 0-616 0 0,0 0-102 0 0,0 0-50 0 0,0 0-154 0 0,0 0-283 0 0,0 0-353 0 0,0 0-239 0 0,0 0-151 0 0,0 0-99 0 0,0 0-47 0 0,0 0-44 0 0,-4 5-42 0 0,-24 30 311 0 0,27-35-410 0 0,1 0-23 0 0,0 0-12 0 0,0 0 1 0 0,25 0 1003 0 0,44-36 318 0 0,-50 21-1007 0 0,-18 15-272 0 0,-1 0 15 0 0,0 0 52 0 0,0 0 17 0 0,-10 0 257 0 0,-75 32-342 0 0,114-44-2280 0 0,14-6-1960 0 0,-17 5-6009 0 0,-18 9-1815 0 0</inkml:trace>
  <inkml:trace contextRef="#ctx0" brushRef="#br0" timeOffset="1070.081">205 181 4017 0 0,'0'0'3311'0'0,"0"0"-1088"0"0,0 0-502 0 0,0 0-116 0 0,0 0-86 0 0,0 0-156 0 0,0 0-268 0 0,0 0-207 0 0,0 0-51 0 0,0 0 28 0 0,0 0 49 0 0,0 0 22 0 0,0 0-100 0 0,6 4-100 0 0,67 21 1782 0 0,-55-25-2196 0 0,0-2 0 0 0,-1 0 1 0 0,1-1-1 0 0,-1-1 0 0 0,1 0 0 0 0,-1-1 0 0 0,-1-1 1 0 0,1-1-1 0 0,-1 0 0 0 0,4-4-322 0 0,30-25 647 0 0,-47 68-490 0 0,26 178-82 0 0,-25 10-318 0 0,33-116 210 0 0,-16-93 110 0 0,-20-11-27 0 0,21-59 198 0 0,59-102 113 0 0,80-118-216 0 0,-96 185-95 0 0,-64 87-635 0 0,-2 7-4032 0 0,1 1-4471 0 0,0 2-2513 0 0</inkml:trace>
  <inkml:trace contextRef="#ctx0" brushRef="#br0" timeOffset="1917.002">1326 8 6321 0 0,'0'0'2732'0'0,"0"0"-477"0"0,0 0-268 0 0,0 0-73 0 0,0 0-126 0 0,0 0-257 0 0,0 0-311 0 0,0 0-305 0 0,0 0-177 0 0,0 0-52 0 0,0 0-32 0 0,0 0-49 0 0,0 0-57 0 0,-3 14 631 0 0,-109 86-185 0 0,93-75-846 0 0,18-24-125 0 0,1-1 19 0 0,0 0-10 0 0,0 0 7 0 0,0 0 17 0 0,0 0 39 0 0,0 0 21 0 0,22-19 840 0 0,128-101-527 0 0,-143 112-291 0 0,-21 16-136 0 0,-24 20-30 0 0,-10 9 120 0 0,61-38-7488 0 0,-3-2-2727 0 0,-5 0-565 0 0</inkml:trace>
  <inkml:trace contextRef="#ctx0" brushRef="#br0" timeOffset="3319.233">1044 759 5617 0 0,'0'0'3370'0'0,"0"0"-896"0"0,0 0-380 0 0,0 0-112 0 0,0 0-93 0 0,0 0-190 0 0,0 0-277 0 0,0 0-310 0 0,0 0-198 0 0,0 0-86 0 0,0 0-97 0 0,0 0-67 0 0,0 0-61 0 0,7 4 1692 0 0,-58 99-1112 0 0,50-102-1178 0 0,0 0 1 0 0,0 0-1 0 0,0 0 1 0 0,0 0-1 0 0,1 0 1 0 0,-1 0 0 0 0,1 1-1 0 0,-1-1 1 0 0,1 0-1 0 0,-1 0 1 0 0,1 1-1 0 0,0-1 1 0 0,-1 0-1 0 0,1 1 1 0 0,0-1-1 0 0,0 0 1 0 0,0 1-1 0 0,0-1 1 0 0,0 0-1 0 0,0 1 1 0 0,0-1-1 0 0,1 0 1 0 0,-1 1-1 0 0,0-1 1 0 0,1 0-1 0 0,-1 0 1 0 0,1 1 0 0 0,0-1-1 0 0,-1 0 1 0 0,1 0-1 0 0,0 0 1 0 0,0 0-1 0 0,-1 0 1 0 0,1 0-1 0 0,0 0 1 0 0,0 0-1 0 0,0 0 1 0 0,0 0-1 0 0,0 0 1 0 0,1-1-1 0 0,-1 1 1 0 0,0 0-1 0 0,0-1 1 0 0,0 1-1 0 0,1-1 1 0 0,-1 1 0 0 0,0-1-1 0 0,0 0 1 0 0,1 1-1 0 0,-1-1 1 0 0,0 0-1 0 0,1 0 1 0 0,-1 0-1 0 0,0 0 1 0 0,1 0-1 0 0,0-1-5 0 0,32-27-1375 0 0,-23-4-6218 0 0,-8 23 2143 0 0,-1 5-5957 0 0</inkml:trace>
  <inkml:trace contextRef="#ctx0" brushRef="#br0" timeOffset="3918.716">1178 413 9178 0 0,'0'0'2582'0'0,"0"0"-464"0"0,0 0-266 0 0,0 0-92 0 0,0 0-107 0 0,0 0-186 0 0,0 0-275 0 0,0 0-256 0 0,0 0-200 0 0,0 0-114 0 0,0 0-50 0 0,0 0-48 0 0,-8 2-37 0 0,-24 6-42 0 0,27 0 1838 0 0,35-19-1899 0 0,-29 11-336 0 0,-1 0 17 0 0,0 0 32 0 0,0 0-13 0 0,0 0-9 0 0,0 0-2 0 0,0 0-16 0 0,0 0 17 0 0,0 0 24 0 0,0 0 6 0 0,0 0 0 0 0,-31 1 774 0 0,21 5-726 0 0,25-5-236 0 0,-8-1 49 0 0,-7 0 9 0 0,0 0-10 0 0,0 0 8 0 0,0 0 37 0 0,0 0-33 0 0,0 0-27 0 0,0 0-34 0 0,0 0-50 0 0,0 0-21 0 0,0 0-39 0 0,0 0-98 0 0,0 0-174 0 0,0 0-225 0 0,0 0-243 0 0,0 0-360 0 0,0 0-588 0 0,0 0-1520 0 0,0 0-4120 0 0,0 0-4648 0 0</inkml:trace>
  <inkml:trace contextRef="#ctx0" brushRef="#br0" timeOffset="4919.823">1064 763 0 0 0,'0'0'356'0'0,"0"0"1166"0"0,0 0 298 0 0,0 0 63 0 0,0 0-26 0 0,0 0-144 0 0,0 0-182 0 0,0 0-246 0 0,0 0-175 0 0,0 0-73 0 0,0 0 10 0 0,0 0-23 0 0,0 0-97 0 0,2-2-126 0 0,7-7 861 0 0,-9 9-1233 0 0,0 0-39 0 0,0 0-20 0 0,0 30 3777 0 0,-36 48-2385 0 0,12-39-1373 0 0,1 35-74 0 0,26-73-251 0 0,0 1 1 0 0,-1 0-1 0 0,1-1 1 0 0,0 0-1 0 0,-1 0 1 0 0,1 0-1 0 0,0 0 1 0 0,0 0-1 0 0,0 0 1 0 0,0-1-1 0 0,0 1 1 0 0,0-1-1 0 0,0 0 1 0 0,0 0 0 0 0,0 0-1 0 0,0 0 1 0 0,0-1-1 0 0,0 1 1 0 0,0-1-1 0 0,0 0 1 0 0,0 1-1 0 0,0-2 1 0 0,0 1-65 0 0,90-28 671 0 0,-88 28-2565 0 0,-7 1-2363 0 0,-1 1-3746 0 0,2-1-4278 0 0</inkml:trace>
</inkml:ink>
</file>

<file path=ppt/ink/ink3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2:55.8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 0 15467 0 0,'0'0'2692'0'0,"0"0"-1420"0"0,0 0-547 0 0,0 0-5 0 0,0 0 77 0 0,0 0-1 0 0,0 0-167 0 0,0 0-233 0 0,0 0-186 0 0,0 0-132 0 0,0 0-83 0 0,0 0-51 0 0,-3 27-112 0 0,-10 79-169 0 0,20-67-890 0 0,-4-38 776 0 0,13 4-7144 0 0,-11-2-3515 0 0</inkml:trace>
</inkml:ink>
</file>

<file path=ppt/ink/ink3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2:56.13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20572 0 0,'0'0'376'0'0,"0"0"-231"0"0,0 0-33 0 0,0 0-64 0 0,0 0-273 0 0,0 0-287 0 0,0 0-376 0 0,0 0-872 0 0,0 0-1993 0 0,0 0-7081 0 0</inkml:trace>
</inkml:ink>
</file>

<file path=ppt/ink/ink3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2:56.45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132 0 19852 0 0,'0'0'1489'0'0,"0"0"-241"0"0,0 0-121 0 0,0 0-39 0 0,0 0-105 0 0,0 0-183 0 0,0 0-168 0 0,0 0-161 0 0,0 0-158 0 0,0 0-113 0 0,0 0-76 0 0,0 0-72 0 0,0 0-18 0 0,-12 5 14 0 0,-35 14-24 0 0,41-17-18 0 0,1 1 0 0 0,-1-1 0 0 0,1 2 0 0 0,0-1 0 0 0,0 0 0 0 0,0 1 0 0 0,1 0 1 0 0,-1 0-1 0 0,1 1 0 0 0,0-1 0 0 0,0 1 0 0 0,1 0 0 0 0,-1 0 0 0 0,0 2-6 0 0,3-5-3 0 0,1 0-1 0 0,-1 0 1 0 0,1-1 0 0 0,-1 1-1 0 0,1 0 1 0 0,0 0-1 0 0,-1 0 1 0 0,1 0 0 0 0,0 0-1 0 0,1-1 1 0 0,-1 1-1 0 0,0 0 1 0 0,0 0 0 0 0,1 0-1 0 0,-1 0 1 0 0,1-1-1 0 0,-1 1 1 0 0,1 0 0 0 0,0 0-1 0 0,0-1 1 0 0,0 1-1 0 0,0-1 1 0 0,0 1 0 0 0,0-1-1 0 0,0 1 1 0 0,1-1-1 0 0,-1 0 1 0 0,0 1 0 0 0,1-1-1 0 0,-1 0 1 0 0,1 0-1 0 0,-1 0 1 0 0,2 1 3 0 0,59 30-28 0 0,-57-30 32 0 0,142 71 88 0 0,-143-70-55 0 0,-1 0 0 0 0,0 0 0 0 0,0 1 1 0 0,0-1-1 0 0,0 1 0 0 0,-1 0 0 0 0,1-1 0 0 0,-1 1 0 0 0,0 0 0 0 0,0 1 0 0 0,-1-1 1 0 0,1 0-1 0 0,-1 0 0 0 0,0 1 0 0 0,0-1 0 0 0,0 1 0 0 0,-1-1 0 0 0,1 1 0 0 0,-1-1 1 0 0,0 1-1 0 0,-1-1 0 0 0,1 1 0 0 0,-1-1 0 0 0,0 1 0 0 0,0-1 0 0 0,0 0 0 0 0,0 1 1 0 0,-1-1-1 0 0,0 0 0 0 0,0 0 0 0 0,0 0 0 0 0,0 0 0 0 0,-1 0 0 0 0,1-1 0 0 0,-1 1 1 0 0,0-1-1 0 0,0 1 0 0 0,0-1 0 0 0,-1 0 0 0 0,1 0 0 0 0,-1-1 0 0 0,0 1 0 0 0,0 0-37 0 0,-6 3 33 0 0,1-1-1 0 0,-1 1 1 0 0,0-2-1 0 0,0 1 1 0 0,0-1-1 0 0,0-1 1 0 0,-1 0-1 0 0,1-1 1 0 0,-1 1-1 0 0,0-2 1 0 0,0 0-1 0 0,0 0 1 0 0,0-1-1 0 0,-10-1-32 0 0,20 1-70 0 0,-1-1 0 0 0,1 1 0 0 0,-1-1 0 0 0,1 1-1 0 0,0-1 1 0 0,-1 0 0 0 0,1 1 0 0 0,0-1 0 0 0,0 0 0 0 0,-1 0-1 0 0,1 0 1 0 0,0 0 0 0 0,0 0 0 0 0,0 0 0 0 0,0 0 0 0 0,0 0-1 0 0,0 0 1 0 0,1-1 0 0 0,-1 1 0 0 0,0 0 0 0 0,0-1 0 0 0,1 1 0 0 0,-1 0-1 0 0,1-1 1 0 0,-1 1 0 0 0,1-1 0 0 0,0 1 0 0 0,0-1 70 0 0,-2-28-7281 0 0,2 28 6384 0 0,0-6-11272 0 0</inkml:trace>
</inkml:ink>
</file>

<file path=ppt/ink/ink3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2:54.6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546 277 0 0 0,'0'0'1016'0'0,"0"0"569"0"0,0 0 250 0 0,0 0 105 0 0,0 0 63 0 0,0 0 60 0 0,0 0-78 0 0,0 0-185 0 0,0 0-230 0 0,0 0-225 0 0,0 0-178 0 0,1-13-140 0 0,4-39-117 0 0,1 32 2017 0 0,-5 20-2351 0 0,-1 0-77 0 0,0 0-50 0 0,0 0-63 0 0,0 0-57 0 0,0 0-18 0 0,0 0-14 0 0,0 0-17 0 0,0 0-44 0 0,0 27 431 0 0,16 402 655 0 0,-55-112-1003 0 0,14-163-239 0 0,10-43 18 0 0,15-111-83 0 0,0 0-34 0 0,0 0-13 0 0,0 0 35 0 0,0 0-23 0 0,0 0-1 0 0,0 0-10 0 0,0 0-4 0 0,0 0 19 0 0,0 0 12 0 0,0 0-25 0 0,0 0-5 0 0,0 0-24 0 0,0 0-13 0 0,0 0 2 0 0,0-22-3333 0 0,-4-9-2896 0 0,1 18-2588 0 0,3 6-1129 0 0</inkml:trace>
  <inkml:trace contextRef="#ctx0" brushRef="#br0" timeOffset="358.232">1 486 7050 0 0,'0'0'1767'0'0,"0"0"-127"0"0,0 0-117 0 0,0 0 29 0 0,0 0 71 0 0,0 0-32 0 0,0 0-106 0 0,0 0-161 0 0,0 0-152 0 0,0 0-145 0 0,36-27-175 0 0,115-84-108 0 0,-46 54 510 0 0,193-46 1136 0 0,-81 44-1997 0 0,-122 34-303 0 0,-90 21-3710 0 0,-25 5-2893 0 0,8 5-95 0 0,4-2-4128 0 0</inkml:trace>
  <inkml:trace contextRef="#ctx0" brushRef="#br0" timeOffset="1052.12">1008 0 14091 0 0,'0'0'1744'0'0,"0"0"-358"0"0,0 0-362 0 0,0 0-89 0 0,0 0 13 0 0,0 0-74 0 0,0 0-183 0 0,0 0-179 0 0,0 0-99 0 0,0 0-10 0 0,0 0 50 0 0,0 0-30 0 0,2 16-28 0 0,9 113 654 0 0,-2 315 802 0 0,-18 76-1573 0 0,9-519-271 0 0,0 0 1 0 0,-1 0 0 0 0,1 0-1 0 0,0 1 1 0 0,1-1-1 0 0,-1 0 1 0 0,0 0 0 0 0,0 0-1 0 0,0 0 1 0 0,1 0-1 0 0,-1 1 1 0 0,0-1-1 0 0,1 0 1 0 0,-1 0 0 0 0,1 0-1 0 0,-1 0 1 0 0,1 0-1 0 0,0 0 1 0 0,0 0 0 0 0,-1-1-1 0 0,1 1 1 0 0,0 0-1 0 0,0 0 1 0 0,0 0-1 0 0,0-1 1 0 0,0 1 0 0 0,0 0-1 0 0,0-1 1 0 0,0 1-1 0 0,0-1 1 0 0,0 1-1 0 0,0-1 1 0 0,0 0 0 0 0,0 1-1 0 0,0-1 1 0 0,0 0-1 0 0,1 0 1 0 0,-1 0 0 0 0,0 0-1 0 0,0 0 1 0 0,0 0-1 0 0,0 0 1 0 0,1 0-1 0 0,-1 0 1 0 0,0-1 0 0 0,0 1-1 0 0,0 0 1 0 0,0-1-1 0 0,0 1 1 0 0,0-1 0 0 0,0 1-1 0 0,1-1-7 0 0,55-35 557 0 0,38-47-421 0 0,-49 42-32 0 0,1 1-1 0 0,2 3 1 0 0,38-22-104 0 0,-76 52-14 0 0,-11 7 13 0 0,0 0 0 0 0,0 1 0 0 0,-1-1 0 0 0,1 0 0 0 0,0 1 0 0 0,0-1 0 0 0,0 0 0 0 0,0 1 0 0 0,0-1 0 0 0,0 0 0 0 0,0 1 0 0 0,0-1 1 0 0,0 0-1 0 0,0 1 0 0 0,0-1 0 0 0,0 0 0 0 0,0 1 0 0 0,0-1 0 0 0,0 0 0 0 0,0 1 0 0 0,0-1 0 0 0,1 0 0 0 0,-1 1 0 0 0,0-1 0 0 0,0 0 0 0 0,0 1 0 0 0,1-1 0 0 0,-1 0 0 0 0,0 0 0 0 0,0 1 0 0 0,1-1 0 0 0,-1 0 0 0 0,0 0 0 0 0,0 1 1 0 0,1-1-1 0 0,-1 0 0 0 0,0 0 0 0 0,1 0 0 0 0,-1 0 0 0 0,0 1 0 0 0,1-1 0 0 0,-1 0 0 0 0,0 0 0 0 0,1 0 0 0 0,-1 0 0 0 0,0 0 0 0 0,1 0 0 0 0,-1 0 0 0 0,0 0 0 0 0,1 0 0 0 0,-1 0 0 0 0,0 0 0 0 0,1 0 0 0 0,-1 0 0 0 0,0 0 0 0 0,1-1 1 0 0,-1 1-1 0 0,7 187 508 0 0,14-106-300 0 0,-8 3 84 0 0,-13-83-282 0 0,0-1-6 0 0,0 0-25 0 0,0 0 14 0 0,0 0 23 0 0,0 0 14 0 0,0 0 1 0 0,0 0-17 0 0,0 0-29 0 0,0 0-24 0 0,0 0 7 0 0,11-30-4936 0 0,-1 17 2746 0 0,-2 1-1327 0 0,0 4-2872 0 0,1 1-5198 0 0</inkml:trace>
</inkml:ink>
</file>

<file path=ppt/ink/ink3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2:58.14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0 228 2553 0 0,'0'0'1833'0'0,"0"0"-134"0"0,0 0-54 0 0,0 0 100 0 0,0 0 92 0 0,0 0-20 0 0,0 0-150 0 0,0 0-244 0 0,0 0-202 0 0,0 0-170 0 0,0 0-141 0 0,3-12-76 0 0,10-36-57 0 0,29-10 1763 0 0,-31 46-2258 0 0,2 0 1 0 0,-1 1-1 0 0,2 0 1 0 0,-1 1-1 0 0,1 1 0 0 0,1 0 1 0 0,0 1-1 0 0,0 0 1 0 0,0 1-1 0 0,13-3-282 0 0,-23 9 18 0 0,-1 0 0 0 0,1 1 0 0 0,0 0 0 0 0,0 0 0 0 0,-1 0 0 0 0,1 0 0 0 0,0 1 0 0 0,0 0 0 0 0,-1 0 0 0 0,1 0 0 0 0,0 0 0 0 0,-1 1-1 0 0,1 0 1 0 0,-1 0 0 0 0,0 0 0 0 0,0 0 0 0 0,0 1 0 0 0,0-1 0 0 0,0 1 0 0 0,0 0 0 0 0,-1 1 0 0 0,1-1 0 0 0,-1 0 0 0 0,0 1 0 0 0,0 0 0 0 0,0 0 0 0 0,0 0 0 0 0,-1 0-1 0 0,0 0 1 0 0,0 0 0 0 0,0 1 0 0 0,0-1 0 0 0,-1 1 0 0 0,1-1 0 0 0,-1 1 0 0 0,-1 0 0 0 0,1 0 0 0 0,0-1 0 0 0,-1 1 0 0 0,0 2-18 0 0,4 19 52 0 0,-1-1 0 0 0,-2 1-1 0 0,0 0 1 0 0,-2-1 0 0 0,-1 1 0 0 0,0 0 0 0 0,-2-1 0 0 0,-1 0 0 0 0,-2 1 0 0 0,0-2 0 0 0,-1 1 0 0 0,-11 20-52 0 0,-73 132 145 0 0,9-71-98 0 0,78-100-97 0 0,-12 11 193 0 0,21-30 188 0 0,70-106-180 0 0,6 4 0 0 0,72-80-151 0 0,22 11 86 0 0,-90 125-116 0 0,-81 84 12 0 0,-3 8 33 0 0,-1 1 0 0 0,-2-1 0 0 0,-1 0 0 0 0,-2 0 1 0 0,-2 0-1 0 0,-5 15-15 0 0,-3 17 10 0 0,4 3 3 0 0,9-22-49 0 0,32-47 39 0 0,46-71 199 0 0,-4-9-58 0 0,-23 24-123 0 0,2 3 0 0 0,3 1 1 0 0,13-6-22 0 0,-44 43 40 0 0,-22 16-27 0 0,0 2-20 0 0,-35 131 94 0 0,15-80-71 0 0,3-3 6 0 0,5-17 0 0 0,1 0 0 0 0,1 1 0 0 0,2 1-1 0 0,2-1 1 0 0,1 1 0 0 0,0 20-22 0 0,4-63-5515 0 0,1 2 1730 0 0,-1 2-1971 0 0,1 4-5813 0 0</inkml:trace>
  <inkml:trace contextRef="#ctx0" brushRef="#br0" timeOffset="445.965">1232 548 12043 0 0,'0'0'1373'0'0,"0"0"-230"0"0,0 0 127 0 0,0 0 239 0 0,0 0 52 0 0,0 0-125 0 0,0 0-174 0 0,0 0-185 0 0,0 0-155 0 0,0 0-117 0 0,0 0-115 0 0,34-7-113 0 0,107-22-95 0 0,-73 1 130 0 0,-58 18-479 0 0,6-2 43 0 0,-1 0 0 0 0,-1-2-1 0 0,0 0 1 0 0,-1 0 0 0 0,0-1 0 0 0,-2-1-1 0 0,1 0 1 0 0,-2-1 0 0 0,8-15-176 0 0,-16 29 14 0 0,0 0 0 0 0,0 0 1 0 0,-1 0-1 0 0,1-1 0 0 0,-1 1 0 0 0,1 0 1 0 0,-1-1-1 0 0,0 1 0 0 0,0-1 0 0 0,-1 1 1 0 0,1-1-1 0 0,-1 1 0 0 0,0-1 0 0 0,0 0 1 0 0,0 1-1 0 0,0-1 0 0 0,-1 1 0 0 0,1-1 1 0 0,-1 1-1 0 0,0-1 0 0 0,0 1 0 0 0,0-1 1 0 0,0 1-1 0 0,-1 0 0 0 0,1-1 0 0 0,-1 1 1 0 0,0 0-1 0 0,0 0 0 0 0,0 0 0 0 0,0 1 1 0 0,-1-1-1 0 0,1 0 0 0 0,-1 1 1 0 0,0 0-1 0 0,0-1 0 0 0,1 1 0 0 0,-1 0 1 0 0,-1 1-1 0 0,1-1 0 0 0,0 0 0 0 0,0 1 1 0 0,-2-1-15 0 0,-8 1-23 0 0,1 1 1 0 0,0 1-1 0 0,-1-1 1 0 0,1 2-1 0 0,0 0 1 0 0,0 0-1 0 0,-1 1 1 0 0,2 1-1 0 0,-1 0 1 0 0,0 1-1 0 0,1 0 1 0 0,0 0 0 0 0,0 1-1 0 0,0 1 1 0 0,1 0-1 0 0,0 0 1 0 0,1 1-1 0 0,-1 0 1 0 0,1 1-1 0 0,-7 9 23 0 0,11-13-3 0 0,-9 6-22 0 0,0 0 0 0 0,2 1 0 0 0,-1 0 0 0 0,2 1 1 0 0,-1 1-1 0 0,2 0 0 0 0,0 0 0 0 0,1 1 0 0 0,0 1 0 0 0,1-1 0 0 0,1 1 0 0 0,0 0 0 0 0,1 1 0 0 0,1 0 0 0 0,1 0 0 0 0,0 0 0 0 0,1 0 0 0 0,1 1 0 0 0,0 15 25 0 0,3-28-4 0 0,-1-1 0 0 0,2 0 0 0 0,-1 0 0 0 0,0 0 0 0 0,1 0 0 0 0,0 0 0 0 0,0 0 0 0 0,0 0 0 0 0,0-1 1 0 0,0 1-1 0 0,1-1 0 0 0,0 1 0 0 0,0-1 0 0 0,0 0 0 0 0,0 0 0 0 0,0 0 0 0 0,1-1 0 0 0,-1 1 0 0 0,1-1 0 0 0,-1 1 0 0 0,1-1 0 0 0,0-1 1 0 0,0 1-1 0 0,0 0 0 0 0,0-1 0 0 0,0 0 0 0 0,1 0 0 0 0,-1 0 0 0 0,2 0 4 0 0,130 6 28 0 0,-108-10-56 0 0,-1-2 0 0 0,0-1 0 0 0,0-1 0 0 0,-1-1-1 0 0,0-1 1 0 0,0-1 0 0 0,-1-2 0 0 0,7-5 28 0 0,2 2-187 0 0,146-95-2803 0 0,-72 24-7208 0 0,-89 69 896 0 0</inkml:trace>
  <inkml:trace contextRef="#ctx0" brushRef="#br0" timeOffset="873.319">2301 228 10850 0 0,'0'0'3485'0'0,"0"0"-1837"0"0,0 0-643 0 0,0 0 134 0 0,0 0 193 0 0,0 0 76 0 0,0 0-98 0 0,0 0-234 0 0,0 0-232 0 0,0 0-173 0 0,0 0-131 0 0,0 0-97 0 0,-7 6-50 0 0,-128 81 1352 0 0,117-78-1707 0 0,0 1 0 0 0,1 0 1 0 0,0 1-1 0 0,1 1 1 0 0,0 1-1 0 0,1 0 0 0 0,1 1 1 0 0,0 1-1 0 0,0 0 1 0 0,2 1-1 0 0,0 0 0 0 0,1 1 1 0 0,0 0-1 0 0,-5 14-38 0 0,14-28 3 0 0,0-1 0 0 0,1 1 0 0 0,-1 0 0 0 0,1-1 0 0 0,0 1 0 0 0,0 0 0 0 0,0 0 0 0 0,0 0 0 0 0,1 0 1 0 0,-1 0-1 0 0,1 0 0 0 0,0 0 0 0 0,0 0 0 0 0,0 1 0 0 0,0-1 0 0 0,0 0 0 0 0,1 0 0 0 0,-1 0 0 0 0,1 0 0 0 0,0 0 0 0 0,0 0 0 0 0,0-1 0 0 0,0 1 0 0 0,1 0 0 0 0,-1 0 0 0 0,1-1 0 0 0,-1 1 0 0 0,1 0 0 0 0,0-1 0 0 0,0 0 0 0 0,0 0 1 0 0,0 1-1 0 0,1-1 0 0 0,-1 0 0 0 0,1-1 0 0 0,-1 1 0 0 0,1 0 0 0 0,-1-1 0 0 0,1 1 0 0 0,0-1 0 0 0,0 0 0 0 0,0 0 0 0 0,0 0 0 0 0,0 0 0 0 0,0-1 0 0 0,2 1-3 0 0,11-4 71 0 0,0-1 1 0 0,-1 0-1 0 0,0-1 0 0 0,0-1 1 0 0,0 0-1 0 0,-1-1 1 0 0,1-1-1 0 0,-2 0 0 0 0,1-1 1 0 0,-1 0-1 0 0,-1-1 0 0 0,0 0 1 0 0,0-1-1 0 0,-1-1 0 0 0,0 0 1 0 0,-1 0-1 0 0,0-1 0 0 0,2-6-71 0 0,46-45 130 0 0,23-13-125 0 0,-79 79-22 0 0,-1-1-1 0 0,0 0 1 0 0,0 1 0 0 0,0-1-1 0 0,0 1 1 0 0,0-1-1 0 0,0 1 1 0 0,0-1 0 0 0,-1 1-1 0 0,1 0 1 0 0,0-1-1 0 0,-1 1 1 0 0,1 0 0 0 0,-1-1-1 0 0,0 1 1 0 0,0 0 0 0 0,1 0-1 0 0,-1 0 1 0 0,0-1-1 0 0,0 1 1 0 0,-1 0 0 0 0,1 0-1 0 0,0-1 1 0 0,-1 1-1 0 0,1 0 1 0 0,-1 0 0 0 0,0 1 17 0 0,1 4-63 0 0,-16 137-2820 0 0,31-113-465 0 0,-7-22-1135 0 0,1-2-5014 0 0,-5-3 255 0 0</inkml:trace>
  <inkml:trace contextRef="#ctx0" brushRef="#br0" timeOffset="1321.969">2614 629 13379 0 0,'0'0'1834'0'0,"0"0"-337"0"0,0 0-59 0 0,0 0-79 0 0,0 0-139 0 0,0 0-129 0 0,0 0-109 0 0,0 0-74 0 0,0 0-23 0 0,0 0-46 0 0,0 0-145 0 0,0 0-148 0 0,0 0-123 0 0,13-12-85 0 0,74-80 502 0 0,45-121-8 0 0,-118 194-1024 0 0,-19 35-590 0 0,-5 5 739 0 0,1 0-1 0 0,1 0 1 0 0,1 1-1 0 0,1 0 1 0 0,0 1-1 0 0,2-1 1 0 0,1 1-1 0 0,-1 19 44 0 0,4-39 19 0 0,1-1-1 0 0,-1 1 1 0 0,0 0-1 0 0,1-1 1 0 0,-1 1-1 0 0,1-1 0 0 0,0 1 1 0 0,0-1-1 0 0,0 1 1 0 0,0-1-1 0 0,0 1 1 0 0,1-1-1 0 0,-1 0 1 0 0,1 0-1 0 0,-1 0 1 0 0,1 0-1 0 0,0 0 1 0 0,0 0-1 0 0,0 0 0 0 0,0 0 1 0 0,0-1-1 0 0,0 1 1 0 0,1-1-1 0 0,-1 0 1 0 0,0 1-1 0 0,1-1 1 0 0,-1 0-1 0 0,1 0 1 0 0,-1-1-1 0 0,1 1 0 0 0,0 0 1 0 0,-1-1-1 0 0,1 0 1 0 0,0 0-1 0 0,2 1-18 0 0,3-1 127 0 0,0 0 0 0 0,1 0 0 0 0,-1 0 0 0 0,0-1 0 0 0,0 0 0 0 0,0-1-1 0 0,0 0 1 0 0,0 0 0 0 0,0-1 0 0 0,0 0 0 0 0,2-1-127 0 0,11-9-5 0 0,0-2 1 0 0,0 0-1 0 0,-2-1 0 0 0,0-1 0 0 0,-1-1 1 0 0,0-1-1 0 0,-2 0 0 0 0,14-20 5 0 0,-27 34-115 0 0,5-3-843 0 0,2-5-743 0 0,-6 4-6724 0 0,-3 5-3658 0 0</inkml:trace>
  <inkml:trace contextRef="#ctx0" brushRef="#br0" timeOffset="1683.205">3656 191 18996 0 0,'0'0'2305'0'0,"0"0"-750"0"0,0 0-369 0 0,0 0-120 0 0,0 0-167 0 0,0 0-166 0 0,0 0-217 0 0,0 0-170 0 0,0 0-97 0 0,0 0-89 0 0,0 0-32 0 0,0 0-20 0 0,0 0-37 0 0,-32 7-31 0 0,-98 20 17 0 0,81-10-17 0 0,48-17-42 0 0,0 1 0 0 0,1-1-1 0 0,-1 1 1 0 0,0-1-1 0 0,1 1 1 0 0,-1 0-1 0 0,0-1 1 0 0,1 1 0 0 0,-1 0-1 0 0,0-1 1 0 0,1 1-1 0 0,-1 0 1 0 0,1 0 0 0 0,0 0-1 0 0,-1 0 1 0 0,1-1-1 0 0,0 1 1 0 0,-1 0-1 0 0,1 0 1 0 0,0 0 0 0 0,0 0-1 0 0,0 0 1 0 0,0 0-1 0 0,0 0 1 0 0,0 0-1 0 0,0 0 1 0 0,0 0 0 0 0,0-1-1 0 0,0 1 1 0 0,0 0-1 0 0,1 0 1 0 0,-1 0-1 0 0,0 0 1 0 0,1 0 0 0 0,-1 0-1 0 0,0-1 1 0 0,1 1-1 0 0,-1 0 1 0 0,1 0 0 0 0,0 0-1 0 0,-1-1 1 0 0,1 1-1 0 0,0 0 1 0 0,-1-1-1 0 0,1 1 1 0 0,0-1 0 0 0,0 1-1 0 0,-1-1 1 0 0,1 1-1 0 0,0-1 1 0 0,0 1-1 0 0,0-1 1 0 0,0 0 0 0 0,0 0-1 0 0,-1 1 1 0 0,2-1 2 0 0,51 20 15 0 0,-53-20-15 0 0,14 4 9 0 0,0 0-1 0 0,0 1 1 0 0,-1 1-1 0 0,0 0 1 0 0,0 1-1 0 0,-1 1 0 0 0,0-1 1 0 0,0 2-1 0 0,0 0 1 0 0,0 1-9 0 0,-8-6 29 0 0,0 0 0 0 0,0 1 0 0 0,0-1 0 0 0,0 1 1 0 0,-1 0-1 0 0,1 0 0 0 0,-1 0 0 0 0,0 1 0 0 0,-1-1 0 0 0,0 1 1 0 0,0-1-1 0 0,0 1 0 0 0,0 0 0 0 0,-1 0 0 0 0,0 0 0 0 0,0 0 1 0 0,0 0-1 0 0,-1 0 0 0 0,0 0 0 0 0,0 0 0 0 0,-1 0 0 0 0,1 0 1 0 0,-1-1-1 0 0,-1 1 0 0 0,0 3-29 0 0,-3 1 55 0 0,-1 0-1 0 0,0-1 1 0 0,0 0 0 0 0,-1 0 0 0 0,0-1-1 0 0,-1 0 1 0 0,0 0 0 0 0,0-1 0 0 0,0 0-1 0 0,-1 0 1 0 0,0-1 0 0 0,-1 0 0 0 0,1 0-1 0 0,-1-1 1 0 0,0 0 0 0 0,-1-1-1 0 0,1-1 1 0 0,-1 1 0 0 0,1-1 0 0 0,-1-1-1 0 0,0 0 1 0 0,-4-1-55 0 0,12 0-104 0 0,1 0-1 0 0,-1 0 1 0 0,1-1-1 0 0,-1 0 1 0 0,1 1-1 0 0,-1-1 1 0 0,0 0-1 0 0,1 0 1 0 0,-1 0-1 0 0,1-1 1 0 0,-1 1-1 0 0,0-1 1 0 0,1 1-1 0 0,-1-1 1 0 0,1 0-1 0 0,-1 0 1 0 0,1 0-1 0 0,0 0 1 0 0,-1 0-1 0 0,1-1 1 0 0,0 1-1 0 0,0-1 1 0 0,0 1-1 0 0,0-1 1 0 0,0 0-1 0 0,0 0 1 0 0,1 0-1 0 0,-1 0 1 0 0,0 0-1 0 0,1 0 1 0 0,-1-2 104 0 0,-3-4-1305 0 0,-4-6-5435 0 0,7 2-5512 0 0</inkml:trace>
</inkml:ink>
</file>

<file path=ppt/ink/ink3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3:01.76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332 155 6569 0 0,'0'0'2122'0'0,"0"0"-347"0"0,0 0-204 0 0,0 0-12 0 0,0 0 38 0 0,0 0-36 0 0,0 0-168 0 0,0 0-208 0 0,0 0-221 0 0,0 0-178 0 0,0 0-147 0 0,5-4-83 0 0,14-11-52 0 0,-14 12-37 0 0,-5 3-10 0 0,0 0-46 0 0,0 0-23 0 0,0 0-33 0 0,1 99 2002 0 0,-10 203-923 0 0,-31 29-1195 0 0,-7-151-188 0 0,48-188-2289 0 0,8-30-2473 0 0,-7 15-5798 0 0,-2 19-365 0 0</inkml:trace>
  <inkml:trace contextRef="#ctx0" brushRef="#br0" timeOffset="265.639">1 707 12979 0 0,'0'0'1659'0'0,"0"0"-495"0"0,0 0-60 0 0,0 0 171 0 0,0 0 50 0 0,0 0-135 0 0,0 0-197 0 0,0 0-169 0 0,0 0-124 0 0,32-5-97 0 0,104-18-88 0 0,161-15 833 0 0,-199 23-1727 0 0,-38-4-2380 0 0,-41 9-1592 0 0,-2-1-4366 0 0,-10 7-756 0 0</inkml:trace>
  <inkml:trace contextRef="#ctx0" brushRef="#br0" timeOffset="6296.026">891 85 960 0 0,'0'0'1344'0'0,"0"0"21"0"0,0 0 258 0 0,0 0 309 0 0,0 0 154 0 0,0 0-18 0 0,0 0-286 0 0,0 0-363 0 0,0 0-261 0 0,0 0-209 0 0,0 0-167 0 0,-3 0 4268 0 0,21 73-1828 0 0,-11 5-2358 0 0,-4 1 1 0 0,-3-1-1 0 0,-11 78-864 0 0,-30 160 496 0 0,32-250-261 0 0,9-65-202 0 0,0-1-14 0 0,0 0 6 0 0,0 0-30 0 0,0 0-1 0 0,0 0 14 0 0,0 0-5 0 0,0 0 16 0 0,0 0-11 0 0,0 0 24 0 0,0 0-12 0 0,0 0 20 0 0,0 0 18 0 0,0 0-19 0 0,0 0 18 0 0,0 0 7 0 0,0 0-1 0 0,0 0-2 0 0,0 0 10 0 0,0 0-16 0 0,0 0 6 0 0,0 0 19 0 0,0 0-31 0 0,0 0-9 0 0,0 0-5 0 0,0 0-24 0 0,0 0-9 0 0,0 0 25 0 0,0 0-2 0 0,8-22 632 0 0,3 2-657 0 0,0 1 1 0 0,1 0-1 0 0,1 1 1 0 0,0 0-1 0 0,2 1 1 0 0,0 1-1 0 0,1 0 1 0 0,0 1-1 0 0,1 1 1 0 0,10-6-1 0 0,-22 16-1 0 0,0 0 1 0 0,0 1-1 0 0,1 0 1 0 0,0 0-1 0 0,-1 0 1 0 0,1 0-1 0 0,0 1 1 0 0,1 0-1 0 0,-1 0 1 0 0,0 1-1 0 0,0 0 1 0 0,1 0-1 0 0,-1 0 0 0 0,1 1 1 0 0,4 0 0 0 0,-11 0-27 0 0,0 0 23 0 0,0 0-12 0 0,0 0 4 0 0,8 22 60 0 0,-1 1 0 0 0,-1 0 0 0 0,-1 1 0 0 0,-1-1 0 0 0,-1 1 0 0 0,-2 0 0 0 0,0-1 0 0 0,-1 1 0 0 0,-2 6-48 0 0,2-1 15 0 0,2-10-811 0 0,-6-30-424 0 0,3 6 19 0 0,-3-5-719 0 0,4 2-3567 0 0,0 4-3803 0 0</inkml:trace>
  <inkml:trace contextRef="#ctx0" brushRef="#br0" timeOffset="12689.854">1668 692 0 0 0,'0'0'1664'0'0,"0"0"31"0"0,0 0 12 0 0,0 0 39 0 0,0 0 17 0 0,0 0-44 0 0,0 0-182 0 0,0 0-216 0 0,0 0-193 0 0,0 0-121 0 0,0 0-89 0 0,0-6-110 0 0,0-18-64 0 0,-26 3 2876 0 0,-51 21-943 0 0,-9 57-1994 0 0,68-41-595 0 0,11-12-51 0 0,1 1-1 0 0,0 0 0 0 0,0 0 0 0 0,0 1 1 0 0,1-1-1 0 0,0 1 0 0 0,0 1 1 0 0,0-1-1 0 0,1 1 0 0 0,0-1 0 0 0,0 1 1 0 0,1 0-1 0 0,0 1 0 0 0,0-1 1 0 0,0 0-1 0 0,1 1 0 0 0,0 0 0 0 0,1-1 1 0 0,-1 5-37 0 0,4-8 36 0 0,0 0 0 0 0,0 0 0 0 0,1 0 0 0 0,-1 0 0 0 0,1-1 0 0 0,0 1 0 0 0,-1-1 0 0 0,2 0 0 0 0,-1 0 0 0 0,0 0 0 0 0,1 0 0 0 0,-1 0 0 0 0,1-1 0 0 0,0 1 0 0 0,0-1 0 0 0,0 0 0 0 0,0 0 0 0 0,0-1 0 0 0,0 1 0 0 0,1-1 0 0 0,-1 0 0 0 0,0 0 0 0 0,1-1 0 0 0,-1 1 0 0 0,1-1 0 0 0,-1 0 0 0 0,2 0-36 0 0,5 1 79 0 0,0 0 0 0 0,0-1 0 0 0,0 0 0 0 0,1-1 0 0 0,-1 0 0 0 0,-1-1 0 0 0,1 0 0 0 0,0-1 0 0 0,0 0 0 0 0,-1-1 0 0 0,0 0 0 0 0,1 0 0 0 0,-2-1 0 0 0,1-1 0 0 0,0 1 0 0 0,-1-2 0 0 0,0 1 0 0 0,-1-1 0 0 0,0 0-1 0 0,0-1 1 0 0,0 0 0 0 0,-1-1 0 0 0,6-8-79 0 0,-6 10 40 0 0,-1-2 0 0 0,0 1 0 0 0,0-1 0 0 0,-1 1-1 0 0,0-2 1 0 0,-1 1 0 0 0,0 0 0 0 0,0-1 0 0 0,-1 0-1 0 0,0 0 1 0 0,-1 0 0 0 0,0 0 0 0 0,0-7-40 0 0,-2 17 21 0 0,0 0-12 0 0,-10 3-371 0 0,-2 45 315 0 0,11-44 57 0 0,1 1 0 0 0,0-1 0 0 0,1 1 1 0 0,-1-1-1 0 0,1 0 0 0 0,0 1 0 0 0,0-1 0 0 0,0 0 0 0 0,0 0 0 0 0,1 0 0 0 0,0 0 0 0 0,0 0 1 0 0,0 0-1 0 0,0 0 0 0 0,0-1 0 0 0,1 1 0 0 0,0-1 0 0 0,0 0 0 0 0,0 1 0 0 0,0-1 1 0 0,0 0-1 0 0,0-1 0 0 0,1 1 0 0 0,0-1 0 0 0,-1 1 0 0 0,1-1 0 0 0,0 0 0 0 0,0-1 0 0 0,1 1-10 0 0,1 1 32 0 0,1-1 0 0 0,-1 0 0 0 0,1 0 0 0 0,-1-1 0 0 0,1 1 0 0 0,0-2-1 0 0,0 1 1 0 0,-1-1 0 0 0,1 0 0 0 0,0 0 0 0 0,0-1 0 0 0,0 1 0 0 0,-1-2-1 0 0,1 1 1 0 0,-1-1 0 0 0,1 0 0 0 0,5-3-32 0 0,12-9 69 0 0,-1-1 0 0 0,-1 0 0 0 0,-1-2 1 0 0,0-1-1 0 0,-1-1 0 0 0,-1 0 0 0 0,13-18-69 0 0,-12 11 21 0 0,-2-1-1 0 0,-1-1 1 0 0,-1 0-1 0 0,-1-2 1 0 0,-2 1-1 0 0,-1-1 1 0 0,-1-1-1 0 0,-1 0 1 0 0,-2-1-1 0 0,-2 0 1 0 0,0 0-1 0 0,-3 0 1 0 0,1-27-21 0 0,-4 26 14 0 0,2 22-1 0 0,-1 0 1 0 0,0 0 0 0 0,-1 0 0 0 0,0 0-1 0 0,-1 0 1 0 0,0 0 0 0 0,-1 0-1 0 0,0 0 1 0 0,-1 0 0 0 0,0 0 0 0 0,-1 1-1 0 0,0 0 1 0 0,0 0 0 0 0,-1 0-1 0 0,-1 0 1 0 0,-4-6-14 0 0,9 17-1 0 0,0-1 1 0 0,0 1-1 0 0,0-1 0 0 0,0 1 0 0 0,0 0 1 0 0,0-1-1 0 0,0 1 0 0 0,1 0 0 0 0,-1 0 1 0 0,0-1-1 0 0,0 1 0 0 0,1 0 0 0 0,-1 0 1 0 0,0 0-1 0 0,1 0 0 0 0,-1 0 0 0 0,1 0 1 0 0,-1 0-1 0 0,1 0 0 0 0,0 1 0 0 0,-1-1 1 0 0,1 0-1 0 0,0 0 0 0 0,0 0 0 0 0,0 0 1 0 0,0 0-1 0 0,0 0 0 0 0,0 1 0 0 0,0-1 1 0 0,0 0-1 0 0,0 0 0 0 0,0 0 0 0 0,1 0 1 0 0,-1 0-1 0 0,1 0 0 0 0,-1 1 0 0 0,0-1 1 0 0,1 0 0 0 0,-1 2-4 0 0,2 237 415 0 0,13 86-143 0 0,2-182-196 0 0,3-71-39 0 0,-9-17-85 0 0,-9-34 122 0 0,-2-22-66 0 0,1 14-137 0 0,1-20-1835 0 0,-12-39-5053 0 0,3 28-2517 0 0,4 12-2205 0 0</inkml:trace>
  <inkml:trace contextRef="#ctx0" brushRef="#br0" timeOffset="13136.252">1976 343 4681 0 0,'0'0'2179'0'0,"0"0"-294"0"0,0 0-144 0 0,0 0-30 0 0,0 0-5 0 0,0 0-87 0 0,0 0-207 0 0,0 0-199 0 0,0 0-227 0 0,0 0-173 0 0,0 0-83 0 0,0 0-37 0 0,1-6 501 0 0,0 4 2413 0 0,209 10 72 0 0,188-5-2431 0 0,-397-3-1232 0 0,-1 0-29 0 0,0 0-55 0 0,0 0-51 0 0,-7-11-3546 0 0,3 8-1073 0 0,2-1-7682 0 0</inkml:trace>
</inkml:ink>
</file>

<file path=ppt/ink/ink3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06.12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458 1 1144 0 0,'0'0'1787'0'0,"0"0"-174"0"0,0 0-113 0 0,0 0 96 0 0,0 0 69 0 0,0 0-88 0 0,0 0-191 0 0,0 0-266 0 0,0 0-249 0 0,0 0-112 0 0,0 0-10 0 0,0 1 10405 0 0,0 1-11883 0 0,0-2 869 0 0,-23 246 1719 0 0,6-146-1716 0 0,-23 114 44 0 0,-15 77-30 0 0,49-244-92 0 0,6-46-55 0 0,0-1-20 0 0,0 0 1 0 0,0 0 4 0 0,0 0 11 0 0,0 0 8 0 0,0 0-9 0 0,0 0-12 0 0,0 0 17 0 0,0 0 2 0 0,0 0 9 0 0,0 0 2 0 0,0 0-6 0 0,16-27-142 0 0,-3-22-2934 0 0,-10 32-2190 0 0,-2 0-5505 0 0,-1 12 1111 0 0</inkml:trace>
  <inkml:trace contextRef="#ctx0" brushRef="#br0" timeOffset="722.164">20 48 0 0 0,'0'0'886'0'0,"0"0"440"0"0,0 0 116 0 0,0 0-35 0 0,0 0 33 0 0,0 0 145 0 0,0 0 158 0 0,0 0 96 0 0,0 0-36 0 0,-3 0-156 0 0,-11-3-217 0 0,11 3-229 0 0,3 0-187 0 0,0 0-154 0 0,0 0-120 0 0,0 0-68 0 0,5-1 3713 0 0,14 5-3198 0 0,42 0 144 0 0,180-11 259 0 0,-46-11-1106 0 0,59 7 47 0 0,-199 10-369 0 0,-50-2-438 0 0,2-1-4510 0 0,-3 4 2060 0 0,-1 0-5596 0 0,-2 0-3416 0 0</inkml:trace>
  <inkml:trace contextRef="#ctx0" brushRef="#br0" timeOffset="1321.566">1047 321 8938 0 0,'0'0'2404'0'0,"0"0"-330"0"0,0 0-187 0 0,0 0-53 0 0,0 0-96 0 0,0 0-270 0 0,0 0-340 0 0,0 0-277 0 0,0 0-192 0 0,0 0-67 0 0,0 0-13 0 0,0 0-30 0 0,0 0-46 0 0,18 0 872 0 0,46 1 766 0 0,114-9-289 0 0,-50-7-1424 0 0,-109 14-359 0 0,-22 2-5734 0 0,-17 7-271 0 0,13-4 449 0 0,4-2 2026 0 0,1-1-7059 0 0</inkml:trace>
  <inkml:trace contextRef="#ctx0" brushRef="#br0" timeOffset="2140.837">1046 542 5993 0 0,'0'0'2239'0'0,"0"0"-215"0"0,0 0-137 0 0,0 0-96 0 0,0 0-171 0 0,0 0-240 0 0,0 0-254 0 0,0 0-191 0 0,0 0-115 0 0,0 0-75 0 0,0 0-35 0 0,0 0-43 0 0,0 0-71 0 0,-3 3-88 0 0,0 0-1360 0 0,3-3 953 0 0,1 0 0 0 0,-1 0-1 0 0,1 0 1 0 0,-1 1 0 0 0,1-1 0 0 0,-1 0-1 0 0,1 0 1 0 0,-1 0 0 0 0,0 1 0 0 0,1-1 0 0 0,-1 0-1 0 0,1 0 1 0 0,-1 1 0 0 0,1-1 0 0 0,-1 1-1 0 0,0-1 1 0 0,1 0 0 0 0,-1 1 0 0 0,0-1 0 0 0,0 1-1 0 0,1-1 1 0 0,-1 0 0 0 0,0 1 0 0 0,0-1-1 0 0,0 1 1 0 0,1-1 0 0 0,-1 1 0 0 0,0-1 0 0 0,0 1-1 0 0,0-1 1 0 0,0 1 0 0 0,0-1 0 0 0,0 1-1 0 0,0-1 1 0 0,0 1 0 0 0,0-1 0 0 0,0 1 0 0 0,0-1-1 0 0,0 1 1 0 0,-1-1 0 0 0,1 1 0 0 0,0-1-1 0 0,0 1 1 0 0,0-1 0 0 0,-1 1 0 0 0,1-1 0 0 0,0 1-1 0 0,-1-1 1 0 0,1 0 0 0 0,0 1 0 0 0,-1-1 0 0 0,1 0-1 0 0,0 1 1 0 0,-1-1 0 0 0,1 0 0 0 0,-1 1-1 0 0,1-1 1 0 0,-1 0 0 0 0,1 0 0 0 0,-1 1 0 0 0,1-1-1 0 0,0 0 1 0 0,-1 0 0 0 0,1 0 0 0 0,-1 0-1 0 0,1 0 1 0 0,-1 0 0 0 0,0 0 0 0 0,1 0 0 0 0,-1 0-101 0 0,232-7 2188 0 0,-49-8-1594 0 0,-181 15-590 0 0,-1 0 14 0 0,0 0 29 0 0,0 0-23 0 0,0 0-12 0 0,0 0-19 0 0,0 0-13 0 0,0 0 3 0 0,0 0 6 0 0,0 0 17 0 0,0 0-16 0 0,0 0 4 0 0,0 0 14 0 0,0 0 6 0 0,0 0-26 0 0,0 0-16 0 0,0 0 2 0 0,0 0-6 0 0,0 0 9 0 0,0 0 43 0 0,0 0-62 0 0,0 0-6 0 0,0 0 2 0 0,0 0-33 0 0,0 0 43 0 0,0 0 19 0 0,0 0-5 0 0,0 0-19 0 0,0 0 0 0 0,0 0 14 0 0,0 0 40 0 0,0 0-37 0 0,0 0-1 0 0,-12-4-1447 0 0,10-13-2139 0 0,3 5-3977 0 0,1 8-4139 0 0</inkml:trace>
</inkml:ink>
</file>

<file path=ppt/ink/ink3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11.5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 78 10386 0 0,'0'0'2087'0'0,"0"0"-337"0"0,0 0-130 0 0,0 0-27 0 0,0 0-101 0 0,0 0-213 0 0,0 0-287 0 0,0 0-226 0 0,0 0-149 0 0,0 0-82 0 0,0 0-14 0 0,0 0-1 0 0,0 0-31 0 0,0 0-44 0 0,0 0-60 0 0,0 0-70 0 0,16-8 1147 0 0,-8 0-1350 0 0,1 1 0 0 0,1 0 0 0 0,-1 1 0 0 0,1 0 0 0 0,0 0 1 0 0,0 1-1 0 0,1 0 0 0 0,0 1 0 0 0,-1 0 0 0 0,2 1 0 0 0,-1 0 0 0 0,0 1 0 0 0,0 0 0 0 0,7 0-112 0 0,-16 5 5 0 0,1-1-1 0 0,-1 0 0 0 0,0 1 0 0 0,0 0 0 0 0,0-1 1 0 0,0 1-1 0 0,-1 0 0 0 0,1 0 0 0 0,-1 0 0 0 0,1 0 1 0 0,-1 0-1 0 0,0 0 0 0 0,0 0 0 0 0,0 0 0 0 0,-1 1 0 0 0,1-1 1 0 0,-1 0-1 0 0,0 1 0 0 0,0-1 0 0 0,0 0 0 0 0,0 1 1 0 0,-1-1-1 0 0,1 0 0 0 0,-1 0 0 0 0,0 1 0 0 0,0-1 0 0 0,0 0 1 0 0,0 0-1 0 0,-1 2-4 0 0,-4 8 8 0 0,0 1 1 0 0,0-1-1 0 0,-1 0 0 0 0,-1-1 1 0 0,0 0-1 0 0,-1 0 0 0 0,0 0 1 0 0,-3 1-9 0 0,0 1 5 0 0,-97 105 7 0 0,103-114-14 0 0,6-5 2 0 0,0 0 0 0 0,1 0-1 0 0,-1 1 1 0 0,0-1 0 0 0,1 0 0 0 0,-1 0 0 0 0,0 0-1 0 0,1 1 1 0 0,-1-1 0 0 0,0 0 0 0 0,1 1 0 0 0,-1-1-1 0 0,0 0 1 0 0,0 1 0 0 0,1-1 0 0 0,-1 0-1 0 0,0 1 1 0 0,0-1 0 0 0,0 0 0 0 0,0 1 0 0 0,1-1-1 0 0,-1 0 1 0 0,0 1 0 0 0,0-1 0 0 0,0 1 0 0 0,0-1-1 0 0,0 0 1 0 0,0 1 0 0 0,0-1 0 0 0,0 1 0 0 0,0-1-1 0 0,0 0 1 0 0,0 1 0 0 0,0-1 0 0 0,0 1 0 0 0,-1-1-1 0 0,1 0 1 0 0,0 1 0 0 0,0-1 0 0 0,0 0 0 0 0,-1 1-1 0 0,1-1 1 0 0,0 0 0 0 0,0 1 0 0 0,-1-1-1 0 0,1 0 1 0 0,0 1 0 0 0,0-1 0 0 0,-1 0 0 0 0,212 0 1040 0 0,-182-7-362 0 0,2-33 601 0 0,-32 27-4298 0 0,-1-7-5398 0 0,2 16-3703 0 0</inkml:trace>
</inkml:ink>
</file>

<file path=ppt/ink/ink3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10.12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229 89 0 0 0,'0'0'830'0'0,"0"0"274"0"0,0 0 63 0 0,0 0 20 0 0,0 0 37 0 0,0 0 40 0 0,0-11 35 0 0,4-34-15 0 0,2 13 5979 0 0,-5 34 1514 0 0,-1-1-8581 0 0,-3 14 428 0 0,-4 23-249 0 0,0 0 0 0 0,3 0-1 0 0,1 0 1 0 0,1 0 0 0 0,5 36-375 0 0,-2-6 226 0 0,-1 16 333 0 0,0-84-604 0 0,0 0-33 0 0,0 0-28 0 0,0 0-70 0 0,0-22-4853 0 0,0 14-1159 0 0,0 5-446 0 0,0 3-3988 0 0</inkml:trace>
  <inkml:trace contextRef="#ctx0" brushRef="#br0" timeOffset="382.087">0 483 11731 0 0,'0'0'2216'0'0,"0"0"-648"0"0,0 0-406 0 0,0 0 42 0 0,0 0 70 0 0,0 0-69 0 0,0 0-242 0 0,0 0-309 0 0,0 0-220 0 0,0 0-93 0 0,0 0 33 0 0,0 0 65 0 0,3 1 84 0 0,9 4-104 0 0,0-2 0 0 0,0 0 0 0 0,0 0 0 0 0,0-1 0 0 0,0-1 0 0 0,0 0 1 0 0,0 0-1 0 0,1-1 0 0 0,7-2-419 0 0,1 2 285 0 0,128-34 487 0 0,-105 24-2621 0 0,-44 10 984 0 0,0 18-11574 0 0,-1-14 779 0 0</inkml:trace>
</inkml:ink>
</file>

<file path=ppt/ink/ink3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41.00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82 1 1352 0 0,'0'0'1946'0'0,"0"0"60"0"0,0 0 118 0 0,0 0 83 0 0,0 0-70 0 0,0 0-194 0 0,0 0-296 0 0,0 0-257 0 0,0 0-213 0 0,0 0-178 0 0,0 0-183 0 0,0 0-109 0 0,0 0-131 0 0,-3 0-90 0 0,-1 1-372 0 0,-1 1 1 0 0,1 0-1 0 0,0 0 1 0 0,0 0 0 0 0,0 0-1 0 0,0 1 1 0 0,0 0-1 0 0,0-1 1 0 0,0 1 0 0 0,1 1-1 0 0,-1-1 1 0 0,1 0-1 0 0,0 1 1 0 0,0 0 0 0 0,0 0-1 0 0,1 0 1 0 0,0 0-1 0 0,-1 0 1 0 0,1 0 0 0 0,1 1-1 0 0,-1-1 1 0 0,0 1-1 0 0,1-1 1 0 0,0 1 0 0 0,0-1-1 0 0,1 1 1 0 0,-1 0-1 0 0,1 0 1 0 0,0 3-115 0 0,0-6 20 0 0,0-1-1 0 0,-1 0 1 0 0,1 0 0 0 0,0 0 0 0 0,0 1-1 0 0,0-1 1 0 0,0 0 0 0 0,0 0-1 0 0,0 1 1 0 0,1-1 0 0 0,-1 0 0 0 0,0 0-1 0 0,1 0 1 0 0,-1 0 0 0 0,0 1-1 0 0,1-1 1 0 0,-1 0 0 0 0,1 0 0 0 0,0 0-1 0 0,-1 0 1 0 0,1 0 0 0 0,0 0-1 0 0,0 0 1 0 0,0 0 0 0 0,0-1-1 0 0,0 1 1 0 0,-1 0 0 0 0,1 0 0 0 0,1-1-1 0 0,-1 1 1 0 0,0-1 0 0 0,0 1-20 0 0,4 2-105 0 0,11 3 928 0 0,-1-4-3388 0 0,-15-8-2398 0 0,0 1-5654 0 0,0 1 2577 0 0</inkml:trace>
</inkml:ink>
</file>

<file path=ppt/ink/ink3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24.96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6 354 0 0 0,'0'0'747'0'0,"0"0"408"0"0,0 0 129 0 0,0 0-92 0 0,0 0-73 0 0,0 0 20 0 0,0 0 16 0 0,0 0 1004 0 0,-4-6-2371 0 0,3 5 4857 0 0,1 1 5024 0 0,61-44-7584 0 0,-44 25-1754 0 0,29-57 650 0 0,-45 75-953 0 0,-1 1-11 0 0,0 0 3 0 0,0 0 11 0 0,0 0-13 0 0,0 0 13 0 0,0 0-12 0 0,0 0-13 0 0,0 26 109 0 0,1-1 0 0 0,2 1-1 0 0,1 0 1 0 0,0-1 0 0 0,2 0-1 0 0,3 5-114 0 0,6 27 118 0 0,-3 1-1 0 0,-2 0 0 0 0,-3 1 0 0 0,-2 0-117 0 0,15 112 200 0 0,-1-74-52 0 0,-17-89-168 0 0,0-1 296 0 0,-2-16 637 0 0,0 8-897 0 0,0 1 19 0 0,0 0-15 0 0,0 0 14 0 0,0 0 1 0 0,0 0-16 0 0,0 0 12 0 0,0 0-10 0 0,0 0 0 0 0,0 0-9 0 0,6-44 147 0 0,2-11-131 0 0,2 1-1 0 0,2 0 1 0 0,14-35-28 0 0,19-82 14 0 0,11 14 34 0 0,-27 89-42 0 0,-32 59-3683 0 0,0 3-1128 0 0,-2-1-3430 0 0,3 3-4015 0 0</inkml:trace>
  <inkml:trace contextRef="#ctx0" brushRef="#br0" timeOffset="557.501">13 4 4081 0 0,'0'0'1742'0'0,"0"0"-23"0"0,0 0 104 0 0,0 0 164 0 0,0 0 9 0 0,0 0-235 0 0,0 0-325 0 0,0 0-340 0 0,0 0-290 0 0,0 0-181 0 0,0 0-82 0 0,0 0-36 0 0,6 11 2065 0 0,52-9 977 0 0,55-3-2019 0 0,128-3-1889 0 0,-250-1-2881 0 0,5 2-3821 0 0,1 0-4803 0 0</inkml:trace>
  <inkml:trace contextRef="#ctx0" brushRef="#br0" timeOffset="1249.65">597 126 2160 0 0,'0'0'2246'0'0,"0"0"-261"0"0,0 0-28 0 0,0 0 84 0 0,0 0-14 0 0,0 0-236 0 0,0 0-367 0 0,0 0-327 0 0,0 0-289 0 0,0 0-168 0 0,0 0-49 0 0,0 0-23 0 0,0 0 5 0 0,-2 0 3027 0 0,133-26-150 0 0,-54 16-3063 0 0,-77 12-369 0 0,1 0 0 0 0,0 0 0 0 0,0 1 1 0 0,-1-1-1 0 0,1 0 0 0 0,-1 1 1 0 0,0-1-1 0 0,0 0 0 0 0,0 1 1 0 0,0-1-1 0 0,0 0 0 0 0,0 1 1 0 0,-1-1-1 0 0,1 0 0 0 0,-1 1 1 0 0,0-1-1 0 0,1 0 0 0 0,-1 0 1 0 0,0 0-1 0 0,0 0 0 0 0,-1 0 1 0 0,1 0-1 0 0,-1 1-18 0 0,-83 115 627 0 0,78-104-576 0 0,-1 30 283 0 0,11-41-292 0 0,-1-2 0 0 0,0 1 1 0 0,1 0-1 0 0,-1 0 0 0 0,1-1 0 0 0,0 1 0 0 0,-1-1 0 0 0,1 0 1 0 0,0 0-1 0 0,0 0 0 0 0,0 0 0 0 0,0 0 0 0 0,0-1 0 0 0,0 1 0 0 0,0-1 1 0 0,0 0-1 0 0,0 0 0 0 0,0 0 0 0 0,0 0 0 0 0,0 0 0 0 0,0-1 1 0 0,0 0-1 0 0,0 1 0 0 0,0-1-42 0 0,13 0 168 0 0,88-32 278 0 0,-98 28-1033 0 0,-6 0-7230 0 0,0 4 6635 0 0,0 1-11050 0 0</inkml:trace>
  <inkml:trace contextRef="#ctx0" brushRef="#br0" timeOffset="8927.842">1742 74 440 0 0,'0'0'2210'0'0,"0"0"-560"0"0,0 0-183 0 0,0 0 168 0 0,0 0 201 0 0,0 0 30 0 0,0 0-170 0 0,0 0-338 0 0,0 0-267 0 0,0 0-139 0 0,0 0-85 0 0,7 14 3310 0 0,-7-13-3464 0 0,0-1-66 0 0,-20 0 1677 0 0,-142 31-1448 0 0,85-10-707 0 0,-262 69 795 0 0,310-81-421 0 0,40 5-271 0 0,-6-8-136 0 0,0-1 1 0 0,1 0 0 0 0,0-1 0 0 0,-1 1-1 0 0,2-1 1 0 0,-1 0 0 0 0,1 0 0 0 0,-1-1-1 0 0,1 0 1 0 0,0 0 0 0 0,0-1 0 0 0,0 0-1 0 0,6 1-136 0 0,35 15 134 0 0,150 45 176 0 0,-53-5-38 0 0,-77-14-208 0 0,-67-44-84 0 0,-1 0 12 0 0,0 0 19 0 0,0 0 0 0 0,0 0 3 0 0,0 0 2 0 0,0 0 0 0 0,-35 19 381 0 0,-148 43-323 0 0,-175 45 6 0 0,284-81 8 0 0,73-25-87 0 0,0 0 0 0 0,0 0-1 0 0,0 0 1 0 0,0 0-1 0 0,0 0 1 0 0,0 1 0 0 0,0-1-1 0 0,0 0 1 0 0,0 1-1 0 0,1-1 1 0 0,-1 0 0 0 0,1 1-1 0 0,-1-1 1 0 0,1 1-1 0 0,0-1 1 0 0,-1 1 0 0 0,1-1-1 0 0,0 1 1 0 0,0-1 0 0 0,0 1-1 0 0,0-1 1 0 0,0 1-1 0 0,0-1 1 0 0,0 1 0 0 0,1-1-1 0 0,-1 1 1 0 0,1-1-1 0 0,-1 0 1 0 0,1 1 0 0 0,-1-1-1 0 0,1 0 1 0 0,0 1 0 0 0,-1-1-1 0 0,1 0 1 0 0,0 1-1 0 0,0-1 1 0 0,0 0-1 0 0,5 5 21 0 0,0-1 0 0 0,1 1 0 0 0,-1-1 0 0 0,1 0 0 0 0,0-1 0 0 0,0 0 0 0 0,1 0-1 0 0,-1 0 1 0 0,1-1 0 0 0,0 0 0 0 0,0-1 0 0 0,0 1 0 0 0,0-2 0 0 0,0 1 0 0 0,0-1 0 0 0,0 0 0 0 0,1-1 0 0 0,-1 0 0 0 0,2 0-21 0 0,31 4 98 0 0,210 3 277 0 0,4-3-59 0 0,-208-4-228 0 0,-60-4-1739 0 0,5-2 324 0 0,0-2-1446 0 0,4 0-4763 0 0,4 5-4919 0 0</inkml:trace>
  <inkml:trace contextRef="#ctx0" brushRef="#br0" timeOffset="10105.461">1865 836 6841 0 0,'0'0'2080'0'0,"0"0"-371"0"0,0 0-118 0 0,0 0 74 0 0,0 0 48 0 0,0 0-95 0 0,0 0-298 0 0,0 0-294 0 0,0 0-205 0 0,0 0-104 0 0,0 0 17 0 0,0 0 48 0 0,0 0 50 0 0,8 8 2899 0 0,50-64-821 0 0,45-99-1923 0 0,-54 89-868 0 0,59-65 64 0 0,-108 130-187 0 0,1 1 1 0 0,0-1 0 0 0,-1 0-1 0 0,1 1 1 0 0,0-1 0 0 0,-1 1-1 0 0,1 0 1 0 0,0-1 0 0 0,0 1-1 0 0,-1-1 1 0 0,1 1-1 0 0,0 0 1 0 0,0 0 0 0 0,0 0-1 0 0,0-1 1 0 0,-1 1 0 0 0,1 0-1 0 0,0 0 1 0 0,0 0 0 0 0,0 0-1 0 0,0 0 1 0 0,-1 0 0 0 0,1 1-1 0 0,0-1 1 0 0,0 0 0 0 0,0 0-1 0 0,0 1 1 0 0,-1-1 0 0 0,1 0-1 0 0,0 1 1 0 0,0-1-1 0 0,-1 0 1 0 0,1 1 0 0 0,0-1-1 0 0,-1 1 1 0 0,1 0 0 0 0,0-1-1 0 0,-1 1 1 0 0,1-1 0 0 0,-1 1-1 0 0,1 0 1 0 0,-1 0 0 0 0,1-1-1 0 0,-1 1 1 0 0,0 0 0 0 0,1 0-1 0 0,-1-1 1 0 0,0 1-1 0 0,0 0 1 0 0,1 0 0 0 0,-1 0-1 0 0,0 0 1 0 0,0-1 0 0 0,0 1-1 0 0,0 0 1 0 0,0 0 0 0 0,0 1 3 0 0,5 10 36 0 0,30 159-16 0 0,-11-103-63 0 0,3-86 143 0 0,180-223-38 0 0,-167 192-25 0 0,-38 74 79 0 0,-17 358 390 0 0,23-350-430 0 0,-8-33-90 0 0,0 0-12 0 0,5-19-2935 0 0,-3 9 319 0 0,0 0-6467 0 0,-2 5-3668 0 0</inkml:trace>
  <inkml:trace contextRef="#ctx0" brushRef="#br0" timeOffset="14329.729">2734 895 0 0 0,'0'0'1495'0'0,"0"0"424"0"0,0 0 276 0 0,0 0 15 0 0,0 0-160 0 0,0 0-227 0 0,0 0-263 0 0,0 0-220 0 0,0 0-127 0 0,0 0-105 0 0,2-2-136 0 0,-1 0-1365 0 0,-1 3 547 0 0,0-1-1 0 0,0 0 0 0 0,0 0 0 0 0,0 0 0 0 0,1 0 0 0 0,-1 0 1 0 0,0 1-1 0 0,0-1 0 0 0,0 0 0 0 0,0 0 0 0 0,1 0 1 0 0,-1 0-1 0 0,0 0 0 0 0,0 0 0 0 0,0 0 0 0 0,1 1 0 0 0,-1-1 1 0 0,0 0-1 0 0,0 0 0 0 0,0 0 0 0 0,1 0 0 0 0,-1 0 1 0 0,0 0-1 0 0,0 0 0 0 0,1 0 0 0 0,-1 0 0 0 0,0 0 0 0 0,0 0 1 0 0,0-1-1 0 0,1 1 0 0 0,-1 0 0 0 0,0 0 0 0 0,0 0 1 0 0,0 0-1 0 0,1 0 0 0 0,-1 0 0 0 0,0 0 0 0 0,0 0 0 0 0,0-1 1 0 0,0 1-1 0 0,1 0 0 0 0,-1 0 0 0 0,0 0 0 0 0,0 0 1 0 0,0-1-1 0 0,0 1 0 0 0,0 0-153 0 0,0 1 271 0 0,0 11 434 0 0,-24 94 38 0 0,24-104-712 0 0,0 0 0 0 0,1-1 0 0 0,-1 1 0 0 0,0 0 0 0 0,1-1 0 0 0,-1 1 0 0 0,1 0 1 0 0,-1-1-1 0 0,1 1 0 0 0,0-1 0 0 0,0 1 0 0 0,-1-1 0 0 0,1 1 0 0 0,0-1 0 0 0,0 0 0 0 0,1 1 0 0 0,-1-1 0 0 0,0 0 0 0 0,0 0 0 0 0,1 0 0 0 0,-1 0 0 0 0,0 0 1 0 0,1 0-1 0 0,-1 0 0 0 0,1 0 0 0 0,-1-1 0 0 0,1 1 0 0 0,0 0 0 0 0,-1-1 0 0 0,1 1 0 0 0,0-1 0 0 0,-1 0 0 0 0,1 0 0 0 0,0 0 0 0 0,-1 1 0 0 0,1-2 0 0 0,0 1 1 0 0,0 0-1 0 0,-1 0 0 0 0,1 0 0 0 0,0-1 0 0 0,-1 1 0 0 0,1-1 0 0 0,0 0-31 0 0,15-6-2433 0 0,-17-5-4244 0 0,0 3 852 0 0,0 8-5114 0 0</inkml:trace>
  <inkml:trace contextRef="#ctx0" brushRef="#br0" timeOffset="14913.748">2797 656 3425 0 0,'0'0'2476'0'0,"0"0"-245"0"0,0 0-62 0 0,0 0 51 0 0,0 0-102 0 0,0 0-295 0 0,0 0-384 0 0,0 0-331 0 0,0 0-242 0 0,0 0-122 0 0,0 0-66 0 0,0 0-69 0 0,-5-1-65 0 0,-16 0-60 0 0,19 7 5063 0 0,-15-6-5006 0 0,19-3-1145 0 0,-2 2-2586 0 0,0 1-3650 0 0,0 0-5299 0 0</inkml:trace>
  <inkml:trace contextRef="#ctx0" brushRef="#br0" timeOffset="16547.7">1482 991 4497 0 0,'0'0'2697'0'0,"0"0"-517"0"0,0 0-272 0 0,0 0-95 0 0,0 0-173 0 0,0 0-302 0 0,0 0-379 0 0,0 0-335 0 0,0 0-181 0 0,0 0-63 0 0,0 0 9 0 0,0 0 40 0 0,0 0 33 0 0,-4 3 2612 0 0,-16 13-1791 0 0,28-23 33 0 0,0 3-1881 0 0,6-3-2038 0 0,-5 3-3195 0 0,-3 3-5563 0 0</inkml:trace>
</inkml:ink>
</file>

<file path=ppt/ink/ink3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44.2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0 236 11490 0 0,'0'0'1937'0'0,"0"0"-514"0"0,0 0-222 0 0,0 0 120 0 0,0 0 112 0 0,0 0-87 0 0,0 0-283 0 0,0 0-314 0 0,0 0-231 0 0,0 0-91 0 0,0 0-18 0 0,19 8 1942 0 0,282-30 1907 0 0,-157 11-3895 0 0,-144 11-350 0 0,0 0 27 0 0,0 0-24 0 0,0 0-8 0 0,0 0-6 0 0,0 0-18 0 0,0 0 28 0 0,0 0-6 0 0,0 0-19 0 0,-1 0-3 0 0,-13-24-6890 0 0,9 14-2422 0 0,3 7-2443 0 0</inkml:trace>
  <inkml:trace contextRef="#ctx0" brushRef="#br0" timeOffset="676.626">144 1 4305 0 0,'0'0'2998'0'0,"0"0"-1062"0"0,0 0-457 0 0,0 0 86 0 0,0 0 154 0 0,0 0-18 0 0,0 0-236 0 0,0 0-332 0 0,0 0-269 0 0,0 0-143 0 0,0 0-52 0 0,0 0-21 0 0,0 0-42 0 0,7 15 3457 0 0,10 164-827 0 0,-2-12-2927 0 0,-6-78-154 0 0,-7-95-1012 0 0,-1-7-9849 0 0,-1 12-1190 0 0</inkml:trace>
</inkml:ink>
</file>

<file path=ppt/ink/ink3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48.11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13 2184 0 0,'0'0'2274'0'0,"0"0"-28"0"0,0 0 3 0 0,0 0 60 0 0,0 0-9 0 0,0 0-228 0 0,0 0-356 0 0,0 0-333 0 0,0 0-305 0 0,0 0-210 0 0,0 0-124 0 0,0-4-46 0 0,-1-5-592 0 0,4 15 4879 0 0,8 44-4523 0 0,-2 2-1 0 0,-2-1 1 0 0,-2 1-1 0 0,-2 40-461 0 0,-4-82-1098 0 0,-5-6-6590 0 0,0 1-625 0 0,4-1-2806 0 0</inkml:trace>
</inkml:ink>
</file>

<file path=ppt/ink/ink3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48.4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22 12995 0 0,'0'0'1789'0'0,"0"0"-490"0"0,0 0-220 0 0,0 0 84 0 0,0 0 130 0 0,0 0 12 0 0,0 0-155 0 0,0 0-174 0 0,0 0-163 0 0,0 0-136 0 0,0 0-109 0 0,0 0-70 0 0,0 0-52 0 0,30-2-54 0 0,94-9-43 0 0,21 2 261 0 0,-119 24-1821 0 0,-23-5-2979 0 0,-1 1-5394 0 0,-2-10-1457 0 0</inkml:trace>
</inkml:ink>
</file>

<file path=ppt/ink/ink3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49.78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86 10090 0 0,'0'0'2322'0'0,"0"0"-348"0"0,0 0-229 0 0,0 0-127 0 0,0 0-190 0 0,0 0-283 0 0,0 0-285 0 0,0 0-192 0 0,0 0-123 0 0,0 0-87 0 0,0 0-19 0 0,0 0-14 0 0,0 0-28 0 0,11-7 998 0 0,6-4-1157 0 0,1 1 0 0 0,1 1-1 0 0,-1 0 1 0 0,1 1 0 0 0,1 1 0 0 0,0 1-1 0 0,-1 1 1 0 0,2 1 0 0 0,7-1-238 0 0,-27 5 3 0 0,0-1 1 0 0,0 1 0 0 0,0-1 0 0 0,0 1 0 0 0,0-1 0 0 0,0 1 0 0 0,0 0-1 0 0,1-1 1 0 0,-1 1 0 0 0,0 0 0 0 0,0 0 0 0 0,0 0 0 0 0,0 0-1 0 0,0 0 1 0 0,0 0 0 0 0,0 0 0 0 0,1 0 0 0 0,-1 0 0 0 0,0 1 0 0 0,0-1-1 0 0,0 0 1 0 0,0 1 0 0 0,0-1 0 0 0,0 1 0 0 0,0-1 0 0 0,0 1 0 0 0,0-1-1 0 0,0 1 1 0 0,-1 0 0 0 0,1-1 0 0 0,0 1 0 0 0,0 0 0 0 0,0 0-1 0 0,-1 0 1 0 0,1 0 0 0 0,0 0 0 0 0,-1-1 0 0 0,1 1 0 0 0,-1 0 0 0 0,1 0-1 0 0,-1 1 1 0 0,0-1 0 0 0,1 0 0 0 0,-1 0 0 0 0,0 0 0 0 0,0 0 0 0 0,0 0-1 0 0,1 0 1 0 0,-1 0 0 0 0,0 0 0 0 0,-1 0 0 0 0,1 1 0 0 0,0-1-4 0 0,-2 11 30 0 0,0 0 0 0 0,-1 0 0 0 0,-1 0 0 0 0,0 0 0 0 0,0-1 1 0 0,-1 0-1 0 0,-1 0 0 0 0,0 0 0 0 0,0-1 0 0 0,-1 1 0 0 0,0-1 1 0 0,-1-1-1 0 0,0 0 0 0 0,-9 8-30 0 0,0 3 27 0 0,-81 96 104 0 0,99-115-123 0 0,-1 0 1 0 0,0 0-1 0 0,1 0 0 0 0,-1 1 1 0 0,1-1-1 0 0,0 0 1 0 0,-1 0-1 0 0,1 0 0 0 0,0 0 1 0 0,-1 0-1 0 0,1 0 1 0 0,0 0-1 0 0,0 0 0 0 0,0 0 1 0 0,0-1-1 0 0,0 1 1 0 0,0 0-1 0 0,0-1 0 0 0,0 1 1 0 0,0 0-1 0 0,1-1 1 0 0,-1 1-1 0 0,0-1 0 0 0,0 0 1 0 0,0 1-1 0 0,1-1 0 0 0,-1 0 1 0 0,0 0-1 0 0,0 0 1 0 0,1 0-1 0 0,-1 0 0 0 0,0 0 1 0 0,0 0-1 0 0,1 0 1 0 0,-1-1-1 0 0,0 1 0 0 0,0 0 1 0 0,1-1-1 0 0,-1 1 1 0 0,0-1-1 0 0,0 1 0 0 0,1-1-8 0 0,3 0 41 0 0,149 1 1026 0 0,-100-7 232 0 0,-63-6-4841 0 0,6 5-2031 0 0,3-1-3825 0 0,0 6-2353 0 0</inkml:trace>
</inkml:ink>
</file>

<file path=ppt/ink/ink3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54.65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83 14 0 0 0,'0'0'1099'0'0,"0"0"364"0"0,0 0 248 0 0,0 0 156 0 0,0 0-17 0 0,0 0-146 0 0,0 0-180 0 0,0 0-211 0 0,0 0-138 0 0,0 0-24 0 0,0 0 3 0 0,-3-11 1115 0 0,2 8 5417 0 0,-65 83-7122 0 0,64-78-554 0 0,1 0 0 0 0,0 0 0 0 0,0 0 0 0 0,-1 0 1 0 0,1 0-1 0 0,1 0 0 0 0,-1 0 0 0 0,0 0 0 0 0,0 0 1 0 0,1 1-1 0 0,-1-1 0 0 0,1 0 0 0 0,0 0 0 0 0,0 1 1 0 0,0-1-1 0 0,0 0 0 0 0,0 1 0 0 0,0-1 0 0 0,0 0 1 0 0,1 0-1 0 0,-1 1 0 0 0,1-1 0 0 0,0 0 0 0 0,0 0 1 0 0,0 0-1 0 0,0 0 0 0 0,0 0 0 0 0,0 0 0 0 0,0 0 1 0 0,1 0-1 0 0,-1 0 0 0 0,1 0 0 0 0,-1-1 0 0 0,1 1 0 0 0,0-1 1 0 0,-1 1-1 0 0,1-1 0 0 0,0 0 0 0 0,0 1 0 0 0,0-1 1 0 0,0 0-1 0 0,0 0 0 0 0,0-1 0 0 0,1 1 0 0 0,1 0-10 0 0,9 0 125 0 0,-12 0-163 0 0,-1-1 0 0 0,1 0 0 0 0,-1 0-1 0 0,1 0 1 0 0,-1 1 0 0 0,1-1 0 0 0,0 0 0 0 0,-1 0 0 0 0,1 0 0 0 0,-1 0-1 0 0,1 0 1 0 0,0 0 0 0 0,-1 0 0 0 0,1 0 0 0 0,-1 0 0 0 0,1-1-1 0 0,0 1 1 0 0,-1 0 0 0 0,1 0 0 0 0,-1-1 0 0 0,1 1 0 0 0,-1 0-1 0 0,1 0 1 0 0,-1-1 0 0 0,1 1 0 0 0,-1-1 0 0 0,1 1 0 0 0,-1 0-1 0 0,1-1 1 0 0,-1 1 0 0 0,0-1 0 0 0,1 1 0 0 0,-1-1 0 0 0,0 1-1 0 0,1-1 1 0 0,-1 1 0 0 0,0-1 0 0 0,0 1 0 0 0,1-1 0 0 0,-1 0-1 0 0,0 1 1 0 0,0-1 0 0 0,0 1 0 0 0,0-1 0 0 0,0 0 0 0 0,0 1-1 0 0,0-1 1 0 0,0 1 0 0 0,0-1 0 0 0,0 0 0 0 0,0 1 0 0 0,0-1 0 0 0,-1 1-1 0 0,1-1 1 0 0,0 0 0 0 0,0 0 38 0 0,-5-18-6681 0 0,3 13 935 0 0,1 1-5659 0 0</inkml:trace>
</inkml:ink>
</file>

<file path=ppt/ink/ink3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52.97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653 1 0 0 0,'0'0'886'0'0,"0"0"617"0"0,0 0 272 0 0,0 0 209 0 0,0 0 100 0 0,0 0-104 0 0,0 0-303 0 0,0 0-369 0 0,0 0-314 0 0,0 0-203 0 0,0 0-55 0 0,0 0 15 0 0,0 0 44 0 0,1 11 2773 0 0,-126 15 583 0 0,-98 3-2395 0 0,85-6-1125 0 0,92-9-186 0 0,45-8-171 0 0,1-5-274 0 0,0-1 2 0 0,0 0-3 0 0,0 0 16 0 0,0 0 10 0 0,0 0-17 0 0,0 0-20 0 0,11 22 200 0 0,63 45 168 0 0,105 24-24 0 0,-168-86-302 0 0,-5-3-19 0 0,1 0 0 0 0,-1 0 1 0 0,0 1-1 0 0,0-1 0 0 0,0 2 0 0 0,0-1 0 0 0,0 1 0 0 0,0-1 1 0 0,-1 2-1 0 0,0-1 0 0 0,0 0 0 0 0,0 1 0 0 0,-1 0 0 0 0,1 0 1 0 0,1 4-12 0 0,3 9 74 0 0,-9-18-75 0 0,0 0 6 0 0,-10 15 107 0 0,0-5-81 0 0,1-1 0 0 0,-1 0-1 0 0,-1-1 1 0 0,0 0 0 0 0,0-1-1 0 0,0 0 1 0 0,-1 0 0 0 0,0-1-1 0 0,-11 3-30 0 0,-41 24 87 0 0,-24 18-50 0 0,-72 53-27 0 0,108-63 26 0 0,51-40-35 0 0,1-1 0 0 0,0 1 0 0 0,0-1 0 0 0,0 1 0 0 0,0-1 0 0 0,0 1-1 0 0,0-1 1 0 0,0 1 0 0 0,0-1 0 0 0,1 1 0 0 0,-1-1 0 0 0,0 1 0 0 0,0-1 0 0 0,0 1 0 0 0,0-1 0 0 0,1 1 0 0 0,-1-1 0 0 0,0 1 0 0 0,1-1 0 0 0,-1 1 0 0 0,0-1 0 0 0,1 0 0 0 0,-1 1 0 0 0,0-1 0 0 0,1 0 0 0 0,-1 1 0 0 0,1-1 0 0 0,-1 0 0 0 0,1 1 0 0 0,-1-1 0 0 0,1 0 0 0 0,-1 0 0 0 0,1 0 0 0 0,-1 1 0 0 0,1-1 0 0 0,-1 0-1 0 0,1 0 1 0 0,-1 0 0 0 0,1 0 0 0 0,-1 0 0 0 0,1 0 0 0 0,-1 0 0 0 0,1 0 0 0 0,-1 0 0 0 0,1 0 0 0 0,-1 0 0 0 0,1 0 0 0 0,-1-1 0 0 0,1 1 0 0 0,-1 0 0 0 0,1 0 0 0 0,-1 0 0 0 0,1-1 0 0 0,-1 1 0 0 0,1 0 0 0 0,-1-1 0 0 0,0 1 0 0 0,1 0 0 0 0,-1-1-1 0 0,1 1 3 0 0,116-4 440 0 0,1-5 1 0 0,76-18-444 0 0,-80 19 77 0 0,-83 5-17 0 0,-31 3-53 0 0,0 0 2 0 0,0 0-2 0 0,0 0-25 0 0,0 0 17 0 0,0 0-6 0 0,0 0-2 0 0,0 0 18 0 0,0 0-2 0 0,0 0-12 0 0,0 0-1 0 0,0 0 12 0 0,0 0 3 0 0,0 0 6 0 0,0 0-3 0 0,0 0-14 0 0,0 0 9 0 0,0 0 2 0 0,0 0-18 0 0,0 0 2 0 0,0 0 7 0 0,0 0-10 0 0,0 0 24 0 0,0 0 4 0 0,0 0-8 0 0,0 0-20 0 0,0 0 3 0 0,0 0 30 0 0,0 0-19 0 0,0 0 6 0 0,0 0-6 0 0,0 0-14 0 0,0 0 24 0 0,0 0 0 0 0,0-5-2799 0 0,-1-1-3523 0 0,1 3-5537 0 0,0 2 1756 0 0</inkml:trace>
  <inkml:trace contextRef="#ctx0" brushRef="#br0" timeOffset="2100.201">289 881 2192 0 0,'0'0'2249'0'0,"0"0"-125"0"0,0 0 146 0 0,0 0 183 0 0,0 0-87 0 0,0 0-305 0 0,0 0-407 0 0,0 0-383 0 0,0 0-265 0 0,0 0-166 0 0,0 0-172 0 0,0 0-147 0 0,0 0-78 0 0,-5 3-82 0 0,-36 37 972 0 0,41-39-1280 0 0,0-1-17 0 0,0 0-7 0 0,0 0-9 0 0,0 0 7 0 0,0 0 21 0 0,14-12 407 0 0,15-12-172 0 0,-28 23-239 0 0,-1 1 33 0 0,0 0 4 0 0,0 0-5 0 0,0 0-12 0 0,0 0 10 0 0,0 0-12 0 0,-14 7-20 0 0,-29 27-1420 0 0,73-40-7318 0 0,-26 4 4573 0 0,4-2-6963 0 0</inkml:trace>
  <inkml:trace contextRef="#ctx0" brushRef="#br0" timeOffset="3113.024">644 814 4417 0 0,'0'0'2862'0'0,"0"0"-819"0"0,0 0-207 0 0,0 0 118 0 0,0 0 65 0 0,0 0-101 0 0,0 0-291 0 0,0 0-388 0 0,0 0-292 0 0,0 0-156 0 0,0 0-89 0 0,0 0-23 0 0,5-6-28 0 0,136-241 3503 0 0,-120 211-4029 0 0,-9 15-73 0 0,0 1 0 0 0,1 0 0 0 0,1 0 0 0 0,1 2 0 0 0,1 0 1 0 0,0 0-1 0 0,11-7-52 0 0,-27 25-4 0 0,1-1-1 0 0,-1 1 1 0 0,0 0 0 0 0,1-1 0 0 0,-1 1 0 0 0,0 0-1 0 0,1 0 1 0 0,-1-1 0 0 0,1 1 0 0 0,-1 0 0 0 0,0 0-1 0 0,1 0 1 0 0,-1-1 0 0 0,1 1 0 0 0,-1 0 0 0 0,1 0-1 0 0,-1 0 1 0 0,1 0 0 0 0,-1 0 0 0 0,1 0 0 0 0,-1 0 0 0 0,1 0-1 0 0,-1 0 1 0 0,0 0 0 0 0,1 0 0 0 0,-1 0 0 0 0,1 0-1 0 0,-1 1 1 0 0,1-1 0 0 0,-1 0 0 0 0,1 0 0 0 0,-1 0-1 0 0,0 1 1 0 0,1-1 0 0 0,-1 0 0 0 0,1 0 0 0 0,-1 1-1 0 0,0-1 1 0 0,1 0 0 0 0,-1 1 0 0 0,0-1 0 0 0,0 0-1 0 0,1 1 1 0 0,-1-1 0 0 0,0 1 0 0 0,0-1 0 0 0,1 1 0 0 0,-1-1-1 0 0,0 0 1 0 0,0 1 0 0 0,0-1 0 0 0,0 1 0 0 0,0-1-1 0 0,0 1 1 0 0,0-1 0 0 0,0 1 0 0 0,0-1 0 0 0,0 1-1 0 0,0-1 1 0 0,0 1 0 0 0,0-1 0 0 0,0 1 0 0 0,0-1-1 0 0,0 0 1 0 0,-1 1 4 0 0,2 3 37 0 0,7 235-177 0 0,-8-238 142 0 0,1 1 1 0 0,-1 0 0 0 0,1 0 0 0 0,0 0 0 0 0,0 0 0 0 0,-1 0-1 0 0,1-1 1 0 0,0 1 0 0 0,1 0 0 0 0,-1-1 0 0 0,0 1-1 0 0,0-1 1 0 0,1 1 0 0 0,-1-1 0 0 0,1 0 0 0 0,-1 1-1 0 0,1-1 1 0 0,-1 0 0 0 0,1 0 0 0 0,0 0 0 0 0,0 0 0 0 0,-1 0-1 0 0,1-1 1 0 0,0 1 0 0 0,0 0 0 0 0,0-1 0 0 0,0 0-1 0 0,0 1 1 0 0,0-1 0 0 0,0 0 0 0 0,0 0 0 0 0,0 0-1 0 0,0 0 1 0 0,0 0 0 0 0,0-1 0 0 0,0 1 0 0 0,0 0 0 0 0,0-1-1 0 0,-1 0 1 0 0,1 1 0 0 0,0-1 0 0 0,0 0 0 0 0,0 0-1 0 0,-1 0 1 0 0,1 0 0 0 0,0 0 0 0 0,-1-1 0 0 0,1 1-1 0 0,-1 0 1 0 0,0-1 0 0 0,1 1 0 0 0,-1-1 0 0 0,0 1 0 0 0,0-1-1 0 0,1 0-2 0 0,31-27 69 0 0,0 0 1 0 0,-2-2-1 0 0,-1-2 0 0 0,-2 0 0 0 0,21-34-69 0 0,-9 14 69 0 0,-3 5 11 0 0,-37 74-61 0 0,-39 183 210 0 0,37-188-222 0 0,1 0-1 0 0,0 0 1 0 0,2 0 0 0 0,0-1 0 0 0,2 1-1 0 0,0 0 1 0 0,1-1 0 0 0,7 20-7 0 0,13-17-1561 0 0,-14-24-3302 0 0,1-6-5370 0 0,-7 4-1686 0 0</inkml:trace>
  <inkml:trace contextRef="#ctx0" brushRef="#br0" timeOffset="3362.994">1462 777 17556 0 0,'0'0'1603'0'0,"0"0"-556"0"0,0 0-219 0 0,0 0-15 0 0,0 0-67 0 0,0 0-131 0 0,0 0-210 0 0,0 0-213 0 0,0 0-112 0 0,0 0-51 0 0,0 0-25 0 0,0 0-32 0 0,0 0-32 0 0,-3 15-89 0 0,-7 41-167 0 0,10-56 254 0 0,0 0 0 0 0,1 0 0 0 0,-1 0 0 0 0,0 0 0 0 0,1 0 0 0 0,-1 0 1 0 0,0 0-1 0 0,1 0 0 0 0,-1 0 0 0 0,0 0 0 0 0,1 0 0 0 0,-1 0 0 0 0,0 0 0 0 0,1 0 0 0 0,-1 0 0 0 0,0 0 0 0 0,0 1 0 0 0,1-1 1 0 0,-1 0-1 0 0,0 0 0 0 0,1 0 0 0 0,-1 0 0 0 0,0 1 0 0 0,0-1 0 0 0,0 0 0 0 0,1 0 0 0 0,-1 1 0 0 0,0-1 0 0 0,0 0 0 0 0,0 0 1 0 0,1 1-1 0 0,-1-1 0 0 0,0 0 0 0 0,0 1 0 0 0,0-1 0 0 0,0 0 0 0 0,0 1 0 0 0,0-1 0 0 0,0 0 0 0 0,0 1 0 0 0,0-1 0 0 0,0 0 1 0 0,0 1-1 0 0,0-1 0 0 0,0 0 0 0 0,0 1 0 0 0,0-1 0 0 0,0 0 0 0 0,0 0 0 0 0,0 1 0 0 0,0-1 0 0 0,0 0 0 0 0,0 1 62 0 0,5-9-7060 0 0,-1 4-2898 0 0</inkml:trace>
  <inkml:trace contextRef="#ctx0" brushRef="#br0" timeOffset="3525.364">1491 450 15035 0 0,'0'0'2033'0'0,"0"0"-841"0"0,0 0-336 0 0,0 0-224 0 0,0 0-176 0 0,0 0-208 0 0,0 0-248 0 0,0 0-264 0 0,0 0-440 0 0,0 0-928 0 0,0 0-2361 0 0,0 0-8098 0 0</inkml:trace>
</inkml:ink>
</file>

<file path=ppt/ink/ink3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03.4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210 0 0 0 0,'0'0'620'0'0,"0"0"698"0"0,0 0 481 0 0,0 0 196 0 0,0 0-31 0 0,0 0-237 0 0,0 0-368 0 0,0 0-334 0 0,0 0-193 0 0,0 0-119 0 0,-20 8 1916 0 0,-34 62 1981 0 0,34-37-4159 0 0,2 1-1 0 0,1 0 1 0 0,1 2 0 0 0,3 0-1 0 0,0 0 1 0 0,3 2 0 0 0,1-1-1 0 0,2 1 1 0 0,1 0-1 0 0,2 0 1 0 0,1 35-451 0 0,5-56 112 0 0,0 0 0 0 0,1-1-1 0 0,0 1 1 0 0,2-1 0 0 0,0 0 0 0 0,0 0 0 0 0,2-1-1 0 0,0 1 1 0 0,1-1 0 0 0,0-1 0 0 0,2 2-112 0 0,-1-4 124 0 0,1-1 0 0 0,0 0 0 0 0,0-1 0 0 0,1 0 1 0 0,0 0-1 0 0,1-1 0 0 0,0-1 0 0 0,1 0 0 0 0,5 3-124 0 0,25 0 1174 0 0,-42-11-1005 0 0,-1 0 3 0 0,0 0-18 0 0,0 0-14 0 0,0 0-2 0 0,0 0-14 0 0,0 0-4 0 0,-29-21-1136 0 0,28 20 465 0 0,1 1-179 0 0,0-5-4009 0 0,0 3-6108 0 0,0 2-388 0 0</inkml:trace>
  <inkml:trace contextRef="#ctx0" brushRef="#br0" timeOffset="804.444">274 332 4529 0 0,'0'0'2212'0'0,"0"0"-725"0"0,0 0-308 0 0,0 0 46 0 0,0 0 142 0 0,0 0 61 0 0,0 0-96 0 0,0 0-240 0 0,0 0-254 0 0,0 0-118 0 0,0 0 11 0 0,0 0 49 0 0,3 0 55 0 0,9 0 69 0 0,-4 1-564 0 0,0-1 1 0 0,0 0-1 0 0,0 0 0 0 0,0-1 1 0 0,0 0-1 0 0,0 0 0 0 0,0-1 1 0 0,0 0-1 0 0,-1 0 0 0 0,1-1 1 0 0,-1 0-1 0 0,1 0 0 0 0,-1-1 1 0 0,0 0-1 0 0,0-1-340 0 0,2-1 129 0 0,58-64 1016 0 0,-62 59-951 0 0,-5 11-177 0 0,0 0 0 0 0,0 0 0 0 0,0 0-1 0 0,0 0 1 0 0,1 0 0 0 0,-1 1 0 0 0,0-1 0 0 0,0 0 0 0 0,0 0 0 0 0,1 0-1 0 0,-1 0 1 0 0,0 0 0 0 0,0 0 0 0 0,0 0 0 0 0,1 0 0 0 0,-1 0 0 0 0,0 0-1 0 0,0 0 1 0 0,0 0 0 0 0,1 0 0 0 0,-1 0 0 0 0,0 0 0 0 0,0 0-1 0 0,1 0 1 0 0,-1 0 0 0 0,0 0 0 0 0,0 0 0 0 0,0 0 0 0 0,1 0 0 0 0,-1 0-1 0 0,0 0 1 0 0,0-1-17 0 0,21 89 280 0 0,-6-12-167 0 0,-2 1 0 0 0,-4 1 0 0 0,-2 33-113 0 0,-8-99 9 0 0,1 0-1 0 0,1 0 1 0 0,0 1-1 0 0,1-1 1 0 0,0 0 0 0 0,1 0-1 0 0,0 0 1 0 0,1-1-1 0 0,0 1 1 0 0,1-1-1 0 0,0 0 1 0 0,1 0 0 0 0,0-1-1 0 0,6 7-8 0 0,13-6 164 0 0,-24-11-149 0 0,-1 0 19 0 0,0 0 28 0 0,0 0 22 0 0,0 0 33 0 0,0 0 25 0 0,32-121 748 0 0,114-316-668 0 0,-128 399-248 0 0,-17 38 16 0 0,-1 0 11 0 0,0 0-33 0 0,0 0-11 0 0,0 0 10 0 0,0 0-19 0 0,0 0-13 0 0,0 0-21 0 0,0 0-42 0 0,0 0-44 0 0,0 0-34 0 0,0 0-61 0 0,0 0-81 0 0,0 0-102 0 0,0 0-122 0 0,0 0-156 0 0,0 0-101 0 0,8 15-6073 0 0,-5-9 354 0 0,-2-1-4996 0 0</inkml:trace>
  <inkml:trace contextRef="#ctx0" brushRef="#br0" timeOffset="1238.356">891 803 7538 0 0,'0'0'1735'0'0,"0"0"-252"0"0,0 0 14 0 0,0 0 192 0 0,0 0 67 0 0,0 0-117 0 0,0 0-315 0 0,0 0-342 0 0,0 0-219 0 0,0 0-130 0 0,0 0-42 0 0,0 0 2 0 0,0 0 9 0 0,2-2-14 0 0,9-2 1139 0 0,-11 25 420 0 0,0-6-2247 0 0,2 73 660 0 0,-1-92-3243 0 0,0-25-12065 0 0,-1 21 4432 0 0</inkml:trace>
  <inkml:trace contextRef="#ctx0" brushRef="#br0" timeOffset="2327.267">1013 494 6769 0 0,'0'0'2185'0'0,"0"0"-213"0"0,0 0 10 0 0,0 0 67 0 0,0 0-81 0 0,0 0-240 0 0,0 0-366 0 0,0 0-296 0 0,0 0-249 0 0,0 0-162 0 0,0 0-86 0 0,0 0-57 0 0,0 0-26 0 0,-6 3-33 0 0,-14 9-46 0 0,14-9-52 0 0,6-3-41 0 0,0 0-27 0 0,0 0-24 0 0,0 0-6 0 0,0 0-21 0 0,0 0-16 0 0,0 0-25 0 0,0 0-20 0 0,6 1 1777 0 0,-6-2-1922 0 0,0 1 0 0 0,4-18 201 0 0,22-12-324 0 0,-25 30 93 0 0,-1 0 6 0 0,0 0-7 0 0,0 0-31 0 0,0 0 15 0 0,0 0-7 0 0,0 0-15 0 0,0 0-6 0 0,0 0-1 0 0,0 0-10 0 0,0 0 12 0 0,0 0 7 0 0,0 0 5 0 0,0 0-16 0 0,0 0 3 0 0,0 0-11 0 0,0 0-13 0 0,-8 0-4649 0 0,0 0-4671 0 0,6 0-1694 0 0</inkml:trace>
</inkml:ink>
</file>

<file path=ppt/ink/ink3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07.16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125 12 0 0 0,'0'0'1548'0'0,"0"0"306"0"0,0 0 196 0 0,0 0-28 0 0,0 0-213 0 0,0 0-267 0 0,0 0-250 0 0,0 0-201 0 0,0 0-92 0 0,0 0-71 0 0,0 0-68 0 0,0 0-63 0 0,9 1 2151 0 0,-40 21-295 0 0,-72 59-2154 0 0,124-88 402 0 0,104-86-45 0 0,-114 78-677 0 0,-22 23 28 0 0,-61 47-87 0 0,71-54 703 0 0,-2 3-4303 0 0,5-2-10640 0 0,-1-2 5742 0 0</inkml:trace>
</inkml:ink>
</file>

<file path=ppt/ink/ink3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07.72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161 23 720 0 0,'0'0'2551'0'0,"0"0"-392"0"0,0 0-229 0 0,0 0-1 0 0,0 0 154 0 0,0 0 1 0 0,0 0-226 0 0,0 0-342 0 0,0 0-382 0 0,0 0-289 0 0,0 0-172 0 0,0 0-119 0 0,2-4-95 0 0,6-11-75 0 0,-6 12-45 0 0,0 10-15 0 0,-1-1 0 0 0,1 1 1 0 0,0 0-1 0 0,0 0 0 0 0,1-1 1 0 0,-1 1-1 0 0,2-1 0 0 0,-1 0 0 0 0,1 0 1 0 0,0 0-1 0 0,0 0 0 0 0,3 2-324 0 0,18 32 643 0 0,-24-38-618 0 0,10 18 134 0 0,0 1-1 0 0,-1 0 0 0 0,-1 0 1 0 0,-2 1-1 0 0,0 0 1 0 0,-1 0-1 0 0,-1 1 1 0 0,-1 0-1 0 0,0 12-158 0 0,-3-19 52 0 0,-1 0-1 0 0,0 1 1 0 0,-1-1-1 0 0,-1 1 1 0 0,-1-1-1 0 0,0 0 1 0 0,-1 0-1 0 0,-2 5-51 0 0,-73 133 204 0 0,70-142-207 0 0,-12 22-35 0 0,-2-2 0 0 0,-1 0 0 0 0,-2-2 1 0 0,0-1-1 0 0,-3-1 0 0 0,-5 3 38 0 0,12-26-2993 0 0,20-30-6441 0 0,2 12 3513 0 0,0 6-3320 0 0</inkml:trace>
</inkml:ink>
</file>

<file path=ppt/ink/ink3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08.41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 30 3185 0 0,'0'0'2438'0'0,"0"0"-454"0"0,0 0-61 0 0,0 0 145 0 0,0 0 76 0 0,0 0-71 0 0,0 0-308 0 0,0 0-374 0 0,0 0-328 0 0,0 0-214 0 0,0 0-111 0 0,0 0-54 0 0,0 0-29 0 0,-2 0-31 0 0,-4-2 712 0 0,26-2-347 0 0,2-1-484 0 0,151-14 1008 0 0,-170 20-1501 0 0,-1 1 1 0 0,0-1-1 0 0,0 1 0 0 0,0-1 0 0 0,0 1 0 0 0,0 0 0 0 0,-1-1 0 0 0,1 1 0 0 0,0 0 0 0 0,-1 0 1 0 0,0 0-1 0 0,1 0 0 0 0,-1 1 0 0 0,0-1 0 0 0,0 0 0 0 0,0 0 0 0 0,0 1 0 0 0,0-1 0 0 0,-1 1 1 0 0,1-1-1 0 0,-1 1 0 0 0,0-1 0 0 0,1 1 0 0 0,-1-1 0 0 0,0 1 0 0 0,-1-1 0 0 0,1 1 0 0 0,0-1 1 0 0,-1 1-1 0 0,1-1 0 0 0,-1 0 0 0 0,0 1 0 0 0,0-1 0 0 0,0 1 0 0 0,0-1 0 0 0,-1 1-12 0 0,-76 133 706 0 0,77-135-694 0 0,1 0 1 0 0,-1 0-1 0 0,1 0 1 0 0,-1 0-1 0 0,1 0 1 0 0,-1 0-1 0 0,1 0 0 0 0,0 0 1 0 0,-1 0-1 0 0,1 0 1 0 0,0 0-1 0 0,0 0 1 0 0,0 0-1 0 0,0 0 1 0 0,0 1-1 0 0,0-1 1 0 0,0 0-1 0 0,0 0 0 0 0,0 0 1 0 0,1 0-1 0 0,-1 0 1 0 0,0 0-1 0 0,1 0 1 0 0,-1 0-1 0 0,1 0 1 0 0,-1 0-1 0 0,1 0 0 0 0,-1 0 1 0 0,1 0-1 0 0,0 0 1 0 0,-1 0-1 0 0,1 0 1 0 0,0-1-1 0 0,0 1 1 0 0,0 0-1 0 0,-1 0 0 0 0,1-1 1 0 0,0 1-1 0 0,0-1 1 0 0,0 1-1 0 0,0-1 1 0 0,0 1-1 0 0,0-1 1 0 0,1 0-1 0 0,-1 1 1 0 0,0-1-1 0 0,0 0 0 0 0,0 0 1 0 0,0 0-1 0 0,0 0 1 0 0,0 0-1 0 0,0 0 1 0 0,1 0-1 0 0,-1 0 1 0 0,1 0-13 0 0,62-7 1039 0 0,-38-1-885 0 0,-26 8-116 0 0,0 0-20 0 0,0 0-22 0 0,0 0-8 0 0,0 0-10 0 0,0 0 17 0 0,0 0-20 0 0,0 0-11 0 0,0 0-18 0 0,0 0-1694 0 0,-4 0 4861 0 0,2 0-4540 0 0,1 0-4526 0 0,1 0-6452 0 0,0 0 492 0 0</inkml:trace>
</inkml:ink>
</file>

<file path=ppt/ink/ink3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20.28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 83 0 0 0,'0'0'1278'0'0,"0"0"109"0"0,0 0 145 0 0,0 0 146 0 0,0 0 54 0 0,0 0-65 0 0,0 0-179 0 0,0 0-210 0 0,0 0-127 0 0,0 0-70 0 0,0 0-20 0 0,0 0-8 0 0,-3 2-49 0 0,-9 8-75 0 0,9-7-76 0 0,3-3-58 0 0,0 0-72 0 0,12 14 3288 0 0,3-8-3629 0 0,0-2 0 0 0,1 0-1 0 0,-1-1 1 0 0,1-1 0 0 0,0 0-1 0 0,0-1 1 0 0,0-1 0 0 0,0 0-1 0 0,-1-1 1 0 0,6-2-382 0 0,-10 2 92 0 0,-1 0 0 0 0,1-1 0 0 0,-1 0 0 0 0,1-1 0 0 0,-1 0-1 0 0,0-1 1 0 0,0 0 0 0 0,-1 0 0 0 0,1-1 0 0 0,1-2-92 0 0,3-3 375 0 0,-14 9-338 0 0,0 1-20 0 0,0 0 13 0 0,0 0 4 0 0,0 0-18 0 0,0 0-24 0 0,0 0-18 0 0,0 0 3 0 0,0 0 15 0 0,0 0 13 0 0,2 26-25 0 0,13 47 112 0 0,16 94-40 0 0,-12 12-40 0 0,-3-97 50 0 0,-3-57 51 0 0,-13-25-97 0 0,0 0 3 0 0,0 0 30 0 0,0 0-9 0 0,0 0 1 0 0,0 0-11 0 0,0 0-2 0 0,0 0-9 0 0,0 0-3 0 0,0 0-6 0 0,0 0-15 0 0,0 0 16 0 0,0 0 6 0 0,0 0 6 0 0,0 0 3 0 0,0 0 12 0 0,0 0 0 0 0,0 0 6 0 0,0 0 32 0 0,27-44 459 0 0,176-313-340 0 0,-84 158-225 0 0,-111 180 63 0 0,-6 15-16 0 0,-2 5-16 0 0,0-1-6 0 0,0 0-5 0 0,0 0 4 0 0,0 0 22 0 0,0 0-19 0 0,0 0 12 0 0,0 0-6 0 0,0 0-27 0 0,0 0 4 0 0,0 0 25 0 0,0 0 11 0 0,0 0-12 0 0,0 0 14 0 0,0 0-30 0 0,0 0-15 0 0,0 0 34 0 0,0 0 5 0 0,0 0-12 0 0,0 0 1 0 0,0 0-29 0 0,0 0 27 0 0,0 0 5 0 0,0 0-11 0 0,0 0 14 0 0,0 0-13 0 0,0 0-11 0 0,0 0-3 0 0,-4 1-2212 0 0,4-2 1974 0 0,0 0 0 0 0,-1 0 0 0 0,1 1 0 0 0,0-1 0 0 0,-1 0 0 0 0,1 0 0 0 0,-1 1 0 0 0,1-1 0 0 0,-1 0 0 0 0,1 1 0 0 0,-1-1 0 0 0,0 1 0 0 0,1-1 0 0 0,-1 1 0 0 0,0-1 0 0 0,1 1 0 0 0,-1-1 0 0 0,0 1 0 0 0,1 0 0 0 0,-1-1 0 0 0,0 1 0 0 0,0 0 0 0 0,0 0 0 0 0,1-1 0 0 0,-1 1 0 0 0,0 0 0 0 0,0 0 0 0 0,0 0 0 0 0,0 0 0 0 0,1 0 0 0 0,-1 0 0 0 0,0 0 0 0 0,0 0 0 0 0,0 1 0 0 0,0-1 0 0 0,1 0 1 0 0,-1 0-1 0 0,0 1 257 0 0,-6-1-4553 0 0,0 0-6575 0 0</inkml:trace>
</inkml:ink>
</file>

<file path=ppt/ink/ink3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17.9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124 41 0 0 0,'0'0'1556'0'0,"0"0"106"0"0,0 0 134 0 0,0 0 74 0 0,0 0-40 0 0,0 0-180 0 0,0 0-246 0 0,0 0-167 0 0,0 0-86 0 0,0 0-48 0 0,4-7-47 0 0,12-20-59 0 0,-11 20-105 0 0,-4 7-104 0 0,-1 0-112 0 0,0 0-89 0 0,0 0-48 0 0,0 0-46 0 0,0 0 1 0 0,0 0-1 0 0,0 0-15 0 0,9 19 2718 0 0,-1-8-3002 0 0,-1 1-1 0 0,0 1 0 0 0,-1-1 1 0 0,-1 1-1 0 0,0 0 1 0 0,0 0-1 0 0,-1 1 0 0 0,-1-1 1 0 0,0 1-1 0 0,-1 0 1 0 0,0 0-1 0 0,-1 0 0 0 0,-1 0 1 0 0,0 0-1 0 0,-1 0 1 0 0,-2 9-194 0 0,2 14 161 0 0,1-22-118 0 0,-1 1 1 0 0,-1-1-1 0 0,0 0 1 0 0,-1 0-1 0 0,-1-1 1 0 0,0 1-1 0 0,-1-1 1 0 0,-5 10-44 0 0,8 7 128 0 0,-5-54-4165 0 0,2 11-673 0 0,0-2-5458 0 0,4 11-597 0 0</inkml:trace>
  <inkml:trace contextRef="#ctx0" brushRef="#br0" timeOffset="598.393">0 254 0 0 0,'0'0'1310'0'0,"0"0"573"0"0,0 0 304 0 0,0 0 59 0 0,0 0-123 0 0,0 0-227 0 0,0 0-285 0 0,0 0-211 0 0,0 0-125 0 0,0 0-94 0 0,0 0-81 0 0,0 0-93 0 0,0 0-103 0 0,8 2 5381 0 0,22 4-4740 0 0,78 1 26 0 0,88-11-821 0 0,-159 1-614 0 0,-36 3-113 0 0,-1 0 11 0 0,0 0-13 0 0,0 0 2 0 0,0 0-2 0 0,0 0-10 0 0,0 0-6 0 0,0 0-12 0 0,0 0-3 0 0,0 0 15 0 0,0 0 8 0 0,0 0-9 0 0,0 0-16 0 0,0 0 16 0 0,0 0-13 0 0,0 0 4 0 0,0 0 13 0 0,0 0-15 0 0,0 0-16 0 0,0 0-11 0 0,0 0-16 0 0,0 0-1 0 0,0 0-41 0 0,0 0-62 0 0,-3-1-1711 0 0,6-2-9460 0 0,2 3-556 0 0</inkml:trace>
</inkml:ink>
</file>

<file path=ppt/ink/ink3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23.5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32 56 0 0 0,'0'0'484'0'0,"0"0"620"0"0,0 0 330 0 0,0 0 342 0 0,0 0 203 0 0,0 0-81 0 0,0 0-308 0 0,0 0-387 0 0,0 0-258 0 0,0 0-178 0 0,0 0-132 0 0,0 0-79 0 0,0 0-41 0 0,-5-1-3 0 0,-16-4-24 0 0,16 4-32 0 0,18 20 6275 0 0,54 1-4360 0 0,268-8 228 0 0,-260-8-2457 0 0,-44-1 22 0 0,33-10-143 0 0,-32 3 267 0 0,-32 4-244 0 0,0 0 1 0 0,0 0-13 0 0,0 0-14 0 0,-17-6 683 0 0,-86-39-521 0 0,58 19-82 0 0,24 8-270 0 0,21 18-119 0 0,24 0-4242 0 0,-15 0 2384 0 0,-2 0-3600 0 0,-1 0-5972 0 0</inkml:trace>
</inkml:ink>
</file>

<file path=ppt/ink/ink4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24.41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1 408 0 0,'0'0'2267'0'0,"0"0"-177"0"0,0 0-10 0 0,0 0 76 0 0,0 0-64 0 0,0 0-250 0 0,0 0-338 0 0,0 0-300 0 0,0 0-189 0 0,0 0-69 0 0,0 0-9 0 0,0 0 1 0 0,0 0-26 0 0,0 11 3572 0 0,166 6-135 0 0,-39 0-3937 0 0,90 4 42 0 0,-149-13-311 0 0,-70-6 179 0 0,-2-1-3484 0 0,1-1-4793 0 0,3 0-4113 0 0</inkml:trace>
</inkml:ink>
</file>

<file path=ppt/ink/ink4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26.0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37 1 0 0 0,'0'0'1682'0'0,"0"0"592"0"0,0 0 29 0 0,0 0-226 0 0,0 0-282 0 0,0 0-270 0 0,0 0-216 0 0,0 0-174 0 0,0 0-133 0 0,0 0-95 0 0,0 0-95 0 0,1 4 410 0 0,3 10 9584 0 0,-24 11-10866 0 0,2-3 74 0 0,14-17-18 0 0,5-5 5 0 0,-1 0 1 0 0,0 0-1 0 0,1 0 0 0 0,-1 1 0 0 0,0-1 0 0 0,1 0 0 0 0,-1 0 0 0 0,0 0 0 0 0,1 0 0 0 0,-1 1 0 0 0,0-1 0 0 0,1 0 0 0 0,-1 0 0 0 0,0 1 0 0 0,0-1 0 0 0,1 0 0 0 0,-1 0 0 0 0,0 1 0 0 0,0-1 0 0 0,0 0 1 0 0,1 1-1 0 0,-1-1 0 0 0,0 0 0 0 0,0 1 0 0 0,0-1 0 0 0,0 0 0 0 0,0 1 0 0 0,0-1 0 0 0,1 0 0 0 0,-1 1 0 0 0,0-1 0 0 0,0 0 0 0 0,0 1 0 0 0,0-1 0 0 0,0 1 0 0 0,-1-1 0 0 0,1 0 0 0 0,0 1 0 0 0,44-26 137 0 0,-23 9-59 0 0,-54 38-111 0 0,34-20 43 0 0,0-1 0 0 0,0 0 0 0 0,0 0 0 0 0,0 0 0 0 0,1 0 0 0 0,-1 0 0 0 0,0 0 0 0 0,1 0 0 0 0,-1-1 0 0 0,0 1 0 0 0,1 0 0 0 0,-1-1 0 0 0,1 1 0 0 0,-1-1 0 0 0,1 0 0 0 0,0 1 0 0 0,-1-1 0 0 0,1 0 0 0 0,-1 0 0 0 0,1 0 0 0 0,-1 0 0 0 0,1 0 0 0 0,0 0 0 0 0,-1-1 0 0 0,1 1 0 0 0,-1 0 0 0 0,1-1 0 0 0,-1 1 0 0 0,1-1 1 0 0,-1 0-1 0 0,1 1 0 0 0,-1-1 0 0 0,0 0 0 0 0,1 0-11 0 0,38-49 432 0 0,-40 49-371 0 0,0 1 22 0 0,0 0-21 0 0,-4 0-57 0 0,0 0 0 0 0,0 0 0 0 0,0 1 0 0 0,0-1-1 0 0,0 1 1 0 0,0 0 0 0 0,0 0 0 0 0,0 0-1 0 0,0 0 1 0 0,0 1 0 0 0,1 0 0 0 0,-1-1 0 0 0,1 2-1 0 0,-1-1 1 0 0,1 0 0 0 0,0 0 0 0 0,-3 3-5 0 0,6-4-16 0 0,0-1 2 0 0,0 0 14 0 0,0 0 2 0 0,0 0 35 0 0,0 0-40 0 0,0 0-21 0 0,0 0-32 0 0,2 1-514 0 0,3 1-10095 0 0,-5-1-1505 0 0</inkml:trace>
</inkml:ink>
</file>

<file path=ppt/ink/ink4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27.71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145 16 0 0 0,'0'0'1884'0'0,"0"0"98"0"0,0 0 105 0 0,0 0 80 0 0,0 0-21 0 0,0 0-173 0 0,0 0-270 0 0,0 0-327 0 0,0 0-240 0 0,0 0-177 0 0,0 0-135 0 0,0 0-92 0 0,0 0-63 0 0,1-3-45 0 0,1-7-44 0 0,-1 8-52 0 0,-1 2-25 0 0,0 0-27 0 0,0 0-36 0 0,0 0-11 0 0,-24 29 1656 0 0,5 5-1852 0 0,1 0 0 0 0,2 1 1 0 0,2 0-1 0 0,1 1 0 0 0,2 1 0 0 0,1 0 1 0 0,2 0-1 0 0,2 1 0 0 0,1 0 1 0 0,2 0-1 0 0,2 0 0 0 0,1 1 0 0 0,4 30-233 0 0,-4-46 144 0 0,1 1-1 0 0,1-1 0 0 0,1 0 0 0 0,1 0 0 0 0,1 0 0 0 0,1 0 0 0 0,1-1 1 0 0,1 0-1 0 0,2 4-143 0 0,44 55 752 0 0,-27-51-245 0 0,-27-30-491 0 0,0 0 10 0 0,0 0 1 0 0,0 0 1 0 0,0 0-7 0 0,0 0 10 0 0,0 0 5 0 0,0 0-4 0 0,39 40 187 0 0,13 4-221 0 0,-21-33 182 0 0,-31-11-161 0 0,0 0 12 0 0,0 0-13 0 0,0 0 1 0 0,0 0 26 0 0,0 0-25 0 0,0 0-4 0 0,0 0-18 0 0,0 0 0 0 0,0 0 24 0 0,0 0-10 0 0,0 0-7 0 0,0 0-10 0 0,0 0-11 0 0,-51-18-5203 0 0,37-1-3931 0 0,11 12-2823 0 0</inkml:trace>
</inkml:ink>
</file>

<file path=ppt/ink/ink4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30.0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279 343 0 0 0,'0'0'308'0'0,"0"0"838"0"0,0 0 311 0 0,0 0 120 0 0,0 0 36 0 0,0 0-63 0 0,0 0-135 0 0,0 0-183 0 0,0 0-174 0 0,0 0-99 0 0,0 0-41 0 0,0 0 28 0 0,0 0 41 0 0,4-3 8651 0 0,-2 3-9759 0 0,78-8 2791 0 0,12-3-1686 0 0,-147 44-631 0 0,-261 80-103 0 0,260-87-176 0 0,56-24-54 0 0,0 0 1 0 0,0 0-1 0 0,0 0 0 0 0,0 0 0 0 0,1 0 0 0 0,-1 0 1 0 0,1 0-1 0 0,-1-1 0 0 0,1 1 0 0 0,0 0 0 0 0,-1 0 1 0 0,1 0-1 0 0,0-1 0 0 0,0 1 0 0 0,0 0 0 0 0,0-1 1 0 0,1 1-1 0 0,-1-1 0 0 0,0 1 0 0 0,1-1 0 0 0,-1 0 1 0 0,1 0-1 0 0,-1 0 0 0 0,1 1 0 0 0,0-1 0 0 0,0-1 1 0 0,-1 1-21 0 0,12 6 82 0 0,0-2 1 0 0,0 0-1 0 0,0 0 1 0 0,1-1 0 0 0,-1-1-1 0 0,1 0 1 0 0,0-1-1 0 0,0-1 1 0 0,0 0-1 0 0,0-1 1 0 0,0 0 0 0 0,9-2-83 0 0,-1 2 36 0 0,181 0 256 0 0,-235 23-284 0 0,-260 116 49 0 0,170-65-28 0 0,102-31-38 0 0,20-42 8 0 0,0-1 7 0 0,0 0-16 0 0,0 0 3 0 0,0 0 30 0 0,0 0-21 0 0,0 0 4 0 0,0 0-5 0 0,14 8-42 0 0,24-2 101 0 0,1-2 1 0 0,-1-1 0 0 0,1-2-1 0 0,0-2 1 0 0,29-4-61 0 0,-59 4 10 0 0,176-18 198 0 0,-185 19-199 0 0,0 0 7 0 0,0 0-16 0 0,0 0 7 0 0,0 0 2 0 0,0 0-5 0 0,0 0 43 0 0,0 0-32 0 0,0 0-23 0 0,0 0 6 0 0,0 0-15 0 0,0 0 5 0 0,0 0 12 0 0,0 0-27 0 0,0 0 27 0 0,0 0-1 0 0,0 0 26 0 0,0 0-11 0 0,0 0-5 0 0,0 0 4 0 0,0 0-6 0 0,0 0-10 0 0,0 0 5 0 0,0 0-10 0 0,0 0 9 0 0,0 0-2 0 0,0 0 13 0 0,0 0-3 0 0,0 0-20 0 0,0 0 17 0 0,0 0-8 0 0,0 0 9 0 0,0 0 8 0 0,0 0-3 0 0,0 0-14 0 0,0 0 2 0 0,0 0-13 0 0,0 0 17 0 0,0 0 7 0 0,0 0-15 0 0,0 0-4 0 0,0 0 0 0 0,0 0-3 0 0,0 0-2 0 0,0 0 26 0 0,0 0-5 0 0,0 0-11 0 0,0 0 10 0 0,0 0 4 0 0,0 0-5 0 0,0 0 29 0 0,0 0-34 0 0,0 0-19 0 0,0 0-10 0 0,0 0 25 0 0,0 0-2 0 0,0 0-5 0 0,0 0 5 0 0,0 0 28 0 0,0 0-21 0 0,0 0 4 0 0,0 0-2 0 0,0 0-16 0 0,0 0 1 0 0,0 0 22 0 0,0 0 1 0 0,0 0-16 0 0,0 0-2 0 0,0 0 9 0 0,0 0-10 0 0,0 0-2 0 0,0 0 14 0 0,0 0-10 0 0,0 0 10 0 0,0 0-15 0 0,0 0-1 0 0,0 0 22 0 0,0 0 1 0 0,0 0-12 0 0,0 0 8 0 0,56-14-191 0 0,-41 10 221 0 0,-24-7-2115 0 0,-28 3-2812 0 0,21 8-717 0 0,5 0-1335 0 0,4 0-4916 0 0</inkml:trace>
  <inkml:trace contextRef="#ctx0" brushRef="#br0" timeOffset="1409.52">249 1160 1168 0 0,'0'0'2619'0'0,"0"0"-297"0"0,0 0-143 0 0,0 0 15 0 0,0 0 9 0 0,0 0-148 0 0,0 0-237 0 0,0 0-297 0 0,0 0-272 0 0,0 0-218 0 0,0 0-172 0 0,0 0-122 0 0,0-8 2475 0 0,-47 97-1265 0 0,26-16-1358 0 0,21-72-562 0 0,0-1-15 0 0,0 0-5 0 0,0 3-5 0 0,0-3 5 0 0,0 0-2 0 0,0 0-13 0 0,0 0-12 0 0,0 0-4 0 0,0 0-30 0 0,0 0-34 0 0,0 0-42 0 0,0 0-83 0 0,0 0-115 0 0,0-19-6254 0 0,0 14 1921 0 0,0 4-6721 0 0</inkml:trace>
  <inkml:trace contextRef="#ctx0" brushRef="#br0" timeOffset="1577.748">249 1160 3097 0 0</inkml:trace>
  <inkml:trace contextRef="#ctx0" brushRef="#br0" timeOffset="1998.293">249 1160 3097 0 0,'-26'-110'2313'0'0,"21"88"-415"0"0,5 22-104 0 0,0 0 88 0 0,0 0 47 0 0,0 0-150 0 0,0 0-341 0 0,0 0-375 0 0,0 0-295 0 0,0 0-166 0 0,0 0-72 0 0,4 3 4964 0 0,-5-3-5374 0 0,1-4 525 0 0,45-29-550 0 0,-32 26 466 0 0,-38 29-21 0 0,24-20-754 0 0,12-10-2671 0 0,-4 4-3902 0 0,-3 3-4810 0 0</inkml:trace>
  <inkml:trace contextRef="#ctx0" brushRef="#br0" timeOffset="3817.879">650 869 3353 0 0,'0'0'1897'0'0,"0"0"-190"0"0,0 0 82 0 0,0 0 127 0 0,0 0 2 0 0,0 0-223 0 0,0 0-385 0 0,0 0-341 0 0,0 0-207 0 0,0 0-101 0 0,0 0-25 0 0,0 0 3 0 0,0 0 1 0 0,0 0-2 0 0,0 0-25 0 0,4 7 5713 0 0,2-26-6159 0 0,1 1 1 0 0,1 0 0 0 0,1 0-1 0 0,0 1 1 0 0,2 0-1 0 0,0 1 1 0 0,0 0 0 0 0,2 0-1 0 0,0 1 1 0 0,12-11-168 0 0,0-1 105 0 0,72-65 46 0 0,-25 51-275 0 0,-71 63 83 0 0,4 181 55 0 0,-26-108-178 0 0,30-172 399 0 0,5 45-241 0 0,1 1-1 0 0,2 1 1 0 0,2 1 0 0 0,0 0 0 0 0,2 1 0 0 0,1 2-1 0 0,1 0 1 0 0,1 1 0 0 0,10-7 6 0 0,-24 24-12 0 0,0 0 0 0 0,1 1 0 0 0,0 0 0 0 0,0 0-1 0 0,1 1 1 0 0,0 1 0 0 0,0 0 0 0 0,0 0 0 0 0,0 1 0 0 0,1 1 0 0 0,-1 0 0 0 0,1 1 0 0 0,0 0 0 0 0,0 1 0 0 0,12 1 12 0 0,-24 0-16 0 0,1 23 8 0 0,-15 72 137 0 0,-28 73 56 0 0,21-93-157 0 0,18-25-25 0 0,2-49 9 0 0,0-1 11 0 0,0 0-29 0 0,0 0-20 0 0,0 0-5 0 0,0 0-20 0 0,0 0-6 0 0,0 0-20 0 0,0 0-75 0 0,0 0-86 0 0,-9 0-5138 0 0,5 0-1522 0 0,2 0-5029 0 0</inkml:trace>
  <inkml:trace contextRef="#ctx0" brushRef="#br0" timeOffset="4292.107">1512 862 10442 0 0,'0'0'1575'0'0,"0"0"-585"0"0,0 0-103 0 0,0 0 270 0 0,0 0 224 0 0,0 0 37 0 0,0 0-107 0 0,0 0-220 0 0,0 0-182 0 0,0 0-103 0 0,0 0-105 0 0,0 0-59 0 0,2 6-11 0 0,-1-3-663 0 0,1 0 188 0 0,0 0 0 0 0,-1 1 0 0 0,0-1 0 0 0,0 0 0 0 0,0 1 0 0 0,0-1 0 0 0,-1 1 0 0 0,1-1 0 0 0,-1 1 0 0 0,0-1 0 0 0,0 1 0 0 0,0 0 0 0 0,0-1 0 0 0,-1 1 1 0 0,1-1-1 0 0,-1 1 0 0 0,0-1 0 0 0,-1 4-156 0 0,-17 33 753 0 0,11-17-1963 0 0,8-23-2275 0 0,0-16-6015 0 0,0 10 2915 0 0,0 5-106 0 0</inkml:trace>
  <inkml:trace contextRef="#ctx0" brushRef="#br0" timeOffset="4758.628">1637 560 7706 0 0,'0'0'2321'0'0,"0"0"-365"0"0,0 0-156 0 0,0 0 10 0 0,0 0-99 0 0,0 0-223 0 0,0 0-332 0 0,0 0-317 0 0,0 0-208 0 0,0 0-124 0 0,0 0-95 0 0,0 0-69 0 0,0 0-37 0 0,-3 2-16 0 0,-16 17 243 0 0,11 4 895 0 0,-11-23 550 0 0,18 0-1962 0 0,1 0-24 0 0,0 0-7 0 0,0 0-23 0 0,0 0-37 0 0,0 0-81 0 0,0 0-121 0 0,0 0-207 0 0,4-6-6901 0 0,-1 4 296 0 0,-2-1-4503 0 0</inkml:trace>
  <inkml:trace contextRef="#ctx0" brushRef="#br0" timeOffset="6463.465">1674 394 5457 0 0,'0'0'2695'0'0,"0"0"-780"0"0,0 0-454 0 0,0 0-49 0 0,0 0-6 0 0,0 0-107 0 0,0 0-218 0 0,0 0-227 0 0,0 0-77 0 0,0 0 13 0 0,0 0 69 0 0,0 0 29 0 0,5 4-89 0 0,2 1-482 0 0,0-1-1 0 0,0 0 1 0 0,1-1 0 0 0,-1 1 0 0 0,1-2 0 0 0,0 1 0 0 0,-1-1 0 0 0,1 0 0 0 0,1 0 0 0 0,-1-1 0 0 0,4 0-317 0 0,23 1 723 0 0,-28-1-621 0 0,-1 0 0 0 0,0 0-1 0 0,1-1 1 0 0,-1 0 0 0 0,1 0 0 0 0,-1-1 0 0 0,0 0 0 0 0,1 0 0 0 0,-1 0 0 0 0,0-1 0 0 0,0 0-1 0 0,4-2-101 0 0,1-1 155 0 0,73-60 532 0 0,-59 158-110 0 0,8 163-385 0 0,-27-42-154 0 0,-1-141-1 0 0,-5-72-36 0 0,0-1 13 0 0,8-11 825 0 0,36-75-641 0 0,52-100-74 0 0,14-83-66 0 0,-90 203-14 0 0,-20 65-10 0 0,0 1-7 0 0,0 0 12 0 0,0 0-38 0 0,0 0-9 0 0,0 0 20 0 0,0 0-4 0 0,0 0 23 0 0,0 0-39 0 0,0 0 20 0 0,0 0-2 0 0,0 0 1 0 0,0 0 14 0 0,0 0 10 0 0,0 0-26 0 0,0 0 19 0 0,0 0-9 0 0,0 0 1 0 0,0 0 38 0 0,0 0-13 0 0,0 0-29 0 0,0 0-7 0 0,0 0-9 0 0,0 0 40 0 0,0 0 16 0 0,0 0-21 0 0,0 0-12 0 0,0 0 7 0 0,0 0-16 0 0,0 0 7 0 0,0 0 36 0 0,0 0-50 0 0,0 0 5 0 0,0 0 3 0 0,0 0-26 0 0,0 0 14 0 0,0 0 2 0 0,0 0-12 0 0,0 0-2 0 0,0 0 20 0 0,0 0 6 0 0,0 0 4 0 0,0 0-2 0 0,0 0-6 0 0,0 0-34 0 0,0 0-2 0 0,0 0 17 0 0,0 0 11 0 0,0 0-14 0 0,0 0 25 0 0,0 0 8 0 0,0 0-6 0 0,0 0-20 0 0,0 0-9 0 0,0 0-8 0 0,0 0 7 0 0,0 0 8 0 0,0 0 35 0 0,0 0-16 0 0,0 0-13 0 0,0 0-19 0 0,0 0 4 0 0,0 0 21 0 0,0 0 17 0 0,0 0-10 0 0,0 0-22 0 0,0 0-13 0 0,0 0 0 0 0,0 0-3 0 0,0 0 25 0 0,0 0 3 0 0,0 0-8 0 0,0 0 9 0 0,0 0 2 0 0,0 0-4 0 0,0 0-11 0 0,0 0 12 0 0,0 0-9 0 0,0 0 16 0 0,0 0-20 0 0,0 0-21 0 0,0 0 16 0 0,0 0 9 0 0,0 0 17 0 0,0 0 8 0 0,0 0-5 0 0,0 0-5 0 0,0 0 2 0 0,0 0-9 0 0,0 0-17 0 0,0 0 12 0 0,0 0-13 0 0,0 0-2 0 0,0 0 24 0 0,0 0-1 0 0,0 0-4 0 0,0 0 19 0 0,0 0-24 0 0,0 0 7 0 0,0 0-2 0 0,0 0-41 0 0,0 0 20 0 0,0 0 22 0 0,0 0 5 0 0,0 0 10 0 0,0 0 9 0 0,0 0-31 0 0,0 0-10 0 0,0 0 18 0 0,0 0-29 0 0,0 0 9 0 0,0 0 11 0 0,0 0 36 0 0,0 0-12 0 0,0 0-10 0 0,0 0-9 0 0,0 0-24 0 0,0 0 5 0 0,0 0-1 0 0,0 0-6 0 0,0 0 11 0 0,0 0 6 0 0,-12-1-6823 0 0,-2-1 1377 0 0,5 2-2052 0 0,2 0-3508 0 0</inkml:trace>
  <inkml:trace contextRef="#ctx0" brushRef="#br0" timeOffset="7715.772">2353 873 2633 0 0,'0'0'2816'0'0,"0"0"-607"0"0,0 0-273 0 0,0 0-34 0 0,0 0-27 0 0,0 0-107 0 0,0 0-219 0 0,0 0-272 0 0,0 0-293 0 0,0 0-199 0 0,0 0-141 0 0,0 0-100 0 0,0 0-39 0 0,0 0-46 0 0,-10 15 871 0 0,-27 59-129 0 0,14 43-71 0 0,24-115-1103 0 0,0 0 0 0 0,-1 0 0 0 0,1 0 0 0 0,0 0 1 0 0,0 0-1 0 0,0-1 0 0 0,0 1 0 0 0,1 0 0 0 0,-1-1 0 0 0,0 1 1 0 0,1 0-1 0 0,-1-1 0 0 0,1 0 0 0 0,-1 1 0 0 0,1-1 0 0 0,0 0 1 0 0,0 0-1 0 0,-1 0 0 0 0,1 0 0 0 0,0 0 0 0 0,0 0 0 0 0,0-1 1 0 0,0 1-1 0 0,0-1 0 0 0,0 1 0 0 0,0-1 0 0 0,0 0 0 0 0,0 0 1 0 0,0 0-1 0 0,1 0 0 0 0,-1 0 0 0 0,0 0 0 0 0,0 0 0 0 0,0-1 1 0 0,1 0-28 0 0,2-32-3716 0 0,-5 27 2174 0 0,0-4-2536 0 0,-1 5-1631 0 0,0 0-5528 0 0</inkml:trace>
  <inkml:trace contextRef="#ctx0" brushRef="#br0" timeOffset="8127.536">2473 619 9842 0 0,'0'0'2323'0'0,"0"0"-466"0"0,0 0-221 0 0,0 0-8 0 0,0 0-43 0 0,0 0-176 0 0,0 0-287 0 0,0 0-285 0 0,0 0-184 0 0,0 0-104 0 0,0 0-36 0 0,0 0-27 0 0,0 0-70 0 0,-17 7 391 0 0,-10 7-403 0 0,27-13-384 0 0,0-1 3 0 0,0 0-2 0 0,0 0-13 0 0,0 0-11 0 0,20-4 259 0 0,-2-6 93 0 0,-32 13 34 0 0,-28 15-569 0 0,41-18 24 0 0,1 0-86 0 0,0 0-134 0 0,0 0-223 0 0,0 0-336 0 0,0 0-506 0 0,0 0-926 0 0,1 0-2780 0 0,0-3-6241 0 0</inkml:trace>
  <inkml:trace contextRef="#ctx0" brushRef="#br0" timeOffset="8886.593">1917 126 2745 0 0,'0'0'4830'0'0,"0"0"-2135"0"0,0 0-813 0 0,0 0-71 0 0,0 0-73 0 0,0 0-119 0 0,0 0-248 0 0,0 0-328 0 0,0 0-306 0 0,0 0-194 0 0,0 0-132 0 0,0 0-74 0 0,8-4 2181 0 0,214-3 25 0 0,-62 7-1256 0 0,-160 0-1223 0 0,-19-12 413 0 0,-30-40-235 0 0,32 18-1099 0 0,16 18-6328 0 0,1 15 132 0 0,0 1-5033 0 0</inkml:trace>
  <inkml:trace contextRef="#ctx0" brushRef="#br0" timeOffset="9613.135">2607 177 1016 0 0,'0'0'3741'0'0,"0"0"-1159"0"0,0 0-360 0 0,0 0 24 0 0,0 0-65 0 0,0 0-184 0 0,0 0-286 0 0,0 0-315 0 0,0 0-306 0 0,0 0-202 0 0,0 0-131 0 0,0 0-59 0 0,0 0-13 0 0,0-4-17 0 0,-3-10-45 0 0,3 10-83 0 0,0 4-77 0 0,0 0-76 0 0,0 0-59 0 0,0 0-27 0 0,8 1 486 0 0,6 6-321 0 0,2 1-212 0 0,1 0 1 0 0,-1 1 0 0 0,0 1 0 0 0,-1 0 0 0 0,0 1 0 0 0,-1 1 0 0 0,13 12-255 0 0,-9 0 40 0 0,0 0 0 0 0,-2 1 0 0 0,0 1 0 0 0,-2 1 0 0 0,-1 0 1 0 0,-1 0-1 0 0,-2 2 0 0 0,0-1 0 0 0,-2 1 0 0 0,-2 0 0 0 0,0 1 0 0 0,-2 0 0 0 0,-1 0 0 0 0,-1 0 0 0 0,-2 0 0 0 0,-1 10-40 0 0,1-23 3 0 0,-1 0 0 0 0,0 0-1 0 0,-1 0 1 0 0,0 0-1 0 0,-2 0 1 0 0,0-1-1 0 0,0 0 1 0 0,-2 0 0 0 0,0 0-1 0 0,-1 0 1 0 0,-1-1-1 0 0,0 0 1 0 0,-8 10-3 0 0,4-7-10 0 0,-1 0 0 0 0,-1-1 0 0 0,-1-1 1 0 0,0 0-1 0 0,-1-1 0 0 0,-13 9 10 0 0,17-15-54 0 0,0-1 1 0 0,0 0-1 0 0,-1-1 0 0 0,0-1 1 0 0,0 0-1 0 0,-1-1 0 0 0,0 0 1 0 0,-6 1 53 0 0,20-6-96 0 0,0 0 0 0 0,-1 0 0 0 0,1 0 0 0 0,-1 1 0 0 0,1-1 1 0 0,0 0-1 0 0,-1 0 0 0 0,1 0 0 0 0,0 0 0 0 0,-1 0 0 0 0,1 0 1 0 0,-1 0-1 0 0,1 0 0 0 0,0 0 0 0 0,-1 0 0 0 0,1 0 0 0 0,-1 0 0 0 0,1 0 1 0 0,0 0-1 0 0,-1-1 0 0 0,1 1 0 0 0,0 0 0 0 0,-1 0 0 0 0,1 0 1 0 0,0-1-1 0 0,-1 1 0 0 0,1 0 0 0 0,0 0 0 0 0,-1-1 0 0 0,1 1 0 0 0,0 0 1 0 0,0 0-1 0 0,-1-1 0 0 0,1 1 0 0 0,0 0 0 0 0,0-1 0 0 0,0 1 1 0 0,-1 0-1 0 0,1-1 0 0 0,0 1 0 0 0,0-1 0 0 0,0 1 0 0 0,0 0 0 0 0,0-1 1 0 0,0 1-1 0 0,0 0 0 0 0,0-1 0 0 0,0 1 0 0 0,0-1 0 0 0,0 1 1 0 0,0 0-1 0 0,0-1 0 0 0,0 1 0 0 0,0-1 0 0 0,0 1 0 0 0,0 0 0 0 0,1-1 1 0 0,-1 1-1 0 0,0 0 0 0 0,0-1 0 0 0,0 1 96 0 0,1-14-4516 0 0,-3 8-2485 0 0,2 1-4763 0 0</inkml:trace>
</inkml:ink>
</file>

<file path=ppt/ink/ink4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51.43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179 461 5721 0 0,'0'0'2333'0'0,"0"0"-361"0"0,0 0-190 0 0,0 0-83 0 0,0 0-107 0 0,0 0-189 0 0,0 0-259 0 0,0 0-247 0 0,0 0-155 0 0,0 0-105 0 0,0 0 0 0 0,9 0 2470 0 0,-27 105 56 0 0,-48 45-3054 0 0,30-78-8 0 0,-10 24-1325 0 0,39-85-3795 0 0,13-23-6050 0 0,1-2 5213 0 0,-4 7 1985 0 0</inkml:trace>
  <inkml:trace contextRef="#ctx0" brushRef="#br0" timeOffset="419.818">208 442 4225 0 0,'0'0'3093'0'0,"0"0"-293"0"0,0 0-309 0 0,0 0-265 0 0,0 0-295 0 0,0 0-345 0 0,0 0-318 0 0,0 0-288 0 0,0 0-255 0 0,0 0-187 0 0,0 0-96 0 0,0 0-69 0 0,0 0-39 0 0,-1-3-14 0 0,1 3-291 0 0,0 1 0 0 0,0-1 0 0 0,-1 0 1 0 0,1 1-1 0 0,0-1 0 0 0,0 1 1 0 0,0-1-1 0 0,-1 1 0 0 0,1-1 0 0 0,0 0 1 0 0,0 1-1 0 0,-1-1 0 0 0,1 0 1 0 0,0 1-1 0 0,-1-1 0 0 0,1 0 0 0 0,-1 1 1 0 0,1-1-1 0 0,0 0 0 0 0,-1 0 0 0 0,1 0 1 0 0,-1 1-1 0 0,1-1 0 0 0,-1 0 1 0 0,1 0-1 0 0,0 0 0 0 0,-1 0 0 0 0,1 0 1 0 0,-1 0-1 0 0,1 0 0 0 0,-1 0 1 0 0,1 0-1 0 0,-1 0 0 0 0,1 0 0 0 0,-1 0 1 0 0,1 0-1 0 0,-1 0 0 0 0,1 0 1 0 0,0 0-1 0 0,-1 0 0 0 0,1-1 0 0 0,-1 1 1 0 0,1 0-1 0 0,-1-1-29 0 0,-3 62 1515 0 0,43 36-738 0 0,-10-37-667 0 0,34 65-86 0 0,-62-123-21 0 0,0 0 1 0 0,1-1-1 0 0,-1 1 1 0 0,1-1-1 0 0,0 1 1 0 0,-1-1-1 0 0,1 0 1 0 0,0 1-1 0 0,0-1 1 0 0,0 0-1 0 0,0 0 1 0 0,0-1-1 0 0,0 1 1 0 0,0 0-1 0 0,0-1 1 0 0,0 1-1 0 0,1-1 1 0 0,-1 1-1 0 0,0-1 1 0 0,0 0-1 0 0,0 0 1 0 0,1 0-1 0 0,-1-1 1 0 0,0 1-1 0 0,0 0 1 0 0,0-1-1 0 0,0 1 1 0 0,0-1-1 0 0,0 0 1 0 0,1 0-1 0 0,-2 0 1 0 0,1 0-1 0 0,0 0 1 0 0,0 0-1 0 0,0 0 1 0 0,0-1-1 0 0,-1 1 1 0 0,1 0-1 0 0,1-2-3 0 0,58-73 452 0 0,-53 64-393 0 0,14-21 50 0 0,-2-2 1 0 0,-1 0 0 0 0,-2-1-1 0 0,-2-1 1 0 0,-1 0 0 0 0,-1-2-1 0 0,-3 1 1 0 0,1-10-110 0 0,-10 18-24 0 0,-1 30-39 0 0,-14 4-1341 0 0,-10 36-2110 0 0,12-15-4162 0 0,7-17-3836 0 0</inkml:trace>
  <inkml:trace contextRef="#ctx0" brushRef="#br0" timeOffset="723.737">818 498 16011 0 0,'0'0'1158'0'0,"0"0"-467"0"0,0 0-139 0 0,0 0 20 0 0,0 0-26 0 0,0 0-108 0 0,0 0-152 0 0,0 0-130 0 0,0 0-74 0 0,0 0-40 0 0,-11 31-2 0 0,-28 95 17 0 0,38-125-51 0 0,0-1-1 0 0,0 1 0 0 0,0 0 1 0 0,1-1-1 0 0,-1 1 1 0 0,0 0-1 0 0,1-1 1 0 0,-1 1-1 0 0,1 0 1 0 0,-1 0-1 0 0,1 0 1 0 0,-1-1-1 0 0,1 1 1 0 0,-1 0-1 0 0,1 0 1 0 0,0 0-1 0 0,0 0 1 0 0,-1 0-1 0 0,1 0 1 0 0,0 0-1 0 0,0 0 1 0 0,0 0-1 0 0,0 0 0 0 0,0 0 1 0 0,0 0-1 0 0,0 0 1 0 0,0-1-1 0 0,1 1 1 0 0,-1 0-1 0 0,0 0 1 0 0,0 0-1 0 0,1 0 1 0 0,-1 0-1 0 0,1 0 1 0 0,-1 0-1 0 0,1-1 1 0 0,-1 1-1 0 0,1 0 1 0 0,-1 0-1 0 0,1-1 1 0 0,0 1-1 0 0,-1 0 0 0 0,1-1 1 0 0,0 1-1 0 0,0 0 1 0 0,0-1-1 0 0,-1 1 1 0 0,1-1-1 0 0,0 0 1 0 0,0 1-1 0 0,0-1 1 0 0,0 0-1 0 0,0 1 1 0 0,0-1-1 0 0,0 0-5 0 0,4 0 133 0 0,5 2 69 0 0,-1-1 0 0 0,0-1 1 0 0,1 0-1 0 0,-1 0 1 0 0,0-1-1 0 0,0 0 1 0 0,1 0-1 0 0,-1-1 1 0 0,0-1-1 0 0,0 1 1 0 0,0-1-1 0 0,-1-1 1 0 0,1 0-1 0 0,-1 0 1 0 0,0-1-1 0 0,0 0 1 0 0,0 0-1 0 0,-1 0 1 0 0,1-1-1 0 0,-1-1 1 0 0,-1 1-1 0 0,1-1 1 0 0,-1 0-1 0 0,-1 0 1 0 0,1-1-1 0 0,-1 0 1 0 0,0 0-1 0 0,-1 0 1 0 0,0 0-1 0 0,0-1 1 0 0,0-3-203 0 0,-3 6-4 0 0,0 0 1 0 0,0 0-1 0 0,0 0 1 0 0,-1-1-1 0 0,0 1 1 0 0,-1 0-1 0 0,1 0 0 0 0,-1-1 1 0 0,0 1-1 0 0,-1 0 1 0 0,0 0-1 0 0,0 0 1 0 0,0 0-1 0 0,0 0 1 0 0,-1 1-1 0 0,0-1 1 0 0,0 1-1 0 0,-1 0 0 0 0,1 0 1 0 0,-1 0-1 0 0,0 0 1 0 0,-1 0-1 0 0,1 1 1 0 0,-1 0-1 0 0,0 0 1 0 0,0 0-1 0 0,0 0 1 0 0,-1 1 3 0 0,-30-13-3708 0 0,-3 11-3433 0 0,28 5-4852 0 0</inkml:trace>
  <inkml:trace contextRef="#ctx0" brushRef="#br0" timeOffset="1068.446">1337 1 15651 0 0,'0'0'1923'0'0,"0"0"-569"0"0,0 0-275 0 0,0 0-33 0 0,0 0-37 0 0,0 0-55 0 0,0 0-121 0 0,0 0-141 0 0,0 0-69 0 0,0 0-56 0 0,0 0-70 0 0,0 0-83 0 0,0 0-44 0 0,-14 30-51 0 0,-41 97-48 0 0,34-51 256 0 0,22-59-426 0 0,10 130 351 0 0,-5 74-512 0 0,-14-194-458 0 0,8-27 421 0 0,0-1 0 0 0,0 1-1 0 0,0 0 1 0 0,0-1 0 0 0,0 1-1 0 0,0 0 1 0 0,0-1-1 0 0,0 1 1 0 0,0 0 0 0 0,0-1-1 0 0,-1 1 1 0 0,1 0 0 0 0,0-1-1 0 0,0 1 1 0 0,0 0-1 0 0,0-1 1 0 0,0 1 0 0 0,-1 0-1 0 0,1 0 1 0 0,0-1 0 0 0,0 1-1 0 0,0 0 1 0 0,-1 0-1 0 0,1-1 1 0 0,0 1 0 0 0,0 0-1 0 0,-1 0 1 0 0,1 0 0 0 0,0 0-1 0 0,-1-1 1 0 0,1 1 0 0 0,0 0-1 0 0,-1 0 1 0 0,1 0-1 0 0,0 0 1 0 0,-1 0 0 0 0,1 0-1 0 0,0 0 1 0 0,-1 0 0 0 0,1 0-1 0 0,0 0 1 0 0,-1 0-1 0 0,1 0 1 0 0,0 0 0 0 0,-1 0-1 0 0,1 0 1 0 0,0 0 0 0 0,0 0-1 0 0,-1 0 1 0 0,1 0-1 0 0,0 1 1 0 0,-1-1 0 0 0,1 0-1 0 0,0 0 1 0 0,-1 0 0 0 0,1 0-1 0 0,0 1 1 0 0,0-1 0 0 0,0 0-1 0 0,-1 0 1 0 0,1 1-1 0 0,0-1 1 0 0,0 0 0 0 0,-1 1 97 0 0,-3-14-2647 0 0,-2-6-5971 0 0,4 11-1990 0 0</inkml:trace>
  <inkml:trace contextRef="#ctx0" brushRef="#br0" timeOffset="1313.126">963 336 7290 0 0,'0'0'4497'0'0,"0"0"-1832"0"0,0 0-819 0 0,0 0-28 0 0,0 0-92 0 0,0 0-282 0 0,0 0-357 0 0,0 0-324 0 0,0 0-226 0 0,32-2-134 0 0,105-4-106 0 0,11-13 115 0 0,-89 10-473 0 0,42-4-459 0 0,-33 14-2713 0 0,-52 2 212 0 0,-5 1-2614 0 0,-5 0-5504 0 0</inkml:trace>
  <inkml:trace contextRef="#ctx0" brushRef="#br0" timeOffset="11188.422">1407 534 1328 0 0,'0'0'1381'0'0,"0"0"-225"0"0,0 0 61 0 0,0 0 281 0 0,0 0 202 0 0,0 0 33 0 0,0 0-153 0 0,0 0-224 0 0,0 0-186 0 0,0 0-158 0 0,0 0-108 0 0,5 3-86 0 0,35 10 1883 0 0,12 8 1249 0 0,-16-19-2835 0 0,-28-1-951 0 0,0-1-1 0 0,0 1 1 0 0,0-1 0 0 0,0 0 0 0 0,0-1 0 0 0,0 0-1 0 0,0 0 1 0 0,0-1 0 0 0,0 0 0 0 0,0-1 0 0 0,-1 1-1 0 0,8-5-163 0 0,84-48 1310 0 0,-98 53-1296 0 0,0-1 0 0 0,1 1 0 0 0,-1 0 1 0 0,0-1-1 0 0,-1 1 0 0 0,1 0 0 0 0,0-1 0 0 0,-1 1 0 0 0,1-1 1 0 0,-1 1-1 0 0,0-1 0 0 0,1 1 0 0 0,-1-1 0 0 0,-1 1 1 0 0,1-1-1 0 0,0 1 0 0 0,0-1 0 0 0,-1 1 0 0 0,0-1 0 0 0,1 1 1 0 0,-1-1-1 0 0,0 1 0 0 0,0 0 0 0 0,0-1 0 0 0,-1 1 0 0 0,1 0 1 0 0,-1 0-1 0 0,1 0 0 0 0,-1 0 0 0 0,1 0 0 0 0,-1 0 0 0 0,0 1 1 0 0,0-1-1 0 0,0 1 0 0 0,0-1 0 0 0,0 1 0 0 0,0-1 0 0 0,-1 1 1 0 0,1 0-1 0 0,-2 0-14 0 0,-120-15 14 0 0,117 18-2 0 0,-1 0 0 0 0,1 1-1 0 0,0 0 1 0 0,0 0-1 0 0,0 0 1 0 0,1 1 0 0 0,-1 0-1 0 0,1 0 1 0 0,0 1-1 0 0,0 0 1 0 0,0 0 0 0 0,0 0-1 0 0,0 2-11 0 0,-7 8 77 0 0,0-1 0 0 0,2 2-1 0 0,-1-1 1 0 0,2 2 0 0 0,1-1 0 0 0,0 1 0 0 0,-4 11-77 0 0,-7 85 634 0 0,21-110-604 0 0,1 0 0 0 0,0 1-1 0 0,0-1 1 0 0,0 0-1 0 0,0 0 1 0 0,1 0 0 0 0,-1 0-1 0 0,1-1 1 0 0,0 1 0 0 0,0-1-1 0 0,0 0 1 0 0,0 0-1 0 0,0 0 1 0 0,0 0 0 0 0,1 0-1 0 0,-1 0 1 0 0,0-1-1 0 0,1 0 1 0 0,0 0 0 0 0,-1 0-1 0 0,1 0 1 0 0,0 0 0 0 0,-1-1-1 0 0,4 1-29 0 0,15 0 105 0 0,0 0 0 0 0,-1-1 0 0 0,1-1 0 0 0,0-1 0 0 0,-1-1 0 0 0,1-1 0 0 0,7-2-105 0 0,55-16 192 0 0,-83 21-177 0 0,1 1 6 0 0,-2 0-30 0 0,0 0-47 0 0,0 0-44 0 0,-23-3-3693 0 0,-1-1-4557 0 0,18 4-3764 0 0</inkml:trace>
  <inkml:trace contextRef="#ctx0" brushRef="#br0" timeOffset="12354.617">39 984 0 0 0,'0'0'555'0'0,"0"0"413"0"0,0 0 52 0 0,0 0 22 0 0,0 0 170 0 0,0 0 112 0 0,0 0 119 0 0,0 0 54 0 0,0 0-52 0 0,0 0-60 0 0,0 0-100 0 0,-7 1-145 0 0,-18 4-137 0 0,18-4-111 0 0,7-1-61 0 0,0 0-53 0 0,0 0-50 0 0,10 8 4899 0 0,19-3-5252 0 0,-23-4 228 0 0,165 0 1488 0 0,138-41-808 0 0,131-9-606 0 0,53 2-185 0 0,-292 32-266 0 0,-72-4-32 0 0,-26-2 35 0 0,-89 20-231 0 0,-15 0-756 0 0,-5-2-46 0 0,2 1 26 0 0,-14-8-1877 0 0,7 0-6688 0 0,9 7-2541 0 0</inkml:trace>
  <inkml:trace contextRef="#ctx0" brushRef="#br0" timeOffset="12908.416">2189 350 11146 0 0,'0'0'2086'0'0,"0"0"-445"0"0,0 0-183 0 0,0 0-31 0 0,0 0-89 0 0,0 0-207 0 0,0 0-273 0 0,0 0-230 0 0,0 0-128 0 0,0 0-49 0 0,0 0 5 0 0,0 0 14 0 0,0 0 6 0 0,0 0-21 0 0,0 0-55 0 0,0 0-33 0 0,-22 8 1067 0 0,-20 10-1082 0 0,42-18-343 0 0,0 0-16 0 0,0 0-3 0 0,0 0 14 0 0,0 0 10 0 0,17-4 379 0 0,44-28 492 0 0,-104 39 225 0 0,4 14-1206 0 0,51-17-6019 0 0,-6-4-320 0 0,-4 0-4918 0 0</inkml:trace>
  <inkml:trace contextRef="#ctx0" brushRef="#br0" timeOffset="13504.708">2154 608 5985 0 0,'0'0'3820'0'0,"0"0"-1308"0"0,0 0-603 0 0,0 0-160 0 0,0 0-140 0 0,0 0-250 0 0,0 0-299 0 0,0 0-239 0 0,0 0-131 0 0,0 0-58 0 0,0 0 14 0 0,0 0 6 0 0,0 0-34 0 0,-2 12 2510 0 0,-28 16-2573 0 0,28-22-261 0 0,19-10-67 0 0,27-12 34 0 0,3-9 104 0 0,-131 64 1136 0 0,103-39-1649 0 0,-11-6-9599 0 0,-8 5-1029 0 0</inkml:trace>
  <inkml:trace contextRef="#ctx0" brushRef="#br0" timeOffset="15303.598">2156 361 0 0 0,'0'0'505'0'0,"0"0"878"0"0,0 0 226 0 0,0 0-142 0 0,0 0-282 0 0,0 0-254 0 0,0 0-168 0 0,0 0-122 0 0,0 0-44 0 0,0 0-7 0 0,2-4 35 0 0,14-20 1655 0 0,-7 19 4076 0 0,-22 13-3934 0 0,-8 2-1632 0 0,39-6 816 0 0,21-22 1172 0 0,-62 19-2646 0 0,22-1-549 0 0,-26 5 930 0 0,21-4-4454 0 0,0-1-4024 0 0,6 0-3348 0 0</inkml:trace>
  <inkml:trace contextRef="#ctx0" brushRef="#br0" timeOffset="15977.207">2217 630 0 0 0,'0'0'437'0'0,"0"0"642"0"0,0 0 192 0 0,0 0-33 0 0,0 0 18 0 0,0 0 3 0 0,0 0-21 0 0,0 0-19 0 0,0 0-63 0 0,0 0-60 0 0,0 0-64 0 0,0 0-92 0 0,-5 3-89 0 0,-12 6-102 0 0,13-6-91 0 0,4-3-71 0 0,0 0-65 0 0,0 0-84 0 0,0 0-59 0 0,0 0-46 0 0,0 0-39 0 0,0 0 9 0 0,0 0 19 0 0,29 3 5368 0 0,-33 0-5823 0 0,-15 9 1389 0 0,26-23-1933 0 0,-4 8-682 0 0,0 0-2344 0 0,-2-1-7253 0 0,-1 3 2181 0 0</inkml:trace>
  <inkml:trace contextRef="#ctx0" brushRef="#br0" timeOffset="16640.793">2172 347 0 0 0,'0'0'389'0'0,"0"0"968"0"0,0 0 284 0 0,0 0-76 0 0,0 0-84 0 0,0 0-135 0 0,0 0-151 0 0,0 0-56 0 0,0 0-47 0 0,0 0-36 0 0,0 0-43 0 0,0 0-88 0 0,-5-8 2644 0 0,1 8-3376 0 0,1 0 1 0 0,0 1 0 0 0,0-1 0 0 0,0 1-1 0 0,0-1 1 0 0,0 1 0 0 0,0 0-1 0 0,0 0 1 0 0,0 0 0 0 0,0 1-1 0 0,0-1 1 0 0,1 1 0 0 0,-1-1-1 0 0,0 1 1 0 0,1 0 0 0 0,-1 0-1 0 0,1 0 1 0 0,0 0 0 0 0,0 1-1 0 0,0-1 1 0 0,0 1 0 0 0,0 0-194 0 0,1-3 98 0 0,1 0-22 0 0,0 0-8 0 0,0 0 16 0 0,0 0 38 0 0,0 0 39 0 0,0 0 27 0 0,0 0 50 0 0,43-18 1590 0 0,-1-7-1033 0 0,-42 24-624 0 0,0 1-3 0 0,0 0 12 0 0,-18 0 73 0 0,23-1-2219 0 0,-1-1-906 0 0,1 2-4518 0 0,-3 0-4545 0 0</inkml:trace>
</inkml:ink>
</file>

<file path=ppt/ink/ink4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7:19.86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0 464 13859 0 0,'0'0'2304'0'0,"0"0"-530"0"0,0 0-232 0 0,0 0-161 0 0,0 0-162 0 0,0 0-212 0 0,0 0-212 0 0,0 0-135 0 0,0 0-97 0 0,0 0-71 0 0,0 0-29 0 0,0 0-51 0 0,0 0-44 0 0,8-15-40 0 0,24-49-40 0 0,34-41 868 0 0,41-71-394 0 0,-81 153-719 0 0,-25 23-53 0 0,-1 0 2 0 0,0 0-2 0 0,0 0-12 0 0,0 0-7 0 0,0 0-19 0 0,0 23-19 0 0,16 135-21 0 0,8-70 19 0 0,-24-87 71 0 0,0 0-1 0 0,1 0 1 0 0,-1 1 0 0 0,0-1-1 0 0,0 0 1 0 0,1 0 0 0 0,-1 1-1 0 0,1-1 1 0 0,-1 0 0 0 0,1 0 0 0 0,-1 0-1 0 0,1 0 1 0 0,0 1 0 0 0,-1-1-1 0 0,1 0 1 0 0,0 0 0 0 0,0-1-1 0 0,0 1 1 0 0,0 0 0 0 0,0 0 0 0 0,0 0-1 0 0,0-1 1 0 0,0 1 0 0 0,0 0-1 0 0,0-1 1 0 0,0 1 0 0 0,1-1-1 0 0,-1 1 1 0 0,0-1 0 0 0,0 0 0 0 0,1 1-1 0 0,-1-1 1 0 0,0 0 0 0 0,0 0-1 0 0,1 0 1 0 0,-1 0 0 0 0,0 0-1 0 0,1 0 1 0 0,-1 0 0 0 0,0-1 0 0 0,0 1-1 0 0,1 0 1 0 0,-1-1 0 0 0,0 1-1 0 0,0-1 1 0 0,0 1 0 0 0,0-1-1 0 0,1 0-1 0 0,52-46 190 0 0,-44 36-168 0 0,113-125 160 0 0,88-39 8 0 0,-203 170-139 0 0,-7 5-44 0 0,-1 0 1 0 0,0 0-32 0 0,-2 16 52 0 0,-20 48 280 0 0,14-44-281 0 0,1 0-1 0 0,1 1 1 0 0,0 0 0 0 0,2 0-1 0 0,1 1 1 0 0,0-1-1 0 0,1 4-26 0 0,2 4 24 0 0,-1-18-19 0 0,0 0 1 0 0,1 1 0 0 0,1-1 0 0 0,0 0 0 0 0,0 1 0 0 0,1-1 0 0 0,1 0 0 0 0,0 0 0 0 0,0 0 0 0 0,2 2-6 0 0,10 1-957 0 0,-10-24-8673 0 0,-5 6-2342 0 0</inkml:trace>
</inkml:ink>
</file>

<file path=ppt/ink/ink4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7:15.86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383 1 5921 0 0,'0'0'2542'0'0,"0"0"-592"0"0,0 0-294 0 0,0 0-62 0 0,0 0-42 0 0,0 0-127 0 0,0 0-251 0 0,0 0-296 0 0,0 0-242 0 0,0 0-169 0 0,0 0-99 0 0,6 1 2790 0 0,16 1-1280 0 0,82 21 134 0 0,9-9-1321 0 0,-125-6 697 0 0,-125 33-1233 0 0,-6 10-132 0 0,-40 33-19 0 0,90-25 26 0 0,93-58-29 0 0,0 0 0 0 0,0 0 0 0 0,0 0 0 0 0,1 0 0 0 0,-1 0 0 0 0,0 0 0 0 0,0 0 0 0 0,1 0 0 0 0,-1 0 0 0 0,1 0 0 0 0,-1 0 0 0 0,1 0 0 0 0,-1-1 0 0 0,1 1 0 0 0,-1 0 0 0 0,1 0 0 0 0,0-1-1 0 0,-1 1 1 0 0,1 0 0 0 0,0-1 0 0 0,0 1 0 0 0,0-1 0 0 0,-1 1 0 0 0,1-1 0 0 0,0 1 0 0 0,0-1 0 0 0,0 1 0 0 0,0-1 0 0 0,0 0 0 0 0,0 0 0 0 0,0 1 0 0 0,0-1 0 0 0,0 0 0 0 0,0 0 0 0 0,0 0-1 0 0,27 5 95 0 0,0 0 0 0 0,0-3-1 0 0,0 0 1 0 0,0-1 0 0 0,26-4-95 0 0,12 1 56 0 0,72 13 12 0 0,-76-4-104 0 0,-45 1 180 0 0,-38 0-148 0 0,-19 5 14 0 0,0 3-1 0 0,1 1 0 0 0,1 2 0 0 0,1 1 0 0 0,-26 20-9 0 0,-20 15 37 0 0,-74 86 20 0 0,116-97-83 0 0,73-33 177 0 0,100-1 123 0 0,152-14 216 0 0,-247 1-433 0 0,-37 3-44 0 0,0 0-13 0 0,0 0 7 0 0,0 0 2 0 0,0 0-13 0 0,0 0 20 0 0,0 0 3 0 0,0 0 1 0 0,0 0-12 0 0,0 0-16 0 0,0 0-8 0 0,0 0 15 0 0,0 0-6 0 0,0 0 16 0 0,0 0-2 0 0,0 0-7 0 0,0 0 16 0 0,0 0-3 0 0,0 0 7 0 0,0 0-8 0 0,0 0-21 0 0,0 0-2 0 0,0 0 2 0 0,0 0 18 0 0,0 0 1 0 0,0 0-5 0 0,0 0-10 0 0,0 0-1 0 0,0 0 13 0 0,0 0 8 0 0,0 0-1 0 0,0 0-7 0 0,0 0-12 0 0,0 0-1 0 0,0 0 8 0 0,0 0-9 0 0,0 0 18 0 0,0 0-1 0 0,0 0-15 0 0,0 0 12 0 0,0 0-14 0 0,0 0-5 0 0,0 0 25 0 0,0 0-22 0 0,0 0 12 0 0,0 0 2 0 0,0 0-12 0 0,0 0-3 0 0,0 0 14 0 0,0 0 0 0 0,0 0-8 0 0,0 0 24 0 0,0 0-8 0 0,0 0-10 0 0,0 0-18 0 0,0 0 4 0 0,0 0 2 0 0,0 0 14 0 0,0 0 4 0 0,0 0 0 0 0,0 0 4 0 0,0 0 0 0 0,0 0-52 0 0,0 0 21 0 0,0 0 32 0 0,0 0 13 0 0,0 0-17 0 0,0 0-10 0 0,0 0 9 0 0,0 0-12 0 0,0 0-6 0 0,0 0-4 0 0,0 0 4 0 0,0 0 25 0 0,0 0-4 0 0,0 0-2 0 0,0 0 0 0 0,0 0-19 0 0,0 0-5 0 0,0 0 10 0 0,0 0 15 0 0,0 0 0 0 0,0 0-5 0 0,0 0-8 0 0,0 0 9 0 0,0 0 2 0 0,0 0-3 0 0,0 0-10 0 0,0 0-3 0 0,0 0 4 0 0,0 0 9 0 0,0 0-21 0 0,0 0-1 0 0,0 0 2 0 0,0 0 10 0 0,0 0 15 0 0,0 0 1 0 0,42-55-31 0 0,15 0-9 0 0,-43 41-601 0 0,-15 10-2772 0 0,-6 3-4130 0 0,6 1-4629 0 0</inkml:trace>
  <inkml:trace contextRef="#ctx0" brushRef="#br0" timeOffset="997.549">258 862 6497 0 0,'0'0'2236'0'0,"0"0"-308"0"0,0 0-62 0 0,0 0 6 0 0,0 0-76 0 0,0 0-194 0 0,0 0-304 0 0,0 0-305 0 0,0 0-227 0 0,0 0-177 0 0,0 0-107 0 0,0 0-60 0 0,0 0-56 0 0,-11 11-69 0 0,-36 31-65 0 0,40-19 322 0 0,39-22-228 0 0,-29-2-360 0 0,0 0-1 0 0,-1 0 0 0 0,1 0 0 0 0,-1 0 0 0 0,1 0 0 0 0,-1-1 1 0 0,0 1-1 0 0,1-1 0 0 0,-1 0 0 0 0,0 0 0 0 0,0 1 0 0 0,0-1 0 0 0,0-1 1 0 0,-1 1-1 0 0,1 0 0 0 0,0 0 0 0 0,-1-1 0 0 0,0 1 0 0 0,1-1 1 0 0,-1 1-1 0 0,0-1 0 0 0,0 1 0 0 0,0-3 35 0 0,-17 1-8130 0 0,12 4 4387 0 0,-2 0-7609 0 0</inkml:trace>
  <inkml:trace contextRef="#ctx0" brushRef="#br0" timeOffset="1948.539">683 770 5473 0 0,'0'0'3149'0'0,"0"0"-851"0"0,0 0-471 0 0,0 0-106 0 0,0 0-51 0 0,0 0-120 0 0,0 0-230 0 0,0 0-214 0 0,0 0-146 0 0,0 0-37 0 0,0 0-26 0 0,0 0-103 0 0,0 0-98 0 0,2-2-113 0 0,42-94 2568 0 0,-25 40-2674 0 0,86-143 117 0 0,-71 155-622 0 0,-28 88-338 0 0,-6-26 361 0 0,-1-6 0 0 0,1 0 1 0 0,0 0 0 0 0,0 0-1 0 0,2 1 1 0 0,-1-1 0 0 0,1 0-1 0 0,1 0 1 0 0,0-1 0 0 0,1 1-1 0 0,0 0 1 0 0,5 7 4 0 0,-8-17 2 0 0,0-1-1 0 0,0 1 0 0 0,0-1 1 0 0,0 0-1 0 0,0 1 1 0 0,0-1-1 0 0,0 0 1 0 0,1 0-1 0 0,-1 0 0 0 0,0 0 1 0 0,1 0-1 0 0,-1 0 1 0 0,1 0-1 0 0,-1 0 1 0 0,1-1-1 0 0,-1 1 1 0 0,1 0-1 0 0,0-1 0 0 0,-1 0 1 0 0,1 1-1 0 0,0-1 1 0 0,0 0-1 0 0,-1 0 1 0 0,1 0-1 0 0,0 0 0 0 0,-1 0 1 0 0,1 0-1 0 0,0 0 1 0 0,-1-1-1 0 0,1 1 1 0 0,0-1-1 0 0,-1 1 0 0 0,1-1 1 0 0,0 1-1 0 0,-1-1 1 0 0,1 0-1 0 0,-1 0 1 0 0,1 0-1 0 0,-1 0 0 0 0,0 0 1 0 0,1-1-2 0 0,56-54 117 0 0,-51 47-111 0 0,122-186 100 0 0,-91 158-136 0 0,-32 41 33 0 0,-7 17 67 0 0,1-20-66 0 0,-27 153 219 0 0,23-3-816 0 0,15-125-1524 0 0,-6-17-2069 0 0,-1 1-5530 0 0,-4-7-2356 0 0</inkml:trace>
  <inkml:trace contextRef="#ctx0" brushRef="#br0" timeOffset="2196.787">1319 767 16852 0 0,'0'0'1203'0'0,"0"0"-429"0"0,0 0-60 0 0,0 0 53 0 0,0 0-16 0 0,0 0-173 0 0,0 0-247 0 0,0 0-191 0 0,0 0-67 0 0,0 0-31 0 0,0 0-17 0 0,0 0 8 0 0,-2 10-38 0 0,-6 42-883 0 0,7-54-4854 0 0,0 0-2127 0 0,1-1 90 0 0</inkml:trace>
  <inkml:trace contextRef="#ctx0" brushRef="#br0" timeOffset="2563.55">1352 498 13163 0 0,'0'0'2522'0'0,"0"0"-611"0"0,0 0-347 0 0,0 0-238 0 0,0 0-167 0 0,0 0-195 0 0,0 0-236 0 0,0 0-169 0 0,0 0-96 0 0,0 0-85 0 0,0 0-63 0 0,0 0-39 0 0,-5 2-95 0 0,4-1-171 0 0,-30 33 130 0 0,34-38-1753 0 0,2 0-5385 0 0,-4 4 4436 0 0,1-3-8947 0 0</inkml:trace>
  <inkml:trace contextRef="#ctx0" brushRef="#br0" timeOffset="2943.471">1532 435 14003 0 0,'0'0'2367'0'0,"0"0"-642"0"0,0 0-282 0 0,0 0-97 0 0,0 0-128 0 0,0 0-159 0 0,0 0-219 0 0,0 0-144 0 0,0 0-117 0 0,0 0-96 0 0,0 0-54 0 0,0 0-46 0 0,0 0-26 0 0,20 0-26 0 0,61 0-27 0 0,48-11 746 0 0,-119 8-767 0 0,-10 3-5326 0 0,-2 0-5451 0 0,-2 0-1345 0 0</inkml:trace>
  <inkml:trace contextRef="#ctx0" brushRef="#br0" timeOffset="3182.37">1499 649 17564 0 0,'0'0'1931'0'0,"0"0"-615"0"0,0 0-197 0 0,0 0 61 0 0,0 0-37 0 0,0 0-184 0 0,0 0-269 0 0,0 0-237 0 0,0 0-160 0 0,0 0-94 0 0,0 0-80 0 0,0 0-53 0 0,32-6-42 0 0,100-16-73 0 0,-67 11-648 0 0,-37 6-4442 0 0,-22 5-1984 0 0,-2 0-5029 0 0</inkml:trace>
  <inkml:trace contextRef="#ctx0" brushRef="#br0" timeOffset="5205.304">1326 759 0 0 0,'11'-11'12044'0'0,"-11"11"-11393"0"0,-1 1 4403 0 0,-7 1-4699 0 0,7-1 2540 0 0,0 0 3915 0 0,-14 91-5447 0 0,-5-30-1138 0 0,44-62-60 0 0,70-22 409 0 0,-91 15-3345 0 0,-6 1-659 0 0,1 3-2851 0 0,2 0-5604 0 0</inkml:trace>
</inkml:ink>
</file>

<file path=ppt/ink/ink4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7:16.56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35 15 4601 0 0,'0'0'2255'0'0,"0"0"-168"0"0,0 0-56 0 0,0 0-42 0 0,0 0-149 0 0,0 0-273 0 0,0 0-312 0 0,0 0-216 0 0,0 0-131 0 0,0 0-94 0 0,0 0-67 0 0,0 0-49 0 0,0 0-39 0 0,3-2-57 0 0,5-5-60 0 0,-6 5-62 0 0,-2 2-59 0 0,0 0-37 0 0,-4 16 1409 0 0,-12 38-342 0 0,13-39-3263 0 0,1-18-5720 0 0,2-1 1138 0 0,0 0-5031 0 0</inkml:trace>
  <inkml:trace contextRef="#ctx0" brushRef="#br0" timeOffset="5739.622">0 15 0 0 0,'0'0'516'0'0,"0"0"342"0"0,0 0 90 0 0,0 0-69 0 0,0 0-92 0 0,0 0-78 0 0,0 0-46 0 0,0 0-7 0 0,1-2 31 0 0,0 1-83 0 0,1-7-951 0 0,3 5 6404 0 0,-4 9 550 0 0,-1 11-4684 0 0,0-14-1615 0 0,-4 70 1723 0 0,36-69-490 0 0,81-15 31 0 0,-113 11-1547 0 0,0 0 1 0 0,0 0-13 0 0,0 0 2 0 0,0 0 5 0 0,0 0 13 0 0,0 0-13 0 0,0 0-31 0 0,0 0-17 0 0,0 0-29 0 0,0 0-44 0 0,0 0-78 0 0,-5-3-9895 0 0,5 2-1434 0 0</inkml:trace>
</inkml:ink>
</file>

<file path=ppt/ink/ink4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9:20.506"/>
    </inkml:context>
    <inkml:brush xml:id="br0">
      <inkml:brushProperty name="width" value="0.05" units="cm"/>
      <inkml:brushProperty name="height" value="0.05" units="cm"/>
    </inkml:brush>
    <inkml:brush xml:id="br1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429 545 0 0 0,'0'0'915'0'0,"0"0"308"0"0,0 0 272 0 0,0 0 218 0 0,0 0 104 0 0,0 0-50 0 0,0 0-201 0 0,0 0-210 0 0,0 0-181 0 0,0 0-136 0 0,9 0-67 0 0,39 0 884 0 0,-48 0-941 0 0,0 0-52 0 0,0 0-75 0 0,0 0-85 0 0,0 0-56 0 0,0 0-26 0 0,0 0-23 0 0,0 0-14 0 0,0 0-39 0 0,0 0-39 0 0,0 0-37 0 0,0 0-50 0 0,-12-22 750 0 0,5 12-1069 0 0,0 1 0 0 0,-1 0 0 0 0,0 0 0 0 0,0 1 0 0 0,0 0 0 0 0,-1 1 0 0 0,-1-1 0 0 0,1 2 0 0 0,-1-1 0 0 0,-1 2 0 0 0,1-1-1 0 0,-1 1 1 0 0,1 1 0 0 0,-1 0 0 0 0,-1 0 0 0 0,1 1 0 0 0,0 0 0 0 0,-1 1 0 0 0,0 1 0 0 0,1 0 0 0 0,-1 0 0 0 0,0 1-1 0 0,0 1 1 0 0,-8 1-100 0 0,16-2 11 0 0,0 1-1 0 0,-1-1 1 0 0,1 1-1 0 0,0 0 1 0 0,0 1-1 0 0,0-1 1 0 0,0 1-1 0 0,0 0 1 0 0,0 0-1 0 0,0 0 1 0 0,0 0-1 0 0,1 1 1 0 0,-1-1-1 0 0,1 1 1 0 0,0 0-1 0 0,0 0 1 0 0,0 0-1 0 0,0 0 1 0 0,0 1-1 0 0,1-1 1 0 0,-1 1-1 0 0,1 0 1 0 0,0 0-1 0 0,0 0 1 0 0,0 0-1 0 0,1 0 1 0 0,-1 0-1 0 0,1 0 1 0 0,0 0-1 0 0,0 1-10 0 0,-5 149 116 0 0,7-151-105 0 0,-1 0 0 0 0,1 1 0 0 0,0-1 0 0 0,0 0 0 0 0,0 0-1 0 0,1 0 1 0 0,-1 0 0 0 0,1 0 0 0 0,0 0 0 0 0,-1 0 0 0 0,1-1 0 0 0,1 1 0 0 0,-1-1 0 0 0,0 1 0 0 0,0-1-1 0 0,1 0 1 0 0,0 0 0 0 0,-1 0 0 0 0,1 0 0 0 0,0 0 0 0 0,0-1 0 0 0,0 1 0 0 0,0-1 0 0 0,0 0 0 0 0,0 0-1 0 0,0 0 1 0 0,1 0 0 0 0,1 0-11 0 0,96 8 439 0 0,-96-9-420 0 0,51 8 64 0 0,-67 9 91 0 0,-167 109 48 0 0,165-117-219 0 0,0 0 0 0 0,0 0 0 0 0,1 1 0 0 0,1 1 0 0 0,0 0 0 0 0,0 1 0 0 0,1 0-1 0 0,0 0 1 0 0,1 1 0 0 0,1 0 0 0 0,0 1 0 0 0,1 0 0 0 0,-5 14-3 0 0,11-24 7 0 0,0 1 0 0 0,1 0-1 0 0,0-1 1 0 0,0 1 0 0 0,0 0-1 0 0,1-1 1 0 0,-1 1 0 0 0,1-1-1 0 0,0 1 1 0 0,1-1 0 0 0,-1 1-1 0 0,1-1 1 0 0,0 0 0 0 0,0 1-1 0 0,0-1 1 0 0,0 0 0 0 0,1 0-1 0 0,0-1 1 0 0,0 1 0 0 0,0 0-1 0 0,0-1 1 0 0,0 0 0 0 0,1 0-1 0 0,-1 0 1 0 0,1 0 0 0 0,0-1-1 0 0,0 1 1 0 0,0-1 0 0 0,0 0-1 0 0,1 0 1 0 0,-1 0 0 0 0,0-1-1 0 0,1 1 1 0 0,-1-1 0 0 0,1 0-1 0 0,-1-1 1 0 0,1 1 0 0 0,0-1-1 0 0,-1 0 1 0 0,1 0 0 0 0,0 0-1 0 0,-1-1-6 0 0,9 3 22 0 0,0 0-1 0 0,0-2 0 0 0,0 0 0 0 0,0 0 1 0 0,0-1-1 0 0,0-1 0 0 0,0 0 0 0 0,-1-1 1 0 0,1 0-1 0 0,-1-1 0 0 0,1 0 0 0 0,-1-1 1 0 0,0 0-1 0 0,-1-1 0 0 0,0 0 1 0 0,5-4-22 0 0,36-48-1381 0 0,-39 6-3221 0 0,-13 36 1560 0 0,0 7-2443 0 0,0 1-6279 0 0</inkml:trace>
  <inkml:trace contextRef="#ctx0" brushRef="#br0" timeOffset="641.078">203 0 7602 0 0,'0'0'1368'0'0,"0"0"-50"0"0,0 0 210 0 0,0 0 287 0 0,0 0 137 0 0,0 0-158 0 0,0 0-398 0 0,0 0-403 0 0,0 0-272 0 0,0 0-99 0 0,0 0-16 0 0,0 0-4 0 0,0 0-10 0 0,0 0-47 0 0,7 15 1625 0 0,4 10-1840 0 0,-1 0 0 0 0,-1 1 1 0 0,-1 0-1 0 0,-2 0 0 0 0,0 1 0 0 0,-2 0 0 0 0,-1 0 0 0 0,-1 0 0 0 0,-1 1 0 0 0,-1-1 1 0 0,-3 7-331 0 0,3-20 90 0 0,-31 222 438 0 0,12-134-382 0 0,-57 395 299 0 0,59-294-214 0 0,2-119 42 0 0,12-70-177 0 0,4-24-1557 0 0,-1 8 41 0 0,1-6-2068 0 0,0 4-2351 0 0,-1 0-6609 0 0</inkml:trace>
  <inkml:trace contextRef="#ctx0" brushRef="#br0" timeOffset="7878.517">1567 1668 1232 0 0,'0'0'2226'0'0,"0"0"-238"0"0,0 0 20 0 0,0 0 121 0 0,0 0-19 0 0,0 0-212 0 0,0 0-332 0 0,0 0-317 0 0,0 0-219 0 0,0 0-109 0 0,0 0-49 0 0,0 0-42 0 0,2 15 3056 0 0,-17 10-3312 0 0,-7 39 168 0 0,22-55-761 0 0,0-8 1 0 0,-1-1 0 0 0,1 1 0 0 0,0 0 0 0 0,0 0 0 0 0,-1-1 0 0 0,1 1-1 0 0,0 0 1 0 0,0 0 0 0 0,0-1 0 0 0,0 1 0 0 0,0 0 0 0 0,0-1 0 0 0,0 1 0 0 0,1 0 0 0 0,-1 0 0 0 0,0-1 0 0 0,0 1 0 0 0,0 0 0 0 0,1-1 0 0 0,-1 1 0 0 0,0 0-1 0 0,1-1 1 0 0,-1 1 0 0 0,1 0 0 0 0,-1-1 0 0 0,1 1 0 0 0,-1-1 0 0 0,1 1 0 0 0,-1-1 0 0 0,1 1 0 0 0,-1-1 0 0 0,1 0 0 0 0,0 1 0 0 0,-1-1 0 0 0,1 1 0 0 0,0-1-1 0 0,-1 0 1 0 0,1 0 0 0 0,0 1 0 0 0,-1-1 0 0 0,1 0 0 0 0,0 0 0 0 0,0 0 0 0 0,-1 0 0 0 0,1 0 0 0 0,0 0 0 0 0,0 0 0 0 0,-1 0 0 0 0,1 0 0 0 0,0 0 0 0 0,-1 0-1 0 0,1-1 20 0 0,13-30-5221 0 0,-13 18-4128 0 0,-1 6-387 0 0</inkml:trace>
  <inkml:trace contextRef="#ctx0" brushRef="#br0" timeOffset="6461.046">1939 435 0 0 0,'20'10'1120'0'0,"-8"-1"13585"0"0,3 1-11369 0 0,76 12 184 0 0,-47-18-2616 0 0,-44-4-791 0 0,0 0 19 0 0,0 0 14 0 0,-4 1 2715 0 0,-19 2-2583 0 0,-26 0-126 0 0,1 2 0 0 0,-1 2-1 0 0,1 2 1 0 0,-6 4-152 0 0,-89 31 445 0 0,-20 29 366 0 0,120-33-581 0 0,41-33-109 0 0,2-6-98 0 0,0-1-21 0 0,0 0 1 0 0,12 18-2 0 0,16-3 54 0 0,0-1-1 0 0,1-1 1 0 0,1-2-1 0 0,0-1 1 0 0,0-1-1 0 0,1-2 1 0 0,0-1-1 0 0,1-1 1 0 0,-1-1-1 0 0,1-2 0 0 0,0-2 1 0 0,-1-1-1 0 0,7-1-54 0 0,-31 2 17 0 0,5 7 12 0 0,-41 23 33 0 0,-113 58 184 0 0,81-55-199 0 0,-278 158 145 0 0,251-135 32 0 0,85-33-184 0 0,62 9 240 0 0,94-29 124 0 0,-96-6-296 0 0,0-3 0 0 0,0-3 0 0 0,46-13-108 0 0,-35 7 55 0 0,32-10 78 0 0,-66 9-443 0 0,-12 9 592 0 0,-14 3-3344 0 0,-55-3-6762 0 0,37 7 3428 0 0,2 0-5661 0 0</inkml:trace>
  <inkml:trace contextRef="#ctx0" brushRef="#br0" timeOffset="8199.002">1611 1429 4689 0 0,'0'0'3335'0'0,"0"0"-978"0"0,0 0-419 0 0,0 0-71 0 0,0 0-90 0 0,0 0-274 0 0,0 0-397 0 0,0 0-337 0 0,0 0-235 0 0,0 0-141 0 0,0 0-27 0 0,0 0-12 0 0,0 0-1 0 0,-4 5-16 0 0,-13 14-68 0 0,17-19-252 0 0,0 0 0 0 0,0-1 0 0 0,1 1 0 0 0,-1 0-1 0 0,0 0 1 0 0,1-1 0 0 0,-1 1 0 0 0,0 0-1 0 0,1 0 1 0 0,-1-1 0 0 0,0 1 0 0 0,1 0 0 0 0,-1 0-1 0 0,0 0 1 0 0,1 0 0 0 0,-1 0 0 0 0,0-1 0 0 0,1 1-1 0 0,-1 0 1 0 0,1 0 0 0 0,-1 0 0 0 0,0 0 0 0 0,1 0-1 0 0,-1 0 1 0 0,1 0 0 0 0,-1 0 0 0 0,0 1-1 0 0,1-1 1 0 0,-1 0 0 0 0,1 0 0 0 0,-1 0 0 0 0,0 0-1 0 0,1 0 1 0 0,-1 1 0 0 0,0-1 0 0 0,1 0 0 0 0,-1 0-1 0 0,0 1 1 0 0,0-1 0 0 0,1 0 0 0 0,-1 0 0 0 0,0 1-1 0 0,1-1 1 0 0,-1 0 0 0 0,0 1 0 0 0,0-1 0 0 0,0 0-1 0 0,1 1 1 0 0,-1-1 0 0 0,0 0 0 0 0,0 1-1 0 0,0-1 1 0 0,0 1 0 0 0,0-1 0 0 0,0 0 0 0 0,0 1-1 0 0,0-1-16 0 0,0 0 6 0 0,22-22-368 0 0,-20 8-8274 0 0,-2 13-2115 0 0</inkml:trace>
  <inkml:trace contextRef="#ctx0" brushRef="#br0" timeOffset="10012.833">2193 1296 0 0 0,'0'0'720'0'0,"0"0"838"0"0,0 0 373 0 0,0 0 119 0 0,0 0-75 0 0,0 0-227 0 0,0 0-288 0 0,0 0-234 0 0,0 0-143 0 0,0 0-78 0 0,0 0-51 0 0,0 0-75 0 0,2 10 2493 0 0,0-5 5665 0 0,7-46-8351 0 0,8 3-663 0 0,1 1 1 0 0,2 0 0 0 0,2 1 0 0 0,1 1-1 0 0,13-14-23 0 0,-25 35 10 0 0,7-10 15 0 0,0 2-1 0 0,1 0 0 0 0,1 1 1 0 0,1 1-1 0 0,1 1 0 0 0,2 0-24 0 0,-8 11-148 0 0,5 41 168 0 0,-16-20-18 0 0,-2 0 0 0 0,1 0 0 0 0,-2 1-1 0 0,0-1 1 0 0,0 1 0 0 0,-1-1 0 0 0,-1 1-1 0 0,0 0 1 0 0,-2 9-2 0 0,1 13 8 0 0,-1-12-26 0 0,-1 0-1 0 0,-1-1 0 0 0,-1 1 0 0 0,0-1 1 0 0,-2 0-1 0 0,-4 7 19 0 0,8-21-13 0 0,-10 14-63 0 0,13-23 56 0 0,0 0 7 0 0,0 0-6 0 0,0 0 7 0 0,0 0 1 0 0,0 0 13 0 0,0 0-4 0 0,3-11 37 0 0,42-70-35 0 0,3 2-1 0 0,4 3 1 0 0,59-66 0 0 0,-40 68 57 0 0,-71 74-59 0 0,0 1 1 0 0,0-1-1 0 0,0 1 0 0 0,0 0 1 0 0,0-1-1 0 0,0 1 0 0 0,0-1 1 0 0,0 1-1 0 0,0-1 0 0 0,0 1 1 0 0,1-1-1 0 0,-1 1 0 0 0,0-1 1 0 0,0 1-1 0 0,1-1 0 0 0,-1 0 0 0 0,0 1 1 0 0,0-1-1 0 0,1 1 0 0 0,-1-1 1 0 0,1 0-1 0 0,-1 1 0 0 0,0-1 1 0 0,1 1-1 0 0,-1-1 0 0 0,1 0 1 0 0,-1 0-1 0 0,1 1 0 0 0,-1-1 1 0 0,0 0-1 0 0,1 0 0 0 0,-1 0 1 0 0,1 1-1 0 0,0-1 0 0 0,-1 0 1 0 0,1 0-1 0 0,-1 0 0 0 0,1 0 1 0 0,-1 0-1 0 0,1 0 0 0 0,-1 0 1 0 0,1 0-1 0 0,-1 0 0 0 0,1 0 1 0 0,-1-1-1 0 0,1 1 0 0 0,-1 0 0 0 0,1 0 1 0 0,-1 0-1 0 0,1-1 0 0 0,-1 1 1 0 0,1 0-1 0 0,-1 0 0 0 0,0-1 1 0 0,1 1-1 0 0,-1 0 0 0 0,1-1 1 0 0,-1 1-1 0 0,0-1 0 0 0,1 1 1 0 0,-1 0-1 0 0,0-1 0 0 0,1 1 1 0 0,-1-1-1 0 0,0 1 0 0 0,0-1 2 0 0,3 27 64 0 0,-1 0-1 0 0,-1 0 1 0 0,-1 1 0 0 0,-1-1-1 0 0,-2 0 1 0 0,-3 15-64 0 0,-5 56 180 0 0,-3 28 48 0 0,3-84-734 0 0,11-41 237 0 0,0 0-102 0 0,-3-3-2374 0 0,2 3-1716 0 0,1-1-4876 0 0,-2 1-2746 0 0</inkml:trace>
  <inkml:trace contextRef="#ctx0" brushRef="#br0" timeOffset="10350.704">2997 1370 14995 0 0,'0'0'1997'0'0,"0"0"-810"0"0,0 0-267 0 0,0 0 123 0 0,0 0 132 0 0,0 0-26 0 0,0 0-245 0 0,0 0-261 0 0,0 0-219 0 0,0 0-112 0 0,0 0-57 0 0,0 0-48 0 0,0 0-27 0 0,-8 17-32 0 0,-24 52-20 0 0,23-40-901 0 0,18-40-2299 0 0,-7 9 2339 0 0,4-12-6071 0 0,-5 11 3417 0 0,3-5-7511 0 0</inkml:trace>
  <inkml:trace contextRef="#ctx0" brushRef="#br0" timeOffset="10549.148">3088 1038 14683 0 0,'0'0'1713'0'0,"0"0"-261"0"0,0 0-80 0 0,0 0-22 0 0,0 0-121 0 0,0 0-247 0 0,0 0-279 0 0,0 0-245 0 0,0 0-184 0 0,0 0-122 0 0,0 0-49 0 0,0 0-37 0 0,0 0-30 0 0,-4 0-33 0 0,-15 11-803 0 0,19-10-127 0 0,0-1-704 0 0,0 0-1538 0 0,0 0-3634 0 0,0 0-4443 0 0</inkml:trace>
  <inkml:trace contextRef="#ctx0" brushRef="#br0" timeOffset="11582.874">3205 792 4289 0 0,'0'0'3054'0'0,"0"0"-682"0"0,0 0-295 0 0,0 0-94 0 0,0 0-131 0 0,0 0-245 0 0,0 0-354 0 0,0 0-320 0 0,0 0-237 0 0,0 0-150 0 0,0 0-94 0 0,0 0-65 0 0,0 0-53 0 0,-6 4 708 0 0,89 2 2639 0 0,33-56-2569 0 0,-116 50-1106 0 0,-1 1 0 0 0,1 0 0 0 0,0-1 0 0 0,-1 1 0 0 0,1 0 0 0 0,0-1 0 0 0,0 1 0 0 0,-1-1 0 0 0,1 1 0 0 0,0 0 0 0 0,0 0 0 0 0,0-1 0 0 0,0 1 0 0 0,0 0 0 0 0,0-1 0 0 0,0 1 0 0 0,0 0-1 0 0,0-1 1 0 0,0 1 0 0 0,1 0 0 0 0,-1-1 0 0 0,0 1 0 0 0,0 0 0 0 0,1-1 0 0 0,-1 1 0 0 0,0-1 0 0 0,1 1 0 0 0,-1 0 0 0 0,0-1 0 0 0,1 1 0 0 0,-1-1 0 0 0,1 1 0 0 0,-1-1 0 0 0,1 1 0 0 0,-1-1 0 0 0,1 0 0 0 0,0 1 0 0 0,-1-1 0 0 0,1 0 0 0 0,-1 1 0 0 0,1-1 0 0 0,0 0 0 0 0,-1 0 0 0 0,1 1 0 0 0,0-1 0 0 0,-1 0 0 0 0,1 0 0 0 0,0 0 0 0 0,-1 0 0 0 0,1 0 0 0 0,0 0 0 0 0,-1 0 0 0 0,1 0 0 0 0,0 0 0 0 0,-1 0 0 0 0,1-1 0 0 0,0 1 0 0 0,-1 0 0 0 0,1 0 0 0 0,0-1-1 0 0,-1 1 1 0 0,1 0 0 0 0,-1-1 0 0 0,1 1 0 0 0,0 0 0 0 0,-1-1 0 0 0,1 1-6 0 0,-2 15 17 0 0,1 213 301 0 0,46-37-344 0 0,-9-69 90 0 0,-23-96 707 0 0,-4-74-400 0 0,170-305-263 0 0,-171 329-569 0 0,28-81 1427 0 0,-28 31-7356 0 0,-11 78-1569 0 0,1 0-3617 0 0</inkml:trace>
  <inkml:trace contextRef="#ctx0" brushRef="#br0" timeOffset="25185.289">3194 597 1056 0 0,'0'0'1609'0'0,"0"0"-49"0"0,0 0 67 0 0,0 0 85 0 0,0 0-42 0 0,0 0-200 0 0,0 0-193 0 0,0 0-93 0 0,0 0-30 0 0,0 0 2 0 0,0 0-47 0 0,18 7 6968 0 0,124-7-5259 0 0,109-12-1731 0 0,-182 13-955 0 0,-47 5 447 0 0,-24-9 859 0 0,-2-1-1438 0 0,-72-72 310 0 0,51 61-198 0 0,20-9-2575 0 0,7 7-7139 0 0,-2 10-2453 0 0</inkml:trace>
  <inkml:trace contextRef="#ctx0" brushRef="#br0" timeOffset="28350.218">4060 667 0 0 0,'0'0'1239'0'0,"0"0"225"0"0,0 0 85 0 0,0 0 24 0 0,0 0 29 0 0,0 0-26 0 0,0 0-51 0 0,0 0-105 0 0,0 0-135 0 0,4-3-144 0 0,15-7-121 0 0,-15 8-81 0 0,-4 2-115 0 0,0 0-93 0 0,0 3 5144 0 0,-4 12-3370 0 0,-106 77-1553 0 0,149-114-5518 0 0,-35 19 3129 0 0,0-2-1881 0 0,-2 2-2692 0 0,-1 0-5815 0 0</inkml:trace>
  <inkml:trace contextRef="#ctx0" brushRef="#br0" timeOffset="29043.991">3732 1362 1776 0 0,'0'0'2240'0'0,"0"0"-301"0"0,0 0-102 0 0,0 0-20 0 0,0 0-89 0 0,0 0-273 0 0,0 0-364 0 0,0 0-280 0 0,0 0-126 0 0,0 0 27 0 0,0 0 94 0 0,0 0 101 0 0,0 0 17 0 0,7 5 3512 0 0,-35 56-1309 0 0,14-12-2800 0 0,14-47-305 0 0,0-1 1 0 0,0 1 0 0 0,0-1 0 0 0,0 1 0 0 0,1-1-1 0 0,-1 1 1 0 0,0-1 0 0 0,1 1 0 0 0,-1-1-1 0 0,1 1 1 0 0,-1-1 0 0 0,1 0 0 0 0,0 1-1 0 0,0-1 1 0 0,0 0 0 0 0,0 0 0 0 0,0 1-1 0 0,0-1 1 0 0,0 0 0 0 0,0 0 0 0 0,0 0 0 0 0,0 0-1 0 0,0 0 1 0 0,1-1 0 0 0,-1 1 0 0 0,0 0-1 0 0,1 0 1 0 0,-1-1 0 0 0,1 1 0 0 0,-1-1-1 0 0,0 1 1 0 0,1-1 0 0 0,-1 0 0 0 0,1 0 0 0 0,0 0-1 0 0,-1 1 1 0 0,1-1 0 0 0,-1-1 0 0 0,1 1-1 0 0,-1 0 1 0 0,1 0 0 0 0,-1-1-23 0 0,23-10-572 0 0,-24 2-2755 0 0,-4-4-3488 0 0,2 10-1931 0 0</inkml:trace>
  <inkml:trace contextRef="#ctx0" brushRef="#br0" timeOffset="29543.002">3828 1127 7490 0 0,'0'0'2491'0'0,"0"0"-351"0"0,0 0-139 0 0,0 0-105 0 0,0 0-176 0 0,0 0-321 0 0,0 0-372 0 0,0 0-283 0 0,0 0-143 0 0,0 0-21 0 0,0 0 16 0 0,0 0-3 0 0,0 0-38 0 0,0 0-69 0 0,0 0-84 0 0,-6 8 1088 0 0,-19 6-882 0 0,24-14-567 0 0,1 0-6 0 0,0 0 2 0 0,0 0-5 0 0,0 0-8 0 0,0 0-6 0 0,0 0-2 0 0,0 0-2 0 0,0 0-2 0 0,0 0 3 0 0,0 0-23 0 0,21-15 119 0 0,-10 2-1549 0 0,-2 0-5733 0 0,-5 6-4497 0 0</inkml:trace>
  <inkml:trace contextRef="#ctx0" brushRef="#br0" timeOffset="57280.524">4536 957 0 0 0,'0'0'1420'0'0,"0"0"330"0"0,0 0 169 0 0,0 0-59 0 0,0 0-267 0 0,0 0-301 0 0,0 0-252 0 0,0 0-207 0 0,0 0-81 0 0,1-3-39 0 0,4-16 675 0 0,-5 19-755 0 0,0 0-31 0 0,0 0-38 0 0,0 0-26 0 0,0 0-21 0 0,0 0-31 0 0,0 0-35 0 0,0 0 3 0 0,0 0 8 0 0,0 0 3 0 0,0 0 21 0 0,0 0-38 0 0,4 8 3515 0 0,89-27-1003 0 0,178 16-1280 0 0,-252 8-1404 0 0,-16-1-1856 0 0,-14-2-4016 0 0,1 3-2842 0 0,7-3 3733 0 0,-2 2-4521 0 0</inkml:trace>
  <inkml:trace contextRef="#ctx0" brushRef="#br0" timeOffset="58080.874">4483 1208 0 0 0,'0'0'717'0'0,"0"0"838"0"0,0 0 421 0 0,0 0 183 0 0,0 0 48 0 0,0 0-201 0 0,0 0-369 0 0,0 0-296 0 0,0 0-179 0 0,0 0-76 0 0,0 0-47 0 0,0 0-87 0 0,2-1-130 0 0,10-6 889 0 0,-11 7-1289 0 0,-1 0-28 0 0,17 5 2496 0 0,-4-2-2449 0 0,0-1 0 0 0,1 0 0 0 0,-1 0 1 0 0,1-2-1 0 0,0 0 0 0 0,-1 0 0 0 0,1-1 0 0 0,0-1 1 0 0,12-3-442 0 0,13 0 382 0 0,154-3 690 0 0,-193 8-1055 0 0,0 0-1 0 0,0 0 4 0 0,0 0 6 0 0,0 0-38 0 0,0 0 0 0 0,0 0 22 0 0,0 0 1 0 0,0 0-18 0 0,33-4 222 0 0,-7-3-108 0 0,-26 7-78 0 0,0 0-14 0 0,0 0-6 0 0,0 0-12 0 0,0 0 26 0 0,0 0 4 0 0,0 0-5 0 0,0 0-26 0 0,0 0 6 0 0,0 0-9 0 0,0 0-4 0 0,0 0 13 0 0,0 0-2 0 0,0 0 18 0 0,0 0 5 0 0,0 0-6 0 0,0 0-2 0 0,0 0-6 0 0,0 0 1 0 0,0 0 0 0 0,-3-2-2249 0 0,1-4-2802 0 0,2 3-812 0 0,0-1-6151 0 0</inkml:trace>
  <inkml:trace contextRef="#ctx0" brushRef="#br0" timeOffset="61897.886">5576 645 664 0 0,'0'0'3322'0'0,"0"0"-1276"0"0,0 0-558 0 0,0 0 2 0 0,0 0 197 0 0,0 0 139 0 0,0 0-123 0 0,0 0-303 0 0,0 0-301 0 0,0 0-259 0 0,0 0-146 0 0,5-6-64 0 0,13-16-23 0 0,-12 17 5634 0 0,-2 7-3357 0 0,-3 17-2844 0 0,-1-17 389 0 0,0 41-244 0 0,-1 0 0 0 0,-2 0 0 0 0,-3 0 0 0 0,-6 26-185 0 0,-42 167 263 0 0,7-86-183 0 0,37-105-20 0 0,10-45-25 0 0,9 3 232 0 0,39-9 30 0 0,95-28-33 0 0,11 12-149 0 0,-112 15-33 0 0,-42 7-71 0 0,0 0 2 0 0,0 0-3 0 0,0 0-2 0 0,0 0 0 0 0,0 0 4 0 0,0 0 14 0 0,0 0-2 0 0,0 0-12 0 0,0 0-17 0 0,0 0 10 0 0,0 0-14 0 0,0 0 0 0 0,0 0 1 0 0,0 0 2 0 0,0 0 12 0 0,0 0 6 0 0,-25 0-3156 0 0,19 0 1443 0 0,-4 0-1112 0 0,5-3-5417 0 0,3 2-3900 0 0</inkml:trace>
  <inkml:trace contextRef="#ctx0" brushRef="#br0" timeOffset="67371.853">6294 1053 0 0 0,'0'0'548'0'0,"0"0"1008"0"0,0 0 401 0 0,0 0 137 0 0,0 0-50 0 0,0 0-278 0 0,0 0-386 0 0,0 0-326 0 0,0 0-178 0 0,0 0-57 0 0,0 0 1 0 0,1 1 435 0 0,0 1 7553 0 0,-3-1-8622 0 0,-6 0-135 0 0,0 0 0 0 0,1 1 0 0 0,-1 0 1 0 0,1 1-1 0 0,-1-1 0 0 0,1 1 1 0 0,0 1-1 0 0,0-1 0 0 0,1 1 0 0 0,-1 1 1 0 0,1-1-1 0 0,-1 1 0 0 0,1 0 0 0 0,1 0 1 0 0,-1 1-1 0 0,1 0 0 0 0,0 0 0 0 0,0 0 1 0 0,1 0-1 0 0,0 1 0 0 0,0 0 0 0 0,0 0 1 0 0,0 3-52 0 0,-8 17 49 0 0,-17 80 304 0 0,35-52-110 0 0,31-19 287 0 0,7-22 129 0 0,28-14 105 0 0,23-40-279 0 0,-93 40-468 0 0,-1-1 0 0 0,1 0 0 0 0,0 0 0 0 0,0 1 0 0 0,0-1 0 0 0,0 0 0 0 0,-1-1 0 0 0,1 1 0 0 0,-1 0 0 0 0,1 0 0 0 0,-1-1 0 0 0,1 1 0 0 0,-1-1 0 0 0,0 1 0 0 0,1-1 0 0 0,-1 0 0 0 0,0 1 0 0 0,0-1 0 0 0,0 0 0 0 0,0 0 0 0 0,-1 0 0 0 0,1 1 0 0 0,0-1 1 0 0,-1 0-1 0 0,0 0 0 0 0,1 0 0 0 0,-1 0 0 0 0,0 0 0 0 0,0 0 0 0 0,0 0 0 0 0,0 0 0 0 0,0 0 0 0 0,0 0 0 0 0,-1-1-17 0 0,-35-15-15 0 0,-23-11-24 0 0,33 17 69 0 0,28 8 240 0 0,-2 4-248 0 0,15 0 122 0 0,171-6 245 0 0,-138 1-774 0 0,-48-3-2272 0 0,0 5-568 0 0,0-1-3425 0 0,0 1-5757 0 0</inkml:trace>
  <inkml:trace contextRef="#ctx0" brushRef="#br0" timeOffset="71617.045">5298 372 2593 0 0,'0'0'2888'0'0,"0"0"-733"0"0,0 0-286 0 0,0 0 3 0 0,0 0 11 0 0,0 0-133 0 0,0 0-283 0 0,0 0-351 0 0,0 0-289 0 0,0 0-158 0 0,0 0-60 0 0,-7 4 4904 0 0,49 3-2557 0 0,-2-6-2373 0 0,74-6 217 0 0,80-26-134 0 0,-129 29-501 0 0,-65 2-129 0 0,0 0-14 0 0,0 0-5 0 0,0 0 4 0 0,0 0-1 0 0,0 0 10 0 0,0 0-2 0 0,-27 0 936 0 0,15-5-946 0 0,1 0 1 0 0,-1-1-1 0 0,1 0 1 0 0,1 0-1 0 0,-1-1 1 0 0,1-1-1 0 0,0 0 1 0 0,1 0-1 0 0,0-1 1 0 0,0 0-1 0 0,1-1 1 0 0,0 1-1 0 0,-3-7-18 0 0,4 7 28 0 0,-1 1 275 0 0,0-4-3527 0 0,16 10-5824 0 0,-4 2-3248 0 0</inkml:trace>
  <inkml:trace contextRef="#ctx0" brushRef="#br0" timeOffset="78932.971">6871 895 0 0 0,'0'0'589'0'0,"0"0"852"0"0,0 0 330 0 0,0 0 41 0 0,0 0-106 0 0,0 0-184 0 0,0 0-147 0 0,0 0-73 0 0,0 0-19 0 0,0 0 19 0 0,15 14 9660 0 0,-8-9-11122 0 0,80 13 2537 0 0,254-37-174 0 0,-195 12-2082 0 0,-165 2-3492 0 0,7 1-1076 0 0,0 2-5298 0 0,7 2-1714 0 0</inkml:trace>
  <inkml:trace contextRef="#ctx0" brushRef="#br0" timeOffset="79793.409">6935 1094 744 0 0,'0'0'2015'0'0,"0"0"-373"0"0,0 0-142 0 0,0 0 43 0 0,0 0 30 0 0,0 0-138 0 0,0 0-261 0 0,0 0-275 0 0,0 0-212 0 0,0 0-95 0 0,0 0 6 0 0,0 0 75 0 0,0 0 87 0 0,-4 4 4492 0 0,-6 3-4329 0 0,-2 0 3671 0 0,-24 8-3379 0 0,145-4 7 0 0,216-22-154 0 0,-197 0-812 0 0,-85 8-191 0 0,-35 2 193 0 0,-9 1-266 0 0,1 0-4 0 0,0 0-12 0 0,-23 0-1382 0 0,13-6-670 0 0,8 0-6075 0 0,2 3-3955 0 0</inkml:trace>
  <inkml:trace contextRef="#ctx0" brushRef="#br0" timeOffset="80400.735">8454 696 3897 0 0,'0'0'2458'0'0,"0"0"-446"0"0,0 0-250 0 0,0 0-67 0 0,0 0-11 0 0,0 0-121 0 0,0 0-212 0 0,0 0-248 0 0,0 0-192 0 0,0 0-138 0 0,0 0-66 0 0,0 0-19 0 0,-10-3-31 0 0,-33-9-17 0 0,38 11-495 0 0,0 1 0 0 0,0-1 0 0 0,0 1 0 0 0,-1 0 0 0 0,1 1 0 0 0,0-1-1 0 0,0 1 1 0 0,0 0 0 0 0,0 1 0 0 0,0-1 0 0 0,0 1 0 0 0,1 0 0 0 0,-1 0 0 0 0,0 0 0 0 0,1 1 0 0 0,0 0 0 0 0,-1-1 0 0 0,1 2 0 0 0,-2 1-145 0 0,-2 0 185 0 0,-11 6-94 0 0,1 1 0 0 0,1 1 1 0 0,-1 0-1 0 0,2 1 0 0 0,0 1 0 0 0,1 1 0 0 0,0 0 1 0 0,2 1-1 0 0,0 0 0 0 0,0 1 0 0 0,2 1 0 0 0,0 0 1 0 0,1 0-1 0 0,1 1 0 0 0,1 0 0 0 0,1 1 0 0 0,1 0 0 0 0,0 0 1 0 0,2 0-1 0 0,0 0 0 0 0,1 7-91 0 0,3-22 20 0 0,1 0 0 0 0,0 0 0 0 0,0 0 0 0 0,0-1 0 0 0,0 1 0 0 0,1 0 0 0 0,0-1 0 0 0,0 1 0 0 0,0-1 0 0 0,1 0 0 0 0,0 0 0 0 0,0 0 0 0 0,0 0 0 0 0,1 0 0 0 0,-1-1 0 0 0,1 1 0 0 0,0-1 0 0 0,1 0 0 0 0,-1 0-1 0 0,1-1 1 0 0,0 1 0 0 0,-1-1 0 0 0,1 0 0 0 0,1 0 0 0 0,-1-1 0 0 0,0 1 0 0 0,4 0-20 0 0,9 3 162 0 0,0 0 0 0 0,1-1 0 0 0,-1-1 1 0 0,1-1-1 0 0,0 0 0 0 0,0-2 0 0 0,17 0-162 0 0,13-1 288 0 0,-1-2-1 0 0,1-3 1 0 0,-1-1 0 0 0,-1-3 0 0 0,1-1 0 0 0,43-17-288 0 0,-49 13 162 0 0,-1-3 1 0 0,-1-1 0 0 0,-1-2-1 0 0,0-2 1 0 0,0-2-163 0 0,-27 16 29 0 0,0-1 0 0 0,0 0 1 0 0,-1 0-1 0 0,0-1 0 0 0,-1-1 0 0 0,0 0 0 0 0,0 0 0 0 0,-2-1 1 0 0,1 0-1 0 0,-1 0 0 0 0,-1-1 0 0 0,0 0 0 0 0,-1-1 1 0 0,-1 0-1 0 0,0 1 0 0 0,3-15-29 0 0,-6 20-12 0 0,-2 0 1 0 0,1-1-1 0 0,-1 1 0 0 0,0 0 1 0 0,-1-1-1 0 0,0 1 0 0 0,0 0 0 0 0,-1 0 1 0 0,0-1-1 0 0,0 1 0 0 0,-1 0 1 0 0,0 1-1 0 0,0-1 0 0 0,-1 1 1 0 0,0-1-1 0 0,0 1 0 0 0,-1 0 1 0 0,0 0-1 0 0,0 1 0 0 0,0 0 0 0 0,-1 0 1 0 0,0 0-1 0 0,-1 0 0 0 0,1 1 1 0 0,-1 0-1 0 0,-6-3 12 0 0,-7-4-144 0 0,-1 1-1 0 0,-1 1 1 0 0,0 1-1 0 0,0 0 1 0 0,0 2 0 0 0,-1 1-1 0 0,0 1 1 0 0,-1 0-1 0 0,1 2 1 0 0,-1 1-1 0 0,1 1 1 0 0,-1 1 0 0 0,0 1-1 0 0,-16 2 145 0 0,7 3-606 0 0,1 0 0 0 0,0 2 0 0 0,0 1 0 0 0,1 2 0 0 0,0 1-1 0 0,-4 4 607 0 0,-35 18-3655 0 0,2 1-3358 0 0,62-32 6151 0 0,-26 13-11009 0 0</inkml:trace>
  <inkml:trace contextRef="#ctx0" brushRef="#br0" timeOffset="81223.205">7977 980 7338 0 0,'0'0'2141'0'0,"0"0"-494"0"0,0 0-277 0 0,0 0-140 0 0,0 0-162 0 0,0 0-161 0 0,0 0-179 0 0,0 0-172 0 0,0 0-105 0 0,0 0-17 0 0,0 0 28 0 0,0 0 86 0 0,0 0 106 0 0,-9-2 58 0 0,-52-7 1467 0 0,61 8-2048 0 0,1 1 1 0 0,-1 0 0 0 0,1 0-1 0 0,-1 0 1 0 0,0 0 0 0 0,1 0-1 0 0,-1 0 1 0 0,1 0-1 0 0,-1 0 1 0 0,0 1 0 0 0,1-1-1 0 0,-1 0 1 0 0,0 0 0 0 0,1 0-1 0 0,-1 0 1 0 0,0 0-1 0 0,1 1 1 0 0,-1-1 0 0 0,0 0-1 0 0,1 0 1 0 0,-1 0 0 0 0,0 1-1 0 0,1-1 1 0 0,-1 0-1 0 0,0 1 1 0 0,0-1 0 0 0,1 0-1 0 0,-1 1 1 0 0,0-1 0 0 0,0 0-1 0 0,0 1 1 0 0,1-1-1 0 0,-1 0 1 0 0,0 1 0 0 0,0-1-1 0 0,0 0 1 0 0,0 1 0 0 0,0-1-1 0 0,0 1 1 0 0,0-1-1 0 0,0 0 1 0 0,0 1 0 0 0,0-1-1 0 0,0 1 1 0 0,0-1 0 0 0,0 0-1 0 0,0 1 1 0 0,0-1-1 0 0,0 0 1 0 0,-1 1 0 0 0,1-1-1 0 0,0 1 1 0 0,0-1 0 0 0,0 0-1 0 0,-1 1 1 0 0,1-1-1 0 0,0 0 1 0 0,0 0 0 0 0,-1 1-1 0 0,1-1-131 0 0,12 10 377 0 0,13-7 580 0 0,132-2-491 0 0,-64-6-290 0 0,-1-3 1 0 0,58-15-177 0 0,2 0 44 0 0,92-13 37 0 0,219-21 86 0 0,-456 57-167 0 0,11-2 0 0 0,1 1 0 0 0,-1 1 0 0 0,1 0 0 0 0,0 2 0 0 0,-1 0 0 0 0,1 1 0 0 0,15 4 0 0 0,-25-6 0 0 0,-8-1 0 0 0,-2 0 0 0 0,-1 0 0 0 0,0 0 0 0 0,-10 0-1670 0 0,-4-13-1821 0 0,5 6-4121 0 0,11 6 6597 0 0,-3 0-12059 0 0</inkml:trace>
  <inkml:trace contextRef="#ctx0" brushRef="#br1" timeOffset="125944.545">1153 1837 0 0 0,'4'6'5402'0'0,"12"11"-4148"0"0,55-10 1175 0 0,198-18-1014 0 0,296 11 914 0 0,-431-11-1640 0 0,33-5 91 0 0,142 2 564 0 0,486 11 236 0 0,-502-16-1382 0 0,-123 0-16 0 0,-20 1-123 0 0,144 4-14 0 0,119-5 81 0 0,-207 8-110 0 0,27 8-47 0 0,255-12 52 0 0,-139 11-11 0 0,-54-11 3 0 0,-188 8 10 0 0,17 0-38 0 0,165-9-34 0 0,290-9 22 0 0,9-12 102 0 0,-86 16 13 0 0,-246 14-31 0 0,235-19 302 0 0,-285 10 198 0 0,-113 8-426 0 0,-75-17 2683 0 0,-15 11-3157 0 0,78-248 686 0 0,81-47 12 0 0,-140 199 988 0 0,-22 109-1266 0 0,0 1-20 0 0,0 0-17 0 0,0 0-14 0 0,0 0-13 0 0,0 0-14 0 0,0 0 3 0 0,0 0-8 0 0,0 0-5 0 0,0 0 10 0 0,0 0-13 0 0,0 0 18 0 0,0 0 10 0 0,209 26 471 0 0,35-22-19 0 0,-244-4-440 0 0,-1-1 1 0 0,1 1 0 0 0,0-1 0 0 0,-1 1 0 0 0,1-1 0 0 0,0 1 0 0 0,0-1 0 0 0,-1 1-1 0 0,1-1 1 0 0,0 1 0 0 0,0-1 0 0 0,0 1 0 0 0,0-1 0 0 0,0 1 0 0 0,0-1 0 0 0,0 1-1 0 0,-1-1 1 0 0,2 1 0 0 0,-1-1 0 0 0,0 0 0 0 0,0 1 0 0 0,0-1 0 0 0,0 1-1 0 0,0-1 1 0 0,0 1 0 0 0,0-1 0 0 0,1 1 0 0 0,-1-1 0 0 0,0 1 0 0 0,0-1 0 0 0,1 1-1 0 0,-1 0 1 0 0,0-1 0 0 0,1 1 0 0 0,-1-1 0 0 0,1 1 0 0 0,-1 0 0 0 0,0-1-1 0 0,1 1 1 0 0,-1 0 0 0 0,1-1 0 0 0,-1 1 0 0 0,1 0 0 0 0,-1 0 0 0 0,1 0 0 0 0,-1-1-1 0 0,1 1 1 0 0,-1 0 0 0 0,1 0 0 0 0,-1 0 0 0 0,1 0 0 0 0,-1 0 0 0 0,1 0 0 0 0,0 0-1 0 0,-1 0 1 0 0,1 0 0 0 0,-1 0 0 0 0,1 0 0 0 0,-1 0 0 0 0,1 0 0 0 0,-1 1-1 0 0,1-1 1 0 0,-1 0 0 0 0,1 0 0 0 0,-1 1 0 0 0,1-1 0 0 0,-1 0 0 0 0,1 0-27 0 0,-5-10 4 0 0,-9 5-4 0 0,-43-53 9 0 0,-8-19 59 0 0,64 76-81 0 0,0 1-1 0 0,0-1 1 0 0,0 0 0 0 0,-1 1-1 0 0,1-1 1 0 0,0 0 0 0 0,-1 1-1 0 0,1-1 1 0 0,-1 0 0 0 0,1 1-1 0 0,-1-1 1 0 0,1 1 0 0 0,-1-1-1 0 0,1 1 1 0 0,-1-1 0 0 0,1 1-1 0 0,-1-1 1 0 0,0 1 0 0 0,1 0-1 0 0,-1-1 1 0 0,0 1 0 0 0,1 0-1 0 0,-1 0 1 0 0,0-1 0 0 0,1 1-1 0 0,-1 0 1 0 0,0 0 0 0 0,0 0-1 0 0,1 0 1 0 0,-1 0 0 0 0,0 0-1 0 0,0 0 1 0 0,1 0 0 0 0,-1 0-1 0 0,0 0 1 0 0,0 0 0 0 0,1 1-1 0 0,-1-1 1 0 0,0 0 0 0 0,1 0-1 0 0,-1 1 1 0 0,0-1 0 0 0,1 0-1 0 0,-1 1 1 0 0,0-1 0 0 0,1 1-1 0 0,-1-1 1 0 0,1 1 0 0 0,-1-1-1 0 0,0 1 14 0 0,-58 156-20 0 0,46-95 78 0 0,3 0-1 0 0,3 1 0 0 0,3 0 1 0 0,2 37-58 0 0,2-100 5 0 0,0 0-1 0 0,0 0 40 0 0,20-45 1526 0 0,-8 14-1569 0 0,1 1 0 0 0,1 1 0 0 0,2 0 0 0 0,0 1 0 0 0,3 1 0 0 0,0 0-1 0 0,74-83-1801 0 0,-90 104-1010 0 0,-3 4-958 0 0,0 2-4153 0 0,0 0-3578 0 0</inkml:trace>
  <inkml:trace contextRef="#ctx0" brushRef="#br1" timeOffset="128837.634">10864 538 6721 0 0,'0'0'937'0'0,"0"0"-435"0"0,0 0-236 0 0,0 0 282 0 0,0 0 563 0 0,0 0 426 0 0,0 0 135 0 0,0 0-124 0 0,0 0-289 0 0,0 0-244 0 0,0 0-187 0 0,24 2-119 0 0,80 4-50 0 0,-23-20 720 0 0,-60 6-984 0 0,-3 0-245 0 0,0 1-1 0 0,0-2 1 0 0,-1-1 0 0 0,0 0-1 0 0,0-1 1 0 0,-1-1 0 0 0,-1 0 0 0 0,0-1-1 0 0,-1-1 1 0 0,0 0 0 0 0,-1-1-1 0 0,-1 0 1 0 0,0-1 0 0 0,-1-1 0 0 0,-1 0-1 0 0,0 0 1 0 0,-1-1 0 0 0,-2 0-1 0 0,3-6-149 0 0,-9 21 20 0 0,1 0 0 0 0,0 1 0 0 0,-1-1 0 0 0,0 0 0 0 0,0 0 0 0 0,0 0-1 0 0,0-1 1 0 0,0 1 0 0 0,0 0 0 0 0,-1 0 0 0 0,0 0 0 0 0,0-1-1 0 0,1 1 1 0 0,-2 0 0 0 0,1 0 0 0 0,0-1 0 0 0,-1 1 0 0 0,1 0 0 0 0,-1 0-1 0 0,0 0 1 0 0,0 0 0 0 0,-1 0 0 0 0,1 0 0 0 0,0 0 0 0 0,-1 0 0 0 0,0 0-1 0 0,0 1 1 0 0,1-1 0 0 0,-2 1 0 0 0,1-1 0 0 0,0 1 0 0 0,0 0-1 0 0,-1 0 1 0 0,1 0 0 0 0,-1 0 0 0 0,0 0 0 0 0,0 0 0 0 0,1 1 0 0 0,-1-1-1 0 0,0 1 1 0 0,0 0 0 0 0,0 0 0 0 0,-2 0-20 0 0,1 2-5 0 0,1 0 0 0 0,0 1 0 0 0,0-1-1 0 0,0 1 1 0 0,0-1 0 0 0,1 1 0 0 0,-1 0 0 0 0,0 1 0 0 0,1-1-1 0 0,-1 0 1 0 0,1 1 0 0 0,0-1 0 0 0,0 1 0 0 0,0 0 0 0 0,0-1 0 0 0,0 1-1 0 0,1 0 1 0 0,-1 2 5 0 0,-4 4-3 0 0,-15 28 6 0 0,2 0 0 0 0,2 2 1 0 0,1 0-1 0 0,2 1 0 0 0,2 0 0 0 0,2 1 1 0 0,1 0-1 0 0,3 0 0 0 0,-1 20-3 0 0,-20 97 16 0 0,-34 66 7 0 0,50-192-14 0 0,-2 0 1 0 0,-1-2-1 0 0,-1 0 1 0 0,-2 0-1 0 0,0-1 1 0 0,-2-1-1 0 0,-2-1 1 0 0,0-1-1 0 0,-2-1 1 0 0,0-1-1 0 0,-10 6-9 0 0,22-19 19 0 0,-1 0 0 0 0,0-1 0 0 0,0-1 0 0 0,-1 0 0 0 0,0-1 0 0 0,-1 0 0 0 0,0-1 0 0 0,0 0 0 0 0,-1-1 1 0 0,0-1-1 0 0,0 0 0 0 0,0-2 0 0 0,0 1 0 0 0,-9-1-19 0 0,23-3 6 0 0,-1-1 0 0 0,1 0 0 0 0,0 0 0 0 0,0 0 0 0 0,0 0 1 0 0,0-1-1 0 0,0 1 0 0 0,1 0 0 0 0,-1 0 0 0 0,0 0 0 0 0,0-1 0 0 0,1 1 0 0 0,-1-1 1 0 0,1 1-1 0 0,-1 0 0 0 0,1-1 0 0 0,0 1 0 0 0,-1-1 0 0 0,1 1 0 0 0,0-1 1 0 0,0 1-1 0 0,0-1 0 0 0,0 1 0 0 0,0 0 0 0 0,0-1 0 0 0,1 1 0 0 0,-1-1 0 0 0,0 1 1 0 0,1-1-1 0 0,-1 1 0 0 0,1 0 0 0 0,0-1 0 0 0,-1 1 0 0 0,1 0 0 0 0,0-1 1 0 0,0 1-1 0 0,0 0 0 0 0,0 0 0 0 0,0 0 0 0 0,0 0-6 0 0,13-16 8 0 0,1 0-1 0 0,0 2 1 0 0,1 0 0 0 0,1 0-1 0 0,0 2 1 0 0,1 0 0 0 0,1 1-1 0 0,0 1 1 0 0,0 0-1 0 0,1 2 1 0 0,20-7-8 0 0,-32 12 2 0 0,1 0 0 0 0,-1 0 1 0 0,1 1-1 0 0,0 1 0 0 0,0-1 0 0 0,0 2 0 0 0,0-1 1 0 0,0 1-1 0 0,0 0 0 0 0,0 1 0 0 0,1 0 0 0 0,-1 1 0 0 0,0 0 1 0 0,0 0-1 0 0,0 1 0 0 0,0 0 0 0 0,0 0 0 0 0,0 1 0 0 0,2 1-2 0 0,127 129 1050 0 0,-54-118 960 0 0,-84-15-1950 0 0,0 0-2 0 0,0 0-7 0 0,0 0-6 0 0,0 0-14 0 0,0 0-16 0 0,0 0 1 0 0,0 0-15 0 0,0 0 11 0 0,0 0 9 0 0,0 0 12 0 0,0 0-44 0 0,0 0-43 0 0,0-3-5342 0 0,-2-4 1635 0 0,3 2-2566 0 0,2 2-4655 0 0</inkml:trace>
  <inkml:trace contextRef="#ctx0" brushRef="#br1" timeOffset="129087.132">11550 1101 16436 0 0,'0'0'2957'0'0,"0"0"-1891"0"0,0 0-674 0 0,0 0 32 0 0,0 0 150 0 0,0 0 66 0 0,0 0-67 0 0,0 0-169 0 0,0 0-192 0 0,0 0-133 0 0,0 0-63 0 0,0 0-41 0 0,0 0-22 0 0,-1 28-53 0 0,-3 86-128 0 0,7-70-1970 0 0,1-38-8943 0 0,-2-3 1107 0 0</inkml:trace>
  <inkml:trace contextRef="#ctx0" brushRef="#br1" timeOffset="129263.78">11561 656 16604 0 0,'0'0'736'0'0,"0"0"-512"0"0,0 0-376 0 0,0 0-120 0 0,0 0-40 0 0,0 0-56 0 0,0 0-185 0 0,0 0-759 0 0,0 0-2289 0 0,0 0-7393 0 0</inkml:trace>
  <inkml:trace contextRef="#ctx0" brushRef="#br1" timeOffset="129671.586">11639 1278 11346 0 0,'0'0'2049'0'0,"0"0"-1162"0"0,0 0-541 0 0,0 0 91 0 0,0 0 329 0 0,0 0 337 0 0,0 0 196 0 0,0 0-21 0 0,0 0-231 0 0,0 0-274 0 0,0 0-241 0 0,0 0-173 0 0,0 0-90 0 0,9-12-16 0 0,58-79 517 0 0,17-70 499 0 0,-41 91-879 0 0,-42 91-911 0 0,-32 167 485 0 0,32-185 83 0 0,0 0 0 0 0,0 1 0 0 0,0-1 0 0 0,0 0 0 0 0,1 0 0 0 0,-1 0 0 0 0,1 1 0 0 0,0-2 0 0 0,0 1 0 0 0,0 0 0 0 0,1 0 0 0 0,-1-1 0 0 0,0 1 0 0 0,1-1 0 0 0,0 0-1 0 0,0 0 1 0 0,-1 0 0 0 0,1 0 0 0 0,0 0 0 0 0,1 0 0 0 0,-1-1 0 0 0,0 0 0 0 0,0 1 0 0 0,1-1 0 0 0,-1-1 0 0 0,0 1 0 0 0,1 0 0 0 0,-1-1 0 0 0,1 0 0 0 0,-1 1 0 0 0,1-1 0 0 0,-1-1 0 0 0,1 1 0 0 0,-1 0 0 0 0,1-1 0 0 0,-1 0 0 0 0,1 0 0 0 0,-1 0 0 0 0,0 0 0 0 0,0 0 0 0 0,0-1 0 0 0,1 0 0 0 0,-1 1 0 0 0,0-1 0 0 0,0-1-47 0 0,7-6 105 0 0,1-1 1 0 0,-1 0-1 0 0,-1-1 0 0 0,0 0 1 0 0,0 0-1 0 0,-1-1 1 0 0,-1 0-1 0 0,0-1 1 0 0,0 1-1 0 0,-1-1 1 0 0,-1-1-1 0 0,-1 1 0 0 0,1-1 1 0 0,-2 0-1 0 0,2-12-105 0 0,-3 16 877 0 0,-2 5-3483 0 0,-2 15-11479 0 0,1-6 2404 0 0</inkml:trace>
  <inkml:trace contextRef="#ctx0" brushRef="#br1" timeOffset="130201.441">12213 1149 0 0 0,'0'0'1368'0'0,"0"0"46"0"0,0 0 113 0 0,0 0 277 0 0,0 0 294 0 0,0 0 116 0 0,0 0-55 0 0,0 0-200 0 0,0 0-275 0 0,0 0-209 0 0,0 0-176 0 0,0 0-160 0 0,0 0-150 0 0,19-6-157 0 0,58-17-133 0 0,-71 21-555 0 0,1 0 0 0 0,-1 0 0 0 0,1-1 0 0 0,-1 0 0 0 0,0 0 0 0 0,0-1 0 0 0,-1 1 0 0 0,1-1 0 0 0,-1-1 0 0 0,0 1 0 0 0,0-1 1 0 0,0 0-1 0 0,0 0 0 0 0,-1 0 0 0 0,1-2-144 0 0,8-9 300 0 0,-9 12-214 0 0,0 0 1 0 0,-1-1-1 0 0,0 1 0 0 0,0-1 0 0 0,0 0 0 0 0,0 0 0 0 0,-1 0 0 0 0,0 0 0 0 0,0-1 0 0 0,0 1 0 0 0,-1 0 0 0 0,0-1 1 0 0,0 1-1 0 0,0-1 0 0 0,0 0 0 0 0,-1 1 0 0 0,0-1 0 0 0,-1-1-86 0 0,0 5 3 0 0,-1 0 0 0 0,0 0 0 0 0,-1 0 0 0 0,1 1 0 0 0,0-1-1 0 0,0 1 1 0 0,-1-1 0 0 0,1 1 0 0 0,-1 0 0 0 0,1 0 0 0 0,-1 0 0 0 0,1 0 0 0 0,-1 1 0 0 0,0-1-1 0 0,1 1 1 0 0,-1 0 0 0 0,0-1 0 0 0,0 1 0 0 0,1 0 0 0 0,-1 0 0 0 0,0 1 0 0 0,1-1 0 0 0,-1 1-1 0 0,0-1-1 0 0,-2 0-22 0 0,-5 3-6 0 0,0 1-1 0 0,0-1 1 0 0,1 1 0 0 0,-1 1-1 0 0,1 0 1 0 0,0 0-1 0 0,1 1 1 0 0,-1 0-1 0 0,1 1 1 0 0,0-1-1 0 0,1 1 1 0 0,-1 1-1 0 0,2 0 1 0 0,-1 0 0 0 0,1 0-1 0 0,0 1 1 0 0,-3 7 27 0 0,6-12-10 0 0,-4 4 1 0 0,0 0-1 0 0,1 0 0 0 0,0 1 0 0 0,0 0 0 0 0,1 0 0 0 0,0 0 0 0 0,0 1 0 0 0,1 0 0 0 0,1 0 0 0 0,0 0 0 0 0,0 0 0 0 0,1 0 0 0 0,0 0 0 0 0,1 1 0 0 0,0-1 0 0 0,0 1 0 0 0,1 0 1 0 0,1 0 9 0 0,3-6 5 0 0,0 0 1 0 0,0 0-1 0 0,0 0 1 0 0,1-1-1 0 0,0 1 1 0 0,-1-1-1 0 0,2 0 1 0 0,-1 0-1 0 0,0-1 1 0 0,1 0-1 0 0,0 0 1 0 0,-1 0 0 0 0,1-1-1 0 0,0 0 1 0 0,1 0-1 0 0,-1 0 1 0 0,0-1-1 0 0,0 0 1 0 0,1 0-1 0 0,2 0-5 0 0,8 0-42 0 0,0 0-1 0 0,0-1 0 0 0,-1-1 1 0 0,1 0-1 0 0,0-1 0 0 0,-1-1 0 0 0,1-1 1 0 0,-1 0-1 0 0,0-1 0 0 0,0-1 1 0 0,-1-1-1 0 0,1 0 0 0 0,-2 0 1 0 0,1-2-1 0 0,-1 0 0 0 0,1-2 43 0 0,32-28-3869 0 0,-9-8-3561 0 0,-31 35-4011 0 0</inkml:trace>
  <inkml:trace contextRef="#ctx0" brushRef="#br1" timeOffset="131058.598">12942 991 15739 0 0,'0'0'1589'0'0,"0"0"-340"0"0,0 0-96 0 0,0 0-39 0 0,0 0-119 0 0,0 0-146 0 0,0 0-201 0 0,0 0-178 0 0,0 0-132 0 0,0 0-86 0 0,0 0-56 0 0,0 0-33 0 0,0 0-25 0 0,-31 12-36 0 0,-98 41-22 0 0,72-12-1 0 0,50-30-62 0 0,2-6-19 0 0,0 0 0 0 0,0 0 0 0 0,1 0 1 0 0,-1 1-1 0 0,1 0 0 0 0,1-1 0 0 0,-1 2 1 0 0,1-1-1 0 0,0 0 0 0 0,1 1 0 0 0,-1-1 1 0 0,1 1-1 0 0,1 0 0 0 0,-1-1 0 0 0,1 1 1 0 0,0 0-1 0 0,1 0 0 0 0,-1 0 0 0 0,2 2 2 0 0,1-7 16 0 0,1 1 0 0 0,0-1-1 0 0,0 0 1 0 0,0 0 0 0 0,0 0-1 0 0,0 0 1 0 0,1 0-1 0 0,-1-1 1 0 0,0 1 0 0 0,1-1-1 0 0,-1 0 1 0 0,1 0 0 0 0,0 0-1 0 0,-1-1 1 0 0,1 1 0 0 0,0-1-1 0 0,-1 0 1 0 0,1 0-1 0 0,0 0 1 0 0,0 0 0 0 0,-1-1-1 0 0,1 1 1 0 0,0-1 0 0 0,-1 0-1 0 0,1 0 1 0 0,-1-1 0 0 0,1 1-1 0 0,-1-1 1 0 0,2-1-16 0 0,27-14 111 0 0,-1-1 0 0 0,-1-1 0 0 0,-1-2 1 0 0,0-1-1 0 0,-2-1-111 0 0,33-21 23 0 0,-57 70-222 0 0,-19 106 106 0 0,19-129 94 0 0,-1 0 0 0 0,1-1 0 0 0,-1 1 0 0 0,1-1 0 0 0,0 0 0 0 0,0 1 1 0 0,0-1-1 0 0,0-1 0 0 0,0 1 0 0 0,0 0 0 0 0,1-1 0 0 0,-1 1 1 0 0,1-1-1 0 0,-1 0 0 0 0,1 0 0 0 0,-1-1 0 0 0,1 1 0 0 0,-1-1 0 0 0,1 0 1 0 0,0 1-1 0 0,-1-2 0 0 0,1 1 0 0 0,0 0 0 0 0,-1-1 0 0 0,4 0-1 0 0,4 0 17 0 0,-3 0-6 0 0,0-1 1 0 0,0 0 0 0 0,0 0-1 0 0,0-1 1 0 0,0 0-1 0 0,-1 0 1 0 0,1-1-1 0 0,-1 0 1 0 0,0-1 0 0 0,0 1-1 0 0,0-2-11 0 0,9-4 38 0 0,3-4 38 0 0,0-1-1 0 0,0-2 0 0 0,-1 1 1 0 0,-1-2-1 0 0,-1-1 0 0 0,-1 0 1 0 0,0 0-1 0 0,5-13-75 0 0,-3 6 29 0 0,-2-1-1 0 0,-1 0 1 0 0,-1-1-1 0 0,-1-1 1 0 0,3-12-29 0 0,-14 40-5 0 0,0-1 1 0 0,-1 1-1 0 0,1-1 1 0 0,0 1-1 0 0,0-1 1 0 0,0 1-1 0 0,-1-1 1 0 0,1 0-1 0 0,-1 1 1 0 0,0-1-1 0 0,1 0 1 0 0,-1 1-1 0 0,0-1 1 0 0,0 0-1 0 0,0 1 1 0 0,0-1-1 0 0,0 0 1 0 0,0 1-1 0 0,0-1 1 0 0,-1 0-1 0 0,1 1 1 0 0,-1-1 0 0 0,1 0-1 0 0,-1 1 1 0 0,0-1-1 0 0,0 1 1 0 0,1-1-1 0 0,-1 1 1 0 0,0-1-1 0 0,0 1 1 0 0,0 0-1 0 0,-1-1 1 0 0,1 1-1 0 0,0 0 1 0 0,0 0-1 0 0,-1 0 1 0 0,1 0-1 0 0,-1 0 1 0 0,1 0-1 0 0,-1 0 1 0 0,1 1-1 0 0,-1-1 1 0 0,1 0-1 0 0,-1 1 1 0 0,0-1-1 0 0,1 1 1 0 0,-1 0-1 0 0,0-1 1 0 0,1 1-1 0 0,-1 0 1 0 0,0 0-1 0 0,0 0 5 0 0,-4 0-18 0 0,0 0 0 0 0,0 1-1 0 0,0 0 1 0 0,0 0 0 0 0,0 0-1 0 0,0 1 1 0 0,0 0-1 0 0,0 0 1 0 0,1 0 0 0 0,-1 1-1 0 0,1-1 1 0 0,-1 1 0 0 0,1 1-1 0 0,0-1 1 0 0,0 1-1 0 0,0 0 1 0 0,1 0 0 0 0,-1 0-1 0 0,1 1 1 0 0,0 0 0 0 0,1 0-1 0 0,-1 0 1 0 0,1 0 0 0 0,0 0-1 0 0,0 0 1 0 0,0 1-1 0 0,1 0 1 0 0,0-1 0 0 0,0 1-1 0 0,0 0 1 0 0,1 0 0 0 0,0 0-1 0 0,0 0 1 0 0,0 1 0 0 0,1 1 18 0 0,2-4 7 0 0,-1 1 0 0 0,1-1 1 0 0,0 1-1 0 0,0-1 0 0 0,0 0 1 0 0,1 0-1 0 0,0 0 0 0 0,0 0 1 0 0,0 0-1 0 0,0-1 1 0 0,0 1-1 0 0,1-1 0 0 0,-1 0 1 0 0,1 0-1 0 0,0 0 0 0 0,0 0 1 0 0,0-1-1 0 0,1 1-7 0 0,12 9 56 0 0,32 23 199 0 0,-41-31-169 0 0,0 0 0 0 0,0 0 0 0 0,-1 1 0 0 0,1 0 0 0 0,-1 0-1 0 0,0 1 1 0 0,0 0 0 0 0,-1 0 0 0 0,0 1 0 0 0,0 0 0 0 0,-1 0 0 0 0,1 0 0 0 0,-1 1 0 0 0,-1-1 0 0 0,0 1 0 0 0,0 0 0 0 0,0 1 0 0 0,-1-1 0 0 0,0 1 0 0 0,-1-1-1 0 0,0 1 1 0 0,0 0-86 0 0,-15 73 734 0 0,9-35-818 0 0,4-47 71 0 0,-5 1-1678 0 0,-7 1-2551 0 0,4-5-5686 0 0,6 0-2291 0 0</inkml:trace>
  <inkml:trace contextRef="#ctx0" brushRef="#br1" timeOffset="138609.597">1654 1863 0 0 0,'-4'0'0'0'0,"-49"-11"7919"0"0,40 11-7940 0 0,-11 8 1610 0 0,-68-5 3263 0 0,33 8-4016 0 0,5-3 474 0 0,-31-5-222 0 0,6 8 47 0 0,18-9 482 0 0,-2 0-1268 0 0,13 2 24 0 0,0 3 90 0 0,-16-3 382 0 0,66-4-783 0 0,0 0 18 0 0,0 0 20 0 0,0 0 4 0 0,0 0-3 0 0,0 0-13 0 0,0 0-17 0 0,0 0-20 0 0,0 0-13 0 0,0 0-14 0 0,0 0-12 0 0,0 0 2 0 0,0 0-5 0 0,0 0 0 0 0,0 0 6 0 0,0 0 5 0 0,0 0 19 0 0,0 0 13 0 0,0 0 5 0 0,0 0 34 0 0,0 0 19 0 0,0 0 16 0 0,0 0 28 0 0,0 0 18 0 0,0 0 28 0 0,10-203 1281 0 0,112-301-393 0 0,-107 231-330 0 0,-19 258-601 0 0,4 16-149 0 0,0-1-3 0 0,0 0-6 0 0,0 0 14 0 0,0 0 9 0 0,0 0 0 0 0,0 0 17 0 0,0 0-16 0 0,0 0-23 0 0,0 0-3 0 0,0 0-20 0 0,0 0 26 0 0,0 0-2 0 0,0 0 11 0 0,0 0-21 0 0,0 0-10 0 0,0 0-9 0 0,0 0-8 0 0,0 0-52 0 0,-2 13-16415 0 0,2-12 5427 0 0</inkml:trace>
</inkml:ink>
</file>

<file path=ppt/ink/ink4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31:42.00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74 519 0 0 0,'0'0'391'0'0,"0"0"708"0"0,0 0 200 0 0,0 0-34 0 0,0 0 18 0 0,0 0 35 0 0,0 0 18 0 0,0 0 80 0 0,-8-8 2 0 0,-32-35 1249 0 0,29 33 393 0 0,-4-25 2927 0 0,16 31-5888 0 0,0 0 0 0 0,1 0-1 0 0,-1 0 1 0 0,1 0-1 0 0,0 0 1 0 0,0 0 0 0 0,1 0-1 0 0,-1 0 1 0 0,1 1-1 0 0,-1-1 1 0 0,1 1-1 0 0,0 0 1 0 0,1 0 0 0 0,-1 0-1 0 0,0 0 1 0 0,1 0-1 0 0,0 1 1 0 0,-1 0 0 0 0,1-1-1 0 0,0 1 1 0 0,0 1-1 0 0,0-1 1 0 0,0 1-1 0 0,1-1 1 0 0,0 1-99 0 0,14 31 216 0 0,-12-10-135 0 0,-2 0 0 0 0,0 1 0 0 0,-1 0 0 0 0,-1 0 0 0 0,0 0 0 0 0,-2 1 0 0 0,-1-1 0 0 0,-1 13-81 0 0,1-10 67 0 0,-2-6-17 0 0,0 0 0 0 0,-1 0-1 0 0,0 0 1 0 0,-2 0 0 0 0,0 0 0 0 0,-1-1 0 0 0,-1 0 0 0 0,0 0-1 0 0,-1-1 1 0 0,-1 0 0 0 0,-7 10-50 0 0,7-18 568 0 0,14-26 204 0 0,-3 9-882 0 0,11-30 143 0 0,2 1 1 0 0,1 0-1 0 0,2 2 1 0 0,2 0 0 0 0,22-31-34 0 0,-34 53-3 0 0,0 0 1 0 0,1 1-1 0 0,1 0 1 0 0,0 0-1 0 0,0 1 1 0 0,1 1 0 0 0,1 0-1 0 0,0 0 1 0 0,0 1-1 0 0,1 1 1 0 0,0 0-1 0 0,6-3 3 0 0,-18 12-3 0 0,-1-1-1 0 0,1 0 1 0 0,-1 1 0 0 0,1-1-1 0 0,-1 1 1 0 0,1-1-1 0 0,0 1 1 0 0,-1-1-1 0 0,1 1 1 0 0,0-1 0 0 0,-1 1-1 0 0,1 0 1 0 0,0-1-1 0 0,0 1 1 0 0,0 0-1 0 0,-1 0 1 0 0,1 0 0 0 0,0-1-1 0 0,0 1 1 0 0,0 0-1 0 0,-1 0 1 0 0,1 0-1 0 0,0 0 1 0 0,0 0 0 0 0,0 0-1 0 0,-1 1 1 0 0,1-1-1 0 0,0 0 1 0 0,0 0 0 0 0,-1 0-1 0 0,1 1 1 0 0,0-1-1 0 0,0 0 1 0 0,-1 1-1 0 0,1-1 1 0 0,0 1 0 0 0,-1-1-1 0 0,1 1 1 0 0,0-1-1 0 0,-1 1 1 0 0,1 0-1 0 0,-1-1 1 0 0,1 1 0 0 0,-1-1-1 0 0,1 1 1 0 0,-1 0-1 0 0,0 0 1 0 0,1-1-1 0 0,-1 1 1 0 0,0 0 0 0 0,1 0-1 0 0,-1-1 1 0 0,0 1-1 0 0,0 0 1 0 0,0 0-1 0 0,0 0 1 0 0,0-1 0 0 0,0 1-1 0 0,0 0 1 0 0,0 0-1 0 0,0 0 1 0 0,0-1-1 0 0,0 1 1 0 0,0 0 0 0 0,-1 0 3 0 0,2 23 28 0 0,-2 0 1 0 0,-1 0-1 0 0,-1 0 1 0 0,-1 0 0 0 0,-1 0-1 0 0,-4 11-28 0 0,-15 93 51 0 0,23-119-45 0 0,0 7-5 0 0,9-22 112 0 0,14-32-24 0 0,-3 2-78 0 0,2 1-1 0 0,1 0 0 0 0,2 2 0 0 0,1 1 0 0 0,1 1 1 0 0,2 1-1 0 0,1 1 0 0 0,23-16-10 0 0,-4 21-137 0 0,-39 62 45 0 0,-10-8 143 0 0,0 1 0 0 0,-3-1 1 0 0,0 1-1 0 0,-2-1 0 0 0,-9 27-51 0 0,-16 134 101 0 0,40-205-2400 0 0,24-33-2253 0 0,-14 18-6161 0 0,-12 20 7 0 0</inkml:trace>
  <inkml:trace contextRef="#ctx0" brushRef="#br0" timeOffset="325.094">876 468 9602 0 0,'0'0'1936'0'0,"0"0"-297"0"0,0 0-108 0 0,0 0-24 0 0,0 0-128 0 0,0 0-268 0 0,0 0-285 0 0,0 0-210 0 0,0 0-145 0 0,0 0-77 0 0,0 0-49 0 0,0 0-44 0 0,0 0-29 0 0,-11 22-55 0 0,-36 72-47 0 0,26-20 90 0 0,21-58-237 0 0,0-13-11 0 0,1-1 1 0 0,-1 1-1 0 0,0-1 1 0 0,1 1-1 0 0,0-1 1 0 0,-1 0 0 0 0,1 1-1 0 0,0-1 1 0 0,0 0-1 0 0,0 0 1 0 0,1 1-1 0 0,-1-1 1 0 0,0 0 0 0 0,1 0-1 0 0,-1-1 1 0 0,1 1-1 0 0,0 0 1 0 0,0 0 0 0 0,0-1-1 0 0,0 1 1 0 0,0-1-1 0 0,0 0 1 0 0,0 1-1 0 0,0-1 1 0 0,0 0 0 0 0,1 0-1 0 0,-1 0 1 0 0,0-1-1 0 0,1 1 1 0 0,-1-1-1 0 0,0 1 1 0 0,1-1 0 0 0,-1 0-1 0 0,1 0 1 0 0,-1 0-13 0 0,4 1 126 0 0,1-1-1 0 0,-1 0 1 0 0,0 0 0 0 0,0 0 0 0 0,0-1 0 0 0,0 0 0 0 0,0 0-1 0 0,0-1 1 0 0,0 0 0 0 0,0 0 0 0 0,-1 0 0 0 0,1 0-1 0 0,0-1 1 0 0,0-1-126 0 0,2-2 90 0 0,-1 0-1 0 0,0-1 1 0 0,0 0-1 0 0,-1-1 0 0 0,1 1 1 0 0,-2-1-1 0 0,1 0 1 0 0,-1-1-1 0 0,0 1 0 0 0,-1-1 1 0 0,0 0-1 0 0,-1 0 1 0 0,0 0-1 0 0,0-1 0 0 0,0 1 1 0 0,-2-1-1 0 0,1 1 1 0 0,-1-1-1 0 0,0 0 1 0 0,-1 0-1 0 0,0 1 0 0 0,-1-1 1 0 0,-1-9-90 0 0,0 16-38 0 0,1-1-1 0 0,0 1 1 0 0,-1 0 0 0 0,0 0 0 0 0,1 0 0 0 0,-1 0-1 0 0,0 0 1 0 0,-1 1 0 0 0,1-1 0 0 0,0 0 0 0 0,-1 1 0 0 0,0 0-1 0 0,1 0 1 0 0,-1-1 0 0 0,0 2 0 0 0,0-1 0 0 0,0 0 0 0 0,0 1-1 0 0,-1-1 1 0 0,1 1 0 0 0,0 0 0 0 0,0 0 0 0 0,-1 0-1 0 0,1 0 1 0 0,-1 1 0 0 0,0-1 38 0 0,-58 13-3688 0 0,31 9-3132 0 0,26-18 4342 0 0,-5 5-8993 0 0</inkml:trace>
  <inkml:trace contextRef="#ctx0" brushRef="#br0" timeOffset="1027.989">983 795 8906 0 0,'0'0'2298'0'0,"0"0"-518"0"0,0 0-141 0 0,0 0 127 0 0,0 0 106 0 0,0 0-131 0 0,0 0-349 0 0,0 0-341 0 0,0 0-239 0 0,0 0-125 0 0,0 0-51 0 0,0 0-59 0 0,12-16-82 0 0,74-111 613 0 0,42-82 378 0 0,-78 164-1505 0 0,-46 70 3 0 0,-8 177 167 0 0,21-222-35 0 0,183-201-99 0 0,-200 221-18 0 0,1 0-1 0 0,-1 1 0 0 0,0-1 1 0 0,0 0-1 0 0,0 1 1 0 0,1-1-1 0 0,-1 0 0 0 0,0 1 1 0 0,0-1-1 0 0,1 0 0 0 0,-1 1 1 0 0,0-1-1 0 0,1 0 0 0 0,-1 0 1 0 0,0 1-1 0 0,1-1 0 0 0,-1 0 1 0 0,0 0-1 0 0,1 0 0 0 0,-1 0 1 0 0,0 1-1 0 0,1-1 0 0 0,-1 0 1 0 0,1 0-1 0 0,-1 0 1 0 0,0 0-1 0 0,1 0 0 0 0,-1 0 1 0 0,1 0-1 0 0,-1 0 0 0 0,0 0 1 0 0,1 0-1 0 0,-1 0 0 0 0,1 0 1 0 0,-1 0-1 0 0,0-1 0 0 0,1 1 1 0 0,-1 0-1 0 0,0 0 0 0 0,1 0 1 0 0,-1-1-1 0 0,0 1 0 0 0,1 0 1 0 0,-1 0-1 0 0,0-1 1 0 0,1 1-1 0 0,-1 0 0 0 0,0 0 1 0 0,0-1-1 0 0,1 1 0 0 0,-1 0 1 0 0,0-1 1 0 0,-15 41-32 0 0,13-34 47 0 0,-8 18-7 0 0,1 0 0 0 0,1 0 0 0 0,1 0 0 0 0,2 1 0 0 0,0 0 0 0 0,2 0 0 0 0,0 1 0 0 0,2 4-8 0 0,1-29-5 0 0,0 0 1 0 0,0-1 0 0 0,1 1-1 0 0,-1 0 1 0 0,0 0-1 0 0,0-1 1 0 0,1 1 0 0 0,-1 0-1 0 0,0 0 1 0 0,1-1-1 0 0,-1 1 1 0 0,1 0 0 0 0,-1-1-1 0 0,1 1 1 0 0,-1 0-1 0 0,1-1 1 0 0,-1 1 0 0 0,1-1-1 0 0,0 1 1 0 0,-1-1-1 0 0,1 1 1 0 0,0-1 0 0 0,-1 1-1 0 0,1-1 1 0 0,0 0-1 0 0,0 0 1 0 0,-1 1 0 0 0,1-1-1 0 0,0 0 1 0 0,0 0-1 0 0,0 0 1 0 0,-1 0 0 0 0,1 0-1 0 0,0 0 1 0 0,0 0-1 0 0,0 0 1 0 0,0 0 0 0 0,-1 0-1 0 0,1 0 1 0 0,0 0-1 0 0,0-1 1 0 0,-1 1 0 0 0,1 0-1 0 0,0 0 1 0 0,0-1-1 0 0,-1 1 1 0 0,1-1 0 0 0,0 1-1 0 0,-1-1 1 0 0,1 1-1 0 0,0-1 1 0 0,-1 1 0 0 0,1-1-1 0 0,-1 1 1 0 0,1-1-1 0 0,-1 0 1 0 0,1 0 4 0 0,3-5-831 0 0,17-32-700 0 0,-16 25-2581 0 0,-2-3-4657 0 0,-1 12-3034 0 0</inkml:trace>
  <inkml:trace contextRef="#ctx0" brushRef="#br0" timeOffset="1481.345">1659 700 4505 0 0,'0'0'1936'0'0,"0"0"-273"0"0,0 0 20 0 0,0 0 151 0 0,0 0 32 0 0,0 0-68 0 0,0 0-130 0 0,0 0-150 0 0,0 0-141 0 0,0 0-159 0 0,0 0-159 0 0,0 0-151 0 0,0 0-157 0 0,19-3-132 0 0,58-8-111 0 0,-72 10-441 0 0,-1 0 0 0 0,1 0 0 0 0,-1-1 0 0 0,1 1 0 0 0,-1-1 1 0 0,0 0-1 0 0,0 0 0 0 0,0 0 0 0 0,0-1 0 0 0,0 1 0 0 0,-1-1 0 0 0,1 0 1 0 0,-1 0-1 0 0,1 0 0 0 0,-1-1 0 0 0,0 1 0 0 0,0-2-67 0 0,9-8 248 0 0,-6 8-181 0 0,-1 0-1 0 0,0 0 1 0 0,0 0-1 0 0,-1 0 1 0 0,1-1-1 0 0,-1 0 1 0 0,-1 0-1 0 0,1 0 1 0 0,-1 0-1 0 0,0 0 0 0 0,0-1 1 0 0,-1 0-1 0 0,0 1 1 0 0,0-1-1 0 0,0 0 1 0 0,-1 0-1 0 0,0 0 1 0 0,0 0-1 0 0,-1-1-66 0 0,-2 5 1 0 0,0 1 0 0 0,0-1 1 0 0,0 1-1 0 0,0 0 0 0 0,0 0 0 0 0,0 0 0 0 0,-1 0 0 0 0,1 0 0 0 0,-1 1 0 0 0,1-1 1 0 0,-1 1-1 0 0,0-1 0 0 0,1 1 0 0 0,-1 0 0 0 0,0 0 0 0 0,0 0 0 0 0,0 1 0 0 0,0-1 1 0 0,0 1-1 0 0,0-1 0 0 0,0 1 0 0 0,0 0 0 0 0,0 0 0 0 0,0 0 0 0 0,-2 1-1 0 0,-8 2-35 0 0,1 0 0 0 0,1 1-1 0 0,-1 1 1 0 0,0 0 0 0 0,1 0 0 0 0,0 1-1 0 0,1 1 1 0 0,-1 0 0 0 0,1 0 0 0 0,0 1-1 0 0,1 0 1 0 0,0 1 0 0 0,0 0-1 0 0,1 0 1 0 0,0 1 0 0 0,1 0 0 0 0,-2 3 35 0 0,8-11-6 0 0,-6 5-8 0 0,0 0-1 0 0,1 1 1 0 0,0 1 0 0 0,1-1 0 0 0,0 1 0 0 0,0-1-1 0 0,0 2 1 0 0,1-1 0 0 0,1 0 0 0 0,0 1 0 0 0,0-1-1 0 0,1 1 1 0 0,0 0 0 0 0,0 0 0 0 0,1 0 0 0 0,1 0-1 0 0,0 5 15 0 0,2-12-2 0 0,-1 0 0 0 0,1-1-1 0 0,1 1 1 0 0,-1 0 0 0 0,0 0-1 0 0,1-1 1 0 0,-1 0 0 0 0,1 1 0 0 0,0-1-1 0 0,0 0 1 0 0,-1 0 0 0 0,1-1-1 0 0,1 1 1 0 0,-1-1 0 0 0,0 1-1 0 0,0-1 1 0 0,1 0 0 0 0,-1 0-1 0 0,0 0 1 0 0,1-1 0 0 0,-1 1-1 0 0,1-1 1 0 0,-1 0 0 0 0,1 0 0 0 0,-1 0-1 0 0,1 0 1 0 0,-1-1 0 0 0,1 1-1 0 0,-1-1 1 0 0,3-1 2 0 0,9 2-24 0 0,1-1-282 0 0,0-2 1 0 0,1 1-1 0 0,-1-2 1 0 0,-1 0-1 0 0,1-1 1 0 0,-1-1-1 0 0,1 0 1 0 0,6-5 305 0 0,37-18-7474 0 0,-40 20 2912 0 0,-2 1-7097 0 0</inkml:trace>
  <inkml:trace contextRef="#ctx0" brushRef="#br0" timeOffset="1911.845">1907 817 4449 0 0,'0'0'2582'0'0,"0"0"-974"0"0,0 0-201 0 0,0 0 220 0 0,0 0 143 0 0,0 0 138 0 0,0 0-19 0 0,0 0-174 0 0,0 0-190 0 0,0 0-287 0 0,0 0-311 0 0,0 0-235 0 0,0 0-141 0 0,21-14-118 0 0,62-45-77 0 0,-28 1 263 0 0,-43 38-436 0 0,67-134 937 0 0,-65 103-739 0 0,-14 50-339 0 0,0 1-13 0 0,0 0-54 0 0,-12 23-487 0 0,-11 86 294 0 0,22-106 232 0 0,1 0 0 0 0,0-1-1 0 0,0 1 1 0 0,0 0 0 0 0,1-1 0 0 0,-1 1-1 0 0,0 0 1 0 0,1-1 0 0 0,0 1-1 0 0,0 0 1 0 0,0-1 0 0 0,0 1 0 0 0,0-1-1 0 0,0 1 1 0 0,1-1 0 0 0,-1 0-1 0 0,1 0 1 0 0,-1 0 0 0 0,1 1 0 0 0,0-2-1 0 0,0 1 1 0 0,0 0 0 0 0,0 0-1 0 0,0 0 1 0 0,0-1 0 0 0,1 0 0 0 0,-1 1-1 0 0,1-1 1 0 0,-1 0 0 0 0,1 0-1 0 0,-1 0 1 0 0,1 0 0 0 0,-1-1 0 0 0,1 1-1 0 0,0-1 1 0 0,-1 1 0 0 0,1-1-1 0 0,0 0 1 0 0,2 0-14 0 0,5-1 70 0 0,0 0 0 0 0,-1 0 0 0 0,1-1 0 0 0,-1-1 0 0 0,1 1 0 0 0,-1-1 0 0 0,0-1 0 0 0,0 0 0 0 0,0 0 0 0 0,-1-1 0 0 0,1 0 0 0 0,-1 0 0 0 0,0-1 0 0 0,-1 0 0 0 0,1-1 0 0 0,-1 1 0 0 0,-1-1 0 0 0,1-1 0 0 0,-1 1 0 0 0,0-1 0 0 0,-1 0 0 0 0,2-4-70 0 0,-2 2-794 0 0,4-7-1719 0 0,-5 4-5693 0 0,-4 9-3059 0 0</inkml:trace>
  <inkml:trace contextRef="#ctx0" brushRef="#br0" timeOffset="2197.159">2745 0 17124 0 0,'0'0'2193'0'0,"0"0"-836"0"0,0 0-374 0 0,0 0-78 0 0,0 0-90 0 0,0 0-87 0 0,0 0-106 0 0,0 0-82 0 0,0 0-31 0 0,0 0-31 0 0,0 0-44 0 0,0 0-39 0 0,-9 28-60 0 0,-27 90-68 0 0,14 19 395 0 0,19-88-480 0 0,-21 282-26 0 0,25-295-855 0 0,0-29-5744 0 0,-15-16-66 0 0,6 2-739 0 0,2 6-538 0 0</inkml:trace>
  <inkml:trace contextRef="#ctx0" brushRef="#br0" timeOffset="2445.403">2369 427 16420 0 0,'0'0'1703'0'0,"0"0"-351"0"0,0 0-60 0 0,0 0 0 0 0,0 0-111 0 0,0 0-241 0 0,0 0-245 0 0,0 0-195 0 0,35-8-105 0 0,109-24-77 0 0,-14 14 196 0 0,-117 17-572 0 0,-3 0-175 0 0,0 0 0 0 0,1 0 0 0 0,-1 1 0 0 0,0 0 0 0 0,0 1 1 0 0,0 0-1 0 0,0 1 0 0 0,0 0 0 0 0,-1 1 0 0 0,1 0 0 0 0,7 3 233 0 0,-7-1-1413 0 0,0 0-1513 0 0,-4 0-4284 0 0,-2-2-4279 0 0</inkml:trace>
  <inkml:trace contextRef="#ctx0" brushRef="#br0" timeOffset="2700.84">2861 427 11618 0 0,'0'0'1684'0'0,"0"0"-730"0"0,0 0-157 0 0,0 0 147 0 0,0 0 103 0 0,0 0-27 0 0,0 0-211 0 0,0 0-199 0 0,0 0-118 0 0,0 0-84 0 0,0 0-73 0 0,0 0-45 0 0,0 23-27 0 0,2 112 245 0 0,1-47 1082 0 0,-1-87-1487 0 0,-1 0 1 0 0,1 0-1 0 0,0 0 0 0 0,-1 0 1 0 0,1 0-1 0 0,0 0 0 0 0,-1 0 1 0 0,1-1-1 0 0,0 1 0 0 0,0-1 1 0 0,0 1-1 0 0,0-1 0 0 0,-1 1 1 0 0,1-1-1 0 0,0 0 1 0 0,0 0-1 0 0,0 0 0 0 0,0 0 1 0 0,0-1-1 0 0,0 1 0 0 0,0 0 1 0 0,-1-1-1 0 0,1 1 0 0 0,0-1 1 0 0,0 0-1 0 0,0 1 0 0 0,-1-1 1 0 0,1 0-1 0 0,0 0 0 0 0,-1 0 1 0 0,1 0-1 0 0,-1-1 0 0 0,1 1 1 0 0,-1 0-1 0 0,0-1 0 0 0,1 1 1 0 0,-1-1-1 0 0,0 1 0 0 0,0-1 1 0 0,0 1-1 0 0,0-1 0 0 0,0 0 1 0 0,-1 0-1 0 0,1 0-103 0 0,3-1-3 0 0,140-206 840 0 0,-110 136-2789 0 0,-34 72 806 0 0,0 1-634 0 0,-3 0-5092 0 0,2 0 4010 0 0,-3 0-9044 0 0</inkml:trace>
  <inkml:trace contextRef="#ctx0" brushRef="#br0" timeOffset="3231.05">3146 729 17788 0 0,'0'0'1547'0'0,"0"0"-338"0"0,0 0-90 0 0,0 0-112 0 0,0 0-171 0 0,0 0-163 0 0,0 0-136 0 0,0 0-38 0 0,0 0-38 0 0,0 0-57 0 0,0 0-72 0 0,0 0-54 0 0,0 0-32 0 0,11-26-24 0 0,35-82-11 0 0,-5 40 287 0 0,3 23-106 0 0,-8 39-453 0 0,-26 63-67 0 0,-11-55 133 0 0,1-1 0 0 0,-1 0 0 0 0,1 1 0 0 0,0-1 0 0 0,-1 1-1 0 0,1-1 1 0 0,0 1 0 0 0,0-1 0 0 0,0 1 0 0 0,0-1 0 0 0,0 1 0 0 0,0-1 0 0 0,0 1 0 0 0,0-1 0 0 0,1 0-1 0 0,-1 1 1 0 0,1-1 0 0 0,-1 1 0 0 0,1-1 0 0 0,-1 0 0 0 0,1 1 0 0 0,0-1 0 0 0,0 0 0 0 0,0 0 0 0 0,-1 1 0 0 0,1-1-1 0 0,0 0 1 0 0,1 0 0 0 0,-1 0 0 0 0,0 0 0 0 0,0 0 0 0 0,0-1 0 0 0,0 1 0 0 0,1 0 0 0 0,-1 0 0 0 0,0-1 0 0 0,1 1-1 0 0,-1-1 1 0 0,1 1 0 0 0,-1-1 0 0 0,0 0 0 0 0,1 1 0 0 0,-1-1 0 0 0,1 0 0 0 0,-1 0 0 0 0,1 0 0 0 0,-1 0-1 0 0,1 0 1 0 0,-1-1 0 0 0,1 1 0 0 0,-1 0 0 0 0,1-1 0 0 0,-1 1 0 0 0,0-1 0 0 0,1 1 0 0 0,0-1-5 0 0,132-87 360 0 0,-113 78-336 0 0,-16 7-26 0 0,-1 0 0 0 0,1 1 0 0 0,-1 0-1 0 0,1 0 1 0 0,0 0 0 0 0,0 0 0 0 0,0 1-1 0 0,0 0 1 0 0,0 0 0 0 0,0 0-1 0 0,0 1 1 0 0,1 0 0 0 0,-1 0 0 0 0,0 0-1 0 0,3 1 3 0 0,-5 1 4 0 0,-1-1 0 0 0,0 1 0 0 0,0 0 0 0 0,0 1 0 0 0,-1-1 0 0 0,1 0 0 0 0,0 0 0 0 0,-1 1 0 0 0,0-1 0 0 0,1 1 0 0 0,-1-1-1 0 0,0 1 1 0 0,0-1 0 0 0,0 1 0 0 0,-1 0 0 0 0,1 0 0 0 0,-1-1 0 0 0,1 1 0 0 0,-1 0 0 0 0,0 0 0 0 0,0 0 0 0 0,0-1-1 0 0,-1 1 1 0 0,1 1-4 0 0,1 13 41 0 0,9 108-57 0 0,7-92-1292 0 0,-6-31-1842 0 0,3-7-3492 0 0,-10 1-5287 0 0</inkml:trace>
</inkml:ink>
</file>

<file path=ppt/ink/ink4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31:46.18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15 0 3609 0 0,'0'0'3004'0'0,"0"0"-238"0"0,0 0-216 0 0,0 0-261 0 0,0 0-372 0 0,0 0-394 0 0,0 0-342 0 0,0 0-273 0 0,0 0-197 0 0,0 0-119 0 0,0 0-61 0 0,0 5-2 0 0,-9 141 3703 0 0,5-145-6885 0 0,3-20-9237 0 0,1 12 323 0 0</inkml:trace>
</inkml:ink>
</file>

<file path=ppt/ink/ink4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31:46.34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14723 0 0,'0'0'1104'0'0,"0"0"-495"0"0,0 0-305 0 0,0 0-176 0 0,0 0-208 0 0,0 0-264 0 0,0 0-33 0 0,0 0-7 0 0,0 0 72 0 0,0 0 112 0 0,0 0-280 0 0,0 0-752 0 0,0 0-1465 0 0,0 0-1816 0 0,65 48-1736 0 0</inkml:trace>
</inkml:ink>
</file>

<file path=ppt/ink/ink4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31:46.90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1 426 8106 0 0,'0'0'2404'0'0,"0"0"-273"0"0,0 0-89 0 0,0 0-123 0 0,0 0-300 0 0,0 0-332 0 0,0 0-321 0 0,0 0-247 0 0,0 0-138 0 0,0 0-85 0 0,0 0-46 0 0,0 0-33 0 0,0 0-30 0 0,2-18-47 0 0,9-56-36 0 0,-9 65-213 0 0,0 0 1 0 0,0 1-1 0 0,1-1 0 0 0,1 1 1 0 0,-1 0-1 0 0,1 0 1 0 0,0 0-1 0 0,1 1 1 0 0,0-1-1 0 0,0 1 0 0 0,4-3-91 0 0,4-8 79 0 0,78-78 13 0 0,-71 78-136 0 0,-19 17 21 0 0,-1 1 5 0 0,0 0 15 0 0,0 0-17 0 0,0 0-15 0 0,0 0-19 0 0,0 0-16 0 0,0 0-6 0 0,-6 25-372 0 0,4-18 463 0 0,0 1-1 0 0,0-1 1 0 0,1 0-1 0 0,0 0 1 0 0,0 1 0 0 0,1-1-1 0 0,0 0 1 0 0,0 1-1 0 0,0-1 1 0 0,1 1-1 0 0,1-1 1 0 0,-1 0-1 0 0,1 0 1 0 0,0 0-1 0 0,1 0 1 0 0,-1 0 0 0 0,1 0-1 0 0,1-1 1 0 0,-1 1-1 0 0,1-1 1 0 0,0 0-1 0 0,5 5-14 0 0,-7-9 82 0 0,0 0-1 0 0,0 0 1 0 0,0 0-1 0 0,0-1 1 0 0,1 1-1 0 0,-1 0 1 0 0,1-1-1 0 0,-1 0 1 0 0,1 0 0 0 0,-1 0-1 0 0,1 0 1 0 0,0 0-1 0 0,-1 0 1 0 0,1-1-1 0 0,0 1 1 0 0,0-1-1 0 0,0 0 1 0 0,-1 0-1 0 0,1 0 1 0 0,0 0-1 0 0,0 0 1 0 0,0 0-1 0 0,-1-1 1 0 0,1 0-1 0 0,0 1 1 0 0,-1-1-1 0 0,1 0 1 0 0,0 0-1 0 0,-1-1 1 0 0,1 1-1 0 0,-1 0 1 0 0,0-1 0 0 0,1 1-1 0 0,-1-1 1 0 0,0 0-1 0 0,0 0 1 0 0,0 0-1 0 0,0 0 1 0 0,0-1-82 0 0,9-10 69 0 0,-2 0 0 0 0,0 0 0 0 0,0-1 0 0 0,-1-1 0 0 0,-1 1 0 0 0,-1-1 0 0 0,0 0 0 0 0,-1 0 0 0 0,0-1 0 0 0,-1 0 0 0 0,-1 0 0 0 0,0 0 0 0 0,-2 0 0 0 0,1 0 0 0 0,-2 0 0 0 0,0-1 0 0 0,-3-9-69 0 0,-10 20-4120 0 0,-2 22-10617 0 0,12-9 4368 0 0</inkml:trace>
</inkml:ink>
</file>

<file path=ppt/ink/ink4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31:51.04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1 199 6425 0 0,'0'0'1833'0'0,"0"0"-442"0"0,0 0-176 0 0,0 0 89 0 0,0 0 34 0 0,0 0 35 0 0,0 0-95 0 0,0 0-154 0 0,0 0-85 0 0,0 0-60 0 0,0 0-19 0 0,0 0-12 0 0,0 0-36 0 0,16-4-74 0 0,51-13-97 0 0,45-7 2528 0 0,-5-68-1807 0 0,-49 35-1221 0 0,-58 56-242 0 0,0 1 1 0 0,1 0-1 0 0,-1 0 0 0 0,0-1 0 0 0,0 1 0 0 0,1 0 1 0 0,-1 0-1 0 0,0-1 0 0 0,0 1 0 0 0,1 0 1 0 0,-1 0-1 0 0,0 0 0 0 0,1 0 0 0 0,-1 0 0 0 0,0-1 1 0 0,0 1-1 0 0,1 0 0 0 0,-1 0 0 0 0,0 0 0 0 0,1 0 1 0 0,-1 0-1 0 0,0 0 0 0 0,1 0 0 0 0,-1 0 1 0 0,0 0-1 0 0,1 0 0 0 0,-1 0 0 0 0,0 0 0 0 0,1 0 1 0 0,-1 0-1 0 0,0 0 0 0 0,1 1 0 0 0,-1-1 1 0 0,0 0-1 0 0,1 0 0 0 0,-1 0 0 0 0,0 0 0 0 0,0 1 1 0 0,1-1-1 0 0,-1 0 0 0 0,0 0 0 0 0,0 1 1 0 0,1-1-1 0 0,-1 0 0 0 0,0 0 0 0 0,0 1 0 0 0,0-1 1 0 0,0 0-1 0 0,1 1 0 0 0,-1-1 0 0 0,0 0 0 0 0,0 0 1 0 0,0 1-1 0 0,0-1 0 0 0,0 0 0 0 0,0 1 1 0 0,0-1-1 0 0,0 0 0 0 0,0 1 0 0 0,0-1 0 0 0,0 0 1 0 0,0 1-1 0 0,0-1 0 0 0,0 0 0 0 0,0 1 1 0 0,0-1-1 0 0,0 0 0 0 0,0 1 0 0 0,-1-1 0 0 0,1 0 1 0 0,4 15 0 0 0,2 5 6 0 0,-1 0 0 0 0,0 0 0 0 0,-2 1 0 0 0,-1-1 0 0 0,0 1 0 0 0,-1 0 0 0 0,-2 3-6 0 0,2-18 0 0 0,2 199 21 0 0,-14 108-21 0 0,8-279 0 0 0,-2 0-1 0 0,-1 0 0 0 0,-1-1 1 0 0,-2 0-1 0 0,-2 0 1 0 0,-1-1-1 0 0,-1 0 0 0 0,-2-1 1 0 0,-16 26 0 0 0,27-50-1 0 0,0 1 0 0 0,-1-1-1 0 0,0-1 1 0 0,0 1 0 0 0,-1-1 0 0 0,0 0 0 0 0,0 0 0 0 0,0 0 0 0 0,-1-1 0 0 0,1 0 0 0 0,-1-1 0 0 0,0 1-1 0 0,-1-1 1 0 0,1-1 0 0 0,-1 1 0 0 0,0-1 0 0 0,0-1 0 0 0,0 1 0 0 0,0-1 0 0 0,0-1 0 0 0,0 1 0 0 0,-1-1-1 0 0,-4-1 2 0 0,9-2 3 0 0,1 0-1 0 0,-1-1 0 0 0,1 0 0 0 0,-1 0 1 0 0,1 0-1 0 0,0 0 0 0 0,0 0 1 0 0,0-1-1 0 0,0 1 0 0 0,1-1 0 0 0,-1 0 1 0 0,1 0-1 0 0,0 1 0 0 0,0-2 0 0 0,0 1 1 0 0,1 0-1 0 0,0 0 0 0 0,-1 0 0 0 0,1-1 1 0 0,1 1-1 0 0,-1-1 0 0 0,1 1 0 0 0,0-1 1 0 0,0 1-1 0 0,0-1 0 0 0,1-1-2 0 0,1-20 33 0 0,1-1 0 0 0,1 1 0 0 0,2 0 0 0 0,1 1 0 0 0,0-1 0 0 0,2 1 0 0 0,1 1 0 0 0,1 0 1 0 0,1 0-1 0 0,1 1 0 0 0,2 1 0 0 0,0 0 0 0 0,1 1 0 0 0,0 0 0 0 0,2 2 0 0 0,1 0 0 0 0,0 1 0 0 0,13-9-33 0 0,82-65-43 0 0,-112 91-1504 0 0,9-5 3825 0 0,-8 5-7950 0 0,-1 2-7556 0 0,-2-1 2187 0 0</inkml:trace>
  <inkml:trace contextRef="#ctx0" brushRef="#br0" timeOffset="349.381">511 888 9474 0 0,'0'0'1627'0'0,"0"0"-267"0"0,0 0 123 0 0,0 0 160 0 0,0 0 10 0 0,0 0-118 0 0,0 0-196 0 0,0 0-172 0 0,0 0-165 0 0,0 0-148 0 0,0 0-115 0 0,0 0-64 0 0,0 0-43 0 0,-8-3-39 0 0,-20-8-45 0 0,19-38 1105 0 0,8 33-1503 0 0,1 1 0 0 0,0-1 1 0 0,1 0-1 0 0,1 1 1 0 0,0-1-1 0 0,1 1 0 0 0,1 0 1 0 0,0 0-1 0 0,1 0 1 0 0,1 0-1 0 0,0 1 0 0 0,1 0 1 0 0,2-2-151 0 0,57-69 56 0 0,-22 48-327 0 0,-37 33 14 0 0,4-2-2632 0 0,-2 8-7767 0 0,-6-1 2423 0 0</inkml:trace>
  <inkml:trace contextRef="#ctx0" brushRef="#br0" timeOffset="852.221">971 512 12563 0 0,'0'0'1809'0'0,"0"0"-475"0"0,0 0-120 0 0,0 0 1 0 0,0 0-73 0 0,0 0-137 0 0,0 0-185 0 0,0 0-148 0 0,0 0-123 0 0,0 0-66 0 0,0 0-48 0 0,0 0-47 0 0,8 0 868 0 0,-98 37 566 0 0,78-30-1799 0 0,0 0-1 0 0,1 1 1 0 0,0 0-1 0 0,0 1 1 0 0,1 1 0 0 0,0-1-1 0 0,0 2 1 0 0,1-1-1 0 0,0 1 1 0 0,1 1-1 0 0,1-1 1 0 0,0 1 0 0 0,0 1-1 0 0,-4 11-22 0 0,-13 57-67 0 0,26-80 94 0 0,-1 0-1 0 0,0 0 1 0 0,0-1-1 0 0,0 1 0 0 0,1 0 1 0 0,-1-1-1 0 0,1 1 1 0 0,-1-1-1 0 0,0 1 0 0 0,1-1 1 0 0,-1 1-1 0 0,1-1 0 0 0,-1 0 1 0 0,1 0-1 0 0,-1 0 1 0 0,1 0-1 0 0,-1 0 0 0 0,1 0 1 0 0,-1 0-1 0 0,0-1 1 0 0,1 1-1 0 0,-1 0 0 0 0,1-1 1 0 0,-1 1-1 0 0,0-1 0 0 0,1 1 1 0 0,-1-1-1 0 0,1 0-26 0 0,86-73 868 0 0,74-109-498 0 0,-120 164-445 0 0,-40 50-38 0 0,-5 129-531 0 0,3-157 513 0 0,0 1 0 0 0,0 0 0 0 0,1-1 0 0 0,0 1 0 0 0,-1 0 0 0 0,1-1 0 0 0,1 1 0 0 0,-1-1 0 0 0,0 1 0 0 0,1-1 0 0 0,0 0-1 0 0,0 0 1 0 0,0 0 0 0 0,0 0 0 0 0,0 0 0 0 0,0 0 0 0 0,1 0 0 0 0,0-1 0 0 0,-1 1 0 0 0,1-1 0 0 0,1 1 131 0 0,20 8-5114 0 0,2-6-6135 0 0,-18-5 2263 0 0</inkml:trace>
  <inkml:trace contextRef="#ctx0" brushRef="#br0" timeOffset="1448.274">1162 836 11106 0 0,'0'0'1995'0'0,"0"0"-657"0"0,0 0-96 0 0,0 0 234 0 0,0 0 111 0 0,0 0-53 0 0,0 0-134 0 0,0 0-176 0 0,0 0-180 0 0,0 0-174 0 0,0 0-205 0 0,0 0-168 0 0,0 0-119 0 0,8-10-63 0 0,48-71 417 0 0,64-151 434 0 0,-101 213-1264 0 0,-19 67 14 0 0,-11 110 72 0 0,42-163 116 0 0,61-93 32 0 0,-77 81-140 0 0,1 0 0 0 0,0 1 0 0 0,1 1 0 0 0,0 0 0 0 0,1 1 0 0 0,12-6 4 0 0,-29 20-1 0 0,-1 0-1 0 0,0-1 0 0 0,1 1 1 0 0,-1 0-1 0 0,1 0 0 0 0,-1-1 1 0 0,1 1-1 0 0,-1 0 0 0 0,1 0 1 0 0,-1 0-1 0 0,1 0 0 0 0,0 0 1 0 0,-1 0-1 0 0,1-1 0 0 0,-1 1 1 0 0,1 0-1 0 0,-1 1 0 0 0,1-1 1 0 0,-1 0-1 0 0,1 0 0 0 0,-1 0 1 0 0,1 0-1 0 0,-1 0 0 0 0,1 0 1 0 0,-1 1-1 0 0,1-1 0 0 0,-1 0 1 0 0,1 0-1 0 0,-1 1 0 0 0,1-1 0 0 0,-1 0 1 0 0,1 1-1 0 0,-1-1 0 0 0,0 1 1 0 0,1-1-1 0 0,-1 0 0 0 0,0 1 1 0 0,1-1-1 0 0,-1 1 0 0 0,0-1 1 0 0,0 1-1 0 0,1-1 0 0 0,-1 1 1 0 0,0-1-1 0 0,0 1 0 0 0,0-1 1 0 0,0 1-1 0 0,0-1 0 0 0,0 1 1 0 0,0-1-1 0 0,0 1 0 0 0,0 0 1 0 0,0-1-1 0 0,0 1 0 0 0,0-1 1 0 0,0 1-1 0 0,0-1 0 0 0,0 1 1 0 0,0-1-1 0 0,-1 1 0 0 0,1-1 1 0 0,0 1-1 0 0,0-1 0 0 0,-1 1 1 0 0,1-1-1 0 0,0 1 0 0 0,-1-1 0 0 0,1 0 1 0 0,0 1 1 0 0,-10 43 27 0 0,-19 99-63 0 0,28-142-8 0 0,1 1-1 0 0,-1-1 1 0 0,1 0-1 0 0,0 1 0 0 0,0-1 1 0 0,-1 0-1 0 0,1 1 0 0 0,0-1 1 0 0,0 1-1 0 0,0-1 0 0 0,0 0 1 0 0,1 1-1 0 0,-1-1 1 0 0,0 1-1 0 0,1-1 0 0 0,-1 0 1 0 0,1 1-1 0 0,-1-1 0 0 0,1 0 1 0 0,-1 0-1 0 0,1 1 0 0 0,0-1 1 0 0,0 0-1 0 0,0 0 1 0 0,0 0-1 0 0,-1 0 0 0 0,2 0 1 0 0,-1 0-1 0 0,0 0 0 0 0,0 0 1 0 0,0 0-1 0 0,0-1 0 0 0,0 1 1 0 0,1 0-1 0 0,-1-1 1 0 0,0 1-1 0 0,1-1 0 0 0,-1 1 1 0 0,0-1-1 0 0,1 0 0 0 0,-1 0 1 0 0,0 1-1 0 0,1-1 0 0 0,-1 0 1 0 0,1 0-1 0 0,-1 0 1 0 0,0 0-1 0 0,1-1 0 0 0,-1 1 45 0 0,27-10-4606 0 0,-20 5-28 0 0,-1 2-3900 0 0</inkml:trace>
  <inkml:trace contextRef="#ctx0" brushRef="#br0" timeOffset="1802.048">1713 681 9410 0 0,'0'0'2116'0'0,"0"0"-171"0"0,0 0 79 0 0,0 0-54 0 0,0 0-219 0 0,0 0-216 0 0,0 0-196 0 0,0 0-236 0 0,0 0-218 0 0,0 0-184 0 0,35-3-151 0 0,109-14-80 0 0,-69-8 162 0 0,-62 15-476 0 0,0 3-13 0 0,1-1 1 0 0,-1-1-1 0 0,-1 0 0 0 0,0-1 1 0 0,0-1-1 0 0,-1 1 0 0 0,0-2 0 0 0,-1 0 1 0 0,0 0-1 0 0,-1 0 0 0 0,1-3-143 0 0,-9 13 10 0 0,0 1 0 0 0,0 0 0 0 0,0-1 0 0 0,-1 1 0 0 0,1-1 0 0 0,0 1 0 0 0,-1-1 0 0 0,1 1 0 0 0,-1-1 0 0 0,0 1 0 0 0,1-1 0 0 0,-1 1 0 0 0,0-1 0 0 0,0 0 0 0 0,0 1 0 0 0,0-1 0 0 0,0 1 0 0 0,0-1 0 0 0,-1 0 0 0 0,1 1 0 0 0,-1-1 0 0 0,1 1 0 0 0,-1-1 0 0 0,1 1 0 0 0,-1-1 0 0 0,0 1 0 0 0,1 0 0 0 0,-1-1 0 0 0,0 1 0 0 0,0 0 0 0 0,0-1 0 0 0,0 1 0 0 0,-1 0 0 0 0,1 0 0 0 0,0 0 0 0 0,0 0 0 0 0,-1 0 0 0 0,1 0 0 0 0,0 0 0 0 0,-1 1 0 0 0,1-1 0 0 0,-1 0 0 0 0,1 1 0 0 0,-1-1 0 0 0,1 1 0 0 0,-1 0 0 0 0,1-1 0 0 0,-1 1 0 0 0,0 0 0 0 0,1 0 0 0 0,-1 0 0 0 0,0 0-10 0 0,-14 0 1 0 0,0 1 0 0 0,0 1-1 0 0,0 1 1 0 0,1 0 0 0 0,-1 1-1 0 0,0 0 1 0 0,1 1 0 0 0,0 1-1 0 0,0 1 1 0 0,1 0 0 0 0,0 0-1 0 0,0 2 1 0 0,1 0 0 0 0,0 0-1 0 0,0 1 1 0 0,1 1 0 0 0,0 0-1 0 0,1 1 1 0 0,0 0 0 0 0,1 0-1 0 0,1 1 1 0 0,0 1 0 0 0,0-1-1 0 0,-2 9 0 0 0,8-14 11 0 0,0 1 0 0 0,0 0 0 0 0,1 0 0 0 0,0 0 0 0 0,1 0 0 0 0,0 0 0 0 0,0 0 0 0 0,1 1 0 0 0,0-1 0 0 0,0 0 0 0 0,1 0 0 0 0,1 0 0 0 0,0 0 0 0 0,0 0 0 0 0,0 0 0 0 0,1 0 0 0 0,1 0 0 0 0,-1-1 0 0 0,1 0 0 0 0,1 0 0 0 0,-1 0 1 0 0,2 0-1 0 0,-1-1 0 0 0,1 1 0 0 0,0-1 0 0 0,0-1 0 0 0,1 1 0 0 0,0-1 0 0 0,0 0 0 0 0,0-1 0 0 0,1 0 0 0 0,0 0 0 0 0,0 0 0 0 0,0-1 0 0 0,1-1 0 0 0,0 1-11 0 0,4 3 0 0 0,1-2-1 0 0,0 1 1 0 0,0-2 0 0 0,0 1 0 0 0,1-2 0 0 0,-1 0 0 0 0,1-1 0 0 0,0-1 0 0 0,-1 0 0 0 0,1 0 0 0 0,0-2 0 0 0,0 0 0 0 0,0-1 0 0 0,13-3 0 0 0,63-39-2697 0 0,-73 30-1878 0 0,-6 6-7694 0 0</inkml:trace>
</inkml:ink>
</file>

<file path=ppt/ink/ink4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31:50.41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336 42 0 0 0,'0'0'1890'0'0,"0"0"110"0"0,0 0 51 0 0,0 0-68 0 0,0 0-165 0 0,0 0-208 0 0,0 0-202 0 0,0 0-161 0 0,0 0-113 0 0,0 0-64 0 0,0 0-81 0 0,2-5-70 0 0,5-15-49 0 0,-8 19-689 0 0,0-1 0 0 0,0 1-1 0 0,0 0 1 0 0,0 0 0 0 0,0 0-1 0 0,0 0 1 0 0,-1 0 0 0 0,1 0-1 0 0,0 0 1 0 0,-1 0 0 0 0,1 0-1 0 0,0 1 1 0 0,-1-1 0 0 0,1 1-1 0 0,-1-1 1 0 0,1 1 0 0 0,-1-1-1 0 0,1 1 1 0 0,-1 0 0 0 0,1-1-1 0 0,-1 1 1 0 0,1 0 0 0 0,-1 0-1 0 0,1 0 1 0 0,-1 1 0 0 0,0-1-1 0 0,1 0 1 0 0,-1 1-181 0 0,1-1 46 0 0,-9 2 123 0 0,0 0 0 0 0,-1 1-1 0 0,1 0 1 0 0,1 1-1 0 0,-1 0 1 0 0,0 0 0 0 0,1 1-1 0 0,0 1 1 0 0,0-1 0 0 0,1 1-1 0 0,0 1 1 0 0,-7 6-169 0 0,-7 4 252 0 0,8-6-152 0 0,0 2 1 0 0,1 0 0 0 0,1 0-1 0 0,0 1 1 0 0,1 0 0 0 0,0 1-1 0 0,1 1 1 0 0,1-1 0 0 0,0 2 0 0 0,1-1-101 0 0,2-1 50 0 0,1 0 0 0 0,0 0 1 0 0,1 0-1 0 0,0 1 1 0 0,2 0-1 0 0,-1-1 0 0 0,2 1 1 0 0,0 0-1 0 0,1 0 1 0 0,1 4-51 0 0,0-16 41 0 0,-1 0 1 0 0,1 0-1 0 0,0 0 1 0 0,1 0-1 0 0,-1-1 0 0 0,0 1 1 0 0,1 0-1 0 0,0 0 1 0 0,0-1-1 0 0,0 1 1 0 0,1-1-1 0 0,-1 0 1 0 0,1 0-1 0 0,-1 0 1 0 0,1 0-1 0 0,0 0 1 0 0,0 0-1 0 0,1-1 1 0 0,-1 0-1 0 0,0 1 1 0 0,1-1-1 0 0,0 0 1 0 0,-1-1-1 0 0,1 1 1 0 0,0-1-1 0 0,0 1 1 0 0,0-1-1 0 0,2 0-41 0 0,117 7 1118 0 0,-66-25-714 0 0,-55 11-1815 0 0,-3-1-2468 0 0,-1-3-9080 0 0,2 7 1260 0 0</inkml:trace>
  <inkml:trace contextRef="#ctx0" brushRef="#br0" timeOffset="235.918">325 587 1184 0 0,'0'0'2721'0'0,"0"0"-303"0"0,0 0-134 0 0,0 0-46 0 0,0 0-134 0 0,0 0-255 0 0,0 0-306 0 0,0 0-274 0 0,0 0-204 0 0,0 0-154 0 0,0 0-121 0 0,0 0-93 0 0,0 0-5 0 0,2-7 4 0 0,29-77 1407 0 0,4 0 0 0 0,3 2 0 0 0,8-7-2103 0 0,56-40 547 0 0,-99 126-551 0 0,-1 2-12 0 0,-1 1 5 0 0,-1 0 1 0 0,0 31-129 0 0,0 212 124 0 0,0-241 15 0 0,0 0-1 0 0,0 1 1 0 0,1-1-1 0 0,-1 0 0 0 0,1 0 1 0 0,0 1-1 0 0,-1-1 1 0 0,1 0-1 0 0,0 0 1 0 0,0 0-1 0 0,1 0 1 0 0,-1 0-1 0 0,0 0 0 0 0,1 0 1 0 0,-1 0-1 0 0,1 0 1 0 0,0-1-1 0 0,-1 1 1 0 0,1-1-1 0 0,0 1 1 0 0,0-1-1 0 0,0 0 0 0 0,0 1 1 0 0,1-1 0 0 0,30-28 171 0 0,152-208 35 0 0,-130 177-250 0 0,-54 57 27 0 0,-1 1 10 0 0,0 0 19 0 0,0 0-4 0 0,0 0-36 0 0,0 0-18 0 0,0 23-100 0 0,2 325-581 0 0,12-343-5124 0 0,-12-5 1922 0 0,0 0-7893 0 0</inkml:trace>
</inkml:ink>
</file>

<file path=ppt/ink/ink4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34:21.27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1 620 7514 0 0,'0'0'1253'0'0,"0"0"-283"0"0,0 0-106 0 0,0 0 164 0 0,0 0 298 0 0,0 0 166 0 0,0 0-84 0 0,0 0-205 0 0,0 0-225 0 0,0 0-153 0 0,0 0-86 0 0,15 11-39 0 0,47 37-37 0 0,-55-43-479 0 0,0-1 0 0 0,1 0 1 0 0,-1-1-1 0 0,1 1 0 0 0,-1-1 0 0 0,1-1 0 0 0,0 1 0 0 0,0-1 1 0 0,0-1-1 0 0,1 0 0 0 0,-1 0 0 0 0,0 0 0 0 0,0-1 0 0 0,1 0 0 0 0,2-1-184 0 0,7 1 305 0 0,12-5-69 0 0,-2 0 0 0 0,1-1 0 0 0,-1-2 0 0 0,0-1-1 0 0,0-1 1 0 0,-1-2 0 0 0,-1 0 0 0 0,0-2 0 0 0,-1-1-1 0 0,0-1 1 0 0,-1-1 0 0 0,-1-1 0 0 0,-1-1 0 0 0,0-1-1 0 0,-2-1 1 0 0,18-23-236 0 0,10-13 215 0 0,-2-2-1 0 0,-3-2 1 0 0,-3-1 0 0 0,5-16-215 0 0,-3 9 160 0 0,-2-4 179 0 0,-40 72-288 0 0,0 1-19 0 0,0 0-23 0 0,0 0-40 0 0,14 56-69 0 0,-1 28 131 0 0,-4 1 0 0 0,-3 0-1 0 0,-5 62-30 0 0,-2-135-10 0 0,-1 1 0 0 0,0 0 0 0 0,-1 0 0 0 0,-1-1 0 0 0,0 1 0 0 0,0-1 0 0 0,-1 0-1 0 0,0-1 1 0 0,-1 1 0 0 0,-1-1 0 0 0,0 0 0 0 0,0 0 0 0 0,-1-1 0 0 0,-1 0 0 0 0,1-1 0 0 0,-2 0 0 0 0,1 0-1 0 0,-1 0 1 0 0,0-2 0 0 0,-1 1 0 0 0,0-1 0 0 0,0-1 0 0 0,-1 0 0 0 0,0 0 0 0 0,1-1 0 0 0,-2-1 0 0 0,1 0 0 0 0,-1-1-1 0 0,1 0 1 0 0,-1-1 0 0 0,0 0 0 0 0,0-1 0 0 0,0-1 0 0 0,0 0 0 0 0,-3 0 10 0 0,4 0-232 0 0,-1-1 0 0 0,0 0 1 0 0,0-1-1 0 0,1 0 0 0 0,-1-1 0 0 0,1 0 1 0 0,-1-1-1 0 0,1 0 0 0 0,-6-4 232 0 0,13 5-390 0 0,1 1 0 0 0,-1-1-1 0 0,1 0 1 0 0,0 0 0 0 0,0 0 0 0 0,0-1-1 0 0,1 1 1 0 0,-1-1 0 0 0,1 0 0 0 0,0 0-1 0 0,0 0 1 0 0,0 0 0 0 0,0 0 0 0 0,1-1-1 0 0,0 0 1 0 0,-1-1 390 0 0,-1-16-10266 0 0,4 14 1 0 0</inkml:trace>
  <inkml:trace contextRef="#ctx0" brushRef="#br0" timeOffset="382.587">1229 380 6409 0 0,'0'0'2892'0'0,"0"0"-500"0"0,0 0-393 0 0,0 0-264 0 0,0 0-281 0 0,0 0-287 0 0,0 0-216 0 0,0 0-144 0 0,0 0-133 0 0,0 0-124 0 0,0 0-131 0 0,0 0-115 0 0,-10 33-76 0 0,-31 101-47 0 0,32-58 107 0 0,9-70-207 0 0,1-1 0 0 0,1 0 1 0 0,-1 0-1 0 0,1 0 0 0 0,-1 0 0 0 0,1 0 0 0 0,1 0 0 0 0,-1 0 1 0 0,1 0-1 0 0,0-1 0 0 0,0 1 0 0 0,0-1 0 0 0,1 0 0 0 0,-1 0 0 0 0,1 0 1 0 0,0-1-1 0 0,0 1 0 0 0,1-1 0 0 0,-1 0 0 0 0,1 0 0 0 0,-1 0 1 0 0,1-1-1 0 0,0 0 0 0 0,0 1 0 0 0,0-2 0 0 0,0 1 0 0 0,0-1 0 0 0,1 0 1 0 0,-1 0-1 0 0,0 0 0 0 0,1 0 0 0 0,-1-1 0 0 0,0 0 0 0 0,1-1 1 0 0,-1 1-1 0 0,1-1 0 0 0,-1 0 0 0 0,0 0 0 0 0,0 0 0 0 0,0-1 1 0 0,0 0-1 0 0,0 0 0 0 0,0 0 0 0 0,0-1 0 0 0,0 1 0 0 0,-1-1 0 0 0,1 0 1 0 0,2-3-82 0 0,2-6 100 0 0,0-1 0 0 0,-1 0 1 0 0,0-1-1 0 0,-1 1 0 0 0,-1-1 1 0 0,0-1-1 0 0,-1 1 0 0 0,0-1 1 0 0,-1 0-1 0 0,-1 0 1 0 0,0 0-1 0 0,-2-1 0 0 0,1 1 1 0 0,-2-1-1 0 0,0 1 0 0 0,-2-15-100 0 0,2 22-44 0 0,0 0 0 0 0,-1 0-1 0 0,0 0 1 0 0,-1 0 0 0 0,0 1 0 0 0,0-1-1 0 0,0 1 1 0 0,-1-1 0 0 0,0 1 0 0 0,0 0-1 0 0,-1 0 1 0 0,0 0 0 0 0,-5-6 44 0 0,7 11-203 0 0,0-1 1 0 0,-1 0-1 0 0,0 0 0 0 0,0 1 1 0 0,0 0-1 0 0,0-1 1 0 0,0 1-1 0 0,0 0 0 0 0,0 1 1 0 0,-1-1-1 0 0,1 1 1 0 0,0-1-1 0 0,-1 1 0 0 0,0 0 1 0 0,1 0-1 0 0,-1 0 1 0 0,0 1-1 0 0,1-1 0 0 0,-5 1 203 0 0,-31 4-5314 0 0,15 6-3259 0 0,11-2-1066 0 0</inkml:trace>
</inkml:ink>
</file>

<file path=ppt/ink/ink4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34:29.0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358 199 3913 0 0,'0'0'1842'0'0,"0"0"-174"0"0,0 0 27 0 0,0 0 117 0 0,0 0 102 0 0,0 0-94 0 0,0 0-310 0 0,0 0-362 0 0,0 0-327 0 0,0 0-224 0 0,3-4 4839 0 0,12 101-3028 0 0,-10-21-2012 0 0,-4-1 0 0 0,-3 1 0 0 0,-4 0 0 0 0,-2-1-1 0 0,-11 35-395 0 0,-2 4 243 0 0,17-90-1530 0 0,-8-46-2149 0 0,-2-3-2579 0 0,8 6-2739 0 0,4 11-560 0 0</inkml:trace>
  <inkml:trace contextRef="#ctx0" brushRef="#br0" timeOffset="578.284">1 251 4913 0 0,'0'0'1754'0'0,"0"0"-257"0"0,0 0-58 0 0,0 0 123 0 0,0 0 126 0 0,0 0-42 0 0,0 0-254 0 0,0 0-314 0 0,0 0-246 0 0,0 0-120 0 0,0 0-20 0 0,0 0 38 0 0,0 0 17 0 0,23-4 2547 0 0,158-17 244 0 0,253-50-1851 0 0,-350 60-1476 0 0,-83 11-175 0 0,-1 0 9 0 0,0 0-4 0 0,0 0 3 0 0,0 0 3 0 0,0 0-38 0 0,0 0 38 0 0,0 0 17 0 0,0 0-13 0 0,0 0 13 0 0,0 0-8 0 0,-5 3-794 0 0,3-7-2787 0 0,2 4 2866 0 0,0-2 145 0 0,0 2-3581 0 0,0-1-3567 0 0,0 1-3749 0 0</inkml:trace>
  <inkml:trace contextRef="#ctx0" brushRef="#br0" timeOffset="1348.47">991 475 8402 0 0,'0'0'2527'0'0,"0"0"-341"0"0,0 0-163 0 0,0 0-123 0 0,0 0-218 0 0,0 0-308 0 0,0 0-346 0 0,0 0-260 0 0,0 0-155 0 0,0 0-58 0 0,0 0-52 0 0,0 0-27 0 0,0 0-16 0 0,15 11 2981 0 0,51-7-2083 0 0,66 0-385 0 0,-63 3-791 0 0,-64-4-952 0 0,13-9 52 0 0,36-21-5691 0 0,-48 22 3945 0 0,-1 3-2179 0 0,-1-1-3618 0 0</inkml:trace>
  <inkml:trace contextRef="#ctx0" brushRef="#br0" timeOffset="1734.988">927 718 8538 0 0,'0'0'3028'0'0,"0"0"-986"0"0,0 0-668 0 0,0 0-194 0 0,0 0-40 0 0,0 0-85 0 0,0 0-180 0 0,0 0-233 0 0,0 0-141 0 0,0 0 34 0 0,0 0 106 0 0,0 0 131 0 0,3 3 39 0 0,7 1-318 0 0,0 0-1 0 0,1 0 0 0 0,-1-1 1 0 0,1-1-1 0 0,-1 1 1 0 0,1-2-1 0 0,0 1 0 0 0,0-2 1 0 0,0 0-1 0 0,3 0-492 0 0,37 4 367 0 0,57-12-2626 0 0,-97 4 964 0 0,12-5-2843 0 0,-10 2-5153 0 0,-7 5-2151 0 0</inkml:trace>
  <inkml:trace contextRef="#ctx0" brushRef="#br0" timeOffset="2817.174">1871 22 0 0 0,'0'0'1295'0'0,"0"0"345"0"0,0 0 117 0 0,0 0 168 0 0,0 0 151 0 0,0 0-60 0 0,0 0-218 0 0,0 0-305 0 0,0 0-248 0 0,0 0-151 0 0,0 0-89 0 0,0 0-46 0 0,0 0-70 0 0,2-3-77 0 0,5-12-88 0 0,-5 11-77 0 0,-2 4-76 0 0,-2 23 4102 0 0,-46 213-3194 0 0,34-137-1255 0 0,2-34-139 0 0,12-64-67 0 0,0-1 7 0 0,0 0-16 0 0,0 0-25 0 0,0 0-32 0 0,0 0 40 0 0,0 0 3 0 0,0 0 6 0 0,0 0 21 0 0,0 0-64 0 0,0 0-32 0 0,0 0-34 0 0,0 0-46 0 0,0-23-4612 0 0,0 10 688 0 0,0 5-1934 0 0,0 4-3230 0 0</inkml:trace>
  <inkml:trace contextRef="#ctx0" brushRef="#br0" timeOffset="3129.954">1538 446 13155 0 0,'0'0'1620'0'0,"0"0"-532"0"0,0 0-211 0 0,0 0 235 0 0,0 0 257 0 0,0 0 50 0 0,0 0-189 0 0,0 0-284 0 0,0 0-198 0 0,0 0-146 0 0,0 0-101 0 0,34-4-109 0 0,109-15-108 0 0,32 5-387 0 0,-156 22-2427 0 0,-16-2-2177 0 0,-2 2-5082 0 0,-1-8 1575 0 0</inkml:trace>
  <inkml:trace contextRef="#ctx0" brushRef="#br0" timeOffset="3717.3">1606 630 11098 0 0,'0'0'2434'0'0,"0"0"-760"0"0,0 0-424 0 0,0 0-64 0 0,0 0 41 0 0,0 0-78 0 0,0 0-195 0 0,0 0-229 0 0,0 0-197 0 0,0 0-97 0 0,0 0-67 0 0,0 0-27 0 0,13-3-40 0 0,77-19 356 0 0,-42 14-133 0 0,-1 8-335 0 0,-44 1-171 0 0,-1 1 0 0 0,0 0 0 0 0,1-1 1 0 0,-1 1-1 0 0,0 0 0 0 0,0 0 0 0 0,0 1 0 0 0,0-1 0 0 0,0 0 0 0 0,-1 1 1 0 0,1-1-1 0 0,-1 1 0 0 0,1-1 0 0 0,-1 1 0 0 0,0 0 0 0 0,0-1 0 0 0,0 1 0 0 0,-1 0 1 0 0,1 0-1 0 0,-1 0 0 0 0,1 0 0 0 0,-1 0 0 0 0,0 0 0 0 0,0 0 0 0 0,0 2-14 0 0,-15 64 698 0 0,-120 83 99 0 0,131-148-768 0 0,-1 1 0 0 0,1 0 0 0 0,0 0 0 0 0,0 0 0 0 0,0 0 0 0 0,1 1 0 0 0,-1-1 0 0 0,2 1 0 0 0,-1 0 0 0 0,0 0 0 0 0,1 0 0 0 0,0 0 0 0 0,1 1 1 0 0,-1-1-1 0 0,1 0 0 0 0,1 1 0 0 0,-1-1 0 0 0,1 1 0 0 0,0-1 0 0 0,0 1-29 0 0,3-5 64 0 0,-1 0 0 0 0,1 0 1 0 0,0 0-1 0 0,-1 0 1 0 0,1-1-1 0 0,0 1 1 0 0,0-1-1 0 0,0 0 1 0 0,0 0-1 0 0,0 0 0 0 0,1 0 1 0 0,-1 0-1 0 0,0 0 1 0 0,0-1-1 0 0,1 0 1 0 0,-1 0-1 0 0,0 0 1 0 0,0 0-1 0 0,1 0 0 0 0,-1-1 1 0 0,0 1-1 0 0,1-1-64 0 0,4 1 140 0 0,110-28 658 0 0,-66 11-849 0 0,-20-12-2015 0 0,-17 3-5149 0 0,-13 20 3580 0 0,2 2-8177 0 0</inkml:trace>
  <inkml:trace contextRef="#ctx0" brushRef="#br0" timeOffset="4960.337">2103 844 9802 0 0,'0'0'2310'0'0,"0"0"-528"0"0,0 0-271 0 0,0 0-28 0 0,0 0-8 0 0,0 0-143 0 0,0 0-237 0 0,0 0-186 0 0,0 0-101 0 0,0 0-27 0 0,0 0-36 0 0,0 0-63 0 0,0 0-70 0 0,13-13-79 0 0,81-81 702 0 0,71-131 356 0 0,-111 174-1510 0 0,-53 50-83 0 0,0 1-1 0 0,-1-1 1 0 0,1 1-1 0 0,0-1 1 0 0,0 1-1 0 0,0-1 1 0 0,0 1-1 0 0,0 0 0 0 0,0 0 1 0 0,0-1-1 0 0,0 1 1 0 0,-1 0-1 0 0,1 0 1 0 0,0 0-1 0 0,0 0 1 0 0,0 0-1 0 0,0 0 0 0 0,0 0 1 0 0,0 0-1 0 0,0 1 1 0 0,0-1-1 0 0,0 0 1 0 0,0 1-1 0 0,0-1 1 0 0,0 0-1 0 0,0 1 1 0 0,-1-1-1 0 0,1 1 0 0 0,0-1 1 0 0,0 1-1 0 0,-1 0 1 0 0,1-1-1 0 0,0 1 1 0 0,-1 0-1 0 0,1-1 1 0 0,0 1-1 0 0,-1 0 0 0 0,1 0 1 0 0,-1 0-1 0 0,1 0 1 0 0,-1-1-1 0 0,0 1 1 0 0,1 0-1 0 0,-1 0 1 0 0,0 0-1 0 0,0 0 0 0 0,1 0 3 0 0,2 9 2 0 0,0-1 0 0 0,-1 1-1 0 0,0 0 1 0 0,0 0 0 0 0,-1-1-1 0 0,0 1 1 0 0,-1 0-1 0 0,0 0 1 0 0,0 0 0 0 0,-2 9-2 0 0,1-14-14 0 0,-6 101-46 0 0,8-105 60 0 0,0 0-1 0 0,0 0 1 0 0,1 0-1 0 0,-1-1 1 0 0,0 1-1 0 0,0 0 1 0 0,1-1-1 0 0,-1 1 1 0 0,0-1-1 0 0,1 1 1 0 0,-1-1-1 0 0,1 1 1 0 0,-1-1-1 0 0,0 0 1 0 0,1 0-1 0 0,-1 0 1 0 0,1 0-1 0 0,-1 0 0 0 0,1 0 1 0 0,-1 0-1 0 0,0 0 1 0 0,1-1-1 0 0,-1 1 1 0 0,1-1-1 0 0,-1 1 1 0 0,0-1-1 0 0,1 1 1 0 0,-1-1-1 0 0,1 0 1 0 0,93-100 119 0 0,-69 67-123 0 0,-2 5-2 0 0,3-7 21 0 0,1 2 0 0 0,3 1 0 0 0,0 2-1 0 0,26-20-14 0 0,-56 51 4 0 0,0 1-1 0 0,0-1 1 0 0,0 0-1 0 0,0 1 0 0 0,1-1 1 0 0,-1 1-1 0 0,0 0 0 0 0,0-1 1 0 0,0 1-1 0 0,0 0 0 0 0,0-1 1 0 0,-1 1-1 0 0,1 0 0 0 0,0 0 1 0 0,0 0-1 0 0,0 0 0 0 0,-1 0 1 0 0,1 0-1 0 0,0 0 0 0 0,-1 0 1 0 0,1 0-1 0 0,-1 0 0 0 0,1 0 1 0 0,-1 0-1 0 0,0 0 0 0 0,1 0 1 0 0,-1 1-1 0 0,0-1 0 0 0,0 0 1 0 0,0 0-1 0 0,0 0 0 0 0,0 1 1 0 0,0-1-1 0 0,0 0 0 0 0,0 0 1 0 0,-1 0-1 0 0,1 1 0 0 0,0-1 1 0 0,-1 0-1 0 0,1 0 1 0 0,-1 0-1 0 0,1 0 0 0 0,-1 0 1 0 0,0 1-4 0 0,1 7 54 0 0,1 289 842 0 0,7-259-833 0 0,-7-38-54 0 0,0-1 10 0 0,0 0-9 0 0,-1 0 0 0 0,0 0 4 0 0,0 0-3 0 0,0 0-16 0 0,0 0 17 0 0,0 29 676 0 0,5-10-540 0 0,-3-19-77 0 0,-2 0-66 0 0,0 0-20 0 0,0 0 1 0 0,-1-16-3446 0 0,0 7-7994 0 0,1 8-730 0 0</inkml:trace>
</inkml:ink>
</file>

<file path=ppt/ink/ink4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36:34.21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2482 1134 24 0 0,'0'0'1287'0'0,"0"0"-39"0"0,0 0 161 0 0,0 0 266 0 0,0 0 118 0 0,0 0-60 0 0,0 0-294 0 0,0 0-340 0 0,0 0-274 0 0,0 0-142 0 0,0 0-47 0 0,0 0-32 0 0,0 0 2 0 0,0 0-30 0 0,0 0-35 0 0,-4 22 3309 0 0,-23 48-1940 0 0,14-22-1321 0 0,13-48-625 0 0,0 0-10 0 0,0 0-9 0 0,11-1-682 0 0,9-28-3696 0 0,-14 19-2685 0 0,0 2-2984 0 0</inkml:trace>
  <inkml:trace contextRef="#ctx0" brushRef="#br0" timeOffset="-119007.782">98 328 13467 0 0,'0'0'1816'0'0,"0"0"-406"0"0,0 0-183 0 0,0 0-2 0 0,0 0 6 0 0,0 0-129 0 0,0 0-275 0 0,0 0-226 0 0,0 0-151 0 0,0 0-66 0 0,0 0 1 0 0,0 0 70 0 0,0 0 44 0 0,3 6 9 0 0,74 165 2019 0 0,-50 53-2128 0 0,-11-183-299 0 0,-15-41-104 0 0,6-12 768 0 0,98-165-252 0 0,33-80-411 0 0,-111 206-37 0 0,-26 51-49 0 0,-1 0 8 0 0,0 0 5 0 0,0 0-11 0 0,0 0-6 0 0,0 0 3 0 0,0 0-3 0 0,0 0-15 0 0,0 0 19 0 0,0 0-2 0 0,0 0 7 0 0,0 0-4 0 0,0 0-7 0 0,0 0-7 0 0,0 0-17 0 0,0 0 28 0 0,0 0-17 0 0,0 0 10 0 0,0 0-1 0 0,0 0-25 0 0,0 0 32 0 0,0 0 7 0 0,0 0-2 0 0,0 0-21 0 0,0 0-11 0 0,0 0-1 0 0,0 0-1 0 0,0 0 1 0 0,0 0 29 0 0,0 0 18 0 0,0 0-18 0 0,0 0-13 0 0,0 0-22 0 0,0 0 22 0 0,0 0-12 0 0,0 0 16 0 0,0 0 5 0 0,0 0-18 0 0,0 0 2 0 0,0 0 14 0 0,0 0 7 0 0,14-30 76 0 0,-29 23-5362 0 0,6 4-503 0 0,2 2-3807 0 0,3 1-125 0 0</inkml:trace>
  <inkml:trace contextRef="#ctx0" brushRef="#br0" timeOffset="-118633.449">1 0 13467 0 0,'0'0'1740'0'0,"0"0"-231"0"0,0 0-20 0 0,0 0 22 0 0,0 0-137 0 0,0 0-281 0 0,0 0-302 0 0,0 0-227 0 0,0 0-121 0 0,0 0-32 0 0,0 0 80 0 0,0 0 87 0 0,1 5 81 0 0,0-3-565 0 0,0 0 0 0 0,0 0 0 0 0,0 0 0 0 0,0 0 0 0 0,0 0 0 0 0,0 0 0 0 0,0 0 0 0 0,1 0 0 0 0,-1-1 0 0 0,1 1 0 0 0,-1 0 0 0 0,1-1 0 0 0,0 1 0 0 0,-1-1 0 0 0,1 0 0 0 0,0 1 0 0 0,0-1 0 0 0,0 0 0 0 0,0 0 0 0 0,0 0 0 0 0,0-1 0 0 0,1 1 0 0 0,0 0-94 0 0,22 5 359 0 0,1-1-1 0 0,-1-1 1 0 0,1-1-1 0 0,0-1 1 0 0,0-2-1 0 0,18-1-358 0 0,-2 0 30 0 0,4-5-2673 0 0,-31 1-1701 0 0,-2-2-4079 0 0,-10 3-3653 0 0</inkml:trace>
  <inkml:trace contextRef="#ctx0" brushRef="#br0" timeOffset="-117916.1">702 100 3601 0 0,'0'0'3821'0'0,"0"0"-1051"0"0,0 0-445 0 0,0 0-163 0 0,0 0-212 0 0,0 0-287 0 0,0 0-360 0 0,0 0-326 0 0,0 0-196 0 0,0 0-87 0 0,0 0-37 0 0,0 0-25 0 0,0 0-15 0 0,18-4 1897 0 0,134 0-279 0 0,-150 6-2219 0 0,-1-1-1 0 0,1 1 0 0 0,-1-1 1 0 0,0 1-1 0 0,0 0 1 0 0,0-1-1 0 0,0 1 0 0 0,0 0 1 0 0,0 0-1 0 0,-1 0 1 0 0,1-1-1 0 0,0 1 0 0 0,-1 0 1 0 0,0 0-1 0 0,1 0 1 0 0,-1 0-1 0 0,0 0 1 0 0,0 0-1 0 0,0 0 0 0 0,0 0 1 0 0,0 0-1 0 0,-1 0 1 0 0,1 0-1 0 0,-1 0 0 0 0,1 0 1 0 0,-1 0-1 0 0,0 0 1 0 0,1 0-1 0 0,-1-1 0 0 0,0 1 1 0 0,0 0-1 0 0,0-1 1 0 0,-1 1-1 0 0,1 0 0 0 0,0-1 1 0 0,-2 1-16 0 0,-77 100 411 0 0,79-101-402 0 0,0-1 1 0 0,0 1 0 0 0,0 0-1 0 0,0 0 1 0 0,1-1-1 0 0,-1 1 1 0 0,0 0 0 0 0,0 0-1 0 0,1 0 1 0 0,-1 0-1 0 0,0 0 1 0 0,1 0 0 0 0,-1 0-1 0 0,1 0 1 0 0,-1 0-1 0 0,1 0 1 0 0,0 0 0 0 0,-1 0-1 0 0,1 1 1 0 0,0-1 0 0 0,0 0-1 0 0,0 0 1 0 0,0 0-1 0 0,0 0 1 0 0,0 1 0 0 0,0-1-1 0 0,0 0 1 0 0,0 0-1 0 0,1 0 1 0 0,-1 0 0 0 0,0 0-1 0 0,1 0 1 0 0,-1 1 0 0 0,1-1-1 0 0,-1 0 1 0 0,1 0-1 0 0,-1 0 1 0 0,1-1 0 0 0,0 1-1 0 0,0 0 1 0 0,-1 0-1 0 0,1 0 1 0 0,0 0 0 0 0,0-1-1 0 0,0 1 1 0 0,0 0-1 0 0,0-1 1 0 0,0 1 0 0 0,0-1-1 0 0,0 1 1 0 0,0-1 0 0 0,0 1-1 0 0,1-1-9 0 0,10 2 35 0 0,1-2 0 0 0,-1 1 1 0 0,0-2-1 0 0,1 1 0 0 0,-1-2 0 0 0,0 1 0 0 0,1-2 0 0 0,-1 0 0 0 0,0 0 1 0 0,-1-1-1 0 0,1-1 0 0 0,-1 0 0 0 0,4-2-35 0 0,-9 5-111 0 0,1-1-348 0 0,6-1-1833 0 0,-10 0-6716 0 0,-3 3-3427 0 0</inkml:trace>
  <inkml:trace contextRef="#ctx0" brushRef="#br0" timeOffset="-116097.225">1048 571 0 0 0,'0'0'288'0'0,"0"0"940"0"0,0 0 273 0 0,0 0-28 0 0,0 0-63 0 0,0 0-152 0 0,0 0-166 0 0,0 0-135 0 0,0 0-78 0 0,0 0-71 0 0,0 0-69 0 0,0 0-61 0 0,4 2 3386 0 0,13 4-1288 0 0,44 9 2451 0 0,41-16-3511 0 0,34-14-647 0 0,-63 8-646 0 0,-55 2-253 0 0,-30 7-1626 0 0,-26 1-4183 0 0,27-3-458 0 0,7 0-5114 0 0</inkml:trace>
  <inkml:trace contextRef="#ctx0" brushRef="#br0" timeOffset="-115742.348">1254 409 1480 0 0,'0'0'2510'0'0,"0"0"-593"0"0,0 0-150 0 0,0 0 114 0 0,0 0 120 0 0,0 0-43 0 0,0 0-242 0 0,0 0-370 0 0,0 0-318 0 0,0 0-237 0 0,0 0-147 0 0,0 0-45 0 0,0 0 6 0 0,-1 4 32 0 0,-13 132 3732 0 0,-32 70-3246 0 0,39-162-1132 0 0,7-44-42 0 0,0 0-66 0 0,0 0-88 0 0,0 0-189 0 0,16-21-4620 0 0,-9 13 42 0 0,0 1-6317 0 0</inkml:trace>
  <inkml:trace contextRef="#ctx0" brushRef="#br0" timeOffset="-113699.432">2002 78 3953 0 0,'0'0'2555'0'0,"0"0"-288"0"0,0 0-110 0 0,0 0-24 0 0,0 0-108 0 0,0 0-246 0 0,0 0-348 0 0,0 0-324 0 0,0 0-242 0 0,0 0-195 0 0,0 0-107 0 0,0 0-83 0 0,0 19 1609 0 0,-35 182 137 0 0,28-108-2486 0 0,14-97-6740 0 0,-7-3-1961 0 0,0 7-1118 0 0</inkml:trace>
  <inkml:trace contextRef="#ctx0" brushRef="#br0" timeOffset="-113409.346">1659 508 10058 0 0,'0'0'2066'0'0,"0"0"-359"0"0,0 0-132 0 0,0 0-25 0 0,0 0-129 0 0,0 0-188 0 0,35-4-171 0 0,112-17-163 0 0,30 6 1196 0 0,-38 11-3075 0 0,-148 16-6393 0 0,5-6 1186 0 0,0-2-2939 0 0</inkml:trace>
  <inkml:trace contextRef="#ctx0" brushRef="#br0" timeOffset="-112795.423">1777 681 6585 0 0,'0'0'2261'0'0,"0"0"-474"0"0,0 0-288 0 0,0 0-121 0 0,0 0-98 0 0,0 0-20 0 0,0 0-61 0 0,0 0-124 0 0,0 0-94 0 0,0 0-171 0 0,0 0-147 0 0,0 0-68 0 0,0 0-18 0 0,25-1-32 0 0,119-9 397 0 0,-50 3 194 0 0,-97 41-530 0 0,-195 149 46 0 0,161-126-419 0 0,36-56-216 0 0,1 1 1 0 0,-1-1 0 0 0,1 0-1 0 0,0 1 1 0 0,0-1-1 0 0,0 0 1 0 0,0 1 0 0 0,0-1-1 0 0,0 1 1 0 0,0-1-1 0 0,0 0 1 0 0,0 1 0 0 0,1-1-1 0 0,-1 0 1 0 0,0 1-1 0 0,1-1 1 0 0,-1 0 0 0 0,1 0-1 0 0,0 0 1 0 0,-1 1 0 0 0,1-1-1 0 0,0 0 1 0 0,0 0-1 0 0,-1 0 1 0 0,1 0 0 0 0,0 0-1 0 0,0 0 1 0 0,0 0-1 0 0,1 0 1 0 0,-1-1 0 0 0,0 1-1 0 0,0 0 1 0 0,0-1-1 0 0,0 1 1 0 0,1-1 0 0 0,-1 1-1 0 0,0-1 1 0 0,1 1-1 0 0,-1-1 1 0 0,0 0 0 0 0,1 0-1 0 0,-1 0 1 0 0,0 0 0 0 0,1 0-1 0 0,-1 0 1 0 0,1 0-18 0 0,13 1 188 0 0,0-1 0 0 0,1-1-1 0 0,-1 0 1 0 0,0-1 0 0 0,0 0 0 0 0,0-1 0 0 0,0-1 0 0 0,0-1 0 0 0,6-2-188 0 0,-13-4-5031 0 0,-6 2-5007 0 0,-2 6-585 0 0</inkml:trace>
  <inkml:trace contextRef="#ctx0" brushRef="#br0" timeOffset="-1360.605">2727 122 0 0 0,'0'0'671'0'0,"0"0"457"0"0,0 0 23 0 0,0 0-131 0 0,0 0-65 0 0,0 0-45 0 0,6-2 39 0 0,14-3-1066 0 0,37 8 12609 0 0,42 16-9850 0 0,-40-16-56 0 0,-85 5-637 0 0,-99 29-1775 0 0,73-15-46 0 0,-190 81 600 0 0,180-63-343 0 0,62-38-358 0 0,0 0-1 0 0,0 0 0 0 0,1 0 1 0 0,-1 0-1 0 0,0-1 0 0 0,1 1 1 0 0,-1 0-1 0 0,1 0 0 0 0,0 0 0 0 0,-1-1 1 0 0,1 1-1 0 0,0 0 0 0 0,0-1 1 0 0,0 1-1 0 0,0-1 0 0 0,0 1 1 0 0,1-1-1 0 0,-1 1 0 0 0,0-1 1 0 0,1 0-1 0 0,-1 0 0 0 0,1 1 1 0 0,-1-1-1 0 0,1 0 0 0 0,0 0 1 0 0,-1-1-1 0 0,1 1 0 0 0,0 0 1 0 0,0-1-1 0 0,-1 1 0 0 0,1-1 1 0 0,0 1-1 0 0,0-1 0 0 0,0 0 1 0 0,2 0-27 0 0,0 2 65 0 0,17 7 14 0 0,1-1 1 0 0,-1-1-1 0 0,2-1 1 0 0,-1 0-1 0 0,1-2 0 0 0,0-1 1 0 0,0-1-1 0 0,0-1 0 0 0,0-1 1 0 0,2-1-80 0 0,18 1 138 0 0,-43 0-132 0 0,0 0-18 0 0,0 0-19 0 0,0 0 36 0 0,0 0 23 0 0,0 0 38 0 0,-4 8 187 0 0,-42 17-76 0 0,-136 82-90 0 0,-29 29-84 0 0,201-130-2 0 0,0-1 0 0 0,1 2 0 0 0,-1-1 0 0 0,2 1 0 0 0,-1 0 0 0 0,1 1 0 0 0,0 0 0 0 0,0 1 0 0 0,1-1 0 0 0,0 1-1 0 0,-3 6 0 0 0,10-14-8 0 0,0-1 28 0 0,0 0-13 0 0,0 0-19 0 0,0 0 16 0 0,0 0-9 0 0,0 0 11 0 0,0 0-7 0 0,22 4 69 0 0,115 4 258 0 0,-89-9-238 0 0,146-6 178 0 0,-68-11-223 0 0,-83 17 70 0 0,-42 1-95 0 0,-1 0-20 0 0,0 0 10 0 0,0 0 8 0 0,0 0-12 0 0,0 0 15 0 0,0 0-20 0 0,0 0-2 0 0,0 0 14 0 0,0 0-21 0 0,0 0 18 0 0,0 0 6 0 0,0 0 6 0 0,0 0-22 0 0,0 0 20 0 0,0 0 3 0 0,0 0 7 0 0,0 0 49 0 0,0 0-50 0 0,0 0-12 0 0,0 0-7 0 0,0 0-26 0 0,0 0 22 0 0,0 0 7 0 0,0 0-32 0 0,0 0 23 0 0,0 0 18 0 0,0 0-4 0 0,0 0-5 0 0,0 0 4 0 0,0 0-3 0 0,0 0-16 0 0,0 0-4 0 0,0 0 2 0 0,0 0 13 0 0,0 0 0 0 0,0 0-23 0 0,0 0 26 0 0,0 0 13 0 0,-3 1-1556 0 0,0-4-3140 0 0,0 2-5735 0 0,3 1-897 0 0</inkml:trace>
  <inkml:trace contextRef="#ctx0" brushRef="#br0" timeOffset="574.959">2495 1006 0 0 0,'0'0'468'0'0,"0"0"538"0"0,0 0 339 0 0,0 0 265 0 0,0 0 98 0 0,0 0-171 0 0,0 0-357 0 0,0 0-377 0 0,0 0-244 0 0,0 0-71 0 0,0 0 54 0 0,0 0 71 0 0,0 0 49 0 0,2 10 8640 0 0,45-64-8784 0 0,-61 59 1728 0 0,7-2-2451 0 0,14-5 256 0 0,31-22-1063 0 0,-33 16-2632 0 0,-1 0-3321 0 0,-3 4-4527 0 0</inkml:trace>
  <inkml:trace contextRef="#ctx0" brushRef="#br0" timeOffset="21165.867">2961 376 1616 0 0,'0'0'1479'0'0,"0"0"-90"0"0,0 0 164 0 0,0 0 149 0 0,0 0-39 0 0,0 0-227 0 0,0 0-313 0 0,0 0-216 0 0,0 0-129 0 0,0 0-48 0 0,0 0-17 0 0,10-9-23 0 0,28-26-48 0 0,8 5 2189 0 0,-29 21-1557 0 0,-17 9-1258 0 0,1-1 1 0 0,-1 0-1 0 0,1 1 0 0 0,-1-1 1 0 0,1 1-1 0 0,-1-1 1 0 0,1 1-1 0 0,-1-1 0 0 0,1 1 1 0 0,-1-1-1 0 0,1 1 0 0 0,0-1 1 0 0,-1 1-1 0 0,1 0 0 0 0,-1-1 1 0 0,1 1-1 0 0,0 0 0 0 0,0 0 1 0 0,-1-1-1 0 0,1 1 1 0 0,0 0-1 0 0,-1 0 0 0 0,1 0 1 0 0,0 0-1 0 0,0 0 0 0 0,-1 0 1 0 0,1 0-1 0 0,0 0 0 0 0,0 0 1 0 0,-1 1-1 0 0,1-1 0 0 0,0 0 1 0 0,-1 0-1 0 0,1 1 1 0 0,0-1-1 0 0,-1 0 0 0 0,1 1 1 0 0,0-1-1 0 0,-1 0 0 0 0,1 1 1 0 0,-1-1-1 0 0,1 1 0 0 0,-1-1 1 0 0,1 1-1 0 0,-1-1 0 0 0,1 1 1 0 0,-1 0-1 0 0,0-1 1 0 0,1 1-1 0 0,-1 0 0 0 0,0-1 1 0 0,1 1-17 0 0,48 179 1173 0 0,-39 0-906 0 0,-21-113-188 0 0,-4-27 129 0 0,15-39-166 0 0,0-1-6 0 0,0 0 3 0 0,0 0 0 0 0,0 0-3 0 0,0 0 9 0 0,0 0 3 0 0,0 0 0 0 0,0 0 4 0 0,0 0 16 0 0,0 0 7 0 0,0 0 11 0 0,0 0 14 0 0,0 0 22 0 0,0 0 0 0 0,0 0 11 0 0,0 0 15 0 0,0 0-11 0 0,0-33 770 0 0,0 29-897 0 0,-1-8 21 0 0,1 0 0 0 0,0 0 1 0 0,1 0-1 0 0,0 1 0 0 0,1-1 0 0 0,0 0 1 0 0,1 1-1 0 0,1 0 0 0 0,-1-1 0 0 0,5-5-31 0 0,-1 1 19 0 0,2 1-1 0 0,0 0 0 0 0,1 0 0 0 0,0 1 0 0 0,1 1 0 0 0,1 0 0 0 0,11-11-18 0 0,9-6 7 0 0,-25 23-3 0 0,0-1-1 0 0,1 1 0 0 0,0 1 1 0 0,0-1-1 0 0,0 1 1 0 0,1 1-1 0 0,0-1 1 0 0,0 2-1 0 0,0-1 1 0 0,2 1-4 0 0,-3 0-14 0 0,-8 5 13 0 0,0-1 0 0 0,0 0 0 0 0,-1 0 0 0 0,1 1 0 0 0,0-1 0 0 0,0 0-1 0 0,0 0 1 0 0,0 1 0 0 0,-1-1 0 0 0,1 0 0 0 0,0 1 0 0 0,0-1 0 0 0,0 0 0 0 0,0 1 0 0 0,0-1 0 0 0,0 0 0 0 0,0 1 0 0 0,0-1-1 0 0,0 0 1 0 0,0 1 0 0 0,0-1 0 0 0,0 0 0 0 0,0 1 0 0 0,0-1 0 0 0,0 0 0 0 0,0 1 0 0 0,1-1 0 0 0,-1 0 0 0 0,0 0 0 0 0,0 1-1 0 0,0-1 1 0 0,0 0 0 0 0,1 1 0 0 0,-1-1 0 0 0,0 0 0 0 0,0 0 0 0 0,0 1 0 0 0,1-1 0 0 0,-1 0 0 0 0,0 0 0 0 0,1 0 0 0 0,-1 0-1 0 0,0 1 1 0 0,0-1 0 0 0,1 0 0 0 0,-1 0 0 0 0,0 0 0 0 0,1 0 0 0 0,-1 0 0 0 0,0 0 0 0 0,1 0 0 0 0,-1 0 0 0 0,0 0 0 0 0,1 0-1 0 0,-1 0 1 0 0,0 0 0 0 0,1 0 0 0 0,-1 0 0 0 0,0 0 0 0 0,1 0 0 0 0,-1 0 0 0 0,0 0 0 0 0,1 0 0 0 0,-1 0 0 0 0,0 0 0 0 0,0-1-1 0 0,1 1 1 0 0,-1 0 0 0 0,0 0 0 0 0,1 0 1 0 0,19 135 194 0 0,-31-5-108 0 0,-15-16-112 0 0,30-109 252 0 0,8-30-84 0 0,1 0-108 0 0,28-74 52 0 0,-30 78-80 0 0,1 0 0 0 0,0 0 0 0 0,2 1 0 0 0,0 1 0 0 0,2 0 0 0 0,0 1 1 0 0,0 1-1 0 0,2 0 0 0 0,0 1 0 0 0,21-13-6 0 0,14 1-9 0 0,-53 28 18 0 0,0 0 7 0 0,0 0 4 0 0,0 0-9 0 0,0 0-3 0 0,0 0-6 0 0,0 0-18 0 0,0 0 6 0 0,0 0 0 0 0,0 0-3 0 0,0 0 0 0 0,2 19 93 0 0,8 18 19 0 0,-2 0 0 0 0,-2 1-1 0 0,-1 0 1 0 0,-2 1 0 0 0,-1-1 0 0 0,-3 3-99 0 0,3 2 166 0 0,0-42-1703 0 0,3-1-12146 0 0,-5 0 13051 0 0,2 0-10941 0 0</inkml:trace>
  <inkml:trace contextRef="#ctx0" brushRef="#br0" timeOffset="40911.835">3977 685 0 0 0,'0'0'780'0'0,"0"0"727"0"0,0 0 195 0 0,0 0-48 0 0,0 0-51 0 0,-3 0-462 0 0,-9 1 11303 0 0,-22 39-8911 0 0,-7 33-2585 0 0,41-71-928 0 0,-1-1 1 0 0,0 1-1 0 0,1 0 1 0 0,-1-1-1 0 0,1 1 0 0 0,0 0 1 0 0,-1 0-1 0 0,1-1 1 0 0,0 1-1 0 0,0 0 1 0 0,0-1-1 0 0,0 1 0 0 0,1 0 1 0 0,-1 0-1 0 0,0-1 1 0 0,1 1-1 0 0,-1 0 0 0 0,1-1 1 0 0,-1 1-1 0 0,1-1 1 0 0,0 1-1 0 0,0-1 0 0 0,0 1 1 0 0,0-1-1 0 0,0 1 1 0 0,0-1-1 0 0,0 0 0 0 0,0 0 1 0 0,1 1-1 0 0,-1-1-20 0 0,48 5 276 0 0,-30-34-5029 0 0,-19 10-1194 0 0,0 9-4380 0 0,0 2 5154 0 0</inkml:trace>
  <inkml:trace contextRef="#ctx0" brushRef="#br0" timeOffset="41281.922">3996 361 5777 0 0,'0'0'2506'0'0,"0"0"-287"0"0,0 0-198 0 0,0 0-25 0 0,0 0-125 0 0,0 0-278 0 0,0 0-281 0 0,0 0-267 0 0,0 0-222 0 0,0 0-135 0 0,0 0-133 0 0,0 0-93 0 0,0 0-68 0 0,-7 4-75 0 0,-22 14-54 0 0,21-7 810 0 0,15-20-904 0 0,-7 9-155 0 0,0 0 0 0 0,0 0 0 0 0,-1 0 0 0 0,1 0-1 0 0,0 0 1 0 0,0 0 0 0 0,0 0 0 0 0,-1-1-1 0 0,1 1 1 0 0,0 0 0 0 0,0 0 0 0 0,0 0-1 0 0,0 0 1 0 0,-1-1 0 0 0,1 1 0 0 0,0 0-1 0 0,0 0 1 0 0,0 0 0 0 0,0-1 0 0 0,0 1 0 0 0,0 0-1 0 0,0 0 1 0 0,-1-1 0 0 0,1 1 0 0 0,0 0-1 0 0,0 0 1 0 0,0-1 0 0 0,0 1 0 0 0,0 0-1 0 0,0 0-15 0 0,-40 22-216 0 0,40-22 63 0 0,0 0-131 0 0,0 0-273 0 0,3-8-4431 0 0,0 5 8 0 0,2-1-6102 0 0</inkml:trace>
  <inkml:trace contextRef="#ctx0" brushRef="#br0" timeOffset="47924.834">4393 192 0 0 0,'0'0'600'0'0,"0"0"326"0"0,0 0 297 0 0,0 0 390 0 0,0 0 277 0 0,0 0 10 0 0,0 0-259 0 0,0 0-366 0 0,0 0-312 0 0,0 0-175 0 0,0 0-51 0 0,2 1 372 0 0,5 2 9346 0 0,-38 56-8988 0 0,14-15-1384 0 0,8-22 15 0 0,1 0 0 0 0,1 1 0 0 0,0 0 0 0 0,2 1 0 0 0,1-1 0 0 0,-1 17-98 0 0,5 128 537 0 0,4-144-450 0 0,1-1-1 0 0,1 0 0 0 0,1 0 0 0 0,1-1 0 0 0,0 0 1 0 0,6 7-87 0 0,31 38 664 0 0,-27-108-3244 0 0,-6 4-6681 0 0,-9 30-393 0 0</inkml:trace>
  <inkml:trace contextRef="#ctx0" brushRef="#br0" timeOffset="49090.643">4489 424 0 0 0,'0'0'1366'0'0,"0"0"14"0"0,0 0-28 0 0,0 0-36 0 0,0 0-18 0 0,0 0-14 0 0,0 0-25 0 0,0 0-26 0 0,24-1 5687 0 0,29-27-3328 0 0,8-20-1535 0 0,-47 95-1002 0 0,24 118-259 0 0,-37-154-778 0 0,4 18 55 0 0,1 0-1 0 0,1-1 0 0 0,1 0 1 0 0,1 0-1 0 0,8 15-72 0 0,-16-43 69 0 0,-2 1-31 0 0,1-1 1 0 0,0 1-1 0 0,0-1 0 0 0,0 1 1 0 0,0-1-1 0 0,0 1 0 0 0,0-1 1 0 0,0 1-1 0 0,0-1 0 0 0,0 1 1 0 0,0-1-1 0 0,0 1 0 0 0,0-1 1 0 0,0 1-1 0 0,0-1 0 0 0,0 1 1 0 0,1-1-1 0 0,-1 1 0 0 0,0-1 1 0 0,0 0-1 0 0,1 1 1 0 0,-1-1-1 0 0,0 1 0 0 0,1-1 1 0 0,-1 1-1 0 0,0-1 0 0 0,1 0 1 0 0,-1 1-1 0 0,0-1 0 0 0,1 0 1 0 0,-1 0-1 0 0,1 1 0 0 0,-1-1 1 0 0,1 0-1 0 0,-1 0 0 0 0,0 1 1 0 0,1-1-1 0 0,-1 0 0 0 0,1 0 1 0 0,-1 0-1 0 0,1 0 0 0 0,-1 0 1 0 0,1 0-1 0 0,-1 0 0 0 0,1 0 1 0 0,-1 0-1 0 0,1 0 0 0 0,-1 0 1 0 0,1 0-1 0 0,-1 0 0 0 0,1 0 1 0 0,-1-1-1 0 0,1 1 0 0 0,-1 0 1 0 0,1 0-1 0 0,-1 0 1 0 0,1-1-1 0 0,-1 1 0 0 0,1 0-38 0 0,40-180 342 0 0,-24 133-310 0 0,-7 23-15 0 0,-1-1-1 0 0,-1 1 0 0 0,-1-1 0 0 0,-2-1 1 0 0,0 1-1 0 0,-2-1 0 0 0,0-9-16 0 0,-3 35-14 0 0,0 0-6 0 0,0 0 5 0 0,0 0-18 0 0,0 0-25 0 0,0 0-7 0 0,0 0-31 0 0,0 0-9 0 0,0 0-13 0 0,0 0-31 0 0,0 0-35 0 0,0 0-60 0 0,0 0-54 0 0,0 0-58 0 0,0 0-70 0 0,0 0-64 0 0,0 0-98 0 0,0 0-131 0 0,0 0-154 0 0,0 0-157 0 0,0 0-276 0 0,2-3-3820 0 0,0 2-523 0 0,-1 1-4496 0 0</inkml:trace>
  <inkml:trace contextRef="#ctx0" brushRef="#br0" timeOffset="49956.144">4975 678 0 0 0,'0'0'1000'0'0,"0"0"585"0"0,0 0 164 0 0,0 0-55 0 0,0 0-114 0 0,0 0-106 0 0,0 0-91 0 0,0 0-59 0 0,0 0-41 0 0,0 0-64 0 0,7 4 4798 0 0,-14 132-3560 0 0,14-71-2100 0 0,-7-64-363 0 0,0-1-4 0 0,0 0 16 0 0,0 0-18 0 0,0 0-14 0 0,0 0-19 0 0,0 0-36 0 0,0 0-29 0 0,0 0-74 0 0,0 0-97 0 0,0 0-175 0 0,-21-14-11197 0 0,21 14 9007 0 0,-3-1-4972 0 0</inkml:trace>
  <inkml:trace contextRef="#ctx0" brushRef="#br0" timeOffset="50521.966">4999 516 2505 0 0,'0'0'1873'0'0,"0"0"-128"0"0,0 0-58 0 0,0 0-26 0 0,0 0-119 0 0,0 0-251 0 0,0 0-293 0 0,0 0-257 0 0,0 0-148 0 0,0 0-47 0 0,0 0 11 0 0,0 0 30 0 0,0 0-15 0 0,-4 0 1366 0 0,-13 15 1079 0 0,18-15-2849 0 0,2-5 2006 0 0,-3 6-2129 0 0,0-1-28 0 0,0 0-18 0 0,-11 2-3833 0 0,-1 0-8424 0 0,11-2 6773 0 0,1 0 2806 0 0</inkml:trace>
  <inkml:trace contextRef="#ctx0" brushRef="#br0" timeOffset="51089.724">5150 210 2272 0 0,'0'0'1856'0'0,"0"0"-132"0"0,0 0-8 0 0,0 0 47 0 0,0 0-78 0 0,0 0-213 0 0,0 0-313 0 0,0 0-263 0 0,0 0-166 0 0,0 0-69 0 0,0 0 6 0 0,0 0 26 0 0,0 0 12 0 0,0 0-29 0 0,0 0-54 0 0,-4 15 1904 0 0,-32 15-2159 0 0,43-34-132 0 0,26-22 360 0 0,-33 26-497 0 0,0 0 4 0 0,0 0-5 0 0,0 0-2 0 0,0 0-10 0 0,0 0-20 0 0,0 0-18 0 0,0 0-24 0 0,0 0-22 0 0,0 0 10 0 0,-19 18 30 0 0,4-7-93 0 0,-5 4-596 0 0,8-11-3018 0 0,10-2-997 0 0,0 0-4360 0 0,2-2 3390 0 0</inkml:trace>
  <inkml:trace contextRef="#ctx0" brushRef="#br0" timeOffset="52481.742">4439 181 0 0 0,'0'0'1043'0'0,"0"0"271"0"0,0 0 223 0 0,0 0 124 0 0,0 0 3 0 0,0 0-112 0 0,0 0-139 0 0,0 0-140 0 0,0 0-78 0 0,0 0-93 0 0,0 0-129 0 0,0 0-86 0 0,0 0-77 0 0,8 0-73 0 0,59 3 1749 0 0,53 12 12 0 0,-103-15-2260 0 0,100-11 1125 0 0,-116 11-1372 0 0,-1 0 13 0 0,0 0 7 0 0,0 0 10 0 0,0 0 4 0 0,0 0 5 0 0,0 0-4 0 0,0 0 6 0 0,0 0 4 0 0,0 0-10 0 0,0 0-8 0 0,26-7 251 0 0,36-1-167 0 0,-62 8-84 0 0,0 0-6 0 0,0 0 1 0 0,0 0 3 0 0,0 0 29 0 0,0 0 23 0 0,0 0 7 0 0,0 0 10 0 0,0 0 2 0 0,-31 0 2285 0 0,23-3-2307 0 0,1-1-1 0 0,0 0 0 0 0,0 0 0 0 0,1-1 0 0 0,0 0 1 0 0,-1 0-1 0 0,2 0 0 0 0,-1-1 0 0 0,1 0 0 0 0,-1 0 1 0 0,2-1-1 0 0,-1 1 0 0 0,1-1 0 0 0,0 0 0 0 0,-2-5-64 0 0,-12-19-931 0 0,11 18-9113 0 0,7 9-1695 0 0</inkml:trace>
  <inkml:trace contextRef="#ctx0" brushRef="#br0" timeOffset="53341.998">5301 137 0 0 0,'0'0'567'0'0,"0"0"1189"0"0,0 0 457 0 0,0 0 46 0 0,0 0 15 0 0,0 0-129 0 0,0 0-270 0 0,0 0-269 0 0,0 0-280 0 0,0 0-201 0 0,0 0-152 0 0,0 0-127 0 0,0 0-92 0 0,-3-3-86 0 0,-8-7-96 0 0,8 8-84 0 0,3 2-78 0 0,4 23 1609 0 0,10 13-1663 0 0,-2 1 1 0 0,-2 0 0 0 0,-1 1-1 0 0,-2 0 1 0 0,-2 0 0 0 0,-1 1-1 0 0,-2 0 1 0 0,-1-1 0 0 0,-4 24-357 0 0,3-28 110 0 0,-3 7-54 0 0,-1-2 1 0 0,-2 1-1 0 0,-1 0 0 0 0,-3-1 0 0 0,-1-1 0 0 0,-13 31-56 0 0,22-62-11 0 0,0 0 0 0 0,-1 1 1 0 0,0-2-1 0 0,-1 1 0 0 0,0 0 1 0 0,0-1-1 0 0,0 1 0 0 0,0-1 1 0 0,-1 0-1 0 0,0-1 0 0 0,0 1 1 0 0,-3 1 10 0 0,6-7-108 0 0,0-1 0 0 0,1 1 1 0 0,-1-1-1 0 0,0 1 1 0 0,1-1-1 0 0,-1 1 1 0 0,0-1-1 0 0,1 0 1 0 0,-1 0-1 0 0,1 0 1 0 0,-1 0-1 0 0,1 0 1 0 0,0 0-1 0 0,-1 0 1 0 0,1-1-1 0 0,0 1 1 0 0,0 0-1 0 0,0-1 1 0 0,0 1-1 0 0,0-1 1 0 0,0 1-1 0 0,0-1 1 0 0,0 1-1 0 0,1-1 1 0 0,-1 0-1 0 0,1 1 0 0 0,-1-1 1 0 0,1 0-1 0 0,-1 1 1 0 0,1-1-1 0 0,0 0 1 0 0,0 0-1 0 0,0 1 1 0 0,0-1-1 0 0,0 0 1 0 0,1 0-1 0 0,-1 1 1 0 0,0-1-1 0 0,1 0 1 0 0,-1 1-1 0 0,1-2 108 0 0,-1 0-383 0 0,-1-29-3007 0 0,2 10-3517 0 0,1 10-4137 0 0</inkml:trace>
  <inkml:trace contextRef="#ctx0" brushRef="#br0" timeOffset="54041.543">5479 78 2088 0 0,'0'0'2440'0'0,"0"0"-332"0"0,0 0-86 0 0,0 0 46 0 0,0 0-63 0 0,0 0-188 0 0,0 0-275 0 0,0 0-314 0 0,0 0-231 0 0,0 0-159 0 0,0 0-97 0 0,0 0-16 0 0,9 0 5638 0 0,31-1-5611 0 0,-40 1-749 0 0,8-2 31 0 0,-1 1 0 0 0,0 0 0 0 0,1 1 0 0 0,-1-1 0 0 0,0 1 0 0 0,1 1-1 0 0,-1-1 1 0 0,0 1 0 0 0,0 1 0 0 0,1-1 0 0 0,5 3-34 0 0,-11-1 7 0 0,1-1 0 0 0,-1 1 1 0 0,0-1-1 0 0,0 1 0 0 0,-1 0 0 0 0,1 0 1 0 0,-1 0-1 0 0,1 0 0 0 0,-1 0 0 0 0,0 0 1 0 0,0 0-1 0 0,0 1 0 0 0,0-1 0 0 0,-1 0 1 0 0,0 0-1 0 0,1 1 0 0 0,-1-1 0 0 0,0 0 0 0 0,0 1 1 0 0,-1-1-1 0 0,1 0 0 0 0,-1 1 0 0 0,0-1 1 0 0,0 0-1 0 0,0 0 0 0 0,0 0 0 0 0,0 0 1 0 0,-1 0-1 0 0,1 0 0 0 0,-1 0 0 0 0,0 0 1 0 0,0 0-1 0 0,0-1-7 0 0,-60 108 264 0 0,63-108-223 0 0,0 0 0 0 0,0 0 0 0 0,0 0 0 0 0,1 0 0 0 0,-1 0 0 0 0,1 0 0 0 0,0-1 1 0 0,-1 1-1 0 0,1-1 0 0 0,0 1 0 0 0,0-1 0 0 0,0 1 0 0 0,0-1 0 0 0,0 0 0 0 0,0 0 0 0 0,0 0 0 0 0,0 0 1 0 0,0-1-1 0 0,1 1 0 0 0,-1-1 0 0 0,0 1 0 0 0,1-1 0 0 0,-1 0 0 0 0,0 0 0 0 0,1 0 0 0 0,-1 0 0 0 0,0 0 1 0 0,1 0-1 0 0,-1 0 0 0 0,0-1 0 0 0,0 0 0 0 0,1 1 0 0 0,-1-1-41 0 0,3 1 32 0 0,58-6 1318 0 0,-32 2-4086 0 0,-15 3-2453 0 0,-1 1-3674 0 0,-12 0-3676 0 0</inkml:trace>
</inkml:ink>
</file>

<file path=ppt/ink/ink4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09:07.823"/>
    </inkml:context>
    <inkml:brush xml:id="br0">
      <inkml:brushProperty name="width" value="0.05" units="cm"/>
      <inkml:brushProperty name="height" value="0.05" units="cm"/>
    </inkml:brush>
    <inkml:brush xml:id="br1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7663 1208 10826 0 0,'0'0'1983'0'0,"0"0"-584"0"0,0 0-372 0 0,0 0 76 0 0,0 0 220 0 0,0 0 56 0 0,0 0-152 0 0,0 0-280 0 0,0 0-295 0 0,0 0-183 0 0,0 0-114 0 0,0 0-29 0 0,0 0 14 0 0,11 15 873 0 0,-15 272 1122 0 0,0-179-1059 0 0,3-81-5439 0 0,0-12-8164 0 0,1-22 1661 0 0</inkml:trace>
  <inkml:trace contextRef="#ctx0" brushRef="#br0" timeOffset="154.62">7642 619 18388 0 0,'0'0'440'0'0,"0"0"-280"0"0,0 0-288 0 0,0 0 0 0 0,0 0 72 0 0,0 0 104 0 0,0 0-48 0 0,0 0-128 0 0,0 0-328 0 0,0 0-600 0 0,0 0-1265 0 0,28 206-2464 0 0,-17-188-5193 0 0</inkml:trace>
  <inkml:trace contextRef="#ctx0" brushRef="#br0" timeOffset="2169.445">10823 1167 19268 0 0,'0'0'3021'0'0,"0"0"-1269"0"0,0 0-597 0 0,0 0-204 0 0,0 0-190 0 0,0 0-172 0 0,0 0-208 0 0,0 0-177 0 0,0 0-97 0 0,-31 8-75 0 0,-98 28 8 0 0,125-35-37 0 0,0-1-1 0 0,0 1 1 0 0,0 0 0 0 0,1 1 0 0 0,-1-1 0 0 0,1 1 0 0 0,-1-1-1 0 0,1 1 1 0 0,-1 0 0 0 0,1 0 0 0 0,0 1 0 0 0,0-1 0 0 0,0 1-1 0 0,0 0 1 0 0,0-1 0 0 0,1 1 0 0 0,-1 0 0 0 0,1 0 0 0 0,0 1-1 0 0,0-1-2 0 0,-5 8 9 0 0,1-4-9 0 0,0 1-1 0 0,1-1 1 0 0,0 1 0 0 0,0 0-1 0 0,1 1 1 0 0,0-1 0 0 0,1 1-1 0 0,-1 0 1 0 0,2 0 0 0 0,-1 0-1 0 0,1 0 1 0 0,1 0 0 0 0,-1 0 0 0 0,2 0-1 0 0,-1 1 1 0 0,1-1 0 0 0,1 0-1 0 0,0 1 1 0 0,0-1 0 0 0,0 0-1 0 0,2 0 1 0 0,-1 0 0 0 0,1 0-1 0 0,0 0 1 0 0,1-1 0 0 0,0 1-1 0 0,0-1 1 0 0,1 0 0 0 0,4 6 0 0 0,-1-7-1 0 0,1 0 0 0 0,0 0-1 0 0,0-1 1 0 0,0 0 0 0 0,1 0 0 0 0,0-1 0 0 0,0-1 0 0 0,1 0 0 0 0,-1 0 0 0 0,1-1 0 0 0,0 0 0 0 0,0-1-1 0 0,0 0 1 0 0,0-1 0 0 0,0 0 0 0 0,0-1 0 0 0,0 0 0 0 0,0 0 0 0 0,0-1 0 0 0,0-1 0 0 0,0 0 0 0 0,0-1 0 0 0,0 0-1 0 0,-1 0 1 0 0,1-1 0 0 0,-1-1 0 0 0,0 0 0 0 0,7-4 1 0 0,51-40-932 0 0,-32 5-5914 0 0,-30 32-3692 0 0</inkml:trace>
  <inkml:trace contextRef="#ctx0" brushRef="#br0" timeOffset="-1328.693">6326 431 4297 0 0,'0'0'772'0'0,"0"0"-129"0"0,0 0 98 0 0,0 0 405 0 0,0 0 433 0 0,0 0 124 0 0,0 0-128 0 0,0 0-233 0 0,0 0-218 0 0,0 0-155 0 0,0 0-102 0 0,34-12-91 0 0,107-39-114 0 0,62-33 1533 0 0,-188 74-2039 0 0,-2-1 0 0 0,0-1 0 0 0,0 0 0 0 0,-1 0 0 0 0,0-2 0 0 0,-1 1 0 0 0,-1-1 0 0 0,0-1 0 0 0,-1 0 0 0 0,-1 0 0 0 0,0-1 0 0 0,-1 0 0 0 0,0-1 0 0 0,2-12-156 0 0,-4-33 1211 0 0,-5 294-724 0 0,-17 91 227 0 0,-20 468 266 0 0,15-548-471 0 0,-9-110-309 0 0,26-108-160 0 0,7-32-798 0 0,43-118-2863 0 0,-10 32-1470 0 0,-10 30-3760 0 0,-17 36 456 0 0</inkml:trace>
  <inkml:trace contextRef="#ctx0" brushRef="#br0" timeOffset="-375.79">7392 328 11787 0 0,'0'0'2288'0'0,"0"0"-1272"0"0,0 0-412 0 0,0 0 11 0 0,0 0 245 0 0,0 0 258 0 0,0 0 116 0 0,0 0-65 0 0,0 0-214 0 0,0 0-226 0 0,0 0-179 0 0,0 0-143 0 0,0-3-109 0 0,0-9-82 0 0,0 9-46 0 0,0 3-34 0 0,0 0-25 0 0,0 0-9 0 0,0 0-28 0 0,0 0-6 0 0,0 0-11 0 0,0 0-5 0 0,0 0 12 0 0,0 0 16 0 0,0 0 15 0 0,0 0 10 0 0,0 0 12 0 0,0 0 5 0 0,0 0 6 0 0,0 0 8 0 0,0 0 5 0 0,0 0-6 0 0,0 0-12 0 0,0 0-10 0 0,0 0-30 0 0,0 0-21 0 0,-24 41 1232 0 0,-23 52-1231 0 0,-4-2-1 0 0,-5-2 1 0 0,-3-2 0 0 0,-54 58-63 0 0,88-114 8 0 0,-3 0 1 0 0,0-2 0 0 0,-1-1 0 0 0,-2-1 0 0 0,-1-2 0 0 0,-1-1-1 0 0,-1-1 1 0 0,-5 0-9 0 0,39-23 6 0 0,0-1 0 0 0,0 1 0 0 0,0 0 0 0 0,1-1-1 0 0,-1 1 1 0 0,0 0 0 0 0,0-1 0 0 0,0 1 0 0 0,0 0 0 0 0,0 0 0 0 0,0-1-1 0 0,0 1 1 0 0,0 0 0 0 0,-1-1 0 0 0,1 1 0 0 0,0 0 0 0 0,0-1-1 0 0,0 1 1 0 0,0 0 0 0 0,0 0 0 0 0,0-1 0 0 0,-1 1 0 0 0,1 0 0 0 0,0 0-1 0 0,0-1 1 0 0,0 1 0 0 0,-1 0 0 0 0,1 0 0 0 0,0 0 0 0 0,0-1-1 0 0,0 1 1 0 0,-1 0 0 0 0,1 0 0 0 0,0 0 0 0 0,-1 0 0 0 0,1-1-1 0 0,0 1 1 0 0,0 0 0 0 0,-1 0 0 0 0,1 0 0 0 0,0 0-6 0 0,24-28-25 0 0,-7 10 24 0 0,2-1 0 0 0,0 2 1 0 0,1 1-1 0 0,1 0 0 0 0,0 1 1 0 0,1 2-1 0 0,1 0 0 0 0,0 1 0 0 0,8-1 1 0 0,-29 12 2 0 0,0 0 0 0 0,0 1 0 0 0,0-1 0 0 0,0 1 0 0 0,0-1 0 0 0,0 1-1 0 0,0 0 1 0 0,0 0 0 0 0,1 0 0 0 0,-1 0 0 0 0,0 1 0 0 0,0-1 0 0 0,0 0 0 0 0,0 1-1 0 0,0 0 1 0 0,0-1 0 0 0,0 1 0 0 0,0 0 0 0 0,0 0 0 0 0,0 0 0 0 0,0 0 0 0 0,-1 0-1 0 0,1 1 1 0 0,0-1 0 0 0,-1 0 0 0 0,1 1 0 0 0,-1-1 0 0 0,1 1 0 0 0,-1 0 0 0 0,0-1-1 0 0,0 1 1 0 0,0 0 0 0 0,0 0 0 0 0,0 0 0 0 0,0 0 0 0 0,0 0 0 0 0,0 0 0 0 0,-1 0 0 0 0,1 0-3 0 0,16 88 147 0 0,-14-60-107 0 0,1 1-1 0 0,2-1 1 0 0,1 0 0 0 0,1 0-1 0 0,2-1 1 0 0,1 0 0 0 0,1 0-1 0 0,1-2 1 0 0,1 1 0 0 0,2-2-1 0 0,6 8-38 0 0,54 64 413 0 0,-69-35 761 0 0,-3-64-3206 0 0,-4 0-2328 0 0,0 0-3808 0 0,0 1-3277 0 0</inkml:trace>
  <inkml:trace contextRef="#ctx0" brushRef="#br0" timeOffset="671.145">7920 1679 16588 0 0,'0'0'1333'0'0,"0"0"-498"0"0,0 0-248 0 0,0 0 92 0 0,0 0 141 0 0,0 0 61 0 0,0 0-95 0 0,0 0-211 0 0,0 0-198 0 0,0 0-137 0 0,0 0-59 0 0,0 0-14 0 0,0 0 9 0 0,12-19-16 0 0,74-121 210 0 0,10-36 280 0 0,2 3-548 0 0,-88 163-472 0 0,-17 32-211 0 0,3-11 649 0 0,2-6-70 0 0,-6 13 7 0 0,0 0 0 0 0,2 1-1 0 0,0-1 1 0 0,1 2-1 0 0,1-1 1 0 0,0 0-1 0 0,2 1 1 0 0,1 0 0 0 0,0-1-1 0 0,1 1 1 0 0,1 0-1 0 0,2 8-4 0 0,0-22 51 0 0,1 0 0 0 0,0 0 0 0 0,0 0 0 0 0,0-1-1 0 0,0 0 1 0 0,1 0 0 0 0,0 0 0 0 0,0 0 0 0 0,1-1-1 0 0,-1 1 1 0 0,1-2 0 0 0,0 1 0 0 0,0 0 0 0 0,0-1-1 0 0,1 0 1 0 0,-1-1 0 0 0,1 0 0 0 0,-1 0 0 0 0,1 0-1 0 0,0 0 1 0 0,0-1 0 0 0,0 0 0 0 0,-1-1 0 0 0,1 0 0 0 0,0 0-1 0 0,0 0 1 0 0,0-1 0 0 0,0 0 0 0 0,0 0 0 0 0,6-3-51 0 0,-2 1 176 0 0,0-2-1 0 0,-1 0 1 0 0,0 0 0 0 0,0-1 0 0 0,0 0 0 0 0,0-1 0 0 0,-1 0 0 0 0,-1 0 0 0 0,1-1 0 0 0,-1 0 0 0 0,6-7-176 0 0,-7 6 32 0 0,0-1 0 0 0,0 1 0 0 0,0-1 0 0 0,-2 0 0 0 0,1-1 0 0 0,-1 1 0 0 0,-1-1 0 0 0,1 0 0 0 0,-2 0 0 0 0,0-1 0 0 0,0 1 0 0 0,-1-1 0 0 0,-1 1 0 0 0,1-3-32 0 0,-2 14-463 0 0,-16 10-8856 0 0,13-2 1732 0 0,-1-1-3629 0 0</inkml:trace>
  <inkml:trace contextRef="#ctx0" brushRef="#br0" timeOffset="1319.088">8745 1399 12787 0 0,'0'0'1317'0'0,"0"0"-94"0"0,0 0 178 0 0,0 0 166 0 0,0 0-94 0 0,0 0-242 0 0,0 0-260 0 0,0 0-208 0 0,0 0-150 0 0,0 0-114 0 0,0 0-96 0 0,0 0-79 0 0,31-27-53 0 0,94-84-33 0 0,-70 44 81 0 0,-50 59-281 0 0,0 0 0 0 0,-1 0 1 0 0,0 0-1 0 0,0-1 0 0 0,-1 1 0 0 0,0-1 0 0 0,0 0 1 0 0,-1 0-1 0 0,0 0 0 0 0,-1 0 0 0 0,1-3-38 0 0,-4 10-14 0 0,1 0 0 0 0,0 1-1 0 0,-1-1 1 0 0,1 0 0 0 0,-1 1-1 0 0,1 0 1 0 0,-1-1 0 0 0,0 1-1 0 0,0 0 1 0 0,0 0 0 0 0,1 0-1 0 0,-1 0 1 0 0,0 0 0 0 0,0 0-1 0 0,0 1 1 0 0,0-1 0 0 0,-1 0-1 0 0,1 1 1 0 0,0 0 0 0 0,0 0 0 0 0,0-1-1 0 0,0 1 1 0 0,0 1 0 0 0,-1-1-1 0 0,1 0 1 0 0,0 0 0 0 0,0 1-1 0 0,0-1 1 0 0,0 1 0 0 0,0 0-1 0 0,0-1 1 0 0,0 1 0 0 0,0 0-1 0 0,-1 1 15 0 0,-12 6-77 0 0,-1 0-1 0 0,1 2 1 0 0,1-1 0 0 0,0 2-1 0 0,0 0 1 0 0,1 1-1 0 0,0 0 1 0 0,1 1-1 0 0,1 0 1 0 0,0 1-1 0 0,-2 4 78 0 0,5-9-25 0 0,0 1 0 0 0,0 1 0 0 0,1-1 1 0 0,0 1-1 0 0,1 1 0 0 0,0-1 0 0 0,1 1 0 0 0,0 0 0 0 0,1 0 0 0 0,0 1 0 0 0,1-1 0 0 0,0 1 0 0 0,1 0 0 0 0,1 0 0 0 0,0-1 0 0 0,1 4 25 0 0,1-11 5 0 0,0-1 0 0 0,0 1 0 0 0,0 0 0 0 0,1-1 0 0 0,-1 0-1 0 0,1 1 1 0 0,1-1 0 0 0,-1 0 0 0 0,0 0 0 0 0,1 0 0 0 0,0 0-1 0 0,0 0 1 0 0,0-1 0 0 0,0 1 0 0 0,1-1 0 0 0,-1 0 0 0 0,1 0-1 0 0,0 0 1 0 0,0-1 0 0 0,0 1 0 0 0,0-1 0 0 0,1 0-1 0 0,-1 0 1 0 0,0 0 0 0 0,1-1 0 0 0,-1 0 0 0 0,5 1-5 0 0,132 12 571 0 0,-110-18-410 0 0,0-2 1 0 0,0-1-1 0 0,-1-2 1 0 0,0 0-1 0 0,-1-3 1 0 0,0 0-1 0 0,0-2 1 0 0,-1 0-1 0 0,-1-2 1 0 0,-1-2-1 0 0,0 0 1 0 0,-2-1-1 0 0,6-7-161 0 0,19-20 191 0 0,-2-3 0 0 0,-2-2 0 0 0,-3-2 0 0 0,-2-1 1 0 0,-2-2-1 0 0,-2-2 0 0 0,20-49-191 0 0,-42 81-15 0 0,-2-1 0 0 0,-1 0-1 0 0,-2-1 1 0 0,0 0 0 0 0,-2 0 0 0 0,-1 0 0 0 0,-1-1 0 0 0,-1 0 0 0 0,-2 0 0 0 0,-1-1 0 0 0,-2 1 0 0 0,0 0 0 0 0,-2-4 15 0 0,3 28-5 0 0,-1 0 0 0 0,1 0 1 0 0,-1 0-1 0 0,0 0 1 0 0,0 0-1 0 0,-1 1 1 0 0,1-1-1 0 0,-1 0 0 0 0,0 1 1 0 0,0 0-1 0 0,0-1 1 0 0,-1 1-1 0 0,0 0 0 0 0,0 0 1 0 0,0 0-1 0 0,0 0 1 0 0,0 1-1 0 0,-1-1 0 0 0,0 1 1 0 0,1 0-1 0 0,-1 0 1 0 0,0 0-1 0 0,-1 1 1 0 0,1-1-1 0 0,0 1 0 0 0,-1 0 1 0 0,0 0-1 0 0,1 1 1 0 0,-1-1-1 0 0,0 1 0 0 0,0 0 1 0 0,1 0-1 0 0,-1 1 1 0 0,0 0-1 0 0,0-1 0 0 0,0 2 1 0 0,0-1-1 0 0,0 0 1 0 0,0 1-1 0 0,0 0 0 0 0,1 0 1 0 0,-1 1-1 0 0,-1 0 5 0 0,-8 8-3 0 0,1 0 0 0 0,0 2-1 0 0,0-1 1 0 0,1 2 0 0 0,1 0 0 0 0,0 0-1 0 0,0 1 1 0 0,2 0 0 0 0,0 1 0 0 0,0 0-1 0 0,1 0 1 0 0,1 1 0 0 0,1 0 0 0 0,0 0-1 0 0,1 1 1 0 0,1-1 0 0 0,1 1 0 0 0,-1 4 3 0 0,-5 215 269 0 0,14-186-212 0 0,3 0-1 0 0,2-1 1 0 0,2 1 0 0 0,2-2-1 0 0,14 33-56 0 0,18 61 45 0 0,-7-18 3 0 0,-22-77-82 0 0,-2 2 0 0 0,-2 0 0 0 0,-2 0 0 0 0,-2 9 34 0 0,-9-47-721 0 0,-4-19-1368 0 0,-2-3 1184 0 0,-10-31-4938 0 0,11 27-508 0 0,1 7-4818 0 0</inkml:trace>
  <inkml:trace contextRef="#ctx0" brushRef="#br0" timeOffset="1565.777">9240 1016 19068 0 0,'0'0'1232'0'0,"0"0"-387"0"0,0 0-204 0 0,0 0 111 0 0,0 0 176 0 0,0 0 131 0 0,0 0-56 0 0,0 0-124 0 0,0 0-132 0 0,0 0-127 0 0,33 5-135 0 0,104 16-110 0 0,65-13 383 0 0,120 17-3006 0 0,-276-15-672 0 0,-31-6-619 0 0,0 1-3782 0 0,-4-2-4643 0 0</inkml:trace>
  <inkml:trace contextRef="#ctx0" brushRef="#br0" timeOffset="1753.139">10107 1381 20892 0 0,'0'0'377'0'0,"0"0"-257"0"0,0 0-40 0 0,0 0-24 0 0,0 0-32 0 0,0 0-120 0 0,0 0-176 0 0,0 0-369 0 0,0 0-615 0 0,0 0-1112 0 0,0 0-2577 0 0,0 0-6914 0 0</inkml:trace>
  <inkml:trace contextRef="#ctx0" brushRef="#br0" timeOffset="1901.69">10098 1024 21237 0 0,'0'0'1456'0'0,"0"0"-456"0"0,0 0-304 0 0,0 0-208 0 0,0 0-120 0 0,0 0-136 0 0,0 0-144 0 0,0 0-224 0 0,0 0-280 0 0,0 0-464 0 0,0 0-864 0 0,0 0-2017 0 0,0 0-7193 0 0</inkml:trace>
  <inkml:trace contextRef="#ctx0" brushRef="#br0" timeOffset="3507.781">10144 1433 0 0 0,'0'0'671'0'0,"0"0"570"0"0,0 0 110 0 0,0 0-164 0 0,0 0-176 0 0,0 0-112 0 0,0 0-24 0 0,0 0 4 0 0,0 0 2 0 0,4-3 2 0 0,12-7-3 0 0,-12 8 51 0 0,-4 2 43 0 0,0 0 27 0 0,0 0 14 0 0,0 0-55 0 0,0 0-74 0 0,-33 15 6278 0 0,20 70-5010 0 0,11 95-1681 0 0,2-180-658 0 0,13-19-3252 0 0,-3 10-761 0 0,-2 3-4796 0 0,-6 3-508 0 0</inkml:trace>
  <inkml:trace contextRef="#ctx0" brushRef="#br0" timeOffset="32033.38">10210 994 0 0 0,'0'0'400'0'0,"0"0"112"0"0,-2 0 98 0 0,-9 0 52 0 0,8 0 8 0 0,3 0-13 0 0,0 0 2 0 0,0 0 49 0 0,0 0 71 0 0,-1-4 2848 0 0,-3-3-2922 0 0,-2 15 8928 0 0,6-8-9472 0 0,0 0-16 0 0,0 0 14 0 0,0 0 14 0 0,0 0 2 0 0,0 0-8 0 0,0 0-19 0 0,0 0-30 0 0,0 0-12 0 0,0 0-24 0 0,0 0 9 0 0,-19 15 2306 0 0,-10 2-2008 0 0,29-17-346 0 0,0-1 1 0 0,0 1-1 0 0,0 0 0 0 0,0-1 1 0 0,0 1-1 0 0,0-1 0 0 0,-1 1 1 0 0,1 0-1 0 0,0-1 0 0 0,0 1 1 0 0,0 0-1 0 0,-1-1 0 0 0,1 1 1 0 0,0 0-1 0 0,0-1 0 0 0,-1 1 0 0 0,1 0 1 0 0,0 0-1 0 0,-1-1 0 0 0,1 1 1 0 0,0 0-1 0 0,-1 0 0 0 0,1-1 1 0 0,0 1-1 0 0,-1 0 0 0 0,1 0 1 0 0,0 0-1 0 0,-1 0 0 0 0,1 0 1 0 0,-1 0-1 0 0,1 0 0 0 0,0 0 1 0 0,-1 0-1 0 0,1 0 0 0 0,-1 0 0 0 0,1 0 1 0 0,0 0-1 0 0,-1 0 0 0 0,1 0 1 0 0,-1 0-1 0 0,1 0 0 0 0,0 0 1 0 0,-1 0-1 0 0,1 0 0 0 0,-1 1 1 0 0,1-1-1 0 0,0 0 0 0 0,-1 0-43 0 0,0-1-9 0 0,0 0 0 0 0,0-1 0 0 0,0 1 0 0 0,0 0 0 0 0,-1 0-1 0 0,1-1 1 0 0,0 1 0 0 0,-1 0 0 0 0,1 0 0 0 0,-1 1 0 0 0,1-1 0 0 0,-1 0 0 0 0,1 0 0 0 0,-1 1-1 0 0,1-1 1 0 0,-1 1 0 0 0,0-1 0 0 0,0 1 0 0 0,1 0 0 0 0,-1 0 0 0 0,0-1 0 0 0,1 1-1 0 0,-1 0 1 0 0,0 1 0 0 0,0-1 0 0 0,1 0 0 0 0,-1 0 0 0 0,0 1 0 0 0,1-1 0 0 0,-1 1-1 0 0,0 0 1 0 0,1-1 0 0 0,-1 1 0 0 0,1 0 0 0 0,-1 0 0 0 0,1 0 0 0 0,-1 0 0 0 0,1 0-1 0 0,0 0 1 0 0,0 0 0 0 0,-1 1 0 0 0,1-1 0 0 0,0 0 0 0 0,0 1 9 0 0,-19 38-274 0 0,20-39 210 0 0,23 3-21 0 0,-20-4 128 0 0,1-1 1 0 0,-1 1-1 0 0,1 0 1 0 0,-1-1-1 0 0,1 0 1 0 0,-1 0-1 0 0,0 0 0 0 0,0 0 1 0 0,1-1-1 0 0,-1 1 1 0 0,0-1-1 0 0,0 0 1 0 0,0 1-1 0 0,-1-2 0 0 0,1 1 1 0 0,0 0-1 0 0,-1 0 1 0 0,1-1-44 0 0,10-8 193 0 0,-12 11-176 0 0,-1-1 0 0 0,1 1 0 0 0,-1-1 0 0 0,1 1 0 0 0,-1 0 0 0 0,0-1 0 0 0,1 1 0 0 0,-1-1 0 0 0,1 1 1 0 0,-1-1-1 0 0,0 1 0 0 0,0-1 0 0 0,1 0 0 0 0,-1 1 0 0 0,0-1 0 0 0,0 1 0 0 0,0-1 0 0 0,1 1 0 0 0,-1-1 0 0 0,0 0 0 0 0,0 1 0 0 0,0-1 0 0 0,0 0 0 0 0,0 1 0 0 0,0-1 0 0 0,0 1 1 0 0,0-1-1 0 0,-1 0 0 0 0,1 1 0 0 0,0-1 0 0 0,0 1 0 0 0,0-1 0 0 0,-1 1 0 0 0,1-1 0 0 0,0 1 0 0 0,-1-1 0 0 0,1 1 0 0 0,0-1 0 0 0,-1 1 0 0 0,1-1 0 0 0,-1 1 0 0 0,1-1 1 0 0,0 1-1 0 0,-1-1 0 0 0,1 1 0 0 0,-1 0 0 0 0,1 0 0 0 0,-1-1 0 0 0,0 1 0 0 0,1 0 0 0 0,-1 0 0 0 0,1-1 0 0 0,-1 1-17 0 0,0 0-1 0 0,-5 10-454 0 0,5-8-3132 0 0,4-10-6906 0 0,-3 8-686 0 0</inkml:trace>
  <inkml:trace contextRef="#ctx0" brushRef="#br0" timeOffset="33895.363">12331 1499 8290 0 0,'0'0'1612'0'0,"0"0"-305"0"0,0 0-195 0 0,0 0-3 0 0,0 0-13 0 0,0 0-168 0 0,0 0-289 0 0,0 0-251 0 0,0 0-67 0 0,0 0 111 0 0,0 0 172 0 0,8 0 143 0 0,91-11 2621 0 0,-78 2-2988 0 0,0-1 0 0 0,0-1 1 0 0,-1 0-1 0 0,-1-2 0 0 0,0 0 1 0 0,0-1-1 0 0,10-11-380 0 0,-22 18 65 0 0,0 1 1 0 0,-1-1-1 0 0,0 0 0 0 0,0 0 1 0 0,-1 0-1 0 0,0-1 0 0 0,0 0 1 0 0,-1 0-1 0 0,0 0 0 0 0,0-1 1 0 0,-1 1-1 0 0,0-1 0 0 0,-1 0 1 0 0,0 0-1 0 0,0 0 0 0 0,-1 0 1 0 0,0 0-1 0 0,0 0 0 0 0,-1-1 1 0 0,-1-5-66 0 0,-1 10-19 0 0,-1-1 1 0 0,0 1 0 0 0,0 0 0 0 0,-1 0 0 0 0,0 0 0 0 0,0 0 0 0 0,0 1 0 0 0,0-1 0 0 0,-1 1 0 0 0,1 0 0 0 0,-1 0 0 0 0,0 1 0 0 0,0-1 0 0 0,-1 1 0 0 0,1 1 0 0 0,-1-1-1 0 0,1 1 1 0 0,-1-1 0 0 0,0 2 0 0 0,0-1 0 0 0,0 1 0 0 0,0 0 0 0 0,0 0 0 0 0,0 0 0 0 0,0 1 0 0 0,-1 0 0 0 0,1 0 0 0 0,0 1 0 0 0,0-1 0 0 0,0 2 0 0 0,0-1-1 0 0,0 0 1 0 0,-4 3 18 0 0,-9 6-63 0 0,0 0-1 0 0,1 2 1 0 0,0 0-1 0 0,1 1 0 0 0,1 1 1 0 0,0 0-1 0 0,1 2 1 0 0,0-1-1 0 0,1 2 0 0 0,-6 9 64 0 0,11-15 14 0 0,0-1 0 0 0,1 1 0 0 0,1 1 0 0 0,-1-1 1 0 0,2 1-1 0 0,0 1 0 0 0,0-1 0 0 0,1 1 0 0 0,0 0 0 0 0,2 0 0 0 0,-1 0 0 0 0,1 1 0 0 0,1-1 0 0 0,1 1 0 0 0,0 0-14 0 0,0-8 54 0 0,1-1 0 0 0,0 1 1 0 0,0-1-1 0 0,1 1 0 0 0,-1-1 1 0 0,1 1-1 0 0,0-1 0 0 0,1 1 0 0 0,-1-1 1 0 0,1 0-1 0 0,0 1 0 0 0,1-1 0 0 0,-1 0 1 0 0,1-1-1 0 0,0 1 0 0 0,0 0 0 0 0,1-1 1 0 0,-1 0-1 0 0,1 1 0 0 0,0-1 0 0 0,0-1 1 0 0,2 2-55 0 0,15 8 215 0 0,0-2 0 0 0,1-1 0 0 0,0-1 0 0 0,1-1 0 0 0,0 0 0 0 0,0-2 0 0 0,0-1 0 0 0,1-1 0 0 0,0 0 0 0 0,0-2 0 0 0,0-1 0 0 0,0-1 0 0 0,0-1 0 0 0,6-2-215 0 0,-13 3 84 0 0,8 0 27 0 0,0 0 1 0 0,0-2 0 0 0,0-1-1 0 0,0-2 1 0 0,-1 0-1 0 0,0-1 1 0 0,3-2-112 0 0,-26 8-5 0 0,-1 0 1 0 0,1 0-1 0 0,0 0 1 0 0,-1 0-1 0 0,1 0 1 0 0,0-1-1 0 0,-1 1 0 0 0,1 0 1 0 0,0 0-1 0 0,-1 0 1 0 0,1-1-1 0 0,-1 1 1 0 0,1 0-1 0 0,-1-1 0 0 0,1 1 1 0 0,0 0-1 0 0,-1-1 1 0 0,1 1-1 0 0,-1-1 1 0 0,0 1-1 0 0,1-1 0 0 0,-1 1 1 0 0,1-1-1 0 0,-1 1 1 0 0,0-1-1 0 0,1 0 1 0 0,-1 1-1 0 0,0-1 0 0 0,0 1 1 0 0,1-1-1 0 0,-1 0 1 0 0,0 1-1 0 0,0-1 1 0 0,0 0-1 0 0,0 1 0 0 0,0-1 1 0 0,0 0-1 0 0,0 1 1 0 0,0-1-1 0 0,0 0 1 0 0,0 1-1 0 0,0-1 0 0 0,0 0 1 0 0,-1 1-1 0 0,1-1 1 0 0,0 1-1 0 0,0-1 1 0 0,-1 0-1 0 0,1 1 0 0 0,0-1 1 0 0,-1 1-1 0 0,1-1 1 0 0,0 1-1 0 0,-1-1 0 0 0,1 1 1 0 0,-1-1-1 0 0,1 1 1 0 0,-1-1-1 0 0,0 1 5 0 0,-13-12-2773 0 0,5 4-2543 0 0,2 1-3965 0 0,7 7-2496 0 0</inkml:trace>
  <inkml:trace contextRef="#ctx0" brushRef="#br0" timeOffset="34612.156">12937 1790 8626 0 0,'0'0'2618'0'0,"0"0"-447"0"0,0 0-259 0 0,0 0-118 0 0,0 0-200 0 0,0 0-277 0 0,0 0-259 0 0,0 0-194 0 0,0 0-82 0 0,0 0-42 0 0,0 0-48 0 0,0 0-40 0 0,0 0-51 0 0,13-18-55 0 0,40-56-77 0 0,22-73 1086 0 0,-29 54-1079 0 0,5 3-1 0 0,31-41-475 0 0,-14 55 38 0 0,-68 75-69 0 0,0 1-12 0 0,-35 261-369 0 0,35-245 422 0 0,16 137-122 0 0,-15-148 113 0 0,0-1 1 0 0,1 1-1 0 0,0-1 0 0 0,0 0 0 0 0,0 0 0 0 0,0 0 0 0 0,1 0 1 0 0,0 0-1 0 0,0 0 0 0 0,0 0 0 0 0,0-1 0 0 0,0 0 0 0 0,1 1 1 0 0,0-1-1 0 0,-1 0 0 0 0,1-1 0 0 0,0 1 0 0 0,1-1 1 0 0,-1 0-1 0 0,0 0 0 0 0,0 0 0 0 0,1 0 0 0 0,-1-1 0 0 0,1 0 1 0 0,0 0-1 0 0,-1 0 0 0 0,1-1 0 0 0,0 1 0 0 0,0-1 0 0 0,3 0-1 0 0,4-4 76 0 0,1 0-1 0 0,0 0 0 0 0,-1-1 0 0 0,0-1 0 0 0,0 0 0 0 0,0 0 0 0 0,-1-2 1 0 0,0 1-1 0 0,-1-1 0 0 0,1-1 0 0 0,-1 0 0 0 0,-1 0 0 0 0,0-1 0 0 0,0 0 1 0 0,-1-1-1 0 0,-1 0 0 0 0,1 0 0 0 0,-2 0 0 0 0,1-1 0 0 0,0-3-75 0 0,7-8 115 0 0,-1 0 0 0 0,0-1 0 0 0,-2 0 0 0 0,0-1 0 0 0,-2 0 0 0 0,-1-1 0 0 0,-1 0 0 0 0,-1 0 0 0 0,-1 0 0 0 0,-2-1 0 0 0,0-8-115 0 0,-3 34-34 0 0,0 1 0 0 0,0 0 1 0 0,-1-1-1 0 0,1 1 0 0 0,0 0 0 0 0,0-1 1 0 0,-1 1-1 0 0,1-1 0 0 0,0 1 0 0 0,-1 0 1 0 0,1 0-1 0 0,0-1 0 0 0,-1 1 1 0 0,1 0-1 0 0,0 0 0 0 0,-1-1 0 0 0,1 1 1 0 0,-1 0-1 0 0,1 0 0 0 0,0 0 1 0 0,-1 0-1 0 0,1 0 0 0 0,-1-1 0 0 0,1 1 1 0 0,-1 0-1 0 0,1 0 0 0 0,-1 0 0 0 0,1 0 1 0 0,0 0-1 0 0,-1 0 0 0 0,1 1 1 0 0,-1-1-1 0 0,1 0 0 0 0,-1 0 0 0 0,1 0 1 0 0,0 0-1 0 0,-1 0 0 0 0,1 1 1 0 0,-1-1-1 0 0,1 0 0 0 0,0 0 0 0 0,-1 1 1 0 0,1-1-1 0 0,0 0 0 0 0,-1 1 0 0 0,1-1 1 0 0,0 0-1 0 0,-1 1 0 0 0,1-1 1 0 0,0 0-1 0 0,0 1 0 0 0,0-1 0 0 0,-1 0 1 0 0,1 1-1 0 0,0-1 0 0 0,0 1 1 0 0,0-1-1 0 0,0 1 0 0 0,0-1 0 0 0,0 0 1 0 0,0 1-1 0 0,0-1 0 0 0,0 1 0 0 0,0-1 1 0 0,0 1-1 0 0,0-1 0 0 0,0 1 1 0 0,0-1-1 0 0,0 0 0 0 0,0 1 34 0 0,-13 36-2753 0 0,6-19-108 0 0,1 0-3353 0 0,3-10-5559 0 0</inkml:trace>
  <inkml:trace contextRef="#ctx0" brushRef="#br0" timeOffset="35537.976">13955 1433 11739 0 0,'0'0'1675'0'0,"0"0"-349"0"0,0 0-123 0 0,0 0-90 0 0,0 0-205 0 0,0 0-269 0 0,0 0-219 0 0,0 0-60 0 0,0 0 20 0 0,0 0 64 0 0,0 0 17 0 0,0 0-34 0 0,0 0-27 0 0,10 0 10 0 0,64 10 886 0 0,-60-10-1036 0 0,1 0 0 0 0,0-2 0 0 0,0 1 0 0 0,0-2-1 0 0,-1 0 1 0 0,1 0 0 0 0,-1-2 0 0 0,0 0 0 0 0,0 0 0 0 0,-1-1 0 0 0,0-1 0 0 0,0 0 0 0 0,0-1 0 0 0,-1-1-1 0 0,0 0 1 0 0,0 0 0 0 0,7-9-260 0 0,-12 13 57 0 0,-1-1-1 0 0,1 1 0 0 0,-1-1 0 0 0,-1-1 1 0 0,1 1-1 0 0,-1-1 0 0 0,0 0 1 0 0,-1 0-1 0 0,1 0 0 0 0,-2-1 0 0 0,1 1 1 0 0,-1-1-1 0 0,0 0 0 0 0,0 0 1 0 0,-1-1-1 0 0,0 1 0 0 0,-1 0 1 0 0,0-1-1 0 0,0-1-56 0 0,-2 8-12 0 0,-1 0 1 0 0,0 0-1 0 0,0 1 0 0 0,1-1 1 0 0,-1 0-1 0 0,-1 0 0 0 0,1 1 1 0 0,0-1-1 0 0,0 1 1 0 0,0 0-1 0 0,-1 0 0 0 0,1 0 1 0 0,-1 0-1 0 0,1 0 1 0 0,-1 0-1 0 0,1 1 0 0 0,-1-1 1 0 0,1 1-1 0 0,-1-1 0 0 0,0 1 1 0 0,1 0-1 0 0,-1 0 1 0 0,1 1-1 0 0,-1-1 0 0 0,0 0 1 0 0,1 1-1 0 0,-1 0 12 0 0,-5-1-96 0 0,-8 3-22 0 0,0 0 0 0 0,0 2 0 0 0,1 0 0 0 0,-1 1-1 0 0,1 0 1 0 0,1 1 0 0 0,-1 1 0 0 0,1 0 0 0 0,1 1 0 0 0,0 0-1 0 0,0 1 1 0 0,0 1 0 0 0,-8 9 118 0 0,9-11-32 0 0,1-1-1 0 0,0 2 1 0 0,0-1 0 0 0,1 2-1 0 0,0-1 1 0 0,1 1 0 0 0,0 1-1 0 0,1 0 1 0 0,0 0 0 0 0,1 0-1 0 0,0 1 1 0 0,1 0-1 0 0,1 0 1 0 0,0 1 0 0 0,0 0-1 0 0,2 0 1 0 0,0 0 0 0 0,0 0-1 0 0,1 0 1 0 0,1 1 0 0 0,0-1-1 0 0,1 1 1 0 0,1 4 32 0 0,1-13 19 0 0,1 0 1 0 0,-1 0-1 0 0,1 0 0 0 0,0-1 1 0 0,0 1-1 0 0,1-1 1 0 0,0 1-1 0 0,0-1 0 0 0,0-1 1 0 0,0 1-1 0 0,1-1 1 0 0,0 1-1 0 0,0-1 0 0 0,0 0 1 0 0,0-1-1 0 0,1 0 1 0 0,-1 1-1 0 0,1-2 0 0 0,0 1 1 0 0,0-1-1 0 0,5 2-19 0 0,136 23 932 0 0,-116-30-793 0 0,-1-1 1 0 0,0-1 0 0 0,0-2-1 0 0,0-1 1 0 0,-1-1 0 0 0,0-2-1 0 0,0 0 1 0 0,-1-2 0 0 0,-1-2-1 0 0,0 0 1 0 0,-1-1 0 0 0,-1-2-1 0 0,-1-1 1 0 0,0-1 0 0 0,10-11-140 0 0,9-3 116 0 0,102-95 40 0 0,-139 122-149 0 0,0-1 0 0 0,-1 1 0 0 0,-1-1 0 0 0,1 1-1 0 0,-1-2 1 0 0,-1 1 0 0 0,1 0 0 0 0,-1 0 0 0 0,-1-1 0 0 0,0 0 0 0 0,0 0 0 0 0,0 1 0 0 0,-1-1-1 0 0,-1 0 1 0 0,1 0 0 0 0,-1 0 0 0 0,-1 0 0 0 0,-1-6-7 0 0,1 11-7 0 0,-1 1-1 0 0,1-1 1 0 0,-1 1-1 0 0,0-1 1 0 0,0 1-1 0 0,-1 0 1 0 0,1 0-1 0 0,-1 0 1 0 0,0 0-1 0 0,1 0 1 0 0,-1 0-1 0 0,-1 1 1 0 0,1-1-1 0 0,0 1 1 0 0,0 0-1 0 0,-1 0 1 0 0,1 0-1 0 0,-1 1 1 0 0,0-1-1 0 0,0 1 1 0 0,1 0-1 0 0,-1 0 1 0 0,0 0-1 0 0,0 0 1 0 0,0 1-1 0 0,0 0 8 0 0,-107 9-320 0 0,100-6 290 0 0,1 1 1 0 0,-1 0-1 0 0,1 1 0 0 0,-1 1 0 0 0,2-1 0 0 0,-1 2 0 0 0,1-1 0 0 0,-1 1 0 0 0,2 1 1 0 0,-4 2 29 0 0,11-8-7 0 0,0 0 0 0 0,0-1 0 0 0,-1 1 1 0 0,1 0-1 0 0,1 0 0 0 0,-1 0 1 0 0,0 0-1 0 0,0 0 0 0 0,1 0 0 0 0,-1 0 1 0 0,1 0-1 0 0,-1 0 0 0 0,1 0 1 0 0,0 0-1 0 0,0 0 0 0 0,0 1 0 0 0,0-1 1 0 0,1 0-1 0 0,-1 0 0 0 0,0 0 0 0 0,1 0 1 0 0,-1 0-1 0 0,1 0 0 0 0,0 0 1 0 0,0 0-1 0 0,0 0 0 0 0,0 0 0 0 0,0-1 1 0 0,0 1-1 0 0,0 0 0 0 0,1 0 1 0 0,-1-1-1 0 0,1 1 0 0 0,-1-1 0 0 0,1 0 1 0 0,-1 1-1 0 0,1-1 0 0 0,0 0 1 0 0,0 0-1 0 0,0 0 7 0 0,80 35-18 0 0,-14-25 98 0 0,-51-10-68 0 0,0 1 1 0 0,0 1-1 0 0,0 1 0 0 0,-1 0 1 0 0,1 1-1 0 0,-1 1 0 0 0,0 0 1 0 0,12 8-13 0 0,-25-10 16 0 0,0-1 0 0 0,0 1 1 0 0,0 1-1 0 0,0-1 1 0 0,-1 0-1 0 0,1 1 1 0 0,-1-1-1 0 0,0 1 1 0 0,-1 0-1 0 0,1-1 1 0 0,-1 1-1 0 0,0 0 1 0 0,0 0-1 0 0,0 0 0 0 0,-1 0 1 0 0,0 0-1 0 0,0 0 1 0 0,0 0-1 0 0,-1 0 1 0 0,1 0-1 0 0,-2 3-16 0 0,2 11 9 0 0,-30 151 121 0 0,17-55-2620 0 0,22-112-4226 0 0,-5-3 1174 0 0,-2 0-6261 0 0</inkml:trace>
  <inkml:trace contextRef="#ctx0" brushRef="#br0" timeOffset="42319.478">15547 1293 0 0 0,'0'0'1027'0'0,"0"0"295"0"0,0 0 196 0 0,0 0 96 0 0,0 0-40 0 0,0 0-146 0 0,0 0-180 0 0,0 0-166 0 0,0 0-80 0 0,0 0-2 0 0,-3 0-16 0 0,-8 0-31 0 0,9 0-52 0 0,-2-2 3572 0 0,-9-4-2605 0 0,-20-20 702 0 0,28 23-2473 0 0,0 1 0 0 0,0 0 0 0 0,-1 0 0 0 0,1 1 1 0 0,0 0-1 0 0,0-1 0 0 0,-1 2 0 0 0,1-1 0 0 0,-1 1 0 0 0,1-1 0 0 0,-1 2 0 0 0,1-1 0 0 0,-1 0 1 0 0,1 1-1 0 0,0 0 0 0 0,-1 1 0 0 0,-3 0-97 0 0,-24 14 192 0 0,29-12-171 0 0,-10 8 9 0 0,1 0 1 0 0,0 1-1 0 0,1 0 1 0 0,0 1 0 0 0,1 0-1 0 0,1 1 1 0 0,0 0-1 0 0,0 1-30 0 0,3-3 6 0 0,1 1-1 0 0,0 0 0 0 0,1 0 1 0 0,0 0-1 0 0,1 1 0 0 0,0-1 1 0 0,2 1-1 0 0,-1 0 0 0 0,2 0 1 0 0,0 0-1 0 0,1 0 0 0 0,0 0 1 0 0,1 0-6 0 0,0-11 25 0 0,0-1 0 0 0,0 0 0 0 0,0 0 0 0 0,0 0 0 0 0,0 1 0 0 0,1-1 0 0 0,-1 0 0 0 0,1 0 0 0 0,0-1 0 0 0,0 1 0 0 0,0 0 0 0 0,0-1 0 0 0,0 1 0 0 0,1-1 0 0 0,-1 1 0 0 0,1-1 0 0 0,-1 0 0 0 0,1 0 0 0 0,0 0 0 0 0,0-1 0 0 0,0 1 0 0 0,0-1 0 0 0,0 1 0 0 0,0-1 0 0 0,0 0 0 0 0,1 0 0 0 0,-1-1 1 0 0,0 1-1 0 0,1-1 0 0 0,0 1-25 0 0,5-1 86 0 0,1 1 0 0 0,-1-2 0 0 0,1 1 1 0 0,-1-1-1 0 0,1-1 0 0 0,-1 0 1 0 0,0 0-1 0 0,0 0 0 0 0,0-1 0 0 0,4-2-86 0 0,7-4 113 0 0,-1-1 0 0 0,1-1-1 0 0,-2-1 1 0 0,0 0 0 0 0,0-1 0 0 0,-1-1-1 0 0,-1-1 1 0 0,0-1 0 0 0,-1 0-1 0 0,-1 0 1 0 0,0-2 0 0 0,2-5-113 0 0,-8 6 57 0 0,0 0 1 0 0,-2 0-1 0 0,0-1 1 0 0,-1 0-1 0 0,0 0 1 0 0,-2 0-1 0 0,0 0 1 0 0,0-10-58 0 0,-3 12 607 0 0,0 17-603 0 0,0 21 10 0 0,37 206 54 0 0,30 229-104 0 0,-35-252 84 0 0,-19-45-48 0 0,-14-155-3 0 0,0-1 0 0 0,0 1 0 0 0,-1 0 0 0 0,1-1 1 0 0,-1 1-1 0 0,0-1 0 0 0,0 0 0 0 0,-1 1 0 0 0,1-1 0 0 0,-1 0 0 0 0,0 0 0 0 0,0-1 0 0 0,0 1 0 0 0,0-1 0 0 0,-1 1 0 0 0,1-1 0 0 0,-1 0 0 0 0,0 0 0 0 0,-3 1 3 0 0,-9 2-7 0 0,0-2 0 0 0,0 0 0 0 0,0-1 0 0 0,-1 0-1 0 0,1-1 1 0 0,-1-1 0 0 0,0-1 0 0 0,-5-1 7 0 0,19 0-1 0 0,-1-1 0 0 0,2 0 0 0 0,-1 0 0 0 0,0 0-1 0 0,0-1 1 0 0,1 1 0 0 0,-1-1 0 0 0,1 1 0 0 0,0-1 0 0 0,0 0 0 0 0,0 0 0 0 0,0 0 0 0 0,0 0 0 0 0,1 0 0 0 0,-1-1 0 0 0,1 1-1 0 0,0 0 1 0 0,0-1 0 0 0,0 1 0 0 0,0-1 0 0 0,1 1 0 0 0,-1-1 0 0 0,1 1 0 0 0,0-1 0 0 0,0 1 0 0 0,0-1 0 0 0,1-1 1 0 0,0-25-11 0 0,1 0 0 0 0,1 0 1 0 0,2 1-1 0 0,1-1 1 0 0,1 1-1 0 0,2 0 1 0 0,1 1-1 0 0,1 0 1 0 0,1 1-1 0 0,2 0 0 0 0,0 1 1 0 0,2 0 10 0 0,82-102 99 0 0,4 55-91 0 0,-96 47-5690 0 0,-2 3-4591 0 0,0 16-1346 0 0</inkml:trace>
  <inkml:trace contextRef="#ctx0" brushRef="#br0" timeOffset="53418.672">15860 1186 3969 0 0,'0'0'2258'0'0,"0"0"-473"0"0,0 0-206 0 0,0 0 66 0 0,0 0 47 0 0,0 0-78 0 0,0 0-249 0 0,0 0-303 0 0,0 0-219 0 0,0 0-150 0 0,0 0-107 0 0,7-11-63 0 0,19-33-42 0 0,-14 30 4373 0 0,-8 22-3643 0 0,-5 19-1618 0 0,1-27 665 0 0,0 240 257 0 0,2-228-505 0 0,1 0 0 0 0,0-1 0 0 0,1 1 0 0 0,0-1 0 0 0,0 0 0 0 0,2 0 0 0 0,-1 0 0 0 0,1-1 0 0 0,5 6-10 0 0,-9-15 20 0 0,-1 0 1 0 0,1-1-1 0 0,0 1 0 0 0,0-1 0 0 0,0 0 0 0 0,0 0 0 0 0,0 1 0 0 0,-1-1 0 0 0,1 0 0 0 0,0-1 0 0 0,0 1 0 0 0,0 0 0 0 0,0 0 0 0 0,0-1 1 0 0,-1 1-1 0 0,1-1 0 0 0,0 0 0 0 0,0 1 0 0 0,-1-1 0 0 0,1 0 0 0 0,0 0 0 0 0,-1 0 0 0 0,1 0 0 0 0,-1 0 0 0 0,1-1 0 0 0,-1 1 0 0 0,0 0 1 0 0,1-1-1 0 0,-1 1 0 0 0,0-1 0 0 0,0 1 0 0 0,0-1 0 0 0,0 0 0 0 0,0 1 0 0 0,-1-1 0 0 0,1 0 0 0 0,0 0 0 0 0,-1 1 0 0 0,1-1 0 0 0,-1 0 1 0 0,0 0-1 0 0,1-1-20 0 0,3-4 37 0 0,66-153 403 0 0,-2 18-295 0 0,-58 110-108 0 0,7 60 302 0 0,61 150 144 0 0,-49-112-424 0 0,-4 1 0 0 0,-2 1 0 0 0,-3 1 0 0 0,-4 1 0 0 0,-2 0 1 0 0,-1 21-60 0 0,-8 114 266 0 0,-9-183-226 0 0,0 1-1 0 0,-2-1 1 0 0,0-1 0 0 0,-1 1-1 0 0,-1-1 1 0 0,-10 17-40 0 0,13-30 5 0 0,0 0 0 0 0,0 0 1 0 0,-1 0-1 0 0,0-1 0 0 0,0 1 1 0 0,-1-2-1 0 0,0 1 0 0 0,0-1 1 0 0,0 0-1 0 0,-1 0 0 0 0,0-1 1 0 0,0 0-1 0 0,-1 0 0 0 0,1-1 1 0 0,-1 0-1 0 0,0-1 0 0 0,0 0 1 0 0,0 0-1 0 0,-1-1 0 0 0,1 0 1 0 0,0-1-1 0 0,-1 0 0 0 0,1 0 1 0 0,-1-1-1 0 0,0 0 0 0 0,-7-2-5 0 0,14 1-3 0 0,-1-1-1 0 0,1 1 0 0 0,-1-1 0 0 0,1 0 0 0 0,0 0 0 0 0,0 0 1 0 0,0 0-1 0 0,0-1 0 0 0,0 1 0 0 0,0-1 0 0 0,1 0 0 0 0,-1 0 1 0 0,1 0-1 0 0,0 0 0 0 0,0 0 0 0 0,0 0 0 0 0,0 0 0 0 0,1-1 1 0 0,-1 1-1 0 0,1-1 0 0 0,0 1 0 0 0,0-1 0 0 0,0 0 0 0 0,0 0 1 0 0,1 1-1 0 0,0-1 0 0 0,-1 0 0 0 0,1 0 0 0 0,1 1 0 0 0,-1-1 1 0 0,0 0-1 0 0,1 0 0 0 0,0 1 0 0 0,0-1 0 0 0,0 1 1 0 0,0-1-1 0 0,1 0 0 0 0,-1 1 0 0 0,2-3 4 0 0,10-24 4 0 0,2 1 1 0 0,0 0-1 0 0,2 1 0 0 0,1 1 0 0 0,2 1 1 0 0,0 0-1 0 0,20-18-4 0 0,7-11-33 0 0,-13 17-23 0 0,2 2 0 0 0,1 2 0 0 0,38-26 56 0 0,-17 12-781 0 0,-41 37 106 0 0,-7 4-3097 0 0,-3 2-5376 0 0,-5 1-3333 0 0</inkml:trace>
  <inkml:trace contextRef="#ctx0" brushRef="#br0" timeOffset="59577.416">6254 2235 1536 0 0,'0'0'630'0'0,"0"0"-243"0"0,0 0-195 0 0,0 0 82 0 0,0 0 313 0 0,0 0 348 0 0,0 0 245 0 0,0 0 56 0 0,0 0-103 0 0,0 0-169 0 0,0 0-125 0 0,6 0-83 0 0,178 0 6344 0 0,151 34-4693 0 0,364-27-1244 0 0,-220-41-273 0 0,-68 16-409 0 0,479 3 207 0 0,-484-26-77 0 0,-167 16-432 0 0,474-7 401 0 0,-254 23-329 0 0,339-20 430 0 0,-326-5-265 0 0,337-17 458 0 0,239 29-327 0 0,-1000 22-538 0 0,244 11 7 0 0,-35-3 52 0 0,188-16 129 0 0,-153 1-47 0 0,218 3 242 0 0,-42-11-311 0 0,10-10 111 0 0,-187 25 122 0 0,-291 0-286 0 0,0 0 37 0 0,0 0-25 0 0,0 0-13 0 0,0 0 1 0 0,0 0-10 0 0,0 0 0 0 0,0 0 7 0 0,0 0 8 0 0,0 0-10 0 0,0 0 2 0 0,0 0-3 0 0,0 0 23 0 0,0 0-26 0 0,0 0-5 0 0,0 0-2 0 0,0 0-12 0 0,0 0 14 0 0,0 0 7 0 0,0 0-4 0 0,0 0-1 0 0,0 0 2 0 0,-5 4-633 0 0,1-5-3203 0 0,0 2-5354 0 0,1 2-3086 0 0</inkml:trace>
  <inkml:trace contextRef="#ctx0" brushRef="#br0" timeOffset="109292.553">349 2589 880 0 0,'0'0'2417'0'0,"0"0"-382"0"0,0 0-304 0 0,0 0 47 0 0,0 0 105 0 0,0 0-51 0 0,0 0-261 0 0,0 0-369 0 0,0 0-296 0 0,0 0-153 0 0,0 0-52 0 0,2 4 6317 0 0,1 6-5222 0 0,1 90-579 0 0,0-1-964 0 0,-4-58-167 0 0,-1 0 0 0 0,-1-1 0 0 0,-3 1 0 0 0,-1-1 0 0 0,-4 8-86 0 0,-56 165 295 0 0,61-158-2126 0 0,4-59 654 0 0,-3-17-4308 0 0,2 6-4659 0 0,2 7 83 0 0</inkml:trace>
  <inkml:trace contextRef="#ctx0" brushRef="#br0" timeOffset="110677.715">1 2493 1704 0 0,'0'0'1373'0'0,"0"0"-129"0"0,0 0 100 0 0,0 0 355 0 0,0 0 258 0 0,0 0-78 0 0,0 0-331 0 0,0 0-428 0 0,0 0-310 0 0,0 0-103 0 0,0 0 21 0 0,0 0 69 0 0,0 0 53 0 0,4 1 5406 0 0,7 2-4424 0 0,320-14 1909 0 0,-296 9-3654 0 0,0 2 1 0 0,0 2-1 0 0,1 1 0 0 0,-1 1 1 0 0,-1 2-1 0 0,19 6-87 0 0,35 7 447 0 0,-87-19-410 0 0,-1 0 1 0 0,0 0 11 0 0,12 4 830 0 0,16-9-962 0 0,5-2 98 0 0,-41 0-4650 0 0,0 3-7939 0 0,6 1 184 0 0</inkml:trace>
  <inkml:trace contextRef="#ctx0" brushRef="#br0" timeOffset="112039.879">1030 2887 4537 0 0,'0'0'2111'0'0,"0"0"-137"0"0,0 0 105 0 0,0 0 160 0 0,0 0-60 0 0,0 0-368 0 0,0 0-484 0 0,0 0-353 0 0,0 0-181 0 0,0 0-42 0 0,0 0 8 0 0,0 0-3 0 0,0 0-58 0 0,2 0-86 0 0,47 16 3327 0 0,36 9-2489 0 0,202-11 201 0 0,-287-14-1666 0 0,0 0 33 0 0,0 0-6 0 0,0 0 12 0 0,0 0 49 0 0,0 0-40 0 0,0 0-2 0 0,0 0 4 0 0,0 0-15 0 0,0 0-6 0 0,-10-8-7735 0 0,8 7 6533 0 0,1-1-1319 0 0,-1 2-8864 0 0,1 0 3273 0 0</inkml:trace>
  <inkml:trace contextRef="#ctx0" brushRef="#br0" timeOffset="112488.166">1026 3122 7482 0 0,'0'0'3075'0'0,"0"0"-859"0"0,0 0-483 0 0,0 0-117 0 0,0 0-77 0 0,0 0-189 0 0,0 0-317 0 0,0 0-313 0 0,0 0-181 0 0,0 0-12 0 0,0 0 53 0 0,0 0 66 0 0,0 0 11 0 0,6 1-54 0 0,214 10 4175 0 0,-88 3-4060 0 0,-111-11-444 0 0,-18-2-5345 0 0,-2-1-5472 0 0,-1 0 10515 0 0,0 0-11351 0 0</inkml:trace>
  <inkml:trace contextRef="#ctx0" brushRef="#br0" timeOffset="116591.431">1939 3215 8610 0 0,'0'0'4057'0'0,"0"0"-1538"0"0,0 0-764 0 0,0 0-173 0 0,0 0-118 0 0,0 0-198 0 0,0 0-272 0 0,0 0-260 0 0,0 0-183 0 0,0 0-65 0 0,0 0 7 0 0,0 0-24 0 0,0 0-17 0 0,20 0 1493 0 0,8-14-1623 0 0,0 1 0 0 0,1 2 0 0 0,0 1 0 0 0,0 2 1 0 0,14-2-323 0 0,12 10 121 0 0,-51 50 16 0 0,-5-41-118 0 0,-2 0 1 0 0,1 0-1 0 0,-1 0 0 0 0,0 0 0 0 0,-1-1 1 0 0,0 0-1 0 0,-1 1 0 0 0,1-2 0 0 0,-2 1 0 0 0,1 0 1 0 0,-1-1-1 0 0,0 0 0 0 0,-3 2-19 0 0,-2 5 21 0 0,-156 141-56 0 0,144-137 33 0 0,-9 7 36 0 0,103-17-15 0 0,198-8 1564 0 0,-269 0-1518 0 0,0 0 9 0 0,0 0 22 0 0,0 0-26 0 0,0 0-7 0 0,0 0 13 0 0,0 0-16 0 0,0 0 11 0 0,0 0-15 0 0,0 0-16 0 0,0 0 9 0 0,0 0-8 0 0,0 0-6 0 0,0 0 4 0 0,0 0-3 0 0,0 0-13 0 0,0 0 5 0 0,0 0-11 0 0,0 0-26 0 0,0 0 17 0 0,0 0 16 0 0,0 0 45 0 0,0 0-38 0 0,0 0-30 0 0,0 0-5 0 0,0 0-48 0 0,0 0 36 0 0,0 0 27 0 0,0 0-2 0 0,0 0 0 0 0,0 0 6 0 0,0 0 14 0 0,0 0 41 0 0,0 0-45 0 0,0 0-41 0 0,0 0-41 0 0,0 0 31 0 0,0 0 28 0 0,0 0 31 0 0,0 0-30 0 0,0 0 13 0 0,0 0-6 0 0,0 0-20 0 0,0 0 14 0 0,0 0-14 0 0,0 0 1 0 0,0 0 8 0 0,0 0 23 0 0,0 0-10 0 0,0 0-32 0 0,0 0-12 0 0,0 0 22 0 0,0 0 16 0 0,0 0 13 0 0,0 0 12 0 0,0 0-18 0 0,0 0-8 0 0,0 0-7 0 0,0 0 2 0 0,0 0-18 0 0,0 0 5 0 0,0 0 17 0 0,0 0 0 0 0,0 0-11 0 0,0-1 15 0 0,0-1-8 0 0,0 1-8 0 0,0 1 15 0 0,0 0-16 0 0,0 0-22 0 0,0 0 12 0 0,0 0 13 0 0,0 0 7 0 0,0 0-16 0 0,0 0-15 0 0,0 0-10 0 0,0 0-3 0 0,0 0 11 0 0,0 0-11 0 0,0 0 3 0 0,0 0 0 0 0,0 0-21 0 0,0 0 7 0 0,0 0-8 0 0,0 0-32 0 0,0 0-2 0 0,-11-48-7632 0 0,11 42 4625 0 0,0 1-4746 0 0,0 2-4192 0 0</inkml:trace>
  <inkml:trace contextRef="#ctx0" brushRef="#br0" timeOffset="114992.873">2129 2533 3961 0 0,'0'0'2310'0'0,"0"0"-103"0"0,0 0 0 0 0,0 0 23 0 0,0 0-144 0 0,0 0-329 0 0,0 0-392 0 0,0 0-333 0 0,0 0-207 0 0,0 0-102 0 0,0 0-43 0 0,7 12 3010 0 0,18 40-1996 0 0,-18-35-1527 0 0,-2 0 1 0 0,0 1-1 0 0,-1-1 1 0 0,-1 1-1 0 0,0 0 0 0 0,-2-1 1 0 0,0 1-1 0 0,-1 18-167 0 0,-7 110 457 0 0,6-137-1451 0 0,1-13-3949 0 0,0-4-7498 0 0,0 8 2256 0 0</inkml:trace>
  <inkml:trace contextRef="#ctx0" brushRef="#br0" timeOffset="115406.185">1844 2986 11803 0 0,'0'0'3071'0'0,"0"0"-1477"0"0,0 0-697 0 0,0 0 74 0 0,0 0 184 0 0,0 0 45 0 0,0 0-102 0 0,0 0-201 0 0,0 0-137 0 0,0 0-60 0 0,0 0-62 0 0,0 0-71 0 0,0 0-46 0 0,22 2-33 0 0,113 8 374 0 0,-15 0 586 0 0,40-2-988 0 0,-118-30-2120 0 0,-37 15-3588 0 0,-3-1-4795 0 0,-2 8-1392 0 0</inkml:trace>
  <inkml:trace contextRef="#ctx0" brushRef="#br0" timeOffset="125024.745">3011 3649 9594 0 0,'0'0'3286'0'0,"0"0"-1211"0"0,0 0-600 0 0,0 0-53 0 0,0 0 45 0 0,0 0-116 0 0,0 0-260 0 0,0 0-295 0 0,0 0-227 0 0,0 0-107 0 0,0 0-57 0 0,0 0-25 0 0,2 26 1385 0 0,-19 29-125 0 0,-11 23-2123 0 0,34-84-3199 0 0,1 0-559 0 0,-5 3-2859 0 0,-2-1-4580 0 0</inkml:trace>
  <inkml:trace contextRef="#ctx0" brushRef="#br0" timeOffset="125653.805">3073 3546 5705 0 0,'0'0'2293'0'0,"0"0"-250"0"0,0 0-95 0 0,0 0-30 0 0,0 0-186 0 0,0 0-347 0 0,0 0-413 0 0,0 0-285 0 0,0 0-123 0 0,0 0-27 0 0,0 0 41 0 0,0 0-5 0 0,0 0-41 0 0,4 0 4287 0 0,-19 4-2077 0 0,13-2-2823 0 0,1-4-2811 0 0,1 2-4132 0 0,0 0-4981 0 0</inkml:trace>
  <inkml:trace contextRef="#ctx0" brushRef="#br0" timeOffset="128047.693">3007 3715 0 0 0,'0'0'623'0'0,"0"0"214"0"0,0 0 56 0 0,0 0 80 0 0,0 0 115 0 0,0 0 85 0 0,2 1-789 0 0,5 3 15524 0 0,-42 58-14479 0 0,17-29-1171 0 0,-2 22 1152 0 0,42-51-156 0 0,117-1 542 0 0,-131 4-1058 0 0,-8-8-5212 0 0,0-2-5134 0 0,0 0-1753 0 0</inkml:trace>
  <inkml:trace contextRef="#ctx0" brushRef="#br0" timeOffset="124462.688">3329 2636 0 0 0,'0'0'1691'0'0,"0"0"-159"0"0,0 0-46 0 0,0 0 136 0 0,0 0 158 0 0,0 0-20 0 0,0 0-225 0 0,0 0-292 0 0,0 0-232 0 0,0 0-100 0 0,0 0-8 0 0,7 2 1961 0 0,-1 1 5646 0 0,-63 19-6333 0 0,-134 55-2016 0 0,-1 11-6 0 0,18 0 204 0 0,163-82-276 0 0,11-6-76 0 0,1 0 1 0 0,-1 0-1 0 0,0 0 1 0 0,1 0 0 0 0,-1 0-1 0 0,1 0 1 0 0,-1 0 0 0 0,0 0-1 0 0,1 0 1 0 0,-1 0-1 0 0,0 1 1 0 0,1-1 0 0 0,-1 0-1 0 0,0 0 1 0 0,0 0 0 0 0,1 0-1 0 0,-1 1 1 0 0,0-1-1 0 0,1 0 1 0 0,-1 0 0 0 0,0 0-1 0 0,0 1 1 0 0,1-1 0 0 0,-1 0-1 0 0,0 1 1 0 0,0-1 0 0 0,0 0-1 0 0,1 0 1 0 0,-1 1-1 0 0,0-1 1 0 0,0 0 0 0 0,0 1-1 0 0,0-1 1 0 0,0 0 0 0 0,0 1-1 0 0,0-1 1 0 0,0 1-1 0 0,0-1 1 0 0,0 0 0 0 0,0 1-1 0 0,0-1 1 0 0,0 0 0 0 0,0 1-1 0 0,0-1 1 0 0,0 0-1 0 0,0 1 1 0 0,0-1 0 0 0,0 0-1 0 0,0 1 1 0 0,-1-1 0 0 0,1 0-1 0 0,0 1 1 0 0,0-1-1 0 0,-1 0-7 0 0,244 48 969 0 0,-32-12-877 0 0,-121-18-28 0 0,-138 9 544 0 0,-172 68-671 0 0,17 12-30 0 0,155-67 69 0 0,73-33 133 0 0,81-6 89 0 0,143 14 75 0 0,-38 2-173 0 0,-111-12 71 0 0,-102-5-777 0 0,2 0 241 0 0,0 0-186 0 0,0-8-4121 0 0,0 5-437 0 0,0 3-7456 0 0</inkml:trace>
  <inkml:trace contextRef="#ctx0" brushRef="#br0" timeOffset="146383.678">3708 2802 5041 0 0,'0'0'2366'0'0,"0"0"-618"0"0,0 0-375 0 0,0 0 7 0 0,0 0 68 0 0,0 0-80 0 0,0 0-226 0 0,0 0-316 0 0,0 0-281 0 0,0 0-180 0 0,0 0-63 0 0,0 22 2633 0 0,-46 188-290 0 0,24-74-2003 0 0,22-136-602 0 0,0 0-17 0 0,0 0 21 0 0,0 0-4 0 0,0 0 14 0 0,0 0 12 0 0,0 0 22 0 0,0 0 26 0 0,0 0 32 0 0,0 0 41 0 0,0 0 25 0 0,0 0 32 0 0,9-29 1355 0 0,1 2-1509 0 0,1 0 0 0 0,1 1 0 0 0,0 0 0 0 0,3 1 0 0 0,0 0 0 0 0,13-15-90 0 0,-14 19 10 0 0,92-126 146 0 0,-56 95-75 0 0,-48 52-62 0 0,-1 0-3 0 0,0 0-4 0 0,1 15 45 0 0,23 69 190 0 0,-5 78 34 0 0,-20-37-184 0 0,1-125-126 0 0,30-33 134 0 0,118-172 75 0 0,-36 68-166 0 0,-112 136-15 0 0,1 0 1 0 0,0 0-1 0 0,-1-1 1 0 0,1 1-1 0 0,0 0 1 0 0,0 0 0 0 0,0 1-1 0 0,0-1 1 0 0,0 0-1 0 0,0 1 1 0 0,0-1-1 0 0,0 1 1 0 0,0-1-1 0 0,0 1 1 0 0,0 0-1 0 0,0 0 1 0 0,0 0-1 0 0,0 0 1 0 0,0 0-1 0 0,1 1 1 0 0,-1-1-1 0 0,0 1 1 0 0,0-1 0 0 0,0 1-1 0 0,0 0 1 0 0,-1 0-1 0 0,1 0 1 0 0,0 0-1 0 0,0 0 1 0 0,0 0-1 0 0,-1 0 1 0 0,1 0-1 0 0,0 1 1 0 0,0 1 0 0 0,13 25 119 0 0,-14-4 15 0 0,-2 0 1 0 0,0 0-1 0 0,-2-1 1 0 0,0 1-1 0 0,-2-1 1 0 0,0 0 0 0 0,-6 11-135 0 0,-18 114 242 0 0,25-53-180 0 0,9-80-52 0 0,1-46-5708 0 0,-2 18-3393 0 0,-2 6-3199 0 0</inkml:trace>
  <inkml:trace contextRef="#ctx0" brushRef="#br0" timeOffset="146964.778">4529 3211 11626 0 0,'0'0'2336'0'0,"0"0"-491"0"0,0 0-268 0 0,0 0-113 0 0,0 0-170 0 0,0 0-270 0 0,0 0-304 0 0,0 0-228 0 0,0 0-112 0 0,0 0-12 0 0,0 0 6 0 0,0 0-4 0 0,0 0-4 0 0,-4 15-39 0 0,-32 110 1010 0 0,35-120-1276 0 0,0-2-12 0 0,0 0 1 0 0,0 0-1 0 0,1 0 1 0 0,-1 0-1 0 0,0 0 0 0 0,1 1 1 0 0,0-1-1 0 0,0 0 0 0 0,0 0 1 0 0,0 0-1 0 0,1 1 1 0 0,-1-1-1 0 0,1 0 0 0 0,0 0 1 0 0,0 0-1 0 0,0 0 0 0 0,0 0 1 0 0,1 1-50 0 0,-2-3-85 0 0,1-1 0 0 0,-1 1 1 0 0,1-1-1 0 0,-1 0 0 0 0,1 1 1 0 0,-1-1-1 0 0,1 0 0 0 0,-1 0 1 0 0,1 1-1 0 0,0-1 0 0 0,-1 0 1 0 0,1 0-1 0 0,-1 0 0 0 0,1 0 1 0 0,0 0-1 0 0,-1 0 0 0 0,1 0 1 0 0,-1 0-1 0 0,1 0 0 0 0,0 0 1 0 0,-1 0-1 0 0,1 0 0 0 0,-1 0 1 0 0,1-1-1 0 0,0 1 0 0 0,-1 0 1 0 0,1 0-1 0 0,-1-1 0 0 0,1 1 1 0 0,-1 0-1 0 0,1-1 0 0 0,-1 1 1 0 0,1 0-1 0 0,-1-1 0 0 0,1 1 1 0 0,-1-1-1 0 0,0 1 0 0 0,1-1 1 0 0,-1 1-1 0 0,0-1 0 0 0,1 1 1 0 0,-1-1-1 0 0,0 1 0 0 0,0-1 1 0 0,1 1-1 0 0,-1-1 0 0 0,0 1 1 0 0,0-1-1 0 0,0 0 0 0 0,0 1 1 0 0,0-1-1 0 0,0 0 0 0 0,0 0 85 0 0,8-23-10605 0 0,-8 23 10225 0 0,2-6-10621 0 0</inkml:trace>
  <inkml:trace contextRef="#ctx0" brushRef="#br0" timeOffset="147352.557">4649 2916 12963 0 0,'0'0'2154'0'0,"0"0"-438"0"0,0 0-220 0 0,0 0-99 0 0,0 0-169 0 0,0 0-211 0 0,0 0-226 0 0,0 0-163 0 0,0 0-90 0 0,0 0-43 0 0,0 0-35 0 0,0 0-23 0 0,-8 6-36 0 0,-40 28 400 0 0,78-69 87 0 0,-30 34-815 0 0,0 1 2 0 0,0 0 30 0 0,0 0 15 0 0,0 0 3 0 0,0 0-12 0 0,-13 9 183 0 0,10-11-4378 0 0,3-1 3128 0 0,0-1-1463 0 0,0 0-3055 0 0,2 1-6327 0 0</inkml:trace>
  <inkml:trace contextRef="#ctx0" brushRef="#br0" timeOffset="148452.99">4800 2773 6833 0 0,'0'0'1984'0'0,"0"0"-296"0"0,0 0-86 0 0,0 0-61 0 0,0 0-163 0 0,0 0-275 0 0,0 0-275 0 0,0 0-147 0 0,0 0-38 0 0,0 0 24 0 0,0 0 35 0 0,0 0-4 0 0,0 0-3 0 0,5 2-11 0 0,-3 0-542 0 0,1-1 0 0 0,0 1 0 0 0,0-1 1 0 0,0 0-1 0 0,0 0 0 0 0,0 0 0 0 0,0-1 0 0 0,0 1 0 0 0,0-1 0 0 0,0 1 0 0 0,0-1 0 0 0,0 0 0 0 0,0 0 0 0 0,0 0 0 0 0,0-1 0 0 0,0 1 0 0 0,0-1 0 0 0,0 0 0 0 0,0 1 1 0 0,0-2-1 0 0,0 1 0 0 0,0 0 0 0 0,1-1-142 0 0,52-42 1596 0 0,-56 44-1590 0 0,0 0 0 0 0,0 1 0 0 0,-1-1 0 0 0,1 0 0 0 0,0 1 1 0 0,0-1-1 0 0,0 1 0 0 0,0-1 0 0 0,-1 0 0 0 0,1 1 0 0 0,0-1 0 0 0,0 1 0 0 0,0-1 0 0 0,0 0 0 0 0,0 1 0 0 0,0-1 1 0 0,0 0-1 0 0,0 1 0 0 0,0-1 0 0 0,0 1 0 0 0,1-1 0 0 0,-1 0 0 0 0,0 1 0 0 0,0-1 0 0 0,0 1 0 0 0,0-1 0 0 0,0 0 0 0 0,1 1 1 0 0,-1-1-1 0 0,0 0 0 0 0,0 1 0 0 0,1-1 0 0 0,-1 0 0 0 0,0 0 0 0 0,1 1 0 0 0,-1-1 0 0 0,0 0 0 0 0,0 0 0 0 0,1 1 1 0 0,-1-1-1 0 0,1 0 0 0 0,-1 0 0 0 0,0 0 0 0 0,1 0 0 0 0,-1 0 0 0 0,0 0 0 0 0,1 1 0 0 0,-1-1 0 0 0,1 0 0 0 0,-1 0 0 0 0,0 0 1 0 0,1 0-1 0 0,-1 0 0 0 0,1 0 0 0 0,-1-1 0 0 0,0 1 0 0 0,1 0 0 0 0,-1 0 0 0 0,1 0 0 0 0,-1 0 0 0 0,0 0 0 0 0,1 0 1 0 0,-1-1-1 0 0,0 1 0 0 0,1 0 0 0 0,-1 0 0 0 0,0-1 0 0 0,1 1 0 0 0,-1 0-6 0 0,2 14 25 0 0,62 327 533 0 0,-32-193-581 0 0,-19-71 33 0 0,-8-84 427 0 0,-2-18-330 0 0,1 1-1 0 0,1 1 1 0 0,1-1-1 0 0,1 1 1 0 0,1 0-1 0 0,1 0 1 0 0,1 1 0 0 0,13-21-107 0 0,-4 3 78 0 0,93-221-9 0 0,-81 137-87 0 0,-32 111-750 0 0,-7 37-1412 0 0,5-14 1493 0 0,-3 3-570 0 0,2-3-2629 0 0,1-3-4425 0 0,3-4-3448 0 0</inkml:trace>
  <inkml:trace contextRef="#ctx0" brushRef="#br0" timeOffset="150661.827">5304 3292 2817 0 0,'0'0'5114'0'0,"0"0"-2599"0"0,0 0-1066 0 0,0 0-143 0 0,0 0 56 0 0,0 0 22 0 0,0 0-138 0 0,0 0-271 0 0,0 0-256 0 0,0 0-178 0 0,0 0-98 0 0,0 0-30 0 0,8 11 1914 0 0,-42 66-309 0 0,27-62-1899 0 0,3-8-67 0 0,0 1-1 0 0,1 0 0 0 0,-1 0 0 0 0,1 0 1 0 0,1 0-1 0 0,0 1 0 0 0,0-1 0 0 0,0 1 1 0 0,1-1-1 0 0,1 1 0 0 0,-1 0 0 0 0,1-1 1 0 0,1 3-52 0 0,-1-10-12 0 0,1-1 0 0 0,-1 1 0 0 0,0 0 0 0 0,1-1 0 0 0,-1 1 0 0 0,1 0 0 0 0,-1-1 0 0 0,1 1 0 0 0,0 0 0 0 0,-1-1 0 0 0,1 1 0 0 0,0-1 0 0 0,-1 1 0 0 0,1-1 0 0 0,0 1 0 0 0,-1-1 0 0 0,1 0 0 0 0,0 1 0 0 0,0-1 0 0 0,0 0 0 0 0,-1 1 0 0 0,1-1 0 0 0,0 0 0 0 0,0 0 0 0 0,0 0 0 0 0,0 0 0 0 0,-1 0 0 0 0,1 0 0 0 0,0 0 0 0 0,0 0 0 0 0,0 0 0 0 0,0 0 0 0 0,-1-1 0 0 0,1 1 0 0 0,0 0 0 0 0,0 0 0 0 0,-1-1 1 0 0,2 1 10 0 0,14-15-6237 0 0,-15 11 4141 0 0,2-9-8276 0 0,-3 9 4122 0 0</inkml:trace>
  <inkml:trace contextRef="#ctx0" brushRef="#br0" timeOffset="151100.47">5417 3119 8554 0 0,'0'0'4265'0'0,"0"0"-1985"0"0,0 0-850 0 0,0 0-65 0 0,0 0 38 0 0,0 0-64 0 0,0 0-188 0 0,0 0-269 0 0,0 0-234 0 0,0 0-149 0 0,0 0-87 0 0,0 0-51 0 0,0 0-15 0 0,-3 5-36 0 0,-20 44 688 0 0,23-48-987 0 0,0-1-7 0 0,9-21-202 0 0,13-5 361 0 0,-22 25-103 0 0,0 1 28 0 0,0 0 28 0 0,-7 12 620 0 0,-19 16-549 0 0,12-36-11419 0 0,14 7 7623 0 0,-1 0-8168 0 0</inkml:trace>
  <inkml:trace contextRef="#ctx0" brushRef="#br0" timeOffset="151784.7">5443 2559 9610 0 0,'0'0'2662'0'0,"0"0"-407"0"0,0 0-286 0 0,0 0-152 0 0,0 0-171 0 0,0 0-254 0 0,0 0-265 0 0,0 0-231 0 0,0 0-177 0 0,0 0-109 0 0,0 0-80 0 0,0 0-42 0 0,0 0-51 0 0,-6 0 1067 0 0,100-29-403 0 0,37 10-744 0 0,-128 38-304 0 0,-4-11-26 0 0,0-1 0 0 0,-1 0 1 0 0,0 0-1 0 0,0 0 0 0 0,-1 0 1 0 0,0 0-1 0 0,0-1 0 0 0,0 1 0 0 0,-1-1 1 0 0,0 0-1 0 0,0 0 0 0 0,-1 0 1 0 0,-2 2-28 0 0,-21 32 100 0 0,21-27-45 0 0,-19 46 143 0 0,26-58-187 0 0,-1 1 0 0 0,1-1-1 0 0,0 1 1 0 0,0-1-1 0 0,1 1 1 0 0,-1-1 0 0 0,0 1-1 0 0,0-1 1 0 0,1 1-1 0 0,-1-1 1 0 0,1 0 0 0 0,-1 1-1 0 0,1-1 1 0 0,-1 0-1 0 0,1 1 1 0 0,0-1-1 0 0,0 0 1 0 0,0 0 0 0 0,0 0-1 0 0,0 0 1 0 0,0 1-1 0 0,0-1 1 0 0,0-1 0 0 0,0 1-1 0 0,0 0 1 0 0,1 0-1 0 0,-1 0 1 0 0,0-1 0 0 0,0 1-1 0 0,1 0 1 0 0,-1-1-1 0 0,1 1 1 0 0,-1-1 0 0 0,1 0-1 0 0,-1 1 1 0 0,0-1-1 0 0,1 0 1 0 0,-1 0 0 0 0,1 0-1 0 0,-1 0 1 0 0,1 0-11 0 0,15 2 114 0 0,-1-1-1 0 0,0 0 1 0 0,1-1 0 0 0,-1-1-1 0 0,1 0 1 0 0,-1-2 0 0 0,1 0-1 0 0,0-1-113 0 0,16-5-431 0 0,-12 0-5168 0 0,-18 6-209 0 0,-1-1-6626 0 0</inkml:trace>
  <inkml:trace contextRef="#ctx0" brushRef="#br0" timeOffset="175241.466">16941 3550 0 0 0,'0'0'381'0'0,"0"0"388"0"0,0 0 307 0 0,0 0 227 0 0,0 0 89 0 0,0 0-84 0 0,0 0-201 0 0,0 0-236 0 0,0 0-191 0 0,0 0-74 0 0,8 2 1508 0 0,-5 0 3323 0 0,-1 71-1463 0 0,20 96-2827 0 0,-5-75-576 0 0,-4 1 1 0 0,-5 0 0 0 0,-2 56-572 0 0,6 257 992 0 0,5-143-160 0 0,-18-22-216 0 0,-14 62-21 0 0,26-168-416 0 0,1 88 196 0 0,11 62 27 0 0,-5 92 97 0 0,-38-228-319 0 0,14 51 40 0 0,-3-128-96 0 0,9-73-118 0 0,0 0 0 0 0,0-1 0 0 0,0 1-1 0 0,-1-1 1 0 0,1 1 0 0 0,0 0 0 0 0,0-1 0 0 0,0 1-1 0 0,0 0 1 0 0,0-1 0 0 0,1 1 0 0 0,-1-1 0 0 0,0 1 0 0 0,0 0-1 0 0,0-1 1 0 0,0 1 0 0 0,1-1 0 0 0,-1 1 0 0 0,0 0-1 0 0,1-1 1 0 0,-1 1 0 0 0,0-1 0 0 0,1 1 0 0 0,-1-1-1 0 0,1 1 1 0 0,-1-1 0 0 0,0 1 0 0 0,1-1 0 0 0,-1 0 0 0 0,1 1-1 0 0,0-1 1 0 0,-1 0 0 0 0,1 1 0 0 0,-1-1 0 0 0,1 0-1 0 0,-1 0 1 0 0,1 0 0 0 0,0 1 0 0 0,-1-1 0 0 0,1 0-1 0 0,-1 0 1 0 0,1 0 0 0 0,0 0 0 0 0,-1 0 0 0 0,1 0 0 0 0,0 0-1 0 0,-1 0 1 0 0,1 0 0 0 0,0-1 0 0 0,-1 1 0 0 0,1 0-1 0 0,0 0-5 0 0,19 0 104 0 0,170 32 310 0 0,-48-19-59 0 0,-61-3-123 0 0,-25-3-110 0 0,-10 1-69 0 0,35 7 84 0 0,172 21 118 0 0,-10-21-70 0 0,25-26 74 0 0,-7 11-123 0 0,-40 18 0 0 0,115-25 80 0 0,-170 14-173 0 0,241-7 108 0 0,-197-7-30 0 0,175 3 46 0 0,-151-3-6 0 0,-63 0-52 0 0,-61 7 18 0 0,-110 0-134 0 0,18 0 40 0 0,-21 0-2529 0 0,-8-2-168 0 0,0 0-6317 0 0,5 2-3574 0 0</inkml:trace>
  <inkml:trace contextRef="#ctx0" brushRef="#br0" timeOffset="187030.183">17077 6874 0 0 0,'0'3'5'0'0,"0"-2"65"0"0,0-1 183 0 0,0 0 78 0 0,0 0 29 0 0,0 0 57 0 0,0 0 65 0 0,0 0 49 0 0,0 0 78 0 0,0 0 55 0 0,0 0 22 0 0,0 0 32 0 0,0 0 31 0 0,0 0 21 0 0,0 0 65 0 0,0 0 71 0 0,0 0 21 0 0,0 0 21 0 0,10 2 7089 0 0,-3-1-5456 0 0,62-56-427 0 0,375-265 445 0 0,-262 199-2412 0 0,123-100 304 0 0,-97 70-205 0 0,36-15 166 0 0,-65 45-166 0 0,382-270 825 0 0,-385 269-778 0 0,-65 34-138 0 0,69-33-51 0 0,-65 36 7 0 0,37-36 86 0 0,-73 62-106 0 0,-49 37 226 0 0,-30 22-344 0 0,0 0-2 0 0,0 0-20 0 0,0 0-1 0 0,0 0 9 0 0,0 0 24 0 0,0 0-6 0 0,0 0-8 0 0,0 0 1 0 0,0 0 6 0 0,0 0 1 0 0,0 0-17 0 0,0 0 7 0 0,0 0 2 0 0,0 0-18 0 0,0 0 2 0 0,0 0 14 0 0,0 0 11 0 0,0 0 13 0 0,0 0-18 0 0,0 0-9 0 0,0 0-9 0 0,0 0 16 0 0,0 0-21 0 0,0 0-6 0 0,0 0 0 0 0,0 0 8 0 0,0 0 28 0 0,0 0-6 0 0,0 0-6 0 0,0 0-20 0 0,0 0 12 0 0,0 0-7 0 0,0 0-4 0 0,0 0 13 0 0,0 0-9 0 0,0 0-10 0 0,0 0-10 0 0,0 0 12 0 0,0 0 17 0 0,16-11 56 0 0,55-37-47 0 0,-24 18-32 0 0,-46 30 19 0 0,-1 0 21 0 0,0 0 22 0 0,0 0-25 0 0,0 0-8 0 0,0 0-6 0 0,0 0-21 0 0,0 0 18 0 0,0 0-9 0 0,0 0-10 0 0,0 0 22 0 0,0 0-13 0 0,12-11 103 0 0,-12 11-51 0 0,0 0-37 0 0,0 0-28 0 0,0 0-48 0 0,0 0 52 0 0,0 0 32 0 0,0 0 6 0 0,0 0 3 0 0,0 0-9 0 0,1-1 4 0 0,2-4 113 0 0,-57 11 213 0 0,-183-31-249 0 0,141 9 38 0 0,93 28-4 0 0,38 103-161 0 0,19 204 22 0 0,-45-208 27 0 0,1-100-18 0 0,-10-11 21 0 0,0 0 0 0 0,0 0-16 0 0,0 0 6 0 0,9-27 137 0 0,106-194-80 0 0,-69 145-70 0 0,16-37 28 0 0,-62 113-85 0 0,-1 0 0 0 0,1 0 1 0 0,0 0-1 0 0,0 0 1 0 0,-1 0-1 0 0,1 0 0 0 0,0 0 1 0 0,0 0-1 0 0,-1 0 1 0 0,1 0-1 0 0,0 0 0 0 0,0 0 1 0 0,-1 0-1 0 0,1 0 1 0 0,0 0-1 0 0,0 0 0 0 0,-1 0 1 0 0,1 0-1 0 0,0 0 0 0 0,0 0 1 0 0,-1-1-1 0 0,1 1 1 0 0,0 0-1 0 0,0 0 0 0 0,0 0 1 0 0,-1 0-1 0 0,1-1 1 0 0,0 1-1 0 0,0 0 0 0 0,0 0 1 0 0,0 0-1 0 0,-1-1 1 0 0,1 1-1 0 0,0 0 0 0 0,0 0 1 0 0,0-1-1 0 0,0 1 0 0 0,0 0 1 0 0,0 0-1 0 0,0-1 1 0 0,0 1-1 0 0,0 0 0 0 0,0 0 1 0 0,0-1-1 0 0,0 1 62 0 0,-24 19-2256 0 0,23-19 2036 0 0,-21 21-3712 0 0,9-6-3559 0 0,4-6-4355 0 0</inkml:trace>
  <inkml:trace contextRef="#ctx0" brushRef="#br0" timeOffset="189426.382">19430 5869 1560 0 0,'0'0'2133'0'0,"0"0"138"0"0,0 0 137 0 0,0 0 18 0 0,0 0-129 0 0,0 0-289 0 0,0 0-335 0 0,0 0-274 0 0,0 0-210 0 0,0 0-121 0 0,0 0-113 0 0,0 0-107 0 0,0 0-106 0 0,5 0 2619 0 0,-5 0-3259 0 0,4 15 242 0 0,7 26-126 0 0,-1 0 0 0 0,-3 0 0 0 0,-1 0 0 0 0,-2 1 0 0 0,-2 35-218 0 0,-2 48 103 0 0,0-124-94 0 0,0-1-8 0 0,0 0 21 0 0,0 0 15 0 0,0 0 4 0 0,0 0 13 0 0,0 0 28 0 0,0 0 21 0 0,0 0 29 0 0,0 0-8 0 0,0 0-7 0 0,2-27 582 0 0,1-7-630 0 0,2 0 0 0 0,1 0 0 0 0,2 0-1 0 0,1 1 1 0 0,2 0 0 0 0,1 0 0 0 0,9-14-69 0 0,-19 40 6 0 0,14-29 29 0 0,2 1-1 0 0,0 1 0 0 0,3 1 0 0 0,0 1 0 0 0,7-5-34 0 0,39-22-31 0 0,-65 60 40 0 0,1 0-1 0 0,0 0 0 0 0,-1 0 1 0 0,1 0-1 0 0,-1 0 0 0 0,0 0 1 0 0,1 1-1 0 0,-1-1 0 0 0,0 1 1 0 0,0 0-1 0 0,0 0 0 0 0,0-1 1 0 0,0 1-1 0 0,0 0 1 0 0,-1 1-1 0 0,1-1 0 0 0,-1 0 1 0 0,1 0-1 0 0,-1 1 0 0 0,0-1 1 0 0,0 1-1 0 0,0-1 0 0 0,0 1 1 0 0,0-1-1 0 0,-1 1 0 0 0,1 0 1 0 0,-1-1-1 0 0,0 1 0 0 0,0 0 1 0 0,0-1-1 0 0,0 1 0 0 0,0 1-8 0 0,0-3 11 0 0,15 70 246 0 0,-11-56-187 0 0,1-12-2544 0 0,-5 22-2114 0 0,0-17-2621 0 0,0-5 782 0 0,0-2-3506 0 0</inkml:trace>
  <inkml:trace contextRef="#ctx0" brushRef="#br0" timeOffset="190864.599">19444 5637 0 0 0,'0'0'1691'0'0,"0"0"-295"0"0,0 0-90 0 0,0 0 230 0 0,0 0 293 0 0,0 0 124 0 0,0 0-64 0 0,0 0-230 0 0,0 0-275 0 0,0 0-234 0 0,0 0-158 0 0,0 0-80 0 0,0 0-57 0 0,-8 0-34 0 0,-33 0 694 0 0,41 0-848 0 0,0 0-57 0 0,0 0-50 0 0,5 2 2955 0 0,21 4-3145 0 0,197-21 1479 0 0,-23-7-1547 0 0,-158 18-234 0 0,-41 4-72 0 0,-1 0 10 0 0,0 0 9 0 0,0 0 0 0 0,0 0-3 0 0,0 0 9 0 0,0 0 7 0 0,0 0 16 0 0,0 0 2 0 0,0 0-10 0 0,0 0 1 0 0,0 0-2 0 0,0 0 2 0 0,0 0-4 0 0,0 0-1 0 0,0 0 6 0 0,0 0 20 0 0,0 0 18 0 0,0 0 39 0 0,0 0-27 0 0,0 0-12 0 0,0 0-1 0 0,0 0-30 0 0,-23-11 247 0 0,-93-59-1005 0 0,105 57-1448 0 0,10 7-2266 0 0,1-1-4418 0 0,0 4-3054 0 0</inkml:trace>
  <inkml:trace contextRef="#ctx0" brushRef="#br0" timeOffset="191544.675">19419 5416 1712 0 0,'0'0'1987'0'0,"0"0"-210"0"0,0 0-6 0 0,0 0 168 0 0,0 0 73 0 0,0 0-146 0 0,0 0-286 0 0,0 0-310 0 0,0 0-251 0 0,0 0-179 0 0,0 0-97 0 0,0 0-56 0 0,0 0-47 0 0,0-11 2742 0 0,72 12-96 0 0,202-9-1376 0 0,-170 1-1732 0 0,-57 3-22 0 0,-49 4-582 0 0,2 0 95 0 0,0 0-120 0 0,-3 1-2649 0 0,-2 1-8616 0 0,5-2 73 0 0</inkml:trace>
  <inkml:trace contextRef="#ctx0" brushRef="#br0" timeOffset="197829.822">18818 3362 0 0 0,'-8'19'0'0'0,"7"-16"0"0"0</inkml:trace>
  <inkml:trace contextRef="#ctx0" brushRef="#br0" timeOffset="201289.785">17094 6819 0 0 0,'0'0'284'0'0,"0"0"282"0"0,0 0 104 0 0,0 0 4 0 0,0 0-54 0 0,0 0-136 0 0,0 0-131 0 0,0 0-74 0 0,0 0 17 0 0,0 0 103 0 0,-8 7 1712 0 0,-1 26 74 0 0,8-29-1892 0 0,-4-3 9261 0 0,47-108-7037 0 0,34-59-1096 0 0,94-136-347 0 0,-90 133-605 0 0,14-52-35 0 0,-12 73-381 0 0,-34 48 139 0 0,70-157 191 0 0,-4 14-171 0 0,-12 33 57 0 0,89-136 191 0 0,-15-15-5 0 0,-96 204-214 0 0,-39 53-86 0 0,-27 67-104 0 0,0-1-1 0 0,3 2 1 0 0,1 0 0 0 0,2 1 0 0 0,14-19-51 0 0,68-116 202 0 0,-25 39 64 0 0,-41 16 116 0 0,-20 71-370 0 0,11-18 34 0 0,-17 22 16 0 0,-2 18-23 0 0,-7 21-55 0 0,-1 1 13 0 0,0 0 19 0 0,0 0-4 0 0,4-14 306 0 0,-71 21 137 0 0,-123 1-343 0 0,154 9 24 0 0,36 13-204 0 0,44 95 106 0 0,45 128 41 0 0,-41-130-47 0 0,-39-108 1071 0 0,-9-16-1080 0 0,3-32 229 0 0,12-177-210 0 0,-4 163-33 0 0,-3-1 0 0 0,-2 1-1 0 0,-2-1 1 0 0,-2-8-9 0 0,-2 56-24 0 0,0 0 5 0 0,0 0 33 0 0,-8 0 0 0 0,0-1-1480 0 0,4 3-2608 0 0,-1 9-2946 0 0,5-9 5221 0 0,-2 2-10150 0 0</inkml:trace>
  <inkml:trace contextRef="#ctx0" brushRef="#br0" timeOffset="205064.577">18938 2990 0 0 0,'42'-33'83'0'0,"-42"33"371"0"0,0 0 268 0 0,0 0 127 0 0,0 0 69 0 0,0 0-3 0 0,0 0-99 0 0,-17 0 11268 0 0,7 0-8083 0 0,4 0-4615 0 0,1 2 776 0 0,0 0-1 0 0,0 1 0 0 0,0 0 1 0 0,0 0-1 0 0,1 0 0 0 0,-1 0 1 0 0,1 1-1 0 0,0 0 0 0 0,0 0 1 0 0,0 0-1 0 0,1 0 0 0 0,-1 0 0 0 0,1 1 1 0 0,0 0-1 0 0,-2 4-161 0 0,-3 2 202 0 0,6-9-187 0 0,0 1-1 0 0,0-1 0 0 0,0 0 1 0 0,1 0-1 0 0,-1 1 1 0 0,1-1-1 0 0,0 1 0 0 0,0-1 1 0 0,0 1-1 0 0,0 0 1 0 0,0-1-1 0 0,0 1 0 0 0,1 0 1 0 0,0 0-1 0 0,-1-1 1 0 0,1 1-1 0 0,0 0 0 0 0,0 0 1 0 0,0 0-1 0 0,1-1 1 0 0,-1 1-1 0 0,1 0 0 0 0,-1 0 1 0 0,1-1-1 0 0,0 1 1 0 0,0 0-1 0 0,0-1 0 0 0,1 1 1 0 0,-1-1-1 0 0,0 1 1 0 0,1-1-1 0 0,0 0 0 0 0,-1 0 1 0 0,1 0-1 0 0,0 0 0 0 0,0 0 1 0 0,0 0-1 0 0,1 0 1 0 0,0 0-15 0 0,0-1 81 0 0,0 0 0 0 0,0 0 0 0 0,1-1 0 0 0,-1 1 0 0 0,0-1 0 0 0,0 0 0 0 0,1 0 0 0 0,-1 0 0 0 0,0 0 0 0 0,1 0 0 0 0,-1-1 0 0 0,0 0 0 0 0,0 0 0 0 0,1 0 0 0 0,-1 0 0 0 0,0 0 0 0 0,0 0 0 0 0,0-1 0 0 0,0 0 0 0 0,-1 1 0 0 0,1-1 0 0 0,0 0 0 0 0,-1 0 0 0 0,1-1 0 0 0,-1 1 0 0 0,0 0 0 0 0,1-1 0 0 0,-1 1 0 0 0,-1-1 0 0 0,1 0 0 0 0,0 0 0 0 0,0 0 0 0 0,-1 0 0 0 0,0 0 0 0 0,0 0 0 0 0,0 0 0 0 0,0 0 0 0 0,0-1 0 0 0,0 0-81 0 0,-1 3 7 0 0,1 0-1 0 0,-1 1 1 0 0,0-1-1 0 0,0 0 1 0 0,1 0-1 0 0,-1 0 1 0 0,0 0 0 0 0,0 1-1 0 0,0-1 1 0 0,0 0-1 0 0,0 0 1 0 0,0 0-1 0 0,0 0 1 0 0,0 0-1 0 0,0 1 1 0 0,0-1 0 0 0,0 0-1 0 0,-1 0 1 0 0,1 0-1 0 0,0 0 1 0 0,-1 1-1 0 0,1-1 1 0 0,0 0 0 0 0,-1 0-1 0 0,1 1 1 0 0,-1-1-1 0 0,1 0 1 0 0,-1 1-1 0 0,0-1 1 0 0,1 0-1 0 0,-1 1 1 0 0,0-1 0 0 0,1 1-1 0 0,-1-1 1 0 0,0 1-1 0 0,1 0 1 0 0,-1-1-1 0 0,0 1 1 0 0,0-1 0 0 0,0 1-1 0 0,1 0 1 0 0,-1 0-1 0 0,0 0 1 0 0,0-1-1 0 0,0 1 1 0 0,0 0-1 0 0,0 0 1 0 0,1 0 0 0 0,-1 0-1 0 0,0 1 1 0 0,0-1-1 0 0,0 0 1 0 0,0 0-1 0 0,1 0 1 0 0,-1 1-1 0 0,0-1 1 0 0,0 0 0 0 0,0 1-1 0 0,1-1-6 0 0,-15 0-159 0 0,12 2 157 0 0,0-1 0 0 0,-1 1 0 0 0,1-1 0 0 0,0 1 0 0 0,0 0 1 0 0,0 0-1 0 0,0 0 0 0 0,0 1 0 0 0,1-1 0 0 0,-1 1 0 0 0,1-1 0 0 0,-1 1 0 0 0,1 0 0 0 0,0 0 0 0 0,0 0 0 0 0,0 0 0 0 0,1 0 0 0 0,-1 0 1 0 0,1 1-1 0 0,-1-1 0 0 0,1 1 0 0 0,0-1 0 0 0,0 1 0 0 0,1-1 0 0 0,-1 1 0 0 0,1-1 0 0 0,0 1 0 0 0,0 0 0 0 0,0-1 0 0 0,0 1 0 0 0,1-1 1 0 0,-1 1-1 0 0,1-1 0 0 0,1 3 2 0 0,-1-5 27 0 0,0 1 0 0 0,0 0 0 0 0,0-1 1 0 0,0 1-1 0 0,1-1 0 0 0,-1 1 0 0 0,0-1 0 0 0,1 0 1 0 0,0 0-1 0 0,-1 1 0 0 0,1-1 0 0 0,0 0 0 0 0,-1 0 1 0 0,1-1-1 0 0,0 1 0 0 0,0 0 0 0 0,0 0 0 0 0,0-1 1 0 0,0 0-1 0 0,0 1 0 0 0,0-1 0 0 0,0 0 0 0 0,0 0 1 0 0,0 0-1 0 0,0 0 0 0 0,0 0 0 0 0,-1 0 0 0 0,1 0 1 0 0,0-1-1 0 0,0 1 0 0 0,0-1 0 0 0,0 0 1 0 0,0 1-1 0 0,0-1 0 0 0,0 0 0 0 0,-1 0 0 0 0,1 0 1 0 0,0 0-1 0 0,-1-1 0 0 0,2 0-27 0 0,1-1 43 0 0,0 0 0 0 0,0 0 0 0 0,0-1 0 0 0,0 1 0 0 0,-1-1 0 0 0,1 0 0 0 0,-1 0 0 0 0,0 0 0 0 0,0-1 0 0 0,-1 1 0 0 0,1-1 0 0 0,-1 1 0 0 0,0-1 1 0 0,0 0-1 0 0,0 0 0 0 0,-1 0 0 0 0,0 0 0 0 0,0 0 0 0 0,0 0 0 0 0,-1 0 0 0 0,1-1 0 0 0,-1 0-43 0 0,-2 4-10 0 0,1 1 1 0 0,-1-1-1 0 0,0 1 0 0 0,0 0 1 0 0,0 0-1 0 0,1 0 0 0 0,-1 0 1 0 0,0 0-1 0 0,0 0 1 0 0,-1 0-1 0 0,1 1 0 0 0,0-1 1 0 0,0 1-1 0 0,0 0 1 0 0,0-1-1 0 0,0 1 0 0 0,0 0 1 0 0,-1 0-1 0 0,1 0 0 0 0,0 1 1 0 0,0-1-1 0 0,0 0 1 0 0,0 1-1 0 0,0-1 0 0 0,-1 1 1 0 0,1 0-1 0 0,0 0 0 0 0,-1 1 10 0 0,-64 52-232 0 0,67-54 232 0 0,-1 1 0 0 0,1 0 0 0 0,-1-1 0 0 0,1 1 0 0 0,-1 0 1 0 0,1 0-1 0 0,0 0 0 0 0,-1-1 0 0 0,1 1 0 0 0,0 0 0 0 0,0 0 0 0 0,0 0 0 0 0,-1-1 0 0 0,1 1 0 0 0,0 0 0 0 0,0 0 0 0 0,0 0 0 0 0,0 0 0 0 0,1-1 0 0 0,-1 1 0 0 0,0 0 0 0 0,0 0 0 0 0,0 0 0 0 0,1 0 0 0 0,-1-1 0 0 0,0 1 0 0 0,1 0 0 0 0,-1 0 0 0 0,0-1 0 0 0,1 1 0 0 0,-1 0 0 0 0,1-1 0 0 0,0 1 0 0 0,-1 0 0 0 0,1-1 0 0 0,-1 1 0 0 0,1-1 0 0 0,0 1 0 0 0,-1-1 0 0 0,1 1 0 0 0,0-1 0 0 0,0 0 0 0 0,0 1 0 0 0,-1-1 0 0 0,1 0 0 0 0,0 1 0 0 0,0-1 1 0 0,0 0-1 0 0,-1 0 0 0 0,1 0 0 0 0,0 0 0 0 0,0 0 0 0 0,1 0 0 0 0,46-2 591 0 0,-45 1-561 0 0,0 0 1 0 0,0-1 0 0 0,0 1-1 0 0,-1 0 1 0 0,1-1 0 0 0,0 0 0 0 0,-1 0-1 0 0,1 0 1 0 0,-1 0 0 0 0,1 0-1 0 0,-1 0 1 0 0,0-1 0 0 0,0 1 0 0 0,0-1-1 0 0,0 1 1 0 0,-1-1 0 0 0,1 0-1 0 0,-1 0 1 0 0,1 0 0 0 0,-1 0 0 0 0,0 0-1 0 0,0 0 1 0 0,-1 0 0 0 0,1 0-1 0 0,0 0 1 0 0,-1 0 0 0 0,0 0 0 0 0,0 0-1 0 0,0-1 1 0 0,0 1 0 0 0,-1-2-31 0 0,-30-9-772 0 0,7 17-3540 0 0,21 1 399 0 0,1-1-2970 0 0,2 1-5361 0 0</inkml:trace>
  <inkml:trace contextRef="#ctx0" brushRef="#br1" timeOffset="-211522.616">20265 4614 72 0 0,'0'0'747'0'0,"0"0"-358"0"0,0 0-135 0 0,0 0 47 0 0,0 0 63 0 0,0 0 36 0 0,0 0 10 0 0,0 0 64 0 0,0 0 200 0 0,0 0 303 0 0,0 0 316 0 0,0-2 12073 0 0,0-4-6691 0 0,-1-1-4735 0 0,-1-12-4627 0 0,2 15 4317 0 0,2-268 1016 0 0,-1 34-1982 0 0,-2 38-78 0 0,-19 108-457 0 0,-4-78 30 0 0,5-6-54 0 0,5-18-17 0 0,-5 45 19 0 0,3 24-47 0 0,1 33 2 0 0,-3-25 13 0 0,-7-65 16 0 0,4 21 17 0 0,2 15 13 0 0,13 64-115 0 0,6-124 2 0 0,-1 181 43 0 0,2-28-73 0 0,-18 58-1912 0 0,-34 42-3825 0 0,32-26-1753 0 0,14-13-4197 0 0</inkml:trace>
  <inkml:trace contextRef="#ctx0" brushRef="#br1" timeOffset="-208970.751">20251 4507 0 0 0,'0'0'187'0'0,"0"0"660"0"0,0 0 169 0 0,0 0-164 0 0,0 0-265 0 0,0 0-199 0 0,0 0-100 0 0,0 0 64 0 0,2-3 192 0 0,-1 2-199 0 0,6-7-375 0 0,-4 1 3233 0 0,4 15 10520 0 0,-6-5-11812 0 0,106 19 2921 0 0,33-17-3949 0 0,6 8-447 0 0,-3-5-75 0 0,122-22 187 0 0,-133 6-272 0 0,154 8 237 0 0,-24-3-212 0 0,-150-5-124 0 0,143 5 50 0 0,-20 6-227 0 0,-154 5 0 0 0,70-8 0 0 0,-150 0 0 0 0,-2 0 0 0 0,-1 0 0 0 0,-5-2-1838 0 0,2-5-5655 0 0,4 5 5446 0 0,1 2-10252 0 0</inkml:trace>
  <inkml:trace contextRef="#ctx0" brushRef="#br1" timeOffset="-207607.224">23121 4330 4585 0 0,'0'0'2846'0'0,"0"0"-786"0"0,0 0-179 0 0,0 0 175 0 0,0 0 91 0 0,0 0-112 0 0,0 0-281 0 0,0 0-350 0 0,0 0-275 0 0,0 0-206 0 0,0 0-118 0 0,2-1-71 0 0,9-4-41 0 0,-8 4-30 0 0,-3 1-90 0 0,0 0-86 0 0,0 0-86 0 0,0 0-72 0 0,0 0-44 0 0,-2 16 966 0 0,-7 7-1104 0 0,-1 0 1 0 0,-1-1 0 0 0,-1-1-1 0 0,-1 0 1 0 0,0 0-1 0 0,-2-1 1 0 0,-1-1 0 0 0,0-1-1 0 0,-1 0 1 0 0,-1-1-1 0 0,0-1 1 0 0,-14 9-148 0 0,-98 103 76 0 0,45-36-934 0 0,80-86-5256 0 0,9-19 2845 0 0,7-19-3002 0 0,-6 21 865 0 0,-2 3-3220 0 0</inkml:trace>
  <inkml:trace contextRef="#ctx0" brushRef="#br1" timeOffset="-207239.34">22832 4282 8090 0 0,'0'0'2326'0'0,"0"0"-165"0"0,0 0-146 0 0,0 0-98 0 0,0 0-193 0 0,0 0-310 0 0,0 0-267 0 0,0 0-175 0 0,0 0-136 0 0,0 0-109 0 0,0 0-84 0 0,0 0-92 0 0,0 0-69 0 0,-9-4-50 0 0,-24-13-39 0 0,32 18-353 0 0,1-1 0 0 0,-1 1 1 0 0,0-1-1 0 0,1 1 0 0 0,-1-1 1 0 0,1 1-1 0 0,-1 0 1 0 0,1-1-1 0 0,-1 1 0 0 0,1 0 1 0 0,-1-1-1 0 0,1 1 1 0 0,0 0-1 0 0,-1 0 0 0 0,1-1 1 0 0,0 1-1 0 0,-1 0 1 0 0,1 0-1 0 0,0 0 0 0 0,0-1 1 0 0,0 1-1 0 0,0 0 1 0 0,0 0-1 0 0,0 0 0 0 0,0-1 1 0 0,0 1-1 0 0,0 0 1 0 0,0 0-1 0 0,0 0 0 0 0,1-1 1 0 0,-1 1-1 0 0,0 0 1 0 0,1 0-1 0 0,-1 0 0 0 0,0-1 1 0 0,1 1-1 0 0,-1 0 1 0 0,1 0-41 0 0,8 12 256 0 0,0-1 0 0 0,1 1 0 0 0,0-2 0 0 0,1 1 1 0 0,1-2-1 0 0,-1 1 0 0 0,2-1 0 0 0,-1-1 0 0 0,3 0-256 0 0,13 13 294 0 0,30 20 131 0 0,-39-30-349 0 0,-2 0-1 0 0,0 1 1 0 0,0 0-1 0 0,-1 2 1 0 0,-1 0-1 0 0,-1 0 1 0 0,0 2-1 0 0,9 13-75 0 0,-2 66-70 0 0,-19-105-4185 0 0,8-21-479 0 0,-6 11-3976 0 0,-2 11-3026 0 0</inkml:trace>
  <inkml:trace contextRef="#ctx0" brushRef="#br1" timeOffset="-206575.293">23415 3991 8802 0 0,'0'0'2124'0'0,"0"0"-245"0"0,0 0-85 0 0,0 0-42 0 0,0 0-132 0 0,0 0-270 0 0,0 0-295 0 0,0 0-246 0 0,0 0-139 0 0,0 0-76 0 0,0 0-25 0 0,0 0 10 0 0,0 0-30 0 0,-13 5 1117 0 0,-59 90-522 0 0,16-3-729 0 0,85-125 1252 0 0,73-96-1487 0 0,-88 111-133 0 0,-14 17-18 0 0,0 1 6 0 0,0 0 8 0 0,-10 2 102 0 0,5 1-146 0 0,-1 0 21 0 0,-1 1-1 0 0,1 1 1 0 0,0-1-1 0 0,0 1 1 0 0,0 0 0 0 0,1 0-1 0 0,0 1 1 0 0,0 0-1 0 0,0 0 1 0 0,0 0 0 0 0,-1 4-20 0 0,1-3 34 0 0,4-6-47 0 0,-10 29-3842 0 0,3-18-240 0 0,3-7-2762 0 0,4-4 4659 0 0,-3 2-9854 0 0</inkml:trace>
  <inkml:trace contextRef="#ctx0" brushRef="#br1" timeOffset="-204069.203">20381 1572 2393 0 0,'0'0'1725'0'0,"0"0"8"0"0,0 0 87 0 0,0 0 100 0 0,0 0-34 0 0,0 0-242 0 0,0 0-330 0 0,0 0-319 0 0,0 0-231 0 0,0 0-146 0 0,0 0-60 0 0,2-1-12 0 0,7-9 939 0 0,-9 10-1099 0 0,0 0-50 0 0,0 0-19 0 0,0 0-19 0 0,0 0-22 0 0,11 30 1259 0 0,-3 87-283 0 0,-9-99-1188 0 0,0 0 0 0 0,2 0 0 0 0,0 0 1 0 0,1-1-1 0 0,0 1 0 0 0,2 0 0 0 0,0-1 0 0 0,1 0 0 0 0,1 0 0 0 0,0 0 1 0 0,2 0-65 0 0,-7-17 57 0 0,1 1 0 0 0,0-1 1 0 0,0 1-1 0 0,-1-1 0 0 0,1 0 0 0 0,0 0 1 0 0,0 0-1 0 0,-1 0 0 0 0,1 0 1 0 0,0 0-1 0 0,0 0 0 0 0,-1-1 1 0 0,1 1-1 0 0,0-1 0 0 0,0 1 1 0 0,-1-1-1 0 0,1 0 0 0 0,-1 1 1 0 0,1-1-1 0 0,0 0 0 0 0,-1 0 0 0 0,0 0 1 0 0,1 0-1 0 0,-1-1 0 0 0,0 1 1 0 0,1 0-1 0 0,-1-1 0 0 0,0 1 1 0 0,0 0-1 0 0,0-1 0 0 0,0 1 1 0 0,0-1-1 0 0,0 0 0 0 0,-1 1 1 0 0,1-1-1 0 0,-1 0 0 0 0,1 1 0 0 0,-1-1 1 0 0,1 0-1 0 0,-1 0 0 0 0,0 1 1 0 0,0-1-58 0 0,6-8 36 0 0,152-247 298 0 0,-153 248-285 0 0,-5 9-53 0 0,1 0 0 0 0,-1 1 0 0 0,0-1 0 0 0,0 0 0 0 0,0 1 0 0 0,1-1 0 0 0,-1 0 0 0 0,0 1 0 0 0,1-1 0 0 0,-1 0 0 0 0,0 0 0 0 0,0 1 0 0 0,1-1 0 0 0,-1 0 0 0 0,0 0 0 0 0,1 0 0 0 0,-1 0 0 0 0,1 1 0 0 0,-1-1 0 0 0,0 0 0 0 0,1 0 0 0 0,-1 0 0 0 0,0 0-1 0 0,1 0 1 0 0,-1 0 0 0 0,1 0 0 0 0,-1 0 0 0 0,0 0 0 0 0,1 0 0 0 0,-1 0 0 0 0,0 0 0 0 0,1 0 0 0 0,-1 0 0 0 0,1 0 0 0 0,-1-1 0 0 0,0 1 0 0 0,1 0 0 0 0,-1 0 0 0 0,0 0 0 0 0,1-1 0 0 0,-1 1 0 0 0,0 0 0 0 0,1 0 0 0 0,-1-1 0 0 0,0 1 0 0 0,0 0 0 0 0,1 0 0 0 0,-1-1 0 0 0,0 1 0 0 0,0 0 0 0 0,0-1 4 0 0,2 6-1 0 0,21 51 97 0 0,-3 1 0 0 0,-3 1 0 0 0,-2 1 0 0 0,-2 0 0 0 0,-3 1 0 0 0,-3 0 0 0 0,-2 13-96 0 0,-5 98 68 0 0,-3-153-39 0 0,0 0 1 0 0,0 0-1 0 0,-2-1 0 0 0,0 1 0 0 0,-1-1 0 0 0,-1 0 0 0 0,0-1 1 0 0,-6 8-30 0 0,8-15 35 0 0,0-1 0 0 0,0 0 0 0 0,-1 0 0 0 0,0 0 0 0 0,0-1 0 0 0,-1 0 0 0 0,0 0 1 0 0,-1 0-1 0 0,1-1 0 0 0,-1-1 0 0 0,0 1 0 0 0,-1-1 0 0 0,1 0 0 0 0,-1-1 0 0 0,-7 3-35 0 0,14-7 15 0 0,0 0-1 0 0,-1-1 0 0 0,1 1 0 0 0,0 0 0 0 0,0-1 0 0 0,0 0 0 0 0,0 1 0 0 0,0-1 0 0 0,0 0 0 0 0,0 0 0 0 0,0 0 0 0 0,0 0 0 0 0,0 0 0 0 0,0-1 0 0 0,0 1 0 0 0,1-1 0 0 0,-1 1 0 0 0,0-1 0 0 0,1 1 0 0 0,0-1 0 0 0,-1 0 1 0 0,1 0-1 0 0,0 0 0 0 0,0 0 0 0 0,0 0 0 0 0,0 0 0 0 0,0 0 0 0 0,0 0 0 0 0,1 0 0 0 0,-1 0 0 0 0,1 0 0 0 0,-1-1 0 0 0,1 1 0 0 0,0 0 0 0 0,0 0 0 0 0,0-1 0 0 0,0 1 0 0 0,0 0 0 0 0,1 0 0 0 0,-1 0 0 0 0,1-1 0 0 0,-1 1 1 0 0,1 0-1 0 0,0 0 0 0 0,0 0 0 0 0,0 0 0 0 0,0-1-14 0 0,0-16 20 0 0,1-4-32 0 0,1-1 1 0 0,2 1-1 0 0,0-1 1 0 0,1 1 0 0 0,2 1-1 0 0,0-1 1 0 0,1 2-1 0 0,9-14 12 0 0,0-7-282 0 0,-4-1-1378 0 0,-11 28-3185 0 0,-1 0-6420 0 0,0 11 101 0 0</inkml:trace>
  <inkml:trace contextRef="#ctx0" brushRef="#br1" timeOffset="-203400.433">21057 1333 9362 0 0,'0'0'2502'0'0,"0"0"-920"0"0,0 0-261 0 0,0 0 63 0 0,0 0-18 0 0,0 0-146 0 0,0 0-271 0 0,0 0-268 0 0,0 0-178 0 0,0 0-91 0 0,0 0-35 0 0,0 0-41 0 0,0 0-17 0 0,-5 10-16 0 0,-23 60 446 0 0,24-58-520 0 0,0 0 0 0 0,-1 0-1 0 0,0-1 1 0 0,-1 0 0 0 0,0 0 0 0 0,-1 0-1 0 0,0-1 1 0 0,-1 0 0 0 0,0 0-1 0 0,-3 2-228 0 0,10-11 101 0 0,1-1-13 0 0,0 0 10 0 0,0 0 0 0 0,0 0-4 0 0,0 0-3 0 0,0 0 4 0 0,0 0-3 0 0,0 0-6 0 0,0 0 40 0 0,0 0 10 0 0,0 0 9 0 0,30-64 414 0 0,81-49-430 0 0,-110 113-107 0 0,-1 0-1 0 0,0 0 14 0 0,0 0-9 0 0,0 0-19 0 0,0 0 21 0 0,0 0-7 0 0,0 0 3 0 0,0 0 3 0 0,0 0-19 0 0,0 0-15 0 0,-16 15 43 0 0,-51 80 148 0 0,19-31-8 0 0,43-59 57 0 0,0-2-3895 0 0,4-12-6453 0 0,1 5-1707 0 0</inkml:trace>
  <inkml:trace contextRef="#ctx0" brushRef="#br1" timeOffset="-200830">19089 3163 0 0 0,'0'0'571'0'0,"0"0"525"0"0,0 0 155 0 0,0 0 81 0 0,0 0 139 0 0,0 0 131 0 0,0 0 50 0 0,0 0-59 0 0,0 0-145 0 0,1 1 6388 0 0,1 0-3532 0 0,10 9-1697 0 0,43 52-290 0 0,-7-14-1560 0 0,2 6-366 0 0,-14-2-184 0 0,-20-26-73 0 0,38 37 94 0 0,-9-15-153 0 0,1 17 77 0 0,10 2 36 0 0,-4-7-125 0 0,43 49 126 0 0,-30-28-120 0 0,-26-15-33 0 0,-16-33-17 0 0,-14-17-9 0 0,1-1 0 0 0,1-1 0 0 0,0 1 0 0 0,1-2 0 0 0,0 0 0 0 0,1 0 0 0 0,1-1 0 0 0,0-1-10 0 0,67 49 36 0 0,-71-56-25 0 0,0 2 0 0 0,0-1 0 0 0,-1 1 0 0 0,1 0 0 0 0,-1 1-1 0 0,-1 0 1 0 0,1 1 0 0 0,-1 0 0 0 0,-1 0 0 0 0,1 0 0 0 0,-1 1 0 0 0,2 5-11 0 0,39 43 45 0 0,-13-23-17 0 0,-10-13 71 0 0,-24-20-91 0 0,15 14-162 0 0,-16-15 121 0 0,11-46-5583 0 0,-2 16-4123 0 0,-7 17-2957 0 0</inkml:trace>
  <inkml:trace contextRef="#ctx0" brushRef="#br1" timeOffset="-199050.952">19089 3181 0 0 0,'0'0'671'0'0,"0"0"284"0"0,0 0 65 0 0,0 0-43 0 0,0 0-26 0 0,0 0-44 0 0,0 0-7 0 0,0 0 13 0 0,0 0-8 0 0,-6-17 2684 0 0,5 14 732 0 0,1 2 3554 0 0,-5 38-2900 0 0,-13 23-4812 0 0,4-16 97 0 0,-1 10-185 0 0,-42 210 184 0 0,50-138 66 0 0,20-137 774 0 0,53-48-914 0 0,256-162-107 0 0,-159 121-34 0 0,-163 100-39 0 0,0 0 1 0 0,-1 0 0 0 0,1 0 0 0 0,0 0-1 0 0,-1 0 1 0 0,1 0 0 0 0,0-1 0 0 0,0 1-1 0 0,-1 0 1 0 0,1 0 0 0 0,0 0-1 0 0,0 0 1 0 0,-1-1 0 0 0,1 1 0 0 0,0 0-1 0 0,0 0 1 0 0,0-1 0 0 0,0 1-1 0 0,-1 0 1 0 0,1-1 0 0 0,0 1 0 0 0,0 0-1 0 0,0 0 1 0 0,0-1 0 0 0,0 1 0 0 0,0 0-1 0 0,0-1 1 0 0,0 1 0 0 0,0 0-1 0 0,0-1 1 0 0,0 1 0 0 0,0 0 0 0 0,0-1-1 0 0,0 1 1 0 0,0 0 0 0 0,0 0 0 0 0,0-1-1 0 0,0 1 1 0 0,0 0 0 0 0,0-1-1 0 0,0 1 1 0 0,0 0 0 0 0,1 0 0 0 0,-1-1-1 0 0,0 1 1 0 0,0 0 0 0 0,0-1-6 0 0,-14-1 79 0 0,-146-32-46 0 0,-29 9 60 0 0,177 23-93 0 0,-11-3 18 0 0,14-2-18 0 0,9 6 0 0 0,-10-13-1248 0 0,10 13 578 0 0,0-4-2918 0 0,0 2-6075 0 0,0 0-3034 0 0</inkml:trace>
  <inkml:trace contextRef="#ctx0" brushRef="#br1" timeOffset="-194598.776">18977 4481 7314 0 0,'0'0'2555'0'0,"0"0"-481"0"0,0 0-306 0 0,0 0-150 0 0,0 0-169 0 0,0 0-251 0 0,0 0-326 0 0,0 0-257 0 0,0 0-146 0 0,0 0-86 0 0,0 0-20 0 0,14 4 2117 0 0,7 41-866 0 0,6 134-259 0 0,-27-179-1278 0 0,-11-52 2158 0 0,12 32-2183 0 0,1 1-1 0 0,0 0 1 0 0,1 0-1 0 0,1 0 1 0 0,1 0-1 0 0,1 1 0 0 0,0-1 1 0 0,1 1-1 0 0,5-6-51 0 0,71-124 146 0 0,-75 137-132 0 0,-6 8-9 0 0,0-1 0 0 0,0 1 0 0 0,0 0 1 0 0,1 0-1 0 0,-1 0 0 0 0,1 1 0 0 0,0-1 0 0 0,-1 1 1 0 0,1-1-1 0 0,0 1 0 0 0,0 0 0 0 0,1 0 0 0 0,-1 0 1 0 0,0 0-1 0 0,1 1 0 0 0,-1 0 0 0 0,1-1 1 0 0,0 1-6 0 0,8 41 97 0 0,-10 56 96 0 0,-2-96-211 0 0,0 0-13 0 0,42-20-5843 0 0,-28 8-4953 0 0,-7 8-1149 0 0</inkml:trace>
  <inkml:trace contextRef="#ctx0" brushRef="#br1" timeOffset="-194108.138">19284 4812 7994 0 0,'0'0'3015'0'0,"0"0"-1092"0"0,0 0-371 0 0,0 0 26 0 0,0 0-70 0 0,0 0-203 0 0,0 0-313 0 0,0 0-280 0 0,0 0-158 0 0,0 0-60 0 0,0 0-6 0 0,0 0 30 0 0,2 23 2460 0 0,-15 39-1127 0 0,0-4-883 0 0,13-57-953 0 0,0-1-11 0 0,0 0-18 0 0,0 0 20 0 0,28-4-2473 0 0,-24-15-4839 0 0,-3 13 1221 0 0,-1 2-5666 0 0</inkml:trace>
  <inkml:trace contextRef="#ctx0" brushRef="#br1" timeOffset="-193669.327">19479 4503 12195 0 0,'0'0'2528'0'0,"0"0"-857"0"0,0 0-276 0 0,0 0 100 0 0,0 0-28 0 0,0 0-184 0 0,0 0-311 0 0,0 0-265 0 0,0 0-136 0 0,0 0-63 0 0,0 0-43 0 0,0 0-58 0 0,0 0-41 0 0,-4 9-45 0 0,-19 40 560 0 0,38-59 507 0 0,-26 17-427 0 0,-5 5-1010 0 0,28-21-1768 0 0,1-1-410 0 0,-1 0-5411 0 0,-6 5-4651 0 0</inkml:trace>
  <inkml:trace contextRef="#ctx0" brushRef="#br1" timeOffset="-189505.757">19496 4047 152 0 0,'0'0'1739'0'0,"0"0"-437"0"0,0 0-73 0 0,0 0 172 0 0,0 0 116 0 0,0 0-26 0 0,0 0-152 0 0,0 0-209 0 0,0 0-143 0 0,0 0-74 0 0,0 0-11 0 0,0 0 49 0 0,0 0 42 0 0,3-2-34 0 0,9-6-115 0 0,-9 7-122 0 0,-3 1-141 0 0,0 0-107 0 0,0 0-46 0 0,0 0-66 0 0,0 0-31 0 0,0 0-12 0 0,-4 14 1889 0 0,-70 68-1597 0 0,62-62-213 0 0,23-33 483 0 0,85-90-624 0 0,-196 190 1112 0 0,89-80-2636 0 0,34-28-1610 0 0,-8 8-3109 0 0,-7 8-5417 0 0</inkml:trace>
  <inkml:trace contextRef="#ctx0" brushRef="#br1" timeOffset="-188161.849">18730 4249 0 0 0,'0'0'952'0'0,"0"0"794"0"0,0 0 314 0 0,0 0 83 0 0,0 0-134 0 0,0 0-262 0 0,0 0-321 0 0,0 0-286 0 0,0 0-213 0 0,0 0-128 0 0,0 0-57 0 0,0 0-37 0 0,-5 0 3067 0 0,78-32 736 0 0,45-10-2933 0 0,-2 6-880 0 0,-80 32-554 0 0,-35 4-102 0 0,-1 0-9 0 0,0 0-3 0 0,0 0 4 0 0,0 0 5 0 0,0 0 15 0 0,0 0-6 0 0,0 0-18 0 0,0 0-2 0 0,0 0 27 0 0,0 0-9 0 0,0 0-9 0 0,0 0 4 0 0,0 0-5 0 0,0 0 2 0 0,0 0 9 0 0,0 0-2 0 0,0 0 4 0 0,-13-10 1705 0 0,-27-21-1285 0 0,-4-19-286 0 0,49 24-4135 0 0,9 18-3345 0 0,-10 4-4622 0 0</inkml:trace>
  <inkml:trace contextRef="#ctx0" brushRef="#br0" timeOffset="-181762.464">17405 4496 1296 0 0,'0'0'2207'0'0,"0"0"61"0"0,0 0 1 0 0,0 0-107 0 0,0 0-221 0 0,0 0-265 0 0,0 0-276 0 0,0 0-230 0 0,0 0-163 0 0,0 0-170 0 0,0 0-122 0 0,7 4 2544 0 0,41 110-1115 0 0,1-19-1868 0 0,-28-47 136 0 0,-20-55 2591 0 0,-6-15-2415 0 0,-51-106 127 0 0,48 98-631 0 0,1 0-1 0 0,2 0 1 0 0,1 0-1 0 0,1 0 1 0 0,1-1 0 0 0,2 1-1 0 0,3-14-83 0 0,-3 40 7 0 0,0-1-1 0 0,1 0 1 0 0,0 0-1 0 0,0 0 1 0 0,0 1-1 0 0,1-1 1 0 0,-1 0-1 0 0,1 1 1 0 0,0-1-1 0 0,1 1 1 0 0,-1 0-1 0 0,1 0 1 0 0,0 0-1 0 0,0 0 1 0 0,0 0-1 0 0,3-2-6 0 0,20 36 48 0 0,-23-24-44 0 0,0 1 0 0 0,0-1 0 0 0,-1 1 0 0 0,0 0-1 0 0,-1 0 1 0 0,1 0 0 0 0,-1 0 0 0 0,0 0 0 0 0,-1 0-1 0 0,0 0 1 0 0,0 0 0 0 0,-1 6-4 0 0,1 5-84 0 0,3-12-622 0 0,7-12-5700 0 0,-7 0 4287 0 0,0 1-3335 0 0,-2 1-5800 0 0</inkml:trace>
  <inkml:trace contextRef="#ctx0" brushRef="#br0" timeOffset="-173572.711">17145 4275 1008 0 0,'0'0'2019'0'0,"0"0"-76"0"0,0 0 24 0 0,0 0 27 0 0,0 0-81 0 0,0 0-176 0 0,0 0-207 0 0,0 0-167 0 0,0 0-112 0 0,0 0-100 0 0,0 0-127 0 0,6 7 6623 0 0,62-40-5971 0 0,193-99-691 0 0,-184 117-821 0 0,-77 15-190 0 0,0 0 36 0 0,0 0 2 0 0,0 0 10 0 0,0 0 33 0 0,0 0 2 0 0,0 0 2 0 0,0 0 14 0 0,0 0 13 0 0,0 0-21 0 0,0 0 4 0 0,0 0-1 0 0,0 0-17 0 0,0 0-10 0 0,0 0-1 0 0,0 0-5 0 0,0 0-15 0 0,0 0 17 0 0,0 0-9 0 0,0 0 0 0 0,0 0 11 0 0,0 0-19 0 0,0 0-11 0 0,0 0 2 0 0,0 0 8 0 0,0 0-6 0 0,-29 0 190 0 0,-97-27 73 0 0,30-4-60 0 0,95 21-3833 0 0,15 8-9956 0 0,-11 2 1347 0 0</inkml:trace>
  <inkml:trace contextRef="#ctx0" brushRef="#br0" timeOffset="-172730.592">17762 4558 3137 0 0,'0'0'2392'0'0,"0"0"-158"0"0,0 0-172 0 0,0 0-148 0 0,0 0-267 0 0,0 0-334 0 0,0 0-310 0 0,0 0-187 0 0,0 0-86 0 0,0 0-29 0 0,0 0-3 0 0,0 0-24 0 0,0 0-13 0 0,0 4 4196 0 0,0 128-2560 0 0,1-127-2210 0 0,1 1-1 0 0,-1-1 0 0 0,1 0 0 0 0,0 1 0 0 0,0-1 1 0 0,1 0-1 0 0,-1-1 0 0 0,1 1 0 0 0,0 0 0 0 0,1-1 0 0 0,-1 1 1 0 0,1-1-1 0 0,0 0 0 0 0,0 0 0 0 0,0-1 0 0 0,3 3-86 0 0,-5-5 27 0 0,0 0 0 0 0,0-1 0 0 0,0 1-1 0 0,-1-1 1 0 0,1 1 0 0 0,0-1-1 0 0,0 0 1 0 0,0 1 0 0 0,0-1-1 0 0,0 0 1 0 0,0 0 0 0 0,0-1 0 0 0,0 1-1 0 0,0 0 1 0 0,0-1 0 0 0,-1 1-1 0 0,1-1 1 0 0,0 1 0 0 0,0-1-1 0 0,0 0 1 0 0,-1 0 0 0 0,1 0 0 0 0,0 0-1 0 0,-1 0 1 0 0,1 0 0 0 0,-1 0-1 0 0,1-1 1 0 0,-1 1 0 0 0,1 0-1 0 0,-1-1 1 0 0,0 1 0 0 0,0-1 0 0 0,0 0-1 0 0,0 1 1 0 0,0-1 0 0 0,0 0-1 0 0,0 0 1 0 0,-1 1 0 0 0,1-1 0 0 0,-1 0-1 0 0,1 0 1 0 0,-1 0 0 0 0,0 0-1 0 0,1 0 1 0 0,-1-1-27 0 0,1-10-833 0 0,-1-5-2721 0 0,-5 4-2493 0 0,3 8-1963 0 0,-1 2-3263 0 0</inkml:trace>
  <inkml:trace contextRef="#ctx0" brushRef="#br0" timeOffset="-171998.589">17773 4256 10010 0 0,'0'0'2777'0'0,"0"0"-914"0"0,0 0-404 0 0,0 0-32 0 0,0 0-108 0 0,0 0-218 0 0,0 0-259 0 0,0 0-185 0 0,0 0-86 0 0,0 0-16 0 0,0 0 14 0 0,0 0-51 0 0,0 0-24 0 0,-13 8 1756 0 0,13-16 1459 0 0,0 8-3664 0 0,0 0-5 0 0,0 0-9 0 0,0 0-27 0 0,0 0 29 0 0,0 0-6 0 0,0 0 1 0 0,0 0 35 0 0,0 0-19 0 0,0 0-15 0 0,0 0 7 0 0,-24 12 91 0 0,24-12-127 0 0,0 0 5 0 0,0 0-1 0 0,0-1 1 0 0,0 1 0 0 0,0 0 0 0 0,0 0 0 0 0,0-1 0 0 0,0 1 0 0 0,0 0 0 0 0,0-1 0 0 0,0 1 0 0 0,0 0 0 0 0,0 0 0 0 0,0-1 0 0 0,0 1 0 0 0,0 0-1 0 0,0-1 1 0 0,0 1 0 0 0,0 0 0 0 0,0 0 0 0 0,-1-1 0 0 0,1 1 0 0 0,0 0 0 0 0,0 0 0 0 0,0-1 0 0 0,0 1 0 0 0,-1 0 0 0 0,1 0 0 0 0,0-1-1 0 0,0 1 1 0 0,0 0 0 0 0,-1 0 0 0 0,1 0-5 0 0,30-36 94 0 0,-46 57 246 0 0,16-21-346 0 0,0 0-10 0 0,0 0-10 0 0,0 0-24 0 0,0 0-30 0 0,14-17-1995 0 0,-4 10 717 0 0,9-8-5302 0 0,-14 10-5574 0 0</inkml:trace>
  <inkml:trace contextRef="#ctx0" brushRef="#br0" timeOffset="-167382.931">16434 3248 0 0 0,'0'0'926'0'0,"0"0"258"0"0,0 0 121 0 0,0 0 50 0 0,0 0 52 0 0,0 0 40 0 0,0 0 2 0 0,0 0-16 0 0,7-10-52 0 0,17-26-104 0 0,-24 36-1125 0 0,-1 0-1 0 0,1 0 0 0 0,-1 0 1 0 0,1 0-1 0 0,-1 0 0 0 0,1 0 1 0 0,-1 0-1 0 0,1 0 0 0 0,-1-1 1 0 0,1 1-1 0 0,-1 0 0 0 0,1 0 1 0 0,-1 0-1 0 0,1 0 1 0 0,-1-1-1 0 0,1 1 0 0 0,0 0 1 0 0,-1 0-1 0 0,1-1 0 0 0,-1 1 1 0 0,1 0-1 0 0,0-1 0 0 0,-1 1 1 0 0,1-1-1 0 0,0 1 0 0 0,-1 0 1 0 0,1-1-1 0 0,0 1 1 0 0,0-1-1 0 0,-1 1 0 0 0,1-1 1 0 0,0 1-1 0 0,0-1 0 0 0,0 1 1 0 0,0 0-1 0 0,0-1 0 0 0,0 1 1 0 0,0-1-1 0 0,0 1 0 0 0,0-1 1 0 0,0 1-1 0 0,0-1 1 0 0,0 1-1 0 0,0-1 0 0 0,0 1 1 0 0,0-1-1 0 0,0 1 0 0 0,0-1 1 0 0,1 1-1 0 0,-1-1 0 0 0,0 1 1 0 0,0-1-1 0 0,0 1 1 0 0,1-1-1 0 0,-1 1 0 0 0,0 0 1 0 0,1-1-1 0 0,-1 1 0 0 0,1 0-151 0 0,-10-1 3199 0 0,-11 138-2556 0 0,18-108-592 0 0,-1-4-17 0 0,1 1 0 0 0,1-1 1 0 0,1 1-1 0 0,2-1 0 0 0,0 1 0 0 0,3 5-34 0 0,-5-28 26 0 0,1 0-1 0 0,-1 0 1 0 0,1 0-1 0 0,-1 0 1 0 0,1 0-1 0 0,0 0 1 0 0,0 0-1 0 0,1-1 1 0 0,-1 1-1 0 0,0 0 1 0 0,1-1-1 0 0,0 1 1 0 0,0-1-1 0 0,-1 1 1 0 0,1-1-1 0 0,1 0 1 0 0,-1 0-1 0 0,0 0 1 0 0,0 0-1 0 0,1 0 1 0 0,-1-1-1 0 0,1 1 1 0 0,0-1-1 0 0,-1 1 1 0 0,1-1-1 0 0,0 0 1 0 0,0 0-1 0 0,0 0 1 0 0,0 0-1 0 0,0-1 1 0 0,0 1-1 0 0,0-1 1 0 0,0 0-1 0 0,0 0 1 0 0,0 0-1 0 0,0 0 1 0 0,0 0-1 0 0,0-1 1 0 0,0 0-1 0 0,0 1 1 0 0,2-2-26 0 0,1-3 78 0 0,1 0-1 0 0,-1 0 1 0 0,0 0 0 0 0,0-1 0 0 0,-1 0-1 0 0,1-1 1 0 0,-1 1 0 0 0,-1-1 0 0 0,1 0-1 0 0,-1 0 1 0 0,-1 0 0 0 0,1-1 0 0 0,1-6-78 0 0,11-26 42 0 0,-3-2-1 0 0,-2 1 1 0 0,-1-1 0 0 0,-2-1 0 0 0,0-20-42 0 0,-9 375 89 0 0,23-157-8 0 0,5 101-78 0 0,-27-229-1 0 0,0-1-1 0 0,-2 1 0 0 0,-1-1 0 0 0,-1 1 0 0 0,-2-1 0 0 0,0 0 0 0 0,-6 13-1 0 0,8-26 5 0 0,-1 0-1 0 0,0 0 0 0 0,-1-1 0 0 0,-1 0 0 0 0,0 0 0 0 0,0-1 0 0 0,-1 1 0 0 0,0-2 0 0 0,-1 1 1 0 0,-1-1-1 0 0,1-1 0 0 0,-11 9-4 0 0,19-17-2 0 0,-1 1 0 0 0,0-1 0 0 0,0 1 0 0 0,0-1 0 0 0,0 0 0 0 0,0 0 0 0 0,0 0 0 0 0,0 0 0 0 0,0 0 0 0 0,0 0 0 0 0,0 0 0 0 0,0-1 0 0 0,-1 1 0 0 0,1-1 0 0 0,0 0 0 0 0,0 0 0 0 0,-1 1 0 0 0,1-1 0 0 0,0-1 0 0 0,-1 1 0 0 0,1 0 0 0 0,0 0 0 0 0,0-1 0 0 0,-1 0 0 0 0,1 1 0 0 0,0-1 0 0 0,0 0 0 0 0,0 0 0 0 0,0 0 0 0 0,0 0 0 0 0,0 0 0 0 0,0-1 0 0 0,0 1 0 0 0,1-1 0 0 0,-1 1 0 0 0,0-1 0 0 0,1 1 0 0 0,-1-1 0 0 0,1 0 0 0 0,0 0 0 0 0,-1 0 0 0 0,1 0 0 0 0,0 0 0 0 0,0 0 0 0 0,0 0 0 0 0,1 0 0 0 0,-1 0 0 0 0,0-1 0 0 0,1 1 0 0 0,-1-1 2 0 0,1-17 2 0 0,1 1 1 0 0,1-1-1 0 0,1 0 0 0 0,0 1 1 0 0,1 0-1 0 0,1 0 0 0 0,1 0 1 0 0,1 0-1 0 0,1 1 1 0 0,0 0-1 0 0,1 1 0 0 0,1 0 1 0 0,1 0-1 0 0,0 1 0 0 0,1 0 1 0 0,1 1-1 0 0,2-2-2 0 0,10-18 0 0 0,121-131-176 0 0,-133 148-915 0 0,-11 15-3630 0 0,-2 2-4573 0 0,0 1-2821 0 0</inkml:trace>
  <inkml:trace contextRef="#ctx0" brushRef="#br0" timeOffset="-166182.953">21101 7279 0 0 0,'0'0'464'0'0,"0"0"1276"0"0,0 0 428 0 0,0 0 28 0 0,0 0-67 0 0,0 0-174 0 0,0 0-190 0 0,0 0-186 0 0,0 0-148 0 0,0 0-128 0 0,13 5 3844 0 0,-30 51 325 0 0,-42 19-3933 0 0,-80 40-699 0 0,-19-9-516 0 0,169-106-2079 0 0,22-44-4309 0 0,-26 22 135 0 0,-5 15 1181 0 0,0 3-3055 0 0</inkml:trace>
  <inkml:trace contextRef="#ctx0" brushRef="#br0" timeOffset="-165365.641">20810 7276 1448 0 0,'0'0'3172'0'0,"0"0"-709"0"0,0 0-223 0 0,0 0 23 0 0,0 0-14 0 0,0 0-146 0 0,0 0-288 0 0,0 0-368 0 0,0 0-312 0 0,0 0-224 0 0,0 0-131 0 0,0 0-44 0 0,-2-1-46 0 0,-14 2 1153 0 0,16-1-1386 0 0,0 0-70 0 0,26 17 2372 0 0,22 21-989 0 0,-13 21-1245 0 0,71 173-5 0 0,-65-156-366 0 0,-34-79-676 0 0,-7-27-4731 0 0,0 17-3185 0 0,0 8-4079 0 0</inkml:trace>
  <inkml:trace contextRef="#ctx0" brushRef="#br0" timeOffset="-155788.327">16786 7143 288 0 0,'0'0'1344'0'0,"0"0"-3"0"0,0 0 146 0 0,0 0 208 0 0,0 0 53 0 0,0 0-152 0 0,0 0-297 0 0,0 0-290 0 0,0 0-183 0 0,0 0-91 0 0,0 0 13 0 0,9 0 2242 0 0,-7 0 2758 0 0,-80-11-988 0 0,70 11-4678 0 0,-1 1 0 0 0,0 0 0 0 0,1 0-1 0 0,-1 1 1 0 0,1 0 0 0 0,0 0 0 0 0,-1 1 0 0 0,1 0 0 0 0,1 0 0 0 0,-1 1 0 0 0,0 0 0 0 0,1 1 0 0 0,0 0-1 0 0,0 0 1 0 0,0 0 0 0 0,0 1 0 0 0,-4 5-82 0 0,-51 89 640 0 0,40-38-369 0 0,-6 33 52 0 0,23 30 90 0 0,5-122-410 0 0,16 98 136 0 0,21-42 26 0 0,11-1-24 0 0,12-3 37 0 0,4-29-6 0 0,-10-15 66 0 0,28-11-6 0 0,-24-14 21 0 0,-5-5-220 0 0,-3-18 127 0 0,-24 12-103 0 0,9-12 38 0 0,11-40-10 0 0,-15 7 26 0 0,-25 17-59 0 0,-19-26-52 0 0,-3 26 0 0 0,-1 17 0 0 0,-18-12 0 0 0,-7 8 0 0 0,7 7 0 0 0,-40-19 0 0 0,32 26 0 0 0,15 15 0 0 0,-14 3 0 0 0,16 8-28 0 0,-5-22-1423 0 0,29 20 662 0 0,-2-5-1818 0 0,2 2-2995 0 0,2 1-5342 0 0</inkml:trace>
  <inkml:trace contextRef="#ctx0" brushRef="#br1" timeOffset="-142051.433">21000 4960 0 0 0,'0'0'1034'0'0,"0"0"287"0"0,0 0 191 0 0,0 0 108 0 0,0 0 27 0 0,0 0-62 0 0,0 0-112 0 0,0 0-144 0 0,0 0-105 0 0,0 0-66 0 0,0 0-60 0 0,3 3 1749 0 0,-1 1 4590 0 0,-111-22-5037 0 0,23 29-1698 0 0,12 22-57 0 0,3 40 24 0 0,39 5-314 0 0,14-16-106 0 0,7-10 81 0 0,22 47 39 0 0,63-7 67 0 0,-66-86-392 0 0,0-1 0 0 0,-1 0 0 0 0,2 0-1 0 0,-1-1 1 0 0,0 0 0 0 0,1 0 0 0 0,0-1 0 0 0,0 0 0 0 0,0-1-1 0 0,0 1 1 0 0,2-2-44 0 0,-2 2 44 0 0,71-3 372 0 0,-42-18-260 0 0,-34 17-140 0 0,1-1 0 0 0,-1 1 1 0 0,1-1-1 0 0,-1-1 1 0 0,0 1-1 0 0,0-1 0 0 0,0 1 1 0 0,0-1-1 0 0,0-1 0 0 0,0 1 1 0 0,-1 0-1 0 0,1-1 1 0 0,-1 0-1 0 0,2-3-16 0 0,27-41 0 0 0,-23 0 0 0 0,-7 18 0 0 0,-4-3 0 0 0,2 30 0 0 0,-2 3 0 0 0,-1 0 0 0 0,1 0 0 0 0,-58-19 0 0 0,-25 1 0 0 0,44 10 0 0 0,39 8 0 0 0,4 0 0 0 0,342 0 0 0 0,-343 0 0 0 0,-2 0-5 0 0,1 0-38 0 0,0 0-69 0 0,4-11-4955 0 0,3 8-7120 0 0,-5 3-573 0 0</inkml:trace>
</inkml:ink>
</file>

<file path=ppt/ink/ink4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04.3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182 276 11626 0 0,'0'0'2757'0'0,"0"0"-981"0"0,0 0-489 0 0,0 0-4 0 0,0 0 86 0 0,0 0-64 0 0,0 0-227 0 0,0 0-287 0 0,0 0-222 0 0,0 0-123 0 0,0 0-45 0 0,4-7 2402 0 0,25 68-1342 0 0,-17-24-1252 0 0,-1 1 1 0 0,-2-1 0 0 0,-2 1 0 0 0,-2 1 0 0 0,-1 0 0 0 0,-2-1 0 0 0,-1 1 0 0 0,-5 33-210 0 0,4 1 138 0 0,-6 107-10 0 0,6-179-154 0 0,0-1-24 0 0,0 0-12 0 0,0 0-34 0 0,0 0-10 0 0,0 0-10 0 0,0-27-2192 0 0,13-58-2052 0 0,-6 43 939 0 0,-3 20-331 0 0,0-1-3298 0 0,-3 8-2500 0 0</inkml:trace>
  <inkml:trace contextRef="#ctx0" brushRef="#br0" timeOffset="679.504">8 272 4665 0 0,'0'0'4150'0'0,"0"0"-1448"0"0,0 0-612 0 0,0 0-159 0 0,0 0-119 0 0,0 0-177 0 0,0 0-245 0 0,0 0-271 0 0,0 0-255 0 0,0 0-152 0 0,0 0-96 0 0,0 0-74 0 0,0 0-29 0 0,-4-2-43 0 0,1-1-530 0 0,3 3 103 0 0,1 0-1 0 0,-1 0 1 0 0,0 0-1 0 0,0 0 1 0 0,1 0-1 0 0,-1 0 1 0 0,0-1-1 0 0,0 1 0 0 0,1 0 1 0 0,-1 0-1 0 0,0 0 1 0 0,0 0-1 0 0,1 0 1 0 0,-1-1-1 0 0,0 1 1 0 0,0 0-1 0 0,0 0 1 0 0,1 0-1 0 0,-1-1 0 0 0,0 1 1 0 0,0 0-1 0 0,0 0 1 0 0,0-1-1 0 0,0 1 1 0 0,0 0-1 0 0,1 0 1 0 0,-1-1-1 0 0,0 1 1 0 0,0 0-1 0 0,0 0 0 0 0,0-1 1 0 0,0 1-1 0 0,0 0 1 0 0,0-1-1 0 0,0 1 1 0 0,0 0-1 0 0,0 0 1 0 0,0-1-1 0 0,0 1 1 0 0,0 0-1 0 0,0-1 0 0 0,-1 1 1 0 0,1 0-1 0 0,0 0 1 0 0,0-1-43 0 0,339-57 2472 0 0,-245 54-2384 0 0,-92 6-81 0 0,0 0-1 0 0,0 0 0 0 0,-1 0 0 0 0,1 0 0 0 0,-1 1 1 0 0,0-1-1 0 0,0 0 0 0 0,0 1 0 0 0,0-1 0 0 0,0 0 1 0 0,0 1-1 0 0,-1-1 0 0 0,1 1 0 0 0,-1-1 0 0 0,1 1 1 0 0,-1 0-1 0 0,0-1 0 0 0,0 1 0 0 0,0-1 1 0 0,-1 1-1 0 0,1-1 0 0 0,-1 1 0 0 0,1 0 0 0 0,-1-1 1 0 0,0 0-1 0 0,0 1 0 0 0,0-1 0 0 0,0 1 0 0 0,-2 1-6 0 0,-85 142 220 0 0,88-144-219 0 0,-1-1-1 0 0,1 1 0 0 0,0-1 0 0 0,-1 1 0 0 0,1 0 0 0 0,0-1 0 0 0,0 1 1 0 0,0 0-1 0 0,0-1 0 0 0,0 1 0 0 0,0 0 0 0 0,1-1 0 0 0,-1 1 0 0 0,1-1 1 0 0,-1 1-1 0 0,1-1 0 0 0,-1 1 0 0 0,1-1 0 0 0,0 1 0 0 0,0-1 0 0 0,-1 1 1 0 0,1-1-1 0 0,0 0 0 0 0,1 1 0 0 0,-1-1 0 0 0,0 0 0 0 0,0 0 1 0 0,0 0-1 0 0,1 0 0 0 0,-1 0 0 0 0,0 0 0 0 0,1 0 0 0 0,-1 0 0 0 0,1-1 1 0 0,1 1-1 0 0,56 24 53 0 0,-50-24-41 0 0,0 0 1 0 0,0 1-1 0 0,0 0 0 0 0,0 1 1 0 0,-1 0-1 0 0,0 0 0 0 0,1 1 1 0 0,-1 0-1 0 0,0 0 0 0 0,-1 1 1 0 0,1 0-1 0 0,-1 1 0 0 0,0-1 1 0 0,0 1-1 0 0,-1 1 0 0 0,1-1 1 0 0,-1 1-1 0 0,-1 0 0 0 0,0 1 1 0 0,0-1-1 0 0,0 1 0 0 0,-1 0 1 0 0,0 0-1 0 0,0 0 0 0 0,-1 1 1 0 0,0-1-1 0 0,-1 1 0 0 0,0 0 0 0 0,1 5-11 0 0,-5-6 55 0 0,0 1 0 0 0,-1-1 0 0 0,0 0 1 0 0,0 0-1 0 0,-1 0 0 0 0,0-1 0 0 0,0 1 1 0 0,-1-1-1 0 0,0 0 0 0 0,0 0 0 0 0,0-1 1 0 0,-1 0-1 0 0,0 0 0 0 0,-1 0 0 0 0,1 0 1 0 0,-1-1-1 0 0,0 0 0 0 0,0-1 0 0 0,-5 3-56 0 0,-3 4 48 0 0,-9 7-8 0 0,-1-1-1 0 0,0-2 1 0 0,-2-1 0 0 0,1 0 0 0 0,-2-2 0 0 0,1-1 0 0 0,-2-2-1 0 0,-9 2-39 0 0,38-10-35 0 0,-1-1 0 0 0,1 0 0 0 0,-1 1 0 0 0,1-1 0 0 0,-1 1 0 0 0,1-1-1 0 0,-1 0 1 0 0,1 0 0 0 0,-1 1 0 0 0,0-1 0 0 0,1 0 0 0 0,-1 0-1 0 0,1 0 1 0 0,-1 0 0 0 0,0 1 0 0 0,1-1 0 0 0,-1 0 0 0 0,0 0 0 0 0,1 0-1 0 0,-1 0 1 0 0,0-1 0 0 0,1 1 0 0 0,-1 0 0 0 0,1 0 0 0 0,-1 0-1 0 0,0 0 1 0 0,1-1 0 0 0,-1 1 0 0 0,1 0 0 0 0,-1 0 0 0 0,1-1 0 0 0,-1 1-1 0 0,1-1 1 0 0,-1 1 0 0 0,1 0 0 0 0,-1-1 0 0 0,1 1 0 0 0,-1-1-1 0 0,1 1 1 0 0,0-1 0 0 0,-1 1 0 0 0,1-1 0 0 0,0 0 0 0 0,-1 1-1 0 0,1-1 1 0 0,0 1 0 0 0,0-1 0 0 0,-1 0 0 0 0,1 1 0 0 0,0-1 0 0 0,0 1-1 0 0,0-1 1 0 0,0 0 0 0 0,0 1 0 0 0,0-1 0 0 0,0 0 0 0 0,0 1-1 0 0,0-1 1 0 0,0 1 0 0 0,1-1 0 0 0,-1 0 35 0 0,44-40-4276 0 0,-23 26-1364 0 0,-20 14 4978 0 0,11-7-11343 0 0</inkml:trace>
  <inkml:trace contextRef="#ctx0" brushRef="#br0" timeOffset="1798.877">928 640 11418 0 0,'0'0'2273'0'0,"0"0"-435"0"0,0 0-183 0 0,0 0-54 0 0,0 0-116 0 0,0 0-240 0 0,0 0-339 0 0,0 0-249 0 0,0 0-138 0 0,0 0-52 0 0,0 0-6 0 0,0 0-31 0 0,0 0-25 0 0,0 3-29 0 0,-24 122 1899 0 0,24-121-2242 0 0,1-1-1 0 0,-1 0 1 0 0,1 0-1 0 0,0 1 1 0 0,0-1-1 0 0,0 0 0 0 0,0 0 1 0 0,1 0-1 0 0,-1 0 1 0 0,1-1-1 0 0,0 1 1 0 0,0 0-1 0 0,0-1 1 0 0,0 1-1 0 0,0-1 1 0 0,0 1-1 0 0,1-1 0 0 0,-1 0 1 0 0,1 0-1 0 0,-1 0 1 0 0,1-1-1 0 0,0 1 1 0 0,0 0-1 0 0,0-1 1 0 0,0 0-1 0 0,0 0 1 0 0,0 0-1 0 0,0 0 0 0 0,1 0 1 0 0,-1-1-1 0 0,0 1 1 0 0,0-1-1 0 0,1 0 1 0 0,-1 0-1 0 0,0 0 1 0 0,0 0-1 0 0,1-1 1 0 0,-1 1-1 0 0,0-1 0 0 0,0 0 1 0 0,0 0-1 0 0,0 0 1 0 0,0 0-1 0 0,0-1 1 0 0,0 1-1 0 0,0-1 1 0 0,0 0-1 0 0,0 0-32 0 0,23-12 67 0 0,-1-2 0 0 0,0-1 0 0 0,-1-1 0 0 0,-1 0 1 0 0,-1-2-1 0 0,13-16-67 0 0,16-16 8 0 0,-50 122-148 0 0,-2-66 140 0 0,2 0 1 0 0,-1 0-1 0 0,0-1 1 0 0,1 1-1 0 0,-1 0 0 0 0,1 0 1 0 0,0-1-1 0 0,0 1 1 0 0,1-1-1 0 0,-1 1 1 0 0,1-1-1 0 0,-1 1 1 0 0,1-1-1 0 0,0 0 1 0 0,1 0-1 0 0,-1 0 1 0 0,0 0-1 0 0,1 0 0 0 0,0 0 1 0 0,0-1-1 0 0,-1 1 1 0 0,1-1-1 0 0,1 0 1 0 0,-1 0-1 0 0,0 0 1 0 0,1 0-1 0 0,-1-1 1 0 0,0 1-1 0 0,2 0 0 0 0,2-1 11 0 0,0 1 1 0 0,0-1-1 0 0,0 0 0 0 0,0 0 1 0 0,0-1-1 0 0,0 0 0 0 0,0 0 1 0 0,1-1-1 0 0,-1 1 0 0 0,0-2 1 0 0,0 1-1 0 0,0-1 0 0 0,-1 0 1 0 0,1-1-1 0 0,0 1 0 0 0,3-3-11 0 0,14-12 70 0 0,-1-1 0 0 0,0-1 0 0 0,-2-1 0 0 0,0-1-1 0 0,-1-1 1 0 0,-2 0 0 0 0,0-2 0 0 0,-1 0 0 0 0,5-12-70 0 0,57-109 254 0 0,-67 123-243 0 0,-1-1 0 0 0,-1 0 0 0 0,-1-1 0 0 0,-2 0 0 0 0,0-1 0 0 0,-1 0 0 0 0,-2 0 0 0 0,0 0 0 0 0,-2 0 0 0 0,-1 0 0 0 0,-1-1 0 0 0,-1-5-11 0 0,0 26 10 0 0,1 0-1 0 0,-1 0 0 0 0,0 0 1 0 0,-1 0-1 0 0,1 0 0 0 0,-1 0 1 0 0,0 1-1 0 0,0-1 0 0 0,-1 1 1 0 0,1-1-1 0 0,-1 1 0 0 0,0 0 1 0 0,0 0-1 0 0,0 0 0 0 0,-1 0 1 0 0,1 1-1 0 0,-1-1 0 0 0,0 1 1 0 0,-3-2-10 0 0,5 6 0 0 0,-1-1 1 0 0,0 1-1 0 0,1 0 1 0 0,-1 0-1 0 0,1 0 0 0 0,-1 0 1 0 0,1 0-1 0 0,0 0 1 0 0,-1 1-1 0 0,1-1 1 0 0,0 1-1 0 0,0 0 1 0 0,0 0-1 0 0,0 0 1 0 0,0-1-1 0 0,1 2 1 0 0,-1-1-1 0 0,0 0 1 0 0,1 0-1 0 0,0 1 1 0 0,-1-1-1 0 0,1 0 0 0 0,0 1 1 0 0,0-1-1 0 0,1 1 1 0 0,-1 0-1 0 0,0-1 1 0 0,1 1-1 0 0,-1-1 1 0 0,1 1-1 0 0,0 0 1 0 0,0 0-1 0 0,0-1 1 0 0,0 1-1 0 0,1 1 0 0 0,-3 9 0 0 0,-3 12 19 0 0,1 0 1 0 0,2 0-1 0 0,1 0 1 0 0,0 0-1 0 0,2 0 1 0 0,3 16-20 0 0,51 165 118 0 0,-42-170-92 0 0,-1 0 1 0 0,-2 0-1 0 0,-2 1 0 0 0,-1 0 1 0 0,-2 1-1 0 0,0 18-26 0 0,-8 43 16 0 0,3-99-45 0 0,0-1 0 0 0,-1 1 0 0 0,1 0-1 0 0,0 0 1 0 0,-1-1 0 0 0,1 1 0 0 0,0 0 0 0 0,-1 0 0 0 0,1 0 0 0 0,0 0-1 0 0,-1 0 1 0 0,1-1 0 0 0,0 1 0 0 0,-1 0 0 0 0,1 0 0 0 0,0 0-1 0 0,-1 0 1 0 0,1 0 0 0 0,-1 0 0 0 0,1 0 0 0 0,0 0 0 0 0,-1 0-1 0 0,1 0 1 0 0,0 1 0 0 0,-1-1 0 0 0,1 0 0 0 0,0 0 0 0 0,-1 0 0 0 0,1 0-1 0 0,0 0 1 0 0,-1 1 0 0 0,1-1 0 0 0,0 0 0 0 0,-1 0 0 0 0,1 1-1 0 0,0-1 1 0 0,0 0 0 0 0,-1 0 0 0 0,1 1 0 0 0,0-1 0 0 0,0 0-1 0 0,0 1 1 0 0,-1-1 0 0 0,1 0 0 0 0,0 1 29 0 0,-5-44-1851 0 0,5 39 1713 0 0,0-49-2679 0 0,-1-2-2914 0 0,-4 20-5418 0 0,1 20 2495 0 0</inkml:trace>
  <inkml:trace contextRef="#ctx0" brushRef="#br0" timeOffset="2044.178">1407 368 12075 0 0,'0'0'3659'0'0,"0"0"-1200"0"0,0 0-678 0 0,0 0-273 0 0,0 0-164 0 0,0 0-121 0 0,0 0-129 0 0,0 0-163 0 0,0 0-119 0 0,0 0-79 0 0,0 0-127 0 0,0 0-89 0 0,0 0-54 0 0,34-6-52 0 0,111-20-42 0 0,132-30 802 0 0,-178 34-1146 0 0,-32 8-332 0 0,-39 9-2211 0 0,0-2-5412 0 0,-23 7-4422 0 0</inkml:trace>
</inkml:ink>
</file>

<file path=ppt/ink/ink4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0.79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3 188 12387 0 0,'0'0'2021'0'0,"0"0"-360"0"0,0 0-197 0 0,0 0-10 0 0,0 0-98 0 0,0 0-197 0 0,0 0-195 0 0,0 0-185 0 0,0 0-112 0 0,0 0-72 0 0,0 0-37 0 0,0 0-58 0 0,0 0-51 0 0,-2-1-51 0 0,116-9 2476 0 0,252 10-1577 0 0,-405-26-36 0 0,29 19-1253 0 0,0-1 0 0 0,1 0-1 0 0,-1-1 1 0 0,2 0 0 0 0,-1 0 0 0 0,1-1-1 0 0,1 0 1 0 0,-1-1 0 0 0,2 0-1 0 0,-2-4-7 0 0,-27-28-1763 0 0,34 42 1878 0 0,1 1-3433 0 0,-1 0-3785 0 0,1 0 4552 0 0,0 0-9317 0 0</inkml:trace>
</inkml:ink>
</file>

<file path=ppt/ink/ink4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4.64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16812 0 0,'0'0'1512'0'0,"0"0"-355"0"0,0 0-80 0 0,0 0 63 0 0,0 0-20 0 0,0 0-150 0 0,0 0-238 0 0,0 0-240 0 0,0 0-112 0 0,0 0-4 0 0,0 0 20 0 0,0 0 28 0 0,0 0-8 0 0,7 0-49 0 0,196 29 2316 0 0,-131-26-2015 0 0,-41-2-6111 0 0,-34-1 3753 0 0,-7 0-8808 0 0,5 3-1313 0 0</inkml:trace>
</inkml:ink>
</file>

<file path=ppt/ink/ink4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5.07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15091 0 0,'0'0'2175'0'0,"0"0"-766"0"0,0 0-393 0 0,0 0 16 0 0,0 0 64 0 0,0 0-57 0 0,0 0-191 0 0,0 0-226 0 0,0 0-127 0 0,0 0-23 0 0,0 0-25 0 0,0 0-14 0 0,0 0-34 0 0,5 1-43 0 0,165 24 2702 0 0,-25-28-2672 0 0,-121-5-378 0 0,-24 8-28 0 0,0 0-14 0 0,0 0-5 0 0,0 0-21 0 0,0 0-11 0 0,0 0-6 0 0,0 0-24 0 0,0 0-23 0 0,0 0-32 0 0,0 0-28 0 0,-1-2-5157 0 0,-2-3-7821 0 0,3 1 2149 0 0</inkml:trace>
</inkml:ink>
</file>

<file path=ppt/ink/ink4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0.11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0 126 9410 0 0,'0'0'1854'0'0,"0"0"-273"0"0,0 0-68 0 0,0 0 76 0 0,0 0 12 0 0,0 0-204 0 0,0 0-280 0 0,0 0-237 0 0,0 0-188 0 0,0 0-148 0 0,0 0-78 0 0,0-6 1418 0 0,31 108-46 0 0,-21-52-1489 0 0,-1 1 0 0 0,-3-1 1 0 0,-3 1-1 0 0,-1 12-349 0 0,-2 69 1834 0 0,0-144-1724 0 0,-1-27 20 0 0,1 0 0 0 0,3 0 1 0 0,1 0-1 0 0,2 1 0 0 0,7-25-130 0 0,-8 43-1 0 0,4-16 25 0 0,2 0 1 0 0,0 1 0 0 0,3 1-1 0 0,1 0 1 0 0,1 1 0 0 0,2 0-1 0 0,13-18-24 0 0,-29 49 1 0 0,-1-1 1 0 0,1 1-1 0 0,-1-1 0 0 0,1 1 0 0 0,0 0 1 0 0,0 0-1 0 0,0-1 0 0 0,0 2 0 0 0,0-1 1 0 0,1 0-1 0 0,-1 0 0 0 0,0 1 0 0 0,1-1 1 0 0,0 1-1 0 0,-1 0 0 0 0,1-1 0 0 0,0 1 1 0 0,-1 0-1 0 0,1 1 0 0 0,0-1 0 0 0,0 1 1 0 0,0-1-1 0 0,0 1 0 0 0,0 0 0 0 0,0 0 0 0 0,-1 0 1 0 0,1 0-1 0 0,0 0 0 0 0,0 1 0 0 0,0 0 1 0 0,0-1-1 0 0,0 1 0 0 0,-1 0 0 0 0,1 0 1 0 0,0 0-1 0 0,-1 1 0 0 0,1-1 0 0 0,-1 1 1 0 0,1-1-1 0 0,-1 1 0 0 0,0 0 0 0 0,0 0 1 0 0,0 0-1 0 0,1 0-1 0 0,1 6 18 0 0,0-1 0 0 0,0 1 0 0 0,0 0 0 0 0,-1 0 0 0 0,0 0 0 0 0,0 0 0 0 0,-1 1 0 0 0,0-1 0 0 0,-1 1 1 0 0,0-1-1 0 0,0 8-18 0 0,2 14 29 0 0,-2-32-4059 0 0,7-14-2268 0 0,-6 13 2116 0 0,1-1-7351 0 0</inkml:trace>
  <inkml:trace contextRef="#ctx0" brushRef="#br0" timeOffset="3509.716">389 711 6721 0 0,'0'0'1827'0'0,"0"0"-325"0"0,0 0-110 0 0,0 0 138 0 0,0 0 112 0 0,0 0-111 0 0,0 0-282 0 0,0 0-324 0 0,0 0-268 0 0,0 0-172 0 0,0 0-84 0 0,0 0-15 0 0,0 0-11 0 0,-4-7 2479 0 0,-31 52-1468 0 0,-3 36-996 0 0,34-69-291 0 0,0 0 0 0 0,1 0 0 0 0,1 0 0 0 0,0 0 0 0 0,0 1 0 0 0,2-1 0 0 0,-1 1 0 0 0,2-1 0 0 0,1 13-99 0 0,0-23 81 0 0,0 0-1 0 0,0 0 1 0 0,0 0-1 0 0,0 0 1 0 0,1-1-1 0 0,-1 1 0 0 0,1-1 1 0 0,-1 1-1 0 0,1-1 1 0 0,0 0-1 0 0,-1 0 1 0 0,1 0-1 0 0,0 0 1 0 0,0 0-1 0 0,0-1 1 0 0,-1 1-1 0 0,1-1 1 0 0,0 0-1 0 0,0 0 1 0 0,0 0-1 0 0,1 0-80 0 0,21-7 257 0 0,-18-9-4157 0 0,-14-16-8148 0 0,4 28 809 0 0</inkml:trace>
  <inkml:trace contextRef="#ctx0" brushRef="#br0" timeOffset="4023.436">558 365 8058 0 0,'0'0'2655'0'0,"0"0"-585"0"0,0 0-297 0 0,0 0-116 0 0,0 0-149 0 0,0 0-248 0 0,0 0-302 0 0,0 0-255 0 0,0 0-198 0 0,0 0-107 0 0,0 0-48 0 0,0 0-43 0 0,0 0 41 0 0,-2 3 15 0 0,-29 42 1355 0 0,31-45-1672 0 0,0 0 25 0 0,0 0 2 0 0,0 0 10 0 0,0 0 30 0 0,0 0-33 0 0,0 0 6 0 0,0 0 2 0 0,0 0-14 0 0,0 0 41 0 0,0 0 5 0 0,17-21 414 0 0,-17 20-605 0 0,11-11 471 0 0,-16 11 476 0 0,-21 17-598 0 0,25-13-1030 0 0,1 2-5228 0 0,0-1-115 0 0,-2-1-5546 0 0</inkml:trace>
</inkml:ink>
</file>

<file path=ppt/ink/ink4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7.6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24 14211 0 0,'0'0'1528'0'0,"0"0"-443"0"0,0 0-212 0 0,0 0 5 0 0,0 0 40 0 0,0 0-41 0 0,0 0-152 0 0,0 0-203 0 0,0 0-157 0 0,0 0-57 0 0,0 0-13 0 0,0 4 21 0 0,33 150 1678 0 0,-24 118-1552 0 0,-38-136 1508 0 0,31-166-1751 0 0,2-1 0 0 0,1 0-1 0 0,1 1 1 0 0,2 0 0 0 0,11-28-199 0 0,-2 5 64 0 0,1-2 54 0 0,4 1 1 0 0,1 1 0 0 0,29-46-119 0 0,-1 35 193 0 0,-48 64-180 0 0,-1-1 0 0 0,1 1 0 0 0,0 0 0 0 0,0 0 1 0 0,0 0-1 0 0,-1 0 0 0 0,1 1 0 0 0,0-1 0 0 0,0 1 0 0 0,-1 0 0 0 0,1 0 0 0 0,0 0 0 0 0,-1 0 0 0 0,1 0 0 0 0,-1 0 0 0 0,1 1 0 0 0,-1-1 0 0 0,1 1 0 0 0,-1 0 1 0 0,0-1-1 0 0,0 1 0 0 0,0 0 0 0 0,0 1 0 0 0,0-1 0 0 0,-1 0 0 0 0,1 0 0 0 0,-1 1 0 0 0,1-1 0 0 0,-1 1 0 0 0,0-1 0 0 0,0 1 0 0 0,0 0 0 0 0,0-1 0 0 0,0 1 1 0 0,-1 0-1 0 0,1 0 0 0 0,-1-1 0 0 0,0 3-13 0 0,7 10 106 0 0,27 44-421 0 0,-57-77-6222 0 0,19 14 677 0 0,0 0-5740 0 0</inkml:trace>
</inkml:ink>
</file>

<file path=ppt/ink/ink4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8.39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0 144 6369 0 0,'0'0'4756'0'0,"0"0"-2251"0"0,0 0-762 0 0,0 0-55 0 0,0 0-60 0 0,0 0-195 0 0,0 0-296 0 0,0 0-318 0 0,0 0-228 0 0,0 0-107 0 0,0 0-39 0 0,0 0-23 0 0,0 0 25 0 0,12-4 1069 0 0,149 12 1340 0 0,182-1-1010 0 0,-386-22-1742 0 0,-36-55-160 0 0,35 20-2906 0 0,44 39-631 0 0,0 5-4674 0 0,0 3-3539 0 0</inkml:trace>
</inkml:ink>
</file>

<file path=ppt/ink/ink4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8.80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 1 7538 0 0,'0'0'2565'0'0,"0"0"-759"0"0,0 0-217 0 0,0 0 87 0 0,0 0 48 0 0,0 0-102 0 0,0 0-230 0 0,0 0-230 0 0,0 0-226 0 0,0 0-132 0 0,0 0-86 0 0,0 0-63 0 0,0 0-59 0 0,-4 0-47 0 0,-13 0-59 0 0,13 0-80 0 0,4 0-51 0 0,0 0-71 0 0,0 0-45 0 0,0 0-26 0 0,14 0 690 0 0,216 1 2175 0 0,-114 1-5421 0 0,-58-2-2979 0 0,0 0-3975 0 0,-52 0-3029 0 0</inkml:trace>
</inkml:ink>
</file>

<file path=ppt/ink/ink4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9.24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1 678 11410 0 0,'0'0'1858'0'0,"0"0"-368"0"0,0 0-21 0 0,0 0 140 0 0,0 0 0 0 0,0 0-160 0 0,0 0-224 0 0,0 0-211 0 0,0 0-153 0 0,0 0-115 0 0,0 0-99 0 0,0 0-70 0 0,16 0-53 0 0,116 4 1061 0 0,-39-6-495 0 0,1 0-4167 0 0,-98-2-9411 0 0,1 4 898 0 0</inkml:trace>
  <inkml:trace contextRef="#ctx0" brushRef="#br0" timeOffset="333.472">200 446 15363 0 0,'0'0'1863'0'0,"0"0"-436"0"0,0 0-168 0 0,0 0-46 0 0,0 0-96 0 0,0 0-157 0 0,0 0-197 0 0,0 0-175 0 0,0 0-88 0 0,0 0-52 0 0,0 0-47 0 0,0 0-43 0 0,0 0-16 0 0,-2 19-24 0 0,-8 120 387 0 0,-15 178-483 0 0,25-289-1259 0 0,0-22-3550 0 0,0 0-4407 0 0,0-6-2283 0 0</inkml:trace>
  <inkml:trace contextRef="#ctx0" brushRef="#br0" timeOffset="926.314">550 571 13195 0 0,'0'0'1273'0'0,"0"0"-435"0"0,0 0-46 0 0,0 0 180 0 0,0 0 107 0 0,0 0-56 0 0,0 0-239 0 0,0 0-241 0 0,0 0-191 0 0,0 0-108 0 0,0 0-54 0 0,-2 32-76 0 0,-6 101-38 0 0,-19 29 169 0 0,16-125-226 0 0,-11 70 2299 0 0,30-128-819 0 0,27-57-403 0 0,3-15-624 0 0,5 1 1 0 0,3 2-1 0 0,55-77-472 0 0,-95 158 34 0 0,1 0 1 0 0,0 0-1 0 0,0 1 1 0 0,1-1-1 0 0,0 2 1 0 0,1-1-1 0 0,-1 1 1 0 0,1 1 0 0 0,1-1-1 0 0,5-2-34 0 0,-13 10 10 0 0,-1 0 0 0 0,0 0 1 0 0,0 0-1 0 0,0 0 0 0 0,0 0 0 0 0,0 0 1 0 0,0 0-1 0 0,0 0 0 0 0,0 0 0 0 0,0 0 0 0 0,0 1 1 0 0,-1-1-1 0 0,1 0 0 0 0,-1 1 0 0 0,1-1 0 0 0,-1 0 1 0 0,1 1-1 0 0,-1-1 0 0 0,1 0 0 0 0,-1 1 0 0 0,0-1 1 0 0,0 1-1 0 0,0-1 0 0 0,0 1 0 0 0,0-1 0 0 0,0 1 1 0 0,0-1-1 0 0,-1 0 0 0 0,1 1 0 0 0,0-1 0 0 0,-1 1 1 0 0,1-1-1 0 0,-1 0-10 0 0,1 4 38 0 0,-11 68 205 0 0,9-14-2332 0 0,11-46-1439 0 0,-4-7-4032 0 0,-2-3-4270 0 0</inkml:trace>
  <inkml:trace contextRef="#ctx0" brushRef="#br0" timeOffset="1662.31">881 991 12707 0 0,'0'0'1736'0'0,"0"0"-350"0"0,0 0-83 0 0,0 0-10 0 0,0 0-78 0 0,0 0-207 0 0,0 0-283 0 0,0 0-221 0 0,0 0-78 0 0,0 0-32 0 0,0 0-22 0 0,0 0-15 0 0,0 0-49 0 0,-6 13-40 0 0,-29 65 167 0 0,23-36 79 0 0,-18 108 1258 0 0,30-148-1763 0 0,0-1 0 0 0,0 0 0 0 0,0 0 0 0 0,0 0 0 0 0,0 1 0 0 0,0-1 0 0 0,0 0 0 0 0,0 0 0 0 0,0 1 0 0 0,1-1 0 0 0,-1 0 0 0 0,0 0 0 0 0,1 0 0 0 0,-1 0 0 0 0,1 0 0 0 0,0 1 0 0 0,-1-1 0 0 0,1 0 0 0 0,0 0 0 0 0,-1-1 0 0 0,1 1 0 0 0,0 0 0 0 0,0 0 0 0 0,0 0 0 0 0,0 0 0 0 0,0-1 0 0 0,0 1 0 0 0,0 0 0 0 0,0-1 0 0 0,0 1-1 0 0,0-1 1 0 0,0 1 0 0 0,1-1 0 0 0,0 1-9 0 0,11-13-4686 0 0,-11 2 1893 0 0,1-2-5470 0 0,-2 5-2783 0 0</inkml:trace>
  <inkml:trace contextRef="#ctx0" brushRef="#br0" timeOffset="2078.344">1041 759 12595 0 0,'0'0'2212'0'0,"0"0"-745"0"0,0 0-268 0 0,0 0 31 0 0,0 0 11 0 0,0 0-94 0 0,0 0-255 0 0,0 0-262 0 0,0 0-194 0 0,0 0-123 0 0,0 0-69 0 0,0 0-44 0 0,0 0-30 0 0,-5 5-6 0 0,-14 18-37 0 0,14-18-29 0 0,5-5-39 0 0,0 0-38 0 0,17-7 11 0 0,9-15 116 0 0,-25 22-80 0 0,-1 0 10 0 0,0 0 24 0 0,0 0 26 0 0,0 0 22 0 0,0 0 10 0 0,-19 7 372 0 0,-8 11-243 0 0,30-19-2567 0 0,5-5-2333 0 0,0 0-2199 0 0,-3 5-4343 0 0</inkml:trace>
  <inkml:trace contextRef="#ctx0" brushRef="#br0" timeOffset="2483.048">1398 291 12923 0 0,'0'0'1805'0'0,"0"0"-287"0"0,0 0-36 0 0,0 0-19 0 0,0 0-92 0 0,0 0-199 0 0,0 0-256 0 0,0 0-202 0 0,0 0-120 0 0,0 0-76 0 0,0 0-25 0 0,0 0-23 0 0,0 0-38 0 0,-5 6-40 0 0,-36 52 856 0 0,-66 85-617 0 0,98-134-1322 0 0,-9 11 2211 0 0,15-16-4659 0 0,10-8-5852 0 0,-2 0-2377 0 0</inkml:trace>
  <inkml:trace contextRef="#ctx0" brushRef="#br0" timeOffset="3468.09">384 203 4089 0 0,'0'0'2690'0'0,"0"0"-271"0"0,0 0-141 0 0,0 0-56 0 0,0 0-207 0 0,0 0-271 0 0,0 0-330 0 0,0 0-309 0 0,0 0-219 0 0,0 0-143 0 0,0 0-93 0 0,0 0-33 0 0,0 0 3 0 0,5-2-8 0 0,22-4-90 0 0,0 0 1 0 0,0 2-1 0 0,0 2 1 0 0,1 0-1 0 0,-1 1 0 0 0,1 2 1 0 0,2 1-523 0 0,34 0 264 0 0,75-9 241 0 0,-97 6-521 0 0,-27 1 233 0 0,-26 0 893 0 0,-8-14-771 0 0,-10-24 5 0 0,8-5-458 0 0,0 1-2630 0 0,15 10-6637 0 0,6 24-2975 0 0</inkml:trace>
</inkml:ink>
</file>

<file path=ppt/ink/ink4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30.34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1 181 0 0 0,'44'-5'0'0'0,"-34"8"-385"0"0,1 1 5507 0 0,-8 4 7647 0 0,-3-7-11722 0 0,2 1 4716 0 0,14 10-4111 0 0,76 7 729 0 0,560-19-303 0 0,-704-11-5195 0 0,-5 16-3588 0 0,20 4-4191 0 0,29-5 1187 0 0</inkml:trace>
  <inkml:trace contextRef="#ctx0" brushRef="#br0" timeOffset="453.714">145 401 6385 0 0,'0'0'2764'0'0,"0"0"-439"0"0,0 0-231 0 0,0 0-73 0 0,0 0-182 0 0,0 0-327 0 0,0 0-382 0 0,0 0-260 0 0,0 0-184 0 0,0 0-107 0 0,0 0-30 0 0,0 0-47 0 0,0 0-36 0 0,-11 5-17 0 0,-31 12-19 0 0,32-13-20 0 0,10-4-14 0 0,0 0-4 0 0,0 0-25 0 0,0 0-10 0 0,0 0-17 0 0,37 22 1885 0 0,217-14-390 0 0,-41-24-1342 0 0,-37 10-361 0 0,-175 6-137 0 0,-1 0 1 0 0,0 0 12 0 0,0 0-16 0 0,0 0-23 0 0,0 0-13 0 0,0 0-5 0 0,0 0-37 0 0,-27-3-2565 0 0,16 0 875 0 0,-6-1-1330 0 0,6-2-7239 0 0,9 3-1354 0 0</inkml:trace>
  <inkml:trace contextRef="#ctx0" brushRef="#br0" timeOffset="1124.559">516 4 4873 0 0,'0'0'3825'0'0,"0"0"-1381"0"0,0 0-603 0 0,0 0-93 0 0,0 0-55 0 0,0 0-133 0 0,0 0-244 0 0,0 0-269 0 0,0 0-207 0 0,0 0-141 0 0,0 0-60 0 0,0 0-40 0 0,0 0-21 0 0,-11-1-37 0 0,-33-1-61 0 0,33 1-66 0 0,50 38 2655 0 0,178 88-1198 0 0,-116-74-1702 0 0,-46-14-31 0 0,-56 20 11 0 0,-7-42-92 0 0,-1 0 0 0 0,0 0 0 0 0,-1-1 0 0 0,0-1 0 0 0,-1 0 0 0 0,0 0 0 0 0,-1-1-1 0 0,-1 0 1 0 0,-3 2-57 0 0,-97 88 402 0 0,77-68-297 0 0,-34 42 100 0 0,65-71-118 0 0,-6 5-551 0 0,14-22-2617 0 0,-1 7 2244 0 0,4-7-4172 0 0,-1 8-5553 0 0</inkml:trace>
</inkml:ink>
</file>

<file path=ppt/ink/ink4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35.8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19 170 3233 0 0,'0'0'2615'0'0,"0"0"-785"0"0,0 0-210 0 0,0 0 151 0 0,0 0 165 0 0,0 0-38 0 0,0 0-281 0 0,0 0-393 0 0,0 0-380 0 0,0 0-248 0 0,0 0-132 0 0,0 0-70 0 0,-4-1-22 0 0,2 0-422 0 0,-11-3 862 0 0,34 3 1418 0 0,191 8 1979 0 0,93-14-3233 0 0,-269 6-482 0 0,-49 2 765 0 0,-4-20-799 0 0,-31-33 491 0 0,39 39-879 0 0,-27-43 46 0 0,36 55-238 0 0,0 0-1 0 0,0 0 1 0 0,0 0-1 0 0,1 1 1 0 0,-1-1-1 0 0,0 0 1 0 0,0 0-1 0 0,1 1 1 0 0,-1-1-1 0 0,0 0 1 0 0,1 0-1 0 0,-1 1 1 0 0,0-1-1 0 0,1 0 0 0 0,-1 1 1 0 0,1-1-1 0 0,-1 1 1 0 0,1-1-1 0 0,0 1 1 0 0,-1-1-1 0 0,1 1 1 0 0,0-1-1 0 0,-1 1 1 0 0,1-1-1 0 0,0 1 1 0 0,-1 0-1 0 0,1-1 1 0 0,0 1-1 0 0,0 0 0 0 0,-1 0 1 0 0,1-1-1 0 0,0 1 1 0 0,0 0-1 0 0,0 0 1 0 0,-1 0-1 0 0,1 0 1 0 0,0 0-1 0 0,0 0 1 0 0,0 0-1 0 0,-1 1 1 0 0,1-1-1 0 0,0 0 1 0 0,0 0 120 0 0,14-4-4290 0 0,-7 4-3869 0 0,-4 0-3178 0 0</inkml:trace>
</inkml:ink>
</file>

<file path=ppt/ink/ink4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33.51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 24 48 0 0,'0'0'1675'0'0,"0"0"111"0"0,0 0 332 0 0,0 0 286 0 0,0 0 105 0 0,0 0-178 0 0,0 0-402 0 0,0 0-383 0 0,0 0-262 0 0,0 0-174 0 0,0 0-95 0 0,0 0-35 0 0,0 0-64 0 0,0-6-57 0 0,-2-12 660 0 0,6 34 1676 0 0,44 124-1391 0 0,48 132-914 0 0,-53-171-734 0 0,-21-58-29 0 0,-22-43-108 0 0,0 0-9 0 0,0 0 4 0 0,0 0 18 0 0,0 0 0 0 0,0 0 18 0 0,0 0 10 0 0,0 0 14 0 0,0 0-2 0 0,0 0 20 0 0,0 0 4 0 0,0 0-19 0 0,0 0 14 0 0,0 0-22 0 0,0 0-7 0 0,15-22 516 0 0,75-232-500 0 0,-24 119-9 0 0,-66 134-154 0 0,4-8 188 0 0,-14 7-4482 0 0,9 2 3670 0 0,-2 3-4527 0 0,1-3 2446 0 0,0 1-4085 0 0,0 2-4658 0 0</inkml:trace>
  <inkml:trace contextRef="#ctx0" brushRef="#br0" timeOffset="4117.028">445 569 2769 0 0,'0'0'1881'0'0,"0"0"-104"0"0,0 0 72 0 0,0 0 137 0 0,0 0-91 0 0,0 0-253 0 0,0 0-299 0 0,0 0-252 0 0,0 0-130 0 0,0 0-58 0 0,0 0-21 0 0,0 0-17 0 0,1-3-41 0 0,5-7-51 0 0,-4 8-65 0 0,-2 11 3393 0 0,-1 12-3315 0 0,-15 67 45 0 0,16-80-825 0 0,0-6 16 0 0,-1 0 1 0 0,1 0-1 0 0,0 0 1 0 0,0 0-1 0 0,0 0 0 0 0,0 0 1 0 0,0-1-1 0 0,0 1 1 0 0,1 0-1 0 0,-1 0 1 0 0,0 0-1 0 0,1 0 0 0 0,0 0 1 0 0,-1-1-1 0 0,1 1 1 0 0,0 0-1 0 0,0-1 0 0 0,0 1 1 0 0,0 0-1 0 0,0-1 1 0 0,0 1-1 0 0,1-1 0 0 0,-1 0 1 0 0,0 1-1 0 0,1-1 1 0 0,-1 0-1 0 0,2 1-22 0 0,38 8 1323 0 0,-40-10-1275 0 0,-1 0 7 0 0,0 0-31 0 0,0 0-36 0 0,0 0-14 0 0,0 0 10 0 0,0 0-13 0 0,0 0-15 0 0,0 0-27 0 0,0 0-25 0 0,0 0-26 0 0,0 0-38 0 0,0 0-47 0 0,0 0-71 0 0,0 0-76 0 0,0 0-117 0 0,-7-18-8694 0 0,7 14 2661 0 0,0 0-4989 0 0</inkml:trace>
  <inkml:trace contextRef="#ctx0" brushRef="#br0" timeOffset="4666.929">618 230 8914 0 0,'0'0'2639'0'0,"0"0"-584"0"0,0 0-272 0 0,0 0-33 0 0,0 0-100 0 0,0 0-250 0 0,0 0-309 0 0,0 0-292 0 0,0 0-206 0 0,0 0-81 0 0,0 0-18 0 0,0 0 0 0 0,0 0-25 0 0,-3 1-27 0 0,-8 4-44 0 0,8-4-54 0 0,3-1-28 0 0,0 0-29 0 0,-20 22 1165 0 0,20-22-1428 0 0,0-1 0 0 0,0 1 0 0 0,0 0 0 0 0,0-1 0 0 0,0 1 0 0 0,0 0 0 0 0,0 0 0 0 0,0-1 0 0 0,0 1 0 0 0,0 0 0 0 0,0 0-1 0 0,0-1 1 0 0,0 1 0 0 0,0 0 0 0 0,0 0 0 0 0,-1-1 0 0 0,1 1 0 0 0,0 0 0 0 0,0 0 0 0 0,0-1 0 0 0,0 1 0 0 0,0 0 0 0 0,-1 0 0 0 0,1 0 0 0 0,0-1 0 0 0,0 1 0 0 0,0 0 0 0 0,-1 0 0 0 0,1 0 0 0 0,0 0 0 0 0,0-1 0 0 0,0 1 0 0 0,-1 0 0 0 0,1 0 0 0 0,0 0 0 0 0,-1 0-24 0 0,5-6-56 0 0,11-19 325 0 0,-15 24-161 0 0,0 1-12 0 0,0 0-20 0 0,0 0-5 0 0,0 0-10 0 0,-4 6 283 0 0,5-4-6489 0 0,2-1 5003 0 0,1 0-1394 0 0,0 0-3411 0 0,-2-1-5853 0 0</inkml:trace>
</inkml:ink>
</file>

<file path=ppt/ink/ink4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45.4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1 159 6617 0 0,'0'0'2130'0'0,"0"0"-263"0"0,0 0-110 0 0,0 0-22 0 0,0 0-76 0 0,0 0-219 0 0,0 0-292 0 0,0 0-224 0 0,0 0-166 0 0,0 0-77 0 0,0 0-54 0 0,0 0-72 0 0,0 0-62 0 0,10 0-39 0 0,187-10 2608 0 0,-5 2-2087 0 0,-113 1-630 0 0,-79 7-325 0 0,-32-26 1962 0 0,-60-59-1965 0 0,64 64-261 0 0,22 20 33 0 0,5 1-4137 0 0,0 0-4625 0 0,1 0-2416 0 0</inkml:trace>
</inkml:ink>
</file>

<file path=ppt/ink/ink4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46.09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 1 0 0 0,'0'0'671'0'0,"0"0"368"0"0,0 0 469 0 0,0 0 319 0 0,0 0 43 0 0,0 0-175 0 0,0 0-292 0 0,0 0-216 0 0,0 0-82 0 0,0 0-14 0 0,0 0-3 0 0,-4 1-34 0 0,-18 2 2215 0 0,36 1 1611 0 0,10 3-4014 0 0,29-3-18 0 0,-1-2 0 0 0,1-2 0 0 0,-1-3-1 0 0,31-6-847 0 0,2 1 267 0 0,-2 7-484 0 0,-83 1-62 0 0,0 0-75 0 0,0 0-121 0 0,0 0-160 0 0,0 0-239 0 0,0 0-280 0 0,0 0-419 0 0,3 0-6002 0 0,-1 0-3699 0 0</inkml:trace>
</inkml:ink>
</file>

<file path=ppt/ink/ink4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38.63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113 255 11370 0 0,'0'0'2525'0'0,"0"0"-667"0"0,0 0-318 0 0,0 0-16 0 0,0 0-58 0 0,0 0-162 0 0,0 0-271 0 0,0 0-276 0 0,0 0-173 0 0,0 0-73 0 0,0 0-12 0 0,0 0-43 0 0,0 0-20 0 0,2 2-9 0 0,7 2-166 0 0,0 1 1 0 0,0-1 0 0 0,0-1-1 0 0,0 1 1 0 0,0-1 0 0 0,1-1-1 0 0,0 0 1 0 0,-1 0-1 0 0,1-1 1 0 0,0-1 0 0 0,0 1-1 0 0,-1-1 1 0 0,5-1-262 0 0,54 5 418 0 0,17 0-142 0 0,-56-4-184 0 0,-29 0-82 0 0,0 0-2 0 0,0 0-7 0 0,0 0-18 0 0,0 0 19 0 0,0 0-7 0 0,0 0 8 0 0,0 0-27 0 0,0 0-17 0 0,0 0-36 0 0,0 0-36 0 0,0 0-43 0 0,-21 0-7458 0 0,19 0 6535 0 0,-4 0-914 0 0,2 1-3170 0 0,0 2-4799 0 0</inkml:trace>
  <inkml:trace contextRef="#ctx0" brushRef="#br0" timeOffset="691.73">0 509 6745 0 0,'0'0'2740'0'0,"0"0"-461"0"0,0 0-219 0 0,0 0-130 0 0,0 0-207 0 0,0 0-320 0 0,0 0-357 0 0,0 0-198 0 0,0 0-51 0 0,0 0 21 0 0,0 0-5 0 0,0 0-58 0 0,0 0-88 0 0,8 1-72 0 0,125 16 2787 0 0,24-28-2243 0 0,-52 0-945 0 0,-104 11-178 0 0,-1 0-4 0 0,0 0-13 0 0,0 0 13 0 0,0 0 24 0 0,0 0-20 0 0,0 0-35 0 0,0 0-25 0 0,0 0 40 0 0,0 0 15 0 0,0 0 10 0 0,0 0 2 0 0,0 0-4 0 0,0 0 6 0 0,0 0 7 0 0,0 0-21 0 0,0 0-17 0 0,0 0-11 0 0,0 0-24 0 0,0 0 42 0 0,0 0 6 0 0,0 0-10 0 0,0 0 10 0 0,0 0 3 0 0,0 0-10 0 0,0 0 12 0 0,0 0 6 0 0,0 0 4 0 0,0 0-3 0 0,0 0-19 0 0,0 0-3 0 0,0 0-21 0 0,0 0 22 0 0,0 0-5 0 0,0 0-6 0 0,0 0 2 0 0,0 0 2 0 0,0 0 19 0 0,0 0 8 0 0,0 0 2 0 0,0 0-10 0 0,0 0-2 0 0,0 0 0 0 0,0 0 0 0 0,0 0-4 0 0,0 0-14 0 0,0 0 3 0 0,0 0 10 0 0,0 0-11 0 0,0 0-12 0 0,0 0 6 0 0,0 0 18 0 0,0 0 2 0 0,0 0-13 0 0,0 0-6 0 0,0 0 3 0 0,0 0-3 0 0,0 0-23 0 0,0 0-20 0 0,0 0-37 0 0,0 0-14 0 0,0 0-42 0 0,-6 0-5121 0 0,3 0-5798 0 0,2 0-1042 0 0</inkml:trace>
  <inkml:trace contextRef="#ctx0" brushRef="#br0" timeOffset="5883.476">562 133 6057 0 0,'0'0'1265'0'0,"0"0"-107"0"0,0 0 112 0 0,0 0 254 0 0,0 0 127 0 0,0 0-136 0 0,0 0-400 0 0,0 0-440 0 0,0 0-284 0 0,0 0-130 0 0,0 0 10 0 0,24 8 4147 0 0,-18-11-4117 0 0,1 0-1 0 0,-1 0 1 0 0,0 0-1 0 0,-1 0 1 0 0,1-1-1 0 0,-1 0 1 0 0,0 0-1 0 0,0-1 1 0 0,0 1-1 0 0,0-1 1 0 0,-1 0-1 0 0,1-1 0 0 0,0-1-300 0 0,-5 6 14 0 0,0 0-1 0 0,1 0 1 0 0,-1 1-1 0 0,0-1 0 0 0,1 0 1 0 0,-1 0-1 0 0,1 1 1 0 0,-1-1-1 0 0,0 0 0 0 0,1 1 1 0 0,0-1-1 0 0,-1 0 0 0 0,1 1 1 0 0,-1-1-1 0 0,1 1 1 0 0,0-1-1 0 0,-1 1 0 0 0,1-1 1 0 0,0 1-1 0 0,-1 0 1 0 0,1-1-1 0 0,0 1 0 0 0,0 0 1 0 0,-1-1-1 0 0,1 1 0 0 0,0 0 1 0 0,0 0-1 0 0,0 0 1 0 0,0 0-1 0 0,-1 0 0 0 0,1 0 1 0 0,0 0-1 0 0,0 0 1 0 0,0 0-1 0 0,-1 0 0 0 0,1 0 1 0 0,0 1-1 0 0,0-1 0 0 0,0 0 1 0 0,-1 1-1 0 0,1-1 1 0 0,0 0-1 0 0,-1 1 0 0 0,1-1 1 0 0,0 1-1 0 0,-1-1 1 0 0,1 1-1 0 0,0-1 0 0 0,-1 1 1 0 0,1-1-1 0 0,-1 1 0 0 0,1 0 1 0 0,-1-1-1 0 0,1 1 1 0 0,-1 0-1 0 0,1 0-13 0 0,32 103 929 0 0,43 237-10 0 0,-22-183-739 0 0,-36-128-156 0 0,-17-30-8 0 0,9-52 1381 0 0,38-103-1357 0 0,-24 97-6 0 0,112-268 20 0 0,-83 210-73 0 0,-51 113-4761 0 0,-1 8 1935 0 0,-1 0-408 0 0,0-1-3723 0 0,2 0-4867 0 0</inkml:trace>
</inkml:ink>
</file>

<file path=ppt/ink/ink4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47.91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7218 0 0,'0'0'2028'0'0,"0"0"-269"0"0,0 0-168 0 0,0 0 13 0 0,0 0-6 0 0,0 0-200 0 0,0 0-326 0 0,0 0-343 0 0,0 0-184 0 0,0 0-5 0 0,0 0 100 0 0,0 0 79 0 0,0 0 27 0 0,5 2-17 0 0,124 20 3679 0 0,77-34-2941 0 0,-125 4-1209 0 0,-81 8-255 0 0,0 0 14 0 0,0 0 3 0 0,0 0 7 0 0,0 0-10 0 0,0 0-21 0 0,0 0-41 0 0,0 0 30 0 0,0 0-30 0 0,0 0-34 0 0,-21-1-6301 0 0,18 0 5129 0 0,-2-1-1120 0 0,1 2-4095 0 0,0 0-5163 0 0</inkml:trace>
</inkml:ink>
</file>

<file path=ppt/ink/ink4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48.25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11819 0 0,'0'0'2211'0'0,"0"0"-696"0"0,0 0-416 0 0,0 0-9 0 0,0 0 132 0 0,0 0 69 0 0,0 0-120 0 0,0 0-260 0 0,0 0-220 0 0,0 0-153 0 0,0 0-84 0 0,0 0-25 0 0,0 0-23 0 0,4 19-38 0 0,18 98 237 0 0,-10 103 228 0 0,-13-154-3114 0 0,1-65 1206 0 0,0-1-405 0 0,0 0-567 0 0,1 0-2312 0 0,0 0-70 0 0,1 0-6353 0 0</inkml:trace>
</inkml:ink>
</file>

<file path=ppt/ink/ink4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56.36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8 247 0 0 0,'0'0'424'0'0,"0"0"1163"0"0,0 0 340 0 0,0 0 43 0 0,0 0-26 0 0,0 0-87 0 0,0 0-169 0 0,0 0-209 0 0,0 0-184 0 0,0 0-137 0 0,0 0-78 0 0,0 0-64 0 0,-7 8 4125 0 0,140-8-793 0 0,181 0-2805 0 0,-314 0-1537 0 0,0 0 29 0 0,0 0-4 0 0,0 0 10 0 0,0 0 15 0 0,0 0-11 0 0,0 0 2 0 0,0 0 10 0 0,0 0 25 0 0,0 0-39 0 0,0 0 9 0 0,0 0-6 0 0,0 0-46 0 0,0 0 44 0 0,0 0 2 0 0,0 0 4 0 0,0 0 13 0 0,0 0-19 0 0,0 0-11 0 0,0 0 5 0 0,0 0 16 0 0,0 0-11 0 0,0 0-7 0 0,0 0 9 0 0,0 0-1 0 0,0 0-12 0 0,0 0 14 0 0,0 0 6 0 0,0 0-7 0 0,0 0 10 0 0,0 0 7 0 0,0 0-3 0 0,0 0-11 0 0,-32-66 347 0 0,-44-30-200 0 0,17 33-73 0 0,47 38-399 0 0,12 24 142 0 0,0 1-122 0 0,0 0-165 0 0,30-1-4487 0 0,-13-1 1099 0 0,-6 2-1588 0 0,1 0-6850 0 0</inkml:trace>
</inkml:ink>
</file>

<file path=ppt/ink/ink4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53.0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1 233 3921 0 0,'0'0'1731'0'0,"0"0"-208"0"0,0 0 128 0 0,0 0 203 0 0,0 0 14 0 0,0 0-248 0 0,0 0-359 0 0,0 0-286 0 0,0 0-195 0 0,0 0-112 0 0,0 0-20 0 0,1-1-378 0 0,3-2 6367 0 0,-4 3-6432 0 0,0 0-13 0 0,0 0-10 0 0,0 0-22 0 0,38 44 1460 0 0,56 71-645 0 0,-36 11-582 0 0,-8-13-257 0 0,-24-62-110 0 0,-16-40-14 0 0,-10-11-19 0 0,0 0 24 0 0,0 0 6 0 0,0 0-4 0 0,0 0-2 0 0,0 0-13 0 0,0 0 19 0 0,0 0-3 0 0,0 0 8 0 0,0 0 21 0 0,0 0 0 0 0,0 0 2 0 0,0 0 4 0 0,0 0-23 0 0,0 0 2 0 0,0 0 16 0 0,0 0-6 0 0,90-243 667 0 0,-22 129-697 0 0,-16 41 20 0 0,-46 46 395 0 0,1-8-268 0 0,-7 34-157 0 0,9-22-108 0 0,19-34 86 0 0,-9 31-5825 0 0,-5 22-3198 0 0,-14 4-2625 0 0</inkml:trace>
  <inkml:trace contextRef="#ctx0" brushRef="#br0" timeOffset="2180.061">960 1 4833 0 0,'0'0'2669'0'0,"0"0"-1096"0"0,0 0-320 0 0,0 0 162 0 0,0 0 181 0 0,0 0-16 0 0,0 0-289 0 0,0 0-433 0 0,0 0-330 0 0,0 0-151 0 0,0 0-9 0 0,0 0 43 0 0,0 0 24 0 0,-7 7-10 0 0,-84 79 1884 0 0,62-50-1222 0 0,29-36-1068 0 0,0 0 1 0 0,0 0 0 0 0,0 1 0 0 0,0-1 0 0 0,0 0 0 0 0,0 0 0 0 0,0 0 0 0 0,0 1-1 0 0,0-1 1 0 0,0 0 0 0 0,0 0 0 0 0,0 0 0 0 0,0 1 0 0 0,0-1 0 0 0,0 0 0 0 0,0 0-1 0 0,0 0 1 0 0,0 1 0 0 0,0-1 0 0 0,0 0 0 0 0,-1 0 0 0 0,1 0 0 0 0,0 1 0 0 0,0-1-1 0 0,0 0 1 0 0,0 0 0 0 0,0 0 0 0 0,-1 0 0 0 0,1 0 0 0 0,0 1 0 0 0,0-1 0 0 0,0 0-1 0 0,0 0 1 0 0,-1 0 0 0 0,1 0 0 0 0,0 0 0 0 0,0 0 0 0 0,0 0 0 0 0,-1 0 0 0 0,1 0-1 0 0,0 0-19 0 0,39-25 897 0 0,8-7-375 0 0,-115 89 1199 0 0,44-40-2180 0 0,7-11-2914 0 0,16-6 1690 0 0,1 0-903 0 0,0 0-2228 0 0,0 0-4320 0 0</inkml:trace>
  <inkml:trace contextRef="#ctx0" brushRef="#br0" timeOffset="4019.071">713 682 5249 0 0,'0'0'1598'0'0,"0"0"-221"0"0,0 0 200 0 0,0 0 399 0 0,0 0 210 0 0,0 0-142 0 0,0 0-434 0 0,0 0-428 0 0,0 0-274 0 0,0 0-120 0 0,0 0-42 0 0,0 0-25 0 0,0 0-21 0 0,0 30 3544 0 0,-24 109-2166 0 0,33-117-1852 0 0,-2-21-381 0 0,-2-13-3243 0 0,-3-14-4327 0 0,0 20 2282 0 0,-1 2-6046 0 0</inkml:trace>
  <inkml:trace contextRef="#ctx0" brushRef="#br0" timeOffset="4672.29">816 402 9090 0 0,'0'0'2272'0'0,"0"0"-286"0"0,0 0-199 0 0,0 0-112 0 0,0 0-186 0 0,0 0-236 0 0,0 0-213 0 0,0 0-166 0 0,0 0-109 0 0,0 0-51 0 0,0 0-69 0 0,0 0-81 0 0,-3 1-73 0 0,-31 17 954 0 0,19 0 39 0 0,16-18-1417 0 0,-10-4 2149 0 0,32-26-2193 0 0,-16 15-4960 0 0,1 7-2641 0 0,-7 7 5683 0 0,4-4-10814 0 0</inkml:trace>
</inkml:ink>
</file>

<file path=ppt/ink/ink4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6:13.39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1215 3793 0 0,'0'0'1291'0'0,"0"0"-226"0"0,0 0 92 0 0,0 0 363 0 0,0 0 298 0 0,0 0 18 0 0,0 0-238 0 0,0 0-359 0 0,0 0-246 0 0,0 0-133 0 0,0 0-62 0 0,14-11 1416 0 0,73-134 2161 0 0,11-17-3269 0 0,141-224 191 0 0,-27 9-658 0 0,-164 244 3 0 0,-56 419-542 0 0,48-73-20 0 0,35 70-58 0 0,-39-109 581 0 0,-50-178-36 0 0,-285-214-435 0 0,163 112-279 0 0,128 99-44 0 0,0 1 1 0 0,-1-1-1 0 0,0 1 0 0 0,0 1 0 0 0,-1 0 0 0 0,1 0 0 0 0,-1 1 0 0 0,0 0 0 0 0,0 0 0 0 0,-1 2 0 0 0,1-1 0 0 0,-1 1 0 0 0,-7 0 191 0 0,21 50-5195 0 0,19-6-2460 0 0,-14-29-3426 0 0</inkml:trace>
  <inkml:trace contextRef="#ctx0" brushRef="#br0" timeOffset="1441.12">1024 1145 10978 0 0,'0'0'1202'0'0,"0"0"-262"0"0,0 0 72 0 0,0 0 281 0 0,0 0 160 0 0,0 0-58 0 0,0 0-181 0 0,0 0-179 0 0,0 0-154 0 0,0 0-111 0 0,35-20-99 0 0,107-62-94 0 0,-128 75-387 0 0,-1-1 0 0 0,0 0 0 0 0,0-1 0 0 0,-1-1 0 0 0,0 0 0 0 0,-1 0-1 0 0,0-1 1 0 0,8-10-190 0 0,3-5 331 0 0,4-3-187 0 0,-1-1 0 0 0,-2-1 0 0 0,-1-1 0 0 0,-2-1 0 0 0,-1-1 0 0 0,-1-1 0 0 0,-2 0 0 0 0,-2-1 0 0 0,-1-1 0 0 0,-2 0 0 0 0,-2-1 0 0 0,-1 0 0 0 0,-1 0 0 0 0,-3-1 0 0 0,0-31-144 0 0,-3 64-3 0 0,0 0 0 0 0,0 0-1 0 0,-1 0 1 0 0,0 0 0 0 0,0 0-1 0 0,0-1 1 0 0,-1 1 0 0 0,0 0 0 0 0,0 0-1 0 0,0 0 1 0 0,-1 1 0 0 0,0-1-1 0 0,0 0 1 0 0,-1 0 0 0 0,1 1 0 0 0,-1 0-1 0 0,-1-1 1 0 0,1 1 0 0 0,-1 0-1 0 0,1 1 1 0 0,-1-1 0 0 0,-1 1 0 0 0,1-1-1 0 0,-1 1 1 0 0,1 1 0 0 0,-1-1-1 0 0,-1 1 1 0 0,-3-3 3 0 0,3 7-37 0 0,-1 1 0 0 0,1 0 0 0 0,0 0 1 0 0,0 1-1 0 0,0 0 0 0 0,0 0 0 0 0,0 0 0 0 0,1 0 0 0 0,0 1 0 0 0,-1 0 0 0 0,1 0 0 0 0,1 1 0 0 0,-1-1 0 0 0,0 1 0 0 0,1 0 1 0 0,0 0-1 0 0,1 1 0 0 0,-1-1 0 0 0,1 1 0 0 0,0 0 0 0 0,0 0 0 0 0,0 0 0 0 0,1 0 0 0 0,-1 5 37 0 0,-2-3-17 0 0,-83 189-139 0 0,80-170 169 0 0,0 1 0 0 0,2 0 0 0 0,1 1 0 0 0,2-1 0 0 0,0 1 1 0 0,2 16-14 0 0,2-35 2 0 0,-1 1 0 0 0,2-1 0 0 0,0 0 0 0 0,0 0 0 0 0,0 0 0 0 0,1 0 0 0 0,1 0 0 0 0,0-1 0 0 0,0 1 0 0 0,1-1 0 0 0,0 0 0 0 0,5 6-2 0 0,-2-6 33 0 0,1-1-1 0 0,0-1 1 0 0,1 1 0 0 0,0-1 0 0 0,0-1-1 0 0,0 0 1 0 0,1 0 0 0 0,-1-1-1 0 0,1-1 1 0 0,1 1 0 0 0,-1-2-1 0 0,1 0 1 0 0,-1 0 0 0 0,1-1 0 0 0,0 0-1 0 0,0-1 1 0 0,0-1 0 0 0,0 0-1 0 0,0 0 1 0 0,0-1 0 0 0,10-2-33 0 0,-1-2 54 0 0,1-1 0 0 0,-1 0 0 0 0,-1-2 0 0 0,1 0 0 0 0,-2-1 0 0 0,1-1 0 0 0,-1-1 0 0 0,0-1 1 0 0,1-2-55 0 0,3-4 44 0 0,0-1 1 0 0,-1-1-1 0 0,-2-1 1 0 0,0-1-1 0 0,-1 0 1 0 0,15-24-45 0 0,-6 9 49 0 0,-3 0 61 0 0,-25 37-94 0 0,0 0-24 0 0,0 0-6 0 0,0 0-24 0 0,0 11-98 0 0,7 277 572 0 0,-7-282-428 0 0,-1 1 0 0 0,0 0 0 0 0,-1-1 0 0 0,0 1 0 0 0,0-1 0 0 0,0 0 0 0 0,0 1-1 0 0,-1-1 1 0 0,0 0 0 0 0,-1-1 0 0 0,1 1 0 0 0,-1 0 0 0 0,0-1 0 0 0,-1 0 0 0 0,1 0 0 0 0,-1 0-1 0 0,0-1 1 0 0,0 1 0 0 0,0-1 0 0 0,-1-1 0 0 0,1 1 0 0 0,-1-1 0 0 0,0 0 0 0 0,0 0 0 0 0,-1 0-1 0 0,1-1 1 0 0,0 0 0 0 0,-1 0 0 0 0,1-1 0 0 0,-1 1 0 0 0,0-2 0 0 0,1 1 0 0 0,-1-1 0 0 0,0 0-1 0 0,-4 0-7 0 0,17-16-490 0 0,12 5 496 0 0,0 1 0 0 0,1 1 0 0 0,0 0 0 0 0,1 1 0 0 0,-1 2 0 0 0,2 0 0 0 0,-1 0 0 0 0,0 2 0 0 0,1 1 0 0 0,0 1 0 0 0,0 0 0 0 0,7 2-6 0 0,-11-1 88 0 0,-1-1 0 0 0,1 0 1 0 0,-1-1-1 0 0,0-1 1 0 0,1-1-1 0 0,-2 0 0 0 0,1-1 1 0 0,-1 0-1 0 0,0-1 0 0 0,0-1 1 0 0,10-7-89 0 0,-20 12 30 0 0,0-1 0 0 0,-1 1 0 0 0,1-1 0 0 0,-1 0 1 0 0,1 0-1 0 0,-1 0 0 0 0,-1-1 0 0 0,1 1 0 0 0,-1-1 0 0 0,1 0 0 0 0,-1 0 1 0 0,-1 0-1 0 0,1-1 0 0 0,-1 1 0 0 0,0-1 0 0 0,0 1 0 0 0,0-1 0 0 0,-1 0 1 0 0,0 1-1 0 0,1-6-30 0 0,-2 10 48 0 0,0 1-22 0 0,0 0 9 0 0,0 0-8 0 0,-64 44-329 0 0,58-39 296 0 0,0 0 0 0 0,1 1-1 0 0,-1-1 1 0 0,1 2 0 0 0,1-1-1 0 0,-1 0 1 0 0,1 1 0 0 0,0 0-1 0 0,0 0 1 0 0,1 0 0 0 0,0 0 0 0 0,0 0-1 0 0,1 1 1 0 0,0 0 0 0 0,0-1-1 0 0,1 1 1 0 0,0 0 0 0 0,0 0-1 0 0,1 6 7 0 0,0-9-2 0 0,0-1-1 0 0,0 0 1 0 0,1 1-1 0 0,-1-1 1 0 0,1 0 0 0 0,0 0-1 0 0,0 0 1 0 0,1 0-1 0 0,-1 1 1 0 0,1-2-1 0 0,0 1 1 0 0,0 0-1 0 0,0 0 1 0 0,0-1 0 0 0,1 1-1 0 0,0-1 1 0 0,-1 1-1 0 0,1-1 1 0 0,1 0-1 0 0,-1 0 1 0 0,0-1-1 0 0,1 1 1 0 0,-1-1 0 0 0,4 2 2 0 0,2 1 26 0 0,0-2 0 0 0,0 1 0 0 0,0-1 0 0 0,1-1 0 0 0,-1 0-1 0 0,1 0 1 0 0,-1-1 0 0 0,1 0 0 0 0,-1 0 0 0 0,1-1 0 0 0,0-1 0 0 0,0 1 0 0 0,-1-2 0 0 0,1 1 0 0 0,-1-1 0 0 0,1-1 0 0 0,-1 1 0 0 0,0-2 0 0 0,0 1 0 0 0,0-1 0 0 0,-1-1 0 0 0,1 0 0 0 0,-1 0 0 0 0,0 0 0 0 0,0-1 0 0 0,-1 0 0 0 0,0-1 0 0 0,0 0 0 0 0,6-7-26 0 0,-8 9 22 0 0,0-1 1 0 0,-1 0-1 0 0,1 1 0 0 0,-1-2 0 0 0,0 1 1 0 0,-1 0-1 0 0,1-1 0 0 0,-1 0 1 0 0,-1 0-1 0 0,1 0 0 0 0,-1 0 0 0 0,0 0 1 0 0,-1 0-1 0 0,0 0 0 0 0,0-1 1 0 0,-1 1-1 0 0,1-7-22 0 0,0 7 1 0 0,-1 0 1 0 0,1 0-1 0 0,-1-1 1 0 0,0 1 0 0 0,-1 0-1 0 0,0 0 1 0 0,0-1-1 0 0,0 1 1 0 0,-1 0-1 0 0,0 0 1 0 0,-1 0-1 0 0,1 1 1 0 0,-1-1-1 0 0,-1 0 1 0 0,1 1-1 0 0,-1 0 1 0 0,0 0 0 0 0,0 0-1 0 0,-1 0 1 0 0,0 1-1 0 0,0 0 1 0 0,0 0-1 0 0,-1 0 1 0 0,1 0-1 0 0,-1 1 1 0 0,-5-3-2 0 0,3 4-57 0 0,0 0 1 0 0,0 0-1 0 0,-1 1 1 0 0,1 0 0 0 0,-1 1-1 0 0,0 0 1 0 0,1 0-1 0 0,-1 0 1 0 0,0 1-1 0 0,0 1 1 0 0,1-1-1 0 0,-2 2 57 0 0,9-2-16 0 0,0 0 0 0 0,0 0 0 0 0,-1 1 0 0 0,1-1 0 0 0,0 0-1 0 0,0 1 1 0 0,0-1 0 0 0,0 1 0 0 0,0-1 0 0 0,0 1 0 0 0,0 0 0 0 0,0 0-1 0 0,0-1 1 0 0,0 1 0 0 0,0 0 0 0 0,0 0 0 0 0,1 0 0 0 0,-1 0-1 0 0,0 0 1 0 0,1 0 0 0 0,-1 0 0 0 0,0 0 0 0 0,1 0 0 0 0,-1 0-1 0 0,1 0 1 0 0,0 0 0 0 0,-1 0 0 0 0,1 1 0 0 0,0-1 0 0 0,0 0 0 0 0,0 0-1 0 0,-1 0 1 0 0,1 0 0 0 0,0 1 0 0 0,1-1 0 0 0,-1 0 0 0 0,0 0-1 0 0,0 0 1 0 0,0 1 0 0 0,1-1 0 0 0,-1 0 0 0 0,1 0 0 0 0,-1 0 0 0 0,1 0-1 0 0,-1 0 1 0 0,1 0 0 0 0,0 0 0 0 0,-1 0 0 0 0,1 0 0 0 0,0 0-1 0 0,0 0 1 0 0,0 0 0 0 0,0-1 0 0 0,0 1 0 0 0,-1 0 0 0 0,1 0-1 0 0,1-1 1 0 0,-1 1 0 0 0,0-1 0 0 0,0 1 0 0 0,0-1 16 0 0,13 4-23 0 0,0-2 0 0 0,-1 0 1 0 0,1 0-1 0 0,0-1 0 0 0,1-1 1 0 0,-1 0-1 0 0,0-1 0 0 0,0 0 1 0 0,11-4 22 0 0,250-64-1034 0 0,-200 46-215 0 0,-14 3-1220 0 0,-29 9-2115 0 0,-4 2-7455 0 0</inkml:trace>
</inkml:ink>
</file>

<file path=ppt/ink/ink4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6:22.0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0 356 1840 0 0,'0'0'2220'0'0,"0"0"-580"0"0,0 0-316 0 0,0 0-34 0 0,0 0 67 0 0,0 0 20 0 0,0 0-112 0 0,0 0-220 0 0,0 0-231 0 0,0 0-200 0 0,0 0-61 0 0,24-3 2500 0 0,-9-5-2398 0 0,-1-1 1 0 0,-1 0-1 0 0,0 0 1 0 0,0-1-1 0 0,-1-1 1 0 0,0 0-1 0 0,0-1 1 0 0,-1-1-656 0 0,40-75 1767 0 0,-46 80-1305 0 0,-5 15-253 0 0,0 12-64 0 0,24 109 359 0 0,44 160-4 0 0,19-35-304 0 0,-71-228 654 0 0,-8-42 46 0 0,5-160-517 0 0,102-220-115 0 0,-99 286-291 0 0,-16 111 3 0 0,-8 2-2878 0 0,-1 0-9946 0 0,5-2 2506 0 0</inkml:trace>
  <inkml:trace contextRef="#ctx0" brushRef="#br0" timeOffset="958.276">617 868 2473 0 0,'0'0'4795'0'0,"0"0"-2402"0"0,0 0-890 0 0,0 0-46 0 0,0 0 128 0 0,0 0 80 0 0,0 0-114 0 0,0 0-280 0 0,0 0-274 0 0,0 0-201 0 0,0 0-100 0 0,0 0-45 0 0,0 0-27 0 0,7-7 1903 0 0,-18 43-581 0 0,-6 12-1559 0 0,8 23 160 0 0,8-22-89 0 0,28-6-102 0 0,-15-81-7520 0 0,-9 21-1907 0 0,-3 13-2380 0 0</inkml:trace>
  <inkml:trace contextRef="#ctx0" brushRef="#br0" timeOffset="1462.016">724 563 10866 0 0,'0'0'2267'0'0,"0"0"-413"0"0,0 0-256 0 0,0 0-70 0 0,0 0-103 0 0,0 0-163 0 0,0 0-216 0 0,0 0-246 0 0,0 0-156 0 0,0 0-109 0 0,0 0-72 0 0,0 0-34 0 0,0 0-11 0 0,-9-15 1457 0 0,32-13-1835 0 0,-23 28-14 0 0,-1 0 1 0 0,1 0 0 0 0,0 0-1 0 0,0 0 1 0 0,-1 0-1 0 0,1 0 1 0 0,0-1-1 0 0,0 1 1 0 0,-1 0 0 0 0,1 0-1 0 0,0 0 1 0 0,0 0-1 0 0,-1-1 1 0 0,1 1-1 0 0,0 0 1 0 0,0 0 0 0 0,0-1-1 0 0,0 1 1 0 0,-1 0-1 0 0,1 0 1 0 0,0-1-1 0 0,0 1 1 0 0,0 0 0 0 0,0 0-1 0 0,0-1 1 0 0,0 1-1 0 0,0 0 1 0 0,0 0-1 0 0,0-1 1 0 0,0 1 0 0 0,0 0-1 0 0,0-1 1 0 0,0 1-1 0 0,0 0 1 0 0,0 0-1 0 0,0-1 1 0 0,0 1 0 0 0,0 0-1 0 0,0-1 1 0 0,0 1-27 0 0,-15 9 414 0 0,12-7-5170 0 0,3-2-5208 0 0,0 0-1490 0 0</inkml:trace>
  <inkml:trace contextRef="#ctx0" brushRef="#br0" timeOffset="2115.97">838 25 6737 0 0,'0'0'3354'0'0,"0"0"-1165"0"0,0 0-479 0 0,0 0-53 0 0,0 0-71 0 0,0 0-155 0 0,0 0-209 0 0,0 0-222 0 0,0 0-179 0 0,0 0-110 0 0,0 0-69 0 0,0 0-53 0 0,0 0-29 0 0,-3-1-25 0 0,-11-1-26 0 0,11 1-14 0 0,3 1-47 0 0,0 0-54 0 0,0 0-57 0 0,0 0-62 0 0,0 0-3 0 0,0 0-15 0 0,0 0-18 0 0,13 0 422 0 0,112-14 10 0 0,-120 14-646 0 0,-4-1-18 0 0,1 0 0 0 0,0 0 1 0 0,0 0-1 0 0,0 1 1 0 0,0-1-1 0 0,0 1 0 0 0,0-1 1 0 0,0 1-1 0 0,0 0 0 0 0,0 0 1 0 0,0-1-1 0 0,0 2 1 0 0,0-1-1 0 0,0 0 0 0 0,0 0 1 0 0,0 1-1 0 0,0-1 0 0 0,0 1 1 0 0,0-1-1 0 0,-1 1 1 0 0,1 0-1 0 0,0 0 0 0 0,0 0 1 0 0,0 0-1 0 0,-1 0 0 0 0,1 0 1 0 0,-1 0-1 0 0,1 1 1 0 0,-1-1-1 0 0,1 1 0 0 0,-1-1 1 0 0,0 1-1 0 0,1-1 0 0 0,-1 1 1 0 0,0 0-1 0 0,0 0 1 0 0,0-1-1 0 0,-1 1 0 0 0,1 0 1 0 0,0 0-1 0 0,-1 0 1 0 0,1 0-1 0 0,-1 0 0 0 0,0 0 1 0 0,1 0-1 0 0,-1 0 0 0 0,0 0 1 0 0,0 0-1 0 0,0 0 1 0 0,-1 0-1 0 0,1 0 0 0 0,-1 1-7 0 0,-101 141 680 0 0,102-142-667 0 0,-1-1 0 0 0,1 0 0 0 0,-1 1 0 0 0,1-1 0 0 0,0 1-1 0 0,-1-1 1 0 0,1 1 0 0 0,0-1 0 0 0,0 1 0 0 0,0-1-1 0 0,0 1 1 0 0,0-1 0 0 0,1 0 0 0 0,-1 1 0 0 0,0-1-1 0 0,1 1 1 0 0,-1-1 0 0 0,1 1 0 0 0,-1-1 0 0 0,1 0-1 0 0,0 0 1 0 0,-1 1 0 0 0,1-1 0 0 0,0 0 0 0 0,0 0-1 0 0,0 0 1 0 0,0 0 0 0 0,0 0 0 0 0,0 0 0 0 0,0 0-1 0 0,0 0 1 0 0,1 0 0 0 0,-1 0 0 0 0,0 0 0 0 0,0-1 0 0 0,1 1-1 0 0,-1-1 1 0 0,1 1 0 0 0,-1-1 0 0 0,0 1 0 0 0,1-1-1 0 0,-1 0 1 0 0,2 0-13 0 0,77 4 611 0 0,-60-5-555 0 0,26-2-3071 0 0,-42 10-440 0 0,-4-3-1171 0 0,2-1-7500 0 0</inkml:trace>
  <inkml:trace contextRef="#ctx0" brushRef="#br0" timeOffset="2894.033">1363 507 5481 0 0,'0'0'3329'0'0,"0"0"-1133"0"0,0 0-454 0 0,0 0-71 0 0,0 0-21 0 0,0 0-99 0 0,0 0-227 0 0,0 0-281 0 0,0 0-203 0 0,0 0-114 0 0,0 0-60 0 0,0 0 11 0 0,0 0-23 0 0,4 11 3462 0 0,181-25-2089 0 0,-94 3-1784 0 0,-71 7 442 0 0,-18 1-4847 0 0,-6 3-2004 0 0,-4-1-3851 0 0,5 1-259 0 0</inkml:trace>
  <inkml:trace contextRef="#ctx0" brushRef="#br0" timeOffset="3409.393">1377 706 11002 0 0,'0'0'2650'0'0,"0"0"-709"0"0,0 0-344 0 0,0 0-72 0 0,0 0-65 0 0,0 0-138 0 0,0 0-242 0 0,0 0-247 0 0,0 0-163 0 0,0 0-94 0 0,0 0-72 0 0,0 0-40 0 0,6 8 1819 0 0,277-8 698 0 0,-285-13-6627 0 0,2 6-786 0 0,0 4-620 0 0,0 0-7065 0 0</inkml:trace>
</inkml:ink>
</file>

<file path=ppt/ink/ink4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6:28.4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2 240 2849 0 0,'0'0'4830'0'0,"0"0"-2323"0"0,0 0-736 0 0,0 0-40 0 0,0 0 66 0 0,0 0-70 0 0,0 0-199 0 0,0 0-308 0 0,0 0-290 0 0,0 0-177 0 0,0 0-95 0 0,0-6-22 0 0,0-2-404 0 0,-1-2 191 0 0,1 4 3120 0 0,0 6-3352 0 0,0 0-32 0 0,0 0-15 0 0,0 23 793 0 0,40 138 263 0 0,-14 237-558 0 0,-19-192-501 0 0,-2-250-6449 0 0,2 16 2900 0 0,-4 11-617 0 0,2 1-3961 0 0,-1 7-836 0 0</inkml:trace>
  <inkml:trace contextRef="#ctx0" brushRef="#br0" timeOffset="1431.839">249 457 0 0 0,'0'0'488'0'0,"0"0"926"0"0,0 0 210 0 0,0 0-60 0 0,0 0-87 0 0,0 0-110 0 0,0 0-119 0 0,0 0-109 0 0,0 0-60 0 0,0 0-11 0 0,0 0 43 0 0,7 0 1937 0 0,-1 1 5142 0 0,-1 1-5115 0 0,11-15-2954 0 0,-10 8 91 0 0,46-38 1 0 0,-42 35 62 0 0,-10 28 131 0 0,-1-3-411 0 0,31 152 256 0 0,14-3-148 0 0,-24-60 7 0 0,-20-106-108 0 0,0 0-5 0 0,15 11 796 0 0,-2-44-423 0 0,121-321-191 0 0,-97 260-185 0 0,-36 86-264 0 0,-2 8 183 0 0,1 0-21 0 0,0 0-39 0 0,0 0-54 0 0,0 0-66 0 0,0 0-81 0 0,-9-14-7301 0 0,2 7-1350 0 0,3 6-2958 0 0</inkml:trace>
  <inkml:trace contextRef="#ctx0" brushRef="#br0" timeOffset="2134.65">319 151 4705 0 0,'0'0'3175'0'0,"0"0"-936"0"0,0 0-355 0 0,0 0-21 0 0,0 0-96 0 0,0 0-204 0 0,0 0-280 0 0,0 0-294 0 0,0 0-201 0 0,0 0-122 0 0,0 0-63 0 0,0 0-11 0 0,0 0 1 0 0,-1 0 3371 0 0,339 4-788 0 0,-355-4-2171 0 0,-20-25-873 0 0,32 19-211 0 0,0 0 0 0 0,0 0 1 0 0,1 0-1 0 0,-1-1 1 0 0,2 0-1 0 0,-1 1 0 0 0,1-1 1 0 0,0-1-1 0 0,0 1 1 0 0,1 0-1 0 0,-1-6 79 0 0,1-7-4471 0 0,5 1-4192 0 0,-1 15-3580 0 0</inkml:trace>
  <inkml:trace contextRef="#ctx0" brushRef="#br0" timeOffset="4484.136">805 825 5649 0 0,'0'0'2357'0'0,"0"0"-209"0"0,0 0-69 0 0,0 0-98 0 0,0 0-189 0 0,0 0-310 0 0,0 0-375 0 0,0 0-295 0 0,0 0-185 0 0,0 0-125 0 0,0 0-95 0 0,0 0-16 0 0,0 0-24 0 0,-3 3-5 0 0,-4 2-266 0 0,-23 39 3065 0 0,28-36-3071 0 0,1-1 1 0 0,0 0-1 0 0,0 0 0 0 0,1 1 1 0 0,0-1-1 0 0,1 0 1 0 0,-1 1-1 0 0,1-1 0 0 0,0 0 1 0 0,1 0-1 0 0,0 0 0 0 0,0 0 1 0 0,1 0-1 0 0,0 0 0 0 0,0 0 1 0 0,2 3-91 0 0,5 1 257 0 0,-9-11-242 0 0,-1 0 2 0 0,0 0 4 0 0,0 0-1 0 0,0 0-4 0 0,0 0-48 0 0,0 0-2 0 0,0 0-4 0 0,0 0-26 0 0,4-23-2337 0 0,-2 6-225 0 0,-2 9-513 0 0,2 1-3985 0 0,-1 3-3738 0 0</inkml:trace>
  <inkml:trace contextRef="#ctx0" brushRef="#br0" timeOffset="4894.967">864 590 7506 0 0,'0'0'2892'0'0,"0"0"-879"0"0,0 0-465 0 0,0 0-88 0 0,0 0-55 0 0,0 0-122 0 0,0 0-193 0 0,0 0-217 0 0,0 0-181 0 0,0 0-123 0 0,0 0-94 0 0,0 0-54 0 0,-8 5-46 0 0,-26 15-32 0 0,35-20-309 0 0,-1 0 1 0 0,1 0-1 0 0,-1 0 1 0 0,1 0-1 0 0,-1 0 1 0 0,1 0-1 0 0,-1 0 0 0 0,1 0 1 0 0,0 0-1 0 0,-1 0 1 0 0,1 0-1 0 0,-1 0 1 0 0,1 1-1 0 0,-1-1 1 0 0,1 0-1 0 0,-1 0 0 0 0,0 1 1 0 0,1-1-1 0 0,-1 0 1 0 0,1 1-1 0 0,-1-1 1 0 0,0 0-1 0 0,1 1 1 0 0,-1-1-1 0 0,1 0 0 0 0,-1 1 1 0 0,0-1-1 0 0,0 1 1 0 0,1-1-1 0 0,-1 1 1 0 0,0-1-1 0 0,0 1 1 0 0,0-1-1 0 0,1 1 0 0 0,-1-1 1 0 0,0 1-1 0 0,0-1 1 0 0,0 1-1 0 0,0-1 1 0 0,0 1-1 0 0,0-1 1 0 0,0 1-1 0 0,0 0 0 0 0,0-1 1 0 0,0 1-1 0 0,-1-1 1 0 0,1 1-1 0 0,0-1 1 0 0,0 1-1 0 0,0-1 1 0 0,-1 1-1 0 0,1-1-34 0 0,29-21 565 0 0,-61 35-59 0 0,31-10-2946 0 0,19-11-8920 0 0,-16 3 441 0 0</inkml:trace>
  <inkml:trace contextRef="#ctx0" brushRef="#br0" timeOffset="5551.894">1041 203 4945 0 0,'0'0'3237'0'0,"0"0"-1149"0"0,0 0-426 0 0,0 0 62 0 0,0 0 37 0 0,0 0-85 0 0,0 0-257 0 0,0 0-324 0 0,0 0-232 0 0,0 0-130 0 0,0 0-31 0 0,0 0-20 0 0,0 0-19 0 0,5-4 2499 0 0,-5 85-1184 0 0,8 372-544 0 0,-5-218-1514 0 0,-3-234 54 0 0,4-34-4455 0 0,12-2-1494 0 0,-10 22-1343 0 0,0 5-4250 0 0</inkml:trace>
  <inkml:trace contextRef="#ctx0" brushRef="#br0" timeOffset="6199.671">1216 126 3121 0 0,'0'0'2100'0'0,"0"0"-165"0"0,0 0 16 0 0,0 0 66 0 0,0 0-78 0 0,0 0-200 0 0,0 0-246 0 0,0 0-243 0 0,0 0-176 0 0,0 0-145 0 0,0 0-94 0 0,0 0-36 0 0,0 0-4 0 0,-3-2-26 0 0,-1 1-1314 0 0,4 1 776 0 0,0 0 0 0 0,0 0-1 0 0,1 0 1 0 0,-1 0 0 0 0,0-1-1 0 0,0 1 1 0 0,0 0-1 0 0,0 0 1 0 0,0 0 0 0 0,1-1-1 0 0,-1 1 1 0 0,0 0 0 0 0,0 0-1 0 0,0 0 1 0 0,0 0 0 0 0,0-1-1 0 0,0 1 1 0 0,0 0-1 0 0,0 0 1 0 0,0-1 0 0 0,0 1-1 0 0,0 0 1 0 0,0 0 0 0 0,0-1-231 0 0,15 1 354 0 0,46 11 346 0 0,-17 15-469 0 0,-42-25-212 0 0,-1 0 0 0 0,1 1-1 0 0,-1-1 1 0 0,0 0 0 0 0,1 1 0 0 0,-1-1-1 0 0,0 1 1 0 0,0-1 0 0 0,0 1 0 0 0,0-1-1 0 0,0 1 1 0 0,0 0 0 0 0,0 0 0 0 0,0-1-1 0 0,-1 1 1 0 0,1 0 0 0 0,-1 0 0 0 0,0 0-1 0 0,1 0 1 0 0,-1 0 0 0 0,0 0 0 0 0,0 0-1 0 0,0 0 1 0 0,0-1 0 0 0,0 1 0 0 0,-1 0-1 0 0,1 0 1 0 0,-1 0 0 0 0,1 0 0 0 0,-1 0-1 0 0,1-1 1 0 0,-1 1 0 0 0,0 0-19 0 0,-18 22 343 0 0,-8 27 182 0 0,29-48-493 0 0,0-1-1 0 0,1 0 1 0 0,-1 0 0 0 0,0 0-1 0 0,1 0 1 0 0,0 0 0 0 0,-1 0-1 0 0,1-1 1 0 0,0 1 0 0 0,0-1-1 0 0,0 0 1 0 0,0 0 0 0 0,0 0-1 0 0,0 0 1 0 0,0 0-1 0 0,0-1 1 0 0,0 1 0 0 0,0-1-1 0 0,3 0-31 0 0,2 2 87 0 0,110-6-235 0 0,-71-12-1369 0 0,-17 4-6664 0 0,-26 11-4176 0 0</inkml:trace>
</inkml:ink>
</file>

<file path=ppt/ink/ink4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08.84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 22 3537 0 0,'0'0'2670'0'0,"0"0"-557"0"0,0 0-264 0 0,0 0-41 0 0,0 0-17 0 0,0 0-100 0 0,0 0-294 0 0,0 0-341 0 0,0 0-267 0 0,0 0-183 0 0,-7 0 273 0 0,5 0 3495 0 0,72 25-1105 0 0,39-24-2086 0 0,121-32-121 0 0,-74 14-619 0 0,-156 17-556 0 0,-29 1-4156 0 0,-10 13-2494 0 0,23-7 829 0 0,7-3-97 0 0,2 0-1376 0 0</inkml:trace>
</inkml:ink>
</file>

<file path=ppt/ink/ink4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09.47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71 5689 0 0,'0'0'2749'0'0,"0"0"-494"0"0,0 0-245 0 0,0 0-111 0 0,0 0-196 0 0,0 0-302 0 0,0 0-354 0 0,0 0-262 0 0,0 0-159 0 0,0 0-58 0 0,0 0-6 0 0,0 0 1 0 0,0 0-21 0 0,6 14 2739 0 0,157-22 715 0 0,124-49-2733 0 0,-276 55-1196 0 0,-6 1-1337 0 0,-5-3-3328 0 0,0-8-7764 0 0,0 12 354 0 0</inkml:trace>
</inkml:ink>
</file>

<file path=ppt/ink/ink4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14.27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1 129 4513 0 0,'0'0'2304'0'0,"0"0"-207"0"0,0 0-103 0 0,0 0 9 0 0,0 0-87 0 0,0 0-279 0 0,0 0-415 0 0,0 0-365 0 0,0 0-268 0 0,0 0-134 0 0,0 0 16 0 0,0 0 67 0 0,0 0 52 0 0,6 2 22 0 0,35 6 271 0 0,0-2 0 0 0,1-3 0 0 0,-1 0-1 0 0,1-3 1 0 0,28-4-883 0 0,227-25 2776 0 0,-331-4-2334 0 0,-26-33-388 0 0,57 60-2302 0 0,4-6-9862 0 0,1 12 3497 0 0</inkml:trace>
</inkml:ink>
</file>

<file path=ppt/ink/ink4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17.39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9 214 3921 0 0,'0'0'2562'0'0,"0"0"-517"0"0,0 0-136 0 0,0 0 95 0 0,0 0-2 0 0,0 0-159 0 0,0 0-331 0 0,0 0-354 0 0,0 0-284 0 0,0 0-176 0 0,0 0-41 0 0,0 0 12 0 0,-9-6 1251 0 0,34-4 3 0 0,78-18 367 0 0,74 25-1774 0 0,80-16-260 0 0,-256 18-215 0 0,0-1 0 0 0,0 1 0 0 0,-1-1 0 0 0,1 1 0 0 0,0-1 0 0 0,-1 1-1 0 0,1-1 1 0 0,-1 1 0 0 0,1-1 0 0 0,-1 1 0 0 0,0-1 0 0 0,0 0 0 0 0,1 1-1 0 0,-1-1 1 0 0,0 0 0 0 0,-1 1 0 0 0,1-1 0 0 0,0 0 0 0 0,0 1 0 0 0,-1-1-1 0 0,1 0 1 0 0,-1 1 0 0 0,1-1 0 0 0,-1 1 0 0 0,0-1 0 0 0,0 1 0 0 0,1-1 0 0 0,-1 1-1 0 0,0 0 1 0 0,0-1 0 0 0,-1 1 0 0 0,1 0 0 0 0,0 0-41 0 0,-8-8-284 0 0,1 2 0 0 0,-1-1 0 0 0,-1 1 0 0 0,1 0 0 0 0,-1 1 0 0 0,0 0 0 0 0,-1 1 0 0 0,1 0 1 0 0,-1 1-1 0 0,0 0 0 0 0,0 0 0 0 0,0 1 0 0 0,-4 1 284 0 0,-31-13-4638 0 0,35 12 1788 0 0,4 2-3079 0 0,1 1-5327 0 0</inkml:trace>
</inkml:ink>
</file>

<file path=ppt/ink/ink4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14.87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89 357 10826 0 0,'0'0'2299'0'0,"0"0"-478"0"0,0 0-258 0 0,0 0 36 0 0,0 0 32 0 0,0 0-119 0 0,0 0-312 0 0,0 0-361 0 0,0 0-255 0 0,0 0-134 0 0,0 0-95 0 0,0 0-51 0 0,0 0-44 0 0,-6 1-60 0 0,-34 17 296 0 0,64-30 84 0 0,-17 7-686 0 0,7-6 1117 0 0,-26 17-325 0 0,-10 15-606 0 0,22-20-56 0 0,0-1-21 0 0,0 0-1 0 0,0 0-14 0 0,0 0-28 0 0,0-3 140 0 0,0 3-4121 0 0,0 0-4348 0 0,0 3-3187 0 0</inkml:trace>
  <inkml:trace contextRef="#ctx0" brushRef="#br0" timeOffset="810.464">181 155 7834 0 0,'0'0'1960'0'0,"0"0"-290"0"0,0 0-77 0 0,0 0 17 0 0,0 0-59 0 0,0 0-188 0 0,0 0-251 0 0,0 0-175 0 0,0 0-53 0 0,0 0 3 0 0,0 0-53 0 0,0 0-60 0 0,0 0-78 0 0,20-4-98 0 0,131-37 820 0 0,-27-36 432 0 0,-92 52-1087 0 0,-32 25-778 0 0,0 0-5 0 0,0 0-6 0 0,1 19-22 0 0,19 180 173 0 0,-3-23-136 0 0,11 45 11 0 0,2-107-20 0 0,-24-104 261 0 0,-5-17 325 0 0,1-8-522 0 0,12-35 12 0 0,1 0 0 0 0,2 1 0 0 0,23-43-56 0 0,27-74 36 0 0,-54 127-43 0 0,-2 0 0 0 0,-1 0 0 0 0,-2-1 1 0 0,-2 0-1 0 0,1-40 7 0 0,-1 40-224 0 0,-6 39 117 0 0,0 1-36 0 0,0 0-61 0 0,0 0-60 0 0,0 0-95 0 0,0 0-139 0 0,0 0-184 0 0,0 0-162 0 0,0 25-5243 0 0,-2-17 1380 0 0,0 0-5041 0 0</inkml:trace>
  <inkml:trace contextRef="#ctx0" brushRef="#br0" timeOffset="1279.831">945 608 11402 0 0,'0'0'2600'0'0,"0"0"-539"0"0,0 0-340 0 0,0 0-125 0 0,0 0-138 0 0,0 0-207 0 0,0 0-326 0 0,0 0-305 0 0,0 0-190 0 0,0 0-150 0 0,0 0-53 0 0,0 0-15 0 0,0 0-6 0 0,-5 7-35 0 0,1-2-121 0 0,0 0 0 0 0,0 1 1 0 0,1 0-1 0 0,0-1 0 0 0,0 1 0 0 0,0 1 0 0 0,1-1 0 0 0,0 0 1 0 0,0 0-1 0 0,1 1 0 0 0,0 0 0 0 0,0-1 0 0 0,0 5-50 0 0,10 55 492 0 0,9-51-149 0 0,-17-15-380 0 0,-1 0-37 0 0,0 0-78 0 0,-7-30-4607 0 0,3 20 1001 0 0,2-1-3280 0 0,2 6-3791 0 0</inkml:trace>
  <inkml:trace contextRef="#ctx0" brushRef="#br0" timeOffset="1701.879">1017 324 9578 0 0,'0'0'2494'0'0,"0"0"-343"0"0,0 0-275 0 0,0 0-170 0 0,0 0-190 0 0,0 0-247 0 0,0 0-272 0 0,0 0-238 0 0,0 0-164 0 0,0 0-106 0 0,0 0-77 0 0,0 0-37 0 0,-10 2-63 0 0,-38 4 303 0 0,77 0-115 0 0,10-24-13 0 0,-56 12 787 0 0,0 13-1427 0 0,24-10-749 0 0,-5 2-7800 0 0,-2 1-2953 0 0</inkml:trace>
  <inkml:trace contextRef="#ctx0" brushRef="#br0" timeOffset="3896.891">56 365 0 0 0,'0'0'1220'0'0,"0"0"234"0"0,0 0-86 0 0,0 0-34 0 0,0 0-11 0 0,0 0-24 0 0,0 0 4 0 0,0 0-26 0 0,0 0-44 0 0,0 0-57 0 0,0 0-99 0 0,0 0-148 0 0,-3-1-151 0 0,1 0-629 0 0,0 1 0 0 0,0 0 0 0 0,0 0 0 0 0,0 0 0 0 0,0 1 0 0 0,1-1 0 0 0,-1 0-1 0 0,0 1 1 0 0,0-1 0 0 0,0 1 0 0 0,0 0 0 0 0,0-1 0 0 0,0 1 0 0 0,1 0 0 0 0,-1 0-1 0 0,0 0 1 0 0,1 1 0 0 0,-1-1 0 0 0,1 0 0 0 0,-1 1 0 0 0,1-1 0 0 0,-1 0 0 0 0,1 1-1 0 0,0 0 1 0 0,0-1 0 0 0,0 1 0 0 0,0 0 0 0 0,0 0 0 0 0,0-1 0 0 0,0 1 0 0 0,1 0-1 0 0,-1 0 1 0 0,1 0 0 0 0,-1 0 0 0 0,1 0 0 0 0,0 0 0 0 0,0 0 0 0 0,0 0 0 0 0,0 0-1 0 0,0 0 1 0 0,0 1-149 0 0,1-2 126 0 0,1 0-1 0 0,-1 0 1 0 0,0 0 0 0 0,1 0-1 0 0,-1 0 1 0 0,1 0-1 0 0,-1 0 1 0 0,1 0-1 0 0,0-1 1 0 0,-1 1-1 0 0,1 0 1 0 0,0-1 0 0 0,-1 0-1 0 0,1 1 1 0 0,0-1-1 0 0,0 0 1 0 0,-1 0-1 0 0,1 0 1 0 0,0 0-1 0 0,0 0 1 0 0,-1 0-1 0 0,1 0 1 0 0,0-1 0 0 0,-1 1-1 0 0,1-1 1 0 0,0 1-1 0 0,-1-1 1 0 0,2 0-126 0 0,0-1 53 0 0,0 1 0 0 0,-1-1 0 0 0,1 1 0 0 0,-1-1 0 0 0,1 0 0 0 0,-1 0 0 0 0,1 0 0 0 0,-1-1 0 0 0,0 1 0 0 0,0-1 0 0 0,0 1 0 0 0,-1-1 0 0 0,1 1 0 0 0,0-1 0 0 0,-1 0 0 0 0,0 0 0 0 0,0 0 0 0 0,0 0 0 0 0,0 0 0 0 0,1-2-53 0 0,-2 4 9 0 0,0 0 0 0 0,1 0 1 0 0,-1 0-1 0 0,0 0 0 0 0,0 0 0 0 0,0 0 0 0 0,0 0 1 0 0,0 0-1 0 0,0 0 0 0 0,0 0 0 0 0,0 0 1 0 0,0 0-1 0 0,0 0 0 0 0,-1 0 0 0 0,1 0 0 0 0,0 0 1 0 0,-1 0-1 0 0,1 0 0 0 0,-1 0 0 0 0,1 0 0 0 0,-1 0 1 0 0,1 1-1 0 0,-1-1 0 0 0,1 0 0 0 0,-1 0 1 0 0,0 0-1 0 0,0 1 0 0 0,1-1 0 0 0,-1 0 0 0 0,0 1 1 0 0,0-1-1 0 0,0 1 0 0 0,0-1 0 0 0,0 1 0 0 0,0-1 1 0 0,0 1-1 0 0,0 0 0 0 0,0-1 0 0 0,0 1 1 0 0,0 0-1 0 0,0 0 0 0 0,0 0 0 0 0,0 0 0 0 0,0 0 1 0 0,0 0-1 0 0,0 0 0 0 0,0 0 0 0 0,0 0 0 0 0,0 0 1 0 0,0 1-1 0 0,0-1 0 0 0,0 0 0 0 0,0 1 1 0 0,0-1-1 0 0,0 1-9 0 0,0-1-8 0 0,-2 0 9 0 0,1 0 0 0 0,0 0 1 0 0,-1 0-1 0 0,1 0 1 0 0,0 1-1 0 0,0-1 0 0 0,-1 1 1 0 0,1 0-1 0 0,0 0 0 0 0,0-1 1 0 0,0 1-1 0 0,0 1 1 0 0,0-1-1 0 0,0 0 0 0 0,0 0 1 0 0,1 1-1 0 0,-1-1 0 0 0,0 1 1 0 0,1 0-1 0 0,-1-1 0 0 0,1 1 1 0 0,-1 0-1 0 0,1 0 1 0 0,0 0-1 0 0,0 0 0 0 0,0 0 1 0 0,0 0-1 0 0,0 0 0 0 0,0 0 1 0 0,0 0-1 0 0,1 1 0 0 0,-1-1 1 0 0,1 0-1 0 0,0 0 1 0 0,0 1-1 0 0,0-1 0 0 0,0 0 1 0 0,0 0-1 0 0,0 1 0 0 0,0-1 1 0 0,1 0-1 0 0,-1 1-1 0 0,1-2 42 0 0,0 0 1 0 0,0 1-1 0 0,0-1 1 0 0,0 0-1 0 0,0 0 0 0 0,0 0 1 0 0,0 0-1 0 0,0 0 1 0 0,0 0-1 0 0,1-1 0 0 0,-1 1 1 0 0,0 0-1 0 0,1-1 1 0 0,-1 1-1 0 0,0 0 0 0 0,1-1 1 0 0,-1 0-1 0 0,0 1 1 0 0,1-1-1 0 0,-1 0 0 0 0,1 0 1 0 0,-1 0-1 0 0,1 0 1 0 0,-1 0-1 0 0,1 0 0 0 0,-1 0 1 0 0,1 0-1 0 0,-1 0 1 0 0,0-1-1 0 0,1 1 0 0 0,-1-1 1 0 0,1 1-1 0 0,-1-1 1 0 0,0 0-1 0 0,0 1 0 0 0,1-1 1 0 0,-1 0-1 0 0,0 0 1 0 0,0 0-1 0 0,0 0 0 0 0,0 0 1 0 0,0 0-1 0 0,1 0-42 0 0,21-39 428 0 0,-23 39-416 0 0,0 1-26 0 0,0 0-4 0 0,0 0 4 0 0,0 0 2 0 0,0 0-14 0 0,-56 30-421 0 0,56-30 455 0 0,-1 1-1 0 0,1 0 0 0 0,0-1 0 0 0,0 1 0 0 0,0 0 0 0 0,0 0 0 0 0,0-1 0 0 0,0 1 1 0 0,0 0-1 0 0,0-1 0 0 0,0 1 0 0 0,0 0 0 0 0,0 0 0 0 0,1-1 0 0 0,-1 1 0 0 0,0 0 0 0 0,0-1 1 0 0,1 1-1 0 0,-1 0 0 0 0,0-1 0 0 0,1 1 0 0 0,-1-1 0 0 0,1 1 0 0 0,-1 0 0 0 0,1-1 0 0 0,-1 1 1 0 0,1-1-1 0 0,-1 1 0 0 0,1-1 0 0 0,0 0 0 0 0,-1 1 0 0 0,1-1 0 0 0,-1 0 0 0 0,1 1 1 0 0,0-1-1 0 0,-1 0 0 0 0,1 0 0 0 0,0 1 0 0 0,0-1 0 0 0,-1 0 0 0 0,1 0 0 0 0,0 0 0 0 0,-1 0 1 0 0,1 0-1 0 0,0 0 0 0 0,0 0 0 0 0,-1 0 0 0 0,1 0 0 0 0,0-1 0 0 0,-1 1 0 0 0,1 0 0 0 0,0 0 1 0 0,-1-1-1 0 0,1 1 0 0 0,0 0-7 0 0,45-14 494 0 0,-3-40-181 0 0,-43 54-316 0 0,0-1-1 0 0,0 0 0 0 0,1 0 0 0 0,-1 0 1 0 0,0 0-1 0 0,0 0 0 0 0,0 0 0 0 0,0 0 1 0 0,0 1-1 0 0,0-1 0 0 0,-1 0 0 0 0,1 0 0 0 0,0 0 1 0 0,0 0-1 0 0,-1 0 0 0 0,1 1 0 0 0,0-1 1 0 0,-1 0-1 0 0,1 0 0 0 0,-1 1 0 0 0,1-1 1 0 0,-1 0-1 0 0,1 0 0 0 0,-1 1 0 0 0,0-1 0 0 0,1 1 1 0 0,-1-1-1 0 0,0 0 0 0 0,1 1 0 0 0,-1-1 1 0 0,0 1-1 0 0,0 0 0 0 0,0-1 0 0 0,1 1 1 0 0,-1 0-1 0 0,0-1 0 0 0,0 1 0 0 0,0 0 1 0 0,0 0-1 0 0,0 0 0 0 0,1 0 0 0 0,-1 0 0 0 0,0 0 1 0 0,0 0-1 0 0,0 0 0 0 0,0 0 0 0 0,0 0 1 0 0,0 0-1 0 0,1 1 0 0 0,-1-1 0 0 0,0 0 1 0 0,0 0-1 0 0,0 1 4 0 0,-51 11-247 0 0,50-11 242 0 0,-1 0 1 0 0,1-1 0 0 0,0 0 1 0 0,0 1-1 0 0,0 0 0 0 0,0-1 0 0 0,-1 1 0 0 0,1 0 1 0 0,0 0-1 0 0,0 0 0 0 0,1 0 0 0 0,-1 1 0 0 0,0-1 1 0 0,0 0-1 0 0,1 1 0 0 0,-1-1 0 0 0,0 1 1 0 0,1 0-1 0 0,0-1 0 0 0,-1 1 0 0 0,1 0 0 0 0,0 0 1 0 0,0 0-1 0 0,0 0 0 0 0,0 0 0 0 0,0 0 1 0 0,0 0-1 0 0,1 0 0 0 0,-1 0 0 0 0,1 1 0 0 0,0-1 1 0 0,-1 0-1 0 0,1 0 0 0 0,0 1 0 0 0,0-1 4 0 0,2 0 15 0 0,0 0 0 0 0,0 0-1 0 0,1 0 1 0 0,-1-1 0 0 0,0 1 0 0 0,0-1-1 0 0,1 0 1 0 0,-1 0 0 0 0,1 0 0 0 0,-1 0-1 0 0,1 0 1 0 0,0 0 0 0 0,-1-1 0 0 0,1 1-1 0 0,0-1 1 0 0,-1 1 0 0 0,1-1 0 0 0,0 0-1 0 0,2-1-14 0 0,-2 2 22 0 0,-1-1-1 0 0,0 0 1 0 0,1 0 0 0 0,-1 0-1 0 0,1 0 1 0 0,-1 0-1 0 0,1 0 1 0 0,-1-1-1 0 0,0 1 1 0 0,1-1-1 0 0,-1 0 1 0 0,0 1 0 0 0,1-1-1 0 0,-1 0 1 0 0,0-1-1 0 0,0 1 1 0 0,0 0-1 0 0,0 0 1 0 0,0-1-1 0 0,0 0 1 0 0,0 1-1 0 0,0-1 1 0 0,-1 0 0 0 0,1 0-1 0 0,-1 0 1 0 0,1 0-1 0 0,-1 0 1 0 0,0 0-1 0 0,1 0 1 0 0,-1 0-1 0 0,0-2-21 0 0,6-22 117 0 0,-7 26-138 0 0,0 0-23 0 0,-28 14-7939 0 0,23-7 3358 0 0,-1-2-6988 0 0</inkml:trace>
</inkml:ink>
</file>

<file path=ppt/ink/ink4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10.82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92 4481 0 0,'0'0'2239'0'0,"0"0"-427"0"0,0 0-82 0 0,0 0 181 0 0,0 0 44 0 0,0 0-244 0 0,0 0-454 0 0,0 0-431 0 0,0 0-251 0 0,0 0-77 0 0,0 0 33 0 0,0 0 85 0 0,0 0 54 0 0,4 0 4 0 0,48-14 1792 0 0,0-27-679 0 0,-16 15-984 0 0,-17 60-565 0 0,-10-5-128 0 0,-1 0-1 0 0,-1 1 0 0 0,-1 0 0 0 0,-2 0 1 0 0,1 26-110 0 0,10 66 123 0 0,32 84-36 0 0,-34-154 73 0 0,-12-52-127 0 0,0 0 1 0 0,-1 0 0 0 0,1 0 0 0 0,-1 0-1 0 0,1 0 1 0 0,0 0 0 0 0,-1 0 0 0 0,1 0 0 0 0,-1 0-1 0 0,1 0 1 0 0,-1 0 0 0 0,1-1 0 0 0,0 1-1 0 0,-1 0 1 0 0,1 0 0 0 0,-1-1 0 0 0,1 1-1 0 0,-1 0 1 0 0,1-1 0 0 0,-1 1 0 0 0,0 0-1 0 0,1-1 1 0 0,-1 1 0 0 0,1-1 0 0 0,-1 1 0 0 0,0-1-1 0 0,1 1 1 0 0,-1-1 0 0 0,0 1 0 0 0,1-1-1 0 0,-1 1 1 0 0,0-1 0 0 0,0 1 0 0 0,0-1-1 0 0,1 1 1 0 0,-1-1 0 0 0,0 0 0 0 0,0 1 0 0 0,0-1-1 0 0,0 1 1 0 0,0-1 0 0 0,0 0 0 0 0,0 1-1 0 0,0-1 1 0 0,-1 1 0 0 0,1-1 0 0 0,0 1-1 0 0,0-1 1 0 0,0 0 0 0 0,0 1 0 0 0,-1-1 0 0 0,1 1-1 0 0,0-1 1 0 0,-1 1 0 0 0,1-1 0 0 0,0 1-34 0 0,16-80 265 0 0,56-171 60 0 0,-17 12-233 0 0,-53 208 207 0 0,-2 27-5257 0 0,0 2-5371 0 0,0 2-1056 0 0</inkml:trace>
  <inkml:trace contextRef="#ctx0" brushRef="#br0" timeOffset="2159.31">566 571 6729 0 0,'0'0'2102'0'0,"0"0"-371"0"0,0 0-210 0 0,0 0 114 0 0,0 0 108 0 0,0 0-150 0 0,0 0-319 0 0,0 0-410 0 0,0 0-305 0 0,0 0-138 0 0,0 0-15 0 0,0 0 8 0 0,9 0 1384 0 0,-35 106-341 0 0,19-75-1236 0 0,-1 49 247 0 0,10-78-445 0 0,-1-1 1 0 0,1 1-1 0 0,-1-1 0 0 0,1 1 1 0 0,0-1-1 0 0,0 1 0 0 0,0-1 0 0 0,0 0 1 0 0,-1 0-1 0 0,1 0 0 0 0,1 0 1 0 0,-1-1-1 0 0,0 1 0 0 0,0 0 1 0 0,0-1-1 0 0,0 1 0 0 0,1-1 1 0 0,-1 0-1 0 0,0 0 0 0 0,0 0 1 0 0,0 0-1 0 0,1 0 0 0 0,1-1-23 0 0,-4 1-212 0 0,1-10-3162 0 0,0 2-483 0 0,-1 1-4366 0 0,0 3-1583 0 0</inkml:trace>
  <inkml:trace contextRef="#ctx0" brushRef="#br0" timeOffset="2613.267">728 313 9162 0 0,'0'0'2440'0'0,"0"0"-248"0"0,0 0-171 0 0,0 0-98 0 0,0 0-172 0 0,0 0-320 0 0,0 0-340 0 0,0 0-261 0 0,0 0-209 0 0,0 0-137 0 0,0 0-79 0 0,0 0-80 0 0,0 0-54 0 0,-6-2-35 0 0,-25-7 37 0 0,29 13 0 0 0,2-4-244 0 0,26-22 119 0 0,-26 22-114 0 0,0 0 22 0 0,0 0 0 0 0,0 0-5 0 0,0 0 9 0 0,0 0 21 0 0,-26 8 178 0 0,3 2-220 0 0,22-10-98 0 0,1 0-38 0 0,0 0-110 0 0,0 0-156 0 0,0 0-186 0 0,0 0-243 0 0,0 0-274 0 0,0 0-362 0 0,0 0-502 0 0,0 0-832 0 0,0 0-1895 0 0,0 0-3094 0 0</inkml:trace>
</inkml:ink>
</file>

<file path=ppt/ink/ink4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46.65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294 115 936 0 0,'0'0'3218'0'0,"0"0"-1181"0"0,0 0-278 0 0,0 0 129 0 0,0 0 97 0 0,0 0-77 0 0,0 0-253 0 0,0 0-293 0 0,0 0-269 0 0,0 0-171 0 0,0 0-105 0 0,0 0-61 0 0,0 0-66 0 0,-20 6 1413 0 0,-40 61 928 0 0,0 37-1808 0 0,33-51-962 0 0,2 1 0 0 0,2 1 1 0 0,3 1-1 0 0,3 1 0 0 0,-1 13-261 0 0,12-50 75 0 0,1 1 1 0 0,1-1-1 0 0,0 1 1 0 0,2 0-1 0 0,0 0 1 0 0,2 1-1 0 0,0-1 0 0 0,2 0 1 0 0,0 0-1 0 0,1 0 1 0 0,1 0-1 0 0,1-1 1 0 0,1 1-1 0 0,0-1 1 0 0,2-1-1 0 0,1 1 0 0 0,0-1 1 0 0,1-1-1 0 0,1 1 1 0 0,1-2-1 0 0,0 0 1 0 0,1 0-1 0 0,1-1 1 0 0,1-1-1 0 0,0 0 1 0 0,7 4-76 0 0,33 3 426 0 0,-48-18-3086 0 0,-7-4 1672 0 0,0 0-282 0 0,0 0-497 0 0,5 0-6839 0 0,-1 0-3131 0 0</inkml:trace>
  <inkml:trace contextRef="#ctx0" brushRef="#br0" timeOffset="1132.469">432 623 0 0 0,'0'0'247'0'0,"0"0"794"0"0,0 0 180 0 0,0 0-105 0 0,0 0-129 0 0,0 0-82 0 0,0 0-10 0 0,0 0 96 0 0,0 0 130 0 0,0 0 78 0 0,4-4 35 0 0,12-11-66 0 0,-12 12-100 0 0,4-12 10330 0 0,10 19-8275 0 0,-9-1-3582 0 0,1 2 532 0 0,-1 1-1 0 0,-1 0 0 0 0,1 0 1 0 0,-1 1-1 0 0,0 0 0 0 0,0 0 1 0 0,-1 1-1 0 0,0 0 0 0 0,0 1 1 0 0,-1-1-1 0 0,0 1 0 0 0,2 5-72 0 0,1 3 82 0 0,0 1 0 0 0,-1 0 0 0 0,-1 0 0 0 0,-1 1 0 0 0,-1-1 0 0 0,0 1 0 0 0,1 17-82 0 0,10 36 142 0 0,29 46 92 0 0,-15-77-214 0 0,-6-97 1272 0 0,117-220-1319 0 0,-90 189 34 0 0,-50 86-15 0 0,-1 1-8 0 0,0 0-5 0 0,0 0 5 0 0,0 0 4 0 0,0 0-7 0 0,0 0 2 0 0,0 0-19 0 0,0 0 22 0 0,0 0 32 0 0,0 0-20 0 0,0 0-7 0 0,0 0-7 0 0,0 0-11 0 0,0 0-15 0 0,0 0-6 0 0,0 0-19 0 0,0 0 15 0 0,0 0-17 0 0,-16-11-14060 0 0,13 11 2575 0 0</inkml:trace>
  <inkml:trace contextRef="#ctx0" brushRef="#br0" timeOffset="1698.218">467 369 9618 0 0,'0'0'2477'0'0,"0"0"-437"0"0,0 0-241 0 0,0 0-48 0 0,0 0-135 0 0,0 0-270 0 0,0 0-346 0 0,0 0-308 0 0,0 0-207 0 0,0 0-120 0 0,0 0-22 0 0,0 0 7 0 0,0 0 64 0 0,16-4 1110 0 0,388 4 1992 0 0,-362 7-2651 0 0,-84-39-800 0 0,-45-24-1003 0 0,49 19-2188 0 0,20 15-6765 0 0,15 18 1030 0 0</inkml:trace>
  <inkml:trace contextRef="#ctx0" brushRef="#br0" timeOffset="2051.987">524 0 9410 0 0,'0'0'2274'0'0,"0"0"-259"0"0,0 0-105 0 0,0 0-86 0 0,0 0-204 0 0,0 0-323 0 0,0 0-396 0 0,0 0-326 0 0,0 0-162 0 0,0 0-2 0 0,0 0 73 0 0,0 0 100 0 0,12 4 75 0 0,181 32 2108 0 0,35-20-3651 0 0,-211-9-2085 0 0,-10-4-2109 0 0,-4-2-6606 0 0</inkml:trace>
</inkml:ink>
</file>

<file path=ppt/ink/ink4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39.59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0 737 4697 0 0,'0'0'2709'0'0,"0"0"-445"0"0,0 0-165 0 0,0 0-65 0 0,0 0-114 0 0,0 0-231 0 0,0 0-324 0 0,0 0-330 0 0,0 0-236 0 0,0 0-117 0 0,0 0-50 0 0,0 0-11 0 0,17 4 2041 0 0,121-12 257 0 0,84-20-1570 0 0,-197 19-2758 0 0,-53 6-7703 0 0,21 3 3432 0 0,-1 0-5731 0 0</inkml:trace>
  <inkml:trace contextRef="#ctx0" brushRef="#br0" timeOffset="266.641">195 546 14067 0 0,'0'0'2649'0'0,"0"0"-1124"0"0,0 0-658 0 0,0 0-113 0 0,0 0 79 0 0,0 0 95 0 0,0 0 11 0 0,0 0-97 0 0,0 0-149 0 0,0 0-155 0 0,0 0-130 0 0,0 0-136 0 0,0 0-75 0 0,-1 25-37 0 0,-5 126 56 0 0,6-14-187 0 0,0-108-4782 0 0,0 0-4898 0 0,0-29-1214 0 0</inkml:trace>
  <inkml:trace contextRef="#ctx0" brushRef="#br0" timeOffset="1130.668">554 494 4913 0 0,'0'0'2258'0'0,"0"0"-572"0"0,0 0-122 0 0,0 0 123 0 0,0 0 87 0 0,0 0-79 0 0,0 0-312 0 0,0 0-390 0 0,0 0-331 0 0,0 0-189 0 0,0 0-64 0 0,0 0 69 0 0,18 7 1658 0 0,-10-6-1796 0 0,1-1-1 0 0,-1 0 1 0 0,0-1-1 0 0,0 0 1 0 0,0 0-1 0 0,-1-1 1 0 0,1 0-1 0 0,0 0 1 0 0,0-1-1 0 0,-1 0 1 0 0,0 0-1 0 0,1-1 1 0 0,-1 0-1 0 0,5-4-339 0 0,46-36 886 0 0,-29 19-510 0 0,-8 84-224 0 0,56 180-11 0 0,-42-3-126 0 0,2-140 12 0 0,-18-149 821 0 0,21-87-692 0 0,65-190-47 0 0,-85 256-62 0 0,-17 68-1334 0 0,-3 5-4546 0 0,-1 0-6002 0 0,1 1 1169 0 0</inkml:trace>
  <inkml:trace contextRef="#ctx0" brushRef="#br0" timeOffset="1601.533">1259 1013 13259 0 0,'0'0'1840'0'0,"0"0"-588"0"0,0 0-273 0 0,0 0 146 0 0,0 0 194 0 0,0 0 66 0 0,0 0-194 0 0,0 0-329 0 0,0 0-257 0 0,0 0-166 0 0,0 0-79 0 0,0 0-12 0 0,0 0-40 0 0,2 27 851 0 0,-18 97-141 0 0,15-118-25 0 0,0-3-3901 0 0,-1-12-13132 0 0,2 5 6546 0 0</inkml:trace>
  <inkml:trace contextRef="#ctx0" brushRef="#br0" timeOffset="2007.803">1436 719 7282 0 0,'0'0'3567'0'0,"0"0"-1268"0"0,0 0-629 0 0,0 0-157 0 0,0 0-62 0 0,0 0-90 0 0,0 0-176 0 0,0 0-240 0 0,0 0-220 0 0,0 0-178 0 0,0 0-122 0 0,0 0-66 0 0,-10 1-32 0 0,-29 7-27 0 0,22-1 588 0 0,29-9-517 0 0,-11-4 840 0 0,-22 14-571 0 0,29-12-7840 0 0,-6 3 6605 0 0,1 0-4633 0 0,-3-2-5830 0 0</inkml:trace>
  <inkml:trace contextRef="#ctx0" brushRef="#br0" timeOffset="2545.577">1508 255 6913 0 0,'0'0'2160'0'0,"0"0"-221"0"0,0 0-19 0 0,0 0 1 0 0,0 0-108 0 0,0 0-279 0 0,0 0-366 0 0,0 0-272 0 0,0 0-165 0 0,0 0-67 0 0,0 0-10 0 0,0 0 6 0 0,0 0-31 0 0,3-6-32 0 0,9-16-71 0 0,-9 17-55 0 0,-3 5-58 0 0,0 0-62 0 0,0 0-43 0 0,0 0-44 0 0,0 0-25 0 0,0 0-48 0 0,0 0-30 0 0,0 0-22 0 0,-49 55 1052 0 0,-25 18-985 0 0,48-40-1303 0 0,26-32 630 0 0,0-1-197 0 0,0 0-266 0 0,0 0-457 0 0,0 0-638 0 0,2 0-3026 0 0,1 0 2179 0 0,-3 0 825 0 0,4 0-9416 0 0</inkml:trace>
  <inkml:trace contextRef="#ctx0" brushRef="#br0" timeOffset="3593.625">448 144 2833 0 0,'0'0'2227'0'0,"0"0"-129"0"0,0 0 35 0 0,0 0-43 0 0,0 0-222 0 0,0 0-375 0 0,0 0-432 0 0,0 0-336 0 0,0 0-208 0 0,0 0-64 0 0,0 0 0 0 0,0 0 65 0 0,0 0 122 0 0,3 0 74 0 0,129 4 4174 0 0,8 0-3872 0 0,-26-4-585 0 0,-113 0-413 0 0,-1 0 14 0 0,0 0 19 0 0,0 0 17 0 0,0 0-15 0 0,0 0 19 0 0,0 0 2 0 0,0 0-2 0 0,0 0-7 0 0,0 0-28 0 0,0 0-18 0 0,0 0-20 0 0,0 0 22 0 0,0 0-2 0 0,0 0-1 0 0,0 0 10 0 0,0 0 3 0 0,0 0 24 0 0,0 0 22 0 0,0 0 8 0 0,0 0-1 0 0,0 0 12 0 0,0 0 11 0 0,0 0 3 0 0,0 0 36 0 0,0 0 1 0 0,0 0 0 0 0,-17-15 249 0 0,-26-48-370 0 0,22 17-460 0 0,19 27-7056 0 0,2 18 1538 0 0,0 1-5610 0 0</inkml:trace>
  <inkml:trace contextRef="#ctx0" brushRef="#br0" timeOffset="4202.859">1589 23 3249 0 0,'0'0'2111'0'0,"0"0"-115"0"0,0 0-57 0 0,0 0 74 0 0,0 0-6 0 0,0 0-181 0 0,0 0-309 0 0,0 0-325 0 0,0 0-259 0 0,0 0-202 0 0,0 0-91 0 0,0 0-62 0 0,0-4-47 0 0,0-11-41 0 0,0 12-61 0 0,44 36 2600 0 0,129 132-689 0 0,-154-144-2297 0 0,-1 0-1 0 0,0 2 1 0 0,-2-1 0 0 0,-1 2-1 0 0,-1 0 1 0 0,0 1-1 0 0,-2 0 1 0 0,-1 1 0 0 0,-1 1-1 0 0,-2-1 1 0 0,0 1-1 0 0,-2 1 1 0 0,-1 0 0 0 0,-1-1-1 0 0,-1 1 1 0 0,-2 2-43 0 0,0-7-3 0 0,-2 1 0 0 0,-1-1 0 0 0,0 1 0 0 0,-2-1 0 0 0,-1 0 0 0 0,-1 0 0 0 0,0 0 1 0 0,-2-1-1 0 0,-1 0 0 0 0,0-1 0 0 0,-2 0 0 0 0,-10 16 3 0 0,-1-8-237 0 0,-1-2-1 0 0,-2 0 1 0 0,0-2-1 0 0,-2-1 1 0 0,0 0 0 0 0,-2-3-1 0 0,0 0 1 0 0,-1-2 0 0 0,-2-1-1 0 0,1-1 1 0 0,-2-2-1 0 0,0-1 1 0 0,-1-2 0 0 0,-27 6 237 0 0,-67 7-3737 0 0,74-23-4968 0 0,40-2-2296 0 0</inkml:trace>
  <inkml:trace contextRef="#ctx0" brushRef="#br0" timeOffset="6123.891">2303 656 6457 0 0,'0'0'2829'0'0,"0"0"-734"0"0,0 0-345 0 0,0 0-30 0 0,0 0-81 0 0,0 0-152 0 0,0 0-220 0 0,0 0-301 0 0,0 0-258 0 0,0 0-200 0 0,0 0-187 0 0,0 0-114 0 0,-11 7-63 0 0,-33 24-31 0 0,43-30-101 0 0,0 0 0 0 0,0 0 0 0 0,0 0 0 0 0,0 0 0 0 0,0 0 0 0 0,0 0 0 0 0,0 0 0 0 0,0 1 0 0 0,0-1-1 0 0,1 0 1 0 0,-1 0 0 0 0,1 1 0 0 0,-1-1 0 0 0,1 0 0 0 0,-1 1 0 0 0,1-1 0 0 0,0 1 0 0 0,0-1 0 0 0,-1 1 0 0 0,1-1-1 0 0,0 0 1 0 0,0 1 0 0 0,1-1 0 0 0,-1 1 0 0 0,0-1 0 0 0,0 1 0 0 0,1-1 0 0 0,-1 1-12 0 0,1 2 49 0 0,1-1 33 0 0,0 0 0 0 0,0-1 0 0 0,0 1 0 0 0,1-1 0 0 0,-1 0 0 0 0,1 0 0 0 0,-1 0 0 0 0,1 0 0 0 0,-1 0 0 0 0,1-1 0 0 0,0 1 0 0 0,0-1 0 0 0,0 1 0 0 0,0-1 0 0 0,0 0 0 0 0,0 0 0 0 0,1-1 0 0 0,-1 1 0 0 0,3 0-82 0 0,-3-1 84 0 0,0 1-1 0 0,0 0 1 0 0,0-1 0 0 0,0 1-1 0 0,0-1 1 0 0,0 0 0 0 0,0 0-1 0 0,0 0 1 0 0,0-1 0 0 0,-1 1 0 0 0,1-1-1 0 0,0 1 1 0 0,0-1 0 0 0,0 0-1 0 0,0 0 1 0 0,-1 0 0 0 0,1-1-1 0 0,0 1 1 0 0,-1-1 0 0 0,1 1 0 0 0,-1-1-1 0 0,0 0 1 0 0,1 0 0 0 0,-1 0-1 0 0,0 0 1 0 0,0 0 0 0 0,0-1-1 0 0,-1 1 1 0 0,1 0 0 0 0,0-1 0 0 0,-1 1-1 0 0,0-1 1 0 0,1 0 0 0 0,-1 0-1 0 0,0 1 1 0 0,0-1 0 0 0,-1 0 0 0 0,1-3-84 0 0,-1 4-8 0 0,0-1 1 0 0,0 1-1 0 0,-1-1 1 0 0,1 1-1 0 0,-1-1 1 0 0,0 1-1 0 0,0 0 1 0 0,0-1-1 0 0,0 1 1 0 0,0 0-1 0 0,0 0 1 0 0,-1-1-1 0 0,1 1 1 0 0,-1 0-1 0 0,1 0 1 0 0,-1 1-1 0 0,0-1 1 0 0,0 0-1 0 0,0 1 1 0 0,0-1-1 0 0,0 1 1 0 0,0-1 0 0 0,0 1-1 0 0,-1 0 1 0 0,1 0-1 0 0,0 0 1 0 0,-1 0-1 0 0,1 0 1 0 0,-1 1-1 0 0,1-1 1 0 0,-1 1-1 0 0,1-1 1 0 0,-3 1 7 0 0,-2-1-95 0 0,0 1 1 0 0,0-1 0 0 0,0 1 0 0 0,0 1 0 0 0,0-1-1 0 0,0 1 1 0 0,1 0 0 0 0,-1 1 0 0 0,0 0-1 0 0,0 0 1 0 0,1 0 0 0 0,-3 2 94 0 0,5-2-42 0 0,-48 32-662 0 0,34-1 364 0 0,19-31 358 0 0,0 0-1 0 0,0 0 0 0 0,1 0 1 0 0,-1 0-1 0 0,1 0 0 0 0,0 0 1 0 0,0 0-1 0 0,-1-1 0 0 0,1 1 1 0 0,0-1-1 0 0,0 1 0 0 0,1-1 1 0 0,-1 0-1 0 0,0 0 0 0 0,0 0 1 0 0,0 0-1 0 0,1 0 0 0 0,-1-1 1 0 0,1 1-1 0 0,-1-1 0 0 0,0 1 1 0 0,1-1-1 0 0,-1 0 0 0 0,1 0 1 0 0,0 0-18 0 0,12 0 211 0 0,-6 2-64 0 0,0-1 0 0 0,0-1-1 0 0,0 0 1 0 0,0 0 0 0 0,0 0-1 0 0,0-1 1 0 0,-1-1 0 0 0,1 1 0 0 0,0-1-1 0 0,-1-1 1 0 0,1 0 0 0 0,-1 0 0 0 0,0-1-1 0 0,0 0 1 0 0,0 0 0 0 0,0 0 0 0 0,-1-1-1 0 0,1-1 1 0 0,-1 1 0 0 0,4-6-147 0 0,-10 10 10 0 0,0 1-1 0 0,0-1 1 0 0,-1 1 0 0 0,1-1 0 0 0,-1 0 0 0 0,1 1 0 0 0,0-1-1 0 0,-1 0 1 0 0,1 1 0 0 0,-1-1 0 0 0,0 0 0 0 0,1 0-1 0 0,-1 1 1 0 0,0-1 0 0 0,1 0 0 0 0,-1 0 0 0 0,0 0 0 0 0,0 0-1 0 0,0 0 1 0 0,0 1 0 0 0,1-1 0 0 0,-1 0 0 0 0,-1 0 0 0 0,1 0-1 0 0,0 0 1 0 0,0 0 0 0 0,0 0 0 0 0,0 1 0 0 0,-1-1-1 0 0,1 0 1 0 0,0 0 0 0 0,-1 0 0 0 0,1 1 0 0 0,0-1 0 0 0,-1 0-1 0 0,1 0 1 0 0,-1 1 0 0 0,1-1 0 0 0,-1 0 0 0 0,0 1 0 0 0,1-1-1 0 0,-1 1 1 0 0,0-1 0 0 0,1 0 0 0 0,-1 1 0 0 0,0 0-1 0 0,0-1 1 0 0,1 1 0 0 0,-1-1 0 0 0,0 1 0 0 0,0 0 0 0 0,0 0-1 0 0,0-1 1 0 0,1 1 0 0 0,-1 0 0 0 0,0 0 0 0 0,0 0 0 0 0,0 0-1 0 0,0 0 1 0 0,0 0-10 0 0,-3 0-111 0 0,-1 0 0 0 0,0 0 0 0 0,0 0-1 0 0,0 1 1 0 0,1 0 0 0 0,-1 0 0 0 0,0 0 0 0 0,1 0-1 0 0,-1 1 1 0 0,1 0 0 0 0,0 0 0 0 0,-1 0 0 0 0,1 0 0 0 0,0 1-1 0 0,0 0 1 0 0,0-1 0 0 0,1 1 0 0 0,-1 1 0 0 0,1-1-1 0 0,-1 0 1 0 0,1 1 0 0 0,0 0 0 0 0,1 0 0 0 0,-3 3 111 0 0,4 2-2423 0 0,2-7-5745 0 0,2-2-3562 0 0</inkml:trace>
</inkml:ink>
</file>

<file path=ppt/ink/ink4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31.14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0 976 6009 0 0,'0'0'2758'0'0,"0"0"-529"0"0,0 0-285 0 0,0 0-80 0 0,0 0-102 0 0,0 0-220 0 0,0 0-313 0 0,0 0-298 0 0,0 0-231 0 0,0 0-134 0 0,26 4 3859 0 0,1 1-3867 0 0,1-1-1 0 0,-1-1 1 0 0,1-2 0 0 0,0 0 0 0 0,-1-2-1 0 0,20-4-557 0 0,-21 4 220 0 0,197-17 819 0 0,-193 25-890 0 0,-29-7-123 0 0,-1 0-17 0 0,0 0-16 0 0,0 0 1 0 0,0 0 27 0 0,0 0 0 0 0,0 0 11 0 0,0 0 8 0 0,0 0-20 0 0,0 0-5 0 0,0 0 20 0 0,0 0-3 0 0,0 0-26 0 0,0 0 13 0 0,0 0-22 0 0,0 0-6 0 0,0 0 20 0 0,0 0-5 0 0,0 0-35 0 0,0 0-12 0 0,0 0-43 0 0,0 0-56 0 0,0 0-27 0 0,0 0-76 0 0,0 0-108 0 0,-18 1-6369 0 0,9 6 3853 0 0,2-1-2776 0 0,-2-1-5748 0 0</inkml:trace>
  <inkml:trace contextRef="#ctx0" brushRef="#br0" timeOffset="682.21">43 1234 5833 0 0,'0'0'4840'0'0,"0"0"-2230"0"0,0 0-882 0 0,0 0-181 0 0,0 0-72 0 0,0 0-156 0 0,0 0-259 0 0,0 0-305 0 0,0 0-215 0 0,0 0-78 0 0,0 0-18 0 0,0 0 35 0 0,0 0 26 0 0,7 10 2876 0 0,-7-9-3008 0 0,0-1-51 0 0,0 0-6 0 0,0 0-12 0 0,0 0-40 0 0,0 0-20 0 0,0 0-28 0 0,0 0-37 0 0,19 4 989 0 0,217-11 73 0 0,-59-12-875 0 0,-105 19-254 0 0,-72 0-103 0 0,0 0-10 0 0,0 0 8 0 0,0 0-13 0 0,0 0 20 0 0,0 0 6 0 0,0 0-26 0 0,0 0 25 0 0,0 0-6 0 0,0 0 2 0 0,-1 0-3 0 0,1 0-7 0 0,0 0 25 0 0,0 0-24 0 0,0 0 16 0 0,0 0 10 0 0,-6-2-480 0 0,-5 0-3650 0 0,0 3-4047 0 0,7 2-3628 0 0</inkml:trace>
  <inkml:trace contextRef="#ctx0" brushRef="#br0" timeOffset="4101.62">1234 836 0 0 0,'0'0'324'0'0,"0"0"1140"0"0,0 0 446 0 0,0 0 155 0 0,0 0 74 0 0,0 0-99 0 0,0 0-203 0 0,0 0-237 0 0,0 0-232 0 0,0 0-172 0 0,-4-3-69 0 0,-11-12-98 0 0,12 11-65 0 0,3 4-55 0 0,0 0-110 0 0,0 0-83 0 0,0 0-109 0 0,0 0-94 0 0,0 0-80 0 0,0 0-84 0 0,0 0-90 0 0,0 0-69 0 0,0 0-23 0 0,0 0-66 0 0,26 23 816 0 0,-3 2-702 0 0,-2 2 0 0 0,0 1-1 0 0,-2 0 1 0 0,-1 1 0 0 0,-1 1 0 0 0,-1 1 0 0 0,-2 0 0 0 0,-1 1 0 0 0,-2 1 0 0 0,-1-1 0 0 0,-2 2 0 0 0,4 31-215 0 0,5 39 317 0 0,-11-64-63 0 0,-6-39-217 0 0,0-1-4 0 0,0 0 15 0 0,0 0 2 0 0,0 0 20 0 0,0 0-8 0 0,11-48 1563 0 0,6-26-1561 0 0,3 0-1 0 0,3 2 0 0 0,24-50-63 0 0,-27 71 18 0 0,37-97 92 0 0,-35 90-55 0 0,-18 42-793 0 0,-9 21-3506 0 0,0 9 1581 0 0,4-7-390 0 0,-1 0-3673 0 0,-2 1-5289 0 0</inkml:trace>
  <inkml:trace contextRef="#ctx0" brushRef="#br0" timeOffset="6638.53">1074 549 2657 0 0,'0'0'1605'0'0,"0"0"45"0"0,0 0 124 0 0,0 0 153 0 0,0 0 58 0 0,0 0-212 0 0,0 0-314 0 0,0 0-272 0 0,0 0-215 0 0,0 0-176 0 0,0 0-113 0 0,0 0-62 0 0,0 0-52 0 0,-4-4 1938 0 0,76 1 733 0 0,123-19-1577 0 0,-70 17-1349 0 0,-11-5-66 0 0,-114 10-224 0 0,0 0 1 0 0,0 0 7 0 0,0 0 8 0 0,0 0 3 0 0,0 0-8 0 0,0 0 19 0 0,0 0-7 0 0,0 0-15 0 0,0 0 7 0 0,0 0-10 0 0,0 0 18 0 0,0 0-25 0 0,0 0 14 0 0,0 0 12 0 0,0 0 2 0 0,0 0-21 0 0,0 0-4 0 0,0 0 7 0 0,0 0 3 0 0,0 0-12 0 0,0 0 5 0 0,0 0-3 0 0,0 0-4 0 0,0 0-6 0 0,0 0 13 0 0,0 0 3 0 0,0 0-1 0 0,0 0 13 0 0,0 0-24 0 0,0 0 3 0 0,0 0 6 0 0,0 0-8 0 0,0 0 2 0 0,0 0-12 0 0,0 0-16 0 0,0 0 31 0 0,-16 0 1249 0 0,-40-30-1038 0 0,-21-43-11 0 0,78 72-489 0 0,-1 0 0 0 0,0-1 0 0 0,0 1-1 0 0,1-1 1 0 0,-1 1 0 0 0,1 0 0 0 0,-1 0-1 0 0,1-1 1 0 0,0 1 0 0 0,-1 0 0 0 0,1 0 0 0 0,0 0-1 0 0,0-1 1 0 0,0 1 0 0 0,0 0 0 0 0,0 0 0 0 0,0 0-1 0 0,0 1 1 0 0,0-1 0 0 0,0 0 0 0 0,0 0 0 0 0,1 1-1 0 0,-1-1 1 0 0,0 0 0 0 0,0 1 0 0 0,1-1-1 0 0,-1 1 1 0 0,0 0 0 0 0,1-1 0 0 0,-1 1 0 0 0,1 0-1 0 0,-1 0 1 0 0,0 0 0 0 0,1 0 0 0 0,-1 0 0 0 0,1 0-1 0 0,-1 0 1 0 0,0 1 0 0 0,1-1 264 0 0,14-5-8532 0 0,-7 1-3097 0 0</inkml:trace>
  <inkml:trace contextRef="#ctx0" brushRef="#br0" timeOffset="7404.636">1059 203 0 0 0,'0'0'761'0'0,"0"0"550"0"0,0 0 134 0 0,0 0-22 0 0,0 0-28 0 0,0 0-18 0 0,0 0-23 0 0,0 0-56 0 0,0 0 11 0 0,0 0-45 0 0,0 0-79 0 0,0 0-53 0 0,-11 0-121 0 0,-20 0-451 0 0,9 0 6592 0 0,74 11-4991 0 0,158 0 164 0 0,54-7-1326 0 0,-261-2 191 0 0,3 7-12699 0 0,-5-6 6606 0 0,2 1-6808 0 0</inkml:trace>
  <inkml:trace contextRef="#ctx0" brushRef="#br0" timeOffset="13624.206">939 0 0 0 0,'0'0'1092'0'0,"0"0"802"0"0,0 0 125 0 0,0 0-112 0 0,0 0-110 0 0,0 0-133 0 0,0 0-165 0 0,0 0-171 0 0,0 0-188 0 0,0 0-138 0 0,0 0-87 0 0,0 0-67 0 0,-4 23 2559 0 0,-113 228-750 0 0,98-197-2484 0 0,1 2 0 0 0,3 1-1 0 0,3 0 1 0 0,2 0 0 0 0,2 1 0 0 0,3 0-1 0 0,3 0 1 0 0,2 1 0 0 0,4 14-173 0 0,1-38 120 0 0,2 0 0 0 0,1 0 1 0 0,1-1-1 0 0,2 0 0 0 0,2 0 0 0 0,1-1 0 0 0,17 29-120 0 0,-5-20 211 0 0,1-1-1 0 0,2-1 1 0 0,2-2-1 0 0,1-1 1 0 0,2-1-1 0 0,31 24-210 0 0,-43-41 166 0 0,0-2 0 0 0,1 0 1 0 0,0-2-1 0 0,2 0 0 0 0,0-2 0 0 0,8 3-166 0 0,-33-16-12 0 0,0 1 0 0 0,1-1 1 0 0,-1 0-1 0 0,1 1 1 0 0,-1-1-1 0 0,0 0 1 0 0,1 0-1 0 0,-1 1 0 0 0,1-1 1 0 0,-1 0-1 0 0,1 0 1 0 0,-1 0-1 0 0,1 0 1 0 0,-1 0-1 0 0,1 0 0 0 0,-1 0 1 0 0,1 0-1 0 0,-1 0 1 0 0,1 0-1 0 0,-1 0 0 0 0,1 0 1 0 0,-1 0-1 0 0,1 0 1 0 0,-1 0-1 0 0,1 0 1 0 0,-1 0-1 0 0,1-1 0 0 0,-1 1 1 0 0,1 0-1 0 0,-1 0 1 0 0,1-1-1 0 0,-1 1 1 0 0,0 0-1 0 0,1-1 0 0 0,-1 1 1 0 0,1 0-1 0 0,-1-1 1 0 0,0 1-1 0 0,1 0 1 0 0,-1-1-1 0 0,0 1 0 0 0,0-1 1 0 0,1 1-1 0 0,-1-1 1 0 0,0 1-1 0 0,0-1 0 0 0,0 1 1 0 0,0-1-1 0 0,1 1 1 0 0,-1-1-1 0 0,0 1 1 0 0,0-1 11 0 0,0-20-3770 0 0,-1 10-1484 0 0,1 7-6680 0 0</inkml:trace>
</inkml:ink>
</file>

<file path=ppt/ink/ink4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49.77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0 755 8682 0 0,'0'0'2648'0'0,"0"0"-711"0"0,0 0-465 0 0,0 0-125 0 0,0 0 23 0 0,0 0-30 0 0,0 0-122 0 0,0 0-135 0 0,0 0-123 0 0,0 0-125 0 0,0 0-135 0 0,0 0-93 0 0,20 0-82 0 0,123-4 774 0 0,67-7 183 0 0,-178 4-2033 0 0,-28 1-4760 0 0,-11-2-7199 0 0,5 7 3377 0 0</inkml:trace>
  <inkml:trace contextRef="#ctx0" brushRef="#br0" timeOffset="215.031">282 530 5929 0 0,'0'0'5780'0'0,"0"0"-3293"0"0,0 0-1233 0 0,0 0-187 0 0,0 0 52 0 0,0 0 25 0 0,0 0-126 0 0,0 0-214 0 0,0 0-203 0 0,0 0-149 0 0,0 0-90 0 0,0 0-82 0 0,-16 33-103 0 0,-47 104-69 0 0,34-45-58 0 0,27-80-799 0 0,0 39 585 0 0,12-41-4475 0 0,8-6-5209 0 0,-13-4 2616 0 0</inkml:trace>
  <inkml:trace contextRef="#ctx0" brushRef="#br0" timeOffset="930.398">582 585 8010 0 0,'0'0'3811'0'0,"0"0"-1730"0"0,0 0-728 0 0,0 0-86 0 0,0 0 23 0 0,0 0-26 0 0,0 0-170 0 0,0 0-230 0 0,0 0-164 0 0,0 0-95 0 0,0 0-54 0 0,0 0-25 0 0,0 0-29 0 0,32-17-30 0 0,97-54-50 0 0,-55 20 461 0 0,-29 7 171 0 0,-42 92-929 0 0,7 23-96 0 0,3-1 0 0 0,2 0-1 0 0,4-1 1 0 0,27 66-24 0 0,-12-47 17 0 0,-6-36 46 0 0,-23-70 809 0 0,23-140-532 0 0,-13 103-308 0 0,49-152-53 0 0,-23 145-1086 0 0,-41 61-410 0 0,0 4-10428 0 0,-1-2 11068 0 0,-2 3-10647 0 0</inkml:trace>
  <inkml:trace contextRef="#ctx0" brushRef="#br0" timeOffset="1495.976">700 214 10298 0 0,'0'0'4349'0'0,"0"0"-2167"0"0,0 0-939 0 0,0 0-136 0 0,0 0 44 0 0,0 0-18 0 0,0 0-129 0 0,0 0-222 0 0,0 0-206 0 0,0 0-126 0 0,0 0-65 0 0,0 0-26 0 0,16-1-47 0 0,115-2 668 0 0,50 3-164 0 0,-172 0-500 0 0,-8 0 539 0 0,-16-14-201 0 0,-54-68-150 0 0,10-28-2965 0 0,59 107-401 0 0,0 2-4043 0 0,0 1-5034 0 0</inkml:trace>
  <inkml:trace contextRef="#ctx0" brushRef="#br0" timeOffset="12107.841">1337 913 3457 0 0,'0'0'2800'0'0,"0"0"-769"0"0,0 0-296 0 0,0 0 67 0 0,0 0 49 0 0,0 0-170 0 0,0 0-345 0 0,0 0-359 0 0,0 0-262 0 0,0 0-120 0 0,0 0-23 0 0,11 4 4129 0 0,-47 66-2548 0 0,32-62-2104 0 0,1 0 0 0 0,0 0 0 0 0,0 0 0 0 0,0 0 0 0 0,1 1 0 0 0,0-1 0 0 0,1 1-1 0 0,0-1 1 0 0,0 1 0 0 0,1 0 0 0 0,0 5-49 0 0,1-12 53 0 0,0-1-1 0 0,0 1 1 0 0,1-1-1 0 0,-1 0 0 0 0,0 1 1 0 0,1-1-1 0 0,-1 0 1 0 0,1 1-1 0 0,-1-1 0 0 0,1 0 1 0 0,0 0-1 0 0,-1-1 0 0 0,1 1 1 0 0,0 0-1 0 0,0 0 1 0 0,0-1-1 0 0,0 1 0 0 0,-1-1 1 0 0,1 0-1 0 0,0 1 1 0 0,0-1-1 0 0,0 0 0 0 0,0 0 1 0 0,0 0-1 0 0,0-1 1 0 0,0 1-1 0 0,0 0 0 0 0,1-1-52 0 0,0 1 83 0 0,35 0-2677 0 0,-37-23-10856 0 0,-1 21 10255 0 0,0 1-6060 0 0</inkml:trace>
  <inkml:trace contextRef="#ctx0" brushRef="#br0" timeOffset="12568.989">1464 604 5297 0 0,'0'0'2261'0'0,"0"0"-109"0"0,0 0-23 0 0,0 0-74 0 0,0 0-183 0 0,0 0-296 0 0,0 0-305 0 0,0 0-244 0 0,0 0-203 0 0,0 0-133 0 0,0 0-107 0 0,0 0-92 0 0,-8 4-46 0 0,-26 11-43 0 0,11 13 928 0 0,23-27-1279 0 0,31-34 1828 0 0,-30 33-1763 0 0,-1 0 35 0 0,0 0 30 0 0,0 0-14 0 0,0 0-22 0 0,0 0-19 0 0,-21 15-1 0 0,7-6-339 0 0,18-19-2399 0 0,-2 8 2161 0 0,11-13-2466 0 0,-3 7-4972 0 0,-6 4-3390 0 0</inkml:trace>
  <inkml:trace contextRef="#ctx0" brushRef="#br0" timeOffset="13112.349">1609 177 72 0 0,'0'0'1868'0'0,"0"0"-93"0"0,0 0-72 0 0,0 0-25 0 0,0 0-108 0 0,0 0-226 0 0,0 0-274 0 0,0 0-242 0 0,0 0-133 0 0,0 0-6 0 0,0 0 83 0 0,0 0 90 0 0,0 0 94 0 0,-4 15 2531 0 0,-89 91 1209 0 0,33-39-4181 0 0,35-37 897 0 0,44-52-3783 0 0,-3 10-7555 0 0,-14 12-1128 0 0</inkml:trace>
  <inkml:trace contextRef="#ctx0" brushRef="#br0" timeOffset="14573.954">1825 110 0 0 0,'0'0'441'0'0,"0"0"994"0"0,0 0 404 0 0,0 0 225 0 0,0 0 5 0 0,0 0-106 0 0,0 0-184 0 0,0 0-232 0 0,0 0-164 0 0,0 0-113 0 0,0 0-96 0 0,0 0-119 0 0,-4-7-74 0 0,-21-37 1474 0 0,21 43 5059 0 0,9 7-8165 0 0,16 19 1095 0 0,-5-9-284 0 0,-1 2 0 0 0,0-1 0 0 0,-1 2 0 0 0,-1 0 0 0 0,-1 0 0 0 0,-1 2 0 0 0,-1-1 0 0 0,1 5-160 0 0,20 35 147 0 0,-18-31-108 0 0,-2 0-1 0 0,-1 1 1 0 0,-1 0-1 0 0,-2 1 1 0 0,-1 0-1 0 0,-1 0 1 0 0,-1 0 0 0 0,-2 0-1 0 0,-2 1 1 0 0,0-1-1 0 0,-2 2-38 0 0,-1-15 12 0 0,0 1 0 0 0,-1-1-1 0 0,-1 0 1 0 0,0 0 0 0 0,-1 0 0 0 0,-2-1 0 0 0,1 0-1 0 0,-2 0 1 0 0,0-1 0 0 0,-1 0 0 0 0,-8 9-12 0 0,-105 100 20 0 0,91-96 46 0 0,-9 12 113 0 0,32-34-20 0 0,-21 12-131 0 0,30-19-46 0 0,0 0 29 0 0,0 0-30 0 0,0 0 11 0 0,0 0 34 0 0,0 1-33 0 0,0 1 2 0 0,0-1-23 0 0,0-1 14 0 0,0 0 32 0 0,0 0 3 0 0,0 0-8 0 0,0 0 9 0 0,0 0-5 0 0,0 0-30 0 0,0 0-23 0 0,0 0 1 0 0,0 0 20 0 0,0 0-5 0 0,0 0-20 0 0,0 0 2 0 0,0 0-20 0 0,0 0-32 0 0,0-13-5014 0 0,0 8-3927 0 0,0 5-3296 0 0</inkml:trace>
</inkml:ink>
</file>

<file path=ppt/ink/ink4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12.05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12 1376 0 0,'0'0'2017'0'0,"0"0"-360"0"0,0 0-76 0 0,0 0 174 0 0,0 0 155 0 0,0 0-73 0 0,0 0-319 0 0,0 0-361 0 0,0 0-250 0 0,0 0-108 0 0,0 0-17 0 0,4 15 5190 0 0,88-16-135 0 0,121-17-4537 0 0,-80 11-970 0 0,-89 18-240 0 0,-43-10-157 0 0,-5-5-9468 0 0,3 3 3540 0 0,0 1 927 0 0,0 0-5092 0 0</inkml:trace>
</inkml:ink>
</file>

<file path=ppt/ink/ink4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13.09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6225 0 0,'0'0'2757'0'0,"0"0"-589"0"0,0 0-383 0 0,0 0-126 0 0,0 0-115 0 0,0 0-208 0 0,0 0-298 0 0,0 0-221 0 0,0 0-120 0 0,0 0-55 0 0,0 0 27 0 0,0 0 20 0 0,0 0-15 0 0,2 2-42 0 0,56 18 4482 0 0,44-12-3414 0 0,-26 3-909 0 0,-26-4-496 0 0,30-7 152 0 0,-39-14-333 0 0,23 13 107 0 0,-64 1-243 0 0,0 0 36 0 0,0 0 8 0 0,0 0 14 0 0,0 0-24 0 0,0 0-21 0 0,0 0-12 0 0,0 0 15 0 0,0 0-16 0 0,0 0 4 0 0,0 0 5 0 0,2-15-2886 0 0,4 7-2125 0 0,-3 5 2706 0 0,1-4-10178 0 0</inkml:trace>
</inkml:ink>
</file>

<file path=ppt/ink/ink4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17.93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206 531 0 0 0,'0'0'808'0'0,"0"0"-29"0"0,0 0 191 0 0,0 0 368 0 0,0 0 330 0 0,0 0 45 0 0,0 0-270 0 0,0 0-387 0 0,0 0-377 0 0,0 0-263 0 0,0 0-132 0 0,1 3 1483 0 0,4-2-1347 0 0,0-1 0 0 0,0 0 0 0 0,-1 0-1 0 0,1 0 1 0 0,0-1 0 0 0,0 1 0 0 0,0-1-1 0 0,-1-1 1 0 0,1 1 0 0 0,0-1 0 0 0,-1 1 0 0 0,1-1-1 0 0,-1-1 1 0 0,0 1 0 0 0,1 0 0 0 0,2-4-420 0 0,100-93 3354 0 0,-99 85-2980 0 0,-1 21 519 0 0,81 423 317 0 0,-36-194-1067 0 0,-27-178-67 0 0,-12-73 1372 0 0,104-326-329 0 0,-14 68-812 0 0,-36 171-123 0 0,-88 101-6373 0 0,2 1-3445 0 0,15 0-1289 0 0</inkml:trace>
  <inkml:trace contextRef="#ctx0" brushRef="#br0" timeOffset="607.89">265 266 3977 0 0,'0'0'1775'0'0,"0"0"29"0"0,0 0 175 0 0,0 0 168 0 0,0 0-65 0 0,0 0-233 0 0,0 0-350 0 0,0 0-343 0 0,0 0-240 0 0,0 0-130 0 0,0 0-74 0 0,0 0-56 0 0,0 0-36 0 0,-2 0 2934 0 0,187-8-957 0 0,-5 19-1762 0 0,-38 0-1342 0 0,-142-25-3962 0 0,0 6-2839 0 0,0 5-4191 0 0</inkml:trace>
  <inkml:trace contextRef="#ctx0" brushRef="#br0" timeOffset="1276.156">676 236 704 0 0,'0'0'2105'0'0,"0"0"-910"0"0,0 0-202 0 0,0 0 357 0 0,0 0 353 0 0,0 0 89 0 0,0 0-218 0 0,0 0-399 0 0,0 0-338 0 0,0 0-163 0 0,0 0-82 0 0,0 0-33 0 0,0 0-1 0 0,6 0-6 0 0,17 0-33 0 0,-11 1-1029 0 0,-5 4 5798 0 0,-11-4 582 0 0,-6-4-5346 0 0,-81-35-120 0 0,70 25-596 0 0,21 12 63 0 0,0 1-43 0 0,0 0-94 0 0,15-11-4983 0 0,-7 3 2778 0 0,-2 3-582 0 0,-1 0-4607 0 0,-2 1-1606 0 0</inkml:trace>
  <inkml:trace contextRef="#ctx0" brushRef="#br0" timeOffset="1844.601">348 4 0 0 0,'0'0'584'0'0,"0"0"440"0"0,0 0 246 0 0,0 0 258 0 0,0 0 271 0 0,0 0 87 0 0,0 0-86 0 0,0 0-203 0 0,0 0-201 0 0,0 0-145 0 0,0 0-115 0 0,0 0-80 0 0,0 0-73 0 0,-7 0-84 0 0,-1-1-2476 0 0,-7-1 7760 0 0,39 1-753 0 0,353 1-4074 0 0,-273 22-1289 0 0,-102-24-7700 0 0,-2 1 1889 0 0,0 1-6106 0 0</inkml:trace>
  <inkml:trace contextRef="#ctx0" brushRef="#br0" timeOffset="3163.107">11 85 360 0 0,'0'0'1568'0'0,"0"0"-155"0"0,0 0 119 0 0,0 0 174 0 0,0 0 190 0 0,0 0 9 0 0,0 0-196 0 0,0 0-240 0 0,0 0-220 0 0,0 0-166 0 0,0 0-108 0 0,0 0-75 0 0,0 0-77 0 0,-6-7 450 0 0,5 7 2215 0 0,23 504-519 0 0,-31-276-2887 0 0,-7-58-18 0 0,15-34-744 0 0,25-148-4641 0 0,-17 3 2242 0 0,0 1-3737 0 0,-1 0-3752 0 0</inkml:trace>
</inkml:ink>
</file>

<file path=ppt/ink/ink4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20.4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53 0 7730 0 0,'0'0'1863'0'0,"0"0"-80"0"0,0 0 81 0 0,0 0 102 0 0,0 0-52 0 0,0 0-287 0 0,0 0-400 0 0,0 0-325 0 0,0 0-189 0 0,0 0-75 0 0,0 0-48 0 0,0 0-35 0 0,0 0-61 0 0,6 8 1023 0 0,-11 397 895 0 0,-45 22-2244 0 0,48-416-288 0 0,1 0 1 0 0,1 0-1 0 0,-1 0 0 0 0,2 1 0 0 0,0-1 0 0 0,0 0 0 0 0,1 0 0 0 0,0 0 0 0 0,4 9 120 0 0,7-11-4794 0 0,-10-9 3674 0 0,-3-10-6766 0 0,0 9 4456 0 0,0-3-6224 0 0</inkml:trace>
  <inkml:trace contextRef="#ctx0" brushRef="#br0" timeOffset="1405.85">241 59 6529 0 0,'0'0'2393'0'0,"0"0"-250"0"0,0 0-67 0 0,0 0-126 0 0,0 0-143 0 0,0 0-270 0 0,0 0-325 0 0,0 0-287 0 0,0 0-258 0 0,0 0-141 0 0,0 0-54 0 0,0 0-8 0 0,0 0 4 0 0,1-1 15 0 0,5-3-319 0 0,-1 0 1 0 0,1 0-1 0 0,0 1 0 0 0,0 0 1 0 0,0 0-1 0 0,0 1 1 0 0,1 0-1 0 0,-1 0 0 0 0,1 0 1 0 0,-1 1-1 0 0,1 0 1 0 0,0 0-1 0 0,0 1 0 0 0,0-1-164 0 0,13-1 293 0 0,119-13 846 0 0,-134 59-758 0 0,-60 25-10 0 0,31-45-262 0 0,19-19-85 0 0,1-2-14 0 0,0 0-1 0 0,1 0 0 0 0,0 1 1 0 0,-1-1-1 0 0,1 1 1 0 0,1-1-1 0 0,-1 1 0 0 0,1 0 1 0 0,-1 1-1 0 0,1-1 1 0 0,0 0-1 0 0,0 0 0 0 0,1 1 1 0 0,0-1-1 0 0,-1 1 1 0 0,1 0-1 0 0,1-1 0 0 0,-1 1 1 0 0,1 0-1 0 0,0 1-9 0 0,2-4 40 0 0,1 0 0 0 0,0 0 0 0 0,0 0 0 0 0,0 0-1 0 0,0 0 1 0 0,0 0 0 0 0,0-1 0 0 0,1 0 0 0 0,-1 1 0 0 0,0-1 0 0 0,1 0-1 0 0,-1-1 1 0 0,1 1 0 0 0,-1-1 0 0 0,1 0 0 0 0,-1 1 0 0 0,1-1 0 0 0,2-1-40 0 0,72-5 789 0 0,31-24-301 0 0,-105 29-1253 0 0,1 1-6663 0 0,-2 0 1215 0 0,2 0-6305 0 0</inkml:trace>
  <inkml:trace contextRef="#ctx0" brushRef="#br0" timeOffset="2634.091">828 656 5217 0 0,'0'0'1927'0'0,"0"0"-248"0"0,0 0 8 0 0,0 0 102 0 0,0 0 18 0 0,0 0-195 0 0,0 0-380 0 0,0 0-396 0 0,0 0-281 0 0,0 0-120 0 0,0 0-48 0 0,0 0 60 0 0,0 0 78 0 0,2 1 68 0 0,114 5 4094 0 0,213-21-2231 0 0,-255 1-2293 0 0,-77-1-5535 0 0,-8 11-4762 0 0,8 4-1154 0 0</inkml:trace>
  <inkml:trace contextRef="#ctx0" brushRef="#br0" timeOffset="2930.346">1069 534 10986 0 0,'0'0'4367'0'0,"0"0"-2360"0"0,0 0-1000 0 0,0 0-94 0 0,0 0 159 0 0,0 0 106 0 0,0 0-78 0 0,0 0-282 0 0,0 0-285 0 0,0 0-121 0 0,0 0-26 0 0,0 0 18 0 0,0 0 0 0 0,1 13-57 0 0,2 217 886 0 0,-15-133-2772 0 0,8-73-434 0 0,5-13-1266 0 0,-1 0-6303 0 0,0-10-1332 0 0</inkml:trace>
</inkml:ink>
</file>

<file path=ppt/ink/ink4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36.72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 1 1256 0 0,'0'0'1609'0'0,"0"0"178"0"0,0 0 272 0 0,0 0 179 0 0,0 0-95 0 0,0 0-267 0 0,0 0-337 0 0,0 0-312 0 0,0 0-196 0 0,0 0-139 0 0,0 0-110 0 0,0 0-78 0 0,0 0-45 0 0,-13 4 2073 0 0,15 227 1025 0 0,7-7-3010 0 0,-16-76-533 0 0,-13 165 40 0 0,20-313-243 0 0,1 0-11 0 0,-1 0-3 0 0,0 0 11 0 0,0 0-13 0 0,0 0-5 0 0,0 0 20 0 0,0 0 2 0 0,0 0 12 0 0,0 0 8 0 0,0 0-16 0 0,0 0 4 0 0,0 0-10 0 0,0 0-20 0 0,-7-22-1584 0 0,1-20-1948 0 0,6 24-714 0 0,1 4-2250 0 0,-1 4-4449 0 0</inkml:trace>
</inkml:ink>
</file>

<file path=ppt/ink/ink4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39.10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66 58 2993 0 0,'0'0'2788'0'0,"0"0"-1106"0"0,0 0-256 0 0,0 0 154 0 0,0 0 207 0 0,0 0 153 0 0,0 0-129 0 0,0 0-252 0 0,0 0-265 0 0,0 0-224 0 0,0 0-138 0 0,0 0-116 0 0,0 0-64 0 0,-8-4-73 0 0,-24-10-66 0 0,24 10-99 0 0,8 4-95 0 0,0 0-59 0 0,0 0-70 0 0,0 0-35 0 0,0 0-27 0 0,11-1 334 0 0,167-31 623 0 0,-33 29-723 0 0,-141 6-454 0 0,-1-1 1 0 0,0 0-1 0 0,0 1 1 0 0,0 0 0 0 0,0 0-1 0 0,-1-1 1 0 0,1 2 0 0 0,-1-1-1 0 0,0 0 1 0 0,1 0-1 0 0,-1 1 1 0 0,-1-1 0 0 0,1 1-1 0 0,-1 0 1 0 0,1 0-1 0 0,-1-1 1 0 0,0 1 0 0 0,0 0-1 0 0,-1 0 1 0 0,1 0 0 0 0,-1 0-1 0 0,0 0 1 0 0,0 0-1 0 0,0 0 1 0 0,-1 0 0 0 0,1 0-1 0 0,-1 0 1 0 0,0 0-1 0 0,0-1 1 0 0,0 1 0 0 0,-1 0-1 0 0,1 0 1 0 0,-1-1 0 0 0,0 1-1 0 0,0-1 1 0 0,0 0-1 0 0,-3 3-8 0 0,-23 40 48 0 0,-2-3 0 0 0,-3 0 0 0 0,-1-2 0 0 0,-2-2 0 0 0,-8 6-48 0 0,-93 108 8 0 0,133-148 2 0 0,1 1-1 0 0,-1 0 0 0 0,1 0 0 0 0,0 0 1 0 0,0 0-1 0 0,1 1 0 0 0,0-1 0 0 0,0 1 1 0 0,0 0-1 0 0,1-1 0 0 0,0 1 0 0 0,0 0 1 0 0,1 0-1 0 0,0 0 0 0 0,0 3-9 0 0,2-6 39 0 0,0-1 0 0 0,0 0 0 0 0,0 0 1 0 0,1 0-1 0 0,-1 0 0 0 0,1 0 0 0 0,0 0 0 0 0,0-1 0 0 0,0 0 0 0 0,0 1 0 0 0,0-1 0 0 0,0 0 0 0 0,1 0 1 0 0,-1-1-1 0 0,1 1 0 0 0,-1-1 0 0 0,1 0 0 0 0,-1 0 0 0 0,1 0 0 0 0,0 0 0 0 0,0 0 0 0 0,-1-1 0 0 0,1 0 1 0 0,0 0-1 0 0,2 0-39 0 0,33 2 195 0 0,0-2-1 0 0,0-1 1 0 0,0-2 0 0 0,-1-2 0 0 0,1-2 0 0 0,-1-1 0 0 0,26-10-195 0 0,-45 14-233 0 0,-34 4-7673 0 0,12 1 1243 0 0,-1 2-5594 0 0</inkml:trace>
</inkml:ink>
</file>

<file path=ppt/ink/ink4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37.36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 55 4049 0 0,'0'0'2967'0'0,"0"0"-572"0"0,0 0-357 0 0,0 0-100 0 0,0 0-64 0 0,0 0-137 0 0,0 0-223 0 0,0 0-292 0 0,0 0-276 0 0,0 0-208 0 0,0 0-130 0 0,0 0-95 0 0,0 0-27 0 0,-2-5-22 0 0,-2-16-25 0 0,41 2 1189 0 0,48 9-701 0 0,-82 13-901 0 0,0-1-1 0 0,0 1 1 0 0,-1 0-1 0 0,1 0 1 0 0,-1 1-1 0 0,0-1 1 0 0,1 0 0 0 0,-2 1-1 0 0,1-1 1 0 0,0 1-1 0 0,-1 0 1 0 0,1-1-1 0 0,-1 1 1 0 0,0 0 0 0 0,-1 0-1 0 0,1 0 1 0 0,-1 0-1 0 0,1 0 1 0 0,-1 0-1 0 0,0 0 1 0 0,-1 0 0 0 0,1 0-1 0 0,-1 0 1 0 0,1 0-1 0 0,-2 1-25 0 0,2 10 82 0 0,0-11-45 0 0,-1-1-1 0 0,1 0 1 0 0,-1 0-1 0 0,0 1 1 0 0,0-1-1 0 0,0 0 1 0 0,-1 0-1 0 0,1 0 1 0 0,-1 0-1 0 0,1-1 1 0 0,-1 1-1 0 0,0 0 1 0 0,0-1-1 0 0,0 1 0 0 0,0-1 1 0 0,-1 1-1 0 0,1-1 1 0 0,-1 0-1 0 0,1 0 1 0 0,-2 0-37 0 0,-25 31 491 0 0,29-32-442 0 0,44 7 1081 0 0,130-5-745 0 0,-173-3-738 0 0,7 8-4583 0 0,-5-6 243 0 0,-1-1-5184 0 0</inkml:trace>
  <inkml:trace contextRef="#ctx0" brushRef="#br0" timeOffset="408.358">440 489 14683 0 0,'0'0'1498'0'0,"0"0"-607"0"0,0 0-223 0 0,0 0 259 0 0,0 0 244 0 0,0 0 114 0 0,0 0-129 0 0,0 0-275 0 0,0 0-227 0 0,0 0-135 0 0,0 0-67 0 0,0 0-48 0 0,0 0 18 0 0,19-1-5 0 0,92-2 405 0 0,82-30 1212 0 0,-123 19-1952 0 0,-45 3-1083 0 0,-22 8-3178 0 0,-2-1-3920 0 0,-1 3-3347 0 0</inkml:trace>
  <inkml:trace contextRef="#ctx0" brushRef="#br0" timeOffset="711.618">619 261 14611 0 0,'0'0'1914'0'0,"0"0"-682"0"0,0 0-449 0 0,0 0 8 0 0,0 0 114 0 0,0 0 53 0 0,0 0-35 0 0,0 0-162 0 0,0 0-163 0 0,0 0-76 0 0,0 0-44 0 0,0 0-43 0 0,0 0-13 0 0,-4 28-38 0 0,-10 89-42 0 0,-1 102 859 0 0,-13-119-3118 0 0,26-93-348 0 0,2-3-4017 0 0,0-4 4757 0 0,0 3-9713 0 0</inkml:trace>
</inkml:ink>
</file>

<file path=ppt/ink/ink4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29.7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8 115 0 0 0,'0'0'1164'0'0,"0"0"467"0"0,0 0 114 0 0,0 0-60 0 0,0 0-66 0 0,0 0-101 0 0,0 0-75 0 0,0 0-104 0 0,0 0-85 0 0,0 0-114 0 0,0 0-105 0 0,-1-3-95 0 0,-5-5 3447 0 0,6 8-4285 0 0,4 19 907 0 0,16 201 2210 0 0,-16-109-2818 0 0,1 228 254 0 0,-12-111-355 0 0,-2-157 266 0 0,6-90-3657 0 0,-3 2-837 0 0,4 4-4560 0 0,1 6-2629 0 0</inkml:trace>
  <inkml:trace contextRef="#ctx0" brushRef="#br0" timeOffset="1769.337">213 395 0 0 0,'0'0'1042'0'0,"0"0"18"0"0,0 0 79 0 0,0 0 124 0 0,0 0 72 0 0,0 0-52 0 0,0 0-138 0 0,0 0-171 0 0,0 0-138 0 0,0 0-55 0 0,0 0-35 0 0,0 0-6 0 0,0 0-20 0 0,-2 2-56 0 0,0-2-546 0 0,-5 4 1214 0 0,10-2 4050 0 0,-3-2-5043 0 0,24-6 1810 0 0,69-51-528 0 0,-62 50-1403 0 0,-17 40 54 0 0,3 18 92 0 0,17 111 215 0 0,13 81-302 0 0,-29-147-108 0 0,-9-81 207 0 0,14-89 597 0 0,161-367-832 0 0,-140 330-50 0 0,-46 107 790 0 0,1 4-3804 0 0,0 0-3918 0 0,-1 0-3560 0 0,2 0 1556 0 0</inkml:trace>
  <inkml:trace contextRef="#ctx0" brushRef="#br0" timeOffset="2450.591">1059 149 0 0 0,'0'0'938'0'0,"0"0"164"0"0,0 0 105 0 0,0 0 304 0 0,0 0 282 0 0,0 0 35 0 0,0 0-205 0 0,0 0-297 0 0,0 0-209 0 0,0 0-76 0 0,0 0 21 0 0,0 0-29 0 0,0 0-76 0 0,5-9 490 0 0,-4 7 1898 0 0,-34 38-1193 0 0,-71 93-631 0 0,77-100-1287 0 0,187-183 828 0 0,-213 195-254 0 0,5-2-875 0 0,38-33 100 0 0,10-4-4443 0 0,1-2-4701 0 0,-1 0-1936 0 0</inkml:trace>
  <inkml:trace contextRef="#ctx0" brushRef="#br0" timeOffset="4163.678">870 878 5041 0 0,'0'0'1783'0'0,"0"0"-197"0"0,0 0-18 0 0,0 0 134 0 0,0 0 14 0 0,0 0-211 0 0,0 0-348 0 0,0 0-333 0 0,0 0-232 0 0,0 0-75 0 0,0 0 11 0 0,0 0 58 0 0,0 0 68 0 0,7 12 1936 0 0,-16 5-2350 0 0,0 1 0 0 0,2 0 1 0 0,0 1-1 0 0,1-1 1 0 0,1 1-1 0 0,1 0 0 0 0,1 1 1 0 0,0-1-1 0 0,1 11-240 0 0,18-11-1827 0 0,-19-23-1288 0 0,-3-3-7065 0 0,3 3 790 0 0</inkml:trace>
  <inkml:trace contextRef="#ctx0" brushRef="#br0" timeOffset="4631.251">947 671 4465 0 0,'0'0'3325'0'0,"0"0"-947"0"0,0 0-499 0 0,0 0-108 0 0,0 0-6 0 0,0 0-118 0 0,0 0-273 0 0,0 0-384 0 0,0 0-305 0 0,0 0-194 0 0,0 0-140 0 0,0 0-43 0 0,0 0-8 0 0,-3 3-11 0 0,-23 16 831 0 0,46-41 1101 0 0,-29 26-2140 0 0,-1-7-5753 0 0,9 2 3995 0 0,1 1-3963 0 0,-1 0 2947 0 0,0 0-7065 0 0</inkml:trace>
  <inkml:trace contextRef="#ctx0" brushRef="#br0" timeOffset="6089.358">294 134 0 0 0,'0'0'452'0'0,"0"0"803"0"0,0 0 272 0 0,0 0 13 0 0,0 0-55 0 0,0 0-73 0 0,0 0-28 0 0,0 0-31 0 0,0 0-84 0 0,0 0-61 0 0,-6-1-111 0 0,-2 1-2664 0 0,-6-2 8168 0 0,32 1-1096 0 0,132-10-4306 0 0,4 7 574 0 0,-158-10-949 0 0,-96-82-634 0 0,95 92-5080 0 0,26 18-6688 0 0,-12-9-141 0 0</inkml:trace>
</inkml:ink>
</file>

<file path=ppt/ink/ink4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41.1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1 135 0 0 0,'0'0'723'0'0,"0"0"277"0"0,0 0 138 0 0,0 0 158 0 0,0 0 176 0 0,0 0 26 0 0,0 0-137 0 0,0 0-207 0 0,0 0-246 0 0,0 0-126 0 0,0 0 3 0 0,0 0 107 0 0,0 0 153 0 0,2 0 79 0 0,5 0-597 0 0,-1 0 0 0 0,0 0 0 0 0,0 0 0 0 0,0-1 0 0 0,1 0 0 0 0,-1 0 0 0 0,0 0 0 0 0,0-1 0 0 0,0 0 1 0 0,-1 0-1 0 0,1 0 0 0 0,0-1 0 0 0,-1 0 0 0 0,3-2-527 0 0,51-45 1525 0 0,-36 94-1091 0 0,-9 12-82 0 0,-3 1 0 0 0,-3 0 0 0 0,1 33-352 0 0,-2-19 151 0 0,28 83-68 0 0,-14-120 33 0 0,-21-34-118 0 0,0 0 14 0 0,0 0 32 0 0,22-37 1446 0 0,45-123-1274 0 0,-36 77-77 0 0,37-95-75 0 0,-19 32 65 0 0,-43 126-394 0 0,-2 26-1964 0 0,-1 13-1396 0 0,-1-12-315 0 0,3-1-3358 0 0,-2-2-3359 0 0</inkml:trace>
</inkml:ink>
</file>

<file path=ppt/ink/ink4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57.84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0 181 1600 0 0,'0'0'2157'0'0,"0"0"-114"0"0,0 0-155 0 0,0 0-58 0 0,0 0-122 0 0,0 0-234 0 0,0 0-292 0 0,0 0-202 0 0,0 0-96 0 0,0 0-65 0 0,0 0-75 0 0,5-7 5133 0 0,-4 7-5599 0 0,-1 0-34 0 0,0 0-44 0 0,0 0-18 0 0,0 0-9 0 0,0 0 0 0 0,0 0-8 0 0,0 0-25 0 0,0 0-44 0 0,0 0-37 0 0,24 3 971 0 0,11 0-322 0 0,21-4-97 0 0,-15-1-310 0 0,404 2 1511 0 0,-425 8-581 0 0,-71-38-1191 0 0,-39-40 124 0 0,75 53-3098 0 0,-1-47-13568 0 0,16 61 5145 0 0</inkml:trace>
</inkml:ink>
</file>

<file path=ppt/ink/ink4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58.74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 0 2024 0 0,'0'0'2408'0'0,"0"0"-344"0"0,0 0-17 0 0,0 0 71 0 0,0 0-12 0 0,0 0-221 0 0,0 0-414 0 0,0 0-382 0 0,0 0-284 0 0,0 0-171 0 0,0 0-100 0 0,0 0-32 0 0,0 0-26 0 0,-3 2-1 0 0,4-2-407 0 0,-1 0 1 0 0,1 0-1 0 0,-1-1 1 0 0,0 1-1 0 0,1 0 1 0 0,-1 0 0 0 0,1 0-1 0 0,-1 0 1 0 0,1 0-1 0 0,-1 0 1 0 0,0 0-1 0 0,1 0 1 0 0,-1 0-1 0 0,1 0 1 0 0,-1 0-1 0 0,1 0 1 0 0,-1 0-1 0 0,1 0 1 0 0,-1 0-1 0 0,1 0 1 0 0,-1 0 0 0 0,0 1-1 0 0,1-1 1 0 0,-1 0-1 0 0,1 0 1 0 0,-1 1-1 0 0,0-1 1 0 0,1 0-1 0 0,-1 0 1 0 0,0 1-1 0 0,1-1 1 0 0,-1 0-1 0 0,0 1 1 0 0,0-1 0 0 0,1 1-1 0 0,-1-1 1 0 0,0 0-1 0 0,0 1 1 0 0,1-1-1 0 0,-1 1 1 0 0,0-1-1 0 0,0 1 1 0 0,0-1-1 0 0,0 0 1 0 0,0 1-1 0 0,0-1 1 0 0,0 1 0 0 0,0-1-1 0 0,0 1 1 0 0,0-1-1 0 0,0 1 1 0 0,0-1-1 0 0,0 1 1 0 0,0-1-1 0 0,0 0 1 0 0,0 1-1 0 0,-1-1 1 0 0,1 1-1 0 0,0-1-68 0 0,21 3 1401 0 0,14 3-831 0 0,-1-2 0 0 0,1-1 1 0 0,-1-1-1 0 0,1-3 1 0 0,4-1-571 0 0,32 1 314 0 0,88 22 35 0 0,-130-16-278 0 0,-29-5-53 0 0,0 0 10 0 0,0 0 15 0 0,0 0-3 0 0,0 0-8 0 0,0 0-7 0 0,0 0 6 0 0,0 0 26 0 0,0 0 13 0 0,0 0 12 0 0,0 0-30 0 0,0 0-25 0 0,0 0-19 0 0,0 0-29 0 0,0 0 22 0 0,1 0-2765 0 0,0 0-6960 0 0,-1 0-1932 0 0</inkml:trace>
</inkml:ink>
</file>

<file path=ppt/ink/ink4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0:02.04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0 181 9378 0 0,'0'0'2268'0'0,"0"0"-360"0"0,0 0-193 0 0,0 0-80 0 0,0 0-160 0 0,0 0-246 0 0,0 0-285 0 0,0 0-215 0 0,0 0-119 0 0,0 0-23 0 0,0 0-3 0 0,0 0-33 0 0,0 0-40 0 0,9-2-20 0 0,168-15 3052 0 0,56 10-2876 0 0,-157 7-702 0 0,-76 0 55 0 0,0 0 12 0 0,0 0-13 0 0,0 0-6 0 0,0 0 7 0 0,0 0-29 0 0,0 0-7 0 0,0 0 24 0 0,0 0 8 0 0,0 0 25 0 0,0 0 13 0 0,-40-11 1167 0 0,29 5-1192 0 0,0 0 1 0 0,0-1-1 0 0,0 0 0 0 0,1 0 0 0 0,0-1 0 0 0,0 0 1 0 0,1-1-1 0 0,0 0 0 0 0,1-1 0 0 0,0 0 1 0 0,1 0-1 0 0,-3-4-29 0 0,2-18-500 0 0,8 31 110 0 0,0 1-222 0 0,19 0-6279 0 0,-9 1-508 0 0,-4 2-4952 0 0</inkml:trace>
</inkml:ink>
</file>

<file path=ppt/ink/ink4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59.29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33 428 7690 0 0,'0'0'3803'0'0,"0"0"-1432"0"0,0 0-616 0 0,0 0-102 0 0,0 0-50 0 0,0 0-154 0 0,0 0-283 0 0,0 0-353 0 0,0 0-239 0 0,0 0-151 0 0,0 0-99 0 0,0 0-47 0 0,0 0-44 0 0,-4 5-42 0 0,-24 30 311 0 0,27-35-410 0 0,1 0-23 0 0,0 0-12 0 0,0 0 1 0 0,25 0 1003 0 0,44-36 318 0 0,-50 21-1007 0 0,-18 15-272 0 0,-1 0 15 0 0,0 0 52 0 0,0 0 17 0 0,-10 0 257 0 0,-75 32-342 0 0,114-44-2280 0 0,14-6-1960 0 0,-17 5-6009 0 0,-18 9-1815 0 0</inkml:trace>
  <inkml:trace contextRef="#ctx0" brushRef="#br0" timeOffset="1070.081">205 181 4017 0 0,'0'0'3311'0'0,"0"0"-1088"0"0,0 0-502 0 0,0 0-116 0 0,0 0-86 0 0,0 0-156 0 0,0 0-268 0 0,0 0-207 0 0,0 0-51 0 0,0 0 28 0 0,0 0 49 0 0,0 0 22 0 0,0 0-100 0 0,6 4-100 0 0,67 21 1782 0 0,-55-25-2196 0 0,0-2 0 0 0,-1 0 1 0 0,1-1-1 0 0,-1-1 0 0 0,1 0 0 0 0,-1-1 0 0 0,-1-1 1 0 0,1-1-1 0 0,-1 0 0 0 0,4-4-322 0 0,30-25 647 0 0,-47 68-490 0 0,26 178-82 0 0,-25 10-318 0 0,33-116 210 0 0,-16-93 110 0 0,-20-11-27 0 0,21-59 198 0 0,59-102 113 0 0,80-118-216 0 0,-96 185-95 0 0,-64 87-635 0 0,-2 7-4032 0 0,1 1-4471 0 0,0 2-2513 0 0</inkml:trace>
  <inkml:trace contextRef="#ctx0" brushRef="#br0" timeOffset="1917.002">1326 8 6321 0 0,'0'0'2732'0'0,"0"0"-477"0"0,0 0-268 0 0,0 0-73 0 0,0 0-126 0 0,0 0-257 0 0,0 0-311 0 0,0 0-305 0 0,0 0-177 0 0,0 0-52 0 0,0 0-32 0 0,0 0-49 0 0,0 0-57 0 0,-3 14 631 0 0,-109 86-185 0 0,93-75-846 0 0,18-24-125 0 0,1-1 19 0 0,0 0-10 0 0,0 0 7 0 0,0 0 17 0 0,0 0 39 0 0,0 0 21 0 0,22-19 840 0 0,128-101-527 0 0,-143 112-291 0 0,-21 16-136 0 0,-24 20-30 0 0,-10 9 120 0 0,61-38-7488 0 0,-3-2-2727 0 0,-5 0-565 0 0</inkml:trace>
  <inkml:trace contextRef="#ctx0" brushRef="#br0" timeOffset="3319.233">1044 759 5617 0 0,'0'0'3370'0'0,"0"0"-896"0"0,0 0-380 0 0,0 0-112 0 0,0 0-93 0 0,0 0-190 0 0,0 0-277 0 0,0 0-310 0 0,0 0-198 0 0,0 0-86 0 0,0 0-97 0 0,0 0-67 0 0,0 0-61 0 0,7 4 1692 0 0,-58 99-1112 0 0,50-102-1178 0 0,0 0 1 0 0,0 0-1 0 0,0 0 1 0 0,0 0-1 0 0,1 0 1 0 0,-1 0 0 0 0,1 1-1 0 0,-1-1 1 0 0,1 0-1 0 0,-1 0 1 0 0,1 1-1 0 0,0-1 1 0 0,-1 0-1 0 0,1 1 1 0 0,0-1-1 0 0,0 0 1 0 0,0 1-1 0 0,0-1 1 0 0,0 0-1 0 0,0 1 1 0 0,0-1-1 0 0,1 0 1 0 0,-1 1-1 0 0,0-1 1 0 0,1 0-1 0 0,-1 0 1 0 0,1 1 0 0 0,0-1-1 0 0,-1 0 1 0 0,1 0-1 0 0,0 0 1 0 0,0 0-1 0 0,-1 0 1 0 0,1 0-1 0 0,0 0 1 0 0,0 0-1 0 0,0 0 1 0 0,0 0-1 0 0,0 0 1 0 0,1-1-1 0 0,-1 1 1 0 0,0 0-1 0 0,0-1 1 0 0,0 1-1 0 0,1-1 1 0 0,-1 1 0 0 0,0-1-1 0 0,0 0 1 0 0,1 1-1 0 0,-1-1 1 0 0,0 0-1 0 0,1 0 1 0 0,-1 0-1 0 0,0 0 1 0 0,1 0-1 0 0,0-1-5 0 0,32-27-1375 0 0,-23-4-6218 0 0,-8 23 2143 0 0,-1 5-5957 0 0</inkml:trace>
  <inkml:trace contextRef="#ctx0" brushRef="#br0" timeOffset="3918.716">1178 413 9178 0 0,'0'0'2582'0'0,"0"0"-464"0"0,0 0-266 0 0,0 0-92 0 0,0 0-107 0 0,0 0-186 0 0,0 0-275 0 0,0 0-256 0 0,0 0-200 0 0,0 0-114 0 0,0 0-50 0 0,0 0-48 0 0,-8 2-37 0 0,-24 6-42 0 0,27 0 1838 0 0,35-19-1899 0 0,-29 11-336 0 0,-1 0 17 0 0,0 0 32 0 0,0 0-13 0 0,0 0-9 0 0,0 0-2 0 0,0 0-16 0 0,0 0 17 0 0,0 0 24 0 0,0 0 6 0 0,0 0 0 0 0,-31 1 774 0 0,21 5-726 0 0,25-5-236 0 0,-8-1 49 0 0,-7 0 9 0 0,0 0-10 0 0,0 0 8 0 0,0 0 37 0 0,0 0-33 0 0,0 0-27 0 0,0 0-34 0 0,0 0-50 0 0,0 0-21 0 0,0 0-39 0 0,0 0-98 0 0,0 0-174 0 0,0 0-225 0 0,0 0-243 0 0,0 0-360 0 0,0 0-588 0 0,0 0-1520 0 0,0 0-4120 0 0,0 0-4648 0 0</inkml:trace>
  <inkml:trace contextRef="#ctx0" brushRef="#br0" timeOffset="4919.823">1064 763 0 0 0,'0'0'356'0'0,"0"0"1166"0"0,0 0 298 0 0,0 0 63 0 0,0 0-26 0 0,0 0-144 0 0,0 0-182 0 0,0 0-246 0 0,0 0-175 0 0,0 0-73 0 0,0 0 10 0 0,0 0-23 0 0,0 0-97 0 0,2-2-126 0 0,7-7 861 0 0,-9 9-1233 0 0,0 0-39 0 0,0 0-20 0 0,0 30 3777 0 0,-36 48-2385 0 0,12-39-1373 0 0,1 35-74 0 0,26-73-251 0 0,0 1 1 0 0,-1 0-1 0 0,1-1 1 0 0,0 0-1 0 0,-1 0 1 0 0,1 0-1 0 0,0 0 1 0 0,0 0-1 0 0,0 0 1 0 0,0-1-1 0 0,0 1 1 0 0,0-1-1 0 0,0 0 1 0 0,0 0 0 0 0,0 0-1 0 0,0 0 1 0 0,0-1-1 0 0,0 1 1 0 0,0-1-1 0 0,0 0 1 0 0,0 1-1 0 0,0-2 1 0 0,0 1-65 0 0,90-28 671 0 0,-88 28-2565 0 0,-7 1-2363 0 0,-1 1-3746 0 0,2-1-4278 0 0</inkml:trace>
</inkml:ink>
</file>

<file path=ppt/ink/ink4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2:55.8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 0 15467 0 0,'0'0'2692'0'0,"0"0"-1420"0"0,0 0-547 0 0,0 0-5 0 0,0 0 77 0 0,0 0-1 0 0,0 0-167 0 0,0 0-233 0 0,0 0-186 0 0,0 0-132 0 0,0 0-83 0 0,0 0-51 0 0,-3 27-112 0 0,-10 79-169 0 0,20-67-890 0 0,-4-38 776 0 0,13 4-7144 0 0,-11-2-3515 0 0</inkml:trace>
</inkml:ink>
</file>

<file path=ppt/ink/ink4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2:56.13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20572 0 0,'0'0'376'0'0,"0"0"-231"0"0,0 0-33 0 0,0 0-64 0 0,0 0-273 0 0,0 0-287 0 0,0 0-376 0 0,0 0-872 0 0,0 0-1993 0 0,0 0-7081 0 0</inkml:trace>
</inkml:ink>
</file>

<file path=ppt/ink/ink4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2:56.45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132 0 19852 0 0,'0'0'1489'0'0,"0"0"-241"0"0,0 0-121 0 0,0 0-39 0 0,0 0-105 0 0,0 0-183 0 0,0 0-168 0 0,0 0-161 0 0,0 0-158 0 0,0 0-113 0 0,0 0-76 0 0,0 0-72 0 0,0 0-18 0 0,-12 5 14 0 0,-35 14-24 0 0,41-17-18 0 0,1 1 0 0 0,-1-1 0 0 0,1 2 0 0 0,0-1 0 0 0,0 0 0 0 0,0 1 0 0 0,1 0 1 0 0,-1 0-1 0 0,1 1 0 0 0,0-1 0 0 0,0 1 0 0 0,1 0 0 0 0,-1 0 0 0 0,0 2-6 0 0,3-5-3 0 0,1 0-1 0 0,-1 0 1 0 0,1-1 0 0 0,-1 1-1 0 0,1 0 1 0 0,0 0-1 0 0,-1 0 1 0 0,1 0 0 0 0,0 0-1 0 0,1-1 1 0 0,-1 1-1 0 0,0 0 1 0 0,0 0 0 0 0,1 0-1 0 0,-1 0 1 0 0,1-1-1 0 0,-1 1 1 0 0,1 0 0 0 0,0 0-1 0 0,0-1 1 0 0,0 1-1 0 0,0-1 1 0 0,0 1 0 0 0,0-1-1 0 0,0 1 1 0 0,1-1-1 0 0,-1 0 1 0 0,0 1 0 0 0,1-1-1 0 0,-1 0 1 0 0,1 0-1 0 0,-1 0 1 0 0,2 1 3 0 0,59 30-28 0 0,-57-30 32 0 0,142 71 88 0 0,-143-70-55 0 0,-1 0 0 0 0,0 0 0 0 0,0 1 1 0 0,0-1-1 0 0,0 1 0 0 0,-1 0 0 0 0,1-1 0 0 0,-1 1 0 0 0,0 0 0 0 0,0 1 0 0 0,-1-1 1 0 0,1 0-1 0 0,-1 0 0 0 0,0 1 0 0 0,0-1 0 0 0,0 1 0 0 0,-1-1 0 0 0,1 1 0 0 0,-1-1 1 0 0,0 1-1 0 0,-1-1 0 0 0,1 1 0 0 0,-1-1 0 0 0,0 1 0 0 0,0-1 0 0 0,0 0 0 0 0,0 1 1 0 0,-1-1-1 0 0,0 0 0 0 0,0 0 0 0 0,0 0 0 0 0,0 0 0 0 0,-1 0 0 0 0,1-1 0 0 0,-1 1 1 0 0,0-1-1 0 0,0 1 0 0 0,0-1 0 0 0,-1 0 0 0 0,1 0 0 0 0,-1-1 0 0 0,0 1 0 0 0,0 0-37 0 0,-6 3 33 0 0,1-1-1 0 0,-1 1 1 0 0,0-2-1 0 0,0 1 1 0 0,0-1-1 0 0,0-1 1 0 0,-1 0-1 0 0,1-1 1 0 0,-1 1-1 0 0,0-2 1 0 0,0 0-1 0 0,0 0 1 0 0,0-1-1 0 0,-10-1-32 0 0,20 1-70 0 0,-1-1 0 0 0,1 1 0 0 0,-1-1 0 0 0,1 1-1 0 0,0-1 1 0 0,-1 0 0 0 0,1 1 0 0 0,0-1 0 0 0,0 0 0 0 0,-1 0-1 0 0,1 0 1 0 0,0 0 0 0 0,0 0 0 0 0,0 0 0 0 0,0 0 0 0 0,0 0-1 0 0,0 0 1 0 0,1-1 0 0 0,-1 1 0 0 0,0 0 0 0 0,0-1 0 0 0,1 1 0 0 0,-1 0-1 0 0,1-1 1 0 0,-1 1 0 0 0,1-1 0 0 0,0 1 0 0 0,0-1 70 0 0,-2-28-7281 0 0,2 28 6384 0 0,0-6-11272 0 0</inkml:trace>
</inkml:ink>
</file>

<file path=ppt/ink/ink4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2:54.6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546 277 0 0 0,'0'0'1016'0'0,"0"0"569"0"0,0 0 250 0 0,0 0 105 0 0,0 0 63 0 0,0 0 60 0 0,0 0-78 0 0,0 0-185 0 0,0 0-230 0 0,0 0-225 0 0,0 0-178 0 0,1-13-140 0 0,4-39-117 0 0,1 32 2017 0 0,-5 20-2351 0 0,-1 0-77 0 0,0 0-50 0 0,0 0-63 0 0,0 0-57 0 0,0 0-18 0 0,0 0-14 0 0,0 0-17 0 0,0 0-44 0 0,0 27 431 0 0,16 402 655 0 0,-55-112-1003 0 0,14-163-239 0 0,10-43 18 0 0,15-111-83 0 0,0 0-34 0 0,0 0-13 0 0,0 0 35 0 0,0 0-23 0 0,0 0-1 0 0,0 0-10 0 0,0 0-4 0 0,0 0 19 0 0,0 0 12 0 0,0 0-25 0 0,0 0-5 0 0,0 0-24 0 0,0 0-13 0 0,0 0 2 0 0,0-22-3333 0 0,-4-9-2896 0 0,1 18-2588 0 0,3 6-1129 0 0</inkml:trace>
  <inkml:trace contextRef="#ctx0" brushRef="#br0" timeOffset="358.232">1 486 7050 0 0,'0'0'1767'0'0,"0"0"-127"0"0,0 0-117 0 0,0 0 29 0 0,0 0 71 0 0,0 0-32 0 0,0 0-106 0 0,0 0-161 0 0,0 0-152 0 0,0 0-145 0 0,36-27-175 0 0,115-84-108 0 0,-46 54 510 0 0,193-46 1136 0 0,-81 44-1997 0 0,-122 34-303 0 0,-90 21-3710 0 0,-25 5-2893 0 0,8 5-95 0 0,4-2-4128 0 0</inkml:trace>
  <inkml:trace contextRef="#ctx0" brushRef="#br0" timeOffset="1052.12">1008 0 14091 0 0,'0'0'1744'0'0,"0"0"-358"0"0,0 0-362 0 0,0 0-89 0 0,0 0 13 0 0,0 0-74 0 0,0 0-183 0 0,0 0-179 0 0,0 0-99 0 0,0 0-10 0 0,0 0 50 0 0,0 0-30 0 0,2 16-28 0 0,9 113 654 0 0,-2 315 802 0 0,-18 76-1573 0 0,9-519-271 0 0,0 0 1 0 0,-1 0 0 0 0,1 0-1 0 0,0 1 1 0 0,1-1-1 0 0,-1 0 1 0 0,0 0 0 0 0,0 0-1 0 0,0 0 1 0 0,1 0-1 0 0,-1 1 1 0 0,0-1-1 0 0,1 0 1 0 0,-1 0 0 0 0,1 0-1 0 0,-1 0 1 0 0,1 0-1 0 0,0 0 1 0 0,0 0 0 0 0,-1-1-1 0 0,1 1 1 0 0,0 0-1 0 0,0 0 1 0 0,0 0-1 0 0,0-1 1 0 0,0 1 0 0 0,0 0-1 0 0,0-1 1 0 0,0 1-1 0 0,0-1 1 0 0,0 1-1 0 0,0-1 1 0 0,0 0 0 0 0,0 1-1 0 0,0-1 1 0 0,0 0-1 0 0,1 0 1 0 0,-1 0 0 0 0,0 0-1 0 0,0 0 1 0 0,0 0-1 0 0,0 0 1 0 0,1 0-1 0 0,-1 0 1 0 0,0-1 0 0 0,0 1-1 0 0,0 0 1 0 0,0-1-1 0 0,0 1 1 0 0,0-1 0 0 0,0 1-1 0 0,1-1-7 0 0,55-35 557 0 0,38-47-421 0 0,-49 42-32 0 0,1 1-1 0 0,2 3 1 0 0,38-22-104 0 0,-76 52-14 0 0,-11 7 13 0 0,0 0 0 0 0,0 1 0 0 0,-1-1 0 0 0,1 0 0 0 0,0 1 0 0 0,0-1 0 0 0,0 0 0 0 0,0 1 0 0 0,0-1 0 0 0,0 0 0 0 0,0 1 0 0 0,0-1 1 0 0,0 0-1 0 0,0 1 0 0 0,0-1 0 0 0,0 0 0 0 0,0 1 0 0 0,0-1 0 0 0,0 0 0 0 0,0 1 0 0 0,0-1 0 0 0,1 0 0 0 0,-1 1 0 0 0,0-1 0 0 0,0 0 0 0 0,0 1 0 0 0,1-1 0 0 0,-1 0 0 0 0,0 0 0 0 0,0 1 0 0 0,1-1 0 0 0,-1 0 0 0 0,0 0 0 0 0,0 1 1 0 0,1-1-1 0 0,-1 0 0 0 0,0 0 0 0 0,1 0 0 0 0,-1 0 0 0 0,0 1 0 0 0,1-1 0 0 0,-1 0 0 0 0,0 0 0 0 0,1 0 0 0 0,-1 0 0 0 0,0 0 0 0 0,1 0 0 0 0,-1 0 0 0 0,0 0 0 0 0,1 0 0 0 0,-1 0 0 0 0,0 0 0 0 0,1 0 0 0 0,-1 0 0 0 0,0 0 0 0 0,1-1 1 0 0,-1 1-1 0 0,7 187 508 0 0,14-106-300 0 0,-8 3 84 0 0,-13-83-282 0 0,0-1-6 0 0,0 0-25 0 0,0 0 14 0 0,0 0 23 0 0,0 0 14 0 0,0 0 1 0 0,0 0-17 0 0,0 0-29 0 0,0 0-24 0 0,0 0 7 0 0,11-30-4936 0 0,-1 17 2746 0 0,-2 1-1327 0 0,0 4-2872 0 0,1 1-5198 0 0</inkml:trace>
</inkml:ink>
</file>

<file path=ppt/ink/ink4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2:58.14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0 228 2553 0 0,'0'0'1833'0'0,"0"0"-134"0"0,0 0-54 0 0,0 0 100 0 0,0 0 92 0 0,0 0-20 0 0,0 0-150 0 0,0 0-244 0 0,0 0-202 0 0,0 0-170 0 0,0 0-141 0 0,3-12-76 0 0,10-36-57 0 0,29-10 1763 0 0,-31 46-2258 0 0,2 0 1 0 0,-1 1-1 0 0,2 0 1 0 0,-1 1-1 0 0,1 1 0 0 0,1 0 1 0 0,0 1-1 0 0,0 0 1 0 0,0 1-1 0 0,13-3-282 0 0,-23 9 18 0 0,-1 0 0 0 0,1 1 0 0 0,0 0 0 0 0,0 0 0 0 0,-1 0 0 0 0,1 0 0 0 0,0 1 0 0 0,0 0 0 0 0,-1 0 0 0 0,1 0 0 0 0,0 0 0 0 0,-1 1-1 0 0,1 0 1 0 0,-1 0 0 0 0,0 0 0 0 0,0 0 0 0 0,0 1 0 0 0,0-1 0 0 0,0 1 0 0 0,0 0 0 0 0,-1 1 0 0 0,1-1 0 0 0,-1 0 0 0 0,0 1 0 0 0,0 0 0 0 0,0 0 0 0 0,0 0 0 0 0,-1 0-1 0 0,0 0 1 0 0,0 0 0 0 0,0 1 0 0 0,0-1 0 0 0,-1 1 0 0 0,1-1 0 0 0,-1 1 0 0 0,-1 0 0 0 0,1 0 0 0 0,0-1 0 0 0,-1 1 0 0 0,0 2-18 0 0,4 19 52 0 0,-1-1 0 0 0,-2 1-1 0 0,0 0 1 0 0,-2-1 0 0 0,-1 1 0 0 0,0 0 0 0 0,-2-1 0 0 0,-1 0 0 0 0,-2 1 0 0 0,0-2 0 0 0,-1 1 0 0 0,-11 20-52 0 0,-73 132 145 0 0,9-71-98 0 0,78-100-97 0 0,-12 11 193 0 0,21-30 188 0 0,70-106-180 0 0,6 4 0 0 0,72-80-151 0 0,22 11 86 0 0,-90 125-116 0 0,-81 84 12 0 0,-3 8 33 0 0,-1 1 0 0 0,-2-1 0 0 0,-1 0 0 0 0,-2 0 1 0 0,-2 0-1 0 0,-5 15-15 0 0,-3 17 10 0 0,4 3 3 0 0,9-22-49 0 0,32-47 39 0 0,46-71 199 0 0,-4-9-58 0 0,-23 24-123 0 0,2 3 0 0 0,3 1 1 0 0,13-6-22 0 0,-44 43 40 0 0,-22 16-27 0 0,0 2-20 0 0,-35 131 94 0 0,15-80-71 0 0,3-3 6 0 0,5-17 0 0 0,1 0 0 0 0,1 1 0 0 0,2 1-1 0 0,2-1 1 0 0,1 1 0 0 0,0 20-22 0 0,4-63-5515 0 0,1 2 1730 0 0,-1 2-1971 0 0,1 4-5813 0 0</inkml:trace>
  <inkml:trace contextRef="#ctx0" brushRef="#br0" timeOffset="445.965">1232 548 12043 0 0,'0'0'1373'0'0,"0"0"-230"0"0,0 0 127 0 0,0 0 239 0 0,0 0 52 0 0,0 0-125 0 0,0 0-174 0 0,0 0-185 0 0,0 0-155 0 0,0 0-117 0 0,0 0-115 0 0,34-7-113 0 0,107-22-95 0 0,-73 1 130 0 0,-58 18-479 0 0,6-2 43 0 0,-1 0 0 0 0,-1-2-1 0 0,0 0 1 0 0,-1 0 0 0 0,0-1 0 0 0,-2-1-1 0 0,1 0 1 0 0,-2-1 0 0 0,8-15-176 0 0,-16 29 14 0 0,0 0 0 0 0,0 0 1 0 0,-1 0-1 0 0,1-1 0 0 0,-1 1 0 0 0,1 0 1 0 0,-1-1-1 0 0,0 1 0 0 0,0-1 0 0 0,-1 1 1 0 0,1-1-1 0 0,-1 1 0 0 0,0-1 0 0 0,0 0 1 0 0,0 1-1 0 0,0-1 0 0 0,-1 1 0 0 0,1-1 1 0 0,-1 1-1 0 0,0-1 0 0 0,0 1 0 0 0,0-1 1 0 0,0 1-1 0 0,-1 0 0 0 0,1-1 0 0 0,-1 1 1 0 0,0 0-1 0 0,0 0 0 0 0,0 0 0 0 0,0 1 1 0 0,-1-1-1 0 0,1 0 0 0 0,-1 1 1 0 0,0 0-1 0 0,0-1 0 0 0,1 1 0 0 0,-1 0 1 0 0,-1 1-1 0 0,1-1 0 0 0,0 0 0 0 0,0 1 1 0 0,-2-1-15 0 0,-8 1-23 0 0,1 1 1 0 0,0 1-1 0 0,-1-1 1 0 0,1 2-1 0 0,0 0 1 0 0,0 0-1 0 0,-1 1 1 0 0,2 1-1 0 0,-1 0 1 0 0,0 1-1 0 0,1 0 1 0 0,0 0 0 0 0,0 1-1 0 0,0 1 1 0 0,1 0-1 0 0,0 0 1 0 0,1 1-1 0 0,-1 0 1 0 0,1 1-1 0 0,-7 9 23 0 0,11-13-3 0 0,-9 6-22 0 0,0 0 0 0 0,2 1 0 0 0,-1 0 0 0 0,2 1 1 0 0,-1 1-1 0 0,2 0 0 0 0,0 0 0 0 0,1 1 0 0 0,0 1 0 0 0,1-1 0 0 0,1 1 0 0 0,0 0 0 0 0,1 1 0 0 0,1 0 0 0 0,1 0 0 0 0,0 0 0 0 0,1 0 0 0 0,1 1 0 0 0,0 15 25 0 0,3-28-4 0 0,-1-1 0 0 0,2 0 0 0 0,-1 0 0 0 0,0 0 0 0 0,1 0 0 0 0,0 0 0 0 0,0 0 0 0 0,0 0 0 0 0,0-1 1 0 0,0 1-1 0 0,1-1 0 0 0,0 1 0 0 0,0-1 0 0 0,0 0 0 0 0,0 0 0 0 0,0 0 0 0 0,1-1 0 0 0,-1 1 0 0 0,1-1 0 0 0,-1 1 0 0 0,1-1 0 0 0,0-1 1 0 0,0 1-1 0 0,0 0 0 0 0,0-1 0 0 0,0 0 0 0 0,1 0 0 0 0,-1 0 0 0 0,2 0 4 0 0,130 6 28 0 0,-108-10-56 0 0,-1-2 0 0 0,0-1 0 0 0,0-1 0 0 0,-1-1-1 0 0,0-1 1 0 0,0-1 0 0 0,-1-2 0 0 0,7-5 28 0 0,2 2-187 0 0,146-95-2803 0 0,-72 24-7208 0 0,-89 69 896 0 0</inkml:trace>
  <inkml:trace contextRef="#ctx0" brushRef="#br0" timeOffset="873.319">2301 228 10850 0 0,'0'0'3485'0'0,"0"0"-1837"0"0,0 0-643 0 0,0 0 134 0 0,0 0 193 0 0,0 0 76 0 0,0 0-98 0 0,0 0-234 0 0,0 0-232 0 0,0 0-173 0 0,0 0-131 0 0,0 0-97 0 0,-7 6-50 0 0,-128 81 1352 0 0,117-78-1707 0 0,0 1 0 0 0,1 0 1 0 0,0 1-1 0 0,1 1 1 0 0,0 1-1 0 0,1 0 0 0 0,1 1 1 0 0,0 1-1 0 0,0 0 1 0 0,2 1-1 0 0,0 0 0 0 0,1 1 1 0 0,0 0-1 0 0,-5 14-38 0 0,14-28 3 0 0,0-1 0 0 0,1 1 0 0 0,-1 0 0 0 0,1-1 0 0 0,0 1 0 0 0,0 0 0 0 0,0 0 0 0 0,0 0 0 0 0,1 0 1 0 0,-1 0-1 0 0,1 0 0 0 0,0 0 0 0 0,0 0 0 0 0,0 1 0 0 0,0-1 0 0 0,0 0 0 0 0,1 0 0 0 0,-1 0 0 0 0,1 0 0 0 0,0 0 0 0 0,0 0 0 0 0,0-1 0 0 0,0 1 0 0 0,1 0 0 0 0,-1 0 0 0 0,1-1 0 0 0,-1 1 0 0 0,1 0 0 0 0,0-1 0 0 0,0 0 0 0 0,0 0 1 0 0,0 1-1 0 0,1-1 0 0 0,-1 0 0 0 0,1-1 0 0 0,-1 1 0 0 0,1 0 0 0 0,-1-1 0 0 0,1 1 0 0 0,0-1 0 0 0,0 0 0 0 0,0 0 0 0 0,0 0 0 0 0,0 0 0 0 0,0-1 0 0 0,2 1-3 0 0,11-4 71 0 0,0-1 1 0 0,-1 0-1 0 0,0-1 0 0 0,0-1 1 0 0,0 0-1 0 0,-1-1 1 0 0,1-1-1 0 0,-2 0 0 0 0,1-1 1 0 0,-1 0-1 0 0,-1-1 0 0 0,0 0 1 0 0,0-1-1 0 0,-1-1 0 0 0,0 0 1 0 0,-1 0-1 0 0,0-1 0 0 0,2-6-71 0 0,46-45 130 0 0,23-13-125 0 0,-79 79-22 0 0,-1-1-1 0 0,0 0 1 0 0,0 1 0 0 0,0-1-1 0 0,0 1 1 0 0,0-1-1 0 0,0 1 1 0 0,0-1 0 0 0,-1 1-1 0 0,1 0 1 0 0,0-1-1 0 0,-1 1 1 0 0,1 0 0 0 0,-1-1-1 0 0,0 1 1 0 0,0 0 0 0 0,1 0-1 0 0,-1 0 1 0 0,0-1-1 0 0,0 1 1 0 0,-1 0 0 0 0,1 0-1 0 0,0-1 1 0 0,-1 1-1 0 0,1 0 1 0 0,-1 0 0 0 0,0 1 17 0 0,1 4-63 0 0,-16 137-2820 0 0,31-113-465 0 0,-7-22-1135 0 0,1-2-5014 0 0,-5-3 255 0 0</inkml:trace>
  <inkml:trace contextRef="#ctx0" brushRef="#br0" timeOffset="1321.969">2614 629 13379 0 0,'0'0'1834'0'0,"0"0"-337"0"0,0 0-59 0 0,0 0-79 0 0,0 0-139 0 0,0 0-129 0 0,0 0-109 0 0,0 0-74 0 0,0 0-23 0 0,0 0-46 0 0,0 0-145 0 0,0 0-148 0 0,0 0-123 0 0,13-12-85 0 0,74-80 502 0 0,45-121-8 0 0,-118 194-1024 0 0,-19 35-590 0 0,-5 5 739 0 0,1 0-1 0 0,1 0 1 0 0,1 1-1 0 0,1 0 1 0 0,0 1-1 0 0,2-1 1 0 0,1 1-1 0 0,-1 19 44 0 0,4-39 19 0 0,1-1-1 0 0,-1 1 1 0 0,0 0-1 0 0,1-1 1 0 0,-1 1-1 0 0,1-1 0 0 0,0 1 1 0 0,0-1-1 0 0,0 1 1 0 0,0-1-1 0 0,0 1 1 0 0,1-1-1 0 0,-1 0 1 0 0,1 0-1 0 0,-1 0 1 0 0,1 0-1 0 0,0 0 1 0 0,0 0-1 0 0,0 0 0 0 0,0 0 1 0 0,0-1-1 0 0,0 1 1 0 0,1-1-1 0 0,-1 0 1 0 0,0 1-1 0 0,1-1 1 0 0,-1 0-1 0 0,1 0 1 0 0,-1-1-1 0 0,1 1 0 0 0,0 0 1 0 0,-1-1-1 0 0,1 0 1 0 0,0 0-1 0 0,2 1-18 0 0,3-1 127 0 0,0 0 0 0 0,1 0 0 0 0,-1 0 0 0 0,0-1 0 0 0,0 0 0 0 0,0-1-1 0 0,0 0 1 0 0,0 0 0 0 0,0-1 0 0 0,0 0 0 0 0,2-1-127 0 0,11-9-5 0 0,0-2 1 0 0,0 0-1 0 0,-2-1 0 0 0,0-1 0 0 0,-1-1 1 0 0,0-1-1 0 0,-2 0 0 0 0,14-20 5 0 0,-27 34-115 0 0,5-3-843 0 0,2-5-743 0 0,-6 4-6724 0 0,-3 5-3658 0 0</inkml:trace>
  <inkml:trace contextRef="#ctx0" brushRef="#br0" timeOffset="1683.205">3656 191 18996 0 0,'0'0'2305'0'0,"0"0"-750"0"0,0 0-369 0 0,0 0-120 0 0,0 0-167 0 0,0 0-166 0 0,0 0-217 0 0,0 0-170 0 0,0 0-97 0 0,0 0-89 0 0,0 0-32 0 0,0 0-20 0 0,0 0-37 0 0,-32 7-31 0 0,-98 20 17 0 0,81-10-17 0 0,48-17-42 0 0,0 1 0 0 0,1-1-1 0 0,-1 1 1 0 0,0-1-1 0 0,1 1 1 0 0,-1 0-1 0 0,0-1 1 0 0,1 1 0 0 0,-1 0-1 0 0,0-1 1 0 0,1 1-1 0 0,-1 0 1 0 0,1 0 0 0 0,0 0-1 0 0,-1 0 1 0 0,1-1-1 0 0,0 1 1 0 0,-1 0-1 0 0,1 0 1 0 0,0 0 0 0 0,0 0-1 0 0,0 0 1 0 0,0 0-1 0 0,0 0 1 0 0,0 0-1 0 0,0 0 1 0 0,0 0 0 0 0,0-1-1 0 0,0 1 1 0 0,0 0-1 0 0,1 0 1 0 0,-1 0-1 0 0,0 0 1 0 0,1 0 0 0 0,-1 0-1 0 0,0-1 1 0 0,1 1-1 0 0,-1 0 1 0 0,1 0 0 0 0,0 0-1 0 0,-1-1 1 0 0,1 1-1 0 0,0 0 1 0 0,-1-1-1 0 0,1 1 1 0 0,0-1 0 0 0,0 1-1 0 0,-1-1 1 0 0,1 1-1 0 0,0-1 1 0 0,0 1-1 0 0,0-1 1 0 0,0 0 0 0 0,0 0-1 0 0,-1 1 1 0 0,2-1 2 0 0,51 20 15 0 0,-53-20-15 0 0,14 4 9 0 0,0 0-1 0 0,0 1 1 0 0,-1 1-1 0 0,0 0 1 0 0,0 1-1 0 0,-1 1 0 0 0,0-1 1 0 0,0 2-1 0 0,0 0 1 0 0,0 1-9 0 0,-8-6 29 0 0,0 0 0 0 0,0 1 0 0 0,0-1 0 0 0,0 1 1 0 0,-1 0-1 0 0,1 0 0 0 0,-1 0 0 0 0,0 1 0 0 0,-1-1 0 0 0,0 1 1 0 0,0-1-1 0 0,0 1 0 0 0,0 0 0 0 0,-1 0 0 0 0,0 0 0 0 0,0 0 1 0 0,0 0-1 0 0,-1 0 0 0 0,0 0 0 0 0,0 0 0 0 0,-1 0 0 0 0,1 0 1 0 0,-1-1-1 0 0,-1 1 0 0 0,0 3-29 0 0,-3 1 55 0 0,-1 0-1 0 0,0-1 1 0 0,0 0 0 0 0,-1 0 0 0 0,0-1-1 0 0,-1 0 1 0 0,0 0 0 0 0,0-1 0 0 0,0 0-1 0 0,-1 0 1 0 0,0-1 0 0 0,-1 0 0 0 0,1 0-1 0 0,-1-1 1 0 0,0 0 0 0 0,-1-1-1 0 0,1-1 1 0 0,-1 1 0 0 0,1-1 0 0 0,-1-1-1 0 0,0 0 1 0 0,-4-1-55 0 0,12 0-104 0 0,1 0-1 0 0,-1 0 1 0 0,1-1-1 0 0,-1 0 1 0 0,1 1-1 0 0,-1-1 1 0 0,0 0-1 0 0,1 0 1 0 0,-1 0-1 0 0,1-1 1 0 0,-1 1-1 0 0,0-1 1 0 0,1 1-1 0 0,-1-1 1 0 0,1 0-1 0 0,-1 0 1 0 0,1 0-1 0 0,0 0 1 0 0,-1 0-1 0 0,1-1 1 0 0,0 1-1 0 0,0-1 1 0 0,0 1-1 0 0,0-1 1 0 0,0 0-1 0 0,0 0 1 0 0,1 0-1 0 0,-1 0 1 0 0,0 0-1 0 0,1 0 1 0 0,-1-2 104 0 0,-3-4-1305 0 0,-4-6-5435 0 0,7 2-5512 0 0</inkml:trace>
</inkml:ink>
</file>

<file path=ppt/ink/ink4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3:01.76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332 155 6569 0 0,'0'0'2122'0'0,"0"0"-347"0"0,0 0-204 0 0,0 0-12 0 0,0 0 38 0 0,0 0-36 0 0,0 0-168 0 0,0 0-208 0 0,0 0-221 0 0,0 0-178 0 0,0 0-147 0 0,5-4-83 0 0,14-11-52 0 0,-14 12-37 0 0,-5 3-10 0 0,0 0-46 0 0,0 0-23 0 0,0 0-33 0 0,1 99 2002 0 0,-10 203-923 0 0,-31 29-1195 0 0,-7-151-188 0 0,48-188-2289 0 0,8-30-2473 0 0,-7 15-5798 0 0,-2 19-365 0 0</inkml:trace>
  <inkml:trace contextRef="#ctx0" brushRef="#br0" timeOffset="265.639">1 707 12979 0 0,'0'0'1659'0'0,"0"0"-495"0"0,0 0-60 0 0,0 0 171 0 0,0 0 50 0 0,0 0-135 0 0,0 0-197 0 0,0 0-169 0 0,0 0-124 0 0,32-5-97 0 0,104-18-88 0 0,161-15 833 0 0,-199 23-1727 0 0,-38-4-2380 0 0,-41 9-1592 0 0,-2-1-4366 0 0,-10 7-756 0 0</inkml:trace>
  <inkml:trace contextRef="#ctx0" brushRef="#br0" timeOffset="6296.026">891 85 960 0 0,'0'0'1344'0'0,"0"0"21"0"0,0 0 258 0 0,0 0 309 0 0,0 0 154 0 0,0 0-18 0 0,0 0-286 0 0,0 0-363 0 0,0 0-261 0 0,0 0-209 0 0,0 0-167 0 0,-3 0 4268 0 0,21 73-1828 0 0,-11 5-2358 0 0,-4 1 1 0 0,-3-1-1 0 0,-11 78-864 0 0,-30 160 496 0 0,32-250-261 0 0,9-65-202 0 0,0-1-14 0 0,0 0 6 0 0,0 0-30 0 0,0 0-1 0 0,0 0 14 0 0,0 0-5 0 0,0 0 16 0 0,0 0-11 0 0,0 0 24 0 0,0 0-12 0 0,0 0 20 0 0,0 0 18 0 0,0 0-19 0 0,0 0 18 0 0,0 0 7 0 0,0 0-1 0 0,0 0-2 0 0,0 0 10 0 0,0 0-16 0 0,0 0 6 0 0,0 0 19 0 0,0 0-31 0 0,0 0-9 0 0,0 0-5 0 0,0 0-24 0 0,0 0-9 0 0,0 0 25 0 0,0 0-2 0 0,8-22 632 0 0,3 2-657 0 0,0 1 1 0 0,1 0-1 0 0,1 1 1 0 0,0 0-1 0 0,2 1 1 0 0,0 1-1 0 0,1 0 1 0 0,0 1-1 0 0,1 1 1 0 0,10-6-1 0 0,-22 16-1 0 0,0 0 1 0 0,0 1-1 0 0,1 0 1 0 0,0 0-1 0 0,-1 0 1 0 0,1 0-1 0 0,0 1 1 0 0,1 0-1 0 0,-1 0 1 0 0,0 1-1 0 0,0 0 1 0 0,1 0-1 0 0,-1 0 0 0 0,1 1 1 0 0,4 0 0 0 0,-11 0-27 0 0,0 0 23 0 0,0 0-12 0 0,0 0 4 0 0,8 22 60 0 0,-1 1 0 0 0,-1 0 0 0 0,-1 1 0 0 0,-1-1 0 0 0,-1 1 0 0 0,-2 0 0 0 0,0-1 0 0 0,-1 1 0 0 0,-2 6-48 0 0,2-1 15 0 0,2-10-811 0 0,-6-30-424 0 0,3 6 19 0 0,-3-5-719 0 0,4 2-3567 0 0,0 4-3803 0 0</inkml:trace>
  <inkml:trace contextRef="#ctx0" brushRef="#br0" timeOffset="12689.854">1668 692 0 0 0,'0'0'1664'0'0,"0"0"31"0"0,0 0 12 0 0,0 0 39 0 0,0 0 17 0 0,0 0-44 0 0,0 0-182 0 0,0 0-216 0 0,0 0-193 0 0,0 0-121 0 0,0 0-89 0 0,0-6-110 0 0,0-18-64 0 0,-26 3 2876 0 0,-51 21-943 0 0,-9 57-1994 0 0,68-41-595 0 0,11-12-51 0 0,1 1-1 0 0,0 0 0 0 0,0 0 0 0 0,0 1 1 0 0,1-1-1 0 0,0 1 0 0 0,0 1 1 0 0,0-1-1 0 0,1 1 0 0 0,0-1 0 0 0,0 1 1 0 0,1 0-1 0 0,0 1 0 0 0,0-1 1 0 0,0 0-1 0 0,1 1 0 0 0,0 0 0 0 0,1-1 1 0 0,-1 5-37 0 0,4-8 36 0 0,0 0 0 0 0,0 0 0 0 0,1 0 0 0 0,-1 0 0 0 0,1-1 0 0 0,0 1 0 0 0,-1-1 0 0 0,2 0 0 0 0,-1 0 0 0 0,0 0 0 0 0,1 0 0 0 0,-1 0 0 0 0,1-1 0 0 0,0 1 0 0 0,0-1 0 0 0,0 0 0 0 0,0 0 0 0 0,0-1 0 0 0,0 1 0 0 0,1-1 0 0 0,-1 0 0 0 0,0 0 0 0 0,1-1 0 0 0,-1 1 0 0 0,1-1 0 0 0,-1 0 0 0 0,2 0-36 0 0,5 1 79 0 0,0 0 0 0 0,0-1 0 0 0,0 0 0 0 0,1-1 0 0 0,-1 0 0 0 0,-1-1 0 0 0,1 0 0 0 0,0-1 0 0 0,0 0 0 0 0,-1-1 0 0 0,0 0 0 0 0,1 0 0 0 0,-2-1 0 0 0,1-1 0 0 0,0 1 0 0 0,-1-2 0 0 0,0 1 0 0 0,-1-1 0 0 0,0 0-1 0 0,0-1 1 0 0,0 0 0 0 0,-1-1 0 0 0,6-8-79 0 0,-6 10 40 0 0,-1-2 0 0 0,0 1 0 0 0,0-1 0 0 0,-1 1-1 0 0,0-2 1 0 0,-1 1 0 0 0,0 0 0 0 0,0-1 0 0 0,-1 0-1 0 0,0 0 1 0 0,-1 0 0 0 0,0 0 0 0 0,0-7-40 0 0,-2 17 21 0 0,0 0-12 0 0,-10 3-371 0 0,-2 45 315 0 0,11-44 57 0 0,1 1 0 0 0,0-1 0 0 0,1 1 1 0 0,-1-1-1 0 0,1 0 0 0 0,0 1 0 0 0,0-1 0 0 0,0 0 0 0 0,0 0 0 0 0,1 0 0 0 0,0 0 0 0 0,0 0 1 0 0,0 0-1 0 0,0 0 0 0 0,0-1 0 0 0,1 1 0 0 0,0-1 0 0 0,0 0 0 0 0,0 1 0 0 0,0-1 1 0 0,0 0-1 0 0,0-1 0 0 0,1 1 0 0 0,0-1 0 0 0,-1 1 0 0 0,1-1 0 0 0,0 0 0 0 0,0-1 0 0 0,1 1-10 0 0,1 1 32 0 0,1-1 0 0 0,-1 0 0 0 0,1 0 0 0 0,-1-1 0 0 0,1 1 0 0 0,0-2-1 0 0,0 1 1 0 0,-1-1 0 0 0,1 0 0 0 0,0 0 0 0 0,0-1 0 0 0,0 1 0 0 0,-1-2-1 0 0,1 1 1 0 0,-1-1 0 0 0,1 0 0 0 0,5-3-32 0 0,12-9 69 0 0,-1-1 0 0 0,-1 0 0 0 0,-1-2 1 0 0,0-1-1 0 0,-1-1 0 0 0,-1 0 0 0 0,13-18-69 0 0,-12 11 21 0 0,-2-1-1 0 0,-1-1 1 0 0,-1 0-1 0 0,-1-2 1 0 0,-2 1-1 0 0,-1-1 1 0 0,-1-1-1 0 0,-1 0 1 0 0,-2-1-1 0 0,-2 0 1 0 0,0 0-1 0 0,-3 0 1 0 0,1-27-21 0 0,-4 26 14 0 0,2 22-1 0 0,-1 0 1 0 0,0 0 0 0 0,-1 0 0 0 0,0 0-1 0 0,-1 0 1 0 0,0 0 0 0 0,-1 0-1 0 0,0 0 1 0 0,-1 0 0 0 0,0 0 0 0 0,-1 1-1 0 0,0 0 1 0 0,0 0 0 0 0,-1 0-1 0 0,-1 0 1 0 0,-4-6-14 0 0,9 17-1 0 0,0-1 1 0 0,0 1-1 0 0,0-1 0 0 0,0 1 0 0 0,0 0 1 0 0,0-1-1 0 0,0 1 0 0 0,1 0 0 0 0,-1 0 1 0 0,0-1-1 0 0,0 1 0 0 0,1 0 0 0 0,-1 0 1 0 0,0 0-1 0 0,1 0 0 0 0,-1 0 0 0 0,1 0 1 0 0,-1 0-1 0 0,1 0 0 0 0,0 1 0 0 0,-1-1 1 0 0,1 0-1 0 0,0 0 0 0 0,0 0 0 0 0,0 0 1 0 0,0 0-1 0 0,0 0 0 0 0,0 1 0 0 0,0-1 1 0 0,0 0-1 0 0,0 0 0 0 0,0 0 0 0 0,1 0 1 0 0,-1 0-1 0 0,1 0 0 0 0,-1 1 0 0 0,0-1 1 0 0,1 0 0 0 0,-1 2-4 0 0,2 237 415 0 0,13 86-143 0 0,2-182-196 0 0,3-71-39 0 0,-9-17-85 0 0,-9-34 122 0 0,-2-22-66 0 0,1 14-137 0 0,1-20-1835 0 0,-12-39-5053 0 0,3 28-2517 0 0,4 12-2205 0 0</inkml:trace>
  <inkml:trace contextRef="#ctx0" brushRef="#br0" timeOffset="13136.252">1976 343 4681 0 0,'0'0'2179'0'0,"0"0"-294"0"0,0 0-144 0 0,0 0-30 0 0,0 0-5 0 0,0 0-87 0 0,0 0-207 0 0,0 0-199 0 0,0 0-227 0 0,0 0-173 0 0,0 0-83 0 0,0 0-37 0 0,1-6 501 0 0,0 4 2413 0 0,209 10 72 0 0,188-5-2431 0 0,-397-3-1232 0 0,-1 0-29 0 0,0 0-55 0 0,0 0-51 0 0,-7-11-3546 0 0,3 8-1073 0 0,2-1-7682 0 0</inkml:trace>
</inkml:ink>
</file>

<file path=ppt/ink/ink4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06.12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458 1 1144 0 0,'0'0'1787'0'0,"0"0"-174"0"0,0 0-113 0 0,0 0 96 0 0,0 0 69 0 0,0 0-88 0 0,0 0-191 0 0,0 0-266 0 0,0 0-249 0 0,0 0-112 0 0,0 0-10 0 0,0 1 10405 0 0,0 1-11883 0 0,0-2 869 0 0,-23 246 1719 0 0,6-146-1716 0 0,-23 114 44 0 0,-15 77-30 0 0,49-244-92 0 0,6-46-55 0 0,0-1-20 0 0,0 0 1 0 0,0 0 4 0 0,0 0 11 0 0,0 0 8 0 0,0 0-9 0 0,0 0-12 0 0,0 0 17 0 0,0 0 2 0 0,0 0 9 0 0,0 0 2 0 0,0 0-6 0 0,16-27-142 0 0,-3-22-2934 0 0,-10 32-2190 0 0,-2 0-5505 0 0,-1 12 1111 0 0</inkml:trace>
  <inkml:trace contextRef="#ctx0" brushRef="#br0" timeOffset="722.164">20 48 0 0 0,'0'0'886'0'0,"0"0"440"0"0,0 0 116 0 0,0 0-35 0 0,0 0 33 0 0,0 0 145 0 0,0 0 158 0 0,0 0 96 0 0,0 0-36 0 0,-3 0-156 0 0,-11-3-217 0 0,11 3-229 0 0,3 0-187 0 0,0 0-154 0 0,0 0-120 0 0,0 0-68 0 0,5-1 3713 0 0,14 5-3198 0 0,42 0 144 0 0,180-11 259 0 0,-46-11-1106 0 0,59 7 47 0 0,-199 10-369 0 0,-50-2-438 0 0,2-1-4510 0 0,-3 4 2060 0 0,-1 0-5596 0 0,-2 0-3416 0 0</inkml:trace>
  <inkml:trace contextRef="#ctx0" brushRef="#br0" timeOffset="1321.566">1047 321 8938 0 0,'0'0'2404'0'0,"0"0"-330"0"0,0 0-187 0 0,0 0-53 0 0,0 0-96 0 0,0 0-270 0 0,0 0-340 0 0,0 0-277 0 0,0 0-192 0 0,0 0-67 0 0,0 0-13 0 0,0 0-30 0 0,0 0-46 0 0,18 0 872 0 0,46 1 766 0 0,114-9-289 0 0,-50-7-1424 0 0,-109 14-359 0 0,-22 2-5734 0 0,-17 7-271 0 0,13-4 449 0 0,4-2 2026 0 0,1-1-7059 0 0</inkml:trace>
  <inkml:trace contextRef="#ctx0" brushRef="#br0" timeOffset="2140.837">1046 542 5993 0 0,'0'0'2239'0'0,"0"0"-215"0"0,0 0-137 0 0,0 0-96 0 0,0 0-171 0 0,0 0-240 0 0,0 0-254 0 0,0 0-191 0 0,0 0-115 0 0,0 0-75 0 0,0 0-35 0 0,0 0-43 0 0,0 0-71 0 0,-3 3-88 0 0,0 0-1360 0 0,3-3 953 0 0,1 0 0 0 0,-1 0-1 0 0,1 0 1 0 0,-1 1 0 0 0,1-1 0 0 0,-1 0-1 0 0,1 0 1 0 0,-1 0 0 0 0,0 1 0 0 0,1-1 0 0 0,-1 0-1 0 0,1 0 1 0 0,-1 1 0 0 0,1-1 0 0 0,-1 1-1 0 0,0-1 1 0 0,1 0 0 0 0,-1 1 0 0 0,0-1 0 0 0,0 1-1 0 0,1-1 1 0 0,-1 0 0 0 0,0 1 0 0 0,0-1-1 0 0,0 1 1 0 0,1-1 0 0 0,-1 1 0 0 0,0-1 0 0 0,0 1-1 0 0,0-1 1 0 0,0 1 0 0 0,0-1 0 0 0,0 1-1 0 0,0-1 1 0 0,0 1 0 0 0,0-1 0 0 0,0 1 0 0 0,0-1-1 0 0,0 1 1 0 0,-1-1 0 0 0,1 1 0 0 0,0-1-1 0 0,0 1 1 0 0,0-1 0 0 0,-1 1 0 0 0,1-1 0 0 0,0 1-1 0 0,-1-1 1 0 0,1 0 0 0 0,0 1 0 0 0,-1-1 0 0 0,1 0-1 0 0,0 1 1 0 0,-1-1 0 0 0,1 0 0 0 0,-1 1-1 0 0,1-1 1 0 0,-1 0 0 0 0,1 0 0 0 0,-1 1 0 0 0,1-1-1 0 0,0 0 1 0 0,-1 0 0 0 0,1 0 0 0 0,-1 0-1 0 0,1 0 1 0 0,-1 0 0 0 0,0 0 0 0 0,1 0 0 0 0,-1 0-101 0 0,232-7 2188 0 0,-49-8-1594 0 0,-181 15-590 0 0,-1 0 14 0 0,0 0 29 0 0,0 0-23 0 0,0 0-12 0 0,0 0-19 0 0,0 0-13 0 0,0 0 3 0 0,0 0 6 0 0,0 0 17 0 0,0 0-16 0 0,0 0 4 0 0,0 0 14 0 0,0 0 6 0 0,0 0-26 0 0,0 0-16 0 0,0 0 2 0 0,0 0-6 0 0,0 0 9 0 0,0 0 43 0 0,0 0-62 0 0,0 0-6 0 0,0 0 2 0 0,0 0-33 0 0,0 0 43 0 0,0 0 19 0 0,0 0-5 0 0,0 0-19 0 0,0 0 0 0 0,0 0 14 0 0,0 0 40 0 0,0 0-37 0 0,0 0-1 0 0,-12-4-1447 0 0,10-13-2139 0 0,3 5-3977 0 0,1 8-4139 0 0</inkml:trace>
</inkml:ink>
</file>

<file path=ppt/ink/ink4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11.5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 78 10386 0 0,'0'0'2087'0'0,"0"0"-337"0"0,0 0-130 0 0,0 0-27 0 0,0 0-101 0 0,0 0-213 0 0,0 0-287 0 0,0 0-226 0 0,0 0-149 0 0,0 0-82 0 0,0 0-14 0 0,0 0-1 0 0,0 0-31 0 0,0 0-44 0 0,0 0-60 0 0,0 0-70 0 0,16-8 1147 0 0,-8 0-1350 0 0,1 1 0 0 0,1 0 0 0 0,-1 1 0 0 0,1 0 0 0 0,0 0 1 0 0,0 1-1 0 0,1 0 0 0 0,0 1 0 0 0,-1 0 0 0 0,2 1 0 0 0,-1 0 0 0 0,0 1 0 0 0,0 0 0 0 0,7 0-112 0 0,-16 5 5 0 0,1-1-1 0 0,-1 0 0 0 0,0 1 0 0 0,0 0 0 0 0,0-1 1 0 0,0 1-1 0 0,-1 0 0 0 0,1 0 0 0 0,-1 0 0 0 0,1 0 1 0 0,-1 0-1 0 0,0 0 0 0 0,0 0 0 0 0,0 0 0 0 0,-1 1 0 0 0,1-1 1 0 0,-1 0-1 0 0,0 1 0 0 0,0-1 0 0 0,0 0 0 0 0,0 1 1 0 0,-1-1-1 0 0,1 0 0 0 0,-1 0 0 0 0,0 1 0 0 0,0-1 0 0 0,0 0 1 0 0,0 0-1 0 0,-1 2-4 0 0,-4 8 8 0 0,0 1 1 0 0,0-1-1 0 0,-1 0 0 0 0,-1-1 1 0 0,0 0-1 0 0,-1 0 0 0 0,0 0 1 0 0,-3 1-9 0 0,0 1 5 0 0,-97 105 7 0 0,103-114-14 0 0,6-5 2 0 0,0 0 0 0 0,1 0-1 0 0,-1 1 1 0 0,0-1 0 0 0,1 0 0 0 0,-1 0 0 0 0,0 0-1 0 0,1 1 1 0 0,-1-1 0 0 0,0 0 0 0 0,1 1 0 0 0,-1-1-1 0 0,0 0 1 0 0,0 1 0 0 0,1-1 0 0 0,-1 0-1 0 0,0 1 1 0 0,0-1 0 0 0,0 0 0 0 0,0 1 0 0 0,1-1-1 0 0,-1 0 1 0 0,0 1 0 0 0,0-1 0 0 0,0 1 0 0 0,0-1-1 0 0,0 0 1 0 0,0 1 0 0 0,0-1 0 0 0,0 1 0 0 0,0-1-1 0 0,0 0 1 0 0,0 1 0 0 0,0-1 0 0 0,0 1 0 0 0,-1-1-1 0 0,1 0 1 0 0,0 1 0 0 0,0-1 0 0 0,0 0 0 0 0,-1 1-1 0 0,1-1 1 0 0,0 0 0 0 0,0 1 0 0 0,-1-1-1 0 0,1 0 1 0 0,0 1 0 0 0,0-1 0 0 0,-1 0 0 0 0,212 0 1040 0 0,-182-7-362 0 0,2-33 601 0 0,-32 27-4298 0 0,-1-7-5398 0 0,2 16-3703 0 0</inkml:trace>
</inkml:ink>
</file>

<file path=ppt/ink/ink4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10.12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229 89 0 0 0,'0'0'830'0'0,"0"0"274"0"0,0 0 63 0 0,0 0 20 0 0,0 0 37 0 0,0 0 40 0 0,0-11 35 0 0,4-34-15 0 0,2 13 5979 0 0,-5 34 1514 0 0,-1-1-8581 0 0,-3 14 428 0 0,-4 23-249 0 0,0 0 0 0 0,3 0-1 0 0,1 0 1 0 0,1 0 0 0 0,5 36-375 0 0,-2-6 226 0 0,-1 16 333 0 0,0-84-604 0 0,0 0-33 0 0,0 0-28 0 0,0 0-70 0 0,0-22-4853 0 0,0 14-1159 0 0,0 5-446 0 0,0 3-3988 0 0</inkml:trace>
  <inkml:trace contextRef="#ctx0" brushRef="#br0" timeOffset="382.087">0 483 11731 0 0,'0'0'2216'0'0,"0"0"-648"0"0,0 0-406 0 0,0 0 42 0 0,0 0 70 0 0,0 0-69 0 0,0 0-242 0 0,0 0-309 0 0,0 0-220 0 0,0 0-93 0 0,0 0 33 0 0,0 0 65 0 0,3 1 84 0 0,9 4-104 0 0,0-2 0 0 0,0 0 0 0 0,0 0 0 0 0,0-1 0 0 0,0-1 0 0 0,0 0 1 0 0,0 0-1 0 0,1-1 0 0 0,7-2-419 0 0,1 2 285 0 0,128-34 487 0 0,-105 24-2621 0 0,-44 10 984 0 0,0 18-11574 0 0,-1-14 779 0 0</inkml:trace>
</inkml:ink>
</file>

<file path=ppt/ink/ink4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41.00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82 1 1352 0 0,'0'0'1946'0'0,"0"0"60"0"0,0 0 118 0 0,0 0 83 0 0,0 0-70 0 0,0 0-194 0 0,0 0-296 0 0,0 0-257 0 0,0 0-213 0 0,0 0-178 0 0,0 0-183 0 0,0 0-109 0 0,0 0-131 0 0,-3 0-90 0 0,-1 1-372 0 0,-1 1 1 0 0,1 0-1 0 0,0 0 1 0 0,0 0 0 0 0,0 0-1 0 0,0 1 1 0 0,0 0-1 0 0,0-1 1 0 0,0 1 0 0 0,1 1-1 0 0,-1-1 1 0 0,1 0-1 0 0,0 1 1 0 0,0 0 0 0 0,0 0-1 0 0,1 0 1 0 0,0 0-1 0 0,-1 0 1 0 0,1 0 0 0 0,1 1-1 0 0,-1-1 1 0 0,0 1-1 0 0,1-1 1 0 0,0 1 0 0 0,0-1-1 0 0,1 1 1 0 0,-1 0-1 0 0,1 0 1 0 0,0 3-115 0 0,0-6 20 0 0,0-1-1 0 0,-1 0 1 0 0,1 0 0 0 0,0 0 0 0 0,0 1-1 0 0,0-1 1 0 0,0 0 0 0 0,0 0-1 0 0,0 1 1 0 0,1-1 0 0 0,-1 0 0 0 0,0 0-1 0 0,1 0 1 0 0,-1 0 0 0 0,0 1-1 0 0,1-1 1 0 0,-1 0 0 0 0,1 0 0 0 0,0 0-1 0 0,-1 0 1 0 0,1 0 0 0 0,0 0-1 0 0,0 0 1 0 0,0 0 0 0 0,0-1-1 0 0,0 1 1 0 0,-1 0 0 0 0,1 0 0 0 0,1-1-1 0 0,-1 1 1 0 0,0-1 0 0 0,0 1-20 0 0,4 2-105 0 0,11 3 928 0 0,-1-4-3388 0 0,-15-8-2398 0 0,0 1-5654 0 0,0 1 2577 0 0</inkml:trace>
</inkml:ink>
</file>

<file path=ppt/ink/ink4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24.96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6 354 0 0 0,'0'0'747'0'0,"0"0"408"0"0,0 0 129 0 0,0 0-92 0 0,0 0-73 0 0,0 0 20 0 0,0 0 16 0 0,0 0 1004 0 0,-4-6-2371 0 0,3 5 4857 0 0,1 1 5024 0 0,61-44-7584 0 0,-44 25-1754 0 0,29-57 650 0 0,-45 75-953 0 0,-1 1-11 0 0,0 0 3 0 0,0 0 11 0 0,0 0-13 0 0,0 0 13 0 0,0 0-12 0 0,0 0-13 0 0,0 26 109 0 0,1-1 0 0 0,2 1-1 0 0,1 0 1 0 0,0-1 0 0 0,2 0-1 0 0,3 5-114 0 0,6 27 118 0 0,-3 1-1 0 0,-2 0 0 0 0,-3 1 0 0 0,-2 0-117 0 0,15 112 200 0 0,-1-74-52 0 0,-17-89-168 0 0,0-1 296 0 0,-2-16 637 0 0,0 8-897 0 0,0 1 19 0 0,0 0-15 0 0,0 0 14 0 0,0 0 1 0 0,0 0-16 0 0,0 0 12 0 0,0 0-10 0 0,0 0 0 0 0,0 0-9 0 0,6-44 147 0 0,2-11-131 0 0,2 1-1 0 0,2 0 1 0 0,14-35-28 0 0,19-82 14 0 0,11 14 34 0 0,-27 89-42 0 0,-32 59-3683 0 0,0 3-1128 0 0,-2-1-3430 0 0,3 3-4015 0 0</inkml:trace>
  <inkml:trace contextRef="#ctx0" brushRef="#br0" timeOffset="557.501">13 4 4081 0 0,'0'0'1742'0'0,"0"0"-23"0"0,0 0 104 0 0,0 0 164 0 0,0 0 9 0 0,0 0-235 0 0,0 0-325 0 0,0 0-340 0 0,0 0-290 0 0,0 0-181 0 0,0 0-82 0 0,0 0-36 0 0,6 11 2065 0 0,52-9 977 0 0,55-3-2019 0 0,128-3-1889 0 0,-250-1-2881 0 0,5 2-3821 0 0,1 0-4803 0 0</inkml:trace>
  <inkml:trace contextRef="#ctx0" brushRef="#br0" timeOffset="1249.65">597 126 2160 0 0,'0'0'2246'0'0,"0"0"-261"0"0,0 0-28 0 0,0 0 84 0 0,0 0-14 0 0,0 0-236 0 0,0 0-367 0 0,0 0-327 0 0,0 0-289 0 0,0 0-168 0 0,0 0-49 0 0,0 0-23 0 0,0 0 5 0 0,-2 0 3027 0 0,133-26-150 0 0,-54 16-3063 0 0,-77 12-369 0 0,1 0 0 0 0,0 0 0 0 0,0 1 1 0 0,-1-1-1 0 0,1 0 0 0 0,-1 1 1 0 0,0-1-1 0 0,0 0 0 0 0,0 1 1 0 0,0-1-1 0 0,0 0 0 0 0,0 1 1 0 0,-1-1-1 0 0,1 0 0 0 0,-1 1 1 0 0,0-1-1 0 0,1 0 0 0 0,-1 0 1 0 0,0 0-1 0 0,0 0 0 0 0,-1 0 1 0 0,1 0-1 0 0,-1 1-18 0 0,-83 115 627 0 0,78-104-576 0 0,-1 30 283 0 0,11-41-292 0 0,-1-2 0 0 0,0 1 1 0 0,1 0-1 0 0,-1 0 0 0 0,1-1 0 0 0,0 1 0 0 0,-1-1 0 0 0,1 0 1 0 0,0 0-1 0 0,0 0 0 0 0,0 0 0 0 0,0 0 0 0 0,0-1 0 0 0,0 1 0 0 0,0-1 1 0 0,0 0-1 0 0,0 0 0 0 0,0 0 0 0 0,0 0 0 0 0,0 0 0 0 0,0-1 1 0 0,0 0-1 0 0,0 1 0 0 0,0-1-42 0 0,13 0 168 0 0,88-32 278 0 0,-98 28-1033 0 0,-6 0-7230 0 0,0 4 6635 0 0,0 1-11050 0 0</inkml:trace>
  <inkml:trace contextRef="#ctx0" brushRef="#br0" timeOffset="8927.842">1742 74 440 0 0,'0'0'2210'0'0,"0"0"-560"0"0,0 0-183 0 0,0 0 168 0 0,0 0 201 0 0,0 0 30 0 0,0 0-170 0 0,0 0-338 0 0,0 0-267 0 0,0 0-139 0 0,0 0-85 0 0,7 14 3310 0 0,-7-13-3464 0 0,0-1-66 0 0,-20 0 1677 0 0,-142 31-1448 0 0,85-10-707 0 0,-262 69 795 0 0,310-81-421 0 0,40 5-271 0 0,-6-8-136 0 0,0-1 1 0 0,1 0 0 0 0,0-1 0 0 0,-1 1-1 0 0,2-1 1 0 0,-1 0 0 0 0,1 0 0 0 0,-1-1-1 0 0,1 0 1 0 0,0 0 0 0 0,0-1 0 0 0,0 0-1 0 0,6 1-136 0 0,35 15 134 0 0,150 45 176 0 0,-53-5-38 0 0,-77-14-208 0 0,-67-44-84 0 0,-1 0 12 0 0,0 0 19 0 0,0 0 0 0 0,0 0 3 0 0,0 0 2 0 0,0 0 0 0 0,-35 19 381 0 0,-148 43-323 0 0,-175 45 6 0 0,284-81 8 0 0,73-25-87 0 0,0 0 0 0 0,0 0-1 0 0,0 0 1 0 0,0 0-1 0 0,0 0 1 0 0,0 1 0 0 0,0-1-1 0 0,0 0 1 0 0,0 1-1 0 0,1-1 1 0 0,-1 0 0 0 0,1 1-1 0 0,-1-1 1 0 0,1 1-1 0 0,0-1 1 0 0,-1 1 0 0 0,1-1-1 0 0,0 1 1 0 0,0-1 0 0 0,0 1-1 0 0,0-1 1 0 0,0 1-1 0 0,0-1 1 0 0,0 1 0 0 0,1-1-1 0 0,-1 1 1 0 0,1-1-1 0 0,-1 0 1 0 0,1 1 0 0 0,-1-1-1 0 0,1 0 1 0 0,0 1 0 0 0,-1-1-1 0 0,1 0 1 0 0,0 1-1 0 0,0-1 1 0 0,0 0-1 0 0,5 5 21 0 0,0-1 0 0 0,1 1 0 0 0,-1-1 0 0 0,1 0 0 0 0,0-1 0 0 0,0 0 0 0 0,1 0-1 0 0,-1 0 1 0 0,1-1 0 0 0,0 0 0 0 0,0-1 0 0 0,0 1 0 0 0,0-2 0 0 0,0 1 0 0 0,0-1 0 0 0,0 0 0 0 0,1-1 0 0 0,-1 0 0 0 0,2 0-21 0 0,31 4 98 0 0,210 3 277 0 0,4-3-59 0 0,-208-4-228 0 0,-60-4-1739 0 0,5-2 324 0 0,0-2-1446 0 0,4 0-4763 0 0,4 5-4919 0 0</inkml:trace>
  <inkml:trace contextRef="#ctx0" brushRef="#br0" timeOffset="10105.461">1865 836 6841 0 0,'0'0'2080'0'0,"0"0"-371"0"0,0 0-118 0 0,0 0 74 0 0,0 0 48 0 0,0 0-95 0 0,0 0-298 0 0,0 0-294 0 0,0 0-205 0 0,0 0-104 0 0,0 0 17 0 0,0 0 48 0 0,0 0 50 0 0,8 8 2899 0 0,50-64-821 0 0,45-99-1923 0 0,-54 89-868 0 0,59-65 64 0 0,-108 130-187 0 0,1 1 1 0 0,0-1 0 0 0,-1 0-1 0 0,1 1 1 0 0,0-1 0 0 0,-1 1-1 0 0,1 0 1 0 0,0-1 0 0 0,0 1-1 0 0,-1-1 1 0 0,1 1-1 0 0,0 0 1 0 0,0 0 0 0 0,0 0-1 0 0,0-1 1 0 0,-1 1 0 0 0,1 0-1 0 0,0 0 1 0 0,0 0 0 0 0,0 0-1 0 0,0 0 1 0 0,-1 0 0 0 0,1 1-1 0 0,0-1 1 0 0,0 0 0 0 0,0 0-1 0 0,0 1 1 0 0,-1-1 0 0 0,1 0-1 0 0,0 1 1 0 0,0-1-1 0 0,-1 0 1 0 0,1 1 0 0 0,0-1-1 0 0,-1 1 1 0 0,1 0 0 0 0,0-1-1 0 0,-1 1 1 0 0,1-1 0 0 0,-1 1-1 0 0,1 0 1 0 0,-1 0 0 0 0,1-1-1 0 0,-1 1 1 0 0,0 0 0 0 0,1 0-1 0 0,-1-1 1 0 0,0 1-1 0 0,0 0 1 0 0,1 0 0 0 0,-1 0-1 0 0,0 0 1 0 0,0-1 0 0 0,0 1-1 0 0,0 0 1 0 0,0 0 0 0 0,0 1 3 0 0,5 10 36 0 0,30 159-16 0 0,-11-103-63 0 0,3-86 143 0 0,180-223-38 0 0,-167 192-25 0 0,-38 74 79 0 0,-17 358 390 0 0,23-350-430 0 0,-8-33-90 0 0,0 0-12 0 0,5-19-2935 0 0,-3 9 319 0 0,0 0-6467 0 0,-2 5-3668 0 0</inkml:trace>
  <inkml:trace contextRef="#ctx0" brushRef="#br0" timeOffset="14329.729">2734 895 0 0 0,'0'0'1495'0'0,"0"0"424"0"0,0 0 276 0 0,0 0 15 0 0,0 0-160 0 0,0 0-227 0 0,0 0-263 0 0,0 0-220 0 0,0 0-127 0 0,0 0-105 0 0,2-2-136 0 0,-1 0-1365 0 0,-1 3 547 0 0,0-1-1 0 0,0 0 0 0 0,0 0 0 0 0,0 0 0 0 0,1 0 0 0 0,-1 0 1 0 0,0 1-1 0 0,0-1 0 0 0,0 0 0 0 0,0 0 0 0 0,1 0 1 0 0,-1 0-1 0 0,0 0 0 0 0,0 0 0 0 0,0 0 0 0 0,1 1 0 0 0,-1-1 1 0 0,0 0-1 0 0,0 0 0 0 0,0 0 0 0 0,1 0 0 0 0,-1 0 1 0 0,0 0-1 0 0,0 0 0 0 0,1 0 0 0 0,-1 0 0 0 0,0 0 0 0 0,0 0 1 0 0,0-1-1 0 0,1 1 0 0 0,-1 0 0 0 0,0 0 0 0 0,0 0 1 0 0,0 0-1 0 0,1 0 0 0 0,-1 0 0 0 0,0 0 0 0 0,0 0 0 0 0,0-1 1 0 0,0 1-1 0 0,1 0 0 0 0,-1 0 0 0 0,0 0 0 0 0,0 0 1 0 0,0-1-1 0 0,0 1 0 0 0,0 0-153 0 0,0 1 271 0 0,0 11 434 0 0,-24 94 38 0 0,24-104-712 0 0,0 0 0 0 0,1-1 0 0 0,-1 1 0 0 0,0 0 0 0 0,1-1 0 0 0,-1 1 0 0 0,1 0 1 0 0,-1-1-1 0 0,1 1 0 0 0,0-1 0 0 0,0 1 0 0 0,-1-1 0 0 0,1 1 0 0 0,0-1 0 0 0,0 0 0 0 0,1 1 0 0 0,-1-1 0 0 0,0 0 0 0 0,0 0 0 0 0,1 0 0 0 0,-1 0 0 0 0,0 0 1 0 0,1 0-1 0 0,-1 0 0 0 0,1 0 0 0 0,-1-1 0 0 0,1 1 0 0 0,0 0 0 0 0,-1-1 0 0 0,1 1 0 0 0,0-1 0 0 0,-1 0 0 0 0,1 0 0 0 0,0 0 0 0 0,-1 1 0 0 0,1-2 0 0 0,0 1 1 0 0,0 0-1 0 0,-1 0 0 0 0,1 0 0 0 0,0-1 0 0 0,-1 1 0 0 0,1-1 0 0 0,0 0-31 0 0,15-6-2433 0 0,-17-5-4244 0 0,0 3 852 0 0,0 8-5114 0 0</inkml:trace>
  <inkml:trace contextRef="#ctx0" brushRef="#br0" timeOffset="14913.748">2797 656 3425 0 0,'0'0'2476'0'0,"0"0"-245"0"0,0 0-62 0 0,0 0 51 0 0,0 0-102 0 0,0 0-295 0 0,0 0-384 0 0,0 0-331 0 0,0 0-242 0 0,0 0-122 0 0,0 0-66 0 0,0 0-69 0 0,-5-1-65 0 0,-16 0-60 0 0,19 7 5063 0 0,-15-6-5006 0 0,19-3-1145 0 0,-2 2-2586 0 0,0 1-3650 0 0,0 0-5299 0 0</inkml:trace>
  <inkml:trace contextRef="#ctx0" brushRef="#br0" timeOffset="16547.7">1482 991 4497 0 0,'0'0'2697'0'0,"0"0"-517"0"0,0 0-272 0 0,0 0-95 0 0,0 0-173 0 0,0 0-302 0 0,0 0-379 0 0,0 0-335 0 0,0 0-181 0 0,0 0-63 0 0,0 0 9 0 0,0 0 40 0 0,0 0 33 0 0,-4 3 2612 0 0,-16 13-1791 0 0,28-23 33 0 0,0 3-1881 0 0,6-3-2038 0 0,-5 3-3195 0 0,-3 3-5563 0 0</inkml:trace>
</inkml:ink>
</file>

<file path=ppt/ink/ink4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44.2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0 236 11490 0 0,'0'0'1937'0'0,"0"0"-514"0"0,0 0-222 0 0,0 0 120 0 0,0 0 112 0 0,0 0-87 0 0,0 0-283 0 0,0 0-314 0 0,0 0-231 0 0,0 0-91 0 0,0 0-18 0 0,19 8 1942 0 0,282-30 1907 0 0,-157 11-3895 0 0,-144 11-350 0 0,0 0 27 0 0,0 0-24 0 0,0 0-8 0 0,0 0-6 0 0,0 0-18 0 0,0 0 28 0 0,0 0-6 0 0,0 0-19 0 0,-1 0-3 0 0,-13-24-6890 0 0,9 14-2422 0 0,3 7-2443 0 0</inkml:trace>
  <inkml:trace contextRef="#ctx0" brushRef="#br0" timeOffset="676.626">144 1 4305 0 0,'0'0'2998'0'0,"0"0"-1062"0"0,0 0-457 0 0,0 0 86 0 0,0 0 154 0 0,0 0-18 0 0,0 0-236 0 0,0 0-332 0 0,0 0-269 0 0,0 0-143 0 0,0 0-52 0 0,0 0-21 0 0,0 0-42 0 0,7 15 3457 0 0,10 164-827 0 0,-2-12-2927 0 0,-6-78-154 0 0,-7-95-1012 0 0,-1-7-9849 0 0,-1 12-1190 0 0</inkml:trace>
</inkml:ink>
</file>

<file path=ppt/ink/ink4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48.11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13 2184 0 0,'0'0'2274'0'0,"0"0"-28"0"0,0 0 3 0 0,0 0 60 0 0,0 0-9 0 0,0 0-228 0 0,0 0-356 0 0,0 0-333 0 0,0 0-305 0 0,0 0-210 0 0,0 0-124 0 0,0-4-46 0 0,-1-5-592 0 0,4 15 4879 0 0,8 44-4523 0 0,-2 2-1 0 0,-2-1 1 0 0,-2 1-1 0 0,-2 40-461 0 0,-4-82-1098 0 0,-5-6-6590 0 0,0 1-625 0 0,4-1-2806 0 0</inkml:trace>
</inkml:ink>
</file>

<file path=ppt/ink/ink4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48.4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22 12995 0 0,'0'0'1789'0'0,"0"0"-490"0"0,0 0-220 0 0,0 0 84 0 0,0 0 130 0 0,0 0 12 0 0,0 0-155 0 0,0 0-174 0 0,0 0-163 0 0,0 0-136 0 0,0 0-109 0 0,0 0-70 0 0,0 0-52 0 0,30-2-54 0 0,94-9-43 0 0,21 2 261 0 0,-119 24-1821 0 0,-23-5-2979 0 0,-1 1-5394 0 0,-2-10-1457 0 0</inkml:trace>
</inkml:ink>
</file>

<file path=ppt/ink/ink4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49.78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86 10090 0 0,'0'0'2322'0'0,"0"0"-348"0"0,0 0-229 0 0,0 0-127 0 0,0 0-190 0 0,0 0-283 0 0,0 0-285 0 0,0 0-192 0 0,0 0-123 0 0,0 0-87 0 0,0 0-19 0 0,0 0-14 0 0,0 0-28 0 0,11-7 998 0 0,6-4-1157 0 0,1 1 0 0 0,1 1-1 0 0,-1 0 1 0 0,1 1 0 0 0,1 1 0 0 0,0 1-1 0 0,-1 1 1 0 0,2 1 0 0 0,7-1-238 0 0,-27 5 3 0 0,0-1 1 0 0,0 1 0 0 0,0-1 0 0 0,0 1 0 0 0,0-1 0 0 0,0 1 0 0 0,0 0-1 0 0,1-1 1 0 0,-1 1 0 0 0,0 0 0 0 0,0 0 0 0 0,0 0 0 0 0,0 0-1 0 0,0 0 1 0 0,0 0 0 0 0,0 0 0 0 0,1 0 0 0 0,-1 0 0 0 0,0 1 0 0 0,0-1-1 0 0,0 0 1 0 0,0 1 0 0 0,0-1 0 0 0,0 1 0 0 0,0-1 0 0 0,0 1 0 0 0,0-1-1 0 0,0 1 1 0 0,-1 0 0 0 0,1-1 0 0 0,0 1 0 0 0,0 0 0 0 0,0 0-1 0 0,-1 0 1 0 0,1 0 0 0 0,0 0 0 0 0,-1-1 0 0 0,1 1 0 0 0,-1 0 0 0 0,1 0-1 0 0,-1 1 1 0 0,0-1 0 0 0,1 0 0 0 0,-1 0 0 0 0,0 0 0 0 0,0 0 0 0 0,0 0-1 0 0,1 0 1 0 0,-1 0 0 0 0,0 0 0 0 0,-1 0 0 0 0,1 1 0 0 0,0-1-4 0 0,-2 11 30 0 0,0 0 0 0 0,-1 0 0 0 0,-1 0 0 0 0,0 0 0 0 0,0-1 1 0 0,-1 0-1 0 0,-1 0 0 0 0,0 0 0 0 0,0-1 0 0 0,-1 1 0 0 0,0-1 1 0 0,-1-1-1 0 0,0 0 0 0 0,-9 8-30 0 0,0 3 27 0 0,-81 96 104 0 0,99-115-123 0 0,-1 0 1 0 0,0 0-1 0 0,1 0 0 0 0,-1 1 1 0 0,1-1-1 0 0,0 0 1 0 0,-1 0-1 0 0,1 0 0 0 0,0 0 1 0 0,-1 0-1 0 0,1 0 1 0 0,0 0-1 0 0,0 0 0 0 0,0 0 1 0 0,0-1-1 0 0,0 1 1 0 0,0 0-1 0 0,0-1 0 0 0,0 1 1 0 0,0 0-1 0 0,1-1 1 0 0,-1 1-1 0 0,0-1 0 0 0,0 0 1 0 0,0 1-1 0 0,1-1 0 0 0,-1 0 1 0 0,0 0-1 0 0,0 0 1 0 0,1 0-1 0 0,-1 0 0 0 0,0 0 1 0 0,0 0-1 0 0,1 0 1 0 0,-1-1-1 0 0,0 1 0 0 0,0 0 1 0 0,1-1-1 0 0,-1 1 1 0 0,0-1-1 0 0,0 1 0 0 0,1-1-8 0 0,3 0 41 0 0,149 1 1026 0 0,-100-7 232 0 0,-63-6-4841 0 0,6 5-2031 0 0,3-1-3825 0 0,0 6-2353 0 0</inkml:trace>
</inkml:ink>
</file>

<file path=ppt/ink/ink4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54.65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83 14 0 0 0,'0'0'1099'0'0,"0"0"364"0"0,0 0 248 0 0,0 0 156 0 0,0 0-17 0 0,0 0-146 0 0,0 0-180 0 0,0 0-211 0 0,0 0-138 0 0,0 0-24 0 0,0 0 3 0 0,-3-11 1115 0 0,2 8 5417 0 0,-65 83-7122 0 0,64-78-554 0 0,1 0 0 0 0,0 0 0 0 0,0 0 0 0 0,-1 0 1 0 0,1 0-1 0 0,1 0 0 0 0,-1 0 0 0 0,0 0 0 0 0,0 0 1 0 0,1 1-1 0 0,-1-1 0 0 0,1 0 0 0 0,0 0 0 0 0,0 1 1 0 0,0-1-1 0 0,0 0 0 0 0,0 1 0 0 0,0-1 0 0 0,0 0 1 0 0,1 0-1 0 0,-1 1 0 0 0,1-1 0 0 0,0 0 0 0 0,0 0 1 0 0,0 0-1 0 0,0 0 0 0 0,0 0 0 0 0,0 0 0 0 0,0 0 1 0 0,1 0-1 0 0,-1 0 0 0 0,1 0 0 0 0,-1-1 0 0 0,1 1 0 0 0,0-1 1 0 0,-1 1-1 0 0,1-1 0 0 0,0 0 0 0 0,0 1 0 0 0,0-1 1 0 0,0 0-1 0 0,0 0 0 0 0,0-1 0 0 0,1 1 0 0 0,1 0-10 0 0,9 0 125 0 0,-12 0-163 0 0,-1-1 0 0 0,1 0 0 0 0,-1 0-1 0 0,1 0 1 0 0,-1 1 0 0 0,1-1 0 0 0,0 0 0 0 0,-1 0 0 0 0,1 0 0 0 0,-1 0-1 0 0,1 0 1 0 0,0 0 0 0 0,-1 0 0 0 0,1 0 0 0 0,-1 0 0 0 0,1-1-1 0 0,0 1 1 0 0,-1 0 0 0 0,1 0 0 0 0,-1-1 0 0 0,1 1 0 0 0,-1 0-1 0 0,1 0 1 0 0,-1-1 0 0 0,1 1 0 0 0,-1-1 0 0 0,1 1 0 0 0,-1 0-1 0 0,1-1 1 0 0,-1 1 0 0 0,0-1 0 0 0,1 1 0 0 0,-1-1 0 0 0,0 1-1 0 0,1-1 1 0 0,-1 1 0 0 0,0-1 0 0 0,0 1 0 0 0,1-1 0 0 0,-1 0-1 0 0,0 1 1 0 0,0-1 0 0 0,0 1 0 0 0,0-1 0 0 0,0 0 0 0 0,0 1-1 0 0,0-1 1 0 0,0 1 0 0 0,0-1 0 0 0,0 0 0 0 0,0 1 0 0 0,0-1 0 0 0,-1 1-1 0 0,1-1 1 0 0,0 0 0 0 0,0 0 38 0 0,-5-18-6681 0 0,3 13 935 0 0,1 1-5659 0 0</inkml:trace>
</inkml:ink>
</file>

<file path=ppt/ink/ink4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52.97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653 1 0 0 0,'0'0'886'0'0,"0"0"617"0"0,0 0 272 0 0,0 0 209 0 0,0 0 100 0 0,0 0-104 0 0,0 0-303 0 0,0 0-369 0 0,0 0-314 0 0,0 0-203 0 0,0 0-55 0 0,0 0 15 0 0,0 0 44 0 0,1 11 2773 0 0,-126 15 583 0 0,-98 3-2395 0 0,85-6-1125 0 0,92-9-186 0 0,45-8-171 0 0,1-5-274 0 0,0-1 2 0 0,0 0-3 0 0,0 0 16 0 0,0 0 10 0 0,0 0-17 0 0,0 0-20 0 0,11 22 200 0 0,63 45 168 0 0,105 24-24 0 0,-168-86-302 0 0,-5-3-19 0 0,1 0 0 0 0,-1 0 1 0 0,0 1-1 0 0,0-1 0 0 0,0 2 0 0 0,0-1 0 0 0,0 1 0 0 0,0-1 1 0 0,-1 2-1 0 0,0-1 0 0 0,0 0 0 0 0,0 1 0 0 0,-1 0 0 0 0,1 0 1 0 0,1 4-12 0 0,3 9 74 0 0,-9-18-75 0 0,0 0 6 0 0,-10 15 107 0 0,0-5-81 0 0,1-1 0 0 0,-1 0-1 0 0,-1-1 1 0 0,0 0 0 0 0,0-1-1 0 0,0 0 1 0 0,-1 0 0 0 0,0-1-1 0 0,-11 3-30 0 0,-41 24 87 0 0,-24 18-50 0 0,-72 53-27 0 0,108-63 26 0 0,51-40-35 0 0,1-1 0 0 0,0 1 0 0 0,0-1 0 0 0,0 1 0 0 0,0-1 0 0 0,0 1-1 0 0,0-1 1 0 0,0 1 0 0 0,0-1 0 0 0,1 1 0 0 0,-1-1 0 0 0,0 1 0 0 0,0-1 0 0 0,0 1 0 0 0,0-1 0 0 0,1 1 0 0 0,-1-1 0 0 0,0 1 0 0 0,1-1 0 0 0,-1 1 0 0 0,0-1 0 0 0,1 0 0 0 0,-1 1 0 0 0,0-1 0 0 0,1 0 0 0 0,-1 1 0 0 0,1-1 0 0 0,-1 0 0 0 0,1 1 0 0 0,-1-1 0 0 0,1 0 0 0 0,-1 0 0 0 0,1 0 0 0 0,-1 1 0 0 0,1-1 0 0 0,-1 0-1 0 0,1 0 1 0 0,-1 0 0 0 0,1 0 0 0 0,-1 0 0 0 0,1 0 0 0 0,-1 0 0 0 0,1 0 0 0 0,-1 0 0 0 0,1 0 0 0 0,-1 0 0 0 0,1 0 0 0 0,-1-1 0 0 0,1 1 0 0 0,-1 0 0 0 0,1 0 0 0 0,-1 0 0 0 0,1-1 0 0 0,-1 1 0 0 0,1 0 0 0 0,-1-1 0 0 0,0 1 0 0 0,1 0 0 0 0,-1-1-1 0 0,1 1 3 0 0,116-4 440 0 0,1-5 1 0 0,76-18-444 0 0,-80 19 77 0 0,-83 5-17 0 0,-31 3-53 0 0,0 0 2 0 0,0 0-2 0 0,0 0-25 0 0,0 0 17 0 0,0 0-6 0 0,0 0-2 0 0,0 0 18 0 0,0 0-2 0 0,0 0-12 0 0,0 0-1 0 0,0 0 12 0 0,0 0 3 0 0,0 0 6 0 0,0 0-3 0 0,0 0-14 0 0,0 0 9 0 0,0 0 2 0 0,0 0-18 0 0,0 0 2 0 0,0 0 7 0 0,0 0-10 0 0,0 0 24 0 0,0 0 4 0 0,0 0-8 0 0,0 0-20 0 0,0 0 3 0 0,0 0 30 0 0,0 0-19 0 0,0 0 6 0 0,0 0-6 0 0,0 0-14 0 0,0 0 24 0 0,0 0 0 0 0,0-5-2799 0 0,-1-1-3523 0 0,1 3-5537 0 0,0 2 1756 0 0</inkml:trace>
  <inkml:trace contextRef="#ctx0" brushRef="#br0" timeOffset="2100.201">289 881 2192 0 0,'0'0'2249'0'0,"0"0"-125"0"0,0 0 146 0 0,0 0 183 0 0,0 0-87 0 0,0 0-305 0 0,0 0-407 0 0,0 0-383 0 0,0 0-265 0 0,0 0-166 0 0,0 0-172 0 0,0 0-147 0 0,0 0-78 0 0,-5 3-82 0 0,-36 37 972 0 0,41-39-1280 0 0,0-1-17 0 0,0 0-7 0 0,0 0-9 0 0,0 0 7 0 0,0 0 21 0 0,14-12 407 0 0,15-12-172 0 0,-28 23-239 0 0,-1 1 33 0 0,0 0 4 0 0,0 0-5 0 0,0 0-12 0 0,0 0 10 0 0,0 0-12 0 0,-14 7-20 0 0,-29 27-1420 0 0,73-40-7318 0 0,-26 4 4573 0 0,4-2-6963 0 0</inkml:trace>
  <inkml:trace contextRef="#ctx0" brushRef="#br0" timeOffset="3113.024">644 814 4417 0 0,'0'0'2862'0'0,"0"0"-819"0"0,0 0-207 0 0,0 0 118 0 0,0 0 65 0 0,0 0-101 0 0,0 0-291 0 0,0 0-388 0 0,0 0-292 0 0,0 0-156 0 0,0 0-89 0 0,0 0-23 0 0,5-6-28 0 0,136-241 3503 0 0,-120 211-4029 0 0,-9 15-73 0 0,0 1 0 0 0,1 0 0 0 0,1 0 0 0 0,1 2 0 0 0,1 0 1 0 0,0 0-1 0 0,11-7-52 0 0,-27 25-4 0 0,1-1-1 0 0,-1 1 1 0 0,0 0 0 0 0,1-1 0 0 0,-1 1 0 0 0,0 0-1 0 0,1 0 1 0 0,-1-1 0 0 0,1 1 0 0 0,-1 0 0 0 0,0 0-1 0 0,1 0 1 0 0,-1-1 0 0 0,1 1 0 0 0,-1 0 0 0 0,1 0-1 0 0,-1 0 1 0 0,1 0 0 0 0,-1 0 0 0 0,1 0 0 0 0,-1 0 0 0 0,1 0-1 0 0,-1 0 1 0 0,0 0 0 0 0,1 0 0 0 0,-1 0 0 0 0,1 0-1 0 0,-1 1 1 0 0,1-1 0 0 0,-1 0 0 0 0,1 0 0 0 0,-1 0-1 0 0,0 1 1 0 0,1-1 0 0 0,-1 0 0 0 0,1 0 0 0 0,-1 1-1 0 0,0-1 1 0 0,1 0 0 0 0,-1 1 0 0 0,0-1 0 0 0,0 0-1 0 0,1 1 1 0 0,-1-1 0 0 0,0 1 0 0 0,0-1 0 0 0,1 1 0 0 0,-1-1-1 0 0,0 0 1 0 0,0 1 0 0 0,0-1 0 0 0,0 1 0 0 0,0-1-1 0 0,0 1 1 0 0,0-1 0 0 0,0 1 0 0 0,0-1 0 0 0,0 1-1 0 0,0-1 1 0 0,0 1 0 0 0,0-1 0 0 0,0 1 0 0 0,0-1-1 0 0,0 0 1 0 0,-1 1 4 0 0,2 3 37 0 0,7 235-177 0 0,-8-238 142 0 0,1 1 1 0 0,-1 0 0 0 0,1 0 0 0 0,0 0 0 0 0,0 0 0 0 0,-1 0-1 0 0,1-1 1 0 0,0 1 0 0 0,1 0 0 0 0,-1-1 0 0 0,0 1-1 0 0,0-1 1 0 0,1 1 0 0 0,-1-1 0 0 0,1 0 0 0 0,-1 1-1 0 0,1-1 1 0 0,-1 0 0 0 0,1 0 0 0 0,0 0 0 0 0,0 0 0 0 0,-1 0-1 0 0,1-1 1 0 0,0 1 0 0 0,0 0 0 0 0,0-1 0 0 0,0 0-1 0 0,0 1 1 0 0,0-1 0 0 0,0 0 0 0 0,0 0 0 0 0,0 0-1 0 0,0 0 1 0 0,0 0 0 0 0,0-1 0 0 0,0 1 0 0 0,0 0 0 0 0,0-1-1 0 0,-1 0 1 0 0,1 1 0 0 0,0-1 0 0 0,0 0 0 0 0,0 0-1 0 0,-1 0 1 0 0,1 0 0 0 0,0 0 0 0 0,-1-1 0 0 0,1 1-1 0 0,-1 0 1 0 0,0-1 0 0 0,1 1 0 0 0,-1-1 0 0 0,0 1 0 0 0,0-1-1 0 0,1 0-2 0 0,31-27 69 0 0,0 0 1 0 0,-2-2-1 0 0,-1-2 0 0 0,-2 0 0 0 0,21-34-69 0 0,-9 14 69 0 0,-3 5 11 0 0,-37 74-61 0 0,-39 183 210 0 0,37-188-222 0 0,1 0-1 0 0,0 0 1 0 0,2 0 0 0 0,0-1 0 0 0,2 1-1 0 0,0 0 1 0 0,1-1 0 0 0,7 20-7 0 0,13-17-1561 0 0,-14-24-3302 0 0,1-6-5370 0 0,-7 4-1686 0 0</inkml:trace>
  <inkml:trace contextRef="#ctx0" brushRef="#br0" timeOffset="3362.994">1462 777 17556 0 0,'0'0'1603'0'0,"0"0"-556"0"0,0 0-219 0 0,0 0-15 0 0,0 0-67 0 0,0 0-131 0 0,0 0-210 0 0,0 0-213 0 0,0 0-112 0 0,0 0-51 0 0,0 0-25 0 0,0 0-32 0 0,0 0-32 0 0,-3 15-89 0 0,-7 41-167 0 0,10-56 254 0 0,0 0 0 0 0,1 0 0 0 0,-1 0 0 0 0,0 0 0 0 0,1 0 0 0 0,-1 0 1 0 0,0 0-1 0 0,1 0 0 0 0,-1 0 0 0 0,0 0 0 0 0,1 0 0 0 0,-1 0 0 0 0,0 0 0 0 0,1 0 0 0 0,-1 0 0 0 0,0 0 0 0 0,0 1 0 0 0,1-1 1 0 0,-1 0-1 0 0,0 0 0 0 0,1 0 0 0 0,-1 0 0 0 0,0 1 0 0 0,0-1 0 0 0,0 0 0 0 0,1 0 0 0 0,-1 1 0 0 0,0-1 0 0 0,0 0 0 0 0,0 0 1 0 0,1 1-1 0 0,-1-1 0 0 0,0 0 0 0 0,0 1 0 0 0,0-1 0 0 0,0 0 0 0 0,0 1 0 0 0,0-1 0 0 0,0 0 0 0 0,0 1 0 0 0,0-1 0 0 0,0 0 1 0 0,0 1-1 0 0,0-1 0 0 0,0 0 0 0 0,0 1 0 0 0,0-1 0 0 0,0 0 0 0 0,0 0 0 0 0,0 1 0 0 0,0-1 0 0 0,0 0 0 0 0,0 1 62 0 0,5-9-7060 0 0,-1 4-2898 0 0</inkml:trace>
  <inkml:trace contextRef="#ctx0" brushRef="#br0" timeOffset="3525.364">1491 450 15035 0 0,'0'0'2033'0'0,"0"0"-841"0"0,0 0-336 0 0,0 0-224 0 0,0 0-176 0 0,0 0-208 0 0,0 0-248 0 0,0 0-264 0 0,0 0-440 0 0,0 0-928 0 0,0 0-2361 0 0,0 0-8098 0 0</inkml:trace>
</inkml:ink>
</file>

<file path=ppt/ink/ink4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03.4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210 0 0 0 0,'0'0'620'0'0,"0"0"698"0"0,0 0 481 0 0,0 0 196 0 0,0 0-31 0 0,0 0-237 0 0,0 0-368 0 0,0 0-334 0 0,0 0-193 0 0,0 0-119 0 0,-20 8 1916 0 0,-34 62 1981 0 0,34-37-4159 0 0,2 1-1 0 0,1 0 1 0 0,1 2 0 0 0,3 0-1 0 0,0 0 1 0 0,3 2 0 0 0,1-1-1 0 0,2 1 1 0 0,1 0-1 0 0,2 0 1 0 0,1 35-451 0 0,5-56 112 0 0,0 0 0 0 0,1-1-1 0 0,0 1 1 0 0,2-1 0 0 0,0 0 0 0 0,0 0 0 0 0,2-1-1 0 0,0 1 1 0 0,1-1 0 0 0,0-1 0 0 0,2 2-112 0 0,-1-4 124 0 0,1-1 0 0 0,0 0 0 0 0,0-1 0 0 0,1 0 1 0 0,0 0-1 0 0,1-1 0 0 0,0-1 0 0 0,1 0 0 0 0,5 3-124 0 0,25 0 1174 0 0,-42-11-1005 0 0,-1 0 3 0 0,0 0-18 0 0,0 0-14 0 0,0 0-2 0 0,0 0-14 0 0,0 0-4 0 0,-29-21-1136 0 0,28 20 465 0 0,1 1-179 0 0,0-5-4009 0 0,0 3-6108 0 0,0 2-388 0 0</inkml:trace>
  <inkml:trace contextRef="#ctx0" brushRef="#br0" timeOffset="804.444">274 332 4529 0 0,'0'0'2212'0'0,"0"0"-725"0"0,0 0-308 0 0,0 0 46 0 0,0 0 142 0 0,0 0 61 0 0,0 0-96 0 0,0 0-240 0 0,0 0-254 0 0,0 0-118 0 0,0 0 11 0 0,0 0 49 0 0,3 0 55 0 0,9 0 69 0 0,-4 1-564 0 0,0-1 1 0 0,0 0-1 0 0,0 0 0 0 0,0-1 1 0 0,0 0-1 0 0,0 0 0 0 0,0-1 1 0 0,0 0-1 0 0,-1 0 0 0 0,1-1 1 0 0,-1 0-1 0 0,1 0 0 0 0,-1-1 1 0 0,0 0-1 0 0,0-1-340 0 0,2-1 129 0 0,58-64 1016 0 0,-62 59-951 0 0,-5 11-177 0 0,0 0 0 0 0,0 0 0 0 0,0 0-1 0 0,0 0 1 0 0,1 0 0 0 0,-1 1 0 0 0,0-1 0 0 0,0 0 0 0 0,0 0 0 0 0,1 0-1 0 0,-1 0 1 0 0,0 0 0 0 0,0 0 0 0 0,0 0 0 0 0,1 0 0 0 0,-1 0 0 0 0,0 0-1 0 0,0 0 1 0 0,0 0 0 0 0,1 0 0 0 0,-1 0 0 0 0,0 0 0 0 0,0 0-1 0 0,1 0 1 0 0,-1 0 0 0 0,0 0 0 0 0,0 0 0 0 0,0 0 0 0 0,1 0 0 0 0,-1 0-1 0 0,0 0 1 0 0,0-1-17 0 0,21 89 280 0 0,-6-12-167 0 0,-2 1 0 0 0,-4 1 0 0 0,-2 33-113 0 0,-8-99 9 0 0,1 0-1 0 0,1 0 1 0 0,0 1-1 0 0,1-1 1 0 0,0 0 0 0 0,1 0-1 0 0,0 0 1 0 0,1-1-1 0 0,0 1 1 0 0,1-1-1 0 0,0 0 1 0 0,1 0 0 0 0,0-1-1 0 0,6 7-8 0 0,13-6 164 0 0,-24-11-149 0 0,-1 0 19 0 0,0 0 28 0 0,0 0 22 0 0,0 0 33 0 0,0 0 25 0 0,32-121 748 0 0,114-316-668 0 0,-128 399-248 0 0,-17 38 16 0 0,-1 0 11 0 0,0 0-33 0 0,0 0-11 0 0,0 0 10 0 0,0 0-19 0 0,0 0-13 0 0,0 0-21 0 0,0 0-42 0 0,0 0-44 0 0,0 0-34 0 0,0 0-61 0 0,0 0-81 0 0,0 0-102 0 0,0 0-122 0 0,0 0-156 0 0,0 0-101 0 0,8 15-6073 0 0,-5-9 354 0 0,-2-1-4996 0 0</inkml:trace>
  <inkml:trace contextRef="#ctx0" brushRef="#br0" timeOffset="1238.356">891 803 7538 0 0,'0'0'1735'0'0,"0"0"-252"0"0,0 0 14 0 0,0 0 192 0 0,0 0 67 0 0,0 0-117 0 0,0 0-315 0 0,0 0-342 0 0,0 0-219 0 0,0 0-130 0 0,0 0-42 0 0,0 0 2 0 0,0 0 9 0 0,2-2-14 0 0,9-2 1139 0 0,-11 25 420 0 0,0-6-2247 0 0,2 73 660 0 0,-1-92-3243 0 0,0-25-12065 0 0,-1 21 4432 0 0</inkml:trace>
  <inkml:trace contextRef="#ctx0" brushRef="#br0" timeOffset="2327.267">1013 494 6769 0 0,'0'0'2185'0'0,"0"0"-213"0"0,0 0 10 0 0,0 0 67 0 0,0 0-81 0 0,0 0-240 0 0,0 0-366 0 0,0 0-296 0 0,0 0-249 0 0,0 0-162 0 0,0 0-86 0 0,0 0-57 0 0,0 0-26 0 0,-6 3-33 0 0,-14 9-46 0 0,14-9-52 0 0,6-3-41 0 0,0 0-27 0 0,0 0-24 0 0,0 0-6 0 0,0 0-21 0 0,0 0-16 0 0,0 0-25 0 0,0 0-20 0 0,6 1 1777 0 0,-6-2-1922 0 0,0 1 0 0 0,4-18 201 0 0,22-12-324 0 0,-25 30 93 0 0,-1 0 6 0 0,0 0-7 0 0,0 0-31 0 0,0 0 15 0 0,0 0-7 0 0,0 0-15 0 0,0 0-6 0 0,0 0-1 0 0,0 0-10 0 0,0 0 12 0 0,0 0 7 0 0,0 0 5 0 0,0 0-16 0 0,0 0 3 0 0,0 0-11 0 0,0 0-13 0 0,-8 0-4649 0 0,0 0-4671 0 0,6 0-1694 0 0</inkml:trace>
</inkml:ink>
</file>

<file path=ppt/ink/ink4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07.16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125 12 0 0 0,'0'0'1548'0'0,"0"0"306"0"0,0 0 196 0 0,0 0-28 0 0,0 0-213 0 0,0 0-267 0 0,0 0-250 0 0,0 0-201 0 0,0 0-92 0 0,0 0-71 0 0,0 0-68 0 0,0 0-63 0 0,9 1 2151 0 0,-40 21-295 0 0,-72 59-2154 0 0,124-88 402 0 0,104-86-45 0 0,-114 78-677 0 0,-22 23 28 0 0,-61 47-87 0 0,71-54 703 0 0,-2 3-4303 0 0,5-2-10640 0 0,-1-2 5742 0 0</inkml:trace>
</inkml:ink>
</file>

<file path=ppt/ink/ink4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07.72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161 23 720 0 0,'0'0'2551'0'0,"0"0"-392"0"0,0 0-229 0 0,0 0-1 0 0,0 0 154 0 0,0 0 1 0 0,0 0-226 0 0,0 0-342 0 0,0 0-382 0 0,0 0-289 0 0,0 0-172 0 0,0 0-119 0 0,2-4-95 0 0,6-11-75 0 0,-6 12-45 0 0,0 10-15 0 0,-1-1 0 0 0,1 1 1 0 0,0 0-1 0 0,0 0 0 0 0,1-1 1 0 0,-1 1-1 0 0,2-1 0 0 0,-1 0 0 0 0,1 0 1 0 0,0 0-1 0 0,0 0 0 0 0,3 2-324 0 0,18 32 643 0 0,-24-38-618 0 0,10 18 134 0 0,0 1-1 0 0,-1 0 0 0 0,-1 0 1 0 0,-2 1-1 0 0,0 0 1 0 0,-1 0-1 0 0,-1 1 1 0 0,-1 0-1 0 0,0 12-158 0 0,-3-19 52 0 0,-1 0-1 0 0,0 1 1 0 0,-1-1-1 0 0,-1 1 1 0 0,-1-1-1 0 0,0 0 1 0 0,-1 0-1 0 0,-2 5-51 0 0,-73 133 204 0 0,70-142-207 0 0,-12 22-35 0 0,-2-2 0 0 0,-1 0 0 0 0,-2-2 1 0 0,0-1-1 0 0,-3-1 0 0 0,-5 3 38 0 0,12-26-2993 0 0,20-30-6441 0 0,2 12 3513 0 0,0 6-3320 0 0</inkml:trace>
</inkml:ink>
</file>

<file path=ppt/ink/ink4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08.41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 30 3185 0 0,'0'0'2438'0'0,"0"0"-454"0"0,0 0-61 0 0,0 0 145 0 0,0 0 76 0 0,0 0-71 0 0,0 0-308 0 0,0 0-374 0 0,0 0-328 0 0,0 0-214 0 0,0 0-111 0 0,0 0-54 0 0,0 0-29 0 0,-2 0-31 0 0,-4-2 712 0 0,26-2-347 0 0,2-1-484 0 0,151-14 1008 0 0,-170 20-1501 0 0,-1 1 1 0 0,0-1-1 0 0,0 1 0 0 0,0-1 0 0 0,0 1 0 0 0,0 0 0 0 0,-1-1 0 0 0,1 1 0 0 0,0 0 0 0 0,-1 0 1 0 0,0 0-1 0 0,1 0 0 0 0,-1 1 0 0 0,0-1 0 0 0,0 0 0 0 0,0 0 0 0 0,0 1 0 0 0,0-1 0 0 0,-1 1 1 0 0,1-1-1 0 0,-1 1 0 0 0,0-1 0 0 0,1 1 0 0 0,-1-1 0 0 0,0 1 0 0 0,-1-1 0 0 0,1 1 0 0 0,0-1 1 0 0,-1 1-1 0 0,1-1 0 0 0,-1 0 0 0 0,0 1 0 0 0,0-1 0 0 0,0 1 0 0 0,0-1 0 0 0,-1 1-12 0 0,-76 133 706 0 0,77-135-694 0 0,1 0 1 0 0,-1 0-1 0 0,1 0 1 0 0,-1 0-1 0 0,1 0 1 0 0,-1 0-1 0 0,1 0 0 0 0,0 0 1 0 0,-1 0-1 0 0,1 0 1 0 0,0 0-1 0 0,0 0 1 0 0,0 0-1 0 0,0 0 1 0 0,0 1-1 0 0,0-1 1 0 0,0 0-1 0 0,0 0 0 0 0,0 0 1 0 0,1 0-1 0 0,-1 0 1 0 0,0 0-1 0 0,1 0 1 0 0,-1 0-1 0 0,1 0 1 0 0,-1 0-1 0 0,1 0 0 0 0,-1 0 1 0 0,1 0-1 0 0,0 0 1 0 0,-1 0-1 0 0,1 0 1 0 0,0-1-1 0 0,0 1 1 0 0,0 0-1 0 0,-1 0 0 0 0,1-1 1 0 0,0 1-1 0 0,0-1 1 0 0,0 1-1 0 0,0-1 1 0 0,0 1-1 0 0,0-1 1 0 0,1 0-1 0 0,-1 1 1 0 0,0-1-1 0 0,0 0 0 0 0,0 0 1 0 0,0 0-1 0 0,0 0 1 0 0,0 0-1 0 0,0 0 1 0 0,1 0-1 0 0,-1 0 1 0 0,1 0-13 0 0,62-7 1039 0 0,-38-1-885 0 0,-26 8-116 0 0,0 0-20 0 0,0 0-22 0 0,0 0-8 0 0,0 0-10 0 0,0 0 17 0 0,0 0-20 0 0,0 0-11 0 0,0 0-18 0 0,0 0-1694 0 0,-4 0 4861 0 0,2 0-4540 0 0,1 0-4526 0 0,1 0-6452 0 0,0 0 492 0 0</inkml:trace>
</inkml:ink>
</file>

<file path=ppt/ink/ink4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20.28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 83 0 0 0,'0'0'1278'0'0,"0"0"109"0"0,0 0 145 0 0,0 0 146 0 0,0 0 54 0 0,0 0-65 0 0,0 0-179 0 0,0 0-210 0 0,0 0-127 0 0,0 0-70 0 0,0 0-20 0 0,0 0-8 0 0,-3 2-49 0 0,-9 8-75 0 0,9-7-76 0 0,3-3-58 0 0,0 0-72 0 0,12 14 3288 0 0,3-8-3629 0 0,0-2 0 0 0,1 0-1 0 0,-1-1 1 0 0,1-1 0 0 0,0 0-1 0 0,0-1 1 0 0,0-1 0 0 0,0 0-1 0 0,-1-1 1 0 0,6-2-382 0 0,-10 2 92 0 0,-1 0 0 0 0,1-1 0 0 0,-1 0 0 0 0,1-1 0 0 0,-1 0-1 0 0,0-1 1 0 0,0 0 0 0 0,-1 0 0 0 0,1-1 0 0 0,1-2-92 0 0,3-3 375 0 0,-14 9-338 0 0,0 1-20 0 0,0 0 13 0 0,0 0 4 0 0,0 0-18 0 0,0 0-24 0 0,0 0-18 0 0,0 0 3 0 0,0 0 15 0 0,0 0 13 0 0,2 26-25 0 0,13 47 112 0 0,16 94-40 0 0,-12 12-40 0 0,-3-97 50 0 0,-3-57 51 0 0,-13-25-97 0 0,0 0 3 0 0,0 0 30 0 0,0 0-9 0 0,0 0 1 0 0,0 0-11 0 0,0 0-2 0 0,0 0-9 0 0,0 0-3 0 0,0 0-6 0 0,0 0-15 0 0,0 0 16 0 0,0 0 6 0 0,0 0 6 0 0,0 0 3 0 0,0 0 12 0 0,0 0 0 0 0,0 0 6 0 0,0 0 32 0 0,27-44 459 0 0,176-313-340 0 0,-84 158-225 0 0,-111 180 63 0 0,-6 15-16 0 0,-2 5-16 0 0,0-1-6 0 0,0 0-5 0 0,0 0 4 0 0,0 0 22 0 0,0 0-19 0 0,0 0 12 0 0,0 0-6 0 0,0 0-27 0 0,0 0 4 0 0,0 0 25 0 0,0 0 11 0 0,0 0-12 0 0,0 0 14 0 0,0 0-30 0 0,0 0-15 0 0,0 0 34 0 0,0 0 5 0 0,0 0-12 0 0,0 0 1 0 0,0 0-29 0 0,0 0 27 0 0,0 0 5 0 0,0 0-11 0 0,0 0 14 0 0,0 0-13 0 0,0 0-11 0 0,0 0-3 0 0,-4 1-2212 0 0,4-2 1974 0 0,0 0 0 0 0,-1 0 0 0 0,1 1 0 0 0,0-1 0 0 0,-1 0 0 0 0,1 0 0 0 0,-1 1 0 0 0,1-1 0 0 0,-1 0 0 0 0,1 1 0 0 0,-1-1 0 0 0,0 1 0 0 0,1-1 0 0 0,-1 1 0 0 0,0-1 0 0 0,1 1 0 0 0,-1-1 0 0 0,0 1 0 0 0,1 0 0 0 0,-1-1 0 0 0,0 1 0 0 0,0 0 0 0 0,0 0 0 0 0,1-1 0 0 0,-1 1 0 0 0,0 0 0 0 0,0 0 0 0 0,0 0 0 0 0,0 0 0 0 0,1 0 0 0 0,-1 0 0 0 0,0 0 0 0 0,0 0 0 0 0,0 1 0 0 0,0-1 0 0 0,1 0 1 0 0,-1 0-1 0 0,0 1 257 0 0,-6-1-4553 0 0,0 0-6575 0 0</inkml:trace>
</inkml:ink>
</file>

<file path=ppt/ink/ink4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17.9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124 41 0 0 0,'0'0'1556'0'0,"0"0"106"0"0,0 0 134 0 0,0 0 74 0 0,0 0-40 0 0,0 0-180 0 0,0 0-246 0 0,0 0-167 0 0,0 0-86 0 0,0 0-48 0 0,4-7-47 0 0,12-20-59 0 0,-11 20-105 0 0,-4 7-104 0 0,-1 0-112 0 0,0 0-89 0 0,0 0-48 0 0,0 0-46 0 0,0 0 1 0 0,0 0-1 0 0,0 0-15 0 0,9 19 2718 0 0,-1-8-3002 0 0,-1 1-1 0 0,0 1 0 0 0,-1-1 1 0 0,-1 1-1 0 0,0 0 1 0 0,0 0-1 0 0,-1 1 0 0 0,-1-1 1 0 0,0 1-1 0 0,-1 0 1 0 0,0 0-1 0 0,-1 0 0 0 0,-1 0 1 0 0,0 0-1 0 0,-1 0 1 0 0,-2 9-194 0 0,2 14 161 0 0,1-22-118 0 0,-1 1 1 0 0,-1-1-1 0 0,0 0 1 0 0,-1 0-1 0 0,-1-1 1 0 0,0 1-1 0 0,-1-1 1 0 0,-5 10-44 0 0,8 7 128 0 0,-5-54-4165 0 0,2 11-673 0 0,0-2-5458 0 0,4 11-597 0 0</inkml:trace>
  <inkml:trace contextRef="#ctx0" brushRef="#br0" timeOffset="598.393">0 254 0 0 0,'0'0'1310'0'0,"0"0"573"0"0,0 0 304 0 0,0 0 59 0 0,0 0-123 0 0,0 0-227 0 0,0 0-285 0 0,0 0-211 0 0,0 0-125 0 0,0 0-94 0 0,0 0-81 0 0,0 0-93 0 0,0 0-103 0 0,8 2 5381 0 0,22 4-4740 0 0,78 1 26 0 0,88-11-821 0 0,-159 1-614 0 0,-36 3-113 0 0,-1 0 11 0 0,0 0-13 0 0,0 0 2 0 0,0 0-2 0 0,0 0-10 0 0,0 0-6 0 0,0 0-12 0 0,0 0-3 0 0,0 0 15 0 0,0 0 8 0 0,0 0-9 0 0,0 0-16 0 0,0 0 16 0 0,0 0-13 0 0,0 0 4 0 0,0 0 13 0 0,0 0-15 0 0,0 0-16 0 0,0 0-11 0 0,0 0-16 0 0,0 0-1 0 0,0 0-41 0 0,0 0-62 0 0,-3-1-1711 0 0,6-2-9460 0 0,2 3-556 0 0</inkml:trace>
</inkml:ink>
</file>

<file path=ppt/ink/ink4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23.5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32 56 0 0 0,'0'0'484'0'0,"0"0"620"0"0,0 0 330 0 0,0 0 342 0 0,0 0 203 0 0,0 0-81 0 0,0 0-308 0 0,0 0-387 0 0,0 0-258 0 0,0 0-178 0 0,0 0-132 0 0,0 0-79 0 0,0 0-41 0 0,-5-1-3 0 0,-16-4-24 0 0,16 4-32 0 0,18 20 6275 0 0,54 1-4360 0 0,268-8 228 0 0,-260-8-2457 0 0,-44-1 22 0 0,33-10-143 0 0,-32 3 267 0 0,-32 4-244 0 0,0 0 1 0 0,0 0-13 0 0,0 0-14 0 0,-17-6 683 0 0,-86-39-521 0 0,58 19-82 0 0,24 8-270 0 0,21 18-119 0 0,24 0-4242 0 0,-15 0 2384 0 0,-2 0-3600 0 0,-1 0-5972 0 0</inkml:trace>
</inkml:ink>
</file>

<file path=ppt/ink/ink4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24.41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1 408 0 0,'0'0'2267'0'0,"0"0"-177"0"0,0 0-10 0 0,0 0 76 0 0,0 0-64 0 0,0 0-250 0 0,0 0-338 0 0,0 0-300 0 0,0 0-189 0 0,0 0-69 0 0,0 0-9 0 0,0 0 1 0 0,0 0-26 0 0,0 11 3572 0 0,166 6-135 0 0,-39 0-3937 0 0,90 4 42 0 0,-149-13-311 0 0,-70-6 179 0 0,-2-1-3484 0 0,1-1-4793 0 0,3 0-4113 0 0</inkml:trace>
</inkml:ink>
</file>

<file path=ppt/ink/ink4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26.0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37 1 0 0 0,'0'0'1682'0'0,"0"0"592"0"0,0 0 29 0 0,0 0-226 0 0,0 0-282 0 0,0 0-270 0 0,0 0-216 0 0,0 0-174 0 0,0 0-133 0 0,0 0-95 0 0,0 0-95 0 0,1 4 410 0 0,3 10 9584 0 0,-24 11-10866 0 0,2-3 74 0 0,14-17-18 0 0,5-5 5 0 0,-1 0 1 0 0,0 0-1 0 0,1 0 0 0 0,-1 1 0 0 0,0-1 0 0 0,1 0 0 0 0,-1 0 0 0 0,0 0 0 0 0,1 0 0 0 0,-1 1 0 0 0,0-1 0 0 0,1 0 0 0 0,-1 0 0 0 0,0 1 0 0 0,0-1 0 0 0,1 0 0 0 0,-1 0 0 0 0,0 1 0 0 0,0-1 0 0 0,0 0 1 0 0,1 1-1 0 0,-1-1 0 0 0,0 0 0 0 0,0 1 0 0 0,0-1 0 0 0,0 0 0 0 0,0 1 0 0 0,0-1 0 0 0,1 0 0 0 0,-1 1 0 0 0,0-1 0 0 0,0 0 0 0 0,0 1 0 0 0,0-1 0 0 0,0 1 0 0 0,-1-1 0 0 0,1 0 0 0 0,0 1 0 0 0,44-26 137 0 0,-23 9-59 0 0,-54 38-111 0 0,34-20 43 0 0,0-1 0 0 0,0 0 0 0 0,0 0 0 0 0,0 0 0 0 0,1 0 0 0 0,-1 0 0 0 0,0 0 0 0 0,1 0 0 0 0,-1-1 0 0 0,0 1 0 0 0,1 0 0 0 0,-1-1 0 0 0,1 1 0 0 0,-1-1 0 0 0,1 0 0 0 0,0 1 0 0 0,-1-1 0 0 0,1 0 0 0 0,-1 0 0 0 0,1 0 0 0 0,-1 0 0 0 0,1 0 0 0 0,0 0 0 0 0,-1-1 0 0 0,1 1 0 0 0,-1 0 0 0 0,1-1 0 0 0,-1 1 0 0 0,1-1 1 0 0,-1 0-1 0 0,1 1 0 0 0,-1-1 0 0 0,0 0 0 0 0,1 0-11 0 0,38-49 432 0 0,-40 49-371 0 0,0 1 22 0 0,0 0-21 0 0,-4 0-57 0 0,0 0 0 0 0,0 0 0 0 0,0 1 0 0 0,0-1-1 0 0,0 1 1 0 0,0 0 0 0 0,0 0 0 0 0,0 0-1 0 0,0 0 1 0 0,0 1 0 0 0,1 0 0 0 0,-1-1 0 0 0,1 2-1 0 0,-1-1 1 0 0,1 0 0 0 0,0 0 0 0 0,-3 3-5 0 0,6-4-16 0 0,0-1 2 0 0,0 0 14 0 0,0 0 2 0 0,0 0 35 0 0,0 0-40 0 0,0 0-21 0 0,0 0-32 0 0,2 1-514 0 0,3 1-10095 0 0,-5-1-1505 0 0</inkml:trace>
</inkml:ink>
</file>

<file path=ppt/ink/ink4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27.71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145 16 0 0 0,'0'0'1884'0'0,"0"0"98"0"0,0 0 105 0 0,0 0 80 0 0,0 0-21 0 0,0 0-173 0 0,0 0-270 0 0,0 0-327 0 0,0 0-240 0 0,0 0-177 0 0,0 0-135 0 0,0 0-92 0 0,0 0-63 0 0,1-3-45 0 0,1-7-44 0 0,-1 8-52 0 0,-1 2-25 0 0,0 0-27 0 0,0 0-36 0 0,0 0-11 0 0,-24 29 1656 0 0,5 5-1852 0 0,1 0 0 0 0,2 1 1 0 0,2 0-1 0 0,1 1 0 0 0,2 1 0 0 0,1 0 1 0 0,2 0-1 0 0,2 1 0 0 0,1 0 1 0 0,2 0-1 0 0,2 0 0 0 0,1 1 0 0 0,4 30-233 0 0,-4-46 144 0 0,1 1-1 0 0,1-1 0 0 0,1 0 0 0 0,1 0 0 0 0,1 0 0 0 0,1 0 0 0 0,1-1 1 0 0,1 0-1 0 0,2 4-143 0 0,44 55 752 0 0,-27-51-245 0 0,-27-30-491 0 0,0 0 10 0 0,0 0 1 0 0,0 0 1 0 0,0 0-7 0 0,0 0 10 0 0,0 0 5 0 0,0 0-4 0 0,39 40 187 0 0,13 4-221 0 0,-21-33 182 0 0,-31-11-161 0 0,0 0 12 0 0,0 0-13 0 0,0 0 1 0 0,0 0 26 0 0,0 0-25 0 0,0 0-4 0 0,0 0-18 0 0,0 0 0 0 0,0 0 24 0 0,0 0-10 0 0,0 0-7 0 0,0 0-10 0 0,0 0-11 0 0,-51-18-5203 0 0,37-1-3931 0 0,11 12-2823 0 0</inkml:trace>
</inkml:ink>
</file>

<file path=ppt/ink/ink4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30.0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279 343 0 0 0,'0'0'308'0'0,"0"0"838"0"0,0 0 311 0 0,0 0 120 0 0,0 0 36 0 0,0 0-63 0 0,0 0-135 0 0,0 0-183 0 0,0 0-174 0 0,0 0-99 0 0,0 0-41 0 0,0 0 28 0 0,0 0 41 0 0,4-3 8651 0 0,-2 3-9759 0 0,78-8 2791 0 0,12-3-1686 0 0,-147 44-631 0 0,-261 80-103 0 0,260-87-176 0 0,56-24-54 0 0,0 0 1 0 0,0 0-1 0 0,0 0 0 0 0,0 0 0 0 0,1 0 0 0 0,-1 0 1 0 0,1 0-1 0 0,-1-1 0 0 0,1 1 0 0 0,0 0 0 0 0,-1 0 1 0 0,1 0-1 0 0,0-1 0 0 0,0 1 0 0 0,0 0 0 0 0,0-1 1 0 0,1 1-1 0 0,-1-1 0 0 0,0 1 0 0 0,1-1 0 0 0,-1 0 1 0 0,1 0-1 0 0,-1 0 0 0 0,1 1 0 0 0,0-1 0 0 0,0-1 1 0 0,-1 1-21 0 0,12 6 82 0 0,0-2 1 0 0,0 0-1 0 0,0 0 1 0 0,1-1 0 0 0,-1-1-1 0 0,1 0 1 0 0,0-1-1 0 0,0-1 1 0 0,0 0-1 0 0,0-1 1 0 0,0 0 0 0 0,9-2-83 0 0,-1 2 36 0 0,181 0 256 0 0,-235 23-284 0 0,-260 116 49 0 0,170-65-28 0 0,102-31-38 0 0,20-42 8 0 0,0-1 7 0 0,0 0-16 0 0,0 0 3 0 0,0 0 30 0 0,0 0-21 0 0,0 0 4 0 0,0 0-5 0 0,14 8-42 0 0,24-2 101 0 0,1-2 1 0 0,-1-1 0 0 0,1-2-1 0 0,0-2 1 0 0,29-4-61 0 0,-59 4 10 0 0,176-18 198 0 0,-185 19-199 0 0,0 0 7 0 0,0 0-16 0 0,0 0 7 0 0,0 0 2 0 0,0 0-5 0 0,0 0 43 0 0,0 0-32 0 0,0 0-23 0 0,0 0 6 0 0,0 0-15 0 0,0 0 5 0 0,0 0 12 0 0,0 0-27 0 0,0 0 27 0 0,0 0-1 0 0,0 0 26 0 0,0 0-11 0 0,0 0-5 0 0,0 0 4 0 0,0 0-6 0 0,0 0-10 0 0,0 0 5 0 0,0 0-10 0 0,0 0 9 0 0,0 0-2 0 0,0 0 13 0 0,0 0-3 0 0,0 0-20 0 0,0 0 17 0 0,0 0-8 0 0,0 0 9 0 0,0 0 8 0 0,0 0-3 0 0,0 0-14 0 0,0 0 2 0 0,0 0-13 0 0,0 0 17 0 0,0 0 7 0 0,0 0-15 0 0,0 0-4 0 0,0 0 0 0 0,0 0-3 0 0,0 0-2 0 0,0 0 26 0 0,0 0-5 0 0,0 0-11 0 0,0 0 10 0 0,0 0 4 0 0,0 0-5 0 0,0 0 29 0 0,0 0-34 0 0,0 0-19 0 0,0 0-10 0 0,0 0 25 0 0,0 0-2 0 0,0 0-5 0 0,0 0 5 0 0,0 0 28 0 0,0 0-21 0 0,0 0 4 0 0,0 0-2 0 0,0 0-16 0 0,0 0 1 0 0,0 0 22 0 0,0 0 1 0 0,0 0-16 0 0,0 0-2 0 0,0 0 9 0 0,0 0-10 0 0,0 0-2 0 0,0 0 14 0 0,0 0-10 0 0,0 0 10 0 0,0 0-15 0 0,0 0-1 0 0,0 0 22 0 0,0 0 1 0 0,0 0-12 0 0,0 0 8 0 0,56-14-191 0 0,-41 10 221 0 0,-24-7-2115 0 0,-28 3-2812 0 0,21 8-717 0 0,5 0-1335 0 0,4 0-4916 0 0</inkml:trace>
  <inkml:trace contextRef="#ctx0" brushRef="#br0" timeOffset="1409.52">249 1160 1168 0 0,'0'0'2619'0'0,"0"0"-297"0"0,0 0-143 0 0,0 0 15 0 0,0 0 9 0 0,0 0-148 0 0,0 0-237 0 0,0 0-297 0 0,0 0-272 0 0,0 0-218 0 0,0 0-172 0 0,0 0-122 0 0,0-8 2475 0 0,-47 97-1265 0 0,26-16-1358 0 0,21-72-562 0 0,0-1-15 0 0,0 0-5 0 0,0 3-5 0 0,0-3 5 0 0,0 0-2 0 0,0 0-13 0 0,0 0-12 0 0,0 0-4 0 0,0 0-30 0 0,0 0-34 0 0,0 0-42 0 0,0 0-83 0 0,0 0-115 0 0,0-19-6254 0 0,0 14 1921 0 0,0 4-6721 0 0</inkml:trace>
  <inkml:trace contextRef="#ctx0" brushRef="#br0" timeOffset="1577.748">249 1160 3097 0 0</inkml:trace>
  <inkml:trace contextRef="#ctx0" brushRef="#br0" timeOffset="1998.293">249 1160 3097 0 0,'-26'-110'2313'0'0,"21"88"-415"0"0,5 22-104 0 0,0 0 88 0 0,0 0 47 0 0,0 0-150 0 0,0 0-341 0 0,0 0-375 0 0,0 0-295 0 0,0 0-166 0 0,0 0-72 0 0,4 3 4964 0 0,-5-3-5374 0 0,1-4 525 0 0,45-29-550 0 0,-32 26 466 0 0,-38 29-21 0 0,24-20-754 0 0,12-10-2671 0 0,-4 4-3902 0 0,-3 3-4810 0 0</inkml:trace>
  <inkml:trace contextRef="#ctx0" brushRef="#br0" timeOffset="3817.879">650 869 3353 0 0,'0'0'1897'0'0,"0"0"-190"0"0,0 0 82 0 0,0 0 127 0 0,0 0 2 0 0,0 0-223 0 0,0 0-385 0 0,0 0-341 0 0,0 0-207 0 0,0 0-101 0 0,0 0-25 0 0,0 0 3 0 0,0 0 1 0 0,0 0-2 0 0,0 0-25 0 0,4 7 5713 0 0,2-26-6159 0 0,1 1 1 0 0,1 0 0 0 0,1 0-1 0 0,0 1 1 0 0,2 0-1 0 0,0 1 1 0 0,0 0 0 0 0,2 0-1 0 0,0 1 1 0 0,12-11-168 0 0,0-1 105 0 0,72-65 46 0 0,-25 51-275 0 0,-71 63 83 0 0,4 181 55 0 0,-26-108-178 0 0,30-172 399 0 0,5 45-241 0 0,1 1-1 0 0,2 1 1 0 0,2 1 0 0 0,0 0 0 0 0,2 1 0 0 0,1 2-1 0 0,1 0 1 0 0,1 1 0 0 0,10-7 6 0 0,-24 24-12 0 0,0 0 0 0 0,1 1 0 0 0,0 0 0 0 0,0 0-1 0 0,1 1 1 0 0,0 1 0 0 0,0 0 0 0 0,0 0 0 0 0,0 1 0 0 0,1 1 0 0 0,-1 0 0 0 0,1 1 0 0 0,0 0 0 0 0,0 1 0 0 0,12 1 12 0 0,-24 0-16 0 0,1 23 8 0 0,-15 72 137 0 0,-28 73 56 0 0,21-93-157 0 0,18-25-25 0 0,2-49 9 0 0,0-1 11 0 0,0 0-29 0 0,0 0-20 0 0,0 0-5 0 0,0 0-20 0 0,0 0-6 0 0,0 0-20 0 0,0 0-75 0 0,0 0-86 0 0,-9 0-5138 0 0,5 0-1522 0 0,2 0-5029 0 0</inkml:trace>
  <inkml:trace contextRef="#ctx0" brushRef="#br0" timeOffset="4292.107">1512 862 10442 0 0,'0'0'1575'0'0,"0"0"-585"0"0,0 0-103 0 0,0 0 270 0 0,0 0 224 0 0,0 0 37 0 0,0 0-107 0 0,0 0-220 0 0,0 0-182 0 0,0 0-103 0 0,0 0-105 0 0,0 0-59 0 0,2 6-11 0 0,-1-3-663 0 0,1 0 188 0 0,0 0 0 0 0,-1 1 0 0 0,0-1 0 0 0,0 0 0 0 0,0 1 0 0 0,0-1 0 0 0,-1 1 0 0 0,1-1 0 0 0,-1 1 0 0 0,0-1 0 0 0,0 1 0 0 0,0 0 0 0 0,0-1 0 0 0,-1 1 1 0 0,1-1-1 0 0,-1 1 0 0 0,0-1 0 0 0,-1 4-156 0 0,-17 33 753 0 0,11-17-1963 0 0,8-23-2275 0 0,0-16-6015 0 0,0 10 2915 0 0,0 5-106 0 0</inkml:trace>
  <inkml:trace contextRef="#ctx0" brushRef="#br0" timeOffset="4758.628">1637 560 7706 0 0,'0'0'2321'0'0,"0"0"-365"0"0,0 0-156 0 0,0 0 10 0 0,0 0-99 0 0,0 0-223 0 0,0 0-332 0 0,0 0-317 0 0,0 0-208 0 0,0 0-124 0 0,0 0-95 0 0,0 0-69 0 0,0 0-37 0 0,-3 2-16 0 0,-16 17 243 0 0,11 4 895 0 0,-11-23 550 0 0,18 0-1962 0 0,1 0-24 0 0,0 0-7 0 0,0 0-23 0 0,0 0-37 0 0,0 0-81 0 0,0 0-121 0 0,0 0-207 0 0,4-6-6901 0 0,-1 4 296 0 0,-2-1-4503 0 0</inkml:trace>
  <inkml:trace contextRef="#ctx0" brushRef="#br0" timeOffset="6463.465">1674 394 5457 0 0,'0'0'2695'0'0,"0"0"-780"0"0,0 0-454 0 0,0 0-49 0 0,0 0-6 0 0,0 0-107 0 0,0 0-218 0 0,0 0-227 0 0,0 0-77 0 0,0 0 13 0 0,0 0 69 0 0,0 0 29 0 0,5 4-89 0 0,2 1-482 0 0,0-1-1 0 0,0 0 1 0 0,1-1 0 0 0,-1 1 0 0 0,1-2 0 0 0,0 1 0 0 0,-1-1 0 0 0,1 0 0 0 0,1 0 0 0 0,-1-1 0 0 0,4 0-317 0 0,23 1 723 0 0,-28-1-621 0 0,-1 0 0 0 0,0 0-1 0 0,1-1 1 0 0,-1 0 0 0 0,1 0 0 0 0,-1-1 0 0 0,0 0 0 0 0,1 0 0 0 0,-1 0 0 0 0,0-1 0 0 0,0 0-1 0 0,4-2-101 0 0,1-1 155 0 0,73-60 532 0 0,-59 158-110 0 0,8 163-385 0 0,-27-42-154 0 0,-1-141-1 0 0,-5-72-36 0 0,0-1 13 0 0,8-11 825 0 0,36-75-641 0 0,52-100-74 0 0,14-83-66 0 0,-90 203-14 0 0,-20 65-10 0 0,0 1-7 0 0,0 0 12 0 0,0 0-38 0 0,0 0-9 0 0,0 0 20 0 0,0 0-4 0 0,0 0 23 0 0,0 0-39 0 0,0 0 20 0 0,0 0-2 0 0,0 0 1 0 0,0 0 14 0 0,0 0 10 0 0,0 0-26 0 0,0 0 19 0 0,0 0-9 0 0,0 0 1 0 0,0 0 38 0 0,0 0-13 0 0,0 0-29 0 0,0 0-7 0 0,0 0-9 0 0,0 0 40 0 0,0 0 16 0 0,0 0-21 0 0,0 0-12 0 0,0 0 7 0 0,0 0-16 0 0,0 0 7 0 0,0 0 36 0 0,0 0-50 0 0,0 0 5 0 0,0 0 3 0 0,0 0-26 0 0,0 0 14 0 0,0 0 2 0 0,0 0-12 0 0,0 0-2 0 0,0 0 20 0 0,0 0 6 0 0,0 0 4 0 0,0 0-2 0 0,0 0-6 0 0,0 0-34 0 0,0 0-2 0 0,0 0 17 0 0,0 0 11 0 0,0 0-14 0 0,0 0 25 0 0,0 0 8 0 0,0 0-6 0 0,0 0-20 0 0,0 0-9 0 0,0 0-8 0 0,0 0 7 0 0,0 0 8 0 0,0 0 35 0 0,0 0-16 0 0,0 0-13 0 0,0 0-19 0 0,0 0 4 0 0,0 0 21 0 0,0 0 17 0 0,0 0-10 0 0,0 0-22 0 0,0 0-13 0 0,0 0 0 0 0,0 0-3 0 0,0 0 25 0 0,0 0 3 0 0,0 0-8 0 0,0 0 9 0 0,0 0 2 0 0,0 0-4 0 0,0 0-11 0 0,0 0 12 0 0,0 0-9 0 0,0 0 16 0 0,0 0-20 0 0,0 0-21 0 0,0 0 16 0 0,0 0 9 0 0,0 0 17 0 0,0 0 8 0 0,0 0-5 0 0,0 0-5 0 0,0 0 2 0 0,0 0-9 0 0,0 0-17 0 0,0 0 12 0 0,0 0-13 0 0,0 0-2 0 0,0 0 24 0 0,0 0-1 0 0,0 0-4 0 0,0 0 19 0 0,0 0-24 0 0,0 0 7 0 0,0 0-2 0 0,0 0-41 0 0,0 0 20 0 0,0 0 22 0 0,0 0 5 0 0,0 0 10 0 0,0 0 9 0 0,0 0-31 0 0,0 0-10 0 0,0 0 18 0 0,0 0-29 0 0,0 0 9 0 0,0 0 11 0 0,0 0 36 0 0,0 0-12 0 0,0 0-10 0 0,0 0-9 0 0,0 0-24 0 0,0 0 5 0 0,0 0-1 0 0,0 0-6 0 0,0 0 11 0 0,0 0 6 0 0,-12-1-6823 0 0,-2-1 1377 0 0,5 2-2052 0 0,2 0-3508 0 0</inkml:trace>
  <inkml:trace contextRef="#ctx0" brushRef="#br0" timeOffset="7715.772">2353 873 2633 0 0,'0'0'2816'0'0,"0"0"-607"0"0,0 0-273 0 0,0 0-34 0 0,0 0-27 0 0,0 0-107 0 0,0 0-219 0 0,0 0-272 0 0,0 0-293 0 0,0 0-199 0 0,0 0-141 0 0,0 0-100 0 0,0 0-39 0 0,0 0-46 0 0,-10 15 871 0 0,-27 59-129 0 0,14 43-71 0 0,24-115-1103 0 0,0 0 0 0 0,-1 0 0 0 0,1 0 0 0 0,0 0 1 0 0,0 0-1 0 0,0-1 0 0 0,0 1 0 0 0,1 0 0 0 0,-1-1 0 0 0,0 1 1 0 0,1 0-1 0 0,-1-1 0 0 0,1 0 0 0 0,-1 1 0 0 0,1-1 0 0 0,0 0 1 0 0,0 0-1 0 0,-1 0 0 0 0,1 0 0 0 0,0 0 0 0 0,0 0 0 0 0,0-1 1 0 0,0 1-1 0 0,0-1 0 0 0,0 1 0 0 0,0-1 0 0 0,0 0 0 0 0,0 0 1 0 0,0 0-1 0 0,1 0 0 0 0,-1 0 0 0 0,0 0 0 0 0,0 0 0 0 0,0-1 1 0 0,1 0-28 0 0,2-32-3716 0 0,-5 27 2174 0 0,0-4-2536 0 0,-1 5-1631 0 0,0 0-5528 0 0</inkml:trace>
  <inkml:trace contextRef="#ctx0" brushRef="#br0" timeOffset="8127.536">2473 619 9842 0 0,'0'0'2323'0'0,"0"0"-466"0"0,0 0-221 0 0,0 0-8 0 0,0 0-43 0 0,0 0-176 0 0,0 0-287 0 0,0 0-285 0 0,0 0-184 0 0,0 0-104 0 0,0 0-36 0 0,0 0-27 0 0,0 0-70 0 0,-17 7 391 0 0,-10 7-403 0 0,27-13-384 0 0,0-1 3 0 0,0 0-2 0 0,0 0-13 0 0,0 0-11 0 0,20-4 259 0 0,-2-6 93 0 0,-32 13 34 0 0,-28 15-569 0 0,41-18 24 0 0,1 0-86 0 0,0 0-134 0 0,0 0-223 0 0,0 0-336 0 0,0 0-506 0 0,0 0-926 0 0,1 0-2780 0 0,0-3-6241 0 0</inkml:trace>
  <inkml:trace contextRef="#ctx0" brushRef="#br0" timeOffset="8886.593">1917 126 2745 0 0,'0'0'4830'0'0,"0"0"-2135"0"0,0 0-813 0 0,0 0-71 0 0,0 0-73 0 0,0 0-119 0 0,0 0-248 0 0,0 0-328 0 0,0 0-306 0 0,0 0-194 0 0,0 0-132 0 0,0 0-74 0 0,8-4 2181 0 0,214-3 25 0 0,-62 7-1256 0 0,-160 0-1223 0 0,-19-12 413 0 0,-30-40-235 0 0,32 18-1099 0 0,16 18-6328 0 0,1 15 132 0 0,0 1-5033 0 0</inkml:trace>
  <inkml:trace contextRef="#ctx0" brushRef="#br0" timeOffset="9613.135">2607 177 1016 0 0,'0'0'3741'0'0,"0"0"-1159"0"0,0 0-360 0 0,0 0 24 0 0,0 0-65 0 0,0 0-184 0 0,0 0-286 0 0,0 0-315 0 0,0 0-306 0 0,0 0-202 0 0,0 0-131 0 0,0 0-59 0 0,0 0-13 0 0,0-4-17 0 0,-3-10-45 0 0,3 10-83 0 0,0 4-77 0 0,0 0-76 0 0,0 0-59 0 0,0 0-27 0 0,8 1 486 0 0,6 6-321 0 0,2 1-212 0 0,1 0 1 0 0,-1 1 0 0 0,0 1 0 0 0,-1 0 0 0 0,0 1 0 0 0,-1 1 0 0 0,13 12-255 0 0,-9 0 40 0 0,0 0 0 0 0,-2 1 0 0 0,0 1 0 0 0,-2 1 0 0 0,-1 0 1 0 0,-1 0-1 0 0,-2 2 0 0 0,0-1 0 0 0,-2 1 0 0 0,-2 0 0 0 0,0 1 0 0 0,-2 0 0 0 0,-1 0 0 0 0,-1 0 0 0 0,-2 0 0 0 0,-1 10-40 0 0,1-23 3 0 0,-1 0 0 0 0,0 0-1 0 0,-1 0 1 0 0,0 0-1 0 0,-2 0 1 0 0,0-1-1 0 0,0 0 1 0 0,-2 0 0 0 0,0 0-1 0 0,-1 0 1 0 0,-1-1-1 0 0,0 0 1 0 0,-8 10-3 0 0,4-7-10 0 0,-1 0 0 0 0,-1-1 0 0 0,-1-1 1 0 0,0 0-1 0 0,-1-1 0 0 0,-13 9 10 0 0,17-15-54 0 0,0-1 1 0 0,0 0-1 0 0,-1-1 0 0 0,0-1 1 0 0,0 0-1 0 0,-1-1 0 0 0,0 0 1 0 0,-6 1 53 0 0,20-6-96 0 0,0 0 0 0 0,-1 0 0 0 0,1 0 0 0 0,-1 1 0 0 0,1-1 1 0 0,0 0-1 0 0,-1 0 0 0 0,1 0 0 0 0,0 0 0 0 0,-1 0 0 0 0,1 0 1 0 0,-1 0-1 0 0,1 0 0 0 0,0 0 0 0 0,-1 0 0 0 0,1 0 0 0 0,-1 0 0 0 0,1 0 1 0 0,0 0-1 0 0,-1-1 0 0 0,1 1 0 0 0,0 0 0 0 0,-1 0 0 0 0,1 0 1 0 0,0-1-1 0 0,-1 1 0 0 0,1 0 0 0 0,0 0 0 0 0,-1-1 0 0 0,1 1 0 0 0,0 0 1 0 0,0 0-1 0 0,-1-1 0 0 0,1 1 0 0 0,0 0 0 0 0,0-1 0 0 0,0 1 1 0 0,-1 0-1 0 0,1-1 0 0 0,0 1 0 0 0,0-1 0 0 0,0 1 0 0 0,0 0 0 0 0,0-1 1 0 0,0 1-1 0 0,0 0 0 0 0,0-1 0 0 0,0 1 0 0 0,0-1 0 0 0,0 1 1 0 0,0 0-1 0 0,0-1 0 0 0,0 1 0 0 0,0-1 0 0 0,0 1 0 0 0,0 0 0 0 0,1-1 1 0 0,-1 1-1 0 0,0 0 0 0 0,0-1 0 0 0,0 1 96 0 0,1-14-4516 0 0,-3 8-2485 0 0,2 1-4763 0 0</inkml:trace>
</inkml:ink>
</file>

<file path=ppt/ink/ink4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51.43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179 461 5721 0 0,'0'0'2333'0'0,"0"0"-361"0"0,0 0-190 0 0,0 0-83 0 0,0 0-107 0 0,0 0-189 0 0,0 0-259 0 0,0 0-247 0 0,0 0-155 0 0,0 0-105 0 0,0 0 0 0 0,9 0 2470 0 0,-27 105 56 0 0,-48 45-3054 0 0,30-78-8 0 0,-10 24-1325 0 0,39-85-3795 0 0,13-23-6050 0 0,1-2 5213 0 0,-4 7 1985 0 0</inkml:trace>
  <inkml:trace contextRef="#ctx0" brushRef="#br0" timeOffset="419.818">208 442 4225 0 0,'0'0'3093'0'0,"0"0"-293"0"0,0 0-309 0 0,0 0-265 0 0,0 0-295 0 0,0 0-345 0 0,0 0-318 0 0,0 0-288 0 0,0 0-255 0 0,0 0-187 0 0,0 0-96 0 0,0 0-69 0 0,0 0-39 0 0,-1-3-14 0 0,1 3-291 0 0,0 1 0 0 0,0-1 0 0 0,-1 0 1 0 0,1 1-1 0 0,0-1 0 0 0,0 1 1 0 0,0-1-1 0 0,-1 1 0 0 0,1-1 0 0 0,0 0 1 0 0,0 1-1 0 0,-1-1 0 0 0,1 0 1 0 0,0 1-1 0 0,-1-1 0 0 0,1 0 0 0 0,-1 1 1 0 0,1-1-1 0 0,0 0 0 0 0,-1 0 0 0 0,1 0 1 0 0,-1 1-1 0 0,1-1 0 0 0,-1 0 1 0 0,1 0-1 0 0,0 0 0 0 0,-1 0 0 0 0,1 0 1 0 0,-1 0-1 0 0,1 0 0 0 0,-1 0 1 0 0,1 0-1 0 0,-1 0 0 0 0,1 0 0 0 0,-1 0 1 0 0,1 0-1 0 0,-1 0 0 0 0,1 0 1 0 0,0 0-1 0 0,-1 0 0 0 0,1-1 0 0 0,-1 1 1 0 0,1 0-1 0 0,-1-1-29 0 0,-3 62 1515 0 0,43 36-738 0 0,-10-37-667 0 0,34 65-86 0 0,-62-123-21 0 0,0 0 1 0 0,1-1-1 0 0,-1 1 1 0 0,1-1-1 0 0,0 1 1 0 0,-1-1-1 0 0,1 0 1 0 0,0 1-1 0 0,0-1 1 0 0,0 0-1 0 0,0 0 1 0 0,0-1-1 0 0,0 1 1 0 0,0 0-1 0 0,0-1 1 0 0,0 1-1 0 0,1-1 1 0 0,-1 1-1 0 0,0-1 1 0 0,0 0-1 0 0,0 0 1 0 0,1 0-1 0 0,-1-1 1 0 0,0 1-1 0 0,0 0 1 0 0,0-1-1 0 0,0 1 1 0 0,0-1-1 0 0,0 0 1 0 0,1 0-1 0 0,-2 0 1 0 0,1 0-1 0 0,0 0 1 0 0,0 0-1 0 0,0 0 1 0 0,0-1-1 0 0,-1 1 1 0 0,1 0-1 0 0,1-2-3 0 0,58-73 452 0 0,-53 64-393 0 0,14-21 50 0 0,-2-2 1 0 0,-1 0 0 0 0,-2-1-1 0 0,-2-1 1 0 0,-1 0 0 0 0,-1-2-1 0 0,-3 1 1 0 0,1-10-110 0 0,-10 18-24 0 0,-1 30-39 0 0,-14 4-1341 0 0,-10 36-2110 0 0,12-15-4162 0 0,7-17-3836 0 0</inkml:trace>
  <inkml:trace contextRef="#ctx0" brushRef="#br0" timeOffset="723.737">818 498 16011 0 0,'0'0'1158'0'0,"0"0"-467"0"0,0 0-139 0 0,0 0 20 0 0,0 0-26 0 0,0 0-108 0 0,0 0-152 0 0,0 0-130 0 0,0 0-74 0 0,0 0-40 0 0,-11 31-2 0 0,-28 95 17 0 0,38-125-51 0 0,0-1-1 0 0,0 1 0 0 0,0 0 1 0 0,1-1-1 0 0,-1 1 1 0 0,0 0-1 0 0,1-1 1 0 0,-1 1-1 0 0,1 0 1 0 0,-1 0-1 0 0,1 0 1 0 0,-1-1-1 0 0,1 1 1 0 0,-1 0-1 0 0,1 0 1 0 0,0 0-1 0 0,0 0 1 0 0,-1 0-1 0 0,1 0 1 0 0,0 0-1 0 0,0 0 1 0 0,0 0-1 0 0,0 0 0 0 0,0 0 1 0 0,0 0-1 0 0,0 0 1 0 0,0-1-1 0 0,1 1 1 0 0,-1 0-1 0 0,0 0 1 0 0,0 0-1 0 0,1 0 1 0 0,-1 0-1 0 0,1 0 1 0 0,-1 0-1 0 0,1-1 1 0 0,-1 1-1 0 0,1 0 1 0 0,-1 0-1 0 0,1-1 1 0 0,0 1-1 0 0,-1 0 0 0 0,1-1 1 0 0,0 1-1 0 0,0 0 1 0 0,0-1-1 0 0,-1 1 1 0 0,1-1-1 0 0,0 0 1 0 0,0 1-1 0 0,0-1 1 0 0,0 0-1 0 0,0 1 1 0 0,0-1-1 0 0,0 0-5 0 0,4 0 133 0 0,5 2 69 0 0,-1-1 0 0 0,0-1 1 0 0,1 0-1 0 0,-1 0 1 0 0,0-1-1 0 0,0 0 1 0 0,1 0-1 0 0,-1-1 1 0 0,0-1-1 0 0,0 1 1 0 0,0-1-1 0 0,-1-1 1 0 0,1 0-1 0 0,-1 0 1 0 0,0-1-1 0 0,0 0 1 0 0,0 0-1 0 0,-1 0 1 0 0,1-1-1 0 0,-1-1 1 0 0,-1 1-1 0 0,1-1 1 0 0,-1 0-1 0 0,-1 0 1 0 0,1-1-1 0 0,-1 0 1 0 0,0 0-1 0 0,-1 0 1 0 0,0 0-1 0 0,0-1 1 0 0,0-3-203 0 0,-3 6-4 0 0,0 0 1 0 0,0 0-1 0 0,0 0 1 0 0,-1-1-1 0 0,0 1 1 0 0,-1 0-1 0 0,1 0 0 0 0,-1-1 1 0 0,0 1-1 0 0,-1 0 1 0 0,0 0-1 0 0,0 0 1 0 0,0 0-1 0 0,0 0 1 0 0,-1 1-1 0 0,0-1 1 0 0,0 1-1 0 0,-1 0 0 0 0,1 0 1 0 0,-1 0-1 0 0,0 0 1 0 0,-1 0-1 0 0,1 1 1 0 0,-1 0-1 0 0,0 0 1 0 0,0 0-1 0 0,0 0 1 0 0,-1 1 3 0 0,-30-13-3708 0 0,-3 11-3433 0 0,28 5-4852 0 0</inkml:trace>
  <inkml:trace contextRef="#ctx0" brushRef="#br0" timeOffset="1068.446">1337 1 15651 0 0,'0'0'1923'0'0,"0"0"-569"0"0,0 0-275 0 0,0 0-33 0 0,0 0-37 0 0,0 0-55 0 0,0 0-121 0 0,0 0-141 0 0,0 0-69 0 0,0 0-56 0 0,0 0-70 0 0,0 0-83 0 0,0 0-44 0 0,-14 30-51 0 0,-41 97-48 0 0,34-51 256 0 0,22-59-426 0 0,10 130 351 0 0,-5 74-512 0 0,-14-194-458 0 0,8-27 421 0 0,0-1 0 0 0,0 1-1 0 0,0 0 1 0 0,0-1 0 0 0,0 1-1 0 0,0 0 1 0 0,0-1-1 0 0,0 1 1 0 0,0 0 0 0 0,0-1-1 0 0,-1 1 1 0 0,1 0 0 0 0,0-1-1 0 0,0 1 1 0 0,0 0-1 0 0,0-1 1 0 0,0 1 0 0 0,-1 0-1 0 0,1 0 1 0 0,0-1 0 0 0,0 1-1 0 0,0 0 1 0 0,-1 0-1 0 0,1-1 1 0 0,0 1 0 0 0,0 0-1 0 0,-1 0 1 0 0,1 0 0 0 0,0 0-1 0 0,-1-1 1 0 0,1 1 0 0 0,0 0-1 0 0,-1 0 1 0 0,1 0-1 0 0,0 0 1 0 0,-1 0 0 0 0,1 0-1 0 0,0 0 1 0 0,-1 0 0 0 0,1 0-1 0 0,0 0 1 0 0,-1 0-1 0 0,1 0 1 0 0,0 0 0 0 0,-1 0-1 0 0,1 0 1 0 0,0 0 0 0 0,0 0-1 0 0,-1 0 1 0 0,1 0-1 0 0,0 1 1 0 0,-1-1 0 0 0,1 0-1 0 0,0 0 1 0 0,-1 0 0 0 0,1 0-1 0 0,0 1 1 0 0,0-1 0 0 0,0 0-1 0 0,-1 0 1 0 0,1 1-1 0 0,0-1 1 0 0,0 0 0 0 0,-1 1 97 0 0,-3-14-2647 0 0,-2-6-5971 0 0,4 11-1990 0 0</inkml:trace>
  <inkml:trace contextRef="#ctx0" brushRef="#br0" timeOffset="1313.126">963 336 7290 0 0,'0'0'4497'0'0,"0"0"-1832"0"0,0 0-819 0 0,0 0-28 0 0,0 0-92 0 0,0 0-282 0 0,0 0-357 0 0,0 0-324 0 0,0 0-226 0 0,32-2-134 0 0,105-4-106 0 0,11-13 115 0 0,-89 10-473 0 0,42-4-459 0 0,-33 14-2713 0 0,-52 2 212 0 0,-5 1-2614 0 0,-5 0-5504 0 0</inkml:trace>
  <inkml:trace contextRef="#ctx0" brushRef="#br0" timeOffset="11188.422">1407 534 1328 0 0,'0'0'1381'0'0,"0"0"-225"0"0,0 0 61 0 0,0 0 281 0 0,0 0 202 0 0,0 0 33 0 0,0 0-153 0 0,0 0-224 0 0,0 0-186 0 0,0 0-158 0 0,0 0-108 0 0,5 3-86 0 0,35 10 1883 0 0,12 8 1249 0 0,-16-19-2835 0 0,-28-1-951 0 0,0-1-1 0 0,0 1 1 0 0,0-1 0 0 0,0 0 0 0 0,0-1 0 0 0,0 0-1 0 0,0 0 1 0 0,0-1 0 0 0,0 0 0 0 0,0-1 0 0 0,-1 1-1 0 0,8-5-163 0 0,84-48 1310 0 0,-98 53-1296 0 0,0-1 0 0 0,1 1 0 0 0,-1 0 1 0 0,0-1-1 0 0,-1 1 0 0 0,1 0 0 0 0,0-1 0 0 0,-1 1 0 0 0,1-1 1 0 0,-1 1-1 0 0,0-1 0 0 0,1 1 0 0 0,-1-1 0 0 0,-1 1 1 0 0,1-1-1 0 0,0 1 0 0 0,0-1 0 0 0,-1 1 0 0 0,0-1 0 0 0,1 1 1 0 0,-1-1-1 0 0,0 1 0 0 0,0 0 0 0 0,0-1 0 0 0,-1 1 0 0 0,1 0 1 0 0,-1 0-1 0 0,1 0 0 0 0,-1 0 0 0 0,1 0 0 0 0,-1 0 0 0 0,0 1 1 0 0,0-1-1 0 0,0 1 0 0 0,0-1 0 0 0,0 1 0 0 0,0-1 0 0 0,-1 1 1 0 0,1 0-1 0 0,-2 0-14 0 0,-120-15 14 0 0,117 18-2 0 0,-1 0 0 0 0,1 1-1 0 0,0 0 1 0 0,0 0-1 0 0,0 0 1 0 0,1 1 0 0 0,-1 0-1 0 0,1 0 1 0 0,0 1-1 0 0,0 0 1 0 0,0 0 0 0 0,0 0-1 0 0,0 2-11 0 0,-7 8 77 0 0,0-1 0 0 0,2 2-1 0 0,-1-1 1 0 0,2 2 0 0 0,1-1 0 0 0,0 1 0 0 0,-4 11-77 0 0,-7 85 634 0 0,21-110-604 0 0,1 0 0 0 0,0 1-1 0 0,0-1 1 0 0,0 0-1 0 0,0 0 1 0 0,1 0 0 0 0,-1 0-1 0 0,1-1 1 0 0,0 1 0 0 0,0-1-1 0 0,0 0 1 0 0,0 0-1 0 0,0 0 1 0 0,0 0 0 0 0,1 0-1 0 0,-1 0 1 0 0,0-1-1 0 0,1 0 1 0 0,0 0 0 0 0,-1 0-1 0 0,1 0 1 0 0,0 0 0 0 0,-1-1-1 0 0,4 1-29 0 0,15 0 105 0 0,0 0 0 0 0,-1-1 0 0 0,1-1 0 0 0,0-1 0 0 0,-1-1 0 0 0,1-1 0 0 0,7-2-105 0 0,55-16 192 0 0,-83 21-177 0 0,1 1 6 0 0,-2 0-30 0 0,0 0-47 0 0,0 0-44 0 0,-23-3-3693 0 0,-1-1-4557 0 0,18 4-3764 0 0</inkml:trace>
  <inkml:trace contextRef="#ctx0" brushRef="#br0" timeOffset="12354.617">39 984 0 0 0,'0'0'555'0'0,"0"0"413"0"0,0 0 52 0 0,0 0 22 0 0,0 0 170 0 0,0 0 112 0 0,0 0 119 0 0,0 0 54 0 0,0 0-52 0 0,0 0-60 0 0,0 0-100 0 0,-7 1-145 0 0,-18 4-137 0 0,18-4-111 0 0,7-1-61 0 0,0 0-53 0 0,0 0-50 0 0,10 8 4899 0 0,19-3-5252 0 0,-23-4 228 0 0,165 0 1488 0 0,138-41-808 0 0,131-9-606 0 0,53 2-185 0 0,-292 32-266 0 0,-72-4-32 0 0,-26-2 35 0 0,-89 20-231 0 0,-15 0-756 0 0,-5-2-46 0 0,2 1 26 0 0,-14-8-1877 0 0,7 0-6688 0 0,9 7-2541 0 0</inkml:trace>
  <inkml:trace contextRef="#ctx0" brushRef="#br0" timeOffset="12908.416">2189 350 11146 0 0,'0'0'2086'0'0,"0"0"-445"0"0,0 0-183 0 0,0 0-31 0 0,0 0-89 0 0,0 0-207 0 0,0 0-273 0 0,0 0-230 0 0,0 0-128 0 0,0 0-49 0 0,0 0 5 0 0,0 0 14 0 0,0 0 6 0 0,0 0-21 0 0,0 0-55 0 0,0 0-33 0 0,-22 8 1067 0 0,-20 10-1082 0 0,42-18-343 0 0,0 0-16 0 0,0 0-3 0 0,0 0 14 0 0,0 0 10 0 0,17-4 379 0 0,44-28 492 0 0,-104 39 225 0 0,4 14-1206 0 0,51-17-6019 0 0,-6-4-320 0 0,-4 0-4918 0 0</inkml:trace>
  <inkml:trace contextRef="#ctx0" brushRef="#br0" timeOffset="13504.708">2154 608 5985 0 0,'0'0'3820'0'0,"0"0"-1308"0"0,0 0-603 0 0,0 0-160 0 0,0 0-140 0 0,0 0-250 0 0,0 0-299 0 0,0 0-239 0 0,0 0-131 0 0,0 0-58 0 0,0 0 14 0 0,0 0 6 0 0,0 0-34 0 0,-2 12 2510 0 0,-28 16-2573 0 0,28-22-261 0 0,19-10-67 0 0,27-12 34 0 0,3-9 104 0 0,-131 64 1136 0 0,103-39-1649 0 0,-11-6-9599 0 0,-8 5-1029 0 0</inkml:trace>
  <inkml:trace contextRef="#ctx0" brushRef="#br0" timeOffset="15303.598">2156 361 0 0 0,'0'0'505'0'0,"0"0"878"0"0,0 0 226 0 0,0 0-142 0 0,0 0-282 0 0,0 0-254 0 0,0 0-168 0 0,0 0-122 0 0,0 0-44 0 0,0 0-7 0 0,2-4 35 0 0,14-20 1655 0 0,-7 19 4076 0 0,-22 13-3934 0 0,-8 2-1632 0 0,39-6 816 0 0,21-22 1172 0 0,-62 19-2646 0 0,22-1-549 0 0,-26 5 930 0 0,21-4-4454 0 0,0-1-4024 0 0,6 0-3348 0 0</inkml:trace>
  <inkml:trace contextRef="#ctx0" brushRef="#br0" timeOffset="15977.207">2217 630 0 0 0,'0'0'437'0'0,"0"0"642"0"0,0 0 192 0 0,0 0-33 0 0,0 0 18 0 0,0 0 3 0 0,0 0-21 0 0,0 0-19 0 0,0 0-63 0 0,0 0-60 0 0,0 0-64 0 0,0 0-92 0 0,-5 3-89 0 0,-12 6-102 0 0,13-6-91 0 0,4-3-71 0 0,0 0-65 0 0,0 0-84 0 0,0 0-59 0 0,0 0-46 0 0,0 0-39 0 0,0 0 9 0 0,0 0 19 0 0,29 3 5368 0 0,-33 0-5823 0 0,-15 9 1389 0 0,26-23-1933 0 0,-4 8-682 0 0,0 0-2344 0 0,-2-1-7253 0 0,-1 3 2181 0 0</inkml:trace>
  <inkml:trace contextRef="#ctx0" brushRef="#br0" timeOffset="16640.793">2172 347 0 0 0,'0'0'389'0'0,"0"0"968"0"0,0 0 284 0 0,0 0-76 0 0,0 0-84 0 0,0 0-135 0 0,0 0-151 0 0,0 0-56 0 0,0 0-47 0 0,0 0-36 0 0,0 0-43 0 0,0 0-88 0 0,-5-8 2644 0 0,1 8-3376 0 0,1 0 1 0 0,0 1 0 0 0,0-1 0 0 0,0 1-1 0 0,0-1 1 0 0,0 1 0 0 0,0 0-1 0 0,0 0 1 0 0,0 0 0 0 0,0 1-1 0 0,0-1 1 0 0,1 1 0 0 0,-1-1-1 0 0,0 1 1 0 0,1 0 0 0 0,-1 0-1 0 0,1 0 1 0 0,0 0 0 0 0,0 1-1 0 0,0-1 1 0 0,0 1 0 0 0,0 0-194 0 0,1-3 98 0 0,1 0-22 0 0,0 0-8 0 0,0 0 16 0 0,0 0 38 0 0,0 0 39 0 0,0 0 27 0 0,0 0 50 0 0,43-18 1590 0 0,-1-7-1033 0 0,-42 24-624 0 0,0 1-3 0 0,0 0 12 0 0,-18 0 73 0 0,23-1-2219 0 0,-1-1-906 0 0,1 2-4518 0 0,-3 0-4545 0 0</inkml:trace>
</inkml:ink>
</file>

<file path=ppt/ink/ink4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7:19.86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0 464 13859 0 0,'0'0'2304'0'0,"0"0"-530"0"0,0 0-232 0 0,0 0-161 0 0,0 0-162 0 0,0 0-212 0 0,0 0-212 0 0,0 0-135 0 0,0 0-97 0 0,0 0-71 0 0,0 0-29 0 0,0 0-51 0 0,0 0-44 0 0,8-15-40 0 0,24-49-40 0 0,34-41 868 0 0,41-71-394 0 0,-81 153-719 0 0,-25 23-53 0 0,-1 0 2 0 0,0 0-2 0 0,0 0-12 0 0,0 0-7 0 0,0 0-19 0 0,0 23-19 0 0,16 135-21 0 0,8-70 19 0 0,-24-87 71 0 0,0 0-1 0 0,1 0 1 0 0,-1 1 0 0 0,0-1-1 0 0,0 0 1 0 0,1 0 0 0 0,-1 1-1 0 0,1-1 1 0 0,-1 0 0 0 0,1 0 0 0 0,-1 0-1 0 0,1 0 1 0 0,0 1 0 0 0,-1-1-1 0 0,1 0 1 0 0,0 0 0 0 0,0-1-1 0 0,0 1 1 0 0,0 0 0 0 0,0 0 0 0 0,0 0-1 0 0,0-1 1 0 0,0 1 0 0 0,0 0-1 0 0,0-1 1 0 0,0 1 0 0 0,1-1-1 0 0,-1 1 1 0 0,0-1 0 0 0,0 0 0 0 0,1 1-1 0 0,-1-1 1 0 0,0 0 0 0 0,0 0-1 0 0,1 0 1 0 0,-1 0 0 0 0,0 0-1 0 0,1 0 1 0 0,-1 0 0 0 0,0-1 0 0 0,0 1-1 0 0,1 0 1 0 0,-1-1 0 0 0,0 1-1 0 0,0-1 1 0 0,0 1 0 0 0,0-1-1 0 0,1 0-1 0 0,52-46 190 0 0,-44 36-168 0 0,113-125 160 0 0,88-39 8 0 0,-203 170-139 0 0,-7 5-44 0 0,-1 0 1 0 0,0 0-32 0 0,-2 16 52 0 0,-20 48 280 0 0,14-44-281 0 0,1 0-1 0 0,1 1 1 0 0,0 0 0 0 0,2 0-1 0 0,1 1 1 0 0,0-1-1 0 0,1 4-26 0 0,2 4 24 0 0,-1-18-19 0 0,0 0 1 0 0,1 1 0 0 0,1-1 0 0 0,0 0 0 0 0,0 1 0 0 0,1-1 0 0 0,1 0 0 0 0,0 0 0 0 0,0 0 0 0 0,2 2-6 0 0,10 1-957 0 0,-10-24-8673 0 0,-5 6-2342 0 0</inkml:trace>
</inkml:ink>
</file>

<file path=ppt/ink/ink4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7:15.86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383 1 5921 0 0,'0'0'2542'0'0,"0"0"-592"0"0,0 0-294 0 0,0 0-62 0 0,0 0-42 0 0,0 0-127 0 0,0 0-251 0 0,0 0-296 0 0,0 0-242 0 0,0 0-169 0 0,0 0-99 0 0,6 1 2790 0 0,16 1-1280 0 0,82 21 134 0 0,9-9-1321 0 0,-125-6 697 0 0,-125 33-1233 0 0,-6 10-132 0 0,-40 33-19 0 0,90-25 26 0 0,93-58-29 0 0,0 0 0 0 0,0 0 0 0 0,0 0 0 0 0,1 0 0 0 0,-1 0 0 0 0,0 0 0 0 0,0 0 0 0 0,1 0 0 0 0,-1 0 0 0 0,1 0 0 0 0,-1 0 0 0 0,1 0 0 0 0,-1-1 0 0 0,1 1 0 0 0,-1 0 0 0 0,1 0 0 0 0,0-1-1 0 0,-1 1 1 0 0,1 0 0 0 0,0-1 0 0 0,0 1 0 0 0,0-1 0 0 0,-1 1 0 0 0,1-1 0 0 0,0 1 0 0 0,0-1 0 0 0,0 1 0 0 0,0-1 0 0 0,0 0 0 0 0,0 0 0 0 0,0 1 0 0 0,0-1 0 0 0,0 0 0 0 0,0 0 0 0 0,0 0-1 0 0,27 5 95 0 0,0 0 0 0 0,0-3-1 0 0,0 0 1 0 0,0-1 0 0 0,26-4-95 0 0,12 1 56 0 0,72 13 12 0 0,-76-4-104 0 0,-45 1 180 0 0,-38 0-148 0 0,-19 5 14 0 0,0 3-1 0 0,1 1 0 0 0,1 2 0 0 0,1 1 0 0 0,-26 20-9 0 0,-20 15 37 0 0,-74 86 20 0 0,116-97-83 0 0,73-33 177 0 0,100-1 123 0 0,152-14 216 0 0,-247 1-433 0 0,-37 3-44 0 0,0 0-13 0 0,0 0 7 0 0,0 0 2 0 0,0 0-13 0 0,0 0 20 0 0,0 0 3 0 0,0 0 1 0 0,0 0-12 0 0,0 0-16 0 0,0 0-8 0 0,0 0 15 0 0,0 0-6 0 0,0 0 16 0 0,0 0-2 0 0,0 0-7 0 0,0 0 16 0 0,0 0-3 0 0,0 0 7 0 0,0 0-8 0 0,0 0-21 0 0,0 0-2 0 0,0 0 2 0 0,0 0 18 0 0,0 0 1 0 0,0 0-5 0 0,0 0-10 0 0,0 0-1 0 0,0 0 13 0 0,0 0 8 0 0,0 0-1 0 0,0 0-7 0 0,0 0-12 0 0,0 0-1 0 0,0 0 8 0 0,0 0-9 0 0,0 0 18 0 0,0 0-1 0 0,0 0-15 0 0,0 0 12 0 0,0 0-14 0 0,0 0-5 0 0,0 0 25 0 0,0 0-22 0 0,0 0 12 0 0,0 0 2 0 0,0 0-12 0 0,0 0-3 0 0,0 0 14 0 0,0 0 0 0 0,0 0-8 0 0,0 0 24 0 0,0 0-8 0 0,0 0-10 0 0,0 0-18 0 0,0 0 4 0 0,0 0 2 0 0,0 0 14 0 0,0 0 4 0 0,0 0 0 0 0,0 0 4 0 0,0 0 0 0 0,0 0-52 0 0,0 0 21 0 0,0 0 32 0 0,0 0 13 0 0,0 0-17 0 0,0 0-10 0 0,0 0 9 0 0,0 0-12 0 0,0 0-6 0 0,0 0-4 0 0,0 0 4 0 0,0 0 25 0 0,0 0-4 0 0,0 0-2 0 0,0 0 0 0 0,0 0-19 0 0,0 0-5 0 0,0 0 10 0 0,0 0 15 0 0,0 0 0 0 0,0 0-5 0 0,0 0-8 0 0,0 0 9 0 0,0 0 2 0 0,0 0-3 0 0,0 0-10 0 0,0 0-3 0 0,0 0 4 0 0,0 0 9 0 0,0 0-21 0 0,0 0-1 0 0,0 0 2 0 0,0 0 10 0 0,0 0 15 0 0,0 0 1 0 0,42-55-31 0 0,15 0-9 0 0,-43 41-601 0 0,-15 10-2772 0 0,-6 3-4130 0 0,6 1-4629 0 0</inkml:trace>
  <inkml:trace contextRef="#ctx0" brushRef="#br0" timeOffset="997.549">258 862 6497 0 0,'0'0'2236'0'0,"0"0"-308"0"0,0 0-62 0 0,0 0 6 0 0,0 0-76 0 0,0 0-194 0 0,0 0-304 0 0,0 0-305 0 0,0 0-227 0 0,0 0-177 0 0,0 0-107 0 0,0 0-60 0 0,0 0-56 0 0,-11 11-69 0 0,-36 31-65 0 0,40-19 322 0 0,39-22-228 0 0,-29-2-360 0 0,0 0-1 0 0,-1 0 0 0 0,1 0 0 0 0,-1 0 0 0 0,1 0 0 0 0,-1-1 1 0 0,0 1-1 0 0,1-1 0 0 0,-1 0 0 0 0,0 0 0 0 0,0 1 0 0 0,0-1 0 0 0,0-1 1 0 0,-1 1-1 0 0,1 0 0 0 0,0 0 0 0 0,-1-1 0 0 0,0 1 0 0 0,1-1 1 0 0,-1 1-1 0 0,0-1 0 0 0,0 1 0 0 0,0-3 35 0 0,-17 1-8130 0 0,12 4 4387 0 0,-2 0-7609 0 0</inkml:trace>
  <inkml:trace contextRef="#ctx0" brushRef="#br0" timeOffset="1948.539">683 770 5473 0 0,'0'0'3149'0'0,"0"0"-851"0"0,0 0-471 0 0,0 0-106 0 0,0 0-51 0 0,0 0-120 0 0,0 0-230 0 0,0 0-214 0 0,0 0-146 0 0,0 0-37 0 0,0 0-26 0 0,0 0-103 0 0,0 0-98 0 0,2-2-113 0 0,42-94 2568 0 0,-25 40-2674 0 0,86-143 117 0 0,-71 155-622 0 0,-28 88-338 0 0,-6-26 361 0 0,-1-6 0 0 0,1 0 1 0 0,0 0 0 0 0,0 0-1 0 0,2 1 1 0 0,-1-1 0 0 0,1 0-1 0 0,1 0 1 0 0,0-1 0 0 0,1 1-1 0 0,0 0 1 0 0,5 7 4 0 0,-8-17 2 0 0,0-1-1 0 0,0 1 0 0 0,0-1 1 0 0,0 0-1 0 0,0 1 1 0 0,0-1-1 0 0,0 0 1 0 0,1 0-1 0 0,-1 0 0 0 0,0 0 1 0 0,1 0-1 0 0,-1 0 1 0 0,1 0-1 0 0,-1 0 1 0 0,1-1-1 0 0,-1 1 1 0 0,1 0-1 0 0,0-1 0 0 0,-1 0 1 0 0,1 1-1 0 0,0-1 1 0 0,0 0-1 0 0,-1 0 1 0 0,1 0-1 0 0,0 0 0 0 0,-1 0 1 0 0,1 0-1 0 0,0 0 1 0 0,-1-1-1 0 0,1 1 1 0 0,0-1-1 0 0,-1 1 0 0 0,1-1 1 0 0,0 1-1 0 0,-1-1 1 0 0,1 0-1 0 0,-1 0 1 0 0,1 0-1 0 0,-1 0 0 0 0,0 0 1 0 0,1-1-2 0 0,56-54 117 0 0,-51 47-111 0 0,122-186 100 0 0,-91 158-136 0 0,-32 41 33 0 0,-7 17 67 0 0,1-20-66 0 0,-27 153 219 0 0,23-3-816 0 0,15-125-1524 0 0,-6-17-2069 0 0,-1 1-5530 0 0,-4-7-2356 0 0</inkml:trace>
  <inkml:trace contextRef="#ctx0" brushRef="#br0" timeOffset="2196.787">1319 767 16852 0 0,'0'0'1203'0'0,"0"0"-429"0"0,0 0-60 0 0,0 0 53 0 0,0 0-16 0 0,0 0-173 0 0,0 0-247 0 0,0 0-191 0 0,0 0-67 0 0,0 0-31 0 0,0 0-17 0 0,0 0 8 0 0,-2 10-38 0 0,-6 42-883 0 0,7-54-4854 0 0,0 0-2127 0 0,1-1 90 0 0</inkml:trace>
  <inkml:trace contextRef="#ctx0" brushRef="#br0" timeOffset="2563.55">1352 498 13163 0 0,'0'0'2522'0'0,"0"0"-611"0"0,0 0-347 0 0,0 0-238 0 0,0 0-167 0 0,0 0-195 0 0,0 0-236 0 0,0 0-169 0 0,0 0-96 0 0,0 0-85 0 0,0 0-63 0 0,0 0-39 0 0,-5 2-95 0 0,4-1-171 0 0,-30 33 130 0 0,34-38-1753 0 0,2 0-5385 0 0,-4 4 4436 0 0,1-3-8947 0 0</inkml:trace>
  <inkml:trace contextRef="#ctx0" brushRef="#br0" timeOffset="2943.471">1532 435 14003 0 0,'0'0'2367'0'0,"0"0"-642"0"0,0 0-282 0 0,0 0-97 0 0,0 0-128 0 0,0 0-159 0 0,0 0-219 0 0,0 0-144 0 0,0 0-117 0 0,0 0-96 0 0,0 0-54 0 0,0 0-46 0 0,0 0-26 0 0,20 0-26 0 0,61 0-27 0 0,48-11 746 0 0,-119 8-767 0 0,-10 3-5326 0 0,-2 0-5451 0 0,-2 0-1345 0 0</inkml:trace>
  <inkml:trace contextRef="#ctx0" brushRef="#br0" timeOffset="3182.37">1499 649 17564 0 0,'0'0'1931'0'0,"0"0"-615"0"0,0 0-197 0 0,0 0 61 0 0,0 0-37 0 0,0 0-184 0 0,0 0-269 0 0,0 0-237 0 0,0 0-160 0 0,0 0-94 0 0,0 0-80 0 0,0 0-53 0 0,32-6-42 0 0,100-16-73 0 0,-67 11-648 0 0,-37 6-4442 0 0,-22 5-1984 0 0,-2 0-5029 0 0</inkml:trace>
  <inkml:trace contextRef="#ctx0" brushRef="#br0" timeOffset="5205.304">1326 759 0 0 0,'11'-11'12044'0'0,"-11"11"-11393"0"0,-1 1 4403 0 0,-7 1-4699 0 0,7-1 2540 0 0,0 0 3915 0 0,-14 91-5447 0 0,-5-30-1138 0 0,44-62-60 0 0,70-22 409 0 0,-91 15-3345 0 0,-6 1-659 0 0,1 3-2851 0 0,2 0-5604 0 0</inkml:trace>
</inkml:ink>
</file>

<file path=ppt/ink/ink4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7:16.56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35 15 4601 0 0,'0'0'2255'0'0,"0"0"-168"0"0,0 0-56 0 0,0 0-42 0 0,0 0-149 0 0,0 0-273 0 0,0 0-312 0 0,0 0-216 0 0,0 0-131 0 0,0 0-94 0 0,0 0-67 0 0,0 0-49 0 0,0 0-39 0 0,3-2-57 0 0,5-5-60 0 0,-6 5-62 0 0,-2 2-59 0 0,0 0-37 0 0,-4 16 1409 0 0,-12 38-342 0 0,13-39-3263 0 0,1-18-5720 0 0,2-1 1138 0 0,0 0-5031 0 0</inkml:trace>
  <inkml:trace contextRef="#ctx0" brushRef="#br0" timeOffset="5739.622">0 15 0 0 0,'0'0'516'0'0,"0"0"342"0"0,0 0 90 0 0,0 0-69 0 0,0 0-92 0 0,0 0-78 0 0,0 0-46 0 0,0 0-7 0 0,1-2 31 0 0,0 1-83 0 0,1-7-951 0 0,3 5 6404 0 0,-4 9 550 0 0,-1 11-4684 0 0,0-14-1615 0 0,-4 70 1723 0 0,36-69-490 0 0,81-15 31 0 0,-113 11-1547 0 0,0 0 1 0 0,0 0-13 0 0,0 0 2 0 0,0 0 5 0 0,0 0 13 0 0,0 0-13 0 0,0 0-31 0 0,0 0-17 0 0,0 0-29 0 0,0 0-44 0 0,0 0-78 0 0,-5-3-9895 0 0,5 2-1434 0 0</inkml:trace>
</inkml:ink>
</file>

<file path=ppt/ink/ink4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9:20.506"/>
    </inkml:context>
    <inkml:brush xml:id="br0">
      <inkml:brushProperty name="width" value="0.05" units="cm"/>
      <inkml:brushProperty name="height" value="0.05" units="cm"/>
    </inkml:brush>
    <inkml:brush xml:id="br1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429 545 0 0 0,'0'0'915'0'0,"0"0"308"0"0,0 0 272 0 0,0 0 218 0 0,0 0 104 0 0,0 0-50 0 0,0 0-201 0 0,0 0-210 0 0,0 0-181 0 0,0 0-136 0 0,9 0-67 0 0,39 0 884 0 0,-48 0-941 0 0,0 0-52 0 0,0 0-75 0 0,0 0-85 0 0,0 0-56 0 0,0 0-26 0 0,0 0-23 0 0,0 0-14 0 0,0 0-39 0 0,0 0-39 0 0,0 0-37 0 0,0 0-50 0 0,-12-22 750 0 0,5 12-1069 0 0,0 1 0 0 0,-1 0 0 0 0,0 0 0 0 0,0 1 0 0 0,0 0 0 0 0,-1 1 0 0 0,-1-1 0 0 0,1 2 0 0 0,-1-1 0 0 0,-1 2 0 0 0,1-1-1 0 0,-1 1 1 0 0,1 1 0 0 0,-1 0 0 0 0,-1 0 0 0 0,1 1 0 0 0,0 0 0 0 0,-1 1 0 0 0,0 1 0 0 0,1 0 0 0 0,-1 0 0 0 0,0 1-1 0 0,0 1 1 0 0,-8 1-100 0 0,16-2 11 0 0,0 1-1 0 0,-1-1 1 0 0,1 1-1 0 0,0 0 1 0 0,0 1-1 0 0,0-1 1 0 0,0 1-1 0 0,0 0 1 0 0,0 0-1 0 0,0 0 1 0 0,0 0-1 0 0,1 1 1 0 0,-1-1-1 0 0,1 1 1 0 0,0 0-1 0 0,0 0 1 0 0,0 0-1 0 0,0 0 1 0 0,0 1-1 0 0,1-1 1 0 0,-1 1-1 0 0,1 0 1 0 0,0 0-1 0 0,0 0 1 0 0,0 0-1 0 0,1 0 1 0 0,-1 0-1 0 0,1 0 1 0 0,0 0-1 0 0,0 1-10 0 0,-5 149 116 0 0,7-151-105 0 0,-1 0 0 0 0,1 1 0 0 0,0-1 0 0 0,0 0 0 0 0,0 0-1 0 0,1 0 1 0 0,-1 0 0 0 0,1 0 0 0 0,0 0 0 0 0,-1 0 0 0 0,1-1 0 0 0,1 1 0 0 0,-1-1 0 0 0,0 1 0 0 0,0-1-1 0 0,1 0 1 0 0,0 0 0 0 0,-1 0 0 0 0,1 0 0 0 0,0 0 0 0 0,0-1 0 0 0,0 1 0 0 0,0-1 0 0 0,0 0 0 0 0,0 0-1 0 0,0 0 1 0 0,1 0 0 0 0,1 0-11 0 0,96 8 439 0 0,-96-9-420 0 0,51 8 64 0 0,-67 9 91 0 0,-167 109 48 0 0,165-117-219 0 0,0 0 0 0 0,0 0 0 0 0,1 1 0 0 0,1 1 0 0 0,0 0 0 0 0,0 1 0 0 0,1 0-1 0 0,0 0 1 0 0,1 1 0 0 0,1 0 0 0 0,0 1 0 0 0,1 0 0 0 0,-5 14-3 0 0,11-24 7 0 0,0 1 0 0 0,1 0-1 0 0,0-1 1 0 0,0 1 0 0 0,0 0-1 0 0,1-1 1 0 0,-1 1 0 0 0,1-1-1 0 0,0 1 1 0 0,1-1 0 0 0,-1 1-1 0 0,1-1 1 0 0,0 0 0 0 0,0 1-1 0 0,0-1 1 0 0,0 0 0 0 0,1 0-1 0 0,0-1 1 0 0,0 1 0 0 0,0 0-1 0 0,0-1 1 0 0,0 0 0 0 0,1 0-1 0 0,-1 0 1 0 0,1 0 0 0 0,0-1-1 0 0,0 1 1 0 0,0-1 0 0 0,0 0-1 0 0,1 0 1 0 0,-1 0 0 0 0,0-1-1 0 0,1 1 1 0 0,-1-1 0 0 0,1 0-1 0 0,-1-1 1 0 0,1 1 0 0 0,0-1-1 0 0,-1 0 1 0 0,1 0 0 0 0,0 0-1 0 0,-1-1-6 0 0,9 3 22 0 0,0 0-1 0 0,0-2 0 0 0,0 0 0 0 0,0 0 1 0 0,0-1-1 0 0,0-1 0 0 0,0 0 0 0 0,-1-1 1 0 0,1 0-1 0 0,-1-1 0 0 0,1 0 0 0 0,-1-1 1 0 0,0 0-1 0 0,-1-1 0 0 0,0 0 1 0 0,5-4-22 0 0,36-48-1381 0 0,-39 6-3221 0 0,-13 36 1560 0 0,0 7-2443 0 0,0 1-6279 0 0</inkml:trace>
  <inkml:trace contextRef="#ctx0" brushRef="#br0" timeOffset="641.078">203 0 7602 0 0,'0'0'1368'0'0,"0"0"-50"0"0,0 0 210 0 0,0 0 287 0 0,0 0 137 0 0,0 0-158 0 0,0 0-398 0 0,0 0-403 0 0,0 0-272 0 0,0 0-99 0 0,0 0-16 0 0,0 0-4 0 0,0 0-10 0 0,0 0-47 0 0,7 15 1625 0 0,4 10-1840 0 0,-1 0 0 0 0,-1 1 1 0 0,-1 0-1 0 0,-2 0 0 0 0,0 1 0 0 0,-2 0 0 0 0,-1 0 0 0 0,-1 0 0 0 0,-1 1 0 0 0,-1-1 1 0 0,-3 7-331 0 0,3-20 90 0 0,-31 222 438 0 0,12-134-382 0 0,-57 395 299 0 0,59-294-214 0 0,2-119 42 0 0,12-70-177 0 0,4-24-1557 0 0,-1 8 41 0 0,1-6-2068 0 0,0 4-2351 0 0,-1 0-6609 0 0</inkml:trace>
  <inkml:trace contextRef="#ctx0" brushRef="#br0" timeOffset="7878.517">1567 1668 1232 0 0,'0'0'2226'0'0,"0"0"-238"0"0,0 0 20 0 0,0 0 121 0 0,0 0-19 0 0,0 0-212 0 0,0 0-332 0 0,0 0-317 0 0,0 0-219 0 0,0 0-109 0 0,0 0-49 0 0,0 0-42 0 0,2 15 3056 0 0,-17 10-3312 0 0,-7 39 168 0 0,22-55-761 0 0,0-8 1 0 0,-1-1 0 0 0,1 1 0 0 0,0 0 0 0 0,0 0 0 0 0,-1-1 0 0 0,1 1-1 0 0,0 0 1 0 0,0 0 0 0 0,0-1 0 0 0,0 1 0 0 0,0 0 0 0 0,0-1 0 0 0,0 1 0 0 0,1 0 0 0 0,-1 0 0 0 0,0-1 0 0 0,0 1 0 0 0,0 0 0 0 0,1-1 0 0 0,-1 1 0 0 0,0 0-1 0 0,1-1 1 0 0,-1 1 0 0 0,1 0 0 0 0,-1-1 0 0 0,1 1 0 0 0,-1-1 0 0 0,1 1 0 0 0,-1-1 0 0 0,1 1 0 0 0,-1-1 0 0 0,1 0 0 0 0,0 1 0 0 0,-1-1 0 0 0,1 1 0 0 0,0-1-1 0 0,-1 0 1 0 0,1 0 0 0 0,0 1 0 0 0,-1-1 0 0 0,1 0 0 0 0,0 0 0 0 0,0 0 0 0 0,-1 0 0 0 0,1 0 0 0 0,0 0 0 0 0,0 0 0 0 0,-1 0 0 0 0,1 0 0 0 0,0 0 0 0 0,-1 0-1 0 0,1-1 20 0 0,13-30-5221 0 0,-13 18-4128 0 0,-1 6-387 0 0</inkml:trace>
  <inkml:trace contextRef="#ctx0" brushRef="#br0" timeOffset="6461.046">1939 435 0 0 0,'20'10'1120'0'0,"-8"-1"13585"0"0,3 1-11369 0 0,76 12 184 0 0,-47-18-2616 0 0,-44-4-791 0 0,0 0 19 0 0,0 0 14 0 0,-4 1 2715 0 0,-19 2-2583 0 0,-26 0-126 0 0,1 2 0 0 0,-1 2-1 0 0,1 2 1 0 0,-6 4-152 0 0,-89 31 445 0 0,-20 29 366 0 0,120-33-581 0 0,41-33-109 0 0,2-6-98 0 0,0-1-21 0 0,0 0 1 0 0,12 18-2 0 0,16-3 54 0 0,0-1-1 0 0,1-1 1 0 0,1-2-1 0 0,0-1 1 0 0,0-1-1 0 0,1-2 1 0 0,0-1-1 0 0,1-1 1 0 0,-1-1-1 0 0,1-2 0 0 0,0-2 1 0 0,-1-1-1 0 0,7-1-54 0 0,-31 2 17 0 0,5 7 12 0 0,-41 23 33 0 0,-113 58 184 0 0,81-55-199 0 0,-278 158 145 0 0,251-135 32 0 0,85-33-184 0 0,62 9 240 0 0,94-29 124 0 0,-96-6-296 0 0,0-3 0 0 0,0-3 0 0 0,46-13-108 0 0,-35 7 55 0 0,32-10 78 0 0,-66 9-443 0 0,-12 9 592 0 0,-14 3-3344 0 0,-55-3-6762 0 0,37 7 3428 0 0,2 0-5661 0 0</inkml:trace>
  <inkml:trace contextRef="#ctx0" brushRef="#br0" timeOffset="8199.002">1611 1429 4689 0 0,'0'0'3335'0'0,"0"0"-978"0"0,0 0-419 0 0,0 0-71 0 0,0 0-90 0 0,0 0-274 0 0,0 0-397 0 0,0 0-337 0 0,0 0-235 0 0,0 0-141 0 0,0 0-27 0 0,0 0-12 0 0,0 0-1 0 0,-4 5-16 0 0,-13 14-68 0 0,17-19-252 0 0,0 0 0 0 0,0-1 0 0 0,1 1 0 0 0,-1 0-1 0 0,0 0 1 0 0,1-1 0 0 0,-1 1 0 0 0,0 0-1 0 0,1 0 1 0 0,-1-1 0 0 0,0 1 0 0 0,1 0 0 0 0,-1 0-1 0 0,0 0 1 0 0,1 0 0 0 0,-1 0 0 0 0,0-1 0 0 0,1 1-1 0 0,-1 0 1 0 0,1 0 0 0 0,-1 0 0 0 0,0 0 0 0 0,1 0-1 0 0,-1 0 1 0 0,1 0 0 0 0,-1 0 0 0 0,0 1-1 0 0,1-1 1 0 0,-1 0 0 0 0,1 0 0 0 0,-1 0 0 0 0,0 0-1 0 0,1 0 1 0 0,-1 1 0 0 0,0-1 0 0 0,1 0 0 0 0,-1 0-1 0 0,0 1 1 0 0,0-1 0 0 0,1 0 0 0 0,-1 0 0 0 0,0 1-1 0 0,1-1 1 0 0,-1 0 0 0 0,0 1 0 0 0,0-1 0 0 0,0 0-1 0 0,1 1 1 0 0,-1-1 0 0 0,0 0 0 0 0,0 1-1 0 0,0-1 1 0 0,0 1 0 0 0,0-1 0 0 0,0 0 0 0 0,0 1-1 0 0,0-1-16 0 0,0 0 6 0 0,22-22-368 0 0,-20 8-8274 0 0,-2 13-2115 0 0</inkml:trace>
  <inkml:trace contextRef="#ctx0" brushRef="#br0" timeOffset="10012.833">2193 1296 0 0 0,'0'0'720'0'0,"0"0"838"0"0,0 0 373 0 0,0 0 119 0 0,0 0-75 0 0,0 0-227 0 0,0 0-288 0 0,0 0-234 0 0,0 0-143 0 0,0 0-78 0 0,0 0-51 0 0,0 0-75 0 0,2 10 2493 0 0,0-5 5665 0 0,7-46-8351 0 0,8 3-663 0 0,1 1 1 0 0,2 0 0 0 0,2 1 0 0 0,1 1-1 0 0,13-14-23 0 0,-25 35 10 0 0,7-10 15 0 0,0 2-1 0 0,1 0 0 0 0,1 1 1 0 0,1 1-1 0 0,1 1 0 0 0,2 0-24 0 0,-8 11-148 0 0,5 41 168 0 0,-16-20-18 0 0,-2 0 0 0 0,1 0 0 0 0,-2 1-1 0 0,0-1 1 0 0,0 1 0 0 0,-1-1 0 0 0,-1 1-1 0 0,0 0 1 0 0,-2 9-2 0 0,1 13 8 0 0,-1-12-26 0 0,-1 0-1 0 0,-1-1 0 0 0,-1 1 0 0 0,0-1 1 0 0,-2 0-1 0 0,-4 7 19 0 0,8-21-13 0 0,-10 14-63 0 0,13-23 56 0 0,0 0 7 0 0,0 0-6 0 0,0 0 7 0 0,0 0 1 0 0,0 0 13 0 0,0 0-4 0 0,3-11 37 0 0,42-70-35 0 0,3 2-1 0 0,4 3 1 0 0,59-66 0 0 0,-40 68 57 0 0,-71 74-59 0 0,0 1 1 0 0,0-1-1 0 0,0 1 0 0 0,0 0 1 0 0,0-1-1 0 0,0 1 0 0 0,0-1 1 0 0,0 1-1 0 0,0-1 0 0 0,0 1 1 0 0,1-1-1 0 0,-1 1 0 0 0,0-1 1 0 0,0 1-1 0 0,1-1 0 0 0,-1 0 0 0 0,0 1 1 0 0,0-1-1 0 0,1 1 0 0 0,-1-1 1 0 0,1 0-1 0 0,-1 1 0 0 0,0-1 1 0 0,1 1-1 0 0,-1-1 0 0 0,1 0 1 0 0,-1 0-1 0 0,1 1 0 0 0,-1-1 1 0 0,0 0-1 0 0,1 0 0 0 0,-1 0 1 0 0,1 1-1 0 0,0-1 0 0 0,-1 0 1 0 0,1 0-1 0 0,-1 0 0 0 0,1 0 1 0 0,-1 0-1 0 0,1 0 0 0 0,-1 0 1 0 0,1 0-1 0 0,-1 0 0 0 0,1 0 1 0 0,-1-1-1 0 0,1 1 0 0 0,-1 0 0 0 0,1 0 1 0 0,-1 0-1 0 0,1-1 0 0 0,-1 1 1 0 0,1 0-1 0 0,-1 0 0 0 0,0-1 1 0 0,1 1-1 0 0,-1 0 0 0 0,1-1 1 0 0,-1 1-1 0 0,0-1 0 0 0,1 1 1 0 0,-1 0-1 0 0,0-1 0 0 0,1 1 1 0 0,-1-1-1 0 0,0 1 0 0 0,0-1 2 0 0,3 27 64 0 0,-1 0-1 0 0,-1 0 1 0 0,-1 1 0 0 0,-1-1-1 0 0,-2 0 1 0 0,-3 15-64 0 0,-5 56 180 0 0,-3 28 48 0 0,3-84-734 0 0,11-41 237 0 0,0 0-102 0 0,-3-3-2374 0 0,2 3-1716 0 0,1-1-4876 0 0,-2 1-2746 0 0</inkml:trace>
  <inkml:trace contextRef="#ctx0" brushRef="#br0" timeOffset="10350.704">2997 1370 14995 0 0,'0'0'1997'0'0,"0"0"-810"0"0,0 0-267 0 0,0 0 123 0 0,0 0 132 0 0,0 0-26 0 0,0 0-245 0 0,0 0-261 0 0,0 0-219 0 0,0 0-112 0 0,0 0-57 0 0,0 0-48 0 0,0 0-27 0 0,-8 17-32 0 0,-24 52-20 0 0,23-40-901 0 0,18-40-2299 0 0,-7 9 2339 0 0,4-12-6071 0 0,-5 11 3417 0 0,3-5-7511 0 0</inkml:trace>
  <inkml:trace contextRef="#ctx0" brushRef="#br0" timeOffset="10549.148">3088 1038 14683 0 0,'0'0'1713'0'0,"0"0"-261"0"0,0 0-80 0 0,0 0-22 0 0,0 0-121 0 0,0 0-247 0 0,0 0-279 0 0,0 0-245 0 0,0 0-184 0 0,0 0-122 0 0,0 0-49 0 0,0 0-37 0 0,0 0-30 0 0,-4 0-33 0 0,-15 11-803 0 0,19-10-127 0 0,0-1-704 0 0,0 0-1538 0 0,0 0-3634 0 0,0 0-4443 0 0</inkml:trace>
  <inkml:trace contextRef="#ctx0" brushRef="#br0" timeOffset="11582.874">3205 792 4289 0 0,'0'0'3054'0'0,"0"0"-682"0"0,0 0-295 0 0,0 0-94 0 0,0 0-131 0 0,0 0-245 0 0,0 0-354 0 0,0 0-320 0 0,0 0-237 0 0,0 0-150 0 0,0 0-94 0 0,0 0-65 0 0,0 0-53 0 0,-6 4 708 0 0,89 2 2639 0 0,33-56-2569 0 0,-116 50-1106 0 0,-1 1 0 0 0,1 0 0 0 0,0-1 0 0 0,-1 1 0 0 0,1 0 0 0 0,0-1 0 0 0,0 1 0 0 0,-1-1 0 0 0,1 1 0 0 0,0 0 0 0 0,0 0 0 0 0,0-1 0 0 0,0 1 0 0 0,0 0 0 0 0,0-1 0 0 0,0 1 0 0 0,0 0-1 0 0,0-1 1 0 0,0 1 0 0 0,1 0 0 0 0,-1-1 0 0 0,0 1 0 0 0,0 0 0 0 0,1-1 0 0 0,-1 1 0 0 0,0-1 0 0 0,1 1 0 0 0,-1 0 0 0 0,0-1 0 0 0,1 1 0 0 0,-1-1 0 0 0,1 1 0 0 0,-1-1 0 0 0,1 1 0 0 0,-1-1 0 0 0,1 0 0 0 0,0 1 0 0 0,-1-1 0 0 0,1 0 0 0 0,-1 1 0 0 0,1-1 0 0 0,0 0 0 0 0,-1 0 0 0 0,1 1 0 0 0,0-1 0 0 0,-1 0 0 0 0,1 0 0 0 0,0 0 0 0 0,-1 0 0 0 0,1 0 0 0 0,0 0 0 0 0,-1 0 0 0 0,1 0 0 0 0,0 0 0 0 0,-1 0 0 0 0,1-1 0 0 0,0 1 0 0 0,-1 0 0 0 0,1 0 0 0 0,0-1-1 0 0,-1 1 1 0 0,1 0 0 0 0,-1-1 0 0 0,1 1 0 0 0,0 0 0 0 0,-1-1 0 0 0,1 1-6 0 0,-2 15 17 0 0,1 213 301 0 0,46-37-344 0 0,-9-69 90 0 0,-23-96 707 0 0,-4-74-400 0 0,170-305-263 0 0,-171 329-569 0 0,28-81 1427 0 0,-28 31-7356 0 0,-11 78-1569 0 0,1 0-3617 0 0</inkml:trace>
  <inkml:trace contextRef="#ctx0" brushRef="#br0" timeOffset="25185.289">3194 597 1056 0 0,'0'0'1609'0'0,"0"0"-49"0"0,0 0 67 0 0,0 0 85 0 0,0 0-42 0 0,0 0-200 0 0,0 0-193 0 0,0 0-93 0 0,0 0-30 0 0,0 0 2 0 0,0 0-47 0 0,18 7 6968 0 0,124-7-5259 0 0,109-12-1731 0 0,-182 13-955 0 0,-47 5 447 0 0,-24-9 859 0 0,-2-1-1438 0 0,-72-72 310 0 0,51 61-198 0 0,20-9-2575 0 0,7 7-7139 0 0,-2 10-2453 0 0</inkml:trace>
  <inkml:trace contextRef="#ctx0" brushRef="#br0" timeOffset="28350.218">4060 667 0 0 0,'0'0'1239'0'0,"0"0"225"0"0,0 0 85 0 0,0 0 24 0 0,0 0 29 0 0,0 0-26 0 0,0 0-51 0 0,0 0-105 0 0,0 0-135 0 0,4-3-144 0 0,15-7-121 0 0,-15 8-81 0 0,-4 2-115 0 0,0 0-93 0 0,0 3 5144 0 0,-4 12-3370 0 0,-106 77-1553 0 0,149-114-5518 0 0,-35 19 3129 0 0,0-2-1881 0 0,-2 2-2692 0 0,-1 0-5815 0 0</inkml:trace>
  <inkml:trace contextRef="#ctx0" brushRef="#br0" timeOffset="29043.991">3732 1362 1776 0 0,'0'0'2240'0'0,"0"0"-301"0"0,0 0-102 0 0,0 0-20 0 0,0 0-89 0 0,0 0-273 0 0,0 0-364 0 0,0 0-280 0 0,0 0-126 0 0,0 0 27 0 0,0 0 94 0 0,0 0 101 0 0,0 0 17 0 0,7 5 3512 0 0,-35 56-1309 0 0,14-12-2800 0 0,14-47-305 0 0,0-1 1 0 0,0 1 0 0 0,0-1 0 0 0,0 1 0 0 0,1-1-1 0 0,-1 1 1 0 0,0-1 0 0 0,1 1 0 0 0,-1-1-1 0 0,1 1 1 0 0,-1-1 0 0 0,1 0 0 0 0,0 1-1 0 0,0-1 1 0 0,0 0 0 0 0,0 0 0 0 0,0 1-1 0 0,0-1 1 0 0,0 0 0 0 0,0 0 0 0 0,0 0 0 0 0,0 0-1 0 0,0 0 1 0 0,1-1 0 0 0,-1 1 0 0 0,0 0-1 0 0,1 0 1 0 0,-1-1 0 0 0,1 1 0 0 0,-1-1-1 0 0,0 1 1 0 0,1-1 0 0 0,-1 0 0 0 0,1 0 0 0 0,0 0-1 0 0,-1 1 1 0 0,1-1 0 0 0,-1-1 0 0 0,1 1-1 0 0,-1 0 1 0 0,1 0 0 0 0,-1-1-23 0 0,23-10-572 0 0,-24 2-2755 0 0,-4-4-3488 0 0,2 10-1931 0 0</inkml:trace>
  <inkml:trace contextRef="#ctx0" brushRef="#br0" timeOffset="29543.002">3828 1127 7490 0 0,'0'0'2491'0'0,"0"0"-351"0"0,0 0-139 0 0,0 0-105 0 0,0 0-176 0 0,0 0-321 0 0,0 0-372 0 0,0 0-283 0 0,0 0-143 0 0,0 0-21 0 0,0 0 16 0 0,0 0-3 0 0,0 0-38 0 0,0 0-69 0 0,0 0-84 0 0,-6 8 1088 0 0,-19 6-882 0 0,24-14-567 0 0,1 0-6 0 0,0 0 2 0 0,0 0-5 0 0,0 0-8 0 0,0 0-6 0 0,0 0-2 0 0,0 0-2 0 0,0 0-2 0 0,0 0 3 0 0,0 0-23 0 0,21-15 119 0 0,-10 2-1549 0 0,-2 0-5733 0 0,-5 6-4497 0 0</inkml:trace>
  <inkml:trace contextRef="#ctx0" brushRef="#br0" timeOffset="57280.524">4536 957 0 0 0,'0'0'1420'0'0,"0"0"330"0"0,0 0 169 0 0,0 0-59 0 0,0 0-267 0 0,0 0-301 0 0,0 0-252 0 0,0 0-207 0 0,0 0-81 0 0,1-3-39 0 0,4-16 675 0 0,-5 19-755 0 0,0 0-31 0 0,0 0-38 0 0,0 0-26 0 0,0 0-21 0 0,0 0-31 0 0,0 0-35 0 0,0 0 3 0 0,0 0 8 0 0,0 0 3 0 0,0 0 21 0 0,0 0-38 0 0,4 8 3515 0 0,89-27-1003 0 0,178 16-1280 0 0,-252 8-1404 0 0,-16-1-1856 0 0,-14-2-4016 0 0,1 3-2842 0 0,7-3 3733 0 0,-2 2-4521 0 0</inkml:trace>
  <inkml:trace contextRef="#ctx0" brushRef="#br0" timeOffset="58080.874">4483 1208 0 0 0,'0'0'717'0'0,"0"0"838"0"0,0 0 421 0 0,0 0 183 0 0,0 0 48 0 0,0 0-201 0 0,0 0-369 0 0,0 0-296 0 0,0 0-179 0 0,0 0-76 0 0,0 0-47 0 0,0 0-87 0 0,2-1-130 0 0,10-6 889 0 0,-11 7-1289 0 0,-1 0-28 0 0,17 5 2496 0 0,-4-2-2449 0 0,0-1 0 0 0,1 0 0 0 0,-1 0 1 0 0,1-2-1 0 0,0 0 0 0 0,-1 0 0 0 0,1-1 0 0 0,0-1 1 0 0,12-3-442 0 0,13 0 382 0 0,154-3 690 0 0,-193 8-1055 0 0,0 0-1 0 0,0 0 4 0 0,0 0 6 0 0,0 0-38 0 0,0 0 0 0 0,0 0 22 0 0,0 0 1 0 0,0 0-18 0 0,33-4 222 0 0,-7-3-108 0 0,-26 7-78 0 0,0 0-14 0 0,0 0-6 0 0,0 0-12 0 0,0 0 26 0 0,0 0 4 0 0,0 0-5 0 0,0 0-26 0 0,0 0 6 0 0,0 0-9 0 0,0 0-4 0 0,0 0 13 0 0,0 0-2 0 0,0 0 18 0 0,0 0 5 0 0,0 0-6 0 0,0 0-2 0 0,0 0-6 0 0,0 0 1 0 0,0 0 0 0 0,-3-2-2249 0 0,1-4-2802 0 0,2 3-812 0 0,0-1-6151 0 0</inkml:trace>
  <inkml:trace contextRef="#ctx0" brushRef="#br0" timeOffset="61897.886">5576 645 664 0 0,'0'0'3322'0'0,"0"0"-1276"0"0,0 0-558 0 0,0 0 2 0 0,0 0 197 0 0,0 0 139 0 0,0 0-123 0 0,0 0-303 0 0,0 0-301 0 0,0 0-259 0 0,0 0-146 0 0,5-6-64 0 0,13-16-23 0 0,-12 17 5634 0 0,-2 7-3357 0 0,-3 17-2844 0 0,-1-17 389 0 0,0 41-244 0 0,-1 0 0 0 0,-2 0 0 0 0,-3 0 0 0 0,-6 26-185 0 0,-42 167 263 0 0,7-86-183 0 0,37-105-20 0 0,10-45-25 0 0,9 3 232 0 0,39-9 30 0 0,95-28-33 0 0,11 12-149 0 0,-112 15-33 0 0,-42 7-71 0 0,0 0 2 0 0,0 0-3 0 0,0 0-2 0 0,0 0 0 0 0,0 0 4 0 0,0 0 14 0 0,0 0-2 0 0,0 0-12 0 0,0 0-17 0 0,0 0 10 0 0,0 0-14 0 0,0 0 0 0 0,0 0 1 0 0,0 0 2 0 0,0 0 12 0 0,0 0 6 0 0,-25 0-3156 0 0,19 0 1443 0 0,-4 0-1112 0 0,5-3-5417 0 0,3 2-3900 0 0</inkml:trace>
  <inkml:trace contextRef="#ctx0" brushRef="#br0" timeOffset="67371.853">6294 1053 0 0 0,'0'0'548'0'0,"0"0"1008"0"0,0 0 401 0 0,0 0 137 0 0,0 0-50 0 0,0 0-278 0 0,0 0-386 0 0,0 0-326 0 0,0 0-178 0 0,0 0-57 0 0,0 0 1 0 0,1 1 435 0 0,0 1 7553 0 0,-3-1-8622 0 0,-6 0-135 0 0,0 0 0 0 0,1 1 0 0 0,-1 0 1 0 0,1 1-1 0 0,-1-1 0 0 0,1 1 1 0 0,0 1-1 0 0,0-1 0 0 0,1 1 0 0 0,-1 1 1 0 0,1-1-1 0 0,-1 1 0 0 0,1 0 0 0 0,1 0 1 0 0,-1 1-1 0 0,1 0 0 0 0,0 0 0 0 0,0 0 1 0 0,1 0-1 0 0,0 1 0 0 0,0 0 0 0 0,0 0 1 0 0,0 3-52 0 0,-8 17 49 0 0,-17 80 304 0 0,35-52-110 0 0,31-19 287 0 0,7-22 129 0 0,28-14 105 0 0,23-40-279 0 0,-93 40-468 0 0,-1-1 0 0 0,1 0 0 0 0,0 0 0 0 0,0 1 0 0 0,0-1 0 0 0,0 0 0 0 0,-1-1 0 0 0,1 1 0 0 0,-1 0 0 0 0,1 0 0 0 0,-1-1 0 0 0,1 1 0 0 0,-1-1 0 0 0,0 1 0 0 0,1-1 0 0 0,-1 0 0 0 0,0 1 0 0 0,0-1 0 0 0,0 0 0 0 0,0 0 0 0 0,-1 0 0 0 0,1 1 0 0 0,0-1 1 0 0,-1 0-1 0 0,0 0 0 0 0,1 0 0 0 0,-1 0 0 0 0,0 0 0 0 0,0 0 0 0 0,0 0 0 0 0,0 0 0 0 0,0 0 0 0 0,0 0 0 0 0,-1-1-17 0 0,-35-15-15 0 0,-23-11-24 0 0,33 17 69 0 0,28 8 240 0 0,-2 4-248 0 0,15 0 122 0 0,171-6 245 0 0,-138 1-774 0 0,-48-3-2272 0 0,0 5-568 0 0,0-1-3425 0 0,0 1-5757 0 0</inkml:trace>
  <inkml:trace contextRef="#ctx0" brushRef="#br0" timeOffset="71617.045">5298 372 2593 0 0,'0'0'2888'0'0,"0"0"-733"0"0,0 0-286 0 0,0 0 3 0 0,0 0 11 0 0,0 0-133 0 0,0 0-283 0 0,0 0-351 0 0,0 0-289 0 0,0 0-158 0 0,0 0-60 0 0,-7 4 4904 0 0,49 3-2557 0 0,-2-6-2373 0 0,74-6 217 0 0,80-26-134 0 0,-129 29-501 0 0,-65 2-129 0 0,0 0-14 0 0,0 0-5 0 0,0 0 4 0 0,0 0-1 0 0,0 0 10 0 0,0 0-2 0 0,-27 0 936 0 0,15-5-946 0 0,1 0 1 0 0,-1-1-1 0 0,1 0 1 0 0,1 0-1 0 0,-1-1 1 0 0,1-1-1 0 0,0 0 1 0 0,1 0-1 0 0,0-1 1 0 0,0 0-1 0 0,1-1 1 0 0,0 1-1 0 0,-3-7-18 0 0,4 7 28 0 0,-1 1 275 0 0,0-4-3527 0 0,16 10-5824 0 0,-4 2-3248 0 0</inkml:trace>
  <inkml:trace contextRef="#ctx0" brushRef="#br0" timeOffset="78932.971">6871 895 0 0 0,'0'0'589'0'0,"0"0"852"0"0,0 0 330 0 0,0 0 41 0 0,0 0-106 0 0,0 0-184 0 0,0 0-147 0 0,0 0-73 0 0,0 0-19 0 0,0 0 19 0 0,15 14 9660 0 0,-8-9-11122 0 0,80 13 2537 0 0,254-37-174 0 0,-195 12-2082 0 0,-165 2-3492 0 0,7 1-1076 0 0,0 2-5298 0 0,7 2-1714 0 0</inkml:trace>
  <inkml:trace contextRef="#ctx0" brushRef="#br0" timeOffset="79793.409">6935 1094 744 0 0,'0'0'2015'0'0,"0"0"-373"0"0,0 0-142 0 0,0 0 43 0 0,0 0 30 0 0,0 0-138 0 0,0 0-261 0 0,0 0-275 0 0,0 0-212 0 0,0 0-95 0 0,0 0 6 0 0,0 0 75 0 0,0 0 87 0 0,-4 4 4492 0 0,-6 3-4329 0 0,-2 0 3671 0 0,-24 8-3379 0 0,145-4 7 0 0,216-22-154 0 0,-197 0-812 0 0,-85 8-191 0 0,-35 2 193 0 0,-9 1-266 0 0,1 0-4 0 0,0 0-12 0 0,-23 0-1382 0 0,13-6-670 0 0,8 0-6075 0 0,2 3-3955 0 0</inkml:trace>
  <inkml:trace contextRef="#ctx0" brushRef="#br0" timeOffset="80400.735">8454 696 3897 0 0,'0'0'2458'0'0,"0"0"-446"0"0,0 0-250 0 0,0 0-67 0 0,0 0-11 0 0,0 0-121 0 0,0 0-212 0 0,0 0-248 0 0,0 0-192 0 0,0 0-138 0 0,0 0-66 0 0,0 0-19 0 0,-10-3-31 0 0,-33-9-17 0 0,38 11-495 0 0,0 1 0 0 0,0-1 0 0 0,0 1 0 0 0,-1 0 0 0 0,1 1 0 0 0,0-1-1 0 0,0 1 1 0 0,0 0 0 0 0,0 1 0 0 0,0-1 0 0 0,0 1 0 0 0,1 0 0 0 0,-1 0 0 0 0,0 0 0 0 0,1 1 0 0 0,0 0 0 0 0,-1-1 0 0 0,1 2 0 0 0,-2 1-145 0 0,-2 0 185 0 0,-11 6-94 0 0,1 1 0 0 0,1 1 1 0 0,-1 0-1 0 0,2 1 0 0 0,0 1 0 0 0,1 1 0 0 0,0 0 1 0 0,2 1-1 0 0,0 0 0 0 0,0 1 0 0 0,2 1 0 0 0,0 0 1 0 0,1 0-1 0 0,1 1 0 0 0,1 0 0 0 0,1 1 0 0 0,1 0 0 0 0,0 0 1 0 0,2 0-1 0 0,0 0 0 0 0,1 7-91 0 0,3-22 20 0 0,1 0 0 0 0,0 0 0 0 0,0 0 0 0 0,0-1 0 0 0,0 1 0 0 0,1 0 0 0 0,0-1 0 0 0,0 1 0 0 0,0-1 0 0 0,1 0 0 0 0,0 0 0 0 0,0 0 0 0 0,0 0 0 0 0,1 0 0 0 0,-1-1 0 0 0,1 1 0 0 0,0-1 0 0 0,1 0 0 0 0,-1 0-1 0 0,1-1 1 0 0,0 1 0 0 0,-1-1 0 0 0,1 0 0 0 0,1 0 0 0 0,-1-1 0 0 0,0 1 0 0 0,4 0-20 0 0,9 3 162 0 0,0 0 0 0 0,1-1 0 0 0,-1-1 1 0 0,1-1-1 0 0,0 0 0 0 0,0-2 0 0 0,17 0-162 0 0,13-1 288 0 0,-1-2-1 0 0,1-3 1 0 0,-1-1 0 0 0,-1-3 0 0 0,1-1 0 0 0,43-17-288 0 0,-49 13 162 0 0,-1-3 1 0 0,-1-1 0 0 0,-1-2-1 0 0,0-2 1 0 0,0-2-163 0 0,-27 16 29 0 0,0-1 0 0 0,0 0 1 0 0,-1 0-1 0 0,0-1 0 0 0,-1-1 0 0 0,0 0 0 0 0,0 0 0 0 0,-2-1 1 0 0,1 0-1 0 0,-1 0 0 0 0,-1-1 0 0 0,0 0 0 0 0,-1-1 1 0 0,-1 0-1 0 0,0 1 0 0 0,3-15-29 0 0,-6 20-12 0 0,-2 0 1 0 0,1-1-1 0 0,-1 1 0 0 0,0 0 1 0 0,-1-1-1 0 0,0 1 0 0 0,0 0 0 0 0,-1 0 1 0 0,0-1-1 0 0,0 1 0 0 0,-1 0 1 0 0,0 1-1 0 0,0-1 0 0 0,-1 1 1 0 0,0-1-1 0 0,0 1 0 0 0,-1 0 1 0 0,0 0-1 0 0,0 1 0 0 0,0 0 0 0 0,-1 0 1 0 0,0 0-1 0 0,-1 0 0 0 0,1 1 1 0 0,-1 0-1 0 0,-6-3 12 0 0,-7-4-144 0 0,-1 1-1 0 0,-1 1 1 0 0,0 1-1 0 0,0 0 1 0 0,0 2 0 0 0,-1 1-1 0 0,0 1 1 0 0,-1 0-1 0 0,1 2 1 0 0,-1 1-1 0 0,1 1 1 0 0,-1 1 0 0 0,0 1-1 0 0,-16 2 145 0 0,7 3-606 0 0,1 0 0 0 0,0 2 0 0 0,0 1 0 0 0,1 2 0 0 0,0 1-1 0 0,-4 4 607 0 0,-35 18-3655 0 0,2 1-3358 0 0,62-32 6151 0 0,-26 13-11009 0 0</inkml:trace>
  <inkml:trace contextRef="#ctx0" brushRef="#br0" timeOffset="81223.205">7977 980 7338 0 0,'0'0'2141'0'0,"0"0"-494"0"0,0 0-277 0 0,0 0-140 0 0,0 0-162 0 0,0 0-161 0 0,0 0-179 0 0,0 0-172 0 0,0 0-105 0 0,0 0-17 0 0,0 0 28 0 0,0 0 86 0 0,0 0 106 0 0,-9-2 58 0 0,-52-7 1467 0 0,61 8-2048 0 0,1 1 1 0 0,-1 0 0 0 0,1 0-1 0 0,-1 0 1 0 0,0 0 0 0 0,1 0-1 0 0,-1 0 1 0 0,1 0-1 0 0,-1 0 1 0 0,0 1 0 0 0,1-1-1 0 0,-1 0 1 0 0,0 0 0 0 0,1 0-1 0 0,-1 0 1 0 0,0 0-1 0 0,1 1 1 0 0,-1-1 0 0 0,0 0-1 0 0,1 0 1 0 0,-1 0 0 0 0,0 1-1 0 0,1-1 1 0 0,-1 0-1 0 0,0 1 1 0 0,0-1 0 0 0,1 0-1 0 0,-1 1 1 0 0,0-1 0 0 0,0 0-1 0 0,0 1 1 0 0,1-1-1 0 0,-1 0 1 0 0,0 1 0 0 0,0-1-1 0 0,0 0 1 0 0,0 1 0 0 0,0-1-1 0 0,0 1 1 0 0,0-1-1 0 0,0 0 1 0 0,0 1 0 0 0,0-1-1 0 0,0 1 1 0 0,0-1 0 0 0,0 0-1 0 0,0 1 1 0 0,0-1-1 0 0,0 0 1 0 0,-1 1 0 0 0,1-1-1 0 0,0 1 1 0 0,0-1 0 0 0,0 0-1 0 0,-1 1 1 0 0,1-1-1 0 0,0 0 1 0 0,0 0 0 0 0,-1 1-1 0 0,1-1-131 0 0,12 10 377 0 0,13-7 580 0 0,132-2-491 0 0,-64-6-290 0 0,-1-3 1 0 0,58-15-177 0 0,2 0 44 0 0,92-13 37 0 0,219-21 86 0 0,-456 57-167 0 0,11-2 0 0 0,1 1 0 0 0,-1 1 0 0 0,1 0 0 0 0,0 2 0 0 0,-1 0 0 0 0,1 1 0 0 0,15 4 0 0 0,-25-6 0 0 0,-8-1 0 0 0,-2 0 0 0 0,-1 0 0 0 0,0 0 0 0 0,-10 0-1670 0 0,-4-13-1821 0 0,5 6-4121 0 0,11 6 6597 0 0,-3 0-12059 0 0</inkml:trace>
  <inkml:trace contextRef="#ctx0" brushRef="#br1" timeOffset="125944.545">1153 1837 0 0 0,'4'6'5402'0'0,"12"11"-4148"0"0,55-10 1175 0 0,198-18-1014 0 0,296 11 914 0 0,-431-11-1640 0 0,33-5 91 0 0,142 2 564 0 0,486 11 236 0 0,-502-16-1382 0 0,-123 0-16 0 0,-20 1-123 0 0,144 4-14 0 0,119-5 81 0 0,-207 8-110 0 0,27 8-47 0 0,255-12 52 0 0,-139 11-11 0 0,-54-11 3 0 0,-188 8 10 0 0,17 0-38 0 0,165-9-34 0 0,290-9 22 0 0,9-12 102 0 0,-86 16 13 0 0,-246 14-31 0 0,235-19 302 0 0,-285 10 198 0 0,-113 8-426 0 0,-75-17 2683 0 0,-15 11-3157 0 0,78-248 686 0 0,81-47 12 0 0,-140 199 988 0 0,-22 109-1266 0 0,0 1-20 0 0,0 0-17 0 0,0 0-14 0 0,0 0-13 0 0,0 0-14 0 0,0 0 3 0 0,0 0-8 0 0,0 0-5 0 0,0 0 10 0 0,0 0-13 0 0,0 0 18 0 0,0 0 10 0 0,209 26 471 0 0,35-22-19 0 0,-244-4-440 0 0,-1-1 1 0 0,1 1 0 0 0,0-1 0 0 0,-1 1 0 0 0,1-1 0 0 0,0 1 0 0 0,0-1 0 0 0,-1 1-1 0 0,1-1 1 0 0,0 1 0 0 0,0-1 0 0 0,0 1 0 0 0,0-1 0 0 0,0 1 0 0 0,0-1 0 0 0,0 1-1 0 0,-1-1 1 0 0,2 1 0 0 0,-1-1 0 0 0,0 0 0 0 0,0 1 0 0 0,0-1 0 0 0,0 1-1 0 0,0-1 1 0 0,0 1 0 0 0,0-1 0 0 0,1 1 0 0 0,-1-1 0 0 0,0 1 0 0 0,0-1 0 0 0,1 1-1 0 0,-1 0 1 0 0,0-1 0 0 0,1 1 0 0 0,-1-1 0 0 0,1 1 0 0 0,-1 0 0 0 0,0-1-1 0 0,1 1 1 0 0,-1 0 0 0 0,1-1 0 0 0,-1 1 0 0 0,1 0 0 0 0,-1 0 0 0 0,1 0 0 0 0,-1-1-1 0 0,1 1 1 0 0,-1 0 0 0 0,1 0 0 0 0,-1 0 0 0 0,1 0 0 0 0,-1 0 0 0 0,1 0 0 0 0,0 0-1 0 0,-1 0 1 0 0,1 0 0 0 0,-1 0 0 0 0,1 0 0 0 0,-1 0 0 0 0,1 0 0 0 0,-1 1-1 0 0,1-1 1 0 0,-1 0 0 0 0,1 0 0 0 0,-1 1 0 0 0,1-1 0 0 0,-1 0 0 0 0,1 0-27 0 0,-5-10 4 0 0,-9 5-4 0 0,-43-53 9 0 0,-8-19 59 0 0,64 76-81 0 0,0 1-1 0 0,0-1 1 0 0,0 0 0 0 0,-1 1-1 0 0,1-1 1 0 0,0 0 0 0 0,-1 1-1 0 0,1-1 1 0 0,-1 0 0 0 0,1 1-1 0 0,-1-1 1 0 0,1 1 0 0 0,-1-1-1 0 0,1 1 1 0 0,-1-1 0 0 0,1 1-1 0 0,-1-1 1 0 0,0 1 0 0 0,1 0-1 0 0,-1-1 1 0 0,0 1 0 0 0,1 0-1 0 0,-1 0 1 0 0,0-1 0 0 0,1 1-1 0 0,-1 0 1 0 0,0 0 0 0 0,0 0-1 0 0,1 0 1 0 0,-1 0 0 0 0,0 0-1 0 0,0 0 1 0 0,1 0 0 0 0,-1 0-1 0 0,0 0 1 0 0,0 0 0 0 0,1 1-1 0 0,-1-1 1 0 0,0 0 0 0 0,1 0-1 0 0,-1 1 1 0 0,0-1 0 0 0,1 0-1 0 0,-1 1 1 0 0,0-1 0 0 0,1 1-1 0 0,-1-1 1 0 0,1 1 0 0 0,-1-1-1 0 0,0 1 14 0 0,-58 156-20 0 0,46-95 78 0 0,3 0-1 0 0,3 1 0 0 0,3 0 1 0 0,2 37-58 0 0,2-100 5 0 0,0 0-1 0 0,0 0 40 0 0,20-45 1526 0 0,-8 14-1569 0 0,1 1 0 0 0,1 1 0 0 0,2 0 0 0 0,0 1 0 0 0,3 1 0 0 0,0 0-1 0 0,74-83-1801 0 0,-90 104-1010 0 0,-3 4-958 0 0,0 2-4153 0 0,0 0-3578 0 0</inkml:trace>
  <inkml:trace contextRef="#ctx0" brushRef="#br1" timeOffset="128837.634">10864 538 6721 0 0,'0'0'937'0'0,"0"0"-435"0"0,0 0-236 0 0,0 0 282 0 0,0 0 563 0 0,0 0 426 0 0,0 0 135 0 0,0 0-124 0 0,0 0-289 0 0,0 0-244 0 0,0 0-187 0 0,24 2-119 0 0,80 4-50 0 0,-23-20 720 0 0,-60 6-984 0 0,-3 0-245 0 0,0 1-1 0 0,0-2 1 0 0,-1-1 0 0 0,0 0-1 0 0,0-1 1 0 0,-1-1 0 0 0,-1 0 0 0 0,0-1-1 0 0,-1-1 1 0 0,0 0 0 0 0,-1-1-1 0 0,-1 0 1 0 0,0-1 0 0 0,-1-1 0 0 0,-1 0-1 0 0,0 0 1 0 0,-1-1 0 0 0,-2 0-1 0 0,3-6-149 0 0,-9 21 20 0 0,1 0 0 0 0,0 1 0 0 0,-1-1 0 0 0,0 0 0 0 0,0 0 0 0 0,0 0-1 0 0,0-1 1 0 0,0 1 0 0 0,0 0 0 0 0,-1 0 0 0 0,0 0 0 0 0,0-1-1 0 0,1 1 1 0 0,-2 0 0 0 0,1 0 0 0 0,0-1 0 0 0,-1 1 0 0 0,1 0 0 0 0,-1 0-1 0 0,0 0 1 0 0,0 0 0 0 0,-1 0 0 0 0,1 0 0 0 0,0 0 0 0 0,-1 0 0 0 0,0 0-1 0 0,0 1 1 0 0,1-1 0 0 0,-2 1 0 0 0,1-1 0 0 0,0 1 0 0 0,0 0-1 0 0,-1 0 1 0 0,1 0 0 0 0,-1 0 0 0 0,0 0 0 0 0,0 0 0 0 0,1 1 0 0 0,-1-1-1 0 0,0 1 1 0 0,0 0 0 0 0,0 0 0 0 0,-2 0-20 0 0,1 2-5 0 0,1 0 0 0 0,0 1 0 0 0,0-1-1 0 0,0 1 1 0 0,0-1 0 0 0,1 1 0 0 0,-1 0 0 0 0,0 1 0 0 0,1-1-1 0 0,-1 0 1 0 0,1 1 0 0 0,0-1 0 0 0,0 1 0 0 0,0 0 0 0 0,0-1 0 0 0,0 1-1 0 0,1 0 1 0 0,-1 2 5 0 0,-4 4-3 0 0,-15 28 6 0 0,2 0 0 0 0,2 2 1 0 0,1 0-1 0 0,2 1 0 0 0,2 0 0 0 0,2 1 1 0 0,1 0-1 0 0,3 0 0 0 0,-1 20-3 0 0,-20 97 16 0 0,-34 66 7 0 0,50-192-14 0 0,-2 0 1 0 0,-1-2-1 0 0,-1 0 1 0 0,-2 0-1 0 0,0-1 1 0 0,-2-1-1 0 0,-2-1 1 0 0,0-1-1 0 0,-2-1 1 0 0,0-1-1 0 0,-10 6-9 0 0,22-19 19 0 0,-1 0 0 0 0,0-1 0 0 0,0-1 0 0 0,-1 0 0 0 0,0-1 0 0 0,-1 0 0 0 0,0-1 0 0 0,0 0 0 0 0,-1-1 1 0 0,0-1-1 0 0,0 0 0 0 0,0-2 0 0 0,0 1 0 0 0,-9-1-19 0 0,23-3 6 0 0,-1-1 0 0 0,1 0 0 0 0,0 0 0 0 0,0 0 0 0 0,0 0 1 0 0,0-1-1 0 0,0 1 0 0 0,1 0 0 0 0,-1 0 0 0 0,0 0 0 0 0,0-1 0 0 0,1 1 0 0 0,-1-1 1 0 0,1 1-1 0 0,-1 0 0 0 0,1-1 0 0 0,0 1 0 0 0,-1-1 0 0 0,1 1 0 0 0,0-1 1 0 0,0 1-1 0 0,0-1 0 0 0,0 1 0 0 0,0 0 0 0 0,0-1 0 0 0,1 1 0 0 0,-1-1 0 0 0,0 1 1 0 0,1-1-1 0 0,-1 1 0 0 0,1 0 0 0 0,0-1 0 0 0,-1 1 0 0 0,1 0 0 0 0,0-1 1 0 0,0 1-1 0 0,0 0 0 0 0,0 0 0 0 0,0 0 0 0 0,0 0-6 0 0,13-16 8 0 0,1 0-1 0 0,0 2 1 0 0,1 0 0 0 0,1 0-1 0 0,0 2 1 0 0,1 0 0 0 0,1 1-1 0 0,0 1 1 0 0,0 0-1 0 0,1 2 1 0 0,20-7-8 0 0,-32 12 2 0 0,1 0 0 0 0,-1 0 1 0 0,1 1-1 0 0,0 1 0 0 0,0-1 0 0 0,0 2 0 0 0,0-1 1 0 0,0 1-1 0 0,0 0 0 0 0,0 1 0 0 0,1 0 0 0 0,-1 1 0 0 0,0 0 1 0 0,0 0-1 0 0,0 1 0 0 0,0 0 0 0 0,0 0 0 0 0,0 1 0 0 0,2 1-2 0 0,127 129 1050 0 0,-54-118 960 0 0,-84-15-1950 0 0,0 0-2 0 0,0 0-7 0 0,0 0-6 0 0,0 0-14 0 0,0 0-16 0 0,0 0 1 0 0,0 0-15 0 0,0 0 11 0 0,0 0 9 0 0,0 0 12 0 0,0 0-44 0 0,0 0-43 0 0,0-3-5342 0 0,-2-4 1635 0 0,3 2-2566 0 0,2 2-4655 0 0</inkml:trace>
  <inkml:trace contextRef="#ctx0" brushRef="#br1" timeOffset="129087.132">11550 1101 16436 0 0,'0'0'2957'0'0,"0"0"-1891"0"0,0 0-674 0 0,0 0 32 0 0,0 0 150 0 0,0 0 66 0 0,0 0-67 0 0,0 0-169 0 0,0 0-192 0 0,0 0-133 0 0,0 0-63 0 0,0 0-41 0 0,0 0-22 0 0,-1 28-53 0 0,-3 86-128 0 0,7-70-1970 0 0,1-38-8943 0 0,-2-3 1107 0 0</inkml:trace>
  <inkml:trace contextRef="#ctx0" brushRef="#br1" timeOffset="129263.78">11561 656 16604 0 0,'0'0'736'0'0,"0"0"-512"0"0,0 0-376 0 0,0 0-120 0 0,0 0-40 0 0,0 0-56 0 0,0 0-185 0 0,0 0-759 0 0,0 0-2289 0 0,0 0-7393 0 0</inkml:trace>
  <inkml:trace contextRef="#ctx0" brushRef="#br1" timeOffset="129671.586">11639 1278 11346 0 0,'0'0'2049'0'0,"0"0"-1162"0"0,0 0-541 0 0,0 0 91 0 0,0 0 329 0 0,0 0 337 0 0,0 0 196 0 0,0 0-21 0 0,0 0-231 0 0,0 0-274 0 0,0 0-241 0 0,0 0-173 0 0,0 0-90 0 0,9-12-16 0 0,58-79 517 0 0,17-70 499 0 0,-41 91-879 0 0,-42 91-911 0 0,-32 167 485 0 0,32-185 83 0 0,0 0 0 0 0,0 1 0 0 0,0-1 0 0 0,0 0 0 0 0,1 0 0 0 0,-1 0 0 0 0,1 1 0 0 0,0-2 0 0 0,0 1 0 0 0,0 0 0 0 0,1 0 0 0 0,-1-1 0 0 0,0 1 0 0 0,1-1 0 0 0,0 0-1 0 0,0 0 1 0 0,-1 0 0 0 0,1 0 0 0 0,0 0 0 0 0,1 0 0 0 0,-1-1 0 0 0,0 0 0 0 0,0 1 0 0 0,1-1 0 0 0,-1-1 0 0 0,0 1 0 0 0,1 0 0 0 0,-1-1 0 0 0,1 0 0 0 0,-1 1 0 0 0,1-1 0 0 0,-1-1 0 0 0,1 1 0 0 0,-1 0 0 0 0,1-1 0 0 0,-1 0 0 0 0,1 0 0 0 0,-1 0 0 0 0,0 0 0 0 0,0 0 0 0 0,0-1 0 0 0,1 0 0 0 0,-1 1 0 0 0,0-1 0 0 0,0-1-47 0 0,7-6 105 0 0,1-1 1 0 0,-1 0-1 0 0,-1-1 0 0 0,0 0 1 0 0,0 0-1 0 0,-1-1 1 0 0,-1 0-1 0 0,0-1 1 0 0,0 1-1 0 0,-1-1 1 0 0,-1-1-1 0 0,-1 1 0 0 0,1-1 1 0 0,-2 0-1 0 0,2-12-105 0 0,-3 16 877 0 0,-2 5-3483 0 0,-2 15-11479 0 0,1-6 2404 0 0</inkml:trace>
  <inkml:trace contextRef="#ctx0" brushRef="#br1" timeOffset="130201.441">12213 1149 0 0 0,'0'0'1368'0'0,"0"0"46"0"0,0 0 113 0 0,0 0 277 0 0,0 0 294 0 0,0 0 116 0 0,0 0-55 0 0,0 0-200 0 0,0 0-275 0 0,0 0-209 0 0,0 0-176 0 0,0 0-160 0 0,0 0-150 0 0,19-6-157 0 0,58-17-133 0 0,-71 21-555 0 0,1 0 0 0 0,-1 0 0 0 0,1-1 0 0 0,-1 0 0 0 0,0 0 0 0 0,0-1 0 0 0,-1 1 0 0 0,1-1 0 0 0,-1-1 0 0 0,0 1 0 0 0,0-1 1 0 0,0 0-1 0 0,0 0 0 0 0,-1 0 0 0 0,1-2-144 0 0,8-9 300 0 0,-9 12-214 0 0,0 0 1 0 0,-1-1-1 0 0,0 1 0 0 0,0-1 0 0 0,0 0 0 0 0,0 0 0 0 0,-1 0 0 0 0,0 0 0 0 0,0-1 0 0 0,0 1 0 0 0,-1 0 0 0 0,0-1 1 0 0,0 1-1 0 0,0-1 0 0 0,0 0 0 0 0,-1 1 0 0 0,0-1 0 0 0,-1-1-86 0 0,0 5 3 0 0,-1 0 0 0 0,0 0 0 0 0,-1 0 0 0 0,1 1 0 0 0,0-1-1 0 0,0 1 1 0 0,-1-1 0 0 0,1 1 0 0 0,-1 0 0 0 0,1 0 0 0 0,-1 0 0 0 0,1 0 0 0 0,-1 1 0 0 0,0-1-1 0 0,1 1 1 0 0,-1 0 0 0 0,0-1 0 0 0,0 1 0 0 0,1 0 0 0 0,-1 0 0 0 0,0 1 0 0 0,1-1 0 0 0,-1 1-1 0 0,0-1-1 0 0,-2 0-22 0 0,-5 3-6 0 0,0 1-1 0 0,0-1 1 0 0,1 1 0 0 0,-1 1-1 0 0,1 0 1 0 0,0 0-1 0 0,1 1 1 0 0,-1 0-1 0 0,1 1 1 0 0,0-1-1 0 0,1 1 1 0 0,-1 1-1 0 0,2 0 1 0 0,-1 0 0 0 0,1 0-1 0 0,0 1 1 0 0,-3 7 27 0 0,6-12-10 0 0,-4 4 1 0 0,0 0-1 0 0,1 0 0 0 0,0 1 0 0 0,0 0 0 0 0,1 0 0 0 0,0 0 0 0 0,0 1 0 0 0,1 0 0 0 0,1 0 0 0 0,0 0 0 0 0,0 0 0 0 0,1 0 0 0 0,0 0 0 0 0,1 1 0 0 0,0-1 0 0 0,0 1 0 0 0,1 0 1 0 0,1 0 9 0 0,3-6 5 0 0,0 0 1 0 0,0 0-1 0 0,0 0 1 0 0,1-1-1 0 0,0 1 1 0 0,-1-1-1 0 0,2 0 1 0 0,-1 0-1 0 0,0-1 1 0 0,1 0-1 0 0,0 0 1 0 0,-1 0 0 0 0,1-1-1 0 0,0 0 1 0 0,1 0-1 0 0,-1 0 1 0 0,0-1-1 0 0,0 0 1 0 0,1 0-1 0 0,2 0-5 0 0,8 0-42 0 0,0 0-1 0 0,0-1 0 0 0,-1-1 1 0 0,1 0-1 0 0,0-1 0 0 0,-1-1 0 0 0,1-1 1 0 0,-1 0-1 0 0,0-1 0 0 0,0-1 1 0 0,-1-1-1 0 0,1 0 0 0 0,-2 0 1 0 0,1-2-1 0 0,-1 0 0 0 0,1-2 43 0 0,32-28-3869 0 0,-9-8-3561 0 0,-31 35-4011 0 0</inkml:trace>
  <inkml:trace contextRef="#ctx0" brushRef="#br1" timeOffset="131058.598">12942 991 15739 0 0,'0'0'1589'0'0,"0"0"-340"0"0,0 0-96 0 0,0 0-39 0 0,0 0-119 0 0,0 0-146 0 0,0 0-201 0 0,0 0-178 0 0,0 0-132 0 0,0 0-86 0 0,0 0-56 0 0,0 0-33 0 0,0 0-25 0 0,-31 12-36 0 0,-98 41-22 0 0,72-12-1 0 0,50-30-62 0 0,2-6-19 0 0,0 0 0 0 0,0 0 0 0 0,1 0 1 0 0,-1 1-1 0 0,1 0 0 0 0,1-1 0 0 0,-1 2 1 0 0,1-1-1 0 0,0 0 0 0 0,1 1 0 0 0,-1-1 1 0 0,1 1-1 0 0,1 0 0 0 0,-1-1 0 0 0,1 1 1 0 0,0 0-1 0 0,1 0 0 0 0,-1 0 0 0 0,2 2 2 0 0,1-7 16 0 0,1 1 0 0 0,0-1-1 0 0,0 0 1 0 0,0 0 0 0 0,0 0-1 0 0,0 0 1 0 0,1 0-1 0 0,-1-1 1 0 0,0 1 0 0 0,1-1-1 0 0,-1 0 1 0 0,1 0 0 0 0,0 0-1 0 0,-1-1 1 0 0,1 1 0 0 0,0-1-1 0 0,-1 0 1 0 0,1 0-1 0 0,0 0 1 0 0,0 0 0 0 0,-1-1-1 0 0,1 1 1 0 0,0-1 0 0 0,-1 0-1 0 0,1 0 1 0 0,-1-1 0 0 0,1 1-1 0 0,-1-1 1 0 0,2-1-16 0 0,27-14 111 0 0,-1-1 0 0 0,-1-1 0 0 0,-1-2 1 0 0,0-1-1 0 0,-2-1-111 0 0,33-21 23 0 0,-57 70-222 0 0,-19 106 106 0 0,19-129 94 0 0,-1 0 0 0 0,1-1 0 0 0,-1 1 0 0 0,1-1 0 0 0,0 0 0 0 0,0 1 1 0 0,0-1-1 0 0,0-1 0 0 0,0 1 0 0 0,0 0 0 0 0,1-1 0 0 0,-1 1 1 0 0,1-1-1 0 0,-1 0 0 0 0,1 0 0 0 0,-1-1 0 0 0,1 1 0 0 0,-1-1 0 0 0,1 0 1 0 0,0 1-1 0 0,-1-2 0 0 0,1 1 0 0 0,0 0 0 0 0,-1-1 0 0 0,4 0-1 0 0,4 0 17 0 0,-3 0-6 0 0,0-1 1 0 0,0 0 0 0 0,0 0-1 0 0,0-1 1 0 0,0 0-1 0 0,-1 0 1 0 0,1-1-1 0 0,-1 0 1 0 0,0-1 0 0 0,0 1-1 0 0,0-2-11 0 0,9-4 38 0 0,3-4 38 0 0,0-1-1 0 0,0-2 0 0 0,-1 1 1 0 0,-1-2-1 0 0,-1-1 0 0 0,-1 0 1 0 0,0 0-1 0 0,5-13-75 0 0,-3 6 29 0 0,-2-1-1 0 0,-1 0 1 0 0,-1-1-1 0 0,-1-1 1 0 0,3-12-29 0 0,-14 40-5 0 0,0-1 1 0 0,-1 1-1 0 0,1-1 1 0 0,0 1-1 0 0,0-1 1 0 0,0 1-1 0 0,-1-1 1 0 0,1 0-1 0 0,-1 1 1 0 0,0-1-1 0 0,1 0 1 0 0,-1 1-1 0 0,0-1 1 0 0,0 0-1 0 0,0 1 1 0 0,0-1-1 0 0,0 0 1 0 0,0 1-1 0 0,0-1 1 0 0,-1 0-1 0 0,1 1 1 0 0,-1-1 0 0 0,1 0-1 0 0,-1 1 1 0 0,0-1-1 0 0,0 1 1 0 0,1-1-1 0 0,-1 1 1 0 0,0-1-1 0 0,0 1 1 0 0,0 0-1 0 0,-1-1 1 0 0,1 1-1 0 0,0 0 1 0 0,0 0-1 0 0,-1 0 1 0 0,1 0-1 0 0,-1 0 1 0 0,1 0-1 0 0,-1 0 1 0 0,1 1-1 0 0,-1-1 1 0 0,1 0-1 0 0,-1 1 1 0 0,0-1-1 0 0,1 1 1 0 0,-1 0-1 0 0,0-1 1 0 0,1 1-1 0 0,-1 0 1 0 0,0 0-1 0 0,0 0 5 0 0,-4 0-18 0 0,0 0 0 0 0,0 1-1 0 0,0 0 1 0 0,0 0 0 0 0,0 0-1 0 0,0 1 1 0 0,0 0-1 0 0,0 0 1 0 0,1 0 0 0 0,-1 1-1 0 0,1-1 1 0 0,-1 1 0 0 0,1 1-1 0 0,0-1 1 0 0,0 1-1 0 0,0 0 1 0 0,1 0 0 0 0,-1 0-1 0 0,1 1 1 0 0,0 0 0 0 0,1 0-1 0 0,-1 0 1 0 0,1 0 0 0 0,0 0-1 0 0,0 0 1 0 0,0 1-1 0 0,1 0 1 0 0,0-1 0 0 0,0 1-1 0 0,0 0 1 0 0,1 0 0 0 0,0 0-1 0 0,0 0 1 0 0,0 1 0 0 0,1 1 18 0 0,2-4 7 0 0,-1 1 0 0 0,1-1 1 0 0,0 1-1 0 0,0-1 0 0 0,0 0 1 0 0,1 0-1 0 0,0 0 0 0 0,0 0 1 0 0,0 0-1 0 0,0-1 1 0 0,0 1-1 0 0,1-1 0 0 0,-1 0 1 0 0,1 0-1 0 0,0 0 0 0 0,0 0 1 0 0,0-1-1 0 0,1 1-7 0 0,12 9 56 0 0,32 23 199 0 0,-41-31-169 0 0,0 0 0 0 0,0 0 0 0 0,-1 1 0 0 0,1 0 0 0 0,-1 0-1 0 0,0 1 1 0 0,0 0 0 0 0,-1 0 0 0 0,0 1 0 0 0,0 0 0 0 0,-1 0 0 0 0,1 0 0 0 0,-1 1 0 0 0,-1-1 0 0 0,0 1 0 0 0,0 0 0 0 0,0 1 0 0 0,-1-1 0 0 0,0 1 0 0 0,-1-1-1 0 0,0 1 1 0 0,0 0-86 0 0,-15 73 734 0 0,9-35-818 0 0,4-47 71 0 0,-5 1-1678 0 0,-7 1-2551 0 0,4-5-5686 0 0,6 0-2291 0 0</inkml:trace>
  <inkml:trace contextRef="#ctx0" brushRef="#br1" timeOffset="138609.597">1654 1863 0 0 0,'-4'0'0'0'0,"-49"-11"7919"0"0,40 11-7940 0 0,-11 8 1610 0 0,-68-5 3263 0 0,33 8-4016 0 0,5-3 474 0 0,-31-5-222 0 0,6 8 47 0 0,18-9 482 0 0,-2 0-1268 0 0,13 2 24 0 0,0 3 90 0 0,-16-3 382 0 0,66-4-783 0 0,0 0 18 0 0,0 0 20 0 0,0 0 4 0 0,0 0-3 0 0,0 0-13 0 0,0 0-17 0 0,0 0-20 0 0,0 0-13 0 0,0 0-14 0 0,0 0-12 0 0,0 0 2 0 0,0 0-5 0 0,0 0 0 0 0,0 0 6 0 0,0 0 5 0 0,0 0 19 0 0,0 0 13 0 0,0 0 5 0 0,0 0 34 0 0,0 0 19 0 0,0 0 16 0 0,0 0 28 0 0,0 0 18 0 0,0 0 28 0 0,10-203 1281 0 0,112-301-393 0 0,-107 231-330 0 0,-19 258-601 0 0,4 16-149 0 0,0-1-3 0 0,0 0-6 0 0,0 0 14 0 0,0 0 9 0 0,0 0 0 0 0,0 0 17 0 0,0 0-16 0 0,0 0-23 0 0,0 0-3 0 0,0 0-20 0 0,0 0 26 0 0,0 0-2 0 0,0 0 11 0 0,0 0-21 0 0,0 0-10 0 0,0 0-9 0 0,0 0-8 0 0,0 0-52 0 0,-2 13-16415 0 0,2-12 5427 0 0</inkml:trace>
</inkml:ink>
</file>

<file path=ppt/ink/ink4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31:42.00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74 519 0 0 0,'0'0'391'0'0,"0"0"708"0"0,0 0 200 0 0,0 0-34 0 0,0 0 18 0 0,0 0 35 0 0,0 0 18 0 0,0 0 80 0 0,-8-8 2 0 0,-32-35 1249 0 0,29 33 393 0 0,-4-25 2927 0 0,16 31-5888 0 0,0 0 0 0 0,1 0-1 0 0,-1 0 1 0 0,1 0-1 0 0,0 0 1 0 0,0 0 0 0 0,1 0-1 0 0,-1 0 1 0 0,1 1-1 0 0,-1-1 1 0 0,1 1-1 0 0,0 0 1 0 0,1 0 0 0 0,-1 0-1 0 0,0 0 1 0 0,1 0-1 0 0,0 1 1 0 0,-1 0 0 0 0,1-1-1 0 0,0 1 1 0 0,0 1-1 0 0,0-1 1 0 0,0 1-1 0 0,1-1 1 0 0,0 1-99 0 0,14 31 216 0 0,-12-10-135 0 0,-2 0 0 0 0,0 1 0 0 0,-1 0 0 0 0,-1 0 0 0 0,0 0 0 0 0,-2 1 0 0 0,-1-1 0 0 0,-1 13-81 0 0,1-10 67 0 0,-2-6-17 0 0,0 0 0 0 0,-1 0-1 0 0,0 0 1 0 0,-2 0 0 0 0,0 0 0 0 0,-1-1 0 0 0,-1 0 0 0 0,0 0-1 0 0,-1-1 1 0 0,-1 0 0 0 0,-7 10-50 0 0,7-18 568 0 0,14-26 204 0 0,-3 9-882 0 0,11-30 143 0 0,2 1 1 0 0,1 0-1 0 0,2 2 1 0 0,2 0 0 0 0,22-31-34 0 0,-34 53-3 0 0,0 0 1 0 0,1 1-1 0 0,1 0 1 0 0,0 0-1 0 0,0 1 1 0 0,1 1 0 0 0,1 0-1 0 0,0 0 1 0 0,0 1-1 0 0,1 1 1 0 0,0 0-1 0 0,6-3 3 0 0,-18 12-3 0 0,-1-1-1 0 0,1 0 1 0 0,-1 1 0 0 0,1-1-1 0 0,-1 1 1 0 0,1-1-1 0 0,0 1 1 0 0,-1-1-1 0 0,1 1 1 0 0,0-1 0 0 0,-1 1-1 0 0,1 0 1 0 0,0-1-1 0 0,0 1 1 0 0,0 0-1 0 0,-1 0 1 0 0,1 0 0 0 0,0-1-1 0 0,0 1 1 0 0,0 0-1 0 0,-1 0 1 0 0,1 0-1 0 0,0 0 1 0 0,0 0 0 0 0,0 0-1 0 0,-1 1 1 0 0,1-1-1 0 0,0 0 1 0 0,0 0 0 0 0,-1 0-1 0 0,1 1 1 0 0,0-1-1 0 0,0 0 1 0 0,-1 1-1 0 0,1-1 1 0 0,0 1 0 0 0,-1-1-1 0 0,1 1 1 0 0,0-1-1 0 0,-1 1 1 0 0,1 0-1 0 0,-1-1 1 0 0,1 1 0 0 0,-1-1-1 0 0,1 1 1 0 0,-1 0-1 0 0,0 0 1 0 0,1-1-1 0 0,-1 1 1 0 0,0 0 0 0 0,1 0-1 0 0,-1-1 1 0 0,0 1-1 0 0,0 0 1 0 0,0 0-1 0 0,0 0 1 0 0,0-1 0 0 0,0 1-1 0 0,0 0 1 0 0,0 0-1 0 0,0 0 1 0 0,0-1-1 0 0,0 1 1 0 0,0 0 0 0 0,-1 0 3 0 0,2 23 28 0 0,-2 0 1 0 0,-1 0-1 0 0,-1 0 1 0 0,-1 0 0 0 0,-1 0-1 0 0,-4 11-28 0 0,-15 93 51 0 0,23-119-45 0 0,0 7-5 0 0,9-22 112 0 0,14-32-24 0 0,-3 2-78 0 0,2 1-1 0 0,1 0 0 0 0,2 2 0 0 0,1 1 0 0 0,1 1 1 0 0,2 1-1 0 0,1 1 0 0 0,23-16-10 0 0,-4 21-137 0 0,-39 62 45 0 0,-10-8 143 0 0,0 1 0 0 0,-3-1 1 0 0,0 1-1 0 0,-2-1 0 0 0,-9 27-51 0 0,-16 134 101 0 0,40-205-2400 0 0,24-33-2253 0 0,-14 18-6161 0 0,-12 20 7 0 0</inkml:trace>
  <inkml:trace contextRef="#ctx0" brushRef="#br0" timeOffset="325.094">876 468 9602 0 0,'0'0'1936'0'0,"0"0"-297"0"0,0 0-108 0 0,0 0-24 0 0,0 0-128 0 0,0 0-268 0 0,0 0-285 0 0,0 0-210 0 0,0 0-145 0 0,0 0-77 0 0,0 0-49 0 0,0 0-44 0 0,0 0-29 0 0,-11 22-55 0 0,-36 72-47 0 0,26-20 90 0 0,21-58-237 0 0,0-13-11 0 0,1-1 1 0 0,-1 1-1 0 0,0-1 1 0 0,1 1-1 0 0,0-1 1 0 0,-1 0 0 0 0,1 1-1 0 0,0-1 1 0 0,0 0-1 0 0,0 0 1 0 0,1 1-1 0 0,-1-1 1 0 0,0 0 0 0 0,1 0-1 0 0,-1-1 1 0 0,1 1-1 0 0,0 0 1 0 0,0 0 0 0 0,0-1-1 0 0,0 1 1 0 0,0-1-1 0 0,0 0 1 0 0,0 1-1 0 0,0-1 1 0 0,0 0 0 0 0,1 0-1 0 0,-1 0 1 0 0,0-1-1 0 0,1 1 1 0 0,-1-1-1 0 0,0 1 1 0 0,1-1 0 0 0,-1 0-1 0 0,1 0 1 0 0,-1 0-13 0 0,4 1 126 0 0,1-1-1 0 0,-1 0 1 0 0,0 0 0 0 0,0 0 0 0 0,0-1 0 0 0,0 0 0 0 0,0 0-1 0 0,0-1 1 0 0,0 0 0 0 0,0 0 0 0 0,-1 0 0 0 0,1 0-1 0 0,0-1 1 0 0,0-1-126 0 0,2-2 90 0 0,-1 0-1 0 0,0-1 1 0 0,0 0-1 0 0,-1-1 0 0 0,1 1 1 0 0,-2-1-1 0 0,1 0 1 0 0,-1-1-1 0 0,0 1 0 0 0,-1-1 1 0 0,0 0-1 0 0,-1 0 1 0 0,0 0-1 0 0,0-1 0 0 0,0 1 1 0 0,-2-1-1 0 0,1 1 1 0 0,-1-1-1 0 0,0 0 1 0 0,-1 0-1 0 0,0 1 0 0 0,-1-1 1 0 0,-1-9-90 0 0,0 16-38 0 0,1-1-1 0 0,0 1 1 0 0,-1 0 0 0 0,0 0 0 0 0,1 0 0 0 0,-1 0-1 0 0,0 0 1 0 0,-1 1 0 0 0,1-1 0 0 0,0 0 0 0 0,-1 1 0 0 0,0 0-1 0 0,1 0 1 0 0,-1-1 0 0 0,0 2 0 0 0,0-1 0 0 0,0 0 0 0 0,0 1-1 0 0,-1-1 1 0 0,1 1 0 0 0,0 0 0 0 0,0 0 0 0 0,-1 0-1 0 0,1 0 1 0 0,-1 1 0 0 0,0-1 38 0 0,-58 13-3688 0 0,31 9-3132 0 0,26-18 4342 0 0,-5 5-8993 0 0</inkml:trace>
  <inkml:trace contextRef="#ctx0" brushRef="#br0" timeOffset="1027.989">983 795 8906 0 0,'0'0'2298'0'0,"0"0"-518"0"0,0 0-141 0 0,0 0 127 0 0,0 0 106 0 0,0 0-131 0 0,0 0-349 0 0,0 0-341 0 0,0 0-239 0 0,0 0-125 0 0,0 0-51 0 0,0 0-59 0 0,12-16-82 0 0,74-111 613 0 0,42-82 378 0 0,-78 164-1505 0 0,-46 70 3 0 0,-8 177 167 0 0,21-222-35 0 0,183-201-99 0 0,-200 221-18 0 0,1 0-1 0 0,-1 1 0 0 0,0-1 1 0 0,0 0-1 0 0,0 1 1 0 0,1-1-1 0 0,-1 0 0 0 0,0 1 1 0 0,0-1-1 0 0,1 0 0 0 0,-1 1 1 0 0,0-1-1 0 0,1 0 0 0 0,-1 0 1 0 0,0 1-1 0 0,1-1 0 0 0,-1 0 1 0 0,0 0-1 0 0,1 0 0 0 0,-1 0 1 0 0,0 1-1 0 0,1-1 0 0 0,-1 0 1 0 0,1 0-1 0 0,-1 0 1 0 0,0 0-1 0 0,1 0 0 0 0,-1 0 1 0 0,1 0-1 0 0,-1 0 0 0 0,0 0 1 0 0,1 0-1 0 0,-1 0 0 0 0,1 0 1 0 0,-1 0-1 0 0,0-1 0 0 0,1 1 1 0 0,-1 0-1 0 0,0 0 0 0 0,1 0 1 0 0,-1-1-1 0 0,0 1 0 0 0,1 0 1 0 0,-1 0-1 0 0,0-1 1 0 0,1 1-1 0 0,-1 0 0 0 0,0 0 1 0 0,0-1-1 0 0,1 1 0 0 0,-1 0 1 0 0,0-1 1 0 0,-15 41-32 0 0,13-34 47 0 0,-8 18-7 0 0,1 0 0 0 0,1 0 0 0 0,1 0 0 0 0,2 1 0 0 0,0 0 0 0 0,2 0 0 0 0,0 1 0 0 0,2 4-8 0 0,1-29-5 0 0,0 0 1 0 0,0-1 0 0 0,1 1-1 0 0,-1 0 1 0 0,0 0-1 0 0,0-1 1 0 0,1 1 0 0 0,-1 0-1 0 0,0 0 1 0 0,1-1-1 0 0,-1 1 1 0 0,1 0 0 0 0,-1-1-1 0 0,1 1 1 0 0,-1 0-1 0 0,1-1 1 0 0,-1 1 0 0 0,1-1-1 0 0,0 1 1 0 0,-1-1-1 0 0,1 1 1 0 0,0-1 0 0 0,-1 1-1 0 0,1-1 1 0 0,0 0-1 0 0,0 0 1 0 0,-1 1 0 0 0,1-1-1 0 0,0 0 1 0 0,0 0-1 0 0,0 0 1 0 0,-1 0 0 0 0,1 0-1 0 0,0 0 1 0 0,0 0-1 0 0,0 0 1 0 0,0 0 0 0 0,-1 0-1 0 0,1 0 1 0 0,0 0-1 0 0,0-1 1 0 0,-1 1 0 0 0,1 0-1 0 0,0 0 1 0 0,0-1-1 0 0,-1 1 1 0 0,1-1 0 0 0,0 1-1 0 0,-1-1 1 0 0,1 1-1 0 0,0-1 1 0 0,-1 1 0 0 0,1-1-1 0 0,-1 1 1 0 0,1-1-1 0 0,-1 0 1 0 0,1 0 4 0 0,3-5-831 0 0,17-32-700 0 0,-16 25-2581 0 0,-2-3-4657 0 0,-1 12-3034 0 0</inkml:trace>
  <inkml:trace contextRef="#ctx0" brushRef="#br0" timeOffset="1481.345">1659 700 4505 0 0,'0'0'1936'0'0,"0"0"-273"0"0,0 0 20 0 0,0 0 151 0 0,0 0 32 0 0,0 0-68 0 0,0 0-130 0 0,0 0-150 0 0,0 0-141 0 0,0 0-159 0 0,0 0-159 0 0,0 0-151 0 0,0 0-157 0 0,19-3-132 0 0,58-8-111 0 0,-72 10-441 0 0,-1 0 0 0 0,1 0 0 0 0,-1-1 0 0 0,1 1 0 0 0,-1-1 1 0 0,0 0-1 0 0,0 0 0 0 0,0 0 0 0 0,0-1 0 0 0,0 1 0 0 0,-1-1 0 0 0,1 0 1 0 0,-1 0-1 0 0,1 0 0 0 0,-1-1 0 0 0,0 1 0 0 0,0-2-67 0 0,9-8 248 0 0,-6 8-181 0 0,-1 0-1 0 0,0 0 1 0 0,0 0-1 0 0,-1 0 1 0 0,1-1-1 0 0,-1 0 1 0 0,-1 0-1 0 0,1 0 1 0 0,-1 0-1 0 0,0 0 0 0 0,0-1 1 0 0,-1 0-1 0 0,0 1 1 0 0,0-1-1 0 0,0 0 1 0 0,-1 0-1 0 0,0 0 1 0 0,0 0-1 0 0,-1-1-66 0 0,-2 5 1 0 0,0 1 0 0 0,0-1 1 0 0,0 1-1 0 0,0 0 0 0 0,0 0 0 0 0,0 0 0 0 0,-1 0 0 0 0,1 0 0 0 0,-1 1 0 0 0,1-1 1 0 0,-1 1-1 0 0,0-1 0 0 0,1 1 0 0 0,-1 0 0 0 0,0 0 0 0 0,0 0 0 0 0,0 1 0 0 0,0-1 1 0 0,0 1-1 0 0,0-1 0 0 0,0 1 0 0 0,0 0 0 0 0,0 0 0 0 0,0 0 0 0 0,-2 1-1 0 0,-8 2-35 0 0,1 0 0 0 0,1 1-1 0 0,-1 1 1 0 0,0 0 0 0 0,1 0 0 0 0,0 1-1 0 0,1 1 1 0 0,-1 0 0 0 0,1 0 0 0 0,0 1-1 0 0,1 0 1 0 0,0 1 0 0 0,0 0-1 0 0,1 0 1 0 0,0 1 0 0 0,1 0 0 0 0,-2 3 35 0 0,8-11-6 0 0,-6 5-8 0 0,0 0-1 0 0,1 1 1 0 0,0 1 0 0 0,1-1 0 0 0,0 1 0 0 0,0-1-1 0 0,0 2 1 0 0,1-1 0 0 0,1 0 0 0 0,0 1 0 0 0,0-1-1 0 0,1 1 1 0 0,0 0 0 0 0,0 0 0 0 0,1 0 0 0 0,1 0-1 0 0,0 5 15 0 0,2-12-2 0 0,-1 0 0 0 0,1-1-1 0 0,1 1 1 0 0,-1 0 0 0 0,0 0-1 0 0,1-1 1 0 0,-1 0 0 0 0,1 1 0 0 0,0-1-1 0 0,0 0 1 0 0,-1 0 0 0 0,1-1-1 0 0,1 1 1 0 0,-1-1 0 0 0,0 1-1 0 0,0-1 1 0 0,1 0 0 0 0,-1 0-1 0 0,0 0 1 0 0,1-1 0 0 0,-1 1-1 0 0,1-1 1 0 0,-1 0 0 0 0,1 0 0 0 0,-1 0-1 0 0,1 0 1 0 0,-1-1 0 0 0,1 1-1 0 0,-1-1 1 0 0,3-1 2 0 0,9 2-24 0 0,1-1-282 0 0,0-2 1 0 0,1 1-1 0 0,-1-2 1 0 0,-1 0-1 0 0,1-1 1 0 0,-1-1-1 0 0,1 0 1 0 0,6-5 305 0 0,37-18-7474 0 0,-40 20 2912 0 0,-2 1-7097 0 0</inkml:trace>
  <inkml:trace contextRef="#ctx0" brushRef="#br0" timeOffset="1911.845">1907 817 4449 0 0,'0'0'2582'0'0,"0"0"-974"0"0,0 0-201 0 0,0 0 220 0 0,0 0 143 0 0,0 0 138 0 0,0 0-19 0 0,0 0-174 0 0,0 0-190 0 0,0 0-287 0 0,0 0-311 0 0,0 0-235 0 0,0 0-141 0 0,21-14-118 0 0,62-45-77 0 0,-28 1 263 0 0,-43 38-436 0 0,67-134 937 0 0,-65 103-739 0 0,-14 50-339 0 0,0 1-13 0 0,0 0-54 0 0,-12 23-487 0 0,-11 86 294 0 0,22-106 232 0 0,1 0 0 0 0,0-1-1 0 0,0 1 1 0 0,0 0 0 0 0,1-1 0 0 0,-1 1-1 0 0,0 0 1 0 0,1-1 0 0 0,0 1-1 0 0,0 0 1 0 0,0-1 0 0 0,0 1 0 0 0,0-1-1 0 0,0 1 1 0 0,1-1 0 0 0,-1 0-1 0 0,1 0 1 0 0,-1 0 0 0 0,1 1 0 0 0,0-2-1 0 0,0 1 1 0 0,0 0 0 0 0,0 0-1 0 0,0 0 1 0 0,0-1 0 0 0,1 0 0 0 0,-1 1-1 0 0,1-1 1 0 0,-1 0 0 0 0,1 0-1 0 0,-1 0 1 0 0,1 0 0 0 0,-1-1 0 0 0,1 1-1 0 0,0-1 1 0 0,-1 1 0 0 0,1-1-1 0 0,0 0 1 0 0,2 0-14 0 0,5-1 70 0 0,0 0 0 0 0,-1 0 0 0 0,1-1 0 0 0,-1-1 0 0 0,1 1 0 0 0,-1-1 0 0 0,0-1 0 0 0,0 0 0 0 0,0 0 0 0 0,-1-1 0 0 0,1 0 0 0 0,-1 0 0 0 0,0-1 0 0 0,-1 0 0 0 0,1-1 0 0 0,-1 1 0 0 0,-1-1 0 0 0,1-1 0 0 0,-1 1 0 0 0,0-1 0 0 0,-1 0 0 0 0,2-4-70 0 0,-2 2-794 0 0,4-7-1719 0 0,-5 4-5693 0 0,-4 9-3059 0 0</inkml:trace>
  <inkml:trace contextRef="#ctx0" brushRef="#br0" timeOffset="2197.159">2745 0 17124 0 0,'0'0'2193'0'0,"0"0"-836"0"0,0 0-374 0 0,0 0-78 0 0,0 0-90 0 0,0 0-87 0 0,0 0-106 0 0,0 0-82 0 0,0 0-31 0 0,0 0-31 0 0,0 0-44 0 0,0 0-39 0 0,-9 28-60 0 0,-27 90-68 0 0,14 19 395 0 0,19-88-480 0 0,-21 282-26 0 0,25-295-855 0 0,0-29-5744 0 0,-15-16-66 0 0,6 2-739 0 0,2 6-538 0 0</inkml:trace>
  <inkml:trace contextRef="#ctx0" brushRef="#br0" timeOffset="2445.403">2369 427 16420 0 0,'0'0'1703'0'0,"0"0"-351"0"0,0 0-60 0 0,0 0 0 0 0,0 0-111 0 0,0 0-241 0 0,0 0-245 0 0,0 0-195 0 0,35-8-105 0 0,109-24-77 0 0,-14 14 196 0 0,-117 17-572 0 0,-3 0-175 0 0,0 0 0 0 0,1 0 0 0 0,-1 1 0 0 0,0 0 0 0 0,0 1 1 0 0,0 0-1 0 0,0 1 0 0 0,0 0 0 0 0,-1 1 0 0 0,1 0 0 0 0,7 3 233 0 0,-7-1-1413 0 0,0 0-1513 0 0,-4 0-4284 0 0,-2-2-4279 0 0</inkml:trace>
  <inkml:trace contextRef="#ctx0" brushRef="#br0" timeOffset="2700.84">2861 427 11618 0 0,'0'0'1684'0'0,"0"0"-730"0"0,0 0-157 0 0,0 0 147 0 0,0 0 103 0 0,0 0-27 0 0,0 0-211 0 0,0 0-199 0 0,0 0-118 0 0,0 0-84 0 0,0 0-73 0 0,0 0-45 0 0,0 23-27 0 0,2 112 245 0 0,1-47 1082 0 0,-1-87-1487 0 0,-1 0 1 0 0,1 0-1 0 0,0 0 0 0 0,-1 0 1 0 0,1 0-1 0 0,0 0 0 0 0,-1 0 1 0 0,1-1-1 0 0,0 1 0 0 0,0-1 1 0 0,0 1-1 0 0,0-1 0 0 0,-1 1 1 0 0,1-1-1 0 0,0 0 1 0 0,0 0-1 0 0,0 0 0 0 0,0 0 1 0 0,0-1-1 0 0,0 1 0 0 0,0 0 1 0 0,-1-1-1 0 0,1 1 0 0 0,0-1 1 0 0,0 0-1 0 0,0 1 0 0 0,-1-1 1 0 0,1 0-1 0 0,0 0 0 0 0,-1 0 1 0 0,1 0-1 0 0,-1-1 0 0 0,1 1 1 0 0,-1 0-1 0 0,0-1 0 0 0,1 1 1 0 0,-1-1-1 0 0,0 1 0 0 0,0-1 1 0 0,0 1-1 0 0,0-1 0 0 0,0 0 1 0 0,-1 0-1 0 0,1 0-103 0 0,3-1-3 0 0,140-206 840 0 0,-110 136-2789 0 0,-34 72 806 0 0,0 1-634 0 0,-3 0-5092 0 0,2 0 4010 0 0,-3 0-9044 0 0</inkml:trace>
  <inkml:trace contextRef="#ctx0" brushRef="#br0" timeOffset="3231.05">3146 729 17788 0 0,'0'0'1547'0'0,"0"0"-338"0"0,0 0-90 0 0,0 0-112 0 0,0 0-171 0 0,0 0-163 0 0,0 0-136 0 0,0 0-38 0 0,0 0-38 0 0,0 0-57 0 0,0 0-72 0 0,0 0-54 0 0,0 0-32 0 0,11-26-24 0 0,35-82-11 0 0,-5 40 287 0 0,3 23-106 0 0,-8 39-453 0 0,-26 63-67 0 0,-11-55 133 0 0,1-1 0 0 0,-1 0 0 0 0,1 1 0 0 0,0-1 0 0 0,-1 1-1 0 0,1-1 1 0 0,0 1 0 0 0,0-1 0 0 0,0 1 0 0 0,0-1 0 0 0,0 1 0 0 0,0-1 0 0 0,0 1 0 0 0,0-1 0 0 0,1 0-1 0 0,-1 1 1 0 0,1-1 0 0 0,-1 1 0 0 0,1-1 0 0 0,-1 0 0 0 0,1 1 0 0 0,0-1 0 0 0,0 0 0 0 0,0 0 0 0 0,-1 1 0 0 0,1-1-1 0 0,0 0 1 0 0,1 0 0 0 0,-1 0 0 0 0,0 0 0 0 0,0 0 0 0 0,0-1 0 0 0,0 1 0 0 0,1 0 0 0 0,-1 0 0 0 0,0-1 0 0 0,1 1-1 0 0,-1-1 1 0 0,1 1 0 0 0,-1-1 0 0 0,0 0 0 0 0,1 1 0 0 0,-1-1 0 0 0,1 0 0 0 0,-1 0 0 0 0,1 0 0 0 0,-1 0-1 0 0,1 0 1 0 0,-1-1 0 0 0,1 1 0 0 0,-1 0 0 0 0,1-1 0 0 0,-1 1 0 0 0,0-1 0 0 0,1 1 0 0 0,0-1-5 0 0,132-87 360 0 0,-113 78-336 0 0,-16 7-26 0 0,-1 0 0 0 0,1 1 0 0 0,-1 0-1 0 0,1 0 1 0 0,0 0 0 0 0,0 0 0 0 0,0 1-1 0 0,0 0 1 0 0,0 0 0 0 0,0 0-1 0 0,0 1 1 0 0,1 0 0 0 0,-1 0 0 0 0,0 0-1 0 0,3 1 3 0 0,-5 1 4 0 0,-1-1 0 0 0,0 1 0 0 0,0 0 0 0 0,0 1 0 0 0,-1-1 0 0 0,1 0 0 0 0,0 0 0 0 0,-1 1 0 0 0,0-1 0 0 0,1 1 0 0 0,-1-1-1 0 0,0 1 1 0 0,0-1 0 0 0,0 1 0 0 0,-1 0 0 0 0,1 0 0 0 0,-1-1 0 0 0,1 1 0 0 0,-1 0 0 0 0,0 0 0 0 0,0 0 0 0 0,0-1-1 0 0,-1 1 1 0 0,1 1-4 0 0,1 13 41 0 0,9 108-57 0 0,7-92-1292 0 0,-6-31-1842 0 0,3-7-3492 0 0,-10 1-5287 0 0</inkml:trace>
</inkml:ink>
</file>

<file path=ppt/ink/ink4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31:46.18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15 0 3609 0 0,'0'0'3004'0'0,"0"0"-238"0"0,0 0-216 0 0,0 0-261 0 0,0 0-372 0 0,0 0-394 0 0,0 0-342 0 0,0 0-273 0 0,0 0-197 0 0,0 0-119 0 0,0 0-61 0 0,0 5-2 0 0,-9 141 3703 0 0,5-145-6885 0 0,3-20-9237 0 0,1 12 323 0 0</inkml:trace>
</inkml:ink>
</file>

<file path=ppt/ink/ink4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31:46.34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14723 0 0,'0'0'1104'0'0,"0"0"-495"0"0,0 0-305 0 0,0 0-176 0 0,0 0-208 0 0,0 0-264 0 0,0 0-33 0 0,0 0-7 0 0,0 0 72 0 0,0 0 112 0 0,0 0-280 0 0,0 0-752 0 0,0 0-1465 0 0,0 0-1816 0 0,65 48-1736 0 0</inkml:trace>
</inkml:ink>
</file>

<file path=ppt/ink/ink5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31:46.90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1 426 8106 0 0,'0'0'2404'0'0,"0"0"-273"0"0,0 0-89 0 0,0 0-123 0 0,0 0-300 0 0,0 0-332 0 0,0 0-321 0 0,0 0-247 0 0,0 0-138 0 0,0 0-85 0 0,0 0-46 0 0,0 0-33 0 0,0 0-30 0 0,2-18-47 0 0,9-56-36 0 0,-9 65-213 0 0,0 0 1 0 0,0 1-1 0 0,1-1 0 0 0,1 1 1 0 0,-1 0-1 0 0,1 0 1 0 0,0 0-1 0 0,1 1 1 0 0,0-1-1 0 0,0 1 0 0 0,4-3-91 0 0,4-8 79 0 0,78-78 13 0 0,-71 78-136 0 0,-19 17 21 0 0,-1 1 5 0 0,0 0 15 0 0,0 0-17 0 0,0 0-15 0 0,0 0-19 0 0,0 0-16 0 0,0 0-6 0 0,-6 25-372 0 0,4-18 463 0 0,0 1-1 0 0,0-1 1 0 0,1 0-1 0 0,0 0 1 0 0,0 1 0 0 0,1-1-1 0 0,0 0 1 0 0,0 1-1 0 0,0-1 1 0 0,1 1-1 0 0,1-1 1 0 0,-1 0-1 0 0,1 0 1 0 0,0 0-1 0 0,1 0 1 0 0,-1 0 0 0 0,1 0-1 0 0,1-1 1 0 0,-1 1-1 0 0,1-1 1 0 0,0 0-1 0 0,5 5-14 0 0,-7-9 82 0 0,0 0-1 0 0,0 0 1 0 0,0 0-1 0 0,0-1 1 0 0,1 1-1 0 0,-1 0 1 0 0,1-1-1 0 0,-1 0 1 0 0,1 0 0 0 0,-1 0-1 0 0,1 0 1 0 0,0 0-1 0 0,-1 0 1 0 0,1-1-1 0 0,0 1 1 0 0,0-1-1 0 0,0 0 1 0 0,-1 0-1 0 0,1 0 1 0 0,0 0-1 0 0,0 0 1 0 0,0 0-1 0 0,-1-1 1 0 0,1 0-1 0 0,0 1 1 0 0,-1-1-1 0 0,1 0 1 0 0,0 0-1 0 0,-1-1 1 0 0,1 1-1 0 0,-1 0 1 0 0,0-1 0 0 0,1 1-1 0 0,-1-1 1 0 0,0 0-1 0 0,0 0 1 0 0,0 0-1 0 0,0 0 1 0 0,0-1-82 0 0,9-10 69 0 0,-2 0 0 0 0,0 0 0 0 0,0-1 0 0 0,-1-1 0 0 0,-1 1 0 0 0,-1-1 0 0 0,0 0 0 0 0,-1 0 0 0 0,0-1 0 0 0,-1 0 0 0 0,-1 0 0 0 0,0 0 0 0 0,-2 0 0 0 0,1 0 0 0 0,-2 0 0 0 0,0-1 0 0 0,-3-9-69 0 0,-10 20-4120 0 0,-2 22-10617 0 0,12-9 4368 0 0</inkml:trace>
</inkml:ink>
</file>

<file path=ppt/ink/ink5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31:51.04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1 199 6425 0 0,'0'0'1833'0'0,"0"0"-442"0"0,0 0-176 0 0,0 0 89 0 0,0 0 34 0 0,0 0 35 0 0,0 0-95 0 0,0 0-154 0 0,0 0-85 0 0,0 0-60 0 0,0 0-19 0 0,0 0-12 0 0,0 0-36 0 0,16-4-74 0 0,51-13-97 0 0,45-7 2528 0 0,-5-68-1807 0 0,-49 35-1221 0 0,-58 56-242 0 0,0 1 1 0 0,1 0-1 0 0,-1 0 0 0 0,0-1 0 0 0,0 1 0 0 0,1 0 1 0 0,-1 0-1 0 0,0-1 0 0 0,0 1 0 0 0,1 0 1 0 0,-1 0-1 0 0,0 0 0 0 0,1 0 0 0 0,-1 0 0 0 0,0-1 1 0 0,0 1-1 0 0,1 0 0 0 0,-1 0 0 0 0,0 0 0 0 0,1 0 1 0 0,-1 0-1 0 0,0 0 0 0 0,1 0 0 0 0,-1 0 1 0 0,0 0-1 0 0,1 0 0 0 0,-1 0 0 0 0,0 0 0 0 0,1 0 1 0 0,-1 0-1 0 0,0 0 0 0 0,1 1 0 0 0,-1-1 1 0 0,0 0-1 0 0,1 0 0 0 0,-1 0 0 0 0,0 0 0 0 0,0 1 1 0 0,1-1-1 0 0,-1 0 0 0 0,0 0 0 0 0,0 1 1 0 0,1-1-1 0 0,-1 0 0 0 0,0 0 0 0 0,0 1 0 0 0,0-1 1 0 0,0 0-1 0 0,1 1 0 0 0,-1-1 0 0 0,0 0 0 0 0,0 0 1 0 0,0 1-1 0 0,0-1 0 0 0,0 0 0 0 0,0 1 1 0 0,0-1-1 0 0,0 0 0 0 0,0 1 0 0 0,0-1 0 0 0,0 0 1 0 0,0 1-1 0 0,0-1 0 0 0,0 0 0 0 0,0 1 1 0 0,0-1-1 0 0,0 0 0 0 0,0 1 0 0 0,-1-1 0 0 0,1 0 1 0 0,4 15 0 0 0,2 5 6 0 0,-1 0 0 0 0,0 0 0 0 0,-2 1 0 0 0,-1-1 0 0 0,0 1 0 0 0,-1 0 0 0 0,-2 3-6 0 0,2-18 0 0 0,2 199 21 0 0,-14 108-21 0 0,8-279 0 0 0,-2 0-1 0 0,-1 0 0 0 0,-1-1 1 0 0,-2 0-1 0 0,-2 0 1 0 0,-1-1-1 0 0,-1 0 0 0 0,-2-1 1 0 0,-16 26 0 0 0,27-50-1 0 0,0 1 0 0 0,-1-1-1 0 0,0-1 1 0 0,0 1 0 0 0,-1-1 0 0 0,0 0 0 0 0,0 0 0 0 0,0 0 0 0 0,-1-1 0 0 0,1 0 0 0 0,-1-1 0 0 0,0 1-1 0 0,-1-1 1 0 0,1-1 0 0 0,-1 1 0 0 0,0-1 0 0 0,0-1 0 0 0,0 1 0 0 0,0-1 0 0 0,0-1 0 0 0,0 1 0 0 0,-1-1-1 0 0,-4-1 2 0 0,9-2 3 0 0,1 0-1 0 0,-1-1 0 0 0,1 0 0 0 0,-1 0 1 0 0,1 0-1 0 0,0 0 0 0 0,0 0 1 0 0,0-1-1 0 0,0 1 0 0 0,1-1 0 0 0,-1 0 1 0 0,1 0-1 0 0,0 1 0 0 0,0-2 0 0 0,0 1 1 0 0,1 0-1 0 0,0 0 0 0 0,-1 0 0 0 0,1-1 1 0 0,1 1-1 0 0,-1-1 0 0 0,1 1 0 0 0,0-1 1 0 0,0 1-1 0 0,0-1 0 0 0,1-1-2 0 0,1-20 33 0 0,1-1 0 0 0,1 1 0 0 0,2 0 0 0 0,1 1 0 0 0,0-1 0 0 0,2 1 0 0 0,1 1 0 0 0,1 0 1 0 0,1 0-1 0 0,1 1 0 0 0,2 1 0 0 0,0 0 0 0 0,1 1 0 0 0,0 0 0 0 0,2 2 0 0 0,1 0 0 0 0,0 1 0 0 0,13-9-33 0 0,82-65-43 0 0,-112 91-1504 0 0,9-5 3825 0 0,-8 5-7950 0 0,-1 2-7556 0 0,-2-1 2187 0 0</inkml:trace>
  <inkml:trace contextRef="#ctx0" brushRef="#br0" timeOffset="349.381">511 888 9474 0 0,'0'0'1627'0'0,"0"0"-267"0"0,0 0 123 0 0,0 0 160 0 0,0 0 10 0 0,0 0-118 0 0,0 0-196 0 0,0 0-172 0 0,0 0-165 0 0,0 0-148 0 0,0 0-115 0 0,0 0-64 0 0,0 0-43 0 0,-8-3-39 0 0,-20-8-45 0 0,19-38 1105 0 0,8 33-1503 0 0,1 1 0 0 0,0-1 1 0 0,1 0-1 0 0,1 1 1 0 0,0-1-1 0 0,1 1 0 0 0,1 0 1 0 0,0 0-1 0 0,1 0 1 0 0,1 0-1 0 0,0 1 0 0 0,1 0 1 0 0,2-2-151 0 0,57-69 56 0 0,-22 48-327 0 0,-37 33 14 0 0,4-2-2632 0 0,-2 8-7767 0 0,-6-1 2423 0 0</inkml:trace>
  <inkml:trace contextRef="#ctx0" brushRef="#br0" timeOffset="852.221">971 512 12563 0 0,'0'0'1809'0'0,"0"0"-475"0"0,0 0-120 0 0,0 0 1 0 0,0 0-73 0 0,0 0-137 0 0,0 0-185 0 0,0 0-148 0 0,0 0-123 0 0,0 0-66 0 0,0 0-48 0 0,0 0-47 0 0,8 0 868 0 0,-98 37 566 0 0,78-30-1799 0 0,0 0-1 0 0,1 1 1 0 0,0 0-1 0 0,0 1 1 0 0,1 1 0 0 0,0-1-1 0 0,0 2 1 0 0,1-1-1 0 0,0 1 1 0 0,1 1-1 0 0,1-1 1 0 0,0 1 0 0 0,0 1-1 0 0,-4 11-22 0 0,-13 57-67 0 0,26-80 94 0 0,-1 0-1 0 0,0 0 1 0 0,0-1-1 0 0,0 1 0 0 0,1 0 1 0 0,-1-1-1 0 0,1 1 1 0 0,-1-1-1 0 0,0 1 0 0 0,1-1 1 0 0,-1 1-1 0 0,1-1 0 0 0,-1 0 1 0 0,1 0-1 0 0,-1 0 1 0 0,1 0-1 0 0,-1 0 0 0 0,1 0 1 0 0,-1 0-1 0 0,0-1 1 0 0,1 1-1 0 0,-1 0 0 0 0,1-1 1 0 0,-1 1-1 0 0,0-1 0 0 0,1 1 1 0 0,-1-1-1 0 0,1 0-26 0 0,86-73 868 0 0,74-109-498 0 0,-120 164-445 0 0,-40 50-38 0 0,-5 129-531 0 0,3-157 513 0 0,0 1 0 0 0,0 0 0 0 0,1-1 0 0 0,0 1 0 0 0,-1 0 0 0 0,1-1 0 0 0,1 1 0 0 0,-1-1 0 0 0,0 1 0 0 0,1-1 0 0 0,0 0-1 0 0,0 0 1 0 0,0 0 0 0 0,0 0 0 0 0,0 0 0 0 0,0 0 0 0 0,1 0 0 0 0,0-1 0 0 0,-1 1 0 0 0,1-1 0 0 0,1 1 131 0 0,20 8-5114 0 0,2-6-6135 0 0,-18-5 2263 0 0</inkml:trace>
  <inkml:trace contextRef="#ctx0" brushRef="#br0" timeOffset="1448.274">1162 836 11106 0 0,'0'0'1995'0'0,"0"0"-657"0"0,0 0-96 0 0,0 0 234 0 0,0 0 111 0 0,0 0-53 0 0,0 0-134 0 0,0 0-176 0 0,0 0-180 0 0,0 0-174 0 0,0 0-205 0 0,0 0-168 0 0,0 0-119 0 0,8-10-63 0 0,48-71 417 0 0,64-151 434 0 0,-101 213-1264 0 0,-19 67 14 0 0,-11 110 72 0 0,42-163 116 0 0,61-93 32 0 0,-77 81-140 0 0,1 0 0 0 0,0 1 0 0 0,1 1 0 0 0,0 0 0 0 0,1 1 0 0 0,12-6 4 0 0,-29 20-1 0 0,-1 0-1 0 0,0-1 0 0 0,1 1 1 0 0,-1 0-1 0 0,1 0 0 0 0,-1-1 1 0 0,1 1-1 0 0,-1 0 0 0 0,1 0 1 0 0,-1 0-1 0 0,1 0 0 0 0,0 0 1 0 0,-1 0-1 0 0,1-1 0 0 0,-1 1 1 0 0,1 0-1 0 0,-1 1 0 0 0,1-1 1 0 0,-1 0-1 0 0,1 0 0 0 0,-1 0 1 0 0,1 0-1 0 0,-1 0 0 0 0,1 0 1 0 0,-1 1-1 0 0,1-1 0 0 0,-1 0 1 0 0,1 0-1 0 0,-1 1 0 0 0,1-1 0 0 0,-1 0 1 0 0,1 1-1 0 0,-1-1 0 0 0,0 1 1 0 0,1-1-1 0 0,-1 0 0 0 0,0 1 1 0 0,1-1-1 0 0,-1 1 0 0 0,0-1 1 0 0,0 1-1 0 0,1-1 0 0 0,-1 1 1 0 0,0-1-1 0 0,0 1 0 0 0,0-1 1 0 0,0 1-1 0 0,0-1 0 0 0,0 1 1 0 0,0-1-1 0 0,0 1 0 0 0,0 0 1 0 0,0-1-1 0 0,0 1 0 0 0,0-1 1 0 0,0 1-1 0 0,0-1 0 0 0,0 1 1 0 0,0-1-1 0 0,-1 1 0 0 0,1-1 1 0 0,0 1-1 0 0,0-1 0 0 0,-1 1 1 0 0,1-1-1 0 0,0 1 0 0 0,-1-1 0 0 0,1 0 1 0 0,0 1 1 0 0,-10 43 27 0 0,-19 99-63 0 0,28-142-8 0 0,1 1-1 0 0,-1-1 1 0 0,1 0-1 0 0,0 1 0 0 0,0-1 1 0 0,-1 0-1 0 0,1 1 0 0 0,0-1 1 0 0,0 1-1 0 0,0-1 0 0 0,0 0 1 0 0,1 1-1 0 0,-1-1 1 0 0,0 1-1 0 0,1-1 0 0 0,-1 0 1 0 0,1 1-1 0 0,-1-1 0 0 0,1 0 1 0 0,-1 0-1 0 0,1 1 0 0 0,0-1 1 0 0,0 0-1 0 0,0 0 1 0 0,0 0-1 0 0,-1 0 0 0 0,2 0 1 0 0,-1 0-1 0 0,0 0 0 0 0,0 0 1 0 0,0 0-1 0 0,0-1 0 0 0,0 1 1 0 0,1 0-1 0 0,-1-1 1 0 0,0 1-1 0 0,1-1 0 0 0,-1 1 1 0 0,0-1-1 0 0,1 0 0 0 0,-1 0 1 0 0,0 1-1 0 0,1-1 0 0 0,-1 0 1 0 0,1 0-1 0 0,-1 0 1 0 0,0 0-1 0 0,1-1 0 0 0,-1 1 45 0 0,27-10-4606 0 0,-20 5-28 0 0,-1 2-3900 0 0</inkml:trace>
  <inkml:trace contextRef="#ctx0" brushRef="#br0" timeOffset="1802.048">1713 681 9410 0 0,'0'0'2116'0'0,"0"0"-171"0"0,0 0 79 0 0,0 0-54 0 0,0 0-219 0 0,0 0-216 0 0,0 0-196 0 0,0 0-236 0 0,0 0-218 0 0,0 0-184 0 0,35-3-151 0 0,109-14-80 0 0,-69-8 162 0 0,-62 15-476 0 0,0 3-13 0 0,1-1 1 0 0,-1-1-1 0 0,-1 0 0 0 0,0-1 1 0 0,0-1-1 0 0,-1 1 0 0 0,0-2 0 0 0,-1 0 1 0 0,0 0-1 0 0,-1 0 0 0 0,1-3-143 0 0,-9 13 10 0 0,0 1 0 0 0,0 0 0 0 0,0-1 0 0 0,-1 1 0 0 0,1-1 0 0 0,0 1 0 0 0,-1-1 0 0 0,1 1 0 0 0,-1-1 0 0 0,0 1 0 0 0,1-1 0 0 0,-1 1 0 0 0,0-1 0 0 0,0 0 0 0 0,0 1 0 0 0,0-1 0 0 0,0 1 0 0 0,0-1 0 0 0,-1 0 0 0 0,1 1 0 0 0,-1-1 0 0 0,1 1 0 0 0,-1-1 0 0 0,1 1 0 0 0,-1-1 0 0 0,0 1 0 0 0,1 0 0 0 0,-1-1 0 0 0,0 1 0 0 0,0 0 0 0 0,0-1 0 0 0,0 1 0 0 0,-1 0 0 0 0,1 0 0 0 0,0 0 0 0 0,0 0 0 0 0,-1 0 0 0 0,1 0 0 0 0,0 0 0 0 0,-1 1 0 0 0,1-1 0 0 0,-1 0 0 0 0,1 1 0 0 0,-1-1 0 0 0,1 1 0 0 0,-1 0 0 0 0,1-1 0 0 0,-1 1 0 0 0,0 0 0 0 0,1 0 0 0 0,-1 0 0 0 0,0 0-10 0 0,-14 0 1 0 0,0 1 0 0 0,0 1-1 0 0,0 1 1 0 0,1 0 0 0 0,-1 1-1 0 0,0 0 1 0 0,1 1 0 0 0,0 1-1 0 0,0 1 1 0 0,1 0 0 0 0,0 0-1 0 0,0 2 1 0 0,1 0 0 0 0,0 0-1 0 0,0 1 1 0 0,1 1 0 0 0,0 0-1 0 0,1 1 1 0 0,0 0 0 0 0,1 0-1 0 0,1 1 1 0 0,0 1 0 0 0,0-1-1 0 0,-2 9 0 0 0,8-14 11 0 0,0 1 0 0 0,0 0 0 0 0,1 0 0 0 0,0 0 0 0 0,1 0 0 0 0,0 0 0 0 0,0 0 0 0 0,1 1 0 0 0,0-1 0 0 0,0 0 0 0 0,1 0 0 0 0,1 0 0 0 0,0 0 0 0 0,0 0 0 0 0,0 0 0 0 0,1 0 0 0 0,1 0 0 0 0,-1-1 0 0 0,1 0 0 0 0,1 0 0 0 0,-1 0 1 0 0,2 0-1 0 0,-1-1 0 0 0,1 1 0 0 0,0-1 0 0 0,0-1 0 0 0,1 1 0 0 0,0-1 0 0 0,0 0 0 0 0,0-1 0 0 0,1 0 0 0 0,0 0 0 0 0,0 0 0 0 0,0-1 0 0 0,1-1 0 0 0,0 1-11 0 0,4 3 0 0 0,1-2-1 0 0,0 1 1 0 0,0-2 0 0 0,0 1 0 0 0,1-2 0 0 0,-1 0 0 0 0,1-1 0 0 0,0-1 0 0 0,-1 0 0 0 0,1 0 0 0 0,0-2 0 0 0,0 0 0 0 0,0-1 0 0 0,13-3 0 0 0,63-39-2697 0 0,-73 30-1878 0 0,-6 6-7694 0 0</inkml:trace>
</inkml:ink>
</file>

<file path=ppt/ink/ink5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31:50.41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336 42 0 0 0,'0'0'1890'0'0,"0"0"110"0"0,0 0 51 0 0,0 0-68 0 0,0 0-165 0 0,0 0-208 0 0,0 0-202 0 0,0 0-161 0 0,0 0-113 0 0,0 0-64 0 0,0 0-81 0 0,2-5-70 0 0,5-15-49 0 0,-8 19-689 0 0,0-1 0 0 0,0 1-1 0 0,0 0 1 0 0,0 0 0 0 0,0 0-1 0 0,0 0 1 0 0,-1 0 0 0 0,1 0-1 0 0,0 0 1 0 0,-1 0 0 0 0,1 0-1 0 0,0 1 1 0 0,-1-1 0 0 0,1 1-1 0 0,-1-1 1 0 0,1 1 0 0 0,-1-1-1 0 0,1 1 1 0 0,-1 0 0 0 0,1-1-1 0 0,-1 1 1 0 0,1 0 0 0 0,-1 0-1 0 0,1 0 1 0 0,-1 1 0 0 0,0-1-1 0 0,1 0 1 0 0,-1 1-181 0 0,1-1 46 0 0,-9 2 123 0 0,0 0 0 0 0,-1 1-1 0 0,1 0 1 0 0,1 1-1 0 0,-1 0 1 0 0,0 0 0 0 0,1 1-1 0 0,0 1 1 0 0,0-1 0 0 0,1 1-1 0 0,0 1 1 0 0,-7 6-169 0 0,-7 4 252 0 0,8-6-152 0 0,0 2 1 0 0,1 0 0 0 0,1 0-1 0 0,0 1 1 0 0,1 0 0 0 0,0 1-1 0 0,1 1 1 0 0,1-1 0 0 0,0 2 0 0 0,1-1-101 0 0,2-1 50 0 0,1 0 0 0 0,0 0 1 0 0,1 0-1 0 0,0 1 1 0 0,2 0-1 0 0,-1-1 0 0 0,2 1 1 0 0,0 0-1 0 0,1 0 1 0 0,1 4-51 0 0,0-16 41 0 0,-1 0 1 0 0,1 0-1 0 0,0 0 1 0 0,1 0-1 0 0,-1-1 0 0 0,0 1 1 0 0,1 0-1 0 0,0 0 1 0 0,0-1-1 0 0,0 1 1 0 0,1-1-1 0 0,-1 0 1 0 0,1 0-1 0 0,-1 0 1 0 0,1 0-1 0 0,0 0 1 0 0,0 0-1 0 0,1-1 1 0 0,-1 0-1 0 0,0 1 1 0 0,1-1-1 0 0,0 0 1 0 0,-1-1-1 0 0,1 1 1 0 0,0-1-1 0 0,0 1 1 0 0,0-1-1 0 0,2 0-41 0 0,117 7 1118 0 0,-66-25-714 0 0,-55 11-1815 0 0,-3-1-2468 0 0,-1-3-9080 0 0,2 7 1260 0 0</inkml:trace>
  <inkml:trace contextRef="#ctx0" brushRef="#br0" timeOffset="235.918">325 587 1184 0 0,'0'0'2721'0'0,"0"0"-303"0"0,0 0-134 0 0,0 0-46 0 0,0 0-134 0 0,0 0-255 0 0,0 0-306 0 0,0 0-274 0 0,0 0-204 0 0,0 0-154 0 0,0 0-121 0 0,0 0-93 0 0,0 0-5 0 0,2-7 4 0 0,29-77 1407 0 0,4 0 0 0 0,3 2 0 0 0,8-7-2103 0 0,56-40 547 0 0,-99 126-551 0 0,-1 2-12 0 0,-1 1 5 0 0,-1 0 1 0 0,0 31-129 0 0,0 212 124 0 0,0-241 15 0 0,0 0-1 0 0,0 1 1 0 0,1-1-1 0 0,-1 0 0 0 0,1 0 1 0 0,0 1-1 0 0,-1-1 1 0 0,1 0-1 0 0,0 0 1 0 0,0 0-1 0 0,1 0 1 0 0,-1 0-1 0 0,0 0 0 0 0,1 0 1 0 0,-1 0-1 0 0,1 0 1 0 0,0-1-1 0 0,-1 1 1 0 0,1-1-1 0 0,0 1 1 0 0,0-1-1 0 0,0 0 0 0 0,0 1 1 0 0,1-1 0 0 0,30-28 171 0 0,152-208 35 0 0,-130 177-250 0 0,-54 57 27 0 0,-1 1 10 0 0,0 0 19 0 0,0 0-4 0 0,0 0-36 0 0,0 0-18 0 0,0 23-100 0 0,2 325-581 0 0,12-343-5124 0 0,-12-5 1922 0 0,0 0-7893 0 0</inkml:trace>
</inkml:ink>
</file>

<file path=ppt/ink/ink5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34:21.27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1 620 7514 0 0,'0'0'1253'0'0,"0"0"-283"0"0,0 0-106 0 0,0 0 164 0 0,0 0 298 0 0,0 0 166 0 0,0 0-84 0 0,0 0-205 0 0,0 0-225 0 0,0 0-153 0 0,0 0-86 0 0,15 11-39 0 0,47 37-37 0 0,-55-43-479 0 0,0-1 0 0 0,1 0 1 0 0,-1-1-1 0 0,1 1 0 0 0,-1-1 0 0 0,1-1 0 0 0,0 1 0 0 0,0-1 1 0 0,0-1-1 0 0,1 0 0 0 0,-1 0 0 0 0,0 0 0 0 0,0-1 0 0 0,1 0 0 0 0,2-1-184 0 0,7 1 305 0 0,12-5-69 0 0,-2 0 0 0 0,1-1 0 0 0,-1-2 0 0 0,0-1-1 0 0,0-1 1 0 0,-1-2 0 0 0,-1 0 0 0 0,0-2 0 0 0,-1-1-1 0 0,0-1 1 0 0,-1-1 0 0 0,-1-1 0 0 0,-1-1 0 0 0,0-1-1 0 0,-2-1 1 0 0,18-23-236 0 0,10-13 215 0 0,-2-2-1 0 0,-3-2 1 0 0,-3-1 0 0 0,5-16-215 0 0,-3 9 160 0 0,-2-4 179 0 0,-40 72-288 0 0,0 1-19 0 0,0 0-23 0 0,0 0-40 0 0,14 56-69 0 0,-1 28 131 0 0,-4 1 0 0 0,-3 0-1 0 0,-5 62-30 0 0,-2-135-10 0 0,-1 1 0 0 0,0 0 0 0 0,-1 0 0 0 0,-1-1 0 0 0,0 1 0 0 0,0-1 0 0 0,-1 0-1 0 0,0-1 1 0 0,-1 1 0 0 0,-1-1 0 0 0,0 0 0 0 0,0 0 0 0 0,-1-1 0 0 0,-1 0 0 0 0,1-1 0 0 0,-2 0 0 0 0,1 0-1 0 0,-1 0 1 0 0,0-2 0 0 0,-1 1 0 0 0,0-1 0 0 0,0-1 0 0 0,-1 0 0 0 0,0 0 0 0 0,1-1 0 0 0,-2-1 0 0 0,1 0 0 0 0,-1-1-1 0 0,1 0 1 0 0,-1-1 0 0 0,0 0 0 0 0,0-1 0 0 0,0-1 0 0 0,0 0 0 0 0,-3 0 10 0 0,4 0-232 0 0,-1-1 0 0 0,0 0 1 0 0,0-1-1 0 0,1 0 0 0 0,-1-1 0 0 0,1 0 1 0 0,-1-1-1 0 0,1 0 0 0 0,-6-4 232 0 0,13 5-390 0 0,1 1 0 0 0,-1-1-1 0 0,1 0 1 0 0,0 0 0 0 0,0 0 0 0 0,0-1-1 0 0,1 1 1 0 0,-1-1 0 0 0,1 0 0 0 0,0 0-1 0 0,0 0 1 0 0,0 0 0 0 0,0 0 0 0 0,1-1-1 0 0,0 0 1 0 0,-1-1 390 0 0,-1-16-10266 0 0,4 14 1 0 0</inkml:trace>
  <inkml:trace contextRef="#ctx0" brushRef="#br0" timeOffset="382.587">1229 380 6409 0 0,'0'0'2892'0'0,"0"0"-500"0"0,0 0-393 0 0,0 0-264 0 0,0 0-281 0 0,0 0-287 0 0,0 0-216 0 0,0 0-144 0 0,0 0-133 0 0,0 0-124 0 0,0 0-131 0 0,0 0-115 0 0,-10 33-76 0 0,-31 101-47 0 0,32-58 107 0 0,9-70-207 0 0,1-1 0 0 0,1 0 1 0 0,-1 0-1 0 0,1 0 0 0 0,-1 0 0 0 0,1 0 0 0 0,1 0 0 0 0,-1 0 1 0 0,1 0-1 0 0,0-1 0 0 0,0 1 0 0 0,0-1 0 0 0,1 0 0 0 0,-1 0 0 0 0,1 0 1 0 0,0-1-1 0 0,0 1 0 0 0,1-1 0 0 0,-1 0 0 0 0,1 0 0 0 0,-1 0 1 0 0,1-1-1 0 0,0 0 0 0 0,0 1 0 0 0,0-2 0 0 0,0 1 0 0 0,0-1 0 0 0,1 0 1 0 0,-1 0-1 0 0,0 0 0 0 0,1 0 0 0 0,-1-1 0 0 0,0 0 0 0 0,1-1 1 0 0,-1 1-1 0 0,1-1 0 0 0,-1 0 0 0 0,0 0 0 0 0,0 0 0 0 0,0-1 1 0 0,0 0-1 0 0,0 0 0 0 0,0 0 0 0 0,0-1 0 0 0,0 1 0 0 0,-1-1 0 0 0,1 0 1 0 0,2-3-82 0 0,2-6 100 0 0,0-1 0 0 0,-1 0 1 0 0,0-1-1 0 0,-1 1 0 0 0,-1-1 1 0 0,0-1-1 0 0,-1 1 0 0 0,0-1 1 0 0,-1 0-1 0 0,-1 0 1 0 0,0 0-1 0 0,-2-1 0 0 0,1 1 1 0 0,-2-1-1 0 0,0 1 0 0 0,-2-15-100 0 0,2 22-44 0 0,0 0 0 0 0,-1 0-1 0 0,0 0 1 0 0,-1 0 0 0 0,0 1 0 0 0,0-1-1 0 0,0 1 1 0 0,-1-1 0 0 0,0 1 0 0 0,0 0-1 0 0,-1 0 1 0 0,0 0 0 0 0,-5-6 44 0 0,7 11-203 0 0,0-1 1 0 0,-1 0-1 0 0,0 0 0 0 0,0 1 1 0 0,0 0-1 0 0,0-1 1 0 0,0 1-1 0 0,0 0 0 0 0,0 1 1 0 0,-1-1-1 0 0,1 1 1 0 0,0-1-1 0 0,-1 1 0 0 0,0 0 1 0 0,1 0-1 0 0,-1 0 1 0 0,0 1-1 0 0,1-1 0 0 0,-5 1 203 0 0,-31 4-5314 0 0,15 6-3259 0 0,11-2-1066 0 0</inkml:trace>
</inkml:ink>
</file>

<file path=ppt/ink/ink5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34:29.0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358 199 3913 0 0,'0'0'1842'0'0,"0"0"-174"0"0,0 0 27 0 0,0 0 117 0 0,0 0 102 0 0,0 0-94 0 0,0 0-310 0 0,0 0-362 0 0,0 0-327 0 0,0 0-224 0 0,3-4 4839 0 0,12 101-3028 0 0,-10-21-2012 0 0,-4-1 0 0 0,-3 1 0 0 0,-4 0 0 0 0,-2-1-1 0 0,-11 35-395 0 0,-2 4 243 0 0,17-90-1530 0 0,-8-46-2149 0 0,-2-3-2579 0 0,8 6-2739 0 0,4 11-560 0 0</inkml:trace>
  <inkml:trace contextRef="#ctx0" brushRef="#br0" timeOffset="578.284">1 251 4913 0 0,'0'0'1754'0'0,"0"0"-257"0"0,0 0-58 0 0,0 0 123 0 0,0 0 126 0 0,0 0-42 0 0,0 0-254 0 0,0 0-314 0 0,0 0-246 0 0,0 0-120 0 0,0 0-20 0 0,0 0 38 0 0,0 0 17 0 0,23-4 2547 0 0,158-17 244 0 0,253-50-1851 0 0,-350 60-1476 0 0,-83 11-175 0 0,-1 0 9 0 0,0 0-4 0 0,0 0 3 0 0,0 0 3 0 0,0 0-38 0 0,0 0 38 0 0,0 0 17 0 0,0 0-13 0 0,0 0 13 0 0,0 0-8 0 0,-5 3-794 0 0,3-7-2787 0 0,2 4 2866 0 0,0-2 145 0 0,0 2-3581 0 0,0-1-3567 0 0,0 1-3749 0 0</inkml:trace>
  <inkml:trace contextRef="#ctx0" brushRef="#br0" timeOffset="1348.47">991 475 8402 0 0,'0'0'2527'0'0,"0"0"-341"0"0,0 0-163 0 0,0 0-123 0 0,0 0-218 0 0,0 0-308 0 0,0 0-346 0 0,0 0-260 0 0,0 0-155 0 0,0 0-58 0 0,0 0-52 0 0,0 0-27 0 0,0 0-16 0 0,15 11 2981 0 0,51-7-2083 0 0,66 0-385 0 0,-63 3-791 0 0,-64-4-952 0 0,13-9 52 0 0,36-21-5691 0 0,-48 22 3945 0 0,-1 3-2179 0 0,-1-1-3618 0 0</inkml:trace>
  <inkml:trace contextRef="#ctx0" brushRef="#br0" timeOffset="1734.988">927 718 8538 0 0,'0'0'3028'0'0,"0"0"-986"0"0,0 0-668 0 0,0 0-194 0 0,0 0-40 0 0,0 0-85 0 0,0 0-180 0 0,0 0-233 0 0,0 0-141 0 0,0 0 34 0 0,0 0 106 0 0,0 0 131 0 0,3 3 39 0 0,7 1-318 0 0,0 0-1 0 0,1 0 0 0 0,-1-1 1 0 0,1-1-1 0 0,-1 1 1 0 0,1-2-1 0 0,0 1 0 0 0,0-2 1 0 0,0 0-1 0 0,3 0-492 0 0,37 4 367 0 0,57-12-2626 0 0,-97 4 964 0 0,12-5-2843 0 0,-10 2-5153 0 0,-7 5-2151 0 0</inkml:trace>
  <inkml:trace contextRef="#ctx0" brushRef="#br0" timeOffset="2817.174">1871 22 0 0 0,'0'0'1295'0'0,"0"0"345"0"0,0 0 117 0 0,0 0 168 0 0,0 0 151 0 0,0 0-60 0 0,0 0-218 0 0,0 0-305 0 0,0 0-248 0 0,0 0-151 0 0,0 0-89 0 0,0 0-46 0 0,0 0-70 0 0,2-3-77 0 0,5-12-88 0 0,-5 11-77 0 0,-2 4-76 0 0,-2 23 4102 0 0,-46 213-3194 0 0,34-137-1255 0 0,2-34-139 0 0,12-64-67 0 0,0-1 7 0 0,0 0-16 0 0,0 0-25 0 0,0 0-32 0 0,0 0 40 0 0,0 0 3 0 0,0 0 6 0 0,0 0 21 0 0,0 0-64 0 0,0 0-32 0 0,0 0-34 0 0,0 0-46 0 0,0-23-4612 0 0,0 10 688 0 0,0 5-1934 0 0,0 4-3230 0 0</inkml:trace>
  <inkml:trace contextRef="#ctx0" brushRef="#br0" timeOffset="3129.954">1538 446 13155 0 0,'0'0'1620'0'0,"0"0"-532"0"0,0 0-211 0 0,0 0 235 0 0,0 0 257 0 0,0 0 50 0 0,0 0-189 0 0,0 0-284 0 0,0 0-198 0 0,0 0-146 0 0,0 0-101 0 0,34-4-109 0 0,109-15-108 0 0,32 5-387 0 0,-156 22-2427 0 0,-16-2-2177 0 0,-2 2-5082 0 0,-1-8 1575 0 0</inkml:trace>
  <inkml:trace contextRef="#ctx0" brushRef="#br0" timeOffset="3717.3">1606 630 11098 0 0,'0'0'2434'0'0,"0"0"-760"0"0,0 0-424 0 0,0 0-64 0 0,0 0 41 0 0,0 0-78 0 0,0 0-195 0 0,0 0-229 0 0,0 0-197 0 0,0 0-97 0 0,0 0-67 0 0,0 0-27 0 0,13-3-40 0 0,77-19 356 0 0,-42 14-133 0 0,-1 8-335 0 0,-44 1-171 0 0,-1 1 0 0 0,0 0 0 0 0,1-1 1 0 0,-1 1-1 0 0,0 0 0 0 0,0 0 0 0 0,0 1 0 0 0,0-1 0 0 0,0 0 0 0 0,-1 1 1 0 0,1-1-1 0 0,-1 1 0 0 0,1-1 0 0 0,-1 1 0 0 0,0 0 0 0 0,0-1 0 0 0,0 1 0 0 0,-1 0 1 0 0,1 0-1 0 0,-1 0 0 0 0,1 0 0 0 0,-1 0 0 0 0,0 0 0 0 0,0 0 0 0 0,0 2-14 0 0,-15 64 698 0 0,-120 83 99 0 0,131-148-768 0 0,-1 1 0 0 0,1 0 0 0 0,0 0 0 0 0,0 0 0 0 0,0 0 0 0 0,1 1 0 0 0,-1-1 0 0 0,2 1 0 0 0,-1 0 0 0 0,0 0 0 0 0,1 0 0 0 0,0 0 0 0 0,1 1 1 0 0,-1-1-1 0 0,1 0 0 0 0,1 1 0 0 0,-1-1 0 0 0,1 1 0 0 0,0-1 0 0 0,0 1-29 0 0,3-5 64 0 0,-1 0 0 0 0,1 0 1 0 0,0 0-1 0 0,-1 0 1 0 0,1-1-1 0 0,0 1 1 0 0,0-1-1 0 0,0 0 1 0 0,0 0-1 0 0,0 0 0 0 0,1 0 1 0 0,-1 0-1 0 0,0 0 1 0 0,0-1-1 0 0,1 0 1 0 0,-1 0-1 0 0,0 0 1 0 0,0 0-1 0 0,1 0 0 0 0,-1-1 1 0 0,0 1-1 0 0,1-1-64 0 0,4 1 140 0 0,110-28 658 0 0,-66 11-849 0 0,-20-12-2015 0 0,-17 3-5149 0 0,-13 20 3580 0 0,2 2-8177 0 0</inkml:trace>
  <inkml:trace contextRef="#ctx0" brushRef="#br0" timeOffset="4960.337">2103 844 9802 0 0,'0'0'2310'0'0,"0"0"-528"0"0,0 0-271 0 0,0 0-28 0 0,0 0-8 0 0,0 0-143 0 0,0 0-237 0 0,0 0-186 0 0,0 0-101 0 0,0 0-27 0 0,0 0-36 0 0,0 0-63 0 0,0 0-70 0 0,13-13-79 0 0,81-81 702 0 0,71-131 356 0 0,-111 174-1510 0 0,-53 50-83 0 0,0 1-1 0 0,-1-1 1 0 0,1 1-1 0 0,0-1 1 0 0,0 1-1 0 0,0-1 1 0 0,0 1-1 0 0,0 0 0 0 0,0 0 1 0 0,0-1-1 0 0,0 1 1 0 0,-1 0-1 0 0,1 0 1 0 0,0 0-1 0 0,0 0 1 0 0,0 0-1 0 0,0 0 0 0 0,0 0 1 0 0,0 0-1 0 0,0 1 1 0 0,0-1-1 0 0,0 0 1 0 0,0 1-1 0 0,0-1 1 0 0,0 0-1 0 0,0 1 1 0 0,-1-1-1 0 0,1 1 0 0 0,0-1 1 0 0,0 1-1 0 0,-1 0 1 0 0,1-1-1 0 0,0 1 1 0 0,-1 0-1 0 0,1-1 1 0 0,0 1-1 0 0,-1 0 0 0 0,1 0 1 0 0,-1 0-1 0 0,1 0 1 0 0,-1-1-1 0 0,0 1 1 0 0,1 0-1 0 0,-1 0 1 0 0,0 0-1 0 0,0 0 0 0 0,1 0 3 0 0,2 9 2 0 0,0-1 0 0 0,-1 1-1 0 0,0 0 1 0 0,0 0 0 0 0,-1-1-1 0 0,0 1 1 0 0,-1 0-1 0 0,0 0 1 0 0,0 0 0 0 0,-2 9-2 0 0,1-14-14 0 0,-6 101-46 0 0,8-105 60 0 0,0 0-1 0 0,0 0 1 0 0,1 0-1 0 0,-1-1 1 0 0,0 1-1 0 0,0 0 1 0 0,1-1-1 0 0,-1 1 1 0 0,0-1-1 0 0,1 1 1 0 0,-1-1-1 0 0,1 1 1 0 0,-1-1-1 0 0,0 0 1 0 0,1 0-1 0 0,-1 0 1 0 0,1 0-1 0 0,-1 0 0 0 0,1 0 1 0 0,-1 0-1 0 0,0 0 1 0 0,1-1-1 0 0,-1 1 1 0 0,1-1-1 0 0,-1 1 1 0 0,0-1-1 0 0,1 1 1 0 0,-1-1-1 0 0,1 0 1 0 0,93-100 119 0 0,-69 67-123 0 0,-2 5-2 0 0,3-7 21 0 0,1 2 0 0 0,3 1 0 0 0,0 2-1 0 0,26-20-14 0 0,-56 51 4 0 0,0 1-1 0 0,0-1 1 0 0,0 0-1 0 0,0 1 0 0 0,1-1 1 0 0,-1 1-1 0 0,0 0 0 0 0,0-1 1 0 0,0 1-1 0 0,0 0 0 0 0,0-1 1 0 0,-1 1-1 0 0,1 0 0 0 0,0 0 1 0 0,0 0-1 0 0,0 0 0 0 0,-1 0 1 0 0,1 0-1 0 0,0 0 0 0 0,-1 0 1 0 0,1 0-1 0 0,-1 0 0 0 0,1 0 1 0 0,-1 0-1 0 0,0 0 0 0 0,1 0 1 0 0,-1 1-1 0 0,0-1 0 0 0,0 0 1 0 0,0 0-1 0 0,0 0 0 0 0,0 1 1 0 0,0-1-1 0 0,0 0 0 0 0,0 0 1 0 0,-1 0-1 0 0,1 1 0 0 0,0-1 1 0 0,-1 0-1 0 0,1 0 1 0 0,-1 0-1 0 0,1 0 0 0 0,-1 0 1 0 0,0 1-4 0 0,1 7 54 0 0,1 289 842 0 0,7-259-833 0 0,-7-38-54 0 0,0-1 10 0 0,0 0-9 0 0,-1 0 0 0 0,0 0 4 0 0,0 0-3 0 0,0 0-16 0 0,0 0 17 0 0,0 29 676 0 0,5-10-540 0 0,-3-19-77 0 0,-2 0-66 0 0,0 0-20 0 0,0 0 1 0 0,-1-16-3446 0 0,0 7-7994 0 0,1 8-730 0 0</inkml:trace>
</inkml:ink>
</file>

<file path=ppt/ink/ink5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36:34.21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2482 1134 24 0 0,'0'0'1287'0'0,"0"0"-39"0"0,0 0 161 0 0,0 0 266 0 0,0 0 118 0 0,0 0-60 0 0,0 0-294 0 0,0 0-340 0 0,0 0-274 0 0,0 0-142 0 0,0 0-47 0 0,0 0-32 0 0,0 0 2 0 0,0 0-30 0 0,0 0-35 0 0,-4 22 3309 0 0,-23 48-1940 0 0,14-22-1321 0 0,13-48-625 0 0,0 0-10 0 0,0 0-9 0 0,11-1-682 0 0,9-28-3696 0 0,-14 19-2685 0 0,0 2-2984 0 0</inkml:trace>
  <inkml:trace contextRef="#ctx0" brushRef="#br0" timeOffset="-119007.782">98 328 13467 0 0,'0'0'1816'0'0,"0"0"-406"0"0,0 0-183 0 0,0 0-2 0 0,0 0 6 0 0,0 0-129 0 0,0 0-275 0 0,0 0-226 0 0,0 0-151 0 0,0 0-66 0 0,0 0 1 0 0,0 0 70 0 0,0 0 44 0 0,3 6 9 0 0,74 165 2019 0 0,-50 53-2128 0 0,-11-183-299 0 0,-15-41-104 0 0,6-12 768 0 0,98-165-252 0 0,33-80-411 0 0,-111 206-37 0 0,-26 51-49 0 0,-1 0 8 0 0,0 0 5 0 0,0 0-11 0 0,0 0-6 0 0,0 0 3 0 0,0 0-3 0 0,0 0-15 0 0,0 0 19 0 0,0 0-2 0 0,0 0 7 0 0,0 0-4 0 0,0 0-7 0 0,0 0-7 0 0,0 0-17 0 0,0 0 28 0 0,0 0-17 0 0,0 0 10 0 0,0 0-1 0 0,0 0-25 0 0,0 0 32 0 0,0 0 7 0 0,0 0-2 0 0,0 0-21 0 0,0 0-11 0 0,0 0-1 0 0,0 0-1 0 0,0 0 1 0 0,0 0 29 0 0,0 0 18 0 0,0 0-18 0 0,0 0-13 0 0,0 0-22 0 0,0 0 22 0 0,0 0-12 0 0,0 0 16 0 0,0 0 5 0 0,0 0-18 0 0,0 0 2 0 0,0 0 14 0 0,0 0 7 0 0,14-30 76 0 0,-29 23-5362 0 0,6 4-503 0 0,2 2-3807 0 0,3 1-125 0 0</inkml:trace>
  <inkml:trace contextRef="#ctx0" brushRef="#br0" timeOffset="-118633.449">1 0 13467 0 0,'0'0'1740'0'0,"0"0"-231"0"0,0 0-20 0 0,0 0 22 0 0,0 0-137 0 0,0 0-281 0 0,0 0-302 0 0,0 0-227 0 0,0 0-121 0 0,0 0-32 0 0,0 0 80 0 0,0 0 87 0 0,1 5 81 0 0,0-3-565 0 0,0 0 0 0 0,0 0 0 0 0,0 0 0 0 0,0 0 0 0 0,0 0 0 0 0,0 0 0 0 0,0 0 0 0 0,1 0 0 0 0,-1-1 0 0 0,1 1 0 0 0,-1 0 0 0 0,1-1 0 0 0,0 1 0 0 0,-1-1 0 0 0,1 0 0 0 0,0 1 0 0 0,0-1 0 0 0,0 0 0 0 0,0 0 0 0 0,0 0 0 0 0,0-1 0 0 0,1 1 0 0 0,0 0-94 0 0,22 5 359 0 0,1-1-1 0 0,-1-1 1 0 0,1-1-1 0 0,0-1 1 0 0,0-2-1 0 0,18-1-358 0 0,-2 0 30 0 0,4-5-2673 0 0,-31 1-1701 0 0,-2-2-4079 0 0,-10 3-3653 0 0</inkml:trace>
  <inkml:trace contextRef="#ctx0" brushRef="#br0" timeOffset="-117916.1">702 100 3601 0 0,'0'0'3821'0'0,"0"0"-1051"0"0,0 0-445 0 0,0 0-163 0 0,0 0-212 0 0,0 0-287 0 0,0 0-360 0 0,0 0-326 0 0,0 0-196 0 0,0 0-87 0 0,0 0-37 0 0,0 0-25 0 0,0 0-15 0 0,18-4 1897 0 0,134 0-279 0 0,-150 6-2219 0 0,-1-1-1 0 0,1 1 0 0 0,-1-1 1 0 0,0 1-1 0 0,0 0 1 0 0,0-1-1 0 0,0 1 0 0 0,0 0 1 0 0,0 0-1 0 0,-1 0 1 0 0,1-1-1 0 0,0 1 0 0 0,-1 0 1 0 0,0 0-1 0 0,1 0 1 0 0,-1 0-1 0 0,0 0 1 0 0,0 0-1 0 0,0 0 0 0 0,0 0 1 0 0,0 0-1 0 0,-1 0 1 0 0,1 0-1 0 0,-1 0 0 0 0,1 0 1 0 0,-1 0-1 0 0,0 0 1 0 0,1 0-1 0 0,-1-1 0 0 0,0 1 1 0 0,0 0-1 0 0,0-1 1 0 0,-1 1-1 0 0,1 0 0 0 0,0-1 1 0 0,-2 1-16 0 0,-77 100 411 0 0,79-101-402 0 0,0-1 1 0 0,0 1 0 0 0,0 0-1 0 0,0 0 1 0 0,1-1-1 0 0,-1 1 1 0 0,0 0 0 0 0,0 0-1 0 0,1 0 1 0 0,-1 0-1 0 0,0 0 1 0 0,1 0 0 0 0,-1 0-1 0 0,1 0 1 0 0,-1 0-1 0 0,1 0 1 0 0,0 0 0 0 0,-1 0-1 0 0,1 1 1 0 0,0-1 0 0 0,0 0-1 0 0,0 0 1 0 0,0 0-1 0 0,0 0 1 0 0,0 1 0 0 0,0-1-1 0 0,0 0 1 0 0,0 0-1 0 0,1 0 1 0 0,-1 0 0 0 0,0 0-1 0 0,1 0 1 0 0,-1 1 0 0 0,1-1-1 0 0,-1 0 1 0 0,1 0-1 0 0,-1 0 1 0 0,1-1 0 0 0,0 1-1 0 0,0 0 1 0 0,-1 0-1 0 0,1 0 1 0 0,0 0 0 0 0,0-1-1 0 0,0 1 1 0 0,0 0-1 0 0,0-1 1 0 0,0 1 0 0 0,0-1-1 0 0,0 1 1 0 0,0-1 0 0 0,0 1-1 0 0,1-1-9 0 0,10 2 35 0 0,1-2 0 0 0,-1 1 1 0 0,0-2-1 0 0,1 1 0 0 0,-1-2 0 0 0,0 1 0 0 0,1-2 0 0 0,-1 0 0 0 0,0 0 1 0 0,-1-1-1 0 0,1-1 0 0 0,-1 0 0 0 0,4-2-35 0 0,-9 5-111 0 0,1-1-348 0 0,6-1-1833 0 0,-10 0-6716 0 0,-3 3-3427 0 0</inkml:trace>
  <inkml:trace contextRef="#ctx0" brushRef="#br0" timeOffset="-116097.225">1048 571 0 0 0,'0'0'288'0'0,"0"0"940"0"0,0 0 273 0 0,0 0-28 0 0,0 0-63 0 0,0 0-152 0 0,0 0-166 0 0,0 0-135 0 0,0 0-78 0 0,0 0-71 0 0,0 0-69 0 0,0 0-61 0 0,4 2 3386 0 0,13 4-1288 0 0,44 9 2451 0 0,41-16-3511 0 0,34-14-647 0 0,-63 8-646 0 0,-55 2-253 0 0,-30 7-1626 0 0,-26 1-4183 0 0,27-3-458 0 0,7 0-5114 0 0</inkml:trace>
  <inkml:trace contextRef="#ctx0" brushRef="#br0" timeOffset="-115742.348">1254 409 1480 0 0,'0'0'2510'0'0,"0"0"-593"0"0,0 0-150 0 0,0 0 114 0 0,0 0 120 0 0,0 0-43 0 0,0 0-242 0 0,0 0-370 0 0,0 0-318 0 0,0 0-237 0 0,0 0-147 0 0,0 0-45 0 0,0 0 6 0 0,-1 4 32 0 0,-13 132 3732 0 0,-32 70-3246 0 0,39-162-1132 0 0,7-44-42 0 0,0 0-66 0 0,0 0-88 0 0,0 0-189 0 0,16-21-4620 0 0,-9 13 42 0 0,0 1-6317 0 0</inkml:trace>
  <inkml:trace contextRef="#ctx0" brushRef="#br0" timeOffset="-113699.432">2002 78 3953 0 0,'0'0'2555'0'0,"0"0"-288"0"0,0 0-110 0 0,0 0-24 0 0,0 0-108 0 0,0 0-246 0 0,0 0-348 0 0,0 0-324 0 0,0 0-242 0 0,0 0-195 0 0,0 0-107 0 0,0 0-83 0 0,0 19 1609 0 0,-35 182 137 0 0,28-108-2486 0 0,14-97-6740 0 0,-7-3-1961 0 0,0 7-1118 0 0</inkml:trace>
  <inkml:trace contextRef="#ctx0" brushRef="#br0" timeOffset="-113409.346">1659 508 10058 0 0,'0'0'2066'0'0,"0"0"-359"0"0,0 0-132 0 0,0 0-25 0 0,0 0-129 0 0,0 0-188 0 0,35-4-171 0 0,112-17-163 0 0,30 6 1196 0 0,-38 11-3075 0 0,-148 16-6393 0 0,5-6 1186 0 0,0-2-2939 0 0</inkml:trace>
  <inkml:trace contextRef="#ctx0" brushRef="#br0" timeOffset="-112795.423">1777 681 6585 0 0,'0'0'2261'0'0,"0"0"-474"0"0,0 0-288 0 0,0 0-121 0 0,0 0-98 0 0,0 0-20 0 0,0 0-61 0 0,0 0-124 0 0,0 0-94 0 0,0 0-171 0 0,0 0-147 0 0,0 0-68 0 0,0 0-18 0 0,25-1-32 0 0,119-9 397 0 0,-50 3 194 0 0,-97 41-530 0 0,-195 149 46 0 0,161-126-419 0 0,36-56-216 0 0,1 1 1 0 0,-1-1 0 0 0,1 0-1 0 0,0 1 1 0 0,0-1-1 0 0,0 0 1 0 0,0 1 0 0 0,0-1-1 0 0,0 1 1 0 0,0-1-1 0 0,0 0 1 0 0,0 1 0 0 0,1-1-1 0 0,-1 0 1 0 0,0 1-1 0 0,1-1 1 0 0,-1 0 0 0 0,1 0-1 0 0,0 0 1 0 0,-1 1 0 0 0,1-1-1 0 0,0 0 1 0 0,0 0-1 0 0,-1 0 1 0 0,1 0 0 0 0,0 0-1 0 0,0 0 1 0 0,0 0-1 0 0,1 0 1 0 0,-1-1 0 0 0,0 1-1 0 0,0 0 1 0 0,0-1-1 0 0,0 1 1 0 0,1-1 0 0 0,-1 1-1 0 0,0-1 1 0 0,1 1-1 0 0,-1-1 1 0 0,0 0 0 0 0,1 0-1 0 0,-1 0 1 0 0,0 0 0 0 0,1 0-1 0 0,-1 0 1 0 0,1 0-18 0 0,13 1 188 0 0,0-1 0 0 0,1-1-1 0 0,-1 0 1 0 0,0-1 0 0 0,0 0 0 0 0,0-1 0 0 0,0-1 0 0 0,0-1 0 0 0,6-2-188 0 0,-13-4-5031 0 0,-6 2-5007 0 0,-2 6-585 0 0</inkml:trace>
  <inkml:trace contextRef="#ctx0" brushRef="#br0" timeOffset="-1360.605">2727 122 0 0 0,'0'0'671'0'0,"0"0"457"0"0,0 0 23 0 0,0 0-131 0 0,0 0-65 0 0,0 0-45 0 0,6-2 39 0 0,14-3-1066 0 0,37 8 12609 0 0,42 16-9850 0 0,-40-16-56 0 0,-85 5-637 0 0,-99 29-1775 0 0,73-15-46 0 0,-190 81 600 0 0,180-63-343 0 0,62-38-358 0 0,0 0-1 0 0,0 0 0 0 0,1 0 1 0 0,-1 0-1 0 0,0-1 0 0 0,1 1 1 0 0,-1 0-1 0 0,1 0 0 0 0,0 0 0 0 0,-1-1 1 0 0,1 1-1 0 0,0 0 0 0 0,0-1 1 0 0,0 1-1 0 0,0-1 0 0 0,0 1 1 0 0,1-1-1 0 0,-1 1 0 0 0,0-1 1 0 0,1 0-1 0 0,-1 0 0 0 0,1 1 1 0 0,-1-1-1 0 0,1 0 0 0 0,0 0 1 0 0,-1-1-1 0 0,1 1 0 0 0,0 0 1 0 0,0-1-1 0 0,-1 1 0 0 0,1-1 1 0 0,0 1-1 0 0,0-1 0 0 0,0 0 1 0 0,2 0-27 0 0,0 2 65 0 0,17 7 14 0 0,1-1 1 0 0,-1-1-1 0 0,2-1 1 0 0,-1 0-1 0 0,1-2 0 0 0,0-1 1 0 0,0-1-1 0 0,0-1 0 0 0,0-1 1 0 0,2-1-80 0 0,18 1 138 0 0,-43 0-132 0 0,0 0-18 0 0,0 0-19 0 0,0 0 36 0 0,0 0 23 0 0,0 0 38 0 0,-4 8 187 0 0,-42 17-76 0 0,-136 82-90 0 0,-29 29-84 0 0,201-130-2 0 0,0-1 0 0 0,1 2 0 0 0,-1-1 0 0 0,2 1 0 0 0,-1 0 0 0 0,1 1 0 0 0,0 0 0 0 0,0 1 0 0 0,1-1 0 0 0,0 1-1 0 0,-3 6 0 0 0,10-14-8 0 0,0-1 28 0 0,0 0-13 0 0,0 0-19 0 0,0 0 16 0 0,0 0-9 0 0,0 0 11 0 0,0 0-7 0 0,22 4 69 0 0,115 4 258 0 0,-89-9-238 0 0,146-6 178 0 0,-68-11-223 0 0,-83 17 70 0 0,-42 1-95 0 0,-1 0-20 0 0,0 0 10 0 0,0 0 8 0 0,0 0-12 0 0,0 0 15 0 0,0 0-20 0 0,0 0-2 0 0,0 0 14 0 0,0 0-21 0 0,0 0 18 0 0,0 0 6 0 0,0 0 6 0 0,0 0-22 0 0,0 0 20 0 0,0 0 3 0 0,0 0 7 0 0,0 0 49 0 0,0 0-50 0 0,0 0-12 0 0,0 0-7 0 0,0 0-26 0 0,0 0 22 0 0,0 0 7 0 0,0 0-32 0 0,0 0 23 0 0,0 0 18 0 0,0 0-4 0 0,0 0-5 0 0,0 0 4 0 0,0 0-3 0 0,0 0-16 0 0,0 0-4 0 0,0 0 2 0 0,0 0 13 0 0,0 0 0 0 0,0 0-23 0 0,0 0 26 0 0,0 0 13 0 0,-3 1-1556 0 0,0-4-3140 0 0,0 2-5735 0 0,3 1-897 0 0</inkml:trace>
  <inkml:trace contextRef="#ctx0" brushRef="#br0" timeOffset="574.959">2495 1006 0 0 0,'0'0'468'0'0,"0"0"538"0"0,0 0 339 0 0,0 0 265 0 0,0 0 98 0 0,0 0-171 0 0,0 0-357 0 0,0 0-377 0 0,0 0-244 0 0,0 0-71 0 0,0 0 54 0 0,0 0 71 0 0,0 0 49 0 0,2 10 8640 0 0,45-64-8784 0 0,-61 59 1728 0 0,7-2-2451 0 0,14-5 256 0 0,31-22-1063 0 0,-33 16-2632 0 0,-1 0-3321 0 0,-3 4-4527 0 0</inkml:trace>
  <inkml:trace contextRef="#ctx0" brushRef="#br0" timeOffset="21165.867">2961 376 1616 0 0,'0'0'1479'0'0,"0"0"-90"0"0,0 0 164 0 0,0 0 149 0 0,0 0-39 0 0,0 0-227 0 0,0 0-313 0 0,0 0-216 0 0,0 0-129 0 0,0 0-48 0 0,0 0-17 0 0,10-9-23 0 0,28-26-48 0 0,8 5 2189 0 0,-29 21-1557 0 0,-17 9-1258 0 0,1-1 1 0 0,-1 0-1 0 0,1 1 0 0 0,-1-1 1 0 0,1 1-1 0 0,-1-1 1 0 0,1 1-1 0 0,-1-1 0 0 0,1 1 1 0 0,-1-1-1 0 0,1 1 0 0 0,0-1 1 0 0,-1 1-1 0 0,1 0 0 0 0,-1-1 1 0 0,1 1-1 0 0,0 0 0 0 0,0 0 1 0 0,-1-1-1 0 0,1 1 1 0 0,0 0-1 0 0,-1 0 0 0 0,1 0 1 0 0,0 0-1 0 0,0 0 0 0 0,-1 0 1 0 0,1 0-1 0 0,0 0 0 0 0,0 0 1 0 0,-1 1-1 0 0,1-1 0 0 0,0 0 1 0 0,-1 0-1 0 0,1 1 1 0 0,0-1-1 0 0,-1 0 0 0 0,1 1 1 0 0,0-1-1 0 0,-1 0 0 0 0,1 1 1 0 0,-1-1-1 0 0,1 1 0 0 0,-1-1 1 0 0,1 1-1 0 0,-1-1 0 0 0,1 1 1 0 0,-1 0-1 0 0,0-1 1 0 0,1 1-1 0 0,-1 0 0 0 0,0-1 1 0 0,1 1-17 0 0,48 179 1173 0 0,-39 0-906 0 0,-21-113-188 0 0,-4-27 129 0 0,15-39-166 0 0,0-1-6 0 0,0 0 3 0 0,0 0 0 0 0,0 0-3 0 0,0 0 9 0 0,0 0 3 0 0,0 0 0 0 0,0 0 4 0 0,0 0 16 0 0,0 0 7 0 0,0 0 11 0 0,0 0 14 0 0,0 0 22 0 0,0 0 0 0 0,0 0 11 0 0,0 0 15 0 0,0 0-11 0 0,0-33 770 0 0,0 29-897 0 0,-1-8 21 0 0,1 0 0 0 0,0 0 1 0 0,1 0-1 0 0,0 1 0 0 0,1-1 0 0 0,0 0 1 0 0,1 1-1 0 0,1 0 0 0 0,-1-1 0 0 0,5-5-31 0 0,-1 1 19 0 0,2 1-1 0 0,0 0 0 0 0,1 0 0 0 0,0 1 0 0 0,1 1 0 0 0,1 0 0 0 0,11-11-18 0 0,9-6 7 0 0,-25 23-3 0 0,0-1-1 0 0,1 1 0 0 0,0 1 1 0 0,0-1-1 0 0,0 1 1 0 0,1 1-1 0 0,0-1 1 0 0,0 2-1 0 0,0-1 1 0 0,2 1-4 0 0,-3 0-14 0 0,-8 5 13 0 0,0-1 0 0 0,0 0 0 0 0,-1 0 0 0 0,1 1 0 0 0,0-1 0 0 0,0 0-1 0 0,0 0 1 0 0,0 1 0 0 0,-1-1 0 0 0,1 0 0 0 0,0 1 0 0 0,0-1 0 0 0,0 0 0 0 0,0 1 0 0 0,0-1 0 0 0,0 0 0 0 0,0 1 0 0 0,0-1-1 0 0,0 0 1 0 0,0 1 0 0 0,0-1 0 0 0,0 0 0 0 0,0 1 0 0 0,0-1 0 0 0,0 0 0 0 0,0 1 0 0 0,1-1 0 0 0,-1 0 0 0 0,0 0 0 0 0,0 1-1 0 0,0-1 1 0 0,0 0 0 0 0,1 1 0 0 0,-1-1 0 0 0,0 0 0 0 0,0 0 0 0 0,0 1 0 0 0,1-1 0 0 0,-1 0 0 0 0,0 0 0 0 0,1 0 0 0 0,-1 0-1 0 0,0 1 1 0 0,0-1 0 0 0,1 0 0 0 0,-1 0 0 0 0,0 0 0 0 0,1 0 0 0 0,-1 0 0 0 0,0 0 0 0 0,1 0 0 0 0,-1 0 0 0 0,0 0 0 0 0,1 0-1 0 0,-1 0 1 0 0,0 0 0 0 0,1 0 0 0 0,-1 0 0 0 0,0 0 0 0 0,1 0 0 0 0,-1 0 0 0 0,0 0 0 0 0,1 0 0 0 0,-1 0 0 0 0,0 0 0 0 0,0-1-1 0 0,1 1 1 0 0,-1 0 0 0 0,0 0 0 0 0,1 0 1 0 0,19 135 194 0 0,-31-5-108 0 0,-15-16-112 0 0,30-109 252 0 0,8-30-84 0 0,1 0-108 0 0,28-74 52 0 0,-30 78-80 0 0,1 0 0 0 0,0 0 0 0 0,2 1 0 0 0,0 1 0 0 0,2 0 0 0 0,0 1 1 0 0,0 1-1 0 0,2 0 0 0 0,0 1 0 0 0,21-13-6 0 0,14 1-9 0 0,-53 28 18 0 0,0 0 7 0 0,0 0 4 0 0,0 0-9 0 0,0 0-3 0 0,0 0-6 0 0,0 0-18 0 0,0 0 6 0 0,0 0 0 0 0,0 0-3 0 0,0 0 0 0 0,2 19 93 0 0,8 18 19 0 0,-2 0 0 0 0,-2 1-1 0 0,-1 0 1 0 0,-2 1 0 0 0,-1-1 0 0 0,-3 3-99 0 0,3 2 166 0 0,0-42-1703 0 0,3-1-12146 0 0,-5 0 13051 0 0,2 0-10941 0 0</inkml:trace>
  <inkml:trace contextRef="#ctx0" brushRef="#br0" timeOffset="40911.835">3977 685 0 0 0,'0'0'780'0'0,"0"0"727"0"0,0 0 195 0 0,0 0-48 0 0,0 0-51 0 0,-3 0-462 0 0,-9 1 11303 0 0,-22 39-8911 0 0,-7 33-2585 0 0,41-71-928 0 0,-1-1 1 0 0,0 1-1 0 0,1 0 1 0 0,-1-1-1 0 0,1 1 0 0 0,0 0 1 0 0,-1 0-1 0 0,1-1 1 0 0,0 1-1 0 0,0 0 1 0 0,0-1-1 0 0,0 1 0 0 0,1 0 1 0 0,-1 0-1 0 0,0-1 1 0 0,1 1-1 0 0,-1 0 0 0 0,1-1 1 0 0,-1 1-1 0 0,1-1 1 0 0,0 1-1 0 0,0-1 0 0 0,0 1 1 0 0,0-1-1 0 0,0 1 1 0 0,0-1-1 0 0,0 0 0 0 0,0 0 1 0 0,1 1-1 0 0,-1-1-20 0 0,48 5 276 0 0,-30-34-5029 0 0,-19 10-1194 0 0,0 9-4380 0 0,0 2 5154 0 0</inkml:trace>
  <inkml:trace contextRef="#ctx0" brushRef="#br0" timeOffset="41281.922">3996 361 5777 0 0,'0'0'2506'0'0,"0"0"-287"0"0,0 0-198 0 0,0 0-25 0 0,0 0-125 0 0,0 0-278 0 0,0 0-281 0 0,0 0-267 0 0,0 0-222 0 0,0 0-135 0 0,0 0-133 0 0,0 0-93 0 0,0 0-68 0 0,-7 4-75 0 0,-22 14-54 0 0,21-7 810 0 0,15-20-904 0 0,-7 9-155 0 0,0 0 0 0 0,0 0 0 0 0,-1 0 0 0 0,1 0-1 0 0,0 0 1 0 0,0 0 0 0 0,0 0 0 0 0,-1-1-1 0 0,1 1 1 0 0,0 0 0 0 0,0 0 0 0 0,0 0-1 0 0,0 0 1 0 0,-1-1 0 0 0,1 1 0 0 0,0 0-1 0 0,0 0 1 0 0,0 0 0 0 0,0-1 0 0 0,0 1 0 0 0,0 0-1 0 0,0 0 1 0 0,-1-1 0 0 0,1 1 0 0 0,0 0-1 0 0,0 0 1 0 0,0-1 0 0 0,0 1 0 0 0,0 0-1 0 0,0 0-15 0 0,-40 22-216 0 0,40-22 63 0 0,0 0-131 0 0,0 0-273 0 0,3-8-4431 0 0,0 5 8 0 0,2-1-6102 0 0</inkml:trace>
  <inkml:trace contextRef="#ctx0" brushRef="#br0" timeOffset="47924.834">4393 192 0 0 0,'0'0'600'0'0,"0"0"326"0"0,0 0 297 0 0,0 0 390 0 0,0 0 277 0 0,0 0 10 0 0,0 0-259 0 0,0 0-366 0 0,0 0-312 0 0,0 0-175 0 0,0 0-51 0 0,2 1 372 0 0,5 2 9346 0 0,-38 56-8988 0 0,14-15-1384 0 0,8-22 15 0 0,1 0 0 0 0,1 1 0 0 0,0 0 0 0 0,2 1 0 0 0,1-1 0 0 0,-1 17-98 0 0,5 128 537 0 0,4-144-450 0 0,1-1-1 0 0,1 0 0 0 0,1 0 0 0 0,1-1 0 0 0,0 0 1 0 0,6 7-87 0 0,31 38 664 0 0,-27-108-3244 0 0,-6 4-6681 0 0,-9 30-393 0 0</inkml:trace>
  <inkml:trace contextRef="#ctx0" brushRef="#br0" timeOffset="49090.643">4489 424 0 0 0,'0'0'1366'0'0,"0"0"14"0"0,0 0-28 0 0,0 0-36 0 0,0 0-18 0 0,0 0-14 0 0,0 0-25 0 0,0 0-26 0 0,24-1 5687 0 0,29-27-3328 0 0,8-20-1535 0 0,-47 95-1002 0 0,24 118-259 0 0,-37-154-778 0 0,4 18 55 0 0,1 0-1 0 0,1-1 0 0 0,1 0 1 0 0,1 0-1 0 0,8 15-72 0 0,-16-43 69 0 0,-2 1-31 0 0,1-1 1 0 0,0 1-1 0 0,0-1 0 0 0,0 1 1 0 0,0-1-1 0 0,0 1 0 0 0,0-1 1 0 0,0 1-1 0 0,0-1 0 0 0,0 1 1 0 0,0-1-1 0 0,0 1 0 0 0,0-1 1 0 0,0 1-1 0 0,0-1 0 0 0,0 1 1 0 0,1-1-1 0 0,-1 1 0 0 0,0-1 1 0 0,0 0-1 0 0,1 1 1 0 0,-1-1-1 0 0,0 1 0 0 0,1-1 1 0 0,-1 1-1 0 0,0-1 0 0 0,1 0 1 0 0,-1 1-1 0 0,0-1 0 0 0,1 0 1 0 0,-1 0-1 0 0,1 1 0 0 0,-1-1 1 0 0,1 0-1 0 0,-1 0 0 0 0,0 1 1 0 0,1-1-1 0 0,-1 0 0 0 0,1 0 1 0 0,-1 0-1 0 0,1 0 0 0 0,-1 0 1 0 0,1 0-1 0 0,-1 0 0 0 0,1 0 1 0 0,-1 0-1 0 0,1 0 0 0 0,-1 0 1 0 0,1 0-1 0 0,-1 0 0 0 0,1 0 1 0 0,-1-1-1 0 0,1 1 0 0 0,-1 0 1 0 0,1 0-1 0 0,-1 0 1 0 0,1-1-1 0 0,-1 1 0 0 0,1 0-38 0 0,40-180 342 0 0,-24 133-310 0 0,-7 23-15 0 0,-1-1-1 0 0,-1 1 0 0 0,-1-1 0 0 0,-2-1 1 0 0,0 1-1 0 0,-2-1 0 0 0,0-9-16 0 0,-3 35-14 0 0,0 0-6 0 0,0 0 5 0 0,0 0-18 0 0,0 0-25 0 0,0 0-7 0 0,0 0-31 0 0,0 0-9 0 0,0 0-13 0 0,0 0-31 0 0,0 0-35 0 0,0 0-60 0 0,0 0-54 0 0,0 0-58 0 0,0 0-70 0 0,0 0-64 0 0,0 0-98 0 0,0 0-131 0 0,0 0-154 0 0,0 0-157 0 0,0 0-276 0 0,2-3-3820 0 0,0 2-523 0 0,-1 1-4496 0 0</inkml:trace>
  <inkml:trace contextRef="#ctx0" brushRef="#br0" timeOffset="49956.144">4975 678 0 0 0,'0'0'1000'0'0,"0"0"585"0"0,0 0 164 0 0,0 0-55 0 0,0 0-114 0 0,0 0-106 0 0,0 0-91 0 0,0 0-59 0 0,0 0-41 0 0,0 0-64 0 0,7 4 4798 0 0,-14 132-3560 0 0,14-71-2100 0 0,-7-64-363 0 0,0-1-4 0 0,0 0 16 0 0,0 0-18 0 0,0 0-14 0 0,0 0-19 0 0,0 0-36 0 0,0 0-29 0 0,0 0-74 0 0,0 0-97 0 0,0 0-175 0 0,-21-14-11197 0 0,21 14 9007 0 0,-3-1-4972 0 0</inkml:trace>
  <inkml:trace contextRef="#ctx0" brushRef="#br0" timeOffset="50521.966">4999 516 2505 0 0,'0'0'1873'0'0,"0"0"-128"0"0,0 0-58 0 0,0 0-26 0 0,0 0-119 0 0,0 0-251 0 0,0 0-293 0 0,0 0-257 0 0,0 0-148 0 0,0 0-47 0 0,0 0 11 0 0,0 0 30 0 0,0 0-15 0 0,-4 0 1366 0 0,-13 15 1079 0 0,18-15-2849 0 0,2-5 2006 0 0,-3 6-2129 0 0,0-1-28 0 0,0 0-18 0 0,-11 2-3833 0 0,-1 0-8424 0 0,11-2 6773 0 0,1 0 2806 0 0</inkml:trace>
  <inkml:trace contextRef="#ctx0" brushRef="#br0" timeOffset="51089.724">5150 210 2272 0 0,'0'0'1856'0'0,"0"0"-132"0"0,0 0-8 0 0,0 0 47 0 0,0 0-78 0 0,0 0-213 0 0,0 0-313 0 0,0 0-263 0 0,0 0-166 0 0,0 0-69 0 0,0 0 6 0 0,0 0 26 0 0,0 0 12 0 0,0 0-29 0 0,0 0-54 0 0,-4 15 1904 0 0,-32 15-2159 0 0,43-34-132 0 0,26-22 360 0 0,-33 26-497 0 0,0 0 4 0 0,0 0-5 0 0,0 0-2 0 0,0 0-10 0 0,0 0-20 0 0,0 0-18 0 0,0 0-24 0 0,0 0-22 0 0,0 0 10 0 0,-19 18 30 0 0,4-7-93 0 0,-5 4-596 0 0,8-11-3018 0 0,10-2-997 0 0,0 0-4360 0 0,2-2 3390 0 0</inkml:trace>
  <inkml:trace contextRef="#ctx0" brushRef="#br0" timeOffset="52481.742">4439 181 0 0 0,'0'0'1043'0'0,"0"0"271"0"0,0 0 223 0 0,0 0 124 0 0,0 0 3 0 0,0 0-112 0 0,0 0-139 0 0,0 0-140 0 0,0 0-78 0 0,0 0-93 0 0,0 0-129 0 0,0 0-86 0 0,0 0-77 0 0,8 0-73 0 0,59 3 1749 0 0,53 12 12 0 0,-103-15-2260 0 0,100-11 1125 0 0,-116 11-1372 0 0,-1 0 13 0 0,0 0 7 0 0,0 0 10 0 0,0 0 4 0 0,0 0 5 0 0,0 0-4 0 0,0 0 6 0 0,0 0 4 0 0,0 0-10 0 0,0 0-8 0 0,26-7 251 0 0,36-1-167 0 0,-62 8-84 0 0,0 0-6 0 0,0 0 1 0 0,0 0 3 0 0,0 0 29 0 0,0 0 23 0 0,0 0 7 0 0,0 0 10 0 0,0 0 2 0 0,-31 0 2285 0 0,23-3-2307 0 0,1-1-1 0 0,0 0 0 0 0,0 0 0 0 0,1-1 0 0 0,0 0 1 0 0,-1 0-1 0 0,2 0 0 0 0,-1-1 0 0 0,1 0 0 0 0,-1 0 1 0 0,2-1-1 0 0,-1 1 0 0 0,1-1 0 0 0,0 0 0 0 0,-2-5-64 0 0,-12-19-931 0 0,11 18-9113 0 0,7 9-1695 0 0</inkml:trace>
  <inkml:trace contextRef="#ctx0" brushRef="#br0" timeOffset="53341.998">5301 137 0 0 0,'0'0'567'0'0,"0"0"1189"0"0,0 0 457 0 0,0 0 46 0 0,0 0 15 0 0,0 0-129 0 0,0 0-270 0 0,0 0-269 0 0,0 0-280 0 0,0 0-201 0 0,0 0-152 0 0,0 0-127 0 0,0 0-92 0 0,-3-3-86 0 0,-8-7-96 0 0,8 8-84 0 0,3 2-78 0 0,4 23 1609 0 0,10 13-1663 0 0,-2 1 1 0 0,-2 0 0 0 0,-1 1-1 0 0,-2 0 1 0 0,-2 0 0 0 0,-1 1-1 0 0,-2 0 1 0 0,-1-1 0 0 0,-4 24-357 0 0,3-28 110 0 0,-3 7-54 0 0,-1-2 1 0 0,-2 1-1 0 0,-1 0 0 0 0,-3-1 0 0 0,-1-1 0 0 0,-13 31-56 0 0,22-62-11 0 0,0 0 0 0 0,-1 1 1 0 0,0-2-1 0 0,-1 1 0 0 0,0 0 1 0 0,0-1-1 0 0,0 1 0 0 0,0-1 1 0 0,-1 0-1 0 0,0-1 0 0 0,0 1 1 0 0,-3 1 10 0 0,6-7-108 0 0,0-1 0 0 0,1 1 1 0 0,-1-1-1 0 0,0 1 1 0 0,1-1-1 0 0,-1 1 1 0 0,0-1-1 0 0,1 0 1 0 0,-1 0-1 0 0,1 0 1 0 0,-1 0-1 0 0,1 0 1 0 0,0 0-1 0 0,-1 0 1 0 0,1-1-1 0 0,0 1 1 0 0,0 0-1 0 0,0-1 1 0 0,0 1-1 0 0,0-1 1 0 0,0 1-1 0 0,0-1 1 0 0,0 1-1 0 0,1-1 1 0 0,-1 0-1 0 0,1 1 0 0 0,-1-1 1 0 0,1 0-1 0 0,-1 1 1 0 0,1-1-1 0 0,0 0 1 0 0,0 0-1 0 0,0 1 1 0 0,0-1-1 0 0,0 0 1 0 0,1 0-1 0 0,-1 1 1 0 0,0-1-1 0 0,1 0 1 0 0,-1 1-1 0 0,1-2 108 0 0,-1 0-383 0 0,-1-29-3007 0 0,2 10-3517 0 0,1 10-4137 0 0</inkml:trace>
  <inkml:trace contextRef="#ctx0" brushRef="#br0" timeOffset="54041.543">5479 78 2088 0 0,'0'0'2440'0'0,"0"0"-332"0"0,0 0-86 0 0,0 0 46 0 0,0 0-63 0 0,0 0-188 0 0,0 0-275 0 0,0 0-314 0 0,0 0-231 0 0,0 0-159 0 0,0 0-97 0 0,0 0-16 0 0,9 0 5638 0 0,31-1-5611 0 0,-40 1-749 0 0,8-2 31 0 0,-1 1 0 0 0,0 0 0 0 0,1 1 0 0 0,-1-1 0 0 0,0 1 0 0 0,1 1-1 0 0,-1-1 1 0 0,0 1 0 0 0,0 1 0 0 0,1-1 0 0 0,5 3-34 0 0,-11-1 7 0 0,1-1 0 0 0,-1 1 1 0 0,0-1-1 0 0,0 1 0 0 0,-1 0 0 0 0,1 0 1 0 0,-1 0-1 0 0,1 0 0 0 0,-1 0 0 0 0,0 0 1 0 0,0 0-1 0 0,0 1 0 0 0,0-1 0 0 0,-1 0 1 0 0,0 0-1 0 0,1 1 0 0 0,-1-1 0 0 0,0 0 0 0 0,0 1 1 0 0,-1-1-1 0 0,1 0 0 0 0,-1 1 0 0 0,0-1 1 0 0,0 0-1 0 0,0 0 0 0 0,0 0 0 0 0,0 0 1 0 0,-1 0-1 0 0,1 0 0 0 0,-1 0 0 0 0,0 0 1 0 0,0 0-1 0 0,0-1-7 0 0,-60 108 264 0 0,63-108-223 0 0,0 0 0 0 0,0 0 0 0 0,0 0 0 0 0,1 0 0 0 0,-1 0 0 0 0,1 0 0 0 0,0-1 1 0 0,-1 1-1 0 0,1-1 0 0 0,0 1 0 0 0,0-1 0 0 0,0 1 0 0 0,0-1 0 0 0,0 0 0 0 0,0 0 0 0 0,0 0 0 0 0,0 0 1 0 0,0-1-1 0 0,1 1 0 0 0,-1-1 0 0 0,0 1 0 0 0,1-1 0 0 0,-1 0 0 0 0,0 0 0 0 0,1 0 0 0 0,-1 0 0 0 0,0 0 1 0 0,1 0-1 0 0,-1 0 0 0 0,0-1 0 0 0,0 0 0 0 0,1 1 0 0 0,-1-1-41 0 0,3 1 32 0 0,58-6 1318 0 0,-32 2-4086 0 0,-15 3-2453 0 0,-1 1-3674 0 0,-12 0-3676 0 0</inkml:trace>
</inkml:ink>
</file>

<file path=ppt/ink/ink5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03:13.929"/>
    </inkml:context>
    <inkml:brush xml:id="br0">
      <inkml:brushProperty name="width" value="0.05" units="cm"/>
      <inkml:brushProperty name="height" value="0.05" units="cm"/>
      <inkml:brushProperty name="color" value="#66CC00"/>
    </inkml:brush>
    <inkml:brush xml:id="br1">
      <inkml:brushProperty name="width" value="0.05" units="cm"/>
      <inkml:brushProperty name="height" value="0.05" units="cm"/>
      <inkml:brushProperty name="color" value="#33CCFF"/>
    </inkml:brush>
  </inkml:definitions>
  <inkml:trace contextRef="#ctx0" brushRef="#br0">18604 560 0 0 0,'0'0'488'0'0,"0"0"352"0"0,0 0 253 0 0,0 0 231 0 0,0 0 168 0 0,0 0 132 0 0,0 0 1 0 0,0 0-81 0 0,0 0-132 0 0,0 0-70 0 0,0 0-64 0 0,0 0-73 0 0,0 0-64 0 0,10-8-104 0 0,31-24-91 0 0,-41 31-859 0 0,1 1 1 0 0,0 0-1 0 0,-1-1 1 0 0,1 1-1 0 0,0-1 1 0 0,-1 1-1 0 0,1-1 1 0 0,0 1-1 0 0,-1-1 1 0 0,1 1-1 0 0,-1-1 1 0 0,0 0-1 0 0,1 1 1 0 0,-1-1-1 0 0,1 0 1 0 0,-1 1-1 0 0,0-1 1 0 0,1 0-1 0 0,-1 1 1 0 0,0-1-1 0 0,0 0 1 0 0,0 0-1 0 0,1 1 1 0 0,-1-1-1 0 0,0 0 1 0 0,0 0-1 0 0,0 1 1 0 0,0-1-1 0 0,0 0 1 0 0,-1 0-1 0 0,1 0 1 0 0,0 1-1 0 0,0-1 1 0 0,0 0-1 0 0,-1 0 1 0 0,1 1-1 0 0,0-1 0 0 0,-1 0 1 0 0,1 1-1 0 0,-1-1 1 0 0,1 0-1 0 0,0 1 1 0 0,-1-1-1 0 0,0 1 1 0 0,1-1-1 0 0,-1 1 1 0 0,1-1-1 0 0,-1 1 1 0 0,0-1-1 0 0,1 1 1 0 0,-1 0-1 0 0,0-1 1 0 0,1 1-1 0 0,-1 0 1 0 0,0-1-1 0 0,0 1 1 0 0,1 0-1 0 0,-1 0 1 0 0,0 0-1 0 0,0 0 1 0 0,1 0-1 0 0,-1 0 1 0 0,0 0-1 0 0,0 0 1 0 0,1 0-1 0 0,-1 0 1 0 0,0 0-1 0 0,0 0 1 0 0,0 1-88 0 0,-12-1 154 0 0,0 1 1 0 0,0 0 0 0 0,1 2-1 0 0,-1-1 1 0 0,0 1-1 0 0,1 1 1 0 0,0 0 0 0 0,0 1-1 0 0,0 0 1 0 0,1 1-1 0 0,-7 4-154 0 0,8-4 27 0 0,1 1 0 0 0,-1 0 0 0 0,1 0-1 0 0,0 1 1 0 0,1 0 0 0 0,0 0 0 0 0,0 1 0 0 0,1 0-1 0 0,0 0 1 0 0,1 1 0 0 0,0 0 0 0 0,0 0-1 0 0,1 1 1 0 0,0-1 0 0 0,1 1 0 0 0,1 0 0 0 0,-1 0-1 0 0,2 1 1 0 0,-1-1 0 0 0,2 0 0 0 0,-1 1 0 0 0,2 0-1 0 0,0 11-26 0 0,1-16 35 0 0,1 0-1 0 0,1-1 1 0 0,0 1 0 0 0,0 0-1 0 0,0-1 1 0 0,0 0-1 0 0,1 1 1 0 0,0-2-1 0 0,1 1 1 0 0,-1 0-1 0 0,1-1 1 0 0,0 0-1 0 0,0 0 1 0 0,1 0-1 0 0,-1-1 1 0 0,1 1 0 0 0,0-1-1 0 0,0-1 1 0 0,1 1-1 0 0,-1-1 1 0 0,1 0-1 0 0,0-1 1 0 0,-1 0-1 0 0,1 0 1 0 0,0 0-1 0 0,0-1 1 0 0,1 0 0 0 0,-1 0-1 0 0,0-1 1 0 0,1 0-35 0 0,14 3 122 0 0,1-2 0 0 0,0-1 1 0 0,0 0-1 0 0,0-2 1 0 0,0-1-1 0 0,0-1 1 0 0,-1 0-1 0 0,0-2 0 0 0,0-1 1 0 0,6-2-123 0 0,-17-16-1330 0 0,-18 19-2846 0 0,-4 3-4888 0 0,6 3-2850 0 0</inkml:trace>
  <inkml:trace contextRef="#ctx0" brushRef="#br0" timeOffset="615.977">18923 943 10794 0 0,'0'0'2253'0'0,"0"0"-395"0"0,0 0-217 0 0,0 0-123 0 0,0 0-167 0 0,0 0-211 0 0,0 0-205 0 0,0 0-184 0 0,0 0-96 0 0,0 0-67 0 0,0 0-20 0 0,0 0-17 0 0,7-7-43 0 0,49-60 812 0 0,-17 6-225 0 0,-11 16-754 0 0,2 1 1 0 0,2 2-1 0 0,33-34-341 0 0,-34 43 29 0 0,-29 33-29 0 0,-2 0-16 0 0,0 0-16 0 0,0 0-18 0 0,0 0-22 0 0,0 44-142 0 0,-1 87 260 0 0,1-128-45 0 0,1 0 0 0 0,0 1 1 0 0,0-1-1 0 0,0 0 1 0 0,0 0-1 0 0,0 0 0 0 0,0-1 1 0 0,1 1-1 0 0,0 0 0 0 0,-1 0 1 0 0,1-1-1 0 0,0 1 1 0 0,0-1-1 0 0,1 1 0 0 0,-1-1 1 0 0,0 0-1 0 0,1 0 1 0 0,-1 0-1 0 0,1 0 0 0 0,0-1 1 0 0,0 1-1 0 0,-1-1 0 0 0,1 1 1 0 0,0-1-1 0 0,0 0 1 0 0,0 0-1 0 0,1 0 0 0 0,-1-1 1 0 0,2 1-2 0 0,2-1 30 0 0,0-1 1 0 0,0 0-1 0 0,0 0 1 0 0,1 0-1 0 0,-1-1 1 0 0,-1 0-1 0 0,1-1 1 0 0,0 1-1 0 0,0-1 1 0 0,-1 0-1 0 0,0-1 1 0 0,1 0-1 0 0,-1 0 1 0 0,-1 0-1 0 0,3-2-30 0 0,76-62 102 0 0,98-62-42 0 0,-154 115-98 0 0,-28 15 22 0 0,0 12 8 0 0,-33 130 223 0 0,31-133-278 0 0,0 0 0 0 0,0 0 0 0 0,1 1 0 0 0,0-1-1 0 0,1 0 1 0 0,0 0 0 0 0,0 0 0 0 0,1 0 0 0 0,0 0 0 0 0,1 0 0 0 0,2 8 63 0 0,30 17-6156 0 0,-27-30 70 0 0,0 0-5846 0 0</inkml:trace>
  <inkml:trace contextRef="#ctx0" brushRef="#br0" timeOffset="-2101.838">16767 104 13619 0 0,'0'0'2263'0'0,"0"0"-659"0"0,0 0-325 0 0,0 0-18 0 0,0 0-54 0 0,0 0-129 0 0,0 0-203 0 0,0 0-200 0 0,0 0-148 0 0,0 0-103 0 0,0 0-60 0 0,0 0-31 0 0,0 0 4 0 0,1 3 33 0 0,3 19-69 0 0,-1-1-1 0 0,-1 1 1 0 0,-2 0-1 0 0,0 0 0 0 0,-1 0 1 0 0,-1-1-1 0 0,0 1 1 0 0,-2-1-1 0 0,-5 17-300 0 0,2-2 93 0 0,-35 303 222 0 0,26-233-307 0 0,15-76-1866 0 0,25-52-643 0 0,2-36-4635 0 0,-19 36-525 0 0,-3 10-2519 0 0</inkml:trace>
  <inkml:trace contextRef="#ctx0" brushRef="#br0" timeOffset="-1847.837">16482 483 12523 0 0,'0'0'2592'0'0,"0"0"-1186"0"0,0 0-513 0 0,0 0 108 0 0,0 0 174 0 0,0 0 17 0 0,0 0-120 0 0,0 0-160 0 0,0 0-106 0 0,0 0-99 0 0,0 0-93 0 0,31 0-100 0 0,102-1-123 0 0,-10-13 238 0 0,-65 9-661 0 0,19-2-671 0 0,-29-4-6421 0 0,-43 8 1612 0 0,0 0-5472 0 0</inkml:trace>
  <inkml:trace contextRef="#ctx0" brushRef="#br0" timeOffset="-1398.89">17080 174 14243 0 0,'0'0'1480'0'0,"0"0"-441"0"0,0 0-200 0 0,0 0 19 0 0,0 0 104 0 0,0 0 53 0 0,0 0-37 0 0,0 0-91 0 0,0 0-128 0 0,0 0-105 0 0,0 0-75 0 0,-2 33-89 0 0,-8 105-90 0 0,-15 0 341 0 0,10-74-580 0 0,2 0 0 0 0,4 0-1 0 0,2 2 1 0 0,3 10-161 0 0,4-74 13 0 0,-1 0-1 0 0,1 0 1 0 0,-1-1 0 0 0,1 1-1 0 0,0 0 1 0 0,0 0 0 0 0,0 0-1 0 0,0-1 1 0 0,0 1 0 0 0,0 0-1 0 0,0 0 1 0 0,1 0 0 0 0,-1-1-1 0 0,1 1 1 0 0,-1 0-1 0 0,1 0 1 0 0,0-1 0 0 0,0 1-1 0 0,-1 0 1 0 0,1-1 0 0 0,0 1-1 0 0,0-1 1 0 0,1 0 0 0 0,-1 1-1 0 0,0-1 1 0 0,0 0 0 0 0,1 1-1 0 0,-1-1 1 0 0,1 0 0 0 0,-1 0-1 0 0,1 0 1 0 0,-1 0 0 0 0,1-1-1 0 0,0 1 1 0 0,-1 0 0 0 0,1-1-1 0 0,0 1 1 0 0,0-1 0 0 0,-1 1-1 0 0,1-1 1 0 0,1 0-13 0 0,3-1 70 0 0,1 0-1 0 0,-1 0 1 0 0,1-1 0 0 0,-1 0-1 0 0,0-1 1 0 0,1 1 0 0 0,-1-1 0 0 0,0 0-1 0 0,-1-1 1 0 0,1 1 0 0 0,-1-1-1 0 0,1 0 1 0 0,0-2-70 0 0,17-10 90 0 0,95-65 94 0 0,-83 63-191 0 0,-35 18-13 0 0,0 0 2 0 0,0 0-4 0 0,2 51 78 0 0,-2-43-1458 0 0,0 5 3509 0 0,0-2-1419 0 0,0-4-3453 0 0,0-1-2778 0 0,0 0-3869 0 0,0-9-1492 0 0</inkml:trace>
  <inkml:trace contextRef="#ctx0" brushRef="#br0" timeOffset="-1084.05">17511 719 7738 0 0,'0'0'2175'0'0,"0"0"-416"0"0,0 0-79 0 0,0 0-5 0 0,0 0-152 0 0,0 0-177 0 0,0 0-155 0 0,0 0-94 0 0,0 0-84 0 0,0 0-127 0 0,0 0-112 0 0,0 0-123 0 0,0 0-138 0 0,31-4-101 0 0,98-13-76 0 0,-73-3 88 0 0,-51 13-328 0 0,-2 6-80 0 0,0-1-1 0 0,-1 0 0 0 0,1 0 0 0 0,-1 0 1 0 0,0 0-1 0 0,1-1 0 0 0,-1 1 0 0 0,0-1 1 0 0,-1 1-1 0 0,1-1 0 0 0,0 0 0 0 0,-1 1 0 0 0,1-1 1 0 0,-1 0-1 0 0,0 0 0 0 0,0 0 0 0 0,0 0 1 0 0,-1 0-1 0 0,1 0 0 0 0,0-1 0 0 0,-1 1 1 0 0,0 0-1 0 0,0 0 0 0 0,0 0 0 0 0,0 0 1 0 0,-1 0-1 0 0,1-1 0 0 0,-1 1 0 0 0,0 0 1 0 0,0 0-1 0 0,0 0 0 0 0,0 0 0 0 0,0 0 0 0 0,-1 1 1 0 0,1-1-1 0 0,-1 0 0 0 0,0 0 0 0 0,0 1 1 0 0,0-1-1 0 0,0 1 0 0 0,0 0 0 0 0,0 0 1 0 0,-1 0-1 0 0,1 0 0 0 0,-1 0 0 0 0,1 0 1 0 0,-1 1-1 0 0,0-1 0 0 0,0 1 0 0 0,0-1 1 0 0,0 1-1 0 0,0 0 0 0 0,0 0 0 0 0,-1 1-15 0 0,-6-2-54 0 0,0 2 1 0 0,0-1-1 0 0,1 1 0 0 0,-1 1 0 0 0,0 0 0 0 0,0 1 1 0 0,0-1-1 0 0,1 2 0 0 0,-1-1 0 0 0,1 1 0 0 0,-1 1 0 0 0,1 0 1 0 0,0 0-1 0 0,1 1 0 0 0,-1 0 0 0 0,1 0 0 0 0,-7 7 54 0 0,4-5-18 0 0,0 2-1 0 0,0-1 0 0 0,1 2 0 0 0,1-1 0 0 0,-1 1 1 0 0,2 1-1 0 0,-1 0 0 0 0,1 0 0 0 0,1 0 0 0 0,0 1 0 0 0,1 0 1 0 0,0 1-1 0 0,1-1 0 0 0,0 1 0 0 0,1 0 0 0 0,0 0 1 0 0,1 0-1 0 0,1 1 0 0 0,-1 13 19 0 0,6-19-70 0 0,0-1 1 0 0,0 1-1 0 0,1 0 1 0 0,-1-1-1 0 0,2 0 1 0 0,-1 0-1 0 0,1-1 1 0 0,0 1-1 0 0,1-1 1 0 0,-1 0-1 0 0,1 0 1 0 0,1-1-1 0 0,-1 1 1 0 0,1-2-1 0 0,0 1 1 0 0,0-1-1 0 0,0 0 1 0 0,0 0-1 0 0,1-1 0 0 0,0 0 1 0 0,-1 0-1 0 0,1-1 1 0 0,0 0-1 0 0,0 0 1 0 0,1-1-1 0 0,-1 0 1 0 0,0 0-1 0 0,0-1 1 0 0,1 0-1 0 0,4-1 70 0 0,12 1-1530 0 0,4 0-4079 0 0,-11 0-5677 0 0</inkml:trace>
  <inkml:trace contextRef="#ctx0" brushRef="#br0" timeOffset="-16171.451">4350 1168 0 0 0,'0'0'460'0'0,"0"0"308"0"0,0 0 227 0 0,0 0 101 0 0,0 0 45 0 0,0 0 3 0 0,0 0-56 0 0,0 0-40 0 0,0 0-31 0 0,-2-9-19 0 0,-2-1-550 0 0,-1-9-59 0 0,3-2 2870 0 0,2 21-2370 0 0,0 0-58 0 0,0 0-85 0 0,0 0-86 0 0,0 0-73 0 0,0 0-90 0 0,0 0-83 0 0,0 0-68 0 0,0 0-79 0 0,0 0-71 0 0,0 0-52 0 0,17 19 1116 0 0,18 71 743 0 0,-28-64-1706 0 0,3 112 681 0 0,-3 93-285 0 0,-31-160-257 0 0,22-20 741 0 0,2 7-1038 0 0,0-57-119 0 0,75-20 1026 0 0,26 8-996 0 0,165 11-3 0 0,-125-3 5 0 0,-1-1-48 0 0,133 0 36 0 0,-148 12 4 0 0,87-23 68 0 0,-125 2-49 0 0,0 3 1 0 0,67 3-64 0 0,134-4 176 0 0,-59-3-28 0 0,-111 7-130 0 0,4-1 102 0 0,121-7 31 0 0,-64-3-16 0 0,83-4-1 0 0,-161 18-110 0 0,120-3 42 0 0,-83-12-42 0 0,-78 12-25 0 0,80-1-6 0 0,75 2-24 0 0,-174 5 22 0 0,-40 1 20 0 0,-1 0-22 0 0,0 0 16 0 0,0 0-5 0 0,0 0 11 0 0,0 0-2 0 0,0 0-1 0 0,14-4-68 0 0,-14-91 828 0 0,-2-332-461 0 0,-14 353-427 0 0,3 75-6025 0 0,7 9-3175 0 0,3-3-2555 0 0</inkml:trace>
  <inkml:trace contextRef="#ctx0" brushRef="#br0" timeOffset="-12851.617">6484 1768 0 0 0,'0'0'157'0'0,"0"0"425"0"0,0 0 347 0 0,0 0 314 0 0,0 0 291 0 0,0 0 125 0 0,0 0-47 0 0,0 0-153 0 0,0 0-162 0 0,0 0-157 0 0,0 0-131 0 0,0 0-90 0 0,0 0-80 0 0,6-7-56 0 0,19-20-59 0 0,-14 23 4340 0 0,-3 21-4726 0 0,-6-10 197 0 0,4 9-250 0 0,-1 0-1 0 0,0 0 0 0 0,-1 1 0 0 0,-1 0 0 0 0,0 0 1 0 0,-1 0-1 0 0,-1 0 0 0 0,-1 15-284 0 0,0 17 287 0 0,-13 135 806 0 0,9-134-731 0 0,4-50-341 0 0,0 0-9 0 0,0 0-18 0 0,0 0 12 0 0,0 0 17 0 0,0 0 5 0 0,0 0-13 0 0,0 0-14 0 0,0 0 20 0 0,0 0 17 0 0,0 0 0 0 0,0 0-4 0 0,0 0-4 0 0,0 0-3 0 0,0 0 5 0 0,0 0 8 0 0,0 0 4 0 0,0 0-9 0 0,0 0-3 0 0,0 0 0 0 0,0 0 0 0 0,0 0 1 0 0,0 0 4 0 0,0 0-5 0 0,0 0-1 0 0,0 0 12 0 0,0 0-30 0 0,456-11 623 0 0,-51-26-488 0 0,-68 12 48 0 0,50 14 451 0 0,-168-4-468 0 0,-40 0-105 0 0,56 12-26 0 0,-150-9-42 0 0,-79-32 818 0 0,6-163-643 0 0,3-132 173 0 0,-15 274-308 0 0,-11-140 16 0 0,2-43 34 0 0,22 4-22 0 0,0 127-56 0 0,-11 92 30 0 0,-2 25-42 0 0,30-5-15 0 0,162-16 5 0 0,-31 14 3 0 0,-145 7-14 0 0,-16 0 18 0 0,0 0-5 0 0,0 0 14 0 0,0 0 8 0 0,0 0 12 0 0,0 0-18 0 0,0 0-25 0 0,0 0 19 0 0,0 0-3 0 0,0 0-17 0 0,0 0-4 0 0,0 0 8 0 0,0 0 26 0 0,0 0-22 0 0,0 0-12 0 0,0 0 12 0 0,0 0-15 0 0,0 0 22 0 0,0 0 10 0 0,0 0-2 0 0,0 0 2 0 0,0 0-8 0 0,0 0-10 0 0,0 0 21 0 0,0 0 1 0 0,0 0 2 0 0,0 0 12 0 0,0 0 11 0 0,-18-20 85 0 0,-45-42-164 0 0,23 26 48 0 0,16 14-284 0 0,15 40 65 0 0,1 9 208 0 0,1 1 0 0 0,1-1 0 0 0,2 1 0 0 0,0 1 0 0 0,2-1 1 0 0,2 0-1 0 0,0 0 0 0 0,3 15 0 0 0,-1 29-17 0 0,-2 31 21 0 0,0-102-20 0 0,0-1 20 0 0,0 0 4 0 0,0 0 0 0 0,0 0 0 0 0,0 0 7 0 0,0 0 21 0 0,0 0-11 0 0,0 0 10 0 0,0 0-2 0 0,0 0 1 0 0,0 0 2 0 0,0 0-8 0 0,0 0 5 0 0,0 0 11 0 0,0 0-3 0 0,0 0 2 0 0,7-30 181 0 0,-2 18-242 0 0,0 0-1 0 0,1 0 1 0 0,0 1 0 0 0,1-1-1 0 0,0 2 1 0 0,0-1-1 0 0,1 1 1 0 0,1 0 0 0 0,0 1-1 0 0,3-3 19 0 0,13-17-328 0 0,-24 28 200 0 0,-1 1-45 0 0,0 0-83 0 0,0 0-160 0 0,0 0-117 0 0,0 0-223 0 0,-7 1-4070 0 0,-1 2-5615 0 0,4 1-1063 0 0</inkml:trace>
  <inkml:trace contextRef="#ctx0" brushRef="#br0" timeOffset="-11116.327">9125 660 0 0 0,'0'0'168'0'0,"0"0"121"0"0,0 0-3 0 0,0 0-34 0 0,0 0 52 0 0,0 0 93 0 0,0 0 55 0 0,-3-8 751 0 0,-32 34-724 0 0,29-14 539 0 0,26 2 8350 0 0,8-29-4691 0 0,7-31-3372 0 0,-31 41-1039 0 0,69-102 983 0 0,-36 74-1121 0 0,-37 33-150 0 0,0 0-14 0 0,0 0-28 0 0,0 0-30 0 0,0 0-22 0 0,-13 39 112 0 0,-84 98 1275 0 0,78-111-1094 0 0,18-32-7305 0 0,0 2 821 0 0,1 3-3211 0 0</inkml:trace>
  <inkml:trace contextRef="#ctx0" brushRef="#br0" timeOffset="-10337.205">9705 8 8042 0 0,'0'0'1832'0'0,"0"0"-169"0"0,0 0-87 0 0,0 0-34 0 0,0 0 18 0 0,0 0-113 0 0,0 0-245 0 0,0 0-264 0 0,0 0-240 0 0,0 0-150 0 0,0 0-74 0 0,0 0-25 0 0,0 0-11 0 0,-3-7 1206 0 0,5 168 680 0 0,2-52-1883 0 0,-6 1 0 0 0,-13 94-441 0 0,-12-37 94 0 0,27-167-137 0 0,0-1 1 0 0,0 1 0 0 0,-1 0 0 0 0,1 0 0 0 0,0 0 0 0 0,-1 0 0 0 0,1 0 0 0 0,0 0 0 0 0,0 0 0 0 0,-1 0 0 0 0,1 0 0 0 0,0 0 0 0 0,-1 0-1 0 0,1 0 1 0 0,0 0 0 0 0,-1 0 0 0 0,1 0 0 0 0,0 0 0 0 0,0 0 0 0 0,-1 0 0 0 0,1 1 0 0 0,0-1 0 0 0,-1 0 0 0 0,1 0 0 0 0,0 0 0 0 0,0 0 0 0 0,-1 1-1 0 0,1-1 1 0 0,0 0 0 0 0,0 0 0 0 0,0 0 0 0 0,-1 1 0 0 0,1-1 0 0 0,0 0 0 0 0,0 0 0 0 0,0 1 0 0 0,0-1 0 0 0,0 0 0 0 0,-1 1 0 0 0,1-1 0 0 0,0 0-1 0 0,0 1 43 0 0,0-36-4347 0 0,0 28 3628 0 0,-1-16-2689 0 0,1-5-1760 0 0,1 10-1070 0 0,2 6 533 0 0</inkml:trace>
  <inkml:trace contextRef="#ctx0" brushRef="#br0" timeOffset="-9670.427">10061 19 8810 0 0,'0'0'1076'0'0,"0"0"-54"0"0,0 0 129 0 0,0 0 238 0 0,0 0 117 0 0,0 0-87 0 0,0 0-219 0 0,0 0-260 0 0,0 0-209 0 0,0 0-141 0 0,-33 25-80 0 0,-101 79-67 0 0,73-42 301 0 0,-27 41 799 0 0,85-101-1485 0 0,0 1 0 0 0,1 0 0 0 0,-1-1 0 0 0,0 1 0 0 0,1 0 0 0 0,-1 1 0 0 0,1-1 0 0 0,0 0 0 0 0,0 1 0 0 0,1-1 0 0 0,-1 1 0 0 0,0-1 0 0 0,1 1 0 0 0,0 0 0 0 0,0 0 0 0 0,0-1 0 0 0,1 1 0 0 0,-1 0 0 0 0,1 0 1 0 0,0 0-1 0 0,0 0 0 0 0,0 0 0 0 0,1 0 0 0 0,-1 0 0 0 0,1-1 0 0 0,0 1 0 0 0,0 0 0 0 0,0 0 0 0 0,0-1 0 0 0,1 1 0 0 0,0 0 0 0 0,0-1 0 0 0,0 0 0 0 0,0 1 0 0 0,0-1 0 0 0,1 0 0 0 0,-1 0 0 0 0,1 0 0 0 0,0-1 0 0 0,0 1-58 0 0,81 57 1400 0 0,-38 9-578 0 0,-7-2-28 0 0,-30-54-515 0 0,-2-2-358 0 0,-9-16-4172 0 0,-1 1-6298 0 0,3 3-293 0 0</inkml:trace>
  <inkml:trace contextRef="#ctx0" brushRef="#br0" timeOffset="-9388.874">10175 612 14651 0 0,'0'0'1652'0'0,"0"0"-390"0"0,0 0-164 0 0,0 0 58 0 0,0 0 29 0 0,0 0-99 0 0,0 0-227 0 0,0 0-231 0 0,0 0-169 0 0,0 0-104 0 0,0 0-53 0 0,0 0-43 0 0,-11 22-36 0 0,-34 71-39 0 0,18-35 188 0 0,28-58-444 0 0,-1 0-1 0 0,0 0 1 0 0,0 1 0 0 0,1-1-1 0 0,-1 0 1 0 0,0 0 0 0 0,1 0-1 0 0,-1 0 1 0 0,0 0 0 0 0,0 0-1 0 0,0 0 1 0 0,1 0 0 0 0,-1 0-1 0 0,0 1 1 0 0,0-1 0 0 0,1 0-1 0 0,-1 0 1 0 0,0 0 0 0 0,0 1-1 0 0,0-1 1 0 0,0 0 0 0 0,1 0-1 0 0,-1 0 1 0 0,0 1 0 0 0,0-1-1 0 0,0 0 1 0 0,0 0 0 0 0,0 1-1 0 0,0-1 1 0 0,0 0 0 0 0,0 0-1 0 0,0 1 1 0 0,0-1 0 0 0,1 0-1 0 0,-1 0 1 0 0,0 1 0 0 0,-1-1-1 0 0,1 0 1 0 0,0 0 0 0 0,0 1-1 0 0,0-1 1 0 0,0 0 0 0 0,0 0-1 0 0,0 1 1 0 0,0-1 0 0 0,0 0-1 0 0,0 0 1 0 0,0 1 0 0 0,-1-1 72 0 0,22-22-4899 0 0,-14 15-62 0 0,0 0-5870 0 0</inkml:trace>
  <inkml:trace contextRef="#ctx0" brushRef="#br0" timeOffset="-8675.598">10799 107 9474 0 0,'0'0'1480'0'0,"0"0"-90"0"0,0 0 145 0 0,0 0 147 0 0,0 0-18 0 0,0 0-206 0 0,0 0-343 0 0,0 0-277 0 0,0 0-160 0 0,0 0-105 0 0,0 0-42 0 0,0 0-21 0 0,0 0-33 0 0,-4-3-48 0 0,2 0-340 0 0,0 1 0 0 0,0 0-1 0 0,0 0 1 0 0,0 0 0 0 0,-1 0-1 0 0,1 0 1 0 0,-1 1-1 0 0,0-1 1 0 0,1 1 0 0 0,-1 0-1 0 0,0-1 1 0 0,0 1-1 0 0,0 1 1 0 0,0-1 0 0 0,0 0-1 0 0,0 1 1 0 0,0-1 0 0 0,0 1-1 0 0,0 0 1 0 0,-2 0-89 0 0,-3 0 48 0 0,0 0 0 0 0,1 0 0 0 0,-1 1 0 0 0,0 0 1 0 0,0 1-1 0 0,0-1 0 0 0,0 2 0 0 0,1-1 0 0 0,-1 1 0 0 0,1 0 1 0 0,0 0-1 0 0,0 1 0 0 0,0 0 0 0 0,0 1 0 0 0,1-1 0 0 0,0 1 1 0 0,-3 2-49 0 0,-3 5-8 0 0,-1-2 10 0 0,1 1-1 0 0,0 0 1 0 0,0 1-1 0 0,1 1 1 0 0,1-1-1 0 0,0 2 1 0 0,1-1-1 0 0,0 1 1 0 0,1 1-1 0 0,1 0 1 0 0,-4 9-2 0 0,11-22 2 0 0,-1 0 0 0 0,0 0 0 0 0,1-1 0 0 0,-1 1 0 0 0,1 0 0 0 0,0 0 0 0 0,-1-1 0 0 0,1 1 0 0 0,0 0 0 0 0,0 0 0 0 0,0 0 0 0 0,1-1 0 0 0,-1 1 0 0 0,0 0 0 0 0,1 0 0 0 0,-1 0 0 0 0,1-1 0 0 0,-1 1 0 0 0,1 0 0 0 0,0-1 0 0 0,0 1 0 0 0,0-1 0 0 0,-1 1 0 0 0,2-1 0 0 0,-1 1 0 0 0,0-1 0 0 0,0 1 0 0 0,0-1 0 0 0,1 0 1 0 0,-1 0-1 0 0,1 0 0 0 0,-1 0 0 0 0,1 0 0 0 0,-1 0 0 0 0,1 0 0 0 0,-1 0 0 0 0,1-1 0 0 0,0 1 0 0 0,1 0-2 0 0,10 3 98 0 0,1 0 0 0 0,-1-1 0 0 0,1 0 0 0 0,0-1 0 0 0,0-1 0 0 0,0 0 0 0 0,0-1 0 0 0,0 0 0 0 0,6-2-98 0 0,18 1 267 0 0,-44 16 3 0 0,-59 40 48 0 0,34-30-278 0 0,0 1-1 0 0,2 2 0 0 0,1 1 1 0 0,1 1-1 0 0,1 1 0 0 0,-6 13-39 0 0,28-38 7 0 0,1 0-1 0 0,0 0 0 0 0,0 1 1 0 0,0-1-1 0 0,1 1 0 0 0,0 0 0 0 0,1 0 1 0 0,-1-1-1 0 0,1 1 0 0 0,0 0 1 0 0,1 0-1 0 0,0 0 0 0 0,0 0 0 0 0,0 4-6 0 0,3-8 47 0 0,0 0 0 0 0,0 0 0 0 0,0-1 0 0 0,0 1 0 0 0,0-1 0 0 0,0 1 0 0 0,1-1 0 0 0,-1 0 0 0 0,1 0 0 0 0,0-1 0 0 0,-1 1 0 0 0,1-1 0 0 0,0 0 0 0 0,0 0 0 0 0,0 0 0 0 0,0 0 0 0 0,0-1 0 0 0,0 1 0 0 0,0-1 0 0 0,0 0 0 0 0,0 0 0 0 0,0-1 0 0 0,0 1 0 0 0,0-1 0 0 0,0 0 0 0 0,0 0 0 0 0,0 0 0 0 0,0-1 0 0 0,-1 1 0 0 0,1-1 0 0 0,0 0-47 0 0,105-50 652 0 0,-76 27-908 0 0,-31 24-2549 0 0,-1 1-1300 0 0,0 0-3523 0 0,0 0-4005 0 0</inkml:trace>
  <inkml:trace contextRef="#ctx0" brushRef="#br0" timeOffset="-8363.84">10953 645 12131 0 0,'0'0'4090'0'0,"0"0"-1931"0"0,0 0-667 0 0,0 0-73 0 0,0 0-64 0 0,0 0-144 0 0,0 0-251 0 0,0 0-286 0 0,0 0-215 0 0,0 0-143 0 0,0 0-75 0 0,0 0-26 0 0,0 0-17 0 0,-8 9 0 0 0,-59 63 363 0 0,71-87-4919 0 0,-4 1-7695 0 0,0 10 785 0 0</inkml:trace>
  <inkml:trace contextRef="#ctx0" brushRef="#br0" timeOffset="-6184.498">11988 442 3217 0 0,'0'0'1869'0'0,"0"0"-191"0"0,0 0 2 0 0,0 0 52 0 0,0 0-21 0 0,0 0-130 0 0,0 0-250 0 0,0 0-267 0 0,0 0-246 0 0,0 0-171 0 0,0 0-117 0 0,0 0-65 0 0,0 0-53 0 0,-18-1-35 0 0,-56-2-25 0 0,8 26 473 0 0,56-16-672 0 0,-5 1-26 0 0,2 0 0 0 0,-1 2 0 0 0,1-1 0 0 0,1 2 1 0 0,0 0-1 0 0,0 0 0 0 0,1 1 0 0 0,1 1 0 0 0,0-1 1 0 0,0 2-1 0 0,1-1 0 0 0,1 1 0 0 0,0 1 0 0 0,2-1 1 0 0,-1 1-1 0 0,-2 12-127 0 0,8-26 20 0 0,0 1 0 0 0,0 0 1 0 0,0 0-1 0 0,0 0 0 0 0,1-1 1 0 0,-1 1-1 0 0,1 0 0 0 0,-1 0 0 0 0,1 0 1 0 0,0 0-1 0 0,-1 0 0 0 0,1 0 1 0 0,0 0-1 0 0,0 0 0 0 0,1 0 1 0 0,-1 0-1 0 0,0 0 0 0 0,1 0 0 0 0,-1 0 1 0 0,1 0-1 0 0,-1 0 0 0 0,1-1 1 0 0,0 1-1 0 0,0 0 0 0 0,0 0 0 0 0,0-1 1 0 0,0 1-1 0 0,0 0 0 0 0,1-1 1 0 0,-1 1-1 0 0,0-1 0 0 0,1 0 1 0 0,-1 1-1 0 0,1-1 0 0 0,-1 0 0 0 0,1 0 1 0 0,0 0-1 0 0,0 0 0 0 0,-1 0 1 0 0,1-1-1 0 0,0 1 0 0 0,0 0 0 0 0,0-1 1 0 0,0 1-1 0 0,0-1 0 0 0,0 0-20 0 0,14-2 149 0 0,0-2 1 0 0,0 0-1 0 0,0-1 0 0 0,-1 0 0 0 0,1-2 0 0 0,-1 1 0 0 0,-1-2 1 0 0,1 0-1 0 0,-2-1 0 0 0,1 0 0 0 0,-1-1 0 0 0,0 0 0 0 0,-1-1 0 0 0,1-2-149 0 0,42-30 190 0 0,53-45-92 0 0,-106 128-613 0 0,-2-33 527 0 0,-1 5-11 0 0,0 0 0 0 0,0 0 0 0 0,1 0 0 0 0,1 0 0 0 0,0 0 0 0 0,0 0 0 0 0,2 0 0 0 0,-1-1 0 0 0,1 1-1 0 0,1-1 1 0 0,0 1 0 0 0,1-1 0 0 0,0 0 0 0 0,1-1 0 0 0,0 1 0 0 0,0-1 0 0 0,1 0 0 0 0,3 2-1 0 0,-7-10 22 0 0,1 0 0 0 0,-1 0 0 0 0,1 0 0 0 0,0 0 0 0 0,0-1 0 0 0,0 1 0 0 0,0-1 0 0 0,0 0-1 0 0,0 0 1 0 0,0-1 0 0 0,0 1 0 0 0,0-1 0 0 0,0 0 0 0 0,0 0 0 0 0,0 0 0 0 0,0-1 0 0 0,1 1 0 0 0,-1-1 0 0 0,0 0 0 0 0,0 0 0 0 0,0 0 0 0 0,-1-1-1 0 0,1 0 1 0 0,0 1 0 0 0,0-1 0 0 0,-1-1 0 0 0,1 1-22 0 0,271-288 623 0 0,-254 272-662 0 0,-8 6 39 0 0,0 1 0 0 0,1 0 1 0 0,0 1-1 0 0,0 1 0 0 0,1 0 0 0 0,1 1 0 0 0,-1 1 1 0 0,13-5-1 0 0,-27 12-6 0 0,0 0 1 0 0,0 0-1 0 0,0 1 0 0 0,0-1 1 0 0,0 0-1 0 0,0 0 1 0 0,0 0-1 0 0,0 1 1 0 0,0-1-1 0 0,0 1 1 0 0,0-1-1 0 0,0 1 1 0 0,0-1-1 0 0,0 1 1 0 0,0-1-1 0 0,0 1 0 0 0,0 0 1 0 0,0-1-1 0 0,0 1 1 0 0,-1 0-1 0 0,1 0 1 0 0,0 0-1 0 0,-1 0 1 0 0,1 0-1 0 0,-1 0 1 0 0,1 0-1 0 0,-1 0 0 0 0,1 0 1 0 0,-1 0-1 0 0,1 0 1 0 0,-1 0-1 0 0,0 0 1 0 0,0 0-1 0 0,0 0 1 0 0,0 0-1 0 0,0 0 1 0 0,0 0-1 0 0,0 0 0 0 0,0 1 1 0 0,0-1-1 0 0,0 0 6 0 0,-1 55 129 0 0,1-54-125 0 0,-3 22 45 0 0,-1 0 0 0 0,0 0 0 0 0,-2 0 0 0 0,-1-1 1 0 0,-1 0-1 0 0,-10 21-49 0 0,15-39-2 0 0,-1 0 1 0 0,0-1 0 0 0,0 1-1 0 0,-1-1 1 0 0,1 0 0 0 0,-1 0 0 0 0,0-1-1 0 0,0 0 1 0 0,0 1 0 0 0,0-2-1 0 0,-1 1 1 0 0,1-1 0 0 0,-1 1-1 0 0,0-1 1 0 0,0-1 0 0 0,1 1-1 0 0,-1-1 1 0 0,0 0 0 0 0,0-1-1 0 0,0 1 1 0 0,0-1 0 0 0,0 0 0 0 0,-1-1-1 0 0,1 0 1 0 0,1 0 0 0 0,-1 0-1 0 0,-1 0 2 0 0,-28-1-70 0 0,4-3-30 0 0,39 10-309 0 0,-6-4 404 0 0,21 7-143 0 0,1-1 1 0 0,-1-2 0 0 0,1 0 0 0 0,0-1 0 0 0,0-2-1 0 0,0 0 1 0 0,1-2 0 0 0,3 0 147 0 0,-16-5-3346 0 0,-6-1-1922 0 0,-6 6 4731 0 0,3-4-7702 0 0</inkml:trace>
  <inkml:trace contextRef="#ctx0" brushRef="#br0" timeOffset="-3715.577">13043 836 2729 0 0,'0'0'2532'0'0,"0"0"-889"0"0,0 0-360 0 0,0 0 44 0 0,0 0 73 0 0,0 0-46 0 0,0 0-150 0 0,0 0-117 0 0,0 0-75 0 0,0 0-54 0 0,0 0-70 0 0,0 0-102 0 0,9-1-97 0 0,64-21 1062 0 0,96-128 1083 0 0,-77 74-2155 0 0,26 6-87 0 0,-115 70-588 0 0,0 0 1 0 0,0 1-1 0 0,0-1 1 0 0,0 1-1 0 0,0 0 1 0 0,0 0-1 0 0,0 0 1 0 0,0 0-1 0 0,0 1 1 0 0,0-1-1 0 0,-1 1 1 0 0,1 0-1 0 0,-1-1 1 0 0,1 1-1 0 0,-1 0 0 0 0,0 1 1 0 0,1-1-1 0 0,-1 0 1 0 0,0 1-1 0 0,-1-1 1 0 0,1 1-1 0 0,0-1 1 0 0,-1 1-1 0 0,1 0 1 0 0,-1 0-1 0 0,0 0 1 0 0,0 0-1 0 0,0 0 1 0 0,0 0-1 0 0,-1 0 0 0 0,1 0 1 0 0,-1 0-1 0 0,0 0 1 0 0,0 0-1 0 0,0 1-4 0 0,2 2 35 0 0,0 3-2 0 0,-1 1 1 0 0,0 0-1 0 0,0 0 1 0 0,-1 0-1 0 0,0 0 1 0 0,0 0 0 0 0,-1 0-1 0 0,-1 0 1 0 0,0 0-1 0 0,0-1 1 0 0,-1 1-1 0 0,0 0 1 0 0,0-1 0 0 0,-1 0-1 0 0,-1 0 1 0 0,1 0-1 0 0,-2-1 1 0 0,1 1-1 0 0,-1-1 1 0 0,0 0-1 0 0,-1-1 1 0 0,1 0 0 0 0,-2 0-1 0 0,1 0 1 0 0,-1-1-1 0 0,0 0 1 0 0,0 0-1 0 0,-1-1 1 0 0,1 0 0 0 0,-8 2-34 0 0,-61 19-295 0 0,73-66-261 0 0,10 31 529 0 0,0 0 0 0 0,0 1 1 0 0,1 0-1 0 0,0 0 1 0 0,1 1-1 0 0,-1 0 0 0 0,1 0 1 0 0,1 1-1 0 0,-1 0 1 0 0,1 0-1 0 0,0 1 0 0 0,1 0 1 0 0,1 0 26 0 0,3-2 14 0 0,21-1-109 0 0,-35 8 104 0 0,0 0-25 0 0,0 0-8 0 0,0 0 8 0 0,1 3 32 0 0,-1-1-1 0 0,1 1 1 0 0,-1-1-1 0 0,1 0 1 0 0,0 1-1 0 0,0-1 1 0 0,0 0-1 0 0,0 0 1 0 0,1 1-1 0 0,-1-1 1 0 0,0 0-1 0 0,1 0 1 0 0,0-1-1 0 0,-1 1 1 0 0,1 0-1 0 0,0 0 1 0 0,0-1-1 0 0,0 1 1 0 0,0-1-1 0 0,0 0 1 0 0,0 1-1 0 0,0-1 1 0 0,1 0-1 0 0,-1 0 1 0 0,0 0-1 0 0,1-1 1 0 0,-1 1-1 0 0,1-1 1 0 0,1 1-16 0 0,76 8 494 0 0,43-24 107 0 0,-110 11-546 0 0,5 0-2 0 0,-1-1 0 0 0,1-1 0 0 0,-1 0 0 0 0,0-1 0 0 0,0-1 1 0 0,-1-1-1 0 0,0 0 0 0 0,-1-2 0 0 0,0 1 0 0 0,-1-2 0 0 0,0 0 0 0 0,0 0 0 0 0,8-12-53 0 0,-20 21-2 0 0,0 1 0 0 0,0-1 0 0 0,-1 1-1 0 0,1-1 1 0 0,-1 0 0 0 0,0 1 0 0 0,0-1 0 0 0,0 0-1 0 0,0 0 1 0 0,0 0 0 0 0,-1 0 0 0 0,1 0 0 0 0,-1 0 0 0 0,0 0-1 0 0,1 0 1 0 0,-2 0 0 0 0,1 0 0 0 0,0 0 0 0 0,-1 0-1 0 0,1 0 1 0 0,-1 1 0 0 0,0-1 0 0 0,0 0 0 0 0,0 0 0 0 0,0 0-1 0 0,0 1 1 0 0,-1-1 0 0 0,1 0 0 0 0,-1 1 0 0 0,0 0 0 0 0,0-1-1 0 0,0 1 1 0 0,0 0 0 0 0,0 0 0 0 0,0 0 0 0 0,0 0-1 0 0,-1 0 1 0 0,1 0 0 0 0,-1 1 0 0 0,1-1 0 0 0,-2 1 2 0 0,-6-1-57 0 0,0 1 1 0 0,0 0 0 0 0,0 1-1 0 0,-1 0 1 0 0,1 1 0 0 0,0 0 0 0 0,0 0-1 0 0,0 1 1 0 0,0 0 0 0 0,0 1-1 0 0,0 0 1 0 0,1 1 0 0 0,0 0-1 0 0,-1 0 1 0 0,1 1 0 0 0,1 0-1 0 0,-1 1 1 0 0,1 0 0 0 0,0 0 0 0 0,0 1-1 0 0,1 0 1 0 0,-1 0 0 0 0,2 1-1 0 0,-1-1 1 0 0,1 2 0 0 0,0-1-1 0 0,-3 8 57 0 0,7-11 26 0 0,1 1 0 0 0,-1-1 0 0 0,1 1 0 0 0,0 0 0 0 0,1 0 0 0 0,-1 0 0 0 0,1 0-1 0 0,0-1 1 0 0,1 1 0 0 0,-1 0 0 0 0,1 0 0 0 0,0 0 0 0 0,1-1 0 0 0,-1 1 0 0 0,1 0 0 0 0,0-1-1 0 0,1 0 1 0 0,-1 1 0 0 0,1-1 0 0 0,0 0 0 0 0,1 0 0 0 0,-1-1 0 0 0,1 1 0 0 0,0-1 0 0 0,0 1-1 0 0,0-1 1 0 0,0-1 0 0 0,1 1 0 0 0,0 0 0 0 0,0-1 0 0 0,0 0 0 0 0,0 0 0 0 0,0-1-1 0 0,0 1 1 0 0,1-1 0 0 0,0 0 0 0 0,-1-1 0 0 0,1 1 0 0 0,0-1 0 0 0,-1 0 0 0 0,1-1 0 0 0,0 1-1 0 0,0-1 1 0 0,2-1-26 0 0,9 4 65 0 0,-1-2 0 0 0,1 0 0 0 0,-1-1 0 0 0,1-1 0 0 0,-1-1 0 0 0,1 0 0 0 0,-1-1 0 0 0,0 0 0 0 0,0-2 0 0 0,0 0 0 0 0,8-4-65 0 0,146-90 332 0 0,-158 88-309 0 0,1 0 0 0 0,-2 0 0 0 0,1-1-1 0 0,-2-1 1 0 0,1 0 0 0 0,-2 0 0 0 0,0-1 0 0 0,-1 0 0 0 0,5-10-23 0 0,-13 23-4 0 0,1 1 0 0 0,0-1 0 0 0,-1 0 0 0 0,1 0 0 0 0,0 0 0 0 0,-1 0 0 0 0,0 0 0 0 0,1 0 1 0 0,-1 0-1 0 0,1 0 0 0 0,-1 0 0 0 0,0-1 0 0 0,0 1 0 0 0,0 0 0 0 0,0 0 0 0 0,0 0 0 0 0,0 0 1 0 0,0 0-1 0 0,0 0 0 0 0,0 0 0 0 0,0-1 0 0 0,0 1 0 0 0,-1 0 0 0 0,1 0 0 0 0,-1 0 0 0 0,1 0 1 0 0,0 0-1 0 0,-1 0 0 0 0,0 0 0 0 0,1 0 0 0 0,-1 0 0 0 0,0 1 0 0 0,1-1 0 0 0,-1 0 0 0 0,0 0 1 0 0,0 0-1 0 0,0 1 0 0 0,1-1 0 0 0,-1 1 0 0 0,0-1 0 0 0,0 0 0 0 0,0 1 0 0 0,0-1 0 0 0,0 1 1 0 0,0 0-1 0 0,0-1 0 0 0,-1 1 0 0 0,1 0 0 0 0,0 0 0 0 0,0 0 0 0 0,0 0 0 0 0,0 0 0 0 0,0 0 0 0 0,0 0 1 0 0,0 0-1 0 0,0 0 0 0 0,-1 0 0 0 0,1 0 0 0 0,0 1 0 0 0,0-1 4 0 0,-9 1-47 0 0,-1-1 0 0 0,1 2 0 0 0,0-1-1 0 0,0 2 1 0 0,0-1 0 0 0,0 1 0 0 0,0 1 0 0 0,1 0-1 0 0,0 0 1 0 0,-1 1 0 0 0,1 0 0 0 0,1 1-1 0 0,-1-1 1 0 0,1 2 0 0 0,-1 1 47 0 0,3-5-7 0 0,1 0 1 0 0,0 1-1 0 0,0 0 0 0 0,0 0 0 0 0,0 0 1 0 0,1 0-1 0 0,0 1 0 0 0,0 0 0 0 0,0 0 1 0 0,0 0-1 0 0,1 0 0 0 0,0 1 1 0 0,0-1-1 0 0,0 1 0 0 0,1 0 0 0 0,0 0 1 0 0,0 0-1 0 0,1 0 0 0 0,-1 0 0 0 0,1 0 1 0 0,0 0-1 0 0,1 4 7 0 0,0-6 7 0 0,0 0-1 0 0,0-1 1 0 0,1 1 0 0 0,-1 0-1 0 0,1-1 1 0 0,0 1-1 0 0,0-1 1 0 0,0 1 0 0 0,0-1-1 0 0,1 0 1 0 0,0 0 0 0 0,-1 1-1 0 0,1-1 1 0 0,0 0-1 0 0,1 0 1 0 0,-1-1 0 0 0,0 1-1 0 0,1 0 1 0 0,0-1 0 0 0,-1 0-1 0 0,1 1 1 0 0,0-1-1 0 0,0 0 1 0 0,0 0 0 0 0,1-1-1 0 0,-1 1 1 0 0,0-1 0 0 0,1 0-1 0 0,-1 1 1 0 0,1-1 0 0 0,-1-1-7 0 0,117 12 463 0 0,-115-12-456 0 0,8-2 29 0 0,-1 0 1 0 0,1-1-1 0 0,-1-1 0 0 0,0 0 0 0 0,0-1 0 0 0,0 0 1 0 0,-1-1-1 0 0,0 0 0 0 0,0-1 0 0 0,0 0 0 0 0,-1 0 0 0 0,0-1 1 0 0,-1-1-1 0 0,1 0 0 0 0,-2 0 0 0 0,2-2-36 0 0,33-28 97 0 0,-29 27-90 0 0,-8 6-12 0 0,-1 1-1 0 0,1 0 1 0 0,0 0-1 0 0,0 0 1 0 0,0 1-1 0 0,1 0 1 0 0,0 0 0 0 0,0 1-1 0 0,0-1 1 0 0,0 2-1 0 0,0-1 1 0 0,1 1 0 0 0,-1 0-1 0 0,1 0 1 0 0,-1 1-1 0 0,1 0 1 0 0,1 1 5 0 0,17 0 8 0 0,-26 0-24 0 0,0 0-21 0 0,0 0 34 0 0,0 0 8 0 0,0 0-10 0 0,7 19 62 0 0,-6 3-32 0 0,-1-12-14 0 0,1 0 1 0 0,-1 0-1 0 0,-1 0 1 0 0,0 0 0 0 0,0 0-1 0 0,-1 0 1 0 0,0-1-1 0 0,-1 1 1 0 0,0-1-1 0 0,-3 6-11 0 0,-50 74 75 0 0,48-78-83 0 0,243-210 309 0 0,-70 96-362 0 0,-167 144-131 0 0,-32 58 269 0 0,11 55 14 0 0,26-146-1071 0 0,2-12-5770 0 0,0 1-1513 0 0,-1 2-3518 0 0</inkml:trace>
  <inkml:trace contextRef="#ctx0" brushRef="#br0" timeOffset="1833.752">9897 1300 7218 0 0,'0'0'1328'0'0,"0"0"-407"0"0,0 0-156 0 0,0 0 144 0 0,0 0 253 0 0,0 0 129 0 0,0 0-6 0 0,0 0-117 0 0,0 0-183 0 0,0 0-137 0 0,0 0-112 0 0,0 0-79 0 0,0 0-52 0 0,22 0-11 0 0,113-6 517 0 0,51-27 1445 0 0,-176 30-2484 0 0,-1 0 0 0 0,1-1 0 0 0,-1 0 0 0 0,0-1 0 0 0,0 1 0 0 0,0-2 0 0 0,-1 1 0 0 0,0-1 0 0 0,0-1 0 0 0,0 0 0 0 0,-1 0 0 0 0,0 0 0 0 0,0-1 0 0 0,-1 0 0 0 0,0 0 0 0 0,0 0 0 0 0,0-3-72 0 0,13-41 460 0 0,-19 52-351 0 0,0 0-1 0 0,0 0-1 0 0,-11 1-142 0 0,-25 50-254 0 0,25-31 281 0 0,1 1 1 0 0,2 0 0 0 0,0 1-1 0 0,1-1 1 0 0,1 1-1 0 0,1 1 1 0 0,1-1 0 0 0,1 1-1 0 0,1 17 8 0 0,-12 167 18 0 0,-14 101-51 0 0,23-280 33 0 0,1 5-10 0 0,-2-1 0 0 0,-1 0 0 0 0,-1 0 0 0 0,-2 0 1 0 0,-1-1-1 0 0,-2 0 0 0 0,-2 1 10 0 0,13-27-11 0 0,-1 0-1 0 0,1-1 1 0 0,-1 1-1 0 0,0-1 1 0 0,-1 1-1 0 0,1-1 1 0 0,-1 0-1 0 0,0 0 1 0 0,0 0-1 0 0,0-1 1 0 0,0 1-1 0 0,0-1 1 0 0,-1 0-1 0 0,0 0 1 0 0,0-1-1 0 0,1 0 1 0 0,-1 1-1 0 0,-1-2 1 0 0,1 1-1 0 0,0 0 1 0 0,0-1-1 0 0,-1 0 1 0 0,1 0-1 0 0,-1-1 1 0 0,1 0-1 0 0,-1 0 1 0 0,1 0-1 0 0,0 0 1 0 0,-1-1 0 0 0,1 0-1 0 0,-1 0 1 0 0,1 0-1 0 0,0-1 1 0 0,0 0-1 0 0,0 0 1 0 0,0 0-1 0 0,0 0 1 0 0,0-1-1 0 0,0 0 1 0 0,1 0-1 0 0,0 0 1 0 0,-1-1-1 0 0,1 0 1 0 0,-1 0 11 0 0,-2-11 25 0 0,1 1-1 0 0,0-1 1 0 0,0 1 0 0 0,2-1 0 0 0,0-1 0 0 0,0 1 0 0 0,2-1 0 0 0,0 1-1 0 0,0-1 1 0 0,2 0 0 0 0,0 0 0 0 0,1 1 0 0 0,0-1 0 0 0,4-15-25 0 0,-1 15 58 0 0,1-1 1 0 0,0 1 0 0 0,1 0 0 0 0,1 0-1 0 0,0 0 1 0 0,2 1 0 0 0,-1 1-1 0 0,2-1 1 0 0,0 1 0 0 0,1 1-1 0 0,0 0 1 0 0,1 0 0 0 0,0 1-1 0 0,1 1 1 0 0,6-4-59 0 0,-1 2 8 0 0,2 1 1 0 0,-1 1-1 0 0,1 1 0 0 0,1 1 0 0 0,0 1 1 0 0,0 1-1 0 0,1 0 0 0 0,0 2 1 0 0,0 0-1 0 0,0 2 0 0 0,1 0 0 0 0,-1 2 1 0 0,1 0-1 0 0,21 3-8 0 0,-11 4-1091 0 0,-17-3-2878 0 0,-1-1-7192 0 0,-13-2 871 0 0</inkml:trace>
  <inkml:trace contextRef="#ctx0" brushRef="#br0" timeOffset="2217.099">10663 1860 2208 0 0,'0'0'4036'0'0,"0"0"-2170"0"0,0 0-525 0 0,0 0 158 0 0,0 0 156 0 0,0 0 50 0 0,0 0-126 0 0,0 0-275 0 0,0 0-289 0 0,0 0-228 0 0,0 0-186 0 0,0 0-99 0 0,-5 9-26 0 0,-15 25 19 0 0,15-26 69 0 0,5-8 34 0 0,0 0 20 0 0,0 0 15 0 0,11-15 2068 0 0,60-149-1053 0 0,24 16-1281 0 0,-90 140-397 0 0,0 0 0 0 0,1 1 0 0 0,0 0 0 0 0,0 0 1 0 0,1 1-1 0 0,0 0 0 0 0,0 0 0 0 0,0 0 0 0 0,1 1 0 0 0,0 0 0 0 0,0 0 0 0 0,1 0 30 0 0,43 16-4034 0 0,-28 14-3595 0 0,-17-17 3712 0 0,-2-1-6182 0 0</inkml:trace>
  <inkml:trace contextRef="#ctx0" brushRef="#br0" timeOffset="2686.725">11458 1665 10066 0 0,'0'0'1694'0'0,"0"0"-214"0"0,0 0 51 0 0,0 0 119 0 0,0 0 2 0 0,0 0-149 0 0,0 0-248 0 0,0 0-259 0 0,0 0-210 0 0,0 0-179 0 0,0 0-117 0 0,0 0-87 0 0,0 0-63 0 0,-9-4-22 0 0,-69-13 415 0 0,63 20-641 0 0,0 1 1 0 0,1 1-1 0 0,0 0 0 0 0,0 1 0 0 0,0 0 1 0 0,1 1-1 0 0,-1 1 0 0 0,2 0 0 0 0,-1 0 1 0 0,1 2-1 0 0,1-1 0 0 0,-3 4-92 0 0,10-9 3 0 0,0 0 1 0 0,1 1-1 0 0,-1-1 0 0 0,1 1 1 0 0,0 0-1 0 0,0 0 0 0 0,1 0 1 0 0,-1 0-1 0 0,1 1 1 0 0,0-1-1 0 0,1 0 0 0 0,-1 1 1 0 0,1 0-1 0 0,0-1 0 0 0,1 1 1 0 0,-1 0-1 0 0,1-1 0 0 0,0 1 1 0 0,0 0-1 0 0,1-1 0 0 0,0 1 1 0 0,0 0-1 0 0,0-1 1 0 0,1 1-1 0 0,0-1 0 0 0,0 0 1 0 0,0 1-1 0 0,0-1 0 0 0,1 0 1 0 0,0 0-1 0 0,0 0 0 0 0,0-1 1 0 0,3 3-4 0 0,-2-5 52 0 0,1 0 0 0 0,-1 0 0 0 0,1-1 0 0 0,0 1 0 0 0,-1-1 0 0 0,1 0 0 0 0,0-1 0 0 0,0 1 0 0 0,-1-1 0 0 0,1 0 1 0 0,0 0-1 0 0,0 0 0 0 0,0-1 0 0 0,0 0 0 0 0,-1 0 0 0 0,1 0 0 0 0,0 0 0 0 0,-1-1 0 0 0,1 0 0 0 0,-1 0 0 0 0,0 0 0 0 0,1-1-52 0 0,85-55 491 0 0,79-88-212 0 0,-124 122-482 0 0,-40 50-30 0 0,-5-26 225 0 0,16 101-1961 0 0,-2-70-1782 0 0,6-5-4382 0 0,-13-18-3094 0 0</inkml:trace>
  <inkml:trace contextRef="#ctx0" brushRef="#br0" timeOffset="3219.538">11881 1963 13067 0 0,'0'0'2470'0'0,"0"0"-1041"0"0,0 0-380 0 0,0 0 36 0 0,0 0 9 0 0,0 0-73 0 0,0 0-163 0 0,0 0-189 0 0,0 0-117 0 0,0 0-116 0 0,0 0-72 0 0,0 0-45 0 0,0 0-40 0 0,14-33-16 0 0,46-103-14 0 0,-16 72 159 0 0,-40 60-367 0 0,4-5 34 0 0,1 1 0 0 0,-1-1 0 0 0,2 1 0 0 0,-1 1-1 0 0,1 0 1 0 0,0 0 0 0 0,1 1 0 0 0,-1 0 0 0 0,9-3-75 0 0,-18 8 0 0 0,0 1 1 0 0,-1-1 0 0 0,1 0-1 0 0,0 0 1 0 0,0 1-1 0 0,0-1 1 0 0,-1 1-1 0 0,1-1 1 0 0,0 1-1 0 0,0-1 1 0 0,0 1-1 0 0,0-1 1 0 0,0 1-1 0 0,0 0 1 0 0,0 0 0 0 0,0 0-1 0 0,0-1 1 0 0,0 1-1 0 0,0 0 1 0 0,0 0-1 0 0,0 0 1 0 0,0 0-1 0 0,0 1 1 0 0,0-1-1 0 0,0 0 1 0 0,0 0-1 0 0,0 1 1 0 0,0-1 0 0 0,0 0-1 0 0,0 1 1 0 0,0-1-1 0 0,0 1 1 0 0,0-1-1 0 0,0 1 1 0 0,-1-1-1 0 0,1 1 1 0 0,0 0-1 0 0,0 0 1 0 0,-1-1-1 0 0,1 1 1 0 0,0 0 0 0 0,-1 0-1 0 0,1 0 1 0 0,-1 0-1 0 0,1-1 1 0 0,-1 1-1 0 0,1 0 1 0 0,-1 0-1 0 0,0 0 1 0 0,1 0-1 0 0,-1 0 1 0 0,0 0-1 0 0,0 0 1 0 0,0 0-1 0 0,0 0 1 0 0,0 0 0 0 0,0 0-1 0 0,0 0 1 0 0,0 0-1 0 0,0 0 1 0 0,0 0-1 0 0,-1 1 0 0 0,-3 134 396 0 0,5-135-389 0 0,-1 1-1 0 0,0-1 0 0 0,0 1 1 0 0,0-1-1 0 0,1 1 1 0 0,-1-1-1 0 0,1 1 0 0 0,-1-1 1 0 0,1 0-1 0 0,0 1 0 0 0,0-1 1 0 0,-1 0-1 0 0,1 1 1 0 0,0-1-1 0 0,0 0 0 0 0,0 0 1 0 0,0 0-1 0 0,1 0 0 0 0,-1 0 1 0 0,0 0-1 0 0,0 0 0 0 0,0 0 1 0 0,1 0-1 0 0,-1-1 1 0 0,1 1-1 0 0,-1-1 0 0 0,0 1 1 0 0,1-1-1 0 0,-1 1 0 0 0,1-1 1 0 0,-1 0-1 0 0,1 1 0 0 0,-1-1 1 0 0,1 0-1 0 0,-1 0 1 0 0,1 0-1 0 0,-1 0 0 0 0,1-1-6 0 0,58-10 481 0 0,71-62-110 0 0,-107 60-367 0 0,61-18 20 0 0,-77 60 24 0 0,-9-23-70 0 0,0 0 0 0 0,1 0 0 0 0,0 0 0 0 0,0-1 0 0 0,1 1-1 0 0,-1 0 1 0 0,1 0 0 0 0,1 0 0 0 0,-1 0 0 0 0,1-1 0 0 0,0 1 0 0 0,0-1 0 0 0,0 1 0 0 0,1-1 0 0 0,0 0 0 0 0,0 0 0 0 0,0 0-1 0 0,1 0 1 0 0,0-1 0 0 0,0 0 0 0 0,0 1 0 0 0,0-1 0 0 0,1 0 0 0 0,-1-1 0 0 0,1 1 0 0 0,0-1 0 0 0,0 0 0 0 0,0 0 0 0 0,1-1-1 0 0,-1 0 1 0 0,1 0 0 0 0,-1 0 0 0 0,1 0 0 0 0,3 0 22 0 0,1-2-786 0 0,23-1-3080 0 0,-14-7-6266 0 0,-12 2-659 0 0</inkml:trace>
  <inkml:trace contextRef="#ctx0" brushRef="#br0" timeOffset="3589.574">12802 1867 8970 0 0,'0'0'2136'0'0,"0"0"-394"0"0,0 0-144 0 0,0 0-62 0 0,0 0-136 0 0,0 0-89 0 0,0 0-53 0 0,0 0-79 0 0,0 0-104 0 0,0 0-103 0 0,0 0-116 0 0,34 2-110 0 0,106 1-82 0 0,-60-16 363 0 0,-61 6-838 0 0,1-2 0 0 0,-2 0 1 0 0,1-1-1 0 0,-2-1 1 0 0,1-1-1 0 0,-1 0 0 0 0,12-13-189 0 0,-27 23 2 0 0,0 1 0 0 0,0-1-1 0 0,0 0 1 0 0,-1-1 0 0 0,1 1-1 0 0,0 0 1 0 0,-1 0 0 0 0,0-1 0 0 0,0 1-1 0 0,0-1 1 0 0,0 1 0 0 0,0-1-1 0 0,0 1 1 0 0,0-1 0 0 0,-1 1-1 0 0,1-1 1 0 0,-1 0 0 0 0,0 0 0 0 0,0 1-1 0 0,0-1 1 0 0,0 0 0 0 0,0 1-1 0 0,-1-1 1 0 0,1 0 0 0 0,-1 1-1 0 0,0-1 1 0 0,1 1 0 0 0,-1-1-1 0 0,-1 1 1 0 0,1-1 0 0 0,0 1 0 0 0,0-1-1 0 0,-1 1 1 0 0,0 0 0 0 0,1 0-1 0 0,-1 0 1 0 0,0 0 0 0 0,0 0-1 0 0,0 0 1 0 0,0 1 0 0 0,0-1 0 0 0,0 1-1 0 0,-1-1 1 0 0,-1 0-2 0 0,-7 0-34 0 0,-2 0 0 0 0,1 0 0 0 0,0 1 0 0 0,0 1 0 0 0,0 0 0 0 0,-1 1 0 0 0,1 0 0 0 0,0 1 0 0 0,0 0 0 0 0,0 1 0 0 0,0 0 0 0 0,1 1 0 0 0,-1 1 1 0 0,1-1-1 0 0,0 2 0 0 0,0-1 0 0 0,1 2 0 0 0,0-1 0 0 0,0 2 0 0 0,0-1 0 0 0,1 1 0 0 0,0 1 0 0 0,0-1 0 0 0,1 1 0 0 0,1 1 0 0 0,-1 0 0 0 0,1 0 0 0 0,0 2 34 0 0,3-4 28 0 0,-1 1 0 0 0,1 0 1 0 0,1 0-1 0 0,0 0 0 0 0,0 1 0 0 0,1-1 0 0 0,0 1 1 0 0,0-1-1 0 0,1 1 0 0 0,1 0 0 0 0,-1 0 0 0 0,2-1 0 0 0,-1 1 1 0 0,1 0-1 0 0,1 0 0 0 0,0-1 0 0 0,0 1 0 0 0,1-1 0 0 0,0 0 1 0 0,0 0-1 0 0,1 0 0 0 0,1 0 0 0 0,-1 0 0 0 0,1-1 1 0 0,1 0-1 0 0,0 0 0 0 0,0 0 0 0 0,0-1 0 0 0,1 0 0 0 0,0 0 1 0 0,4 2-29 0 0,6 6 74 0 0,0-2 0 0 0,1 0 1 0 0,1-1-1 0 0,0 0 1 0 0,0-2-1 0 0,1 0 1 0 0,1-2-1 0 0,-1 0 0 0 0,2-1 1 0 0,-1-1-1 0 0,0-1 1 0 0,1-1-1 0 0,0-1 0 0 0,0-1 1 0 0,8 0-75 0 0,-26-2-273 0 0,72-3 199 0 0,-51-2-3457 0 0,-1-2-5215 0 0,-16 3-4010 0 0</inkml:trace>
  <inkml:trace contextRef="#ctx0" brushRef="#br1" timeOffset="68619.143">10090 4139 19180 0 0,'0'0'1096'0'0,"0"0"-560"0"0,0 0-79 0 0,0 0-97 0 0,0 0-152 0 0,0 0-232 0 0,0 0-208 0 0,0 0-313 0 0,0 0-447 0 0,0 0-704 0 0,0 0-1905 0 0,0 0-4889 0 0</inkml:trace>
  <inkml:trace contextRef="#ctx0" brushRef="#br0" timeOffset="109770.287">15539 627 0 0 0,'0'0'568'0'0,"0"0"395"0"0,0 0 315 0 0,0 0 306 0 0,0 0 220 0 0,0 0 31 0 0,0 0-133 0 0,0 0-194 0 0,0 0-141 0 0,0 0-73 0 0,0 0-74 0 0,13-2 6675 0 0,-10 3-7144 0 0,-2 0-368 0 0,-1-1-35 0 0,4 25 1855 0 0,3 90-764 0 0,-24-9-1800 0 0,10-173-5508 0 0,2 46 668 0 0,-1-1-3827 0 0,4 14 1345 0 0</inkml:trace>
  <inkml:trace contextRef="#ctx0" brushRef="#br0" timeOffset="110018.008">15543 391 9146 0 0,'0'0'2288'0'0,"0"0"-299"0"0,0 0-134 0 0,0 0-91 0 0,0 0-153 0 0,0 0-237 0 0,0 0-303 0 0,0 0-227 0 0,0 0-171 0 0,0 0-92 0 0,0 0-61 0 0,0 0-56 0 0,0 0-63 0 0,-2-4-89 0 0,-9-14-396 0 0,30 21-6076 0 0,-12-3-2320 0 0,-4 0-1689 0 0</inkml:trace>
  <inkml:trace contextRef="#ctx0" brushRef="#br0" timeOffset="111201.654">15751 674 2985 0 0,'0'0'3310'0'0,"0"0"-1305"0"0,0 0-332 0 0,0 0 171 0 0,0 0 66 0 0,0 0-199 0 0,0 0-375 0 0,0 0-358 0 0,0 0-247 0 0,0 0-86 0 0,0 0-30 0 0,0 0-23 0 0,0 0-4 0 0,2-5-48 0 0,8-14-70 0 0,-8 14-64 0 0,-2 5-85 0 0,0 0-61 0 0,2 22 976 0 0,30 106 85 0 0,-32-126-1311 0 0,1 5 11 0 0,0 1-1 0 0,0-1 1 0 0,-1 0 0 0 0,0 0 0 0 0,0 1 0 0 0,-1-1-1 0 0,0 0 1 0 0,0 0 0 0 0,0 0 0 0 0,-1 0 0 0 0,0 0-1 0 0,-1 0 1 0 0,0 0 0 0 0,0 0 0 0 0,-2 3-21 0 0,-6-7 33 0 0,11-3-19 0 0,0 0 3 0 0,11-126-5 0 0,19-72 151 0 0,-30 197-163 0 0,0 1 2 0 0,1 0 1 0 0,-1 1 0 0 0,0-1 0 0 0,1 0 0 0 0,-1 0 0 0 0,1 0 0 0 0,-1 0 0 0 0,0 0 0 0 0,1 0 0 0 0,-1 1 0 0 0,0-1 0 0 0,1 0 0 0 0,-1 0 0 0 0,1 0 0 0 0,-1 0 0 0 0,0 0 0 0 0,1 0 0 0 0,-1-1 0 0 0,0 1 0 0 0,1 0 0 0 0,-1 0-1 0 0,1 0 1 0 0,-1 0 0 0 0,0 0 0 0 0,1-1 0 0 0,-1 1 0 0 0,0 0 0 0 0,1 0 0 0 0,-1 0 0 0 0,0-1 0 0 0,0 1 0 0 0,1 0 0 0 0,-1-1 0 0 0,0 1 0 0 0,0 0 0 0 0,1 0 0 0 0,-1-1 0 0 0,0 1 0 0 0,0 0 0 0 0,0-1 0 0 0,1 1-1 0 0,-1-1 1 0 0,0 1 0 0 0,0 0 0 0 0,0-1 0 0 0,0 1 0 0 0,0-1-3 0 0,51 92 444 0 0,-13-5-210 0 0,-21-63-77 0 0,-16-21-119 0 0,0-1 0 0 0,-1 1 0 0 0,1-1 0 0 0,0 0-1 0 0,1 1 1 0 0,-1-1 0 0 0,0 0 0 0 0,0 0 0 0 0,0 0 0 0 0,1 0 0 0 0,-1 0-1 0 0,0 0 1 0 0,1 0 0 0 0,-1 0 0 0 0,1-1 0 0 0,-1 1 0 0 0,1 0 0 0 0,0-1-1 0 0,-1 1 1 0 0,1-1 0 0 0,0 0 0 0 0,-1 0 0 0 0,1 1 0 0 0,0-1 0 0 0,-1 0-1 0 0,1-1 1 0 0,0 1 0 0 0,-1 0 0 0 0,1 0 0 0 0,-1-1 0 0 0,1 1 0 0 0,0-1-1 0 0,-1 1 1 0 0,1-1 0 0 0,-1 1 0 0 0,1-1 0 0 0,-1 0 0 0 0,1 0-1 0 0,-1 0 1 0 0,0 0 0 0 0,1 0 0 0 0,-1 0 0 0 0,0 0 0 0 0,1-2-38 0 0,3-6 103 0 0,0 0 1 0 0,0-1-1 0 0,-1 1 1 0 0,-1-1 0 0 0,0 0-1 0 0,0 0 1 0 0,-1-1-1 0 0,0 1 1 0 0,0 0-1 0 0,-1-1 1 0 0,-1 1-1 0 0,0-1 1 0 0,0 1-1 0 0,-2-6-103 0 0,2-8 100 0 0,8-64 177 0 0,-3 68-1066 0 0,-5 21 708 0 0,0-1-12 0 0,0 0 18 0 0,0 0 19 0 0,3 13-978 0 0,0-5-2544 0 0,0-7 1846 0 0,2 0-5124 0 0,-3 2-5032 0 0</inkml:trace>
</inkml:ink>
</file>

<file path=ppt/ink/ink5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09:07.823"/>
    </inkml:context>
    <inkml:brush xml:id="br0">
      <inkml:brushProperty name="width" value="0.05" units="cm"/>
      <inkml:brushProperty name="height" value="0.05" units="cm"/>
    </inkml:brush>
    <inkml:brush xml:id="br1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7663 1208 10826 0 0,'0'0'1983'0'0,"0"0"-584"0"0,0 0-372 0 0,0 0 76 0 0,0 0 220 0 0,0 0 56 0 0,0 0-152 0 0,0 0-280 0 0,0 0-295 0 0,0 0-183 0 0,0 0-114 0 0,0 0-29 0 0,0 0 14 0 0,11 15 873 0 0,-15 272 1122 0 0,0-179-1059 0 0,3-81-5439 0 0,0-12-8164 0 0,1-22 1661 0 0</inkml:trace>
  <inkml:trace contextRef="#ctx0" brushRef="#br0" timeOffset="154.62">7642 619 18388 0 0,'0'0'440'0'0,"0"0"-280"0"0,0 0-288 0 0,0 0 0 0 0,0 0 72 0 0,0 0 104 0 0,0 0-48 0 0,0 0-128 0 0,0 0-328 0 0,0 0-600 0 0,0 0-1265 0 0,28 206-2464 0 0,-17-188-5193 0 0</inkml:trace>
  <inkml:trace contextRef="#ctx0" brushRef="#br0" timeOffset="2169.445">10823 1167 19268 0 0,'0'0'3021'0'0,"0"0"-1269"0"0,0 0-597 0 0,0 0-204 0 0,0 0-190 0 0,0 0-172 0 0,0 0-208 0 0,0 0-177 0 0,0 0-97 0 0,-31 8-75 0 0,-98 28 8 0 0,125-35-37 0 0,0-1-1 0 0,0 1 1 0 0,0 0 0 0 0,1 1 0 0 0,-1-1 0 0 0,1 1 0 0 0,-1-1-1 0 0,1 1 1 0 0,-1 0 0 0 0,1 0 0 0 0,0 1 0 0 0,0-1 0 0 0,0 1-1 0 0,0 0 1 0 0,0-1 0 0 0,1 1 0 0 0,-1 0 0 0 0,1 0 0 0 0,0 1-1 0 0,0-1-2 0 0,-5 8 9 0 0,1-4-9 0 0,0 1-1 0 0,1-1 1 0 0,0 1 0 0 0,0 0-1 0 0,1 1 1 0 0,0-1 0 0 0,1 1-1 0 0,-1 0 1 0 0,2 0 0 0 0,-1 0-1 0 0,1 0 1 0 0,1 0 0 0 0,-1 0 0 0 0,2 0-1 0 0,-1 1 1 0 0,1-1 0 0 0,1 0-1 0 0,0 1 1 0 0,0-1 0 0 0,0 0-1 0 0,2 0 1 0 0,-1 0 0 0 0,1 0-1 0 0,0 0 1 0 0,1-1 0 0 0,0 1-1 0 0,0-1 1 0 0,1 0 0 0 0,4 6 0 0 0,-1-7-1 0 0,1 0 0 0 0,0 0-1 0 0,0-1 1 0 0,0 0 0 0 0,1 0 0 0 0,0-1 0 0 0,0-1 0 0 0,1 0 0 0 0,-1 0 0 0 0,1-1 0 0 0,0 0 0 0 0,0-1-1 0 0,0 0 1 0 0,0-1 0 0 0,0 0 0 0 0,0-1 0 0 0,0 0 0 0 0,0 0 0 0 0,0-1 0 0 0,0-1 0 0 0,0 0 0 0 0,0-1 0 0 0,0 0-1 0 0,-1 0 1 0 0,1-1 0 0 0,-1-1 0 0 0,0 0 0 0 0,7-4 1 0 0,51-40-932 0 0,-32 5-5914 0 0,-30 32-3692 0 0</inkml:trace>
  <inkml:trace contextRef="#ctx0" brushRef="#br0" timeOffset="-1328.693">6326 431 4297 0 0,'0'0'772'0'0,"0"0"-129"0"0,0 0 98 0 0,0 0 405 0 0,0 0 433 0 0,0 0 124 0 0,0 0-128 0 0,0 0-233 0 0,0 0-218 0 0,0 0-155 0 0,0 0-102 0 0,34-12-91 0 0,107-39-114 0 0,62-33 1533 0 0,-188 74-2039 0 0,-2-1 0 0 0,0-1 0 0 0,0 0 0 0 0,-1 0 0 0 0,0-2 0 0 0,-1 1 0 0 0,-1-1 0 0 0,0-1 0 0 0,-1 0 0 0 0,-1 0 0 0 0,0-1 0 0 0,-1 0 0 0 0,0-1 0 0 0,2-12-156 0 0,-4-33 1211 0 0,-5 294-724 0 0,-17 91 227 0 0,-20 468 266 0 0,15-548-471 0 0,-9-110-309 0 0,26-108-160 0 0,7-32-798 0 0,43-118-2863 0 0,-10 32-1470 0 0,-10 30-3760 0 0,-17 36 456 0 0</inkml:trace>
  <inkml:trace contextRef="#ctx0" brushRef="#br0" timeOffset="-375.79">7392 328 11787 0 0,'0'0'2288'0'0,"0"0"-1272"0"0,0 0-412 0 0,0 0 11 0 0,0 0 245 0 0,0 0 258 0 0,0 0 116 0 0,0 0-65 0 0,0 0-214 0 0,0 0-226 0 0,0 0-179 0 0,0 0-143 0 0,0-3-109 0 0,0-9-82 0 0,0 9-46 0 0,0 3-34 0 0,0 0-25 0 0,0 0-9 0 0,0 0-28 0 0,0 0-6 0 0,0 0-11 0 0,0 0-5 0 0,0 0 12 0 0,0 0 16 0 0,0 0 15 0 0,0 0 10 0 0,0 0 12 0 0,0 0 5 0 0,0 0 6 0 0,0 0 8 0 0,0 0 5 0 0,0 0-6 0 0,0 0-12 0 0,0 0-10 0 0,0 0-30 0 0,0 0-21 0 0,-24 41 1232 0 0,-23 52-1231 0 0,-4-2-1 0 0,-5-2 1 0 0,-3-2 0 0 0,-54 58-63 0 0,88-114 8 0 0,-3 0 1 0 0,0-2 0 0 0,-1-1 0 0 0,-2-1 0 0 0,-1-2 0 0 0,-1-1-1 0 0,-1-1 1 0 0,-5 0-9 0 0,39-23 6 0 0,0-1 0 0 0,0 1 0 0 0,0 0 0 0 0,1-1-1 0 0,-1 1 1 0 0,0 0 0 0 0,0-1 0 0 0,0 1 0 0 0,0 0 0 0 0,0 0 0 0 0,0-1-1 0 0,0 1 1 0 0,0 0 0 0 0,-1-1 0 0 0,1 1 0 0 0,0 0 0 0 0,0-1-1 0 0,0 1 1 0 0,0 0 0 0 0,0 0 0 0 0,0-1 0 0 0,-1 1 0 0 0,1 0 0 0 0,0 0-1 0 0,0-1 1 0 0,0 1 0 0 0,-1 0 0 0 0,1 0 0 0 0,0 0 0 0 0,0-1-1 0 0,0 1 1 0 0,-1 0 0 0 0,1 0 0 0 0,0 0 0 0 0,-1 0 0 0 0,1-1-1 0 0,0 1 1 0 0,0 0 0 0 0,-1 0 0 0 0,1 0 0 0 0,0 0-6 0 0,24-28-25 0 0,-7 10 24 0 0,2-1 0 0 0,0 2 1 0 0,1 1-1 0 0,1 0 0 0 0,0 1 1 0 0,1 2-1 0 0,1 0 0 0 0,0 1 0 0 0,8-1 1 0 0,-29 12 2 0 0,0 0 0 0 0,0 1 0 0 0,0-1 0 0 0,0 1 0 0 0,0-1 0 0 0,0 1-1 0 0,0 0 1 0 0,0 0 0 0 0,1 0 0 0 0,-1 0 0 0 0,0 1 0 0 0,0-1 0 0 0,0 0 0 0 0,0 1-1 0 0,0 0 1 0 0,0-1 0 0 0,0 1 0 0 0,0 0 0 0 0,0 0 0 0 0,0 0 0 0 0,0 0 0 0 0,-1 0-1 0 0,1 1 1 0 0,0-1 0 0 0,-1 0 0 0 0,1 1 0 0 0,-1-1 0 0 0,1 1 0 0 0,-1 0 0 0 0,0-1-1 0 0,0 1 1 0 0,0 0 0 0 0,0 0 0 0 0,0 0 0 0 0,0 0 0 0 0,0 0 0 0 0,0 0 0 0 0,-1 0 0 0 0,1 0-3 0 0,16 88 147 0 0,-14-60-107 0 0,1 1-1 0 0,2-1 1 0 0,1 0 0 0 0,1 0-1 0 0,2-1 1 0 0,1 0 0 0 0,1 0-1 0 0,1-2 1 0 0,1 1 0 0 0,2-2-1 0 0,6 8-38 0 0,54 64 413 0 0,-69-35 761 0 0,-3-64-3206 0 0,-4 0-2328 0 0,0 0-3808 0 0,0 1-3277 0 0</inkml:trace>
  <inkml:trace contextRef="#ctx0" brushRef="#br0" timeOffset="671.145">7920 1679 16588 0 0,'0'0'1333'0'0,"0"0"-498"0"0,0 0-248 0 0,0 0 92 0 0,0 0 141 0 0,0 0 61 0 0,0 0-95 0 0,0 0-211 0 0,0 0-198 0 0,0 0-137 0 0,0 0-59 0 0,0 0-14 0 0,0 0 9 0 0,12-19-16 0 0,74-121 210 0 0,10-36 280 0 0,2 3-548 0 0,-88 163-472 0 0,-17 32-211 0 0,3-11 649 0 0,2-6-70 0 0,-6 13 7 0 0,0 0 0 0 0,2 1-1 0 0,0-1 1 0 0,1 2-1 0 0,1-1 1 0 0,0 0-1 0 0,2 1 1 0 0,1 0 0 0 0,0-1-1 0 0,1 1 1 0 0,1 0-1 0 0,2 8-4 0 0,0-22 51 0 0,1 0 0 0 0,0 0 0 0 0,0 0 0 0 0,0-1-1 0 0,0 0 1 0 0,1 0 0 0 0,0 0 0 0 0,0 0 0 0 0,1-1-1 0 0,-1 1 1 0 0,1-2 0 0 0,0 1 0 0 0,0 0 0 0 0,0-1-1 0 0,1 0 1 0 0,-1-1 0 0 0,1 0 0 0 0,-1 0 0 0 0,1 0-1 0 0,0 0 1 0 0,0-1 0 0 0,0 0 0 0 0,-1-1 0 0 0,1 0 0 0 0,0 0-1 0 0,0 0 1 0 0,0-1 0 0 0,0 0 0 0 0,0 0 0 0 0,6-3-51 0 0,-2 1 176 0 0,0-2-1 0 0,-1 0 1 0 0,0 0 0 0 0,0-1 0 0 0,0 0 0 0 0,0-1 0 0 0,-1 0 0 0 0,-1 0 0 0 0,1-1 0 0 0,-1 0 0 0 0,6-7-176 0 0,-7 6 32 0 0,0-1 0 0 0,0 1 0 0 0,0-1 0 0 0,-2 0 0 0 0,1-1 0 0 0,-1 1 0 0 0,-1-1 0 0 0,1 0 0 0 0,-2 0 0 0 0,0-1 0 0 0,0 1 0 0 0,-1-1 0 0 0,-1 1 0 0 0,1-3-32 0 0,-2 14-463 0 0,-16 10-8856 0 0,13-2 1732 0 0,-1-1-3629 0 0</inkml:trace>
  <inkml:trace contextRef="#ctx0" brushRef="#br0" timeOffset="1319.088">8745 1399 12787 0 0,'0'0'1317'0'0,"0"0"-94"0"0,0 0 178 0 0,0 0 166 0 0,0 0-94 0 0,0 0-242 0 0,0 0-260 0 0,0 0-208 0 0,0 0-150 0 0,0 0-114 0 0,0 0-96 0 0,0 0-79 0 0,31-27-53 0 0,94-84-33 0 0,-70 44 81 0 0,-50 59-281 0 0,0 0 0 0 0,-1 0 1 0 0,0 0-1 0 0,0-1 0 0 0,-1 1 0 0 0,0-1 0 0 0,0 0 1 0 0,-1 0-1 0 0,0 0 0 0 0,-1 0 0 0 0,1-3-38 0 0,-4 10-14 0 0,1 0 0 0 0,0 1-1 0 0,-1-1 1 0 0,1 0 0 0 0,-1 1-1 0 0,1 0 1 0 0,-1-1 0 0 0,0 1-1 0 0,0 0 1 0 0,0 0 0 0 0,1 0-1 0 0,-1 0 1 0 0,0 0 0 0 0,0 0-1 0 0,0 1 1 0 0,0-1 0 0 0,-1 0-1 0 0,1 1 1 0 0,0 0 0 0 0,0 0 0 0 0,0-1-1 0 0,0 1 1 0 0,0 1 0 0 0,-1-1-1 0 0,1 0 1 0 0,0 0 0 0 0,0 1-1 0 0,0-1 1 0 0,0 1 0 0 0,0 0-1 0 0,0-1 1 0 0,0 1 0 0 0,0 0-1 0 0,-1 1 15 0 0,-12 6-77 0 0,-1 0-1 0 0,1 2 1 0 0,1-1 0 0 0,0 2-1 0 0,0 0 1 0 0,1 1-1 0 0,0 0 1 0 0,1 1-1 0 0,1 0 1 0 0,0 1-1 0 0,-2 4 78 0 0,5-9-25 0 0,0 1 0 0 0,0 1 0 0 0,1-1 1 0 0,0 1-1 0 0,1 1 0 0 0,0-1 0 0 0,1 1 0 0 0,0 0 0 0 0,1 0 0 0 0,0 1 0 0 0,1-1 0 0 0,0 1 0 0 0,1 0 0 0 0,1 0 0 0 0,0-1 0 0 0,1 4 25 0 0,1-11 5 0 0,0-1 0 0 0,0 1 0 0 0,0 0 0 0 0,1-1 0 0 0,-1 0-1 0 0,1 1 1 0 0,1-1 0 0 0,-1 0 0 0 0,0 0 0 0 0,1 0 0 0 0,0 0-1 0 0,0 0 1 0 0,0-1 0 0 0,0 1 0 0 0,1-1 0 0 0,-1 0 0 0 0,1 0-1 0 0,0 0 1 0 0,0-1 0 0 0,0 1 0 0 0,0-1 0 0 0,1 0-1 0 0,-1 0 1 0 0,0 0 0 0 0,1-1 0 0 0,-1 0 0 0 0,5 1-5 0 0,132 12 571 0 0,-110-18-410 0 0,0-2 1 0 0,0-1-1 0 0,-1-2 1 0 0,0 0-1 0 0,-1-3 1 0 0,0 0-1 0 0,0-2 1 0 0,-1 0-1 0 0,-1-2 1 0 0,-1-2-1 0 0,0 0 1 0 0,-2-1-1 0 0,6-7-161 0 0,19-20 191 0 0,-2-3 0 0 0,-2-2 0 0 0,-3-2 0 0 0,-2-1 1 0 0,-2-2-1 0 0,-2-2 0 0 0,20-49-191 0 0,-42 81-15 0 0,-2-1 0 0 0,-1 0-1 0 0,-2-1 1 0 0,0 0 0 0 0,-2 0 0 0 0,-1 0 0 0 0,-1-1 0 0 0,-1 0 0 0 0,-2 0 0 0 0,-1-1 0 0 0,-2 1 0 0 0,0 0 0 0 0,-2-4 15 0 0,3 28-5 0 0,-1 0 0 0 0,1 0 1 0 0,-1 0-1 0 0,0 0 1 0 0,0 0-1 0 0,-1 1 1 0 0,1-1-1 0 0,-1 0 0 0 0,0 1 1 0 0,0 0-1 0 0,0-1 1 0 0,-1 1-1 0 0,0 0 0 0 0,0 0 1 0 0,0 0-1 0 0,0 0 1 0 0,0 1-1 0 0,-1-1 0 0 0,0 1 1 0 0,1 0-1 0 0,-1 0 1 0 0,0 0-1 0 0,-1 1 1 0 0,1-1-1 0 0,0 1 0 0 0,-1 0 1 0 0,0 0-1 0 0,1 1 1 0 0,-1-1-1 0 0,0 1 0 0 0,0 0 1 0 0,1 0-1 0 0,-1 1 1 0 0,0 0-1 0 0,0-1 0 0 0,0 2 1 0 0,0-1-1 0 0,0 0 1 0 0,0 1-1 0 0,0 0 0 0 0,1 0 1 0 0,-1 1-1 0 0,-1 0 5 0 0,-8 8-3 0 0,1 0 0 0 0,0 2-1 0 0,0-1 1 0 0,1 2 0 0 0,1 0 0 0 0,0 0-1 0 0,0 1 1 0 0,2 0 0 0 0,0 1 0 0 0,0 0-1 0 0,1 0 1 0 0,1 1 0 0 0,1 0 0 0 0,0 0-1 0 0,1 1 1 0 0,1-1 0 0 0,1 1 0 0 0,-1 4 3 0 0,-5 215 269 0 0,14-186-212 0 0,3 0-1 0 0,2-1 1 0 0,2 1 0 0 0,2-2-1 0 0,14 33-56 0 0,18 61 45 0 0,-7-18 3 0 0,-22-77-82 0 0,-2 2 0 0 0,-2 0 0 0 0,-2 0 0 0 0,-2 9 34 0 0,-9-47-721 0 0,-4-19-1368 0 0,-2-3 1184 0 0,-10-31-4938 0 0,11 27-508 0 0,1 7-4818 0 0</inkml:trace>
  <inkml:trace contextRef="#ctx0" brushRef="#br0" timeOffset="1565.777">9240 1016 19068 0 0,'0'0'1232'0'0,"0"0"-387"0"0,0 0-204 0 0,0 0 111 0 0,0 0 176 0 0,0 0 131 0 0,0 0-56 0 0,0 0-124 0 0,0 0-132 0 0,0 0-127 0 0,33 5-135 0 0,104 16-110 0 0,65-13 383 0 0,120 17-3006 0 0,-276-15-672 0 0,-31-6-619 0 0,0 1-3782 0 0,-4-2-4643 0 0</inkml:trace>
  <inkml:trace contextRef="#ctx0" brushRef="#br0" timeOffset="1753.139">10107 1381 20892 0 0,'0'0'377'0'0,"0"0"-257"0"0,0 0-40 0 0,0 0-24 0 0,0 0-32 0 0,0 0-120 0 0,0 0-176 0 0,0 0-369 0 0,0 0-615 0 0,0 0-1112 0 0,0 0-2577 0 0,0 0-6914 0 0</inkml:trace>
  <inkml:trace contextRef="#ctx0" brushRef="#br0" timeOffset="1901.69">10098 1024 21237 0 0,'0'0'1456'0'0,"0"0"-456"0"0,0 0-304 0 0,0 0-208 0 0,0 0-120 0 0,0 0-136 0 0,0 0-144 0 0,0 0-224 0 0,0 0-280 0 0,0 0-464 0 0,0 0-864 0 0,0 0-2017 0 0,0 0-7193 0 0</inkml:trace>
  <inkml:trace contextRef="#ctx0" brushRef="#br0" timeOffset="3507.781">10144 1433 0 0 0,'0'0'671'0'0,"0"0"570"0"0,0 0 110 0 0,0 0-164 0 0,0 0-176 0 0,0 0-112 0 0,0 0-24 0 0,0 0 4 0 0,0 0 2 0 0,4-3 2 0 0,12-7-3 0 0,-12 8 51 0 0,-4 2 43 0 0,0 0 27 0 0,0 0 14 0 0,0 0-55 0 0,0 0-74 0 0,-33 15 6278 0 0,20 70-5010 0 0,11 95-1681 0 0,2-180-658 0 0,13-19-3252 0 0,-3 10-761 0 0,-2 3-4796 0 0,-6 3-508 0 0</inkml:trace>
  <inkml:trace contextRef="#ctx0" brushRef="#br0" timeOffset="32033.38">10210 994 0 0 0,'0'0'400'0'0,"0"0"112"0"0,-2 0 98 0 0,-9 0 52 0 0,8 0 8 0 0,3 0-13 0 0,0 0 2 0 0,0 0 49 0 0,0 0 71 0 0,-1-4 2848 0 0,-3-3-2922 0 0,-2 15 8928 0 0,6-8-9472 0 0,0 0-16 0 0,0 0 14 0 0,0 0 14 0 0,0 0 2 0 0,0 0-8 0 0,0 0-19 0 0,0 0-30 0 0,0 0-12 0 0,0 0-24 0 0,0 0 9 0 0,-19 15 2306 0 0,-10 2-2008 0 0,29-17-346 0 0,0-1 1 0 0,0 1-1 0 0,0 0 0 0 0,0-1 1 0 0,0 1-1 0 0,0-1 0 0 0,-1 1 1 0 0,1 0-1 0 0,0-1 0 0 0,0 1 1 0 0,0 0-1 0 0,-1-1 0 0 0,1 1 1 0 0,0 0-1 0 0,0-1 0 0 0,-1 1 0 0 0,1 0 1 0 0,0 0-1 0 0,-1-1 0 0 0,1 1 1 0 0,0 0-1 0 0,-1 0 0 0 0,1-1 1 0 0,0 1-1 0 0,-1 0 0 0 0,1 0 1 0 0,0 0-1 0 0,-1 0 0 0 0,1 0 1 0 0,-1 0-1 0 0,1 0 0 0 0,0 0 1 0 0,-1 0-1 0 0,1 0 0 0 0,-1 0 0 0 0,1 0 1 0 0,0 0-1 0 0,-1 0 0 0 0,1 0 1 0 0,-1 0-1 0 0,1 0 0 0 0,0 0 1 0 0,-1 0-1 0 0,1 0 0 0 0,-1 1 1 0 0,1-1-1 0 0,0 0 0 0 0,-1 0-43 0 0,0-1-9 0 0,0 0 0 0 0,0-1 0 0 0,0 1 0 0 0,0 0 0 0 0,-1 0-1 0 0,1-1 1 0 0,0 1 0 0 0,-1 0 0 0 0,1 0 0 0 0,-1 1 0 0 0,1-1 0 0 0,-1 0 0 0 0,1 0 0 0 0,-1 1-1 0 0,1-1 1 0 0,-1 1 0 0 0,0-1 0 0 0,0 1 0 0 0,1 0 0 0 0,-1 0 0 0 0,0-1 0 0 0,1 1-1 0 0,-1 0 1 0 0,0 1 0 0 0,0-1 0 0 0,1 0 0 0 0,-1 0 0 0 0,0 1 0 0 0,1-1 0 0 0,-1 1-1 0 0,0 0 1 0 0,1-1 0 0 0,-1 1 0 0 0,1 0 0 0 0,-1 0 0 0 0,1 0 0 0 0,-1 0 0 0 0,1 0-1 0 0,0 0 1 0 0,0 0 0 0 0,-1 1 0 0 0,1-1 0 0 0,0 0 0 0 0,0 1 9 0 0,-19 38-274 0 0,20-39 210 0 0,23 3-21 0 0,-20-4 128 0 0,1-1 1 0 0,-1 1-1 0 0,1 0 1 0 0,-1-1-1 0 0,1 0 1 0 0,-1 0-1 0 0,0 0 0 0 0,0 0 1 0 0,1-1-1 0 0,-1 1 1 0 0,0-1-1 0 0,0 0 1 0 0,0 1-1 0 0,-1-2 0 0 0,1 1 1 0 0,0 0-1 0 0,-1 0 1 0 0,1-1-44 0 0,10-8 193 0 0,-12 11-176 0 0,-1-1 0 0 0,1 1 0 0 0,-1-1 0 0 0,1 1 0 0 0,-1 0 0 0 0,0-1 0 0 0,1 1 0 0 0,-1-1 0 0 0,1 1 1 0 0,-1-1-1 0 0,0 1 0 0 0,0-1 0 0 0,1 0 0 0 0,-1 1 0 0 0,0-1 0 0 0,0 1 0 0 0,0-1 0 0 0,1 1 0 0 0,-1-1 0 0 0,0 0 0 0 0,0 1 0 0 0,0-1 0 0 0,0 0 0 0 0,0 1 0 0 0,0-1 0 0 0,0 1 1 0 0,0-1-1 0 0,-1 0 0 0 0,1 1 0 0 0,0-1 0 0 0,0 1 0 0 0,0-1 0 0 0,-1 1 0 0 0,1-1 0 0 0,0 1 0 0 0,-1-1 0 0 0,1 1 0 0 0,0-1 0 0 0,-1 1 0 0 0,1-1 0 0 0,-1 1 0 0 0,1-1 1 0 0,0 1-1 0 0,-1-1 0 0 0,1 1 0 0 0,-1 0 0 0 0,1 0 0 0 0,-1-1 0 0 0,0 1 0 0 0,1 0 0 0 0,-1 0 0 0 0,1-1 0 0 0,-1 1-17 0 0,0 0-1 0 0,-5 10-454 0 0,5-8-3132 0 0,4-10-6906 0 0,-3 8-686 0 0</inkml:trace>
  <inkml:trace contextRef="#ctx0" brushRef="#br0" timeOffset="33895.363">12331 1499 8290 0 0,'0'0'1612'0'0,"0"0"-305"0"0,0 0-195 0 0,0 0-3 0 0,0 0-13 0 0,0 0-168 0 0,0 0-289 0 0,0 0-251 0 0,0 0-67 0 0,0 0 111 0 0,0 0 172 0 0,8 0 143 0 0,91-11 2621 0 0,-78 2-2988 0 0,0-1 0 0 0,0-1 1 0 0,-1 0-1 0 0,-1-2 0 0 0,0 0 1 0 0,0-1-1 0 0,10-11-380 0 0,-22 18 65 0 0,0 1 1 0 0,-1-1-1 0 0,0 0 0 0 0,0 0 1 0 0,-1 0-1 0 0,0-1 0 0 0,0 0 1 0 0,-1 0-1 0 0,0 0 0 0 0,0-1 1 0 0,-1 1-1 0 0,0-1 0 0 0,-1 0 1 0 0,0 0-1 0 0,0 0 0 0 0,-1 0 1 0 0,0 0-1 0 0,0 0 0 0 0,-1-1 1 0 0,-1-5-66 0 0,-1 10-19 0 0,-1-1 1 0 0,0 1 0 0 0,0 0 0 0 0,-1 0 0 0 0,0 0 0 0 0,0 0 0 0 0,0 1 0 0 0,0-1 0 0 0,-1 1 0 0 0,1 0 0 0 0,-1 0 0 0 0,0 1 0 0 0,0-1 0 0 0,-1 1 0 0 0,1 1 0 0 0,-1-1-1 0 0,1 1 1 0 0,-1-1 0 0 0,0 2 0 0 0,0-1 0 0 0,0 1 0 0 0,0 0 0 0 0,0 0 0 0 0,0 0 0 0 0,0 1 0 0 0,-1 0 0 0 0,1 0 0 0 0,0 1 0 0 0,0-1 0 0 0,0 2 0 0 0,0-1-1 0 0,0 0 1 0 0,-4 3 18 0 0,-9 6-63 0 0,0 0-1 0 0,1 2 1 0 0,0 0-1 0 0,1 1 0 0 0,1 1 1 0 0,0 0-1 0 0,1 2 1 0 0,0-1-1 0 0,1 2 0 0 0,-6 9 64 0 0,11-15 14 0 0,0-1 0 0 0,1 1 0 0 0,1 1 0 0 0,-1-1 1 0 0,2 1-1 0 0,0 1 0 0 0,0-1 0 0 0,1 1 0 0 0,0 0 0 0 0,2 0 0 0 0,-1 0 0 0 0,1 1 0 0 0,1-1 0 0 0,1 1 0 0 0,0 0-14 0 0,0-8 54 0 0,1-1 0 0 0,0 1 1 0 0,0-1-1 0 0,1 1 0 0 0,-1-1 1 0 0,1 1-1 0 0,0-1 0 0 0,1 1 0 0 0,-1-1 1 0 0,1 0-1 0 0,0 1 0 0 0,1-1 0 0 0,-1 0 1 0 0,1-1-1 0 0,0 1 0 0 0,0 0 0 0 0,1-1 1 0 0,-1 0-1 0 0,1 1 0 0 0,0-1 0 0 0,0-1 1 0 0,2 2-55 0 0,15 8 215 0 0,0-2 0 0 0,1-1 0 0 0,0-1 0 0 0,1-1 0 0 0,0 0 0 0 0,0-2 0 0 0,0-1 0 0 0,1-1 0 0 0,0 0 0 0 0,0-2 0 0 0,0-1 0 0 0,0-1 0 0 0,0-1 0 0 0,6-2-215 0 0,-13 3 84 0 0,8 0 27 0 0,0 0 1 0 0,0-2 0 0 0,0-1-1 0 0,0-2 1 0 0,-1 0-1 0 0,0-1 1 0 0,3-2-112 0 0,-26 8-5 0 0,-1 0 1 0 0,1 0-1 0 0,0 0 1 0 0,-1 0-1 0 0,1 0 1 0 0,0-1-1 0 0,-1 1 0 0 0,1 0 1 0 0,0 0-1 0 0,-1 0 1 0 0,1-1-1 0 0,-1 1 1 0 0,1 0-1 0 0,-1-1 0 0 0,1 1 1 0 0,0 0-1 0 0,-1-1 1 0 0,1 1-1 0 0,-1-1 1 0 0,0 1-1 0 0,1-1 0 0 0,-1 1 1 0 0,1-1-1 0 0,-1 1 1 0 0,0-1-1 0 0,1 0 1 0 0,-1 1-1 0 0,0-1 0 0 0,0 1 1 0 0,1-1-1 0 0,-1 0 1 0 0,0 1-1 0 0,0-1 1 0 0,0 0-1 0 0,0 1 0 0 0,0-1 1 0 0,0 0-1 0 0,0 1 1 0 0,0-1-1 0 0,0 0 1 0 0,0 1-1 0 0,0-1 0 0 0,0 0 1 0 0,-1 1-1 0 0,1-1 1 0 0,0 1-1 0 0,0-1 1 0 0,-1 0-1 0 0,1 1 0 0 0,0-1 1 0 0,-1 1-1 0 0,1-1 1 0 0,0 1-1 0 0,-1-1 0 0 0,1 1 1 0 0,-1-1-1 0 0,1 1 1 0 0,-1-1-1 0 0,0 1 5 0 0,-13-12-2773 0 0,5 4-2543 0 0,2 1-3965 0 0,7 7-2496 0 0</inkml:trace>
  <inkml:trace contextRef="#ctx0" brushRef="#br0" timeOffset="34612.156">12937 1790 8626 0 0,'0'0'2618'0'0,"0"0"-447"0"0,0 0-259 0 0,0 0-118 0 0,0 0-200 0 0,0 0-277 0 0,0 0-259 0 0,0 0-194 0 0,0 0-82 0 0,0 0-42 0 0,0 0-48 0 0,0 0-40 0 0,0 0-51 0 0,13-18-55 0 0,40-56-77 0 0,22-73 1086 0 0,-29 54-1079 0 0,5 3-1 0 0,31-41-475 0 0,-14 55 38 0 0,-68 75-69 0 0,0 1-12 0 0,-35 261-369 0 0,35-245 422 0 0,16 137-122 0 0,-15-148 113 0 0,0-1 1 0 0,1 1-1 0 0,0-1 0 0 0,0 0 0 0 0,0 0 0 0 0,0 0 0 0 0,1 0 1 0 0,0 0-1 0 0,0 0 0 0 0,0 0 0 0 0,0-1 0 0 0,0 0 0 0 0,1 1 1 0 0,0-1-1 0 0,-1 0 0 0 0,1-1 0 0 0,0 1 0 0 0,1-1 1 0 0,-1 0-1 0 0,0 0 0 0 0,0 0 0 0 0,1 0 0 0 0,-1-1 0 0 0,1 0 1 0 0,0 0-1 0 0,-1 0 0 0 0,1-1 0 0 0,0 1 0 0 0,0-1 0 0 0,3 0-1 0 0,4-4 76 0 0,1 0-1 0 0,0 0 0 0 0,-1-1 0 0 0,0-1 0 0 0,0 0 0 0 0,0 0 0 0 0,-1-2 1 0 0,0 1-1 0 0,-1-1 0 0 0,1-1 0 0 0,-1 0 0 0 0,-1 0 0 0 0,0-1 0 0 0,0 0 1 0 0,-1-1-1 0 0,-1 0 0 0 0,1 0 0 0 0,-2 0 0 0 0,1-1 0 0 0,0-3-75 0 0,7-8 115 0 0,-1 0 0 0 0,0-1 0 0 0,-2 0 0 0 0,0-1 0 0 0,-2 0 0 0 0,-1-1 0 0 0,-1 0 0 0 0,-1 0 0 0 0,-1 0 0 0 0,-2-1 0 0 0,0-8-115 0 0,-3 34-34 0 0,0 1 0 0 0,0 0 1 0 0,-1-1-1 0 0,1 1 0 0 0,0 0 0 0 0,0-1 1 0 0,-1 1-1 0 0,1-1 0 0 0,0 1 0 0 0,-1 0 1 0 0,1 0-1 0 0,0-1 0 0 0,-1 1 1 0 0,1 0-1 0 0,0 0 0 0 0,-1-1 0 0 0,1 1 1 0 0,-1 0-1 0 0,1 0 0 0 0,0 0 1 0 0,-1 0-1 0 0,1 0 0 0 0,-1-1 0 0 0,1 1 1 0 0,-1 0-1 0 0,1 0 0 0 0,-1 0 0 0 0,1 0 1 0 0,0 0-1 0 0,-1 0 0 0 0,1 1 1 0 0,-1-1-1 0 0,1 0 0 0 0,-1 0 0 0 0,1 0 1 0 0,0 0-1 0 0,-1 0 0 0 0,1 1 1 0 0,-1-1-1 0 0,1 0 0 0 0,0 0 0 0 0,-1 1 1 0 0,1-1-1 0 0,0 0 0 0 0,-1 1 0 0 0,1-1 1 0 0,0 0-1 0 0,-1 1 0 0 0,1-1 1 0 0,0 0-1 0 0,0 1 0 0 0,0-1 0 0 0,-1 0 1 0 0,1 1-1 0 0,0-1 0 0 0,0 1 1 0 0,0-1-1 0 0,0 1 0 0 0,0-1 0 0 0,0 0 1 0 0,0 1-1 0 0,0-1 0 0 0,0 1 0 0 0,0-1 1 0 0,0 1-1 0 0,0-1 0 0 0,0 1 1 0 0,0-1-1 0 0,0 0 0 0 0,0 1 34 0 0,-13 36-2753 0 0,6-19-108 0 0,1 0-3353 0 0,3-10-5559 0 0</inkml:trace>
  <inkml:trace contextRef="#ctx0" brushRef="#br0" timeOffset="35537.976">13955 1433 11739 0 0,'0'0'1675'0'0,"0"0"-349"0"0,0 0-123 0 0,0 0-90 0 0,0 0-205 0 0,0 0-269 0 0,0 0-219 0 0,0 0-60 0 0,0 0 20 0 0,0 0 64 0 0,0 0 17 0 0,0 0-34 0 0,0 0-27 0 0,10 0 10 0 0,64 10 886 0 0,-60-10-1036 0 0,1 0 0 0 0,0-2 0 0 0,0 1 0 0 0,0-2-1 0 0,-1 0 1 0 0,1 0 0 0 0,-1-2 0 0 0,0 0 0 0 0,0 0 0 0 0,-1-1 0 0 0,0-1 0 0 0,0 0 0 0 0,0-1 0 0 0,-1-1-1 0 0,0 0 1 0 0,0 0 0 0 0,7-9-260 0 0,-12 13 57 0 0,-1-1-1 0 0,1 1 0 0 0,-1-1 0 0 0,-1-1 1 0 0,1 1-1 0 0,-1-1 0 0 0,0 0 1 0 0,-1 0-1 0 0,1 0 0 0 0,-2-1 0 0 0,1 1 1 0 0,-1-1-1 0 0,0 0 0 0 0,0 0 1 0 0,-1-1-1 0 0,0 1 0 0 0,-1 0 1 0 0,0-1-1 0 0,0-1-56 0 0,-2 8-12 0 0,-1 0 1 0 0,0 0-1 0 0,0 1 0 0 0,1-1 1 0 0,-1 0-1 0 0,-1 0 0 0 0,1 1 1 0 0,0-1-1 0 0,0 1 1 0 0,0 0-1 0 0,-1 0 0 0 0,1 0 1 0 0,-1 0-1 0 0,1 0 1 0 0,-1 0-1 0 0,1 1 0 0 0,-1-1 1 0 0,1 1-1 0 0,-1-1 0 0 0,0 1 1 0 0,1 0-1 0 0,-1 0 1 0 0,1 1-1 0 0,-1-1 0 0 0,0 0 1 0 0,1 1-1 0 0,-1 0 12 0 0,-5-1-96 0 0,-8 3-22 0 0,0 0 0 0 0,0 2 0 0 0,1 0 0 0 0,-1 1-1 0 0,1 0 1 0 0,1 1 0 0 0,-1 1 0 0 0,1 0 0 0 0,1 1 0 0 0,0 0-1 0 0,0 1 1 0 0,0 1 0 0 0,-8 9 118 0 0,9-11-32 0 0,1-1-1 0 0,0 2 1 0 0,0-1 0 0 0,1 2-1 0 0,0-1 1 0 0,1 1 0 0 0,0 1-1 0 0,1 0 1 0 0,0 0 0 0 0,1 0-1 0 0,0 1 1 0 0,1 0-1 0 0,1 0 1 0 0,0 1 0 0 0,0 0-1 0 0,2 0 1 0 0,0 0 0 0 0,0 0-1 0 0,1 0 1 0 0,1 1 0 0 0,0-1-1 0 0,1 1 1 0 0,1 4 32 0 0,1-13 19 0 0,1 0 1 0 0,-1 0-1 0 0,1 0 0 0 0,0-1 1 0 0,0 1-1 0 0,1-1 1 0 0,0 1-1 0 0,0-1 0 0 0,0-1 1 0 0,0 1-1 0 0,1-1 1 0 0,0 1-1 0 0,0-1 0 0 0,0 0 1 0 0,0-1-1 0 0,1 0 1 0 0,-1 1-1 0 0,1-2 0 0 0,0 1 1 0 0,0-1-1 0 0,5 2-19 0 0,136 23 932 0 0,-116-30-793 0 0,-1-1 1 0 0,0-1 0 0 0,0-2-1 0 0,0-1 1 0 0,-1-1 0 0 0,0-2-1 0 0,0 0 1 0 0,-1-2 0 0 0,-1-2-1 0 0,0 0 1 0 0,-1-1 0 0 0,-1-2-1 0 0,-1-1 1 0 0,0-1 0 0 0,10-11-140 0 0,9-3 116 0 0,102-95 40 0 0,-139 122-149 0 0,0-1 0 0 0,-1 1 0 0 0,-1-1 0 0 0,1 1-1 0 0,-1-2 1 0 0,-1 1 0 0 0,1 0 0 0 0,-1 0 0 0 0,-1-1 0 0 0,0 0 0 0 0,0 0 0 0 0,0 1 0 0 0,-1-1-1 0 0,-1 0 1 0 0,1 0 0 0 0,-1 0 0 0 0,-1 0 0 0 0,-1-6-7 0 0,1 11-7 0 0,-1 1-1 0 0,1-1 1 0 0,-1 1-1 0 0,0-1 1 0 0,0 1-1 0 0,-1 0 1 0 0,1 0-1 0 0,-1 0 1 0 0,0 0-1 0 0,1 0 1 0 0,-1 0-1 0 0,-1 1 1 0 0,1-1-1 0 0,0 1 1 0 0,0 0-1 0 0,-1 0 1 0 0,1 0-1 0 0,-1 1 1 0 0,0-1-1 0 0,0 1 1 0 0,1 0-1 0 0,-1 0 1 0 0,0 0-1 0 0,0 0 1 0 0,0 1-1 0 0,0 0 8 0 0,-107 9-320 0 0,100-6 290 0 0,1 1 1 0 0,-1 0-1 0 0,1 1 0 0 0,-1 1 0 0 0,2-1 0 0 0,-1 2 0 0 0,1-1 0 0 0,-1 1 0 0 0,2 1 1 0 0,-4 2 29 0 0,11-8-7 0 0,0 0 0 0 0,0-1 0 0 0,-1 1 1 0 0,1 0-1 0 0,1 0 0 0 0,-1 0 1 0 0,0 0-1 0 0,0 0 0 0 0,1 0 0 0 0,-1 0 1 0 0,1 0-1 0 0,-1 0 0 0 0,1 0 1 0 0,0 0-1 0 0,0 0 0 0 0,0 1 0 0 0,0-1 1 0 0,1 0-1 0 0,-1 0 0 0 0,0 0 0 0 0,1 0 1 0 0,-1 0-1 0 0,1 0 0 0 0,0 0 1 0 0,0 0-1 0 0,0 0 0 0 0,0 0 0 0 0,0-1 1 0 0,0 1-1 0 0,0 0 0 0 0,1 0 1 0 0,-1-1-1 0 0,1 1 0 0 0,-1-1 0 0 0,1 0 1 0 0,-1 1-1 0 0,1-1 0 0 0,0 0 1 0 0,0 0-1 0 0,0 0 7 0 0,80 35-18 0 0,-14-25 98 0 0,-51-10-68 0 0,0 1 1 0 0,0 1-1 0 0,0 1 0 0 0,-1 0 1 0 0,1 1-1 0 0,-1 1 0 0 0,0 0 1 0 0,12 8-13 0 0,-25-10 16 0 0,0-1 0 0 0,0 1 1 0 0,0 1-1 0 0,0-1 1 0 0,-1 0-1 0 0,1 1 1 0 0,-1-1-1 0 0,0 1 1 0 0,-1 0-1 0 0,1-1 1 0 0,-1 1-1 0 0,0 0 1 0 0,0 0-1 0 0,0 0 0 0 0,-1 0 1 0 0,0 0-1 0 0,0 0 1 0 0,0 0-1 0 0,-1 0 1 0 0,1 0-1 0 0,-2 3-16 0 0,2 11 9 0 0,-30 151 121 0 0,17-55-2620 0 0,22-112-4226 0 0,-5-3 1174 0 0,-2 0-6261 0 0</inkml:trace>
  <inkml:trace contextRef="#ctx0" brushRef="#br0" timeOffset="42319.478">15547 1293 0 0 0,'0'0'1027'0'0,"0"0"295"0"0,0 0 196 0 0,0 0 96 0 0,0 0-40 0 0,0 0-146 0 0,0 0-180 0 0,0 0-166 0 0,0 0-80 0 0,0 0-2 0 0,-3 0-16 0 0,-8 0-31 0 0,9 0-52 0 0,-2-2 3572 0 0,-9-4-2605 0 0,-20-20 702 0 0,28 23-2473 0 0,0 1 0 0 0,0 0 0 0 0,-1 0 0 0 0,1 1 1 0 0,0 0-1 0 0,0-1 0 0 0,-1 2 0 0 0,1-1 0 0 0,-1 1 0 0 0,1-1 0 0 0,-1 2 0 0 0,1-1 0 0 0,-1 0 1 0 0,1 1-1 0 0,0 0 0 0 0,-1 1 0 0 0,-3 0-97 0 0,-24 14 192 0 0,29-12-171 0 0,-10 8 9 0 0,1 0 1 0 0,0 1-1 0 0,1 0 1 0 0,0 1 0 0 0,1 0-1 0 0,1 1 1 0 0,0 0-1 0 0,0 1-30 0 0,3-3 6 0 0,1 1-1 0 0,0 0 0 0 0,1 0 1 0 0,0 0-1 0 0,1 1 0 0 0,0-1 1 0 0,2 1-1 0 0,-1 0 0 0 0,2 0 1 0 0,0 0-1 0 0,1 0 0 0 0,0 0 1 0 0,1 0-6 0 0,0-11 25 0 0,0-1 0 0 0,0 0 0 0 0,0 0 0 0 0,0 0 0 0 0,0 1 0 0 0,1-1 0 0 0,-1 0 0 0 0,1 0 0 0 0,0-1 0 0 0,0 1 0 0 0,0 0 0 0 0,0-1 0 0 0,0 1 0 0 0,1-1 0 0 0,-1 1 0 0 0,1-1 0 0 0,-1 0 0 0 0,1 0 0 0 0,0 0 0 0 0,0-1 0 0 0,0 1 0 0 0,0-1 0 0 0,0 1 0 0 0,0-1 0 0 0,0 0 0 0 0,1 0 0 0 0,-1-1 1 0 0,0 1-1 0 0,1-1 0 0 0,0 1-25 0 0,5-1 86 0 0,1 1 0 0 0,-1-2 0 0 0,1 1 1 0 0,-1-1-1 0 0,1-1 0 0 0,-1 0 1 0 0,0 0-1 0 0,0 0 0 0 0,0-1 0 0 0,4-2-86 0 0,7-4 113 0 0,-1-1 0 0 0,1-1-1 0 0,-2-1 1 0 0,0 0 0 0 0,0-1 0 0 0,-1-1-1 0 0,-1-1 1 0 0,0-1 0 0 0,-1 0-1 0 0,-1 0 1 0 0,0-2 0 0 0,2-5-113 0 0,-8 6 57 0 0,0 0 1 0 0,-2 0-1 0 0,0-1 1 0 0,-1 0-1 0 0,0 0 1 0 0,-2 0-1 0 0,0 0 1 0 0,0-10-58 0 0,-3 12 607 0 0,0 17-603 0 0,0 21 10 0 0,37 206 54 0 0,30 229-104 0 0,-35-252 84 0 0,-19-45-48 0 0,-14-155-3 0 0,0-1 0 0 0,0 1 0 0 0,-1 0 0 0 0,1-1 1 0 0,-1 1-1 0 0,0-1 0 0 0,0 0 0 0 0,-1 1 0 0 0,1-1 0 0 0,-1 0 0 0 0,0 0 0 0 0,0-1 0 0 0,0 1 0 0 0,0-1 0 0 0,-1 1 0 0 0,1-1 0 0 0,-1 0 0 0 0,0 0 0 0 0,-3 1 3 0 0,-9 2-7 0 0,0-2 0 0 0,0 0 0 0 0,0-1 0 0 0,-1 0-1 0 0,1-1 1 0 0,-1-1 0 0 0,0-1 0 0 0,-5-1 7 0 0,19 0-1 0 0,-1-1 0 0 0,2 0 0 0 0,-1 0 0 0 0,0 0-1 0 0,0-1 1 0 0,1 1 0 0 0,-1-1 0 0 0,1 1 0 0 0,0-1 0 0 0,0 0 0 0 0,0 0 0 0 0,0 0 0 0 0,0 0 0 0 0,1 0 0 0 0,-1-1 0 0 0,1 1-1 0 0,0 0 1 0 0,0-1 0 0 0,0 1 0 0 0,0-1 0 0 0,1 1 0 0 0,-1-1 0 0 0,1 1 0 0 0,0-1 0 0 0,0 1 0 0 0,0-1 0 0 0,1-1 1 0 0,0-25-11 0 0,1 0 0 0 0,1 0 1 0 0,2 1-1 0 0,1-1 1 0 0,1 1-1 0 0,2 0 1 0 0,1 1-1 0 0,1 0 1 0 0,1 1-1 0 0,2 0 0 0 0,0 1 1 0 0,2 0 10 0 0,82-102 99 0 0,4 55-91 0 0,-96 47-5690 0 0,-2 3-4591 0 0,0 16-1346 0 0</inkml:trace>
  <inkml:trace contextRef="#ctx0" brushRef="#br0" timeOffset="53418.672">15860 1186 3969 0 0,'0'0'2258'0'0,"0"0"-473"0"0,0 0-206 0 0,0 0 66 0 0,0 0 47 0 0,0 0-78 0 0,0 0-249 0 0,0 0-303 0 0,0 0-219 0 0,0 0-150 0 0,0 0-107 0 0,7-11-63 0 0,19-33-42 0 0,-14 30 4373 0 0,-8 22-3643 0 0,-5 19-1618 0 0,1-27 665 0 0,0 240 257 0 0,2-228-505 0 0,1 0 0 0 0,0-1 0 0 0,1 1 0 0 0,0-1 0 0 0,0 0 0 0 0,2 0 0 0 0,-1 0 0 0 0,1-1 0 0 0,5 6-10 0 0,-9-15 20 0 0,-1 0 1 0 0,1-1-1 0 0,0 1 0 0 0,0-1 0 0 0,0 0 0 0 0,0 0 0 0 0,0 1 0 0 0,-1-1 0 0 0,1 0 0 0 0,0-1 0 0 0,0 1 0 0 0,0 0 0 0 0,0 0 0 0 0,0-1 1 0 0,-1 1-1 0 0,1-1 0 0 0,0 0 0 0 0,0 1 0 0 0,-1-1 0 0 0,1 0 0 0 0,0 0 0 0 0,-1 0 0 0 0,1 0 0 0 0,-1 0 0 0 0,1-1 0 0 0,-1 1 0 0 0,0 0 1 0 0,1-1-1 0 0,-1 1 0 0 0,0-1 0 0 0,0 1 0 0 0,0-1 0 0 0,0 0 0 0 0,0 1 0 0 0,-1-1 0 0 0,1 0 0 0 0,0 0 0 0 0,-1 1 0 0 0,1-1 0 0 0,-1 0 1 0 0,0 0-1 0 0,1-1-20 0 0,3-4 37 0 0,66-153 403 0 0,-2 18-295 0 0,-58 110-108 0 0,7 60 302 0 0,61 150 144 0 0,-49-112-424 0 0,-4 1 0 0 0,-2 1 0 0 0,-3 1 0 0 0,-4 1 0 0 0,-2 0 1 0 0,-1 21-60 0 0,-8 114 266 0 0,-9-183-226 0 0,0 1-1 0 0,-2-1 1 0 0,0-1 0 0 0,-1 1-1 0 0,-1-1 1 0 0,-10 17-40 0 0,13-30 5 0 0,0 0 0 0 0,0 0 1 0 0,-1 0-1 0 0,0-1 0 0 0,0 1 1 0 0,-1-2-1 0 0,0 1 0 0 0,0-1 1 0 0,0 0-1 0 0,-1 0 0 0 0,0-1 1 0 0,0 0-1 0 0,-1 0 0 0 0,1-1 1 0 0,-1 0-1 0 0,0-1 0 0 0,0 0 1 0 0,0 0-1 0 0,-1-1 0 0 0,1 0 1 0 0,0-1-1 0 0,-1 0 0 0 0,1 0 1 0 0,-1-1-1 0 0,0 0 0 0 0,-7-2-5 0 0,14 1-3 0 0,-1-1-1 0 0,1 1 0 0 0,-1-1 0 0 0,1 0 0 0 0,0 0 0 0 0,0 0 1 0 0,0 0-1 0 0,0-1 0 0 0,0 1 0 0 0,0-1 0 0 0,1 0 0 0 0,-1 0 1 0 0,1 0-1 0 0,0 0 0 0 0,0 0 0 0 0,0 0 0 0 0,0 0 0 0 0,1-1 1 0 0,-1 1-1 0 0,1-1 0 0 0,0 1 0 0 0,0-1 0 0 0,0 0 0 0 0,0 0 1 0 0,1 1-1 0 0,0-1 0 0 0,-1 0 0 0 0,1 0 0 0 0,1 1 0 0 0,-1-1 1 0 0,0 0-1 0 0,1 0 0 0 0,0 1 0 0 0,0-1 0 0 0,0 1 1 0 0,0-1-1 0 0,1 0 0 0 0,-1 1 0 0 0,2-3 4 0 0,10-24 4 0 0,2 1 1 0 0,0 0-1 0 0,2 1 0 0 0,1 1 0 0 0,2 1 1 0 0,0 0-1 0 0,20-18-4 0 0,7-11-33 0 0,-13 17-23 0 0,2 2 0 0 0,1 2 0 0 0,38-26 56 0 0,-17 12-781 0 0,-41 37 106 0 0,-7 4-3097 0 0,-3 2-5376 0 0,-5 1-3333 0 0</inkml:trace>
  <inkml:trace contextRef="#ctx0" brushRef="#br0" timeOffset="59577.416">6254 2235 1536 0 0,'0'0'630'0'0,"0"0"-243"0"0,0 0-195 0 0,0 0 82 0 0,0 0 313 0 0,0 0 348 0 0,0 0 245 0 0,0 0 56 0 0,0 0-103 0 0,0 0-169 0 0,0 0-125 0 0,6 0-83 0 0,178 0 6344 0 0,151 34-4693 0 0,364-27-1244 0 0,-220-41-273 0 0,-68 16-409 0 0,479 3 207 0 0,-484-26-77 0 0,-167 16-432 0 0,474-7 401 0 0,-254 23-329 0 0,339-20 430 0 0,-326-5-265 0 0,337-17 458 0 0,239 29-327 0 0,-1000 22-538 0 0,244 11 7 0 0,-35-3 52 0 0,188-16 129 0 0,-153 1-47 0 0,218 3 242 0 0,-42-11-311 0 0,10-10 111 0 0,-187 25 122 0 0,-291 0-286 0 0,0 0 37 0 0,0 0-25 0 0,0 0-13 0 0,0 0 1 0 0,0 0-10 0 0,0 0 0 0 0,0 0 7 0 0,0 0 8 0 0,0 0-10 0 0,0 0 2 0 0,0 0-3 0 0,0 0 23 0 0,0 0-26 0 0,0 0-5 0 0,0 0-2 0 0,0 0-12 0 0,0 0 14 0 0,0 0 7 0 0,0 0-4 0 0,0 0-1 0 0,0 0 2 0 0,-5 4-633 0 0,1-5-3203 0 0,0 2-5354 0 0,1 2-3086 0 0</inkml:trace>
  <inkml:trace contextRef="#ctx0" brushRef="#br0" timeOffset="109292.553">349 2589 880 0 0,'0'0'2417'0'0,"0"0"-382"0"0,0 0-304 0 0,0 0 47 0 0,0 0 105 0 0,0 0-51 0 0,0 0-261 0 0,0 0-369 0 0,0 0-296 0 0,0 0-153 0 0,0 0-52 0 0,2 4 6317 0 0,1 6-5222 0 0,1 90-579 0 0,0-1-964 0 0,-4-58-167 0 0,-1 0 0 0 0,-1-1 0 0 0,-3 1 0 0 0,-1-1 0 0 0,-4 8-86 0 0,-56 165 295 0 0,61-158-2126 0 0,4-59 654 0 0,-3-17-4308 0 0,2 6-4659 0 0,2 7 83 0 0</inkml:trace>
  <inkml:trace contextRef="#ctx0" brushRef="#br0" timeOffset="110677.715">1 2493 1704 0 0,'0'0'1373'0'0,"0"0"-129"0"0,0 0 100 0 0,0 0 355 0 0,0 0 258 0 0,0 0-78 0 0,0 0-331 0 0,0 0-428 0 0,0 0-310 0 0,0 0-103 0 0,0 0 21 0 0,0 0 69 0 0,0 0 53 0 0,4 1 5406 0 0,7 2-4424 0 0,320-14 1909 0 0,-296 9-3654 0 0,0 2 1 0 0,0 2-1 0 0,1 1 0 0 0,-1 1 1 0 0,-1 2-1 0 0,19 6-87 0 0,35 7 447 0 0,-87-19-410 0 0,-1 0 1 0 0,0 0 11 0 0,12 4 830 0 0,16-9-962 0 0,5-2 98 0 0,-41 0-4650 0 0,0 3-7939 0 0,6 1 184 0 0</inkml:trace>
  <inkml:trace contextRef="#ctx0" brushRef="#br0" timeOffset="112039.879">1030 2887 4537 0 0,'0'0'2111'0'0,"0"0"-137"0"0,0 0 105 0 0,0 0 160 0 0,0 0-60 0 0,0 0-368 0 0,0 0-484 0 0,0 0-353 0 0,0 0-181 0 0,0 0-42 0 0,0 0 8 0 0,0 0-3 0 0,0 0-58 0 0,2 0-86 0 0,47 16 3327 0 0,36 9-2489 0 0,202-11 201 0 0,-287-14-1666 0 0,0 0 33 0 0,0 0-6 0 0,0 0 12 0 0,0 0 49 0 0,0 0-40 0 0,0 0-2 0 0,0 0 4 0 0,0 0-15 0 0,0 0-6 0 0,-10-8-7735 0 0,8 7 6533 0 0,1-1-1319 0 0,-1 2-8864 0 0,1 0 3273 0 0</inkml:trace>
  <inkml:trace contextRef="#ctx0" brushRef="#br0" timeOffset="112488.166">1026 3122 7482 0 0,'0'0'3075'0'0,"0"0"-859"0"0,0 0-483 0 0,0 0-117 0 0,0 0-77 0 0,0 0-189 0 0,0 0-317 0 0,0 0-313 0 0,0 0-181 0 0,0 0-12 0 0,0 0 53 0 0,0 0 66 0 0,0 0 11 0 0,6 1-54 0 0,214 10 4175 0 0,-88 3-4060 0 0,-111-11-444 0 0,-18-2-5345 0 0,-2-1-5472 0 0,-1 0 10515 0 0,0 0-11351 0 0</inkml:trace>
  <inkml:trace contextRef="#ctx0" brushRef="#br0" timeOffset="116591.431">1939 3215 8610 0 0,'0'0'4057'0'0,"0"0"-1538"0"0,0 0-764 0 0,0 0-173 0 0,0 0-118 0 0,0 0-198 0 0,0 0-272 0 0,0 0-260 0 0,0 0-183 0 0,0 0-65 0 0,0 0 7 0 0,0 0-24 0 0,0 0-17 0 0,20 0 1493 0 0,8-14-1623 0 0,0 1 0 0 0,1 2 0 0 0,0 1 0 0 0,0 2 1 0 0,14-2-323 0 0,12 10 121 0 0,-51 50 16 0 0,-5-41-118 0 0,-2 0 1 0 0,1 0-1 0 0,-1 0 0 0 0,0 0 0 0 0,-1-1 1 0 0,0 0-1 0 0,-1 1 0 0 0,1-2 0 0 0,-2 1 0 0 0,1 0 1 0 0,-1-1-1 0 0,0 0 0 0 0,-3 2-19 0 0,-2 5 21 0 0,-156 141-56 0 0,144-137 33 0 0,-9 7 36 0 0,103-17-15 0 0,198-8 1564 0 0,-269 0-1518 0 0,0 0 9 0 0,0 0 22 0 0,0 0-26 0 0,0 0-7 0 0,0 0 13 0 0,0 0-16 0 0,0 0 11 0 0,0 0-15 0 0,0 0-16 0 0,0 0 9 0 0,0 0-8 0 0,0 0-6 0 0,0 0 4 0 0,0 0-3 0 0,0 0-13 0 0,0 0 5 0 0,0 0-11 0 0,0 0-26 0 0,0 0 17 0 0,0 0 16 0 0,0 0 45 0 0,0 0-38 0 0,0 0-30 0 0,0 0-5 0 0,0 0-48 0 0,0 0 36 0 0,0 0 27 0 0,0 0-2 0 0,0 0 0 0 0,0 0 6 0 0,0 0 14 0 0,0 0 41 0 0,0 0-45 0 0,0 0-41 0 0,0 0-41 0 0,0 0 31 0 0,0 0 28 0 0,0 0 31 0 0,0 0-30 0 0,0 0 13 0 0,0 0-6 0 0,0 0-20 0 0,0 0 14 0 0,0 0-14 0 0,0 0 1 0 0,0 0 8 0 0,0 0 23 0 0,0 0-10 0 0,0 0-32 0 0,0 0-12 0 0,0 0 22 0 0,0 0 16 0 0,0 0 13 0 0,0 0 12 0 0,0 0-18 0 0,0 0-8 0 0,0 0-7 0 0,0 0 2 0 0,0 0-18 0 0,0 0 5 0 0,0 0 17 0 0,0 0 0 0 0,0 0-11 0 0,0-1 15 0 0,0-1-8 0 0,0 1-8 0 0,0 1 15 0 0,0 0-16 0 0,0 0-22 0 0,0 0 12 0 0,0 0 13 0 0,0 0 7 0 0,0 0-16 0 0,0 0-15 0 0,0 0-10 0 0,0 0-3 0 0,0 0 11 0 0,0 0-11 0 0,0 0 3 0 0,0 0 0 0 0,0 0-21 0 0,0 0 7 0 0,0 0-8 0 0,0 0-32 0 0,0 0-2 0 0,-11-48-7632 0 0,11 42 4625 0 0,0 1-4746 0 0,0 2-4192 0 0</inkml:trace>
  <inkml:trace contextRef="#ctx0" brushRef="#br0" timeOffset="114992.873">2129 2533 3961 0 0,'0'0'2310'0'0,"0"0"-103"0"0,0 0 0 0 0,0 0 23 0 0,0 0-144 0 0,0 0-329 0 0,0 0-392 0 0,0 0-333 0 0,0 0-207 0 0,0 0-102 0 0,0 0-43 0 0,7 12 3010 0 0,18 40-1996 0 0,-18-35-1527 0 0,-2 0 1 0 0,0 1-1 0 0,-1-1 1 0 0,-1 1-1 0 0,0 0 0 0 0,-2-1 1 0 0,0 1-1 0 0,-1 18-167 0 0,-7 110 457 0 0,6-137-1451 0 0,1-13-3949 0 0,0-4-7498 0 0,0 8 2256 0 0</inkml:trace>
  <inkml:trace contextRef="#ctx0" brushRef="#br0" timeOffset="115406.185">1844 2986 11803 0 0,'0'0'3071'0'0,"0"0"-1477"0"0,0 0-697 0 0,0 0 74 0 0,0 0 184 0 0,0 0 45 0 0,0 0-102 0 0,0 0-201 0 0,0 0-137 0 0,0 0-60 0 0,0 0-62 0 0,0 0-71 0 0,0 0-46 0 0,22 2-33 0 0,113 8 374 0 0,-15 0 586 0 0,40-2-988 0 0,-118-30-2120 0 0,-37 15-3588 0 0,-3-1-4795 0 0,-2 8-1392 0 0</inkml:trace>
  <inkml:trace contextRef="#ctx0" brushRef="#br0" timeOffset="125024.745">3011 3649 9594 0 0,'0'0'3286'0'0,"0"0"-1211"0"0,0 0-600 0 0,0 0-53 0 0,0 0 45 0 0,0 0-116 0 0,0 0-260 0 0,0 0-295 0 0,0 0-227 0 0,0 0-107 0 0,0 0-57 0 0,0 0-25 0 0,2 26 1385 0 0,-19 29-125 0 0,-11 23-2123 0 0,34-84-3199 0 0,1 0-559 0 0,-5 3-2859 0 0,-2-1-4580 0 0</inkml:trace>
  <inkml:trace contextRef="#ctx0" brushRef="#br0" timeOffset="125653.805">3073 3546 5705 0 0,'0'0'2293'0'0,"0"0"-250"0"0,0 0-95 0 0,0 0-30 0 0,0 0-186 0 0,0 0-347 0 0,0 0-413 0 0,0 0-285 0 0,0 0-123 0 0,0 0-27 0 0,0 0 41 0 0,0 0-5 0 0,0 0-41 0 0,4 0 4287 0 0,-19 4-2077 0 0,13-2-2823 0 0,1-4-2811 0 0,1 2-4132 0 0,0 0-4981 0 0</inkml:trace>
  <inkml:trace contextRef="#ctx0" brushRef="#br0" timeOffset="128047.693">3007 3715 0 0 0,'0'0'623'0'0,"0"0"214"0"0,0 0 56 0 0,0 0 80 0 0,0 0 115 0 0,0 0 85 0 0,2 1-789 0 0,5 3 15524 0 0,-42 58-14479 0 0,17-29-1171 0 0,-2 22 1152 0 0,42-51-156 0 0,117-1 542 0 0,-131 4-1058 0 0,-8-8-5212 0 0,0-2-5134 0 0,0 0-1753 0 0</inkml:trace>
  <inkml:trace contextRef="#ctx0" brushRef="#br0" timeOffset="124462.688">3329 2636 0 0 0,'0'0'1691'0'0,"0"0"-159"0"0,0 0-46 0 0,0 0 136 0 0,0 0 158 0 0,0 0-20 0 0,0 0-225 0 0,0 0-292 0 0,0 0-232 0 0,0 0-100 0 0,0 0-8 0 0,7 2 1961 0 0,-1 1 5646 0 0,-63 19-6333 0 0,-134 55-2016 0 0,-1 11-6 0 0,18 0 204 0 0,163-82-276 0 0,11-6-76 0 0,1 0 1 0 0,-1 0-1 0 0,0 0 1 0 0,1 0 0 0 0,-1 0-1 0 0,1 0 1 0 0,-1 0 0 0 0,0 0-1 0 0,1 0 1 0 0,-1 0-1 0 0,0 1 1 0 0,1-1 0 0 0,-1 0-1 0 0,0 0 1 0 0,0 0 0 0 0,1 0-1 0 0,-1 1 1 0 0,0-1-1 0 0,1 0 1 0 0,-1 0 0 0 0,0 0-1 0 0,0 1 1 0 0,1-1 0 0 0,-1 0-1 0 0,0 1 1 0 0,0-1 0 0 0,0 0-1 0 0,1 0 1 0 0,-1 1-1 0 0,0-1 1 0 0,0 0 0 0 0,0 1-1 0 0,0-1 1 0 0,0 0 0 0 0,0 1-1 0 0,0-1 1 0 0,0 1-1 0 0,0-1 1 0 0,0 0 0 0 0,0 1-1 0 0,0-1 1 0 0,0 0 0 0 0,0 1-1 0 0,0-1 1 0 0,0 0-1 0 0,0 1 1 0 0,0-1 0 0 0,0 0-1 0 0,0 1 1 0 0,-1-1 0 0 0,1 0-1 0 0,0 1 1 0 0,0-1-1 0 0,-1 0-7 0 0,244 48 969 0 0,-32-12-877 0 0,-121-18-28 0 0,-138 9 544 0 0,-172 68-671 0 0,17 12-30 0 0,155-67 69 0 0,73-33 133 0 0,81-6 89 0 0,143 14 75 0 0,-38 2-173 0 0,-111-12 71 0 0,-102-5-777 0 0,2 0 241 0 0,0 0-186 0 0,0-8-4121 0 0,0 5-437 0 0,0 3-7456 0 0</inkml:trace>
  <inkml:trace contextRef="#ctx0" brushRef="#br0" timeOffset="146383.678">3708 2802 5041 0 0,'0'0'2366'0'0,"0"0"-618"0"0,0 0-375 0 0,0 0 7 0 0,0 0 68 0 0,0 0-80 0 0,0 0-226 0 0,0 0-316 0 0,0 0-281 0 0,0 0-180 0 0,0 0-63 0 0,0 22 2633 0 0,-46 188-290 0 0,24-74-2003 0 0,22-136-602 0 0,0 0-17 0 0,0 0 21 0 0,0 0-4 0 0,0 0 14 0 0,0 0 12 0 0,0 0 22 0 0,0 0 26 0 0,0 0 32 0 0,0 0 41 0 0,0 0 25 0 0,0 0 32 0 0,9-29 1355 0 0,1 2-1509 0 0,1 0 0 0 0,1 1 0 0 0,0 0 0 0 0,3 1 0 0 0,0 0 0 0 0,13-15-90 0 0,-14 19 10 0 0,92-126 146 0 0,-56 95-75 0 0,-48 52-62 0 0,-1 0-3 0 0,0 0-4 0 0,1 15 45 0 0,23 69 190 0 0,-5 78 34 0 0,-20-37-184 0 0,1-125-126 0 0,30-33 134 0 0,118-172 75 0 0,-36 68-166 0 0,-112 136-15 0 0,1 0 1 0 0,0 0-1 0 0,-1-1 1 0 0,1 1-1 0 0,0 0 1 0 0,0 0 0 0 0,0 1-1 0 0,0-1 1 0 0,0 0-1 0 0,0 1 1 0 0,0-1-1 0 0,0 1 1 0 0,0-1-1 0 0,0 1 1 0 0,0 0-1 0 0,0 0 1 0 0,0 0-1 0 0,0 0 1 0 0,0 0-1 0 0,1 1 1 0 0,-1-1-1 0 0,0 1 1 0 0,0-1 0 0 0,0 1-1 0 0,0 0 1 0 0,-1 0-1 0 0,1 0 1 0 0,0 0-1 0 0,0 0 1 0 0,0 0-1 0 0,-1 0 1 0 0,1 0-1 0 0,0 1 1 0 0,0 1 0 0 0,13 25 119 0 0,-14-4 15 0 0,-2 0 1 0 0,0 0-1 0 0,-2-1 1 0 0,0 1-1 0 0,-2-1 1 0 0,0 0 0 0 0,-6 11-135 0 0,-18 114 242 0 0,25-53-180 0 0,9-80-52 0 0,1-46-5708 0 0,-2 18-3393 0 0,-2 6-3199 0 0</inkml:trace>
  <inkml:trace contextRef="#ctx0" brushRef="#br0" timeOffset="146964.778">4529 3211 11626 0 0,'0'0'2336'0'0,"0"0"-491"0"0,0 0-268 0 0,0 0-113 0 0,0 0-170 0 0,0 0-270 0 0,0 0-304 0 0,0 0-228 0 0,0 0-112 0 0,0 0-12 0 0,0 0 6 0 0,0 0-4 0 0,0 0-4 0 0,-4 15-39 0 0,-32 110 1010 0 0,35-120-1276 0 0,0-2-12 0 0,0 0 1 0 0,0 0-1 0 0,1 0 1 0 0,-1 0-1 0 0,0 0 0 0 0,1 1 1 0 0,0-1-1 0 0,0 0 0 0 0,0 0 1 0 0,0 0-1 0 0,1 1 1 0 0,-1-1-1 0 0,1 0 0 0 0,0 0 1 0 0,0 0-1 0 0,0 0 0 0 0,0 0 1 0 0,1 1-50 0 0,-2-3-85 0 0,1-1 0 0 0,-1 1 1 0 0,1-1-1 0 0,-1 0 0 0 0,1 1 1 0 0,-1-1-1 0 0,1 0 0 0 0,-1 0 1 0 0,1 1-1 0 0,0-1 0 0 0,-1 0 1 0 0,1 0-1 0 0,-1 0 0 0 0,1 0 1 0 0,0 0-1 0 0,-1 0 0 0 0,1 0 1 0 0,-1 0-1 0 0,1 0 0 0 0,0 0 1 0 0,-1 0-1 0 0,1 0 0 0 0,-1 0 1 0 0,1-1-1 0 0,0 1 0 0 0,-1 0 1 0 0,1 0-1 0 0,-1-1 0 0 0,1 1 1 0 0,-1 0-1 0 0,1-1 0 0 0,-1 1 1 0 0,1 0-1 0 0,-1-1 0 0 0,1 1 1 0 0,-1-1-1 0 0,0 1 0 0 0,1-1 1 0 0,-1 1-1 0 0,0-1 0 0 0,1 1 1 0 0,-1-1-1 0 0,0 1 0 0 0,0-1 1 0 0,1 1-1 0 0,-1-1 0 0 0,0 1 1 0 0,0-1-1 0 0,0 0 0 0 0,0 1 1 0 0,0-1-1 0 0,0 0 0 0 0,0 0 85 0 0,8-23-10605 0 0,-8 23 10225 0 0,2-6-10621 0 0</inkml:trace>
  <inkml:trace contextRef="#ctx0" brushRef="#br0" timeOffset="147352.557">4649 2916 12963 0 0,'0'0'2154'0'0,"0"0"-438"0"0,0 0-220 0 0,0 0-99 0 0,0 0-169 0 0,0 0-211 0 0,0 0-226 0 0,0 0-163 0 0,0 0-90 0 0,0 0-43 0 0,0 0-35 0 0,0 0-23 0 0,-8 6-36 0 0,-40 28 400 0 0,78-69 87 0 0,-30 34-815 0 0,0 1 2 0 0,0 0 30 0 0,0 0 15 0 0,0 0 3 0 0,0 0-12 0 0,-13 9 183 0 0,10-11-4378 0 0,3-1 3128 0 0,0-1-1463 0 0,0 0-3055 0 0,2 1-6327 0 0</inkml:trace>
  <inkml:trace contextRef="#ctx0" brushRef="#br0" timeOffset="148452.99">4800 2773 6833 0 0,'0'0'1984'0'0,"0"0"-296"0"0,0 0-86 0 0,0 0-61 0 0,0 0-163 0 0,0 0-275 0 0,0 0-275 0 0,0 0-147 0 0,0 0-38 0 0,0 0 24 0 0,0 0 35 0 0,0 0-4 0 0,0 0-3 0 0,5 2-11 0 0,-3 0-542 0 0,1-1 0 0 0,0 1 0 0 0,0-1 1 0 0,0 0-1 0 0,0 0 0 0 0,0 0 0 0 0,0-1 0 0 0,0 1 0 0 0,0-1 0 0 0,0 1 0 0 0,0-1 0 0 0,0 0 0 0 0,0 0 0 0 0,0 0 0 0 0,0-1 0 0 0,0 1 0 0 0,0-1 0 0 0,0 0 0 0 0,0 1 1 0 0,0-2-1 0 0,0 1 0 0 0,0 0 0 0 0,1-1-142 0 0,52-42 1596 0 0,-56 44-1590 0 0,0 0 0 0 0,0 1 0 0 0,-1-1 0 0 0,1 0 0 0 0,0 1 1 0 0,0-1-1 0 0,0 1 0 0 0,0-1 0 0 0,-1 0 0 0 0,1 1 0 0 0,0-1 0 0 0,0 1 0 0 0,0-1 0 0 0,0 0 0 0 0,0 1 0 0 0,0-1 1 0 0,0 0-1 0 0,0 1 0 0 0,0-1 0 0 0,0 1 0 0 0,1-1 0 0 0,-1 0 0 0 0,0 1 0 0 0,0-1 0 0 0,0 1 0 0 0,0-1 0 0 0,0 0 0 0 0,1 1 1 0 0,-1-1-1 0 0,0 0 0 0 0,0 1 0 0 0,1-1 0 0 0,-1 0 0 0 0,0 0 0 0 0,1 1 0 0 0,-1-1 0 0 0,0 0 0 0 0,0 0 0 0 0,1 1 1 0 0,-1-1-1 0 0,1 0 0 0 0,-1 0 0 0 0,0 0 0 0 0,1 0 0 0 0,-1 0 0 0 0,0 0 0 0 0,1 1 0 0 0,-1-1 0 0 0,1 0 0 0 0,-1 0 0 0 0,0 0 1 0 0,1 0-1 0 0,-1 0 0 0 0,1 0 0 0 0,-1-1 0 0 0,0 1 0 0 0,1 0 0 0 0,-1 0 0 0 0,1 0 0 0 0,-1 0 0 0 0,0 0 0 0 0,1 0 1 0 0,-1-1-1 0 0,0 1 0 0 0,1 0 0 0 0,-1 0 0 0 0,0-1 0 0 0,1 1 0 0 0,-1 0-6 0 0,2 14 25 0 0,62 327 533 0 0,-32-193-581 0 0,-19-71 33 0 0,-8-84 427 0 0,-2-18-330 0 0,1 1-1 0 0,1 1 1 0 0,1-1-1 0 0,1 1 1 0 0,1 0-1 0 0,1 0 1 0 0,1 1 0 0 0,13-21-107 0 0,-4 3 78 0 0,93-221-9 0 0,-81 137-87 0 0,-32 111-750 0 0,-7 37-1412 0 0,5-14 1493 0 0,-3 3-570 0 0,2-3-2629 0 0,1-3-4425 0 0,3-4-3448 0 0</inkml:trace>
  <inkml:trace contextRef="#ctx0" brushRef="#br0" timeOffset="150661.827">5304 3292 2817 0 0,'0'0'5114'0'0,"0"0"-2599"0"0,0 0-1066 0 0,0 0-143 0 0,0 0 56 0 0,0 0 22 0 0,0 0-138 0 0,0 0-271 0 0,0 0-256 0 0,0 0-178 0 0,0 0-98 0 0,0 0-30 0 0,8 11 1914 0 0,-42 66-309 0 0,27-62-1899 0 0,3-8-67 0 0,0 1-1 0 0,1 0 0 0 0,-1 0 0 0 0,1 0 1 0 0,1 0-1 0 0,0 1 0 0 0,0-1 0 0 0,0 1 1 0 0,1-1-1 0 0,1 1 0 0 0,-1 0 0 0 0,1-1 1 0 0,1 3-52 0 0,-1-10-12 0 0,1-1 0 0 0,-1 1 0 0 0,0 0 0 0 0,1-1 0 0 0,-1 1 0 0 0,1 0 0 0 0,-1-1 0 0 0,1 1 0 0 0,0 0 0 0 0,-1-1 0 0 0,1 1 0 0 0,0-1 0 0 0,-1 1 0 0 0,1-1 0 0 0,0 1 0 0 0,-1-1 0 0 0,1 0 0 0 0,0 1 0 0 0,0-1 0 0 0,0 0 0 0 0,-1 1 0 0 0,1-1 0 0 0,0 0 0 0 0,0 0 0 0 0,0 0 0 0 0,0 0 0 0 0,-1 0 0 0 0,1 0 0 0 0,0 0 0 0 0,0 0 0 0 0,0 0 0 0 0,0 0 0 0 0,-1-1 0 0 0,1 1 0 0 0,0 0 0 0 0,0 0 0 0 0,-1-1 1 0 0,2 1 10 0 0,14-15-6237 0 0,-15 11 4141 0 0,2-9-8276 0 0,-3 9 4122 0 0</inkml:trace>
  <inkml:trace contextRef="#ctx0" brushRef="#br0" timeOffset="151100.47">5417 3119 8554 0 0,'0'0'4265'0'0,"0"0"-1985"0"0,0 0-850 0 0,0 0-65 0 0,0 0 38 0 0,0 0-64 0 0,0 0-188 0 0,0 0-269 0 0,0 0-234 0 0,0 0-149 0 0,0 0-87 0 0,0 0-51 0 0,0 0-15 0 0,-3 5-36 0 0,-20 44 688 0 0,23-48-987 0 0,0-1-7 0 0,9-21-202 0 0,13-5 361 0 0,-22 25-103 0 0,0 1 28 0 0,0 0 28 0 0,-7 12 620 0 0,-19 16-549 0 0,12-36-11419 0 0,14 7 7623 0 0,-1 0-8168 0 0</inkml:trace>
  <inkml:trace contextRef="#ctx0" brushRef="#br0" timeOffset="151784.7">5443 2559 9610 0 0,'0'0'2662'0'0,"0"0"-407"0"0,0 0-286 0 0,0 0-152 0 0,0 0-171 0 0,0 0-254 0 0,0 0-265 0 0,0 0-231 0 0,0 0-177 0 0,0 0-109 0 0,0 0-80 0 0,0 0-42 0 0,0 0-51 0 0,-6 0 1067 0 0,100-29-403 0 0,37 10-744 0 0,-128 38-304 0 0,-4-11-26 0 0,0-1 0 0 0,-1 0 1 0 0,0 0-1 0 0,0 0 0 0 0,-1 0 1 0 0,0 0-1 0 0,0-1 0 0 0,0 1 0 0 0,-1-1 1 0 0,0 0-1 0 0,0 0 0 0 0,-1 0 1 0 0,-2 2-28 0 0,-21 32 100 0 0,21-27-45 0 0,-19 46 143 0 0,26-58-187 0 0,-1 1 0 0 0,1-1-1 0 0,0 1 1 0 0,0-1-1 0 0,1 1 1 0 0,-1-1 0 0 0,0 1-1 0 0,0-1 1 0 0,1 1-1 0 0,-1-1 1 0 0,1 0 0 0 0,-1 1-1 0 0,1-1 1 0 0,-1 0-1 0 0,1 1 1 0 0,0-1-1 0 0,0 0 1 0 0,0 0 0 0 0,0 0-1 0 0,0 0 1 0 0,0 1-1 0 0,0-1 1 0 0,0-1 0 0 0,0 1-1 0 0,0 0 1 0 0,1 0-1 0 0,-1 0 1 0 0,0-1 0 0 0,0 1-1 0 0,1 0 1 0 0,-1-1-1 0 0,1 1 1 0 0,-1-1 0 0 0,1 0-1 0 0,-1 1 1 0 0,0-1-1 0 0,1 0 1 0 0,-1 0 0 0 0,1 0-1 0 0,-1 0 1 0 0,1 0-11 0 0,15 2 114 0 0,-1-1-1 0 0,0 0 1 0 0,1-1 0 0 0,-1-1-1 0 0,1 0 1 0 0,-1-2 0 0 0,1 0-1 0 0,0-1-113 0 0,16-5-431 0 0,-12 0-5168 0 0,-18 6-209 0 0,-1-1-6626 0 0</inkml:trace>
  <inkml:trace contextRef="#ctx0" brushRef="#br0" timeOffset="175241.466">16941 3550 0 0 0,'0'0'381'0'0,"0"0"388"0"0,0 0 307 0 0,0 0 227 0 0,0 0 89 0 0,0 0-84 0 0,0 0-201 0 0,0 0-236 0 0,0 0-191 0 0,0 0-74 0 0,8 2 1508 0 0,-5 0 3323 0 0,-1 71-1463 0 0,20 96-2827 0 0,-5-75-576 0 0,-4 1 1 0 0,-5 0 0 0 0,-2 56-572 0 0,6 257 992 0 0,5-143-160 0 0,-18-22-216 0 0,-14 62-21 0 0,26-168-416 0 0,1 88 196 0 0,11 62 27 0 0,-5 92 97 0 0,-38-228-319 0 0,14 51 40 0 0,-3-128-96 0 0,9-73-118 0 0,0 0 0 0 0,0-1 0 0 0,0 1-1 0 0,-1-1 1 0 0,1 1 0 0 0,0 0 0 0 0,0-1 0 0 0,0 1-1 0 0,0 0 1 0 0,0-1 0 0 0,1 1 0 0 0,-1-1 0 0 0,0 1 0 0 0,0 0-1 0 0,0-1 1 0 0,0 1 0 0 0,1-1 0 0 0,-1 1 0 0 0,0 0-1 0 0,1-1 1 0 0,-1 1 0 0 0,0-1 0 0 0,1 1 0 0 0,-1-1-1 0 0,1 1 1 0 0,-1-1 0 0 0,0 1 0 0 0,1-1 0 0 0,-1 0 0 0 0,1 1-1 0 0,0-1 1 0 0,-1 0 0 0 0,1 1 0 0 0,-1-1 0 0 0,1 0-1 0 0,-1 0 1 0 0,1 0 0 0 0,0 1 0 0 0,-1-1 0 0 0,1 0-1 0 0,-1 0 1 0 0,1 0 0 0 0,0 0 0 0 0,-1 0 0 0 0,1 0 0 0 0,0 0-1 0 0,-1 0 1 0 0,1 0 0 0 0,0-1 0 0 0,-1 1 0 0 0,1 0-1 0 0,0 0-5 0 0,19 0 104 0 0,170 32 310 0 0,-48-19-59 0 0,-61-3-123 0 0,-25-3-110 0 0,-10 1-69 0 0,35 7 84 0 0,172 21 118 0 0,-10-21-70 0 0,25-26 74 0 0,-7 11-123 0 0,-40 18 0 0 0,115-25 80 0 0,-170 14-173 0 0,241-7 108 0 0,-197-7-30 0 0,175 3 46 0 0,-151-3-6 0 0,-63 0-52 0 0,-61 7 18 0 0,-110 0-134 0 0,18 0 40 0 0,-21 0-2529 0 0,-8-2-168 0 0,0 0-6317 0 0,5 2-3574 0 0</inkml:trace>
  <inkml:trace contextRef="#ctx0" brushRef="#br0" timeOffset="187030.183">17077 6874 0 0 0,'0'3'5'0'0,"0"-2"65"0"0,0-1 183 0 0,0 0 78 0 0,0 0 29 0 0,0 0 57 0 0,0 0 65 0 0,0 0 49 0 0,0 0 78 0 0,0 0 55 0 0,0 0 22 0 0,0 0 32 0 0,0 0 31 0 0,0 0 21 0 0,0 0 65 0 0,0 0 71 0 0,0 0 21 0 0,0 0 21 0 0,10 2 7089 0 0,-3-1-5456 0 0,62-56-427 0 0,375-265 445 0 0,-262 199-2412 0 0,123-100 304 0 0,-97 70-205 0 0,36-15 166 0 0,-65 45-166 0 0,382-270 825 0 0,-385 269-778 0 0,-65 34-138 0 0,69-33-51 0 0,-65 36 7 0 0,37-36 86 0 0,-73 62-106 0 0,-49 37 226 0 0,-30 22-344 0 0,0 0-2 0 0,0 0-20 0 0,0 0-1 0 0,0 0 9 0 0,0 0 24 0 0,0 0-6 0 0,0 0-8 0 0,0 0 1 0 0,0 0 6 0 0,0 0 1 0 0,0 0-17 0 0,0 0 7 0 0,0 0 2 0 0,0 0-18 0 0,0 0 2 0 0,0 0 14 0 0,0 0 11 0 0,0 0 13 0 0,0 0-18 0 0,0 0-9 0 0,0 0-9 0 0,0 0 16 0 0,0 0-21 0 0,0 0-6 0 0,0 0 0 0 0,0 0 8 0 0,0 0 28 0 0,0 0-6 0 0,0 0-6 0 0,0 0-20 0 0,0 0 12 0 0,0 0-7 0 0,0 0-4 0 0,0 0 13 0 0,0 0-9 0 0,0 0-10 0 0,0 0-10 0 0,0 0 12 0 0,0 0 17 0 0,16-11 56 0 0,55-37-47 0 0,-24 18-32 0 0,-46 30 19 0 0,-1 0 21 0 0,0 0 22 0 0,0 0-25 0 0,0 0-8 0 0,0 0-6 0 0,0 0-21 0 0,0 0 18 0 0,0 0-9 0 0,0 0-10 0 0,0 0 22 0 0,0 0-13 0 0,12-11 103 0 0,-12 11-51 0 0,0 0-37 0 0,0 0-28 0 0,0 0-48 0 0,0 0 52 0 0,0 0 32 0 0,0 0 6 0 0,0 0 3 0 0,0 0-9 0 0,1-1 4 0 0,2-4 113 0 0,-57 11 213 0 0,-183-31-249 0 0,141 9 38 0 0,93 28-4 0 0,38 103-161 0 0,19 204 22 0 0,-45-208 27 0 0,1-100-18 0 0,-10-11 21 0 0,0 0 0 0 0,0 0-16 0 0,0 0 6 0 0,9-27 137 0 0,106-194-80 0 0,-69 145-70 0 0,16-37 28 0 0,-62 113-85 0 0,-1 0 0 0 0,1 0 1 0 0,0 0-1 0 0,0 0 1 0 0,-1 0-1 0 0,1 0 0 0 0,0 0 1 0 0,0 0-1 0 0,-1 0 1 0 0,1 0-1 0 0,0 0 0 0 0,0 0 1 0 0,-1 0-1 0 0,1 0 1 0 0,0 0-1 0 0,0 0 0 0 0,-1 0 1 0 0,1 0-1 0 0,0 0 0 0 0,0 0 1 0 0,-1-1-1 0 0,1 1 1 0 0,0 0-1 0 0,0 0 0 0 0,0 0 1 0 0,-1 0-1 0 0,1-1 1 0 0,0 1-1 0 0,0 0 0 0 0,0 0 1 0 0,0 0-1 0 0,-1-1 1 0 0,1 1-1 0 0,0 0 0 0 0,0 0 1 0 0,0-1-1 0 0,0 1 0 0 0,0 0 1 0 0,0 0-1 0 0,0-1 1 0 0,0 1-1 0 0,0 0 0 0 0,0 0 1 0 0,0-1-1 0 0,0 1 62 0 0,-24 19-2256 0 0,23-19 2036 0 0,-21 21-3712 0 0,9-6-3559 0 0,4-6-4355 0 0</inkml:trace>
  <inkml:trace contextRef="#ctx0" brushRef="#br0" timeOffset="189426.382">19430 5869 1560 0 0,'0'0'2133'0'0,"0"0"138"0"0,0 0 137 0 0,0 0 18 0 0,0 0-129 0 0,0 0-289 0 0,0 0-335 0 0,0 0-274 0 0,0 0-210 0 0,0 0-121 0 0,0 0-113 0 0,0 0-107 0 0,0 0-106 0 0,5 0 2619 0 0,-5 0-3259 0 0,4 15 242 0 0,7 26-126 0 0,-1 0 0 0 0,-3 0 0 0 0,-1 0 0 0 0,-2 1 0 0 0,-2 35-218 0 0,-2 48 103 0 0,0-124-94 0 0,0-1-8 0 0,0 0 21 0 0,0 0 15 0 0,0 0 4 0 0,0 0 13 0 0,0 0 28 0 0,0 0 21 0 0,0 0 29 0 0,0 0-8 0 0,0 0-7 0 0,2-27 582 0 0,1-7-630 0 0,2 0 0 0 0,1 0 0 0 0,2 0-1 0 0,1 1 1 0 0,2 0 0 0 0,1 0 0 0 0,9-14-69 0 0,-19 40 6 0 0,14-29 29 0 0,2 1-1 0 0,0 1 0 0 0,3 1 0 0 0,0 1 0 0 0,7-5-34 0 0,39-22-31 0 0,-65 60 40 0 0,1 0-1 0 0,0 0 0 0 0,-1 0 1 0 0,1 0-1 0 0,-1 0 0 0 0,0 0 1 0 0,1 1-1 0 0,-1-1 0 0 0,0 1 1 0 0,0 0-1 0 0,0 0 0 0 0,0-1 1 0 0,0 1-1 0 0,0 0 1 0 0,-1 1-1 0 0,1-1 0 0 0,-1 0 1 0 0,1 0-1 0 0,-1 1 0 0 0,0-1 1 0 0,0 1-1 0 0,0-1 0 0 0,0 1 1 0 0,0-1-1 0 0,-1 1 0 0 0,1 0 1 0 0,-1-1-1 0 0,0 1 0 0 0,0 0 1 0 0,0-1-1 0 0,0 1 0 0 0,0 1-8 0 0,0-3 11 0 0,15 70 246 0 0,-11-56-187 0 0,1-12-2544 0 0,-5 22-2114 0 0,0-17-2621 0 0,0-5 782 0 0,0-2-3506 0 0</inkml:trace>
  <inkml:trace contextRef="#ctx0" brushRef="#br0" timeOffset="190864.599">19444 5637 0 0 0,'0'0'1691'0'0,"0"0"-295"0"0,0 0-90 0 0,0 0 230 0 0,0 0 293 0 0,0 0 124 0 0,0 0-64 0 0,0 0-230 0 0,0 0-275 0 0,0 0-234 0 0,0 0-158 0 0,0 0-80 0 0,0 0-57 0 0,-8 0-34 0 0,-33 0 694 0 0,41 0-848 0 0,0 0-57 0 0,0 0-50 0 0,5 2 2955 0 0,21 4-3145 0 0,197-21 1479 0 0,-23-7-1547 0 0,-158 18-234 0 0,-41 4-72 0 0,-1 0 10 0 0,0 0 9 0 0,0 0 0 0 0,0 0-3 0 0,0 0 9 0 0,0 0 7 0 0,0 0 16 0 0,0 0 2 0 0,0 0-10 0 0,0 0 1 0 0,0 0-2 0 0,0 0 2 0 0,0 0-4 0 0,0 0-1 0 0,0 0 6 0 0,0 0 20 0 0,0 0 18 0 0,0 0 39 0 0,0 0-27 0 0,0 0-12 0 0,0 0-1 0 0,0 0-30 0 0,-23-11 247 0 0,-93-59-1005 0 0,105 57-1448 0 0,10 7-2266 0 0,1-1-4418 0 0,0 4-3054 0 0</inkml:trace>
  <inkml:trace contextRef="#ctx0" brushRef="#br0" timeOffset="191544.675">19419 5416 1712 0 0,'0'0'1987'0'0,"0"0"-210"0"0,0 0-6 0 0,0 0 168 0 0,0 0 73 0 0,0 0-146 0 0,0 0-286 0 0,0 0-310 0 0,0 0-251 0 0,0 0-179 0 0,0 0-97 0 0,0 0-56 0 0,0 0-47 0 0,0-11 2742 0 0,72 12-96 0 0,202-9-1376 0 0,-170 1-1732 0 0,-57 3-22 0 0,-49 4-582 0 0,2 0 95 0 0,0 0-120 0 0,-3 1-2649 0 0,-2 1-8616 0 0,5-2 73 0 0</inkml:trace>
  <inkml:trace contextRef="#ctx0" brushRef="#br0" timeOffset="197829.822">18818 3362 0 0 0,'-8'19'0'0'0,"7"-16"0"0"0</inkml:trace>
  <inkml:trace contextRef="#ctx0" brushRef="#br0" timeOffset="201289.785">17094 6819 0 0 0,'0'0'284'0'0,"0"0"282"0"0,0 0 104 0 0,0 0 4 0 0,0 0-54 0 0,0 0-136 0 0,0 0-131 0 0,0 0-74 0 0,0 0 17 0 0,0 0 103 0 0,-8 7 1712 0 0,-1 26 74 0 0,8-29-1892 0 0,-4-3 9261 0 0,47-108-7037 0 0,34-59-1096 0 0,94-136-347 0 0,-90 133-605 0 0,14-52-35 0 0,-12 73-381 0 0,-34 48 139 0 0,70-157 191 0 0,-4 14-171 0 0,-12 33 57 0 0,89-136 191 0 0,-15-15-5 0 0,-96 204-214 0 0,-39 53-86 0 0,-27 67-104 0 0,0-1-1 0 0,3 2 1 0 0,1 0 0 0 0,2 1 0 0 0,14-19-51 0 0,68-116 202 0 0,-25 39 64 0 0,-41 16 116 0 0,-20 71-370 0 0,11-18 34 0 0,-17 22 16 0 0,-2 18-23 0 0,-7 21-55 0 0,-1 1 13 0 0,0 0 19 0 0,0 0-4 0 0,4-14 306 0 0,-71 21 137 0 0,-123 1-343 0 0,154 9 24 0 0,36 13-204 0 0,44 95 106 0 0,45 128 41 0 0,-41-130-47 0 0,-39-108 1071 0 0,-9-16-1080 0 0,3-32 229 0 0,12-177-210 0 0,-4 163-33 0 0,-3-1 0 0 0,-2 1-1 0 0,-2-1 1 0 0,-2-8-9 0 0,-2 56-24 0 0,0 0 5 0 0,0 0 33 0 0,-8 0 0 0 0,0-1-1480 0 0,4 3-2608 0 0,-1 9-2946 0 0,5-9 5221 0 0,-2 2-10150 0 0</inkml:trace>
  <inkml:trace contextRef="#ctx0" brushRef="#br0" timeOffset="205064.577">18938 2990 0 0 0,'42'-33'83'0'0,"-42"33"371"0"0,0 0 268 0 0,0 0 127 0 0,0 0 69 0 0,0 0-3 0 0,0 0-99 0 0,-17 0 11268 0 0,7 0-8083 0 0,4 0-4615 0 0,1 2 776 0 0,0 0-1 0 0,0 1 0 0 0,0 0 1 0 0,0 0-1 0 0,1 0 0 0 0,-1 0 1 0 0,1 1-1 0 0,0 0 0 0 0,0 0 1 0 0,0 0-1 0 0,1 0 0 0 0,-1 0 0 0 0,1 1 1 0 0,0 0-1 0 0,-2 4-161 0 0,-3 2 202 0 0,6-9-187 0 0,0 1-1 0 0,0-1 0 0 0,0 0 1 0 0,1 0-1 0 0,-1 1 1 0 0,1-1-1 0 0,0 1 0 0 0,0-1 1 0 0,0 1-1 0 0,0 0 1 0 0,0-1-1 0 0,0 1 0 0 0,1 0 1 0 0,0 0-1 0 0,-1-1 1 0 0,1 1-1 0 0,0 0 0 0 0,0 0 1 0 0,0 0-1 0 0,1-1 1 0 0,-1 1-1 0 0,1 0 0 0 0,-1 0 1 0 0,1-1-1 0 0,0 1 1 0 0,0 0-1 0 0,0-1 0 0 0,1 1 1 0 0,-1-1-1 0 0,0 1 1 0 0,1-1-1 0 0,0 0 0 0 0,-1 0 1 0 0,1 0-1 0 0,0 0 0 0 0,0 0 1 0 0,0 0-1 0 0,1 0 1 0 0,0 0-15 0 0,0-1 81 0 0,0 0 0 0 0,0 0 0 0 0,1-1 0 0 0,-1 1 0 0 0,0-1 0 0 0,0 0 0 0 0,1 0 0 0 0,-1 0 0 0 0,0 0 0 0 0,1 0 0 0 0,-1-1 0 0 0,0 0 0 0 0,0 0 0 0 0,1 0 0 0 0,-1 0 0 0 0,0 0 0 0 0,0 0 0 0 0,0-1 0 0 0,0 0 0 0 0,-1 1 0 0 0,1-1 0 0 0,0 0 0 0 0,-1 0 0 0 0,1-1 0 0 0,-1 1 0 0 0,0 0 0 0 0,1-1 0 0 0,-1 1 0 0 0,-1-1 0 0 0,1 0 0 0 0,0 0 0 0 0,0 0 0 0 0,-1 0 0 0 0,0 0 0 0 0,0 0 0 0 0,0 0 0 0 0,0 0 0 0 0,0-1 0 0 0,0 0-81 0 0,-1 3 7 0 0,1 0-1 0 0,-1 1 1 0 0,0-1-1 0 0,0 0 1 0 0,1 0-1 0 0,-1 0 1 0 0,0 0 0 0 0,0 1-1 0 0,0-1 1 0 0,0 0-1 0 0,0 0 1 0 0,0 0-1 0 0,0 0 1 0 0,0 0-1 0 0,0 1 1 0 0,0-1 0 0 0,0 0-1 0 0,-1 0 1 0 0,1 0-1 0 0,0 0 1 0 0,-1 1-1 0 0,1-1 1 0 0,0 0 0 0 0,-1 0-1 0 0,1 1 1 0 0,-1-1-1 0 0,1 0 1 0 0,-1 1-1 0 0,0-1 1 0 0,1 0-1 0 0,-1 1 1 0 0,0-1 0 0 0,1 1-1 0 0,-1-1 1 0 0,0 1-1 0 0,1 0 1 0 0,-1-1-1 0 0,0 1 1 0 0,0-1 0 0 0,0 1-1 0 0,1 0 1 0 0,-1 0-1 0 0,0 0 1 0 0,0-1-1 0 0,0 1 1 0 0,0 0-1 0 0,0 0 1 0 0,1 0 0 0 0,-1 0-1 0 0,0 1 1 0 0,0-1-1 0 0,0 0 1 0 0,0 0-1 0 0,1 0 1 0 0,-1 1-1 0 0,0-1 1 0 0,0 0 0 0 0,0 1-1 0 0,1-1-6 0 0,-15 0-159 0 0,12 2 157 0 0,0-1 0 0 0,-1 1 0 0 0,1-1 0 0 0,0 1 0 0 0,0 0 1 0 0,0 0-1 0 0,0 0 0 0 0,0 1 0 0 0,1-1 0 0 0,-1 1 0 0 0,1-1 0 0 0,-1 1 0 0 0,1 0 0 0 0,0 0 0 0 0,0 0 0 0 0,0 0 0 0 0,1 0 0 0 0,-1 0 1 0 0,1 1-1 0 0,-1-1 0 0 0,1 1 0 0 0,0-1 0 0 0,0 1 0 0 0,1-1 0 0 0,-1 1 0 0 0,1-1 0 0 0,0 1 0 0 0,0 0 0 0 0,0-1 0 0 0,0 1 0 0 0,1-1 1 0 0,-1 1-1 0 0,1-1 0 0 0,1 3 2 0 0,-1-5 27 0 0,0 1 0 0 0,0 0 0 0 0,0-1 1 0 0,0 1-1 0 0,1-1 0 0 0,-1 1 0 0 0,0-1 0 0 0,1 0 1 0 0,0 0-1 0 0,-1 1 0 0 0,1-1 0 0 0,0 0 0 0 0,-1 0 1 0 0,1-1-1 0 0,0 1 0 0 0,0 0 0 0 0,0 0 0 0 0,0-1 1 0 0,0 0-1 0 0,0 1 0 0 0,0-1 0 0 0,0 0 0 0 0,0 0 1 0 0,0 0-1 0 0,0 0 0 0 0,0 0 0 0 0,-1 0 0 0 0,1 0 1 0 0,0-1-1 0 0,0 1 0 0 0,0-1 0 0 0,0 0 1 0 0,0 1-1 0 0,0-1 0 0 0,0 0 0 0 0,-1 0 0 0 0,1 0 1 0 0,0 0-1 0 0,-1-1 0 0 0,2 0-27 0 0,1-1 43 0 0,0 0 0 0 0,0 0 0 0 0,0-1 0 0 0,0 1 0 0 0,-1-1 0 0 0,1 0 0 0 0,-1 0 0 0 0,0 0 0 0 0,0-1 0 0 0,-1 1 0 0 0,1-1 0 0 0,-1 1 0 0 0,0-1 1 0 0,0 0-1 0 0,0 0 0 0 0,-1 0 0 0 0,0 0 0 0 0,0 0 0 0 0,0 0 0 0 0,-1 0 0 0 0,1-1 0 0 0,-1 0-43 0 0,-2 4-10 0 0,1 1 1 0 0,-1-1-1 0 0,0 1 0 0 0,0 0 1 0 0,0 0-1 0 0,1 0 0 0 0,-1 0 1 0 0,0 0-1 0 0,0 0 1 0 0,-1 0-1 0 0,1 1 0 0 0,0-1 1 0 0,0 1-1 0 0,0 0 1 0 0,0-1-1 0 0,0 1 0 0 0,0 0 1 0 0,-1 0-1 0 0,1 0 0 0 0,0 1 1 0 0,0-1-1 0 0,0 0 1 0 0,0 1-1 0 0,0-1 0 0 0,-1 1 1 0 0,1 0-1 0 0,0 0 0 0 0,-1 1 10 0 0,-64 52-232 0 0,67-54 232 0 0,-1 1 0 0 0,1 0 0 0 0,-1-1 0 0 0,1 1 0 0 0,-1 0 1 0 0,1 0-1 0 0,0 0 0 0 0,-1-1 0 0 0,1 1 0 0 0,0 0 0 0 0,0 0 0 0 0,0 0 0 0 0,-1-1 0 0 0,1 1 0 0 0,0 0 0 0 0,0 0 0 0 0,0 0 0 0 0,0 0 0 0 0,1-1 0 0 0,-1 1 0 0 0,0 0 0 0 0,0 0 0 0 0,0 0 0 0 0,1 0 0 0 0,-1-1 0 0 0,0 1 0 0 0,1 0 0 0 0,-1 0 0 0 0,0-1 0 0 0,1 1 0 0 0,-1 0 0 0 0,1-1 0 0 0,0 1 0 0 0,-1 0 0 0 0,1-1 0 0 0,-1 1 0 0 0,1-1 0 0 0,0 1 0 0 0,-1-1 0 0 0,1 1 0 0 0,0-1 0 0 0,0 0 0 0 0,0 1 0 0 0,-1-1 0 0 0,1 0 0 0 0,0 1 0 0 0,0-1 1 0 0,0 0-1 0 0,-1 0 0 0 0,1 0 0 0 0,0 0 0 0 0,0 0 0 0 0,1 0 0 0 0,46-2 591 0 0,-45 1-561 0 0,0 0 1 0 0,0-1 0 0 0,0 1-1 0 0,-1 0 1 0 0,1-1 0 0 0,0 0 0 0 0,-1 0-1 0 0,1 0 1 0 0,-1 0 0 0 0,1 0-1 0 0,-1 0 1 0 0,0-1 0 0 0,0 1 0 0 0,0-1-1 0 0,0 1 1 0 0,-1-1 0 0 0,1 0-1 0 0,-1 0 1 0 0,1 0 0 0 0,-1 0 0 0 0,0 0-1 0 0,0 0 1 0 0,-1 0 0 0 0,1 0-1 0 0,0 0 1 0 0,-1 0 0 0 0,0 0 0 0 0,0 0-1 0 0,0-1 1 0 0,0 1 0 0 0,-1-2-31 0 0,-30-9-772 0 0,7 17-3540 0 0,21 1 399 0 0,1-1-2970 0 0,2 1-5361 0 0</inkml:trace>
  <inkml:trace contextRef="#ctx0" brushRef="#br1" timeOffset="-211522.616">20265 4614 72 0 0,'0'0'747'0'0,"0"0"-358"0"0,0 0-135 0 0,0 0 47 0 0,0 0 63 0 0,0 0 36 0 0,0 0 10 0 0,0 0 64 0 0,0 0 200 0 0,0 0 303 0 0,0 0 316 0 0,0-2 12073 0 0,0-4-6691 0 0,-1-1-4735 0 0,-1-12-4627 0 0,2 15 4317 0 0,2-268 1016 0 0,-1 34-1982 0 0,-2 38-78 0 0,-19 108-457 0 0,-4-78 30 0 0,5-6-54 0 0,5-18-17 0 0,-5 45 19 0 0,3 24-47 0 0,1 33 2 0 0,-3-25 13 0 0,-7-65 16 0 0,4 21 17 0 0,2 15 13 0 0,13 64-115 0 0,6-124 2 0 0,-1 181 43 0 0,2-28-73 0 0,-18 58-1912 0 0,-34 42-3825 0 0,32-26-1753 0 0,14-13-4197 0 0</inkml:trace>
  <inkml:trace contextRef="#ctx0" brushRef="#br1" timeOffset="-208970.751">20251 4507 0 0 0,'0'0'187'0'0,"0"0"660"0"0,0 0 169 0 0,0 0-164 0 0,0 0-265 0 0,0 0-199 0 0,0 0-100 0 0,0 0 64 0 0,2-3 192 0 0,-1 2-199 0 0,6-7-375 0 0,-4 1 3233 0 0,4 15 10520 0 0,-6-5-11812 0 0,106 19 2921 0 0,33-17-3949 0 0,6 8-447 0 0,-3-5-75 0 0,122-22 187 0 0,-133 6-272 0 0,154 8 237 0 0,-24-3-212 0 0,-150-5-124 0 0,143 5 50 0 0,-20 6-227 0 0,-154 5 0 0 0,70-8 0 0 0,-150 0 0 0 0,-2 0 0 0 0,-1 0 0 0 0,-5-2-1838 0 0,2-5-5655 0 0,4 5 5446 0 0,1 2-10252 0 0</inkml:trace>
  <inkml:trace contextRef="#ctx0" brushRef="#br1" timeOffset="-207607.224">23121 4330 4585 0 0,'0'0'2846'0'0,"0"0"-786"0"0,0 0-179 0 0,0 0 175 0 0,0 0 91 0 0,0 0-112 0 0,0 0-281 0 0,0 0-350 0 0,0 0-275 0 0,0 0-206 0 0,0 0-118 0 0,2-1-71 0 0,9-4-41 0 0,-8 4-30 0 0,-3 1-90 0 0,0 0-86 0 0,0 0-86 0 0,0 0-72 0 0,0 0-44 0 0,-2 16 966 0 0,-7 7-1104 0 0,-1 0 1 0 0,-1-1 0 0 0,-1-1-1 0 0,-1 0 1 0 0,0 0-1 0 0,-2-1 1 0 0,-1-1 0 0 0,0-1-1 0 0,-1 0 1 0 0,-1-1-1 0 0,0-1 1 0 0,-14 9-148 0 0,-98 103 76 0 0,45-36-934 0 0,80-86-5256 0 0,9-19 2845 0 0,7-19-3002 0 0,-6 21 865 0 0,-2 3-3220 0 0</inkml:trace>
  <inkml:trace contextRef="#ctx0" brushRef="#br1" timeOffset="-207239.34">22832 4282 8090 0 0,'0'0'2326'0'0,"0"0"-165"0"0,0 0-146 0 0,0 0-98 0 0,0 0-193 0 0,0 0-310 0 0,0 0-267 0 0,0 0-175 0 0,0 0-136 0 0,0 0-109 0 0,0 0-84 0 0,0 0-92 0 0,0 0-69 0 0,-9-4-50 0 0,-24-13-39 0 0,32 18-353 0 0,1-1 0 0 0,-1 1 1 0 0,0-1-1 0 0,1 1 0 0 0,-1-1 1 0 0,1 1-1 0 0,-1 0 1 0 0,1-1-1 0 0,-1 1 0 0 0,1 0 1 0 0,-1-1-1 0 0,1 1 1 0 0,0 0-1 0 0,-1 0 0 0 0,1-1 1 0 0,0 1-1 0 0,-1 0 1 0 0,1 0-1 0 0,0 0 0 0 0,0-1 1 0 0,0 1-1 0 0,0 0 1 0 0,0 0-1 0 0,0 0 0 0 0,0-1 1 0 0,0 1-1 0 0,0 0 1 0 0,0 0-1 0 0,0 0 0 0 0,1-1 1 0 0,-1 1-1 0 0,0 0 1 0 0,1 0-1 0 0,-1 0 0 0 0,0-1 1 0 0,1 1-1 0 0,-1 0 1 0 0,1 0-41 0 0,8 12 256 0 0,0-1 0 0 0,1 1 0 0 0,0-2 0 0 0,1 1 1 0 0,1-2-1 0 0,-1 1 0 0 0,2-1 0 0 0,-1-1 0 0 0,3 0-256 0 0,13 13 294 0 0,30 20 131 0 0,-39-30-349 0 0,-2 0-1 0 0,0 1 1 0 0,0 0-1 0 0,-1 2 1 0 0,-1 0-1 0 0,-1 0 1 0 0,0 2-1 0 0,9 13-75 0 0,-2 66-70 0 0,-19-105-4185 0 0,8-21-479 0 0,-6 11-3976 0 0,-2 11-3026 0 0</inkml:trace>
  <inkml:trace contextRef="#ctx0" brushRef="#br1" timeOffset="-206575.293">23415 3991 8802 0 0,'0'0'2124'0'0,"0"0"-245"0"0,0 0-85 0 0,0 0-42 0 0,0 0-132 0 0,0 0-270 0 0,0 0-295 0 0,0 0-246 0 0,0 0-139 0 0,0 0-76 0 0,0 0-25 0 0,0 0 10 0 0,0 0-30 0 0,-13 5 1117 0 0,-59 90-522 0 0,16-3-729 0 0,85-125 1252 0 0,73-96-1487 0 0,-88 111-133 0 0,-14 17-18 0 0,0 1 6 0 0,0 0 8 0 0,-10 2 102 0 0,5 1-146 0 0,-1 0 21 0 0,-1 1-1 0 0,1 1 1 0 0,0-1-1 0 0,0 1 1 0 0,0 0 0 0 0,1 0-1 0 0,0 1 1 0 0,0 0-1 0 0,0 0 1 0 0,0 0 0 0 0,-1 4-20 0 0,1-3 34 0 0,4-6-47 0 0,-10 29-3842 0 0,3-18-240 0 0,3-7-2762 0 0,4-4 4659 0 0,-3 2-9854 0 0</inkml:trace>
  <inkml:trace contextRef="#ctx0" brushRef="#br1" timeOffset="-204069.203">20381 1572 2393 0 0,'0'0'1725'0'0,"0"0"8"0"0,0 0 87 0 0,0 0 100 0 0,0 0-34 0 0,0 0-242 0 0,0 0-330 0 0,0 0-319 0 0,0 0-231 0 0,0 0-146 0 0,0 0-60 0 0,2-1-12 0 0,7-9 939 0 0,-9 10-1099 0 0,0 0-50 0 0,0 0-19 0 0,0 0-19 0 0,0 0-22 0 0,11 30 1259 0 0,-3 87-283 0 0,-9-99-1188 0 0,0 0 0 0 0,2 0 0 0 0,0 0 1 0 0,1-1-1 0 0,0 1 0 0 0,2 0 0 0 0,0-1 0 0 0,1 0 0 0 0,1 0 0 0 0,0 0 1 0 0,2 0-65 0 0,-7-17 57 0 0,1 1 0 0 0,0-1 1 0 0,0 1-1 0 0,-1-1 0 0 0,1 0 0 0 0,0 0 1 0 0,0 0-1 0 0,-1 0 0 0 0,1 0 1 0 0,0 0-1 0 0,0 0 0 0 0,-1-1 1 0 0,1 1-1 0 0,0-1 0 0 0,0 1 1 0 0,-1-1-1 0 0,1 0 0 0 0,-1 1 1 0 0,1-1-1 0 0,0 0 0 0 0,-1 0 0 0 0,0 0 1 0 0,1 0-1 0 0,-1-1 0 0 0,0 1 1 0 0,1 0-1 0 0,-1-1 0 0 0,0 1 1 0 0,0 0-1 0 0,0-1 0 0 0,0 1 1 0 0,0-1-1 0 0,0 0 0 0 0,-1 1 1 0 0,1-1-1 0 0,-1 0 0 0 0,1 1 0 0 0,-1-1 1 0 0,1 0-1 0 0,-1 0 0 0 0,0 1 1 0 0,0-1-58 0 0,6-8 36 0 0,152-247 298 0 0,-153 248-285 0 0,-5 9-53 0 0,1 0 0 0 0,-1 1 0 0 0,0-1 0 0 0,0 0 0 0 0,0 1 0 0 0,1-1 0 0 0,-1 0 0 0 0,0 1 0 0 0,1-1 0 0 0,-1 0 0 0 0,0 0 0 0 0,0 1 0 0 0,1-1 0 0 0,-1 0 0 0 0,0 0 0 0 0,1 0 0 0 0,-1 0 0 0 0,1 1 0 0 0,-1-1 0 0 0,0 0 0 0 0,1 0 0 0 0,-1 0 0 0 0,0 0-1 0 0,1 0 1 0 0,-1 0 0 0 0,1 0 0 0 0,-1 0 0 0 0,0 0 0 0 0,1 0 0 0 0,-1 0 0 0 0,0 0 0 0 0,1 0 0 0 0,-1 0 0 0 0,1 0 0 0 0,-1-1 0 0 0,0 1 0 0 0,1 0 0 0 0,-1 0 0 0 0,0 0 0 0 0,1-1 0 0 0,-1 1 0 0 0,0 0 0 0 0,1 0 0 0 0,-1-1 0 0 0,0 1 0 0 0,0 0 0 0 0,1 0 0 0 0,-1-1 0 0 0,0 1 0 0 0,0 0 0 0 0,0-1 4 0 0,2 6-1 0 0,21 51 97 0 0,-3 1 0 0 0,-3 1 0 0 0,-2 1 0 0 0,-2 0 0 0 0,-3 1 0 0 0,-3 0 0 0 0,-2 13-96 0 0,-5 98 68 0 0,-3-153-39 0 0,0 0 1 0 0,0 0-1 0 0,-2-1 0 0 0,0 1 0 0 0,-1-1 0 0 0,-1 0 0 0 0,0-1 1 0 0,-6 8-30 0 0,8-15 35 0 0,0-1 0 0 0,0 0 0 0 0,-1 0 0 0 0,0 0 0 0 0,0-1 0 0 0,-1 0 0 0 0,0 0 1 0 0,-1 0-1 0 0,1-1 0 0 0,-1-1 0 0 0,0 1 0 0 0,-1-1 0 0 0,1 0 0 0 0,-1-1 0 0 0,-7 3-35 0 0,14-7 15 0 0,0 0-1 0 0,-1-1 0 0 0,1 1 0 0 0,0 0 0 0 0,0-1 0 0 0,0 0 0 0 0,0 1 0 0 0,0-1 0 0 0,0 0 0 0 0,0 0 0 0 0,0 0 0 0 0,0 0 0 0 0,0 0 0 0 0,0-1 0 0 0,0 1 0 0 0,1-1 0 0 0,-1 1 0 0 0,0-1 0 0 0,1 1 0 0 0,0-1 0 0 0,-1 0 1 0 0,1 0-1 0 0,0 0 0 0 0,0 0 0 0 0,0 0 0 0 0,0 0 0 0 0,0 0 0 0 0,0 0 0 0 0,1 0 0 0 0,-1 0 0 0 0,1 0 0 0 0,-1-1 0 0 0,1 1 0 0 0,0 0 0 0 0,0 0 0 0 0,0-1 0 0 0,0 1 0 0 0,0 0 0 0 0,1 0 0 0 0,-1 0 0 0 0,1-1 0 0 0,-1 1 1 0 0,1 0-1 0 0,0 0 0 0 0,0 0 0 0 0,0 0 0 0 0,0-1-14 0 0,0-16 20 0 0,1-4-32 0 0,1-1 1 0 0,2 1-1 0 0,0-1 1 0 0,1 1 0 0 0,2 1-1 0 0,0-1 1 0 0,1 2-1 0 0,9-14 12 0 0,0-7-282 0 0,-4-1-1378 0 0,-11 28-3185 0 0,-1 0-6420 0 0,0 11 101 0 0</inkml:trace>
  <inkml:trace contextRef="#ctx0" brushRef="#br1" timeOffset="-203400.433">21057 1333 9362 0 0,'0'0'2502'0'0,"0"0"-920"0"0,0 0-261 0 0,0 0 63 0 0,0 0-18 0 0,0 0-146 0 0,0 0-271 0 0,0 0-268 0 0,0 0-178 0 0,0 0-91 0 0,0 0-35 0 0,0 0-41 0 0,0 0-17 0 0,-5 10-16 0 0,-23 60 446 0 0,24-58-520 0 0,0 0 0 0 0,-1 0-1 0 0,0-1 1 0 0,-1 0 0 0 0,0 0 0 0 0,-1 0-1 0 0,0-1 1 0 0,-1 0 0 0 0,0 0-1 0 0,-3 2-228 0 0,10-11 101 0 0,1-1-13 0 0,0 0 10 0 0,0 0 0 0 0,0 0-4 0 0,0 0-3 0 0,0 0 4 0 0,0 0-3 0 0,0 0-6 0 0,0 0 40 0 0,0 0 10 0 0,0 0 9 0 0,30-64 414 0 0,81-49-430 0 0,-110 113-107 0 0,-1 0-1 0 0,0 0 14 0 0,0 0-9 0 0,0 0-19 0 0,0 0 21 0 0,0 0-7 0 0,0 0 3 0 0,0 0 3 0 0,0 0-19 0 0,0 0-15 0 0,-16 15 43 0 0,-51 80 148 0 0,19-31-8 0 0,43-59 57 0 0,0-2-3895 0 0,4-12-6453 0 0,1 5-1707 0 0</inkml:trace>
  <inkml:trace contextRef="#ctx0" brushRef="#br1" timeOffset="-200830">19089 3163 0 0 0,'0'0'571'0'0,"0"0"525"0"0,0 0 155 0 0,0 0 81 0 0,0 0 139 0 0,0 0 131 0 0,0 0 50 0 0,0 0-59 0 0,0 0-145 0 0,1 1 6388 0 0,1 0-3532 0 0,10 9-1697 0 0,43 52-290 0 0,-7-14-1560 0 0,2 6-366 0 0,-14-2-184 0 0,-20-26-73 0 0,38 37 94 0 0,-9-15-153 0 0,1 17 77 0 0,10 2 36 0 0,-4-7-125 0 0,43 49 126 0 0,-30-28-120 0 0,-26-15-33 0 0,-16-33-17 0 0,-14-17-9 0 0,1-1 0 0 0,1-1 0 0 0,0 1 0 0 0,1-2 0 0 0,0 0 0 0 0,1 0 0 0 0,1-1 0 0 0,0-1-10 0 0,67 49 36 0 0,-71-56-25 0 0,0 2 0 0 0,0-1 0 0 0,-1 1 0 0 0,1 0 0 0 0,-1 1-1 0 0,-1 0 1 0 0,1 1 0 0 0,-1 0 0 0 0,-1 0 0 0 0,1 0 0 0 0,-1 1 0 0 0,2 5-11 0 0,39 43 45 0 0,-13-23-17 0 0,-10-13 71 0 0,-24-20-91 0 0,15 14-162 0 0,-16-15 121 0 0,11-46-5583 0 0,-2 16-4123 0 0,-7 17-2957 0 0</inkml:trace>
  <inkml:trace contextRef="#ctx0" brushRef="#br1" timeOffset="-199050.952">19089 3181 0 0 0,'0'0'671'0'0,"0"0"284"0"0,0 0 65 0 0,0 0-43 0 0,0 0-26 0 0,0 0-44 0 0,0 0-7 0 0,0 0 13 0 0,0 0-8 0 0,-6-17 2684 0 0,5 14 732 0 0,1 2 3554 0 0,-5 38-2900 0 0,-13 23-4812 0 0,4-16 97 0 0,-1 10-185 0 0,-42 210 184 0 0,50-138 66 0 0,20-137 774 0 0,53-48-914 0 0,256-162-107 0 0,-159 121-34 0 0,-163 100-39 0 0,0 0 1 0 0,-1 0 0 0 0,1 0 0 0 0,0 0-1 0 0,-1 0 1 0 0,1 0 0 0 0,0-1 0 0 0,0 1-1 0 0,-1 0 1 0 0,1 0 0 0 0,0 0-1 0 0,0 0 1 0 0,-1-1 0 0 0,1 1 0 0 0,0 0-1 0 0,0 0 1 0 0,0-1 0 0 0,0 1-1 0 0,-1 0 1 0 0,1-1 0 0 0,0 1 0 0 0,0 0-1 0 0,0 0 1 0 0,0-1 0 0 0,0 1 0 0 0,0 0-1 0 0,0-1 1 0 0,0 1 0 0 0,0 0-1 0 0,0-1 1 0 0,0 1 0 0 0,0 0 0 0 0,0-1-1 0 0,0 1 1 0 0,0 0 0 0 0,0 0 0 0 0,0-1-1 0 0,0 1 1 0 0,0 0 0 0 0,0-1-1 0 0,0 1 1 0 0,0 0 0 0 0,1 0 0 0 0,-1-1-1 0 0,0 1 1 0 0,0 0 0 0 0,0-1-6 0 0,-14-1 79 0 0,-146-32-46 0 0,-29 9 60 0 0,177 23-93 0 0,-11-3 18 0 0,14-2-18 0 0,9 6 0 0 0,-10-13-1248 0 0,10 13 578 0 0,0-4-2918 0 0,0 2-6075 0 0,0 0-3034 0 0</inkml:trace>
  <inkml:trace contextRef="#ctx0" brushRef="#br1" timeOffset="-194598.776">18977 4481 7314 0 0,'0'0'2555'0'0,"0"0"-481"0"0,0 0-306 0 0,0 0-150 0 0,0 0-169 0 0,0 0-251 0 0,0 0-326 0 0,0 0-257 0 0,0 0-146 0 0,0 0-86 0 0,0 0-20 0 0,14 4 2117 0 0,7 41-866 0 0,6 134-259 0 0,-27-179-1278 0 0,-11-52 2158 0 0,12 32-2183 0 0,1 1-1 0 0,0 0 1 0 0,1 0-1 0 0,1 0 1 0 0,1 0-1 0 0,1 1 0 0 0,0-1 1 0 0,1 1-1 0 0,5-6-51 0 0,71-124 146 0 0,-75 137-132 0 0,-6 8-9 0 0,0-1 0 0 0,0 1 0 0 0,0 0 1 0 0,1 0-1 0 0,-1 0 0 0 0,1 1 0 0 0,0-1 0 0 0,-1 1 1 0 0,1-1-1 0 0,0 1 0 0 0,0 0 0 0 0,1 0 0 0 0,-1 0 1 0 0,0 0-1 0 0,1 1 0 0 0,-1 0 0 0 0,1-1 1 0 0,0 1-6 0 0,8 41 97 0 0,-10 56 96 0 0,-2-96-211 0 0,0 0-13 0 0,42-20-5843 0 0,-28 8-4953 0 0,-7 8-1149 0 0</inkml:trace>
  <inkml:trace contextRef="#ctx0" brushRef="#br1" timeOffset="-194108.138">19284 4812 7994 0 0,'0'0'3015'0'0,"0"0"-1092"0"0,0 0-371 0 0,0 0 26 0 0,0 0-70 0 0,0 0-203 0 0,0 0-313 0 0,0 0-280 0 0,0 0-158 0 0,0 0-60 0 0,0 0-6 0 0,0 0 30 0 0,2 23 2460 0 0,-15 39-1127 0 0,0-4-883 0 0,13-57-953 0 0,0-1-11 0 0,0 0-18 0 0,0 0 20 0 0,28-4-2473 0 0,-24-15-4839 0 0,-3 13 1221 0 0,-1 2-5666 0 0</inkml:trace>
  <inkml:trace contextRef="#ctx0" brushRef="#br1" timeOffset="-193669.327">19479 4503 12195 0 0,'0'0'2528'0'0,"0"0"-857"0"0,0 0-276 0 0,0 0 100 0 0,0 0-28 0 0,0 0-184 0 0,0 0-311 0 0,0 0-265 0 0,0 0-136 0 0,0 0-63 0 0,0 0-43 0 0,0 0-58 0 0,0 0-41 0 0,-4 9-45 0 0,-19 40 560 0 0,38-59 507 0 0,-26 17-427 0 0,-5 5-1010 0 0,28-21-1768 0 0,1-1-410 0 0,-1 0-5411 0 0,-6 5-4651 0 0</inkml:trace>
  <inkml:trace contextRef="#ctx0" brushRef="#br1" timeOffset="-189505.757">19496 4047 152 0 0,'0'0'1739'0'0,"0"0"-437"0"0,0 0-73 0 0,0 0 172 0 0,0 0 116 0 0,0 0-26 0 0,0 0-152 0 0,0 0-209 0 0,0 0-143 0 0,0 0-74 0 0,0 0-11 0 0,0 0 49 0 0,0 0 42 0 0,3-2-34 0 0,9-6-115 0 0,-9 7-122 0 0,-3 1-141 0 0,0 0-107 0 0,0 0-46 0 0,0 0-66 0 0,0 0-31 0 0,0 0-12 0 0,-4 14 1889 0 0,-70 68-1597 0 0,62-62-213 0 0,23-33 483 0 0,85-90-624 0 0,-196 190 1112 0 0,89-80-2636 0 0,34-28-1610 0 0,-8 8-3109 0 0,-7 8-5417 0 0</inkml:trace>
  <inkml:trace contextRef="#ctx0" brushRef="#br1" timeOffset="-188161.849">18730 4249 0 0 0,'0'0'952'0'0,"0"0"794"0"0,0 0 314 0 0,0 0 83 0 0,0 0-134 0 0,0 0-262 0 0,0 0-321 0 0,0 0-286 0 0,0 0-213 0 0,0 0-128 0 0,0 0-57 0 0,0 0-37 0 0,-5 0 3067 0 0,78-32 736 0 0,45-10-2933 0 0,-2 6-880 0 0,-80 32-554 0 0,-35 4-102 0 0,-1 0-9 0 0,0 0-3 0 0,0 0 4 0 0,0 0 5 0 0,0 0 15 0 0,0 0-6 0 0,0 0-18 0 0,0 0-2 0 0,0 0 27 0 0,0 0-9 0 0,0 0-9 0 0,0 0 4 0 0,0 0-5 0 0,0 0 2 0 0,0 0 9 0 0,0 0-2 0 0,0 0 4 0 0,-13-10 1705 0 0,-27-21-1285 0 0,-4-19-286 0 0,49 24-4135 0 0,9 18-3345 0 0,-10 4-4622 0 0</inkml:trace>
  <inkml:trace contextRef="#ctx0" brushRef="#br0" timeOffset="-181762.464">17405 4496 1296 0 0,'0'0'2207'0'0,"0"0"61"0"0,0 0 1 0 0,0 0-107 0 0,0 0-221 0 0,0 0-265 0 0,0 0-276 0 0,0 0-230 0 0,0 0-163 0 0,0 0-170 0 0,0 0-122 0 0,7 4 2544 0 0,41 110-1115 0 0,1-19-1868 0 0,-28-47 136 0 0,-20-55 2591 0 0,-6-15-2415 0 0,-51-106 127 0 0,48 98-631 0 0,1 0-1 0 0,2 0 1 0 0,1 0-1 0 0,1 0 1 0 0,1-1 0 0 0,2 1-1 0 0,3-14-83 0 0,-3 40 7 0 0,0-1-1 0 0,1 0 1 0 0,0 0-1 0 0,0 0 1 0 0,0 1-1 0 0,1-1 1 0 0,-1 0-1 0 0,1 1 1 0 0,0-1-1 0 0,1 1 1 0 0,-1 0-1 0 0,1 0 1 0 0,0 0-1 0 0,0 0 1 0 0,0 0-1 0 0,3-2-6 0 0,20 36 48 0 0,-23-24-44 0 0,0 1 0 0 0,0-1 0 0 0,-1 1 0 0 0,0 0-1 0 0,-1 0 1 0 0,1 0 0 0 0,-1 0 0 0 0,0 0 0 0 0,-1 0-1 0 0,0 0 1 0 0,0 0 0 0 0,-1 6-4 0 0,1 5-84 0 0,3-12-622 0 0,7-12-5700 0 0,-7 0 4287 0 0,0 1-3335 0 0,-2 1-5800 0 0</inkml:trace>
  <inkml:trace contextRef="#ctx0" brushRef="#br0" timeOffset="-173572.711">17145 4275 1008 0 0,'0'0'2019'0'0,"0"0"-76"0"0,0 0 24 0 0,0 0 27 0 0,0 0-81 0 0,0 0-176 0 0,0 0-207 0 0,0 0-167 0 0,0 0-112 0 0,0 0-100 0 0,0 0-127 0 0,6 7 6623 0 0,62-40-5971 0 0,193-99-691 0 0,-184 117-821 0 0,-77 15-190 0 0,0 0 36 0 0,0 0 2 0 0,0 0 10 0 0,0 0 33 0 0,0 0 2 0 0,0 0 2 0 0,0 0 14 0 0,0 0 13 0 0,0 0-21 0 0,0 0 4 0 0,0 0-1 0 0,0 0-17 0 0,0 0-10 0 0,0 0-1 0 0,0 0-5 0 0,0 0-15 0 0,0 0 17 0 0,0 0-9 0 0,0 0 0 0 0,0 0 11 0 0,0 0-19 0 0,0 0-11 0 0,0 0 2 0 0,0 0 8 0 0,0 0-6 0 0,-29 0 190 0 0,-97-27 73 0 0,30-4-60 0 0,95 21-3833 0 0,15 8-9956 0 0,-11 2 1347 0 0</inkml:trace>
  <inkml:trace contextRef="#ctx0" brushRef="#br0" timeOffset="-172730.592">17762 4558 3137 0 0,'0'0'2392'0'0,"0"0"-158"0"0,0 0-172 0 0,0 0-148 0 0,0 0-267 0 0,0 0-334 0 0,0 0-310 0 0,0 0-187 0 0,0 0-86 0 0,0 0-29 0 0,0 0-3 0 0,0 0-24 0 0,0 0-13 0 0,0 4 4196 0 0,0 128-2560 0 0,1-127-2210 0 0,1 1-1 0 0,-1-1 0 0 0,1 0 0 0 0,0 1 0 0 0,0-1 1 0 0,1 0-1 0 0,-1-1 0 0 0,1 1 0 0 0,0 0 0 0 0,1-1 0 0 0,-1 1 1 0 0,1-1-1 0 0,0 0 0 0 0,0 0 0 0 0,0-1 0 0 0,3 3-86 0 0,-5-5 27 0 0,0 0 0 0 0,0-1 0 0 0,0 1-1 0 0,-1-1 1 0 0,1 1 0 0 0,0-1-1 0 0,0 0 1 0 0,0 1 0 0 0,0-1-1 0 0,0 0 1 0 0,0 0 0 0 0,0-1 0 0 0,0 1-1 0 0,0 0 1 0 0,0-1 0 0 0,-1 1-1 0 0,1-1 1 0 0,0 1 0 0 0,0-1-1 0 0,0 0 1 0 0,-1 0 0 0 0,1 0 0 0 0,0 0-1 0 0,-1 0 1 0 0,1 0 0 0 0,-1 0-1 0 0,1-1 1 0 0,-1 1 0 0 0,1 0-1 0 0,-1-1 1 0 0,0 1 0 0 0,0-1 0 0 0,0 0-1 0 0,0 1 1 0 0,0-1 0 0 0,0 0-1 0 0,0 0 1 0 0,-1 1 0 0 0,1-1 0 0 0,-1 0-1 0 0,1 0 1 0 0,-1 0 0 0 0,0 0-1 0 0,1 0 1 0 0,-1-1-27 0 0,1-10-833 0 0,-1-5-2721 0 0,-5 4-2493 0 0,3 8-1963 0 0,-1 2-3263 0 0</inkml:trace>
  <inkml:trace contextRef="#ctx0" brushRef="#br0" timeOffset="-171998.589">17773 4256 10010 0 0,'0'0'2777'0'0,"0"0"-914"0"0,0 0-404 0 0,0 0-32 0 0,0 0-108 0 0,0 0-218 0 0,0 0-259 0 0,0 0-185 0 0,0 0-86 0 0,0 0-16 0 0,0 0 14 0 0,0 0-51 0 0,0 0-24 0 0,-13 8 1756 0 0,13-16 1459 0 0,0 8-3664 0 0,0 0-5 0 0,0 0-9 0 0,0 0-27 0 0,0 0 29 0 0,0 0-6 0 0,0 0 1 0 0,0 0 35 0 0,0 0-19 0 0,0 0-15 0 0,0 0 7 0 0,-24 12 91 0 0,24-12-127 0 0,0 0 5 0 0,0 0-1 0 0,0-1 1 0 0,0 1 0 0 0,0 0 0 0 0,0 0 0 0 0,0-1 0 0 0,0 1 0 0 0,0 0 0 0 0,0-1 0 0 0,0 1 0 0 0,0 0 0 0 0,0 0 0 0 0,0-1 0 0 0,0 1 0 0 0,0 0-1 0 0,0-1 1 0 0,0 1 0 0 0,0 0 0 0 0,0 0 0 0 0,-1-1 0 0 0,1 1 0 0 0,0 0 0 0 0,0 0 0 0 0,0-1 0 0 0,0 1 0 0 0,-1 0 0 0 0,1 0 0 0 0,0-1-1 0 0,0 1 1 0 0,0 0 0 0 0,-1 0 0 0 0,1 0-5 0 0,30-36 94 0 0,-46 57 246 0 0,16-21-346 0 0,0 0-10 0 0,0 0-10 0 0,0 0-24 0 0,0 0-30 0 0,14-17-1995 0 0,-4 10 717 0 0,9-8-5302 0 0,-14 10-5574 0 0</inkml:trace>
  <inkml:trace contextRef="#ctx0" brushRef="#br0" timeOffset="-167382.931">16434 3248 0 0 0,'0'0'926'0'0,"0"0"258"0"0,0 0 121 0 0,0 0 50 0 0,0 0 52 0 0,0 0 40 0 0,0 0 2 0 0,0 0-16 0 0,7-10-52 0 0,17-26-104 0 0,-24 36-1125 0 0,-1 0-1 0 0,1 0 0 0 0,-1 0 1 0 0,1 0-1 0 0,-1 0 0 0 0,1 0 1 0 0,-1 0-1 0 0,1 0 0 0 0,-1-1 1 0 0,1 1-1 0 0,-1 0 0 0 0,1 0 1 0 0,-1 0-1 0 0,1 0 1 0 0,-1-1-1 0 0,1 1 0 0 0,0 0 1 0 0,-1 0-1 0 0,1-1 0 0 0,-1 1 1 0 0,1 0-1 0 0,0-1 0 0 0,-1 1 1 0 0,1-1-1 0 0,0 1 0 0 0,-1 0 1 0 0,1-1-1 0 0,0 1 1 0 0,0-1-1 0 0,-1 1 0 0 0,1-1 1 0 0,0 1-1 0 0,0-1 0 0 0,0 1 1 0 0,0 0-1 0 0,0-1 0 0 0,0 1 1 0 0,0-1-1 0 0,0 1 0 0 0,0-1 1 0 0,0 1-1 0 0,0-1 1 0 0,0 1-1 0 0,0-1 0 0 0,0 1 1 0 0,0-1-1 0 0,0 1 0 0 0,0-1 1 0 0,1 1-1 0 0,-1-1 0 0 0,0 1 1 0 0,0-1-1 0 0,0 1 1 0 0,1-1-1 0 0,-1 1 0 0 0,0 0 1 0 0,1-1-1 0 0,-1 1 0 0 0,1 0-151 0 0,-10-1 3199 0 0,-11 138-2556 0 0,18-108-592 0 0,-1-4-17 0 0,1 1 0 0 0,1-1 1 0 0,1 1-1 0 0,2-1 0 0 0,0 1 0 0 0,3 5-34 0 0,-5-28 26 0 0,1 0-1 0 0,-1 0 1 0 0,1 0-1 0 0,-1 0 1 0 0,1 0-1 0 0,0 0 1 0 0,0 0-1 0 0,1-1 1 0 0,-1 1-1 0 0,0 0 1 0 0,1-1-1 0 0,0 1 1 0 0,0-1-1 0 0,-1 1 1 0 0,1-1-1 0 0,1 0 1 0 0,-1 0-1 0 0,0 0 1 0 0,0 0-1 0 0,1 0 1 0 0,-1-1-1 0 0,1 1 1 0 0,0-1-1 0 0,-1 1 1 0 0,1-1-1 0 0,0 0 1 0 0,0 0-1 0 0,0 0 1 0 0,0 0-1 0 0,0-1 1 0 0,0 1-1 0 0,0-1 1 0 0,0 0-1 0 0,0 0 1 0 0,0 0-1 0 0,0 0 1 0 0,0 0-1 0 0,0-1 1 0 0,0 0-1 0 0,0 1 1 0 0,2-2-26 0 0,1-3 78 0 0,1 0-1 0 0,-1 0 1 0 0,0 0 0 0 0,0-1 0 0 0,-1 0-1 0 0,1-1 1 0 0,-1 1 0 0 0,-1-1 0 0 0,1 0-1 0 0,-1 0 1 0 0,-1 0 0 0 0,1-1 0 0 0,1-6-78 0 0,11-26 42 0 0,-3-2-1 0 0,-2 1 1 0 0,-1-1 0 0 0,-2-1 0 0 0,0-20-42 0 0,-9 375 89 0 0,23-157-8 0 0,5 101-78 0 0,-27-229-1 0 0,0-1-1 0 0,-2 1 0 0 0,-1-1 0 0 0,-1 1 0 0 0,-2-1 0 0 0,0 0 0 0 0,-6 13-1 0 0,8-26 5 0 0,-1 0-1 0 0,0 0 0 0 0,-1-1 0 0 0,-1 0 0 0 0,0 0 0 0 0,0-1 0 0 0,-1 1 0 0 0,0-2 0 0 0,-1 1 1 0 0,-1-1-1 0 0,1-1 0 0 0,-11 9-4 0 0,19-17-2 0 0,-1 1 0 0 0,0-1 0 0 0,0 1 0 0 0,0-1 0 0 0,0 0 0 0 0,0 0 0 0 0,0 0 0 0 0,0 0 0 0 0,0 0 0 0 0,0 0 0 0 0,0 0 0 0 0,0-1 0 0 0,-1 1 0 0 0,1-1 0 0 0,0 0 0 0 0,0 0 0 0 0,-1 1 0 0 0,1-1 0 0 0,0-1 0 0 0,-1 1 0 0 0,1 0 0 0 0,0 0 0 0 0,0-1 0 0 0,-1 0 0 0 0,1 1 0 0 0,0-1 0 0 0,0 0 0 0 0,0 0 0 0 0,0 0 0 0 0,0 0 0 0 0,0 0 0 0 0,0-1 0 0 0,0 1 0 0 0,1-1 0 0 0,-1 1 0 0 0,0-1 0 0 0,1 1 0 0 0,-1-1 0 0 0,1 0 0 0 0,0 0 0 0 0,-1 0 0 0 0,1 0 0 0 0,0 0 0 0 0,0 0 0 0 0,0 0 0 0 0,1 0 0 0 0,-1 0 0 0 0,0-1 0 0 0,1 1 0 0 0,-1-1 2 0 0,1-17 2 0 0,1 1 1 0 0,1-1-1 0 0,1 0 0 0 0,0 1 1 0 0,1 0-1 0 0,1 0 0 0 0,1 0 1 0 0,1 0-1 0 0,1 1 1 0 0,0 0-1 0 0,1 1 0 0 0,1 0 1 0 0,1 0-1 0 0,0 1 0 0 0,1 0 1 0 0,1 1-1 0 0,2-2-2 0 0,10-18 0 0 0,121-131-176 0 0,-133 148-915 0 0,-11 15-3630 0 0,-2 2-4573 0 0,0 1-2821 0 0</inkml:trace>
  <inkml:trace contextRef="#ctx0" brushRef="#br0" timeOffset="-166182.953">21101 7279 0 0 0,'0'0'464'0'0,"0"0"1276"0"0,0 0 428 0 0,0 0 28 0 0,0 0-67 0 0,0 0-174 0 0,0 0-190 0 0,0 0-186 0 0,0 0-148 0 0,0 0-128 0 0,13 5 3844 0 0,-30 51 325 0 0,-42 19-3933 0 0,-80 40-699 0 0,-19-9-516 0 0,169-106-2079 0 0,22-44-4309 0 0,-26 22 135 0 0,-5 15 1181 0 0,0 3-3055 0 0</inkml:trace>
  <inkml:trace contextRef="#ctx0" brushRef="#br0" timeOffset="-165365.641">20810 7276 1448 0 0,'0'0'3172'0'0,"0"0"-709"0"0,0 0-223 0 0,0 0 23 0 0,0 0-14 0 0,0 0-146 0 0,0 0-288 0 0,0 0-368 0 0,0 0-312 0 0,0 0-224 0 0,0 0-131 0 0,0 0-44 0 0,-2-1-46 0 0,-14 2 1153 0 0,16-1-1386 0 0,0 0-70 0 0,26 17 2372 0 0,22 21-989 0 0,-13 21-1245 0 0,71 173-5 0 0,-65-156-366 0 0,-34-79-676 0 0,-7-27-4731 0 0,0 17-3185 0 0,0 8-4079 0 0</inkml:trace>
  <inkml:trace contextRef="#ctx0" brushRef="#br0" timeOffset="-155788.327">16786 7143 288 0 0,'0'0'1344'0'0,"0"0"-3"0"0,0 0 146 0 0,0 0 208 0 0,0 0 53 0 0,0 0-152 0 0,0 0-297 0 0,0 0-290 0 0,0 0-183 0 0,0 0-91 0 0,0 0 13 0 0,9 0 2242 0 0,-7 0 2758 0 0,-80-11-988 0 0,70 11-4678 0 0,-1 1 0 0 0,0 0 0 0 0,1 0-1 0 0,-1 1 1 0 0,1 0 0 0 0,0 0 0 0 0,-1 1 0 0 0,1 0 0 0 0,1 0 0 0 0,-1 1 0 0 0,0 0 0 0 0,1 1 0 0 0,0 0-1 0 0,0 0 1 0 0,0 0 0 0 0,0 1 0 0 0,-4 5-82 0 0,-51 89 640 0 0,40-38-369 0 0,-6 33 52 0 0,23 30 90 0 0,5-122-410 0 0,16 98 136 0 0,21-42 26 0 0,11-1-24 0 0,12-3 37 0 0,4-29-6 0 0,-10-15 66 0 0,28-11-6 0 0,-24-14 21 0 0,-5-5-220 0 0,-3-18 127 0 0,-24 12-103 0 0,9-12 38 0 0,11-40-10 0 0,-15 7 26 0 0,-25 17-59 0 0,-19-26-52 0 0,-3 26 0 0 0,-1 17 0 0 0,-18-12 0 0 0,-7 8 0 0 0,7 7 0 0 0,-40-19 0 0 0,32 26 0 0 0,15 15 0 0 0,-14 3 0 0 0,16 8-28 0 0,-5-22-1423 0 0,29 20 662 0 0,-2-5-1818 0 0,2 2-2995 0 0,2 1-5342 0 0</inkml:trace>
  <inkml:trace contextRef="#ctx0" brushRef="#br1" timeOffset="-142051.433">21000 4960 0 0 0,'0'0'1034'0'0,"0"0"287"0"0,0 0 191 0 0,0 0 108 0 0,0 0 27 0 0,0 0-62 0 0,0 0-112 0 0,0 0-144 0 0,0 0-105 0 0,0 0-66 0 0,0 0-60 0 0,3 3 1749 0 0,-1 1 4590 0 0,-111-22-5037 0 0,23 29-1698 0 0,12 22-57 0 0,3 40 24 0 0,39 5-314 0 0,14-16-106 0 0,7-10 81 0 0,22 47 39 0 0,63-7 67 0 0,-66-86-392 0 0,0-1 0 0 0,-1 0 0 0 0,2 0-1 0 0,-1-1 1 0 0,0 0 0 0 0,1 0 0 0 0,0-1 0 0 0,0 0 0 0 0,0-1-1 0 0,0 1 1 0 0,2-2-44 0 0,-2 2 44 0 0,71-3 372 0 0,-42-18-260 0 0,-34 17-140 0 0,1-1 0 0 0,-1 1 1 0 0,1-1-1 0 0,-1-1 1 0 0,0 1-1 0 0,0-1 0 0 0,0 1 1 0 0,0-1-1 0 0,0-1 0 0 0,0 1 1 0 0,-1 0-1 0 0,1-1 1 0 0,-1 0-1 0 0,2-3-16 0 0,27-41 0 0 0,-23 0 0 0 0,-7 18 0 0 0,-4-3 0 0 0,2 30 0 0 0,-2 3 0 0 0,-1 0 0 0 0,1 0 0 0 0,-58-19 0 0 0,-25 1 0 0 0,44 10 0 0 0,39 8 0 0 0,4 0 0 0 0,342 0 0 0 0,-343 0 0 0 0,-2 0-5 0 0,1 0-38 0 0,0 0-69 0 0,4-11-4955 0 0,3 8-7120 0 0,-5 3-573 0 0</inkml:trace>
</inkml:ink>
</file>

<file path=ppt/ink/ink5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04.3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182 276 11626 0 0,'0'0'2757'0'0,"0"0"-981"0"0,0 0-489 0 0,0 0-4 0 0,0 0 86 0 0,0 0-64 0 0,0 0-227 0 0,0 0-287 0 0,0 0-222 0 0,0 0-123 0 0,0 0-45 0 0,4-7 2402 0 0,25 68-1342 0 0,-17-24-1252 0 0,-1 1 1 0 0,-2-1 0 0 0,-2 1 0 0 0,-2 1 0 0 0,-1 0 0 0 0,-2-1 0 0 0,-1 1 0 0 0,-5 33-210 0 0,4 1 138 0 0,-6 107-10 0 0,6-179-154 0 0,0-1-24 0 0,0 0-12 0 0,0 0-34 0 0,0 0-10 0 0,0 0-10 0 0,0-27-2192 0 0,13-58-2052 0 0,-6 43 939 0 0,-3 20-331 0 0,0-1-3298 0 0,-3 8-2500 0 0</inkml:trace>
  <inkml:trace contextRef="#ctx0" brushRef="#br0" timeOffset="679.504">8 272 4665 0 0,'0'0'4150'0'0,"0"0"-1448"0"0,0 0-612 0 0,0 0-159 0 0,0 0-119 0 0,0 0-177 0 0,0 0-245 0 0,0 0-271 0 0,0 0-255 0 0,0 0-152 0 0,0 0-96 0 0,0 0-74 0 0,0 0-29 0 0,-4-2-43 0 0,1-1-530 0 0,3 3 103 0 0,1 0-1 0 0,-1 0 1 0 0,0 0-1 0 0,0 0 1 0 0,1 0-1 0 0,-1 0 1 0 0,0-1-1 0 0,0 1 0 0 0,1 0 1 0 0,-1 0-1 0 0,0 0 1 0 0,0 0-1 0 0,1 0 1 0 0,-1-1-1 0 0,0 1 1 0 0,0 0-1 0 0,0 0 1 0 0,1 0-1 0 0,-1-1 0 0 0,0 1 1 0 0,0 0-1 0 0,0 0 1 0 0,0-1-1 0 0,0 1 1 0 0,0 0-1 0 0,1 0 1 0 0,-1-1-1 0 0,0 1 1 0 0,0 0-1 0 0,0 0 0 0 0,0-1 1 0 0,0 1-1 0 0,0 0 1 0 0,0-1-1 0 0,0 1 1 0 0,0 0-1 0 0,0 0 1 0 0,0-1-1 0 0,0 1 1 0 0,0 0-1 0 0,0-1 0 0 0,-1 1 1 0 0,1 0-1 0 0,0 0 1 0 0,0-1-43 0 0,339-57 2472 0 0,-245 54-2384 0 0,-92 6-81 0 0,0 0-1 0 0,0 0 0 0 0,-1 0 0 0 0,1 0 0 0 0,-1 1 1 0 0,0-1-1 0 0,0 0 0 0 0,0 1 0 0 0,0-1 0 0 0,0 0 1 0 0,0 1-1 0 0,-1-1 0 0 0,1 1 0 0 0,-1-1 0 0 0,1 1 1 0 0,-1 0-1 0 0,0-1 0 0 0,0 1 0 0 0,0-1 1 0 0,-1 1-1 0 0,1-1 0 0 0,-1 1 0 0 0,1 0 0 0 0,-1-1 1 0 0,0 0-1 0 0,0 1 0 0 0,0-1 0 0 0,0 1 0 0 0,-2 1-6 0 0,-85 142 220 0 0,88-144-219 0 0,-1-1-1 0 0,1 1 0 0 0,0-1 0 0 0,-1 1 0 0 0,1 0 0 0 0,0-1 0 0 0,0 1 1 0 0,0 0-1 0 0,0-1 0 0 0,0 1 0 0 0,0 0 0 0 0,1-1 0 0 0,-1 1 0 0 0,1-1 1 0 0,-1 1-1 0 0,1-1 0 0 0,-1 1 0 0 0,1-1 0 0 0,0 1 0 0 0,0-1 0 0 0,-1 1 1 0 0,1-1-1 0 0,0 0 0 0 0,1 1 0 0 0,-1-1 0 0 0,0 0 0 0 0,0 0 1 0 0,0 0-1 0 0,1 0 0 0 0,-1 0 0 0 0,0 0 0 0 0,1 0 0 0 0,-1 0 0 0 0,1-1 1 0 0,1 1-1 0 0,56 24 53 0 0,-50-24-41 0 0,0 0 1 0 0,0 1-1 0 0,0 0 0 0 0,0 1 1 0 0,-1 0-1 0 0,0 0 0 0 0,1 1 1 0 0,-1 0-1 0 0,0 0 0 0 0,-1 1 1 0 0,1 0-1 0 0,-1 1 0 0 0,0-1 1 0 0,0 1-1 0 0,-1 1 0 0 0,1-1 1 0 0,-1 1-1 0 0,-1 0 0 0 0,0 1 1 0 0,0-1-1 0 0,0 1 0 0 0,-1 0 1 0 0,0 0-1 0 0,0 0 0 0 0,-1 1 1 0 0,0-1-1 0 0,-1 1 0 0 0,0 0 0 0 0,1 5-11 0 0,-5-6 55 0 0,0 1 0 0 0,-1-1 0 0 0,0 0 1 0 0,0 0-1 0 0,-1 0 0 0 0,0-1 0 0 0,0 1 1 0 0,-1-1-1 0 0,0 0 0 0 0,0 0 0 0 0,0-1 1 0 0,-1 0-1 0 0,0 0 0 0 0,-1 0 0 0 0,1 0 1 0 0,-1-1-1 0 0,0 0 0 0 0,0-1 0 0 0,-5 3-56 0 0,-3 4 48 0 0,-9 7-8 0 0,-1-1-1 0 0,0-2 1 0 0,-2-1 0 0 0,1 0 0 0 0,-2-2 0 0 0,1-1 0 0 0,-2-2-1 0 0,-9 2-39 0 0,38-10-35 0 0,-1-1 0 0 0,1 0 0 0 0,-1 1 0 0 0,1-1 0 0 0,-1 1 0 0 0,1-1-1 0 0,-1 0 1 0 0,1 0 0 0 0,-1 1 0 0 0,0-1 0 0 0,1 0 0 0 0,-1 0-1 0 0,1 0 1 0 0,-1 0 0 0 0,0 1 0 0 0,1-1 0 0 0,-1 0 0 0 0,0 0 0 0 0,1 0-1 0 0,-1 0 1 0 0,0-1 0 0 0,1 1 0 0 0,-1 0 0 0 0,1 0 0 0 0,-1 0-1 0 0,0 0 1 0 0,1-1 0 0 0,-1 1 0 0 0,1 0 0 0 0,-1 0 0 0 0,1-1 0 0 0,-1 1-1 0 0,1-1 1 0 0,-1 1 0 0 0,1 0 0 0 0,-1-1 0 0 0,1 1 0 0 0,-1-1-1 0 0,1 1 1 0 0,0-1 0 0 0,-1 1 0 0 0,1-1 0 0 0,0 0 0 0 0,-1 1-1 0 0,1-1 1 0 0,0 1 0 0 0,0-1 0 0 0,-1 0 0 0 0,1 1 0 0 0,0-1 0 0 0,0 1-1 0 0,0-1 1 0 0,0 0 0 0 0,0 1 0 0 0,0-1 0 0 0,0 0 0 0 0,0 1-1 0 0,0-1 1 0 0,0 1 0 0 0,1-1 0 0 0,-1 0 35 0 0,44-40-4276 0 0,-23 26-1364 0 0,-20 14 4978 0 0,11-7-11343 0 0</inkml:trace>
  <inkml:trace contextRef="#ctx0" brushRef="#br0" timeOffset="1798.877">928 640 11418 0 0,'0'0'2273'0'0,"0"0"-435"0"0,0 0-183 0 0,0 0-54 0 0,0 0-116 0 0,0 0-240 0 0,0 0-339 0 0,0 0-249 0 0,0 0-138 0 0,0 0-52 0 0,0 0-6 0 0,0 0-31 0 0,0 0-25 0 0,0 3-29 0 0,-24 122 1899 0 0,24-121-2242 0 0,1-1-1 0 0,-1 0 1 0 0,1 0-1 0 0,0 1 1 0 0,0-1-1 0 0,0 0 0 0 0,0 0 1 0 0,1 0-1 0 0,-1 0 1 0 0,1-1-1 0 0,0 1 1 0 0,0 0-1 0 0,0-1 1 0 0,0 1-1 0 0,0-1 1 0 0,0 1-1 0 0,1-1 0 0 0,-1 0 1 0 0,1 0-1 0 0,-1 0 1 0 0,1-1-1 0 0,0 1 1 0 0,0 0-1 0 0,0-1 1 0 0,0 0-1 0 0,0 0 1 0 0,0 0-1 0 0,0 0 0 0 0,1 0 1 0 0,-1-1-1 0 0,0 1 1 0 0,0-1-1 0 0,1 0 1 0 0,-1 0-1 0 0,0 0 1 0 0,0 0-1 0 0,1-1 1 0 0,-1 1-1 0 0,0-1 0 0 0,0 0 1 0 0,0 0-1 0 0,0 0 1 0 0,0 0-1 0 0,0-1 1 0 0,0 1-1 0 0,0-1 1 0 0,0 0-1 0 0,0 0-32 0 0,23-12 67 0 0,-1-2 0 0 0,0-1 0 0 0,-1-1 0 0 0,-1 0 1 0 0,-1-2-1 0 0,13-16-67 0 0,16-16 8 0 0,-50 122-148 0 0,-2-66 140 0 0,2 0 1 0 0,-1 0-1 0 0,0-1 1 0 0,1 1-1 0 0,-1 0 0 0 0,1 0 1 0 0,0-1-1 0 0,0 1 1 0 0,1-1-1 0 0,-1 1 1 0 0,1-1-1 0 0,-1 1 1 0 0,1-1-1 0 0,0 0 1 0 0,1 0-1 0 0,-1 0 1 0 0,0 0-1 0 0,1 0 0 0 0,0 0 1 0 0,0-1-1 0 0,-1 1 1 0 0,1-1-1 0 0,1 0 1 0 0,-1 0-1 0 0,0 0 1 0 0,1 0-1 0 0,-1-1 1 0 0,0 1-1 0 0,2 0 0 0 0,2-1 11 0 0,0 1 1 0 0,0-1-1 0 0,0 0 0 0 0,0 0 1 0 0,0-1-1 0 0,0 0 0 0 0,0 0 1 0 0,1-1-1 0 0,-1 1 0 0 0,0-2 1 0 0,0 1-1 0 0,0-1 0 0 0,-1 0 1 0 0,1-1-1 0 0,0 1 0 0 0,3-3-11 0 0,14-12 70 0 0,-1-1 0 0 0,0-1 0 0 0,-2-1 0 0 0,0-1-1 0 0,-1-1 1 0 0,-2 0 0 0 0,0-2 0 0 0,-1 0 0 0 0,5-12-70 0 0,57-109 254 0 0,-67 123-243 0 0,-1-1 0 0 0,-1 0 0 0 0,-1-1 0 0 0,-2 0 0 0 0,0-1 0 0 0,-1 0 0 0 0,-2 0 0 0 0,0 0 0 0 0,-2 0 0 0 0,-1 0 0 0 0,-1-1 0 0 0,-1-5-11 0 0,0 26 10 0 0,1 0-1 0 0,-1 0 0 0 0,0 0 1 0 0,-1 0-1 0 0,1 0 0 0 0,-1 0 1 0 0,0 1-1 0 0,0-1 0 0 0,-1 1 1 0 0,1-1-1 0 0,-1 1 0 0 0,0 0 1 0 0,0 0-1 0 0,0 0 0 0 0,-1 0 1 0 0,1 1-1 0 0,-1-1 0 0 0,0 1 1 0 0,-3-2-10 0 0,5 6 0 0 0,-1-1 1 0 0,0 1-1 0 0,1 0 1 0 0,-1 0-1 0 0,1 0 0 0 0,-1 0 1 0 0,1 0-1 0 0,0 0 1 0 0,-1 1-1 0 0,1-1 1 0 0,0 1-1 0 0,0 0 1 0 0,0 0-1 0 0,0 0 1 0 0,0-1-1 0 0,1 2 1 0 0,-1-1-1 0 0,0 0 1 0 0,1 0-1 0 0,0 1 1 0 0,-1-1-1 0 0,1 0 0 0 0,0 1 1 0 0,0-1-1 0 0,1 1 1 0 0,-1 0-1 0 0,0-1 1 0 0,1 1-1 0 0,-1-1 1 0 0,1 1-1 0 0,0 0 1 0 0,0 0-1 0 0,0-1 1 0 0,0 1-1 0 0,1 1 0 0 0,-3 9 0 0 0,-3 12 19 0 0,1 0 1 0 0,2 0-1 0 0,1 0 1 0 0,0 0-1 0 0,2 0 1 0 0,3 16-20 0 0,51 165 118 0 0,-42-170-92 0 0,-1 0 1 0 0,-2 0-1 0 0,-2 1 0 0 0,-1 0 1 0 0,-2 1-1 0 0,0 18-26 0 0,-8 43 16 0 0,3-99-45 0 0,0-1 0 0 0,-1 1 0 0 0,1 0-1 0 0,0 0 1 0 0,-1-1 0 0 0,1 1 0 0 0,0 0 0 0 0,-1 0 0 0 0,1 0 0 0 0,0 0-1 0 0,-1 0 1 0 0,1-1 0 0 0,0 1 0 0 0,-1 0 0 0 0,1 0 0 0 0,0 0-1 0 0,-1 0 1 0 0,1 0 0 0 0,-1 0 0 0 0,1 0 0 0 0,0 0 0 0 0,-1 0-1 0 0,1 0 1 0 0,0 1 0 0 0,-1-1 0 0 0,1 0 0 0 0,0 0 0 0 0,-1 0 0 0 0,1 0-1 0 0,0 0 1 0 0,-1 1 0 0 0,1-1 0 0 0,0 0 0 0 0,-1 0 0 0 0,1 1-1 0 0,0-1 1 0 0,0 0 0 0 0,-1 0 0 0 0,1 1 0 0 0,0-1 0 0 0,0 0-1 0 0,0 1 1 0 0,-1-1 0 0 0,1 0 0 0 0,0 1 29 0 0,-5-44-1851 0 0,5 39 1713 0 0,0-49-2679 0 0,-1-2-2914 0 0,-4 20-5418 0 0,1 20 2495 0 0</inkml:trace>
  <inkml:trace contextRef="#ctx0" brushRef="#br0" timeOffset="2044.178">1407 368 12075 0 0,'0'0'3659'0'0,"0"0"-1200"0"0,0 0-678 0 0,0 0-273 0 0,0 0-164 0 0,0 0-121 0 0,0 0-129 0 0,0 0-163 0 0,0 0-119 0 0,0 0-79 0 0,0 0-127 0 0,0 0-89 0 0,0 0-54 0 0,34-6-52 0 0,111-20-42 0 0,132-30 802 0 0,-178 34-1146 0 0,-32 8-332 0 0,-39 9-2211 0 0,0-2-5412 0 0,-23 7-4422 0 0</inkml:trace>
</inkml:ink>
</file>

<file path=ppt/ink/ink5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0.79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3 188 12387 0 0,'0'0'2021'0'0,"0"0"-360"0"0,0 0-197 0 0,0 0-10 0 0,0 0-98 0 0,0 0-197 0 0,0 0-195 0 0,0 0-185 0 0,0 0-112 0 0,0 0-72 0 0,0 0-37 0 0,0 0-58 0 0,0 0-51 0 0,-2-1-51 0 0,116-9 2476 0 0,252 10-1577 0 0,-405-26-36 0 0,29 19-1253 0 0,0-1 0 0 0,1 0-1 0 0,-1-1 1 0 0,2 0 0 0 0,-1 0 0 0 0,1-1-1 0 0,1 0 1 0 0,-1-1 0 0 0,2 0-1 0 0,-2-4-7 0 0,-27-28-1763 0 0,34 42 1878 0 0,1 1-3433 0 0,-1 0-3785 0 0,1 0 4552 0 0,0 0-9317 0 0</inkml:trace>
</inkml:ink>
</file>

<file path=ppt/ink/ink5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4.64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16812 0 0,'0'0'1512'0'0,"0"0"-355"0"0,0 0-80 0 0,0 0 63 0 0,0 0-20 0 0,0 0-150 0 0,0 0-238 0 0,0 0-240 0 0,0 0-112 0 0,0 0-4 0 0,0 0 20 0 0,0 0 28 0 0,0 0-8 0 0,7 0-49 0 0,196 29 2316 0 0,-131-26-2015 0 0,-41-2-6111 0 0,-34-1 3753 0 0,-7 0-8808 0 0,5 3-1313 0 0</inkml:trace>
</inkml:ink>
</file>

<file path=ppt/ink/ink5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5.07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15091 0 0,'0'0'2175'0'0,"0"0"-766"0"0,0 0-393 0 0,0 0 16 0 0,0 0 64 0 0,0 0-57 0 0,0 0-191 0 0,0 0-226 0 0,0 0-127 0 0,0 0-23 0 0,0 0-25 0 0,0 0-14 0 0,0 0-34 0 0,5 1-43 0 0,165 24 2702 0 0,-25-28-2672 0 0,-121-5-378 0 0,-24 8-28 0 0,0 0-14 0 0,0 0-5 0 0,0 0-21 0 0,0 0-11 0 0,0 0-6 0 0,0 0-24 0 0,0 0-23 0 0,0 0-32 0 0,0 0-28 0 0,-1-2-5157 0 0,-2-3-7821 0 0,3 1 2149 0 0</inkml:trace>
</inkml:ink>
</file>

<file path=ppt/ink/ink5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0.11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0 126 9410 0 0,'0'0'1854'0'0,"0"0"-273"0"0,0 0-68 0 0,0 0 76 0 0,0 0 12 0 0,0 0-204 0 0,0 0-280 0 0,0 0-237 0 0,0 0-188 0 0,0 0-148 0 0,0 0-78 0 0,0-6 1418 0 0,31 108-46 0 0,-21-52-1489 0 0,-1 1 0 0 0,-3-1 1 0 0,-3 1-1 0 0,-1 12-349 0 0,-2 69 1834 0 0,0-144-1724 0 0,-1-27 20 0 0,1 0 0 0 0,3 0 1 0 0,1 0-1 0 0,2 1 0 0 0,7-25-130 0 0,-8 43-1 0 0,4-16 25 0 0,2 0 1 0 0,0 1 0 0 0,3 1-1 0 0,1 0 1 0 0,1 1 0 0 0,2 0-1 0 0,13-18-24 0 0,-29 49 1 0 0,-1-1 1 0 0,1 1-1 0 0,-1-1 0 0 0,1 1 0 0 0,0 0 1 0 0,0 0-1 0 0,0-1 0 0 0,0 2 0 0 0,0-1 1 0 0,1 0-1 0 0,-1 0 0 0 0,0 1 0 0 0,1-1 1 0 0,0 1-1 0 0,-1 0 0 0 0,1-1 0 0 0,0 1 1 0 0,-1 0-1 0 0,1 1 0 0 0,0-1 0 0 0,0 1 1 0 0,0-1-1 0 0,0 1 0 0 0,0 0 0 0 0,0 0 0 0 0,-1 0 1 0 0,1 0-1 0 0,0 0 0 0 0,0 1 0 0 0,0 0 1 0 0,0-1-1 0 0,0 1 0 0 0,-1 0 0 0 0,1 0 1 0 0,0 0-1 0 0,-1 1 0 0 0,1-1 0 0 0,-1 1 1 0 0,1-1-1 0 0,-1 1 0 0 0,0 0 0 0 0,0 0 1 0 0,0 0-1 0 0,1 0-1 0 0,1 6 18 0 0,0-1 0 0 0,0 1 0 0 0,0 0 0 0 0,-1 0 0 0 0,0 0 0 0 0,0 0 0 0 0,-1 1 0 0 0,0-1 0 0 0,-1 1 1 0 0,0-1-1 0 0,0 8-18 0 0,2 14 29 0 0,-2-32-4059 0 0,7-14-2268 0 0,-6 13 2116 0 0,1-1-7351 0 0</inkml:trace>
  <inkml:trace contextRef="#ctx0" brushRef="#br0" timeOffset="3509.716">389 711 6721 0 0,'0'0'1827'0'0,"0"0"-325"0"0,0 0-110 0 0,0 0 138 0 0,0 0 112 0 0,0 0-111 0 0,0 0-282 0 0,0 0-324 0 0,0 0-268 0 0,0 0-172 0 0,0 0-84 0 0,0 0-15 0 0,0 0-11 0 0,-4-7 2479 0 0,-31 52-1468 0 0,-3 36-996 0 0,34-69-291 0 0,0 0 0 0 0,1 0 0 0 0,1 0 0 0 0,0 0 0 0 0,0 1 0 0 0,2-1 0 0 0,-1 1 0 0 0,2-1 0 0 0,1 13-99 0 0,0-23 81 0 0,0 0-1 0 0,0 0 1 0 0,0 0-1 0 0,0 0 1 0 0,1-1-1 0 0,-1 1 0 0 0,1-1 1 0 0,-1 1-1 0 0,1-1 1 0 0,0 0-1 0 0,-1 0 1 0 0,1 0-1 0 0,0 0 1 0 0,0 0-1 0 0,0-1 1 0 0,-1 1-1 0 0,1-1 1 0 0,0 0-1 0 0,0 0 1 0 0,0 0-1 0 0,1 0-80 0 0,21-7 257 0 0,-18-9-4157 0 0,-14-16-8148 0 0,4 28 809 0 0</inkml:trace>
  <inkml:trace contextRef="#ctx0" brushRef="#br0" timeOffset="4023.436">558 365 8058 0 0,'0'0'2655'0'0,"0"0"-585"0"0,0 0-297 0 0,0 0-116 0 0,0 0-149 0 0,0 0-248 0 0,0 0-302 0 0,0 0-255 0 0,0 0-198 0 0,0 0-107 0 0,0 0-48 0 0,0 0-43 0 0,0 0 41 0 0,-2 3 15 0 0,-29 42 1355 0 0,31-45-1672 0 0,0 0 25 0 0,0 0 2 0 0,0 0 10 0 0,0 0 30 0 0,0 0-33 0 0,0 0 6 0 0,0 0 2 0 0,0 0-14 0 0,0 0 41 0 0,0 0 5 0 0,17-21 414 0 0,-17 20-605 0 0,11-11 471 0 0,-16 11 476 0 0,-21 17-598 0 0,25-13-1030 0 0,1 2-5228 0 0,0-1-115 0 0,-2-1-5546 0 0</inkml:trace>
</inkml:ink>
</file>

<file path=ppt/ink/ink5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7.6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24 14211 0 0,'0'0'1528'0'0,"0"0"-443"0"0,0 0-212 0 0,0 0 5 0 0,0 0 40 0 0,0 0-41 0 0,0 0-152 0 0,0 0-203 0 0,0 0-157 0 0,0 0-57 0 0,0 0-13 0 0,0 4 21 0 0,33 150 1678 0 0,-24 118-1552 0 0,-38-136 1508 0 0,31-166-1751 0 0,2-1 0 0 0,1 0-1 0 0,1 1 1 0 0,2 0 0 0 0,11-28-199 0 0,-2 5 64 0 0,1-2 54 0 0,4 1 1 0 0,1 1 0 0 0,29-46-119 0 0,-1 35 193 0 0,-48 64-180 0 0,-1-1 0 0 0,1 1 0 0 0,0 0 0 0 0,0 0 1 0 0,0 0-1 0 0,-1 0 0 0 0,1 1 0 0 0,0-1 0 0 0,0 1 0 0 0,-1 0 0 0 0,1 0 0 0 0,0 0 0 0 0,-1 0 0 0 0,1 0 0 0 0,-1 0 0 0 0,1 1 0 0 0,-1-1 0 0 0,1 1 0 0 0,-1 0 1 0 0,0-1-1 0 0,0 1 0 0 0,0 0 0 0 0,0 1 0 0 0,0-1 0 0 0,-1 0 0 0 0,1 0 0 0 0,-1 1 0 0 0,1-1 0 0 0,-1 1 0 0 0,0-1 0 0 0,0 1 0 0 0,0 0 0 0 0,0-1 0 0 0,0 1 1 0 0,-1 0-1 0 0,1 0 0 0 0,-1-1 0 0 0,0 3-13 0 0,7 10 106 0 0,27 44-421 0 0,-57-77-6222 0 0,19 14 677 0 0,0 0-5740 0 0</inkml:trace>
</inkml:ink>
</file>

<file path=ppt/ink/ink5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8.39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0 144 6369 0 0,'0'0'4756'0'0,"0"0"-2251"0"0,0 0-762 0 0,0 0-55 0 0,0 0-60 0 0,0 0-195 0 0,0 0-296 0 0,0 0-318 0 0,0 0-228 0 0,0 0-107 0 0,0 0-39 0 0,0 0-23 0 0,0 0 25 0 0,12-4 1069 0 0,149 12 1340 0 0,182-1-1010 0 0,-386-22-1742 0 0,-36-55-160 0 0,35 20-2906 0 0,44 39-631 0 0,0 5-4674 0 0,0 3-3539 0 0</inkml:trace>
</inkml:ink>
</file>

<file path=ppt/ink/ink5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8.80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 1 7538 0 0,'0'0'2565'0'0,"0"0"-759"0"0,0 0-217 0 0,0 0 87 0 0,0 0 48 0 0,0 0-102 0 0,0 0-230 0 0,0 0-230 0 0,0 0-226 0 0,0 0-132 0 0,0 0-86 0 0,0 0-63 0 0,0 0-59 0 0,-4 0-47 0 0,-13 0-59 0 0,13 0-80 0 0,4 0-51 0 0,0 0-71 0 0,0 0-45 0 0,0 0-26 0 0,14 0 690 0 0,216 1 2175 0 0,-114 1-5421 0 0,-58-2-2979 0 0,0 0-3975 0 0,-52 0-3029 0 0</inkml:trace>
</inkml:ink>
</file>

<file path=ppt/ink/ink5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19.24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1 678 11410 0 0,'0'0'1858'0'0,"0"0"-368"0"0,0 0-21 0 0,0 0 140 0 0,0 0 0 0 0,0 0-160 0 0,0 0-224 0 0,0 0-211 0 0,0 0-153 0 0,0 0-115 0 0,0 0-99 0 0,0 0-70 0 0,16 0-53 0 0,116 4 1061 0 0,-39-6-495 0 0,1 0-4167 0 0,-98-2-9411 0 0,1 4 898 0 0</inkml:trace>
  <inkml:trace contextRef="#ctx0" brushRef="#br0" timeOffset="333.472">200 446 15363 0 0,'0'0'1863'0'0,"0"0"-436"0"0,0 0-168 0 0,0 0-46 0 0,0 0-96 0 0,0 0-157 0 0,0 0-197 0 0,0 0-175 0 0,0 0-88 0 0,0 0-52 0 0,0 0-47 0 0,0 0-43 0 0,0 0-16 0 0,-2 19-24 0 0,-8 120 387 0 0,-15 178-483 0 0,25-289-1259 0 0,0-22-3550 0 0,0 0-4407 0 0,0-6-2283 0 0</inkml:trace>
  <inkml:trace contextRef="#ctx0" brushRef="#br0" timeOffset="926.314">550 571 13195 0 0,'0'0'1273'0'0,"0"0"-435"0"0,0 0-46 0 0,0 0 180 0 0,0 0 107 0 0,0 0-56 0 0,0 0-239 0 0,0 0-241 0 0,0 0-191 0 0,0 0-108 0 0,0 0-54 0 0,-2 32-76 0 0,-6 101-38 0 0,-19 29 169 0 0,16-125-226 0 0,-11 70 2299 0 0,30-128-819 0 0,27-57-403 0 0,3-15-624 0 0,5 1 1 0 0,3 2-1 0 0,55-77-472 0 0,-95 158 34 0 0,1 0 1 0 0,0 0-1 0 0,0 1 1 0 0,1-1-1 0 0,0 2 1 0 0,1-1-1 0 0,-1 1 1 0 0,1 1 0 0 0,1-1-1 0 0,5-2-34 0 0,-13 10 10 0 0,-1 0 0 0 0,0 0 1 0 0,0 0-1 0 0,0 0 0 0 0,0 0 0 0 0,0 0 1 0 0,0 0-1 0 0,0 0 0 0 0,0 0 0 0 0,0 0 0 0 0,0 1 1 0 0,-1-1-1 0 0,1 0 0 0 0,-1 1 0 0 0,1-1 0 0 0,-1 0 1 0 0,1 1-1 0 0,-1-1 0 0 0,1 0 0 0 0,-1 1 0 0 0,0-1 1 0 0,0 1-1 0 0,0-1 0 0 0,0 1 0 0 0,0-1 0 0 0,0 1 1 0 0,0-1-1 0 0,-1 0 0 0 0,1 1 0 0 0,0-1 0 0 0,-1 1 1 0 0,1-1-1 0 0,-1 0-10 0 0,1 4 38 0 0,-11 68 205 0 0,9-14-2332 0 0,11-46-1439 0 0,-4-7-4032 0 0,-2-3-4270 0 0</inkml:trace>
  <inkml:trace contextRef="#ctx0" brushRef="#br0" timeOffset="1662.31">881 991 12707 0 0,'0'0'1736'0'0,"0"0"-350"0"0,0 0-83 0 0,0 0-10 0 0,0 0-78 0 0,0 0-207 0 0,0 0-283 0 0,0 0-221 0 0,0 0-78 0 0,0 0-32 0 0,0 0-22 0 0,0 0-15 0 0,0 0-49 0 0,-6 13-40 0 0,-29 65 167 0 0,23-36 79 0 0,-18 108 1258 0 0,30-148-1763 0 0,0-1 0 0 0,0 0 0 0 0,0 0 0 0 0,0 0 0 0 0,0 1 0 0 0,0-1 0 0 0,0 0 0 0 0,0 0 0 0 0,0 1 0 0 0,1-1 0 0 0,-1 0 0 0 0,0 0 0 0 0,1 0 0 0 0,-1 0 0 0 0,1 0 0 0 0,0 1 0 0 0,-1-1 0 0 0,1 0 0 0 0,0 0 0 0 0,-1-1 0 0 0,1 1 0 0 0,0 0 0 0 0,0 0 0 0 0,0 0 0 0 0,0 0 0 0 0,0-1 0 0 0,0 1 0 0 0,0 0 0 0 0,0-1 0 0 0,0 1-1 0 0,0-1 1 0 0,0 1 0 0 0,1-1 0 0 0,0 1-9 0 0,11-13-4686 0 0,-11 2 1893 0 0,1-2-5470 0 0,-2 5-2783 0 0</inkml:trace>
  <inkml:trace contextRef="#ctx0" brushRef="#br0" timeOffset="2078.344">1041 759 12595 0 0,'0'0'2212'0'0,"0"0"-745"0"0,0 0-268 0 0,0 0 31 0 0,0 0 11 0 0,0 0-94 0 0,0 0-255 0 0,0 0-262 0 0,0 0-194 0 0,0 0-123 0 0,0 0-69 0 0,0 0-44 0 0,0 0-30 0 0,-5 5-6 0 0,-14 18-37 0 0,14-18-29 0 0,5-5-39 0 0,0 0-38 0 0,17-7 11 0 0,9-15 116 0 0,-25 22-80 0 0,-1 0 10 0 0,0 0 24 0 0,0 0 26 0 0,0 0 22 0 0,0 0 10 0 0,-19 7 372 0 0,-8 11-243 0 0,30-19-2567 0 0,5-5-2333 0 0,0 0-2199 0 0,-3 5-4343 0 0</inkml:trace>
  <inkml:trace contextRef="#ctx0" brushRef="#br0" timeOffset="2483.048">1398 291 12923 0 0,'0'0'1805'0'0,"0"0"-287"0"0,0 0-36 0 0,0 0-19 0 0,0 0-92 0 0,0 0-199 0 0,0 0-256 0 0,0 0-202 0 0,0 0-120 0 0,0 0-76 0 0,0 0-25 0 0,0 0-23 0 0,0 0-38 0 0,-5 6-40 0 0,-36 52 856 0 0,-66 85-617 0 0,98-134-1322 0 0,-9 11 2211 0 0,15-16-4659 0 0,10-8-5852 0 0,-2 0-2377 0 0</inkml:trace>
  <inkml:trace contextRef="#ctx0" brushRef="#br0" timeOffset="3468.09">384 203 4089 0 0,'0'0'2690'0'0,"0"0"-271"0"0,0 0-141 0 0,0 0-56 0 0,0 0-207 0 0,0 0-271 0 0,0 0-330 0 0,0 0-309 0 0,0 0-219 0 0,0 0-143 0 0,0 0-93 0 0,0 0-33 0 0,0 0 3 0 0,5-2-8 0 0,22-4-90 0 0,0 0 1 0 0,0 2-1 0 0,0 2 1 0 0,1 0-1 0 0,-1 1 0 0 0,1 2 1 0 0,2 1-523 0 0,34 0 264 0 0,75-9 241 0 0,-97 6-521 0 0,-27 1 233 0 0,-26 0 893 0 0,-8-14-771 0 0,-10-24 5 0 0,8-5-458 0 0,0 1-2630 0 0,15 10-6637 0 0,6 24-2975 0 0</inkml:trace>
</inkml:ink>
</file>

<file path=ppt/ink/ink5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30.34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1 181 0 0 0,'44'-5'0'0'0,"-34"8"-385"0"0,1 1 5507 0 0,-8 4 7647 0 0,-3-7-11722 0 0,2 1 4716 0 0,14 10-4111 0 0,76 7 729 0 0,560-19-303 0 0,-704-11-5195 0 0,-5 16-3588 0 0,20 4-4191 0 0,29-5 1187 0 0</inkml:trace>
  <inkml:trace contextRef="#ctx0" brushRef="#br0" timeOffset="453.714">145 401 6385 0 0,'0'0'2764'0'0,"0"0"-439"0"0,0 0-231 0 0,0 0-73 0 0,0 0-182 0 0,0 0-327 0 0,0 0-382 0 0,0 0-260 0 0,0 0-184 0 0,0 0-107 0 0,0 0-30 0 0,0 0-47 0 0,0 0-36 0 0,-11 5-17 0 0,-31 12-19 0 0,32-13-20 0 0,10-4-14 0 0,0 0-4 0 0,0 0-25 0 0,0 0-10 0 0,0 0-17 0 0,37 22 1885 0 0,217-14-390 0 0,-41-24-1342 0 0,-37 10-361 0 0,-175 6-137 0 0,-1 0 1 0 0,0 0 12 0 0,0 0-16 0 0,0 0-23 0 0,0 0-13 0 0,0 0-5 0 0,0 0-37 0 0,-27-3-2565 0 0,16 0 875 0 0,-6-1-1330 0 0,6-2-7239 0 0,9 3-1354 0 0</inkml:trace>
  <inkml:trace contextRef="#ctx0" brushRef="#br0" timeOffset="1124.559">516 4 4873 0 0,'0'0'3825'0'0,"0"0"-1381"0"0,0 0-603 0 0,0 0-93 0 0,0 0-55 0 0,0 0-133 0 0,0 0-244 0 0,0 0-269 0 0,0 0-207 0 0,0 0-141 0 0,0 0-60 0 0,0 0-40 0 0,0 0-21 0 0,-11-1-37 0 0,-33-1-61 0 0,33 1-66 0 0,50 38 2655 0 0,178 88-1198 0 0,-116-74-1702 0 0,-46-14-31 0 0,-56 20 11 0 0,-7-42-92 0 0,-1 0 0 0 0,0 0 0 0 0,-1-1 0 0 0,0-1 0 0 0,-1 0 0 0 0,0 0 0 0 0,-1-1-1 0 0,-1 0 1 0 0,-3 2-57 0 0,-97 88 402 0 0,77-68-297 0 0,-34 42 100 0 0,65-71-118 0 0,-6 5-551 0 0,14-22-2617 0 0,-1 7 2244 0 0,4-7-4172 0 0,-1 8-5553 0 0</inkml:trace>
</inkml:ink>
</file>

<file path=ppt/ink/ink5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35.8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19 170 3233 0 0,'0'0'2615'0'0,"0"0"-785"0"0,0 0-210 0 0,0 0 151 0 0,0 0 165 0 0,0 0-38 0 0,0 0-281 0 0,0 0-393 0 0,0 0-380 0 0,0 0-248 0 0,0 0-132 0 0,0 0-70 0 0,-4-1-22 0 0,2 0-422 0 0,-11-3 862 0 0,34 3 1418 0 0,191 8 1979 0 0,93-14-3233 0 0,-269 6-482 0 0,-49 2 765 0 0,-4-20-799 0 0,-31-33 491 0 0,39 39-879 0 0,-27-43 46 0 0,36 55-238 0 0,0 0-1 0 0,0 0 1 0 0,0 0-1 0 0,1 1 1 0 0,-1-1-1 0 0,0 0 1 0 0,0 0-1 0 0,1 1 1 0 0,-1-1-1 0 0,0 0 1 0 0,1 0-1 0 0,-1 1 1 0 0,0-1-1 0 0,1 0 0 0 0,-1 1 1 0 0,1-1-1 0 0,-1 1 1 0 0,1-1-1 0 0,0 1 1 0 0,-1-1-1 0 0,1 1 1 0 0,0-1-1 0 0,-1 1 1 0 0,1-1-1 0 0,0 1 1 0 0,-1 0-1 0 0,1-1 1 0 0,0 1-1 0 0,0 0 0 0 0,-1 0 1 0 0,1-1-1 0 0,0 1 1 0 0,0 0-1 0 0,0 0 1 0 0,-1 0-1 0 0,1 0 1 0 0,0 0-1 0 0,0 0 1 0 0,0 0-1 0 0,-1 1 1 0 0,1-1-1 0 0,0 0 1 0 0,0 0 120 0 0,14-4-4290 0 0,-7 4-3869 0 0,-4 0-3178 0 0</inkml:trace>
</inkml:ink>
</file>

<file path=ppt/ink/ink5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33.51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 24 48 0 0,'0'0'1675'0'0,"0"0"111"0"0,0 0 332 0 0,0 0 286 0 0,0 0 105 0 0,0 0-178 0 0,0 0-402 0 0,0 0-383 0 0,0 0-262 0 0,0 0-174 0 0,0 0-95 0 0,0 0-35 0 0,0 0-64 0 0,0-6-57 0 0,-2-12 660 0 0,6 34 1676 0 0,44 124-1391 0 0,48 132-914 0 0,-53-171-734 0 0,-21-58-29 0 0,-22-43-108 0 0,0 0-9 0 0,0 0 4 0 0,0 0 18 0 0,0 0 0 0 0,0 0 18 0 0,0 0 10 0 0,0 0 14 0 0,0 0-2 0 0,0 0 20 0 0,0 0 4 0 0,0 0-19 0 0,0 0 14 0 0,0 0-22 0 0,0 0-7 0 0,15-22 516 0 0,75-232-500 0 0,-24 119-9 0 0,-66 134-154 0 0,4-8 188 0 0,-14 7-4482 0 0,9 2 3670 0 0,-2 3-4527 0 0,1-3 2446 0 0,0 1-4085 0 0,0 2-4658 0 0</inkml:trace>
  <inkml:trace contextRef="#ctx0" brushRef="#br0" timeOffset="4117.028">445 569 2769 0 0,'0'0'1881'0'0,"0"0"-104"0"0,0 0 72 0 0,0 0 137 0 0,0 0-91 0 0,0 0-253 0 0,0 0-299 0 0,0 0-252 0 0,0 0-130 0 0,0 0-58 0 0,0 0-21 0 0,0 0-17 0 0,1-3-41 0 0,5-7-51 0 0,-4 8-65 0 0,-2 11 3393 0 0,-1 12-3315 0 0,-15 67 45 0 0,16-80-825 0 0,0-6 16 0 0,-1 0 1 0 0,1 0-1 0 0,0 0 1 0 0,0 0-1 0 0,0 0 0 0 0,0 0 1 0 0,0-1-1 0 0,0 1 1 0 0,1 0-1 0 0,-1 0 1 0 0,0 0-1 0 0,1 0 0 0 0,0 0 1 0 0,-1-1-1 0 0,1 1 1 0 0,0 0-1 0 0,0-1 0 0 0,0 1 1 0 0,0 0-1 0 0,0-1 1 0 0,0 1-1 0 0,1-1 0 0 0,-1 0 1 0 0,0 1-1 0 0,1-1 1 0 0,-1 0-1 0 0,2 1-22 0 0,38 8 1323 0 0,-40-10-1275 0 0,-1 0 7 0 0,0 0-31 0 0,0 0-36 0 0,0 0-14 0 0,0 0 10 0 0,0 0-13 0 0,0 0-15 0 0,0 0-27 0 0,0 0-25 0 0,0 0-26 0 0,0 0-38 0 0,0 0-47 0 0,0 0-71 0 0,0 0-76 0 0,0 0-117 0 0,-7-18-8694 0 0,7 14 2661 0 0,0 0-4989 0 0</inkml:trace>
  <inkml:trace contextRef="#ctx0" brushRef="#br0" timeOffset="4666.929">618 230 8914 0 0,'0'0'2639'0'0,"0"0"-584"0"0,0 0-272 0 0,0 0-33 0 0,0 0-100 0 0,0 0-250 0 0,0 0-309 0 0,0 0-292 0 0,0 0-206 0 0,0 0-81 0 0,0 0-18 0 0,0 0 0 0 0,0 0-25 0 0,-3 1-27 0 0,-8 4-44 0 0,8-4-54 0 0,3-1-28 0 0,0 0-29 0 0,-20 22 1165 0 0,20-22-1428 0 0,0-1 0 0 0,0 1 0 0 0,0 0 0 0 0,0-1 0 0 0,0 1 0 0 0,0 0 0 0 0,0 0 0 0 0,0-1 0 0 0,0 1 0 0 0,0 0 0 0 0,0 0-1 0 0,0-1 1 0 0,0 1 0 0 0,0 0 0 0 0,0 0 0 0 0,-1-1 0 0 0,1 1 0 0 0,0 0 0 0 0,0 0 0 0 0,0-1 0 0 0,0 1 0 0 0,0 0 0 0 0,-1 0 0 0 0,1 0 0 0 0,0-1 0 0 0,0 1 0 0 0,0 0 0 0 0,-1 0 0 0 0,1 0 0 0 0,0 0 0 0 0,0-1 0 0 0,0 1 0 0 0,-1 0 0 0 0,1 0 0 0 0,0 0 0 0 0,-1 0-24 0 0,5-6-56 0 0,11-19 325 0 0,-15 24-161 0 0,0 1-12 0 0,0 0-20 0 0,0 0-5 0 0,0 0-10 0 0,-4 6 283 0 0,5-4-6489 0 0,2-1 5003 0 0,1 0-1394 0 0,0 0-3411 0 0,-2-1-5853 0 0</inkml:trace>
</inkml:ink>
</file>

<file path=ppt/ink/ink5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45.4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1 159 6617 0 0,'0'0'2130'0'0,"0"0"-263"0"0,0 0-110 0 0,0 0-22 0 0,0 0-76 0 0,0 0-219 0 0,0 0-292 0 0,0 0-224 0 0,0 0-166 0 0,0 0-77 0 0,0 0-54 0 0,0 0-72 0 0,0 0-62 0 0,10 0-39 0 0,187-10 2608 0 0,-5 2-2087 0 0,-113 1-630 0 0,-79 7-325 0 0,-32-26 1962 0 0,-60-59-1965 0 0,64 64-261 0 0,22 20 33 0 0,5 1-4137 0 0,0 0-4625 0 0,1 0-2416 0 0</inkml:trace>
</inkml:ink>
</file>

<file path=ppt/ink/ink5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46.09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 1 0 0 0,'0'0'671'0'0,"0"0"368"0"0,0 0 469 0 0,0 0 319 0 0,0 0 43 0 0,0 0-175 0 0,0 0-292 0 0,0 0-216 0 0,0 0-82 0 0,0 0-14 0 0,0 0-3 0 0,-4 1-34 0 0,-18 2 2215 0 0,36 1 1611 0 0,10 3-4014 0 0,29-3-18 0 0,-1-2 0 0 0,1-2 0 0 0,-1-3-1 0 0,31-6-847 0 0,2 1 267 0 0,-2 7-484 0 0,-83 1-62 0 0,0 0-75 0 0,0 0-121 0 0,0 0-160 0 0,0 0-239 0 0,0 0-280 0 0,0 0-419 0 0,3 0-6002 0 0,-1 0-3699 0 0</inkml:trace>
</inkml:ink>
</file>

<file path=ppt/ink/ink5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38.63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113 255 11370 0 0,'0'0'2525'0'0,"0"0"-667"0"0,0 0-318 0 0,0 0-16 0 0,0 0-58 0 0,0 0-162 0 0,0 0-271 0 0,0 0-276 0 0,0 0-173 0 0,0 0-73 0 0,0 0-12 0 0,0 0-43 0 0,0 0-20 0 0,2 2-9 0 0,7 2-166 0 0,0 1 1 0 0,0-1 0 0 0,0-1-1 0 0,0 1 1 0 0,0-1 0 0 0,1-1-1 0 0,0 0 1 0 0,-1 0-1 0 0,1-1 1 0 0,0-1 0 0 0,0 1-1 0 0,-1-1 1 0 0,5-1-262 0 0,54 5 418 0 0,17 0-142 0 0,-56-4-184 0 0,-29 0-82 0 0,0 0-2 0 0,0 0-7 0 0,0 0-18 0 0,0 0 19 0 0,0 0-7 0 0,0 0 8 0 0,0 0-27 0 0,0 0-17 0 0,0 0-36 0 0,0 0-36 0 0,0 0-43 0 0,-21 0-7458 0 0,19 0 6535 0 0,-4 0-914 0 0,2 1-3170 0 0,0 2-4799 0 0</inkml:trace>
  <inkml:trace contextRef="#ctx0" brushRef="#br0" timeOffset="691.73">0 509 6745 0 0,'0'0'2740'0'0,"0"0"-461"0"0,0 0-219 0 0,0 0-130 0 0,0 0-207 0 0,0 0-320 0 0,0 0-357 0 0,0 0-198 0 0,0 0-51 0 0,0 0 21 0 0,0 0-5 0 0,0 0-58 0 0,0 0-88 0 0,8 1-72 0 0,125 16 2787 0 0,24-28-2243 0 0,-52 0-945 0 0,-104 11-178 0 0,-1 0-4 0 0,0 0-13 0 0,0 0 13 0 0,0 0 24 0 0,0 0-20 0 0,0 0-35 0 0,0 0-25 0 0,0 0 40 0 0,0 0 15 0 0,0 0 10 0 0,0 0 2 0 0,0 0-4 0 0,0 0 6 0 0,0 0 7 0 0,0 0-21 0 0,0 0-17 0 0,0 0-11 0 0,0 0-24 0 0,0 0 42 0 0,0 0 6 0 0,0 0-10 0 0,0 0 10 0 0,0 0 3 0 0,0 0-10 0 0,0 0 12 0 0,0 0 6 0 0,0 0 4 0 0,0 0-3 0 0,0 0-19 0 0,0 0-3 0 0,0 0-21 0 0,0 0 22 0 0,0 0-5 0 0,0 0-6 0 0,0 0 2 0 0,0 0 2 0 0,0 0 19 0 0,0 0 8 0 0,0 0 2 0 0,0 0-10 0 0,0 0-2 0 0,0 0 0 0 0,0 0 0 0 0,0 0-4 0 0,0 0-14 0 0,0 0 3 0 0,0 0 10 0 0,0 0-11 0 0,0 0-12 0 0,0 0 6 0 0,0 0 18 0 0,0 0 2 0 0,0 0-13 0 0,0 0-6 0 0,0 0 3 0 0,0 0-3 0 0,0 0-23 0 0,0 0-20 0 0,0 0-37 0 0,0 0-14 0 0,0 0-42 0 0,-6 0-5121 0 0,3 0-5798 0 0,2 0-1042 0 0</inkml:trace>
  <inkml:trace contextRef="#ctx0" brushRef="#br0" timeOffset="5883.476">562 133 6057 0 0,'0'0'1265'0'0,"0"0"-107"0"0,0 0 112 0 0,0 0 254 0 0,0 0 127 0 0,0 0-136 0 0,0 0-400 0 0,0 0-440 0 0,0 0-284 0 0,0 0-130 0 0,0 0 10 0 0,24 8 4147 0 0,-18-11-4117 0 0,1 0-1 0 0,-1 0 1 0 0,0 0-1 0 0,-1 0 1 0 0,1-1-1 0 0,-1 0 1 0 0,0 0-1 0 0,0-1 1 0 0,0 1-1 0 0,0-1 1 0 0,-1 0-1 0 0,1-1 0 0 0,0-1-300 0 0,-5 6 14 0 0,0 0-1 0 0,1 0 1 0 0,-1 1-1 0 0,0-1 0 0 0,1 0 1 0 0,-1 0-1 0 0,1 1 1 0 0,-1-1-1 0 0,0 0 0 0 0,1 1 1 0 0,0-1-1 0 0,-1 0 0 0 0,1 1 1 0 0,-1-1-1 0 0,1 1 1 0 0,0-1-1 0 0,-1 1 0 0 0,1-1 1 0 0,0 1-1 0 0,-1 0 1 0 0,1-1-1 0 0,0 1 0 0 0,0 0 1 0 0,-1-1-1 0 0,1 1 0 0 0,0 0 1 0 0,0 0-1 0 0,0 0 1 0 0,0 0-1 0 0,-1 0 0 0 0,1 0 1 0 0,0 0-1 0 0,0 0 1 0 0,0 0-1 0 0,-1 0 0 0 0,1 0 1 0 0,0 1-1 0 0,0-1 0 0 0,0 0 1 0 0,-1 1-1 0 0,1-1 1 0 0,0 0-1 0 0,-1 1 0 0 0,1-1 1 0 0,0 1-1 0 0,-1-1 1 0 0,1 1-1 0 0,0-1 0 0 0,-1 1 1 0 0,1-1-1 0 0,-1 1 0 0 0,1 0 1 0 0,-1-1-1 0 0,1 1 1 0 0,-1 0-1 0 0,1 0-13 0 0,32 103 929 0 0,43 237-10 0 0,-22-183-739 0 0,-36-128-156 0 0,-17-30-8 0 0,9-52 1381 0 0,38-103-1357 0 0,-24 97-6 0 0,112-268 20 0 0,-83 210-73 0 0,-51 113-4761 0 0,-1 8 1935 0 0,-1 0-408 0 0,0-1-3723 0 0,2 0-4867 0 0</inkml:trace>
</inkml:ink>
</file>

<file path=ppt/ink/ink5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47.91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7218 0 0,'0'0'2028'0'0,"0"0"-269"0"0,0 0-168 0 0,0 0 13 0 0,0 0-6 0 0,0 0-200 0 0,0 0-326 0 0,0 0-343 0 0,0 0-184 0 0,0 0-5 0 0,0 0 100 0 0,0 0 79 0 0,0 0 27 0 0,5 2-17 0 0,124 20 3679 0 0,77-34-2941 0 0,-125 4-1209 0 0,-81 8-255 0 0,0 0 14 0 0,0 0 3 0 0,0 0 7 0 0,0 0-10 0 0,0 0-21 0 0,0 0-41 0 0,0 0 30 0 0,0 0-30 0 0,0 0-34 0 0,-21-1-6301 0 0,18 0 5129 0 0,-2-1-1120 0 0,1 2-4095 0 0,0 0-5163 0 0</inkml:trace>
</inkml:ink>
</file>

<file path=ppt/ink/ink5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48.25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11819 0 0,'0'0'2211'0'0,"0"0"-696"0"0,0 0-416 0 0,0 0-9 0 0,0 0 132 0 0,0 0 69 0 0,0 0-120 0 0,0 0-260 0 0,0 0-220 0 0,0 0-153 0 0,0 0-84 0 0,0 0-25 0 0,0 0-23 0 0,4 19-38 0 0,18 98 237 0 0,-10 103 228 0 0,-13-154-3114 0 0,1-65 1206 0 0,0-1-405 0 0,0 0-567 0 0,1 0-2312 0 0,0 0-70 0 0,1 0-6353 0 0</inkml:trace>
</inkml:ink>
</file>

<file path=ppt/ink/ink5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56.36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8 247 0 0 0,'0'0'424'0'0,"0"0"1163"0"0,0 0 340 0 0,0 0 43 0 0,0 0-26 0 0,0 0-87 0 0,0 0-169 0 0,0 0-209 0 0,0 0-184 0 0,0 0-137 0 0,0 0-78 0 0,0 0-64 0 0,-7 8 4125 0 0,140-8-793 0 0,181 0-2805 0 0,-314 0-1537 0 0,0 0 29 0 0,0 0-4 0 0,0 0 10 0 0,0 0 15 0 0,0 0-11 0 0,0 0 2 0 0,0 0 10 0 0,0 0 25 0 0,0 0-39 0 0,0 0 9 0 0,0 0-6 0 0,0 0-46 0 0,0 0 44 0 0,0 0 2 0 0,0 0 4 0 0,0 0 13 0 0,0 0-19 0 0,0 0-11 0 0,0 0 5 0 0,0 0 16 0 0,0 0-11 0 0,0 0-7 0 0,0 0 9 0 0,0 0-1 0 0,0 0-12 0 0,0 0 14 0 0,0 0 6 0 0,0 0-7 0 0,0 0 10 0 0,0 0 7 0 0,0 0-3 0 0,0 0-11 0 0,-32-66 347 0 0,-44-30-200 0 0,17 33-73 0 0,47 38-399 0 0,12 24 142 0 0,0 1-122 0 0,0 0-165 0 0,30-1-4487 0 0,-13-1 1099 0 0,-6 2-1588 0 0,1 0-6850 0 0</inkml:trace>
</inkml:ink>
</file>

<file path=ppt/ink/ink5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5:53.0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1 233 3921 0 0,'0'0'1731'0'0,"0"0"-208"0"0,0 0 128 0 0,0 0 203 0 0,0 0 14 0 0,0 0-248 0 0,0 0-359 0 0,0 0-286 0 0,0 0-195 0 0,0 0-112 0 0,0 0-20 0 0,1-1-378 0 0,3-2 6367 0 0,-4 3-6432 0 0,0 0-13 0 0,0 0-10 0 0,0 0-22 0 0,38 44 1460 0 0,56 71-645 0 0,-36 11-582 0 0,-8-13-257 0 0,-24-62-110 0 0,-16-40-14 0 0,-10-11-19 0 0,0 0 24 0 0,0 0 6 0 0,0 0-4 0 0,0 0-2 0 0,0 0-13 0 0,0 0 19 0 0,0 0-3 0 0,0 0 8 0 0,0 0 21 0 0,0 0 0 0 0,0 0 2 0 0,0 0 4 0 0,0 0-23 0 0,0 0 2 0 0,0 0 16 0 0,0 0-6 0 0,90-243 667 0 0,-22 129-697 0 0,-16 41 20 0 0,-46 46 395 0 0,1-8-268 0 0,-7 34-157 0 0,9-22-108 0 0,19-34 86 0 0,-9 31-5825 0 0,-5 22-3198 0 0,-14 4-2625 0 0</inkml:trace>
  <inkml:trace contextRef="#ctx0" brushRef="#br0" timeOffset="2180.061">960 1 4833 0 0,'0'0'2669'0'0,"0"0"-1096"0"0,0 0-320 0 0,0 0 162 0 0,0 0 181 0 0,0 0-16 0 0,0 0-289 0 0,0 0-433 0 0,0 0-330 0 0,0 0-151 0 0,0 0-9 0 0,0 0 43 0 0,0 0 24 0 0,-7 7-10 0 0,-84 79 1884 0 0,62-50-1222 0 0,29-36-1068 0 0,0 0 1 0 0,0 0 0 0 0,0 1 0 0 0,0-1 0 0 0,0 0 0 0 0,0 0 0 0 0,0 0 0 0 0,0 1-1 0 0,0-1 1 0 0,0 0 0 0 0,0 0 0 0 0,0 0 0 0 0,0 1 0 0 0,0-1 0 0 0,0 0 0 0 0,0 0-1 0 0,0 0 1 0 0,0 1 0 0 0,0-1 0 0 0,0 0 0 0 0,-1 0 0 0 0,1 0 0 0 0,0 1 0 0 0,0-1-1 0 0,0 0 1 0 0,0 0 0 0 0,0 0 0 0 0,-1 0 0 0 0,1 0 0 0 0,0 1 0 0 0,0-1 0 0 0,0 0-1 0 0,0 0 1 0 0,-1 0 0 0 0,1 0 0 0 0,0 0 0 0 0,0 0 0 0 0,0 0 0 0 0,-1 0 0 0 0,1 0-1 0 0,0 0-19 0 0,39-25 897 0 0,8-7-375 0 0,-115 89 1199 0 0,44-40-2180 0 0,7-11-2914 0 0,16-6 1690 0 0,1 0-903 0 0,0 0-2228 0 0,0 0-4320 0 0</inkml:trace>
  <inkml:trace contextRef="#ctx0" brushRef="#br0" timeOffset="4019.071">713 682 5249 0 0,'0'0'1598'0'0,"0"0"-221"0"0,0 0 200 0 0,0 0 399 0 0,0 0 210 0 0,0 0-142 0 0,0 0-434 0 0,0 0-428 0 0,0 0-274 0 0,0 0-120 0 0,0 0-42 0 0,0 0-25 0 0,0 0-21 0 0,0 30 3544 0 0,-24 109-2166 0 0,33-117-1852 0 0,-2-21-381 0 0,-2-13-3243 0 0,-3-14-4327 0 0,0 20 2282 0 0,-1 2-6046 0 0</inkml:trace>
  <inkml:trace contextRef="#ctx0" brushRef="#br0" timeOffset="4672.29">816 402 9090 0 0,'0'0'2272'0'0,"0"0"-286"0"0,0 0-199 0 0,0 0-112 0 0,0 0-186 0 0,0 0-236 0 0,0 0-213 0 0,0 0-166 0 0,0 0-109 0 0,0 0-51 0 0,0 0-69 0 0,0 0-81 0 0,-3 1-73 0 0,-31 17 954 0 0,19 0 39 0 0,16-18-1417 0 0,-10-4 2149 0 0,32-26-2193 0 0,-16 15-4960 0 0,1 7-2641 0 0,-7 7 5683 0 0,4-4-10814 0 0</inkml:trace>
</inkml:ink>
</file>

<file path=ppt/ink/ink5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6:13.39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1215 3793 0 0,'0'0'1291'0'0,"0"0"-226"0"0,0 0 92 0 0,0 0 363 0 0,0 0 298 0 0,0 0 18 0 0,0 0-238 0 0,0 0-359 0 0,0 0-246 0 0,0 0-133 0 0,0 0-62 0 0,14-11 1416 0 0,73-134 2161 0 0,11-17-3269 0 0,141-224 191 0 0,-27 9-658 0 0,-164 244 3 0 0,-56 419-542 0 0,48-73-20 0 0,35 70-58 0 0,-39-109 581 0 0,-50-178-36 0 0,-285-214-435 0 0,163 112-279 0 0,128 99-44 0 0,0 1 1 0 0,-1-1-1 0 0,0 1 0 0 0,0 1 0 0 0,-1 0 0 0 0,1 0 0 0 0,-1 1 0 0 0,0 0 0 0 0,0 0 0 0 0,-1 2 0 0 0,1-1 0 0 0,-1 1 0 0 0,-7 0 191 0 0,21 50-5195 0 0,19-6-2460 0 0,-14-29-3426 0 0</inkml:trace>
  <inkml:trace contextRef="#ctx0" brushRef="#br0" timeOffset="1441.12">1024 1145 10978 0 0,'0'0'1202'0'0,"0"0"-262"0"0,0 0 72 0 0,0 0 281 0 0,0 0 160 0 0,0 0-58 0 0,0 0-181 0 0,0 0-179 0 0,0 0-154 0 0,0 0-111 0 0,35-20-99 0 0,107-62-94 0 0,-128 75-387 0 0,-1-1 0 0 0,0 0 0 0 0,0-1 0 0 0,-1-1 0 0 0,0 0 0 0 0,-1 0-1 0 0,0-1 1 0 0,8-10-190 0 0,3-5 331 0 0,4-3-187 0 0,-1-1 0 0 0,-2-1 0 0 0,-1-1 0 0 0,-2-1 0 0 0,-1-1 0 0 0,-1-1 0 0 0,-2 0 0 0 0,-2-1 0 0 0,-1-1 0 0 0,-2 0 0 0 0,-2-1 0 0 0,-1 0 0 0 0,-1 0 0 0 0,-3-1 0 0 0,0-31-144 0 0,-3 64-3 0 0,0 0 0 0 0,0 0-1 0 0,-1 0 1 0 0,0 0 0 0 0,0 0-1 0 0,0-1 1 0 0,-1 1 0 0 0,0 0 0 0 0,0 0-1 0 0,0 0 1 0 0,-1 1 0 0 0,0-1-1 0 0,0 0 1 0 0,-1 0 0 0 0,1 1 0 0 0,-1 0-1 0 0,-1-1 1 0 0,1 1 0 0 0,-1 0-1 0 0,1 1 1 0 0,-1-1 0 0 0,-1 1 0 0 0,1-1-1 0 0,-1 1 1 0 0,1 1 0 0 0,-1-1-1 0 0,-1 1 1 0 0,-3-3 3 0 0,3 7-37 0 0,-1 1 0 0 0,1 0 0 0 0,0 0 1 0 0,0 1-1 0 0,0 0 0 0 0,0 0 0 0 0,0 0 0 0 0,1 0 0 0 0,0 1 0 0 0,-1 0 0 0 0,1 0 0 0 0,1 1 0 0 0,-1-1 0 0 0,0 1 0 0 0,1 0 1 0 0,0 0-1 0 0,1 1 0 0 0,-1-1 0 0 0,1 1 0 0 0,0 0 0 0 0,0 0 0 0 0,0 0 0 0 0,1 0 0 0 0,-1 5 37 0 0,-2-3-17 0 0,-83 189-139 0 0,80-170 169 0 0,0 1 0 0 0,2 0 0 0 0,1 1 0 0 0,2-1 0 0 0,0 1 1 0 0,2 16-14 0 0,2-35 2 0 0,-1 1 0 0 0,2-1 0 0 0,0 0 0 0 0,0 0 0 0 0,0 0 0 0 0,1 0 0 0 0,1 0 0 0 0,0-1 0 0 0,0 1 0 0 0,1-1 0 0 0,0 0 0 0 0,5 6-2 0 0,-2-6 33 0 0,1-1-1 0 0,0-1 1 0 0,1 1 0 0 0,0-1 0 0 0,0-1-1 0 0,0 0 1 0 0,1 0 0 0 0,-1-1-1 0 0,1-1 1 0 0,1 1 0 0 0,-1-2-1 0 0,1 0 1 0 0,-1 0 0 0 0,1-1 0 0 0,0 0-1 0 0,0-1 1 0 0,0-1 0 0 0,0 0-1 0 0,0 0 1 0 0,0-1 0 0 0,10-2-33 0 0,-1-2 54 0 0,1-1 0 0 0,-1 0 0 0 0,-1-2 0 0 0,1 0 0 0 0,-2-1 0 0 0,1-1 0 0 0,-1-1 0 0 0,0-1 1 0 0,1-2-55 0 0,3-4 44 0 0,0-1 1 0 0,-1-1-1 0 0,-2-1 1 0 0,0-1-1 0 0,-1 0 1 0 0,15-24-45 0 0,-6 9 49 0 0,-3 0 61 0 0,-25 37-94 0 0,0 0-24 0 0,0 0-6 0 0,0 0-24 0 0,0 11-98 0 0,7 277 572 0 0,-7-282-428 0 0,-1 1 0 0 0,0 0 0 0 0,-1-1 0 0 0,0 1 0 0 0,0-1 0 0 0,0 0 0 0 0,0 1-1 0 0,-1-1 1 0 0,0 0 0 0 0,-1-1 0 0 0,1 1 0 0 0,-1 0 0 0 0,0-1 0 0 0,-1 0 0 0 0,1 0 0 0 0,-1 0-1 0 0,0-1 1 0 0,0 1 0 0 0,0-1 0 0 0,-1-1 0 0 0,1 1 0 0 0,-1-1 0 0 0,0 0 0 0 0,0 0 0 0 0,-1 0-1 0 0,1-1 1 0 0,0 0 0 0 0,-1 0 0 0 0,1-1 0 0 0,-1 1 0 0 0,0-2 0 0 0,1 1 0 0 0,-1-1 0 0 0,0 0-1 0 0,-4 0-7 0 0,17-16-490 0 0,12 5 496 0 0,0 1 0 0 0,1 1 0 0 0,0 0 0 0 0,1 1 0 0 0,-1 2 0 0 0,2 0 0 0 0,-1 0 0 0 0,0 2 0 0 0,1 1 0 0 0,0 1 0 0 0,0 0 0 0 0,7 2-6 0 0,-11-1 88 0 0,-1-1 0 0 0,1 0 1 0 0,-1-1-1 0 0,0-1 1 0 0,1-1-1 0 0,-2 0 0 0 0,1-1 1 0 0,-1 0-1 0 0,0-1 0 0 0,0-1 1 0 0,10-7-89 0 0,-20 12 30 0 0,0-1 0 0 0,-1 1 0 0 0,1-1 0 0 0,-1 0 1 0 0,1 0-1 0 0,-1 0 0 0 0,-1-1 0 0 0,1 1 0 0 0,-1-1 0 0 0,1 0 0 0 0,-1 0 1 0 0,-1 0-1 0 0,1-1 0 0 0,-1 1 0 0 0,0-1 0 0 0,0 1 0 0 0,0-1 0 0 0,-1 0 1 0 0,0 1-1 0 0,1-6-30 0 0,-2 10 48 0 0,0 1-22 0 0,0 0 9 0 0,0 0-8 0 0,-64 44-329 0 0,58-39 296 0 0,0 0 0 0 0,1 1-1 0 0,-1-1 1 0 0,1 2 0 0 0,1-1-1 0 0,-1 0 1 0 0,1 1 0 0 0,0 0-1 0 0,0 0 1 0 0,1 0 0 0 0,0 0 0 0 0,0 0-1 0 0,1 1 1 0 0,0 0 0 0 0,0-1-1 0 0,1 1 1 0 0,0 0 0 0 0,0 0-1 0 0,1 6 7 0 0,0-9-2 0 0,0-1-1 0 0,0 0 1 0 0,1 1-1 0 0,-1-1 1 0 0,1 0 0 0 0,0 0-1 0 0,0 0 1 0 0,1 0-1 0 0,-1 1 1 0 0,1-2-1 0 0,0 1 1 0 0,0 0-1 0 0,0 0 1 0 0,0-1 0 0 0,1 1-1 0 0,0-1 1 0 0,-1 1-1 0 0,1-1 1 0 0,1 0-1 0 0,-1 0 1 0 0,0-1-1 0 0,1 1 1 0 0,-1-1 0 0 0,4 2 2 0 0,2 1 26 0 0,0-2 0 0 0,0 1 0 0 0,0-1 0 0 0,1-1 0 0 0,-1 0-1 0 0,1 0 1 0 0,-1-1 0 0 0,1 0 0 0 0,-1 0 0 0 0,1-1 0 0 0,0-1 0 0 0,0 1 0 0 0,-1-2 0 0 0,1 1 0 0 0,-1-1 0 0 0,1-1 0 0 0,-1 1 0 0 0,0-2 0 0 0,0 1 0 0 0,0-1 0 0 0,-1-1 0 0 0,1 0 0 0 0,-1 0 0 0 0,0 0 0 0 0,0-1 0 0 0,-1 0 0 0 0,0-1 0 0 0,0 0 0 0 0,6-7-26 0 0,-8 9 22 0 0,0-1 1 0 0,-1 0-1 0 0,1 1 0 0 0,-1-2 0 0 0,0 1 1 0 0,-1 0-1 0 0,1-1 0 0 0,-1 0 1 0 0,-1 0-1 0 0,1 0 0 0 0,-1 0 0 0 0,0 0 1 0 0,-1 0-1 0 0,0 0 0 0 0,0-1 1 0 0,-1 1-1 0 0,1-7-22 0 0,0 7 1 0 0,-1 0 1 0 0,1 0-1 0 0,-1-1 1 0 0,0 1 0 0 0,-1 0-1 0 0,0 0 1 0 0,0-1-1 0 0,0 1 1 0 0,-1 0-1 0 0,0 0 1 0 0,-1 0-1 0 0,1 1 1 0 0,-1-1-1 0 0,-1 0 1 0 0,1 1-1 0 0,-1 0 1 0 0,0 0 0 0 0,0 0-1 0 0,-1 0 1 0 0,0 1-1 0 0,0 0 1 0 0,0 0-1 0 0,-1 0 1 0 0,1 0-1 0 0,-1 1 1 0 0,-5-3-2 0 0,3 4-57 0 0,0 0 1 0 0,0 0-1 0 0,-1 1 1 0 0,1 0 0 0 0,-1 1-1 0 0,0 0 1 0 0,1 0-1 0 0,-1 0 1 0 0,0 1-1 0 0,0 1 1 0 0,1-1-1 0 0,-2 2 57 0 0,9-2-16 0 0,0 0 0 0 0,0 0 0 0 0,-1 1 0 0 0,1-1 0 0 0,0 0-1 0 0,0 1 1 0 0,0-1 0 0 0,0 1 0 0 0,0-1 0 0 0,0 1 0 0 0,0 0 0 0 0,0 0-1 0 0,0-1 1 0 0,0 1 0 0 0,0 0 0 0 0,0 0 0 0 0,1 0 0 0 0,-1 0-1 0 0,0 0 1 0 0,1 0 0 0 0,-1 0 0 0 0,0 0 0 0 0,1 0 0 0 0,-1 0-1 0 0,1 0 1 0 0,0 0 0 0 0,-1 0 0 0 0,1 1 0 0 0,0-1 0 0 0,0 0 0 0 0,0 0-1 0 0,-1 0 1 0 0,1 0 0 0 0,0 1 0 0 0,1-1 0 0 0,-1 0 0 0 0,0 0-1 0 0,0 0 1 0 0,0 1 0 0 0,1-1 0 0 0,-1 0 0 0 0,1 0 0 0 0,-1 0 0 0 0,1 0-1 0 0,-1 0 1 0 0,1 0 0 0 0,0 0 0 0 0,-1 0 0 0 0,1 0 0 0 0,0 0-1 0 0,0 0 1 0 0,0 0 0 0 0,0-1 0 0 0,0 1 0 0 0,-1 0 0 0 0,1 0-1 0 0,1-1 1 0 0,-1 1 0 0 0,0-1 0 0 0,0 1 0 0 0,0-1 16 0 0,13 4-23 0 0,0-2 0 0 0,-1 0 1 0 0,1 0-1 0 0,0-1 0 0 0,1-1 1 0 0,-1 0-1 0 0,0-1 0 0 0,0 0 1 0 0,11-4 22 0 0,250-64-1034 0 0,-200 46-215 0 0,-14 3-1220 0 0,-29 9-2115 0 0,-4 2-7455 0 0</inkml:trace>
</inkml:ink>
</file>

<file path=ppt/ink/ink5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6:22.0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0 356 1840 0 0,'0'0'2220'0'0,"0"0"-580"0"0,0 0-316 0 0,0 0-34 0 0,0 0 67 0 0,0 0 20 0 0,0 0-112 0 0,0 0-220 0 0,0 0-231 0 0,0 0-200 0 0,0 0-61 0 0,24-3 2500 0 0,-9-5-2398 0 0,-1-1 1 0 0,-1 0-1 0 0,0 0 1 0 0,0-1-1 0 0,-1-1 1 0 0,0 0-1 0 0,0-1 1 0 0,-1-1-656 0 0,40-75 1767 0 0,-46 80-1305 0 0,-5 15-253 0 0,0 12-64 0 0,24 109 359 0 0,44 160-4 0 0,19-35-304 0 0,-71-228 654 0 0,-8-42 46 0 0,5-160-517 0 0,102-220-115 0 0,-99 286-291 0 0,-16 111 3 0 0,-8 2-2878 0 0,-1 0-9946 0 0,5-2 2506 0 0</inkml:trace>
  <inkml:trace contextRef="#ctx0" brushRef="#br0" timeOffset="958.276">617 868 2473 0 0,'0'0'4795'0'0,"0"0"-2402"0"0,0 0-890 0 0,0 0-46 0 0,0 0 128 0 0,0 0 80 0 0,0 0-114 0 0,0 0-280 0 0,0 0-274 0 0,0 0-201 0 0,0 0-100 0 0,0 0-45 0 0,0 0-27 0 0,7-7 1903 0 0,-18 43-581 0 0,-6 12-1559 0 0,8 23 160 0 0,8-22-89 0 0,28-6-102 0 0,-15-81-7520 0 0,-9 21-1907 0 0,-3 13-2380 0 0</inkml:trace>
  <inkml:trace contextRef="#ctx0" brushRef="#br0" timeOffset="1462.016">724 563 10866 0 0,'0'0'2267'0'0,"0"0"-413"0"0,0 0-256 0 0,0 0-70 0 0,0 0-103 0 0,0 0-163 0 0,0 0-216 0 0,0 0-246 0 0,0 0-156 0 0,0 0-109 0 0,0 0-72 0 0,0 0-34 0 0,0 0-11 0 0,-9-15 1457 0 0,32-13-1835 0 0,-23 28-14 0 0,-1 0 1 0 0,1 0 0 0 0,0 0-1 0 0,0 0 1 0 0,-1 0-1 0 0,1 0 1 0 0,0-1-1 0 0,0 1 1 0 0,-1 0 0 0 0,1 0-1 0 0,0 0 1 0 0,0 0-1 0 0,-1-1 1 0 0,1 1-1 0 0,0 0 1 0 0,0 0 0 0 0,0-1-1 0 0,0 1 1 0 0,-1 0-1 0 0,1 0 1 0 0,0-1-1 0 0,0 1 1 0 0,0 0 0 0 0,0 0-1 0 0,0-1 1 0 0,0 1-1 0 0,0 0 1 0 0,0 0-1 0 0,0-1 1 0 0,0 1 0 0 0,0 0-1 0 0,0-1 1 0 0,0 1-1 0 0,0 0 1 0 0,0 0-1 0 0,0-1 1 0 0,0 1 0 0 0,0 0-1 0 0,0-1 1 0 0,0 1-27 0 0,-15 9 414 0 0,12-7-5170 0 0,3-2-5208 0 0,0 0-1490 0 0</inkml:trace>
  <inkml:trace contextRef="#ctx0" brushRef="#br0" timeOffset="2115.97">838 25 6737 0 0,'0'0'3354'0'0,"0"0"-1165"0"0,0 0-479 0 0,0 0-53 0 0,0 0-71 0 0,0 0-155 0 0,0 0-209 0 0,0 0-222 0 0,0 0-179 0 0,0 0-110 0 0,0 0-69 0 0,0 0-53 0 0,0 0-29 0 0,-3-1-25 0 0,-11-1-26 0 0,11 1-14 0 0,3 1-47 0 0,0 0-54 0 0,0 0-57 0 0,0 0-62 0 0,0 0-3 0 0,0 0-15 0 0,0 0-18 0 0,13 0 422 0 0,112-14 10 0 0,-120 14-646 0 0,-4-1-18 0 0,1 0 0 0 0,0 0 1 0 0,0 0-1 0 0,0 1 1 0 0,0-1-1 0 0,0 1 0 0 0,0-1 1 0 0,0 1-1 0 0,0 0 0 0 0,0 0 1 0 0,0-1-1 0 0,0 2 1 0 0,0-1-1 0 0,0 0 0 0 0,0 0 1 0 0,0 1-1 0 0,0-1 0 0 0,0 1 1 0 0,0-1-1 0 0,-1 1 1 0 0,1 0-1 0 0,0 0 0 0 0,0 0 1 0 0,0 0-1 0 0,-1 0 0 0 0,1 0 1 0 0,-1 0-1 0 0,1 1 1 0 0,-1-1-1 0 0,1 1 0 0 0,-1-1 1 0 0,0 1-1 0 0,1-1 0 0 0,-1 1 1 0 0,0 0-1 0 0,0 0 1 0 0,0-1-1 0 0,-1 1 0 0 0,1 0 1 0 0,0 0-1 0 0,-1 0 1 0 0,1 0-1 0 0,-1 0 0 0 0,0 0 1 0 0,1 0-1 0 0,-1 0 0 0 0,0 0 1 0 0,0 0-1 0 0,0 0 1 0 0,-1 0-1 0 0,1 0 0 0 0,-1 1-7 0 0,-101 141 680 0 0,102-142-667 0 0,-1-1 0 0 0,1 0 0 0 0,-1 1 0 0 0,1-1 0 0 0,0 1-1 0 0,-1-1 1 0 0,1 1 0 0 0,0-1 0 0 0,0 1 0 0 0,0-1-1 0 0,0 1 1 0 0,0-1 0 0 0,1 0 0 0 0,-1 1 0 0 0,0-1-1 0 0,1 1 1 0 0,-1-1 0 0 0,1 1 0 0 0,-1-1 0 0 0,1 0-1 0 0,0 0 1 0 0,-1 1 0 0 0,1-1 0 0 0,0 0 0 0 0,0 0-1 0 0,0 0 1 0 0,0 0 0 0 0,0 0 0 0 0,0 0 0 0 0,0 0-1 0 0,0 0 1 0 0,1 0 0 0 0,-1 0 0 0 0,0 0 0 0 0,0-1 0 0 0,1 1-1 0 0,-1-1 1 0 0,1 1 0 0 0,-1-1 0 0 0,0 1 0 0 0,1-1-1 0 0,-1 0 1 0 0,2 0-13 0 0,77 4 611 0 0,-60-5-555 0 0,26-2-3071 0 0,-42 10-440 0 0,-4-3-1171 0 0,2-1-7500 0 0</inkml:trace>
  <inkml:trace contextRef="#ctx0" brushRef="#br0" timeOffset="2894.033">1363 507 5481 0 0,'0'0'3329'0'0,"0"0"-1133"0"0,0 0-454 0 0,0 0-71 0 0,0 0-21 0 0,0 0-99 0 0,0 0-227 0 0,0 0-281 0 0,0 0-203 0 0,0 0-114 0 0,0 0-60 0 0,0 0 11 0 0,0 0-23 0 0,4 11 3462 0 0,181-25-2089 0 0,-94 3-1784 0 0,-71 7 442 0 0,-18 1-4847 0 0,-6 3-2004 0 0,-4-1-3851 0 0,5 1-259 0 0</inkml:trace>
  <inkml:trace contextRef="#ctx0" brushRef="#br0" timeOffset="3409.393">1377 706 11002 0 0,'0'0'2650'0'0,"0"0"-709"0"0,0 0-344 0 0,0 0-72 0 0,0 0-65 0 0,0 0-138 0 0,0 0-242 0 0,0 0-247 0 0,0 0-163 0 0,0 0-94 0 0,0 0-72 0 0,0 0-40 0 0,6 8 1819 0 0,277-8 698 0 0,-285-13-6627 0 0,2 6-786 0 0,0 4-620 0 0,0 0-7065 0 0</inkml:trace>
</inkml:ink>
</file>

<file path=ppt/ink/ink5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6:28.4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2 240 2849 0 0,'0'0'4830'0'0,"0"0"-2323"0"0,0 0-736 0 0,0 0-40 0 0,0 0 66 0 0,0 0-70 0 0,0 0-199 0 0,0 0-308 0 0,0 0-290 0 0,0 0-177 0 0,0 0-95 0 0,0-6-22 0 0,0-2-404 0 0,-1-2 191 0 0,1 4 3120 0 0,0 6-3352 0 0,0 0-32 0 0,0 0-15 0 0,0 23 793 0 0,40 138 263 0 0,-14 237-558 0 0,-19-192-501 0 0,-2-250-6449 0 0,2 16 2900 0 0,-4 11-617 0 0,2 1-3961 0 0,-1 7-836 0 0</inkml:trace>
  <inkml:trace contextRef="#ctx0" brushRef="#br0" timeOffset="1431.839">249 457 0 0 0,'0'0'488'0'0,"0"0"926"0"0,0 0 210 0 0,0 0-60 0 0,0 0-87 0 0,0 0-110 0 0,0 0-119 0 0,0 0-109 0 0,0 0-60 0 0,0 0-11 0 0,0 0 43 0 0,7 0 1937 0 0,-1 1 5142 0 0,-1 1-5115 0 0,11-15-2954 0 0,-10 8 91 0 0,46-38 1 0 0,-42 35 62 0 0,-10 28 131 0 0,-1-3-411 0 0,31 152 256 0 0,14-3-148 0 0,-24-60 7 0 0,-20-106-108 0 0,0 0-5 0 0,15 11 796 0 0,-2-44-423 0 0,121-321-191 0 0,-97 260-185 0 0,-36 86-264 0 0,-2 8 183 0 0,1 0-21 0 0,0 0-39 0 0,0 0-54 0 0,0 0-66 0 0,0 0-81 0 0,-9-14-7301 0 0,2 7-1350 0 0,3 6-2958 0 0</inkml:trace>
  <inkml:trace contextRef="#ctx0" brushRef="#br0" timeOffset="2134.65">319 151 4705 0 0,'0'0'3175'0'0,"0"0"-936"0"0,0 0-355 0 0,0 0-21 0 0,0 0-96 0 0,0 0-204 0 0,0 0-280 0 0,0 0-294 0 0,0 0-201 0 0,0 0-122 0 0,0 0-63 0 0,0 0-11 0 0,0 0 1 0 0,-1 0 3371 0 0,339 4-788 0 0,-355-4-2171 0 0,-20-25-873 0 0,32 19-211 0 0,0 0 0 0 0,0 0 1 0 0,1 0-1 0 0,-1-1 1 0 0,2 0-1 0 0,-1 1 0 0 0,1-1 1 0 0,0-1-1 0 0,0 1 1 0 0,1 0-1 0 0,-1-6 79 0 0,1-7-4471 0 0,5 1-4192 0 0,-1 15-3580 0 0</inkml:trace>
  <inkml:trace contextRef="#ctx0" brushRef="#br0" timeOffset="4484.136">805 825 5649 0 0,'0'0'2357'0'0,"0"0"-209"0"0,0 0-69 0 0,0 0-98 0 0,0 0-189 0 0,0 0-310 0 0,0 0-375 0 0,0 0-295 0 0,0 0-185 0 0,0 0-125 0 0,0 0-95 0 0,0 0-16 0 0,0 0-24 0 0,-3 3-5 0 0,-4 2-266 0 0,-23 39 3065 0 0,28-36-3071 0 0,1-1 1 0 0,0 0-1 0 0,0 0 0 0 0,1 1 1 0 0,0-1-1 0 0,1 0 1 0 0,-1 1-1 0 0,1-1 0 0 0,0 0 1 0 0,1 0-1 0 0,0 0 0 0 0,0 0 1 0 0,1 0-1 0 0,0 0 0 0 0,0 0 1 0 0,2 3-91 0 0,5 1 257 0 0,-9-11-242 0 0,-1 0 2 0 0,0 0 4 0 0,0 0-1 0 0,0 0-4 0 0,0 0-48 0 0,0 0-2 0 0,0 0-4 0 0,0 0-26 0 0,4-23-2337 0 0,-2 6-225 0 0,-2 9-513 0 0,2 1-3985 0 0,-1 3-3738 0 0</inkml:trace>
  <inkml:trace contextRef="#ctx0" brushRef="#br0" timeOffset="4894.967">864 590 7506 0 0,'0'0'2892'0'0,"0"0"-879"0"0,0 0-465 0 0,0 0-88 0 0,0 0-55 0 0,0 0-122 0 0,0 0-193 0 0,0 0-217 0 0,0 0-181 0 0,0 0-123 0 0,0 0-94 0 0,0 0-54 0 0,-8 5-46 0 0,-26 15-32 0 0,35-20-309 0 0,-1 0 1 0 0,1 0-1 0 0,-1 0 1 0 0,1 0-1 0 0,-1 0 1 0 0,1 0-1 0 0,-1 0 0 0 0,1 0 1 0 0,0 0-1 0 0,-1 0 1 0 0,1 0-1 0 0,-1 0 1 0 0,1 1-1 0 0,-1-1 1 0 0,1 0-1 0 0,-1 0 0 0 0,0 1 1 0 0,1-1-1 0 0,-1 0 1 0 0,1 1-1 0 0,-1-1 1 0 0,0 0-1 0 0,1 1 1 0 0,-1-1-1 0 0,1 0 0 0 0,-1 1 1 0 0,0-1-1 0 0,0 1 1 0 0,1-1-1 0 0,-1 1 1 0 0,0-1-1 0 0,0 1 1 0 0,0-1-1 0 0,1 1 0 0 0,-1-1 1 0 0,0 1-1 0 0,0-1 1 0 0,0 1-1 0 0,0-1 1 0 0,0 1-1 0 0,0-1 1 0 0,0 1-1 0 0,0 0 0 0 0,0-1 1 0 0,0 1-1 0 0,-1-1 1 0 0,1 1-1 0 0,0-1 1 0 0,0 1-1 0 0,0-1 1 0 0,-1 1-1 0 0,1-1-34 0 0,29-21 565 0 0,-61 35-59 0 0,31-10-2946 0 0,19-11-8920 0 0,-16 3 441 0 0</inkml:trace>
  <inkml:trace contextRef="#ctx0" brushRef="#br0" timeOffset="5551.894">1041 203 4945 0 0,'0'0'3237'0'0,"0"0"-1149"0"0,0 0-426 0 0,0 0 62 0 0,0 0 37 0 0,0 0-85 0 0,0 0-257 0 0,0 0-324 0 0,0 0-232 0 0,0 0-130 0 0,0 0-31 0 0,0 0-20 0 0,0 0-19 0 0,5-4 2499 0 0,-5 85-1184 0 0,8 372-544 0 0,-5-218-1514 0 0,-3-234 54 0 0,4-34-4455 0 0,12-2-1494 0 0,-10 22-1343 0 0,0 5-4250 0 0</inkml:trace>
  <inkml:trace contextRef="#ctx0" brushRef="#br0" timeOffset="6199.671">1216 126 3121 0 0,'0'0'2100'0'0,"0"0"-165"0"0,0 0 16 0 0,0 0 66 0 0,0 0-78 0 0,0 0-200 0 0,0 0-246 0 0,0 0-243 0 0,0 0-176 0 0,0 0-145 0 0,0 0-94 0 0,0 0-36 0 0,0 0-4 0 0,-3-2-26 0 0,-1 1-1314 0 0,4 1 776 0 0,0 0 0 0 0,0 0-1 0 0,1 0 1 0 0,-1 0 0 0 0,0-1-1 0 0,0 1 1 0 0,0 0-1 0 0,0 0 1 0 0,0 0 0 0 0,1-1-1 0 0,-1 1 1 0 0,0 0 0 0 0,0 0-1 0 0,0 0 1 0 0,0 0 0 0 0,0-1-1 0 0,0 1 1 0 0,0 0-1 0 0,0 0 1 0 0,0-1 0 0 0,0 1-1 0 0,0 0 1 0 0,0 0 0 0 0,0-1-231 0 0,15 1 354 0 0,46 11 346 0 0,-17 15-469 0 0,-42-25-212 0 0,-1 0 0 0 0,1 1-1 0 0,-1-1 1 0 0,0 0 0 0 0,1 1 0 0 0,-1-1-1 0 0,0 1 1 0 0,0-1 0 0 0,0 1 0 0 0,0-1-1 0 0,0 1 1 0 0,0 0 0 0 0,0 0 0 0 0,0-1-1 0 0,-1 1 1 0 0,1 0 0 0 0,-1 0 0 0 0,0 0-1 0 0,1 0 1 0 0,-1 0 0 0 0,0 0 0 0 0,0 0-1 0 0,0 0 1 0 0,0-1 0 0 0,0 1 0 0 0,-1 0-1 0 0,1 0 1 0 0,-1 0 0 0 0,1 0 0 0 0,-1 0-1 0 0,1-1 1 0 0,-1 1 0 0 0,0 0-19 0 0,-18 22 343 0 0,-8 27 182 0 0,29-48-493 0 0,0-1-1 0 0,1 0 1 0 0,-1 0 0 0 0,0 0-1 0 0,1 0 1 0 0,0 0 0 0 0,-1 0-1 0 0,1-1 1 0 0,0 1 0 0 0,0-1-1 0 0,0 0 1 0 0,0 0 0 0 0,0 0-1 0 0,0 0 1 0 0,0 0-1 0 0,0-1 1 0 0,0 1 0 0 0,0-1-1 0 0,3 0-31 0 0,2 2 87 0 0,110-6-235 0 0,-71-12-1369 0 0,-17 4-6664 0 0,-26 11-4176 0 0</inkml:trace>
</inkml:ink>
</file>

<file path=ppt/ink/ink5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08.84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 22 3537 0 0,'0'0'2670'0'0,"0"0"-557"0"0,0 0-264 0 0,0 0-41 0 0,0 0-17 0 0,0 0-100 0 0,0 0-294 0 0,0 0-341 0 0,0 0-267 0 0,0 0-183 0 0,-7 0 273 0 0,5 0 3495 0 0,72 25-1105 0 0,39-24-2086 0 0,121-32-121 0 0,-74 14-619 0 0,-156 17-556 0 0,-29 1-4156 0 0,-10 13-2494 0 0,23-7 829 0 0,7-3-97 0 0,2 0-1376 0 0</inkml:trace>
</inkml:ink>
</file>

<file path=ppt/ink/ink5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09.47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71 5689 0 0,'0'0'2749'0'0,"0"0"-494"0"0,0 0-245 0 0,0 0-111 0 0,0 0-196 0 0,0 0-302 0 0,0 0-354 0 0,0 0-262 0 0,0 0-159 0 0,0 0-58 0 0,0 0-6 0 0,0 0 1 0 0,0 0-21 0 0,6 14 2739 0 0,157-22 715 0 0,124-49-2733 0 0,-276 55-1196 0 0,-6 1-1337 0 0,-5-3-3328 0 0,0-8-7764 0 0,0 12 354 0 0</inkml:trace>
</inkml:ink>
</file>

<file path=ppt/ink/ink5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14.27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1 129 4513 0 0,'0'0'2304'0'0,"0"0"-207"0"0,0 0-103 0 0,0 0 9 0 0,0 0-87 0 0,0 0-279 0 0,0 0-415 0 0,0 0-365 0 0,0 0-268 0 0,0 0-134 0 0,0 0 16 0 0,0 0 67 0 0,0 0 52 0 0,6 2 22 0 0,35 6 271 0 0,0-2 0 0 0,1-3 0 0 0,-1 0-1 0 0,1-3 1 0 0,28-4-883 0 0,227-25 2776 0 0,-331-4-2334 0 0,-26-33-388 0 0,57 60-2302 0 0,4-6-9862 0 0,1 12 3497 0 0</inkml:trace>
</inkml:ink>
</file>

<file path=ppt/ink/ink5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17.39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9 214 3921 0 0,'0'0'2562'0'0,"0"0"-517"0"0,0 0-136 0 0,0 0 95 0 0,0 0-2 0 0,0 0-159 0 0,0 0-331 0 0,0 0-354 0 0,0 0-284 0 0,0 0-176 0 0,0 0-41 0 0,0 0 12 0 0,-9-6 1251 0 0,34-4 3 0 0,78-18 367 0 0,74 25-1774 0 0,80-16-260 0 0,-256 18-215 0 0,0-1 0 0 0,0 1 0 0 0,-1-1 0 0 0,1 1 0 0 0,0-1 0 0 0,-1 1-1 0 0,1-1 1 0 0,-1 1 0 0 0,1-1 0 0 0,-1 1 0 0 0,0-1 0 0 0,0 0 0 0 0,1 1-1 0 0,-1-1 1 0 0,0 0 0 0 0,-1 1 0 0 0,1-1 0 0 0,0 0 0 0 0,0 1 0 0 0,-1-1-1 0 0,1 0 1 0 0,-1 1 0 0 0,1-1 0 0 0,-1 1 0 0 0,0-1 0 0 0,0 1 0 0 0,1-1 0 0 0,-1 1-1 0 0,0 0 1 0 0,0-1 0 0 0,-1 1 0 0 0,1 0 0 0 0,0 0-41 0 0,-8-8-284 0 0,1 2 0 0 0,-1-1 0 0 0,-1 1 0 0 0,1 0 0 0 0,-1 1 0 0 0,0 0 0 0 0,-1 1 0 0 0,1 0 1 0 0,-1 1-1 0 0,0 0 0 0 0,0 0 0 0 0,0 1 0 0 0,-4 1 284 0 0,-31-13-4638 0 0,35 12 1788 0 0,4 2-3079 0 0,1 1-5327 0 0</inkml:trace>
</inkml:ink>
</file>

<file path=ppt/ink/ink5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14.87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89 357 10826 0 0,'0'0'2299'0'0,"0"0"-478"0"0,0 0-258 0 0,0 0 36 0 0,0 0 32 0 0,0 0-119 0 0,0 0-312 0 0,0 0-361 0 0,0 0-255 0 0,0 0-134 0 0,0 0-95 0 0,0 0-51 0 0,0 0-44 0 0,-6 1-60 0 0,-34 17 296 0 0,64-30 84 0 0,-17 7-686 0 0,7-6 1117 0 0,-26 17-325 0 0,-10 15-606 0 0,22-20-56 0 0,0-1-21 0 0,0 0-1 0 0,0 0-14 0 0,0 0-28 0 0,0-3 140 0 0,0 3-4121 0 0,0 0-4348 0 0,0 3-3187 0 0</inkml:trace>
  <inkml:trace contextRef="#ctx0" brushRef="#br0" timeOffset="810.464">181 155 7834 0 0,'0'0'1960'0'0,"0"0"-290"0"0,0 0-77 0 0,0 0 17 0 0,0 0-59 0 0,0 0-188 0 0,0 0-251 0 0,0 0-175 0 0,0 0-53 0 0,0 0 3 0 0,0 0-53 0 0,0 0-60 0 0,0 0-78 0 0,20-4-98 0 0,131-37 820 0 0,-27-36 432 0 0,-92 52-1087 0 0,-32 25-778 0 0,0 0-5 0 0,0 0-6 0 0,1 19-22 0 0,19 180 173 0 0,-3-23-136 0 0,11 45 11 0 0,2-107-20 0 0,-24-104 261 0 0,-5-17 325 0 0,1-8-522 0 0,12-35 12 0 0,1 0 0 0 0,2 1 0 0 0,23-43-56 0 0,27-74 36 0 0,-54 127-43 0 0,-2 0 0 0 0,-1 0 0 0 0,-2-1 1 0 0,-2 0-1 0 0,1-40 7 0 0,-1 40-224 0 0,-6 39 117 0 0,0 1-36 0 0,0 0-61 0 0,0 0-60 0 0,0 0-95 0 0,0 0-139 0 0,0 0-184 0 0,0 0-162 0 0,0 25-5243 0 0,-2-17 1380 0 0,0 0-5041 0 0</inkml:trace>
  <inkml:trace contextRef="#ctx0" brushRef="#br0" timeOffset="1279.831">945 608 11402 0 0,'0'0'2600'0'0,"0"0"-539"0"0,0 0-340 0 0,0 0-125 0 0,0 0-138 0 0,0 0-207 0 0,0 0-326 0 0,0 0-305 0 0,0 0-190 0 0,0 0-150 0 0,0 0-53 0 0,0 0-15 0 0,0 0-6 0 0,-5 7-35 0 0,1-2-121 0 0,0 0 0 0 0,0 1 1 0 0,1 0-1 0 0,0-1 0 0 0,0 1 0 0 0,0 1 0 0 0,1-1 0 0 0,0 0 1 0 0,0 0-1 0 0,1 1 0 0 0,0 0 0 0 0,0-1 0 0 0,0 5-50 0 0,10 55 492 0 0,9-51-149 0 0,-17-15-380 0 0,-1 0-37 0 0,0 0-78 0 0,-7-30-4607 0 0,3 20 1001 0 0,2-1-3280 0 0,2 6-3791 0 0</inkml:trace>
  <inkml:trace contextRef="#ctx0" brushRef="#br0" timeOffset="1701.879">1017 324 9578 0 0,'0'0'2494'0'0,"0"0"-343"0"0,0 0-275 0 0,0 0-170 0 0,0 0-190 0 0,0 0-247 0 0,0 0-272 0 0,0 0-238 0 0,0 0-164 0 0,0 0-106 0 0,0 0-77 0 0,0 0-37 0 0,-10 2-63 0 0,-38 4 303 0 0,77 0-115 0 0,10-24-13 0 0,-56 12 787 0 0,0 13-1427 0 0,24-10-749 0 0,-5 2-7800 0 0,-2 1-2953 0 0</inkml:trace>
  <inkml:trace contextRef="#ctx0" brushRef="#br0" timeOffset="3896.891">56 365 0 0 0,'0'0'1220'0'0,"0"0"234"0"0,0 0-86 0 0,0 0-34 0 0,0 0-11 0 0,0 0-24 0 0,0 0 4 0 0,0 0-26 0 0,0 0-44 0 0,0 0-57 0 0,0 0-99 0 0,0 0-148 0 0,-3-1-151 0 0,1 0-629 0 0,0 1 0 0 0,0 0 0 0 0,0 0 0 0 0,0 0 0 0 0,0 1 0 0 0,1-1 0 0 0,-1 0-1 0 0,0 1 1 0 0,0-1 0 0 0,0 1 0 0 0,0 0 0 0 0,0-1 0 0 0,0 1 0 0 0,1 0 0 0 0,-1 0-1 0 0,0 0 1 0 0,1 1 0 0 0,-1-1 0 0 0,1 0 0 0 0,-1 1 0 0 0,1-1 0 0 0,-1 0 0 0 0,1 1-1 0 0,0 0 1 0 0,0-1 0 0 0,0 1 0 0 0,0 0 0 0 0,0 0 0 0 0,0-1 0 0 0,0 1 0 0 0,1 0-1 0 0,-1 0 1 0 0,1 0 0 0 0,-1 0 0 0 0,1 0 0 0 0,0 0 0 0 0,0 0 0 0 0,0 0 0 0 0,0 0-1 0 0,0 0 1 0 0,0 1-149 0 0,1-2 126 0 0,1 0-1 0 0,-1 0 1 0 0,0 0 0 0 0,1 0-1 0 0,-1 0 1 0 0,1 0-1 0 0,-1 0 1 0 0,1 0-1 0 0,0-1 1 0 0,-1 1-1 0 0,1 0 1 0 0,0-1 0 0 0,-1 0-1 0 0,1 1 1 0 0,0-1-1 0 0,0 0 1 0 0,-1 0-1 0 0,1 0 1 0 0,0 0-1 0 0,0 0 1 0 0,-1 0-1 0 0,1 0 1 0 0,0-1 0 0 0,-1 1-1 0 0,1-1 1 0 0,0 1-1 0 0,-1-1 1 0 0,2 0-126 0 0,0-1 53 0 0,0 1 0 0 0,-1-1 0 0 0,1 1 0 0 0,-1-1 0 0 0,1 0 0 0 0,-1 0 0 0 0,1 0 0 0 0,-1-1 0 0 0,0 1 0 0 0,0-1 0 0 0,0 1 0 0 0,-1-1 0 0 0,1 1 0 0 0,0-1 0 0 0,-1 0 0 0 0,0 0 0 0 0,0 0 0 0 0,0 0 0 0 0,0 0 0 0 0,1-2-53 0 0,-2 4 9 0 0,0 0 0 0 0,1 0 1 0 0,-1 0-1 0 0,0 0 0 0 0,0 0 0 0 0,0 0 0 0 0,0 0 1 0 0,0 0-1 0 0,0 0 0 0 0,0 0 0 0 0,0 0 1 0 0,0 0-1 0 0,0 0 0 0 0,-1 0 0 0 0,1 0 0 0 0,0 0 1 0 0,-1 0-1 0 0,1 0 0 0 0,-1 0 0 0 0,1 0 0 0 0,-1 0 1 0 0,1 1-1 0 0,-1-1 0 0 0,1 0 0 0 0,-1 0 1 0 0,0 0-1 0 0,0 1 0 0 0,1-1 0 0 0,-1 0 0 0 0,0 1 1 0 0,0-1-1 0 0,0 1 0 0 0,0-1 0 0 0,0 1 0 0 0,0-1 1 0 0,0 1-1 0 0,0 0 0 0 0,0-1 0 0 0,0 1 1 0 0,0 0-1 0 0,0 0 0 0 0,0 0 0 0 0,0 0 0 0 0,0 0 1 0 0,0 0-1 0 0,0 0 0 0 0,0 0 0 0 0,0 0 0 0 0,0 0 1 0 0,0 1-1 0 0,0-1 0 0 0,0 0 0 0 0,0 1 1 0 0,0-1-1 0 0,0 1-9 0 0,0-1-8 0 0,-2 0 9 0 0,1 0 0 0 0,0 0 1 0 0,-1 0-1 0 0,1 0 1 0 0,0 1-1 0 0,0-1 0 0 0,-1 1 1 0 0,1 0-1 0 0,0 0 0 0 0,0-1 1 0 0,0 1-1 0 0,0 1 1 0 0,0-1-1 0 0,0 0 0 0 0,0 0 1 0 0,1 1-1 0 0,-1-1 0 0 0,0 1 1 0 0,1 0-1 0 0,-1-1 0 0 0,1 1 1 0 0,-1 0-1 0 0,1 0 1 0 0,0 0-1 0 0,0 0 0 0 0,0 0 1 0 0,0 0-1 0 0,0 0 0 0 0,0 0 1 0 0,0 0-1 0 0,1 1 0 0 0,-1-1 1 0 0,1 0-1 0 0,0 0 1 0 0,0 1-1 0 0,0-1 0 0 0,0 0 1 0 0,0 0-1 0 0,0 1 0 0 0,0-1 1 0 0,1 0-1 0 0,-1 1-1 0 0,1-2 42 0 0,0 0 1 0 0,0 1-1 0 0,0-1 1 0 0,0 0-1 0 0,0 0 0 0 0,0 0 1 0 0,0 0-1 0 0,0 0 1 0 0,0 0-1 0 0,1-1 0 0 0,-1 1 1 0 0,0 0-1 0 0,1-1 1 0 0,-1 1-1 0 0,0 0 0 0 0,1-1 1 0 0,-1 0-1 0 0,0 1 1 0 0,1-1-1 0 0,-1 0 0 0 0,1 0 1 0 0,-1 0-1 0 0,1 0 1 0 0,-1 0-1 0 0,1 0 0 0 0,-1 0 1 0 0,1 0-1 0 0,-1 0 1 0 0,0-1-1 0 0,1 1 0 0 0,-1-1 1 0 0,1 1-1 0 0,-1-1 1 0 0,0 0-1 0 0,0 1 0 0 0,1-1 1 0 0,-1 0-1 0 0,0 0 1 0 0,0 0-1 0 0,0 0 0 0 0,0 0 1 0 0,0 0-1 0 0,1 0-42 0 0,21-39 428 0 0,-23 39-416 0 0,0 1-26 0 0,0 0-4 0 0,0 0 4 0 0,0 0 2 0 0,0 0-14 0 0,-56 30-421 0 0,56-30 455 0 0,-1 1-1 0 0,1 0 0 0 0,0-1 0 0 0,0 1 0 0 0,0 0 0 0 0,0 0 0 0 0,0-1 0 0 0,0 1 1 0 0,0 0-1 0 0,0-1 0 0 0,0 1 0 0 0,0 0 0 0 0,0 0 0 0 0,1-1 0 0 0,-1 1 0 0 0,0 0 0 0 0,0-1 1 0 0,1 1-1 0 0,-1 0 0 0 0,0-1 0 0 0,1 1 0 0 0,-1-1 0 0 0,1 1 0 0 0,-1 0 0 0 0,1-1 0 0 0,-1 1 1 0 0,1-1-1 0 0,-1 1 0 0 0,1-1 0 0 0,0 0 0 0 0,-1 1 0 0 0,1-1 0 0 0,-1 0 0 0 0,1 1 1 0 0,0-1-1 0 0,-1 0 0 0 0,1 0 0 0 0,0 1 0 0 0,0-1 0 0 0,-1 0 0 0 0,1 0 0 0 0,0 0 0 0 0,-1 0 1 0 0,1 0-1 0 0,0 0 0 0 0,0 0 0 0 0,-1 0 0 0 0,1 0 0 0 0,0-1 0 0 0,-1 1 0 0 0,1 0 0 0 0,0 0 1 0 0,-1-1-1 0 0,1 1 0 0 0,0 0-7 0 0,45-14 494 0 0,-3-40-181 0 0,-43 54-316 0 0,0-1-1 0 0,0 0 0 0 0,1 0 0 0 0,-1 0 1 0 0,0 0-1 0 0,0 0 0 0 0,0 0 0 0 0,0 0 1 0 0,0 1-1 0 0,0-1 0 0 0,-1 0 0 0 0,1 0 0 0 0,0 0 1 0 0,0 0-1 0 0,-1 0 0 0 0,1 1 0 0 0,0-1 1 0 0,-1 0-1 0 0,1 0 0 0 0,-1 1 0 0 0,1-1 1 0 0,-1 0-1 0 0,1 0 0 0 0,-1 1 0 0 0,0-1 0 0 0,1 1 1 0 0,-1-1-1 0 0,0 0 0 0 0,1 1 0 0 0,-1-1 1 0 0,0 1-1 0 0,0 0 0 0 0,0-1 0 0 0,1 1 1 0 0,-1 0-1 0 0,0-1 0 0 0,0 1 0 0 0,0 0 1 0 0,0 0-1 0 0,0 0 0 0 0,1 0 0 0 0,-1 0 0 0 0,0 0 1 0 0,0 0-1 0 0,0 0 0 0 0,0 0 0 0 0,0 0 1 0 0,0 0-1 0 0,1 1 0 0 0,-1-1 0 0 0,0 0 1 0 0,0 0-1 0 0,0 1 4 0 0,-51 11-247 0 0,50-11 242 0 0,-1 0 1 0 0,1-1 0 0 0,0 0 1 0 0,0 1-1 0 0,0 0 0 0 0,0-1 0 0 0,-1 1 0 0 0,1 0 1 0 0,0 0-1 0 0,0 0 0 0 0,1 0 0 0 0,-1 1 0 0 0,0-1 1 0 0,0 0-1 0 0,1 1 0 0 0,-1-1 0 0 0,0 1 1 0 0,1 0-1 0 0,0-1 0 0 0,-1 1 0 0 0,1 0 0 0 0,0 0 1 0 0,0 0-1 0 0,0 0 0 0 0,0 0 0 0 0,0 0 1 0 0,0 0-1 0 0,1 0 0 0 0,-1 0 0 0 0,1 1 0 0 0,0-1 1 0 0,-1 0-1 0 0,1 0 0 0 0,0 1 0 0 0,0-1 4 0 0,2 0 15 0 0,0 0 0 0 0,0 0-1 0 0,1 0 1 0 0,-1-1 0 0 0,0 1 0 0 0,0-1-1 0 0,1 0 1 0 0,-1 0 0 0 0,1 0 0 0 0,-1 0-1 0 0,1 0 1 0 0,0 0 0 0 0,-1-1 0 0 0,1 1-1 0 0,0-1 1 0 0,-1 1 0 0 0,1-1 0 0 0,0 0-1 0 0,2-1-14 0 0,-2 2 22 0 0,-1-1-1 0 0,0 0 1 0 0,1 0 0 0 0,-1 0-1 0 0,1 0 1 0 0,-1 0-1 0 0,1 0 1 0 0,-1-1-1 0 0,0 1 1 0 0,1-1-1 0 0,-1 0 1 0 0,0 1 0 0 0,1-1-1 0 0,-1 0 1 0 0,0-1-1 0 0,0 1 1 0 0,0 0-1 0 0,0 0 1 0 0,0-1-1 0 0,0 0 1 0 0,0 1-1 0 0,0-1 1 0 0,-1 0 0 0 0,1 0-1 0 0,-1 0 1 0 0,1 0-1 0 0,-1 0 1 0 0,0 0-1 0 0,1 0 1 0 0,-1 0-1 0 0,0-2-21 0 0,6-22 117 0 0,-7 26-138 0 0,0 0-23 0 0,-28 14-7939 0 0,23-7 3358 0 0,-1-2-6988 0 0</inkml:trace>
</inkml:ink>
</file>

<file path=ppt/ink/ink5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10.82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92 4481 0 0,'0'0'2239'0'0,"0"0"-427"0"0,0 0-82 0 0,0 0 181 0 0,0 0 44 0 0,0 0-244 0 0,0 0-454 0 0,0 0-431 0 0,0 0-251 0 0,0 0-77 0 0,0 0 33 0 0,0 0 85 0 0,0 0 54 0 0,4 0 4 0 0,48-14 1792 0 0,0-27-679 0 0,-16 15-984 0 0,-17 60-565 0 0,-10-5-128 0 0,-1 0-1 0 0,-1 1 0 0 0,-1 0 0 0 0,-2 0 1 0 0,1 26-110 0 0,10 66 123 0 0,32 84-36 0 0,-34-154 73 0 0,-12-52-127 0 0,0 0 1 0 0,-1 0 0 0 0,1 0 0 0 0,-1 0-1 0 0,1 0 1 0 0,0 0 0 0 0,-1 0 0 0 0,1 0 0 0 0,-1 0-1 0 0,1 0 1 0 0,-1 0 0 0 0,1-1 0 0 0,0 1-1 0 0,-1 0 1 0 0,1 0 0 0 0,-1-1 0 0 0,1 1-1 0 0,-1 0 1 0 0,1-1 0 0 0,-1 1 0 0 0,0 0-1 0 0,1-1 1 0 0,-1 1 0 0 0,1-1 0 0 0,-1 1 0 0 0,0-1-1 0 0,1 1 1 0 0,-1-1 0 0 0,0 1 0 0 0,1-1-1 0 0,-1 1 1 0 0,0-1 0 0 0,0 1 0 0 0,0-1-1 0 0,1 1 1 0 0,-1-1 0 0 0,0 0 0 0 0,0 1 0 0 0,0-1-1 0 0,0 1 1 0 0,0-1 0 0 0,0 0 0 0 0,0 1-1 0 0,0-1 1 0 0,-1 1 0 0 0,1-1 0 0 0,0 1-1 0 0,0-1 1 0 0,0 0 0 0 0,0 1 0 0 0,-1-1 0 0 0,1 1-1 0 0,0-1 1 0 0,-1 1 0 0 0,1-1 0 0 0,0 1-34 0 0,16-80 265 0 0,56-171 60 0 0,-17 12-233 0 0,-53 208 207 0 0,-2 27-5257 0 0,0 2-5371 0 0,0 2-1056 0 0</inkml:trace>
  <inkml:trace contextRef="#ctx0" brushRef="#br0" timeOffset="2159.31">566 571 6729 0 0,'0'0'2102'0'0,"0"0"-371"0"0,0 0-210 0 0,0 0 114 0 0,0 0 108 0 0,0 0-150 0 0,0 0-319 0 0,0 0-410 0 0,0 0-305 0 0,0 0-138 0 0,0 0-15 0 0,0 0 8 0 0,9 0 1384 0 0,-35 106-341 0 0,19-75-1236 0 0,-1 49 247 0 0,10-78-445 0 0,-1-1 1 0 0,1 1-1 0 0,-1-1 0 0 0,1 1 1 0 0,0-1-1 0 0,0 1 0 0 0,0-1 0 0 0,0 0 1 0 0,-1 0-1 0 0,1 0 0 0 0,1 0 1 0 0,-1-1-1 0 0,0 1 0 0 0,0 0 1 0 0,0-1-1 0 0,0 1 0 0 0,1-1 1 0 0,-1 0-1 0 0,0 0 0 0 0,0 0 1 0 0,0 0-1 0 0,1 0 0 0 0,1-1-23 0 0,-4 1-212 0 0,1-10-3162 0 0,0 2-483 0 0,-1 1-4366 0 0,0 3-1583 0 0</inkml:trace>
  <inkml:trace contextRef="#ctx0" brushRef="#br0" timeOffset="2613.267">728 313 9162 0 0,'0'0'2440'0'0,"0"0"-248"0"0,0 0-171 0 0,0 0-98 0 0,0 0-172 0 0,0 0-320 0 0,0 0-340 0 0,0 0-261 0 0,0 0-209 0 0,0 0-137 0 0,0 0-79 0 0,0 0-80 0 0,0 0-54 0 0,-6-2-35 0 0,-25-7 37 0 0,29 13 0 0 0,2-4-244 0 0,26-22 119 0 0,-26 22-114 0 0,0 0 22 0 0,0 0 0 0 0,0 0-5 0 0,0 0 9 0 0,0 0 21 0 0,-26 8 178 0 0,3 2-220 0 0,22-10-98 0 0,1 0-38 0 0,0 0-110 0 0,0 0-156 0 0,0 0-186 0 0,0 0-243 0 0,0 0-274 0 0,0 0-362 0 0,0 0-502 0 0,0 0-832 0 0,0 0-1895 0 0,0 0-3094 0 0</inkml:trace>
</inkml:ink>
</file>

<file path=ppt/ink/ink5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46.65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294 115 936 0 0,'0'0'3218'0'0,"0"0"-1181"0"0,0 0-278 0 0,0 0 129 0 0,0 0 97 0 0,0 0-77 0 0,0 0-253 0 0,0 0-293 0 0,0 0-269 0 0,0 0-171 0 0,0 0-105 0 0,0 0-61 0 0,0 0-66 0 0,-20 6 1413 0 0,-40 61 928 0 0,0 37-1808 0 0,33-51-962 0 0,2 1 0 0 0,2 1 1 0 0,3 1-1 0 0,3 1 0 0 0,-1 13-261 0 0,12-50 75 0 0,1 1 1 0 0,1-1-1 0 0,0 1 1 0 0,2 0-1 0 0,0 0 1 0 0,2 1-1 0 0,0-1 0 0 0,2 0 1 0 0,0 0-1 0 0,1 0 1 0 0,1 0-1 0 0,1-1 1 0 0,1 1-1 0 0,0-1 1 0 0,2-1-1 0 0,1 1 0 0 0,0-1 1 0 0,1-1-1 0 0,1 1 1 0 0,1-2-1 0 0,0 0 1 0 0,1 0-1 0 0,1-1 1 0 0,1-1-1 0 0,0 0 1 0 0,7 4-76 0 0,33 3 426 0 0,-48-18-3086 0 0,-7-4 1672 0 0,0 0-282 0 0,0 0-497 0 0,5 0-6839 0 0,-1 0-3131 0 0</inkml:trace>
  <inkml:trace contextRef="#ctx0" brushRef="#br0" timeOffset="1132.469">432 623 0 0 0,'0'0'247'0'0,"0"0"794"0"0,0 0 180 0 0,0 0-105 0 0,0 0-129 0 0,0 0-82 0 0,0 0-10 0 0,0 0 96 0 0,0 0 130 0 0,0 0 78 0 0,4-4 35 0 0,12-11-66 0 0,-12 12-100 0 0,4-12 10330 0 0,10 19-8275 0 0,-9-1-3582 0 0,1 2 532 0 0,-1 1-1 0 0,-1 0 0 0 0,1 0 1 0 0,-1 1-1 0 0,0 0 0 0 0,0 0 1 0 0,-1 1-1 0 0,0 0 0 0 0,0 1 1 0 0,-1-1-1 0 0,0 1 0 0 0,2 5-72 0 0,1 3 82 0 0,0 1 0 0 0,-1 0 0 0 0,-1 0 0 0 0,-1 1 0 0 0,-1-1 0 0 0,0 1 0 0 0,1 17-82 0 0,10 36 142 0 0,29 46 92 0 0,-15-77-214 0 0,-6-97 1272 0 0,117-220-1319 0 0,-90 189 34 0 0,-50 86-15 0 0,-1 1-8 0 0,0 0-5 0 0,0 0 5 0 0,0 0 4 0 0,0 0-7 0 0,0 0 2 0 0,0 0-19 0 0,0 0 22 0 0,0 0 32 0 0,0 0-20 0 0,0 0-7 0 0,0 0-7 0 0,0 0-11 0 0,0 0-15 0 0,0 0-6 0 0,0 0-19 0 0,0 0 15 0 0,0 0-17 0 0,-16-11-14060 0 0,13 11 2575 0 0</inkml:trace>
  <inkml:trace contextRef="#ctx0" brushRef="#br0" timeOffset="1698.218">467 369 9618 0 0,'0'0'2477'0'0,"0"0"-437"0"0,0 0-241 0 0,0 0-48 0 0,0 0-135 0 0,0 0-270 0 0,0 0-346 0 0,0 0-308 0 0,0 0-207 0 0,0 0-120 0 0,0 0-22 0 0,0 0 7 0 0,0 0 64 0 0,16-4 1110 0 0,388 4 1992 0 0,-362 7-2651 0 0,-84-39-800 0 0,-45-24-1003 0 0,49 19-2188 0 0,20 15-6765 0 0,15 18 1030 0 0</inkml:trace>
  <inkml:trace contextRef="#ctx0" brushRef="#br0" timeOffset="2051.987">524 0 9410 0 0,'0'0'2274'0'0,"0"0"-259"0"0,0 0-105 0 0,0 0-86 0 0,0 0-204 0 0,0 0-323 0 0,0 0-396 0 0,0 0-326 0 0,0 0-162 0 0,0 0-2 0 0,0 0 73 0 0,0 0 100 0 0,12 4 75 0 0,181 32 2108 0 0,35-20-3651 0 0,-211-9-2085 0 0,-10-4-2109 0 0,-4-2-6606 0 0</inkml:trace>
</inkml:ink>
</file>

<file path=ppt/ink/ink5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39.59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0 737 4697 0 0,'0'0'2709'0'0,"0"0"-445"0"0,0 0-165 0 0,0 0-65 0 0,0 0-114 0 0,0 0-231 0 0,0 0-324 0 0,0 0-330 0 0,0 0-236 0 0,0 0-117 0 0,0 0-50 0 0,0 0-11 0 0,17 4 2041 0 0,121-12 257 0 0,84-20-1570 0 0,-197 19-2758 0 0,-53 6-7703 0 0,21 3 3432 0 0,-1 0-5731 0 0</inkml:trace>
  <inkml:trace contextRef="#ctx0" brushRef="#br0" timeOffset="266.641">195 546 14067 0 0,'0'0'2649'0'0,"0"0"-1124"0"0,0 0-658 0 0,0 0-113 0 0,0 0 79 0 0,0 0 95 0 0,0 0 11 0 0,0 0-97 0 0,0 0-149 0 0,0 0-155 0 0,0 0-130 0 0,0 0-136 0 0,0 0-75 0 0,-1 25-37 0 0,-5 126 56 0 0,6-14-187 0 0,0-108-4782 0 0,0 0-4898 0 0,0-29-1214 0 0</inkml:trace>
  <inkml:trace contextRef="#ctx0" brushRef="#br0" timeOffset="1130.668">554 494 4913 0 0,'0'0'2258'0'0,"0"0"-572"0"0,0 0-122 0 0,0 0 123 0 0,0 0 87 0 0,0 0-79 0 0,0 0-312 0 0,0 0-390 0 0,0 0-331 0 0,0 0-189 0 0,0 0-64 0 0,0 0 69 0 0,18 7 1658 0 0,-10-6-1796 0 0,1-1-1 0 0,-1 0 1 0 0,0-1-1 0 0,0 0 1 0 0,0 0-1 0 0,-1-1 1 0 0,1 0-1 0 0,0 0 1 0 0,0-1-1 0 0,-1 0 1 0 0,0 0-1 0 0,1-1 1 0 0,-1 0-1 0 0,5-4-339 0 0,46-36 886 0 0,-29 19-510 0 0,-8 84-224 0 0,56 180-11 0 0,-42-3-126 0 0,2-140 12 0 0,-18-149 821 0 0,21-87-692 0 0,65-190-47 0 0,-85 256-62 0 0,-17 68-1334 0 0,-3 5-4546 0 0,-1 0-6002 0 0,1 1 1169 0 0</inkml:trace>
  <inkml:trace contextRef="#ctx0" brushRef="#br0" timeOffset="1601.533">1259 1013 13259 0 0,'0'0'1840'0'0,"0"0"-588"0"0,0 0-273 0 0,0 0 146 0 0,0 0 194 0 0,0 0 66 0 0,0 0-194 0 0,0 0-329 0 0,0 0-257 0 0,0 0-166 0 0,0 0-79 0 0,0 0-12 0 0,0 0-40 0 0,2 27 851 0 0,-18 97-141 0 0,15-118-25 0 0,0-3-3901 0 0,-1-12-13132 0 0,2 5 6546 0 0</inkml:trace>
  <inkml:trace contextRef="#ctx0" brushRef="#br0" timeOffset="2007.803">1436 719 7282 0 0,'0'0'3567'0'0,"0"0"-1268"0"0,0 0-629 0 0,0 0-157 0 0,0 0-62 0 0,0 0-90 0 0,0 0-176 0 0,0 0-240 0 0,0 0-220 0 0,0 0-178 0 0,0 0-122 0 0,0 0-66 0 0,-10 1-32 0 0,-29 7-27 0 0,22-1 588 0 0,29-9-517 0 0,-11-4 840 0 0,-22 14-571 0 0,29-12-7840 0 0,-6 3 6605 0 0,1 0-4633 0 0,-3-2-5830 0 0</inkml:trace>
  <inkml:trace contextRef="#ctx0" brushRef="#br0" timeOffset="2545.577">1508 255 6913 0 0,'0'0'2160'0'0,"0"0"-221"0"0,0 0-19 0 0,0 0 1 0 0,0 0-108 0 0,0 0-279 0 0,0 0-366 0 0,0 0-272 0 0,0 0-165 0 0,0 0-67 0 0,0 0-10 0 0,0 0 6 0 0,0 0-31 0 0,3-6-32 0 0,9-16-71 0 0,-9 17-55 0 0,-3 5-58 0 0,0 0-62 0 0,0 0-43 0 0,0 0-44 0 0,0 0-25 0 0,0 0-48 0 0,0 0-30 0 0,0 0-22 0 0,-49 55 1052 0 0,-25 18-985 0 0,48-40-1303 0 0,26-32 630 0 0,0-1-197 0 0,0 0-266 0 0,0 0-457 0 0,0 0-638 0 0,2 0-3026 0 0,1 0 2179 0 0,-3 0 825 0 0,4 0-9416 0 0</inkml:trace>
  <inkml:trace contextRef="#ctx0" brushRef="#br0" timeOffset="3593.625">448 144 2833 0 0,'0'0'2227'0'0,"0"0"-129"0"0,0 0 35 0 0,0 0-43 0 0,0 0-222 0 0,0 0-375 0 0,0 0-432 0 0,0 0-336 0 0,0 0-208 0 0,0 0-64 0 0,0 0 0 0 0,0 0 65 0 0,0 0 122 0 0,3 0 74 0 0,129 4 4174 0 0,8 0-3872 0 0,-26-4-585 0 0,-113 0-413 0 0,-1 0 14 0 0,0 0 19 0 0,0 0 17 0 0,0 0-15 0 0,0 0 19 0 0,0 0 2 0 0,0 0-2 0 0,0 0-7 0 0,0 0-28 0 0,0 0-18 0 0,0 0-20 0 0,0 0 22 0 0,0 0-2 0 0,0 0-1 0 0,0 0 10 0 0,0 0 3 0 0,0 0 24 0 0,0 0 22 0 0,0 0 8 0 0,0 0-1 0 0,0 0 12 0 0,0 0 11 0 0,0 0 3 0 0,0 0 36 0 0,0 0 1 0 0,0 0 0 0 0,-17-15 249 0 0,-26-48-370 0 0,22 17-460 0 0,19 27-7056 0 0,2 18 1538 0 0,0 1-5610 0 0</inkml:trace>
  <inkml:trace contextRef="#ctx0" brushRef="#br0" timeOffset="4202.859">1589 23 3249 0 0,'0'0'2111'0'0,"0"0"-115"0"0,0 0-57 0 0,0 0 74 0 0,0 0-6 0 0,0 0-181 0 0,0 0-309 0 0,0 0-325 0 0,0 0-259 0 0,0 0-202 0 0,0 0-91 0 0,0 0-62 0 0,0-4-47 0 0,0-11-41 0 0,0 12-61 0 0,44 36 2600 0 0,129 132-689 0 0,-154-144-2297 0 0,-1 0-1 0 0,0 2 1 0 0,-2-1 0 0 0,-1 2-1 0 0,-1 0 1 0 0,0 1-1 0 0,-2 0 1 0 0,-1 1 0 0 0,-1 1-1 0 0,-2-1 1 0 0,0 1-1 0 0,-2 1 1 0 0,-1 0 0 0 0,-1-1-1 0 0,-1 1 1 0 0,-2 2-43 0 0,0-7-3 0 0,-2 1 0 0 0,-1-1 0 0 0,0 1 0 0 0,-2-1 0 0 0,-1 0 0 0 0,-1 0 0 0 0,0 0 1 0 0,-2-1-1 0 0,-1 0 0 0 0,0-1 0 0 0,-2 0 0 0 0,-10 16 3 0 0,-1-8-237 0 0,-1-2-1 0 0,-2 0 1 0 0,0-2-1 0 0,-2-1 1 0 0,0 0 0 0 0,-2-3-1 0 0,0 0 1 0 0,-1-2 0 0 0,-2-1-1 0 0,1-1 1 0 0,-2-2-1 0 0,0-1 1 0 0,-1-2 0 0 0,-27 6 237 0 0,-67 7-3737 0 0,74-23-4968 0 0,40-2-2296 0 0</inkml:trace>
  <inkml:trace contextRef="#ctx0" brushRef="#br0" timeOffset="6123.891">2303 656 6457 0 0,'0'0'2829'0'0,"0"0"-734"0"0,0 0-345 0 0,0 0-30 0 0,0 0-81 0 0,0 0-152 0 0,0 0-220 0 0,0 0-301 0 0,0 0-258 0 0,0 0-200 0 0,0 0-187 0 0,0 0-114 0 0,-11 7-63 0 0,-33 24-31 0 0,43-30-101 0 0,0 0 0 0 0,0 0 0 0 0,0 0 0 0 0,0 0 0 0 0,0 0 0 0 0,0 0 0 0 0,0 0 0 0 0,0 1 0 0 0,0-1-1 0 0,1 0 1 0 0,-1 0 0 0 0,1 1 0 0 0,-1-1 0 0 0,1 0 0 0 0,-1 1 0 0 0,1-1 0 0 0,0 1 0 0 0,0-1 0 0 0,-1 1 0 0 0,1-1-1 0 0,0 0 1 0 0,0 1 0 0 0,1-1 0 0 0,-1 1 0 0 0,0-1 0 0 0,0 1 0 0 0,1-1 0 0 0,-1 1-12 0 0,1 2 49 0 0,1-1 33 0 0,0 0 0 0 0,0-1 0 0 0,0 1 0 0 0,1-1 0 0 0,-1 0 0 0 0,1 0 0 0 0,-1 0 0 0 0,1 0 0 0 0,-1 0 0 0 0,1-1 0 0 0,0 1 0 0 0,0-1 0 0 0,0 1 0 0 0,0-1 0 0 0,0 0 0 0 0,0 0 0 0 0,1-1 0 0 0,-1 1 0 0 0,3 0-82 0 0,-3-1 84 0 0,0 1-1 0 0,0 0 1 0 0,0-1 0 0 0,0 1-1 0 0,0-1 1 0 0,0 0 0 0 0,0 0-1 0 0,0 0 1 0 0,0-1 0 0 0,-1 1 0 0 0,1-1-1 0 0,0 1 1 0 0,0-1 0 0 0,0 0-1 0 0,0 0 1 0 0,-1 0 0 0 0,1-1-1 0 0,0 1 1 0 0,-1-1 0 0 0,1 1 0 0 0,-1-1-1 0 0,0 0 1 0 0,1 0 0 0 0,-1 0-1 0 0,0 0 1 0 0,0 0 0 0 0,0-1-1 0 0,-1 1 1 0 0,1 0 0 0 0,0-1 0 0 0,-1 1-1 0 0,0-1 1 0 0,1 0 0 0 0,-1 0-1 0 0,0 1 1 0 0,0-1 0 0 0,-1 0 0 0 0,1-3-84 0 0,-1 4-8 0 0,0-1 1 0 0,0 1-1 0 0,-1-1 1 0 0,1 1-1 0 0,-1-1 1 0 0,0 1-1 0 0,0 0 1 0 0,0-1-1 0 0,0 1 1 0 0,0 0-1 0 0,0 0 1 0 0,-1-1-1 0 0,1 1 1 0 0,-1 0-1 0 0,1 0 1 0 0,-1 1-1 0 0,0-1 1 0 0,0 0-1 0 0,0 1 1 0 0,0-1-1 0 0,0 1 1 0 0,0-1 0 0 0,0 1-1 0 0,-1 0 1 0 0,1 0-1 0 0,0 0 1 0 0,-1 0-1 0 0,1 0 1 0 0,-1 1-1 0 0,1-1 1 0 0,-1 1-1 0 0,1-1 1 0 0,-3 1 7 0 0,-2-1-95 0 0,0 1 1 0 0,0-1 0 0 0,0 1 0 0 0,0 1 0 0 0,0-1-1 0 0,0 1 1 0 0,1 0 0 0 0,-1 1 0 0 0,0 0-1 0 0,0 0 1 0 0,1 0 0 0 0,-3 2 94 0 0,5-2-42 0 0,-48 32-662 0 0,34-1 364 0 0,19-31 358 0 0,0 0-1 0 0,0 0 0 0 0,1 0 1 0 0,-1 0-1 0 0,1 0 0 0 0,0 0 1 0 0,0 0-1 0 0,-1-1 0 0 0,1 1 1 0 0,0-1-1 0 0,0 1 0 0 0,1-1 1 0 0,-1 0-1 0 0,0 0 0 0 0,0 0 1 0 0,0 0-1 0 0,1 0 0 0 0,-1-1 1 0 0,1 1-1 0 0,-1-1 0 0 0,0 1 1 0 0,1-1-1 0 0,-1 0 0 0 0,1 0 1 0 0,0 0-18 0 0,12 0 211 0 0,-6 2-64 0 0,0-1 0 0 0,0-1-1 0 0,0 0 1 0 0,0 0 0 0 0,0 0-1 0 0,0-1 1 0 0,-1-1 0 0 0,1 1 0 0 0,0-1-1 0 0,-1-1 1 0 0,1 0 0 0 0,-1 0 0 0 0,0-1-1 0 0,0 0 1 0 0,0 0 0 0 0,0 0 0 0 0,-1-1-1 0 0,1-1 1 0 0,-1 1 0 0 0,4-6-147 0 0,-10 10 10 0 0,0 1-1 0 0,0-1 1 0 0,-1 1 0 0 0,1-1 0 0 0,-1 0 0 0 0,1 1 0 0 0,0-1-1 0 0,-1 0 1 0 0,1 1 0 0 0,-1-1 0 0 0,0 0 0 0 0,1 0-1 0 0,-1 1 1 0 0,0-1 0 0 0,1 0 0 0 0,-1 0 0 0 0,0 0 0 0 0,0 0-1 0 0,0 0 1 0 0,0 1 0 0 0,1-1 0 0 0,-1 0 0 0 0,-1 0 0 0 0,1 0-1 0 0,0 0 1 0 0,0 0 0 0 0,0 0 0 0 0,0 1 0 0 0,-1-1-1 0 0,1 0 1 0 0,0 0 0 0 0,-1 0 0 0 0,1 1 0 0 0,0-1 0 0 0,-1 0-1 0 0,1 0 1 0 0,-1 1 0 0 0,1-1 0 0 0,-1 0 0 0 0,0 1 0 0 0,1-1-1 0 0,-1 1 1 0 0,0-1 0 0 0,1 0 0 0 0,-1 1 0 0 0,0 0-1 0 0,0-1 1 0 0,1 1 0 0 0,-1-1 0 0 0,0 1 0 0 0,0 0 0 0 0,0 0-1 0 0,0-1 1 0 0,1 1 0 0 0,-1 0 0 0 0,0 0 0 0 0,0 0 0 0 0,0 0-1 0 0,0 0 1 0 0,0 0-10 0 0,-3 0-111 0 0,-1 0 0 0 0,0 0 0 0 0,0 0-1 0 0,0 1 1 0 0,1 0 0 0 0,-1 0 0 0 0,0 0 0 0 0,1 0-1 0 0,-1 1 1 0 0,1 0 0 0 0,0 0 0 0 0,-1 0 0 0 0,1 0 0 0 0,0 1-1 0 0,0 0 1 0 0,0-1 0 0 0,1 1 0 0 0,-1 1 0 0 0,1-1-1 0 0,-1 0 1 0 0,1 1 0 0 0,0 0 0 0 0,1 0 0 0 0,-3 3 111 0 0,4 2-2423 0 0,2-7-5745 0 0,2-2-3562 0 0</inkml:trace>
</inkml:ink>
</file>

<file path=ppt/ink/ink5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31.14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0 976 6009 0 0,'0'0'2758'0'0,"0"0"-529"0"0,0 0-285 0 0,0 0-80 0 0,0 0-102 0 0,0 0-220 0 0,0 0-313 0 0,0 0-298 0 0,0 0-231 0 0,0 0-134 0 0,26 4 3859 0 0,1 1-3867 0 0,1-1-1 0 0,-1-1 1 0 0,1-2 0 0 0,0 0 0 0 0,-1-2-1 0 0,20-4-557 0 0,-21 4 220 0 0,197-17 819 0 0,-193 25-890 0 0,-29-7-123 0 0,-1 0-17 0 0,0 0-16 0 0,0 0 1 0 0,0 0 27 0 0,0 0 0 0 0,0 0 11 0 0,0 0 8 0 0,0 0-20 0 0,0 0-5 0 0,0 0 20 0 0,0 0-3 0 0,0 0-26 0 0,0 0 13 0 0,0 0-22 0 0,0 0-6 0 0,0 0 20 0 0,0 0-5 0 0,0 0-35 0 0,0 0-12 0 0,0 0-43 0 0,0 0-56 0 0,0 0-27 0 0,0 0-76 0 0,0 0-108 0 0,-18 1-6369 0 0,9 6 3853 0 0,2-1-2776 0 0,-2-1-5748 0 0</inkml:trace>
  <inkml:trace contextRef="#ctx0" brushRef="#br0" timeOffset="682.21">43 1234 5833 0 0,'0'0'4840'0'0,"0"0"-2230"0"0,0 0-882 0 0,0 0-181 0 0,0 0-72 0 0,0 0-156 0 0,0 0-259 0 0,0 0-305 0 0,0 0-215 0 0,0 0-78 0 0,0 0-18 0 0,0 0 35 0 0,0 0 26 0 0,7 10 2876 0 0,-7-9-3008 0 0,0-1-51 0 0,0 0-6 0 0,0 0-12 0 0,0 0-40 0 0,0 0-20 0 0,0 0-28 0 0,0 0-37 0 0,19 4 989 0 0,217-11 73 0 0,-59-12-875 0 0,-105 19-254 0 0,-72 0-103 0 0,0 0-10 0 0,0 0 8 0 0,0 0-13 0 0,0 0 20 0 0,0 0 6 0 0,0 0-26 0 0,0 0 25 0 0,0 0-6 0 0,0 0 2 0 0,-1 0-3 0 0,1 0-7 0 0,0 0 25 0 0,0 0-24 0 0,0 0 16 0 0,0 0 10 0 0,-6-2-480 0 0,-5 0-3650 0 0,0 3-4047 0 0,7 2-3628 0 0</inkml:trace>
  <inkml:trace contextRef="#ctx0" brushRef="#br0" timeOffset="4101.62">1234 836 0 0 0,'0'0'324'0'0,"0"0"1140"0"0,0 0 446 0 0,0 0 155 0 0,0 0 74 0 0,0 0-99 0 0,0 0-203 0 0,0 0-237 0 0,0 0-232 0 0,0 0-172 0 0,-4-3-69 0 0,-11-12-98 0 0,12 11-65 0 0,3 4-55 0 0,0 0-110 0 0,0 0-83 0 0,0 0-109 0 0,0 0-94 0 0,0 0-80 0 0,0 0-84 0 0,0 0-90 0 0,0 0-69 0 0,0 0-23 0 0,0 0-66 0 0,26 23 816 0 0,-3 2-702 0 0,-2 2 0 0 0,0 1-1 0 0,-2 0 1 0 0,-1 1 0 0 0,-1 1 0 0 0,-1 1 0 0 0,-2 0 0 0 0,-1 1 0 0 0,-2 1 0 0 0,-1-1 0 0 0,-2 2 0 0 0,4 31-215 0 0,5 39 317 0 0,-11-64-63 0 0,-6-39-217 0 0,0-1-4 0 0,0 0 15 0 0,0 0 2 0 0,0 0 20 0 0,0 0-8 0 0,11-48 1563 0 0,6-26-1561 0 0,3 0-1 0 0,3 2 0 0 0,24-50-63 0 0,-27 71 18 0 0,37-97 92 0 0,-35 90-55 0 0,-18 42-793 0 0,-9 21-3506 0 0,0 9 1581 0 0,4-7-390 0 0,-1 0-3673 0 0,-2 1-5289 0 0</inkml:trace>
  <inkml:trace contextRef="#ctx0" brushRef="#br0" timeOffset="6638.53">1074 549 2657 0 0,'0'0'1605'0'0,"0"0"45"0"0,0 0 124 0 0,0 0 153 0 0,0 0 58 0 0,0 0-212 0 0,0 0-314 0 0,0 0-272 0 0,0 0-215 0 0,0 0-176 0 0,0 0-113 0 0,0 0-62 0 0,0 0-52 0 0,-4-4 1938 0 0,76 1 733 0 0,123-19-1577 0 0,-70 17-1349 0 0,-11-5-66 0 0,-114 10-224 0 0,0 0 1 0 0,0 0 7 0 0,0 0 8 0 0,0 0 3 0 0,0 0-8 0 0,0 0 19 0 0,0 0-7 0 0,0 0-15 0 0,0 0 7 0 0,0 0-10 0 0,0 0 18 0 0,0 0-25 0 0,0 0 14 0 0,0 0 12 0 0,0 0 2 0 0,0 0-21 0 0,0 0-4 0 0,0 0 7 0 0,0 0 3 0 0,0 0-12 0 0,0 0 5 0 0,0 0-3 0 0,0 0-4 0 0,0 0-6 0 0,0 0 13 0 0,0 0 3 0 0,0 0-1 0 0,0 0 13 0 0,0 0-24 0 0,0 0 3 0 0,0 0 6 0 0,0 0-8 0 0,0 0 2 0 0,0 0-12 0 0,0 0-16 0 0,0 0 31 0 0,-16 0 1249 0 0,-40-30-1038 0 0,-21-43-11 0 0,78 72-489 0 0,-1 0 0 0 0,0-1 0 0 0,0 1-1 0 0,1-1 1 0 0,-1 1 0 0 0,1 0 0 0 0,-1 0-1 0 0,1-1 1 0 0,0 1 0 0 0,-1 0 0 0 0,1 0 0 0 0,0 0-1 0 0,0-1 1 0 0,0 1 0 0 0,0 0 0 0 0,0 0 0 0 0,0 0-1 0 0,0 1 1 0 0,0-1 0 0 0,0 0 0 0 0,0 0 0 0 0,1 1-1 0 0,-1-1 1 0 0,0 0 0 0 0,0 1 0 0 0,1-1-1 0 0,-1 1 1 0 0,0 0 0 0 0,1-1 0 0 0,-1 1 0 0 0,1 0-1 0 0,-1 0 1 0 0,0 0 0 0 0,1 0 0 0 0,-1 0 0 0 0,1 0-1 0 0,-1 0 1 0 0,0 1 0 0 0,1-1 264 0 0,14-5-8532 0 0,-7 1-3097 0 0</inkml:trace>
  <inkml:trace contextRef="#ctx0" brushRef="#br0" timeOffset="7404.636">1059 203 0 0 0,'0'0'761'0'0,"0"0"550"0"0,0 0 134 0 0,0 0-22 0 0,0 0-28 0 0,0 0-18 0 0,0 0-23 0 0,0 0-56 0 0,0 0 11 0 0,0 0-45 0 0,0 0-79 0 0,0 0-53 0 0,-11 0-121 0 0,-20 0-451 0 0,9 0 6592 0 0,74 11-4991 0 0,158 0 164 0 0,54-7-1326 0 0,-261-2 191 0 0,3 7-12699 0 0,-5-6 6606 0 0,2 1-6808 0 0</inkml:trace>
  <inkml:trace contextRef="#ctx0" brushRef="#br0" timeOffset="13624.206">939 0 0 0 0,'0'0'1092'0'0,"0"0"802"0"0,0 0 125 0 0,0 0-112 0 0,0 0-110 0 0,0 0-133 0 0,0 0-165 0 0,0 0-171 0 0,0 0-188 0 0,0 0-138 0 0,0 0-87 0 0,0 0-67 0 0,-4 23 2559 0 0,-113 228-750 0 0,98-197-2484 0 0,1 2 0 0 0,3 1-1 0 0,3 0 1 0 0,2 0 0 0 0,2 1 0 0 0,3 0-1 0 0,3 0 1 0 0,2 1 0 0 0,4 14-173 0 0,1-38 120 0 0,2 0 0 0 0,1 0 1 0 0,1-1-1 0 0,2 0 0 0 0,2 0 0 0 0,1-1 0 0 0,17 29-120 0 0,-5-20 211 0 0,1-1-1 0 0,2-1 1 0 0,2-2-1 0 0,1-1 1 0 0,2-1-1 0 0,31 24-210 0 0,-43-41 166 0 0,0-2 0 0 0,1 0 1 0 0,0-2-1 0 0,2 0 0 0 0,0-2 0 0 0,8 3-166 0 0,-33-16-12 0 0,0 1 0 0 0,1-1 1 0 0,-1 0-1 0 0,1 1 1 0 0,-1-1-1 0 0,0 0 1 0 0,1 0-1 0 0,-1 1 0 0 0,1-1 1 0 0,-1 0-1 0 0,1 0 1 0 0,-1 0-1 0 0,1 0 1 0 0,-1 0-1 0 0,1 0 0 0 0,-1 0 1 0 0,1 0-1 0 0,-1 0 1 0 0,1 0-1 0 0,-1 0 0 0 0,1 0 1 0 0,-1 0-1 0 0,1 0 1 0 0,-1 0-1 0 0,1 0 1 0 0,-1 0-1 0 0,1-1 0 0 0,-1 1 1 0 0,1 0-1 0 0,-1 0 1 0 0,1-1-1 0 0,-1 1 1 0 0,0 0-1 0 0,1-1 0 0 0,-1 1 1 0 0,1 0-1 0 0,-1-1 1 0 0,0 1-1 0 0,1 0 1 0 0,-1-1-1 0 0,0 1 0 0 0,0-1 1 0 0,1 1-1 0 0,-1-1 1 0 0,0 1-1 0 0,0-1 0 0 0,0 1 1 0 0,0-1-1 0 0,1 1 1 0 0,-1-1-1 0 0,0 1 1 0 0,0-1 11 0 0,0-20-3770 0 0,-1 10-1484 0 0,1 7-6680 0 0</inkml:trace>
</inkml:ink>
</file>

<file path=ppt/ink/ink5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7:49.77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0 755 8682 0 0,'0'0'2648'0'0,"0"0"-711"0"0,0 0-465 0 0,0 0-125 0 0,0 0 23 0 0,0 0-30 0 0,0 0-122 0 0,0 0-135 0 0,0 0-123 0 0,0 0-125 0 0,0 0-135 0 0,0 0-93 0 0,20 0-82 0 0,123-4 774 0 0,67-7 183 0 0,-178 4-2033 0 0,-28 1-4760 0 0,-11-2-7199 0 0,5 7 3377 0 0</inkml:trace>
  <inkml:trace contextRef="#ctx0" brushRef="#br0" timeOffset="215.031">282 530 5929 0 0,'0'0'5780'0'0,"0"0"-3293"0"0,0 0-1233 0 0,0 0-187 0 0,0 0 52 0 0,0 0 25 0 0,0 0-126 0 0,0 0-214 0 0,0 0-203 0 0,0 0-149 0 0,0 0-90 0 0,0 0-82 0 0,-16 33-103 0 0,-47 104-69 0 0,34-45-58 0 0,27-80-799 0 0,0 39 585 0 0,12-41-4475 0 0,8-6-5209 0 0,-13-4 2616 0 0</inkml:trace>
  <inkml:trace contextRef="#ctx0" brushRef="#br0" timeOffset="930.398">582 585 8010 0 0,'0'0'3811'0'0,"0"0"-1730"0"0,0 0-728 0 0,0 0-86 0 0,0 0 23 0 0,0 0-26 0 0,0 0-170 0 0,0 0-230 0 0,0 0-164 0 0,0 0-95 0 0,0 0-54 0 0,0 0-25 0 0,0 0-29 0 0,32-17-30 0 0,97-54-50 0 0,-55 20 461 0 0,-29 7 171 0 0,-42 92-929 0 0,7 23-96 0 0,3-1 0 0 0,2 0-1 0 0,4-1 1 0 0,27 66-24 0 0,-12-47 17 0 0,-6-36 46 0 0,-23-70 809 0 0,23-140-532 0 0,-13 103-308 0 0,49-152-53 0 0,-23 145-1086 0 0,-41 61-410 0 0,0 4-10428 0 0,-1-2 11068 0 0,-2 3-10647 0 0</inkml:trace>
  <inkml:trace contextRef="#ctx0" brushRef="#br0" timeOffset="1495.976">700 214 10298 0 0,'0'0'4349'0'0,"0"0"-2167"0"0,0 0-939 0 0,0 0-136 0 0,0 0 44 0 0,0 0-18 0 0,0 0-129 0 0,0 0-222 0 0,0 0-206 0 0,0 0-126 0 0,0 0-65 0 0,0 0-26 0 0,16-1-47 0 0,115-2 668 0 0,50 3-164 0 0,-172 0-500 0 0,-8 0 539 0 0,-16-14-201 0 0,-54-68-150 0 0,10-28-2965 0 0,59 107-401 0 0,0 2-4043 0 0,0 1-5034 0 0</inkml:trace>
  <inkml:trace contextRef="#ctx0" brushRef="#br0" timeOffset="12107.841">1337 913 3457 0 0,'0'0'2800'0'0,"0"0"-769"0"0,0 0-296 0 0,0 0 67 0 0,0 0 49 0 0,0 0-170 0 0,0 0-345 0 0,0 0-359 0 0,0 0-262 0 0,0 0-120 0 0,0 0-23 0 0,11 4 4129 0 0,-47 66-2548 0 0,32-62-2104 0 0,1 0 0 0 0,0 0 0 0 0,0 0 0 0 0,0 0 0 0 0,1 1 0 0 0,0-1 0 0 0,1 1-1 0 0,0-1 1 0 0,0 1 0 0 0,1 0 0 0 0,0 5-49 0 0,1-12 53 0 0,0-1-1 0 0,0 1 1 0 0,1-1-1 0 0,-1 0 0 0 0,0 1 1 0 0,1-1-1 0 0,-1 0 1 0 0,1 1-1 0 0,-1-1 0 0 0,1 0 1 0 0,0 0-1 0 0,-1-1 0 0 0,1 1 1 0 0,0 0-1 0 0,0 0 1 0 0,0-1-1 0 0,0 1 0 0 0,-1-1 1 0 0,1 0-1 0 0,0 1 1 0 0,0-1-1 0 0,0 0 0 0 0,0 0 1 0 0,0 0-1 0 0,0-1 1 0 0,0 1-1 0 0,0 0 0 0 0,1-1-52 0 0,0 1 83 0 0,35 0-2677 0 0,-37-23-10856 0 0,-1 21 10255 0 0,0 1-6060 0 0</inkml:trace>
  <inkml:trace contextRef="#ctx0" brushRef="#br0" timeOffset="12568.989">1464 604 5297 0 0,'0'0'2261'0'0,"0"0"-109"0"0,0 0-23 0 0,0 0-74 0 0,0 0-183 0 0,0 0-296 0 0,0 0-305 0 0,0 0-244 0 0,0 0-203 0 0,0 0-133 0 0,0 0-107 0 0,0 0-92 0 0,-8 4-46 0 0,-26 11-43 0 0,11 13 928 0 0,23-27-1279 0 0,31-34 1828 0 0,-30 33-1763 0 0,-1 0 35 0 0,0 0 30 0 0,0 0-14 0 0,0 0-22 0 0,0 0-19 0 0,-21 15-1 0 0,7-6-339 0 0,18-19-2399 0 0,-2 8 2161 0 0,11-13-2466 0 0,-3 7-4972 0 0,-6 4-3390 0 0</inkml:trace>
  <inkml:trace contextRef="#ctx0" brushRef="#br0" timeOffset="13112.349">1609 177 72 0 0,'0'0'1868'0'0,"0"0"-93"0"0,0 0-72 0 0,0 0-25 0 0,0 0-108 0 0,0 0-226 0 0,0 0-274 0 0,0 0-242 0 0,0 0-133 0 0,0 0-6 0 0,0 0 83 0 0,0 0 90 0 0,0 0 94 0 0,-4 15 2531 0 0,-89 91 1209 0 0,33-39-4181 0 0,35-37 897 0 0,44-52-3783 0 0,-3 10-7555 0 0,-14 12-1128 0 0</inkml:trace>
  <inkml:trace contextRef="#ctx0" brushRef="#br0" timeOffset="14573.954">1825 110 0 0 0,'0'0'441'0'0,"0"0"994"0"0,0 0 404 0 0,0 0 225 0 0,0 0 5 0 0,0 0-106 0 0,0 0-184 0 0,0 0-232 0 0,0 0-164 0 0,0 0-113 0 0,0 0-96 0 0,0 0-119 0 0,-4-7-74 0 0,-21-37 1474 0 0,21 43 5059 0 0,9 7-8165 0 0,16 19 1095 0 0,-5-9-284 0 0,-1 2 0 0 0,0-1 0 0 0,-1 2 0 0 0,-1 0 0 0 0,-1 0 0 0 0,-1 2 0 0 0,-1-1 0 0 0,1 5-160 0 0,20 35 147 0 0,-18-31-108 0 0,-2 0-1 0 0,-1 1 1 0 0,-1 0-1 0 0,-2 1 1 0 0,-1 0-1 0 0,-1 0 1 0 0,-1 0 0 0 0,-2 0-1 0 0,-2 1 1 0 0,0-1-1 0 0,-2 2-38 0 0,-1-15 12 0 0,0 1 0 0 0,-1-1-1 0 0,-1 0 1 0 0,0 0 0 0 0,-1 0 0 0 0,-2-1 0 0 0,1 0-1 0 0,-2 0 1 0 0,0-1 0 0 0,-1 0 0 0 0,-8 9-12 0 0,-105 100 20 0 0,91-96 46 0 0,-9 12 113 0 0,32-34-20 0 0,-21 12-131 0 0,30-19-46 0 0,0 0 29 0 0,0 0-30 0 0,0 0 11 0 0,0 0 34 0 0,0 1-33 0 0,0 1 2 0 0,0-1-23 0 0,0-1 14 0 0,0 0 32 0 0,0 0 3 0 0,0 0-8 0 0,0 0 9 0 0,0 0-5 0 0,0 0-30 0 0,0 0-23 0 0,0 0 1 0 0,0 0 20 0 0,0 0-5 0 0,0 0-20 0 0,0 0 2 0 0,0 0-20 0 0,0 0-32 0 0,0-13-5014 0 0,0 8-3927 0 0,0 5-3296 0 0</inkml:trace>
</inkml:ink>
</file>

<file path=ppt/ink/ink5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12.05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12 1376 0 0,'0'0'2017'0'0,"0"0"-360"0"0,0 0-76 0 0,0 0 174 0 0,0 0 155 0 0,0 0-73 0 0,0 0-319 0 0,0 0-361 0 0,0 0-250 0 0,0 0-108 0 0,0 0-17 0 0,4 15 5190 0 0,88-16-135 0 0,121-17-4537 0 0,-80 11-970 0 0,-89 18-240 0 0,-43-10-157 0 0,-5-5-9468 0 0,3 3 3540 0 0,0 1 927 0 0,0 0-5092 0 0</inkml:trace>
</inkml:ink>
</file>

<file path=ppt/ink/ink5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13.09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6225 0 0,'0'0'2757'0'0,"0"0"-589"0"0,0 0-383 0 0,0 0-126 0 0,0 0-115 0 0,0 0-208 0 0,0 0-298 0 0,0 0-221 0 0,0 0-120 0 0,0 0-55 0 0,0 0 27 0 0,0 0 20 0 0,0 0-15 0 0,2 2-42 0 0,56 18 4482 0 0,44-12-3414 0 0,-26 3-909 0 0,-26-4-496 0 0,30-7 152 0 0,-39-14-333 0 0,23 13 107 0 0,-64 1-243 0 0,0 0 36 0 0,0 0 8 0 0,0 0 14 0 0,0 0-24 0 0,0 0-21 0 0,0 0-12 0 0,0 0 15 0 0,0 0-16 0 0,0 0 4 0 0,0 0 5 0 0,2-15-2886 0 0,4 7-2125 0 0,-3 5 2706 0 0,1-4-10178 0 0</inkml:trace>
</inkml:ink>
</file>

<file path=ppt/ink/ink5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17.93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206 531 0 0 0,'0'0'808'0'0,"0"0"-29"0"0,0 0 191 0 0,0 0 368 0 0,0 0 330 0 0,0 0 45 0 0,0 0-270 0 0,0 0-387 0 0,0 0-377 0 0,0 0-263 0 0,0 0-132 0 0,1 3 1483 0 0,4-2-1347 0 0,0-1 0 0 0,0 0 0 0 0,-1 0-1 0 0,1 0 1 0 0,0-1 0 0 0,0 1 0 0 0,0-1-1 0 0,-1-1 1 0 0,1 1 0 0 0,0-1 0 0 0,-1 1 0 0 0,1-1-1 0 0,-1-1 1 0 0,0 1 0 0 0,1 0 0 0 0,2-4-420 0 0,100-93 3354 0 0,-99 85-2980 0 0,-1 21 519 0 0,81 423 317 0 0,-36-194-1067 0 0,-27-178-67 0 0,-12-73 1372 0 0,104-326-329 0 0,-14 68-812 0 0,-36 171-123 0 0,-88 101-6373 0 0,2 1-3445 0 0,15 0-1289 0 0</inkml:trace>
  <inkml:trace contextRef="#ctx0" brushRef="#br0" timeOffset="607.89">265 266 3977 0 0,'0'0'1775'0'0,"0"0"29"0"0,0 0 175 0 0,0 0 168 0 0,0 0-65 0 0,0 0-233 0 0,0 0-350 0 0,0 0-343 0 0,0 0-240 0 0,0 0-130 0 0,0 0-74 0 0,0 0-56 0 0,0 0-36 0 0,-2 0 2934 0 0,187-8-957 0 0,-5 19-1762 0 0,-38 0-1342 0 0,-142-25-3962 0 0,0 6-2839 0 0,0 5-4191 0 0</inkml:trace>
  <inkml:trace contextRef="#ctx0" brushRef="#br0" timeOffset="1276.156">676 236 704 0 0,'0'0'2105'0'0,"0"0"-910"0"0,0 0-202 0 0,0 0 357 0 0,0 0 353 0 0,0 0 89 0 0,0 0-218 0 0,0 0-399 0 0,0 0-338 0 0,0 0-163 0 0,0 0-82 0 0,0 0-33 0 0,0 0-1 0 0,6 0-6 0 0,17 0-33 0 0,-11 1-1029 0 0,-5 4 5798 0 0,-11-4 582 0 0,-6-4-5346 0 0,-81-35-120 0 0,70 25-596 0 0,21 12 63 0 0,0 1-43 0 0,0 0-94 0 0,15-11-4983 0 0,-7 3 2778 0 0,-2 3-582 0 0,-1 0-4607 0 0,-2 1-1606 0 0</inkml:trace>
  <inkml:trace contextRef="#ctx0" brushRef="#br0" timeOffset="1844.601">348 4 0 0 0,'0'0'584'0'0,"0"0"440"0"0,0 0 246 0 0,0 0 258 0 0,0 0 271 0 0,0 0 87 0 0,0 0-86 0 0,0 0-203 0 0,0 0-201 0 0,0 0-145 0 0,0 0-115 0 0,0 0-80 0 0,0 0-73 0 0,-7 0-84 0 0,-1-1-2476 0 0,-7-1 7760 0 0,39 1-753 0 0,353 1-4074 0 0,-273 22-1289 0 0,-102-24-7700 0 0,-2 1 1889 0 0,0 1-6106 0 0</inkml:trace>
  <inkml:trace contextRef="#ctx0" brushRef="#br0" timeOffset="3163.107">11 85 360 0 0,'0'0'1568'0'0,"0"0"-155"0"0,0 0 119 0 0,0 0 174 0 0,0 0 190 0 0,0 0 9 0 0,0 0-196 0 0,0 0-240 0 0,0 0-220 0 0,0 0-166 0 0,0 0-108 0 0,0 0-75 0 0,0 0-77 0 0,-6-7 450 0 0,5 7 2215 0 0,23 504-519 0 0,-31-276-2887 0 0,-7-58-18 0 0,15-34-744 0 0,25-148-4641 0 0,-17 3 2242 0 0,0 1-3737 0 0,-1 0-3752 0 0</inkml:trace>
</inkml:ink>
</file>

<file path=ppt/ink/ink5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20.4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53 0 7730 0 0,'0'0'1863'0'0,"0"0"-80"0"0,0 0 81 0 0,0 0 102 0 0,0 0-52 0 0,0 0-287 0 0,0 0-400 0 0,0 0-325 0 0,0 0-189 0 0,0 0-75 0 0,0 0-48 0 0,0 0-35 0 0,0 0-61 0 0,6 8 1023 0 0,-11 397 895 0 0,-45 22-2244 0 0,48-416-288 0 0,1 0 1 0 0,1 0-1 0 0,-1 0 0 0 0,2 1 0 0 0,0-1 0 0 0,0 0 0 0 0,1 0 0 0 0,0 0 0 0 0,4 9 120 0 0,7-11-4794 0 0,-10-9 3674 0 0,-3-10-6766 0 0,0 9 4456 0 0,0-3-6224 0 0</inkml:trace>
  <inkml:trace contextRef="#ctx0" brushRef="#br0" timeOffset="1405.85">241 59 6529 0 0,'0'0'2393'0'0,"0"0"-250"0"0,0 0-67 0 0,0 0-126 0 0,0 0-143 0 0,0 0-270 0 0,0 0-325 0 0,0 0-287 0 0,0 0-258 0 0,0 0-141 0 0,0 0-54 0 0,0 0-8 0 0,0 0 4 0 0,1-1 15 0 0,5-3-319 0 0,-1 0 1 0 0,1 0-1 0 0,0 1 0 0 0,0 0 1 0 0,0 0-1 0 0,0 1 1 0 0,1 0-1 0 0,-1 0 0 0 0,1 0 1 0 0,-1 1-1 0 0,1 0 1 0 0,0 0-1 0 0,0 1 0 0 0,0-1-164 0 0,13-1 293 0 0,119-13 846 0 0,-134 59-758 0 0,-60 25-10 0 0,31-45-262 0 0,19-19-85 0 0,1-2-14 0 0,0 0-1 0 0,1 0 0 0 0,0 1 1 0 0,-1-1-1 0 0,1 1 1 0 0,1-1-1 0 0,-1 1 0 0 0,1 0 1 0 0,-1 1-1 0 0,1-1 1 0 0,0 0-1 0 0,0 0 0 0 0,1 1 1 0 0,0-1-1 0 0,-1 1 1 0 0,1 0-1 0 0,1-1 0 0 0,-1 1 1 0 0,1 0-1 0 0,0 1-9 0 0,2-4 40 0 0,1 0 0 0 0,0 0 0 0 0,0 0 0 0 0,0 0-1 0 0,0 0 1 0 0,0 0 0 0 0,0-1 0 0 0,1 0 0 0 0,-1 1 0 0 0,0-1 0 0 0,1 0-1 0 0,-1-1 1 0 0,1 1 0 0 0,-1-1 0 0 0,1 0 0 0 0,-1 1 0 0 0,1-1 0 0 0,2-1-40 0 0,72-5 789 0 0,31-24-301 0 0,-105 29-1253 0 0,1 1-6663 0 0,-2 0 1215 0 0,2 0-6305 0 0</inkml:trace>
  <inkml:trace contextRef="#ctx0" brushRef="#br0" timeOffset="2634.091">828 656 5217 0 0,'0'0'1927'0'0,"0"0"-248"0"0,0 0 8 0 0,0 0 102 0 0,0 0 18 0 0,0 0-195 0 0,0 0-380 0 0,0 0-396 0 0,0 0-281 0 0,0 0-120 0 0,0 0-48 0 0,0 0 60 0 0,0 0 78 0 0,2 1 68 0 0,114 5 4094 0 0,213-21-2231 0 0,-255 1-2293 0 0,-77-1-5535 0 0,-8 11-4762 0 0,8 4-1154 0 0</inkml:trace>
  <inkml:trace contextRef="#ctx0" brushRef="#br0" timeOffset="2930.346">1069 534 10986 0 0,'0'0'4367'0'0,"0"0"-2360"0"0,0 0-1000 0 0,0 0-94 0 0,0 0 159 0 0,0 0 106 0 0,0 0-78 0 0,0 0-282 0 0,0 0-285 0 0,0 0-121 0 0,0 0-26 0 0,0 0 18 0 0,0 0 0 0 0,1 13-57 0 0,2 217 886 0 0,-15-133-2772 0 0,8-73-434 0 0,5-13-1266 0 0,-1 0-6303 0 0,0-10-1332 0 0</inkml:trace>
</inkml:ink>
</file>

<file path=ppt/ink/ink5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36.72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 1 1256 0 0,'0'0'1609'0'0,"0"0"178"0"0,0 0 272 0 0,0 0 179 0 0,0 0-95 0 0,0 0-267 0 0,0 0-337 0 0,0 0-312 0 0,0 0-196 0 0,0 0-139 0 0,0 0-110 0 0,0 0-78 0 0,0 0-45 0 0,-13 4 2073 0 0,15 227 1025 0 0,7-7-3010 0 0,-16-76-533 0 0,-13 165 40 0 0,20-313-243 0 0,1 0-11 0 0,-1 0-3 0 0,0 0 11 0 0,0 0-13 0 0,0 0-5 0 0,0 0 20 0 0,0 0 2 0 0,0 0 12 0 0,0 0 8 0 0,0 0-16 0 0,0 0 4 0 0,0 0-10 0 0,0 0-20 0 0,-7-22-1584 0 0,1-20-1948 0 0,6 24-714 0 0,1 4-2250 0 0,-1 4-4449 0 0</inkml:trace>
</inkml:ink>
</file>

<file path=ppt/ink/ink5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39.10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66 58 2993 0 0,'0'0'2788'0'0,"0"0"-1106"0"0,0 0-256 0 0,0 0 154 0 0,0 0 207 0 0,0 0 153 0 0,0 0-129 0 0,0 0-252 0 0,0 0-265 0 0,0 0-224 0 0,0 0-138 0 0,0 0-116 0 0,0 0-64 0 0,-8-4-73 0 0,-24-10-66 0 0,24 10-99 0 0,8 4-95 0 0,0 0-59 0 0,0 0-70 0 0,0 0-35 0 0,0 0-27 0 0,11-1 334 0 0,167-31 623 0 0,-33 29-723 0 0,-141 6-454 0 0,-1-1 1 0 0,0 0-1 0 0,0 1 1 0 0,0 0 0 0 0,0 0-1 0 0,-1-1 1 0 0,1 2 0 0 0,-1-1-1 0 0,0 0 1 0 0,1 0-1 0 0,-1 1 1 0 0,-1-1 0 0 0,1 1-1 0 0,-1 0 1 0 0,1 0-1 0 0,-1-1 1 0 0,0 1 0 0 0,0 0-1 0 0,-1 0 1 0 0,1 0 0 0 0,-1 0-1 0 0,0 0 1 0 0,0 0-1 0 0,0 0 1 0 0,-1 0 0 0 0,1 0-1 0 0,-1 0 1 0 0,0 0-1 0 0,0-1 1 0 0,0 1 0 0 0,-1 0-1 0 0,1 0 1 0 0,-1-1 0 0 0,0 1-1 0 0,0-1 1 0 0,0 0-1 0 0,-3 3-8 0 0,-23 40 48 0 0,-2-3 0 0 0,-3 0 0 0 0,-1-2 0 0 0,-2-2 0 0 0,-8 6-48 0 0,-93 108 8 0 0,133-148 2 0 0,1 1-1 0 0,-1 0 0 0 0,1 0 0 0 0,0 0 1 0 0,0 0-1 0 0,1 1 0 0 0,0-1 0 0 0,0 1 1 0 0,0 0-1 0 0,1-1 0 0 0,0 1 0 0 0,0 0 1 0 0,1 0-1 0 0,0 0 0 0 0,0 3-9 0 0,2-6 39 0 0,0-1 0 0 0,0 0 0 0 0,0 0 1 0 0,1 0-1 0 0,-1 0 0 0 0,1 0 0 0 0,0 0 0 0 0,0-1 0 0 0,0 0 0 0 0,0 1 0 0 0,0-1 0 0 0,0 0 0 0 0,1 0 1 0 0,-1-1-1 0 0,1 1 0 0 0,-1-1 0 0 0,1 0 0 0 0,-1 0 0 0 0,1 0 0 0 0,0 0 0 0 0,0 0 0 0 0,-1-1 0 0 0,1 0 1 0 0,0 0-1 0 0,2 0-39 0 0,33 2 195 0 0,0-2-1 0 0,0-1 1 0 0,0-2 0 0 0,-1-2 0 0 0,1-2 0 0 0,-1-1 0 0 0,26-10-195 0 0,-45 14-233 0 0,-34 4-7673 0 0,12 1 1243 0 0,-1 2-5594 0 0</inkml:trace>
</inkml:ink>
</file>

<file path=ppt/ink/ink5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37.36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 55 4049 0 0,'0'0'2967'0'0,"0"0"-572"0"0,0 0-357 0 0,0 0-100 0 0,0 0-64 0 0,0 0-137 0 0,0 0-223 0 0,0 0-292 0 0,0 0-276 0 0,0 0-208 0 0,0 0-130 0 0,0 0-95 0 0,0 0-27 0 0,-2-5-22 0 0,-2-16-25 0 0,41 2 1189 0 0,48 9-701 0 0,-82 13-901 0 0,0-1-1 0 0,0 1 1 0 0,-1 0-1 0 0,1 0 1 0 0,-1 1-1 0 0,0-1 1 0 0,1 0 0 0 0,-2 1-1 0 0,1-1 1 0 0,0 1-1 0 0,-1 0 1 0 0,1-1-1 0 0,-1 1 1 0 0,0 0 0 0 0,-1 0-1 0 0,1 0 1 0 0,-1 0-1 0 0,1 0 1 0 0,-1 0-1 0 0,0 0 1 0 0,-1 0 0 0 0,1 0-1 0 0,-1 0 1 0 0,1 0-1 0 0,-2 1-25 0 0,2 10 82 0 0,0-11-45 0 0,-1-1-1 0 0,1 0 1 0 0,-1 0-1 0 0,0 1 1 0 0,0-1-1 0 0,0 0 1 0 0,-1 0-1 0 0,1 0 1 0 0,-1 0-1 0 0,1-1 1 0 0,-1 1-1 0 0,0 0 1 0 0,0-1-1 0 0,0 1 0 0 0,0-1 1 0 0,-1 1-1 0 0,1-1 1 0 0,-1 0-1 0 0,1 0 1 0 0,-2 0-37 0 0,-25 31 491 0 0,29-32-442 0 0,44 7 1081 0 0,130-5-745 0 0,-173-3-738 0 0,7 8-4583 0 0,-5-6 243 0 0,-1-1-5184 0 0</inkml:trace>
  <inkml:trace contextRef="#ctx0" brushRef="#br0" timeOffset="408.358">440 489 14683 0 0,'0'0'1498'0'0,"0"0"-607"0"0,0 0-223 0 0,0 0 259 0 0,0 0 244 0 0,0 0 114 0 0,0 0-129 0 0,0 0-275 0 0,0 0-227 0 0,0 0-135 0 0,0 0-67 0 0,0 0-48 0 0,0 0 18 0 0,19-1-5 0 0,92-2 405 0 0,82-30 1212 0 0,-123 19-1952 0 0,-45 3-1083 0 0,-22 8-3178 0 0,-2-1-3920 0 0,-1 3-3347 0 0</inkml:trace>
  <inkml:trace contextRef="#ctx0" brushRef="#br0" timeOffset="711.618">619 261 14611 0 0,'0'0'1914'0'0,"0"0"-682"0"0,0 0-449 0 0,0 0 8 0 0,0 0 114 0 0,0 0 53 0 0,0 0-35 0 0,0 0-162 0 0,0 0-163 0 0,0 0-76 0 0,0 0-44 0 0,0 0-43 0 0,0 0-13 0 0,-4 28-38 0 0,-10 89-42 0 0,-1 102 859 0 0,-13-119-3118 0 0,26-93-348 0 0,2-3-4017 0 0,0-4 4757 0 0,0 3-9713 0 0</inkml:trace>
</inkml:ink>
</file>

<file path=ppt/ink/ink5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29.7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8 115 0 0 0,'0'0'1164'0'0,"0"0"467"0"0,0 0 114 0 0,0 0-60 0 0,0 0-66 0 0,0 0-101 0 0,0 0-75 0 0,0 0-104 0 0,0 0-85 0 0,0 0-114 0 0,0 0-105 0 0,-1-3-95 0 0,-5-5 3447 0 0,6 8-4285 0 0,4 19 907 0 0,16 201 2210 0 0,-16-109-2818 0 0,1 228 254 0 0,-12-111-355 0 0,-2-157 266 0 0,6-90-3657 0 0,-3 2-837 0 0,4 4-4560 0 0,1 6-2629 0 0</inkml:trace>
  <inkml:trace contextRef="#ctx0" brushRef="#br0" timeOffset="1769.337">213 395 0 0 0,'0'0'1042'0'0,"0"0"18"0"0,0 0 79 0 0,0 0 124 0 0,0 0 72 0 0,0 0-52 0 0,0 0-138 0 0,0 0-171 0 0,0 0-138 0 0,0 0-55 0 0,0 0-35 0 0,0 0-6 0 0,0 0-20 0 0,-2 2-56 0 0,0-2-546 0 0,-5 4 1214 0 0,10-2 4050 0 0,-3-2-5043 0 0,24-6 1810 0 0,69-51-528 0 0,-62 50-1403 0 0,-17 40 54 0 0,3 18 92 0 0,17 111 215 0 0,13 81-302 0 0,-29-147-108 0 0,-9-81 207 0 0,14-89 597 0 0,161-367-832 0 0,-140 330-50 0 0,-46 107 790 0 0,1 4-3804 0 0,0 0-3918 0 0,-1 0-3560 0 0,2 0 1556 0 0</inkml:trace>
  <inkml:trace contextRef="#ctx0" brushRef="#br0" timeOffset="2450.591">1059 149 0 0 0,'0'0'938'0'0,"0"0"164"0"0,0 0 105 0 0,0 0 304 0 0,0 0 282 0 0,0 0 35 0 0,0 0-205 0 0,0 0-297 0 0,0 0-209 0 0,0 0-76 0 0,0 0 21 0 0,0 0-29 0 0,0 0-76 0 0,5-9 490 0 0,-4 7 1898 0 0,-34 38-1193 0 0,-71 93-631 0 0,77-100-1287 0 0,187-183 828 0 0,-213 195-254 0 0,5-2-875 0 0,38-33 100 0 0,10-4-4443 0 0,1-2-4701 0 0,-1 0-1936 0 0</inkml:trace>
  <inkml:trace contextRef="#ctx0" brushRef="#br0" timeOffset="4163.678">870 878 5041 0 0,'0'0'1783'0'0,"0"0"-197"0"0,0 0-18 0 0,0 0 134 0 0,0 0 14 0 0,0 0-211 0 0,0 0-348 0 0,0 0-333 0 0,0 0-232 0 0,0 0-75 0 0,0 0 11 0 0,0 0 58 0 0,0 0 68 0 0,7 12 1936 0 0,-16 5-2350 0 0,0 1 0 0 0,2 0 1 0 0,0 1-1 0 0,1-1 1 0 0,1 1-1 0 0,1 0 0 0 0,1 1 1 0 0,0-1-1 0 0,1 11-240 0 0,18-11-1827 0 0,-19-23-1288 0 0,-3-3-7065 0 0,3 3 790 0 0</inkml:trace>
  <inkml:trace contextRef="#ctx0" brushRef="#br0" timeOffset="4631.251">947 671 4465 0 0,'0'0'3325'0'0,"0"0"-947"0"0,0 0-499 0 0,0 0-108 0 0,0 0-6 0 0,0 0-118 0 0,0 0-273 0 0,0 0-384 0 0,0 0-305 0 0,0 0-194 0 0,0 0-140 0 0,0 0-43 0 0,0 0-8 0 0,-3 3-11 0 0,-23 16 831 0 0,46-41 1101 0 0,-29 26-2140 0 0,-1-7-5753 0 0,9 2 3995 0 0,1 1-3963 0 0,-1 0 2947 0 0,0 0-7065 0 0</inkml:trace>
  <inkml:trace contextRef="#ctx0" brushRef="#br0" timeOffset="6089.358">294 134 0 0 0,'0'0'452'0'0,"0"0"803"0"0,0 0 272 0 0,0 0 13 0 0,0 0-55 0 0,0 0-73 0 0,0 0-28 0 0,0 0-31 0 0,0 0-84 0 0,0 0-61 0 0,-6-1-111 0 0,-2 1-2664 0 0,-6-2 8168 0 0,32 1-1096 0 0,132-10-4306 0 0,4 7 574 0 0,-158-10-949 0 0,-96-82-634 0 0,95 92-5080 0 0,26 18-6688 0 0,-12-9-141 0 0</inkml:trace>
</inkml:ink>
</file>

<file path=ppt/ink/ink5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41.1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1 135 0 0 0,'0'0'723'0'0,"0"0"277"0"0,0 0 138 0 0,0 0 158 0 0,0 0 176 0 0,0 0 26 0 0,0 0-137 0 0,0 0-207 0 0,0 0-246 0 0,0 0-126 0 0,0 0 3 0 0,0 0 107 0 0,0 0 153 0 0,2 0 79 0 0,5 0-597 0 0,-1 0 0 0 0,0 0 0 0 0,0 0 0 0 0,0-1 0 0 0,1 0 0 0 0,-1 0 0 0 0,0 0 0 0 0,0-1 0 0 0,0 0 1 0 0,-1 0-1 0 0,1 0 0 0 0,0-1 0 0 0,-1 0 0 0 0,3-2-527 0 0,51-45 1525 0 0,-36 94-1091 0 0,-9 12-82 0 0,-3 1 0 0 0,-3 0 0 0 0,1 33-352 0 0,-2-19 151 0 0,28 83-68 0 0,-14-120 33 0 0,-21-34-118 0 0,0 0 14 0 0,0 0 32 0 0,22-37 1446 0 0,45-123-1274 0 0,-36 77-77 0 0,37-95-75 0 0,-19 32 65 0 0,-43 126-394 0 0,-2 26-1964 0 0,-1 13-1396 0 0,-1-12-315 0 0,3-1-3358 0 0,-2-2-3359 0 0</inkml:trace>
</inkml:ink>
</file>

<file path=ppt/ink/ink5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57.84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0 181 1600 0 0,'0'0'2157'0'0,"0"0"-114"0"0,0 0-155 0 0,0 0-58 0 0,0 0-122 0 0,0 0-234 0 0,0 0-292 0 0,0 0-202 0 0,0 0-96 0 0,0 0-65 0 0,0 0-75 0 0,5-7 5133 0 0,-4 7-5599 0 0,-1 0-34 0 0,0 0-44 0 0,0 0-18 0 0,0 0-9 0 0,0 0 0 0 0,0 0-8 0 0,0 0-25 0 0,0 0-44 0 0,0 0-37 0 0,24 3 971 0 0,11 0-322 0 0,21-4-97 0 0,-15-1-310 0 0,404 2 1511 0 0,-425 8-581 0 0,-71-38-1191 0 0,-39-40 124 0 0,75 53-3098 0 0,-1-47-13568 0 0,16 61 5145 0 0</inkml:trace>
</inkml:ink>
</file>

<file path=ppt/ink/ink5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58.74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 0 2024 0 0,'0'0'2408'0'0,"0"0"-344"0"0,0 0-17 0 0,0 0 71 0 0,0 0-12 0 0,0 0-221 0 0,0 0-414 0 0,0 0-382 0 0,0 0-284 0 0,0 0-171 0 0,0 0-100 0 0,0 0-32 0 0,0 0-26 0 0,-3 2-1 0 0,4-2-407 0 0,-1 0 1 0 0,1 0-1 0 0,-1-1 1 0 0,0 1-1 0 0,1 0 1 0 0,-1 0 0 0 0,1 0-1 0 0,-1 0 1 0 0,1 0-1 0 0,-1 0 1 0 0,0 0-1 0 0,1 0 1 0 0,-1 0-1 0 0,1 0 1 0 0,-1 0-1 0 0,1 0 1 0 0,-1 0-1 0 0,1 0 1 0 0,-1 0-1 0 0,1 0 1 0 0,-1 0 0 0 0,0 1-1 0 0,1-1 1 0 0,-1 0-1 0 0,1 0 1 0 0,-1 1-1 0 0,0-1 1 0 0,1 0-1 0 0,-1 0 1 0 0,0 1-1 0 0,1-1 1 0 0,-1 0-1 0 0,0 1 1 0 0,0-1 0 0 0,1 1-1 0 0,-1-1 1 0 0,0 0-1 0 0,0 1 1 0 0,1-1-1 0 0,-1 1 1 0 0,0-1-1 0 0,0 1 1 0 0,0-1-1 0 0,0 0 1 0 0,0 1-1 0 0,0-1 1 0 0,0 1 0 0 0,0-1-1 0 0,0 1 1 0 0,0-1-1 0 0,0 1 1 0 0,0-1-1 0 0,0 1 1 0 0,0-1-1 0 0,0 0 1 0 0,0 1-1 0 0,-1-1 1 0 0,1 1-1 0 0,0-1-68 0 0,21 3 1401 0 0,14 3-831 0 0,-1-2 0 0 0,1-1 1 0 0,-1-1-1 0 0,1-3 1 0 0,4-1-571 0 0,32 1 314 0 0,88 22 35 0 0,-130-16-278 0 0,-29-5-53 0 0,0 0 10 0 0,0 0 15 0 0,0 0-3 0 0,0 0-8 0 0,0 0-7 0 0,0 0 6 0 0,0 0 26 0 0,0 0 13 0 0,0 0 12 0 0,0 0-30 0 0,0 0-25 0 0,0 0-19 0 0,0 0-29 0 0,0 0 22 0 0,1 0-2765 0 0,0 0-6960 0 0,-1 0-1932 0 0</inkml:trace>
</inkml:ink>
</file>

<file path=ppt/ink/ink5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0:02.04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0 181 9378 0 0,'0'0'2268'0'0,"0"0"-360"0"0,0 0-193 0 0,0 0-80 0 0,0 0-160 0 0,0 0-246 0 0,0 0-285 0 0,0 0-215 0 0,0 0-119 0 0,0 0-23 0 0,0 0-3 0 0,0 0-33 0 0,0 0-40 0 0,9-2-20 0 0,168-15 3052 0 0,56 10-2876 0 0,-157 7-702 0 0,-76 0 55 0 0,0 0 12 0 0,0 0-13 0 0,0 0-6 0 0,0 0 7 0 0,0 0-29 0 0,0 0-7 0 0,0 0 24 0 0,0 0 8 0 0,0 0 25 0 0,0 0 13 0 0,-40-11 1167 0 0,29 5-1192 0 0,0 0 1 0 0,0-1-1 0 0,0 0 0 0 0,1 0 0 0 0,0-1 0 0 0,0 0 1 0 0,1-1-1 0 0,0 0 0 0 0,1-1 0 0 0,0 0 1 0 0,1 0-1 0 0,-3-4-29 0 0,2-18-500 0 0,8 31 110 0 0,0 1-222 0 0,19 0-6279 0 0,-9 1-508 0 0,-4 2-4952 0 0</inkml:trace>
</inkml:ink>
</file>

<file path=ppt/ink/ink5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19:59.29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33 428 7690 0 0,'0'0'3803'0'0,"0"0"-1432"0"0,0 0-616 0 0,0 0-102 0 0,0 0-50 0 0,0 0-154 0 0,0 0-283 0 0,0 0-353 0 0,0 0-239 0 0,0 0-151 0 0,0 0-99 0 0,0 0-47 0 0,0 0-44 0 0,-4 5-42 0 0,-24 30 311 0 0,27-35-410 0 0,1 0-23 0 0,0 0-12 0 0,0 0 1 0 0,25 0 1003 0 0,44-36 318 0 0,-50 21-1007 0 0,-18 15-272 0 0,-1 0 15 0 0,0 0 52 0 0,0 0 17 0 0,-10 0 257 0 0,-75 32-342 0 0,114-44-2280 0 0,14-6-1960 0 0,-17 5-6009 0 0,-18 9-1815 0 0</inkml:trace>
  <inkml:trace contextRef="#ctx0" brushRef="#br0" timeOffset="1070.081">205 181 4017 0 0,'0'0'3311'0'0,"0"0"-1088"0"0,0 0-502 0 0,0 0-116 0 0,0 0-86 0 0,0 0-156 0 0,0 0-268 0 0,0 0-207 0 0,0 0-51 0 0,0 0 28 0 0,0 0 49 0 0,0 0 22 0 0,0 0-100 0 0,6 4-100 0 0,67 21 1782 0 0,-55-25-2196 0 0,0-2 0 0 0,-1 0 1 0 0,1-1-1 0 0,-1-1 0 0 0,1 0 0 0 0,-1-1 0 0 0,-1-1 1 0 0,1-1-1 0 0,-1 0 0 0 0,4-4-322 0 0,30-25 647 0 0,-47 68-490 0 0,26 178-82 0 0,-25 10-318 0 0,33-116 210 0 0,-16-93 110 0 0,-20-11-27 0 0,21-59 198 0 0,59-102 113 0 0,80-118-216 0 0,-96 185-95 0 0,-64 87-635 0 0,-2 7-4032 0 0,1 1-4471 0 0,0 2-2513 0 0</inkml:trace>
  <inkml:trace contextRef="#ctx0" brushRef="#br0" timeOffset="1917.002">1326 8 6321 0 0,'0'0'2732'0'0,"0"0"-477"0"0,0 0-268 0 0,0 0-73 0 0,0 0-126 0 0,0 0-257 0 0,0 0-311 0 0,0 0-305 0 0,0 0-177 0 0,0 0-52 0 0,0 0-32 0 0,0 0-49 0 0,0 0-57 0 0,-3 14 631 0 0,-109 86-185 0 0,93-75-846 0 0,18-24-125 0 0,1-1 19 0 0,0 0-10 0 0,0 0 7 0 0,0 0 17 0 0,0 0 39 0 0,0 0 21 0 0,22-19 840 0 0,128-101-527 0 0,-143 112-291 0 0,-21 16-136 0 0,-24 20-30 0 0,-10 9 120 0 0,61-38-7488 0 0,-3-2-2727 0 0,-5 0-565 0 0</inkml:trace>
  <inkml:trace contextRef="#ctx0" brushRef="#br0" timeOffset="3319.233">1044 759 5617 0 0,'0'0'3370'0'0,"0"0"-896"0"0,0 0-380 0 0,0 0-112 0 0,0 0-93 0 0,0 0-190 0 0,0 0-277 0 0,0 0-310 0 0,0 0-198 0 0,0 0-86 0 0,0 0-97 0 0,0 0-67 0 0,0 0-61 0 0,7 4 1692 0 0,-58 99-1112 0 0,50-102-1178 0 0,0 0 1 0 0,0 0-1 0 0,0 0 1 0 0,0 0-1 0 0,1 0 1 0 0,-1 0 0 0 0,1 1-1 0 0,-1-1 1 0 0,1 0-1 0 0,-1 0 1 0 0,1 1-1 0 0,0-1 1 0 0,-1 0-1 0 0,1 1 1 0 0,0-1-1 0 0,0 0 1 0 0,0 1-1 0 0,0-1 1 0 0,0 0-1 0 0,0 1 1 0 0,0-1-1 0 0,1 0 1 0 0,-1 1-1 0 0,0-1 1 0 0,1 0-1 0 0,-1 0 1 0 0,1 1 0 0 0,0-1-1 0 0,-1 0 1 0 0,1 0-1 0 0,0 0 1 0 0,0 0-1 0 0,-1 0 1 0 0,1 0-1 0 0,0 0 1 0 0,0 0-1 0 0,0 0 1 0 0,0 0-1 0 0,0 0 1 0 0,1-1-1 0 0,-1 1 1 0 0,0 0-1 0 0,0-1 1 0 0,0 1-1 0 0,1-1 1 0 0,-1 1 0 0 0,0-1-1 0 0,0 0 1 0 0,1 1-1 0 0,-1-1 1 0 0,0 0-1 0 0,1 0 1 0 0,-1 0-1 0 0,0 0 1 0 0,1 0-1 0 0,0-1-5 0 0,32-27-1375 0 0,-23-4-6218 0 0,-8 23 2143 0 0,-1 5-5957 0 0</inkml:trace>
  <inkml:trace contextRef="#ctx0" brushRef="#br0" timeOffset="3918.716">1178 413 9178 0 0,'0'0'2582'0'0,"0"0"-464"0"0,0 0-266 0 0,0 0-92 0 0,0 0-107 0 0,0 0-186 0 0,0 0-275 0 0,0 0-256 0 0,0 0-200 0 0,0 0-114 0 0,0 0-50 0 0,0 0-48 0 0,-8 2-37 0 0,-24 6-42 0 0,27 0 1838 0 0,35-19-1899 0 0,-29 11-336 0 0,-1 0 17 0 0,0 0 32 0 0,0 0-13 0 0,0 0-9 0 0,0 0-2 0 0,0 0-16 0 0,0 0 17 0 0,0 0 24 0 0,0 0 6 0 0,0 0 0 0 0,-31 1 774 0 0,21 5-726 0 0,25-5-236 0 0,-8-1 49 0 0,-7 0 9 0 0,0 0-10 0 0,0 0 8 0 0,0 0 37 0 0,0 0-33 0 0,0 0-27 0 0,0 0-34 0 0,0 0-50 0 0,0 0-21 0 0,0 0-39 0 0,0 0-98 0 0,0 0-174 0 0,0 0-225 0 0,0 0-243 0 0,0 0-360 0 0,0 0-588 0 0,0 0-1520 0 0,0 0-4120 0 0,0 0-4648 0 0</inkml:trace>
  <inkml:trace contextRef="#ctx0" brushRef="#br0" timeOffset="4919.823">1064 763 0 0 0,'0'0'356'0'0,"0"0"1166"0"0,0 0 298 0 0,0 0 63 0 0,0 0-26 0 0,0 0-144 0 0,0 0-182 0 0,0 0-246 0 0,0 0-175 0 0,0 0-73 0 0,0 0 10 0 0,0 0-23 0 0,0 0-97 0 0,2-2-126 0 0,7-7 861 0 0,-9 9-1233 0 0,0 0-39 0 0,0 0-20 0 0,0 30 3777 0 0,-36 48-2385 0 0,12-39-1373 0 0,1 35-74 0 0,26-73-251 0 0,0 1 1 0 0,-1 0-1 0 0,1-1 1 0 0,0 0-1 0 0,-1 0 1 0 0,1 0-1 0 0,0 0 1 0 0,0 0-1 0 0,0 0 1 0 0,0-1-1 0 0,0 1 1 0 0,0-1-1 0 0,0 0 1 0 0,0 0 0 0 0,0 0-1 0 0,0 0 1 0 0,0-1-1 0 0,0 1 1 0 0,0-1-1 0 0,0 0 1 0 0,0 1-1 0 0,0-2 1 0 0,0 1-65 0 0,90-28 671 0 0,-88 28-2565 0 0,-7 1-2363 0 0,-1 1-3746 0 0,2-1-4278 0 0</inkml:trace>
</inkml:ink>
</file>

<file path=ppt/ink/ink5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2:55.8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 0 15467 0 0,'0'0'2692'0'0,"0"0"-1420"0"0,0 0-547 0 0,0 0-5 0 0,0 0 77 0 0,0 0-1 0 0,0 0-167 0 0,0 0-233 0 0,0 0-186 0 0,0 0-132 0 0,0 0-83 0 0,0 0-51 0 0,-3 27-112 0 0,-10 79-169 0 0,20-67-890 0 0,-4-38 776 0 0,13 4-7144 0 0,-11-2-3515 0 0</inkml:trace>
</inkml:ink>
</file>

<file path=ppt/ink/ink5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2:56.13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20572 0 0,'0'0'376'0'0,"0"0"-231"0"0,0 0-33 0 0,0 0-64 0 0,0 0-273 0 0,0 0-287 0 0,0 0-376 0 0,0 0-872 0 0,0 0-1993 0 0,0 0-7081 0 0</inkml:trace>
</inkml:ink>
</file>

<file path=ppt/ink/ink5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2:56.45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132 0 19852 0 0,'0'0'1489'0'0,"0"0"-241"0"0,0 0-121 0 0,0 0-39 0 0,0 0-105 0 0,0 0-183 0 0,0 0-168 0 0,0 0-161 0 0,0 0-158 0 0,0 0-113 0 0,0 0-76 0 0,0 0-72 0 0,0 0-18 0 0,-12 5 14 0 0,-35 14-24 0 0,41-17-18 0 0,1 1 0 0 0,-1-1 0 0 0,1 2 0 0 0,0-1 0 0 0,0 0 0 0 0,0 1 0 0 0,1 0 1 0 0,-1 0-1 0 0,1 1 0 0 0,0-1 0 0 0,0 1 0 0 0,1 0 0 0 0,-1 0 0 0 0,0 2-6 0 0,3-5-3 0 0,1 0-1 0 0,-1 0 1 0 0,1-1 0 0 0,-1 1-1 0 0,1 0 1 0 0,0 0-1 0 0,-1 0 1 0 0,1 0 0 0 0,0 0-1 0 0,1-1 1 0 0,-1 1-1 0 0,0 0 1 0 0,0 0 0 0 0,1 0-1 0 0,-1 0 1 0 0,1-1-1 0 0,-1 1 1 0 0,1 0 0 0 0,0 0-1 0 0,0-1 1 0 0,0 1-1 0 0,0-1 1 0 0,0 1 0 0 0,0-1-1 0 0,0 1 1 0 0,1-1-1 0 0,-1 0 1 0 0,0 1 0 0 0,1-1-1 0 0,-1 0 1 0 0,1 0-1 0 0,-1 0 1 0 0,2 1 3 0 0,59 30-28 0 0,-57-30 32 0 0,142 71 88 0 0,-143-70-55 0 0,-1 0 0 0 0,0 0 0 0 0,0 1 1 0 0,0-1-1 0 0,0 1 0 0 0,-1 0 0 0 0,1-1 0 0 0,-1 1 0 0 0,0 0 0 0 0,0 1 0 0 0,-1-1 1 0 0,1 0-1 0 0,-1 0 0 0 0,0 1 0 0 0,0-1 0 0 0,0 1 0 0 0,-1-1 0 0 0,1 1 0 0 0,-1-1 1 0 0,0 1-1 0 0,-1-1 0 0 0,1 1 0 0 0,-1-1 0 0 0,0 1 0 0 0,0-1 0 0 0,0 0 0 0 0,0 1 1 0 0,-1-1-1 0 0,0 0 0 0 0,0 0 0 0 0,0 0 0 0 0,0 0 0 0 0,-1 0 0 0 0,1-1 0 0 0,-1 1 1 0 0,0-1-1 0 0,0 1 0 0 0,0-1 0 0 0,-1 0 0 0 0,1 0 0 0 0,-1-1 0 0 0,0 1 0 0 0,0 0-37 0 0,-6 3 33 0 0,1-1-1 0 0,-1 1 1 0 0,0-2-1 0 0,0 1 1 0 0,0-1-1 0 0,0-1 1 0 0,-1 0-1 0 0,1-1 1 0 0,-1 1-1 0 0,0-2 1 0 0,0 0-1 0 0,0 0 1 0 0,0-1-1 0 0,-10-1-32 0 0,20 1-70 0 0,-1-1 0 0 0,1 1 0 0 0,-1-1 0 0 0,1 1-1 0 0,0-1 1 0 0,-1 0 0 0 0,1 1 0 0 0,0-1 0 0 0,0 0 0 0 0,-1 0-1 0 0,1 0 1 0 0,0 0 0 0 0,0 0 0 0 0,0 0 0 0 0,0 0 0 0 0,0 0-1 0 0,0 0 1 0 0,1-1 0 0 0,-1 1 0 0 0,0 0 0 0 0,0-1 0 0 0,1 1 0 0 0,-1 0-1 0 0,1-1 1 0 0,-1 1 0 0 0,1-1 0 0 0,0 1 0 0 0,0-1 70 0 0,-2-28-7281 0 0,2 28 6384 0 0,0-6-11272 0 0</inkml:trace>
</inkml:ink>
</file>

<file path=ppt/ink/ink5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2:54.6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546 277 0 0 0,'0'0'1016'0'0,"0"0"569"0"0,0 0 250 0 0,0 0 105 0 0,0 0 63 0 0,0 0 60 0 0,0 0-78 0 0,0 0-185 0 0,0 0-230 0 0,0 0-225 0 0,0 0-178 0 0,1-13-140 0 0,4-39-117 0 0,1 32 2017 0 0,-5 20-2351 0 0,-1 0-77 0 0,0 0-50 0 0,0 0-63 0 0,0 0-57 0 0,0 0-18 0 0,0 0-14 0 0,0 0-17 0 0,0 0-44 0 0,0 27 431 0 0,16 402 655 0 0,-55-112-1003 0 0,14-163-239 0 0,10-43 18 0 0,15-111-83 0 0,0 0-34 0 0,0 0-13 0 0,0 0 35 0 0,0 0-23 0 0,0 0-1 0 0,0 0-10 0 0,0 0-4 0 0,0 0 19 0 0,0 0 12 0 0,0 0-25 0 0,0 0-5 0 0,0 0-24 0 0,0 0-13 0 0,0 0 2 0 0,0-22-3333 0 0,-4-9-2896 0 0,1 18-2588 0 0,3 6-1129 0 0</inkml:trace>
  <inkml:trace contextRef="#ctx0" brushRef="#br0" timeOffset="358.232">1 486 7050 0 0,'0'0'1767'0'0,"0"0"-127"0"0,0 0-117 0 0,0 0 29 0 0,0 0 71 0 0,0 0-32 0 0,0 0-106 0 0,0 0-161 0 0,0 0-152 0 0,0 0-145 0 0,36-27-175 0 0,115-84-108 0 0,-46 54 510 0 0,193-46 1136 0 0,-81 44-1997 0 0,-122 34-303 0 0,-90 21-3710 0 0,-25 5-2893 0 0,8 5-95 0 0,4-2-4128 0 0</inkml:trace>
  <inkml:trace contextRef="#ctx0" brushRef="#br0" timeOffset="1052.12">1008 0 14091 0 0,'0'0'1744'0'0,"0"0"-358"0"0,0 0-362 0 0,0 0-89 0 0,0 0 13 0 0,0 0-74 0 0,0 0-183 0 0,0 0-179 0 0,0 0-99 0 0,0 0-10 0 0,0 0 50 0 0,0 0-30 0 0,2 16-28 0 0,9 113 654 0 0,-2 315 802 0 0,-18 76-1573 0 0,9-519-271 0 0,0 0 1 0 0,-1 0 0 0 0,1 0-1 0 0,0 1 1 0 0,1-1-1 0 0,-1 0 1 0 0,0 0 0 0 0,0 0-1 0 0,0 0 1 0 0,1 0-1 0 0,-1 1 1 0 0,0-1-1 0 0,1 0 1 0 0,-1 0 0 0 0,1 0-1 0 0,-1 0 1 0 0,1 0-1 0 0,0 0 1 0 0,0 0 0 0 0,-1-1-1 0 0,1 1 1 0 0,0 0-1 0 0,0 0 1 0 0,0 0-1 0 0,0-1 1 0 0,0 1 0 0 0,0 0-1 0 0,0-1 1 0 0,0 1-1 0 0,0-1 1 0 0,0 1-1 0 0,0-1 1 0 0,0 0 0 0 0,0 1-1 0 0,0-1 1 0 0,0 0-1 0 0,1 0 1 0 0,-1 0 0 0 0,0 0-1 0 0,0 0 1 0 0,0 0-1 0 0,0 0 1 0 0,1 0-1 0 0,-1 0 1 0 0,0-1 0 0 0,0 1-1 0 0,0 0 1 0 0,0-1-1 0 0,0 1 1 0 0,0-1 0 0 0,0 1-1 0 0,1-1-7 0 0,55-35 557 0 0,38-47-421 0 0,-49 42-32 0 0,1 1-1 0 0,2 3 1 0 0,38-22-104 0 0,-76 52-14 0 0,-11 7 13 0 0,0 0 0 0 0,0 1 0 0 0,-1-1 0 0 0,1 0 0 0 0,0 1 0 0 0,0-1 0 0 0,0 0 0 0 0,0 1 0 0 0,0-1 0 0 0,0 0 0 0 0,0 1 0 0 0,0-1 1 0 0,0 0-1 0 0,0 1 0 0 0,0-1 0 0 0,0 0 0 0 0,0 1 0 0 0,0-1 0 0 0,0 0 0 0 0,0 1 0 0 0,0-1 0 0 0,1 0 0 0 0,-1 1 0 0 0,0-1 0 0 0,0 0 0 0 0,0 1 0 0 0,1-1 0 0 0,-1 0 0 0 0,0 0 0 0 0,0 1 0 0 0,1-1 0 0 0,-1 0 0 0 0,0 0 0 0 0,0 1 1 0 0,1-1-1 0 0,-1 0 0 0 0,0 0 0 0 0,1 0 0 0 0,-1 0 0 0 0,0 1 0 0 0,1-1 0 0 0,-1 0 0 0 0,0 0 0 0 0,1 0 0 0 0,-1 0 0 0 0,0 0 0 0 0,1 0 0 0 0,-1 0 0 0 0,0 0 0 0 0,1 0 0 0 0,-1 0 0 0 0,0 0 0 0 0,1 0 0 0 0,-1 0 0 0 0,0 0 0 0 0,1-1 1 0 0,-1 1-1 0 0,7 187 508 0 0,14-106-300 0 0,-8 3 84 0 0,-13-83-282 0 0,0-1-6 0 0,0 0-25 0 0,0 0 14 0 0,0 0 23 0 0,0 0 14 0 0,0 0 1 0 0,0 0-17 0 0,0 0-29 0 0,0 0-24 0 0,0 0 7 0 0,11-30-4936 0 0,-1 17 2746 0 0,-2 1-1327 0 0,0 4-2872 0 0,1 1-5198 0 0</inkml:trace>
</inkml:ink>
</file>

<file path=ppt/ink/ink5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2:58.14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0 228 2553 0 0,'0'0'1833'0'0,"0"0"-134"0"0,0 0-54 0 0,0 0 100 0 0,0 0 92 0 0,0 0-20 0 0,0 0-150 0 0,0 0-244 0 0,0 0-202 0 0,0 0-170 0 0,0 0-141 0 0,3-12-76 0 0,10-36-57 0 0,29-10 1763 0 0,-31 46-2258 0 0,2 0 1 0 0,-1 1-1 0 0,2 0 1 0 0,-1 1-1 0 0,1 1 0 0 0,1 0 1 0 0,0 1-1 0 0,0 0 1 0 0,0 1-1 0 0,13-3-282 0 0,-23 9 18 0 0,-1 0 0 0 0,1 1 0 0 0,0 0 0 0 0,0 0 0 0 0,-1 0 0 0 0,1 0 0 0 0,0 1 0 0 0,0 0 0 0 0,-1 0 0 0 0,1 0 0 0 0,0 0 0 0 0,-1 1-1 0 0,1 0 1 0 0,-1 0 0 0 0,0 0 0 0 0,0 0 0 0 0,0 1 0 0 0,0-1 0 0 0,0 1 0 0 0,0 0 0 0 0,-1 1 0 0 0,1-1 0 0 0,-1 0 0 0 0,0 1 0 0 0,0 0 0 0 0,0 0 0 0 0,0 0 0 0 0,-1 0-1 0 0,0 0 1 0 0,0 0 0 0 0,0 1 0 0 0,0-1 0 0 0,-1 1 0 0 0,1-1 0 0 0,-1 1 0 0 0,-1 0 0 0 0,1 0 0 0 0,0-1 0 0 0,-1 1 0 0 0,0 2-18 0 0,4 19 52 0 0,-1-1 0 0 0,-2 1-1 0 0,0 0 1 0 0,-2-1 0 0 0,-1 1 0 0 0,0 0 0 0 0,-2-1 0 0 0,-1 0 0 0 0,-2 1 0 0 0,0-2 0 0 0,-1 1 0 0 0,-11 20-52 0 0,-73 132 145 0 0,9-71-98 0 0,78-100-97 0 0,-12 11 193 0 0,21-30 188 0 0,70-106-180 0 0,6 4 0 0 0,72-80-151 0 0,22 11 86 0 0,-90 125-116 0 0,-81 84 12 0 0,-3 8 33 0 0,-1 1 0 0 0,-2-1 0 0 0,-1 0 0 0 0,-2 0 1 0 0,-2 0-1 0 0,-5 15-15 0 0,-3 17 10 0 0,4 3 3 0 0,9-22-49 0 0,32-47 39 0 0,46-71 199 0 0,-4-9-58 0 0,-23 24-123 0 0,2 3 0 0 0,3 1 1 0 0,13-6-22 0 0,-44 43 40 0 0,-22 16-27 0 0,0 2-20 0 0,-35 131 94 0 0,15-80-71 0 0,3-3 6 0 0,5-17 0 0 0,1 0 0 0 0,1 1 0 0 0,2 1-1 0 0,2-1 1 0 0,1 1 0 0 0,0 20-22 0 0,4-63-5515 0 0,1 2 1730 0 0,-1 2-1971 0 0,1 4-5813 0 0</inkml:trace>
  <inkml:trace contextRef="#ctx0" brushRef="#br0" timeOffset="445.965">1232 548 12043 0 0,'0'0'1373'0'0,"0"0"-230"0"0,0 0 127 0 0,0 0 239 0 0,0 0 52 0 0,0 0-125 0 0,0 0-174 0 0,0 0-185 0 0,0 0-155 0 0,0 0-117 0 0,0 0-115 0 0,34-7-113 0 0,107-22-95 0 0,-73 1 130 0 0,-58 18-479 0 0,6-2 43 0 0,-1 0 0 0 0,-1-2-1 0 0,0 0 1 0 0,-1 0 0 0 0,0-1 0 0 0,-2-1-1 0 0,1 0 1 0 0,-2-1 0 0 0,8-15-176 0 0,-16 29 14 0 0,0 0 0 0 0,0 0 1 0 0,-1 0-1 0 0,1-1 0 0 0,-1 1 0 0 0,1 0 1 0 0,-1-1-1 0 0,0 1 0 0 0,0-1 0 0 0,-1 1 1 0 0,1-1-1 0 0,-1 1 0 0 0,0-1 0 0 0,0 0 1 0 0,0 1-1 0 0,0-1 0 0 0,-1 1 0 0 0,1-1 1 0 0,-1 1-1 0 0,0-1 0 0 0,0 1 0 0 0,0-1 1 0 0,0 1-1 0 0,-1 0 0 0 0,1-1 0 0 0,-1 1 1 0 0,0 0-1 0 0,0 0 0 0 0,0 0 0 0 0,0 1 1 0 0,-1-1-1 0 0,1 0 0 0 0,-1 1 1 0 0,0 0-1 0 0,0-1 0 0 0,1 1 0 0 0,-1 0 1 0 0,-1 1-1 0 0,1-1 0 0 0,0 0 0 0 0,0 1 1 0 0,-2-1-15 0 0,-8 1-23 0 0,1 1 1 0 0,0 1-1 0 0,-1-1 1 0 0,1 2-1 0 0,0 0 1 0 0,0 0-1 0 0,-1 1 1 0 0,2 1-1 0 0,-1 0 1 0 0,0 1-1 0 0,1 0 1 0 0,0 0 0 0 0,0 1-1 0 0,0 1 1 0 0,1 0-1 0 0,0 0 1 0 0,1 1-1 0 0,-1 0 1 0 0,1 1-1 0 0,-7 9 23 0 0,11-13-3 0 0,-9 6-22 0 0,0 0 0 0 0,2 1 0 0 0,-1 0 0 0 0,2 1 1 0 0,-1 1-1 0 0,2 0 0 0 0,0 0 0 0 0,1 1 0 0 0,0 1 0 0 0,1-1 0 0 0,1 1 0 0 0,0 0 0 0 0,1 1 0 0 0,1 0 0 0 0,1 0 0 0 0,0 0 0 0 0,1 0 0 0 0,1 1 0 0 0,0 15 25 0 0,3-28-4 0 0,-1-1 0 0 0,2 0 0 0 0,-1 0 0 0 0,0 0 0 0 0,1 0 0 0 0,0 0 0 0 0,0 0 0 0 0,0 0 0 0 0,0-1 1 0 0,0 1-1 0 0,1-1 0 0 0,0 1 0 0 0,0-1 0 0 0,0 0 0 0 0,0 0 0 0 0,0 0 0 0 0,1-1 0 0 0,-1 1 0 0 0,1-1 0 0 0,-1 1 0 0 0,1-1 0 0 0,0-1 1 0 0,0 1-1 0 0,0 0 0 0 0,0-1 0 0 0,0 0 0 0 0,1 0 0 0 0,-1 0 0 0 0,2 0 4 0 0,130 6 28 0 0,-108-10-56 0 0,-1-2 0 0 0,0-1 0 0 0,0-1 0 0 0,-1-1-1 0 0,0-1 1 0 0,0-1 0 0 0,-1-2 0 0 0,7-5 28 0 0,2 2-187 0 0,146-95-2803 0 0,-72 24-7208 0 0,-89 69 896 0 0</inkml:trace>
  <inkml:trace contextRef="#ctx0" brushRef="#br0" timeOffset="873.319">2301 228 10850 0 0,'0'0'3485'0'0,"0"0"-1837"0"0,0 0-643 0 0,0 0 134 0 0,0 0 193 0 0,0 0 76 0 0,0 0-98 0 0,0 0-234 0 0,0 0-232 0 0,0 0-173 0 0,0 0-131 0 0,0 0-97 0 0,-7 6-50 0 0,-128 81 1352 0 0,117-78-1707 0 0,0 1 0 0 0,1 0 1 0 0,0 1-1 0 0,1 1 1 0 0,0 1-1 0 0,1 0 0 0 0,1 1 1 0 0,0 1-1 0 0,0 0 1 0 0,2 1-1 0 0,0 0 0 0 0,1 1 1 0 0,0 0-1 0 0,-5 14-38 0 0,14-28 3 0 0,0-1 0 0 0,1 1 0 0 0,-1 0 0 0 0,1-1 0 0 0,0 1 0 0 0,0 0 0 0 0,0 0 0 0 0,0 0 0 0 0,1 0 1 0 0,-1 0-1 0 0,1 0 0 0 0,0 0 0 0 0,0 0 0 0 0,0 1 0 0 0,0-1 0 0 0,0 0 0 0 0,1 0 0 0 0,-1 0 0 0 0,1 0 0 0 0,0 0 0 0 0,0 0 0 0 0,0-1 0 0 0,0 1 0 0 0,1 0 0 0 0,-1 0 0 0 0,1-1 0 0 0,-1 1 0 0 0,1 0 0 0 0,0-1 0 0 0,0 0 0 0 0,0 0 1 0 0,0 1-1 0 0,1-1 0 0 0,-1 0 0 0 0,1-1 0 0 0,-1 1 0 0 0,1 0 0 0 0,-1-1 0 0 0,1 1 0 0 0,0-1 0 0 0,0 0 0 0 0,0 0 0 0 0,0 0 0 0 0,0 0 0 0 0,0-1 0 0 0,2 1-3 0 0,11-4 71 0 0,0-1 1 0 0,-1 0-1 0 0,0-1 0 0 0,0-1 1 0 0,0 0-1 0 0,-1-1 1 0 0,1-1-1 0 0,-2 0 0 0 0,1-1 1 0 0,-1 0-1 0 0,-1-1 0 0 0,0 0 1 0 0,0-1-1 0 0,-1-1 0 0 0,0 0 1 0 0,-1 0-1 0 0,0-1 0 0 0,2-6-71 0 0,46-45 130 0 0,23-13-125 0 0,-79 79-22 0 0,-1-1-1 0 0,0 0 1 0 0,0 1 0 0 0,0-1-1 0 0,0 1 1 0 0,0-1-1 0 0,0 1 1 0 0,0-1 0 0 0,-1 1-1 0 0,1 0 1 0 0,0-1-1 0 0,-1 1 1 0 0,1 0 0 0 0,-1-1-1 0 0,0 1 1 0 0,0 0 0 0 0,1 0-1 0 0,-1 0 1 0 0,0-1-1 0 0,0 1 1 0 0,-1 0 0 0 0,1 0-1 0 0,0-1 1 0 0,-1 1-1 0 0,1 0 1 0 0,-1 0 0 0 0,0 1 17 0 0,1 4-63 0 0,-16 137-2820 0 0,31-113-465 0 0,-7-22-1135 0 0,1-2-5014 0 0,-5-3 255 0 0</inkml:trace>
  <inkml:trace contextRef="#ctx0" brushRef="#br0" timeOffset="1321.969">2614 629 13379 0 0,'0'0'1834'0'0,"0"0"-337"0"0,0 0-59 0 0,0 0-79 0 0,0 0-139 0 0,0 0-129 0 0,0 0-109 0 0,0 0-74 0 0,0 0-23 0 0,0 0-46 0 0,0 0-145 0 0,0 0-148 0 0,0 0-123 0 0,13-12-85 0 0,74-80 502 0 0,45-121-8 0 0,-118 194-1024 0 0,-19 35-590 0 0,-5 5 739 0 0,1 0-1 0 0,1 0 1 0 0,1 1-1 0 0,1 0 1 0 0,0 1-1 0 0,2-1 1 0 0,1 1-1 0 0,-1 19 44 0 0,4-39 19 0 0,1-1-1 0 0,-1 1 1 0 0,0 0-1 0 0,1-1 1 0 0,-1 1-1 0 0,1-1 0 0 0,0 1 1 0 0,0-1-1 0 0,0 1 1 0 0,0-1-1 0 0,0 1 1 0 0,1-1-1 0 0,-1 0 1 0 0,1 0-1 0 0,-1 0 1 0 0,1 0-1 0 0,0 0 1 0 0,0 0-1 0 0,0 0 0 0 0,0 0 1 0 0,0-1-1 0 0,0 1 1 0 0,1-1-1 0 0,-1 0 1 0 0,0 1-1 0 0,1-1 1 0 0,-1 0-1 0 0,1 0 1 0 0,-1-1-1 0 0,1 1 0 0 0,0 0 1 0 0,-1-1-1 0 0,1 0 1 0 0,0 0-1 0 0,2 1-18 0 0,3-1 127 0 0,0 0 0 0 0,1 0 0 0 0,-1 0 0 0 0,0-1 0 0 0,0 0 0 0 0,0-1-1 0 0,0 0 1 0 0,0 0 0 0 0,0-1 0 0 0,0 0 0 0 0,2-1-127 0 0,11-9-5 0 0,0-2 1 0 0,0 0-1 0 0,-2-1 0 0 0,0-1 0 0 0,-1-1 1 0 0,0-1-1 0 0,-2 0 0 0 0,14-20 5 0 0,-27 34-115 0 0,5-3-843 0 0,2-5-743 0 0,-6 4-6724 0 0,-3 5-3658 0 0</inkml:trace>
  <inkml:trace contextRef="#ctx0" brushRef="#br0" timeOffset="1683.205">3656 191 18996 0 0,'0'0'2305'0'0,"0"0"-750"0"0,0 0-369 0 0,0 0-120 0 0,0 0-167 0 0,0 0-166 0 0,0 0-217 0 0,0 0-170 0 0,0 0-97 0 0,0 0-89 0 0,0 0-32 0 0,0 0-20 0 0,0 0-37 0 0,-32 7-31 0 0,-98 20 17 0 0,81-10-17 0 0,48-17-42 0 0,0 1 0 0 0,1-1-1 0 0,-1 1 1 0 0,0-1-1 0 0,1 1 1 0 0,-1 0-1 0 0,0-1 1 0 0,1 1 0 0 0,-1 0-1 0 0,0-1 1 0 0,1 1-1 0 0,-1 0 1 0 0,1 0 0 0 0,0 0-1 0 0,-1 0 1 0 0,1-1-1 0 0,0 1 1 0 0,-1 0-1 0 0,1 0 1 0 0,0 0 0 0 0,0 0-1 0 0,0 0 1 0 0,0 0-1 0 0,0 0 1 0 0,0 0-1 0 0,0 0 1 0 0,0 0 0 0 0,0-1-1 0 0,0 1 1 0 0,0 0-1 0 0,1 0 1 0 0,-1 0-1 0 0,0 0 1 0 0,1 0 0 0 0,-1 0-1 0 0,0-1 1 0 0,1 1-1 0 0,-1 0 1 0 0,1 0 0 0 0,0 0-1 0 0,-1-1 1 0 0,1 1-1 0 0,0 0 1 0 0,-1-1-1 0 0,1 1 1 0 0,0-1 0 0 0,0 1-1 0 0,-1-1 1 0 0,1 1-1 0 0,0-1 1 0 0,0 1-1 0 0,0-1 1 0 0,0 0 0 0 0,0 0-1 0 0,-1 1 1 0 0,2-1 2 0 0,51 20 15 0 0,-53-20-15 0 0,14 4 9 0 0,0 0-1 0 0,0 1 1 0 0,-1 1-1 0 0,0 0 1 0 0,0 1-1 0 0,-1 1 0 0 0,0-1 1 0 0,0 2-1 0 0,0 0 1 0 0,0 1-9 0 0,-8-6 29 0 0,0 0 0 0 0,0 1 0 0 0,0-1 0 0 0,0 1 1 0 0,-1 0-1 0 0,1 0 0 0 0,-1 0 0 0 0,0 1 0 0 0,-1-1 0 0 0,0 1 1 0 0,0-1-1 0 0,0 1 0 0 0,0 0 0 0 0,-1 0 0 0 0,0 0 0 0 0,0 0 1 0 0,0 0-1 0 0,-1 0 0 0 0,0 0 0 0 0,0 0 0 0 0,-1 0 0 0 0,1 0 1 0 0,-1-1-1 0 0,-1 1 0 0 0,0 3-29 0 0,-3 1 55 0 0,-1 0-1 0 0,0-1 1 0 0,0 0 0 0 0,-1 0 0 0 0,0-1-1 0 0,-1 0 1 0 0,0 0 0 0 0,0-1 0 0 0,0 0-1 0 0,-1 0 1 0 0,0-1 0 0 0,-1 0 0 0 0,1 0-1 0 0,-1-1 1 0 0,0 0 0 0 0,-1-1-1 0 0,1-1 1 0 0,-1 1 0 0 0,1-1 0 0 0,-1-1-1 0 0,0 0 1 0 0,-4-1-55 0 0,12 0-104 0 0,1 0-1 0 0,-1 0 1 0 0,1-1-1 0 0,-1 0 1 0 0,1 1-1 0 0,-1-1 1 0 0,0 0-1 0 0,1 0 1 0 0,-1 0-1 0 0,1-1 1 0 0,-1 1-1 0 0,0-1 1 0 0,1 1-1 0 0,-1-1 1 0 0,1 0-1 0 0,-1 0 1 0 0,1 0-1 0 0,0 0 1 0 0,-1 0-1 0 0,1-1 1 0 0,0 1-1 0 0,0-1 1 0 0,0 1-1 0 0,0-1 1 0 0,0 0-1 0 0,0 0 1 0 0,1 0-1 0 0,-1 0 1 0 0,0 0-1 0 0,1 0 1 0 0,-1-2 104 0 0,-3-4-1305 0 0,-4-6-5435 0 0,7 2-5512 0 0</inkml:trace>
</inkml:ink>
</file>

<file path=ppt/ink/ink5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3:01.76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332 155 6569 0 0,'0'0'2122'0'0,"0"0"-347"0"0,0 0-204 0 0,0 0-12 0 0,0 0 38 0 0,0 0-36 0 0,0 0-168 0 0,0 0-208 0 0,0 0-221 0 0,0 0-178 0 0,0 0-147 0 0,5-4-83 0 0,14-11-52 0 0,-14 12-37 0 0,-5 3-10 0 0,0 0-46 0 0,0 0-23 0 0,0 0-33 0 0,1 99 2002 0 0,-10 203-923 0 0,-31 29-1195 0 0,-7-151-188 0 0,48-188-2289 0 0,8-30-2473 0 0,-7 15-5798 0 0,-2 19-365 0 0</inkml:trace>
  <inkml:trace contextRef="#ctx0" brushRef="#br0" timeOffset="265.639">1 707 12979 0 0,'0'0'1659'0'0,"0"0"-495"0"0,0 0-60 0 0,0 0 171 0 0,0 0 50 0 0,0 0-135 0 0,0 0-197 0 0,0 0-169 0 0,0 0-124 0 0,32-5-97 0 0,104-18-88 0 0,161-15 833 0 0,-199 23-1727 0 0,-38-4-2380 0 0,-41 9-1592 0 0,-2-1-4366 0 0,-10 7-756 0 0</inkml:trace>
  <inkml:trace contextRef="#ctx0" brushRef="#br0" timeOffset="6296.026">891 85 960 0 0,'0'0'1344'0'0,"0"0"21"0"0,0 0 258 0 0,0 0 309 0 0,0 0 154 0 0,0 0-18 0 0,0 0-286 0 0,0 0-363 0 0,0 0-261 0 0,0 0-209 0 0,0 0-167 0 0,-3 0 4268 0 0,21 73-1828 0 0,-11 5-2358 0 0,-4 1 1 0 0,-3-1-1 0 0,-11 78-864 0 0,-30 160 496 0 0,32-250-261 0 0,9-65-202 0 0,0-1-14 0 0,0 0 6 0 0,0 0-30 0 0,0 0-1 0 0,0 0 14 0 0,0 0-5 0 0,0 0 16 0 0,0 0-11 0 0,0 0 24 0 0,0 0-12 0 0,0 0 20 0 0,0 0 18 0 0,0 0-19 0 0,0 0 18 0 0,0 0 7 0 0,0 0-1 0 0,0 0-2 0 0,0 0 10 0 0,0 0-16 0 0,0 0 6 0 0,0 0 19 0 0,0 0-31 0 0,0 0-9 0 0,0 0-5 0 0,0 0-24 0 0,0 0-9 0 0,0 0 25 0 0,0 0-2 0 0,8-22 632 0 0,3 2-657 0 0,0 1 1 0 0,1 0-1 0 0,1 1 1 0 0,0 0-1 0 0,2 1 1 0 0,0 1-1 0 0,1 0 1 0 0,0 1-1 0 0,1 1 1 0 0,10-6-1 0 0,-22 16-1 0 0,0 0 1 0 0,0 1-1 0 0,1 0 1 0 0,0 0-1 0 0,-1 0 1 0 0,1 0-1 0 0,0 1 1 0 0,1 0-1 0 0,-1 0 1 0 0,0 1-1 0 0,0 0 1 0 0,1 0-1 0 0,-1 0 0 0 0,1 1 1 0 0,4 0 0 0 0,-11 0-27 0 0,0 0 23 0 0,0 0-12 0 0,0 0 4 0 0,8 22 60 0 0,-1 1 0 0 0,-1 0 0 0 0,-1 1 0 0 0,-1-1 0 0 0,-1 1 0 0 0,-2 0 0 0 0,0-1 0 0 0,-1 1 0 0 0,-2 6-48 0 0,2-1 15 0 0,2-10-811 0 0,-6-30-424 0 0,3 6 19 0 0,-3-5-719 0 0,4 2-3567 0 0,0 4-3803 0 0</inkml:trace>
  <inkml:trace contextRef="#ctx0" brushRef="#br0" timeOffset="12689.854">1668 692 0 0 0,'0'0'1664'0'0,"0"0"31"0"0,0 0 12 0 0,0 0 39 0 0,0 0 17 0 0,0 0-44 0 0,0 0-182 0 0,0 0-216 0 0,0 0-193 0 0,0 0-121 0 0,0 0-89 0 0,0-6-110 0 0,0-18-64 0 0,-26 3 2876 0 0,-51 21-943 0 0,-9 57-1994 0 0,68-41-595 0 0,11-12-51 0 0,1 1-1 0 0,0 0 0 0 0,0 0 0 0 0,0 1 1 0 0,1-1-1 0 0,0 1 0 0 0,0 1 1 0 0,0-1-1 0 0,1 1 0 0 0,0-1 0 0 0,0 1 1 0 0,1 0-1 0 0,0 1 0 0 0,0-1 1 0 0,0 0-1 0 0,1 1 0 0 0,0 0 0 0 0,1-1 1 0 0,-1 5-37 0 0,4-8 36 0 0,0 0 0 0 0,0 0 0 0 0,1 0 0 0 0,-1 0 0 0 0,1-1 0 0 0,0 1 0 0 0,-1-1 0 0 0,2 0 0 0 0,-1 0 0 0 0,0 0 0 0 0,1 0 0 0 0,-1 0 0 0 0,1-1 0 0 0,0 1 0 0 0,0-1 0 0 0,0 0 0 0 0,0 0 0 0 0,0-1 0 0 0,0 1 0 0 0,1-1 0 0 0,-1 0 0 0 0,0 0 0 0 0,1-1 0 0 0,-1 1 0 0 0,1-1 0 0 0,-1 0 0 0 0,2 0-36 0 0,5 1 79 0 0,0 0 0 0 0,0-1 0 0 0,0 0 0 0 0,1-1 0 0 0,-1 0 0 0 0,-1-1 0 0 0,1 0 0 0 0,0-1 0 0 0,0 0 0 0 0,-1-1 0 0 0,0 0 0 0 0,1 0 0 0 0,-2-1 0 0 0,1-1 0 0 0,0 1 0 0 0,-1-2 0 0 0,0 1 0 0 0,-1-1 0 0 0,0 0-1 0 0,0-1 1 0 0,0 0 0 0 0,-1-1 0 0 0,6-8-79 0 0,-6 10 40 0 0,-1-2 0 0 0,0 1 0 0 0,0-1 0 0 0,-1 1-1 0 0,0-2 1 0 0,-1 1 0 0 0,0 0 0 0 0,0-1 0 0 0,-1 0-1 0 0,0 0 1 0 0,-1 0 0 0 0,0 0 0 0 0,0-7-40 0 0,-2 17 21 0 0,0 0-12 0 0,-10 3-371 0 0,-2 45 315 0 0,11-44 57 0 0,1 1 0 0 0,0-1 0 0 0,1 1 1 0 0,-1-1-1 0 0,1 0 0 0 0,0 1 0 0 0,0-1 0 0 0,0 0 0 0 0,0 0 0 0 0,1 0 0 0 0,0 0 0 0 0,0 0 1 0 0,0 0-1 0 0,0 0 0 0 0,0-1 0 0 0,1 1 0 0 0,0-1 0 0 0,0 0 0 0 0,0 1 0 0 0,0-1 1 0 0,0 0-1 0 0,0-1 0 0 0,1 1 0 0 0,0-1 0 0 0,-1 1 0 0 0,1-1 0 0 0,0 0 0 0 0,0-1 0 0 0,1 1-10 0 0,1 1 32 0 0,1-1 0 0 0,-1 0 0 0 0,1 0 0 0 0,-1-1 0 0 0,1 1 0 0 0,0-2-1 0 0,0 1 1 0 0,-1-1 0 0 0,1 0 0 0 0,0 0 0 0 0,0-1 0 0 0,0 1 0 0 0,-1-2-1 0 0,1 1 1 0 0,-1-1 0 0 0,1 0 0 0 0,5-3-32 0 0,12-9 69 0 0,-1-1 0 0 0,-1 0 0 0 0,-1-2 1 0 0,0-1-1 0 0,-1-1 0 0 0,-1 0 0 0 0,13-18-69 0 0,-12 11 21 0 0,-2-1-1 0 0,-1-1 1 0 0,-1 0-1 0 0,-1-2 1 0 0,-2 1-1 0 0,-1-1 1 0 0,-1-1-1 0 0,-1 0 1 0 0,-2-1-1 0 0,-2 0 1 0 0,0 0-1 0 0,-3 0 1 0 0,1-27-21 0 0,-4 26 14 0 0,2 22-1 0 0,-1 0 1 0 0,0 0 0 0 0,-1 0 0 0 0,0 0-1 0 0,-1 0 1 0 0,0 0 0 0 0,-1 0-1 0 0,0 0 1 0 0,-1 0 0 0 0,0 0 0 0 0,-1 1-1 0 0,0 0 1 0 0,0 0 0 0 0,-1 0-1 0 0,-1 0 1 0 0,-4-6-14 0 0,9 17-1 0 0,0-1 1 0 0,0 1-1 0 0,0-1 0 0 0,0 1 0 0 0,0 0 1 0 0,0-1-1 0 0,0 1 0 0 0,1 0 0 0 0,-1 0 1 0 0,0-1-1 0 0,0 1 0 0 0,1 0 0 0 0,-1 0 1 0 0,0 0-1 0 0,1 0 0 0 0,-1 0 0 0 0,1 0 1 0 0,-1 0-1 0 0,1 0 0 0 0,0 1 0 0 0,-1-1 1 0 0,1 0-1 0 0,0 0 0 0 0,0 0 0 0 0,0 0 1 0 0,0 0-1 0 0,0 0 0 0 0,0 1 0 0 0,0-1 1 0 0,0 0-1 0 0,0 0 0 0 0,0 0 0 0 0,1 0 1 0 0,-1 0-1 0 0,1 0 0 0 0,-1 1 0 0 0,0-1 1 0 0,1 0 0 0 0,-1 2-4 0 0,2 237 415 0 0,13 86-143 0 0,2-182-196 0 0,3-71-39 0 0,-9-17-85 0 0,-9-34 122 0 0,-2-22-66 0 0,1 14-137 0 0,1-20-1835 0 0,-12-39-5053 0 0,3 28-2517 0 0,4 12-2205 0 0</inkml:trace>
  <inkml:trace contextRef="#ctx0" brushRef="#br0" timeOffset="13136.252">1976 343 4681 0 0,'0'0'2179'0'0,"0"0"-294"0"0,0 0-144 0 0,0 0-30 0 0,0 0-5 0 0,0 0-87 0 0,0 0-207 0 0,0 0-199 0 0,0 0-227 0 0,0 0-173 0 0,0 0-83 0 0,0 0-37 0 0,1-6 501 0 0,0 4 2413 0 0,209 10 72 0 0,188-5-2431 0 0,-397-3-1232 0 0,-1 0-29 0 0,0 0-55 0 0,0 0-51 0 0,-7-11-3546 0 0,3 8-1073 0 0,2-1-7682 0 0</inkml:trace>
</inkml:ink>
</file>

<file path=ppt/ink/ink5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06.12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458 1 1144 0 0,'0'0'1787'0'0,"0"0"-174"0"0,0 0-113 0 0,0 0 96 0 0,0 0 69 0 0,0 0-88 0 0,0 0-191 0 0,0 0-266 0 0,0 0-249 0 0,0 0-112 0 0,0 0-10 0 0,0 1 10405 0 0,0 1-11883 0 0,0-2 869 0 0,-23 246 1719 0 0,6-146-1716 0 0,-23 114 44 0 0,-15 77-30 0 0,49-244-92 0 0,6-46-55 0 0,0-1-20 0 0,0 0 1 0 0,0 0 4 0 0,0 0 11 0 0,0 0 8 0 0,0 0-9 0 0,0 0-12 0 0,0 0 17 0 0,0 0 2 0 0,0 0 9 0 0,0 0 2 0 0,0 0-6 0 0,16-27-142 0 0,-3-22-2934 0 0,-10 32-2190 0 0,-2 0-5505 0 0,-1 12 1111 0 0</inkml:trace>
  <inkml:trace contextRef="#ctx0" brushRef="#br0" timeOffset="722.164">20 48 0 0 0,'0'0'886'0'0,"0"0"440"0"0,0 0 116 0 0,0 0-35 0 0,0 0 33 0 0,0 0 145 0 0,0 0 158 0 0,0 0 96 0 0,0 0-36 0 0,-3 0-156 0 0,-11-3-217 0 0,11 3-229 0 0,3 0-187 0 0,0 0-154 0 0,0 0-120 0 0,0 0-68 0 0,5-1 3713 0 0,14 5-3198 0 0,42 0 144 0 0,180-11 259 0 0,-46-11-1106 0 0,59 7 47 0 0,-199 10-369 0 0,-50-2-438 0 0,2-1-4510 0 0,-3 4 2060 0 0,-1 0-5596 0 0,-2 0-3416 0 0</inkml:trace>
  <inkml:trace contextRef="#ctx0" brushRef="#br0" timeOffset="1321.566">1047 321 8938 0 0,'0'0'2404'0'0,"0"0"-330"0"0,0 0-187 0 0,0 0-53 0 0,0 0-96 0 0,0 0-270 0 0,0 0-340 0 0,0 0-277 0 0,0 0-192 0 0,0 0-67 0 0,0 0-13 0 0,0 0-30 0 0,0 0-46 0 0,18 0 872 0 0,46 1 766 0 0,114-9-289 0 0,-50-7-1424 0 0,-109 14-359 0 0,-22 2-5734 0 0,-17 7-271 0 0,13-4 449 0 0,4-2 2026 0 0,1-1-7059 0 0</inkml:trace>
  <inkml:trace contextRef="#ctx0" brushRef="#br0" timeOffset="2140.837">1046 542 5993 0 0,'0'0'2239'0'0,"0"0"-215"0"0,0 0-137 0 0,0 0-96 0 0,0 0-171 0 0,0 0-240 0 0,0 0-254 0 0,0 0-191 0 0,0 0-115 0 0,0 0-75 0 0,0 0-35 0 0,0 0-43 0 0,0 0-71 0 0,-3 3-88 0 0,0 0-1360 0 0,3-3 953 0 0,1 0 0 0 0,-1 0-1 0 0,1 0 1 0 0,-1 1 0 0 0,1-1 0 0 0,-1 0-1 0 0,1 0 1 0 0,-1 0 0 0 0,0 1 0 0 0,1-1 0 0 0,-1 0-1 0 0,1 0 1 0 0,-1 1 0 0 0,1-1 0 0 0,-1 1-1 0 0,0-1 1 0 0,1 0 0 0 0,-1 1 0 0 0,0-1 0 0 0,0 1-1 0 0,1-1 1 0 0,-1 0 0 0 0,0 1 0 0 0,0-1-1 0 0,0 1 1 0 0,1-1 0 0 0,-1 1 0 0 0,0-1 0 0 0,0 1-1 0 0,0-1 1 0 0,0 1 0 0 0,0-1 0 0 0,0 1-1 0 0,0-1 1 0 0,0 1 0 0 0,0-1 0 0 0,0 1 0 0 0,0-1-1 0 0,0 1 1 0 0,-1-1 0 0 0,1 1 0 0 0,0-1-1 0 0,0 1 1 0 0,0-1 0 0 0,-1 1 0 0 0,1-1 0 0 0,0 1-1 0 0,-1-1 1 0 0,1 0 0 0 0,0 1 0 0 0,-1-1 0 0 0,1 0-1 0 0,0 1 1 0 0,-1-1 0 0 0,1 0 0 0 0,-1 1-1 0 0,1-1 1 0 0,-1 0 0 0 0,1 0 0 0 0,-1 1 0 0 0,1-1-1 0 0,0 0 1 0 0,-1 0 0 0 0,1 0 0 0 0,-1 0-1 0 0,1 0 1 0 0,-1 0 0 0 0,0 0 0 0 0,1 0 0 0 0,-1 0-101 0 0,232-7 2188 0 0,-49-8-1594 0 0,-181 15-590 0 0,-1 0 14 0 0,0 0 29 0 0,0 0-23 0 0,0 0-12 0 0,0 0-19 0 0,0 0-13 0 0,0 0 3 0 0,0 0 6 0 0,0 0 17 0 0,0 0-16 0 0,0 0 4 0 0,0 0 14 0 0,0 0 6 0 0,0 0-26 0 0,0 0-16 0 0,0 0 2 0 0,0 0-6 0 0,0 0 9 0 0,0 0 43 0 0,0 0-62 0 0,0 0-6 0 0,0 0 2 0 0,0 0-33 0 0,0 0 43 0 0,0 0 19 0 0,0 0-5 0 0,0 0-19 0 0,0 0 0 0 0,0 0 14 0 0,0 0 40 0 0,0 0-37 0 0,0 0-1 0 0,-12-4-1447 0 0,10-13-2139 0 0,3 5-3977 0 0,1 8-4139 0 0</inkml:trace>
</inkml:ink>
</file>

<file path=ppt/ink/ink5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11.5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 78 10386 0 0,'0'0'2087'0'0,"0"0"-337"0"0,0 0-130 0 0,0 0-27 0 0,0 0-101 0 0,0 0-213 0 0,0 0-287 0 0,0 0-226 0 0,0 0-149 0 0,0 0-82 0 0,0 0-14 0 0,0 0-1 0 0,0 0-31 0 0,0 0-44 0 0,0 0-60 0 0,0 0-70 0 0,16-8 1147 0 0,-8 0-1350 0 0,1 1 0 0 0,1 0 0 0 0,-1 1 0 0 0,1 0 0 0 0,0 0 1 0 0,0 1-1 0 0,1 0 0 0 0,0 1 0 0 0,-1 0 0 0 0,2 1 0 0 0,-1 0 0 0 0,0 1 0 0 0,0 0 0 0 0,7 0-112 0 0,-16 5 5 0 0,1-1-1 0 0,-1 0 0 0 0,0 1 0 0 0,0 0 0 0 0,0-1 1 0 0,0 1-1 0 0,-1 0 0 0 0,1 0 0 0 0,-1 0 0 0 0,1 0 1 0 0,-1 0-1 0 0,0 0 0 0 0,0 0 0 0 0,0 0 0 0 0,-1 1 0 0 0,1-1 1 0 0,-1 0-1 0 0,0 1 0 0 0,0-1 0 0 0,0 0 0 0 0,0 1 1 0 0,-1-1-1 0 0,1 0 0 0 0,-1 0 0 0 0,0 1 0 0 0,0-1 0 0 0,0 0 1 0 0,0 0-1 0 0,-1 2-4 0 0,-4 8 8 0 0,0 1 1 0 0,0-1-1 0 0,-1 0 0 0 0,-1-1 1 0 0,0 0-1 0 0,-1 0 0 0 0,0 0 1 0 0,-3 1-9 0 0,0 1 5 0 0,-97 105 7 0 0,103-114-14 0 0,6-5 2 0 0,0 0 0 0 0,1 0-1 0 0,-1 1 1 0 0,0-1 0 0 0,1 0 0 0 0,-1 0 0 0 0,0 0-1 0 0,1 1 1 0 0,-1-1 0 0 0,0 0 0 0 0,1 1 0 0 0,-1-1-1 0 0,0 0 1 0 0,0 1 0 0 0,1-1 0 0 0,-1 0-1 0 0,0 1 1 0 0,0-1 0 0 0,0 0 0 0 0,0 1 0 0 0,1-1-1 0 0,-1 0 1 0 0,0 1 0 0 0,0-1 0 0 0,0 1 0 0 0,0-1-1 0 0,0 0 1 0 0,0 1 0 0 0,0-1 0 0 0,0 1 0 0 0,0-1-1 0 0,0 0 1 0 0,0 1 0 0 0,0-1 0 0 0,0 1 0 0 0,-1-1-1 0 0,1 0 1 0 0,0 1 0 0 0,0-1 0 0 0,0 0 0 0 0,-1 1-1 0 0,1-1 1 0 0,0 0 0 0 0,0 1 0 0 0,-1-1-1 0 0,1 0 1 0 0,0 1 0 0 0,0-1 0 0 0,-1 0 0 0 0,212 0 1040 0 0,-182-7-362 0 0,2-33 601 0 0,-32 27-4298 0 0,-1-7-5398 0 0,2 16-3703 0 0</inkml:trace>
</inkml:ink>
</file>

<file path=ppt/ink/ink5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10.12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229 89 0 0 0,'0'0'830'0'0,"0"0"274"0"0,0 0 63 0 0,0 0 20 0 0,0 0 37 0 0,0 0 40 0 0,0-11 35 0 0,4-34-15 0 0,2 13 5979 0 0,-5 34 1514 0 0,-1-1-8581 0 0,-3 14 428 0 0,-4 23-249 0 0,0 0 0 0 0,3 0-1 0 0,1 0 1 0 0,1 0 0 0 0,5 36-375 0 0,-2-6 226 0 0,-1 16 333 0 0,0-84-604 0 0,0 0-33 0 0,0 0-28 0 0,0 0-70 0 0,0-22-4853 0 0,0 14-1159 0 0,0 5-446 0 0,0 3-3988 0 0</inkml:trace>
  <inkml:trace contextRef="#ctx0" brushRef="#br0" timeOffset="382.087">0 483 11731 0 0,'0'0'2216'0'0,"0"0"-648"0"0,0 0-406 0 0,0 0 42 0 0,0 0 70 0 0,0 0-69 0 0,0 0-242 0 0,0 0-309 0 0,0 0-220 0 0,0 0-93 0 0,0 0 33 0 0,0 0 65 0 0,3 1 84 0 0,9 4-104 0 0,0-2 0 0 0,0 0 0 0 0,0 0 0 0 0,0-1 0 0 0,0-1 0 0 0,0 0 1 0 0,0 0-1 0 0,1-1 0 0 0,7-2-419 0 0,1 2 285 0 0,128-34 487 0 0,-105 24-2621 0 0,-44 10 984 0 0,0 18-11574 0 0,-1-14 779 0 0</inkml:trace>
</inkml:ink>
</file>

<file path=ppt/ink/ink5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41.00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82 1 1352 0 0,'0'0'1946'0'0,"0"0"60"0"0,0 0 118 0 0,0 0 83 0 0,0 0-70 0 0,0 0-194 0 0,0 0-296 0 0,0 0-257 0 0,0 0-213 0 0,0 0-178 0 0,0 0-183 0 0,0 0-109 0 0,0 0-131 0 0,-3 0-90 0 0,-1 1-372 0 0,-1 1 1 0 0,1 0-1 0 0,0 0 1 0 0,0 0 0 0 0,0 0-1 0 0,0 1 1 0 0,0 0-1 0 0,0-1 1 0 0,0 1 0 0 0,1 1-1 0 0,-1-1 1 0 0,1 0-1 0 0,0 1 1 0 0,0 0 0 0 0,0 0-1 0 0,1 0 1 0 0,0 0-1 0 0,-1 0 1 0 0,1 0 0 0 0,1 1-1 0 0,-1-1 1 0 0,0 1-1 0 0,1-1 1 0 0,0 1 0 0 0,0-1-1 0 0,1 1 1 0 0,-1 0-1 0 0,1 0 1 0 0,0 3-115 0 0,0-6 20 0 0,0-1-1 0 0,-1 0 1 0 0,1 0 0 0 0,0 0 0 0 0,0 1-1 0 0,0-1 1 0 0,0 0 0 0 0,0 0-1 0 0,0 1 1 0 0,1-1 0 0 0,-1 0 0 0 0,0 0-1 0 0,1 0 1 0 0,-1 0 0 0 0,0 1-1 0 0,1-1 1 0 0,-1 0 0 0 0,1 0 0 0 0,0 0-1 0 0,-1 0 1 0 0,1 0 0 0 0,0 0-1 0 0,0 0 1 0 0,0 0 0 0 0,0-1-1 0 0,0 1 1 0 0,-1 0 0 0 0,1 0 0 0 0,1-1-1 0 0,-1 1 1 0 0,0-1 0 0 0,0 1-20 0 0,4 2-105 0 0,11 3 928 0 0,-1-4-3388 0 0,-15-8-2398 0 0,0 1-5654 0 0,0 1 2577 0 0</inkml:trace>
</inkml:ink>
</file>

<file path=ppt/ink/ink5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24.96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6 354 0 0 0,'0'0'747'0'0,"0"0"408"0"0,0 0 129 0 0,0 0-92 0 0,0 0-73 0 0,0 0 20 0 0,0 0 16 0 0,0 0 1004 0 0,-4-6-2371 0 0,3 5 4857 0 0,1 1 5024 0 0,61-44-7584 0 0,-44 25-1754 0 0,29-57 650 0 0,-45 75-953 0 0,-1 1-11 0 0,0 0 3 0 0,0 0 11 0 0,0 0-13 0 0,0 0 13 0 0,0 0-12 0 0,0 0-13 0 0,0 26 109 0 0,1-1 0 0 0,2 1-1 0 0,1 0 1 0 0,0-1 0 0 0,2 0-1 0 0,3 5-114 0 0,6 27 118 0 0,-3 1-1 0 0,-2 0 0 0 0,-3 1 0 0 0,-2 0-117 0 0,15 112 200 0 0,-1-74-52 0 0,-17-89-168 0 0,0-1 296 0 0,-2-16 637 0 0,0 8-897 0 0,0 1 19 0 0,0 0-15 0 0,0 0 14 0 0,0 0 1 0 0,0 0-16 0 0,0 0 12 0 0,0 0-10 0 0,0 0 0 0 0,0 0-9 0 0,6-44 147 0 0,2-11-131 0 0,2 1-1 0 0,2 0 1 0 0,14-35-28 0 0,19-82 14 0 0,11 14 34 0 0,-27 89-42 0 0,-32 59-3683 0 0,0 3-1128 0 0,-2-1-3430 0 0,3 3-4015 0 0</inkml:trace>
  <inkml:trace contextRef="#ctx0" brushRef="#br0" timeOffset="557.501">13 4 4081 0 0,'0'0'1742'0'0,"0"0"-23"0"0,0 0 104 0 0,0 0 164 0 0,0 0 9 0 0,0 0-235 0 0,0 0-325 0 0,0 0-340 0 0,0 0-290 0 0,0 0-181 0 0,0 0-82 0 0,0 0-36 0 0,6 11 2065 0 0,52-9 977 0 0,55-3-2019 0 0,128-3-1889 0 0,-250-1-2881 0 0,5 2-3821 0 0,1 0-4803 0 0</inkml:trace>
  <inkml:trace contextRef="#ctx0" brushRef="#br0" timeOffset="1249.65">597 126 2160 0 0,'0'0'2246'0'0,"0"0"-261"0"0,0 0-28 0 0,0 0 84 0 0,0 0-14 0 0,0 0-236 0 0,0 0-367 0 0,0 0-327 0 0,0 0-289 0 0,0 0-168 0 0,0 0-49 0 0,0 0-23 0 0,0 0 5 0 0,-2 0 3027 0 0,133-26-150 0 0,-54 16-3063 0 0,-77 12-369 0 0,1 0 0 0 0,0 0 0 0 0,0 1 1 0 0,-1-1-1 0 0,1 0 0 0 0,-1 1 1 0 0,0-1-1 0 0,0 0 0 0 0,0 1 1 0 0,0-1-1 0 0,0 0 0 0 0,0 1 1 0 0,-1-1-1 0 0,1 0 0 0 0,-1 1 1 0 0,0-1-1 0 0,1 0 0 0 0,-1 0 1 0 0,0 0-1 0 0,0 0 0 0 0,-1 0 1 0 0,1 0-1 0 0,-1 1-18 0 0,-83 115 627 0 0,78-104-576 0 0,-1 30 283 0 0,11-41-292 0 0,-1-2 0 0 0,0 1 1 0 0,1 0-1 0 0,-1 0 0 0 0,1-1 0 0 0,0 1 0 0 0,-1-1 0 0 0,1 0 1 0 0,0 0-1 0 0,0 0 0 0 0,0 0 0 0 0,0 0 0 0 0,0-1 0 0 0,0 1 0 0 0,0-1 1 0 0,0 0-1 0 0,0 0 0 0 0,0 0 0 0 0,0 0 0 0 0,0 0 0 0 0,0-1 1 0 0,0 0-1 0 0,0 1 0 0 0,0-1-42 0 0,13 0 168 0 0,88-32 278 0 0,-98 28-1033 0 0,-6 0-7230 0 0,0 4 6635 0 0,0 1-11050 0 0</inkml:trace>
  <inkml:trace contextRef="#ctx0" brushRef="#br0" timeOffset="8927.842">1742 74 440 0 0,'0'0'2210'0'0,"0"0"-560"0"0,0 0-183 0 0,0 0 168 0 0,0 0 201 0 0,0 0 30 0 0,0 0-170 0 0,0 0-338 0 0,0 0-267 0 0,0 0-139 0 0,0 0-85 0 0,7 14 3310 0 0,-7-13-3464 0 0,0-1-66 0 0,-20 0 1677 0 0,-142 31-1448 0 0,85-10-707 0 0,-262 69 795 0 0,310-81-421 0 0,40 5-271 0 0,-6-8-136 0 0,0-1 1 0 0,1 0 0 0 0,0-1 0 0 0,-1 1-1 0 0,2-1 1 0 0,-1 0 0 0 0,1 0 0 0 0,-1-1-1 0 0,1 0 1 0 0,0 0 0 0 0,0-1 0 0 0,0 0-1 0 0,6 1-136 0 0,35 15 134 0 0,150 45 176 0 0,-53-5-38 0 0,-77-14-208 0 0,-67-44-84 0 0,-1 0 12 0 0,0 0 19 0 0,0 0 0 0 0,0 0 3 0 0,0 0 2 0 0,0 0 0 0 0,-35 19 381 0 0,-148 43-323 0 0,-175 45 6 0 0,284-81 8 0 0,73-25-87 0 0,0 0 0 0 0,0 0-1 0 0,0 0 1 0 0,0 0-1 0 0,0 0 1 0 0,0 1 0 0 0,0-1-1 0 0,0 0 1 0 0,0 1-1 0 0,1-1 1 0 0,-1 0 0 0 0,1 1-1 0 0,-1-1 1 0 0,1 1-1 0 0,0-1 1 0 0,-1 1 0 0 0,1-1-1 0 0,0 1 1 0 0,0-1 0 0 0,0 1-1 0 0,0-1 1 0 0,0 1-1 0 0,0-1 1 0 0,0 1 0 0 0,1-1-1 0 0,-1 1 1 0 0,1-1-1 0 0,-1 0 1 0 0,1 1 0 0 0,-1-1-1 0 0,1 0 1 0 0,0 1 0 0 0,-1-1-1 0 0,1 0 1 0 0,0 1-1 0 0,0-1 1 0 0,0 0-1 0 0,5 5 21 0 0,0-1 0 0 0,1 1 0 0 0,-1-1 0 0 0,1 0 0 0 0,0-1 0 0 0,0 0 0 0 0,1 0-1 0 0,-1 0 1 0 0,1-1 0 0 0,0 0 0 0 0,0-1 0 0 0,0 1 0 0 0,0-2 0 0 0,0 1 0 0 0,0-1 0 0 0,0 0 0 0 0,1-1 0 0 0,-1 0 0 0 0,2 0-21 0 0,31 4 98 0 0,210 3 277 0 0,4-3-59 0 0,-208-4-228 0 0,-60-4-1739 0 0,5-2 324 0 0,0-2-1446 0 0,4 0-4763 0 0,4 5-4919 0 0</inkml:trace>
  <inkml:trace contextRef="#ctx0" brushRef="#br0" timeOffset="10105.461">1865 836 6841 0 0,'0'0'2080'0'0,"0"0"-371"0"0,0 0-118 0 0,0 0 74 0 0,0 0 48 0 0,0 0-95 0 0,0 0-298 0 0,0 0-294 0 0,0 0-205 0 0,0 0-104 0 0,0 0 17 0 0,0 0 48 0 0,0 0 50 0 0,8 8 2899 0 0,50-64-821 0 0,45-99-1923 0 0,-54 89-868 0 0,59-65 64 0 0,-108 130-187 0 0,1 1 1 0 0,0-1 0 0 0,-1 0-1 0 0,1 1 1 0 0,0-1 0 0 0,-1 1-1 0 0,1 0 1 0 0,0-1 0 0 0,0 1-1 0 0,-1-1 1 0 0,1 1-1 0 0,0 0 1 0 0,0 0 0 0 0,0 0-1 0 0,0-1 1 0 0,-1 1 0 0 0,1 0-1 0 0,0 0 1 0 0,0 0 0 0 0,0 0-1 0 0,0 0 1 0 0,-1 0 0 0 0,1 1-1 0 0,0-1 1 0 0,0 0 0 0 0,0 0-1 0 0,0 1 1 0 0,-1-1 0 0 0,1 0-1 0 0,0 1 1 0 0,0-1-1 0 0,-1 0 1 0 0,1 1 0 0 0,0-1-1 0 0,-1 1 1 0 0,1 0 0 0 0,0-1-1 0 0,-1 1 1 0 0,1-1 0 0 0,-1 1-1 0 0,1 0 1 0 0,-1 0 0 0 0,1-1-1 0 0,-1 1 1 0 0,0 0 0 0 0,1 0-1 0 0,-1-1 1 0 0,0 1-1 0 0,0 0 1 0 0,1 0 0 0 0,-1 0-1 0 0,0 0 1 0 0,0-1 0 0 0,0 1-1 0 0,0 0 1 0 0,0 0 0 0 0,0 1 3 0 0,5 10 36 0 0,30 159-16 0 0,-11-103-63 0 0,3-86 143 0 0,180-223-38 0 0,-167 192-25 0 0,-38 74 79 0 0,-17 358 390 0 0,23-350-430 0 0,-8-33-90 0 0,0 0-12 0 0,5-19-2935 0 0,-3 9 319 0 0,0 0-6467 0 0,-2 5-3668 0 0</inkml:trace>
  <inkml:trace contextRef="#ctx0" brushRef="#br0" timeOffset="14329.729">2734 895 0 0 0,'0'0'1495'0'0,"0"0"424"0"0,0 0 276 0 0,0 0 15 0 0,0 0-160 0 0,0 0-227 0 0,0 0-263 0 0,0 0-220 0 0,0 0-127 0 0,0 0-105 0 0,2-2-136 0 0,-1 0-1365 0 0,-1 3 547 0 0,0-1-1 0 0,0 0 0 0 0,0 0 0 0 0,0 0 0 0 0,1 0 0 0 0,-1 0 1 0 0,0 1-1 0 0,0-1 0 0 0,0 0 0 0 0,0 0 0 0 0,1 0 1 0 0,-1 0-1 0 0,0 0 0 0 0,0 0 0 0 0,0 0 0 0 0,1 1 0 0 0,-1-1 1 0 0,0 0-1 0 0,0 0 0 0 0,0 0 0 0 0,1 0 0 0 0,-1 0 1 0 0,0 0-1 0 0,0 0 0 0 0,1 0 0 0 0,-1 0 0 0 0,0 0 0 0 0,0 0 1 0 0,0-1-1 0 0,1 1 0 0 0,-1 0 0 0 0,0 0 0 0 0,0 0 1 0 0,0 0-1 0 0,1 0 0 0 0,-1 0 0 0 0,0 0 0 0 0,0 0 0 0 0,0-1 1 0 0,0 1-1 0 0,1 0 0 0 0,-1 0 0 0 0,0 0 0 0 0,0 0 1 0 0,0-1-1 0 0,0 1 0 0 0,0 0-153 0 0,0 1 271 0 0,0 11 434 0 0,-24 94 38 0 0,24-104-712 0 0,0 0 0 0 0,1-1 0 0 0,-1 1 0 0 0,0 0 0 0 0,1-1 0 0 0,-1 1 0 0 0,1 0 1 0 0,-1-1-1 0 0,1 1 0 0 0,0-1 0 0 0,0 1 0 0 0,-1-1 0 0 0,1 1 0 0 0,0-1 0 0 0,0 0 0 0 0,1 1 0 0 0,-1-1 0 0 0,0 0 0 0 0,0 0 0 0 0,1 0 0 0 0,-1 0 0 0 0,0 0 1 0 0,1 0-1 0 0,-1 0 0 0 0,1 0 0 0 0,-1-1 0 0 0,1 1 0 0 0,0 0 0 0 0,-1-1 0 0 0,1 1 0 0 0,0-1 0 0 0,-1 0 0 0 0,1 0 0 0 0,0 0 0 0 0,-1 1 0 0 0,1-2 0 0 0,0 1 1 0 0,0 0-1 0 0,-1 0 0 0 0,1 0 0 0 0,0-1 0 0 0,-1 1 0 0 0,1-1 0 0 0,0 0-31 0 0,15-6-2433 0 0,-17-5-4244 0 0,0 3 852 0 0,0 8-5114 0 0</inkml:trace>
  <inkml:trace contextRef="#ctx0" brushRef="#br0" timeOffset="14913.748">2797 656 3425 0 0,'0'0'2476'0'0,"0"0"-245"0"0,0 0-62 0 0,0 0 51 0 0,0 0-102 0 0,0 0-295 0 0,0 0-384 0 0,0 0-331 0 0,0 0-242 0 0,0 0-122 0 0,0 0-66 0 0,0 0-69 0 0,-5-1-65 0 0,-16 0-60 0 0,19 7 5063 0 0,-15-6-5006 0 0,19-3-1145 0 0,-2 2-2586 0 0,0 1-3650 0 0,0 0-5299 0 0</inkml:trace>
  <inkml:trace contextRef="#ctx0" brushRef="#br0" timeOffset="16547.7">1482 991 4497 0 0,'0'0'2697'0'0,"0"0"-517"0"0,0 0-272 0 0,0 0-95 0 0,0 0-173 0 0,0 0-302 0 0,0 0-379 0 0,0 0-335 0 0,0 0-181 0 0,0 0-63 0 0,0 0 9 0 0,0 0 40 0 0,0 0 33 0 0,-4 3 2612 0 0,-16 13-1791 0 0,28-23 33 0 0,0 3-1881 0 0,6-3-2038 0 0,-5 3-3195 0 0,-3 3-5563 0 0</inkml:trace>
</inkml:ink>
</file>

<file path=ppt/ink/ink5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44.2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0 236 11490 0 0,'0'0'1937'0'0,"0"0"-514"0"0,0 0-222 0 0,0 0 120 0 0,0 0 112 0 0,0 0-87 0 0,0 0-283 0 0,0 0-314 0 0,0 0-231 0 0,0 0-91 0 0,0 0-18 0 0,19 8 1942 0 0,282-30 1907 0 0,-157 11-3895 0 0,-144 11-350 0 0,0 0 27 0 0,0 0-24 0 0,0 0-8 0 0,0 0-6 0 0,0 0-18 0 0,0 0 28 0 0,0 0-6 0 0,0 0-19 0 0,-1 0-3 0 0,-13-24-6890 0 0,9 14-2422 0 0,3 7-2443 0 0</inkml:trace>
  <inkml:trace contextRef="#ctx0" brushRef="#br0" timeOffset="676.626">144 1 4305 0 0,'0'0'2998'0'0,"0"0"-1062"0"0,0 0-457 0 0,0 0 86 0 0,0 0 154 0 0,0 0-18 0 0,0 0-236 0 0,0 0-332 0 0,0 0-269 0 0,0 0-143 0 0,0 0-52 0 0,0 0-21 0 0,0 0-42 0 0,7 15 3457 0 0,10 164-827 0 0,-2-12-2927 0 0,-6-78-154 0 0,-7-95-1012 0 0,-1-7-9849 0 0,-1 12-1190 0 0</inkml:trace>
</inkml:ink>
</file>

<file path=ppt/ink/ink5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48.11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13 2184 0 0,'0'0'2274'0'0,"0"0"-28"0"0,0 0 3 0 0,0 0 60 0 0,0 0-9 0 0,0 0-228 0 0,0 0-356 0 0,0 0-333 0 0,0 0-305 0 0,0 0-210 0 0,0 0-124 0 0,0-4-46 0 0,-1-5-592 0 0,4 15 4879 0 0,8 44-4523 0 0,-2 2-1 0 0,-2-1 1 0 0,-2 1-1 0 0,-2 40-461 0 0,-4-82-1098 0 0,-5-6-6590 0 0,0 1-625 0 0,4-1-2806 0 0</inkml:trace>
</inkml:ink>
</file>

<file path=ppt/ink/ink5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48.4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22 12995 0 0,'0'0'1789'0'0,"0"0"-490"0"0,0 0-220 0 0,0 0 84 0 0,0 0 130 0 0,0 0 12 0 0,0 0-155 0 0,0 0-174 0 0,0 0-163 0 0,0 0-136 0 0,0 0-109 0 0,0 0-70 0 0,0 0-52 0 0,30-2-54 0 0,94-9-43 0 0,21 2 261 0 0,-119 24-1821 0 0,-23-5-2979 0 0,-1 1-5394 0 0,-2-10-1457 0 0</inkml:trace>
</inkml:ink>
</file>

<file path=ppt/ink/ink5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49.78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86 10090 0 0,'0'0'2322'0'0,"0"0"-348"0"0,0 0-229 0 0,0 0-127 0 0,0 0-190 0 0,0 0-283 0 0,0 0-285 0 0,0 0-192 0 0,0 0-123 0 0,0 0-87 0 0,0 0-19 0 0,0 0-14 0 0,0 0-28 0 0,11-7 998 0 0,6-4-1157 0 0,1 1 0 0 0,1 1-1 0 0,-1 0 1 0 0,1 1 0 0 0,1 1 0 0 0,0 1-1 0 0,-1 1 1 0 0,2 1 0 0 0,7-1-238 0 0,-27 5 3 0 0,0-1 1 0 0,0 1 0 0 0,0-1 0 0 0,0 1 0 0 0,0-1 0 0 0,0 1 0 0 0,0 0-1 0 0,1-1 1 0 0,-1 1 0 0 0,0 0 0 0 0,0 0 0 0 0,0 0 0 0 0,0 0-1 0 0,0 0 1 0 0,0 0 0 0 0,0 0 0 0 0,1 0 0 0 0,-1 0 0 0 0,0 1 0 0 0,0-1-1 0 0,0 0 1 0 0,0 1 0 0 0,0-1 0 0 0,0 1 0 0 0,0-1 0 0 0,0 1 0 0 0,0-1-1 0 0,0 1 1 0 0,-1 0 0 0 0,1-1 0 0 0,0 1 0 0 0,0 0 0 0 0,0 0-1 0 0,-1 0 1 0 0,1 0 0 0 0,0 0 0 0 0,-1-1 0 0 0,1 1 0 0 0,-1 0 0 0 0,1 0-1 0 0,-1 1 1 0 0,0-1 0 0 0,1 0 0 0 0,-1 0 0 0 0,0 0 0 0 0,0 0 0 0 0,0 0-1 0 0,1 0 1 0 0,-1 0 0 0 0,0 0 0 0 0,-1 0 0 0 0,1 1 0 0 0,0-1-4 0 0,-2 11 30 0 0,0 0 0 0 0,-1 0 0 0 0,-1 0 0 0 0,0 0 0 0 0,0-1 1 0 0,-1 0-1 0 0,-1 0 0 0 0,0 0 0 0 0,0-1 0 0 0,-1 1 0 0 0,0-1 1 0 0,-1-1-1 0 0,0 0 0 0 0,-9 8-30 0 0,0 3 27 0 0,-81 96 104 0 0,99-115-123 0 0,-1 0 1 0 0,0 0-1 0 0,1 0 0 0 0,-1 1 1 0 0,1-1-1 0 0,0 0 1 0 0,-1 0-1 0 0,1 0 0 0 0,0 0 1 0 0,-1 0-1 0 0,1 0 1 0 0,0 0-1 0 0,0 0 0 0 0,0 0 1 0 0,0-1-1 0 0,0 1 1 0 0,0 0-1 0 0,0-1 0 0 0,0 1 1 0 0,0 0-1 0 0,1-1 1 0 0,-1 1-1 0 0,0-1 0 0 0,0 0 1 0 0,0 1-1 0 0,1-1 0 0 0,-1 0 1 0 0,0 0-1 0 0,0 0 1 0 0,1 0-1 0 0,-1 0 0 0 0,0 0 1 0 0,0 0-1 0 0,1 0 1 0 0,-1-1-1 0 0,0 1 0 0 0,0 0 1 0 0,1-1-1 0 0,-1 1 1 0 0,0-1-1 0 0,0 1 0 0 0,1-1-8 0 0,3 0 41 0 0,149 1 1026 0 0,-100-7 232 0 0,-63-6-4841 0 0,6 5-2031 0 0,3-1-3825 0 0,0 6-2353 0 0</inkml:trace>
</inkml:ink>
</file>

<file path=ppt/ink/ink5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54.65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83 14 0 0 0,'0'0'1099'0'0,"0"0"364"0"0,0 0 248 0 0,0 0 156 0 0,0 0-17 0 0,0 0-146 0 0,0 0-180 0 0,0 0-211 0 0,0 0-138 0 0,0 0-24 0 0,0 0 3 0 0,-3-11 1115 0 0,2 8 5417 0 0,-65 83-7122 0 0,64-78-554 0 0,1 0 0 0 0,0 0 0 0 0,0 0 0 0 0,-1 0 1 0 0,1 0-1 0 0,1 0 0 0 0,-1 0 0 0 0,0 0 0 0 0,0 0 1 0 0,1 1-1 0 0,-1-1 0 0 0,1 0 0 0 0,0 0 0 0 0,0 1 1 0 0,0-1-1 0 0,0 0 0 0 0,0 1 0 0 0,0-1 0 0 0,0 0 1 0 0,1 0-1 0 0,-1 1 0 0 0,1-1 0 0 0,0 0 0 0 0,0 0 1 0 0,0 0-1 0 0,0 0 0 0 0,0 0 0 0 0,0 0 0 0 0,0 0 1 0 0,1 0-1 0 0,-1 0 0 0 0,1 0 0 0 0,-1-1 0 0 0,1 1 0 0 0,0-1 1 0 0,-1 1-1 0 0,1-1 0 0 0,0 0 0 0 0,0 1 0 0 0,0-1 1 0 0,0 0-1 0 0,0 0 0 0 0,0-1 0 0 0,1 1 0 0 0,1 0-10 0 0,9 0 125 0 0,-12 0-163 0 0,-1-1 0 0 0,1 0 0 0 0,-1 0-1 0 0,1 0 1 0 0,-1 1 0 0 0,1-1 0 0 0,0 0 0 0 0,-1 0 0 0 0,1 0 0 0 0,-1 0-1 0 0,1 0 1 0 0,0 0 0 0 0,-1 0 0 0 0,1 0 0 0 0,-1 0 0 0 0,1-1-1 0 0,0 1 1 0 0,-1 0 0 0 0,1 0 0 0 0,-1-1 0 0 0,1 1 0 0 0,-1 0-1 0 0,1 0 1 0 0,-1-1 0 0 0,1 1 0 0 0,-1-1 0 0 0,1 1 0 0 0,-1 0-1 0 0,1-1 1 0 0,-1 1 0 0 0,0-1 0 0 0,1 1 0 0 0,-1-1 0 0 0,0 1-1 0 0,1-1 1 0 0,-1 1 0 0 0,0-1 0 0 0,0 1 0 0 0,1-1 0 0 0,-1 0-1 0 0,0 1 1 0 0,0-1 0 0 0,0 1 0 0 0,0-1 0 0 0,0 0 0 0 0,0 1-1 0 0,0-1 1 0 0,0 1 0 0 0,0-1 0 0 0,0 0 0 0 0,0 1 0 0 0,0-1 0 0 0,-1 1-1 0 0,1-1 1 0 0,0 0 0 0 0,0 0 38 0 0,-5-18-6681 0 0,3 13 935 0 0,1 1-5659 0 0</inkml:trace>
</inkml:ink>
</file>

<file path=ppt/ink/ink5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5:52.97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653 1 0 0 0,'0'0'886'0'0,"0"0"617"0"0,0 0 272 0 0,0 0 209 0 0,0 0 100 0 0,0 0-104 0 0,0 0-303 0 0,0 0-369 0 0,0 0-314 0 0,0 0-203 0 0,0 0-55 0 0,0 0 15 0 0,0 0 44 0 0,1 11 2773 0 0,-126 15 583 0 0,-98 3-2395 0 0,85-6-1125 0 0,92-9-186 0 0,45-8-171 0 0,1-5-274 0 0,0-1 2 0 0,0 0-3 0 0,0 0 16 0 0,0 0 10 0 0,0 0-17 0 0,0 0-20 0 0,11 22 200 0 0,63 45 168 0 0,105 24-24 0 0,-168-86-302 0 0,-5-3-19 0 0,1 0 0 0 0,-1 0 1 0 0,0 1-1 0 0,0-1 0 0 0,0 2 0 0 0,0-1 0 0 0,0 1 0 0 0,0-1 1 0 0,-1 2-1 0 0,0-1 0 0 0,0 0 0 0 0,0 1 0 0 0,-1 0 0 0 0,1 0 1 0 0,1 4-12 0 0,3 9 74 0 0,-9-18-75 0 0,0 0 6 0 0,-10 15 107 0 0,0-5-81 0 0,1-1 0 0 0,-1 0-1 0 0,-1-1 1 0 0,0 0 0 0 0,0-1-1 0 0,0 0 1 0 0,-1 0 0 0 0,0-1-1 0 0,-11 3-30 0 0,-41 24 87 0 0,-24 18-50 0 0,-72 53-27 0 0,108-63 26 0 0,51-40-35 0 0,1-1 0 0 0,0 1 0 0 0,0-1 0 0 0,0 1 0 0 0,0-1 0 0 0,0 1-1 0 0,0-1 1 0 0,0 1 0 0 0,0-1 0 0 0,1 1 0 0 0,-1-1 0 0 0,0 1 0 0 0,0-1 0 0 0,0 1 0 0 0,0-1 0 0 0,1 1 0 0 0,-1-1 0 0 0,0 1 0 0 0,1-1 0 0 0,-1 1 0 0 0,0-1 0 0 0,1 0 0 0 0,-1 1 0 0 0,0-1 0 0 0,1 0 0 0 0,-1 1 0 0 0,1-1 0 0 0,-1 0 0 0 0,1 1 0 0 0,-1-1 0 0 0,1 0 0 0 0,-1 0 0 0 0,1 0 0 0 0,-1 1 0 0 0,1-1 0 0 0,-1 0-1 0 0,1 0 1 0 0,-1 0 0 0 0,1 0 0 0 0,-1 0 0 0 0,1 0 0 0 0,-1 0 0 0 0,1 0 0 0 0,-1 0 0 0 0,1 0 0 0 0,-1 0 0 0 0,1 0 0 0 0,-1-1 0 0 0,1 1 0 0 0,-1 0 0 0 0,1 0 0 0 0,-1 0 0 0 0,1-1 0 0 0,-1 1 0 0 0,1 0 0 0 0,-1-1 0 0 0,0 1 0 0 0,1 0 0 0 0,-1-1-1 0 0,1 1 3 0 0,116-4 440 0 0,1-5 1 0 0,76-18-444 0 0,-80 19 77 0 0,-83 5-17 0 0,-31 3-53 0 0,0 0 2 0 0,0 0-2 0 0,0 0-25 0 0,0 0 17 0 0,0 0-6 0 0,0 0-2 0 0,0 0 18 0 0,0 0-2 0 0,0 0-12 0 0,0 0-1 0 0,0 0 12 0 0,0 0 3 0 0,0 0 6 0 0,0 0-3 0 0,0 0-14 0 0,0 0 9 0 0,0 0 2 0 0,0 0-18 0 0,0 0 2 0 0,0 0 7 0 0,0 0-10 0 0,0 0 24 0 0,0 0 4 0 0,0 0-8 0 0,0 0-20 0 0,0 0 3 0 0,0 0 30 0 0,0 0-19 0 0,0 0 6 0 0,0 0-6 0 0,0 0-14 0 0,0 0 24 0 0,0 0 0 0 0,0-5-2799 0 0,-1-1-3523 0 0,1 3-5537 0 0,0 2 1756 0 0</inkml:trace>
  <inkml:trace contextRef="#ctx0" brushRef="#br0" timeOffset="2100.201">289 881 2192 0 0,'0'0'2249'0'0,"0"0"-125"0"0,0 0 146 0 0,0 0 183 0 0,0 0-87 0 0,0 0-305 0 0,0 0-407 0 0,0 0-383 0 0,0 0-265 0 0,0 0-166 0 0,0 0-172 0 0,0 0-147 0 0,0 0-78 0 0,-5 3-82 0 0,-36 37 972 0 0,41-39-1280 0 0,0-1-17 0 0,0 0-7 0 0,0 0-9 0 0,0 0 7 0 0,0 0 21 0 0,14-12 407 0 0,15-12-172 0 0,-28 23-239 0 0,-1 1 33 0 0,0 0 4 0 0,0 0-5 0 0,0 0-12 0 0,0 0 10 0 0,0 0-12 0 0,-14 7-20 0 0,-29 27-1420 0 0,73-40-7318 0 0,-26 4 4573 0 0,4-2-6963 0 0</inkml:trace>
  <inkml:trace contextRef="#ctx0" brushRef="#br0" timeOffset="3113.024">644 814 4417 0 0,'0'0'2862'0'0,"0"0"-819"0"0,0 0-207 0 0,0 0 118 0 0,0 0 65 0 0,0 0-101 0 0,0 0-291 0 0,0 0-388 0 0,0 0-292 0 0,0 0-156 0 0,0 0-89 0 0,0 0-23 0 0,5-6-28 0 0,136-241 3503 0 0,-120 211-4029 0 0,-9 15-73 0 0,0 1 0 0 0,1 0 0 0 0,1 0 0 0 0,1 2 0 0 0,1 0 1 0 0,0 0-1 0 0,11-7-52 0 0,-27 25-4 0 0,1-1-1 0 0,-1 1 1 0 0,0 0 0 0 0,1-1 0 0 0,-1 1 0 0 0,0 0-1 0 0,1 0 1 0 0,-1-1 0 0 0,1 1 0 0 0,-1 0 0 0 0,0 0-1 0 0,1 0 1 0 0,-1-1 0 0 0,1 1 0 0 0,-1 0 0 0 0,1 0-1 0 0,-1 0 1 0 0,1 0 0 0 0,-1 0 0 0 0,1 0 0 0 0,-1 0 0 0 0,1 0-1 0 0,-1 0 1 0 0,0 0 0 0 0,1 0 0 0 0,-1 0 0 0 0,1 0-1 0 0,-1 1 1 0 0,1-1 0 0 0,-1 0 0 0 0,1 0 0 0 0,-1 0-1 0 0,0 1 1 0 0,1-1 0 0 0,-1 0 0 0 0,1 0 0 0 0,-1 1-1 0 0,0-1 1 0 0,1 0 0 0 0,-1 1 0 0 0,0-1 0 0 0,0 0-1 0 0,1 1 1 0 0,-1-1 0 0 0,0 1 0 0 0,0-1 0 0 0,1 1 0 0 0,-1-1-1 0 0,0 0 1 0 0,0 1 0 0 0,0-1 0 0 0,0 1 0 0 0,0-1-1 0 0,0 1 1 0 0,0-1 0 0 0,0 1 0 0 0,0-1 0 0 0,0 1-1 0 0,0-1 1 0 0,0 1 0 0 0,0-1 0 0 0,0 1 0 0 0,0-1-1 0 0,0 0 1 0 0,-1 1 4 0 0,2 3 37 0 0,7 235-177 0 0,-8-238 142 0 0,1 1 1 0 0,-1 0 0 0 0,1 0 0 0 0,0 0 0 0 0,0 0 0 0 0,-1 0-1 0 0,1-1 1 0 0,0 1 0 0 0,1 0 0 0 0,-1-1 0 0 0,0 1-1 0 0,0-1 1 0 0,1 1 0 0 0,-1-1 0 0 0,1 0 0 0 0,-1 1-1 0 0,1-1 1 0 0,-1 0 0 0 0,1 0 0 0 0,0 0 0 0 0,0 0 0 0 0,-1 0-1 0 0,1-1 1 0 0,0 1 0 0 0,0 0 0 0 0,0-1 0 0 0,0 0-1 0 0,0 1 1 0 0,0-1 0 0 0,0 0 0 0 0,0 0 0 0 0,0 0-1 0 0,0 0 1 0 0,0 0 0 0 0,0-1 0 0 0,0 1 0 0 0,0 0 0 0 0,0-1-1 0 0,-1 0 1 0 0,1 1 0 0 0,0-1 0 0 0,0 0 0 0 0,0 0-1 0 0,-1 0 1 0 0,1 0 0 0 0,0 0 0 0 0,-1-1 0 0 0,1 1-1 0 0,-1 0 1 0 0,0-1 0 0 0,1 1 0 0 0,-1-1 0 0 0,0 1 0 0 0,0-1-1 0 0,1 0-2 0 0,31-27 69 0 0,0 0 1 0 0,-2-2-1 0 0,-1-2 0 0 0,-2 0 0 0 0,21-34-69 0 0,-9 14 69 0 0,-3 5 11 0 0,-37 74-61 0 0,-39 183 210 0 0,37-188-222 0 0,1 0-1 0 0,0 0 1 0 0,2 0 0 0 0,0-1 0 0 0,2 1-1 0 0,0 0 1 0 0,1-1 0 0 0,7 20-7 0 0,13-17-1561 0 0,-14-24-3302 0 0,1-6-5370 0 0,-7 4-1686 0 0</inkml:trace>
  <inkml:trace contextRef="#ctx0" brushRef="#br0" timeOffset="3362.994">1462 777 17556 0 0,'0'0'1603'0'0,"0"0"-556"0"0,0 0-219 0 0,0 0-15 0 0,0 0-67 0 0,0 0-131 0 0,0 0-210 0 0,0 0-213 0 0,0 0-112 0 0,0 0-51 0 0,0 0-25 0 0,0 0-32 0 0,0 0-32 0 0,-3 15-89 0 0,-7 41-167 0 0,10-56 254 0 0,0 0 0 0 0,1 0 0 0 0,-1 0 0 0 0,0 0 0 0 0,1 0 0 0 0,-1 0 1 0 0,0 0-1 0 0,1 0 0 0 0,-1 0 0 0 0,0 0 0 0 0,1 0 0 0 0,-1 0 0 0 0,0 0 0 0 0,1 0 0 0 0,-1 0 0 0 0,0 0 0 0 0,0 1 0 0 0,1-1 1 0 0,-1 0-1 0 0,0 0 0 0 0,1 0 0 0 0,-1 0 0 0 0,0 1 0 0 0,0-1 0 0 0,0 0 0 0 0,1 0 0 0 0,-1 1 0 0 0,0-1 0 0 0,0 0 0 0 0,0 0 1 0 0,1 1-1 0 0,-1-1 0 0 0,0 0 0 0 0,0 1 0 0 0,0-1 0 0 0,0 0 0 0 0,0 1 0 0 0,0-1 0 0 0,0 0 0 0 0,0 1 0 0 0,0-1 0 0 0,0 0 1 0 0,0 1-1 0 0,0-1 0 0 0,0 0 0 0 0,0 1 0 0 0,0-1 0 0 0,0 0 0 0 0,0 0 0 0 0,0 1 0 0 0,0-1 0 0 0,0 0 0 0 0,0 1 62 0 0,5-9-7060 0 0,-1 4-2898 0 0</inkml:trace>
  <inkml:trace contextRef="#ctx0" brushRef="#br0" timeOffset="3525.364">1491 450 15035 0 0,'0'0'2033'0'0,"0"0"-841"0"0,0 0-336 0 0,0 0-224 0 0,0 0-176 0 0,0 0-208 0 0,0 0-248 0 0,0 0-264 0 0,0 0-440 0 0,0 0-928 0 0,0 0-2361 0 0,0 0-8098 0 0</inkml:trace>
</inkml:ink>
</file>

<file path=ppt/ink/ink5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03.4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210 0 0 0 0,'0'0'620'0'0,"0"0"698"0"0,0 0 481 0 0,0 0 196 0 0,0 0-31 0 0,0 0-237 0 0,0 0-368 0 0,0 0-334 0 0,0 0-193 0 0,0 0-119 0 0,-20 8 1916 0 0,-34 62 1981 0 0,34-37-4159 0 0,2 1-1 0 0,1 0 1 0 0,1 2 0 0 0,3 0-1 0 0,0 0 1 0 0,3 2 0 0 0,1-1-1 0 0,2 1 1 0 0,1 0-1 0 0,2 0 1 0 0,1 35-451 0 0,5-56 112 0 0,0 0 0 0 0,1-1-1 0 0,0 1 1 0 0,2-1 0 0 0,0 0 0 0 0,0 0 0 0 0,2-1-1 0 0,0 1 1 0 0,1-1 0 0 0,0-1 0 0 0,2 2-112 0 0,-1-4 124 0 0,1-1 0 0 0,0 0 0 0 0,0-1 0 0 0,1 0 1 0 0,0 0-1 0 0,1-1 0 0 0,0-1 0 0 0,1 0 0 0 0,5 3-124 0 0,25 0 1174 0 0,-42-11-1005 0 0,-1 0 3 0 0,0 0-18 0 0,0 0-14 0 0,0 0-2 0 0,0 0-14 0 0,0 0-4 0 0,-29-21-1136 0 0,28 20 465 0 0,1 1-179 0 0,0-5-4009 0 0,0 3-6108 0 0,0 2-388 0 0</inkml:trace>
  <inkml:trace contextRef="#ctx0" brushRef="#br0" timeOffset="804.444">274 332 4529 0 0,'0'0'2212'0'0,"0"0"-725"0"0,0 0-308 0 0,0 0 46 0 0,0 0 142 0 0,0 0 61 0 0,0 0-96 0 0,0 0-240 0 0,0 0-254 0 0,0 0-118 0 0,0 0 11 0 0,0 0 49 0 0,3 0 55 0 0,9 0 69 0 0,-4 1-564 0 0,0-1 1 0 0,0 0-1 0 0,0 0 0 0 0,0-1 1 0 0,0 0-1 0 0,0 0 0 0 0,0-1 1 0 0,0 0-1 0 0,-1 0 0 0 0,1-1 1 0 0,-1 0-1 0 0,1 0 0 0 0,-1-1 1 0 0,0 0-1 0 0,0-1-340 0 0,2-1 129 0 0,58-64 1016 0 0,-62 59-951 0 0,-5 11-177 0 0,0 0 0 0 0,0 0 0 0 0,0 0-1 0 0,0 0 1 0 0,1 0 0 0 0,-1 1 0 0 0,0-1 0 0 0,0 0 0 0 0,0 0 0 0 0,1 0-1 0 0,-1 0 1 0 0,0 0 0 0 0,0 0 0 0 0,0 0 0 0 0,1 0 0 0 0,-1 0 0 0 0,0 0-1 0 0,0 0 1 0 0,0 0 0 0 0,1 0 0 0 0,-1 0 0 0 0,0 0 0 0 0,0 0-1 0 0,1 0 1 0 0,-1 0 0 0 0,0 0 0 0 0,0 0 0 0 0,0 0 0 0 0,1 0 0 0 0,-1 0-1 0 0,0 0 1 0 0,0-1-17 0 0,21 89 280 0 0,-6-12-167 0 0,-2 1 0 0 0,-4 1 0 0 0,-2 33-113 0 0,-8-99 9 0 0,1 0-1 0 0,1 0 1 0 0,0 1-1 0 0,1-1 1 0 0,0 0 0 0 0,1 0-1 0 0,0 0 1 0 0,1-1-1 0 0,0 1 1 0 0,1-1-1 0 0,0 0 1 0 0,1 0 0 0 0,0-1-1 0 0,6 7-8 0 0,13-6 164 0 0,-24-11-149 0 0,-1 0 19 0 0,0 0 28 0 0,0 0 22 0 0,0 0 33 0 0,0 0 25 0 0,32-121 748 0 0,114-316-668 0 0,-128 399-248 0 0,-17 38 16 0 0,-1 0 11 0 0,0 0-33 0 0,0 0-11 0 0,0 0 10 0 0,0 0-19 0 0,0 0-13 0 0,0 0-21 0 0,0 0-42 0 0,0 0-44 0 0,0 0-34 0 0,0 0-61 0 0,0 0-81 0 0,0 0-102 0 0,0 0-122 0 0,0 0-156 0 0,0 0-101 0 0,8 15-6073 0 0,-5-9 354 0 0,-2-1-4996 0 0</inkml:trace>
  <inkml:trace contextRef="#ctx0" brushRef="#br0" timeOffset="1238.356">891 803 7538 0 0,'0'0'1735'0'0,"0"0"-252"0"0,0 0 14 0 0,0 0 192 0 0,0 0 67 0 0,0 0-117 0 0,0 0-315 0 0,0 0-342 0 0,0 0-219 0 0,0 0-130 0 0,0 0-42 0 0,0 0 2 0 0,0 0 9 0 0,2-2-14 0 0,9-2 1139 0 0,-11 25 420 0 0,0-6-2247 0 0,2 73 660 0 0,-1-92-3243 0 0,0-25-12065 0 0,-1 21 4432 0 0</inkml:trace>
  <inkml:trace contextRef="#ctx0" brushRef="#br0" timeOffset="2327.267">1013 494 6769 0 0,'0'0'2185'0'0,"0"0"-213"0"0,0 0 10 0 0,0 0 67 0 0,0 0-81 0 0,0 0-240 0 0,0 0-366 0 0,0 0-296 0 0,0 0-249 0 0,0 0-162 0 0,0 0-86 0 0,0 0-57 0 0,0 0-26 0 0,-6 3-33 0 0,-14 9-46 0 0,14-9-52 0 0,6-3-41 0 0,0 0-27 0 0,0 0-24 0 0,0 0-6 0 0,0 0-21 0 0,0 0-16 0 0,0 0-25 0 0,0 0-20 0 0,6 1 1777 0 0,-6-2-1922 0 0,0 1 0 0 0,4-18 201 0 0,22-12-324 0 0,-25 30 93 0 0,-1 0 6 0 0,0 0-7 0 0,0 0-31 0 0,0 0 15 0 0,0 0-7 0 0,0 0-15 0 0,0 0-6 0 0,0 0-1 0 0,0 0-10 0 0,0 0 12 0 0,0 0 7 0 0,0 0 5 0 0,0 0-16 0 0,0 0 3 0 0,0 0-11 0 0,0 0-13 0 0,-8 0-4649 0 0,0 0-4671 0 0,6 0-1694 0 0</inkml:trace>
</inkml:ink>
</file>

<file path=ppt/ink/ink5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07.16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125 12 0 0 0,'0'0'1548'0'0,"0"0"306"0"0,0 0 196 0 0,0 0-28 0 0,0 0-213 0 0,0 0-267 0 0,0 0-250 0 0,0 0-201 0 0,0 0-92 0 0,0 0-71 0 0,0 0-68 0 0,0 0-63 0 0,9 1 2151 0 0,-40 21-295 0 0,-72 59-2154 0 0,124-88 402 0 0,104-86-45 0 0,-114 78-677 0 0,-22 23 28 0 0,-61 47-87 0 0,71-54 703 0 0,-2 3-4303 0 0,5-2-10640 0 0,-1-2 5742 0 0</inkml:trace>
</inkml:ink>
</file>

<file path=ppt/ink/ink5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07.72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161 23 720 0 0,'0'0'2551'0'0,"0"0"-392"0"0,0 0-229 0 0,0 0-1 0 0,0 0 154 0 0,0 0 1 0 0,0 0-226 0 0,0 0-342 0 0,0 0-382 0 0,0 0-289 0 0,0 0-172 0 0,0 0-119 0 0,2-4-95 0 0,6-11-75 0 0,-6 12-45 0 0,0 10-15 0 0,-1-1 0 0 0,1 1 1 0 0,0 0-1 0 0,0 0 0 0 0,1-1 1 0 0,-1 1-1 0 0,2-1 0 0 0,-1 0 0 0 0,1 0 1 0 0,0 0-1 0 0,0 0 0 0 0,3 2-324 0 0,18 32 643 0 0,-24-38-618 0 0,10 18 134 0 0,0 1-1 0 0,-1 0 0 0 0,-1 0 1 0 0,-2 1-1 0 0,0 0 1 0 0,-1 0-1 0 0,-1 1 1 0 0,-1 0-1 0 0,0 12-158 0 0,-3-19 52 0 0,-1 0-1 0 0,0 1 1 0 0,-1-1-1 0 0,-1 1 1 0 0,-1-1-1 0 0,0 0 1 0 0,-1 0-1 0 0,-2 5-51 0 0,-73 133 204 0 0,70-142-207 0 0,-12 22-35 0 0,-2-2 0 0 0,-1 0 0 0 0,-2-2 1 0 0,0-1-1 0 0,-3-1 0 0 0,-5 3 38 0 0,12-26-2993 0 0,20-30-6441 0 0,2 12 3513 0 0,0 6-3320 0 0</inkml:trace>
</inkml:ink>
</file>

<file path=ppt/ink/ink5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08.41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 30 3185 0 0,'0'0'2438'0'0,"0"0"-454"0"0,0 0-61 0 0,0 0 145 0 0,0 0 76 0 0,0 0-71 0 0,0 0-308 0 0,0 0-374 0 0,0 0-328 0 0,0 0-214 0 0,0 0-111 0 0,0 0-54 0 0,0 0-29 0 0,-2 0-31 0 0,-4-2 712 0 0,26-2-347 0 0,2-1-484 0 0,151-14 1008 0 0,-170 20-1501 0 0,-1 1 1 0 0,0-1-1 0 0,0 1 0 0 0,0-1 0 0 0,0 1 0 0 0,0 0 0 0 0,-1-1 0 0 0,1 1 0 0 0,0 0 0 0 0,-1 0 1 0 0,0 0-1 0 0,1 0 0 0 0,-1 1 0 0 0,0-1 0 0 0,0 0 0 0 0,0 0 0 0 0,0 1 0 0 0,0-1 0 0 0,-1 1 1 0 0,1-1-1 0 0,-1 1 0 0 0,0-1 0 0 0,1 1 0 0 0,-1-1 0 0 0,0 1 0 0 0,-1-1 0 0 0,1 1 0 0 0,0-1 1 0 0,-1 1-1 0 0,1-1 0 0 0,-1 0 0 0 0,0 1 0 0 0,0-1 0 0 0,0 1 0 0 0,0-1 0 0 0,-1 1-12 0 0,-76 133 706 0 0,77-135-694 0 0,1 0 1 0 0,-1 0-1 0 0,1 0 1 0 0,-1 0-1 0 0,1 0 1 0 0,-1 0-1 0 0,1 0 0 0 0,0 0 1 0 0,-1 0-1 0 0,1 0 1 0 0,0 0-1 0 0,0 0 1 0 0,0 0-1 0 0,0 0 1 0 0,0 1-1 0 0,0-1 1 0 0,0 0-1 0 0,0 0 0 0 0,0 0 1 0 0,1 0-1 0 0,-1 0 1 0 0,0 0-1 0 0,1 0 1 0 0,-1 0-1 0 0,1 0 1 0 0,-1 0-1 0 0,1 0 0 0 0,-1 0 1 0 0,1 0-1 0 0,0 0 1 0 0,-1 0-1 0 0,1 0 1 0 0,0-1-1 0 0,0 1 1 0 0,0 0-1 0 0,-1 0 0 0 0,1-1 1 0 0,0 1-1 0 0,0-1 1 0 0,0 1-1 0 0,0-1 1 0 0,0 1-1 0 0,0-1 1 0 0,1 0-1 0 0,-1 1 1 0 0,0-1-1 0 0,0 0 0 0 0,0 0 1 0 0,0 0-1 0 0,0 0 1 0 0,0 0-1 0 0,0 0 1 0 0,1 0-1 0 0,-1 0 1 0 0,1 0-13 0 0,62-7 1039 0 0,-38-1-885 0 0,-26 8-116 0 0,0 0-20 0 0,0 0-22 0 0,0 0-8 0 0,0 0-10 0 0,0 0 17 0 0,0 0-20 0 0,0 0-11 0 0,0 0-18 0 0,0 0-1694 0 0,-4 0 4861 0 0,2 0-4540 0 0,1 0-4526 0 0,1 0-6452 0 0,0 0 492 0 0</inkml:trace>
</inkml:ink>
</file>

<file path=ppt/ink/ink5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20.28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 83 0 0 0,'0'0'1278'0'0,"0"0"109"0"0,0 0 145 0 0,0 0 146 0 0,0 0 54 0 0,0 0-65 0 0,0 0-179 0 0,0 0-210 0 0,0 0-127 0 0,0 0-70 0 0,0 0-20 0 0,0 0-8 0 0,-3 2-49 0 0,-9 8-75 0 0,9-7-76 0 0,3-3-58 0 0,0 0-72 0 0,12 14 3288 0 0,3-8-3629 0 0,0-2 0 0 0,1 0-1 0 0,-1-1 1 0 0,1-1 0 0 0,0 0-1 0 0,0-1 1 0 0,0-1 0 0 0,0 0-1 0 0,-1-1 1 0 0,6-2-382 0 0,-10 2 92 0 0,-1 0 0 0 0,1-1 0 0 0,-1 0 0 0 0,1-1 0 0 0,-1 0-1 0 0,0-1 1 0 0,0 0 0 0 0,-1 0 0 0 0,1-1 0 0 0,1-2-92 0 0,3-3 375 0 0,-14 9-338 0 0,0 1-20 0 0,0 0 13 0 0,0 0 4 0 0,0 0-18 0 0,0 0-24 0 0,0 0-18 0 0,0 0 3 0 0,0 0 15 0 0,0 0 13 0 0,2 26-25 0 0,13 47 112 0 0,16 94-40 0 0,-12 12-40 0 0,-3-97 50 0 0,-3-57 51 0 0,-13-25-97 0 0,0 0 3 0 0,0 0 30 0 0,0 0-9 0 0,0 0 1 0 0,0 0-11 0 0,0 0-2 0 0,0 0-9 0 0,0 0-3 0 0,0 0-6 0 0,0 0-15 0 0,0 0 16 0 0,0 0 6 0 0,0 0 6 0 0,0 0 3 0 0,0 0 12 0 0,0 0 0 0 0,0 0 6 0 0,0 0 32 0 0,27-44 459 0 0,176-313-340 0 0,-84 158-225 0 0,-111 180 63 0 0,-6 15-16 0 0,-2 5-16 0 0,0-1-6 0 0,0 0-5 0 0,0 0 4 0 0,0 0 22 0 0,0 0-19 0 0,0 0 12 0 0,0 0-6 0 0,0 0-27 0 0,0 0 4 0 0,0 0 25 0 0,0 0 11 0 0,0 0-12 0 0,0 0 14 0 0,0 0-30 0 0,0 0-15 0 0,0 0 34 0 0,0 0 5 0 0,0 0-12 0 0,0 0 1 0 0,0 0-29 0 0,0 0 27 0 0,0 0 5 0 0,0 0-11 0 0,0 0 14 0 0,0 0-13 0 0,0 0-11 0 0,0 0-3 0 0,-4 1-2212 0 0,4-2 1974 0 0,0 0 0 0 0,-1 0 0 0 0,1 1 0 0 0,0-1 0 0 0,-1 0 0 0 0,1 0 0 0 0,-1 1 0 0 0,1-1 0 0 0,-1 0 0 0 0,1 1 0 0 0,-1-1 0 0 0,0 1 0 0 0,1-1 0 0 0,-1 1 0 0 0,0-1 0 0 0,1 1 0 0 0,-1-1 0 0 0,0 1 0 0 0,1 0 0 0 0,-1-1 0 0 0,0 1 0 0 0,0 0 0 0 0,0 0 0 0 0,1-1 0 0 0,-1 1 0 0 0,0 0 0 0 0,0 0 0 0 0,0 0 0 0 0,0 0 0 0 0,1 0 0 0 0,-1 0 0 0 0,0 0 0 0 0,0 0 0 0 0,0 1 0 0 0,0-1 0 0 0,1 0 1 0 0,-1 0-1 0 0,0 1 257 0 0,-6-1-4553 0 0,0 0-6575 0 0</inkml:trace>
</inkml:ink>
</file>

<file path=ppt/ink/ink5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17.9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124 41 0 0 0,'0'0'1556'0'0,"0"0"106"0"0,0 0 134 0 0,0 0 74 0 0,0 0-40 0 0,0 0-180 0 0,0 0-246 0 0,0 0-167 0 0,0 0-86 0 0,0 0-48 0 0,4-7-47 0 0,12-20-59 0 0,-11 20-105 0 0,-4 7-104 0 0,-1 0-112 0 0,0 0-89 0 0,0 0-48 0 0,0 0-46 0 0,0 0 1 0 0,0 0-1 0 0,0 0-15 0 0,9 19 2718 0 0,-1-8-3002 0 0,-1 1-1 0 0,0 1 0 0 0,-1-1 1 0 0,-1 1-1 0 0,0 0 1 0 0,0 0-1 0 0,-1 1 0 0 0,-1-1 1 0 0,0 1-1 0 0,-1 0 1 0 0,0 0-1 0 0,-1 0 0 0 0,-1 0 1 0 0,0 0-1 0 0,-1 0 1 0 0,-2 9-194 0 0,2 14 161 0 0,1-22-118 0 0,-1 1 1 0 0,-1-1-1 0 0,0 0 1 0 0,-1 0-1 0 0,-1-1 1 0 0,0 1-1 0 0,-1-1 1 0 0,-5 10-44 0 0,8 7 128 0 0,-5-54-4165 0 0,2 11-673 0 0,0-2-5458 0 0,4 11-597 0 0</inkml:trace>
  <inkml:trace contextRef="#ctx0" brushRef="#br0" timeOffset="598.393">0 254 0 0 0,'0'0'1310'0'0,"0"0"573"0"0,0 0 304 0 0,0 0 59 0 0,0 0-123 0 0,0 0-227 0 0,0 0-285 0 0,0 0-211 0 0,0 0-125 0 0,0 0-94 0 0,0 0-81 0 0,0 0-93 0 0,0 0-103 0 0,8 2 5381 0 0,22 4-4740 0 0,78 1 26 0 0,88-11-821 0 0,-159 1-614 0 0,-36 3-113 0 0,-1 0 11 0 0,0 0-13 0 0,0 0 2 0 0,0 0-2 0 0,0 0-10 0 0,0 0-6 0 0,0 0-12 0 0,0 0-3 0 0,0 0 15 0 0,0 0 8 0 0,0 0-9 0 0,0 0-16 0 0,0 0 16 0 0,0 0-13 0 0,0 0 4 0 0,0 0 13 0 0,0 0-15 0 0,0 0-16 0 0,0 0-11 0 0,0 0-16 0 0,0 0-1 0 0,0 0-41 0 0,0 0-62 0 0,-3-1-1711 0 0,6-2-9460 0 0,2 3-556 0 0</inkml:trace>
</inkml:ink>
</file>

<file path=ppt/ink/ink5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23.5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32 56 0 0 0,'0'0'484'0'0,"0"0"620"0"0,0 0 330 0 0,0 0 342 0 0,0 0 203 0 0,0 0-81 0 0,0 0-308 0 0,0 0-387 0 0,0 0-258 0 0,0 0-178 0 0,0 0-132 0 0,0 0-79 0 0,0 0-41 0 0,-5-1-3 0 0,-16-4-24 0 0,16 4-32 0 0,18 20 6275 0 0,54 1-4360 0 0,268-8 228 0 0,-260-8-2457 0 0,-44-1 22 0 0,33-10-143 0 0,-32 3 267 0 0,-32 4-244 0 0,0 0 1 0 0,0 0-13 0 0,0 0-14 0 0,-17-6 683 0 0,-86-39-521 0 0,58 19-82 0 0,24 8-270 0 0,21 18-119 0 0,24 0-4242 0 0,-15 0 2384 0 0,-2 0-3600 0 0,-1 0-5972 0 0</inkml:trace>
</inkml:ink>
</file>

<file path=ppt/ink/ink5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24.41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1 408 0 0,'0'0'2267'0'0,"0"0"-177"0"0,0 0-10 0 0,0 0 76 0 0,0 0-64 0 0,0 0-250 0 0,0 0-338 0 0,0 0-300 0 0,0 0-189 0 0,0 0-69 0 0,0 0-9 0 0,0 0 1 0 0,0 0-26 0 0,0 11 3572 0 0,166 6-135 0 0,-39 0-3937 0 0,90 4 42 0 0,-149-13-311 0 0,-70-6 179 0 0,-2-1-3484 0 0,1-1-4793 0 0,3 0-4113 0 0</inkml:trace>
</inkml:ink>
</file>

<file path=ppt/ink/ink5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26.0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37 1 0 0 0,'0'0'1682'0'0,"0"0"592"0"0,0 0 29 0 0,0 0-226 0 0,0 0-282 0 0,0 0-270 0 0,0 0-216 0 0,0 0-174 0 0,0 0-133 0 0,0 0-95 0 0,0 0-95 0 0,1 4 410 0 0,3 10 9584 0 0,-24 11-10866 0 0,2-3 74 0 0,14-17-18 0 0,5-5 5 0 0,-1 0 1 0 0,0 0-1 0 0,1 0 0 0 0,-1 1 0 0 0,0-1 0 0 0,1 0 0 0 0,-1 0 0 0 0,0 0 0 0 0,1 0 0 0 0,-1 1 0 0 0,0-1 0 0 0,1 0 0 0 0,-1 0 0 0 0,0 1 0 0 0,0-1 0 0 0,1 0 0 0 0,-1 0 0 0 0,0 1 0 0 0,0-1 0 0 0,0 0 1 0 0,1 1-1 0 0,-1-1 0 0 0,0 0 0 0 0,0 1 0 0 0,0-1 0 0 0,0 0 0 0 0,0 1 0 0 0,0-1 0 0 0,1 0 0 0 0,-1 1 0 0 0,0-1 0 0 0,0 0 0 0 0,0 1 0 0 0,0-1 0 0 0,0 1 0 0 0,-1-1 0 0 0,1 0 0 0 0,0 1 0 0 0,44-26 137 0 0,-23 9-59 0 0,-54 38-111 0 0,34-20 43 0 0,0-1 0 0 0,0 0 0 0 0,0 0 0 0 0,0 0 0 0 0,1 0 0 0 0,-1 0 0 0 0,0 0 0 0 0,1 0 0 0 0,-1-1 0 0 0,0 1 0 0 0,1 0 0 0 0,-1-1 0 0 0,1 1 0 0 0,-1-1 0 0 0,1 0 0 0 0,0 1 0 0 0,-1-1 0 0 0,1 0 0 0 0,-1 0 0 0 0,1 0 0 0 0,-1 0 0 0 0,1 0 0 0 0,0 0 0 0 0,-1-1 0 0 0,1 1 0 0 0,-1 0 0 0 0,1-1 0 0 0,-1 1 0 0 0,1-1 1 0 0,-1 0-1 0 0,1 1 0 0 0,-1-1 0 0 0,0 0 0 0 0,1 0-11 0 0,38-49 432 0 0,-40 49-371 0 0,0 1 22 0 0,0 0-21 0 0,-4 0-57 0 0,0 0 0 0 0,0 0 0 0 0,0 1 0 0 0,0-1-1 0 0,0 1 1 0 0,0 0 0 0 0,0 0 0 0 0,0 0-1 0 0,0 0 1 0 0,0 1 0 0 0,1 0 0 0 0,-1-1 0 0 0,1 2-1 0 0,-1-1 1 0 0,1 0 0 0 0,0 0 0 0 0,-3 3-5 0 0,6-4-16 0 0,0-1 2 0 0,0 0 14 0 0,0 0 2 0 0,0 0 35 0 0,0 0-40 0 0,0 0-21 0 0,0 0-32 0 0,2 1-514 0 0,3 1-10095 0 0,-5-1-1505 0 0</inkml:trace>
</inkml:ink>
</file>

<file path=ppt/ink/ink5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27.71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145 16 0 0 0,'0'0'1884'0'0,"0"0"98"0"0,0 0 105 0 0,0 0 80 0 0,0 0-21 0 0,0 0-173 0 0,0 0-270 0 0,0 0-327 0 0,0 0-240 0 0,0 0-177 0 0,0 0-135 0 0,0 0-92 0 0,0 0-63 0 0,1-3-45 0 0,1-7-44 0 0,-1 8-52 0 0,-1 2-25 0 0,0 0-27 0 0,0 0-36 0 0,0 0-11 0 0,-24 29 1656 0 0,5 5-1852 0 0,1 0 0 0 0,2 1 1 0 0,2 0-1 0 0,1 1 0 0 0,2 1 0 0 0,1 0 1 0 0,2 0-1 0 0,2 1 0 0 0,1 0 1 0 0,2 0-1 0 0,2 0 0 0 0,1 1 0 0 0,4 30-233 0 0,-4-46 144 0 0,1 1-1 0 0,1-1 0 0 0,1 0 0 0 0,1 0 0 0 0,1 0 0 0 0,1 0 0 0 0,1-1 1 0 0,1 0-1 0 0,2 4-143 0 0,44 55 752 0 0,-27-51-245 0 0,-27-30-491 0 0,0 0 10 0 0,0 0 1 0 0,0 0 1 0 0,0 0-7 0 0,0 0 10 0 0,0 0 5 0 0,0 0-4 0 0,39 40 187 0 0,13 4-221 0 0,-21-33 182 0 0,-31-11-161 0 0,0 0 12 0 0,0 0-13 0 0,0 0 1 0 0,0 0 26 0 0,0 0-25 0 0,0 0-4 0 0,0 0-18 0 0,0 0 0 0 0,0 0 24 0 0,0 0-10 0 0,0 0-7 0 0,0 0-10 0 0,0 0-11 0 0,-51-18-5203 0 0,37-1-3931 0 0,11 12-2823 0 0</inkml:trace>
</inkml:ink>
</file>

<file path=ppt/ink/ink5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30.0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279 343 0 0 0,'0'0'308'0'0,"0"0"838"0"0,0 0 311 0 0,0 0 120 0 0,0 0 36 0 0,0 0-63 0 0,0 0-135 0 0,0 0-183 0 0,0 0-174 0 0,0 0-99 0 0,0 0-41 0 0,0 0 28 0 0,0 0 41 0 0,4-3 8651 0 0,-2 3-9759 0 0,78-8 2791 0 0,12-3-1686 0 0,-147 44-631 0 0,-261 80-103 0 0,260-87-176 0 0,56-24-54 0 0,0 0 1 0 0,0 0-1 0 0,0 0 0 0 0,0 0 0 0 0,1 0 0 0 0,-1 0 1 0 0,1 0-1 0 0,-1-1 0 0 0,1 1 0 0 0,0 0 0 0 0,-1 0 1 0 0,1 0-1 0 0,0-1 0 0 0,0 1 0 0 0,0 0 0 0 0,0-1 1 0 0,1 1-1 0 0,-1-1 0 0 0,0 1 0 0 0,1-1 0 0 0,-1 0 1 0 0,1 0-1 0 0,-1 0 0 0 0,1 1 0 0 0,0-1 0 0 0,0-1 1 0 0,-1 1-21 0 0,12 6 82 0 0,0-2 1 0 0,0 0-1 0 0,0 0 1 0 0,1-1 0 0 0,-1-1-1 0 0,1 0 1 0 0,0-1-1 0 0,0-1 1 0 0,0 0-1 0 0,0-1 1 0 0,0 0 0 0 0,9-2-83 0 0,-1 2 36 0 0,181 0 256 0 0,-235 23-284 0 0,-260 116 49 0 0,170-65-28 0 0,102-31-38 0 0,20-42 8 0 0,0-1 7 0 0,0 0-16 0 0,0 0 3 0 0,0 0 30 0 0,0 0-21 0 0,0 0 4 0 0,0 0-5 0 0,14 8-42 0 0,24-2 101 0 0,1-2 1 0 0,-1-1 0 0 0,1-2-1 0 0,0-2 1 0 0,29-4-61 0 0,-59 4 10 0 0,176-18 198 0 0,-185 19-199 0 0,0 0 7 0 0,0 0-16 0 0,0 0 7 0 0,0 0 2 0 0,0 0-5 0 0,0 0 43 0 0,0 0-32 0 0,0 0-23 0 0,0 0 6 0 0,0 0-15 0 0,0 0 5 0 0,0 0 12 0 0,0 0-27 0 0,0 0 27 0 0,0 0-1 0 0,0 0 26 0 0,0 0-11 0 0,0 0-5 0 0,0 0 4 0 0,0 0-6 0 0,0 0-10 0 0,0 0 5 0 0,0 0-10 0 0,0 0 9 0 0,0 0-2 0 0,0 0 13 0 0,0 0-3 0 0,0 0-20 0 0,0 0 17 0 0,0 0-8 0 0,0 0 9 0 0,0 0 8 0 0,0 0-3 0 0,0 0-14 0 0,0 0 2 0 0,0 0-13 0 0,0 0 17 0 0,0 0 7 0 0,0 0-15 0 0,0 0-4 0 0,0 0 0 0 0,0 0-3 0 0,0 0-2 0 0,0 0 26 0 0,0 0-5 0 0,0 0-11 0 0,0 0 10 0 0,0 0 4 0 0,0 0-5 0 0,0 0 29 0 0,0 0-34 0 0,0 0-19 0 0,0 0-10 0 0,0 0 25 0 0,0 0-2 0 0,0 0-5 0 0,0 0 5 0 0,0 0 28 0 0,0 0-21 0 0,0 0 4 0 0,0 0-2 0 0,0 0-16 0 0,0 0 1 0 0,0 0 22 0 0,0 0 1 0 0,0 0-16 0 0,0 0-2 0 0,0 0 9 0 0,0 0-10 0 0,0 0-2 0 0,0 0 14 0 0,0 0-10 0 0,0 0 10 0 0,0 0-15 0 0,0 0-1 0 0,0 0 22 0 0,0 0 1 0 0,0 0-12 0 0,0 0 8 0 0,56-14-191 0 0,-41 10 221 0 0,-24-7-2115 0 0,-28 3-2812 0 0,21 8-717 0 0,5 0-1335 0 0,4 0-4916 0 0</inkml:trace>
  <inkml:trace contextRef="#ctx0" brushRef="#br0" timeOffset="1409.52">249 1160 1168 0 0,'0'0'2619'0'0,"0"0"-297"0"0,0 0-143 0 0,0 0 15 0 0,0 0 9 0 0,0 0-148 0 0,0 0-237 0 0,0 0-297 0 0,0 0-272 0 0,0 0-218 0 0,0 0-172 0 0,0 0-122 0 0,0-8 2475 0 0,-47 97-1265 0 0,26-16-1358 0 0,21-72-562 0 0,0-1-15 0 0,0 0-5 0 0,0 3-5 0 0,0-3 5 0 0,0 0-2 0 0,0 0-13 0 0,0 0-12 0 0,0 0-4 0 0,0 0-30 0 0,0 0-34 0 0,0 0-42 0 0,0 0-83 0 0,0 0-115 0 0,0-19-6254 0 0,0 14 1921 0 0,0 4-6721 0 0</inkml:trace>
  <inkml:trace contextRef="#ctx0" brushRef="#br0" timeOffset="1577.748">249 1160 3097 0 0</inkml:trace>
  <inkml:trace contextRef="#ctx0" brushRef="#br0" timeOffset="1998.293">249 1160 3097 0 0,'-26'-110'2313'0'0,"21"88"-415"0"0,5 22-104 0 0,0 0 88 0 0,0 0 47 0 0,0 0-150 0 0,0 0-341 0 0,0 0-375 0 0,0 0-295 0 0,0 0-166 0 0,0 0-72 0 0,4 3 4964 0 0,-5-3-5374 0 0,1-4 525 0 0,45-29-550 0 0,-32 26 466 0 0,-38 29-21 0 0,24-20-754 0 0,12-10-2671 0 0,-4 4-3902 0 0,-3 3-4810 0 0</inkml:trace>
  <inkml:trace contextRef="#ctx0" brushRef="#br0" timeOffset="3817.879">650 869 3353 0 0,'0'0'1897'0'0,"0"0"-190"0"0,0 0 82 0 0,0 0 127 0 0,0 0 2 0 0,0 0-223 0 0,0 0-385 0 0,0 0-341 0 0,0 0-207 0 0,0 0-101 0 0,0 0-25 0 0,0 0 3 0 0,0 0 1 0 0,0 0-2 0 0,0 0-25 0 0,4 7 5713 0 0,2-26-6159 0 0,1 1 1 0 0,1 0 0 0 0,1 0-1 0 0,0 1 1 0 0,2 0-1 0 0,0 1 1 0 0,0 0 0 0 0,2 0-1 0 0,0 1 1 0 0,12-11-168 0 0,0-1 105 0 0,72-65 46 0 0,-25 51-275 0 0,-71 63 83 0 0,4 181 55 0 0,-26-108-178 0 0,30-172 399 0 0,5 45-241 0 0,1 1-1 0 0,2 1 1 0 0,2 1 0 0 0,0 0 0 0 0,2 1 0 0 0,1 2-1 0 0,1 0 1 0 0,1 1 0 0 0,10-7 6 0 0,-24 24-12 0 0,0 0 0 0 0,1 1 0 0 0,0 0 0 0 0,0 0-1 0 0,1 1 1 0 0,0 1 0 0 0,0 0 0 0 0,0 0 0 0 0,0 1 0 0 0,1 1 0 0 0,-1 0 0 0 0,1 1 0 0 0,0 0 0 0 0,0 1 0 0 0,12 1 12 0 0,-24 0-16 0 0,1 23 8 0 0,-15 72 137 0 0,-28 73 56 0 0,21-93-157 0 0,18-25-25 0 0,2-49 9 0 0,0-1 11 0 0,0 0-29 0 0,0 0-20 0 0,0 0-5 0 0,0 0-20 0 0,0 0-6 0 0,0 0-20 0 0,0 0-75 0 0,0 0-86 0 0,-9 0-5138 0 0,5 0-1522 0 0,2 0-5029 0 0</inkml:trace>
  <inkml:trace contextRef="#ctx0" brushRef="#br0" timeOffset="4292.107">1512 862 10442 0 0,'0'0'1575'0'0,"0"0"-585"0"0,0 0-103 0 0,0 0 270 0 0,0 0 224 0 0,0 0 37 0 0,0 0-107 0 0,0 0-220 0 0,0 0-182 0 0,0 0-103 0 0,0 0-105 0 0,0 0-59 0 0,2 6-11 0 0,-1-3-663 0 0,1 0 188 0 0,0 0 0 0 0,-1 1 0 0 0,0-1 0 0 0,0 0 0 0 0,0 1 0 0 0,0-1 0 0 0,-1 1 0 0 0,1-1 0 0 0,-1 1 0 0 0,0-1 0 0 0,0 1 0 0 0,0 0 0 0 0,0-1 0 0 0,-1 1 1 0 0,1-1-1 0 0,-1 1 0 0 0,0-1 0 0 0,-1 4-156 0 0,-17 33 753 0 0,11-17-1963 0 0,8-23-2275 0 0,0-16-6015 0 0,0 10 2915 0 0,0 5-106 0 0</inkml:trace>
  <inkml:trace contextRef="#ctx0" brushRef="#br0" timeOffset="4758.628">1637 560 7706 0 0,'0'0'2321'0'0,"0"0"-365"0"0,0 0-156 0 0,0 0 10 0 0,0 0-99 0 0,0 0-223 0 0,0 0-332 0 0,0 0-317 0 0,0 0-208 0 0,0 0-124 0 0,0 0-95 0 0,0 0-69 0 0,0 0-37 0 0,-3 2-16 0 0,-16 17 243 0 0,11 4 895 0 0,-11-23 550 0 0,18 0-1962 0 0,1 0-24 0 0,0 0-7 0 0,0 0-23 0 0,0 0-37 0 0,0 0-81 0 0,0 0-121 0 0,0 0-207 0 0,4-6-6901 0 0,-1 4 296 0 0,-2-1-4503 0 0</inkml:trace>
  <inkml:trace contextRef="#ctx0" brushRef="#br0" timeOffset="6463.465">1674 394 5457 0 0,'0'0'2695'0'0,"0"0"-780"0"0,0 0-454 0 0,0 0-49 0 0,0 0-6 0 0,0 0-107 0 0,0 0-218 0 0,0 0-227 0 0,0 0-77 0 0,0 0 13 0 0,0 0 69 0 0,0 0 29 0 0,5 4-89 0 0,2 1-482 0 0,0-1-1 0 0,0 0 1 0 0,1-1 0 0 0,-1 1 0 0 0,1-2 0 0 0,0 1 0 0 0,-1-1 0 0 0,1 0 0 0 0,1 0 0 0 0,-1-1 0 0 0,4 0-317 0 0,23 1 723 0 0,-28-1-621 0 0,-1 0 0 0 0,0 0-1 0 0,1-1 1 0 0,-1 0 0 0 0,1 0 0 0 0,-1-1 0 0 0,0 0 0 0 0,1 0 0 0 0,-1 0 0 0 0,0-1 0 0 0,0 0-1 0 0,4-2-101 0 0,1-1 155 0 0,73-60 532 0 0,-59 158-110 0 0,8 163-385 0 0,-27-42-154 0 0,-1-141-1 0 0,-5-72-36 0 0,0-1 13 0 0,8-11 825 0 0,36-75-641 0 0,52-100-74 0 0,14-83-66 0 0,-90 203-14 0 0,-20 65-10 0 0,0 1-7 0 0,0 0 12 0 0,0 0-38 0 0,0 0-9 0 0,0 0 20 0 0,0 0-4 0 0,0 0 23 0 0,0 0-39 0 0,0 0 20 0 0,0 0-2 0 0,0 0 1 0 0,0 0 14 0 0,0 0 10 0 0,0 0-26 0 0,0 0 19 0 0,0 0-9 0 0,0 0 1 0 0,0 0 38 0 0,0 0-13 0 0,0 0-29 0 0,0 0-7 0 0,0 0-9 0 0,0 0 40 0 0,0 0 16 0 0,0 0-21 0 0,0 0-12 0 0,0 0 7 0 0,0 0-16 0 0,0 0 7 0 0,0 0 36 0 0,0 0-50 0 0,0 0 5 0 0,0 0 3 0 0,0 0-26 0 0,0 0 14 0 0,0 0 2 0 0,0 0-12 0 0,0 0-2 0 0,0 0 20 0 0,0 0 6 0 0,0 0 4 0 0,0 0-2 0 0,0 0-6 0 0,0 0-34 0 0,0 0-2 0 0,0 0 17 0 0,0 0 11 0 0,0 0-14 0 0,0 0 25 0 0,0 0 8 0 0,0 0-6 0 0,0 0-20 0 0,0 0-9 0 0,0 0-8 0 0,0 0 7 0 0,0 0 8 0 0,0 0 35 0 0,0 0-16 0 0,0 0-13 0 0,0 0-19 0 0,0 0 4 0 0,0 0 21 0 0,0 0 17 0 0,0 0-10 0 0,0 0-22 0 0,0 0-13 0 0,0 0 0 0 0,0 0-3 0 0,0 0 25 0 0,0 0 3 0 0,0 0-8 0 0,0 0 9 0 0,0 0 2 0 0,0 0-4 0 0,0 0-11 0 0,0 0 12 0 0,0 0-9 0 0,0 0 16 0 0,0 0-20 0 0,0 0-21 0 0,0 0 16 0 0,0 0 9 0 0,0 0 17 0 0,0 0 8 0 0,0 0-5 0 0,0 0-5 0 0,0 0 2 0 0,0 0-9 0 0,0 0-17 0 0,0 0 12 0 0,0 0-13 0 0,0 0-2 0 0,0 0 24 0 0,0 0-1 0 0,0 0-4 0 0,0 0 19 0 0,0 0-24 0 0,0 0 7 0 0,0 0-2 0 0,0 0-41 0 0,0 0 20 0 0,0 0 22 0 0,0 0 5 0 0,0 0 10 0 0,0 0 9 0 0,0 0-31 0 0,0 0-10 0 0,0 0 18 0 0,0 0-29 0 0,0 0 9 0 0,0 0 11 0 0,0 0 36 0 0,0 0-12 0 0,0 0-10 0 0,0 0-9 0 0,0 0-24 0 0,0 0 5 0 0,0 0-1 0 0,0 0-6 0 0,0 0 11 0 0,0 0 6 0 0,-12-1-6823 0 0,-2-1 1377 0 0,5 2-2052 0 0,2 0-3508 0 0</inkml:trace>
  <inkml:trace contextRef="#ctx0" brushRef="#br0" timeOffset="7715.772">2353 873 2633 0 0,'0'0'2816'0'0,"0"0"-607"0"0,0 0-273 0 0,0 0-34 0 0,0 0-27 0 0,0 0-107 0 0,0 0-219 0 0,0 0-272 0 0,0 0-293 0 0,0 0-199 0 0,0 0-141 0 0,0 0-100 0 0,0 0-39 0 0,0 0-46 0 0,-10 15 871 0 0,-27 59-129 0 0,14 43-71 0 0,24-115-1103 0 0,0 0 0 0 0,-1 0 0 0 0,1 0 0 0 0,0 0 1 0 0,0 0-1 0 0,0-1 0 0 0,0 1 0 0 0,1 0 0 0 0,-1-1 0 0 0,0 1 1 0 0,1 0-1 0 0,-1-1 0 0 0,1 0 0 0 0,-1 1 0 0 0,1-1 0 0 0,0 0 1 0 0,0 0-1 0 0,-1 0 0 0 0,1 0 0 0 0,0 0 0 0 0,0 0 0 0 0,0-1 1 0 0,0 1-1 0 0,0-1 0 0 0,0 1 0 0 0,0-1 0 0 0,0 0 0 0 0,0 0 1 0 0,0 0-1 0 0,1 0 0 0 0,-1 0 0 0 0,0 0 0 0 0,0 0 0 0 0,0-1 1 0 0,1 0-28 0 0,2-32-3716 0 0,-5 27 2174 0 0,0-4-2536 0 0,-1 5-1631 0 0,0 0-5528 0 0</inkml:trace>
  <inkml:trace contextRef="#ctx0" brushRef="#br0" timeOffset="8127.536">2473 619 9842 0 0,'0'0'2323'0'0,"0"0"-466"0"0,0 0-221 0 0,0 0-8 0 0,0 0-43 0 0,0 0-176 0 0,0 0-287 0 0,0 0-285 0 0,0 0-184 0 0,0 0-104 0 0,0 0-36 0 0,0 0-27 0 0,0 0-70 0 0,-17 7 391 0 0,-10 7-403 0 0,27-13-384 0 0,0-1 3 0 0,0 0-2 0 0,0 0-13 0 0,0 0-11 0 0,20-4 259 0 0,-2-6 93 0 0,-32 13 34 0 0,-28 15-569 0 0,41-18 24 0 0,1 0-86 0 0,0 0-134 0 0,0 0-223 0 0,0 0-336 0 0,0 0-506 0 0,0 0-926 0 0,1 0-2780 0 0,0-3-6241 0 0</inkml:trace>
  <inkml:trace contextRef="#ctx0" brushRef="#br0" timeOffset="8886.593">1917 126 2745 0 0,'0'0'4830'0'0,"0"0"-2135"0"0,0 0-813 0 0,0 0-71 0 0,0 0-73 0 0,0 0-119 0 0,0 0-248 0 0,0 0-328 0 0,0 0-306 0 0,0 0-194 0 0,0 0-132 0 0,0 0-74 0 0,8-4 2181 0 0,214-3 25 0 0,-62 7-1256 0 0,-160 0-1223 0 0,-19-12 413 0 0,-30-40-235 0 0,32 18-1099 0 0,16 18-6328 0 0,1 15 132 0 0,0 1-5033 0 0</inkml:trace>
  <inkml:trace contextRef="#ctx0" brushRef="#br0" timeOffset="9613.135">2607 177 1016 0 0,'0'0'3741'0'0,"0"0"-1159"0"0,0 0-360 0 0,0 0 24 0 0,0 0-65 0 0,0 0-184 0 0,0 0-286 0 0,0 0-315 0 0,0 0-306 0 0,0 0-202 0 0,0 0-131 0 0,0 0-59 0 0,0 0-13 0 0,0-4-17 0 0,-3-10-45 0 0,3 10-83 0 0,0 4-77 0 0,0 0-76 0 0,0 0-59 0 0,0 0-27 0 0,8 1 486 0 0,6 6-321 0 0,2 1-212 0 0,1 0 1 0 0,-1 1 0 0 0,0 1 0 0 0,-1 0 0 0 0,0 1 0 0 0,-1 1 0 0 0,13 12-255 0 0,-9 0 40 0 0,0 0 0 0 0,-2 1 0 0 0,0 1 0 0 0,-2 1 0 0 0,-1 0 1 0 0,-1 0-1 0 0,-2 2 0 0 0,0-1 0 0 0,-2 1 0 0 0,-2 0 0 0 0,0 1 0 0 0,-2 0 0 0 0,-1 0 0 0 0,-1 0 0 0 0,-2 0 0 0 0,-1 10-40 0 0,1-23 3 0 0,-1 0 0 0 0,0 0-1 0 0,-1 0 1 0 0,0 0-1 0 0,-2 0 1 0 0,0-1-1 0 0,0 0 1 0 0,-2 0 0 0 0,0 0-1 0 0,-1 0 1 0 0,-1-1-1 0 0,0 0 1 0 0,-8 10-3 0 0,4-7-10 0 0,-1 0 0 0 0,-1-1 0 0 0,-1-1 1 0 0,0 0-1 0 0,-1-1 0 0 0,-13 9 10 0 0,17-15-54 0 0,0-1 1 0 0,0 0-1 0 0,-1-1 0 0 0,0-1 1 0 0,0 0-1 0 0,-1-1 0 0 0,0 0 1 0 0,-6 1 53 0 0,20-6-96 0 0,0 0 0 0 0,-1 0 0 0 0,1 0 0 0 0,-1 1 0 0 0,1-1 1 0 0,0 0-1 0 0,-1 0 0 0 0,1 0 0 0 0,0 0 0 0 0,-1 0 0 0 0,1 0 1 0 0,-1 0-1 0 0,1 0 0 0 0,0 0 0 0 0,-1 0 0 0 0,1 0 0 0 0,-1 0 0 0 0,1 0 1 0 0,0 0-1 0 0,-1-1 0 0 0,1 1 0 0 0,0 0 0 0 0,-1 0 0 0 0,1 0 1 0 0,0-1-1 0 0,-1 1 0 0 0,1 0 0 0 0,0 0 0 0 0,-1-1 0 0 0,1 1 0 0 0,0 0 1 0 0,0 0-1 0 0,-1-1 0 0 0,1 1 0 0 0,0 0 0 0 0,0-1 0 0 0,0 1 1 0 0,-1 0-1 0 0,1-1 0 0 0,0 1 0 0 0,0-1 0 0 0,0 1 0 0 0,0 0 0 0 0,0-1 1 0 0,0 1-1 0 0,0 0 0 0 0,0-1 0 0 0,0 1 0 0 0,0-1 0 0 0,0 1 1 0 0,0 0-1 0 0,0-1 0 0 0,0 1 0 0 0,0-1 0 0 0,0 1 0 0 0,0 0 0 0 0,1-1 1 0 0,-1 1-1 0 0,0 0 0 0 0,0-1 0 0 0,0 1 96 0 0,1-14-4516 0 0,-3 8-2485 0 0,2 1-4763 0 0</inkml:trace>
</inkml:ink>
</file>

<file path=ppt/ink/ink5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6:51.43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179 461 5721 0 0,'0'0'2333'0'0,"0"0"-361"0"0,0 0-190 0 0,0 0-83 0 0,0 0-107 0 0,0 0-189 0 0,0 0-259 0 0,0 0-247 0 0,0 0-155 0 0,0 0-105 0 0,0 0 0 0 0,9 0 2470 0 0,-27 105 56 0 0,-48 45-3054 0 0,30-78-8 0 0,-10 24-1325 0 0,39-85-3795 0 0,13-23-6050 0 0,1-2 5213 0 0,-4 7 1985 0 0</inkml:trace>
  <inkml:trace contextRef="#ctx0" brushRef="#br0" timeOffset="419.818">208 442 4225 0 0,'0'0'3093'0'0,"0"0"-293"0"0,0 0-309 0 0,0 0-265 0 0,0 0-295 0 0,0 0-345 0 0,0 0-318 0 0,0 0-288 0 0,0 0-255 0 0,0 0-187 0 0,0 0-96 0 0,0 0-69 0 0,0 0-39 0 0,-1-3-14 0 0,1 3-291 0 0,0 1 0 0 0,0-1 0 0 0,-1 0 1 0 0,1 1-1 0 0,0-1 0 0 0,0 1 1 0 0,0-1-1 0 0,-1 1 0 0 0,1-1 0 0 0,0 0 1 0 0,0 1-1 0 0,-1-1 0 0 0,1 0 1 0 0,0 1-1 0 0,-1-1 0 0 0,1 0 0 0 0,-1 1 1 0 0,1-1-1 0 0,0 0 0 0 0,-1 0 0 0 0,1 0 1 0 0,-1 1-1 0 0,1-1 0 0 0,-1 0 1 0 0,1 0-1 0 0,0 0 0 0 0,-1 0 0 0 0,1 0 1 0 0,-1 0-1 0 0,1 0 0 0 0,-1 0 1 0 0,1 0-1 0 0,-1 0 0 0 0,1 0 0 0 0,-1 0 1 0 0,1 0-1 0 0,-1 0 0 0 0,1 0 1 0 0,0 0-1 0 0,-1 0 0 0 0,1-1 0 0 0,-1 1 1 0 0,1 0-1 0 0,-1-1-29 0 0,-3 62 1515 0 0,43 36-738 0 0,-10-37-667 0 0,34 65-86 0 0,-62-123-21 0 0,0 0 1 0 0,1-1-1 0 0,-1 1 1 0 0,1-1-1 0 0,0 1 1 0 0,-1-1-1 0 0,1 0 1 0 0,0 1-1 0 0,0-1 1 0 0,0 0-1 0 0,0 0 1 0 0,0-1-1 0 0,0 1 1 0 0,0 0-1 0 0,0-1 1 0 0,0 1-1 0 0,1-1 1 0 0,-1 1-1 0 0,0-1 1 0 0,0 0-1 0 0,0 0 1 0 0,1 0-1 0 0,-1-1 1 0 0,0 1-1 0 0,0 0 1 0 0,0-1-1 0 0,0 1 1 0 0,0-1-1 0 0,0 0 1 0 0,1 0-1 0 0,-2 0 1 0 0,1 0-1 0 0,0 0 1 0 0,0 0-1 0 0,0 0 1 0 0,0-1-1 0 0,-1 1 1 0 0,1 0-1 0 0,1-2-3 0 0,58-73 452 0 0,-53 64-393 0 0,14-21 50 0 0,-2-2 1 0 0,-1 0 0 0 0,-2-1-1 0 0,-2-1 1 0 0,-1 0 0 0 0,-1-2-1 0 0,-3 1 1 0 0,1-10-110 0 0,-10 18-24 0 0,-1 30-39 0 0,-14 4-1341 0 0,-10 36-2110 0 0,12-15-4162 0 0,7-17-3836 0 0</inkml:trace>
  <inkml:trace contextRef="#ctx0" brushRef="#br0" timeOffset="723.737">818 498 16011 0 0,'0'0'1158'0'0,"0"0"-467"0"0,0 0-139 0 0,0 0 20 0 0,0 0-26 0 0,0 0-108 0 0,0 0-152 0 0,0 0-130 0 0,0 0-74 0 0,0 0-40 0 0,-11 31-2 0 0,-28 95 17 0 0,38-125-51 0 0,0-1-1 0 0,0 1 0 0 0,0 0 1 0 0,1-1-1 0 0,-1 1 1 0 0,0 0-1 0 0,1-1 1 0 0,-1 1-1 0 0,1 0 1 0 0,-1 0-1 0 0,1 0 1 0 0,-1-1-1 0 0,1 1 1 0 0,-1 0-1 0 0,1 0 1 0 0,0 0-1 0 0,0 0 1 0 0,-1 0-1 0 0,1 0 1 0 0,0 0-1 0 0,0 0 1 0 0,0 0-1 0 0,0 0 0 0 0,0 0 1 0 0,0 0-1 0 0,0 0 1 0 0,0-1-1 0 0,1 1 1 0 0,-1 0-1 0 0,0 0 1 0 0,0 0-1 0 0,1 0 1 0 0,-1 0-1 0 0,1 0 1 0 0,-1 0-1 0 0,1-1 1 0 0,-1 1-1 0 0,1 0 1 0 0,-1 0-1 0 0,1-1 1 0 0,0 1-1 0 0,-1 0 0 0 0,1-1 1 0 0,0 1-1 0 0,0 0 1 0 0,0-1-1 0 0,-1 1 1 0 0,1-1-1 0 0,0 0 1 0 0,0 1-1 0 0,0-1 1 0 0,0 0-1 0 0,0 1 1 0 0,0-1-1 0 0,0 0-5 0 0,4 0 133 0 0,5 2 69 0 0,-1-1 0 0 0,0-1 1 0 0,1 0-1 0 0,-1 0 1 0 0,0-1-1 0 0,0 0 1 0 0,1 0-1 0 0,-1-1 1 0 0,0-1-1 0 0,0 1 1 0 0,0-1-1 0 0,-1-1 1 0 0,1 0-1 0 0,-1 0 1 0 0,0-1-1 0 0,0 0 1 0 0,0 0-1 0 0,-1 0 1 0 0,1-1-1 0 0,-1-1 1 0 0,-1 1-1 0 0,1-1 1 0 0,-1 0-1 0 0,-1 0 1 0 0,1-1-1 0 0,-1 0 1 0 0,0 0-1 0 0,-1 0 1 0 0,0 0-1 0 0,0-1 1 0 0,0-3-203 0 0,-3 6-4 0 0,0 0 1 0 0,0 0-1 0 0,0 0 1 0 0,-1-1-1 0 0,0 1 1 0 0,-1 0-1 0 0,1 0 0 0 0,-1-1 1 0 0,0 1-1 0 0,-1 0 1 0 0,0 0-1 0 0,0 0 1 0 0,0 0-1 0 0,0 0 1 0 0,-1 1-1 0 0,0-1 1 0 0,0 1-1 0 0,-1 0 0 0 0,1 0 1 0 0,-1 0-1 0 0,0 0 1 0 0,-1 0-1 0 0,1 1 1 0 0,-1 0-1 0 0,0 0 1 0 0,0 0-1 0 0,0 0 1 0 0,-1 1 3 0 0,-30-13-3708 0 0,-3 11-3433 0 0,28 5-4852 0 0</inkml:trace>
  <inkml:trace contextRef="#ctx0" brushRef="#br0" timeOffset="1068.446">1337 1 15651 0 0,'0'0'1923'0'0,"0"0"-569"0"0,0 0-275 0 0,0 0-33 0 0,0 0-37 0 0,0 0-55 0 0,0 0-121 0 0,0 0-141 0 0,0 0-69 0 0,0 0-56 0 0,0 0-70 0 0,0 0-83 0 0,0 0-44 0 0,-14 30-51 0 0,-41 97-48 0 0,34-51 256 0 0,22-59-426 0 0,10 130 351 0 0,-5 74-512 0 0,-14-194-458 0 0,8-27 421 0 0,0-1 0 0 0,0 1-1 0 0,0 0 1 0 0,0-1 0 0 0,0 1-1 0 0,0 0 1 0 0,0-1-1 0 0,0 1 1 0 0,0 0 0 0 0,0-1-1 0 0,-1 1 1 0 0,1 0 0 0 0,0-1-1 0 0,0 1 1 0 0,0 0-1 0 0,0-1 1 0 0,0 1 0 0 0,-1 0-1 0 0,1 0 1 0 0,0-1 0 0 0,0 1-1 0 0,0 0 1 0 0,-1 0-1 0 0,1-1 1 0 0,0 1 0 0 0,0 0-1 0 0,-1 0 1 0 0,1 0 0 0 0,0 0-1 0 0,-1-1 1 0 0,1 1 0 0 0,0 0-1 0 0,-1 0 1 0 0,1 0-1 0 0,0 0 1 0 0,-1 0 0 0 0,1 0-1 0 0,0 0 1 0 0,-1 0 0 0 0,1 0-1 0 0,0 0 1 0 0,-1 0-1 0 0,1 0 1 0 0,0 0 0 0 0,-1 0-1 0 0,1 0 1 0 0,0 0 0 0 0,0 0-1 0 0,-1 0 1 0 0,1 0-1 0 0,0 1 1 0 0,-1-1 0 0 0,1 0-1 0 0,0 0 1 0 0,-1 0 0 0 0,1 0-1 0 0,0 1 1 0 0,0-1 0 0 0,0 0-1 0 0,-1 0 1 0 0,1 1-1 0 0,0-1 1 0 0,0 0 0 0 0,-1 1 97 0 0,-3-14-2647 0 0,-2-6-5971 0 0,4 11-1990 0 0</inkml:trace>
  <inkml:trace contextRef="#ctx0" brushRef="#br0" timeOffset="1313.126">963 336 7290 0 0,'0'0'4497'0'0,"0"0"-1832"0"0,0 0-819 0 0,0 0-28 0 0,0 0-92 0 0,0 0-282 0 0,0 0-357 0 0,0 0-324 0 0,0 0-226 0 0,32-2-134 0 0,105-4-106 0 0,11-13 115 0 0,-89 10-473 0 0,42-4-459 0 0,-33 14-2713 0 0,-52 2 212 0 0,-5 1-2614 0 0,-5 0-5504 0 0</inkml:trace>
  <inkml:trace contextRef="#ctx0" brushRef="#br0" timeOffset="11188.422">1407 534 1328 0 0,'0'0'1381'0'0,"0"0"-225"0"0,0 0 61 0 0,0 0 281 0 0,0 0 202 0 0,0 0 33 0 0,0 0-153 0 0,0 0-224 0 0,0 0-186 0 0,0 0-158 0 0,0 0-108 0 0,5 3-86 0 0,35 10 1883 0 0,12 8 1249 0 0,-16-19-2835 0 0,-28-1-951 0 0,0-1-1 0 0,0 1 1 0 0,0-1 0 0 0,0 0 0 0 0,0-1 0 0 0,0 0-1 0 0,0 0 1 0 0,0-1 0 0 0,0 0 0 0 0,0-1 0 0 0,-1 1-1 0 0,8-5-163 0 0,84-48 1310 0 0,-98 53-1296 0 0,0-1 0 0 0,1 1 0 0 0,-1 0 1 0 0,0-1-1 0 0,-1 1 0 0 0,1 0 0 0 0,0-1 0 0 0,-1 1 0 0 0,1-1 1 0 0,-1 1-1 0 0,0-1 0 0 0,1 1 0 0 0,-1-1 0 0 0,-1 1 1 0 0,1-1-1 0 0,0 1 0 0 0,0-1 0 0 0,-1 1 0 0 0,0-1 0 0 0,1 1 1 0 0,-1-1-1 0 0,0 1 0 0 0,0 0 0 0 0,0-1 0 0 0,-1 1 0 0 0,1 0 1 0 0,-1 0-1 0 0,1 0 0 0 0,-1 0 0 0 0,1 0 0 0 0,-1 0 0 0 0,0 1 1 0 0,0-1-1 0 0,0 1 0 0 0,0-1 0 0 0,0 1 0 0 0,0-1 0 0 0,-1 1 1 0 0,1 0-1 0 0,-2 0-14 0 0,-120-15 14 0 0,117 18-2 0 0,-1 0 0 0 0,1 1-1 0 0,0 0 1 0 0,0 0-1 0 0,0 0 1 0 0,1 1 0 0 0,-1 0-1 0 0,1 0 1 0 0,0 1-1 0 0,0 0 1 0 0,0 0 0 0 0,0 0-1 0 0,0 2-11 0 0,-7 8 77 0 0,0-1 0 0 0,2 2-1 0 0,-1-1 1 0 0,2 2 0 0 0,1-1 0 0 0,0 1 0 0 0,-4 11-77 0 0,-7 85 634 0 0,21-110-604 0 0,1 0 0 0 0,0 1-1 0 0,0-1 1 0 0,0 0-1 0 0,0 0 1 0 0,1 0 0 0 0,-1 0-1 0 0,1-1 1 0 0,0 1 0 0 0,0-1-1 0 0,0 0 1 0 0,0 0-1 0 0,0 0 1 0 0,0 0 0 0 0,1 0-1 0 0,-1 0 1 0 0,0-1-1 0 0,1 0 1 0 0,0 0 0 0 0,-1 0-1 0 0,1 0 1 0 0,0 0 0 0 0,-1-1-1 0 0,4 1-29 0 0,15 0 105 0 0,0 0 0 0 0,-1-1 0 0 0,1-1 0 0 0,0-1 0 0 0,-1-1 0 0 0,1-1 0 0 0,7-2-105 0 0,55-16 192 0 0,-83 21-177 0 0,1 1 6 0 0,-2 0-30 0 0,0 0-47 0 0,0 0-44 0 0,-23-3-3693 0 0,-1-1-4557 0 0,18 4-3764 0 0</inkml:trace>
  <inkml:trace contextRef="#ctx0" brushRef="#br0" timeOffset="12354.617">39 984 0 0 0,'0'0'555'0'0,"0"0"413"0"0,0 0 52 0 0,0 0 22 0 0,0 0 170 0 0,0 0 112 0 0,0 0 119 0 0,0 0 54 0 0,0 0-52 0 0,0 0-60 0 0,0 0-100 0 0,-7 1-145 0 0,-18 4-137 0 0,18-4-111 0 0,7-1-61 0 0,0 0-53 0 0,0 0-50 0 0,10 8 4899 0 0,19-3-5252 0 0,-23-4 228 0 0,165 0 1488 0 0,138-41-808 0 0,131-9-606 0 0,53 2-185 0 0,-292 32-266 0 0,-72-4-32 0 0,-26-2 35 0 0,-89 20-231 0 0,-15 0-756 0 0,-5-2-46 0 0,2 1 26 0 0,-14-8-1877 0 0,7 0-6688 0 0,9 7-2541 0 0</inkml:trace>
  <inkml:trace contextRef="#ctx0" brushRef="#br0" timeOffset="12908.416">2189 350 11146 0 0,'0'0'2086'0'0,"0"0"-445"0"0,0 0-183 0 0,0 0-31 0 0,0 0-89 0 0,0 0-207 0 0,0 0-273 0 0,0 0-230 0 0,0 0-128 0 0,0 0-49 0 0,0 0 5 0 0,0 0 14 0 0,0 0 6 0 0,0 0-21 0 0,0 0-55 0 0,0 0-33 0 0,-22 8 1067 0 0,-20 10-1082 0 0,42-18-343 0 0,0 0-16 0 0,0 0-3 0 0,0 0 14 0 0,0 0 10 0 0,17-4 379 0 0,44-28 492 0 0,-104 39 225 0 0,4 14-1206 0 0,51-17-6019 0 0,-6-4-320 0 0,-4 0-4918 0 0</inkml:trace>
  <inkml:trace contextRef="#ctx0" brushRef="#br0" timeOffset="13504.708">2154 608 5985 0 0,'0'0'3820'0'0,"0"0"-1308"0"0,0 0-603 0 0,0 0-160 0 0,0 0-140 0 0,0 0-250 0 0,0 0-299 0 0,0 0-239 0 0,0 0-131 0 0,0 0-58 0 0,0 0 14 0 0,0 0 6 0 0,0 0-34 0 0,-2 12 2510 0 0,-28 16-2573 0 0,28-22-261 0 0,19-10-67 0 0,27-12 34 0 0,3-9 104 0 0,-131 64 1136 0 0,103-39-1649 0 0,-11-6-9599 0 0,-8 5-1029 0 0</inkml:trace>
  <inkml:trace contextRef="#ctx0" brushRef="#br0" timeOffset="15303.598">2156 361 0 0 0,'0'0'505'0'0,"0"0"878"0"0,0 0 226 0 0,0 0-142 0 0,0 0-282 0 0,0 0-254 0 0,0 0-168 0 0,0 0-122 0 0,0 0-44 0 0,0 0-7 0 0,2-4 35 0 0,14-20 1655 0 0,-7 19 4076 0 0,-22 13-3934 0 0,-8 2-1632 0 0,39-6 816 0 0,21-22 1172 0 0,-62 19-2646 0 0,22-1-549 0 0,-26 5 930 0 0,21-4-4454 0 0,0-1-4024 0 0,6 0-3348 0 0</inkml:trace>
  <inkml:trace contextRef="#ctx0" brushRef="#br0" timeOffset="15977.207">2217 630 0 0 0,'0'0'437'0'0,"0"0"642"0"0,0 0 192 0 0,0 0-33 0 0,0 0 18 0 0,0 0 3 0 0,0 0-21 0 0,0 0-19 0 0,0 0-63 0 0,0 0-60 0 0,0 0-64 0 0,0 0-92 0 0,-5 3-89 0 0,-12 6-102 0 0,13-6-91 0 0,4-3-71 0 0,0 0-65 0 0,0 0-84 0 0,0 0-59 0 0,0 0-46 0 0,0 0-39 0 0,0 0 9 0 0,0 0 19 0 0,29 3 5368 0 0,-33 0-5823 0 0,-15 9 1389 0 0,26-23-1933 0 0,-4 8-682 0 0,0 0-2344 0 0,-2-1-7253 0 0,-1 3 2181 0 0</inkml:trace>
  <inkml:trace contextRef="#ctx0" brushRef="#br0" timeOffset="16640.793">2172 347 0 0 0,'0'0'389'0'0,"0"0"968"0"0,0 0 284 0 0,0 0-76 0 0,0 0-84 0 0,0 0-135 0 0,0 0-151 0 0,0 0-56 0 0,0 0-47 0 0,0 0-36 0 0,0 0-43 0 0,0 0-88 0 0,-5-8 2644 0 0,1 8-3376 0 0,1 0 1 0 0,0 1 0 0 0,0-1 0 0 0,0 1-1 0 0,0-1 1 0 0,0 1 0 0 0,0 0-1 0 0,0 0 1 0 0,0 0 0 0 0,0 1-1 0 0,0-1 1 0 0,1 1 0 0 0,-1-1-1 0 0,0 1 1 0 0,1 0 0 0 0,-1 0-1 0 0,1 0 1 0 0,0 0 0 0 0,0 1-1 0 0,0-1 1 0 0,0 1 0 0 0,0 0-194 0 0,1-3 98 0 0,1 0-22 0 0,0 0-8 0 0,0 0 16 0 0,0 0 38 0 0,0 0 39 0 0,0 0 27 0 0,0 0 50 0 0,43-18 1590 0 0,-1-7-1033 0 0,-42 24-624 0 0,0 1-3 0 0,0 0 12 0 0,-18 0 73 0 0,23-1-2219 0 0,-1-1-906 0 0,1 2-4518 0 0,-3 0-4545 0 0</inkml:trace>
</inkml:ink>
</file>

<file path=ppt/ink/ink5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7:19.86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0 464 13859 0 0,'0'0'2304'0'0,"0"0"-530"0"0,0 0-232 0 0,0 0-161 0 0,0 0-162 0 0,0 0-212 0 0,0 0-212 0 0,0 0-135 0 0,0 0-97 0 0,0 0-71 0 0,0 0-29 0 0,0 0-51 0 0,0 0-44 0 0,8-15-40 0 0,24-49-40 0 0,34-41 868 0 0,41-71-394 0 0,-81 153-719 0 0,-25 23-53 0 0,-1 0 2 0 0,0 0-2 0 0,0 0-12 0 0,0 0-7 0 0,0 0-19 0 0,0 23-19 0 0,16 135-21 0 0,8-70 19 0 0,-24-87 71 0 0,0 0-1 0 0,1 0 1 0 0,-1 1 0 0 0,0-1-1 0 0,0 0 1 0 0,1 0 0 0 0,-1 1-1 0 0,1-1 1 0 0,-1 0 0 0 0,1 0 0 0 0,-1 0-1 0 0,1 0 1 0 0,0 1 0 0 0,-1-1-1 0 0,1 0 1 0 0,0 0 0 0 0,0-1-1 0 0,0 1 1 0 0,0 0 0 0 0,0 0 0 0 0,0 0-1 0 0,0-1 1 0 0,0 1 0 0 0,0 0-1 0 0,0-1 1 0 0,0 1 0 0 0,1-1-1 0 0,-1 1 1 0 0,0-1 0 0 0,0 0 0 0 0,1 1-1 0 0,-1-1 1 0 0,0 0 0 0 0,0 0-1 0 0,1 0 1 0 0,-1 0 0 0 0,0 0-1 0 0,1 0 1 0 0,-1 0 0 0 0,0-1 0 0 0,0 1-1 0 0,1 0 1 0 0,-1-1 0 0 0,0 1-1 0 0,0-1 1 0 0,0 1 0 0 0,0-1-1 0 0,1 0-1 0 0,52-46 190 0 0,-44 36-168 0 0,113-125 160 0 0,88-39 8 0 0,-203 170-139 0 0,-7 5-44 0 0,-1 0 1 0 0,0 0-32 0 0,-2 16 52 0 0,-20 48 280 0 0,14-44-281 0 0,1 0-1 0 0,1 1 1 0 0,0 0 0 0 0,2 0-1 0 0,1 1 1 0 0,0-1-1 0 0,1 4-26 0 0,2 4 24 0 0,-1-18-19 0 0,0 0 1 0 0,1 1 0 0 0,1-1 0 0 0,0 0 0 0 0,0 1 0 0 0,1-1 0 0 0,1 0 0 0 0,0 0 0 0 0,0 0 0 0 0,2 2-6 0 0,10 1-957 0 0,-10-24-8673 0 0,-5 6-2342 0 0</inkml:trace>
</inkml:ink>
</file>

<file path=ppt/ink/ink5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7:15.86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383 1 5921 0 0,'0'0'2542'0'0,"0"0"-592"0"0,0 0-294 0 0,0 0-62 0 0,0 0-42 0 0,0 0-127 0 0,0 0-251 0 0,0 0-296 0 0,0 0-242 0 0,0 0-169 0 0,0 0-99 0 0,6 1 2790 0 0,16 1-1280 0 0,82 21 134 0 0,9-9-1321 0 0,-125-6 697 0 0,-125 33-1233 0 0,-6 10-132 0 0,-40 33-19 0 0,90-25 26 0 0,93-58-29 0 0,0 0 0 0 0,0 0 0 0 0,0 0 0 0 0,1 0 0 0 0,-1 0 0 0 0,0 0 0 0 0,0 0 0 0 0,1 0 0 0 0,-1 0 0 0 0,1 0 0 0 0,-1 0 0 0 0,1 0 0 0 0,-1-1 0 0 0,1 1 0 0 0,-1 0 0 0 0,1 0 0 0 0,0-1-1 0 0,-1 1 1 0 0,1 0 0 0 0,0-1 0 0 0,0 1 0 0 0,0-1 0 0 0,-1 1 0 0 0,1-1 0 0 0,0 1 0 0 0,0-1 0 0 0,0 1 0 0 0,0-1 0 0 0,0 0 0 0 0,0 0 0 0 0,0 1 0 0 0,0-1 0 0 0,0 0 0 0 0,0 0 0 0 0,0 0-1 0 0,27 5 95 0 0,0 0 0 0 0,0-3-1 0 0,0 0 1 0 0,0-1 0 0 0,26-4-95 0 0,12 1 56 0 0,72 13 12 0 0,-76-4-104 0 0,-45 1 180 0 0,-38 0-148 0 0,-19 5 14 0 0,0 3-1 0 0,1 1 0 0 0,1 2 0 0 0,1 1 0 0 0,-26 20-9 0 0,-20 15 37 0 0,-74 86 20 0 0,116-97-83 0 0,73-33 177 0 0,100-1 123 0 0,152-14 216 0 0,-247 1-433 0 0,-37 3-44 0 0,0 0-13 0 0,0 0 7 0 0,0 0 2 0 0,0 0-13 0 0,0 0 20 0 0,0 0 3 0 0,0 0 1 0 0,0 0-12 0 0,0 0-16 0 0,0 0-8 0 0,0 0 15 0 0,0 0-6 0 0,0 0 16 0 0,0 0-2 0 0,0 0-7 0 0,0 0 16 0 0,0 0-3 0 0,0 0 7 0 0,0 0-8 0 0,0 0-21 0 0,0 0-2 0 0,0 0 2 0 0,0 0 18 0 0,0 0 1 0 0,0 0-5 0 0,0 0-10 0 0,0 0-1 0 0,0 0 13 0 0,0 0 8 0 0,0 0-1 0 0,0 0-7 0 0,0 0-12 0 0,0 0-1 0 0,0 0 8 0 0,0 0-9 0 0,0 0 18 0 0,0 0-1 0 0,0 0-15 0 0,0 0 12 0 0,0 0-14 0 0,0 0-5 0 0,0 0 25 0 0,0 0-22 0 0,0 0 12 0 0,0 0 2 0 0,0 0-12 0 0,0 0-3 0 0,0 0 14 0 0,0 0 0 0 0,0 0-8 0 0,0 0 24 0 0,0 0-8 0 0,0 0-10 0 0,0 0-18 0 0,0 0 4 0 0,0 0 2 0 0,0 0 14 0 0,0 0 4 0 0,0 0 0 0 0,0 0 4 0 0,0 0 0 0 0,0 0-52 0 0,0 0 21 0 0,0 0 32 0 0,0 0 13 0 0,0 0-17 0 0,0 0-10 0 0,0 0 9 0 0,0 0-12 0 0,0 0-6 0 0,0 0-4 0 0,0 0 4 0 0,0 0 25 0 0,0 0-4 0 0,0 0-2 0 0,0 0 0 0 0,0 0-19 0 0,0 0-5 0 0,0 0 10 0 0,0 0 15 0 0,0 0 0 0 0,0 0-5 0 0,0 0-8 0 0,0 0 9 0 0,0 0 2 0 0,0 0-3 0 0,0 0-10 0 0,0 0-3 0 0,0 0 4 0 0,0 0 9 0 0,0 0-21 0 0,0 0-1 0 0,0 0 2 0 0,0 0 10 0 0,0 0 15 0 0,0 0 1 0 0,42-55-31 0 0,15 0-9 0 0,-43 41-601 0 0,-15 10-2772 0 0,-6 3-4130 0 0,6 1-4629 0 0</inkml:trace>
  <inkml:trace contextRef="#ctx0" brushRef="#br0" timeOffset="997.549">258 862 6497 0 0,'0'0'2236'0'0,"0"0"-308"0"0,0 0-62 0 0,0 0 6 0 0,0 0-76 0 0,0 0-194 0 0,0 0-304 0 0,0 0-305 0 0,0 0-227 0 0,0 0-177 0 0,0 0-107 0 0,0 0-60 0 0,0 0-56 0 0,-11 11-69 0 0,-36 31-65 0 0,40-19 322 0 0,39-22-228 0 0,-29-2-360 0 0,0 0-1 0 0,-1 0 0 0 0,1 0 0 0 0,-1 0 0 0 0,1 0 0 0 0,-1-1 1 0 0,0 1-1 0 0,1-1 0 0 0,-1 0 0 0 0,0 0 0 0 0,0 1 0 0 0,0-1 0 0 0,0-1 1 0 0,-1 1-1 0 0,1 0 0 0 0,0 0 0 0 0,-1-1 0 0 0,0 1 0 0 0,1-1 1 0 0,-1 1-1 0 0,0-1 0 0 0,0 1 0 0 0,0-3 35 0 0,-17 1-8130 0 0,12 4 4387 0 0,-2 0-7609 0 0</inkml:trace>
  <inkml:trace contextRef="#ctx0" brushRef="#br0" timeOffset="1948.539">683 770 5473 0 0,'0'0'3149'0'0,"0"0"-851"0"0,0 0-471 0 0,0 0-106 0 0,0 0-51 0 0,0 0-120 0 0,0 0-230 0 0,0 0-214 0 0,0 0-146 0 0,0 0-37 0 0,0 0-26 0 0,0 0-103 0 0,0 0-98 0 0,2-2-113 0 0,42-94 2568 0 0,-25 40-2674 0 0,86-143 117 0 0,-71 155-622 0 0,-28 88-338 0 0,-6-26 361 0 0,-1-6 0 0 0,1 0 1 0 0,0 0 0 0 0,0 0-1 0 0,2 1 1 0 0,-1-1 0 0 0,1 0-1 0 0,1 0 1 0 0,0-1 0 0 0,1 1-1 0 0,0 0 1 0 0,5 7 4 0 0,-8-17 2 0 0,0-1-1 0 0,0 1 0 0 0,0-1 1 0 0,0 0-1 0 0,0 1 1 0 0,0-1-1 0 0,0 0 1 0 0,1 0-1 0 0,-1 0 0 0 0,0 0 1 0 0,1 0-1 0 0,-1 0 1 0 0,1 0-1 0 0,-1 0 1 0 0,1-1-1 0 0,-1 1 1 0 0,1 0-1 0 0,0-1 0 0 0,-1 0 1 0 0,1 1-1 0 0,0-1 1 0 0,0 0-1 0 0,-1 0 1 0 0,1 0-1 0 0,0 0 0 0 0,-1 0 1 0 0,1 0-1 0 0,0 0 1 0 0,-1-1-1 0 0,1 1 1 0 0,0-1-1 0 0,-1 1 0 0 0,1-1 1 0 0,0 1-1 0 0,-1-1 1 0 0,1 0-1 0 0,-1 0 1 0 0,1 0-1 0 0,-1 0 0 0 0,0 0 1 0 0,1-1-2 0 0,56-54 117 0 0,-51 47-111 0 0,122-186 100 0 0,-91 158-136 0 0,-32 41 33 0 0,-7 17 67 0 0,1-20-66 0 0,-27 153 219 0 0,23-3-816 0 0,15-125-1524 0 0,-6-17-2069 0 0,-1 1-5530 0 0,-4-7-2356 0 0</inkml:trace>
  <inkml:trace contextRef="#ctx0" brushRef="#br0" timeOffset="2196.787">1319 767 16852 0 0,'0'0'1203'0'0,"0"0"-429"0"0,0 0-60 0 0,0 0 53 0 0,0 0-16 0 0,0 0-173 0 0,0 0-247 0 0,0 0-191 0 0,0 0-67 0 0,0 0-31 0 0,0 0-17 0 0,0 0 8 0 0,-2 10-38 0 0,-6 42-883 0 0,7-54-4854 0 0,0 0-2127 0 0,1-1 90 0 0</inkml:trace>
  <inkml:trace contextRef="#ctx0" brushRef="#br0" timeOffset="2563.55">1352 498 13163 0 0,'0'0'2522'0'0,"0"0"-611"0"0,0 0-347 0 0,0 0-238 0 0,0 0-167 0 0,0 0-195 0 0,0 0-236 0 0,0 0-169 0 0,0 0-96 0 0,0 0-85 0 0,0 0-63 0 0,0 0-39 0 0,-5 2-95 0 0,4-1-171 0 0,-30 33 130 0 0,34-38-1753 0 0,2 0-5385 0 0,-4 4 4436 0 0,1-3-8947 0 0</inkml:trace>
  <inkml:trace contextRef="#ctx0" brushRef="#br0" timeOffset="2943.471">1532 435 14003 0 0,'0'0'2367'0'0,"0"0"-642"0"0,0 0-282 0 0,0 0-97 0 0,0 0-128 0 0,0 0-159 0 0,0 0-219 0 0,0 0-144 0 0,0 0-117 0 0,0 0-96 0 0,0 0-54 0 0,0 0-46 0 0,0 0-26 0 0,20 0-26 0 0,61 0-27 0 0,48-11 746 0 0,-119 8-767 0 0,-10 3-5326 0 0,-2 0-5451 0 0,-2 0-1345 0 0</inkml:trace>
  <inkml:trace contextRef="#ctx0" brushRef="#br0" timeOffset="3182.37">1499 649 17564 0 0,'0'0'1931'0'0,"0"0"-615"0"0,0 0-197 0 0,0 0 61 0 0,0 0-37 0 0,0 0-184 0 0,0 0-269 0 0,0 0-237 0 0,0 0-160 0 0,0 0-94 0 0,0 0-80 0 0,0 0-53 0 0,32-6-42 0 0,100-16-73 0 0,-67 11-648 0 0,-37 6-4442 0 0,-22 5-1984 0 0,-2 0-5029 0 0</inkml:trace>
  <inkml:trace contextRef="#ctx0" brushRef="#br0" timeOffset="5205.304">1326 759 0 0 0,'11'-11'12044'0'0,"-11"11"-11393"0"0,-1 1 4403 0 0,-7 1-4699 0 0,7-1 2540 0 0,0 0 3915 0 0,-14 91-5447 0 0,-5-30-1138 0 0,44-62-60 0 0,70-22 409 0 0,-91 15-3345 0 0,-6 1-659 0 0,1 3-2851 0 0,2 0-5604 0 0</inkml:trace>
</inkml:ink>
</file>

<file path=ppt/ink/ink5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7:16.56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35 15 4601 0 0,'0'0'2255'0'0,"0"0"-168"0"0,0 0-56 0 0,0 0-42 0 0,0 0-149 0 0,0 0-273 0 0,0 0-312 0 0,0 0-216 0 0,0 0-131 0 0,0 0-94 0 0,0 0-67 0 0,0 0-49 0 0,0 0-39 0 0,3-2-57 0 0,5-5-60 0 0,-6 5-62 0 0,-2 2-59 0 0,0 0-37 0 0,-4 16 1409 0 0,-12 38-342 0 0,13-39-3263 0 0,1-18-5720 0 0,2-1 1138 0 0,0 0-5031 0 0</inkml:trace>
  <inkml:trace contextRef="#ctx0" brushRef="#br0" timeOffset="5739.622">0 15 0 0 0,'0'0'516'0'0,"0"0"342"0"0,0 0 90 0 0,0 0-69 0 0,0 0-92 0 0,0 0-78 0 0,0 0-46 0 0,0 0-7 0 0,1-2 31 0 0,0 1-83 0 0,1-7-951 0 0,3 5 6404 0 0,-4 9 550 0 0,-1 11-4684 0 0,0-14-1615 0 0,-4 70 1723 0 0,36-69-490 0 0,81-15 31 0 0,-113 11-1547 0 0,0 0 1 0 0,0 0-13 0 0,0 0 2 0 0,0 0 5 0 0,0 0 13 0 0,0 0-13 0 0,0 0-31 0 0,0 0-17 0 0,0 0-29 0 0,0 0-44 0 0,0 0-78 0 0,-5-3-9895 0 0,5 2-1434 0 0</inkml:trace>
</inkml:ink>
</file>

<file path=ppt/ink/ink5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29:20.506"/>
    </inkml:context>
    <inkml:brush xml:id="br0">
      <inkml:brushProperty name="width" value="0.05" units="cm"/>
      <inkml:brushProperty name="height" value="0.05" units="cm"/>
    </inkml:brush>
    <inkml:brush xml:id="br1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429 545 0 0 0,'0'0'915'0'0,"0"0"308"0"0,0 0 272 0 0,0 0 218 0 0,0 0 104 0 0,0 0-50 0 0,0 0-201 0 0,0 0-210 0 0,0 0-181 0 0,0 0-136 0 0,9 0-67 0 0,39 0 884 0 0,-48 0-941 0 0,0 0-52 0 0,0 0-75 0 0,0 0-85 0 0,0 0-56 0 0,0 0-26 0 0,0 0-23 0 0,0 0-14 0 0,0 0-39 0 0,0 0-39 0 0,0 0-37 0 0,0 0-50 0 0,-12-22 750 0 0,5 12-1069 0 0,0 1 0 0 0,-1 0 0 0 0,0 0 0 0 0,0 1 0 0 0,0 0 0 0 0,-1 1 0 0 0,-1-1 0 0 0,1 2 0 0 0,-1-1 0 0 0,-1 2 0 0 0,1-1-1 0 0,-1 1 1 0 0,1 1 0 0 0,-1 0 0 0 0,-1 0 0 0 0,1 1 0 0 0,0 0 0 0 0,-1 1 0 0 0,0 1 0 0 0,1 0 0 0 0,-1 0 0 0 0,0 1-1 0 0,0 1 1 0 0,-8 1-100 0 0,16-2 11 0 0,0 1-1 0 0,-1-1 1 0 0,1 1-1 0 0,0 0 1 0 0,0 1-1 0 0,0-1 1 0 0,0 1-1 0 0,0 0 1 0 0,0 0-1 0 0,0 0 1 0 0,0 0-1 0 0,1 1 1 0 0,-1-1-1 0 0,1 1 1 0 0,0 0-1 0 0,0 0 1 0 0,0 0-1 0 0,0 0 1 0 0,0 1-1 0 0,1-1 1 0 0,-1 1-1 0 0,1 0 1 0 0,0 0-1 0 0,0 0 1 0 0,0 0-1 0 0,1 0 1 0 0,-1 0-1 0 0,1 0 1 0 0,0 0-1 0 0,0 1-10 0 0,-5 149 116 0 0,7-151-105 0 0,-1 0 0 0 0,1 1 0 0 0,0-1 0 0 0,0 0 0 0 0,0 0-1 0 0,1 0 1 0 0,-1 0 0 0 0,1 0 0 0 0,0 0 0 0 0,-1 0 0 0 0,1-1 0 0 0,1 1 0 0 0,-1-1 0 0 0,0 1 0 0 0,0-1-1 0 0,1 0 1 0 0,0 0 0 0 0,-1 0 0 0 0,1 0 0 0 0,0 0 0 0 0,0-1 0 0 0,0 1 0 0 0,0-1 0 0 0,0 0 0 0 0,0 0-1 0 0,0 0 1 0 0,1 0 0 0 0,1 0-11 0 0,96 8 439 0 0,-96-9-420 0 0,51 8 64 0 0,-67 9 91 0 0,-167 109 48 0 0,165-117-219 0 0,0 0 0 0 0,0 0 0 0 0,1 1 0 0 0,1 1 0 0 0,0 0 0 0 0,0 1 0 0 0,1 0-1 0 0,0 0 1 0 0,1 1 0 0 0,1 0 0 0 0,0 1 0 0 0,1 0 0 0 0,-5 14-3 0 0,11-24 7 0 0,0 1 0 0 0,1 0-1 0 0,0-1 1 0 0,0 1 0 0 0,0 0-1 0 0,1-1 1 0 0,-1 1 0 0 0,1-1-1 0 0,0 1 1 0 0,1-1 0 0 0,-1 1-1 0 0,1-1 1 0 0,0 0 0 0 0,0 1-1 0 0,0-1 1 0 0,0 0 0 0 0,1 0-1 0 0,0-1 1 0 0,0 1 0 0 0,0 0-1 0 0,0-1 1 0 0,0 0 0 0 0,1 0-1 0 0,-1 0 1 0 0,1 0 0 0 0,0-1-1 0 0,0 1 1 0 0,0-1 0 0 0,0 0-1 0 0,1 0 1 0 0,-1 0 0 0 0,0-1-1 0 0,1 1 1 0 0,-1-1 0 0 0,1 0-1 0 0,-1-1 1 0 0,1 1 0 0 0,0-1-1 0 0,-1 0 1 0 0,1 0 0 0 0,0 0-1 0 0,-1-1-6 0 0,9 3 22 0 0,0 0-1 0 0,0-2 0 0 0,0 0 0 0 0,0 0 1 0 0,0-1-1 0 0,0-1 0 0 0,0 0 0 0 0,-1-1 1 0 0,1 0-1 0 0,-1-1 0 0 0,1 0 0 0 0,-1-1 1 0 0,0 0-1 0 0,-1-1 0 0 0,0 0 1 0 0,5-4-22 0 0,36-48-1381 0 0,-39 6-3221 0 0,-13 36 1560 0 0,0 7-2443 0 0,0 1-6279 0 0</inkml:trace>
  <inkml:trace contextRef="#ctx0" brushRef="#br0" timeOffset="641.078">203 0 7602 0 0,'0'0'1368'0'0,"0"0"-50"0"0,0 0 210 0 0,0 0 287 0 0,0 0 137 0 0,0 0-158 0 0,0 0-398 0 0,0 0-403 0 0,0 0-272 0 0,0 0-99 0 0,0 0-16 0 0,0 0-4 0 0,0 0-10 0 0,0 0-47 0 0,7 15 1625 0 0,4 10-1840 0 0,-1 0 0 0 0,-1 1 1 0 0,-1 0-1 0 0,-2 0 0 0 0,0 1 0 0 0,-2 0 0 0 0,-1 0 0 0 0,-1 0 0 0 0,-1 1 0 0 0,-1-1 1 0 0,-3 7-331 0 0,3-20 90 0 0,-31 222 438 0 0,12-134-382 0 0,-57 395 299 0 0,59-294-214 0 0,2-119 42 0 0,12-70-177 0 0,4-24-1557 0 0,-1 8 41 0 0,1-6-2068 0 0,0 4-2351 0 0,-1 0-6609 0 0</inkml:trace>
  <inkml:trace contextRef="#ctx0" brushRef="#br0" timeOffset="7878.517">1567 1668 1232 0 0,'0'0'2226'0'0,"0"0"-238"0"0,0 0 20 0 0,0 0 121 0 0,0 0-19 0 0,0 0-212 0 0,0 0-332 0 0,0 0-317 0 0,0 0-219 0 0,0 0-109 0 0,0 0-49 0 0,0 0-42 0 0,2 15 3056 0 0,-17 10-3312 0 0,-7 39 168 0 0,22-55-761 0 0,0-8 1 0 0,-1-1 0 0 0,1 1 0 0 0,0 0 0 0 0,0 0 0 0 0,-1-1 0 0 0,1 1-1 0 0,0 0 1 0 0,0 0 0 0 0,0-1 0 0 0,0 1 0 0 0,0 0 0 0 0,0-1 0 0 0,0 1 0 0 0,1 0 0 0 0,-1 0 0 0 0,0-1 0 0 0,0 1 0 0 0,0 0 0 0 0,1-1 0 0 0,-1 1 0 0 0,0 0-1 0 0,1-1 1 0 0,-1 1 0 0 0,1 0 0 0 0,-1-1 0 0 0,1 1 0 0 0,-1-1 0 0 0,1 1 0 0 0,-1-1 0 0 0,1 1 0 0 0,-1-1 0 0 0,1 0 0 0 0,0 1 0 0 0,-1-1 0 0 0,1 1 0 0 0,0-1-1 0 0,-1 0 1 0 0,1 0 0 0 0,0 1 0 0 0,-1-1 0 0 0,1 0 0 0 0,0 0 0 0 0,0 0 0 0 0,-1 0 0 0 0,1 0 0 0 0,0 0 0 0 0,0 0 0 0 0,-1 0 0 0 0,1 0 0 0 0,0 0 0 0 0,-1 0-1 0 0,1-1 20 0 0,13-30-5221 0 0,-13 18-4128 0 0,-1 6-387 0 0</inkml:trace>
  <inkml:trace contextRef="#ctx0" brushRef="#br0" timeOffset="6461.046">1939 435 0 0 0,'20'10'1120'0'0,"-8"-1"13585"0"0,3 1-11369 0 0,76 12 184 0 0,-47-18-2616 0 0,-44-4-791 0 0,0 0 19 0 0,0 0 14 0 0,-4 1 2715 0 0,-19 2-2583 0 0,-26 0-126 0 0,1 2 0 0 0,-1 2-1 0 0,1 2 1 0 0,-6 4-152 0 0,-89 31 445 0 0,-20 29 366 0 0,120-33-581 0 0,41-33-109 0 0,2-6-98 0 0,0-1-21 0 0,0 0 1 0 0,12 18-2 0 0,16-3 54 0 0,0-1-1 0 0,1-1 1 0 0,1-2-1 0 0,0-1 1 0 0,0-1-1 0 0,1-2 1 0 0,0-1-1 0 0,1-1 1 0 0,-1-1-1 0 0,1-2 0 0 0,0-2 1 0 0,-1-1-1 0 0,7-1-54 0 0,-31 2 17 0 0,5 7 12 0 0,-41 23 33 0 0,-113 58 184 0 0,81-55-199 0 0,-278 158 145 0 0,251-135 32 0 0,85-33-184 0 0,62 9 240 0 0,94-29 124 0 0,-96-6-296 0 0,0-3 0 0 0,0-3 0 0 0,46-13-108 0 0,-35 7 55 0 0,32-10 78 0 0,-66 9-443 0 0,-12 9 592 0 0,-14 3-3344 0 0,-55-3-6762 0 0,37 7 3428 0 0,2 0-5661 0 0</inkml:trace>
  <inkml:trace contextRef="#ctx0" brushRef="#br0" timeOffset="8199.002">1611 1429 4689 0 0,'0'0'3335'0'0,"0"0"-978"0"0,0 0-419 0 0,0 0-71 0 0,0 0-90 0 0,0 0-274 0 0,0 0-397 0 0,0 0-337 0 0,0 0-235 0 0,0 0-141 0 0,0 0-27 0 0,0 0-12 0 0,0 0-1 0 0,-4 5-16 0 0,-13 14-68 0 0,17-19-252 0 0,0 0 0 0 0,0-1 0 0 0,1 1 0 0 0,-1 0-1 0 0,0 0 1 0 0,1-1 0 0 0,-1 1 0 0 0,0 0-1 0 0,1 0 1 0 0,-1-1 0 0 0,0 1 0 0 0,1 0 0 0 0,-1 0-1 0 0,0 0 1 0 0,1 0 0 0 0,-1 0 0 0 0,0-1 0 0 0,1 1-1 0 0,-1 0 1 0 0,1 0 0 0 0,-1 0 0 0 0,0 0 0 0 0,1 0-1 0 0,-1 0 1 0 0,1 0 0 0 0,-1 0 0 0 0,0 1-1 0 0,1-1 1 0 0,-1 0 0 0 0,1 0 0 0 0,-1 0 0 0 0,0 0-1 0 0,1 0 1 0 0,-1 1 0 0 0,0-1 0 0 0,1 0 0 0 0,-1 0-1 0 0,0 1 1 0 0,0-1 0 0 0,1 0 0 0 0,-1 0 0 0 0,0 1-1 0 0,1-1 1 0 0,-1 0 0 0 0,0 1 0 0 0,0-1 0 0 0,0 0-1 0 0,1 1 1 0 0,-1-1 0 0 0,0 0 0 0 0,0 1-1 0 0,0-1 1 0 0,0 1 0 0 0,0-1 0 0 0,0 0 0 0 0,0 1-1 0 0,0-1-16 0 0,0 0 6 0 0,22-22-368 0 0,-20 8-8274 0 0,-2 13-2115 0 0</inkml:trace>
  <inkml:trace contextRef="#ctx0" brushRef="#br0" timeOffset="10012.833">2193 1296 0 0 0,'0'0'720'0'0,"0"0"838"0"0,0 0 373 0 0,0 0 119 0 0,0 0-75 0 0,0 0-227 0 0,0 0-288 0 0,0 0-234 0 0,0 0-143 0 0,0 0-78 0 0,0 0-51 0 0,0 0-75 0 0,2 10 2493 0 0,0-5 5665 0 0,7-46-8351 0 0,8 3-663 0 0,1 1 1 0 0,2 0 0 0 0,2 1 0 0 0,1 1-1 0 0,13-14-23 0 0,-25 35 10 0 0,7-10 15 0 0,0 2-1 0 0,1 0 0 0 0,1 1 1 0 0,1 1-1 0 0,1 1 0 0 0,2 0-24 0 0,-8 11-148 0 0,5 41 168 0 0,-16-20-18 0 0,-2 0 0 0 0,1 0 0 0 0,-2 1-1 0 0,0-1 1 0 0,0 1 0 0 0,-1-1 0 0 0,-1 1-1 0 0,0 0 1 0 0,-2 9-2 0 0,1 13 8 0 0,-1-12-26 0 0,-1 0-1 0 0,-1-1 0 0 0,-1 1 0 0 0,0-1 1 0 0,-2 0-1 0 0,-4 7 19 0 0,8-21-13 0 0,-10 14-63 0 0,13-23 56 0 0,0 0 7 0 0,0 0-6 0 0,0 0 7 0 0,0 0 1 0 0,0 0 13 0 0,0 0-4 0 0,3-11 37 0 0,42-70-35 0 0,3 2-1 0 0,4 3 1 0 0,59-66 0 0 0,-40 68 57 0 0,-71 74-59 0 0,0 1 1 0 0,0-1-1 0 0,0 1 0 0 0,0 0 1 0 0,0-1-1 0 0,0 1 0 0 0,0-1 1 0 0,0 1-1 0 0,0-1 0 0 0,0 1 1 0 0,1-1-1 0 0,-1 1 0 0 0,0-1 1 0 0,0 1-1 0 0,1-1 0 0 0,-1 0 0 0 0,0 1 1 0 0,0-1-1 0 0,1 1 0 0 0,-1-1 1 0 0,1 0-1 0 0,-1 1 0 0 0,0-1 1 0 0,1 1-1 0 0,-1-1 0 0 0,1 0 1 0 0,-1 0-1 0 0,1 1 0 0 0,-1-1 1 0 0,0 0-1 0 0,1 0 0 0 0,-1 0 1 0 0,1 1-1 0 0,0-1 0 0 0,-1 0 1 0 0,1 0-1 0 0,-1 0 0 0 0,1 0 1 0 0,-1 0-1 0 0,1 0 0 0 0,-1 0 1 0 0,1 0-1 0 0,-1 0 0 0 0,1 0 1 0 0,-1-1-1 0 0,1 1 0 0 0,-1 0 0 0 0,1 0 1 0 0,-1 0-1 0 0,1-1 0 0 0,-1 1 1 0 0,1 0-1 0 0,-1 0 0 0 0,0-1 1 0 0,1 1-1 0 0,-1 0 0 0 0,1-1 1 0 0,-1 1-1 0 0,0-1 0 0 0,1 1 1 0 0,-1 0-1 0 0,0-1 0 0 0,1 1 1 0 0,-1-1-1 0 0,0 1 0 0 0,0-1 2 0 0,3 27 64 0 0,-1 0-1 0 0,-1 0 1 0 0,-1 1 0 0 0,-1-1-1 0 0,-2 0 1 0 0,-3 15-64 0 0,-5 56 180 0 0,-3 28 48 0 0,3-84-734 0 0,11-41 237 0 0,0 0-102 0 0,-3-3-2374 0 0,2 3-1716 0 0,1-1-4876 0 0,-2 1-2746 0 0</inkml:trace>
  <inkml:trace contextRef="#ctx0" brushRef="#br0" timeOffset="10350.704">2997 1370 14995 0 0,'0'0'1997'0'0,"0"0"-810"0"0,0 0-267 0 0,0 0 123 0 0,0 0 132 0 0,0 0-26 0 0,0 0-245 0 0,0 0-261 0 0,0 0-219 0 0,0 0-112 0 0,0 0-57 0 0,0 0-48 0 0,0 0-27 0 0,-8 17-32 0 0,-24 52-20 0 0,23-40-901 0 0,18-40-2299 0 0,-7 9 2339 0 0,4-12-6071 0 0,-5 11 3417 0 0,3-5-7511 0 0</inkml:trace>
  <inkml:trace contextRef="#ctx0" brushRef="#br0" timeOffset="10549.148">3088 1038 14683 0 0,'0'0'1713'0'0,"0"0"-261"0"0,0 0-80 0 0,0 0-22 0 0,0 0-121 0 0,0 0-247 0 0,0 0-279 0 0,0 0-245 0 0,0 0-184 0 0,0 0-122 0 0,0 0-49 0 0,0 0-37 0 0,0 0-30 0 0,-4 0-33 0 0,-15 11-803 0 0,19-10-127 0 0,0-1-704 0 0,0 0-1538 0 0,0 0-3634 0 0,0 0-4443 0 0</inkml:trace>
  <inkml:trace contextRef="#ctx0" brushRef="#br0" timeOffset="11582.874">3205 792 4289 0 0,'0'0'3054'0'0,"0"0"-682"0"0,0 0-295 0 0,0 0-94 0 0,0 0-131 0 0,0 0-245 0 0,0 0-354 0 0,0 0-320 0 0,0 0-237 0 0,0 0-150 0 0,0 0-94 0 0,0 0-65 0 0,0 0-53 0 0,-6 4 708 0 0,89 2 2639 0 0,33-56-2569 0 0,-116 50-1106 0 0,-1 1 0 0 0,1 0 0 0 0,0-1 0 0 0,-1 1 0 0 0,1 0 0 0 0,0-1 0 0 0,0 1 0 0 0,-1-1 0 0 0,1 1 0 0 0,0 0 0 0 0,0 0 0 0 0,0-1 0 0 0,0 1 0 0 0,0 0 0 0 0,0-1 0 0 0,0 1 0 0 0,0 0-1 0 0,0-1 1 0 0,0 1 0 0 0,1 0 0 0 0,-1-1 0 0 0,0 1 0 0 0,0 0 0 0 0,1-1 0 0 0,-1 1 0 0 0,0-1 0 0 0,1 1 0 0 0,-1 0 0 0 0,0-1 0 0 0,1 1 0 0 0,-1-1 0 0 0,1 1 0 0 0,-1-1 0 0 0,1 1 0 0 0,-1-1 0 0 0,1 0 0 0 0,0 1 0 0 0,-1-1 0 0 0,1 0 0 0 0,-1 1 0 0 0,1-1 0 0 0,0 0 0 0 0,-1 0 0 0 0,1 1 0 0 0,0-1 0 0 0,-1 0 0 0 0,1 0 0 0 0,0 0 0 0 0,-1 0 0 0 0,1 0 0 0 0,0 0 0 0 0,-1 0 0 0 0,1 0 0 0 0,0 0 0 0 0,-1 0 0 0 0,1-1 0 0 0,0 1 0 0 0,-1 0 0 0 0,1 0 0 0 0,0-1-1 0 0,-1 1 1 0 0,1 0 0 0 0,-1-1 0 0 0,1 1 0 0 0,0 0 0 0 0,-1-1 0 0 0,1 1-6 0 0,-2 15 17 0 0,1 213 301 0 0,46-37-344 0 0,-9-69 90 0 0,-23-96 707 0 0,-4-74-400 0 0,170-305-263 0 0,-171 329-569 0 0,28-81 1427 0 0,-28 31-7356 0 0,-11 78-1569 0 0,1 0-3617 0 0</inkml:trace>
  <inkml:trace contextRef="#ctx0" brushRef="#br0" timeOffset="25185.289">3194 597 1056 0 0,'0'0'1609'0'0,"0"0"-49"0"0,0 0 67 0 0,0 0 85 0 0,0 0-42 0 0,0 0-200 0 0,0 0-193 0 0,0 0-93 0 0,0 0-30 0 0,0 0 2 0 0,0 0-47 0 0,18 7 6968 0 0,124-7-5259 0 0,109-12-1731 0 0,-182 13-955 0 0,-47 5 447 0 0,-24-9 859 0 0,-2-1-1438 0 0,-72-72 310 0 0,51 61-198 0 0,20-9-2575 0 0,7 7-7139 0 0,-2 10-2453 0 0</inkml:trace>
  <inkml:trace contextRef="#ctx0" brushRef="#br0" timeOffset="28350.218">4060 667 0 0 0,'0'0'1239'0'0,"0"0"225"0"0,0 0 85 0 0,0 0 24 0 0,0 0 29 0 0,0 0-26 0 0,0 0-51 0 0,0 0-105 0 0,0 0-135 0 0,4-3-144 0 0,15-7-121 0 0,-15 8-81 0 0,-4 2-115 0 0,0 0-93 0 0,0 3 5144 0 0,-4 12-3370 0 0,-106 77-1553 0 0,149-114-5518 0 0,-35 19 3129 0 0,0-2-1881 0 0,-2 2-2692 0 0,-1 0-5815 0 0</inkml:trace>
  <inkml:trace contextRef="#ctx0" brushRef="#br0" timeOffset="29043.991">3732 1362 1776 0 0,'0'0'2240'0'0,"0"0"-301"0"0,0 0-102 0 0,0 0-20 0 0,0 0-89 0 0,0 0-273 0 0,0 0-364 0 0,0 0-280 0 0,0 0-126 0 0,0 0 27 0 0,0 0 94 0 0,0 0 101 0 0,0 0 17 0 0,7 5 3512 0 0,-35 56-1309 0 0,14-12-2800 0 0,14-47-305 0 0,0-1 1 0 0,0 1 0 0 0,0-1 0 0 0,0 1 0 0 0,1-1-1 0 0,-1 1 1 0 0,0-1 0 0 0,1 1 0 0 0,-1-1-1 0 0,1 1 1 0 0,-1-1 0 0 0,1 0 0 0 0,0 1-1 0 0,0-1 1 0 0,0 0 0 0 0,0 0 0 0 0,0 1-1 0 0,0-1 1 0 0,0 0 0 0 0,0 0 0 0 0,0 0 0 0 0,0 0-1 0 0,0 0 1 0 0,1-1 0 0 0,-1 1 0 0 0,0 0-1 0 0,1 0 1 0 0,-1-1 0 0 0,1 1 0 0 0,-1-1-1 0 0,0 1 1 0 0,1-1 0 0 0,-1 0 0 0 0,1 0 0 0 0,0 0-1 0 0,-1 1 1 0 0,1-1 0 0 0,-1-1 0 0 0,1 1-1 0 0,-1 0 1 0 0,1 0 0 0 0,-1-1-23 0 0,23-10-572 0 0,-24 2-2755 0 0,-4-4-3488 0 0,2 10-1931 0 0</inkml:trace>
  <inkml:trace contextRef="#ctx0" brushRef="#br0" timeOffset="29543.002">3828 1127 7490 0 0,'0'0'2491'0'0,"0"0"-351"0"0,0 0-139 0 0,0 0-105 0 0,0 0-176 0 0,0 0-321 0 0,0 0-372 0 0,0 0-283 0 0,0 0-143 0 0,0 0-21 0 0,0 0 16 0 0,0 0-3 0 0,0 0-38 0 0,0 0-69 0 0,0 0-84 0 0,-6 8 1088 0 0,-19 6-882 0 0,24-14-567 0 0,1 0-6 0 0,0 0 2 0 0,0 0-5 0 0,0 0-8 0 0,0 0-6 0 0,0 0-2 0 0,0 0-2 0 0,0 0-2 0 0,0 0 3 0 0,0 0-23 0 0,21-15 119 0 0,-10 2-1549 0 0,-2 0-5733 0 0,-5 6-4497 0 0</inkml:trace>
  <inkml:trace contextRef="#ctx0" brushRef="#br0" timeOffset="57280.524">4536 957 0 0 0,'0'0'1420'0'0,"0"0"330"0"0,0 0 169 0 0,0 0-59 0 0,0 0-267 0 0,0 0-301 0 0,0 0-252 0 0,0 0-207 0 0,0 0-81 0 0,1-3-39 0 0,4-16 675 0 0,-5 19-755 0 0,0 0-31 0 0,0 0-38 0 0,0 0-26 0 0,0 0-21 0 0,0 0-31 0 0,0 0-35 0 0,0 0 3 0 0,0 0 8 0 0,0 0 3 0 0,0 0 21 0 0,0 0-38 0 0,4 8 3515 0 0,89-27-1003 0 0,178 16-1280 0 0,-252 8-1404 0 0,-16-1-1856 0 0,-14-2-4016 0 0,1 3-2842 0 0,7-3 3733 0 0,-2 2-4521 0 0</inkml:trace>
  <inkml:trace contextRef="#ctx0" brushRef="#br0" timeOffset="58080.874">4483 1208 0 0 0,'0'0'717'0'0,"0"0"838"0"0,0 0 421 0 0,0 0 183 0 0,0 0 48 0 0,0 0-201 0 0,0 0-369 0 0,0 0-296 0 0,0 0-179 0 0,0 0-76 0 0,0 0-47 0 0,0 0-87 0 0,2-1-130 0 0,10-6 889 0 0,-11 7-1289 0 0,-1 0-28 0 0,17 5 2496 0 0,-4-2-2449 0 0,0-1 0 0 0,1 0 0 0 0,-1 0 1 0 0,1-2-1 0 0,0 0 0 0 0,-1 0 0 0 0,1-1 0 0 0,0-1 1 0 0,12-3-442 0 0,13 0 382 0 0,154-3 690 0 0,-193 8-1055 0 0,0 0-1 0 0,0 0 4 0 0,0 0 6 0 0,0 0-38 0 0,0 0 0 0 0,0 0 22 0 0,0 0 1 0 0,0 0-18 0 0,33-4 222 0 0,-7-3-108 0 0,-26 7-78 0 0,0 0-14 0 0,0 0-6 0 0,0 0-12 0 0,0 0 26 0 0,0 0 4 0 0,0 0-5 0 0,0 0-26 0 0,0 0 6 0 0,0 0-9 0 0,0 0-4 0 0,0 0 13 0 0,0 0-2 0 0,0 0 18 0 0,0 0 5 0 0,0 0-6 0 0,0 0-2 0 0,0 0-6 0 0,0 0 1 0 0,0 0 0 0 0,-3-2-2249 0 0,1-4-2802 0 0,2 3-812 0 0,0-1-6151 0 0</inkml:trace>
  <inkml:trace contextRef="#ctx0" brushRef="#br0" timeOffset="61897.886">5576 645 664 0 0,'0'0'3322'0'0,"0"0"-1276"0"0,0 0-558 0 0,0 0 2 0 0,0 0 197 0 0,0 0 139 0 0,0 0-123 0 0,0 0-303 0 0,0 0-301 0 0,0 0-259 0 0,0 0-146 0 0,5-6-64 0 0,13-16-23 0 0,-12 17 5634 0 0,-2 7-3357 0 0,-3 17-2844 0 0,-1-17 389 0 0,0 41-244 0 0,-1 0 0 0 0,-2 0 0 0 0,-3 0 0 0 0,-6 26-185 0 0,-42 167 263 0 0,7-86-183 0 0,37-105-20 0 0,10-45-25 0 0,9 3 232 0 0,39-9 30 0 0,95-28-33 0 0,11 12-149 0 0,-112 15-33 0 0,-42 7-71 0 0,0 0 2 0 0,0 0-3 0 0,0 0-2 0 0,0 0 0 0 0,0 0 4 0 0,0 0 14 0 0,0 0-2 0 0,0 0-12 0 0,0 0-17 0 0,0 0 10 0 0,0 0-14 0 0,0 0 0 0 0,0 0 1 0 0,0 0 2 0 0,0 0 12 0 0,0 0 6 0 0,-25 0-3156 0 0,19 0 1443 0 0,-4 0-1112 0 0,5-3-5417 0 0,3 2-3900 0 0</inkml:trace>
  <inkml:trace contextRef="#ctx0" brushRef="#br0" timeOffset="67371.853">6294 1053 0 0 0,'0'0'548'0'0,"0"0"1008"0"0,0 0 401 0 0,0 0 137 0 0,0 0-50 0 0,0 0-278 0 0,0 0-386 0 0,0 0-326 0 0,0 0-178 0 0,0 0-57 0 0,0 0 1 0 0,1 1 435 0 0,0 1 7553 0 0,-3-1-8622 0 0,-6 0-135 0 0,0 0 0 0 0,1 1 0 0 0,-1 0 1 0 0,1 1-1 0 0,-1-1 0 0 0,1 1 1 0 0,0 1-1 0 0,0-1 0 0 0,1 1 0 0 0,-1 1 1 0 0,1-1-1 0 0,-1 1 0 0 0,1 0 0 0 0,1 0 1 0 0,-1 1-1 0 0,1 0 0 0 0,0 0 0 0 0,0 0 1 0 0,1 0-1 0 0,0 1 0 0 0,0 0 0 0 0,0 0 1 0 0,0 3-52 0 0,-8 17 49 0 0,-17 80 304 0 0,35-52-110 0 0,31-19 287 0 0,7-22 129 0 0,28-14 105 0 0,23-40-279 0 0,-93 40-468 0 0,-1-1 0 0 0,1 0 0 0 0,0 0 0 0 0,0 1 0 0 0,0-1 0 0 0,0 0 0 0 0,-1-1 0 0 0,1 1 0 0 0,-1 0 0 0 0,1 0 0 0 0,-1-1 0 0 0,1 1 0 0 0,-1-1 0 0 0,0 1 0 0 0,1-1 0 0 0,-1 0 0 0 0,0 1 0 0 0,0-1 0 0 0,0 0 0 0 0,0 0 0 0 0,-1 0 0 0 0,1 1 0 0 0,0-1 1 0 0,-1 0-1 0 0,0 0 0 0 0,1 0 0 0 0,-1 0 0 0 0,0 0 0 0 0,0 0 0 0 0,0 0 0 0 0,0 0 0 0 0,0 0 0 0 0,0 0 0 0 0,-1-1-17 0 0,-35-15-15 0 0,-23-11-24 0 0,33 17 69 0 0,28 8 240 0 0,-2 4-248 0 0,15 0 122 0 0,171-6 245 0 0,-138 1-774 0 0,-48-3-2272 0 0,0 5-568 0 0,0-1-3425 0 0,0 1-5757 0 0</inkml:trace>
  <inkml:trace contextRef="#ctx0" brushRef="#br0" timeOffset="71617.045">5298 372 2593 0 0,'0'0'2888'0'0,"0"0"-733"0"0,0 0-286 0 0,0 0 3 0 0,0 0 11 0 0,0 0-133 0 0,0 0-283 0 0,0 0-351 0 0,0 0-289 0 0,0 0-158 0 0,0 0-60 0 0,-7 4 4904 0 0,49 3-2557 0 0,-2-6-2373 0 0,74-6 217 0 0,80-26-134 0 0,-129 29-501 0 0,-65 2-129 0 0,0 0-14 0 0,0 0-5 0 0,0 0 4 0 0,0 0-1 0 0,0 0 10 0 0,0 0-2 0 0,-27 0 936 0 0,15-5-946 0 0,1 0 1 0 0,-1-1-1 0 0,1 0 1 0 0,1 0-1 0 0,-1-1 1 0 0,1-1-1 0 0,0 0 1 0 0,1 0-1 0 0,0-1 1 0 0,0 0-1 0 0,1-1 1 0 0,0 1-1 0 0,-3-7-18 0 0,4 7 28 0 0,-1 1 275 0 0,0-4-3527 0 0,16 10-5824 0 0,-4 2-3248 0 0</inkml:trace>
  <inkml:trace contextRef="#ctx0" brushRef="#br0" timeOffset="78932.971">6871 895 0 0 0,'0'0'589'0'0,"0"0"852"0"0,0 0 330 0 0,0 0 41 0 0,0 0-106 0 0,0 0-184 0 0,0 0-147 0 0,0 0-73 0 0,0 0-19 0 0,0 0 19 0 0,15 14 9660 0 0,-8-9-11122 0 0,80 13 2537 0 0,254-37-174 0 0,-195 12-2082 0 0,-165 2-3492 0 0,7 1-1076 0 0,0 2-5298 0 0,7 2-1714 0 0</inkml:trace>
  <inkml:trace contextRef="#ctx0" brushRef="#br0" timeOffset="79793.409">6935 1094 744 0 0,'0'0'2015'0'0,"0"0"-373"0"0,0 0-142 0 0,0 0 43 0 0,0 0 30 0 0,0 0-138 0 0,0 0-261 0 0,0 0-275 0 0,0 0-212 0 0,0 0-95 0 0,0 0 6 0 0,0 0 75 0 0,0 0 87 0 0,-4 4 4492 0 0,-6 3-4329 0 0,-2 0 3671 0 0,-24 8-3379 0 0,145-4 7 0 0,216-22-154 0 0,-197 0-812 0 0,-85 8-191 0 0,-35 2 193 0 0,-9 1-266 0 0,1 0-4 0 0,0 0-12 0 0,-23 0-1382 0 0,13-6-670 0 0,8 0-6075 0 0,2 3-3955 0 0</inkml:trace>
  <inkml:trace contextRef="#ctx0" brushRef="#br0" timeOffset="80400.735">8454 696 3897 0 0,'0'0'2458'0'0,"0"0"-446"0"0,0 0-250 0 0,0 0-67 0 0,0 0-11 0 0,0 0-121 0 0,0 0-212 0 0,0 0-248 0 0,0 0-192 0 0,0 0-138 0 0,0 0-66 0 0,0 0-19 0 0,-10-3-31 0 0,-33-9-17 0 0,38 11-495 0 0,0 1 0 0 0,0-1 0 0 0,0 1 0 0 0,-1 0 0 0 0,1 1 0 0 0,0-1-1 0 0,0 1 1 0 0,0 0 0 0 0,0 1 0 0 0,0-1 0 0 0,0 1 0 0 0,1 0 0 0 0,-1 0 0 0 0,0 0 0 0 0,1 1 0 0 0,0 0 0 0 0,-1-1 0 0 0,1 2 0 0 0,-2 1-145 0 0,-2 0 185 0 0,-11 6-94 0 0,1 1 0 0 0,1 1 1 0 0,-1 0-1 0 0,2 1 0 0 0,0 1 0 0 0,1 1 0 0 0,0 0 1 0 0,2 1-1 0 0,0 0 0 0 0,0 1 0 0 0,2 1 0 0 0,0 0 1 0 0,1 0-1 0 0,1 1 0 0 0,1 0 0 0 0,1 1 0 0 0,1 0 0 0 0,0 0 1 0 0,2 0-1 0 0,0 0 0 0 0,1 7-91 0 0,3-22 20 0 0,1 0 0 0 0,0 0 0 0 0,0 0 0 0 0,0-1 0 0 0,0 1 0 0 0,1 0 0 0 0,0-1 0 0 0,0 1 0 0 0,0-1 0 0 0,1 0 0 0 0,0 0 0 0 0,0 0 0 0 0,0 0 0 0 0,1 0 0 0 0,-1-1 0 0 0,1 1 0 0 0,0-1 0 0 0,1 0 0 0 0,-1 0-1 0 0,1-1 1 0 0,0 1 0 0 0,-1-1 0 0 0,1 0 0 0 0,1 0 0 0 0,-1-1 0 0 0,0 1 0 0 0,4 0-20 0 0,9 3 162 0 0,0 0 0 0 0,1-1 0 0 0,-1-1 1 0 0,1-1-1 0 0,0 0 0 0 0,0-2 0 0 0,17 0-162 0 0,13-1 288 0 0,-1-2-1 0 0,1-3 1 0 0,-1-1 0 0 0,-1-3 0 0 0,1-1 0 0 0,43-17-288 0 0,-49 13 162 0 0,-1-3 1 0 0,-1-1 0 0 0,-1-2-1 0 0,0-2 1 0 0,0-2-163 0 0,-27 16 29 0 0,0-1 0 0 0,0 0 1 0 0,-1 0-1 0 0,0-1 0 0 0,-1-1 0 0 0,0 0 0 0 0,0 0 0 0 0,-2-1 1 0 0,1 0-1 0 0,-1 0 0 0 0,-1-1 0 0 0,0 0 0 0 0,-1-1 1 0 0,-1 0-1 0 0,0 1 0 0 0,3-15-29 0 0,-6 20-12 0 0,-2 0 1 0 0,1-1-1 0 0,-1 1 0 0 0,0 0 1 0 0,-1-1-1 0 0,0 1 0 0 0,0 0 0 0 0,-1 0 1 0 0,0-1-1 0 0,0 1 0 0 0,-1 0 1 0 0,0 1-1 0 0,0-1 0 0 0,-1 1 1 0 0,0-1-1 0 0,0 1 0 0 0,-1 0 1 0 0,0 0-1 0 0,0 1 0 0 0,0 0 0 0 0,-1 0 1 0 0,0 0-1 0 0,-1 0 0 0 0,1 1 1 0 0,-1 0-1 0 0,-6-3 12 0 0,-7-4-144 0 0,-1 1-1 0 0,-1 1 1 0 0,0 1-1 0 0,0 0 1 0 0,0 2 0 0 0,-1 1-1 0 0,0 1 1 0 0,-1 0-1 0 0,1 2 1 0 0,-1 1-1 0 0,1 1 1 0 0,-1 1 0 0 0,0 1-1 0 0,-16 2 145 0 0,7 3-606 0 0,1 0 0 0 0,0 2 0 0 0,0 1 0 0 0,1 2 0 0 0,0 1-1 0 0,-4 4 607 0 0,-35 18-3655 0 0,2 1-3358 0 0,62-32 6151 0 0,-26 13-11009 0 0</inkml:trace>
  <inkml:trace contextRef="#ctx0" brushRef="#br0" timeOffset="81223.205">7977 980 7338 0 0,'0'0'2141'0'0,"0"0"-494"0"0,0 0-277 0 0,0 0-140 0 0,0 0-162 0 0,0 0-161 0 0,0 0-179 0 0,0 0-172 0 0,0 0-105 0 0,0 0-17 0 0,0 0 28 0 0,0 0 86 0 0,0 0 106 0 0,-9-2 58 0 0,-52-7 1467 0 0,61 8-2048 0 0,1 1 1 0 0,-1 0 0 0 0,1 0-1 0 0,-1 0 1 0 0,0 0 0 0 0,1 0-1 0 0,-1 0 1 0 0,1 0-1 0 0,-1 0 1 0 0,0 1 0 0 0,1-1-1 0 0,-1 0 1 0 0,0 0 0 0 0,1 0-1 0 0,-1 0 1 0 0,0 0-1 0 0,1 1 1 0 0,-1-1 0 0 0,0 0-1 0 0,1 0 1 0 0,-1 0 0 0 0,0 1-1 0 0,1-1 1 0 0,-1 0-1 0 0,0 1 1 0 0,0-1 0 0 0,1 0-1 0 0,-1 1 1 0 0,0-1 0 0 0,0 0-1 0 0,0 1 1 0 0,1-1-1 0 0,-1 0 1 0 0,0 1 0 0 0,0-1-1 0 0,0 0 1 0 0,0 1 0 0 0,0-1-1 0 0,0 1 1 0 0,0-1-1 0 0,0 0 1 0 0,0 1 0 0 0,0-1-1 0 0,0 1 1 0 0,0-1 0 0 0,0 0-1 0 0,0 1 1 0 0,0-1-1 0 0,0 0 1 0 0,-1 1 0 0 0,1-1-1 0 0,0 1 1 0 0,0-1 0 0 0,0 0-1 0 0,-1 1 1 0 0,1-1-1 0 0,0 0 1 0 0,0 0 0 0 0,-1 1-1 0 0,1-1-131 0 0,12 10 377 0 0,13-7 580 0 0,132-2-491 0 0,-64-6-290 0 0,-1-3 1 0 0,58-15-177 0 0,2 0 44 0 0,92-13 37 0 0,219-21 86 0 0,-456 57-167 0 0,11-2 0 0 0,1 1 0 0 0,-1 1 0 0 0,1 0 0 0 0,0 2 0 0 0,-1 0 0 0 0,1 1 0 0 0,15 4 0 0 0,-25-6 0 0 0,-8-1 0 0 0,-2 0 0 0 0,-1 0 0 0 0,0 0 0 0 0,-10 0-1670 0 0,-4-13-1821 0 0,5 6-4121 0 0,11 6 6597 0 0,-3 0-12059 0 0</inkml:trace>
  <inkml:trace contextRef="#ctx0" brushRef="#br1" timeOffset="125944.545">1153 1837 0 0 0,'4'6'5402'0'0,"12"11"-4148"0"0,55-10 1175 0 0,198-18-1014 0 0,296 11 914 0 0,-431-11-1640 0 0,33-5 91 0 0,142 2 564 0 0,486 11 236 0 0,-502-16-1382 0 0,-123 0-16 0 0,-20 1-123 0 0,144 4-14 0 0,119-5 81 0 0,-207 8-110 0 0,27 8-47 0 0,255-12 52 0 0,-139 11-11 0 0,-54-11 3 0 0,-188 8 10 0 0,17 0-38 0 0,165-9-34 0 0,290-9 22 0 0,9-12 102 0 0,-86 16 13 0 0,-246 14-31 0 0,235-19 302 0 0,-285 10 198 0 0,-113 8-426 0 0,-75-17 2683 0 0,-15 11-3157 0 0,78-248 686 0 0,81-47 12 0 0,-140 199 988 0 0,-22 109-1266 0 0,0 1-20 0 0,0 0-17 0 0,0 0-14 0 0,0 0-13 0 0,0 0-14 0 0,0 0 3 0 0,0 0-8 0 0,0 0-5 0 0,0 0 10 0 0,0 0-13 0 0,0 0 18 0 0,0 0 10 0 0,209 26 471 0 0,35-22-19 0 0,-244-4-440 0 0,-1-1 1 0 0,1 1 0 0 0,0-1 0 0 0,-1 1 0 0 0,1-1 0 0 0,0 1 0 0 0,0-1 0 0 0,-1 1-1 0 0,1-1 1 0 0,0 1 0 0 0,0-1 0 0 0,0 1 0 0 0,0-1 0 0 0,0 1 0 0 0,0-1 0 0 0,0 1-1 0 0,-1-1 1 0 0,2 1 0 0 0,-1-1 0 0 0,0 0 0 0 0,0 1 0 0 0,0-1 0 0 0,0 1-1 0 0,0-1 1 0 0,0 1 0 0 0,0-1 0 0 0,1 1 0 0 0,-1-1 0 0 0,0 1 0 0 0,0-1 0 0 0,1 1-1 0 0,-1 0 1 0 0,0-1 0 0 0,1 1 0 0 0,-1-1 0 0 0,1 1 0 0 0,-1 0 0 0 0,0-1-1 0 0,1 1 1 0 0,-1 0 0 0 0,1-1 0 0 0,-1 1 0 0 0,1 0 0 0 0,-1 0 0 0 0,1 0 0 0 0,-1-1-1 0 0,1 1 1 0 0,-1 0 0 0 0,1 0 0 0 0,-1 0 0 0 0,1 0 0 0 0,-1 0 0 0 0,1 0 0 0 0,0 0-1 0 0,-1 0 1 0 0,1 0 0 0 0,-1 0 0 0 0,1 0 0 0 0,-1 0 0 0 0,1 0 0 0 0,-1 1-1 0 0,1-1 1 0 0,-1 0 0 0 0,1 0 0 0 0,-1 1 0 0 0,1-1 0 0 0,-1 0 0 0 0,1 0-27 0 0,-5-10 4 0 0,-9 5-4 0 0,-43-53 9 0 0,-8-19 59 0 0,64 76-81 0 0,0 1-1 0 0,0-1 1 0 0,0 0 0 0 0,-1 1-1 0 0,1-1 1 0 0,0 0 0 0 0,-1 1-1 0 0,1-1 1 0 0,-1 0 0 0 0,1 1-1 0 0,-1-1 1 0 0,1 1 0 0 0,-1-1-1 0 0,1 1 1 0 0,-1-1 0 0 0,1 1-1 0 0,-1-1 1 0 0,0 1 0 0 0,1 0-1 0 0,-1-1 1 0 0,0 1 0 0 0,1 0-1 0 0,-1 0 1 0 0,0-1 0 0 0,1 1-1 0 0,-1 0 1 0 0,0 0 0 0 0,0 0-1 0 0,1 0 1 0 0,-1 0 0 0 0,0 0-1 0 0,0 0 1 0 0,1 0 0 0 0,-1 0-1 0 0,0 0 1 0 0,0 0 0 0 0,1 1-1 0 0,-1-1 1 0 0,0 0 0 0 0,1 0-1 0 0,-1 1 1 0 0,0-1 0 0 0,1 0-1 0 0,-1 1 1 0 0,0-1 0 0 0,1 1-1 0 0,-1-1 1 0 0,1 1 0 0 0,-1-1-1 0 0,0 1 14 0 0,-58 156-20 0 0,46-95 78 0 0,3 0-1 0 0,3 1 0 0 0,3 0 1 0 0,2 37-58 0 0,2-100 5 0 0,0 0-1 0 0,0 0 40 0 0,20-45 1526 0 0,-8 14-1569 0 0,1 1 0 0 0,1 1 0 0 0,2 0 0 0 0,0 1 0 0 0,3 1 0 0 0,0 0-1 0 0,74-83-1801 0 0,-90 104-1010 0 0,-3 4-958 0 0,0 2-4153 0 0,0 0-3578 0 0</inkml:trace>
  <inkml:trace contextRef="#ctx0" brushRef="#br1" timeOffset="128837.634">10864 538 6721 0 0,'0'0'937'0'0,"0"0"-435"0"0,0 0-236 0 0,0 0 282 0 0,0 0 563 0 0,0 0 426 0 0,0 0 135 0 0,0 0-124 0 0,0 0-289 0 0,0 0-244 0 0,0 0-187 0 0,24 2-119 0 0,80 4-50 0 0,-23-20 720 0 0,-60 6-984 0 0,-3 0-245 0 0,0 1-1 0 0,0-2 1 0 0,-1-1 0 0 0,0 0-1 0 0,0-1 1 0 0,-1-1 0 0 0,-1 0 0 0 0,0-1-1 0 0,-1-1 1 0 0,0 0 0 0 0,-1-1-1 0 0,-1 0 1 0 0,0-1 0 0 0,-1-1 0 0 0,-1 0-1 0 0,0 0 1 0 0,-1-1 0 0 0,-2 0-1 0 0,3-6-149 0 0,-9 21 20 0 0,1 0 0 0 0,0 1 0 0 0,-1-1 0 0 0,0 0 0 0 0,0 0 0 0 0,0 0-1 0 0,0-1 1 0 0,0 1 0 0 0,0 0 0 0 0,-1 0 0 0 0,0 0 0 0 0,0-1-1 0 0,1 1 1 0 0,-2 0 0 0 0,1 0 0 0 0,0-1 0 0 0,-1 1 0 0 0,1 0 0 0 0,-1 0-1 0 0,0 0 1 0 0,0 0 0 0 0,-1 0 0 0 0,1 0 0 0 0,0 0 0 0 0,-1 0 0 0 0,0 0-1 0 0,0 1 1 0 0,1-1 0 0 0,-2 1 0 0 0,1-1 0 0 0,0 1 0 0 0,0 0-1 0 0,-1 0 1 0 0,1 0 0 0 0,-1 0 0 0 0,0 0 0 0 0,0 0 0 0 0,1 1 0 0 0,-1-1-1 0 0,0 1 1 0 0,0 0 0 0 0,0 0 0 0 0,-2 0-20 0 0,1 2-5 0 0,1 0 0 0 0,0 1 0 0 0,0-1-1 0 0,0 1 1 0 0,0-1 0 0 0,1 1 0 0 0,-1 0 0 0 0,0 1 0 0 0,1-1-1 0 0,-1 0 1 0 0,1 1 0 0 0,0-1 0 0 0,0 1 0 0 0,0 0 0 0 0,0-1 0 0 0,0 1-1 0 0,1 0 1 0 0,-1 2 5 0 0,-4 4-3 0 0,-15 28 6 0 0,2 0 0 0 0,2 2 1 0 0,1 0-1 0 0,2 1 0 0 0,2 0 0 0 0,2 1 1 0 0,1 0-1 0 0,3 0 0 0 0,-1 20-3 0 0,-20 97 16 0 0,-34 66 7 0 0,50-192-14 0 0,-2 0 1 0 0,-1-2-1 0 0,-1 0 1 0 0,-2 0-1 0 0,0-1 1 0 0,-2-1-1 0 0,-2-1 1 0 0,0-1-1 0 0,-2-1 1 0 0,0-1-1 0 0,-10 6-9 0 0,22-19 19 0 0,-1 0 0 0 0,0-1 0 0 0,0-1 0 0 0,-1 0 0 0 0,0-1 0 0 0,-1 0 0 0 0,0-1 0 0 0,0 0 0 0 0,-1-1 1 0 0,0-1-1 0 0,0 0 0 0 0,0-2 0 0 0,0 1 0 0 0,-9-1-19 0 0,23-3 6 0 0,-1-1 0 0 0,1 0 0 0 0,0 0 0 0 0,0 0 0 0 0,0 0 1 0 0,0-1-1 0 0,0 1 0 0 0,1 0 0 0 0,-1 0 0 0 0,0 0 0 0 0,0-1 0 0 0,1 1 0 0 0,-1-1 1 0 0,1 1-1 0 0,-1 0 0 0 0,1-1 0 0 0,0 1 0 0 0,-1-1 0 0 0,1 1 0 0 0,0-1 1 0 0,0 1-1 0 0,0-1 0 0 0,0 1 0 0 0,0 0 0 0 0,0-1 0 0 0,1 1 0 0 0,-1-1 0 0 0,0 1 1 0 0,1-1-1 0 0,-1 1 0 0 0,1 0 0 0 0,0-1 0 0 0,-1 1 0 0 0,1 0 0 0 0,0-1 1 0 0,0 1-1 0 0,0 0 0 0 0,0 0 0 0 0,0 0 0 0 0,0 0-6 0 0,13-16 8 0 0,1 0-1 0 0,0 2 1 0 0,1 0 0 0 0,1 0-1 0 0,0 2 1 0 0,1 0 0 0 0,1 1-1 0 0,0 1 1 0 0,0 0-1 0 0,1 2 1 0 0,20-7-8 0 0,-32 12 2 0 0,1 0 0 0 0,-1 0 1 0 0,1 1-1 0 0,0 1 0 0 0,0-1 0 0 0,0 2 0 0 0,0-1 1 0 0,0 1-1 0 0,0 0 0 0 0,0 1 0 0 0,1 0 0 0 0,-1 1 0 0 0,0 0 1 0 0,0 0-1 0 0,0 1 0 0 0,0 0 0 0 0,0 0 0 0 0,0 1 0 0 0,2 1-2 0 0,127 129 1050 0 0,-54-118 960 0 0,-84-15-1950 0 0,0 0-2 0 0,0 0-7 0 0,0 0-6 0 0,0 0-14 0 0,0 0-16 0 0,0 0 1 0 0,0 0-15 0 0,0 0 11 0 0,0 0 9 0 0,0 0 12 0 0,0 0-44 0 0,0 0-43 0 0,0-3-5342 0 0,-2-4 1635 0 0,3 2-2566 0 0,2 2-4655 0 0</inkml:trace>
  <inkml:trace contextRef="#ctx0" brushRef="#br1" timeOffset="129087.132">11550 1101 16436 0 0,'0'0'2957'0'0,"0"0"-1891"0"0,0 0-674 0 0,0 0 32 0 0,0 0 150 0 0,0 0 66 0 0,0 0-67 0 0,0 0-169 0 0,0 0-192 0 0,0 0-133 0 0,0 0-63 0 0,0 0-41 0 0,0 0-22 0 0,-1 28-53 0 0,-3 86-128 0 0,7-70-1970 0 0,1-38-8943 0 0,-2-3 1107 0 0</inkml:trace>
  <inkml:trace contextRef="#ctx0" brushRef="#br1" timeOffset="129263.78">11561 656 16604 0 0,'0'0'736'0'0,"0"0"-512"0"0,0 0-376 0 0,0 0-120 0 0,0 0-40 0 0,0 0-56 0 0,0 0-185 0 0,0 0-759 0 0,0 0-2289 0 0,0 0-7393 0 0</inkml:trace>
  <inkml:trace contextRef="#ctx0" brushRef="#br1" timeOffset="129671.586">11639 1278 11346 0 0,'0'0'2049'0'0,"0"0"-1162"0"0,0 0-541 0 0,0 0 91 0 0,0 0 329 0 0,0 0 337 0 0,0 0 196 0 0,0 0-21 0 0,0 0-231 0 0,0 0-274 0 0,0 0-241 0 0,0 0-173 0 0,0 0-90 0 0,9-12-16 0 0,58-79 517 0 0,17-70 499 0 0,-41 91-879 0 0,-42 91-911 0 0,-32 167 485 0 0,32-185 83 0 0,0 0 0 0 0,0 1 0 0 0,0-1 0 0 0,0 0 0 0 0,1 0 0 0 0,-1 0 0 0 0,1 1 0 0 0,0-2 0 0 0,0 1 0 0 0,0 0 0 0 0,1 0 0 0 0,-1-1 0 0 0,0 1 0 0 0,1-1 0 0 0,0 0-1 0 0,0 0 1 0 0,-1 0 0 0 0,1 0 0 0 0,0 0 0 0 0,1 0 0 0 0,-1-1 0 0 0,0 0 0 0 0,0 1 0 0 0,1-1 0 0 0,-1-1 0 0 0,0 1 0 0 0,1 0 0 0 0,-1-1 0 0 0,1 0 0 0 0,-1 1 0 0 0,1-1 0 0 0,-1-1 0 0 0,1 1 0 0 0,-1 0 0 0 0,1-1 0 0 0,-1 0 0 0 0,1 0 0 0 0,-1 0 0 0 0,0 0 0 0 0,0 0 0 0 0,0-1 0 0 0,1 0 0 0 0,-1 1 0 0 0,0-1 0 0 0,0-1-47 0 0,7-6 105 0 0,1-1 1 0 0,-1 0-1 0 0,-1-1 0 0 0,0 0 1 0 0,0 0-1 0 0,-1-1 1 0 0,-1 0-1 0 0,0-1 1 0 0,0 1-1 0 0,-1-1 1 0 0,-1-1-1 0 0,-1 1 0 0 0,1-1 1 0 0,-2 0-1 0 0,2-12-105 0 0,-3 16 877 0 0,-2 5-3483 0 0,-2 15-11479 0 0,1-6 2404 0 0</inkml:trace>
  <inkml:trace contextRef="#ctx0" brushRef="#br1" timeOffset="130201.441">12213 1149 0 0 0,'0'0'1368'0'0,"0"0"46"0"0,0 0 113 0 0,0 0 277 0 0,0 0 294 0 0,0 0 116 0 0,0 0-55 0 0,0 0-200 0 0,0 0-275 0 0,0 0-209 0 0,0 0-176 0 0,0 0-160 0 0,0 0-150 0 0,19-6-157 0 0,58-17-133 0 0,-71 21-555 0 0,1 0 0 0 0,-1 0 0 0 0,1-1 0 0 0,-1 0 0 0 0,0 0 0 0 0,0-1 0 0 0,-1 1 0 0 0,1-1 0 0 0,-1-1 0 0 0,0 1 0 0 0,0-1 1 0 0,0 0-1 0 0,0 0 0 0 0,-1 0 0 0 0,1-2-144 0 0,8-9 300 0 0,-9 12-214 0 0,0 0 1 0 0,-1-1-1 0 0,0 1 0 0 0,0-1 0 0 0,0 0 0 0 0,0 0 0 0 0,-1 0 0 0 0,0 0 0 0 0,0-1 0 0 0,0 1 0 0 0,-1 0 0 0 0,0-1 1 0 0,0 1-1 0 0,0-1 0 0 0,0 0 0 0 0,-1 1 0 0 0,0-1 0 0 0,-1-1-86 0 0,0 5 3 0 0,-1 0 0 0 0,0 0 0 0 0,-1 0 0 0 0,1 1 0 0 0,0-1-1 0 0,0 1 1 0 0,-1-1 0 0 0,1 1 0 0 0,-1 0 0 0 0,1 0 0 0 0,-1 0 0 0 0,1 0 0 0 0,-1 1 0 0 0,0-1-1 0 0,1 1 1 0 0,-1 0 0 0 0,0-1 0 0 0,0 1 0 0 0,1 0 0 0 0,-1 0 0 0 0,0 1 0 0 0,1-1 0 0 0,-1 1-1 0 0,0-1-1 0 0,-2 0-22 0 0,-5 3-6 0 0,0 1-1 0 0,0-1 1 0 0,1 1 0 0 0,-1 1-1 0 0,1 0 1 0 0,0 0-1 0 0,1 1 1 0 0,-1 0-1 0 0,1 1 1 0 0,0-1-1 0 0,1 1 1 0 0,-1 1-1 0 0,2 0 1 0 0,-1 0 0 0 0,1 0-1 0 0,0 1 1 0 0,-3 7 27 0 0,6-12-10 0 0,-4 4 1 0 0,0 0-1 0 0,1 0 0 0 0,0 1 0 0 0,0 0 0 0 0,1 0 0 0 0,0 0 0 0 0,0 1 0 0 0,1 0 0 0 0,1 0 0 0 0,0 0 0 0 0,0 0 0 0 0,1 0 0 0 0,0 0 0 0 0,1 1 0 0 0,0-1 0 0 0,0 1 0 0 0,1 0 1 0 0,1 0 9 0 0,3-6 5 0 0,0 0 1 0 0,0 0-1 0 0,0 0 1 0 0,1-1-1 0 0,0 1 1 0 0,-1-1-1 0 0,2 0 1 0 0,-1 0-1 0 0,0-1 1 0 0,1 0-1 0 0,0 0 1 0 0,-1 0 0 0 0,1-1-1 0 0,0 0 1 0 0,1 0-1 0 0,-1 0 1 0 0,0-1-1 0 0,0 0 1 0 0,1 0-1 0 0,2 0-5 0 0,8 0-42 0 0,0 0-1 0 0,0-1 0 0 0,-1-1 1 0 0,1 0-1 0 0,0-1 0 0 0,-1-1 0 0 0,1-1 1 0 0,-1 0-1 0 0,0-1 0 0 0,0-1 1 0 0,-1-1-1 0 0,1 0 0 0 0,-2 0 1 0 0,1-2-1 0 0,-1 0 0 0 0,1-2 43 0 0,32-28-3869 0 0,-9-8-3561 0 0,-31 35-4011 0 0</inkml:trace>
  <inkml:trace contextRef="#ctx0" brushRef="#br1" timeOffset="131058.598">12942 991 15739 0 0,'0'0'1589'0'0,"0"0"-340"0"0,0 0-96 0 0,0 0-39 0 0,0 0-119 0 0,0 0-146 0 0,0 0-201 0 0,0 0-178 0 0,0 0-132 0 0,0 0-86 0 0,0 0-56 0 0,0 0-33 0 0,0 0-25 0 0,-31 12-36 0 0,-98 41-22 0 0,72-12-1 0 0,50-30-62 0 0,2-6-19 0 0,0 0 0 0 0,0 0 0 0 0,1 0 1 0 0,-1 1-1 0 0,1 0 0 0 0,1-1 0 0 0,-1 2 1 0 0,1-1-1 0 0,0 0 0 0 0,1 1 0 0 0,-1-1 1 0 0,1 1-1 0 0,1 0 0 0 0,-1-1 0 0 0,1 1 1 0 0,0 0-1 0 0,1 0 0 0 0,-1 0 0 0 0,2 2 2 0 0,1-7 16 0 0,1 1 0 0 0,0-1-1 0 0,0 0 1 0 0,0 0 0 0 0,0 0-1 0 0,0 0 1 0 0,1 0-1 0 0,-1-1 1 0 0,0 1 0 0 0,1-1-1 0 0,-1 0 1 0 0,1 0 0 0 0,0 0-1 0 0,-1-1 1 0 0,1 1 0 0 0,0-1-1 0 0,-1 0 1 0 0,1 0-1 0 0,0 0 1 0 0,0 0 0 0 0,-1-1-1 0 0,1 1 1 0 0,0-1 0 0 0,-1 0-1 0 0,1 0 1 0 0,-1-1 0 0 0,1 1-1 0 0,-1-1 1 0 0,2-1-16 0 0,27-14 111 0 0,-1-1 0 0 0,-1-1 0 0 0,-1-2 1 0 0,0-1-1 0 0,-2-1-111 0 0,33-21 23 0 0,-57 70-222 0 0,-19 106 106 0 0,19-129 94 0 0,-1 0 0 0 0,1-1 0 0 0,-1 1 0 0 0,1-1 0 0 0,0 0 0 0 0,0 1 1 0 0,0-1-1 0 0,0-1 0 0 0,0 1 0 0 0,0 0 0 0 0,1-1 0 0 0,-1 1 1 0 0,1-1-1 0 0,-1 0 0 0 0,1 0 0 0 0,-1-1 0 0 0,1 1 0 0 0,-1-1 0 0 0,1 0 1 0 0,0 1-1 0 0,-1-2 0 0 0,1 1 0 0 0,0 0 0 0 0,-1-1 0 0 0,4 0-1 0 0,4 0 17 0 0,-3 0-6 0 0,0-1 1 0 0,0 0 0 0 0,0 0-1 0 0,0-1 1 0 0,0 0-1 0 0,-1 0 1 0 0,1-1-1 0 0,-1 0 1 0 0,0-1 0 0 0,0 1-1 0 0,0-2-11 0 0,9-4 38 0 0,3-4 38 0 0,0-1-1 0 0,0-2 0 0 0,-1 1 1 0 0,-1-2-1 0 0,-1-1 0 0 0,-1 0 1 0 0,0 0-1 0 0,5-13-75 0 0,-3 6 29 0 0,-2-1-1 0 0,-1 0 1 0 0,-1-1-1 0 0,-1-1 1 0 0,3-12-29 0 0,-14 40-5 0 0,0-1 1 0 0,-1 1-1 0 0,1-1 1 0 0,0 1-1 0 0,0-1 1 0 0,0 1-1 0 0,-1-1 1 0 0,1 0-1 0 0,-1 1 1 0 0,0-1-1 0 0,1 0 1 0 0,-1 1-1 0 0,0-1 1 0 0,0 0-1 0 0,0 1 1 0 0,0-1-1 0 0,0 0 1 0 0,0 1-1 0 0,0-1 1 0 0,-1 0-1 0 0,1 1 1 0 0,-1-1 0 0 0,1 0-1 0 0,-1 1 1 0 0,0-1-1 0 0,0 1 1 0 0,1-1-1 0 0,-1 1 1 0 0,0-1-1 0 0,0 1 1 0 0,0 0-1 0 0,-1-1 1 0 0,1 1-1 0 0,0 0 1 0 0,0 0-1 0 0,-1 0 1 0 0,1 0-1 0 0,-1 0 1 0 0,1 0-1 0 0,-1 0 1 0 0,1 1-1 0 0,-1-1 1 0 0,1 0-1 0 0,-1 1 1 0 0,0-1-1 0 0,1 1 1 0 0,-1 0-1 0 0,0-1 1 0 0,1 1-1 0 0,-1 0 1 0 0,0 0-1 0 0,0 0 5 0 0,-4 0-18 0 0,0 0 0 0 0,0 1-1 0 0,0 0 1 0 0,0 0 0 0 0,0 0-1 0 0,0 1 1 0 0,0 0-1 0 0,0 0 1 0 0,1 0 0 0 0,-1 1-1 0 0,1-1 1 0 0,-1 1 0 0 0,1 1-1 0 0,0-1 1 0 0,0 1-1 0 0,0 0 1 0 0,1 0 0 0 0,-1 0-1 0 0,1 1 1 0 0,0 0 0 0 0,1 0-1 0 0,-1 0 1 0 0,1 0 0 0 0,0 0-1 0 0,0 0 1 0 0,0 1-1 0 0,1 0 1 0 0,0-1 0 0 0,0 1-1 0 0,0 0 1 0 0,1 0 0 0 0,0 0-1 0 0,0 0 1 0 0,0 1 0 0 0,1 1 18 0 0,2-4 7 0 0,-1 1 0 0 0,1-1 1 0 0,0 1-1 0 0,0-1 0 0 0,0 0 1 0 0,1 0-1 0 0,0 0 0 0 0,0 0 1 0 0,0 0-1 0 0,0-1 1 0 0,0 1-1 0 0,1-1 0 0 0,-1 0 1 0 0,1 0-1 0 0,0 0 0 0 0,0 0 1 0 0,0-1-1 0 0,1 1-7 0 0,12 9 56 0 0,32 23 199 0 0,-41-31-169 0 0,0 0 0 0 0,0 0 0 0 0,-1 1 0 0 0,1 0 0 0 0,-1 0-1 0 0,0 1 1 0 0,0 0 0 0 0,-1 0 0 0 0,0 1 0 0 0,0 0 0 0 0,-1 0 0 0 0,1 0 0 0 0,-1 1 0 0 0,-1-1 0 0 0,0 1 0 0 0,0 0 0 0 0,0 1 0 0 0,-1-1 0 0 0,0 1 0 0 0,-1-1-1 0 0,0 1 1 0 0,0 0-86 0 0,-15 73 734 0 0,9-35-818 0 0,4-47 71 0 0,-5 1-1678 0 0,-7 1-2551 0 0,4-5-5686 0 0,6 0-2291 0 0</inkml:trace>
  <inkml:trace contextRef="#ctx0" brushRef="#br1" timeOffset="138609.597">1654 1863 0 0 0,'-4'0'0'0'0,"-49"-11"7919"0"0,40 11-7940 0 0,-11 8 1610 0 0,-68-5 3263 0 0,33 8-4016 0 0,5-3 474 0 0,-31-5-222 0 0,6 8 47 0 0,18-9 482 0 0,-2 0-1268 0 0,13 2 24 0 0,0 3 90 0 0,-16-3 382 0 0,66-4-783 0 0,0 0 18 0 0,0 0 20 0 0,0 0 4 0 0,0 0-3 0 0,0 0-13 0 0,0 0-17 0 0,0 0-20 0 0,0 0-13 0 0,0 0-14 0 0,0 0-12 0 0,0 0 2 0 0,0 0-5 0 0,0 0 0 0 0,0 0 6 0 0,0 0 5 0 0,0 0 19 0 0,0 0 13 0 0,0 0 5 0 0,0 0 34 0 0,0 0 19 0 0,0 0 16 0 0,0 0 28 0 0,0 0 18 0 0,0 0 28 0 0,10-203 1281 0 0,112-301-393 0 0,-107 231-330 0 0,-19 258-601 0 0,4 16-149 0 0,0-1-3 0 0,0 0-6 0 0,0 0 14 0 0,0 0 9 0 0,0 0 0 0 0,0 0 17 0 0,0 0-16 0 0,0 0-23 0 0,0 0-3 0 0,0 0-20 0 0,0 0 26 0 0,0 0-2 0 0,0 0 11 0 0,0 0-21 0 0,0 0-10 0 0,0 0-9 0 0,0 0-8 0 0,0 0-52 0 0,-2 13-16415 0 0,2-12 5427 0 0</inkml:trace>
</inkml:ink>
</file>

<file path=ppt/ink/ink5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31:42.00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74 519 0 0 0,'0'0'391'0'0,"0"0"708"0"0,0 0 200 0 0,0 0-34 0 0,0 0 18 0 0,0 0 35 0 0,0 0 18 0 0,0 0 80 0 0,-8-8 2 0 0,-32-35 1249 0 0,29 33 393 0 0,-4-25 2927 0 0,16 31-5888 0 0,0 0 0 0 0,1 0-1 0 0,-1 0 1 0 0,1 0-1 0 0,0 0 1 0 0,0 0 0 0 0,1 0-1 0 0,-1 0 1 0 0,1 1-1 0 0,-1-1 1 0 0,1 1-1 0 0,0 0 1 0 0,1 0 0 0 0,-1 0-1 0 0,0 0 1 0 0,1 0-1 0 0,0 1 1 0 0,-1 0 0 0 0,1-1-1 0 0,0 1 1 0 0,0 1-1 0 0,0-1 1 0 0,0 1-1 0 0,1-1 1 0 0,0 1-99 0 0,14 31 216 0 0,-12-10-135 0 0,-2 0 0 0 0,0 1 0 0 0,-1 0 0 0 0,-1 0 0 0 0,0 0 0 0 0,-2 1 0 0 0,-1-1 0 0 0,-1 13-81 0 0,1-10 67 0 0,-2-6-17 0 0,0 0 0 0 0,-1 0-1 0 0,0 0 1 0 0,-2 0 0 0 0,0 0 0 0 0,-1-1 0 0 0,-1 0 0 0 0,0 0-1 0 0,-1-1 1 0 0,-1 0 0 0 0,-7 10-50 0 0,7-18 568 0 0,14-26 204 0 0,-3 9-882 0 0,11-30 143 0 0,2 1 1 0 0,1 0-1 0 0,2 2 1 0 0,2 0 0 0 0,22-31-34 0 0,-34 53-3 0 0,0 0 1 0 0,1 1-1 0 0,1 0 1 0 0,0 0-1 0 0,0 1 1 0 0,1 1 0 0 0,1 0-1 0 0,0 0 1 0 0,0 1-1 0 0,1 1 1 0 0,0 0-1 0 0,6-3 3 0 0,-18 12-3 0 0,-1-1-1 0 0,1 0 1 0 0,-1 1 0 0 0,1-1-1 0 0,-1 1 1 0 0,1-1-1 0 0,0 1 1 0 0,-1-1-1 0 0,1 1 1 0 0,0-1 0 0 0,-1 1-1 0 0,1 0 1 0 0,0-1-1 0 0,0 1 1 0 0,0 0-1 0 0,-1 0 1 0 0,1 0 0 0 0,0-1-1 0 0,0 1 1 0 0,0 0-1 0 0,-1 0 1 0 0,1 0-1 0 0,0 0 1 0 0,0 0 0 0 0,0 0-1 0 0,-1 1 1 0 0,1-1-1 0 0,0 0 1 0 0,0 0 0 0 0,-1 0-1 0 0,1 1 1 0 0,0-1-1 0 0,0 0 1 0 0,-1 1-1 0 0,1-1 1 0 0,0 1 0 0 0,-1-1-1 0 0,1 1 1 0 0,0-1-1 0 0,-1 1 1 0 0,1 0-1 0 0,-1-1 1 0 0,1 1 0 0 0,-1-1-1 0 0,1 1 1 0 0,-1 0-1 0 0,0 0 1 0 0,1-1-1 0 0,-1 1 1 0 0,0 0 0 0 0,1 0-1 0 0,-1-1 1 0 0,0 1-1 0 0,0 0 1 0 0,0 0-1 0 0,0 0 1 0 0,0-1 0 0 0,0 1-1 0 0,0 0 1 0 0,0 0-1 0 0,0 0 1 0 0,0-1-1 0 0,0 1 1 0 0,0 0 0 0 0,-1 0 3 0 0,2 23 28 0 0,-2 0 1 0 0,-1 0-1 0 0,-1 0 1 0 0,-1 0 0 0 0,-1 0-1 0 0,-4 11-28 0 0,-15 93 51 0 0,23-119-45 0 0,0 7-5 0 0,9-22 112 0 0,14-32-24 0 0,-3 2-78 0 0,2 1-1 0 0,1 0 0 0 0,2 2 0 0 0,1 1 0 0 0,1 1 1 0 0,2 1-1 0 0,1 1 0 0 0,23-16-10 0 0,-4 21-137 0 0,-39 62 45 0 0,-10-8 143 0 0,0 1 0 0 0,-3-1 1 0 0,0 1-1 0 0,-2-1 0 0 0,-9 27-51 0 0,-16 134 101 0 0,40-205-2400 0 0,24-33-2253 0 0,-14 18-6161 0 0,-12 20 7 0 0</inkml:trace>
  <inkml:trace contextRef="#ctx0" brushRef="#br0" timeOffset="325.094">876 468 9602 0 0,'0'0'1936'0'0,"0"0"-297"0"0,0 0-108 0 0,0 0-24 0 0,0 0-128 0 0,0 0-268 0 0,0 0-285 0 0,0 0-210 0 0,0 0-145 0 0,0 0-77 0 0,0 0-49 0 0,0 0-44 0 0,0 0-29 0 0,-11 22-55 0 0,-36 72-47 0 0,26-20 90 0 0,21-58-237 0 0,0-13-11 0 0,1-1 1 0 0,-1 1-1 0 0,0-1 1 0 0,1 1-1 0 0,0-1 1 0 0,-1 0 0 0 0,1 1-1 0 0,0-1 1 0 0,0 0-1 0 0,0 0 1 0 0,1 1-1 0 0,-1-1 1 0 0,0 0 0 0 0,1 0-1 0 0,-1-1 1 0 0,1 1-1 0 0,0 0 1 0 0,0 0 0 0 0,0-1-1 0 0,0 1 1 0 0,0-1-1 0 0,0 0 1 0 0,0 1-1 0 0,0-1 1 0 0,0 0 0 0 0,1 0-1 0 0,-1 0 1 0 0,0-1-1 0 0,1 1 1 0 0,-1-1-1 0 0,0 1 1 0 0,1-1 0 0 0,-1 0-1 0 0,1 0 1 0 0,-1 0-13 0 0,4 1 126 0 0,1-1-1 0 0,-1 0 1 0 0,0 0 0 0 0,0 0 0 0 0,0-1 0 0 0,0 0 0 0 0,0 0-1 0 0,0-1 1 0 0,0 0 0 0 0,0 0 0 0 0,-1 0 0 0 0,1 0-1 0 0,0-1 1 0 0,0-1-126 0 0,2-2 90 0 0,-1 0-1 0 0,0-1 1 0 0,0 0-1 0 0,-1-1 0 0 0,1 1 1 0 0,-2-1-1 0 0,1 0 1 0 0,-1-1-1 0 0,0 1 0 0 0,-1-1 1 0 0,0 0-1 0 0,-1 0 1 0 0,0 0-1 0 0,0-1 0 0 0,0 1 1 0 0,-2-1-1 0 0,1 1 1 0 0,-1-1-1 0 0,0 0 1 0 0,-1 0-1 0 0,0 1 0 0 0,-1-1 1 0 0,-1-9-90 0 0,0 16-38 0 0,1-1-1 0 0,0 1 1 0 0,-1 0 0 0 0,0 0 0 0 0,1 0 0 0 0,-1 0-1 0 0,0 0 1 0 0,-1 1 0 0 0,1-1 0 0 0,0 0 0 0 0,-1 1 0 0 0,0 0-1 0 0,1 0 1 0 0,-1-1 0 0 0,0 2 0 0 0,0-1 0 0 0,0 0 0 0 0,0 1-1 0 0,-1-1 1 0 0,1 1 0 0 0,0 0 0 0 0,0 0 0 0 0,-1 0-1 0 0,1 0 1 0 0,-1 1 0 0 0,0-1 38 0 0,-58 13-3688 0 0,31 9-3132 0 0,26-18 4342 0 0,-5 5-8993 0 0</inkml:trace>
  <inkml:trace contextRef="#ctx0" brushRef="#br0" timeOffset="1027.989">983 795 8906 0 0,'0'0'2298'0'0,"0"0"-518"0"0,0 0-141 0 0,0 0 127 0 0,0 0 106 0 0,0 0-131 0 0,0 0-349 0 0,0 0-341 0 0,0 0-239 0 0,0 0-125 0 0,0 0-51 0 0,0 0-59 0 0,12-16-82 0 0,74-111 613 0 0,42-82 378 0 0,-78 164-1505 0 0,-46 70 3 0 0,-8 177 167 0 0,21-222-35 0 0,183-201-99 0 0,-200 221-18 0 0,1 0-1 0 0,-1 1 0 0 0,0-1 1 0 0,0 0-1 0 0,0 1 1 0 0,1-1-1 0 0,-1 0 0 0 0,0 1 1 0 0,0-1-1 0 0,1 0 0 0 0,-1 1 1 0 0,0-1-1 0 0,1 0 0 0 0,-1 0 1 0 0,0 1-1 0 0,1-1 0 0 0,-1 0 1 0 0,0 0-1 0 0,1 0 0 0 0,-1 0 1 0 0,0 1-1 0 0,1-1 0 0 0,-1 0 1 0 0,1 0-1 0 0,-1 0 1 0 0,0 0-1 0 0,1 0 0 0 0,-1 0 1 0 0,1 0-1 0 0,-1 0 0 0 0,0 0 1 0 0,1 0-1 0 0,-1 0 0 0 0,1 0 1 0 0,-1 0-1 0 0,0-1 0 0 0,1 1 1 0 0,-1 0-1 0 0,0 0 0 0 0,1 0 1 0 0,-1-1-1 0 0,0 1 0 0 0,1 0 1 0 0,-1 0-1 0 0,0-1 1 0 0,1 1-1 0 0,-1 0 0 0 0,0 0 1 0 0,0-1-1 0 0,1 1 0 0 0,-1 0 1 0 0,0-1 1 0 0,-15 41-32 0 0,13-34 47 0 0,-8 18-7 0 0,1 0 0 0 0,1 0 0 0 0,1 0 0 0 0,2 1 0 0 0,0 0 0 0 0,2 0 0 0 0,0 1 0 0 0,2 4-8 0 0,1-29-5 0 0,0 0 1 0 0,0-1 0 0 0,1 1-1 0 0,-1 0 1 0 0,0 0-1 0 0,0-1 1 0 0,1 1 0 0 0,-1 0-1 0 0,0 0 1 0 0,1-1-1 0 0,-1 1 1 0 0,1 0 0 0 0,-1-1-1 0 0,1 1 1 0 0,-1 0-1 0 0,1-1 1 0 0,-1 1 0 0 0,1-1-1 0 0,0 1 1 0 0,-1-1-1 0 0,1 1 1 0 0,0-1 0 0 0,-1 1-1 0 0,1-1 1 0 0,0 0-1 0 0,0 0 1 0 0,-1 1 0 0 0,1-1-1 0 0,0 0 1 0 0,0 0-1 0 0,0 0 1 0 0,-1 0 0 0 0,1 0-1 0 0,0 0 1 0 0,0 0-1 0 0,0 0 1 0 0,0 0 0 0 0,-1 0-1 0 0,1 0 1 0 0,0 0-1 0 0,0-1 1 0 0,-1 1 0 0 0,1 0-1 0 0,0 0 1 0 0,0-1-1 0 0,-1 1 1 0 0,1-1 0 0 0,0 1-1 0 0,-1-1 1 0 0,1 1-1 0 0,0-1 1 0 0,-1 1 0 0 0,1-1-1 0 0,-1 1 1 0 0,1-1-1 0 0,-1 0 1 0 0,1 0 4 0 0,3-5-831 0 0,17-32-700 0 0,-16 25-2581 0 0,-2-3-4657 0 0,-1 12-3034 0 0</inkml:trace>
  <inkml:trace contextRef="#ctx0" brushRef="#br0" timeOffset="1481.345">1659 700 4505 0 0,'0'0'1936'0'0,"0"0"-273"0"0,0 0 20 0 0,0 0 151 0 0,0 0 32 0 0,0 0-68 0 0,0 0-130 0 0,0 0-150 0 0,0 0-141 0 0,0 0-159 0 0,0 0-159 0 0,0 0-151 0 0,0 0-157 0 0,19-3-132 0 0,58-8-111 0 0,-72 10-441 0 0,-1 0 0 0 0,1 0 0 0 0,-1-1 0 0 0,1 1 0 0 0,-1-1 1 0 0,0 0-1 0 0,0 0 0 0 0,0 0 0 0 0,0-1 0 0 0,0 1 0 0 0,-1-1 0 0 0,1 0 1 0 0,-1 0-1 0 0,1 0 0 0 0,-1-1 0 0 0,0 1 0 0 0,0-2-67 0 0,9-8 248 0 0,-6 8-181 0 0,-1 0-1 0 0,0 0 1 0 0,0 0-1 0 0,-1 0 1 0 0,1-1-1 0 0,-1 0 1 0 0,-1 0-1 0 0,1 0 1 0 0,-1 0-1 0 0,0 0 0 0 0,0-1 1 0 0,-1 0-1 0 0,0 1 1 0 0,0-1-1 0 0,0 0 1 0 0,-1 0-1 0 0,0 0 1 0 0,0 0-1 0 0,-1-1-66 0 0,-2 5 1 0 0,0 1 0 0 0,0-1 1 0 0,0 1-1 0 0,0 0 0 0 0,0 0 0 0 0,0 0 0 0 0,-1 0 0 0 0,1 0 0 0 0,-1 1 0 0 0,1-1 1 0 0,-1 1-1 0 0,0-1 0 0 0,1 1 0 0 0,-1 0 0 0 0,0 0 0 0 0,0 0 0 0 0,0 1 0 0 0,0-1 1 0 0,0 1-1 0 0,0-1 0 0 0,0 1 0 0 0,0 0 0 0 0,0 0 0 0 0,0 0 0 0 0,-2 1-1 0 0,-8 2-35 0 0,1 0 0 0 0,1 1-1 0 0,-1 1 1 0 0,0 0 0 0 0,1 0 0 0 0,0 1-1 0 0,1 1 1 0 0,-1 0 0 0 0,1 0 0 0 0,0 1-1 0 0,1 0 1 0 0,0 1 0 0 0,0 0-1 0 0,1 0 1 0 0,0 1 0 0 0,1 0 0 0 0,-2 3 35 0 0,8-11-6 0 0,-6 5-8 0 0,0 0-1 0 0,1 1 1 0 0,0 1 0 0 0,1-1 0 0 0,0 1 0 0 0,0-1-1 0 0,0 2 1 0 0,1-1 0 0 0,1 0 0 0 0,0 1 0 0 0,0-1-1 0 0,1 1 1 0 0,0 0 0 0 0,0 0 0 0 0,1 0 0 0 0,1 0-1 0 0,0 5 15 0 0,2-12-2 0 0,-1 0 0 0 0,1-1-1 0 0,1 1 1 0 0,-1 0 0 0 0,0 0-1 0 0,1-1 1 0 0,-1 0 0 0 0,1 1 0 0 0,0-1-1 0 0,0 0 1 0 0,-1 0 0 0 0,1-1-1 0 0,1 1 1 0 0,-1-1 0 0 0,0 1-1 0 0,0-1 1 0 0,1 0 0 0 0,-1 0-1 0 0,0 0 1 0 0,1-1 0 0 0,-1 1-1 0 0,1-1 1 0 0,-1 0 0 0 0,1 0 0 0 0,-1 0-1 0 0,1 0 1 0 0,-1-1 0 0 0,1 1-1 0 0,-1-1 1 0 0,3-1 2 0 0,9 2-24 0 0,1-1-282 0 0,0-2 1 0 0,1 1-1 0 0,-1-2 1 0 0,-1 0-1 0 0,1-1 1 0 0,-1-1-1 0 0,1 0 1 0 0,6-5 305 0 0,37-18-7474 0 0,-40 20 2912 0 0,-2 1-7097 0 0</inkml:trace>
  <inkml:trace contextRef="#ctx0" brushRef="#br0" timeOffset="1911.845">1907 817 4449 0 0,'0'0'2582'0'0,"0"0"-974"0"0,0 0-201 0 0,0 0 220 0 0,0 0 143 0 0,0 0 138 0 0,0 0-19 0 0,0 0-174 0 0,0 0-190 0 0,0 0-287 0 0,0 0-311 0 0,0 0-235 0 0,0 0-141 0 0,21-14-118 0 0,62-45-77 0 0,-28 1 263 0 0,-43 38-436 0 0,67-134 937 0 0,-65 103-739 0 0,-14 50-339 0 0,0 1-13 0 0,0 0-54 0 0,-12 23-487 0 0,-11 86 294 0 0,22-106 232 0 0,1 0 0 0 0,0-1-1 0 0,0 1 1 0 0,0 0 0 0 0,1-1 0 0 0,-1 1-1 0 0,0 0 1 0 0,1-1 0 0 0,0 1-1 0 0,0 0 1 0 0,0-1 0 0 0,0 1 0 0 0,0-1-1 0 0,0 1 1 0 0,1-1 0 0 0,-1 0-1 0 0,1 0 1 0 0,-1 0 0 0 0,1 1 0 0 0,0-2-1 0 0,0 1 1 0 0,0 0 0 0 0,0 0-1 0 0,0 0 1 0 0,0-1 0 0 0,1 0 0 0 0,-1 1-1 0 0,1-1 1 0 0,-1 0 0 0 0,1 0-1 0 0,-1 0 1 0 0,1 0 0 0 0,-1-1 0 0 0,1 1-1 0 0,0-1 1 0 0,-1 1 0 0 0,1-1-1 0 0,0 0 1 0 0,2 0-14 0 0,5-1 70 0 0,0 0 0 0 0,-1 0 0 0 0,1-1 0 0 0,-1-1 0 0 0,1 1 0 0 0,-1-1 0 0 0,0-1 0 0 0,0 0 0 0 0,0 0 0 0 0,-1-1 0 0 0,1 0 0 0 0,-1 0 0 0 0,0-1 0 0 0,-1 0 0 0 0,1-1 0 0 0,-1 1 0 0 0,-1-1 0 0 0,1-1 0 0 0,-1 1 0 0 0,0-1 0 0 0,-1 0 0 0 0,2-4-70 0 0,-2 2-794 0 0,4-7-1719 0 0,-5 4-5693 0 0,-4 9-3059 0 0</inkml:trace>
  <inkml:trace contextRef="#ctx0" brushRef="#br0" timeOffset="2197.159">2745 0 17124 0 0,'0'0'2193'0'0,"0"0"-836"0"0,0 0-374 0 0,0 0-78 0 0,0 0-90 0 0,0 0-87 0 0,0 0-106 0 0,0 0-82 0 0,0 0-31 0 0,0 0-31 0 0,0 0-44 0 0,0 0-39 0 0,-9 28-60 0 0,-27 90-68 0 0,14 19 395 0 0,19-88-480 0 0,-21 282-26 0 0,25-295-855 0 0,0-29-5744 0 0,-15-16-66 0 0,6 2-739 0 0,2 6-538 0 0</inkml:trace>
  <inkml:trace contextRef="#ctx0" brushRef="#br0" timeOffset="2445.403">2369 427 16420 0 0,'0'0'1703'0'0,"0"0"-351"0"0,0 0-60 0 0,0 0 0 0 0,0 0-111 0 0,0 0-241 0 0,0 0-245 0 0,0 0-195 0 0,35-8-105 0 0,109-24-77 0 0,-14 14 196 0 0,-117 17-572 0 0,-3 0-175 0 0,0 0 0 0 0,1 0 0 0 0,-1 1 0 0 0,0 0 0 0 0,0 1 1 0 0,0 0-1 0 0,0 1 0 0 0,0 0 0 0 0,-1 1 0 0 0,1 0 0 0 0,7 3 233 0 0,-7-1-1413 0 0,0 0-1513 0 0,-4 0-4284 0 0,-2-2-4279 0 0</inkml:trace>
  <inkml:trace contextRef="#ctx0" brushRef="#br0" timeOffset="2700.84">2861 427 11618 0 0,'0'0'1684'0'0,"0"0"-730"0"0,0 0-157 0 0,0 0 147 0 0,0 0 103 0 0,0 0-27 0 0,0 0-211 0 0,0 0-199 0 0,0 0-118 0 0,0 0-84 0 0,0 0-73 0 0,0 0-45 0 0,0 23-27 0 0,2 112 245 0 0,1-47 1082 0 0,-1-87-1487 0 0,-1 0 1 0 0,1 0-1 0 0,0 0 0 0 0,-1 0 1 0 0,1 0-1 0 0,0 0 0 0 0,-1 0 1 0 0,1-1-1 0 0,0 1 0 0 0,0-1 1 0 0,0 1-1 0 0,0-1 0 0 0,-1 1 1 0 0,1-1-1 0 0,0 0 1 0 0,0 0-1 0 0,0 0 0 0 0,0 0 1 0 0,0-1-1 0 0,0 1 0 0 0,0 0 1 0 0,-1-1-1 0 0,1 1 0 0 0,0-1 1 0 0,0 0-1 0 0,0 1 0 0 0,-1-1 1 0 0,1 0-1 0 0,0 0 0 0 0,-1 0 1 0 0,1 0-1 0 0,-1-1 0 0 0,1 1 1 0 0,-1 0-1 0 0,0-1 0 0 0,1 1 1 0 0,-1-1-1 0 0,0 1 0 0 0,0-1 1 0 0,0 1-1 0 0,0-1 0 0 0,0 0 1 0 0,-1 0-1 0 0,1 0-103 0 0,3-1-3 0 0,140-206 840 0 0,-110 136-2789 0 0,-34 72 806 0 0,0 1-634 0 0,-3 0-5092 0 0,2 0 4010 0 0,-3 0-9044 0 0</inkml:trace>
  <inkml:trace contextRef="#ctx0" brushRef="#br0" timeOffset="3231.05">3146 729 17788 0 0,'0'0'1547'0'0,"0"0"-338"0"0,0 0-90 0 0,0 0-112 0 0,0 0-171 0 0,0 0-163 0 0,0 0-136 0 0,0 0-38 0 0,0 0-38 0 0,0 0-57 0 0,0 0-72 0 0,0 0-54 0 0,0 0-32 0 0,11-26-24 0 0,35-82-11 0 0,-5 40 287 0 0,3 23-106 0 0,-8 39-453 0 0,-26 63-67 0 0,-11-55 133 0 0,1-1 0 0 0,-1 0 0 0 0,1 1 0 0 0,0-1 0 0 0,-1 1-1 0 0,1-1 1 0 0,0 1 0 0 0,0-1 0 0 0,0 1 0 0 0,0-1 0 0 0,0 1 0 0 0,0-1 0 0 0,0 1 0 0 0,0-1 0 0 0,1 0-1 0 0,-1 1 1 0 0,1-1 0 0 0,-1 1 0 0 0,1-1 0 0 0,-1 0 0 0 0,1 1 0 0 0,0-1 0 0 0,0 0 0 0 0,0 0 0 0 0,-1 1 0 0 0,1-1-1 0 0,0 0 1 0 0,1 0 0 0 0,-1 0 0 0 0,0 0 0 0 0,0 0 0 0 0,0-1 0 0 0,0 1 0 0 0,1 0 0 0 0,-1 0 0 0 0,0-1 0 0 0,1 1-1 0 0,-1-1 1 0 0,1 1 0 0 0,-1-1 0 0 0,0 0 0 0 0,1 1 0 0 0,-1-1 0 0 0,1 0 0 0 0,-1 0 0 0 0,1 0 0 0 0,-1 0-1 0 0,1 0 1 0 0,-1-1 0 0 0,1 1 0 0 0,-1 0 0 0 0,1-1 0 0 0,-1 1 0 0 0,0-1 0 0 0,1 1 0 0 0,0-1-5 0 0,132-87 360 0 0,-113 78-336 0 0,-16 7-26 0 0,-1 0 0 0 0,1 1 0 0 0,-1 0-1 0 0,1 0 1 0 0,0 0 0 0 0,0 0 0 0 0,0 1-1 0 0,0 0 1 0 0,0 0 0 0 0,0 0-1 0 0,0 1 1 0 0,1 0 0 0 0,-1 0 0 0 0,0 0-1 0 0,3 1 3 0 0,-5 1 4 0 0,-1-1 0 0 0,0 1 0 0 0,0 0 0 0 0,0 1 0 0 0,-1-1 0 0 0,1 0 0 0 0,0 0 0 0 0,-1 1 0 0 0,0-1 0 0 0,1 1 0 0 0,-1-1-1 0 0,0 1 1 0 0,0-1 0 0 0,0 1 0 0 0,-1 0 0 0 0,1 0 0 0 0,-1-1 0 0 0,1 1 0 0 0,-1 0 0 0 0,0 0 0 0 0,0 0 0 0 0,0-1-1 0 0,-1 1 1 0 0,1 1-4 0 0,1 13 41 0 0,9 108-57 0 0,7-92-1292 0 0,-6-31-1842 0 0,3-7-3492 0 0,-10 1-5287 0 0</inkml:trace>
</inkml:ink>
</file>

<file path=ppt/ink/ink5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31:46.18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15 0 3609 0 0,'0'0'3004'0'0,"0"0"-238"0"0,0 0-216 0 0,0 0-261 0 0,0 0-372 0 0,0 0-394 0 0,0 0-342 0 0,0 0-273 0 0,0 0-197 0 0,0 0-119 0 0,0 0-61 0 0,0 5-2 0 0,-9 141 3703 0 0,5-145-6885 0 0,3-20-9237 0 0,1 12 323 0 0</inkml:trace>
</inkml:ink>
</file>

<file path=ppt/ink/ink5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31:46.34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14723 0 0,'0'0'1104'0'0,"0"0"-495"0"0,0 0-305 0 0,0 0-176 0 0,0 0-208 0 0,0 0-264 0 0,0 0-33 0 0,0 0-7 0 0,0 0 72 0 0,0 0 112 0 0,0 0-280 0 0,0 0-752 0 0,0 0-1465 0 0,0 0-1816 0 0,65 48-1736 0 0</inkml:trace>
</inkml:ink>
</file>

<file path=ppt/ink/ink5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31:46.90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1 426 8106 0 0,'0'0'2404'0'0,"0"0"-273"0"0,0 0-89 0 0,0 0-123 0 0,0 0-300 0 0,0 0-332 0 0,0 0-321 0 0,0 0-247 0 0,0 0-138 0 0,0 0-85 0 0,0 0-46 0 0,0 0-33 0 0,0 0-30 0 0,2-18-47 0 0,9-56-36 0 0,-9 65-213 0 0,0 0 1 0 0,0 1-1 0 0,1-1 0 0 0,1 1 1 0 0,-1 0-1 0 0,1 0 1 0 0,0 0-1 0 0,1 1 1 0 0,0-1-1 0 0,0 1 0 0 0,4-3-91 0 0,4-8 79 0 0,78-78 13 0 0,-71 78-136 0 0,-19 17 21 0 0,-1 1 5 0 0,0 0 15 0 0,0 0-17 0 0,0 0-15 0 0,0 0-19 0 0,0 0-16 0 0,0 0-6 0 0,-6 25-372 0 0,4-18 463 0 0,0 1-1 0 0,0-1 1 0 0,1 0-1 0 0,0 0 1 0 0,0 1 0 0 0,1-1-1 0 0,0 0 1 0 0,0 1-1 0 0,0-1 1 0 0,1 1-1 0 0,1-1 1 0 0,-1 0-1 0 0,1 0 1 0 0,0 0-1 0 0,1 0 1 0 0,-1 0 0 0 0,1 0-1 0 0,1-1 1 0 0,-1 1-1 0 0,1-1 1 0 0,0 0-1 0 0,5 5-14 0 0,-7-9 82 0 0,0 0-1 0 0,0 0 1 0 0,0 0-1 0 0,0-1 1 0 0,1 1-1 0 0,-1 0 1 0 0,1-1-1 0 0,-1 0 1 0 0,1 0 0 0 0,-1 0-1 0 0,1 0 1 0 0,0 0-1 0 0,-1 0 1 0 0,1-1-1 0 0,0 1 1 0 0,0-1-1 0 0,0 0 1 0 0,-1 0-1 0 0,1 0 1 0 0,0 0-1 0 0,0 0 1 0 0,0 0-1 0 0,-1-1 1 0 0,1 0-1 0 0,0 1 1 0 0,-1-1-1 0 0,1 0 1 0 0,0 0-1 0 0,-1-1 1 0 0,1 1-1 0 0,-1 0 1 0 0,0-1 0 0 0,1 1-1 0 0,-1-1 1 0 0,0 0-1 0 0,0 0 1 0 0,0 0-1 0 0,0 0 1 0 0,0-1-82 0 0,9-10 69 0 0,-2 0 0 0 0,0 0 0 0 0,0-1 0 0 0,-1-1 0 0 0,-1 1 0 0 0,-1-1 0 0 0,0 0 0 0 0,-1 0 0 0 0,0-1 0 0 0,-1 0 0 0 0,-1 0 0 0 0,0 0 0 0 0,-2 0 0 0 0,1 0 0 0 0,-2 0 0 0 0,0-1 0 0 0,-3-9-69 0 0,-10 20-4120 0 0,-2 22-10617 0 0,12-9 4368 0 0</inkml:trace>
</inkml:ink>
</file>

<file path=ppt/ink/ink5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31:51.04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1 199 6425 0 0,'0'0'1833'0'0,"0"0"-442"0"0,0 0-176 0 0,0 0 89 0 0,0 0 34 0 0,0 0 35 0 0,0 0-95 0 0,0 0-154 0 0,0 0-85 0 0,0 0-60 0 0,0 0-19 0 0,0 0-12 0 0,0 0-36 0 0,16-4-74 0 0,51-13-97 0 0,45-7 2528 0 0,-5-68-1807 0 0,-49 35-1221 0 0,-58 56-242 0 0,0 1 1 0 0,1 0-1 0 0,-1 0 0 0 0,0-1 0 0 0,0 1 0 0 0,1 0 1 0 0,-1 0-1 0 0,0-1 0 0 0,0 1 0 0 0,1 0 1 0 0,-1 0-1 0 0,0 0 0 0 0,1 0 0 0 0,-1 0 0 0 0,0-1 1 0 0,0 1-1 0 0,1 0 0 0 0,-1 0 0 0 0,0 0 0 0 0,1 0 1 0 0,-1 0-1 0 0,0 0 0 0 0,1 0 0 0 0,-1 0 1 0 0,0 0-1 0 0,1 0 0 0 0,-1 0 0 0 0,0 0 0 0 0,1 0 1 0 0,-1 0-1 0 0,0 0 0 0 0,1 1 0 0 0,-1-1 1 0 0,0 0-1 0 0,1 0 0 0 0,-1 0 0 0 0,0 0 0 0 0,0 1 1 0 0,1-1-1 0 0,-1 0 0 0 0,0 0 0 0 0,0 1 1 0 0,1-1-1 0 0,-1 0 0 0 0,0 0 0 0 0,0 1 0 0 0,0-1 1 0 0,0 0-1 0 0,1 1 0 0 0,-1-1 0 0 0,0 0 0 0 0,0 0 1 0 0,0 1-1 0 0,0-1 0 0 0,0 0 0 0 0,0 1 1 0 0,0-1-1 0 0,0 0 0 0 0,0 1 0 0 0,0-1 0 0 0,0 0 1 0 0,0 1-1 0 0,0-1 0 0 0,0 0 0 0 0,0 1 1 0 0,0-1-1 0 0,0 0 0 0 0,0 1 0 0 0,-1-1 0 0 0,1 0 1 0 0,4 15 0 0 0,2 5 6 0 0,-1 0 0 0 0,0 0 0 0 0,-2 1 0 0 0,-1-1 0 0 0,0 1 0 0 0,-1 0 0 0 0,-2 3-6 0 0,2-18 0 0 0,2 199 21 0 0,-14 108-21 0 0,8-279 0 0 0,-2 0-1 0 0,-1 0 0 0 0,-1-1 1 0 0,-2 0-1 0 0,-2 0 1 0 0,-1-1-1 0 0,-1 0 0 0 0,-2-1 1 0 0,-16 26 0 0 0,27-50-1 0 0,0 1 0 0 0,-1-1-1 0 0,0-1 1 0 0,0 1 0 0 0,-1-1 0 0 0,0 0 0 0 0,0 0 0 0 0,0 0 0 0 0,-1-1 0 0 0,1 0 0 0 0,-1-1 0 0 0,0 1-1 0 0,-1-1 1 0 0,1-1 0 0 0,-1 1 0 0 0,0-1 0 0 0,0-1 0 0 0,0 1 0 0 0,0-1 0 0 0,0-1 0 0 0,0 1 0 0 0,-1-1-1 0 0,-4-1 2 0 0,9-2 3 0 0,1 0-1 0 0,-1-1 0 0 0,1 0 0 0 0,-1 0 1 0 0,1 0-1 0 0,0 0 0 0 0,0 0 1 0 0,0-1-1 0 0,0 1 0 0 0,1-1 0 0 0,-1 0 1 0 0,1 0-1 0 0,0 1 0 0 0,0-2 0 0 0,0 1 1 0 0,1 0-1 0 0,0 0 0 0 0,-1 0 0 0 0,1-1 1 0 0,1 1-1 0 0,-1-1 0 0 0,1 1 0 0 0,0-1 1 0 0,0 1-1 0 0,0-1 0 0 0,1-1-2 0 0,1-20 33 0 0,1-1 0 0 0,1 1 0 0 0,2 0 0 0 0,1 1 0 0 0,0-1 0 0 0,2 1 0 0 0,1 1 0 0 0,1 0 1 0 0,1 0-1 0 0,1 1 0 0 0,2 1 0 0 0,0 0 0 0 0,1 1 0 0 0,0 0 0 0 0,2 2 0 0 0,1 0 0 0 0,0 1 0 0 0,13-9-33 0 0,82-65-43 0 0,-112 91-1504 0 0,9-5 3825 0 0,-8 5-7950 0 0,-1 2-7556 0 0,-2-1 2187 0 0</inkml:trace>
  <inkml:trace contextRef="#ctx0" brushRef="#br0" timeOffset="349.381">511 888 9474 0 0,'0'0'1627'0'0,"0"0"-267"0"0,0 0 123 0 0,0 0 160 0 0,0 0 10 0 0,0 0-118 0 0,0 0-196 0 0,0 0-172 0 0,0 0-165 0 0,0 0-148 0 0,0 0-115 0 0,0 0-64 0 0,0 0-43 0 0,-8-3-39 0 0,-20-8-45 0 0,19-38 1105 0 0,8 33-1503 0 0,1 1 0 0 0,0-1 1 0 0,1 0-1 0 0,1 1 1 0 0,0-1-1 0 0,1 1 0 0 0,1 0 1 0 0,0 0-1 0 0,1 0 1 0 0,1 0-1 0 0,0 1 0 0 0,1 0 1 0 0,2-2-151 0 0,57-69 56 0 0,-22 48-327 0 0,-37 33 14 0 0,4-2-2632 0 0,-2 8-7767 0 0,-6-1 2423 0 0</inkml:trace>
  <inkml:trace contextRef="#ctx0" brushRef="#br0" timeOffset="852.221">971 512 12563 0 0,'0'0'1809'0'0,"0"0"-475"0"0,0 0-120 0 0,0 0 1 0 0,0 0-73 0 0,0 0-137 0 0,0 0-185 0 0,0 0-148 0 0,0 0-123 0 0,0 0-66 0 0,0 0-48 0 0,0 0-47 0 0,8 0 868 0 0,-98 37 566 0 0,78-30-1799 0 0,0 0-1 0 0,1 1 1 0 0,0 0-1 0 0,0 1 1 0 0,1 1 0 0 0,0-1-1 0 0,0 2 1 0 0,1-1-1 0 0,0 1 1 0 0,1 1-1 0 0,1-1 1 0 0,0 1 0 0 0,0 1-1 0 0,-4 11-22 0 0,-13 57-67 0 0,26-80 94 0 0,-1 0-1 0 0,0 0 1 0 0,0-1-1 0 0,0 1 0 0 0,1 0 1 0 0,-1-1-1 0 0,1 1 1 0 0,-1-1-1 0 0,0 1 0 0 0,1-1 1 0 0,-1 1-1 0 0,1-1 0 0 0,-1 0 1 0 0,1 0-1 0 0,-1 0 1 0 0,1 0-1 0 0,-1 0 0 0 0,1 0 1 0 0,-1 0-1 0 0,0-1 1 0 0,1 1-1 0 0,-1 0 0 0 0,1-1 1 0 0,-1 1-1 0 0,0-1 0 0 0,1 1 1 0 0,-1-1-1 0 0,1 0-26 0 0,86-73 868 0 0,74-109-498 0 0,-120 164-445 0 0,-40 50-38 0 0,-5 129-531 0 0,3-157 513 0 0,0 1 0 0 0,0 0 0 0 0,1-1 0 0 0,0 1 0 0 0,-1 0 0 0 0,1-1 0 0 0,1 1 0 0 0,-1-1 0 0 0,0 1 0 0 0,1-1 0 0 0,0 0-1 0 0,0 0 1 0 0,0 0 0 0 0,0 0 0 0 0,0 0 0 0 0,0 0 0 0 0,1 0 0 0 0,0-1 0 0 0,-1 1 0 0 0,1-1 0 0 0,1 1 131 0 0,20 8-5114 0 0,2-6-6135 0 0,-18-5 2263 0 0</inkml:trace>
  <inkml:trace contextRef="#ctx0" brushRef="#br0" timeOffset="1448.274">1162 836 11106 0 0,'0'0'1995'0'0,"0"0"-657"0"0,0 0-96 0 0,0 0 234 0 0,0 0 111 0 0,0 0-53 0 0,0 0-134 0 0,0 0-176 0 0,0 0-180 0 0,0 0-174 0 0,0 0-205 0 0,0 0-168 0 0,0 0-119 0 0,8-10-63 0 0,48-71 417 0 0,64-151 434 0 0,-101 213-1264 0 0,-19 67 14 0 0,-11 110 72 0 0,42-163 116 0 0,61-93 32 0 0,-77 81-140 0 0,1 0 0 0 0,0 1 0 0 0,1 1 0 0 0,0 0 0 0 0,1 1 0 0 0,12-6 4 0 0,-29 20-1 0 0,-1 0-1 0 0,0-1 0 0 0,1 1 1 0 0,-1 0-1 0 0,1 0 0 0 0,-1-1 1 0 0,1 1-1 0 0,-1 0 0 0 0,1 0 1 0 0,-1 0-1 0 0,1 0 0 0 0,0 0 1 0 0,-1 0-1 0 0,1-1 0 0 0,-1 1 1 0 0,1 0-1 0 0,-1 1 0 0 0,1-1 1 0 0,-1 0-1 0 0,1 0 0 0 0,-1 0 1 0 0,1 0-1 0 0,-1 0 0 0 0,1 0 1 0 0,-1 1-1 0 0,1-1 0 0 0,-1 0 1 0 0,1 0-1 0 0,-1 1 0 0 0,1-1 0 0 0,-1 0 1 0 0,1 1-1 0 0,-1-1 0 0 0,0 1 1 0 0,1-1-1 0 0,-1 0 0 0 0,0 1 1 0 0,1-1-1 0 0,-1 1 0 0 0,0-1 1 0 0,0 1-1 0 0,1-1 0 0 0,-1 1 1 0 0,0-1-1 0 0,0 1 0 0 0,0-1 1 0 0,0 1-1 0 0,0-1 0 0 0,0 1 1 0 0,0-1-1 0 0,0 1 0 0 0,0 0 1 0 0,0-1-1 0 0,0 1 0 0 0,0-1 1 0 0,0 1-1 0 0,0-1 0 0 0,0 1 1 0 0,0-1-1 0 0,-1 1 0 0 0,1-1 1 0 0,0 1-1 0 0,0-1 0 0 0,-1 1 1 0 0,1-1-1 0 0,0 1 0 0 0,-1-1 0 0 0,1 0 1 0 0,0 1 1 0 0,-10 43 27 0 0,-19 99-63 0 0,28-142-8 0 0,1 1-1 0 0,-1-1 1 0 0,1 0-1 0 0,0 1 0 0 0,0-1 1 0 0,-1 0-1 0 0,1 1 0 0 0,0-1 1 0 0,0 1-1 0 0,0-1 0 0 0,0 0 1 0 0,1 1-1 0 0,-1-1 1 0 0,0 1-1 0 0,1-1 0 0 0,-1 0 1 0 0,1 1-1 0 0,-1-1 0 0 0,1 0 1 0 0,-1 0-1 0 0,1 1 0 0 0,0-1 1 0 0,0 0-1 0 0,0 0 1 0 0,0 0-1 0 0,-1 0 0 0 0,2 0 1 0 0,-1 0-1 0 0,0 0 0 0 0,0 0 1 0 0,0 0-1 0 0,0-1 0 0 0,0 1 1 0 0,1 0-1 0 0,-1-1 1 0 0,0 1-1 0 0,1-1 0 0 0,-1 1 1 0 0,0-1-1 0 0,1 0 0 0 0,-1 0 1 0 0,0 1-1 0 0,1-1 0 0 0,-1 0 1 0 0,1 0-1 0 0,-1 0 1 0 0,0 0-1 0 0,1-1 0 0 0,-1 1 45 0 0,27-10-4606 0 0,-20 5-28 0 0,-1 2-3900 0 0</inkml:trace>
  <inkml:trace contextRef="#ctx0" brushRef="#br0" timeOffset="1802.048">1713 681 9410 0 0,'0'0'2116'0'0,"0"0"-171"0"0,0 0 79 0 0,0 0-54 0 0,0 0-219 0 0,0 0-216 0 0,0 0-196 0 0,0 0-236 0 0,0 0-218 0 0,0 0-184 0 0,35-3-151 0 0,109-14-80 0 0,-69-8 162 0 0,-62 15-476 0 0,0 3-13 0 0,1-1 1 0 0,-1-1-1 0 0,-1 0 0 0 0,0-1 1 0 0,0-1-1 0 0,-1 1 0 0 0,0-2 0 0 0,-1 0 1 0 0,0 0-1 0 0,-1 0 0 0 0,1-3-143 0 0,-9 13 10 0 0,0 1 0 0 0,0 0 0 0 0,0-1 0 0 0,-1 1 0 0 0,1-1 0 0 0,0 1 0 0 0,-1-1 0 0 0,1 1 0 0 0,-1-1 0 0 0,0 1 0 0 0,1-1 0 0 0,-1 1 0 0 0,0-1 0 0 0,0 0 0 0 0,0 1 0 0 0,0-1 0 0 0,0 1 0 0 0,0-1 0 0 0,-1 0 0 0 0,1 1 0 0 0,-1-1 0 0 0,1 1 0 0 0,-1-1 0 0 0,1 1 0 0 0,-1-1 0 0 0,0 1 0 0 0,1 0 0 0 0,-1-1 0 0 0,0 1 0 0 0,0 0 0 0 0,0-1 0 0 0,0 1 0 0 0,-1 0 0 0 0,1 0 0 0 0,0 0 0 0 0,0 0 0 0 0,-1 0 0 0 0,1 0 0 0 0,0 0 0 0 0,-1 1 0 0 0,1-1 0 0 0,-1 0 0 0 0,1 1 0 0 0,-1-1 0 0 0,1 1 0 0 0,-1 0 0 0 0,1-1 0 0 0,-1 1 0 0 0,0 0 0 0 0,1 0 0 0 0,-1 0 0 0 0,0 0-10 0 0,-14 0 1 0 0,0 1 0 0 0,0 1-1 0 0,0 1 1 0 0,1 0 0 0 0,-1 1-1 0 0,0 0 1 0 0,1 1 0 0 0,0 1-1 0 0,0 1 1 0 0,1 0 0 0 0,0 0-1 0 0,0 2 1 0 0,1 0 0 0 0,0 0-1 0 0,0 1 1 0 0,1 1 0 0 0,0 0-1 0 0,1 1 1 0 0,0 0 0 0 0,1 0-1 0 0,1 1 1 0 0,0 1 0 0 0,0-1-1 0 0,-2 9 0 0 0,8-14 11 0 0,0 1 0 0 0,0 0 0 0 0,1 0 0 0 0,0 0 0 0 0,1 0 0 0 0,0 0 0 0 0,0 0 0 0 0,1 1 0 0 0,0-1 0 0 0,0 0 0 0 0,1 0 0 0 0,1 0 0 0 0,0 0 0 0 0,0 0 0 0 0,0 0 0 0 0,1 0 0 0 0,1 0 0 0 0,-1-1 0 0 0,1 0 0 0 0,1 0 0 0 0,-1 0 1 0 0,2 0-1 0 0,-1-1 0 0 0,1 1 0 0 0,0-1 0 0 0,0-1 0 0 0,1 1 0 0 0,0-1 0 0 0,0 0 0 0 0,0-1 0 0 0,1 0 0 0 0,0 0 0 0 0,0 0 0 0 0,0-1 0 0 0,1-1 0 0 0,0 1-11 0 0,4 3 0 0 0,1-2-1 0 0,0 1 1 0 0,0-2 0 0 0,0 1 0 0 0,1-2 0 0 0,-1 0 0 0 0,1-1 0 0 0,0-1 0 0 0,-1 0 0 0 0,1 0 0 0 0,0-2 0 0 0,0 0 0 0 0,0-1 0 0 0,13-3 0 0 0,63-39-2697 0 0,-73 30-1878 0 0,-6 6-7694 0 0</inkml:trace>
</inkml:ink>
</file>

<file path=ppt/ink/ink5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31:50.41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336 42 0 0 0,'0'0'1890'0'0,"0"0"110"0"0,0 0 51 0 0,0 0-68 0 0,0 0-165 0 0,0 0-208 0 0,0 0-202 0 0,0 0-161 0 0,0 0-113 0 0,0 0-64 0 0,0 0-81 0 0,2-5-70 0 0,5-15-49 0 0,-8 19-689 0 0,0-1 0 0 0,0 1-1 0 0,0 0 1 0 0,0 0 0 0 0,0 0-1 0 0,0 0 1 0 0,-1 0 0 0 0,1 0-1 0 0,0 0 1 0 0,-1 0 0 0 0,1 0-1 0 0,0 1 1 0 0,-1-1 0 0 0,1 1-1 0 0,-1-1 1 0 0,1 1 0 0 0,-1-1-1 0 0,1 1 1 0 0,-1 0 0 0 0,1-1-1 0 0,-1 1 1 0 0,1 0 0 0 0,-1 0-1 0 0,1 0 1 0 0,-1 1 0 0 0,0-1-1 0 0,1 0 1 0 0,-1 1-181 0 0,1-1 46 0 0,-9 2 123 0 0,0 0 0 0 0,-1 1-1 0 0,1 0 1 0 0,1 1-1 0 0,-1 0 1 0 0,0 0 0 0 0,1 1-1 0 0,0 1 1 0 0,0-1 0 0 0,1 1-1 0 0,0 1 1 0 0,-7 6-169 0 0,-7 4 252 0 0,8-6-152 0 0,0 2 1 0 0,1 0 0 0 0,1 0-1 0 0,0 1 1 0 0,1 0 0 0 0,0 1-1 0 0,1 1 1 0 0,1-1 0 0 0,0 2 0 0 0,1-1-101 0 0,2-1 50 0 0,1 0 0 0 0,0 0 1 0 0,1 0-1 0 0,0 1 1 0 0,2 0-1 0 0,-1-1 0 0 0,2 1 1 0 0,0 0-1 0 0,1 0 1 0 0,1 4-51 0 0,0-16 41 0 0,-1 0 1 0 0,1 0-1 0 0,0 0 1 0 0,1 0-1 0 0,-1-1 0 0 0,0 1 1 0 0,1 0-1 0 0,0 0 1 0 0,0-1-1 0 0,0 1 1 0 0,1-1-1 0 0,-1 0 1 0 0,1 0-1 0 0,-1 0 1 0 0,1 0-1 0 0,0 0 1 0 0,0 0-1 0 0,1-1 1 0 0,-1 0-1 0 0,0 1 1 0 0,1-1-1 0 0,0 0 1 0 0,-1-1-1 0 0,1 1 1 0 0,0-1-1 0 0,0 1 1 0 0,0-1-1 0 0,2 0-41 0 0,117 7 1118 0 0,-66-25-714 0 0,-55 11-1815 0 0,-3-1-2468 0 0,-1-3-9080 0 0,2 7 1260 0 0</inkml:trace>
  <inkml:trace contextRef="#ctx0" brushRef="#br0" timeOffset="235.918">325 587 1184 0 0,'0'0'2721'0'0,"0"0"-303"0"0,0 0-134 0 0,0 0-46 0 0,0 0-134 0 0,0 0-255 0 0,0 0-306 0 0,0 0-274 0 0,0 0-204 0 0,0 0-154 0 0,0 0-121 0 0,0 0-93 0 0,0 0-5 0 0,2-7 4 0 0,29-77 1407 0 0,4 0 0 0 0,3 2 0 0 0,8-7-2103 0 0,56-40 547 0 0,-99 126-551 0 0,-1 2-12 0 0,-1 1 5 0 0,-1 0 1 0 0,0 31-129 0 0,0 212 124 0 0,0-241 15 0 0,0 0-1 0 0,0 1 1 0 0,1-1-1 0 0,-1 0 0 0 0,1 0 1 0 0,0 1-1 0 0,-1-1 1 0 0,1 0-1 0 0,0 0 1 0 0,0 0-1 0 0,1 0 1 0 0,-1 0-1 0 0,0 0 0 0 0,1 0 1 0 0,-1 0-1 0 0,1 0 1 0 0,0-1-1 0 0,-1 1 1 0 0,1-1-1 0 0,0 1 1 0 0,0-1-1 0 0,0 0 0 0 0,0 1 1 0 0,1-1 0 0 0,30-28 171 0 0,152-208 35 0 0,-130 177-250 0 0,-54 57 27 0 0,-1 1 10 0 0,0 0 19 0 0,0 0-4 0 0,0 0-36 0 0,0 0-18 0 0,0 23-100 0 0,2 325-581 0 0,12-343-5124 0 0,-12-5 1922 0 0,0 0-7893 0 0</inkml:trace>
</inkml:ink>
</file>

<file path=ppt/ink/ink5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34:21.27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1 620 7514 0 0,'0'0'1253'0'0,"0"0"-283"0"0,0 0-106 0 0,0 0 164 0 0,0 0 298 0 0,0 0 166 0 0,0 0-84 0 0,0 0-205 0 0,0 0-225 0 0,0 0-153 0 0,0 0-86 0 0,15 11-39 0 0,47 37-37 0 0,-55-43-479 0 0,0-1 0 0 0,1 0 1 0 0,-1-1-1 0 0,1 1 0 0 0,-1-1 0 0 0,1-1 0 0 0,0 1 0 0 0,0-1 1 0 0,0-1-1 0 0,1 0 0 0 0,-1 0 0 0 0,0 0 0 0 0,0-1 0 0 0,1 0 0 0 0,2-1-184 0 0,7 1 305 0 0,12-5-69 0 0,-2 0 0 0 0,1-1 0 0 0,-1-2 0 0 0,0-1-1 0 0,0-1 1 0 0,-1-2 0 0 0,-1 0 0 0 0,0-2 0 0 0,-1-1-1 0 0,0-1 1 0 0,-1-1 0 0 0,-1-1 0 0 0,-1-1 0 0 0,0-1-1 0 0,-2-1 1 0 0,18-23-236 0 0,10-13 215 0 0,-2-2-1 0 0,-3-2 1 0 0,-3-1 0 0 0,5-16-215 0 0,-3 9 160 0 0,-2-4 179 0 0,-40 72-288 0 0,0 1-19 0 0,0 0-23 0 0,0 0-40 0 0,14 56-69 0 0,-1 28 131 0 0,-4 1 0 0 0,-3 0-1 0 0,-5 62-30 0 0,-2-135-10 0 0,-1 1 0 0 0,0 0 0 0 0,-1 0 0 0 0,-1-1 0 0 0,0 1 0 0 0,0-1 0 0 0,-1 0-1 0 0,0-1 1 0 0,-1 1 0 0 0,-1-1 0 0 0,0 0 0 0 0,0 0 0 0 0,-1-1 0 0 0,-1 0 0 0 0,1-1 0 0 0,-2 0 0 0 0,1 0-1 0 0,-1 0 1 0 0,0-2 0 0 0,-1 1 0 0 0,0-1 0 0 0,0-1 0 0 0,-1 0 0 0 0,0 0 0 0 0,1-1 0 0 0,-2-1 0 0 0,1 0 0 0 0,-1-1-1 0 0,1 0 1 0 0,-1-1 0 0 0,0 0 0 0 0,0-1 0 0 0,0-1 0 0 0,0 0 0 0 0,-3 0 10 0 0,4 0-232 0 0,-1-1 0 0 0,0 0 1 0 0,0-1-1 0 0,1 0 0 0 0,-1-1 0 0 0,1 0 1 0 0,-1-1-1 0 0,1 0 0 0 0,-6-4 232 0 0,13 5-390 0 0,1 1 0 0 0,-1-1-1 0 0,1 0 1 0 0,0 0 0 0 0,0 0 0 0 0,0-1-1 0 0,1 1 1 0 0,-1-1 0 0 0,1 0 0 0 0,0 0-1 0 0,0 0 1 0 0,0 0 0 0 0,0 0 0 0 0,1-1-1 0 0,0 0 1 0 0,-1-1 390 0 0,-1-16-10266 0 0,4 14 1 0 0</inkml:trace>
  <inkml:trace contextRef="#ctx0" brushRef="#br0" timeOffset="382.587">1229 380 6409 0 0,'0'0'2892'0'0,"0"0"-500"0"0,0 0-393 0 0,0 0-264 0 0,0 0-281 0 0,0 0-287 0 0,0 0-216 0 0,0 0-144 0 0,0 0-133 0 0,0 0-124 0 0,0 0-131 0 0,0 0-115 0 0,-10 33-76 0 0,-31 101-47 0 0,32-58 107 0 0,9-70-207 0 0,1-1 0 0 0,1 0 1 0 0,-1 0-1 0 0,1 0 0 0 0,-1 0 0 0 0,1 0 0 0 0,1 0 0 0 0,-1 0 1 0 0,1 0-1 0 0,0-1 0 0 0,0 1 0 0 0,0-1 0 0 0,1 0 0 0 0,-1 0 0 0 0,1 0 1 0 0,0-1-1 0 0,0 1 0 0 0,1-1 0 0 0,-1 0 0 0 0,1 0 0 0 0,-1 0 1 0 0,1-1-1 0 0,0 0 0 0 0,0 1 0 0 0,0-2 0 0 0,0 1 0 0 0,0-1 0 0 0,1 0 1 0 0,-1 0-1 0 0,0 0 0 0 0,1 0 0 0 0,-1-1 0 0 0,0 0 0 0 0,1-1 1 0 0,-1 1-1 0 0,1-1 0 0 0,-1 0 0 0 0,0 0 0 0 0,0 0 0 0 0,0-1 1 0 0,0 0-1 0 0,0 0 0 0 0,0 0 0 0 0,0-1 0 0 0,0 1 0 0 0,-1-1 0 0 0,1 0 1 0 0,2-3-82 0 0,2-6 100 0 0,0-1 0 0 0,-1 0 1 0 0,0-1-1 0 0,-1 1 0 0 0,-1-1 1 0 0,0-1-1 0 0,-1 1 0 0 0,0-1 1 0 0,-1 0-1 0 0,-1 0 1 0 0,0 0-1 0 0,-2-1 0 0 0,1 1 1 0 0,-2-1-1 0 0,0 1 0 0 0,-2-15-100 0 0,2 22-44 0 0,0 0 0 0 0,-1 0-1 0 0,0 0 1 0 0,-1 0 0 0 0,0 1 0 0 0,0-1-1 0 0,0 1 1 0 0,-1-1 0 0 0,0 1 0 0 0,0 0-1 0 0,-1 0 1 0 0,0 0 0 0 0,-5-6 44 0 0,7 11-203 0 0,0-1 1 0 0,-1 0-1 0 0,0 0 0 0 0,0 1 1 0 0,0 0-1 0 0,0-1 1 0 0,0 1-1 0 0,0 0 0 0 0,0 1 1 0 0,-1-1-1 0 0,1 1 1 0 0,0-1-1 0 0,-1 1 0 0 0,0 0 1 0 0,1 0-1 0 0,-1 0 1 0 0,0 1-1 0 0,1-1 0 0 0,-5 1 203 0 0,-31 4-5314 0 0,15 6-3259 0 0,11-2-1066 0 0</inkml:trace>
</inkml:ink>
</file>

<file path=ppt/ink/ink5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34:29.0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358 199 3913 0 0,'0'0'1842'0'0,"0"0"-174"0"0,0 0 27 0 0,0 0 117 0 0,0 0 102 0 0,0 0-94 0 0,0 0-310 0 0,0 0-362 0 0,0 0-327 0 0,0 0-224 0 0,3-4 4839 0 0,12 101-3028 0 0,-10-21-2012 0 0,-4-1 0 0 0,-3 1 0 0 0,-4 0 0 0 0,-2-1-1 0 0,-11 35-395 0 0,-2 4 243 0 0,17-90-1530 0 0,-8-46-2149 0 0,-2-3-2579 0 0,8 6-2739 0 0,4 11-560 0 0</inkml:trace>
  <inkml:trace contextRef="#ctx0" brushRef="#br0" timeOffset="578.284">1 251 4913 0 0,'0'0'1754'0'0,"0"0"-257"0"0,0 0-58 0 0,0 0 123 0 0,0 0 126 0 0,0 0-42 0 0,0 0-254 0 0,0 0-314 0 0,0 0-246 0 0,0 0-120 0 0,0 0-20 0 0,0 0 38 0 0,0 0 17 0 0,23-4 2547 0 0,158-17 244 0 0,253-50-1851 0 0,-350 60-1476 0 0,-83 11-175 0 0,-1 0 9 0 0,0 0-4 0 0,0 0 3 0 0,0 0 3 0 0,0 0-38 0 0,0 0 38 0 0,0 0 17 0 0,0 0-13 0 0,0 0 13 0 0,0 0-8 0 0,-5 3-794 0 0,3-7-2787 0 0,2 4 2866 0 0,0-2 145 0 0,0 2-3581 0 0,0-1-3567 0 0,0 1-3749 0 0</inkml:trace>
  <inkml:trace contextRef="#ctx0" brushRef="#br0" timeOffset="1348.47">991 475 8402 0 0,'0'0'2527'0'0,"0"0"-341"0"0,0 0-163 0 0,0 0-123 0 0,0 0-218 0 0,0 0-308 0 0,0 0-346 0 0,0 0-260 0 0,0 0-155 0 0,0 0-58 0 0,0 0-52 0 0,0 0-27 0 0,0 0-16 0 0,15 11 2981 0 0,51-7-2083 0 0,66 0-385 0 0,-63 3-791 0 0,-64-4-952 0 0,13-9 52 0 0,36-21-5691 0 0,-48 22 3945 0 0,-1 3-2179 0 0,-1-1-3618 0 0</inkml:trace>
  <inkml:trace contextRef="#ctx0" brushRef="#br0" timeOffset="1734.988">927 718 8538 0 0,'0'0'3028'0'0,"0"0"-986"0"0,0 0-668 0 0,0 0-194 0 0,0 0-40 0 0,0 0-85 0 0,0 0-180 0 0,0 0-233 0 0,0 0-141 0 0,0 0 34 0 0,0 0 106 0 0,0 0 131 0 0,3 3 39 0 0,7 1-318 0 0,0 0-1 0 0,1 0 0 0 0,-1-1 1 0 0,1-1-1 0 0,-1 1 1 0 0,1-2-1 0 0,0 1 0 0 0,0-2 1 0 0,0 0-1 0 0,3 0-492 0 0,37 4 367 0 0,57-12-2626 0 0,-97 4 964 0 0,12-5-2843 0 0,-10 2-5153 0 0,-7 5-2151 0 0</inkml:trace>
  <inkml:trace contextRef="#ctx0" brushRef="#br0" timeOffset="2817.174">1871 22 0 0 0,'0'0'1295'0'0,"0"0"345"0"0,0 0 117 0 0,0 0 168 0 0,0 0 151 0 0,0 0-60 0 0,0 0-218 0 0,0 0-305 0 0,0 0-248 0 0,0 0-151 0 0,0 0-89 0 0,0 0-46 0 0,0 0-70 0 0,2-3-77 0 0,5-12-88 0 0,-5 11-77 0 0,-2 4-76 0 0,-2 23 4102 0 0,-46 213-3194 0 0,34-137-1255 0 0,2-34-139 0 0,12-64-67 0 0,0-1 7 0 0,0 0-16 0 0,0 0-25 0 0,0 0-32 0 0,0 0 40 0 0,0 0 3 0 0,0 0 6 0 0,0 0 21 0 0,0 0-64 0 0,0 0-32 0 0,0 0-34 0 0,0 0-46 0 0,0-23-4612 0 0,0 10 688 0 0,0 5-1934 0 0,0 4-3230 0 0</inkml:trace>
  <inkml:trace contextRef="#ctx0" brushRef="#br0" timeOffset="3129.954">1538 446 13155 0 0,'0'0'1620'0'0,"0"0"-532"0"0,0 0-211 0 0,0 0 235 0 0,0 0 257 0 0,0 0 50 0 0,0 0-189 0 0,0 0-284 0 0,0 0-198 0 0,0 0-146 0 0,0 0-101 0 0,34-4-109 0 0,109-15-108 0 0,32 5-387 0 0,-156 22-2427 0 0,-16-2-2177 0 0,-2 2-5082 0 0,-1-8 1575 0 0</inkml:trace>
  <inkml:trace contextRef="#ctx0" brushRef="#br0" timeOffset="3717.3">1606 630 11098 0 0,'0'0'2434'0'0,"0"0"-760"0"0,0 0-424 0 0,0 0-64 0 0,0 0 41 0 0,0 0-78 0 0,0 0-195 0 0,0 0-229 0 0,0 0-197 0 0,0 0-97 0 0,0 0-67 0 0,0 0-27 0 0,13-3-40 0 0,77-19 356 0 0,-42 14-133 0 0,-1 8-335 0 0,-44 1-171 0 0,-1 1 0 0 0,0 0 0 0 0,1-1 1 0 0,-1 1-1 0 0,0 0 0 0 0,0 0 0 0 0,0 1 0 0 0,0-1 0 0 0,0 0 0 0 0,-1 1 1 0 0,1-1-1 0 0,-1 1 0 0 0,1-1 0 0 0,-1 1 0 0 0,0 0 0 0 0,0-1 0 0 0,0 1 0 0 0,-1 0 1 0 0,1 0-1 0 0,-1 0 0 0 0,1 0 0 0 0,-1 0 0 0 0,0 0 0 0 0,0 0 0 0 0,0 2-14 0 0,-15 64 698 0 0,-120 83 99 0 0,131-148-768 0 0,-1 1 0 0 0,1 0 0 0 0,0 0 0 0 0,0 0 0 0 0,0 0 0 0 0,1 1 0 0 0,-1-1 0 0 0,2 1 0 0 0,-1 0 0 0 0,0 0 0 0 0,1 0 0 0 0,0 0 0 0 0,1 1 1 0 0,-1-1-1 0 0,1 0 0 0 0,1 1 0 0 0,-1-1 0 0 0,1 1 0 0 0,0-1 0 0 0,0 1-29 0 0,3-5 64 0 0,-1 0 0 0 0,1 0 1 0 0,0 0-1 0 0,-1 0 1 0 0,1-1-1 0 0,0 1 1 0 0,0-1-1 0 0,0 0 1 0 0,0 0-1 0 0,0 0 0 0 0,1 0 1 0 0,-1 0-1 0 0,0 0 1 0 0,0-1-1 0 0,1 0 1 0 0,-1 0-1 0 0,0 0 1 0 0,0 0-1 0 0,1 0 0 0 0,-1-1 1 0 0,0 1-1 0 0,1-1-64 0 0,4 1 140 0 0,110-28 658 0 0,-66 11-849 0 0,-20-12-2015 0 0,-17 3-5149 0 0,-13 20 3580 0 0,2 2-8177 0 0</inkml:trace>
  <inkml:trace contextRef="#ctx0" brushRef="#br0" timeOffset="4960.337">2103 844 9802 0 0,'0'0'2310'0'0,"0"0"-528"0"0,0 0-271 0 0,0 0-28 0 0,0 0-8 0 0,0 0-143 0 0,0 0-237 0 0,0 0-186 0 0,0 0-101 0 0,0 0-27 0 0,0 0-36 0 0,0 0-63 0 0,0 0-70 0 0,13-13-79 0 0,81-81 702 0 0,71-131 356 0 0,-111 174-1510 0 0,-53 50-83 0 0,0 1-1 0 0,-1-1 1 0 0,1 1-1 0 0,0-1 1 0 0,0 1-1 0 0,0-1 1 0 0,0 1-1 0 0,0 0 0 0 0,0 0 1 0 0,0-1-1 0 0,0 1 1 0 0,-1 0-1 0 0,1 0 1 0 0,0 0-1 0 0,0 0 1 0 0,0 0-1 0 0,0 0 0 0 0,0 0 1 0 0,0 0-1 0 0,0 1 1 0 0,0-1-1 0 0,0 0 1 0 0,0 1-1 0 0,0-1 1 0 0,0 0-1 0 0,0 1 1 0 0,-1-1-1 0 0,1 1 0 0 0,0-1 1 0 0,0 1-1 0 0,-1 0 1 0 0,1-1-1 0 0,0 1 1 0 0,-1 0-1 0 0,1-1 1 0 0,0 1-1 0 0,-1 0 0 0 0,1 0 1 0 0,-1 0-1 0 0,1 0 1 0 0,-1-1-1 0 0,0 1 1 0 0,1 0-1 0 0,-1 0 1 0 0,0 0-1 0 0,0 0 0 0 0,1 0 3 0 0,2 9 2 0 0,0-1 0 0 0,-1 1-1 0 0,0 0 1 0 0,0 0 0 0 0,-1-1-1 0 0,0 1 1 0 0,-1 0-1 0 0,0 0 1 0 0,0 0 0 0 0,-2 9-2 0 0,1-14-14 0 0,-6 101-46 0 0,8-105 60 0 0,0 0-1 0 0,0 0 1 0 0,1 0-1 0 0,-1-1 1 0 0,0 1-1 0 0,0 0 1 0 0,1-1-1 0 0,-1 1 1 0 0,0-1-1 0 0,1 1 1 0 0,-1-1-1 0 0,1 1 1 0 0,-1-1-1 0 0,0 0 1 0 0,1 0-1 0 0,-1 0 1 0 0,1 0-1 0 0,-1 0 0 0 0,1 0 1 0 0,-1 0-1 0 0,0 0 1 0 0,1-1-1 0 0,-1 1 1 0 0,1-1-1 0 0,-1 1 1 0 0,0-1-1 0 0,1 1 1 0 0,-1-1-1 0 0,1 0 1 0 0,93-100 119 0 0,-69 67-123 0 0,-2 5-2 0 0,3-7 21 0 0,1 2 0 0 0,3 1 0 0 0,0 2-1 0 0,26-20-14 0 0,-56 51 4 0 0,0 1-1 0 0,0-1 1 0 0,0 0-1 0 0,0 1 0 0 0,1-1 1 0 0,-1 1-1 0 0,0 0 0 0 0,0-1 1 0 0,0 1-1 0 0,0 0 0 0 0,0-1 1 0 0,-1 1-1 0 0,1 0 0 0 0,0 0 1 0 0,0 0-1 0 0,0 0 0 0 0,-1 0 1 0 0,1 0-1 0 0,0 0 0 0 0,-1 0 1 0 0,1 0-1 0 0,-1 0 0 0 0,1 0 1 0 0,-1 0-1 0 0,0 0 0 0 0,1 0 1 0 0,-1 1-1 0 0,0-1 0 0 0,0 0 1 0 0,0 0-1 0 0,0 0 0 0 0,0 1 1 0 0,0-1-1 0 0,0 0 0 0 0,0 0 1 0 0,-1 0-1 0 0,1 1 0 0 0,0-1 1 0 0,-1 0-1 0 0,1 0 1 0 0,-1 0-1 0 0,1 0 0 0 0,-1 0 1 0 0,0 1-4 0 0,1 7 54 0 0,1 289 842 0 0,7-259-833 0 0,-7-38-54 0 0,0-1 10 0 0,0 0-9 0 0,-1 0 0 0 0,0 0 4 0 0,0 0-3 0 0,0 0-16 0 0,0 0 17 0 0,0 29 676 0 0,5-10-540 0 0,-3-19-77 0 0,-2 0-66 0 0,0 0-20 0 0,0 0 1 0 0,-1-16-3446 0 0,0 7-7994 0 0,1 8-730 0 0</inkml:trace>
</inkml:ink>
</file>

<file path=ppt/ink/ink5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16:36:34.21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2482 1134 24 0 0,'0'0'1287'0'0,"0"0"-39"0"0,0 0 161 0 0,0 0 266 0 0,0 0 118 0 0,0 0-60 0 0,0 0-294 0 0,0 0-340 0 0,0 0-274 0 0,0 0-142 0 0,0 0-47 0 0,0 0-32 0 0,0 0 2 0 0,0 0-30 0 0,0 0-35 0 0,-4 22 3309 0 0,-23 48-1940 0 0,14-22-1321 0 0,13-48-625 0 0,0 0-10 0 0,0 0-9 0 0,11-1-682 0 0,9-28-3696 0 0,-14 19-2685 0 0,0 2-2984 0 0</inkml:trace>
  <inkml:trace contextRef="#ctx0" brushRef="#br0" timeOffset="-119007.782">98 328 13467 0 0,'0'0'1816'0'0,"0"0"-406"0"0,0 0-183 0 0,0 0-2 0 0,0 0 6 0 0,0 0-129 0 0,0 0-275 0 0,0 0-226 0 0,0 0-151 0 0,0 0-66 0 0,0 0 1 0 0,0 0 70 0 0,0 0 44 0 0,3 6 9 0 0,74 165 2019 0 0,-50 53-2128 0 0,-11-183-299 0 0,-15-41-104 0 0,6-12 768 0 0,98-165-252 0 0,33-80-411 0 0,-111 206-37 0 0,-26 51-49 0 0,-1 0 8 0 0,0 0 5 0 0,0 0-11 0 0,0 0-6 0 0,0 0 3 0 0,0 0-3 0 0,0 0-15 0 0,0 0 19 0 0,0 0-2 0 0,0 0 7 0 0,0 0-4 0 0,0 0-7 0 0,0 0-7 0 0,0 0-17 0 0,0 0 28 0 0,0 0-17 0 0,0 0 10 0 0,0 0-1 0 0,0 0-25 0 0,0 0 32 0 0,0 0 7 0 0,0 0-2 0 0,0 0-21 0 0,0 0-11 0 0,0 0-1 0 0,0 0-1 0 0,0 0 1 0 0,0 0 29 0 0,0 0 18 0 0,0 0-18 0 0,0 0-13 0 0,0 0-22 0 0,0 0 22 0 0,0 0-12 0 0,0 0 16 0 0,0 0 5 0 0,0 0-18 0 0,0 0 2 0 0,0 0 14 0 0,0 0 7 0 0,14-30 76 0 0,-29 23-5362 0 0,6 4-503 0 0,2 2-3807 0 0,3 1-125 0 0</inkml:trace>
  <inkml:trace contextRef="#ctx0" brushRef="#br0" timeOffset="-118633.449">1 0 13467 0 0,'0'0'1740'0'0,"0"0"-231"0"0,0 0-20 0 0,0 0 22 0 0,0 0-137 0 0,0 0-281 0 0,0 0-302 0 0,0 0-227 0 0,0 0-121 0 0,0 0-32 0 0,0 0 80 0 0,0 0 87 0 0,1 5 81 0 0,0-3-565 0 0,0 0 0 0 0,0 0 0 0 0,0 0 0 0 0,0 0 0 0 0,0 0 0 0 0,0 0 0 0 0,0 0 0 0 0,1 0 0 0 0,-1-1 0 0 0,1 1 0 0 0,-1 0 0 0 0,1-1 0 0 0,0 1 0 0 0,-1-1 0 0 0,1 0 0 0 0,0 1 0 0 0,0-1 0 0 0,0 0 0 0 0,0 0 0 0 0,0 0 0 0 0,0-1 0 0 0,1 1 0 0 0,0 0-94 0 0,22 5 359 0 0,1-1-1 0 0,-1-1 1 0 0,1-1-1 0 0,0-1 1 0 0,0-2-1 0 0,18-1-358 0 0,-2 0 30 0 0,4-5-2673 0 0,-31 1-1701 0 0,-2-2-4079 0 0,-10 3-3653 0 0</inkml:trace>
  <inkml:trace contextRef="#ctx0" brushRef="#br0" timeOffset="-117916.1">702 100 3601 0 0,'0'0'3821'0'0,"0"0"-1051"0"0,0 0-445 0 0,0 0-163 0 0,0 0-212 0 0,0 0-287 0 0,0 0-360 0 0,0 0-326 0 0,0 0-196 0 0,0 0-87 0 0,0 0-37 0 0,0 0-25 0 0,0 0-15 0 0,18-4 1897 0 0,134 0-279 0 0,-150 6-2219 0 0,-1-1-1 0 0,1 1 0 0 0,-1-1 1 0 0,0 1-1 0 0,0 0 1 0 0,0-1-1 0 0,0 1 0 0 0,0 0 1 0 0,0 0-1 0 0,-1 0 1 0 0,1-1-1 0 0,0 1 0 0 0,-1 0 1 0 0,0 0-1 0 0,1 0 1 0 0,-1 0-1 0 0,0 0 1 0 0,0 0-1 0 0,0 0 0 0 0,0 0 1 0 0,0 0-1 0 0,-1 0 1 0 0,1 0-1 0 0,-1 0 0 0 0,1 0 1 0 0,-1 0-1 0 0,0 0 1 0 0,1 0-1 0 0,-1-1 0 0 0,0 1 1 0 0,0 0-1 0 0,0-1 1 0 0,-1 1-1 0 0,1 0 0 0 0,0-1 1 0 0,-2 1-16 0 0,-77 100 411 0 0,79-101-402 0 0,0-1 1 0 0,0 1 0 0 0,0 0-1 0 0,0 0 1 0 0,1-1-1 0 0,-1 1 1 0 0,0 0 0 0 0,0 0-1 0 0,1 0 1 0 0,-1 0-1 0 0,0 0 1 0 0,1 0 0 0 0,-1 0-1 0 0,1 0 1 0 0,-1 0-1 0 0,1 0 1 0 0,0 0 0 0 0,-1 0-1 0 0,1 1 1 0 0,0-1 0 0 0,0 0-1 0 0,0 0 1 0 0,0 0-1 0 0,0 0 1 0 0,0 1 0 0 0,0-1-1 0 0,0 0 1 0 0,0 0-1 0 0,1 0 1 0 0,-1 0 0 0 0,0 0-1 0 0,1 0 1 0 0,-1 1 0 0 0,1-1-1 0 0,-1 0 1 0 0,1 0-1 0 0,-1 0 1 0 0,1-1 0 0 0,0 1-1 0 0,0 0 1 0 0,-1 0-1 0 0,1 0 1 0 0,0 0 0 0 0,0-1-1 0 0,0 1 1 0 0,0 0-1 0 0,0-1 1 0 0,0 1 0 0 0,0-1-1 0 0,0 1 1 0 0,0-1 0 0 0,0 1-1 0 0,1-1-9 0 0,10 2 35 0 0,1-2 0 0 0,-1 1 1 0 0,0-2-1 0 0,1 1 0 0 0,-1-2 0 0 0,0 1 0 0 0,1-2 0 0 0,-1 0 0 0 0,0 0 1 0 0,-1-1-1 0 0,1-1 0 0 0,-1 0 0 0 0,4-2-35 0 0,-9 5-111 0 0,1-1-348 0 0,6-1-1833 0 0,-10 0-6716 0 0,-3 3-3427 0 0</inkml:trace>
  <inkml:trace contextRef="#ctx0" brushRef="#br0" timeOffset="-116097.225">1048 571 0 0 0,'0'0'288'0'0,"0"0"940"0"0,0 0 273 0 0,0 0-28 0 0,0 0-63 0 0,0 0-152 0 0,0 0-166 0 0,0 0-135 0 0,0 0-78 0 0,0 0-71 0 0,0 0-69 0 0,0 0-61 0 0,4 2 3386 0 0,13 4-1288 0 0,44 9 2451 0 0,41-16-3511 0 0,34-14-647 0 0,-63 8-646 0 0,-55 2-253 0 0,-30 7-1626 0 0,-26 1-4183 0 0,27-3-458 0 0,7 0-5114 0 0</inkml:trace>
  <inkml:trace contextRef="#ctx0" brushRef="#br0" timeOffset="-115742.348">1254 409 1480 0 0,'0'0'2510'0'0,"0"0"-593"0"0,0 0-150 0 0,0 0 114 0 0,0 0 120 0 0,0 0-43 0 0,0 0-242 0 0,0 0-370 0 0,0 0-318 0 0,0 0-237 0 0,0 0-147 0 0,0 0-45 0 0,0 0 6 0 0,-1 4 32 0 0,-13 132 3732 0 0,-32 70-3246 0 0,39-162-1132 0 0,7-44-42 0 0,0 0-66 0 0,0 0-88 0 0,0 0-189 0 0,16-21-4620 0 0,-9 13 42 0 0,0 1-6317 0 0</inkml:trace>
  <inkml:trace contextRef="#ctx0" brushRef="#br0" timeOffset="-113699.432">2002 78 3953 0 0,'0'0'2555'0'0,"0"0"-288"0"0,0 0-110 0 0,0 0-24 0 0,0 0-108 0 0,0 0-246 0 0,0 0-348 0 0,0 0-324 0 0,0 0-242 0 0,0 0-195 0 0,0 0-107 0 0,0 0-83 0 0,0 19 1609 0 0,-35 182 137 0 0,28-108-2486 0 0,14-97-6740 0 0,-7-3-1961 0 0,0 7-1118 0 0</inkml:trace>
  <inkml:trace contextRef="#ctx0" brushRef="#br0" timeOffset="-113409.346">1659 508 10058 0 0,'0'0'2066'0'0,"0"0"-359"0"0,0 0-132 0 0,0 0-25 0 0,0 0-129 0 0,0 0-188 0 0,35-4-171 0 0,112-17-163 0 0,30 6 1196 0 0,-38 11-3075 0 0,-148 16-6393 0 0,5-6 1186 0 0,0-2-2939 0 0</inkml:trace>
  <inkml:trace contextRef="#ctx0" brushRef="#br0" timeOffset="-112795.423">1777 681 6585 0 0,'0'0'2261'0'0,"0"0"-474"0"0,0 0-288 0 0,0 0-121 0 0,0 0-98 0 0,0 0-20 0 0,0 0-61 0 0,0 0-124 0 0,0 0-94 0 0,0 0-171 0 0,0 0-147 0 0,0 0-68 0 0,0 0-18 0 0,25-1-32 0 0,119-9 397 0 0,-50 3 194 0 0,-97 41-530 0 0,-195 149 46 0 0,161-126-419 0 0,36-56-216 0 0,1 1 1 0 0,-1-1 0 0 0,1 0-1 0 0,0 1 1 0 0,0-1-1 0 0,0 0 1 0 0,0 1 0 0 0,0-1-1 0 0,0 1 1 0 0,0-1-1 0 0,0 0 1 0 0,0 1 0 0 0,1-1-1 0 0,-1 0 1 0 0,0 1-1 0 0,1-1 1 0 0,-1 0 0 0 0,1 0-1 0 0,0 0 1 0 0,-1 1 0 0 0,1-1-1 0 0,0 0 1 0 0,0 0-1 0 0,-1 0 1 0 0,1 0 0 0 0,0 0-1 0 0,0 0 1 0 0,0 0-1 0 0,1 0 1 0 0,-1-1 0 0 0,0 1-1 0 0,0 0 1 0 0,0-1-1 0 0,0 1 1 0 0,1-1 0 0 0,-1 1-1 0 0,0-1 1 0 0,1 1-1 0 0,-1-1 1 0 0,0 0 0 0 0,1 0-1 0 0,-1 0 1 0 0,0 0 0 0 0,1 0-1 0 0,-1 0 1 0 0,1 0-18 0 0,13 1 188 0 0,0-1 0 0 0,1-1-1 0 0,-1 0 1 0 0,0-1 0 0 0,0 0 0 0 0,0-1 0 0 0,0-1 0 0 0,0-1 0 0 0,6-2-188 0 0,-13-4-5031 0 0,-6 2-5007 0 0,-2 6-585 0 0</inkml:trace>
  <inkml:trace contextRef="#ctx0" brushRef="#br0" timeOffset="-1360.605">2727 122 0 0 0,'0'0'671'0'0,"0"0"457"0"0,0 0 23 0 0,0 0-131 0 0,0 0-65 0 0,0 0-45 0 0,6-2 39 0 0,14-3-1066 0 0,37 8 12609 0 0,42 16-9850 0 0,-40-16-56 0 0,-85 5-637 0 0,-99 29-1775 0 0,73-15-46 0 0,-190 81 600 0 0,180-63-343 0 0,62-38-358 0 0,0 0-1 0 0,0 0 0 0 0,1 0 1 0 0,-1 0-1 0 0,0-1 0 0 0,1 1 1 0 0,-1 0-1 0 0,1 0 0 0 0,0 0 0 0 0,-1-1 1 0 0,1 1-1 0 0,0 0 0 0 0,0-1 1 0 0,0 1-1 0 0,0-1 0 0 0,0 1 1 0 0,1-1-1 0 0,-1 1 0 0 0,0-1 1 0 0,1 0-1 0 0,-1 0 0 0 0,1 1 1 0 0,-1-1-1 0 0,1 0 0 0 0,0 0 1 0 0,-1-1-1 0 0,1 1 0 0 0,0 0 1 0 0,0-1-1 0 0,-1 1 0 0 0,1-1 1 0 0,0 1-1 0 0,0-1 0 0 0,0 0 1 0 0,2 0-27 0 0,0 2 65 0 0,17 7 14 0 0,1-1 1 0 0,-1-1-1 0 0,2-1 1 0 0,-1 0-1 0 0,1-2 0 0 0,0-1 1 0 0,0-1-1 0 0,0-1 0 0 0,0-1 1 0 0,2-1-80 0 0,18 1 138 0 0,-43 0-132 0 0,0 0-18 0 0,0 0-19 0 0,0 0 36 0 0,0 0 23 0 0,0 0 38 0 0,-4 8 187 0 0,-42 17-76 0 0,-136 82-90 0 0,-29 29-84 0 0,201-130-2 0 0,0-1 0 0 0,1 2 0 0 0,-1-1 0 0 0,2 1 0 0 0,-1 0 0 0 0,1 1 0 0 0,0 0 0 0 0,0 1 0 0 0,1-1 0 0 0,0 1-1 0 0,-3 6 0 0 0,10-14-8 0 0,0-1 28 0 0,0 0-13 0 0,0 0-19 0 0,0 0 16 0 0,0 0-9 0 0,0 0 11 0 0,0 0-7 0 0,22 4 69 0 0,115 4 258 0 0,-89-9-238 0 0,146-6 178 0 0,-68-11-223 0 0,-83 17 70 0 0,-42 1-95 0 0,-1 0-20 0 0,0 0 10 0 0,0 0 8 0 0,0 0-12 0 0,0 0 15 0 0,0 0-20 0 0,0 0-2 0 0,0 0 14 0 0,0 0-21 0 0,0 0 18 0 0,0 0 6 0 0,0 0 6 0 0,0 0-22 0 0,0 0 20 0 0,0 0 3 0 0,0 0 7 0 0,0 0 49 0 0,0 0-50 0 0,0 0-12 0 0,0 0-7 0 0,0 0-26 0 0,0 0 22 0 0,0 0 7 0 0,0 0-32 0 0,0 0 23 0 0,0 0 18 0 0,0 0-4 0 0,0 0-5 0 0,0 0 4 0 0,0 0-3 0 0,0 0-16 0 0,0 0-4 0 0,0 0 2 0 0,0 0 13 0 0,0 0 0 0 0,0 0-23 0 0,0 0 26 0 0,0 0 13 0 0,-3 1-1556 0 0,0-4-3140 0 0,0 2-5735 0 0,3 1-897 0 0</inkml:trace>
  <inkml:trace contextRef="#ctx0" brushRef="#br0" timeOffset="574.959">2495 1006 0 0 0,'0'0'468'0'0,"0"0"538"0"0,0 0 339 0 0,0 0 265 0 0,0 0 98 0 0,0 0-171 0 0,0 0-357 0 0,0 0-377 0 0,0 0-244 0 0,0 0-71 0 0,0 0 54 0 0,0 0 71 0 0,0 0 49 0 0,2 10 8640 0 0,45-64-8784 0 0,-61 59 1728 0 0,7-2-2451 0 0,14-5 256 0 0,31-22-1063 0 0,-33 16-2632 0 0,-1 0-3321 0 0,-3 4-4527 0 0</inkml:trace>
  <inkml:trace contextRef="#ctx0" brushRef="#br0" timeOffset="21165.867">2961 376 1616 0 0,'0'0'1479'0'0,"0"0"-90"0"0,0 0 164 0 0,0 0 149 0 0,0 0-39 0 0,0 0-227 0 0,0 0-313 0 0,0 0-216 0 0,0 0-129 0 0,0 0-48 0 0,0 0-17 0 0,10-9-23 0 0,28-26-48 0 0,8 5 2189 0 0,-29 21-1557 0 0,-17 9-1258 0 0,1-1 1 0 0,-1 0-1 0 0,1 1 0 0 0,-1-1 1 0 0,1 1-1 0 0,-1-1 1 0 0,1 1-1 0 0,-1-1 0 0 0,1 1 1 0 0,-1-1-1 0 0,1 1 0 0 0,0-1 1 0 0,-1 1-1 0 0,1 0 0 0 0,-1-1 1 0 0,1 1-1 0 0,0 0 0 0 0,0 0 1 0 0,-1-1-1 0 0,1 1 1 0 0,0 0-1 0 0,-1 0 0 0 0,1 0 1 0 0,0 0-1 0 0,0 0 0 0 0,-1 0 1 0 0,1 0-1 0 0,0 0 0 0 0,0 0 1 0 0,-1 1-1 0 0,1-1 0 0 0,0 0 1 0 0,-1 0-1 0 0,1 1 1 0 0,0-1-1 0 0,-1 0 0 0 0,1 1 1 0 0,0-1-1 0 0,-1 0 0 0 0,1 1 1 0 0,-1-1-1 0 0,1 1 0 0 0,-1-1 1 0 0,1 1-1 0 0,-1-1 0 0 0,1 1 1 0 0,-1 0-1 0 0,0-1 1 0 0,1 1-1 0 0,-1 0 0 0 0,0-1 1 0 0,1 1-17 0 0,48 179 1173 0 0,-39 0-906 0 0,-21-113-188 0 0,-4-27 129 0 0,15-39-166 0 0,0-1-6 0 0,0 0 3 0 0,0 0 0 0 0,0 0-3 0 0,0 0 9 0 0,0 0 3 0 0,0 0 0 0 0,0 0 4 0 0,0 0 16 0 0,0 0 7 0 0,0 0 11 0 0,0 0 14 0 0,0 0 22 0 0,0 0 0 0 0,0 0 11 0 0,0 0 15 0 0,0 0-11 0 0,0-33 770 0 0,0 29-897 0 0,-1-8 21 0 0,1 0 0 0 0,0 0 1 0 0,1 0-1 0 0,0 1 0 0 0,1-1 0 0 0,0 0 1 0 0,1 1-1 0 0,1 0 0 0 0,-1-1 0 0 0,5-5-31 0 0,-1 1 19 0 0,2 1-1 0 0,0 0 0 0 0,1 0 0 0 0,0 1 0 0 0,1 1 0 0 0,1 0 0 0 0,11-11-18 0 0,9-6 7 0 0,-25 23-3 0 0,0-1-1 0 0,1 1 0 0 0,0 1 1 0 0,0-1-1 0 0,0 1 1 0 0,1 1-1 0 0,0-1 1 0 0,0 2-1 0 0,0-1 1 0 0,2 1-4 0 0,-3 0-14 0 0,-8 5 13 0 0,0-1 0 0 0,0 0 0 0 0,-1 0 0 0 0,1 1 0 0 0,0-1 0 0 0,0 0-1 0 0,0 0 1 0 0,0 1 0 0 0,-1-1 0 0 0,1 0 0 0 0,0 1 0 0 0,0-1 0 0 0,0 0 0 0 0,0 1 0 0 0,0-1 0 0 0,0 0 0 0 0,0 1 0 0 0,0-1-1 0 0,0 0 1 0 0,0 1 0 0 0,0-1 0 0 0,0 0 0 0 0,0 1 0 0 0,0-1 0 0 0,0 0 0 0 0,0 1 0 0 0,1-1 0 0 0,-1 0 0 0 0,0 0 0 0 0,0 1-1 0 0,0-1 1 0 0,0 0 0 0 0,1 1 0 0 0,-1-1 0 0 0,0 0 0 0 0,0 0 0 0 0,0 1 0 0 0,1-1 0 0 0,-1 0 0 0 0,0 0 0 0 0,1 0 0 0 0,-1 0-1 0 0,0 1 1 0 0,0-1 0 0 0,1 0 0 0 0,-1 0 0 0 0,0 0 0 0 0,1 0 0 0 0,-1 0 0 0 0,0 0 0 0 0,1 0 0 0 0,-1 0 0 0 0,0 0 0 0 0,1 0-1 0 0,-1 0 1 0 0,0 0 0 0 0,1 0 0 0 0,-1 0 0 0 0,0 0 0 0 0,1 0 0 0 0,-1 0 0 0 0,0 0 0 0 0,1 0 0 0 0,-1 0 0 0 0,0 0 0 0 0,0-1-1 0 0,1 1 1 0 0,-1 0 0 0 0,0 0 0 0 0,1 0 1 0 0,19 135 194 0 0,-31-5-108 0 0,-15-16-112 0 0,30-109 252 0 0,8-30-84 0 0,1 0-108 0 0,28-74 52 0 0,-30 78-80 0 0,1 0 0 0 0,0 0 0 0 0,2 1 0 0 0,0 1 0 0 0,2 0 0 0 0,0 1 1 0 0,0 1-1 0 0,2 0 0 0 0,0 1 0 0 0,21-13-6 0 0,14 1-9 0 0,-53 28 18 0 0,0 0 7 0 0,0 0 4 0 0,0 0-9 0 0,0 0-3 0 0,0 0-6 0 0,0 0-18 0 0,0 0 6 0 0,0 0 0 0 0,0 0-3 0 0,0 0 0 0 0,2 19 93 0 0,8 18 19 0 0,-2 0 0 0 0,-2 1-1 0 0,-1 0 1 0 0,-2 1 0 0 0,-1-1 0 0 0,-3 3-99 0 0,3 2 166 0 0,0-42-1703 0 0,3-1-12146 0 0,-5 0 13051 0 0,2 0-10941 0 0</inkml:trace>
  <inkml:trace contextRef="#ctx0" brushRef="#br0" timeOffset="40911.835">3977 685 0 0 0,'0'0'780'0'0,"0"0"727"0"0,0 0 195 0 0,0 0-48 0 0,0 0-51 0 0,-3 0-462 0 0,-9 1 11303 0 0,-22 39-8911 0 0,-7 33-2585 0 0,41-71-928 0 0,-1-1 1 0 0,0 1-1 0 0,1 0 1 0 0,-1-1-1 0 0,1 1 0 0 0,0 0 1 0 0,-1 0-1 0 0,1-1 1 0 0,0 1-1 0 0,0 0 1 0 0,0-1-1 0 0,0 1 0 0 0,1 0 1 0 0,-1 0-1 0 0,0-1 1 0 0,1 1-1 0 0,-1 0 0 0 0,1-1 1 0 0,-1 1-1 0 0,1-1 1 0 0,0 1-1 0 0,0-1 0 0 0,0 1 1 0 0,0-1-1 0 0,0 1 1 0 0,0-1-1 0 0,0 0 0 0 0,0 0 1 0 0,1 1-1 0 0,-1-1-20 0 0,48 5 276 0 0,-30-34-5029 0 0,-19 10-1194 0 0,0 9-4380 0 0,0 2 5154 0 0</inkml:trace>
  <inkml:trace contextRef="#ctx0" brushRef="#br0" timeOffset="41281.922">3996 361 5777 0 0,'0'0'2506'0'0,"0"0"-287"0"0,0 0-198 0 0,0 0-25 0 0,0 0-125 0 0,0 0-278 0 0,0 0-281 0 0,0 0-267 0 0,0 0-222 0 0,0 0-135 0 0,0 0-133 0 0,0 0-93 0 0,0 0-68 0 0,-7 4-75 0 0,-22 14-54 0 0,21-7 810 0 0,15-20-904 0 0,-7 9-155 0 0,0 0 0 0 0,0 0 0 0 0,-1 0 0 0 0,1 0-1 0 0,0 0 1 0 0,0 0 0 0 0,0 0 0 0 0,-1-1-1 0 0,1 1 1 0 0,0 0 0 0 0,0 0 0 0 0,0 0-1 0 0,0 0 1 0 0,-1-1 0 0 0,1 1 0 0 0,0 0-1 0 0,0 0 1 0 0,0 0 0 0 0,0-1 0 0 0,0 1 0 0 0,0 0-1 0 0,0 0 1 0 0,-1-1 0 0 0,1 1 0 0 0,0 0-1 0 0,0 0 1 0 0,0-1 0 0 0,0 1 0 0 0,0 0-1 0 0,0 0-15 0 0,-40 22-216 0 0,40-22 63 0 0,0 0-131 0 0,0 0-273 0 0,3-8-4431 0 0,0 5 8 0 0,2-1-6102 0 0</inkml:trace>
  <inkml:trace contextRef="#ctx0" brushRef="#br0" timeOffset="47924.834">4393 192 0 0 0,'0'0'600'0'0,"0"0"326"0"0,0 0 297 0 0,0 0 390 0 0,0 0 277 0 0,0 0 10 0 0,0 0-259 0 0,0 0-366 0 0,0 0-312 0 0,0 0-175 0 0,0 0-51 0 0,2 1 372 0 0,5 2 9346 0 0,-38 56-8988 0 0,14-15-1384 0 0,8-22 15 0 0,1 0 0 0 0,1 1 0 0 0,0 0 0 0 0,2 1 0 0 0,1-1 0 0 0,-1 17-98 0 0,5 128 537 0 0,4-144-450 0 0,1-1-1 0 0,1 0 0 0 0,1 0 0 0 0,1-1 0 0 0,0 0 1 0 0,6 7-87 0 0,31 38 664 0 0,-27-108-3244 0 0,-6 4-6681 0 0,-9 30-393 0 0</inkml:trace>
  <inkml:trace contextRef="#ctx0" brushRef="#br0" timeOffset="49090.643">4489 424 0 0 0,'0'0'1366'0'0,"0"0"14"0"0,0 0-28 0 0,0 0-36 0 0,0 0-18 0 0,0 0-14 0 0,0 0-25 0 0,0 0-26 0 0,24-1 5687 0 0,29-27-3328 0 0,8-20-1535 0 0,-47 95-1002 0 0,24 118-259 0 0,-37-154-778 0 0,4 18 55 0 0,1 0-1 0 0,1-1 0 0 0,1 0 1 0 0,1 0-1 0 0,8 15-72 0 0,-16-43 69 0 0,-2 1-31 0 0,1-1 1 0 0,0 1-1 0 0,0-1 0 0 0,0 1 1 0 0,0-1-1 0 0,0 1 0 0 0,0-1 1 0 0,0 1-1 0 0,0-1 0 0 0,0 1 1 0 0,0-1-1 0 0,0 1 0 0 0,0-1 1 0 0,0 1-1 0 0,0-1 0 0 0,0 1 1 0 0,1-1-1 0 0,-1 1 0 0 0,0-1 1 0 0,0 0-1 0 0,1 1 1 0 0,-1-1-1 0 0,0 1 0 0 0,1-1 1 0 0,-1 1-1 0 0,0-1 0 0 0,1 0 1 0 0,-1 1-1 0 0,0-1 0 0 0,1 0 1 0 0,-1 0-1 0 0,1 1 0 0 0,-1-1 1 0 0,1 0-1 0 0,-1 0 0 0 0,0 1 1 0 0,1-1-1 0 0,-1 0 0 0 0,1 0 1 0 0,-1 0-1 0 0,1 0 0 0 0,-1 0 1 0 0,1 0-1 0 0,-1 0 0 0 0,1 0 1 0 0,-1 0-1 0 0,1 0 0 0 0,-1 0 1 0 0,1 0-1 0 0,-1 0 0 0 0,1 0 1 0 0,-1-1-1 0 0,1 1 0 0 0,-1 0 1 0 0,1 0-1 0 0,-1 0 1 0 0,1-1-1 0 0,-1 1 0 0 0,1 0-38 0 0,40-180 342 0 0,-24 133-310 0 0,-7 23-15 0 0,-1-1-1 0 0,-1 1 0 0 0,-1-1 0 0 0,-2-1 1 0 0,0 1-1 0 0,-2-1 0 0 0,0-9-16 0 0,-3 35-14 0 0,0 0-6 0 0,0 0 5 0 0,0 0-18 0 0,0 0-25 0 0,0 0-7 0 0,0 0-31 0 0,0 0-9 0 0,0 0-13 0 0,0 0-31 0 0,0 0-35 0 0,0 0-60 0 0,0 0-54 0 0,0 0-58 0 0,0 0-70 0 0,0 0-64 0 0,0 0-98 0 0,0 0-131 0 0,0 0-154 0 0,0 0-157 0 0,0 0-276 0 0,2-3-3820 0 0,0 2-523 0 0,-1 1-4496 0 0</inkml:trace>
  <inkml:trace contextRef="#ctx0" brushRef="#br0" timeOffset="49956.144">4975 678 0 0 0,'0'0'1000'0'0,"0"0"585"0"0,0 0 164 0 0,0 0-55 0 0,0 0-114 0 0,0 0-106 0 0,0 0-91 0 0,0 0-59 0 0,0 0-41 0 0,0 0-64 0 0,7 4 4798 0 0,-14 132-3560 0 0,14-71-2100 0 0,-7-64-363 0 0,0-1-4 0 0,0 0 16 0 0,0 0-18 0 0,0 0-14 0 0,0 0-19 0 0,0 0-36 0 0,0 0-29 0 0,0 0-74 0 0,0 0-97 0 0,0 0-175 0 0,-21-14-11197 0 0,21 14 9007 0 0,-3-1-4972 0 0</inkml:trace>
  <inkml:trace contextRef="#ctx0" brushRef="#br0" timeOffset="50521.966">4999 516 2505 0 0,'0'0'1873'0'0,"0"0"-128"0"0,0 0-58 0 0,0 0-26 0 0,0 0-119 0 0,0 0-251 0 0,0 0-293 0 0,0 0-257 0 0,0 0-148 0 0,0 0-47 0 0,0 0 11 0 0,0 0 30 0 0,0 0-15 0 0,-4 0 1366 0 0,-13 15 1079 0 0,18-15-2849 0 0,2-5 2006 0 0,-3 6-2129 0 0,0-1-28 0 0,0 0-18 0 0,-11 2-3833 0 0,-1 0-8424 0 0,11-2 6773 0 0,1 0 2806 0 0</inkml:trace>
  <inkml:trace contextRef="#ctx0" brushRef="#br0" timeOffset="51089.724">5150 210 2272 0 0,'0'0'1856'0'0,"0"0"-132"0"0,0 0-8 0 0,0 0 47 0 0,0 0-78 0 0,0 0-213 0 0,0 0-313 0 0,0 0-263 0 0,0 0-166 0 0,0 0-69 0 0,0 0 6 0 0,0 0 26 0 0,0 0 12 0 0,0 0-29 0 0,0 0-54 0 0,-4 15 1904 0 0,-32 15-2159 0 0,43-34-132 0 0,26-22 360 0 0,-33 26-497 0 0,0 0 4 0 0,0 0-5 0 0,0 0-2 0 0,0 0-10 0 0,0 0-20 0 0,0 0-18 0 0,0 0-24 0 0,0 0-22 0 0,0 0 10 0 0,-19 18 30 0 0,4-7-93 0 0,-5 4-596 0 0,8-11-3018 0 0,10-2-997 0 0,0 0-4360 0 0,2-2 3390 0 0</inkml:trace>
  <inkml:trace contextRef="#ctx0" brushRef="#br0" timeOffset="52481.742">4439 181 0 0 0,'0'0'1043'0'0,"0"0"271"0"0,0 0 223 0 0,0 0 124 0 0,0 0 3 0 0,0 0-112 0 0,0 0-139 0 0,0 0-140 0 0,0 0-78 0 0,0 0-93 0 0,0 0-129 0 0,0 0-86 0 0,0 0-77 0 0,8 0-73 0 0,59 3 1749 0 0,53 12 12 0 0,-103-15-2260 0 0,100-11 1125 0 0,-116 11-1372 0 0,-1 0 13 0 0,0 0 7 0 0,0 0 10 0 0,0 0 4 0 0,0 0 5 0 0,0 0-4 0 0,0 0 6 0 0,0 0 4 0 0,0 0-10 0 0,0 0-8 0 0,26-7 251 0 0,36-1-167 0 0,-62 8-84 0 0,0 0-6 0 0,0 0 1 0 0,0 0 3 0 0,0 0 29 0 0,0 0 23 0 0,0 0 7 0 0,0 0 10 0 0,0 0 2 0 0,-31 0 2285 0 0,23-3-2307 0 0,1-1-1 0 0,0 0 0 0 0,0 0 0 0 0,1-1 0 0 0,0 0 1 0 0,-1 0-1 0 0,2 0 0 0 0,-1-1 0 0 0,1 0 0 0 0,-1 0 1 0 0,2-1-1 0 0,-1 1 0 0 0,1-1 0 0 0,0 0 0 0 0,-2-5-64 0 0,-12-19-931 0 0,11 18-9113 0 0,7 9-1695 0 0</inkml:trace>
  <inkml:trace contextRef="#ctx0" brushRef="#br0" timeOffset="53341.998">5301 137 0 0 0,'0'0'567'0'0,"0"0"1189"0"0,0 0 457 0 0,0 0 46 0 0,0 0 15 0 0,0 0-129 0 0,0 0-270 0 0,0 0-269 0 0,0 0-280 0 0,0 0-201 0 0,0 0-152 0 0,0 0-127 0 0,0 0-92 0 0,-3-3-86 0 0,-8-7-96 0 0,8 8-84 0 0,3 2-78 0 0,4 23 1609 0 0,10 13-1663 0 0,-2 1 1 0 0,-2 0 0 0 0,-1 1-1 0 0,-2 0 1 0 0,-2 0 0 0 0,-1 1-1 0 0,-2 0 1 0 0,-1-1 0 0 0,-4 24-357 0 0,3-28 110 0 0,-3 7-54 0 0,-1-2 1 0 0,-2 1-1 0 0,-1 0 0 0 0,-3-1 0 0 0,-1-1 0 0 0,-13 31-56 0 0,22-62-11 0 0,0 0 0 0 0,-1 1 1 0 0,0-2-1 0 0,-1 1 0 0 0,0 0 1 0 0,0-1-1 0 0,0 1 0 0 0,0-1 1 0 0,-1 0-1 0 0,0-1 0 0 0,0 1 1 0 0,-3 1 10 0 0,6-7-108 0 0,0-1 0 0 0,1 1 1 0 0,-1-1-1 0 0,0 1 1 0 0,1-1-1 0 0,-1 1 1 0 0,0-1-1 0 0,1 0 1 0 0,-1 0-1 0 0,1 0 1 0 0,-1 0-1 0 0,1 0 1 0 0,0 0-1 0 0,-1 0 1 0 0,1-1-1 0 0,0 1 1 0 0,0 0-1 0 0,0-1 1 0 0,0 1-1 0 0,0-1 1 0 0,0 1-1 0 0,0-1 1 0 0,0 1-1 0 0,1-1 1 0 0,-1 0-1 0 0,1 1 0 0 0,-1-1 1 0 0,1 0-1 0 0,-1 1 1 0 0,1-1-1 0 0,0 0 1 0 0,0 0-1 0 0,0 1 1 0 0,0-1-1 0 0,0 0 1 0 0,1 0-1 0 0,-1 1 1 0 0,0-1-1 0 0,1 0 1 0 0,-1 1-1 0 0,1-2 108 0 0,-1 0-383 0 0,-1-29-3007 0 0,2 10-3517 0 0,1 10-4137 0 0</inkml:trace>
  <inkml:trace contextRef="#ctx0" brushRef="#br0" timeOffset="54041.543">5479 78 2088 0 0,'0'0'2440'0'0,"0"0"-332"0"0,0 0-86 0 0,0 0 46 0 0,0 0-63 0 0,0 0-188 0 0,0 0-275 0 0,0 0-314 0 0,0 0-231 0 0,0 0-159 0 0,0 0-97 0 0,0 0-16 0 0,9 0 5638 0 0,31-1-5611 0 0,-40 1-749 0 0,8-2 31 0 0,-1 1 0 0 0,0 0 0 0 0,1 1 0 0 0,-1-1 0 0 0,0 1 0 0 0,1 1-1 0 0,-1-1 1 0 0,0 1 0 0 0,0 1 0 0 0,1-1 0 0 0,5 3-34 0 0,-11-1 7 0 0,1-1 0 0 0,-1 1 1 0 0,0-1-1 0 0,0 1 0 0 0,-1 0 0 0 0,1 0 1 0 0,-1 0-1 0 0,1 0 0 0 0,-1 0 0 0 0,0 0 1 0 0,0 0-1 0 0,0 1 0 0 0,0-1 0 0 0,-1 0 1 0 0,0 0-1 0 0,1 1 0 0 0,-1-1 0 0 0,0 0 0 0 0,0 1 1 0 0,-1-1-1 0 0,1 0 0 0 0,-1 1 0 0 0,0-1 1 0 0,0 0-1 0 0,0 0 0 0 0,0 0 0 0 0,0 0 1 0 0,-1 0-1 0 0,1 0 0 0 0,-1 0 0 0 0,0 0 1 0 0,0 0-1 0 0,0-1-7 0 0,-60 108 264 0 0,63-108-223 0 0,0 0 0 0 0,0 0 0 0 0,0 0 0 0 0,1 0 0 0 0,-1 0 0 0 0,1 0 0 0 0,0-1 1 0 0,-1 1-1 0 0,1-1 0 0 0,0 1 0 0 0,0-1 0 0 0,0 1 0 0 0,0-1 0 0 0,0 0 0 0 0,0 0 0 0 0,0 0 0 0 0,0 0 1 0 0,0-1-1 0 0,1 1 0 0 0,-1-1 0 0 0,0 1 0 0 0,1-1 0 0 0,-1 0 0 0 0,0 0 0 0 0,1 0 0 0 0,-1 0 0 0 0,0 0 1 0 0,1 0-1 0 0,-1 0 0 0 0,0-1 0 0 0,0 0 0 0 0,1 1 0 0 0,-1-1-41 0 0,3 1 32 0 0,58-6 1318 0 0,-32 2-4086 0 0,-15 3-2453 0 0,-1 1-3674 0 0,-12 0-3676 0 0</inkml:trace>
</inkml:ink>
</file>

<file path=ppt/ink/ink5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03:13.929"/>
    </inkml:context>
    <inkml:brush xml:id="br0">
      <inkml:brushProperty name="width" value="0.05" units="cm"/>
      <inkml:brushProperty name="height" value="0.05" units="cm"/>
      <inkml:brushProperty name="color" value="#66CC00"/>
    </inkml:brush>
    <inkml:brush xml:id="br1">
      <inkml:brushProperty name="width" value="0.05" units="cm"/>
      <inkml:brushProperty name="height" value="0.05" units="cm"/>
      <inkml:brushProperty name="color" value="#33CCFF"/>
    </inkml:brush>
  </inkml:definitions>
  <inkml:trace contextRef="#ctx0" brushRef="#br0">18604 560 0 0 0,'0'0'488'0'0,"0"0"352"0"0,0 0 253 0 0,0 0 231 0 0,0 0 168 0 0,0 0 132 0 0,0 0 1 0 0,0 0-81 0 0,0 0-132 0 0,0 0-70 0 0,0 0-64 0 0,0 0-73 0 0,0 0-64 0 0,10-8-104 0 0,31-24-91 0 0,-41 31-859 0 0,1 1 1 0 0,0 0-1 0 0,-1-1 1 0 0,1 1-1 0 0,0-1 1 0 0,-1 1-1 0 0,1-1 1 0 0,0 1-1 0 0,-1-1 1 0 0,1 1-1 0 0,-1-1 1 0 0,0 0-1 0 0,1 1 1 0 0,-1-1-1 0 0,1 0 1 0 0,-1 1-1 0 0,0-1 1 0 0,1 0-1 0 0,-1 1 1 0 0,0-1-1 0 0,0 0 1 0 0,0 0-1 0 0,1 1 1 0 0,-1-1-1 0 0,0 0 1 0 0,0 0-1 0 0,0 1 1 0 0,0-1-1 0 0,0 0 1 0 0,-1 0-1 0 0,1 0 1 0 0,0 1-1 0 0,0-1 1 0 0,0 0-1 0 0,-1 0 1 0 0,1 1-1 0 0,0-1 0 0 0,-1 0 1 0 0,1 1-1 0 0,-1-1 1 0 0,1 0-1 0 0,0 1 1 0 0,-1-1-1 0 0,0 1 1 0 0,1-1-1 0 0,-1 1 1 0 0,1-1-1 0 0,-1 1 1 0 0,0-1-1 0 0,1 1 1 0 0,-1 0-1 0 0,0-1 1 0 0,1 1-1 0 0,-1 0 1 0 0,0-1-1 0 0,0 1 1 0 0,1 0-1 0 0,-1 0 1 0 0,0 0-1 0 0,0 0 1 0 0,1 0-1 0 0,-1 0 1 0 0,0 0-1 0 0,0 0 1 0 0,1 0-1 0 0,-1 0 1 0 0,0 0-1 0 0,0 0 1 0 0,0 1-88 0 0,-12-1 154 0 0,0 1 1 0 0,0 0 0 0 0,1 2-1 0 0,-1-1 1 0 0,0 1-1 0 0,1 1 1 0 0,0 0 0 0 0,0 1-1 0 0,0 0 1 0 0,1 1-1 0 0,-7 4-154 0 0,8-4 27 0 0,1 1 0 0 0,-1 0 0 0 0,1 0-1 0 0,0 1 1 0 0,1 0 0 0 0,0 0 0 0 0,0 1 0 0 0,1 0-1 0 0,0 0 1 0 0,1 1 0 0 0,0 0 0 0 0,0 0-1 0 0,1 1 1 0 0,0-1 0 0 0,1 1 0 0 0,1 0 0 0 0,-1 0-1 0 0,2 1 1 0 0,-1-1 0 0 0,2 0 0 0 0,-1 1 0 0 0,2 0-1 0 0,0 11-26 0 0,1-16 35 0 0,1 0-1 0 0,1-1 1 0 0,0 1 0 0 0,0 0-1 0 0,0-1 1 0 0,0 0-1 0 0,1 1 1 0 0,0-2-1 0 0,1 1 1 0 0,-1 0-1 0 0,1-1 1 0 0,0 0-1 0 0,0 0 1 0 0,1 0-1 0 0,-1-1 1 0 0,1 1 0 0 0,0-1-1 0 0,0-1 1 0 0,1 1-1 0 0,-1-1 1 0 0,1 0-1 0 0,0-1 1 0 0,-1 0-1 0 0,1 0 1 0 0,0 0-1 0 0,0-1 1 0 0,1 0 0 0 0,-1 0-1 0 0,0-1 1 0 0,1 0-35 0 0,14 3 122 0 0,1-2 0 0 0,0-1 1 0 0,0 0-1 0 0,0-2 1 0 0,0-1-1 0 0,0-1 1 0 0,-1 0-1 0 0,0-2 0 0 0,0-1 1 0 0,6-2-123 0 0,-17-16-1330 0 0,-18 19-2846 0 0,-4 3-4888 0 0,6 3-2850 0 0</inkml:trace>
  <inkml:trace contextRef="#ctx0" brushRef="#br0" timeOffset="615.977">18923 943 10794 0 0,'0'0'2253'0'0,"0"0"-395"0"0,0 0-217 0 0,0 0-123 0 0,0 0-167 0 0,0 0-211 0 0,0 0-205 0 0,0 0-184 0 0,0 0-96 0 0,0 0-67 0 0,0 0-20 0 0,0 0-17 0 0,7-7-43 0 0,49-60 812 0 0,-17 6-225 0 0,-11 16-754 0 0,2 1 1 0 0,2 2-1 0 0,33-34-341 0 0,-34 43 29 0 0,-29 33-29 0 0,-2 0-16 0 0,0 0-16 0 0,0 0-18 0 0,0 0-22 0 0,0 44-142 0 0,-1 87 260 0 0,1-128-45 0 0,1 0 0 0 0,0 1 1 0 0,0-1-1 0 0,0 0 1 0 0,0 0-1 0 0,0 0 0 0 0,0-1 1 0 0,1 1-1 0 0,0 0 0 0 0,-1 0 1 0 0,1-1-1 0 0,0 1 1 0 0,0-1-1 0 0,1 1 0 0 0,-1-1 1 0 0,0 0-1 0 0,1 0 1 0 0,-1 0-1 0 0,1 0 0 0 0,0-1 1 0 0,0 1-1 0 0,-1-1 0 0 0,1 1 1 0 0,0-1-1 0 0,0 0 1 0 0,0 0-1 0 0,1 0 0 0 0,-1-1 1 0 0,2 1-2 0 0,2-1 30 0 0,0-1 1 0 0,0 0-1 0 0,0 0 1 0 0,1 0-1 0 0,-1-1 1 0 0,-1 0-1 0 0,1-1 1 0 0,0 1-1 0 0,0-1 1 0 0,-1 0-1 0 0,0-1 1 0 0,1 0-1 0 0,-1 0 1 0 0,-1 0-1 0 0,3-2-30 0 0,76-62 102 0 0,98-62-42 0 0,-154 115-98 0 0,-28 15 22 0 0,0 12 8 0 0,-33 130 223 0 0,31-133-278 0 0,0 0 0 0 0,0 0 0 0 0,1 1 0 0 0,0-1-1 0 0,1 0 1 0 0,0 0 0 0 0,0 0 0 0 0,1 0 0 0 0,0 0 0 0 0,1 0 0 0 0,2 8 63 0 0,30 17-6156 0 0,-27-30 70 0 0,0 0-5846 0 0</inkml:trace>
  <inkml:trace contextRef="#ctx0" brushRef="#br0" timeOffset="-2101.838">16767 104 13619 0 0,'0'0'2263'0'0,"0"0"-659"0"0,0 0-325 0 0,0 0-18 0 0,0 0-54 0 0,0 0-129 0 0,0 0-203 0 0,0 0-200 0 0,0 0-148 0 0,0 0-103 0 0,0 0-60 0 0,0 0-31 0 0,0 0 4 0 0,1 3 33 0 0,3 19-69 0 0,-1-1-1 0 0,-1 1 1 0 0,-2 0-1 0 0,0 0 0 0 0,-1 0 1 0 0,-1-1-1 0 0,0 1 1 0 0,-2-1-1 0 0,-5 17-300 0 0,2-2 93 0 0,-35 303 222 0 0,26-233-307 0 0,15-76-1866 0 0,25-52-643 0 0,2-36-4635 0 0,-19 36-525 0 0,-3 10-2519 0 0</inkml:trace>
  <inkml:trace contextRef="#ctx0" brushRef="#br0" timeOffset="-1847.837">16482 483 12523 0 0,'0'0'2592'0'0,"0"0"-1186"0"0,0 0-513 0 0,0 0 108 0 0,0 0 174 0 0,0 0 17 0 0,0 0-120 0 0,0 0-160 0 0,0 0-106 0 0,0 0-99 0 0,0 0-93 0 0,31 0-100 0 0,102-1-123 0 0,-10-13 238 0 0,-65 9-661 0 0,19-2-671 0 0,-29-4-6421 0 0,-43 8 1612 0 0,0 0-5472 0 0</inkml:trace>
  <inkml:trace contextRef="#ctx0" brushRef="#br0" timeOffset="-1398.89">17080 174 14243 0 0,'0'0'1480'0'0,"0"0"-441"0"0,0 0-200 0 0,0 0 19 0 0,0 0 104 0 0,0 0 53 0 0,0 0-37 0 0,0 0-91 0 0,0 0-128 0 0,0 0-105 0 0,0 0-75 0 0,-2 33-89 0 0,-8 105-90 0 0,-15 0 341 0 0,10-74-580 0 0,2 0 0 0 0,4 0-1 0 0,2 2 1 0 0,3 10-161 0 0,4-74 13 0 0,-1 0-1 0 0,1 0 1 0 0,-1-1 0 0 0,1 1-1 0 0,0 0 1 0 0,0 0 0 0 0,0 0-1 0 0,0-1 1 0 0,0 1 0 0 0,0 0-1 0 0,0 0 1 0 0,1 0 0 0 0,-1-1-1 0 0,1 1 1 0 0,-1 0-1 0 0,1 0 1 0 0,0-1 0 0 0,0 1-1 0 0,-1 0 1 0 0,1-1 0 0 0,0 1-1 0 0,0-1 1 0 0,1 0 0 0 0,-1 1-1 0 0,0-1 1 0 0,0 0 0 0 0,1 1-1 0 0,-1-1 1 0 0,1 0 0 0 0,-1 0-1 0 0,1 0 1 0 0,-1 0 0 0 0,1-1-1 0 0,0 1 1 0 0,-1 0 0 0 0,1-1-1 0 0,0 1 1 0 0,0-1 0 0 0,-1 1-1 0 0,1-1 1 0 0,1 0-13 0 0,3-1 70 0 0,1 0-1 0 0,-1 0 1 0 0,1-1 0 0 0,-1 0-1 0 0,0-1 1 0 0,1 1 0 0 0,-1-1 0 0 0,0 0-1 0 0,-1-1 1 0 0,1 1 0 0 0,-1-1-1 0 0,1 0 1 0 0,0-2-70 0 0,17-10 90 0 0,95-65 94 0 0,-83 63-191 0 0,-35 18-13 0 0,0 0 2 0 0,0 0-4 0 0,2 51 78 0 0,-2-43-1458 0 0,0 5 3509 0 0,0-2-1419 0 0,0-4-3453 0 0,0-1-2778 0 0,0 0-3869 0 0,0-9-1492 0 0</inkml:trace>
  <inkml:trace contextRef="#ctx0" brushRef="#br0" timeOffset="-1084.05">17511 719 7738 0 0,'0'0'2175'0'0,"0"0"-416"0"0,0 0-79 0 0,0 0-5 0 0,0 0-152 0 0,0 0-177 0 0,0 0-155 0 0,0 0-94 0 0,0 0-84 0 0,0 0-127 0 0,0 0-112 0 0,0 0-123 0 0,0 0-138 0 0,31-4-101 0 0,98-13-76 0 0,-73-3 88 0 0,-51 13-328 0 0,-2 6-80 0 0,0-1-1 0 0,-1 0 0 0 0,1 0 0 0 0,-1 0 1 0 0,0 0-1 0 0,1-1 0 0 0,-1 1 0 0 0,0-1 1 0 0,-1 1-1 0 0,1-1 0 0 0,0 0 0 0 0,-1 1 0 0 0,1-1 1 0 0,-1 0-1 0 0,0 0 0 0 0,0 0 0 0 0,0 0 1 0 0,-1 0-1 0 0,1 0 0 0 0,0-1 0 0 0,-1 1 1 0 0,0 0-1 0 0,0 0 0 0 0,0 0 0 0 0,0 0 1 0 0,-1 0-1 0 0,1-1 0 0 0,-1 1 0 0 0,0 0 1 0 0,0 0-1 0 0,0 0 0 0 0,0 0 0 0 0,0 0 0 0 0,-1 1 1 0 0,1-1-1 0 0,-1 0 0 0 0,0 0 0 0 0,0 1 1 0 0,0-1-1 0 0,0 1 0 0 0,0 0 0 0 0,0 0 1 0 0,-1 0-1 0 0,1 0 0 0 0,-1 0 0 0 0,1 0 1 0 0,-1 1-1 0 0,0-1 0 0 0,0 1 0 0 0,0-1 1 0 0,0 1-1 0 0,0 0 0 0 0,0 0 0 0 0,-1 1-15 0 0,-6-2-54 0 0,0 2 1 0 0,0-1-1 0 0,1 1 0 0 0,-1 1 0 0 0,0 0 0 0 0,0 1 1 0 0,0-1-1 0 0,1 2 0 0 0,-1-1 0 0 0,1 1 0 0 0,-1 1 0 0 0,1 0 1 0 0,0 0-1 0 0,1 1 0 0 0,-1 0 0 0 0,1 0 0 0 0,-7 7 54 0 0,4-5-18 0 0,0 2-1 0 0,0-1 0 0 0,1 2 0 0 0,1-1 0 0 0,-1 1 1 0 0,2 1-1 0 0,-1 0 0 0 0,1 0 0 0 0,1 0 0 0 0,0 1 0 0 0,1 0 1 0 0,0 1-1 0 0,1-1 0 0 0,0 1 0 0 0,1 0 0 0 0,0 0 1 0 0,1 0-1 0 0,1 1 0 0 0,-1 13 19 0 0,6-19-70 0 0,0-1 1 0 0,0 1-1 0 0,1 0 1 0 0,-1-1-1 0 0,2 0 1 0 0,-1 0-1 0 0,1-1 1 0 0,0 1-1 0 0,1-1 1 0 0,-1 0-1 0 0,1 0 1 0 0,1-1-1 0 0,-1 1 1 0 0,1-2-1 0 0,0 1 1 0 0,0-1-1 0 0,0 0 1 0 0,0 0-1 0 0,1-1 0 0 0,0 0 1 0 0,-1 0-1 0 0,1-1 1 0 0,0 0-1 0 0,0 0 1 0 0,1-1-1 0 0,-1 0 1 0 0,0 0-1 0 0,0-1 1 0 0,1 0-1 0 0,4-1 70 0 0,12 1-1530 0 0,4 0-4079 0 0,-11 0-5677 0 0</inkml:trace>
  <inkml:trace contextRef="#ctx0" brushRef="#br0" timeOffset="-16171.451">4350 1168 0 0 0,'0'0'460'0'0,"0"0"308"0"0,0 0 227 0 0,0 0 101 0 0,0 0 45 0 0,0 0 3 0 0,0 0-56 0 0,0 0-40 0 0,0 0-31 0 0,-2-9-19 0 0,-2-1-550 0 0,-1-9-59 0 0,3-2 2870 0 0,2 21-2370 0 0,0 0-58 0 0,0 0-85 0 0,0 0-86 0 0,0 0-73 0 0,0 0-90 0 0,0 0-83 0 0,0 0-68 0 0,0 0-79 0 0,0 0-71 0 0,0 0-52 0 0,17 19 1116 0 0,18 71 743 0 0,-28-64-1706 0 0,3 112 681 0 0,-3 93-285 0 0,-31-160-257 0 0,22-20 741 0 0,2 7-1038 0 0,0-57-119 0 0,75-20 1026 0 0,26 8-996 0 0,165 11-3 0 0,-125-3 5 0 0,-1-1-48 0 0,133 0 36 0 0,-148 12 4 0 0,87-23 68 0 0,-125 2-49 0 0,0 3 1 0 0,67 3-64 0 0,134-4 176 0 0,-59-3-28 0 0,-111 7-130 0 0,4-1 102 0 0,121-7 31 0 0,-64-3-16 0 0,83-4-1 0 0,-161 18-110 0 0,120-3 42 0 0,-83-12-42 0 0,-78 12-25 0 0,80-1-6 0 0,75 2-24 0 0,-174 5 22 0 0,-40 1 20 0 0,-1 0-22 0 0,0 0 16 0 0,0 0-5 0 0,0 0 11 0 0,0 0-2 0 0,0 0-1 0 0,14-4-68 0 0,-14-91 828 0 0,-2-332-461 0 0,-14 353-427 0 0,3 75-6025 0 0,7 9-3175 0 0,3-3-2555 0 0</inkml:trace>
  <inkml:trace contextRef="#ctx0" brushRef="#br0" timeOffset="-12851.617">6484 1768 0 0 0,'0'0'157'0'0,"0"0"425"0"0,0 0 347 0 0,0 0 314 0 0,0 0 291 0 0,0 0 125 0 0,0 0-47 0 0,0 0-153 0 0,0 0-162 0 0,0 0-157 0 0,0 0-131 0 0,0 0-90 0 0,0 0-80 0 0,6-7-56 0 0,19-20-59 0 0,-14 23 4340 0 0,-3 21-4726 0 0,-6-10 197 0 0,4 9-250 0 0,-1 0-1 0 0,0 0 0 0 0,-1 1 0 0 0,-1 0 0 0 0,0 0 1 0 0,-1 0-1 0 0,-1 0 0 0 0,-1 15-284 0 0,0 17 287 0 0,-13 135 806 0 0,9-134-731 0 0,4-50-341 0 0,0 0-9 0 0,0 0-18 0 0,0 0 12 0 0,0 0 17 0 0,0 0 5 0 0,0 0-13 0 0,0 0-14 0 0,0 0 20 0 0,0 0 17 0 0,0 0 0 0 0,0 0-4 0 0,0 0-4 0 0,0 0-3 0 0,0 0 5 0 0,0 0 8 0 0,0 0 4 0 0,0 0-9 0 0,0 0-3 0 0,0 0 0 0 0,0 0 0 0 0,0 0 1 0 0,0 0 4 0 0,0 0-5 0 0,0 0-1 0 0,0 0 12 0 0,0 0-30 0 0,456-11 623 0 0,-51-26-488 0 0,-68 12 48 0 0,50 14 451 0 0,-168-4-468 0 0,-40 0-105 0 0,56 12-26 0 0,-150-9-42 0 0,-79-32 818 0 0,6-163-643 0 0,3-132 173 0 0,-15 274-308 0 0,-11-140 16 0 0,2-43 34 0 0,22 4-22 0 0,0 127-56 0 0,-11 92 30 0 0,-2 25-42 0 0,30-5-15 0 0,162-16 5 0 0,-31 14 3 0 0,-145 7-14 0 0,-16 0 18 0 0,0 0-5 0 0,0 0 14 0 0,0 0 8 0 0,0 0 12 0 0,0 0-18 0 0,0 0-25 0 0,0 0 19 0 0,0 0-3 0 0,0 0-17 0 0,0 0-4 0 0,0 0 8 0 0,0 0 26 0 0,0 0-22 0 0,0 0-12 0 0,0 0 12 0 0,0 0-15 0 0,0 0 22 0 0,0 0 10 0 0,0 0-2 0 0,0 0 2 0 0,0 0-8 0 0,0 0-10 0 0,0 0 21 0 0,0 0 1 0 0,0 0 2 0 0,0 0 12 0 0,0 0 11 0 0,-18-20 85 0 0,-45-42-164 0 0,23 26 48 0 0,16 14-284 0 0,15 40 65 0 0,1 9 208 0 0,1 1 0 0 0,1-1 0 0 0,2 1 0 0 0,0 1 0 0 0,2-1 1 0 0,2 0-1 0 0,0 0 0 0 0,3 15 0 0 0,-1 29-17 0 0,-2 31 21 0 0,0-102-20 0 0,0-1 20 0 0,0 0 4 0 0,0 0 0 0 0,0 0 0 0 0,0 0 7 0 0,0 0 21 0 0,0 0-11 0 0,0 0 10 0 0,0 0-2 0 0,0 0 1 0 0,0 0 2 0 0,0 0-8 0 0,0 0 5 0 0,0 0 11 0 0,0 0-3 0 0,0 0 2 0 0,7-30 181 0 0,-2 18-242 0 0,0 0-1 0 0,1 0 1 0 0,0 1 0 0 0,1-1-1 0 0,0 2 1 0 0,0-1-1 0 0,1 1 1 0 0,1 0 0 0 0,0 1-1 0 0,3-3 19 0 0,13-17-328 0 0,-24 28 200 0 0,-1 1-45 0 0,0 0-83 0 0,0 0-160 0 0,0 0-117 0 0,0 0-223 0 0,-7 1-4070 0 0,-1 2-5615 0 0,4 1-1063 0 0</inkml:trace>
  <inkml:trace contextRef="#ctx0" brushRef="#br0" timeOffset="-11116.327">9125 660 0 0 0,'0'0'168'0'0,"0"0"121"0"0,0 0-3 0 0,0 0-34 0 0,0 0 52 0 0,0 0 93 0 0,0 0 55 0 0,-3-8 751 0 0,-32 34-724 0 0,29-14 539 0 0,26 2 8350 0 0,8-29-4691 0 0,7-31-3372 0 0,-31 41-1039 0 0,69-102 983 0 0,-36 74-1121 0 0,-37 33-150 0 0,0 0-14 0 0,0 0-28 0 0,0 0-30 0 0,0 0-22 0 0,-13 39 112 0 0,-84 98 1275 0 0,78-111-1094 0 0,18-32-7305 0 0,0 2 821 0 0,1 3-3211 0 0</inkml:trace>
  <inkml:trace contextRef="#ctx0" brushRef="#br0" timeOffset="-10337.205">9705 8 8042 0 0,'0'0'1832'0'0,"0"0"-169"0"0,0 0-87 0 0,0 0-34 0 0,0 0 18 0 0,0 0-113 0 0,0 0-245 0 0,0 0-264 0 0,0 0-240 0 0,0 0-150 0 0,0 0-74 0 0,0 0-25 0 0,0 0-11 0 0,-3-7 1206 0 0,5 168 680 0 0,2-52-1883 0 0,-6 1 0 0 0,-13 94-441 0 0,-12-37 94 0 0,27-167-137 0 0,0-1 1 0 0,0 1 0 0 0,-1 0 0 0 0,1 0 0 0 0,0 0 0 0 0,-1 0 0 0 0,1 0 0 0 0,0 0 0 0 0,0 0 0 0 0,-1 0 0 0 0,1 0 0 0 0,0 0 0 0 0,-1 0-1 0 0,1 0 1 0 0,0 0 0 0 0,-1 0 0 0 0,1 0 0 0 0,0 0 0 0 0,0 0 0 0 0,-1 0 0 0 0,1 1 0 0 0,0-1 0 0 0,-1 0 0 0 0,1 0 0 0 0,0 0 0 0 0,0 0 0 0 0,-1 1-1 0 0,1-1 1 0 0,0 0 0 0 0,0 0 0 0 0,0 0 0 0 0,-1 1 0 0 0,1-1 0 0 0,0 0 0 0 0,0 0 0 0 0,0 1 0 0 0,0-1 0 0 0,0 0 0 0 0,-1 1 0 0 0,1-1 0 0 0,0 0-1 0 0,0 1 43 0 0,0-36-4347 0 0,0 28 3628 0 0,-1-16-2689 0 0,1-5-1760 0 0,1 10-1070 0 0,2 6 533 0 0</inkml:trace>
  <inkml:trace contextRef="#ctx0" brushRef="#br0" timeOffset="-9670.427">10061 19 8810 0 0,'0'0'1076'0'0,"0"0"-54"0"0,0 0 129 0 0,0 0 238 0 0,0 0 117 0 0,0 0-87 0 0,0 0-219 0 0,0 0-260 0 0,0 0-209 0 0,0 0-141 0 0,-33 25-80 0 0,-101 79-67 0 0,73-42 301 0 0,-27 41 799 0 0,85-101-1485 0 0,0 1 0 0 0,1 0 0 0 0,-1-1 0 0 0,0 1 0 0 0,1 0 0 0 0,-1 1 0 0 0,1-1 0 0 0,0 0 0 0 0,0 1 0 0 0,1-1 0 0 0,-1 1 0 0 0,0-1 0 0 0,1 1 0 0 0,0 0 0 0 0,0 0 0 0 0,0-1 0 0 0,1 1 0 0 0,-1 0 0 0 0,1 0 1 0 0,0 0-1 0 0,0 0 0 0 0,0 0 0 0 0,1 0 0 0 0,-1 0 0 0 0,1-1 0 0 0,0 1 0 0 0,0 0 0 0 0,0 0 0 0 0,0-1 0 0 0,1 1 0 0 0,0 0 0 0 0,0-1 0 0 0,0 0 0 0 0,0 1 0 0 0,0-1 0 0 0,1 0 0 0 0,-1 0 0 0 0,1 0 0 0 0,0-1 0 0 0,0 1-58 0 0,81 57 1400 0 0,-38 9-578 0 0,-7-2-28 0 0,-30-54-515 0 0,-2-2-358 0 0,-9-16-4172 0 0,-1 1-6298 0 0,3 3-293 0 0</inkml:trace>
  <inkml:trace contextRef="#ctx0" brushRef="#br0" timeOffset="-9388.874">10175 612 14651 0 0,'0'0'1652'0'0,"0"0"-390"0"0,0 0-164 0 0,0 0 58 0 0,0 0 29 0 0,0 0-99 0 0,0 0-227 0 0,0 0-231 0 0,0 0-169 0 0,0 0-104 0 0,0 0-53 0 0,0 0-43 0 0,-11 22-36 0 0,-34 71-39 0 0,18-35 188 0 0,28-58-444 0 0,-1 0-1 0 0,0 0 1 0 0,0 1 0 0 0,1-1-1 0 0,-1 0 1 0 0,0 0 0 0 0,1 0-1 0 0,-1 0 1 0 0,0 0 0 0 0,0 0-1 0 0,0 0 1 0 0,1 0 0 0 0,-1 0-1 0 0,0 1 1 0 0,0-1 0 0 0,1 0-1 0 0,-1 0 1 0 0,0 0 0 0 0,0 1-1 0 0,0-1 1 0 0,0 0 0 0 0,1 0-1 0 0,-1 0 1 0 0,0 1 0 0 0,0-1-1 0 0,0 0 1 0 0,0 0 0 0 0,0 1-1 0 0,0-1 1 0 0,0 0 0 0 0,0 0-1 0 0,0 1 1 0 0,0-1 0 0 0,1 0-1 0 0,-1 0 1 0 0,0 1 0 0 0,-1-1-1 0 0,1 0 1 0 0,0 0 0 0 0,0 1-1 0 0,0-1 1 0 0,0 0 0 0 0,0 0-1 0 0,0 1 1 0 0,0-1 0 0 0,0 0-1 0 0,0 0 1 0 0,0 1 0 0 0,-1-1 72 0 0,22-22-4899 0 0,-14 15-62 0 0,0 0-5870 0 0</inkml:trace>
  <inkml:trace contextRef="#ctx0" brushRef="#br0" timeOffset="-8675.598">10799 107 9474 0 0,'0'0'1480'0'0,"0"0"-90"0"0,0 0 145 0 0,0 0 147 0 0,0 0-18 0 0,0 0-206 0 0,0 0-343 0 0,0 0-277 0 0,0 0-160 0 0,0 0-105 0 0,0 0-42 0 0,0 0-21 0 0,0 0-33 0 0,-4-3-48 0 0,2 0-340 0 0,0 1 0 0 0,0 0-1 0 0,0 0 1 0 0,0 0 0 0 0,-1 0-1 0 0,1 0 1 0 0,-1 1-1 0 0,0-1 1 0 0,1 1 0 0 0,-1 0-1 0 0,0-1 1 0 0,0 1-1 0 0,0 1 1 0 0,0-1 0 0 0,0 0-1 0 0,0 1 1 0 0,0-1 0 0 0,0 1-1 0 0,0 0 1 0 0,-2 0-89 0 0,-3 0 48 0 0,0 0 0 0 0,1 0 0 0 0,-1 1 0 0 0,0 0 1 0 0,0 1-1 0 0,0-1 0 0 0,0 2 0 0 0,1-1 0 0 0,-1 1 0 0 0,1 0 1 0 0,0 0-1 0 0,0 1 0 0 0,0 0 0 0 0,0 1 0 0 0,1-1 0 0 0,0 1 1 0 0,-3 2-49 0 0,-3 5-8 0 0,-1-2 10 0 0,1 1-1 0 0,0 0 1 0 0,0 1-1 0 0,1 1 1 0 0,1-1-1 0 0,0 2 1 0 0,1-1-1 0 0,0 1 1 0 0,1 1-1 0 0,1 0 1 0 0,-4 9-2 0 0,11-22 2 0 0,-1 0 0 0 0,0 0 0 0 0,1-1 0 0 0,-1 1 0 0 0,1 0 0 0 0,0 0 0 0 0,-1-1 0 0 0,1 1 0 0 0,0 0 0 0 0,0 0 0 0 0,0 0 0 0 0,1-1 0 0 0,-1 1 0 0 0,0 0 0 0 0,1 0 0 0 0,-1 0 0 0 0,1-1 0 0 0,-1 1 0 0 0,1 0 0 0 0,0-1 0 0 0,0 1 0 0 0,0-1 0 0 0,-1 1 0 0 0,2-1 0 0 0,-1 1 0 0 0,0-1 0 0 0,0 1 0 0 0,0-1 0 0 0,1 0 1 0 0,-1 0-1 0 0,1 0 0 0 0,-1 0 0 0 0,1 0 0 0 0,-1 0 0 0 0,1 0 0 0 0,-1 0 0 0 0,1-1 0 0 0,0 1 0 0 0,1 0-2 0 0,10 3 98 0 0,1 0 0 0 0,-1-1 0 0 0,1 0 0 0 0,0-1 0 0 0,0-1 0 0 0,0 0 0 0 0,0-1 0 0 0,0 0 0 0 0,6-2-98 0 0,18 1 267 0 0,-44 16 3 0 0,-59 40 48 0 0,34-30-278 0 0,0 1-1 0 0,2 2 0 0 0,1 1 1 0 0,1 1-1 0 0,1 1 0 0 0,-6 13-39 0 0,28-38 7 0 0,1 0-1 0 0,0 0 0 0 0,0 1 1 0 0,0-1-1 0 0,1 1 0 0 0,0 0 0 0 0,1 0 1 0 0,-1-1-1 0 0,1 1 0 0 0,0 0 1 0 0,1 0-1 0 0,0 0 0 0 0,0 0 0 0 0,0 4-6 0 0,3-8 47 0 0,0 0 0 0 0,0 0 0 0 0,0-1 0 0 0,0 1 0 0 0,0-1 0 0 0,0 1 0 0 0,1-1 0 0 0,-1 0 0 0 0,1 0 0 0 0,0-1 0 0 0,-1 1 0 0 0,1-1 0 0 0,0 0 0 0 0,0 0 0 0 0,0 0 0 0 0,0 0 0 0 0,0-1 0 0 0,0 1 0 0 0,0-1 0 0 0,0 0 0 0 0,0 0 0 0 0,0-1 0 0 0,0 1 0 0 0,0-1 0 0 0,0 0 0 0 0,0 0 0 0 0,0 0 0 0 0,0-1 0 0 0,-1 1 0 0 0,1-1 0 0 0,0 0-47 0 0,105-50 652 0 0,-76 27-908 0 0,-31 24-2549 0 0,-1 1-1300 0 0,0 0-3523 0 0,0 0-4005 0 0</inkml:trace>
  <inkml:trace contextRef="#ctx0" brushRef="#br0" timeOffset="-8363.84">10953 645 12131 0 0,'0'0'4090'0'0,"0"0"-1931"0"0,0 0-667 0 0,0 0-73 0 0,0 0-64 0 0,0 0-144 0 0,0 0-251 0 0,0 0-286 0 0,0 0-215 0 0,0 0-143 0 0,0 0-75 0 0,0 0-26 0 0,0 0-17 0 0,-8 9 0 0 0,-59 63 363 0 0,71-87-4919 0 0,-4 1-7695 0 0,0 10 785 0 0</inkml:trace>
  <inkml:trace contextRef="#ctx0" brushRef="#br0" timeOffset="-6184.498">11988 442 3217 0 0,'0'0'1869'0'0,"0"0"-191"0"0,0 0 2 0 0,0 0 52 0 0,0 0-21 0 0,0 0-130 0 0,0 0-250 0 0,0 0-267 0 0,0 0-246 0 0,0 0-171 0 0,0 0-117 0 0,0 0-65 0 0,0 0-53 0 0,-18-1-35 0 0,-56-2-25 0 0,8 26 473 0 0,56-16-672 0 0,-5 1-26 0 0,2 0 0 0 0,-1 2 0 0 0,1-1 0 0 0,1 2 1 0 0,0 0-1 0 0,0 0 0 0 0,1 1 0 0 0,1 1 0 0 0,0-1 1 0 0,0 2-1 0 0,1-1 0 0 0,1 1 0 0 0,0 1 0 0 0,2-1 1 0 0,-1 1-1 0 0,-2 12-127 0 0,8-26 20 0 0,0 1 0 0 0,0 0 1 0 0,0 0-1 0 0,0 0 0 0 0,1-1 1 0 0,-1 1-1 0 0,1 0 0 0 0,-1 0 0 0 0,1 0 1 0 0,0 0-1 0 0,-1 0 0 0 0,1 0 1 0 0,0 0-1 0 0,0 0 0 0 0,1 0 1 0 0,-1 0-1 0 0,0 0 0 0 0,1 0 0 0 0,-1 0 1 0 0,1 0-1 0 0,-1 0 0 0 0,1-1 1 0 0,0 1-1 0 0,0 0 0 0 0,0 0 0 0 0,0-1 1 0 0,0 1-1 0 0,0 0 0 0 0,1-1 1 0 0,-1 1-1 0 0,0-1 0 0 0,1 0 1 0 0,-1 1-1 0 0,1-1 0 0 0,-1 0 0 0 0,1 0 1 0 0,0 0-1 0 0,0 0 0 0 0,-1 0 1 0 0,1-1-1 0 0,0 1 0 0 0,0 0 0 0 0,0-1 1 0 0,0 1-1 0 0,0-1 0 0 0,0 0-20 0 0,14-2 149 0 0,0-2 1 0 0,0 0-1 0 0,0-1 0 0 0,-1 0 0 0 0,1-2 0 0 0,-1 1 0 0 0,-1-2 1 0 0,1 0-1 0 0,-2-1 0 0 0,1 0 0 0 0,-1-1 0 0 0,0 0 0 0 0,-1-1 0 0 0,1-2-149 0 0,42-30 190 0 0,53-45-92 0 0,-106 128-613 0 0,-2-33 527 0 0,-1 5-11 0 0,0 0 0 0 0,0 0 0 0 0,1 0 0 0 0,1 0 0 0 0,0 0 0 0 0,0 0 0 0 0,2 0 0 0 0,-1-1 0 0 0,1 1-1 0 0,1-1 1 0 0,0 1 0 0 0,1-1 0 0 0,0 0 0 0 0,1-1 0 0 0,0 1 0 0 0,0-1 0 0 0,1 0 0 0 0,3 2-1 0 0,-7-10 22 0 0,1 0 0 0 0,-1 0 0 0 0,1 0 0 0 0,0 0 0 0 0,0-1 0 0 0,0 1 0 0 0,0-1 0 0 0,0 0-1 0 0,0 0 1 0 0,0-1 0 0 0,0 1 0 0 0,0-1 0 0 0,0 0 0 0 0,0 0 0 0 0,0 0 0 0 0,0-1 0 0 0,1 1 0 0 0,-1-1 0 0 0,0 0 0 0 0,0 0 0 0 0,0 0 0 0 0,-1-1-1 0 0,1 0 1 0 0,0 1 0 0 0,0-1 0 0 0,-1-1 0 0 0,1 1-22 0 0,271-288 623 0 0,-254 272-662 0 0,-8 6 39 0 0,0 1 0 0 0,1 0 1 0 0,0 1-1 0 0,0 1 0 0 0,1 0 0 0 0,1 1 0 0 0,-1 1 1 0 0,13-5-1 0 0,-27 12-6 0 0,0 0 1 0 0,0 0-1 0 0,0 1 0 0 0,0-1 1 0 0,0 0-1 0 0,0 0 1 0 0,0 0-1 0 0,0 1 1 0 0,0-1-1 0 0,0 1 1 0 0,0-1-1 0 0,0 1 1 0 0,0-1-1 0 0,0 1 1 0 0,0-1-1 0 0,0 1 0 0 0,0 0 1 0 0,0-1-1 0 0,0 1 1 0 0,-1 0-1 0 0,1 0 1 0 0,0 0-1 0 0,-1 0 1 0 0,1 0-1 0 0,-1 0 1 0 0,1 0-1 0 0,-1 0 0 0 0,1 0 1 0 0,-1 0-1 0 0,1 0 1 0 0,-1 0-1 0 0,0 0 1 0 0,0 0-1 0 0,0 0 1 0 0,0 0-1 0 0,0 0 1 0 0,0 0-1 0 0,0 0 0 0 0,0 1 1 0 0,0-1-1 0 0,0 0 6 0 0,-1 55 129 0 0,1-54-125 0 0,-3 22 45 0 0,-1 0 0 0 0,0 0 0 0 0,-2 0 0 0 0,-1-1 1 0 0,-1 0-1 0 0,-10 21-49 0 0,15-39-2 0 0,-1 0 1 0 0,0-1 0 0 0,0 1-1 0 0,-1-1 1 0 0,1 0 0 0 0,-1 0 0 0 0,0-1-1 0 0,0 0 1 0 0,0 1 0 0 0,0-2-1 0 0,-1 1 1 0 0,1-1 0 0 0,-1 1-1 0 0,0-1 1 0 0,0-1 0 0 0,1 1-1 0 0,-1-1 1 0 0,0 0 0 0 0,0-1-1 0 0,0 1 1 0 0,0-1 0 0 0,0 0 0 0 0,-1-1-1 0 0,1 0 1 0 0,1 0 0 0 0,-1 0-1 0 0,-1 0 2 0 0,-28-1-70 0 0,4-3-30 0 0,39 10-309 0 0,-6-4 404 0 0,21 7-143 0 0,1-1 1 0 0,-1-2 0 0 0,1 0 0 0 0,0-1 0 0 0,0-2-1 0 0,0 0 1 0 0,1-2 0 0 0,3 0 147 0 0,-16-5-3346 0 0,-6-1-1922 0 0,-6 6 4731 0 0,3-4-7702 0 0</inkml:trace>
  <inkml:trace contextRef="#ctx0" brushRef="#br0" timeOffset="-3715.577">13043 836 2729 0 0,'0'0'2532'0'0,"0"0"-889"0"0,0 0-360 0 0,0 0 44 0 0,0 0 73 0 0,0 0-46 0 0,0 0-150 0 0,0 0-117 0 0,0 0-75 0 0,0 0-54 0 0,0 0-70 0 0,0 0-102 0 0,9-1-97 0 0,64-21 1062 0 0,96-128 1083 0 0,-77 74-2155 0 0,26 6-87 0 0,-115 70-588 0 0,0 0 1 0 0,0 1-1 0 0,0-1 1 0 0,0 1-1 0 0,0 0 1 0 0,0 0-1 0 0,0 0 1 0 0,0 0-1 0 0,0 1 1 0 0,0-1-1 0 0,-1 1 1 0 0,1 0-1 0 0,-1-1 1 0 0,1 1-1 0 0,-1 0 0 0 0,0 1 1 0 0,1-1-1 0 0,-1 0 1 0 0,0 1-1 0 0,-1-1 1 0 0,1 1-1 0 0,0-1 1 0 0,-1 1-1 0 0,1 0 1 0 0,-1 0-1 0 0,0 0 1 0 0,0 0-1 0 0,0 0 1 0 0,0 0-1 0 0,-1 0 0 0 0,1 0 1 0 0,-1 0-1 0 0,0 0 1 0 0,0 0-1 0 0,0 1-4 0 0,2 2 35 0 0,0 3-2 0 0,-1 1 1 0 0,0 0-1 0 0,0 0 1 0 0,-1 0-1 0 0,0 0 1 0 0,0 0 0 0 0,-1 0-1 0 0,-1 0 1 0 0,0 0-1 0 0,0-1 1 0 0,-1 1-1 0 0,0 0 1 0 0,0-1 0 0 0,-1 0-1 0 0,-1 0 1 0 0,1 0-1 0 0,-2-1 1 0 0,1 1-1 0 0,-1-1 1 0 0,0 0-1 0 0,-1-1 1 0 0,1 0 0 0 0,-2 0-1 0 0,1 0 1 0 0,-1-1-1 0 0,0 0 1 0 0,0 0-1 0 0,-1-1 1 0 0,1 0 0 0 0,-8 2-34 0 0,-61 19-295 0 0,73-66-261 0 0,10 31 529 0 0,0 0 0 0 0,0 1 1 0 0,1 0-1 0 0,0 0 1 0 0,1 1-1 0 0,-1 0 0 0 0,1 0 1 0 0,1 1-1 0 0,-1 0 1 0 0,1 0-1 0 0,0 1 0 0 0,1 0 1 0 0,1 0 26 0 0,3-2 14 0 0,21-1-109 0 0,-35 8 104 0 0,0 0-25 0 0,0 0-8 0 0,0 0 8 0 0,1 3 32 0 0,-1-1-1 0 0,1 1 1 0 0,-1-1-1 0 0,1 0 1 0 0,0 1-1 0 0,0-1 1 0 0,0 0-1 0 0,0 0 1 0 0,1 1-1 0 0,-1-1 1 0 0,0 0-1 0 0,1 0 1 0 0,0-1-1 0 0,-1 1 1 0 0,1 0-1 0 0,0 0 1 0 0,0-1-1 0 0,0 1 1 0 0,0-1-1 0 0,0 0 1 0 0,0 1-1 0 0,0-1 1 0 0,1 0-1 0 0,-1 0 1 0 0,0 0-1 0 0,1-1 1 0 0,-1 1-1 0 0,1-1 1 0 0,1 1-16 0 0,76 8 494 0 0,43-24 107 0 0,-110 11-546 0 0,5 0-2 0 0,-1-1 0 0 0,1-1 0 0 0,-1 0 0 0 0,0-1 0 0 0,0-1 1 0 0,-1-1-1 0 0,0 0 0 0 0,-1-2 0 0 0,0 1 0 0 0,-1-2 0 0 0,0 0 0 0 0,0 0 0 0 0,8-12-53 0 0,-20 21-2 0 0,0 1 0 0 0,0-1 0 0 0,-1 1-1 0 0,1-1 1 0 0,-1 0 0 0 0,0 1 0 0 0,0-1 0 0 0,0 0-1 0 0,0 0 1 0 0,0 0 0 0 0,-1 0 0 0 0,1 0 0 0 0,-1 0 0 0 0,0 0-1 0 0,1 0 1 0 0,-2 0 0 0 0,1 0 0 0 0,0 0 0 0 0,-1 0-1 0 0,1 0 1 0 0,-1 1 0 0 0,0-1 0 0 0,0 0 0 0 0,0 0 0 0 0,0 0-1 0 0,0 1 1 0 0,-1-1 0 0 0,1 0 0 0 0,-1 1 0 0 0,0 0 0 0 0,0-1-1 0 0,0 1 1 0 0,0 0 0 0 0,0 0 0 0 0,0 0 0 0 0,0 0-1 0 0,-1 0 1 0 0,1 0 0 0 0,-1 1 0 0 0,1-1 0 0 0,-2 1 2 0 0,-6-1-57 0 0,0 1 1 0 0,0 0 0 0 0,0 1-1 0 0,-1 0 1 0 0,1 1 0 0 0,0 0 0 0 0,0 0-1 0 0,0 1 1 0 0,0 0 0 0 0,0 1-1 0 0,0 0 1 0 0,1 1 0 0 0,0 0-1 0 0,-1 0 1 0 0,1 1 0 0 0,1 0-1 0 0,-1 1 1 0 0,1 0 0 0 0,0 0 0 0 0,0 1-1 0 0,1 0 1 0 0,-1 0 0 0 0,2 1-1 0 0,-1-1 1 0 0,1 2 0 0 0,0-1-1 0 0,-3 8 57 0 0,7-11 26 0 0,1 1 0 0 0,-1-1 0 0 0,1 1 0 0 0,0 0 0 0 0,1 0 0 0 0,-1 0 0 0 0,1 0-1 0 0,0-1 1 0 0,1 1 0 0 0,-1 0 0 0 0,1 0 0 0 0,0 0 0 0 0,1-1 0 0 0,-1 1 0 0 0,1 0 0 0 0,0-1-1 0 0,1 0 1 0 0,-1 1 0 0 0,1-1 0 0 0,0 0 0 0 0,1 0 0 0 0,-1-1 0 0 0,1 1 0 0 0,0-1 0 0 0,0 1-1 0 0,0-1 1 0 0,0-1 0 0 0,1 1 0 0 0,0 0 0 0 0,0-1 0 0 0,0 0 0 0 0,0 0 0 0 0,0-1-1 0 0,0 1 1 0 0,1-1 0 0 0,0 0 0 0 0,-1-1 0 0 0,1 1 0 0 0,0-1 0 0 0,-1 0 0 0 0,1-1 0 0 0,0 1-1 0 0,0-1 1 0 0,2-1-26 0 0,9 4 65 0 0,-1-2 0 0 0,1 0 0 0 0,-1-1 0 0 0,1-1 0 0 0,-1-1 0 0 0,1 0 0 0 0,-1-1 0 0 0,0 0 0 0 0,0-2 0 0 0,0 0 0 0 0,8-4-65 0 0,146-90 332 0 0,-158 88-309 0 0,1 0 0 0 0,-2 0 0 0 0,1-1-1 0 0,-2-1 1 0 0,1 0 0 0 0,-2 0 0 0 0,0-1 0 0 0,-1 0 0 0 0,5-10-23 0 0,-13 23-4 0 0,1 1 0 0 0,0-1 0 0 0,-1 0 0 0 0,1 0 0 0 0,0 0 0 0 0,-1 0 0 0 0,0 0 0 0 0,1 0 1 0 0,-1 0-1 0 0,1 0 0 0 0,-1 0 0 0 0,0-1 0 0 0,0 1 0 0 0,0 0 0 0 0,0 0 0 0 0,0 0 0 0 0,0 0 1 0 0,0 0-1 0 0,0 0 0 0 0,0 0 0 0 0,0-1 0 0 0,0 1 0 0 0,-1 0 0 0 0,1 0 0 0 0,-1 0 0 0 0,1 0 1 0 0,0 0-1 0 0,-1 0 0 0 0,0 0 0 0 0,1 0 0 0 0,-1 0 0 0 0,0 1 0 0 0,1-1 0 0 0,-1 0 0 0 0,0 0 1 0 0,0 0-1 0 0,0 1 0 0 0,1-1 0 0 0,-1 1 0 0 0,0-1 0 0 0,0 0 0 0 0,0 1 0 0 0,0-1 0 0 0,0 1 1 0 0,0 0-1 0 0,0-1 0 0 0,-1 1 0 0 0,1 0 0 0 0,0 0 0 0 0,0 0 0 0 0,0 0 0 0 0,0 0 0 0 0,0 0 0 0 0,0 0 1 0 0,0 0-1 0 0,0 0 0 0 0,-1 0 0 0 0,1 0 0 0 0,0 1 0 0 0,0-1 4 0 0,-9 1-47 0 0,-1-1 0 0 0,1 2 0 0 0,0-1-1 0 0,0 2 1 0 0,0-1 0 0 0,0 1 0 0 0,0 1 0 0 0,1 0-1 0 0,0 0 1 0 0,-1 1 0 0 0,1 0 0 0 0,1 1-1 0 0,-1-1 1 0 0,1 2 0 0 0,-1 1 47 0 0,3-5-7 0 0,1 0 1 0 0,0 1-1 0 0,0 0 0 0 0,0 0 0 0 0,0 0 1 0 0,1 0-1 0 0,0 1 0 0 0,0 0 0 0 0,0 0 1 0 0,0 0-1 0 0,1 0 0 0 0,0 1 1 0 0,0-1-1 0 0,0 1 0 0 0,1 0 0 0 0,0 0 1 0 0,0 0-1 0 0,1 0 0 0 0,-1 0 0 0 0,1 0 1 0 0,0 0-1 0 0,1 4 7 0 0,0-6 7 0 0,0 0-1 0 0,0-1 1 0 0,1 1 0 0 0,-1 0-1 0 0,1-1 1 0 0,0 1-1 0 0,0-1 1 0 0,0 1 0 0 0,0-1-1 0 0,1 0 1 0 0,0 0 0 0 0,-1 1-1 0 0,1-1 1 0 0,0 0-1 0 0,1 0 1 0 0,-1-1 0 0 0,0 1-1 0 0,1 0 1 0 0,0-1 0 0 0,-1 0-1 0 0,1 1 1 0 0,0-1-1 0 0,0 0 1 0 0,0 0 0 0 0,1-1-1 0 0,-1 1 1 0 0,0-1 0 0 0,1 0-1 0 0,-1 1 1 0 0,1-1 0 0 0,-1-1-7 0 0,117 12 463 0 0,-115-12-456 0 0,8-2 29 0 0,-1 0 1 0 0,1-1-1 0 0,-1-1 0 0 0,0 0 0 0 0,0-1 0 0 0,0 0 1 0 0,-1-1-1 0 0,0 0 0 0 0,0-1 0 0 0,0 0 0 0 0,-1 0 0 0 0,0-1 1 0 0,-1-1-1 0 0,1 0 0 0 0,-2 0 0 0 0,2-2-36 0 0,33-28 97 0 0,-29 27-90 0 0,-8 6-12 0 0,-1 1-1 0 0,1 0 1 0 0,0 0-1 0 0,0 0 1 0 0,0 1-1 0 0,1 0 1 0 0,0 0 0 0 0,0 1-1 0 0,0-1 1 0 0,0 2-1 0 0,0-1 1 0 0,1 1 0 0 0,-1 0-1 0 0,1 0 1 0 0,-1 1-1 0 0,1 0 1 0 0,1 1 5 0 0,17 0 8 0 0,-26 0-24 0 0,0 0-21 0 0,0 0 34 0 0,0 0 8 0 0,0 0-10 0 0,7 19 62 0 0,-6 3-32 0 0,-1-12-14 0 0,1 0 1 0 0,-1 0-1 0 0,-1 0 1 0 0,0 0 0 0 0,0 0-1 0 0,-1 0 1 0 0,0-1-1 0 0,-1 1 1 0 0,0-1-1 0 0,-3 6-11 0 0,-50 74 75 0 0,48-78-83 0 0,243-210 309 0 0,-70 96-362 0 0,-167 144-131 0 0,-32 58 269 0 0,11 55 14 0 0,26-146-1071 0 0,2-12-5770 0 0,0 1-1513 0 0,-1 2-3518 0 0</inkml:trace>
  <inkml:trace contextRef="#ctx0" brushRef="#br0" timeOffset="1833.752">9897 1300 7218 0 0,'0'0'1328'0'0,"0"0"-407"0"0,0 0-156 0 0,0 0 144 0 0,0 0 253 0 0,0 0 129 0 0,0 0-6 0 0,0 0-117 0 0,0 0-183 0 0,0 0-137 0 0,0 0-112 0 0,0 0-79 0 0,0 0-52 0 0,22 0-11 0 0,113-6 517 0 0,51-27 1445 0 0,-176 30-2484 0 0,-1 0 0 0 0,1-1 0 0 0,-1 0 0 0 0,0-1 0 0 0,0 1 0 0 0,0-2 0 0 0,-1 1 0 0 0,0-1 0 0 0,0-1 0 0 0,0 0 0 0 0,-1 0 0 0 0,0 0 0 0 0,0-1 0 0 0,-1 0 0 0 0,0 0 0 0 0,0 0 0 0 0,0-3-72 0 0,13-41 460 0 0,-19 52-351 0 0,0 0-1 0 0,0 0-1 0 0,-11 1-142 0 0,-25 50-254 0 0,25-31 281 0 0,1 1 1 0 0,2 0 0 0 0,0 1-1 0 0,1-1 1 0 0,1 1-1 0 0,1 1 1 0 0,1-1 0 0 0,1 1-1 0 0,1 17 8 0 0,-12 167 18 0 0,-14 101-51 0 0,23-280 33 0 0,1 5-10 0 0,-2-1 0 0 0,-1 0 0 0 0,-1 0 0 0 0,-2 0 1 0 0,-1-1-1 0 0,-2 0 0 0 0,-2 1 10 0 0,13-27-11 0 0,-1 0-1 0 0,1-1 1 0 0,-1 1-1 0 0,0-1 1 0 0,-1 1-1 0 0,1-1 1 0 0,-1 0-1 0 0,0 0 1 0 0,0 0-1 0 0,0-1 1 0 0,0 1-1 0 0,0-1 1 0 0,-1 0-1 0 0,0 0 1 0 0,0-1-1 0 0,1 0 1 0 0,-1 1-1 0 0,-1-2 1 0 0,1 1-1 0 0,0 0 1 0 0,0-1-1 0 0,-1 0 1 0 0,1 0-1 0 0,-1-1 1 0 0,1 0-1 0 0,-1 0 1 0 0,1 0-1 0 0,0 0 1 0 0,-1-1 0 0 0,1 0-1 0 0,-1 0 1 0 0,1 0-1 0 0,0-1 1 0 0,0 0-1 0 0,0 0 1 0 0,0 0-1 0 0,0 0 1 0 0,0-1-1 0 0,0 0 1 0 0,1 0-1 0 0,0 0 1 0 0,-1-1-1 0 0,1 0 1 0 0,-1 0 11 0 0,-2-11 25 0 0,1 1-1 0 0,0-1 1 0 0,0 1 0 0 0,2-1 0 0 0,0-1 0 0 0,0 1 0 0 0,2-1 0 0 0,0 1-1 0 0,0-1 1 0 0,2 0 0 0 0,0 0 0 0 0,1 1 0 0 0,0-1 0 0 0,4-15-25 0 0,-1 15 58 0 0,1-1 1 0 0,0 1 0 0 0,1 0 0 0 0,1 0-1 0 0,0 0 1 0 0,2 1 0 0 0,-1 1-1 0 0,2-1 1 0 0,0 1 0 0 0,1 1-1 0 0,0 0 1 0 0,1 0 0 0 0,0 1-1 0 0,1 1 1 0 0,6-4-59 0 0,-1 2 8 0 0,2 1 1 0 0,-1 1-1 0 0,1 1 0 0 0,1 1 0 0 0,0 1 1 0 0,0 1-1 0 0,1 0 0 0 0,0 2 1 0 0,0 0-1 0 0,0 2 0 0 0,1 0 0 0 0,-1 2 1 0 0,1 0-1 0 0,21 3-8 0 0,-11 4-1091 0 0,-17-3-2878 0 0,-1-1-7192 0 0,-13-2 871 0 0</inkml:trace>
  <inkml:trace contextRef="#ctx0" brushRef="#br0" timeOffset="2217.099">10663 1860 2208 0 0,'0'0'4036'0'0,"0"0"-2170"0"0,0 0-525 0 0,0 0 158 0 0,0 0 156 0 0,0 0 50 0 0,0 0-126 0 0,0 0-275 0 0,0 0-289 0 0,0 0-228 0 0,0 0-186 0 0,0 0-99 0 0,-5 9-26 0 0,-15 25 19 0 0,15-26 69 0 0,5-8 34 0 0,0 0 20 0 0,0 0 15 0 0,11-15 2068 0 0,60-149-1053 0 0,24 16-1281 0 0,-90 140-397 0 0,0 0 0 0 0,1 1 0 0 0,0 0 0 0 0,0 0 1 0 0,1 1-1 0 0,0 0 0 0 0,0 0 0 0 0,0 0 0 0 0,1 1 0 0 0,0 0 0 0 0,0 0 0 0 0,1 0 30 0 0,43 16-4034 0 0,-28 14-3595 0 0,-17-17 3712 0 0,-2-1-6182 0 0</inkml:trace>
  <inkml:trace contextRef="#ctx0" brushRef="#br0" timeOffset="2686.725">11458 1665 10066 0 0,'0'0'1694'0'0,"0"0"-214"0"0,0 0 51 0 0,0 0 119 0 0,0 0 2 0 0,0 0-149 0 0,0 0-248 0 0,0 0-259 0 0,0 0-210 0 0,0 0-179 0 0,0 0-117 0 0,0 0-87 0 0,0 0-63 0 0,-9-4-22 0 0,-69-13 415 0 0,63 20-641 0 0,0 1 1 0 0,1 1-1 0 0,0 0 0 0 0,0 1 0 0 0,0 0 1 0 0,1 1-1 0 0,-1 1 0 0 0,2 0 0 0 0,-1 0 1 0 0,1 2-1 0 0,1-1 0 0 0,-3 4-92 0 0,10-9 3 0 0,0 0 1 0 0,1 1-1 0 0,-1-1 0 0 0,1 1 1 0 0,0 0-1 0 0,0 0 0 0 0,1 0 1 0 0,-1 0-1 0 0,1 1 1 0 0,0-1-1 0 0,1 0 0 0 0,-1 1 1 0 0,1 0-1 0 0,0-1 0 0 0,1 1 1 0 0,-1 0-1 0 0,1-1 0 0 0,0 1 1 0 0,0 0-1 0 0,1-1 0 0 0,0 1 1 0 0,0 0-1 0 0,0-1 1 0 0,1 1-1 0 0,0-1 0 0 0,0 0 1 0 0,0 1-1 0 0,0-1 0 0 0,1 0 1 0 0,0 0-1 0 0,0 0 0 0 0,0-1 1 0 0,3 3-4 0 0,-2-5 52 0 0,1 0 0 0 0,-1 0 0 0 0,1-1 0 0 0,0 1 0 0 0,-1-1 0 0 0,1 0 0 0 0,0-1 0 0 0,0 1 0 0 0,-1-1 0 0 0,1 0 1 0 0,0 0-1 0 0,0 0 0 0 0,0-1 0 0 0,0 0 0 0 0,-1 0 0 0 0,1 0 0 0 0,0 0 0 0 0,-1-1 0 0 0,1 0 0 0 0,-1 0 0 0 0,0 0 0 0 0,1-1-52 0 0,85-55 491 0 0,79-88-212 0 0,-124 122-482 0 0,-40 50-30 0 0,-5-26 225 0 0,16 101-1961 0 0,-2-70-1782 0 0,6-5-4382 0 0,-13-18-3094 0 0</inkml:trace>
  <inkml:trace contextRef="#ctx0" brushRef="#br0" timeOffset="3219.538">11881 1963 13067 0 0,'0'0'2470'0'0,"0"0"-1041"0"0,0 0-380 0 0,0 0 36 0 0,0 0 9 0 0,0 0-73 0 0,0 0-163 0 0,0 0-189 0 0,0 0-117 0 0,0 0-116 0 0,0 0-72 0 0,0 0-45 0 0,0 0-40 0 0,14-33-16 0 0,46-103-14 0 0,-16 72 159 0 0,-40 60-367 0 0,4-5 34 0 0,1 1 0 0 0,-1-1 0 0 0,2 1 0 0 0,-1 1-1 0 0,1 0 1 0 0,0 0 0 0 0,1 1 0 0 0,-1 0 0 0 0,9-3-75 0 0,-18 8 0 0 0,0 1 1 0 0,-1-1 0 0 0,1 0-1 0 0,0 0 1 0 0,0 1-1 0 0,0-1 1 0 0,-1 1-1 0 0,1-1 1 0 0,0 1-1 0 0,0-1 1 0 0,0 1-1 0 0,0-1 1 0 0,0 1-1 0 0,0 0 1 0 0,0 0 0 0 0,0 0-1 0 0,0-1 1 0 0,0 1-1 0 0,0 0 1 0 0,0 0-1 0 0,0 0 1 0 0,0 0-1 0 0,0 1 1 0 0,0-1-1 0 0,0 0 1 0 0,0 0-1 0 0,0 1 1 0 0,0-1 0 0 0,0 0-1 0 0,0 1 1 0 0,0-1-1 0 0,0 1 1 0 0,0-1-1 0 0,0 1 1 0 0,-1-1-1 0 0,1 1 1 0 0,0 0-1 0 0,0 0 1 0 0,-1-1-1 0 0,1 1 1 0 0,0 0 0 0 0,-1 0-1 0 0,1 0 1 0 0,-1 0-1 0 0,1-1 1 0 0,-1 1-1 0 0,1 0 1 0 0,-1 0-1 0 0,0 0 1 0 0,1 0-1 0 0,-1 0 1 0 0,0 0-1 0 0,0 0 1 0 0,0 0-1 0 0,0 0 1 0 0,0 0 0 0 0,0 0-1 0 0,0 0 1 0 0,0 0-1 0 0,0 0 1 0 0,0 0-1 0 0,-1 1 0 0 0,-3 134 396 0 0,5-135-389 0 0,-1 1-1 0 0,0-1 0 0 0,0 1 1 0 0,0-1-1 0 0,1 1 1 0 0,-1-1-1 0 0,1 1 0 0 0,-1-1 1 0 0,1 0-1 0 0,0 1 0 0 0,0-1 1 0 0,-1 0-1 0 0,1 1 1 0 0,0-1-1 0 0,0 0 0 0 0,0 0 1 0 0,0 0-1 0 0,1 0 0 0 0,-1 0 1 0 0,0 0-1 0 0,0 0 0 0 0,0 0 1 0 0,1 0-1 0 0,-1-1 1 0 0,1 1-1 0 0,-1-1 0 0 0,0 1 1 0 0,1-1-1 0 0,-1 1 0 0 0,1-1 1 0 0,-1 0-1 0 0,1 1 0 0 0,-1-1 1 0 0,1 0-1 0 0,-1 0 1 0 0,1 0-1 0 0,-1 0 0 0 0,1-1-6 0 0,58-10 481 0 0,71-62-110 0 0,-107 60-367 0 0,61-18 20 0 0,-77 60 24 0 0,-9-23-70 0 0,0 0 0 0 0,1 0 0 0 0,0 0 0 0 0,0-1 0 0 0,1 1-1 0 0,-1 0 1 0 0,1 0 0 0 0,1 0 0 0 0,-1 0 0 0 0,1-1 0 0 0,0 1 0 0 0,0-1 0 0 0,0 1 0 0 0,1-1 0 0 0,0 0 0 0 0,0 0 0 0 0,0 0-1 0 0,1 0 1 0 0,0-1 0 0 0,0 0 0 0 0,0 1 0 0 0,0-1 0 0 0,1 0 0 0 0,-1-1 0 0 0,1 1 0 0 0,0-1 0 0 0,0 0 0 0 0,0 0 0 0 0,1-1-1 0 0,-1 0 1 0 0,1 0 0 0 0,-1 0 0 0 0,1 0 0 0 0,3 0 22 0 0,1-2-786 0 0,23-1-3080 0 0,-14-7-6266 0 0,-12 2-659 0 0</inkml:trace>
  <inkml:trace contextRef="#ctx0" brushRef="#br0" timeOffset="3589.574">12802 1867 8970 0 0,'0'0'2136'0'0,"0"0"-394"0"0,0 0-144 0 0,0 0-62 0 0,0 0-136 0 0,0 0-89 0 0,0 0-53 0 0,0 0-79 0 0,0 0-104 0 0,0 0-103 0 0,0 0-116 0 0,34 2-110 0 0,106 1-82 0 0,-60-16 363 0 0,-61 6-838 0 0,1-2 0 0 0,-2 0 1 0 0,1-1-1 0 0,-2-1 1 0 0,1-1-1 0 0,-1 0 0 0 0,12-13-189 0 0,-27 23 2 0 0,0 1 0 0 0,0-1-1 0 0,0 0 1 0 0,-1-1 0 0 0,1 1-1 0 0,0 0 1 0 0,-1 0 0 0 0,0-1 0 0 0,0 1-1 0 0,0-1 1 0 0,0 1 0 0 0,0-1-1 0 0,0 1 1 0 0,0-1 0 0 0,-1 1-1 0 0,1-1 1 0 0,-1 0 0 0 0,0 0 0 0 0,0 1-1 0 0,0-1 1 0 0,0 0 0 0 0,0 1-1 0 0,-1-1 1 0 0,1 0 0 0 0,-1 1-1 0 0,0-1 1 0 0,1 1 0 0 0,-1-1-1 0 0,-1 1 1 0 0,1-1 0 0 0,0 1 0 0 0,0-1-1 0 0,-1 1 1 0 0,0 0 0 0 0,1 0-1 0 0,-1 0 1 0 0,0 0 0 0 0,0 0-1 0 0,0 0 1 0 0,0 1 0 0 0,0-1 0 0 0,0 1-1 0 0,-1-1 1 0 0,-1 0-2 0 0,-7 0-34 0 0,-2 0 0 0 0,1 0 0 0 0,0 1 0 0 0,0 1 0 0 0,0 0 0 0 0,-1 1 0 0 0,1 0 0 0 0,0 1 0 0 0,0 0 0 0 0,0 1 0 0 0,0 0 0 0 0,1 1 0 0 0,-1 1 1 0 0,1-1-1 0 0,0 2 0 0 0,0-1 0 0 0,1 2 0 0 0,0-1 0 0 0,0 2 0 0 0,0-1 0 0 0,1 1 0 0 0,0 1 0 0 0,0-1 0 0 0,1 1 0 0 0,1 1 0 0 0,-1 0 0 0 0,1 0 0 0 0,0 2 34 0 0,3-4 28 0 0,-1 1 0 0 0,1 0 1 0 0,1 0-1 0 0,0 0 0 0 0,0 1 0 0 0,1-1 0 0 0,0 1 1 0 0,0-1-1 0 0,1 1 0 0 0,1 0 0 0 0,-1 0 0 0 0,2-1 0 0 0,-1 1 1 0 0,1 0-1 0 0,1 0 0 0 0,0-1 0 0 0,0 1 0 0 0,1-1 0 0 0,0 0 1 0 0,0 0-1 0 0,1 0 0 0 0,1 0 0 0 0,-1 0 0 0 0,1-1 1 0 0,1 0-1 0 0,0 0 0 0 0,0 0 0 0 0,0-1 0 0 0,1 0 0 0 0,0 0 1 0 0,4 2-29 0 0,6 6 74 0 0,0-2 0 0 0,1 0 1 0 0,1-1-1 0 0,0 0 1 0 0,0-2-1 0 0,1 0 1 0 0,1-2-1 0 0,-1 0 0 0 0,2-1 1 0 0,-1-1-1 0 0,0-1 1 0 0,1-1-1 0 0,0-1 0 0 0,0-1 1 0 0,8 0-75 0 0,-26-2-273 0 0,72-3 199 0 0,-51-2-3457 0 0,-1-2-5215 0 0,-16 3-4010 0 0</inkml:trace>
  <inkml:trace contextRef="#ctx0" brushRef="#br1" timeOffset="9335.558">1116 1208 0 0 0,'0'0'227'0'0,"0"0"630"0"0,0 0 219 0 0,0 0 89 0 0,0 0 74 0 0,0 0 48 0 0,0 0-26 0 0,0 0-58 0 0,0 0-80 0 0,0 0-69 0 0,0 0-48 0 0,-1-1-605 0 0,-2-1 8153 0 0,3 2-7272 0 0,-7 19-900 0 0,0 0-1 0 0,2 0 1 0 0,1 1-1 0 0,0 0 0 0 0,1-1 1 0 0,1 1-1 0 0,1 11-381 0 0,-4 30 344 0 0,-10 64 278 0 0,-18 37 107 0 0,38-136 710 0 0,-5-26-1441 0 0,0 0 8 0 0,26 0 26 0 0,159-11 252 0 0,-67 8-169 0 0,72 2-52 0 0,278-9 261 0 0,-229 6-200 0 0,-33 0 37 0 0,-98-4-105 0 0,73 1 41 0 0,-96 3-75 0 0,-6 0 0 0 0,35-10 68 0 0,22 14-30 0 0,-77 4 680 0 0,-59-34-135 0 0,22-190-565 0 0,-22 219-102 0 0,0 1-65 0 0,0 0-88 0 0,0 0-75 0 0,0 0-134 0 0,0 0-129 0 0,0 0-171 0 0,0 0-271 0 0,0 0-350 0 0,-12 4-12920 0 0,10 0 3039 0 0</inkml:trace>
  <inkml:trace contextRef="#ctx0" brushRef="#br1" timeOffset="11872.844">1835 1790 0 0 0,'0'-3'71'0'0,"19"-11"8542"0"0,-14 12 3446 0 0,-5 3-11996 0 0,2 21 702 0 0,20 357 1216 0 0,-22-304-1653 0 0,-4 0 1 0 0,-3 0-1 0 0,-8 27-328 0 0,3-15 529 0 0,4 0-1 0 0,4 0 1 0 0,5 36-529 0 0,-1-79 1056 0 0,25-44-979 0 0,187-1 121 0 0,11 2 34 0 0,-196 2-179 0 0,-27-3-55 0 0,-3-11 64 0 0,0 1 1 0 0,-1-1 0 0 0,-1 1 0 0 0,0 0 0 0 0,0 0 0 0 0,-1 0-1 0 0,0 1 1 0 0,-1 0 0 0 0,0 0 0 0 0,0 0 0 0 0,-1 1 0 0 0,0 0 0 0 0,0 1-1 0 0,-1 0 1 0 0,0 0 0 0 0,0 1 0 0 0,-1 0 0 0 0,-4-2-63 0 0,5 2 12 0 0,-19-3-85 0 0,27 9 60 0 0,1 0-16 0 0,0 0-10 0 0,0 0-9 0 0,0 0-21 0 0,0 0 25 0 0,0 0-31 0 0,0 0-24 0 0,0 0-2 0 0,0 21-40 0 0,0 5 171 0 0,1-2-30 0 0,-1 0 0 0 0,-1 0 0 0 0,-1 0 0 0 0,-2 0 0 0 0,0 0 0 0 0,-3 5 0 0 0,-40 128 54 0 0,47-158-52 0 0,1 1 1 0 0,-1 0 0 0 0,0-1 0 0 0,1 1-1 0 0,-1 0 1 0 0,0-1 0 0 0,1 1 0 0 0,-1 0-1 0 0,0 0 1 0 0,1-1 0 0 0,-1 1 0 0 0,0 0-1 0 0,1 0 1 0 0,-1 0 0 0 0,1 0-1 0 0,-1 0 1 0 0,1-1 0 0 0,-1 1 0 0 0,0 0-1 0 0,1 0 1 0 0,-1 0 0 0 0,1 0 0 0 0,-1 0-1 0 0,1 0 1 0 0,-1 0 0 0 0,1 1 0 0 0,-1-1-1 0 0,0 0 1 0 0,1 0 0 0 0,-1 0-1 0 0,1 0 1 0 0,-1 0 0 0 0,0 1 0 0 0,1-1-1 0 0,-1 0 1 0 0,1 0 0 0 0,-1 1 0 0 0,0-1-1 0 0,1 0 1 0 0,-1 1 0 0 0,0-1 0 0 0,0 0-1 0 0,1 1 1 0 0,-1-1 0 0 0,0 0-1 0 0,0 1 1 0 0,1-1 0 0 0,-1 0 0 0 0,0 1-1 0 0,0-1 1 0 0,0 1 0 0 0,0-1 0 0 0,0 1-1 0 0,0-1 1 0 0,1 0 0 0 0,-1 1 0 0 0,0-1-1 0 0,0 1 1 0 0,0-1 0 0 0,-1 1-1 0 0,1-1 1 0 0,0 1 0 0 0,0-1 0 0 0,0 0-3 0 0,35-27 218 0 0,-33 25-211 0 0,158-144 142 0 0,-162 147-6348 0 0,-7 8-5136 0 0,7-4 87 0 0</inkml:trace>
  <inkml:trace contextRef="#ctx0" brushRef="#br1" timeOffset="12820.154">2684 2486 6433 0 0,'0'0'1751'0'0,"0"0"-68"0"0,0 0-4 0 0,0 0 49 0 0,0 0 57 0 0,0 0-50 0 0,0 0-181 0 0,0 0-238 0 0,0 0-253 0 0,0 0-225 0 0,0 0-178 0 0,0 0-85 0 0,0 0-39 0 0,1-5-38 0 0,4-15-63 0 0,-4 15-85 0 0,-1 5-76 0 0,0 18 320 0 0,2 352 1300 0 0,-35-158-1574 0 0,-2-98-227 0 0,35-113-135 0 0,0-1-1 0 0,0 0 1 0 0,0 1-1 0 0,0-1 1 0 0,0 1 0 0 0,-1-1-1 0 0,1 1 1 0 0,0-1 0 0 0,0 0-1 0 0,-1 1 1 0 0,1-1 0 0 0,0 1-1 0 0,-1-1 1 0 0,1 0 0 0 0,0 1-1 0 0,-1-1 1 0 0,1 0-1 0 0,-1 0 1 0 0,1 1 0 0 0,-1-1-1 0 0,1 0 1 0 0,0 0 0 0 0,-1 0-1 0 0,1 1 1 0 0,-1-1 0 0 0,1 0-1 0 0,-1 0 1 0 0,1 0-1 0 0,-1 0 1 0 0,1 0 0 0 0,-1 0-1 0 0,1 0 1 0 0,-1 0 0 0 0,1 0-1 0 0,-1 0 1 0 0,1 0 0 0 0,-1 0-1 0 0,1-1 1 0 0,0 1-1 0 0,-1 0 1 0 0,1 0 0 0 0,-1 0-1 0 0,1-1 1 0 0,-1 1 0 0 0,1 0-1 0 0,0 0 1 0 0,-1-1 0 0 0,1 1-1 0 0,0 0 1 0 0,-1-1-1 0 0,1 1 1 0 0,0-1 0 0 0,-1 1-1 0 0,1 0 1 0 0,0-1 0 0 0,0 1-1 0 0,-1-1 1 0 0,1 1 0 0 0,0-1-1 0 0,0 1 1 0 0,0 0-1 0 0,0-1 1 0 0,0 1 0 0 0,-1-1-1 0 0,1 1 1 0 0,0-1 0 0 0,0 1 42 0 0,-11-34-4409 0 0,11-16-8780 0 0,0 41 6015 0 0</inkml:trace>
  <inkml:trace contextRef="#ctx0" brushRef="#br1" timeOffset="13352.874">3023 2633 11186 0 0,'0'0'1747'0'0,"0"0"-489"0"0,0 0-342 0 0,0 0-145 0 0,0 0-9 0 0,0 0 19 0 0,0 0 14 0 0,0 0 5 0 0,0 0-64 0 0,0 0-110 0 0,0 0-118 0 0,0 0-115 0 0,0 0-51 0 0,-33 24-41 0 0,-101 74-18 0 0,65-36 438 0 0,-2 11 93 0 0,70-72-801 0 0,1-1 11 0 0,0 0-3 0 0,0 0 31 0 0,6 8 1545 0 0,38 25-176 0 0,-37-30-1350 0 0,-1 0-1 0 0,-1 0 1 0 0,1 0-1 0 0,0 1 1 0 0,-1 0-1 0 0,0 0 1 0 0,0 0-1 0 0,0 1 1 0 0,0 0-1 0 0,-1 0 1 0 0,1 0-1 0 0,-1 0 1 0 0,-1 1-1 0 0,1-1 1 0 0,-1 1-1 0 0,0 0 1 0 0,0 0-1 0 0,-1 1 0 0 0,0-1 1 0 0,0 0-1 0 0,0 1 1 0 0,-1-1-1 0 0,0 1 1 0 0,0 0-1 0 0,0-1 1 0 0,-1 4-71 0 0,0 59 471 0 0,20-56-1822 0 0,-18-12-3400 0 0,-3-6 223 0 0,-1 3-1924 0 0,2 2 5084 0 0,-1-3-9354 0 0</inkml:trace>
  <inkml:trace contextRef="#ctx0" brushRef="#br1" timeOffset="13606.854">3109 2979 14747 0 0,'0'0'1516'0'0,"0"0"-553"0"0,0 0-186 0 0,0 0 204 0 0,0 0 245 0 0,0 0 102 0 0,0 0-145 0 0,0 0-316 0 0,0 0-297 0 0,0 0-225 0 0,0 0-141 0 0,0 0-70 0 0,0 0-34 0 0,-4 9-36 0 0,-13 25-14 0 0,13-25-36 0 0,4-9-35 0 0,0 0-7 0 0,0 0-47 0 0,0 0-79 0 0,0 0-129 0 0,0 0-159 0 0,12-10-13566 0 0,-10 9 3950 0 0</inkml:trace>
  <inkml:trace contextRef="#ctx0" brushRef="#br1" timeOffset="14207.554">3621 2670 11050 0 0,'0'0'2358'0'0,"0"0"-881"0"0,0 0-244 0 0,0 0 15 0 0,0 0 37 0 0,0 0-66 0 0,0 0-203 0 0,0 0-223 0 0,0 0-174 0 0,0 0-124 0 0,0 0-107 0 0,0 0-63 0 0,0 0-51 0 0,-18-1-21 0 0,-57 0-18 0 0,23 16 213 0 0,39-6-287 0 0,9-8-140 0 0,0 1 0 0 0,0-1-1 0 0,1 1 1 0 0,-1 0 0 0 0,1 0-1 0 0,-1 0 1 0 0,1 0 0 0 0,0 1-1 0 0,0 0 1 0 0,0-1 0 0 0,0 1-1 0 0,0 0 1 0 0,0 0 0 0 0,1 1-1 0 0,0-1 1 0 0,-1 0 0 0 0,1 1-1 0 0,1-1 1 0 0,-1 1 0 0 0,0 0-1 0 0,1 0 1 0 0,0 0 0 0 0,0-1-1 0 0,0 1 1 0 0,0 0 0 0 0,1 2-21 0 0,48 20 180 0 0,-41-25-164 0 0,-6-1-6 0 0,0 0 1 0 0,-1 0 0 0 0,1-1 0 0 0,-1 1 0 0 0,1 0-1 0 0,0 0 1 0 0,-1 0 0 0 0,1 0 0 0 0,0-1 0 0 0,-1 1-1 0 0,1 0 1 0 0,-1 0 0 0 0,1 0 0 0 0,0 0 0 0 0,-1 1 0 0 0,1-1-1 0 0,0 0 1 0 0,-1 0 0 0 0,1 0 0 0 0,-1 0 0 0 0,1 1-1 0 0,0-1 1 0 0,-1 0 0 0 0,1 1 0 0 0,-1-1 0 0 0,1 0-1 0 0,-1 1 1 0 0,1-1 0 0 0,-1 0 0 0 0,1 1 0 0 0,-1-1-1 0 0,1 1 1 0 0,-1-1 0 0 0,0 1 0 0 0,1 0 0 0 0,-1-1-1 0 0,0 1 1 0 0,1-1 0 0 0,-1 1 0 0 0,0-1 0 0 0,0 1-1 0 0,0 0 1 0 0,1-1 0 0 0,-1 1 0 0 0,0 0 0 0 0,0-1-1 0 0,0 1 1 0 0,0-1 0 0 0,0 1 0 0 0,0 0 0 0 0,0-1-1 0 0,0 1 1 0 0,-1 0 0 0 0,1-1 0 0 0,0 1 0 0 0,0 0-1 0 0,0-1 1 0 0,-1 1 0 0 0,1-1 0 0 0,0 1-11 0 0,-142 149 1020 0 0,139-148-1016 0 0,1 0-1 0 0,-1 0 1 0 0,1 1 0 0 0,0-1 0 0 0,0 1-1 0 0,-1-1 1 0 0,2 1 0 0 0,-1-1-1 0 0,0 1 1 0 0,0 0 0 0 0,1 0-1 0 0,0 0 1 0 0,-1 0 0 0 0,1 0-1 0 0,0 0 1 0 0,1 1 0 0 0,-1-1-1 0 0,0 0 1 0 0,1 0 0 0 0,0 1-1 0 0,0-1 1 0 0,0 0 0 0 0,0 1-1 0 0,0-1 1 0 0,1 0 0 0 0,-1 0-1 0 0,1 1 1 0 0,0-1 0 0 0,0 0-1 0 0,0 0 1 0 0,1 0 0 0 0,-1 0-1 0 0,1 0 1 0 0,-1 0 0 0 0,1-1-1 0 0,0 1-3 0 0,8 2 101 0 0,1-1-1 0 0,-1-1 0 0 0,1 0 1 0 0,0 0-1 0 0,0-1 0 0 0,0 0 1 0 0,0-1-1 0 0,0-1 1 0 0,0 1-1 0 0,0-2 0 0 0,0 1 1 0 0,1-2-1 0 0,-1 0 0 0 0,-1 0 1 0 0,4-1-101 0 0,15-8 440 0 0,-29 11-400 0 0,0 0-7 0 0,0 0-3 0 0,0 0-13 0 0,-1-3-2631 0 0,2-1-13455 0 0,3 4 5275 0 0</inkml:trace>
  <inkml:trace contextRef="#ctx0" brushRef="#br1" timeOffset="14644.864">3814 3016 13619 0 0,'0'0'1906'0'0,"0"0"-231"0"0,0 0-106 0 0,0 0-48 0 0,0 0-150 0 0,0 0-231 0 0,0 0-255 0 0,0 0-223 0 0,0 0-165 0 0,0 0-137 0 0,0 0-102 0 0,0 0-84 0 0,0 0-49 0 0,-3 2-29 0 0,-23 25 206 0 0,43-20-316 0 0,17-17 296 0 0,-34 10-231 0 0,0 0 45 0 0,0 0 24 0 0,0 0 31 0 0,-24 3 354 0 0,-17 19-527 0 0,40-21-21 0 0,1-1-15 0 0,0 0-44 0 0,0 0-65 0 0,0 0-118 0 0,0 0-138 0 0,14 0-4406 0 0,-9 0-2681 0 0,0 0-4066 0 0</inkml:trace>
  <inkml:trace contextRef="#ctx0" brushRef="#br1" timeOffset="22240.54">4354 2707 1208 0 0,'0'0'948'0'0,"0"0"-58"0"0,0 0 96 0 0,0 0 166 0 0,0 0 121 0 0,0 0-3 0 0,0 0-144 0 0,0 0-214 0 0,0 0-207 0 0,0 0-125 0 0,0 0-48 0 0,3 0 9 0 0,67-1 7452 0 0,-5-61-6370 0 0,-16-18-1095 0 0,-56 83 1456 0 0,3-2-1986 0 0,0 1 0 0 0,1 0 0 0 0,-1 0 0 0 0,0 0 1 0 0,1 1-1 0 0,-1-1 0 0 0,1 1 0 0 0,0 0 1 0 0,0-1-1 0 0,0 2 0 0 0,0-1 0 0 0,0 0 0 0 0,1 1 1 0 0,-1-1-1 0 0,1 1 0 0 0,0-1 0 0 0,0 1 0 0 0,0 0 1 0 0,1 0-1 0 0,0 0 0 0 0,-1 0 0 0 0,1 0 1 0 0,0 0-1 0 0,1 1 0 0 0,-1-1 0 0 0,1 0 0 0 0,0 5 3 0 0,-1 22 23 0 0,1 1 0 0 0,2-1 1 0 0,1 1-1 0 0,2-1 1 0 0,0 0-1 0 0,4 6-24 0 0,0 2 57 0 0,-2 0-1 0 0,-1 1 0 0 0,-2 0 1 0 0,-2 0-1 0 0,-2 0 1 0 0,-1 0-1 0 0,-3 5-56 0 0,3-39 21 0 0,0 1 1 0 0,0-1-1 0 0,-1 0 0 0 0,0 0 1 0 0,0 0-1 0 0,-1 0 0 0 0,1 0 1 0 0,-1 0-1 0 0,-1-1 0 0 0,1 1 1 0 0,-1-1-1 0 0,0 0 0 0 0,0 0 1 0 0,0-1-1 0 0,-1 1 0 0 0,0-1 1 0 0,0 0-1 0 0,0 0 0 0 0,0 0 1 0 0,0-1-1 0 0,-4 2-21 0 0,-10 4-49 0 0,0-1 1 0 0,0-1-1 0 0,-1-1 1 0 0,0-1-1 0 0,0-1 0 0 0,0 0 1 0 0,0-1-1 0 0,-1-2 1 0 0,-16 0 48 0 0,37-27-316 0 0,49-44 156 0 0,94-79 394 0 0,-141 146-254 0 0,0 0 7 0 0,-1 1-1 0 0,1 0 1 0 0,0-1 0 0 0,0 1-1 0 0,0 0 1 0 0,0 0 0 0 0,0 0-1 0 0,1 0 1 0 0,-1 0 0 0 0,0 0-1 0 0,1 1 1 0 0,0-1 0 0 0,-1 1-1 0 0,1 0 1 0 0,0 0 0 0 0,0 0-1 0 0,-1 0 1 0 0,1 0 0 0 0,0 0-1 0 0,0 1 1 0 0,0 0 0 0 0,0-1 0 0 0,2 1 13 0 0,6 9-1451 0 0,-4-3-2231 0 0,6-3-6962 0 0,-9-3 2234 0 0</inkml:trace>
  <inkml:trace contextRef="#ctx0" brushRef="#br1" timeOffset="22591.58">4794 2950 6665 0 0,'0'0'1425'0'0,"0"0"-118"0"0,0 0 45 0 0,0 0 156 0 0,0 0 42 0 0,0 0-111 0 0,0 0-209 0 0,0 0-234 0 0,0 0-212 0 0,0 0-168 0 0,0 0-119 0 0,0 0-67 0 0,0 0-41 0 0,-20 22-37 0 0,-58 69-20 0 0,53-40 170 0 0,24-48-459 0 0,0 0 1 0 0,1 0-1 0 0,-1 0 0 0 0,1 0 1 0 0,0 0-1 0 0,0 0 0 0 0,0 0 1 0 0,0 0-1 0 0,0 0 0 0 0,1 0 1 0 0,-1 0-1 0 0,1 0 0 0 0,0 0 1 0 0,0 0-1 0 0,0-1 0 0 0,0 1 1 0 0,1 0-1 0 0,-1 0 0 0 0,1-1 1 0 0,-1 1-1 0 0,1-1 0 0 0,0 0 1 0 0,0 1-1 0 0,0-1 0 0 0,0 0 1 0 0,0 0-1 0 0,1 0 0 0 0,-1 0 1 0 0,1-1-1 0 0,-1 1 1 0 0,1-1-1 0 0,0 1 0 0 0,-1-1 1 0 0,1 0-1 0 0,0 0 0 0 0,0 0 1 0 0,0 0-1 0 0,0-1 0 0 0,0 1 1 0 0,0-1-1 0 0,0 0 0 0 0,0 0 1 0 0,0 0-1 0 0,1 0-43 0 0,3-1 111 0 0,0 0 0 0 0,0-1 0 0 0,0 1 0 0 0,0-1 0 0 0,0-1 0 0 0,0 1 0 0 0,-1-1 0 0 0,1 0 0 0 0,-1-1 0 0 0,0 0 1 0 0,0 0-1 0 0,0 0 0 0 0,-1 0 0 0 0,0-1 0 0 0,1 0 0 0 0,-1 0 0 0 0,-1 0 0 0 0,1-1 0 0 0,-1 0 0 0 0,0 0 0 0 0,-1 0 0 0 0,1 0 0 0 0,-1-1 0 0 0,0 1 0 0 0,-1-1 0 0 0,2-3-111 0 0,-3 7-17 0 0,1 0 0 0 0,-1-1 0 0 0,1 1 0 0 0,-1-1 0 0 0,0 1 0 0 0,0-1 0 0 0,-1 1 0 0 0,1-1 0 0 0,-1 1-1 0 0,0-1 1 0 0,0 1 0 0 0,0-1 0 0 0,0 0 0 0 0,0 1 0 0 0,-1-1 0 0 0,0 1 0 0 0,0-1 0 0 0,0 1 0 0 0,0-1 0 0 0,0 1 0 0 0,-1 0 0 0 0,1 0-1 0 0,-1-1 1 0 0,0 1 0 0 0,0 0 0 0 0,0 0 0 0 0,0 1 0 0 0,-1-1 0 0 0,1 0 0 0 0,-1 1 0 0 0,0 0 0 0 0,0-1 0 0 0,1 1 0 0 0,-1 0 0 0 0,-1 0-1 0 0,1 1 1 0 0,0-1 0 0 0,0 1 0 0 0,-1-1 0 0 0,1 1 0 0 0,-2 0 17 0 0,-60 10-4319 0 0,47 4-139 0 0,4 5-4233 0 0,12-11 691 0 0</inkml:trace>
  <inkml:trace contextRef="#ctx0" brushRef="#br1" timeOffset="22910.979">5118 3274 2248 0 0,'0'0'1586'0'0,"0"0"165"0"0,0 0 314 0 0,0 0 190 0 0,0 0 3 0 0,0 0-146 0 0,0 0-264 0 0,0 0-277 0 0,0 0-230 0 0,0 0-201 0 0,0 0-164 0 0,0 0-100 0 0,0 0-101 0 0,-6-5-107 0 0,4 4-644 0 0,0 0 35 0 0,0 0-1 0 0,0 0 0 0 0,0-1 1 0 0,0 1-1 0 0,1-1 0 0 0,-1 1 0 0 0,0-1 1 0 0,1 0-1 0 0,-1 1 0 0 0,1-1 1 0 0,0 0-1 0 0,-1 0 0 0 0,1 0 0 0 0,0 0 1 0 0,0 0-1 0 0,0-1 0 0 0,1 1 1 0 0,-1 0-1 0 0,0 0 0 0 0,1-1 0 0 0,0 1 1 0 0,-1 0-1 0 0,1 0 0 0 0,0-1 0 0 0,0 1 1 0 0,0 0-1 0 0,1-1-58 0 0,1-13 296 0 0,2 1-1 0 0,0-1 1 0 0,0 1 0 0 0,2 0 0 0 0,0 0-1 0 0,1 1 1 0 0,0-1 0 0 0,6-7-296 0 0,-6 11 41 0 0,0 1 0 0 0,1 0 0 0 0,0 0 1 0 0,0 0-1 0 0,1 1 0 0 0,1 1 0 0 0,0-1 0 0 0,0 1 1 0 0,10-6-42 0 0,23 11-1773 0 0,-22 24-4592 0 0,-18-15 380 0 0,2-4-5449 0 0</inkml:trace>
  <inkml:trace contextRef="#ctx0" brushRef="#br1" timeOffset="25958.221">6239 2872 0 0 0,'0'0'792'0'0,"0"0"478"0"0,0 0 385 0 0,0 0 220 0 0,0 0 87 0 0,0 0-73 0 0,0 0-263 0 0,0 0-252 0 0,0 0-258 0 0,0 0-177 0 0,0 0-111 0 0,0 0-79 0 0,0 0-56 0 0,2-3-59 0 0,7-12-19 0 0,-7 11-17 0 0,-2 4-32 0 0,0 0-33 0 0,0 0-24 0 0,0 0-30 0 0,0 0-28 0 0,0 0-5 0 0,0 0-51 0 0,0 0-27 0 0,0 0-21 0 0,0 0-36 0 0,0 0-21 0 0,0 0-32 0 0,0 0-40 0 0,-32 0 651 0 0,-4-1-492 0 0,-60 10 244 0 0,54 9-455 0 0,25 12-102 0 0,17-20-64 0 0,-1-7 0 0 0,1 1 1 0 0,0-1-1 0 0,-1 1 1 0 0,1-1-1 0 0,1 1 1 0 0,-1-1-1 0 0,0 1 1 0 0,1-1-1 0 0,0 1 1 0 0,0-1-1 0 0,0 1 1 0 0,0-1-1 0 0,0 0 1 0 0,1 0-1 0 0,0 1 1 0 0,-1-1-1 0 0,1 0 1 0 0,0 0-1 0 0,1-1 0 0 0,-1 1 1 0 0,0 0-1 0 0,1-1 1 0 0,-1 1-1 0 0,1-1 1 0 0,2 1-1 0 0,106 78 160 0 0,-110-80-145 0 0,1 0-1 0 0,-1 1 1 0 0,1-1 0 0 0,-1 1 0 0 0,0-1-1 0 0,1 1 1 0 0,-1 0 0 0 0,0 0 0 0 0,0-1-1 0 0,0 1 1 0 0,0 0 0 0 0,-1 0 0 0 0,1 0-1 0 0,0 0 1 0 0,-1 0 0 0 0,0 0 0 0 0,1 0-1 0 0,-1 0 1 0 0,0 0 0 0 0,0 0-1 0 0,0 0 1 0 0,0 0 0 0 0,0 0 0 0 0,-1 0-1 0 0,1 0 1 0 0,-1 0 0 0 0,1 0 0 0 0,-1 0-1 0 0,0 0 1 0 0,0 0 0 0 0,1 0 0 0 0,-1 0-1 0 0,-1 0 1 0 0,1-1 0 0 0,0 1 0 0 0,0 0-1 0 0,-2 0-14 0 0,-75 52 600 0 0,-26-42-15 0 0,103-12-574 0 0,-1 0 1 0 0,0 0-1 0 0,1 1 1 0 0,-1-1-1 0 0,0-1 1 0 0,0 1-1 0 0,1 0 1 0 0,-1 0-1 0 0,0-1 1 0 0,1 1-1 0 0,-1-1 0 0 0,0 1 1 0 0,1-1-1 0 0,-1 0 1 0 0,1 1-1 0 0,-1-1 1 0 0,1 0-1 0 0,-1 0 1 0 0,1 0-1 0 0,0 0 1 0 0,-1-1-1 0 0,1 1 1 0 0,0 0-1 0 0,0 0 1 0 0,0-1-1 0 0,-1 0-11 0 0,2 1 3 0 0,0 1-32 0 0,0 0-3 0 0,0 0-18 0 0,0 0 0 0 0,0 0-10 0 0,0 0-28 0 0,0 0-32 0 0,0 0-30 0 0,0 0-28 0 0,0 0-68 0 0,0 0-82 0 0,0 0-141 0 0,0 0-152 0 0,0 0-172 0 0,0 0-201 0 0,0 0-159 0 0,0 0-189 0 0,0 0-273 0 0,2 0-3416 0 0,2 0-719 0 0,-2 0-3237 0 0</inkml:trace>
  <inkml:trace contextRef="#ctx0" brushRef="#br1" timeOffset="26210.398">6309 3141 7394 0 0,'0'0'1891'0'0,"0"0"-648"0"0,0 0-199 0 0,0 0 135 0 0,0 0 97 0 0,0 0-84 0 0,0 0-238 0 0,0 0-326 0 0,0 0-228 0 0,0 0-152 0 0,0 0-83 0 0,0 0-67 0 0,0 0-34 0 0,-1 13-22 0 0,-4 62-86 0 0,5-74-238 0 0,2-1-979 0 0,-2 0-6181 0 0,0 0-1347 0 0</inkml:trace>
  <inkml:trace contextRef="#ctx0" brushRef="#br1" timeOffset="33897.628">6303 3079 0 0 0,'0'0'283'0'0,"0"0"534"0"0,0 0 175 0 0,0 0-21 0 0,0 0-84 0 0,0 0-64 0 0,0 0-25 0 0,0 0 10 0 0,0 0 45 0 0,0 0 39 0 0,1-4 19 0 0,2-14 856 0 0,-3 18-956 0 0,0 0-36 0 0,0 0-30 0 0,0 0-2 0 0,0 0-32 0 0,0 0-51 0 0,0 0-70 0 0,0 0-85 0 0,0 0-82 0 0,0 0-82 0 0,0 0-55 0 0,0 0-26 0 0,0 0 0 0 0,0 0 17 0 0,0 0 14 0 0,0 0 17 0 0,0 0 11 0 0,0 0 27 0 0,0 0 13 0 0,0 0-3 0 0,0 0-24 0 0,0 0-44 0 0,0 0-44 0 0,0 0-19 0 0,0 0 5 0 0,0 0-14 0 0,0 22 895 0 0,0-15-1021 0 0,-17 147 1294 0 0,16-139-1297 0 0,1-15-78 0 0,0-3-268 0 0,-5-7-2826 0 0,-3 9-6451 0 0,8 1 1905 0 0</inkml:trace>
  <inkml:trace contextRef="#ctx0" brushRef="#br1" timeOffset="34442.509">6386 2865 0 0 0,'0'0'896'0'0,"0"0"462"0"0,0 0 318 0 0,0 0 174 0 0,0 0-10 0 0,0 0-129 0 0,0 0-216 0 0,0 0-224 0 0,0 0-160 0 0,0 0-115 0 0,0 0-83 0 0,0 0-52 0 0,-3 3-58 0 0,-37 45 2974 0 0,39-47-3532 0 0,1-1-50 0 0,0 0-44 0 0,0 0-45 0 0,0 0-26 0 0,0 0 3 0 0,0 0 2 0 0,0 0 46 0 0,0 0 45 0 0,11-5 799 0 0,40-56 1079 0 0,-45 49-6674 0 0,-1 1-6908 0 0,-4 11 11076 0 0,0-3-7787 0 0</inkml:trace>
  <inkml:trace contextRef="#ctx0" brushRef="#br1" timeOffset="35610.654">6618 3009 3273 0 0,'0'0'1839'0'0,"0"0"18"0"0,0 0 105 0 0,0 0 39 0 0,0 0-134 0 0,0 0-290 0 0,0 0-323 0 0,0 0-234 0 0,0 0-142 0 0,0 0-51 0 0,0 0-53 0 0,0 0-65 0 0,0 0-80 0 0,1-5-61 0 0,1-12-57 0 0,-1 13-58 0 0,-15 33 1461 0 0,-46 104-1661 0 0,-10 18-338 0 0,159-349 685 0 0,-44 104-40 0 0,-44 93-561 0 0,0 1 0 0 0,1-1 0 0 0,-1 0 0 0 0,0 0 0 0 0,0 1 0 0 0,0-1-1 0 0,1 1 1 0 0,-1-1 0 0 0,0 1 0 0 0,1-1 0 0 0,-1 1 0 0 0,0 0 0 0 0,1 0 0 0 0,-1-1-1 0 0,0 1 1 0 0,1 0 0 0 0,-1 0 0 0 0,0 1 0 0 0,1-1 0 0 0,-1 0 0 0 0,1 0 0 0 0,-1 1-1 0 0,0-1 1 0 0,1 0 0 0 0,-1 1 0 0 0,0 0 0 0 0,0-1 0 0 0,0 1 0 0 0,1 0 0 0 0,-1-1-1 0 0,0 1 1 0 0,0 0 0 0 0,0 0 0 0 0,0 0 0 0 0,0 0 0 0 0,0 0 0 0 0,0 0-1 0 0,-1 0 1 0 0,1 1 1 0 0,47 197 303 0 0,-10-136-260 0 0,-37-63 20 0 0,1 1 0 0 0,0-1 0 0 0,0 0 0 0 0,-1 0 0 0 0,1 0 0 0 0,0 0 0 0 0,0 0-1 0 0,-1 0 1 0 0,1 0 0 0 0,0 0 0 0 0,-1-1 0 0 0,1 1 0 0 0,0-1 0 0 0,-1 1 0 0 0,1-1 0 0 0,0 0 0 0 0,-1 0 0 0 0,1 1 0 0 0,-1-1 0 0 0,1 0 0 0 0,-1 0 0 0 0,0-1 0 0 0,1 1 0 0 0,-1 0 0 0 0,0 0 0 0 0,0-1 0 0 0,0 1 0 0 0,0 0 0 0 0,0-1 0 0 0,0 1 0 0 0,0-1 0 0 0,0 0 0 0 0,-1 1 0 0 0,1-1-1 0 0,0 0-62 0 0,9-11 284 0 0,1-1-159 0 0,-1-1 1 0 0,-1 0-1 0 0,0-1 1 0 0,-1 1-1 0 0,0-2 1 0 0,-2 1-1 0 0,0-1 1 0 0,0 0-1 0 0,-2-1 1 0 0,2-11-126 0 0,4-11 81 0 0,-4-50-369 0 0,-13 90-3874 0 0,6 29-1474 0 0,2-15-1249 0 0,-1-7-1813 0 0</inkml:trace>
  <inkml:trace contextRef="#ctx0" brushRef="#br1" timeOffset="36862.329">7249 2972 8674 0 0,'0'0'3318'0'0,"0"0"-1132"0"0,0 0-549 0 0,0 0-167 0 0,0 0-139 0 0,0 0-164 0 0,0 0-182 0 0,0 0-198 0 0,0 0-160 0 0,0 0-129 0 0,0 0-92 0 0,0 0-72 0 0,0 0-30 0 0,-30 15-51 0 0,-96 46-58 0 0,67-16 49 0 0,54-39-251 0 0,1 1 1 0 0,0 0-1 0 0,0 1 1 0 0,0-1-1 0 0,1 1 1 0 0,0-1-1 0 0,1 1 1 0 0,0 0-1 0 0,0 0 1 0 0,1 0-1 0 0,-1 0 1 0 0,2 1-1 0 0,-1-1 1 0 0,1 0-1 0 0,1 0 1 0 0,-1 1-1 0 0,1-1 7 0 0,0-6-1 0 0,-1 1-1 0 0,0-1 1 0 0,0 0-1 0 0,1 0 1 0 0,-1 0 0 0 0,1 0-1 0 0,0 1 1 0 0,0-1-1 0 0,0 0 1 0 0,0 0-1 0 0,0-1 1 0 0,0 1-1 0 0,0 0 1 0 0,0 0 0 0 0,1 0-1 0 0,-1-1 1 0 0,1 1-1 0 0,0-1 1 0 0,-1 1-1 0 0,1-1 1 0 0,0 0-1 0 0,0 1 1 0 0,0-1 0 0 0,-1 0-1 0 0,1 0 1 0 0,1-1-1 0 0,-1 1 1 0 0,0 0-1 0 0,0 0 1 0 0,0-1 0 0 0,0 0-1 0 0,0 1 1 0 0,1-1-1 0 0,-1 0 1 0 0,0 0-1 0 0,0 0 1 0 0,1 0 1 0 0,79-24 919 0 0,-60 7-643 0 0,-1-2 0 0 0,-1 0 0 0 0,0-1 0 0 0,-2-1 0 0 0,0-1 0 0 0,-2-1 0 0 0,0 0 0 0 0,4-10-276 0 0,20-26 318 0 0,-2 10 23 0 0,-37 48-314 0 0,-1 1-1 0 0,0 0-20 0 0,1 47-145 0 0,2-1 0 0 0,2 1 1 0 0,3-1-1 0 0,1-1 0 0 0,4 5 139 0 0,5 23-124 0 0,-3 2-1 0 0,-4 0 1 0 0,-2 0-1 0 0,-4 1 0 0 0,-3 2 125 0 0,-2-70-17 0 0,-1-1-1 0 0,1 1 0 0 0,-1-1 1 0 0,-1 0-1 0 0,0 1 0 0 0,0-1 1 0 0,0 0-1 0 0,-1 0 1 0 0,0 0-1 0 0,0 0 0 0 0,-1-1 1 0 0,1 1-1 0 0,-2-1 0 0 0,1 0 1 0 0,-1 0-1 0 0,0 0 0 0 0,0-1 1 0 0,0 0-1 0 0,-1 0 0 0 0,0 0 1 0 0,0 0-1 0 0,0-1 0 0 0,0 0 1 0 0,-1-1-1 0 0,0 1 0 0 0,1-1 1 0 0,-1 0-1 0 0,0-1 0 0 0,-1 0 1 0 0,1 0-1 0 0,0-1 1 0 0,-1 1-1 0 0,1-1 0 0 0,-3-1 18 0 0,7 1-13 0 0,-1-1-1 0 0,1 1 1 0 0,-1-1-1 0 0,1 0 1 0 0,0 0-1 0 0,-1 0 1 0 0,1-1 0 0 0,-1 1-1 0 0,1-1 1 0 0,-1 0-1 0 0,1 0 1 0 0,0 0-1 0 0,-1 0 1 0 0,1 0-1 0 0,0-1 1 0 0,0 0-1 0 0,0 1 1 0 0,0-1 0 0 0,0 0-1 0 0,1-1 1 0 0,-1 1-1 0 0,0 0 1 0 0,1-1-1 0 0,0 1 1 0 0,0-1-1 0 0,-1 0 1 0 0,2 0-1 0 0,-1 0 1 0 0,0 0-1 0 0,1 0 1 0 0,-1 0 0 0 0,0-3 13 0 0,1-3-6 0 0,0-1 1 0 0,0 1 0 0 0,1-1 0 0 0,1 1 0 0 0,0-1-1 0 0,0 1 1 0 0,1-1 0 0 0,0 1 0 0 0,0 0-1 0 0,1 0 1 0 0,0 0 0 0 0,1 0 0 0 0,0 0 0 0 0,0 1-1 0 0,1-1 1 0 0,0 1 0 0 0,1 1 0 0 0,1-3 5 0 0,126-128 149 0 0,-107 115-151 0 0,271-243 493 0 0,-278 248-469 0 0,-1-1 0 0 0,-1-1 1 0 0,0-1-1 0 0,-2-1 1 0 0,-1 0-1 0 0,0-1 1 0 0,-1 0-1 0 0,-2-1 1 0 0,-1 0-1 0 0,0-1 0 0 0,-2 0 1 0 0,-1-1-1 0 0,-1 1 1 0 0,-1-1-1 0 0,-1-1 1 0 0,-2 1-1 0 0,0-19-22 0 0,-1 43-1 0 0,-1-1 1 0 0,0 1-1 0 0,0-1 0 0 0,0 0 0 0 0,0 1 1 0 0,0-1-1 0 0,0 1 0 0 0,-1-1 1 0 0,0 0-1 0 0,1 1 0 0 0,-1-1 0 0 0,0 1 1 0 0,0 0-1 0 0,0-1 0 0 0,0 1 0 0 0,-1 0 1 0 0,1 0-1 0 0,-1-1 0 0 0,1 1 1 0 0,-1 0-1 0 0,0 0 0 0 0,0 1 0 0 0,1-1 1 0 0,-1 0-1 0 0,-1 1 0 0 0,1-1 1 0 0,0 1-1 0 0,0 0 0 0 0,-1-1 0 0 0,1 1 1 0 0,0 0-1 0 0,-1 0 0 0 0,1 1 1 0 0,-1-1-1 0 0,1 1 0 0 0,-1-1 0 0 0,0 1 1 0 0,-2 0-19 0 0,0 0 0 0 0,1 1 0 0 0,-1 0-1 0 0,0-1 1 0 0,1 2 0 0 0,-1-1-1 0 0,1 1 1 0 0,0-1 0 0 0,-1 1 0 0 0,1 0-1 0 0,0 1 1 0 0,0-1 0 0 0,0 1-1 0 0,1-1 1 0 0,-1 1 0 0 0,0 1 0 0 0,1-1-1 0 0,0 0 1 0 0,0 1 0 0 0,0-1 0 0 0,0 1-1 0 0,0 1 20 0 0,-3 6-8 0 0,1-1 1 0 0,-1 1-1 0 0,2 0 0 0 0,0 0 0 0 0,0 1 0 0 0,1-1 0 0 0,0 1 0 0 0,1 0 0 0 0,1 0 0 0 0,0 0 1 0 0,0 0-1 0 0,1 0 0 0 0,1 0 0 0 0,0 0 0 0 0,1 6 8 0 0,0 30 97 0 0,-3-33-78 0 0,2 0 1 0 0,0 0-1 0 0,0 0 0 0 0,2 0 0 0 0,0 0 1 0 0,0-1-1 0 0,2 1 0 0 0,-1-1 1 0 0,2 0-1 0 0,0 0 0 0 0,1-1 0 0 0,0 1 1 0 0,2 0-20 0 0,-5-8 31 0 0,0 0 0 0 0,0-1 0 0 0,1 1 0 0 0,0-1 0 0 0,0 0 1 0 0,0 0-1 0 0,1-1 0 0 0,-1 0 0 0 0,1 0 0 0 0,0 0 0 0 0,1 0 0 0 0,-1-1 1 0 0,1 0-1 0 0,-1-1 0 0 0,1 1 0 0 0,0-1 0 0 0,0 0 0 0 0,0-1 0 0 0,0 0 1 0 0,0 0-1 0 0,0 0 0 0 0,0-1 0 0 0,0 0 0 0 0,0-1 0 0 0,1 1 0 0 0,-1-1 1 0 0,0-1-1 0 0,0 1 0 0 0,0-1 0 0 0,-1-1 0 0 0,5-1-31 0 0,2-3 51 0 0,-1-1-1 0 0,0 0 0 0 0,0-1 1 0 0,-1 0-1 0 0,0-1 0 0 0,0-1 1 0 0,-1 1-1 0 0,-1-1 1 0 0,0-1-1 0 0,0 0 0 0 0,-1 0 1 0 0,-1-1-1 0 0,0 0 1 0 0,-1 0-1 0 0,0-1 0 0 0,-1 1 1 0 0,0-1-1 0 0,-1-4-50 0 0,-2-47 33 0 0,-4 64-55 0 0,0-1 0 0 0,0 1 0 0 0,0 0 0 0 0,0 0 0 0 0,0 1 0 0 0,0-1 0 0 0,0 0 0 0 0,0 1 0 0 0,-1 0 0 0 0,1-1 0 0 0,0 1 0 0 0,0 0 0 0 0,-1 0 0 0 0,1 0 0 0 0,0 0 0 0 0,0 0-1 0 0,-1 1 1 0 0,1-1 0 0 0,0 1 0 0 0,0 0 0 0 0,0-1 0 0 0,0 1 0 0 0,0 0 0 0 0,0 0 0 0 0,0 0 0 0 0,-1 1 22 0 0,-8 3-27 0 0,0 0 1 0 0,0 1-1 0 0,1 1 1 0 0,0-1-1 0 0,0 2 1 0 0,0-1-1 0 0,1 1 1 0 0,0 1-1 0 0,1 0 1 0 0,0 0-1 0 0,0 1 1 0 0,1 0-1 0 0,0 0 1 0 0,0 0-1 0 0,2 1 1 0 0,-1 0-1 0 0,1 1 1 0 0,1-1-1 0 0,0 1 1 0 0,0-1-1 0 0,2 1 1 0 0,-1 0-1 0 0,1 8 27 0 0,2-14 8 0 0,1 0 0 0 0,-1 1-1 0 0,2-1 1 0 0,-1 0-1 0 0,1 0 1 0 0,0-1 0 0 0,0 1-1 0 0,0 0 1 0 0,1-1-1 0 0,0 1 1 0 0,0-1-1 0 0,0 0 1 0 0,1 0 0 0 0,0 0-1 0 0,0 0 1 0 0,0-1-1 0 0,1 1 1 0 0,-1-1-1 0 0,1 0 1 0 0,0-1 0 0 0,0 1-1 0 0,0-1 1 0 0,1 0-1 0 0,-1 0 1 0 0,1-1-1 0 0,0 1 1 0 0,0-1-8 0 0,13 5 60 0 0,0-1 0 0 0,0-1-1 0 0,0 0 1 0 0,1-2 0 0 0,-1 0 0 0 0,1-1-1 0 0,18-1-59 0 0,-6-8-889 0 0,-28-1-2544 0 0,-2-6-4309 0 0,-2 10-4312 0 0</inkml:trace>
  <inkml:trace contextRef="#ctx0" brushRef="#br1" timeOffset="38027.179">8877 3163 8922 0 0,'0'0'2060'0'0,"0"0"-459"0"0,0 0-220 0 0,0 0-27 0 0,0 0-43 0 0,0 0-143 0 0,0 0-232 0 0,0 0-157 0 0,0 0-113 0 0,0 0-68 0 0,0 0-37 0 0,0 0-61 0 0,11 8-56 0 0,33 25-68 0 0,-41-30-333 0 0,0 0 1 0 0,-1 0 0 0 0,1 1-1 0 0,-1-1 1 0 0,0 1 0 0 0,0-1-1 0 0,0 1 1 0 0,0 0 0 0 0,-1 0-1 0 0,1 0 1 0 0,-1 0 0 0 0,0 0-1 0 0,0 0 1 0 0,-1 0 0 0 0,1 0-1 0 0,-1 2-43 0 0,2 10 119 0 0,4 17 21 0 0,-3 0 0 0 0,-1 1 0 0 0,-1-1-1 0 0,-2 1 1 0 0,-2 12-140 0 0,0-20 31 0 0,-1-1 0 0 0,-1 0 0 0 0,-2-1-1 0 0,0 0 1 0 0,-1 0 0 0 0,-2 0 0 0 0,0-1 0 0 0,-1 0 0 0 0,-10 13-31 0 0,20-35 29 0 0,1 0 1 0 0,-1 1 1 0 0,1-1-1 0 0,-1 1 1 0 0,0-1-1 0 0,0 0 1 0 0,0 1-1 0 0,1-1 1 0 0,-1 0 0 0 0,0 0-1 0 0,0 0 1 0 0,-1 0-1 0 0,1 0 1 0 0,0 0-1 0 0,0 0 1 0 0,0 0-1 0 0,-1 0 1 0 0,1 0-1 0 0,0-1 1 0 0,-1 1-1 0 0,1-1 1 0 0,-1 1 0 0 0,1-1-1 0 0,-1 1 1 0 0,1-1-1 0 0,-1 0 1 0 0,1 0-1 0 0,-1 1 1 0 0,0-1-31 0 0,-1-56 488 0 0,6 34-442 0 0,1-1 0 0 0,1 1 0 0 0,1 0 0 0 0,1 0 0 0 0,1 0-1 0 0,1 1 1 0 0,1 0 0 0 0,11-17-46 0 0,-8 13 53 0 0,22-40 65 0 0,2 2-1 0 0,3 2 1 0 0,3 2-1 0 0,2 1 1 0 0,25-22-118 0 0,-56 63 44 0 0,1 1 0 0 0,0 1-1 0 0,1 0 1 0 0,1 1 0 0 0,1 0 0 0 0,0 2 0 0 0,0 0-1 0 0,1 1 1 0 0,1 1 0 0 0,0 1 0 0 0,0 0 0 0 0,2 1-44 0 0,-20 8 14 0 0,1 0 0 0 0,-1 0 1 0 0,1 0-1 0 0,-1 0 0 0 0,1 1 1 0 0,-1-1-1 0 0,0 1 0 0 0,1 0 1 0 0,-1-1-1 0 0,0 1 1 0 0,1 0-1 0 0,-1 0 0 0 0,0 1 1 0 0,0-1-1 0 0,0 0 0 0 0,0 1 1 0 0,0-1-1 0 0,0 1 1 0 0,0 0-1 0 0,0-1 0 0 0,-1 1 1 0 0,1 0-1 0 0,-1 0 0 0 0,1 0 1 0 0,-1 0-1 0 0,0 1 1 0 0,0-1-1 0 0,0 0 0 0 0,0 0 1 0 0,0 1-1 0 0,0-1 0 0 0,-1 0 1 0 0,1 1-1 0 0,-1-1 1 0 0,0 1-1 0 0,1-1 0 0 0,-1 1 1 0 0,0-1-1 0 0,-1 1 0 0 0,1-1 1 0 0,0 1-1 0 0,-1-1 1 0 0,1 0-1 0 0,-1 1 0 0 0,0 1-14 0 0,1 8 45 0 0,0 1 0 0 0,0-1 0 0 0,-1 1 0 0 0,-1-1 0 0 0,0 0 0 0 0,-1 1 0 0 0,0-1 0 0 0,-1 0-1 0 0,-2 4-44 0 0,-2 2 24 0 0,0 0 0 0 0,-2-1 0 0 0,0 0 0 0 0,-1 0 0 0 0,-1-1 0 0 0,0-1 0 0 0,-1 0 0 0 0,0-1 0 0 0,-2 0 0 0 0,1-1 0 0 0,-2-1 0 0 0,0 0 0 0 0,-1 0-24 0 0,2-5-60 0 0,-1 0 0 0 0,1-1 0 0 0,-1-1-1 0 0,0-1 1 0 0,0 0 0 0 0,-1-1 0 0 0,1-1-1 0 0,-1 0 1 0 0,0-1 0 0 0,-9-1 60 0 0,25 0-59 0 0,0 0-1 0 0,1 0 1 0 0,-1 0 0 0 0,0 0 0 0 0,1 0 0 0 0,-1-1 0 0 0,0 1-1 0 0,1 0 1 0 0,-1 0 0 0 0,0 0 0 0 0,1 0 0 0 0,-1-1 0 0 0,1 1-1 0 0,-1 0 1 0 0,0-1 0 0 0,1 1 0 0 0,-1 0 0 0 0,1-1 0 0 0,-1 1-1 0 0,1-1 1 0 0,-1 1 0 0 0,1-1 0 0 0,-1 1 0 0 0,1-1 0 0 0,0 1-1 0 0,-1-1 1 0 0,1 0 0 0 0,0 1 0 0 0,-1-1 0 0 0,1 1 0 0 0,0-1-1 0 0,0 0 1 0 0,-1 1 0 0 0,1-1 0 0 0,0 0 0 0 0,0 1 0 0 0,0-1 0 0 0,0 0-1 0 0,0 1 1 0 0,0-1 0 0 0,0 0 0 0 0,0 0 0 0 0,0 1 0 0 0,1-1 59 0 0,19-44-8169 0 0,-11 36 2109 0 0,-1 2-4985 0 0</inkml:trace>
  <inkml:trace contextRef="#ctx0" brushRef="#br1" timeOffset="38809.688">10035 2983 11090 0 0,'0'0'3819'0'0,"0"0"-2015"0"0,0 0-761 0 0,0 0-99 0 0,0 0-20 0 0,0 0-76 0 0,0 0-147 0 0,-34 24-141 0 0,-106 76-99 0 0,54-22 261 0 0,58-49-454 0 0,19-22-218 0 0,1 0-1 0 0,0 0 1 0 0,1 1-1 0 0,0 0 1 0 0,0 0 0 0 0,0 1-1 0 0,1 0 1 0 0,1 0 0 0 0,-1 0-1 0 0,1 1 1 0 0,1 0 0 0 0,0 0-1 0 0,0 0 1 0 0,1 0 0 0 0,1 0-1 0 0,-1 1 1 0 0,1 4-50 0 0,2-14 2 0 0,1 1 1 0 0,-1 0-1 0 0,1 0 1 0 0,-1-1-1 0 0,1 1 1 0 0,0 0-1 0 0,0 0 1 0 0,-1-1-1 0 0,1 1 1 0 0,1-1-1 0 0,-1 1 1 0 0,0-1-1 0 0,0 1 1 0 0,0-1-1 0 0,1 0 1 0 0,-1 0-1 0 0,1 1 1 0 0,-1-1-1 0 0,1 0 1 0 0,-1 0-1 0 0,1-1 1 0 0,0 1-1 0 0,-1 0 1 0 0,1 0-1 0 0,0-1 1 0 0,-1 1-1 0 0,1-1 1 0 0,0 1-1 0 0,0-1 1 0 0,0 0-1 0 0,0 0 0 0 0,0 0 1 0 0,-1 0-3 0 0,68-2 482 0 0,10-31 45 0 0,25-48-58 0 0,-100 77-450 0 0,22-20 133 0 0,-1 0 0 0 0,-1-2 0 0 0,-1-1 0 0 0,-2-1 0 0 0,7-12-152 0 0,2-5 216 0 0,-30 44-177 0 0,0 1-3 0 0,0 0-31 0 0,-2 5-137 0 0,-24 50-25 0 0,21-46 111 0 0,0 0 0 0 0,0 1 0 0 0,1 0-1 0 0,1 0 1 0 0,-1 0 0 0 0,1 0 0 0 0,1 0 0 0 0,0 0 0 0 0,0 1 0 0 0,1-1 0 0 0,1 9 46 0 0,0-17-3 0 0,1 1 0 0 0,-1-1 0 0 0,1 0 0 0 0,0 1 1 0 0,-1-1-1 0 0,1 0 0 0 0,1 0 0 0 0,-1 0 0 0 0,0 0 0 0 0,0 0 1 0 0,1 0-1 0 0,-1 0 0 0 0,1 0 0 0 0,-1-1 0 0 0,1 1 0 0 0,0-1 1 0 0,0 1-1 0 0,0-1 0 0 0,0 1 0 0 0,0-1 0 0 0,0 0 0 0 0,0 0 0 0 0,0 0 1 0 0,0 0-1 0 0,1-1 0 0 0,-1 1 0 0 0,0 0 0 0 0,0-1 0 0 0,1 0 1 0 0,-1 1-1 0 0,1-1 3 0 0,78-4 212 0 0,-44-9-74 0 0,-1-2 0 0 0,0-1 0 0 0,-2-2 0 0 0,1-2 0 0 0,-2-1-1 0 0,-1-1 1 0 0,11-11-138 0 0,-21 14 78 0 0,-2 0 0 0 0,0-1 0 0 0,-1-1 0 0 0,-1-1 1 0 0,-1 0-1 0 0,10-19-78 0 0,-22 33 11 0 0,-1 0 0 0 0,0 0 1 0 0,0-1-1 0 0,-1 1 1 0 0,0-1-1 0 0,0 0 1 0 0,-1 1-1 0 0,0-1 1 0 0,0-1-1 0 0,-1 1 0 0 0,0 0 1 0 0,-1-1-12 0 0,0 8-7 0 0,-1 1-1 0 0,1 0 1 0 0,0-1 0 0 0,-1 1 0 0 0,1 0-1 0 0,0-1 1 0 0,-1 1 0 0 0,0 0 0 0 0,1 0-1 0 0,-1 0 1 0 0,0-1 0 0 0,0 1 0 0 0,0 0-1 0 0,1 0 1 0 0,-1 0 0 0 0,0 0 0 0 0,0 0-1 0 0,-1 0 1 0 0,1 1 0 0 0,0-1 0 0 0,0 0-1 0 0,0 1 1 0 0,0-1 0 0 0,-1 0 0 0 0,1 1-1 0 0,0-1 1 0 0,-1 1 0 0 0,1 0 0 0 0,0-1-1 0 0,-1 1 1 0 0,1 0 0 0 0,0 0 0 0 0,-1 0-1 0 0,1 0 1 0 0,-1 0 0 0 0,1 0 0 0 0,0 1-1 0 0,-1-1 1 0 0,1 0 7 0 0,-55 13-372 0 0,43-6 329 0 0,-1 0 1 0 0,1 1-1 0 0,1 1 0 0 0,-1 0 1 0 0,1 1-1 0 0,1 0 0 0 0,0 1 1 0 0,1 0-1 0 0,0 1 0 0 0,0 0 1 0 0,-5 10 42 0 0,13-21-8 0 0,1 1 1 0 0,0 0-1 0 0,0 0 1 0 0,-1 0-1 0 0,1 0 1 0 0,0 1-1 0 0,1-1 1 0 0,-1 0-1 0 0,0 0 1 0 0,1 1-1 0 0,-1-1 1 0 0,1 0-1 0 0,0 0 1 0 0,-1 1-1 0 0,1-1 1 0 0,0 0-1 0 0,1 1 1 0 0,-1-1-1 0 0,0 0 1 0 0,1 1-1 0 0,-1-1 1 0 0,1 0 0 0 0,0 1-1 0 0,-1-1 1 0 0,1 0-1 0 0,0 0 1 0 0,1 0-1 0 0,-1 0 1 0 0,0 0-1 0 0,1 0 1 0 0,-1 0-1 0 0,1-1 1 0 0,-1 1-1 0 0,1 0 1 0 0,0-1-1 0 0,-1 1 1 0 0,1-1-1 0 0,0 0 1 0 0,0 1-1 0 0,0-1 1 0 0,0 0-1 0 0,1 0 1 0 0,-1 0-1 0 0,1 0 8 0 0,105 16 99 0 0,-91-17-90 0 0,-6-1 13 0 0,-1 0 0 0 0,1 1 0 0 0,0 0 0 0 0,-1 0 0 0 0,1 1 0 0 0,0 1 0 0 0,-1 0 0 0 0,0 0 0 0 0,1 1 0 0 0,-1 1-1 0 0,0-1 1 0 0,0 1 0 0 0,-1 1 0 0 0,1 0 0 0 0,-1 1 0 0 0,1 0-22 0 0,-7 0 37 0 0,-1 1 0 0 0,1-1 0 0 0,-1 1 0 0 0,0-1 1 0 0,0 1-1 0 0,-1 0 0 0 0,0 0 0 0 0,0 0 0 0 0,-1 0 0 0 0,0 0 0 0 0,0 0 0 0 0,0 0 0 0 0,-1 0 1 0 0,0 0-1 0 0,-1 0 0 0 0,1-1 0 0 0,-1 1 0 0 0,-1 0 0 0 0,1-1 0 0 0,-1 1 0 0 0,0-1 0 0 0,-1 0 1 0 0,-1 2-38 0 0,-2 50-1155 0 0,7-57 624 0 0,0-1-240 0 0,0 0-341 0 0,0 0-446 0 0,0 0-628 0 0,1 0-2601 0 0,-1 0 2354 0 0,0 0 406 0 0,1 0-8834 0 0</inkml:trace>
  <inkml:trace contextRef="#ctx0" brushRef="#br1" timeOffset="39181.62">11101 2578 10730 0 0,'0'0'3154'0'0,"0"0"-809"0"0,0 0-525 0 0,0 0-223 0 0,0 0-216 0 0,0 0-214 0 0,0 0-239 0 0,0 0-201 0 0,0 0-128 0 0,0 0-82 0 0,0 0-57 0 0,0 0-63 0 0,0 0-49 0 0,-4 25-28 0 0,-21 127 236 0 0,13-76-128 0 0,4 1 1 0 0,3 1-1 0 0,5 77-428 0 0,0-82 14 0 0,8 97-1615 0 0,-35-210-4499 0 0,15 20 2277 0 0,-8-11-7869 0 0,12 23 6563 0 0</inkml:trace>
  <inkml:trace contextRef="#ctx0" brushRef="#br1" timeOffset="39428.119">10790 2909 11250 0 0,'0'0'2276'0'0,"0"0"-376"0"0,0 0-109 0 0,0 0-71 0 0,0 0-161 0 0,0 0-242 0 0,0 0-236 0 0,0 0-189 0 0,0 0-154 0 0,32 0-106 0 0,100 1-60 0 0,-30 9 827 0 0,35 16-426 0 0,-80-7-4082 0 0,-53-17 911 0 0,-3 2-7476 0 0,-1-3-2085 0 0</inkml:trace>
  <inkml:trace contextRef="#ctx0" brushRef="#br1" timeOffset="39599.662">11414 3285 18748 0 0,'0'0'664'0'0,"0"0"-400"0"0,0 0-24 0 0,0 0-56 0 0,0 0-24 0 0,0 0-56 0 0,0 0-56 0 0,0 0-24 0 0,0 0-80 0 0,0 0-120 0 0,0 0-208 0 0,0 0-304 0 0,0 0-648 0 0,0 0-1225 0 0,64 3-1560 0 0,-60-14-1768 0 0,-2 4 664 0 0</inkml:trace>
  <inkml:trace contextRef="#ctx0" brushRef="#br1" timeOffset="39775.714">11369 2791 18188 0 0,'0'0'2426'0'0,"0"0"-787"0"0,0 0-436 0 0,0 0-208 0 0,0 0-209 0 0,0 0-239 0 0,0 0-249 0 0,0 0-174 0 0,0 0-100 0 0,0 0-52 0 0,0 0-35 0 0,0 0-70 0 0,0 0-145 0 0,-3 11-243 0 0,-10 35-439 0 0,22-19-1752 0 0,4-18-2709 0 0,-10-6 2327 0 0,5 1-8510 0 0</inkml:trace>
  <inkml:trace contextRef="#ctx0" brushRef="#br1" timeOffset="40060.566">11970 2891 18772 0 0,'0'0'1656'0'0,"0"0"-434"0"0,0 0-184 0 0,0 0-66 0 0,0 0-131 0 0,0 0-145 0 0,0 0-147 0 0,0 0-149 0 0,0 0-94 0 0,0 0-90 0 0,0 0-61 0 0,-33 14-47 0 0,-100 45-51 0 0,80-21-4 0 0,47-28-44 0 0,-1 0-15 0 0,0-1-1 0 0,1 1 1 0 0,0 0 0 0 0,1 0 0 0 0,0 1 0 0 0,0 0 0 0 0,1 0-1 0 0,1 0 1 0 0,0 0 0 0 0,0 1 0 0 0,1-1 0 0 0,0 1 0 0 0,1-1-1 0 0,1 1 1 0 0,0 0 0 0 0,1 5 6 0 0,1-12 0 0 0,0 0 0 0 0,1-1 0 0 0,0 1 0 0 0,0 0 0 0 0,0-1 0 0 0,0 1 0 0 0,1-1 0 0 0,-1 0 0 0 0,1 0 0 0 0,0 0 0 0 0,1-1 0 0 0,-1 0 0 0 0,1 1 0 0 0,-1-2 0 0 0,1 1 0 0 0,0 0 0 0 0,0-1 0 0 0,0 0 0 0 0,0 0 0 0 0,1 0 0 0 0,-1-1 0 0 0,0 0 0 0 0,1 0 0 0 0,-1 0 0 0 0,1-1 0 0 0,-1 0 0 0 0,1 0 0 0 0,-1 0 0 0 0,1 0 0 0 0,-1-1 0 0 0,1 0 0 0 0,4-2 0 0 0,-7 3 12 0 0,5 0 1 0 0,0-1-1 0 0,0 0 1 0 0,0-1 0 0 0,0 0-1 0 0,-1 0 1 0 0,1 0 0 0 0,0-1-1 0 0,-1 0 1 0 0,0-1 0 0 0,0 0-1 0 0,0 0 1 0 0,-1 0-1 0 0,1-1 1 0 0,-1 0 0 0 0,0 0-1 0 0,0-1 1 0 0,-1 0 0 0 0,1 0-1 0 0,-1 0 1 0 0,3-5-13 0 0,36-66-3493 0 0,-19-1-9569 0 0,-23 69 2401 0 0</inkml:trace>
  <inkml:trace contextRef="#ctx0" brushRef="#br1" timeOffset="40314.351">12316 2512 12731 0 0,'0'0'4649'0'0,"0"0"-2245"0"0,0 0-829 0 0,0 0-154 0 0,0 0-180 0 0,0 0-202 0 0,0 0-228 0 0,0 0-190 0 0,0 0-145 0 0,0 0-78 0 0,0 0-33 0 0,0 0-73 0 0,-11 33-16 0 0,-34 109-18 0 0,-53 216 681 0 0,90-322-1015 0 0,2 0 0 0 0,2 1 0 0 0,1-1 1 0 0,2 1-1 0 0,2 24 76 0 0,23-20-1532 0 0,-23-40 1348 0 0,0-1 1 0 0,0 1 0 0 0,1-1 0 0 0,-1 0 0 0 0,1 1-1 0 0,-1-1 1 0 0,0 0 0 0 0,1 0 0 0 0,-1 0-1 0 0,1 0 1 0 0,-1 0 0 0 0,0 0 0 0 0,1 0 0 0 0,-1 0-1 0 0,1-1 1 0 0,-1 1 0 0 0,0 0 0 0 0,1-1-1 0 0,-1 1 1 0 0,0-1 0 0 0,1 0 0 0 0,-1 1 0 0 0,0-1-1 0 0,0 0 1 0 0,0 0 0 0 0,0 0 0 0 0,0 0-1 0 0,0 0 1 0 0,0 0 0 0 0,0 0 0 0 0,0 0 183 0 0,20-22-7737 0 0,-12 15-422 0 0</inkml:trace>
  <inkml:trace contextRef="#ctx0" brushRef="#br1" timeOffset="40644.159">12386 3189 2473 0 0,'0'0'1767'0'0,"0"0"146"0"0,0 0 432 0 0,0 0 323 0 0,0 0-55 0 0,0 0-231 0 0,0 0-279 0 0,0 0-227 0 0,0 0-201 0 0,32 10-222 0 0,105 32-233 0 0,-134-41-1138 0 0,1 1 1 0 0,-1-1-1 0 0,1 0 1 0 0,0 0-1 0 0,0 0 0 0 0,0 0 1 0 0,-1-1-1 0 0,1 1 1 0 0,0-1-1 0 0,0 0 1 0 0,0 0-1 0 0,0 0 0 0 0,0-1 1 0 0,0 0-1 0 0,-1 1 1 0 0,1-1-1 0 0,0-1 1 0 0,0 1-1 0 0,0-1-82 0 0,8-3 306 0 0,14-3 2 0 0,0-1-1 0 0,-1-1 0 0 0,-1-1 1 0 0,1-2-1 0 0,-2 0 0 0 0,0-1 1 0 0,-1-2-1 0 0,0 0 0 0 0,-1-1 1 0 0,-1-1-1 0 0,18-21-307 0 0,-36 36 3 0 0,1 1 0 0 0,-1-1 0 0 0,0 0 0 0 0,0 0 0 0 0,0 0 0 0 0,0 0 0 0 0,0 0 0 0 0,0 0 0 0 0,-1-1 0 0 0,0 1 0 0 0,1-1 0 0 0,-1 1 0 0 0,-1-1 0 0 0,1 1 0 0 0,0-1 0 0 0,-1 1 0 0 0,0-1 0 0 0,0 0 0 0 0,0 1 0 0 0,0-1 0 0 0,0 0 0 0 0,-1 1 0 0 0,0-1 0 0 0,0 1 0 0 0,0-1 0 0 0,0 1 0 0 0,0-1 1 0 0,-1 1-1 0 0,1 0 0 0 0,-1 0 0 0 0,0 0 0 0 0,0 0 0 0 0,0 0 0 0 0,0 0 0 0 0,-1 0 0 0 0,1 0 0 0 0,-1 1 0 0 0,0 0 0 0 0,1-1 0 0 0,-1 1 0 0 0,0 0 0 0 0,-3-1-3 0 0,-10 2-55 0 0,1 1 0 0 0,-1 0 0 0 0,1 1 0 0 0,-1 1 1 0 0,1 1-1 0 0,-1 0 0 0 0,1 1 0 0 0,0 0 0 0 0,1 1 0 0 0,-1 1 1 0 0,1 0-1 0 0,0 1 0 0 0,1 1 0 0 0,-1 0 0 0 0,1 1 0 0 0,1 0 1 0 0,0 1-1 0 0,-4 5 55 0 0,2-6-102 0 0,1 1 1 0 0,0 0-1 0 0,1 1 1 0 0,0 1-1 0 0,1 0 0 0 0,0 0 1 0 0,1 1-1 0 0,0 0 1 0 0,1 1-1 0 0,1 0 1 0 0,0 1-1 0 0,1 0 0 0 0,0 0 1 0 0,1 0-1 0 0,1 1 1 0 0,1 0-1 0 0,0 0 1 0 0,1 0-1 0 0,0 5 102 0 0,3-17-3 0 0,0 0 0 0 0,1 1 1 0 0,0-1-1 0 0,0 0 0 0 0,0 0 0 0 0,0 0 0 0 0,0 0 1 0 0,1 0-1 0 0,0 0 0 0 0,0-1 0 0 0,0 1 0 0 0,0-1 1 0 0,0 1-1 0 0,1-1 0 0 0,-1 0 0 0 0,1 1 0 0 0,0-1 0 0 0,0-1 1 0 0,0 1-1 0 0,1 0 0 0 0,-1-1 0 0 0,1 0 0 0 0,-1 0 1 0 0,1 0-1 0 0,0 0 0 0 0,0 0 0 0 0,2 0 3 0 0,55 12-3741 0 0,-31-14-1924 0 0,-2-4-3621 0 0,-23 4 1103 0 0</inkml:trace>
  <inkml:trace contextRef="#ctx0" brushRef="#br1" timeOffset="41330.151">11421 3064 0 0 0,'0'0'987'0'0,"0"0"407"0"0,0 0 151 0 0,0 0 42 0 0,0 0 30 0 0,0 0-40 0 0,0 0-79 0 0,0 0-73 0 0,0 0-43 0 0,0 0-87 0 0,0 0-136 0 0,0 0-160 0 0,0 0-186 0 0,15 4 4730 0 0,-15 131-2474 0 0,-6-57-2913 0 0,6-73-328 0 0,-1-4 124 0 0,1 0 1 0 0,-1 0-1 0 0,1 1 0 0 0,0-1 0 0 0,-1 0 0 0 0,1 0 1 0 0,0 0-1 0 0,-1 0 0 0 0,1 1 0 0 0,0-1 1 0 0,0 0-1 0 0,0 0 0 0 0,0 1 0 0 0,0-1 0 0 0,0 0 1 0 0,1 0-1 0 0,-1 0 0 0 0,0 1 0 0 0,1-1 1 0 0,-1 0-1 0 0,1 0 0 0 0,-1 0 0 0 0,1 0 0 0 0,-1 0 1 0 0,1 0-1 0 0,0 0 0 0 0,-1 0 0 0 0,1 0 1 0 0,0 0-1 0 0,0 0 0 0 0,0 0 0 0 0,0 0 0 0 0,0-1 1 0 0,0 1-1 0 0,0 0 0 0 0,0-1 0 0 0,0 1 0 0 0,0-1 1 0 0,0 1-1 0 0,0-1 0 0 0,1 1 0 0 0,-1-1 1 0 0,0 0-1 0 0,0 0 48 0 0,7-10-5018 0 0,-6 6-1117 0 0,-1 1-5388 0 0</inkml:trace>
  <inkml:trace contextRef="#ctx0" brushRef="#br1" timeOffset="42615.204">13814 3068 10810 0 0,'0'0'1854'0'0,"0"0"-443"0"0,0 0-184 0 0,0 0-88 0 0,0 0-120 0 0,0 0-187 0 0,0 0-227 0 0,0 0-209 0 0,0 0-171 0 0,0 0-105 0 0,0 0-75 0 0,-29 33-26 0 0,-88 106-21 0 0,115-137 4 0 0,0-1-1 0 0,-1 1 1 0 0,1 0-1 0 0,0 1 0 0 0,0-1 1 0 0,0 0-1 0 0,0 0 1 0 0,0 1-1 0 0,1-1 1 0 0,-1 1-1 0 0,1 0 1 0 0,0-1-1 0 0,-1 1 0 0 0,1 0 1 0 0,0 0-1 0 0,1 0 1 0 0,-1-1-1 0 0,0 1 1 0 0,1 0-1 0 0,0 0 1 0 0,0 0-1 0 0,0 0 0 0 0,0 0 0 0 0,1 6 11 0 0,0-6 43 0 0,-1 0 0 0 0,1-1 0 0 0,0 1 0 0 0,-1 0 0 0 0,1-1 0 0 0,0 1 0 0 0,1 0 1 0 0,-1-1-1 0 0,0 1 0 0 0,1-1 0 0 0,0 0 0 0 0,-1 0 0 0 0,1 1 0 0 0,0-1 0 0 0,0 0 1 0 0,0 0-1 0 0,0-1 0 0 0,1 1 0 0 0,-1 0 0 0 0,0-1 0 0 0,1 1 0 0 0,-1-1 0 0 0,1 0 1 0 0,0 0-1 0 0,-1 0 0 0 0,1 0 0 0 0,0 0 0 0 0,0-1 0 0 0,-1 1 0 0 0,1-1 0 0 0,0 0 0 0 0,0 0 1 0 0,0 0-1 0 0,0 0 0 0 0,-1 0 0 0 0,1 0 0 0 0,0-1 0 0 0,0 1 0 0 0,-1-1 0 0 0,1 0 1 0 0,0 0-1 0 0,-1 0 0 0 0,1 0 0 0 0,-1-1 0 0 0,2 0-55 0 0,10-10 164 0 0,-1 0-1 0 0,0-1 1 0 0,-1 0 0 0 0,-1-2-1 0 0,0 1 1 0 0,0-1-1 0 0,-2 0 1 0 0,0-1 0 0 0,-1 0-1 0 0,3-8-163 0 0,-4 7-224 0 0,-1-1-1 0 0,-1 0 1 0 0,0 0 0 0 0,-2 0-1 0 0,0-1 1 0 0,0 1-1 0 0,-2-1 1 0 0,-1 0-1 0 0,0 0 1 0 0,-1-3 224 0 0,1 19-202 0 0,0 0 1 0 0,-1 0-1 0 0,1 0 1 0 0,0 0-1 0 0,-1 1 0 0 0,0-1 1 0 0,0 0-1 0 0,0 0 0 0 0,0 1 1 0 0,0-1-1 0 0,0 1 1 0 0,-1-1-1 0 0,1 1 0 0 0,-1-1 1 0 0,1 1-1 0 0,-1 0 1 0 0,0 0-1 0 0,0 0 0 0 0,0 0 1 0 0,0 0-1 0 0,-1 0 1 0 0,1 1-1 0 0,0-1 0 0 0,-1 1 1 0 0,1-1-1 0 0,-1 1 0 0 0,0 0 1 0 0,1 0-1 0 0,-1 0 1 0 0,0 0-1 0 0,1 1 0 0 0,-1-1 1 0 0,0 1-1 0 0,0 0 1 0 0,0 0-1 0 0,0 0 0 0 0,1 0 1 0 0,-1 0-1 0 0,0 0 0 0 0,0 1 1 0 0,0-1-1 0 0,1 1 1 0 0,-1 0-1 0 0,0 0 0 0 0,1 0 1 0 0,-1 0-1 0 0,0 0 1 0 0,1 1-1 0 0,0-1 0 0 0,-1 1 1 0 0,-1 1 201 0 0,4-3-5 0 0,-4 3 135 0 0,-1 1 0 0 0,1-1 1 0 0,0 1-1 0 0,0 0 0 0 0,1 0 0 0 0,-1 0 0 0 0,1 0 0 0 0,0 1 0 0 0,0-1 0 0 0,0 1 1 0 0,1 0-1 0 0,-1 0 0 0 0,0 4-130 0 0,40-11 4354 0 0,100-117 334 0 0,-92 73-3877 0 0,32-36 150 0 0,-4-4 1 0 0,-4-4 0 0 0,4-13-962 0 0,-58 83 203 0 0,-9 10-161 0 0,-6 10-17 0 0,0 1 1 0 0,0-1-1 0 0,0 0 0 0 0,0 0 0 0 0,1 1 1 0 0,-1-1-1 0 0,0 0 0 0 0,0 0 0 0 0,0 0 0 0 0,1 0 1 0 0,-1 1-1 0 0,0-1 0 0 0,0 0 0 0 0,1 0 0 0 0,-1 0 1 0 0,0 0-1 0 0,0 0 0 0 0,1 0 0 0 0,-1 0 1 0 0,0 0-1 0 0,0 0 0 0 0,1 0 0 0 0,-1 1 0 0 0,0-1 1 0 0,1 0-1 0 0,-1-1 0 0 0,0 1 0 0 0,0 0 0 0 0,1 0 1 0 0,-1 0-1 0 0,0 0 0 0 0,0 0 0 0 0,1 0 1 0 0,-1 0-1 0 0,0 0 0 0 0,0 0 0 0 0,1 0 0 0 0,-1-1-25 0 0,-1 122 508 0 0,-2-34-339 0 0,4 1-1 0 0,4-1 1 0 0,14 75-169 0 0,39 80 27 0 0,-35-160-60 0 0,-3 2 0 0 0,-4 1 0 0 0,-3 0 0 0 0,-4 0 1 0 0,-4 20 32 0 0,-5-90-4 0 0,-1-1 1 0 0,0 0-1 0 0,-1 0 1 0 0,-1 0-1 0 0,0-1 1 0 0,-1 1-1 0 0,0-1 1 0 0,-1 1-1 0 0,-1-1 1 0 0,0-1-1 0 0,-1 1 1 0 0,0-1-1 0 0,-1 0 1 0 0,0-1-1 0 0,-1 0 1 0 0,0 0 0 0 0,0-1-1 0 0,-2 0 1 0 0,1 0-1 0 0,-1-1 1 0 0,0-1-1 0 0,-1 0 1 0 0,0-1-1 0 0,0 0 1 0 0,-1 0-1 0 0,0-1 1 0 0,0-1-1 0 0,0-1 1 0 0,-1 1-1 0 0,0-2 1 0 0,0 0-1 0 0,1-1 1 0 0,-2 0-1 0 0,1-1 1 0 0,0-1 0 0 0,0 0-1 0 0,0-1 1 0 0,-4-1 3 0 0,14 1 3 0 0,-1-1 1 0 0,0 1-1 0 0,1-1 1 0 0,-1-1-1 0 0,1 1 1 0 0,0 0 0 0 0,0-1-1 0 0,0 0 1 0 0,0 0-1 0 0,0-1 1 0 0,1 1-1 0 0,-1-1 1 0 0,1 1 0 0 0,0-1-1 0 0,0 0 1 0 0,0 0-1 0 0,1 0 1 0 0,-1-1-1 0 0,1 1 1 0 0,0-1-1 0 0,0 1 1 0 0,1-1 0 0 0,-1 0-1 0 0,1 0 1 0 0,0 1-1 0 0,0-1 1 0 0,1 0-1 0 0,0-2-3 0 0,-2-9-4 0 0,1 1 0 0 0,1-1-1 0 0,1 1 1 0 0,0-1 0 0 0,1 1 0 0 0,1-1-1 0 0,0 1 1 0 0,3-9 4 0 0,9-14-268 0 0,1 0 1 0 0,2 1-1 0 0,1 1 1 0 0,2 1-1 0 0,2 1 0 0 0,1 0 1 0 0,25-26 267 0 0,2 2-4543 0 0,2 4-3859 0 0,-37 37-3586 0 0</inkml:trace>
  <inkml:trace contextRef="#ctx0" brushRef="#br1" timeOffset="43414.724">15046 3495 5745 0 0,'0'0'2775'0'0,"0"0"-517"0"0,0 0-251 0 0,0 0-74 0 0,0 0-187 0 0,0 0-211 0 0,0 0-169 0 0,0 0-107 0 0,0 0-113 0 0,0 0-123 0 0,0 0-156 0 0,0 0-140 0 0,0 0-89 0 0,1-10-100 0 0,20-69 689 0 0,1 30-811 0 0,2 0-1 0 0,2 2 1 0 0,2 1 0 0 0,2 1 0 0 0,11-9-416 0 0,33-15 57 0 0,-72 69-61 0 0,-1 0 0 0 0,0 0 0 0 0,0 0 0 0 0,1 0 0 0 0,-1 1 0 0 0,0-1 0 0 0,0 0 0 0 0,1 1 0 0 0,-1-1 0 0 0,0 1 0 0 0,0 0 0 0 0,0-1 0 0 0,0 1 0 0 0,0 0 0 0 0,0 0 0 0 0,0 0 0 0 0,0-1 0 0 0,0 1 0 0 0,0 0 0 0 0,0 0 0 0 0,0 0 0 0 0,-1 0 0 0 0,1 1 0 0 0,0-1 0 0 0,-1 0 0 0 0,1 0 1 0 0,-1 0-1 0 0,1 1 0 0 0,-1-1 0 0 0,0 0 0 0 0,1 0 0 0 0,-1 1 0 0 0,0-1 0 0 0,0 0 0 0 0,0 1 0 0 0,0-1 0 0 0,0 0 0 0 0,0 0 0 0 0,0 1 0 0 0,-1-1 0 0 0,1 0 0 0 0,0 1 0 0 0,-1-1 0 0 0,1 0 0 0 0,-1 0 0 0 0,1 0 0 0 0,-1 0 0 0 0,1 1 0 0 0,-1-1 0 0 0,0 0 4 0 0,1 9 12 0 0,-30 194 189 0 0,32-202-197 0 0,-1 0 1 0 0,0 0 0 0 0,1-1 0 0 0,-1 1 0 0 0,1-1 0 0 0,-1 1 0 0 0,1-1 0 0 0,0 0 0 0 0,-1 1 0 0 0,1-1-1 0 0,0 0 1 0 0,0 0 0 0 0,0 0 0 0 0,0-1 0 0 0,0 1 0 0 0,0 0 0 0 0,0-1 0 0 0,0 1 0 0 0,0-1 0 0 0,1 0-1 0 0,-1 0 1 0 0,0 0 0 0 0,0 0 0 0 0,0 0 0 0 0,0 0 0 0 0,0 0 0 0 0,1-1 0 0 0,-1 1 0 0 0,0-1 0 0 0,0 1-1 0 0,0-1 1 0 0,0 0 0 0 0,0 0 0 0 0,0 0 0 0 0,-1 0 0 0 0,1 0 0 0 0,0-1 0 0 0,0 1 0 0 0,-1 0 0 0 0,2-2-5 0 0,336-232 333 0 0,-300 209-321 0 0,71-33 28 0 0,-104 119-27 0 0,-26 94 43 0 0,19-130-58 0 0,10 58-502 0 0,-8-81 359 0 0,0 1 1 0 0,0-1 0 0 0,0 0-1 0 0,0 0 1 0 0,0 0-1 0 0,0-1 1 0 0,0 1 0 0 0,1 0-1 0 0,-1 0 1 0 0,0 0 0 0 0,0-1-1 0 0,1 1 1 0 0,-1-1 0 0 0,0 1-1 0 0,1-1 1 0 0,-1 0 0 0 0,1 1-1 0 0,-1-1 1 0 0,0 0 0 0 0,1 0-1 0 0,-1 0 1 0 0,1 0 0 0 0,-1 0-1 0 0,1 0 1 0 0,-1 0 0 0 0,0-1-1 0 0,1 1 1 0 0,-1 0 0 0 0,1-1 144 0 0,26-9-6553 0 0,-17 5 611 0 0,-3 2-5309 0 0</inkml:trace>
  <inkml:trace contextRef="#ctx0" brushRef="#br1" timeOffset="43801.613">16483 2906 15971 0 0,'0'0'1574'0'0,"0"0"-434"0"0,0 0-137 0 0,0 0-36 0 0,0 0-64 0 0,0 0-63 0 0,-35 19-117 0 0,-110 65-128 0 0,48-11 168 0 0,82-59-673 0 0,1 0 1 0 0,0 1 0 0 0,1 0-1 0 0,1 1 1 0 0,1 1 0 0 0,0 0-1 0 0,1 0 1 0 0,0 2-91 0 0,9-17 13 0 0,-1 0 0 0 0,1 0 0 0 0,-1 1-1 0 0,1-1 1 0 0,0 1 0 0 0,0-1 0 0 0,0 1 0 0 0,0-1 0 0 0,1 1 0 0 0,-1-1-1 0 0,1 1 1 0 0,-1 0 0 0 0,1-1 0 0 0,0 1 0 0 0,0 0 0 0 0,0-1-1 0 0,0 1 1 0 0,1 0 0 0 0,-1-1 0 0 0,1 1 0 0 0,-1-1 0 0 0,1 1 0 0 0,0 0-1 0 0,0-1 1 0 0,0 0 0 0 0,1 1 0 0 0,-1-1 0 0 0,0 0 0 0 0,1 1-1 0 0,0-1 1 0 0,-1 0 0 0 0,1 0 0 0 0,0 0 0 0 0,0-1 0 0 0,0 1 0 0 0,0 0-1 0 0,0-1 1 0 0,1 1 0 0 0,-1-1 0 0 0,0 0 0 0 0,1 0 0 0 0,-1 0-1 0 0,1 0 1 0 0,-1 0 0 0 0,1 0 0 0 0,0-1 0 0 0,-1 1 0 0 0,1-1 0 0 0,1 0-13 0 0,6 0 99 0 0,0 0 0 0 0,0-1 1 0 0,0-1-1 0 0,0 0 1 0 0,-1 0-1 0 0,1-1 1 0 0,0 0-1 0 0,-1 0 1 0 0,0-1-1 0 0,0-1 1 0 0,0 0-1 0 0,4-3-99 0 0,24-17 172 0 0,-2-1 0 0 0,-1-2 0 0 0,-1-2 0 0 0,-1 0 0 0 0,21-29-172 0 0,22-21 131 0 0,-79 109-130 0 0,-5-8-79 0 0,0 0 0 0 0,2 1 0 0 0,1 0 0 0 0,0 0 0 0 0,2 0 0 0 0,0 1 0 0 0,1 11 78 0 0,2-31-132 0 0,1-1 0 0 0,1 1 1 0 0,-1 0-1 0 0,0-1 0 0 0,1 1 1 0 0,-1-1-1 0 0,1 1 1 0 0,0-1-1 0 0,-1 1 0 0 0,1-1 1 0 0,1 0-1 0 0,-1 1 0 0 0,0-1 1 0 0,0 0-1 0 0,1 0 1 0 0,0 0-1 0 0,-1 0 0 0 0,1 0 1 0 0,0 0-1 0 0,0 0 1 0 0,0-1-1 0 0,0 1 0 0 0,0 0 1 0 0,0-1-1 0 0,0 0 0 0 0,1 0 1 0 0,-1 1-1 0 0,0-2 1 0 0,1 1-1 0 0,-1 0 0 0 0,1 0 1 0 0,0 0 131 0 0,25 1-4541 0 0,1-7-3493 0 0,-18 1-2652 0 0</inkml:trace>
  <inkml:trace contextRef="#ctx0" brushRef="#br1" timeOffset="44142.626">17240 2891 16948 0 0,'0'0'2017'0'0,"0"0"-734"0"0,0 0-320 0 0,0 0-67 0 0,0 0-113 0 0,0 0-80 0 0,0 0-73 0 0,0 0-82 0 0,-32 11-70 0 0,-100 39-74 0 0,34 0 361 0 0,81-36-628 0 0,15-13-132 0 0,0 0 0 0 0,1 0 0 0 0,-1 0-1 0 0,1 0 1 0 0,-1 1 0 0 0,1-1 0 0 0,-1 0 0 0 0,1 1 0 0 0,0-1 0 0 0,-1 1 0 0 0,1 0-1 0 0,0-1 1 0 0,0 1 0 0 0,0 0 0 0 0,1 0 0 0 0,-1-1 0 0 0,0 1 0 0 0,1 0 0 0 0,-1 0-1 0 0,1 0 1 0 0,-1 0 0 0 0,1 0 0 0 0,0 0 0 0 0,0 0 0 0 0,0 0 0 0 0,0 0 0 0 0,0 0-1 0 0,0 0 1 0 0,1 0 0 0 0,-1 0 0 0 0,1 0 0 0 0,-1 0 0 0 0,1-1 0 0 0,0 1-1 0 0,0 0 1 0 0,0 0 0 0 0,0-1 0 0 0,0 1 0 0 0,0 0 0 0 0,0-1 0 0 0,0 1 0 0 0,1-1-1 0 0,-1 1 1 0 0,1-1 0 0 0,-1 0 0 0 0,2 1-5 0 0,188 68 603 0 0,-188-68-572 0 0,0 1 0 0 0,-1 0 1 0 0,1 0-1 0 0,-1 0 0 0 0,0 0 1 0 0,0 0-1 0 0,0 0 0 0 0,0 0 0 0 0,0 1 1 0 0,-1-1-1 0 0,0 1 0 0 0,1-1 0 0 0,-1 1 1 0 0,0 0-1 0 0,-1-1 0 0 0,1 1 1 0 0,-1 0-1 0 0,0 0 0 0 0,0-1 0 0 0,0 1 1 0 0,0 0-1 0 0,0 0 0 0 0,-1-1 0 0 0,0 1 1 0 0,0 0-1 0 0,0-1 0 0 0,0 1 1 0 0,0-1-1 0 0,-1 1 0 0 0,0-1 0 0 0,0 1 1 0 0,1-1-1 0 0,-2 0 0 0 0,1 0 1 0 0,0 0-1 0 0,-1 0 0 0 0,1-1 0 0 0,-1 1 1 0 0,0-1-1 0 0,0 1 0 0 0,0-1 0 0 0,-3 1-31 0 0,-7 11-42 0 0,0 0 0 0 0,-2-2 0 0 0,1 1 0 0 0,-2-2 0 0 0,0 0-1 0 0,0-1 1 0 0,-1-1 0 0 0,0 0 0 0 0,0-1 0 0 0,-1-1-1 0 0,-11 2 43 0 0,11-15-3102 0 0,17-9-6820 0 0,1 12 6191 0 0,0-1-7745 0 0</inkml:trace>
  <inkml:trace contextRef="#ctx0" brushRef="#br1" timeOffset="45678.899">17507 3086 0 0 0,'0'0'1043'0'0,"0"0"108"0"0,0 0 33 0 0,0 0 10 0 0,0 0 17 0 0,0 0 26 0 0,0 0 14 0 0,0 0-9 0 0,0 0-19 0 0,9-13-56 0 0,26-39-81 0 0,-4 21 4548 0 0,-31 31-4950 0 0,0 0-15 0 0,0 0-25 0 0,0 0-39 0 0,0 0-35 0 0,0 0-36 0 0,-19 11 1362 0 0,-99 56 38 0 0,116-66-1930 0 0,0 0 1 0 0,0 0-1 0 0,0 0 1 0 0,1 0-1 0 0,-1 0 0 0 0,0 0 1 0 0,1 1-1 0 0,-1-1 1 0 0,0 0-1 0 0,1 1 1 0 0,0-1-1 0 0,-1 1 0 0 0,1 0 1 0 0,0 0-1 0 0,0-1 1 0 0,0 1-1 0 0,0 0 1 0 0,0 0-1 0 0,0 0 0 0 0,1 0 1 0 0,-1 0-1 0 0,1 0 1 0 0,-1 0-1 0 0,1 0 1 0 0,0 0-1 0 0,-1 0 0 0 0,1 0 1 0 0,0 0-1 0 0,1 1 1 0 0,-1-1-1 0 0,0 0 0 0 0,1 0 1 0 0,-1 0-1 0 0,1 0 1 0 0,-1 0-1 0 0,1 0 1 0 0,0 0-1 0 0,0 0 0 0 0,0-1 1 0 0,0 1-1 0 0,0 0-4 0 0,64 28 75 0 0,-58-29-65 0 0,0 1 0 0 0,0 1-1 0 0,-1-1 1 0 0,1 1 0 0 0,0 1-1 0 0,-1-1 1 0 0,0 1-1 0 0,0 0 1 0 0,0 0 0 0 0,0 1-1 0 0,-1 0 1 0 0,1 0 0 0 0,-1 0-1 0 0,0 1 1 0 0,-1-1-1 0 0,0 1 1 0 0,1 1-10 0 0,-4-4 18 0 0,0 1-1 0 0,0-1 1 0 0,0 0-1 0 0,-1 1 1 0 0,1-1 0 0 0,-1 1-1 0 0,0 0 1 0 0,0-1-1 0 0,0 1 1 0 0,0-1 0 0 0,-1 1-1 0 0,1-1 1 0 0,-1 1-1 0 0,0-1 1 0 0,0 0 0 0 0,0 1-1 0 0,-1-1 1 0 0,1 0-1 0 0,-1 0 1 0 0,0 0 0 0 0,0 0-1 0 0,0 0 1 0 0,0 0-1 0 0,0 0 1 0 0,-1-1 0 0 0,1 1-1 0 0,-1-1 1 0 0,-1 2-18 0 0,-83 60 206 0 0,75-56-225 0 0,0-1 1 0 0,-1 0-1 0 0,0-1 1 0 0,0 0 0 0 0,-1-1-1 0 0,0 0 1 0 0,0-2-1 0 0,0 1 1 0 0,0-2-1 0 0,-1 1 1 0 0,1-2-1 0 0,0 0 1 0 0,-7-1 18 0 0,19 0-95 0 0,0-1 1 0 0,0 1 0 0 0,0-1-1 0 0,0 1 1 0 0,0-1-1 0 0,0 0 1 0 0,0 0 0 0 0,0 0-1 0 0,1 0 1 0 0,-1 0-1 0 0,0 0 1 0 0,1 0 0 0 0,-1 0-1 0 0,1-1 1 0 0,-1 1-1 0 0,1-1 1 0 0,-1 1 0 0 0,1-1-1 0 0,0 0 1 0 0,0 1 0 0 0,0-1-1 0 0,0 0 1 0 0,0 0-1 0 0,0 0 1 0 0,1 0 0 0 0,-1 0-1 0 0,0 0 1 0 0,1 0-1 0 0,0 0 1 0 0,-1 0 0 0 0,1 0-1 0 0,0 0 1 0 0,0 0-1 0 0,0 0 1 0 0,1-1 94 0 0,2-23-4213 0 0,7 4-3564 0 0,-5 13-3383 0 0</inkml:trace>
  <inkml:trace contextRef="#ctx0" brushRef="#br1" timeOffset="48114.102">0 4787 3929 0 0,'0'0'1416'0'0,"0"0"-58"0"0,0 0 177 0 0,0 0 272 0 0,0 0 131 0 0,0 0-150 0 0,0 0-341 0 0,0 0-327 0 0,0 0-212 0 0,0 0-125 0 0,0 0-45 0 0,3 7 4355 0 0,9-21-1108 0 0,1-29-3857 0 0,-11 33 184 0 0,18-50-127 0 0,2 0 0 0 0,3 2-1 0 0,3 0 1 0 0,1 2 0 0 0,4 2 0 0 0,25-33-185 0 0,-16 42 26 0 0,-39 45-29 0 0,1 1 1 0 0,-1 0-1 0 0,1 0 1 0 0,-1 0-1 0 0,0 1 1 0 0,1-1-1 0 0,-1 1 1 0 0,0 0 0 0 0,0-1-1 0 0,0 2 1 0 0,0-1-1 0 0,-1 0 1 0 0,1 0-1 0 0,0 1 1 0 0,-1-1-1 0 0,0 1 1 0 0,0 0 0 0 0,0 0-1 0 0,0 0 1 0 0,0 0-1 0 0,0 0 1 0 0,-1 0-1 0 0,1 1 1 0 0,-1-1 2 0 0,2 2 3 0 0,6 14 6 0 0,-1 1 1 0 0,-1 0 0 0 0,-1 0 0 0 0,-1 0 0 0 0,-1 0 0 0 0,-1 1 0 0 0,0 0 0 0 0,-2 0 0 0 0,0 0 0 0 0,-1 0-1 0 0,-2 0 1 0 0,-1 7-10 0 0,-22 85-124 0 0,20-98 123 0 0,2-7-8 0 0,7-15-46 0 0,121-174 227 0 0,-95 137-174 0 0,2 1 0 0 0,2 2 0 0 0,2 1-1 0 0,2 2 1 0 0,17-13 2 0 0,-10 17-73 0 0,-44 34 88 0 0,-1 0 15 0 0,0 0-43 0 0,13 67-2 0 0,3 297 325 0 0,-16-364-329 0 0,0 0 27 0 0,0 0-19 0 0,0 0-33 0 0,0 0 2 0 0,0 0-34 0 0,0 0-52 0 0,0 0-46 0 0,0 0-115 0 0,0 0-99 0 0,32-15-3054 0 0,-25 11 2589 0 0,21-12-3226 0 0,-12 5-3485 0 0,-6 6-3651 0 0</inkml:trace>
  <inkml:trace contextRef="#ctx0" brushRef="#br1" timeOffset="48434.408">1119 4441 7914 0 0,'0'0'3270'0'0,"0"0"-1441"0"0,0 0-387 0 0,0 0 209 0 0,0 0 124 0 0,0 0-108 0 0,0 0-291 0 0,0 0-269 0 0,0 0-153 0 0,0 0-110 0 0,0 0-65 0 0,0 0-70 0 0,33-4-58 0 0,99-11-75 0 0,110-21 1665 0 0,-167 28-2134 0 0,-113 24-10200 0 0,19-7 2796 0 0,12-4-3725 0 0</inkml:trace>
  <inkml:trace contextRef="#ctx0" brushRef="#br1" timeOffset="48681.476">1193 4669 12427 0 0,'0'0'1789'0'0,"0"0"-643"0"0,0 0-209 0 0,0 0 189 0 0,0 0 136 0 0,0 0 13 0 0,0 0-104 0 0,0 0-166 0 0,0 0-121 0 0,0 0-94 0 0,0 0-114 0 0,0 0-147 0 0,0 0-97 0 0,23-5-113 0 0,147-34 77 0 0,-66 12-752 0 0,-57 15-1913 0 0,0 0-3985 0 0,-30 8-1349 0 0,-3 4-2079 0 0</inkml:trace>
  <inkml:trace contextRef="#ctx0" brushRef="#br1" timeOffset="49599.22">2634 4154 7778 0 0,'0'0'1968'0'0,"0"0"-92"0"0,0 0 4 0 0,0 0 23 0 0,0 0-135 0 0,0 0-288 0 0,0 0-274 0 0,0 0-210 0 0,0 0-165 0 0,0 0-92 0 0,0 0-43 0 0,0 0-60 0 0,0 0-68 0 0,-24-4 784 0 0,-115 30 154 0 0,-11 25-814 0 0,101-29-37 0 0,58-7-534 0 0,3-8-62 0 0,0 0 0 0 0,0-2 0 0 0,1 1-1 0 0,0-2 1 0 0,1 1 0 0 0,-1-2 0 0 0,0 0 0 0 0,1 0-1 0 0,0-1 1 0 0,0-1 0 0 0,0-1 0 0 0,3 0-59 0 0,36 5 40 0 0,13 7 9 0 0,-65-12-45 0 0,-1 1 1 0 0,1 0-1 0 0,-1-1 0 0 0,0 1 0 0 0,1 0 0 0 0,-1 0 0 0 0,0-1 1 0 0,1 1-1 0 0,-1 0 0 0 0,0 0 0 0 0,0-1 0 0 0,0 1 1 0 0,0 0-1 0 0,0 0 0 0 0,0 0 0 0 0,0-1 0 0 0,0 1 0 0 0,0 0 1 0 0,0 0-1 0 0,0 0 0 0 0,0-1 0 0 0,0 1 0 0 0,-1 0 0 0 0,1 0 1 0 0,0-1-1 0 0,-1 1 0 0 0,1 0 0 0 0,-1 0 0 0 0,1-1 0 0 0,0 1 1 0 0,-1 0-1 0 0,0-1 0 0 0,1 1 0 0 0,-1-1 0 0 0,1 1 0 0 0,-1-1 1 0 0,0 1-1 0 0,1-1 0 0 0,-1 1 0 0 0,0-1 0 0 0,1 0 1 0 0,-1 1-1 0 0,0-1 0 0 0,0 0 0 0 0,1 0 0 0 0,-1 1 0 0 0,0-1-4 0 0,-210 124 338 0 0,111-69-365 0 0,-86 63 167 0 0,185-117-139 0 0,0-1 0 0 0,0 0 0 0 0,0 1 0 0 0,1-1 0 0 0,-1 1 0 0 0,0-1 0 0 0,0 1 0 0 0,1-1 0 0 0,-1 1 0 0 0,0-1 0 0 0,1 1 0 0 0,-1 0 0 0 0,0-1 0 0 0,1 1 0 0 0,-1 0 1 0 0,1 0-1 0 0,-1-1 0 0 0,1 1 0 0 0,0 0 0 0 0,-1 0 0 0 0,1 0 0 0 0,0-1 0 0 0,-1 1 0 0 0,1 0 0 0 0,0 0 0 0 0,0 0 0 0 0,0 0 0 0 0,0 0 0 0 0,0 0 0 0 0,0 0 0 0 0,0 0 0 0 0,0-1 0 0 0,0 1 0 0 0,1 0 0 0 0,-1 0 0 0 0,0 0 0 0 0,0 0 0 0 0,1 0 0 0 0,-1-1 0 0 0,0 1 0 0 0,1 0 0 0 0,-1 0 0 0 0,1 0 0 0 0,-1-1 0 0 0,1 1 0 0 0,0 0 0 0 0,-1-1 0 0 0,1 1 0 0 0,0-1 0 0 0,-1 1 0 0 0,1-1 0 0 0,0 1 0 0 0,0-1 0 0 0,-1 1 0 0 0,1-1 1 0 0,0 1-1 0 0,0-1 0 0 0,0 0 0 0 0,0 0 0 0 0,0 1 0 0 0,-1-1 0 0 0,1 0 0 0 0,0 0 0 0 0,0 0 0 0 0,0 0-1 0 0,24 4 79 0 0,-1 0 1 0 0,1-2-1 0 0,-1 0 1 0 0,1-2-1 0 0,0-1 1 0 0,0-1 0 0 0,-1-1-1 0 0,1-1 1 0 0,-1-1-1 0 0,0-1 1 0 0,19-8-80 0 0,146-37 290 0 0,-71 30-172 0 0,-118 21-316 0 0,2-1 568 0 0,-2 1-4757 0 0,0 1-4637 0 0,0 2-2939 0 0</inkml:trace>
  <inkml:trace contextRef="#ctx0" brushRef="#br1" timeOffset="50067.208">2321 5067 2304 0 0,'0'0'4249'0'0,"0"0"-1503"0"0,0 0-503 0 0,0 0-99 0 0,0 0-152 0 0,0 0-277 0 0,0 0-279 0 0,0 0-291 0 0,0 0-200 0 0,0 0-139 0 0,0 0-122 0 0,0 0-53 0 0,0 0-61 0 0,-4 5-32 0 0,-27 45 1072 0 0,15-5-730 0 0,1 1-632 0 0,15-45-291 0 0,0-1-46 0 0,0 0-47 0 0,0 0-107 0 0,0 0-146 0 0,0 0-205 0 0,0 0-229 0 0,0 0-261 0 0,2-17-14759 0 0,0 16 8201 0 0</inkml:trace>
  <inkml:trace contextRef="#ctx0" brushRef="#br1" timeOffset="50681.619">2390 4839 9474 0 0,'0'0'2154'0'0,"0"0"-163"0"0,0 0-76 0 0,0 0-87 0 0,0 0-294 0 0,0 0-351 0 0,0 0-307 0 0,0 0-200 0 0,0 0-96 0 0,0 0-54 0 0,0 0-49 0 0,0 0-103 0 0,0 0-77 0 0,-2 2-81 0 0,-18 21 520 0 0,19-23-682 0 0,1 0-21 0 0,0 0-13 0 0,0 0-24 0 0,0 0-9 0 0,0 0-1 0 0,0 0-11 0 0,0 0 1 0 0,24-14 264 0 0,-20 14 2635 0 0,-15 11-2928 0 0,6-8 40 0 0,-5 3-504 0 0,9-5-3769 0 0,1 0-3561 0 0,1-1-3775 0 0</inkml:trace>
  <inkml:trace contextRef="#ctx0" brushRef="#br1" timeOffset="51700.554">2677 4791 3321 0 0,'0'0'4319'0'0,"0"0"-1505"0"0,0 0-620 0 0,0 0-174 0 0,0 0-223 0 0,0 0-291 0 0,0 0-285 0 0,0 0-210 0 0,0 0-128 0 0,0 0-110 0 0,0 0-46 0 0,0 0-91 0 0,0 0-76 0 0,0-5-26 0 0,10-46 1140 0 0,52-68 134 0 0,-37 85-1600 0 0,1 1 0 0 0,2 1 0 0 0,1 1 0 0 0,21-17-208 0 0,12 11 300 0 0,-56 66-136 0 0,11 110-12 0 0,-10-95-130 0 0,-5 56 4 0 0,-2-100-36 0 0,0 0-4 0 0,0 0 25 0 0,0 0-4 0 0,0 0 18 0 0,21-34-9 0 0,173-196 55 0 0,-122 164-17 0 0,-71 65-55 0 0,1 1-1 0 0,0 0 1 0 0,0 0-1 0 0,-1 0 1 0 0,1 0-1 0 0,0 0 1 0 0,0 0-1 0 0,0 0 1 0 0,-1 1 0 0 0,1-1-1 0 0,0 1 1 0 0,0-1-1 0 0,-1 1 1 0 0,1 0-1 0 0,-1-1 1 0 0,1 1-1 0 0,0 0 1 0 0,-1 0-1 0 0,0 0 1 0 0,1 0-1 0 0,-1 1 1 0 0,0-1-1 0 0,1 0 1 0 0,-1 0-1 0 0,0 1 1 0 0,0-1-1 0 0,0 1 1 0 0,0-1 0 0 0,0 1-1 0 0,0 0 1 0 0,-1-1-1 0 0,1 1 1 0 0,0 0-1 0 0,-1-1 1 0 0,0 1-1 0 0,1 0 1 0 0,-1 0-1 0 0,0-1 2 0 0,0-1 0 0 0,3 11 40 0 0,0 0 0 0 0,-1 0 0 0 0,0 0-1 0 0,-1 1 1 0 0,-1-1 0 0 0,0 0-1 0 0,0 0 1 0 0,-1 1 0 0 0,0-1 0 0 0,-2 5-40 0 0,-26 136-1309 0 0,36-145-2453 0 0,-5-7-419 0 0,1 0-3360 0 0,-2 0-4518 0 0</inkml:trace>
  <inkml:trace contextRef="#ctx0" brushRef="#br1" timeOffset="52016.501">3524 4894 14339 0 0,'0'0'1963'0'0,"0"0"-503"0"0,0 0-129 0 0,0 0-9 0 0,0 0-91 0 0,0 0-201 0 0,0 0-202 0 0,0 0-171 0 0,0 0-117 0 0,0 0-66 0 0,0 0-72 0 0,0 0-43 0 0,0 0-67 0 0,0 11-58 0 0,-1 58 164 0 0,-1-59 121 0 0,0-4 330 0 0,2-2-3230 0 0,-1-1-2672 0 0,1 1-3710 0 0,0-4-2364 0 0</inkml:trace>
  <inkml:trace contextRef="#ctx0" brushRef="#br1" timeOffset="52430.327">3623 4588 9562 0 0,'0'0'3766'0'0,"0"0"-1389"0"0,0 0-632 0 0,0 0-232 0 0,0 0-204 0 0,0 0-214 0 0,0 0-208 0 0,0 0-144 0 0,0 0-106 0 0,0 0-102 0 0,0 0-75 0 0,0 0-64 0 0,0 0-94 0 0,-7 8-57 0 0,-18 24-54 0 0,18-24-59 0 0,7-8-40 0 0,0 0-19 0 0,0 0-13 0 0,0 0-14 0 0,0 0 19 0 0,0 0-22 0 0,0 0-23 0 0,29-26 318 0 0,-29 26-307 0 0,0 0-1 0 0,-1 0 1 0 0,1 0-1 0 0,0 0 1 0 0,0 0-1 0 0,-1 0 0 0 0,1-1 1 0 0,0 1-1 0 0,0 0 1 0 0,-1 0-1 0 0,1 0 1 0 0,0 0-1 0 0,0-1 1 0 0,0 1-1 0 0,-1 0 1 0 0,1 0-1 0 0,0 0 0 0 0,0-1 1 0 0,0 1-1 0 0,0 0 1 0 0,0 0-1 0 0,-1-1 1 0 0,1 1-1 0 0,0 0 1 0 0,0 0-1 0 0,0-1 0 0 0,0 1 1 0 0,0 0-1 0 0,0 0 1 0 0,0-1-1 0 0,0 1 1 0 0,0 0-1 0 0,0 0 1 0 0,0-1-1 0 0,0 1 0 0 0,0 0 1 0 0,0-1-31 0 0,-7 2 60 0 0,7-1 39 0 0,0 0-32 0 0,0 0-1 0 0,0 0-15 0 0,-2 3-342 0 0,2-3-3520 0 0,0 1-3808 0 0,0-1-4057 0 0</inkml:trace>
  <inkml:trace contextRef="#ctx0" brushRef="#br1" timeOffset="54071.706">4646 4389 5593 0 0,'0'0'1622'0'0,"0"0"4"0"0,0 0 213 0 0,0 0 210 0 0,0 0 57 0 0,0 0-211 0 0,0 0-349 0 0,0 0-298 0 0,0 0-226 0 0,0 0-126 0 0,0 0-72 0 0,0 0-70 0 0,0 0-94 0 0,3-6-92 0 0,11-21 276 0 0,-14 27-487 0 0,0 20 682 0 0,1 181-62 0 0,-1-196-969 0 0,0 1 0 0 0,1-1 0 0 0,0 0 0 0 0,-1 0 0 0 0,2 0 0 0 0,-1 0 0 0 0,0 0 0 0 0,1 0 0 0 0,0 0 1 0 0,0 0-1 0 0,1 0 0 0 0,-1-1 0 0 0,1 1 0 0 0,0-1 0 0 0,0 0 0 0 0,1 0 0 0 0,-1 0 0 0 0,1 0 0 0 0,0-1 0 0 0,0 1 1 0 0,0-1-1 0 0,0 0 0 0 0,0 0 0 0 0,1-1 0 0 0,0 1 0 0 0,-1-1 0 0 0,1 0 0 0 0,3 1-8 0 0,4-6 50 0 0,-1 0-1 0 0,0 0 1 0 0,0-1-1 0 0,0 0 1 0 0,0-1 0 0 0,-1-1-1 0 0,0 0 1 0 0,0 0-1 0 0,0 0 1 0 0,-1-2-1 0 0,0 1 1 0 0,0-1-1 0 0,-1 0 1 0 0,0-1-1 0 0,-1 0 1 0 0,2-3-50 0 0,14-11 19 0 0,49-56 143 0 0,-71 78-233 0 0,1 1 26 0 0,24 34-43 0 0,-17-16 56 0 0,-4-7 31 0 0,-1 0 1 0 0,2-1 0 0 0,-1 1 0 0 0,2-1-1 0 0,-1 0 1 0 0,1-1 0 0 0,1 0-1 0 0,-1 0 1 0 0,2 0 0 0 0,-1-1-1 0 0,1 0 1 0 0,0-1 0 0 0,1 0 0 0 0,0 0-1 0 0,0-1 1 0 0,0 0 0 0 0,1-1-1 0 0,8 3 1 0 0,-13-8 41 0 0,-1-1 1 0 0,1 0-1 0 0,-1 0 0 0 0,0-1 0 0 0,0 1 0 0 0,0-1 0 0 0,0 0 0 0 0,0 0 0 0 0,0-1 0 0 0,0 0 0 0 0,0 0 1 0 0,-1 0-1 0 0,0 0 0 0 0,1 0 0 0 0,-1-1 0 0 0,-1 0 0 0 0,1 0 0 0 0,0 0 0 0 0,-1 0 0 0 0,0-1 0 0 0,0 1 0 0 0,0-1 1 0 0,-1 0-1 0 0,2-3-41 0 0,1 0 51 0 0,15-25 112 0 0,-1-1 0 0 0,-2 0 0 0 0,-2-1 0 0 0,-1-1 0 0 0,0-8-163 0 0,1-54 221 0 0,-15 96-281 0 0,0 2-20 0 0,-21 59-5290 0 0,18-24 182 0 0,2-19-1743 0 0,1-4-4713 0 0</inkml:trace>
  <inkml:trace contextRef="#ctx0" brushRef="#br1" timeOffset="54317.557">5849 4570 16564 0 0,'0'0'1367'0'0,"0"0"-335"0"0,0 0 43 0 0,0 0 181 0 0,0 0-31 0 0,0 0-232 0 0,0 0-273 0 0,0 0-248 0 0,0 0-153 0 0,0 0-117 0 0,0 0-44 0 0,0 0-49 0 0,0 24-69 0 0,4 76-1 0 0,-4-99-98 0 0,1 0 1 0 0,0 0-1 0 0,-1 0 0 0 0,1 1 1 0 0,-1-1-1 0 0,1 0 0 0 0,-1 0 1 0 0,0 1-1 0 0,0-1 1 0 0,1 0-1 0 0,-1 1 0 0 0,0-1 1 0 0,0 0-1 0 0,0 1 1 0 0,0-1-1 0 0,-1 0 0 0 0,1 1 1 0 0,0-1-1 0 0,0 0 0 0 0,-1 1 1 0 0,1-1-1 0 0,-1 0 1 0 0,1 0-1 0 0,-1 1 0 0 0,0-1 1 0 0,1 0-1 0 0,-1 0 1 0 0,0 0-1 0 0,0 0 0 0 0,0 0 1 0 0,0 0-1 0 0,0 0 0 0 0,0 0 1 0 0,0 0-1 0 0,0-1 1 0 0,0 1-1 0 0,0 0 0 0 0,0-1 1 0 0,0 1-1 0 0,-1 0 0 0 0,1-1 1 0 0,0 0-1 0 0,-1 1 59 0 0,-6 0-3428 0 0,2 0-2508 0 0,3-1-5510 0 0</inkml:trace>
  <inkml:trace contextRef="#ctx0" brushRef="#br1" timeOffset="54466.507">5815 4124 14939 0 0,'0'0'904'0'0,"0"0"-704"0"0,0 0-176 0 0,0 0-96 0 0,0 0-168 0 0,0 0-648 0 0,0 0-1120 0 0,0 0-2025 0 0,0 0-4793 0 0</inkml:trace>
  <inkml:trace contextRef="#ctx0" brushRef="#br1" timeOffset="58983.159">5747 4143 2793 0 0,'0'0'3555'0'0,"0"0"-1265"0"0,0 0-555 0 0,0 0-111 0 0,0 0-27 0 0,0 0-150 0 0,0 0-291 0 0,0 0-337 0 0,0 0-223 0 0,0 0-111 0 0,0 0-49 0 0,13-4 3205 0 0,0-19-1274 0 0,-13 24-2247 0 0,0-1-5 0 0,-5 19 1079 0 0,3-12-1109 0 0,2-7-87 0 0,1 0 1 0 0,-1 0-1 0 0,0 0 1 0 0,1 0-1 0 0,-1 0 1 0 0,1 0-1 0 0,-1 0 1 0 0,0 0-1 0 0,1 0 1 0 0,-1 0-1 0 0,0 0 1 0 0,1 0 0 0 0,-1 0-1 0 0,0 1 1 0 0,0-1-1 0 0,1 0 1 0 0,-1 0-1 0 0,0 0 1 0 0,1 0-1 0 0,-1 1 1 0 0,0-1-1 0 0,0 0 1 0 0,1 0-1 0 0,-1 1 1 0 0,0-1 0 0 0,0 0-1 0 0,0 1 1 0 0,1-1-1 0 0,-1 0 1 0 0,0 1-1 0 0,0-1 1 0 0,0 0-1 0 0,0 1 1 0 0,0-1-1 0 0,0 0 1 0 0,0 1-1 0 0,0-1 1 0 0,0 0 0 0 0,0 1-1 0 0,0-1 1 0 0,0 0-1 0 0,0 1 1 0 0,0-1-1 0 0,0 0 1 0 0,0 1-1 0 0,0-1 1 0 0,0 0-1 0 0,0 1 1 0 0,0-1-1 0 0,-1 0 1 0 0,1 1 0 0 0,0-1-1 0 0,0 0 1 0 0,0 1-1 0 0,-1-1 1 0 0,1 0-1 0 0,0 0 1 0 0,0 1-1 0 0,-1-1 2 0 0,46-37-926 0 0,-20 7-6860 0 0,-20 20-3357 0 0</inkml:trace>
  <inkml:trace contextRef="#ctx0" brushRef="#br1" timeOffset="59519.666">6233 3903 12875 0 0,'0'0'1781'0'0,"0"0"-332"0"0,0 0-101 0 0,0 0-48 0 0,0 0-113 0 0,0 0-192 0 0,0 0-232 0 0,0 0-131 0 0,0 0-64 0 0,0 0-32 0 0,0 0-49 0 0,0 0-36 0 0,0 0-54 0 0,3 24-58 0 0,14 114 220 0 0,11 161 893 0 0,-30 17-1238 0 0,12-265-256 0 0,-21-69-4090 0 0,-4-5-1408 0 0,7 10-3801 0 0,7 9 1063 0 0</inkml:trace>
  <inkml:trace contextRef="#ctx0" brushRef="#br1" timeOffset="59788.768">6005 4397 13395 0 0,'0'0'1855'0'0,"0"0"-483"0"0,0 0-93 0 0,0 0 49 0 0,0 0-107 0 0,0 0-200 0 0,0 0-217 0 0,0 0-199 0 0,0 0-168 0 0,34-8-118 0 0,105-25-131 0 0,8 15-682 0 0,-130 17-495 0 0,10-3-2832 0 0,-10-2-5958 0 0,-15 6 1038 0 0</inkml:trace>
  <inkml:trace contextRef="#ctx0" brushRef="#br1" timeOffset="60238.37">6478 3999 11490 0 0,'0'0'2072'0'0,"0"0"-453"0"0,0 0-236 0 0,0 0-74 0 0,0 0-79 0 0,0 0-158 0 0,0 0-172 0 0,0 0-153 0 0,0 0-118 0 0,0 0-34 0 0,0 0-36 0 0,0 0-42 0 0,3 28-23 0 0,11 140 354 0 0,23 174 372 0 0,-34-318-1203 0 0,1 1 0 0 0,1-1 0 0 0,1 1 0 0 0,1-1 0 0 0,1-1-1 0 0,1 0 1 0 0,1 0 0 0 0,8 13-17 0 0,-17-34 4 0 0,-1-1 0 0 0,1 0-1 0 0,0 0 1 0 0,-1 0 0 0 0,1 0 0 0 0,0 1-1 0 0,0-1 1 0 0,0 0 0 0 0,0 0 0 0 0,0-1 0 0 0,0 1-1 0 0,0 0 1 0 0,0 0 0 0 0,1 0 0 0 0,-1-1-1 0 0,0 1 1 0 0,0 0 0 0 0,1-1 0 0 0,-1 0 0 0 0,0 1-1 0 0,1-1 1 0 0,-1 0 0 0 0,0 1 0 0 0,1-1-1 0 0,-1 0 1 0 0,1 0 0 0 0,-1 0 0 0 0,0 0 0 0 0,1 0-1 0 0,-1 0 1 0 0,0-1 0 0 0,1 1 0 0 0,-1 0-1 0 0,0-1 1 0 0,1 1 0 0 0,-1-1 0 0 0,0 0 0 0 0,1 1-1 0 0,-1-1 1 0 0,0 0 0 0 0,0 0 0 0 0,0 1-1 0 0,0-1 1 0 0,1-1-4 0 0,47-50 393 0 0,-43 43-381 0 0,9-10 76 0 0,72-67 51 0 0,-86 85-139 0 0,0 1 1 0 0,0 0-1 0 0,0 0 1 0 0,0 0 0 0 0,0-1-1 0 0,0 1 1 0 0,0 0 0 0 0,0 0-1 0 0,0 0 1 0 0,0 1 0 0 0,0-1-1 0 0,0 0 1 0 0,0 0 0 0 0,0 0-1 0 0,0 1 1 0 0,0-1 0 0 0,0 1-1 0 0,0-1 1 0 0,0 1-1 0 0,-1-1 1 0 0,1 1 0 0 0,0-1-1 0 0,0 1 1 0 0,0 0 0 0 0,-1-1-1 0 0,1 1 1 0 0,0 0 0 0 0,-1 0-1 0 0,1-1 1 0 0,-1 1 0 0 0,1 0-1 0 0,-1 0 1 0 0,1 0-1 0 0,-1 0 1 0 0,1 0 0 0 0,-1 0-1 0 0,0 0 1 0 0,1 0 0 0 0,-1 0-1 0 0,0 0 1 0 0,0 0 0 0 0,0 0-1 0 0,0 0 1 0 0,0 1-1 0 0,7 47 22 0 0,-7-47-22 0 0,0 23-207 0 0,-1-20 64 0 0,1 0 1 0 0,0 0-1 0 0,-1 1 0 0 0,2-1 1 0 0,-1 0-1 0 0,1 0 0 0 0,-1 1 1 0 0,2-1-1 0 0,-1 0 0 0 0,0 0 1 0 0,1 0-1 0 0,0 0 0 0 0,0 0 1 0 0,1-1-1 0 0,-1 1 0 0 0,1 0 1 0 0,0-1-1 0 0,3 3 143 0 0,4-3-2711 0 0,1-4-4967 0 0,-8 0 4359 0 0,1 0-7865 0 0</inkml:trace>
  <inkml:trace contextRef="#ctx0" brushRef="#br1" timeOffset="66867.455">7575 4371 4345 0 0,'0'0'1884'0'0,"0"0"-105"0"0,0 0 143 0 0,0 0 135 0 0,0 0-25 0 0,0 0-262 0 0,0 0-394 0 0,0 0-366 0 0,0 0-257 0 0,0 0-103 0 0,0 0-60 0 0,13-7 2422 0 0,-2 205-621 0 0,29 63-2019 0 0,-8-176-292 0 0,-31-85-51 0 0,1 1 0 0 0,-1-1 0 0 0,0 1-1 0 0,0-1 1 0 0,0 0 0 0 0,1 1 0 0 0,-1-1 0 0 0,0 0 0 0 0,0 0 0 0 0,1 0-1 0 0,-1 0 1 0 0,0 0 0 0 0,0 0 0 0 0,1 0 0 0 0,-1 0 0 0 0,0-1 0 0 0,0 1 0 0 0,0 0-1 0 0,1-1 1 0 0,-1 1 0 0 0,0-1 0 0 0,0 1 0 0 0,0-1 0 0 0,0 0 0 0 0,0 0 0 0 0,0 1-1 0 0,0-1 1 0 0,0 0 0 0 0,0 0 0 0 0,0 0 0 0 0,-1 0 0 0 0,1 0 0 0 0,0 0-1 0 0,0 0 1 0 0,-1 0 0 0 0,1 0 0 0 0,-1 0-29 0 0,60-136 1109 0 0,-48 99-979 0 0,21-82 167 0 0,-26 86-258 0 0,1 1 0 0 0,2 0 0 0 0,2 1 0 0 0,0 0 0 0 0,4-2-39 0 0,24-39 43 0 0,-43 73-12689 0 0,1 2 4478 0 0,2 2 117 0 0</inkml:trace>
  <inkml:trace contextRef="#ctx0" brushRef="#br1" timeOffset="67553.81">8076 4695 6457 0 0,'0'0'2260'0'0,"0"0"-197"0"0,0 0-118 0 0,0 0-99 0 0,0 0-198 0 0,0 0-309 0 0,0 0-296 0 0,0 0-191 0 0,0 0-161 0 0,33-12-87 0 0,101-37-50 0 0,-82 15 245 0 0,-49 26-629 0 0,0 6-133 0 0,-1-1 0 0 0,0 1-1 0 0,0-1 1 0 0,1 0 0 0 0,-2 0-1 0 0,1 0 1 0 0,0 0-1 0 0,-1 0 1 0 0,1 0 0 0 0,-1 0-1 0 0,0-1 1 0 0,0 1 0 0 0,0 0-1 0 0,-1-1 1 0 0,1 1 0 0 0,-1-1-1 0 0,0 1 1 0 0,0-1-1 0 0,0 1 1 0 0,0 0 0 0 0,0-1-1 0 0,-1 1 1 0 0,0-1 0 0 0,1 1-1 0 0,-1 0 1 0 0,-1-1 0 0 0,1 1-1 0 0,0 0 1 0 0,-1 0-1 0 0,0 0 1 0 0,1 0 0 0 0,-1 0-1 0 0,0 0 1 0 0,-1 0 0 0 0,1 1-1 0 0,0-1 1 0 0,-1 1 0 0 0,0 0-1 0 0,1 0 1 0 0,-1 0-1 0 0,0 0 1 0 0,0 0 0 0 0,0 0-1 0 0,0 1 1 0 0,0-1 0 0 0,-1 1-1 0 0,1 0 1 0 0,0 0-1 0 0,-1 0-36 0 0,-4 1-45 0 0,1 1-1 0 0,0 0 1 0 0,-1 0-1 0 0,1 1 1 0 0,0 0-1 0 0,0 0 1 0 0,0 0-1 0 0,0 1 1 0 0,0 0-1 0 0,0 1 1 0 0,1-1-1 0 0,0 1 1 0 0,0 1-1 0 0,0-1 1 0 0,0 1-1 0 0,0 0 1 0 0,1 0-1 0 0,0 1 0 0 0,0-1 1 0 0,1 1-1 0 0,-1 0 1 0 0,1 0-1 0 0,1 1 1 0 0,-1-1-1 0 0,1 1 1 0 0,0 0-1 0 0,0 0 1 0 0,1 0-1 0 0,0 0 1 0 0,1 1-1 0 0,-1-1 1 0 0,1 0-1 0 0,1 1 1 0 0,-1-1-1 0 0,1 1 0 0 0,1 2 46 0 0,-1-7 0 0 0,-2 6 20 0 0,1-1-1 0 0,1 1 1 0 0,0 0-1 0 0,0 0 1 0 0,1-1 0 0 0,0 1-1 0 0,0 0 1 0 0,1-1-1 0 0,0 1 1 0 0,0-1-1 0 0,1 1 1 0 0,1-1 0 0 0,-1 0-1 0 0,1 0 1 0 0,0-1-1 0 0,1 1 1 0 0,0-1-1 0 0,0 0 1 0 0,1 0 0 0 0,0 0-1 0 0,0-1-19 0 0,3 2 135 0 0,1-1-1 0 0,1 0 1 0 0,-1 0-1 0 0,1-1 1 0 0,0-1-1 0 0,1 0 1 0 0,-1 0-1 0 0,1-1 1 0 0,0-1-1 0 0,0 0 1 0 0,0-1-1 0 0,0 0 1 0 0,0 0-1 0 0,1-2 1 0 0,-1 1-1 0 0,1-1 1 0 0,-1-1-1 0 0,0-1 1 0 0,1 1-1 0 0,-1-2 1 0 0,0 0 0 0 0,11-4-135 0 0,16-12 158 0 0,0-1 1 0 0,-2-3 0 0 0,0 0 0 0 0,-2-3 0 0 0,0-1-1 0 0,-2-1 1 0 0,-1-2 0 0 0,-2-1 0 0 0,-1-1 0 0 0,-1-2-1 0 0,-2-1 1 0 0,3-8-159 0 0,-14 21 11 0 0,-1 0 1 0 0,-1-1-1 0 0,-2 0 0 0 0,0-1 0 0 0,-1 0 1 0 0,-2-1-1 0 0,0 0 0 0 0,-2-1 0 0 0,-1 1 0 0 0,-1-1 1 0 0,-1 0-1 0 0,0-20-11 0 0,-3 42-13 0 0,0 0 1 0 0,0 0-1 0 0,0 0 1 0 0,0 0-1 0 0,-1 0 1 0 0,0 1-1 0 0,0-1 1 0 0,0 0-1 0 0,0 1 1 0 0,0-1-1 0 0,-1 0 1 0 0,0 1-1 0 0,1-1 1 0 0,-1 1-1 0 0,-1 0 1 0 0,1 0-1 0 0,0 0 1 0 0,-1 0-1 0 0,0 0 1 0 0,1 0-1 0 0,-1 1 1 0 0,0-1-1 0 0,0 1 1 0 0,-1 0-1 0 0,1 0 1 0 0,0 0-1 0 0,-1 0 1 0 0,1 1-1 0 0,-1-1 1 0 0,0 1-1 0 0,1 0 1 0 0,-1 0-1 0 0,0 0 1 0 0,0 0-1 0 0,0 1 1 0 0,1 0-1 0 0,-1 0 1 0 0,0 0-1 0 0,0 0 1 0 0,-4 1 12 0 0,-2 2-19 0 0,-1 0 1 0 0,1 1-1 0 0,0 0 1 0 0,0 1-1 0 0,0 0 1 0 0,0 1-1 0 0,1 0 0 0 0,0 0 1 0 0,0 1-1 0 0,1 0 1 0 0,0 0-1 0 0,0 1 1 0 0,0 0-1 0 0,1 1 1 0 0,1 0-1 0 0,-1 0 0 0 0,1 0 1 0 0,1 1-1 0 0,0-1 1 0 0,0 1-1 0 0,1 1 1 0 0,-1 3 18 0 0,-3 13-7 0 0,1 0 0 0 0,1 1-1 0 0,1 0 1 0 0,1 0 0 0 0,2 0 0 0 0,1 0 0 0 0,1 1 0 0 0,1-1 0 0 0,3 4 7 0 0,0-9 27 0 0,2-1 0 0 0,0 1 0 0 0,2-2 0 0 0,0 1 0 0 0,1-1 0 0 0,2 0 0 0 0,0-1-1 0 0,1 0 1 0 0,1 0-27 0 0,-7-12 12 0 0,-1 0 0 0 0,1 0-1 0 0,0-1 1 0 0,1 0 0 0 0,0 0-1 0 0,0-1 1 0 0,1 0 0 0 0,-1 0-1 0 0,1 0 1 0 0,1-1-1 0 0,6 3-11 0 0,17-43-4364 0 0,-18 15-3918 0 0,-10 16-1147 0 0</inkml:trace>
  <inkml:trace contextRef="#ctx0" brushRef="#br1" timeOffset="67870.04">9245 4478 13859 0 0,'0'0'2251'0'0,"0"0"-817"0"0,0 0-309 0 0,0 0-43 0 0,0 0-109 0 0,0 0-155 0 0,0 0-201 0 0,0 0-142 0 0,0 0-104 0 0,0 0-59 0 0,0 0-59 0 0,0 0-83 0 0,0 0-34 0 0,-24 31-39 0 0,-72 98-9 0 0,65-61 26 0 0,32-57-98 0 0,-2-7-6 0 0,0 1 1 0 0,0-1 0 0 0,1 0 0 0 0,-1 0 0 0 0,1 1-1 0 0,0-1 1 0 0,0 1 0 0 0,1-1 0 0 0,0 0 0 0 0,-1 1-1 0 0,1-1 1 0 0,1 0 0 0 0,-1 0 0 0 0,0 0 0 0 0,1 0 0 0 0,0 0-1 0 0,0 0 1 0 0,0 0 0 0 0,1-1 0 0 0,-1 1 0 0 0,1-1-1 0 0,0 1 1 0 0,0-1 0 0 0,0 0 0 0 0,0 0 0 0 0,1-1 0 0 0,-1 1-1 0 0,1-1 1 0 0,0 1 0 0 0,-1-1 0 0 0,1 0 0 0 0,0 0-1 0 0,0-1 1 0 0,0 1 0 0 0,1-1 0 0 0,-1 0-11 0 0,4 0 76 0 0,-1 1 0 0 0,1-2 0 0 0,0 1 0 0 0,0-1 0 0 0,0 0 0 0 0,0-1 0 0 0,-1 0 0 0 0,1 0 0 0 0,0-1 0 0 0,-1 0 0 0 0,1 0 0 0 0,-1 0 0 0 0,1-1 0 0 0,-1-1 0 0 0,0 1 0 0 0,0-1 0 0 0,-1 0 0 0 0,1-1 0 0 0,-1 1 0 0 0,0-1-1 0 0,0 0 1 0 0,0-1 0 0 0,-1 0 0 0 0,0 0 0 0 0,0 0 0 0 0,0 0 0 0 0,-1-1 0 0 0,0 1 0 0 0,0-1 0 0 0,-1 0 0 0 0,0-1 0 0 0,0 1 0 0 0,-1 0 0 0 0,1-1 0 0 0,-2 0 0 0 0,1-3-76 0 0,-1 2-9 0 0,-1-1 1 0 0,0 1-1 0 0,-1-1 0 0 0,0 1 0 0 0,0 0 0 0 0,-1-1 1 0 0,0 1-1 0 0,-1 0 0 0 0,0 0 0 0 0,0 0 1 0 0,-1 1-1 0 0,0-1 0 0 0,-3-2 9 0 0,4 5-240 0 0,-1 0-1 0 0,0 1 1 0 0,-1 0-1 0 0,1 0 1 0 0,-1 0-1 0 0,0 1 1 0 0,0-1 0 0 0,-1 1-1 0 0,1 0 1 0 0,-1 1-1 0 0,0-1 1 0 0,-3-1 240 0 0,-22-5-2686 0 0,10 6-4576 0 0,13 3-4113 0 0</inkml:trace>
  <inkml:trace contextRef="#ctx0" brushRef="#br1" timeOffset="68271.485">9858 4592 11698 0 0,'0'0'2221'0'0,"0"0"-611"0"0,0 0-241 0 0,0 0-118 0 0,0 0-161 0 0,0 0-143 0 0,0 0-134 0 0,0 0-57 0 0,0 0-45 0 0,0 0-28 0 0,0 0-51 0 0,-31 7-81 0 0,-97 21-67 0 0,67-7 287 0 0,58-19-741 0 0,0 0 0 0 0,0 0 1 0 0,0 1-1 0 0,1-1 0 0 0,-1 1 0 0 0,1 0 1 0 0,-1 0-1 0 0,1 0 0 0 0,0 0 0 0 0,0 0 1 0 0,0 0-1 0 0,1 1 0 0 0,-1-1 0 0 0,1 1 1 0 0,0-1-1 0 0,0 1 0 0 0,0-1 0 0 0,0 1 1 0 0,0 0-1 0 0,1-1 0 0 0,0 1 0 0 0,0 0 1 0 0,0-1-1 0 0,0 1 0 0 0,0 0 0 0 0,1 0 1 0 0,0-1-1 0 0,0 1 0 0 0,0-1 0 0 0,0 1 1 0 0,0-1-1 0 0,1 1 0 0 0,-1-1 0 0 0,1 0 1 0 0,0 1-1 0 0,0-1 0 0 0,0 0 0 0 0,1 0 1 0 0,-1-1-1 0 0,1 1 0 0 0,0 0 0 0 0,-1-1 1 0 0,1 0-1 0 0,2 2-30 0 0,7 2 46 0 0,0 0-1 0 0,1-1 1 0 0,-1 0 0 0 0,1-1 0 0 0,0 0 0 0 0,0-1 0 0 0,1 0-1 0 0,-1-1 1 0 0,1-1 0 0 0,-1 0 0 0 0,5-1-46 0 0,-18-3-2033 0 0,-2 2-7219 0 0,2 1-220 0 0</inkml:trace>
  <inkml:trace contextRef="#ctx0" brushRef="#br1" timeOffset="68459.176">10084 4651 11891 0 0,'0'0'2488'0'0,"0"0"-1240"0"0,0 0-167 0 0,0 0-33 0 0,0 0-192 0 0,0 0-264 0 0,0 0-264 0 0,0 0-232 0 0,0 0-120 0 0,0 0-272 0 0,-55 188-400 0 0,55-177-616 0 0,0-4-1185 0 0,0-3-1944 0 0,0-1-5921 0 0</inkml:trace>
  <inkml:trace contextRef="#ctx0" brushRef="#br1" timeOffset="68619.143">10090 4139 19180 0 0,'0'0'1096'0'0,"0"0"-560"0"0,0 0-79 0 0,0 0-97 0 0,0 0-152 0 0,0 0-232 0 0,0 0-208 0 0,0 0-313 0 0,0 0-447 0 0,0 0-704 0 0,0 0-1905 0 0,0 0-4889 0 0</inkml:trace>
  <inkml:trace contextRef="#ctx0" brushRef="#br1" timeOffset="68923.138">10458 4087 13915 0 0,'0'0'3043'0'0,"0"0"-1394"0"0,0 0-568 0 0,0 0-7 0 0,0 0 26 0 0,0 0-37 0 0,0 0-98 0 0,0 0-146 0 0,0 0-127 0 0,0 0-58 0 0,0 0-97 0 0,-2 32-103 0 0,-6 101-98 0 0,1-44 121 0 0,4-62-406 0 0,0 1-1 0 0,2 0 0 0 0,1 0 1 0 0,1 0-1 0 0,1 0 0 0 0,2 0 0 0 0,6 25-50 0 0,48 149-65 0 0,-58-148-498 0 0,-30-45-2125 0 0,-2-21-3608 0 0,31 11 6195 0 0,-5-4-2480 0 0,0 0-3279 0 0,3 1-3777 0 0</inkml:trace>
  <inkml:trace contextRef="#ctx0" brushRef="#br1" timeOffset="69591.8">10304 4500 11106 0 0,'0'0'1858'0'0,"0"0"-103"0"0,0 0-104 0 0,0 0-181 0 0,0 0-215 0 0,0 0-212 0 0,0 0-169 0 0,31 5-139 0 0,99 15-116 0 0,52-2 911 0 0,-119-24-1450 0 0,-62 6-75 0 0,0 0 0 0 0,-1 0 1 0 0,1-1-1 0 0,-1 1 0 0 0,1 0 1 0 0,0 0-1 0 0,-1 0 0 0 0,1 0 1 0 0,0 0-1 0 0,-1 0 0 0 0,1 0 1 0 0,0 0-1 0 0,-1 0 0 0 0,1 1 1 0 0,-1-1-1 0 0,1 0 0 0 0,0 0 1 0 0,-1 1-1 0 0,1-1 0 0 0,-1 0 1 0 0,1 0-1 0 0,-1 1 0 0 0,1-1 1 0 0,-1 1-1 0 0,1-1 0 0 0,-1 0 1 0 0,1 1-1 0 0,-1-1 0 0 0,1 1 1 0 0,-1-1-1 0 0,0 1 0 0 0,1-1 1 0 0,-1 1-1 0 0,0 0 0 0 0,0-1 1 0 0,1 1-1 0 0,-1-1 0 0 0,0 1 1 0 0,0 0-1 0 0,0-1 0 0 0,0 1 1 0 0,1 0-1 0 0,-1-1 0 0 0,0 1 1 0 0,0-1-1 0 0,0 1 0 0 0,-1 0 1 0 0,1-1-1 0 0,0 1 0 0 0,0 0 1 0 0,0-1-1 0 0,0 1 0 0 0,-1-1 0 0 0,1 1 1 0 0,0 0-1 0 0,0-1-5 0 0,0 59 224 0 0,0-44-183 0 0,0-9-20 0 0,-1-1 42 0 0,0 0 0 0 0,0 1 0 0 0,1-1 0 0 0,0 0 0 0 0,0 0 0 0 0,0 0 1 0 0,0 1-1 0 0,1-1 0 0 0,0 0 0 0 0,0 0 0 0 0,1 0 0 0 0,-1 0 0 0 0,1 0 0 0 0,0 0 0 0 0,0 0 1 0 0,1-1-1 0 0,0 1 0 0 0,-1-1 0 0 0,1 0 0 0 0,1 1 0 0 0,-1-2 0 0 0,1 1 0 0 0,-1 0 0 0 0,1-1 1 0 0,1 2-64 0 0,0-6 104 0 0,0 1 0 0 0,1-1 0 0 0,-1 1 1 0 0,-1-1-1 0 0,1-1 0 0 0,0 1 0 0 0,0-1 1 0 0,0 0-1 0 0,-1 0 0 0 0,1 0 0 0 0,-1 0 1 0 0,1-1-1 0 0,-1 0 0 0 0,0 0 0 0 0,0 0 1 0 0,0 0-1 0 0,-1-1 0 0 0,1 0 0 0 0,-1 0 1 0 0,0 0-1 0 0,2-3-104 0 0,7-5 152 0 0,108-124 817 0 0,-120 135-965 0 0,1 0 0 0 0,-1 0 1 0 0,1 0-1 0 0,0 0 0 0 0,0 1 1 0 0,0-1-1 0 0,-1 0 0 0 0,1 0 0 0 0,0 0 1 0 0,0 1-1 0 0,0-1 0 0 0,0 1 1 0 0,0-1-1 0 0,0 1 0 0 0,0-1 1 0 0,0 1-1 0 0,1-1 0 0 0,-1 1 1 0 0,0 0-1 0 0,0-1 0 0 0,0 1 1 0 0,0 0-1 0 0,0 0 0 0 0,1 0 1 0 0,-1 0-1 0 0,0 0 0 0 0,0 0 0 0 0,0 1 1 0 0,0-1-1 0 0,1 0 0 0 0,-1 0 1 0 0,0 1-1 0 0,0-1 0 0 0,0 1 1 0 0,0-1-1 0 0,0 1 0 0 0,0-1 1 0 0,0 1-1 0 0,0 0 0 0 0,0 0 1 0 0,0-1-1 0 0,-1 1 0 0 0,1 0 1 0 0,0 0-1 0 0,0 0 0 0 0,-1 0 0 0 0,1 0 1 0 0,0 0-1 0 0,-1 0 0 0 0,1 0 1 0 0,-1 0-1 0 0,1 0 0 0 0,-1 0 1 0 0,0 0-1 0 0,1 1-4 0 0,116 227 9 0 0,-86-175-5 0 0,1-1 1 0 0,-13-23-7 0 0,-1-1 0 0 0,-1 2 0 0 0,-2 0 0 0 0,-1 1 0 0 0,-1 1 0 0 0,-2 0 0 0 0,-1 1 0 0 0,-2 0 0 0 0,0 5 2 0 0,-6-29-9 0 0,-1 0-1 0 0,0 0 1 0 0,0 0 0 0 0,-1 0 0 0 0,0 0-1 0 0,-1 0 1 0 0,0 0 0 0 0,-1 0-1 0 0,0 0 1 0 0,-1 0 0 0 0,1 0 0 0 0,-2 0-1 0 0,0-1 1 0 0,0 0 0 0 0,0 0-1 0 0,-1 0 1 0 0,-1 0 0 0 0,1-1 0 0 0,-1 0-1 0 0,-1 0 1 0 0,0 0 0 0 0,0-1-1 0 0,0 0 1 0 0,-1-1 0 0 0,0 1 0 0 0,0-1-1 0 0,0-1 1 0 0,-6 3 9 0 0,10-6 1 0 0,0 0 0 0 0,1-1 0 0 0,-1 1 0 0 0,0-1 0 0 0,0 0 0 0 0,0 0 1 0 0,0-1-1 0 0,0 1 0 0 0,-1-1 0 0 0,1 0 0 0 0,0 0 0 0 0,0 0 0 0 0,0 0 0 0 0,0-1 0 0 0,0 0 0 0 0,0 0 0 0 0,0 0 0 0 0,0 0 1 0 0,0-1-1 0 0,0 1 0 0 0,1-1 0 0 0,-1 0 0 0 0,1 0 0 0 0,-1 0 0 0 0,1-1 0 0 0,0 1 0 0 0,-1-1 0 0 0,1 0 0 0 0,1 0 0 0 0,-1 0 1 0 0,0 0-1 0 0,1-1-1 0 0,-3-6-7 0 0,1-1 0 0 0,1 1 1 0 0,0-1-1 0 0,0 0 1 0 0,1-1-1 0 0,0 1 0 0 0,1 0 1 0 0,1 0-1 0 0,-1-1 0 0 0,2 1 1 0 0,0 0-1 0 0,0-1 1 0 0,1 1-1 0 0,0 0 0 0 0,3-7 7 0 0,66-159-175 0 0,-62 159 130 0 0,95-160-3692 0 0,-73 129-2419 0 0,-19 29-5905 0 0</inkml:trace>
  <inkml:trace contextRef="#ctx0" brushRef="#br1" timeOffset="70507.191">12246 4669 12651 0 0,'0'0'2061'0'0,"0"0"-795"0"0,0 0-370 0 0,0 0-10 0 0,0 0-83 0 0,0 0-110 0 0,0 0-123 0 0,-32 19-146 0 0,-96 58-120 0 0,69-27-32 0 0,54-41-244 0 0,3-7-27 0 0,0 0 1 0 0,0 0 0 0 0,0 0-1 0 0,0 0 1 0 0,1 1 0 0 0,-1-1-1 0 0,1 0 1 0 0,-1 1-1 0 0,1-1 1 0 0,0 1 0 0 0,0 0-1 0 0,0 0 1 0 0,0-1 0 0 0,1 1-1 0 0,-1 0 1 0 0,1 0 0 0 0,-1 0-1 0 0,1-1 1 0 0,0 1-1 0 0,0 0 1 0 0,0 0 0 0 0,1 0-1 0 0,-1 0 1 0 0,1-1 0 0 0,0 1-1 0 0,-1 0 1 0 0,1 0-1 0 0,0-1 1 0 0,1 1 0 0 0,-1-1-1 0 0,0 1 1 0 0,1-1 0 0 0,-1 1-1 0 0,1-1 1 0 0,0 0 0 0 0,0 0-1 0 0,0 0 1 0 0,0 0-1 0 0,0 0 1 0 0,0 0 0 0 0,1 0-1 0 0,-1-1 1 0 0,0 1 0 0 0,1-1-1 0 0,0 1-1 0 0,7 0 108 0 0,0-1 1 0 0,0 0-1 0 0,0 0 0 0 0,0-1 1 0 0,0 0-1 0 0,0-1 0 0 0,0 0 0 0 0,0 0 1 0 0,0-1-1 0 0,0-1 0 0 0,-1 0 1 0 0,1 0-1 0 0,-1 0 0 0 0,0-2 1 0 0,0 1-1 0 0,0-1 0 0 0,0 0 0 0 0,-1-1 1 0 0,4-3-109 0 0,4-3 250 0 0,-1 0 1 0 0,-1-1-1 0 0,0-1 0 0 0,-1 0 1 0 0,-1-1-1 0 0,0 0 1 0 0,-1-1-1 0 0,0 0 1 0 0,5-14-251 0 0,-13 25 22 0 0,0 0 0 0 0,-1 0 0 0 0,0 0-1 0 0,0 0 1 0 0,0-1 0 0 0,0 1 0 0 0,-1 0 0 0 0,0-1 0 0 0,0 0 0 0 0,-1 1 0 0 0,1-1 0 0 0,-1 1 0 0 0,0-1 0 0 0,-1 0 0 0 0,0 1 0 0 0,0-1 0 0 0,0 1-1 0 0,0-1 1 0 0,-1 1 0 0 0,0-1 0 0 0,0 1 0 0 0,0 0 0 0 0,-1 0 0 0 0,1 0 0 0 0,-1 0 0 0 0,0 1 0 0 0,-3-3-22 0 0,2 3-77 0 0,-1 1 0 0 0,1 0 1 0 0,-1 0-1 0 0,0 1 0 0 0,0-1 1 0 0,0 1-1 0 0,-1 0 0 0 0,1 1 0 0 0,0-1 1 0 0,-1 1-1 0 0,1 0 0 0 0,-1 0 1 0 0,1 1-1 0 0,-1-1 0 0 0,1 1 0 0 0,-1 1 1 0 0,1-1-1 0 0,-1 1 0 0 0,-3 1 77 0 0,7-2-45 0 0,1 0-1 0 0,-1 0 0 0 0,1 0 1 0 0,-1 1-1 0 0,1-1 1 0 0,-1 1-1 0 0,1-1 1 0 0,-1 1-1 0 0,1 0 0 0 0,0-1 1 0 0,0 1-1 0 0,-1 0 1 0 0,1 0-1 0 0,0 0 1 0 0,0 0-1 0 0,0 0 0 0 0,0 0 1 0 0,0 0-1 0 0,0 0 1 0 0,0 1-1 0 0,0-1 0 0 0,0 0 1 0 0,1 1-1 0 0,-1-1 1 0 0,0 0-1 0 0,1 1 1 0 0,-1-1-1 0 0,1 1 0 0 0,0-1 1 0 0,-1 1-1 0 0,1-1 1 0 0,0 1-1 0 0,0-1 1 0 0,0 2 45 0 0,48-7 889 0 0,104-117 1457 0 0,-126 95-2095 0 0,0-2 0 0 0,-2 0 0 0 0,-1-1 0 0 0,-1-1 0 0 0,4-10-251 0 0,-14 20 50 0 0,-1 1 1 0 0,-1-1 0 0 0,-1-1-1 0 0,0 0 1 0 0,-2 0-1 0 0,0-1 1 0 0,-2 0-1 0 0,0 0 1 0 0,-1 0-1 0 0,-2-1 1 0 0,0-5-51 0 0,-10 33-167 0 0,-1 12 147 0 0,2 0 0 0 0,0 0 0 0 0,1 1 0 0 0,0 0 0 0 0,2 0-1 0 0,0 0 1 0 0,1 1 0 0 0,1 0 0 0 0,0-1 0 0 0,2 15 20 0 0,-2-10-16 0 0,-2 124-132 0 0,7-1-1 0 0,15 88 149 0 0,3 147 65 0 0,-20-316-25 0 0,1-21-17 0 0,-2-1 0 0 0,-2 1 0 0 0,-2 0-1 0 0,-1-1 1 0 0,-3 0 0 0 0,-4 13-23 0 0,11-53 7 0 0,0 0 0 0 0,1 0 0 0 0,-1 0-1 0 0,0 0 1 0 0,0 0 0 0 0,-1 0 0 0 0,1-1 0 0 0,-1 1-1 0 0,1 0 1 0 0,-1-1 0 0 0,0 1 0 0 0,0-1 0 0 0,0 0-1 0 0,0 1 1 0 0,0-1 0 0 0,-1 0 0 0 0,1 0 0 0 0,-1-1-1 0 0,1 1 1 0 0,-4 1-7 0 0,-15-52 11 0 0,12-133-127 0 0,10 118 9 0 0,0 20-245 0 0,1 1 0 0 0,3 0-1 0 0,1 0 1 0 0,2 0 0 0 0,8-22 352 0 0,57-108-6937 0 0,-54 140 469 0 0,-5 9-5001 0 0</inkml:trace>
  <inkml:trace contextRef="#ctx0" brushRef="#br1" timeOffset="71101.891">14074 4562 8626 0 0,'0'0'3387'0'0,"0"0"-790"0"0,0 0-465 0 0,0 0-186 0 0,0 0-204 0 0,0 0-242 0 0,0 0-284 0 0,0 0-260 0 0,0 0-210 0 0,0 0-111 0 0,-31 3-98 0 0,-99 10-59 0 0,124-12-435 0 0,1-1 1 0 0,-1 1-1 0 0,1 1 0 0 0,0-1 1 0 0,-1 1-1 0 0,1 0 1 0 0,0 0-1 0 0,0 0 1 0 0,0 0-1 0 0,0 1 1 0 0,1 0-1 0 0,-1 0 1 0 0,1 1-1 0 0,0-1 0 0 0,-1 2-43 0 0,-8 6 133 0 0,2-4-87 0 0,0 1-1 0 0,1 0 1 0 0,0 1 0 0 0,0 0-1 0 0,1 0 1 0 0,0 1 0 0 0,1 0-1 0 0,0 1 1 0 0,0 0 0 0 0,1 0-1 0 0,1 1 1 0 0,0-1 0 0 0,1 1 0 0 0,0 1-1 0 0,1-1 1 0 0,0 1 0 0 0,1 0-1 0 0,0-1 1 0 0,1 2 0 0 0,0-1-1 0 0,1 0 1 0 0,1 0 0 0 0,1 13-46 0 0,1-18 4 0 0,1-1 0 0 0,0 1 1 0 0,0 0-1 0 0,0-1 1 0 0,1 0-1 0 0,1 0 0 0 0,-1 0 1 0 0,1 0-1 0 0,0-1 0 0 0,0 0 1 0 0,1 0-1 0 0,0 0 0 0 0,0 0 1 0 0,0-1-1 0 0,1 0 1 0 0,0-1-1 0 0,0 1 0 0 0,0-1 1 0 0,0-1-1 0 0,1 1 0 0 0,-1-1 1 0 0,5 0-5 0 0,-2 0-37 0 0,1 0 0 0 0,0-1 0 0 0,-1-1 1 0 0,1 0-1 0 0,0 0 0 0 0,0-1 0 0 0,0 0 0 0 0,0-1 1 0 0,-1 0-1 0 0,1-1 0 0 0,0 0 0 0 0,-1-1 0 0 0,1 0 1 0 0,6-3 36 0 0,39-38-3813 0 0,-53 41 3128 0 0,5-8-2507 0 0,-3 3-1850 0 0,1 0-6763 0 0</inkml:trace>
  <inkml:trace contextRef="#ctx0" brushRef="#br1" timeOffset="72038.381">14190 5070 10410 0 0,'0'0'5445'0'0,"0"0"-3001"0"0,0 0-1031 0 0,0 0-107 0 0,0 0-111 0 0,0 0-178 0 0,0 0-187 0 0,0 0-170 0 0,0 0-63 0 0,0 0-48 0 0,0 0-59 0 0,0 0-36 0 0,0 0-89 0 0,13-32-59 0 0,42-102-62 0 0,6 28 269 0 0,-37 69-395 0 0,2 2 0 0 0,1 1 1 0 0,2 1-1 0 0,2 1 0 0 0,4-2-118 0 0,-34 34-5 0 0,-1-1 0 0 0,0 1 1 0 0,0-1-1 0 0,1 1 0 0 0,-1 0 0 0 0,0-1 1 0 0,1 1-1 0 0,-1 0 0 0 0,0 0 1 0 0,1-1-1 0 0,-1 1 0 0 0,1 0 0 0 0,-1 0 1 0 0,0-1-1 0 0,1 1 0 0 0,-1 0 0 0 0,1 0 1 0 0,-1 0-1 0 0,1 0 0 0 0,-1 0 0 0 0,1 0 1 0 0,-1-1-1 0 0,1 1 0 0 0,-1 0 1 0 0,1 0-1 0 0,-1 1 0 0 0,1-1 0 0 0,-1 0 1 0 0,0 0-1 0 0,1 0 0 0 0,-1 0 0 0 0,1 0 1 0 0,-1 0-1 0 0,1 1 0 0 0,-1-1 0 0 0,0 0 1 0 0,1 0-1 0 0,-1 1 0 0 0,1-1 1 0 0,-1 0-1 0 0,0 1 0 0 0,1-1 0 0 0,-1 0 1 0 0,0 1-1 0 0,1-1 0 0 0,-1 0 0 0 0,0 1 1 0 0,0-1-1 0 0,1 1 0 0 0,-1-1 0 0 0,0 0 1 0 0,0 1-1 0 0,0-1 0 0 0,0 1 1 0 0,0-1-1 0 0,1 1 0 0 0,-1-1 0 0 0,0 1 1 0 0,0-1-1 0 0,0 1 0 0 0,0-1 0 0 0,0 1 1 0 0,0-1-1 0 0,-1 1 0 0 0,1-1 0 0 0,0 1 6 0 0,0 47-8 0 0,-1-32 30 0 0,3 116 26 0 0,-1-130-48 0 0,-1 0 0 0 0,1 0 0 0 0,0 0 0 0 0,0 0 0 0 0,0 0 0 0 0,0 0 0 0 0,0 0 0 0 0,1 0 0 0 0,-1-1 0 0 0,1 1 0 0 0,-1 0 0 0 0,1-1 1 0 0,-1 1-1 0 0,1-1 0 0 0,0 0 0 0 0,0 1 0 0 0,0-1 0 0 0,-1 0 0 0 0,1 0 0 0 0,0 0 0 0 0,0-1 0 0 0,1 1 0 0 0,-1 0 0 0 0,0-1 0 0 0,0 1 0 0 0,0-1 0 0 0,0 0 0 0 0,1 0 0 0 0,-1 0 0 0 0,0 0 0 0 0,0 0 0 0 0,0 0 0 0 0,0 0 0 0 0,1-1 0 0 0,-1 1 0 0 0,0-1 0 0 0,0 0 0 0 0,0 1 0 0 0,0-1 0 0 0,0 0 0 0 0,0 0 0 0 0,0 0 0 0 0,0-1 0 0 0,1 0-1 0 0,210-204 126 0 0,-150 172-96 0 0,-61 36-33 0 0,0 1-1 0 0,0-1 1 0 0,0 0-1 0 0,0 0 1 0 0,0 1-1 0 0,0-1 0 0 0,-1 1 1 0 0,1-1-1 0 0,-1 1 1 0 0,0 0-1 0 0,0 0 1 0 0,0-1-1 0 0,0 1 0 0 0,0 0 1 0 0,-1 0-1 0 0,1 0 1 0 0,-1 0-1 0 0,0 0 1 0 0,0 0-1 0 0,0 0 0 0 0,0 0 1 0 0,0 2 3 0 0,-2 96 261 0 0,1 18-3795 0 0,6-103-404 0 0,0-7-4837 0 0,-1-5-3160 0 0</inkml:trace>
  <inkml:trace contextRef="#ctx0" brushRef="#br1" timeOffset="72841.889">15436 4382 13371 0 0,'0'0'1256'0'0,"0"0"-250"0"0,0 0-33 0 0,0 0 49 0 0,0 0-11 0 0,0 0-112 0 0,0 0-149 0 0,0 0-103 0 0,0 0 7 0 0,0 0 68 0 0,0 0 28 0 0,0 0-25 0 0,0 0-124 0 0,15-12-112 0 0,106-98 623 0 0,-90 79-843 0 0,-1-2 0 0 0,-2-2-1 0 0,-1 0 1 0 0,-2-2 0 0 0,-2 0 0 0 0,6-15-269 0 0,-12 0 469 0 0,-17 52-382 0 0,0 0-37 0 0,0 4-55 0 0,33 501 138 0 0,-31-468-128 0 0,7 48-36 0 0,-5 1-1 0 0,-2 1 0 0 0,-5-1 1 0 0,-4 0-1 0 0,-3-1 1 0 0,-4 1-1 0 0,-3-2 0 0 0,-10 17 32 0 0,26-94-12 0 0,-2 0-1 0 0,1 0 0 0 0,-1 0 0 0 0,0-1 1 0 0,0 1-1 0 0,-1-1 0 0 0,0 0 0 0 0,0 0 1 0 0,-1 0-1 0 0,1 0 0 0 0,-1-1 1 0 0,0 0-1 0 0,-1 0 0 0 0,1 0 0 0 0,-1 0 1 0 0,0-1-1 0 0,0 0 0 0 0,-1-1 0 0 0,1 1 1 0 0,-1-1-1 0 0,0 0 0 0 0,0-1 0 0 0,0 1 1 0 0,0-2-1 0 0,0 1 0 0 0,0-1 1 0 0,0 0-1 0 0,-1 0 0 0 0,1-1 0 0 0,0 0 1 0 0,-2 0 12 0 0,1-4 10 0 0,0 0 0 0 0,1 0 1 0 0,-1 0-1 0 0,1-1 0 0 0,0 0 1 0 0,0-1-1 0 0,1 0 1 0 0,-1 0-1 0 0,1 0 0 0 0,0-1 1 0 0,1 0-1 0 0,0 0 0 0 0,0 0 1 0 0,1-1-1 0 0,-1 1 0 0 0,2-1 1 0 0,-1 0-1 0 0,1 0 1 0 0,0-1-1 0 0,1 1 0 0 0,0-1 1 0 0,0-1-11 0 0,-2-3 32 0 0,0-1 0 0 0,1 1 1 0 0,1 0-1 0 0,1-1 0 0 0,-1 1 1 0 0,2-1-1 0 0,0 1 1 0 0,1-1-1 0 0,0 1 0 0 0,1-1 1 0 0,0 1-1 0 0,2 0 0 0 0,-1 0 1 0 0,1 0-1 0 0,1 0 0 0 0,0 1 1 0 0,1-1-1 0 0,1 1 0 0 0,2-4-32 0 0,125-129 208 0 0,-124 136-213 0 0,24-21-77 0 0,1 3 0 0 0,1 0 0 0 0,1 2 1 0 0,1 2-1 0 0,27-11 82 0 0,-30 26-1484 0 0,-25 11-1811 0 0,-5 6-3571 0 0,-5-2-219 0 0,0 1-2514 0 0</inkml:trace>
  <inkml:trace contextRef="#ctx0" brushRef="#br1" timeOffset="73124.821">16043 5148 8778 0 0,'0'0'4161'0'0,"0"0"-1830"0"0,0 0-585 0 0,0 0-1 0 0,0 0-75 0 0,0 0-250 0 0,0 0-306 0 0,0 0-218 0 0,0 0-173 0 0,0 0-98 0 0,0 0-71 0 0,0 0-70 0 0,0 0-81 0 0,-6-14-59 0 0,-20-44-9 0 0,20-33 478 0 0,6 63-847 0 0,2 0 0 0 0,2 1 0 0 0,0-1 0 0 0,1 1 0 0 0,2 0 0 0 0,1 0 0 0 0,1 0 0 0 0,1 1 0 0 0,2 1 0 0 0,0 0 0 0 0,1 0 0 0 0,2 2-1 0 0,1-1 1 0 0,0 2 0 0 0,2 0 0 0 0,0 1 0 0 0,2 1 0 0 0,0 1 0 0 0,17-12 34 0 0,15 3-3780 0 0,-33 26-1398 0 0,-1 6-5021 0 0,-11 2 1861 0 0</inkml:trace>
  <inkml:trace contextRef="#ctx0" brushRef="#br1" timeOffset="73524.714">16609 4607 4689 0 0,'0'0'3003'0'0,"0"0"-678"0"0,0 0-215 0 0,0 0 53 0 0,0 0-63 0 0,0 0-238 0 0,0 0-286 0 0,0 0-289 0 0,0 0-280 0 0,0 0-216 0 0,0 0-162 0 0,0 0-101 0 0,0 0-78 0 0,-13 16-37 0 0,-39 50-17 0 0,-41 13 718 0 0,76-65-1063 0 0,2 1 0 0 0,-1 0-1 0 0,2 1 1 0 0,0 1 0 0 0,1 0 0 0 0,1 1 0 0 0,0 1-1 0 0,2-1 1 0 0,0 2 0 0 0,1-1 0 0 0,1 1-1 0 0,-5 19-50 0 0,12-37 7 0 0,0 0-1 0 0,0 0 0 0 0,0-1 0 0 0,1 1 0 0 0,-1 0 0 0 0,1 0 0 0 0,0 0 1 0 0,-1 0-1 0 0,1 0 0 0 0,0 0 0 0 0,0 0 0 0 0,0 0 0 0 0,0 0 1 0 0,1 0-1 0 0,-1 0 0 0 0,0 0 0 0 0,1 0 0 0 0,-1 0 0 0 0,1-1 0 0 0,0 1 1 0 0,0 0-1 0 0,0 0 0 0 0,0 0 0 0 0,0-1 0 0 0,0 1 0 0 0,0-1 0 0 0,0 1 1 0 0,1-1-1 0 0,-1 1 0 0 0,0-1 0 0 0,1 0 0 0 0,0 1 0 0 0,-1-1 0 0 0,1 0 1 0 0,0 0-1 0 0,-1 0 0 0 0,1 0 0 0 0,0-1 0 0 0,0 1 0 0 0,0 0 1 0 0,1 0-8 0 0,7-2 89 0 0,0 0 0 0 0,-1-1 0 0 0,1 0 0 0 0,0 0 0 0 0,-1-1 0 0 0,0 0 0 0 0,0 0 0 0 0,0-1 0 0 0,0-1 0 0 0,0 1 0 0 0,-1-1 0 0 0,0-1 0 0 0,0 0 0 0 0,-1 0 0 0 0,1 0 0 0 0,-1-1 0 0 0,5-6-88 0 0,101-143 640 0 0,-91 119-472 0 0,99-147 141 0 0,-121 183-308 0 0,18-16-87 0 0,-13 34-194 0 0,-5 185-3957 0 0,9-164 278 0 0,-1-14-3727 0 0,-1-12-4000 0 0</inkml:trace>
  <inkml:trace contextRef="#ctx0" brushRef="#br1" timeOffset="74026.322">16931 5221 17988 0 0,'0'0'1610'0'0,"0"0"-437"0"0,0 0-65 0 0,0 0 51 0 0,0 0-136 0 0,0 0-180 0 0,0 0-135 0 0,8-33-101 0 0,28-108-66 0 0,15 2 564 0 0,-35 101-1009 0 0,1 1 1 0 0,2 1-1 0 0,1 0 0 0 0,2 2 1 0 0,1 0-1 0 0,13-12-96 0 0,-31 40 28 0 0,-5 6-30 0 0,0 0 0 0 0,0 1 0 0 0,1-1 0 0 0,-1 0 0 0 0,0 1 0 0 0,0-1 0 0 0,0 0 0 0 0,1 0 0 0 0,-1 0 1 0 0,0 1-1 0 0,0-1 0 0 0,1 0 0 0 0,-1 0 0 0 0,0 0 0 0 0,0 1 0 0 0,1-1 0 0 0,-1 0 0 0 0,0 0 0 0 0,1 0 0 0 0,-1 0 1 0 0,0 0-1 0 0,1 0 0 0 0,-1 0 0 0 0,0 0 0 0 0,1 0 0 0 0,-1 0 0 0 0,0 0 0 0 0,1 0 0 0 0,-1 0 0 0 0,0 0 0 0 0,0 0 1 0 0,1 0-1 0 0,-1 0 0 0 0,0 0 0 0 0,1 0 0 0 0,-1 0 0 0 0,0 0 0 0 0,1-1 0 0 0,-1 1 0 0 0,0 0 0 0 0,0 0 0 0 0,1 0 1 0 0,-1 0-1 0 0,0-1 0 0 0,0 1 0 0 0,1 0 0 0 0,-1 0 0 0 0,0-1 0 0 0,0 1 0 0 0,0 0 0 0 0,0-1 0 0 0,1 1 2 0 0,-40 286 24 0 0,38-285-24 0 0,1 1-1 0 0,0 0 0 0 0,-1-1 1 0 0,1 1-1 0 0,0 0 0 0 0,0-1 1 0 0,0 1-1 0 0,0 0 0 0 0,0 0 1 0 0,0-1-1 0 0,0 1 0 0 0,1 0 1 0 0,-1-1-1 0 0,0 1 0 0 0,1-1 1 0 0,0 1-1 0 0,-1 0 0 0 0,1-1 1 0 0,0 1-1 0 0,0-1 0 0 0,0 0 1 0 0,0 1-1 0 0,0-1 0 0 0,0 0 1 0 0,0 1-1 0 0,0-1 0 0 0,1 0 1 0 0,-1 0-1 0 0,0 0 0 0 0,1 0 1 0 0,-1 0-1 0 0,1 0 0 0 0,-1-1 1 0 0,1 1-1 0 0,-1 0 0 0 0,1-1 1 0 0,0 1-1 0 0,-1-1 0 0 0,1 0 1 0 0,0 1-1 0 0,-1-1 0 0 0,1 0 1 0 0,0 0-1 0 0,-1 0 0 0 0,1 0 1 0 0,0 0-1 0 0,-1-1 0 0 0,1 1 1 0 0,0 0-1 0 0,0-1 1 0 0,7-3 34 0 0,0 0-1 0 0,0-1 0 0 0,0-1 1 0 0,0 1-1 0 0,-1-1 1 0 0,1-1-1 0 0,-2 0 1 0 0,1 0-1 0 0,-1 0 1 0 0,1-2-34 0 0,5-4 46 0 0,191-200 413 0 0,-179 192-383 0 0,-22 20-64 0 0,-3 23 80 0 0,-23 58 95 0 0,-5 45-218 0 0,27-113-67 0 0,1 0 1 0 0,0 0-1 0 0,1 0 0 0 0,0-1 0 0 0,1 1 0 0 0,0 0 0 0 0,0-1 0 0 0,2 0 1 0 0,-1 1-1 0 0,1-1 0 0 0,1-1 0 0 0,0 1 0 0 0,7 9 98 0 0,27-4-3383 0 0,-25-18-839 0 0,-1-3-4098 0 0,-8 1-3421 0 0</inkml:trace>
  <inkml:trace contextRef="#ctx0" brushRef="#br1" timeOffset="74340.905">17776 5015 10042 0 0,'0'0'2333'0'0,"0"0"-610"0"0,0 0 53 0 0,0 0 138 0 0,0 0-142 0 0,0 0-241 0 0,0 0-203 0 0,0 0-157 0 0,0 0-138 0 0,31-14-139 0 0,99-48-147 0 0,-39 4 449 0 0,-77 44-990 0 0,-5 7-138 0 0,-1 0 0 0 0,1-1 1 0 0,-2-1-1 0 0,1 1 0 0 0,-1-1 0 0 0,0 0 1 0 0,-1-1-1 0 0,0 0 0 0 0,-1 0 0 0 0,0 0 1 0 0,-1 0-1 0 0,1-1 0 0 0,-2 0 1 0 0,0 0-1 0 0,0 0 0 0 0,-1 0 0 0 0,0 0 1 0 0,-1-1-1 0 0,-1 1 0 0 0,1 0 0 0 0,-2-1 1 0 0,0-2-69 0 0,-1 11 2 0 0,0 0 0 0 0,-1 0 1 0 0,1 0-1 0 0,-1 1 0 0 0,0-1 1 0 0,1 1-1 0 0,-1 0 0 0 0,0 0 1 0 0,-1 0-1 0 0,1 0 0 0 0,0 0 1 0 0,0 1-1 0 0,-1-1 0 0 0,1 1 1 0 0,-1 0-1 0 0,1 0 0 0 0,-1 0 1 0 0,0 1-1 0 0,1-1 0 0 0,-1 1 1 0 0,0 0-1 0 0,1 0 0 0 0,-1 0 1 0 0,0 1-1 0 0,1-1 0 0 0,-1 1 1 0 0,1 0-1 0 0,-1 0 0 0 0,1 0 1 0 0,-1 0-1 0 0,1 1 0 0 0,-1-1 1 0 0,1 1-1 0 0,0 0 0 0 0,0 0 1 0 0,-1 1-3 0 0,-12 6-23 0 0,1 2 1 0 0,-1 0 0 0 0,2 1 0 0 0,0 0 0 0 0,0 1 0 0 0,1 1 0 0 0,1 0 0 0 0,0 1 0 0 0,1 0 0 0 0,1 1 0 0 0,0 0 0 0 0,1 0-1 0 0,1 1 1 0 0,0 0 0 0 0,1 1 0 0 0,1 0 0 0 0,1 0 0 0 0,1 0 0 0 0,0 1 0 0 0,1-1 0 0 0,1 1 0 0 0,1 0 0 0 0,1-1 0 0 0,0 1-1 0 0,2 3 23 0 0,-1-13-21 0 0,0 0-1 0 0,1 1 1 0 0,0-1-1 0 0,0 0 1 0 0,1 0-1 0 0,1 0 0 0 0,-1-1 1 0 0,2 1-1 0 0,-1-1 1 0 0,1 0-1 0 0,0 0 1 0 0,0 0-1 0 0,1-1 0 0 0,0 0 1 0 0,1 0-1 0 0,0 0 1 0 0,0-1-1 0 0,0 0 1 0 0,1 0-1 0 0,-1-1 1 0 0,2 0 20 0 0,74 18-5758 0 0,-83-23 5683 0 0,4 0-3577 0 0,-3-3-3221 0 0,1-1-4842 0 0</inkml:trace>
  <inkml:trace contextRef="#ctx0" brushRef="#br1" timeOffset="75041.398">16750 4816 0 0 0,'0'0'383'0'0,"0"0"321"0"0,0 0 109 0 0,0 0 34 0 0,0 0 59 0 0,0 0 89 0 0,0 0 161 0 0,0 0 151 0 0,0 0 84 0 0,0 0 9 0 0,3-1-105 0 0,29-12 3149 0 0,-27 12-2050 0 0,-4 2 3405 0 0,3 7-5100 0 0,14 19-203 0 0,-2 2-1 0 0,-1-1 0 0 0,-1 2 0 0 0,-2 0 1 0 0,4 16-496 0 0,-1-9 6 0 0,-8-63-3171 0 0,5 8-3290 0 0,-8 12-251 0 0,1 1-3984 0 0</inkml:trace>
  <inkml:trace contextRef="#ctx0" brushRef="#br1" timeOffset="81494.315">18689 4386 9946 0 0,'0'0'3305'0'0,"0"0"-1255"0"0,0 0-566 0 0,0 0-30 0 0,0 0-77 0 0,0 0-215 0 0,0 0-306 0 0,0 0-229 0 0,0 0-178 0 0,0 0-82 0 0,0 0 14 0 0,15 3 2073 0 0,3 10-1987 0 0,-1 1 0 0 0,-1 1 0 0 0,0 0-1 0 0,-1 1 1 0 0,0 0 0 0 0,-1 2 0 0 0,-1-1-1 0 0,2 7-466 0 0,-1 0 97 0 0,-2 1 0 0 0,-1 0-1 0 0,-1 0 1 0 0,-2 1 0 0 0,0 0-1 0 0,1 13-96 0 0,-3 112 275 0 0,-6-151-257 0 0,1 0 0 0 0,-1 0 1 0 0,0 0-1 0 0,1-1 0 0 0,-1 1 0 0 0,1 0 0 0 0,-1 0 0 0 0,0 0 0 0 0,1 0 1 0 0,-1 0-1 0 0,1 0 0 0 0,-1 0 0 0 0,1 0 0 0 0,-1 0 0 0 0,0 0 0 0 0,1 0 1 0 0,-1 0-1 0 0,1 0 0 0 0,-1 0 0 0 0,0 0 0 0 0,1 1 0 0 0,-1-1 0 0 0,1 0 0 0 0,-1 0 1 0 0,0 0-1 0 0,1 1 0 0 0,-1-1 0 0 0,0 0 0 0 0,1 0 0 0 0,-1 1 0 0 0,0-1 1 0 0,1 0-1 0 0,-1 1 0 0 0,0-1 0 0 0,0 0 0 0 0,1 1 0 0 0,-1-1 0 0 0,0 1 1 0 0,0-1-1 0 0,0 0 0 0 0,1 1 0 0 0,-1-1 0 0 0,0 1 0 0 0,0-1 0 0 0,0 0 1 0 0,0 1-1 0 0,0-1 0 0 0,0 1 0 0 0,0-1 0 0 0,0 1 0 0 0,0-1 0 0 0,0 1 1 0 0,0-1-1 0 0,0 0 0 0 0,-1 1-18 0 0,4-15 11 0 0,1 1 0 0 0,-1 0 0 0 0,2 0 0 0 0,0 0 0 0 0,1 0 0 0 0,0 1 0 0 0,1 0 0 0 0,0 0 0 0 0,0 0 0 0 0,2 1 0 0 0,-1 1 0 0 0,6-5-11 0 0,25-38 50 0 0,-2-1 0 0 0,-2-2 0 0 0,15-35-50 0 0,40-114 56 0 0,-89 205-58 0 0,-1 0 31 0 0,0 0-20 0 0,0 0-33 0 0,0 0-18 0 0,0 0 16 0 0,0 0-27 0 0,0 0 1 0 0,0 0 15 0 0,0 29-482 0 0,-3-18-2654 0 0,-2-11-8696 0 0,5-3-88 0 0</inkml:trace>
  <inkml:trace contextRef="#ctx0" brushRef="#br1" timeOffset="91910.442">18481 3660 0 0 0,'0'0'1032'0'0,"0"0"281"0"0,0 0 165 0 0,0 0 43 0 0,0 0-44 0 0,0 0-71 0 0,0 0-86 0 0,0 0-82 0 0,0 0-62 0 0,0 0-64 0 0,0 0-99 0 0,0 0-120 0 0,0-5 653 0 0,0 3 2105 0 0,170 1 2006 0 0,0-2-3933 0 0,168 0-1050 0 0,-253 3-460 0 0,-84 0-178 0 0,-1 0 10 0 0,0 0 8 0 0,0 0-8 0 0,0 0-10 0 0,0 0 2 0 0,-15 7-556 0 0,15-7-118 0 0,0 0-319 0 0,-3 0-8528 0 0,2 0-2377 0 0</inkml:trace>
  <inkml:trace contextRef="#ctx0" brushRef="#br1" timeOffset="82306.109">18637 4110 10466 0 0,'0'0'2250'0'0,"0"0"-380"0"0,0 0-82 0 0,0 0 38 0 0,0 0-174 0 0,0 0-289 0 0,0 0-339 0 0,0 0-251 0 0,0 0-97 0 0,0 0-61 0 0,0 0-21 0 0,0 0-48 0 0,0 0-37 0 0,1 2-63 0 0,1 8-44 0 0,-1-8-11 0 0,-1-2-52 0 0,0 0-7 0 0,0 0-32 0 0,23 0 3207 0 0,302-14-2624 0 0,-64 14-668 0 0,-253 6-234 0 0,-8-5-74 0 0,-8-10-2254 0 0,3 1-4870 0 0,5 6 4554 0 0,-2-1-10267 0 0</inkml:trace>
  <inkml:trace contextRef="#ctx0" brushRef="#br1" timeOffset="90924.281">19002 3885 0 0 0,'0'0'351'0'0,"0"0"514"0"0,0 0 177 0 0,0 0 109 0 0,0 0 144 0 0,0 0 6 0 0,0 0-107 0 0,0 0-149 0 0,0 0-118 0 0,0 0-59 0 0,0 0-53 0 0,5-3-39 0 0,35-23 2376 0 0,-39 25-2668 0 0,-1 1 33 0 0,0 0-11 0 0,0 0-27 0 0,0 0-50 0 0,0 0-16 0 0,0 0-40 0 0,0 0-40 0 0,-2 0 4628 0 0,2 0-4785 0 0,0 0-15 0 0,17 8 1030 0 0,-13-3-1060 0 0,0 0 1 0 0,0 1-1 0 0,-1-1 0 0 0,0 1 0 0 0,0 0 0 0 0,0 0 0 0 0,0 0 0 0 0,-1 0 0 0 0,0 1 0 0 0,0-1 0 0 0,-1 0 1 0 0,0 1-1 0 0,1 5-131 0 0,47 57 856 0 0,-31-58-608 0 0,-26-8-2679 0 0,-10-10-695 0 0,7 0-4839 0 0,6 3-3286 0 0</inkml:trace>
  <inkml:trace contextRef="#ctx0" brushRef="#br0" timeOffset="109770.287">15539 627 0 0 0,'0'0'568'0'0,"0"0"395"0"0,0 0 315 0 0,0 0 306 0 0,0 0 220 0 0,0 0 31 0 0,0 0-133 0 0,0 0-194 0 0,0 0-141 0 0,0 0-73 0 0,0 0-74 0 0,13-2 6675 0 0,-10 3-7144 0 0,-2 0-368 0 0,-1-1-35 0 0,4 25 1855 0 0,3 90-764 0 0,-24-9-1800 0 0,10-173-5508 0 0,2 46 668 0 0,-1-1-3827 0 0,4 14 1345 0 0</inkml:trace>
  <inkml:trace contextRef="#ctx0" brushRef="#br0" timeOffset="110018.008">15543 391 9146 0 0,'0'0'2288'0'0,"0"0"-299"0"0,0 0-134 0 0,0 0-91 0 0,0 0-153 0 0,0 0-237 0 0,0 0-303 0 0,0 0-227 0 0,0 0-171 0 0,0 0-92 0 0,0 0-61 0 0,0 0-56 0 0,0 0-63 0 0,-2-4-89 0 0,-9-14-396 0 0,30 21-6076 0 0,-12-3-2320 0 0,-4 0-1689 0 0</inkml:trace>
  <inkml:trace contextRef="#ctx0" brushRef="#br0" timeOffset="111201.654">15751 674 2985 0 0,'0'0'3310'0'0,"0"0"-1305"0"0,0 0-332 0 0,0 0 171 0 0,0 0 66 0 0,0 0-199 0 0,0 0-375 0 0,0 0-358 0 0,0 0-247 0 0,0 0-86 0 0,0 0-30 0 0,0 0-23 0 0,0 0-4 0 0,2-5-48 0 0,8-14-70 0 0,-8 14-64 0 0,-2 5-85 0 0,0 0-61 0 0,2 22 976 0 0,30 106 85 0 0,-32-126-1311 0 0,1 5 11 0 0,0 1-1 0 0,0-1 1 0 0,-1 0 0 0 0,0 0 0 0 0,0 1 0 0 0,-1-1-1 0 0,0 0 1 0 0,0 0 0 0 0,0 0 0 0 0,-1 0 0 0 0,0 0-1 0 0,-1 0 1 0 0,0 0 0 0 0,0 0 0 0 0,-2 3-21 0 0,-6-7 33 0 0,11-3-19 0 0,0 0 3 0 0,11-126-5 0 0,19-72 151 0 0,-30 197-163 0 0,0 1 2 0 0,1 0 1 0 0,-1 1 0 0 0,0-1 0 0 0,1 0 0 0 0,-1 0 0 0 0,1 0 0 0 0,-1 0 0 0 0,0 0 0 0 0,1 0 0 0 0,-1 1 0 0 0,0-1 0 0 0,1 0 0 0 0,-1 0 0 0 0,1 0 0 0 0,-1 0 0 0 0,0 0 0 0 0,1 0 0 0 0,-1-1 0 0 0,0 1 0 0 0,1 0 0 0 0,-1 0-1 0 0,1 0 1 0 0,-1 0 0 0 0,0 0 0 0 0,1-1 0 0 0,-1 1 0 0 0,0 0 0 0 0,1 0 0 0 0,-1 0 0 0 0,0-1 0 0 0,0 1 0 0 0,1 0 0 0 0,-1-1 0 0 0,0 1 0 0 0,0 0 0 0 0,1 0 0 0 0,-1-1 0 0 0,0 1 0 0 0,0 0 0 0 0,0-1 0 0 0,1 1-1 0 0,-1-1 1 0 0,0 1 0 0 0,0 0 0 0 0,0-1 0 0 0,0 1 0 0 0,0-1-3 0 0,51 92 444 0 0,-13-5-210 0 0,-21-63-77 0 0,-16-21-119 0 0,0-1 0 0 0,-1 1 0 0 0,1-1 0 0 0,0 0-1 0 0,1 1 1 0 0,-1-1 0 0 0,0 0 0 0 0,0 0 0 0 0,0 0 0 0 0,1 0 0 0 0,-1 0-1 0 0,0 0 1 0 0,1 0 0 0 0,-1 0 0 0 0,1-1 0 0 0,-1 1 0 0 0,1 0 0 0 0,0-1-1 0 0,-1 1 1 0 0,1-1 0 0 0,0 0 0 0 0,-1 0 0 0 0,1 1 0 0 0,0-1 0 0 0,-1 0-1 0 0,1-1 1 0 0,0 1 0 0 0,-1 0 0 0 0,1 0 0 0 0,-1-1 0 0 0,1 1 0 0 0,0-1-1 0 0,-1 1 1 0 0,1-1 0 0 0,-1 1 0 0 0,1-1 0 0 0,-1 0 0 0 0,1 0-1 0 0,-1 0 1 0 0,0 0 0 0 0,1 0 0 0 0,-1 0 0 0 0,0 0 0 0 0,1-2-38 0 0,3-6 103 0 0,0 0 1 0 0,0-1-1 0 0,-1 1 1 0 0,-1-1 0 0 0,0 0-1 0 0,0 0 1 0 0,-1-1-1 0 0,0 1 1 0 0,0 0-1 0 0,-1-1 1 0 0,-1 1-1 0 0,0-1 1 0 0,0 1-1 0 0,-2-6-103 0 0,2-8 100 0 0,8-64 177 0 0,-3 68-1066 0 0,-5 21 708 0 0,0-1-12 0 0,0 0 18 0 0,0 0 19 0 0,3 13-978 0 0,0-5-2544 0 0,0-7 1846 0 0,2 0-5124 0 0,-3 2-5032 0 0</inkml:trace>
</inkml:ink>
</file>

<file path=ppt/ink/ink5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12:57.11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19080 247 10450 0 0,'0'0'3600'0'0,"0"0"-1483"0"0,0 0-622 0 0,0 0-61 0 0,0 0-44 0 0,0 0-182 0 0,0 0-301 0 0,0 0-291 0 0,0 0-164 0 0,0 0-24 0 0,0 0 27 0 0,0 0 44 0 0,1 16-13 0 0,5 113 592 0 0,-4-116-973 0 0,16 185 1474 0 0,-7 187-1579 0 0,-22-246-920 0 0,11-139 416 0 0,0 0-169 0 0,-13-13-10814 0 0,12 12 3637 0 0</inkml:trace>
  <inkml:trace contextRef="#ctx0" brushRef="#br0" timeOffset="246.787">18861 726 14835 0 0,'0'0'1707'0'0,"0"0"-377"0"0,0 0-103 0 0,0 0 6 0 0,0 0-91 0 0,0 0-187 0 0,0 0-183 0 0,0 0-119 0 0,34-5-60 0 0,108-15-89 0 0,-62 11-428 0 0,0 3 0 0 0,0 3 0 0 0,3 5-76 0 0,6-1-2301 0 0,-44-1-726 0 0,-17 0-3809 0 0,-17 0-4171 0 0</inkml:trace>
  <inkml:trace contextRef="#ctx0" brushRef="#br0" timeOffset="501.393">19575 686 11931 0 0,'0'0'2057'0'0,"0"0"-474"0"0,0 0-270 0 0,0 0-197 0 0,0 0-204 0 0,0 0-177 0 0,0 0-162 0 0,0 0-110 0 0,-26 35-98 0 0,-76 109-76 0 0,99-142-272 0 0,0 1 0 0 0,1 0 0 0 0,-1 0 0 0 0,1 0 1 0 0,0 0-1 0 0,0 0 0 0 0,0 1 0 0 0,0-1 1 0 0,0 0-1 0 0,1 1 0 0 0,-1 0 0 0 0,1-1 0 0 0,0 1 1 0 0,0 0-1 0 0,1 0 0 0 0,-1-1 0 0 0,1 1 0 0 0,0 0 1 0 0,0 0-1 0 0,0 1-17 0 0,1 7 85 0 0,-1-7-16 0 0,0-1-1 0 0,0 1 1 0 0,0-1 0 0 0,1 1-1 0 0,-1 0 1 0 0,1-1 0 0 0,0 1-1 0 0,0-1 1 0 0,1 0 0 0 0,-1 1-1 0 0,1-1 1 0 0,0 0 0 0 0,0 0-1 0 0,1 0 1 0 0,-1 0 0 0 0,1 0-1 0 0,0-1 1 0 0,0 1-1 0 0,0-1 1 0 0,0 1 0 0 0,0-1-1 0 0,1 0 1 0 0,0-1 0 0 0,-1 1-1 0 0,1-1 1 0 0,0 1 0 0 0,0-1-1 0 0,1 0 1 0 0,0 0-69 0 0,2 0 147 0 0,-1 0-1 0 0,1 0 1 0 0,0 0-1 0 0,0-1 1 0 0,0 0-1 0 0,0-1 1 0 0,0 1-1 0 0,0-1 1 0 0,0-1 0 0 0,-1 1-1 0 0,1-1 1 0 0,0 0-1 0 0,0-1 1 0 0,0 0-1 0 0,-1 0 1 0 0,1 0-1 0 0,-1-1 1 0 0,1 0-1 0 0,-1 0 1 0 0,0 0 0 0 0,0-1-1 0 0,0 0 1 0 0,-1 0-1 0 0,1-1 1 0 0,-1 0-1 0 0,0 0-146 0 0,0-1-15 0 0,0 1 0 0 0,-1-1-1 0 0,1 0 1 0 0,-1-1 0 0 0,-1 1 0 0 0,1 0 0 0 0,-1-1-1 0 0,-1 0 1 0 0,1 0 0 0 0,-1 0 0 0 0,0 0-1 0 0,-1 0 1 0 0,1 0 0 0 0,-1-1 0 0 0,-1 1-1 0 0,0 0 1 0 0,0-1 0 0 0,0 1 0 0 0,-1 0-1 0 0,0-1 1 0 0,0 1 0 0 0,-1 0 0 0 0,0 0-1 0 0,0 0 1 0 0,0 0 0 0 0,-1 0 0 0 0,0 1-1 0 0,-1-1 1 0 0,1 1 0 0 0,-1 0 0 0 0,-1 0-1 0 0,1 0 1 0 0,-1 0 0 0 0,0 1 0 0 0,0 0-1 0 0,-1 0 1 0 0,-2-2 15 0 0,-35-13-2856 0 0,28 18-736 0 0,-1 1-3436 0 0,9 1-4707 0 0</inkml:trace>
  <inkml:trace contextRef="#ctx0" brushRef="#br0" timeOffset="1662.25">20122 811 14211 0 0,'0'0'1443'0'0,"0"0"-331"0"0,0 0-38 0 0,0 0 7 0 0,0 0-83 0 0,0 0-95 0 0,0 0-115 0 0,-36 2-83 0 0,-109 7-96 0 0,61 14 308 0 0,78-21-885 0 0,0 1 0 0 0,-1 0 1 0 0,1 0-1 0 0,0 1 0 0 0,1 0 0 0 0,-1 0 0 0 0,0 1 0 0 0,1-1 1 0 0,0 1-1 0 0,0 0 0 0 0,1 0 0 0 0,-1 1 0 0 0,1 0 1 0 0,1-1-1 0 0,-1 1 0 0 0,1 0 0 0 0,0 1 0 0 0,0-1 0 0 0,0 1 1 0 0,1-1-1 0 0,0 1 0 0 0,0 0 0 0 0,1 0 0 0 0,-1 5-32 0 0,2-9-1 0 0,0 1-1 0 0,-1-1 0 0 0,1 0 0 0 0,0 0 1 0 0,0 0-1 0 0,1 1 0 0 0,-1-1 0 0 0,1 0 1 0 0,-1 0-1 0 0,1 0 0 0 0,0 0 0 0 0,0 0 1 0 0,1 0-1 0 0,-1 0 0 0 0,1 0 0 0 0,-1 0 1 0 0,1 0-1 0 0,0-1 0 0 0,0 1 0 0 0,0-1 1 0 0,0 1-1 0 0,1-1 0 0 0,-1 0 0 0 0,0 0 1 0 0,1 0-1 0 0,0 0 0 0 0,-1 0 1 0 0,1-1-1 0 0,0 1 0 0 0,0-1 0 0 0,0 0 1 0 0,0 0-1 0 0,0 0 0 0 0,0 0 0 0 0,0 0 1 0 0,1-1 1 0 0,8 0 126 0 0,-1 0 0 0 0,1-1 1 0 0,-1-1-1 0 0,0 1 0 0 0,1-2 1 0 0,-1 0-1 0 0,0 0 0 0 0,0-1 1 0 0,-1-1-1 0 0,1 1 0 0 0,-1-2 1 0 0,0 1-1 0 0,0-2 0 0 0,-1 1 1 0 0,0-1-1 0 0,0 0 0 0 0,0-1 1 0 0,-1 0-1 0 0,0-1 0 0 0,-1 0 1 0 0,2-3-127 0 0,33-27 163 0 0,-25 24-101 0 0,-13 10-35 0 0,1 0-1 0 0,0 0 1 0 0,0 0-1 0 0,0 1 1 0 0,0 0-1 0 0,1 0 1 0 0,0 1-1 0 0,-1 0 1 0 0,1-1 0 0 0,0 2-1 0 0,1-1 1 0 0,-1 1-1 0 0,0 0 1 0 0,1 0-1 0 0,0 1 1 0 0,1 0-27 0 0,-6 2-7 0 0,0 1 0 0 0,1 0 1 0 0,-1-1-1 0 0,0 1 0 0 0,0 0 0 0 0,0 1 0 0 0,0-1 1 0 0,0 0-1 0 0,-1 0 0 0 0,1 1 0 0 0,-1-1 0 0 0,1 1 1 0 0,-1 0-1 0 0,0-1 0 0 0,0 1 0 0 0,0 0 1 0 0,0-1-1 0 0,-1 1 0 0 0,1 0 0 0 0,-1 0 0 0 0,0 0 1 0 0,1 0 6 0 0,1 196-847 0 0,-34 87-618 0 0,29-263 1360 0 0,0-1 0 0 0,-1 0 0 0 0,-1 0 0 0 0,-2 0 0 0 0,0-1 0 0 0,-1 1 0 0 0,-1-2 0 0 0,0 1 0 0 0,-2-1 0 0 0,-1-1 0 0 0,0 0 0 0 0,-1-1 0 0 0,-13 13 105 0 0,22-27-104 0 0,0 1 1 0 0,0-1-1 0 0,-1-1 0 0 0,0 1 1 0 0,0-1-1 0 0,0 0 0 0 0,0 0 1 0 0,0 0-1 0 0,-1-1 1 0 0,1 0-1 0 0,-1 0 0 0 0,0 0 1 0 0,1 0-1 0 0,-1-1 0 0 0,0 0 1 0 0,0-1-1 0 0,0 1 1 0 0,0-1-1 0 0,0 0 0 0 0,-2-1 104 0 0,5-1-79 0 0,-1-1 0 0 0,1 1 0 0 0,0-1 0 0 0,0 0 0 0 0,0 0 0 0 0,0 0-1 0 0,0 0 1 0 0,1-1 0 0 0,-1 1 0 0 0,1-1 0 0 0,0 0 0 0 0,0 1 0 0 0,0-1 0 0 0,1 0-1 0 0,-1 0 1 0 0,1 0 0 0 0,0 0 0 0 0,0-1 0 0 0,1 1 0 0 0,-1 0 0 0 0,1 0 0 0 0,0-1-1 0 0,0 1 1 0 0,0-2 79 0 0,-1-9 23 0 0,1 1 0 0 0,1-1 0 0 0,0 0 0 0 0,1 0 0 0 0,1 1 0 0 0,0-1 0 0 0,1 1 0 0 0,0-1 0 0 0,1 2 0 0 0,1-1 0 0 0,0 0 0 0 0,1 1 0 0 0,0 0 0 0 0,8-10-23 0 0,141-158 814 0 0,-137 161-799 0 0,171-134 959 0 0,-153 128-857 0 0,0-1-1 0 0,-2-1 0 0 0,-1-3 1 0 0,-1 0-1 0 0,-2-2 1 0 0,14-20-117 0 0,-39 43-24 0 0,1-1 0 0 0,-2 0 0 0 0,1 0 0 0 0,-2-1 1 0 0,1 1-1 0 0,-1-1 0 0 0,-1 0 0 0 0,0 0 0 0 0,-1-4 24 0 0,-1 12-11 0 0,0 0-1 0 0,0 0 0 0 0,-1 0 0 0 0,0 0 1 0 0,0 1-1 0 0,0-1 0 0 0,0 0 0 0 0,0 0 1 0 0,-1 0-1 0 0,0 0 0 0 0,0 0 0 0 0,0 1 1 0 0,0-1-1 0 0,0 0 0 0 0,-1 1 0 0 0,0-1 0 0 0,0 1 1 0 0,0 0-1 0 0,0-1 0 0 0,0 1 0 0 0,-1 0 1 0 0,1 0-1 0 0,-1 0 0 0 0,0 1 0 0 0,0-1 1 0 0,0 1-1 0 0,0-1 0 0 0,0 1 0 0 0,0 0 1 0 0,-1 0-1 0 0,0 0 12 0 0,-2 0-6 0 0,0 1 0 0 0,-1-1 0 0 0,1 1 0 0 0,0 0 0 0 0,-1 1 0 0 0,1 0 0 0 0,0 0 0 0 0,-1 0 0 0 0,1 0 0 0 0,0 1 0 0 0,-1 0 0 0 0,1 1 0 0 0,0 0 0 0 0,0-1 0 0 0,0 2 0 0 0,0-1 0 0 0,0 1 0 0 0,1 0 0 0 0,-1 0 0 0 0,1 0 0 0 0,-1 1 0 0 0,1 0 0 0 0,-2 2 6 0 0,-3 2 34 0 0,1 1-1 0 0,0 0 0 0 0,1 0 0 0 0,-1 1 0 0 0,2 0 1 0 0,-1 0-1 0 0,2 0 0 0 0,-1 1 0 0 0,1 0 1 0 0,1 1-1 0 0,-3 7-33 0 0,6-11 10 0 0,-1 0 1 0 0,1 1 0 0 0,0 0-1 0 0,1-1 1 0 0,0 1 0 0 0,0 0-1 0 0,1 0 1 0 0,0 0-1 0 0,0-1 1 0 0,1 1 0 0 0,1 0-1 0 0,-1 0 1 0 0,1-1 0 0 0,1 1-1 0 0,-1-1 1 0 0,2 0-1 0 0,-1 0 1 0 0,1 0 0 0 0,0 0-1 0 0,1 0 1 0 0,0-1-1 0 0,0 0 1 0 0,0 0 0 0 0,1 0-1 0 0,0-1 1 0 0,0 1 0 0 0,1-2-1 0 0,5 5-10 0 0,6 0 125 0 0,1 0 1 0 0,1-1-1 0 0,-1-2 0 0 0,1 0 1 0 0,0 0-1 0 0,1-2 0 0 0,0-1 0 0 0,-1 0 1 0 0,1-2-1 0 0,1 0 0 0 0,-1-2 0 0 0,0 0 1 0 0,0-1-1 0 0,18-4-125 0 0,-15 1 176 0 0,0-1 1 0 0,-1-1-1 0 0,1-1 0 0 0,-2-1 0 0 0,1-1 1 0 0,-1-1-1 0 0,-1-1 0 0 0,0-1 1 0 0,0-1-1 0 0,7-7-176 0 0,-1-4 96 0 0,-1 0-1 0 0,-1-2 1 0 0,-1 0 0 0 0,-1-2-1 0 0,-2-1 1 0 0,-1 0-1 0 0,-1-2 1 0 0,-1 0 0 0 0,-2-1-1 0 0,-1 0 1 0 0,-2-1 0 0 0,-1-1-1 0 0,-2 0 1 0 0,0-9-96 0 0,-3 19-4 0 0,-1-1 1 0 0,-1-1-1 0 0,-1 1 1 0 0,-2-1-1 0 0,0 0 1 0 0,-2 1-1 0 0,-1-1 1 0 0,0 0 0 0 0,-2 0-1 0 0,-2 1 1 0 0,0 0-1 0 0,-1 0 1 0 0,-8-18 3 0 0,13 38 5 0 0,-1 0 0 0 0,0 0 0 0 0,0 0 0 0 0,0 0 0 0 0,-1 0 0 0 0,1 0 0 0 0,-1 1 0 0 0,0-1 0 0 0,-1 1 0 0 0,1 0 0 0 0,-1 0 0 0 0,0 0 0 0 0,0 0 1 0 0,0 1-1 0 0,0 0 0 0 0,-1 0 0 0 0,1 0 0 0 0,-1 0 0 0 0,0 0 0 0 0,0 1 0 0 0,0 0 0 0 0,0 0 0 0 0,0 1 0 0 0,0-1 0 0 0,-1 1 0 0 0,1 0 0 0 0,0 0 0 0 0,-1 1 1 0 0,1 0-1 0 0,-3 0-5 0 0,4 3-16 0 0,1 0 0 0 0,-1 0 0 0 0,1 1-1 0 0,0 0 1 0 0,0-1 0 0 0,1 1 0 0 0,-1 0 0 0 0,1 0 0 0 0,0 1 0 0 0,0-1 0 0 0,0 0 0 0 0,1 1 0 0 0,-1-1 0 0 0,1 1 0 0 0,0-1 0 0 0,0 1 16 0 0,0-1-9 0 0,-2 14 12 0 0,0 0 0 0 0,1 0-1 0 0,1 0 1 0 0,1 1 0 0 0,1-1 0 0 0,0 0-1 0 0,2 0 1 0 0,3 15-3 0 0,0 14 52 0 0,31 225 696 0 0,-3 74-300 0 0,-5-133-858 0 0,-29-212 322 0 0,-44-16-4170 0 0,24-10-5623 0 0,16 21 174 0 0</inkml:trace>
  <inkml:trace contextRef="#ctx0" brushRef="#br0" timeOffset="2330.536">20889 571 18300 0 0,'0'0'1359'0'0,"0"0"-367"0"0,0 0-132 0 0,0 0-29 0 0,0 0-8 0 0,0 0-47 0 0,0 0-73 0 0,0 0-26 0 0,0 0-31 0 0,0 0-83 0 0,0 0-102 0 0,0 0-62 0 0,37-1-83 0 0,116-5-65 0 0,57-28 199 0 0,-171 27-721 0 0,0-1 0 0 0,-1-3 0 0 0,0-1 0 0 0,-1-1 0 0 0,14-9 271 0 0,6-22-2867 0 0,-50 36 1610 0 0,0-1-1 0 0,-1 0 1 0 0,0-1 0 0 0,0 0-1 0 0,-1 0 1 0 0,0 0 0 0 0,-1 0-1 0 0,0-1 1 0 0,-1 1 0 0 0,0-1-1 0 0,-1 0 1 0 0,0 0 0 0 0,0-2 1257 0 0,1-46-868 0 0,-5 29 4256 0 0,1 16 185 0 0,1-1 4149 0 0,-14 92-3433 0 0,3-25-3799 0 0,-48 254 859 0 0,49-232-1249 0 0,3 0 0 0 0,4 0 0 0 0,5 74-100 0 0,-2-145 1 0 0,0 0 1 0 0,0 0-1 0 0,0 0 0 0 0,1 0 0 0 0,-1 0 0 0 0,1 0 0 0 0,0 0 0 0 0,-1 0 0 0 0,1 0 0 0 0,1 0 0 0 0,-1 0 0 0 0,0-1 1 0 0,1 1-1 0 0,-1 0 0 0 0,1-1 0 0 0,0 1 0 0 0,0-1 0 0 0,0 0 0 0 0,0 1 0 0 0,0-1 0 0 0,0 0 0 0 0,1 0 1 0 0,-1-1-1 0 0,1 1 0 0 0,-1 0 0 0 0,1-1 0 0 0,0 1 0 0 0,0-1-1 0 0,7-3 67 0 0,0-1 0 0 0,0 0 0 0 0,0 0 0 0 0,0-1-1 0 0,-1 0 1 0 0,0-1 0 0 0,0 0 0 0 0,0 0 0 0 0,-1-1 0 0 0,1 0 0 0 0,-1-1 0 0 0,-1 1 0 0 0,1-2 0 0 0,-1 1-1 0 0,0-1 1 0 0,-1 0 0 0 0,2-3-67 0 0,21-21 107 0 0,-6 9-40 0 0,70-55 109 0 0,-91 79-175 0 0,-1 0 0 0 0,1 0 0 0 0,-1 0-1 0 0,1 0 1 0 0,-1 0 0 0 0,1 0 0 0 0,-1 1 0 0 0,0-1 0 0 0,1 1 0 0 0,-1-1 0 0 0,0 1-1 0 0,0 0 1 0 0,0-1 0 0 0,-1 1 0 0 0,1 0 0 0 0,0-1 0 0 0,0 1 0 0 0,-1 0 0 0 0,1 0-1 0 0,-1 0 1 0 0,0 0 0 0 0,0 0 0 0 0,1 0 0 0 0,-1-1 0 0 0,0 1 0 0 0,-1 0 0 0 0,1 0-1 0 0,0 0 1 0 0,-1 0 0 0 0,1 0 0 0 0,0 0 0 0 0,-1-1 0 0 0,0 1 0 0 0,0 0 0 0 0,1 0-1 0 0,-1 7 9 0 0,1 8-10 0 0,16 153-154 0 0,13-129-1299 0 0,-2-59-3950 0 0,-25 14 3999 0 0,1-1-963 0 0,-1-1-6320 0 0,0-1-1478 0 0</inkml:trace>
  <inkml:trace contextRef="#ctx0" brushRef="#br0" timeOffset="3046.865">22104 914 7442 0 0,'0'0'2967'0'0,"0"0"-328"0"0,0 0-250 0 0,0 0-234 0 0,0 0-251 0 0,0 0-219 0 0,0 0-208 0 0,0 0-235 0 0,0 0-205 0 0,0 0-180 0 0,33-3-196 0 0,101-12-145 0 0,-73-9 93 0 0,-55 17-502 0 0,-1 3-46 0 0,0-1 0 0 0,-1 1 0 0 0,1-1 0 0 0,-1-1 0 0 0,0 1 0 0 0,0 0 0 0 0,-1-1-1 0 0,1 0 1 0 0,-1 0 0 0 0,-1 0 0 0 0,1 0 0 0 0,-1 0 0 0 0,0-1 0 0 0,-1 1 0 0 0,1-1 0 0 0,-1 1 0 0 0,0-1-1 0 0,-1 0 1 0 0,0 1 0 0 0,0-1 0 0 0,0-2-61 0 0,-2 7-17 0 0,0-1-1 0 0,1 1 1 0 0,-1-1-1 0 0,0 1 1 0 0,0 0-1 0 0,-1 0 1 0 0,1 0-1 0 0,0 0 1 0 0,-1 0-1 0 0,1 0 1 0 0,-1 1-1 0 0,1-1 1 0 0,-1 1-1 0 0,0-1 1 0 0,0 1-1 0 0,0 0 1 0 0,0 0-1 0 0,0 1 1 0 0,0-1-1 0 0,0 0 1 0 0,0 1 0 0 0,0 0-1 0 0,0 0 1 0 0,0 0-1 0 0,0 0 1 0 0,0 0-1 0 0,0 1 1 0 0,0-1-1 0 0,0 1 1 0 0,0 0-1 0 0,0 0 1 0 0,0 0-1 0 0,0 0 1 0 0,1 0-1 0 0,-1 1 1 0 0,0 0 17 0 0,-11 7-156 0 0,2 0 0 0 0,-1 1 0 0 0,1 0 0 0 0,1 1 0 0 0,0 0 1 0 0,0 1-1 0 0,1 0 0 0 0,1 1 0 0 0,0 0 0 0 0,1 1 0 0 0,0-1 0 0 0,1 2 1 0 0,1-1-1 0 0,0 1 0 0 0,1 0 0 0 0,0 0 0 0 0,1 0 0 0 0,1 1 0 0 0,1-1 1 0 0,0 1-1 0 0,1 0 0 0 0,0 0 0 0 0,2 1 156 0 0,-1-13 4 0 0,0 0 0 0 0,0 0-1 0 0,0 0 1 0 0,1-1 0 0 0,0 1 0 0 0,0 0 0 0 0,0 0 0 0 0,0 0-1 0 0,1-1 1 0 0,-1 1 0 0 0,1-1 0 0 0,0 1 0 0 0,0-1-1 0 0,0 0 1 0 0,1 0 0 0 0,-1 0 0 0 0,1 0 0 0 0,-1 0 0 0 0,1 0-1 0 0,0-1 1 0 0,0 1 0 0 0,0-1 0 0 0,1 0 0 0 0,-1 0-1 0 0,0 0 1 0 0,1-1 0 0 0,0 1 0 0 0,-1-1 0 0 0,1 1 0 0 0,0-1-1 0 0,0 0 1 0 0,-1-1 0 0 0,5 1-4 0 0,3 1 173 0 0,1-1 0 0 0,0-1 0 0 0,-1 0-1 0 0,1 0 1 0 0,-1-1 0 0 0,1-1 0 0 0,-1 0 0 0 0,1 0-1 0 0,-1-1 1 0 0,0-1 0 0 0,0 0-173 0 0,32-14 636 0 0,-1-2-1 0 0,0-2 0 0 0,-2-2 1 0 0,35-28-636 0 0,-47 27 124 0 0,-1-1 0 0 0,-1-2 1 0 0,-2-1-1 0 0,-1 0 0 0 0,-1-2 0 0 0,-1-1 0 0 0,7-17-124 0 0,35-50 103 0 0,-46 72-110 0 0,-39 35-705 0 0,15-3 676 0 0,0 1 0 0 0,-1 0-1 0 0,2 0 1 0 0,-1 1 0 0 0,1 0-1 0 0,0 0 1 0 0,0 0 0 0 0,1 1 0 0 0,0 0-1 0 0,1 0 1 0 0,-1 0 0 0 0,2 1-1 0 0,-1-1 1 0 0,1 1 0 0 0,0 0-1 0 0,1 0 1 0 0,0 0 0 0 0,0 0-1 0 0,1 0 1 0 0,1 1 0 0 0,-1-1-1 0 0,2 8 37 0 0,1-11 21 0 0,1-2-1 0 0,-1 1 0 0 0,1 0 0 0 0,1 0 1 0 0,-1-1-1 0 0,1 0 0 0 0,-1 0 1 0 0,1 0-1 0 0,0 0 0 0 0,1 0 0 0 0,-1-1 1 0 0,1 0-1 0 0,-1 0 0 0 0,1 0 0 0 0,0 0 1 0 0,3 0-21 0 0,-4-1 18 0 0,6 2 34 0 0,1 0 0 0 0,-1 1 0 0 0,0 1 0 0 0,0-1-1 0 0,0 2 1 0 0,-1-1 0 0 0,1 1 0 0 0,-2 1 0 0 0,1-1 0 0 0,-1 2 0 0 0,0-1 0 0 0,-1 1 0 0 0,0 0 0 0 0,0 1 0 0 0,-1-1-1 0 0,-1 1 1 0 0,1 0 0 0 0,-2 1 0 0 0,1-1 0 0 0,-1 1 0 0 0,-1 0 0 0 0,0 0 0 0 0,1 8-52 0 0,-5 200 129 0 0,23-192-498 0 0,-6-24-4866 0 0,-15-4 110 0 0,0-2-6985 0 0</inkml:trace>
  <inkml:trace contextRef="#ctx0" brushRef="#br0" timeOffset="-102798.553">5470 520 19316 0 0,'0'0'1620'0'0,"0"0"-431"0"0,0 0-94 0 0,0 0 64 0 0,0 0 17 0 0,0 0-124 0 0,0 0-286 0 0,0 0-286 0 0,0 0-195 0 0,0 0-93 0 0,0 0-63 0 0,0 0-27 0 0,0 0-30 0 0,7 0 461 0 0,-7 0-481 0 0,0 0 18 0 0,0 0 4 0 0,0 0-10 0 0,0 0 3 0 0,0 0-28 0 0,0 0 13 0 0,0 0 10 0 0,0 0 4 0 0,0 0-2 0 0,-7 7 612 0 0,7-7-663 0 0,0 0 1 0 0,0 0-1 0 0,0 0 0 0 0,0 0 1 0 0,-1-1-1 0 0,1 1 0 0 0,0 0 1 0 0,0 0-1 0 0,0 0 0 0 0,0 0 1 0 0,0-1-1 0 0,0 1 0 0 0,0 0 1 0 0,0 0-1 0 0,-1 0 0 0 0,1-1 1 0 0,0 1-1 0 0,0 0 0 0 0,0 0 1 0 0,0 0-1 0 0,0-1 0 0 0,0 1 1 0 0,0 0-1 0 0,0 0 0 0 0,0 0 1 0 0,0-1-1 0 0,1 1 0 0 0,-1 0 1 0 0,0 0-1 0 0,0 0 0 0 0,0-1 1 0 0,0 1-1 0 0,0 0 0 0 0,0 0 1 0 0,0 0-1 0 0,0 0 0 0 0,0-1 1 0 0,1 1-1 0 0,-1 0 0 0 0,0 0-13 0 0,0 0-5 0 0,-1 3-3663 0 0,0 4-8245 0 0,-1-6-85 0 0</inkml:trace>
  <inkml:trace contextRef="#ctx0" brushRef="#br0" timeOffset="-102301.231">5520 903 15459 0 0,'0'0'4449'0'0,"0"0"-2903"0"0,0 0-763 0 0,0 0 204 0 0,0 0 177 0 0,0 0-43 0 0,0 0-235 0 0,0 0-347 0 0,0 0-233 0 0,0 0-75 0 0,0 0-64 0 0,0 0-19 0 0,0 0-9 0 0,5 11 206 0 0,-13 1 19 0 0,26-20 772 0 0,-19 8-998 0 0,-11 1-3471 0 0,4 1-4974 0 0,6 2-3592 0 0</inkml:trace>
  <inkml:trace contextRef="#ctx0" brushRef="#br0" timeOffset="-107398.246">1166 233 2473 0 0,'0'0'1294'0'0,"0"0"-80"0"0,0 0 126 0 0,0 0 370 0 0,0 0 332 0 0,0 0 89 0 0,0 0-163 0 0,0 0-306 0 0,0 0-323 0 0,0 0-235 0 0,0 0-146 0 0,4-3-102 0 0,16-16 678 0 0,-36-33 2758 0 0,-84-43-2548 0 0,100 94-1728 0 0,-13-5 50 0 0,0 0 0 0 0,0 1 0 0 0,-1 0 1 0 0,0 1-1 0 0,0 1 0 0 0,0 0 0 0 0,0 1 0 0 0,0 0 1 0 0,-1 1-1 0 0,1 1 0 0 0,0 0 0 0 0,-1 1 1 0 0,1 0-1 0 0,0 1 0 0 0,-4 2-66 0 0,7-1 17 0 0,0 0-1 0 0,0 0 1 0 0,1 1 0 0 0,0 1-1 0 0,-1-1 1 0 0,2 2 0 0 0,-1 0-1 0 0,1 0 1 0 0,-1 0-1 0 0,2 1 1 0 0,-1 1 0 0 0,1-1-1 0 0,0 1 1 0 0,1 1 0 0 0,-1-1-1 0 0,2 1 1 0 0,-6 10-17 0 0,10-15 4 0 0,0 1 0 0 0,0-1 0 0 0,0 1 0 0 0,1 0 1 0 0,0 0-1 0 0,0-1 0 0 0,0 1 0 0 0,1 0 0 0 0,0 0 0 0 0,-1 0 0 0 0,2 0 1 0 0,-1 0-1 0 0,1 0 0 0 0,-1-1 0 0 0,1 1 0 0 0,1 0 0 0 0,-1 0 0 0 0,1-1 0 0 0,-1 1 1 0 0,1-1-1 0 0,1 1 0 0 0,-1-1 0 0 0,1 0 0 0 0,-1 0 0 0 0,1 0 0 0 0,0 0 1 0 0,1 0-1 0 0,-1-1 0 0 0,3 3-4 0 0,4 1 24 0 0,1-1 1 0 0,0 0-1 0 0,0 0 0 0 0,0-1 1 0 0,0-1-1 0 0,1 0 1 0 0,0 0-1 0 0,0-1 0 0 0,0-1 1 0 0,0 0-1 0 0,0-1 1 0 0,1 0-1 0 0,-1 0 0 0 0,6-2-24 0 0,-11 5 418 0 0,-31 0-9 0 0,11-2-407 0 0,-1 2 0 0 0,0 0 0 0 0,1 0 0 0 0,0 1 1 0 0,0 1-1 0 0,1 0 0 0 0,-1 1 0 0 0,1 0 0 0 0,1 1 0 0 0,-1 0 0 0 0,2 1 0 0 0,-1 0 0 0 0,0 2-2 0 0,-1-2 1 0 0,-5 5 3 0 0,1 0 1 0 0,1 1-1 0 0,0 1 0 0 0,1 0 0 0 0,0 1 0 0 0,2 1 1 0 0,0 0-1 0 0,1 0 0 0 0,0 1 0 0 0,2 1 0 0 0,0 0 1 0 0,2 0-1 0 0,0 0 0 0 0,1 1 0 0 0,1 0 1 0 0,1 0-1 0 0,1 1 0 0 0,1-1 0 0 0,0 7-4 0 0,1-19 3 0 0,1-1 0 0 0,0 0-1 0 0,0 1 1 0 0,1-1 0 0 0,0 0 0 0 0,0 1-1 0 0,1-1 1 0 0,0 0 0 0 0,1 0-1 0 0,0 0 1 0 0,0 0 0 0 0,0-1 0 0 0,1 1-1 0 0,0-1 1 0 0,1 0 0 0 0,0 0 0 0 0,0 0-1 0 0,0-1 1 0 0,1 1 0 0 0,0-1-1 0 0,0-1 1 0 0,6 5-3 0 0,-4-4 27 0 0,0-1 0 0 0,1-1 0 0 0,0 0-1 0 0,0 0 1 0 0,0 0 0 0 0,0-1 0 0 0,0-1 0 0 0,1 0-1 0 0,-1 0 1 0 0,1-1 0 0 0,-1 0 0 0 0,1 0 0 0 0,0-1-1 0 0,-1 0 1 0 0,1-1 0 0 0,0 0 0 0 0,-1-1 0 0 0,1 0-1 0 0,3-1-26 0 0,173-73 473 0 0,-177 72-455 0 0,42-22 53 0 0,-73 33-3530 0 0,21-6 3014 0 0,-14 19-3860 0 0,11-13-474 0 0,2 1-4130 0 0,1-4-674 0 0</inkml:trace>
  <inkml:trace contextRef="#ctx0" brushRef="#br0" timeOffset="-106984.959">1810 535 13379 0 0,'0'0'2978'0'0,"0"0"-1454"0"0,0 0-529 0 0,0 0 83 0 0,0 0 177 0 0,0 0 26 0 0,0 0-157 0 0,0 0-273 0 0,0 0-192 0 0,0 0-151 0 0,0 0-105 0 0,0 0-23 0 0,0 0-87 0 0,-5-1-25 0 0,2 1-243 0 0,2-1 2 0 0,-1 1-1 0 0,0 0 1 0 0,0 0 0 0 0,0 0 0 0 0,0-1-1 0 0,1 2 1 0 0,-1-1 0 0 0,0 0-1 0 0,0 0 1 0 0,0 1 0 0 0,0-1-1 0 0,1 1 1 0 0,-1-1 0 0 0,0 1 0 0 0,1 0-1 0 0,-1 0 1 0 0,0 0 0 0 0,1 0-1 0 0,-1 0 1 0 0,1 0 0 0 0,-1 0-1 0 0,1 0 1 0 0,0 0 0 0 0,-1 1 0 0 0,1-1-1 0 0,0 1-26 0 0,-32 46 468 0 0,2 1-1 0 0,2 1 1 0 0,-15 40-468 0 0,19-40 62 0 0,-57 137 12 0 0,75-172 432 0 0,7-15-621 0 0,0-1-1 0 0,0 1 0 0 0,0 0 0 0 0,0-1 0 0 0,0 1 0 0 0,0-1 0 0 0,0 1 1 0 0,0 0-1 0 0,0-1 0 0 0,0 1 0 0 0,0-1 0 0 0,0 1 0 0 0,-1 0 1 0 0,1-1-1 0 0,0 1 0 0 0,0 0 0 0 0,0-1 0 0 0,-1 1 0 0 0,1 0 1 0 0,0-1-1 0 0,0 1 0 0 0,-1 0 0 0 0,1-1 0 0 0,0 1 0 0 0,-1 0 0 0 0,1 0 1 0 0,0-1-1 0 0,-1 1 0 0 0,1 0 0 0 0,0 0 0 0 0,-1 0 0 0 0,1 0 1 0 0,0-1-1 0 0,-1 1 0 0 0,1 0 0 0 0,-1 0 0 0 0,1 0 0 0 0,0 0 0 0 0,-1 0 1 0 0,1 0-1 0 0,-1 0 0 0 0,1 0 0 0 0,-1 0 0 0 0,1 0 0 0 0,0 0 1 0 0,-1 0-1 0 0,1 1 0 0 0,0-1 0 0 0,-1 0 0 0 0,1 0 0 0 0,-1 0 0 0 0,1 0 1 0 0,0 1-1 0 0,-1-1 0 0 0,1 0 0 0 0,0 0 0 0 0,-1 1 0 0 0,1-1 1 0 0,0 0-1 0 0,0 1 0 0 0,-1-1 0 0 0,1 0 0 0 0,0 1 0 0 0,0-1 1 0 0,0 0-1 0 0,-1 1 0 0 0,1-1 0 0 0,0 0 0 0 0,0 1 0 0 0,0-1 116 0 0,-10-30-8488 0 0,8 17 2403 0 0,2 5-973 0 0</inkml:trace>
  <inkml:trace contextRef="#ctx0" brushRef="#br0" timeOffset="-106687.084">1433 483 9674 0 0,'0'0'2369'0'0,"0"0"-398"0"0,0 0-400 0 0,0 0-126 0 0,0 0-47 0 0,0 0-106 0 0,0 0-204 0 0,0 0-246 0 0,0 0-201 0 0,0 0-106 0 0,0 0-28 0 0,0 0 0 0 0,-2 14 4 0 0,-6 43-29 0 0,8-52-390 0 0,0 0 0 0 0,0 0 0 0 0,1 1 1 0 0,0-1-1 0 0,0 0 0 0 0,0 0 0 0 0,0 0 0 0 0,1 0 0 0 0,0 0 0 0 0,0 0 0 0 0,0 0 0 0 0,1-1 0 0 0,-1 1 0 0 0,1-1 0 0 0,1 1-92 0 0,5 11 306 0 0,116 148 1427 0 0,-66-96-1475 0 0,13-1-343 0 0,-70-64 163 0 0,-1-3-5447 0 0,-1 0-5707 0 0,0 0-159 0 0</inkml:trace>
  <inkml:trace contextRef="#ctx0" brushRef="#br0" timeOffset="-106151.253">2202 704 9234 0 0,'0'0'4985'0'0,"0"0"-3007"0"0,0 0-961 0 0,0 0 82 0 0,0 0 186 0 0,0 0 53 0 0,0 0-124 0 0,0 0-275 0 0,0 0-223 0 0,0 0-150 0 0,0 0-102 0 0,0 0-43 0 0,0 0-56 0 0,-5-8-19 0 0,-19-24-37 0 0,-26 24 511 0 0,37 10-782 0 0,1 1-1 0 0,0 0 0 0 0,0 1 1 0 0,0 0-1 0 0,0 1 1 0 0,1 0-1 0 0,-1 1 0 0 0,1 0 1 0 0,1 0-1 0 0,-1 2 0 0 0,1-1 1 0 0,0 1-1 0 0,1 1 0 0 0,0-1 1 0 0,0 2-1 0 0,0 0-37 0 0,4-2 2 0 0,1 0 0 0 0,-1 0 1 0 0,1 0-1 0 0,0 0 0 0 0,1 1 0 0 0,0 0 1 0 0,1 0-1 0 0,-1 0 0 0 0,2 0 0 0 0,-1 0 1 0 0,1 0-1 0 0,1 1 0 0 0,0-1 0 0 0,0 0 1 0 0,1 0-1 0 0,1 8-2 0 0,0-12 15 0 0,0 0 0 0 0,1-1 0 0 0,0 1 0 0 0,0-1 0 0 0,0 1 0 0 0,0-1 1 0 0,1 0-1 0 0,0 0 0 0 0,-1 0 0 0 0,1-1 0 0 0,1 0 0 0 0,-1 1 0 0 0,0-1 0 0 0,1-1 0 0 0,0 1 0 0 0,0-1 0 0 0,0 0 0 0 0,0 0 1 0 0,0 0-1 0 0,0 0 0 0 0,0-1 0 0 0,0 0 0 0 0,1 0 0 0 0,-1-1 0 0 0,0 1 0 0 0,1-1 0 0 0,-1 0 0 0 0,0-1 0 0 0,4 0-15 0 0,0-1 52 0 0,-1 0 0 0 0,0-1-1 0 0,1 0 1 0 0,-1 0 0 0 0,0-1 0 0 0,-1 0-1 0 0,1 0 1 0 0,-1-1 0 0 0,0 0-1 0 0,0 0 1 0 0,0 0 0 0 0,-1-1-1 0 0,1 0 1 0 0,-2-1 0 0 0,1 0 0 0 0,-1 1-1 0 0,2-4-51 0 0,-1 3 27 0 0,130-167 242 0 0,-98 137-227 0 0,-37 37-38 0 0,-1 0-7 0 0,0 0 3 0 0,0 0-20 0 0,0 0-13 0 0,-2 19-137 0 0,-8 32 42 0 0,6-40-2 0 0,2 0 1 0 0,-1 1-1 0 0,1 0 1 0 0,1-1-1 0 0,0 1 0 0 0,1 0 1 0 0,0 0-1 0 0,1-1 1 0 0,0 1-1 0 0,2 3 130 0 0,32 35-3795 0 0,-18-36-589 0 0,-1-3-4230 0 0,-7-4-2331 0 0</inkml:trace>
  <inkml:trace contextRef="#ctx0" brushRef="#br0" timeOffset="-105621.068">2460 1072 13587 0 0,'0'0'2220'0'0,"0"0"-557"0"0,0 0-253 0 0,0 0-67 0 0,0 0-115 0 0,0 0-152 0 0,0 0-175 0 0,0 0-183 0 0,0 0-117 0 0,0 0-72 0 0,0 0-59 0 0,0 0-61 0 0,11-21-33 0 0,48-102 180 0 0,-45 94-250 0 0,-11 20-258 0 0,0 0 0 0 0,1 0 1 0 0,0 1-1 0 0,1 0 1 0 0,0 0-1 0 0,0 0 0 0 0,0 0 1 0 0,1 1-1 0 0,1 0 1 0 0,3-4-49 0 0,-10 11-5 0 0,1-1 1 0 0,-1 1 0 0 0,0 0-1 0 0,1-1 1 0 0,-1 1 0 0 0,0 0 0 0 0,0-1-1 0 0,1 1 1 0 0,-1 0 0 0 0,0-1-1 0 0,1 1 1 0 0,-1 0 0 0 0,1 0-1 0 0,-1-1 1 0 0,0 1 0 0 0,1 0 0 0 0,-1 0-1 0 0,1 0 1 0 0,-1 0 0 0 0,1 0-1 0 0,-1 0 1 0 0,1 0 0 0 0,-1 0-1 0 0,0-1 1 0 0,1 1 0 0 0,-1 1 0 0 0,1-1-1 0 0,-1 0 1 0 0,1 0 0 0 0,-1 0-1 0 0,1 0 1 0 0,-1 0 0 0 0,0 0-1 0 0,1 0 1 0 0,-1 1 0 0 0,1-1 0 0 0,-1 0-1 0 0,0 0 1 0 0,1 1 0 0 0,-1-1-1 0 0,0 0 1 0 0,1 0 0 0 0,-1 1-1 0 0,0-1 1 0 0,1 0 0 0 0,-1 1 0 0 0,0-1-1 0 0,0 1 1 0 0,1-1 0 0 0,-1 0-1 0 0,0 1 1 0 0,0-1 0 0 0,0 1-1 0 0,0-1 1 0 0,1 1 0 0 0,-1-1 0 0 0,0 0-1 0 0,0 1 1 0 0,0-1 0 0 0,0 1-1 0 0,0-1 1 0 0,0 1 0 0 0,0-1 0 0 0,0 1-1 0 0,0-1 1 0 0,-1 0 0 0 0,1 1 4 0 0,9 48 53 0 0,17 30-84 0 0,-23-78 39 0 0,-1 0 0 0 0,1 0 0 0 0,-1-1 0 0 0,1 1-1 0 0,0-1 1 0 0,0 1 0 0 0,-1-1 0 0 0,1 0 0 0 0,0 0 0 0 0,0 0-1 0 0,0 0 1 0 0,-1-1 0 0 0,1 1 0 0 0,0-1 0 0 0,-1 0-1 0 0,1 0 1 0 0,0 0 0 0 0,-1 0 0 0 0,1 0 0 0 0,-1 0 0 0 0,1 0-1 0 0,-1-1 1 0 0,0 0-8 0 0,148-144 310 0 0,-60 81-241 0 0,-89 64-67 0 0,0 1-1 0 0,0-1 1 0 0,-1 1-1 0 0,1 0 1 0 0,0-1-1 0 0,0 1 1 0 0,0 0-1 0 0,0-1 1 0 0,-1 1-1 0 0,1 0 0 0 0,0 0 1 0 0,0 0-1 0 0,0 0 1 0 0,0 0-1 0 0,0 0 1 0 0,0 0-1 0 0,-1 0 1 0 0,1 0-1 0 0,0 1 1 0 0,0-1-1 0 0,0 0 1 0 0,0 0-1 0 0,-1 1 1 0 0,1-1-1 0 0,0 1 1 0 0,0-1-1 0 0,0 1 1 0 0,-1-1-1 0 0,1 1 1 0 0,0-1-1 0 0,-1 1 1 0 0,1-1-1 0 0,-1 1 1 0 0,1 0-1 0 0,-1 0 1 0 0,1-1-1 0 0,-1 1 1 0 0,1 0-1 0 0,-1 0 1 0 0,1-1-1 0 0,-1 1 1 0 0,0 0-1 0 0,0 0 1 0 0,1 0-1 0 0,-1 0 1 0 0,0-1-1 0 0,0 1 1 0 0,0 0-1 0 0,0 0 1 0 0,0 0-1 0 0,0 0-1 0 0,7 57 118 0 0,-7-51-111 0 0,32 81-661 0 0,-12-64-2667 0 0,5-7-4489 0 0,-19-13 1345 0 0,-2-1-3656 0 0</inkml:trace>
  <inkml:trace contextRef="#ctx0" brushRef="#br0" timeOffset="-105116.102">3226 888 12179 0 0,'0'0'1257'0'0,"0"0"-321"0"0,0 0 19 0 0,0 0 28 0 0,0 0-69 0 0,0 0-127 0 0,0 0-155 0 0,0 0-36 0 0,0 0 9 0 0,0 0-5 0 0,0 0-48 0 0,0 0-86 0 0,0 0-89 0 0,1 31-77 0 0,1 96-61 0 0,2 4 182 0 0,-2-15 2647 0 0,-11-153-1997 0 0,9 16-996 0 0,2 0 0 0 0,0 0 0 0 0,1 1 0 0 0,1 0 0 0 0,1-1 0 0 0,1 1 0 0 0,0 1 0 0 0,7-13-75 0 0,3-4 8 0 0,1 1 0 0 0,2 0 0 0 0,1 2 0 0 0,2 0 0 0 0,2 1 0 0 0,18-20-8 0 0,-28 37-6 0 0,0 0 0 0 0,1 1 0 0 0,1 1 0 0 0,0 1 0 0 0,1 0 0 0 0,0 0 0 0 0,1 2 0 0 0,0 0 0 0 0,0 2 1 0 0,1 0-1 0 0,0 0 0 0 0,1 2 0 0 0,14-3 6 0 0,-25 7 26 0 0,-1 1-1 0 0,0 0 1 0 0,0 0 0 0 0,0 1 0 0 0,0 0 0 0 0,1 0 0 0 0,-1 1 0 0 0,0 0 0 0 0,0 0 0 0 0,0 1 0 0 0,0 0 0 0 0,0 0 0 0 0,0 1 0 0 0,-1 0 0 0 0,1 1 0 0 0,-1-1 0 0 0,0 1 0 0 0,0 1 0 0 0,4 2-26 0 0,-8-5 24 0 0,0 0 0 0 0,1 0 1 0 0,-1 0-1 0 0,0 0 0 0 0,0 1 0 0 0,0-1 1 0 0,-1 1-1 0 0,1 0 0 0 0,-1 0 0 0 0,1 0 1 0 0,-1 0-1 0 0,0 0 0 0 0,0 1 0 0 0,0-1 0 0 0,-1 0 1 0 0,1 1-1 0 0,-1 0 0 0 0,0-1 0 0 0,0 1 1 0 0,0 0-1 0 0,0-1 0 0 0,-1 1 0 0 0,1 0 1 0 0,-1 0-1 0 0,0 0 0 0 0,0-1 0 0 0,-1 1 1 0 0,1 0-1 0 0,-1 0 0 0 0,1 0 0 0 0,-1-1 0 0 0,-1 1 1 0 0,1 0-1 0 0,0-1 0 0 0,-1 1-24 0 0,-7 5 26 0 0,-1 0-1 0 0,0-1 0 0 0,0 0 1 0 0,-1-1-1 0 0,1 0 1 0 0,-2 0-1 0 0,1-1 1 0 0,-1-1-1 0 0,0 0 0 0 0,0-1 1 0 0,0 0-1 0 0,-1 0 1 0 0,1-2-1 0 0,-1 1 1 0 0,-12-1-26 0 0,-93-1-510 0 0,116 0 425 0 0,0-1 0 0 0,1-1 0 0 0,-1 1 0 0 0,1 0 0 0 0,-1 0 1 0 0,1 0-1 0 0,-1-1 0 0 0,1 1 0 0 0,-1-1 0 0 0,1 1 0 0 0,0-1 0 0 0,-1 0 0 0 0,1 0 0 0 0,0 1 0 0 0,-1-1 0 0 0,1 0 0 0 0,0 0 0 0 0,0 0 0 0 0,0 0 1 0 0,0-1-1 0 0,0 1 0 0 0,0 0 0 0 0,0 0 0 0 0,0-1 0 0 0,0 1 0 0 0,1 0 0 0 0,-1-1 0 0 0,0 1 0 0 0,1-1 0 0 0,-1 1 0 0 0,1 0 0 0 0,0-1 0 0 0,-1 0 1 0 0,1 1-1 0 0,0-1 0 0 0,0 1 0 0 0,0-1 0 0 0,0 1 0 0 0,0-1 0 0 0,0 1 0 0 0,1-1 0 0 0,-1 1 0 0 0,0-1 0 0 0,1 0 85 0 0,16-42-11674 0 0,-10 36 411 0 0</inkml:trace>
  <inkml:trace contextRef="#ctx0" brushRef="#br0" timeOffset="-104816.291">4249 115 16115 0 0,'0'0'1090'0'0,"0"0"17"0"0,0 0 189 0 0,0 0 112 0 0,0 0-58 0 0,0 0-179 0 0,0 0-244 0 0,0 0-219 0 0,0 0-156 0 0,1 34-118 0 0,2 109-128 0 0,-2-61 93 0 0,2-30-281 0 0,-3-1 1 0 0,-2 1 0 0 0,-3-1 0 0 0,-6 29-119 0 0,-24 96-570 0 0,31-142-2914 0 0,18-39-3944 0 0,-10 2 1427 0 0,0 0-3854 0 0</inkml:trace>
  <inkml:trace contextRef="#ctx0" brushRef="#br0" timeOffset="-104450.777">4428 778 5713 0 0,'0'0'3068'0'0,"0"0"-347"0"0,0 0-140 0 0,0 0-226 0 0,0 0-342 0 0,0 0-337 0 0,0 0-269 0 0,0 0-196 0 0,31 8-170 0 0,99 27-160 0 0,-54-30 416 0 0,-68-6-1220 0 0,1 0 0 0 0,-1-1 0 0 0,0 0 0 0 0,0 0 0 0 0,-1 0 0 0 0,1-1 0 0 0,0 0 0 0 0,-1-1 0 0 0,0 0 0 0 0,0 0 0 0 0,0 0 0 0 0,0-1 0 0 0,0 0 0 0 0,-1 0 0 0 0,0-1 0 0 0,0 0 0 0 0,-1 0 0 0 0,0 0 0 0 0,0-1 0 0 0,0 1 0 0 0,0-1 0 0 0,-1-1-1 0 0,-1 1 1 0 0,1 0 0 0 0,-1-1 0 0 0,0 0 0 0 0,-1 0 0 0 0,2-6-77 0 0,-4 9-25 0 0,-1 1 0 0 0,1 0-1 0 0,-1 0 1 0 0,0 0 0 0 0,0 0-1 0 0,0 0 1 0 0,-1 0 0 0 0,1 0-1 0 0,-1 0 1 0 0,0 0 0 0 0,0 0-1 0 0,0 1 1 0 0,-1-1 0 0 0,1 1-1 0 0,-1 0 1 0 0,0 0 0 0 0,0 0-1 0 0,0 0 1 0 0,0 0 0 0 0,-1 0-1 0 0,1 1 1 0 0,-1 0 0 0 0,1 0-1 0 0,-1 0 1 0 0,0 0 0 0 0,0 0-1 0 0,0 1 1 0 0,0-1 0 0 0,0 1-1 0 0,0 0 1 0 0,0 1-1 0 0,0-1 1 0 0,0 1 0 0 0,-1-1-1 0 0,-1 1 26 0 0,-5 1-28 0 0,-1-1 0 0 0,0 1 0 0 0,1 1-1 0 0,-1 0 1 0 0,1 0 0 0 0,0 2-1 0 0,0-1 1 0 0,0 1 0 0 0,0 1-1 0 0,0 0 1 0 0,1 0 0 0 0,0 1 0 0 0,0 0-1 0 0,1 1 1 0 0,-1 0 0 0 0,1 1-1 0 0,1 0 1 0 0,0 0 0 0 0,0 1-1 0 0,0 0 1 0 0,1 0 0 0 0,1 1 0 0 0,-1-1-1 0 0,2 2 1 0 0,-1-1 0 0 0,1 1-1 0 0,-2 7 29 0 0,6-13-10 0 0,0 1-1 0 0,0-1 0 0 0,1 1 0 0 0,0 0 0 0 0,0-1 1 0 0,0 1-1 0 0,0 0 0 0 0,1-1 0 0 0,0 1 1 0 0,1 0-1 0 0,-1-1 0 0 0,1 0 0 0 0,0 1 1 0 0,0-1-1 0 0,0 0 0 0 0,1 0 0 0 0,0 0 1 0 0,0 0-1 0 0,0-1 0 0 0,1 1 0 0 0,-1-1 0 0 0,1 0 1 0 0,0 0-1 0 0,0 0 0 0 0,2 1 11 0 0,9 7-133 0 0,-1-1 1 0 0,2-1-1 0 0,-1 0 1 0 0,1-1-1 0 0,1-1 0 0 0,0 0 1 0 0,5 0 132 0 0,69 22-1918 0 0,-20-7-3137 0 0,-26-6-4432 0 0,-35-12 676 0 0</inkml:trace>
  <inkml:trace contextRef="#ctx0" brushRef="#br0" timeOffset="-103564.959">1 1485 10098 0 0,'0'0'2175'0'0,"0"0"-553"0"0,0 0-264 0 0,0 0-6 0 0,0 0-35 0 0,0 0-95 0 0,0 0-118 0 0,0 0-106 0 0,0 0-59 0 0,0 0-71 0 0,0 0-85 0 0,32-9-71 0 0,107-27-95 0 0,62 7 754 0 0,66 10 235 0 0,137 13-1606 0 0,-33 1 305 0 0,744-35 261 0 0,-565 22 11 0 0,-342 16-284 0 0,335 11 148 0 0,-39 2 206 0 0,-248-33-465 0 0,88 0 136 0 0,-278 33-306 0 0,-52-7 126 0 0,-14-2-3591 0 0,-10-1-7651 0 0,6-1-919 0 0</inkml:trace>
  <inkml:trace contextRef="#ctx0" brushRef="#br0" timeOffset="-97131.008">2738 4099 3177 0 0,'0'0'835'0'0,"0"0"-69"0"0,0 0 101 0 0,0 0 279 0 0,0 0 291 0 0,0 0 145 0 0,0 0-86 0 0,0 0-241 0 0,0 0-216 0 0,0 0-191 0 0,0 0-126 0 0,-5-6-105 0 0,-18-16-93 0 0,22 21-416 0 0,-1 0 0 0 0,1 0 0 0 0,-1 1 0 0 0,1-1 0 0 0,-1 0-1 0 0,0 1 1 0 0,1-1 0 0 0,-1 1 0 0 0,0 0 0 0 0,0-1 0 0 0,1 1 0 0 0,-1 0-1 0 0,0 0 1 0 0,1 0 0 0 0,-1 0 0 0 0,0 1 0 0 0,0-1 0 0 0,1 0-1 0 0,-1 1 1 0 0,0-1 0 0 0,1 1 0 0 0,-1-1 0 0 0,0 1 0 0 0,1 0-1 0 0,-1 0 1 0 0,1 0 0 0 0,0 0 0 0 0,-1 0 0 0 0,0 0-108 0 0,-2 2 140 0 0,-15 9 237 0 0,0 0-1 0 0,1 2 1 0 0,1 0 0 0 0,0 1 0 0 0,1 1-1 0 0,1 1 1 0 0,0 0 0 0 0,-4 7-377 0 0,-4 3 299 0 0,13-12-112 0 0,0 0 0 0 0,0 1 0 0 0,2-1 0 0 0,0 2 1 0 0,1-1-1 0 0,1 1 0 0 0,0 0 0 0 0,1 1 0 0 0,1-1 1 0 0,0 1-1 0 0,2 0 0 0 0,0 0 0 0 0,1 15-187 0 0,-5 16 360 0 0,-1 109 367 0 0,34-62-207 0 0,-20-82-421 0 0,0 0-1 0 0,0-1 0 0 0,2 1 1 0 0,0-2-1 0 0,0 1 1 0 0,1-1-1 0 0,0-1 0 0 0,5 3-98 0 0,89 57 727 0 0,4-34 96 0 0,121 7-40 0 0,-218-43-727 0 0,-1-1 1 0 0,0 0 0 0 0,1-1-1 0 0,-1 0 1 0 0,1-1 0 0 0,-1 0 0 0 0,0 0-1 0 0,0-1 1 0 0,0 0 0 0 0,0-1-1 0 0,-1 0 1 0 0,6-4-57 0 0,55-40 273 0 0,-17-19-31 0 0,54-161-96 0 0,-99 211-128 0 0,-2 1 1 0 0,0-1-1 0 0,0 0 0 0 0,-2-1 0 0 0,0 1 0 0 0,-1-1 0 0 0,-1 0 0 0 0,-1 1 0 0 0,0-1 0 0 0,-1 0 0 0 0,-1 0 1 0 0,-1 0-1 0 0,0 0 0 0 0,-2-2-18 0 0,-6-10 3 0 0,-2 0 0 0 0,0 1 1 0 0,-2 0-1 0 0,-2 1 0 0 0,0 1 1 0 0,-2 0-1 0 0,-1 2 0 0 0,-10-12-3 0 0,-84-80-37 0 0,109 112 22 0 0,0 1 0 0 0,-1 0 0 0 0,0 0 0 0 0,0 0 0 0 0,0 0 0 0 0,0 1-1 0 0,0 0 1 0 0,-1 0 0 0 0,0 0 0 0 0,1 1 0 0 0,-1 0 0 0 0,0 0 0 0 0,0 0 0 0 0,0 1 0 0 0,0 0 0 0 0,-2 0 15 0 0,-81 8-386 0 0,-98 85-1587 0 0,169-83 1423 0 0,-11 8-3467 0 0,28-10-6970 0 0,1-7-375 0 0</inkml:trace>
  <inkml:trace contextRef="#ctx0" brushRef="#br0" timeOffset="-95246.652">3128 4993 0 0 0,'0'0'492'0'0,"0"0"227"0"0,0 0 148 0 0,0 0 108 0 0,0 0 48 0 0,0 0 65 0 0,0 0 80 0 0,0 0 16 0 0,0 0 67 0 0,0 0 5 0 0,0 0-3 0 0,-4-6 23 0 0,-12-18-34 0 0,31 37 8634 0 0,27 13-6494 0 0,23 18-2944 0 0,-34-16-62 0 0,-1 2-1 0 0,-2 2 1 0 0,-1 0 0 0 0,13 22-376 0 0,70 154 929 0 0,-63-107-671 0 0,24 9-2 0 0,33 35 68 0 0,47 38-76 0 0,-71-73-64 0 0,19 34-11 0 0,45 59 35 0 0,-63-78-164 0 0,-31-33 86 0 0,20 29-38 0 0,-41-77-84 0 0,-12-21 22 0 0,-3 6-34 0 0,38 35 35 0 0,19 12-23 0 0,-38-32 40 0 0,19 19-63 0 0,11 32-22 0 0,-48-62 68 0 0,-6-4-1187 0 0,-9-28 802 0 0,0-1-91 0 0,0 0-177 0 0,-5 2-3705 0 0,0-1-2601 0 0,4 0-5482 0 0</inkml:trace>
  <inkml:trace contextRef="#ctx0" brushRef="#br0" timeOffset="-93352.982">5117 7166 0 0 0,'0'0'960'0'0,"0"0"115"0"0,0 0 264 0 0,0 0 256 0 0,0 0 132 0 0,0 0-43 0 0,0 0-146 0 0,0 0-135 0 0,0 0-161 0 0,0 0-198 0 0,0 0-109 0 0,1-3-108 0 0,0 2-709 0 0,0 0 1 0 0,-1 0 0 0 0,1 0-1 0 0,-1 0 1 0 0,1 0 0 0 0,-1 0-1 0 0,0 0 1 0 0,1 1 0 0 0,-1-1 0 0 0,0 0-1 0 0,0 0 1 0 0,1 0 0 0 0,-1 0-1 0 0,0-1 1 0 0,0 1 0 0 0,0 0-1 0 0,0 0 1 0 0,0 0 0 0 0,-1 0-1 0 0,1 0 1 0 0,0 0 0 0 0,0 0 0 0 0,-1 0-1 0 0,1 1 1 0 0,0-1 0 0 0,-1 0-1 0 0,1 0 1 0 0,-1 0 0 0 0,1 0-1 0 0,-1 0 1 0 0,0 0 0 0 0,1 1-1 0 0,-1-1 1 0 0,0 0 0 0 0,0 1 0 0 0,0-1-119 0 0,-2-2 229 0 0,-1 1 0 0 0,0-1 0 0 0,0 1 0 0 0,0 0 0 0 0,0 0 0 0 0,0 1 0 0 0,-1-1 0 0 0,1 1 0 0 0,0 0 0 0 0,-1 0 0 0 0,1 0 0 0 0,-1 1 0 0 0,1 0 0 0 0,-1-1 0 0 0,1 2 0 0 0,-1-1 0 0 0,1 0 0 0 0,-1 1 0 0 0,1 0-229 0 0,-16-1 430 0 0,11 2-312 0 0,1-1 0 0 0,0 1 0 0 0,-1 0 1 0 0,1 1-1 0 0,0 0 0 0 0,0 1 1 0 0,1-1-1 0 0,-1 1 0 0 0,1 1 0 0 0,-1-1 1 0 0,2 1-1 0 0,-1 1 0 0 0,0-1 1 0 0,1 1-1 0 0,-3 4-118 0 0,-39 28 243 0 0,-40 37 383 0 0,14 36 394 0 0,72-105-967 0 0,-69 179 1168 0 0,65-158-1113 0 0,1 1 0 0 0,1 0 0 0 0,2 0 1 0 0,1 0-1 0 0,1 1 0 0 0,4 20-108 0 0,-1-33 51 0 0,1 0-1 0 0,1 0 1 0 0,1 0-1 0 0,0 0 1 0 0,1-1-1 0 0,0 0 1 0 0,1-1-1 0 0,1 0 1 0 0,1 0 0 0 0,5 6-51 0 0,43 69 324 0 0,50 14-38 0 0,-78-81-208 0 0,-21-15-43 0 0,-1-1 0 0 0,1 0 0 0 0,0 0 0 0 0,1-1 0 0 0,-1 0 0 0 0,1-1 0 0 0,0 0-1 0 0,0 0 1 0 0,7 1-35 0 0,-3-2 31 0 0,-1 0-1 0 0,1-1 0 0 0,0 0 0 0 0,0-1 0 0 0,0-1 0 0 0,0 0 1 0 0,0-1-1 0 0,0-1 0 0 0,0 0 0 0 0,-1 0 0 0 0,1-2 0 0 0,-1 1 0 0 0,1-2-30 0 0,92-57 279 0 0,-48-5-125 0 0,-43 46-127 0 0,-2-2 0 0 0,-1 1 1 0 0,0-2-1 0 0,-2 1 1 0 0,-1-1-1 0 0,0-1 0 0 0,-2 0 1 0 0,-1 0-1 0 0,0-9-27 0 0,0-24 16 0 0,-3 0 0 0 0,-2-1 0 0 0,-3 1-1 0 0,-3 0 1 0 0,-5-20-16 0 0,8 65 1 0 0,-1 0 1 0 0,0 1-1 0 0,-1 0 0 0 0,0 0 1 0 0,-1 0-1 0 0,0 0 0 0 0,-1 1 1 0 0,0 0-1 0 0,-1 0 0 0 0,0 0 1 0 0,-1 1-1 0 0,0 0 0 0 0,-1 0 1 0 0,0 1-1 0 0,-3-2-1 0 0,-4-2-3 0 0,8 6-12 0 0,0 0 0 0 0,0 1-1 0 0,0 0 1 0 0,0 1 0 0 0,-1-1 0 0 0,0 2 0 0 0,-1-1 0 0 0,1 1-1 0 0,-1 1 1 0 0,-2-1 15 0 0,-10-2-360 0 0,-1 2-1 0 0,0 0 0 0 0,0 1 0 0 0,-1 2 1 0 0,1 0-1 0 0,0 2 0 0 0,0 0 0 0 0,-3 2 361 0 0,0 8-3257 0 0,12-1-6206 0 0,11-6-2646 0 0</inkml:trace>
  <inkml:trace contextRef="#ctx0" brushRef="#br0" timeOffset="-91904.24">5001 7298 0 0 0,'0'0'371'0'0,"0"0"309"0"0,0 0 119 0 0,0 0 22 0 0,0 0 33 0 0,0 0 34 0 0,0 0 75 0 0,0 0 112 0 0,0 0 62 0 0,-7-14 16 0 0,-22-43-33 0 0,17 14 8044 0 0,34 32-7305 0 0,-11 6-1621 0 0,1 0-1 0 0,-1 0 0 0 0,1 1 0 0 0,0 1 0 0 0,0 0 0 0 0,1 1 0 0 0,-1 0 0 0 0,1 1 0 0 0,-1 0 0 0 0,1 1 0 0 0,-1 1 0 0 0,4 0-237 0 0,34 45 548 0 0,-32-23-384 0 0,57 93 544 0 0,-27-3-480 0 0,-27-62-722 0 0,-21-51 194 0 0,2 0-426 0 0,-2 0-3448 0 0,0 0-4497 0 0,0-3-1741 0 0</inkml:trace>
  <inkml:trace contextRef="#ctx0" brushRef="#br0" timeOffset="-89195.66">5041 7162 0 0 0,'0'0'2158'0'0,"0"0"-681"0"0,0 0-143 0 0,0 0 65 0 0,0 0 27 0 0,0 0 37 0 0,0 0-123 0 0,-32 29-212 0 0,-102 95-224 0 0,116-109-604 0 0,0 1 0 0 0,0 1-1 0 0,2 1 1 0 0,0 0 0 0 0,2 1-1 0 0,0 1 1 0 0,-11 20-300 0 0,22-36 55 0 0,0 0 0 0 0,1 1 0 0 0,0-1 0 0 0,0 0 0 0 0,0 1 0 0 0,0 0 0 0 0,1 0 0 0 0,-1-1 0 0 0,1 1 0 0 0,1 0 0 0 0,-1 0 0 0 0,1 0 0 0 0,0 0 0 0 0,0 0 0 0 0,0 0 0 0 0,0 0 0 0 0,1 0-55 0 0,3-2 40 0 0,-1-1-1 0 0,1 0 1 0 0,-1 0 0 0 0,1-1 0 0 0,0 1-1 0 0,0-1 1 0 0,0 1 0 0 0,-1-1 0 0 0,1-1-1 0 0,1 1 1 0 0,-1 0 0 0 0,0-1 0 0 0,0 0-1 0 0,0 0 1 0 0,0 0 0 0 0,0 0 0 0 0,0-1-1 0 0,0 0 1 0 0,0 0 0 0 0,2 0-40 0 0,94-56 292 0 0,77-65-360 0 0,-176 122 155 0 0,-1 0 110 0 0,0 0 67 0 0,-15 0-209 0 0,4 4-148 0 0,0 0-1 0 0,0 1 1 0 0,1 0 0 0 0,-1 1 0 0 0,1 0 0 0 0,1 0 0 0 0,-1 1 0 0 0,1 0 0 0 0,0 1 0 0 0,-1 2 93 0 0,-14 10-90 0 0,13-11 59 0 0,-95 96-202 0 0,106-105 217 0 0,-1 1-1 0 0,1-1 0 0 0,0 0 0 0 0,-1 1 1 0 0,1-1-1 0 0,-1 1 0 0 0,1-1 0 0 0,0 0 1 0 0,0 1-1 0 0,-1-1 0 0 0,1 1 0 0 0,0-1 1 0 0,0 1-1 0 0,-1-1 0 0 0,1 1 0 0 0,0-1 1 0 0,0 1-1 0 0,0-1 0 0 0,0 1 1 0 0,0 0-1 0 0,0-1 0 0 0,0 1 0 0 0,0-1 1 0 0,0 1-1 0 0,0-1 0 0 0,0 1 0 0 0,0-1 1 0 0,0 1-1 0 0,0-1 0 0 0,0 1 0 0 0,1-1 1 0 0,-1 1-1 0 0,0-1 0 0 0,0 1 0 0 0,1-1 1 0 0,-1 1-1 0 0,0-1 0 0 0,1 1 0 0 0,-1-1 1 0 0,0 0-1 0 0,1 1 0 0 0,-1-1 0 0 0,1 0 1 0 0,-1 1-1 0 0,1-1 0 0 0,-1 0 0 0 0,0 1 1 0 0,1-1-1 0 0,-1 0 0 0 0,1 0 0 0 0,-1 0 1 0 0,1 1-1 0 0,0-1 0 0 0,-1 0 0 0 0,1 0 1 0 0,-1 0-1 0 0,1 0 0 0 0,-1 0 0 0 0,1 0 1 0 0,-1 0-1 0 0,1 0 0 0 0,-1 0 0 0 0,1 0 1 0 0,-1-1-1 0 0,1 1 0 0 0,-1 0 0 0 0,1 0 1 0 0,0 0 16 0 0,38-11-117 0 0,127-110-416 0 0,-44 7-870 0 0,-122 114 1385 0 0,0-1 0 0 0,0 0 1 0 0,0 1-1 0 0,0-1 0 0 0,1 1 0 0 0,-1-1 1 0 0,0 1-1 0 0,0-1 0 0 0,0 0 0 0 0,0 1 0 0 0,0-1 1 0 0,-1 1-1 0 0,1-1 0 0 0,0 0 0 0 0,0 1 0 0 0,0-1 1 0 0,0 1-1 0 0,-1-1 0 0 0,1 1 0 0 0,0-1 1 0 0,0 1-1 0 0,-1-1 0 0 0,1 1 0 0 0,0-1 0 0 0,-1 1 1 0 0,1-1-1 0 0,-1 1 0 0 0,1-1 0 0 0,-1 1 0 0 0,1 0 1 0 0,-1-1-1 0 0,1 1 0 0 0,-1 0 0 0 0,1 0 0 0 0,-1-1 1 0 0,1 1-1 0 0,-1 0 0 0 0,1 0 0 0 0,-1 0 1 0 0,1-1-1 0 0,-1 1 0 0 0,0 0 0 0 0,1 0 0 0 0,-1 0 1 0 0,1 0-1 0 0,-1 0 0 0 0,0 0 0 0 0,1 0 0 0 0,-1 1 1 0 0,1-1-1 0 0,-1 0 0 0 0,1 0 0 0 0,-1 0 0 0 0,0 0 1 0 0,1 1-1 0 0,-1-1 0 0 0,1 0 0 0 0,-1 1 1 0 0,1-1-1 0 0,-1 0 0 0 0,1 1 0 0 0,0-1 0 0 0,-1 1 1 0 0,1-1-1 0 0,-1 1 18 0 0,-115 78-850 0 0,-113 134 2099 0 0,211-189-1078 0 0,41-15-112 0 0,-14-11 4 0 0,0 0-1 0 0,0-1 0 0 0,-1 0 0 0 0,1 0 1 0 0,-1-1-1 0 0,0 0 0 0 0,0-1 0 0 0,0 0 1 0 0,-1 0-1 0 0,1-1 0 0 0,-1 0 0 0 0,5-6-62 0 0,-3 6 32 0 0,54-45-8 0 0,-21 20 183 0 0,-3-1 0 0 0,0-3-1 0 0,28-34-206 0 0,-44 23 592 0 0,-52 46-460 0 0,-104 98-633 0 0,-109 153 341 0 0,149-148 859 0 0,94-103-696 0 0,-1 0 0 0 0,1 0 0 0 0,-1 0 1 0 0,0 0-1 0 0,1 1 0 0 0,-1-1 0 0 0,0 0 0 0 0,1 0 1 0 0,-1 0-1 0 0,0 0 0 0 0,1 1 0 0 0,-1-1 1 0 0,0 0-1 0 0,0 0 0 0 0,1 1 0 0 0,-1-1 0 0 0,0 0 1 0 0,0 1-1 0 0,1-1 0 0 0,-1 0 0 0 0,0 0 0 0 0,0 1 1 0 0,0-1-1 0 0,0 1 0 0 0,1-1 0 0 0,-1 0 1 0 0,0 1-1 0 0,0-1 0 0 0,0 0 0 0 0,0 1 0 0 0,0-1 1 0 0,0 0-1 0 0,0 1 0 0 0,0-1 0 0 0,0 1 0 0 0,0-1 1 0 0,0 0-1 0 0,0 1 0 0 0,0-1 0 0 0,-1 0 1 0 0,1 1-1 0 0,0-1 0 0 0,0 0 0 0 0,0 1 0 0 0,0-1 1 0 0,-1 0-1 0 0,1 1 0 0 0,0-1 0 0 0,0 0 0 0 0,-1 1 1 0 0,1-1-1 0 0,0 0 0 0 0,0 0 0 0 0,-1 1 1 0 0,1-1-1 0 0,0 0-3 0 0,32-13 367 0 0,74-69-309 0 0,-3-4 1 0 0,40-49-59 0 0,-77 72 84 0 0,-48 41 211 0 0,-17 20-2 0 0,-3 2-38 0 0,-67 40-312 0 0,57-31 58 0 0,-275 266-53 0 0,271-259 14 0 0,8-9 33 0 0,0 1-1 0 0,0-1 1 0 0,1 1 0 0 0,0 0-1 0 0,1 1 1 0 0,-1-1 0 0 0,2 1 0 0 0,-1 1-1 0 0,1-1 1 0 0,0 1 0 0 0,-2 9 5 0 0,35-11-292 0 0,80-52 646 0 0,-83 29-320 0 0,274-187-355 0 0,-255 170 355 0 0,49-42-47 0 0,-123 86-53 0 0,-259 262-408 0 0,209-192 556 0 0,31-16 318 0 0,78-65-754 0 0,89-89 567 0 0,-57 36-266 0 0,118-110 149 0 0,-149 128 350 0 0,-52 39-228 0 0,1 11-299 0 0,1 0 0 0 0,0 1 0 0 0,1 1 0 0 0,1 0-1 0 0,1 2 1 0 0,-4 5 81 0 0,-1 1-28 0 0,-16 18-32 0 0,2 2-1 0 0,2 1 1 0 0,2 2 0 0 0,-4 12 60 0 0,12 16 337 0 0,26-76-333 0 0,1 1-1 0 0,-1-1 1 0 0,0 0 0 0 0,1-1-1 0 0,-1 1 1 0 0,1 0 0 0 0,-1-1 0 0 0,1 1-1 0 0,-1-1 1 0 0,1 0 0 0 0,-1 0-1 0 0,1 0 1 0 0,-1 0 0 0 0,1 0-1 0 0,-1-1 1 0 0,1 1 0 0 0,-1-1 0 0 0,1 0-1 0 0,-1 1 1 0 0,0-1 0 0 0,1 0-1 0 0,-1 0 1 0 0,0-1 0 0 0,0 1-1 0 0,1 0 1 0 0,-1-1-4 0 0,253-162 75 0 0,-212 133-147 0 0,133-100-83 0 0,-199 142-188 0 0,-41 45 61 0 0,2 3-1 0 0,3 3 1 0 0,-17 25 282 0 0,51-58-34 0 0,-30 35 754 0 0,91-69 157 0 0,83-45-683 0 0,-106 49-540 0 0,-14 1 334 0 0,1-1-1 0 0,0 1 0 0 0,0 0 0 0 0,-1 0 0 0 0,1-1 1 0 0,0 1-1 0 0,0 0 0 0 0,-1-1 0 0 0,1 1 1 0 0,0 0-1 0 0,0-1 0 0 0,0 1 0 0 0,0 0 0 0 0,0-1 1 0 0,0 1-1 0 0,0 0 0 0 0,-1-1 0 0 0,1 1 0 0 0,0 0 1 0 0,0-1-1 0 0,0 1 0 0 0,0-1 0 0 0,1 1 1 0 0,-1 0-1 0 0,0-1 0 0 0,0 1 0 0 0,0 0 0 0 0,0-1 1 0 0,0 1-1 0 0,0 0 0 0 0,0-1 0 0 0,1 1 0 0 0,-1 0 1 0 0,0-1-1 0 0,0 1 0 0 0,0 0 0 0 0,1 0 1 0 0,-1-1-1 0 0,0 1 0 0 0,1 0 0 0 0,-1 0 0 0 0,0-1 1 0 0,0 1-1 0 0,1 0 0 0 0,-1 0 0 0 0,0 0 0 0 0,1 0 1 0 0,-1-1-1 0 0,0 1 0 0 0,1 0 0 0 0,-1 0 13 0 0,-7-9 155 0 0,1 0 0 0 0,-1-1 1 0 0,2 0-1 0 0,-1 0 0 0 0,1-1 0 0 0,1 1 0 0 0,0-1 0 0 0,0 0 0 0 0,1 0 0 0 0,1 0 0 0 0,0-1 0 0 0,0 1 0 0 0,1-1 1 0 0,0-5-157 0 0,-7-39 181 0 0,-93-365-1463 0 0,100 416 1307 0 0,0 0-1 0 0,0 0 1 0 0,-1 0-1 0 0,1 0 1 0 0,-1 0-1 0 0,0 1 1 0 0,-1-1-1 0 0,1 1 1 0 0,-1-1-1 0 0,0 1 1 0 0,0 0-1 0 0,0 0 1 0 0,0 0-1 0 0,-1 0 1 0 0,0 0-1 0 0,1 1 1 0 0,-1 0-1 0 0,-2-1-23 0 0,5 4-9 0 0,0 0 0 0 0,0 0 1 0 0,0 1-1 0 0,0-1 0 0 0,0 0 0 0 0,0 0 0 0 0,0 1 0 0 0,0-1 0 0 0,1 1 0 0 0,-1-1 0 0 0,0 1 0 0 0,0-1 1 0 0,0 1-1 0 0,0-1 0 0 0,1 1 0 0 0,-1 0 0 0 0,0 0 0 0 0,0-1 0 0 0,1 1 0 0 0,-1 0 0 0 0,1 0 0 0 0,-1 0 0 0 0,1 0 1 0 0,-1 0-1 0 0,1-1 0 0 0,-1 1 0 0 0,1 0 0 0 0,0 0 0 0 0,-1 0 0 0 0,1 0 0 0 0,0 0 0 0 0,0 0 0 0 0,0 0 1 0 0,0 1 8 0 0,-2 4-39 0 0,-15 58-147 0 0,4 0 0 0 0,1 2 0 0 0,4-1 0 0 0,3 1 0 0 0,2 0 0 0 0,4 0 0 0 0,3 7 186 0 0,-3 40-2222 0 0,8 74 295 0 0,-19-188 3376 0 0,6-5-1359 0 0,0-1 1 0 0,1 0 0 0 0,-1 0-1 0 0,1 0 1 0 0,1 0-1 0 0,-1 0 1 0 0,1-1 0 0 0,0 1-1 0 0,1-1 1 0 0,0 0 0 0 0,0 1-1 0 0,1-6-90 0 0,-4-16 269 0 0,-16-184 1347 0 0,12 76-1270 0 0,-17-104-53 0 0,25 240-292 0 0,1 0 0 0 0,-1 0 0 0 0,0 0 0 0 0,0 0 0 0 0,0 0 0 0 0,0 0 0 0 0,0 0 0 0 0,0 0 0 0 0,0-1 0 0 0,0 1 0 0 0,-1 0 0 0 0,1 0 0 0 0,0 0 0 0 0,-1 0 0 0 0,1 0 0 0 0,-1 0 0 0 0,1 0 0 0 0,-1 0 0 0 0,1 0 0 0 0,-1 0 0 0 0,0 0 0 0 0,0 1 0 0 0,1-1 0 0 0,-1 0 0 0 0,0 0 0 0 0,0 0 0 0 0,0 1 0 0 0,0-1 0 0 0,0 1 0 0 0,0-1 0 0 0,0 1-1 0 0,0-1 1 0 0,0 1 0 0 0,0-1 0 0 0,0 1 0 0 0,0 0 0 0 0,0 0 0 0 0,0-1 0 0 0,0 1 0 0 0,0 0 0 0 0,0 0 0 0 0,-1 0 0 0 0,1 0 0 0 0,0 0 0 0 0,0 0 0 0 0,0 1 0 0 0,0-1 0 0 0,0 0 0 0 0,0 1 0 0 0,0-1 0 0 0,0 0 0 0 0,0 1 0 0 0,-1 0-1 0 0,-47 94-932 0 0,38-61 810 0 0,2 0 0 0 0,2 1 1 0 0,0 0-1 0 0,3 0 0 0 0,1 1 0 0 0,1-1 1 0 0,3 13 121 0 0,-2-41-17 0 0,1 0-1 0 0,0-1 1 0 0,1 1 0 0 0,-1 0 0 0 0,1-1 0 0 0,0 1 0 0 0,1-1 0 0 0,0 1 0 0 0,0-1-1 0 0,0 0 1 0 0,1 0 0 0 0,0 0 0 0 0,0 0 0 0 0,0 0 0 0 0,1-1 0 0 0,0 1 0 0 0,0-1-1 0 0,0 0 1 0 0,1 0 0 0 0,0-1 0 0 0,0 1 0 0 0,0-1 0 0 0,0 0 0 0 0,1 0 0 0 0,-1-1-1 0 0,1 0 1 0 0,0 0 0 0 0,0 0 0 0 0,0-1 0 0 0,0 1 0 0 0,1-2 0 0 0,-1 1 17 0 0,-1-4 92 0 0,1 0 0 0 0,-1-1 0 0 0,0 1 0 0 0,-1-1 0 0 0,1-1 0 0 0,-1 1 1 0 0,1 0-1 0 0,-1-1 0 0 0,0 0 0 0 0,0 0 0 0 0,0 0 0 0 0,-1-1 0 0 0,0 1 1 0 0,1-1-1 0 0,-2 0 0 0 0,1 0 0 0 0,0 0 0 0 0,-1 0 0 0 0,0 0 0 0 0,0 0 0 0 0,-1-1 1 0 0,0 1-1 0 0,1-2-92 0 0,7-35 52 0 0,-2 0 0 0 0,-1-1 0 0 0,-3 1 0 0 0,-1-1 0 0 0,-2 0 0 0 0,-2-1-52 0 0,1-25-563 0 0,3-201-2576 0 0,-27 456 3309 0 0,13 167-23 0 0,25-261 251 0 0,-12-89-317 0 0,0 0 0 0 0,0 0 0 0 0,0 0 1 0 0,0 0-1 0 0,0-1 0 0 0,0 1 0 0 0,1 0 0 0 0,0-1 1 0 0,-1 1-1 0 0,1-1 0 0 0,0 0 0 0 0,0 1 0 0 0,0-1 1 0 0,1 0-1 0 0,-1 0 0 0 0,0 0 0 0 0,1-1 0 0 0,-1 1 1 0 0,1-1-1 0 0,0 1 0 0 0,0-1 0 0 0,-1 0 0 0 0,1 0 1 0 0,0 0-1 0 0,0 0 0 0 0,0-1 0 0 0,0 1 0 0 0,0-1 1 0 0,1 1-82 0 0,4-4 154 0 0,1-1 1 0 0,-1 1 0 0 0,1-2-1 0 0,-1 1 1 0 0,-1-1-1 0 0,1 0 1 0 0,-1 0 0 0 0,1-1-1 0 0,-1 0 1 0 0,-1 0-1 0 0,0-1 1 0 0,1 0 0 0 0,-2 0-1 0 0,1-1 1 0 0,-1 1 0 0 0,0-1-1 0 0,-1 0 1 0 0,0 0-1 0 0,0-1 1 0 0,-1 1 0 0 0,0-1-1 0 0,1-7-154 0 0,5-4 114 0 0,8-21-210 0 0,-2-2-1 0 0,-1 0 1 0 0,-3-1 0 0 0,-2 0 0 0 0,4-45 96 0 0,-11 81 23 0 0,0-9-374 0 0,-5 24-187 0 0,-42 120 125 0 0,42-117 425 0 0,-9 23-67 0 0,2 0-1 0 0,1 1 1 0 0,1 1 0 0 0,2-1-1 0 0,1 1 1 0 0,2 0-1 0 0,2 0 1 0 0,1 4 55 0 0,0-37-11 0 0,0 0 1 0 0,0 0-1 0 0,0 0 1 0 0,0 1-1 0 0,1-1 1 0 0,-1 0-1 0 0,1 0 0 0 0,0 0 1 0 0,-1 0-1 0 0,1 0 1 0 0,0 0-1 0 0,0 0 1 0 0,1 0-1 0 0,-1 0 1 0 0,0 0-1 0 0,0-1 0 0 0,1 1 1 0 0,-1 0-1 0 0,1-1 1 0 0,0 1-1 0 0,-1-1 1 0 0,1 0-1 0 0,0 0 1 0 0,0 1-1 0 0,0-1 0 0 0,0 0 1 0 0,0 0-1 0 0,0-1 1 0 0,0 1-1 0 0,0 0 1 0 0,0-1-1 0 0,0 1 1 0 0,1-1-1 0 0,-1 0 0 0 0,0 0 1 0 0,0 0-1 0 0,0 0 1 0 0,1 0-1 0 0,-1 0 1 0 0,0 0-1 0 0,1-1 11 0 0,81-39 569 0 0,-52 9-435 0 0,-2-1-1 0 0,-1-2 1 0 0,-1-1 0 0 0,-2-1 0 0 0,1-5-134 0 0,-13 21 14 0 0,2 4-13 0 0,-16 16 83 0 0,-1 5 191 0 0,-56 95 114 0 0,0-4-2042 0 0,38-25-6595 0 0,19-60-272 0 0</inkml:trace>
  <inkml:trace contextRef="#ctx0" brushRef="#br0" timeOffset="-86794.746">2475 4360 3441 0 0,'0'0'1084'0'0,"0"0"-52"0"0,0 0 8 0 0,0 0 170 0 0,0 0 154 0 0,0 0 25 0 0,0 0-70 0 0,0 0-157 0 0,0 0-196 0 0,0 0-218 0 0,0 0-226 0 0,-2-8-184 0 0,-1 0-298 0 0,-3-9 193 0 0,0 51 34 0 0,3-13-167 0 0,-3 34-6 0 0,-2 0 0 0 0,-3-1 1 0 0,-2 0-1 0 0,-2-1 0 0 0,-13 29-94 0 0,-5-37 518 0 0,36-69-484 0 0,90-214 256 0 0,9-7-384 0 0,-56 123 258 0 0,-46 121 28 0 0,0 1 67 0 0,0 0 16 0 0,-10 41-530 0 0,-49 472-521 0 0,49-438 772 0 0,18-77-224 0 0,58-100 276 0 0,-28 28-143 0 0,-3-3 1 0 0,-4 0-1 0 0,-3-2 0 0 0,14-71 95 0 0,-29 43 340 0 0,-25 111-102 0 0,-22 74-458 0 0,-12 63-1031 0 0,7 1 1 0 0,5 3-1 0 0,-6 91 1251 0 0,38-200 291 0 0,17-39 297 0 0,43-102 711 0 0,227-541 11 0 0,-259 566-380 0 0,-26 79-576 0 0,0 4-87 0 0,-52 150-413 0 0,-66 297-606 0 0,108-380 697 0 0,18-74-119 0 0,60-106 432 0 0,52-141-264 0 0,-82 151-18 0 0,-30 87-223 0 0,-130 403-1012 0 0,88-272 1737 0 0,45-122-425 0 0,6-19 91 0 0,-1 0 0 0 0,-2-1 0 0 0,0 0 1 0 0,-2-1-1 0 0,10-26-144 0 0,-5 12 64 0 0,82-170-218 0 0,-87 176 147 0 0,-12 33 19 0 0,0 0 1 0 0,-1 0-1 0 0,1 0 0 0 0,0 0 1 0 0,0 0-1 0 0,-1 0 0 0 0,1 0 0 0 0,0 0 1 0 0,-1 0-1 0 0,1 0 0 0 0,0 0 1 0 0,0-1-1 0 0,-1 1 0 0 0,1 0 1 0 0,0 0-1 0 0,0 0 0 0 0,0 0 1 0 0,-1 0-1 0 0,1-1 0 0 0,0 1 0 0 0,0 0 1 0 0,-1 0-13 0 0,-66 160-652 0 0,-35 145-619 0 0,95-272 1909 0 0,17-34-439 0 0,32-64 491 0 0,177-330 128 0 0,-222 423-120 0 0,-86 196-781 0 0,8 61-309 0 0,86-267 174 0 0,14-45 78 0 0,-18 26 161 0 0,204-351-484 0 0,-194 339 414 0 0,-12 22 96 0 0,-14 27 11 0 0,13-32-102 0 0,-78 191-16 0 0,64-137-268 0 0,16-57-71 0 0,33-36-10683 0 0,-24 26 5658 0 0</inkml:trace>
  <inkml:trace contextRef="#ctx0" brushRef="#br0" timeOffset="-86549.256">2937 4585 19764 0 0,'0'0'-1992'0'0,"0"0"-1729"0"0,0 0-816 0 0,0 0 56 0 0,0 0-552 0 0,0 0 5033 0 0</inkml:trace>
  <inkml:trace contextRef="#ctx0" brushRef="#br0" timeOffset="-85243.799">2977 4673 8394 0 0,'0'0'701'0'0,"0"0"-429"0"0,0 0-70 0 0,0 0 208 0 0,0 0 160 0 0,0 0 73 0 0,-24 31 17 0 0,-72 96-57 0 0,63-84 468 0 0,32-41-606 0 0,1-2-72 0 0,5-30 690 0 0,43-117 1252 0 0,-80 183-1957 0 0,-67 74-275 0 0,59-87 1013 0 0,40-23-937 0 0,0 0-141 0 0,3-11-319 0 0,92-80-410 0 0,-94 116 746 0 0,-85 148 513 0 0,71-140-724 0 0,32-40 29 0 0,103-105 96 0 0,-30 51-170 0 0,-62 46 242 0 0,-30 15 30 0 0,0 0 33 0 0,0 0 56 0 0,0 0 28 0 0,0 0 6 0 0,0 0-2 0 0,0 0-32 0 0,0 0-38 0 0,0 0-24 0 0,0 0-17 0 0,0 0-6 0 0,0 0 9 0 0,2-19-70 0 0,2-1 0 0 0,0 1 0 0 0,1 0 0 0 0,1 1 0 0 0,0-1 0 0 0,1 1 0 0 0,2 0 0 0 0,-1 1 0 0 0,11-14-14 0 0,3-21-333 0 0,-22 52 334 0 0,-6-7-59 0 0,4 6 40 0 0,0 0 15 0 0,0 0 0 0 0,0 0 0 0 0,-1 0 0 0 0,1 0 0 0 0,0 1 0 0 0,0-1-1 0 0,-1 1 1 0 0,1-1 0 0 0,0 1 0 0 0,-1 0 0 0 0,1 0 0 0 0,-1 0 0 0 0,1 0 0 0 0,0 0 0 0 0,-1 1 0 0 0,1-1 0 0 0,0 1 0 0 0,-1-1 0 0 0,1 1 0 0 0,0 0 0 0 0,0 0 0 0 0,-1 0 0 0 0,1 0 0 0 0,0 1 0 0 0,-1 0 3 0 0,-17 64-249 0 0,46-71-79 0 0,-8-16 361 0 0,-1-1 0 0 0,-1-1 0 0 0,-2 0 0 0 0,0-1 1 0 0,-1-1-1 0 0,-2 0 0 0 0,5-14-33 0 0,-13 30 25 0 0,-1-1 0 0 0,0 0 0 0 0,0 0 1 0 0,-1 0-1 0 0,0 0 0 0 0,-1 0 0 0 0,0 0 0 0 0,0 0 1 0 0,-1 0-1 0 0,-1-1-25 0 0,0 5 6 0 0,-1 1 1 0 0,-1-1-1 0 0,1 1 1 0 0,-1 0-1 0 0,0 0 0 0 0,0 0 1 0 0,0 0-1 0 0,-1 1 1 0 0,0 0-1 0 0,0 0 0 0 0,0 0 1 0 0,0 1-1 0 0,0-1 1 0 0,-1 1-1 0 0,0 0 0 0 0,1 1 1 0 0,-1 0-1 0 0,0 0 1 0 0,0 0-1 0 0,-1 0 0 0 0,1 1 1 0 0,0 0-1 0 0,0 0 1 0 0,-1 1-1 0 0,-3 0-6 0 0,7 3-25 0 0,1-1 0 0 0,-1 1 0 0 0,1 1 0 0 0,0-1 0 0 0,0 0 0 0 0,0 0 0 0 0,1 1 0 0 0,-1-1 0 0 0,1 1 0 0 0,-1 0-1 0 0,1-1 1 0 0,1 1 0 0 0,-1 0 0 0 0,0 0 0 0 0,1-1 0 0 0,0 1 0 0 0,0 0 0 0 0,0 0 25 0 0,-1-1-9 0 0,0 0 0 0 0,0 1 0 0 0,1-1-1 0 0,0 0 1 0 0,0 0 0 0 0,-1 1 0 0 0,2-1 0 0 0,-1 0-1 0 0,0 0 1 0 0,1 1 0 0 0,-1-1 0 0 0,1 0 0 0 0,0 0-1 0 0,0 0 1 0 0,1 0 0 0 0,-1 0 0 0 0,0 0 0 0 0,1 0-1 0 0,0 0 1 0 0,0-1 0 0 0,0 1 0 0 0,0 0 0 0 0,0-1 0 0 0,0 0-1 0 0,0 1 1 0 0,1-1 0 0 0,0 0 0 0 0,-1 0 0 0 0,1-1-1 0 0,0 1 1 0 0,0 0 0 0 0,0-1 0 0 0,0 0 0 0 0,0 0-1 0 0,0 0 1 0 0,0 0 0 0 0,0 0 0 0 0,1 0 9 0 0,89 2 81 0 0,-90-2-76 0 0,-1-1 0 0 0,0 0 0 0 0,0 1 0 0 0,0-1 0 0 0,0 1 0 0 0,0-1 0 0 0,0 1 0 0 0,0 0 0 0 0,0 0 0 0 0,0 0 0 0 0,0 0 0 0 0,0 0 0 0 0,-1 1 0 0 0,1-1 0 0 0,0 0 0 0 0,-1 1 0 0 0,1-1 0 0 0,-1 1 0 0 0,0 0 0 0 0,1-1 0 0 0,-1 1 0 0 0,0 0 0 0 0,0 0 0 0 0,0 0 0 0 0,0 0 0 0 0,0 0-1 0 0,-1 0 1 0 0,1 0 0 0 0,-1 0 0 0 0,1 0 0 0 0,-1 0 0 0 0,0 1-5 0 0,6 75 133 0 0,-6-65-121 0 0,-3 11 21 0 0,0 0-1 0 0,-1-1 1 0 0,-1 1-1 0 0,-2-1 1 0 0,0 0-1 0 0,-1-1 0 0 0,-9 16-32 0 0,-12 40 156 0 0,3-136-1287 0 0,27 56 1110 0 0,-1-1 0 0 0,0 0 0 0 0,1 1 1 0 0,0-1-1 0 0,0 1 0 0 0,0-1 0 0 0,0 1 0 0 0,0-1 0 0 0,0 1 0 0 0,0 0 1 0 0,1 0-1 0 0,-1-1 0 0 0,1 1 0 0 0,0 0 0 0 0,0 0 0 0 0,0 1 0 0 0,0-1 0 0 0,0 0 1 0 0,0 0-1 0 0,0 1 0 0 0,0 0 0 0 0,1-1 0 0 0,-1 1 0 0 0,0 0 0 0 0,1 0 1 0 0,-1 0-1 0 0,1 0 0 0 0,0 1 0 0 0,-1-1 0 0 0,1 1 0 0 0,-1 0 0 0 0,1-1 0 0 0,0 1 1 0 0,0 0 20 0 0,5 34 382 0 0,-8-29-385 0 0,0-1-1 0 0,0 1 1 0 0,0-1-1 0 0,0 1 1 0 0,-1-1 0 0 0,1 1-1 0 0,-1-1 1 0 0,-1 0-1 0 0,1 1 1 0 0,0-1-1 0 0,-1 0 1 0 0,0 0-1 0 0,0 0 1 0 0,0 0-1 0 0,-1 0 1 0 0,1 0 0 0 0,-1-1-1 0 0,0 1 1 0 0,0-1-1 0 0,0 0 1 0 0,0 0-1 0 0,-4 3 4 0 0,-2-6-1781 0 0,5 0-3080 0 0,3 0-5274 0 0</inkml:trace>
  <inkml:trace contextRef="#ctx0" brushRef="#br0" timeOffset="-76742.39">4454 5881 0 0 0,'0'0'0'0'0,"0"0"0"0"0,0 0 0 0 0,0 0 0 0 0,0 0 0 0 0,0 0 0 0 0,0 0 0 0 0,0 0 0 0 0,0 0 0 0 0</inkml:trace>
  <inkml:trace contextRef="#ctx0" brushRef="#br0" timeOffset="-53856.695">4885 8668 0 0 0,'0'0'199'0'0,"0"0"408"0"0,0 0 99 0 0,0 0 33 0 0,0 0 1 0 0,0 0-57 0 0,0 0 7 0 0,0 0-28 0 0,0 0 85 0 0,0 0 135 0 0,-3 0 46 0 0,-5 1-519 0 0,2 1 2399 0 0,1-2 4325 0 0,5 0-6558 0 0,0 0-46 0 0,9-15 4452 0 0,26-6-5028 0 0,-20 13 484 0 0,6-5-317 0 0,-1 2 0 0 0,1 1 1 0 0,1 0-1 0 0,0 1 0 0 0,0 2 0 0 0,10-2-120 0 0,10 8 96 0 0,-42 1-120 0 0,0 1 4 0 0,0 5 62 0 0,0 1 0 0 0,-1-1 0 0 0,0 1 0 0 0,0-1 0 0 0,0 0-1 0 0,-1 0 1 0 0,0 0 0 0 0,0 0 0 0 0,-1 0 0 0 0,1 0 0 0 0,-1 0 0 0 0,0-1-1 0 0,-2 3-41 0 0,-3 5 26 0 0,-82 161 253 0 0,87-103-149 0 0,6-69-59 0 0,1 0-1 0 0,-1-1 1 0 0,1 0-1 0 0,0 0 1 0 0,0 0 0 0 0,0 0-1 0 0,-1-1 1 0 0,1 1-1 0 0,0-1 1 0 0,0 0-1 0 0,0 0 1 0 0,0-1-1 0 0,0 1 1 0 0,0-1-1 0 0,0 0 1 0 0,-1 0 0 0 0,1 0-1 0 0,0 0 1 0 0,-1-1-1 0 0,1 0-70 0 0,73-41 1170 0 0,-71 47-13565 0 0,-4-1 674 0 0</inkml:trace>
  <inkml:trace contextRef="#ctx0" brushRef="#br0" timeOffset="-52682.796">5691 7685 6577 0 0,'0'0'1598'0'0,"0"0"-274"0"0,0 0-87 0 0,0 0 40 0 0,0 0 128 0 0,0 0 50 0 0,0 0-154 0 0,0 0-189 0 0,0 0-213 0 0,0 0-185 0 0,0 0-73 0 0,0 0-10 0 0,0 0-10 0 0,-4 2-24 0 0,2-1-485 0 0,0 0 1 0 0,0 1 0 0 0,0 0 0 0 0,1-1 0 0 0,-1 1 0 0 0,1 0-1 0 0,-1 0 1 0 0,1 0 0 0 0,-1 0 0 0 0,1 0 0 0 0,0 0 0 0 0,0 0 0 0 0,0 0-1 0 0,0 0 1 0 0,1 1 0 0 0,-1-1 0 0 0,0 0 0 0 0,1 1 0 0 0,0-1-1 0 0,-1 0 1 0 0,1 1 0 0 0,0-1 0 0 0,0 1 0 0 0,1-1 0 0 0,-1 0 0 0 0,0 1-113 0 0,0 274 2519 0 0,-33-131-2190 0 0,31-220 1672 0 0,4 27-1943 0 0,2 0 1 0 0,2 0 0 0 0,2 0 0 0 0,2 1 0 0 0,2 0 0 0 0,9-17-59 0 0,16-23 172 0 0,-35 86-176 0 0,-1-1 1 0 0,1 1-1 0 0,0 0 1 0 0,0 0-1 0 0,0 0 1 0 0,0 0-1 0 0,0 0 1 0 0,0 0-1 0 0,-1 0 1 0 0,1 0-1 0 0,0 1 1 0 0,0-1-1 0 0,0 1 1 0 0,0-1-1 0 0,-1 1 1 0 0,1 0-1 0 0,0 0 1 0 0,-1 0-1 0 0,1 0 1 0 0,0 0-1 0 0,-1 0 0 0 0,1 0 1 0 0,-1 0-1 0 0,0 1 1 0 0,1-1-1 0 0,-1 1 1 0 0,0-1-1 0 0,0 1 1 0 0,0-1-1 0 0,0 1 1 0 0,0 0-1 0 0,0-1 1 0 0,-1 1-1 0 0,1 0 1 0 0,0 0-1 0 0,-1 0 4 0 0,2-1-1 0 0,13 23 20 0 0,0 0-1 0 0,-1 1 1 0 0,-2 0 0 0 0,0 1 0 0 0,-2 1-1 0 0,2 7-18 0 0,-1-2-41 0 0,16 41 47 0 0,0-110 310 0 0,108-270-170 0 0,-133 304-152 0 0,-1 0 0 0 0,1 0 0 0 0,0 1 0 0 0,0-1 0 0 0,0 0 0 0 0,0 1 1 0 0,1 0-1 0 0,-1-1 0 0 0,1 1 0 0 0,-1 0 0 0 0,1 0 0 0 0,0 1 0 0 0,0-1 0 0 0,0 0 1 0 0,0 1-1 0 0,0 0 0 0 0,0 0 0 0 0,0 0 0 0 0,0 0 0 0 0,1 0 0 0 0,-1 1 0 0 0,1-1 6 0 0,-2 3 4 0 0,1 0-1 0 0,0 0 0 0 0,-1 0 0 0 0,1 1 0 0 0,-1-1 0 0 0,0 1 0 0 0,1 0 0 0 0,-1-1 1 0 0,0 1-1 0 0,-1 0 0 0 0,1 0 0 0 0,-1 0 0 0 0,1 0 0 0 0,-1 1 0 0 0,0-1 0 0 0,0 0 1 0 0,0 0-1 0 0,0 1 0 0 0,-1 1-3 0 0,2 0 15 0 0,34 209 260 0 0,-25-120-193 0 0,0-53-2094 0 0,-18-48-683 0 0,-1 3-5214 0 0,5 1-4100 0 0</inkml:trace>
  <inkml:trace contextRef="#ctx0" brushRef="#br0" timeOffset="-43004.15">1591 5034 3145 0 0,'0'0'2439'0'0,"0"0"-773"0"0,0 0-285 0 0,0 0 106 0 0,0 0 96 0 0,0 0-83 0 0,0 0-269 0 0,0 0-329 0 0,0 0-257 0 0,0 0-104 0 0,0 0 13 0 0,6-26 2914 0 0,2-124 703 0 0,35-34-3036 0 0,4 114-684 0 0,-45 69-454 0 0,0 1 1 0 0,1-1-1 0 0,-1 1 0 0 0,0 0 1 0 0,1 0-1 0 0,-1 0 1 0 0,0 0-1 0 0,1 0 0 0 0,-1 1 1 0 0,0-1-1 0 0,1 0 1 0 0,-1 1-1 0 0,0 0 0 0 0,0 0 1 0 0,1 0-1 0 0,-1 0 1 0 0,0 0-1 0 0,0 0 0 0 0,0 0 1 0 0,0 1-1 0 0,-1-1 0 0 0,1 1 1 0 0,0-1-1 0 0,0 1 1 0 0,0 0 2 0 0,8 9 11 0 0,-1 0 0 0 0,0 0 1 0 0,0 1-1 0 0,-2 0 1 0 0,1 0-1 0 0,-1 1 0 0 0,-1 0 1 0 0,0 0-1 0 0,-1 1 0 0 0,-1-1 1 0 0,0 1-1 0 0,0 0 1 0 0,0 11-12 0 0,-2 4 68 0 0,-2-28-50 0 0,8-39 348 0 0,-2 4-356 0 0,2 1 1 0 0,1 0 0 0 0,1 0 0 0 0,2 1-1 0 0,1 0 1 0 0,2 1 0 0 0,1 1-1 0 0,1 0 1 0 0,10-12-11 0 0,-20 31 14 0 0,38-40-31 0 0,-12 84-63 0 0,48 194 269 0 0,-66-171-2212 0 0,-3-52-1745 0 0,-3-5-4616 0 0,-4-2-2557 0 0</inkml:trace>
  <inkml:trace contextRef="#ctx0" brushRef="#br0" timeOffset="-41463.819">2639 3270 6473 0 0,'0'0'1449'0'0,"0"0"-148"0"0,0 0 50 0 0,0 0 174 0 0,0 0 71 0 0,0 0-150 0 0,0 0-302 0 0,0 0-309 0 0,0 0-211 0 0,0 0-85 0 0,0 0-18 0 0,0 0-10 0 0,0 0-38 0 0,4 26 1662 0 0,23 129 530 0 0,-17 61-2048 0 0,0-127 854 0 0,-17-305-1300 0 0,-15 102-119 0 0,13 87-23 0 0,-12-7 50 0 0,-10-35-375 0 0,28 71 313 0 0,0 0-1 0 0,0 0 1 0 0,0 0-1 0 0,0 1 1 0 0,0-1-1 0 0,1 1 1 0 0,-1 0 0 0 0,1-1-1 0 0,-1 1 1 0 0,1 1-1 0 0,0-1 1 0 0,0 0-1 0 0,1 0 1 0 0,-1 1 0 0 0,1-1-1 0 0,-1 1 1 0 0,1-1-1 0 0,0 1 1 0 0,0 1-17 0 0,-48 108-10 0 0,116-179-1974 0 0,-64 64 1113 0 0,7-3 46 0 0,-8 6-2571 0 0,-1 1-3280 0 0,-1 2-1003 0 0</inkml:trace>
  <inkml:trace contextRef="#ctx0" brushRef="#br0" timeOffset="-41062.925">2479 3797 584 0 0,'0'0'1115'0'0,"0"0"76"0"0,0 0 173 0 0,0 0 154 0 0,0 0 16 0 0,0 0-126 0 0,0 0-181 0 0,0 0-175 0 0,0 0-145 0 0,0 0-96 0 0,0 0-64 0 0,0 0-3 0 0,2 3 3071 0 0,58-44 1048 0 0,-36 27-4406 0 0,1 0 1 0 0,0 1 0 0 0,1 2-1 0 0,0 1 1 0 0,1 1-1 0 0,17-4-457 0 0,48-2 211 0 0,-81-2-2179 0 0,-13 12-2135 0 0,0 0-3366 0 0,0 2 3000 0 0,1 0-3358 0 0</inkml:trace>
  <inkml:trace contextRef="#ctx0" brushRef="#br0" timeOffset="-11469.007">7143 203 9402 0 0,'0'0'3701'0'0,"0"0"-1626"0"0,0 0-712 0 0,0 0-194 0 0,0 0-6 0 0,0 0 52 0 0,0 0-21 0 0,0 0-106 0 0,0 0-158 0 0,0 0-185 0 0,0 0-149 0 0,-2-18-112 0 0,-9-56-60 0 0,8 56-47 0 0,3 18-44 0 0,0 0-32 0 0,0 0-58 0 0,0 0-31 0 0,0 0-36 0 0,0 0-34 0 0,-2 104 1136 0 0,-13 340-539 0 0,10-94-779 0 0,5-344-166 0 0,-3 4 83 0 0,-3-7-2716 0 0,-4-29-5359 0 0,5 18 2622 0 0,3 1-5288 0 0</inkml:trace>
  <inkml:trace contextRef="#ctx0" brushRef="#br0" timeOffset="-11126.19">6633 196 11803 0 0,'0'0'1749'0'0,"0"0"-178"0"0,0 0-198 0 0,0 0-56 0 0,0 0-19 0 0,0 0-121 0 0,0 0-218 0 0,0 0-279 0 0,0 0-177 0 0,0 0-51 0 0,0 0 38 0 0,0 0 102 0 0,0 0 52 0 0,18-8 9 0 0,102-41 529 0 0,18 4 215 0 0,-75 22-1063 0 0,1 3 0 0 0,1 2 0 0 0,62-7-334 0 0,9 18 23 0 0,-135 7-164 0 0,0 1 1 0 0,0-1-1 0 0,-1 1 0 0 0,1 0 1 0 0,0-1-1 0 0,0 1 1 0 0,0 0-1 0 0,0 0 0 0 0,-1-1 1 0 0,1 1-1 0 0,0 0 1 0 0,-1 0-1 0 0,1 0 0 0 0,-1 0 1 0 0,1 0-1 0 0,-1 0 1 0 0,1 0-1 0 0,-1 0 0 0 0,0 0 1 0 0,1 0-1 0 0,-1 0 1 0 0,0 0-1 0 0,0 0 1 0 0,0 0-1 0 0,0 1 0 0 0,0-1 1 0 0,0 0-1 0 0,0 0 1 0 0,0 0-1 0 0,0 0 0 0 0,-1 0 1 0 0,1 0-1 0 0,0 0 1 0 0,-1 0-1 0 0,1 0 0 0 0,-1 1 141 0 0,-6 24-10499 0 0,5-21-549 0 0</inkml:trace>
  <inkml:trace contextRef="#ctx0" brushRef="#br0" timeOffset="-10461.447">7515 715 12723 0 0,'0'0'1751'0'0,"0"0"-276"0"0,0 0-104 0 0,0 0 58 0 0,0 0-32 0 0,0 0-142 0 0,0 0-173 0 0,0 0-196 0 0,0 0-195 0 0,0 0-124 0 0,0 0-109 0 0,0 0-98 0 0,0 0-89 0 0,-2-13-65 0 0,1 4-190 0 0,-7-29 133 0 0,5 77 210 0 0,2-13-234 0 0,0-17-100 0 0,0-1 0 0 0,0 1 0 0 0,0 0 0 0 0,2-1 0 0 0,-1 1 0 0 0,1 0 0 0 0,0-1 0 0 0,0 1 0 0 0,1-1 0 0 0,1 1 0 0 0,-1-1 0 0 0,1 0 0 0 0,1 0 0 0 0,-1 0 0 0 0,1-1 0 0 0,1 1 0 0 0,-1-1 0 0 0,1 0 0 0 0,1 0 0 0 0,4 5-25 0 0,53 3 814 0 0,-13-52-152 0 0,23-29-486 0 0,-63 58-150 0 0,-10 7-34 0 0,1 0 0 0 0,0-1 1 0 0,-1 1-1 0 0,1 1 0 0 0,0-1 0 0 0,-1 0 0 0 0,1 0 0 0 0,0 0 0 0 0,0 0 0 0 0,0 0 0 0 0,0 1 0 0 0,0-1 0 0 0,0 0 0 0 0,0 1 0 0 0,0-1 0 0 0,0 1 0 0 0,0-1 0 0 0,0 1 0 0 0,0-1 0 0 0,0 1 0 0 0,1 0 0 0 0,-1 0 0 0 0,0-1 0 0 0,0 1 1 0 0,0 0-1 0 0,1 0 0 0 0,-1 0 0 0 0,0 0 0 0 0,0 1 0 0 0,0-1 0 0 0,0 0 0 0 0,1 0 0 0 0,-1 1 0 0 0,0-1 0 0 0,0 1 0 0 0,0-1 0 0 0,0 1 0 0 0,0-1 0 0 0,0 1 0 0 0,0 0 0 0 0,0-1 0 0 0,0 1 0 0 0,0 0 0 0 0,0 0 0 0 0,0 0 8 0 0,4 6 3 0 0,0-1-1 0 0,1 0 1 0 0,0 0-1 0 0,-1 0 1 0 0,2-1-1 0 0,-1 0 0 0 0,1 0 1 0 0,0-1-1 0 0,0 0 1 0 0,0 0-1 0 0,0 0 1 0 0,1-1-1 0 0,-1 0 0 0 0,1-1 1 0 0,0 0-1 0 0,0 0 1 0 0,0 0-1 0 0,0-1 0 0 0,0 0 1 0 0,0-1-1 0 0,1 0 1 0 0,2 0-3 0 0,-5-1 41 0 0,1 0-1 0 0,-1-1 1 0 0,0 0 0 0 0,1 0 0 0 0,-1 0-1 0 0,0-1 1 0 0,0 1 0 0 0,0-2 0 0 0,-1 1-1 0 0,1-1 1 0 0,-1 1 0 0 0,0-1 0 0 0,0-1-1 0 0,0 1 1 0 0,0-1 0 0 0,-1 0 0 0 0,1 0-1 0 0,-2 0 1 0 0,1-1 0 0 0,0 1 0 0 0,-1-1 0 0 0,0 0-1 0 0,0 0 1 0 0,-1 0 0 0 0,0 0 0 0 0,2-7-41 0 0,4-4 97 0 0,-5 11-82 0 0,-1-1-1 0 0,0 1 1 0 0,0-1-1 0 0,0 1 0 0 0,-1-1 1 0 0,0 0-1 0 0,-1 1 1 0 0,1-1-1 0 0,-1 0 0 0 0,-1 0 1 0 0,1 0-1 0 0,-1 1 1 0 0,0-1-1 0 0,-1 0 0 0 0,-1-4-14 0 0,3 30-10519 0 0,4-12 4684 0 0,2-3-5469 0 0</inkml:trace>
  <inkml:trace contextRef="#ctx0" brushRef="#br0" timeOffset="-10174.573">8423 686 14195 0 0,'0'0'1856'0'0,"0"0"-413"0"0,0 0-234 0 0,0 0-138 0 0,0 0-142 0 0,0 0-159 0 0,0 0-133 0 0,0 0-126 0 0,0 0-99 0 0,0 0-75 0 0,0 0-63 0 0,0 0-50 0 0,0 0-24 0 0,-13 30-41 0 0,-37 95-19 0 0,49-124-135 0 0,0-1 1 0 0,0 1 0 0 0,0 0 0 0 0,0 0 0 0 0,1 0 0 0 0,-1 0 0 0 0,0 0 0 0 0,0 0 0 0 0,1 0 0 0 0,-1 0-1 0 0,1 0 1 0 0,-1 0 0 0 0,1 0 0 0 0,-1 0 0 0 0,1 0 0 0 0,0 0 0 0 0,0 1 0 0 0,-1-1 0 0 0,1 0 0 0 0,0 0 0 0 0,0 0-1 0 0,0 1 1 0 0,0-1 0 0 0,0 0 0 0 0,1 0 0 0 0,-1 0 0 0 0,0 0 0 0 0,0 1 0 0 0,1-1 0 0 0,-1 0 0 0 0,1 0-1 0 0,-1 0 1 0 0,1 0 0 0 0,-1 0 0 0 0,1 0 0 0 0,0 0 0 0 0,0 0 0 0 0,-1 0 0 0 0,1 0 0 0 0,0 0 0 0 0,0-1 0 0 0,0 1-1 0 0,0 0-5 0 0,3 1 80 0 0,0 0 9 0 0,-1 0 0 0 0,1 0 0 0 0,-1-1 0 0 0,1 1 0 0 0,-1-1 0 0 0,1 0 0 0 0,0 0 0 0 0,-1 0 0 0 0,1 0 0 0 0,0-1 1 0 0,0 0-1 0 0,0 0 0 0 0,0 0 0 0 0,-1 0 0 0 0,1 0 0 0 0,0-1 0 0 0,0 1 0 0 0,0-1 0 0 0,-1 0 0 0 0,1 0 0 0 0,0-1 0 0 0,-1 1 0 0 0,1-1 0 0 0,-1 0 0 0 0,0 0 0 0 0,0 0 0 0 0,1 0 0 0 0,-1 0 1 0 0,0-1-1 0 0,-1 0 0 0 0,1 1 0 0 0,0-1 0 0 0,-1 0 0 0 0,0 0 0 0 0,1-1-89 0 0,4-5 124 0 0,-1 1 0 0 0,1-1 0 0 0,-2-1 0 0 0,1 1 0 0 0,-2-1 1 0 0,1 0-1 0 0,-1 0 0 0 0,0 0 0 0 0,-1-1 0 0 0,-1 1 0 0 0,0-1 0 0 0,0-1-124 0 0,-1 6 17 0 0,0 0 1 0 0,-1-1-1 0 0,0 1 0 0 0,0 0 0 0 0,-1-1 0 0 0,0 1 1 0 0,0-1-1 0 0,0 1 0 0 0,-1 0 0 0 0,0 0 0 0 0,0 0 1 0 0,0 0-1 0 0,-1 0 0 0 0,0 0 0 0 0,-2-3-17 0 0,3 7-115 0 0,0 0 0 0 0,0 0 0 0 0,-1 0 0 0 0,1 0 0 0 0,-1 0 0 0 0,1 1-1 0 0,-1-1 1 0 0,1 1 0 0 0,-1 0 0 0 0,0-1 0 0 0,0 1 0 0 0,0 0 0 0 0,0 1 0 0 0,0-1-1 0 0,0 0 1 0 0,0 1 0 0 0,0 0 0 0 0,0 0 0 0 0,0 0 0 0 0,0 0 0 0 0,0 0 0 0 0,0 0-1 0 0,0 1 116 0 0,-28 10-3773 0 0,14 3-4371 0 0,7-3-4038 0 0</inkml:trace>
  <inkml:trace contextRef="#ctx0" brushRef="#br0" timeOffset="8637.365">3511 2140 9490 0 0,'0'0'1186'0'0,"0"0"-176"0"0,0 0 47 0 0,0 0 218 0 0,0 0 162 0 0,0 0-6 0 0,0 0-124 0 0,0 0-192 0 0,0 0-187 0 0,0 0-152 0 0,0 0-135 0 0,0 0-100 0 0,0 0-66 0 0,-34 11-44 0 0,-106 36-19 0 0,65-9 367 0 0,66-32-696 0 0,1 0 1 0 0,0 1-1 0 0,0 0 1 0 0,1 1 0 0 0,0-1-1 0 0,0 1 1 0 0,1 1 0 0 0,0-1-1 0 0,0 1 1 0 0,1 0 0 0 0,0 1-1 0 0,1-1 1 0 0,0 1 0 0 0,0 0-1 0 0,1 0 1 0 0,0 0 0 0 0,1 1-1 0 0,0-1 1 0 0,1 0 0 0 0,0 1-1 0 0,1-1 1 0 0,0 8-84 0 0,-1-14 32 0 0,0 1 1 0 0,0-1 0 0 0,1 1-1 0 0,0 0 1 0 0,-1 0-1 0 0,2-1 1 0 0,-1 1-1 0 0,0 0 1 0 0,1-1-1 0 0,0 1 1 0 0,0 0-1 0 0,1-1 1 0 0,-1 1-1 0 0,1-1 1 0 0,0 0 0 0 0,0 0-1 0 0,0 1 1 0 0,1-1-1 0 0,-1-1 1 0 0,1 1-1 0 0,0 0 1 0 0,0-1-1 0 0,1 1 1 0 0,-1-1-1 0 0,1 0 1 0 0,-1 0-1 0 0,1 0 1 0 0,0-1 0 0 0,0 1-1 0 0,0-1 1 0 0,1 0-1 0 0,-1 0 1 0 0,0 0-1 0 0,1-1 1 0 0,2 1-33 0 0,4-3 73 0 0,0-1 0 0 0,0-1 1 0 0,0 0-1 0 0,0 0 0 0 0,0-1 1 0 0,-1-1-1 0 0,0 1 0 0 0,0-2 0 0 0,0 1 1 0 0,0-2-1 0 0,-1 1 0 0 0,0-1 1 0 0,0 0-1 0 0,-1-1 0 0 0,0 0 1 0 0,0-1-1 0 0,-1 1 0 0 0,0-1 0 0 0,-1-1 1 0 0,3-3-74 0 0,10-10 31 0 0,-3 2-18 0 0,1 1 0 0 0,1 0 0 0 0,1 1 0 0 0,0 1 0 0 0,2 1 0 0 0,0 1 0 0 0,0 1 0 0 0,2 1 0 0 0,0 0 0 0 0,0 2 0 0 0,2 1-13 0 0,-22 10 0 0 0,0 0-1 0 0,0 1 0 0 0,-1 0 1 0 0,1 0-1 0 0,0 0 0 0 0,0 0 1 0 0,0 0-1 0 0,0 0 1 0 0,0 1-1 0 0,0-1 0 0 0,0 1 1 0 0,-1 0-1 0 0,1 0 0 0 0,0 0 1 0 0,0 0-1 0 0,-1 1 1 0 0,1-1-1 0 0,-1 1 0 0 0,1-1 1 0 0,-1 1-1 0 0,0 0 0 0 0,0 0 1 0 0,0 0-1 0 0,0 0 1 0 0,0 0-1 0 0,0 1 0 0 0,0-1 1 0 0,-1 1-1 0 0,1-1 0 0 0,-1 1 1 0 0,1-1-1 0 0,-1 1 1 0 0,0 0-1 0 0,0 0 0 0 0,-1-1 1 0 0,1 1-1 0 0,0 0 1 0 0,-1 0-1 0 0,0 0 0 0 0,0 0 1 0 0,0 0-1 0 0,0 0 0 0 0,0 0 1 0 0,0 0-1 0 0,-1 0 1 0 0,13 56 74 0 0,-11-43-65 0 0,0 1 0 0 0,2-1 0 0 0,0 0 0 0 0,1 0 0 0 0,0 0 1 0 0,1-1-1 0 0,1 0 0 0 0,1 0 0 0 0,0 0 0 0 0,1 0 0 0 0,0-1 1 0 0,1-1-1 0 0,1 1 0 0 0,0-2 0 0 0,1 1 0 0 0,10 8-9 0 0,-14-17-67 0 0,0 0 1 0 0,0 0-1 0 0,0-1 0 0 0,0 0 0 0 0,1-1 0 0 0,-1 1 0 0 0,1-2 0 0 0,0 1 1 0 0,0-1-1 0 0,0 0 0 0 0,0 0 0 0 0,-1-1 0 0 0,1 0 0 0 0,0-1 0 0 0,0 0 1 0 0,0 0-1 0 0,0 0 0 0 0,0-1 0 0 0,-1 0 0 0 0,1-1 0 0 0,-1 0 1 0 0,0 0-1 0 0,7-4 67 0 0,24-12-4296 0 0,-1-3-3658 0 0,-24 14-4384 0 0</inkml:trace>
  <inkml:trace contextRef="#ctx0" brushRef="#br0" timeOffset="7061.513">877 1805 1896 0 0,'0'0'987'0'0,"0"0"-304"0"0,0 0 12 0 0,0 0 345 0 0,0 0 407 0 0,0 0 353 0 0,0 0 116 0 0,0 0-129 0 0,0 0-234 0 0,0 0-260 0 0,0 0-211 0 0,-6-14-139 0 0,-16-40-68 0 0,17 30 2291 0 0,5 24-2523 0 0,0 0-96 0 0,0 0-111 0 0,0 0-99 0 0,0 0-89 0 0,0 0-81 0 0,0 19 336 0 0,24 88 654 0 0,9 150-151 0 0,-17 85-202 0 0,-2-361-285 0 0,-5-2-507 0 0,1 1 0 0 0,2 1 0 0 0,0 0 0 0 0,0 0 1 0 0,2 2-1 0 0,0-1 0 0 0,2 2 0 0 0,-1 0 0 0 0,2 1 0 0 0,17-13-12 0 0,-8 8-8 0 0,0 1 0 0 0,1 1 0 0 0,1 1 0 0 0,1 2 0 0 0,24-10 8 0 0,-47 22-7 0 0,1 0 1 0 0,-1 1-1 0 0,1 0 0 0 0,0 0 0 0 0,0 0 0 0 0,0 1 1 0 0,0 0-1 0 0,0 0 0 0 0,0 1 0 0 0,0 0 0 0 0,0 0 0 0 0,0 1 1 0 0,-1 0-1 0 0,1 0 0 0 0,0 0 0 0 0,0 1 0 0 0,0 0 1 0 0,4 3 6 0 0,-6 1 3 0 0,-2 0 0 0 0,1 1 1 0 0,-1-1-1 0 0,0 1 1 0 0,0 0-1 0 0,-1 0 1 0 0,0 0-1 0 0,0 0 1 0 0,-1 0-1 0 0,1 1 1 0 0,-2-1-1 0 0,1 0 0 0 0,-1 1 1 0 0,0-1-1 0 0,-1 0 1 0 0,1 1-1 0 0,-3 6-3 0 0,-3 4 22 0 0,0-1 0 0 0,-1 1 0 0 0,-2-2 0 0 0,1 1 0 0 0,-2-1-1 0 0,0 0 1 0 0,-1-1 0 0 0,0 0 0 0 0,-2-1 0 0 0,1 0 0 0 0,-2-1 0 0 0,0 0 0 0 0,0-1-1 0 0,-1-1 1 0 0,-10 6-22 0 0,5-5-93 0 0,-1 0-1 0 0,-1-2 1 0 0,0 0-1 0 0,0-1 1 0 0,-1-2-1 0 0,1 0 0 0 0,-2-1 1 0 0,1-1-1 0 0,-1-2 1 0 0,0 0-1 0 0,1-1 1 0 0,-1-2-1 0 0,0 0 1 0 0,-5-2 93 0 0,-7-19-1875 0 0,35 19 1594 0 0,1 0 0 0 0,-1-1 1 0 0,0 1-1 0 0,1 0 1 0 0,0 0-1 0 0,-1 0 0 0 0,1 0 1 0 0,0-1-1 0 0,0 1 1 0 0,0 0-1 0 0,0 0 0 0 0,1-1 1 0 0,-1 1-1 0 0,1 0 1 0 0,-1 0-1 0 0,1 0 0 0 0,0 0 1 0 0,-1 0-1 0 0,1 0 1 0 0,0 0-1 0 0,1 0 1 0 0,-1 0-1 0 0,0 0 0 0 0,0 0 1 0 0,2 0 280 0 0,10-13-5615 0 0,-2 3-5326 0 0</inkml:trace>
  <inkml:trace contextRef="#ctx0" brushRef="#br0" timeOffset="7690.426">1578 2074 10634 0 0,'0'0'1670'0'0,"0"0"-286"0"0,0 0-115 0 0,0 0 85 0 0,0 0 13 0 0,0 0-158 0 0,0 0-268 0 0,0 0-310 0 0,0 0-228 0 0,0 0-70 0 0,0 0-2 0 0,0 0 45 0 0,0 0 47 0 0,0 16 4 0 0,4 126 885 0 0,-3-135-1255 0 0,0 0 0 0 0,0 0 0 0 0,0 0-1 0 0,1 0 1 0 0,0 0 0 0 0,1 0 0 0 0,-1 0 0 0 0,1-1 0 0 0,1 1 0 0 0,-1-1 0 0 0,1 0 0 0 0,0 0 0 0 0,0 0-1 0 0,1-1 1 0 0,2 3-57 0 0,-5-7 62 0 0,0 0 1 0 0,0 0-1 0 0,0-1 0 0 0,0 1 0 0 0,0-1 0 0 0,0 1 0 0 0,1-1 0 0 0,-1 0 0 0 0,0 0 1 0 0,0 0-1 0 0,0 0 0 0 0,0 0 0 0 0,0 0 0 0 0,1-1 0 0 0,-1 1 0 0 0,0-1 0 0 0,0 1 1 0 0,0-1-1 0 0,0 0 0 0 0,0 0 0 0 0,0 0 0 0 0,0 0 0 0 0,0 0 0 0 0,-1 0 0 0 0,1-1 1 0 0,0 1-1 0 0,-1-1 0 0 0,1 1 0 0 0,-1-1 0 0 0,2-1-62 0 0,0 0 10 0 0,115-137 780 0 0,-95 113-764 0 0,-19 21-28 0 0,0-1-1 0 0,0 0 0 0 0,1 1 0 0 0,0 0 1 0 0,0 0-1 0 0,0 0 0 0 0,1 1 1 0 0,-1 0-1 0 0,1 0 0 0 0,1 0 0 0 0,-1 1 1 0 0,1 0-1 0 0,0 0 0 0 0,0 0 0 0 0,0 1 1 0 0,0 0-1 0 0,0 1 0 0 0,1 0 1 0 0,-1 0-1 0 0,1 0 0 0 0,0 1 0 0 0,-1 0 1 0 0,1 0-1 0 0,0 1 0 0 0,4 0 3 0 0,-7 4-1 0 0,0-1 0 0 0,0 0 0 0 0,-1 1 0 0 0,1 0 0 0 0,-1 0 0 0 0,0 1 0 0 0,0-1 0 0 0,-1 1 0 0 0,1-1 0 0 0,-1 1 0 0 0,0 0 0 0 0,0 1 0 0 0,-1-1 1 0 0,0 0-1 0 0,1 2 1 0 0,14 44 22 0 0,-3 0 0 0 0,-1 1 0 0 0,-3 0 0 0 0,-3 1 0 0 0,-1 0 0 0 0,-3 0 0 0 0,-2 0 0 0 0,-4 18-22 0 0,3-55 3 0 0,-1 0-1 0 0,-1 1 1 0 0,-1-1 0 0 0,0 0 0 0 0,-1-1 0 0 0,-1 1 0 0 0,0 0 0 0 0,-1-1 0 0 0,-1 0 0 0 0,0-1 0 0 0,-1 0 0 0 0,0 0 0 0 0,-2 0 0 0 0,1-1 0 0 0,-2-1 0 0 0,1 1 0 0 0,-2-2 0 0 0,1 1 0 0 0,-8 3-3 0 0,14-11-5 0 0,-1-1 0 0 0,1 0-1 0 0,-1 0 1 0 0,0 0 0 0 0,0-1 0 0 0,0 0 0 0 0,0 0 0 0 0,-1 0 0 0 0,1-1 0 0 0,0 0 0 0 0,-1 0 0 0 0,1-1 0 0 0,-1 0 0 0 0,-1 0 5 0 0,5-1 0 0 0,0-1 0 0 0,0 1 0 0 0,0-1 0 0 0,1 0 0 0 0,-1 0 1 0 0,0 0-1 0 0,1-1 0 0 0,0 1 0 0 0,-1 0 0 0 0,1-1 0 0 0,0 0 0 0 0,0 1 0 0 0,1-1 0 0 0,-1 0 1 0 0,1 0-1 0 0,-1 0 0 0 0,1 0 0 0 0,0 0 0 0 0,0 0 0 0 0,0 0 0 0 0,0-1 0 0 0,1 1 0 0 0,-1 0 1 0 0,1 0-1 0 0,0-1 0 0 0,0 1 0 0 0,0 0 0 0 0,0-1 0 0 0,1 1 0 0 0,-1 0 0 0 0,1 0 0 0 0,0-1 0 0 0,-1 2 1 0 0,1-12-4 0 0,1-1 0 0 0,1 1 0 0 0,0 0 0 0 0,0 0 0 0 0,1 0 0 0 0,1 1 0 0 0,1-1 0 0 0,0 1 0 0 0,0 0 0 0 0,1 1 0 0 0,1-1 0 0 0,0 2 0 0 0,1-1 0 0 0,5-4 3 0 0,147-142-31 0 0,-136 136-175 0 0,1 2 1 0 0,1 0 0 0 0,0 2 0 0 0,2 0 0 0 0,0 2 0 0 0,9-2 205 0 0,-7 11-2111 0 0,-9 6-6091 0 0,-22 1 7715 0 0,7 0-11282 0 0</inkml:trace>
  <inkml:trace contextRef="#ctx0" brushRef="#br0" timeOffset="10943.494">4791 2217 0 0 0,'0'0'811'0'0,"0"0"133"0"0,0 0 167 0 0,0 0 193 0 0,0 0 177 0 0,0 0 51 0 0,0 0-100 0 0,0 0-190 0 0,0 0-199 0 0,0 0-175 0 0,0 0-111 0 0,0 0-34 0 0,0 0 21 0 0,2-2 26 0 0,66-70 6013 0 0,-53 59-6419 0 0,0 1 0 0 0,2 1-1 0 0,-1 0 1 0 0,1 1-1 0 0,1 1 1 0 0,-1 0-1 0 0,4 1-363 0 0,-18 6 28 0 0,0 0-1 0 0,1 1 1 0 0,-1 0-1 0 0,0 0 1 0 0,0 0-1 0 0,1 0 1 0 0,-1 0-1 0 0,1 1 1 0 0,-1-1-1 0 0,0 1 1 0 0,1 0-1 0 0,-1 0 1 0 0,1 0 0 0 0,-1 1-1 0 0,1-1 1 0 0,-1 1-1 0 0,1 0 1 0 0,-1 0-1 0 0,0 0 1 0 0,0 0-1 0 0,1 0 1 0 0,-1 1-1 0 0,0-1 1 0 0,0 1-1 0 0,0 0 1 0 0,-1 0-1 0 0,1 0 1 0 0,0 1-1 0 0,-1-1 1 0 0,1 1-1 0 0,-1-1 1 0 0,0 1-1 0 0,0 0 1 0 0,0 0-1 0 0,0 0 1 0 0,0 0-1 0 0,0 2-27 0 0,6 22 110 0 0,-1 0 0 0 0,-1 0-1 0 0,-2 1 1 0 0,-1 0 0 0 0,-1 0 0 0 0,-1 0-1 0 0,-1 0 1 0 0,-2 0 0 0 0,-1 0 0 0 0,-1 0-1 0 0,-1-1 1 0 0,-2 0 0 0 0,-8 25-110 0 0,6-24 58 0 0,-1 0 1 0 0,-1 0-1 0 0,-2-2 1 0 0,0 1-1 0 0,-2-2 1 0 0,-5 7-59 0 0,20-32 9 0 0,0-1 1 0 0,-1 1-1 0 0,1 0 0 0 0,0-1 1 0 0,0 1-1 0 0,-1 0 0 0 0,1-1 1 0 0,0 1-1 0 0,0 0 1 0 0,-1-1-1 0 0,1 1 0 0 0,-1 0 1 0 0,1 0-1 0 0,0-1 1 0 0,-1 1-1 0 0,1 0 0 0 0,0 0 1 0 0,-1 0-1 0 0,1 0 0 0 0,-1 0 1 0 0,1 0-1 0 0,0-1 1 0 0,-1 1-1 0 0,1 0 0 0 0,-1 0 1 0 0,1 0-1 0 0,-1 0 1 0 0,1 0-1 0 0,0 1 0 0 0,-1-1 1 0 0,1 0-1 0 0,-1 0 0 0 0,1 0 1 0 0,0 0-1 0 0,-1 0 1 0 0,1 0-1 0 0,-1 1 0 0 0,1-1 1 0 0,0 0-1 0 0,-1 0 1 0 0,1 1-1 0 0,0-1 0 0 0,-1 0 1 0 0,1 1-1 0 0,0-1 1 0 0,0 0-1 0 0,-1 1 0 0 0,1-1 1 0 0,0 0-1 0 0,0 1 0 0 0,-1-1 1 0 0,1 0-1 0 0,0 1 1 0 0,0-1-1 0 0,0 1 0 0 0,0-1 1 0 0,0 0-1 0 0,0 1 1 0 0,0-1-10 0 0,1-40 405 0 0,0 33-501 0 0,2-11 79 0 0,2 0 1 0 0,0 1-1 0 0,2-1 0 0 0,0 1 1 0 0,0 0-1 0 0,2 0 1 0 0,7-11 16 0 0,-12 21-4 0 0,14-27-1 0 0,2 1 1 0 0,0 1 0 0 0,3 1-1 0 0,0 2 1 0 0,2 0 0 0 0,1 1-1 0 0,1 1 1 0 0,2 1 4 0 0,21-10-8 0 0,-49 35-3 0 0,11 37 19 0 0,-6 164 387 0 0,-9-143-353 0 0,-2 0 0 0 0,-3 0 1 0 0,-13 47-43 0 0,18-89 6 0 0,8-28 7 0 0,5-11-3 0 0,146-211 39 0 0,-133 204-57 0 0,1 0-1 0 0,1 2 1 0 0,1 0-1 0 0,2 2 0 0 0,1 1 1 0 0,1 2-1 0 0,14-10 9 0 0,1 15-113 0 0,-43 46 116 0 0,-39 196 333 0 0,-13-24-410 0 0,25-147-1945 0 0,25-49 1273 0 0,0-1 481 0 0,-1-1-2738 0 0,1 0-2352 0 0,-1-1-3409 0 0,1 0 641 0 0</inkml:trace>
  <inkml:trace contextRef="#ctx0" brushRef="#br0" timeOffset="11402.239">6173 2199 13115 0 0,'0'0'953'0'0,"0"0"-170"0"0,0 0-76 0 0,0 0 110 0 0,0 0 112 0 0,0 0 14 0 0,0 0-109 0 0,0 0-145 0 0,-33 35-124 0 0,-100 110-117 0 0,80-70 98 0 0,50-61-422 0 0,2-12-107 0 0,-3 9 79 0 0,0 1 0 0 0,0 0 0 0 0,1 0 0 0 0,0-1 0 0 0,1 2 0 0 0,1-1 0 0 0,0 0 0 0 0,1 0 0 0 0,0 0 0 0 0,0 0 0 0 0,2 6-96 0 0,0-15 42 0 0,0 0-1 0 0,0 0 1 0 0,0 0-1 0 0,0 0 1 0 0,0 0-1 0 0,1-1 1 0 0,-1 1-1 0 0,1-1 1 0 0,0 1-1 0 0,-1-1 1 0 0,1 0-1 0 0,0 0 1 0 0,1 0-1 0 0,-1-1 1 0 0,0 1-1 0 0,0-1 1 0 0,1 1-1 0 0,-1-1 1 0 0,1 0-1 0 0,-1 0 1 0 0,1-1 0 0 0,-1 1-1 0 0,1-1 1 0 0,0 0-1 0 0,-1 0 1 0 0,1 0-1 0 0,0 0 1 0 0,-1-1-1 0 0,1 1 1 0 0,-1-1-1 0 0,1 0 1 0 0,-1 0-1 0 0,1 0 1 0 0,-1-1-1 0 0,0 1 1 0 0,0-1-1 0 0,1 0 1 0 0,0-1-42 0 0,40-32 247 0 0,-1-3 1 0 0,-2-2-1 0 0,-1-1 0 0 0,-3-2 1 0 0,-1-2-1 0 0,29-49-247 0 0,-46 68 152 0 0,-18 25-86 0 0,-1 1 8 0 0,0 0 8 0 0,-3 19-44 0 0,-14 48 17 0 0,11-47-43 0 0,0 0 0 0 0,2 1 0 0 0,0-1 0 0 0,1 1 0 0 0,1-1 0 0 0,1 1 0 0 0,1 12-12 0 0,1-30-27 0 0,0 1-1 0 0,0 0 1 0 0,0 0-1 0 0,0 0 1 0 0,1-1 0 0 0,-1 1-1 0 0,1-1 1 0 0,0 1 0 0 0,0-1-1 0 0,0 0 1 0 0,1 1 0 0 0,-1-1-1 0 0,1-1 1 0 0,-1 1 0 0 0,1 0-1 0 0,0 0 1 0 0,0-1-1 0 0,1 0 1 0 0,-1 0 0 0 0,0 0-1 0 0,1 0 1 0 0,-1 0 0 0 0,1-1-1 0 0,0 1 1 0 0,-1-1 0 0 0,1 0-1 0 0,0 0 1 0 0,0 0-1 0 0,0-1 1 0 0,0 1 0 0 0,3-1 27 0 0,49-19-3348 0 0,-24-5-2450 0 0,-18 12 603 0 0,-4 4-5443 0 0</inkml:trace>
  <inkml:trace contextRef="#ctx0" brushRef="#br0" timeOffset="11786.375">7035 2114 13547 0 0,'0'0'1530'0'0,"0"0"-290"0"0,0 0-87 0 0,0 0 8 0 0,0 0-130 0 0,0 0-139 0 0,0 0-116 0 0,0 0-105 0 0,0 0-83 0 0,0 0-95 0 0,0 0-110 0 0,0 0-104 0 0,-32 15-51 0 0,-99 49-51 0 0,61-15 109 0 0,68-48-291 0 0,1 0 0 0 0,-1 1 1 0 0,1-1-1 0 0,0 0 0 0 0,0 0 1 0 0,-1 0-1 0 0,1 1 0 0 0,0-1 1 0 0,0 1-1 0 0,0-1 0 0 0,1 1 1 0 0,-1-1-1 0 0,0 1 0 0 0,1 0 1 0 0,-1-1-1 0 0,1 1 0 0 0,-1 0 1 0 0,1-1-1 0 0,0 1 0 0 0,-1 0 1 0 0,1-1-1 0 0,0 1 0 0 0,0 0 1 0 0,0 0-1 0 0,1-1 0 0 0,-1 1 1 0 0,0 0-1 0 0,1 0 0 0 0,-1-1 1 0 0,1 1-1 0 0,-1 0 0 0 0,1-1 1 0 0,0 1-1 0 0,0-1 0 0 0,0 1 1 0 0,0-1-1 0 0,0 1 0 0 0,0-1 1 0 0,0 0-1 0 0,0 0 0 0 0,0 1 1 0 0,1-1-1 0 0,-1 0 0 0 0,1 0 5 0 0,106 55-133 0 0,-106-55 153 0 0,-1 1 1 0 0,1-1-1 0 0,0 1 1 0 0,0-1 0 0 0,-1 1-1 0 0,1-1 1 0 0,-1 1-1 0 0,0 0 1 0 0,1 0-1 0 0,-1 0 1 0 0,0 0-1 0 0,0 0 1 0 0,0 0 0 0 0,0 0-1 0 0,0 0 1 0 0,-1 0-1 0 0,1 0 1 0 0,-1 0-1 0 0,1 1 1 0 0,-1-1-1 0 0,0 0 1 0 0,0 0 0 0 0,0 1-1 0 0,0-1 1 0 0,0 0-1 0 0,0 0 1 0 0,-1 0-1 0 0,1 1 1 0 0,-1-1-1 0 0,0 0 1 0 0,1 0 0 0 0,-1 0-1 0 0,0 0 1 0 0,0 0-1 0 0,0 0 1 0 0,-1 0-1 0 0,1 0 1 0 0,0 0-1 0 0,-1-1 1 0 0,0 1-21 0 0,-69 61 745 0 0,-35-8-1437 0 0,92-55-1506 0 0,12 0-2191 0 0,1 0-3929 0 0,1 0-1748 0 0</inkml:trace>
  <inkml:trace contextRef="#ctx0" brushRef="#br0" timeOffset="12421.317">7431 2122 3561 0 0,'0'0'2031'0'0,"0"0"-81"0"0,0 0-58 0 0,0 0-1 0 0,0 0-115 0 0,0 0-205 0 0,0 0-208 0 0,0 0-184 0 0,0 0-140 0 0,0 0-120 0 0,0 0-71 0 0,0 0-92 0 0,0 0-111 0 0,0-3-111 0 0,0 2-514 0 0,0 1 0 0 0,0-1-1 0 0,0 1 1 0 0,0-1 0 0 0,0 1-1 0 0,0-1 1 0 0,-1 0 0 0 0,1 1-1 0 0,0-1 1 0 0,-1 1 0 0 0,1-1-1 0 0,0 1 1 0 0,-1-1 0 0 0,1 1-1 0 0,0-1 1 0 0,-1 1 0 0 0,1 0 0 0 0,-1-1-1 0 0,1 1 1 0 0,-1 0 0 0 0,1-1-1 0 0,-1 1 1 0 0,1 0 0 0 0,-1-1-1 0 0,1 1 1 0 0,-1 0 0 0 0,0 0-1 0 0,1 0 1 0 0,-1 0 0 0 0,1-1-1 0 0,-1 1 1 0 0,1 0 0 0 0,-1 0-1 0 0,0 0 1 0 0,1 0 0 0 0,-1 0-1 0 0,1 0 1 0 0,-1 1 0 0 0,0-1-1 0 0,1 0 1 0 0,-1 0 0 0 0,1 0-1 0 0,-1 1 1 0 0,1-1 0 0 0,-1 0-1 0 0,1 0 1 0 0,-1 1 0 0 0,1-1-1 0 0,-1 0 1 0 0,1 1 0 0 0,-1-1-1 0 0,1 1 1 0 0,-1-1 0 0 0,1 1-1 0 0,0-1 1 0 0,-1 1 0 0 0,1-1 0 0 0,0 1-1 0 0,-1-1 1 0 0,1 1 0 0 0,0-1-1 0 0,0 1 1 0 0,-1-1 0 0 0,1 1-1 0 0,0-1 1 0 0,0 2-20 0 0,-8 1 4 0 0,-204 106 460 0 0,212-108-468 0 0,-1-1 0 0 0,0 0 0 0 0,1 1 0 0 0,-1-1-1 0 0,1 0 1 0 0,-1 1 0 0 0,1-1 0 0 0,-1 1-1 0 0,1-1 1 0 0,-1 1 0 0 0,1-1 0 0 0,0 1 0 0 0,-1-1-1 0 0,1 1 1 0 0,0-1 0 0 0,-1 1 0 0 0,1 0-1 0 0,0-1 1 0 0,0 1 0 0 0,-1-1 0 0 0,1 1 0 0 0,0 0-1 0 0,0-1 1 0 0,0 1 0 0 0,0 0 0 0 0,0-1-1 0 0,0 1 1 0 0,0 0 0 0 0,0-1 0 0 0,0 1 0 0 0,0 0-1 0 0,1-1 1 0 0,-1 1 0 0 0,0 0 0 0 0,0-1-1 0 0,1 1 1 0 0,-1-1 0 0 0,0 1 0 0 0,0-1 0 0 0,1 1-1 0 0,-1 0 1 0 0,1-1 0 0 0,-1 1 0 0 0,1-1-1 0 0,-1 0 1 0 0,1 1 0 0 0,-1-1 0 0 0,1 1 0 0 0,-1-1-1 0 0,1 0 1 0 0,-1 1 0 0 0,1-1 0 0 0,-1 0-1 0 0,1 0 1 0 0,0 1 0 0 0,-1-1 0 0 0,1 0 0 0 0,0 0-1 0 0,-1 0 1 0 0,1 0 0 0 0,0 0 0 0 0,-1 0 0 0 0,1 0-1 0 0,0 0 1 0 0,-1 0 0 0 0,1 0 0 0 0,0 0-1 0 0,-1 0 5 0 0,51 9-22 0 0,-44-10 58 0 0,0 0 0 0 0,1 1 1 0 0,-1 0-1 0 0,0 0 0 0 0,0 1 0 0 0,0 0 0 0 0,0 0 1 0 0,0 1-1 0 0,0 0 0 0 0,0 0 0 0 0,0 1 0 0 0,-1-1 1 0 0,1 1-1 0 0,-1 1 0 0 0,0-1 0 0 0,0 1 0 0 0,0 0 1 0 0,0 1-1 0 0,-1 0 0 0 0,0-1 0 0 0,0 1 0 0 0,0 1 1 0 0,0-1-1 0 0,-1 1 0 0 0,0 0 0 0 0,0 0 0 0 0,0 0 1 0 0,-1 1-1 0 0,0-1 0 0 0,0 1 0 0 0,-1-1 1 0 0,0 1-1 0 0,0 0 0 0 0,0 1-36 0 0,-4 1 78 0 0,0-1 0 0 0,-1 0 0 0 0,0 0-1 0 0,0 0 1 0 0,-1 0 0 0 0,0 0 0 0 0,0-1 0 0 0,-1 1 0 0 0,0-1 0 0 0,0 0-1 0 0,0-1 1 0 0,-1 1 0 0 0,0-1 0 0 0,0 0 0 0 0,-1-1 0 0 0,0 0 0 0 0,0 0 0 0 0,0 0-1 0 0,-1-1 1 0 0,1 0 0 0 0,-1 0 0 0 0,0-1 0 0 0,-2 1-78 0 0,1 1 9 0 0,-86 40-367 0 0,53-38-3214 0 0,38-17-7397 0 0,4 8-48 0 0</inkml:trace>
  <inkml:trace contextRef="#ctx0" brushRef="#br0" timeOffset="12701.939">7852 1702 20660 0 0,'0'0'721'0'0,"0"0"-313"0"0,0 0-138 0 0,0 0 145 0 0,0 0 235 0 0,0 0 142 0 0,0 0 25 0 0,0 0-113 0 0,0 0-138 0 0,0 0-111 0 0,-9 36-78 0 0,-31 116-65 0 0,-4 62 403 0 0,-24 50-476 0 0,13-91-137 0 0,26-89-1023 0 0,29-83 419 0 0,0-1-198 0 0,29-30-6021 0 0,-3 2-3821 0 0,-16 16 1725 0 0</inkml:trace>
  <inkml:trace contextRef="#ctx0" brushRef="#br0" timeOffset="13084.991">7813 2468 8282 0 0,'0'0'1752'0'0,"0"0"-43"0"0,0 0 90 0 0,0 0 109 0 0,0 0-73 0 0,0 0-176 0 0,0 0-211 0 0,0 0-205 0 0,0 0-170 0 0,0 0-185 0 0,32 5-159 0 0,101 12-146 0 0,-129-16-547 0 0,-1 0 0 0 0,1 0 0 0 0,0-1-1 0 0,0 0 1 0 0,-1 1 0 0 0,1-2 0 0 0,0 1 0 0 0,0 0 0 0 0,0-1-1 0 0,-1 1 1 0 0,1-1 0 0 0,0 0 0 0 0,-1 0 0 0 0,1-1 0 0 0,-1 1-1 0 0,1-1 1 0 0,-1 0 0 0 0,0 0 0 0 0,3-1-36 0 0,2-3 107 0 0,2 1-42 0 0,-1 0 0 0 0,1-1-1 0 0,-2 0 1 0 0,1 0 0 0 0,0-1 0 0 0,-1 0-1 0 0,-1 0 1 0 0,1-1 0 0 0,-1 0-1 0 0,0-1 1 0 0,-1 1 0 0 0,0-1 0 0 0,-1-1-1 0 0,1 1 1 0 0,-2-1 0 0 0,1 1 0 0 0,-2-1-1 0 0,1-1 1 0 0,-1 1 0 0 0,-1 0 0 0 0,1-1-1 0 0,-2 0 1 0 0,0 1 0 0 0,0-5-65 0 0,-2 13-24 0 0,-1 0 1 0 0,1 1 0 0 0,-1-1-1 0 0,0 0 1 0 0,0 1 0 0 0,1-1-1 0 0,-1 1 1 0 0,0-1 0 0 0,0 1-1 0 0,0 0 1 0 0,0 0 0 0 0,-1 0-1 0 0,1 0 1 0 0,0 0 0 0 0,0 1-1 0 0,-1-1 1 0 0,1 1 0 0 0,0-1-1 0 0,-1 1 1 0 0,1 0 0 0 0,-1 0-1 0 0,1 0 1 0 0,0 0 0 0 0,-1 0-1 0 0,1 1 1 0 0,0-1 0 0 0,-1 1-1 0 0,1-1 1 0 0,0 1 0 0 0,0 0-1 0 0,0 0 1 0 0,-1 0 0 0 0,1 0-1 0 0,0 1 1 0 0,0-1 0 0 0,0 0-1 0 0,1 1 1 0 0,-1-1 0 0 0,0 1-1 0 0,-1 1 24 0 0,-23 17-52 0 0,1 1-1 0 0,1 1 1 0 0,1 1 0 0 0,0 1-1 0 0,2 1 1 0 0,1 1-1 0 0,2 1 1 0 0,0 1 0 0 0,1 0-1 0 0,-10 26 53 0 0,25-52 1 0 0,0 1 0 0 0,1 0-1 0 0,-1-1 1 0 0,0 1 0 0 0,1 0-1 0 0,0 0 1 0 0,-1 0 0 0 0,1 0 0 0 0,0 0-1 0 0,1 0 1 0 0,-1 0 0 0 0,0 1-1 0 0,1-1 1 0 0,0 0 0 0 0,0 0-1 0 0,0 0 1 0 0,0 1 0 0 0,0-1 0 0 0,1 0-1 0 0,-1 0 1 0 0,1 0 0 0 0,0 0-1 0 0,0 1 1 0 0,0-1 0 0 0,0-1 0 0 0,1 1-1 0 0,-1 0 1 0 0,1 0 0 0 0,-1 0-1 0 0,1-1 1 0 0,0 1 0 0 0,0-1 0 0 0,1 1-1 0 0,-1-1 1 0 0,0 0 0 0 0,1 0-1 0 0,-1 0 1 0 0,1 0 0 0 0,0 0-1 0 0,0-1 1 0 0,-1 1 0 0 0,1-1 0 0 0,0 0-1 0 0,0 0 1 0 0,0 0 0 0 0,1 0-1 0 0,-1 0 1 0 0,0-1 0 0 0,0 0-1 0 0,10 0-220 0 0,1-1 1 0 0,-1-1 0 0 0,0 0-1 0 0,0-1 1 0 0,-1-1 0 0 0,1 0-1 0 0,-1-1 1 0 0,1 0-1 0 0,-1 0 1 0 0,-1-1 0 0 0,1-1-1 0 0,8-7 220 0 0,6-1-1712 0 0,0 1-827 0 0,-7 3-2828 0 0,-3 3-5680 0 0</inkml:trace>
  <inkml:trace contextRef="#ctx0" brushRef="#br0" timeOffset="13485.518">8738 2261 16019 0 0,'0'0'1318'0'0,"0"0"-204"0"0,0 0 67 0 0,0 0 43 0 0,0 0-47 0 0,0 0-212 0 0,0 0-321 0 0,0 0-224 0 0,0 0-139 0 0,0 0-87 0 0,0 0-32 0 0,0 0-20 0 0,0 0-12 0 0,-19 9 23 0 0,-124 56 406 0 0,38-6 185 0 0,104-59-746 0 0,0 1 1 0 0,1-1-1 0 0,-1 1 1 0 0,1-1-1 0 0,-1 1 1 0 0,1-1-1 0 0,-1 1 1 0 0,1 0-1 0 0,-1-1 1 0 0,1 1-1 0 0,0 0 1 0 0,-1-1-1 0 0,1 1 1 0 0,0 0-1 0 0,-1-1 1 0 0,1 1-1 0 0,0 0 1 0 0,0 0-1 0 0,0-1 1 0 0,0 1-1 0 0,0 0 1 0 0,0 0-1 0 0,0-1 1 0 0,0 1-1 0 0,0 0 1 0 0,0 0-1 0 0,0-1 1 0 0,0 1-1 0 0,0 0 1 0 0,1 0-1 0 0,-1-1 1 0 0,0 1-1 0 0,0 0 1 0 0,1-1-1 0 0,-1 1 1 0 0,1 0-1 0 0,-1-1 1 0 0,1 1-1 0 0,-1-1 1 0 0,1 1-1 0 0,-1-1 1 0 0,1 1-1 0 0,-1-1 1 0 0,1 1-1 0 0,0-1 1 0 0,-1 1-1 0 0,1-1 1 0 0,0 0-1 0 0,-1 1 1 0 0,1-1-1 0 0,0 0 1 0 0,-1 0-1 0 0,1 1 1 0 0,0-1-1 0 0,0 0 1 0 0,0 0 1 0 0,44 20 4 0 0,-42-20 3 0 0,1 1-1 0 0,-1-1 1 0 0,0 1-1 0 0,0 0 1 0 0,0 1 0 0 0,0-1-1 0 0,0 0 1 0 0,0 1-1 0 0,0 0 1 0 0,0 0 0 0 0,0 0-1 0 0,-1 0 1 0 0,1 0-1 0 0,-1 0 1 0 0,1 1-1 0 0,-1-1 1 0 0,0 1 0 0 0,0-1-1 0 0,0 1 1 0 0,0 0-1 0 0,-1 0 1 0 0,1 0 0 0 0,-1 0-1 0 0,0 0 1 0 0,0 0-1 0 0,0 0 1 0 0,0 1 0 0 0,0-1-1 0 0,-1 0 1 0 0,1 1-1 0 0,-1-1 1 0 0,0 0 0 0 0,0 1-1 0 0,0-1 1 0 0,-1 0-1 0 0,1 1 1 0 0,-1 0-7 0 0,-4 4 5 0 0,-1 1-1 0 0,0-1 1 0 0,0 0-1 0 0,0-1 1 0 0,-1 1 0 0 0,-1-2-1 0 0,1 1 1 0 0,-1-1 0 0 0,0 0-1 0 0,0 0 1 0 0,-1-1-1 0 0,0 0 1 0 0,-9 3-5 0 0,-14 3-852 0 0,19-10-2725 0 0,12-4-1103 0 0,1 2-705 0 0,0-2-4572 0 0</inkml:trace>
  <inkml:trace contextRef="#ctx0" brushRef="#br0" timeOffset="13868.804">9146 2180 10842 0 0,'0'0'5648'0'0,"0"0"-3689"0"0,0 0-1029 0 0,0 0 58 0 0,0 0 39 0 0,0 0-6 0 0,0 0-143 0 0,0 0-178 0 0,0 0-144 0 0,0 0-158 0 0,0 0-86 0 0,-33 25-60 0 0,-100 75-44 0 0,70-48 184 0 0,64-52-395 0 0,0 0-1 0 0,-1 0 1 0 0,1-1-1 0 0,0 1 1 0 0,0 0 0 0 0,-1 0-1 0 0,1 0 1 0 0,0 0-1 0 0,0 0 1 0 0,-1 0 0 0 0,1 0-1 0 0,0 1 1 0 0,-1-1-1 0 0,1 0 1 0 0,0 0 0 0 0,-1 0-1 0 0,1 1 1 0 0,0-1-1 0 0,-1 0 1 0 0,1 1 0 0 0,0-1-1 0 0,-1 1 1 0 0,1-1 0 0 0,-1 1-1 0 0,1-1 1 0 0,-1 1-1 0 0,1-1 1 0 0,-1 1 0 0 0,1-1-1 0 0,-1 1 1 0 0,1 0-1 0 0,-1-1 1 0 0,0 1 0 0 0,0 0-1 0 0,1-1 1 0 0,-1 1-1 0 0,0 0 1 0 0,0-1 0 0 0,0 1-1 0 0,1 0 1 0 0,-1 0 0 0 0,0-1-1 0 0,0 1 1 0 0,0 0-1 0 0,0-1 1 0 0,0 1 0 0 0,-1 0-1 0 0,1 0 1 0 0,0-1-1 0 0,0 1 1 0 0,0 0 0 0 0,-1-1-1 0 0,1 1 1 0 0,0 0-1 0 0,-1-1 1 0 0,1 1 0 0 0,0 0-1 0 0,-1-1 1 0 0,1 1-1 0 0,-1-1 1 0 0,1 1 0 0 0,-1-1-1 0 0,1 1 1 0 0,-1 0 3 0 0,5-1 18 0 0,24 3 52 0 0,-25-4-64 0 0,1 1 0 0 0,-1-1 1 0 0,0 1-1 0 0,1 0 0 0 0,-1 0 0 0 0,1 0 0 0 0,-1 0 0 0 0,1 1 0 0 0,-1-1 1 0 0,1 1-1 0 0,-1 0 0 0 0,0 0 0 0 0,1 0 0 0 0,-1 0 0 0 0,0 1 0 0 0,0-1 1 0 0,0 1-1 0 0,0 0 0 0 0,0 0 0 0 0,0 0 0 0 0,0 0 0 0 0,-1 1 1 0 0,1-1-1 0 0,-1 1 0 0 0,0-1 0 0 0,0 1 0 0 0,0 0 0 0 0,0 0 0 0 0,0 0 1 0 0,0 0-1 0 0,-1 0 0 0 0,1 0 0 0 0,-1 1 0 0 0,0-1 0 0 0,0 0 0 0 0,0 1 1 0 0,-1 1-7 0 0,-2 6 92 0 0,-2-1 0 0 0,0 0 1 0 0,0 0-1 0 0,-1 0 1 0 0,0 0-1 0 0,0-1 0 0 0,-1 1 1 0 0,0-1-1 0 0,-1-1 0 0 0,0 0 1 0 0,-1 1-1 0 0,1-2 1 0 0,-2 1-1 0 0,1-2 0 0 0,-1 1 1 0 0,0-1-1 0 0,0 0 1 0 0,-9 4-93 0 0,-68 24-554 0 0,48-30-4412 0 0,33-5-793 0 0,3-2-6122 0 0</inkml:trace>
  <inkml:trace contextRef="#ctx0" brushRef="#br0" timeOffset="15402.571">6144 2225 0 0 0,'0'0'368'0'0,"0"0"192"0"0,0 0 38 0 0,0 0-54 0 0,0 0-67 0 0,0 0-73 0 0,0 0-50 0 0,0 0-1 0 0,0 0 55 0 0,1-5 92 0 0,2 1-42 0 0,1-6-494 0 0,-3 0 6334 0 0,-1 9-5867 0 0,0 1-76 0 0,0 0-58 0 0,0 0-19 0 0,0 0-14 0 0,0 0 14 0 0,0 0 21 0 0,0 0 25 0 0,9-10 5252 0 0,-9 9-5274 0 0,15-14 1130 0 0,3 4-1029 0 0,25 0 405 0 0,1 15 448 0 0,-10 28-644 0 0,-2-5-184 0 0,-4 16 283 0 0,-28-2 329 0 0,0-40-1054 0 0,0-1-4 0 0,0 0 2 0 0,0 0 19 0 0,0 0-18 0 0,0 0 1 0 0,0 0-16 0 0,0 0-15 0 0,0 0-35 0 0,0 0-49 0 0,0 0-75 0 0,0 0-62 0 0,0 0-162 0 0,0-5-2731 0 0,0-1-5991 0 0,0 6-2193 0 0</inkml:trace>
  <inkml:trace contextRef="#ctx0" brushRef="#br0" timeOffset="-1807.588">16296 255 9586 0 0,'0'0'1284'0'0,"0"0"-77"0"0,0 0 27 0 0,0 0 153 0 0,0 0 30 0 0,0 0-166 0 0,0 0-256 0 0,0 0-240 0 0,0 0-147 0 0,0 0-52 0 0,0 0 14 0 0,0-12 29 0 0,0-38 15 0 0,0 38-23 0 0,0 12-49 0 0,0 0-90 0 0,0 19 855 0 0,50 341 692 0 0,-48-341-1974 0 0,3 32 36 0 0,-2 1 0 0 0,-1-1 0 0 0,-4 0 1 0 0,-1 0-1 0 0,-3 0 0 0 0,-4 14-61 0 0,-10 26 92 0 0,46-124 617 0 0,-3 2-684 0 0,1 1-1 0 0,1 1 0 0 0,1 1 1 0 0,2 1-1 0 0,1 1 0 0 0,1 2 0 0 0,1 1 1 0 0,1 2-1 0 0,24-12-24 0 0,-48 29-4 0 0,-7 2 4 0 0,0 1 1 0 0,0 0-1 0 0,0 0 0 0 0,0 0 1 0 0,0 0-1 0 0,0 0 0 0 0,0 0 1 0 0,0 0-1 0 0,0 0 1 0 0,1 0-1 0 0,-1 0 0 0 0,0 1 1 0 0,1-1-1 0 0,-1 1 0 0 0,1-1 1 0 0,-1 1-1 0 0,0-1 0 0 0,1 1 1 0 0,-1 0-1 0 0,1 0 1 0 0,-1 0-1 0 0,1 0 0 0 0,-1 0 1 0 0,1 0-1 0 0,-1 0 0 0 0,1 0 1 0 0,-1 0-1 0 0,1 1 0 0 0,-1-1 1 0 0,1 1-1 0 0,-1-1 1 0 0,0 1-1 0 0,1-1 0 0 0,-1 1 1 0 0,0 0-1 0 0,1 0 0 0 0,-1 0 1 0 0,0 0-1 0 0,0 0 1 0 0,0 0-1 0 0,0 0 0 0 0,0 0 1 0 0,0 0-1 0 0,0 0 0 0 0,0 1 1 0 0,0-1-1 0 0,-1 0 0 0 0,2 2 0 0 0,-2 20 66 0 0,-1 1-1 0 0,-1-1 0 0 0,-1 0 1 0 0,-2 0-1 0 0,0 0 0 0 0,-2 4-65 0 0,1-5 30 0 0,0 1 0 0 0,2 0 0 0 0,1 0 0 0 0,1 0 0 0 0,0 0 1 0 0,2 12-31 0 0,26 7-842 0 0,5-51-6984 0 0,-26 2 1932 0 0,-1 3-5631 0 0</inkml:trace>
  <inkml:trace contextRef="#ctx0" brushRef="#br0" timeOffset="-1131.674">16880 988 6401 0 0,'0'0'3356'0'0,"0"0"-1077"0"0,0 0-100 0 0,0 0 178 0 0,0 0-158 0 0,0 0-383 0 0,0 0-358 0 0,0 0-323 0 0,0 0-255 0 0,0 0-209 0 0,0 0-186 0 0,0 0-101 0 0,32-17-72 0 0,97-52-32 0 0,-84 32 125 0 0,-43 31-327 0 0,0 4-74 0 0,0-1 0 0 0,0 1 0 0 0,-1 0 0 0 0,1-1 0 0 0,-1 1 0 0 0,1-1 0 0 0,-1 1 0 0 0,0-1 0 0 0,0 0-1 0 0,-1 1 1 0 0,1-1 0 0 0,0 0 0 0 0,-1 0 0 0 0,1 1 0 0 0,-1-1 0 0 0,0 0 0 0 0,0 0 0 0 0,0 0 0 0 0,-1 0 0 0 0,1 1 0 0 0,-1-1 0 0 0,1 0 0 0 0,-1 0 0 0 0,0 1 0 0 0,0-1 0 0 0,0 0 0 0 0,0 1-1 0 0,-1-1 1 0 0,1 1 0 0 0,-1 0 0 0 0,1-1 0 0 0,-1 1 0 0 0,0 0 0 0 0,0 0 0 0 0,0 0 0 0 0,0 0 0 0 0,0 0 0 0 0,-1 1 0 0 0,1-1 0 0 0,0 1 0 0 0,-1-1 0 0 0,1 1 0 0 0,-1 0 0 0 0,0 0-1 0 0,1 0 1 0 0,-1 0-4 0 0,-1 1-63 0 0,0 0-1 0 0,0 1 1 0 0,0-1-1 0 0,0 1 0 0 0,0 0 1 0 0,0 0-1 0 0,0 0 0 0 0,0 1 1 0 0,1-1-1 0 0,-1 1 1 0 0,0 0-1 0 0,1 0 0 0 0,-1 0 1 0 0,1 1-1 0 0,0-1 1 0 0,0 1-1 0 0,0 0 0 0 0,0 0 1 0 0,1 0-1 0 0,-2 1 64 0 0,-4 3-50 0 0,1 0-1 0 0,-1 0 1 0 0,1 1 0 0 0,1 0-1 0 0,-1 0 1 0 0,2 0 0 0 0,-1 1-1 0 0,1 0 1 0 0,0 0 0 0 0,1 0-1 0 0,0 0 1 0 0,0 1 0 0 0,1 0-1 0 0,1 0 1 0 0,-1 0 0 0 0,2 0-1 0 0,-1 0 1 0 0,1 0 0 0 0,1 1-1 0 0,0 5 51 0 0,1-13 3 0 0,0 0 0 0 0,0 0-1 0 0,0 0 1 0 0,0-1 0 0 0,1 1 0 0 0,-1 0-1 0 0,1-1 1 0 0,0 1 0 0 0,0-1-1 0 0,-1 1 1 0 0,2-1 0 0 0,-1 0-1 0 0,0 0 1 0 0,0 0 0 0 0,1 0 0 0 0,-1 0-1 0 0,1 0 1 0 0,0-1 0 0 0,-1 1-1 0 0,1-1 1 0 0,0 0 0 0 0,0 0 0 0 0,0 0-1 0 0,0 0 1 0 0,0 0 0 0 0,0-1-1 0 0,0 1 1 0 0,1-1-3 0 0,90 4 784 0 0,-79-7-649 0 0,1-2 0 0 0,-1 0 0 0 0,-1 0 0 0 0,1-2 0 0 0,-1 1 0 0 0,0-2 0 0 0,0 0 0 0 0,-1-1 0 0 0,0 0 0 0 0,10-11-135 0 0,33-27 246 0 0,-3-3-1 0 0,-2-3 1 0 0,-3-1 0 0 0,-1-2-1 0 0,8-19-245 0 0,-19 24-51 0 0,-3-2 0 0 0,-2 0 0 0 0,-2-2 0 0 0,17-47 51 0 0,-42 90-19 0 0,1 0 1 0 0,-2 0-1 0 0,0-1 0 0 0,0 1 0 0 0,-1-1 0 0 0,-1 1 1 0 0,0-1-1 0 0,-1 1 0 0 0,0-1 0 0 0,-1 0 19 0 0,0 10-10 0 0,0 1 0 0 0,-1-1 0 0 0,1 1 0 0 0,-1 0 0 0 0,0-1 0 0 0,1 1 0 0 0,-1 0 0 0 0,0 0 0 0 0,0 0 0 0 0,-1 1 0 0 0,1-1 0 0 0,0 0 0 0 0,0 1 0 0 0,-1-1 0 0 0,1 1 0 0 0,-1 0 0 0 0,1 0 0 0 0,-1 0 0 0 0,0 0 0 0 0,1 0 0 0 0,-1 1 0 0 0,0-1 0 0 0,0 1 0 0 0,0-1 0 0 0,1 1 0 0 0,-1 0 0 0 0,0 0 0 0 0,0 1 0 0 0,0-1 0 0 0,1 1 0 0 0,-1-1 0 0 0,0 1 0 0 0,1 0 0 0 0,-1 0 0 0 0,0 0 0 0 0,1 0 0 0 0,-1 0 0 0 0,1 1 0 0 0,0-1 0 0 0,-1 1 0 0 0,1-1 0 0 0,0 1 0 0 0,0 0 0 0 0,0 0 0 0 0,0 0 0 0 0,0 1 10 0 0,-11 7-3 0 0,2 1-1 0 0,-1 1 1 0 0,1 0-1 0 0,1 0 1 0 0,0 1-1 0 0,1 0 1 0 0,0 1 0 0 0,1 0-1 0 0,1 1 1 0 0,0-1-1 0 0,1 1 1 0 0,0 1-1 0 0,2-1 1 0 0,-1 1 0 0 0,1 3 3 0 0,-4 27 11 0 0,3 1 1 0 0,1 0-1 0 0,2 0 1 0 0,3 29-12 0 0,18 126-4 0 0,-19-51 66 0 0,-2-137-897 0 0,8-23-1892 0 0,5-9 1008 0 0,9-4-5246 0 0,-11 14-2740 0 0</inkml:trace>
  <inkml:trace contextRef="#ctx0" brushRef="#br0" timeOffset="-680.875">17920 711 13683 0 0,'0'0'1724'0'0,"0"0"-302"0"0,0 0-91 0 0,0 0-108 0 0,0 0-172 0 0,0 0-212 0 0,0 0-241 0 0,0 0-183 0 0,0 0-135 0 0,0 0-93 0 0,0 0-75 0 0,-30 34-60 0 0,-92 102-19 0 0,84-75-40 0 0,39-52-4 0 0,-2-6 9 0 0,1-1 0 0 0,0 1 1 0 0,0 0-1 0 0,0 0 1 0 0,0 0-1 0 0,1 0 1 0 0,-1 0-1 0 0,1 0 0 0 0,-1 0 1 0 0,1-1-1 0 0,0 1 1 0 0,0 0-1 0 0,1-1 1 0 0,-1 1-1 0 0,0-1 1 0 0,1 1-1 0 0,0-1 0 0 0,-1 1 1 0 0,1-1-1 0 0,0 0 1 0 0,0 0-1 0 0,1 0 1 0 0,-1 0-1 0 0,0 0 0 0 0,0-1 1 0 0,1 1-1 0 0,-1-1 1 0 0,1 1-1 0 0,0-1 1 0 0,-1 0-1 0 0,1 0 0 0 0,0 0 1 0 0,0 0-1 0 0,-1-1 1 0 0,1 1-1 0 0,0-1 1 0 0,0 0-1 0 0,0 1 0 0 0,0-1 1 0 0,1-1 1 0 0,10 2 163 0 0,1-2 0 0 0,-1 0 0 0 0,0 0 0 0 0,0-1 0 0 0,0-1 0 0 0,0-1 0 0 0,0 0 0 0 0,-1 0 0 0 0,0-2 1 0 0,1 1-1 0 0,-2-2 0 0 0,1 0 0 0 0,-1 0 0 0 0,0-1 0 0 0,-1 0 0 0 0,0-1 0 0 0,2-2-163 0 0,15-15 411 0 0,-1-2 1 0 0,-1 0-1 0 0,-1-2 1 0 0,-2 0-1 0 0,16-28-411 0 0,-23 35 7 0 0,-1-2 0 0 0,-1 0-1 0 0,-1 0 1 0 0,-1-1 0 0 0,-1-1 0 0 0,-2 0 0 0 0,0 0 0 0 0,-2-1-1 0 0,-1 0 1 0 0,-1-1 0 0 0,-2 1 0 0 0,-1-1 0 0 0,-1 1 0 0 0,-1-1-1 0 0,-2 0 1 0 0,-3-15-7 0 0,3 33-30 0 0,-1 0 0 0 0,-1 1 1 0 0,0 0-1 0 0,0-1 0 0 0,-1 2 0 0 0,0-1 0 0 0,-1 0 0 0 0,0 1 0 0 0,0 0 0 0 0,-1 1 1 0 0,0-1-1 0 0,-2 0 30 0 0,6 6-16 0 0,0 0 0 0 0,0 1 0 0 0,0-1 1 0 0,-1 1-1 0 0,1-1 0 0 0,-1 1 1 0 0,0 0-1 0 0,0 0 0 0 0,1 1 0 0 0,-1-1 1 0 0,-1 1-1 0 0,1 0 0 0 0,0 0 1 0 0,0 0-1 0 0,0 1 0 0 0,0-1 0 0 0,-1 1 1 0 0,1 0-1 0 0,0 0 0 0 0,0 1 1 0 0,-1-1-1 0 0,1 1 0 0 0,0 0 0 0 0,0 0 1 0 0,0 0-1 0 0,0 0 0 0 0,0 1 1 0 0,0 0-1 0 0,0 0 0 0 0,1 0 0 0 0,-1 0 1 0 0,-1 2 15 0 0,-7 5-3 0 0,0 0 1 0 0,1 1 0 0 0,1 0-1 0 0,0 0 1 0 0,0 2-1 0 0,1-1 1 0 0,0 1 0 0 0,1 0-1 0 0,0 1 1 0 0,1-1 0 0 0,1 2-1 0 0,0-1 1 0 0,1 1-1 0 0,0-1 1 0 0,1 2 0 0 0,0 3 2 0 0,-5 25 50 0 0,3 0-1 0 0,1 0 1 0 0,3 1 0 0 0,2 39-50 0 0,3-52 29 0 0,2 0 1 0 0,1-1-1 0 0,1 1 0 0 0,2-2 0 0 0,0 1 0 0 0,3-1 0 0 0,0-1 1 0 0,2 0-1 0 0,0-1 0 0 0,2 0 0 0 0,1-1 0 0 0,2-1 1 0 0,0-1-1 0 0,1-1 0 0 0,2 0 0 0 0,0-2 0 0 0,1 0 1 0 0,1-1-30 0 0,64 35-571 0 0,-47-47-8838 0 0,-36-8-2603 0 0</inkml:trace>
  <inkml:trace contextRef="#ctx0" brushRef="#br0" timeOffset="-6264.448">12489 623 6729 0 0,'0'0'2297'0'0,"0"0"-370"0"0,0 0-139 0 0,0 0 54 0 0,0 0-35 0 0,0 0-217 0 0,0 0-354 0 0,0 0-345 0 0,0 0-244 0 0,0 0-126 0 0,0 0-54 0 0,0 0 1 0 0,0 0 19 0 0,13-13-10 0 0,42-40-2 0 0,37-1 1023 0 0,-89 53-1466 0 0,1 1 0 0 0,-1-1 0 0 0,1 1 0 0 0,-1 0 0 0 0,1 0 0 0 0,-1 0 0 0 0,1 1 0 0 0,0-1 1 0 0,-1 1-1 0 0,1 0 0 0 0,-1 0 0 0 0,0 0 0 0 0,1 0 0 0 0,-1 1 0 0 0,0-1 0 0 0,0 1 0 0 0,0 0 0 0 0,0 0 1 0 0,0 0-1 0 0,0 0 0 0 0,0 1 0 0 0,-1-1 0 0 0,1 1 0 0 0,-1-1 0 0 0,0 1 0 0 0,0 0 0 0 0,0 0 0 0 0,0 0 0 0 0,0 0 1 0 0,0 0-1 0 0,-1 1 0 0 0,0-1 0 0 0,0 0 0 0 0,0 1 0 0 0,0-1 0 0 0,0 1 0 0 0,-1-1 0 0 0,1 1 0 0 0,-1-1 0 0 0,0 1 1 0 0,0 0-1 0 0,0-1 0 0 0,-1 1 0 0 0,1-1 0 0 0,-1 1 0 0 0,0 1-32 0 0,-1 33 73 0 0,-2 1 0 0 0,-2-1 0 0 0,-1 0 0 0 0,-2 0 0 0 0,-1-1-1 0 0,-3 0 1 0 0,0-1 0 0 0,-3-1 0 0 0,-4 6-73 0 0,-57 91 19 0 0,77-132 3 0 0,0 0 0 0 0,0-1 0 0 0,0 1 0 0 0,0 0 0 0 0,0-1 1 0 0,-1 1-1 0 0,1 0 0 0 0,0 0 0 0 0,0-1 0 0 0,0 1 0 0 0,0 0 0 0 0,-1 0 0 0 0,1-1 1 0 0,0 1-1 0 0,0 0 0 0 0,-1 0 0 0 0,1 0 0 0 0,0 0 0 0 0,0-1 0 0 0,-1 1 0 0 0,1 0 0 0 0,0 0 1 0 0,0 0-1 0 0,-1 0 0 0 0,1 0 0 0 0,0 0 0 0 0,-1 0 0 0 0,1 0 0 0 0,0 0 0 0 0,-1 0 1 0 0,1 0-1 0 0,0 0 0 0 0,-1 0 0 0 0,1 0 0 0 0,0 0 0 0 0,0 0 0 0 0,-1 0 0 0 0,1 0 1 0 0,0 0-1 0 0,-1 0 0 0 0,1 0 0 0 0,0 0 0 0 0,0 1 0 0 0,-1-1-22 0 0,1-11-8 0 0,3-3 28 0 0,1-1 0 0 0,0 0 0 0 0,1 1 0 0 0,0 0-1 0 0,1 0 1 0 0,1 0 0 0 0,0 1 0 0 0,1 0 0 0 0,0 0-1 0 0,1 1 1 0 0,1 0 0 0 0,0 0 0 0 0,0 1-20 0 0,10-16 6 0 0,1 1 0 0 0,0 0 0 0 0,2 2 0 0 0,1 1 0 0 0,1 1 1 0 0,1 0-1 0 0,0 3 0 0 0,2 0 0 0 0,0 1 0 0 0,23-9-6 0 0,-50 26-2 0 0,0 0-1 0 0,1-1 0 0 0,-1 1 1 0 0,1 0-1 0 0,-1 0 1 0 0,1 0-1 0 0,-1 0 1 0 0,1 1-1 0 0,0-1 1 0 0,0 0-1 0 0,-1 1 1 0 0,1-1-1 0 0,0 1 0 0 0,0 0 1 0 0,0-1-1 0 0,-1 1 1 0 0,1 0-1 0 0,0 0 1 0 0,0 0-1 0 0,0 1 1 0 0,0-1-1 0 0,-1 0 0 0 0,1 1 1 0 0,0-1-1 0 0,0 1 1 0 0,-1-1-1 0 0,1 1 1 0 0,0 0-1 0 0,-1 0 1 0 0,1 0-1 0 0,0 0 1 0 0,-1 0-1 0 0,1 0 0 0 0,-1 0 1 0 0,0 0-1 0 0,1 1 1 0 0,-1-1-1 0 0,0 0 1 0 0,0 1-1 0 0,0-1 1 0 0,0 1-1 0 0,0-1 1 0 0,0 1-1 0 0,0 0 0 0 0,-1-1 1 0 0,1 1-1 0 0,0 0 1 0 0,-1 0-1 0 0,0 0 1 0 0,1-1-1 0 0,-1 1 1 0 0,0 0-1 0 0,0 0 0 0 0,0 0 1 0 0,0 0-1 0 0,0 1 3 0 0,-3 21 15 0 0,0 0-1 0 0,-2 0 0 0 0,-1 0 0 0 0,0 0 0 0 0,-2-1 0 0 0,-1 0 0 0 0,0 0 0 0 0,-2-1 0 0 0,-4 5-14 0 0,-18 44 21 0 0,-6 31-49 0 0,39-102 27 0 0,0 0-1 0 0,1 0 0 0 0,-1-1 1 0 0,0 1-1 0 0,0 0 0 0 0,1 0 0 0 0,-1 0 1 0 0,0 0-1 0 0,0 0 0 0 0,1 0 0 0 0,-1 0 1 0 0,0 0-1 0 0,0 0 0 0 0,1 0 1 0 0,-1 0-1 0 0,0 0 0 0 0,0 1 0 0 0,0-1 1 0 0,1 0-1 0 0,-1 0 0 0 0,0 0 0 0 0,0 0 1 0 0,0 0-1 0 0,1 0 0 0 0,-1 0 0 0 0,0 1 1 0 0,0-1-1 0 0,0 0 0 0 0,1 0 1 0 0,-1 0-1 0 0,0 1 0 0 0,0-1 0 0 0,0 0 1 0 0,0 0-1 0 0,0 0 0 0 0,0 1 0 0 0,1-1 1 0 0,-1 0-1 0 0,0 0 0 0 0,0 0 1 0 0,0 1-1 0 0,0-1 0 0 0,0 0 0 0 0,0 0 1 0 0,0 1-1 0 0,0-1 0 0 0,0 0 0 0 0,0 0 1 0 0,0 1-1 0 0,0-1 0 0 0,0 0 2 0 0,18-19 67 0 0,-17 17-67 0 0,295-331 173 0 0,-165 225-145 0 0,-130 108-30 0 0,0-1-1 0 0,0 1 1 0 0,0 0-1 0 0,0-1 0 0 0,0 1 1 0 0,0 0-1 0 0,0 0 1 0 0,1-1-1 0 0,-1 1 0 0 0,0 0 1 0 0,0 0-1 0 0,0 0 0 0 0,0 0 1 0 0,0 1-1 0 0,0-1 1 0 0,0 0-1 0 0,0 0 0 0 0,0 0 1 0 0,0 1-1 0 0,0-1 1 0 0,0 1-1 0 0,0-1 0 0 0,0 1 1 0 0,0-1-1 0 0,0 1 0 0 0,0 0 1 0 0,0-1-1 0 0,-1 1 1 0 0,1 0-1 0 0,0-1 0 0 0,0 1 1 0 0,-1 0-1 0 0,1 0 0 0 0,-1 0 1 0 0,1 0-1 0 0,-1 0 1 0 0,1 0-1 0 0,-1 0 0 0 0,1 0 1 0 0,-1 0-1 0 0,0 0 1 0 0,1 0-1 0 0,-1 0 0 0 0,0 0 1 0 0,0 0-1 0 0,0 0 0 0 0,0 0 1 0 0,0 0-1 0 0,0 0 1 0 0,0 0-1 0 0,0 0 0 0 0,-1 0 1 0 0,1 0-1 0 0,0 1 1 0 0,0-1-1 0 0,-1 0 0 0 0,1 0 1 0 0,-1-1-1 0 0,1 1 0 0 0,-1 0 1 0 0,1 0-1 0 0,-1 0 1 0 0,0 0-1 0 0,0 0 3 0 0,1 13 30 0 0,-2 6-16 0 0,-1 0 0 0 0,0 0 0 0 0,-1 0 0 0 0,-2 0-1 0 0,0-1 1 0 0,-6 15-14 0 0,-21 81-34 0 0,15-35-547 0 0,17-79-234 0 0,0 4 759 0 0,1-3-4345 0 0,0-2-4705 0 0,2 0-2121 0 0</inkml:trace>
  <inkml:trace contextRef="#ctx0" brushRef="#br0" timeOffset="-5799.663">13712 763 13691 0 0,'0'0'1972'0'0,"0"0"-311"0"0,0 0-96 0 0,0 0 13 0 0,0 0-163 0 0,0 0-247 0 0,0 0-258 0 0,0 0-247 0 0,0 0-154 0 0,0 0-101 0 0,0 0-73 0 0,0 0-84 0 0,0 0-21 0 0,-11-4-18 0 0,-34-12-49 0 0,-6 31 177 0 0,41-9-287 0 0,-6 4-35 0 0,1 1-1 0 0,-1 0 0 0 0,2 1 0 0 0,0 0 0 0 0,0 1 0 0 0,1 1 1 0 0,1 0-1 0 0,0 1 0 0 0,1 1 0 0 0,1-1 0 0 0,0 1 0 0 0,1 1 1 0 0,1 0-1 0 0,0 0 0 0 0,-2 11-17 0 0,3 72-124 0 0,9-97 135 0 0,1-1 1 0 0,-1 1-1 0 0,0 0 1 0 0,1-1-1 0 0,0 0 1 0 0,-1 1-1 0 0,1-1 1 0 0,0 0-1 0 0,0 0 0 0 0,0-1 1 0 0,0 1-1 0 0,1-1 1 0 0,-1 1-1 0 0,0-1 1 0 0,1 0-1 0 0,-1 0 1 0 0,1 0-1 0 0,-1-1 1 0 0,1 0-1 0 0,-1 1 1 0 0,1-1-1 0 0,-1 0 0 0 0,1 0 1 0 0,0-1-1 0 0,-1 1 1 0 0,1-1-1 0 0,-1 0 1 0 0,0 0-1 0 0,1 0 1 0 0,-1 0-1 0 0,0-1 1 0 0,1 1-1 0 0,-1-1 1 0 0,0 0-1 0 0,0 0 0 0 0,0 0 1 0 0,1-2-12 0 0,25-16 135 0 0,-1-2 1 0 0,-1-1 0 0 0,-1-1-1 0 0,-1-1 1 0 0,-1-1-1 0 0,-1-1 1 0 0,-2-2-1 0 0,12-21-135 0 0,1 17 63 0 0,-22 73-289 0 0,-10 24 161 0 0,-3-54 35 0 0,1 0-1 0 0,0 1 0 0 0,0-1 1 0 0,1 0-1 0 0,0 1 0 0 0,1-1 0 0 0,0 0 1 0 0,1 0-1 0 0,0 0 0 0 0,5 9 31 0 0,2 0-197 0 0,-9-15 58 0 0,0-1-1 0 0,0 0 1 0 0,0 0-1 0 0,1 0 0 0 0,-1 0 1 0 0,1 0-1 0 0,0-1 1 0 0,-1 1-1 0 0,1 0 1 0 0,1-1-1 0 0,-1 1 1 0 0,0-1-1 0 0,1 0 1 0 0,-1 0-1 0 0,1 0 0 0 0,-1 0 1 0 0,1 0-1 0 0,0 0 1 0 0,0-1-1 0 0,0 0 1 0 0,0 1-1 0 0,0-1 1 0 0,0 0-1 0 0,1 0 1 0 0,-1-1-1 0 0,0 1 1 0 0,3-1 139 0 0,32-5-4685 0 0,-22 1-143 0 0,-10 2 2415 0 0,5-1-8632 0 0</inkml:trace>
  <inkml:trace contextRef="#ctx0" brushRef="#br0" timeOffset="-5419.538">14347 796 14147 0 0,'0'0'2030'0'0,"0"0"-397"0"0,0 0-263 0 0,0 0-223 0 0,0 0-181 0 0,0 0-153 0 0,0 0-146 0 0,0 0-102 0 0,0 0-74 0 0,0 0-85 0 0,0 0-76 0 0,0 0-80 0 0,-32 6-48 0 0,-98 20-30 0 0,78-6 84 0 0,52-20-251 0 0,-1 0-2 0 0,-1 0 0 0 0,1 0 0 0 0,0 1 0 0 0,0-1 0 0 0,-1 1 0 0 0,1-1 0 0 0,0 0 0 0 0,0 1 1 0 0,0 0-1 0 0,0-1 0 0 0,0 1 0 0 0,0 0 0 0 0,0 0 0 0 0,0-1 0 0 0,0 1 0 0 0,0 0 0 0 0,0 0 0 0 0,0 0 0 0 0,1 0 0 0 0,-1 0 0 0 0,0 0 0 0 0,1 0 0 0 0,-1 1 0 0 0,1-1 0 0 0,-1 0 0 0 0,1 0 1 0 0,-1 0-1 0 0,1 1 0 0 0,0-1 0 0 0,0 0 0 0 0,0 0 0 0 0,-1 1 0 0 0,1-1 0 0 0,0 0 0 0 0,1 0 0 0 0,-1 1 0 0 0,0-1 0 0 0,0 0 0 0 0,0 0 0 0 0,1 1 0 0 0,-1-1 0 0 0,1 0 0 0 0,-1 0-3 0 0,64 23-9 0 0,-54-22 20 0 0,-1 1 0 0 0,0-1 0 0 0,0 1 0 0 0,0 1 0 0 0,0 0 0 0 0,0 0 0 0 0,-1 1-1 0 0,0 0 1 0 0,0 0 0 0 0,0 1 0 0 0,-1 0 0 0 0,0 0 0 0 0,0 1 0 0 0,0 0 0 0 0,4 6-11 0 0,-1 44 382 0 0,-11-52-319 0 0,0 0 0 0 0,0 0 0 0 0,-1 0 1 0 0,1 0-1 0 0,-1 0 0 0 0,0 0 1 0 0,-1 0-1 0 0,1-1 0 0 0,-1 1 1 0 0,0-1-1 0 0,0 0 0 0 0,0 0 1 0 0,-1 0-1 0 0,0 0 0 0 0,-2 2-63 0 0,-3 2 13 0 0,0-2 0 0 0,-1 1-1 0 0,0-2 1 0 0,0 1 0 0 0,0-1 0 0 0,0-1-1 0 0,-1 0 1 0 0,1 0 0 0 0,-1-1 0 0 0,0 0-1 0 0,0-1 1 0 0,-1 0 0 0 0,1-1 0 0 0,0 0-1 0 0,-1-1 1 0 0,1 0 0 0 0,0-1-1 0 0,-1 0-12 0 0,10 1-132 0 0,0-1-1 0 0,1 1 0 0 0,-1 0 0 0 0,1-1 0 0 0,-1 1 0 0 0,1-1 0 0 0,-1 1 0 0 0,1-1 0 0 0,-1 1 0 0 0,1-1 1 0 0,-1 0-1 0 0,1 0 0 0 0,0 0 0 0 0,-1 0 0 0 0,1 0 0 0 0,0 0 0 0 0,0 0 0 0 0,0-1 0 0 0,0 1 0 0 0,0 0 1 0 0,0-1-1 0 0,0 1 0 0 0,0 0 0 0 0,1-1 0 0 0,-1 1 0 0 0,0-1 0 0 0,1 1 0 0 0,-1-1 0 0 0,1-1 133 0 0,-3-29-10777 0 0,4 27 8177 0 0,-1 0-7465 0 0</inkml:trace>
  <inkml:trace contextRef="#ctx0" brushRef="#br0" timeOffset="-5021.59">14765 689 10778 0 0,'0'0'4419'0'0,"0"0"-2047"0"0,0 0-625 0 0,0 0 0 0 0,0 0-140 0 0,0 0-245 0 0,0 0-345 0 0,0 0-327 0 0,0 0-194 0 0,0 0-147 0 0,0 0-86 0 0,0 0-58 0 0,0 0-73 0 0,-17 5-10 0 0,-104 42 146 0 0,115-46-278 0 0,1 1-1 0 0,-1 0 1 0 0,1 0 0 0 0,0 0-1 0 0,-1 1 1 0 0,1 0 0 0 0,0 0 0 0 0,1 0-1 0 0,-1 0 1 0 0,0 1 0 0 0,1 0 0 0 0,0 0-1 0 0,0 0 1 0 0,0 0 0 0 0,1 1-1 0 0,-1 0 1 0 0,1-1 0 0 0,0 1 0 0 0,0 1-1 0 0,1-1 1 0 0,-1 0 0 0 0,1 0-1 0 0,0 1 1 0 0,1 0 0 0 0,-1-1 0 0 0,1 1-1 0 0,1 0 1 0 0,-1-1 0 0 0,1 1-1 0 0,-1 0 1 0 0,2 3 10 0 0,62 57-232 0 0,-43-51 208 0 0,-17-13 33 0 0,-1-1 0 0 0,0 1 0 0 0,1-1-1 0 0,-1 1 1 0 0,0 0 0 0 0,0 0 0 0 0,0 0 0 0 0,0 1-1 0 0,0-1 1 0 0,0 0 0 0 0,-1 1 0 0 0,1-1 0 0 0,-1 1-1 0 0,1-1 1 0 0,-1 1 0 0 0,0 0 0 0 0,0 0 0 0 0,-1-1-1 0 0,1 1 1 0 0,0 0 0 0 0,-1 0 0 0 0,0 0 0 0 0,1 0-1 0 0,-1 0 1 0 0,0 0 0 0 0,-1-1 0 0 0,1 1 0 0 0,0 0-1 0 0,-1 0 1 0 0,0 0 0 0 0,0 0 0 0 0,0-1 0 0 0,0 1-1 0 0,0 0 1 0 0,0-1 0 0 0,-1 1 0 0 0,1-1 0 0 0,-1 1-1 0 0,1-1 1 0 0,-3 2-9 0 0,-52 41 178 0 0,-43 5-85 0 0,57-42-1321 0 0,43-23-5498 0 0,6 8 1350 0 0,-2 3-5771 0 0</inkml:trace>
  <inkml:trace contextRef="#ctx0" brushRef="#br0" timeOffset="-4607.617">14835 988 9882 0 0,'0'0'3900'0'0,"0"0"-1728"0"0,0 0-470 0 0,0 0-49 0 0,0 0-119 0 0,0 0-162 0 0,0 0-213 0 0,0 0-222 0 0,0 0-184 0 0,32-5-134 0 0,99-14-116 0 0,-49-6 203 0 0,-64 15-528 0 0,-13 7-135 0 0,-1 2-5 0 0,0 0-1 0 0,0 0 1 0 0,-1-1-1 0 0,1 0 0 0 0,0 0 1 0 0,-1 0-1 0 0,1 0 1 0 0,-1 0-1 0 0,0 0 0 0 0,0-1 1 0 0,0 0-1 0 0,0 0 1 0 0,0 0-1 0 0,0 0 1 0 0,-1 0-1 0 0,1 0 0 0 0,-1-1 1 0 0,0 1-1 0 0,0-1 1 0 0,0 0-1 0 0,-1 1 0 0 0,1-1 1 0 0,-1 0-1 0 0,0 0 1 0 0,0 0-1 0 0,0 0 0 0 0,-1-1-37 0 0,-2 2-42 0 0,-1 0 0 0 0,0 1 0 0 0,1 0 0 0 0,-1 0 0 0 0,0 0 0 0 0,0 0 0 0 0,0 0 0 0 0,-1 0 0 0 0,1 1 0 0 0,0 0 0 0 0,-1 0 0 0 0,1 0 0 0 0,-1 0 0 0 0,1 0 0 0 0,-1 0 0 0 0,1 1 0 0 0,-1 0 0 0 0,0 0 0 0 0,1 0 0 0 0,-2 0 42 0 0,-6-1-141 0 0,0 1 0 0 0,0 1 0 0 0,0-1 0 0 0,0 2 0 0 0,0-1 0 0 0,0 2 0 0 0,0-1 0 0 0,1 1 0 0 0,0 1 0 0 0,-1 0 0 0 0,1 0 141 0 0,-1 1-76 0 0,0 0 1 0 0,0 0-1 0 0,1 1 0 0 0,0 0 0 0 0,0 1 1 0 0,0 0-1 0 0,1 0 0 0 0,0 1 0 0 0,1 0 1 0 0,-1 1-1 0 0,2 0 0 0 0,-1 0 0 0 0,1 1 1 0 0,1 0-1 0 0,0 0 0 0 0,0 1 0 0 0,1-1 1 0 0,0 1-1 0 0,1 0 0 0 0,0 1 0 0 0,1-1 1 0 0,0 1-1 0 0,1-1 0 0 0,0 1 0 0 0,0 1 76 0 0,3-8 3 0 0,0-2-1 0 0,0 1 1 0 0,1 0-1 0 0,-1 0 1 0 0,1 0 0 0 0,0 0-1 0 0,0-1 1 0 0,0 1-1 0 0,0-1 1 0 0,1 0-1 0 0,-1 1 1 0 0,1-1-1 0 0,0 0 1 0 0,0-1-1 0 0,0 1 1 0 0,0 0-1 0 0,0-1 1 0 0,1 0-1 0 0,-1 0 1 0 0,1 0-1 0 0,0 0 1 0 0,-1 0-1 0 0,1-1 1 0 0,0 1-1 0 0,0-1 1 0 0,0 0-1 0 0,1 0-2 0 0,114 5 166 0 0,-99-11-291 0 0,-1-1 1 0 0,0 0 0 0 0,0-2-1 0 0,-1 0 1 0 0,0-1 0 0 0,0-1-1 0 0,2-3 125 0 0,-5 5-249 0 0,97-63-4386 0 0,-5-6-5284 0 0,-61 44 4260 0 0,-26 20 2920 0 0</inkml:trace>
  <inkml:trace contextRef="#ctx0" brushRef="#br0" timeOffset="-4251.607">15595 759 4457 0 0,'0'0'4401'0'0,"0"0"-687"0"0,0 0-973 0 0,0 0-852 0 0,0 0-544 0 0,0 0-273 0 0,0 0-120 0 0,0 0-66 0 0,0 0-69 0 0,0 0-74 0 0,0 0-107 0 0,0 0-88 0 0,-24 11-48 0 0,-72 32-78 0 0,32-8 658 0 0,62-34-1068 0 0,0 0-1 0 0,0 0 1 0 0,1 0 0 0 0,-1 1 0 0 0,1-1-1 0 0,-1 0 1 0 0,1 1 0 0 0,0-1 0 0 0,-1 1 0 0 0,1-1-1 0 0,0 1 1 0 0,0-1 0 0 0,0 1 0 0 0,0 0-1 0 0,0 0 1 0 0,1 0 0 0 0,-1-1 0 0 0,0 1-1 0 0,1 0 1 0 0,0 0 0 0 0,-1 0 0 0 0,1 0-1 0 0,0 0 1 0 0,0 0 0 0 0,0 0 0 0 0,0 0-1 0 0,0 0 1 0 0,0 0 0 0 0,1 0 0 0 0,-1 0-1 0 0,1 0 1 0 0,-1-1 0 0 0,1 1 0 0 0,0 0 0 0 0,0 0-1 0 0,0 0 1 0 0,0-1 0 0 0,0 1 0 0 0,0 0-1 0 0,0-1 1 0 0,0 1 0 0 0,1-1 0 0 0,-1 0-1 0 0,0 1 1 0 0,1-1 0 0 0,0 0 0 0 0,-1 0-1 0 0,1 0 1 0 0,0 0 0 0 0,-1 0 0 0 0,1 0-1 0 0,0 0 1 0 0,0-1 0 0 0,0 1 0 0 0,1 0-12 0 0,29 12 103 0 0,82 45 422 0 0,-110-55-470 0 0,0 0 1 0 0,0 0-1 0 0,-1 1 0 0 0,1-1 1 0 0,-1 1-1 0 0,0 0 0 0 0,0 0 1 0 0,0 0-1 0 0,-1 0 0 0 0,0 0 1 0 0,1 1-1 0 0,-1-1 0 0 0,-1 1 1 0 0,1-1-1 0 0,-1 1 0 0 0,0 0 1 0 0,0-1-1 0 0,0 1 0 0 0,0 0 1 0 0,-1 0-1 0 0,0 0 0 0 0,0 0 1 0 0,0 0-1 0 0,-1 2-55 0 0,-2-1 49 0 0,0-1 1 0 0,0 0-1 0 0,0 0 0 0 0,-1 0 1 0 0,1 0-1 0 0,-1 0 0 0 0,0-1 1 0 0,-1 1-1 0 0,1-1 0 0 0,-1-1 1 0 0,0 1-1 0 0,0 0 0 0 0,0-1 0 0 0,0 0 1 0 0,-1 0-1 0 0,1-1 0 0 0,-1 0 1 0 0,1 0-1 0 0,-1 0 0 0 0,-2 0-49 0 0,-13 8 52 0 0,4-3-54 0 0,-1 0 0 0 0,0-1 1 0 0,0-1-1 0 0,-1-1 0 0 0,0-1 1 0 0,1 0-1 0 0,-5-1 2 0 0,-44 1-2402 0 0,53-6-1298 0 0,7-2-3266 0 0,4 2-5317 0 0</inkml:trace>
  <inkml:trace contextRef="#ctx0" brushRef="#br0" timeOffset="-9342.589">9559 756 7178 0 0,'0'0'1785'0'0,"0"0"-460"0"0,0 0-147 0 0,0 0 180 0 0,0 0 189 0 0,0 0-3 0 0,0 0-199 0 0,0 0-218 0 0,0 0-117 0 0,0 0-48 0 0,0 0-31 0 0,0 0-39 0 0,0 0-104 0 0,20 7-76 0 0,62 22-70 0 0,-79-27-565 0 0,1-1 1 0 0,-1 0 0 0 0,1 0-1 0 0,-1 0 1 0 0,1 0 0 0 0,-1-1-1 0 0,1 1 1 0 0,-1-1-1 0 0,1 0 1 0 0,0 0 0 0 0,-1 0-1 0 0,1 0 1 0 0,-1-1-1 0 0,1 0 1 0 0,-1 0 0 0 0,1 0-1 0 0,-1 0 1 0 0,0 0-1 0 0,1 0 1 0 0,-1-1 0 0 0,0 0-1 0 0,0 0 1 0 0,0 0-1 0 0,0 0 1 0 0,0 0 0 0 0,0 0-1 0 0,-1-1 1 0 0,2 0-78 0 0,3-4 190 0 0,-3 3-128 0 0,-1 0 0 0 0,1 0 0 0 0,-1 0-1 0 0,0 0 1 0 0,-1 0 0 0 0,1-1 0 0 0,-1 0 0 0 0,0 1 0 0 0,0-1-1 0 0,0 0 1 0 0,0 0 0 0 0,-1 0 0 0 0,0 0 0 0 0,0 0 0 0 0,-1 0-1 0 0,1 0 1 0 0,-1-1 0 0 0,0 1 0 0 0,-1 0 0 0 0,1 0 0 0 0,-1 0-1 0 0,-1-4-61 0 0,0 5-27 0 0,0-1-1 0 0,-1 1 0 0 0,0 0 0 0 0,1 0 1 0 0,-2 0-1 0 0,1 0 0 0 0,0 1 0 0 0,-1-1 1 0 0,0 1-1 0 0,1 0 0 0 0,-1 0 0 0 0,0 0 1 0 0,-1 1-1 0 0,1-1 0 0 0,-1 1 0 0 0,1 0 1 0 0,-1 0-1 0 0,1 1 0 0 0,-1-1 1 0 0,0 1-1 0 0,0 0 0 0 0,0 0 0 0 0,0 1 1 0 0,0 0-1 0 0,1-1 0 0 0,-1 2 0 0 0,0-1 1 0 0,0 0-1 0 0,0 1 0 0 0,-4 1 28 0 0,-1 0-26 0 0,1 0 1 0 0,0 0-1 0 0,-1 1 0 0 0,1 1 0 0 0,1-1 1 0 0,-1 1-1 0 0,0 1 0 0 0,1 0 1 0 0,0 0-1 0 0,0 0 0 0 0,0 1 0 0 0,1 0 1 0 0,0 1-1 0 0,0 0 0 0 0,1 0 0 0 0,0 0 1 0 0,0 1-1 0 0,0 0 0 0 0,1 0 0 0 0,0 0 1 0 0,1 1-1 0 0,0-1 0 0 0,0 1 1 0 0,1 0-1 0 0,0 0 0 0 0,1 1 0 0 0,-1 0 26 0 0,3-6 7 0 0,-1 0 0 0 0,1 0 0 0 0,0 1 0 0 0,0-1 0 0 0,0 0 0 0 0,0 1 0 0 0,1-1 0 0 0,0 0 0 0 0,0 0 0 0 0,0 1 0 0 0,0-1 0 0 0,1 0 0 0 0,-1 0 0 0 0,1 0 0 0 0,0-1 0 0 0,0 1 0 0 0,1 0-1 0 0,-1-1 1 0 0,1 1 0 0 0,0-1 0 0 0,0 0 0 0 0,0 0 0 0 0,0 0 0 0 0,0 0 0 0 0,1-1 0 0 0,-1 1 0 0 0,1-1 0 0 0,3 2-7 0 0,8 3 13 0 0,-1 0 0 0 0,1-1 0 0 0,0-1 0 0 0,0 0 0 0 0,0-1 0 0 0,1 0 0 0 0,0-2 0 0 0,-1 1 0 0 0,1-2 0 0 0,0 0 0 0 0,0-1 0 0 0,0-1 0 0 0,0-1 0 0 0,0 0 0 0 0,-1-1 0 0 0,7-1-13 0 0,55-6-3560 0 0,-51 9-1425 0 0,-2 0-4726 0 0,-17 1 1044 0 0</inkml:trace>
  <inkml:trace contextRef="#ctx0" brushRef="#br0" timeOffset="-8418.432">10444 619 10418 0 0,'0'0'3850'0'0,"0"0"-1744"0"0,0 0-607 0 0,0 0 75 0 0,0 0 46 0 0,0 0-144 0 0,0 0-297 0 0,0 0-332 0 0,0 0-259 0 0,0 0-156 0 0,0 0-102 0 0,0 0-90 0 0,0 0-71 0 0,-13 2-9 0 0,-45 4-20 0 0,-22 34 246 0 0,65-29-341 0 0,8-7-39 0 0,0 0-1 0 0,1 0 0 0 0,-1 1 1 0 0,1 0-1 0 0,0 0 1 0 0,0 0-1 0 0,0 1 1 0 0,1 0-1 0 0,-1 0 1 0 0,1 0-1 0 0,1 1 0 0 0,0-1 1 0 0,0 1-1 0 0,0 0 1 0 0,0 0-1 0 0,1 1 1 0 0,1-1-1 0 0,-1 1 1 0 0,1 0-1 0 0,0-1 0 0 0,1 1 1 0 0,0 0-1 0 0,0 0 1 0 0,1 5-6 0 0,2-10 6 0 0,0 0 0 0 0,0 0 1 0 0,0 0-1 0 0,0-1 0 0 0,1 1 1 0 0,0-1-1 0 0,-1 0 0 0 0,1 0 1 0 0,0 0-1 0 0,0 0 0 0 0,0 0 1 0 0,0 0-1 0 0,0-1 0 0 0,1 0 1 0 0,-1 1-1 0 0,0-1 0 0 0,1 0 1 0 0,-1-1-1 0 0,1 1 0 0 0,-1-1 1 0 0,1 1-1 0 0,-1-1 0 0 0,1 0 1 0 0,-1 0-1 0 0,1-1 0 0 0,-1 1 1 0 0,1-1-1 0 0,-1 0 0 0 0,1 0 1 0 0,-1 0-1 0 0,1 0-6 0 0,11-5 80 0 0,0 0-1 0 0,-1 0 1 0 0,0-2 0 0 0,0 1-1 0 0,0-2 1 0 0,-1 0 0 0 0,-1-1-1 0 0,1 0 1 0 0,-1-1 0 0 0,-1 0 0 0 0,0 0-1 0 0,0-2-79 0 0,3-2 79 0 0,40-51 274 0 0,-57 89-397 0 0,-84 207 19 0 0,-60 183-143 0 0,132-365 83 0 0,2 0 1 0 0,2 0-1 0 0,3 1 1 0 0,1 0-1 0 0,2 26 85 0 0,23-31-111 0 0,-12-84 453 0 0,-5 36-343 0 0,1-1 0 0 0,-1 1 0 0 0,1 0 0 0 0,0 0 0 0 0,0 0 0 0 0,1 0 1 0 0,-1 0-1 0 0,1 1 0 0 0,0-1 0 0 0,0 1 0 0 0,0 0 0 0 0,0 0 0 0 0,0 0 0 0 0,1 0 1 0 0,0 0-1 0 0,2-1 1 0 0,4-4-2 0 0,29-24 41 0 0,-26 24-12 0 0,-1-1 0 0 0,-1-1-1 0 0,0 0 1 0 0,0 0-1 0 0,-1-1 1 0 0,-1 0-1 0 0,0-1 1 0 0,0 0-1 0 0,0-2-26 0 0,-5 3 32 0 0,0 0 0 0 0,-1 0 0 0 0,0 0 0 0 0,-1 0 0 0 0,0-1 0 0 0,-1 1 1 0 0,-1-1-1 0 0,1 1 0 0 0,-2-1 0 0 0,0 1 0 0 0,-1-6-32 0 0,0 7-7 0 0,0 0 0 0 0,-1-1-1 0 0,-1 1 1 0 0,0 0 0 0 0,0 1 0 0 0,-1-1 0 0 0,0 1 0 0 0,-1 0 0 0 0,0 0 0 0 0,0 1 0 0 0,-1 0 0 0 0,0 0 0 0 0,0 0 0 0 0,-1 1 0 0 0,0 0 0 0 0,-1 0 0 0 0,1 1 0 0 0,-1 0 0 0 0,0 1 0 0 0,-1 0 0 0 0,1 0 0 0 0,-1 1 0 0 0,0 0 0 0 0,0 1 0 0 0,0 0 0 0 0,0 1 0 0 0,-1 0 0 0 0,1 0 0 0 0,-1 1 0 0 0,0 1 0 0 0,0-1 7 0 0,-55 5-235 0 0,66-4 215 0 0,0 0-33 0 0,15-1-115 0 0,161-57-40 0 0,-162 54-255 0 0,87-22-1727 0 0,-66 21-1744 0 0,-1 3-3679 0 0,-23 2-3740 0 0</inkml:trace>
  <inkml:trace contextRef="#ctx0" brushRef="#br0" timeOffset="-8087.903">10748 803 10554 0 0,'0'0'2103'0'0,"0"0"-388"0"0,0 0-82 0 0,0 0 28 0 0,0 0-72 0 0,0 0-240 0 0,0 0-276 0 0,0 0-244 0 0,0 0-197 0 0,0 0-130 0 0,0 0-126 0 0,0 0-113 0 0,0 0-55 0 0,-6 10-35 0 0,3-5-157 0 0,-2 2 31 0 0,1 0 1 0 0,0 1 0 0 0,0-1-1 0 0,0 1 1 0 0,1 0 0 0 0,0 0-1 0 0,1 0 1 0 0,0 1 0 0 0,0-1-1 0 0,1 0 1 0 0,0 2-48 0 0,0-6 22 0 0,1-1 0 0 0,0 1 0 0 0,0-1 1 0 0,0 1-1 0 0,1 0 0 0 0,-1-1 0 0 0,1 1 0 0 0,0 0 0 0 0,0-1 0 0 0,0 0 0 0 0,1 1 1 0 0,-1-1-1 0 0,1 0 0 0 0,0 1 0 0 0,0-1 0 0 0,0 0 0 0 0,0 0 0 0 0,0 0 1 0 0,1-1-1 0 0,-1 1 0 0 0,1-1 0 0 0,0 1 0 0 0,-1-1 0 0 0,1 0 0 0 0,0 0 0 0 0,1 0 1 0 0,-1 0-1 0 0,0-1 0 0 0,1 1 0 0 0,-1-1 0 0 0,0 0 0 0 0,3 1-22 0 0,1-1 113 0 0,-1 0-1 0 0,1-1 0 0 0,0 0 1 0 0,-1 0-1 0 0,1-1 0 0 0,-1 1 0 0 0,1-1 1 0 0,-1-1-1 0 0,1 1 0 0 0,-1-1 1 0 0,0 0-1 0 0,0-1 0 0 0,0 1 1 0 0,0-1-1 0 0,0-1 0 0 0,-1 1 1 0 0,1-1-1 0 0,-1 0 0 0 0,0 0 1 0 0,0 0-1 0 0,2-2-112 0 0,4-6 126 0 0,1 0 1 0 0,-1 0-1 0 0,-1-1 1 0 0,-1 0-1 0 0,0-1 0 0 0,0 0 1 0 0,-1-1-1 0 0,0-2-126 0 0,28-93-40 0 0,-35 108-5450 0 0,-2 11-1118 0 0,1-1-5027 0 0</inkml:trace>
  <inkml:trace contextRef="#ctx0" brushRef="#br0" timeOffset="-7426.657">11414 774 17812 0 0,'0'0'1734'0'0,"0"0"-452"0"0,0 0-216 0 0,0 0-114 0 0,0 0-178 0 0,0 0-224 0 0,0 0-171 0 0,0 0-129 0 0,0 0-50 0 0,0 0-7 0 0,0 0-25 0 0,0 0-32 0 0,-31 21-29 0 0,-99 67-26 0 0,47-10 49 0 0,81-77-132 0 0,1 0 0 0 0,-1 0 0 0 0,1-1 0 0 0,-1 1 0 0 0,1 1 0 0 0,0-1 0 0 0,0 0 1 0 0,-1 0-1 0 0,1 0 0 0 0,0 1 0 0 0,0-1 0 0 0,0 0 0 0 0,0 1 0 0 0,1-1 1 0 0,-1 1-1 0 0,0-1 0 0 0,1 1 0 0 0,-1-1 0 0 0,1 1 0 0 0,-1 0 0 0 0,1-1 1 0 0,0 1-1 0 0,-1 0 0 0 0,1-1 0 0 0,0 1 0 0 0,0 0 0 0 0,0-1 0 0 0,1 1 1 0 0,-1 0-1 0 0,0-1 0 0 0,0 1 0 0 0,1 0 0 0 0,-1-1 0 0 0,1 1 0 0 0,0-1 1 0 0,-1 1-1 0 0,1-1 0 0 0,0 1 0 0 0,0-1 0 0 0,0 1 0 0 0,0-1 0 0 0,0 0 0 0 0,1 1 2 0 0,13-3 87 0 0,0-1-1 0 0,0 0 0 0 0,0-1 0 0 0,0 0 0 0 0,0-1 0 0 0,-1-1 1 0 0,0 0-1 0 0,0-1 0 0 0,0-1 0 0 0,-1 0 0 0 0,1-1 0 0 0,-2 0 0 0 0,1-1 1 0 0,-1 0-1 0 0,-1-1 0 0 0,0-1 0 0 0,0 1 0 0 0,-1-2 0 0 0,0 0-86 0 0,41-33 180 0 0,-45 39-113 0 0,-6 7-79 0 0,0-1 1 0 0,0 1-1 0 0,0-1 0 0 0,0 1 1 0 0,0-1-1 0 0,1 0 0 0 0,-1 1 1 0 0,0-1-1 0 0,0 1 0 0 0,0-1 1 0 0,0 0-1 0 0,1 1 0 0 0,-1-1 1 0 0,0 1-1 0 0,0-1 1 0 0,1 0-1 0 0,-1 1 0 0 0,0-1 1 0 0,1 0-1 0 0,-1 0 0 0 0,0 1 1 0 0,1-1-1 0 0,-1 0 0 0 0,0 0 1 0 0,1 1-1 0 0,-1-1 0 0 0,1 0 1 0 0,-1 0-1 0 0,0 0 0 0 0,1 0 1 0 0,-1 1-1 0 0,1-1 0 0 0,-1 0 1 0 0,1 0-1 0 0,-1 0 1 0 0,0 0-1 0 0,1 0 0 0 0,-1 0 1 0 0,1 0-1 0 0,-1 0 0 0 0,1-1 1 0 0,-1 1-1 0 0,0 0 0 0 0,1 0 1 0 0,-1 0-1 0 0,1 0 0 0 0,-1 0 1 0 0,1-1 11 0 0,-12 47-203 0 0,-1 47-137 0 0,14-91 339 0 0,0 1 0 0 0,0-1 1 0 0,0 1-1 0 0,1-1 0 0 0,-1 0 0 0 0,0 0 1 0 0,1 0-1 0 0,0 0 0 0 0,-1 0 0 0 0,1-1 0 0 0,0 1 1 0 0,0-1-1 0 0,0 0 0 0 0,0 0 0 0 0,0 0 1 0 0,0 0-1 0 0,0 0 0 0 0,0-1 0 0 0,0 0 1 0 0,1 1-1 0 0,-1-1 0 0 0,0 0 0 0 0,0 0 0 0 0,0-1 1 0 0,1 1-1 0 0,-1-1 0 0 0,0 1 0 0 0,0-1 1 0 0,0 0-1 0 0,0 0 0 0 0,0-1 1 0 0,19-10 110 0 0,0-1 1 0 0,-2-1-1 0 0,1-1 0 0 0,-2 0 1 0 0,0-2-1 0 0,-1 0 0 0 0,-1-1 1 0 0,5-8-111 0 0,-2 8 14 0 0,0-2 0 0 0,-2 0 0 0 0,0-1 0 0 0,-2-1 0 0 0,0-1 0 0 0,-2 0 0 0 0,0-1 0 0 0,-1 0 0 0 0,-2-1-1 0 0,-1 0 1 0 0,0-1 0 0 0,-2 0 0 0 0,-1-1 0 0 0,-2 0 0 0 0,0 0 0 0 0,-1 0 0 0 0,-1-16-14 0 0,-5 36-22 0 0,1 0 0 0 0,-1-1 0 0 0,0 1 0 0 0,0 0 0 0 0,-1 0 0 0 0,0 0 0 0 0,0 0 0 0 0,0 1 0 0 0,-1-1-1 0 0,0 1 1 0 0,-1 0 0 0 0,1 0 0 0 0,-1 0 0 0 0,0 1 0 0 0,-3-3 22 0 0,5 6-25 0 0,0-1 1 0 0,1 1-1 0 0,-1 0 0 0 0,0 0 0 0 0,0 0 1 0 0,0 0-1 0 0,0 0 0 0 0,0 1 0 0 0,-1 0 1 0 0,1-1-1 0 0,0 1 0 0 0,-1 0 0 0 0,1 1 0 0 0,-1-1 1 0 0,1 0-1 0 0,-1 1 0 0 0,1 0 0 0 0,-1 0 1 0 0,1 0-1 0 0,-1 0 0 0 0,0 1 0 0 0,1-1 1 0 0,-1 1-1 0 0,1 0 0 0 0,0 0 0 0 0,-1 0 1 0 0,1 1-1 0 0,0-1 0 0 0,0 1 0 0 0,0 0 0 0 0,0-1 1 0 0,0 1-1 0 0,-1 1 25 0 0,-4 4 3 0 0,0 0 0 0 0,1 1 0 0 0,0-1 0 0 0,1 1 0 0 0,-1 1 0 0 0,1-1 0 0 0,1 1 0 0 0,0 0 0 0 0,0 1-1 0 0,1-1 1 0 0,0 1 0 0 0,1 0 0 0 0,0-1 0 0 0,0 2 0 0 0,1-1 0 0 0,0 0 0 0 0,1 0 0 0 0,0 1 0 0 0,1-1 0 0 0,0 1 0 0 0,1 6-3 0 0,1 4 65 0 0,1 0 1 0 0,1 0 0 0 0,0-1-1 0 0,2 1 1 0 0,0-1-1 0 0,1 0 1 0 0,2-1-1 0 0,0 0 1 0 0,1 0-1 0 0,3 4-65 0 0,84 102 377 0 0,-46-71 5 0 0,-5-5-1856 0 0,-14-16-9437 0 0,-32-32-1210 0 0</inkml:trace>
  <inkml:trace contextRef="#ctx0" brushRef="#br0" timeOffset="18037.268">10177 2644 0 0 0,'-50'-37'0'0'0,"-7"22"4944"0"0,43 16-2668 0 0,9-3-330 0 0,0-4 5152 0 0,6 3-974 0 0,6 6-5911 0 0,-1-1-46 0 0,0 1 1 0 0,1-1-1 0 0,0-1 1 0 0,0 1-1 0 0,-1-1 1 0 0,1 0-1 0 0,0-1 1 0 0,0 1-1 0 0,0-1 0 0 0,0-1 1 0 0,0 1-1 0 0,0-1 1 0 0,0-1-1 0 0,-1 1 1 0 0,1-1-1 0 0,0 0 1 0 0,-1-1-1 0 0,0 1 1 0 0,1-1-1 0 0,-1-1 1 0 0,5-3-168 0 0,43-25 191 0 0,-2-3 1 0 0,-2-2-1 0 0,-1-3 1 0 0,-2-1 0 0 0,-1-2-1 0 0,11-19-191 0 0,92-89 158 0 0,-148 152-156 0 0,0 0 1 0 0,0 0 0 0 0,0 0-1 0 0,0 0 1 0 0,0 0 0 0 0,0 0-1 0 0,-1 0 1 0 0,1 0 0 0 0,0 0-1 0 0,-1 1 1 0 0,1-1 0 0 0,-1 0-1 0 0,1 0 1 0 0,-1 1 0 0 0,0-1-1 0 0,1 0 1 0 0,-1 0 0 0 0,0 1-1 0 0,0-1 1 0 0,0 0 0 0 0,0 1 0 0 0,0-1-1 0 0,0 0 1 0 0,0 1 0 0 0,0-1-1 0 0,-1 0 1 0 0,1 0 0 0 0,0 1-1 0 0,-1-1 1 0 0,1 0 0 0 0,-1 0-1 0 0,0 0 1 0 0,1 1 0 0 0,-2 0-3 0 0,2 3 26 0 0,-2 17 28 0 0,-2 13-6 0 0,1-1 0 0 0,2 1 0 0 0,1-1-1 0 0,2 1 1 0 0,4 13-48 0 0,-6-40 12 0 0,1 0 1 0 0,-1 0-1 0 0,0 0 0 0 0,-1 0 0 0 0,0 0 0 0 0,0 0 0 0 0,-1 0 0 0 0,0 0 0 0 0,0 0 1 0 0,-1-1-1 0 0,0 1 0 0 0,-1-1 0 0 0,1 0 0 0 0,-1 0 0 0 0,0 0 0 0 0,-1 0 0 0 0,0-1 1 0 0,0 0-1 0 0,0 0 0 0 0,-1 0 0 0 0,-6 5-12 0 0,-90 67 123 0 0,17-31-265 0 0,83-47 117 0 0,1 1 0 0 0,-1-1 0 0 0,1 0-1 0 0,-1 0 1 0 0,1 0 0 0 0,-1 0 0 0 0,1 0-1 0 0,-1-1 1 0 0,1 1 0 0 0,0 0 0 0 0,-1-1-1 0 0,1 1 1 0 0,-1-1 0 0 0,1 1 0 0 0,0-1-1 0 0,-1 0 1 0 0,1 1 0 0 0,0-1 0 0 0,0 0 0 0 0,-1 0-1 0 0,1 0 1 0 0,0 0 0 0 0,0 0 0 0 0,0 0-1 0 0,0 0 1 0 0,0-1 0 0 0,1 1 0 0 0,-1 0-1 0 0,0 0 1 0 0,0-1 0 0 0,1 1 0 0 0,-1-1-1 0 0,1 1 1 0 0,-1 0 0 0 0,1-1 0 0 0,0 1-1 0 0,-1-1 1 0 0,1 1 0 0 0,0-1 0 0 0,0 1-1 0 0,0-1 26 0 0,-6-66-4867 0 0,6 59 3524 0 0,-1-5-1917 0 0,2 5-3388 0 0,1 5-4270 0 0</inkml:trace>
  <inkml:trace contextRef="#ctx0" brushRef="#br0" timeOffset="18476.331">11160 1717 6689 0 0,'0'0'4536'0'0,"0"0"-2536"0"0,0 0-747 0 0,0 0 12 0 0,0 0 21 0 0,0 0-59 0 0,0 0-187 0 0,0 0-205 0 0,0 0-147 0 0,0 0-68 0 0,0 0-36 0 0,0 0-28 0 0,0 0-19 0 0,-4 15-40 0 0,-12 49-13 0 0,22-13 488 0 0,1-37-690 0 0,2 26 26 0 0,-1 0-1 0 0,-2 1 1 0 0,-2 0 0 0 0,-2 0 0 0 0,-1 0 0 0 0,-2 0 0 0 0,-7 37-308 0 0,-32 128 173 0 0,-4-54-163 0 0,18-98-3310 0 0,-13-59-9951 0 0,32 3 7083 0 0,2-1 1198 0 0</inkml:trace>
  <inkml:trace contextRef="#ctx0" brushRef="#br0" timeOffset="18682.318">10753 2309 9714 0 0,'0'0'1482'0'0,"0"0"-103"0"0,0 0 66 0 0,0 0 88 0 0,0 0-34 0 0,0 0-211 0 0,0 0-261 0 0,0 0-186 0 0,32-11-127 0 0,102-35-105 0 0,12 11 836 0 0,-93 26-1148 0 0,0 2 0 0 0,0 3 1 0 0,52 2-298 0 0,-24 20-2120 0 0,-55 1-7708 0 0,-24-15-348 0 0</inkml:trace>
  <inkml:trace contextRef="#ctx0" brushRef="#br0" timeOffset="19173.553">11469 2596 6425 0 0,'0'0'1737'0'0,"0"0"-46"0"0,0 0 77 0 0,0 0 83 0 0,0 0-61 0 0,0 0-196 0 0,0 0-226 0 0,0 0-241 0 0,0 0-179 0 0,0 0-120 0 0,0 0-120 0 0,0 0-97 0 0,0 0-49 0 0,-8 9-44 0 0,-25 24-63 0 0,31-33-392 0 0,1-1 0 0 0,0 1-1 0 0,-1-1 1 0 0,1 0 0 0 0,0 0 0 0 0,-1 1 0 0 0,1-1-1 0 0,0 0 1 0 0,0 0 0 0 0,0 0 0 0 0,0 0-1 0 0,0 0 1 0 0,0 0 0 0 0,0-1 0 0 0,0 1-1 0 0,0 0 1 0 0,1 0 0 0 0,-1-1 0 0 0,0 1 0 0 0,1-1-1 0 0,-1 1 1 0 0,1 0 0 0 0,0-1 0 0 0,-1 1-1 0 0,1-1 1 0 0,0 1 0 0 0,0-1 0 0 0,0 1-1 0 0,0-1-61 0 0,-3-14 124 0 0,1 1 0 0 0,1-1 0 0 0,0 1 1 0 0,2-1-1 0 0,-1 1 0 0 0,2-1 0 0 0,0 1 1 0 0,1-1-1 0 0,0 1 0 0 0,1 0 0 0 0,1 0 1 0 0,1 1-1 0 0,0-1 0 0 0,1 0-125 0 0,7-15 12 0 0,2 1-1 0 0,1 0 1 0 0,1 2-1 0 0,1 0 1 0 0,2 1-1 0 0,1 1 1 0 0,0 1-1 0 0,3-1-11 0 0,-9 87-813 0 0,20 63-337 0 0,-30-97-1774 0 0,-6-21-1446 0 0,0-1-3520 0 0,0-2-2610 0 0</inkml:trace>
  <inkml:trace contextRef="#ctx0" brushRef="#br0" timeOffset="19418.802">11976 2446 15395 0 0,'0'0'1850'0'0,"0"0"-655"0"0,0 0-235 0 0,0 0-12 0 0,0 0-42 0 0,0 0-95 0 0,0 0-158 0 0,0 0-175 0 0,0 0-154 0 0,0 0-120 0 0,-9 31-70 0 0,-24 98-58 0 0,19-81-53 0 0,-10-43-2475 0 0,1-20-3459 0 0,17 8 463 0 0,1 0-4698 0 0</inkml:trace>
  <inkml:trace contextRef="#ctx0" brushRef="#br0" timeOffset="19669.344">11900 2000 9842 0 0,'0'0'2081'0'0,"0"0"-1265"0"0,0 0-576 0 0,0 0-376 0 0,0 0-528 0 0,0 0-809 0 0,0 0-951 0 0,0 0-1161 0 0,0 0-1112 0 0</inkml:trace>
  <inkml:trace contextRef="#ctx0" brushRef="#br0" timeOffset="20094.349">12097 2556 10290 0 0,'0'0'899'0'0,"0"0"-321"0"0,0 0 190 0 0,0 0 393 0 0,0 0 237 0 0,0 0 32 0 0,0 0-245 0 0,0 0-327 0 0,0 0-204 0 0,0 0-123 0 0,0 0-29 0 0,0 0 38 0 0,0 0 40 0 0,-2 11 47 0 0,-4 32 22 0 0,30-79 1529 0 0,107-210-1473 0 0,-130 244-721 0 0,0-2-22 0 0,1 1 0 0 0,0 0 0 0 0,0 0 0 0 0,0-1 0 0 0,0 1 0 0 0,0 1-1 0 0,1-1 1 0 0,0 0 0 0 0,-1 0 0 0 0,1 1 0 0 0,0 0 0 0 0,0-1 0 0 0,0 1 0 0 0,0 0 0 0 0,1 0 0 0 0,-1 1-1 0 0,0-1 1 0 0,1 1 0 0 0,1-1 38 0 0,7 43-301 0 0,7 87 544 0 0,-16-115-188 0 0,0 1 1 0 0,1-1 0 0 0,1 0-1 0 0,0 0 1 0 0,0-1 0 0 0,2 1-1 0 0,-1-1 1 0 0,6 7-56 0 0,-11-18 52 0 0,1 1-1 0 0,-1-1 1 0 0,0 0 0 0 0,0 1-1 0 0,1-1 1 0 0,-1 0 0 0 0,1 0-1 0 0,-1 0 1 0 0,1 0 0 0 0,-1 0-1 0 0,1 0 1 0 0,0-1 0 0 0,-1 1-1 0 0,1-1 1 0 0,0 1 0 0 0,-1-1-1 0 0,1 1 1 0 0,0-1 0 0 0,0 0-1 0 0,0 0 1 0 0,-1 0 0 0 0,1 0 0 0 0,0 0-1 0 0,0 0 1 0 0,0-1 0 0 0,-1 1-1 0 0,1 0 1 0 0,0-1 0 0 0,0 0-1 0 0,-1 1 1 0 0,1-1 0 0 0,-1 0-1 0 0,1 0 1 0 0,0 0 0 0 0,-1 0-1 0 0,0 0 1 0 0,1 0 0 0 0,-1 0-1 0 0,0 0 1 0 0,1-1-52 0 0,49-55 922 0 0,9-30-713 0 0,-55 73-868 0 0,14-29-714 0 0,-8 34-3714 0 0,4 6-4710 0 0,-11 3-1553 0 0</inkml:trace>
  <inkml:trace contextRef="#ctx0" brushRef="#br0" timeOffset="20599.646">12981 2265 9482 0 0,'0'0'3865'0'0,"0"0"-1610"0"0,0 0-563 0 0,0 0-91 0 0,0 0-161 0 0,0 0-229 0 0,0 0-280 0 0,0 0-250 0 0,0 0-214 0 0,0 0-132 0 0,0 0-84 0 0,0 0-61 0 0,0 0-32 0 0,-27 9-32 0 0,-82 29-12 0 0,44 4 7 0 0,55-31-101 0 0,0-3-22 0 0,1 0-1 0 0,0 1 1 0 0,0 1 0 0 0,1 0 0 0 0,0 0-1 0 0,0 0 1 0 0,2 1 0 0 0,-1 0-1 0 0,1 1 1 0 0,1-1 0 0 0,0 1-1 0 0,0 0 1 0 0,1 0 0 0 0,1 1 0 0 0,0-1-1 0 0,1 1 1 0 0,0 0 0 0 0,0 7 2 0 0,4-17 12 0 0,1 0 0 0 0,-1 0 0 0 0,1 0 0 0 0,0 0 1 0 0,-1-1-1 0 0,1 1 0 0 0,0-1 0 0 0,1 1 0 0 0,-1-1 1 0 0,0 0-1 0 0,1 0 0 0 0,-1-1 0 0 0,1 1 0 0 0,-1-1 1 0 0,1 1-1 0 0,0-1 0 0 0,-1 0 0 0 0,1-1 0 0 0,0 1 1 0 0,0-1-1 0 0,0 0 0 0 0,0 1 0 0 0,0-2 0 0 0,0 1 1 0 0,-1 0-1 0 0,1-1 0 0 0,0 0 0 0 0,0 0 0 0 0,0 0 1 0 0,-1 0-1 0 0,1 0 0 0 0,-1-1 0 0 0,1 0 0 0 0,0 0-12 0 0,154-100 818 0 0,-99 58-529 0 0,-22 16-73 0 0,-27 19-127 0 0,1 0-1 0 0,0 1 1 0 0,1 0 0 0 0,0 1 0 0 0,0 0-1 0 0,0 0 1 0 0,1 2 0 0 0,0 0-1 0 0,0 0 1 0 0,2 0-89 0 0,-13 5 9 0 0,1 0-1 0 0,-1 1 1 0 0,0-1-1 0 0,1 0 1 0 0,-1 1-1 0 0,0-1 1 0 0,1 1-1 0 0,-1-1 1 0 0,0 1-1 0 0,0 0 1 0 0,0 0-1 0 0,1 0 1 0 0,-1 1 0 0 0,0-1-1 0 0,-1 0 1 0 0,1 1-1 0 0,0-1 1 0 0,0 1-1 0 0,0 0 1 0 0,-1-1-1 0 0,1 1 1 0 0,-1 0-1 0 0,0 0 1 0 0,1 0-1 0 0,-1 0 1 0 0,0 0-1 0 0,0 0 1 0 0,0 0-1 0 0,-1 1 1 0 0,1-1-1 0 0,0 0 1 0 0,-1 1-9 0 0,16 77 339 0 0,-12 299-84 0 0,-7-273-298 0 0,2-60-7 0 0,-2-1 0 0 0,-2 0 0 0 0,-2 0-1 0 0,-2-1 1 0 0,-2 0 0 0 0,-11 29 50 0 0,21-68-2 0 0,-1 0 1 0 0,1 0-1 0 0,-1 0 0 0 0,1 0 0 0 0,-2 0 1 0 0,1 0-1 0 0,0-1 0 0 0,-1 1 1 0 0,0-1-1 0 0,0 0 0 0 0,0 0 0 0 0,-1 0 1 0 0,1 0-1 0 0,-1-1 0 0 0,0 1 1 0 0,0-1-1 0 0,0 0 0 0 0,0 0 0 0 0,-1 0 1 0 0,1-1-1 0 0,-1 1 0 0 0,0-1 1 0 0,0 0-1 0 0,0-1 0 0 0,0 1 0 0 0,0-1 1 0 0,0 0-1 0 0,0 0 0 0 0,0-1 1 0 0,0 1-1 0 0,-1-1 0 0 0,1 0 0 0 0,0-1 1 0 0,0 1-1 0 0,-3-1 2 0 0,0-5-7 0 0,0 0 0 0 0,1 0 0 0 0,0 0 0 0 0,0-1-1 0 0,1 0 1 0 0,0 0 0 0 0,0-1 0 0 0,1 0 0 0 0,0 0 0 0 0,0 0 0 0 0,1-1 0 0 0,0 1 0 0 0,0-1 0 0 0,1 0-1 0 0,0 0 1 0 0,1 0 0 0 0,0 0 0 0 0,0-1 0 0 0,1-3 7 0 0,-7-17-49 0 0,-19-102-731 0 0,9 34-3461 0 0,0 35-5177 0 0,9 44-2561 0 0</inkml:trace>
  <inkml:trace contextRef="#ctx0" brushRef="#br0" timeOffset="21352.384">11935 2026 1744 0 0,'0'0'1765'0'0,"0"0"-366"0"0,0 0-48 0 0,0 0 142 0 0,0 0 38 0 0,0 0-116 0 0,0 0-185 0 0,0 0-197 0 0,0 0-158 0 0,0 0-135 0 0,0 0-118 0 0,0 0-119 0 0,0 0-90 0 0,5-5-53 0 0,16-12-14 0 0,-15 13 2 0 0,-6 4 28 0 0,0 0 53 0 0,0 0 26 0 0,0 0 33 0 0,0 0 0 0 0,0 0-36 0 0,0 0-33 0 0,-10 13 1862 0 0,11-25-436 0 0,12-2-1963 0 0,2-3 1097 0 0,-31 25-349 0 0,-33 39-642 0 0,48-46-44 0 0,1-1-24 0 0,9 0-189 0 0,53-16-1121 0 0,-38 3-1858 0 0,-10 5-331 0 0,-3 1-7982 0 0</inkml:trace>
  <inkml:trace contextRef="#ctx0" brushRef="#br0" timeOffset="23687.087">13793 2604 2521 0 0,'0'0'2696'0'0,"0"0"-497"0"0,0 0-186 0 0,0 0 7 0 0,0 0 45 0 0,0 0-85 0 0,0 0-168 0 0,0 0-206 0 0,0 0-254 0 0,0 0-253 0 0,0 0-204 0 0,-2-7-160 0 0,0 0-1017 0 0,-3-11 2259 0 0,3 36-54 0 0,1-3-1783 0 0,-1 0 0 0 0,-1 0 0 0 0,0 0 0 0 0,-1 0 0 0 0,0 0 0 0 0,-1-1 0 0 0,-1 0 0 0 0,-7 14-140 0 0,19-90-9838 0 0,-1 48 4461 0 0,-1 2-5467 0 0</inkml:trace>
  <inkml:trace contextRef="#ctx0" brushRef="#br0" timeOffset="-110137.971">1514 10030 8978 0 0,'0'0'-664'0'0,"0"0"-1009"0"0,0 0-711 0 0,0 0-1873 0 0</inkml:trace>
</inkml:ink>
</file>

<file path=ppt/ink/ink5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12:57.11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19080 247 10450 0 0,'0'0'3600'0'0,"0"0"-1483"0"0,0 0-622 0 0,0 0-61 0 0,0 0-44 0 0,0 0-182 0 0,0 0-301 0 0,0 0-291 0 0,0 0-164 0 0,0 0-24 0 0,0 0 27 0 0,0 0 44 0 0,1 16-13 0 0,5 113 592 0 0,-4-116-973 0 0,16 185 1474 0 0,-7 187-1579 0 0,-22-246-920 0 0,11-139 416 0 0,0 0-169 0 0,-13-13-10814 0 0,12 12 3637 0 0</inkml:trace>
  <inkml:trace contextRef="#ctx0" brushRef="#br0" timeOffset="246.787">18861 726 14835 0 0,'0'0'1707'0'0,"0"0"-377"0"0,0 0-103 0 0,0 0 6 0 0,0 0-91 0 0,0 0-187 0 0,0 0-183 0 0,0 0-119 0 0,34-5-60 0 0,108-15-89 0 0,-62 11-428 0 0,0 3 0 0 0,0 3 0 0 0,3 5-76 0 0,6-1-2301 0 0,-44-1-726 0 0,-17 0-3809 0 0,-17 0-4171 0 0</inkml:trace>
  <inkml:trace contextRef="#ctx0" brushRef="#br0" timeOffset="501.393">19575 686 11931 0 0,'0'0'2057'0'0,"0"0"-474"0"0,0 0-270 0 0,0 0-197 0 0,0 0-204 0 0,0 0-177 0 0,0 0-162 0 0,0 0-110 0 0,-26 35-98 0 0,-76 109-76 0 0,99-142-272 0 0,0 1 0 0 0,1 0 0 0 0,-1 0 0 0 0,1 0 1 0 0,0 0-1 0 0,0 0 0 0 0,0 1 0 0 0,0-1 1 0 0,0 0-1 0 0,1 1 0 0 0,-1 0 0 0 0,1-1 0 0 0,0 1 1 0 0,0 0-1 0 0,1 0 0 0 0,-1-1 0 0 0,1 1 0 0 0,0 0 1 0 0,0 0-1 0 0,0 1-17 0 0,1 7 85 0 0,-1-7-16 0 0,0-1-1 0 0,0 1 1 0 0,0-1 0 0 0,1 1-1 0 0,-1 0 1 0 0,1-1 0 0 0,0 1-1 0 0,0-1 1 0 0,1 0 0 0 0,-1 1-1 0 0,1-1 1 0 0,0 0 0 0 0,0 0-1 0 0,1 0 1 0 0,-1 0 0 0 0,1 0-1 0 0,0-1 1 0 0,0 1-1 0 0,0-1 1 0 0,0 1 0 0 0,0-1-1 0 0,1 0 1 0 0,0-1 0 0 0,-1 1-1 0 0,1-1 1 0 0,0 1 0 0 0,0-1-1 0 0,1 0 1 0 0,0 0-69 0 0,2 0 147 0 0,-1 0-1 0 0,1 0 1 0 0,0 0-1 0 0,0-1 1 0 0,0 0-1 0 0,0-1 1 0 0,0 1-1 0 0,0-1 1 0 0,0-1 0 0 0,-1 1-1 0 0,1-1 1 0 0,0 0-1 0 0,0-1 1 0 0,0 0-1 0 0,-1 0 1 0 0,1 0-1 0 0,-1-1 1 0 0,1 0-1 0 0,-1 0 1 0 0,0 0 0 0 0,0-1-1 0 0,0 0 1 0 0,-1 0-1 0 0,1-1 1 0 0,-1 0-1 0 0,0 0-146 0 0,0-1-15 0 0,0 1 0 0 0,-1-1-1 0 0,1 0 1 0 0,-1-1 0 0 0,-1 1 0 0 0,1 0 0 0 0,-1-1-1 0 0,-1 0 1 0 0,1 0 0 0 0,-1 0 0 0 0,0 0-1 0 0,-1 0 1 0 0,1 0 0 0 0,-1-1 0 0 0,-1 1-1 0 0,0 0 1 0 0,0-1 0 0 0,0 1 0 0 0,-1 0-1 0 0,0-1 1 0 0,0 1 0 0 0,-1 0 0 0 0,0 0-1 0 0,0 0 1 0 0,0 0 0 0 0,-1 0 0 0 0,0 1-1 0 0,-1-1 1 0 0,1 1 0 0 0,-1 0 0 0 0,-1 0-1 0 0,1 0 1 0 0,-1 0 0 0 0,0 1 0 0 0,0 0-1 0 0,-1 0 1 0 0,-2-2 15 0 0,-35-13-2856 0 0,28 18-736 0 0,-1 1-3436 0 0,9 1-4707 0 0</inkml:trace>
  <inkml:trace contextRef="#ctx0" brushRef="#br0" timeOffset="1662.25">20122 811 14211 0 0,'0'0'1443'0'0,"0"0"-331"0"0,0 0-38 0 0,0 0 7 0 0,0 0-83 0 0,0 0-95 0 0,0 0-115 0 0,-36 2-83 0 0,-109 7-96 0 0,61 14 308 0 0,78-21-885 0 0,0 1 0 0 0,-1 0 1 0 0,1 0-1 0 0,0 1 0 0 0,1 0 0 0 0,-1 0 0 0 0,0 1 0 0 0,1-1 1 0 0,0 1-1 0 0,0 0 0 0 0,1 0 0 0 0,-1 1 0 0 0,1 0 1 0 0,1-1-1 0 0,-1 1 0 0 0,1 0 0 0 0,0 1 0 0 0,0-1 0 0 0,0 1 1 0 0,1-1-1 0 0,0 1 0 0 0,0 0 0 0 0,1 0 0 0 0,-1 5-32 0 0,2-9-1 0 0,0 1-1 0 0,-1-1 0 0 0,1 0 0 0 0,0 0 1 0 0,0 0-1 0 0,1 1 0 0 0,-1-1 0 0 0,1 0 1 0 0,-1 0-1 0 0,1 0 0 0 0,0 0 0 0 0,0 0 1 0 0,1 0-1 0 0,-1 0 0 0 0,1 0 0 0 0,-1 0 1 0 0,1 0-1 0 0,0-1 0 0 0,0 1 0 0 0,0-1 1 0 0,0 1-1 0 0,1-1 0 0 0,-1 0 0 0 0,0 0 1 0 0,1 0-1 0 0,0 0 0 0 0,-1 0 1 0 0,1-1-1 0 0,0 1 0 0 0,0-1 0 0 0,0 0 1 0 0,0 0-1 0 0,0 0 0 0 0,0 0 0 0 0,0 0 1 0 0,1-1 1 0 0,8 0 126 0 0,-1 0 0 0 0,1-1 1 0 0,-1-1-1 0 0,0 1 0 0 0,1-2 1 0 0,-1 0-1 0 0,0 0 0 0 0,0-1 1 0 0,-1-1-1 0 0,1 1 0 0 0,-1-2 1 0 0,0 1-1 0 0,0-2 0 0 0,-1 1 1 0 0,0-1-1 0 0,0 0 0 0 0,0-1 1 0 0,-1 0-1 0 0,0-1 0 0 0,-1 0 1 0 0,2-3-127 0 0,33-27 163 0 0,-25 24-101 0 0,-13 10-35 0 0,1 0-1 0 0,0 0 1 0 0,0 0-1 0 0,0 1 1 0 0,0 0-1 0 0,1 0 1 0 0,0 1-1 0 0,-1 0 1 0 0,1-1 0 0 0,0 2-1 0 0,1-1 1 0 0,-1 1-1 0 0,0 0 1 0 0,1 0-1 0 0,0 1 1 0 0,1 0-27 0 0,-6 2-7 0 0,0 1 0 0 0,1 0 1 0 0,-1-1-1 0 0,0 1 0 0 0,0 0 0 0 0,0 1 0 0 0,0-1 1 0 0,0 0-1 0 0,-1 0 0 0 0,1 1 0 0 0,-1-1 0 0 0,1 1 1 0 0,-1 0-1 0 0,0-1 0 0 0,0 1 0 0 0,0 0 1 0 0,0-1-1 0 0,-1 1 0 0 0,1 0 0 0 0,-1 0 0 0 0,0 0 1 0 0,1 0 6 0 0,1 196-847 0 0,-34 87-618 0 0,29-263 1360 0 0,0-1 0 0 0,-1 0 0 0 0,-1 0 0 0 0,-2 0 0 0 0,0-1 0 0 0,-1 1 0 0 0,-1-2 0 0 0,0 1 0 0 0,-2-1 0 0 0,-1-1 0 0 0,0 0 0 0 0,-1-1 0 0 0,-13 13 105 0 0,22-27-104 0 0,0 1 1 0 0,0-1-1 0 0,-1-1 0 0 0,0 1 1 0 0,0-1-1 0 0,0 0 0 0 0,0 0 1 0 0,0 0-1 0 0,-1-1 1 0 0,1 0-1 0 0,-1 0 0 0 0,0 0 1 0 0,1 0-1 0 0,-1-1 0 0 0,0 0 1 0 0,0-1-1 0 0,0 1 1 0 0,0-1-1 0 0,0 0 0 0 0,-2-1 104 0 0,5-1-79 0 0,-1-1 0 0 0,1 1 0 0 0,0-1 0 0 0,0 0 0 0 0,0 0 0 0 0,0 0-1 0 0,0 0 1 0 0,1-1 0 0 0,-1 1 0 0 0,1-1 0 0 0,0 0 0 0 0,0 1 0 0 0,0-1 0 0 0,1 0-1 0 0,-1 0 1 0 0,1 0 0 0 0,0 0 0 0 0,0-1 0 0 0,1 1 0 0 0,-1 0 0 0 0,1 0 0 0 0,0-1-1 0 0,0 1 1 0 0,0-2 79 0 0,-1-9 23 0 0,1 1 0 0 0,1-1 0 0 0,0 0 0 0 0,1 0 0 0 0,1 1 0 0 0,0-1 0 0 0,1 1 0 0 0,0-1 0 0 0,1 2 0 0 0,1-1 0 0 0,0 0 0 0 0,1 1 0 0 0,0 0 0 0 0,8-10-23 0 0,141-158 814 0 0,-137 161-799 0 0,171-134 959 0 0,-153 128-857 0 0,0-1-1 0 0,-2-1 0 0 0,-1-3 1 0 0,-1 0-1 0 0,-2-2 1 0 0,14-20-117 0 0,-39 43-24 0 0,1-1 0 0 0,-2 0 0 0 0,1 0 0 0 0,-2-1 1 0 0,1 1-1 0 0,-1-1 0 0 0,-1 0 0 0 0,0 0 0 0 0,-1-4 24 0 0,-1 12-11 0 0,0 0-1 0 0,0 0 0 0 0,-1 0 0 0 0,0 0 1 0 0,0 1-1 0 0,0-1 0 0 0,0 0 0 0 0,0 0 1 0 0,-1 0-1 0 0,0 0 0 0 0,0 0 0 0 0,0 1 1 0 0,0-1-1 0 0,0 0 0 0 0,-1 1 0 0 0,0-1 0 0 0,0 1 1 0 0,0 0-1 0 0,0-1 0 0 0,0 1 0 0 0,-1 0 1 0 0,1 0-1 0 0,-1 0 0 0 0,0 1 0 0 0,0-1 1 0 0,0 1-1 0 0,0-1 0 0 0,0 1 0 0 0,0 0 1 0 0,-1 0-1 0 0,0 0 12 0 0,-2 0-6 0 0,0 1 0 0 0,-1-1 0 0 0,1 1 0 0 0,0 0 0 0 0,-1 1 0 0 0,1 0 0 0 0,0 0 0 0 0,-1 0 0 0 0,1 0 0 0 0,0 1 0 0 0,-1 0 0 0 0,1 1 0 0 0,0 0 0 0 0,0-1 0 0 0,0 2 0 0 0,0-1 0 0 0,0 1 0 0 0,1 0 0 0 0,-1 0 0 0 0,1 0 0 0 0,-1 1 0 0 0,1 0 0 0 0,-2 2 6 0 0,-3 2 34 0 0,1 1-1 0 0,0 0 0 0 0,1 0 0 0 0,-1 1 0 0 0,2 0 1 0 0,-1 0-1 0 0,2 0 0 0 0,-1 1 0 0 0,1 0 1 0 0,1 1-1 0 0,-3 7-33 0 0,6-11 10 0 0,-1 0 1 0 0,1 1 0 0 0,0 0-1 0 0,1-1 1 0 0,0 1 0 0 0,0 0-1 0 0,1 0 1 0 0,0 0-1 0 0,0-1 1 0 0,1 1 0 0 0,1 0-1 0 0,-1 0 1 0 0,1-1 0 0 0,1 1-1 0 0,-1-1 1 0 0,2 0-1 0 0,-1 0 1 0 0,1 0 0 0 0,0 0-1 0 0,1 0 1 0 0,0-1-1 0 0,0 0 1 0 0,0 0 0 0 0,1 0-1 0 0,0-1 1 0 0,0 1 0 0 0,1-2-1 0 0,5 5-10 0 0,6 0 125 0 0,1 0 1 0 0,1-1-1 0 0,-1-2 0 0 0,1 0 1 0 0,0 0-1 0 0,1-2 0 0 0,0-1 0 0 0,-1 0 1 0 0,1-2-1 0 0,1 0 0 0 0,-1-2 0 0 0,0 0 1 0 0,0-1-1 0 0,18-4-125 0 0,-15 1 176 0 0,0-1 1 0 0,-1-1-1 0 0,1-1 0 0 0,-2-1 0 0 0,1-1 1 0 0,-1-1-1 0 0,-1-1 0 0 0,0-1 1 0 0,0-1-1 0 0,7-7-176 0 0,-1-4 96 0 0,-1 0-1 0 0,-1-2 1 0 0,-1 0 0 0 0,-1-2-1 0 0,-2-1 1 0 0,-1 0-1 0 0,-1-2 1 0 0,-1 0 0 0 0,-2-1-1 0 0,-1 0 1 0 0,-2-1 0 0 0,-1-1-1 0 0,-2 0 1 0 0,0-9-96 0 0,-3 19-4 0 0,-1-1 1 0 0,-1-1-1 0 0,-1 1 1 0 0,-2-1-1 0 0,0 0 1 0 0,-2 1-1 0 0,-1-1 1 0 0,0 0 0 0 0,-2 0-1 0 0,-2 1 1 0 0,0 0-1 0 0,-1 0 1 0 0,-8-18 3 0 0,13 38 5 0 0,-1 0 0 0 0,0 0 0 0 0,0 0 0 0 0,0 0 0 0 0,-1 0 0 0 0,1 0 0 0 0,-1 1 0 0 0,0-1 0 0 0,-1 1 0 0 0,1 0 0 0 0,-1 0 0 0 0,0 0 0 0 0,0 0 1 0 0,0 1-1 0 0,0 0 0 0 0,-1 0 0 0 0,1 0 0 0 0,-1 0 0 0 0,0 0 0 0 0,0 1 0 0 0,0 0 0 0 0,0 0 0 0 0,0 1 0 0 0,0-1 0 0 0,-1 1 0 0 0,1 0 0 0 0,0 0 0 0 0,-1 1 1 0 0,1 0-1 0 0,-3 0-5 0 0,4 3-16 0 0,1 0 0 0 0,-1 0 0 0 0,1 1-1 0 0,0 0 1 0 0,0-1 0 0 0,1 1 0 0 0,-1 0 0 0 0,1 0 0 0 0,0 1 0 0 0,0-1 0 0 0,0 0 0 0 0,1 1 0 0 0,-1-1 0 0 0,1 1 0 0 0,0-1 0 0 0,0 1 16 0 0,0-1-9 0 0,-2 14 12 0 0,0 0 0 0 0,1 0-1 0 0,1 0 1 0 0,1 1 0 0 0,1-1 0 0 0,0 0-1 0 0,2 0 1 0 0,3 15-3 0 0,0 14 52 0 0,31 225 696 0 0,-3 74-300 0 0,-5-133-858 0 0,-29-212 322 0 0,-44-16-4170 0 0,24-10-5623 0 0,16 21 174 0 0</inkml:trace>
  <inkml:trace contextRef="#ctx0" brushRef="#br0" timeOffset="2330.536">20889 571 18300 0 0,'0'0'1359'0'0,"0"0"-367"0"0,0 0-132 0 0,0 0-29 0 0,0 0-8 0 0,0 0-47 0 0,0 0-73 0 0,0 0-26 0 0,0 0-31 0 0,0 0-83 0 0,0 0-102 0 0,0 0-62 0 0,37-1-83 0 0,116-5-65 0 0,57-28 199 0 0,-171 27-721 0 0,0-1 0 0 0,-1-3 0 0 0,0-1 0 0 0,-1-1 0 0 0,14-9 271 0 0,6-22-2867 0 0,-50 36 1610 0 0,0-1-1 0 0,-1 0 1 0 0,0-1 0 0 0,0 0-1 0 0,-1 0 1 0 0,0 0 0 0 0,-1 0-1 0 0,0-1 1 0 0,-1 1 0 0 0,0-1-1 0 0,-1 0 1 0 0,0 0 0 0 0,0-2 1257 0 0,1-46-868 0 0,-5 29 4256 0 0,1 16 185 0 0,1-1 4149 0 0,-14 92-3433 0 0,3-25-3799 0 0,-48 254 859 0 0,49-232-1249 0 0,3 0 0 0 0,4 0 0 0 0,5 74-100 0 0,-2-145 1 0 0,0 0 1 0 0,0 0-1 0 0,0 0 0 0 0,1 0 0 0 0,-1 0 0 0 0,1 0 0 0 0,0 0 0 0 0,-1 0 0 0 0,1 0 0 0 0,1 0 0 0 0,-1 0 0 0 0,0-1 1 0 0,1 1-1 0 0,-1 0 0 0 0,1-1 0 0 0,0 1 0 0 0,0-1 0 0 0,0 0 0 0 0,0 1 0 0 0,0-1 0 0 0,0 0 0 0 0,1 0 1 0 0,-1-1-1 0 0,1 1 0 0 0,-1 0 0 0 0,1-1 0 0 0,0 1 0 0 0,0-1-1 0 0,7-3 67 0 0,0-1 0 0 0,0 0 0 0 0,0 0 0 0 0,0-1-1 0 0,-1 0 1 0 0,0-1 0 0 0,0 0 0 0 0,0 0 0 0 0,-1-1 0 0 0,1 0 0 0 0,-1-1 0 0 0,-1 1 0 0 0,1-2 0 0 0,-1 1-1 0 0,0-1 1 0 0,-1 0 0 0 0,2-3-67 0 0,21-21 107 0 0,-6 9-40 0 0,70-55 109 0 0,-91 79-175 0 0,-1 0 0 0 0,1 0 0 0 0,-1 0-1 0 0,1 0 1 0 0,-1 0 0 0 0,1 0 0 0 0,-1 1 0 0 0,0-1 0 0 0,1 1 0 0 0,-1-1 0 0 0,0 1-1 0 0,0 0 1 0 0,0-1 0 0 0,-1 1 0 0 0,1 0 0 0 0,0-1 0 0 0,0 1 0 0 0,-1 0 0 0 0,1 0-1 0 0,-1 0 1 0 0,0 0 0 0 0,0 0 0 0 0,1 0 0 0 0,-1-1 0 0 0,0 1 0 0 0,-1 0 0 0 0,1 0-1 0 0,0 0 1 0 0,-1 0 0 0 0,1 0 0 0 0,0 0 0 0 0,-1-1 0 0 0,0 1 0 0 0,0 0 0 0 0,1 0-1 0 0,-1 7 9 0 0,1 8-10 0 0,16 153-154 0 0,13-129-1299 0 0,-2-59-3950 0 0,-25 14 3999 0 0,1-1-963 0 0,-1-1-6320 0 0,0-1-1478 0 0</inkml:trace>
  <inkml:trace contextRef="#ctx0" brushRef="#br0" timeOffset="3046.865">22104 914 7442 0 0,'0'0'2967'0'0,"0"0"-328"0"0,0 0-250 0 0,0 0-234 0 0,0 0-251 0 0,0 0-219 0 0,0 0-208 0 0,0 0-235 0 0,0 0-205 0 0,0 0-180 0 0,33-3-196 0 0,101-12-145 0 0,-73-9 93 0 0,-55 17-502 0 0,-1 3-46 0 0,0-1 0 0 0,-1 1 0 0 0,1-1 0 0 0,-1-1 0 0 0,0 1 0 0 0,0 0 0 0 0,-1-1-1 0 0,1 0 1 0 0,-1 0 0 0 0,-1 0 0 0 0,1 0 0 0 0,-1 0 0 0 0,0-1 0 0 0,-1 1 0 0 0,1-1 0 0 0,-1 1 0 0 0,0-1-1 0 0,-1 0 1 0 0,0 1 0 0 0,0-1 0 0 0,0-2-61 0 0,-2 7-17 0 0,0-1-1 0 0,1 1 1 0 0,-1-1-1 0 0,0 1 1 0 0,0 0-1 0 0,-1 0 1 0 0,1 0-1 0 0,0 0 1 0 0,-1 0-1 0 0,1 0 1 0 0,-1 1-1 0 0,1-1 1 0 0,-1 1-1 0 0,0-1 1 0 0,0 1-1 0 0,0 0 1 0 0,0 0-1 0 0,0 1 1 0 0,0-1-1 0 0,0 0 1 0 0,0 1 0 0 0,0 0-1 0 0,0 0 1 0 0,0 0-1 0 0,0 0 1 0 0,0 0-1 0 0,0 1 1 0 0,0-1-1 0 0,0 1 1 0 0,0 0-1 0 0,0 0 1 0 0,0 0-1 0 0,0 0 1 0 0,1 0-1 0 0,-1 1 1 0 0,0 0 17 0 0,-11 7-156 0 0,2 0 0 0 0,-1 1 0 0 0,1 0 0 0 0,1 1 0 0 0,0 0 1 0 0,0 1-1 0 0,1 0 0 0 0,1 1 0 0 0,0 0 0 0 0,1 1 0 0 0,0-1 0 0 0,1 2 1 0 0,1-1-1 0 0,0 1 0 0 0,1 0 0 0 0,0 0 0 0 0,1 0 0 0 0,1 1 0 0 0,1-1 1 0 0,0 1-1 0 0,1 0 0 0 0,0 0 0 0 0,2 1 156 0 0,-1-13 4 0 0,0 0 0 0 0,0 0-1 0 0,0 0 1 0 0,1-1 0 0 0,0 1 0 0 0,0 0 0 0 0,0 0 0 0 0,0 0-1 0 0,1-1 1 0 0,-1 1 0 0 0,1-1 0 0 0,0 1 0 0 0,0-1-1 0 0,0 0 1 0 0,1 0 0 0 0,-1 0 0 0 0,1 0 0 0 0,-1 0 0 0 0,1 0-1 0 0,0-1 1 0 0,0 1 0 0 0,0-1 0 0 0,1 0 0 0 0,-1 0-1 0 0,0 0 1 0 0,1-1 0 0 0,0 1 0 0 0,-1-1 0 0 0,1 1 0 0 0,0-1-1 0 0,0 0 1 0 0,-1-1 0 0 0,5 1-4 0 0,3 1 173 0 0,1-1 0 0 0,0-1 0 0 0,-1 0-1 0 0,1 0 1 0 0,-1-1 0 0 0,1-1 0 0 0,-1 0 0 0 0,1 0-1 0 0,-1-1 1 0 0,0-1 0 0 0,0 0-173 0 0,32-14 636 0 0,-1-2-1 0 0,0-2 0 0 0,-2-2 1 0 0,35-28-636 0 0,-47 27 124 0 0,-1-1 0 0 0,-1-2 1 0 0,-2-1-1 0 0,-1 0 0 0 0,-1-2 0 0 0,-1-1 0 0 0,7-17-124 0 0,35-50 103 0 0,-46 72-110 0 0,-39 35-705 0 0,15-3 676 0 0,0 1 0 0 0,-1 0-1 0 0,2 0 1 0 0,-1 1 0 0 0,1 0-1 0 0,0 0 1 0 0,0 0 0 0 0,1 1 0 0 0,0 0-1 0 0,1 0 1 0 0,-1 0 0 0 0,2 1-1 0 0,-1-1 1 0 0,1 1 0 0 0,0 0-1 0 0,1 0 1 0 0,0 0 0 0 0,0 0-1 0 0,1 0 1 0 0,1 1 0 0 0,-1-1-1 0 0,2 8 37 0 0,1-11 21 0 0,1-2-1 0 0,-1 1 0 0 0,1 0 0 0 0,1 0 1 0 0,-1-1-1 0 0,1 0 0 0 0,-1 0 1 0 0,1 0-1 0 0,0 0 0 0 0,1 0 0 0 0,-1-1 1 0 0,1 0-1 0 0,-1 0 0 0 0,1 0 0 0 0,0 0 1 0 0,3 0-21 0 0,-4-1 18 0 0,6 2 34 0 0,1 0 0 0 0,-1 1 0 0 0,0 1 0 0 0,0-1-1 0 0,0 2 1 0 0,-1-1 0 0 0,1 1 0 0 0,-2 1 0 0 0,1-1 0 0 0,-1 2 0 0 0,0-1 0 0 0,-1 1 0 0 0,0 0 0 0 0,0 1 0 0 0,-1-1-1 0 0,-1 1 1 0 0,1 0 0 0 0,-2 1 0 0 0,1-1 0 0 0,-1 1 0 0 0,-1 0 0 0 0,0 0 0 0 0,1 8-52 0 0,-5 200 129 0 0,23-192-498 0 0,-6-24-4866 0 0,-15-4 110 0 0,0-2-6985 0 0</inkml:trace>
  <inkml:trace contextRef="#ctx0" brushRef="#br0" timeOffset="33823.394">19082 2538 0 0 0,'0'0'295'0'0,"0"0"654"0"0,0 0 420 0 0,0 0 323 0 0,0 0 184 0 0,0 0-5 0 0,0 0-114 0 0,0 0-150 0 0,0 0-154 0 0,0 0-142 0 0,0 0-173 0 0,4-2-159 0 0,3-3-984 0 0,-6 4 144 0 0,0 1-1 0 0,0 0 1 0 0,-1-1 0 0 0,1 1-1 0 0,0-1 1 0 0,-1 1 0 0 0,1-1-1 0 0,0 1 1 0 0,-1-1 0 0 0,1 0-1 0 0,-1 1 1 0 0,1-1 0 0 0,-1 1 0 0 0,1-1-1 0 0,-1 0 1 0 0,0 0 0 0 0,1 1-1 0 0,-1-1 1 0 0,0 0 0 0 0,1 0-1 0 0,-1 0 1 0 0,0 1 0 0 0,0-1-1 0 0,0 0 1 0 0,0 0 0 0 0,0 0-1 0 0,0 1 1 0 0,0-1 0 0 0,0 0 0 0 0,0 0-1 0 0,0 0 1 0 0,0 0 0 0 0,0 1-1 0 0,-1-1 1 0 0,1 0 0 0 0,0 0-1 0 0,0 1 1 0 0,-1-1 0 0 0,1 0-1 0 0,-1 0 1 0 0,1 1 0 0 0,-1-1 0 0 0,1 0-1 0 0,-1 1 1 0 0,1-1 0 0 0,-1 1-1 0 0,0-1 1 0 0,1 1 0 0 0,-1-1-1 0 0,0 1 1 0 0,1-1 0 0 0,-1 1-1 0 0,0 0 1 0 0,0-1 0 0 0,1 1 0 0 0,-1 0-1 0 0,0-1 1 0 0,0 1 0 0 0,0 0-1 0 0,0 0-138 0 0,-10-2 145 0 0,-1 0 0 0 0,1 1-1 0 0,-1 0 1 0 0,0 1 0 0 0,1 0-1 0 0,-1 1 1 0 0,0 0 0 0 0,1 1 0 0 0,-1 0-1 0 0,1 1 1 0 0,0 0 0 0 0,-11 5-145 0 0,14-6 41 0 0,-1 1 0 0 0,0 0 0 0 0,1 0 1 0 0,0 1-1 0 0,-1 0 0 0 0,1 0 0 0 0,1 1 1 0 0,-1 0-1 0 0,1 0 0 0 0,0 1 0 0 0,0 0 1 0 0,0 0-1 0 0,1 1 0 0 0,0 0 0 0 0,1 0 1 0 0,-1 0-1 0 0,1 1 0 0 0,0 0 0 0 0,1 0 0 0 0,0 0 1 0 0,1 0-1 0 0,-1 1 0 0 0,1-1 0 0 0,1 1 1 0 0,0 0-1 0 0,0 0 0 0 0,0 7-41 0 0,1-9 21 0 0,1 0 1 0 0,1 0-1 0 0,-1 0 0 0 0,1-1 0 0 0,0 1 1 0 0,1 0-1 0 0,0-1 0 0 0,0 1 0 0 0,0-1 1 0 0,1 1-1 0 0,-1-1 0 0 0,2 0 0 0 0,-1 0 0 0 0,1 0 1 0 0,0-1-1 0 0,0 1 0 0 0,0-1 0 0 0,1 0 1 0 0,0 0-1 0 0,0-1 0 0 0,0 1 0 0 0,0-1 1 0 0,1 0-1 0 0,0 0 0 0 0,4 2-21 0 0,-2-4 24 0 0,1 1 0 0 0,-1-1 0 0 0,0 0 0 0 0,1-1 0 0 0,0 0 0 0 0,-1 0 0 0 0,1-1 0 0 0,0 0-1 0 0,-1 0 1 0 0,1-1 0 0 0,0 0 0 0 0,-1-1 0 0 0,1 0 0 0 0,-1 0 0 0 0,0-1 0 0 0,0 0 0 0 0,0 0 0 0 0,0-1 0 0 0,0 0 0 0 0,-1-1 0 0 0,4-2-24 0 0,6-6-825 0 0,3-1-3473 0 0,-8 8-6680 0 0,-8 5-610 0 0</inkml:trace>
  <inkml:trace contextRef="#ctx0" brushRef="#br0" timeOffset="38755.142">22108 2063 9538 0 0,'0'0'1711'0'0,"0"0"-183"0"0,0 0 31 0 0,0 0 103 0 0,0 0 4 0 0,0 0-159 0 0,0 0-260 0 0,0 0-219 0 0,0 0-181 0 0,0 0-144 0 0,0 0-111 0 0,0 0-95 0 0,0 0-57 0 0,4-8 930 0 0,-14 89 310 0 0,-5 152-468 0 0,2-148-1096 0 0,-3-1 0 0 0,-4-1-1 0 0,-23 58-115 0 0,-30 21-82 0 0,73-162-57 0 0,0 0-16 0 0,0 0-30 0 0,0 0-22 0 0,0 0-41 0 0,0 0-55 0 0,0 0-82 0 0,0 0-85 0 0,0 0-55 0 0,0 0-84 0 0,0 0-49 0 0,0 0-65 0 0,1-17-5191 0 0,-2 8-2200 0 0,1 6-2303 0 0</inkml:trace>
  <inkml:trace contextRef="#ctx0" brushRef="#br0" timeOffset="39026.863">21696 2549 12723 0 0,'0'0'2867'0'0,"0"0"-1487"0"0,0 0-690 0 0,0 0 2 0 0,0 0 151 0 0,0 0 116 0 0,0 0-11 0 0,0 0-121 0 0,0 0-155 0 0,0 0-123 0 0,0 0-93 0 0,37-10-89 0 0,121-28-95 0 0,95-22 234 0 0,-207 51-1194 0 0,0-3 1 0 0,-1-2-1 0 0,-1-2 1 0 0,4-3 687 0 0,4-13-4785 0 0,-22 7-4444 0 0,-24 17 1242 0 0</inkml:trace>
  <inkml:trace contextRef="#ctx0" brushRef="#br0" timeOffset="39459.801">22542 2022 9706 0 0,'0'0'1927'0'0,"0"0"-345"0"0,0 0-157 0 0,0 0-11 0 0,0 0-76 0 0,0 0-159 0 0,0 0-191 0 0,0 0-171 0 0,0 0-123 0 0,0 0-82 0 0,0 0-31 0 0,0 0-30 0 0,-12 33-35 0 0,-42 102-34 0 0,30-71 20 0 0,3 1 0 0 0,3 1 0 0 0,-7 45-502 0 0,18-76 69 0 0,-12 144-12 0 0,20-177-51 0 0,0 0-1 0 0,0 0 1 0 0,0 0-1 0 0,0-1 1 0 0,0 1-1 0 0,1 0 1 0 0,-1-1-1 0 0,0 1 1 0 0,1 0-1 0 0,-1-1 0 0 0,1 0 1 0 0,0 1-1 0 0,-1-1 1 0 0,1 0-1 0 0,0 0 1 0 0,0 0-1 0 0,0 0 1 0 0,0 0-1 0 0,0 0 1 0 0,0-1-1 0 0,0 1 1 0 0,0-1-1 0 0,0 1 1 0 0,0-1-1 0 0,0 0 1 0 0,0 0-1 0 0,0 0 1 0 0,0 0-1 0 0,0 0 1 0 0,0 0-1 0 0,1 0 1 0 0,-1-1-1 0 0,0 1 1 0 0,0-1-1 0 0,0 0 1 0 0,0 0-1 0 0,0 1 1 0 0,-1-1-1 0 0,1 0 1 0 0,0 0-1 0 0,0-1 1 0 0,0 1-1 0 0,0-1-5 0 0,177-100 218 0 0,-178 101-216 0 0,0 0 0 0 0,-1 0 1 0 0,1 0-1 0 0,0 0 1 0 0,0 1-1 0 0,0-1 0 0 0,0 0 1 0 0,0 0-1 0 0,0 1 1 0 0,0-1-1 0 0,0 0 1 0 0,0 1-1 0 0,0-1 0 0 0,0 1 1 0 0,0-1-1 0 0,1 1 1 0 0,-1 0-1 0 0,0 0 0 0 0,0-1 1 0 0,0 1-1 0 0,1 0 1 0 0,-1 0-1 0 0,0 0 1 0 0,0 0-1 0 0,1 0 0 0 0,-1 1 1 0 0,0-1-1 0 0,0 0 1 0 0,0 1-1 0 0,1-1 0 0 0,-1 0 1 0 0,0 1-1 0 0,0-1 1 0 0,0 1-1 0 0,0 0 1 0 0,0-1-1 0 0,0 1 0 0 0,0 0 1 0 0,0 0-1 0 0,0-1 1 0 0,0 1-1 0 0,-1 0 1 0 0,1 0-1 0 0,0 0 0 0 0,0 0 1 0 0,-1 0-1 0 0,1 0 1 0 0,-1 1-1 0 0,1-1 0 0 0,-1 0 1 0 0,1 0-1 0 0,-1 0 1 0 0,0 0-1 0 0,1 1 1 0 0,-1-1-1 0 0,0 0 0 0 0,0 0 1 0 0,0 0-1 0 0,0 1-2 0 0,13 149 464 0 0,-1-133-1780 0 0,-5-17-3015 0 0,2-1-4797 0 0,-8 0 8493 0 0,0 0-10267 0 0</inkml:trace>
  <inkml:trace contextRef="#ctx0" brushRef="#br0" timeOffset="39831.609">22922 2725 9306 0 0,'0'0'1787'0'0,"0"0"-272"0"0,0 0 240 0 0,0 0 247 0 0,0 0-47 0 0,0 0-208 0 0,0 0-276 0 0,0 0-261 0 0,0 0-234 0 0,0 0-167 0 0,33 3-139 0 0,105 8-98 0 0,-53-22 420 0 0,-75 9-887 0 0,0-2 0 0 0,0 1 0 0 0,-1-1 0 0 0,1-1 0 0 0,-1 0 0 0 0,0 0 0 0 0,0-1 0 0 0,0 0 0 0 0,-1-1 0 0 0,0 1 1 0 0,0-2-1 0 0,-1 1 0 0 0,0-1 0 0 0,0 0 0 0 0,0 0 0 0 0,-1-1 0 0 0,3-7-105 0 0,-8 14 4 0 0,0 0 1 0 0,-1 0-1 0 0,1-1 1 0 0,-1 1-1 0 0,1 0 1 0 0,-1 0-1 0 0,0-1 0 0 0,0 1 1 0 0,0 0-1 0 0,0 0 1 0 0,0-1-1 0 0,-1 1 1 0 0,1 0-1 0 0,-1 0 1 0 0,1-1-1 0 0,-1 1 1 0 0,0 0-1 0 0,0 0 1 0 0,0 0-1 0 0,0 0 0 0 0,0 0 1 0 0,0 0-1 0 0,-1 0 1 0 0,1 0-1 0 0,-1 1 1 0 0,1-1-1 0 0,-1 0 1 0 0,0 1-1 0 0,1-1 1 0 0,-1 1-1 0 0,0 0 1 0 0,0 0-1 0 0,0 0 0 0 0,0-1 1 0 0,-2 1-5 0 0,-82-11-371 0 0,73 16 346 0 0,0 0 1 0 0,1 0-1 0 0,-1 1 1 0 0,1 1-1 0 0,0 0 0 0 0,1 0 1 0 0,-1 1-1 0 0,1 1 1 0 0,1 0-1 0 0,-1 1 0 0 0,2 0 1 0 0,-1 0-1 0 0,1 1 1 0 0,0 0-1 0 0,1 0 1 0 0,0 1-1 0 0,1 1 0 0 0,-5 9 25 0 0,5-11-9 0 0,0 1-1 0 0,0 0 0 0 0,1 1 1 0 0,1 0-1 0 0,-1 0 0 0 0,2 0 0 0 0,0 0 1 0 0,0 1-1 0 0,2 0 0 0 0,-1-1 1 0 0,1 1-1 0 0,1 0 0 0 0,1 0 1 0 0,-1 0-1 0 0,2 4 10 0 0,3-9-5 0 0,0 1 0 0 0,1-1 0 0 0,0 0 0 0 0,0 0 0 0 0,0-1 0 0 0,1 0 0 0 0,1 0 0 0 0,-1 0 0 0 0,1 0 0 0 0,0-1 0 0 0,0-1 0 0 0,1 1 0 0 0,0-1 0 0 0,0 0 0 0 0,0-1-1 0 0,0 0 1 0 0,1 0 0 0 0,0-1 0 0 0,-1 0 0 0 0,1 0 0 0 0,1-1 0 0 0,-1 0 0 0 0,0-1 0 0 0,0 0 0 0 0,1 0 0 0 0,6-1 5 0 0,117-2-1048 0 0,-46-10-6466 0 0,-67 8-4285 0 0</inkml:trace>
  <inkml:trace contextRef="#ctx0" brushRef="#br0" timeOffset="34344.484">19744 2593 8746 0 0,'0'0'3575'0'0,"0"0"-1686"0"0,0 0-560 0 0,0 0 154 0 0,0 0 60 0 0,0 0-156 0 0,0 0-257 0 0,0 0-281 0 0,0 0-198 0 0,0 0-99 0 0,0 0-56 0 0,0 0-74 0 0,-12-2-58 0 0,3 0-283 0 0,-84 3 717 0 0,73 5-672 0 0,1 1 1 0 0,1 0-1 0 0,-1 2 1 0 0,1 0 0 0 0,1 1-1 0 0,0 0 1 0 0,0 2-1 0 0,1 0 1 0 0,0 1-1 0 0,1 0 1 0 0,-12 15-127 0 0,25-26-2 0 0,0 0-1 0 0,1 0 1 0 0,-1 1 0 0 0,1-1-1 0 0,-1 0 1 0 0,1 1 0 0 0,0-1-1 0 0,0 1 1 0 0,0-1 0 0 0,0 1-1 0 0,1 0 1 0 0,-1 0 0 0 0,0-1-1 0 0,1 1 1 0 0,0 0 0 0 0,0 0 0 0 0,0-1-1 0 0,0 1 1 0 0,0 0 0 0 0,1 0-1 0 0,-1-1 1 0 0,1 1 0 0 0,-1 0-1 0 0,1-1 1 0 0,0 1 0 0 0,0-1-1 0 0,1 1 1 0 0,-1-1 0 0 0,0 1-1 0 0,1-1 1 0 0,-1 0 0 0 0,1 0-1 0 0,0 1 1 0 0,0-1 0 0 0,1 1 2 0 0,8-1 60 0 0,0 0 0 0 0,0-1 0 0 0,0 0 0 0 0,0-1 0 0 0,0 0-1 0 0,0-1 1 0 0,0 0 0 0 0,0 0 0 0 0,0-1 0 0 0,0-1 0 0 0,-1 0 0 0 0,1 0 0 0 0,-1-1 0 0 0,0-1 0 0 0,0 0 0 0 0,0 0 0 0 0,0 0 0 0 0,-1-2 0 0 0,0 1 0 0 0,-1-1 0 0 0,6-5-60 0 0,17-8 72 0 0,102-65 354 0 0,-131 86-427 0 0,0 1 0 0 0,-1-1 0 0 0,1 0 0 0 0,0 1 0 0 0,-1-1 0 0 0,1 1 0 0 0,-1 0 0 0 0,1 0 0 0 0,-1 0-1 0 0,0-1 1 0 0,1 1 0 0 0,-1 0 0 0 0,0 0 0 0 0,-1 1 0 0 0,1-1 0 0 0,0 0 0 0 0,-1 0 0 0 0,1 0 0 0 0,-1 0 0 0 0,1 1-1 0 0,-1-1 1 0 0,0 2 1 0 0,2 56 1 0 0,-3-52-16 0 0,1-1 0 0 0,-1 1 0 0 0,1 0 0 0 0,1-1 1 0 0,-1 1-1 0 0,1-1 0 0 0,1 1 0 0 0,-1-1 1 0 0,1 1-1 0 0,1-1 0 0 0,-1 0 0 0 0,1 0 0 0 0,3 5 15 0 0,-5-11-103 0 0,0 0 0 0 0,0 0-1 0 0,0 0 1 0 0,0 0 0 0 0,0 0 0 0 0,0 0-1 0 0,0 0 1 0 0,0-1 0 0 0,0 1-1 0 0,1 0 1 0 0,-1-1 0 0 0,0 1-1 0 0,1 0 1 0 0,-1-1 0 0 0,0 0-1 0 0,1 1 1 0 0,-1-1 0 0 0,1 0 0 0 0,-1 0-1 0 0,0 0 1 0 0,1 0 0 0 0,-1 0-1 0 0,1 0 1 0 0,-1 0 0 0 0,1 0-1 0 0,-1 0 1 0 0,0-1 0 0 0,1 1-1 0 0,-1-1 1 0 0,0 1 0 0 0,1-1 0 0 0,-1 1-1 0 0,0-1 1 0 0,1 0 0 0 0,-1 0-1 0 0,0 1 1 0 0,0-1 0 0 0,1-1 103 0 0,18-13-5044 0 0,-5 4-2422 0 0,-7 7-3678 0 0</inkml:trace>
  <inkml:trace contextRef="#ctx0" brushRef="#br0" timeOffset="34811.026">20328 2534 11891 0 0,'0'0'2353'0'0,"0"0"-624"0"0,0 0-242 0 0,0 0-52 0 0,0 0-156 0 0,0 0-220 0 0,0 0-221 0 0,0 0-199 0 0,0 0-112 0 0,0 0-96 0 0,0 0-97 0 0,0 0-63 0 0,0 0-31 0 0,-22 5-21 0 0,-69 19-10 0 0,-6 21 334 0 0,95-45-545 0 0,0 0 0 0 0,0 1 0 0 0,0-1 1 0 0,1 1-1 0 0,-1-1 0 0 0,0 1 0 0 0,0 0 0 0 0,1 0 0 0 0,-1 0 0 0 0,0 0 1 0 0,1 0-1 0 0,-1 0 0 0 0,1 0 0 0 0,-1 0 0 0 0,1 1 0 0 0,0-1 0 0 0,-1 1 0 0 0,1-1 1 0 0,0 1-1 0 0,0-1 0 0 0,0 1 0 0 0,0 0 0 0 0,0 0 0 0 0,1-1 0 0 0,-1 1 0 0 0,1 0 1 0 0,-1 0-1 0 0,1 0 0 0 0,-1 0 0 0 0,1-1 0 0 0,0 1 0 0 0,0 0 0 0 0,0 0 0 0 0,0 0 1 0 0,0 0-1 0 0,0 0 0 0 0,1 0 0 0 0,-1 0 0 0 0,1 0 0 0 0,-1-1 0 0 0,1 1 0 0 0,0 1 2 0 0,93 41 170 0 0,-90-41-138 0 0,0 0 0 0 0,0 0 0 0 0,0 1 0 0 0,0-1 1 0 0,0 1-1 0 0,-1 0 0 0 0,1 0 0 0 0,-1 0 0 0 0,0 0 0 0 0,-1 1 0 0 0,1-1 1 0 0,-1 1-1 0 0,1 0 0 0 0,-1 0 0 0 0,-1 0 0 0 0,1-1 0 0 0,-1 2 0 0 0,0-1 1 0 0,0 0-33 0 0,6 68 816 0 0,-8-71-778 0 0,0 0 0 0 0,-1 0 1 0 0,1 0-1 0 0,-1 0 0 0 0,0 0 1 0 0,1 0-1 0 0,-1 0 0 0 0,0-1 0 0 0,0 1 1 0 0,0-1-1 0 0,-1 1 0 0 0,1-1 1 0 0,0 0-1 0 0,0 0 0 0 0,-1 0 0 0 0,1 0 1 0 0,-1-1-1 0 0,1 1 0 0 0,0 0 1 0 0,-1-1-1 0 0,-1 0-38 0 0,-3 2-223 0 0,0-1 1 0 0,1-1 0 0 0,-1 0-1 0 0,0 0 1 0 0,0 0-1 0 0,0-1 1 0 0,0 0-1 0 0,0 0 1 0 0,0 0-1 0 0,1-1 1 0 0,-1 0 0 0 0,1-1-1 0 0,-1 1 1 0 0,1-1-1 0 0,-1-1 223 0 0,-12-6-3451 0 0,11 6-532 0 0,1 0-5064 0 0,4 3 1059 0 0</inkml:trace>
  <inkml:trace contextRef="#ctx0" brushRef="#br0" timeOffset="35294.248">20477 2729 11482 0 0,'0'0'1901'0'0,"0"0"-590"0"0,0 0-87 0 0,0 0 224 0 0,0 0 98 0 0,0 0-130 0 0,0 0-205 0 0,0 0-196 0 0,0 0-163 0 0,0 0-132 0 0,0 0-95 0 0,0 0-91 0 0,0 0-83 0 0,28-7-47 0 0,89-21-50 0 0,-112 28-301 0 0,0-1 0 0 0,-1 0 1 0 0,1 0-1 0 0,-1 0 1 0 0,0-1-1 0 0,1 1 0 0 0,-1-1 1 0 0,0 0-1 0 0,0 0 0 0 0,0 0 1 0 0,0-1-1 0 0,0 0 0 0 0,0 1 1 0 0,-1-1-1 0 0,1-1 1 0 0,-1 1-1 0 0,0 0 0 0 0,3-4-53 0 0,5-8 220 0 0,-9 14-212 0 0,0 0 0 0 0,-1-1 0 0 0,1 0 0 0 0,0 1 1 0 0,-1-1-1 0 0,1 0 0 0 0,-1 0 0 0 0,1 0 0 0 0,-1 0 0 0 0,0 0 0 0 0,0 0 1 0 0,1 0-1 0 0,-2 0 0 0 0,1 0 0 0 0,0-1 0 0 0,0 1 0 0 0,-1 0 0 0 0,1-1 0 0 0,-1 1 1 0 0,0 0-1 0 0,0-1 0 0 0,0 1 0 0 0,0-1 0 0 0,0 1 0 0 0,0 0 0 0 0,-1-1 1 0 0,1 1-1 0 0,-1 0 0 0 0,0-1 0 0 0,1 1 0 0 0,-1 0 0 0 0,0 0 0 0 0,0 0 0 0 0,-1-1 1 0 0,1 1-1 0 0,0 0 0 0 0,-1 1 0 0 0,1-1 0 0 0,-1 0 0 0 0,1 0 0 0 0,-1 1 1 0 0,0-1-1 0 0,0 1 0 0 0,0-1 0 0 0,0 1 0 0 0,0 0 0 0 0,0 0 0 0 0,0 0 0 0 0,0 0 1 0 0,-3-1-9 0 0,-10 3-33 0 0,-1 0 1 0 0,1 2-1 0 0,-1-1 0 0 0,1 2 1 0 0,0 0-1 0 0,0 1 1 0 0,0 0-1 0 0,1 1 0 0 0,0 1 1 0 0,0 0-1 0 0,1 1 1 0 0,-1 1-1 0 0,2 0 1 0 0,-1 0-1 0 0,1 1 0 0 0,1 1 1 0 0,0 0-1 0 0,1 1 1 0 0,0 0-1 0 0,0 0 1 0 0,-3 8 32 0 0,9-15 9 0 0,1 0 0 0 0,0 0 0 0 0,0 0 0 0 0,0 1 0 0 0,0-1 0 0 0,1 1 0 0 0,0-1 1 0 0,1 1-1 0 0,-1 0 0 0 0,1 0 0 0 0,0 0 0 0 0,0 0 0 0 0,1 0 0 0 0,0 0 0 0 0,0 0 1 0 0,0 0-1 0 0,1 0 0 0 0,0 0 0 0 0,0 0 0 0 0,0-1 0 0 0,1 1 0 0 0,0 0 1 0 0,0-1-1 0 0,0 1 0 0 0,1-1 0 0 0,1 4-9 0 0,7 0 68 0 0,0 0-1 0 0,1 0 1 0 0,0-2 0 0 0,0 1-1 0 0,0-1 1 0 0,1-1 0 0 0,0 0-1 0 0,1-1 1 0 0,-1 0 0 0 0,1-1 0 0 0,0-1-1 0 0,0 0 1 0 0,0-1 0 0 0,0 0-1 0 0,1-1 1 0 0,-1-1 0 0 0,0 0-1 0 0,0-1 1 0 0,1 0 0 0 0,2-2-68 0 0,17 3 122 0 0,121-27-2828 0 0,-143 22 914 0 0,-6 2-1735 0 0,-3 1 406 0 0,4-2-9138 0 0</inkml:trace>
  <inkml:trace contextRef="#ctx0" brushRef="#br0" timeOffset="38206.691">21302 2854 1760 0 0,'0'0'2786'0'0,"0"0"-449"0"0,0 0-119 0 0,0 0 57 0 0,0 0-51 0 0,0 0-169 0 0,0 0-296 0 0,0 0-352 0 0,0 0-328 0 0,0 0-277 0 0,0 0-195 0 0,0-3-138 0 0,1-9-76 0 0,0 9-49 0 0,-1 3-17 0 0,0 19 583 0 0,-3-4-739 0 0,0 0-1 0 0,0 1 1 0 0,-2-1 0 0 0,0-1 0 0 0,0 1 0 0 0,-1-1 0 0 0,-1 0-1 0 0,-1 0 1 0 0,-3 5-171 0 0,9-16 10 0 0,-5 9-90 0 0,-1-1 1 0 0,0 1-1 0 0,-1-1 1 0 0,0-1-1 0 0,-1 0 1 0 0,0 0-1 0 0,-1-1 1 0 0,-6 5 79 0 0,2-8-1493 0 0,10-9-3350 0 0,18-18-6828 0 0,-5 13 5015 0 0</inkml:trace>
  <inkml:trace contextRef="#ctx0" brushRef="#br0" timeOffset="-102798.553">5470 520 19316 0 0,'0'0'1620'0'0,"0"0"-431"0"0,0 0-94 0 0,0 0 64 0 0,0 0 17 0 0,0 0-124 0 0,0 0-286 0 0,0 0-286 0 0,0 0-195 0 0,0 0-93 0 0,0 0-63 0 0,0 0-27 0 0,0 0-30 0 0,7 0 461 0 0,-7 0-481 0 0,0 0 18 0 0,0 0 4 0 0,0 0-10 0 0,0 0 3 0 0,0 0-28 0 0,0 0 13 0 0,0 0 10 0 0,0 0 4 0 0,0 0-2 0 0,-7 7 612 0 0,7-7-663 0 0,0 0 1 0 0,0 0-1 0 0,0 0 0 0 0,0 0 1 0 0,-1-1-1 0 0,1 1 0 0 0,0 0 1 0 0,0 0-1 0 0,0 0 0 0 0,0 0 1 0 0,0-1-1 0 0,0 1 0 0 0,0 0 1 0 0,0 0-1 0 0,-1 0 0 0 0,1-1 1 0 0,0 1-1 0 0,0 0 0 0 0,0 0 1 0 0,0 0-1 0 0,0-1 0 0 0,0 1 1 0 0,0 0-1 0 0,0 0 0 0 0,0 0 1 0 0,0-1-1 0 0,1 1 0 0 0,-1 0 1 0 0,0 0-1 0 0,0 0 0 0 0,0-1 1 0 0,0 1-1 0 0,0 0 0 0 0,0 0 1 0 0,0 0-1 0 0,0 0 0 0 0,0-1 1 0 0,1 1-1 0 0,-1 0 0 0 0,0 0-13 0 0,0 0-5 0 0,-1 3-3663 0 0,0 4-8245 0 0,-1-6-85 0 0</inkml:trace>
  <inkml:trace contextRef="#ctx0" brushRef="#br0" timeOffset="-102301.231">5520 903 15459 0 0,'0'0'4449'0'0,"0"0"-2903"0"0,0 0-763 0 0,0 0 204 0 0,0 0 177 0 0,0 0-43 0 0,0 0-235 0 0,0 0-347 0 0,0 0-233 0 0,0 0-75 0 0,0 0-64 0 0,0 0-19 0 0,0 0-9 0 0,5 11 206 0 0,-13 1 19 0 0,26-20 772 0 0,-19 8-998 0 0,-11 1-3471 0 0,4 1-4974 0 0,6 2-3592 0 0</inkml:trace>
  <inkml:trace contextRef="#ctx0" brushRef="#br0" timeOffset="-107398.246">1166 233 2473 0 0,'0'0'1294'0'0,"0"0"-80"0"0,0 0 126 0 0,0 0 370 0 0,0 0 332 0 0,0 0 89 0 0,0 0-163 0 0,0 0-306 0 0,0 0-323 0 0,0 0-235 0 0,0 0-146 0 0,4-3-102 0 0,16-16 678 0 0,-36-33 2758 0 0,-84-43-2548 0 0,100 94-1728 0 0,-13-5 50 0 0,0 0 0 0 0,0 1 0 0 0,-1 0 1 0 0,0 1-1 0 0,0 1 0 0 0,0 0 0 0 0,0 1 0 0 0,0 0 1 0 0,-1 1-1 0 0,1 1 0 0 0,0 0 0 0 0,-1 1 1 0 0,1 0-1 0 0,0 1 0 0 0,-4 2-66 0 0,7-1 17 0 0,0 0-1 0 0,0 0 1 0 0,1 1 0 0 0,0 1-1 0 0,-1-1 1 0 0,2 2 0 0 0,-1 0-1 0 0,1 0 1 0 0,-1 0-1 0 0,2 1 1 0 0,-1 1 0 0 0,1-1-1 0 0,0 1 1 0 0,1 1 0 0 0,-1-1-1 0 0,2 1 1 0 0,-6 10-17 0 0,10-15 4 0 0,0 1 0 0 0,0-1 0 0 0,0 1 0 0 0,1 0 1 0 0,0 0-1 0 0,0-1 0 0 0,0 1 0 0 0,1 0 0 0 0,0 0 0 0 0,-1 0 0 0 0,2 0 1 0 0,-1 0-1 0 0,1 0 0 0 0,-1-1 0 0 0,1 1 0 0 0,1 0 0 0 0,-1 0 0 0 0,1-1 0 0 0,-1 1 1 0 0,1-1-1 0 0,1 1 0 0 0,-1-1 0 0 0,1 0 0 0 0,-1 0 0 0 0,1 0 0 0 0,0 0 1 0 0,1 0-1 0 0,-1-1 0 0 0,3 3-4 0 0,4 1 24 0 0,1-1 1 0 0,0 0-1 0 0,0 0 0 0 0,0-1 1 0 0,0-1-1 0 0,1 0 1 0 0,0 0-1 0 0,0-1 0 0 0,0-1 1 0 0,0 0-1 0 0,0-1 1 0 0,1 0-1 0 0,-1 0 0 0 0,6-2-24 0 0,-11 5 418 0 0,-31 0-9 0 0,11-2-407 0 0,-1 2 0 0 0,0 0 0 0 0,1 0 0 0 0,0 1 1 0 0,0 1-1 0 0,1 0 0 0 0,-1 1 0 0 0,1 0 0 0 0,1 1 0 0 0,-1 0 0 0 0,2 1 0 0 0,-1 0 0 0 0,0 2-2 0 0,-1-2 1 0 0,-5 5 3 0 0,1 0 1 0 0,1 1-1 0 0,0 1 0 0 0,1 0 0 0 0,0 1 0 0 0,2 1 1 0 0,0 0-1 0 0,1 0 0 0 0,0 1 0 0 0,2 1 0 0 0,0 0 1 0 0,2 0-1 0 0,0 0 0 0 0,1 1 0 0 0,1 0 1 0 0,1 0-1 0 0,1 1 0 0 0,1-1 0 0 0,0 7-4 0 0,1-19 3 0 0,1-1 0 0 0,0 0-1 0 0,0 1 1 0 0,1-1 0 0 0,0 0 0 0 0,0 1-1 0 0,1-1 1 0 0,0 0 0 0 0,1 0-1 0 0,0 0 1 0 0,0 0 0 0 0,0-1 0 0 0,1 1-1 0 0,0-1 1 0 0,1 0 0 0 0,0 0 0 0 0,0 0-1 0 0,0-1 1 0 0,1 1 0 0 0,0-1-1 0 0,0-1 1 0 0,6 5-3 0 0,-4-4 27 0 0,0-1 0 0 0,1-1 0 0 0,0 0-1 0 0,0 0 1 0 0,0 0 0 0 0,0-1 0 0 0,0-1 0 0 0,1 0-1 0 0,-1 0 1 0 0,1-1 0 0 0,-1 0 0 0 0,1 0 0 0 0,0-1-1 0 0,-1 0 1 0 0,1-1 0 0 0,0 0 0 0 0,-1-1 0 0 0,1 0-1 0 0,3-1-26 0 0,173-73 473 0 0,-177 72-455 0 0,42-22 53 0 0,-73 33-3530 0 0,21-6 3014 0 0,-14 19-3860 0 0,11-13-474 0 0,2 1-4130 0 0,1-4-674 0 0</inkml:trace>
  <inkml:trace contextRef="#ctx0" brushRef="#br0" timeOffset="-106984.959">1810 535 13379 0 0,'0'0'2978'0'0,"0"0"-1454"0"0,0 0-529 0 0,0 0 83 0 0,0 0 177 0 0,0 0 26 0 0,0 0-157 0 0,0 0-273 0 0,0 0-192 0 0,0 0-151 0 0,0 0-105 0 0,0 0-23 0 0,0 0-87 0 0,-5-1-25 0 0,2 1-243 0 0,2-1 2 0 0,-1 1-1 0 0,0 0 1 0 0,0 0 0 0 0,0 0 0 0 0,0-1-1 0 0,1 2 1 0 0,-1-1 0 0 0,0 0-1 0 0,0 0 1 0 0,0 1 0 0 0,0-1-1 0 0,1 1 1 0 0,-1-1 0 0 0,0 1 0 0 0,1 0-1 0 0,-1 0 1 0 0,0 0 0 0 0,1 0-1 0 0,-1 0 1 0 0,1 0 0 0 0,-1 0-1 0 0,1 0 1 0 0,0 0 0 0 0,-1 1 0 0 0,1-1-1 0 0,0 1-26 0 0,-32 46 468 0 0,2 1-1 0 0,2 1 1 0 0,-15 40-468 0 0,19-40 62 0 0,-57 137 12 0 0,75-172 432 0 0,7-15-621 0 0,0-1-1 0 0,0 1 0 0 0,0 0 0 0 0,0-1 0 0 0,0 1 0 0 0,0-1 0 0 0,0 1 1 0 0,0 0-1 0 0,0-1 0 0 0,0 1 0 0 0,0-1 0 0 0,0 1 0 0 0,-1 0 1 0 0,1-1-1 0 0,0 1 0 0 0,0 0 0 0 0,0-1 0 0 0,-1 1 0 0 0,1 0 1 0 0,0-1-1 0 0,0 1 0 0 0,-1 0 0 0 0,1-1 0 0 0,0 1 0 0 0,-1 0 0 0 0,1 0 1 0 0,0-1-1 0 0,-1 1 0 0 0,1 0 0 0 0,0 0 0 0 0,-1 0 0 0 0,1 0 1 0 0,0-1-1 0 0,-1 1 0 0 0,1 0 0 0 0,-1 0 0 0 0,1 0 0 0 0,0 0 0 0 0,-1 0 1 0 0,1 0-1 0 0,-1 0 0 0 0,1 0 0 0 0,-1 0 0 0 0,1 0 0 0 0,0 0 1 0 0,-1 0-1 0 0,1 1 0 0 0,0-1 0 0 0,-1 0 0 0 0,1 0 0 0 0,-1 0 0 0 0,1 0 1 0 0,0 1-1 0 0,-1-1 0 0 0,1 0 0 0 0,0 0 0 0 0,-1 1 0 0 0,1-1 1 0 0,0 0-1 0 0,0 1 0 0 0,-1-1 0 0 0,1 0 0 0 0,0 1 0 0 0,0-1 1 0 0,0 0-1 0 0,-1 1 0 0 0,1-1 0 0 0,0 0 0 0 0,0 1 0 0 0,0-1 116 0 0,-10-30-8488 0 0,8 17 2403 0 0,2 5-973 0 0</inkml:trace>
  <inkml:trace contextRef="#ctx0" brushRef="#br0" timeOffset="-106687.084">1433 483 9674 0 0,'0'0'2369'0'0,"0"0"-398"0"0,0 0-400 0 0,0 0-126 0 0,0 0-47 0 0,0 0-106 0 0,0 0-204 0 0,0 0-246 0 0,0 0-201 0 0,0 0-106 0 0,0 0-28 0 0,0 0 0 0 0,-2 14 4 0 0,-6 43-29 0 0,8-52-390 0 0,0 0 0 0 0,0 0 0 0 0,1 1 1 0 0,0-1-1 0 0,0 0 0 0 0,0 0 0 0 0,0 0 0 0 0,1 0 0 0 0,0 0 0 0 0,0 0 0 0 0,0 0 0 0 0,1-1 0 0 0,-1 1 0 0 0,1-1 0 0 0,1 1-92 0 0,5 11 306 0 0,116 148 1427 0 0,-66-96-1475 0 0,13-1-343 0 0,-70-64 163 0 0,-1-3-5447 0 0,-1 0-5707 0 0,0 0-159 0 0</inkml:trace>
  <inkml:trace contextRef="#ctx0" brushRef="#br0" timeOffset="-106151.253">2202 704 9234 0 0,'0'0'4985'0'0,"0"0"-3007"0"0,0 0-961 0 0,0 0 82 0 0,0 0 186 0 0,0 0 53 0 0,0 0-124 0 0,0 0-275 0 0,0 0-223 0 0,0 0-150 0 0,0 0-102 0 0,0 0-43 0 0,0 0-56 0 0,-5-8-19 0 0,-19-24-37 0 0,-26 24 511 0 0,37 10-782 0 0,1 1-1 0 0,0 0 0 0 0,0 1 1 0 0,0 0-1 0 0,0 1 1 0 0,1 0-1 0 0,-1 1 0 0 0,1 0 1 0 0,1 0-1 0 0,-1 2 0 0 0,1-1 1 0 0,0 1-1 0 0,1 1 0 0 0,0-1 1 0 0,0 2-1 0 0,0 0-37 0 0,4-2 2 0 0,1 0 0 0 0,-1 0 1 0 0,1 0-1 0 0,0 0 0 0 0,1 1 0 0 0,0 0 1 0 0,1 0-1 0 0,-1 0 0 0 0,2 0 0 0 0,-1 0 1 0 0,1 0-1 0 0,1 1 0 0 0,0-1 0 0 0,0 0 1 0 0,1 0-1 0 0,1 8-2 0 0,0-12 15 0 0,0 0 0 0 0,1-1 0 0 0,0 1 0 0 0,0-1 0 0 0,0 1 0 0 0,0-1 1 0 0,1 0-1 0 0,0 0 0 0 0,-1 0 0 0 0,1-1 0 0 0,1 0 0 0 0,-1 1 0 0 0,0-1 0 0 0,1-1 0 0 0,0 1 0 0 0,0-1 0 0 0,0 0 0 0 0,0 0 1 0 0,0 0-1 0 0,0 0 0 0 0,0-1 0 0 0,0 0 0 0 0,1 0 0 0 0,-1-1 0 0 0,0 1 0 0 0,1-1 0 0 0,-1 0 0 0 0,0-1 0 0 0,4 0-15 0 0,0-1 52 0 0,-1 0 0 0 0,0-1-1 0 0,1 0 1 0 0,-1 0 0 0 0,0-1 0 0 0,-1 0-1 0 0,1 0 1 0 0,-1-1 0 0 0,0 0-1 0 0,0 0 1 0 0,0 0 0 0 0,-1-1-1 0 0,1 0 1 0 0,-2-1 0 0 0,1 0 0 0 0,-1 1-1 0 0,2-4-51 0 0,-1 3 27 0 0,130-167 242 0 0,-98 137-227 0 0,-37 37-38 0 0,-1 0-7 0 0,0 0 3 0 0,0 0-20 0 0,0 0-13 0 0,-2 19-137 0 0,-8 32 42 0 0,6-40-2 0 0,2 0 1 0 0,-1 1-1 0 0,1 0 1 0 0,1-1-1 0 0,0 1 0 0 0,1 0 1 0 0,0 0-1 0 0,1-1 1 0 0,0 1-1 0 0,2 3 130 0 0,32 35-3795 0 0,-18-36-589 0 0,-1-3-4230 0 0,-7-4-2331 0 0</inkml:trace>
  <inkml:trace contextRef="#ctx0" brushRef="#br0" timeOffset="-105621.068">2460 1072 13587 0 0,'0'0'2220'0'0,"0"0"-557"0"0,0 0-253 0 0,0 0-67 0 0,0 0-115 0 0,0 0-152 0 0,0 0-175 0 0,0 0-183 0 0,0 0-117 0 0,0 0-72 0 0,0 0-59 0 0,0 0-61 0 0,11-21-33 0 0,48-102 180 0 0,-45 94-250 0 0,-11 20-258 0 0,0 0 0 0 0,1 0 1 0 0,0 1-1 0 0,1 0 1 0 0,0 0-1 0 0,0 0 0 0 0,0 0 1 0 0,1 1-1 0 0,1 0 1 0 0,3-4-49 0 0,-10 11-5 0 0,1-1 1 0 0,-1 1 0 0 0,0 0-1 0 0,1-1 1 0 0,-1 1 0 0 0,0 0 0 0 0,0-1-1 0 0,1 1 1 0 0,-1 0 0 0 0,0-1-1 0 0,1 1 1 0 0,-1 0 0 0 0,1 0-1 0 0,-1-1 1 0 0,0 1 0 0 0,1 0 0 0 0,-1 0-1 0 0,1 0 1 0 0,-1 0 0 0 0,1 0-1 0 0,-1 0 1 0 0,1 0 0 0 0,-1 0-1 0 0,0-1 1 0 0,1 1 0 0 0,-1 1 0 0 0,1-1-1 0 0,-1 0 1 0 0,1 0 0 0 0,-1 0-1 0 0,1 0 1 0 0,-1 0 0 0 0,0 0-1 0 0,1 0 1 0 0,-1 1 0 0 0,1-1 0 0 0,-1 0-1 0 0,0 0 1 0 0,1 1 0 0 0,-1-1-1 0 0,0 0 1 0 0,1 0 0 0 0,-1 1-1 0 0,0-1 1 0 0,1 0 0 0 0,-1 1 0 0 0,0-1-1 0 0,0 1 1 0 0,1-1 0 0 0,-1 0-1 0 0,0 1 1 0 0,0-1 0 0 0,0 1-1 0 0,0-1 1 0 0,1 1 0 0 0,-1-1 0 0 0,0 0-1 0 0,0 1 1 0 0,0-1 0 0 0,0 1-1 0 0,0-1 1 0 0,0 1 0 0 0,0-1 0 0 0,0 1-1 0 0,0-1 1 0 0,-1 0 0 0 0,1 1 4 0 0,9 48 53 0 0,17 30-84 0 0,-23-78 39 0 0,-1 0 0 0 0,1 0 0 0 0,-1-1 0 0 0,1 1-1 0 0,0-1 1 0 0,0 1 0 0 0,-1-1 0 0 0,1 0 0 0 0,0 0 0 0 0,0 0-1 0 0,0 0 1 0 0,-1-1 0 0 0,1 1 0 0 0,0-1 0 0 0,-1 0-1 0 0,1 0 1 0 0,0 0 0 0 0,-1 0 0 0 0,1 0 0 0 0,-1 0 0 0 0,1 0-1 0 0,-1-1 1 0 0,0 0-8 0 0,148-144 310 0 0,-60 81-241 0 0,-89 64-67 0 0,0 1-1 0 0,0-1 1 0 0,-1 1-1 0 0,1 0 1 0 0,0-1-1 0 0,0 1 1 0 0,0 0-1 0 0,0-1 1 0 0,-1 1-1 0 0,1 0 0 0 0,0 0 1 0 0,0 0-1 0 0,0 0 1 0 0,0 0-1 0 0,0 0 1 0 0,0 0-1 0 0,-1 0 1 0 0,1 0-1 0 0,0 1 1 0 0,0-1-1 0 0,0 0 1 0 0,0 0-1 0 0,-1 1 1 0 0,1-1-1 0 0,0 1 1 0 0,0-1-1 0 0,0 1 1 0 0,-1-1-1 0 0,1 1 1 0 0,0-1-1 0 0,-1 1 1 0 0,1-1-1 0 0,-1 1 1 0 0,1 0-1 0 0,-1 0 1 0 0,1-1-1 0 0,-1 1 1 0 0,1 0-1 0 0,-1 0 1 0 0,1-1-1 0 0,-1 1 1 0 0,0 0-1 0 0,0 0 1 0 0,1 0-1 0 0,-1 0 1 0 0,0-1-1 0 0,0 1 1 0 0,0 0-1 0 0,0 0 1 0 0,0 0-1 0 0,0 0-1 0 0,7 57 118 0 0,-7-51-111 0 0,32 81-661 0 0,-12-64-2667 0 0,5-7-4489 0 0,-19-13 1345 0 0,-2-1-3656 0 0</inkml:trace>
  <inkml:trace contextRef="#ctx0" brushRef="#br0" timeOffset="-105116.102">3226 888 12179 0 0,'0'0'1257'0'0,"0"0"-321"0"0,0 0 19 0 0,0 0 28 0 0,0 0-69 0 0,0 0-127 0 0,0 0-155 0 0,0 0-36 0 0,0 0 9 0 0,0 0-5 0 0,0 0-48 0 0,0 0-86 0 0,0 0-89 0 0,1 31-77 0 0,1 96-61 0 0,2 4 182 0 0,-2-15 2647 0 0,-11-153-1997 0 0,9 16-996 0 0,2 0 0 0 0,0 0 0 0 0,1 1 0 0 0,1 0 0 0 0,1-1 0 0 0,1 1 0 0 0,0 1 0 0 0,7-13-75 0 0,3-4 8 0 0,1 1 0 0 0,2 0 0 0 0,1 2 0 0 0,2 0 0 0 0,2 1 0 0 0,18-20-8 0 0,-28 37-6 0 0,0 0 0 0 0,1 1 0 0 0,1 1 0 0 0,0 1 0 0 0,1 0 0 0 0,0 0 0 0 0,1 2 0 0 0,0 0 0 0 0,0 2 1 0 0,1 0-1 0 0,0 0 0 0 0,1 2 0 0 0,14-3 6 0 0,-25 7 26 0 0,-1 1-1 0 0,0 0 1 0 0,0 0 0 0 0,0 1 0 0 0,0 0 0 0 0,1 0 0 0 0,-1 1 0 0 0,0 0 0 0 0,0 0 0 0 0,0 1 0 0 0,0 0 0 0 0,0 0 0 0 0,0 1 0 0 0,-1 0 0 0 0,1 1 0 0 0,-1-1 0 0 0,0 1 0 0 0,0 1 0 0 0,4 2-26 0 0,-8-5 24 0 0,0 0 0 0 0,1 0 1 0 0,-1 0-1 0 0,0 0 0 0 0,0 1 0 0 0,0-1 1 0 0,-1 1-1 0 0,1 0 0 0 0,-1 0 0 0 0,1 0 1 0 0,-1 0-1 0 0,0 0 0 0 0,0 1 0 0 0,0-1 0 0 0,-1 0 1 0 0,1 1-1 0 0,-1 0 0 0 0,0-1 0 0 0,0 1 1 0 0,0 0-1 0 0,0-1 0 0 0,-1 1 0 0 0,1 0 1 0 0,-1 0-1 0 0,0 0 0 0 0,0-1 0 0 0,-1 1 1 0 0,1 0-1 0 0,-1 0 0 0 0,1 0 0 0 0,-1-1 0 0 0,-1 1 1 0 0,1 0-1 0 0,0-1 0 0 0,-1 1-24 0 0,-7 5 26 0 0,-1 0-1 0 0,0-1 0 0 0,0 0 1 0 0,-1-1-1 0 0,1 0 1 0 0,-2 0-1 0 0,1-1 1 0 0,-1-1-1 0 0,0 0 0 0 0,0-1 1 0 0,0 0-1 0 0,-1 0 1 0 0,1-2-1 0 0,-1 1 1 0 0,-12-1-26 0 0,-93-1-510 0 0,116 0 425 0 0,0-1 0 0 0,1-1 0 0 0,-1 1 0 0 0,1 0 0 0 0,-1 0 1 0 0,1 0-1 0 0,-1-1 0 0 0,1 1 0 0 0,-1-1 0 0 0,1 1 0 0 0,0-1 0 0 0,-1 0 0 0 0,1 0 0 0 0,0 1 0 0 0,-1-1 0 0 0,1 0 0 0 0,0 0 0 0 0,0 0 0 0 0,0 0 1 0 0,0-1-1 0 0,0 1 0 0 0,0 0 0 0 0,0 0 0 0 0,0-1 0 0 0,0 1 0 0 0,1 0 0 0 0,-1-1 0 0 0,0 1 0 0 0,1-1 0 0 0,-1 1 0 0 0,1 0 0 0 0,0-1 0 0 0,-1 0 1 0 0,1 1-1 0 0,0-1 0 0 0,0 1 0 0 0,0-1 0 0 0,0 1 0 0 0,0-1 0 0 0,0 1 0 0 0,1-1 0 0 0,-1 1 0 0 0,0-1 0 0 0,1 0 85 0 0,16-42-11674 0 0,-10 36 411 0 0</inkml:trace>
  <inkml:trace contextRef="#ctx0" brushRef="#br0" timeOffset="-104816.291">4249 115 16115 0 0,'0'0'1090'0'0,"0"0"17"0"0,0 0 189 0 0,0 0 112 0 0,0 0-58 0 0,0 0-179 0 0,0 0-244 0 0,0 0-219 0 0,0 0-156 0 0,1 34-118 0 0,2 109-128 0 0,-2-61 93 0 0,2-30-281 0 0,-3-1 1 0 0,-2 1 0 0 0,-3-1 0 0 0,-6 29-119 0 0,-24 96-570 0 0,31-142-2914 0 0,18-39-3944 0 0,-10 2 1427 0 0,0 0-3854 0 0</inkml:trace>
  <inkml:trace contextRef="#ctx0" brushRef="#br0" timeOffset="-104450.777">4428 778 5713 0 0,'0'0'3068'0'0,"0"0"-347"0"0,0 0-140 0 0,0 0-226 0 0,0 0-342 0 0,0 0-337 0 0,0 0-269 0 0,0 0-196 0 0,31 8-170 0 0,99 27-160 0 0,-54-30 416 0 0,-68-6-1220 0 0,1 0 0 0 0,-1-1 0 0 0,0 0 0 0 0,0 0 0 0 0,-1 0 0 0 0,1-1 0 0 0,0 0 0 0 0,-1-1 0 0 0,0 0 0 0 0,0 0 0 0 0,0 0 0 0 0,0-1 0 0 0,0 0 0 0 0,-1 0 0 0 0,0-1 0 0 0,0 0 0 0 0,-1 0 0 0 0,0 0 0 0 0,0-1 0 0 0,0 1 0 0 0,0-1 0 0 0,-1-1-1 0 0,-1 1 1 0 0,1 0 0 0 0,-1-1 0 0 0,0 0 0 0 0,-1 0 0 0 0,2-6-77 0 0,-4 9-25 0 0,-1 1 0 0 0,1 0-1 0 0,-1 0 1 0 0,0 0 0 0 0,0 0-1 0 0,0 0 1 0 0,-1 0 0 0 0,1 0-1 0 0,-1 0 1 0 0,0 0 0 0 0,0 0-1 0 0,0 1 1 0 0,-1-1 0 0 0,1 1-1 0 0,-1 0 1 0 0,0 0 0 0 0,0 0-1 0 0,0 0 1 0 0,0 0 0 0 0,-1 0-1 0 0,1 1 1 0 0,-1 0 0 0 0,1 0-1 0 0,-1 0 1 0 0,0 0 0 0 0,0 0-1 0 0,0 1 1 0 0,0-1 0 0 0,0 1-1 0 0,0 0 1 0 0,0 1-1 0 0,0-1 1 0 0,0 1 0 0 0,-1-1-1 0 0,-1 1 26 0 0,-5 1-28 0 0,-1-1 0 0 0,0 1 0 0 0,1 1-1 0 0,-1 0 1 0 0,1 0 0 0 0,0 2-1 0 0,0-1 1 0 0,0 1 0 0 0,0 1-1 0 0,0 0 1 0 0,1 0 0 0 0,0 1 0 0 0,0 0-1 0 0,1 1 1 0 0,-1 0 0 0 0,1 1-1 0 0,1 0 1 0 0,0 0 0 0 0,0 1-1 0 0,0 0 1 0 0,1 0 0 0 0,1 1 0 0 0,-1-1-1 0 0,2 2 1 0 0,-1-1 0 0 0,1 1-1 0 0,-2 7 29 0 0,6-13-10 0 0,0 1-1 0 0,0-1 0 0 0,1 1 0 0 0,0 0 0 0 0,0-1 1 0 0,0 1-1 0 0,0 0 0 0 0,1-1 0 0 0,0 1 1 0 0,1 0-1 0 0,-1-1 0 0 0,1 0 0 0 0,0 1 1 0 0,0-1-1 0 0,0 0 0 0 0,1 0 0 0 0,0 0 1 0 0,0 0-1 0 0,0-1 0 0 0,1 1 0 0 0,-1-1 0 0 0,1 0 1 0 0,0 0-1 0 0,0 0 0 0 0,2 1 11 0 0,9 7-133 0 0,-1-1 1 0 0,2-1-1 0 0,-1 0 1 0 0,1-1-1 0 0,1-1 0 0 0,0 0 1 0 0,5 0 132 0 0,69 22-1918 0 0,-20-7-3137 0 0,-26-6-4432 0 0,-35-12 676 0 0</inkml:trace>
  <inkml:trace contextRef="#ctx0" brushRef="#br0" timeOffset="-103564.959">1 1485 10098 0 0,'0'0'2175'0'0,"0"0"-553"0"0,0 0-264 0 0,0 0-6 0 0,0 0-35 0 0,0 0-95 0 0,0 0-118 0 0,0 0-106 0 0,0 0-59 0 0,0 0-71 0 0,0 0-85 0 0,32-9-71 0 0,107-27-95 0 0,62 7 754 0 0,66 10 235 0 0,137 13-1606 0 0,-33 1 305 0 0,744-35 261 0 0,-565 22 11 0 0,-342 16-284 0 0,335 11 148 0 0,-39 2 206 0 0,-248-33-465 0 0,88 0 136 0 0,-278 33-306 0 0,-52-7 126 0 0,-14-2-3591 0 0,-10-1-7651 0 0,6-1-919 0 0</inkml:trace>
  <inkml:trace contextRef="#ctx0" brushRef="#br0" timeOffset="-97131.008">2738 4099 3177 0 0,'0'0'835'0'0,"0"0"-69"0"0,0 0 101 0 0,0 0 279 0 0,0 0 291 0 0,0 0 145 0 0,0 0-86 0 0,0 0-241 0 0,0 0-216 0 0,0 0-191 0 0,0 0-126 0 0,-5-6-105 0 0,-18-16-93 0 0,22 21-416 0 0,-1 0 0 0 0,1 0 0 0 0,-1 1 0 0 0,1-1 0 0 0,-1 0-1 0 0,0 1 1 0 0,1-1 0 0 0,-1 1 0 0 0,0 0 0 0 0,0-1 0 0 0,1 1 0 0 0,-1 0-1 0 0,0 0 1 0 0,1 0 0 0 0,-1 0 0 0 0,0 1 0 0 0,0-1 0 0 0,1 0-1 0 0,-1 1 1 0 0,0-1 0 0 0,1 1 0 0 0,-1-1 0 0 0,0 1 0 0 0,1 0-1 0 0,-1 0 1 0 0,1 0 0 0 0,0 0 0 0 0,-1 0 0 0 0,0 0-108 0 0,-2 2 140 0 0,-15 9 237 0 0,0 0-1 0 0,1 2 1 0 0,1 0 0 0 0,0 1 0 0 0,1 1-1 0 0,1 1 1 0 0,0 0 0 0 0,-4 7-377 0 0,-4 3 299 0 0,13-12-112 0 0,0 0 0 0 0,0 1 0 0 0,2-1 0 0 0,0 2 1 0 0,1-1-1 0 0,1 1 0 0 0,0 0 0 0 0,1 1 0 0 0,1-1 1 0 0,0 1-1 0 0,2 0 0 0 0,0 0 0 0 0,1 15-187 0 0,-5 16 360 0 0,-1 109 367 0 0,34-62-207 0 0,-20-82-421 0 0,0 0-1 0 0,0-1 0 0 0,2 1 1 0 0,0-2-1 0 0,0 1 1 0 0,1-1-1 0 0,0-1 0 0 0,5 3-98 0 0,89 57 727 0 0,4-34 96 0 0,121 7-40 0 0,-218-43-727 0 0,-1-1 1 0 0,0 0 0 0 0,1-1-1 0 0,-1 0 1 0 0,1-1 0 0 0,-1 0 0 0 0,0 0-1 0 0,0-1 1 0 0,0 0 0 0 0,0-1-1 0 0,-1 0 1 0 0,6-4-57 0 0,55-40 273 0 0,-17-19-31 0 0,54-161-96 0 0,-99 211-128 0 0,-2 1 1 0 0,0-1-1 0 0,0 0 0 0 0,-2-1 0 0 0,0 1 0 0 0,-1-1 0 0 0,-1 0 0 0 0,-1 1 0 0 0,0-1 0 0 0,-1 0 0 0 0,-1 0 1 0 0,-1 0-1 0 0,0 0 0 0 0,-2-2-18 0 0,-6-10 3 0 0,-2 0 0 0 0,0 1 1 0 0,-2 0-1 0 0,-2 1 0 0 0,0 1 1 0 0,-2 0-1 0 0,-1 2 0 0 0,-10-12-3 0 0,-84-80-37 0 0,109 112 22 0 0,0 1 0 0 0,-1 0 0 0 0,0 0 0 0 0,0 0 0 0 0,0 0 0 0 0,0 1-1 0 0,0 0 1 0 0,-1 0 0 0 0,0 0 0 0 0,1 1 0 0 0,-1 0 0 0 0,0 0 0 0 0,0 0 0 0 0,0 1 0 0 0,0 0 0 0 0,-2 0 15 0 0,-81 8-386 0 0,-98 85-1587 0 0,169-83 1423 0 0,-11 8-3467 0 0,28-10-6970 0 0,1-7-375 0 0</inkml:trace>
  <inkml:trace contextRef="#ctx0" brushRef="#br0" timeOffset="-95246.652">3128 4993 0 0 0,'0'0'492'0'0,"0"0"227"0"0,0 0 148 0 0,0 0 108 0 0,0 0 48 0 0,0 0 65 0 0,0 0 80 0 0,0 0 16 0 0,0 0 67 0 0,0 0 5 0 0,0 0-3 0 0,-4-6 23 0 0,-12-18-34 0 0,31 37 8634 0 0,27 13-6494 0 0,23 18-2944 0 0,-34-16-62 0 0,-1 2-1 0 0,-2 2 1 0 0,-1 0 0 0 0,13 22-376 0 0,70 154 929 0 0,-63-107-671 0 0,24 9-2 0 0,33 35 68 0 0,47 38-76 0 0,-71-73-64 0 0,19 34-11 0 0,45 59 35 0 0,-63-78-164 0 0,-31-33 86 0 0,20 29-38 0 0,-41-77-84 0 0,-12-21 22 0 0,-3 6-34 0 0,38 35 35 0 0,19 12-23 0 0,-38-32 40 0 0,19 19-63 0 0,11 32-22 0 0,-48-62 68 0 0,-6-4-1187 0 0,-9-28 802 0 0,0-1-91 0 0,0 0-177 0 0,-5 2-3705 0 0,0-1-2601 0 0,4 0-5482 0 0</inkml:trace>
  <inkml:trace contextRef="#ctx0" brushRef="#br0" timeOffset="-93352.982">5117 7166 0 0 0,'0'0'960'0'0,"0"0"115"0"0,0 0 264 0 0,0 0 256 0 0,0 0 132 0 0,0 0-43 0 0,0 0-146 0 0,0 0-135 0 0,0 0-161 0 0,0 0-198 0 0,0 0-109 0 0,1-3-108 0 0,0 2-709 0 0,0 0 1 0 0,-1 0 0 0 0,1 0-1 0 0,-1 0 1 0 0,1 0 0 0 0,-1 0-1 0 0,0 0 1 0 0,1 1 0 0 0,-1-1 0 0 0,0 0-1 0 0,0 0 1 0 0,1 0 0 0 0,-1 0-1 0 0,0-1 1 0 0,0 1 0 0 0,0 0-1 0 0,0 0 1 0 0,0 0 0 0 0,-1 0-1 0 0,1 0 1 0 0,0 0 0 0 0,0 0 0 0 0,-1 0-1 0 0,1 1 1 0 0,0-1 0 0 0,-1 0-1 0 0,1 0 1 0 0,-1 0 0 0 0,1 0-1 0 0,-1 0 1 0 0,0 0 0 0 0,1 1-1 0 0,-1-1 1 0 0,0 0 0 0 0,0 1 0 0 0,0-1-119 0 0,-2-2 229 0 0,-1 1 0 0 0,0-1 0 0 0,0 1 0 0 0,0 0 0 0 0,0 0 0 0 0,0 1 0 0 0,-1-1 0 0 0,1 1 0 0 0,0 0 0 0 0,-1 0 0 0 0,1 0 0 0 0,-1 1 0 0 0,1 0 0 0 0,-1-1 0 0 0,1 2 0 0 0,-1-1 0 0 0,1 0 0 0 0,-1 1 0 0 0,1 0-229 0 0,-16-1 430 0 0,11 2-312 0 0,1-1 0 0 0,0 1 0 0 0,-1 0 1 0 0,1 1-1 0 0,0 0 0 0 0,0 1 1 0 0,1-1-1 0 0,-1 1 0 0 0,1 1 0 0 0,-1-1 1 0 0,2 1-1 0 0,-1 1 0 0 0,0-1 1 0 0,1 1-1 0 0,-3 4-118 0 0,-39 28 243 0 0,-40 37 383 0 0,14 36 394 0 0,72-105-967 0 0,-69 179 1168 0 0,65-158-1113 0 0,1 1 0 0 0,1 0 0 0 0,2 0 1 0 0,1 0-1 0 0,1 1 0 0 0,4 20-108 0 0,-1-33 51 0 0,1 0-1 0 0,1 0 1 0 0,1 0-1 0 0,0 0 1 0 0,1-1-1 0 0,0 0 1 0 0,1-1-1 0 0,1 0 1 0 0,1 0 0 0 0,5 6-51 0 0,43 69 324 0 0,50 14-38 0 0,-78-81-208 0 0,-21-15-43 0 0,-1-1 0 0 0,1 0 0 0 0,0 0 0 0 0,1-1 0 0 0,-1 0 0 0 0,1-1 0 0 0,0 0-1 0 0,0 0 1 0 0,7 1-35 0 0,-3-2 31 0 0,-1 0-1 0 0,1-1 0 0 0,0 0 0 0 0,0-1 0 0 0,0-1 0 0 0,0 0 1 0 0,0-1-1 0 0,0-1 0 0 0,0 0 0 0 0,-1 0 0 0 0,1-2 0 0 0,-1 1 0 0 0,1-2-30 0 0,92-57 279 0 0,-48-5-125 0 0,-43 46-127 0 0,-2-2 0 0 0,-1 1 1 0 0,0-2-1 0 0,-2 1 1 0 0,-1-1-1 0 0,0-1 0 0 0,-2 0 1 0 0,-1 0-1 0 0,0-9-27 0 0,0-24 16 0 0,-3 0 0 0 0,-2-1 0 0 0,-3 1-1 0 0,-3 0 1 0 0,-5-20-16 0 0,8 65 1 0 0,-1 0 1 0 0,0 1-1 0 0,-1 0 0 0 0,0 0 1 0 0,-1 0-1 0 0,0 0 0 0 0,-1 1 1 0 0,0 0-1 0 0,-1 0 0 0 0,0 0 1 0 0,-1 1-1 0 0,0 0 0 0 0,-1 0 1 0 0,0 1-1 0 0,-3-2-1 0 0,-4-2-3 0 0,8 6-12 0 0,0 0 0 0 0,0 1-1 0 0,0 0 1 0 0,0 1 0 0 0,-1-1 0 0 0,0 2 0 0 0,-1-1 0 0 0,1 1-1 0 0,-1 1 1 0 0,-2-1 15 0 0,-10-2-360 0 0,-1 2-1 0 0,0 0 0 0 0,0 1 0 0 0,-1 2 1 0 0,1 0-1 0 0,0 2 0 0 0,0 0 0 0 0,-3 2 361 0 0,0 8-3257 0 0,12-1-6206 0 0,11-6-2646 0 0</inkml:trace>
  <inkml:trace contextRef="#ctx0" brushRef="#br0" timeOffset="-91904.24">5001 7298 0 0 0,'0'0'371'0'0,"0"0"309"0"0,0 0 119 0 0,0 0 22 0 0,0 0 33 0 0,0 0 34 0 0,0 0 75 0 0,0 0 112 0 0,0 0 62 0 0,-7-14 16 0 0,-22-43-33 0 0,17 14 8044 0 0,34 32-7305 0 0,-11 6-1621 0 0,1 0-1 0 0,-1 0 0 0 0,1 1 0 0 0,0 1 0 0 0,0 0 0 0 0,1 1 0 0 0,-1 0 0 0 0,1 1 0 0 0,-1 0 0 0 0,1 1 0 0 0,-1 1 0 0 0,4 0-237 0 0,34 45 548 0 0,-32-23-384 0 0,57 93 544 0 0,-27-3-480 0 0,-27-62-722 0 0,-21-51 194 0 0,2 0-426 0 0,-2 0-3448 0 0,0 0-4497 0 0,0-3-1741 0 0</inkml:trace>
  <inkml:trace contextRef="#ctx0" brushRef="#br0" timeOffset="-89195.66">5041 7162 0 0 0,'0'0'2158'0'0,"0"0"-681"0"0,0 0-143 0 0,0 0 65 0 0,0 0 27 0 0,0 0 37 0 0,0 0-123 0 0,-32 29-212 0 0,-102 95-224 0 0,116-109-604 0 0,0 1 0 0 0,0 1-1 0 0,2 1 1 0 0,0 0 0 0 0,2 1-1 0 0,0 1 1 0 0,-11 20-300 0 0,22-36 55 0 0,0 0 0 0 0,1 1 0 0 0,0-1 0 0 0,0 0 0 0 0,0 1 0 0 0,0 0 0 0 0,1 0 0 0 0,-1-1 0 0 0,1 1 0 0 0,1 0 0 0 0,-1 0 0 0 0,1 0 0 0 0,0 0 0 0 0,0 0 0 0 0,0 0 0 0 0,0 0 0 0 0,1 0-55 0 0,3-2 40 0 0,-1-1-1 0 0,1 0 1 0 0,-1 0 0 0 0,1-1 0 0 0,0 1-1 0 0,0-1 1 0 0,0 1 0 0 0,-1-1 0 0 0,1-1-1 0 0,1 1 1 0 0,-1 0 0 0 0,0-1 0 0 0,0 0-1 0 0,0 0 1 0 0,0 0 0 0 0,0 0 0 0 0,0-1-1 0 0,0 0 1 0 0,0 0 0 0 0,2 0-40 0 0,94-56 292 0 0,77-65-360 0 0,-176 122 155 0 0,-1 0 110 0 0,0 0 67 0 0,-15 0-209 0 0,4 4-148 0 0,0 0-1 0 0,0 1 1 0 0,1 0 0 0 0,-1 1 0 0 0,1 0 0 0 0,1 0 0 0 0,-1 1 0 0 0,1 0 0 0 0,0 1 0 0 0,-1 2 93 0 0,-14 10-90 0 0,13-11 59 0 0,-95 96-202 0 0,106-105 217 0 0,-1 1-1 0 0,1-1 0 0 0,0 0 0 0 0,-1 1 1 0 0,1-1-1 0 0,-1 1 0 0 0,1-1 0 0 0,0 0 1 0 0,0 1-1 0 0,-1-1 0 0 0,1 1 0 0 0,0-1 1 0 0,0 1-1 0 0,-1-1 0 0 0,1 1 0 0 0,0-1 1 0 0,0 1-1 0 0,0-1 0 0 0,0 1 1 0 0,0 0-1 0 0,0-1 0 0 0,0 1 0 0 0,0-1 1 0 0,0 1-1 0 0,0-1 0 0 0,0 1 0 0 0,0-1 1 0 0,0 1-1 0 0,0-1 0 0 0,0 1 0 0 0,1-1 1 0 0,-1 1-1 0 0,0-1 0 0 0,0 1 0 0 0,1-1 1 0 0,-1 1-1 0 0,0-1 0 0 0,1 1 0 0 0,-1-1 1 0 0,0 0-1 0 0,1 1 0 0 0,-1-1 0 0 0,1 0 1 0 0,-1 1-1 0 0,1-1 0 0 0,-1 0 0 0 0,0 1 1 0 0,1-1-1 0 0,-1 0 0 0 0,1 0 0 0 0,-1 0 1 0 0,1 1-1 0 0,0-1 0 0 0,-1 0 0 0 0,1 0 1 0 0,-1 0-1 0 0,1 0 0 0 0,-1 0 0 0 0,1 0 1 0 0,-1 0-1 0 0,1 0 0 0 0,-1 0 0 0 0,1 0 1 0 0,-1-1-1 0 0,1 1 0 0 0,-1 0 0 0 0,1 0 1 0 0,0 0 16 0 0,38-11-117 0 0,127-110-416 0 0,-44 7-870 0 0,-122 114 1385 0 0,0-1 0 0 0,0 0 1 0 0,0 1-1 0 0,0-1 0 0 0,1 1 0 0 0,-1-1 1 0 0,0 1-1 0 0,0-1 0 0 0,0 0 0 0 0,0 1 0 0 0,0-1 1 0 0,-1 1-1 0 0,1-1 0 0 0,0 0 0 0 0,0 1 0 0 0,0-1 1 0 0,0 1-1 0 0,-1-1 0 0 0,1 1 0 0 0,0-1 1 0 0,0 1-1 0 0,-1-1 0 0 0,1 1 0 0 0,0-1 0 0 0,-1 1 1 0 0,1-1-1 0 0,-1 1 0 0 0,1-1 0 0 0,-1 1 0 0 0,1 0 1 0 0,-1-1-1 0 0,1 1 0 0 0,-1 0 0 0 0,1 0 0 0 0,-1-1 1 0 0,1 1-1 0 0,-1 0 0 0 0,1 0 0 0 0,-1 0 1 0 0,1-1-1 0 0,-1 1 0 0 0,0 0 0 0 0,1 0 0 0 0,-1 0 1 0 0,1 0-1 0 0,-1 0 0 0 0,0 0 0 0 0,1 0 0 0 0,-1 1 1 0 0,1-1-1 0 0,-1 0 0 0 0,1 0 0 0 0,-1 0 0 0 0,0 0 1 0 0,1 1-1 0 0,-1-1 0 0 0,1 0 0 0 0,-1 1 1 0 0,1-1-1 0 0,-1 0 0 0 0,1 1 0 0 0,0-1 0 0 0,-1 1 1 0 0,1-1-1 0 0,-1 1 18 0 0,-115 78-850 0 0,-113 134 2099 0 0,211-189-1078 0 0,41-15-112 0 0,-14-11 4 0 0,0 0-1 0 0,0-1 0 0 0,-1 0 0 0 0,1 0 1 0 0,-1-1-1 0 0,0 0 0 0 0,0-1 0 0 0,0 0 1 0 0,-1 0-1 0 0,1-1 0 0 0,-1 0 0 0 0,5-6-62 0 0,-3 6 32 0 0,54-45-8 0 0,-21 20 183 0 0,-3-1 0 0 0,0-3-1 0 0,28-34-206 0 0,-44 23 592 0 0,-52 46-460 0 0,-104 98-633 0 0,-109 153 341 0 0,149-148 859 0 0,94-103-696 0 0,-1 0 0 0 0,1 0 0 0 0,-1 0 1 0 0,0 0-1 0 0,1 1 0 0 0,-1-1 0 0 0,0 0 0 0 0,1 0 1 0 0,-1 0-1 0 0,0 0 0 0 0,1 1 0 0 0,-1-1 1 0 0,0 0-1 0 0,0 0 0 0 0,1 1 0 0 0,-1-1 0 0 0,0 0 1 0 0,0 1-1 0 0,1-1 0 0 0,-1 0 0 0 0,0 0 0 0 0,0 1 1 0 0,0-1-1 0 0,0 1 0 0 0,1-1 0 0 0,-1 0 1 0 0,0 1-1 0 0,0-1 0 0 0,0 0 0 0 0,0 1 0 0 0,0-1 1 0 0,0 0-1 0 0,0 1 0 0 0,0-1 0 0 0,0 1 0 0 0,0-1 1 0 0,0 0-1 0 0,0 1 0 0 0,0-1 0 0 0,-1 0 1 0 0,1 1-1 0 0,0-1 0 0 0,0 0 0 0 0,0 1 0 0 0,0-1 1 0 0,-1 0-1 0 0,1 1 0 0 0,0-1 0 0 0,0 0 0 0 0,-1 1 1 0 0,1-1-1 0 0,0 0 0 0 0,0 0 0 0 0,-1 1 1 0 0,1-1-1 0 0,0 0-3 0 0,32-13 367 0 0,74-69-309 0 0,-3-4 1 0 0,40-49-59 0 0,-77 72 84 0 0,-48 41 211 0 0,-17 20-2 0 0,-3 2-38 0 0,-67 40-312 0 0,57-31 58 0 0,-275 266-53 0 0,271-259 14 0 0,8-9 33 0 0,0 1-1 0 0,0-1 1 0 0,1 1 0 0 0,0 0-1 0 0,1 1 1 0 0,-1-1 0 0 0,2 1 0 0 0,-1 1-1 0 0,1-1 1 0 0,0 1 0 0 0,-2 9 5 0 0,35-11-292 0 0,80-52 646 0 0,-83 29-320 0 0,274-187-355 0 0,-255 170 355 0 0,49-42-47 0 0,-123 86-53 0 0,-259 262-408 0 0,209-192 556 0 0,31-16 318 0 0,78-65-754 0 0,89-89 567 0 0,-57 36-266 0 0,118-110 149 0 0,-149 128 350 0 0,-52 39-228 0 0,1 11-299 0 0,1 0 0 0 0,0 1 0 0 0,1 1 0 0 0,1 0-1 0 0,1 2 1 0 0,-4 5 81 0 0,-1 1-28 0 0,-16 18-32 0 0,2 2-1 0 0,2 1 1 0 0,2 2 0 0 0,-4 12 60 0 0,12 16 337 0 0,26-76-333 0 0,1 1-1 0 0,-1-1 1 0 0,0 0 0 0 0,1-1-1 0 0,-1 1 1 0 0,1 0 0 0 0,-1-1 0 0 0,1 1-1 0 0,-1-1 1 0 0,1 0 0 0 0,-1 0-1 0 0,1 0 1 0 0,-1 0 0 0 0,1 0-1 0 0,-1-1 1 0 0,1 1 0 0 0,-1-1 0 0 0,1 0-1 0 0,-1 1 1 0 0,0-1 0 0 0,1 0-1 0 0,-1 0 1 0 0,0-1 0 0 0,0 1-1 0 0,1 0 1 0 0,-1-1-4 0 0,253-162 75 0 0,-212 133-147 0 0,133-100-83 0 0,-199 142-188 0 0,-41 45 61 0 0,2 3-1 0 0,3 3 1 0 0,-17 25 282 0 0,51-58-34 0 0,-30 35 754 0 0,91-69 157 0 0,83-45-683 0 0,-106 49-540 0 0,-14 1 334 0 0,1-1-1 0 0,0 1 0 0 0,0 0 0 0 0,-1 0 0 0 0,1-1 1 0 0,0 1-1 0 0,0 0 0 0 0,-1-1 0 0 0,1 1 1 0 0,0 0-1 0 0,0-1 0 0 0,0 1 0 0 0,0 0 0 0 0,0-1 1 0 0,0 1-1 0 0,0 0 0 0 0,-1-1 0 0 0,1 1 0 0 0,0 0 1 0 0,0-1-1 0 0,0 1 0 0 0,0-1 0 0 0,1 1 1 0 0,-1 0-1 0 0,0-1 0 0 0,0 1 0 0 0,0 0 0 0 0,0-1 1 0 0,0 1-1 0 0,0 0 0 0 0,0-1 0 0 0,1 1 0 0 0,-1 0 1 0 0,0-1-1 0 0,0 1 0 0 0,0 0 0 0 0,1 0 1 0 0,-1-1-1 0 0,0 1 0 0 0,1 0 0 0 0,-1 0 0 0 0,0-1 1 0 0,0 1-1 0 0,1 0 0 0 0,-1 0 0 0 0,0 0 0 0 0,1 0 1 0 0,-1-1-1 0 0,0 1 0 0 0,1 0 0 0 0,-1 0 13 0 0,-7-9 155 0 0,1 0 0 0 0,-1-1 1 0 0,2 0-1 0 0,-1 0 0 0 0,1-1 0 0 0,1 1 0 0 0,0-1 0 0 0,0 0 0 0 0,1 0 0 0 0,1 0 0 0 0,0-1 0 0 0,0 1 0 0 0,1-1 1 0 0,0-5-157 0 0,-7-39 181 0 0,-93-365-1463 0 0,100 416 1307 0 0,0 0-1 0 0,0 0 1 0 0,-1 0-1 0 0,1 0 1 0 0,-1 0-1 0 0,0 1 1 0 0,-1-1-1 0 0,1 1 1 0 0,-1-1-1 0 0,0 1 1 0 0,0 0-1 0 0,0 0 1 0 0,0 0-1 0 0,-1 0 1 0 0,0 0-1 0 0,1 1 1 0 0,-1 0-1 0 0,-2-1-23 0 0,5 4-9 0 0,0 0 0 0 0,0 0 1 0 0,0 1-1 0 0,0-1 0 0 0,0 0 0 0 0,0 0 0 0 0,0 1 0 0 0,0-1 0 0 0,1 1 0 0 0,-1-1 0 0 0,0 1 0 0 0,0-1 1 0 0,0 1-1 0 0,0-1 0 0 0,1 1 0 0 0,-1 0 0 0 0,0 0 0 0 0,0-1 0 0 0,1 1 0 0 0,-1 0 0 0 0,1 0 0 0 0,-1 0 0 0 0,1 0 1 0 0,-1 0-1 0 0,1-1 0 0 0,-1 1 0 0 0,1 0 0 0 0,0 0 0 0 0,-1 0 0 0 0,1 0 0 0 0,0 0 0 0 0,0 0 0 0 0,0 0 1 0 0,0 1 8 0 0,-2 4-39 0 0,-15 58-147 0 0,4 0 0 0 0,1 2 0 0 0,4-1 0 0 0,3 1 0 0 0,2 0 0 0 0,4 0 0 0 0,3 7 186 0 0,-3 40-2222 0 0,8 74 295 0 0,-19-188 3376 0 0,6-5-1359 0 0,0-1 1 0 0,1 0 0 0 0,-1 0-1 0 0,1 0 1 0 0,1 0-1 0 0,-1 0 1 0 0,1-1 0 0 0,0 1-1 0 0,1-1 1 0 0,0 0 0 0 0,0 1-1 0 0,1-6-90 0 0,-4-16 269 0 0,-16-184 1347 0 0,12 76-1270 0 0,-17-104-53 0 0,25 240-292 0 0,1 0 0 0 0,-1 0 0 0 0,0 0 0 0 0,0 0 0 0 0,0 0 0 0 0,0 0 0 0 0,0 0 0 0 0,0 0 0 0 0,0-1 0 0 0,0 1 0 0 0,-1 0 0 0 0,1 0 0 0 0,0 0 0 0 0,-1 0 0 0 0,1 0 0 0 0,-1 0 0 0 0,1 0 0 0 0,-1 0 0 0 0,1 0 0 0 0,-1 0 0 0 0,0 0 0 0 0,0 1 0 0 0,1-1 0 0 0,-1 0 0 0 0,0 0 0 0 0,0 0 0 0 0,0 1 0 0 0,0-1 0 0 0,0 1 0 0 0,0-1 0 0 0,0 1-1 0 0,0-1 1 0 0,0 1 0 0 0,0-1 0 0 0,0 1 0 0 0,0 0 0 0 0,0 0 0 0 0,0-1 0 0 0,0 1 0 0 0,0 0 0 0 0,0 0 0 0 0,-1 0 0 0 0,1 0 0 0 0,0 0 0 0 0,0 0 0 0 0,0 1 0 0 0,0-1 0 0 0,0 0 0 0 0,0 1 0 0 0,0-1 0 0 0,0 0 0 0 0,0 1 0 0 0,-1 0-1 0 0,-47 94-932 0 0,38-61 810 0 0,2 0 0 0 0,2 1 1 0 0,0 0-1 0 0,3 0 0 0 0,1 1 0 0 0,1-1 1 0 0,3 13 121 0 0,-2-41-17 0 0,1 0-1 0 0,0-1 1 0 0,1 1 0 0 0,-1 0 0 0 0,1-1 0 0 0,0 1 0 0 0,1-1 0 0 0,0 1 0 0 0,0-1-1 0 0,0 0 1 0 0,1 0 0 0 0,0 0 0 0 0,0 0 0 0 0,0 0 0 0 0,1-1 0 0 0,0 1 0 0 0,0-1-1 0 0,0 0 1 0 0,1 0 0 0 0,0-1 0 0 0,0 1 0 0 0,0-1 0 0 0,0 0 0 0 0,1 0 0 0 0,-1-1-1 0 0,1 0 1 0 0,0 0 0 0 0,0 0 0 0 0,0-1 0 0 0,0 1 0 0 0,1-2 0 0 0,-1 1 17 0 0,-1-4 92 0 0,1 0 0 0 0,-1-1 0 0 0,0 1 0 0 0,-1-1 0 0 0,1-1 0 0 0,-1 1 1 0 0,1 0-1 0 0,-1-1 0 0 0,0 0 0 0 0,0 0 0 0 0,0 0 0 0 0,-1-1 0 0 0,0 1 1 0 0,1-1-1 0 0,-2 0 0 0 0,1 0 0 0 0,0 0 0 0 0,-1 0 0 0 0,0 0 0 0 0,0 0 0 0 0,-1-1 1 0 0,0 1-1 0 0,1-2-92 0 0,7-35 52 0 0,-2 0 0 0 0,-1-1 0 0 0,-3 1 0 0 0,-1-1 0 0 0,-2 0 0 0 0,-2-1-52 0 0,1-25-563 0 0,3-201-2576 0 0,-27 456 3309 0 0,13 167-23 0 0,25-261 251 0 0,-12-89-317 0 0,0 0 0 0 0,0 0 0 0 0,0 0 1 0 0,0 0-1 0 0,0-1 0 0 0,0 1 0 0 0,1 0 0 0 0,0-1 1 0 0,-1 1-1 0 0,1-1 0 0 0,0 0 0 0 0,0 1 0 0 0,0-1 1 0 0,1 0-1 0 0,-1 0 0 0 0,0 0 0 0 0,1-1 0 0 0,-1 1 1 0 0,1-1-1 0 0,0 1 0 0 0,0-1 0 0 0,-1 0 0 0 0,1 0 1 0 0,0 0-1 0 0,0 0 0 0 0,0-1 0 0 0,0 1 0 0 0,0-1 1 0 0,1 1-82 0 0,4-4 154 0 0,1-1 1 0 0,-1 1 0 0 0,1-2-1 0 0,-1 1 1 0 0,-1-1-1 0 0,1 0 1 0 0,-1 0 0 0 0,1-1-1 0 0,-1 0 1 0 0,-1 0-1 0 0,0-1 1 0 0,1 0 0 0 0,-2 0-1 0 0,1-1 1 0 0,-1 1 0 0 0,0-1-1 0 0,-1 0 1 0 0,0 0-1 0 0,0-1 1 0 0,-1 1 0 0 0,0-1-1 0 0,1-7-154 0 0,5-4 114 0 0,8-21-210 0 0,-2-2-1 0 0,-1 0 1 0 0,-3-1 0 0 0,-2 0 0 0 0,4-45 96 0 0,-11 81 23 0 0,0-9-374 0 0,-5 24-187 0 0,-42 120 125 0 0,42-117 425 0 0,-9 23-67 0 0,2 0-1 0 0,1 1 1 0 0,1 1 0 0 0,2-1-1 0 0,1 1 1 0 0,2 0-1 0 0,2 0 1 0 0,1 4 55 0 0,0-37-11 0 0,0 0 1 0 0,0 0-1 0 0,0 0 1 0 0,0 1-1 0 0,1-1 1 0 0,-1 0-1 0 0,1 0 0 0 0,0 0 1 0 0,-1 0-1 0 0,1 0 1 0 0,0 0-1 0 0,0 0 1 0 0,1 0-1 0 0,-1 0 1 0 0,0 0-1 0 0,0-1 0 0 0,1 1 1 0 0,-1 0-1 0 0,1-1 1 0 0,0 1-1 0 0,-1-1 1 0 0,1 0-1 0 0,0 0 1 0 0,0 1-1 0 0,0-1 0 0 0,0 0 1 0 0,0 0-1 0 0,0-1 1 0 0,0 1-1 0 0,0 0 1 0 0,0-1-1 0 0,0 1 1 0 0,1-1-1 0 0,-1 0 0 0 0,0 0 1 0 0,0 0-1 0 0,0 0 1 0 0,1 0-1 0 0,-1 0 1 0 0,0 0-1 0 0,1-1 11 0 0,81-39 569 0 0,-52 9-435 0 0,-2-1-1 0 0,-1-2 1 0 0,-1-1 0 0 0,-2-1 0 0 0,1-5-134 0 0,-13 21 14 0 0,2 4-13 0 0,-16 16 83 0 0,-1 5 191 0 0,-56 95 114 0 0,0-4-2042 0 0,38-25-6595 0 0,19-60-272 0 0</inkml:trace>
  <inkml:trace contextRef="#ctx0" brushRef="#br0" timeOffset="-86794.746">2475 4360 3441 0 0,'0'0'1084'0'0,"0"0"-52"0"0,0 0 8 0 0,0 0 170 0 0,0 0 154 0 0,0 0 25 0 0,0 0-70 0 0,0 0-157 0 0,0 0-196 0 0,0 0-218 0 0,0 0-226 0 0,-2-8-184 0 0,-1 0-298 0 0,-3-9 193 0 0,0 51 34 0 0,3-13-167 0 0,-3 34-6 0 0,-2 0 0 0 0,-3-1 1 0 0,-2 0-1 0 0,-2-1 0 0 0,-13 29-94 0 0,-5-37 518 0 0,36-69-484 0 0,90-214 256 0 0,9-7-384 0 0,-56 123 258 0 0,-46 121 28 0 0,0 1 67 0 0,0 0 16 0 0,-10 41-530 0 0,-49 472-521 0 0,49-438 772 0 0,18-77-224 0 0,58-100 276 0 0,-28 28-143 0 0,-3-3 1 0 0,-4 0-1 0 0,-3-2 0 0 0,14-71 95 0 0,-29 43 340 0 0,-25 111-102 0 0,-22 74-458 0 0,-12 63-1031 0 0,7 1 1 0 0,5 3-1 0 0,-6 91 1251 0 0,38-200 291 0 0,17-39 297 0 0,43-102 711 0 0,227-541 11 0 0,-259 566-380 0 0,-26 79-576 0 0,0 4-87 0 0,-52 150-413 0 0,-66 297-606 0 0,108-380 697 0 0,18-74-119 0 0,60-106 432 0 0,52-141-264 0 0,-82 151-18 0 0,-30 87-223 0 0,-130 403-1012 0 0,88-272 1737 0 0,45-122-425 0 0,6-19 91 0 0,-1 0 0 0 0,-2-1 0 0 0,0 0 1 0 0,-2-1-1 0 0,10-26-144 0 0,-5 12 64 0 0,82-170-218 0 0,-87 176 147 0 0,-12 33 19 0 0,0 0 1 0 0,-1 0-1 0 0,1 0 0 0 0,0 0 1 0 0,0 0-1 0 0,-1 0 0 0 0,1 0 0 0 0,0 0 1 0 0,-1 0-1 0 0,1 0 0 0 0,0 0 1 0 0,0-1-1 0 0,-1 1 0 0 0,1 0 1 0 0,0 0-1 0 0,0 0 0 0 0,0 0 1 0 0,-1 0-1 0 0,1-1 0 0 0,0 1 0 0 0,0 0 1 0 0,-1 0-13 0 0,-66 160-652 0 0,-35 145-619 0 0,95-272 1909 0 0,17-34-439 0 0,32-64 491 0 0,177-330 128 0 0,-222 423-120 0 0,-86 196-781 0 0,8 61-309 0 0,86-267 174 0 0,14-45 78 0 0,-18 26 161 0 0,204-351-484 0 0,-194 339 414 0 0,-12 22 96 0 0,-14 27 11 0 0,13-32-102 0 0,-78 191-16 0 0,64-137-268 0 0,16-57-71 0 0,33-36-10683 0 0,-24 26 5658 0 0</inkml:trace>
  <inkml:trace contextRef="#ctx0" brushRef="#br0" timeOffset="-86549.256">2937 4585 19764 0 0,'0'0'-1992'0'0,"0"0"-1729"0"0,0 0-816 0 0,0 0 56 0 0,0 0-552 0 0,0 0 5033 0 0</inkml:trace>
  <inkml:trace contextRef="#ctx0" brushRef="#br0" timeOffset="-85243.799">2977 4673 8394 0 0,'0'0'701'0'0,"0"0"-429"0"0,0 0-70 0 0,0 0 208 0 0,0 0 160 0 0,0 0 73 0 0,-24 31 17 0 0,-72 96-57 0 0,63-84 468 0 0,32-41-606 0 0,1-2-72 0 0,5-30 690 0 0,43-117 1252 0 0,-80 183-1957 0 0,-67 74-275 0 0,59-87 1013 0 0,40-23-937 0 0,0 0-141 0 0,3-11-319 0 0,92-80-410 0 0,-94 116 746 0 0,-85 148 513 0 0,71-140-724 0 0,32-40 29 0 0,103-105 96 0 0,-30 51-170 0 0,-62 46 242 0 0,-30 15 30 0 0,0 0 33 0 0,0 0 56 0 0,0 0 28 0 0,0 0 6 0 0,0 0-2 0 0,0 0-32 0 0,0 0-38 0 0,0 0-24 0 0,0 0-17 0 0,0 0-6 0 0,0 0 9 0 0,2-19-70 0 0,2-1 0 0 0,0 1 0 0 0,1 0 0 0 0,1 1 0 0 0,0-1 0 0 0,1 1 0 0 0,2 0 0 0 0,-1 1 0 0 0,11-14-14 0 0,3-21-333 0 0,-22 52 334 0 0,-6-7-59 0 0,4 6 40 0 0,0 0 15 0 0,0 0 0 0 0,0 0 0 0 0,-1 0 0 0 0,1 0 0 0 0,0 1 0 0 0,0-1-1 0 0,-1 1 1 0 0,1-1 0 0 0,0 1 0 0 0,-1 0 0 0 0,1 0 0 0 0,-1 0 0 0 0,1 0 0 0 0,0 0 0 0 0,-1 1 0 0 0,1-1 0 0 0,0 1 0 0 0,-1-1 0 0 0,1 1 0 0 0,0 0 0 0 0,0 0 0 0 0,-1 0 0 0 0,1 0 0 0 0,0 1 0 0 0,-1 0 3 0 0,-17 64-249 0 0,46-71-79 0 0,-8-16 361 0 0,-1-1 0 0 0,-1-1 0 0 0,-2 0 0 0 0,0-1 1 0 0,-1-1-1 0 0,-2 0 0 0 0,5-14-33 0 0,-13 30 25 0 0,-1-1 0 0 0,0 0 0 0 0,0 0 1 0 0,-1 0-1 0 0,0 0 0 0 0,-1 0 0 0 0,0 0 0 0 0,0 0 1 0 0,-1 0-1 0 0,-1-1-25 0 0,0 5 6 0 0,-1 1 1 0 0,-1-1-1 0 0,1 1 1 0 0,-1 0-1 0 0,0 0 0 0 0,0 0 1 0 0,0 0-1 0 0,-1 1 1 0 0,0 0-1 0 0,0 0 0 0 0,0 0 1 0 0,0 1-1 0 0,0-1 1 0 0,-1 1-1 0 0,0 0 0 0 0,1 1 1 0 0,-1 0-1 0 0,0 0 1 0 0,0 0-1 0 0,-1 0 0 0 0,1 1 1 0 0,0 0-1 0 0,0 0 1 0 0,-1 1-1 0 0,-3 0-6 0 0,7 3-25 0 0,1-1 0 0 0,-1 1 0 0 0,1 1 0 0 0,0-1 0 0 0,0 0 0 0 0,0 0 0 0 0,1 1 0 0 0,-1-1 0 0 0,1 1 0 0 0,-1 0-1 0 0,1-1 1 0 0,1 1 0 0 0,-1 0 0 0 0,0 0 0 0 0,1-1 0 0 0,0 1 0 0 0,0 0 0 0 0,0 0 25 0 0,-1-1-9 0 0,0 0 0 0 0,0 1 0 0 0,1-1-1 0 0,0 0 1 0 0,0 0 0 0 0,-1 1 0 0 0,2-1 0 0 0,-1 0-1 0 0,0 0 1 0 0,1 1 0 0 0,-1-1 0 0 0,1 0 0 0 0,0 0-1 0 0,0 0 1 0 0,1 0 0 0 0,-1 0 0 0 0,0 0 0 0 0,1 0-1 0 0,0 0 1 0 0,0-1 0 0 0,0 1 0 0 0,0 0 0 0 0,0-1 0 0 0,0 0-1 0 0,0 1 1 0 0,1-1 0 0 0,0 0 0 0 0,-1 0 0 0 0,1-1-1 0 0,0 1 1 0 0,0 0 0 0 0,0-1 0 0 0,0 0 0 0 0,0 0-1 0 0,0 0 1 0 0,0 0 0 0 0,0 0 0 0 0,1 0 9 0 0,89 2 81 0 0,-90-2-76 0 0,-1-1 0 0 0,0 0 0 0 0,0 1 0 0 0,0-1 0 0 0,0 1 0 0 0,0-1 0 0 0,0 1 0 0 0,0 0 0 0 0,0 0 0 0 0,0 0 0 0 0,0 0 0 0 0,0 0 0 0 0,-1 1 0 0 0,1-1 0 0 0,0 0 0 0 0,-1 1 0 0 0,1-1 0 0 0,-1 1 0 0 0,0 0 0 0 0,1-1 0 0 0,-1 1 0 0 0,0 0 0 0 0,0 0 0 0 0,0 0 0 0 0,0 0 0 0 0,0 0-1 0 0,-1 0 1 0 0,1 0 0 0 0,-1 0 0 0 0,1 0 0 0 0,-1 0 0 0 0,0 1-5 0 0,6 75 133 0 0,-6-65-121 0 0,-3 11 21 0 0,0 0-1 0 0,-1-1 1 0 0,-1 1-1 0 0,-2-1 1 0 0,0 0-1 0 0,-1-1 0 0 0,-9 16-32 0 0,-12 40 156 0 0,3-136-1287 0 0,27 56 1110 0 0,-1-1 0 0 0,0 0 0 0 0,1 1 1 0 0,0-1-1 0 0,0 1 0 0 0,0-1 0 0 0,0 1 0 0 0,0-1 0 0 0,0 1 0 0 0,0 0 1 0 0,1 0-1 0 0,-1-1 0 0 0,1 1 0 0 0,0 0 0 0 0,0 0 0 0 0,0 1 0 0 0,0-1 0 0 0,0 0 1 0 0,0 0-1 0 0,0 1 0 0 0,0 0 0 0 0,1-1 0 0 0,-1 1 0 0 0,0 0 0 0 0,1 0 1 0 0,-1 0-1 0 0,1 0 0 0 0,0 1 0 0 0,-1-1 0 0 0,1 1 0 0 0,-1 0 0 0 0,1-1 0 0 0,0 1 1 0 0,0 0 20 0 0,5 34 382 0 0,-8-29-385 0 0,0-1-1 0 0,0 1 1 0 0,0-1-1 0 0,0 1 1 0 0,-1-1 0 0 0,1 1-1 0 0,-1-1 1 0 0,-1 0-1 0 0,1 1 1 0 0,0-1-1 0 0,-1 0 1 0 0,0 0-1 0 0,0 0 1 0 0,0 0-1 0 0,-1 0 1 0 0,1 0 0 0 0,-1-1-1 0 0,0 1 1 0 0,0-1-1 0 0,0 0 1 0 0,0 0-1 0 0,-4 3 4 0 0,-2-6-1781 0 0,5 0-3080 0 0,3 0-5274 0 0</inkml:trace>
  <inkml:trace contextRef="#ctx0" brushRef="#br0" timeOffset="-81612.061">4296 6194 0 0 0,'0'0'367'0'0,"0"0"31"0"0,0 0 20 0 0,0 0-22 0 0,0 0 43 0 0,0 0 46 0 0,3-1 5 0 0,37-6 2512 0 0,-39 7-2848 0 0,-1 0 32 0 0,-3 20 2646 0 0,2-13 5507 0 0,-36 9-5119 0 0,19-11-2736 0 0,-44 14 441 0 0,-62 14 138 0 0,3-8-320 0 0,30-17-71 0 0,40 10-353 0 0,44-6-2114 0 0,17-2-8722 0 0,-8-10-911 0 0</inkml:trace>
  <inkml:trace contextRef="#ctx0" brushRef="#br0" timeOffset="-80191.322">4078 6024 0 0 0,'0'0'629'0'0,"0"0"428"0"0,0 0 194 0 0,0 0 38 0 0,0 0-30 0 0,0 0 63 0 0,0 0 14 0 0,0 0 28 0 0,0 0 19 0 0,0 0-104 0 0,0 0-108 0 0,0 0-101 0 0,-2-6-133 0 0,-6-21-97 0 0,13 15 7974 0 0,-5 13-8744 0 0,0 18 359 0 0,-19 275 1581 0 0,-1-199-1731 0 0,-4 17-78 0 0,15-13-25 0 0,13-92-403 0 0,-1-11-3216 0 0,0 1-1421 0 0,2-1-7062 0 0</inkml:trace>
  <inkml:trace contextRef="#ctx0" brushRef="#br0" timeOffset="-77646.288">3576 3996 1040 0 0,'0'0'936'0'0,"0"0"-55"0"0,0 0 211 0 0,0 0 397 0 0,0 0 300 0 0,0 0 58 0 0,0 0-165 0 0,0 0-257 0 0,0 0-218 0 0,0 0-139 0 0,0 0-77 0 0,6-3-68 0 0,162-101 5364 0 0,325-190-3480 0 0,-467 279-2772 0 0,-7 4-37 0 0,1 0 0 0 0,-1 2 0 0 0,1 0 0 0 0,1 1-1 0 0,0 1 1 0 0,0 0 0 0 0,15-1 2 0 0,-35 8-62 0 0,-1-1 1 0 0,1 1-1 0 0,0 0 0 0 0,0-1 1 0 0,0 1-1 0 0,-1 0 0 0 0,1 0 1 0 0,0-1-1 0 0,0 1 0 0 0,0 0 1 0 0,0 0-1 0 0,0 0 0 0 0,0 0 1 0 0,-1 0-1 0 0,1 0 0 0 0,0 0 1 0 0,0 1-1 0 0,0-1 0 0 0,0 0 1 0 0,0 0-1 0 0,-1 1 0 0 0,1-1 1 0 0,0 0-1 0 0,0 1 0 0 0,0-1 1 0 0,-1 1-1 0 0,1-1 0 0 0,0 1 1 0 0,-1-1-1 0 0,1 1 0 0 0,0 0 0 0 0,-1-1 1 0 0,1 1-1 0 0,-1 0 0 0 0,1 0 1 0 0,-1-1-1 0 0,1 1 0 0 0,-1 0 1 0 0,0 0-1 0 0,1-1 0 0 0,-1 1 1 0 0,0 1 61 0 0,-15 34-12666 0 0,14-35 12179 0 0,-5 11-9254 0 0</inkml:trace>
  <inkml:trace contextRef="#ctx0" brushRef="#br0" timeOffset="-76742.39">4454 5881 0 0 0,'0'0'0'0'0,"0"0"0"0"0,0 0 0 0 0,0 0 0 0 0,0 0 0 0 0,0 0 0 0 0,0 0 0 0 0,0 0 0 0 0,0 0 0 0 0</inkml:trace>
  <inkml:trace contextRef="#ctx0" brushRef="#br0" timeOffset="-75103.382">4454 5881 0 0 0,'14'21'0'0'0,"3"-13"25"0"0,-17-8 159 0 0,0 0 254 0 0,0 0 34 0 0,0 0-81 0 0,0 0-75 0 0,0 0-80 0 0,0 0-60 0 0,0 0-31 0 0,0 0-43 0 0,-14-4 348 0 0,6 5-387 0 0,-10-13-1050 0 0,-15 9 1879 0 0,32 3-864 0 0,1 0 3 0 0,0 0 2 0 0,0 0-18 0 0,0 0 2 0 0,2-1 9244 0 0,3 1-4582 0 0,22-7-3146 0 0,32-41 711 0 0,-8 6-1204 0 0,1 2 0 0 0,3 2 0 0 0,26-12-1040 0 0,-72 44 90 0 0,182-108 736 0 0,-42 30-438 0 0,-112 54-109 0 0,-13 22-214 0 0,28-22 162 0 0,-36 17-136 0 0,21-13-58 0 0,-5 4 30 0 0,-7 11-54 0 0,19-16 88 0 0,-43 27-109 0 0,-1 0 19 0 0,3 0-3 0 0,14-14 35 0 0,85-49 31 0 0,-68 48-79 0 0,-18 8 9 0 0,-15 7-13 0 0,-5 2-4402 0 0,2 0-578 0 0,2 1-3451 0 0</inkml:trace>
  <inkml:trace contextRef="#ctx0" brushRef="#br0" timeOffset="-73890.376">3699 3425 0 0 0,'0'0'467'0'0,"0"0"434"0"0,0 0 272 0 0,0 0 101 0 0,0 0 75 0 0,0 0 15 0 0,0 0-45 0 0,0 0-65 0 0,0 0-73 0 0,0 0-65 0 0,0 0-114 0 0,-1-6-153 0 0,-4-16-140 0 0,29 17 3678 0 0,-17 7-4003 0 0,1 0 0 0 0,-1 1 1 0 0,0 0-1 0 0,1 0 0 0 0,-1 1 0 0 0,-1 0 0 0 0,1 0 0 0 0,-1 1 0 0 0,1 0 0 0 0,-1 0 0 0 0,0 0 0 0 0,4 6-384 0 0,-7-8 151 0 0,52 54 662 0 0,-3 2 0 0 0,-2 2-1 0 0,-3 2 1 0 0,7 17-813 0 0,4 5 416 0 0,-27-42-261 0 0,8 10 90 0 0,-2 1-1 0 0,-3 2 1 0 0,-2 1 0 0 0,2 11-245 0 0,71 145 575 0 0,31 53 1 0 0,-39-83-225 0 0,17 6-107 0 0,17 35-44 0 0,-36-77-110 0 0,-8-25-48 0 0,22 37-13 0 0,-60-60-12 0 0,-34-88-230 0 0,-15-11 100 0 0,0 0-37 0 0,0 0-27 0 0,0 0-40 0 0,0 0-78 0 0,0 0-79 0 0,0 0-78 0 0,0 0-122 0 0,-11-38-5051 0 0,2 14-2900 0 0,7 12-2758 0 0</inkml:trace>
  <inkml:trace contextRef="#ctx0" brushRef="#br0" timeOffset="-73474.083">5094 5012 5521 0 0,'0'0'1031'0'0,"0"0"8"0"0,0 0 112 0 0,0 0 293 0 0,0 0 229 0 0,0 0 46 0 0,0 0-136 0 0,0 0-243 0 0,0 0-272 0 0,0 0-237 0 0,0 0-127 0 0,0 0-38 0 0,-12 0 2665 0 0,7 106 110 0 0,-17 52-2594 0 0,-61 267-214 0 0,77-349-3104 0 0,6-75 1541 0 0,0-1-237 0 0,0 0-282 0 0,0-3-2016 0 0,0 1-2770 0 0,0-4-4430 0 0</inkml:trace>
  <inkml:trace contextRef="#ctx0" brushRef="#br0" timeOffset="-72611.792">3981 3230 448 0 0,'0'0'886'0'0,"0"0"-32"0"0,0 0 83 0 0,0 0 223 0 0,0 0 211 0 0,0 0 128 0 0,0 0 3 0 0,0 0-136 0 0,0 0-193 0 0,0 0-180 0 0,0 0-129 0 0,0 0-82 0 0,0 0-62 0 0,-3 27 3426 0 0,13 276 571 0 0,-10 2-3494 0 0,-22-167-1028 0 0,18-109-358 0 0,4-29 83 0 0,12 3-2395 0 0,33-26-3343 0 0,-24 11-2338 0 0,-10 8 12 0 0</inkml:trace>
  <inkml:trace contextRef="#ctx0" brushRef="#br0" timeOffset="-72004.402">4638 3948 6313 0 0,'0'0'2300'0'0,"0"0"-679"0"0,0 0-214 0 0,0 0 59 0 0,0 0 65 0 0,0 0-67 0 0,0 0-174 0 0,0 0-243 0 0,0 0-215 0 0,0 0-145 0 0,0 0-119 0 0,0 0-58 0 0,-9-3 1234 0 0,26 32 276 0 0,161 280 638 0 0,-148-252-2447 0 0,-2 2 1 0 0,-3 1 0 0 0,8 33-212 0 0,-9 57 186 0 0,-24-150-198 0 0,0 0 11 0 0,0 0-12 0 0,0 0-10 0 0,0 0-6 0 0,0 0-23 0 0,0 0-18 0 0,0 0-31 0 0,0 0-36 0 0,0 0-63 0 0,0 0-46 0 0,0-27-3807 0 0,0-7-1366 0 0,0 12-3117 0 0,0 13-851 0 0</inkml:trace>
  <inkml:trace contextRef="#ctx0" brushRef="#br0" timeOffset="-71296.358">4583 4069 10826 0 0,'0'0'2119'0'0,"0"0"-821"0"0,0 0-246 0 0,0 0 86 0 0,0 0 111 0 0,0 0 28 0 0,0 0-108 0 0,0 0-167 0 0,0 0-199 0 0,0 0-183 0 0,0 0-128 0 0,0 0-83 0 0,0 0-17 0 0,-5-9-27 0 0,-10-30-21 0 0,38-2 406 0 0,-17 35-654 0 0,9-8 85 0 0,1 0 0 0 0,0 1 0 0 0,1 1 0 0 0,0 1 0 0 0,1 0 0 0 0,16-7-181 0 0,-16 9 63 0 0,0 0 0 0 0,0 1-1 0 0,1 1 1 0 0,0 1 0 0 0,0 1 0 0 0,1 0 0 0 0,0 1 0 0 0,-1 2-1 0 0,20-1-62 0 0,-36 2 0 0 0,0 0 0 0 0,1 1 0 0 0,-1 0-1 0 0,1-1 1 0 0,-1 2 0 0 0,0-1 0 0 0,1 0-1 0 0,-1 0 1 0 0,1 1 0 0 0,-1 0 0 0 0,0 0-1 0 0,1 0 1 0 0,-1 0 0 0 0,0 0 0 0 0,0 1 0 0 0,0 0-1 0 0,0-1 1 0 0,0 1 0 0 0,0 0 0 0 0,-1 0-1 0 0,1 0 1 0 0,-1 1 0 0 0,1-1 0 0 0,-1 1-1 0 0,0-1 1 0 0,0 1 0 0 0,0 0 0 0 0,0 0-1 0 0,0 0 1 0 0,-1 0 0 0 0,1 0 0 0 0,-1 0-1 0 0,0 0 1 0 0,0 1 0 0 0,0-1 0 0 0,0 0-1 0 0,-1 1 1 0 0,1 0 0 0 0,1 12 9 0 0,-1-1 0 0 0,-1 1 0 0 0,0 0 0 0 0,-1-1 0 0 0,-1 1-1 0 0,0-1 1 0 0,-1 0 0 0 0,-1 0 0 0 0,0 0 0 0 0,-1 0 0 0 0,0 0 0 0 0,-1-1 0 0 0,-1 0 0 0 0,-1 0-1 0 0,0-1 1 0 0,0 0 0 0 0,-1 0 0 0 0,-1-1 0 0 0,0 0 0 0 0,-1-1 0 0 0,-7 6-9 0 0,-13 5 72 0 0,31-22-64 0 0,0 0 0 0 0,0 0-3 0 0,0 0-13 0 0,21 14 178 0 0,139 61 1425 0 0,-51-10-541 0 0,-60-38-820 0 0,-29-9-1436 0 0,-16-9-2140 0 0,-3 0-3998 0 0,-1-5-4423 0 0</inkml:trace>
  <inkml:trace contextRef="#ctx0" brushRef="#br0" timeOffset="-69706.257">3489 6698 0 0 0,'0'0'636'0'0,"0"0"536"0"0,0 0 170 0 0,0 0 29 0 0,0 0 12 0 0,0 0 17 0 0,0 0-46 0 0,0 0-93 0 0,0 0-115 0 0,0 0-138 0 0,0 0-102 0 0,2-1-54 0 0,7-4-29 0 0,-7 4-23 0 0,-2 1-3 0 0,0 0-42 0 0,0 0-72 0 0,0 0-72 0 0,0 0-78 0 0,0 0-31 0 0,0 0-34 0 0,0 0-44 0 0,-4 14 2469 0 0,-121 119-1020 0 0,-38 22-843 0 0,59-85-293 0 0,54-26-589 0 0,27-26 48 0 0,-4 4 54 0 0,-14 0-61 0 0,41-22-195 0 0,41 11-5977 0 0,-32-8 504 0 0,-1-2-6115 0 0</inkml:trace>
  <inkml:trace contextRef="#ctx0" brushRef="#br0" timeOffset="-68213.369">4441 8340 0 0 0,'0'0'249'0'0,"0"0"686"0"0,0 0 195 0 0,0 0-7 0 0,0 0 29 0 0,0 0-42 0 0,0 0-33 0 0,0 0 23 0 0,0 0 11 0 0,0 0-29 0 0,0 0-41 0 0,1-7-75 0 0,6-30 1301 0 0,-3 38 6934 0 0,-11 5-9473 0 0,-46 31 1887 0 0,-120 129 296 0 0,22-23-963 0 0,120-121-609 0 0,31-22-263 0 0,-20 16 729 0 0,-63 27-699 0 0,44 1-9 0 0,37-54-3056 0 0,2 3-3666 0 0,0 6 1108 0 0,0-3-6166 0 0</inkml:trace>
  <inkml:trace contextRef="#ctx0" brushRef="#br0" timeOffset="-67100.667">3060 7195 0 0 0,'-37'-40'603'0'0,"30"33"-912"0"0,-20 0 13104 0 0,17 18-10782 0 0,7-7-1777 0 0,0 0 0 0 0,0 0 1 0 0,0-1-1 0 0,0 1 0 0 0,0-1 1 0 0,-1 0-1 0 0,0 0 0 0 0,0 0 0 0 0,0 0 1 0 0,0-1-1 0 0,0 1 0 0 0,0-1 1 0 0,0 0-1 0 0,-1-1 0 0 0,1 1 0 0 0,-1-1 1 0 0,1 1-1 0 0,-1-2 0 0 0,0 1 1 0 0,-3 0-237 0 0,-8 3 396 0 0,-112 64 1567 0 0,62-34-1180 0 0,60-33-1752 0 0,22-6-105 0 0,20-12-1997 0 0,-11 9-4449 0 0,-11 4-2816 0 0</inkml:trace>
  <inkml:trace contextRef="#ctx0" brushRef="#br0" timeOffset="-66118.674">2819 6882 4001 0 0,'0'0'913'0'0,"0"0"-59"0"0,0 0 163 0 0,0 0 342 0 0,0 0 315 0 0,0 0 150 0 0,0 0-148 0 0,0 0-307 0 0,0 0-342 0 0,0 0-283 0 0,0 0-158 0 0,0 0-53 0 0,-10-7 1981 0 0,149 128 2174 0 0,-82-75-4338 0 0,-2 3 1 0 0,-2 2 0 0 0,-2 2 0 0 0,-3 2-1 0 0,-2 3 1 0 0,-3 1 0 0 0,8 18-351 0 0,-32-50 93 0 0,110 158 123 0 0,-5-27 96 0 0,49 26 11 0 0,1-26 64 0 0,-84-36-141 0 0,25 47 3 0 0,11 11-17 0 0,-27-43-146 0 0,-88-120-366 0 0,-19-19-2571 0 0,-23-25-3836 0 0,15 6-2663 0 0,10 13-860 0 0</inkml:trace>
  <inkml:trace contextRef="#ctx0" brushRef="#br0" timeOffset="-61633.581">4189 8082 0 0 0,'0'0'372'0'0,"0"0"32"0"0,0 0-66 0 0,0 0-80 0 0,0 0-35 0 0,0 0-20 0 0,0 0 27 0 0,-1-3 60 0 0,0-3 96 0 0,-3-12 2670 0 0,2-2 4872 0 0,2 20-7001 0 0,2-7 4733 0 0,19 58-3417 0 0,-17-37-1938 0 0,-1-1-1 0 0,-1 1 1 0 0,0-1-1 0 0,-1 1 1 0 0,0 0-1 0 0,-1 0 1 0 0,-1 0-1 0 0,0-1 0 0 0,-1 1 1 0 0,-2 8-305 0 0,-3 57 341 0 0,-13 94-25 0 0,19 38 220 0 0,1-160-458 0 0,0-51-61 0 0,0 27 318 0 0,-16 20-570 0 0,6-27 225 0 0,7-33-2307 0 0,10-11-904 0 0,-1 8-5351 0 0,-4 9-2363 0 0</inkml:trace>
  <inkml:trace contextRef="#ctx0" brushRef="#br0" timeOffset="-60387.578">3075 6610 0 0 0,'0'0'231'0'0,"0"0"529"0"0,0 0 91 0 0,0 0-39 0 0,0 0-23 0 0,0 0-14 0 0,0 0 52 0 0,0 0 103 0 0,0 0 80 0 0,0 0 63 0 0,0 0 64 0 0,0 0-15 0 0,-8-5-38 0 0,-22-12-65 0 0,22 13-115 0 0,8 4-84 0 0,0 0-23 0 0,0 0 5 0 0,0 0 12 0 0,0 0-27 0 0,0 0-36 0 0,0 0-71 0 0,0 0-67 0 0,0 0-22 0 0,0 0-43 0 0,0 0-39 0 0,0 0-46 0 0,0 29 1951 0 0,13 82-1188 0 0,32 158-170 0 0,-40-233-901 0 0,-1 1 0 0 0,-2-1 0 0 0,-2 1 0 0 0,-1-1 0 0 0,-5 25-155 0 0,-7 5 179 0 0,-1 55 41 0 0,46-48-82 0 0,-20-57-1434 0 0,-12-16-79 0 0,0 0-1058 0 0,0 0-3069 0 0,0 0-6246 0 0</inkml:trace>
  <inkml:trace contextRef="#ctx0" brushRef="#br0" timeOffset="-59556.379">2808 7917 928 0 0,'0'0'1187'0'0,"0"0"135"0"0,0 0 158 0 0,0 0 134 0 0,0 0 110 0 0,0 0-28 0 0,0 0-65 0 0,0 0-80 0 0,0 0-118 0 0,0 0-130 0 0,0 0-150 0 0,0 0-200 0 0,0 0-168 0 0,-1-3-93 0 0,2 3-521 0 0,-1 0-1 0 0,0 0 1 0 0,0 0 0 0 0,1 0-1 0 0,-1 0 1 0 0,0-1 0 0 0,0 1-1 0 0,0 0 1 0 0,1 0 0 0 0,-1 0-1 0 0,0 0 1 0 0,0 0 0 0 0,0 0-1 0 0,1 0 1 0 0,-1 0 0 0 0,0-1-1 0 0,0 1 1 0 0,0 0 0 0 0,1 0-1 0 0,-1 0 1 0 0,0 0 0 0 0,0-1-1 0 0,0 1 1 0 0,0 0-171 0 0,16 20 1196 0 0,54 58 279 0 0,100 150-124 0 0,-140-187-1310 0 0,85 145 330 0 0,-93-126-244 0 0,-22-60-135 0 0,0 1 16 0 0,2 1 4 0 0,-2-1 12 0 0,0-1 4 0 0,0 0-38 0 0,0 0-8 0 0,0 0 31 0 0,0 0-14 0 0,0 0 22 0 0,0 0 20 0 0,0 0-9 0 0,0 0-20 0 0,0 0-22 0 0,-30-34-5139 0 0,12 19-4661 0 0,14 9-1204 0 0</inkml:trace>
  <inkml:trace contextRef="#ctx0" brushRef="#br0" timeOffset="-58620.313">2784 7935 2729 0 0,'0'0'2227'0'0,"0"0"-392"0"0,0 0-39 0 0,0 0 63 0 0,0 0 43 0 0,0 0-82 0 0,0 0-191 0 0,0 0-232 0 0,0 0-232 0 0,0 0-176 0 0,0 0-107 0 0,0 0-82 0 0,-10-15-52 0 0,-32-44-60 0 0,29 10 1850 0 0,14 44-2394 0 0,47-70 1128 0 0,-38 61-1191 0 0,0 0 0 0 0,1 1 0 0 0,1 0 0 0 0,0 1 0 0 0,0 0 0 0 0,1 0 0 0 0,1 2 0 0 0,0 0 0 0 0,0 0 0 0 0,1 2 0 0 0,1-1 0 0 0,-1 2 0 0 0,1 0 0 0 0,0 1 0 0 0,0 1 0 0 0,1 0 0 0 0,0 1 0 0 0,0 1 0 0 0,0 1 0 0 0,0 0 0 0 0,13 1-81 0 0,-26 2 3 0 0,1 0 1 0 0,-1 0 0 0 0,1 1 0 0 0,-1 0-1 0 0,0 0 1 0 0,0 0 0 0 0,1 0 0 0 0,-2 0-1 0 0,1 1 1 0 0,0 0 0 0 0,0 0-1 0 0,-1 0 1 0 0,1 0 0 0 0,-1 1 0 0 0,0-1-1 0 0,0 1 1 0 0,-1 0 0 0 0,1 0 0 0 0,-1 0-1 0 0,1 0 1 0 0,-1 0 0 0 0,-1 0 0 0 0,1 1-1 0 0,0-1 1 0 0,-1 1 0 0 0,0-1-1 0 0,0 1 1 0 0,0 0-4 0 0,7 133 68 0 0,-11-118-66 0 0,-1 0 0 0 0,-1 0 0 0 0,-1 0 0 0 0,-1-1 0 0 0,-1 0 1 0 0,0 0-1 0 0,-1-1 0 0 0,-1 0 0 0 0,-1 0 0 0 0,-13 15-2 0 0,19-26-1 0 0,-1 1 0 0 0,1 0-1 0 0,-2-1 1 0 0,1 0 0 0 0,-1-1 0 0 0,0 1 0 0 0,0-1-1 0 0,-1-1 1 0 0,0 1 0 0 0,0-1 0 0 0,-3 0 1 0 0,11-3 16 0 0,0 0 1 0 0,0 0-1 0 0,0 0 1 0 0,1 0-1 0 0,-1-1 0 0 0,0 1 1 0 0,1 0-1 0 0,-1 0 1 0 0,1 0-1 0 0,0-1 1 0 0,-1 1-1 0 0,1 0 1 0 0,0-1-1 0 0,0 1 0 0 0,0-1 1 0 0,0 1-1 0 0,1-1 1 0 0,-1 1-1 0 0,0-1 1 0 0,0 0-1 0 0,1 0 1 0 0,-1 0-1 0 0,1 0 0 0 0,-1 0 1 0 0,1 0-1 0 0,0 0 1 0 0,-1 0-1 0 0,1 0 1 0 0,0-1-1 0 0,-1 1 1 0 0,1-1-1 0 0,0 1 1 0 0,0-1-18 0 0,22 7 213 0 0,-1-2 0 0 0,1-1-1 0 0,0 0 1 0 0,0-2-1 0 0,0-1 1 0 0,0-1-1 0 0,0-1 1 0 0,0-1-212 0 0,38 1 153 0 0,-61 1-151 0 0,13-1 28 0 0,0 1 0 0 0,-1 0 0 0 0,1 1 0 0 0,0 1 0 0 0,0 0 0 0 0,-1 1 0 0 0,1 0 0 0 0,-1 1 0 0 0,5 3-30 0 0,44 19 83 0 0,-64-27-4011 0 0,-2-2-622 0 0,2 1-4350 0 0,-1 1-3902 0 0</inkml:trace>
  <inkml:trace contextRef="#ctx0" brushRef="#br0" timeOffset="-53856.695">4885 8668 0 0 0,'0'0'199'0'0,"0"0"408"0"0,0 0 99 0 0,0 0 33 0 0,0 0 1 0 0,0 0-57 0 0,0 0 7 0 0,0 0-28 0 0,0 0 85 0 0,0 0 135 0 0,-3 0 46 0 0,-5 1-519 0 0,2 1 2399 0 0,1-2 4325 0 0,5 0-6558 0 0,0 0-46 0 0,9-15 4452 0 0,26-6-5028 0 0,-20 13 484 0 0,6-5-317 0 0,-1 2 0 0 0,1 1 1 0 0,1 0-1 0 0,0 1 0 0 0,0 2 0 0 0,10-2-120 0 0,10 8 96 0 0,-42 1-120 0 0,0 1 4 0 0,0 5 62 0 0,0 1 0 0 0,-1-1 0 0 0,0 1 0 0 0,0-1 0 0 0,0 0-1 0 0,-1 0 1 0 0,0 0 0 0 0,0 0 0 0 0,-1 0 0 0 0,1 0 0 0 0,-1 0 0 0 0,0-1-1 0 0,-2 3-41 0 0,-3 5 26 0 0,-82 161 253 0 0,87-103-149 0 0,6-69-59 0 0,1 0-1 0 0,-1-1 1 0 0,1 0-1 0 0,0 0 1 0 0,0 0 0 0 0,0 0-1 0 0,-1-1 1 0 0,1 1-1 0 0,0-1 1 0 0,0 0-1 0 0,0 0 1 0 0,0-1-1 0 0,0 1 1 0 0,0-1-1 0 0,0 0 1 0 0,-1 0 0 0 0,1 0-1 0 0,0 0 1 0 0,-1-1-1 0 0,1 0-70 0 0,73-41 1170 0 0,-71 47-13565 0 0,-4-1 674 0 0</inkml:trace>
  <inkml:trace contextRef="#ctx0" brushRef="#br0" timeOffset="-52682.796">5691 7685 6577 0 0,'0'0'1598'0'0,"0"0"-274"0"0,0 0-87 0 0,0 0 40 0 0,0 0 128 0 0,0 0 50 0 0,0 0-154 0 0,0 0-189 0 0,0 0-213 0 0,0 0-185 0 0,0 0-73 0 0,0 0-10 0 0,0 0-10 0 0,-4 2-24 0 0,2-1-485 0 0,0 0 1 0 0,0 1 0 0 0,0 0 0 0 0,1-1 0 0 0,-1 1 0 0 0,1 0-1 0 0,-1 0 1 0 0,1 0 0 0 0,-1 0 0 0 0,1 0 0 0 0,0 0 0 0 0,0 0 0 0 0,0 0-1 0 0,0 0 1 0 0,1 1 0 0 0,-1-1 0 0 0,0 0 0 0 0,1 1 0 0 0,0-1-1 0 0,-1 0 1 0 0,1 1 0 0 0,0-1 0 0 0,0 1 0 0 0,1-1 0 0 0,-1 0 0 0 0,0 1-113 0 0,0 274 2519 0 0,-33-131-2190 0 0,31-220 1672 0 0,4 27-1943 0 0,2 0 1 0 0,2 0 0 0 0,2 0 0 0 0,2 1 0 0 0,2 0 0 0 0,9-17-59 0 0,16-23 172 0 0,-35 86-176 0 0,-1-1 1 0 0,1 1-1 0 0,0 0 1 0 0,0 0-1 0 0,0 0 1 0 0,0 0-1 0 0,0 0 1 0 0,0 0-1 0 0,-1 0 1 0 0,1 0-1 0 0,0 1 1 0 0,0-1-1 0 0,0 1 1 0 0,0-1-1 0 0,-1 1 1 0 0,1 0-1 0 0,0 0 1 0 0,-1 0-1 0 0,1 0 1 0 0,0 0-1 0 0,-1 0 0 0 0,1 0 1 0 0,-1 0-1 0 0,0 1 1 0 0,1-1-1 0 0,-1 1 1 0 0,0-1-1 0 0,0 1 1 0 0,0-1-1 0 0,0 1 1 0 0,0 0-1 0 0,0-1 1 0 0,-1 1-1 0 0,1 0 1 0 0,0 0-1 0 0,-1 0 4 0 0,2-1-1 0 0,13 23 20 0 0,0 0-1 0 0,-1 1 1 0 0,-2 0 0 0 0,0 1 0 0 0,-2 1-1 0 0,2 7-18 0 0,-1-2-41 0 0,16 41 47 0 0,0-110 310 0 0,108-270-170 0 0,-133 304-152 0 0,-1 0 0 0 0,1 0 0 0 0,0 1 0 0 0,0-1 0 0 0,0 0 0 0 0,0 1 1 0 0,1 0-1 0 0,-1-1 0 0 0,1 1 0 0 0,-1 0 0 0 0,1 0 0 0 0,0 1 0 0 0,0-1 0 0 0,0 0 1 0 0,0 1-1 0 0,0 0 0 0 0,0 0 0 0 0,0 0 0 0 0,0 0 0 0 0,1 0 0 0 0,-1 1 0 0 0,1-1 6 0 0,-2 3 4 0 0,1 0-1 0 0,0 0 0 0 0,-1 0 0 0 0,1 1 0 0 0,-1-1 0 0 0,0 1 0 0 0,1 0 0 0 0,-1-1 1 0 0,0 1-1 0 0,-1 0 0 0 0,1 0 0 0 0,-1 0 0 0 0,1 0 0 0 0,-1 1 0 0 0,0-1 0 0 0,0 0 1 0 0,0 0-1 0 0,0 1 0 0 0,-1 1-3 0 0,2 0 15 0 0,34 209 260 0 0,-25-120-193 0 0,0-53-2094 0 0,-18-48-683 0 0,-1 3-5214 0 0,5 1-4100 0 0</inkml:trace>
  <inkml:trace contextRef="#ctx0" brushRef="#br0" timeOffset="-43004.15">1591 5034 3145 0 0,'0'0'2439'0'0,"0"0"-773"0"0,0 0-285 0 0,0 0 106 0 0,0 0 96 0 0,0 0-83 0 0,0 0-269 0 0,0 0-329 0 0,0 0-257 0 0,0 0-104 0 0,0 0 13 0 0,6-26 2914 0 0,2-124 703 0 0,35-34-3036 0 0,4 114-684 0 0,-45 69-454 0 0,0 1 1 0 0,1-1-1 0 0,-1 1 0 0 0,0 0 1 0 0,1 0-1 0 0,-1 0 1 0 0,0 0-1 0 0,1 0 0 0 0,-1 1 1 0 0,0-1-1 0 0,1 0 1 0 0,-1 1-1 0 0,0 0 0 0 0,0 0 1 0 0,1 0-1 0 0,-1 0 1 0 0,0 0-1 0 0,0 0 0 0 0,0 0 1 0 0,0 1-1 0 0,-1-1 0 0 0,1 1 1 0 0,0-1-1 0 0,0 1 1 0 0,0 0 2 0 0,8 9 11 0 0,-1 0 0 0 0,0 0 1 0 0,0 1-1 0 0,-2 0 1 0 0,1 0-1 0 0,-1 1 0 0 0,-1 0 1 0 0,0 0-1 0 0,-1 1 0 0 0,-1-1 1 0 0,0 1-1 0 0,0 0 1 0 0,0 11-12 0 0,-2 4 68 0 0,-2-28-50 0 0,8-39 348 0 0,-2 4-356 0 0,2 1 1 0 0,1 0 0 0 0,1 0 0 0 0,2 1-1 0 0,1 0 1 0 0,2 1 0 0 0,1 1-1 0 0,1 0 1 0 0,10-12-11 0 0,-20 31 14 0 0,38-40-31 0 0,-12 84-63 0 0,48 194 269 0 0,-66-171-2212 0 0,-3-52-1745 0 0,-3-5-4616 0 0,-4-2-2557 0 0</inkml:trace>
  <inkml:trace contextRef="#ctx0" brushRef="#br0" timeOffset="-41463.819">2639 3270 6473 0 0,'0'0'1449'0'0,"0"0"-148"0"0,0 0 50 0 0,0 0 174 0 0,0 0 71 0 0,0 0-150 0 0,0 0-302 0 0,0 0-309 0 0,0 0-211 0 0,0 0-85 0 0,0 0-18 0 0,0 0-10 0 0,0 0-38 0 0,4 26 1662 0 0,23 129 530 0 0,-17 61-2048 0 0,0-127 854 0 0,-17-305-1300 0 0,-15 102-119 0 0,13 87-23 0 0,-12-7 50 0 0,-10-35-375 0 0,28 71 313 0 0,0 0-1 0 0,0 0 1 0 0,0 0-1 0 0,0 1 1 0 0,0-1-1 0 0,1 1 1 0 0,-1 0 0 0 0,1-1-1 0 0,-1 1 1 0 0,1 1-1 0 0,0-1 1 0 0,0 0-1 0 0,1 0 1 0 0,-1 1 0 0 0,1-1-1 0 0,-1 1 1 0 0,1-1-1 0 0,0 1 1 0 0,0 1-17 0 0,-48 108-10 0 0,116-179-1974 0 0,-64 64 1113 0 0,7-3 46 0 0,-8 6-2571 0 0,-1 1-3280 0 0,-1 2-1003 0 0</inkml:trace>
  <inkml:trace contextRef="#ctx0" brushRef="#br0" timeOffset="-41062.925">2479 3797 584 0 0,'0'0'1115'0'0,"0"0"76"0"0,0 0 173 0 0,0 0 154 0 0,0 0 16 0 0,0 0-126 0 0,0 0-181 0 0,0 0-175 0 0,0 0-145 0 0,0 0-96 0 0,0 0-64 0 0,0 0-3 0 0,2 3 3071 0 0,58-44 1048 0 0,-36 27-4406 0 0,1 0 1 0 0,0 1 0 0 0,1 2-1 0 0,0 1 1 0 0,1 1-1 0 0,17-4-457 0 0,48-2 211 0 0,-81-2-2179 0 0,-13 12-2135 0 0,0 0-3366 0 0,0 2 3000 0 0,1 0-3358 0 0</inkml:trace>
  <inkml:trace contextRef="#ctx0" brushRef="#br0" timeOffset="-30258.537">4710 6241 0 0 0,'0'0'914'0'0,"0"0"-214"0"0,0 0-7 0 0,0 0 167 0 0,0 0 281 0 0,0 0 198 0 0,0 0 34 0 0,0 0-126 0 0,0 0-245 0 0,0 0-212 0 0,0 0-96 0 0,3-3 4335 0 0,36 2 987 0 0,48-9-4124 0 0,46-12-793 0 0,74 22-216 0 0,-54 0-441 0 0,-50 14-260 0 0,364-14 637 0 0,2-3-407 0 0,-187-1-282 0 0,-281 4-141 0 0,-3 4 1134 0 0,-43-34-866 0 0,-37-10-227 0 0,1-4-13 0 0,46 7 151 0 0,25 85-261 0 0,5-4 105 0 0,-3 0 0 0 0,-2-1 0 0 0,-1-1 0 0 0,-8 16-12 0 0,-28 68 16 0 0,50-111 88 0 0,14-29 110 0 0,-4 2-206 0 0,196-154 172 0 0,-159 119-97 0 0,-50 43-2449 0 0,0 4-1336 0 0,0-1-3362 0 0,0 1-4572 0 0</inkml:trace>
  <inkml:trace contextRef="#ctx0" brushRef="#br0" timeOffset="-29427.748">6902 5873 7082 0 0,'0'0'3999'0'0,"0"0"-1674"0"0,0 0-565 0 0,0 0-46 0 0,0 0 27 0 0,0 0-84 0 0,0 0-232 0 0,0 0-344 0 0,0 0-349 0 0,0 0-256 0 0,0 0-172 0 0,0 0-76 0 0,0 0 28 0 0,4 1 75 0 0,39 36 1184 0 0,-41-34-1481 0 0,46 76 576 0 0,-4 3-1 0 0,-3 1 1 0 0,-3 2-1 0 0,-1 12-609 0 0,-24-63 78 0 0,26 50 114 0 0,-27-121 1152 0 0,-2-15-1306 0 0,2 1 0 0 0,3 1 0 0 0,2 0 0 0 0,2 1-1 0 0,2 1 1 0 0,2 1 0 0 0,25-36-38 0 0,-41 71-4 0 0,-1 0-1 0 0,0-1 0 0 0,-1 1 1 0 0,0-1-1 0 0,-1 0 0 0 0,-1-1 1 0 0,0 1-1 0 0,-1-1 0 0 0,0 1 1 0 0,-1-1-1 0 0,0 0 0 0 0,-1 0 1 0 0,-1 1-1 0 0,0-2 5 0 0,-10-2-261 0 0,11 23-5042 0 0,12 4-2187 0 0,-10-9 4533 0 0,0-1-8567 0 0</inkml:trace>
  <inkml:trace contextRef="#ctx0" brushRef="#br0" timeOffset="-28163.479">6805 5641 5897 0 0,'0'0'1897'0'0,"0"0"-46"0"0,0 0 88 0 0,0 0 132 0 0,0 0-25 0 0,0 0-222 0 0,0 0-350 0 0,0 0-341 0 0,0 0-217 0 0,0 0-154 0 0,0 0-74 0 0,0 0-30 0 0,0 0-40 0 0,7 8 3698 0 0,135-33-1753 0 0,212 9-2120 0 0,-197 9-192 0 0,-156 7-245 0 0,-1 0 37 0 0,0 0 2 0 0,0 0 7 0 0,0 0 2 0 0,0 0 14 0 0,0 0-4 0 0,0 0-23 0 0,-60-45 768 0 0,49 34-746 0 0,3 3-69 0 0,-92-116 20 0 0,75 84-215 0 0,66 33-9248 0 0,-21 9 239 0 0,-8-1-2938 0 0</inkml:trace>
  <inkml:trace contextRef="#ctx0" brushRef="#br0" timeOffset="-24153.419">6786 5119 0 0 0,'0'0'268'0'0,"0"0"539"0"0,0 0 178 0 0,0 0 46 0 0,0 0 91 0 0,0 0 74 0 0,0 0 58 0 0,0 0 61 0 0,0 0 6 0 0,0 0-24 0 0,-5-3-18 0 0,1 0-527 0 0,-8-4-708 0 0,0 5 7187 0 0,16 5-2551 0 0,18 9-3482 0 0,-10-9-913 0 0,0 0 0 0 0,1 0 0 0 0,-1-1 0 0 0,1-1 0 0 0,0 0 0 0 0,-1 0 0 0 0,1-1 0 0 0,12-2-285 0 0,12 1 281 0 0,290-6 694 0 0,-174 11-785 0 0,-134 10-846 0 0,-19-14 233 0 0,-11 3-14513 0 0,7 1 3133 0 0</inkml:trace>
  <inkml:trace contextRef="#ctx0" brushRef="#br0" timeOffset="-11469.007">7143 203 9402 0 0,'0'0'3701'0'0,"0"0"-1626"0"0,0 0-712 0 0,0 0-194 0 0,0 0-6 0 0,0 0 52 0 0,0 0-21 0 0,0 0-106 0 0,0 0-158 0 0,0 0-185 0 0,0 0-149 0 0,-2-18-112 0 0,-9-56-60 0 0,8 56-47 0 0,3 18-44 0 0,0 0-32 0 0,0 0-58 0 0,0 0-31 0 0,0 0-36 0 0,0 0-34 0 0,-2 104 1136 0 0,-13 340-539 0 0,10-94-779 0 0,5-344-166 0 0,-3 4 83 0 0,-3-7-2716 0 0,-4-29-5359 0 0,5 18 2622 0 0,3 1-5288 0 0</inkml:trace>
  <inkml:trace contextRef="#ctx0" brushRef="#br0" timeOffset="-11126.19">6633 196 11803 0 0,'0'0'1749'0'0,"0"0"-178"0"0,0 0-198 0 0,0 0-56 0 0,0 0-19 0 0,0 0-121 0 0,0 0-218 0 0,0 0-279 0 0,0 0-177 0 0,0 0-51 0 0,0 0 38 0 0,0 0 102 0 0,0 0 52 0 0,18-8 9 0 0,102-41 529 0 0,18 4 215 0 0,-75 22-1063 0 0,1 3 0 0 0,1 2 0 0 0,62-7-334 0 0,9 18 23 0 0,-135 7-164 0 0,0 1 1 0 0,0-1-1 0 0,-1 1 0 0 0,1 0 1 0 0,0-1-1 0 0,0 1 1 0 0,0 0-1 0 0,0 0 0 0 0,-1-1 1 0 0,1 1-1 0 0,0 0 1 0 0,-1 0-1 0 0,1 0 0 0 0,-1 0 1 0 0,1 0-1 0 0,-1 0 1 0 0,1 0-1 0 0,-1 0 0 0 0,0 0 1 0 0,1 0-1 0 0,-1 0 1 0 0,0 0-1 0 0,0 0 1 0 0,0 0-1 0 0,0 1 0 0 0,0-1 1 0 0,0 0-1 0 0,0 0 1 0 0,0 0-1 0 0,0 0 0 0 0,-1 0 1 0 0,1 0-1 0 0,0 0 1 0 0,-1 0-1 0 0,1 0 0 0 0,-1 1 141 0 0,-6 24-10499 0 0,5-21-549 0 0</inkml:trace>
  <inkml:trace contextRef="#ctx0" brushRef="#br0" timeOffset="-10461.447">7515 715 12723 0 0,'0'0'1751'0'0,"0"0"-276"0"0,0 0-104 0 0,0 0 58 0 0,0 0-32 0 0,0 0-142 0 0,0 0-173 0 0,0 0-196 0 0,0 0-195 0 0,0 0-124 0 0,0 0-109 0 0,0 0-98 0 0,0 0-89 0 0,-2-13-65 0 0,1 4-190 0 0,-7-29 133 0 0,5 77 210 0 0,2-13-234 0 0,0-17-100 0 0,0-1 0 0 0,0 1 0 0 0,0 0 0 0 0,2-1 0 0 0,-1 1 0 0 0,1 0 0 0 0,0-1 0 0 0,0 1 0 0 0,1-1 0 0 0,1 1 0 0 0,-1-1 0 0 0,1 0 0 0 0,1 0 0 0 0,-1 0 0 0 0,1-1 0 0 0,1 1 0 0 0,-1-1 0 0 0,1 0 0 0 0,1 0 0 0 0,4 5-25 0 0,53 3 814 0 0,-13-52-152 0 0,23-29-486 0 0,-63 58-150 0 0,-10 7-34 0 0,1 0 0 0 0,0-1 1 0 0,-1 1-1 0 0,1 1 0 0 0,0-1 0 0 0,-1 0 0 0 0,1 0 0 0 0,0 0 0 0 0,0 0 0 0 0,0 0 0 0 0,0 1 0 0 0,0-1 0 0 0,0 0 0 0 0,0 1 0 0 0,0-1 0 0 0,0 1 0 0 0,0-1 0 0 0,0 1 0 0 0,0-1 0 0 0,0 1 0 0 0,1 0 0 0 0,-1 0 0 0 0,0-1 0 0 0,0 1 1 0 0,0 0-1 0 0,1 0 0 0 0,-1 0 0 0 0,0 0 0 0 0,0 1 0 0 0,0-1 0 0 0,0 0 0 0 0,1 0 0 0 0,-1 1 0 0 0,0-1 0 0 0,0 1 0 0 0,0-1 0 0 0,0 1 0 0 0,0-1 0 0 0,0 1 0 0 0,0 0 0 0 0,0-1 0 0 0,0 1 0 0 0,0 0 0 0 0,0 0 0 0 0,0 0 8 0 0,4 6 3 0 0,0-1-1 0 0,1 0 1 0 0,0 0-1 0 0,-1 0 1 0 0,2-1-1 0 0,-1 0 0 0 0,1 0 1 0 0,0-1-1 0 0,0 0 1 0 0,0 0-1 0 0,0 0 1 0 0,1-1-1 0 0,-1 0 0 0 0,1-1 1 0 0,0 0-1 0 0,0 0 1 0 0,0 0-1 0 0,0-1 0 0 0,0 0 1 0 0,0-1-1 0 0,1 0 1 0 0,2 0-3 0 0,-5-1 41 0 0,1 0-1 0 0,-1-1 1 0 0,0 0 0 0 0,1 0 0 0 0,-1 0-1 0 0,0-1 1 0 0,0 1 0 0 0,0-2 0 0 0,-1 1-1 0 0,1-1 1 0 0,-1 1 0 0 0,0-1 0 0 0,0-1-1 0 0,0 1 1 0 0,0-1 0 0 0,-1 0 0 0 0,1 0-1 0 0,-2 0 1 0 0,1-1 0 0 0,0 1 0 0 0,-1-1 0 0 0,0 0-1 0 0,0 0 1 0 0,-1 0 0 0 0,0 0 0 0 0,2-7-41 0 0,4-4 97 0 0,-5 11-82 0 0,-1-1-1 0 0,0 1 1 0 0,0-1-1 0 0,0 1 0 0 0,-1-1 1 0 0,0 0-1 0 0,-1 1 1 0 0,1-1-1 0 0,-1 0 0 0 0,-1 0 1 0 0,1 0-1 0 0,-1 1 1 0 0,0-1-1 0 0,-1 0 0 0 0,-1-4-14 0 0,3 30-10519 0 0,4-12 4684 0 0,2-3-5469 0 0</inkml:trace>
  <inkml:trace contextRef="#ctx0" brushRef="#br0" timeOffset="-10174.573">8423 686 14195 0 0,'0'0'1856'0'0,"0"0"-413"0"0,0 0-234 0 0,0 0-138 0 0,0 0-142 0 0,0 0-159 0 0,0 0-133 0 0,0 0-126 0 0,0 0-99 0 0,0 0-75 0 0,0 0-63 0 0,0 0-50 0 0,0 0-24 0 0,-13 30-41 0 0,-37 95-19 0 0,49-124-135 0 0,0-1 1 0 0,0 1 0 0 0,0 0 0 0 0,0 0 0 0 0,1 0 0 0 0,-1 0 0 0 0,0 0 0 0 0,0 0 0 0 0,1 0 0 0 0,-1 0-1 0 0,1 0 1 0 0,-1 0 0 0 0,1 0 0 0 0,-1 0 0 0 0,1 0 0 0 0,0 0 0 0 0,0 1 0 0 0,-1-1 0 0 0,1 0 0 0 0,0 0 0 0 0,0 0-1 0 0,0 1 1 0 0,0-1 0 0 0,0 0 0 0 0,1 0 0 0 0,-1 0 0 0 0,0 0 0 0 0,0 1 0 0 0,1-1 0 0 0,-1 0 0 0 0,1 0-1 0 0,-1 0 1 0 0,1 0 0 0 0,-1 0 0 0 0,1 0 0 0 0,0 0 0 0 0,0 0 0 0 0,-1 0 0 0 0,1 0 0 0 0,0 0 0 0 0,0-1 0 0 0,0 1-1 0 0,0 0-5 0 0,3 1 80 0 0,0 0 9 0 0,-1 0 0 0 0,1 0 0 0 0,-1-1 0 0 0,1 1 0 0 0,-1-1 0 0 0,1 0 0 0 0,0 0 0 0 0,-1 0 0 0 0,1 0 0 0 0,0-1 1 0 0,0 0-1 0 0,0 0 0 0 0,0 0 0 0 0,-1 0 0 0 0,1 0 0 0 0,0-1 0 0 0,0 1 0 0 0,0-1 0 0 0,-1 0 0 0 0,1 0 0 0 0,0-1 0 0 0,-1 1 0 0 0,1-1 0 0 0,-1 0 0 0 0,0 0 0 0 0,0 0 0 0 0,1 0 0 0 0,-1 0 1 0 0,0-1-1 0 0,-1 0 0 0 0,1 1 0 0 0,0-1 0 0 0,-1 0 0 0 0,0 0 0 0 0,1-1-89 0 0,4-5 124 0 0,-1 1 0 0 0,1-1 0 0 0,-2-1 0 0 0,1 1 0 0 0,-2-1 1 0 0,1 0-1 0 0,-1 0 0 0 0,0 0 0 0 0,-1-1 0 0 0,-1 1 0 0 0,0-1 0 0 0,0-1-124 0 0,-1 6 17 0 0,0 0 1 0 0,-1-1-1 0 0,0 1 0 0 0,0 0 0 0 0,-1-1 0 0 0,0 1 1 0 0,0-1-1 0 0,0 1 0 0 0,-1 0 0 0 0,0 0 0 0 0,0 0 1 0 0,0 0-1 0 0,-1 0 0 0 0,0 0 0 0 0,-2-3-17 0 0,3 7-115 0 0,0 0 0 0 0,0 0 0 0 0,-1 0 0 0 0,1 0 0 0 0,-1 0 0 0 0,1 1-1 0 0,-1-1 1 0 0,1 1 0 0 0,-1 0 0 0 0,0-1 0 0 0,0 1 0 0 0,0 0 0 0 0,0 1 0 0 0,0-1-1 0 0,0 0 1 0 0,0 1 0 0 0,0 0 0 0 0,0 0 0 0 0,0 0 0 0 0,0 0 0 0 0,0 0 0 0 0,0 0-1 0 0,0 1 116 0 0,-28 10-3773 0 0,14 3-4371 0 0,7-3-4038 0 0</inkml:trace>
  <inkml:trace contextRef="#ctx0" brushRef="#br0" timeOffset="8637.365">3511 2140 9490 0 0,'0'0'1186'0'0,"0"0"-176"0"0,0 0 47 0 0,0 0 218 0 0,0 0 162 0 0,0 0-6 0 0,0 0-124 0 0,0 0-192 0 0,0 0-187 0 0,0 0-152 0 0,0 0-135 0 0,0 0-100 0 0,0 0-66 0 0,-34 11-44 0 0,-106 36-19 0 0,65-9 367 0 0,66-32-696 0 0,1 0 1 0 0,0 1-1 0 0,0 0 1 0 0,1 1 0 0 0,0-1-1 0 0,0 1 1 0 0,1 1 0 0 0,0-1-1 0 0,0 1 1 0 0,1 0 0 0 0,0 1-1 0 0,1-1 1 0 0,0 1 0 0 0,0 0-1 0 0,1 0 1 0 0,0 0 0 0 0,1 1-1 0 0,0-1 1 0 0,1 0 0 0 0,0 1-1 0 0,1-1 1 0 0,0 8-84 0 0,-1-14 32 0 0,0 1 1 0 0,0-1 0 0 0,1 1-1 0 0,0 0 1 0 0,-1 0-1 0 0,2-1 1 0 0,-1 1-1 0 0,0 0 1 0 0,1-1-1 0 0,0 1 1 0 0,0 0-1 0 0,1-1 1 0 0,-1 1-1 0 0,1-1 1 0 0,0 0 0 0 0,0 0-1 0 0,0 1 1 0 0,1-1-1 0 0,-1-1 1 0 0,1 1-1 0 0,0 0 1 0 0,0-1-1 0 0,1 1 1 0 0,-1-1-1 0 0,1 0 1 0 0,-1 0-1 0 0,1 0 1 0 0,0-1 0 0 0,0 1-1 0 0,0-1 1 0 0,1 0-1 0 0,-1 0 1 0 0,0 0-1 0 0,1-1 1 0 0,2 1-33 0 0,4-3 73 0 0,0-1 0 0 0,0-1 1 0 0,0 0-1 0 0,0 0 0 0 0,0-1 1 0 0,-1-1-1 0 0,0 1 0 0 0,0-2 0 0 0,0 1 1 0 0,0-2-1 0 0,-1 1 0 0 0,0-1 1 0 0,0 0-1 0 0,-1-1 0 0 0,0 0 1 0 0,0-1-1 0 0,-1 1 0 0 0,0-1 0 0 0,-1-1 1 0 0,3-3-74 0 0,10-10 31 0 0,-3 2-18 0 0,1 1 0 0 0,1 0 0 0 0,1 1 0 0 0,0 1 0 0 0,2 1 0 0 0,0 1 0 0 0,0 1 0 0 0,2 1 0 0 0,0 0 0 0 0,0 2 0 0 0,2 1-13 0 0,-22 10 0 0 0,0 0-1 0 0,0 1 0 0 0,-1 0 1 0 0,1 0-1 0 0,0 0 0 0 0,0 0 1 0 0,0 0-1 0 0,0 0 1 0 0,0 1-1 0 0,0-1 0 0 0,0 1 1 0 0,-1 0-1 0 0,1 0 0 0 0,0 0 1 0 0,0 0-1 0 0,-1 1 1 0 0,1-1-1 0 0,-1 1 0 0 0,1-1 1 0 0,-1 1-1 0 0,0 0 0 0 0,0 0 1 0 0,0 0-1 0 0,0 0 1 0 0,0 0-1 0 0,0 1 0 0 0,0-1 1 0 0,-1 1-1 0 0,1-1 0 0 0,-1 1 1 0 0,1-1-1 0 0,-1 1 1 0 0,0 0-1 0 0,0 0 0 0 0,-1-1 1 0 0,1 1-1 0 0,0 0 1 0 0,-1 0-1 0 0,0 0 0 0 0,0 0 1 0 0,0 0-1 0 0,0 0 0 0 0,0 0 1 0 0,0 0-1 0 0,-1 0 1 0 0,13 56 74 0 0,-11-43-65 0 0,0 1 0 0 0,2-1 0 0 0,0 0 0 0 0,1 0 0 0 0,0 0 1 0 0,1-1-1 0 0,1 0 0 0 0,1 0 0 0 0,0 0 0 0 0,1 0 0 0 0,0-1 1 0 0,1-1-1 0 0,1 1 0 0 0,0-2 0 0 0,1 1 0 0 0,10 8-9 0 0,-14-17-67 0 0,0 0 1 0 0,0 0-1 0 0,0-1 0 0 0,0 0 0 0 0,1-1 0 0 0,-1 1 0 0 0,1-2 0 0 0,0 1 1 0 0,0-1-1 0 0,0 0 0 0 0,0 0 0 0 0,-1-1 0 0 0,1 0 0 0 0,0-1 0 0 0,0 0 1 0 0,0 0-1 0 0,0 0 0 0 0,0-1 0 0 0,-1 0 0 0 0,1-1 0 0 0,-1 0 1 0 0,0 0-1 0 0,7-4 67 0 0,24-12-4296 0 0,-1-3-3658 0 0,-24 14-4384 0 0</inkml:trace>
  <inkml:trace contextRef="#ctx0" brushRef="#br0" timeOffset="7061.513">877 1805 1896 0 0,'0'0'987'0'0,"0"0"-304"0"0,0 0 12 0 0,0 0 345 0 0,0 0 407 0 0,0 0 353 0 0,0 0 116 0 0,0 0-129 0 0,0 0-234 0 0,0 0-260 0 0,0 0-211 0 0,-6-14-139 0 0,-16-40-68 0 0,17 30 2291 0 0,5 24-2523 0 0,0 0-96 0 0,0 0-111 0 0,0 0-99 0 0,0 0-89 0 0,0 0-81 0 0,0 19 336 0 0,24 88 654 0 0,9 150-151 0 0,-17 85-202 0 0,-2-361-285 0 0,-5-2-507 0 0,1 1 0 0 0,2 1 0 0 0,0 0 0 0 0,0 0 1 0 0,2 2-1 0 0,0-1 0 0 0,2 2 0 0 0,-1 0 0 0 0,2 1 0 0 0,17-13-12 0 0,-8 8-8 0 0,0 1 0 0 0,1 1 0 0 0,1 1 0 0 0,1 2 0 0 0,24-10 8 0 0,-47 22-7 0 0,1 0 1 0 0,-1 1-1 0 0,1 0 0 0 0,0 0 0 0 0,0 0 0 0 0,0 1 1 0 0,0 0-1 0 0,0 0 0 0 0,0 1 0 0 0,0 0 0 0 0,0 0 0 0 0,0 1 1 0 0,-1 0-1 0 0,1 0 0 0 0,0 0 0 0 0,0 1 0 0 0,0 0 1 0 0,4 3 6 0 0,-6 1 3 0 0,-2 0 0 0 0,1 1 1 0 0,-1-1-1 0 0,0 1 1 0 0,0 0-1 0 0,-1 0 1 0 0,0 0-1 0 0,0 0 1 0 0,-1 0-1 0 0,1 1 1 0 0,-2-1-1 0 0,1 0 0 0 0,-1 1 1 0 0,0-1-1 0 0,-1 0 1 0 0,1 1-1 0 0,-3 6-3 0 0,-3 4 22 0 0,0-1 0 0 0,-1 1 0 0 0,-2-2 0 0 0,1 1 0 0 0,-2-1-1 0 0,0 0 1 0 0,-1-1 0 0 0,0 0 0 0 0,-2-1 0 0 0,1 0 0 0 0,-2-1 0 0 0,0 0 0 0 0,0-1-1 0 0,-1-1 1 0 0,-10 6-22 0 0,5-5-93 0 0,-1 0-1 0 0,-1-2 1 0 0,0 0-1 0 0,0-1 1 0 0,-1-2-1 0 0,1 0 0 0 0,-2-1 1 0 0,1-1-1 0 0,-1-2 1 0 0,0 0-1 0 0,1-1 1 0 0,-1-2-1 0 0,0 0 1 0 0,-5-2 93 0 0,-7-19-1875 0 0,35 19 1594 0 0,1 0 0 0 0,-1-1 1 0 0,0 1-1 0 0,1 0 1 0 0,0 0-1 0 0,-1 0 0 0 0,1 0 1 0 0,0-1-1 0 0,0 1 1 0 0,0 0-1 0 0,0 0 0 0 0,1-1 1 0 0,-1 1-1 0 0,1 0 1 0 0,-1 0-1 0 0,1 0 0 0 0,0 0 1 0 0,-1 0-1 0 0,1 0 1 0 0,0 0-1 0 0,1 0 1 0 0,-1 0-1 0 0,0 0 0 0 0,0 0 1 0 0,2 0 280 0 0,10-13-5615 0 0,-2 3-5326 0 0</inkml:trace>
  <inkml:trace contextRef="#ctx0" brushRef="#br0" timeOffset="7690.426">1578 2074 10634 0 0,'0'0'1670'0'0,"0"0"-286"0"0,0 0-115 0 0,0 0 85 0 0,0 0 13 0 0,0 0-158 0 0,0 0-268 0 0,0 0-310 0 0,0 0-228 0 0,0 0-70 0 0,0 0-2 0 0,0 0 45 0 0,0 0 47 0 0,0 16 4 0 0,4 126 885 0 0,-3-135-1255 0 0,0 0 0 0 0,0 0 0 0 0,0 0-1 0 0,1 0 1 0 0,0 0 0 0 0,1 0 0 0 0,-1 0 0 0 0,1-1 0 0 0,1 1 0 0 0,-1-1 0 0 0,1 0 0 0 0,0 0 0 0 0,0 0-1 0 0,1-1 1 0 0,2 3-57 0 0,-5-7 62 0 0,0 0 1 0 0,0 0-1 0 0,0-1 0 0 0,0 1 0 0 0,0-1 0 0 0,0 1 0 0 0,1-1 0 0 0,-1 0 0 0 0,0 0 1 0 0,0 0-1 0 0,0 0 0 0 0,0 0 0 0 0,0 0 0 0 0,1-1 0 0 0,-1 1 0 0 0,0-1 0 0 0,0 1 1 0 0,0-1-1 0 0,0 0 0 0 0,0 0 0 0 0,0 0 0 0 0,0 0 0 0 0,0 0 0 0 0,-1 0 0 0 0,1-1 1 0 0,0 1-1 0 0,-1-1 0 0 0,1 1 0 0 0,-1-1 0 0 0,2-1-62 0 0,0 0 10 0 0,115-137 780 0 0,-95 113-764 0 0,-19 21-28 0 0,0-1-1 0 0,0 0 0 0 0,1 1 0 0 0,0 0 1 0 0,0 0-1 0 0,0 0 0 0 0,1 1 1 0 0,-1 0-1 0 0,1 0 0 0 0,1 0 0 0 0,-1 1 1 0 0,1 0-1 0 0,0 0 0 0 0,0 0 0 0 0,0 1 1 0 0,0 0-1 0 0,0 1 0 0 0,1 0 1 0 0,-1 0-1 0 0,1 0 0 0 0,0 1 0 0 0,-1 0 1 0 0,1 0-1 0 0,0 1 0 0 0,4 0 3 0 0,-7 4-1 0 0,0-1 0 0 0,0 0 0 0 0,-1 1 0 0 0,1 0 0 0 0,-1 0 0 0 0,0 1 0 0 0,0-1 0 0 0,-1 1 0 0 0,1-1 0 0 0,-1 1 0 0 0,0 0 0 0 0,0 1 0 0 0,-1-1 1 0 0,0 0-1 0 0,1 2 1 0 0,14 44 22 0 0,-3 0 0 0 0,-1 1 0 0 0,-3 0 0 0 0,-3 1 0 0 0,-1 0 0 0 0,-3 0 0 0 0,-2 0 0 0 0,-4 18-22 0 0,3-55 3 0 0,-1 0-1 0 0,-1 1 1 0 0,-1-1 0 0 0,0 0 0 0 0,-1-1 0 0 0,-1 1 0 0 0,0 0 0 0 0,-1-1 0 0 0,-1 0 0 0 0,0-1 0 0 0,-1 0 0 0 0,0 0 0 0 0,-2 0 0 0 0,1-1 0 0 0,-2-1 0 0 0,1 1 0 0 0,-2-2 0 0 0,1 1 0 0 0,-8 3-3 0 0,14-11-5 0 0,-1-1 0 0 0,1 0-1 0 0,-1 0 1 0 0,0 0 0 0 0,0-1 0 0 0,0 0 0 0 0,0 0 0 0 0,-1 0 0 0 0,1-1 0 0 0,0 0 0 0 0,-1 0 0 0 0,1-1 0 0 0,-1 0 0 0 0,-1 0 5 0 0,5-1 0 0 0,0-1 0 0 0,0 1 0 0 0,0-1 0 0 0,1 0 0 0 0,-1 0 1 0 0,0 0-1 0 0,1-1 0 0 0,0 1 0 0 0,-1 0 0 0 0,1-1 0 0 0,0 0 0 0 0,0 1 0 0 0,1-1 0 0 0,-1 0 1 0 0,1 0-1 0 0,-1 0 0 0 0,1 0 0 0 0,0 0 0 0 0,0 0 0 0 0,0 0 0 0 0,0-1 0 0 0,1 1 0 0 0,-1 0 1 0 0,1 0-1 0 0,0-1 0 0 0,0 1 0 0 0,0 0 0 0 0,0-1 0 0 0,1 1 0 0 0,-1 0 0 0 0,1 0 0 0 0,0-1 0 0 0,-1 2 1 0 0,1-12-4 0 0,1-1 0 0 0,1 1 0 0 0,0 0 0 0 0,0 0 0 0 0,1 0 0 0 0,1 1 0 0 0,1-1 0 0 0,0 1 0 0 0,0 0 0 0 0,1 1 0 0 0,1-1 0 0 0,0 2 0 0 0,1-1 0 0 0,5-4 3 0 0,147-142-31 0 0,-136 136-175 0 0,1 2 1 0 0,1 0 0 0 0,0 2 0 0 0,2 0 0 0 0,0 2 0 0 0,9-2 205 0 0,-7 11-2111 0 0,-9 6-6091 0 0,-22 1 7715 0 0,7 0-11282 0 0</inkml:trace>
  <inkml:trace contextRef="#ctx0" brushRef="#br0" timeOffset="10943.494">4791 2217 0 0 0,'0'0'811'0'0,"0"0"133"0"0,0 0 167 0 0,0 0 193 0 0,0 0 177 0 0,0 0 51 0 0,0 0-100 0 0,0 0-190 0 0,0 0-199 0 0,0 0-175 0 0,0 0-111 0 0,0 0-34 0 0,0 0 21 0 0,2-2 26 0 0,66-70 6013 0 0,-53 59-6419 0 0,0 1 0 0 0,2 1-1 0 0,-1 0 1 0 0,1 1-1 0 0,1 1 1 0 0,-1 0-1 0 0,4 1-363 0 0,-18 6 28 0 0,0 0-1 0 0,1 1 1 0 0,-1 0-1 0 0,0 0 1 0 0,0 0-1 0 0,1 0 1 0 0,-1 0-1 0 0,1 1 1 0 0,-1-1-1 0 0,0 1 1 0 0,1 0-1 0 0,-1 0 1 0 0,1 0 0 0 0,-1 1-1 0 0,1-1 1 0 0,-1 1-1 0 0,1 0 1 0 0,-1 0-1 0 0,0 0 1 0 0,0 0-1 0 0,1 0 1 0 0,-1 1-1 0 0,0-1 1 0 0,0 1-1 0 0,0 0 1 0 0,-1 0-1 0 0,1 0 1 0 0,0 1-1 0 0,-1-1 1 0 0,1 1-1 0 0,-1-1 1 0 0,0 1-1 0 0,0 0 1 0 0,0 0-1 0 0,0 0 1 0 0,0 0-1 0 0,0 2-27 0 0,6 22 110 0 0,-1 0 0 0 0,-1 0-1 0 0,-2 1 1 0 0,-1 0 0 0 0,-1 0 0 0 0,-1 0-1 0 0,-1 0 1 0 0,-2 0 0 0 0,-1 0 0 0 0,-1 0-1 0 0,-1-1 1 0 0,-2 0 0 0 0,-8 25-110 0 0,6-24 58 0 0,-1 0 1 0 0,-1 0-1 0 0,-2-2 1 0 0,0 1-1 0 0,-2-2 1 0 0,-5 7-59 0 0,20-32 9 0 0,0-1 1 0 0,-1 1-1 0 0,1 0 0 0 0,0-1 1 0 0,0 1-1 0 0,-1 0 0 0 0,1-1 1 0 0,0 1-1 0 0,0 0 1 0 0,-1-1-1 0 0,1 1 0 0 0,-1 0 1 0 0,1 0-1 0 0,0-1 1 0 0,-1 1-1 0 0,1 0 0 0 0,0 0 1 0 0,-1 0-1 0 0,1 0 0 0 0,-1 0 1 0 0,1 0-1 0 0,0-1 1 0 0,-1 1-1 0 0,1 0 0 0 0,-1 0 1 0 0,1 0-1 0 0,-1 0 1 0 0,1 0-1 0 0,0 1 0 0 0,-1-1 1 0 0,1 0-1 0 0,-1 0 0 0 0,1 0 1 0 0,0 0-1 0 0,-1 0 1 0 0,1 0-1 0 0,-1 1 0 0 0,1-1 1 0 0,0 0-1 0 0,-1 0 1 0 0,1 1-1 0 0,0-1 0 0 0,-1 0 1 0 0,1 1-1 0 0,0-1 1 0 0,0 0-1 0 0,-1 1 0 0 0,1-1 1 0 0,0 0-1 0 0,0 1 0 0 0,-1-1 1 0 0,1 0-1 0 0,0 1 1 0 0,0-1-1 0 0,0 1 0 0 0,0-1 1 0 0,0 0-1 0 0,0 1 1 0 0,0-1-10 0 0,1-40 405 0 0,0 33-501 0 0,2-11 79 0 0,2 0 1 0 0,0 1-1 0 0,2-1 0 0 0,0 1 1 0 0,0 0-1 0 0,2 0 1 0 0,7-11 16 0 0,-12 21-4 0 0,14-27-1 0 0,2 1 1 0 0,0 1 0 0 0,3 1-1 0 0,0 2 1 0 0,2 0 0 0 0,1 1-1 0 0,1 1 1 0 0,2 1 4 0 0,21-10-8 0 0,-49 35-3 0 0,11 37 19 0 0,-6 164 387 0 0,-9-143-353 0 0,-2 0 0 0 0,-3 0 1 0 0,-13 47-43 0 0,18-89 6 0 0,8-28 7 0 0,5-11-3 0 0,146-211 39 0 0,-133 204-57 0 0,1 0-1 0 0,1 2 1 0 0,1 0-1 0 0,2 2 0 0 0,1 1 1 0 0,1 2-1 0 0,14-10 9 0 0,1 15-113 0 0,-43 46 116 0 0,-39 196 333 0 0,-13-24-410 0 0,25-147-1945 0 0,25-49 1273 0 0,0-1 481 0 0,-1-1-2738 0 0,1 0-2352 0 0,-1-1-3409 0 0,1 0 641 0 0</inkml:trace>
  <inkml:trace contextRef="#ctx0" brushRef="#br0" timeOffset="11402.239">6173 2199 13115 0 0,'0'0'953'0'0,"0"0"-170"0"0,0 0-76 0 0,0 0 110 0 0,0 0 112 0 0,0 0 14 0 0,0 0-109 0 0,0 0-145 0 0,-33 35-124 0 0,-100 110-117 0 0,80-70 98 0 0,50-61-422 0 0,2-12-107 0 0,-3 9 79 0 0,0 1 0 0 0,0 0 0 0 0,1 0 0 0 0,0-1 0 0 0,1 2 0 0 0,1-1 0 0 0,0 0 0 0 0,1 0 0 0 0,0 0 0 0 0,0 0 0 0 0,2 6-96 0 0,0-15 42 0 0,0 0-1 0 0,0 0 1 0 0,0 0-1 0 0,0 0 1 0 0,0 0-1 0 0,1-1 1 0 0,-1 1-1 0 0,1-1 1 0 0,0 1-1 0 0,-1-1 1 0 0,1 0-1 0 0,0 0 1 0 0,1 0-1 0 0,-1-1 1 0 0,0 1-1 0 0,0-1 1 0 0,1 1-1 0 0,-1-1 1 0 0,1 0-1 0 0,-1 0 1 0 0,1-1 0 0 0,-1 1-1 0 0,1-1 1 0 0,0 0-1 0 0,-1 0 1 0 0,1 0-1 0 0,0 0 1 0 0,-1-1-1 0 0,1 1 1 0 0,-1-1-1 0 0,1 0 1 0 0,-1 0-1 0 0,1 0 1 0 0,-1-1-1 0 0,0 1 1 0 0,0-1-1 0 0,1 0 1 0 0,0-1-42 0 0,40-32 247 0 0,-1-3 1 0 0,-2-2-1 0 0,-1-1 0 0 0,-3-2 1 0 0,-1-2-1 0 0,29-49-247 0 0,-46 68 152 0 0,-18 25-86 0 0,-1 1 8 0 0,0 0 8 0 0,-3 19-44 0 0,-14 48 17 0 0,11-47-43 0 0,0 0 0 0 0,2 1 0 0 0,0-1 0 0 0,1 1 0 0 0,1-1 0 0 0,1 1 0 0 0,1 12-12 0 0,1-30-27 0 0,0 1-1 0 0,0 0 1 0 0,0 0-1 0 0,0 0 1 0 0,1-1 0 0 0,-1 1-1 0 0,1-1 1 0 0,0 1 0 0 0,0-1-1 0 0,0 0 1 0 0,1 1 0 0 0,-1-1-1 0 0,1-1 1 0 0,-1 1 0 0 0,1 0-1 0 0,0 0 1 0 0,0-1-1 0 0,1 0 1 0 0,-1 0 0 0 0,0 0-1 0 0,1 0 1 0 0,-1 0 0 0 0,1-1-1 0 0,0 1 1 0 0,-1-1 0 0 0,1 0-1 0 0,0 0 1 0 0,0 0-1 0 0,0-1 1 0 0,0 1 0 0 0,3-1 27 0 0,49-19-3348 0 0,-24-5-2450 0 0,-18 12 603 0 0,-4 4-5443 0 0</inkml:trace>
  <inkml:trace contextRef="#ctx0" brushRef="#br0" timeOffset="11786.375">7035 2114 13547 0 0,'0'0'1530'0'0,"0"0"-290"0"0,0 0-87 0 0,0 0 8 0 0,0 0-130 0 0,0 0-139 0 0,0 0-116 0 0,0 0-105 0 0,0 0-83 0 0,0 0-95 0 0,0 0-110 0 0,0 0-104 0 0,-32 15-51 0 0,-99 49-51 0 0,61-15 109 0 0,68-48-291 0 0,1 0 0 0 0,-1 1 1 0 0,1-1-1 0 0,0 0 0 0 0,0 0 1 0 0,-1 0-1 0 0,1 1 0 0 0,0-1 1 0 0,0 1-1 0 0,0-1 0 0 0,1 1 1 0 0,-1-1-1 0 0,0 1 0 0 0,1 0 1 0 0,-1-1-1 0 0,1 1 0 0 0,-1 0 1 0 0,1-1-1 0 0,0 1 0 0 0,-1 0 1 0 0,1-1-1 0 0,0 1 0 0 0,0 0 1 0 0,0 0-1 0 0,1-1 0 0 0,-1 1 1 0 0,0 0-1 0 0,1 0 0 0 0,-1-1 1 0 0,1 1-1 0 0,-1 0 0 0 0,1-1 1 0 0,0 1-1 0 0,0-1 0 0 0,0 1 1 0 0,0-1-1 0 0,0 1 0 0 0,0-1 1 0 0,0 0-1 0 0,0 0 0 0 0,0 1 1 0 0,1-1-1 0 0,-1 0 0 0 0,1 0 5 0 0,106 55-133 0 0,-106-55 153 0 0,-1 1 1 0 0,1-1-1 0 0,0 1 1 0 0,0-1 0 0 0,-1 1-1 0 0,1-1 1 0 0,-1 1-1 0 0,0 0 1 0 0,1 0-1 0 0,-1 0 1 0 0,0 0-1 0 0,0 0 1 0 0,0 0 0 0 0,0 0-1 0 0,0 0 1 0 0,-1 0-1 0 0,1 0 1 0 0,-1 0-1 0 0,1 1 1 0 0,-1-1-1 0 0,0 0 1 0 0,0 0 0 0 0,0 1-1 0 0,0-1 1 0 0,0 0-1 0 0,0 0 1 0 0,-1 0-1 0 0,1 1 1 0 0,-1-1-1 0 0,0 0 1 0 0,1 0 0 0 0,-1 0-1 0 0,0 0 1 0 0,0 0-1 0 0,0 0 1 0 0,-1 0-1 0 0,1 0 1 0 0,0 0-1 0 0,-1-1 1 0 0,0 1-21 0 0,-69 61 745 0 0,-35-8-1437 0 0,92-55-1506 0 0,12 0-2191 0 0,1 0-3929 0 0,1 0-1748 0 0</inkml:trace>
  <inkml:trace contextRef="#ctx0" brushRef="#br0" timeOffset="12421.317">7431 2122 3561 0 0,'0'0'2031'0'0,"0"0"-81"0"0,0 0-58 0 0,0 0-1 0 0,0 0-115 0 0,0 0-205 0 0,0 0-208 0 0,0 0-184 0 0,0 0-140 0 0,0 0-120 0 0,0 0-71 0 0,0 0-92 0 0,0 0-111 0 0,0-3-111 0 0,0 2-514 0 0,0 1 0 0 0,0-1-1 0 0,0 1 1 0 0,0-1 0 0 0,0 1-1 0 0,0-1 1 0 0,-1 0 0 0 0,1 1-1 0 0,0-1 1 0 0,-1 1 0 0 0,1-1-1 0 0,0 1 1 0 0,-1-1 0 0 0,1 1-1 0 0,0-1 1 0 0,-1 1 0 0 0,1 0 0 0 0,-1-1-1 0 0,1 1 1 0 0,-1 0 0 0 0,1-1-1 0 0,-1 1 1 0 0,1 0 0 0 0,-1-1-1 0 0,1 1 1 0 0,-1 0 0 0 0,0 0-1 0 0,1 0 1 0 0,-1 0 0 0 0,1-1-1 0 0,-1 1 1 0 0,1 0 0 0 0,-1 0-1 0 0,0 0 1 0 0,1 0 0 0 0,-1 0-1 0 0,1 0 1 0 0,-1 1 0 0 0,0-1-1 0 0,1 0 1 0 0,-1 0 0 0 0,1 0-1 0 0,-1 1 1 0 0,1-1 0 0 0,-1 0-1 0 0,1 0 1 0 0,-1 1 0 0 0,1-1-1 0 0,-1 0 1 0 0,1 1 0 0 0,-1-1-1 0 0,1 1 1 0 0,-1-1 0 0 0,1 1-1 0 0,0-1 1 0 0,-1 1 0 0 0,1-1 0 0 0,0 1-1 0 0,-1-1 1 0 0,1 1 0 0 0,0-1-1 0 0,0 1 1 0 0,-1-1 0 0 0,1 1-1 0 0,0-1 1 0 0,0 2-20 0 0,-8 1 4 0 0,-204 106 460 0 0,212-108-468 0 0,-1-1 0 0 0,0 0 0 0 0,1 1 0 0 0,-1-1-1 0 0,1 0 1 0 0,-1 1 0 0 0,1-1 0 0 0,-1 1-1 0 0,1-1 1 0 0,-1 1 0 0 0,1-1 0 0 0,0 1 0 0 0,-1-1-1 0 0,1 1 1 0 0,0-1 0 0 0,-1 1 0 0 0,1 0-1 0 0,0-1 1 0 0,0 1 0 0 0,-1-1 0 0 0,1 1 0 0 0,0 0-1 0 0,0-1 1 0 0,0 1 0 0 0,0 0 0 0 0,0-1-1 0 0,0 1 1 0 0,0 0 0 0 0,0-1 0 0 0,0 1 0 0 0,0 0-1 0 0,1-1 1 0 0,-1 1 0 0 0,0 0 0 0 0,0-1-1 0 0,1 1 1 0 0,-1-1 0 0 0,0 1 0 0 0,0-1 0 0 0,1 1-1 0 0,-1 0 1 0 0,1-1 0 0 0,-1 1 0 0 0,1-1-1 0 0,-1 0 1 0 0,1 1 0 0 0,-1-1 0 0 0,1 1 0 0 0,-1-1-1 0 0,1 0 1 0 0,-1 1 0 0 0,1-1 0 0 0,-1 0-1 0 0,1 0 1 0 0,0 1 0 0 0,-1-1 0 0 0,1 0 0 0 0,0 0-1 0 0,-1 0 1 0 0,1 0 0 0 0,0 0 0 0 0,-1 0 0 0 0,1 0-1 0 0,0 0 1 0 0,-1 0 0 0 0,1 0 0 0 0,0 0-1 0 0,-1 0 5 0 0,51 9-22 0 0,-44-10 58 0 0,0 0 0 0 0,1 1 1 0 0,-1 0-1 0 0,0 0 0 0 0,0 1 0 0 0,0 0 0 0 0,0 0 1 0 0,0 1-1 0 0,0 0 0 0 0,0 0 0 0 0,0 1 0 0 0,-1-1 1 0 0,1 1-1 0 0,-1 1 0 0 0,0-1 0 0 0,0 1 0 0 0,0 0 1 0 0,0 1-1 0 0,-1 0 0 0 0,0-1 0 0 0,0 1 0 0 0,0 1 1 0 0,0-1-1 0 0,-1 1 0 0 0,0 0 0 0 0,0 0 0 0 0,0 0 1 0 0,-1 1-1 0 0,0-1 0 0 0,0 1 0 0 0,-1-1 1 0 0,0 1-1 0 0,0 0 0 0 0,0 1-36 0 0,-4 1 78 0 0,0-1 0 0 0,-1 0 0 0 0,0 0-1 0 0,0 0 1 0 0,-1 0 0 0 0,0 0 0 0 0,0-1 0 0 0,-1 1 0 0 0,0-1 0 0 0,0 0-1 0 0,0-1 1 0 0,-1 1 0 0 0,0-1 0 0 0,0 0 0 0 0,-1-1 0 0 0,0 0 0 0 0,0 0 0 0 0,0 0-1 0 0,-1-1 1 0 0,1 0 0 0 0,-1 0 0 0 0,0-1 0 0 0,-2 1-78 0 0,1 1 9 0 0,-86 40-367 0 0,53-38-3214 0 0,38-17-7397 0 0,4 8-48 0 0</inkml:trace>
  <inkml:trace contextRef="#ctx0" brushRef="#br0" timeOffset="12701.939">7852 1702 20660 0 0,'0'0'721'0'0,"0"0"-313"0"0,0 0-138 0 0,0 0 145 0 0,0 0 235 0 0,0 0 142 0 0,0 0 25 0 0,0 0-113 0 0,0 0-138 0 0,0 0-111 0 0,-9 36-78 0 0,-31 116-65 0 0,-4 62 403 0 0,-24 50-476 0 0,13-91-137 0 0,26-89-1023 0 0,29-83 419 0 0,0-1-198 0 0,29-30-6021 0 0,-3 2-3821 0 0,-16 16 1725 0 0</inkml:trace>
  <inkml:trace contextRef="#ctx0" brushRef="#br0" timeOffset="13084.991">7813 2468 8282 0 0,'0'0'1752'0'0,"0"0"-43"0"0,0 0 90 0 0,0 0 109 0 0,0 0-73 0 0,0 0-176 0 0,0 0-211 0 0,0 0-205 0 0,0 0-170 0 0,0 0-185 0 0,32 5-159 0 0,101 12-146 0 0,-129-16-547 0 0,-1 0 0 0 0,1 0 0 0 0,0-1-1 0 0,0 0 1 0 0,-1 1 0 0 0,1-2 0 0 0,0 1 0 0 0,0 0 0 0 0,0-1-1 0 0,-1 1 1 0 0,1-1 0 0 0,0 0 0 0 0,-1 0 0 0 0,1-1 0 0 0,-1 1-1 0 0,1-1 1 0 0,-1 0 0 0 0,0 0 0 0 0,3-1-36 0 0,2-3 107 0 0,2 1-42 0 0,-1 0 0 0 0,1-1-1 0 0,-2 0 1 0 0,1 0 0 0 0,0-1 0 0 0,-1 0-1 0 0,-1 0 1 0 0,1-1 0 0 0,-1 0-1 0 0,0-1 1 0 0,-1 1 0 0 0,0-1 0 0 0,-1-1-1 0 0,1 1 1 0 0,-2-1 0 0 0,1 1 0 0 0,-2-1-1 0 0,1-1 1 0 0,-1 1 0 0 0,-1 0 0 0 0,1-1-1 0 0,-2 0 1 0 0,0 1 0 0 0,0-5-65 0 0,-2 13-24 0 0,-1 0 1 0 0,1 1 0 0 0,-1-1-1 0 0,0 0 1 0 0,0 1 0 0 0,1-1-1 0 0,-1 1 1 0 0,0-1 0 0 0,0 1-1 0 0,0 0 1 0 0,0 0 0 0 0,-1 0-1 0 0,1 0 1 0 0,0 0 0 0 0,0 1-1 0 0,-1-1 1 0 0,1 1 0 0 0,0-1-1 0 0,-1 1 1 0 0,1 0 0 0 0,-1 0-1 0 0,1 0 1 0 0,0 0 0 0 0,-1 0-1 0 0,1 1 1 0 0,0-1 0 0 0,-1 1-1 0 0,1-1 1 0 0,0 1 0 0 0,0 0-1 0 0,0 0 1 0 0,-1 0 0 0 0,1 0-1 0 0,0 1 1 0 0,0-1 0 0 0,0 0-1 0 0,1 1 1 0 0,-1-1 0 0 0,0 1-1 0 0,-1 1 24 0 0,-23 17-52 0 0,1 1-1 0 0,1 1 1 0 0,1 1 0 0 0,0 1-1 0 0,2 1 1 0 0,1 1-1 0 0,2 1 1 0 0,0 1 0 0 0,1 0-1 0 0,-10 26 53 0 0,25-52 1 0 0,0 1 0 0 0,1 0-1 0 0,-1-1 1 0 0,0 1 0 0 0,1 0-1 0 0,0 0 1 0 0,-1 0 0 0 0,1 0 0 0 0,0 0-1 0 0,1 0 1 0 0,-1 0 0 0 0,0 1-1 0 0,1-1 1 0 0,0 0 0 0 0,0 0-1 0 0,0 0 1 0 0,0 1 0 0 0,0-1 0 0 0,1 0-1 0 0,-1 0 1 0 0,1 0 0 0 0,0 0-1 0 0,0 1 1 0 0,0-1 0 0 0,0-1 0 0 0,1 1-1 0 0,-1 0 1 0 0,1 0 0 0 0,-1 0-1 0 0,1-1 1 0 0,0 1 0 0 0,0-1 0 0 0,1 1-1 0 0,-1-1 1 0 0,0 0 0 0 0,1 0-1 0 0,-1 0 1 0 0,1 0 0 0 0,0 0-1 0 0,0-1 1 0 0,-1 1 0 0 0,1-1 0 0 0,0 0-1 0 0,0 0 1 0 0,0 0 0 0 0,1 0-1 0 0,-1 0 1 0 0,0-1 0 0 0,0 0-1 0 0,10 0-220 0 0,1-1 1 0 0,-1-1 0 0 0,0 0-1 0 0,0-1 1 0 0,-1-1 0 0 0,1 0-1 0 0,-1-1 1 0 0,1 0-1 0 0,-1 0 1 0 0,-1-1 0 0 0,1-1-1 0 0,8-7 220 0 0,6-1-1712 0 0,0 1-827 0 0,-7 3-2828 0 0,-3 3-5680 0 0</inkml:trace>
  <inkml:trace contextRef="#ctx0" brushRef="#br0" timeOffset="13485.518">8738 2261 16019 0 0,'0'0'1318'0'0,"0"0"-204"0"0,0 0 67 0 0,0 0 43 0 0,0 0-47 0 0,0 0-212 0 0,0 0-321 0 0,0 0-224 0 0,0 0-139 0 0,0 0-87 0 0,0 0-32 0 0,0 0-20 0 0,0 0-12 0 0,-19 9 23 0 0,-124 56 406 0 0,38-6 185 0 0,104-59-746 0 0,0 1 1 0 0,1-1-1 0 0,-1 1 1 0 0,1-1-1 0 0,-1 1 1 0 0,1-1-1 0 0,-1 1 1 0 0,1 0-1 0 0,-1-1 1 0 0,1 1-1 0 0,0 0 1 0 0,-1-1-1 0 0,1 1 1 0 0,0 0-1 0 0,-1-1 1 0 0,1 1-1 0 0,0 0 1 0 0,0 0-1 0 0,0-1 1 0 0,0 1-1 0 0,0 0 1 0 0,0 0-1 0 0,0-1 1 0 0,0 1-1 0 0,0 0 1 0 0,0 0-1 0 0,0-1 1 0 0,0 1-1 0 0,0 0 1 0 0,1 0-1 0 0,-1-1 1 0 0,0 1-1 0 0,0 0 1 0 0,1-1-1 0 0,-1 1 1 0 0,1 0-1 0 0,-1-1 1 0 0,1 1-1 0 0,-1-1 1 0 0,1 1-1 0 0,-1-1 1 0 0,1 1-1 0 0,-1-1 1 0 0,1 1-1 0 0,0-1 1 0 0,-1 1-1 0 0,1-1 1 0 0,0 0-1 0 0,-1 1 1 0 0,1-1-1 0 0,0 0 1 0 0,-1 0-1 0 0,1 1 1 0 0,0-1-1 0 0,0 0 1 0 0,0 0 1 0 0,44 20 4 0 0,-42-20 3 0 0,1 1-1 0 0,-1-1 1 0 0,0 1-1 0 0,0 0 1 0 0,0 1 0 0 0,0-1-1 0 0,0 0 1 0 0,0 1-1 0 0,0 0 1 0 0,0 0 0 0 0,0 0-1 0 0,-1 0 1 0 0,1 0-1 0 0,-1 0 1 0 0,1 1-1 0 0,-1-1 1 0 0,0 1 0 0 0,0-1-1 0 0,0 1 1 0 0,0 0-1 0 0,-1 0 1 0 0,1 0 0 0 0,-1 0-1 0 0,0 0 1 0 0,0 0-1 0 0,0 0 1 0 0,0 1 0 0 0,0-1-1 0 0,-1 0 1 0 0,1 1-1 0 0,-1-1 1 0 0,0 0 0 0 0,0 1-1 0 0,0-1 1 0 0,-1 0-1 0 0,1 1 1 0 0,-1 0-7 0 0,-4 4 5 0 0,-1 1-1 0 0,0-1 1 0 0,0 0-1 0 0,0-1 1 0 0,-1 1 0 0 0,-1-2-1 0 0,1 1 1 0 0,-1-1 0 0 0,0 0-1 0 0,0 0 1 0 0,-1-1-1 0 0,0 0 1 0 0,-9 3-5 0 0,-14 3-852 0 0,19-10-2725 0 0,12-4-1103 0 0,1 2-705 0 0,0-2-4572 0 0</inkml:trace>
  <inkml:trace contextRef="#ctx0" brushRef="#br0" timeOffset="13868.804">9146 2180 10842 0 0,'0'0'5648'0'0,"0"0"-3689"0"0,0 0-1029 0 0,0 0 58 0 0,0 0 39 0 0,0 0-6 0 0,0 0-143 0 0,0 0-178 0 0,0 0-144 0 0,0 0-158 0 0,0 0-86 0 0,-33 25-60 0 0,-100 75-44 0 0,70-48 184 0 0,64-52-395 0 0,0 0-1 0 0,-1 0 1 0 0,1-1-1 0 0,0 1 1 0 0,0 0 0 0 0,-1 0-1 0 0,1 0 1 0 0,0 0-1 0 0,0 0 1 0 0,-1 0 0 0 0,1 0-1 0 0,0 1 1 0 0,-1-1-1 0 0,1 0 1 0 0,0 0 0 0 0,-1 0-1 0 0,1 1 1 0 0,0-1-1 0 0,-1 0 1 0 0,1 1 0 0 0,0-1-1 0 0,-1 1 1 0 0,1-1 0 0 0,-1 1-1 0 0,1-1 1 0 0,-1 1-1 0 0,1-1 1 0 0,-1 1 0 0 0,1-1-1 0 0,-1 1 1 0 0,1 0-1 0 0,-1-1 1 0 0,0 1 0 0 0,0 0-1 0 0,1-1 1 0 0,-1 1-1 0 0,0 0 1 0 0,0-1 0 0 0,0 1-1 0 0,1 0 1 0 0,-1 0 0 0 0,0-1-1 0 0,0 1 1 0 0,0 0-1 0 0,0-1 1 0 0,0 1 0 0 0,-1 0-1 0 0,1 0 1 0 0,0-1-1 0 0,0 1 1 0 0,0 0 0 0 0,-1-1-1 0 0,1 1 1 0 0,0 0-1 0 0,-1-1 1 0 0,1 1 0 0 0,0 0-1 0 0,-1-1 1 0 0,1 1-1 0 0,-1-1 1 0 0,1 1 0 0 0,-1-1-1 0 0,1 1 1 0 0,-1 0 3 0 0,5-1 18 0 0,24 3 52 0 0,-25-4-64 0 0,1 1 0 0 0,-1-1 1 0 0,0 1-1 0 0,1 0 0 0 0,-1 0 0 0 0,1 0 0 0 0,-1 0 0 0 0,1 1 0 0 0,-1-1 1 0 0,1 1-1 0 0,-1 0 0 0 0,0 0 0 0 0,1 0 0 0 0,-1 0 0 0 0,0 1 0 0 0,0-1 1 0 0,0 1-1 0 0,0 0 0 0 0,0 0 0 0 0,0 0 0 0 0,0 0 0 0 0,-1 1 1 0 0,1-1-1 0 0,-1 1 0 0 0,0-1 0 0 0,0 1 0 0 0,0 0 0 0 0,0 0 0 0 0,0 0 1 0 0,0 0-1 0 0,-1 0 0 0 0,1 0 0 0 0,-1 1 0 0 0,0-1 0 0 0,0 0 0 0 0,0 1 1 0 0,-1 1-7 0 0,-2 6 92 0 0,-2-1 0 0 0,0 0 1 0 0,0 0-1 0 0,-1 0 1 0 0,0 0-1 0 0,0-1 0 0 0,-1 1 1 0 0,0-1-1 0 0,-1-1 0 0 0,0 0 1 0 0,-1 1-1 0 0,1-2 1 0 0,-2 1-1 0 0,1-2 0 0 0,-1 1 1 0 0,0-1-1 0 0,0 0 1 0 0,-9 4-93 0 0,-68 24-554 0 0,48-30-4412 0 0,33-5-793 0 0,3-2-6122 0 0</inkml:trace>
  <inkml:trace contextRef="#ctx0" brushRef="#br0" timeOffset="15402.571">6144 2225 0 0 0,'0'0'368'0'0,"0"0"192"0"0,0 0 38 0 0,0 0-54 0 0,0 0-67 0 0,0 0-73 0 0,0 0-50 0 0,0 0-1 0 0,0 0 55 0 0,1-5 92 0 0,2 1-42 0 0,1-6-494 0 0,-3 0 6334 0 0,-1 9-5867 0 0,0 1-76 0 0,0 0-58 0 0,0 0-19 0 0,0 0-14 0 0,0 0 14 0 0,0 0 21 0 0,0 0 25 0 0,9-10 5252 0 0,-9 9-5274 0 0,15-14 1130 0 0,3 4-1029 0 0,25 0 405 0 0,1 15 448 0 0,-10 28-644 0 0,-2-5-184 0 0,-4 16 283 0 0,-28-2 329 0 0,0-40-1054 0 0,0-1-4 0 0,0 0 2 0 0,0 0 19 0 0,0 0-18 0 0,0 0 1 0 0,0 0-16 0 0,0 0-15 0 0,0 0-35 0 0,0 0-49 0 0,0 0-75 0 0,0 0-62 0 0,0 0-162 0 0,0-5-2731 0 0,0-1-5991 0 0,0 6-2193 0 0</inkml:trace>
  <inkml:trace contextRef="#ctx0" brushRef="#br0" timeOffset="-1807.588">16296 255 9586 0 0,'0'0'1284'0'0,"0"0"-77"0"0,0 0 27 0 0,0 0 153 0 0,0 0 30 0 0,0 0-166 0 0,0 0-256 0 0,0 0-240 0 0,0 0-147 0 0,0 0-52 0 0,0 0 14 0 0,0-12 29 0 0,0-38 15 0 0,0 38-23 0 0,0 12-49 0 0,0 0-90 0 0,0 19 855 0 0,50 341 692 0 0,-48-341-1974 0 0,3 32 36 0 0,-2 1 0 0 0,-1-1 0 0 0,-4 0 1 0 0,-1 0-1 0 0,-3 0 0 0 0,-4 14-61 0 0,-10 26 92 0 0,46-124 617 0 0,-3 2-684 0 0,1 1-1 0 0,1 1 0 0 0,1 1 1 0 0,2 1-1 0 0,1 1 0 0 0,1 2 0 0 0,1 1 1 0 0,1 2-1 0 0,24-12-24 0 0,-48 29-4 0 0,-7 2 4 0 0,0 1 1 0 0,0 0-1 0 0,0 0 0 0 0,0 0 1 0 0,0 0-1 0 0,0 0 0 0 0,0 0 1 0 0,0 0-1 0 0,0 0 1 0 0,1 0-1 0 0,-1 0 0 0 0,0 1 1 0 0,1-1-1 0 0,-1 1 0 0 0,1-1 1 0 0,-1 1-1 0 0,0-1 0 0 0,1 1 1 0 0,-1 0-1 0 0,1 0 1 0 0,-1 0-1 0 0,1 0 0 0 0,-1 0 1 0 0,1 0-1 0 0,-1 0 0 0 0,1 0 1 0 0,-1 0-1 0 0,1 1 0 0 0,-1-1 1 0 0,1 1-1 0 0,-1-1 1 0 0,0 1-1 0 0,1-1 0 0 0,-1 1 1 0 0,0 0-1 0 0,1 0 0 0 0,-1 0 1 0 0,0 0-1 0 0,0 0 1 0 0,0 0-1 0 0,0 0 0 0 0,0 0 1 0 0,0 0-1 0 0,0 0 0 0 0,0 1 1 0 0,0-1-1 0 0,-1 0 0 0 0,2 2 0 0 0,-2 20 66 0 0,-1 1-1 0 0,-1-1 0 0 0,-1 0 1 0 0,-2 0-1 0 0,0 0 0 0 0,-2 4-65 0 0,1-5 30 0 0,0 1 0 0 0,2 0 0 0 0,1 0 0 0 0,1 0 0 0 0,0 0 1 0 0,2 12-31 0 0,26 7-842 0 0,5-51-6984 0 0,-26 2 1932 0 0,-1 3-5631 0 0</inkml:trace>
  <inkml:trace contextRef="#ctx0" brushRef="#br0" timeOffset="-1131.674">16880 988 6401 0 0,'0'0'3356'0'0,"0"0"-1077"0"0,0 0-100 0 0,0 0 178 0 0,0 0-158 0 0,0 0-383 0 0,0 0-358 0 0,0 0-323 0 0,0 0-255 0 0,0 0-209 0 0,0 0-186 0 0,0 0-101 0 0,32-17-72 0 0,97-52-32 0 0,-84 32 125 0 0,-43 31-327 0 0,0 4-74 0 0,0-1 0 0 0,0 1 0 0 0,-1 0 0 0 0,1-1 0 0 0,-1 1 0 0 0,1-1 0 0 0,-1 1 0 0 0,0-1 0 0 0,0 0-1 0 0,-1 1 1 0 0,1-1 0 0 0,0 0 0 0 0,-1 0 0 0 0,1 1 0 0 0,-1-1 0 0 0,0 0 0 0 0,0 0 0 0 0,0 0 0 0 0,-1 0 0 0 0,1 1 0 0 0,-1-1 0 0 0,1 0 0 0 0,-1 0 0 0 0,0 1 0 0 0,0-1 0 0 0,0 0 0 0 0,0 1-1 0 0,-1-1 1 0 0,1 1 0 0 0,-1 0 0 0 0,1-1 0 0 0,-1 1 0 0 0,0 0 0 0 0,0 0 0 0 0,0 0 0 0 0,0 0 0 0 0,0 0 0 0 0,-1 1 0 0 0,1-1 0 0 0,0 1 0 0 0,-1-1 0 0 0,1 1 0 0 0,-1 0 0 0 0,0 0-1 0 0,1 0 1 0 0,-1 0-4 0 0,-1 1-63 0 0,0 0-1 0 0,0 1 1 0 0,0-1-1 0 0,0 1 0 0 0,0 0 1 0 0,0 0-1 0 0,0 0 0 0 0,0 1 1 0 0,1-1-1 0 0,-1 1 1 0 0,0 0-1 0 0,1 0 0 0 0,-1 0 1 0 0,1 1-1 0 0,0-1 1 0 0,0 1-1 0 0,0 0 0 0 0,0 0 1 0 0,1 0-1 0 0,-2 1 64 0 0,-4 3-50 0 0,1 0-1 0 0,-1 0 1 0 0,1 1 0 0 0,1 0-1 0 0,-1 0 1 0 0,2 0 0 0 0,-1 1-1 0 0,1 0 1 0 0,0 0 0 0 0,1 0-1 0 0,0 0 1 0 0,0 1 0 0 0,1 0-1 0 0,1 0 1 0 0,-1 0 0 0 0,2 0-1 0 0,-1 0 1 0 0,1 0 0 0 0,1 1-1 0 0,0 5 51 0 0,1-13 3 0 0,0 0 0 0 0,0 0-1 0 0,0 0 1 0 0,0-1 0 0 0,1 1 0 0 0,-1 0-1 0 0,1-1 1 0 0,0 1 0 0 0,0-1-1 0 0,-1 1 1 0 0,2-1 0 0 0,-1 0-1 0 0,0 0 1 0 0,0 0 0 0 0,1 0 0 0 0,-1 0-1 0 0,1 0 1 0 0,0-1 0 0 0,-1 1-1 0 0,1-1 1 0 0,0 0 0 0 0,0 0 0 0 0,0 0-1 0 0,0 0 1 0 0,0 0 0 0 0,0-1-1 0 0,0 1 1 0 0,1-1-3 0 0,90 4 784 0 0,-79-7-649 0 0,1-2 0 0 0,-1 0 0 0 0,-1 0 0 0 0,1-2 0 0 0,-1 1 0 0 0,0-2 0 0 0,0 0 0 0 0,-1-1 0 0 0,0 0 0 0 0,10-11-135 0 0,33-27 246 0 0,-3-3-1 0 0,-2-3 1 0 0,-3-1 0 0 0,-1-2-1 0 0,8-19-245 0 0,-19 24-51 0 0,-3-2 0 0 0,-2 0 0 0 0,-2-2 0 0 0,17-47 51 0 0,-42 90-19 0 0,1 0 1 0 0,-2 0-1 0 0,0-1 0 0 0,0 1 0 0 0,-1-1 0 0 0,-1 1 1 0 0,0-1-1 0 0,-1 1 0 0 0,0-1 0 0 0,-1 0 19 0 0,0 10-10 0 0,0 1 0 0 0,-1-1 0 0 0,1 1 0 0 0,-1 0 0 0 0,0-1 0 0 0,1 1 0 0 0,-1 0 0 0 0,0 0 0 0 0,0 0 0 0 0,-1 1 0 0 0,1-1 0 0 0,0 0 0 0 0,0 1 0 0 0,-1-1 0 0 0,1 1 0 0 0,-1 0 0 0 0,1 0 0 0 0,-1 0 0 0 0,0 0 0 0 0,1 0 0 0 0,-1 1 0 0 0,0-1 0 0 0,0 1 0 0 0,0-1 0 0 0,1 1 0 0 0,-1 0 0 0 0,0 0 0 0 0,0 1 0 0 0,0-1 0 0 0,1 1 0 0 0,-1-1 0 0 0,0 1 0 0 0,1 0 0 0 0,-1 0 0 0 0,0 0 0 0 0,1 0 0 0 0,-1 0 0 0 0,1 1 0 0 0,0-1 0 0 0,-1 1 0 0 0,1-1 0 0 0,0 1 0 0 0,0 0 0 0 0,0 0 0 0 0,0 0 0 0 0,0 1 10 0 0,-11 7-3 0 0,2 1-1 0 0,-1 1 1 0 0,1 0-1 0 0,1 0 1 0 0,0 1-1 0 0,1 0 1 0 0,0 1 0 0 0,1 0-1 0 0,1 1 1 0 0,0-1-1 0 0,1 1 1 0 0,0 1-1 0 0,2-1 1 0 0,-1 1 0 0 0,1 3 3 0 0,-4 27 11 0 0,3 1 1 0 0,1 0-1 0 0,2 0 1 0 0,3 29-12 0 0,18 126-4 0 0,-19-51 66 0 0,-2-137-897 0 0,8-23-1892 0 0,5-9 1008 0 0,9-4-5246 0 0,-11 14-2740 0 0</inkml:trace>
  <inkml:trace contextRef="#ctx0" brushRef="#br0" timeOffset="-680.875">17920 711 13683 0 0,'0'0'1724'0'0,"0"0"-302"0"0,0 0-91 0 0,0 0-108 0 0,0 0-172 0 0,0 0-212 0 0,0 0-241 0 0,0 0-183 0 0,0 0-135 0 0,0 0-93 0 0,0 0-75 0 0,-30 34-60 0 0,-92 102-19 0 0,84-75-40 0 0,39-52-4 0 0,-2-6 9 0 0,1-1 0 0 0,0 1 1 0 0,0 0-1 0 0,0 0 1 0 0,0 0-1 0 0,1 0 1 0 0,-1 0-1 0 0,1 0 0 0 0,-1 0 1 0 0,1-1-1 0 0,0 1 1 0 0,0 0-1 0 0,1-1 1 0 0,-1 1-1 0 0,0-1 1 0 0,1 1-1 0 0,0-1 0 0 0,-1 1 1 0 0,1-1-1 0 0,0 0 1 0 0,0 0-1 0 0,1 0 1 0 0,-1 0-1 0 0,0 0 0 0 0,0-1 1 0 0,1 1-1 0 0,-1-1 1 0 0,1 1-1 0 0,0-1 1 0 0,-1 0-1 0 0,1 0 0 0 0,0 0 1 0 0,0 0-1 0 0,-1-1 1 0 0,1 1-1 0 0,0-1 1 0 0,0 0-1 0 0,0 1 0 0 0,0-1 1 0 0,1-1 1 0 0,10 2 163 0 0,1-2 0 0 0,-1 0 0 0 0,0 0 0 0 0,0-1 0 0 0,0-1 0 0 0,0-1 0 0 0,0 0 0 0 0,-1 0 0 0 0,0-2 1 0 0,1 1-1 0 0,-2-2 0 0 0,1 0 0 0 0,-1 0 0 0 0,0-1 0 0 0,-1 0 0 0 0,0-1 0 0 0,2-2-163 0 0,15-15 411 0 0,-1-2 1 0 0,-1 0-1 0 0,-1-2 1 0 0,-2 0-1 0 0,16-28-411 0 0,-23 35 7 0 0,-1-2 0 0 0,-1 0-1 0 0,-1 0 1 0 0,-1-1 0 0 0,-1-1 0 0 0,-2 0 0 0 0,0 0 0 0 0,-2-1-1 0 0,-1 0 1 0 0,-1-1 0 0 0,-2 1 0 0 0,-1-1 0 0 0,-1 1 0 0 0,-1-1-1 0 0,-2 0 1 0 0,-3-15-7 0 0,3 33-30 0 0,-1 0 0 0 0,-1 1 1 0 0,0 0-1 0 0,0-1 0 0 0,-1 2 0 0 0,0-1 0 0 0,-1 0 0 0 0,0 1 0 0 0,0 0 0 0 0,-1 1 1 0 0,0-1-1 0 0,-2 0 30 0 0,6 6-16 0 0,0 0 0 0 0,0 1 0 0 0,0-1 1 0 0,-1 1-1 0 0,1-1 0 0 0,-1 1 1 0 0,0 0-1 0 0,0 0 0 0 0,1 1 0 0 0,-1-1 1 0 0,-1 1-1 0 0,1 0 0 0 0,0 0 1 0 0,0 0-1 0 0,0 1 0 0 0,0-1 0 0 0,-1 1 1 0 0,1 0-1 0 0,0 0 0 0 0,0 1 1 0 0,-1-1-1 0 0,1 1 0 0 0,0 0 0 0 0,0 0 1 0 0,0 0-1 0 0,0 0 0 0 0,0 1 1 0 0,0 0-1 0 0,0 0 0 0 0,1 0 0 0 0,-1 0 1 0 0,-1 2 15 0 0,-7 5-3 0 0,0 0 1 0 0,1 1 0 0 0,1 0-1 0 0,0 0 1 0 0,0 2-1 0 0,1-1 1 0 0,0 1 0 0 0,1 0-1 0 0,0 1 1 0 0,1-1 0 0 0,1 2-1 0 0,0-1 1 0 0,1 1-1 0 0,0-1 1 0 0,1 2 0 0 0,0 3 2 0 0,-5 25 50 0 0,3 0-1 0 0,1 0 1 0 0,3 1 0 0 0,2 39-50 0 0,3-52 29 0 0,2 0 1 0 0,1-1-1 0 0,1 1 0 0 0,2-2 0 0 0,0 1 0 0 0,3-1 0 0 0,0-1 1 0 0,2 0-1 0 0,0-1 0 0 0,2 0 0 0 0,1-1 0 0 0,2-1 1 0 0,0-1-1 0 0,1-1 0 0 0,2 0 0 0 0,0-2 0 0 0,1 0 1 0 0,1-1-30 0 0,64 35-571 0 0,-47-47-8838 0 0,-36-8-2603 0 0</inkml:trace>
  <inkml:trace contextRef="#ctx0" brushRef="#br0" timeOffset="-6264.448">12489 623 6729 0 0,'0'0'2297'0'0,"0"0"-370"0"0,0 0-139 0 0,0 0 54 0 0,0 0-35 0 0,0 0-217 0 0,0 0-354 0 0,0 0-345 0 0,0 0-244 0 0,0 0-126 0 0,0 0-54 0 0,0 0 1 0 0,0 0 19 0 0,13-13-10 0 0,42-40-2 0 0,37-1 1023 0 0,-89 53-1466 0 0,1 1 0 0 0,-1-1 0 0 0,1 1 0 0 0,-1 0 0 0 0,1 0 0 0 0,-1 0 0 0 0,1 1 0 0 0,0-1 1 0 0,-1 1-1 0 0,1 0 0 0 0,-1 0 0 0 0,0 0 0 0 0,1 0 0 0 0,-1 1 0 0 0,0-1 0 0 0,0 1 0 0 0,0 0 0 0 0,0 0 1 0 0,0 0-1 0 0,0 0 0 0 0,0 1 0 0 0,-1-1 0 0 0,1 1 0 0 0,-1-1 0 0 0,0 1 0 0 0,0 0 0 0 0,0 0 0 0 0,0 0 0 0 0,0 0 1 0 0,0 0-1 0 0,-1 1 0 0 0,0-1 0 0 0,0 0 0 0 0,0 1 0 0 0,0-1 0 0 0,0 1 0 0 0,-1-1 0 0 0,1 1 0 0 0,-1-1 0 0 0,0 1 1 0 0,0 0-1 0 0,0-1 0 0 0,-1 1 0 0 0,1-1 0 0 0,-1 1 0 0 0,0 1-32 0 0,-1 33 73 0 0,-2 1 0 0 0,-2-1 0 0 0,-1 0 0 0 0,-2 0 0 0 0,-1-1-1 0 0,-3 0 1 0 0,0-1 0 0 0,-3-1 0 0 0,-4 6-73 0 0,-57 91 19 0 0,77-132 3 0 0,0 0 0 0 0,0-1 0 0 0,0 1 0 0 0,0 0 0 0 0,0-1 1 0 0,-1 1-1 0 0,1 0 0 0 0,0 0 0 0 0,0-1 0 0 0,0 1 0 0 0,0 0 0 0 0,-1 0 0 0 0,1-1 1 0 0,0 1-1 0 0,0 0 0 0 0,-1 0 0 0 0,1 0 0 0 0,0 0 0 0 0,0-1 0 0 0,-1 1 0 0 0,1 0 0 0 0,0 0 1 0 0,0 0-1 0 0,-1 0 0 0 0,1 0 0 0 0,0 0 0 0 0,-1 0 0 0 0,1 0 0 0 0,0 0 0 0 0,-1 0 1 0 0,1 0-1 0 0,0 0 0 0 0,-1 0 0 0 0,1 0 0 0 0,0 0 0 0 0,0 0 0 0 0,-1 0 0 0 0,1 0 1 0 0,0 0-1 0 0,-1 0 0 0 0,1 0 0 0 0,0 0 0 0 0,0 1 0 0 0,-1-1-22 0 0,1-11-8 0 0,3-3 28 0 0,1-1 0 0 0,0 0 0 0 0,1 1 0 0 0,0 0-1 0 0,1 0 1 0 0,1 0 0 0 0,0 1 0 0 0,1 0 0 0 0,0 0-1 0 0,1 1 1 0 0,1 0 0 0 0,0 0 0 0 0,0 1-20 0 0,10-16 6 0 0,1 1 0 0 0,0 0 0 0 0,2 2 0 0 0,1 1 0 0 0,1 1 1 0 0,1 0-1 0 0,0 3 0 0 0,2 0 0 0 0,0 1 0 0 0,23-9-6 0 0,-50 26-2 0 0,0 0-1 0 0,1-1 0 0 0,-1 1 1 0 0,1 0-1 0 0,-1 0 1 0 0,1 0-1 0 0,-1 0 1 0 0,1 1-1 0 0,0-1 1 0 0,0 0-1 0 0,-1 1 1 0 0,1-1-1 0 0,0 1 0 0 0,0 0 1 0 0,0-1-1 0 0,-1 1 1 0 0,1 0-1 0 0,0 0 1 0 0,0 0-1 0 0,0 1 1 0 0,0-1-1 0 0,-1 0 0 0 0,1 1 1 0 0,0-1-1 0 0,0 1 1 0 0,-1-1-1 0 0,1 1 1 0 0,0 0-1 0 0,-1 0 1 0 0,1 0-1 0 0,0 0 1 0 0,-1 0-1 0 0,1 0 0 0 0,-1 0 1 0 0,0 0-1 0 0,1 1 1 0 0,-1-1-1 0 0,0 0 1 0 0,0 1-1 0 0,0-1 1 0 0,0 1-1 0 0,0-1 1 0 0,0 1-1 0 0,0 0 0 0 0,-1-1 1 0 0,1 1-1 0 0,0 0 1 0 0,-1 0-1 0 0,0 0 1 0 0,1-1-1 0 0,-1 1 1 0 0,0 0-1 0 0,0 0 0 0 0,0 0 1 0 0,0 0-1 0 0,0 1 3 0 0,-3 21 15 0 0,0 0-1 0 0,-2 0 0 0 0,-1 0 0 0 0,0 0 0 0 0,-2-1 0 0 0,-1 0 0 0 0,0 0 0 0 0,-2-1 0 0 0,-4 5-14 0 0,-18 44 21 0 0,-6 31-49 0 0,39-102 27 0 0,0 0-1 0 0,1 0 0 0 0,-1-1 1 0 0,0 1-1 0 0,0 0 0 0 0,1 0 0 0 0,-1 0 1 0 0,0 0-1 0 0,0 0 0 0 0,1 0 0 0 0,-1 0 1 0 0,0 0-1 0 0,0 0 0 0 0,1 0 1 0 0,-1 0-1 0 0,0 0 0 0 0,0 1 0 0 0,0-1 1 0 0,1 0-1 0 0,-1 0 0 0 0,0 0 0 0 0,0 0 1 0 0,0 0-1 0 0,1 0 0 0 0,-1 0 0 0 0,0 1 1 0 0,0-1-1 0 0,0 0 0 0 0,1 0 1 0 0,-1 0-1 0 0,0 1 0 0 0,0-1 0 0 0,0 0 1 0 0,0 0-1 0 0,0 0 0 0 0,0 1 0 0 0,1-1 1 0 0,-1 0-1 0 0,0 0 0 0 0,0 0 1 0 0,0 1-1 0 0,0-1 0 0 0,0 0 0 0 0,0 0 1 0 0,0 1-1 0 0,0-1 0 0 0,0 0 0 0 0,0 0 1 0 0,0 1-1 0 0,0-1 0 0 0,0 0 2 0 0,18-19 67 0 0,-17 17-67 0 0,295-331 173 0 0,-165 225-145 0 0,-130 108-30 0 0,0-1-1 0 0,0 1 1 0 0,0 0-1 0 0,0-1 0 0 0,0 1 1 0 0,0 0-1 0 0,0 0 1 0 0,1-1-1 0 0,-1 1 0 0 0,0 0 1 0 0,0 0-1 0 0,0 0 0 0 0,0 0 1 0 0,0 1-1 0 0,0-1 1 0 0,0 0-1 0 0,0 0 0 0 0,0 0 1 0 0,0 1-1 0 0,0-1 1 0 0,0 1-1 0 0,0-1 0 0 0,0 1 1 0 0,0-1-1 0 0,0 1 0 0 0,0 0 1 0 0,0-1-1 0 0,-1 1 1 0 0,1 0-1 0 0,0-1 0 0 0,0 1 1 0 0,-1 0-1 0 0,1 0 0 0 0,-1 0 1 0 0,1 0-1 0 0,-1 0 1 0 0,1 0-1 0 0,-1 0 0 0 0,1 0 1 0 0,-1 0-1 0 0,0 0 1 0 0,1 0-1 0 0,-1 0 0 0 0,0 0 1 0 0,0 0-1 0 0,0 0 0 0 0,0 0 1 0 0,0 0-1 0 0,0 0 1 0 0,0 0-1 0 0,0 0 0 0 0,-1 0 1 0 0,1 0-1 0 0,0 1 1 0 0,0-1-1 0 0,-1 0 0 0 0,1 0 1 0 0,-1-1-1 0 0,1 1 0 0 0,-1 0 1 0 0,1 0-1 0 0,-1 0 1 0 0,0 0-1 0 0,0 0 3 0 0,1 13 30 0 0,-2 6-16 0 0,-1 0 0 0 0,0 0 0 0 0,-1 0 0 0 0,-2 0-1 0 0,0-1 1 0 0,-6 15-14 0 0,-21 81-34 0 0,15-35-547 0 0,17-79-234 0 0,0 4 759 0 0,1-3-4345 0 0,0-2-4705 0 0,2 0-2121 0 0</inkml:trace>
  <inkml:trace contextRef="#ctx0" brushRef="#br0" timeOffset="-5799.663">13712 763 13691 0 0,'0'0'1972'0'0,"0"0"-311"0"0,0 0-96 0 0,0 0 13 0 0,0 0-163 0 0,0 0-247 0 0,0 0-258 0 0,0 0-247 0 0,0 0-154 0 0,0 0-101 0 0,0 0-73 0 0,0 0-84 0 0,0 0-21 0 0,-11-4-18 0 0,-34-12-49 0 0,-6 31 177 0 0,41-9-287 0 0,-6 4-35 0 0,1 1-1 0 0,-1 0 0 0 0,2 1 0 0 0,0 0 0 0 0,0 1 0 0 0,1 1 1 0 0,1 0-1 0 0,0 1 0 0 0,1 1 0 0 0,1-1 0 0 0,0 1 0 0 0,1 1 1 0 0,1 0-1 0 0,0 0 0 0 0,-2 11-17 0 0,3 72-124 0 0,9-97 135 0 0,1-1 1 0 0,-1 1-1 0 0,0 0 1 0 0,1-1-1 0 0,0 0 1 0 0,-1 1-1 0 0,1-1 1 0 0,0 0-1 0 0,0 0 0 0 0,0-1 1 0 0,0 1-1 0 0,1-1 1 0 0,-1 1-1 0 0,0-1 1 0 0,1 0-1 0 0,-1 0 1 0 0,1 0-1 0 0,-1-1 1 0 0,1 0-1 0 0,-1 1 1 0 0,1-1-1 0 0,-1 0 0 0 0,1 0 1 0 0,0-1-1 0 0,-1 1 1 0 0,1-1-1 0 0,-1 0 1 0 0,0 0-1 0 0,1 0 1 0 0,-1 0-1 0 0,0-1 1 0 0,1 1-1 0 0,-1-1 1 0 0,0 0-1 0 0,0 0 0 0 0,0 0 1 0 0,1-2-12 0 0,25-16 135 0 0,-1-2 1 0 0,-1-1 0 0 0,-1-1-1 0 0,-1-1 1 0 0,-1-1-1 0 0,-1-1 1 0 0,-2-2-1 0 0,12-21-135 0 0,1 17 63 0 0,-22 73-289 0 0,-10 24 161 0 0,-3-54 35 0 0,1 0-1 0 0,0 1 0 0 0,0-1 1 0 0,1 0-1 0 0,0 1 0 0 0,1-1 0 0 0,0 0 1 0 0,1 0-1 0 0,0 0 0 0 0,5 9 31 0 0,2 0-197 0 0,-9-15 58 0 0,0-1-1 0 0,0 0 1 0 0,0 0-1 0 0,1 0 0 0 0,-1 0 1 0 0,1 0-1 0 0,0-1 1 0 0,-1 1-1 0 0,1 0 1 0 0,1-1-1 0 0,-1 1 1 0 0,0-1-1 0 0,1 0 1 0 0,-1 0-1 0 0,1 0 0 0 0,-1 0 1 0 0,1 0-1 0 0,0 0 1 0 0,0-1-1 0 0,0 0 1 0 0,0 1-1 0 0,0-1 1 0 0,0 0-1 0 0,1 0 1 0 0,-1-1-1 0 0,0 1 1 0 0,3-1 139 0 0,32-5-4685 0 0,-22 1-143 0 0,-10 2 2415 0 0,5-1-8632 0 0</inkml:trace>
  <inkml:trace contextRef="#ctx0" brushRef="#br0" timeOffset="-5419.538">14347 796 14147 0 0,'0'0'2030'0'0,"0"0"-397"0"0,0 0-263 0 0,0 0-223 0 0,0 0-181 0 0,0 0-153 0 0,0 0-146 0 0,0 0-102 0 0,0 0-74 0 0,0 0-85 0 0,0 0-76 0 0,0 0-80 0 0,-32 6-48 0 0,-98 20-30 0 0,78-6 84 0 0,52-20-251 0 0,-1 0-2 0 0,-1 0 0 0 0,1 0 0 0 0,0 1 0 0 0,0-1 0 0 0,-1 1 0 0 0,1-1 0 0 0,0 0 0 0 0,0 1 1 0 0,0 0-1 0 0,0-1 0 0 0,0 1 0 0 0,0 0 0 0 0,0 0 0 0 0,0-1 0 0 0,0 1 0 0 0,0 0 0 0 0,0 0 0 0 0,0 0 0 0 0,1 0 0 0 0,-1 0 0 0 0,0 0 0 0 0,1 0 0 0 0,-1 1 0 0 0,1-1 0 0 0,-1 0 0 0 0,1 0 1 0 0,-1 0-1 0 0,1 1 0 0 0,0-1 0 0 0,0 0 0 0 0,0 0 0 0 0,-1 1 0 0 0,1-1 0 0 0,0 0 0 0 0,1 0 0 0 0,-1 1 0 0 0,0-1 0 0 0,0 0 0 0 0,0 0 0 0 0,1 1 0 0 0,-1-1 0 0 0,1 0 0 0 0,-1 0-3 0 0,64 23-9 0 0,-54-22 20 0 0,-1 1 0 0 0,0-1 0 0 0,0 1 0 0 0,0 1 0 0 0,0 0 0 0 0,0 0 0 0 0,-1 1-1 0 0,0 0 1 0 0,0 0 0 0 0,0 1 0 0 0,-1 0 0 0 0,0 0 0 0 0,0 1 0 0 0,0 0 0 0 0,4 6-11 0 0,-1 44 382 0 0,-11-52-319 0 0,0 0 0 0 0,0 0 0 0 0,-1 0 1 0 0,1 0-1 0 0,-1 0 0 0 0,0 0 1 0 0,-1 0-1 0 0,1-1 0 0 0,-1 1 1 0 0,0-1-1 0 0,0 0 0 0 0,0 0 1 0 0,-1 0-1 0 0,0 0 0 0 0,-2 2-63 0 0,-3 2 13 0 0,0-2 0 0 0,-1 1-1 0 0,0-2 1 0 0,0 1 0 0 0,0-1 0 0 0,0-1-1 0 0,-1 0 1 0 0,1 0 0 0 0,-1-1 0 0 0,0 0-1 0 0,0-1 1 0 0,-1 0 0 0 0,1-1 0 0 0,0 0-1 0 0,-1-1 1 0 0,1 0 0 0 0,0-1-1 0 0,-1 0-12 0 0,10 1-132 0 0,0-1-1 0 0,1 1 0 0 0,-1 0 0 0 0,1-1 0 0 0,-1 1 0 0 0,1-1 0 0 0,-1 1 0 0 0,1-1 0 0 0,-1 1 0 0 0,1-1 1 0 0,-1 0-1 0 0,1 0 0 0 0,0 0 0 0 0,-1 0 0 0 0,1 0 0 0 0,0 0 0 0 0,0 0 0 0 0,0-1 0 0 0,0 1 0 0 0,0 0 1 0 0,0-1-1 0 0,0 1 0 0 0,0 0 0 0 0,1-1 0 0 0,-1 1 0 0 0,0-1 0 0 0,1 1 0 0 0,-1-1 0 0 0,1-1 133 0 0,-3-29-10777 0 0,4 27 8177 0 0,-1 0-7465 0 0</inkml:trace>
  <inkml:trace contextRef="#ctx0" brushRef="#br0" timeOffset="-5021.59">14765 689 10778 0 0,'0'0'4419'0'0,"0"0"-2047"0"0,0 0-625 0 0,0 0 0 0 0,0 0-140 0 0,0 0-245 0 0,0 0-345 0 0,0 0-327 0 0,0 0-194 0 0,0 0-147 0 0,0 0-86 0 0,0 0-58 0 0,0 0-73 0 0,-17 5-10 0 0,-104 42 146 0 0,115-46-278 0 0,1 1-1 0 0,-1 0 1 0 0,1 0 0 0 0,0 0-1 0 0,-1 1 1 0 0,1 0 0 0 0,0 0 0 0 0,1 0-1 0 0,-1 0 1 0 0,0 1 0 0 0,1 0 0 0 0,0 0-1 0 0,0 0 1 0 0,0 0 0 0 0,1 1-1 0 0,-1 0 1 0 0,1-1 0 0 0,0 1 0 0 0,0 1-1 0 0,1-1 1 0 0,-1 0 0 0 0,1 0-1 0 0,0 1 1 0 0,1 0 0 0 0,-1-1 0 0 0,1 1-1 0 0,1 0 1 0 0,-1-1 0 0 0,1 1-1 0 0,-1 0 1 0 0,2 3 10 0 0,62 57-232 0 0,-43-51 208 0 0,-17-13 33 0 0,-1-1 0 0 0,0 1 0 0 0,1-1-1 0 0,-1 1 1 0 0,0 0 0 0 0,0 0 0 0 0,0 0 0 0 0,0 1-1 0 0,0-1 1 0 0,0 0 0 0 0,-1 1 0 0 0,1-1 0 0 0,-1 1-1 0 0,1-1 1 0 0,-1 1 0 0 0,0 0 0 0 0,0 0 0 0 0,-1-1-1 0 0,1 1 1 0 0,0 0 0 0 0,-1 0 0 0 0,0 0 0 0 0,1 0-1 0 0,-1 0 1 0 0,0 0 0 0 0,-1-1 0 0 0,1 1 0 0 0,0 0-1 0 0,-1 0 1 0 0,0 0 0 0 0,0 0 0 0 0,0-1 0 0 0,0 1-1 0 0,0 0 1 0 0,0-1 0 0 0,-1 1 0 0 0,1-1 0 0 0,-1 1-1 0 0,1-1 1 0 0,-3 2-9 0 0,-52 41 178 0 0,-43 5-85 0 0,57-42-1321 0 0,43-23-5498 0 0,6 8 1350 0 0,-2 3-5771 0 0</inkml:trace>
  <inkml:trace contextRef="#ctx0" brushRef="#br0" timeOffset="-4607.617">14835 988 9882 0 0,'0'0'3900'0'0,"0"0"-1728"0"0,0 0-470 0 0,0 0-49 0 0,0 0-119 0 0,0 0-162 0 0,0 0-213 0 0,0 0-222 0 0,0 0-184 0 0,32-5-134 0 0,99-14-116 0 0,-49-6 203 0 0,-64 15-528 0 0,-13 7-135 0 0,-1 2-5 0 0,0 0-1 0 0,0 0 1 0 0,-1-1-1 0 0,1 0 0 0 0,0 0 1 0 0,-1 0-1 0 0,1 0 1 0 0,-1 0-1 0 0,0 0 0 0 0,0-1 1 0 0,0 0-1 0 0,0 0 1 0 0,0 0-1 0 0,0 0 1 0 0,-1 0-1 0 0,1 0 0 0 0,-1-1 1 0 0,0 1-1 0 0,0-1 1 0 0,0 0-1 0 0,-1 1 0 0 0,1-1 1 0 0,-1 0-1 0 0,0 0 1 0 0,0 0-1 0 0,0 0 0 0 0,-1-1-37 0 0,-2 2-42 0 0,-1 0 0 0 0,0 1 0 0 0,1 0 0 0 0,-1 0 0 0 0,0 0 0 0 0,0 0 0 0 0,0 0 0 0 0,-1 0 0 0 0,1 1 0 0 0,0 0 0 0 0,-1 0 0 0 0,1 0 0 0 0,-1 0 0 0 0,1 0 0 0 0,-1 0 0 0 0,1 1 0 0 0,-1 0 0 0 0,0 0 0 0 0,1 0 0 0 0,-2 0 42 0 0,-6-1-141 0 0,0 1 0 0 0,0 1 0 0 0,0-1 0 0 0,0 2 0 0 0,0-1 0 0 0,0 2 0 0 0,0-1 0 0 0,1 1 0 0 0,0 1 0 0 0,-1 0 0 0 0,1 0 141 0 0,-1 1-76 0 0,0 0 1 0 0,0 0-1 0 0,1 1 0 0 0,0 0 0 0 0,0 1 1 0 0,0 0-1 0 0,1 0 0 0 0,0 1 0 0 0,1 0 1 0 0,-1 1-1 0 0,2 0 0 0 0,-1 0 0 0 0,1 1 1 0 0,1 0-1 0 0,0 0 0 0 0,0 1 0 0 0,1-1 1 0 0,0 1-1 0 0,1 0 0 0 0,0 1 0 0 0,1-1 1 0 0,0 1-1 0 0,1-1 0 0 0,0 1 0 0 0,0 1 76 0 0,3-8 3 0 0,0-2-1 0 0,0 1 1 0 0,1 0-1 0 0,-1 0 1 0 0,1 0 0 0 0,0 0-1 0 0,0-1 1 0 0,0 1-1 0 0,0-1 1 0 0,1 0-1 0 0,-1 1 1 0 0,1-1-1 0 0,0 0 1 0 0,0-1-1 0 0,0 1 1 0 0,0 0-1 0 0,0-1 1 0 0,1 0-1 0 0,-1 0 1 0 0,1 0-1 0 0,0 0 1 0 0,-1 0-1 0 0,1-1 1 0 0,0 1-1 0 0,0-1 1 0 0,0 0-1 0 0,1 0-2 0 0,114 5 166 0 0,-99-11-291 0 0,-1-1 1 0 0,0 0 0 0 0,0-2-1 0 0,-1 0 1 0 0,0-1 0 0 0,0-1-1 0 0,2-3 125 0 0,-5 5-249 0 0,97-63-4386 0 0,-5-6-5284 0 0,-61 44 4260 0 0,-26 20 2920 0 0</inkml:trace>
  <inkml:trace contextRef="#ctx0" brushRef="#br0" timeOffset="-4251.607">15595 759 4457 0 0,'0'0'4401'0'0,"0"0"-687"0"0,0 0-973 0 0,0 0-852 0 0,0 0-544 0 0,0 0-273 0 0,0 0-120 0 0,0 0-66 0 0,0 0-69 0 0,0 0-74 0 0,0 0-107 0 0,0 0-88 0 0,-24 11-48 0 0,-72 32-78 0 0,32-8 658 0 0,62-34-1068 0 0,0 0-1 0 0,0 0 1 0 0,1 0 0 0 0,-1 1 0 0 0,1-1-1 0 0,-1 0 1 0 0,1 1 0 0 0,0-1 0 0 0,-1 1 0 0 0,1-1-1 0 0,0 1 1 0 0,0-1 0 0 0,0 1 0 0 0,0 0-1 0 0,0 0 1 0 0,1 0 0 0 0,-1-1 0 0 0,0 1-1 0 0,1 0 1 0 0,0 0 0 0 0,-1 0 0 0 0,1 0-1 0 0,0 0 1 0 0,0 0 0 0 0,0 0 0 0 0,0 0-1 0 0,0 0 1 0 0,0 0 0 0 0,1 0 0 0 0,-1 0-1 0 0,1 0 1 0 0,-1-1 0 0 0,1 1 0 0 0,0 0 0 0 0,0 0-1 0 0,0 0 1 0 0,0-1 0 0 0,0 1 0 0 0,0 0-1 0 0,0-1 1 0 0,0 1 0 0 0,1-1 0 0 0,-1 0-1 0 0,0 1 1 0 0,1-1 0 0 0,0 0 0 0 0,-1 0-1 0 0,1 0 1 0 0,0 0 0 0 0,-1 0 0 0 0,1 0-1 0 0,0 0 1 0 0,0-1 0 0 0,0 1 0 0 0,1 0-12 0 0,29 12 103 0 0,82 45 422 0 0,-110-55-470 0 0,0 0 1 0 0,0 0-1 0 0,-1 1 0 0 0,1-1 1 0 0,-1 1-1 0 0,0 0 0 0 0,0 0 1 0 0,0 0-1 0 0,-1 0 0 0 0,0 0 1 0 0,1 1-1 0 0,-1-1 0 0 0,-1 1 1 0 0,1-1-1 0 0,-1 1 0 0 0,0 0 1 0 0,0-1-1 0 0,0 1 0 0 0,0 0 1 0 0,-1 0-1 0 0,0 0 0 0 0,0 0 1 0 0,0 0-1 0 0,-1 2-55 0 0,-2-1 49 0 0,0-1 1 0 0,0 0-1 0 0,0 0 0 0 0,-1 0 1 0 0,1 0-1 0 0,-1 0 0 0 0,0-1 1 0 0,-1 1-1 0 0,1-1 0 0 0,-1-1 1 0 0,0 1-1 0 0,0 0 0 0 0,0-1 0 0 0,0 0 1 0 0,-1 0-1 0 0,1-1 0 0 0,-1 0 1 0 0,1 0-1 0 0,-1 0 0 0 0,-2 0-49 0 0,-13 8 52 0 0,4-3-54 0 0,-1 0 0 0 0,0-1 1 0 0,0-1-1 0 0,-1-1 0 0 0,0-1 1 0 0,1 0-1 0 0,-5-1 2 0 0,-44 1-2402 0 0,53-6-1298 0 0,7-2-3266 0 0,4 2-5317 0 0</inkml:trace>
  <inkml:trace contextRef="#ctx0" brushRef="#br0" timeOffset="-9342.589">9559 756 7178 0 0,'0'0'1785'0'0,"0"0"-460"0"0,0 0-147 0 0,0 0 180 0 0,0 0 189 0 0,0 0-3 0 0,0 0-199 0 0,0 0-218 0 0,0 0-117 0 0,0 0-48 0 0,0 0-31 0 0,0 0-39 0 0,0 0-104 0 0,20 7-76 0 0,62 22-70 0 0,-79-27-565 0 0,1-1 1 0 0,-1 0 0 0 0,1 0-1 0 0,-1 0 1 0 0,1 0 0 0 0,-1-1-1 0 0,1 1 1 0 0,-1-1-1 0 0,1 0 1 0 0,0 0 0 0 0,-1 0-1 0 0,1 0 1 0 0,-1-1-1 0 0,1 0 1 0 0,-1 0 0 0 0,1 0-1 0 0,-1 0 1 0 0,0 0-1 0 0,1 0 1 0 0,-1-1 0 0 0,0 0-1 0 0,0 0 1 0 0,0 0-1 0 0,0 0 1 0 0,0 0 0 0 0,0 0-1 0 0,-1-1 1 0 0,2 0-78 0 0,3-4 190 0 0,-3 3-128 0 0,-1 0 0 0 0,1 0 0 0 0,-1 0-1 0 0,0 0 1 0 0,-1 0 0 0 0,1-1 0 0 0,-1 0 0 0 0,0 1 0 0 0,0-1-1 0 0,0 0 1 0 0,0 0 0 0 0,-1 0 0 0 0,0 0 0 0 0,0 0 0 0 0,-1 0-1 0 0,1 0 1 0 0,-1-1 0 0 0,0 1 0 0 0,-1 0 0 0 0,1 0 0 0 0,-1 0-1 0 0,-1-4-61 0 0,0 5-27 0 0,0-1-1 0 0,-1 1 0 0 0,0 0 0 0 0,1 0 1 0 0,-2 0-1 0 0,1 0 0 0 0,0 1 0 0 0,-1-1 1 0 0,0 1-1 0 0,1 0 0 0 0,-1 0 0 0 0,0 0 1 0 0,-1 1-1 0 0,1-1 0 0 0,-1 1 0 0 0,1 0 1 0 0,-1 0-1 0 0,1 1 0 0 0,-1-1 1 0 0,0 1-1 0 0,0 0 0 0 0,0 0 0 0 0,0 1 1 0 0,0 0-1 0 0,1-1 0 0 0,-1 2 0 0 0,0-1 1 0 0,0 0-1 0 0,0 1 0 0 0,-4 1 28 0 0,-1 0-26 0 0,1 0 1 0 0,0 0-1 0 0,-1 1 0 0 0,1 1 0 0 0,1-1 1 0 0,-1 1-1 0 0,0 1 0 0 0,1 0 1 0 0,0 0-1 0 0,0 0 0 0 0,0 1 0 0 0,1 0 1 0 0,0 1-1 0 0,0 0 0 0 0,1 0 0 0 0,0 0 1 0 0,0 1-1 0 0,0 0 0 0 0,1 0 0 0 0,0 0 1 0 0,1 1-1 0 0,0-1 0 0 0,0 1 1 0 0,1 0-1 0 0,0 0 0 0 0,1 1 0 0 0,-1 0 26 0 0,3-6 7 0 0,-1 0 0 0 0,1 0 0 0 0,0 1 0 0 0,0-1 0 0 0,0 0 0 0 0,0 1 0 0 0,1-1 0 0 0,0 0 0 0 0,0 0 0 0 0,0 1 0 0 0,0-1 0 0 0,1 0 0 0 0,-1 0 0 0 0,1 0 0 0 0,0-1 0 0 0,0 1 0 0 0,1 0-1 0 0,-1-1 1 0 0,1 1 0 0 0,0-1 0 0 0,0 0 0 0 0,0 0 0 0 0,0 0 0 0 0,0 0 0 0 0,1-1 0 0 0,-1 1 0 0 0,1-1 0 0 0,3 2-7 0 0,8 3 13 0 0,-1 0 0 0 0,1-1 0 0 0,0-1 0 0 0,0 0 0 0 0,0-1 0 0 0,1 0 0 0 0,0-2 0 0 0,-1 1 0 0 0,1-2 0 0 0,0 0 0 0 0,0-1 0 0 0,0-1 0 0 0,0-1 0 0 0,0 0 0 0 0,-1-1 0 0 0,7-1-13 0 0,55-6-3560 0 0,-51 9-1425 0 0,-2 0-4726 0 0,-17 1 1044 0 0</inkml:trace>
  <inkml:trace contextRef="#ctx0" brushRef="#br0" timeOffset="-8418.432">10444 619 10418 0 0,'0'0'3850'0'0,"0"0"-1744"0"0,0 0-607 0 0,0 0 75 0 0,0 0 46 0 0,0 0-144 0 0,0 0-297 0 0,0 0-332 0 0,0 0-259 0 0,0 0-156 0 0,0 0-102 0 0,0 0-90 0 0,0 0-71 0 0,-13 2-9 0 0,-45 4-20 0 0,-22 34 246 0 0,65-29-341 0 0,8-7-39 0 0,0 0-1 0 0,1 0 0 0 0,-1 1 1 0 0,1 0-1 0 0,0 0 1 0 0,0 0-1 0 0,0 1 1 0 0,1 0-1 0 0,-1 0 1 0 0,1 0-1 0 0,1 1 0 0 0,0-1 1 0 0,0 1-1 0 0,0 0 1 0 0,0 0-1 0 0,1 1 1 0 0,1-1-1 0 0,-1 1 1 0 0,1 0-1 0 0,0-1 0 0 0,1 1 1 0 0,0 0-1 0 0,0 0 1 0 0,1 5-6 0 0,2-10 6 0 0,0 0 0 0 0,0 0 1 0 0,0 0-1 0 0,0-1 0 0 0,1 1 1 0 0,0-1-1 0 0,-1 0 0 0 0,1 0 1 0 0,0 0-1 0 0,0 0 0 0 0,0 0 1 0 0,0 0-1 0 0,0-1 0 0 0,1 0 1 0 0,-1 1-1 0 0,0-1 0 0 0,1 0 1 0 0,-1-1-1 0 0,1 1 0 0 0,-1-1 1 0 0,1 1-1 0 0,-1-1 0 0 0,1 0 1 0 0,-1 0-1 0 0,1-1 0 0 0,-1 1 1 0 0,1-1-1 0 0,-1 0 0 0 0,1 0 1 0 0,-1 0-1 0 0,1 0-6 0 0,11-5 80 0 0,0 0-1 0 0,-1 0 1 0 0,0-2 0 0 0,0 1-1 0 0,0-2 1 0 0,-1 0 0 0 0,-1-1-1 0 0,1 0 1 0 0,-1-1 0 0 0,-1 0 0 0 0,0 0-1 0 0,0-2-79 0 0,3-2 79 0 0,40-51 274 0 0,-57 89-397 0 0,-84 207 19 0 0,-60 183-143 0 0,132-365 83 0 0,2 0 1 0 0,2 0-1 0 0,3 1 1 0 0,1 0-1 0 0,2 26 85 0 0,23-31-111 0 0,-12-84 453 0 0,-5 36-343 0 0,1-1 0 0 0,-1 1 0 0 0,1 0 0 0 0,0 0 0 0 0,0 0 0 0 0,1 0 1 0 0,-1 0-1 0 0,1 1 0 0 0,0-1 0 0 0,0 1 0 0 0,0 0 0 0 0,0 0 0 0 0,0 0 0 0 0,1 0 1 0 0,0 0-1 0 0,2-1 1 0 0,4-4-2 0 0,29-24 41 0 0,-26 24-12 0 0,-1-1 0 0 0,-1-1-1 0 0,0 0 1 0 0,0 0-1 0 0,-1-1 1 0 0,-1 0-1 0 0,0-1 1 0 0,0 0-1 0 0,0-2-26 0 0,-5 3 32 0 0,0 0 0 0 0,-1 0 0 0 0,0 0 0 0 0,-1 0 0 0 0,0-1 0 0 0,-1 1 1 0 0,-1-1-1 0 0,1 1 0 0 0,-2-1 0 0 0,0 1 0 0 0,-1-6-32 0 0,0 7-7 0 0,0 0 0 0 0,-1-1-1 0 0,-1 1 1 0 0,0 0 0 0 0,0 1 0 0 0,-1-1 0 0 0,0 1 0 0 0,-1 0 0 0 0,0 0 0 0 0,0 1 0 0 0,-1 0 0 0 0,0 0 0 0 0,0 0 0 0 0,-1 1 0 0 0,0 0 0 0 0,-1 0 0 0 0,1 1 0 0 0,-1 0 0 0 0,0 1 0 0 0,-1 0 0 0 0,1 0 0 0 0,-1 1 0 0 0,0 0 0 0 0,0 1 0 0 0,0 0 0 0 0,0 1 0 0 0,-1 0 0 0 0,1 0 0 0 0,-1 1 0 0 0,0 1 0 0 0,0-1 7 0 0,-55 5-235 0 0,66-4 215 0 0,0 0-33 0 0,15-1-115 0 0,161-57-40 0 0,-162 54-255 0 0,87-22-1727 0 0,-66 21-1744 0 0,-1 3-3679 0 0,-23 2-3740 0 0</inkml:trace>
  <inkml:trace contextRef="#ctx0" brushRef="#br0" timeOffset="-8087.903">10748 803 10554 0 0,'0'0'2103'0'0,"0"0"-388"0"0,0 0-82 0 0,0 0 28 0 0,0 0-72 0 0,0 0-240 0 0,0 0-276 0 0,0 0-244 0 0,0 0-197 0 0,0 0-130 0 0,0 0-126 0 0,0 0-113 0 0,0 0-55 0 0,-6 10-35 0 0,3-5-157 0 0,-2 2 31 0 0,1 0 1 0 0,0 1 0 0 0,0-1-1 0 0,0 1 1 0 0,1 0 0 0 0,0 0-1 0 0,1 0 1 0 0,0 1 0 0 0,0-1-1 0 0,1 0 1 0 0,0 2-48 0 0,0-6 22 0 0,1-1 0 0 0,0 1 0 0 0,0-1 1 0 0,0 1-1 0 0,1 0 0 0 0,-1-1 0 0 0,1 1 0 0 0,0 0 0 0 0,0-1 0 0 0,0 0 0 0 0,1 1 1 0 0,-1-1-1 0 0,1 0 0 0 0,0 1 0 0 0,0-1 0 0 0,0 0 0 0 0,0 0 0 0 0,0 0 1 0 0,1-1-1 0 0,-1 1 0 0 0,1-1 0 0 0,0 1 0 0 0,-1-1 0 0 0,1 0 0 0 0,0 0 0 0 0,1 0 1 0 0,-1 0-1 0 0,0-1 0 0 0,1 1 0 0 0,-1-1 0 0 0,0 0 0 0 0,3 1-22 0 0,1-1 113 0 0,-1 0-1 0 0,1-1 0 0 0,0 0 1 0 0,-1 0-1 0 0,1-1 0 0 0,-1 1 0 0 0,1-1 1 0 0,-1-1-1 0 0,1 1 0 0 0,-1-1 1 0 0,0 0-1 0 0,0-1 0 0 0,0 1 1 0 0,0-1-1 0 0,0-1 0 0 0,-1 1 1 0 0,1-1-1 0 0,-1 0 0 0 0,0 0 1 0 0,0 0-1 0 0,2-2-112 0 0,4-6 126 0 0,1 0 1 0 0,-1 0-1 0 0,-1-1 1 0 0,-1 0-1 0 0,0-1 0 0 0,0 0 1 0 0,-1-1-1 0 0,0-2-126 0 0,28-93-40 0 0,-35 108-5450 0 0,-2 11-1118 0 0,1-1-5027 0 0</inkml:trace>
  <inkml:trace contextRef="#ctx0" brushRef="#br0" timeOffset="-7426.657">11414 774 17812 0 0,'0'0'1734'0'0,"0"0"-452"0"0,0 0-216 0 0,0 0-114 0 0,0 0-178 0 0,0 0-224 0 0,0 0-171 0 0,0 0-129 0 0,0 0-50 0 0,0 0-7 0 0,0 0-25 0 0,0 0-32 0 0,-31 21-29 0 0,-99 67-26 0 0,47-10 49 0 0,81-77-132 0 0,1 0 0 0 0,-1 0 0 0 0,1-1 0 0 0,-1 1 0 0 0,1 1 0 0 0,0-1 0 0 0,0 0 1 0 0,-1 0-1 0 0,1 0 0 0 0,0 1 0 0 0,0-1 0 0 0,0 0 0 0 0,0 1 0 0 0,1-1 1 0 0,-1 1-1 0 0,0-1 0 0 0,1 1 0 0 0,-1-1 0 0 0,1 1 0 0 0,-1 0 0 0 0,1-1 1 0 0,0 1-1 0 0,-1 0 0 0 0,1-1 0 0 0,0 1 0 0 0,0 0 0 0 0,0-1 0 0 0,1 1 1 0 0,-1 0-1 0 0,0-1 0 0 0,0 1 0 0 0,1 0 0 0 0,-1-1 0 0 0,1 1 0 0 0,0-1 1 0 0,-1 1-1 0 0,1-1 0 0 0,0 1 0 0 0,0-1 0 0 0,0 1 0 0 0,0-1 0 0 0,0 0 0 0 0,1 1 2 0 0,13-3 87 0 0,0-1-1 0 0,0 0 0 0 0,0-1 0 0 0,0 0 0 0 0,0-1 0 0 0,-1-1 1 0 0,0 0-1 0 0,0-1 0 0 0,0-1 0 0 0,-1 0 0 0 0,1-1 0 0 0,-2 0 0 0 0,1-1 1 0 0,-1 0-1 0 0,-1-1 0 0 0,0-1 0 0 0,0 1 0 0 0,-1-2 0 0 0,0 0-86 0 0,41-33 180 0 0,-45 39-113 0 0,-6 7-79 0 0,0-1 1 0 0,0 1-1 0 0,0-1 0 0 0,0 1 1 0 0,0-1-1 0 0,1 0 0 0 0,-1 1 1 0 0,0-1-1 0 0,0 1 0 0 0,0-1 1 0 0,0 0-1 0 0,1 1 0 0 0,-1-1 1 0 0,0 1-1 0 0,0-1 1 0 0,1 0-1 0 0,-1 1 0 0 0,0-1 1 0 0,1 0-1 0 0,-1 0 0 0 0,0 1 1 0 0,1-1-1 0 0,-1 0 0 0 0,0 0 1 0 0,1 1-1 0 0,-1-1 0 0 0,1 0 1 0 0,-1 0-1 0 0,0 0 0 0 0,1 0 1 0 0,-1 1-1 0 0,1-1 0 0 0,-1 0 1 0 0,1 0-1 0 0,-1 0 1 0 0,0 0-1 0 0,1 0 0 0 0,-1 0 1 0 0,1 0-1 0 0,-1 0 0 0 0,1-1 1 0 0,-1 1-1 0 0,0 0 0 0 0,1 0 1 0 0,-1 0-1 0 0,1 0 0 0 0,-1 0 1 0 0,1-1 11 0 0,-12 47-203 0 0,-1 47-137 0 0,14-91 339 0 0,0 1 0 0 0,0-1 1 0 0,0 1-1 0 0,1-1 0 0 0,-1 0 0 0 0,0 0 1 0 0,1 0-1 0 0,0 0 0 0 0,-1 0 0 0 0,1-1 0 0 0,0 1 1 0 0,0-1-1 0 0,0 0 0 0 0,0 0 0 0 0,0 0 1 0 0,0 0-1 0 0,0 0 0 0 0,0-1 0 0 0,0 0 1 0 0,1 1-1 0 0,-1-1 0 0 0,0 0 0 0 0,0 0 0 0 0,0-1 1 0 0,1 1-1 0 0,-1-1 0 0 0,0 1 0 0 0,0-1 1 0 0,0 0-1 0 0,0 0 0 0 0,0-1 1 0 0,19-10 110 0 0,0-1 1 0 0,-2-1-1 0 0,1-1 0 0 0,-2 0 1 0 0,0-2-1 0 0,-1 0 0 0 0,-1-1 1 0 0,5-8-111 0 0,-2 8 14 0 0,0-2 0 0 0,-2 0 0 0 0,0-1 0 0 0,-2-1 0 0 0,0-1 0 0 0,-2 0 0 0 0,0-1 0 0 0,-1 0 0 0 0,-2-1-1 0 0,-1 0 1 0 0,0-1 0 0 0,-2 0 0 0 0,-1-1 0 0 0,-2 0 0 0 0,0 0 0 0 0,-1 0 0 0 0,-1-16-14 0 0,-5 36-22 0 0,1 0 0 0 0,-1-1 0 0 0,0 1 0 0 0,0 0 0 0 0,-1 0 0 0 0,0 0 0 0 0,0 0 0 0 0,0 1 0 0 0,-1-1-1 0 0,0 1 1 0 0,-1 0 0 0 0,1 0 0 0 0,-1 0 0 0 0,0 1 0 0 0,-3-3 22 0 0,5 6-25 0 0,0-1 1 0 0,1 1-1 0 0,-1 0 0 0 0,0 0 0 0 0,0 0 1 0 0,0 0-1 0 0,0 0 0 0 0,0 1 0 0 0,-1 0 1 0 0,1-1-1 0 0,0 1 0 0 0,-1 0 0 0 0,1 1 0 0 0,-1-1 1 0 0,1 0-1 0 0,-1 1 0 0 0,1 0 0 0 0,-1 0 1 0 0,1 0-1 0 0,-1 0 0 0 0,0 1 0 0 0,1-1 1 0 0,-1 1-1 0 0,1 0 0 0 0,0 0 0 0 0,-1 0 1 0 0,1 1-1 0 0,0-1 0 0 0,0 1 0 0 0,0 0 0 0 0,0-1 1 0 0,0 1-1 0 0,-1 1 25 0 0,-4 4 3 0 0,0 0 0 0 0,1 1 0 0 0,0-1 0 0 0,1 1 0 0 0,-1 1 0 0 0,1-1 0 0 0,1 1 0 0 0,0 0 0 0 0,0 1-1 0 0,1-1 1 0 0,0 1 0 0 0,1 0 0 0 0,0-1 0 0 0,0 2 0 0 0,1-1 0 0 0,0 0 0 0 0,1 0 0 0 0,0 1 0 0 0,1-1 0 0 0,0 1 0 0 0,1 6-3 0 0,1 4 65 0 0,1 0 1 0 0,1 0 0 0 0,0-1-1 0 0,2 1 1 0 0,0-1-1 0 0,1 0 1 0 0,2-1-1 0 0,0 0 1 0 0,1 0-1 0 0,3 4-65 0 0,84 102 377 0 0,-46-71 5 0 0,-5-5-1856 0 0,-14-16-9437 0 0,-32-32-1210 0 0</inkml:trace>
  <inkml:trace contextRef="#ctx0" brushRef="#br0" timeOffset="18037.268">10177 2644 0 0 0,'-50'-37'0'0'0,"-7"22"4944"0"0,43 16-2668 0 0,9-3-330 0 0,0-4 5152 0 0,6 3-974 0 0,6 6-5911 0 0,-1-1-46 0 0,0 1 1 0 0,1-1-1 0 0,0-1 1 0 0,0 1-1 0 0,-1-1 1 0 0,1 0-1 0 0,0-1 1 0 0,0 1-1 0 0,0-1 0 0 0,0-1 1 0 0,0 1-1 0 0,0-1 1 0 0,0-1-1 0 0,-1 1 1 0 0,1-1-1 0 0,0 0 1 0 0,-1-1-1 0 0,0 1 1 0 0,1-1-1 0 0,-1-1 1 0 0,5-3-168 0 0,43-25 191 0 0,-2-3 1 0 0,-2-2-1 0 0,-1-3 1 0 0,-2-1 0 0 0,-1-2-1 0 0,11-19-191 0 0,92-89 158 0 0,-148 152-156 0 0,0 0 1 0 0,0 0 0 0 0,0 0-1 0 0,0 0 1 0 0,0 0 0 0 0,0 0-1 0 0,-1 0 1 0 0,1 0 0 0 0,0 0-1 0 0,-1 1 1 0 0,1-1 0 0 0,-1 0-1 0 0,1 0 1 0 0,-1 1 0 0 0,0-1-1 0 0,1 0 1 0 0,-1 0 0 0 0,0 1-1 0 0,0-1 1 0 0,0 0 0 0 0,0 1 0 0 0,0-1-1 0 0,0 0 1 0 0,0 1 0 0 0,0-1-1 0 0,-1 0 1 0 0,1 0 0 0 0,0 1-1 0 0,-1-1 1 0 0,1 0 0 0 0,-1 0-1 0 0,0 0 1 0 0,1 1 0 0 0,-2 0-3 0 0,2 3 26 0 0,-2 17 28 0 0,-2 13-6 0 0,1-1 0 0 0,2 1 0 0 0,1-1-1 0 0,2 1 1 0 0,4 13-48 0 0,-6-40 12 0 0,1 0 1 0 0,-1 0-1 0 0,0 0 0 0 0,-1 0 0 0 0,0 0 0 0 0,0 0 0 0 0,-1 0 0 0 0,0 0 0 0 0,0 0 1 0 0,-1-1-1 0 0,0 1 0 0 0,-1-1 0 0 0,1 0 0 0 0,-1 0 0 0 0,0 0 0 0 0,-1 0 0 0 0,0-1 1 0 0,0 0-1 0 0,0 0 0 0 0,-1 0 0 0 0,-6 5-12 0 0,-90 67 123 0 0,17-31-265 0 0,83-47 117 0 0,1 1 0 0 0,-1-1 0 0 0,1 0-1 0 0,-1 0 1 0 0,1 0 0 0 0,-1 0 0 0 0,1 0-1 0 0,-1-1 1 0 0,1 1 0 0 0,0 0 0 0 0,-1-1-1 0 0,1 1 1 0 0,-1-1 0 0 0,1 1 0 0 0,0-1-1 0 0,-1 0 1 0 0,1 1 0 0 0,0-1 0 0 0,0 0 0 0 0,-1 0-1 0 0,1 0 1 0 0,0 0 0 0 0,0 0 0 0 0,0 0-1 0 0,0 0 1 0 0,0-1 0 0 0,1 1 0 0 0,-1 0-1 0 0,0 0 1 0 0,0-1 0 0 0,1 1 0 0 0,-1-1-1 0 0,1 1 1 0 0,-1 0 0 0 0,1-1 0 0 0,0 1-1 0 0,-1-1 1 0 0,1 1 0 0 0,0-1 0 0 0,0 1-1 0 0,0-1 26 0 0,-6-66-4867 0 0,6 59 3524 0 0,-1-5-1917 0 0,2 5-3388 0 0,1 5-4270 0 0</inkml:trace>
  <inkml:trace contextRef="#ctx0" brushRef="#br0" timeOffset="18476.331">11160 1717 6689 0 0,'0'0'4536'0'0,"0"0"-2536"0"0,0 0-747 0 0,0 0 12 0 0,0 0 21 0 0,0 0-59 0 0,0 0-187 0 0,0 0-205 0 0,0 0-147 0 0,0 0-68 0 0,0 0-36 0 0,0 0-28 0 0,0 0-19 0 0,-4 15-40 0 0,-12 49-13 0 0,22-13 488 0 0,1-37-690 0 0,2 26 26 0 0,-1 0-1 0 0,-2 1 1 0 0,-2 0 0 0 0,-2 0 0 0 0,-1 0 0 0 0,-2 0 0 0 0,-7 37-308 0 0,-32 128 173 0 0,-4-54-163 0 0,18-98-3310 0 0,-13-59-9951 0 0,32 3 7083 0 0,2-1 1198 0 0</inkml:trace>
  <inkml:trace contextRef="#ctx0" brushRef="#br0" timeOffset="18682.318">10753 2309 9714 0 0,'0'0'1482'0'0,"0"0"-103"0"0,0 0 66 0 0,0 0 88 0 0,0 0-34 0 0,0 0-211 0 0,0 0-261 0 0,0 0-186 0 0,32-11-127 0 0,102-35-105 0 0,12 11 836 0 0,-93 26-1148 0 0,0 2 0 0 0,0 3 1 0 0,52 2-298 0 0,-24 20-2120 0 0,-55 1-7708 0 0,-24-15-348 0 0</inkml:trace>
  <inkml:trace contextRef="#ctx0" brushRef="#br0" timeOffset="19173.553">11469 2596 6425 0 0,'0'0'1737'0'0,"0"0"-46"0"0,0 0 77 0 0,0 0 83 0 0,0 0-61 0 0,0 0-196 0 0,0 0-226 0 0,0 0-241 0 0,0 0-179 0 0,0 0-120 0 0,0 0-120 0 0,0 0-97 0 0,0 0-49 0 0,-8 9-44 0 0,-25 24-63 0 0,31-33-392 0 0,1-1 0 0 0,0 1-1 0 0,-1-1 1 0 0,1 0 0 0 0,0 0 0 0 0,-1 1 0 0 0,1-1-1 0 0,0 0 1 0 0,0 0 0 0 0,0 0 0 0 0,0 0-1 0 0,0 0 1 0 0,0 0 0 0 0,0-1 0 0 0,0 1-1 0 0,0 0 1 0 0,1 0 0 0 0,-1-1 0 0 0,0 1 0 0 0,1-1-1 0 0,-1 1 1 0 0,1 0 0 0 0,0-1 0 0 0,-1 1-1 0 0,1-1 1 0 0,0 1 0 0 0,0-1 0 0 0,0 1-1 0 0,0-1-61 0 0,-3-14 124 0 0,1 1 0 0 0,1-1 0 0 0,0 1 1 0 0,2-1-1 0 0,-1 1 0 0 0,2-1 0 0 0,0 1 1 0 0,1-1-1 0 0,0 1 0 0 0,1 0 0 0 0,1 0 1 0 0,1 1-1 0 0,0-1 0 0 0,1 0-125 0 0,7-15 12 0 0,2 1-1 0 0,1 0 1 0 0,1 2-1 0 0,1 0 1 0 0,2 1-1 0 0,1 1 1 0 0,0 1-1 0 0,3-1-11 0 0,-9 87-813 0 0,20 63-337 0 0,-30-97-1774 0 0,-6-21-1446 0 0,0-1-3520 0 0,0-2-2610 0 0</inkml:trace>
  <inkml:trace contextRef="#ctx0" brushRef="#br0" timeOffset="19418.802">11976 2446 15395 0 0,'0'0'1850'0'0,"0"0"-655"0"0,0 0-235 0 0,0 0-12 0 0,0 0-42 0 0,0 0-95 0 0,0 0-158 0 0,0 0-175 0 0,0 0-154 0 0,0 0-120 0 0,-9 31-70 0 0,-24 98-58 0 0,19-81-53 0 0,-10-43-2475 0 0,1-20-3459 0 0,17 8 463 0 0,1 0-4698 0 0</inkml:trace>
  <inkml:trace contextRef="#ctx0" brushRef="#br0" timeOffset="19669.344">11900 2000 9842 0 0,'0'0'2081'0'0,"0"0"-1265"0"0,0 0-576 0 0,0 0-376 0 0,0 0-528 0 0,0 0-809 0 0,0 0-951 0 0,0 0-1161 0 0,0 0-1112 0 0</inkml:trace>
  <inkml:trace contextRef="#ctx0" brushRef="#br0" timeOffset="20094.349">12097 2556 10290 0 0,'0'0'899'0'0,"0"0"-321"0"0,0 0 190 0 0,0 0 393 0 0,0 0 237 0 0,0 0 32 0 0,0 0-245 0 0,0 0-327 0 0,0 0-204 0 0,0 0-123 0 0,0 0-29 0 0,0 0 38 0 0,0 0 40 0 0,-2 11 47 0 0,-4 32 22 0 0,30-79 1529 0 0,107-210-1473 0 0,-130 244-721 0 0,0-2-22 0 0,1 1 0 0 0,0 0 0 0 0,0 0 0 0 0,0-1 0 0 0,0 1 0 0 0,0 1-1 0 0,1-1 1 0 0,0 0 0 0 0,-1 0 0 0 0,1 1 0 0 0,0 0 0 0 0,0-1 0 0 0,0 1 0 0 0,0 0 0 0 0,1 0 0 0 0,-1 1-1 0 0,0-1 1 0 0,1 1 0 0 0,1-1 38 0 0,7 43-301 0 0,7 87 544 0 0,-16-115-188 0 0,0 1 1 0 0,1-1 0 0 0,1 0-1 0 0,0 0 1 0 0,0-1 0 0 0,2 1-1 0 0,-1-1 1 0 0,6 7-56 0 0,-11-18 52 0 0,1 1-1 0 0,-1-1 1 0 0,0 0 0 0 0,0 1-1 0 0,1-1 1 0 0,-1 0 0 0 0,1 0-1 0 0,-1 0 1 0 0,1 0 0 0 0,-1 0-1 0 0,1 0 1 0 0,0-1 0 0 0,-1 1-1 0 0,1-1 1 0 0,0 1 0 0 0,-1-1-1 0 0,1 1 1 0 0,0-1 0 0 0,0 0-1 0 0,0 0 1 0 0,-1 0 0 0 0,1 0 0 0 0,0 0-1 0 0,0 0 1 0 0,0-1 0 0 0,-1 1-1 0 0,1 0 1 0 0,0-1 0 0 0,0 0-1 0 0,-1 1 1 0 0,1-1 0 0 0,-1 0-1 0 0,1 0 1 0 0,0 0 0 0 0,-1 0-1 0 0,0 0 1 0 0,1 0 0 0 0,-1 0-1 0 0,0 0 1 0 0,1-1-52 0 0,49-55 922 0 0,9-30-713 0 0,-55 73-868 0 0,14-29-714 0 0,-8 34-3714 0 0,4 6-4710 0 0,-11 3-1553 0 0</inkml:trace>
  <inkml:trace contextRef="#ctx0" brushRef="#br0" timeOffset="20599.646">12981 2265 9482 0 0,'0'0'3865'0'0,"0"0"-1610"0"0,0 0-563 0 0,0 0-91 0 0,0 0-161 0 0,0 0-229 0 0,0 0-280 0 0,0 0-250 0 0,0 0-214 0 0,0 0-132 0 0,0 0-84 0 0,0 0-61 0 0,0 0-32 0 0,-27 9-32 0 0,-82 29-12 0 0,44 4 7 0 0,55-31-101 0 0,0-3-22 0 0,1 0-1 0 0,0 1 1 0 0,0 1 0 0 0,1 0 0 0 0,0 0-1 0 0,0 0 1 0 0,2 1 0 0 0,-1 0-1 0 0,1 1 1 0 0,1-1 0 0 0,0 1-1 0 0,0 0 1 0 0,1 0 0 0 0,1 1 0 0 0,0-1-1 0 0,1 1 1 0 0,0 0 0 0 0,0 7 2 0 0,4-17 12 0 0,1 0 0 0 0,-1 0 0 0 0,1 0 0 0 0,0 0 1 0 0,-1-1-1 0 0,1 1 0 0 0,0-1 0 0 0,1 1 0 0 0,-1-1 1 0 0,0 0-1 0 0,1 0 0 0 0,-1-1 0 0 0,1 1 0 0 0,-1-1 1 0 0,1 1-1 0 0,0-1 0 0 0,-1 0 0 0 0,1-1 0 0 0,0 1 1 0 0,0-1-1 0 0,0 0 0 0 0,0 1 0 0 0,0-2 0 0 0,0 1 1 0 0,-1 0-1 0 0,1-1 0 0 0,0 0 0 0 0,0 0 0 0 0,0 0 1 0 0,-1 0-1 0 0,1 0 0 0 0,-1-1 0 0 0,1 0 0 0 0,0 0-12 0 0,154-100 818 0 0,-99 58-529 0 0,-22 16-73 0 0,-27 19-127 0 0,1 0-1 0 0,0 1 1 0 0,1 0 0 0 0,0 1 0 0 0,0 0-1 0 0,0 0 1 0 0,1 2 0 0 0,0 0-1 0 0,0 0 1 0 0,2 0-89 0 0,-13 5 9 0 0,1 0-1 0 0,-1 1 1 0 0,0-1-1 0 0,1 0 1 0 0,-1 1-1 0 0,0-1 1 0 0,1 1-1 0 0,-1-1 1 0 0,0 1-1 0 0,0 0 1 0 0,0 0-1 0 0,1 0 1 0 0,-1 1 0 0 0,0-1-1 0 0,-1 0 1 0 0,1 1-1 0 0,0-1 1 0 0,0 1-1 0 0,0 0 1 0 0,-1-1-1 0 0,1 1 1 0 0,-1 0-1 0 0,0 0 1 0 0,1 0-1 0 0,-1 0 1 0 0,0 0-1 0 0,0 0 1 0 0,0 0-1 0 0,-1 1 1 0 0,1-1-1 0 0,0 0 1 0 0,-1 1-9 0 0,16 77 339 0 0,-12 299-84 0 0,-7-273-298 0 0,2-60-7 0 0,-2-1 0 0 0,-2 0 0 0 0,-2 0-1 0 0,-2-1 1 0 0,-2 0 0 0 0,-11 29 50 0 0,21-68-2 0 0,-1 0 1 0 0,1 0-1 0 0,-1 0 0 0 0,1 0 0 0 0,-2 0 1 0 0,1 0-1 0 0,0-1 0 0 0,-1 1 1 0 0,0-1-1 0 0,0 0 0 0 0,0 0 0 0 0,-1 0 1 0 0,1 0-1 0 0,-1-1 0 0 0,0 1 1 0 0,0-1-1 0 0,0 0 0 0 0,0 0 0 0 0,-1 0 1 0 0,1-1-1 0 0,-1 1 0 0 0,0-1 1 0 0,0 0-1 0 0,0-1 0 0 0,0 1 0 0 0,0-1 1 0 0,0 0-1 0 0,0 0 0 0 0,0-1 1 0 0,0 1-1 0 0,-1-1 0 0 0,1 0 0 0 0,0-1 1 0 0,0 1-1 0 0,-3-1 2 0 0,0-5-7 0 0,0 0 0 0 0,1 0 0 0 0,0 0 0 0 0,0-1-1 0 0,1 0 1 0 0,0 0 0 0 0,0-1 0 0 0,1 0 0 0 0,0 0 0 0 0,0 0 0 0 0,1-1 0 0 0,0 1 0 0 0,0-1 0 0 0,1 0-1 0 0,0 0 1 0 0,1 0 0 0 0,0 0 0 0 0,0-1 0 0 0,1-3 7 0 0,-7-17-49 0 0,-19-102-731 0 0,9 34-3461 0 0,0 35-5177 0 0,9 44-2561 0 0</inkml:trace>
  <inkml:trace contextRef="#ctx0" brushRef="#br0" timeOffset="21352.384">11935 2026 1744 0 0,'0'0'1765'0'0,"0"0"-366"0"0,0 0-48 0 0,0 0 142 0 0,0 0 38 0 0,0 0-116 0 0,0 0-185 0 0,0 0-197 0 0,0 0-158 0 0,0 0-135 0 0,0 0-118 0 0,0 0-119 0 0,0 0-90 0 0,5-5-53 0 0,16-12-14 0 0,-15 13 2 0 0,-6 4 28 0 0,0 0 53 0 0,0 0 26 0 0,0 0 33 0 0,0 0 0 0 0,0 0-36 0 0,0 0-33 0 0,-10 13 1862 0 0,11-25-436 0 0,12-2-1963 0 0,2-3 1097 0 0,-31 25-349 0 0,-33 39-642 0 0,48-46-44 0 0,1-1-24 0 0,9 0-189 0 0,53-16-1121 0 0,-38 3-1858 0 0,-10 5-331 0 0,-3 1-7982 0 0</inkml:trace>
  <inkml:trace contextRef="#ctx0" brushRef="#br0" timeOffset="23687.087">13793 2604 2521 0 0,'0'0'2696'0'0,"0"0"-497"0"0,0 0-186 0 0,0 0 7 0 0,0 0 45 0 0,0 0-85 0 0,0 0-168 0 0,0 0-206 0 0,0 0-254 0 0,0 0-253 0 0,0 0-204 0 0,-2-7-160 0 0,0 0-1017 0 0,-3-11 2259 0 0,3 36-54 0 0,1-3-1783 0 0,-1 0 0 0 0,-1 0 0 0 0,0 0 0 0 0,-1 0 0 0 0,0 0 0 0 0,-1-1 0 0 0,-1 0 0 0 0,-7 14-140 0 0,19-90-9838 0 0,-1 48 4461 0 0,-1 2-5467 0 0</inkml:trace>
  <inkml:trace contextRef="#ctx0" brushRef="#br0" timeOffset="24425.266">14236 2004 4169 0 0,'0'0'2435'0'0,"0"0"-361"0"0,0 0-166 0 0,0 0-45 0 0,0 0-166 0 0,0 0-356 0 0,0 0-382 0 0,0 0-264 0 0,0 0-103 0 0,0 0 12 0 0,0 0 102 0 0,0 0 75 0 0,10 5-1 0 0,83 30 1358 0 0,-61-36-1794 0 0,-1-1 0 0 0,0-2 0 0 0,0-1 0 0 0,-1-1 1 0 0,1-2-1 0 0,-1-1 0 0 0,-1-1 0 0 0,0-1 0 0 0,0-2 0 0 0,-1-1 0 0 0,-1-1 0 0 0,16-12-344 0 0,-36 23 50 0 0,-1 1 7 0 0,1 0 1 0 0,-2-1-1 0 0,1 1 1 0 0,0-1-1 0 0,-1 0 1 0 0,1-1-1 0 0,-1 1 1 0 0,0-1-1 0 0,-1 0 1 0 0,1 0-1 0 0,-1 0 1 0 0,0-1-1 0 0,0 0 1 0 0,-1 0-1 0 0,2-2-57 0 0,-5 8 20 0 0,0 0 1 0 0,0 0-1 0 0,-1 1 0 0 0,1-1 0 0 0,0 0 1 0 0,0 0-1 0 0,0 1 0 0 0,-1-1 0 0 0,1 0 0 0 0,0 0 1 0 0,0 0-1 0 0,-1 1 0 0 0,1-1 0 0 0,0 0 0 0 0,0 0 1 0 0,-1 0-1 0 0,1 0 0 0 0,0 0 0 0 0,-1 1 0 0 0,1-1 1 0 0,0 0-1 0 0,0 0 0 0 0,-1 0 0 0 0,1 0 0 0 0,0 0 1 0 0,-1 0-1 0 0,1 0 0 0 0,0 0 0 0 0,-1 0 0 0 0,1 0 1 0 0,0 0-1 0 0,0-1 0 0 0,-1 1-20 0 0,-39 224-59 0 0,28-85 78 0 0,6 0 0 0 0,9 83-19 0 0,1-140-13 0 0,-3 201 46 0 0,-15-232 27 0 0,-15-73 665 0 0,-91-98-550 0 0,114 117-179 0 0,0 0 0 0 0,-1 0-1 0 0,1 1 1 0 0,-1 0 0 0 0,0 0 0 0 0,0 0 0 0 0,0 1-1 0 0,0 0 1 0 0,0 1 0 0 0,0-1 0 0 0,0 2 0 0 0,0-1 0 0 0,0 0-1 0 0,0 1 1 0 0,0 1 0 0 0,0-1 0 0 0,0 1 0 0 0,1 0-1 0 0,-1 1 1 0 0,1-1 0 0 0,-1 1 0 0 0,1 1 0 0 0,0-1 0 0 0,0 1-1 0 0,0 0 1 0 0,1 0 0 0 0,-1 1 0 0 0,1 0 0 0 0,-2 2 4 0 0,1-2-38 0 0,0 1 1 0 0,0 0-1 0 0,1 0 0 0 0,0 0 1 0 0,0 1-1 0 0,0 0 1 0 0,1 0-1 0 0,0 0 1 0 0,0 0-1 0 0,1 1 1 0 0,0-1-1 0 0,0 1 1 0 0,1 0-1 0 0,0 0 1 0 0,0 0-1 0 0,1 0 1 0 0,0 0-1 0 0,0 1 1 0 0,1-1-1 0 0,0 0 1 0 0,1 0-1 0 0,0 5 38 0 0,19 5-2242 0 0,21-32-6814 0 0,-34 7 3290 0 0,1 2-5168 0 0</inkml:trace>
  <inkml:trace contextRef="#ctx0" brushRef="#br0" timeOffset="24839.668">14413 2427 12699 0 0,'0'0'917'0'0,"0"0"-331"0"0,0 0 75 0 0,0 0 257 0 0,0 0 254 0 0,0 0 83 0 0,0 0-78 0 0,0 0-80 0 0,0 0-100 0 0,0 0-94 0 0,0 0-119 0 0,0 0-97 0 0,36-1-93 0 0,112-3-81 0 0,-43-20 338 0 0,-28-4-267 0 0,-42 14-415 0 0,-1 1-1 0 0,1 2 0 0 0,1 2 0 0 0,28-4-168 0 0,-9 13 54 0 0,-50 43 410 0 0,-40 234 584 0 0,18-168-2268 0 0,17-108 469 0 0,15 0-5168 0 0,-10-3-1007 0 0,-3-1-4972 0 0</inkml:trace>
  <inkml:trace contextRef="#ctx0" brushRef="#br0" timeOffset="25234.703">15365 2747 18596 0 0,'0'0'1226'0'0,"0"0"-268"0"0,0 0 12 0 0,0 0 81 0 0,0 0-26 0 0,0 0-142 0 0,0 0-183 0 0,0 0-162 0 0,0 0-115 0 0,0 0-81 0 0,0 0-78 0 0,0 0-68 0 0,0 0-30 0 0,-8-5-61 0 0,-25-16-54 0 0,32 21-51 0 0,-1 0 1 0 0,0-1-1 0 0,1 1 0 0 0,-1 0 1 0 0,0 0-1 0 0,1 1 1 0 0,-1-1-1 0 0,1 0 1 0 0,-1 1-1 0 0,0-1 0 0 0,1 0 1 0 0,-1 1-1 0 0,1 0 1 0 0,-1-1-1 0 0,1 1 0 0 0,-1 0 1 0 0,1 0-1 0 0,0 0 1 0 0,-1 0-1 0 0,1 0 0 0 0,0 0 1 0 0,0 0-1 0 0,0 0 1 0 0,0 1-1 0 0,0-1 0 0 0,0 0 1 0 0,-1 2-1 0 0,-2 1 5 0 0,-2 3-6 0 0,0-1 0 0 0,1 1 0 0 0,0 0 1 0 0,0 0-1 0 0,1 1 0 0 0,0 0 0 0 0,0-1 0 0 0,0 1 0 0 0,1 1 1 0 0,0-1-1 0 0,1 0 0 0 0,0 1 0 0 0,0 2 1 0 0,1-8-2 0 0,1 0 1 0 0,0 0-1 0 0,0 1 1 0 0,0-1-1 0 0,0 0 1 0 0,0 0-1 0 0,1 0 0 0 0,-1 0 1 0 0,1 0-1 0 0,0 0 1 0 0,0 0-1 0 0,0 0 0 0 0,0 0 1 0 0,1 0-1 0 0,-1 0 1 0 0,1-1-1 0 0,-1 1 1 0 0,1-1-1 0 0,0 1 0 0 0,0-1 1 0 0,0 1-1 0 0,1-1 1 0 0,-1 0-1 0 0,0 0 1 0 0,1 0-1 0 0,0-1 0 0 0,-1 1 1 0 0,1 0-1 0 0,0-1 1 0 0,0 0-1 0 0,0 0 0 0 0,0 0 1 0 0,0 0-1 0 0,0 0 1 0 0,0 0-1 0 0,0-1 1 0 0,3 1 1 0 0,5 0 61 0 0,0-1 1 0 0,1-1 0 0 0,-1 0 0 0 0,0 0-1 0 0,1-1 1 0 0,-1 0 0 0 0,0-1-1 0 0,0 0 1 0 0,-1-1 0 0 0,1 0 0 0 0,-1-1-1 0 0,0 0 1 0 0,0 0 0 0 0,0-1 0 0 0,-1-1-1 0 0,1 0 1 0 0,-2 0 0 0 0,1 0 0 0 0,-1-1-1 0 0,0-1 1 0 0,-1 1 0 0 0,0-1 0 0 0,0 0-1 0 0,-1-1 1 0 0,0 0 0 0 0,-1 0 0 0 0,0 0-1 0 0,0 0 1 0 0,-1-1 0 0 0,0-4-62 0 0,3-83 416 0 0,-7 95-454 0 0,-1 0 0 0 0,1 0 0 0 0,-1 1 0 0 0,0-1 0 0 0,0 0 0 0 0,-1 1 0 0 0,1-1 0 0 0,0 1 0 0 0,-1-1 0 0 0,1 1 0 0 0,-1-1 0 0 0,0 1 0 0 0,0 0 0 0 0,0 0 0 0 0,0 0 0 0 0,0 0 0 0 0,0 0 0 0 0,-1 1 0 0 0,1-1 0 0 0,-1 1 0 0 0,1-1 0 0 0,-1 1 0 0 0,1 0 0 0 0,-1 0 0 0 0,0 0 0 0 0,0 0 0 0 0,1 1 0 0 0,-1-1 0 0 0,0 1 0 0 0,0 0 0 0 0,0-1 0 0 0,-2 1 38 0 0,-65 24-5923 0 0,44-5-1466 0 0,25-18 7023 0 0,-9 7-11192 0 0</inkml:trace>
  <inkml:trace contextRef="#ctx0" brushRef="#br0" timeOffset="25608.958">15698 2924 12123 0 0,'0'0'1635'0'0,"0"0"-483"0"0,0 0-1 0 0,0 0 232 0 0,0 0 109 0 0,0 0-38 0 0,0 0-199 0 0,0 0-218 0 0,0 0-123 0 0,0 0-65 0 0,0 0-51 0 0,0 0-69 0 0,0 0-103 0 0,5-5-133 0 0,57-101 997 0 0,63-114-230 0 0,-116 206-1243 0 0,1 0-1 0 0,1 0 1 0 0,0 1-1 0 0,1 1 1 0 0,0-1-1 0 0,1 2 1 0 0,0 0-1 0 0,9-5-16 0 0,-20 17-90 0 0,0-1 0 0 0,0 1 0 0 0,0 0 0 0 0,0 0 0 0 0,0 0 0 0 0,0 0 0 0 0,0 0 0 0 0,0 0 0 0 0,0 0 0 0 0,-1 1 0 0 0,1-1 0 0 0,0 1 0 0 0,-1-1 0 0 0,1 1 0 0 0,-1 0 0 0 0,0 0 0 0 0,1 0 0 0 0,-1-1 0 0 0,0 1 0 0 0,0 0 0 0 0,0 0 0 0 0,-1 0 0 0 0,1 1 0 0 0,0-1 0 0 0,-1 0 0 0 0,1 0 0 0 0,-1 0 0 0 0,0 0 0 0 0,0 1 1 0 0,0-1-1 0 0,0 0 0 0 0,0 0 0 0 0,-1 3 90 0 0,5 10-2024 0 0,-1 0-2359 0 0,-3-10 312 0 0,2 0-7870 0 0</inkml:trace>
  <inkml:trace contextRef="#ctx0" brushRef="#br0" timeOffset="27155.189">15459 2655 0 0 0,'0'0'320'0'0,"0"0"244"0"0,0 0 4 0 0,0 0-65 0 0,0 0-39 0 0,0 0-14 0 0,0 0 47 0 0,0 0 46 0 0,0 0 60 0 0,3-6 41 0 0,9-21 12 0 0,-9 20-37 0 0,-3 7-90 0 0,0 0-58 0 0,-9-4 7368 0 0,-29 8-6067 0 0,27 2-1681 0 0,0 0 0 0 0,1 0-1 0 0,-1 1 1 0 0,1 1 0 0 0,1 0-1 0 0,-1 0 1 0 0,1 1 0 0 0,1 0-1 0 0,0 0 1 0 0,-4 7-91 0 0,10-13-840 0 0,-2 1 1766 0 0,2-4-4206 0 0,-1 0-3997 0 0,3 0-201 0 0</inkml:trace>
  <inkml:trace contextRef="#ctx0" brushRef="#br0" timeOffset="30656.513">16815 1982 2857 0 0,'0'0'2436'0'0,"0"0"-603"0"0,0 0-172 0 0,0 0 97 0 0,0 0 46 0 0,0 0-63 0 0,0 0-254 0 0,0 0-291 0 0,0 0-235 0 0,0 0-174 0 0,0 0-116 0 0,0 0-80 0 0,0 0-76 0 0,-1-5-63 0 0,-2-2-419 0 0,3 7 5 0 0,0 1 1 0 0,0-1-1 0 0,0 1 0 0 0,0-1 0 0 0,-1 0 0 0 0,1 0 0 0 0,0 1 0 0 0,0-1 0 0 0,0 0 0 0 0,-1 1 0 0 0,1-1 0 0 0,0 0 0 0 0,0 0 0 0 0,-1 1 0 0 0,1-1 0 0 0,0 0 0 0 0,-1 0 0 0 0,1 0 0 0 0,0 1 0 0 0,-1-1 0 0 0,1 0 1 0 0,0 0-1 0 0,-1 0 0 0 0,1 0 0 0 0,0 0 0 0 0,-1 0 0 0 0,1 0 0 0 0,-1 0 0 0 0,1 0 0 0 0,0 0 0 0 0,-1 0 0 0 0,1 0 0 0 0,0 0 0 0 0,-1 0 0 0 0,1 0 0 0 0,-1 0 0 0 0,1 0 0 0 0,0 0 0 0 0,-1-1 0 0 0,1 1 0 0 0,0 0-38 0 0,-5 24 501 0 0,1 1 0 0 0,1-1 0 0 0,1 1 1 0 0,1 0-1 0 0,2 0 0 0 0,0 4-501 0 0,1 29 598 0 0,-1 29-110 0 0,1-19-206 0 0,-4-1 0 0 0,-2 1 0 0 0,-8 35-282 0 0,-39 140 361 0 0,36-183-275 0 0,16-62-321 0 0,7-24-1354 0 0,-4 2-2461 0 0,-4 2-1886 0 0,0 8-3122 0 0,0 10 2197 0 0</inkml:trace>
  <inkml:trace contextRef="#ctx0" brushRef="#br0" timeOffset="31013.535">16565 2468 8634 0 0,'0'0'2326'0'0,"0"0"-331"0"0,0 0-202 0 0,0 0-33 0 0,0 0-68 0 0,0 0-189 0 0,0 0-231 0 0,0 0-252 0 0,0 0-205 0 0,0 0-161 0 0,0 0-125 0 0,0 0-81 0 0,0 0-66 0 0,2-3-57 0 0,93-35 1246 0 0,80-5-1014 0 0,-131 38-1167 0 0,5 0 1598 0 0,-17 0-3337 0 0,-5-1-3570 0 0,-1-3-5149 0 0,-21 8 2750 0 0</inkml:trace>
  <inkml:trace contextRef="#ctx0" brushRef="#br0" timeOffset="31758.247">17095 2007 8722 0 0,'0'0'1958'0'0,"0"0"-186"0"0,0 0-104 0 0,0 0-31 0 0,0 0-69 0 0,0 0-204 0 0,0 0-245 0 0,0 0-219 0 0,0 0-186 0 0,0 0-141 0 0,0 0-99 0 0,0 0-55 0 0,0 0-39 0 0,-2-6 1904 0 0,15 138-533 0 0,-11 173-843 0 0,-50-18-777 0 0,21-132-52 0 0,49-162-2 0 0,255-251 478 0 0,-242 236-559 0 0,-34 22-4 0 0,-1 0 3 0 0,0 0-35 0 0,2 26 84 0 0,7 153 293 0 0,-11-109-190 0 0,2-69-139 0 0,0 0-14 0 0,0 1-3 0 0,0-1-2 0 0,0-1 15 0 0,0 0 0 0 0,0 0-18 0 0,0 0-13 0 0,0 0 0 0 0,0 0-37 0 0,4-22-4571 0 0,9 2 51 0 0,-5 7-4498 0 0,-5 9-1999 0 0</inkml:trace>
  <inkml:trace contextRef="#ctx0" brushRef="#br0" timeOffset="31990.816">17657 2659 9274 0 0,'0'0'1720'0'0,"0"0"-235"0"0,0 0 35 0 0,0 0 75 0 0,0 0-116 0 0,0 0-209 0 0,0 0-244 0 0,0 0-165 0 0,0 0-103 0 0,0 0-92 0 0,0 0-97 0 0,0 0-118 0 0,-9 22-108 0 0,-26 69-82 0 0,17-12 86 0 0,19-62-902 0 0,-1-16-98 0 0,0-1-415 0 0,1 0-2535 0 0,0 0-3777 0 0,-1 0-2986 0 0</inkml:trace>
  <inkml:trace contextRef="#ctx0" brushRef="#br0" timeOffset="32236.4">17609 2284 17884 0 0,'0'0'888'0'0,"0"0"-384"0"0,0 0-224 0 0,0 0-8 0 0,0 0-72 0 0,0 0-128 0 0,0 0-112 0 0,0 0-112 0 0,0 0-16 0 0,0 0-24 0 0,0 0-232 0 0,0 0-472 0 0,0 0-1025 0 0,0 0-2031 0 0,57 36-7747 0 0</inkml:trace>
  <inkml:trace contextRef="#ctx0" brushRef="#br0" timeOffset="32772.011">18168 2519 5641 0 0,'0'0'2471'0'0,"0"0"-460"0"0,0 0-138 0 0,0 0-39 0 0,0 0-185 0 0,0 0-227 0 0,0 0-256 0 0,0 0-201 0 0,0 0-130 0 0,0 0-102 0 0,0 0-79 0 0,0 0-77 0 0,0 0-46 0 0,-14 0-59 0 0,-44 0-65 0 0,-9 15 782 0 0,52-8-1039 0 0,13-6-148 0 0,1-1 0 0 0,-1 0 1 0 0,1 1-1 0 0,-1-1 0 0 0,1 1 1 0 0,0 0-1 0 0,-1-1 0 0 0,1 1 1 0 0,0 0-1 0 0,0 0 0 0 0,0 0 0 0 0,0 0 1 0 0,0 0-1 0 0,0 0 0 0 0,0 0 1 0 0,0 0-1 0 0,0 0 0 0 0,0 1 1 0 0,0-1-1 0 0,0 0 0 0 0,1 1 0 0 0,-1-1 1 0 0,1 0-1 0 0,-1 1 0 0 0,1-1 1 0 0,0 1-1 0 0,-1-1 0 0 0,1 0 1 0 0,0 1-1 0 0,0-1 0 0 0,0 1 0 0 0,0-1 1 0 0,0 1-1 0 0,0-1 0 0 0,0 1 1 0 0,1-1-1 0 0,-1 1 0 0 0,0-1 0 0 0,1 0 1 0 0,-1 1-1 0 0,1-1 0 0 0,0 1 1 0 0,-1-1-1 0 0,1 0 0 0 0,0 0 1 0 0,0 0-1 0 0,0 1 0 0 0,0-1 0 0 0,0 0 1 0 0,0 0-1 0 0,0 0 0 0 0,0 0 1 0 0,0 0-1 0 0,1 0-2 0 0,106 65 311 0 0,-105-63-255 0 0,-1 1 1 0 0,0-1 0 0 0,0 0 0 0 0,0 1-1 0 0,-1 0 1 0 0,1-1 0 0 0,-1 1 0 0 0,0 0-1 0 0,0 0 1 0 0,0 0 0 0 0,-1-1-1 0 0,1 1 1 0 0,-1 0 0 0 0,0 0 0 0 0,0 0-1 0 0,0 0 1 0 0,-1 0 0 0 0,1 0 0 0 0,-1 0-1 0 0,0 0 1 0 0,0-1 0 0 0,-1 1 0 0 0,1 0-1 0 0,-1-1 1 0 0,1 1 0 0 0,-1-1-1 0 0,0 1 1 0 0,-1-1 0 0 0,1 0 0 0 0,0 0-1 0 0,-1 0 1 0 0,0 0 0 0 0,0 0 0 0 0,0-1-1 0 0,0 1 1 0 0,0-1 0 0 0,-4 2-57 0 0,-29 19 376 0 0,29-17-357 0 0,1-2-1 0 0,-1 1 0 0 0,0-1 0 0 0,0 0 0 0 0,-1 0 1 0 0,1-1-1 0 0,-1 0 0 0 0,1-1 0 0 0,-1 1 0 0 0,0-1 0 0 0,0-1 1 0 0,-6 1-19 0 0,-37-25-1626 0 0,39 8-1541 0 0,0-2-3291 0 0,9 14-1157 0 0,1 2-1228 0 0</inkml:trace>
  <inkml:trace contextRef="#ctx0" brushRef="#br0" timeOffset="93172.261">7922 3782 3185 0 0,'0'0'2390'0'0,"0"0"-123"0"0,0 0 20 0 0,0 0-33 0 0,0 0-114 0 0,0 0-306 0 0,0 0-373 0 0,0 0-236 0 0,0 0-188 0 0,0 0-121 0 0,0 0-62 0 0,-2-5-62 0 0,1 3-627 0 0,1-1 0 0 0,-1 1 0 0 0,-1-1 0 0 0,1 1 0 0 0,0 0 0 0 0,0-1 0 0 0,-1 1 0 0 0,0 0 0 0 0,1 0 0 0 0,-1 0 0 0 0,0 0 0 0 0,0 0 0 0 0,0 1 0 0 0,0-1 0 0 0,0 1 0 0 0,0-1-1 0 0,-1 1 1 0 0,1 0 0 0 0,0 0 0 0 0,-1-1 0 0 0,1 2 0 0 0,-1-1 0 0 0,1 0 0 0 0,-1 0 0 0 0,1 1 0 0 0,-2 0-165 0 0,-13-1 99 0 0,0 1 0 0 0,1 0 1 0 0,-1 2-1 0 0,0 0 0 0 0,1 1 0 0 0,-1 1 1 0 0,1 0-1 0 0,0 1 0 0 0,0 1 0 0 0,1 0 0 0 0,-1 1 1 0 0,1 1-1 0 0,1 0 0 0 0,0 1 0 0 0,0 1 0 0 0,1 0 1 0 0,0 1-1 0 0,-2 2-99 0 0,8-7 34 0 0,-1 0 0 0 0,1 1 0 0 0,1 0 0 0 0,-1 0 0 0 0,1 0 1 0 0,0 1-1 0 0,1 0 0 0 0,0 0 0 0 0,0 1 0 0 0,0-1 0 0 0,1 1 0 0 0,1 0 0 0 0,0 0 1 0 0,0 0-1 0 0,0 1 0 0 0,1-1 0 0 0,1 1 0 0 0,0-1 0 0 0,0 1 0 0 0,0 0 0 0 0,2-1 1 0 0,-1 5-35 0 0,4-6 52 0 0,-1 0 0 0 0,1-1 0 0 0,0 0 0 0 0,0 1 1 0 0,1-1-1 0 0,0-1 0 0 0,1 1 0 0 0,-1-1 1 0 0,1 0-1 0 0,0 0 0 0 0,1-1 0 0 0,-1 1 0 0 0,1-2 1 0 0,0 1-1 0 0,0-1 0 0 0,1 0 0 0 0,-1 0 0 0 0,1-1 1 0 0,0 0-1 0 0,4 1-52 0 0,11 4 129 0 0,0-1 0 0 0,0-1 0 0 0,0-1 0 0 0,1-1 0 0 0,0-2 0 0 0,0 0 0 0 0,0-1 0 0 0,18-2-129 0 0,-32-18-1050 0 0,-11-1-3620 0 0,1 11-1490 0 0,0 5-6102 0 0</inkml:trace>
  <inkml:trace contextRef="#ctx0" brushRef="#br0" timeOffset="93774.401">8246 4047 11186 0 0,'0'0'1726'0'0,"0"0"-318"0"0,0 0-7 0 0,0 0 100 0 0,0 0-4 0 0,0 0-193 0 0,0 0-249 0 0,0 0-183 0 0,0 0-93 0 0,0 0-38 0 0,0 0-34 0 0,0 0-28 0 0,0 0-35 0 0,22 4-52 0 0,69 11-57 0 0,-5-12 1083 0 0,-76-6-1518 0 0,0 0 0 0 0,0 0 1 0 0,-1-1-1 0 0,1 0 0 0 0,-1-1 1 0 0,1 0-1 0 0,-1-1 0 0 0,-1 1 0 0 0,1-2 1 0 0,-1 1-1 0 0,0-1 0 0 0,-1 0 1 0 0,1-1-1 0 0,1-3-100 0 0,-5 6 7 0 0,-1 1-1 0 0,0-1 1 0 0,0 0-1 0 0,0 0 1 0 0,-1 0 0 0 0,1 0-1 0 0,-1 0 1 0 0,-1 0-1 0 0,1 0 1 0 0,-1-1 0 0 0,1 1-1 0 0,-2-1 1 0 0,1 1-1 0 0,-1-1 1 0 0,1 1 0 0 0,-1-1-1 0 0,-1 0 1 0 0,1 1-1 0 0,-1-1 1 0 0,0 0-7 0 0,-3 2-35 0 0,1 1-1 0 0,0-1 0 0 0,-1 1 1 0 0,1 0-1 0 0,-1 0 1 0 0,0 0-1 0 0,0 1 1 0 0,0-1-1 0 0,-1 1 1 0 0,1 0-1 0 0,0 0 1 0 0,-1 0-1 0 0,0 1 1 0 0,1-1-1 0 0,-1 1 1 0 0,0 0-1 0 0,0 1 1 0 0,1-1-1 0 0,-1 1 1 0 0,0 0-1 0 0,0 0 1 0 0,0 1-1 0 0,1-1 1 0 0,-1 1-1 0 0,0 0 0 0 0,-4 2 37 0 0,4-3-17 0 0,-9 3-5 0 0,1 0 0 0 0,-1 1 0 0 0,0 1 0 0 0,1 1 1 0 0,0-1-1 0 0,0 2 0 0 0,1 0 0 0 0,-1 0 0 0 0,2 2 0 0 0,-10 6 21 0 0,9-6 0 0 0,7-6 12 0 0,-1 1 0 0 0,1-1 1 0 0,-1 1-1 0 0,1 1 0 0 0,0-1 1 0 0,1 1-1 0 0,-1 0 0 0 0,1 0 0 0 0,0 0 1 0 0,0 0-1 0 0,1 1 0 0 0,-1 0 1 0 0,1-1-1 0 0,1 1 0 0 0,-1 1 0 0 0,1-1 1 0 0,0 0-1 0 0,0 0 0 0 0,1 1 1 0 0,0-1-1 0 0,0 1 0 0 0,0 0 0 0 0,1-1 1 0 0,0 1-1 0 0,0-1 0 0 0,1 1 1 0 0,0-1-1 0 0,0 1 0 0 0,0-1 0 0 0,1 1 1 0 0,0-1-1 0 0,0 0 0 0 0,1 0 1 0 0,0 0-1 0 0,0 0 0 0 0,0 0 1 0 0,1 0-13 0 0,5 3 42 0 0,1-1 0 0 0,1 0 0 0 0,-1 0 1 0 0,2-1-1 0 0,-1 0 0 0 0,0-1 0 0 0,1 0 1 0 0,0-1-1 0 0,1-1 0 0 0,-1 0 1 0 0,1 0-1 0 0,0-1 0 0 0,0-1 0 0 0,0 0 1 0 0,0-1-1 0 0,0 0 0 0 0,0-1 1 0 0,0-1-1 0 0,0 0 0 0 0,6-1-42 0 0,-11 0-62 0 0,1 0-1 0 0,-1 0 0 0 0,0 0 1 0 0,0-1-1 0 0,0-1 1 0 0,0 1-1 0 0,0-1 1 0 0,-1 0-1 0 0,0-1 1 0 0,0 0-1 0 0,0 0 0 0 0,1-2 63 0 0,21-18-2859 0 0,-3-1-3782 0 0,-20 19-4431 0 0</inkml:trace>
  <inkml:trace contextRef="#ctx0" brushRef="#br0" timeOffset="94308.915">8804 4246 11546 0 0,'0'0'2248'0'0,"0"0"-421"0"0,0 0-103 0 0,0 0-17 0 0,0 0-68 0 0,0 0-201 0 0,0 0-318 0 0,0 0-253 0 0,0 0-128 0 0,0 0-83 0 0,0 0-45 0 0,0 0-31 0 0,12-9-51 0 0,92-85 1009 0 0,50-127-315 0 0,-134 192-1186 0 0,-19 28-60 0 0,-1 1-18 0 0,-10 33-480 0 0,7-26 507 0 0,0 1 1 0 0,0-1 0 0 0,1 1-1 0 0,0 0 1 0 0,1 0-1 0 0,-1 0 1 0 0,2 0 0 0 0,-1 0-1 0 0,1 0 1 0 0,0 0 0 0 0,1 0-1 0 0,0 0 1 0 0,0 0-1 0 0,0 0 1 0 0,1-1 0 0 0,1 1-1 0 0,-1 0 1 0 0,1-1 0 0 0,1 0-1 0 0,-1 1 1 0 0,1-1-1 0 0,0-1 1 0 0,1 1 0 0 0,-1 0-1 0 0,1-1 1 0 0,1 0 0 0 0,-1 0-1 0 0,1-1 1 0 0,0 0-1 0 0,0 0 1 0 0,1 0 0 0 0,0 0-1 0 0,0-1 1 0 0,5 2 13 0 0,-5-4 40 0 0,0 0 0 0 0,0-1 0 0 0,0 0 0 0 0,0 0 0 0 0,0 0 0 0 0,1-1 0 0 0,-1 0 0 0 0,0-1 0 0 0,0 0 0 0 0,1 0 0 0 0,-1 0 0 0 0,0-1 0 0 0,0 0 0 0 0,0 0 0 0 0,-1-1 0 0 0,1 0 0 0 0,0 0 0 0 0,-1-1 0 0 0,0 1 0 0 0,0-1 0 0 0,3-3-40 0 0,1 0 37 0 0,0-1 0 0 0,0-1 0 0 0,-1 0 0 0 0,0 0 0 0 0,0-1 0 0 0,-1 0 0 0 0,0 0 0 0 0,-1-1 0 0 0,0 0 0 0 0,-1 0 0 0 0,0 0 0 0 0,0-3-37 0 0,16-55-2350 0 0,-15 51 196 0 0,0 0-5823 0 0,-7 10-4230 0 0</inkml:trace>
  <inkml:trace contextRef="#ctx0" brushRef="#br0" timeOffset="94805.079">9818 3506 17276 0 0,'0'0'1624'0'0,"0"0"-216"0"0,0 0-31 0 0,0 0-41 0 0,0 0-110 0 0,0 0-213 0 0,0 0-234 0 0,0 0-186 0 0,0 0-125 0 0,0 0-73 0 0,0 0-73 0 0,0 0-40 0 0,0 0-24 0 0,15-5-42 0 0,45-15-16 0 0,-45 15-7 0 0,-15 5-6 0 0,0 0-20 0 0,0 0-6 0 0,-18 118 1311 0 0,3 12-1196 0 0,-3 245-1791 0 0,12-402-2076 0 0,1 17-1061 0 0,-1-1-5035 0 0,3 7-2001 0 0</inkml:trace>
  <inkml:trace contextRef="#ctx0" brushRef="#br0" timeOffset="95043.372">9619 3841 16388 0 0,'0'0'1985'0'0,"0"0"-336"0"0,0 0-181 0 0,0 0-97 0 0,0 0-184 0 0,0 0-264 0 0,0 0-283 0 0,0 0-203 0 0,0 0-89 0 0,0 0-24 0 0,0 0-26 0 0,0 0-29 0 0,0 0-39 0 0,22-6-42 0 0,71-16-7 0 0,34 17 183 0 0,-31 9-776 0 0,-32 7-3409 0 0,-47-9 1600 0 0,-9-2-445 0 0,2 2-3796 0 0,-3 1-4838 0 0</inkml:trace>
  <inkml:trace contextRef="#ctx0" brushRef="#br0" timeOffset="95784.971">10201 3973 8714 0 0,'0'0'3021'0'0,"0"0"-352"0"0,0 0-325 0 0,0 0-359 0 0,0 0-331 0 0,0 0-302 0 0,0 0-290 0 0,0 0-254 0 0,0 0-173 0 0,0 0-114 0 0,0 0-93 0 0,33-10-72 0 0,99-33-57 0 0,-87 21 42 0 0,-43 16-255 0 0,0 5-81 0 0,-1 0 0 0 0,0-1 0 0 0,1 1 0 0 0,-1-1 0 0 0,0 0 0 0 0,0 0 0 0 0,0 1 0 0 0,0-1 0 0 0,0 0 0 0 0,0 0 0 0 0,-1 0 0 0 0,1 0 0 0 0,0 0 0 0 0,-1 0 0 0 0,0 0 0 0 0,1 0 0 0 0,-1 0 0 0 0,0 0 0 0 0,0 0 0 0 0,0 0 0 0 0,0 0 0 0 0,-1 0 0 0 0,1 0 0 0 0,-1 0 0 0 0,1 0 0 0 0,-1 0 0 0 0,1 0 0 0 0,-1 0 0 0 0,0 0 0 0 0,0 1 0 0 0,0-1 0 0 0,0 0 0 0 0,0 0 0 0 0,-1 1 0 0 0,1-1 0 0 0,0 1 0 0 0,-1-1 0 0 0,1 1 0 0 0,-1 0 0 0 0,0-1 0 0 0,1 1 0 0 0,-1 0 0 0 0,0 0 0 0 0,0 0 0 0 0,1 0 0 0 0,-1 1 0 0 0,0-1 0 0 0,-1 0-5 0 0,-10 1-96 0 0,0 1-1 0 0,1 0 1 0 0,-1 1 0 0 0,0 0-1 0 0,1 1 1 0 0,0 1 0 0 0,-1 0-1 0 0,1 0 1 0 0,1 1 0 0 0,-1 1-1 0 0,1 0 1 0 0,0 1 0 0 0,0 0-1 0 0,1 0 1 0 0,0 1 0 0 0,0 0-1 0 0,1 1 1 0 0,0 0 0 0 0,0 1-1 0 0,1 0 1 0 0,-6 9 96 0 0,11-15 0 0 0,-1 0 0 0 0,1 1 0 0 0,1-1 1 0 0,-1 1-1 0 0,0 0 0 0 0,1 0 0 0 0,0 0 0 0 0,0 0 0 0 0,1 0 1 0 0,-1 0-1 0 0,1 0 0 0 0,0 0 0 0 0,1 1 0 0 0,-1-1 0 0 0,1 0 0 0 0,0 1 1 0 0,0-1-1 0 0,1 0 0 0 0,-1 1 0 0 0,1-1 0 0 0,1 0 0 0 0,-1 0 1 0 0,1 1-1 0 0,-1-1 0 0 0,1-1 0 0 0,1 1 0 0 0,-1 0 0 0 0,1 0 1 0 0,0-1-1 0 0,0 1 0 0 0,0-1 0 0 0,1 0 0 0 0,-1 0 0 0 0,1 0 1 0 0,0-1-1 0 0,0 1 0 0 0,0-1 0 0 0,1 0 0 0 0,-1 0 0 0 0,1 0 1 0 0,1-1-1 0 0,12 5 151 0 0,0-1 0 0 0,0-1 1 0 0,1-1-1 0 0,0-1 0 0 0,0-1 1 0 0,0 0-1 0 0,0-1 1 0 0,0-1-1 0 0,0-1 0 0 0,11-2-151 0 0,-24 3 44 0 0,28-5 200 0 0,-1-1 0 0 0,0-2 0 0 0,0-1 0 0 0,-1-2 0 0 0,0-1 1 0 0,-1-1-1 0 0,0-2 0 0 0,-1-1 0 0 0,2-3-244 0 0,12-8 156 0 0,-1-2 1 0 0,-2-1 0 0 0,-1-3 0 0 0,4-6-157 0 0,-34 31 8 0 0,1-1 0 0 0,-2 0 1 0 0,0 0-1 0 0,0-1 1 0 0,0 0-1 0 0,-1-1 1 0 0,-1 0-1 0 0,0 0 1 0 0,0 0-1 0 0,-1-1 1 0 0,-1 0-1 0 0,0 0 1 0 0,0-1-1 0 0,-2 1 1 0 0,1-1-1 0 0,-1 0 1 0 0,-1 0-1 0 0,-1 0 1 0 0,1-9-9 0 0,-3 20-9 0 0,-1 0 0 0 0,1 0 1 0 0,-1 0-1 0 0,1 0 0 0 0,-1 1 1 0 0,0-1-1 0 0,0 0 0 0 0,0 1 1 0 0,0 0-1 0 0,0-1 0 0 0,0 1 1 0 0,0 0-1 0 0,0 0 0 0 0,0 0 0 0 0,0 0 1 0 0,-1 0-1 0 0,1 1 0 0 0,0-1 1 0 0,-1 1-1 0 0,1-1 0 0 0,-1 1 1 0 0,1 0-1 0 0,0 0 0 0 0,-1 0 0 0 0,1 0 1 0 0,-1 0-1 0 0,1 1 0 0 0,0-1 1 0 0,-1 1-1 0 0,0 0 9 0 0,-6-1-35 0 0,-4 2 19 0 0,0 0-1 0 0,0 1 1 0 0,0 0 0 0 0,0 1 0 0 0,1 1 0 0 0,0 0-1 0 0,0 0 1 0 0,0 1 0 0 0,1 1 0 0 0,0 0 0 0 0,0 0-1 0 0,0 1 1 0 0,-8 9 16 0 0,17-15 2 0 0,-1-1 0 0 0,1 1 0 0 0,0 0 0 0 0,-1 0 0 0 0,1 0 0 0 0,0 0 0 0 0,0 1 0 0 0,0-1-1 0 0,1 0 1 0 0,-1 1 0 0 0,1-1 0 0 0,-1 1 0 0 0,1 0 0 0 0,0 0 0 0 0,0-1 0 0 0,0 1 0 0 0,0 0 0 0 0,0 0 0 0 0,1 0 0 0 0,0 0 0 0 0,-1 0-1 0 0,1 0 1 0 0,0 0 0 0 0,0 0 0 0 0,0 0 0 0 0,1 0 0 0 0,-1 0 0 0 0,1-1 0 0 0,0 1 0 0 0,0 0 0 0 0,0 0 0 0 0,0 0 0 0 0,0-1 0 0 0,0 1-1 0 0,1 0 1 0 0,-1-1 0 0 0,1 1 0 0 0,0-1 0 0 0,0 0 0 0 0,0 0 0 0 0,0 1 0 0 0,0-1 0 0 0,0 0 0 0 0,1-1 0 0 0,2 3-2 0 0,228 100 531 0 0,-227-102-501 0 0,0 1 1 0 0,0 0-1 0 0,0 0 1 0 0,0 0-1 0 0,0 1 1 0 0,-1-1-1 0 0,0 1 1 0 0,0 1 0 0 0,0-1-1 0 0,0 1 1 0 0,-1 0-1 0 0,0 0 1 0 0,0 0-1 0 0,0 0 1 0 0,0 1 0 0 0,-1 0-1 0 0,0 0 1 0 0,0 0-1 0 0,-1 0 1 0 0,1 0-1 0 0,-1 0 1 0 0,-1 1-1 0 0,1-1 1 0 0,-1 1-31 0 0,-13 82 662 0 0,5-82-837 0 0,4-7-2963 0 0,-2 0-4500 0 0,5 0-3868 0 0</inkml:trace>
  <inkml:trace contextRef="#ctx0" brushRef="#br0" timeOffset="96990.942">11955 3874 9090 0 0,'0'0'1944'0'0,"0"0"-279"0"0,0 0-188 0 0,0 0-171 0 0,0 0-236 0 0,0 0-257 0 0,0 0-231 0 0,0 0-193 0 0,0 0-124 0 0,0 0-74 0 0,0 0-58 0 0,-22 32-3 0 0,-65 98 16 0 0,71-86 36 0 0,19-40-47 0 0,1-1 1 0 0,0 0-1 0 0,0 0 0 0 0,0 0 1 0 0,1-1-1 0 0,-1 1 1 0 0,0-1-1 0 0,1 0 1 0 0,0 0-1 0 0,-1 0 0 0 0,1-1 1 0 0,0 0-1 0 0,0 0 1 0 0,0 0-1 0 0,0-1 1 0 0,0 1-1 0 0,0-1 0 0 0,0 0 1 0 0,0-1-1 0 0,0 1 1 0 0,0-1-1 0 0,0 0 0 0 0,0 0 1 0 0,0-1-1 0 0,-1 1 1 0 0,1-1-1 0 0,0 0 1 0 0,-1 0-1 0 0,1-1 0 0 0,-1 1 1 0 0,0-1-1 0 0,0 0 1 0 0,0 0-1 0 0,0-1 0 0 0,0 1-135 0 0,3-3 100 0 0,0 0-1 0 0,0 0 0 0 0,0-1 0 0 0,0 0 0 0 0,-1 0 0 0 0,-1 0 0 0 0,1-1 0 0 0,-1 0 0 0 0,0 0 0 0 0,-1 0 0 0 0,0-1 1 0 0,0 1-1 0 0,-1-1 0 0 0,0 0 0 0 0,0 0 0 0 0,-1 0 0 0 0,0 0 0 0 0,-1-1 0 0 0,0 1 0 0 0,-1-4-99 0 0,1 7-41 0 0,-1-1-1 0 0,0 1 0 0 0,0 0 0 0 0,0 0 1 0 0,-1-1-1 0 0,0 1 0 0 0,0 0 1 0 0,-1 0-1 0 0,0 0 0 0 0,0 0 0 0 0,0 0 1 0 0,-1 1-1 0 0,1-1 0 0 0,-2 1 1 0 0,1-1-1 0 0,0 1 0 0 0,-1 0 1 0 0,0 0-1 0 0,0 1 0 0 0,-1-1 0 0 0,1 1 1 0 0,-3-2 41 0 0,4 3-158 0 0,1 0 0 0 0,-1 0 0 0 0,0 0 0 0 0,-1 0 0 0 0,1 1 1 0 0,0-1-1 0 0,-1 1 0 0 0,0 0 0 0 0,1 0 0 0 0,-1 0 0 0 0,0 1 0 0 0,0-1 1 0 0,0 1-1 0 0,0 0 0 0 0,0 0 0 0 0,0 0 0 0 0,0 1 0 0 0,-1-1 1 0 0,1 1-1 0 0,0 0 0 0 0,0 0 0 0 0,0 0 0 0 0,0 1 0 0 0,-1 0 0 0 0,1 0 1 0 0,0 0-1 0 0,0 0 0 0 0,0 0 0 0 0,0 1 0 0 0,1 0 0 0 0,-1-1 0 0 0,0 2 1 0 0,-2 0 157 0 0,6-2 7 0 0,-1-1 1 0 0,0 1 0 0 0,0-1 0 0 0,0 1 0 0 0,1-1 0 0 0,-1 1 0 0 0,0 0-1 0 0,1-1 1 0 0,-1 1 0 0 0,0 0 0 0 0,1-1 0 0 0,-1 1 0 0 0,1 0 0 0 0,-1 0-1 0 0,1 0 1 0 0,0 0 0 0 0,-1-1 0 0 0,1 1 0 0 0,0 0 0 0 0,0 0 0 0 0,-1 0-1 0 0,1 0 1 0 0,0 0 0 0 0,0 0 0 0 0,0 0 0 0 0,0 0 0 0 0,0 0 0 0 0,0 0-1 0 0,0 0 1 0 0,1-1 0 0 0,-1 1 0 0 0,0 0 0 0 0,0 0 0 0 0,1 0 0 0 0,-1 0-1 0 0,1 0 1 0 0,-1 0 0 0 0,0-1 0 0 0,1 1 0 0 0,0 0 0 0 0,-1 0 0 0 0,1-1-1 0 0,-1 1 1 0 0,1 0 0 0 0,0-1 0 0 0,0 1 0 0 0,-1-1 0 0 0,1 1 0 0 0,0-1-1 0 0,0 1 1 0 0,0-1 0 0 0,-1 1 0 0 0,1-1 0 0 0,0 0 0 0 0,0 0 0 0 0,0 1-1 0 0,0-1 1 0 0,0 0 0 0 0,0 0 0 0 0,0 0 0 0 0,0 0 0 0 0,0 0 0 0 0,-1 0-1 0 0,1 0 1 0 0,1 0-8 0 0,15-1 341 0 0,1-1 0 0 0,0 0 0 0 0,0-2 0 0 0,-1 0 0 0 0,0-1 0 0 0,0 0 0 0 0,0-2 0 0 0,0 0 0 0 0,-1 0 1 0 0,0-2-1 0 0,-1 0 0 0 0,0-1 0 0 0,0 0 0 0 0,-1-1 0 0 0,-1-1 0 0 0,0 0 0 0 0,2-4-341 0 0,9-5 129 0 0,0-1-1 0 0,-2-1 1 0 0,-1-1 0 0 0,-1-1 0 0 0,-1 0 0 0 0,-1-2 0 0 0,-1 0 0 0 0,-2-1 0 0 0,0-1 0 0 0,-2 0 0 0 0,-2-1 0 0 0,2-8-129 0 0,-10 31-204 0 0,-5 13 51 0 0,-6 28-23 0 0,-7 110 150 0 0,35 133-78 0 0,49 16 28 0 0,-67-287 75 0 0,25 117-2 0 0,-5 1 0 0 0,-6 1 0 0 0,-5 0-1 0 0,-5 41 4 0 0,-6-162 9 0 0,0-1-1 0 0,0 1 1 0 0,0 0-1 0 0,0-1 1 0 0,0 1-1 0 0,-1 0 1 0 0,0-1-1 0 0,0 1 1 0 0,0-1-1 0 0,0 1 1 0 0,-1-1-1 0 0,1 0 1 0 0,-1 1-1 0 0,0-1 1 0 0,0 0-1 0 0,0 0 1 0 0,0 0-1 0 0,0 0 1 0 0,-1-1-1 0 0,1 1 0 0 0,-1-1 1 0 0,0 1-1 0 0,0-1 1 0 0,0 0-1 0 0,0 0 1 0 0,0 0-1 0 0,0 0 1 0 0,0-1-1 0 0,-1 1 1 0 0,1-1-1 0 0,-1 0 1 0 0,1 0-1 0 0,-1 0 1 0 0,1-1-1 0 0,-1 1 1 0 0,0-1-1 0 0,1 0 1 0 0,-1 0-1 0 0,0 0 1 0 0,1 0-1 0 0,-1 0 0 0 0,0-1 1 0 0,1 0-1 0 0,-1 0 1 0 0,-1-1-9 0 0,-1 0 12 0 0,0-1 1 0 0,1 0-1 0 0,-1 0 1 0 0,1 0-1 0 0,0-1 1 0 0,0 0-1 0 0,0 0 1 0 0,0 0-1 0 0,1 0 1 0 0,0-1-1 0 0,0 0 1 0 0,0 0-1 0 0,0 0 1 0 0,1 0-1 0 0,0-1 1 0 0,0 1-1 0 0,0-1 1 0 0,1 0-1 0 0,0 0 1 0 0,0 1-1 0 0,0-2 1 0 0,1 1-1 0 0,0 0 1 0 0,0 0-1 0 0,1-3-12 0 0,-2-4 15 0 0,2 0 0 0 0,0 1 0 0 0,0-1 0 0 0,2 0 0 0 0,-1 0 0 0 0,1 1-1 0 0,1-1 1 0 0,1 1 0 0 0,-1 0 0 0 0,2 0 0 0 0,0 0 0 0 0,1-1-15 0 0,124-173-321 0 0,-63 100-2383 0 0,-43 56-1656 0 0,-16 20 420 0 0,2-2-8007 0 0</inkml:trace>
  <inkml:trace contextRef="#ctx0" brushRef="#br0" timeOffset="98274.832">13150 4213 10034 0 0,'0'0'2462'0'0,"0"0"-374"0"0,0 0-284 0 0,0 0-215 0 0,0 0-238 0 0,0 0-217 0 0,0 0-182 0 0,0 0-129 0 0,0 0-68 0 0,0 0-73 0 0,0 0-68 0 0,0 0-78 0 0,0 0-80 0 0,7-17-80 0 0,44-103 420 0 0,-33 88-445 0 0,-8 12-266 0 0,0 1 0 0 0,1 1-1 0 0,1 0 1 0 0,0 0 0 0 0,1 1 0 0 0,1 1 0 0 0,1 0-1 0 0,0 1 1 0 0,2 0 0 0 0,-1 1 0 0 0,1 1 0 0 0,18-9-85 0 0,-23 15 2 0 0,-1 1 1 0 0,1 0-1 0 0,0 1 1 0 0,0 1-1 0 0,1 0 1 0 0,-1 0 0 0 0,1 1-1 0 0,0 1 1 0 0,0 0-1 0 0,0 1 1 0 0,0 0-1 0 0,0 1 1 0 0,2 1-3 0 0,-13 1 4 0 0,1 1 0 0 0,-1-1 0 0 0,1 1 0 0 0,-1 0 0 0 0,0 0-1 0 0,0 0 1 0 0,-1 0 0 0 0,1 0 0 0 0,0 0 0 0 0,-1 0 0 0 0,0 1 0 0 0,0-1 0 0 0,0 0 0 0 0,0 1 0 0 0,0-1 0 0 0,-1 1 0 0 0,0-1-1 0 0,1 1 1 0 0,-1-1 0 0 0,-1 1 0 0 0,1-1 0 0 0,0 1 0 0 0,-1-1 0 0 0,0 2-4 0 0,1 2 10 0 0,0 41 2 0 0,-2 0 0 0 0,-3 0 0 0 0,-1 0 0 0 0,-3-1 0 0 0,-9 27-12 0 0,8-28 38 0 0,8-37 126 0 0,7-32-26 0 0,4-10-116 0 0,3 0 0 0 0,1 1 1 0 0,1 1-1 0 0,1 0 0 0 0,2 2 0 0 0,1-1 0 0 0,1 2 0 0 0,2 0-22 0 0,-8 9-10 0 0,0 0 0 0 0,1 1-1 0 0,1 0 1 0 0,1 1 0 0 0,0 1-1 0 0,2 0 1 0 0,-1 1 0 0 0,2 1-1 0 0,0 1 1 0 0,1 1 0 0 0,0 0-1 0 0,16-6 11 0 0,-35 18-2 0 0,0 0 0 0 0,1-1 0 0 0,-1 1 0 0 0,0 0 0 0 0,0 0 0 0 0,0 0 0 0 0,1 0 0 0 0,-1 0 0 0 0,0 0 0 0 0,0 0 0 0 0,1 0 0 0 0,-1 1 0 0 0,0-1 0 0 0,0 0 0 0 0,0 1 0 0 0,1-1 0 0 0,-1 1 0 0 0,0-1 0 0 0,0 1 0 0 0,0 0 0 0 0,0-1 0 0 0,0 1 0 0 0,0 0 0 0 0,0 0 0 0 0,0 0 0 0 0,0 0 0 0 0,-1-1 0 0 0,1 1 0 0 0,0 0 0 0 0,0 1 0 0 0,-1-1 0 0 0,1 0 0 0 0,-1 0 0 0 0,1 0 0 0 0,-1 0 0 0 0,1 0 0 0 0,-1 1 0 0 0,0-1 0 0 0,0 0 0 0 0,1 0 0 0 0,-1 0 0 0 0,0 1 0 0 0,0-1 2 0 0,5 61 45 0 0,-5-59-42 0 0,9 371 117 0 0,-9-373-242 0 0,0-1-68 0 0,0 0-102 0 0,0 0-130 0 0,0 0-179 0 0,0 0-313 0 0,7-14-11251 0 0,-7 13 10325 0 0,3-2-9795 0 0</inkml:trace>
  <inkml:trace contextRef="#ctx0" brushRef="#br0" timeOffset="98730.769">14582 3918 15491 0 0,'0'0'1782'0'0,"0"0"-315"0"0,0 0-25 0 0,0 0-33 0 0,0 0-138 0 0,0 0-268 0 0,0 0-321 0 0,0 0-216 0 0,0 0-114 0 0,0 0-85 0 0,0 0-43 0 0,0 0-33 0 0,0 0-34 0 0,-18-2-14 0 0,-61-7-16 0 0,74 9-112 0 0,0 0 1 0 0,1 0 0 0 0,-1 0 0 0 0,0 0 0 0 0,1 1 0 0 0,-1 0-1 0 0,1 0 1 0 0,-1 0 0 0 0,1 0 0 0 0,-1 1 0 0 0,1 0 0 0 0,0 0-1 0 0,-1 0 1 0 0,1 0 0 0 0,-2 2-16 0 0,-6 4 45 0 0,3-4-38 0 0,-1 0-1 0 0,1 1 1 0 0,0 0-1 0 0,1 0 1 0 0,-1 1-1 0 0,1 1 1 0 0,1-1-1 0 0,-1 1 0 0 0,1 0 1 0 0,0 1-1 0 0,0 0 1 0 0,1 0-1 0 0,0 0 1 0 0,1 1-1 0 0,0 0 1 0 0,0 0-1 0 0,1 0 0 0 0,0 1 1 0 0,1-1-1 0 0,0 1 1 0 0,0 0-1 0 0,1 0 1 0 0,0 0-1 0 0,0 7-6 0 0,4-14 2 0 0,-1-1 0 0 0,0 0 0 0 0,1 1 0 0 0,-1-1 0 0 0,1 0 0 0 0,0 0 0 0 0,0 0 0 0 0,0 0 0 0 0,0 0 0 0 0,0 0 0 0 0,0-1 0 0 0,1 1 0 0 0,-1-1-1 0 0,0 0 1 0 0,1 1 0 0 0,-1-1 0 0 0,1 0 0 0 0,-1 0 0 0 0,1-1 0 0 0,0 1 0 0 0,-1-1 0 0 0,1 1 0 0 0,0-1 0 0 0,0 0 0 0 0,-1 0 0 0 0,1 0 0 0 0,0 0 0 0 0,0 0 0 0 0,-1-1 0 0 0,2 1-2 0 0,13-3 81 0 0,1 0 1 0 0,-1 0 0 0 0,0-2-1 0 0,-1 0 1 0 0,1-1 0 0 0,-1 0-1 0 0,0-2 1 0 0,-1 0 0 0 0,0 0-1 0 0,0-2 1 0 0,-1 0 0 0 0,13-11-82 0 0,10-4 108 0 0,-9 4-47 0 0,-23 16-55 0 0,1 0 1 0 0,0 1 0 0 0,0-1-1 0 0,0 1 1 0 0,0 1-1 0 0,1-1 1 0 0,0 1 0 0 0,-1 0-1 0 0,1 0 1 0 0,0 1-1 0 0,1 0 1 0 0,-1 0 0 0 0,1 1-7 0 0,-7 2-1 0 0,1 0 1 0 0,-1 0 0 0 0,1 1 0 0 0,-1-1-1 0 0,0 0 1 0 0,0 1 0 0 0,0-1 0 0 0,0 1-1 0 0,0-1 1 0 0,0 1 0 0 0,0 0 0 0 0,0-1 0 0 0,-1 1-1 0 0,1 0 1 0 0,-1-1 0 0 0,1 1 0 0 0,-1 0-1 0 0,0 0 1 0 0,1 0 0 0 0,-1-1 0 0 0,0 1-1 0 0,0 0 1 0 0,0 0 0 0 0,-1 0 0 0 0,1 0-1 0 0,0-1 1 0 0,-1 1 0 0 0,0 1 0 0 0,1 5 12 0 0,0-3-19 0 0,-1 1-37 0 0,-1 0 0 0 0,2 0 0 0 0,-1 0 0 0 0,1 0 0 0 0,0-1 0 0 0,0 1 0 0 0,0 0 1 0 0,1 0-1 0 0,0 0 0 0 0,0 0 0 0 0,1 0 0 0 0,-1 0 0 0 0,1-1 0 0 0,0 1 0 0 0,1-1 0 0 0,0 1 0 0 0,0-1 0 0 0,0 0 0 0 0,0 0 0 0 0,1 0 0 0 0,-1-1 0 0 0,1 1 0 0 0,1-1 0 0 0,-1 0 0 0 0,0 0 0 0 0,1 0 0 0 0,0-1 0 0 0,0 1 0 0 0,5 1 44 0 0,39 0-3050 0 0,-20-20-6558 0 0,-24 10 923 0 0</inkml:trace>
  <inkml:trace contextRef="#ctx0" brushRef="#br0" timeOffset="99099.241">15273 3808 15683 0 0,'0'0'2450'0'0,"0"0"-828"0"0,0 0-366 0 0,0 0-190 0 0,0 0-147 0 0,0 0-129 0 0,0 0-181 0 0,0 0-159 0 0,0 0-104 0 0,0 0-86 0 0,0 0-68 0 0,0 0-57 0 0,-27 15-31 0 0,-82 45-24 0 0,74-35 60 0 0,34-23-143 0 0,1-1 0 0 0,0 1 1 0 0,-1 0-1 0 0,1 0 0 0 0,0-1 1 0 0,0 1-1 0 0,0 0 1 0 0,0 0-1 0 0,0-1 0 0 0,0 1 1 0 0,1 0-1 0 0,-1 0 0 0 0,1-1 1 0 0,-1 1-1 0 0,1 0 0 0 0,-1-1 1 0 0,1 1-1 0 0,0 0 1 0 0,0-1-1 0 0,0 1 0 0 0,0-1 1 0 0,0 0-1 0 0,0 1 0 0 0,0-1 1 0 0,1 0-1 0 0,-1 1 0 0 0,0-1 1 0 0,1 0-1 0 0,-1 0 1 0 0,1 0-1 0 0,-1 0 0 0 0,1-1 1 0 0,-1 1-1 0 0,1 0 0 0 0,0-1 1 0 0,-1 1-1 0 0,1-1 1 0 0,0 1-1 0 0,0-1 0 0 0,-1 0 1 0 0,1 0-1 0 0,0 0 0 0 0,0 0 1 0 0,0 0-1 0 0,0 0 3 0 0,10 5 12 0 0,-5-3 24 0 0,0 0 1 0 0,0 0-1 0 0,-1 1 0 0 0,1 0 1 0 0,-1 0-1 0 0,0 1 1 0 0,0-1-1 0 0,0 1 1 0 0,0 1-1 0 0,-1-1 0 0 0,1 1 1 0 0,-1 0-1 0 0,0 0 1 0 0,-1 1-1 0 0,1-1 0 0 0,-1 1 1 0 0,0 0-1 0 0,-1 0 1 0 0,1 0-1 0 0,-1 1 0 0 0,0-1 1 0 0,-1 1-1 0 0,0 0 1 0 0,0 0-1 0 0,0-1 0 0 0,-1 1 1 0 0,0 2-37 0 0,-4-4 73 0 0,0 1-1 0 0,0-1 1 0 0,0 0 0 0 0,-1 0 0 0 0,0 0 0 0 0,0 0 0 0 0,0-1 0 0 0,-1 1 0 0 0,1-1-1 0 0,-1 0 1 0 0,0-1 0 0 0,0 1 0 0 0,-1-1 0 0 0,1 0 0 0 0,-1 0 0 0 0,0-1-1 0 0,1 1 1 0 0,-1-1 0 0 0,-2 0-73 0 0,-4 4 33 0 0,5-3-79 0 0,1-1-1 0 0,-1 1 0 0 0,0-1 0 0 0,0 0 0 0 0,0-1 0 0 0,0 0 0 0 0,0 0 0 0 0,0 0 0 0 0,0-1 1 0 0,0 0-1 0 0,-1 0 0 0 0,1-1 0 0 0,-1 0 47 0 0,-11-22-3325 0 0,18 13-445 0 0,0 0-3390 0 0,1 6-4299 0 0</inkml:trace>
  <inkml:trace contextRef="#ctx0" brushRef="#br0" timeOffset="99544.044">15832 3815 10498 0 0,'0'0'3362'0'0,"0"0"-1184"0"0,0 0-320 0 0,0 0-64 0 0,0 0-231 0 0,0 0-314 0 0,0 0-285 0 0,0 0-239 0 0,0 0-143 0 0,0 0-72 0 0,0 0-101 0 0,0 0-99 0 0,0 0-77 0 0,-8-3-60 0 0,-61-5 245 0 0,57 11-323 0 0,3-1-49 0 0,0-1 0 0 0,1 2 0 0 0,-1-1 0 0 0,1 1 0 0 0,-1 1 0 0 0,1-1 0 0 0,0 2 0 0 0,0-1 0 0 0,1 1 0 0 0,-7 4-46 0 0,14-8-2 0 0,-1 1 1 0 0,1-1-1 0 0,-1 0 0 0 0,1 0 1 0 0,0 0-1 0 0,0 1 1 0 0,-1-1-1 0 0,1 0 1 0 0,0 0-1 0 0,0 1 1 0 0,0-1-1 0 0,0 0 1 0 0,0 0-1 0 0,0 1 1 0 0,1-1-1 0 0,-1 0 1 0 0,0 0-1 0 0,1 1 1 0 0,-1-1-1 0 0,1 0 1 0 0,-1 0-1 0 0,1 0 1 0 0,-1 0-1 0 0,1 0 1 0 0,0 0-1 0 0,0 0 1 0 0,-1 0-1 0 0,1 0 1 0 0,0 0-1 0 0,0 0 1 0 0,0 0-1 0 0,0 0 1 0 0,0-1-1 0 0,0 1 1 0 0,0 0-1 0 0,0-1 1 0 0,1 1-1 0 0,-1-1 1 0 0,0 1-1 0 0,0-1 1 0 0,0 0-1 0 0,1 1 1 0 0,-1-1-1 0 0,0 0 1 0 0,0 0-1 0 0,1 0 1 0 0,0 0 1 0 0,14 9 11 0 0,-8-3 26 0 0,0-1 1 0 0,0 1 0 0 0,-1 0 0 0 0,0 1 0 0 0,0 0 0 0 0,0 0 0 0 0,-1 0 0 0 0,0 1 0 0 0,-1 0 0 0 0,0 0 0 0 0,0 0 0 0 0,0 1 0 0 0,-1-1 0 0 0,-1 1 0 0 0,1 0-1 0 0,-2 1 1 0 0,1-1 0 0 0,0 8-38 0 0,-2-10 55 0 0,0 0 0 0 0,-1 0 0 0 0,0 1 0 0 0,-1-1 0 0 0,0 0 0 0 0,0 0 0 0 0,0 0 0 0 0,-1 0 0 0 0,0 0 0 0 0,0 0 0 0 0,-1 0 0 0 0,0-1 0 0 0,0 1 0 0 0,0-1 0 0 0,-1 0 0 0 0,0 0 0 0 0,0 0 0 0 0,-1 0 0 0 0,0-1 0 0 0,0 1 0 0 0,0-1 0 0 0,0-1 0 0 0,-4 3-55 0 0,2-2-16 0 0,0 0 1 0 0,-1 0 0 0 0,1-1 0 0 0,-1 0-1 0 0,0-1 1 0 0,0 0 0 0 0,-1 0 0 0 0,1-1-1 0 0,-1 0 1 0 0,1 0 0 0 0,-1-1 0 0 0,0 0-1 0 0,1 0 1 0 0,-10-1 15 0 0,-14-19-2271 0 0,17-2-7147 0 0,11 16-2690 0 0</inkml:trace>
  <inkml:trace contextRef="#ctx0" brushRef="#br0" timeOffset="102917.035">16926 4025 8234 0 0,'0'0'2566'0'0,"0"0"-505"0"0,0 0-292 0 0,0 0-34 0 0,0 0-11 0 0,0 0-135 0 0,0 0-325 0 0,0 0-323 0 0,0 0-245 0 0,0 0-155 0 0,0 0-88 0 0,7 23 1038 0 0,-3 13-1071 0 0,-1 0-1 0 0,-2 1 1 0 0,-2-1 0 0 0,-1 1-1 0 0,-2-1 1 0 0,-2 0 0 0 0,-2 7-420 0 0,7-40 5 0 0,2 15-1996 0 0,9-47-932 0 0,-4 1-96 0 0,-2 10-176 0 0,0-1-3366 0 0,-2 0-3757 0 0</inkml:trace>
  <inkml:trace contextRef="#ctx0" brushRef="#br0" timeOffset="103167.181">16924 3605 18740 0 0,'0'0'1464'0'0,"0"0"-255"0"0,0 0-129 0 0,0 0-120 0 0,0 0-112 0 0,0 0-224 0 0,0 0-280 0 0,0 0-272 0 0,0 0-200 0 0,0 0-56 0 0,0 0-56 0 0,0 0-72 0 0,0 0-208 0 0,0 0-416 0 0,22 37-632 0 0,-5-22-1057 0 0,-1-4-2592 0 0,-5 0-7178 0 0</inkml:trace>
  <inkml:trace contextRef="#ctx0" brushRef="#br0" timeOffset="103515.891">17478 3907 5273 0 0,'0'0'4466'0'0,"0"0"-1914"0"0,0 0-732 0 0,0 0-140 0 0,0 0-153 0 0,0 0-182 0 0,0 0-221 0 0,0 0-237 0 0,0 0-211 0 0,0 0-181 0 0,0 0-146 0 0,0 0-110 0 0,-19 6-69 0 0,-61 16-23 0 0,40 4 337 0 0,40-25-469 0 0,0 3 6 0 0,1 0 0 0 0,-1 0-1 0 0,1 0 1 0 0,0 0 0 0 0,1 0 0 0 0,-1 0-1 0 0,1-1 1 0 0,0 1 0 0 0,0-1 0 0 0,0 1-1 0 0,0-1 1 0 0,0 0 0 0 0,1 1 0 0 0,-1-1 0 0 0,1-1-1 0 0,0 1 1 0 0,0 0 0 0 0,0-1 0 0 0,0 1-1 0 0,1-1 1 0 0,-1 0 0 0 0,1 0 0 0 0,-1 0-1 0 0,1-1 1 0 0,0 1 0 0 0,0-1 0 0 0,-1 0 0 0 0,1 0-1 0 0,0 0 1 0 0,0 0 0 0 0,0-1 0 0 0,0 0-21 0 0,16 8 22 0 0,1 0 33 0 0,-15-7-18 0 0,0 0 0 0 0,-1 1 0 0 0,1-1 1 0 0,0 1-1 0 0,-1 1 0 0 0,1-1 0 0 0,-1 1 0 0 0,0-1 1 0 0,0 2-1 0 0,0-1 0 0 0,0 0 0 0 0,-1 1 0 0 0,1 0 1 0 0,-1 0-1 0 0,0 0 0 0 0,0 1 0 0 0,0 0 0 0 0,-1-1 0 0 0,0 1 1 0 0,0 0-1 0 0,0 0 0 0 0,0 1 0 0 0,-1-1 0 0 0,0 1 1 0 0,0-1-1 0 0,0 1 0 0 0,-1 0 0 0 0,0 0 0 0 0,0 0-37 0 0,-1-2 69 0 0,-1-1-1 0 0,0 1 1 0 0,0 0-1 0 0,0 0 1 0 0,0 0-1 0 0,-1-1 1 0 0,0 1-1 0 0,1-1 1 0 0,-1 1-1 0 0,0-1 1 0 0,-1 0-1 0 0,1 0 0 0 0,-1 0 1 0 0,1 0-1 0 0,-1 0 1 0 0,0 0-1 0 0,0-1 1 0 0,0 1-1 0 0,0-1 1 0 0,-1 0-1 0 0,1 0 1 0 0,0 0-1 0 0,-1-1 1 0 0,0 1-1 0 0,-1 0-68 0 0,-98 30 348 0 0,98-30-341 0 0,-118 1-457 0 0,97-25-1186 0 0,21 0-6801 0 0,5 15-398 0 0</inkml:trace>
  <inkml:trace contextRef="#ctx0" brushRef="#br0" timeOffset="104750.942">18929 3926 2505 0 0,'0'0'1787'0'0,"0"0"40"0"0,0 0 140 0 0,0 0 95 0 0,0 0-74 0 0,0 0-193 0 0,0 0-233 0 0,0 0-227 0 0,0 0-188 0 0,0 0-139 0 0,0 0-124 0 0,0 0-101 0 0,0 0-71 0 0,-32 16-61 0 0,-102 50-52 0 0,55-16 379 0 0,66-41-859 0 0,1-1-1 0 0,0 2 0 0 0,0 0 0 0 0,1 0 0 0 0,1 1 1 0 0,0 1-1 0 0,0-1 0 0 0,1 1 0 0 0,0 1 1 0 0,1 0-1 0 0,1 0 0 0 0,0 1 0 0 0,1 0 0 0 0,0 2-118 0 0,4-13 25 0 0,1-1-1 0 0,0 1 1 0 0,0 0-1 0 0,0 0 0 0 0,1-1 1 0 0,-1 1-1 0 0,1 0 1 0 0,0 0-1 0 0,-1 0 1 0 0,1 0-1 0 0,0 0 0 0 0,1-1 1 0 0,-1 1-1 0 0,0 0 1 0 0,1 0-1 0 0,0 0 1 0 0,0-1-1 0 0,-1 1 0 0 0,2 0 1 0 0,-1-1-1 0 0,0 1 1 0 0,0 0-1 0 0,1-1 0 0 0,-1 0 1 0 0,1 1-1 0 0,0-1 1 0 0,0 0-1 0 0,0 0 1 0 0,0 0-1 0 0,0 0 0 0 0,0 0 1 0 0,1-1-1 0 0,-1 1 1 0 0,1-1-1 0 0,-1 1 0 0 0,1-1 1 0 0,-1 0-1 0 0,1 0 1 0 0,0 0-1 0 0,-1 0 1 0 0,1 0-1 0 0,0-1 0 0 0,0 0 1 0 0,0 1-1 0 0,2-1-24 0 0,21-2 115 0 0,1-2 0 0 0,-1 0 0 0 0,-1-2 0 0 0,1-1 0 0 0,-1-1 0 0 0,0-1-1 0 0,-1-1 1 0 0,0-1 0 0 0,0-2 0 0 0,-2 0 0 0 0,1-1 0 0 0,-2-1 0 0 0,0-1 0 0 0,1-2-115 0 0,-10 10 34 0 0,0-1 0 0 0,-1 1 1 0 0,0-2-1 0 0,0 0 1 0 0,-1 0-1 0 0,0-1 0 0 0,-1 0 1 0 0,0 0-1 0 0,0-1 1 0 0,-2-1-1 0 0,1 1 1 0 0,-2-1-1 0 0,0 0 0 0 0,0-1 1 0 0,-1 1-1 0 0,-1-1 1 0 0,0 0-1 0 0,-1-1 0 0 0,-1 1 1 0 0,0-2-35 0 0,-11 21-446 0 0,-24 115 97 0 0,31-114 345 0 0,1-1 0 0 0,0 0-1 0 0,0 1 1 0 0,0-1 0 0 0,0 1 0 0 0,1-1 0 0 0,0 1-1 0 0,0-1 1 0 0,1 1 0 0 0,-1-1 0 0 0,1 1 0 0 0,0-1-1 0 0,1 1 1 0 0,-1-1 0 0 0,1 0 0 0 0,0 0-1 0 0,1 0 1 0 0,-1 0 0 0 0,1 0 0 0 0,0 0 0 0 0,0-1-1 0 0,0 1 1 0 0,1-1 0 0 0,0 0 0 0 0,-1 0 0 0 0,1 0-1 0 0,1-1 1 0 0,-1 1 0 0 0,1-1 0 0 0,-1 0 0 0 0,1 0-1 0 0,0-1 1 0 0,1 1 4 0 0,6 0 32 0 0,-1-1-1 0 0,1-1 1 0 0,0 0-1 0 0,-1-1 0 0 0,1 0 1 0 0,0 0-1 0 0,0-1 1 0 0,-1-1-1 0 0,1 0 1 0 0,-1-1-1 0 0,1 0 1 0 0,-1-1-1 0 0,0 0 1 0 0,0 0-1 0 0,-1-1 0 0 0,1-1 1 0 0,-1 0-1 0 0,0 0 1 0 0,-1-1-1 0 0,3-2-31 0 0,15-13 59 0 0,-1-1-1 0 0,-1-1 0 0 0,0-2 0 0 0,-2 0 1 0 0,-1-1-1 0 0,3-8-58 0 0,14-19 27 0 0,-7 13-13 0 0,-3 0 0 0 0,-1-2 0 0 0,-3-1 1 0 0,-1-1-1 0 0,-2-1 0 0 0,1-9-14 0 0,-11 22 22 0 0,-1-1 0 0 0,-2 0 0 0 0,-2-1 0 0 0,-1 0 0 0 0,-1 0 0 0 0,-1-19-22 0 0,-4 55 2 0 0,0 0 0 0 0,0-1 0 0 0,0 1 0 0 0,-1 0 0 0 0,1 0 0 0 0,0-1 0 0 0,0 1 0 0 0,-1 0 0 0 0,1 0 0 0 0,0-1 0 0 0,-1 1 0 0 0,1 0 0 0 0,0-1 0 0 0,-1 1 0 0 0,1-1 0 0 0,-1 1 0 0 0,1 0 0 0 0,-1-1 0 0 0,0 1 0 0 0,1-1 0 0 0,-1 0 0 0 0,0 1 0 0 0,1-1 0 0 0,-1 1 0 0 0,0-1 0 0 0,1 0 0 0 0,-1 1 1 0 0,0-1-1 0 0,0 0 0 0 0,1 0 0 0 0,-1 0 0 0 0,0 0 0 0 0,0 0 0 0 0,1 0 0 0 0,-1 0 0 0 0,0 0 0 0 0,0 0 0 0 0,1 0 0 0 0,-1 0 0 0 0,0 0 0 0 0,0 0 0 0 0,1 0 0 0 0,-1-1 0 0 0,0 1 0 0 0,0 0 0 0 0,1-1 0 0 0,-1 1 0 0 0,0 0 0 0 0,1-1 0 0 0,-1 1 0 0 0,1-1 0 0 0,-1 1 0 0 0,0-1 0 0 0,1 0 0 0 0,-1 1 0 0 0,1-1 0 0 0,0 1 0 0 0,-1-1 0 0 0,1 0 0 0 0,-1 1 0 0 0,1-1 0 0 0,0 0 0 0 0,-1 0 0 0 0,1 1 0 0 0,0-1-2 0 0,-20 41 21 0 0,3 2 1 0 0,1 0-1 0 0,2 1 0 0 0,2 1 1 0 0,1 0-1 0 0,3 0 0 0 0,2 1 1 0 0,1 0-1 0 0,3 0 0 0 0,1 1-21 0 0,0 289 412 0 0,-22-232-420 0 0,12-87-287 0 0,7-27-1685 0 0,-3-48-4892 0 0,3 31-2209 0 0,2 15-2337 0 0</inkml:trace>
  <inkml:trace contextRef="#ctx0" brushRef="#br0" timeOffset="104998.383">19378 3764 11995 0 0,'0'0'3707'0'0,"0"0"-2159"0"0,0 0-575 0 0,0 0 223 0 0,0 0 96 0 0,0 0-113 0 0,0 0-231 0 0,0 0-217 0 0,0 0-136 0 0,35 3-103 0 0,113 9-89 0 0,176-5-185 0 0,-243-3-2066 0 0,-16 0-6518 0 0,-44-1-3168 0 0</inkml:trace>
  <inkml:trace contextRef="#ctx0" brushRef="#br0" timeOffset="105697.688">21191 3351 14707 0 0,'0'0'1830'0'0,"0"0"-375"0"0,0 0-238 0 0,0 0 42 0 0,0 0 11 0 0,0 0-70 0 0,0 0-148 0 0,0 0-174 0 0,0 0-155 0 0,0 0-134 0 0,0 0-109 0 0,0 0-96 0 0,0 0-62 0 0,1-4-50 0 0,0-7 228 0 0,-1 42 228 0 0,0-9-566 0 0,0 45 228 0 0,1 33 16 0 0,-4 0-1 0 0,-13 74-405 0 0,-21 82 180 0 0,9-108-227 0 0,25-126 128 0 0,1-12-1742 0 0,2-27-895 0 0,0-18-1624 0 0,0 19-1596 0 0,0 5-4845 0 0</inkml:trace>
  <inkml:trace contextRef="#ctx0" brushRef="#br0" timeOffset="105961.805">20819 3841 13099 0 0,'0'0'2238'0'0,"0"0"-671"0"0,0 0-340 0 0,0 0 39 0 0,0 0 8 0 0,0 0-122 0 0,0 0-199 0 0,0 0-171 0 0,0 0-115 0 0,0 0-128 0 0,0 0-51 0 0,36-7-85 0 0,112-20-83 0 0,17 8 261 0 0,-2-10-2548 0 0,-83-12-2561 0 0,-32 6-6494 0 0,-38 27 1983 0 0</inkml:trace>
  <inkml:trace contextRef="#ctx0" brushRef="#br0" timeOffset="106301.108">21659 3395 9698 0 0,'0'0'3285'0'0,"0"0"-567"0"0,0 0-610 0 0,0 0-493 0 0,0 0-365 0 0,0 0-249 0 0,0 0-129 0 0,0 0-102 0 0,0 0-93 0 0,0 0-78 0 0,0 0-103 0 0,0 0-76 0 0,-9 28-51 0 0,-29 90-48 0 0,15-45 16 0 0,8-34-150 0 0,3 0 0 0 0,1 1 1 0 0,1 0-1 0 0,3 1 0 0 0,1 0 0 0 0,1 40-187 0 0,4-76 14 0 0,2-1 0 0 0,-1 0 0 0 0,0 1 0 0 0,1-1-1 0 0,0 0 1 0 0,0 0 0 0 0,0 0 0 0 0,0 0 0 0 0,1 0-1 0 0,0 0 1 0 0,0 0 0 0 0,0 0 0 0 0,0 0 0 0 0,0-1-1 0 0,1 1 1 0 0,-1-1 0 0 0,1 0 0 0 0,0 1 0 0 0,0-1-1 0 0,1-1 1 0 0,-1 1 0 0 0,0 0 0 0 0,1-1 0 0 0,0 0 0 0 0,-1 0-1 0 0,1 0 1 0 0,0 0 0 0 0,0 0 0 0 0,0-1 0 0 0,0 0-1 0 0,1 0 1 0 0,-1 0 0 0 0,0 0 0 0 0,0-1 0 0 0,1 0-1 0 0,-1 1 1 0 0,0-1 0 0 0,0-1 0 0 0,1 1 0 0 0,-1-1 0 0 0,0 0-1 0 0,2 0-13 0 0,182-86 666 0 0,-186 88-663 0 0,0 0 0 0 0,-1 0 0 0 0,1 0-1 0 0,-1 1 1 0 0,1-1 0 0 0,-1 0 0 0 0,1 1 0 0 0,-1-1 0 0 0,0 1 0 0 0,0-1 0 0 0,0 1 0 0 0,0 0 0 0 0,0-1-1 0 0,0 1 1 0 0,0 0 0 0 0,0 0 0 0 0,-1 0 0 0 0,1-1 0 0 0,0 1 0 0 0,-1 0 0 0 0,0 0 0 0 0,0 0 0 0 0,1 0-1 0 0,-1 0 1 0 0,0 0 0 0 0,-1 0 0 0 0,1 0 0 0 0,0 0 0 0 0,0 0 0 0 0,-1 0 0 0 0,1 0 0 0 0,-1-1 0 0 0,0 1-1 0 0,0 1-2 0 0,1 6 26 0 0,-2 124 61 0 0,3-131-163 0 0,0 0 1 0 0,0 0-1 0 0,-1 0 1 0 0,1-1-1 0 0,0 1 1 0 0,1 0 0 0 0,-1-1-1 0 0,0 1 1 0 0,0-1-1 0 0,1 1 1 0 0,-1-1-1 0 0,1 0 1 0 0,-1 1 0 0 0,1-1-1 0 0,0 0 1 0 0,-1 0-1 0 0,1 0 1 0 0,0 0-1 0 0,0-1 1 0 0,0 1 0 0 0,0 0-1 0 0,0-1 1 0 0,0 1-1 0 0,0-1 1 0 0,0 0-1 0 0,0 1 1 0 0,0-1 0 0 0,0 0-1 0 0,0 0 1 0 0,0-1-1 0 0,0 1 1 0 0,-1 0-1 0 0,1-1 1 0 0,0 1 0 0 0,0-1-1 0 0,0 1 1 0 0,0-1-1 0 0,0 0 1 0 0,0 0-1 0 0,-1 0 1 0 0,1 0 0 0 0,0 0-1 0 0,-1 0 1 0 0,1 0-1 0 0,-1-1 1 0 0,1 1-1 0 0,-1-1 1 0 0,0 1 0 0 0,1-1-1 0 0,-1 1 1 0 0,0-1-1 0 0,1-1 76 0 0,16-21-3624 0 0,1-2-7109 0 0,-14 18-103 0 0</inkml:trace>
  <inkml:trace contextRef="#ctx0" brushRef="#br0" timeOffset="106646.679">22075 3955 8098 0 0,'0'0'1665'0'0,"0"0"-362"0"0,0 0-17 0 0,0 0 56 0 0,0 0-51 0 0,0 0-78 0 0,0 0-106 0 0,0 0-61 0 0,0 0 2 0 0,0 0 19 0 0,0 0 21 0 0,0 0-17 0 0,0 0-63 0 0,30 9-81 0 0,95 24-119 0 0,-59-30 234 0 0,-56-7-820 0 0,8-1-29 0 0,-1-1 0 0 0,0-1 0 0 0,-1 0-1 0 0,1-1 1 0 0,-2 0 0 0 0,1-1 0 0 0,-1-1-1 0 0,-1-1 1 0 0,1 0 0 0 0,-2-1 0 0 0,10-10-193 0 0,-20 20 7 0 0,-1 0 1 0 0,1-1 0 0 0,0 1-1 0 0,-1-1 1 0 0,0 0 0 0 0,1 0-1 0 0,-1 0 1 0 0,0 0 0 0 0,0 0-1 0 0,-1 0 1 0 0,1-1 0 0 0,-1 1-1 0 0,1 0 1 0 0,-1-1 0 0 0,0 1-1 0 0,-1-1 1 0 0,1 0 0 0 0,-1 1-1 0 0,1-1 1 0 0,-1 1 0 0 0,0-1-1 0 0,0 0 1 0 0,0 1 0 0 0,-1-1-1 0 0,0 0 1 0 0,1 1 0 0 0,-1-1-1 0 0,0 1 1 0 0,-1-1 0 0 0,1 1-1 0 0,-1 0 1 0 0,1-1 0 0 0,-1 1-1 0 0,0 0 1 0 0,0 0 0 0 0,0 0-1 0 0,-1 0 1 0 0,1 1 0 0 0,-1-1-1 0 0,1 1 1 0 0,-1-1 0 0 0,0 1-1 0 0,-1-1-7 0 0,-5 0-24 0 0,-1 0-1 0 0,1 1 0 0 0,0 0 0 0 0,-1 0 1 0 0,1 1-1 0 0,-1 1 0 0 0,1-1 1 0 0,-1 1-1 0 0,1 1 0 0 0,-1 0 1 0 0,1 0-1 0 0,0 1 0 0 0,-1 0 0 0 0,1 1 1 0 0,0 0-1 0 0,0 0 0 0 0,0 1 1 0 0,1 0-1 0 0,-1 1 0 0 0,1 0 1 0 0,0 0-1 0 0,0 0 0 0 0,1 1 0 0 0,0 0 1 0 0,0 1-1 0 0,0 0 0 0 0,1 0 1 0 0,0 0-1 0 0,-3 5 25 0 0,2-3-2 0 0,0-1 0 0 0,1 1 0 0 0,1 1-1 0 0,-1-1 1 0 0,1 1 0 0 0,1 0 0 0 0,0 0 0 0 0,0 0 0 0 0,1 0 0 0 0,0 1 0 0 0,1-1-1 0 0,0 1 1 0 0,1 0 0 0 0,0 0 0 0 0,1 0 0 0 0,0-1 0 0 0,0 1 0 0 0,2 0-1 0 0,-1 0 1 0 0,1-1 0 0 0,0 1 0 0 0,1-1 0 0 0,1 1 0 0 0,0-1 0 0 0,4 10 2 0 0,5-4-75 0 0,0-1 1 0 0,0 1-1 0 0,1-2 1 0 0,1 0-1 0 0,0-1 1 0 0,1-1-1 0 0,1 0 1 0 0,0-1-1 0 0,0 0 1 0 0,1-2-1 0 0,0 0 1 0 0,1-1-1 0 0,0-1 0 0 0,0-1 1 0 0,1-1-1 0 0,0 0 1 0 0,0-1-1 0 0,0-1 1 0 0,0-2-1 0 0,0 1 1 0 0,0-2-1 0 0,0-1 1 0 0,1-1-1 0 0,10-2 75 0 0,5-2-2669 0 0,-13-1-3400 0 0,-5-1-6356 0 0</inkml:trace>
  <inkml:trace contextRef="#ctx0" brushRef="#br0" timeOffset="108430.589">8507 5004 8042 0 0,'0'0'1951'0'0,"0"0"-224"0"0,0 0-139 0 0,0 0 47 0 0,0 0 2 0 0,0 0-178 0 0,0 0-306 0 0,0 0-326 0 0,0 0-214 0 0,0 0-116 0 0,0 0-33 0 0,12-11 12 0 0,35-35 2 0 0,21 8 944 0 0,-59 34-1222 0 0,0 0 0 0 0,0 0 0 0 0,0 1 0 0 0,0 0 0 0 0,0 1 0 0 0,1 0 0 0 0,-1 0 0 0 0,1 1 0 0 0,0 0-1 0 0,-1 1 1 0 0,1 0 0 0 0,7 1-200 0 0,-10 4 76 0 0,-1 0-1 0 0,0 0 1 0 0,1 0-1 0 0,-2 1 1 0 0,1 0-1 0 0,-1 0 1 0 0,0 0 0 0 0,0 1-1 0 0,0-1 1 0 0,-1 1-1 0 0,0 1 1 0 0,-1-1-1 0 0,1 0 1 0 0,-1 1-1 0 0,-1 0 1 0 0,1 0-1 0 0,-2 0 1 0 0,1 0-1 0 0,-1 1-75 0 0,6 19 71 0 0,-1 0-1 0 0,-1 0 0 0 0,-2 1 1 0 0,-1-1-1 0 0,-1 1 0 0 0,-2-1 1 0 0,0 1-1 0 0,-2-1 0 0 0,-1 1 1 0 0,-2-1-1 0 0,0 0 0 0 0,-2-1 1 0 0,-1 0-1 0 0,-1 0 0 0 0,-2-1 1 0 0,-11 20-71 0 0,-25 24 152 0 0,47-108 200 0 0,11 10-349 0 0,1 1 0 0 0,1 0 1 0 0,1 0-1 0 0,1 2 0 0 0,2-1 0 0 0,14-16-3 0 0,-4 3-30 0 0,-2-2 13 0 0,2 1 0 0 0,2 1 0 0 0,2 2 0 0 0,1 1 0 0 0,2 1-1 0 0,1 2 1 0 0,25-19 17 0 0,-52 48-3 0 0,-1-1 0 0 0,1 1 0 0 0,-1 0 0 0 0,1 1-1 0 0,0-1 1 0 0,0 2 0 0 0,1-1 0 0 0,-1 1 0 0 0,1 0 0 0 0,-1 0 0 0 0,8 0 3 0 0,-12 4 8 0 0,-1 1 0 0 0,1 0 0 0 0,0 0 1 0 0,-1 0-1 0 0,1 0 0 0 0,-1 0 0 0 0,0 0 0 0 0,0 1 1 0 0,0-1-1 0 0,-1 1 0 0 0,1-1 0 0 0,-1 1 1 0 0,0 0-1 0 0,0-1 0 0 0,0 1 0 0 0,0 0 1 0 0,0 4-9 0 0,6 46 110 0 0,-1 1-1 0 0,-3 0 1 0 0,-3 1 0 0 0,-2 6-110 0 0,0 29 71 0 0,-16 9 16 0 0,18-100-70 0 0,0 0 3 0 0,0 0 16 0 0,0 0-1 0 0,3-19-45 0 0,0 0 1 0 0,2-1-1 0 0,0 2 1 0 0,2-1-1 0 0,0 0 0 0 0,0 1 1 0 0,2 1-1 0 0,0-1 0 0 0,2 1 1 0 0,-1 1-1 0 0,11-11 10 0 0,-16 19 1 0 0,18-26-22 0 0,0 1 0 0 0,3 1 0 0 0,1 1 1 0 0,1 1-1 0 0,1 2 0 0 0,1 1 0 0 0,28-18 21 0 0,22 7-142 0 0,-74 64 111 0 0,-8-3 63 0 0,-1-1 1 0 0,-1 1-1 0 0,-1-1 0 0 0,-1 0 1 0 0,-1-1-1 0 0,-1 1 0 0 0,-10 18-32 0 0,-7 21 35 0 0,17-40-11 0 0,2 0 0 0 0,0 0 0 0 0,1 0 0 0 0,1 0 0 0 0,1 1 0 0 0,1 0 0 0 0,0 14-24 0 0,3-35-31 0 0,-1 1 1 0 0,0-1-1 0 0,0 0 0 0 0,1 1 0 0 0,-1-1 0 0 0,1 0 0 0 0,-1 0 0 0 0,1 0 0 0 0,0 1 0 0 0,-1-1 0 0 0,1 0 0 0 0,0 0 0 0 0,0 0 0 0 0,0 0 0 0 0,-1 0 0 0 0,1 0 0 0 0,0-1 0 0 0,1 1 0 0 0,-1 0 1 0 0,0 0-1 0 0,0-1 0 0 0,0 1 0 0 0,0 0 0 0 0,0-1 0 0 0,1 1 0 0 0,-1-1 0 0 0,0 0 0 0 0,1 1 0 0 0,-1-1 0 0 0,0 0 0 0 0,0 0 0 0 0,1 0 0 0 0,-1 0 0 0 0,0 0 0 0 0,1 0 0 0 0,-1 0 0 0 0,0 0 0 0 0,1-1 1 0 0,-1 1 30 0 0,11-13-4741 0 0,-7 8-2085 0 0,-4 4-3958 0 0</inkml:trace>
  <inkml:trace contextRef="#ctx0" brushRef="#br0" timeOffset="108664.988">10070 5211 21957 0 0,'0'0'1149'0'0,"0"0"-435"0"0,0 0-103 0 0,0 0 186 0 0,0 0 155 0 0,0 0-46 0 0,0 0-203 0 0,0 0-213 0 0,0 0-206 0 0,5 31-117 0 0,15 101-46 0 0,-12 24-617 0 0,-7-136-1359 0 0,-1-14-1629 0 0,0-5-1807 0 0,0-1-6577 0 0</inkml:trace>
  <inkml:trace contextRef="#ctx0" brushRef="#br0" timeOffset="108835.028">10133 4850 15043 0 0,'0'0'1361'0'0,"0"0"-585"0"0,0 0-352 0 0,0 0-160 0 0,0 0-208 0 0,0 0-208 0 0,0 0-120 0 0,0 0-136 0 0,0 0-144 0 0,0 0-465 0 0,0 0-1183 0 0,0 0-1497 0 0,0 0-5929 0 0</inkml:trace>
  <inkml:trace contextRef="#ctx0" brushRef="#br0" timeOffset="109234.975">10492 5130 7538 0 0,'0'0'4558'0'0,"0"0"-2019"0"0,0 0-588 0 0,0 0-44 0 0,0 0-230 0 0,0 0-320 0 0,0 0-397 0 0,0 0-367 0 0,0 0-164 0 0,0 0-58 0 0,0 0-39 0 0,0 0-53 0 0,-22 21-67 0 0,-67 69-78 0 0,31-10 30 0 0,49-61-138 0 0,6-14-27 0 0,0-1 1 0 0,0 1 0 0 0,1 0-1 0 0,0 0 1 0 0,0 0 0 0 0,0 0-1 0 0,1 0 1 0 0,0 0 0 0 0,0 0 0 0 0,0 1-1 0 0,0-1 1 0 0,1 0 0 0 0,0 1-1 0 0,0-1 1 0 0,0 0 0 0 0,1 1-1 0 0,0-1 1 0 0,0 0 0 0 0,0 1-1 0 0,1-1 1 0 0,-1 0 0 0 0,1 0-1 0 0,1 0 1 0 0,-1-1 0 0 0,1 1-1 0 0,-1 0 1 0 0,1-1 0 0 0,1 0 0 0 0,-1 1-1 0 0,1-1 1 0 0,-1-1 0 0 0,1 1-1 0 0,0 0 1 0 0,0-1 0 0 0,1 0-1 0 0,-1 0 1 0 0,1 0 0 0 0,0 0 0 0 0,4-1 77 0 0,-1 0-1 0 0,1 0 1 0 0,-1-1 0 0 0,1 0 0 0 0,0 0 0 0 0,-1-1-1 0 0,1 0 1 0 0,0-1 0 0 0,0 1 0 0 0,-1-2 0 0 0,1 1 0 0 0,-1-2-1 0 0,1 1 1 0 0,-1-1 0 0 0,0 0 0 0 0,0 0 0 0 0,0-1 0 0 0,-1 0-1 0 0,1-1 1 0 0,-1 0 0 0 0,3-2-77 0 0,12-10 344 0 0,0-1 0 0 0,-1-1 0 0 0,-1-2 0 0 0,0 1-1 0 0,15-24-343 0 0,-11 7 156 0 0,-1-1 0 0 0,-3-1-1 0 0,0-1 1 0 0,-3-1-1 0 0,-2 0 1 0 0,10-40-156 0 0,-19 63-39 0 0,-2 1 1 0 0,0-1-1 0 0,-1 0 1 0 0,0 0-1 0 0,-2 0 0 0 0,0 0 1 0 0,-1 0-1 0 0,-1-1 39 0 0,1 12-23 0 0,-1 1-1 0 0,0-1 1 0 0,0 0 0 0 0,-1 1-1 0 0,1-1 1 0 0,-1 1-1 0 0,-1 0 1 0 0,1 0 0 0 0,-1-1-1 0 0,0 2 1 0 0,-1-1-1 0 0,0 0 1 0 0,1 1 0 0 0,-2-1-1 0 0,1 1 1 0 0,-1 0-1 0 0,1 1 1 0 0,-1-1 0 0 0,-1 1-1 0 0,1 0 1 0 0,0 0-1 0 0,-1 0 1 0 0,-1 1 23 0 0,1 0-23 0 0,-1 1 0 0 0,0 0 0 0 0,0 0 0 0 0,0 0 0 0 0,0 1 0 0 0,0 0 0 0 0,0 0 0 0 0,0 1 0 0 0,0 0 0 0 0,-1 0 0 0 0,1 1 0 0 0,0 0 0 0 0,0 0 0 0 0,0 1 0 0 0,0 0 0 0 0,0 0 0 0 0,1 0 1 0 0,-1 1-1 0 0,1 0 0 0 0,-1 1 0 0 0,1-1 0 0 0,0 1 0 0 0,0 0 0 0 0,0 1 0 0 0,1-1 0 0 0,0 1 0 0 0,-2 2 23 0 0,-2 1-1 0 0,1 0 0 0 0,0 1 0 0 0,1-1 0 0 0,0 1 0 0 0,1 1 0 0 0,-1 0 0 0 0,2 0 0 0 0,-1 0 0 0 0,2 0 0 0 0,-1 1 1 0 0,1 0-1 0 0,1 0 0 0 0,0 0 0 0 0,0 0 0 0 0,1 0 0 0 0,1 1 0 0 0,0-1 1 0 0,0 5 39 0 0,2 0 0 0 0,0 0 0 0 0,0-1 0 0 0,2 1 0 0 0,-1 0 0 0 0,2-1 0 0 0,0 0 0 0 0,1 0 0 0 0,1 0 0 0 0,0 0 0 0 0,9 13-39 0 0,-6-14 33 0 0,0 1-1 0 0,1-1 0 0 0,1-1 1 0 0,1 0-1 0 0,0-1 0 0 0,0 0 0 0 0,1-1 1 0 0,0 0-1 0 0,14 8-32 0 0,-4-4-684 0 0,78 48 1059 0 0,-64-51-4081 0 0,2-7-4543 0 0,-29-5-3852 0 0</inkml:trace>
  <inkml:trace contextRef="#ctx0" brushRef="#br0" timeOffset="109446.348">11107 5281 20148 0 0,'0'0'1543'0'0,"0"0"-610"0"0,0 0-135 0 0,0 0 32 0 0,0 0-42 0 0,0 0-81 0 0,34-2-111 0 0,105-3-135 0 0,42 4 108 0 0,-136 3-1693 0 0,-24-1-1317 0 0,0 0-3661 0 0,-11-1-5747 0 0</inkml:trace>
  <inkml:trace contextRef="#ctx0" brushRef="#br0" timeOffset="110434.929">11924 5170 13091 0 0,'0'0'2319'0'0,"0"0"-960"0"0,0 0-570 0 0,0 0-22 0 0,0 0 128 0 0,0 0 73 0 0,0 0-86 0 0,0 0-197 0 0,0 0-158 0 0,0 0-104 0 0,8 35-34 0 0,22 110-6 0 0,-9-5 564 0 0,-20-122-838 0 0,1-1-28 0 0,0 1 0 0 0,-1-1 0 0 0,-1 1-1 0 0,-1-1 1 0 0,0 1 0 0 0,-1-1 0 0 0,-1 0 0 0 0,-1 0-1 0 0,-1 0 1 0 0,0 0 0 0 0,-1 0 0 0 0,-5 8-81 0 0,10-22 56 0 0,0-1 0 0 0,0 0 0 0 0,-1 1 0 0 0,1-1 0 0 0,-1 0 0 0 0,0 0 0 0 0,0 0 0 0 0,0 0 0 0 0,0 0 0 0 0,0 0 0 0 0,0-1 0 0 0,0 1 0 0 0,-1-1 0 0 0,1 1 0 0 0,0-1 1 0 0,-1 0-1 0 0,1 0 0 0 0,-1 0 0 0 0,0 0 0 0 0,1-1 0 0 0,-1 1 0 0 0,1-1 0 0 0,-1 1 0 0 0,0-1 0 0 0,0 0 0 0 0,1 0 0 0 0,-1 0 0 0 0,0 0 0 0 0,1-1 0 0 0,-1 1 0 0 0,0-1 0 0 0,1 0 0 0 0,-1 0 0 0 0,0 1 0 0 0,1-2 0 0 0,-1 1 0 0 0,1 0 1 0 0,0 0-1 0 0,-1-1 0 0 0,0-1-56 0 0,0-2 32 0 0,0-1 1 0 0,1 0 0 0 0,0 0-1 0 0,0 0 1 0 0,1-1 0 0 0,0 1 0 0 0,0 0-1 0 0,0-1 1 0 0,1 1 0 0 0,0 0 0 0 0,0-1-1 0 0,0 1 1 0 0,1-1 0 0 0,0 1-1 0 0,1 0 1 0 0,-1 0 0 0 0,1-1 0 0 0,0 1-1 0 0,0 0 1 0 0,1 1 0 0 0,0-1 0 0 0,0 0-1 0 0,0 1 1 0 0,1 0 0 0 0,0-1-1 0 0,1 0-32 0 0,20-32 10 0 0,2 1-1 0 0,1 1 0 0 0,1 1 0 0 0,3 2 0 0 0,0 1 0 0 0,2 2 0 0 0,2 1 0 0 0,0 1 0 0 0,2 3 0 0 0,1 1 0 0 0,3 0-9 0 0,-22 13 2 0 0,11-8 17 0 0,0 2 0 0 0,1 1 0 0 0,0 2 0 0 0,2 1 0 0 0,-1 2 0 0 0,1 1 0 0 0,1 1 0 0 0,8 1-19 0 0,-41 7 8 0 0,-1 1 0 0 0,1 0 0 0 0,0 0 0 0 0,0 0 0 0 0,0 0 0 0 0,-1 0 0 0 0,1 0 0 0 0,0 0 0 0 0,0 1 0 0 0,-1-1 0 0 0,1 0 0 0 0,0 1 1 0 0,0 0-1 0 0,-1-1 0 0 0,1 1 0 0 0,-1 0 0 0 0,1 0 0 0 0,0 0 0 0 0,-1 0 0 0 0,0 0 0 0 0,1 0 0 0 0,-1 1 0 0 0,0-1 0 0 0,1 0 0 0 0,-1 1 0 0 0,0-1 0 0 0,0 1 0 0 0,0-1 0 0 0,0 1 0 0 0,-1-1 1 0 0,1 1-1 0 0,0 0 0 0 0,-1-1 0 0 0,1 1 0 0 0,-1 0 0 0 0,1-1 0 0 0,-1 1 0 0 0,0 0 0 0 0,0 0 0 0 0,0 0 0 0 0,0-1 0 0 0,0 1 0 0 0,0 0 0 0 0,0 0 0 0 0,-1 0 0 0 0,1-1 0 0 0,0 1 0 0 0,-1 0 1 0 0,0-1-1 0 0,1 1 0 0 0,-1 0-8 0 0,-5 13 48 0 0,-1 0 1 0 0,0-1-1 0 0,0 0 1 0 0,-1 0 0 0 0,-1 0-1 0 0,-1-2 1 0 0,0 1-1 0 0,0-1 1 0 0,-10 9-49 0 0,6-5 33 0 0,-7 7 14 0 0,-1 0 0 0 0,-1-2 0 0 0,-1 0 0 0 0,-1-2 0 0 0,0 0-1 0 0,-1-2 1 0 0,-1-1 0 0 0,-8 2-47 0 0,21-12-58 0 0,1 0 0 0 0,-1-2-1 0 0,0 1 1 0 0,-1-2 0 0 0,1 0 0 0 0,-1-1-1 0 0,0 0 1 0 0,1-1 0 0 0,-1-1 0 0 0,0 0 0 0 0,0-1-1 0 0,-4-1 59 0 0,16 1-80 0 0,-1 1 0 0 0,0-1 0 0 0,1 0 0 0 0,0-1 0 0 0,-1 1 0 0 0,1-1 0 0 0,0 1 0 0 0,0-1 0 0 0,-1 0 0 0 0,2 0 0 0 0,-1 0 0 0 0,0-1 0 0 0,0 1 1 0 0,1-1-1 0 0,-1 0 0 0 0,1 1 0 0 0,0-1 0 0 0,-1 0 0 0 0,1-1 80 0 0,0 0-267 0 0,1 0 0 0 0,-1 1 0 0 0,1-1 0 0 0,0 0 0 0 0,0 0 0 0 0,0 0 0 0 0,0 0 0 0 0,1 0 0 0 0,0 0 1 0 0,0 0-1 0 0,0 0 0 0 0,0 0 0 0 0,1 0 0 0 0,-1-1 0 0 0,1 2 0 0 0,0-1 0 0 0,0 0 0 0 0,1 0 0 0 0,-1 0 0 0 0,1 0 0 0 0,0 1 1 0 0,0-1-1 0 0,0 1 0 0 0,0-1 0 0 0,3-2 267 0 0,13-16-2623 0 0,-6 8-2157 0 0,-2 3-6142 0 0</inkml:trace>
  <inkml:trace contextRef="#ctx0" brushRef="#br0" timeOffset="110800.944">13077 5093 9426 0 0,'0'0'3154'0'0,"0"0"-1102"0"0,0 0-467 0 0,0 0-78 0 0,0 0-86 0 0,0 0-122 0 0,0 0-174 0 0,0 0-165 0 0,-35 21-125 0 0,-109 69-113 0 0,81-35 169 0 0,56-41-695 0 0,0-6-131 0 0,1 0 1 0 0,0 1-1 0 0,1 0 0 0 0,0 0 0 0 0,0 0 0 0 0,0 1 0 0 0,2-1 0 0 0,-1 1 0 0 0,1 0 0 0 0,0 0 1 0 0,1 0-1 0 0,1 1 0 0 0,-1-1 0 0 0,2 1 0 0 0,-1-1 0 0 0,1 1 0 0 0,1 1-65 0 0,1-8 9 0 0,-1-1 0 0 0,1 1-1 0 0,0 0 1 0 0,0-1 0 0 0,1 1 0 0 0,-1-1-1 0 0,1 1 1 0 0,0-1 0 0 0,0 0-1 0 0,0 0 1 0 0,0-1 0 0 0,0 1 0 0 0,1 0-1 0 0,-1-1 1 0 0,1 0 0 0 0,0 0-1 0 0,-1 0 1 0 0,1 0 0 0 0,0-1 0 0 0,0 0-1 0 0,0 1 1 0 0,0-2 0 0 0,1 1-1 0 0,-1 0 1 0 0,3 0-9 0 0,108-9 456 0 0,-94 1-342 0 0,1-1 0 0 0,-1 0 0 0 0,0-2 0 0 0,-1 0 0 0 0,0-2 0 0 0,-1 0 0 0 0,0-1-1 0 0,-1-1 1 0 0,0 0 0 0 0,-1-2 0 0 0,6-7-114 0 0,-17 16 29 0 0,-1-1 0 0 0,1 0 0 0 0,-1-1 1 0 0,0 1-1 0 0,-1-1 0 0 0,0 0 0 0 0,-1 0 0 0 0,0-1 0 0 0,0 1 0 0 0,-1-1 0 0 0,0 1 0 0 0,-1-1 0 0 0,0 0 0 0 0,0 1 0 0 0,-1-1 0 0 0,0 0 0 0 0,-1 0 0 0 0,0-2-29 0 0,-1 6-25 0 0,1 0-1 0 0,-1 1 1 0 0,-1-1-1 0 0,1 1 1 0 0,-1-1-1 0 0,0 1 1 0 0,0 0-1 0 0,0 0 1 0 0,-1 0-1 0 0,0 0 1 0 0,0 1-1 0 0,0 0 1 0 0,0-1 0 0 0,-1 1-1 0 0,1 1 1 0 0,-1-1-1 0 0,0 1 1 0 0,0 0-1 0 0,-1 0 1 0 0,1 0-1 0 0,-1 1 1 0 0,1 0-1 0 0,-1 0 1 0 0,-2 0 25 0 0,2 0-261 0 0,0 0 0 0 0,0 1 0 0 0,0-1 0 0 0,0 1 1 0 0,0 1-1 0 0,0-1 0 0 0,-1 1 0 0 0,1 1 0 0 0,0-1 1 0 0,0 1-1 0 0,0 0 0 0 0,-1 0 0 0 0,1 1 0 0 0,0-1 0 0 0,0 2 261 0 0,-16 7-2680 0 0,8-3-2915 0 0,2 1-6167 0 0</inkml:trace>
  <inkml:trace contextRef="#ctx0" brushRef="#br0" timeOffset="111047.941">13633 5229 19100 0 0,'0'0'620'0'0,"0"0"-169"0"0,0 0 140 0 0,0 0 197 0 0,0 0 56 0 0,0 0-117 0 0,0 0-264 0 0,0 0-215 0 0,0 0-103 0 0,0 0-65 0 0,-18 33-39 0 0,-54 100-75 0 0,45-67-793 0 0,28-55 208 0 0,-1 7-2016 0 0,0-10-5984 0 0,0-5-2745 0 0</inkml:trace>
  <inkml:trace contextRef="#ctx0" brushRef="#br0" timeOffset="111215.178">13631 4861 16163 0 0,'0'0'2729'0'0,"0"0"-1265"0"0,0 0-287 0 0,0 0-121 0 0,0 0-240 0 0,0 0-248 0 0,0 0-272 0 0,0 0-200 0 0,0 0-224 0 0,0 0-80 0 0,0 0-40 0 0,0 0-104 0 0,0 0-160 0 0,0 0-480 0 0,-17-41-721 0 0,28 71-1479 0 0,-5-8-2986 0 0,-4-4-4664 0 0</inkml:trace>
  <inkml:trace contextRef="#ctx0" brushRef="#br0" timeOffset="111585.672">13826 5524 15715 0 0,'0'0'1506'0'0,"0"0"-72"0"0,0 0 42 0 0,0 0-53 0 0,0 0-188 0 0,0 0-228 0 0,0 0-200 0 0,0 0-147 0 0,0 0-77 0 0,18-32-123 0 0,55-97-120 0 0,-19 24 256 0 0,-2-4-183 0 0,-50 109-428 0 0,-1 0-1 0 0,0 0 1 0 0,0 0 0 0 0,0 0-1 0 0,0 0 1 0 0,0 0-1 0 0,0 0 1 0 0,0 1-1 0 0,0-1 1 0 0,0 1 0 0 0,0-1-1 0 0,0 1 1 0 0,0-1-1 0 0,0 1 1 0 0,0-1-1 0 0,0 1 1 0 0,0 0-1 0 0,0-1 1 0 0,0 1 0 0 0,-1 0-1 0 0,1 0 1 0 0,0 0-1 0 0,0 0 1 0 0,-1 0-1 0 0,1 0 1 0 0,-1 0 0 0 0,1 0-1 0 0,-1 0 1 0 0,1 0-1 0 0,-1 0 1 0 0,0 0-1 0 0,0 0 1 0 0,1 0 0 0 0,-1 0-1 0 0,0 0 1 0 0,0 0-1 0 0,0 1 1 0 0,0-1-1 0 0,0 0 1 0 0,0 0 0 0 0,0 0-1 0 0,-1 1 16 0 0,5 24-99 0 0,-3-19 105 0 0,0 0 0 0 0,0 0 0 0 0,0 0 0 0 0,1 0 0 0 0,0 0 0 0 0,0-1 0 0 0,1 1 0 0 0,0-1 0 0 0,0 1 0 0 0,1-1 0 0 0,-1 0 0 0 0,3 2-6 0 0,-3-4 39 0 0,0-1-1 0 0,0 0 0 0 0,0 1 0 0 0,0-1 0 0 0,0-1 1 0 0,1 1-1 0 0,0 0 0 0 0,-1-1 0 0 0,1 0 0 0 0,0 0 0 0 0,0 0 1 0 0,0 0-1 0 0,0-1 0 0 0,1 1 0 0 0,-1-1 0 0 0,0 0 1 0 0,0-1-1 0 0,1 1 0 0 0,-1-1 0 0 0,1 1 0 0 0,-1-1 0 0 0,1-1 1 0 0,-1 1-1 0 0,0-1 0 0 0,1 1 0 0 0,-1-1 0 0 0,4-2-38 0 0,0 1 102 0 0,0-2-1 0 0,0 1 1 0 0,-1-1-1 0 0,1-1 1 0 0,-1 1-1 0 0,0-1 1 0 0,0 0-1 0 0,0-1 1 0 0,-1 0 0 0 0,0 0-1 0 0,0 0 1 0 0,0-1-1 0 0,-1 0-101 0 0,30-66-2508 0 0,-27 48-1287 0 0,-2 7-5266 0 0,-2 10-2698 0 0</inkml:trace>
  <inkml:trace contextRef="#ctx0" brushRef="#br0" timeOffset="111828.537">14759 4625 13091 0 0,'0'0'4310'0'0,"0"0"-2456"0"0,0 0-643 0 0,0 0 62 0 0,0 0-32 0 0,-7 32-105 0 0,-24 101-153 0 0,25-105-420 0 0,0-1 0 0 0,2 1 0 0 0,2 0 0 0 0,0 0 0 0 0,2 27-563 0 0,1-9 339 0 0,0 14-90 0 0,1-23-234 0 0,-1-1 1 0 0,-2 0-1 0 0,-1 1 1 0 0,-2-1 0 0 0,-2 0-1 0 0,-1-1 1 0 0,-2 1 0 0 0,-1-1-1 0 0,-5 9-15 0 0,-47 58-2953 0 0,46-98-1816 0 0,3-15-7939 0 0,10 7 5720 0 0</inkml:trace>
  <inkml:trace contextRef="#ctx0" brushRef="#br0" timeOffset="112078.376">14435 5060 13347 0 0,'0'0'2292'0'0,"0"0"-273"0"0,0 0-249 0 0,0 0-310 0 0,0 0-299 0 0,0 0-233 0 0,36-3-197 0 0,114-7-123 0 0,66 1 972 0 0,-99 5-2089 0 0,-68 4-8420 0 0,-41 0-2848 0 0</inkml:trace>
  <inkml:trace contextRef="#ctx0" brushRef="#br0" timeOffset="123172.909">16210 5339 4641 0 0,'0'0'2501'0'0,"0"0"-904"0"0,0 0-439 0 0,0 0-67 0 0,0 0 109 0 0,0 0 82 0 0,0 0-66 0 0,0 0-163 0 0,0 0-190 0 0,0 0-177 0 0,-32-1-102 0 0,-101-2-105 0 0,61 15 234 0 0,60-9-521 0 0,1 1-1 0 0,-1 0 1 0 0,1 0-1 0 0,1 1 1 0 0,-1 1-1 0 0,1 0 1 0 0,0 0-1 0 0,0 1 1 0 0,0 1 0 0 0,1-1-1 0 0,0 2 1 0 0,1-1-1 0 0,0 1 1 0 0,0 0-1 0 0,1 1 1 0 0,0-1-1 0 0,1 2 1 0 0,0-1-1 0 0,-4 9-190 0 0,8-13 81 0 0,0 0 1 0 0,0 0-1 0 0,0 0 1 0 0,1 1 0 0 0,0-1-1 0 0,0 0 1 0 0,1 0-1 0 0,0 1 1 0 0,0-1 0 0 0,0 0-1 0 0,1 1 1 0 0,0-1-1 0 0,0 0 1 0 0,0 0 0 0 0,1 0-1 0 0,0 0 1 0 0,0 0 0 0 0,3 5-83 0 0,-2-10 77 0 0,0 0 0 0 0,1 0 1 0 0,-1 0-1 0 0,0 0 1 0 0,1-1-1 0 0,-1 0 1 0 0,1 1-1 0 0,-1-1 1 0 0,1 0-1 0 0,-1-1 1 0 0,1 1-1 0 0,-1-1 1 0 0,0 1-1 0 0,1-1 1 0 0,-1 0-1 0 0,0 0 1 0 0,1-1-1 0 0,-1 1 1 0 0,0 0-1 0 0,0-1 1 0 0,0 0-1 0 0,0 0 1 0 0,-1 0-1 0 0,1 0 1 0 0,0 0-1 0 0,-1-1 1 0 0,2-1-78 0 0,155-150 908 0 0,-26-4-702 0 0,-125 219-552 0 0,7 83 398 0 0,-13-138-49 0 0,1 0-1 0 0,-1 0 1 0 0,1 0 0 0 0,-1-1 0 0 0,2 1-1 0 0,-1-1 1 0 0,1 0 0 0 0,-1 0 0 0 0,1 0-1 0 0,1 0 1 0 0,-1-1 0 0 0,1 1 0 0 0,0-1-1 0 0,0 0 1 0 0,0-1 0 0 0,0 1 0 0 0,1-1-1 0 0,-1 0 1 0 0,1 0 0 0 0,0-1-1 0 0,4 2-2 0 0,-3-2 17 0 0,0-1 0 0 0,-1 0 0 0 0,1 0 0 0 0,0 0 0 0 0,0-1 0 0 0,0 0-1 0 0,0 0 1 0 0,-1 0 0 0 0,1-1 0 0 0,0 0 0 0 0,0-1 0 0 0,-1 0 0 0 0,1 0 0 0 0,-1 0-1 0 0,1-1 1 0 0,-1 1 0 0 0,0-2 0 0 0,0 1 0 0 0,0-1 0 0 0,-1 0-17 0 0,109-95 391 0 0,-94 78-313 0 0,11-11-62 0 0,-1-1-1 0 0,-2-2 1 0 0,-1 0 0 0 0,-2-2-1 0 0,-1-1 1 0 0,-2-1-1 0 0,-2-1 1 0 0,-2-1-1 0 0,-1-1 1 0 0,-2 0-1 0 0,-2-1 1 0 0,-1-7-16 0 0,-8 32-10 0 0,-1-1-1 0 0,-1 1 1 0 0,-1-1-1 0 0,0 0 1 0 0,-1 0-1 0 0,-2 0 1 0 0,1 1-1 0 0,-5-14 11 0 0,5 26-16 0 0,0 1 0 0 0,-1 0 0 0 0,1 0 0 0 0,-1 0 0 0 0,0 0 0 0 0,-1 0 0 0 0,1 0 0 0 0,-1 1 0 0 0,0-1-1 0 0,0 1 1 0 0,0 0 0 0 0,-1 0 0 0 0,1 0 0 0 0,-1 0 0 0 0,0 0 0 0 0,0 1 0 0 0,-1 0 0 0 0,1 0 0 0 0,-1 0-1 0 0,1 0 1 0 0,-1 1 0 0 0,0 0 0 0 0,0 0 0 0 0,0 0 0 0 0,0 1 0 0 0,0-1 0 0 0,-1 1 0 0 0,1 0 0 0 0,0 1-1 0 0,-1-1 1 0 0,1 1 0 0 0,-2 0 16 0 0,-1 3-11 0 0,1 0-1 0 0,0 0 0 0 0,0 0 1 0 0,0 1-1 0 0,1 0 1 0 0,-1 1-1 0 0,1-1 0 0 0,0 1 1 0 0,0 0-1 0 0,0 1 1 0 0,1-1-1 0 0,0 1 0 0 0,0 0 1 0 0,1 1-1 0 0,-1-1 1 0 0,1 1-1 0 0,1 0 0 0 0,-1 0 1 0 0,1 0-1 0 0,-1 5 12 0 0,-4 10 24 0 0,2-1 1 0 0,0 1-1 0 0,2 1 0 0 0,0-1 1 0 0,2 1-1 0 0,0-1 0 0 0,1 1 0 0 0,2 0 1 0 0,0-1-1 0 0,1 1 0 0 0,4 11-24 0 0,70 242 507 0 0,-65-244-455 0 0,-11-30-50 0 0,5 14 19 0 0,0 1 0 0 0,1-1 0 0 0,1 0 0 0 0,0 0 0 0 0,2 0 0 0 0,-1-1 0 0 0,2-1 0 0 0,9 13-21 0 0,21-30-4393 0 0,-22-7-88 0 0,-4 1-3626 0 0,-7 5-2927 0 0</inkml:trace>
  <inkml:trace contextRef="#ctx0" brushRef="#br0" timeOffset="123468.654">17173 5181 7946 0 0,'0'0'2081'0'0,"0"0"-85"0"0,0 0-23 0 0,0 0-92 0 0,0 0-236 0 0,0 0-364 0 0,0 0-361 0 0,0 0-204 0 0,0 0-69 0 0,0 0-75 0 0,0 0-71 0 0,0 0-78 0 0,0 0-80 0 0,-19 28-52 0 0,-55 90-29 0 0,49-47 220 0 0,24-66-433 0 0,-1-1 0 0 0,1 0 0 0 0,0 1 1 0 0,1-1-1 0 0,-1 1 0 0 0,1-1 0 0 0,0 1 0 0 0,0 0 1 0 0,0-1-1 0 0,1 1 0 0 0,0-1 0 0 0,-1 1 0 0 0,2-1 1 0 0,-1 0-1 0 0,0 1 0 0 0,1-1 0 0 0,0 0 0 0 0,0 0 1 0 0,0 0-1 0 0,0 0 0 0 0,1 0 0 0 0,0-1 0 0 0,0 1 0 0 0,0-1 1 0 0,0 1-1 0 0,0-1 0 0 0,1 0 0 0 0,-1 0 0 0 0,1-1 1 0 0,0 1-1 0 0,-1-1 0 0 0,1 0 0 0 0,1 0 0 0 0,-1 0 1 0 0,0 0-1 0 0,1-1-49 0 0,2 0 87 0 0,-1 0 0 0 0,1 0 0 0 0,-1-1 0 0 0,1 0-1 0 0,0-1 1 0 0,-1 1 0 0 0,1-1 0 0 0,-1-1 0 0 0,1 1 0 0 0,-1-1 0 0 0,0 0 0 0 0,0-1 0 0 0,0 1 0 0 0,0-1 0 0 0,0 0 0 0 0,0-1-1 0 0,-1 1 1 0 0,1-1 0 0 0,-1 0 0 0 0,0-1 0 0 0,-1 1 0 0 0,1-1 0 0 0,-1 0 0 0 0,1 0 0 0 0,-2 0 0 0 0,1-1 0 0 0,0 1 0 0 0,0-4-87 0 0,1 1 26 0 0,-1 0 0 0 0,0-1 0 0 0,0 1 0 0 0,-1-1 0 0 0,0 0 0 0 0,0 0 0 0 0,-1 0 0 0 0,-1 0 0 0 0,1 0 0 0 0,-1 0 0 0 0,-1 0 0 0 0,0-1 0 0 0,0 1 0 0 0,-1 0 0 0 0,0 0 0 0 0,-1-1 0 0 0,1 1 0 0 0,-2 0 0 0 0,1 1 0 0 0,-2-3-26 0 0,-47-72-755 0 0,49 80 544 0 0,-1 1 1 0 0,1-1 0 0 0,0 1-1 0 0,-1 0 1 0 0,1 0-1 0 0,-1 0 1 0 0,1 0 0 0 0,-1 0-1 0 0,0 0 1 0 0,0 1 0 0 0,0-1-1 0 0,0 1 1 0 0,0 0 0 0 0,0 0-1 0 0,0 0 1 0 0,0 0-1 0 0,-1 1 1 0 0,1-1 0 0 0,0 1-1 0 0,0 0 1 0 0,-1 0 0 0 0,1 0-1 0 0,0 0 1 0 0,0 1-1 0 0,-1-1 1 0 0,1 1 0 0 0,0 0-1 0 0,-2 1 211 0 0,-19 18-4569 0 0,13-3-1312 0 0,8-8-2763 0 0</inkml:trace>
  <inkml:trace contextRef="#ctx0" brushRef="#br0" timeOffset="123982.009">17548 5553 5273 0 0,'0'0'2981'0'0,"0"0"-379"0"0,0 0-176 0 0,0 0-234 0 0,0 0-333 0 0,0 0-357 0 0,0 0-294 0 0,0 0-200 0 0,0 0-110 0 0,0 0-69 0 0,0 0-94 0 0,0 0-82 0 0,0 0-86 0 0,4-26-91 0 0,15-83-76 0 0,17 8 702 0 0,56-42-549 0 0,-86 231-805 0 0,-3 21 348 0 0,-2-105-82 0 0,0-1 0 0 0,1 1 1 0 0,-1-1-1 0 0,1 0 0 0 0,-1 0 1 0 0,1 1-1 0 0,0-1 0 0 0,0 0 1 0 0,1 0-1 0 0,-1-1 1 0 0,0 1-1 0 0,1 0 0 0 0,0-1 1 0 0,0 1-1 0 0,0-1 0 0 0,0 0 1 0 0,0 0-1 0 0,0 0 1 0 0,0-1-1 0 0,1 1 0 0 0,-1-1 1 0 0,0 0-1 0 0,1 0 0 0 0,0 0 1 0 0,-1 0-1 0 0,1 0 1 0 0,-1-1-1 0 0,2 1-14 0 0,5-3 90 0 0,0 0-1 0 0,0 0 1 0 0,0 0 0 0 0,0-2 0 0 0,0 1-1 0 0,0-1 1 0 0,-1 0 0 0 0,0-1 0 0 0,0 0-1 0 0,0-1 1 0 0,0 0 0 0 0,-1 0 0 0 0,0-1-1 0 0,0 0 1 0 0,-1 0 0 0 0,0-1 0 0 0,0 0 0 0 0,-1 0-1 0 0,0-1 1 0 0,0 0 0 0 0,-1 0 0 0 0,0 0-1 0 0,1-5-89 0 0,17-67-1375 0 0,-23 80 614 0 0,0 1-282 0 0,0 0-297 0 0,16 4-8613 0 0,-3 2-932 0 0,-9-5 6668 0 0</inkml:trace>
  <inkml:trace contextRef="#ctx0" brushRef="#br0" timeOffset="124665.944">18325 5163 64 0 0,'0'0'1842'0'0,"0"0"174"0"0,0 0 209 0 0,0 0 66 0 0,0 0-83 0 0,0 0-235 0 0,0 0-289 0 0,0 0-305 0 0,0 0-280 0 0,0 0-196 0 0,0 0-143 0 0,0 0-101 0 0,0 0-83 0 0,-5 1-73 0 0,-12 6-15 0 0,0 1 0 0 0,0 1-1 0 0,0 1 1 0 0,1 0 0 0 0,1 1 0 0 0,-1 1 0 0 0,2 0 0 0 0,-10 11-488 0 0,14-12 80 0 0,1 0-1 0 0,0 0 1 0 0,0 1-1 0 0,1 0 1 0 0,1 1 0 0 0,0 0-1 0 0,1 0 1 0 0,1 1-1 0 0,-2 4-79 0 0,3 52 351 0 0,5-69-322 0 0,-1 0 0 0 0,0 0 0 0 0,1 0 0 0 0,-1 0-1 0 0,1 0 1 0 0,-1 0 0 0 0,1 0 0 0 0,-1 0 0 0 0,1-1 0 0 0,0 1 0 0 0,-1 0 0 0 0,1 0-1 0 0,0 0 1 0 0,0-1 0 0 0,-1 1 0 0 0,1-1 0 0 0,0 1 0 0 0,0 0 0 0 0,0-1 0 0 0,0 0-1 0 0,0 1 1 0 0,0-1 0 0 0,0 1 0 0 0,0-1 0 0 0,0 0 0 0 0,0 0 0 0 0,0 0 0 0 0,0 1-1 0 0,0-1 1 0 0,0 0 0 0 0,0 0 0 0 0,0-1 0 0 0,0 1 0 0 0,0 0 0 0 0,1 0 0 0 0,-1 0-1 0 0,0-1 1 0 0,0 1 0 0 0,0 0 0 0 0,-1-1 0 0 0,1 1 0 0 0,0-1 0 0 0,0 1 0 0 0,0-1-1 0 0,0 0 1 0 0,0 1-29 0 0,40-32 1104 0 0,-41 32-1099 0 0,81-91 728 0 0,-68 72-674 0 0,2 1 0 0 0,0 1 0 0 0,1 0 1 0 0,1 1-1 0 0,0 1 0 0 0,2 0 1 0 0,13-8-60 0 0,-31 22 1 0 0,0 1-1 0 0,0-1 1 0 0,-1 0 0 0 0,1 0 0 0 0,0 0 0 0 0,0 1 0 0 0,0-1-1 0 0,0 0 1 0 0,0 1 0 0 0,0-1 0 0 0,0 1 0 0 0,0-1 0 0 0,0 1-1 0 0,0 0 1 0 0,0-1 0 0 0,0 1 0 0 0,0 0 0 0 0,0 0 0 0 0,0 0-1 0 0,0 0 1 0 0,0 0 0 0 0,0 0 0 0 0,0 0 0 0 0,1 0-1 0 0,-1 0 1 0 0,0 0 0 0 0,0 0 0 0 0,0 1 0 0 0,0-1 0 0 0,0 1-1 0 0,0-1 1 0 0,0 0 0 0 0,0 1 0 0 0,0 0 0 0 0,0-1 0 0 0,0 1-1 0 0,-1 0 1 0 0,1-1 0 0 0,0 1 0 0 0,0 0 0 0 0,0 0 0 0 0,-1 0-1 0 0,1-1 1 0 0,0 1 0 0 0,-1 0 0 0 0,1 0 0 0 0,-1 0-1 0 0,1 0 1 0 0,-1 0 0 0 0,1 1-1 0 0,45 222 303 0 0,-34-163-302 0 0,-2 0-1 0 0,-4 1 1 0 0,-2-1 0 0 0,-2 1 0 0 0,-4 0-1 0 0,-2 0 1 0 0,-11 55-1 0 0,10-97 2 0 0,0 1 0 0 0,-1-1-1 0 0,-1 0 1 0 0,-1 0 0 0 0,0 0 0 0 0,-2-1-1 0 0,0-1 1 0 0,-1 0 0 0 0,-3 2-2 0 0,9-12 1 0 0,-1-1-1 0 0,-1 1 1 0 0,1-1 0 0 0,-1-1 0 0 0,-1 1-1 0 0,1-1 1 0 0,-1 0 0 0 0,0-1 0 0 0,0 0-1 0 0,-1 0 1 0 0,0-1 0 0 0,1 0 0 0 0,-1 0-1 0 0,-1-1 1 0 0,1 0 0 0 0,0-1 0 0 0,-1 0-1 0 0,1 0 1 0 0,-1-1 0 0 0,-8 0-1 0 0,14-2 1 0 0,1-1 1 0 0,-1 1-1 0 0,0-1 0 0 0,1 1 1 0 0,-1-1-1 0 0,1 0 0 0 0,-1-1 1 0 0,1 1-1 0 0,0 0 0 0 0,0-1 1 0 0,0 0-1 0 0,0 0 0 0 0,1 1 1 0 0,-1-2-1 0 0,1 1 0 0 0,0 0 1 0 0,0 0-1 0 0,0-1 0 0 0,0 1 1 0 0,0-1-1 0 0,1 0 0 0 0,-1 0 1 0 0,1 1-1 0 0,0-1 0 0 0,1 0 1 0 0,-1 0-1 0 0,1 0 0 0 0,-1 0 1 0 0,1-1-2 0 0,-1-2 9 0 0,1 0 0 0 0,0 0 1 0 0,0-1-1 0 0,0 1 0 0 0,1 0 1 0 0,0 0-1 0 0,1-1 0 0 0,0 1 1 0 0,0 0-1 0 0,0 1 0 0 0,1-1 1 0 0,2-4-10 0 0,18-27-40 0 0,3 0 0 0 0,1 2 0 0 0,1 1 1 0 0,2 2-1 0 0,2 0 0 0 0,0 3 1 0 0,3 0-1 0 0,0 2 0 0 0,16-8 40 0 0,-21 18-744 0 0,-17 10-1791 0 0,0 0-4837 0 0,-11 8-4566 0 0</inkml:trace>
  <inkml:trace contextRef="#ctx0" brushRef="#br0" timeOffset="125541.325">19551 4747 6513 0 0,'0'0'1337'0'0,"0"0"-432"0"0,0 0-110 0 0,0 0 240 0 0,0 0 264 0 0,0 0 136 0 0,0 0-54 0 0,0 0-154 0 0,0 0-133 0 0,0 0-124 0 0,0 0-88 0 0,0 0-60 0 0,0 0-38 0 0,7-5-33 0 0,20-12-39 0 0,-21 20 2881 0 0,-5 15-3437 0 0,-2-17 89 0 0,-1 160 2473 0 0,-19 123-2718 0 0,-29 106 420 0 0,39-258-2419 0 0,37-264-7464 0 0,-18 82-462 0 0,-7 34 2238 0 0</inkml:trace>
  <inkml:trace contextRef="#ctx0" brushRef="#br0" timeOffset="125752.943">19308 5247 10722 0 0,'0'0'1691'0'0,"0"0"-296"0"0,0 0 6 0 0,0 0 122 0 0,0 0-35 0 0,0 0-165 0 0,0 0-175 0 0,0 0-142 0 0,0 0-93 0 0,0 0-102 0 0,32-7-112 0 0,100-24-152 0 0,138-30 602 0 0,-232 55-1696 0 0,10-2-2175 0 0,-18-1-6868 0 0,-24 6 1642 0 0</inkml:trace>
  <inkml:trace contextRef="#ctx0" brushRef="#br0" timeOffset="126285.076">19971 4783 11779 0 0,'0'0'1680'0'0,"0"0"-467"0"0,0 0-187 0 0,0 0-23 0 0,0 0-2 0 0,0 0-35 0 0,0 0-88 0 0,0 0-102 0 0,0 0-64 0 0,0 0-29 0 0,0 0-50 0 0,0 0-73 0 0,0 0-50 0 0,0 23-54 0 0,3 142 591 0 0,-19 178 438 0 0,15-178-1233 0 0,1-161-242 0 0,0 0-1 0 0,0 0 0 0 0,1 0 1 0 0,-1 0-1 0 0,1-1 0 0 0,0 1 1 0 0,0 0-1 0 0,0 0 0 0 0,1-1 1 0 0,-1 1-1 0 0,1-1 0 0 0,0 1 1 0 0,0-1-1 0 0,0 0 0 0 0,0 0 1 0 0,0 0-1 0 0,1 0 0 0 0,0 0 1 0 0,-1 0-1 0 0,1-1 0 0 0,0 1 1 0 0,0-1-1 0 0,1 0 0 0 0,-1 0 1 0 0,0 0-1 0 0,1 0 0 0 0,-1 0 1 0 0,1-1-1 0 0,-1 0 0 0 0,1 0 1 0 0,0 0-1 0 0,1 0-9 0 0,3-2 46 0 0,-1-1 0 0 0,0 0 0 0 0,0 0 0 0 0,0-1 0 0 0,0 0 0 0 0,0 0 0 0 0,0 0 0 0 0,-1-1 0 0 0,0 0 0 0 0,1-1 0 0 0,-1 1 0 0 0,-1-1 0 0 0,2-2-46 0 0,17-11 73 0 0,171-106 39 0 0,-193 123-110 0 0,-1 0-1 0 0,0 1 1 0 0,0-1-1 0 0,0 0 1 0 0,1 1 0 0 0,-1 0-1 0 0,0-1 1 0 0,1 1 0 0 0,-1 0-1 0 0,0 0 1 0 0,1-1-1 0 0,-1 1 1 0 0,0 0 0 0 0,1 0-1 0 0,-1 1 1 0 0,0-1 0 0 0,1 0-1 0 0,-1 0 1 0 0,0 1-1 0 0,1-1 1 0 0,-1 0 0 0 0,0 1-1 0 0,0 0 1 0 0,0-1 0 0 0,1 1-1 0 0,-1 0 1 0 0,0-1-1 0 0,0 1 1 0 0,0 0 0 0 0,0 0-1 0 0,0 0 1 0 0,0 0 0 0 0,0 0-1 0 0,-1 0 1 0 0,1 0-1 0 0,0 0 1 0 0,0 0 0 0 0,-1 1-1 0 0,1-1 1 0 0,-1 0 0 0 0,1 0-1 0 0,-1 1 1 0 0,1-1 0 0 0,-1 0-1 0 0,0 1 1 0 0,0-1-1 0 0,0 1-1 0 0,3 77 239 0 0,-4-58-161 0 0,-6 114 66 0 0,8-134-263 0 0,0 0 0 0 0,-1 1 0 0 0,1-1 0 0 0,0 0 0 0 0,0 0 0 0 0,0 0 0 0 0,0 0 0 0 0,0-1-1 0 0,1 1 1 0 0,-1 0 0 0 0,0 0 0 0 0,0-1 0 0 0,0 1 0 0 0,1 0 0 0 0,-1-1 0 0 0,0 1 0 0 0,1-1 0 0 0,-1 0-1 0 0,0 0 1 0 0,1 1 0 0 0,-1-1 0 0 0,1 0 0 0 0,-1 0 0 0 0,0 0 0 0 0,1 0 0 0 0,-1 0 0 0 0,1-1-1 0 0,-1 1 1 0 0,0 0 0 0 0,1-1 0 0 0,-1 1 0 0 0,0-1 0 0 0,1 0 119 0 0,17-3-4216 0 0,-5-1-3884 0 0,-11 4 4518 0 0,2 0-4869 0 0</inkml:trace>
  <inkml:trace contextRef="#ctx0" brushRef="#br0" timeOffset="126775.172">20716 5476 5433 0 0,'0'0'2745'0'0,"0"0"-315"0"0,0 0-191 0 0,0 0-109 0 0,0 0-207 0 0,0 0-302 0 0,0 0-258 0 0,0 0-193 0 0,0 0-153 0 0,0 0-164 0 0,0 0-151 0 0,34-10-132 0 0,106-29-157 0 0,-82 11 101 0 0,-51 20-390 0 0,-2 4-55 0 0,-1 0 1 0 0,1-1-1 0 0,-1 1 0 0 0,-1-1 1 0 0,1 0-1 0 0,-1 0 1 0 0,1-1-1 0 0,-1 1 0 0 0,-1-1 1 0 0,1 1-1 0 0,-1-1 1 0 0,0 0-1 0 0,0 0 1 0 0,-1 0-1 0 0,0 0 0 0 0,0 0 1 0 0,0 0-1 0 0,-1 0 1 0 0,0-2-70 0 0,-2 5-16 0 0,0 0 0 0 0,-1 0 0 0 0,1 1 0 0 0,-1-1 0 0 0,0 1 0 0 0,0 0 0 0 0,0-1 0 0 0,0 1 0 0 0,0 1 0 0 0,0-1 0 0 0,-1 0 0 0 0,1 1 0 0 0,-1 0 0 0 0,1 0 0 0 0,-1 0 0 0 0,1 0 0 0 0,-1 0 0 0 0,1 1 0 0 0,-1 0 0 0 0,0-1 0 0 0,1 2 0 0 0,-1-1 0 0 0,0 0 0 0 0,1 1 0 0 0,-1-1 0 0 0,1 1 0 0 0,-1 0 0 0 0,1 0 0 0 0,-1 0 16 0 0,-9 4-25 0 0,0 1 0 0 0,0 0 0 0 0,1 0 0 0 0,-1 1 0 0 0,2 1 0 0 0,-1 0 0 0 0,1 0 0 0 0,0 2 0 0 0,1-1 0 0 0,0 1 0 0 0,0 0 0 0 0,1 1 0 0 0,1 0 0 0 0,-6 9 25 0 0,9-14 4 0 0,0 0 0 0 0,1 1 0 0 0,-1-1 0 0 0,1 1-1 0 0,0 0 1 0 0,1 0 0 0 0,0 0 0 0 0,0 1 0 0 0,0-1 0 0 0,1 1 0 0 0,0 0-1 0 0,1-1 1 0 0,0 1 0 0 0,0 0 0 0 0,0 0 0 0 0,1 0 0 0 0,0 0 0 0 0,1 0-1 0 0,0-1 1 0 0,0 1 0 0 0,1 0 0 0 0,0 0 0 0 0,0-1 0 0 0,0 1 0 0 0,1-1-1 0 0,0 0 1 0 0,1 0 0 0 0,0 1-4 0 0,3 0 19 0 0,1-1-1 0 0,0 1 1 0 0,1-1-1 0 0,0-1 1 0 0,-1 0-1 0 0,2 0 1 0 0,-1 0-1 0 0,1-1 1 0 0,0-1-1 0 0,0 0 1 0 0,0 0-1 0 0,1-1 1 0 0,-1 0 0 0 0,1-1-1 0 0,0 0 1 0 0,6 0-19 0 0,9 0-47 0 0,1-1 0 0 0,-1-1 0 0 0,0-1 0 0 0,0-1 0 0 0,0-1 0 0 0,11-4 47 0 0,20-6-1633 0 0,-21 1-5427 0 0,-24 8-4601 0 0</inkml:trace>
  <inkml:trace contextRef="#ctx0" brushRef="#br0" timeOffset="128887.214">21986 5273 1248 0 0,'0'0'2026'0'0,"0"0"-159"0"0,0 0 66 0 0,0 0 14 0 0,0 0-98 0 0,0 0-227 0 0,0 0-238 0 0,0 0-221 0 0,0 0-175 0 0,0 0-138 0 0,0 0-95 0 0,0 0-75 0 0,0 0-60 0 0,0-6-22 0 0,0-32 1570 0 0,-50 20 919 0 0,39 18-3029 0 0,0 0 0 0 0,0 1-1 0 0,0 0 1 0 0,0 1 0 0 0,0 0 0 0 0,1 1-1 0 0,-1 0 1 0 0,1 1 0 0 0,-1 0-1 0 0,1 0 1 0 0,-6 5-58 0 0,13-8 22 0 0,0 0-1 0 0,1 1 0 0 0,-1 0 1 0 0,0 0-1 0 0,1 0 1 0 0,-1 0-1 0 0,1 0 1 0 0,0 0-1 0 0,-1 0 1 0 0,1 1-1 0 0,0-1 1 0 0,1 1-1 0 0,-1 0 1 0 0,0-1-1 0 0,1 1 1 0 0,-1 0-1 0 0,1 0 0 0 0,0 0 1 0 0,0 0-1 0 0,0 0 1 0 0,0 0-1 0 0,1 0 1 0 0,-1 0-1 0 0,1 1 1 0 0,0-1-1 0 0,0 0 1 0 0,0 0-1 0 0,0 0 1 0 0,1 1-1 0 0,-1-1 1 0 0,1 0-22 0 0,1 4 41 0 0,0-1 1 0 0,0 0 0 0 0,0-1-1 0 0,1 1 1 0 0,0 0 0 0 0,0-1-1 0 0,0 1 1 0 0,1-1-1 0 0,0 0 1 0 0,0 0 0 0 0,0-1-1 0 0,1 1 1 0 0,-1-1 0 0 0,1 0-1 0 0,0 0 1 0 0,0 0 0 0 0,5 2-42 0 0,-1 1 26 0 0,46 27 193 0 0,28 31 315 0 0,-83-62-497 0 0,0 0 0 0 0,-1 0 0 0 0,1 0 0 0 0,-1 1 0 0 0,1-1 0 0 0,-1 0 0 0 0,0 0 0 0 0,0 0 0 0 0,0 0 0 0 0,-1 0 0 0 0,1 0 0 0 0,-1-1 1 0 0,0 1-1 0 0,1 0 0 0 0,-1-1 0 0 0,0 1 0 0 0,-1-1 0 0 0,1 0 0 0 0,0 1 0 0 0,-1-1 0 0 0,1 0 0 0 0,-1 0 0 0 0,1-1 0 0 0,-1 1 0 0 0,0-1 1 0 0,0 1-1 0 0,0-1 0 0 0,0 0 0 0 0,0 0 0 0 0,-1 0-37 0 0,-198 92-578 0 0,202-93 495 0 0,0-1 0 0 0,0 1-1 0 0,0-1 1 0 0,0 1 0 0 0,0 0-1 0 0,0-1 1 0 0,0 1-1 0 0,-1 0 1 0 0,1-1 0 0 0,0 1-1 0 0,0 0 1 0 0,0 0 0 0 0,0-1-1 0 0,-1 1 1 0 0,1 0 0 0 0,0-1-1 0 0,0 1 1 0 0,-1 0 0 0 0,1 0-1 0 0,0-1 1 0 0,0 1 0 0 0,-1 0-1 0 0,1 0 1 0 0,0 0-1 0 0,-1 0 1 0 0,1-1 0 0 0,0 1-1 0 0,-1 0 1 0 0,1 0 0 0 0,0 0-1 0 0,-1 0 1 0 0,1 0 0 0 0,0 0-1 0 0,-1 0 1 0 0,1 0 0 0 0,0 0-1 0 0,-1 0 1 0 0,1 0-1 0 0,0 0 1 0 0,-1 0 0 0 0,1 0-1 0 0,0 0 1 0 0,-1 0 0 0 0,1 0-1 0 0,0 0 1 0 0,-1 1 0 0 0,1-1-1 0 0,0 0 1 0 0,-1 0 0 0 0,1 0-1 0 0,0 1 1 0 0,-1-1 83 0 0,24-24-3689 0 0,10-4-3954 0 0,-20 20-3038 0 0</inkml:trace>
  <inkml:trace contextRef="#ctx0" brushRef="#br0" timeOffset="129249.59">22426 4783 18260 0 0,'0'0'1378'0'0,"0"0"-401"0"0,0 0-169 0 0,0 0 26 0 0,0 0 15 0 0,0 0-65 0 0,0 0-138 0 0,0 0-123 0 0,0 0-66 0 0,0 0-14 0 0,0 0 2 0 0,0 0-10 0 0,0 12-30 0 0,0 95 821 0 0,1-35-640 0 0,1-26-425 0 0,-2 0-1 0 0,-2 0 1 0 0,-3 0-1 0 0,-5 21-160 0 0,-69 201 36 0 0,68-175-1909 0 0,22-104-4934 0 0,-7-3 2143 0 0,-3 4-2260 0 0,-1 8 5444 0 0,2-5-6506 0 0</inkml:trace>
  <inkml:trace contextRef="#ctx0" brushRef="#br0" timeOffset="129484.845">22095 5258 10322 0 0,'0'0'2395'0'0,"0"0"-448"0"0,0 0-273 0 0,0 0-60 0 0,0 0-78 0 0,0 0-178 0 0,0 0-281 0 0,0 0-215 0 0,0 0-171 0 0,0 0-141 0 0,36-6-80 0 0,114-22-74 0 0,52 8 750 0 0,-81 20-1731 0 0,-93 11-1171 0 0,-22-4-1525 0 0,-2 3-3966 0 0,-4-6-3962 0 0</inkml:trace>
  <inkml:trace contextRef="#ctx0" brushRef="#br0" timeOffset="129923.758">22633 5623 6369 0 0,'0'0'2369'0'0,"0"0"-898"0"0,0 0-55 0 0,0 0 247 0 0,0 0 16 0 0,0 0-186 0 0,0 0-379 0 0,0 0-343 0 0,0 0-181 0 0,0 0-80 0 0,0 0-1 0 0,0 0 25 0 0,0 0 25 0 0,0 2 20 0 0,0 8 25 0 0,0-7 7 0 0,0-3-16 0 0,0 0-11 0 0,0 0-16 0 0,0 0-45 0 0,0 0-43 0 0,0 0-45 0 0,0 0-58 0 0,0-27 1334 0 0,24-100-849 0 0,6 45-694 0 0,52-101-44 0 0,-68 175-347 0 0,-14 34-259 0 0,-1-12 410 0 0,0 15-981 0 0,1 32-824 0 0,4-42-2923 0 0,3-3-3989 0 0,-4-12-2751 0 0</inkml:trace>
  <inkml:trace contextRef="#ctx0" brushRef="#br0" timeOffset="130173.72">22898 5472 11082 0 0,'0'0'4325'0'0,"0"0"-2607"0"0,0 0-731 0 0,0 0 109 0 0,0 0-8 0 0,0 0-155 0 0,0 0-237 0 0,0 0-259 0 0,0 0-170 0 0,0 0-103 0 0,0 0-67 0 0,0 0-31 0 0,5 20-46 0 0,15 62-35 0 0,-6-46-767 0 0,-6-31-1510 0 0,-4-4-6542 0 0,-4-1-2099 0 0</inkml:trace>
  <inkml:trace contextRef="#ctx0" brushRef="#br0" timeOffset="130417.749">22975 5052 17780 0 0,'0'0'1776'0'0,"0"0"-664"0"0,0 0-255 0 0,0 0-257 0 0,0 0-200 0 0,0 0-176 0 0,0 0-160 0 0,0 0-152 0 0,0 0-192 0 0,0 0-184 0 0,0 0-320 0 0,0 0-409 0 0,0 0-935 0 0,0 0-2441 0 0,20-62-7514 0 0</inkml:trace>
  <inkml:trace contextRef="#ctx0" brushRef="#br0" timeOffset="130817.089">23041 5634 11202 0 0,'0'0'2440'0'0,"0"0"-408"0"0,0 0-200 0 0,0 0-205 0 0,0 0-289 0 0,0 0-231 0 0,0 0-170 0 0,0 0-143 0 0,0 0-105 0 0,0 0-86 0 0,0 0-75 0 0,0 0-66 0 0,5-19-45 0 0,25-95 271 0 0,18-10 519 0 0,-25 80-1095 0 0,-22 43-112 0 0,-1 1-33 0 0,0 0-43 0 0,0 0-31 0 0,0 0-29 0 0,0 55-339 0 0,0-42 474 0 0,-1-8 10 0 0,0 0-1 0 0,0 0 0 0 0,0 0 1 0 0,1 0-1 0 0,0 0 0 0 0,0 0 0 0 0,0 1 1 0 0,1-1-1 0 0,0 0 0 0 0,0 0 0 0 0,0 0 1 0 0,0 0-1 0 0,1-1 0 0 0,0 1 1 0 0,0 0-1 0 0,0 0 0 0 0,0-1 0 0 0,1 0 1 0 0,0 1-1 0 0,0-1 0 0 0,0 0 1 0 0,0 0-1 0 0,1-1 0 0 0,-1 1 0 0 0,1-1 1 0 0,0 1-1 0 0,0-1 0 0 0,2 0-8 0 0,0-3 99 0 0,0-1-1 0 0,1 0 1 0 0,-1 0-1 0 0,0-1 1 0 0,0 0-1 0 0,0 0 1 0 0,-1 0-1 0 0,1-1 1 0 0,0 0-1 0 0,-1 0 1 0 0,0 0-1 0 0,1-1 0 0 0,-1 0 1 0 0,-1 0-1 0 0,1 0 1 0 0,-1-1-1 0 0,1 1 1 0 0,-1-1-1 0 0,-1 0 1 0 0,1 0-1 0 0,-1 0 1 0 0,1-1-1 0 0,-1 1 1 0 0,-1-1-1 0 0,1 0 1 0 0,-1-2-99 0 0,10-20-51 0 0,0-17-38 0 0,-10 12-4182 0 0,-2 32 3891 0 0,1-1-1787 0 0,0 1-3781 0 0,-1 1-6061 0 0</inkml:trace>
  <inkml:trace contextRef="#ctx0" brushRef="#br0" timeOffset="131461.747">23588 5325 16131 0 0,'0'0'1905'0'0,"0"0"-366"0"0,0 0-170 0 0,0 0-166 0 0,0 0-225 0 0,0 0-198 0 0,0 0-161 0 0,0 0-112 0 0,0 0-89 0 0,0 0-77 0 0,0 0-83 0 0,0 0-44 0 0,0 0-50 0 0,-21 17-55 0 0,-65 54-18 0 0,84-70-88 0 0,0 0 0 0 0,0 0 0 0 0,0 1 0 0 0,0-1 0 0 0,0 0 0 0 0,0 1-1 0 0,0-1 1 0 0,1 1 0 0 0,-1 0 0 0 0,1 0 0 0 0,-1 0 0 0 0,1-1 0 0 0,-1 1 0 0 0,1 0 0 0 0,0 1 0 0 0,0-1 0 0 0,0 0 0 0 0,0 0 0 0 0,1 0 0 0 0,-1 1 0 0 0,1-1 0 0 0,-1 0 0 0 0,1 1 0 0 0,0-1 0 0 0,0 0 0 0 0,0 1 0 0 0,0-1 0 0 0,0 1-3 0 0,1 7 22 0 0,-1-3-6 0 0,-1-5-3 0 0,0 1 0 0 0,0 0 0 0 0,1 0 0 0 0,-1 0 0 0 0,1-1 0 0 0,0 1 0 0 0,0 0 0 0 0,0 0 0 0 0,0 0 0 0 0,0 0 0 0 0,0 0 0 0 0,1-1 0 0 0,-1 1 0 0 0,1 0 1 0 0,0 0-1 0 0,0-1 0 0 0,0 1 0 0 0,0 0 0 0 0,1-1 0 0 0,-1 1 0 0 0,1-1 0 0 0,-1 0 0 0 0,1 1 0 0 0,0-1 0 0 0,0 0 0 0 0,0 0 0 0 0,0 0 0 0 0,0 0 0 0 0,0-1 0 0 0,1 1 0 0 0,-1 0 1 0 0,0-1-1 0 0,1 0 0 0 0,0 1 0 0 0,-1-1 0 0 0,1 0 0 0 0,0 0 0 0 0,-1-1 0 0 0,1 1 0 0 0,0-1 0 0 0,0 1 0 0 0,0-1-13 0 0,4 0 96 0 0,0 0 0 0 0,-1-1 0 0 0,1 0 0 0 0,0 0-1 0 0,-1-1 1 0 0,1 0 0 0 0,-1 0 0 0 0,1 0 0 0 0,-1-1 0 0 0,0 0 0 0 0,0 0-1 0 0,0 0 1 0 0,0-1 0 0 0,-1 0 0 0 0,1 0 0 0 0,0-2-96 0 0,58-49 596 0 0,-41 32-414 0 0,2 2 1 0 0,0 1-1 0 0,1 1 1 0 0,1 1-1 0 0,7-2-182 0 0,-33 21 1 0 0,0 0 1 0 0,0-1-1 0 0,0 1 0 0 0,0-1 0 0 0,0 1 1 0 0,0 0-1 0 0,0 0 0 0 0,0 0 1 0 0,0 0-1 0 0,0-1 0 0 0,0 1 0 0 0,-1 0 1 0 0,1 0-1 0 0,0 1 0 0 0,-1-1 0 0 0,1 0 1 0 0,-1 0-1 0 0,1 0 0 0 0,-1 0 1 0 0,0 0-1 0 0,1 1 0 0 0,-1-1 0 0 0,0 0 1 0 0,0 0-1 0 0,0 1 0 0 0,0-1 0 0 0,0 0 1 0 0,0 0-1 0 0,0 0 0 0 0,0 1-1 0 0,0-1 3 0 0,2 40 20 0 0,-1-1-1 0 0,-2 1 1 0 0,-3 0-1 0 0,0-1 1 0 0,-7 20-23 0 0,-9 97-88 0 0,16-59 50 0 0,6-57 14 0 0,-2 0-1 0 0,-2 0 1 0 0,-2 0 0 0 0,-2-1 0 0 0,-1 1 0 0 0,-2-1-1 0 0,-2-1 1 0 0,-1 0 0 0 0,-2-1 0 0 0,-2 0 0 0 0,-1-1-1 0 0,-8 10 25 0 0,18-39 8 0 0,1 0 0 0 0,-2 0 0 0 0,1-1-1 0 0,-1 0 1 0 0,0 0 0 0 0,0-1 0 0 0,-1 0-1 0 0,0 0 1 0 0,0-1 0 0 0,0 0 0 0 0,0-1-1 0 0,-1 0 1 0 0,0 0 0 0 0,0-1 0 0 0,0-1-1 0 0,0 1 1 0 0,-1-2 0 0 0,1 1 0 0 0,-1-1-1 0 0,1-1 1 0 0,-10 0-8 0 0,17-2 4 0 0,-1 0 0 0 0,1 0 0 0 0,0 0-1 0 0,0 0 1 0 0,0-1 0 0 0,0 1 0 0 0,1-1 0 0 0,-1 0-1 0 0,1 1 1 0 0,-1-1 0 0 0,1 0 0 0 0,0-1 0 0 0,0 1-1 0 0,0 0 1 0 0,1-1 0 0 0,-1 1 0 0 0,1-1 0 0 0,0 1-1 0 0,0-1 1 0 0,0 1 0 0 0,0-1 0 0 0,1 0 0 0 0,-1 0-1 0 0,1 1 1 0 0,0-1 0 0 0,0 0 0 0 0,1-2-4 0 0,-1-6-2 0 0,1 0 0 0 0,0 1 0 0 0,1-1-1 0 0,1 0 1 0 0,0 1 0 0 0,0-1 0 0 0,1 1 0 0 0,0 0 0 0 0,1 0 0 0 0,1 0 0 0 0,-1 1 0 0 0,2 0-1 0 0,-1 0 1 0 0,2 0 0 0 0,-1 1 0 0 0,7-6 2 0 0,5-5-8 0 0,1 1-1 0 0,2 0 1 0 0,0 2 0 0 0,0 0-1 0 0,2 2 1 0 0,14-8 8 0 0,-24 16-67 0 0,0 0 1 0 0,0 2-1 0 0,1-1 0 0 0,-1 2 1 0 0,1 0-1 0 0,0 0 0 0 0,0 2 1 0 0,9-1 66 0 0,36 8-5753 0 0,-54-5 763 0 0,-2 0-6900 0 0</inkml:trace>
  <inkml:trace contextRef="#ctx0" brushRef="#br0" timeOffset="-186689.263">9630 6175 5377 0 0,'0'0'1694'0'0,"0"0"-166"0"0,0 0-2 0 0,0 0 85 0 0,0 0 13 0 0,0 0-142 0 0,0 0-231 0 0,0 0-232 0 0,0 0-201 0 0,0 0-119 0 0,0 0-87 0 0,11-22 3625 0 0,-11 19-4141 0 0,-1 0 0 0 0,1 0-1 0 0,-1 1 1 0 0,0-1 0 0 0,0 1 0 0 0,0-1-1 0 0,0 1 1 0 0,-1-1 0 0 0,1 1-1 0 0,-1 0 1 0 0,1-1 0 0 0,-1 1 0 0 0,0 0-1 0 0,0 0 1 0 0,0 0 0 0 0,0 1-1 0 0,0-1 1 0 0,0 0 0 0 0,-1 1-1 0 0,1-1 1 0 0,0 1 0 0 0,-1 0 0 0 0,1 0-1 0 0,-1 0 1 0 0,0 0 0 0 0,1 0-1 0 0,-1 1 1 0 0,0-1 0 0 0,1 1-1 0 0,-1-1 1 0 0,0 1-96 0 0,-94-7 411 0 0,94 7-373 0 0,-22-1 42 0 0,0 2-1 0 0,-1 1 1 0 0,2 1 0 0 0,-1 1 0 0 0,0 1 0 0 0,-5 3-80 0 0,-95 35 306 0 0,124-42-304 0 0,0 1-1 0 0,0-1 1 0 0,1 0-1 0 0,-1 1 1 0 0,0-1-1 0 0,1 0 1 0 0,-1 1-1 0 0,1-1 1 0 0,0 1-1 0 0,-1-1 0 0 0,1 1 1 0 0,0-1-1 0 0,0 1 1 0 0,0-1-1 0 0,0 1 1 0 0,0-1-1 0 0,0 1 1 0 0,0-1-1 0 0,0 1 1 0 0,1-1-1 0 0,-1 1 1 0 0,1-1-1 0 0,-1 0 1 0 0,1 1-1 0 0,-1-1 1 0 0,1 0-1 0 0,0 1 1 0 0,0 0-2 0 0,7 4 35 0 0,0 0 1 0 0,0 0-1 0 0,0-1 0 0 0,1 0 1 0 0,0 0-1 0 0,0-1 1 0 0,0-1-1 0 0,0 1 1 0 0,1-1-1 0 0,0-1 1 0 0,-1 0-1 0 0,1 0 1 0 0,0-1-1 0 0,0 0 0 0 0,0-1 1 0 0,2 0-36 0 0,58 11 182 0 0,-64-10-158 0 0,-5-2-20 0 0,-1 1-1 0 0,1 0 0 0 0,0 0 0 0 0,-1-1 0 0 0,1 1 1 0 0,0 0-1 0 0,0 0 0 0 0,-1 0 0 0 0,1 0 1 0 0,0 0-1 0 0,0 0 0 0 0,-1 0 0 0 0,1 0 0 0 0,0 0 1 0 0,0 0-1 0 0,-1 1 0 0 0,1-1 0 0 0,0 0 0 0 0,0 0 1 0 0,-1 1-1 0 0,1-1 0 0 0,0 0 0 0 0,-1 1 1 0 0,1-1-1 0 0,-1 1 0 0 0,1-1 0 0 0,0 1 0 0 0,-1-1 1 0 0,1 1-1 0 0,-1-1 0 0 0,0 1 0 0 0,1 0 1 0 0,-1-1-1 0 0,1 1 0 0 0,-1 0 0 0 0,0-1 0 0 0,1 1 1 0 0,-1 0-1 0 0,0-1 0 0 0,0 1 0 0 0,0 0 1 0 0,1 0-1 0 0,-1-1 0 0 0,0 1 0 0 0,0 0 0 0 0,0 0 1 0 0,0-1-1 0 0,0 1 0 0 0,0 0 0 0 0,0 0 0 0 0,-1-1 1 0 0,1 1-1 0 0,0 0 0 0 0,0-1 0 0 0,-1 1 1 0 0,1 0-1 0 0,0-1 0 0 0,-1 1 0 0 0,1 0 0 0 0,-1 0-3 0 0,-227 166 473 0 0,201-148-450 0 0,17-14-18 0 0,0 0 0 0 0,1 1 0 0 0,0 0 1 0 0,0 0-1 0 0,1 1 0 0 0,0 0 0 0 0,0 0 1 0 0,0 1-1 0 0,1 0 0 0 0,0 0 0 0 0,1 1 1 0 0,0 0-1 0 0,0 0 0 0 0,1 1 0 0 0,0-1 1 0 0,0 1-1 0 0,1 0 0 0 0,1 0 0 0 0,0 1 1 0 0,0-1-1 0 0,1 1 0 0 0,0 0-5 0 0,5-5 22 0 0,-1 1 0 0 0,1 0 0 0 0,1-1 0 0 0,-1 0-1 0 0,1 0 1 0 0,0 0 0 0 0,0 0 0 0 0,1-1 0 0 0,0 1 0 0 0,0-1 0 0 0,0 0-1 0 0,1-1 1 0 0,-1 1 0 0 0,1-1 0 0 0,0 0 0 0 0,1-1 0 0 0,-1 1-1 0 0,0-1 1 0 0,1-1 0 0 0,0 1 0 0 0,4 0-22 0 0,100 26 245 0 0,-63-28-2361 0 0,-40-31-6873 0 0,-5 20 2739 0 0,0 2-5069 0 0</inkml:trace>
  <inkml:trace contextRef="#ctx0" brushRef="#br0" timeOffset="-186223.763">9277 5781 10994 0 0,'0'0'3860'0'0,"0"0"-2188"0"0,0 0-882 0 0,0 0-107 0 0,0 0 185 0 0,0 0 176 0 0,0 0 61 0 0,0 0-74 0 0,0 0-188 0 0,0 0-164 0 0,0 0-124 0 0,0 0-96 0 0,-1 20-45 0 0,0 62-7 0 0,23 4 685 0 0,-14-47-673 0 0,-1 0-1 0 0,-3 0 0 0 0,-1 0 0 0 0,-2 1 0 0 0,-3 35-418 0 0,1-58 80 0 0,-4 39 145 0 0,-2 0-1 0 0,-3 0 1 0 0,-15 51-225 0 0,-9 44 217 0 0,21-75-214 0 0,3 2 0 0 0,3-1-1 0 0,4 8-2 0 0,-3-64 1118 0 0,3-13-3601 0 0,2-3-2383 0 0,0-1-3484 0 0,1-4-3010 0 0</inkml:trace>
  <inkml:trace contextRef="#ctx0" brushRef="#br0" timeOffset="-185388.274">10394 6496 7314 0 0,'0'0'2140'0'0,"0"0"-205"0"0,0 0-152 0 0,0 0 24 0 0,0 0 51 0 0,0 0-119 0 0,0 0-245 0 0,0 0-285 0 0,0 0-294 0 0,0 0-215 0 0,0 0-142 0 0,3-4-116 0 0,-1-1-377 0 0,-2 6-42 0 0,0-1 0 0 0,0 0 0 0 0,0 1 0 0 0,0-1 1 0 0,0 0-1 0 0,1 0 0 0 0,-1 1 0 0 0,0-1 0 0 0,0 0 0 0 0,0 0 1 0 0,1 1-1 0 0,-1-1 0 0 0,0 0 0 0 0,0 0 0 0 0,0 1 0 0 0,1-1 0 0 0,-1 0 1 0 0,0 0-1 0 0,0 0 0 0 0,1 0 0 0 0,-1 1 0 0 0,0-1 0 0 0,1 0 1 0 0,-1 0-1 0 0,0 0 0 0 0,0 0 0 0 0,1 0 0 0 0,-1 0 0 0 0,0 0 0 0 0,1 0 1 0 0,-1 0-1 0 0,0 0 0 0 0,1 0 0 0 0,-1 0 0 0 0,0 0-23 0 0,0 363 2105 0 0,0-369-4504 0 0,-1-21-2850 0 0,0 9-2464 0 0,1 10-3096 0 0</inkml:trace>
  <inkml:trace contextRef="#ctx0" brushRef="#br0" timeOffset="-185140.957">10376 6164 14587 0 0,'0'0'2482'0'0,"0"0"-822"0"0,0 0-446 0 0,0 0-143 0 0,0 0-44 0 0,0 0-140 0 0,0 0-183 0 0,0 0-219 0 0,0 0-225 0 0,0 0-174 0 0,0 0-149 0 0,0 0-150 0 0,0 0-76 0 0,-11-8-35 0 0,-33-22-89 0 0,43 30 355 0 0,0 1 1 0 0,1-1-1 0 0,-1 0 0 0 0,1 1 1 0 0,-1-1-1 0 0,0 1 0 0 0,1-1 0 0 0,-1 1 1 0 0,1-1-1 0 0,-1 1 0 0 0,1-1 1 0 0,-1 1-1 0 0,1-1 0 0 0,0 1 1 0 0,-1 0-1 0 0,1-1 0 0 0,0 1 1 0 0,-1 0-1 0 0,1-1 0 0 0,0 1 1 0 0,0 0-1 0 0,-1 0 0 0 0,1-1 0 0 0,0 1 1 0 0,0 0-1 0 0,0-1 0 0 0,0 1 1 0 0,0 0-1 0 0,0 0 0 0 0,0-1 1 0 0,0 1-1 0 0,1 0 0 0 0,-1-1 1 0 0,0 1-1 0 0,0 0 0 0 0,1 0 1 0 0,-1-1-1 0 0,0 1 0 0 0,1-1 1 0 0,-1 1-1 0 0,0 0 0 0 0,1-1 0 0 0,-1 1 1 0 0,1-1-1 0 0,-1 1 0 0 0,1-1 1 0 0,-1 1-1 0 0,1-1 0 0 0,0 1 1 0 0,-1-1-1 0 0,2 1 58 0 0,21 25-4937 0 0,-11-15-1592 0 0,-4 0-2224 0 0</inkml:trace>
  <inkml:trace contextRef="#ctx0" brushRef="#br0" timeOffset="-184775.285">11077 6293 13451 0 0,'0'0'2102'0'0,"0"0"-707"0"0,0 0-379 0 0,0 0-23 0 0,0 0-7 0 0,0 0-118 0 0,0 0-178 0 0,0 0-157 0 0,0 0-137 0 0,0 0-60 0 0,0 0-44 0 0,0 0-54 0 0,0 0-34 0 0,-25 12-14 0 0,-78 36-14 0 0,20 3 425 0 0,81-50-599 0 0,0 1 0 0 0,0-1 0 0 0,0 1 0 0 0,0-1 0 0 0,0 1 1 0 0,0 0-1 0 0,1 0 0 0 0,-1 0 0 0 0,1 0 0 0 0,-1 0 1 0 0,1 0-1 0 0,0 0 0 0 0,0 0 0 0 0,0 0 0 0 0,0 1 1 0 0,0-1-1 0 0,0 0 0 0 0,1 1 0 0 0,-1-1 0 0 0,1 1 0 0 0,-1-1 1 0 0,1 1-1 0 0,0-1 0 0 0,0 1 0 0 0,0-1 0 0 0,1 1 1 0 0,-1-1-1 0 0,0 1 0 0 0,1-1 0 0 0,0 0 0 0 0,-1 1 0 0 0,1-1 1 0 0,0 0-1 0 0,0 1 0 0 0,1-1 0 0 0,-1 0 0 0 0,0 0 1 0 0,1 0-1 0 0,-1 0 0 0 0,1 0 0 0 0,0 0 0 0 0,-1-1 1 0 0,1 1-1 0 0,0 0 0 0 0,0-1 0 0 0,0 0 0 0 0,1 1-2 0 0,102 47 212 0 0,-93-46-191 0 0,-1 0-1 0 0,-1 1 1 0 0,1 0-1 0 0,0 1 1 0 0,-1 0-1 0 0,0 1 1 0 0,0 0-1 0 0,-1 0 1 0 0,0 1-1 0 0,0 0 1 0 0,0 1-1 0 0,-1 0 1 0 0,0 0-1 0 0,2 3-20 0 0,-8-6 36 0 0,1-1-1 0 0,0 0 1 0 0,-1 1 0 0 0,0-1 0 0 0,0 1-1 0 0,0 0 1 0 0,-1 0 0 0 0,0 0-1 0 0,0 0 1 0 0,0 0 0 0 0,0 0-1 0 0,-1 0 1 0 0,0 0 0 0 0,0 0 0 0 0,0 0-1 0 0,0 0 1 0 0,-1 0 0 0 0,0 0-1 0 0,0 0 1 0 0,0 0 0 0 0,-1 0 0 0 0,0 0-1 0 0,0-1 1 0 0,0 1 0 0 0,0-1-1 0 0,-1 1 1 0 0,0-1 0 0 0,0 0-1 0 0,0 0 1 0 0,0 0 0 0 0,-1 0 0 0 0,1-1-1 0 0,-1 1 1 0 0,0-1 0 0 0,0 0-36 0 0,-6 5 38 0 0,0-1 0 0 0,0 0 1 0 0,-1-1-1 0 0,1 0 0 0 0,-1-1 0 0 0,-1 0 1 0 0,1 0-1 0 0,-1-1 0 0 0,0-1 1 0 0,0 0-1 0 0,0-1 0 0 0,0 0 0 0 0,0-1 1 0 0,-2 0-39 0 0,-2 0-111 0 0,-49-14-2028 0 0,60 3 24 0 0,5 5-1934 0 0,0 3 1115 0 0,0-2-8451 0 0</inkml:trace>
  <inkml:trace contextRef="#ctx0" brushRef="#br0" timeOffset="-183570.3">11784 6970 2128 0 0,'0'0'2386'0'0,"0"0"-509"0"0,0 0-124 0 0,0 0 60 0 0,0 0 10 0 0,0 0-91 0 0,0 0-198 0 0,0 0-253 0 0,0 0-208 0 0,0 0-132 0 0,0 0-93 0 0,0 0-73 0 0,0 0-23 0 0,9-7 1680 0 0,17-113 1329 0 0,56-48-2940 0 0,-60 135-742 0 0,2 0 1 0 0,1 2-1 0 0,1 0 1 0 0,2 2-1 0 0,1 1 1 0 0,1 2-1 0 0,4-2-79 0 0,-5 14-12 0 0,-28 14-27 0 0,17 45-103 0 0,-14 124 353 0 0,-6-152-186 0 0,2 31-61 0 0,32-52 102 0 0,129-116 98 0 0,-88 57-164 0 0,80-51-17 0 0,-163 147-270 0 0,2 0 285 0 0,2 0-1 0 0,1 0 1 0 0,1 1-1 0 0,2-1 1 0 0,2 1-1 0 0,2 16 3 0 0,-1 9-634 0 0,9-6-3081 0 0,-9-51 3305 0 0,0-1 0 0 0,0 1-1 0 0,0 0 1 0 0,1-1 0 0 0,-1 1 0 0 0,0-1 0 0 0,1 1 0 0 0,0-1 0 0 0,-1 1-1 0 0,1-1 1 0 0,0 0 0 0 0,-1 0 0 0 0,1 0 0 0 0,0 0 0 0 0,0 0 0 0 0,0 0-1 0 0,0-1 1 0 0,0 1 0 0 0,0-1 0 0 0,0 1 0 0 0,0-1 0 0 0,0 0 0 0 0,0 0-1 0 0,0 1 1 0 0,0-2 0 0 0,0 1 0 0 0,0 0 0 0 0,1 0 0 0 0,-1-1 0 0 0,0 1 0 0 0,0-1-1 0 0,0 1 1 0 0,0-1 0 0 0,1-1 410 0 0,12-4-4466 0 0,-5 2-978 0 0</inkml:trace>
  <inkml:trace contextRef="#ctx0" brushRef="#br0" timeOffset="-183290.119">12948 6510 2849 0 0,'0'0'2160'0'0,"0"0"-240"0"0,0 0-112 0 0,0 0 15 0 0,0 0 4 0 0,0 0-128 0 0,0 0-216 0 0,0 0-268 0 0,0 0-337 0 0,0 0-304 0 0,0 0-199 0 0,0 0-91 0 0,-6 1 36 0 0,2 1-228 0 0,0 0 1 0 0,0 0-1 0 0,1 1 1 0 0,-1-1-1 0 0,0 1 1 0 0,1-1-1 0 0,-1 1 0 0 0,1 0 1 0 0,0 1-1 0 0,0-1 1 0 0,0 0-1 0 0,0 1 1 0 0,1 0-1 0 0,0 0 1 0 0,-1-1-1 0 0,1 1 1 0 0,1 1-1 0 0,-2 1-92 0 0,0 0 77 0 0,0-1-1 0 0,0 0 1 0 0,1 1 0 0 0,-1 0-1 0 0,2-1 1 0 0,-1 1 0 0 0,0 0-1 0 0,1 0 1 0 0,0 0 0 0 0,1 0-1 0 0,-1 0 1 0 0,1 0 0 0 0,0 1-1 0 0,1-1 1 0 0,-1 0-1 0 0,1 0 1 0 0,0 0 0 0 0,1 0-1 0 0,0-1 1 0 0,0 1 0 0 0,0 0-1 0 0,0-1 1 0 0,1 1 0 0 0,0-1-1 0 0,0 0 1 0 0,0 0 0 0 0,1 0-1 0 0,0 0 1 0 0,0 0 0 0 0,0-1-1 0 0,0 0 1 0 0,1 0 0 0 0,0 0-1 0 0,0 0 1 0 0,0-1-1 0 0,0 0 1 0 0,0 0 0 0 0,2 0-77 0 0,2 0 75 0 0,0-1 0 0 0,0 0 1 0 0,0 0-1 0 0,0-1 0 0 0,0-1 1 0 0,0 1-1 0 0,0-2 0 0 0,0 1 1 0 0,1-1-1 0 0,-1 0 0 0 0,0-1 1 0 0,0 0-1 0 0,-1-1 0 0 0,1 0 1 0 0,0 0-1 0 0,-1-1 0 0 0,0 0 1 0 0,0 0-1 0 0,0-1 0 0 0,0 0 0 0 0,-1 0 1 0 0,0-1-1 0 0,0 0 0 0 0,0 0 1 0 0,-1 0-1 0 0,1-1 0 0 0,-2 0 1 0 0,1-1-1 0 0,-1 1 0 0 0,0-1 1 0 0,-1 0-1 0 0,0 0 0 0 0,0-1 1 0 0,-1 1-1 0 0,0-1 0 0 0,0 0 1 0 0,-1 0-1 0 0,0 0 0 0 0,0 0 1 0 0,-1 0-1 0 0,-1 0 0 0 0,1 0 1 0 0,-2 0-1 0 0,1 0 0 0 0,-1 0 0 0 0,0-1-75 0 0,-2 3-167 0 0,0 1-1 0 0,0 0 1 0 0,0 0-1 0 0,0 0 0 0 0,-1 1 1 0 0,0-1-1 0 0,0 1 0 0 0,-1 0 1 0 0,1 0-1 0 0,-1 0 0 0 0,0 0 1 0 0,-1 1-1 0 0,1 0 1 0 0,-1 0-1 0 0,0 1 0 0 0,0-1 1 0 0,0 1-1 0 0,0 1 0 0 0,0-1 1 0 0,-1 1-1 0 0,1 0 0 0 0,-1 0 1 0 0,1 1-1 0 0,-1 0 0 0 0,0 0 1 0 0,0 1-1 0 0,-3 0 168 0 0,-1-1-848 0 0,-19 3-2265 0 0,11 4-2137 0 0,7 1-4356 0 0</inkml:trace>
  <inkml:trace contextRef="#ctx0" brushRef="#br0" timeOffset="-182824.913">13320 6466 11795 0 0,'0'0'2172'0'0,"0"0"-453"0"0,0 0-203 0 0,0 0-82 0 0,0 0-142 0 0,0 0-221 0 0,0 0-303 0 0,0 0-298 0 0,0 0-204 0 0,0 0-117 0 0,0 0-20 0 0,0 0 47 0 0,0 0 76 0 0,2 1 35 0 0,5 5-207 0 0,0 1 0 0 0,-1 0 1 0 0,1 0-1 0 0,-1 0 0 0 0,-1 1 0 0 0,0-1 1 0 0,0 1-1 0 0,0 1 0 0 0,-1-1 1 0 0,0 1-1 0 0,-1-1 0 0 0,0 1 1 0 0,1 4-81 0 0,5 9 81 0 0,56 125 75 0 0,-63-146-97 0 0,-1 0 1 0 0,1 0-1 0 0,0 0 0 0 0,0 0 0 0 0,0 0 0 0 0,0 0 0 0 0,0-1 0 0 0,0 1 0 0 0,0-1 1 0 0,0 1-1 0 0,0-1 0 0 0,0 0 0 0 0,0 0 0 0 0,0 0 0 0 0,1 0 0 0 0,-1 0 1 0 0,0-1-1 0 0,0 1 0 0 0,0-1 0 0 0,0 1 0 0 0,0-1 0 0 0,0 1 0 0 0,0-1 0 0 0,0 0 1 0 0,0 0-1 0 0,-1 0 0 0 0,1 0 0 0 0,0-1 0 0 0,-1 1 0 0 0,1 0 0 0 0,0-1 1 0 0,-1 1-1 0 0,1-1 0 0 0,-1 1 0 0 0,0-1 0 0 0,0 0 0 0 0,0 0 0 0 0,0 1 0 0 0,0-1 1 0 0,0 0-1 0 0,0 0 0 0 0,0 0 0 0 0,-1 0 0 0 0,1-1-59 0 0,113-224 1240 0 0,-95 182-1409 0 0,-19 42-2084 0 0,0 8-7239 0 0,0-1 4157 0 0,0-3-5347 0 0</inkml:trace>
  <inkml:trace contextRef="#ctx0" brushRef="#br0" timeOffset="-182571.276">13949 6488 12723 0 0,'0'0'976'0'0,"0"0"-536"0"0,0 0-40 0 0,0 0 24 0 0,0 0-72 0 0,0 0-56 0 0,0 0-192 0 0,0 0-128 0 0,0 0-96 0 0,-18 203-144 0 0,23-185-216 0 0,-1 0-464 0 0,3 1-720 0 0,-1-4-1425 0 0,-4-8-6041 0 0</inkml:trace>
  <inkml:trace contextRef="#ctx0" brushRef="#br0" timeOffset="-182323.776">13980 6205 18332 0 0,'0'0'1248'0'0,"0"0"-464"0"0,0 0-176 0 0,0 0-87 0 0,0 0-121 0 0,0 0-176 0 0,0 0-288 0 0,0 0-256 0 0,0 0-152 0 0,0 0-129 0 0,0 0-183 0 0,0 0-344 0 0,0 0-744 0 0,0 0-1625 0 0,39-22-8130 0 0</inkml:trace>
  <inkml:trace contextRef="#ctx0" brushRef="#br0" timeOffset="-182070.999">14220 6820 14803 0 0,'0'0'2078'0'0,"0"0"-1033"0"0,0 0-224 0 0,0 0 94 0 0,0 0 19 0 0,0 0-61 0 0,0 0-171 0 0,0 0-176 0 0,0 0-91 0 0,7-33-59 0 0,24-101-55 0 0,2 28 451 0 0,-1 48-681 0 0,-31 58-131 0 0,1 1-1 0 0,-1 0 1 0 0,1-1 0 0 0,-1 1-1 0 0,1 0 1 0 0,-1 0 0 0 0,0 0 0 0 0,1 0-1 0 0,-1 0 1 0 0,0 0 0 0 0,0 1-1 0 0,0-1 1 0 0,0 0 0 0 0,0 1 0 0 0,0-1-1 0 0,0 1 1 0 0,0-1 0 0 0,0 1-1 0 0,-1-1 1 0 0,1 1 0 0 0,0-1 0 0 0,-1 1-1 0 0,0 0 1 0 0,1-1 0 0 0,-1 1-1 0 0,0 0 1 0 0,0-1 0 0 0,0 1 0 0 0,0 0-1 0 0,0-1 1 0 0,0 1 0 0 0,0 0-1 0 0,-1-1 1 0 0,1 1 0 0 0,-1 0 0 0 0,1-1-1 0 0,-1 1 1 0 0,0 0 40 0 0,1 5-100 0 0,0 2 122 0 0,0-1 0 0 0,0 0 0 0 0,1 1 0 0 0,0-1 0 0 0,0 0 0 0 0,1 1-1 0 0,0-1 1 0 0,1 0 0 0 0,0 0 0 0 0,0 0 0 0 0,1-1 0 0 0,0 1 0 0 0,0-1 0 0 0,0 0 0 0 0,1 0 0 0 0,0 0 0 0 0,1-1 0 0 0,-1 0 0 0 0,1 0 0 0 0,1 0-22 0 0,-4-4 99 0 0,1-1 0 0 0,-1 0 0 0 0,1 0 0 0 0,0-1 0 0 0,-1 1 0 0 0,1-1 0 0 0,0 0 0 0 0,-1 0 0 0 0,1 0 0 0 0,0 0 0 0 0,0 0 0 0 0,-1-1 0 0 0,1 0 0 0 0,-1 0 0 0 0,1 0 0 0 0,-1 0 0 0 0,1-1 1 0 0,-1 1-1 0 0,0-1 0 0 0,1 0 0 0 0,-1 0 0 0 0,0 0 0 0 0,0 0 0 0 0,0 0 0 0 0,-1-1 0 0 0,1 1 0 0 0,0-1 0 0 0,0-2-99 0 0,61-85 1014 0 0,-36 36-2267 0 0,-13 53-12050 0 0,-12 1 2156 0 0</inkml:trace>
  <inkml:trace contextRef="#ctx0" brushRef="#br0" timeOffset="-181551.305">14997 6510 11074 0 0,'0'0'1793'0'0,"0"0"-238"0"0,0 0 33 0 0,0 0 102 0 0,0 0-38 0 0,0 0-165 0 0,0 0-261 0 0,0 0-293 0 0,0 0-246 0 0,0 0-230 0 0,0 0-179 0 0,0 0-115 0 0,0 0-78 0 0,-13 4-22 0 0,-39 13-9 0 0,46-14-41 0 0,0 1-1 0 0,-1-1 0 0 0,1 1 1 0 0,1 0-1 0 0,-1 1 1 0 0,1 0-1 0 0,-1-1 0 0 0,1 2 1 0 0,0-1-1 0 0,1 1 1 0 0,0-1-1 0 0,0 1 0 0 0,0 0 1 0 0,-3 6-13 0 0,5-7 7 0 0,-1 0 0 0 0,0-1 0 0 0,1 1 0 0 0,0 1 0 0 0,0-1 0 0 0,1 0 0 0 0,-1 0 0 0 0,1 1 0 0 0,0-1 0 0 0,0 1 0 0 0,1-1 0 0 0,0 1 0 0 0,0-1 0 0 0,0 1 0 0 0,1 4-7 0 0,2-8 44 0 0,-1 0 1 0 0,0 0-1 0 0,0 0 1 0 0,1-1-1 0 0,-1 1 1 0 0,1 0-1 0 0,0-1 1 0 0,-1 0-1 0 0,1 0 1 0 0,0 0-1 0 0,0 0 0 0 0,0 0 1 0 0,-1-1-1 0 0,1 1 1 0 0,0-1-1 0 0,0 1 1 0 0,0-1-1 0 0,0 0 1 0 0,0 0-1 0 0,0-1 1 0 0,0 1-1 0 0,0-1 0 0 0,0 1-44 0 0,5-1 85 0 0,303-39 1407 0 0,-304 39-1474 0 0,0 0-1 0 0,0 1 1 0 0,0 0-1 0 0,0 0 1 0 0,0 0-1 0 0,0 1 0 0 0,0 0 1 0 0,0 1-1 0 0,0 0 1 0 0,0 0-1 0 0,0 0 1 0 0,0 1-1 0 0,-1 0 1 0 0,1 0-1 0 0,-1 0 1 0 0,0 1-1 0 0,0 0 1 0 0,-1 0-1 0 0,1 1 0 0 0,-1 0 1 0 0,0 0-1 0 0,4 4-17 0 0,0 7 6 0 0,-1 1 0 0 0,-1 0 0 0 0,-1 0 0 0 0,0 0 0 0 0,-1 1 0 0 0,-1-1-1 0 0,-1 1 1 0 0,0 0 0 0 0,-1 0 0 0 0,-1 1 0 0 0,-1-1 0 0 0,-1 0 0 0 0,0 0-1 0 0,-1 0 1 0 0,-4 12-6 0 0,-63 286-460 0 0,59-269 430 0 0,-2 1 0 0 0,-3-2 0 0 0,-1 0-1 0 0,-2-1 1 0 0,-2 0 0 0 0,-6 5 30 0 0,24-46 12 0 0,0-1 1 0 0,0 0-1 0 0,0 0 0 0 0,0 0 1 0 0,-1 0-1 0 0,0 0 0 0 0,1-1 1 0 0,-1 1-1 0 0,0-1 1 0 0,0 1-1 0 0,-1-1 0 0 0,1 0 1 0 0,0-1-1 0 0,-1 1 0 0 0,1 0 1 0 0,-1-1-1 0 0,1 0 1 0 0,-1 0-1 0 0,0 0 0 0 0,0 0 1 0 0,1-1-1 0 0,-1 1 0 0 0,0-1 1 0 0,0 0-1 0 0,0 0 1 0 0,1 0-1 0 0,-1-1 0 0 0,0 1 1 0 0,-3-2-13 0 0,4-1 18 0 0,-1 0 1 0 0,1 0-1 0 0,0 0 1 0 0,0 0 0 0 0,1 0-1 0 0,-1-1 1 0 0,1 0-1 0 0,0 1 1 0 0,0-1 0 0 0,0 0-1 0 0,0 0 1 0 0,0 0-1 0 0,1 0 1 0 0,0 0 0 0 0,0 0-1 0 0,0-1 1 0 0,0 1 0 0 0,1 0-1 0 0,0-1 1 0 0,0-1-19 0 0,-2-11 8 0 0,2 0 0 0 0,0-1 0 0 0,1 1 0 0 0,0 0 0 0 0,2 0 0 0 0,0 0 0 0 0,1 0 0 0 0,1 0 0 0 0,0 1 0 0 0,1 0 0 0 0,2-4-8 0 0,7-11-191 0 0,0 0 1 0 0,2 0 0 0 0,2 2-1 0 0,0 0 1 0 0,2 1 0 0 0,1 1-1 0 0,16-13 191 0 0,30-23-3809 0 0,-43 42-2406 0 0,-12 10-5556 0 0</inkml:trace>
  <inkml:trace contextRef="#ctx0" brushRef="#br0" timeOffset="-180641.26">16344 6643 9994 0 0,'0'0'1905'0'0,"0"0"-278"0"0,0 0-251 0 0,0 0 33 0 0,0 0 58 0 0,0 0-44 0 0,0 0-124 0 0,0 0-221 0 0,0 0-237 0 0,0 0-175 0 0,0 0-175 0 0,0 0-125 0 0,0 0-57 0 0,2-9-64 0 0,-1 4-213 0 0,5-22 133 0 0,-2 44 219 0 0,-5-11-355 0 0,0-1 0 0 0,0 1 0 0 0,1 0 0 0 0,0 0 0 0 0,0-1 0 0 0,0 1 0 0 0,1 0 0 0 0,0 0 0 0 0,0 0 0 0 0,0-1 0 0 0,1 1 0 0 0,0-1 0 0 0,0 1 0 0 0,0-1 0 0 0,1 0 0 0 0,-1 0 0 0 0,1 0 0 0 0,1 0 0 0 0,-1 0 0 0 0,1-1 1 0 0,-1 1-1 0 0,1-1 0 0 0,1 0 0 0 0,-1 0 0 0 0,0 0 0 0 0,1-1 0 0 0,0 0 0 0 0,2 1-29 0 0,-1-2 60 0 0,0 0 1 0 0,0-1-1 0 0,0 0 1 0 0,0 0-1 0 0,1-1 1 0 0,-1 0-1 0 0,0 0 1 0 0,0 0 0 0 0,1-1-1 0 0,-1 0 1 0 0,0 0-1 0 0,0 0 1 0 0,0-1-1 0 0,0 0 1 0 0,0 0-1 0 0,-1-1 1 0 0,1 1 0 0 0,0-1-1 0 0,-1-1 1 0 0,0 1-1 0 0,0-1 1 0 0,1 0-61 0 0,95-69 291 0 0,-99 72-300 0 0,-1 1 0 0 0,1 0 0 0 0,0 0 0 0 0,-1 0 0 0 0,1 0 0 0 0,0 0 0 0 0,-1 0 0 0 0,1 0 0 0 0,-1 0 0 0 0,1 0 0 0 0,0 1 0 0 0,-1-1 0 0 0,1 1 0 0 0,0-1 0 0 0,-1 1 0 0 0,1 0 0 0 0,-1 0 0 0 0,0-1 0 0 0,1 1 0 0 0,-1 0 0 0 0,1 0 0 0 0,-1 0 0 0 0,0 1 0 0 0,0-1 0 0 0,0 0 0 0 0,0 0 0 0 0,0 1 0 0 0,0-1 0 0 0,0 0 0 0 0,0 1 0 0 0,0-1 0 0 0,-1 1 0 0 0,1-1 0 0 0,0 1 0 0 0,-1 0 0 0 0,1 0 9 0 0,12 16 17 0 0,-6-14 38 0 0,-1 0 0 0 0,1-1 0 0 0,-1 1 0 0 0,1-1 0 0 0,0-1 1 0 0,0 0-1 0 0,0 0 0 0 0,1 0 0 0 0,-1-1 0 0 0,0 0 0 0 0,1 0 0 0 0,-1 0 1 0 0,1-1-1 0 0,-1-1 0 0 0,1 1 0 0 0,-1-1 0 0 0,0 0 0 0 0,1-1 0 0 0,-1 0 1 0 0,0 0-1 0 0,0-1 0 0 0,0 1 0 0 0,0-1 0 0 0,-1-1 0 0 0,1 1 0 0 0,-1-1 0 0 0,0-1 1 0 0,0 1-1 0 0,0-1 0 0 0,0 0 0 0 0,-1 0 0 0 0,0-1 0 0 0,0 1 0 0 0,-1-1 1 0 0,1 0-1 0 0,-1-1 0 0 0,0 1 0 0 0,2-6-55 0 0,0-6 61 0 0,0 0 0 0 0,0 0 0 0 0,-2-1 0 0 0,0 0 0 0 0,-1 0 0 0 0,-2 0 0 0 0,1 0 0 0 0,-2 0 0 0 0,-1-3-61 0 0,1 21-146 0 0,0 1-62 0 0,0 0-119 0 0,0 0-136 0 0,0 0-158 0 0,0 0-150 0 0,28 33-7814 0 0,-18-25 2940 0 0,-5-1-5447 0 0</inkml:trace>
  <inkml:trace contextRef="#ctx0" brushRef="#br0" timeOffset="-180386.286">17465 6565 18020 0 0,'0'0'2046'0'0,"0"0"-715"0"0,0 0-407 0 0,0 0-43 0 0,0 0-111 0 0,0 0-125 0 0,0 0-162 0 0,0 0-176 0 0,0 0-106 0 0,0 0-73 0 0,0 0-46 0 0,0 0-56 0 0,-8 23-30 0 0,-23 70-77 0 0,30-92 41 0 0,0 0-1 0 0,0 1 1 0 0,0-1 0 0 0,1 1 0 0 0,-1-1 0 0 0,0 1-1 0 0,1-1 1 0 0,-1 1 0 0 0,1-1 0 0 0,0 1 0 0 0,-1-1-1 0 0,1 1 1 0 0,0 0 0 0 0,0-1 0 0 0,0 1 0 0 0,0-1-1 0 0,0 1 1 0 0,1 0 0 0 0,-1-1 0 0 0,0 1 0 0 0,1-1-1 0 0,-1 1 1 0 0,1-1 0 0 0,0 1 0 0 0,-1-1 0 0 0,1 1-1 0 0,0-1 1 0 0,0 0 0 0 0,0 1 0 0 0,0-1 0 0 0,0 0-1 0 0,0 0 1 0 0,0 0 0 0 0,0 0 0 0 0,1 0-1 0 0,-1 0 1 0 0,0 0 0 0 0,1 0 0 0 0,-1 0 0 0 0,1 0-1 0 0,0-1 41 0 0,31 2-6733 0 0,-24-2 1640 0 0,0 0-5919 0 0</inkml:trace>
  <inkml:trace contextRef="#ctx0" brushRef="#br0" timeOffset="-180224.178">17495 6138 14731 0 0,'0'0'592'0'0,"0"0"-360"0"0,0 0-232 0 0,0 0-80 0 0,0 0-120 0 0,0 0-504 0 0,0 0-752 0 0,0 0-1169 0 0,0 0-2680 0 0,0 0 120 0 0</inkml:trace>
  <inkml:trace contextRef="#ctx0" brushRef="#br0" timeOffset="-179991.08">17887 5906 14979 0 0,'0'0'1729'0'0,"0"0"-643"0"0,0 0-264 0 0,0 0 61 0 0,0 0 92 0 0,0 0 57 0 0,0 0-48 0 0,0 0-106 0 0,0 0-124 0 0,0 0-123 0 0,0 0-148 0 0,0 0-114 0 0,-1 34-94 0 0,-3 104-76 0 0,-4 412 532 0 0,8-438-830 0 0,0-62-4281 0 0,4-61-9895 0 0,-4 7 6219 0 0</inkml:trace>
  <inkml:trace contextRef="#ctx0" brushRef="#br0" timeOffset="-179749.687">17524 6385 13555 0 0,'0'0'2310'0'0,"0"0"-922"0"0,0 0-529 0 0,0 0-98 0 0,0 0-11 0 0,0 0-13 0 0,0 0-102 0 0,0 0-143 0 0,31-10-132 0 0,101-34-113 0 0,133-31-230 0 0,-252 71-341 0 0,144-54-3114 0 0,-108 32-1527 0 0,-4-7-4297 0 0,-35 25 5140 0 0</inkml:trace>
  <inkml:trace contextRef="#ctx0" brushRef="#br0" timeOffset="-179437.143">18301 6043 3401 0 0,'0'0'2547'0'0,"0"0"-343"0"0,0 0-208 0 0,0 0-32 0 0,0 0-42 0 0,0 0-190 0 0,0 0-294 0 0,0 0-278 0 0,0 0-200 0 0,0 0-138 0 0,-6 35-77 0 0,-20 110-51 0 0,1-9 1042 0 0,23-119-1499 0 0,-2-3-100 0 0,2 1 0 0 0,0 0 0 0 0,0 0-1 0 0,2 0 1 0 0,0 0 0 0 0,0 0 0 0 0,2 0-1 0 0,0 0 1 0 0,0-1 0 0 0,2 1 0 0 0,-1 0-1 0 0,2-1 1 0 0,3 8-137 0 0,-5-18 32 0 0,0-1 0 0 0,0 1 0 0 0,1-1-1 0 0,-1 1 1 0 0,1-1 0 0 0,0 0 0 0 0,0-1 0 0 0,-1 1-1 0 0,2-1 1 0 0,-1 0 0 0 0,0 0 0 0 0,0 0 0 0 0,1 0 0 0 0,-1-1-1 0 0,1 1 1 0 0,0-1 0 0 0,-1 0 0 0 0,1-1 0 0 0,0 1 0 0 0,-1-1-1 0 0,1 0 1 0 0,0 0 0 0 0,0-1 0 0 0,-1 1 0 0 0,5-2-32 0 0,9 2 52 0 0,84-36 446 0 0,-99 36-485 0 0,-1 1 1 0 0,0 0 0 0 0,1 0-1 0 0,-1 0 1 0 0,0 0 0 0 0,1 1-1 0 0,-1-1 1 0 0,0 1 0 0 0,0-1-1 0 0,0 1 1 0 0,-1 0-1 0 0,1 0 1 0 0,0 0 0 0 0,-1 0-1 0 0,1 0 1 0 0,-1 0 0 0 0,1 0-1 0 0,-1 0 1 0 0,0 1 0 0 0,0-1-1 0 0,0 0 1 0 0,0 1 0 0 0,0-1-1 0 0,-1 1 1 0 0,1-1 0 0 0,-1 1-1 0 0,0-1 1 0 0,0 1-1 0 0,0-1 1 0 0,0 1 0 0 0,0 0-1 0 0,0-1 1 0 0,0 1 0 0 0,-1-1-1 0 0,0 1 1 0 0,1-1 0 0 0,-1 1-14 0 0,1 11 87 0 0,1-11-100 0 0,-1 0 1 0 0,0-1-1 0 0,1 1 1 0 0,-1 0-1 0 0,1 0 1 0 0,0 0-1 0 0,0-1 1 0 0,0 1-1 0 0,0-1 1 0 0,1 1-1 0 0,-1-1 1 0 0,0 1-1 0 0,1-1 1 0 0,0 0 0 0 0,0 1-1 0 0,0-1 1 0 0,0 0-1 0 0,0 0 1 0 0,0-1-1 0 0,0 1 1 0 0,1 0-1 0 0,1 1 13 0 0,18 2-3622 0 0,3-8-5251 0 0,-19 0-2622 0 0</inkml:trace>
  <inkml:trace contextRef="#ctx0" brushRef="#br0" timeOffset="-178776.164">19365 6466 14435 0 0,'0'0'1072'0'0,"0"0"-485"0"0,0 0-229 0 0,0 0 128 0 0,0 0 216 0 0,0 0 162 0 0,0 0 53 0 0,0 0-98 0 0,0 0-123 0 0,0 0-117 0 0,0 0-100 0 0,0 0-76 0 0,0 0-80 0 0,19 30-54 0 0,59 90-76 0 0,-27-42 346 0 0,-51-77-501 0 0,0-1 0 0 0,0 1 0 0 0,0-1 0 0 0,1 0-1 0 0,-1 1 1 0 0,0-1 0 0 0,0 0 0 0 0,0 1 0 0 0,0-1 0 0 0,0 0 0 0 0,1 1-1 0 0,-1-1 1 0 0,0 0 0 0 0,0 1 0 0 0,1-1 0 0 0,-1 0 0 0 0,0 1 0 0 0,0-1 0 0 0,1 0-1 0 0,-1 0 1 0 0,0 1 0 0 0,1-1 0 0 0,-1 0 0 0 0,0 0 0 0 0,1 0 0 0 0,-1 0-1 0 0,0 1 1 0 0,1-1 0 0 0,-1 0 0 0 0,1 0 0 0 0,-1 0 0 0 0,0 0 0 0 0,1 0 0 0 0,-1 0-1 0 0,1 0 1 0 0,-1 0 0 0 0,0 0 0 0 0,1 0 0 0 0,-1 0 0 0 0,0 0 0 0 0,1 0-1 0 0,-1 0 1 0 0,1-1 0 0 0,-1 1 0 0 0,0 0 0 0 0,1 0 0 0 0,-1 0 0 0 0,0 0 0 0 0,1-1-1 0 0,-1 1 1 0 0,0 0 0 0 0,1 0 0 0 0,-1-1 0 0 0,0 1 0 0 0,0 0 0 0 0,1-1-1 0 0,-1 1 1 0 0,0 0 0 0 0,0-1 0 0 0,0 1 0 0 0,1 0 0 0 0,-1-1 0 0 0,0 1-1 0 0,0-1 1 0 0,0 1-38 0 0,10-34 897 0 0,-8 22-858 0 0,55-131 328 0 0,13 56-955 0 0,-22 69-4271 0 0,2 40-8929 0 0,-44-17 5538 0 0</inkml:trace>
  <inkml:trace contextRef="#ctx0" brushRef="#br0" timeOffset="-178229.283">19846 6602 7714 0 0,'0'0'1915'0'0,"0"0"-271"0"0,0 0-154 0 0,0 0 6 0 0,0 0-12 0 0,0 0-106 0 0,0 0-146 0 0,0 0-132 0 0,0 0-170 0 0,0 0-172 0 0,0 0-145 0 0,0 0-114 0 0,0 0-90 0 0,31-14-51 0 0,97-45-61 0 0,-82 22 9 0 0,-43 29-228 0 0,0 1-35 0 0,0 0 1 0 0,-1 0-1 0 0,1 0 0 0 0,-1-1 0 0 0,-1 1 0 0 0,0 0 1 0 0,0-1-1 0 0,0 1 0 0 0,-1-1 0 0 0,0 0 1 0 0,0 1-1 0 0,-1-3-43 0 0,0 9-39 0 0,0 1-1 0 0,0-1 1 0 0,0 1 0 0 0,0-1 0 0 0,0 1-1 0 0,0 0 1 0 0,-1-1 0 0 0,1 1 0 0 0,0 0-1 0 0,0 0 1 0 0,0 0 0 0 0,0 0 0 0 0,0 0-1 0 0,0 0 1 0 0,-1 0 0 0 0,1 0 0 0 0,0 0 0 0 0,0 1-1 0 0,0-1 1 0 0,0 0 0 0 0,0 1 0 0 0,0-1-1 0 0,0 1 1 0 0,0-1 0 0 0,0 1 0 0 0,0-1-1 0 0,0 1 1 0 0,0 0 0 0 0,0 0 0 0 0,0-1-1 0 0,1 1 1 0 0,-1 0 0 0 0,0 0 39 0 0,-7 8-45 0 0,0 0 0 0 0,1 1 0 0 0,0 0 0 0 0,1 0 0 0 0,0 0 0 0 0,1 1 0 0 0,0 0 0 0 0,0 0-1 0 0,1 0 1 0 0,1 0 0 0 0,0 1 0 0 0,0-1 0 0 0,2 1 0 0 0,-1 0 0 0 0,1 0 0 0 0,1 0 0 0 0,0 0 0 0 0,1 10 45 0 0,0-16 24 0 0,1-1-1 0 0,-1 0 1 0 0,1 0 0 0 0,-1 1-1 0 0,1-1 1 0 0,1 0 0 0 0,-1-1-1 0 0,1 1 1 0 0,0 0-1 0 0,0-1 1 0 0,0 0 0 0 0,1 1-1 0 0,-1-1 1 0 0,1 0 0 0 0,0-1-1 0 0,0 1 1 0 0,1-1 0 0 0,-1 0-1 0 0,1 0 1 0 0,-1 0-1 0 0,1-1 1 0 0,0 1 0 0 0,0-1-1 0 0,3 1-23 0 0,7 2 138 0 0,1 0 0 0 0,0-1 1 0 0,0-1-1 0 0,0 0 0 0 0,0-1 0 0 0,1-1 0 0 0,10 0-138 0 0,4-5 156 0 0,0-2 1 0 0,-1-1-1 0 0,1-1 1 0 0,-1-2-1 0 0,-1-1 1 0 0,0-1-1 0 0,-1-1 1 0 0,0-2-1 0 0,-1 0 1 0 0,0-2-1 0 0,-2-2 1 0 0,0 0-1 0 0,-1-1 1 0 0,-1-1-1 0 0,-1-2 1 0 0,0 0-1 0 0,14-22-156 0 0,-19 25 10 0 0,0-1-1 0 0,-1-1 1 0 0,-1 0-1 0 0,-2-1 1 0 0,0-1-1 0 0,-1 0 1 0 0,-1-1-1 0 0,-2 0 1 0 0,0 0 0 0 0,-2-1-1 0 0,-1 0 1 0 0,0 0-1 0 0,-3-1 1 0 0,1-14-10 0 0,-4 38-13 0 0,0 1 1 0 0,0-1 0 0 0,0 0-1 0 0,0 0 1 0 0,-1 1 0 0 0,0-1-1 0 0,1 0 1 0 0,-1 0 0 0 0,0 1-1 0 0,0-1 1 0 0,-1 1 0 0 0,1-1-1 0 0,0 1 1 0 0,-1-1 0 0 0,0 1-1 0 0,1 0 1 0 0,-1 0 0 0 0,0 0 0 0 0,0 0-1 0 0,0 0 1 0 0,0 0 0 0 0,-1 0-1 0 0,1 1 1 0 0,0-1 0 0 0,-1 1-1 0 0,1 0 1 0 0,-1 0 0 0 0,1-1-1 0 0,-1 2 1 0 0,0-1 0 0 0,1 0-1 0 0,-1 0 1 0 0,0 1 0 0 0,0 0-1 0 0,0-1 1 0 0,1 1 0 0 0,-1 0-1 0 0,0 1 1 0 0,0-1 0 0 0,0 0-1 0 0,1 1 1 0 0,-1-1 0 0 0,0 1-1 0 0,1 0 1 0 0,-1 0 0 0 0,0 0 0 0 0,1 0-1 0 0,-1 1 1 0 0,1-1 0 0 0,-2 1 12 0 0,-12 11-4 0 0,-1 1 0 0 0,2 1 0 0 0,0 0 0 0 0,1 1 0 0 0,0 0 0 0 0,1 1 0 0 0,1 0 0 0 0,1 1 0 0 0,0 1 0 0 0,2 0 0 0 0,0 0 0 0 0,1 1 0 0 0,1 0 0 0 0,0 0 0 0 0,2 1 0 0 0,0-1 0 0 0,2 1 1 0 0,0 0-1 0 0,1 1 0 0 0,2-1 0 0 0,0 0 0 0 0,1 0 0 0 0,1 1 0 0 0,2 4 4 0 0,-3-14 5 0 0,2 1 0 0 0,-1-1-1 0 0,2 0 1 0 0,0 0 0 0 0,0 0 0 0 0,1 0 0 0 0,0-1 0 0 0,1 0-1 0 0,1 0 1 0 0,0 0 0 0 0,0-1 0 0 0,1 0 0 0 0,0 0 0 0 0,1-1-1 0 0,0 0 1 0 0,0 0 0 0 0,1-1 0 0 0,0 0 0 0 0,7 3-5 0 0,-11-8-117 0 0,0-1 1 0 0,-1 1-1 0 0,1-1 0 0 0,1-1 1 0 0,-1 1-1 0 0,0-1 1 0 0,0 0-1 0 0,0-1 1 0 0,1 1-1 0 0,-1-1 0 0 0,0 0 1 0 0,1-1-1 0 0,-1 1 1 0 0,0-1-1 0 0,0-1 0 0 0,0 1 1 0 0,0-1-1 0 0,0 0 1 0 0,0-1-1 0 0,1 1 117 0 0,33-18-3511 0 0,-2-3-3453 0 0,-16 10 637 0 0,-8 5-362 0 0</inkml:trace>
  <inkml:trace contextRef="#ctx0" brushRef="#br0" timeOffset="-177879.459">21188 6437 9842 0 0,'0'0'2357'0'0,"0"0"-730"0"0,0 0-328 0 0,0 0-6 0 0,0 0-15 0 0,0 0-118 0 0,0 0-201 0 0,0 0-207 0 0,0 0-152 0 0,0 0-145 0 0,0 0-67 0 0,0 0-63 0 0,-29 22-69 0 0,-87 71-37 0 0,85-57 66 0 0,32-32-195 0 0,1 2 31 0 0,1-1 1 0 0,0 1-1 0 0,1-1 1 0 0,-1 0-1 0 0,1 0 1 0 0,0 0-1 0 0,1 0 1 0 0,-1-1-1 0 0,1 1 1 0 0,0-1-1 0 0,0 0 1 0 0,0-1-1 0 0,0 1 0 0 0,1-1 1 0 0,0 0-1 0 0,-1 0 1 0 0,1-1-1 0 0,0 0 1 0 0,0 0-1 0 0,0 0 1 0 0,1-1-1 0 0,-1 0 1 0 0,0 0-1 0 0,0 0 1 0 0,3-1-122 0 0,-3 1 87 0 0,-1-1 0 0 0,1 1 0 0 0,0-1 1 0 0,-1-1-1 0 0,1 1 0 0 0,-1-1 0 0 0,1 0 1 0 0,-1 0-1 0 0,1 0 0 0 0,-1-1 1 0 0,0 0-1 0 0,0 0 0 0 0,1 0 0 0 0,-1-1 1 0 0,-1 0-1 0 0,1 0 0 0 0,0 0 0 0 0,-1 0 1 0 0,1-1-1 0 0,-1 0 0 0 0,0 0 1 0 0,-1 0-1 0 0,1 0 0 0 0,-1 0 0 0 0,1-1 1 0 0,-1 0-1 0 0,0 1 0 0 0,-1-1 0 0 0,1 0 1 0 0,-1-1-1 0 0,0 1 0 0 0,0-3-87 0 0,2 2 0 0 0,0-1 1 0 0,-1 1-1 0 0,0-1 0 0 0,-1 0 1 0 0,1 0-1 0 0,-1 0 0 0 0,0-1 0 0 0,-1 1 1 0 0,0 0-1 0 0,0-1 0 0 0,0 1 0 0 0,-1-1 1 0 0,-1 1-1 0 0,1-1 0 0 0,-1 1 0 0 0,0-1 1 0 0,-1 1-1 0 0,1 0 0 0 0,-1 0 1 0 0,-1-1-1 0 0,0 2 0 0 0,0-1 0 0 0,0 0 1 0 0,-1 0-1 0 0,0 1 0 0 0,0 0 0 0 0,0 0 1 0 0,-1 0-1 0 0,0 0 0 0 0,-5-4 0 0 0,6 8-101 0 0,1 1 0 0 0,-1 0 1 0 0,1 0-1 0 0,-1 0 0 0 0,0 0 0 0 0,1 1 0 0 0,-1-1 0 0 0,0 1 0 0 0,1 0 0 0 0,-1 0 0 0 0,0 0 1 0 0,0 1-1 0 0,1-1 0 0 0,-1 1 0 0 0,1 0 0 0 0,-1 0 0 0 0,0 0 0 0 0,1 0 0 0 0,0 1 0 0 0,-1-1 1 0 0,1 1-1 0 0,0 0 0 0 0,0 0 0 0 0,0 0 0 0 0,0 1 0 0 0,-1 0 101 0 0,-68 72-5171 0 0,64-65 3853 0 0,-6 6-3894 0 0,4-1-5941 0 0</inkml:trace>
  <inkml:trace contextRef="#ctx0" brushRef="#br0" timeOffset="-177551.34">21694 6433 14275 0 0,'0'0'1815'0'0,"0"0"-465"0"0,0 0-150 0 0,0 0 11 0 0,0 0-119 0 0,0 0-190 0 0,0 0-260 0 0,0 0-208 0 0,0 0-95 0 0,0 0-51 0 0,0 0-22 0 0,0 0-31 0 0,0 0-32 0 0,-20 15-51 0 0,-62 49-48 0 0,38-16 24 0 0,39-35-104 0 0,3-10-42 0 0,0 1 0 0 0,0 0 0 0 0,0 0 0 0 0,1 0 1 0 0,0 0-1 0 0,0 0 0 0 0,0 0 0 0 0,0 0 0 0 0,1 0 0 0 0,-1 0 0 0 0,1 0 0 0 0,0 0 1 0 0,0 0-1 0 0,0 0 0 0 0,1 1 0 0 0,0-1 0 0 0,0 0 0 0 0,0 0 0 0 0,0 0 1 0 0,0 0-1 0 0,1-1 0 0 0,0 1 0 0 0,0 0 0 0 0,0-1 0 0 0,0 1 0 0 0,0-1 0 0 0,1 1 1 0 0,-1-1-1 0 0,1 0 0 0 0,0 0 0 0 0,0 0 0 0 0,0-1 0 0 0,1 1 0 0 0,-1-1 0 0 0,0 1 1 0 0,1-1-1 0 0,0 0 0 0 0,0-1 0 0 0,-1 1 0 0 0,5 0 18 0 0,113 9-3689 0 0,-92-11 241 0 0,-17-1-1241 0 0,-2-2-5670 0 0</inkml:trace>
  <inkml:trace contextRef="#ctx0" brushRef="#br0" timeOffset="-177303.392">21968 6529 15955 0 0,'0'0'1235'0'0,"0"0"-408"0"0,0 0-97 0 0,0 0 49 0 0,0 0-33 0 0,0 0-119 0 0,0 0-187 0 0,0 0-180 0 0,0 0-104 0 0,0 0-94 0 0,0 0-81 0 0,0 0-112 0 0,0 0-234 0 0,-13 25-329 0 0,-37 75-429 0 0,47-71-2323 0 0,15-33-3612 0 0,-8 1-1923 0 0</inkml:trace>
  <inkml:trace contextRef="#ctx0" brushRef="#br0" timeOffset="-177140.8">22053 6201 15699 0 0,'0'0'1049'0'0,"0"0"-817"0"0,0 0-352 0 0,0 0-272 0 0,0 0-977 0 0,0 0-1143 0 0,0 0-1721 0 0,0 0-4121 0 0</inkml:trace>
  <inkml:trace contextRef="#ctx0" brushRef="#br0" timeOffset="-176891.337">22452 6109 17364 0 0,'0'0'1365'0'0,"0"0"-370"0"0,0 0-149 0 0,0 0-141 0 0,0 0-141 0 0,0 0-86 0 0,0 0-46 0 0,0 0-13 0 0,0 0-27 0 0,0 0-46 0 0,0 0-95 0 0,0 0-95 0 0,-9 35-69 0 0,-29 112-47 0 0,27-99-241 0 0,2 1 1 0 0,2 1 0 0 0,2-1-1 0 0,2 16 201 0 0,4 32-3927 0 0,-1-27-2201 0 0,0-58 1123 0 0,-2-1-3573 0 0</inkml:trace>
  <inkml:trace contextRef="#ctx0" brushRef="#br0" timeOffset="-176434.333">22325 6613 10258 0 0,'0'0'1703'0'0,"0"0"-338"0"0,0 0-141 0 0,0 0-68 0 0,0 0-161 0 0,0 0-142 0 0,0 0-104 0 0,0 0-69 0 0,0 0-5 0 0,0 0-18 0 0,0 0-57 0 0,0 0-97 0 0,0 0-106 0 0,31-19-85 0 0,92-59-68 0 0,-91 62-24 0 0,-50 114 1031 0 0,17-39-1236 0 0,50-51 286 0 0,-41-9-227 0 0,0-1 0 0 0,1 0-1 0 0,-1-1 1 0 0,0 0 0 0 0,-1 0-1 0 0,1 0 1 0 0,-1-1-1 0 0,1 0 1 0 0,-1-1 0 0 0,0 1-1 0 0,0-1 1 0 0,0-2-74 0 0,30-16 309 0 0,134-88 352 0 0,-170 110-660 0 0,0 1-1 0 0,1-1 0 0 0,-1 0 0 0 0,0 1 1 0 0,1-1-1 0 0,-1 1 0 0 0,0-1 1 0 0,1 1-1 0 0,-1-1 0 0 0,1 1 0 0 0,-1 0 1 0 0,0 0-1 0 0,1 0 0 0 0,-1 0 1 0 0,1 0-1 0 0,-1 0 0 0 0,1 0 0 0 0,-1 0 1 0 0,0 1-1 0 0,1-1 0 0 0,-1 1 1 0 0,0-1-1 0 0,1 1 0 0 0,-1-1 1 0 0,0 1-1 0 0,1 0 0 0 0,-1-1 0 0 0,0 1 1 0 0,0 0-1 0 0,0 0 0 0 0,0 0 1 0 0,0 0-1 0 0,0 0 0 0 0,0 0 0 0 0,0 0 1 0 0,0 1-1 0 0,0-1 0 0 0,-1 0 1 0 0,1 0-1 0 0,0 1 0 0 0,-1-1 0 0 0,6 19 28 0 0,-2-1-1 0 0,0 0 0 0 0,-2 1 0 0 0,0 0 1 0 0,-1-1-1 0 0,-1 17-27 0 0,1 24 43 0 0,69 466-94 0 0,-63-273-23 0 0,-37-159 166 0 0,28-92-67 0 0,1 1-1 0 0,-1-1 0 0 0,1 0 1 0 0,-1 1-1 0 0,0-1 1 0 0,0 0-1 0 0,0 0 0 0 0,0-1 1 0 0,-1 1-1 0 0,1 0 1 0 0,0-1-1 0 0,-1 1 0 0 0,1-1 1 0 0,-1 0-1 0 0,1 0 0 0 0,-1 0 1 0 0,0 0-1 0 0,0 0 1 0 0,1 0-1 0 0,-1-1 0 0 0,0 0 1 0 0,0 1-1 0 0,0-1 1 0 0,1 0-1 0 0,-1 0 0 0 0,0-1 1 0 0,0 1-1 0 0,0 0 1 0 0,1-1-1 0 0,-1 0 0 0 0,0 0 1 0 0,0 0-1 0 0,0 0-24 0 0,-2-4 8 0 0,-1 1 0 0 0,1-2 0 0 0,0 1-1 0 0,0-1 1 0 0,0 1 0 0 0,1-2 0 0 0,0 1 0 0 0,0 0 0 0 0,0-1-1 0 0,1 1 1 0 0,0-1 0 0 0,1 0 0 0 0,-1 0 0 0 0,1 0 0 0 0,0-1-1 0 0,1 1 1 0 0,0 0 0 0 0,0-1 0 0 0,1 1 0 0 0,0-1 0 0 0,0 1-1 0 0,0 0 1 0 0,1-1 0 0 0,1 1-8 0 0,-1-7-171 0 0,0 1 0 0 0,1-1 0 0 0,1 1 0 0 0,0 0 0 0 0,1 0 0 0 0,1 0 0 0 0,0 1-1 0 0,0-1 1 0 0,1 1 0 0 0,1 1 0 0 0,0-1 0 0 0,0 1 0 0 0,5-4 171 0 0,31-35-3469 0 0,3 8-3739 0 0,-30 30-4001 0 0</inkml:trace>
  <inkml:trace contextRef="#ctx0" brushRef="#br0" timeOffset="-175062.168">9041 7858 5489 0 0,'0'0'2334'0'0,"0"0"-487"0"0,0 0-203 0 0,0 0 93 0 0,0 0 107 0 0,0 0-59 0 0,0 0-216 0 0,0 0-333 0 0,0 0-351 0 0,0 0-253 0 0,0 0-139 0 0,9-11 802 0 0,-4 15-1189 0 0,0 0 1 0 0,-1 0-1 0 0,1 1 0 0 0,-1-1 0 0 0,0 1 0 0 0,0 0 0 0 0,0 0 1 0 0,0 1-1 0 0,-1-1 0 0 0,0 1 0 0 0,0-1 0 0 0,-1 1 1 0 0,0 0-1 0 0,0 0 0 0 0,0 0 0 0 0,0 1-106 0 0,2 4 111 0 0,18 60 153 0 0,-3 0-1 0 0,-3 1 1 0 0,-2 7-264 0 0,29 124 113 0 0,-13-119-34 0 0,-29-83-53 0 0,8-2 1496 0 0,5-45-643 0 0,4 0-772 0 0,4-14-16 0 0,3 0 0 0 0,3 1 0 0 0,23-34-91 0 0,41-43 80 0 0,-46 51-112 0 0,-55 69-2908 0 0,-5 18-2990 0 0,2 2-4113 0 0,7-1 518 0 0</inkml:trace>
  <inkml:trace contextRef="#ctx0" brushRef="#br0" timeOffset="-169750.789">9111 7780 0 0 0,'0'0'600'0'0,"0"0"292"0"0,0 0 89 0 0,0 0 4 0 0,0 0 18 0 0,0 0 49 0 0,0 0 8 0 0,0 0-13 0 0,0 0 2 0 0,0 0-24 0 0,-4-3-27 0 0,-13-9-46 0 0,13 9-67 0 0,-5-15 4776 0 0,-16 5-3847 0 0,23 11 3893 0 0,276 2-2500 0 0,-187 11-3083 0 0,3-7 160 0 0,-89-4-268 0 0,-1 0 7 0 0,0 0-3 0 0,0 3 9 0 0,0-3-1 0 0,0 0-22 0 0,0 0-22 0 0,0 0 22 0 0,0 0-16 0 0,0 0 14 0 0,0 0 12 0 0,0 0-2 0 0,0 0-23 0 0,0 0 13 0 0,0 0-9 0 0,0 0 10 0 0,0 0-10 0 0,0 0 17 0 0,0 0 4 0 0,0 0-20 0 0,25 7-6 0 0,23-6 948 0 0,-48-1-877 0 0,-9-2 282 0 0,-72-74-242 0 0,48 39-13 0 0,28 23-1428 0 0,4 11-3318 0 0,1 2-4148 0 0,0 1-2994 0 0</inkml:trace>
  <inkml:trace contextRef="#ctx0" brushRef="#br0" timeOffset="-168783.368">9124 7456 6041 0 0,'0'0'1843'0'0,"0"0"-190"0"0,0 0-72 0 0,0 0 45 0 0,0 0-15 0 0,0 0-229 0 0,0 0-251 0 0,0 0-210 0 0,0 0-198 0 0,0 0-95 0 0,0 0-54 0 0,0 0-56 0 0,0 0-27 0 0,-6-2-15 0 0,-19-8-26 0 0,-10-3 4327 0 0,35 13-4563 0 0,0 0 2 0 0,0 0-20 0 0,0 0-20 0 0,0 0-38 0 0,0 0-15 0 0,0 0-22 0 0,35 3 1502 0 0,392 8-149 0 0,-344-11-1321 0 0,-74 3-92 0 0,-15-2-6718 0 0,6 0 1509 0 0,0 2-6742 0 0</inkml:trace>
</inkml:ink>
</file>

<file path=ppt/ink/ink5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12:57.11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19080 247 10450 0 0,'0'0'3600'0'0,"0"0"-1483"0"0,0 0-622 0 0,0 0-61 0 0,0 0-44 0 0,0 0-182 0 0,0 0-301 0 0,0 0-291 0 0,0 0-164 0 0,0 0-24 0 0,0 0 27 0 0,0 0 44 0 0,1 16-13 0 0,5 113 592 0 0,-4-116-973 0 0,16 185 1474 0 0,-7 187-1579 0 0,-22-246-920 0 0,11-139 416 0 0,0 0-169 0 0,-13-13-10814 0 0,12 12 3637 0 0</inkml:trace>
  <inkml:trace contextRef="#ctx0" brushRef="#br0" timeOffset="246.787">18861 726 14835 0 0,'0'0'1707'0'0,"0"0"-377"0"0,0 0-103 0 0,0 0 6 0 0,0 0-91 0 0,0 0-187 0 0,0 0-183 0 0,0 0-119 0 0,34-5-60 0 0,108-15-89 0 0,-62 11-428 0 0,0 3 0 0 0,0 3 0 0 0,3 5-76 0 0,6-1-2301 0 0,-44-1-726 0 0,-17 0-3809 0 0,-17 0-4171 0 0</inkml:trace>
  <inkml:trace contextRef="#ctx0" brushRef="#br0" timeOffset="501.393">19575 686 11931 0 0,'0'0'2057'0'0,"0"0"-474"0"0,0 0-270 0 0,0 0-197 0 0,0 0-204 0 0,0 0-177 0 0,0 0-162 0 0,0 0-110 0 0,-26 35-98 0 0,-76 109-76 0 0,99-142-272 0 0,0 1 0 0 0,1 0 0 0 0,-1 0 0 0 0,1 0 1 0 0,0 0-1 0 0,0 0 0 0 0,0 1 0 0 0,0-1 1 0 0,0 0-1 0 0,1 1 0 0 0,-1 0 0 0 0,1-1 0 0 0,0 1 1 0 0,0 0-1 0 0,1 0 0 0 0,-1-1 0 0 0,1 1 0 0 0,0 0 1 0 0,0 0-1 0 0,0 1-17 0 0,1 7 85 0 0,-1-7-16 0 0,0-1-1 0 0,0 1 1 0 0,0-1 0 0 0,1 1-1 0 0,-1 0 1 0 0,1-1 0 0 0,0 1-1 0 0,0-1 1 0 0,1 0 0 0 0,-1 1-1 0 0,1-1 1 0 0,0 0 0 0 0,0 0-1 0 0,1 0 1 0 0,-1 0 0 0 0,1 0-1 0 0,0-1 1 0 0,0 1-1 0 0,0-1 1 0 0,0 1 0 0 0,0-1-1 0 0,1 0 1 0 0,0-1 0 0 0,-1 1-1 0 0,1-1 1 0 0,0 1 0 0 0,0-1-1 0 0,1 0 1 0 0,0 0-69 0 0,2 0 147 0 0,-1 0-1 0 0,1 0 1 0 0,0 0-1 0 0,0-1 1 0 0,0 0-1 0 0,0-1 1 0 0,0 1-1 0 0,0-1 1 0 0,0-1 0 0 0,-1 1-1 0 0,1-1 1 0 0,0 0-1 0 0,0-1 1 0 0,0 0-1 0 0,-1 0 1 0 0,1 0-1 0 0,-1-1 1 0 0,1 0-1 0 0,-1 0 1 0 0,0 0 0 0 0,0-1-1 0 0,0 0 1 0 0,-1 0-1 0 0,1-1 1 0 0,-1 0-1 0 0,0 0-146 0 0,0-1-15 0 0,0 1 0 0 0,-1-1-1 0 0,1 0 1 0 0,-1-1 0 0 0,-1 1 0 0 0,1 0 0 0 0,-1-1-1 0 0,-1 0 1 0 0,1 0 0 0 0,-1 0 0 0 0,0 0-1 0 0,-1 0 1 0 0,1 0 0 0 0,-1-1 0 0 0,-1 1-1 0 0,0 0 1 0 0,0-1 0 0 0,0 1 0 0 0,-1 0-1 0 0,0-1 1 0 0,0 1 0 0 0,-1 0 0 0 0,0 0-1 0 0,0 0 1 0 0,0 0 0 0 0,-1 0 0 0 0,0 1-1 0 0,-1-1 1 0 0,1 1 0 0 0,-1 0 0 0 0,-1 0-1 0 0,1 0 1 0 0,-1 0 0 0 0,0 1 0 0 0,0 0-1 0 0,-1 0 1 0 0,-2-2 15 0 0,-35-13-2856 0 0,28 18-736 0 0,-1 1-3436 0 0,9 1-4707 0 0</inkml:trace>
  <inkml:trace contextRef="#ctx0" brushRef="#br0" timeOffset="1662.25">20122 811 14211 0 0,'0'0'1443'0'0,"0"0"-331"0"0,0 0-38 0 0,0 0 7 0 0,0 0-83 0 0,0 0-95 0 0,0 0-115 0 0,-36 2-83 0 0,-109 7-96 0 0,61 14 308 0 0,78-21-885 0 0,0 1 0 0 0,-1 0 1 0 0,1 0-1 0 0,0 1 0 0 0,1 0 0 0 0,-1 0 0 0 0,0 1 0 0 0,1-1 1 0 0,0 1-1 0 0,0 0 0 0 0,1 0 0 0 0,-1 1 0 0 0,1 0 1 0 0,1-1-1 0 0,-1 1 0 0 0,1 0 0 0 0,0 1 0 0 0,0-1 0 0 0,0 1 1 0 0,1-1-1 0 0,0 1 0 0 0,0 0 0 0 0,1 0 0 0 0,-1 5-32 0 0,2-9-1 0 0,0 1-1 0 0,-1-1 0 0 0,1 0 0 0 0,0 0 1 0 0,0 0-1 0 0,1 1 0 0 0,-1-1 0 0 0,1 0 1 0 0,-1 0-1 0 0,1 0 0 0 0,0 0 0 0 0,0 0 1 0 0,1 0-1 0 0,-1 0 0 0 0,1 0 0 0 0,-1 0 1 0 0,1 0-1 0 0,0-1 0 0 0,0 1 0 0 0,0-1 1 0 0,0 1-1 0 0,1-1 0 0 0,-1 0 0 0 0,0 0 1 0 0,1 0-1 0 0,0 0 0 0 0,-1 0 1 0 0,1-1-1 0 0,0 1 0 0 0,0-1 0 0 0,0 0 1 0 0,0 0-1 0 0,0 0 0 0 0,0 0 0 0 0,0 0 1 0 0,1-1 1 0 0,8 0 126 0 0,-1 0 0 0 0,1-1 1 0 0,-1-1-1 0 0,0 1 0 0 0,1-2 1 0 0,-1 0-1 0 0,0 0 0 0 0,0-1 1 0 0,-1-1-1 0 0,1 1 0 0 0,-1-2 1 0 0,0 1-1 0 0,0-2 0 0 0,-1 1 1 0 0,0-1-1 0 0,0 0 0 0 0,0-1 1 0 0,-1 0-1 0 0,0-1 0 0 0,-1 0 1 0 0,2-3-127 0 0,33-27 163 0 0,-25 24-101 0 0,-13 10-35 0 0,1 0-1 0 0,0 0 1 0 0,0 0-1 0 0,0 1 1 0 0,0 0-1 0 0,1 0 1 0 0,0 1-1 0 0,-1 0 1 0 0,1-1 0 0 0,0 2-1 0 0,1-1 1 0 0,-1 1-1 0 0,0 0 1 0 0,1 0-1 0 0,0 1 1 0 0,1 0-27 0 0,-6 2-7 0 0,0 1 0 0 0,1 0 1 0 0,-1-1-1 0 0,0 1 0 0 0,0 0 0 0 0,0 1 0 0 0,0-1 1 0 0,0 0-1 0 0,-1 0 0 0 0,1 1 0 0 0,-1-1 0 0 0,1 1 1 0 0,-1 0-1 0 0,0-1 0 0 0,0 1 0 0 0,0 0 1 0 0,0-1-1 0 0,-1 1 0 0 0,1 0 0 0 0,-1 0 0 0 0,0 0 1 0 0,1 0 6 0 0,1 196-847 0 0,-34 87-618 0 0,29-263 1360 0 0,0-1 0 0 0,-1 0 0 0 0,-1 0 0 0 0,-2 0 0 0 0,0-1 0 0 0,-1 1 0 0 0,-1-2 0 0 0,0 1 0 0 0,-2-1 0 0 0,-1-1 0 0 0,0 0 0 0 0,-1-1 0 0 0,-13 13 105 0 0,22-27-104 0 0,0 1 1 0 0,0-1-1 0 0,-1-1 0 0 0,0 1 1 0 0,0-1-1 0 0,0 0 0 0 0,0 0 1 0 0,0 0-1 0 0,-1-1 1 0 0,1 0-1 0 0,-1 0 0 0 0,0 0 1 0 0,1 0-1 0 0,-1-1 0 0 0,0 0 1 0 0,0-1-1 0 0,0 1 1 0 0,0-1-1 0 0,0 0 0 0 0,-2-1 104 0 0,5-1-79 0 0,-1-1 0 0 0,1 1 0 0 0,0-1 0 0 0,0 0 0 0 0,0 0 0 0 0,0 0-1 0 0,0 0 1 0 0,1-1 0 0 0,-1 1 0 0 0,1-1 0 0 0,0 0 0 0 0,0 1 0 0 0,0-1 0 0 0,1 0-1 0 0,-1 0 1 0 0,1 0 0 0 0,0 0 0 0 0,0-1 0 0 0,1 1 0 0 0,-1 0 0 0 0,1 0 0 0 0,0-1-1 0 0,0 1 1 0 0,0-2 79 0 0,-1-9 23 0 0,1 1 0 0 0,1-1 0 0 0,0 0 0 0 0,1 0 0 0 0,1 1 0 0 0,0-1 0 0 0,1 1 0 0 0,0-1 0 0 0,1 2 0 0 0,1-1 0 0 0,0 0 0 0 0,1 1 0 0 0,0 0 0 0 0,8-10-23 0 0,141-158 814 0 0,-137 161-799 0 0,171-134 959 0 0,-153 128-857 0 0,0-1-1 0 0,-2-1 0 0 0,-1-3 1 0 0,-1 0-1 0 0,-2-2 1 0 0,14-20-117 0 0,-39 43-24 0 0,1-1 0 0 0,-2 0 0 0 0,1 0 0 0 0,-2-1 1 0 0,1 1-1 0 0,-1-1 0 0 0,-1 0 0 0 0,0 0 0 0 0,-1-4 24 0 0,-1 12-11 0 0,0 0-1 0 0,0 0 0 0 0,-1 0 0 0 0,0 0 1 0 0,0 1-1 0 0,0-1 0 0 0,0 0 0 0 0,0 0 1 0 0,-1 0-1 0 0,0 0 0 0 0,0 0 0 0 0,0 1 1 0 0,0-1-1 0 0,0 0 0 0 0,-1 1 0 0 0,0-1 0 0 0,0 1 1 0 0,0 0-1 0 0,0-1 0 0 0,0 1 0 0 0,-1 0 1 0 0,1 0-1 0 0,-1 0 0 0 0,0 1 0 0 0,0-1 1 0 0,0 1-1 0 0,0-1 0 0 0,0 1 0 0 0,0 0 1 0 0,-1 0-1 0 0,0 0 12 0 0,-2 0-6 0 0,0 1 0 0 0,-1-1 0 0 0,1 1 0 0 0,0 0 0 0 0,-1 1 0 0 0,1 0 0 0 0,0 0 0 0 0,-1 0 0 0 0,1 0 0 0 0,0 1 0 0 0,-1 0 0 0 0,1 1 0 0 0,0 0 0 0 0,0-1 0 0 0,0 2 0 0 0,0-1 0 0 0,0 1 0 0 0,1 0 0 0 0,-1 0 0 0 0,1 0 0 0 0,-1 1 0 0 0,1 0 0 0 0,-2 2 6 0 0,-3 2 34 0 0,1 1-1 0 0,0 0 0 0 0,1 0 0 0 0,-1 1 0 0 0,2 0 1 0 0,-1 0-1 0 0,2 0 0 0 0,-1 1 0 0 0,1 0 1 0 0,1 1-1 0 0,-3 7-33 0 0,6-11 10 0 0,-1 0 1 0 0,1 1 0 0 0,0 0-1 0 0,1-1 1 0 0,0 1 0 0 0,0 0-1 0 0,1 0 1 0 0,0 0-1 0 0,0-1 1 0 0,1 1 0 0 0,1 0-1 0 0,-1 0 1 0 0,1-1 0 0 0,1 1-1 0 0,-1-1 1 0 0,2 0-1 0 0,-1 0 1 0 0,1 0 0 0 0,0 0-1 0 0,1 0 1 0 0,0-1-1 0 0,0 0 1 0 0,0 0 0 0 0,1 0-1 0 0,0-1 1 0 0,0 1 0 0 0,1-2-1 0 0,5 5-10 0 0,6 0 125 0 0,1 0 1 0 0,1-1-1 0 0,-1-2 0 0 0,1 0 1 0 0,0 0-1 0 0,1-2 0 0 0,0-1 0 0 0,-1 0 1 0 0,1-2-1 0 0,1 0 0 0 0,-1-2 0 0 0,0 0 1 0 0,0-1-1 0 0,18-4-125 0 0,-15 1 176 0 0,0-1 1 0 0,-1-1-1 0 0,1-1 0 0 0,-2-1 0 0 0,1-1 1 0 0,-1-1-1 0 0,-1-1 0 0 0,0-1 1 0 0,0-1-1 0 0,7-7-176 0 0,-1-4 96 0 0,-1 0-1 0 0,-1-2 1 0 0,-1 0 0 0 0,-1-2-1 0 0,-2-1 1 0 0,-1 0-1 0 0,-1-2 1 0 0,-1 0 0 0 0,-2-1-1 0 0,-1 0 1 0 0,-2-1 0 0 0,-1-1-1 0 0,-2 0 1 0 0,0-9-96 0 0,-3 19-4 0 0,-1-1 1 0 0,-1-1-1 0 0,-1 1 1 0 0,-2-1-1 0 0,0 0 1 0 0,-2 1-1 0 0,-1-1 1 0 0,0 0 0 0 0,-2 0-1 0 0,-2 1 1 0 0,0 0-1 0 0,-1 0 1 0 0,-8-18 3 0 0,13 38 5 0 0,-1 0 0 0 0,0 0 0 0 0,0 0 0 0 0,0 0 0 0 0,-1 0 0 0 0,1 0 0 0 0,-1 1 0 0 0,0-1 0 0 0,-1 1 0 0 0,1 0 0 0 0,-1 0 0 0 0,0 0 0 0 0,0 0 1 0 0,0 1-1 0 0,0 0 0 0 0,-1 0 0 0 0,1 0 0 0 0,-1 0 0 0 0,0 0 0 0 0,0 1 0 0 0,0 0 0 0 0,0 0 0 0 0,0 1 0 0 0,0-1 0 0 0,-1 1 0 0 0,1 0 0 0 0,0 0 0 0 0,-1 1 1 0 0,1 0-1 0 0,-3 0-5 0 0,4 3-16 0 0,1 0 0 0 0,-1 0 0 0 0,1 1-1 0 0,0 0 1 0 0,0-1 0 0 0,1 1 0 0 0,-1 0 0 0 0,1 0 0 0 0,0 1 0 0 0,0-1 0 0 0,0 0 0 0 0,1 1 0 0 0,-1-1 0 0 0,1 1 0 0 0,0-1 0 0 0,0 1 16 0 0,0-1-9 0 0,-2 14 12 0 0,0 0 0 0 0,1 0-1 0 0,1 0 1 0 0,1 1 0 0 0,1-1 0 0 0,0 0-1 0 0,2 0 1 0 0,3 15-3 0 0,0 14 52 0 0,31 225 696 0 0,-3 74-300 0 0,-5-133-858 0 0,-29-212 322 0 0,-44-16-4170 0 0,24-10-5623 0 0,16 21 174 0 0</inkml:trace>
  <inkml:trace contextRef="#ctx0" brushRef="#br0" timeOffset="2330.536">20889 571 18300 0 0,'0'0'1359'0'0,"0"0"-367"0"0,0 0-132 0 0,0 0-29 0 0,0 0-8 0 0,0 0-47 0 0,0 0-73 0 0,0 0-26 0 0,0 0-31 0 0,0 0-83 0 0,0 0-102 0 0,0 0-62 0 0,37-1-83 0 0,116-5-65 0 0,57-28 199 0 0,-171 27-721 0 0,0-1 0 0 0,-1-3 0 0 0,0-1 0 0 0,-1-1 0 0 0,14-9 271 0 0,6-22-2867 0 0,-50 36 1610 0 0,0-1-1 0 0,-1 0 1 0 0,0-1 0 0 0,0 0-1 0 0,-1 0 1 0 0,0 0 0 0 0,-1 0-1 0 0,0-1 1 0 0,-1 1 0 0 0,0-1-1 0 0,-1 0 1 0 0,0 0 0 0 0,0-2 1257 0 0,1-46-868 0 0,-5 29 4256 0 0,1 16 185 0 0,1-1 4149 0 0,-14 92-3433 0 0,3-25-3799 0 0,-48 254 859 0 0,49-232-1249 0 0,3 0 0 0 0,4 0 0 0 0,5 74-100 0 0,-2-145 1 0 0,0 0 1 0 0,0 0-1 0 0,0 0 0 0 0,1 0 0 0 0,-1 0 0 0 0,1 0 0 0 0,0 0 0 0 0,-1 0 0 0 0,1 0 0 0 0,1 0 0 0 0,-1 0 0 0 0,0-1 1 0 0,1 1-1 0 0,-1 0 0 0 0,1-1 0 0 0,0 1 0 0 0,0-1 0 0 0,0 0 0 0 0,0 1 0 0 0,0-1 0 0 0,0 0 0 0 0,1 0 1 0 0,-1-1-1 0 0,1 1 0 0 0,-1 0 0 0 0,1-1 0 0 0,0 1 0 0 0,0-1-1 0 0,7-3 67 0 0,0-1 0 0 0,0 0 0 0 0,0 0 0 0 0,0-1-1 0 0,-1 0 1 0 0,0-1 0 0 0,0 0 0 0 0,0 0 0 0 0,-1-1 0 0 0,1 0 0 0 0,-1-1 0 0 0,-1 1 0 0 0,1-2 0 0 0,-1 1-1 0 0,0-1 1 0 0,-1 0 0 0 0,2-3-67 0 0,21-21 107 0 0,-6 9-40 0 0,70-55 109 0 0,-91 79-175 0 0,-1 0 0 0 0,1 0 0 0 0,-1 0-1 0 0,1 0 1 0 0,-1 0 0 0 0,1 0 0 0 0,-1 1 0 0 0,0-1 0 0 0,1 1 0 0 0,-1-1 0 0 0,0 1-1 0 0,0 0 1 0 0,0-1 0 0 0,-1 1 0 0 0,1 0 0 0 0,0-1 0 0 0,0 1 0 0 0,-1 0 0 0 0,1 0-1 0 0,-1 0 1 0 0,0 0 0 0 0,0 0 0 0 0,1 0 0 0 0,-1-1 0 0 0,0 1 0 0 0,-1 0 0 0 0,1 0-1 0 0,0 0 1 0 0,-1 0 0 0 0,1 0 0 0 0,0 0 0 0 0,-1-1 0 0 0,0 1 0 0 0,0 0 0 0 0,1 0-1 0 0,-1 7 9 0 0,1 8-10 0 0,16 153-154 0 0,13-129-1299 0 0,-2-59-3950 0 0,-25 14 3999 0 0,1-1-963 0 0,-1-1-6320 0 0,0-1-1478 0 0</inkml:trace>
  <inkml:trace contextRef="#ctx0" brushRef="#br0" timeOffset="3046.865">22104 914 7442 0 0,'0'0'2967'0'0,"0"0"-328"0"0,0 0-250 0 0,0 0-234 0 0,0 0-251 0 0,0 0-219 0 0,0 0-208 0 0,0 0-235 0 0,0 0-205 0 0,0 0-180 0 0,33-3-196 0 0,101-12-145 0 0,-73-9 93 0 0,-55 17-502 0 0,-1 3-46 0 0,0-1 0 0 0,-1 1 0 0 0,1-1 0 0 0,-1-1 0 0 0,0 1 0 0 0,0 0 0 0 0,-1-1-1 0 0,1 0 1 0 0,-1 0 0 0 0,-1 0 0 0 0,1 0 0 0 0,-1 0 0 0 0,0-1 0 0 0,-1 1 0 0 0,1-1 0 0 0,-1 1 0 0 0,0-1-1 0 0,-1 0 1 0 0,0 1 0 0 0,0-1 0 0 0,0-2-61 0 0,-2 7-17 0 0,0-1-1 0 0,1 1 1 0 0,-1-1-1 0 0,0 1 1 0 0,0 0-1 0 0,-1 0 1 0 0,1 0-1 0 0,0 0 1 0 0,-1 0-1 0 0,1 0 1 0 0,-1 1-1 0 0,1-1 1 0 0,-1 1-1 0 0,0-1 1 0 0,0 1-1 0 0,0 0 1 0 0,0 0-1 0 0,0 1 1 0 0,0-1-1 0 0,0 0 1 0 0,0 1 0 0 0,0 0-1 0 0,0 0 1 0 0,0 0-1 0 0,0 0 1 0 0,0 0-1 0 0,0 1 1 0 0,0-1-1 0 0,0 1 1 0 0,0 0-1 0 0,0 0 1 0 0,0 0-1 0 0,0 0 1 0 0,1 0-1 0 0,-1 1 1 0 0,0 0 17 0 0,-11 7-156 0 0,2 0 0 0 0,-1 1 0 0 0,1 0 0 0 0,1 1 0 0 0,0 0 1 0 0,0 1-1 0 0,1 0 0 0 0,1 1 0 0 0,0 0 0 0 0,1 1 0 0 0,0-1 0 0 0,1 2 1 0 0,1-1-1 0 0,0 1 0 0 0,1 0 0 0 0,0 0 0 0 0,1 0 0 0 0,1 1 0 0 0,1-1 1 0 0,0 1-1 0 0,1 0 0 0 0,0 0 0 0 0,2 1 156 0 0,-1-13 4 0 0,0 0 0 0 0,0 0-1 0 0,0 0 1 0 0,1-1 0 0 0,0 1 0 0 0,0 0 0 0 0,0 0 0 0 0,0 0-1 0 0,1-1 1 0 0,-1 1 0 0 0,1-1 0 0 0,0 1 0 0 0,0-1-1 0 0,0 0 1 0 0,1 0 0 0 0,-1 0 0 0 0,1 0 0 0 0,-1 0 0 0 0,1 0-1 0 0,0-1 1 0 0,0 1 0 0 0,0-1 0 0 0,1 0 0 0 0,-1 0-1 0 0,0 0 1 0 0,1-1 0 0 0,0 1 0 0 0,-1-1 0 0 0,1 1 0 0 0,0-1-1 0 0,0 0 1 0 0,-1-1 0 0 0,5 1-4 0 0,3 1 173 0 0,1-1 0 0 0,0-1 0 0 0,-1 0-1 0 0,1 0 1 0 0,-1-1 0 0 0,1-1 0 0 0,-1 0 0 0 0,1 0-1 0 0,-1-1 1 0 0,0-1 0 0 0,0 0-173 0 0,32-14 636 0 0,-1-2-1 0 0,0-2 0 0 0,-2-2 1 0 0,35-28-636 0 0,-47 27 124 0 0,-1-1 0 0 0,-1-2 1 0 0,-2-1-1 0 0,-1 0 0 0 0,-1-2 0 0 0,-1-1 0 0 0,7-17-124 0 0,35-50 103 0 0,-46 72-110 0 0,-39 35-705 0 0,15-3 676 0 0,0 1 0 0 0,-1 0-1 0 0,2 0 1 0 0,-1 1 0 0 0,1 0-1 0 0,0 0 1 0 0,0 0 0 0 0,1 1 0 0 0,0 0-1 0 0,1 0 1 0 0,-1 0 0 0 0,2 1-1 0 0,-1-1 1 0 0,1 1 0 0 0,0 0-1 0 0,1 0 1 0 0,0 0 0 0 0,0 0-1 0 0,1 0 1 0 0,1 1 0 0 0,-1-1-1 0 0,2 8 37 0 0,1-11 21 0 0,1-2-1 0 0,-1 1 0 0 0,1 0 0 0 0,1 0 1 0 0,-1-1-1 0 0,1 0 0 0 0,-1 0 1 0 0,1 0-1 0 0,0 0 0 0 0,1 0 0 0 0,-1-1 1 0 0,1 0-1 0 0,-1 0 0 0 0,1 0 0 0 0,0 0 1 0 0,3 0-21 0 0,-4-1 18 0 0,6 2 34 0 0,1 0 0 0 0,-1 1 0 0 0,0 1 0 0 0,0-1-1 0 0,0 2 1 0 0,-1-1 0 0 0,1 1 0 0 0,-2 1 0 0 0,1-1 0 0 0,-1 2 0 0 0,0-1 0 0 0,-1 1 0 0 0,0 0 0 0 0,0 1 0 0 0,-1-1-1 0 0,-1 1 1 0 0,1 0 0 0 0,-2 1 0 0 0,1-1 0 0 0,-1 1 0 0 0,-1 0 0 0 0,0 0 0 0 0,1 8-52 0 0,-5 200 129 0 0,23-192-498 0 0,-6-24-4866 0 0,-15-4 110 0 0,0-2-6985 0 0</inkml:trace>
  <inkml:trace contextRef="#ctx0" brushRef="#br0" timeOffset="33823.394">19082 2538 0 0 0,'0'0'295'0'0,"0"0"654"0"0,0 0 420 0 0,0 0 323 0 0,0 0 184 0 0,0 0-5 0 0,0 0-114 0 0,0 0-150 0 0,0 0-154 0 0,0 0-142 0 0,0 0-173 0 0,4-2-159 0 0,3-3-984 0 0,-6 4 144 0 0,0 1-1 0 0,0 0 1 0 0,-1-1 0 0 0,1 1-1 0 0,0-1 1 0 0,-1 1 0 0 0,1-1-1 0 0,0 1 1 0 0,-1-1 0 0 0,1 0-1 0 0,-1 1 1 0 0,1-1 0 0 0,-1 1 0 0 0,1-1-1 0 0,-1 0 1 0 0,0 0 0 0 0,1 1-1 0 0,-1-1 1 0 0,0 0 0 0 0,1 0-1 0 0,-1 0 1 0 0,0 1 0 0 0,0-1-1 0 0,0 0 1 0 0,0 0 0 0 0,0 0-1 0 0,0 1 1 0 0,0-1 0 0 0,0 0 0 0 0,0 0-1 0 0,0 0 1 0 0,0 0 0 0 0,0 1-1 0 0,-1-1 1 0 0,1 0 0 0 0,0 0-1 0 0,0 1 1 0 0,-1-1 0 0 0,1 0-1 0 0,-1 0 1 0 0,1 1 0 0 0,-1-1 0 0 0,1 0-1 0 0,-1 1 1 0 0,1-1 0 0 0,-1 1-1 0 0,0-1 1 0 0,1 1 0 0 0,-1-1-1 0 0,0 1 1 0 0,1-1 0 0 0,-1 1-1 0 0,0 0 1 0 0,0-1 0 0 0,1 1 0 0 0,-1 0-1 0 0,0-1 1 0 0,0 1 0 0 0,0 0-1 0 0,0 0-138 0 0,-10-2 145 0 0,-1 0 0 0 0,1 1-1 0 0,-1 0 1 0 0,0 1 0 0 0,1 0-1 0 0,-1 1 1 0 0,0 0 0 0 0,1 1 0 0 0,-1 0-1 0 0,1 1 1 0 0,0 0 0 0 0,-11 5-145 0 0,14-6 41 0 0,-1 1 0 0 0,0 0 0 0 0,1 0 1 0 0,0 1-1 0 0,-1 0 0 0 0,1 0 0 0 0,1 1 1 0 0,-1 0-1 0 0,1 0 0 0 0,0 1 0 0 0,0 0 1 0 0,0 0-1 0 0,1 1 0 0 0,0 0 0 0 0,1 0 1 0 0,-1 0-1 0 0,1 1 0 0 0,0 0 0 0 0,1 0 0 0 0,0 0 1 0 0,1 0-1 0 0,-1 1 0 0 0,1-1 0 0 0,1 1 1 0 0,0 0-1 0 0,0 0 0 0 0,0 7-41 0 0,1-9 21 0 0,1 0 1 0 0,1 0-1 0 0,-1 0 0 0 0,1-1 0 0 0,0 1 1 0 0,1 0-1 0 0,0-1 0 0 0,0 1 0 0 0,0-1 1 0 0,1 1-1 0 0,-1-1 0 0 0,2 0 0 0 0,-1 0 0 0 0,1 0 1 0 0,0-1-1 0 0,0 1 0 0 0,0-1 0 0 0,1 0 1 0 0,0 0-1 0 0,0-1 0 0 0,0 1 0 0 0,0-1 1 0 0,1 0-1 0 0,0 0 0 0 0,4 2-21 0 0,-2-4 24 0 0,1 1 0 0 0,-1-1 0 0 0,0 0 0 0 0,1-1 0 0 0,0 0 0 0 0,-1 0 0 0 0,1-1 0 0 0,0 0-1 0 0,-1 0 1 0 0,1-1 0 0 0,0 0 0 0 0,-1-1 0 0 0,1 0 0 0 0,-1 0 0 0 0,0-1 0 0 0,0 0 0 0 0,0 0 0 0 0,0-1 0 0 0,0 0 0 0 0,-1-1 0 0 0,4-2-24 0 0,6-6-825 0 0,3-1-3473 0 0,-8 8-6680 0 0,-8 5-610 0 0</inkml:trace>
  <inkml:trace contextRef="#ctx0" brushRef="#br0" timeOffset="38755.142">22108 2063 9538 0 0,'0'0'1711'0'0,"0"0"-183"0"0,0 0 31 0 0,0 0 103 0 0,0 0 4 0 0,0 0-159 0 0,0 0-260 0 0,0 0-219 0 0,0 0-181 0 0,0 0-144 0 0,0 0-111 0 0,0 0-95 0 0,0 0-57 0 0,4-8 930 0 0,-14 89 310 0 0,-5 152-468 0 0,2-148-1096 0 0,-3-1 0 0 0,-4-1-1 0 0,-23 58-115 0 0,-30 21-82 0 0,73-162-57 0 0,0 0-16 0 0,0 0-30 0 0,0 0-22 0 0,0 0-41 0 0,0 0-55 0 0,0 0-82 0 0,0 0-85 0 0,0 0-55 0 0,0 0-84 0 0,0 0-49 0 0,0 0-65 0 0,1-17-5191 0 0,-2 8-2200 0 0,1 6-2303 0 0</inkml:trace>
  <inkml:trace contextRef="#ctx0" brushRef="#br0" timeOffset="39026.863">21696 2549 12723 0 0,'0'0'2867'0'0,"0"0"-1487"0"0,0 0-690 0 0,0 0 2 0 0,0 0 151 0 0,0 0 116 0 0,0 0-11 0 0,0 0-121 0 0,0 0-155 0 0,0 0-123 0 0,0 0-93 0 0,37-10-89 0 0,121-28-95 0 0,95-22 234 0 0,-207 51-1194 0 0,0-3 1 0 0,-1-2-1 0 0,-1-2 1 0 0,4-3 687 0 0,4-13-4785 0 0,-22 7-4444 0 0,-24 17 1242 0 0</inkml:trace>
  <inkml:trace contextRef="#ctx0" brushRef="#br0" timeOffset="39459.801">22542 2022 9706 0 0,'0'0'1927'0'0,"0"0"-345"0"0,0 0-157 0 0,0 0-11 0 0,0 0-76 0 0,0 0-159 0 0,0 0-191 0 0,0 0-171 0 0,0 0-123 0 0,0 0-82 0 0,0 0-31 0 0,0 0-30 0 0,-12 33-35 0 0,-42 102-34 0 0,30-71 20 0 0,3 1 0 0 0,3 1 0 0 0,-7 45-502 0 0,18-76 69 0 0,-12 144-12 0 0,20-177-51 0 0,0 0-1 0 0,0 0 1 0 0,0 0-1 0 0,0-1 1 0 0,0 1-1 0 0,1 0 1 0 0,-1-1-1 0 0,0 1 1 0 0,1 0-1 0 0,-1-1 0 0 0,1 0 1 0 0,0 1-1 0 0,-1-1 1 0 0,1 0-1 0 0,0 0 1 0 0,0 0-1 0 0,0 0 1 0 0,0 0-1 0 0,0 0 1 0 0,0-1-1 0 0,0 1 1 0 0,0-1-1 0 0,0 1 1 0 0,0-1-1 0 0,0 0 1 0 0,0 0-1 0 0,0 0 1 0 0,0 0-1 0 0,0 0 1 0 0,0 0-1 0 0,1 0 1 0 0,-1-1-1 0 0,0 1 1 0 0,0-1-1 0 0,0 0 1 0 0,0 0-1 0 0,0 1 1 0 0,-1-1-1 0 0,1 0 1 0 0,0 0-1 0 0,0-1 1 0 0,0 1-1 0 0,0-1-5 0 0,177-100 218 0 0,-178 101-216 0 0,0 0 0 0 0,-1 0 1 0 0,1 0-1 0 0,0 0 1 0 0,0 1-1 0 0,0-1 0 0 0,0 0 1 0 0,0 0-1 0 0,0 1 1 0 0,0-1-1 0 0,0 0 1 0 0,0 1-1 0 0,0-1 0 0 0,0 1 1 0 0,0-1-1 0 0,1 1 1 0 0,-1 0-1 0 0,0 0 0 0 0,0-1 1 0 0,0 1-1 0 0,1 0 1 0 0,-1 0-1 0 0,0 0 1 0 0,0 0-1 0 0,1 0 0 0 0,-1 1 1 0 0,0-1-1 0 0,0 0 1 0 0,0 1-1 0 0,1-1 0 0 0,-1 0 1 0 0,0 1-1 0 0,0-1 1 0 0,0 1-1 0 0,0 0 1 0 0,0-1-1 0 0,0 1 0 0 0,0 0 1 0 0,0 0-1 0 0,0-1 1 0 0,0 1-1 0 0,-1 0 1 0 0,1 0-1 0 0,0 0 0 0 0,0 0 1 0 0,-1 0-1 0 0,1 0 1 0 0,-1 1-1 0 0,1-1 0 0 0,-1 0 1 0 0,1 0-1 0 0,-1 0 1 0 0,0 0-1 0 0,1 1 1 0 0,-1-1-1 0 0,0 0 0 0 0,0 0 1 0 0,0 0-1 0 0,0 1-2 0 0,13 149 464 0 0,-1-133-1780 0 0,-5-17-3015 0 0,2-1-4797 0 0,-8 0 8493 0 0,0 0-10267 0 0</inkml:trace>
  <inkml:trace contextRef="#ctx0" brushRef="#br0" timeOffset="39831.609">22922 2725 9306 0 0,'0'0'1787'0'0,"0"0"-272"0"0,0 0 240 0 0,0 0 247 0 0,0 0-47 0 0,0 0-208 0 0,0 0-276 0 0,0 0-261 0 0,0 0-234 0 0,0 0-167 0 0,33 3-139 0 0,105 8-98 0 0,-53-22 420 0 0,-75 9-887 0 0,0-2 0 0 0,0 1 0 0 0,-1-1 0 0 0,1-1 0 0 0,-1 0 0 0 0,0 0 0 0 0,0-1 0 0 0,0 0 0 0 0,-1-1 0 0 0,0 1 1 0 0,0-2-1 0 0,-1 1 0 0 0,0-1 0 0 0,0 0 0 0 0,0 0 0 0 0,-1-1 0 0 0,3-7-105 0 0,-8 14 4 0 0,0 0 1 0 0,-1 0-1 0 0,1-1 1 0 0,-1 1-1 0 0,1 0 1 0 0,-1 0-1 0 0,0-1 0 0 0,0 1 1 0 0,0 0-1 0 0,0 0 1 0 0,0-1-1 0 0,-1 1 1 0 0,1 0-1 0 0,-1 0 1 0 0,1-1-1 0 0,-1 1 1 0 0,0 0-1 0 0,0 0 1 0 0,0 0-1 0 0,0 0 0 0 0,0 0 1 0 0,0 0-1 0 0,-1 0 1 0 0,1 0-1 0 0,-1 1 1 0 0,1-1-1 0 0,-1 0 1 0 0,0 1-1 0 0,1-1 1 0 0,-1 1-1 0 0,0 0 1 0 0,0 0-1 0 0,0 0 0 0 0,0-1 1 0 0,-2 1-5 0 0,-82-11-371 0 0,73 16 346 0 0,0 0 1 0 0,1 0-1 0 0,-1 1 1 0 0,1 1-1 0 0,0 0 0 0 0,1 0 1 0 0,-1 1-1 0 0,1 1 1 0 0,1 0-1 0 0,-1 1 0 0 0,2 0 1 0 0,-1 0-1 0 0,1 1 1 0 0,0 0-1 0 0,1 0 1 0 0,0 1-1 0 0,1 1 0 0 0,-5 9 25 0 0,5-11-9 0 0,0 1-1 0 0,0 0 0 0 0,1 1 1 0 0,1 0-1 0 0,-1 0 0 0 0,2 0 0 0 0,0 0 1 0 0,0 1-1 0 0,2 0 0 0 0,-1-1 1 0 0,1 1-1 0 0,1 0 0 0 0,1 0 1 0 0,-1 0-1 0 0,2 4 10 0 0,3-9-5 0 0,0 1 0 0 0,1-1 0 0 0,0 0 0 0 0,0 0 0 0 0,0-1 0 0 0,1 0 0 0 0,1 0 0 0 0,-1 0 0 0 0,1 0 0 0 0,0-1 0 0 0,0-1 0 0 0,1 1 0 0 0,0-1 0 0 0,0 0 0 0 0,0-1-1 0 0,0 0 1 0 0,1 0 0 0 0,0-1 0 0 0,-1 0 0 0 0,1 0 0 0 0,1-1 0 0 0,-1 0 0 0 0,0-1 0 0 0,0 0 0 0 0,1 0 0 0 0,6-1 5 0 0,117-2-1048 0 0,-46-10-6466 0 0,-67 8-4285 0 0</inkml:trace>
  <inkml:trace contextRef="#ctx0" brushRef="#br0" timeOffset="34344.484">19744 2593 8746 0 0,'0'0'3575'0'0,"0"0"-1686"0"0,0 0-560 0 0,0 0 154 0 0,0 0 60 0 0,0 0-156 0 0,0 0-257 0 0,0 0-281 0 0,0 0-198 0 0,0 0-99 0 0,0 0-56 0 0,0 0-74 0 0,-12-2-58 0 0,3 0-283 0 0,-84 3 717 0 0,73 5-672 0 0,1 1 1 0 0,1 0-1 0 0,-1 2 1 0 0,1 0 0 0 0,1 1-1 0 0,0 0 1 0 0,0 2-1 0 0,1 0 1 0 0,0 1-1 0 0,1 0 1 0 0,-12 15-127 0 0,25-26-2 0 0,0 0-1 0 0,1 0 1 0 0,-1 1 0 0 0,1-1-1 0 0,-1 0 1 0 0,1 1 0 0 0,0-1-1 0 0,0 1 1 0 0,0-1 0 0 0,0 1-1 0 0,1 0 1 0 0,-1 0 0 0 0,0-1-1 0 0,1 1 1 0 0,0 0 0 0 0,0 0 0 0 0,0-1-1 0 0,0 1 1 0 0,0 0 0 0 0,1 0-1 0 0,-1-1 1 0 0,1 1 0 0 0,-1 0-1 0 0,1-1 1 0 0,0 1 0 0 0,0-1-1 0 0,1 1 1 0 0,-1-1 0 0 0,0 1-1 0 0,1-1 1 0 0,-1 0 0 0 0,1 0-1 0 0,0 1 1 0 0,0-1 0 0 0,1 1 2 0 0,8-1 60 0 0,0 0 0 0 0,0-1 0 0 0,0 0 0 0 0,0-1 0 0 0,0 0-1 0 0,0-1 1 0 0,0 0 0 0 0,0 0 0 0 0,0-1 0 0 0,0-1 0 0 0,-1 0 0 0 0,1 0 0 0 0,-1-1 0 0 0,0-1 0 0 0,0 0 0 0 0,0 0 0 0 0,0 0 0 0 0,-1-2 0 0 0,0 1 0 0 0,-1-1 0 0 0,6-5-60 0 0,17-8 72 0 0,102-65 354 0 0,-131 86-427 0 0,0 1 0 0 0,-1-1 0 0 0,1 0 0 0 0,0 1 0 0 0,-1-1 0 0 0,1 1 0 0 0,-1 0 0 0 0,1 0 0 0 0,-1 0-1 0 0,0-1 1 0 0,1 1 0 0 0,-1 0 0 0 0,0 0 0 0 0,-1 1 0 0 0,1-1 0 0 0,0 0 0 0 0,-1 0 0 0 0,1 0 0 0 0,-1 0 0 0 0,1 1-1 0 0,-1-1 1 0 0,0 2 1 0 0,2 56 1 0 0,-3-52-16 0 0,1-1 0 0 0,-1 1 0 0 0,1 0 0 0 0,1-1 1 0 0,-1 1-1 0 0,1-1 0 0 0,1 1 0 0 0,-1-1 1 0 0,1 1-1 0 0,1-1 0 0 0,-1 0 0 0 0,1 0 0 0 0,3 5 15 0 0,-5-11-103 0 0,0 0 0 0 0,0 0-1 0 0,0 0 1 0 0,0 0 0 0 0,0 0 0 0 0,0 0-1 0 0,0 0 1 0 0,0-1 0 0 0,0 1-1 0 0,1 0 1 0 0,-1-1 0 0 0,0 1-1 0 0,1 0 1 0 0,-1-1 0 0 0,0 0-1 0 0,1 1 1 0 0,-1-1 0 0 0,1 0 0 0 0,-1 0-1 0 0,0 0 1 0 0,1 0 0 0 0,-1 0-1 0 0,1 0 1 0 0,-1 0 0 0 0,1 0-1 0 0,-1 0 1 0 0,0-1 0 0 0,1 1-1 0 0,-1-1 1 0 0,0 1 0 0 0,1-1 0 0 0,-1 1-1 0 0,0-1 1 0 0,1 0 0 0 0,-1 0-1 0 0,0 1 1 0 0,0-1 0 0 0,1-1 103 0 0,18-13-5044 0 0,-5 4-2422 0 0,-7 7-3678 0 0</inkml:trace>
  <inkml:trace contextRef="#ctx0" brushRef="#br0" timeOffset="34811.026">20328 2534 11891 0 0,'0'0'2353'0'0,"0"0"-624"0"0,0 0-242 0 0,0 0-52 0 0,0 0-156 0 0,0 0-220 0 0,0 0-221 0 0,0 0-199 0 0,0 0-112 0 0,0 0-96 0 0,0 0-97 0 0,0 0-63 0 0,0 0-31 0 0,-22 5-21 0 0,-69 19-10 0 0,-6 21 334 0 0,95-45-545 0 0,0 0 0 0 0,0 1 0 0 0,0-1 1 0 0,1 1-1 0 0,-1-1 0 0 0,0 1 0 0 0,0 0 0 0 0,1 0 0 0 0,-1 0 0 0 0,0 0 1 0 0,1 0-1 0 0,-1 0 0 0 0,1 0 0 0 0,-1 0 0 0 0,1 1 0 0 0,0-1 0 0 0,-1 1 0 0 0,1-1 1 0 0,0 1-1 0 0,0-1 0 0 0,0 1 0 0 0,0 0 0 0 0,0 0 0 0 0,1-1 0 0 0,-1 1 0 0 0,1 0 1 0 0,-1 0-1 0 0,1 0 0 0 0,-1 0 0 0 0,1-1 0 0 0,0 1 0 0 0,0 0 0 0 0,0 0 0 0 0,0 0 1 0 0,0 0-1 0 0,0 0 0 0 0,1 0 0 0 0,-1 0 0 0 0,1 0 0 0 0,-1-1 0 0 0,1 1 0 0 0,0 1 2 0 0,93 41 170 0 0,-90-41-138 0 0,0 0 0 0 0,0 0 0 0 0,0 1 0 0 0,0-1 1 0 0,0 1-1 0 0,-1 0 0 0 0,1 0 0 0 0,-1 0 0 0 0,0 0 0 0 0,-1 1 0 0 0,1-1 1 0 0,-1 1-1 0 0,1 0 0 0 0,-1 0 0 0 0,-1 0 0 0 0,1-1 0 0 0,-1 2 0 0 0,0-1 1 0 0,0 0-33 0 0,6 68 816 0 0,-8-71-778 0 0,0 0 0 0 0,-1 0 1 0 0,1 0-1 0 0,-1 0 0 0 0,0 0 1 0 0,1 0-1 0 0,-1 0 0 0 0,0-1 0 0 0,0 1 1 0 0,0-1-1 0 0,-1 1 0 0 0,1-1 1 0 0,0 0-1 0 0,0 0 0 0 0,-1 0 0 0 0,1 0 1 0 0,-1-1-1 0 0,1 1 0 0 0,0 0 1 0 0,-1-1-1 0 0,-1 0-38 0 0,-3 2-223 0 0,0-1 1 0 0,1-1 0 0 0,-1 0-1 0 0,0 0 1 0 0,0 0-1 0 0,0-1 1 0 0,0 0-1 0 0,0 0 1 0 0,0 0-1 0 0,1-1 1 0 0,-1 0 0 0 0,1-1-1 0 0,-1 1 1 0 0,1-1-1 0 0,-1-1 223 0 0,-12-6-3451 0 0,11 6-532 0 0,1 0-5064 0 0,4 3 1059 0 0</inkml:trace>
  <inkml:trace contextRef="#ctx0" brushRef="#br0" timeOffset="35294.248">20477 2729 11482 0 0,'0'0'1901'0'0,"0"0"-590"0"0,0 0-87 0 0,0 0 224 0 0,0 0 98 0 0,0 0-130 0 0,0 0-205 0 0,0 0-196 0 0,0 0-163 0 0,0 0-132 0 0,0 0-95 0 0,0 0-91 0 0,0 0-83 0 0,28-7-47 0 0,89-21-50 0 0,-112 28-301 0 0,0-1 0 0 0,-1 0 1 0 0,1 0-1 0 0,-1 0 1 0 0,0-1-1 0 0,1 1 0 0 0,-1-1 1 0 0,0 0-1 0 0,0 0 0 0 0,0 0 1 0 0,0-1-1 0 0,0 0 0 0 0,0 1 1 0 0,-1-1-1 0 0,1-1 1 0 0,-1 1-1 0 0,0 0 0 0 0,3-4-53 0 0,5-8 220 0 0,-9 14-212 0 0,0 0 0 0 0,-1-1 0 0 0,1 0 0 0 0,0 1 1 0 0,-1-1-1 0 0,1 0 0 0 0,-1 0 0 0 0,1 0 0 0 0,-1 0 0 0 0,0 0 0 0 0,0 0 1 0 0,1 0-1 0 0,-2 0 0 0 0,1 0 0 0 0,0-1 0 0 0,0 1 0 0 0,-1 0 0 0 0,1-1 0 0 0,-1 1 1 0 0,0 0-1 0 0,0-1 0 0 0,0 1 0 0 0,0-1 0 0 0,0 1 0 0 0,0 0 0 0 0,-1-1 1 0 0,1 1-1 0 0,-1 0 0 0 0,0-1 0 0 0,1 1 0 0 0,-1 0 0 0 0,0 0 0 0 0,0 0 0 0 0,-1-1 1 0 0,1 1-1 0 0,0 0 0 0 0,-1 1 0 0 0,1-1 0 0 0,-1 0 0 0 0,1 0 0 0 0,-1 1 1 0 0,0-1-1 0 0,0 1 0 0 0,0-1 0 0 0,0 1 0 0 0,0 0 0 0 0,0 0 0 0 0,0 0 0 0 0,0 0 1 0 0,-3-1-9 0 0,-10 3-33 0 0,-1 0 1 0 0,1 2-1 0 0,-1-1 0 0 0,1 2 1 0 0,0 0-1 0 0,0 1 1 0 0,0 0-1 0 0,1 1 0 0 0,0 1 1 0 0,0 0-1 0 0,1 1 1 0 0,-1 1-1 0 0,2 0 1 0 0,-1 0-1 0 0,1 1 0 0 0,1 1 1 0 0,0 0-1 0 0,1 1 1 0 0,0 0-1 0 0,0 0 1 0 0,-3 8 32 0 0,9-15 9 0 0,1 0 0 0 0,0 0 0 0 0,0 0 0 0 0,0 1 0 0 0,0-1 0 0 0,1 1 0 0 0,0-1 1 0 0,1 1-1 0 0,-1 0 0 0 0,1 0 0 0 0,0 0 0 0 0,0 0 0 0 0,1 0 0 0 0,0 0 0 0 0,0 0 1 0 0,0 0-1 0 0,1 0 0 0 0,0 0 0 0 0,0 0 0 0 0,0-1 0 0 0,1 1 0 0 0,0 0 1 0 0,0-1-1 0 0,0 1 0 0 0,1-1 0 0 0,1 4-9 0 0,7 0 68 0 0,0 0-1 0 0,1 0 1 0 0,0-2 0 0 0,0 1-1 0 0,0-1 1 0 0,1-1 0 0 0,0 0-1 0 0,1-1 1 0 0,-1 0 0 0 0,1-1 0 0 0,0-1-1 0 0,0 0 1 0 0,0-1 0 0 0,0 0-1 0 0,1-1 1 0 0,-1-1 0 0 0,0 0-1 0 0,0-1 1 0 0,1 0 0 0 0,2-2-68 0 0,17 3 122 0 0,121-27-2828 0 0,-143 22 914 0 0,-6 2-1735 0 0,-3 1 406 0 0,4-2-9138 0 0</inkml:trace>
  <inkml:trace contextRef="#ctx0" brushRef="#br0" timeOffset="38206.691">21302 2854 1760 0 0,'0'0'2786'0'0,"0"0"-449"0"0,0 0-119 0 0,0 0 57 0 0,0 0-51 0 0,0 0-169 0 0,0 0-296 0 0,0 0-352 0 0,0 0-328 0 0,0 0-277 0 0,0 0-195 0 0,0-3-138 0 0,1-9-76 0 0,0 9-49 0 0,-1 3-17 0 0,0 19 583 0 0,-3-4-739 0 0,0 0-1 0 0,0 1 1 0 0,-2-1 0 0 0,0-1 0 0 0,0 1 0 0 0,-1-1 0 0 0,-1 0-1 0 0,-1 0 1 0 0,-3 5-171 0 0,9-16 10 0 0,-5 9-90 0 0,-1-1 1 0 0,0 1-1 0 0,-1-1 1 0 0,0-1-1 0 0,-1 0 1 0 0,0 0-1 0 0,-1-1 1 0 0,-6 5 79 0 0,2-8-1493 0 0,10-9-3350 0 0,18-18-6828 0 0,-5 13 5015 0 0</inkml:trace>
  <inkml:trace contextRef="#ctx0" brushRef="#br0" timeOffset="-102798.553">5470 520 19316 0 0,'0'0'1620'0'0,"0"0"-431"0"0,0 0-94 0 0,0 0 64 0 0,0 0 17 0 0,0 0-124 0 0,0 0-286 0 0,0 0-286 0 0,0 0-195 0 0,0 0-93 0 0,0 0-63 0 0,0 0-27 0 0,0 0-30 0 0,7 0 461 0 0,-7 0-481 0 0,0 0 18 0 0,0 0 4 0 0,0 0-10 0 0,0 0 3 0 0,0 0-28 0 0,0 0 13 0 0,0 0 10 0 0,0 0 4 0 0,0 0-2 0 0,-7 7 612 0 0,7-7-663 0 0,0 0 1 0 0,0 0-1 0 0,0 0 0 0 0,0 0 1 0 0,-1-1-1 0 0,1 1 0 0 0,0 0 1 0 0,0 0-1 0 0,0 0 0 0 0,0 0 1 0 0,0-1-1 0 0,0 1 0 0 0,0 0 1 0 0,0 0-1 0 0,-1 0 0 0 0,1-1 1 0 0,0 1-1 0 0,0 0 0 0 0,0 0 1 0 0,0 0-1 0 0,0-1 0 0 0,0 1 1 0 0,0 0-1 0 0,0 0 0 0 0,0 0 1 0 0,0-1-1 0 0,1 1 0 0 0,-1 0 1 0 0,0 0-1 0 0,0 0 0 0 0,0-1 1 0 0,0 1-1 0 0,0 0 0 0 0,0 0 1 0 0,0 0-1 0 0,0 0 0 0 0,0-1 1 0 0,1 1-1 0 0,-1 0 0 0 0,0 0-13 0 0,0 0-5 0 0,-1 3-3663 0 0,0 4-8245 0 0,-1-6-85 0 0</inkml:trace>
  <inkml:trace contextRef="#ctx0" brushRef="#br0" timeOffset="-102301.231">5520 903 15459 0 0,'0'0'4449'0'0,"0"0"-2903"0"0,0 0-763 0 0,0 0 204 0 0,0 0 177 0 0,0 0-43 0 0,0 0-235 0 0,0 0-347 0 0,0 0-233 0 0,0 0-75 0 0,0 0-64 0 0,0 0-19 0 0,0 0-9 0 0,5 11 206 0 0,-13 1 19 0 0,26-20 772 0 0,-19 8-998 0 0,-11 1-3471 0 0,4 1-4974 0 0,6 2-3592 0 0</inkml:trace>
  <inkml:trace contextRef="#ctx0" brushRef="#br0" timeOffset="-107398.246">1166 233 2473 0 0,'0'0'1294'0'0,"0"0"-80"0"0,0 0 126 0 0,0 0 370 0 0,0 0 332 0 0,0 0 89 0 0,0 0-163 0 0,0 0-306 0 0,0 0-323 0 0,0 0-235 0 0,0 0-146 0 0,4-3-102 0 0,16-16 678 0 0,-36-33 2758 0 0,-84-43-2548 0 0,100 94-1728 0 0,-13-5 50 0 0,0 0 0 0 0,0 1 0 0 0,-1 0 1 0 0,0 1-1 0 0,0 1 0 0 0,0 0 0 0 0,0 1 0 0 0,0 0 1 0 0,-1 1-1 0 0,1 1 0 0 0,0 0 0 0 0,-1 1 1 0 0,1 0-1 0 0,0 1 0 0 0,-4 2-66 0 0,7-1 17 0 0,0 0-1 0 0,0 0 1 0 0,1 1 0 0 0,0 1-1 0 0,-1-1 1 0 0,2 2 0 0 0,-1 0-1 0 0,1 0 1 0 0,-1 0-1 0 0,2 1 1 0 0,-1 1 0 0 0,1-1-1 0 0,0 1 1 0 0,1 1 0 0 0,-1-1-1 0 0,2 1 1 0 0,-6 10-17 0 0,10-15 4 0 0,0 1 0 0 0,0-1 0 0 0,0 1 0 0 0,1 0 1 0 0,0 0-1 0 0,0-1 0 0 0,0 1 0 0 0,1 0 0 0 0,0 0 0 0 0,-1 0 0 0 0,2 0 1 0 0,-1 0-1 0 0,1 0 0 0 0,-1-1 0 0 0,1 1 0 0 0,1 0 0 0 0,-1 0 0 0 0,1-1 0 0 0,-1 1 1 0 0,1-1-1 0 0,1 1 0 0 0,-1-1 0 0 0,1 0 0 0 0,-1 0 0 0 0,1 0 0 0 0,0 0 1 0 0,1 0-1 0 0,-1-1 0 0 0,3 3-4 0 0,4 1 24 0 0,1-1 1 0 0,0 0-1 0 0,0 0 0 0 0,0-1 1 0 0,0-1-1 0 0,1 0 1 0 0,0 0-1 0 0,0-1 0 0 0,0-1 1 0 0,0 0-1 0 0,0-1 1 0 0,1 0-1 0 0,-1 0 0 0 0,6-2-24 0 0,-11 5 418 0 0,-31 0-9 0 0,11-2-407 0 0,-1 2 0 0 0,0 0 0 0 0,1 0 0 0 0,0 1 1 0 0,0 1-1 0 0,1 0 0 0 0,-1 1 0 0 0,1 0 0 0 0,1 1 0 0 0,-1 0 0 0 0,2 1 0 0 0,-1 0 0 0 0,0 2-2 0 0,-1-2 1 0 0,-5 5 3 0 0,1 0 1 0 0,1 1-1 0 0,0 1 0 0 0,1 0 0 0 0,0 1 0 0 0,2 1 1 0 0,0 0-1 0 0,1 0 0 0 0,0 1 0 0 0,2 1 0 0 0,0 0 1 0 0,2 0-1 0 0,0 0 0 0 0,1 1 0 0 0,1 0 1 0 0,1 0-1 0 0,1 1 0 0 0,1-1 0 0 0,0 7-4 0 0,1-19 3 0 0,1-1 0 0 0,0 0-1 0 0,0 1 1 0 0,1-1 0 0 0,0 0 0 0 0,0 1-1 0 0,1-1 1 0 0,0 0 0 0 0,1 0-1 0 0,0 0 1 0 0,0 0 0 0 0,0-1 0 0 0,1 1-1 0 0,0-1 1 0 0,1 0 0 0 0,0 0 0 0 0,0 0-1 0 0,0-1 1 0 0,1 1 0 0 0,0-1-1 0 0,0-1 1 0 0,6 5-3 0 0,-4-4 27 0 0,0-1 0 0 0,1-1 0 0 0,0 0-1 0 0,0 0 1 0 0,0 0 0 0 0,0-1 0 0 0,0-1 0 0 0,1 0-1 0 0,-1 0 1 0 0,1-1 0 0 0,-1 0 0 0 0,1 0 0 0 0,0-1-1 0 0,-1 0 1 0 0,1-1 0 0 0,0 0 0 0 0,-1-1 0 0 0,1 0-1 0 0,3-1-26 0 0,173-73 473 0 0,-177 72-455 0 0,42-22 53 0 0,-73 33-3530 0 0,21-6 3014 0 0,-14 19-3860 0 0,11-13-474 0 0,2 1-4130 0 0,1-4-674 0 0</inkml:trace>
  <inkml:trace contextRef="#ctx0" brushRef="#br0" timeOffset="-106984.959">1810 535 13379 0 0,'0'0'2978'0'0,"0"0"-1454"0"0,0 0-529 0 0,0 0 83 0 0,0 0 177 0 0,0 0 26 0 0,0 0-157 0 0,0 0-273 0 0,0 0-192 0 0,0 0-151 0 0,0 0-105 0 0,0 0-23 0 0,0 0-87 0 0,-5-1-25 0 0,2 1-243 0 0,2-1 2 0 0,-1 1-1 0 0,0 0 1 0 0,0 0 0 0 0,0 0 0 0 0,0-1-1 0 0,1 2 1 0 0,-1-1 0 0 0,0 0-1 0 0,0 0 1 0 0,0 1 0 0 0,0-1-1 0 0,1 1 1 0 0,-1-1 0 0 0,0 1 0 0 0,1 0-1 0 0,-1 0 1 0 0,0 0 0 0 0,1 0-1 0 0,-1 0 1 0 0,1 0 0 0 0,-1 0-1 0 0,1 0 1 0 0,0 0 0 0 0,-1 1 0 0 0,1-1-1 0 0,0 1-26 0 0,-32 46 468 0 0,2 1-1 0 0,2 1 1 0 0,-15 40-468 0 0,19-40 62 0 0,-57 137 12 0 0,75-172 432 0 0,7-15-621 0 0,0-1-1 0 0,0 1 0 0 0,0 0 0 0 0,0-1 0 0 0,0 1 0 0 0,0-1 0 0 0,0 1 1 0 0,0 0-1 0 0,0-1 0 0 0,0 1 0 0 0,0-1 0 0 0,0 1 0 0 0,-1 0 1 0 0,1-1-1 0 0,0 1 0 0 0,0 0 0 0 0,0-1 0 0 0,-1 1 0 0 0,1 0 1 0 0,0-1-1 0 0,0 1 0 0 0,-1 0 0 0 0,1-1 0 0 0,0 1 0 0 0,-1 0 0 0 0,1 0 1 0 0,0-1-1 0 0,-1 1 0 0 0,1 0 0 0 0,0 0 0 0 0,-1 0 0 0 0,1 0 1 0 0,0-1-1 0 0,-1 1 0 0 0,1 0 0 0 0,-1 0 0 0 0,1 0 0 0 0,0 0 0 0 0,-1 0 1 0 0,1 0-1 0 0,-1 0 0 0 0,1 0 0 0 0,-1 0 0 0 0,1 0 0 0 0,0 0 1 0 0,-1 0-1 0 0,1 1 0 0 0,0-1 0 0 0,-1 0 0 0 0,1 0 0 0 0,-1 0 0 0 0,1 0 1 0 0,0 1-1 0 0,-1-1 0 0 0,1 0 0 0 0,0 0 0 0 0,-1 1 0 0 0,1-1 1 0 0,0 0-1 0 0,0 1 0 0 0,-1-1 0 0 0,1 0 0 0 0,0 1 0 0 0,0-1 1 0 0,0 0-1 0 0,-1 1 0 0 0,1-1 0 0 0,0 0 0 0 0,0 1 0 0 0,0-1 116 0 0,-10-30-8488 0 0,8 17 2403 0 0,2 5-973 0 0</inkml:trace>
  <inkml:trace contextRef="#ctx0" brushRef="#br0" timeOffset="-106687.084">1433 483 9674 0 0,'0'0'2369'0'0,"0"0"-398"0"0,0 0-400 0 0,0 0-126 0 0,0 0-47 0 0,0 0-106 0 0,0 0-204 0 0,0 0-246 0 0,0 0-201 0 0,0 0-106 0 0,0 0-28 0 0,0 0 0 0 0,-2 14 4 0 0,-6 43-29 0 0,8-52-390 0 0,0 0 0 0 0,0 0 0 0 0,1 1 1 0 0,0-1-1 0 0,0 0 0 0 0,0 0 0 0 0,0 0 0 0 0,1 0 0 0 0,0 0 0 0 0,0 0 0 0 0,0 0 0 0 0,1-1 0 0 0,-1 1 0 0 0,1-1 0 0 0,1 1-92 0 0,5 11 306 0 0,116 148 1427 0 0,-66-96-1475 0 0,13-1-343 0 0,-70-64 163 0 0,-1-3-5447 0 0,-1 0-5707 0 0,0 0-159 0 0</inkml:trace>
  <inkml:trace contextRef="#ctx0" brushRef="#br0" timeOffset="-106151.253">2202 704 9234 0 0,'0'0'4985'0'0,"0"0"-3007"0"0,0 0-961 0 0,0 0 82 0 0,0 0 186 0 0,0 0 53 0 0,0 0-124 0 0,0 0-275 0 0,0 0-223 0 0,0 0-150 0 0,0 0-102 0 0,0 0-43 0 0,0 0-56 0 0,-5-8-19 0 0,-19-24-37 0 0,-26 24 511 0 0,37 10-782 0 0,1 1-1 0 0,0 0 0 0 0,0 1 1 0 0,0 0-1 0 0,0 1 1 0 0,1 0-1 0 0,-1 1 0 0 0,1 0 1 0 0,1 0-1 0 0,-1 2 0 0 0,1-1 1 0 0,0 1-1 0 0,1 1 0 0 0,0-1 1 0 0,0 2-1 0 0,0 0-37 0 0,4-2 2 0 0,1 0 0 0 0,-1 0 1 0 0,1 0-1 0 0,0 0 0 0 0,1 1 0 0 0,0 0 1 0 0,1 0-1 0 0,-1 0 0 0 0,2 0 0 0 0,-1 0 1 0 0,1 0-1 0 0,1 1 0 0 0,0-1 0 0 0,0 0 1 0 0,1 0-1 0 0,1 8-2 0 0,0-12 15 0 0,0 0 0 0 0,1-1 0 0 0,0 1 0 0 0,0-1 0 0 0,0 1 0 0 0,0-1 1 0 0,1 0-1 0 0,0 0 0 0 0,-1 0 0 0 0,1-1 0 0 0,1 0 0 0 0,-1 1 0 0 0,0-1 0 0 0,1-1 0 0 0,0 1 0 0 0,0-1 0 0 0,0 0 0 0 0,0 0 1 0 0,0 0-1 0 0,0 0 0 0 0,0-1 0 0 0,0 0 0 0 0,1 0 0 0 0,-1-1 0 0 0,0 1 0 0 0,1-1 0 0 0,-1 0 0 0 0,0-1 0 0 0,4 0-15 0 0,0-1 52 0 0,-1 0 0 0 0,0-1-1 0 0,1 0 1 0 0,-1 0 0 0 0,0-1 0 0 0,-1 0-1 0 0,1 0 1 0 0,-1-1 0 0 0,0 0-1 0 0,0 0 1 0 0,0 0 0 0 0,-1-1-1 0 0,1 0 1 0 0,-2-1 0 0 0,1 0 0 0 0,-1 1-1 0 0,2-4-51 0 0,-1 3 27 0 0,130-167 242 0 0,-98 137-227 0 0,-37 37-38 0 0,-1 0-7 0 0,0 0 3 0 0,0 0-20 0 0,0 0-13 0 0,-2 19-137 0 0,-8 32 42 0 0,6-40-2 0 0,2 0 1 0 0,-1 1-1 0 0,1 0 1 0 0,1-1-1 0 0,0 1 0 0 0,1 0 1 0 0,0 0-1 0 0,1-1 1 0 0,0 1-1 0 0,2 3 130 0 0,32 35-3795 0 0,-18-36-589 0 0,-1-3-4230 0 0,-7-4-2331 0 0</inkml:trace>
  <inkml:trace contextRef="#ctx0" brushRef="#br0" timeOffset="-105621.068">2460 1072 13587 0 0,'0'0'2220'0'0,"0"0"-557"0"0,0 0-253 0 0,0 0-67 0 0,0 0-115 0 0,0 0-152 0 0,0 0-175 0 0,0 0-183 0 0,0 0-117 0 0,0 0-72 0 0,0 0-59 0 0,0 0-61 0 0,11-21-33 0 0,48-102 180 0 0,-45 94-250 0 0,-11 20-258 0 0,0 0 0 0 0,1 0 1 0 0,0 1-1 0 0,1 0 1 0 0,0 0-1 0 0,0 0 0 0 0,0 0 1 0 0,1 1-1 0 0,1 0 1 0 0,3-4-49 0 0,-10 11-5 0 0,1-1 1 0 0,-1 1 0 0 0,0 0-1 0 0,1-1 1 0 0,-1 1 0 0 0,0 0 0 0 0,0-1-1 0 0,1 1 1 0 0,-1 0 0 0 0,0-1-1 0 0,1 1 1 0 0,-1 0 0 0 0,1 0-1 0 0,-1-1 1 0 0,0 1 0 0 0,1 0 0 0 0,-1 0-1 0 0,1 0 1 0 0,-1 0 0 0 0,1 0-1 0 0,-1 0 1 0 0,1 0 0 0 0,-1 0-1 0 0,0-1 1 0 0,1 1 0 0 0,-1 1 0 0 0,1-1-1 0 0,-1 0 1 0 0,1 0 0 0 0,-1 0-1 0 0,1 0 1 0 0,-1 0 0 0 0,0 0-1 0 0,1 0 1 0 0,-1 1 0 0 0,1-1 0 0 0,-1 0-1 0 0,0 0 1 0 0,1 1 0 0 0,-1-1-1 0 0,0 0 1 0 0,1 0 0 0 0,-1 1-1 0 0,0-1 1 0 0,1 0 0 0 0,-1 1 0 0 0,0-1-1 0 0,0 1 1 0 0,1-1 0 0 0,-1 0-1 0 0,0 1 1 0 0,0-1 0 0 0,0 1-1 0 0,0-1 1 0 0,1 1 0 0 0,-1-1 0 0 0,0 0-1 0 0,0 1 1 0 0,0-1 0 0 0,0 1-1 0 0,0-1 1 0 0,0 1 0 0 0,0-1 0 0 0,0 1-1 0 0,0-1 1 0 0,-1 0 0 0 0,1 1 4 0 0,9 48 53 0 0,17 30-84 0 0,-23-78 39 0 0,-1 0 0 0 0,1 0 0 0 0,-1-1 0 0 0,1 1-1 0 0,0-1 1 0 0,0 1 0 0 0,-1-1 0 0 0,1 0 0 0 0,0 0 0 0 0,0 0-1 0 0,0 0 1 0 0,-1-1 0 0 0,1 1 0 0 0,0-1 0 0 0,-1 0-1 0 0,1 0 1 0 0,0 0 0 0 0,-1 0 0 0 0,1 0 0 0 0,-1 0 0 0 0,1 0-1 0 0,-1-1 1 0 0,0 0-8 0 0,148-144 310 0 0,-60 81-241 0 0,-89 64-67 0 0,0 1-1 0 0,0-1 1 0 0,-1 1-1 0 0,1 0 1 0 0,0-1-1 0 0,0 1 1 0 0,0 0-1 0 0,0-1 1 0 0,-1 1-1 0 0,1 0 0 0 0,0 0 1 0 0,0 0-1 0 0,0 0 1 0 0,0 0-1 0 0,0 0 1 0 0,0 0-1 0 0,-1 0 1 0 0,1 0-1 0 0,0 1 1 0 0,0-1-1 0 0,0 0 1 0 0,0 0-1 0 0,-1 1 1 0 0,1-1-1 0 0,0 1 1 0 0,0-1-1 0 0,0 1 1 0 0,-1-1-1 0 0,1 1 1 0 0,0-1-1 0 0,-1 1 1 0 0,1-1-1 0 0,-1 1 1 0 0,1 0-1 0 0,-1 0 1 0 0,1-1-1 0 0,-1 1 1 0 0,1 0-1 0 0,-1 0 1 0 0,1-1-1 0 0,-1 1 1 0 0,0 0-1 0 0,0 0 1 0 0,1 0-1 0 0,-1 0 1 0 0,0-1-1 0 0,0 1 1 0 0,0 0-1 0 0,0 0 1 0 0,0 0-1 0 0,0 0-1 0 0,7 57 118 0 0,-7-51-111 0 0,32 81-661 0 0,-12-64-2667 0 0,5-7-4489 0 0,-19-13 1345 0 0,-2-1-3656 0 0</inkml:trace>
  <inkml:trace contextRef="#ctx0" brushRef="#br0" timeOffset="-105116.102">3226 888 12179 0 0,'0'0'1257'0'0,"0"0"-321"0"0,0 0 19 0 0,0 0 28 0 0,0 0-69 0 0,0 0-127 0 0,0 0-155 0 0,0 0-36 0 0,0 0 9 0 0,0 0-5 0 0,0 0-48 0 0,0 0-86 0 0,0 0-89 0 0,1 31-77 0 0,1 96-61 0 0,2 4 182 0 0,-2-15 2647 0 0,-11-153-1997 0 0,9 16-996 0 0,2 0 0 0 0,0 0 0 0 0,1 1 0 0 0,1 0 0 0 0,1-1 0 0 0,1 1 0 0 0,0 1 0 0 0,7-13-75 0 0,3-4 8 0 0,1 1 0 0 0,2 0 0 0 0,1 2 0 0 0,2 0 0 0 0,2 1 0 0 0,18-20-8 0 0,-28 37-6 0 0,0 0 0 0 0,1 1 0 0 0,1 1 0 0 0,0 1 0 0 0,1 0 0 0 0,0 0 0 0 0,1 2 0 0 0,0 0 0 0 0,0 2 1 0 0,1 0-1 0 0,0 0 0 0 0,1 2 0 0 0,14-3 6 0 0,-25 7 26 0 0,-1 1-1 0 0,0 0 1 0 0,0 0 0 0 0,0 1 0 0 0,0 0 0 0 0,1 0 0 0 0,-1 1 0 0 0,0 0 0 0 0,0 0 0 0 0,0 1 0 0 0,0 0 0 0 0,0 0 0 0 0,0 1 0 0 0,-1 0 0 0 0,1 1 0 0 0,-1-1 0 0 0,0 1 0 0 0,0 1 0 0 0,4 2-26 0 0,-8-5 24 0 0,0 0 0 0 0,1 0 1 0 0,-1 0-1 0 0,0 0 0 0 0,0 1 0 0 0,0-1 1 0 0,-1 1-1 0 0,1 0 0 0 0,-1 0 0 0 0,1 0 1 0 0,-1 0-1 0 0,0 0 0 0 0,0 1 0 0 0,0-1 0 0 0,-1 0 1 0 0,1 1-1 0 0,-1 0 0 0 0,0-1 0 0 0,0 1 1 0 0,0 0-1 0 0,0-1 0 0 0,-1 1 0 0 0,1 0 1 0 0,-1 0-1 0 0,0 0 0 0 0,0-1 0 0 0,-1 1 1 0 0,1 0-1 0 0,-1 0 0 0 0,1 0 0 0 0,-1-1 0 0 0,-1 1 1 0 0,1 0-1 0 0,0-1 0 0 0,-1 1-24 0 0,-7 5 26 0 0,-1 0-1 0 0,0-1 0 0 0,0 0 1 0 0,-1-1-1 0 0,1 0 1 0 0,-2 0-1 0 0,1-1 1 0 0,-1-1-1 0 0,0 0 0 0 0,0-1 1 0 0,0 0-1 0 0,-1 0 1 0 0,1-2-1 0 0,-1 1 1 0 0,-12-1-26 0 0,-93-1-510 0 0,116 0 425 0 0,0-1 0 0 0,1-1 0 0 0,-1 1 0 0 0,1 0 0 0 0,-1 0 1 0 0,1 0-1 0 0,-1-1 0 0 0,1 1 0 0 0,-1-1 0 0 0,1 1 0 0 0,0-1 0 0 0,-1 0 0 0 0,1 0 0 0 0,0 1 0 0 0,-1-1 0 0 0,1 0 0 0 0,0 0 0 0 0,0 0 0 0 0,0 0 1 0 0,0-1-1 0 0,0 1 0 0 0,0 0 0 0 0,0 0 0 0 0,0-1 0 0 0,0 1 0 0 0,1 0 0 0 0,-1-1 0 0 0,0 1 0 0 0,1-1 0 0 0,-1 1 0 0 0,1 0 0 0 0,0-1 0 0 0,-1 0 1 0 0,1 1-1 0 0,0-1 0 0 0,0 1 0 0 0,0-1 0 0 0,0 1 0 0 0,0-1 0 0 0,0 1 0 0 0,1-1 0 0 0,-1 1 0 0 0,0-1 0 0 0,1 0 85 0 0,16-42-11674 0 0,-10 36 411 0 0</inkml:trace>
  <inkml:trace contextRef="#ctx0" brushRef="#br0" timeOffset="-104816.291">4249 115 16115 0 0,'0'0'1090'0'0,"0"0"17"0"0,0 0 189 0 0,0 0 112 0 0,0 0-58 0 0,0 0-179 0 0,0 0-244 0 0,0 0-219 0 0,0 0-156 0 0,1 34-118 0 0,2 109-128 0 0,-2-61 93 0 0,2-30-281 0 0,-3-1 1 0 0,-2 1 0 0 0,-3-1 0 0 0,-6 29-119 0 0,-24 96-570 0 0,31-142-2914 0 0,18-39-3944 0 0,-10 2 1427 0 0,0 0-3854 0 0</inkml:trace>
  <inkml:trace contextRef="#ctx0" brushRef="#br0" timeOffset="-104450.777">4428 778 5713 0 0,'0'0'3068'0'0,"0"0"-347"0"0,0 0-140 0 0,0 0-226 0 0,0 0-342 0 0,0 0-337 0 0,0 0-269 0 0,0 0-196 0 0,31 8-170 0 0,99 27-160 0 0,-54-30 416 0 0,-68-6-1220 0 0,1 0 0 0 0,-1-1 0 0 0,0 0 0 0 0,0 0 0 0 0,-1 0 0 0 0,1-1 0 0 0,0 0 0 0 0,-1-1 0 0 0,0 0 0 0 0,0 0 0 0 0,0 0 0 0 0,0-1 0 0 0,0 0 0 0 0,-1 0 0 0 0,0-1 0 0 0,0 0 0 0 0,-1 0 0 0 0,0 0 0 0 0,0-1 0 0 0,0 1 0 0 0,0-1 0 0 0,-1-1-1 0 0,-1 1 1 0 0,1 0 0 0 0,-1-1 0 0 0,0 0 0 0 0,-1 0 0 0 0,2-6-77 0 0,-4 9-25 0 0,-1 1 0 0 0,1 0-1 0 0,-1 0 1 0 0,0 0 0 0 0,0 0-1 0 0,0 0 1 0 0,-1 0 0 0 0,1 0-1 0 0,-1 0 1 0 0,0 0 0 0 0,0 0-1 0 0,0 1 1 0 0,-1-1 0 0 0,1 1-1 0 0,-1 0 1 0 0,0 0 0 0 0,0 0-1 0 0,0 0 1 0 0,0 0 0 0 0,-1 0-1 0 0,1 1 1 0 0,-1 0 0 0 0,1 0-1 0 0,-1 0 1 0 0,0 0 0 0 0,0 0-1 0 0,0 1 1 0 0,0-1 0 0 0,0 1-1 0 0,0 0 1 0 0,0 1-1 0 0,0-1 1 0 0,0 1 0 0 0,-1-1-1 0 0,-1 1 26 0 0,-5 1-28 0 0,-1-1 0 0 0,0 1 0 0 0,1 1-1 0 0,-1 0 1 0 0,1 0 0 0 0,0 2-1 0 0,0-1 1 0 0,0 1 0 0 0,0 1-1 0 0,0 0 1 0 0,1 0 0 0 0,0 1 0 0 0,0 0-1 0 0,1 1 1 0 0,-1 0 0 0 0,1 1-1 0 0,1 0 1 0 0,0 0 0 0 0,0 1-1 0 0,0 0 1 0 0,1 0 0 0 0,1 1 0 0 0,-1-1-1 0 0,2 2 1 0 0,-1-1 0 0 0,1 1-1 0 0,-2 7 29 0 0,6-13-10 0 0,0 1-1 0 0,0-1 0 0 0,1 1 0 0 0,0 0 0 0 0,0-1 1 0 0,0 1-1 0 0,0 0 0 0 0,1-1 0 0 0,0 1 1 0 0,1 0-1 0 0,-1-1 0 0 0,1 0 0 0 0,0 1 1 0 0,0-1-1 0 0,0 0 0 0 0,1 0 0 0 0,0 0 1 0 0,0 0-1 0 0,0-1 0 0 0,1 1 0 0 0,-1-1 0 0 0,1 0 1 0 0,0 0-1 0 0,0 0 0 0 0,2 1 11 0 0,9 7-133 0 0,-1-1 1 0 0,2-1-1 0 0,-1 0 1 0 0,1-1-1 0 0,1-1 0 0 0,0 0 1 0 0,5 0 132 0 0,69 22-1918 0 0,-20-7-3137 0 0,-26-6-4432 0 0,-35-12 676 0 0</inkml:trace>
  <inkml:trace contextRef="#ctx0" brushRef="#br0" timeOffset="-103564.959">1 1485 10098 0 0,'0'0'2175'0'0,"0"0"-553"0"0,0 0-264 0 0,0 0-6 0 0,0 0-35 0 0,0 0-95 0 0,0 0-118 0 0,0 0-106 0 0,0 0-59 0 0,0 0-71 0 0,0 0-85 0 0,32-9-71 0 0,107-27-95 0 0,62 7 754 0 0,66 10 235 0 0,137 13-1606 0 0,-33 1 305 0 0,744-35 261 0 0,-565 22 11 0 0,-342 16-284 0 0,335 11 148 0 0,-39 2 206 0 0,-248-33-465 0 0,88 0 136 0 0,-278 33-306 0 0,-52-7 126 0 0,-14-2-3591 0 0,-10-1-7651 0 0,6-1-919 0 0</inkml:trace>
  <inkml:trace contextRef="#ctx0" brushRef="#br0" timeOffset="-97131.008">2738 4099 3177 0 0,'0'0'835'0'0,"0"0"-69"0"0,0 0 101 0 0,0 0 279 0 0,0 0 291 0 0,0 0 145 0 0,0 0-86 0 0,0 0-241 0 0,0 0-216 0 0,0 0-191 0 0,0 0-126 0 0,-5-6-105 0 0,-18-16-93 0 0,22 21-416 0 0,-1 0 0 0 0,1 0 0 0 0,-1 1 0 0 0,1-1 0 0 0,-1 0-1 0 0,0 1 1 0 0,1-1 0 0 0,-1 1 0 0 0,0 0 0 0 0,0-1 0 0 0,1 1 0 0 0,-1 0-1 0 0,0 0 1 0 0,1 0 0 0 0,-1 0 0 0 0,0 1 0 0 0,0-1 0 0 0,1 0-1 0 0,-1 1 1 0 0,0-1 0 0 0,1 1 0 0 0,-1-1 0 0 0,0 1 0 0 0,1 0-1 0 0,-1 0 1 0 0,1 0 0 0 0,0 0 0 0 0,-1 0 0 0 0,0 0-108 0 0,-2 2 140 0 0,-15 9 237 0 0,0 0-1 0 0,1 2 1 0 0,1 0 0 0 0,0 1 0 0 0,1 1-1 0 0,1 1 1 0 0,0 0 0 0 0,-4 7-377 0 0,-4 3 299 0 0,13-12-112 0 0,0 0 0 0 0,0 1 0 0 0,2-1 0 0 0,0 2 1 0 0,1-1-1 0 0,1 1 0 0 0,0 0 0 0 0,1 1 0 0 0,1-1 1 0 0,0 1-1 0 0,2 0 0 0 0,0 0 0 0 0,1 15-187 0 0,-5 16 360 0 0,-1 109 367 0 0,34-62-207 0 0,-20-82-421 0 0,0 0-1 0 0,0-1 0 0 0,2 1 1 0 0,0-2-1 0 0,0 1 1 0 0,1-1-1 0 0,0-1 0 0 0,5 3-98 0 0,89 57 727 0 0,4-34 96 0 0,121 7-40 0 0,-218-43-727 0 0,-1-1 1 0 0,0 0 0 0 0,1-1-1 0 0,-1 0 1 0 0,1-1 0 0 0,-1 0 0 0 0,0 0-1 0 0,0-1 1 0 0,0 0 0 0 0,0-1-1 0 0,-1 0 1 0 0,6-4-57 0 0,55-40 273 0 0,-17-19-31 0 0,54-161-96 0 0,-99 211-128 0 0,-2 1 1 0 0,0-1-1 0 0,0 0 0 0 0,-2-1 0 0 0,0 1 0 0 0,-1-1 0 0 0,-1 0 0 0 0,-1 1 0 0 0,0-1 0 0 0,-1 0 0 0 0,-1 0 1 0 0,-1 0-1 0 0,0 0 0 0 0,-2-2-18 0 0,-6-10 3 0 0,-2 0 0 0 0,0 1 1 0 0,-2 0-1 0 0,-2 1 0 0 0,0 1 1 0 0,-2 0-1 0 0,-1 2 0 0 0,-10-12-3 0 0,-84-80-37 0 0,109 112 22 0 0,0 1 0 0 0,-1 0 0 0 0,0 0 0 0 0,0 0 0 0 0,0 0 0 0 0,0 1-1 0 0,0 0 1 0 0,-1 0 0 0 0,0 0 0 0 0,1 1 0 0 0,-1 0 0 0 0,0 0 0 0 0,0 0 0 0 0,0 1 0 0 0,0 0 0 0 0,-2 0 15 0 0,-81 8-386 0 0,-98 85-1587 0 0,169-83 1423 0 0,-11 8-3467 0 0,28-10-6970 0 0,1-7-375 0 0</inkml:trace>
  <inkml:trace contextRef="#ctx0" brushRef="#br0" timeOffset="-95246.652">3128 4993 0 0 0,'0'0'492'0'0,"0"0"227"0"0,0 0 148 0 0,0 0 108 0 0,0 0 48 0 0,0 0 65 0 0,0 0 80 0 0,0 0 16 0 0,0 0 67 0 0,0 0 5 0 0,0 0-3 0 0,-4-6 23 0 0,-12-18-34 0 0,31 37 8634 0 0,27 13-6494 0 0,23 18-2944 0 0,-34-16-62 0 0,-1 2-1 0 0,-2 2 1 0 0,-1 0 0 0 0,13 22-376 0 0,70 154 929 0 0,-63-107-671 0 0,24 9-2 0 0,33 35 68 0 0,47 38-76 0 0,-71-73-64 0 0,19 34-11 0 0,45 59 35 0 0,-63-78-164 0 0,-31-33 86 0 0,20 29-38 0 0,-41-77-84 0 0,-12-21 22 0 0,-3 6-34 0 0,38 35 35 0 0,19 12-23 0 0,-38-32 40 0 0,19 19-63 0 0,11 32-22 0 0,-48-62 68 0 0,-6-4-1187 0 0,-9-28 802 0 0,0-1-91 0 0,0 0-177 0 0,-5 2-3705 0 0,0-1-2601 0 0,4 0-5482 0 0</inkml:trace>
  <inkml:trace contextRef="#ctx0" brushRef="#br0" timeOffset="-93352.982">5117 7166 0 0 0,'0'0'960'0'0,"0"0"115"0"0,0 0 264 0 0,0 0 256 0 0,0 0 132 0 0,0 0-43 0 0,0 0-146 0 0,0 0-135 0 0,0 0-161 0 0,0 0-198 0 0,0 0-109 0 0,1-3-108 0 0,0 2-709 0 0,0 0 1 0 0,-1 0 0 0 0,1 0-1 0 0,-1 0 1 0 0,1 0 0 0 0,-1 0-1 0 0,0 0 1 0 0,1 1 0 0 0,-1-1 0 0 0,0 0-1 0 0,0 0 1 0 0,1 0 0 0 0,-1 0-1 0 0,0-1 1 0 0,0 1 0 0 0,0 0-1 0 0,0 0 1 0 0,0 0 0 0 0,-1 0-1 0 0,1 0 1 0 0,0 0 0 0 0,0 0 0 0 0,-1 0-1 0 0,1 1 1 0 0,0-1 0 0 0,-1 0-1 0 0,1 0 1 0 0,-1 0 0 0 0,1 0-1 0 0,-1 0 1 0 0,0 0 0 0 0,1 1-1 0 0,-1-1 1 0 0,0 0 0 0 0,0 1 0 0 0,0-1-119 0 0,-2-2 229 0 0,-1 1 0 0 0,0-1 0 0 0,0 1 0 0 0,0 0 0 0 0,0 0 0 0 0,0 1 0 0 0,-1-1 0 0 0,1 1 0 0 0,0 0 0 0 0,-1 0 0 0 0,1 0 0 0 0,-1 1 0 0 0,1 0 0 0 0,-1-1 0 0 0,1 2 0 0 0,-1-1 0 0 0,1 0 0 0 0,-1 1 0 0 0,1 0-229 0 0,-16-1 430 0 0,11 2-312 0 0,1-1 0 0 0,0 1 0 0 0,-1 0 1 0 0,1 1-1 0 0,0 0 0 0 0,0 1 1 0 0,1-1-1 0 0,-1 1 0 0 0,1 1 0 0 0,-1-1 1 0 0,2 1-1 0 0,-1 1 0 0 0,0-1 1 0 0,1 1-1 0 0,-3 4-118 0 0,-39 28 243 0 0,-40 37 383 0 0,14 36 394 0 0,72-105-967 0 0,-69 179 1168 0 0,65-158-1113 0 0,1 1 0 0 0,1 0 0 0 0,2 0 1 0 0,1 0-1 0 0,1 1 0 0 0,4 20-108 0 0,-1-33 51 0 0,1 0-1 0 0,1 0 1 0 0,1 0-1 0 0,0 0 1 0 0,1-1-1 0 0,0 0 1 0 0,1-1-1 0 0,1 0 1 0 0,1 0 0 0 0,5 6-51 0 0,43 69 324 0 0,50 14-38 0 0,-78-81-208 0 0,-21-15-43 0 0,-1-1 0 0 0,1 0 0 0 0,0 0 0 0 0,1-1 0 0 0,-1 0 0 0 0,1-1 0 0 0,0 0-1 0 0,0 0 1 0 0,7 1-35 0 0,-3-2 31 0 0,-1 0-1 0 0,1-1 0 0 0,0 0 0 0 0,0-1 0 0 0,0-1 0 0 0,0 0 1 0 0,0-1-1 0 0,0-1 0 0 0,0 0 0 0 0,-1 0 0 0 0,1-2 0 0 0,-1 1 0 0 0,1-2-30 0 0,92-57 279 0 0,-48-5-125 0 0,-43 46-127 0 0,-2-2 0 0 0,-1 1 1 0 0,0-2-1 0 0,-2 1 1 0 0,-1-1-1 0 0,0-1 0 0 0,-2 0 1 0 0,-1 0-1 0 0,0-9-27 0 0,0-24 16 0 0,-3 0 0 0 0,-2-1 0 0 0,-3 1-1 0 0,-3 0 1 0 0,-5-20-16 0 0,8 65 1 0 0,-1 0 1 0 0,0 1-1 0 0,-1 0 0 0 0,0 0 1 0 0,-1 0-1 0 0,0 0 0 0 0,-1 1 1 0 0,0 0-1 0 0,-1 0 0 0 0,0 0 1 0 0,-1 1-1 0 0,0 0 0 0 0,-1 0 1 0 0,0 1-1 0 0,-3-2-1 0 0,-4-2-3 0 0,8 6-12 0 0,0 0 0 0 0,0 1-1 0 0,0 0 1 0 0,0 1 0 0 0,-1-1 0 0 0,0 2 0 0 0,-1-1 0 0 0,1 1-1 0 0,-1 1 1 0 0,-2-1 15 0 0,-10-2-360 0 0,-1 2-1 0 0,0 0 0 0 0,0 1 0 0 0,-1 2 1 0 0,1 0-1 0 0,0 2 0 0 0,0 0 0 0 0,-3 2 361 0 0,0 8-3257 0 0,12-1-6206 0 0,11-6-2646 0 0</inkml:trace>
  <inkml:trace contextRef="#ctx0" brushRef="#br0" timeOffset="-91904.24">5001 7298 0 0 0,'0'0'371'0'0,"0"0"309"0"0,0 0 119 0 0,0 0 22 0 0,0 0 33 0 0,0 0 34 0 0,0 0 75 0 0,0 0 112 0 0,0 0 62 0 0,-7-14 16 0 0,-22-43-33 0 0,17 14 8044 0 0,34 32-7305 0 0,-11 6-1621 0 0,1 0-1 0 0,-1 0 0 0 0,1 1 0 0 0,0 1 0 0 0,0 0 0 0 0,1 1 0 0 0,-1 0 0 0 0,1 1 0 0 0,-1 0 0 0 0,1 1 0 0 0,-1 1 0 0 0,4 0-237 0 0,34 45 548 0 0,-32-23-384 0 0,57 93 544 0 0,-27-3-480 0 0,-27-62-722 0 0,-21-51 194 0 0,2 0-426 0 0,-2 0-3448 0 0,0 0-4497 0 0,0-3-1741 0 0</inkml:trace>
  <inkml:trace contextRef="#ctx0" brushRef="#br0" timeOffset="-89195.66">5041 7162 0 0 0,'0'0'2158'0'0,"0"0"-681"0"0,0 0-143 0 0,0 0 65 0 0,0 0 27 0 0,0 0 37 0 0,0 0-123 0 0,-32 29-212 0 0,-102 95-224 0 0,116-109-604 0 0,0 1 0 0 0,0 1-1 0 0,2 1 1 0 0,0 0 0 0 0,2 1-1 0 0,0 1 1 0 0,-11 20-300 0 0,22-36 55 0 0,0 0 0 0 0,1 1 0 0 0,0-1 0 0 0,0 0 0 0 0,0 1 0 0 0,0 0 0 0 0,1 0 0 0 0,-1-1 0 0 0,1 1 0 0 0,1 0 0 0 0,-1 0 0 0 0,1 0 0 0 0,0 0 0 0 0,0 0 0 0 0,0 0 0 0 0,0 0 0 0 0,1 0-55 0 0,3-2 40 0 0,-1-1-1 0 0,1 0 1 0 0,-1 0 0 0 0,1-1 0 0 0,0 1-1 0 0,0-1 1 0 0,0 1 0 0 0,-1-1 0 0 0,1-1-1 0 0,1 1 1 0 0,-1 0 0 0 0,0-1 0 0 0,0 0-1 0 0,0 0 1 0 0,0 0 0 0 0,0 0 0 0 0,0-1-1 0 0,0 0 1 0 0,0 0 0 0 0,2 0-40 0 0,94-56 292 0 0,77-65-360 0 0,-176 122 155 0 0,-1 0 110 0 0,0 0 67 0 0,-15 0-209 0 0,4 4-148 0 0,0 0-1 0 0,0 1 1 0 0,1 0 0 0 0,-1 1 0 0 0,1 0 0 0 0,1 0 0 0 0,-1 1 0 0 0,1 0 0 0 0,0 1 0 0 0,-1 2 93 0 0,-14 10-90 0 0,13-11 59 0 0,-95 96-202 0 0,106-105 217 0 0,-1 1-1 0 0,1-1 0 0 0,0 0 0 0 0,-1 1 1 0 0,1-1-1 0 0,-1 1 0 0 0,1-1 0 0 0,0 0 1 0 0,0 1-1 0 0,-1-1 0 0 0,1 1 0 0 0,0-1 1 0 0,0 1-1 0 0,-1-1 0 0 0,1 1 0 0 0,0-1 1 0 0,0 1-1 0 0,0-1 0 0 0,0 1 1 0 0,0 0-1 0 0,0-1 0 0 0,0 1 0 0 0,0-1 1 0 0,0 1-1 0 0,0-1 0 0 0,0 1 0 0 0,0-1 1 0 0,0 1-1 0 0,0-1 0 0 0,0 1 0 0 0,1-1 1 0 0,-1 1-1 0 0,0-1 0 0 0,0 1 0 0 0,1-1 1 0 0,-1 1-1 0 0,0-1 0 0 0,1 1 0 0 0,-1-1 1 0 0,0 0-1 0 0,1 1 0 0 0,-1-1 0 0 0,1 0 1 0 0,-1 1-1 0 0,1-1 0 0 0,-1 0 0 0 0,0 1 1 0 0,1-1-1 0 0,-1 0 0 0 0,1 0 0 0 0,-1 0 1 0 0,1 1-1 0 0,0-1 0 0 0,-1 0 0 0 0,1 0 1 0 0,-1 0-1 0 0,1 0 0 0 0,-1 0 0 0 0,1 0 1 0 0,-1 0-1 0 0,1 0 0 0 0,-1 0 0 0 0,1 0 1 0 0,-1-1-1 0 0,1 1 0 0 0,-1 0 0 0 0,1 0 1 0 0,0 0 16 0 0,38-11-117 0 0,127-110-416 0 0,-44 7-870 0 0,-122 114 1385 0 0,0-1 0 0 0,0 0 1 0 0,0 1-1 0 0,0-1 0 0 0,1 1 0 0 0,-1-1 1 0 0,0 1-1 0 0,0-1 0 0 0,0 0 0 0 0,0 1 0 0 0,0-1 1 0 0,-1 1-1 0 0,1-1 0 0 0,0 0 0 0 0,0 1 0 0 0,0-1 1 0 0,0 1-1 0 0,-1-1 0 0 0,1 1 0 0 0,0-1 1 0 0,0 1-1 0 0,-1-1 0 0 0,1 1 0 0 0,0-1 0 0 0,-1 1 1 0 0,1-1-1 0 0,-1 1 0 0 0,1-1 0 0 0,-1 1 0 0 0,1 0 1 0 0,-1-1-1 0 0,1 1 0 0 0,-1 0 0 0 0,1 0 0 0 0,-1-1 1 0 0,1 1-1 0 0,-1 0 0 0 0,1 0 0 0 0,-1 0 1 0 0,1-1-1 0 0,-1 1 0 0 0,0 0 0 0 0,1 0 0 0 0,-1 0 1 0 0,1 0-1 0 0,-1 0 0 0 0,0 0 0 0 0,1 0 0 0 0,-1 1 1 0 0,1-1-1 0 0,-1 0 0 0 0,1 0 0 0 0,-1 0 0 0 0,0 0 1 0 0,1 1-1 0 0,-1-1 0 0 0,1 0 0 0 0,-1 1 1 0 0,1-1-1 0 0,-1 0 0 0 0,1 1 0 0 0,0-1 0 0 0,-1 1 1 0 0,1-1-1 0 0,-1 1 18 0 0,-115 78-850 0 0,-113 134 2099 0 0,211-189-1078 0 0,41-15-112 0 0,-14-11 4 0 0,0 0-1 0 0,0-1 0 0 0,-1 0 0 0 0,1 0 1 0 0,-1-1-1 0 0,0 0 0 0 0,0-1 0 0 0,0 0 1 0 0,-1 0-1 0 0,1-1 0 0 0,-1 0 0 0 0,5-6-62 0 0,-3 6 32 0 0,54-45-8 0 0,-21 20 183 0 0,-3-1 0 0 0,0-3-1 0 0,28-34-206 0 0,-44 23 592 0 0,-52 46-460 0 0,-104 98-633 0 0,-109 153 341 0 0,149-148 859 0 0,94-103-696 0 0,-1 0 0 0 0,1 0 0 0 0,-1 0 1 0 0,0 0-1 0 0,1 1 0 0 0,-1-1 0 0 0,0 0 0 0 0,1 0 1 0 0,-1 0-1 0 0,0 0 0 0 0,1 1 0 0 0,-1-1 1 0 0,0 0-1 0 0,0 0 0 0 0,1 1 0 0 0,-1-1 0 0 0,0 0 1 0 0,0 1-1 0 0,1-1 0 0 0,-1 0 0 0 0,0 0 0 0 0,0 1 1 0 0,0-1-1 0 0,0 1 0 0 0,1-1 0 0 0,-1 0 1 0 0,0 1-1 0 0,0-1 0 0 0,0 0 0 0 0,0 1 0 0 0,0-1 1 0 0,0 0-1 0 0,0 1 0 0 0,0-1 0 0 0,0 1 0 0 0,0-1 1 0 0,0 0-1 0 0,0 1 0 0 0,0-1 0 0 0,-1 0 1 0 0,1 1-1 0 0,0-1 0 0 0,0 0 0 0 0,0 1 0 0 0,0-1 1 0 0,-1 0-1 0 0,1 1 0 0 0,0-1 0 0 0,0 0 0 0 0,-1 1 1 0 0,1-1-1 0 0,0 0 0 0 0,0 0 0 0 0,-1 1 1 0 0,1-1-1 0 0,0 0-3 0 0,32-13 367 0 0,74-69-309 0 0,-3-4 1 0 0,40-49-59 0 0,-77 72 84 0 0,-48 41 211 0 0,-17 20-2 0 0,-3 2-38 0 0,-67 40-312 0 0,57-31 58 0 0,-275 266-53 0 0,271-259 14 0 0,8-9 33 0 0,0 1-1 0 0,0-1 1 0 0,1 1 0 0 0,0 0-1 0 0,1 1 1 0 0,-1-1 0 0 0,2 1 0 0 0,-1 1-1 0 0,1-1 1 0 0,0 1 0 0 0,-2 9 5 0 0,35-11-292 0 0,80-52 646 0 0,-83 29-320 0 0,274-187-355 0 0,-255 170 355 0 0,49-42-47 0 0,-123 86-53 0 0,-259 262-408 0 0,209-192 556 0 0,31-16 318 0 0,78-65-754 0 0,89-89 567 0 0,-57 36-266 0 0,118-110 149 0 0,-149 128 350 0 0,-52 39-228 0 0,1 11-299 0 0,1 0 0 0 0,0 1 0 0 0,1 1 0 0 0,1 0-1 0 0,1 2 1 0 0,-4 5 81 0 0,-1 1-28 0 0,-16 18-32 0 0,2 2-1 0 0,2 1 1 0 0,2 2 0 0 0,-4 12 60 0 0,12 16 337 0 0,26-76-333 0 0,1 1-1 0 0,-1-1 1 0 0,0 0 0 0 0,1-1-1 0 0,-1 1 1 0 0,1 0 0 0 0,-1-1 0 0 0,1 1-1 0 0,-1-1 1 0 0,1 0 0 0 0,-1 0-1 0 0,1 0 1 0 0,-1 0 0 0 0,1 0-1 0 0,-1-1 1 0 0,1 1 0 0 0,-1-1 0 0 0,1 0-1 0 0,-1 1 1 0 0,0-1 0 0 0,1 0-1 0 0,-1 0 1 0 0,0-1 0 0 0,0 1-1 0 0,1 0 1 0 0,-1-1-4 0 0,253-162 75 0 0,-212 133-147 0 0,133-100-83 0 0,-199 142-188 0 0,-41 45 61 0 0,2 3-1 0 0,3 3 1 0 0,-17 25 282 0 0,51-58-34 0 0,-30 35 754 0 0,91-69 157 0 0,83-45-683 0 0,-106 49-540 0 0,-14 1 334 0 0,1-1-1 0 0,0 1 0 0 0,0 0 0 0 0,-1 0 0 0 0,1-1 1 0 0,0 1-1 0 0,0 0 0 0 0,-1-1 0 0 0,1 1 1 0 0,0 0-1 0 0,0-1 0 0 0,0 1 0 0 0,0 0 0 0 0,0-1 1 0 0,0 1-1 0 0,0 0 0 0 0,-1-1 0 0 0,1 1 0 0 0,0 0 1 0 0,0-1-1 0 0,0 1 0 0 0,0-1 0 0 0,1 1 1 0 0,-1 0-1 0 0,0-1 0 0 0,0 1 0 0 0,0 0 0 0 0,0-1 1 0 0,0 1-1 0 0,0 0 0 0 0,0-1 0 0 0,1 1 0 0 0,-1 0 1 0 0,0-1-1 0 0,0 1 0 0 0,0 0 0 0 0,1 0 1 0 0,-1-1-1 0 0,0 1 0 0 0,1 0 0 0 0,-1 0 0 0 0,0-1 1 0 0,0 1-1 0 0,1 0 0 0 0,-1 0 0 0 0,0 0 0 0 0,1 0 1 0 0,-1-1-1 0 0,0 1 0 0 0,1 0 0 0 0,-1 0 13 0 0,-7-9 155 0 0,1 0 0 0 0,-1-1 1 0 0,2 0-1 0 0,-1 0 0 0 0,1-1 0 0 0,1 1 0 0 0,0-1 0 0 0,0 0 0 0 0,1 0 0 0 0,1 0 0 0 0,0-1 0 0 0,0 1 0 0 0,1-1 1 0 0,0-5-157 0 0,-7-39 181 0 0,-93-365-1463 0 0,100 416 1307 0 0,0 0-1 0 0,0 0 1 0 0,-1 0-1 0 0,1 0 1 0 0,-1 0-1 0 0,0 1 1 0 0,-1-1-1 0 0,1 1 1 0 0,-1-1-1 0 0,0 1 1 0 0,0 0-1 0 0,0 0 1 0 0,0 0-1 0 0,-1 0 1 0 0,0 0-1 0 0,1 1 1 0 0,-1 0-1 0 0,-2-1-23 0 0,5 4-9 0 0,0 0 0 0 0,0 0 1 0 0,0 1-1 0 0,0-1 0 0 0,0 0 0 0 0,0 0 0 0 0,0 1 0 0 0,0-1 0 0 0,1 1 0 0 0,-1-1 0 0 0,0 1 0 0 0,0-1 1 0 0,0 1-1 0 0,0-1 0 0 0,1 1 0 0 0,-1 0 0 0 0,0 0 0 0 0,0-1 0 0 0,1 1 0 0 0,-1 0 0 0 0,1 0 0 0 0,-1 0 0 0 0,1 0 1 0 0,-1 0-1 0 0,1-1 0 0 0,-1 1 0 0 0,1 0 0 0 0,0 0 0 0 0,-1 0 0 0 0,1 0 0 0 0,0 0 0 0 0,0 0 0 0 0,0 0 1 0 0,0 1 8 0 0,-2 4-39 0 0,-15 58-147 0 0,4 0 0 0 0,1 2 0 0 0,4-1 0 0 0,3 1 0 0 0,2 0 0 0 0,4 0 0 0 0,3 7 186 0 0,-3 40-2222 0 0,8 74 295 0 0,-19-188 3376 0 0,6-5-1359 0 0,0-1 1 0 0,1 0 0 0 0,-1 0-1 0 0,1 0 1 0 0,1 0-1 0 0,-1 0 1 0 0,1-1 0 0 0,0 1-1 0 0,1-1 1 0 0,0 0 0 0 0,0 1-1 0 0,1-6-90 0 0,-4-16 269 0 0,-16-184 1347 0 0,12 76-1270 0 0,-17-104-53 0 0,25 240-292 0 0,1 0 0 0 0,-1 0 0 0 0,0 0 0 0 0,0 0 0 0 0,0 0 0 0 0,0 0 0 0 0,0 0 0 0 0,0 0 0 0 0,0-1 0 0 0,0 1 0 0 0,-1 0 0 0 0,1 0 0 0 0,0 0 0 0 0,-1 0 0 0 0,1 0 0 0 0,-1 0 0 0 0,1 0 0 0 0,-1 0 0 0 0,1 0 0 0 0,-1 0 0 0 0,0 0 0 0 0,0 1 0 0 0,1-1 0 0 0,-1 0 0 0 0,0 0 0 0 0,0 0 0 0 0,0 1 0 0 0,0-1 0 0 0,0 1 0 0 0,0-1 0 0 0,0 1-1 0 0,0-1 1 0 0,0 1 0 0 0,0-1 0 0 0,0 1 0 0 0,0 0 0 0 0,0 0 0 0 0,0-1 0 0 0,0 1 0 0 0,0 0 0 0 0,0 0 0 0 0,-1 0 0 0 0,1 0 0 0 0,0 0 0 0 0,0 0 0 0 0,0 1 0 0 0,0-1 0 0 0,0 0 0 0 0,0 1 0 0 0,0-1 0 0 0,0 0 0 0 0,0 1 0 0 0,-1 0-1 0 0,-47 94-932 0 0,38-61 810 0 0,2 0 0 0 0,2 1 1 0 0,0 0-1 0 0,3 0 0 0 0,1 1 0 0 0,1-1 1 0 0,3 13 121 0 0,-2-41-17 0 0,1 0-1 0 0,0-1 1 0 0,1 1 0 0 0,-1 0 0 0 0,1-1 0 0 0,0 1 0 0 0,1-1 0 0 0,0 1 0 0 0,0-1-1 0 0,0 0 1 0 0,1 0 0 0 0,0 0 0 0 0,0 0 0 0 0,0 0 0 0 0,1-1 0 0 0,0 1 0 0 0,0-1-1 0 0,0 0 1 0 0,1 0 0 0 0,0-1 0 0 0,0 1 0 0 0,0-1 0 0 0,0 0 0 0 0,1 0 0 0 0,-1-1-1 0 0,1 0 1 0 0,0 0 0 0 0,0 0 0 0 0,0-1 0 0 0,0 1 0 0 0,1-2 0 0 0,-1 1 17 0 0,-1-4 92 0 0,1 0 0 0 0,-1-1 0 0 0,0 1 0 0 0,-1-1 0 0 0,1-1 0 0 0,-1 1 1 0 0,1 0-1 0 0,-1-1 0 0 0,0 0 0 0 0,0 0 0 0 0,0 0 0 0 0,-1-1 0 0 0,0 1 1 0 0,1-1-1 0 0,-2 0 0 0 0,1 0 0 0 0,0 0 0 0 0,-1 0 0 0 0,0 0 0 0 0,0 0 0 0 0,-1-1 1 0 0,0 1-1 0 0,1-2-92 0 0,7-35 52 0 0,-2 0 0 0 0,-1-1 0 0 0,-3 1 0 0 0,-1-1 0 0 0,-2 0 0 0 0,-2-1-52 0 0,1-25-563 0 0,3-201-2576 0 0,-27 456 3309 0 0,13 167-23 0 0,25-261 251 0 0,-12-89-317 0 0,0 0 0 0 0,0 0 0 0 0,0 0 1 0 0,0 0-1 0 0,0-1 0 0 0,0 1 0 0 0,1 0 0 0 0,0-1 1 0 0,-1 1-1 0 0,1-1 0 0 0,0 0 0 0 0,0 1 0 0 0,0-1 1 0 0,1 0-1 0 0,-1 0 0 0 0,0 0 0 0 0,1-1 0 0 0,-1 1 1 0 0,1-1-1 0 0,0 1 0 0 0,0-1 0 0 0,-1 0 0 0 0,1 0 1 0 0,0 0-1 0 0,0 0 0 0 0,0-1 0 0 0,0 1 0 0 0,0-1 1 0 0,1 1-82 0 0,4-4 154 0 0,1-1 1 0 0,-1 1 0 0 0,1-2-1 0 0,-1 1 1 0 0,-1-1-1 0 0,1 0 1 0 0,-1 0 0 0 0,1-1-1 0 0,-1 0 1 0 0,-1 0-1 0 0,0-1 1 0 0,1 0 0 0 0,-2 0-1 0 0,1-1 1 0 0,-1 1 0 0 0,0-1-1 0 0,-1 0 1 0 0,0 0-1 0 0,0-1 1 0 0,-1 1 0 0 0,0-1-1 0 0,1-7-154 0 0,5-4 114 0 0,8-21-210 0 0,-2-2-1 0 0,-1 0 1 0 0,-3-1 0 0 0,-2 0 0 0 0,4-45 96 0 0,-11 81 23 0 0,0-9-374 0 0,-5 24-187 0 0,-42 120 125 0 0,42-117 425 0 0,-9 23-67 0 0,2 0-1 0 0,1 1 1 0 0,1 1 0 0 0,2-1-1 0 0,1 1 1 0 0,2 0-1 0 0,2 0 1 0 0,1 4 55 0 0,0-37-11 0 0,0 0 1 0 0,0 0-1 0 0,0 0 1 0 0,0 1-1 0 0,1-1 1 0 0,-1 0-1 0 0,1 0 0 0 0,0 0 1 0 0,-1 0-1 0 0,1 0 1 0 0,0 0-1 0 0,0 0 1 0 0,1 0-1 0 0,-1 0 1 0 0,0 0-1 0 0,0-1 0 0 0,1 1 1 0 0,-1 0-1 0 0,1-1 1 0 0,0 1-1 0 0,-1-1 1 0 0,1 0-1 0 0,0 0 1 0 0,0 1-1 0 0,0-1 0 0 0,0 0 1 0 0,0 0-1 0 0,0-1 1 0 0,0 1-1 0 0,0 0 1 0 0,0-1-1 0 0,0 1 1 0 0,1-1-1 0 0,-1 0 0 0 0,0 0 1 0 0,0 0-1 0 0,0 0 1 0 0,1 0-1 0 0,-1 0 1 0 0,0 0-1 0 0,1-1 11 0 0,81-39 569 0 0,-52 9-435 0 0,-2-1-1 0 0,-1-2 1 0 0,-1-1 0 0 0,-2-1 0 0 0,1-5-134 0 0,-13 21 14 0 0,2 4-13 0 0,-16 16 83 0 0,-1 5 191 0 0,-56 95 114 0 0,0-4-2042 0 0,38-25-6595 0 0,19-60-272 0 0</inkml:trace>
  <inkml:trace contextRef="#ctx0" brushRef="#br0" timeOffset="-86794.746">2475 4360 3441 0 0,'0'0'1084'0'0,"0"0"-52"0"0,0 0 8 0 0,0 0 170 0 0,0 0 154 0 0,0 0 25 0 0,0 0-70 0 0,0 0-157 0 0,0 0-196 0 0,0 0-218 0 0,0 0-226 0 0,-2-8-184 0 0,-1 0-298 0 0,-3-9 193 0 0,0 51 34 0 0,3-13-167 0 0,-3 34-6 0 0,-2 0 0 0 0,-3-1 1 0 0,-2 0-1 0 0,-2-1 0 0 0,-13 29-94 0 0,-5-37 518 0 0,36-69-484 0 0,90-214 256 0 0,9-7-384 0 0,-56 123 258 0 0,-46 121 28 0 0,0 1 67 0 0,0 0 16 0 0,-10 41-530 0 0,-49 472-521 0 0,49-438 772 0 0,18-77-224 0 0,58-100 276 0 0,-28 28-143 0 0,-3-3 1 0 0,-4 0-1 0 0,-3-2 0 0 0,14-71 95 0 0,-29 43 340 0 0,-25 111-102 0 0,-22 74-458 0 0,-12 63-1031 0 0,7 1 1 0 0,5 3-1 0 0,-6 91 1251 0 0,38-200 291 0 0,17-39 297 0 0,43-102 711 0 0,227-541 11 0 0,-259 566-380 0 0,-26 79-576 0 0,0 4-87 0 0,-52 150-413 0 0,-66 297-606 0 0,108-380 697 0 0,18-74-119 0 0,60-106 432 0 0,52-141-264 0 0,-82 151-18 0 0,-30 87-223 0 0,-130 403-1012 0 0,88-272 1737 0 0,45-122-425 0 0,6-19 91 0 0,-1 0 0 0 0,-2-1 0 0 0,0 0 1 0 0,-2-1-1 0 0,10-26-144 0 0,-5 12 64 0 0,82-170-218 0 0,-87 176 147 0 0,-12 33 19 0 0,0 0 1 0 0,-1 0-1 0 0,1 0 0 0 0,0 0 1 0 0,0 0-1 0 0,-1 0 0 0 0,1 0 0 0 0,0 0 1 0 0,-1 0-1 0 0,1 0 0 0 0,0 0 1 0 0,0-1-1 0 0,-1 1 0 0 0,1 0 1 0 0,0 0-1 0 0,0 0 0 0 0,0 0 1 0 0,-1 0-1 0 0,1-1 0 0 0,0 1 0 0 0,0 0 1 0 0,-1 0-13 0 0,-66 160-652 0 0,-35 145-619 0 0,95-272 1909 0 0,17-34-439 0 0,32-64 491 0 0,177-330 128 0 0,-222 423-120 0 0,-86 196-781 0 0,8 61-309 0 0,86-267 174 0 0,14-45 78 0 0,-18 26 161 0 0,204-351-484 0 0,-194 339 414 0 0,-12 22 96 0 0,-14 27 11 0 0,13-32-102 0 0,-78 191-16 0 0,64-137-268 0 0,16-57-71 0 0,33-36-10683 0 0,-24 26 5658 0 0</inkml:trace>
  <inkml:trace contextRef="#ctx0" brushRef="#br0" timeOffset="-86549.256">2937 4585 19764 0 0,'0'0'-1992'0'0,"0"0"-1729"0"0,0 0-816 0 0,0 0 56 0 0,0 0-552 0 0,0 0 5033 0 0</inkml:trace>
  <inkml:trace contextRef="#ctx0" brushRef="#br0" timeOffset="-85243.799">2977 4673 8394 0 0,'0'0'701'0'0,"0"0"-429"0"0,0 0-70 0 0,0 0 208 0 0,0 0 160 0 0,0 0 73 0 0,-24 31 17 0 0,-72 96-57 0 0,63-84 468 0 0,32-41-606 0 0,1-2-72 0 0,5-30 690 0 0,43-117 1252 0 0,-80 183-1957 0 0,-67 74-275 0 0,59-87 1013 0 0,40-23-937 0 0,0 0-141 0 0,3-11-319 0 0,92-80-410 0 0,-94 116 746 0 0,-85 148 513 0 0,71-140-724 0 0,32-40 29 0 0,103-105 96 0 0,-30 51-170 0 0,-62 46 242 0 0,-30 15 30 0 0,0 0 33 0 0,0 0 56 0 0,0 0 28 0 0,0 0 6 0 0,0 0-2 0 0,0 0-32 0 0,0 0-38 0 0,0 0-24 0 0,0 0-17 0 0,0 0-6 0 0,0 0 9 0 0,2-19-70 0 0,2-1 0 0 0,0 1 0 0 0,1 0 0 0 0,1 1 0 0 0,0-1 0 0 0,1 1 0 0 0,2 0 0 0 0,-1 1 0 0 0,11-14-14 0 0,3-21-333 0 0,-22 52 334 0 0,-6-7-59 0 0,4 6 40 0 0,0 0 15 0 0,0 0 0 0 0,0 0 0 0 0,-1 0 0 0 0,1 0 0 0 0,0 1 0 0 0,0-1-1 0 0,-1 1 1 0 0,1-1 0 0 0,0 1 0 0 0,-1 0 0 0 0,1 0 0 0 0,-1 0 0 0 0,1 0 0 0 0,0 0 0 0 0,-1 1 0 0 0,1-1 0 0 0,0 1 0 0 0,-1-1 0 0 0,1 1 0 0 0,0 0 0 0 0,0 0 0 0 0,-1 0 0 0 0,1 0 0 0 0,0 1 0 0 0,-1 0 3 0 0,-17 64-249 0 0,46-71-79 0 0,-8-16 361 0 0,-1-1 0 0 0,-1-1 0 0 0,-2 0 0 0 0,0-1 1 0 0,-1-1-1 0 0,-2 0 0 0 0,5-14-33 0 0,-13 30 25 0 0,-1-1 0 0 0,0 0 0 0 0,0 0 1 0 0,-1 0-1 0 0,0 0 0 0 0,-1 0 0 0 0,0 0 0 0 0,0 0 1 0 0,-1 0-1 0 0,-1-1-25 0 0,0 5 6 0 0,-1 1 1 0 0,-1-1-1 0 0,1 1 1 0 0,-1 0-1 0 0,0 0 0 0 0,0 0 1 0 0,0 0-1 0 0,-1 1 1 0 0,0 0-1 0 0,0 0 0 0 0,0 0 1 0 0,0 1-1 0 0,0-1 1 0 0,-1 1-1 0 0,0 0 0 0 0,1 1 1 0 0,-1 0-1 0 0,0 0 1 0 0,0 0-1 0 0,-1 0 0 0 0,1 1 1 0 0,0 0-1 0 0,0 0 1 0 0,-1 1-1 0 0,-3 0-6 0 0,7 3-25 0 0,1-1 0 0 0,-1 1 0 0 0,1 1 0 0 0,0-1 0 0 0,0 0 0 0 0,0 0 0 0 0,1 1 0 0 0,-1-1 0 0 0,1 1 0 0 0,-1 0-1 0 0,1-1 1 0 0,1 1 0 0 0,-1 0 0 0 0,0 0 0 0 0,1-1 0 0 0,0 1 0 0 0,0 0 0 0 0,0 0 25 0 0,-1-1-9 0 0,0 0 0 0 0,0 1 0 0 0,1-1-1 0 0,0 0 1 0 0,0 0 0 0 0,-1 1 0 0 0,2-1 0 0 0,-1 0-1 0 0,0 0 1 0 0,1 1 0 0 0,-1-1 0 0 0,1 0 0 0 0,0 0-1 0 0,0 0 1 0 0,1 0 0 0 0,-1 0 0 0 0,0 0 0 0 0,1 0-1 0 0,0 0 1 0 0,0-1 0 0 0,0 1 0 0 0,0 0 0 0 0,0-1 0 0 0,0 0-1 0 0,0 1 1 0 0,1-1 0 0 0,0 0 0 0 0,-1 0 0 0 0,1-1-1 0 0,0 1 1 0 0,0 0 0 0 0,0-1 0 0 0,0 0 0 0 0,0 0-1 0 0,0 0 1 0 0,0 0 0 0 0,0 0 0 0 0,1 0 9 0 0,89 2 81 0 0,-90-2-76 0 0,-1-1 0 0 0,0 0 0 0 0,0 1 0 0 0,0-1 0 0 0,0 1 0 0 0,0-1 0 0 0,0 1 0 0 0,0 0 0 0 0,0 0 0 0 0,0 0 0 0 0,0 0 0 0 0,0 0 0 0 0,-1 1 0 0 0,1-1 0 0 0,0 0 0 0 0,-1 1 0 0 0,1-1 0 0 0,-1 1 0 0 0,0 0 0 0 0,1-1 0 0 0,-1 1 0 0 0,0 0 0 0 0,0 0 0 0 0,0 0 0 0 0,0 0 0 0 0,0 0-1 0 0,-1 0 1 0 0,1 0 0 0 0,-1 0 0 0 0,1 0 0 0 0,-1 0 0 0 0,0 1-5 0 0,6 75 133 0 0,-6-65-121 0 0,-3 11 21 0 0,0 0-1 0 0,-1-1 1 0 0,-1 1-1 0 0,-2-1 1 0 0,0 0-1 0 0,-1-1 0 0 0,-9 16-32 0 0,-12 40 156 0 0,3-136-1287 0 0,27 56 1110 0 0,-1-1 0 0 0,0 0 0 0 0,1 1 1 0 0,0-1-1 0 0,0 1 0 0 0,0-1 0 0 0,0 1 0 0 0,0-1 0 0 0,0 1 0 0 0,0 0 1 0 0,1 0-1 0 0,-1-1 0 0 0,1 1 0 0 0,0 0 0 0 0,0 0 0 0 0,0 1 0 0 0,0-1 0 0 0,0 0 1 0 0,0 0-1 0 0,0 1 0 0 0,0 0 0 0 0,1-1 0 0 0,-1 1 0 0 0,0 0 0 0 0,1 0 1 0 0,-1 0-1 0 0,1 0 0 0 0,0 1 0 0 0,-1-1 0 0 0,1 1 0 0 0,-1 0 0 0 0,1-1 0 0 0,0 1 1 0 0,0 0 20 0 0,5 34 382 0 0,-8-29-385 0 0,0-1-1 0 0,0 1 1 0 0,0-1-1 0 0,0 1 1 0 0,-1-1 0 0 0,1 1-1 0 0,-1-1 1 0 0,-1 0-1 0 0,1 1 1 0 0,0-1-1 0 0,-1 0 1 0 0,0 0-1 0 0,0 0 1 0 0,0 0-1 0 0,-1 0 1 0 0,1 0 0 0 0,-1-1-1 0 0,0 1 1 0 0,0-1-1 0 0,0 0 1 0 0,0 0-1 0 0,-4 3 4 0 0,-2-6-1781 0 0,5 0-3080 0 0,3 0-5274 0 0</inkml:trace>
  <inkml:trace contextRef="#ctx0" brushRef="#br0" timeOffset="-81612.061">4296 6194 0 0 0,'0'0'367'0'0,"0"0"31"0"0,0 0 20 0 0,0 0-22 0 0,0 0 43 0 0,0 0 46 0 0,3-1 5 0 0,37-6 2512 0 0,-39 7-2848 0 0,-1 0 32 0 0,-3 20 2646 0 0,2-13 5507 0 0,-36 9-5119 0 0,19-11-2736 0 0,-44 14 441 0 0,-62 14 138 0 0,3-8-320 0 0,30-17-71 0 0,40 10-353 0 0,44-6-2114 0 0,17-2-8722 0 0,-8-10-911 0 0</inkml:trace>
  <inkml:trace contextRef="#ctx0" brushRef="#br0" timeOffset="-80191.322">4078 6024 0 0 0,'0'0'629'0'0,"0"0"428"0"0,0 0 194 0 0,0 0 38 0 0,0 0-30 0 0,0 0 63 0 0,0 0 14 0 0,0 0 28 0 0,0 0 19 0 0,0 0-104 0 0,0 0-108 0 0,0 0-101 0 0,-2-6-133 0 0,-6-21-97 0 0,13 15 7974 0 0,-5 13-8744 0 0,0 18 359 0 0,-19 275 1581 0 0,-1-199-1731 0 0,-4 17-78 0 0,15-13-25 0 0,13-92-403 0 0,-1-11-3216 0 0,0 1-1421 0 0,2-1-7062 0 0</inkml:trace>
  <inkml:trace contextRef="#ctx0" brushRef="#br0" timeOffset="-77646.288">3576 3996 1040 0 0,'0'0'936'0'0,"0"0"-55"0"0,0 0 211 0 0,0 0 397 0 0,0 0 300 0 0,0 0 58 0 0,0 0-165 0 0,0 0-257 0 0,0 0-218 0 0,0 0-139 0 0,0 0-77 0 0,6-3-68 0 0,162-101 5364 0 0,325-190-3480 0 0,-467 279-2772 0 0,-7 4-37 0 0,1 0 0 0 0,-1 2 0 0 0,1 0 0 0 0,1 1-1 0 0,0 1 1 0 0,0 0 0 0 0,15-1 2 0 0,-35 8-62 0 0,-1-1 1 0 0,1 1-1 0 0,0 0 0 0 0,0-1 1 0 0,0 1-1 0 0,-1 0 0 0 0,1 0 1 0 0,0-1-1 0 0,0 1 0 0 0,0 0 1 0 0,0 0-1 0 0,0 0 0 0 0,0 0 1 0 0,-1 0-1 0 0,1 0 0 0 0,0 0 1 0 0,0 1-1 0 0,0-1 0 0 0,0 0 1 0 0,0 0-1 0 0,-1 1 0 0 0,1-1 1 0 0,0 0-1 0 0,0 1 0 0 0,0-1 1 0 0,-1 1-1 0 0,1-1 0 0 0,0 1 1 0 0,-1-1-1 0 0,1 1 0 0 0,0 0 0 0 0,-1-1 1 0 0,1 1-1 0 0,-1 0 0 0 0,1 0 1 0 0,-1-1-1 0 0,1 1 0 0 0,-1 0 1 0 0,0 0-1 0 0,1-1 0 0 0,-1 1 1 0 0,0 1 61 0 0,-15 34-12666 0 0,14-35 12179 0 0,-5 11-9254 0 0</inkml:trace>
  <inkml:trace contextRef="#ctx0" brushRef="#br0" timeOffset="-76742.39">4454 5881 0 0 0,'0'0'0'0'0,"0"0"0"0"0,0 0 0 0 0,0 0 0 0 0,0 0 0 0 0,0 0 0 0 0,0 0 0 0 0,0 0 0 0 0,0 0 0 0 0</inkml:trace>
  <inkml:trace contextRef="#ctx0" brushRef="#br0" timeOffset="-75103.382">4454 5881 0 0 0,'14'21'0'0'0,"3"-13"25"0"0,-17-8 159 0 0,0 0 254 0 0,0 0 34 0 0,0 0-81 0 0,0 0-75 0 0,0 0-80 0 0,0 0-60 0 0,0 0-31 0 0,0 0-43 0 0,-14-4 348 0 0,6 5-387 0 0,-10-13-1050 0 0,-15 9 1879 0 0,32 3-864 0 0,1 0 3 0 0,0 0 2 0 0,0 0-18 0 0,0 0 2 0 0,2-1 9244 0 0,3 1-4582 0 0,22-7-3146 0 0,32-41 711 0 0,-8 6-1204 0 0,1 2 0 0 0,3 2 0 0 0,26-12-1040 0 0,-72 44 90 0 0,182-108 736 0 0,-42 30-438 0 0,-112 54-109 0 0,-13 22-214 0 0,28-22 162 0 0,-36 17-136 0 0,21-13-58 0 0,-5 4 30 0 0,-7 11-54 0 0,19-16 88 0 0,-43 27-109 0 0,-1 0 19 0 0,3 0-3 0 0,14-14 35 0 0,85-49 31 0 0,-68 48-79 0 0,-18 8 9 0 0,-15 7-13 0 0,-5 2-4402 0 0,2 0-578 0 0,2 1-3451 0 0</inkml:trace>
  <inkml:trace contextRef="#ctx0" brushRef="#br0" timeOffset="-73890.376">3699 3425 0 0 0,'0'0'467'0'0,"0"0"434"0"0,0 0 272 0 0,0 0 101 0 0,0 0 75 0 0,0 0 15 0 0,0 0-45 0 0,0 0-65 0 0,0 0-73 0 0,0 0-65 0 0,0 0-114 0 0,-1-6-153 0 0,-4-16-140 0 0,29 17 3678 0 0,-17 7-4003 0 0,1 0 0 0 0,-1 1 1 0 0,0 0-1 0 0,1 0 0 0 0,-1 1 0 0 0,-1 0 0 0 0,1 0 0 0 0,-1 1 0 0 0,1 0 0 0 0,-1 0 0 0 0,0 0 0 0 0,4 6-384 0 0,-7-8 151 0 0,52 54 662 0 0,-3 2 0 0 0,-2 2-1 0 0,-3 2 1 0 0,7 17-813 0 0,4 5 416 0 0,-27-42-261 0 0,8 10 90 0 0,-2 1-1 0 0,-3 2 1 0 0,-2 1 0 0 0,2 11-245 0 0,71 145 575 0 0,31 53 1 0 0,-39-83-225 0 0,17 6-107 0 0,17 35-44 0 0,-36-77-110 0 0,-8-25-48 0 0,22 37-13 0 0,-60-60-12 0 0,-34-88-230 0 0,-15-11 100 0 0,0 0-37 0 0,0 0-27 0 0,0 0-40 0 0,0 0-78 0 0,0 0-79 0 0,0 0-78 0 0,0 0-122 0 0,-11-38-5051 0 0,2 14-2900 0 0,7 12-2758 0 0</inkml:trace>
  <inkml:trace contextRef="#ctx0" brushRef="#br0" timeOffset="-73474.083">5094 5012 5521 0 0,'0'0'1031'0'0,"0"0"8"0"0,0 0 112 0 0,0 0 293 0 0,0 0 229 0 0,0 0 46 0 0,0 0-136 0 0,0 0-243 0 0,0 0-272 0 0,0 0-237 0 0,0 0-127 0 0,0 0-38 0 0,-12 0 2665 0 0,7 106 110 0 0,-17 52-2594 0 0,-61 267-214 0 0,77-349-3104 0 0,6-75 1541 0 0,0-1-237 0 0,0 0-282 0 0,0-3-2016 0 0,0 1-2770 0 0,0-4-4430 0 0</inkml:trace>
  <inkml:trace contextRef="#ctx0" brushRef="#br0" timeOffset="-72611.792">3981 3230 448 0 0,'0'0'886'0'0,"0"0"-32"0"0,0 0 83 0 0,0 0 223 0 0,0 0 211 0 0,0 0 128 0 0,0 0 3 0 0,0 0-136 0 0,0 0-193 0 0,0 0-180 0 0,0 0-129 0 0,0 0-82 0 0,0 0-62 0 0,-3 27 3426 0 0,13 276 571 0 0,-10 2-3494 0 0,-22-167-1028 0 0,18-109-358 0 0,4-29 83 0 0,12 3-2395 0 0,33-26-3343 0 0,-24 11-2338 0 0,-10 8 12 0 0</inkml:trace>
  <inkml:trace contextRef="#ctx0" brushRef="#br0" timeOffset="-72004.402">4638 3948 6313 0 0,'0'0'2300'0'0,"0"0"-679"0"0,0 0-214 0 0,0 0 59 0 0,0 0 65 0 0,0 0-67 0 0,0 0-174 0 0,0 0-243 0 0,0 0-215 0 0,0 0-145 0 0,0 0-119 0 0,0 0-58 0 0,-9-3 1234 0 0,26 32 276 0 0,161 280 638 0 0,-148-252-2447 0 0,-2 2 1 0 0,-3 1 0 0 0,8 33-212 0 0,-9 57 186 0 0,-24-150-198 0 0,0 0 11 0 0,0 0-12 0 0,0 0-10 0 0,0 0-6 0 0,0 0-23 0 0,0 0-18 0 0,0 0-31 0 0,0 0-36 0 0,0 0-63 0 0,0 0-46 0 0,0-27-3807 0 0,0-7-1366 0 0,0 12-3117 0 0,0 13-851 0 0</inkml:trace>
  <inkml:trace contextRef="#ctx0" brushRef="#br0" timeOffset="-71296.358">4583 4069 10826 0 0,'0'0'2119'0'0,"0"0"-821"0"0,0 0-246 0 0,0 0 86 0 0,0 0 111 0 0,0 0 28 0 0,0 0-108 0 0,0 0-167 0 0,0 0-199 0 0,0 0-183 0 0,0 0-128 0 0,0 0-83 0 0,0 0-17 0 0,-5-9-27 0 0,-10-30-21 0 0,38-2 406 0 0,-17 35-654 0 0,9-8 85 0 0,1 0 0 0 0,0 1 0 0 0,1 1 0 0 0,0 1 0 0 0,1 0 0 0 0,16-7-181 0 0,-16 9 63 0 0,0 0 0 0 0,0 1-1 0 0,1 1 1 0 0,0 1 0 0 0,0 1 0 0 0,1 0 0 0 0,0 1 0 0 0,-1 2-1 0 0,20-1-62 0 0,-36 2 0 0 0,0 0 0 0 0,1 1 0 0 0,-1 0-1 0 0,1-1 1 0 0,-1 2 0 0 0,0-1 0 0 0,1 0-1 0 0,-1 0 1 0 0,1 1 0 0 0,-1 0 0 0 0,0 0-1 0 0,1 0 1 0 0,-1 0 0 0 0,0 0 0 0 0,0 1 0 0 0,0 0-1 0 0,0-1 1 0 0,0 1 0 0 0,0 0 0 0 0,-1 0-1 0 0,1 0 1 0 0,-1 1 0 0 0,1-1 0 0 0,-1 1-1 0 0,0-1 1 0 0,0 1 0 0 0,0 0 0 0 0,0 0-1 0 0,0 0 1 0 0,-1 0 0 0 0,1 0 0 0 0,-1 0-1 0 0,0 0 1 0 0,0 1 0 0 0,0-1 0 0 0,0 0-1 0 0,-1 1 1 0 0,1 0 0 0 0,1 12 9 0 0,-1-1 0 0 0,-1 1 0 0 0,0 0 0 0 0,-1-1 0 0 0,-1 1-1 0 0,0-1 1 0 0,-1 0 0 0 0,-1 0 0 0 0,0 0 0 0 0,-1 0 0 0 0,0 0 0 0 0,-1-1 0 0 0,-1 0 0 0 0,-1 0-1 0 0,0-1 1 0 0,0 0 0 0 0,-1 0 0 0 0,-1-1 0 0 0,0 0 0 0 0,-1-1 0 0 0,-7 6-9 0 0,-13 5 72 0 0,31-22-64 0 0,0 0 0 0 0,0 0-3 0 0,0 0-13 0 0,21 14 178 0 0,139 61 1425 0 0,-51-10-541 0 0,-60-38-820 0 0,-29-9-1436 0 0,-16-9-2140 0 0,-3 0-3998 0 0,-1-5-4423 0 0</inkml:trace>
  <inkml:trace contextRef="#ctx0" brushRef="#br0" timeOffset="-69706.257">3489 6698 0 0 0,'0'0'636'0'0,"0"0"536"0"0,0 0 170 0 0,0 0 29 0 0,0 0 12 0 0,0 0 17 0 0,0 0-46 0 0,0 0-93 0 0,0 0-115 0 0,0 0-138 0 0,0 0-102 0 0,2-1-54 0 0,7-4-29 0 0,-7 4-23 0 0,-2 1-3 0 0,0 0-42 0 0,0 0-72 0 0,0 0-72 0 0,0 0-78 0 0,0 0-31 0 0,0 0-34 0 0,0 0-44 0 0,-4 14 2469 0 0,-121 119-1020 0 0,-38 22-843 0 0,59-85-293 0 0,54-26-589 0 0,27-26 48 0 0,-4 4 54 0 0,-14 0-61 0 0,41-22-195 0 0,41 11-5977 0 0,-32-8 504 0 0,-1-2-6115 0 0</inkml:trace>
  <inkml:trace contextRef="#ctx0" brushRef="#br0" timeOffset="-68213.369">4441 8340 0 0 0,'0'0'249'0'0,"0"0"686"0"0,0 0 195 0 0,0 0-7 0 0,0 0 29 0 0,0 0-42 0 0,0 0-33 0 0,0 0 23 0 0,0 0 11 0 0,0 0-29 0 0,0 0-41 0 0,1-7-75 0 0,6-30 1301 0 0,-3 38 6934 0 0,-11 5-9473 0 0,-46 31 1887 0 0,-120 129 296 0 0,22-23-963 0 0,120-121-609 0 0,31-22-263 0 0,-20 16 729 0 0,-63 27-699 0 0,44 1-9 0 0,37-54-3056 0 0,2 3-3666 0 0,0 6 1108 0 0,0-3-6166 0 0</inkml:trace>
  <inkml:trace contextRef="#ctx0" brushRef="#br0" timeOffset="-67100.667">3060 7195 0 0 0,'-37'-40'603'0'0,"30"33"-912"0"0,-20 0 13104 0 0,17 18-10782 0 0,7-7-1777 0 0,0 0 0 0 0,0 0 1 0 0,0-1-1 0 0,0 1 0 0 0,0-1 1 0 0,-1 0-1 0 0,0 0 0 0 0,0 0 0 0 0,0 0 1 0 0,0-1-1 0 0,0 1 0 0 0,0-1 1 0 0,0 0-1 0 0,-1-1 0 0 0,1 1 0 0 0,-1-1 1 0 0,1 1-1 0 0,-1-2 0 0 0,0 1 1 0 0,-3 0-237 0 0,-8 3 396 0 0,-112 64 1567 0 0,62-34-1180 0 0,60-33-1752 0 0,22-6-105 0 0,20-12-1997 0 0,-11 9-4449 0 0,-11 4-2816 0 0</inkml:trace>
  <inkml:trace contextRef="#ctx0" brushRef="#br0" timeOffset="-66118.674">2819 6882 4001 0 0,'0'0'913'0'0,"0"0"-59"0"0,0 0 163 0 0,0 0 342 0 0,0 0 315 0 0,0 0 150 0 0,0 0-148 0 0,0 0-307 0 0,0 0-342 0 0,0 0-283 0 0,0 0-158 0 0,0 0-53 0 0,-10-7 1981 0 0,149 128 2174 0 0,-82-75-4338 0 0,-2 3 1 0 0,-2 2 0 0 0,-2 2 0 0 0,-3 2-1 0 0,-2 3 1 0 0,-3 1 0 0 0,8 18-351 0 0,-32-50 93 0 0,110 158 123 0 0,-5-27 96 0 0,49 26 11 0 0,1-26 64 0 0,-84-36-141 0 0,25 47 3 0 0,11 11-17 0 0,-27-43-146 0 0,-88-120-366 0 0,-19-19-2571 0 0,-23-25-3836 0 0,15 6-2663 0 0,10 13-860 0 0</inkml:trace>
  <inkml:trace contextRef="#ctx0" brushRef="#br0" timeOffset="-61633.581">4189 8082 0 0 0,'0'0'372'0'0,"0"0"32"0"0,0 0-66 0 0,0 0-80 0 0,0 0-35 0 0,0 0-20 0 0,0 0 27 0 0,-1-3 60 0 0,0-3 96 0 0,-3-12 2670 0 0,2-2 4872 0 0,2 20-7001 0 0,2-7 4733 0 0,19 58-3417 0 0,-17-37-1938 0 0,-1-1-1 0 0,-1 1 1 0 0,0-1-1 0 0,-1 1 1 0 0,0 0-1 0 0,-1 0 1 0 0,-1 0-1 0 0,0-1 0 0 0,-1 1 1 0 0,-2 8-305 0 0,-3 57 341 0 0,-13 94-25 0 0,19 38 220 0 0,1-160-458 0 0,0-51-61 0 0,0 27 318 0 0,-16 20-570 0 0,6-27 225 0 0,7-33-2307 0 0,10-11-904 0 0,-1 8-5351 0 0,-4 9-2363 0 0</inkml:trace>
  <inkml:trace contextRef="#ctx0" brushRef="#br0" timeOffset="-60387.578">3075 6610 0 0 0,'0'0'231'0'0,"0"0"529"0"0,0 0 91 0 0,0 0-39 0 0,0 0-23 0 0,0 0-14 0 0,0 0 52 0 0,0 0 103 0 0,0 0 80 0 0,0 0 63 0 0,0 0 64 0 0,0 0-15 0 0,-8-5-38 0 0,-22-12-65 0 0,22 13-115 0 0,8 4-84 0 0,0 0-23 0 0,0 0 5 0 0,0 0 12 0 0,0 0-27 0 0,0 0-36 0 0,0 0-71 0 0,0 0-67 0 0,0 0-22 0 0,0 0-43 0 0,0 0-39 0 0,0 0-46 0 0,0 29 1951 0 0,13 82-1188 0 0,32 158-170 0 0,-40-233-901 0 0,-1 1 0 0 0,-2-1 0 0 0,-2 1 0 0 0,-1-1 0 0 0,-5 25-155 0 0,-7 5 179 0 0,-1 55 41 0 0,46-48-82 0 0,-20-57-1434 0 0,-12-16-79 0 0,0 0-1058 0 0,0 0-3069 0 0,0 0-6246 0 0</inkml:trace>
  <inkml:trace contextRef="#ctx0" brushRef="#br0" timeOffset="-59556.379">2808 7917 928 0 0,'0'0'1187'0'0,"0"0"135"0"0,0 0 158 0 0,0 0 134 0 0,0 0 110 0 0,0 0-28 0 0,0 0-65 0 0,0 0-80 0 0,0 0-118 0 0,0 0-130 0 0,0 0-150 0 0,0 0-200 0 0,0 0-168 0 0,-1-3-93 0 0,2 3-521 0 0,-1 0-1 0 0,0 0 1 0 0,0 0 0 0 0,1 0-1 0 0,-1 0 1 0 0,0-1 0 0 0,0 1-1 0 0,0 0 1 0 0,1 0 0 0 0,-1 0-1 0 0,0 0 1 0 0,0 0 0 0 0,0 0-1 0 0,1 0 1 0 0,-1 0 0 0 0,0-1-1 0 0,0 1 1 0 0,0 0 0 0 0,1 0-1 0 0,-1 0 1 0 0,0 0 0 0 0,0-1-1 0 0,0 1 1 0 0,0 0-171 0 0,16 20 1196 0 0,54 58 279 0 0,100 150-124 0 0,-140-187-1310 0 0,85 145 330 0 0,-93-126-244 0 0,-22-60-135 0 0,0 1 16 0 0,2 1 4 0 0,-2-1 12 0 0,0-1 4 0 0,0 0-38 0 0,0 0-8 0 0,0 0 31 0 0,0 0-14 0 0,0 0 22 0 0,0 0 20 0 0,0 0-9 0 0,0 0-20 0 0,0 0-22 0 0,-30-34-5139 0 0,12 19-4661 0 0,14 9-1204 0 0</inkml:trace>
  <inkml:trace contextRef="#ctx0" brushRef="#br0" timeOffset="-58620.313">2784 7935 2729 0 0,'0'0'2227'0'0,"0"0"-392"0"0,0 0-39 0 0,0 0 63 0 0,0 0 43 0 0,0 0-82 0 0,0 0-191 0 0,0 0-232 0 0,0 0-232 0 0,0 0-176 0 0,0 0-107 0 0,0 0-82 0 0,-10-15-52 0 0,-32-44-60 0 0,29 10 1850 0 0,14 44-2394 0 0,47-70 1128 0 0,-38 61-1191 0 0,0 0 0 0 0,1 1 0 0 0,1 0 0 0 0,0 1 0 0 0,0 0 0 0 0,1 0 0 0 0,1 2 0 0 0,0 0 0 0 0,0 0 0 0 0,1 2 0 0 0,1-1 0 0 0,-1 2 0 0 0,1 0 0 0 0,0 1 0 0 0,0 1 0 0 0,1 0 0 0 0,0 1 0 0 0,0 1 0 0 0,0 1 0 0 0,0 0 0 0 0,13 1-81 0 0,-26 2 3 0 0,1 0 1 0 0,-1 0 0 0 0,1 1 0 0 0,-1 0-1 0 0,0 0 1 0 0,0 0 0 0 0,1 0 0 0 0,-2 0-1 0 0,1 1 1 0 0,0 0 0 0 0,0 0-1 0 0,-1 0 1 0 0,1 0 0 0 0,-1 1 0 0 0,0-1-1 0 0,0 1 1 0 0,-1 0 0 0 0,1 0 0 0 0,-1 0-1 0 0,1 0 1 0 0,-1 0 0 0 0,-1 0 0 0 0,1 1-1 0 0,0-1 1 0 0,-1 1 0 0 0,0-1-1 0 0,0 1 1 0 0,0 0-4 0 0,7 133 68 0 0,-11-118-66 0 0,-1 0 0 0 0,-1 0 0 0 0,-1 0 0 0 0,-1-1 0 0 0,-1 0 1 0 0,0 0-1 0 0,-1-1 0 0 0,-1 0 0 0 0,-1 0 0 0 0,-13 15-2 0 0,19-26-1 0 0,-1 1 0 0 0,1 0-1 0 0,-2-1 1 0 0,1 0 0 0 0,-1-1 0 0 0,0 1 0 0 0,0-1-1 0 0,-1-1 1 0 0,0 1 0 0 0,0-1 0 0 0,-3 0 1 0 0,11-3 16 0 0,0 0 1 0 0,0 0-1 0 0,0 0 1 0 0,1 0-1 0 0,-1-1 0 0 0,0 1 1 0 0,1 0-1 0 0,-1 0 1 0 0,1 0-1 0 0,0-1 1 0 0,-1 1-1 0 0,1 0 1 0 0,0-1-1 0 0,0 1 0 0 0,0-1 1 0 0,0 1-1 0 0,1-1 1 0 0,-1 1-1 0 0,0-1 1 0 0,0 0-1 0 0,1 0 1 0 0,-1 0-1 0 0,1 0 0 0 0,-1 0 1 0 0,1 0-1 0 0,0 0 1 0 0,-1 0-1 0 0,1 0 1 0 0,0-1-1 0 0,-1 1 1 0 0,1-1-1 0 0,0 1 1 0 0,0-1-18 0 0,22 7 213 0 0,-1-2 0 0 0,1-1-1 0 0,0 0 1 0 0,0-2-1 0 0,0-1 1 0 0,0-1-1 0 0,0-1 1 0 0,0-1-212 0 0,38 1 153 0 0,-61 1-151 0 0,13-1 28 0 0,0 1 0 0 0,-1 0 0 0 0,1 1 0 0 0,0 1 0 0 0,0 0 0 0 0,-1 1 0 0 0,1 0 0 0 0,-1 1 0 0 0,5 3-30 0 0,44 19 83 0 0,-64-27-4011 0 0,-2-2-622 0 0,2 1-4350 0 0,-1 1-3902 0 0</inkml:trace>
  <inkml:trace contextRef="#ctx0" brushRef="#br0" timeOffset="-53856.695">4885 8668 0 0 0,'0'0'199'0'0,"0"0"408"0"0,0 0 99 0 0,0 0 33 0 0,0 0 1 0 0,0 0-57 0 0,0 0 7 0 0,0 0-28 0 0,0 0 85 0 0,0 0 135 0 0,-3 0 46 0 0,-5 1-519 0 0,2 1 2399 0 0,1-2 4325 0 0,5 0-6558 0 0,0 0-46 0 0,9-15 4452 0 0,26-6-5028 0 0,-20 13 484 0 0,6-5-317 0 0,-1 2 0 0 0,1 1 1 0 0,1 0-1 0 0,0 1 0 0 0,0 2 0 0 0,10-2-120 0 0,10 8 96 0 0,-42 1-120 0 0,0 1 4 0 0,0 5 62 0 0,0 1 0 0 0,-1-1 0 0 0,0 1 0 0 0,0-1 0 0 0,0 0-1 0 0,-1 0 1 0 0,0 0 0 0 0,0 0 0 0 0,-1 0 0 0 0,1 0 0 0 0,-1 0 0 0 0,0-1-1 0 0,-2 3-41 0 0,-3 5 26 0 0,-82 161 253 0 0,87-103-149 0 0,6-69-59 0 0,1 0-1 0 0,-1-1 1 0 0,1 0-1 0 0,0 0 1 0 0,0 0 0 0 0,0 0-1 0 0,-1-1 1 0 0,1 1-1 0 0,0-1 1 0 0,0 0-1 0 0,0 0 1 0 0,0-1-1 0 0,0 1 1 0 0,0-1-1 0 0,0 0 1 0 0,-1 0 0 0 0,1 0-1 0 0,0 0 1 0 0,-1-1-1 0 0,1 0-70 0 0,73-41 1170 0 0,-71 47-13565 0 0,-4-1 674 0 0</inkml:trace>
  <inkml:trace contextRef="#ctx0" brushRef="#br0" timeOffset="-52682.796">5691 7685 6577 0 0,'0'0'1598'0'0,"0"0"-274"0"0,0 0-87 0 0,0 0 40 0 0,0 0 128 0 0,0 0 50 0 0,0 0-154 0 0,0 0-189 0 0,0 0-213 0 0,0 0-185 0 0,0 0-73 0 0,0 0-10 0 0,0 0-10 0 0,-4 2-24 0 0,2-1-485 0 0,0 0 1 0 0,0 1 0 0 0,0 0 0 0 0,1-1 0 0 0,-1 1 0 0 0,1 0-1 0 0,-1 0 1 0 0,1 0 0 0 0,-1 0 0 0 0,1 0 0 0 0,0 0 0 0 0,0 0 0 0 0,0 0-1 0 0,0 0 1 0 0,1 1 0 0 0,-1-1 0 0 0,0 0 0 0 0,1 1 0 0 0,0-1-1 0 0,-1 0 1 0 0,1 1 0 0 0,0-1 0 0 0,0 1 0 0 0,1-1 0 0 0,-1 0 0 0 0,0 1-113 0 0,0 274 2519 0 0,-33-131-2190 0 0,31-220 1672 0 0,4 27-1943 0 0,2 0 1 0 0,2 0 0 0 0,2 0 0 0 0,2 1 0 0 0,2 0 0 0 0,9-17-59 0 0,16-23 172 0 0,-35 86-176 0 0,-1-1 1 0 0,1 1-1 0 0,0 0 1 0 0,0 0-1 0 0,0 0 1 0 0,0 0-1 0 0,0 0 1 0 0,0 0-1 0 0,-1 0 1 0 0,1 0-1 0 0,0 1 1 0 0,0-1-1 0 0,0 1 1 0 0,0-1-1 0 0,-1 1 1 0 0,1 0-1 0 0,0 0 1 0 0,-1 0-1 0 0,1 0 1 0 0,0 0-1 0 0,-1 0 0 0 0,1 0 1 0 0,-1 0-1 0 0,0 1 1 0 0,1-1-1 0 0,-1 1 1 0 0,0-1-1 0 0,0 1 1 0 0,0-1-1 0 0,0 1 1 0 0,0 0-1 0 0,0-1 1 0 0,-1 1-1 0 0,1 0 1 0 0,0 0-1 0 0,-1 0 4 0 0,2-1-1 0 0,13 23 20 0 0,0 0-1 0 0,-1 1 1 0 0,-2 0 0 0 0,0 1 0 0 0,-2 1-1 0 0,2 7-18 0 0,-1-2-41 0 0,16 41 47 0 0,0-110 310 0 0,108-270-170 0 0,-133 304-152 0 0,-1 0 0 0 0,1 0 0 0 0,0 1 0 0 0,0-1 0 0 0,0 0 0 0 0,0 1 1 0 0,1 0-1 0 0,-1-1 0 0 0,1 1 0 0 0,-1 0 0 0 0,1 0 0 0 0,0 1 0 0 0,0-1 0 0 0,0 0 1 0 0,0 1-1 0 0,0 0 0 0 0,0 0 0 0 0,0 0 0 0 0,0 0 0 0 0,1 0 0 0 0,-1 1 0 0 0,1-1 6 0 0,-2 3 4 0 0,1 0-1 0 0,0 0 0 0 0,-1 0 0 0 0,1 1 0 0 0,-1-1 0 0 0,0 1 0 0 0,1 0 0 0 0,-1-1 1 0 0,0 1-1 0 0,-1 0 0 0 0,1 0 0 0 0,-1 0 0 0 0,1 0 0 0 0,-1 1 0 0 0,0-1 0 0 0,0 0 1 0 0,0 0-1 0 0,0 1 0 0 0,-1 1-3 0 0,2 0 15 0 0,34 209 260 0 0,-25-120-193 0 0,0-53-2094 0 0,-18-48-683 0 0,-1 3-5214 0 0,5 1-4100 0 0</inkml:trace>
  <inkml:trace contextRef="#ctx0" brushRef="#br0" timeOffset="-43004.15">1591 5034 3145 0 0,'0'0'2439'0'0,"0"0"-773"0"0,0 0-285 0 0,0 0 106 0 0,0 0 96 0 0,0 0-83 0 0,0 0-269 0 0,0 0-329 0 0,0 0-257 0 0,0 0-104 0 0,0 0 13 0 0,6-26 2914 0 0,2-124 703 0 0,35-34-3036 0 0,4 114-684 0 0,-45 69-454 0 0,0 1 1 0 0,1-1-1 0 0,-1 1 0 0 0,0 0 1 0 0,1 0-1 0 0,-1 0 1 0 0,0 0-1 0 0,1 0 0 0 0,-1 1 1 0 0,0-1-1 0 0,1 0 1 0 0,-1 1-1 0 0,0 0 0 0 0,0 0 1 0 0,1 0-1 0 0,-1 0 1 0 0,0 0-1 0 0,0 0 0 0 0,0 0 1 0 0,0 1-1 0 0,-1-1 0 0 0,1 1 1 0 0,0-1-1 0 0,0 1 1 0 0,0 0 2 0 0,8 9 11 0 0,-1 0 0 0 0,0 0 1 0 0,0 1-1 0 0,-2 0 1 0 0,1 0-1 0 0,-1 1 0 0 0,-1 0 1 0 0,0 0-1 0 0,-1 1 0 0 0,-1-1 1 0 0,0 1-1 0 0,0 0 1 0 0,0 11-12 0 0,-2 4 68 0 0,-2-28-50 0 0,8-39 348 0 0,-2 4-356 0 0,2 1 1 0 0,1 0 0 0 0,1 0 0 0 0,2 1-1 0 0,1 0 1 0 0,2 1 0 0 0,1 1-1 0 0,1 0 1 0 0,10-12-11 0 0,-20 31 14 0 0,38-40-31 0 0,-12 84-63 0 0,48 194 269 0 0,-66-171-2212 0 0,-3-52-1745 0 0,-3-5-4616 0 0,-4-2-2557 0 0</inkml:trace>
  <inkml:trace contextRef="#ctx0" brushRef="#br0" timeOffset="-41463.819">2639 3270 6473 0 0,'0'0'1449'0'0,"0"0"-148"0"0,0 0 50 0 0,0 0 174 0 0,0 0 71 0 0,0 0-150 0 0,0 0-302 0 0,0 0-309 0 0,0 0-211 0 0,0 0-85 0 0,0 0-18 0 0,0 0-10 0 0,0 0-38 0 0,4 26 1662 0 0,23 129 530 0 0,-17 61-2048 0 0,0-127 854 0 0,-17-305-1300 0 0,-15 102-119 0 0,13 87-23 0 0,-12-7 50 0 0,-10-35-375 0 0,28 71 313 0 0,0 0-1 0 0,0 0 1 0 0,0 0-1 0 0,0 1 1 0 0,0-1-1 0 0,1 1 1 0 0,-1 0 0 0 0,1-1-1 0 0,-1 1 1 0 0,1 1-1 0 0,0-1 1 0 0,0 0-1 0 0,1 0 1 0 0,-1 1 0 0 0,1-1-1 0 0,-1 1 1 0 0,1-1-1 0 0,0 1 1 0 0,0 1-17 0 0,-48 108-10 0 0,116-179-1974 0 0,-64 64 1113 0 0,7-3 46 0 0,-8 6-2571 0 0,-1 1-3280 0 0,-1 2-1003 0 0</inkml:trace>
  <inkml:trace contextRef="#ctx0" brushRef="#br0" timeOffset="-41062.925">2479 3797 584 0 0,'0'0'1115'0'0,"0"0"76"0"0,0 0 173 0 0,0 0 154 0 0,0 0 16 0 0,0 0-126 0 0,0 0-181 0 0,0 0-175 0 0,0 0-145 0 0,0 0-96 0 0,0 0-64 0 0,0 0-3 0 0,2 3 3071 0 0,58-44 1048 0 0,-36 27-4406 0 0,1 0 1 0 0,0 1 0 0 0,1 2-1 0 0,0 1 1 0 0,1 1-1 0 0,17-4-457 0 0,48-2 211 0 0,-81-2-2179 0 0,-13 12-2135 0 0,0 0-3366 0 0,0 2 3000 0 0,1 0-3358 0 0</inkml:trace>
  <inkml:trace contextRef="#ctx0" brushRef="#br0" timeOffset="-30258.537">4710 6241 0 0 0,'0'0'914'0'0,"0"0"-214"0"0,0 0-7 0 0,0 0 167 0 0,0 0 281 0 0,0 0 198 0 0,0 0 34 0 0,0 0-126 0 0,0 0-245 0 0,0 0-212 0 0,0 0-96 0 0,3-3 4335 0 0,36 2 987 0 0,48-9-4124 0 0,46-12-793 0 0,74 22-216 0 0,-54 0-441 0 0,-50 14-260 0 0,364-14 637 0 0,2-3-407 0 0,-187-1-282 0 0,-281 4-141 0 0,-3 4 1134 0 0,-43-34-866 0 0,-37-10-227 0 0,1-4-13 0 0,46 7 151 0 0,25 85-261 0 0,5-4 105 0 0,-3 0 0 0 0,-2-1 0 0 0,-1-1 0 0 0,-8 16-12 0 0,-28 68 16 0 0,50-111 88 0 0,14-29 110 0 0,-4 2-206 0 0,196-154 172 0 0,-159 119-97 0 0,-50 43-2449 0 0,0 4-1336 0 0,0-1-3362 0 0,0 1-4572 0 0</inkml:trace>
  <inkml:trace contextRef="#ctx0" brushRef="#br0" timeOffset="-29427.748">6902 5873 7082 0 0,'0'0'3999'0'0,"0"0"-1674"0"0,0 0-565 0 0,0 0-46 0 0,0 0 27 0 0,0 0-84 0 0,0 0-232 0 0,0 0-344 0 0,0 0-349 0 0,0 0-256 0 0,0 0-172 0 0,0 0-76 0 0,0 0 28 0 0,4 1 75 0 0,39 36 1184 0 0,-41-34-1481 0 0,46 76 576 0 0,-4 3-1 0 0,-3 1 1 0 0,-3 2-1 0 0,-1 12-609 0 0,-24-63 78 0 0,26 50 114 0 0,-27-121 1152 0 0,-2-15-1306 0 0,2 1 0 0 0,3 1 0 0 0,2 0 0 0 0,2 1-1 0 0,2 1 1 0 0,2 1 0 0 0,25-36-38 0 0,-41 71-4 0 0,-1 0-1 0 0,0-1 0 0 0,-1 1 1 0 0,0-1-1 0 0,-1 0 0 0 0,-1-1 1 0 0,0 1-1 0 0,-1-1 0 0 0,0 1 1 0 0,-1-1-1 0 0,0 0 0 0 0,-1 0 1 0 0,-1 1-1 0 0,0-2 5 0 0,-10-2-261 0 0,11 23-5042 0 0,12 4-2187 0 0,-10-9 4533 0 0,0-1-8567 0 0</inkml:trace>
  <inkml:trace contextRef="#ctx0" brushRef="#br0" timeOffset="-28163.479">6805 5641 5897 0 0,'0'0'1897'0'0,"0"0"-46"0"0,0 0 88 0 0,0 0 132 0 0,0 0-25 0 0,0 0-222 0 0,0 0-350 0 0,0 0-341 0 0,0 0-217 0 0,0 0-154 0 0,0 0-74 0 0,0 0-30 0 0,0 0-40 0 0,7 8 3698 0 0,135-33-1753 0 0,212 9-2120 0 0,-197 9-192 0 0,-156 7-245 0 0,-1 0 37 0 0,0 0 2 0 0,0 0 7 0 0,0 0 2 0 0,0 0 14 0 0,0 0-4 0 0,0 0-23 0 0,-60-45 768 0 0,49 34-746 0 0,3 3-69 0 0,-92-116 20 0 0,75 84-215 0 0,66 33-9248 0 0,-21 9 239 0 0,-8-1-2938 0 0</inkml:trace>
  <inkml:trace contextRef="#ctx0" brushRef="#br0" timeOffset="-24153.419">6786 5119 0 0 0,'0'0'268'0'0,"0"0"539"0"0,0 0 178 0 0,0 0 46 0 0,0 0 91 0 0,0 0 74 0 0,0 0 58 0 0,0 0 61 0 0,0 0 6 0 0,0 0-24 0 0,-5-3-18 0 0,1 0-527 0 0,-8-4-708 0 0,0 5 7187 0 0,16 5-2551 0 0,18 9-3482 0 0,-10-9-913 0 0,0 0 0 0 0,1 0 0 0 0,-1-1 0 0 0,1-1 0 0 0,0 0 0 0 0,-1 0 0 0 0,1-1 0 0 0,12-2-285 0 0,12 1 281 0 0,290-6 694 0 0,-174 11-785 0 0,-134 10-846 0 0,-19-14 233 0 0,-11 3-14513 0 0,7 1 3133 0 0</inkml:trace>
  <inkml:trace contextRef="#ctx0" brushRef="#br0" timeOffset="-18456.628">2015 5067 0 0 0,'0'0'135'0'0,"0"0"151"0"0,0 0 26 0 0,0 0-7 0 0,4-1 27 0 0,1 1-3677 0 0,0-1 5268 0 0,-2 0 7255 0 0,-7 0-271 0 0,-6 1-7468 0 0,-4 3-1194 0 0,0-1-1 0 0,1 2 1 0 0,-1 0 0 0 0,1 0-1 0 0,0 1 1 0 0,0 1 0 0 0,1 0-1 0 0,0 1 1 0 0,0 1 0 0 0,0-1-1 0 0,1 2 1 0 0,-1 1-245 0 0,-14 7 325 0 0,5-2-188 0 0,1 1 1 0 0,1 1 0 0 0,1 0-1 0 0,0 1 1 0 0,1 1-1 0 0,1 1 1 0 0,1 1-1 0 0,1 0 1 0 0,1 0 0 0 0,-10 22-138 0 0,-85 241 1038 0 0,62-145-549 0 0,37-106-327 0 0,1 0 0 0 0,2 0 0 0 0,1 0 0 0 0,2 1 0 0 0,1 0 0 0 0,2 0 0 0 0,2 5-162 0 0,-2-10 298 0 0,0-28-280 0 0,3 7 1409 0 0,-3-9-1367 0 0,0 1 17 0 0,0 0-6 0 0,0 0 7 0 0,0 0 7 0 0,0 0-7 0 0,0 0 12 0 0,-2-18 231 0 0,-49-70-194 0 0,40 71-125 0 0,-1 1 0 0 0,0 0 0 0 0,-2 1 1 0 0,1 0-1 0 0,-2 1 0 0 0,0 1 0 0 0,-1 0 1 0 0,0 1-1 0 0,0 1 0 0 0,-2 0 0 0 0,1 1 1 0 0,-1 1-1 0 0,-1 1 0 0 0,1 1 0 0 0,-1 0 1 0 0,-12-2-3 0 0,-13-9 45 0 0,44 18-37 0 0,0 0-4 0 0,0 0-20 0 0,0 0 8 0 0,0 0 11 0 0,0 0-3 0 0,0 0 12 0 0,0 0-22 0 0,0 0-7 0 0,0 0-7 0 0,0 0-7 0 0,0 0 2 0 0,227-23 122 0 0,-153 12-49 0 0,224-25-56 0 0,-273 46 83 0 0,-25-9-40 0 0,0-1 9 0 0,0 0-35 0 0,0 0 3 0 0,0 0 7 0 0,0 0-17 0 0,0 0 22 0 0,0 0-8 0 0,-33 22 114 0 0,-87 74-122 0 0,78-62-2 0 0,30-26-2 0 0,0 1 1 0 0,1 0-1 0 0,0 1 1 0 0,0 1 0 0 0,1-1-1 0 0,1 1 1 0 0,0 1-1 0 0,-6 10 0 0 0,-14 7 19 0 0,26-25-1086 0 0,8 0-9695 0 0,0-1-969 0 0</inkml:trace>
  <inkml:trace contextRef="#ctx0" brushRef="#br0" timeOffset="-15990.525">5380 7302 2841 0 0,'0'0'1073'0'0,"0"0"-117"0"0,0 0 158 0 0,0 0 262 0 0,0 0 199 0 0,0 0-8 0 0,0 0-202 0 0,0 0-304 0 0,0 0-251 0 0,0 0-162 0 0,0 0-87 0 0,9-4 4392 0 0,31-44-1891 0 0,76-128-540 0 0,-78 112-2082 0 0,43-97 388 0 0,-48-8-101 0 0,-23 54 934 0 0,-31 67-1564 0 0,3 15-41 0 0,-1 11 299 0 0,19 22-359 0 0,0 0 16 0 0,0 0 12 0 0,0 0-2 0 0,0 0-24 0 0,0 0 11 0 0,0 0-2 0 0,0 0-13 0 0,0 0-8 0 0,0 0-24 0 0,0 0 13 0 0,0 0 8 0 0,0 0-22 0 0,0 0 6 0 0,0 0 3 0 0,0 0-12 0 0,0 0-1 0 0,0 0 2 0 0,0 7 48 0 0,0-1 1 0 0,-1 0 0 0 0,1 0-1 0 0,-1 1 1 0 0,0-1 0 0 0,-1 0-1 0 0,1 0 1 0 0,-1 0 0 0 0,0 0-1 0 0,-1 0 1 0 0,0-1 0 0 0,0 1-1 0 0,0-1 1 0 0,0 1 0 0 0,-1-1-1 0 0,0 0 1 0 0,0-1 0 0 0,0 1-1 0 0,0-1 1 0 0,-1 1 0 0 0,0-1-1 0 0,0-1 1 0 0,0 1-1 0 0,0-1 1 0 0,-4 2-8 0 0,-12 12 6 0 0,-91 79 70 0 0,116-94-81 0 0,0 1 1 0 0,1-1-1 0 0,0 1 1 0 0,0-1-1 0 0,-1-1 1 0 0,1 1-1 0 0,0-1 1 0 0,0 0-1 0 0,1 0 1 0 0,-1 0-1 0 0,0 0 1 0 0,0-1-1 0 0,0 0 1 0 0,0 0-1 0 0,1-1 5 0 0,30 0 31 0 0,-1 2 0 0 0,1 1 0 0 0,-1 1 0 0 0,0 3 1 0 0,0 0-1 0 0,2 3-31 0 0,100 50-2 0 0,-124-49 309 0 0,-20-16 589 0 0,-61-62-854 0 0,-75-151-42 0 0,138 213-890 0 0,-22-22 2383 0 0,15 23-5327 0 0,-1 3-6021 0 0,12 2-2481 0 0</inkml:trace>
  <inkml:trace contextRef="#ctx0" brushRef="#br0" timeOffset="-11469.007">7143 203 9402 0 0,'0'0'3701'0'0,"0"0"-1626"0"0,0 0-712 0 0,0 0-194 0 0,0 0-6 0 0,0 0 52 0 0,0 0-21 0 0,0 0-106 0 0,0 0-158 0 0,0 0-185 0 0,0 0-149 0 0,-2-18-112 0 0,-9-56-60 0 0,8 56-47 0 0,3 18-44 0 0,0 0-32 0 0,0 0-58 0 0,0 0-31 0 0,0 0-36 0 0,0 0-34 0 0,-2 104 1136 0 0,-13 340-539 0 0,10-94-779 0 0,5-344-166 0 0,-3 4 83 0 0,-3-7-2716 0 0,-4-29-5359 0 0,5 18 2622 0 0,3 1-5288 0 0</inkml:trace>
  <inkml:trace contextRef="#ctx0" brushRef="#br0" timeOffset="-11126.19">6633 196 11803 0 0,'0'0'1749'0'0,"0"0"-178"0"0,0 0-198 0 0,0 0-56 0 0,0 0-19 0 0,0 0-121 0 0,0 0-218 0 0,0 0-279 0 0,0 0-177 0 0,0 0-51 0 0,0 0 38 0 0,0 0 102 0 0,0 0 52 0 0,18-8 9 0 0,102-41 529 0 0,18 4 215 0 0,-75 22-1063 0 0,1 3 0 0 0,1 2 0 0 0,62-7-334 0 0,9 18 23 0 0,-135 7-164 0 0,0 1 1 0 0,0-1-1 0 0,-1 1 0 0 0,1 0 1 0 0,0-1-1 0 0,0 1 1 0 0,0 0-1 0 0,0 0 0 0 0,-1-1 1 0 0,1 1-1 0 0,0 0 1 0 0,-1 0-1 0 0,1 0 0 0 0,-1 0 1 0 0,1 0-1 0 0,-1 0 1 0 0,1 0-1 0 0,-1 0 0 0 0,0 0 1 0 0,1 0-1 0 0,-1 0 1 0 0,0 0-1 0 0,0 0 1 0 0,0 0-1 0 0,0 1 0 0 0,0-1 1 0 0,0 0-1 0 0,0 0 1 0 0,0 0-1 0 0,0 0 0 0 0,-1 0 1 0 0,1 0-1 0 0,0 0 1 0 0,-1 0-1 0 0,1 0 0 0 0,-1 1 141 0 0,-6 24-10499 0 0,5-21-549 0 0</inkml:trace>
  <inkml:trace contextRef="#ctx0" brushRef="#br0" timeOffset="-10461.447">7515 715 12723 0 0,'0'0'1751'0'0,"0"0"-276"0"0,0 0-104 0 0,0 0 58 0 0,0 0-32 0 0,0 0-142 0 0,0 0-173 0 0,0 0-196 0 0,0 0-195 0 0,0 0-124 0 0,0 0-109 0 0,0 0-98 0 0,0 0-89 0 0,-2-13-65 0 0,1 4-190 0 0,-7-29 133 0 0,5 77 210 0 0,2-13-234 0 0,0-17-100 0 0,0-1 0 0 0,0 1 0 0 0,0 0 0 0 0,2-1 0 0 0,-1 1 0 0 0,1 0 0 0 0,0-1 0 0 0,0 1 0 0 0,1-1 0 0 0,1 1 0 0 0,-1-1 0 0 0,1 0 0 0 0,1 0 0 0 0,-1 0 0 0 0,1-1 0 0 0,1 1 0 0 0,-1-1 0 0 0,1 0 0 0 0,1 0 0 0 0,4 5-25 0 0,53 3 814 0 0,-13-52-152 0 0,23-29-486 0 0,-63 58-150 0 0,-10 7-34 0 0,1 0 0 0 0,0-1 1 0 0,-1 1-1 0 0,1 1 0 0 0,0-1 0 0 0,-1 0 0 0 0,1 0 0 0 0,0 0 0 0 0,0 0 0 0 0,0 0 0 0 0,0 1 0 0 0,0-1 0 0 0,0 0 0 0 0,0 1 0 0 0,0-1 0 0 0,0 1 0 0 0,0-1 0 0 0,0 1 0 0 0,0-1 0 0 0,0 1 0 0 0,1 0 0 0 0,-1 0 0 0 0,0-1 0 0 0,0 1 1 0 0,0 0-1 0 0,1 0 0 0 0,-1 0 0 0 0,0 0 0 0 0,0 1 0 0 0,0-1 0 0 0,0 0 0 0 0,1 0 0 0 0,-1 1 0 0 0,0-1 0 0 0,0 1 0 0 0,0-1 0 0 0,0 1 0 0 0,0-1 0 0 0,0 1 0 0 0,0 0 0 0 0,0-1 0 0 0,0 1 0 0 0,0 0 0 0 0,0 0 0 0 0,0 0 8 0 0,4 6 3 0 0,0-1-1 0 0,1 0 1 0 0,0 0-1 0 0,-1 0 1 0 0,2-1-1 0 0,-1 0 0 0 0,1 0 1 0 0,0-1-1 0 0,0 0 1 0 0,0 0-1 0 0,0 0 1 0 0,1-1-1 0 0,-1 0 0 0 0,1-1 1 0 0,0 0-1 0 0,0 0 1 0 0,0 0-1 0 0,0-1 0 0 0,0 0 1 0 0,0-1-1 0 0,1 0 1 0 0,2 0-3 0 0,-5-1 41 0 0,1 0-1 0 0,-1-1 1 0 0,0 0 0 0 0,1 0 0 0 0,-1 0-1 0 0,0-1 1 0 0,0 1 0 0 0,0-2 0 0 0,-1 1-1 0 0,1-1 1 0 0,-1 1 0 0 0,0-1 0 0 0,0-1-1 0 0,0 1 1 0 0,0-1 0 0 0,-1 0 0 0 0,1 0-1 0 0,-2 0 1 0 0,1-1 0 0 0,0 1 0 0 0,-1-1 0 0 0,0 0-1 0 0,0 0 1 0 0,-1 0 0 0 0,0 0 0 0 0,2-7-41 0 0,4-4 97 0 0,-5 11-82 0 0,-1-1-1 0 0,0 1 1 0 0,0-1-1 0 0,0 1 0 0 0,-1-1 1 0 0,0 0-1 0 0,-1 1 1 0 0,1-1-1 0 0,-1 0 0 0 0,-1 0 1 0 0,1 0-1 0 0,-1 1 1 0 0,0-1-1 0 0,-1 0 0 0 0,-1-4-14 0 0,3 30-10519 0 0,4-12 4684 0 0,2-3-5469 0 0</inkml:trace>
  <inkml:trace contextRef="#ctx0" brushRef="#br0" timeOffset="-10174.573">8423 686 14195 0 0,'0'0'1856'0'0,"0"0"-413"0"0,0 0-234 0 0,0 0-138 0 0,0 0-142 0 0,0 0-159 0 0,0 0-133 0 0,0 0-126 0 0,0 0-99 0 0,0 0-75 0 0,0 0-63 0 0,0 0-50 0 0,0 0-24 0 0,-13 30-41 0 0,-37 95-19 0 0,49-124-135 0 0,0-1 1 0 0,0 1 0 0 0,0 0 0 0 0,0 0 0 0 0,1 0 0 0 0,-1 0 0 0 0,0 0 0 0 0,0 0 0 0 0,1 0 0 0 0,-1 0-1 0 0,1 0 1 0 0,-1 0 0 0 0,1 0 0 0 0,-1 0 0 0 0,1 0 0 0 0,0 0 0 0 0,0 1 0 0 0,-1-1 0 0 0,1 0 0 0 0,0 0 0 0 0,0 0-1 0 0,0 1 1 0 0,0-1 0 0 0,0 0 0 0 0,1 0 0 0 0,-1 0 0 0 0,0 0 0 0 0,0 1 0 0 0,1-1 0 0 0,-1 0 0 0 0,1 0-1 0 0,-1 0 1 0 0,1 0 0 0 0,-1 0 0 0 0,1 0 0 0 0,0 0 0 0 0,0 0 0 0 0,-1 0 0 0 0,1 0 0 0 0,0 0 0 0 0,0-1 0 0 0,0 1-1 0 0,0 0-5 0 0,3 1 80 0 0,0 0 9 0 0,-1 0 0 0 0,1 0 0 0 0,-1-1 0 0 0,1 1 0 0 0,-1-1 0 0 0,1 0 0 0 0,0 0 0 0 0,-1 0 0 0 0,1 0 0 0 0,0-1 1 0 0,0 0-1 0 0,0 0 0 0 0,0 0 0 0 0,-1 0 0 0 0,1 0 0 0 0,0-1 0 0 0,0 1 0 0 0,0-1 0 0 0,-1 0 0 0 0,1 0 0 0 0,0-1 0 0 0,-1 1 0 0 0,1-1 0 0 0,-1 0 0 0 0,0 0 0 0 0,0 0 0 0 0,1 0 0 0 0,-1 0 1 0 0,0-1-1 0 0,-1 0 0 0 0,1 1 0 0 0,0-1 0 0 0,-1 0 0 0 0,0 0 0 0 0,1-1-89 0 0,4-5 124 0 0,-1 1 0 0 0,1-1 0 0 0,-2-1 0 0 0,1 1 0 0 0,-2-1 1 0 0,1 0-1 0 0,-1 0 0 0 0,0 0 0 0 0,-1-1 0 0 0,-1 1 0 0 0,0-1 0 0 0,0-1-124 0 0,-1 6 17 0 0,0 0 1 0 0,-1-1-1 0 0,0 1 0 0 0,0 0 0 0 0,-1-1 0 0 0,0 1 1 0 0,0-1-1 0 0,0 1 0 0 0,-1 0 0 0 0,0 0 0 0 0,0 0 1 0 0,0 0-1 0 0,-1 0 0 0 0,0 0 0 0 0,-2-3-17 0 0,3 7-115 0 0,0 0 0 0 0,0 0 0 0 0,-1 0 0 0 0,1 0 0 0 0,-1 0 0 0 0,1 1-1 0 0,-1-1 1 0 0,1 1 0 0 0,-1 0 0 0 0,0-1 0 0 0,0 1 0 0 0,0 0 0 0 0,0 1 0 0 0,0-1-1 0 0,0 0 1 0 0,0 1 0 0 0,0 0 0 0 0,0 0 0 0 0,0 0 0 0 0,0 0 0 0 0,0 0 0 0 0,0 0-1 0 0,0 1 116 0 0,-28 10-3773 0 0,14 3-4371 0 0,7-3-4038 0 0</inkml:trace>
  <inkml:trace contextRef="#ctx0" brushRef="#br0" timeOffset="8637.365">3511 2140 9490 0 0,'0'0'1186'0'0,"0"0"-176"0"0,0 0 47 0 0,0 0 218 0 0,0 0 162 0 0,0 0-6 0 0,0 0-124 0 0,0 0-192 0 0,0 0-187 0 0,0 0-152 0 0,0 0-135 0 0,0 0-100 0 0,0 0-66 0 0,-34 11-44 0 0,-106 36-19 0 0,65-9 367 0 0,66-32-696 0 0,1 0 1 0 0,0 1-1 0 0,0 0 1 0 0,1 1 0 0 0,0-1-1 0 0,0 1 1 0 0,1 1 0 0 0,0-1-1 0 0,0 1 1 0 0,1 0 0 0 0,0 1-1 0 0,1-1 1 0 0,0 1 0 0 0,0 0-1 0 0,1 0 1 0 0,0 0 0 0 0,1 1-1 0 0,0-1 1 0 0,1 0 0 0 0,0 1-1 0 0,1-1 1 0 0,0 8-84 0 0,-1-14 32 0 0,0 1 1 0 0,0-1 0 0 0,1 1-1 0 0,0 0 1 0 0,-1 0-1 0 0,2-1 1 0 0,-1 1-1 0 0,0 0 1 0 0,1-1-1 0 0,0 1 1 0 0,0 0-1 0 0,1-1 1 0 0,-1 1-1 0 0,1-1 1 0 0,0 0 0 0 0,0 0-1 0 0,0 1 1 0 0,1-1-1 0 0,-1-1 1 0 0,1 1-1 0 0,0 0 1 0 0,0-1-1 0 0,1 1 1 0 0,-1-1-1 0 0,1 0 1 0 0,-1 0-1 0 0,1 0 1 0 0,0-1 0 0 0,0 1-1 0 0,0-1 1 0 0,1 0-1 0 0,-1 0 1 0 0,0 0-1 0 0,1-1 1 0 0,2 1-33 0 0,4-3 73 0 0,0-1 0 0 0,0-1 1 0 0,0 0-1 0 0,0 0 0 0 0,0-1 1 0 0,-1-1-1 0 0,0 1 0 0 0,0-2 0 0 0,0 1 1 0 0,0-2-1 0 0,-1 1 0 0 0,0-1 1 0 0,0 0-1 0 0,-1-1 0 0 0,0 0 1 0 0,0-1-1 0 0,-1 1 0 0 0,0-1 0 0 0,-1-1 1 0 0,3-3-74 0 0,10-10 31 0 0,-3 2-18 0 0,1 1 0 0 0,1 0 0 0 0,1 1 0 0 0,0 1 0 0 0,2 1 0 0 0,0 1 0 0 0,0 1 0 0 0,2 1 0 0 0,0 0 0 0 0,0 2 0 0 0,2 1-13 0 0,-22 10 0 0 0,0 0-1 0 0,0 1 0 0 0,-1 0 1 0 0,1 0-1 0 0,0 0 0 0 0,0 0 1 0 0,0 0-1 0 0,0 0 1 0 0,0 1-1 0 0,0-1 0 0 0,0 1 1 0 0,-1 0-1 0 0,1 0 0 0 0,0 0 1 0 0,0 0-1 0 0,-1 1 1 0 0,1-1-1 0 0,-1 1 0 0 0,1-1 1 0 0,-1 1-1 0 0,0 0 0 0 0,0 0 1 0 0,0 0-1 0 0,0 0 1 0 0,0 0-1 0 0,0 1 0 0 0,0-1 1 0 0,-1 1-1 0 0,1-1 0 0 0,-1 1 1 0 0,1-1-1 0 0,-1 1 1 0 0,0 0-1 0 0,0 0 0 0 0,-1-1 1 0 0,1 1-1 0 0,0 0 1 0 0,-1 0-1 0 0,0 0 0 0 0,0 0 1 0 0,0 0-1 0 0,0 0 0 0 0,0 0 1 0 0,0 0-1 0 0,-1 0 1 0 0,13 56 74 0 0,-11-43-65 0 0,0 1 0 0 0,2-1 0 0 0,0 0 0 0 0,1 0 0 0 0,0 0 1 0 0,1-1-1 0 0,1 0 0 0 0,1 0 0 0 0,0 0 0 0 0,1 0 0 0 0,0-1 1 0 0,1-1-1 0 0,1 1 0 0 0,0-2 0 0 0,1 1 0 0 0,10 8-9 0 0,-14-17-67 0 0,0 0 1 0 0,0 0-1 0 0,0-1 0 0 0,0 0 0 0 0,1-1 0 0 0,-1 1 0 0 0,1-2 0 0 0,0 1 1 0 0,0-1-1 0 0,0 0 0 0 0,0 0 0 0 0,-1-1 0 0 0,1 0 0 0 0,0-1 0 0 0,0 0 1 0 0,0 0-1 0 0,0 0 0 0 0,0-1 0 0 0,-1 0 0 0 0,1-1 0 0 0,-1 0 1 0 0,0 0-1 0 0,7-4 67 0 0,24-12-4296 0 0,-1-3-3658 0 0,-24 14-4384 0 0</inkml:trace>
  <inkml:trace contextRef="#ctx0" brushRef="#br0" timeOffset="7061.513">877 1805 1896 0 0,'0'0'987'0'0,"0"0"-304"0"0,0 0 12 0 0,0 0 345 0 0,0 0 407 0 0,0 0 353 0 0,0 0 116 0 0,0 0-129 0 0,0 0-234 0 0,0 0-260 0 0,0 0-211 0 0,-6-14-139 0 0,-16-40-68 0 0,17 30 2291 0 0,5 24-2523 0 0,0 0-96 0 0,0 0-111 0 0,0 0-99 0 0,0 0-89 0 0,0 0-81 0 0,0 19 336 0 0,24 88 654 0 0,9 150-151 0 0,-17 85-202 0 0,-2-361-285 0 0,-5-2-507 0 0,1 1 0 0 0,2 1 0 0 0,0 0 0 0 0,0 0 1 0 0,2 2-1 0 0,0-1 0 0 0,2 2 0 0 0,-1 0 0 0 0,2 1 0 0 0,17-13-12 0 0,-8 8-8 0 0,0 1 0 0 0,1 1 0 0 0,1 1 0 0 0,1 2 0 0 0,24-10 8 0 0,-47 22-7 0 0,1 0 1 0 0,-1 1-1 0 0,1 0 0 0 0,0 0 0 0 0,0 0 0 0 0,0 1 1 0 0,0 0-1 0 0,0 0 0 0 0,0 1 0 0 0,0 0 0 0 0,0 0 0 0 0,0 1 1 0 0,-1 0-1 0 0,1 0 0 0 0,0 0 0 0 0,0 1 0 0 0,0 0 1 0 0,4 3 6 0 0,-6 1 3 0 0,-2 0 0 0 0,1 1 1 0 0,-1-1-1 0 0,0 1 1 0 0,0 0-1 0 0,-1 0 1 0 0,0 0-1 0 0,0 0 1 0 0,-1 0-1 0 0,1 1 1 0 0,-2-1-1 0 0,1 0 0 0 0,-1 1 1 0 0,0-1-1 0 0,-1 0 1 0 0,1 1-1 0 0,-3 6-3 0 0,-3 4 22 0 0,0-1 0 0 0,-1 1 0 0 0,-2-2 0 0 0,1 1 0 0 0,-2-1-1 0 0,0 0 1 0 0,-1-1 0 0 0,0 0 0 0 0,-2-1 0 0 0,1 0 0 0 0,-2-1 0 0 0,0 0 0 0 0,0-1-1 0 0,-1-1 1 0 0,-10 6-22 0 0,5-5-93 0 0,-1 0-1 0 0,-1-2 1 0 0,0 0-1 0 0,0-1 1 0 0,-1-2-1 0 0,1 0 0 0 0,-2-1 1 0 0,1-1-1 0 0,-1-2 1 0 0,0 0-1 0 0,1-1 1 0 0,-1-2-1 0 0,0 0 1 0 0,-5-2 93 0 0,-7-19-1875 0 0,35 19 1594 0 0,1 0 0 0 0,-1-1 1 0 0,0 1-1 0 0,1 0 1 0 0,0 0-1 0 0,-1 0 0 0 0,1 0 1 0 0,0-1-1 0 0,0 1 1 0 0,0 0-1 0 0,0 0 0 0 0,1-1 1 0 0,-1 1-1 0 0,1 0 1 0 0,-1 0-1 0 0,1 0 0 0 0,0 0 1 0 0,-1 0-1 0 0,1 0 1 0 0,0 0-1 0 0,1 0 1 0 0,-1 0-1 0 0,0 0 0 0 0,0 0 1 0 0,2 0 280 0 0,10-13-5615 0 0,-2 3-5326 0 0</inkml:trace>
  <inkml:trace contextRef="#ctx0" brushRef="#br0" timeOffset="7690.426">1578 2074 10634 0 0,'0'0'1670'0'0,"0"0"-286"0"0,0 0-115 0 0,0 0 85 0 0,0 0 13 0 0,0 0-158 0 0,0 0-268 0 0,0 0-310 0 0,0 0-228 0 0,0 0-70 0 0,0 0-2 0 0,0 0 45 0 0,0 0 47 0 0,0 16 4 0 0,4 126 885 0 0,-3-135-1255 0 0,0 0 0 0 0,0 0 0 0 0,0 0-1 0 0,1 0 1 0 0,0 0 0 0 0,1 0 0 0 0,-1 0 0 0 0,1-1 0 0 0,1 1 0 0 0,-1-1 0 0 0,1 0 0 0 0,0 0 0 0 0,0 0-1 0 0,1-1 1 0 0,2 3-57 0 0,-5-7 62 0 0,0 0 1 0 0,0 0-1 0 0,0-1 0 0 0,0 1 0 0 0,0-1 0 0 0,0 1 0 0 0,1-1 0 0 0,-1 0 0 0 0,0 0 1 0 0,0 0-1 0 0,0 0 0 0 0,0 0 0 0 0,0 0 0 0 0,1-1 0 0 0,-1 1 0 0 0,0-1 0 0 0,0 1 1 0 0,0-1-1 0 0,0 0 0 0 0,0 0 0 0 0,0 0 0 0 0,0 0 0 0 0,0 0 0 0 0,-1 0 0 0 0,1-1 1 0 0,0 1-1 0 0,-1-1 0 0 0,1 1 0 0 0,-1-1 0 0 0,2-1-62 0 0,0 0 10 0 0,115-137 780 0 0,-95 113-764 0 0,-19 21-28 0 0,0-1-1 0 0,0 0 0 0 0,1 1 0 0 0,0 0 1 0 0,0 0-1 0 0,0 0 0 0 0,1 1 1 0 0,-1 0-1 0 0,1 0 0 0 0,1 0 0 0 0,-1 1 1 0 0,1 0-1 0 0,0 0 0 0 0,0 0 0 0 0,0 1 1 0 0,0 0-1 0 0,0 1 0 0 0,1 0 1 0 0,-1 0-1 0 0,1 0 0 0 0,0 1 0 0 0,-1 0 1 0 0,1 0-1 0 0,0 1 0 0 0,4 0 3 0 0,-7 4-1 0 0,0-1 0 0 0,0 0 0 0 0,-1 1 0 0 0,1 0 0 0 0,-1 0 0 0 0,0 1 0 0 0,0-1 0 0 0,-1 1 0 0 0,1-1 0 0 0,-1 1 0 0 0,0 0 0 0 0,0 1 0 0 0,-1-1 1 0 0,0 0-1 0 0,1 2 1 0 0,14 44 22 0 0,-3 0 0 0 0,-1 1 0 0 0,-3 0 0 0 0,-3 1 0 0 0,-1 0 0 0 0,-3 0 0 0 0,-2 0 0 0 0,-4 18-22 0 0,3-55 3 0 0,-1 0-1 0 0,-1 1 1 0 0,-1-1 0 0 0,0 0 0 0 0,-1-1 0 0 0,-1 1 0 0 0,0 0 0 0 0,-1-1 0 0 0,-1 0 0 0 0,0-1 0 0 0,-1 0 0 0 0,0 0 0 0 0,-2 0 0 0 0,1-1 0 0 0,-2-1 0 0 0,1 1 0 0 0,-2-2 0 0 0,1 1 0 0 0,-8 3-3 0 0,14-11-5 0 0,-1-1 0 0 0,1 0-1 0 0,-1 0 1 0 0,0 0 0 0 0,0-1 0 0 0,0 0 0 0 0,0 0 0 0 0,-1 0 0 0 0,1-1 0 0 0,0 0 0 0 0,-1 0 0 0 0,1-1 0 0 0,-1 0 0 0 0,-1 0 5 0 0,5-1 0 0 0,0-1 0 0 0,0 1 0 0 0,0-1 0 0 0,1 0 0 0 0,-1 0 1 0 0,0 0-1 0 0,1-1 0 0 0,0 1 0 0 0,-1 0 0 0 0,1-1 0 0 0,0 0 0 0 0,0 1 0 0 0,1-1 0 0 0,-1 0 1 0 0,1 0-1 0 0,-1 0 0 0 0,1 0 0 0 0,0 0 0 0 0,0 0 0 0 0,0 0 0 0 0,0-1 0 0 0,1 1 0 0 0,-1 0 1 0 0,1 0-1 0 0,0-1 0 0 0,0 1 0 0 0,0 0 0 0 0,0-1 0 0 0,1 1 0 0 0,-1 0 0 0 0,1 0 0 0 0,0-1 0 0 0,-1 2 1 0 0,1-12-4 0 0,1-1 0 0 0,1 1 0 0 0,0 0 0 0 0,0 0 0 0 0,1 0 0 0 0,1 1 0 0 0,1-1 0 0 0,0 1 0 0 0,0 0 0 0 0,1 1 0 0 0,1-1 0 0 0,0 2 0 0 0,1-1 0 0 0,5-4 3 0 0,147-142-31 0 0,-136 136-175 0 0,1 2 1 0 0,1 0 0 0 0,0 2 0 0 0,2 0 0 0 0,0 2 0 0 0,9-2 205 0 0,-7 11-2111 0 0,-9 6-6091 0 0,-22 1 7715 0 0,7 0-11282 0 0</inkml:trace>
  <inkml:trace contextRef="#ctx0" brushRef="#br0" timeOffset="10943.494">4791 2217 0 0 0,'0'0'811'0'0,"0"0"133"0"0,0 0 167 0 0,0 0 193 0 0,0 0 177 0 0,0 0 51 0 0,0 0-100 0 0,0 0-190 0 0,0 0-199 0 0,0 0-175 0 0,0 0-111 0 0,0 0-34 0 0,0 0 21 0 0,2-2 26 0 0,66-70 6013 0 0,-53 59-6419 0 0,0 1 0 0 0,2 1-1 0 0,-1 0 1 0 0,1 1-1 0 0,1 1 1 0 0,-1 0-1 0 0,4 1-363 0 0,-18 6 28 0 0,0 0-1 0 0,1 1 1 0 0,-1 0-1 0 0,0 0 1 0 0,0 0-1 0 0,1 0 1 0 0,-1 0-1 0 0,1 1 1 0 0,-1-1-1 0 0,0 1 1 0 0,1 0-1 0 0,-1 0 1 0 0,1 0 0 0 0,-1 1-1 0 0,1-1 1 0 0,-1 1-1 0 0,1 0 1 0 0,-1 0-1 0 0,0 0 1 0 0,0 0-1 0 0,1 0 1 0 0,-1 1-1 0 0,0-1 1 0 0,0 1-1 0 0,0 0 1 0 0,-1 0-1 0 0,1 0 1 0 0,0 1-1 0 0,-1-1 1 0 0,1 1-1 0 0,-1-1 1 0 0,0 1-1 0 0,0 0 1 0 0,0 0-1 0 0,0 0 1 0 0,0 0-1 0 0,0 2-27 0 0,6 22 110 0 0,-1 0 0 0 0,-1 0-1 0 0,-2 1 1 0 0,-1 0 0 0 0,-1 0 0 0 0,-1 0-1 0 0,-1 0 1 0 0,-2 0 0 0 0,-1 0 0 0 0,-1 0-1 0 0,-1-1 1 0 0,-2 0 0 0 0,-8 25-110 0 0,6-24 58 0 0,-1 0 1 0 0,-1 0-1 0 0,-2-2 1 0 0,0 1-1 0 0,-2-2 1 0 0,-5 7-59 0 0,20-32 9 0 0,0-1 1 0 0,-1 1-1 0 0,1 0 0 0 0,0-1 1 0 0,0 1-1 0 0,-1 0 0 0 0,1-1 1 0 0,0 1-1 0 0,0 0 1 0 0,-1-1-1 0 0,1 1 0 0 0,-1 0 1 0 0,1 0-1 0 0,0-1 1 0 0,-1 1-1 0 0,1 0 0 0 0,0 0 1 0 0,-1 0-1 0 0,1 0 0 0 0,-1 0 1 0 0,1 0-1 0 0,0-1 1 0 0,-1 1-1 0 0,1 0 0 0 0,-1 0 1 0 0,1 0-1 0 0,-1 0 1 0 0,1 0-1 0 0,0 1 0 0 0,-1-1 1 0 0,1 0-1 0 0,-1 0 0 0 0,1 0 1 0 0,0 0-1 0 0,-1 0 1 0 0,1 0-1 0 0,-1 1 0 0 0,1-1 1 0 0,0 0-1 0 0,-1 0 1 0 0,1 1-1 0 0,0-1 0 0 0,-1 0 1 0 0,1 1-1 0 0,0-1 1 0 0,0 0-1 0 0,-1 1 0 0 0,1-1 1 0 0,0 0-1 0 0,0 1 0 0 0,-1-1 1 0 0,1 0-1 0 0,0 1 1 0 0,0-1-1 0 0,0 1 0 0 0,0-1 1 0 0,0 0-1 0 0,0 1 1 0 0,0-1-10 0 0,1-40 405 0 0,0 33-501 0 0,2-11 79 0 0,2 0 1 0 0,0 1-1 0 0,2-1 0 0 0,0 1 1 0 0,0 0-1 0 0,2 0 1 0 0,7-11 16 0 0,-12 21-4 0 0,14-27-1 0 0,2 1 1 0 0,0 1 0 0 0,3 1-1 0 0,0 2 1 0 0,2 0 0 0 0,1 1-1 0 0,1 1 1 0 0,2 1 4 0 0,21-10-8 0 0,-49 35-3 0 0,11 37 19 0 0,-6 164 387 0 0,-9-143-353 0 0,-2 0 0 0 0,-3 0 1 0 0,-13 47-43 0 0,18-89 6 0 0,8-28 7 0 0,5-11-3 0 0,146-211 39 0 0,-133 204-57 0 0,1 0-1 0 0,1 2 1 0 0,1 0-1 0 0,2 2 0 0 0,1 1 1 0 0,1 2-1 0 0,14-10 9 0 0,1 15-113 0 0,-43 46 116 0 0,-39 196 333 0 0,-13-24-410 0 0,25-147-1945 0 0,25-49 1273 0 0,0-1 481 0 0,-1-1-2738 0 0,1 0-2352 0 0,-1-1-3409 0 0,1 0 641 0 0</inkml:trace>
  <inkml:trace contextRef="#ctx0" brushRef="#br0" timeOffset="11402.239">6173 2199 13115 0 0,'0'0'953'0'0,"0"0"-170"0"0,0 0-76 0 0,0 0 110 0 0,0 0 112 0 0,0 0 14 0 0,0 0-109 0 0,0 0-145 0 0,-33 35-124 0 0,-100 110-117 0 0,80-70 98 0 0,50-61-422 0 0,2-12-107 0 0,-3 9 79 0 0,0 1 0 0 0,0 0 0 0 0,1 0 0 0 0,0-1 0 0 0,1 2 0 0 0,1-1 0 0 0,0 0 0 0 0,1 0 0 0 0,0 0 0 0 0,0 0 0 0 0,2 6-96 0 0,0-15 42 0 0,0 0-1 0 0,0 0 1 0 0,0 0-1 0 0,0 0 1 0 0,0 0-1 0 0,1-1 1 0 0,-1 1-1 0 0,1-1 1 0 0,0 1-1 0 0,-1-1 1 0 0,1 0-1 0 0,0 0 1 0 0,1 0-1 0 0,-1-1 1 0 0,0 1-1 0 0,0-1 1 0 0,1 1-1 0 0,-1-1 1 0 0,1 0-1 0 0,-1 0 1 0 0,1-1 0 0 0,-1 1-1 0 0,1-1 1 0 0,0 0-1 0 0,-1 0 1 0 0,1 0-1 0 0,0 0 1 0 0,-1-1-1 0 0,1 1 1 0 0,-1-1-1 0 0,1 0 1 0 0,-1 0-1 0 0,1 0 1 0 0,-1-1-1 0 0,0 1 1 0 0,0-1-1 0 0,1 0 1 0 0,0-1-42 0 0,40-32 247 0 0,-1-3 1 0 0,-2-2-1 0 0,-1-1 0 0 0,-3-2 1 0 0,-1-2-1 0 0,29-49-247 0 0,-46 68 152 0 0,-18 25-86 0 0,-1 1 8 0 0,0 0 8 0 0,-3 19-44 0 0,-14 48 17 0 0,11-47-43 0 0,0 0 0 0 0,2 1 0 0 0,0-1 0 0 0,1 1 0 0 0,1-1 0 0 0,1 1 0 0 0,1 12-12 0 0,1-30-27 0 0,0 1-1 0 0,0 0 1 0 0,0 0-1 0 0,0 0 1 0 0,1-1 0 0 0,-1 1-1 0 0,1-1 1 0 0,0 1 0 0 0,0-1-1 0 0,0 0 1 0 0,1 1 0 0 0,-1-1-1 0 0,1-1 1 0 0,-1 1 0 0 0,1 0-1 0 0,0 0 1 0 0,0-1-1 0 0,1 0 1 0 0,-1 0 0 0 0,0 0-1 0 0,1 0 1 0 0,-1 0 0 0 0,1-1-1 0 0,0 1 1 0 0,-1-1 0 0 0,1 0-1 0 0,0 0 1 0 0,0 0-1 0 0,0-1 1 0 0,0 1 0 0 0,3-1 27 0 0,49-19-3348 0 0,-24-5-2450 0 0,-18 12 603 0 0,-4 4-5443 0 0</inkml:trace>
  <inkml:trace contextRef="#ctx0" brushRef="#br0" timeOffset="11786.375">7035 2114 13547 0 0,'0'0'1530'0'0,"0"0"-290"0"0,0 0-87 0 0,0 0 8 0 0,0 0-130 0 0,0 0-139 0 0,0 0-116 0 0,0 0-105 0 0,0 0-83 0 0,0 0-95 0 0,0 0-110 0 0,0 0-104 0 0,-32 15-51 0 0,-99 49-51 0 0,61-15 109 0 0,68-48-291 0 0,1 0 0 0 0,-1 1 1 0 0,1-1-1 0 0,0 0 0 0 0,0 0 1 0 0,-1 0-1 0 0,1 1 0 0 0,0-1 1 0 0,0 1-1 0 0,0-1 0 0 0,1 1 1 0 0,-1-1-1 0 0,0 1 0 0 0,1 0 1 0 0,-1-1-1 0 0,1 1 0 0 0,-1 0 1 0 0,1-1-1 0 0,0 1 0 0 0,-1 0 1 0 0,1-1-1 0 0,0 1 0 0 0,0 0 1 0 0,0 0-1 0 0,1-1 0 0 0,-1 1 1 0 0,0 0-1 0 0,1 0 0 0 0,-1-1 1 0 0,1 1-1 0 0,-1 0 0 0 0,1-1 1 0 0,0 1-1 0 0,0-1 0 0 0,0 1 1 0 0,0-1-1 0 0,0 1 0 0 0,0-1 1 0 0,0 0-1 0 0,0 0 0 0 0,0 1 1 0 0,1-1-1 0 0,-1 0 0 0 0,1 0 5 0 0,106 55-133 0 0,-106-55 153 0 0,-1 1 1 0 0,1-1-1 0 0,0 1 1 0 0,0-1 0 0 0,-1 1-1 0 0,1-1 1 0 0,-1 1-1 0 0,0 0 1 0 0,1 0-1 0 0,-1 0 1 0 0,0 0-1 0 0,0 0 1 0 0,0 0 0 0 0,0 0-1 0 0,0 0 1 0 0,-1 0-1 0 0,1 0 1 0 0,-1 0-1 0 0,1 1 1 0 0,-1-1-1 0 0,0 0 1 0 0,0 0 0 0 0,0 1-1 0 0,0-1 1 0 0,0 0-1 0 0,0 0 1 0 0,-1 0-1 0 0,1 1 1 0 0,-1-1-1 0 0,0 0 1 0 0,1 0 0 0 0,-1 0-1 0 0,0 0 1 0 0,0 0-1 0 0,0 0 1 0 0,-1 0-1 0 0,1 0 1 0 0,0 0-1 0 0,-1-1 1 0 0,0 1-21 0 0,-69 61 745 0 0,-35-8-1437 0 0,92-55-1506 0 0,12 0-2191 0 0,1 0-3929 0 0,1 0-1748 0 0</inkml:trace>
  <inkml:trace contextRef="#ctx0" brushRef="#br0" timeOffset="12421.317">7431 2122 3561 0 0,'0'0'2031'0'0,"0"0"-81"0"0,0 0-58 0 0,0 0-1 0 0,0 0-115 0 0,0 0-205 0 0,0 0-208 0 0,0 0-184 0 0,0 0-140 0 0,0 0-120 0 0,0 0-71 0 0,0 0-92 0 0,0 0-111 0 0,0-3-111 0 0,0 2-514 0 0,0 1 0 0 0,0-1-1 0 0,0 1 1 0 0,0-1 0 0 0,0 1-1 0 0,0-1 1 0 0,-1 0 0 0 0,1 1-1 0 0,0-1 1 0 0,-1 1 0 0 0,1-1-1 0 0,0 1 1 0 0,-1-1 0 0 0,1 1-1 0 0,0-1 1 0 0,-1 1 0 0 0,1 0 0 0 0,-1-1-1 0 0,1 1 1 0 0,-1 0 0 0 0,1-1-1 0 0,-1 1 1 0 0,1 0 0 0 0,-1-1-1 0 0,1 1 1 0 0,-1 0 0 0 0,0 0-1 0 0,1 0 1 0 0,-1 0 0 0 0,1-1-1 0 0,-1 1 1 0 0,1 0 0 0 0,-1 0-1 0 0,0 0 1 0 0,1 0 0 0 0,-1 0-1 0 0,1 0 1 0 0,-1 1 0 0 0,0-1-1 0 0,1 0 1 0 0,-1 0 0 0 0,1 0-1 0 0,-1 1 1 0 0,1-1 0 0 0,-1 0-1 0 0,1 0 1 0 0,-1 1 0 0 0,1-1-1 0 0,-1 0 1 0 0,1 1 0 0 0,-1-1-1 0 0,1 1 1 0 0,-1-1 0 0 0,1 1-1 0 0,0-1 1 0 0,-1 1 0 0 0,1-1 0 0 0,0 1-1 0 0,-1-1 1 0 0,1 1 0 0 0,0-1-1 0 0,0 1 1 0 0,-1-1 0 0 0,1 1-1 0 0,0-1 1 0 0,0 2-20 0 0,-8 1 4 0 0,-204 106 460 0 0,212-108-468 0 0,-1-1 0 0 0,0 0 0 0 0,1 1 0 0 0,-1-1-1 0 0,1 0 1 0 0,-1 1 0 0 0,1-1 0 0 0,-1 1-1 0 0,1-1 1 0 0,-1 1 0 0 0,1-1 0 0 0,0 1 0 0 0,-1-1-1 0 0,1 1 1 0 0,0-1 0 0 0,-1 1 0 0 0,1 0-1 0 0,0-1 1 0 0,0 1 0 0 0,-1-1 0 0 0,1 1 0 0 0,0 0-1 0 0,0-1 1 0 0,0 1 0 0 0,0 0 0 0 0,0-1-1 0 0,0 1 1 0 0,0 0 0 0 0,0-1 0 0 0,0 1 0 0 0,0 0-1 0 0,1-1 1 0 0,-1 1 0 0 0,0 0 0 0 0,0-1-1 0 0,1 1 1 0 0,-1-1 0 0 0,0 1 0 0 0,0-1 0 0 0,1 1-1 0 0,-1 0 1 0 0,1-1 0 0 0,-1 1 0 0 0,1-1-1 0 0,-1 0 1 0 0,1 1 0 0 0,-1-1 0 0 0,1 1 0 0 0,-1-1-1 0 0,1 0 1 0 0,-1 1 0 0 0,1-1 0 0 0,-1 0-1 0 0,1 0 1 0 0,0 1 0 0 0,-1-1 0 0 0,1 0 0 0 0,0 0-1 0 0,-1 0 1 0 0,1 0 0 0 0,0 0 0 0 0,-1 0 0 0 0,1 0-1 0 0,0 0 1 0 0,-1 0 0 0 0,1 0 0 0 0,0 0-1 0 0,-1 0 5 0 0,51 9-22 0 0,-44-10 58 0 0,0 0 0 0 0,1 1 1 0 0,-1 0-1 0 0,0 0 0 0 0,0 1 0 0 0,0 0 0 0 0,0 0 1 0 0,0 1-1 0 0,0 0 0 0 0,0 0 0 0 0,0 1 0 0 0,-1-1 1 0 0,1 1-1 0 0,-1 1 0 0 0,0-1 0 0 0,0 1 0 0 0,0 0 1 0 0,0 1-1 0 0,-1 0 0 0 0,0-1 0 0 0,0 1 0 0 0,0 1 1 0 0,0-1-1 0 0,-1 1 0 0 0,0 0 0 0 0,0 0 0 0 0,0 0 1 0 0,-1 1-1 0 0,0-1 0 0 0,0 1 0 0 0,-1-1 1 0 0,0 1-1 0 0,0 0 0 0 0,0 1-36 0 0,-4 1 78 0 0,0-1 0 0 0,-1 0 0 0 0,0 0-1 0 0,0 0 1 0 0,-1 0 0 0 0,0 0 0 0 0,0-1 0 0 0,-1 1 0 0 0,0-1 0 0 0,0 0-1 0 0,0-1 1 0 0,-1 1 0 0 0,0-1 0 0 0,0 0 0 0 0,-1-1 0 0 0,0 0 0 0 0,0 0 0 0 0,0 0-1 0 0,-1-1 1 0 0,1 0 0 0 0,-1 0 0 0 0,0-1 0 0 0,-2 1-78 0 0,1 1 9 0 0,-86 40-367 0 0,53-38-3214 0 0,38-17-7397 0 0,4 8-48 0 0</inkml:trace>
  <inkml:trace contextRef="#ctx0" brushRef="#br0" timeOffset="12701.939">7852 1702 20660 0 0,'0'0'721'0'0,"0"0"-313"0"0,0 0-138 0 0,0 0 145 0 0,0 0 235 0 0,0 0 142 0 0,0 0 25 0 0,0 0-113 0 0,0 0-138 0 0,0 0-111 0 0,-9 36-78 0 0,-31 116-65 0 0,-4 62 403 0 0,-24 50-476 0 0,13-91-137 0 0,26-89-1023 0 0,29-83 419 0 0,0-1-198 0 0,29-30-6021 0 0,-3 2-3821 0 0,-16 16 1725 0 0</inkml:trace>
  <inkml:trace contextRef="#ctx0" brushRef="#br0" timeOffset="13084.991">7813 2468 8282 0 0,'0'0'1752'0'0,"0"0"-43"0"0,0 0 90 0 0,0 0 109 0 0,0 0-73 0 0,0 0-176 0 0,0 0-211 0 0,0 0-205 0 0,0 0-170 0 0,0 0-185 0 0,32 5-159 0 0,101 12-146 0 0,-129-16-547 0 0,-1 0 0 0 0,1 0 0 0 0,0-1-1 0 0,0 0 1 0 0,-1 1 0 0 0,1-2 0 0 0,0 1 0 0 0,0 0 0 0 0,0-1-1 0 0,-1 1 1 0 0,1-1 0 0 0,0 0 0 0 0,-1 0 0 0 0,1-1 0 0 0,-1 1-1 0 0,1-1 1 0 0,-1 0 0 0 0,0 0 0 0 0,3-1-36 0 0,2-3 107 0 0,2 1-42 0 0,-1 0 0 0 0,1-1-1 0 0,-2 0 1 0 0,1 0 0 0 0,0-1 0 0 0,-1 0-1 0 0,-1 0 1 0 0,1-1 0 0 0,-1 0-1 0 0,0-1 1 0 0,-1 1 0 0 0,0-1 0 0 0,-1-1-1 0 0,1 1 1 0 0,-2-1 0 0 0,1 1 0 0 0,-2-1-1 0 0,1-1 1 0 0,-1 1 0 0 0,-1 0 0 0 0,1-1-1 0 0,-2 0 1 0 0,0 1 0 0 0,0-5-65 0 0,-2 13-24 0 0,-1 0 1 0 0,1 1 0 0 0,-1-1-1 0 0,0 0 1 0 0,0 1 0 0 0,1-1-1 0 0,-1 1 1 0 0,0-1 0 0 0,0 1-1 0 0,0 0 1 0 0,0 0 0 0 0,-1 0-1 0 0,1 0 1 0 0,0 0 0 0 0,0 1-1 0 0,-1-1 1 0 0,1 1 0 0 0,0-1-1 0 0,-1 1 1 0 0,1 0 0 0 0,-1 0-1 0 0,1 0 1 0 0,0 0 0 0 0,-1 0-1 0 0,1 1 1 0 0,0-1 0 0 0,-1 1-1 0 0,1-1 1 0 0,0 1 0 0 0,0 0-1 0 0,0 0 1 0 0,-1 0 0 0 0,1 0-1 0 0,0 1 1 0 0,0-1 0 0 0,0 0-1 0 0,1 1 1 0 0,-1-1 0 0 0,0 1-1 0 0,-1 1 24 0 0,-23 17-52 0 0,1 1-1 0 0,1 1 1 0 0,1 1 0 0 0,0 1-1 0 0,2 1 1 0 0,1 1-1 0 0,2 1 1 0 0,0 1 0 0 0,1 0-1 0 0,-10 26 53 0 0,25-52 1 0 0,0 1 0 0 0,1 0-1 0 0,-1-1 1 0 0,0 1 0 0 0,1 0-1 0 0,0 0 1 0 0,-1 0 0 0 0,1 0 0 0 0,0 0-1 0 0,1 0 1 0 0,-1 0 0 0 0,0 1-1 0 0,1-1 1 0 0,0 0 0 0 0,0 0-1 0 0,0 0 1 0 0,0 1 0 0 0,0-1 0 0 0,1 0-1 0 0,-1 0 1 0 0,1 0 0 0 0,0 0-1 0 0,0 1 1 0 0,0-1 0 0 0,0-1 0 0 0,1 1-1 0 0,-1 0 1 0 0,1 0 0 0 0,-1 0-1 0 0,1-1 1 0 0,0 1 0 0 0,0-1 0 0 0,1 1-1 0 0,-1-1 1 0 0,0 0 0 0 0,1 0-1 0 0,-1 0 1 0 0,1 0 0 0 0,0 0-1 0 0,0-1 1 0 0,-1 1 0 0 0,1-1 0 0 0,0 0-1 0 0,0 0 1 0 0,0 0 0 0 0,1 0-1 0 0,-1 0 1 0 0,0-1 0 0 0,0 0-1 0 0,10 0-220 0 0,1-1 1 0 0,-1-1 0 0 0,0 0-1 0 0,0-1 1 0 0,-1-1 0 0 0,1 0-1 0 0,-1-1 1 0 0,1 0-1 0 0,-1 0 1 0 0,-1-1 0 0 0,1-1-1 0 0,8-7 220 0 0,6-1-1712 0 0,0 1-827 0 0,-7 3-2828 0 0,-3 3-5680 0 0</inkml:trace>
  <inkml:trace contextRef="#ctx0" brushRef="#br0" timeOffset="13485.518">8738 2261 16019 0 0,'0'0'1318'0'0,"0"0"-204"0"0,0 0 67 0 0,0 0 43 0 0,0 0-47 0 0,0 0-212 0 0,0 0-321 0 0,0 0-224 0 0,0 0-139 0 0,0 0-87 0 0,0 0-32 0 0,0 0-20 0 0,0 0-12 0 0,-19 9 23 0 0,-124 56 406 0 0,38-6 185 0 0,104-59-746 0 0,0 1 1 0 0,1-1-1 0 0,-1 1 1 0 0,1-1-1 0 0,-1 1 1 0 0,1-1-1 0 0,-1 1 1 0 0,1 0-1 0 0,-1-1 1 0 0,1 1-1 0 0,0 0 1 0 0,-1-1-1 0 0,1 1 1 0 0,0 0-1 0 0,-1-1 1 0 0,1 1-1 0 0,0 0 1 0 0,0 0-1 0 0,0-1 1 0 0,0 1-1 0 0,0 0 1 0 0,0 0-1 0 0,0-1 1 0 0,0 1-1 0 0,0 0 1 0 0,0 0-1 0 0,0-1 1 0 0,0 1-1 0 0,0 0 1 0 0,1 0-1 0 0,-1-1 1 0 0,0 1-1 0 0,0 0 1 0 0,1-1-1 0 0,-1 1 1 0 0,1 0-1 0 0,-1-1 1 0 0,1 1-1 0 0,-1-1 1 0 0,1 1-1 0 0,-1-1 1 0 0,1 1-1 0 0,-1-1 1 0 0,1 1-1 0 0,0-1 1 0 0,-1 1-1 0 0,1-1 1 0 0,0 0-1 0 0,-1 1 1 0 0,1-1-1 0 0,0 0 1 0 0,-1 0-1 0 0,1 1 1 0 0,0-1-1 0 0,0 0 1 0 0,0 0 1 0 0,44 20 4 0 0,-42-20 3 0 0,1 1-1 0 0,-1-1 1 0 0,0 1-1 0 0,0 0 1 0 0,0 1 0 0 0,0-1-1 0 0,0 0 1 0 0,0 1-1 0 0,0 0 1 0 0,0 0 0 0 0,0 0-1 0 0,-1 0 1 0 0,1 0-1 0 0,-1 0 1 0 0,1 1-1 0 0,-1-1 1 0 0,0 1 0 0 0,0-1-1 0 0,0 1 1 0 0,0 0-1 0 0,-1 0 1 0 0,1 0 0 0 0,-1 0-1 0 0,0 0 1 0 0,0 0-1 0 0,0 0 1 0 0,0 1 0 0 0,0-1-1 0 0,-1 0 1 0 0,1 1-1 0 0,-1-1 1 0 0,0 0 0 0 0,0 1-1 0 0,0-1 1 0 0,-1 0-1 0 0,1 1 1 0 0,-1 0-7 0 0,-4 4 5 0 0,-1 1-1 0 0,0-1 1 0 0,0 0-1 0 0,0-1 1 0 0,-1 1 0 0 0,-1-2-1 0 0,1 1 1 0 0,-1-1 0 0 0,0 0-1 0 0,0 0 1 0 0,-1-1-1 0 0,0 0 1 0 0,-9 3-5 0 0,-14 3-852 0 0,19-10-2725 0 0,12-4-1103 0 0,1 2-705 0 0,0-2-4572 0 0</inkml:trace>
  <inkml:trace contextRef="#ctx0" brushRef="#br0" timeOffset="13868.804">9146 2180 10842 0 0,'0'0'5648'0'0,"0"0"-3689"0"0,0 0-1029 0 0,0 0 58 0 0,0 0 39 0 0,0 0-6 0 0,0 0-143 0 0,0 0-178 0 0,0 0-144 0 0,0 0-158 0 0,0 0-86 0 0,-33 25-60 0 0,-100 75-44 0 0,70-48 184 0 0,64-52-395 0 0,0 0-1 0 0,-1 0 1 0 0,1-1-1 0 0,0 1 1 0 0,0 0 0 0 0,-1 0-1 0 0,1 0 1 0 0,0 0-1 0 0,0 0 1 0 0,-1 0 0 0 0,1 0-1 0 0,0 1 1 0 0,-1-1-1 0 0,1 0 1 0 0,0 0 0 0 0,-1 0-1 0 0,1 1 1 0 0,0-1-1 0 0,-1 0 1 0 0,1 1 0 0 0,0-1-1 0 0,-1 1 1 0 0,1-1 0 0 0,-1 1-1 0 0,1-1 1 0 0,-1 1-1 0 0,1-1 1 0 0,-1 1 0 0 0,1-1-1 0 0,-1 1 1 0 0,1 0-1 0 0,-1-1 1 0 0,0 1 0 0 0,0 0-1 0 0,1-1 1 0 0,-1 1-1 0 0,0 0 1 0 0,0-1 0 0 0,0 1-1 0 0,1 0 1 0 0,-1 0 0 0 0,0-1-1 0 0,0 1 1 0 0,0 0-1 0 0,0-1 1 0 0,0 1 0 0 0,-1 0-1 0 0,1 0 1 0 0,0-1-1 0 0,0 1 1 0 0,0 0 0 0 0,-1-1-1 0 0,1 1 1 0 0,0 0-1 0 0,-1-1 1 0 0,1 1 0 0 0,0 0-1 0 0,-1-1 1 0 0,1 1-1 0 0,-1-1 1 0 0,1 1 0 0 0,-1-1-1 0 0,1 1 1 0 0,-1 0 3 0 0,5-1 18 0 0,24 3 52 0 0,-25-4-64 0 0,1 1 0 0 0,-1-1 1 0 0,0 1-1 0 0,1 0 0 0 0,-1 0 0 0 0,1 0 0 0 0,-1 0 0 0 0,1 1 0 0 0,-1-1 1 0 0,1 1-1 0 0,-1 0 0 0 0,0 0 0 0 0,1 0 0 0 0,-1 0 0 0 0,0 1 0 0 0,0-1 1 0 0,0 1-1 0 0,0 0 0 0 0,0 0 0 0 0,0 0 0 0 0,0 0 0 0 0,-1 1 1 0 0,1-1-1 0 0,-1 1 0 0 0,0-1 0 0 0,0 1 0 0 0,0 0 0 0 0,0 0 0 0 0,0 0 1 0 0,0 0-1 0 0,-1 0 0 0 0,1 0 0 0 0,-1 1 0 0 0,0-1 0 0 0,0 0 0 0 0,0 1 1 0 0,-1 1-7 0 0,-2 6 92 0 0,-2-1 0 0 0,0 0 1 0 0,0 0-1 0 0,-1 0 1 0 0,0 0-1 0 0,0-1 0 0 0,-1 1 1 0 0,0-1-1 0 0,-1-1 0 0 0,0 0 1 0 0,-1 1-1 0 0,1-2 1 0 0,-2 1-1 0 0,1-2 0 0 0,-1 1 1 0 0,0-1-1 0 0,0 0 1 0 0,-9 4-93 0 0,-68 24-554 0 0,48-30-4412 0 0,33-5-793 0 0,3-2-6122 0 0</inkml:trace>
  <inkml:trace contextRef="#ctx0" brushRef="#br0" timeOffset="15402.571">6144 2225 0 0 0,'0'0'368'0'0,"0"0"192"0"0,0 0 38 0 0,0 0-54 0 0,0 0-67 0 0,0 0-73 0 0,0 0-50 0 0,0 0-1 0 0,0 0 55 0 0,1-5 92 0 0,2 1-42 0 0,1-6-494 0 0,-3 0 6334 0 0,-1 9-5867 0 0,0 1-76 0 0,0 0-58 0 0,0 0-19 0 0,0 0-14 0 0,0 0 14 0 0,0 0 21 0 0,0 0 25 0 0,9-10 5252 0 0,-9 9-5274 0 0,15-14 1130 0 0,3 4-1029 0 0,25 0 405 0 0,1 15 448 0 0,-10 28-644 0 0,-2-5-184 0 0,-4 16 283 0 0,-28-2 329 0 0,0-40-1054 0 0,0-1-4 0 0,0 0 2 0 0,0 0 19 0 0,0 0-18 0 0,0 0 1 0 0,0 0-16 0 0,0 0-15 0 0,0 0-35 0 0,0 0-49 0 0,0 0-75 0 0,0 0-62 0 0,0 0-162 0 0,0-5-2731 0 0,0-1-5991 0 0,0 6-2193 0 0</inkml:trace>
  <inkml:trace contextRef="#ctx0" brushRef="#br0" timeOffset="-1807.588">16296 255 9586 0 0,'0'0'1284'0'0,"0"0"-77"0"0,0 0 27 0 0,0 0 153 0 0,0 0 30 0 0,0 0-166 0 0,0 0-256 0 0,0 0-240 0 0,0 0-147 0 0,0 0-52 0 0,0 0 14 0 0,0-12 29 0 0,0-38 15 0 0,0 38-23 0 0,0 12-49 0 0,0 0-90 0 0,0 19 855 0 0,50 341 692 0 0,-48-341-1974 0 0,3 32 36 0 0,-2 1 0 0 0,-1-1 0 0 0,-4 0 1 0 0,-1 0-1 0 0,-3 0 0 0 0,-4 14-61 0 0,-10 26 92 0 0,46-124 617 0 0,-3 2-684 0 0,1 1-1 0 0,1 1 0 0 0,1 1 1 0 0,2 1-1 0 0,1 1 0 0 0,1 2 0 0 0,1 1 1 0 0,1 2-1 0 0,24-12-24 0 0,-48 29-4 0 0,-7 2 4 0 0,0 1 1 0 0,0 0-1 0 0,0 0 0 0 0,0 0 1 0 0,0 0-1 0 0,0 0 0 0 0,0 0 1 0 0,0 0-1 0 0,0 0 1 0 0,1 0-1 0 0,-1 0 0 0 0,0 1 1 0 0,1-1-1 0 0,-1 1 0 0 0,1-1 1 0 0,-1 1-1 0 0,0-1 0 0 0,1 1 1 0 0,-1 0-1 0 0,1 0 1 0 0,-1 0-1 0 0,1 0 0 0 0,-1 0 1 0 0,1 0-1 0 0,-1 0 0 0 0,1 0 1 0 0,-1 0-1 0 0,1 1 0 0 0,-1-1 1 0 0,1 1-1 0 0,-1-1 1 0 0,0 1-1 0 0,1-1 0 0 0,-1 1 1 0 0,0 0-1 0 0,1 0 0 0 0,-1 0 1 0 0,0 0-1 0 0,0 0 1 0 0,0 0-1 0 0,0 0 0 0 0,0 0 1 0 0,0 0-1 0 0,0 0 0 0 0,0 1 1 0 0,0-1-1 0 0,-1 0 0 0 0,2 2 0 0 0,-2 20 66 0 0,-1 1-1 0 0,-1-1 0 0 0,-1 0 1 0 0,-2 0-1 0 0,0 0 0 0 0,-2 4-65 0 0,1-5 30 0 0,0 1 0 0 0,2 0 0 0 0,1 0 0 0 0,1 0 0 0 0,0 0 1 0 0,2 12-31 0 0,26 7-842 0 0,5-51-6984 0 0,-26 2 1932 0 0,-1 3-5631 0 0</inkml:trace>
  <inkml:trace contextRef="#ctx0" brushRef="#br0" timeOffset="-1131.674">16880 988 6401 0 0,'0'0'3356'0'0,"0"0"-1077"0"0,0 0-100 0 0,0 0 178 0 0,0 0-158 0 0,0 0-383 0 0,0 0-358 0 0,0 0-323 0 0,0 0-255 0 0,0 0-209 0 0,0 0-186 0 0,0 0-101 0 0,32-17-72 0 0,97-52-32 0 0,-84 32 125 0 0,-43 31-327 0 0,0 4-74 0 0,0-1 0 0 0,0 1 0 0 0,-1 0 0 0 0,1-1 0 0 0,-1 1 0 0 0,1-1 0 0 0,-1 1 0 0 0,0-1 0 0 0,0 0-1 0 0,-1 1 1 0 0,1-1 0 0 0,0 0 0 0 0,-1 0 0 0 0,1 1 0 0 0,-1-1 0 0 0,0 0 0 0 0,0 0 0 0 0,0 0 0 0 0,-1 0 0 0 0,1 1 0 0 0,-1-1 0 0 0,1 0 0 0 0,-1 0 0 0 0,0 1 0 0 0,0-1 0 0 0,0 0 0 0 0,0 1-1 0 0,-1-1 1 0 0,1 1 0 0 0,-1 0 0 0 0,1-1 0 0 0,-1 1 0 0 0,0 0 0 0 0,0 0 0 0 0,0 0 0 0 0,0 0 0 0 0,0 0 0 0 0,-1 1 0 0 0,1-1 0 0 0,0 1 0 0 0,-1-1 0 0 0,1 1 0 0 0,-1 0 0 0 0,0 0-1 0 0,1 0 1 0 0,-1 0-4 0 0,-1 1-63 0 0,0 0-1 0 0,0 1 1 0 0,0-1-1 0 0,0 1 0 0 0,0 0 1 0 0,0 0-1 0 0,0 0 0 0 0,0 1 1 0 0,1-1-1 0 0,-1 1 1 0 0,0 0-1 0 0,1 0 0 0 0,-1 0 1 0 0,1 1-1 0 0,0-1 1 0 0,0 1-1 0 0,0 0 0 0 0,0 0 1 0 0,1 0-1 0 0,-2 1 64 0 0,-4 3-50 0 0,1 0-1 0 0,-1 0 1 0 0,1 1 0 0 0,1 0-1 0 0,-1 0 1 0 0,2 0 0 0 0,-1 1-1 0 0,1 0 1 0 0,0 0 0 0 0,1 0-1 0 0,0 0 1 0 0,0 1 0 0 0,1 0-1 0 0,1 0 1 0 0,-1 0 0 0 0,2 0-1 0 0,-1 0 1 0 0,1 0 0 0 0,1 1-1 0 0,0 5 51 0 0,1-13 3 0 0,0 0 0 0 0,0 0-1 0 0,0 0 1 0 0,0-1 0 0 0,1 1 0 0 0,-1 0-1 0 0,1-1 1 0 0,0 1 0 0 0,0-1-1 0 0,-1 1 1 0 0,2-1 0 0 0,-1 0-1 0 0,0 0 1 0 0,0 0 0 0 0,1 0 0 0 0,-1 0-1 0 0,1 0 1 0 0,0-1 0 0 0,-1 1-1 0 0,1-1 1 0 0,0 0 0 0 0,0 0 0 0 0,0 0-1 0 0,0 0 1 0 0,0 0 0 0 0,0-1-1 0 0,0 1 1 0 0,1-1-3 0 0,90 4 784 0 0,-79-7-649 0 0,1-2 0 0 0,-1 0 0 0 0,-1 0 0 0 0,1-2 0 0 0,-1 1 0 0 0,0-2 0 0 0,0 0 0 0 0,-1-1 0 0 0,0 0 0 0 0,10-11-135 0 0,33-27 246 0 0,-3-3-1 0 0,-2-3 1 0 0,-3-1 0 0 0,-1-2-1 0 0,8-19-245 0 0,-19 24-51 0 0,-3-2 0 0 0,-2 0 0 0 0,-2-2 0 0 0,17-47 51 0 0,-42 90-19 0 0,1 0 1 0 0,-2 0-1 0 0,0-1 0 0 0,0 1 0 0 0,-1-1 0 0 0,-1 1 1 0 0,0-1-1 0 0,-1 1 0 0 0,0-1 0 0 0,-1 0 19 0 0,0 10-10 0 0,0 1 0 0 0,-1-1 0 0 0,1 1 0 0 0,-1 0 0 0 0,0-1 0 0 0,1 1 0 0 0,-1 0 0 0 0,0 0 0 0 0,0 0 0 0 0,-1 1 0 0 0,1-1 0 0 0,0 0 0 0 0,0 1 0 0 0,-1-1 0 0 0,1 1 0 0 0,-1 0 0 0 0,1 0 0 0 0,-1 0 0 0 0,0 0 0 0 0,1 0 0 0 0,-1 1 0 0 0,0-1 0 0 0,0 1 0 0 0,0-1 0 0 0,1 1 0 0 0,-1 0 0 0 0,0 0 0 0 0,0 1 0 0 0,0-1 0 0 0,1 1 0 0 0,-1-1 0 0 0,0 1 0 0 0,1 0 0 0 0,-1 0 0 0 0,0 0 0 0 0,1 0 0 0 0,-1 0 0 0 0,1 1 0 0 0,0-1 0 0 0,-1 1 0 0 0,1-1 0 0 0,0 1 0 0 0,0 0 0 0 0,0 0 0 0 0,0 0 0 0 0,0 1 10 0 0,-11 7-3 0 0,2 1-1 0 0,-1 1 1 0 0,1 0-1 0 0,1 0 1 0 0,0 1-1 0 0,1 0 1 0 0,0 1 0 0 0,1 0-1 0 0,1 1 1 0 0,0-1-1 0 0,1 1 1 0 0,0 1-1 0 0,2-1 1 0 0,-1 1 0 0 0,1 3 3 0 0,-4 27 11 0 0,3 1 1 0 0,1 0-1 0 0,2 0 1 0 0,3 29-12 0 0,18 126-4 0 0,-19-51 66 0 0,-2-137-897 0 0,8-23-1892 0 0,5-9 1008 0 0,9-4-5246 0 0,-11 14-2740 0 0</inkml:trace>
  <inkml:trace contextRef="#ctx0" brushRef="#br0" timeOffset="-680.875">17920 711 13683 0 0,'0'0'1724'0'0,"0"0"-302"0"0,0 0-91 0 0,0 0-108 0 0,0 0-172 0 0,0 0-212 0 0,0 0-241 0 0,0 0-183 0 0,0 0-135 0 0,0 0-93 0 0,0 0-75 0 0,-30 34-60 0 0,-92 102-19 0 0,84-75-40 0 0,39-52-4 0 0,-2-6 9 0 0,1-1 0 0 0,0 1 1 0 0,0 0-1 0 0,0 0 1 0 0,0 0-1 0 0,1 0 1 0 0,-1 0-1 0 0,1 0 0 0 0,-1 0 1 0 0,1-1-1 0 0,0 1 1 0 0,0 0-1 0 0,1-1 1 0 0,-1 1-1 0 0,0-1 1 0 0,1 1-1 0 0,0-1 0 0 0,-1 1 1 0 0,1-1-1 0 0,0 0 1 0 0,0 0-1 0 0,1 0 1 0 0,-1 0-1 0 0,0 0 0 0 0,0-1 1 0 0,1 1-1 0 0,-1-1 1 0 0,1 1-1 0 0,0-1 1 0 0,-1 0-1 0 0,1 0 0 0 0,0 0 1 0 0,0 0-1 0 0,-1-1 1 0 0,1 1-1 0 0,0-1 1 0 0,0 0-1 0 0,0 1 0 0 0,0-1 1 0 0,1-1 1 0 0,10 2 163 0 0,1-2 0 0 0,-1 0 0 0 0,0 0 0 0 0,0-1 0 0 0,0-1 0 0 0,0-1 0 0 0,0 0 0 0 0,-1 0 0 0 0,0-2 1 0 0,1 1-1 0 0,-2-2 0 0 0,1 0 0 0 0,-1 0 0 0 0,0-1 0 0 0,-1 0 0 0 0,0-1 0 0 0,2-2-163 0 0,15-15 411 0 0,-1-2 1 0 0,-1 0-1 0 0,-1-2 1 0 0,-2 0-1 0 0,16-28-411 0 0,-23 35 7 0 0,-1-2 0 0 0,-1 0-1 0 0,-1 0 1 0 0,-1-1 0 0 0,-1-1 0 0 0,-2 0 0 0 0,0 0 0 0 0,-2-1-1 0 0,-1 0 1 0 0,-1-1 0 0 0,-2 1 0 0 0,-1-1 0 0 0,-1 1 0 0 0,-1-1-1 0 0,-2 0 1 0 0,-3-15-7 0 0,3 33-30 0 0,-1 0 0 0 0,-1 1 1 0 0,0 0-1 0 0,0-1 0 0 0,-1 2 0 0 0,0-1 0 0 0,-1 0 0 0 0,0 1 0 0 0,0 0 0 0 0,-1 1 1 0 0,0-1-1 0 0,-2 0 30 0 0,6 6-16 0 0,0 0 0 0 0,0 1 0 0 0,0-1 1 0 0,-1 1-1 0 0,1-1 0 0 0,-1 1 1 0 0,0 0-1 0 0,0 0 0 0 0,1 1 0 0 0,-1-1 1 0 0,-1 1-1 0 0,1 0 0 0 0,0 0 1 0 0,0 0-1 0 0,0 1 0 0 0,0-1 0 0 0,-1 1 1 0 0,1 0-1 0 0,0 0 0 0 0,0 1 1 0 0,-1-1-1 0 0,1 1 0 0 0,0 0 0 0 0,0 0 1 0 0,0 0-1 0 0,0 0 0 0 0,0 1 1 0 0,0 0-1 0 0,0 0 0 0 0,1 0 0 0 0,-1 0 1 0 0,-1 2 15 0 0,-7 5-3 0 0,0 0 1 0 0,1 1 0 0 0,1 0-1 0 0,0 0 1 0 0,0 2-1 0 0,1-1 1 0 0,0 1 0 0 0,1 0-1 0 0,0 1 1 0 0,1-1 0 0 0,1 2-1 0 0,0-1 1 0 0,1 1-1 0 0,0-1 1 0 0,1 2 0 0 0,0 3 2 0 0,-5 25 50 0 0,3 0-1 0 0,1 0 1 0 0,3 1 0 0 0,2 39-50 0 0,3-52 29 0 0,2 0 1 0 0,1-1-1 0 0,1 1 0 0 0,2-2 0 0 0,0 1 0 0 0,3-1 0 0 0,0-1 1 0 0,2 0-1 0 0,0-1 0 0 0,2 0 0 0 0,1-1 0 0 0,2-1 1 0 0,0-1-1 0 0,1-1 0 0 0,2 0 0 0 0,0-2 0 0 0,1 0 1 0 0,1-1-30 0 0,64 35-571 0 0,-47-47-8838 0 0,-36-8-2603 0 0</inkml:trace>
  <inkml:trace contextRef="#ctx0" brushRef="#br0" timeOffset="-6264.448">12489 623 6729 0 0,'0'0'2297'0'0,"0"0"-370"0"0,0 0-139 0 0,0 0 54 0 0,0 0-35 0 0,0 0-217 0 0,0 0-354 0 0,0 0-345 0 0,0 0-244 0 0,0 0-126 0 0,0 0-54 0 0,0 0 1 0 0,0 0 19 0 0,13-13-10 0 0,42-40-2 0 0,37-1 1023 0 0,-89 53-1466 0 0,1 1 0 0 0,-1-1 0 0 0,1 1 0 0 0,-1 0 0 0 0,1 0 0 0 0,-1 0 0 0 0,1 1 0 0 0,0-1 1 0 0,-1 1-1 0 0,1 0 0 0 0,-1 0 0 0 0,0 0 0 0 0,1 0 0 0 0,-1 1 0 0 0,0-1 0 0 0,0 1 0 0 0,0 0 0 0 0,0 0 1 0 0,0 0-1 0 0,0 0 0 0 0,0 1 0 0 0,-1-1 0 0 0,1 1 0 0 0,-1-1 0 0 0,0 1 0 0 0,0 0 0 0 0,0 0 0 0 0,0 0 0 0 0,0 0 1 0 0,0 0-1 0 0,-1 1 0 0 0,0-1 0 0 0,0 0 0 0 0,0 1 0 0 0,0-1 0 0 0,0 1 0 0 0,-1-1 0 0 0,1 1 0 0 0,-1-1 0 0 0,0 1 1 0 0,0 0-1 0 0,0-1 0 0 0,-1 1 0 0 0,1-1 0 0 0,-1 1 0 0 0,0 1-32 0 0,-1 33 73 0 0,-2 1 0 0 0,-2-1 0 0 0,-1 0 0 0 0,-2 0 0 0 0,-1-1-1 0 0,-3 0 1 0 0,0-1 0 0 0,-3-1 0 0 0,-4 6-73 0 0,-57 91 19 0 0,77-132 3 0 0,0 0 0 0 0,0-1 0 0 0,0 1 0 0 0,0 0 0 0 0,0-1 1 0 0,-1 1-1 0 0,1 0 0 0 0,0 0 0 0 0,0-1 0 0 0,0 1 0 0 0,0 0 0 0 0,-1 0 0 0 0,1-1 1 0 0,0 1-1 0 0,0 0 0 0 0,-1 0 0 0 0,1 0 0 0 0,0 0 0 0 0,0-1 0 0 0,-1 1 0 0 0,1 0 0 0 0,0 0 1 0 0,0 0-1 0 0,-1 0 0 0 0,1 0 0 0 0,0 0 0 0 0,-1 0 0 0 0,1 0 0 0 0,0 0 0 0 0,-1 0 1 0 0,1 0-1 0 0,0 0 0 0 0,-1 0 0 0 0,1 0 0 0 0,0 0 0 0 0,0 0 0 0 0,-1 0 0 0 0,1 0 1 0 0,0 0-1 0 0,-1 0 0 0 0,1 0 0 0 0,0 0 0 0 0,0 1 0 0 0,-1-1-22 0 0,1-11-8 0 0,3-3 28 0 0,1-1 0 0 0,0 0 0 0 0,1 1 0 0 0,0 0-1 0 0,1 0 1 0 0,1 0 0 0 0,0 1 0 0 0,1 0 0 0 0,0 0-1 0 0,1 1 1 0 0,1 0 0 0 0,0 0 0 0 0,0 1-20 0 0,10-16 6 0 0,1 1 0 0 0,0 0 0 0 0,2 2 0 0 0,1 1 0 0 0,1 1 1 0 0,1 0-1 0 0,0 3 0 0 0,2 0 0 0 0,0 1 0 0 0,23-9-6 0 0,-50 26-2 0 0,0 0-1 0 0,1-1 0 0 0,-1 1 1 0 0,1 0-1 0 0,-1 0 1 0 0,1 0-1 0 0,-1 0 1 0 0,1 1-1 0 0,0-1 1 0 0,0 0-1 0 0,-1 1 1 0 0,1-1-1 0 0,0 1 0 0 0,0 0 1 0 0,0-1-1 0 0,-1 1 1 0 0,1 0-1 0 0,0 0 1 0 0,0 0-1 0 0,0 1 1 0 0,0-1-1 0 0,-1 0 0 0 0,1 1 1 0 0,0-1-1 0 0,0 1 1 0 0,-1-1-1 0 0,1 1 1 0 0,0 0-1 0 0,-1 0 1 0 0,1 0-1 0 0,0 0 1 0 0,-1 0-1 0 0,1 0 0 0 0,-1 0 1 0 0,0 0-1 0 0,1 1 1 0 0,-1-1-1 0 0,0 0 1 0 0,0 1-1 0 0,0-1 1 0 0,0 1-1 0 0,0-1 1 0 0,0 1-1 0 0,0 0 0 0 0,-1-1 1 0 0,1 1-1 0 0,0 0 1 0 0,-1 0-1 0 0,0 0 1 0 0,1-1-1 0 0,-1 1 1 0 0,0 0-1 0 0,0 0 0 0 0,0 0 1 0 0,0 0-1 0 0,0 1 3 0 0,-3 21 15 0 0,0 0-1 0 0,-2 0 0 0 0,-1 0 0 0 0,0 0 0 0 0,-2-1 0 0 0,-1 0 0 0 0,0 0 0 0 0,-2-1 0 0 0,-4 5-14 0 0,-18 44 21 0 0,-6 31-49 0 0,39-102 27 0 0,0 0-1 0 0,1 0 0 0 0,-1-1 1 0 0,0 1-1 0 0,0 0 0 0 0,1 0 0 0 0,-1 0 1 0 0,0 0-1 0 0,0 0 0 0 0,1 0 0 0 0,-1 0 1 0 0,0 0-1 0 0,0 0 0 0 0,1 0 1 0 0,-1 0-1 0 0,0 0 0 0 0,0 1 0 0 0,0-1 1 0 0,1 0-1 0 0,-1 0 0 0 0,0 0 0 0 0,0 0 1 0 0,0 0-1 0 0,1 0 0 0 0,-1 0 0 0 0,0 1 1 0 0,0-1-1 0 0,0 0 0 0 0,1 0 1 0 0,-1 0-1 0 0,0 1 0 0 0,0-1 0 0 0,0 0 1 0 0,0 0-1 0 0,0 0 0 0 0,0 1 0 0 0,1-1 1 0 0,-1 0-1 0 0,0 0 0 0 0,0 0 1 0 0,0 1-1 0 0,0-1 0 0 0,0 0 0 0 0,0 0 1 0 0,0 1-1 0 0,0-1 0 0 0,0 0 0 0 0,0 0 1 0 0,0 1-1 0 0,0-1 0 0 0,0 0 2 0 0,18-19 67 0 0,-17 17-67 0 0,295-331 173 0 0,-165 225-145 0 0,-130 108-30 0 0,0-1-1 0 0,0 1 1 0 0,0 0-1 0 0,0-1 0 0 0,0 1 1 0 0,0 0-1 0 0,0 0 1 0 0,1-1-1 0 0,-1 1 0 0 0,0 0 1 0 0,0 0-1 0 0,0 0 0 0 0,0 0 1 0 0,0 1-1 0 0,0-1 1 0 0,0 0-1 0 0,0 0 0 0 0,0 0 1 0 0,0 1-1 0 0,0-1 1 0 0,0 1-1 0 0,0-1 0 0 0,0 1 1 0 0,0-1-1 0 0,0 1 0 0 0,0 0 1 0 0,0-1-1 0 0,-1 1 1 0 0,1 0-1 0 0,0-1 0 0 0,0 1 1 0 0,-1 0-1 0 0,1 0 0 0 0,-1 0 1 0 0,1 0-1 0 0,-1 0 1 0 0,1 0-1 0 0,-1 0 0 0 0,1 0 1 0 0,-1 0-1 0 0,0 0 1 0 0,1 0-1 0 0,-1 0 0 0 0,0 0 1 0 0,0 0-1 0 0,0 0 0 0 0,0 0 1 0 0,0 0-1 0 0,0 0 1 0 0,0 0-1 0 0,0 0 0 0 0,-1 0 1 0 0,1 0-1 0 0,0 1 1 0 0,0-1-1 0 0,-1 0 0 0 0,1 0 1 0 0,-1-1-1 0 0,1 1 0 0 0,-1 0 1 0 0,1 0-1 0 0,-1 0 1 0 0,0 0-1 0 0,0 0 3 0 0,1 13 30 0 0,-2 6-16 0 0,-1 0 0 0 0,0 0 0 0 0,-1 0 0 0 0,-2 0-1 0 0,0-1 1 0 0,-6 15-14 0 0,-21 81-34 0 0,15-35-547 0 0,17-79-234 0 0,0 4 759 0 0,1-3-4345 0 0,0-2-4705 0 0,2 0-2121 0 0</inkml:trace>
  <inkml:trace contextRef="#ctx0" brushRef="#br0" timeOffset="-5799.663">13712 763 13691 0 0,'0'0'1972'0'0,"0"0"-311"0"0,0 0-96 0 0,0 0 13 0 0,0 0-163 0 0,0 0-247 0 0,0 0-258 0 0,0 0-247 0 0,0 0-154 0 0,0 0-101 0 0,0 0-73 0 0,0 0-84 0 0,0 0-21 0 0,-11-4-18 0 0,-34-12-49 0 0,-6 31 177 0 0,41-9-287 0 0,-6 4-35 0 0,1 1-1 0 0,-1 0 0 0 0,2 1 0 0 0,0 0 0 0 0,0 1 0 0 0,1 1 1 0 0,1 0-1 0 0,0 1 0 0 0,1 1 0 0 0,1-1 0 0 0,0 1 0 0 0,1 1 1 0 0,1 0-1 0 0,0 0 0 0 0,-2 11-17 0 0,3 72-124 0 0,9-97 135 0 0,1-1 1 0 0,-1 1-1 0 0,0 0 1 0 0,1-1-1 0 0,0 0 1 0 0,-1 1-1 0 0,1-1 1 0 0,0 0-1 0 0,0 0 0 0 0,0-1 1 0 0,0 1-1 0 0,1-1 1 0 0,-1 1-1 0 0,0-1 1 0 0,1 0-1 0 0,-1 0 1 0 0,1 0-1 0 0,-1-1 1 0 0,1 0-1 0 0,-1 1 1 0 0,1-1-1 0 0,-1 0 0 0 0,1 0 1 0 0,0-1-1 0 0,-1 1 1 0 0,1-1-1 0 0,-1 0 1 0 0,0 0-1 0 0,1 0 1 0 0,-1 0-1 0 0,0-1 1 0 0,1 1-1 0 0,-1-1 1 0 0,0 0-1 0 0,0 0 0 0 0,0 0 1 0 0,1-2-12 0 0,25-16 135 0 0,-1-2 1 0 0,-1-1 0 0 0,-1-1-1 0 0,-1-1 1 0 0,-1-1-1 0 0,-1-1 1 0 0,-2-2-1 0 0,12-21-135 0 0,1 17 63 0 0,-22 73-289 0 0,-10 24 161 0 0,-3-54 35 0 0,1 0-1 0 0,0 1 0 0 0,0-1 1 0 0,1 0-1 0 0,0 1 0 0 0,1-1 0 0 0,0 0 1 0 0,1 0-1 0 0,0 0 0 0 0,5 9 31 0 0,2 0-197 0 0,-9-15 58 0 0,0-1-1 0 0,0 0 1 0 0,0 0-1 0 0,1 0 0 0 0,-1 0 1 0 0,1 0-1 0 0,0-1 1 0 0,-1 1-1 0 0,1 0 1 0 0,1-1-1 0 0,-1 1 1 0 0,0-1-1 0 0,1 0 1 0 0,-1 0-1 0 0,1 0 0 0 0,-1 0 1 0 0,1 0-1 0 0,0 0 1 0 0,0-1-1 0 0,0 0 1 0 0,0 1-1 0 0,0-1 1 0 0,0 0-1 0 0,1 0 1 0 0,-1-1-1 0 0,0 1 1 0 0,3-1 139 0 0,32-5-4685 0 0,-22 1-143 0 0,-10 2 2415 0 0,5-1-8632 0 0</inkml:trace>
  <inkml:trace contextRef="#ctx0" brushRef="#br0" timeOffset="-5419.538">14347 796 14147 0 0,'0'0'2030'0'0,"0"0"-397"0"0,0 0-263 0 0,0 0-223 0 0,0 0-181 0 0,0 0-153 0 0,0 0-146 0 0,0 0-102 0 0,0 0-74 0 0,0 0-85 0 0,0 0-76 0 0,0 0-80 0 0,-32 6-48 0 0,-98 20-30 0 0,78-6 84 0 0,52-20-251 0 0,-1 0-2 0 0,-1 0 0 0 0,1 0 0 0 0,0 1 0 0 0,0-1 0 0 0,-1 1 0 0 0,1-1 0 0 0,0 0 0 0 0,0 1 1 0 0,0 0-1 0 0,0-1 0 0 0,0 1 0 0 0,0 0 0 0 0,0 0 0 0 0,0-1 0 0 0,0 1 0 0 0,0 0 0 0 0,0 0 0 0 0,0 0 0 0 0,1 0 0 0 0,-1 0 0 0 0,0 0 0 0 0,1 0 0 0 0,-1 1 0 0 0,1-1 0 0 0,-1 0 0 0 0,1 0 1 0 0,-1 0-1 0 0,1 1 0 0 0,0-1 0 0 0,0 0 0 0 0,0 0 0 0 0,-1 1 0 0 0,1-1 0 0 0,0 0 0 0 0,1 0 0 0 0,-1 1 0 0 0,0-1 0 0 0,0 0 0 0 0,0 0 0 0 0,1 1 0 0 0,-1-1 0 0 0,1 0 0 0 0,-1 0-3 0 0,64 23-9 0 0,-54-22 20 0 0,-1 1 0 0 0,0-1 0 0 0,0 1 0 0 0,0 1 0 0 0,0 0 0 0 0,0 0 0 0 0,-1 1-1 0 0,0 0 1 0 0,0 0 0 0 0,0 1 0 0 0,-1 0 0 0 0,0 0 0 0 0,0 1 0 0 0,0 0 0 0 0,4 6-11 0 0,-1 44 382 0 0,-11-52-319 0 0,0 0 0 0 0,0 0 0 0 0,-1 0 1 0 0,1 0-1 0 0,-1 0 0 0 0,0 0 1 0 0,-1 0-1 0 0,1-1 0 0 0,-1 1 1 0 0,0-1-1 0 0,0 0 0 0 0,0 0 1 0 0,-1 0-1 0 0,0 0 0 0 0,-2 2-63 0 0,-3 2 13 0 0,0-2 0 0 0,-1 1-1 0 0,0-2 1 0 0,0 1 0 0 0,0-1 0 0 0,0-1-1 0 0,-1 0 1 0 0,1 0 0 0 0,-1-1 0 0 0,0 0-1 0 0,0-1 1 0 0,-1 0 0 0 0,1-1 0 0 0,0 0-1 0 0,-1-1 1 0 0,1 0 0 0 0,0-1-1 0 0,-1 0-12 0 0,10 1-132 0 0,0-1-1 0 0,1 1 0 0 0,-1 0 0 0 0,1-1 0 0 0,-1 1 0 0 0,1-1 0 0 0,-1 1 0 0 0,1-1 0 0 0,-1 1 0 0 0,1-1 1 0 0,-1 0-1 0 0,1 0 0 0 0,0 0 0 0 0,-1 0 0 0 0,1 0 0 0 0,0 0 0 0 0,0 0 0 0 0,0-1 0 0 0,0 1 0 0 0,0 0 1 0 0,0-1-1 0 0,0 1 0 0 0,0 0 0 0 0,1-1 0 0 0,-1 1 0 0 0,0-1 0 0 0,1 1 0 0 0,-1-1 0 0 0,1-1 133 0 0,-3-29-10777 0 0,4 27 8177 0 0,-1 0-7465 0 0</inkml:trace>
  <inkml:trace contextRef="#ctx0" brushRef="#br0" timeOffset="-5021.59">14765 689 10778 0 0,'0'0'4419'0'0,"0"0"-2047"0"0,0 0-625 0 0,0 0 0 0 0,0 0-140 0 0,0 0-245 0 0,0 0-345 0 0,0 0-327 0 0,0 0-194 0 0,0 0-147 0 0,0 0-86 0 0,0 0-58 0 0,0 0-73 0 0,-17 5-10 0 0,-104 42 146 0 0,115-46-278 0 0,1 1-1 0 0,-1 0 1 0 0,1 0 0 0 0,0 0-1 0 0,-1 1 1 0 0,1 0 0 0 0,0 0 0 0 0,1 0-1 0 0,-1 0 1 0 0,0 1 0 0 0,1 0 0 0 0,0 0-1 0 0,0 0 1 0 0,0 0 0 0 0,1 1-1 0 0,-1 0 1 0 0,1-1 0 0 0,0 1 0 0 0,0 1-1 0 0,1-1 1 0 0,-1 0 0 0 0,1 0-1 0 0,0 1 1 0 0,1 0 0 0 0,-1-1 0 0 0,1 1-1 0 0,1 0 1 0 0,-1-1 0 0 0,1 1-1 0 0,-1 0 1 0 0,2 3 10 0 0,62 57-232 0 0,-43-51 208 0 0,-17-13 33 0 0,-1-1 0 0 0,0 1 0 0 0,1-1-1 0 0,-1 1 1 0 0,0 0 0 0 0,0 0 0 0 0,0 0 0 0 0,0 1-1 0 0,0-1 1 0 0,0 0 0 0 0,-1 1 0 0 0,1-1 0 0 0,-1 1-1 0 0,1-1 1 0 0,-1 1 0 0 0,0 0 0 0 0,0 0 0 0 0,-1-1-1 0 0,1 1 1 0 0,0 0 0 0 0,-1 0 0 0 0,0 0 0 0 0,1 0-1 0 0,-1 0 1 0 0,0 0 0 0 0,-1-1 0 0 0,1 1 0 0 0,0 0-1 0 0,-1 0 1 0 0,0 0 0 0 0,0 0 0 0 0,0-1 0 0 0,0 1-1 0 0,0 0 1 0 0,0-1 0 0 0,-1 1 0 0 0,1-1 0 0 0,-1 1-1 0 0,1-1 1 0 0,-3 2-9 0 0,-52 41 178 0 0,-43 5-85 0 0,57-42-1321 0 0,43-23-5498 0 0,6 8 1350 0 0,-2 3-5771 0 0</inkml:trace>
  <inkml:trace contextRef="#ctx0" brushRef="#br0" timeOffset="-4607.617">14835 988 9882 0 0,'0'0'3900'0'0,"0"0"-1728"0"0,0 0-470 0 0,0 0-49 0 0,0 0-119 0 0,0 0-162 0 0,0 0-213 0 0,0 0-222 0 0,0 0-184 0 0,32-5-134 0 0,99-14-116 0 0,-49-6 203 0 0,-64 15-528 0 0,-13 7-135 0 0,-1 2-5 0 0,0 0-1 0 0,0 0 1 0 0,-1-1-1 0 0,1 0 0 0 0,0 0 1 0 0,-1 0-1 0 0,1 0 1 0 0,-1 0-1 0 0,0 0 0 0 0,0-1 1 0 0,0 0-1 0 0,0 0 1 0 0,0 0-1 0 0,0 0 1 0 0,-1 0-1 0 0,1 0 0 0 0,-1-1 1 0 0,0 1-1 0 0,0-1 1 0 0,0 0-1 0 0,-1 1 0 0 0,1-1 1 0 0,-1 0-1 0 0,0 0 1 0 0,0 0-1 0 0,0 0 0 0 0,-1-1-37 0 0,-2 2-42 0 0,-1 0 0 0 0,0 1 0 0 0,1 0 0 0 0,-1 0 0 0 0,0 0 0 0 0,0 0 0 0 0,0 0 0 0 0,-1 0 0 0 0,1 1 0 0 0,0 0 0 0 0,-1 0 0 0 0,1 0 0 0 0,-1 0 0 0 0,1 0 0 0 0,-1 0 0 0 0,1 1 0 0 0,-1 0 0 0 0,0 0 0 0 0,1 0 0 0 0,-2 0 42 0 0,-6-1-141 0 0,0 1 0 0 0,0 1 0 0 0,0-1 0 0 0,0 2 0 0 0,0-1 0 0 0,0 2 0 0 0,0-1 0 0 0,1 1 0 0 0,0 1 0 0 0,-1 0 0 0 0,1 0 141 0 0,-1 1-76 0 0,0 0 1 0 0,0 0-1 0 0,1 1 0 0 0,0 0 0 0 0,0 1 1 0 0,0 0-1 0 0,1 0 0 0 0,0 1 0 0 0,1 0 1 0 0,-1 1-1 0 0,2 0 0 0 0,-1 0 0 0 0,1 1 1 0 0,1 0-1 0 0,0 0 0 0 0,0 1 0 0 0,1-1 1 0 0,0 1-1 0 0,1 0 0 0 0,0 1 0 0 0,1-1 1 0 0,0 1-1 0 0,1-1 0 0 0,0 1 0 0 0,0 1 76 0 0,3-8 3 0 0,0-2-1 0 0,0 1 1 0 0,1 0-1 0 0,-1 0 1 0 0,1 0 0 0 0,0 0-1 0 0,0-1 1 0 0,0 1-1 0 0,0-1 1 0 0,1 0-1 0 0,-1 1 1 0 0,1-1-1 0 0,0 0 1 0 0,0-1-1 0 0,0 1 1 0 0,0 0-1 0 0,0-1 1 0 0,1 0-1 0 0,-1 0 1 0 0,1 0-1 0 0,0 0 1 0 0,-1 0-1 0 0,1-1 1 0 0,0 1-1 0 0,0-1 1 0 0,0 0-1 0 0,1 0-2 0 0,114 5 166 0 0,-99-11-291 0 0,-1-1 1 0 0,0 0 0 0 0,0-2-1 0 0,-1 0 1 0 0,0-1 0 0 0,0-1-1 0 0,2-3 125 0 0,-5 5-249 0 0,97-63-4386 0 0,-5-6-5284 0 0,-61 44 4260 0 0,-26 20 2920 0 0</inkml:trace>
  <inkml:trace contextRef="#ctx0" brushRef="#br0" timeOffset="-4251.607">15595 759 4457 0 0,'0'0'4401'0'0,"0"0"-687"0"0,0 0-973 0 0,0 0-852 0 0,0 0-544 0 0,0 0-273 0 0,0 0-120 0 0,0 0-66 0 0,0 0-69 0 0,0 0-74 0 0,0 0-107 0 0,0 0-88 0 0,-24 11-48 0 0,-72 32-78 0 0,32-8 658 0 0,62-34-1068 0 0,0 0-1 0 0,0 0 1 0 0,1 0 0 0 0,-1 1 0 0 0,1-1-1 0 0,-1 0 1 0 0,1 1 0 0 0,0-1 0 0 0,-1 1 0 0 0,1-1-1 0 0,0 1 1 0 0,0-1 0 0 0,0 1 0 0 0,0 0-1 0 0,0 0 1 0 0,1 0 0 0 0,-1-1 0 0 0,0 1-1 0 0,1 0 1 0 0,0 0 0 0 0,-1 0 0 0 0,1 0-1 0 0,0 0 1 0 0,0 0 0 0 0,0 0 0 0 0,0 0-1 0 0,0 0 1 0 0,0 0 0 0 0,1 0 0 0 0,-1 0-1 0 0,1 0 1 0 0,-1-1 0 0 0,1 1 0 0 0,0 0 0 0 0,0 0-1 0 0,0 0 1 0 0,0-1 0 0 0,0 1 0 0 0,0 0-1 0 0,0-1 1 0 0,0 1 0 0 0,1-1 0 0 0,-1 0-1 0 0,0 1 1 0 0,1-1 0 0 0,0 0 0 0 0,-1 0-1 0 0,1 0 1 0 0,0 0 0 0 0,-1 0 0 0 0,1 0-1 0 0,0 0 1 0 0,0-1 0 0 0,0 1 0 0 0,1 0-12 0 0,29 12 103 0 0,82 45 422 0 0,-110-55-470 0 0,0 0 1 0 0,0 0-1 0 0,-1 1 0 0 0,1-1 1 0 0,-1 1-1 0 0,0 0 0 0 0,0 0 1 0 0,0 0-1 0 0,-1 0 0 0 0,0 0 1 0 0,1 1-1 0 0,-1-1 0 0 0,-1 1 1 0 0,1-1-1 0 0,-1 1 0 0 0,0 0 1 0 0,0-1-1 0 0,0 1 0 0 0,0 0 1 0 0,-1 0-1 0 0,0 0 0 0 0,0 0 1 0 0,0 0-1 0 0,-1 2-55 0 0,-2-1 49 0 0,0-1 1 0 0,0 0-1 0 0,0 0 0 0 0,-1 0 1 0 0,1 0-1 0 0,-1 0 0 0 0,0-1 1 0 0,-1 1-1 0 0,1-1 0 0 0,-1-1 1 0 0,0 1-1 0 0,0 0 0 0 0,0-1 0 0 0,0 0 1 0 0,-1 0-1 0 0,1-1 0 0 0,-1 0 1 0 0,1 0-1 0 0,-1 0 0 0 0,-2 0-49 0 0,-13 8 52 0 0,4-3-54 0 0,-1 0 0 0 0,0-1 1 0 0,0-1-1 0 0,-1-1 0 0 0,0-1 1 0 0,1 0-1 0 0,-5-1 2 0 0,-44 1-2402 0 0,53-6-1298 0 0,7-2-3266 0 0,4 2-5317 0 0</inkml:trace>
  <inkml:trace contextRef="#ctx0" brushRef="#br0" timeOffset="-9342.589">9559 756 7178 0 0,'0'0'1785'0'0,"0"0"-460"0"0,0 0-147 0 0,0 0 180 0 0,0 0 189 0 0,0 0-3 0 0,0 0-199 0 0,0 0-218 0 0,0 0-117 0 0,0 0-48 0 0,0 0-31 0 0,0 0-39 0 0,0 0-104 0 0,20 7-76 0 0,62 22-70 0 0,-79-27-565 0 0,1-1 1 0 0,-1 0 0 0 0,1 0-1 0 0,-1 0 1 0 0,1 0 0 0 0,-1-1-1 0 0,1 1 1 0 0,-1-1-1 0 0,1 0 1 0 0,0 0 0 0 0,-1 0-1 0 0,1 0 1 0 0,-1-1-1 0 0,1 0 1 0 0,-1 0 0 0 0,1 0-1 0 0,-1 0 1 0 0,0 0-1 0 0,1 0 1 0 0,-1-1 0 0 0,0 0-1 0 0,0 0 1 0 0,0 0-1 0 0,0 0 1 0 0,0 0 0 0 0,0 0-1 0 0,-1-1 1 0 0,2 0-78 0 0,3-4 190 0 0,-3 3-128 0 0,-1 0 0 0 0,1 0 0 0 0,-1 0-1 0 0,0 0 1 0 0,-1 0 0 0 0,1-1 0 0 0,-1 0 0 0 0,0 1 0 0 0,0-1-1 0 0,0 0 1 0 0,0 0 0 0 0,-1 0 0 0 0,0 0 0 0 0,0 0 0 0 0,-1 0-1 0 0,1 0 1 0 0,-1-1 0 0 0,0 1 0 0 0,-1 0 0 0 0,1 0 0 0 0,-1 0-1 0 0,-1-4-61 0 0,0 5-27 0 0,0-1-1 0 0,-1 1 0 0 0,0 0 0 0 0,1 0 1 0 0,-2 0-1 0 0,1 0 0 0 0,0 1 0 0 0,-1-1 1 0 0,0 1-1 0 0,1 0 0 0 0,-1 0 0 0 0,0 0 1 0 0,-1 1-1 0 0,1-1 0 0 0,-1 1 0 0 0,1 0 1 0 0,-1 0-1 0 0,1 1 0 0 0,-1-1 1 0 0,0 1-1 0 0,0 0 0 0 0,0 0 0 0 0,0 1 1 0 0,0 0-1 0 0,1-1 0 0 0,-1 2 0 0 0,0-1 1 0 0,0 0-1 0 0,0 1 0 0 0,-4 1 28 0 0,-1 0-26 0 0,1 0 1 0 0,0 0-1 0 0,-1 1 0 0 0,1 1 0 0 0,1-1 1 0 0,-1 1-1 0 0,0 1 0 0 0,1 0 1 0 0,0 0-1 0 0,0 0 0 0 0,0 1 0 0 0,1 0 1 0 0,0 1-1 0 0,0 0 0 0 0,1 0 0 0 0,0 0 1 0 0,0 1-1 0 0,0 0 0 0 0,1 0 0 0 0,0 0 1 0 0,1 1-1 0 0,0-1 0 0 0,0 1 1 0 0,1 0-1 0 0,0 0 0 0 0,1 1 0 0 0,-1 0 26 0 0,3-6 7 0 0,-1 0 0 0 0,1 0 0 0 0,0 1 0 0 0,0-1 0 0 0,0 0 0 0 0,0 1 0 0 0,1-1 0 0 0,0 0 0 0 0,0 0 0 0 0,0 1 0 0 0,0-1 0 0 0,1 0 0 0 0,-1 0 0 0 0,1 0 0 0 0,0-1 0 0 0,0 1 0 0 0,1 0-1 0 0,-1-1 1 0 0,1 1 0 0 0,0-1 0 0 0,0 0 0 0 0,0 0 0 0 0,0 0 0 0 0,0 0 0 0 0,1-1 0 0 0,-1 1 0 0 0,1-1 0 0 0,3 2-7 0 0,8 3 13 0 0,-1 0 0 0 0,1-1 0 0 0,0-1 0 0 0,0 0 0 0 0,0-1 0 0 0,1 0 0 0 0,0-2 0 0 0,-1 1 0 0 0,1-2 0 0 0,0 0 0 0 0,0-1 0 0 0,0-1 0 0 0,0-1 0 0 0,0 0 0 0 0,-1-1 0 0 0,7-1-13 0 0,55-6-3560 0 0,-51 9-1425 0 0,-2 0-4726 0 0,-17 1 1044 0 0</inkml:trace>
  <inkml:trace contextRef="#ctx0" brushRef="#br0" timeOffset="-8418.432">10444 619 10418 0 0,'0'0'3850'0'0,"0"0"-1744"0"0,0 0-607 0 0,0 0 75 0 0,0 0 46 0 0,0 0-144 0 0,0 0-297 0 0,0 0-332 0 0,0 0-259 0 0,0 0-156 0 0,0 0-102 0 0,0 0-90 0 0,0 0-71 0 0,-13 2-9 0 0,-45 4-20 0 0,-22 34 246 0 0,65-29-341 0 0,8-7-39 0 0,0 0-1 0 0,1 0 0 0 0,-1 1 1 0 0,1 0-1 0 0,0 0 1 0 0,0 0-1 0 0,0 1 1 0 0,1 0-1 0 0,-1 0 1 0 0,1 0-1 0 0,1 1 0 0 0,0-1 1 0 0,0 1-1 0 0,0 0 1 0 0,0 0-1 0 0,1 1 1 0 0,1-1-1 0 0,-1 1 1 0 0,1 0-1 0 0,0-1 0 0 0,1 1 1 0 0,0 0-1 0 0,0 0 1 0 0,1 5-6 0 0,2-10 6 0 0,0 0 0 0 0,0 0 1 0 0,0 0-1 0 0,0-1 0 0 0,1 1 1 0 0,0-1-1 0 0,-1 0 0 0 0,1 0 1 0 0,0 0-1 0 0,0 0 0 0 0,0 0 1 0 0,0 0-1 0 0,0-1 0 0 0,1 0 1 0 0,-1 1-1 0 0,0-1 0 0 0,1 0 1 0 0,-1-1-1 0 0,1 1 0 0 0,-1-1 1 0 0,1 1-1 0 0,-1-1 0 0 0,1 0 1 0 0,-1 0-1 0 0,1-1 0 0 0,-1 1 1 0 0,1-1-1 0 0,-1 0 0 0 0,1 0 1 0 0,-1 0-1 0 0,1 0-6 0 0,11-5 80 0 0,0 0-1 0 0,-1 0 1 0 0,0-2 0 0 0,0 1-1 0 0,0-2 1 0 0,-1 0 0 0 0,-1-1-1 0 0,1 0 1 0 0,-1-1 0 0 0,-1 0 0 0 0,0 0-1 0 0,0-2-79 0 0,3-2 79 0 0,40-51 274 0 0,-57 89-397 0 0,-84 207 19 0 0,-60 183-143 0 0,132-365 83 0 0,2 0 1 0 0,2 0-1 0 0,3 1 1 0 0,1 0-1 0 0,2 26 85 0 0,23-31-111 0 0,-12-84 453 0 0,-5 36-343 0 0,1-1 0 0 0,-1 1 0 0 0,1 0 0 0 0,0 0 0 0 0,0 0 0 0 0,1 0 1 0 0,-1 0-1 0 0,1 1 0 0 0,0-1 0 0 0,0 1 0 0 0,0 0 0 0 0,0 0 0 0 0,0 0 0 0 0,1 0 1 0 0,0 0-1 0 0,2-1 1 0 0,4-4-2 0 0,29-24 41 0 0,-26 24-12 0 0,-1-1 0 0 0,-1-1-1 0 0,0 0 1 0 0,0 0-1 0 0,-1-1 1 0 0,-1 0-1 0 0,0-1 1 0 0,0 0-1 0 0,0-2-26 0 0,-5 3 32 0 0,0 0 0 0 0,-1 0 0 0 0,0 0 0 0 0,-1 0 0 0 0,0-1 0 0 0,-1 1 1 0 0,-1-1-1 0 0,1 1 0 0 0,-2-1 0 0 0,0 1 0 0 0,-1-6-32 0 0,0 7-7 0 0,0 0 0 0 0,-1-1-1 0 0,-1 1 1 0 0,0 0 0 0 0,0 1 0 0 0,-1-1 0 0 0,0 1 0 0 0,-1 0 0 0 0,0 0 0 0 0,0 1 0 0 0,-1 0 0 0 0,0 0 0 0 0,0 0 0 0 0,-1 1 0 0 0,0 0 0 0 0,-1 0 0 0 0,1 1 0 0 0,-1 0 0 0 0,0 1 0 0 0,-1 0 0 0 0,1 0 0 0 0,-1 1 0 0 0,0 0 0 0 0,0 1 0 0 0,0 0 0 0 0,0 1 0 0 0,-1 0 0 0 0,1 0 0 0 0,-1 1 0 0 0,0 1 0 0 0,0-1 7 0 0,-55 5-235 0 0,66-4 215 0 0,0 0-33 0 0,15-1-115 0 0,161-57-40 0 0,-162 54-255 0 0,87-22-1727 0 0,-66 21-1744 0 0,-1 3-3679 0 0,-23 2-3740 0 0</inkml:trace>
  <inkml:trace contextRef="#ctx0" brushRef="#br0" timeOffset="-8087.903">10748 803 10554 0 0,'0'0'2103'0'0,"0"0"-388"0"0,0 0-82 0 0,0 0 28 0 0,0 0-72 0 0,0 0-240 0 0,0 0-276 0 0,0 0-244 0 0,0 0-197 0 0,0 0-130 0 0,0 0-126 0 0,0 0-113 0 0,0 0-55 0 0,-6 10-35 0 0,3-5-157 0 0,-2 2 31 0 0,1 0 1 0 0,0 1 0 0 0,0-1-1 0 0,0 1 1 0 0,1 0 0 0 0,0 0-1 0 0,1 0 1 0 0,0 1 0 0 0,0-1-1 0 0,1 0 1 0 0,0 2-48 0 0,0-6 22 0 0,1-1 0 0 0,0 1 0 0 0,0-1 1 0 0,0 1-1 0 0,1 0 0 0 0,-1-1 0 0 0,1 1 0 0 0,0 0 0 0 0,0-1 0 0 0,0 0 0 0 0,1 1 1 0 0,-1-1-1 0 0,1 0 0 0 0,0 1 0 0 0,0-1 0 0 0,0 0 0 0 0,0 0 0 0 0,0 0 1 0 0,1-1-1 0 0,-1 1 0 0 0,1-1 0 0 0,0 1 0 0 0,-1-1 0 0 0,1 0 0 0 0,0 0 0 0 0,1 0 1 0 0,-1 0-1 0 0,0-1 0 0 0,1 1 0 0 0,-1-1 0 0 0,0 0 0 0 0,3 1-22 0 0,1-1 113 0 0,-1 0-1 0 0,1-1 0 0 0,0 0 1 0 0,-1 0-1 0 0,1-1 0 0 0,-1 1 0 0 0,1-1 1 0 0,-1-1-1 0 0,1 1 0 0 0,-1-1 1 0 0,0 0-1 0 0,0-1 0 0 0,0 1 1 0 0,0-1-1 0 0,0-1 0 0 0,-1 1 1 0 0,1-1-1 0 0,-1 0 0 0 0,0 0 1 0 0,0 0-1 0 0,2-2-112 0 0,4-6 126 0 0,1 0 1 0 0,-1 0-1 0 0,-1-1 1 0 0,-1 0-1 0 0,0-1 0 0 0,0 0 1 0 0,-1-1-1 0 0,0-2-126 0 0,28-93-40 0 0,-35 108-5450 0 0,-2 11-1118 0 0,1-1-5027 0 0</inkml:trace>
  <inkml:trace contextRef="#ctx0" brushRef="#br0" timeOffset="-7426.657">11414 774 17812 0 0,'0'0'1734'0'0,"0"0"-452"0"0,0 0-216 0 0,0 0-114 0 0,0 0-178 0 0,0 0-224 0 0,0 0-171 0 0,0 0-129 0 0,0 0-50 0 0,0 0-7 0 0,0 0-25 0 0,0 0-32 0 0,-31 21-29 0 0,-99 67-26 0 0,47-10 49 0 0,81-77-132 0 0,1 0 0 0 0,-1 0 0 0 0,1-1 0 0 0,-1 1 0 0 0,1 1 0 0 0,0-1 0 0 0,0 0 1 0 0,-1 0-1 0 0,1 0 0 0 0,0 1 0 0 0,0-1 0 0 0,0 0 0 0 0,0 1 0 0 0,1-1 1 0 0,-1 1-1 0 0,0-1 0 0 0,1 1 0 0 0,-1-1 0 0 0,1 1 0 0 0,-1 0 0 0 0,1-1 1 0 0,0 1-1 0 0,-1 0 0 0 0,1-1 0 0 0,0 1 0 0 0,0 0 0 0 0,0-1 0 0 0,1 1 1 0 0,-1 0-1 0 0,0-1 0 0 0,0 1 0 0 0,1 0 0 0 0,-1-1 0 0 0,1 1 0 0 0,0-1 1 0 0,-1 1-1 0 0,1-1 0 0 0,0 1 0 0 0,0-1 0 0 0,0 1 0 0 0,0-1 0 0 0,0 0 0 0 0,1 1 2 0 0,13-3 87 0 0,0-1-1 0 0,0 0 0 0 0,0-1 0 0 0,0 0 0 0 0,0-1 0 0 0,-1-1 1 0 0,0 0-1 0 0,0-1 0 0 0,0-1 0 0 0,-1 0 0 0 0,1-1 0 0 0,-2 0 0 0 0,1-1 1 0 0,-1 0-1 0 0,-1-1 0 0 0,0-1 0 0 0,0 1 0 0 0,-1-2 0 0 0,0 0-86 0 0,41-33 180 0 0,-45 39-113 0 0,-6 7-79 0 0,0-1 1 0 0,0 1-1 0 0,0-1 0 0 0,0 1 1 0 0,0-1-1 0 0,1 0 0 0 0,-1 1 1 0 0,0-1-1 0 0,0 1 0 0 0,0-1 1 0 0,0 0-1 0 0,1 1 0 0 0,-1-1 1 0 0,0 1-1 0 0,0-1 1 0 0,1 0-1 0 0,-1 1 0 0 0,0-1 1 0 0,1 0-1 0 0,-1 0 0 0 0,0 1 1 0 0,1-1-1 0 0,-1 0 0 0 0,0 0 1 0 0,1 1-1 0 0,-1-1 0 0 0,1 0 1 0 0,-1 0-1 0 0,0 0 0 0 0,1 0 1 0 0,-1 1-1 0 0,1-1 0 0 0,-1 0 1 0 0,1 0-1 0 0,-1 0 1 0 0,0 0-1 0 0,1 0 0 0 0,-1 0 1 0 0,1 0-1 0 0,-1 0 0 0 0,1-1 1 0 0,-1 1-1 0 0,0 0 0 0 0,1 0 1 0 0,-1 0-1 0 0,1 0 0 0 0,-1 0 1 0 0,1-1 11 0 0,-12 47-203 0 0,-1 47-137 0 0,14-91 339 0 0,0 1 0 0 0,0-1 1 0 0,0 1-1 0 0,1-1 0 0 0,-1 0 0 0 0,0 0 1 0 0,1 0-1 0 0,0 0 0 0 0,-1 0 0 0 0,1-1 0 0 0,0 1 1 0 0,0-1-1 0 0,0 0 0 0 0,0 0 0 0 0,0 0 1 0 0,0 0-1 0 0,0 0 0 0 0,0-1 0 0 0,0 0 1 0 0,1 1-1 0 0,-1-1 0 0 0,0 0 0 0 0,0 0 0 0 0,0-1 1 0 0,1 1-1 0 0,-1-1 0 0 0,0 1 0 0 0,0-1 1 0 0,0 0-1 0 0,0 0 0 0 0,0-1 1 0 0,19-10 110 0 0,0-1 1 0 0,-2-1-1 0 0,1-1 0 0 0,-2 0 1 0 0,0-2-1 0 0,-1 0 0 0 0,-1-1 1 0 0,5-8-111 0 0,-2 8 14 0 0,0-2 0 0 0,-2 0 0 0 0,0-1 0 0 0,-2-1 0 0 0,0-1 0 0 0,-2 0 0 0 0,0-1 0 0 0,-1 0 0 0 0,-2-1-1 0 0,-1 0 1 0 0,0-1 0 0 0,-2 0 0 0 0,-1-1 0 0 0,-2 0 0 0 0,0 0 0 0 0,-1 0 0 0 0,-1-16-14 0 0,-5 36-22 0 0,1 0 0 0 0,-1-1 0 0 0,0 1 0 0 0,0 0 0 0 0,-1 0 0 0 0,0 0 0 0 0,0 0 0 0 0,0 1 0 0 0,-1-1-1 0 0,0 1 1 0 0,-1 0 0 0 0,1 0 0 0 0,-1 0 0 0 0,0 1 0 0 0,-3-3 22 0 0,5 6-25 0 0,0-1 1 0 0,1 1-1 0 0,-1 0 0 0 0,0 0 0 0 0,0 0 1 0 0,0 0-1 0 0,0 0 0 0 0,0 1 0 0 0,-1 0 1 0 0,1-1-1 0 0,0 1 0 0 0,-1 0 0 0 0,1 1 0 0 0,-1-1 1 0 0,1 0-1 0 0,-1 1 0 0 0,1 0 0 0 0,-1 0 1 0 0,1 0-1 0 0,-1 0 0 0 0,0 1 0 0 0,1-1 1 0 0,-1 1-1 0 0,1 0 0 0 0,0 0 0 0 0,-1 0 1 0 0,1 1-1 0 0,0-1 0 0 0,0 1 0 0 0,0 0 0 0 0,0-1 1 0 0,0 1-1 0 0,-1 1 25 0 0,-4 4 3 0 0,0 0 0 0 0,1 1 0 0 0,0-1 0 0 0,1 1 0 0 0,-1 1 0 0 0,1-1 0 0 0,1 1 0 0 0,0 0 0 0 0,0 1-1 0 0,1-1 1 0 0,0 1 0 0 0,1 0 0 0 0,0-1 0 0 0,0 2 0 0 0,1-1 0 0 0,0 0 0 0 0,1 0 0 0 0,0 1 0 0 0,1-1 0 0 0,0 1 0 0 0,1 6-3 0 0,1 4 65 0 0,1 0 1 0 0,1 0 0 0 0,0-1-1 0 0,2 1 1 0 0,0-1-1 0 0,1 0 1 0 0,2-1-1 0 0,0 0 1 0 0,1 0-1 0 0,3 4-65 0 0,84 102 377 0 0,-46-71 5 0 0,-5-5-1856 0 0,-14-16-9437 0 0,-32-32-1210 0 0</inkml:trace>
  <inkml:trace contextRef="#ctx0" brushRef="#br0" timeOffset="18037.268">10177 2644 0 0 0,'-50'-37'0'0'0,"-7"22"4944"0"0,43 16-2668 0 0,9-3-330 0 0,0-4 5152 0 0,6 3-974 0 0,6 6-5911 0 0,-1-1-46 0 0,0 1 1 0 0,1-1-1 0 0,0-1 1 0 0,0 1-1 0 0,-1-1 1 0 0,1 0-1 0 0,0-1 1 0 0,0 1-1 0 0,0-1 0 0 0,0-1 1 0 0,0 1-1 0 0,0-1 1 0 0,0-1-1 0 0,-1 1 1 0 0,1-1-1 0 0,0 0 1 0 0,-1-1-1 0 0,0 1 1 0 0,1-1-1 0 0,-1-1 1 0 0,5-3-168 0 0,43-25 191 0 0,-2-3 1 0 0,-2-2-1 0 0,-1-3 1 0 0,-2-1 0 0 0,-1-2-1 0 0,11-19-191 0 0,92-89 158 0 0,-148 152-156 0 0,0 0 1 0 0,0 0 0 0 0,0 0-1 0 0,0 0 1 0 0,0 0 0 0 0,0 0-1 0 0,-1 0 1 0 0,1 0 0 0 0,0 0-1 0 0,-1 1 1 0 0,1-1 0 0 0,-1 0-1 0 0,1 0 1 0 0,-1 1 0 0 0,0-1-1 0 0,1 0 1 0 0,-1 0 0 0 0,0 1-1 0 0,0-1 1 0 0,0 0 0 0 0,0 1 0 0 0,0-1-1 0 0,0 0 1 0 0,0 1 0 0 0,0-1-1 0 0,-1 0 1 0 0,1 0 0 0 0,0 1-1 0 0,-1-1 1 0 0,1 0 0 0 0,-1 0-1 0 0,0 0 1 0 0,1 1 0 0 0,-2 0-3 0 0,2 3 26 0 0,-2 17 28 0 0,-2 13-6 0 0,1-1 0 0 0,2 1 0 0 0,1-1-1 0 0,2 1 1 0 0,4 13-48 0 0,-6-40 12 0 0,1 0 1 0 0,-1 0-1 0 0,0 0 0 0 0,-1 0 0 0 0,0 0 0 0 0,0 0 0 0 0,-1 0 0 0 0,0 0 0 0 0,0 0 1 0 0,-1-1-1 0 0,0 1 0 0 0,-1-1 0 0 0,1 0 0 0 0,-1 0 0 0 0,0 0 0 0 0,-1 0 0 0 0,0-1 1 0 0,0 0-1 0 0,0 0 0 0 0,-1 0 0 0 0,-6 5-12 0 0,-90 67 123 0 0,17-31-265 0 0,83-47 117 0 0,1 1 0 0 0,-1-1 0 0 0,1 0-1 0 0,-1 0 1 0 0,1 0 0 0 0,-1 0 0 0 0,1 0-1 0 0,-1-1 1 0 0,1 1 0 0 0,0 0 0 0 0,-1-1-1 0 0,1 1 1 0 0,-1-1 0 0 0,1 1 0 0 0,0-1-1 0 0,-1 0 1 0 0,1 1 0 0 0,0-1 0 0 0,0 0 0 0 0,-1 0-1 0 0,1 0 1 0 0,0 0 0 0 0,0 0 0 0 0,0 0-1 0 0,0 0 1 0 0,0-1 0 0 0,1 1 0 0 0,-1 0-1 0 0,0 0 1 0 0,0-1 0 0 0,1 1 0 0 0,-1-1-1 0 0,1 1 1 0 0,-1 0 0 0 0,1-1 0 0 0,0 1-1 0 0,-1-1 1 0 0,1 1 0 0 0,0-1 0 0 0,0 1-1 0 0,0-1 26 0 0,-6-66-4867 0 0,6 59 3524 0 0,-1-5-1917 0 0,2 5-3388 0 0,1 5-4270 0 0</inkml:trace>
  <inkml:trace contextRef="#ctx0" brushRef="#br0" timeOffset="18476.331">11160 1717 6689 0 0,'0'0'4536'0'0,"0"0"-2536"0"0,0 0-747 0 0,0 0 12 0 0,0 0 21 0 0,0 0-59 0 0,0 0-187 0 0,0 0-205 0 0,0 0-147 0 0,0 0-68 0 0,0 0-36 0 0,0 0-28 0 0,0 0-19 0 0,-4 15-40 0 0,-12 49-13 0 0,22-13 488 0 0,1-37-690 0 0,2 26 26 0 0,-1 0-1 0 0,-2 1 1 0 0,-2 0 0 0 0,-2 0 0 0 0,-1 0 0 0 0,-2 0 0 0 0,-7 37-308 0 0,-32 128 173 0 0,-4-54-163 0 0,18-98-3310 0 0,-13-59-9951 0 0,32 3 7083 0 0,2-1 1198 0 0</inkml:trace>
  <inkml:trace contextRef="#ctx0" brushRef="#br0" timeOffset="18682.318">10753 2309 9714 0 0,'0'0'1482'0'0,"0"0"-103"0"0,0 0 66 0 0,0 0 88 0 0,0 0-34 0 0,0 0-211 0 0,0 0-261 0 0,0 0-186 0 0,32-11-127 0 0,102-35-105 0 0,12 11 836 0 0,-93 26-1148 0 0,0 2 0 0 0,0 3 1 0 0,52 2-298 0 0,-24 20-2120 0 0,-55 1-7708 0 0,-24-15-348 0 0</inkml:trace>
  <inkml:trace contextRef="#ctx0" brushRef="#br0" timeOffset="19173.553">11469 2596 6425 0 0,'0'0'1737'0'0,"0"0"-46"0"0,0 0 77 0 0,0 0 83 0 0,0 0-61 0 0,0 0-196 0 0,0 0-226 0 0,0 0-241 0 0,0 0-179 0 0,0 0-120 0 0,0 0-120 0 0,0 0-97 0 0,0 0-49 0 0,-8 9-44 0 0,-25 24-63 0 0,31-33-392 0 0,1-1 0 0 0,0 1-1 0 0,-1-1 1 0 0,1 0 0 0 0,0 0 0 0 0,-1 1 0 0 0,1-1-1 0 0,0 0 1 0 0,0 0 0 0 0,0 0 0 0 0,0 0-1 0 0,0 0 1 0 0,0 0 0 0 0,0-1 0 0 0,0 1-1 0 0,0 0 1 0 0,1 0 0 0 0,-1-1 0 0 0,0 1 0 0 0,1-1-1 0 0,-1 1 1 0 0,1 0 0 0 0,0-1 0 0 0,-1 1-1 0 0,1-1 1 0 0,0 1 0 0 0,0-1 0 0 0,0 1-1 0 0,0-1-61 0 0,-3-14 124 0 0,1 1 0 0 0,1-1 0 0 0,0 1 1 0 0,2-1-1 0 0,-1 1 0 0 0,2-1 0 0 0,0 1 1 0 0,1-1-1 0 0,0 1 0 0 0,1 0 0 0 0,1 0 1 0 0,1 1-1 0 0,0-1 0 0 0,1 0-125 0 0,7-15 12 0 0,2 1-1 0 0,1 0 1 0 0,1 2-1 0 0,1 0 1 0 0,2 1-1 0 0,1 1 1 0 0,0 1-1 0 0,3-1-11 0 0,-9 87-813 0 0,20 63-337 0 0,-30-97-1774 0 0,-6-21-1446 0 0,0-1-3520 0 0,0-2-2610 0 0</inkml:trace>
  <inkml:trace contextRef="#ctx0" brushRef="#br0" timeOffset="19418.802">11976 2446 15395 0 0,'0'0'1850'0'0,"0"0"-655"0"0,0 0-235 0 0,0 0-12 0 0,0 0-42 0 0,0 0-95 0 0,0 0-158 0 0,0 0-175 0 0,0 0-154 0 0,0 0-120 0 0,-9 31-70 0 0,-24 98-58 0 0,19-81-53 0 0,-10-43-2475 0 0,1-20-3459 0 0,17 8 463 0 0,1 0-4698 0 0</inkml:trace>
  <inkml:trace contextRef="#ctx0" brushRef="#br0" timeOffset="19669.344">11900 2000 9842 0 0,'0'0'2081'0'0,"0"0"-1265"0"0,0 0-576 0 0,0 0-376 0 0,0 0-528 0 0,0 0-809 0 0,0 0-951 0 0,0 0-1161 0 0,0 0-1112 0 0</inkml:trace>
  <inkml:trace contextRef="#ctx0" brushRef="#br0" timeOffset="20094.349">12097 2556 10290 0 0,'0'0'899'0'0,"0"0"-321"0"0,0 0 190 0 0,0 0 393 0 0,0 0 237 0 0,0 0 32 0 0,0 0-245 0 0,0 0-327 0 0,0 0-204 0 0,0 0-123 0 0,0 0-29 0 0,0 0 38 0 0,0 0 40 0 0,-2 11 47 0 0,-4 32 22 0 0,30-79 1529 0 0,107-210-1473 0 0,-130 244-721 0 0,0-2-22 0 0,1 1 0 0 0,0 0 0 0 0,0 0 0 0 0,0-1 0 0 0,0 1 0 0 0,0 1-1 0 0,1-1 1 0 0,0 0 0 0 0,-1 0 0 0 0,1 1 0 0 0,0 0 0 0 0,0-1 0 0 0,0 1 0 0 0,0 0 0 0 0,1 0 0 0 0,-1 1-1 0 0,0-1 1 0 0,1 1 0 0 0,1-1 38 0 0,7 43-301 0 0,7 87 544 0 0,-16-115-188 0 0,0 1 1 0 0,1-1 0 0 0,1 0-1 0 0,0 0 1 0 0,0-1 0 0 0,2 1-1 0 0,-1-1 1 0 0,6 7-56 0 0,-11-18 52 0 0,1 1-1 0 0,-1-1 1 0 0,0 0 0 0 0,0 1-1 0 0,1-1 1 0 0,-1 0 0 0 0,1 0-1 0 0,-1 0 1 0 0,1 0 0 0 0,-1 0-1 0 0,1 0 1 0 0,0-1 0 0 0,-1 1-1 0 0,1-1 1 0 0,0 1 0 0 0,-1-1-1 0 0,1 1 1 0 0,0-1 0 0 0,0 0-1 0 0,0 0 1 0 0,-1 0 0 0 0,1 0 0 0 0,0 0-1 0 0,0 0 1 0 0,0-1 0 0 0,-1 1-1 0 0,1 0 1 0 0,0-1 0 0 0,0 0-1 0 0,-1 1 1 0 0,1-1 0 0 0,-1 0-1 0 0,1 0 1 0 0,0 0 0 0 0,-1 0-1 0 0,0 0 1 0 0,1 0 0 0 0,-1 0-1 0 0,0 0 1 0 0,1-1-52 0 0,49-55 922 0 0,9-30-713 0 0,-55 73-868 0 0,14-29-714 0 0,-8 34-3714 0 0,4 6-4710 0 0,-11 3-1553 0 0</inkml:trace>
  <inkml:trace contextRef="#ctx0" brushRef="#br0" timeOffset="20599.646">12981 2265 9482 0 0,'0'0'3865'0'0,"0"0"-1610"0"0,0 0-563 0 0,0 0-91 0 0,0 0-161 0 0,0 0-229 0 0,0 0-280 0 0,0 0-250 0 0,0 0-214 0 0,0 0-132 0 0,0 0-84 0 0,0 0-61 0 0,0 0-32 0 0,-27 9-32 0 0,-82 29-12 0 0,44 4 7 0 0,55-31-101 0 0,0-3-22 0 0,1 0-1 0 0,0 1 1 0 0,0 1 0 0 0,1 0 0 0 0,0 0-1 0 0,0 0 1 0 0,2 1 0 0 0,-1 0-1 0 0,1 1 1 0 0,1-1 0 0 0,0 1-1 0 0,0 0 1 0 0,1 0 0 0 0,1 1 0 0 0,0-1-1 0 0,1 1 1 0 0,0 0 0 0 0,0 7 2 0 0,4-17 12 0 0,1 0 0 0 0,-1 0 0 0 0,1 0 0 0 0,0 0 1 0 0,-1-1-1 0 0,1 1 0 0 0,0-1 0 0 0,1 1 0 0 0,-1-1 1 0 0,0 0-1 0 0,1 0 0 0 0,-1-1 0 0 0,1 1 0 0 0,-1-1 1 0 0,1 1-1 0 0,0-1 0 0 0,-1 0 0 0 0,1-1 0 0 0,0 1 1 0 0,0-1-1 0 0,0 0 0 0 0,0 1 0 0 0,0-2 0 0 0,0 1 1 0 0,-1 0-1 0 0,1-1 0 0 0,0 0 0 0 0,0 0 0 0 0,0 0 1 0 0,-1 0-1 0 0,1 0 0 0 0,-1-1 0 0 0,1 0 0 0 0,0 0-12 0 0,154-100 818 0 0,-99 58-529 0 0,-22 16-73 0 0,-27 19-127 0 0,1 0-1 0 0,0 1 1 0 0,1 0 0 0 0,0 1 0 0 0,0 0-1 0 0,0 0 1 0 0,1 2 0 0 0,0 0-1 0 0,0 0 1 0 0,2 0-89 0 0,-13 5 9 0 0,1 0-1 0 0,-1 1 1 0 0,0-1-1 0 0,1 0 1 0 0,-1 1-1 0 0,0-1 1 0 0,1 1-1 0 0,-1-1 1 0 0,0 1-1 0 0,0 0 1 0 0,0 0-1 0 0,1 0 1 0 0,-1 1 0 0 0,0-1-1 0 0,-1 0 1 0 0,1 1-1 0 0,0-1 1 0 0,0 1-1 0 0,0 0 1 0 0,-1-1-1 0 0,1 1 1 0 0,-1 0-1 0 0,0 0 1 0 0,1 0-1 0 0,-1 0 1 0 0,0 0-1 0 0,0 0 1 0 0,0 0-1 0 0,-1 1 1 0 0,1-1-1 0 0,0 0 1 0 0,-1 1-9 0 0,16 77 339 0 0,-12 299-84 0 0,-7-273-298 0 0,2-60-7 0 0,-2-1 0 0 0,-2 0 0 0 0,-2 0-1 0 0,-2-1 1 0 0,-2 0 0 0 0,-11 29 50 0 0,21-68-2 0 0,-1 0 1 0 0,1 0-1 0 0,-1 0 0 0 0,1 0 0 0 0,-2 0 1 0 0,1 0-1 0 0,0-1 0 0 0,-1 1 1 0 0,0-1-1 0 0,0 0 0 0 0,0 0 0 0 0,-1 0 1 0 0,1 0-1 0 0,-1-1 0 0 0,0 1 1 0 0,0-1-1 0 0,0 0 0 0 0,0 0 0 0 0,-1 0 1 0 0,1-1-1 0 0,-1 1 0 0 0,0-1 1 0 0,0 0-1 0 0,0-1 0 0 0,0 1 0 0 0,0-1 1 0 0,0 0-1 0 0,0 0 0 0 0,0-1 1 0 0,0 1-1 0 0,-1-1 0 0 0,1 0 0 0 0,0-1 1 0 0,0 1-1 0 0,-3-1 2 0 0,0-5-7 0 0,0 0 0 0 0,1 0 0 0 0,0 0 0 0 0,0-1-1 0 0,1 0 1 0 0,0 0 0 0 0,0-1 0 0 0,1 0 0 0 0,0 0 0 0 0,0 0 0 0 0,1-1 0 0 0,0 1 0 0 0,0-1 0 0 0,1 0-1 0 0,0 0 1 0 0,1 0 0 0 0,0 0 0 0 0,0-1 0 0 0,1-3 7 0 0,-7-17-49 0 0,-19-102-731 0 0,9 34-3461 0 0,0 35-5177 0 0,9 44-2561 0 0</inkml:trace>
  <inkml:trace contextRef="#ctx0" brushRef="#br0" timeOffset="21352.384">11935 2026 1744 0 0,'0'0'1765'0'0,"0"0"-366"0"0,0 0-48 0 0,0 0 142 0 0,0 0 38 0 0,0 0-116 0 0,0 0-185 0 0,0 0-197 0 0,0 0-158 0 0,0 0-135 0 0,0 0-118 0 0,0 0-119 0 0,0 0-90 0 0,5-5-53 0 0,16-12-14 0 0,-15 13 2 0 0,-6 4 28 0 0,0 0 53 0 0,0 0 26 0 0,0 0 33 0 0,0 0 0 0 0,0 0-36 0 0,0 0-33 0 0,-10 13 1862 0 0,11-25-436 0 0,12-2-1963 0 0,2-3 1097 0 0,-31 25-349 0 0,-33 39-642 0 0,48-46-44 0 0,1-1-24 0 0,9 0-189 0 0,53-16-1121 0 0,-38 3-1858 0 0,-10 5-331 0 0,-3 1-7982 0 0</inkml:trace>
  <inkml:trace contextRef="#ctx0" brushRef="#br0" timeOffset="23687.087">13793 2604 2521 0 0,'0'0'2696'0'0,"0"0"-497"0"0,0 0-186 0 0,0 0 7 0 0,0 0 45 0 0,0 0-85 0 0,0 0-168 0 0,0 0-206 0 0,0 0-254 0 0,0 0-253 0 0,0 0-204 0 0,-2-7-160 0 0,0 0-1017 0 0,-3-11 2259 0 0,3 36-54 0 0,1-3-1783 0 0,-1 0 0 0 0,-1 0 0 0 0,0 0 0 0 0,-1 0 0 0 0,0 0 0 0 0,-1-1 0 0 0,-1 0 0 0 0,-7 14-140 0 0,19-90-9838 0 0,-1 48 4461 0 0,-1 2-5467 0 0</inkml:trace>
  <inkml:trace contextRef="#ctx0" brushRef="#br0" timeOffset="24425.266">14236 2004 4169 0 0,'0'0'2435'0'0,"0"0"-361"0"0,0 0-166 0 0,0 0-45 0 0,0 0-166 0 0,0 0-356 0 0,0 0-382 0 0,0 0-264 0 0,0 0-103 0 0,0 0 12 0 0,0 0 102 0 0,0 0 75 0 0,10 5-1 0 0,83 30 1358 0 0,-61-36-1794 0 0,-1-1 0 0 0,0-2 0 0 0,0-1 0 0 0,-1-1 1 0 0,1-2-1 0 0,-1-1 0 0 0,-1-1 0 0 0,0-1 0 0 0,0-2 0 0 0,-1-1 0 0 0,-1-1 0 0 0,16-12-344 0 0,-36 23 50 0 0,-1 1 7 0 0,1 0 1 0 0,-2-1-1 0 0,1 1 1 0 0,0-1-1 0 0,-1 0 1 0 0,1-1-1 0 0,-1 1 1 0 0,0-1-1 0 0,-1 0 1 0 0,1 0-1 0 0,-1 0 1 0 0,0-1-1 0 0,0 0 1 0 0,-1 0-1 0 0,2-2-57 0 0,-5 8 20 0 0,0 0 1 0 0,0 0-1 0 0,-1 1 0 0 0,1-1 0 0 0,0 0 1 0 0,0 0-1 0 0,0 1 0 0 0,-1-1 0 0 0,1 0 0 0 0,0 0 1 0 0,0 0-1 0 0,-1 1 0 0 0,1-1 0 0 0,0 0 0 0 0,0 0 1 0 0,-1 0-1 0 0,1 0 0 0 0,0 0 0 0 0,-1 1 0 0 0,1-1 1 0 0,0 0-1 0 0,0 0 0 0 0,-1 0 0 0 0,1 0 0 0 0,0 0 1 0 0,-1 0-1 0 0,1 0 0 0 0,0 0 0 0 0,-1 0 0 0 0,1 0 1 0 0,0 0-1 0 0,0-1 0 0 0,-1 1-20 0 0,-39 224-59 0 0,28-85 78 0 0,6 0 0 0 0,9 83-19 0 0,1-140-13 0 0,-3 201 46 0 0,-15-232 27 0 0,-15-73 665 0 0,-91-98-550 0 0,114 117-179 0 0,0 0 0 0 0,-1 0-1 0 0,1 1 1 0 0,-1 0 0 0 0,0 0 0 0 0,0 0 0 0 0,0 1-1 0 0,0 0 1 0 0,0 1 0 0 0,0-1 0 0 0,0 2 0 0 0,0-1 0 0 0,0 0-1 0 0,0 1 1 0 0,0 1 0 0 0,0-1 0 0 0,0 1 0 0 0,1 0-1 0 0,-1 1 1 0 0,1-1 0 0 0,-1 1 0 0 0,1 1 0 0 0,0-1 0 0 0,0 1-1 0 0,0 0 1 0 0,1 0 0 0 0,-1 1 0 0 0,1 0 0 0 0,-2 2 4 0 0,1-2-38 0 0,0 1 1 0 0,0 0-1 0 0,1 0 0 0 0,0 0 1 0 0,0 1-1 0 0,0 0 1 0 0,1 0-1 0 0,0 0 1 0 0,0 0-1 0 0,1 1 1 0 0,0-1-1 0 0,0 1 1 0 0,1 0-1 0 0,0 0 1 0 0,0 0-1 0 0,1 0 1 0 0,0 0-1 0 0,0 1 1 0 0,1-1-1 0 0,0 0 1 0 0,1 0-1 0 0,0 5 38 0 0,19 5-2242 0 0,21-32-6814 0 0,-34 7 3290 0 0,1 2-5168 0 0</inkml:trace>
  <inkml:trace contextRef="#ctx0" brushRef="#br0" timeOffset="24839.668">14413 2427 12699 0 0,'0'0'917'0'0,"0"0"-331"0"0,0 0 75 0 0,0 0 257 0 0,0 0 254 0 0,0 0 83 0 0,0 0-78 0 0,0 0-80 0 0,0 0-100 0 0,0 0-94 0 0,0 0-119 0 0,0 0-97 0 0,36-1-93 0 0,112-3-81 0 0,-43-20 338 0 0,-28-4-267 0 0,-42 14-415 0 0,-1 1-1 0 0,1 2 0 0 0,1 2 0 0 0,28-4-168 0 0,-9 13 54 0 0,-50 43 410 0 0,-40 234 584 0 0,18-168-2268 0 0,17-108 469 0 0,15 0-5168 0 0,-10-3-1007 0 0,-3-1-4972 0 0</inkml:trace>
  <inkml:trace contextRef="#ctx0" brushRef="#br0" timeOffset="25234.703">15365 2747 18596 0 0,'0'0'1226'0'0,"0"0"-268"0"0,0 0 12 0 0,0 0 81 0 0,0 0-26 0 0,0 0-142 0 0,0 0-183 0 0,0 0-162 0 0,0 0-115 0 0,0 0-81 0 0,0 0-78 0 0,0 0-68 0 0,0 0-30 0 0,-8-5-61 0 0,-25-16-54 0 0,32 21-51 0 0,-1 0 1 0 0,0-1-1 0 0,1 1 0 0 0,-1 0 1 0 0,0 0-1 0 0,1 1 1 0 0,-1-1-1 0 0,1 0 1 0 0,-1 1-1 0 0,0-1 0 0 0,1 0 1 0 0,-1 1-1 0 0,1 0 1 0 0,-1-1-1 0 0,1 1 0 0 0,-1 0 1 0 0,1 0-1 0 0,0 0 1 0 0,-1 0-1 0 0,1 0 0 0 0,0 0 1 0 0,0 0-1 0 0,0 0 1 0 0,0 1-1 0 0,0-1 0 0 0,0 0 1 0 0,-1 2-1 0 0,-2 1 5 0 0,-2 3-6 0 0,0-1 0 0 0,1 1 0 0 0,0 0 1 0 0,0 0-1 0 0,1 1 0 0 0,0 0 0 0 0,0-1 0 0 0,0 1 0 0 0,1 1 1 0 0,0-1-1 0 0,1 0 0 0 0,0 1 0 0 0,0 2 1 0 0,1-8-2 0 0,1 0 1 0 0,0 0-1 0 0,0 1 1 0 0,0-1-1 0 0,0 0 1 0 0,0 0-1 0 0,1 0 0 0 0,-1 0 1 0 0,1 0-1 0 0,0 0 1 0 0,0 0-1 0 0,0 0 0 0 0,0 0 1 0 0,1 0-1 0 0,-1 0 1 0 0,1-1-1 0 0,-1 1 1 0 0,1-1-1 0 0,0 1 0 0 0,0-1 1 0 0,0 1-1 0 0,1-1 1 0 0,-1 0-1 0 0,0 0 1 0 0,1 0-1 0 0,0-1 0 0 0,-1 1 1 0 0,1 0-1 0 0,0-1 1 0 0,0 0-1 0 0,0 0 0 0 0,0 0 1 0 0,0 0-1 0 0,0 0 1 0 0,0 0-1 0 0,0-1 1 0 0,3 1 1 0 0,5 0 61 0 0,0-1 1 0 0,1-1 0 0 0,-1 0 0 0 0,0 0-1 0 0,1-1 1 0 0,-1 0 0 0 0,0-1-1 0 0,0 0 1 0 0,-1-1 0 0 0,1 0 0 0 0,-1-1-1 0 0,0 0 1 0 0,0 0 0 0 0,0-1 0 0 0,-1-1-1 0 0,1 0 1 0 0,-2 0 0 0 0,1 0 0 0 0,-1-1-1 0 0,0-1 1 0 0,-1 1 0 0 0,0-1 0 0 0,0 0-1 0 0,-1-1 1 0 0,0 0 0 0 0,-1 0 0 0 0,0 0-1 0 0,0 0 1 0 0,-1-1 0 0 0,0-4-62 0 0,3-83 416 0 0,-7 95-454 0 0,-1 0 0 0 0,1 0 0 0 0,-1 1 0 0 0,0-1 0 0 0,0 0 0 0 0,-1 1 0 0 0,1-1 0 0 0,0 1 0 0 0,-1-1 0 0 0,1 1 0 0 0,-1-1 0 0 0,0 1 0 0 0,0 0 0 0 0,0 0 0 0 0,0 0 0 0 0,0 0 0 0 0,0 0 0 0 0,-1 1 0 0 0,1-1 0 0 0,-1 1 0 0 0,1-1 0 0 0,-1 1 0 0 0,1 0 0 0 0,-1 0 0 0 0,0 0 0 0 0,0 0 0 0 0,1 1 0 0 0,-1-1 0 0 0,0 1 0 0 0,0 0 0 0 0,0-1 0 0 0,-2 1 38 0 0,-65 24-5923 0 0,44-5-1466 0 0,25-18 7023 0 0,-9 7-11192 0 0</inkml:trace>
  <inkml:trace contextRef="#ctx0" brushRef="#br0" timeOffset="25608.958">15698 2924 12123 0 0,'0'0'1635'0'0,"0"0"-483"0"0,0 0-1 0 0,0 0 232 0 0,0 0 109 0 0,0 0-38 0 0,0 0-199 0 0,0 0-218 0 0,0 0-123 0 0,0 0-65 0 0,0 0-51 0 0,0 0-69 0 0,0 0-103 0 0,5-5-133 0 0,57-101 997 0 0,63-114-230 0 0,-116 206-1243 0 0,1 0-1 0 0,1 0 1 0 0,0 1-1 0 0,1 1 1 0 0,0-1-1 0 0,1 2 1 0 0,0 0-1 0 0,9-5-16 0 0,-20 17-90 0 0,0-1 0 0 0,0 1 0 0 0,0 0 0 0 0,0 0 0 0 0,0 0 0 0 0,0 0 0 0 0,0 0 0 0 0,0 0 0 0 0,0 0 0 0 0,-1 1 0 0 0,1-1 0 0 0,0 1 0 0 0,-1-1 0 0 0,1 1 0 0 0,-1 0 0 0 0,0 0 0 0 0,1 0 0 0 0,-1-1 0 0 0,0 1 0 0 0,0 0 0 0 0,0 0 0 0 0,-1 0 0 0 0,1 1 0 0 0,0-1 0 0 0,-1 0 0 0 0,1 0 0 0 0,-1 0 0 0 0,0 0 0 0 0,0 1 1 0 0,0-1-1 0 0,0 0 0 0 0,0 0 0 0 0,-1 3 90 0 0,5 10-2024 0 0,-1 0-2359 0 0,-3-10 312 0 0,2 0-7870 0 0</inkml:trace>
  <inkml:trace contextRef="#ctx0" brushRef="#br0" timeOffset="27155.189">15459 2655 0 0 0,'0'0'320'0'0,"0"0"244"0"0,0 0 4 0 0,0 0-65 0 0,0 0-39 0 0,0 0-14 0 0,0 0 47 0 0,0 0 46 0 0,0 0 60 0 0,3-6 41 0 0,9-21 12 0 0,-9 20-37 0 0,-3 7-90 0 0,0 0-58 0 0,-9-4 7368 0 0,-29 8-6067 0 0,27 2-1681 0 0,0 0 0 0 0,1 0-1 0 0,-1 1 1 0 0,1 1 0 0 0,1 0-1 0 0,-1 0 1 0 0,1 1 0 0 0,1 0-1 0 0,0 0 1 0 0,-4 7-91 0 0,10-13-840 0 0,-2 1 1766 0 0,2-4-4206 0 0,-1 0-3997 0 0,3 0-201 0 0</inkml:trace>
  <inkml:trace contextRef="#ctx0" brushRef="#br0" timeOffset="30656.513">16815 1982 2857 0 0,'0'0'2436'0'0,"0"0"-603"0"0,0 0-172 0 0,0 0 97 0 0,0 0 46 0 0,0 0-63 0 0,0 0-254 0 0,0 0-291 0 0,0 0-235 0 0,0 0-174 0 0,0 0-116 0 0,0 0-80 0 0,0 0-76 0 0,-1-5-63 0 0,-2-2-419 0 0,3 7 5 0 0,0 1 1 0 0,0-1-1 0 0,0 1 0 0 0,0-1 0 0 0,-1 0 0 0 0,1 0 0 0 0,0 1 0 0 0,0-1 0 0 0,0 0 0 0 0,-1 1 0 0 0,1-1 0 0 0,0 0 0 0 0,0 0 0 0 0,-1 1 0 0 0,1-1 0 0 0,0 0 0 0 0,-1 0 0 0 0,1 0 0 0 0,0 1 0 0 0,-1-1 0 0 0,1 0 1 0 0,0 0-1 0 0,-1 0 0 0 0,1 0 0 0 0,0 0 0 0 0,-1 0 0 0 0,1 0 0 0 0,-1 0 0 0 0,1 0 0 0 0,0 0 0 0 0,-1 0 0 0 0,1 0 0 0 0,0 0 0 0 0,-1 0 0 0 0,1 0 0 0 0,-1 0 0 0 0,1 0 0 0 0,0 0 0 0 0,-1-1 0 0 0,1 1 0 0 0,0 0-38 0 0,-5 24 501 0 0,1 1 0 0 0,1-1 0 0 0,1 1 1 0 0,1 0-1 0 0,2 0 0 0 0,0 4-501 0 0,1 29 598 0 0,-1 29-110 0 0,1-19-206 0 0,-4-1 0 0 0,-2 1 0 0 0,-8 35-282 0 0,-39 140 361 0 0,36-183-275 0 0,16-62-321 0 0,7-24-1354 0 0,-4 2-2461 0 0,-4 2-1886 0 0,0 8-3122 0 0,0 10 2197 0 0</inkml:trace>
  <inkml:trace contextRef="#ctx0" brushRef="#br0" timeOffset="31013.535">16565 2468 8634 0 0,'0'0'2326'0'0,"0"0"-331"0"0,0 0-202 0 0,0 0-33 0 0,0 0-68 0 0,0 0-189 0 0,0 0-231 0 0,0 0-252 0 0,0 0-205 0 0,0 0-161 0 0,0 0-125 0 0,0 0-81 0 0,0 0-66 0 0,2-3-57 0 0,93-35 1246 0 0,80-5-1014 0 0,-131 38-1167 0 0,5 0 1598 0 0,-17 0-3337 0 0,-5-1-3570 0 0,-1-3-5149 0 0,-21 8 2750 0 0</inkml:trace>
  <inkml:trace contextRef="#ctx0" brushRef="#br0" timeOffset="31758.247">17095 2007 8722 0 0,'0'0'1958'0'0,"0"0"-186"0"0,0 0-104 0 0,0 0-31 0 0,0 0-69 0 0,0 0-204 0 0,0 0-245 0 0,0 0-219 0 0,0 0-186 0 0,0 0-141 0 0,0 0-99 0 0,0 0-55 0 0,0 0-39 0 0,-2-6 1904 0 0,15 138-533 0 0,-11 173-843 0 0,-50-18-777 0 0,21-132-52 0 0,49-162-2 0 0,255-251 478 0 0,-242 236-559 0 0,-34 22-4 0 0,-1 0 3 0 0,0 0-35 0 0,2 26 84 0 0,7 153 293 0 0,-11-109-190 0 0,2-69-139 0 0,0 0-14 0 0,0 1-3 0 0,0-1-2 0 0,0-1 15 0 0,0 0 0 0 0,0 0-18 0 0,0 0-13 0 0,0 0 0 0 0,0 0-37 0 0,4-22-4571 0 0,9 2 51 0 0,-5 7-4498 0 0,-5 9-1999 0 0</inkml:trace>
  <inkml:trace contextRef="#ctx0" brushRef="#br0" timeOffset="31990.816">17657 2659 9274 0 0,'0'0'1720'0'0,"0"0"-235"0"0,0 0 35 0 0,0 0 75 0 0,0 0-116 0 0,0 0-209 0 0,0 0-244 0 0,0 0-165 0 0,0 0-103 0 0,0 0-92 0 0,0 0-97 0 0,0 0-118 0 0,-9 22-108 0 0,-26 69-82 0 0,17-12 86 0 0,19-62-902 0 0,-1-16-98 0 0,0-1-415 0 0,1 0-2535 0 0,0 0-3777 0 0,-1 0-2986 0 0</inkml:trace>
  <inkml:trace contextRef="#ctx0" brushRef="#br0" timeOffset="32236.4">17609 2284 17884 0 0,'0'0'888'0'0,"0"0"-384"0"0,0 0-224 0 0,0 0-8 0 0,0 0-72 0 0,0 0-128 0 0,0 0-112 0 0,0 0-112 0 0,0 0-16 0 0,0 0-24 0 0,0 0-232 0 0,0 0-472 0 0,0 0-1025 0 0,0 0-2031 0 0,57 36-7747 0 0</inkml:trace>
  <inkml:trace contextRef="#ctx0" brushRef="#br0" timeOffset="32772.011">18168 2519 5641 0 0,'0'0'2471'0'0,"0"0"-460"0"0,0 0-138 0 0,0 0-39 0 0,0 0-185 0 0,0 0-227 0 0,0 0-256 0 0,0 0-201 0 0,0 0-130 0 0,0 0-102 0 0,0 0-79 0 0,0 0-77 0 0,0 0-46 0 0,-14 0-59 0 0,-44 0-65 0 0,-9 15 782 0 0,52-8-1039 0 0,13-6-148 0 0,1-1 0 0 0,-1 0 1 0 0,1 1-1 0 0,-1-1 0 0 0,1 1 1 0 0,0 0-1 0 0,-1-1 0 0 0,1 1 1 0 0,0 0-1 0 0,0 0 0 0 0,0 0 0 0 0,0 0 1 0 0,0 0-1 0 0,0 0 0 0 0,0 0 1 0 0,0 0-1 0 0,0 0 0 0 0,0 1 1 0 0,0-1-1 0 0,0 0 0 0 0,1 1 0 0 0,-1-1 1 0 0,1 0-1 0 0,-1 1 0 0 0,1-1 1 0 0,0 1-1 0 0,-1-1 0 0 0,1 0 1 0 0,0 1-1 0 0,0-1 0 0 0,0 1 0 0 0,0-1 1 0 0,0 1-1 0 0,0-1 0 0 0,0 1 1 0 0,1-1-1 0 0,-1 1 0 0 0,0-1 0 0 0,1 0 1 0 0,-1 1-1 0 0,1-1 0 0 0,0 1 1 0 0,-1-1-1 0 0,1 0 0 0 0,0 0 1 0 0,0 0-1 0 0,0 1 0 0 0,0-1 0 0 0,0 0 1 0 0,0 0-1 0 0,0 0 0 0 0,0 0 1 0 0,0 0-1 0 0,1 0-2 0 0,106 65 311 0 0,-105-63-255 0 0,-1 1 1 0 0,0-1 0 0 0,0 0 0 0 0,0 1-1 0 0,-1 0 1 0 0,1-1 0 0 0,-1 1 0 0 0,0 0-1 0 0,0 0 1 0 0,0 0 0 0 0,-1-1-1 0 0,1 1 1 0 0,-1 0 0 0 0,0 0 0 0 0,0 0-1 0 0,0 0 1 0 0,-1 0 0 0 0,1 0 0 0 0,-1 0-1 0 0,0 0 1 0 0,0-1 0 0 0,-1 1 0 0 0,1 0-1 0 0,-1-1 1 0 0,1 1 0 0 0,-1-1-1 0 0,0 1 1 0 0,-1-1 0 0 0,1 0 0 0 0,0 0-1 0 0,-1 0 1 0 0,0 0 0 0 0,0 0 0 0 0,0-1-1 0 0,0 1 1 0 0,0-1 0 0 0,-4 2-57 0 0,-29 19 376 0 0,29-17-357 0 0,1-2-1 0 0,-1 1 0 0 0,0-1 0 0 0,0 0 0 0 0,-1 0 1 0 0,1-1-1 0 0,-1 0 0 0 0,1-1 0 0 0,-1 1 0 0 0,0-1 0 0 0,0-1 1 0 0,-6 1-19 0 0,-37-25-1626 0 0,39 8-1541 0 0,0-2-3291 0 0,9 14-1157 0 0,1 2-1228 0 0</inkml:trace>
  <inkml:trace contextRef="#ctx0" brushRef="#br0" timeOffset="93172.261">7922 3782 3185 0 0,'0'0'2390'0'0,"0"0"-123"0"0,0 0 20 0 0,0 0-33 0 0,0 0-114 0 0,0 0-306 0 0,0 0-373 0 0,0 0-236 0 0,0 0-188 0 0,0 0-121 0 0,0 0-62 0 0,-2-5-62 0 0,1 3-627 0 0,1-1 0 0 0,-1 1 0 0 0,-1-1 0 0 0,1 1 0 0 0,0 0 0 0 0,0-1 0 0 0,-1 1 0 0 0,0 0 0 0 0,1 0 0 0 0,-1 0 0 0 0,0 0 0 0 0,0 0 0 0 0,0 1 0 0 0,0-1 0 0 0,0 1 0 0 0,0-1-1 0 0,-1 1 1 0 0,1 0 0 0 0,0 0 0 0 0,-1-1 0 0 0,1 2 0 0 0,-1-1 0 0 0,1 0 0 0 0,-1 0 0 0 0,1 1 0 0 0,-2 0-165 0 0,-13-1 99 0 0,0 1 0 0 0,1 0 1 0 0,-1 2-1 0 0,0 0 0 0 0,1 1 0 0 0,-1 1 1 0 0,1 0-1 0 0,0 1 0 0 0,0 1 0 0 0,1 0 0 0 0,-1 1 1 0 0,1 1-1 0 0,1 0 0 0 0,0 1 0 0 0,0 1 0 0 0,1 0 1 0 0,0 1-1 0 0,-2 2-99 0 0,8-7 34 0 0,-1 0 0 0 0,1 1 0 0 0,1 0 0 0 0,-1 0 0 0 0,1 0 1 0 0,0 1-1 0 0,1 0 0 0 0,0 0 0 0 0,0 1 0 0 0,0-1 0 0 0,1 1 0 0 0,1 0 0 0 0,0 0 1 0 0,0 0-1 0 0,0 1 0 0 0,1-1 0 0 0,1 1 0 0 0,0-1 0 0 0,0 1 0 0 0,0 0 0 0 0,2-1 1 0 0,-1 5-35 0 0,4-6 52 0 0,-1 0 0 0 0,1-1 0 0 0,0 0 0 0 0,0 1 1 0 0,1-1-1 0 0,0-1 0 0 0,1 1 0 0 0,-1-1 1 0 0,1 0-1 0 0,0 0 0 0 0,1-1 0 0 0,-1 1 0 0 0,1-2 1 0 0,0 1-1 0 0,0-1 0 0 0,1 0 0 0 0,-1 0 0 0 0,1-1 1 0 0,0 0-1 0 0,4 1-52 0 0,11 4 129 0 0,0-1 0 0 0,0-1 0 0 0,0-1 0 0 0,1-1 0 0 0,0-2 0 0 0,0 0 0 0 0,0-1 0 0 0,18-2-129 0 0,-32-18-1050 0 0,-11-1-3620 0 0,1 11-1490 0 0,0 5-6102 0 0</inkml:trace>
  <inkml:trace contextRef="#ctx0" brushRef="#br0" timeOffset="93774.401">8246 4047 11186 0 0,'0'0'1726'0'0,"0"0"-318"0"0,0 0-7 0 0,0 0 100 0 0,0 0-4 0 0,0 0-193 0 0,0 0-249 0 0,0 0-183 0 0,0 0-93 0 0,0 0-38 0 0,0 0-34 0 0,0 0-28 0 0,0 0-35 0 0,22 4-52 0 0,69 11-57 0 0,-5-12 1083 0 0,-76-6-1518 0 0,0 0 0 0 0,0 0 1 0 0,-1-1-1 0 0,1 0 0 0 0,-1-1 1 0 0,1 0-1 0 0,-1-1 0 0 0,-1 1 0 0 0,1-2 1 0 0,-1 1-1 0 0,0-1 0 0 0,-1 0 1 0 0,1-1-1 0 0,1-3-100 0 0,-5 6 7 0 0,-1 1-1 0 0,0-1 1 0 0,0 0-1 0 0,0 0 1 0 0,-1 0 0 0 0,1 0-1 0 0,-1 0 1 0 0,-1 0-1 0 0,1 0 1 0 0,-1-1 0 0 0,1 1-1 0 0,-2-1 1 0 0,1 1-1 0 0,-1-1 1 0 0,1 1 0 0 0,-1-1-1 0 0,-1 0 1 0 0,1 1-1 0 0,-1-1 1 0 0,0 0-7 0 0,-3 2-35 0 0,1 1-1 0 0,0-1 0 0 0,-1 1 1 0 0,1 0-1 0 0,-1 0 1 0 0,0 0-1 0 0,0 1 1 0 0,0-1-1 0 0,-1 1 1 0 0,1 0-1 0 0,0 0 1 0 0,-1 0-1 0 0,0 1 1 0 0,1-1-1 0 0,-1 1 1 0 0,0 0-1 0 0,0 1 1 0 0,1-1-1 0 0,-1 1 1 0 0,0 0-1 0 0,0 0 1 0 0,0 1-1 0 0,1-1 1 0 0,-1 1-1 0 0,0 0 0 0 0,-4 2 37 0 0,4-3-17 0 0,-9 3-5 0 0,1 0 0 0 0,-1 1 0 0 0,0 1 0 0 0,1 1 1 0 0,0-1-1 0 0,0 2 0 0 0,1 0 0 0 0,-1 0 0 0 0,2 2 0 0 0,-10 6 21 0 0,9-6 0 0 0,7-6 12 0 0,-1 1 0 0 0,1-1 1 0 0,-1 1-1 0 0,1 1 0 0 0,0-1 1 0 0,1 1-1 0 0,-1 0 0 0 0,1 0 0 0 0,0 0 1 0 0,0 0-1 0 0,1 1 0 0 0,-1 0 1 0 0,1-1-1 0 0,1 1 0 0 0,-1 1 0 0 0,1-1 1 0 0,0 0-1 0 0,0 0 0 0 0,1 1 1 0 0,0-1-1 0 0,0 1 0 0 0,0 0 0 0 0,1-1 1 0 0,0 1-1 0 0,0-1 0 0 0,1 1 1 0 0,0-1-1 0 0,0 1 0 0 0,0-1 0 0 0,1 1 1 0 0,0-1-1 0 0,0 0 0 0 0,1 0 1 0 0,0 0-1 0 0,0 0 0 0 0,0 0 1 0 0,1 0-13 0 0,5 3 42 0 0,1-1 0 0 0,1 0 0 0 0,-1 0 1 0 0,2-1-1 0 0,-1 0 0 0 0,0-1 0 0 0,1 0 1 0 0,0-1-1 0 0,1-1 0 0 0,-1 0 1 0 0,1 0-1 0 0,0-1 0 0 0,0-1 0 0 0,0 0 1 0 0,0-1-1 0 0,0 0 0 0 0,0-1 1 0 0,0-1-1 0 0,0 0 0 0 0,6-1-42 0 0,-11 0-62 0 0,1 0-1 0 0,-1 0 0 0 0,0 0 1 0 0,0-1-1 0 0,0-1 1 0 0,0 1-1 0 0,0-1 1 0 0,-1 0-1 0 0,0-1 1 0 0,0 0-1 0 0,0 0 0 0 0,1-2 63 0 0,21-18-2859 0 0,-3-1-3782 0 0,-20 19-4431 0 0</inkml:trace>
  <inkml:trace contextRef="#ctx0" brushRef="#br0" timeOffset="94308.915">8804 4246 11546 0 0,'0'0'2248'0'0,"0"0"-421"0"0,0 0-103 0 0,0 0-17 0 0,0 0-68 0 0,0 0-201 0 0,0 0-318 0 0,0 0-253 0 0,0 0-128 0 0,0 0-83 0 0,0 0-45 0 0,0 0-31 0 0,12-9-51 0 0,92-85 1009 0 0,50-127-315 0 0,-134 192-1186 0 0,-19 28-60 0 0,-1 1-18 0 0,-10 33-480 0 0,7-26 507 0 0,0 1 1 0 0,0-1 0 0 0,1 1-1 0 0,0 0 1 0 0,1 0-1 0 0,-1 0 1 0 0,2 0 0 0 0,-1 0-1 0 0,1 0 1 0 0,0 0 0 0 0,1 0-1 0 0,0 0 1 0 0,0 0-1 0 0,0 0 1 0 0,1-1 0 0 0,1 1-1 0 0,-1 0 1 0 0,1-1 0 0 0,1 0-1 0 0,-1 1 1 0 0,1-1-1 0 0,0-1 1 0 0,1 1 0 0 0,-1 0-1 0 0,1-1 1 0 0,1 0 0 0 0,-1 0-1 0 0,1-1 1 0 0,0 0-1 0 0,0 0 1 0 0,1 0 0 0 0,0 0-1 0 0,0-1 1 0 0,5 2 13 0 0,-5-4 40 0 0,0 0 0 0 0,0-1 0 0 0,0 0 0 0 0,0 0 0 0 0,0 0 0 0 0,1-1 0 0 0,-1 0 0 0 0,0-1 0 0 0,0 0 0 0 0,1 0 0 0 0,-1 0 0 0 0,0-1 0 0 0,0 0 0 0 0,0 0 0 0 0,-1-1 0 0 0,1 0 0 0 0,0 0 0 0 0,-1-1 0 0 0,0 1 0 0 0,0-1 0 0 0,3-3-40 0 0,1 0 37 0 0,0-1 0 0 0,0-1 0 0 0,-1 0 0 0 0,0 0 0 0 0,0-1 0 0 0,-1 0 0 0 0,0 0 0 0 0,-1-1 0 0 0,0 0 0 0 0,-1 0 0 0 0,0 0 0 0 0,0-3-37 0 0,16-55-2350 0 0,-15 51 196 0 0,0 0-5823 0 0,-7 10-4230 0 0</inkml:trace>
  <inkml:trace contextRef="#ctx0" brushRef="#br0" timeOffset="94805.079">9818 3506 17276 0 0,'0'0'1624'0'0,"0"0"-216"0"0,0 0-31 0 0,0 0-41 0 0,0 0-110 0 0,0 0-213 0 0,0 0-234 0 0,0 0-186 0 0,0 0-125 0 0,0 0-73 0 0,0 0-73 0 0,0 0-40 0 0,0 0-24 0 0,15-5-42 0 0,45-15-16 0 0,-45 15-7 0 0,-15 5-6 0 0,0 0-20 0 0,0 0-6 0 0,-18 118 1311 0 0,3 12-1196 0 0,-3 245-1791 0 0,12-402-2076 0 0,1 17-1061 0 0,-1-1-5035 0 0,3 7-2001 0 0</inkml:trace>
  <inkml:trace contextRef="#ctx0" brushRef="#br0" timeOffset="95043.372">9619 3841 16388 0 0,'0'0'1985'0'0,"0"0"-336"0"0,0 0-181 0 0,0 0-97 0 0,0 0-184 0 0,0 0-264 0 0,0 0-283 0 0,0 0-203 0 0,0 0-89 0 0,0 0-24 0 0,0 0-26 0 0,0 0-29 0 0,0 0-39 0 0,22-6-42 0 0,71-16-7 0 0,34 17 183 0 0,-31 9-776 0 0,-32 7-3409 0 0,-47-9 1600 0 0,-9-2-445 0 0,2 2-3796 0 0,-3 1-4838 0 0</inkml:trace>
  <inkml:trace contextRef="#ctx0" brushRef="#br0" timeOffset="95784.971">10201 3973 8714 0 0,'0'0'3021'0'0,"0"0"-352"0"0,0 0-325 0 0,0 0-359 0 0,0 0-331 0 0,0 0-302 0 0,0 0-290 0 0,0 0-254 0 0,0 0-173 0 0,0 0-114 0 0,0 0-93 0 0,33-10-72 0 0,99-33-57 0 0,-87 21 42 0 0,-43 16-255 0 0,0 5-81 0 0,-1 0 0 0 0,0-1 0 0 0,1 1 0 0 0,-1-1 0 0 0,0 0 0 0 0,0 0 0 0 0,0 1 0 0 0,0-1 0 0 0,0 0 0 0 0,0 0 0 0 0,-1 0 0 0 0,1 0 0 0 0,0 0 0 0 0,-1 0 0 0 0,0 0 0 0 0,1 0 0 0 0,-1 0 0 0 0,0 0 0 0 0,0 0 0 0 0,0 0 0 0 0,0 0 0 0 0,-1 0 0 0 0,1 0 0 0 0,-1 0 0 0 0,1 0 0 0 0,-1 0 0 0 0,1 0 0 0 0,-1 0 0 0 0,0 0 0 0 0,0 1 0 0 0,0-1 0 0 0,0 0 0 0 0,0 0 0 0 0,-1 1 0 0 0,1-1 0 0 0,0 1 0 0 0,-1-1 0 0 0,1 1 0 0 0,-1 0 0 0 0,0-1 0 0 0,1 1 0 0 0,-1 0 0 0 0,0 0 0 0 0,0 0 0 0 0,1 0 0 0 0,-1 1 0 0 0,0-1 0 0 0,-1 0-5 0 0,-10 1-96 0 0,0 1-1 0 0,1 0 1 0 0,-1 1 0 0 0,0 0-1 0 0,1 1 1 0 0,0 1 0 0 0,-1 0-1 0 0,1 0 1 0 0,1 1 0 0 0,-1 1-1 0 0,1 0 1 0 0,0 1 0 0 0,0 0-1 0 0,1 0 1 0 0,0 1 0 0 0,0 0-1 0 0,1 1 1 0 0,0 0 0 0 0,0 1-1 0 0,1 0 1 0 0,-6 9 96 0 0,11-15 0 0 0,-1 0 0 0 0,1 1 0 0 0,1-1 1 0 0,-1 1-1 0 0,0 0 0 0 0,1 0 0 0 0,0 0 0 0 0,0 0 0 0 0,1 0 1 0 0,-1 0-1 0 0,1 0 0 0 0,0 0 0 0 0,1 1 0 0 0,-1-1 0 0 0,1 0 0 0 0,0 1 1 0 0,0-1-1 0 0,1 0 0 0 0,-1 1 0 0 0,1-1 0 0 0,1 0 0 0 0,-1 0 1 0 0,1 1-1 0 0,-1-1 0 0 0,1-1 0 0 0,1 1 0 0 0,-1 0 0 0 0,1 0 1 0 0,0-1-1 0 0,0 1 0 0 0,0-1 0 0 0,1 0 0 0 0,-1 0 0 0 0,1 0 1 0 0,0-1-1 0 0,0 1 0 0 0,0-1 0 0 0,1 0 0 0 0,-1 0 0 0 0,1 0 1 0 0,1-1-1 0 0,12 5 151 0 0,0-1 0 0 0,0-1 1 0 0,1-1-1 0 0,0-1 0 0 0,0-1 1 0 0,0 0-1 0 0,0-1 1 0 0,0-1-1 0 0,0-1 0 0 0,11-2-151 0 0,-24 3 44 0 0,28-5 200 0 0,-1-1 0 0 0,0-2 0 0 0,0-1 0 0 0,-1-2 0 0 0,0-1 1 0 0,-1-1-1 0 0,0-2 0 0 0,-1-1 0 0 0,2-3-244 0 0,12-8 156 0 0,-1-2 1 0 0,-2-1 0 0 0,-1-3 0 0 0,4-6-157 0 0,-34 31 8 0 0,1-1 0 0 0,-2 0 1 0 0,0 0-1 0 0,0-1 1 0 0,0 0-1 0 0,-1-1 1 0 0,-1 0-1 0 0,0 0 1 0 0,0 0-1 0 0,-1-1 1 0 0,-1 0-1 0 0,0 0 1 0 0,0-1-1 0 0,-2 1 1 0 0,1-1-1 0 0,-1 0 1 0 0,-1 0-1 0 0,-1 0 1 0 0,1-9-9 0 0,-3 20-9 0 0,-1 0 0 0 0,1 0 1 0 0,-1 0-1 0 0,1 0 0 0 0,-1 1 1 0 0,0-1-1 0 0,0 0 0 0 0,0 1 1 0 0,0 0-1 0 0,0-1 0 0 0,0 1 1 0 0,0 0-1 0 0,0 0 0 0 0,0 0 0 0 0,0 0 1 0 0,-1 0-1 0 0,1 1 0 0 0,0-1 1 0 0,-1 1-1 0 0,1-1 0 0 0,-1 1 1 0 0,1 0-1 0 0,0 0 0 0 0,-1 0 0 0 0,1 0 1 0 0,-1 0-1 0 0,1 1 0 0 0,0-1 1 0 0,-1 1-1 0 0,0 0 9 0 0,-6-1-35 0 0,-4 2 19 0 0,0 0-1 0 0,0 1 1 0 0,0 0 0 0 0,0 1 0 0 0,1 1 0 0 0,0 0-1 0 0,0 0 1 0 0,0 1 0 0 0,1 1 0 0 0,0 0 0 0 0,0 0-1 0 0,0 1 1 0 0,-8 9 16 0 0,17-15 2 0 0,-1-1 0 0 0,1 1 0 0 0,0 0 0 0 0,-1 0 0 0 0,1 0 0 0 0,0 0 0 0 0,0 1 0 0 0,0-1-1 0 0,1 0 1 0 0,-1 1 0 0 0,1-1 0 0 0,-1 1 0 0 0,1 0 0 0 0,0 0 0 0 0,0-1 0 0 0,0 1 0 0 0,0 0 0 0 0,0 0 0 0 0,1 0 0 0 0,0 0 0 0 0,-1 0-1 0 0,1 0 1 0 0,0 0 0 0 0,0 0 0 0 0,0 0 0 0 0,1 0 0 0 0,-1 0 0 0 0,1-1 0 0 0,0 1 0 0 0,0 0 0 0 0,0 0 0 0 0,0 0 0 0 0,0-1 0 0 0,0 1-1 0 0,1 0 1 0 0,-1-1 0 0 0,1 1 0 0 0,0-1 0 0 0,0 0 0 0 0,0 0 0 0 0,0 1 0 0 0,0-1 0 0 0,0 0 0 0 0,1-1 0 0 0,2 3-2 0 0,228 100 531 0 0,-227-102-501 0 0,0 1 1 0 0,0 0-1 0 0,0 0 1 0 0,0 0-1 0 0,0 1 1 0 0,-1-1-1 0 0,0 1 1 0 0,0 1 0 0 0,0-1-1 0 0,0 1 1 0 0,-1 0-1 0 0,0 0 1 0 0,0 0-1 0 0,0 0 1 0 0,0 1 0 0 0,-1 0-1 0 0,0 0 1 0 0,0 0-1 0 0,-1 0 1 0 0,1 0-1 0 0,-1 0 1 0 0,-1 1-1 0 0,1-1 1 0 0,-1 1-31 0 0,-13 82 662 0 0,5-82-837 0 0,4-7-2963 0 0,-2 0-4500 0 0,5 0-3868 0 0</inkml:trace>
  <inkml:trace contextRef="#ctx0" brushRef="#br0" timeOffset="96990.942">11955 3874 9090 0 0,'0'0'1944'0'0,"0"0"-279"0"0,0 0-188 0 0,0 0-171 0 0,0 0-236 0 0,0 0-257 0 0,0 0-231 0 0,0 0-193 0 0,0 0-124 0 0,0 0-74 0 0,0 0-58 0 0,-22 32-3 0 0,-65 98 16 0 0,71-86 36 0 0,19-40-47 0 0,1-1 1 0 0,0 0-1 0 0,0 0 0 0 0,0 0 1 0 0,1-1-1 0 0,-1 1 1 0 0,0-1-1 0 0,1 0 1 0 0,0 0-1 0 0,-1 0 0 0 0,1-1 1 0 0,0 0-1 0 0,0 0 1 0 0,0 0-1 0 0,0-1 1 0 0,0 1-1 0 0,0-1 0 0 0,0 0 1 0 0,0-1-1 0 0,0 1 1 0 0,0-1-1 0 0,0 0 0 0 0,0 0 1 0 0,0-1-1 0 0,-1 1 1 0 0,1-1-1 0 0,0 0 1 0 0,-1 0-1 0 0,1-1 0 0 0,-1 1 1 0 0,0-1-1 0 0,0 0 1 0 0,0 0-1 0 0,0-1 0 0 0,0 1-135 0 0,3-3 100 0 0,0 0-1 0 0,0 0 0 0 0,0-1 0 0 0,0 0 0 0 0,-1 0 0 0 0,-1 0 0 0 0,1-1 0 0 0,-1 0 0 0 0,0 0 0 0 0,-1 0 0 0 0,0-1 1 0 0,0 1-1 0 0,-1-1 0 0 0,0 0 0 0 0,0 0 0 0 0,-1 0 0 0 0,0 0 0 0 0,-1-1 0 0 0,0 1 0 0 0,-1-4-99 0 0,1 7-41 0 0,-1-1-1 0 0,0 1 0 0 0,0 0 0 0 0,0 0 1 0 0,-1-1-1 0 0,0 1 0 0 0,0 0 1 0 0,-1 0-1 0 0,0 0 0 0 0,0 0 0 0 0,0 0 1 0 0,-1 1-1 0 0,1-1 0 0 0,-2 1 1 0 0,1-1-1 0 0,0 1 0 0 0,-1 0 1 0 0,0 0-1 0 0,0 1 0 0 0,-1-1 0 0 0,1 1 1 0 0,-3-2 41 0 0,4 3-158 0 0,1 0 0 0 0,-1 0 0 0 0,0 0 0 0 0,-1 0 0 0 0,1 1 1 0 0,0-1-1 0 0,-1 1 0 0 0,0 0 0 0 0,1 0 0 0 0,-1 0 0 0 0,0 1 0 0 0,0-1 1 0 0,0 1-1 0 0,0 0 0 0 0,0 0 0 0 0,0 0 0 0 0,0 1 0 0 0,-1-1 1 0 0,1 1-1 0 0,0 0 0 0 0,0 0 0 0 0,0 0 0 0 0,0 1 0 0 0,-1 0 0 0 0,1 0 1 0 0,0 0-1 0 0,0 0 0 0 0,0 0 0 0 0,0 1 0 0 0,1 0 0 0 0,-1-1 0 0 0,0 2 1 0 0,-2 0 157 0 0,6-2 7 0 0,-1-1 1 0 0,0 1 0 0 0,0-1 0 0 0,0 1 0 0 0,1-1 0 0 0,-1 1 0 0 0,0 0-1 0 0,1-1 1 0 0,-1 1 0 0 0,0 0 0 0 0,1-1 0 0 0,-1 1 0 0 0,1 0 0 0 0,-1 0-1 0 0,1 0 1 0 0,0 0 0 0 0,-1-1 0 0 0,1 1 0 0 0,0 0 0 0 0,0 0 0 0 0,-1 0-1 0 0,1 0 1 0 0,0 0 0 0 0,0 0 0 0 0,0 0 0 0 0,0 0 0 0 0,0 0 0 0 0,0 0-1 0 0,0 0 1 0 0,1-1 0 0 0,-1 1 0 0 0,0 0 0 0 0,0 0 0 0 0,1 0 0 0 0,-1 0-1 0 0,1 0 1 0 0,-1 0 0 0 0,0-1 0 0 0,1 1 0 0 0,0 0 0 0 0,-1 0 0 0 0,1-1-1 0 0,-1 1 1 0 0,1 0 0 0 0,0-1 0 0 0,0 1 0 0 0,-1-1 0 0 0,1 1 0 0 0,0-1-1 0 0,0 1 1 0 0,0-1 0 0 0,-1 1 0 0 0,1-1 0 0 0,0 0 0 0 0,0 0 0 0 0,0 1-1 0 0,0-1 1 0 0,0 0 0 0 0,0 0 0 0 0,0 0 0 0 0,0 0 0 0 0,0 0 0 0 0,-1 0-1 0 0,1 0 1 0 0,1 0-8 0 0,15-1 341 0 0,1-1 0 0 0,0 0 0 0 0,0-2 0 0 0,-1 0 0 0 0,0-1 0 0 0,0 0 0 0 0,0-2 0 0 0,0 0 0 0 0,-1 0 1 0 0,0-2-1 0 0,-1 0 0 0 0,0-1 0 0 0,0 0 0 0 0,-1-1 0 0 0,-1-1 0 0 0,0 0 0 0 0,2-4-341 0 0,9-5 129 0 0,0-1-1 0 0,-2-1 1 0 0,-1-1 0 0 0,-1-1 0 0 0,-1 0 0 0 0,-1-2 0 0 0,-1 0 0 0 0,-2-1 0 0 0,0-1 0 0 0,-2 0 0 0 0,-2-1 0 0 0,2-8-129 0 0,-10 31-204 0 0,-5 13 51 0 0,-6 28-23 0 0,-7 110 150 0 0,35 133-78 0 0,49 16 28 0 0,-67-287 75 0 0,25 117-2 0 0,-5 1 0 0 0,-6 1 0 0 0,-5 0-1 0 0,-5 41 4 0 0,-6-162 9 0 0,0-1-1 0 0,0 1 1 0 0,0 0-1 0 0,0-1 1 0 0,0 1-1 0 0,-1 0 1 0 0,0-1-1 0 0,0 1 1 0 0,0-1-1 0 0,0 1 1 0 0,-1-1-1 0 0,1 0 1 0 0,-1 1-1 0 0,0-1 1 0 0,0 0-1 0 0,0 0 1 0 0,0 0-1 0 0,0 0 1 0 0,-1-1-1 0 0,1 1 0 0 0,-1-1 1 0 0,0 1-1 0 0,0-1 1 0 0,0 0-1 0 0,0 0 1 0 0,0 0-1 0 0,0 0 1 0 0,0-1-1 0 0,-1 1 1 0 0,1-1-1 0 0,-1 0 1 0 0,1 0-1 0 0,-1 0 1 0 0,1-1-1 0 0,-1 1 1 0 0,0-1-1 0 0,1 0 1 0 0,-1 0-1 0 0,0 0 1 0 0,1 0-1 0 0,-1 0 0 0 0,0-1 1 0 0,1 0-1 0 0,-1 0 1 0 0,-1-1-9 0 0,-1 0 12 0 0,0-1 1 0 0,1 0-1 0 0,-1 0 1 0 0,1 0-1 0 0,0-1 1 0 0,0 0-1 0 0,0 0 1 0 0,0 0-1 0 0,1 0 1 0 0,0-1-1 0 0,0 0 1 0 0,0 0-1 0 0,0 0 1 0 0,1 0-1 0 0,0-1 1 0 0,0 1-1 0 0,0-1 1 0 0,1 0-1 0 0,0 0 1 0 0,0 1-1 0 0,0-2 1 0 0,1 1-1 0 0,0 0 1 0 0,0 0-1 0 0,1-3-12 0 0,-2-4 15 0 0,2 0 0 0 0,0 1 0 0 0,0-1 0 0 0,2 0 0 0 0,-1 0 0 0 0,1 1-1 0 0,1-1 1 0 0,1 1 0 0 0,-1 0 0 0 0,2 0 0 0 0,0 0 0 0 0,1-1-15 0 0,124-173-321 0 0,-63 100-2383 0 0,-43 56-1656 0 0,-16 20 420 0 0,2-2-8007 0 0</inkml:trace>
  <inkml:trace contextRef="#ctx0" brushRef="#br0" timeOffset="98274.832">13150 4213 10034 0 0,'0'0'2462'0'0,"0"0"-374"0"0,0 0-284 0 0,0 0-215 0 0,0 0-238 0 0,0 0-217 0 0,0 0-182 0 0,0 0-129 0 0,0 0-68 0 0,0 0-73 0 0,0 0-68 0 0,0 0-78 0 0,0 0-80 0 0,7-17-80 0 0,44-103 420 0 0,-33 88-445 0 0,-8 12-266 0 0,0 1 0 0 0,1 1-1 0 0,1 0 1 0 0,0 0 0 0 0,1 1 0 0 0,1 1 0 0 0,1 0-1 0 0,0 1 1 0 0,2 0 0 0 0,-1 1 0 0 0,1 1 0 0 0,18-9-85 0 0,-23 15 2 0 0,-1 1 1 0 0,1 0-1 0 0,0 1 1 0 0,0 1-1 0 0,1 0 1 0 0,-1 0 0 0 0,1 1-1 0 0,0 1 1 0 0,0 0-1 0 0,0 1 1 0 0,0 0-1 0 0,0 1 1 0 0,2 1-3 0 0,-13 1 4 0 0,1 1 0 0 0,-1-1 0 0 0,1 1 0 0 0,-1 0 0 0 0,0 0-1 0 0,0 0 1 0 0,-1 0 0 0 0,1 0 0 0 0,0 0 0 0 0,-1 0 0 0 0,0 1 0 0 0,0-1 0 0 0,0 0 0 0 0,0 1 0 0 0,0-1 0 0 0,-1 1 0 0 0,0-1-1 0 0,1 1 1 0 0,-1-1 0 0 0,-1 1 0 0 0,1-1 0 0 0,0 1 0 0 0,-1-1 0 0 0,0 2-4 0 0,1 2 10 0 0,0 41 2 0 0,-2 0 0 0 0,-3 0 0 0 0,-1 0 0 0 0,-3-1 0 0 0,-9 27-12 0 0,8-28 38 0 0,8-37 126 0 0,7-32-26 0 0,4-10-116 0 0,3 0 0 0 0,1 1 1 0 0,1 1-1 0 0,1 0 0 0 0,2 2 0 0 0,1-1 0 0 0,1 2 0 0 0,2 0-22 0 0,-8 9-10 0 0,0 0 0 0 0,1 1-1 0 0,1 0 1 0 0,1 1 0 0 0,0 1-1 0 0,2 0 1 0 0,-1 1 0 0 0,2 1-1 0 0,0 1 1 0 0,1 1 0 0 0,0 0-1 0 0,16-6 11 0 0,-35 18-2 0 0,0 0 0 0 0,1-1 0 0 0,-1 1 0 0 0,0 0 0 0 0,0 0 0 0 0,0 0 0 0 0,1 0 0 0 0,-1 0 0 0 0,0 0 0 0 0,0 0 0 0 0,1 0 0 0 0,-1 1 0 0 0,0-1 0 0 0,0 0 0 0 0,0 1 0 0 0,1-1 0 0 0,-1 1 0 0 0,0-1 0 0 0,0 1 0 0 0,0 0 0 0 0,0-1 0 0 0,0 1 0 0 0,0 0 0 0 0,0 0 0 0 0,0 0 0 0 0,0 0 0 0 0,-1-1 0 0 0,1 1 0 0 0,0 0 0 0 0,0 1 0 0 0,-1-1 0 0 0,1 0 0 0 0,-1 0 0 0 0,1 0 0 0 0,-1 0 0 0 0,1 0 0 0 0,-1 1 0 0 0,0-1 0 0 0,0 0 0 0 0,1 0 0 0 0,-1 0 0 0 0,0 1 0 0 0,0-1 2 0 0,5 61 45 0 0,-5-59-42 0 0,9 371 117 0 0,-9-373-242 0 0,0-1-68 0 0,0 0-102 0 0,0 0-130 0 0,0 0-179 0 0,0 0-313 0 0,7-14-11251 0 0,-7 13 10325 0 0,3-2-9795 0 0</inkml:trace>
  <inkml:trace contextRef="#ctx0" brushRef="#br0" timeOffset="98730.769">14582 3918 15491 0 0,'0'0'1782'0'0,"0"0"-315"0"0,0 0-25 0 0,0 0-33 0 0,0 0-138 0 0,0 0-268 0 0,0 0-321 0 0,0 0-216 0 0,0 0-114 0 0,0 0-85 0 0,0 0-43 0 0,0 0-33 0 0,0 0-34 0 0,-18-2-14 0 0,-61-7-16 0 0,74 9-112 0 0,0 0 1 0 0,1 0 0 0 0,-1 0 0 0 0,0 0 0 0 0,1 1 0 0 0,-1 0-1 0 0,1 0 1 0 0,-1 0 0 0 0,1 0 0 0 0,-1 1 0 0 0,1 0 0 0 0,0 0-1 0 0,-1 0 1 0 0,1 0 0 0 0,-2 2-16 0 0,-6 4 45 0 0,3-4-38 0 0,-1 0-1 0 0,1 1 1 0 0,0 0-1 0 0,1 0 1 0 0,-1 1-1 0 0,1 1 1 0 0,1-1-1 0 0,-1 1 0 0 0,1 0 1 0 0,0 1-1 0 0,0 0 1 0 0,1 0-1 0 0,0 0 1 0 0,1 1-1 0 0,0 0 1 0 0,0 0-1 0 0,1 0 0 0 0,0 1 1 0 0,1-1-1 0 0,0 1 1 0 0,0 0-1 0 0,1 0 1 0 0,0 0-1 0 0,0 7-6 0 0,4-14 2 0 0,-1-1 0 0 0,0 0 0 0 0,1 1 0 0 0,-1-1 0 0 0,1 0 0 0 0,0 0 0 0 0,0 0 0 0 0,0 0 0 0 0,0 0 0 0 0,0 0 0 0 0,0-1 0 0 0,1 1 0 0 0,-1-1-1 0 0,0 0 1 0 0,1 1 0 0 0,-1-1 0 0 0,1 0 0 0 0,-1 0 0 0 0,1-1 0 0 0,0 1 0 0 0,-1-1 0 0 0,1 1 0 0 0,0-1 0 0 0,0 0 0 0 0,-1 0 0 0 0,1 0 0 0 0,0 0 0 0 0,0 0 0 0 0,-1-1 0 0 0,2 1-2 0 0,13-3 81 0 0,1 0 1 0 0,-1 0 0 0 0,0-2-1 0 0,-1 0 1 0 0,1-1 0 0 0,-1 0-1 0 0,0-2 1 0 0,-1 0 0 0 0,0 0-1 0 0,0-2 1 0 0,-1 0 0 0 0,13-11-82 0 0,10-4 108 0 0,-9 4-47 0 0,-23 16-55 0 0,1 0 1 0 0,0 1 0 0 0,0-1-1 0 0,0 1 1 0 0,0 1-1 0 0,1-1 1 0 0,0 1 0 0 0,-1 0-1 0 0,1 0 1 0 0,0 1-1 0 0,1 0 1 0 0,-1 0 0 0 0,1 1-7 0 0,-7 2-1 0 0,1 0 1 0 0,-1 0 0 0 0,1 1 0 0 0,-1-1-1 0 0,0 0 1 0 0,0 1 0 0 0,0-1 0 0 0,0 1-1 0 0,0-1 1 0 0,0 1 0 0 0,0 0 0 0 0,0-1 0 0 0,-1 1-1 0 0,1 0 1 0 0,-1-1 0 0 0,1 1 0 0 0,-1 0-1 0 0,0 0 1 0 0,1 0 0 0 0,-1-1 0 0 0,0 1-1 0 0,0 0 1 0 0,0 0 0 0 0,-1 0 0 0 0,1 0-1 0 0,0-1 1 0 0,-1 1 0 0 0,0 1 0 0 0,1 5 12 0 0,0-3-19 0 0,-1 1-37 0 0,-1 0 0 0 0,2 0 0 0 0,-1 0 0 0 0,1 0 0 0 0,0-1 0 0 0,0 1 0 0 0,0 0 1 0 0,1 0-1 0 0,0 0 0 0 0,0 0 0 0 0,1 0 0 0 0,-1 0 0 0 0,1-1 0 0 0,0 1 0 0 0,1-1 0 0 0,0 1 0 0 0,0-1 0 0 0,0 0 0 0 0,0 0 0 0 0,1 0 0 0 0,-1-1 0 0 0,1 1 0 0 0,1-1 0 0 0,-1 0 0 0 0,0 0 0 0 0,1 0 0 0 0,0-1 0 0 0,0 1 0 0 0,5 1 44 0 0,39 0-3050 0 0,-20-20-6558 0 0,-24 10 923 0 0</inkml:trace>
  <inkml:trace contextRef="#ctx0" brushRef="#br0" timeOffset="99099.241">15273 3808 15683 0 0,'0'0'2450'0'0,"0"0"-828"0"0,0 0-366 0 0,0 0-190 0 0,0 0-147 0 0,0 0-129 0 0,0 0-181 0 0,0 0-159 0 0,0 0-104 0 0,0 0-86 0 0,0 0-68 0 0,0 0-57 0 0,-27 15-31 0 0,-82 45-24 0 0,74-35 60 0 0,34-23-143 0 0,1-1 0 0 0,0 1 1 0 0,-1 0-1 0 0,1 0 0 0 0,0-1 1 0 0,0 1-1 0 0,0 0 1 0 0,0 0-1 0 0,0-1 0 0 0,0 1 1 0 0,1 0-1 0 0,-1 0 0 0 0,1-1 1 0 0,-1 1-1 0 0,1 0 0 0 0,-1-1 1 0 0,1 1-1 0 0,0 0 1 0 0,0-1-1 0 0,0 1 0 0 0,0-1 1 0 0,0 0-1 0 0,0 1 0 0 0,0-1 1 0 0,1 0-1 0 0,-1 1 0 0 0,0-1 1 0 0,1 0-1 0 0,-1 0 1 0 0,1 0-1 0 0,-1 0 0 0 0,1-1 1 0 0,-1 1-1 0 0,1 0 0 0 0,0-1 1 0 0,-1 1-1 0 0,1-1 1 0 0,0 1-1 0 0,0-1 0 0 0,-1 0 1 0 0,1 0-1 0 0,0 0 0 0 0,0 0 1 0 0,0 0-1 0 0,0 0 3 0 0,10 5 12 0 0,-5-3 24 0 0,0 0 1 0 0,0 0-1 0 0,-1 1 0 0 0,1 0 1 0 0,-1 0-1 0 0,0 1 1 0 0,0-1-1 0 0,0 1 1 0 0,0 1-1 0 0,-1-1 0 0 0,1 1 1 0 0,-1 0-1 0 0,0 0 1 0 0,-1 1-1 0 0,1-1 0 0 0,-1 1 1 0 0,0 0-1 0 0,-1 0 1 0 0,1 0-1 0 0,-1 1 0 0 0,0-1 1 0 0,-1 1-1 0 0,0 0 1 0 0,0 0-1 0 0,0-1 0 0 0,-1 1 1 0 0,0 2-37 0 0,-4-4 73 0 0,0 1-1 0 0,0-1 1 0 0,0 0 0 0 0,-1 0 0 0 0,0 0 0 0 0,0 0 0 0 0,0-1 0 0 0,-1 1 0 0 0,1-1-1 0 0,-1 0 1 0 0,0-1 0 0 0,0 1 0 0 0,-1-1 0 0 0,1 0 0 0 0,-1 0 0 0 0,0-1-1 0 0,1 1 1 0 0,-1-1 0 0 0,-2 0-73 0 0,-4 4 33 0 0,5-3-79 0 0,1-1-1 0 0,-1 1 0 0 0,0-1 0 0 0,0 0 0 0 0,0-1 0 0 0,0 0 0 0 0,0 0 0 0 0,0 0 0 0 0,0-1 1 0 0,0 0-1 0 0,-1 0 0 0 0,1-1 0 0 0,-1 0 47 0 0,-11-22-3325 0 0,18 13-445 0 0,0 0-3390 0 0,1 6-4299 0 0</inkml:trace>
  <inkml:trace contextRef="#ctx0" brushRef="#br0" timeOffset="99544.044">15832 3815 10498 0 0,'0'0'3362'0'0,"0"0"-1184"0"0,0 0-320 0 0,0 0-64 0 0,0 0-231 0 0,0 0-314 0 0,0 0-285 0 0,0 0-239 0 0,0 0-143 0 0,0 0-72 0 0,0 0-101 0 0,0 0-99 0 0,0 0-77 0 0,-8-3-60 0 0,-61-5 245 0 0,57 11-323 0 0,3-1-49 0 0,0-1 0 0 0,1 2 0 0 0,-1-1 0 0 0,1 1 0 0 0,-1 1 0 0 0,1-1 0 0 0,0 2 0 0 0,0-1 0 0 0,1 1 0 0 0,-7 4-46 0 0,14-8-2 0 0,-1 1 1 0 0,1-1-1 0 0,-1 0 0 0 0,1 0 1 0 0,0 0-1 0 0,0 1 1 0 0,-1-1-1 0 0,1 0 1 0 0,0 0-1 0 0,0 1 1 0 0,0-1-1 0 0,0 0 1 0 0,0 0-1 0 0,0 1 1 0 0,1-1-1 0 0,-1 0 1 0 0,0 0-1 0 0,1 1 1 0 0,-1-1-1 0 0,1 0 1 0 0,-1 0-1 0 0,1 0 1 0 0,-1 0-1 0 0,1 0 1 0 0,0 0-1 0 0,0 0 1 0 0,-1 0-1 0 0,1 0 1 0 0,0 0-1 0 0,0 0 1 0 0,0 0-1 0 0,0 0 1 0 0,0-1-1 0 0,0 1 1 0 0,0 0-1 0 0,0-1 1 0 0,1 1-1 0 0,-1-1 1 0 0,0 1-1 0 0,0-1 1 0 0,0 0-1 0 0,1 1 1 0 0,-1-1-1 0 0,0 0 1 0 0,0 0-1 0 0,1 0 1 0 0,0 0 1 0 0,14 9 11 0 0,-8-3 26 0 0,0-1 1 0 0,0 1 0 0 0,-1 0 0 0 0,0 1 0 0 0,0 0 0 0 0,0 0 0 0 0,-1 0 0 0 0,0 1 0 0 0,-1 0 0 0 0,0 0 0 0 0,0 0 0 0 0,0 1 0 0 0,-1-1 0 0 0,-1 1 0 0 0,1 0-1 0 0,-2 1 1 0 0,1-1 0 0 0,0 8-38 0 0,-2-10 55 0 0,0 0 0 0 0,-1 0 0 0 0,0 1 0 0 0,-1-1 0 0 0,0 0 0 0 0,0 0 0 0 0,0 0 0 0 0,-1 0 0 0 0,0 0 0 0 0,0 0 0 0 0,-1 0 0 0 0,0-1 0 0 0,0 1 0 0 0,0-1 0 0 0,-1 0 0 0 0,0 0 0 0 0,0 0 0 0 0,-1 0 0 0 0,0-1 0 0 0,0 1 0 0 0,0-1 0 0 0,0-1 0 0 0,-4 3-55 0 0,2-2-16 0 0,0 0 1 0 0,-1 0 0 0 0,1-1 0 0 0,-1 0-1 0 0,0-1 1 0 0,0 0 0 0 0,-1 0 0 0 0,1-1-1 0 0,-1 0 1 0 0,1 0 0 0 0,-1-1 0 0 0,0 0-1 0 0,1 0 1 0 0,-10-1 15 0 0,-14-19-2271 0 0,17-2-7147 0 0,11 16-2690 0 0</inkml:trace>
  <inkml:trace contextRef="#ctx0" brushRef="#br0" timeOffset="102917.035">16926 4025 8234 0 0,'0'0'2566'0'0,"0"0"-505"0"0,0 0-292 0 0,0 0-34 0 0,0 0-11 0 0,0 0-135 0 0,0 0-325 0 0,0 0-323 0 0,0 0-245 0 0,0 0-155 0 0,0 0-88 0 0,7 23 1038 0 0,-3 13-1071 0 0,-1 0-1 0 0,-2 1 1 0 0,-2-1 0 0 0,-1 1-1 0 0,-2-1 1 0 0,-2 0 0 0 0,-2 7-420 0 0,7-40 5 0 0,2 15-1996 0 0,9-47-932 0 0,-4 1-96 0 0,-2 10-176 0 0,0-1-3366 0 0,-2 0-3757 0 0</inkml:trace>
  <inkml:trace contextRef="#ctx0" brushRef="#br0" timeOffset="103167.181">16924 3605 18740 0 0,'0'0'1464'0'0,"0"0"-255"0"0,0 0-129 0 0,0 0-120 0 0,0 0-112 0 0,0 0-224 0 0,0 0-280 0 0,0 0-272 0 0,0 0-200 0 0,0 0-56 0 0,0 0-56 0 0,0 0-72 0 0,0 0-208 0 0,0 0-416 0 0,22 37-632 0 0,-5-22-1057 0 0,-1-4-2592 0 0,-5 0-7178 0 0</inkml:trace>
  <inkml:trace contextRef="#ctx0" brushRef="#br0" timeOffset="103515.891">17478 3907 5273 0 0,'0'0'4466'0'0,"0"0"-1914"0"0,0 0-732 0 0,0 0-140 0 0,0 0-153 0 0,0 0-182 0 0,0 0-221 0 0,0 0-237 0 0,0 0-211 0 0,0 0-181 0 0,0 0-146 0 0,0 0-110 0 0,-19 6-69 0 0,-61 16-23 0 0,40 4 337 0 0,40-25-469 0 0,0 3 6 0 0,1 0 0 0 0,-1 0-1 0 0,1 0 1 0 0,0 0 0 0 0,1 0 0 0 0,-1 0-1 0 0,1-1 1 0 0,0 1 0 0 0,0-1 0 0 0,0 1-1 0 0,0-1 1 0 0,0 0 0 0 0,1 1 0 0 0,-1-1 0 0 0,1-1-1 0 0,0 1 1 0 0,0 0 0 0 0,0-1 0 0 0,0 1-1 0 0,1-1 1 0 0,-1 0 0 0 0,1 0 0 0 0,-1 0-1 0 0,1-1 1 0 0,0 1 0 0 0,0-1 0 0 0,-1 0 0 0 0,1 0-1 0 0,0 0 1 0 0,0 0 0 0 0,0-1 0 0 0,0 0-21 0 0,16 8 22 0 0,1 0 33 0 0,-15-7-18 0 0,0 0 0 0 0,-1 1 0 0 0,1-1 1 0 0,0 1-1 0 0,-1 1 0 0 0,1-1 0 0 0,-1 1 0 0 0,0-1 1 0 0,0 2-1 0 0,0-1 0 0 0,0 0 0 0 0,-1 1 0 0 0,1 0 1 0 0,-1 0-1 0 0,0 0 0 0 0,0 1 0 0 0,0 0 0 0 0,-1-1 0 0 0,0 1 1 0 0,0 0-1 0 0,0 0 0 0 0,0 1 0 0 0,-1-1 0 0 0,0 1 1 0 0,0-1-1 0 0,0 1 0 0 0,-1 0 0 0 0,0 0 0 0 0,0 0-37 0 0,-1-2 69 0 0,-1-1-1 0 0,0 1 1 0 0,0 0-1 0 0,0 0 1 0 0,0 0-1 0 0,-1-1 1 0 0,0 1-1 0 0,1-1 1 0 0,-1 1-1 0 0,0-1 1 0 0,-1 0-1 0 0,1 0 0 0 0,-1 0 1 0 0,1 0-1 0 0,-1 0 1 0 0,0 0-1 0 0,0-1 1 0 0,0 1-1 0 0,0-1 1 0 0,-1 0-1 0 0,1 0 1 0 0,0 0-1 0 0,-1-1 1 0 0,0 1-1 0 0,-1 0-68 0 0,-98 30 348 0 0,98-30-341 0 0,-118 1-457 0 0,97-25-1186 0 0,21 0-6801 0 0,5 15-398 0 0</inkml:trace>
  <inkml:trace contextRef="#ctx0" brushRef="#br0" timeOffset="104750.942">18929 3926 2505 0 0,'0'0'1787'0'0,"0"0"40"0"0,0 0 140 0 0,0 0 95 0 0,0 0-74 0 0,0 0-193 0 0,0 0-233 0 0,0 0-227 0 0,0 0-188 0 0,0 0-139 0 0,0 0-124 0 0,0 0-101 0 0,0 0-71 0 0,-32 16-61 0 0,-102 50-52 0 0,55-16 379 0 0,66-41-859 0 0,1-1-1 0 0,0 2 0 0 0,0 0 0 0 0,1 0 0 0 0,1 1 1 0 0,0 1-1 0 0,0-1 0 0 0,1 1 0 0 0,0 1 1 0 0,1 0-1 0 0,1 0 0 0 0,0 1 0 0 0,1 0 0 0 0,0 2-118 0 0,4-13 25 0 0,1-1-1 0 0,0 1 1 0 0,0 0-1 0 0,0 0 0 0 0,1-1 1 0 0,-1 1-1 0 0,1 0 1 0 0,0 0-1 0 0,-1 0 1 0 0,1 0-1 0 0,0 0 0 0 0,1-1 1 0 0,-1 1-1 0 0,0 0 1 0 0,1 0-1 0 0,0 0 1 0 0,0-1-1 0 0,-1 1 0 0 0,2 0 1 0 0,-1-1-1 0 0,0 1 1 0 0,0 0-1 0 0,1-1 0 0 0,-1 0 1 0 0,1 1-1 0 0,0-1 1 0 0,0 0-1 0 0,0 0 1 0 0,0 0-1 0 0,0 0 0 0 0,0 0 1 0 0,1-1-1 0 0,-1 1 1 0 0,1-1-1 0 0,-1 1 0 0 0,1-1 1 0 0,-1 0-1 0 0,1 0 1 0 0,0 0-1 0 0,-1 0 1 0 0,1 0-1 0 0,0-1 0 0 0,0 0 1 0 0,0 1-1 0 0,2-1-24 0 0,21-2 115 0 0,1-2 0 0 0,-1 0 0 0 0,-1-2 0 0 0,1-1 0 0 0,-1-1 0 0 0,0-1-1 0 0,-1-1 1 0 0,0-1 0 0 0,0-2 0 0 0,-2 0 0 0 0,1-1 0 0 0,-2-1 0 0 0,0-1 0 0 0,1-2-115 0 0,-10 10 34 0 0,0-1 0 0 0,-1 1 1 0 0,0-2-1 0 0,0 0 1 0 0,-1 0-1 0 0,0-1 0 0 0,-1 0 1 0 0,0 0-1 0 0,0-1 1 0 0,-2-1-1 0 0,1 1 1 0 0,-2-1-1 0 0,0 0 0 0 0,0-1 1 0 0,-1 1-1 0 0,-1-1 1 0 0,0 0-1 0 0,-1-1 0 0 0,-1 1 1 0 0,0-2-35 0 0,-11 21-446 0 0,-24 115 97 0 0,31-114 345 0 0,1-1 0 0 0,0 0-1 0 0,0 1 1 0 0,0-1 0 0 0,0 1 0 0 0,1-1 0 0 0,0 1-1 0 0,0-1 1 0 0,1 1 0 0 0,-1-1 0 0 0,1 1 0 0 0,0-1-1 0 0,1 1 1 0 0,-1-1 0 0 0,1 0 0 0 0,0 0-1 0 0,1 0 1 0 0,-1 0 0 0 0,1 0 0 0 0,0 0 0 0 0,0-1-1 0 0,0 1 1 0 0,1-1 0 0 0,0 0 0 0 0,-1 0 0 0 0,1 0-1 0 0,1-1 1 0 0,-1 1 0 0 0,1-1 0 0 0,-1 0 0 0 0,1 0-1 0 0,0-1 1 0 0,1 1 4 0 0,6 0 32 0 0,-1-1-1 0 0,1-1 1 0 0,0 0-1 0 0,-1-1 0 0 0,1 0 1 0 0,0 0-1 0 0,0-1 1 0 0,-1-1-1 0 0,1 0 1 0 0,-1-1-1 0 0,1 0 1 0 0,-1-1-1 0 0,0 0 1 0 0,0 0-1 0 0,-1-1 0 0 0,1-1 1 0 0,-1 0-1 0 0,0 0 1 0 0,-1-1-1 0 0,3-2-31 0 0,15-13 59 0 0,-1-1-1 0 0,-1-1 0 0 0,0-2 0 0 0,-2 0 1 0 0,-1-1-1 0 0,3-8-58 0 0,14-19 27 0 0,-7 13-13 0 0,-3 0 0 0 0,-1-2 0 0 0,-3-1 1 0 0,-1-1-1 0 0,-2-1 0 0 0,1-9-14 0 0,-11 22 22 0 0,-1-1 0 0 0,-2 0 0 0 0,-2-1 0 0 0,-1 0 0 0 0,-1 0 0 0 0,-1-19-22 0 0,-4 55 2 0 0,0 0 0 0 0,0-1 0 0 0,0 1 0 0 0,-1 0 0 0 0,1 0 0 0 0,0-1 0 0 0,0 1 0 0 0,-1 0 0 0 0,1 0 0 0 0,0-1 0 0 0,-1 1 0 0 0,1 0 0 0 0,0-1 0 0 0,-1 1 0 0 0,1-1 0 0 0,-1 1 0 0 0,1 0 0 0 0,-1-1 0 0 0,0 1 0 0 0,1-1 0 0 0,-1 0 0 0 0,0 1 0 0 0,1-1 0 0 0,-1 1 0 0 0,0-1 0 0 0,1 0 0 0 0,-1 1 1 0 0,0-1-1 0 0,0 0 0 0 0,1 0 0 0 0,-1 0 0 0 0,0 0 0 0 0,0 0 0 0 0,1 0 0 0 0,-1 0 0 0 0,0 0 0 0 0,0 0 0 0 0,1 0 0 0 0,-1 0 0 0 0,0 0 0 0 0,0 0 0 0 0,1 0 0 0 0,-1-1 0 0 0,0 1 0 0 0,0 0 0 0 0,1-1 0 0 0,-1 1 0 0 0,0 0 0 0 0,1-1 0 0 0,-1 1 0 0 0,1-1 0 0 0,-1 1 0 0 0,0-1 0 0 0,1 0 0 0 0,-1 1 0 0 0,1-1 0 0 0,0 1 0 0 0,-1-1 0 0 0,1 0 0 0 0,-1 1 0 0 0,1-1 0 0 0,0 0 0 0 0,-1 0 0 0 0,1 1 0 0 0,0-1-2 0 0,-20 41 21 0 0,3 2 1 0 0,1 0-1 0 0,2 1 0 0 0,2 1 1 0 0,1 0-1 0 0,3 0 0 0 0,2 1 1 0 0,1 0-1 0 0,3 0 0 0 0,1 1-21 0 0,0 289 412 0 0,-22-232-420 0 0,12-87-287 0 0,7-27-1685 0 0,-3-48-4892 0 0,3 31-2209 0 0,2 15-2337 0 0</inkml:trace>
  <inkml:trace contextRef="#ctx0" brushRef="#br0" timeOffset="104998.383">19378 3764 11995 0 0,'0'0'3707'0'0,"0"0"-2159"0"0,0 0-575 0 0,0 0 223 0 0,0 0 96 0 0,0 0-113 0 0,0 0-231 0 0,0 0-217 0 0,0 0-136 0 0,35 3-103 0 0,113 9-89 0 0,176-5-185 0 0,-243-3-2066 0 0,-16 0-6518 0 0,-44-1-3168 0 0</inkml:trace>
  <inkml:trace contextRef="#ctx0" brushRef="#br0" timeOffset="105697.688">21191 3351 14707 0 0,'0'0'1830'0'0,"0"0"-375"0"0,0 0-238 0 0,0 0 42 0 0,0 0 11 0 0,0 0-70 0 0,0 0-148 0 0,0 0-174 0 0,0 0-155 0 0,0 0-134 0 0,0 0-109 0 0,0 0-96 0 0,0 0-62 0 0,1-4-50 0 0,0-7 228 0 0,-1 42 228 0 0,0-9-566 0 0,0 45 228 0 0,1 33 16 0 0,-4 0-1 0 0,-13 74-405 0 0,-21 82 180 0 0,9-108-227 0 0,25-126 128 0 0,1-12-1742 0 0,2-27-895 0 0,0-18-1624 0 0,0 19-1596 0 0,0 5-4845 0 0</inkml:trace>
  <inkml:trace contextRef="#ctx0" brushRef="#br0" timeOffset="105961.805">20819 3841 13099 0 0,'0'0'2238'0'0,"0"0"-671"0"0,0 0-340 0 0,0 0 39 0 0,0 0 8 0 0,0 0-122 0 0,0 0-199 0 0,0 0-171 0 0,0 0-115 0 0,0 0-128 0 0,0 0-51 0 0,36-7-85 0 0,112-20-83 0 0,17 8 261 0 0,-2-10-2548 0 0,-83-12-2561 0 0,-32 6-6494 0 0,-38 27 1983 0 0</inkml:trace>
  <inkml:trace contextRef="#ctx0" brushRef="#br0" timeOffset="106301.108">21659 3395 9698 0 0,'0'0'3285'0'0,"0"0"-567"0"0,0 0-610 0 0,0 0-493 0 0,0 0-365 0 0,0 0-249 0 0,0 0-129 0 0,0 0-102 0 0,0 0-93 0 0,0 0-78 0 0,0 0-103 0 0,0 0-76 0 0,-9 28-51 0 0,-29 90-48 0 0,15-45 16 0 0,8-34-150 0 0,3 0 0 0 0,1 1 1 0 0,1 0-1 0 0,3 1 0 0 0,1 0 0 0 0,1 40-187 0 0,4-76 14 0 0,2-1 0 0 0,-1 0 0 0 0,0 1 0 0 0,1-1-1 0 0,0 0 1 0 0,0 0 0 0 0,0 0 0 0 0,0 0 0 0 0,1 0-1 0 0,0 0 1 0 0,0 0 0 0 0,0 0 0 0 0,0 0 0 0 0,0-1-1 0 0,1 1 1 0 0,-1-1 0 0 0,1 0 0 0 0,0 1 0 0 0,0-1-1 0 0,1-1 1 0 0,-1 1 0 0 0,0 0 0 0 0,1-1 0 0 0,0 0 0 0 0,-1 0-1 0 0,1 0 1 0 0,0 0 0 0 0,0 0 0 0 0,0-1 0 0 0,0 0-1 0 0,1 0 1 0 0,-1 0 0 0 0,0 0 0 0 0,0-1 0 0 0,1 0-1 0 0,-1 1 1 0 0,0-1 0 0 0,0-1 0 0 0,1 1 0 0 0,-1-1 0 0 0,0 0-1 0 0,2 0-13 0 0,182-86 666 0 0,-186 88-663 0 0,0 0 0 0 0,-1 0 0 0 0,1 0-1 0 0,-1 1 1 0 0,1-1 0 0 0,-1 0 0 0 0,1 1 0 0 0,-1-1 0 0 0,0 1 0 0 0,0-1 0 0 0,0 1 0 0 0,0 0 0 0 0,0-1-1 0 0,0 1 1 0 0,0 0 0 0 0,0 0 0 0 0,-1 0 0 0 0,1-1 0 0 0,0 1 0 0 0,-1 0 0 0 0,0 0 0 0 0,0 0 0 0 0,1 0-1 0 0,-1 0 1 0 0,0 0 0 0 0,-1 0 0 0 0,1 0 0 0 0,0 0 0 0 0,0 0 0 0 0,-1 0 0 0 0,1 0 0 0 0,-1-1 0 0 0,0 1-1 0 0,0 1-2 0 0,1 6 26 0 0,-2 124 61 0 0,3-131-163 0 0,0 0 1 0 0,0 0-1 0 0,-1 0 1 0 0,1-1-1 0 0,0 1 1 0 0,1 0 0 0 0,-1-1-1 0 0,0 1 1 0 0,0-1-1 0 0,1 1 1 0 0,-1-1-1 0 0,1 0 1 0 0,-1 1 0 0 0,1-1-1 0 0,0 0 1 0 0,-1 0-1 0 0,1 0 1 0 0,0 0-1 0 0,0-1 1 0 0,0 1 0 0 0,0 0-1 0 0,0-1 1 0 0,0 1-1 0 0,0-1 1 0 0,0 0-1 0 0,0 1 1 0 0,0-1 0 0 0,0 0-1 0 0,0 0 1 0 0,0-1-1 0 0,0 1 1 0 0,-1 0-1 0 0,1-1 1 0 0,0 1 0 0 0,0-1-1 0 0,0 1 1 0 0,0-1-1 0 0,0 0 1 0 0,0 0-1 0 0,-1 0 1 0 0,1 0 0 0 0,0 0-1 0 0,-1 0 1 0 0,1 0-1 0 0,-1-1 1 0 0,1 1-1 0 0,-1-1 1 0 0,0 1 0 0 0,1-1-1 0 0,-1 1 1 0 0,0-1-1 0 0,1-1 76 0 0,16-21-3624 0 0,1-2-7109 0 0,-14 18-103 0 0</inkml:trace>
  <inkml:trace contextRef="#ctx0" brushRef="#br0" timeOffset="106646.679">22075 3955 8098 0 0,'0'0'1665'0'0,"0"0"-362"0"0,0 0-17 0 0,0 0 56 0 0,0 0-51 0 0,0 0-78 0 0,0 0-106 0 0,0 0-61 0 0,0 0 2 0 0,0 0 19 0 0,0 0 21 0 0,0 0-17 0 0,0 0-63 0 0,30 9-81 0 0,95 24-119 0 0,-59-30 234 0 0,-56-7-820 0 0,8-1-29 0 0,-1-1 0 0 0,0-1 0 0 0,-1 0-1 0 0,1-1 1 0 0,-2 0 0 0 0,1-1 0 0 0,-1-1-1 0 0,-1-1 1 0 0,1 0 0 0 0,-2-1 0 0 0,10-10-193 0 0,-20 20 7 0 0,-1 0 1 0 0,1-1 0 0 0,0 1-1 0 0,-1-1 1 0 0,0 0 0 0 0,1 0-1 0 0,-1 0 1 0 0,0 0 0 0 0,0 0-1 0 0,-1 0 1 0 0,1-1 0 0 0,-1 1-1 0 0,1 0 1 0 0,-1-1 0 0 0,0 1-1 0 0,-1-1 1 0 0,1 0 0 0 0,-1 1-1 0 0,1-1 1 0 0,-1 1 0 0 0,0-1-1 0 0,0 0 1 0 0,0 1 0 0 0,-1-1-1 0 0,0 0 1 0 0,1 1 0 0 0,-1-1-1 0 0,0 1 1 0 0,-1-1 0 0 0,1 1-1 0 0,-1 0 1 0 0,1-1 0 0 0,-1 1-1 0 0,0 0 1 0 0,0 0 0 0 0,0 0-1 0 0,-1 0 1 0 0,1 1 0 0 0,-1-1-1 0 0,1 1 1 0 0,-1-1 0 0 0,0 1-1 0 0,-1-1-7 0 0,-5 0-24 0 0,-1 0-1 0 0,1 1 0 0 0,0 0 0 0 0,-1 0 1 0 0,1 1-1 0 0,-1 1 0 0 0,1-1 1 0 0,-1 1-1 0 0,1 1 0 0 0,-1 0 1 0 0,1 0-1 0 0,0 1 0 0 0,-1 0 0 0 0,1 1 1 0 0,0 0-1 0 0,0 0 0 0 0,0 1 1 0 0,1 0-1 0 0,-1 1 0 0 0,1 0 1 0 0,0 0-1 0 0,0 0 0 0 0,1 1 0 0 0,0 0 1 0 0,0 1-1 0 0,0 0 0 0 0,1 0 1 0 0,0 0-1 0 0,-3 5 25 0 0,2-3-2 0 0,0-1 0 0 0,1 1 0 0 0,1 1-1 0 0,-1-1 1 0 0,1 1 0 0 0,1 0 0 0 0,0 0 0 0 0,0 0 0 0 0,1 0 0 0 0,0 1 0 0 0,1-1-1 0 0,0 1 1 0 0,1 0 0 0 0,0 0 0 0 0,1 0 0 0 0,0-1 0 0 0,0 1 0 0 0,2 0-1 0 0,-1 0 1 0 0,1-1 0 0 0,0 1 0 0 0,1-1 0 0 0,1 1 0 0 0,0-1 0 0 0,4 10 2 0 0,5-4-75 0 0,0-1 1 0 0,0 1-1 0 0,1-2 1 0 0,1 0-1 0 0,0-1 1 0 0,1-1-1 0 0,1 0 1 0 0,0-1-1 0 0,0 0 1 0 0,1-2-1 0 0,0 0 1 0 0,1-1-1 0 0,0-1 0 0 0,0-1 1 0 0,1-1-1 0 0,0 0 1 0 0,0-1-1 0 0,0-1 1 0 0,0-2-1 0 0,0 1 1 0 0,0-2-1 0 0,0-1 1 0 0,1-1-1 0 0,10-2 75 0 0,5-2-2669 0 0,-13-1-3400 0 0,-5-1-6356 0 0</inkml:trace>
  <inkml:trace contextRef="#ctx0" brushRef="#br0" timeOffset="108430.589">8507 5004 8042 0 0,'0'0'1951'0'0,"0"0"-224"0"0,0 0-139 0 0,0 0 47 0 0,0 0 2 0 0,0 0-178 0 0,0 0-306 0 0,0 0-326 0 0,0 0-214 0 0,0 0-116 0 0,0 0-33 0 0,12-11 12 0 0,35-35 2 0 0,21 8 944 0 0,-59 34-1222 0 0,0 0 0 0 0,0 0 0 0 0,0 1 0 0 0,0 0 0 0 0,0 1 0 0 0,1 0 0 0 0,-1 0 0 0 0,1 1 0 0 0,0 0-1 0 0,-1 1 1 0 0,1 0 0 0 0,7 1-200 0 0,-10 4 76 0 0,-1 0-1 0 0,0 0 1 0 0,1 0-1 0 0,-2 1 1 0 0,1 0-1 0 0,-1 0 1 0 0,0 0 0 0 0,0 1-1 0 0,0-1 1 0 0,-1 1-1 0 0,0 1 1 0 0,-1-1-1 0 0,1 0 1 0 0,-1 1-1 0 0,-1 0 1 0 0,1 0-1 0 0,-2 0 1 0 0,1 0-1 0 0,-1 1-75 0 0,6 19 71 0 0,-1 0-1 0 0,-1 0 0 0 0,-2 1 1 0 0,-1-1-1 0 0,-1 1 0 0 0,-2-1 1 0 0,0 1-1 0 0,-2-1 0 0 0,-1 1 1 0 0,-2-1-1 0 0,0 0 0 0 0,-2-1 1 0 0,-1 0-1 0 0,-1 0 0 0 0,-2-1 1 0 0,-11 20-71 0 0,-25 24 152 0 0,47-108 200 0 0,11 10-349 0 0,1 1 0 0 0,1 0 1 0 0,1 0-1 0 0,1 2 0 0 0,2-1 0 0 0,14-16-3 0 0,-4 3-30 0 0,-2-2 13 0 0,2 1 0 0 0,2 1 0 0 0,2 2 0 0 0,1 1 0 0 0,2 1-1 0 0,1 2 1 0 0,25-19 17 0 0,-52 48-3 0 0,-1-1 0 0 0,1 1 0 0 0,-1 0 0 0 0,1 1-1 0 0,0-1 1 0 0,0 2 0 0 0,1-1 0 0 0,-1 1 0 0 0,1 0 0 0 0,-1 0 0 0 0,8 0 3 0 0,-12 4 8 0 0,-1 1 0 0 0,1 0 0 0 0,0 0 1 0 0,-1 0-1 0 0,1 0 0 0 0,-1 0 0 0 0,0 0 0 0 0,0 1 1 0 0,0-1-1 0 0,-1 1 0 0 0,1-1 0 0 0,-1 1 1 0 0,0 0-1 0 0,0-1 0 0 0,0 1 0 0 0,0 0 1 0 0,0 4-9 0 0,6 46 110 0 0,-1 1-1 0 0,-3 0 1 0 0,-3 1 0 0 0,-2 6-110 0 0,0 29 71 0 0,-16 9 16 0 0,18-100-70 0 0,0 0 3 0 0,0 0 16 0 0,0 0-1 0 0,3-19-45 0 0,0 0 1 0 0,2-1-1 0 0,0 2 1 0 0,2-1-1 0 0,0 0 0 0 0,0 1 1 0 0,2 1-1 0 0,0-1 0 0 0,2 1 1 0 0,-1 1-1 0 0,11-11 10 0 0,-16 19 1 0 0,18-26-22 0 0,0 1 0 0 0,3 1 0 0 0,1 1 1 0 0,1 1-1 0 0,1 2 0 0 0,1 1 0 0 0,28-18 21 0 0,22 7-142 0 0,-74 64 111 0 0,-8-3 63 0 0,-1-1 1 0 0,-1 1-1 0 0,-1-1 0 0 0,-1 0 1 0 0,-1-1-1 0 0,-1 1 0 0 0,-10 18-32 0 0,-7 21 35 0 0,17-40-11 0 0,2 0 0 0 0,0 0 0 0 0,1 0 0 0 0,1 0 0 0 0,1 1 0 0 0,1 0 0 0 0,0 14-24 0 0,3-35-31 0 0,-1 1 1 0 0,0-1-1 0 0,0 0 0 0 0,1 1 0 0 0,-1-1 0 0 0,1 0 0 0 0,-1 0 0 0 0,1 0 0 0 0,0 1 0 0 0,-1-1 0 0 0,1 0 0 0 0,0 0 0 0 0,0 0 0 0 0,0 0 0 0 0,-1 0 0 0 0,1 0 0 0 0,0-1 0 0 0,1 1 0 0 0,-1 0 1 0 0,0 0-1 0 0,0-1 0 0 0,0 1 0 0 0,0 0 0 0 0,0-1 0 0 0,1 1 0 0 0,-1-1 0 0 0,0 0 0 0 0,1 1 0 0 0,-1-1 0 0 0,0 0 0 0 0,0 0 0 0 0,1 0 0 0 0,-1 0 0 0 0,0 0 0 0 0,1 0 0 0 0,-1 0 0 0 0,0 0 0 0 0,1-1 1 0 0,-1 1 30 0 0,11-13-4741 0 0,-7 8-2085 0 0,-4 4-3958 0 0</inkml:trace>
  <inkml:trace contextRef="#ctx0" brushRef="#br0" timeOffset="108664.988">10070 5211 21957 0 0,'0'0'1149'0'0,"0"0"-435"0"0,0 0-103 0 0,0 0 186 0 0,0 0 155 0 0,0 0-46 0 0,0 0-203 0 0,0 0-213 0 0,0 0-206 0 0,5 31-117 0 0,15 101-46 0 0,-12 24-617 0 0,-7-136-1359 0 0,-1-14-1629 0 0,0-5-1807 0 0,0-1-6577 0 0</inkml:trace>
  <inkml:trace contextRef="#ctx0" brushRef="#br0" timeOffset="108835.028">10133 4850 15043 0 0,'0'0'1361'0'0,"0"0"-585"0"0,0 0-352 0 0,0 0-160 0 0,0 0-208 0 0,0 0-208 0 0,0 0-120 0 0,0 0-136 0 0,0 0-144 0 0,0 0-465 0 0,0 0-1183 0 0,0 0-1497 0 0,0 0-5929 0 0</inkml:trace>
  <inkml:trace contextRef="#ctx0" brushRef="#br0" timeOffset="109234.975">10492 5130 7538 0 0,'0'0'4558'0'0,"0"0"-2019"0"0,0 0-588 0 0,0 0-44 0 0,0 0-230 0 0,0 0-320 0 0,0 0-397 0 0,0 0-367 0 0,0 0-164 0 0,0 0-58 0 0,0 0-39 0 0,0 0-53 0 0,-22 21-67 0 0,-67 69-78 0 0,31-10 30 0 0,49-61-138 0 0,6-14-27 0 0,0-1 1 0 0,0 1 0 0 0,1 0-1 0 0,0 0 1 0 0,0 0 0 0 0,0 0-1 0 0,1 0 1 0 0,0 0 0 0 0,0 0 0 0 0,0 1-1 0 0,0-1 1 0 0,1 0 0 0 0,0 1-1 0 0,0-1 1 0 0,0 0 0 0 0,1 1-1 0 0,0-1 1 0 0,0 0 0 0 0,0 1-1 0 0,1-1 1 0 0,-1 0 0 0 0,1 0-1 0 0,1 0 1 0 0,-1-1 0 0 0,1 1-1 0 0,-1 0 1 0 0,1-1 0 0 0,1 0 0 0 0,-1 1-1 0 0,1-1 1 0 0,-1-1 0 0 0,1 1-1 0 0,0 0 1 0 0,0-1 0 0 0,1 0-1 0 0,-1 0 1 0 0,1 0 0 0 0,0 0 0 0 0,4-1 77 0 0,-1 0-1 0 0,1 0 1 0 0,-1-1 0 0 0,1 0 0 0 0,0 0 0 0 0,-1-1-1 0 0,1 0 1 0 0,0-1 0 0 0,0 1 0 0 0,-1-2 0 0 0,1 1 0 0 0,-1-2-1 0 0,1 1 1 0 0,-1-1 0 0 0,0 0 0 0 0,0 0 0 0 0,0-1 0 0 0,-1 0-1 0 0,1-1 1 0 0,-1 0 0 0 0,3-2-77 0 0,12-10 344 0 0,0-1 0 0 0,-1-1 0 0 0,-1-2 0 0 0,0 1-1 0 0,15-24-343 0 0,-11 7 156 0 0,-1-1 0 0 0,-3-1-1 0 0,0-1 1 0 0,-3-1-1 0 0,-2 0 1 0 0,10-40-156 0 0,-19 63-39 0 0,-2 1 1 0 0,0-1-1 0 0,-1 0 1 0 0,0 0-1 0 0,-2 0 0 0 0,0 0 1 0 0,-1 0-1 0 0,-1-1 39 0 0,1 12-23 0 0,-1 1-1 0 0,0-1 1 0 0,0 0 0 0 0,-1 1-1 0 0,1-1 1 0 0,-1 1-1 0 0,-1 0 1 0 0,1 0 0 0 0,-1-1-1 0 0,0 2 1 0 0,-1-1-1 0 0,0 0 1 0 0,1 1 0 0 0,-2-1-1 0 0,1 1 1 0 0,-1 0-1 0 0,1 1 1 0 0,-1-1 0 0 0,-1 1-1 0 0,1 0 1 0 0,0 0-1 0 0,-1 0 1 0 0,-1 1 23 0 0,1 0-23 0 0,-1 1 0 0 0,0 0 0 0 0,0 0 0 0 0,0 0 0 0 0,0 1 0 0 0,0 0 0 0 0,0 0 0 0 0,0 1 0 0 0,0 0 0 0 0,-1 0 0 0 0,1 1 0 0 0,0 0 0 0 0,0 0 0 0 0,0 1 0 0 0,0 0 0 0 0,0 0 0 0 0,1 0 1 0 0,-1 1-1 0 0,1 0 0 0 0,-1 1 0 0 0,1-1 0 0 0,0 1 0 0 0,0 0 0 0 0,0 1 0 0 0,1-1 0 0 0,0 1 0 0 0,-2 2 23 0 0,-2 1-1 0 0,1 0 0 0 0,0 1 0 0 0,1-1 0 0 0,0 1 0 0 0,1 1 0 0 0,-1 0 0 0 0,2 0 0 0 0,-1 0 0 0 0,2 0 0 0 0,-1 1 1 0 0,1 0-1 0 0,1 0 0 0 0,0 0 0 0 0,0 0 0 0 0,1 0 0 0 0,1 1 0 0 0,0-1 1 0 0,0 5 39 0 0,2 0 0 0 0,0 0 0 0 0,0-1 0 0 0,2 1 0 0 0,-1 0 0 0 0,2-1 0 0 0,0 0 0 0 0,1 0 0 0 0,1 0 0 0 0,0 0 0 0 0,9 13-39 0 0,-6-14 33 0 0,0 1-1 0 0,1-1 0 0 0,1-1 1 0 0,1 0-1 0 0,0-1 0 0 0,0 0 0 0 0,1-1 1 0 0,0 0-1 0 0,14 8-32 0 0,-4-4-684 0 0,78 48 1059 0 0,-64-51-4081 0 0,2-7-4543 0 0,-29-5-3852 0 0</inkml:trace>
  <inkml:trace contextRef="#ctx0" brushRef="#br0" timeOffset="109446.348">11107 5281 20148 0 0,'0'0'1543'0'0,"0"0"-610"0"0,0 0-135 0 0,0 0 32 0 0,0 0-42 0 0,0 0-81 0 0,34-2-111 0 0,105-3-135 0 0,42 4 108 0 0,-136 3-1693 0 0,-24-1-1317 0 0,0 0-3661 0 0,-11-1-5747 0 0</inkml:trace>
  <inkml:trace contextRef="#ctx0" brushRef="#br0" timeOffset="110434.929">11924 5170 13091 0 0,'0'0'2319'0'0,"0"0"-960"0"0,0 0-570 0 0,0 0-22 0 0,0 0 128 0 0,0 0 73 0 0,0 0-86 0 0,0 0-197 0 0,0 0-158 0 0,0 0-104 0 0,8 35-34 0 0,22 110-6 0 0,-9-5 564 0 0,-20-122-838 0 0,1-1-28 0 0,0 1 0 0 0,-1-1 0 0 0,-1 1-1 0 0,-1-1 1 0 0,0 1 0 0 0,-1-1 0 0 0,-1 0 0 0 0,-1 0-1 0 0,-1 0 1 0 0,0 0 0 0 0,-1 0 0 0 0,-5 8-81 0 0,10-22 56 0 0,0-1 0 0 0,0 0 0 0 0,-1 1 0 0 0,1-1 0 0 0,-1 0 0 0 0,0 0 0 0 0,0 0 0 0 0,0 0 0 0 0,0 0 0 0 0,0 0 0 0 0,0-1 0 0 0,0 1 0 0 0,-1-1 0 0 0,1 1 0 0 0,0-1 1 0 0,-1 0-1 0 0,1 0 0 0 0,-1 0 0 0 0,0 0 0 0 0,1-1 0 0 0,-1 1 0 0 0,1-1 0 0 0,-1 1 0 0 0,0-1 0 0 0,0 0 0 0 0,1 0 0 0 0,-1 0 0 0 0,0 0 0 0 0,1-1 0 0 0,-1 1 0 0 0,0-1 0 0 0,1 0 0 0 0,-1 0 0 0 0,0 1 0 0 0,1-2 0 0 0,-1 1 0 0 0,1 0 1 0 0,0 0-1 0 0,-1-1 0 0 0,0-1-56 0 0,0-2 32 0 0,0-1 1 0 0,1 0 0 0 0,0 0-1 0 0,0 0 1 0 0,1-1 0 0 0,0 1 0 0 0,0 0-1 0 0,0-1 1 0 0,1 1 0 0 0,0 0 0 0 0,0-1-1 0 0,0 1 1 0 0,1-1 0 0 0,0 1-1 0 0,1 0 1 0 0,-1 0 0 0 0,1-1 0 0 0,0 1-1 0 0,0 0 1 0 0,1 1 0 0 0,0-1 0 0 0,0 0-1 0 0,0 1 1 0 0,1 0 0 0 0,0-1-1 0 0,1 0-32 0 0,20-32 10 0 0,2 1-1 0 0,1 1 0 0 0,1 1 0 0 0,3 2 0 0 0,0 1 0 0 0,2 2 0 0 0,2 1 0 0 0,0 1 0 0 0,2 3 0 0 0,1 1 0 0 0,3 0-9 0 0,-22 13 2 0 0,11-8 17 0 0,0 2 0 0 0,1 1 0 0 0,0 2 0 0 0,2 1 0 0 0,-1 2 0 0 0,1 1 0 0 0,1 1 0 0 0,8 1-19 0 0,-41 7 8 0 0,-1 1 0 0 0,1 0 0 0 0,0 0 0 0 0,0 0 0 0 0,0 0 0 0 0,-1 0 0 0 0,1 0 0 0 0,0 0 0 0 0,0 1 0 0 0,-1-1 0 0 0,1 0 0 0 0,0 1 1 0 0,0 0-1 0 0,-1-1 0 0 0,1 1 0 0 0,-1 0 0 0 0,1 0 0 0 0,0 0 0 0 0,-1 0 0 0 0,0 0 0 0 0,1 0 0 0 0,-1 1 0 0 0,0-1 0 0 0,1 0 0 0 0,-1 1 0 0 0,0-1 0 0 0,0 1 0 0 0,0-1 0 0 0,0 1 0 0 0,-1-1 1 0 0,1 1-1 0 0,0 0 0 0 0,-1-1 0 0 0,1 1 0 0 0,-1 0 0 0 0,1-1 0 0 0,-1 1 0 0 0,0 0 0 0 0,0 0 0 0 0,0 0 0 0 0,0-1 0 0 0,0 1 0 0 0,0 0 0 0 0,0 0 0 0 0,-1 0 0 0 0,1-1 0 0 0,0 1 0 0 0,-1 0 1 0 0,0-1-1 0 0,1 1 0 0 0,-1 0-8 0 0,-5 13 48 0 0,-1 0 1 0 0,0-1-1 0 0,0 0 1 0 0,-1 0 0 0 0,-1 0-1 0 0,-1-2 1 0 0,0 1-1 0 0,0-1 1 0 0,-10 9-49 0 0,6-5 33 0 0,-7 7 14 0 0,-1 0 0 0 0,-1-2 0 0 0,-1 0 0 0 0,-1-2 0 0 0,0 0-1 0 0,-1-2 1 0 0,-1-1 0 0 0,-8 2-47 0 0,21-12-58 0 0,1 0 0 0 0,-1-2-1 0 0,0 1 1 0 0,-1-2 0 0 0,1 0 0 0 0,-1-1-1 0 0,0 0 1 0 0,1-1 0 0 0,-1-1 0 0 0,0 0 0 0 0,0-1-1 0 0,-4-1 59 0 0,16 1-80 0 0,-1 1 0 0 0,0-1 0 0 0,1 0 0 0 0,0-1 0 0 0,-1 1 0 0 0,1-1 0 0 0,0 1 0 0 0,0-1 0 0 0,-1 0 0 0 0,2 0 0 0 0,-1 0 0 0 0,0-1 0 0 0,0 1 1 0 0,1-1-1 0 0,-1 0 0 0 0,1 1 0 0 0,0-1 0 0 0,-1 0 0 0 0,1-1 80 0 0,0 0-267 0 0,1 0 0 0 0,-1 1 0 0 0,1-1 0 0 0,0 0 0 0 0,0 0 0 0 0,0 0 0 0 0,0 0 0 0 0,1 0 0 0 0,0 0 1 0 0,0 0-1 0 0,0 0 0 0 0,0 0 0 0 0,1 0 0 0 0,-1-1 0 0 0,1 2 0 0 0,0-1 0 0 0,0 0 0 0 0,1 0 0 0 0,-1 0 0 0 0,1 0 0 0 0,0 1 1 0 0,0-1-1 0 0,0 1 0 0 0,0-1 0 0 0,3-2 267 0 0,13-16-2623 0 0,-6 8-2157 0 0,-2 3-6142 0 0</inkml:trace>
  <inkml:trace contextRef="#ctx0" brushRef="#br0" timeOffset="110800.944">13077 5093 9426 0 0,'0'0'3154'0'0,"0"0"-1102"0"0,0 0-467 0 0,0 0-78 0 0,0 0-86 0 0,0 0-122 0 0,0 0-174 0 0,0 0-165 0 0,-35 21-125 0 0,-109 69-113 0 0,81-35 169 0 0,56-41-695 0 0,0-6-131 0 0,1 0 1 0 0,0 1-1 0 0,1 0 0 0 0,0 0 0 0 0,0 0 0 0 0,0 1 0 0 0,2-1 0 0 0,-1 1 0 0 0,1 0 0 0 0,0 0 1 0 0,1 0-1 0 0,1 1 0 0 0,-1-1 0 0 0,2 1 0 0 0,-1-1 0 0 0,1 1 0 0 0,1 1-65 0 0,1-8 9 0 0,-1-1 0 0 0,1 1-1 0 0,0 0 1 0 0,0-1 0 0 0,1 1 0 0 0,-1-1-1 0 0,1 1 1 0 0,0-1 0 0 0,0 0-1 0 0,0 0 1 0 0,0-1 0 0 0,0 1 0 0 0,1 0-1 0 0,-1-1 1 0 0,1 0 0 0 0,0 0-1 0 0,-1 0 1 0 0,1 0 0 0 0,0-1 0 0 0,0 0-1 0 0,0 1 1 0 0,0-2 0 0 0,1 1-1 0 0,-1 0 1 0 0,3 0-9 0 0,108-9 456 0 0,-94 1-342 0 0,1-1 0 0 0,-1 0 0 0 0,0-2 0 0 0,-1 0 0 0 0,0-2 0 0 0,-1 0 0 0 0,0-1-1 0 0,-1-1 1 0 0,0 0 0 0 0,-1-2 0 0 0,6-7-114 0 0,-17 16 29 0 0,-1-1 0 0 0,1 0 0 0 0,-1-1 1 0 0,0 1-1 0 0,-1-1 0 0 0,0 0 0 0 0,-1 0 0 0 0,0-1 0 0 0,0 1 0 0 0,-1-1 0 0 0,0 1 0 0 0,-1-1 0 0 0,0 0 0 0 0,0 1 0 0 0,-1-1 0 0 0,0 0 0 0 0,-1 0 0 0 0,0-2-29 0 0,-1 6-25 0 0,1 0-1 0 0,-1 1 1 0 0,-1-1-1 0 0,1 1 1 0 0,-1-1-1 0 0,0 1 1 0 0,0 0-1 0 0,0 0 1 0 0,-1 0-1 0 0,0 0 1 0 0,0 1-1 0 0,0 0 1 0 0,0-1 0 0 0,-1 1-1 0 0,1 1 1 0 0,-1-1-1 0 0,0 1 1 0 0,0 0-1 0 0,-1 0 1 0 0,1 0-1 0 0,-1 1 1 0 0,1 0-1 0 0,-1 0 1 0 0,-2 0 25 0 0,2 0-261 0 0,0 0 0 0 0,0 1 0 0 0,0-1 0 0 0,0 1 1 0 0,0 1-1 0 0,0-1 0 0 0,-1 1 0 0 0,1 1 0 0 0,0-1 1 0 0,0 1-1 0 0,0 0 0 0 0,-1 0 0 0 0,1 1 0 0 0,0-1 0 0 0,0 2 261 0 0,-16 7-2680 0 0,8-3-2915 0 0,2 1-6167 0 0</inkml:trace>
  <inkml:trace contextRef="#ctx0" brushRef="#br0" timeOffset="111047.941">13633 5229 19100 0 0,'0'0'620'0'0,"0"0"-169"0"0,0 0 140 0 0,0 0 197 0 0,0 0 56 0 0,0 0-117 0 0,0 0-264 0 0,0 0-215 0 0,0 0-103 0 0,0 0-65 0 0,-18 33-39 0 0,-54 100-75 0 0,45-67-793 0 0,28-55 208 0 0,-1 7-2016 0 0,0-10-5984 0 0,0-5-2745 0 0</inkml:trace>
  <inkml:trace contextRef="#ctx0" brushRef="#br0" timeOffset="111215.178">13631 4861 16163 0 0,'0'0'2729'0'0,"0"0"-1265"0"0,0 0-287 0 0,0 0-121 0 0,0 0-240 0 0,0 0-248 0 0,0 0-272 0 0,0 0-200 0 0,0 0-224 0 0,0 0-80 0 0,0 0-40 0 0,0 0-104 0 0,0 0-160 0 0,0 0-480 0 0,-17-41-721 0 0,28 71-1479 0 0,-5-8-2986 0 0,-4-4-4664 0 0</inkml:trace>
  <inkml:trace contextRef="#ctx0" brushRef="#br0" timeOffset="111585.672">13826 5524 15715 0 0,'0'0'1506'0'0,"0"0"-72"0"0,0 0 42 0 0,0 0-53 0 0,0 0-188 0 0,0 0-228 0 0,0 0-200 0 0,0 0-147 0 0,0 0-77 0 0,18-32-123 0 0,55-97-120 0 0,-19 24 256 0 0,-2-4-183 0 0,-50 109-428 0 0,-1 0-1 0 0,0 0 1 0 0,0 0 0 0 0,0 0-1 0 0,0 0 1 0 0,0 0-1 0 0,0 0 1 0 0,0 1-1 0 0,0-1 1 0 0,0 1 0 0 0,0-1-1 0 0,0 1 1 0 0,0-1-1 0 0,0 1 1 0 0,0-1-1 0 0,0 1 1 0 0,0 0-1 0 0,0-1 1 0 0,0 1 0 0 0,-1 0-1 0 0,1 0 1 0 0,0 0-1 0 0,0 0 1 0 0,-1 0-1 0 0,1 0 1 0 0,-1 0 0 0 0,1 0-1 0 0,-1 0 1 0 0,1 0-1 0 0,-1 0 1 0 0,0 0-1 0 0,0 0 1 0 0,1 0 0 0 0,-1 0-1 0 0,0 0 1 0 0,0 0-1 0 0,0 1 1 0 0,0-1-1 0 0,0 0 1 0 0,0 0 0 0 0,0 0-1 0 0,-1 1 16 0 0,5 24-99 0 0,-3-19 105 0 0,0 0 0 0 0,0 0 0 0 0,0 0 0 0 0,1 0 0 0 0,0 0 0 0 0,0-1 0 0 0,1 1 0 0 0,0-1 0 0 0,0 1 0 0 0,1-1 0 0 0,-1 0 0 0 0,3 2-6 0 0,-3-4 39 0 0,0-1-1 0 0,0 0 0 0 0,0 1 0 0 0,0-1 0 0 0,0-1 1 0 0,1 1-1 0 0,0 0 0 0 0,-1-1 0 0 0,1 0 0 0 0,0 0 0 0 0,0 0 1 0 0,0 0-1 0 0,0-1 0 0 0,1 1 0 0 0,-1-1 0 0 0,0 0 1 0 0,0-1-1 0 0,1 1 0 0 0,-1-1 0 0 0,1 1 0 0 0,-1-1 0 0 0,1-1 1 0 0,-1 1-1 0 0,0-1 0 0 0,1 1 0 0 0,-1-1 0 0 0,4-2-38 0 0,0 1 102 0 0,0-2-1 0 0,0 1 1 0 0,-1-1-1 0 0,1-1 1 0 0,-1 1-1 0 0,0-1 1 0 0,0 0-1 0 0,0-1 1 0 0,-1 0 0 0 0,0 0-1 0 0,0 0 1 0 0,0-1-1 0 0,-1 0-101 0 0,30-66-2508 0 0,-27 48-1287 0 0,-2 7-5266 0 0,-2 10-2698 0 0</inkml:trace>
  <inkml:trace contextRef="#ctx0" brushRef="#br0" timeOffset="111828.537">14759 4625 13091 0 0,'0'0'4310'0'0,"0"0"-2456"0"0,0 0-643 0 0,0 0 62 0 0,0 0-32 0 0,-7 32-105 0 0,-24 101-153 0 0,25-105-420 0 0,0-1 0 0 0,2 1 0 0 0,2 0 0 0 0,0 0 0 0 0,2 27-563 0 0,1-9 339 0 0,0 14-90 0 0,1-23-234 0 0,-1-1 1 0 0,-2 0-1 0 0,-1 1 1 0 0,-2-1 0 0 0,-2 0-1 0 0,-1-1 1 0 0,-2 1 0 0 0,-1-1-1 0 0,-5 9-15 0 0,-47 58-2953 0 0,46-98-1816 0 0,3-15-7939 0 0,10 7 5720 0 0</inkml:trace>
  <inkml:trace contextRef="#ctx0" brushRef="#br0" timeOffset="112078.376">14435 5060 13347 0 0,'0'0'2292'0'0,"0"0"-273"0"0,0 0-249 0 0,0 0-310 0 0,0 0-299 0 0,0 0-233 0 0,36-3-197 0 0,114-7-123 0 0,66 1 972 0 0,-99 5-2089 0 0,-68 4-8420 0 0,-41 0-2848 0 0</inkml:trace>
  <inkml:trace contextRef="#ctx0" brushRef="#br0" timeOffset="123172.909">16210 5339 4641 0 0,'0'0'2501'0'0,"0"0"-904"0"0,0 0-439 0 0,0 0-67 0 0,0 0 109 0 0,0 0 82 0 0,0 0-66 0 0,0 0-163 0 0,0 0-190 0 0,0 0-177 0 0,-32-1-102 0 0,-101-2-105 0 0,61 15 234 0 0,60-9-521 0 0,1 1-1 0 0,-1 0 1 0 0,1 0-1 0 0,1 1 1 0 0,-1 1-1 0 0,1 0 1 0 0,0 0-1 0 0,0 1 1 0 0,0 1 0 0 0,1-1-1 0 0,0 2 1 0 0,1-1-1 0 0,0 1 1 0 0,0 0-1 0 0,1 1 1 0 0,0-1-1 0 0,1 2 1 0 0,0-1-1 0 0,-4 9-190 0 0,8-13 81 0 0,0 0 1 0 0,0 0-1 0 0,0 0 1 0 0,1 1 0 0 0,0-1-1 0 0,0 0 1 0 0,1 0-1 0 0,0 1 1 0 0,0-1 0 0 0,0 0-1 0 0,1 1 1 0 0,0-1-1 0 0,0 0 1 0 0,0 0 0 0 0,1 0-1 0 0,0 0 1 0 0,0 0 0 0 0,3 5-83 0 0,-2-10 77 0 0,0 0 0 0 0,1 0 1 0 0,-1 0-1 0 0,0 0 1 0 0,1-1-1 0 0,-1 0 1 0 0,1 1-1 0 0,-1-1 1 0 0,1 0-1 0 0,-1-1 1 0 0,1 1-1 0 0,-1-1 1 0 0,0 1-1 0 0,1-1 1 0 0,-1 0-1 0 0,0 0 1 0 0,1-1-1 0 0,-1 1 1 0 0,0 0-1 0 0,0-1 1 0 0,0 0-1 0 0,0 0 1 0 0,-1 0-1 0 0,1 0 1 0 0,0 0-1 0 0,-1-1 1 0 0,2-1-78 0 0,155-150 908 0 0,-26-4-702 0 0,-125 219-552 0 0,7 83 398 0 0,-13-138-49 0 0,1 0-1 0 0,-1 0 1 0 0,1 0 0 0 0,-1-1 0 0 0,2 1-1 0 0,-1-1 1 0 0,1 0 0 0 0,-1 0 0 0 0,1 0-1 0 0,1 0 1 0 0,-1-1 0 0 0,1 1 0 0 0,0-1-1 0 0,0 0 1 0 0,0-1 0 0 0,0 1 0 0 0,1-1-1 0 0,-1 0 1 0 0,1 0 0 0 0,0-1-1 0 0,4 2-2 0 0,-3-2 17 0 0,0-1 0 0 0,-1 0 0 0 0,1 0 0 0 0,0 0 0 0 0,0-1 0 0 0,0 0-1 0 0,0 0 1 0 0,-1 0 0 0 0,1-1 0 0 0,0 0 0 0 0,0-1 0 0 0,-1 0 0 0 0,1 0 0 0 0,-1 0-1 0 0,1-1 1 0 0,-1 1 0 0 0,0-2 0 0 0,0 1 0 0 0,0-1 0 0 0,-1 0-17 0 0,109-95 391 0 0,-94 78-313 0 0,11-11-62 0 0,-1-1-1 0 0,-2-2 1 0 0,-1 0 0 0 0,-2-2-1 0 0,-1-1 1 0 0,-2-1-1 0 0,-2-1 1 0 0,-2-1-1 0 0,-1-1 1 0 0,-2 0-1 0 0,-2-1 1 0 0,-1-7-16 0 0,-8 32-10 0 0,-1-1-1 0 0,-1 1 1 0 0,-1-1-1 0 0,0 0 1 0 0,-1 0-1 0 0,-2 0 1 0 0,1 1-1 0 0,-5-14 11 0 0,5 26-16 0 0,0 1 0 0 0,-1 0 0 0 0,1 0 0 0 0,-1 0 0 0 0,0 0 0 0 0,-1 0 0 0 0,1 0 0 0 0,-1 1 0 0 0,0-1-1 0 0,0 1 1 0 0,0 0 0 0 0,-1 0 0 0 0,1 0 0 0 0,-1 0 0 0 0,0 0 0 0 0,0 1 0 0 0,-1 0 0 0 0,1 0 0 0 0,-1 0-1 0 0,1 0 1 0 0,-1 1 0 0 0,0 0 0 0 0,0 0 0 0 0,0 0 0 0 0,0 1 0 0 0,0-1 0 0 0,-1 1 0 0 0,1 0 0 0 0,0 1-1 0 0,-1-1 1 0 0,1 1 0 0 0,-2 0 16 0 0,-1 3-11 0 0,1 0-1 0 0,0 0 0 0 0,0 0 1 0 0,0 1-1 0 0,1 0 1 0 0,-1 1-1 0 0,1-1 0 0 0,0 1 1 0 0,0 0-1 0 0,0 1 1 0 0,1-1-1 0 0,0 1 0 0 0,0 0 1 0 0,1 1-1 0 0,-1-1 1 0 0,1 1-1 0 0,1 0 0 0 0,-1 0 1 0 0,1 0-1 0 0,-1 5 12 0 0,-4 10 24 0 0,2-1 1 0 0,0 1-1 0 0,2 1 0 0 0,0-1 1 0 0,2 1-1 0 0,0-1 0 0 0,1 1 0 0 0,2 0 1 0 0,0-1-1 0 0,1 1 0 0 0,4 11-24 0 0,70 242 507 0 0,-65-244-455 0 0,-11-30-50 0 0,5 14 19 0 0,0 1 0 0 0,1-1 0 0 0,1 0 0 0 0,0 0 0 0 0,2 0 0 0 0,-1-1 0 0 0,2-1 0 0 0,9 13-21 0 0,21-30-4393 0 0,-22-7-88 0 0,-4 1-3626 0 0,-7 5-2927 0 0</inkml:trace>
  <inkml:trace contextRef="#ctx0" brushRef="#br0" timeOffset="123468.654">17173 5181 7946 0 0,'0'0'2081'0'0,"0"0"-85"0"0,0 0-23 0 0,0 0-92 0 0,0 0-236 0 0,0 0-364 0 0,0 0-361 0 0,0 0-204 0 0,0 0-69 0 0,0 0-75 0 0,0 0-71 0 0,0 0-78 0 0,0 0-80 0 0,-19 28-52 0 0,-55 90-29 0 0,49-47 220 0 0,24-66-433 0 0,-1-1 0 0 0,1 0 0 0 0,0 1 1 0 0,1-1-1 0 0,-1 1 0 0 0,1-1 0 0 0,0 1 0 0 0,0 0 1 0 0,0-1-1 0 0,1 1 0 0 0,0-1 0 0 0,-1 1 0 0 0,2-1 1 0 0,-1 0-1 0 0,0 1 0 0 0,1-1 0 0 0,0 0 0 0 0,0 0 1 0 0,0 0-1 0 0,0 0 0 0 0,1 0 0 0 0,0-1 0 0 0,0 1 0 0 0,0-1 1 0 0,0 1-1 0 0,0-1 0 0 0,1 0 0 0 0,-1 0 0 0 0,1-1 1 0 0,0 1-1 0 0,-1-1 0 0 0,1 0 0 0 0,1 0 0 0 0,-1 0 1 0 0,0 0-1 0 0,1-1-49 0 0,2 0 87 0 0,-1 0 0 0 0,1 0 0 0 0,-1-1 0 0 0,1 0-1 0 0,0-1 1 0 0,-1 1 0 0 0,1-1 0 0 0,-1-1 0 0 0,1 1 0 0 0,-1-1 0 0 0,0 0 0 0 0,0-1 0 0 0,0 1 0 0 0,0-1 0 0 0,0 0 0 0 0,0-1-1 0 0,-1 1 1 0 0,1-1 0 0 0,-1 0 0 0 0,0-1 0 0 0,-1 1 0 0 0,1-1 0 0 0,-1 0 0 0 0,1 0 0 0 0,-2 0 0 0 0,1-1 0 0 0,0 1 0 0 0,0-4-87 0 0,1 1 26 0 0,-1 0 0 0 0,0-1 0 0 0,0 1 0 0 0,-1-1 0 0 0,0 0 0 0 0,0 0 0 0 0,-1 0 0 0 0,-1 0 0 0 0,1 0 0 0 0,-1 0 0 0 0,-1 0 0 0 0,0-1 0 0 0,0 1 0 0 0,-1 0 0 0 0,0 0 0 0 0,-1-1 0 0 0,1 1 0 0 0,-2 0 0 0 0,1 1 0 0 0,-2-3-26 0 0,-47-72-755 0 0,49 80 544 0 0,-1 1 1 0 0,1-1 0 0 0,0 1-1 0 0,-1 0 1 0 0,1 0-1 0 0,-1 0 1 0 0,1 0 0 0 0,-1 0-1 0 0,0 0 1 0 0,0 1 0 0 0,0-1-1 0 0,0 1 1 0 0,0 0 0 0 0,0 0-1 0 0,0 0 1 0 0,0 0-1 0 0,-1 1 1 0 0,1-1 0 0 0,0 1-1 0 0,0 0 1 0 0,-1 0 0 0 0,1 0-1 0 0,0 0 1 0 0,0 1-1 0 0,-1-1 1 0 0,1 1 0 0 0,0 0-1 0 0,-2 1 211 0 0,-19 18-4569 0 0,13-3-1312 0 0,8-8-2763 0 0</inkml:trace>
  <inkml:trace contextRef="#ctx0" brushRef="#br0" timeOffset="123982.009">17548 5553 5273 0 0,'0'0'2981'0'0,"0"0"-379"0"0,0 0-176 0 0,0 0-234 0 0,0 0-333 0 0,0 0-357 0 0,0 0-294 0 0,0 0-200 0 0,0 0-110 0 0,0 0-69 0 0,0 0-94 0 0,0 0-82 0 0,0 0-86 0 0,4-26-91 0 0,15-83-76 0 0,17 8 702 0 0,56-42-549 0 0,-86 231-805 0 0,-3 21 348 0 0,-2-105-82 0 0,0-1 0 0 0,1 1 1 0 0,-1-1-1 0 0,1 0 0 0 0,-1 0 1 0 0,1 1-1 0 0,0-1 0 0 0,0 0 1 0 0,1 0-1 0 0,-1-1 1 0 0,0 1-1 0 0,1 0 0 0 0,0-1 1 0 0,0 1-1 0 0,0-1 0 0 0,0 0 1 0 0,0 0-1 0 0,0 0 1 0 0,0-1-1 0 0,1 1 0 0 0,-1-1 1 0 0,0 0-1 0 0,1 0 0 0 0,0 0 1 0 0,-1 0-1 0 0,1 0 1 0 0,-1-1-1 0 0,2 1-14 0 0,5-3 90 0 0,0 0-1 0 0,0 0 1 0 0,0 0 0 0 0,0-2 0 0 0,0 1-1 0 0,0-1 1 0 0,-1 0 0 0 0,0-1 0 0 0,0 0-1 0 0,0-1 1 0 0,0 0 0 0 0,-1 0 0 0 0,0-1-1 0 0,0 0 1 0 0,-1 0 0 0 0,0-1 0 0 0,0 0 0 0 0,-1 0-1 0 0,0-1 1 0 0,0 0 0 0 0,-1 0 0 0 0,0 0-1 0 0,1-5-89 0 0,17-67-1375 0 0,-23 80 614 0 0,0 1-282 0 0,0 0-297 0 0,16 4-8613 0 0,-3 2-932 0 0,-9-5 6668 0 0</inkml:trace>
  <inkml:trace contextRef="#ctx0" brushRef="#br0" timeOffset="124665.944">18325 5163 64 0 0,'0'0'1842'0'0,"0"0"174"0"0,0 0 209 0 0,0 0 66 0 0,0 0-83 0 0,0 0-235 0 0,0 0-289 0 0,0 0-305 0 0,0 0-280 0 0,0 0-196 0 0,0 0-143 0 0,0 0-101 0 0,0 0-83 0 0,-5 1-73 0 0,-12 6-15 0 0,0 1 0 0 0,0 1-1 0 0,0 1 1 0 0,1 0 0 0 0,1 1 0 0 0,-1 1 0 0 0,2 0 0 0 0,-10 11-488 0 0,14-12 80 0 0,1 0-1 0 0,0 0 1 0 0,0 1-1 0 0,1 0 1 0 0,1 1 0 0 0,0 0-1 0 0,1 0 1 0 0,1 1-1 0 0,-2 4-79 0 0,3 52 351 0 0,5-69-322 0 0,-1 0 0 0 0,0 0 0 0 0,1 0 0 0 0,-1 0-1 0 0,1 0 1 0 0,-1 0 0 0 0,1 0 0 0 0,-1 0 0 0 0,1-1 0 0 0,0 1 0 0 0,-1 0 0 0 0,1 0-1 0 0,0 0 1 0 0,0-1 0 0 0,-1 1 0 0 0,1-1 0 0 0,0 1 0 0 0,0 0 0 0 0,0-1 0 0 0,0 0-1 0 0,0 1 1 0 0,0-1 0 0 0,0 1 0 0 0,0-1 0 0 0,0 0 0 0 0,0 0 0 0 0,0 0 0 0 0,0 1-1 0 0,0-1 1 0 0,0 0 0 0 0,0 0 0 0 0,0-1 0 0 0,0 1 0 0 0,0 0 0 0 0,1 0 0 0 0,-1 0-1 0 0,0-1 1 0 0,0 1 0 0 0,0 0 0 0 0,-1-1 0 0 0,1 1 0 0 0,0-1 0 0 0,0 1 0 0 0,0-1-1 0 0,0 0 1 0 0,0 1-29 0 0,40-32 1104 0 0,-41 32-1099 0 0,81-91 728 0 0,-68 72-674 0 0,2 1 0 0 0,0 1 0 0 0,1 0 1 0 0,1 1-1 0 0,0 1 0 0 0,2 0 1 0 0,13-8-60 0 0,-31 22 1 0 0,0 1-1 0 0,0-1 1 0 0,-1 0 0 0 0,1 0 0 0 0,0 0 0 0 0,0 1 0 0 0,0-1-1 0 0,0 0 1 0 0,0 1 0 0 0,0-1 0 0 0,0 1 0 0 0,0-1 0 0 0,0 1-1 0 0,0 0 1 0 0,0-1 0 0 0,0 1 0 0 0,0 0 0 0 0,0 0 0 0 0,0 0-1 0 0,0 0 1 0 0,0 0 0 0 0,0 0 0 0 0,0 0 0 0 0,1 0-1 0 0,-1 0 1 0 0,0 0 0 0 0,0 0 0 0 0,0 1 0 0 0,0-1 0 0 0,0 1-1 0 0,0-1 1 0 0,0 0 0 0 0,0 1 0 0 0,0 0 0 0 0,0-1 0 0 0,0 1-1 0 0,-1 0 1 0 0,1-1 0 0 0,0 1 0 0 0,0 0 0 0 0,0 0 0 0 0,-1 0-1 0 0,1-1 1 0 0,0 1 0 0 0,-1 0 0 0 0,1 0 0 0 0,-1 0-1 0 0,1 0 1 0 0,-1 0 0 0 0,1 1-1 0 0,45 222 303 0 0,-34-163-302 0 0,-2 0-1 0 0,-4 1 1 0 0,-2-1 0 0 0,-2 1 0 0 0,-4 0-1 0 0,-2 0 1 0 0,-11 55-1 0 0,10-97 2 0 0,0 1 0 0 0,-1-1-1 0 0,-1 0 1 0 0,-1 0 0 0 0,0 0 0 0 0,-2-1-1 0 0,0-1 1 0 0,-1 0 0 0 0,-3 2-2 0 0,9-12 1 0 0,-1-1-1 0 0,-1 1 1 0 0,1-1 0 0 0,-1-1 0 0 0,-1 1-1 0 0,1-1 1 0 0,-1 0 0 0 0,0-1 0 0 0,0 0-1 0 0,-1 0 1 0 0,0-1 0 0 0,1 0 0 0 0,-1 0-1 0 0,-1-1 1 0 0,1 0 0 0 0,0-1 0 0 0,-1 0-1 0 0,1 0 1 0 0,-1-1 0 0 0,-8 0-1 0 0,14-2 1 0 0,1-1 1 0 0,-1 1-1 0 0,0-1 0 0 0,1 1 1 0 0,-1-1-1 0 0,1 0 0 0 0,-1-1 1 0 0,1 1-1 0 0,0 0 0 0 0,0-1 1 0 0,0 0-1 0 0,0 0 0 0 0,1 1 1 0 0,-1-2-1 0 0,1 1 0 0 0,0 0 1 0 0,0 0-1 0 0,0-1 0 0 0,0 1 1 0 0,0-1-1 0 0,1 0 0 0 0,-1 0 1 0 0,1 1-1 0 0,0-1 0 0 0,1 0 1 0 0,-1 0-1 0 0,1 0 0 0 0,-1 0 1 0 0,1-1-2 0 0,-1-2 9 0 0,1 0 0 0 0,0 0 1 0 0,0-1-1 0 0,0 1 0 0 0,1 0 1 0 0,0 0-1 0 0,1-1 0 0 0,0 1 1 0 0,0 0-1 0 0,0 1 0 0 0,1-1 1 0 0,2-4-10 0 0,18-27-40 0 0,3 0 0 0 0,1 2 0 0 0,1 1 1 0 0,2 2-1 0 0,2 0 0 0 0,0 3 1 0 0,3 0-1 0 0,0 2 0 0 0,16-8 40 0 0,-21 18-744 0 0,-17 10-1791 0 0,0 0-4837 0 0,-11 8-4566 0 0</inkml:trace>
  <inkml:trace contextRef="#ctx0" brushRef="#br0" timeOffset="125541.325">19551 4747 6513 0 0,'0'0'1337'0'0,"0"0"-432"0"0,0 0-110 0 0,0 0 240 0 0,0 0 264 0 0,0 0 136 0 0,0 0-54 0 0,0 0-154 0 0,0 0-133 0 0,0 0-124 0 0,0 0-88 0 0,0 0-60 0 0,0 0-38 0 0,7-5-33 0 0,20-12-39 0 0,-21 20 2881 0 0,-5 15-3437 0 0,-2-17 89 0 0,-1 160 2473 0 0,-19 123-2718 0 0,-29 106 420 0 0,39-258-2419 0 0,37-264-7464 0 0,-18 82-462 0 0,-7 34 2238 0 0</inkml:trace>
  <inkml:trace contextRef="#ctx0" brushRef="#br0" timeOffset="125752.943">19308 5247 10722 0 0,'0'0'1691'0'0,"0"0"-296"0"0,0 0 6 0 0,0 0 122 0 0,0 0-35 0 0,0 0-165 0 0,0 0-175 0 0,0 0-142 0 0,0 0-93 0 0,0 0-102 0 0,32-7-112 0 0,100-24-152 0 0,138-30 602 0 0,-232 55-1696 0 0,10-2-2175 0 0,-18-1-6868 0 0,-24 6 1642 0 0</inkml:trace>
  <inkml:trace contextRef="#ctx0" brushRef="#br0" timeOffset="126285.076">19971 4783 11779 0 0,'0'0'1680'0'0,"0"0"-467"0"0,0 0-187 0 0,0 0-23 0 0,0 0-2 0 0,0 0-35 0 0,0 0-88 0 0,0 0-102 0 0,0 0-64 0 0,0 0-29 0 0,0 0-50 0 0,0 0-73 0 0,0 0-50 0 0,0 23-54 0 0,3 142 591 0 0,-19 178 438 0 0,15-178-1233 0 0,1-161-242 0 0,0 0-1 0 0,0 0 0 0 0,1 0 1 0 0,-1 0-1 0 0,1-1 0 0 0,0 1 1 0 0,0 0-1 0 0,0 0 0 0 0,1-1 1 0 0,-1 1-1 0 0,1-1 0 0 0,0 1 1 0 0,0-1-1 0 0,0 0 0 0 0,0 0 1 0 0,0 0-1 0 0,1 0 0 0 0,0 0 1 0 0,-1 0-1 0 0,1-1 0 0 0,0 1 1 0 0,0-1-1 0 0,1 0 0 0 0,-1 0 1 0 0,0 0-1 0 0,1 0 0 0 0,-1 0 1 0 0,1-1-1 0 0,-1 0 0 0 0,1 0 1 0 0,0 0-1 0 0,1 0-9 0 0,3-2 46 0 0,-1-1 0 0 0,0 0 0 0 0,0 0 0 0 0,0-1 0 0 0,0 0 0 0 0,0 0 0 0 0,0 0 0 0 0,-1-1 0 0 0,0 0 0 0 0,1-1 0 0 0,-1 1 0 0 0,-1-1 0 0 0,2-2-46 0 0,17-11 73 0 0,171-106 39 0 0,-193 123-110 0 0,-1 0-1 0 0,0 1 1 0 0,0-1-1 0 0,0 0 1 0 0,1 1 0 0 0,-1 0-1 0 0,0-1 1 0 0,1 1 0 0 0,-1 0-1 0 0,0 0 1 0 0,1-1-1 0 0,-1 1 1 0 0,0 0 0 0 0,1 0-1 0 0,-1 1 1 0 0,0-1 0 0 0,1 0-1 0 0,-1 0 1 0 0,0 1-1 0 0,1-1 1 0 0,-1 0 0 0 0,0 1-1 0 0,0 0 1 0 0,0-1 0 0 0,1 1-1 0 0,-1 0 1 0 0,0-1-1 0 0,0 1 1 0 0,0 0 0 0 0,0 0-1 0 0,0 0 1 0 0,0 0 0 0 0,0 0-1 0 0,-1 0 1 0 0,1 0-1 0 0,0 0 1 0 0,0 0 0 0 0,-1 1-1 0 0,1-1 1 0 0,-1 0 0 0 0,1 0-1 0 0,-1 1 1 0 0,1-1 0 0 0,-1 0-1 0 0,0 1 1 0 0,0-1-1 0 0,0 1-1 0 0,3 77 239 0 0,-4-58-161 0 0,-6 114 66 0 0,8-134-263 0 0,0 0 0 0 0,-1 1 0 0 0,1-1 0 0 0,0 0 0 0 0,0 0 0 0 0,0 0 0 0 0,0 0 0 0 0,0-1-1 0 0,1 1 1 0 0,-1 0 0 0 0,0 0 0 0 0,0-1 0 0 0,0 1 0 0 0,1 0 0 0 0,-1-1 0 0 0,0 1 0 0 0,1-1 0 0 0,-1 0-1 0 0,0 0 1 0 0,1 1 0 0 0,-1-1 0 0 0,1 0 0 0 0,-1 0 0 0 0,0 0 0 0 0,1 0 0 0 0,-1 0 0 0 0,1-1-1 0 0,-1 1 1 0 0,0 0 0 0 0,1-1 0 0 0,-1 1 0 0 0,0-1 0 0 0,1 0 119 0 0,17-3-4216 0 0,-5-1-3884 0 0,-11 4 4518 0 0,2 0-4869 0 0</inkml:trace>
  <inkml:trace contextRef="#ctx0" brushRef="#br0" timeOffset="126775.172">20716 5476 5433 0 0,'0'0'2745'0'0,"0"0"-315"0"0,0 0-191 0 0,0 0-109 0 0,0 0-207 0 0,0 0-302 0 0,0 0-258 0 0,0 0-193 0 0,0 0-153 0 0,0 0-164 0 0,0 0-151 0 0,34-10-132 0 0,106-29-157 0 0,-82 11 101 0 0,-51 20-390 0 0,-2 4-55 0 0,-1 0 1 0 0,1-1-1 0 0,-1 1 0 0 0,-1-1 1 0 0,1 0-1 0 0,-1 0 1 0 0,1-1-1 0 0,-1 1 0 0 0,-1-1 1 0 0,1 1-1 0 0,-1-1 1 0 0,0 0-1 0 0,0 0 1 0 0,-1 0-1 0 0,0 0 0 0 0,0 0 1 0 0,0 0-1 0 0,-1 0 1 0 0,0-2-70 0 0,-2 5-16 0 0,0 0 0 0 0,-1 0 0 0 0,1 1 0 0 0,-1-1 0 0 0,0 1 0 0 0,0 0 0 0 0,0-1 0 0 0,0 1 0 0 0,0 1 0 0 0,0-1 0 0 0,-1 0 0 0 0,1 1 0 0 0,-1 0 0 0 0,1 0 0 0 0,-1 0 0 0 0,1 0 0 0 0,-1 0 0 0 0,1 1 0 0 0,-1 0 0 0 0,0-1 0 0 0,1 2 0 0 0,-1-1 0 0 0,0 0 0 0 0,1 1 0 0 0,-1-1 0 0 0,1 1 0 0 0,-1 0 0 0 0,1 0 0 0 0,-1 0 16 0 0,-9 4-25 0 0,0 1 0 0 0,0 0 0 0 0,1 0 0 0 0,-1 1 0 0 0,2 1 0 0 0,-1 0 0 0 0,1 0 0 0 0,0 2 0 0 0,1-1 0 0 0,0 1 0 0 0,0 0 0 0 0,1 1 0 0 0,1 0 0 0 0,-6 9 25 0 0,9-14 4 0 0,0 0 0 0 0,1 1 0 0 0,-1-1 0 0 0,1 1-1 0 0,0 0 1 0 0,1 0 0 0 0,0 0 0 0 0,0 1 0 0 0,0-1 0 0 0,1 1 0 0 0,0 0-1 0 0,1-1 1 0 0,0 1 0 0 0,0 0 0 0 0,0 0 0 0 0,1 0 0 0 0,0 0 0 0 0,1 0-1 0 0,0-1 1 0 0,0 1 0 0 0,1 0 0 0 0,0 0 0 0 0,0-1 0 0 0,0 1 0 0 0,1-1-1 0 0,0 0 1 0 0,1 0 0 0 0,0 1-4 0 0,3 0 19 0 0,1-1-1 0 0,0 1 1 0 0,1-1-1 0 0,0-1 1 0 0,-1 0-1 0 0,2 0 1 0 0,-1 0-1 0 0,1-1 1 0 0,0-1-1 0 0,0 0 1 0 0,0 0-1 0 0,1-1 1 0 0,-1 0 0 0 0,1-1-1 0 0,0 0 1 0 0,6 0-19 0 0,9 0-47 0 0,1-1 0 0 0,-1-1 0 0 0,0-1 0 0 0,0-1 0 0 0,0-1 0 0 0,11-4 47 0 0,20-6-1633 0 0,-21 1-5427 0 0,-24 8-4601 0 0</inkml:trace>
  <inkml:trace contextRef="#ctx0" brushRef="#br0" timeOffset="128887.214">21986 5273 1248 0 0,'0'0'2026'0'0,"0"0"-159"0"0,0 0 66 0 0,0 0 14 0 0,0 0-98 0 0,0 0-227 0 0,0 0-238 0 0,0 0-221 0 0,0 0-175 0 0,0 0-138 0 0,0 0-95 0 0,0 0-75 0 0,0 0-60 0 0,0-6-22 0 0,0-32 1570 0 0,-50 20 919 0 0,39 18-3029 0 0,0 0 0 0 0,0 1-1 0 0,0 0 1 0 0,0 1 0 0 0,0 0 0 0 0,1 1-1 0 0,-1 0 1 0 0,1 1 0 0 0,-1 0-1 0 0,1 0 1 0 0,-6 5-58 0 0,13-8 22 0 0,0 0-1 0 0,1 1 0 0 0,-1 0 1 0 0,0 0-1 0 0,1 0 1 0 0,-1 0-1 0 0,1 0 1 0 0,0 0-1 0 0,-1 0 1 0 0,1 1-1 0 0,0-1 1 0 0,1 1-1 0 0,-1 0 1 0 0,0-1-1 0 0,1 1 1 0 0,-1 0-1 0 0,1 0 0 0 0,0 0 1 0 0,0 0-1 0 0,0 0 1 0 0,0 0-1 0 0,1 0 1 0 0,-1 0-1 0 0,1 1 1 0 0,0-1-1 0 0,0 0 1 0 0,0 0-1 0 0,0 0 1 0 0,1 1-1 0 0,-1-1 1 0 0,1 0-22 0 0,1 4 41 0 0,0-1 1 0 0,0 0 0 0 0,0-1-1 0 0,1 1 1 0 0,0 0 0 0 0,0-1-1 0 0,0 1 1 0 0,1-1-1 0 0,0 0 1 0 0,0 0 0 0 0,0-1-1 0 0,1 1 1 0 0,-1-1 0 0 0,1 0-1 0 0,0 0 1 0 0,0 0 0 0 0,5 2-42 0 0,-1 1 26 0 0,46 27 193 0 0,28 31 315 0 0,-83-62-497 0 0,0 0 0 0 0,-1 0 0 0 0,1 0 0 0 0,-1 1 0 0 0,1-1 0 0 0,-1 0 0 0 0,0 0 0 0 0,0 0 0 0 0,0 0 0 0 0,-1 0 0 0 0,1 0 0 0 0,-1-1 1 0 0,0 1-1 0 0,1 0 0 0 0,-1-1 0 0 0,0 1 0 0 0,-1-1 0 0 0,1 0 0 0 0,0 1 0 0 0,-1-1 0 0 0,1 0 0 0 0,-1 0 0 0 0,1-1 0 0 0,-1 1 0 0 0,0-1 1 0 0,0 1-1 0 0,0-1 0 0 0,0 0 0 0 0,0 0 0 0 0,-1 0-37 0 0,-198 92-578 0 0,202-93 495 0 0,0-1 0 0 0,0 1-1 0 0,0-1 1 0 0,0 1 0 0 0,0 0-1 0 0,0-1 1 0 0,0 1-1 0 0,-1 0 1 0 0,1-1 0 0 0,0 1-1 0 0,0 0 1 0 0,0 0 0 0 0,0-1-1 0 0,-1 1 1 0 0,1 0 0 0 0,0-1-1 0 0,0 1 1 0 0,-1 0 0 0 0,1 0-1 0 0,0-1 1 0 0,0 1 0 0 0,-1 0-1 0 0,1 0 1 0 0,0 0-1 0 0,-1 0 1 0 0,1-1 0 0 0,0 1-1 0 0,-1 0 1 0 0,1 0 0 0 0,0 0-1 0 0,-1 0 1 0 0,1 0 0 0 0,0 0-1 0 0,-1 0 1 0 0,1 0 0 0 0,0 0-1 0 0,-1 0 1 0 0,1 0-1 0 0,0 0 1 0 0,-1 0 0 0 0,1 0-1 0 0,0 0 1 0 0,-1 0 0 0 0,1 0-1 0 0,0 0 1 0 0,-1 1 0 0 0,1-1-1 0 0,0 0 1 0 0,-1 0 0 0 0,1 0-1 0 0,0 1 1 0 0,-1-1 83 0 0,24-24-3689 0 0,10-4-3954 0 0,-20 20-3038 0 0</inkml:trace>
  <inkml:trace contextRef="#ctx0" brushRef="#br0" timeOffset="129249.59">22426 4783 18260 0 0,'0'0'1378'0'0,"0"0"-401"0"0,0 0-169 0 0,0 0 26 0 0,0 0 15 0 0,0 0-65 0 0,0 0-138 0 0,0 0-123 0 0,0 0-66 0 0,0 0-14 0 0,0 0 2 0 0,0 0-10 0 0,0 12-30 0 0,0 95 821 0 0,1-35-640 0 0,1-26-425 0 0,-2 0-1 0 0,-2 0 1 0 0,-3 0-1 0 0,-5 21-160 0 0,-69 201 36 0 0,68-175-1909 0 0,22-104-4934 0 0,-7-3 2143 0 0,-3 4-2260 0 0,-1 8 5444 0 0,2-5-6506 0 0</inkml:trace>
  <inkml:trace contextRef="#ctx0" brushRef="#br0" timeOffset="129484.845">22095 5258 10322 0 0,'0'0'2395'0'0,"0"0"-448"0"0,0 0-273 0 0,0 0-60 0 0,0 0-78 0 0,0 0-178 0 0,0 0-281 0 0,0 0-215 0 0,0 0-171 0 0,0 0-141 0 0,36-6-80 0 0,114-22-74 0 0,52 8 750 0 0,-81 20-1731 0 0,-93 11-1171 0 0,-22-4-1525 0 0,-2 3-3966 0 0,-4-6-3962 0 0</inkml:trace>
  <inkml:trace contextRef="#ctx0" brushRef="#br0" timeOffset="129923.758">22633 5623 6369 0 0,'0'0'2369'0'0,"0"0"-898"0"0,0 0-55 0 0,0 0 247 0 0,0 0 16 0 0,0 0-186 0 0,0 0-379 0 0,0 0-343 0 0,0 0-181 0 0,0 0-80 0 0,0 0-1 0 0,0 0 25 0 0,0 0 25 0 0,0 2 20 0 0,0 8 25 0 0,0-7 7 0 0,0-3-16 0 0,0 0-11 0 0,0 0-16 0 0,0 0-45 0 0,0 0-43 0 0,0 0-45 0 0,0 0-58 0 0,0-27 1334 0 0,24-100-849 0 0,6 45-694 0 0,52-101-44 0 0,-68 175-347 0 0,-14 34-259 0 0,-1-12 410 0 0,0 15-981 0 0,1 32-824 0 0,4-42-2923 0 0,3-3-3989 0 0,-4-12-2751 0 0</inkml:trace>
  <inkml:trace contextRef="#ctx0" brushRef="#br0" timeOffset="130173.72">22898 5472 11082 0 0,'0'0'4325'0'0,"0"0"-2607"0"0,0 0-731 0 0,0 0 109 0 0,0 0-8 0 0,0 0-155 0 0,0 0-237 0 0,0 0-259 0 0,0 0-170 0 0,0 0-103 0 0,0 0-67 0 0,0 0-31 0 0,5 20-46 0 0,15 62-35 0 0,-6-46-767 0 0,-6-31-1510 0 0,-4-4-6542 0 0,-4-1-2099 0 0</inkml:trace>
  <inkml:trace contextRef="#ctx0" brushRef="#br0" timeOffset="130417.749">22975 5052 17780 0 0,'0'0'1776'0'0,"0"0"-664"0"0,0 0-255 0 0,0 0-257 0 0,0 0-200 0 0,0 0-176 0 0,0 0-160 0 0,0 0-152 0 0,0 0-192 0 0,0 0-184 0 0,0 0-320 0 0,0 0-409 0 0,0 0-935 0 0,0 0-2441 0 0,20-62-7514 0 0</inkml:trace>
  <inkml:trace contextRef="#ctx0" brushRef="#br0" timeOffset="130817.089">23041 5634 11202 0 0,'0'0'2440'0'0,"0"0"-408"0"0,0 0-200 0 0,0 0-205 0 0,0 0-289 0 0,0 0-231 0 0,0 0-170 0 0,0 0-143 0 0,0 0-105 0 0,0 0-86 0 0,0 0-75 0 0,0 0-66 0 0,5-19-45 0 0,25-95 271 0 0,18-10 519 0 0,-25 80-1095 0 0,-22 43-112 0 0,-1 1-33 0 0,0 0-43 0 0,0 0-31 0 0,0 0-29 0 0,0 55-339 0 0,0-42 474 0 0,-1-8 10 0 0,0 0-1 0 0,0 0 0 0 0,0 0 1 0 0,1 0-1 0 0,0 0 0 0 0,0 0 0 0 0,0 1 1 0 0,1-1-1 0 0,0 0 0 0 0,0 0 0 0 0,0 0 1 0 0,0 0-1 0 0,1-1 0 0 0,0 1 1 0 0,0 0-1 0 0,0 0 0 0 0,0-1 0 0 0,1 0 1 0 0,0 1-1 0 0,0-1 0 0 0,0 0 1 0 0,0 0-1 0 0,1-1 0 0 0,-1 1 0 0 0,1-1 1 0 0,0 1-1 0 0,0-1 0 0 0,2 0-8 0 0,0-3 99 0 0,0-1-1 0 0,1 0 1 0 0,-1 0-1 0 0,0-1 1 0 0,0 0-1 0 0,0 0 1 0 0,-1 0-1 0 0,1-1 1 0 0,0 0-1 0 0,-1 0 1 0 0,0 0-1 0 0,1-1 0 0 0,-1 0 1 0 0,-1 0-1 0 0,1 0 1 0 0,-1-1-1 0 0,1 1 1 0 0,-1-1-1 0 0,-1 0 1 0 0,1 0-1 0 0,-1 0 1 0 0,1-1-1 0 0,-1 1 1 0 0,-1-1-1 0 0,1 0 1 0 0,-1-2-99 0 0,10-20-51 0 0,0-17-38 0 0,-10 12-4182 0 0,-2 32 3891 0 0,1-1-1787 0 0,0 1-3781 0 0,-1 1-6061 0 0</inkml:trace>
  <inkml:trace contextRef="#ctx0" brushRef="#br0" timeOffset="131461.747">23588 5325 16131 0 0,'0'0'1905'0'0,"0"0"-366"0"0,0 0-170 0 0,0 0-166 0 0,0 0-225 0 0,0 0-198 0 0,0 0-161 0 0,0 0-112 0 0,0 0-89 0 0,0 0-77 0 0,0 0-83 0 0,0 0-44 0 0,0 0-50 0 0,-21 17-55 0 0,-65 54-18 0 0,84-70-88 0 0,0 0 0 0 0,0 0 0 0 0,0 1 0 0 0,0-1 0 0 0,0 0 0 0 0,0 1-1 0 0,0-1 1 0 0,1 1 0 0 0,-1 0 0 0 0,1 0 0 0 0,-1 0 0 0 0,1-1 0 0 0,-1 1 0 0 0,1 0 0 0 0,0 1 0 0 0,0-1 0 0 0,0 0 0 0 0,0 0 0 0 0,1 0 0 0 0,-1 1 0 0 0,1-1 0 0 0,-1 0 0 0 0,1 1 0 0 0,0-1 0 0 0,0 0 0 0 0,0 1 0 0 0,0-1 0 0 0,0 1-3 0 0,1 7 22 0 0,-1-3-6 0 0,-1-5-3 0 0,0 1 0 0 0,0 0 0 0 0,1 0 0 0 0,-1 0 0 0 0,1-1 0 0 0,0 1 0 0 0,0 0 0 0 0,0 0 0 0 0,0 0 0 0 0,0 0 0 0 0,0 0 0 0 0,1-1 0 0 0,-1 1 0 0 0,1 0 1 0 0,0 0-1 0 0,0-1 0 0 0,0 1 0 0 0,0 0 0 0 0,1-1 0 0 0,-1 1 0 0 0,1-1 0 0 0,-1 0 0 0 0,1 1 0 0 0,0-1 0 0 0,0 0 0 0 0,0 0 0 0 0,0 0 0 0 0,0 0 0 0 0,0-1 0 0 0,1 1 0 0 0,-1 0 1 0 0,0-1-1 0 0,1 0 0 0 0,0 1 0 0 0,-1-1 0 0 0,1 0 0 0 0,0 0 0 0 0,-1-1 0 0 0,1 1 0 0 0,0-1 0 0 0,0 1 0 0 0,0-1-13 0 0,4 0 96 0 0,0 0 0 0 0,-1-1 0 0 0,1 0 0 0 0,0 0-1 0 0,-1-1 1 0 0,1 0 0 0 0,-1 0 0 0 0,1 0 0 0 0,-1-1 0 0 0,0 0 0 0 0,0 0-1 0 0,0 0 1 0 0,0-1 0 0 0,-1 0 0 0 0,1 0 0 0 0,0-2-96 0 0,58-49 596 0 0,-41 32-414 0 0,2 2 1 0 0,0 1-1 0 0,1 1 1 0 0,1 1-1 0 0,7-2-182 0 0,-33 21 1 0 0,0 0 1 0 0,0-1-1 0 0,0 1 0 0 0,0-1 0 0 0,0 1 1 0 0,0 0-1 0 0,0 0 0 0 0,0 0 1 0 0,0 0-1 0 0,0-1 0 0 0,0 1 0 0 0,-1 0 1 0 0,1 0-1 0 0,0 1 0 0 0,-1-1 0 0 0,1 0 1 0 0,-1 0-1 0 0,1 0 0 0 0,-1 0 1 0 0,0 0-1 0 0,1 1 0 0 0,-1-1 0 0 0,0 0 1 0 0,0 0-1 0 0,0 1 0 0 0,0-1 0 0 0,0 0 1 0 0,0 0-1 0 0,0 0 0 0 0,0 1-1 0 0,0-1 3 0 0,2 40 20 0 0,-1-1-1 0 0,-2 1 1 0 0,-3 0-1 0 0,0-1 1 0 0,-7 20-23 0 0,-9 97-88 0 0,16-59 50 0 0,6-57 14 0 0,-2 0-1 0 0,-2 0 1 0 0,-2 0 0 0 0,-2-1 0 0 0,-1 1 0 0 0,-2-1-1 0 0,-2-1 1 0 0,-1 0 0 0 0,-2-1 0 0 0,-2 0 0 0 0,-1-1-1 0 0,-8 10 25 0 0,18-39 8 0 0,1 0 0 0 0,-2 0 0 0 0,1-1-1 0 0,-1 0 1 0 0,0 0 0 0 0,0-1 0 0 0,-1 0-1 0 0,0 0 1 0 0,0-1 0 0 0,0 0 0 0 0,0-1-1 0 0,-1 0 1 0 0,0 0 0 0 0,0-1 0 0 0,0-1-1 0 0,0 1 1 0 0,-1-2 0 0 0,1 1 0 0 0,-1-1-1 0 0,1-1 1 0 0,-10 0-8 0 0,17-2 4 0 0,-1 0 0 0 0,1 0 0 0 0,0 0-1 0 0,0 0 1 0 0,0-1 0 0 0,0 1 0 0 0,1-1 0 0 0,-1 0-1 0 0,1 1 1 0 0,-1-1 0 0 0,1 0 0 0 0,0-1 0 0 0,0 1-1 0 0,0 0 1 0 0,1-1 0 0 0,-1 1 0 0 0,1-1 0 0 0,0 1-1 0 0,0-1 1 0 0,0 1 0 0 0,0-1 0 0 0,1 0 0 0 0,-1 0-1 0 0,1 1 1 0 0,0-1 0 0 0,0 0 0 0 0,1-2-4 0 0,-1-6-2 0 0,1 0 0 0 0,0 1 0 0 0,1-1-1 0 0,1 0 1 0 0,0 1 0 0 0,0-1 0 0 0,1 1 0 0 0,0 0 0 0 0,1 0 0 0 0,1 0 0 0 0,-1 1 0 0 0,2 0-1 0 0,-1 0 1 0 0,2 0 0 0 0,-1 1 0 0 0,7-6 2 0 0,5-5-8 0 0,1 1-1 0 0,2 0 1 0 0,0 2 0 0 0,0 0-1 0 0,2 2 1 0 0,14-8 8 0 0,-24 16-67 0 0,0 0 1 0 0,0 2-1 0 0,1-1 0 0 0,-1 2 1 0 0,1 0-1 0 0,0 0 0 0 0,0 2 1 0 0,9-1 66 0 0,36 8-5753 0 0,-54-5 763 0 0,-2 0-6900 0 0</inkml:trace>
  <inkml:trace contextRef="#ctx0" brushRef="#br0" timeOffset="-186689.263">9630 6175 5377 0 0,'0'0'1694'0'0,"0"0"-166"0"0,0 0-2 0 0,0 0 85 0 0,0 0 13 0 0,0 0-142 0 0,0 0-231 0 0,0 0-232 0 0,0 0-201 0 0,0 0-119 0 0,0 0-87 0 0,11-22 3625 0 0,-11 19-4141 0 0,-1 0 0 0 0,1 0-1 0 0,-1 1 1 0 0,0-1 0 0 0,0 1 0 0 0,0-1-1 0 0,0 1 1 0 0,-1-1 0 0 0,1 1-1 0 0,-1 0 1 0 0,1-1 0 0 0,-1 1 0 0 0,0 0-1 0 0,0 0 1 0 0,0 0 0 0 0,0 1-1 0 0,0-1 1 0 0,0 0 0 0 0,-1 1-1 0 0,1-1 1 0 0,0 1 0 0 0,-1 0 0 0 0,1 0-1 0 0,-1 0 1 0 0,0 0 0 0 0,1 0-1 0 0,-1 1 1 0 0,0-1 0 0 0,1 1-1 0 0,-1-1 1 0 0,0 1-96 0 0,-94-7 411 0 0,94 7-373 0 0,-22-1 42 0 0,0 2-1 0 0,-1 1 1 0 0,2 1 0 0 0,-1 1 0 0 0,0 1 0 0 0,-5 3-80 0 0,-95 35 306 0 0,124-42-304 0 0,0 1-1 0 0,0-1 1 0 0,1 0-1 0 0,-1 1 1 0 0,0-1-1 0 0,1 0 1 0 0,-1 1-1 0 0,1-1 1 0 0,0 1-1 0 0,-1-1 0 0 0,1 1 1 0 0,0-1-1 0 0,0 1 1 0 0,0-1-1 0 0,0 1 1 0 0,0-1-1 0 0,0 1 1 0 0,0-1-1 0 0,0 1 1 0 0,1-1-1 0 0,-1 1 1 0 0,1-1-1 0 0,-1 0 1 0 0,1 1-1 0 0,-1-1 1 0 0,1 0-1 0 0,0 1 1 0 0,0 0-2 0 0,7 4 35 0 0,0 0 1 0 0,0 0-1 0 0,0-1 0 0 0,1 0 1 0 0,0 0-1 0 0,0-1 1 0 0,0-1-1 0 0,0 1 1 0 0,1-1-1 0 0,0-1 1 0 0,-1 0-1 0 0,1 0 1 0 0,0-1-1 0 0,0 0 0 0 0,0-1 1 0 0,2 0-36 0 0,58 11 182 0 0,-64-10-158 0 0,-5-2-20 0 0,-1 1-1 0 0,1 0 0 0 0,0 0 0 0 0,-1-1 0 0 0,1 1 1 0 0,0 0-1 0 0,0 0 0 0 0,-1 0 0 0 0,1 0 1 0 0,0 0-1 0 0,0 0 0 0 0,-1 0 0 0 0,1 0 0 0 0,0 0 1 0 0,0 0-1 0 0,-1 1 0 0 0,1-1 0 0 0,0 0 0 0 0,0 0 1 0 0,-1 1-1 0 0,1-1 0 0 0,0 0 0 0 0,-1 1 1 0 0,1-1-1 0 0,-1 1 0 0 0,1-1 0 0 0,0 1 0 0 0,-1-1 1 0 0,1 1-1 0 0,-1-1 0 0 0,0 1 0 0 0,1 0 1 0 0,-1-1-1 0 0,1 1 0 0 0,-1 0 0 0 0,0-1 0 0 0,1 1 1 0 0,-1 0-1 0 0,0-1 0 0 0,0 1 0 0 0,0 0 1 0 0,1 0-1 0 0,-1-1 0 0 0,0 1 0 0 0,0 0 0 0 0,0 0 1 0 0,0-1-1 0 0,0 1 0 0 0,0 0 0 0 0,0 0 0 0 0,-1-1 1 0 0,1 1-1 0 0,0 0 0 0 0,0-1 0 0 0,-1 1 1 0 0,1 0-1 0 0,0-1 0 0 0,-1 1 0 0 0,1 0 0 0 0,-1 0-3 0 0,-227 166 473 0 0,201-148-450 0 0,17-14-18 0 0,0 0 0 0 0,1 1 0 0 0,0 0 1 0 0,0 0-1 0 0,1 1 0 0 0,0 0 0 0 0,0 0 1 0 0,0 1-1 0 0,1 0 0 0 0,0 0 0 0 0,1 1 1 0 0,0 0-1 0 0,0 0 0 0 0,1 1 0 0 0,0-1 1 0 0,0 1-1 0 0,1 0 0 0 0,1 0 0 0 0,0 1 1 0 0,0-1-1 0 0,1 1 0 0 0,0 0-5 0 0,5-5 22 0 0,-1 1 0 0 0,1 0 0 0 0,1-1 0 0 0,-1 0-1 0 0,1 0 1 0 0,0 0 0 0 0,0 0 0 0 0,1-1 0 0 0,0 1 0 0 0,0-1 0 0 0,0 0-1 0 0,1-1 1 0 0,-1 1 0 0 0,1-1 0 0 0,0 0 0 0 0,1-1 0 0 0,-1 1-1 0 0,0-1 1 0 0,1-1 0 0 0,0 1 0 0 0,4 0-22 0 0,100 26 245 0 0,-63-28-2361 0 0,-40-31-6873 0 0,-5 20 2739 0 0,0 2-5069 0 0</inkml:trace>
  <inkml:trace contextRef="#ctx0" brushRef="#br0" timeOffset="-186223.763">9277 5781 10994 0 0,'0'0'3860'0'0,"0"0"-2188"0"0,0 0-882 0 0,0 0-107 0 0,0 0 185 0 0,0 0 176 0 0,0 0 61 0 0,0 0-74 0 0,0 0-188 0 0,0 0-164 0 0,0 0-124 0 0,0 0-96 0 0,-1 20-45 0 0,0 62-7 0 0,23 4 685 0 0,-14-47-673 0 0,-1 0-1 0 0,-3 0 0 0 0,-1 0 0 0 0,-2 1 0 0 0,-3 35-418 0 0,1-58 80 0 0,-4 39 145 0 0,-2 0-1 0 0,-3 0 1 0 0,-15 51-225 0 0,-9 44 217 0 0,21-75-214 0 0,3 2 0 0 0,3-1-1 0 0,4 8-2 0 0,-3-64 1118 0 0,3-13-3601 0 0,2-3-2383 0 0,0-1-3484 0 0,1-4-3010 0 0</inkml:trace>
  <inkml:trace contextRef="#ctx0" brushRef="#br0" timeOffset="-185388.274">10394 6496 7314 0 0,'0'0'2140'0'0,"0"0"-205"0"0,0 0-152 0 0,0 0 24 0 0,0 0 51 0 0,0 0-119 0 0,0 0-245 0 0,0 0-285 0 0,0 0-294 0 0,0 0-215 0 0,0 0-142 0 0,3-4-116 0 0,-1-1-377 0 0,-2 6-42 0 0,0-1 0 0 0,0 0 0 0 0,0 1 0 0 0,0-1 1 0 0,0 0-1 0 0,1 0 0 0 0,-1 1 0 0 0,0-1 0 0 0,0 0 0 0 0,0 0 1 0 0,1 1-1 0 0,-1-1 0 0 0,0 0 0 0 0,0 0 0 0 0,0 1 0 0 0,1-1 0 0 0,-1 0 1 0 0,0 0-1 0 0,0 0 0 0 0,1 0 0 0 0,-1 1 0 0 0,0-1 0 0 0,1 0 1 0 0,-1 0-1 0 0,0 0 0 0 0,0 0 0 0 0,1 0 0 0 0,-1 0 0 0 0,0 0 0 0 0,1 0 1 0 0,-1 0-1 0 0,0 0 0 0 0,1 0 0 0 0,-1 0 0 0 0,0 0-23 0 0,0 363 2105 0 0,0-369-4504 0 0,-1-21-2850 0 0,0 9-2464 0 0,1 10-3096 0 0</inkml:trace>
  <inkml:trace contextRef="#ctx0" brushRef="#br0" timeOffset="-185140.957">10376 6164 14587 0 0,'0'0'2482'0'0,"0"0"-822"0"0,0 0-446 0 0,0 0-143 0 0,0 0-44 0 0,0 0-140 0 0,0 0-183 0 0,0 0-219 0 0,0 0-225 0 0,0 0-174 0 0,0 0-149 0 0,0 0-150 0 0,0 0-76 0 0,-11-8-35 0 0,-33-22-89 0 0,43 30 355 0 0,0 1 1 0 0,1-1-1 0 0,-1 0 0 0 0,1 1 1 0 0,-1-1-1 0 0,0 1 0 0 0,1-1 0 0 0,-1 1 1 0 0,1-1-1 0 0,-1 1 0 0 0,1-1 1 0 0,-1 1-1 0 0,1-1 0 0 0,0 1 1 0 0,-1 0-1 0 0,1-1 0 0 0,0 1 1 0 0,-1 0-1 0 0,1-1 0 0 0,0 1 1 0 0,0 0-1 0 0,-1 0 0 0 0,1-1 0 0 0,0 1 1 0 0,0 0-1 0 0,0-1 0 0 0,0 1 1 0 0,0 0-1 0 0,0 0 0 0 0,0-1 1 0 0,0 1-1 0 0,1 0 0 0 0,-1-1 1 0 0,0 1-1 0 0,0 0 0 0 0,1 0 1 0 0,-1-1-1 0 0,0 1 0 0 0,1-1 1 0 0,-1 1-1 0 0,0 0 0 0 0,1-1 0 0 0,-1 1 1 0 0,1-1-1 0 0,-1 1 0 0 0,1-1 1 0 0,-1 1-1 0 0,1-1 0 0 0,0 1 1 0 0,-1-1-1 0 0,2 1 58 0 0,21 25-4937 0 0,-11-15-1592 0 0,-4 0-2224 0 0</inkml:trace>
  <inkml:trace contextRef="#ctx0" brushRef="#br0" timeOffset="-184775.285">11077 6293 13451 0 0,'0'0'2102'0'0,"0"0"-707"0"0,0 0-379 0 0,0 0-23 0 0,0 0-7 0 0,0 0-118 0 0,0 0-178 0 0,0 0-157 0 0,0 0-137 0 0,0 0-60 0 0,0 0-44 0 0,0 0-54 0 0,0 0-34 0 0,-25 12-14 0 0,-78 36-14 0 0,20 3 425 0 0,81-50-599 0 0,0 1 0 0 0,0-1 0 0 0,0 1 0 0 0,0-1 0 0 0,0 1 1 0 0,0 0-1 0 0,1 0 0 0 0,-1 0 0 0 0,1 0 0 0 0,-1 0 1 0 0,1 0-1 0 0,0 0 0 0 0,0 0 0 0 0,0 0 0 0 0,0 1 1 0 0,0-1-1 0 0,0 0 0 0 0,1 1 0 0 0,-1-1 0 0 0,1 1 0 0 0,-1-1 1 0 0,1 1-1 0 0,0-1 0 0 0,0 1 0 0 0,0-1 0 0 0,1 1 1 0 0,-1-1-1 0 0,0 1 0 0 0,1-1 0 0 0,0 0 0 0 0,-1 1 0 0 0,1-1 1 0 0,0 0-1 0 0,0 1 0 0 0,1-1 0 0 0,-1 0 0 0 0,0 0 1 0 0,1 0-1 0 0,-1 0 0 0 0,1 0 0 0 0,0 0 0 0 0,-1-1 1 0 0,1 1-1 0 0,0 0 0 0 0,0-1 0 0 0,0 0 0 0 0,1 1-2 0 0,102 47 212 0 0,-93-46-191 0 0,-1 0-1 0 0,-1 1 1 0 0,1 0-1 0 0,0 1 1 0 0,-1 0-1 0 0,0 1 1 0 0,0 0-1 0 0,-1 0 1 0 0,0 1-1 0 0,0 0 1 0 0,0 1-1 0 0,-1 0 1 0 0,0 0-1 0 0,2 3-20 0 0,-8-6 36 0 0,1-1-1 0 0,0 0 1 0 0,-1 1 0 0 0,0-1 0 0 0,0 1-1 0 0,0 0 1 0 0,-1 0 0 0 0,0 0-1 0 0,0 0 1 0 0,0 0 0 0 0,0 0-1 0 0,-1 0 1 0 0,0 0 0 0 0,0 0 0 0 0,0 0-1 0 0,0 0 1 0 0,-1 0 0 0 0,0 0-1 0 0,0 0 1 0 0,0 0 0 0 0,-1 0 0 0 0,0 0-1 0 0,0-1 1 0 0,0 1 0 0 0,0-1-1 0 0,-1 1 1 0 0,0-1 0 0 0,0 0-1 0 0,0 0 1 0 0,0 0 0 0 0,-1 0 0 0 0,1-1-1 0 0,-1 1 1 0 0,0-1 0 0 0,0 0-36 0 0,-6 5 38 0 0,0-1 0 0 0,0 0 1 0 0,-1-1-1 0 0,1 0 0 0 0,-1-1 0 0 0,-1 0 1 0 0,1 0-1 0 0,-1-1 0 0 0,0-1 1 0 0,0 0-1 0 0,0-1 0 0 0,0 0 0 0 0,0-1 1 0 0,-2 0-39 0 0,-2 0-111 0 0,-49-14-2028 0 0,60 3 24 0 0,5 5-1934 0 0,0 3 1115 0 0,0-2-8451 0 0</inkml:trace>
  <inkml:trace contextRef="#ctx0" brushRef="#br0" timeOffset="-183570.3">11784 6970 2128 0 0,'0'0'2386'0'0,"0"0"-509"0"0,0 0-124 0 0,0 0 60 0 0,0 0 10 0 0,0 0-91 0 0,0 0-198 0 0,0 0-253 0 0,0 0-208 0 0,0 0-132 0 0,0 0-93 0 0,0 0-73 0 0,0 0-23 0 0,9-7 1680 0 0,17-113 1329 0 0,56-48-2940 0 0,-60 135-742 0 0,2 0 1 0 0,1 2-1 0 0,1 0 1 0 0,2 2-1 0 0,1 1 1 0 0,1 2-1 0 0,4-2-79 0 0,-5 14-12 0 0,-28 14-27 0 0,17 45-103 0 0,-14 124 353 0 0,-6-152-186 0 0,2 31-61 0 0,32-52 102 0 0,129-116 98 0 0,-88 57-164 0 0,80-51-17 0 0,-163 147-270 0 0,2 0 285 0 0,2 0-1 0 0,1 0 1 0 0,1 1-1 0 0,2-1 1 0 0,2 1-1 0 0,2 16 3 0 0,-1 9-634 0 0,9-6-3081 0 0,-9-51 3305 0 0,0-1 0 0 0,0 1-1 0 0,0 0 1 0 0,1-1 0 0 0,-1 1 0 0 0,0-1 0 0 0,1 1 0 0 0,0-1 0 0 0,-1 1-1 0 0,1-1 1 0 0,0 0 0 0 0,-1 0 0 0 0,1 0 0 0 0,0 0 0 0 0,0 0 0 0 0,0 0-1 0 0,0-1 1 0 0,0 1 0 0 0,0-1 0 0 0,0 1 0 0 0,0-1 0 0 0,0 0 0 0 0,0 0-1 0 0,0 1 1 0 0,0-2 0 0 0,0 1 0 0 0,0 0 0 0 0,1 0 0 0 0,-1-1 0 0 0,0 1 0 0 0,0-1-1 0 0,0 1 1 0 0,0-1 0 0 0,1-1 410 0 0,12-4-4466 0 0,-5 2-978 0 0</inkml:trace>
  <inkml:trace contextRef="#ctx0" brushRef="#br0" timeOffset="-183290.119">12948 6510 2849 0 0,'0'0'2160'0'0,"0"0"-240"0"0,0 0-112 0 0,0 0 15 0 0,0 0 4 0 0,0 0-128 0 0,0 0-216 0 0,0 0-268 0 0,0 0-337 0 0,0 0-304 0 0,0 0-199 0 0,0 0-91 0 0,-6 1 36 0 0,2 1-228 0 0,0 0 1 0 0,0 0-1 0 0,1 1 1 0 0,-1-1-1 0 0,0 1 1 0 0,1-1-1 0 0,-1 1 0 0 0,1 0 1 0 0,0 1-1 0 0,0-1 1 0 0,0 0-1 0 0,0 1 1 0 0,1 0-1 0 0,0 0 1 0 0,-1-1-1 0 0,1 1 1 0 0,1 1-1 0 0,-2 1-92 0 0,0 0 77 0 0,0-1-1 0 0,0 0 1 0 0,1 1 0 0 0,-1 0-1 0 0,2-1 1 0 0,-1 1 0 0 0,0 0-1 0 0,1 0 1 0 0,0 0 0 0 0,1 0-1 0 0,-1 0 1 0 0,1 0 0 0 0,0 1-1 0 0,1-1 1 0 0,-1 0-1 0 0,1 0 1 0 0,0 0 0 0 0,1 0-1 0 0,0-1 1 0 0,0 1 0 0 0,0 0-1 0 0,0-1 1 0 0,1 1 0 0 0,0-1-1 0 0,0 0 1 0 0,0 0 0 0 0,1 0-1 0 0,0 0 1 0 0,0 0 0 0 0,0-1-1 0 0,0 0 1 0 0,1 0 0 0 0,0 0-1 0 0,0 0 1 0 0,0-1-1 0 0,0 0 1 0 0,0 0 0 0 0,2 0-77 0 0,2 0 75 0 0,0-1 0 0 0,0 0 1 0 0,0 0-1 0 0,0-1 0 0 0,0-1 1 0 0,0 1-1 0 0,0-2 0 0 0,0 1 1 0 0,1-1-1 0 0,-1 0 0 0 0,0-1 1 0 0,0 0-1 0 0,-1-1 0 0 0,1 0 1 0 0,0 0-1 0 0,-1-1 0 0 0,0 0 1 0 0,0 0-1 0 0,0-1 0 0 0,0 0 0 0 0,-1 0 1 0 0,0-1-1 0 0,0 0 0 0 0,0 0 1 0 0,-1 0-1 0 0,1-1 0 0 0,-2 0 1 0 0,1-1-1 0 0,-1 1 0 0 0,0-1 1 0 0,-1 0-1 0 0,0 0 0 0 0,0-1 1 0 0,-1 1-1 0 0,0-1 0 0 0,0 0 1 0 0,-1 0-1 0 0,0 0 0 0 0,0 0 1 0 0,-1 0-1 0 0,-1 0 0 0 0,1 0 1 0 0,-2 0-1 0 0,1 0 0 0 0,-1 0 0 0 0,0-1-75 0 0,-2 3-167 0 0,0 1-1 0 0,0 0 1 0 0,0 0-1 0 0,0 0 0 0 0,-1 1 1 0 0,0-1-1 0 0,0 1 0 0 0,-1 0 1 0 0,1 0-1 0 0,-1 0 0 0 0,0 0 1 0 0,-1 1-1 0 0,1 0 1 0 0,-1 0-1 0 0,0 1 0 0 0,0-1 1 0 0,0 1-1 0 0,0 1 0 0 0,0-1 1 0 0,-1 1-1 0 0,1 0 0 0 0,-1 0 1 0 0,1 1-1 0 0,-1 0 0 0 0,0 0 1 0 0,0 1-1 0 0,-3 0 168 0 0,-1-1-848 0 0,-19 3-2265 0 0,11 4-2137 0 0,7 1-4356 0 0</inkml:trace>
  <inkml:trace contextRef="#ctx0" brushRef="#br0" timeOffset="-182824.913">13320 6466 11795 0 0,'0'0'2172'0'0,"0"0"-453"0"0,0 0-203 0 0,0 0-82 0 0,0 0-142 0 0,0 0-221 0 0,0 0-303 0 0,0 0-298 0 0,0 0-204 0 0,0 0-117 0 0,0 0-20 0 0,0 0 47 0 0,0 0 76 0 0,2 1 35 0 0,5 5-207 0 0,0 1 0 0 0,-1 0 1 0 0,1 0-1 0 0,-1 0 0 0 0,-1 1 0 0 0,0-1 1 0 0,0 1-1 0 0,0 1 0 0 0,-1-1 1 0 0,0 1-1 0 0,-1-1 0 0 0,0 1 1 0 0,1 4-81 0 0,5 9 81 0 0,56 125 75 0 0,-63-146-97 0 0,-1 0 1 0 0,1 0-1 0 0,0 0 0 0 0,0 0 0 0 0,0 0 0 0 0,0 0 0 0 0,0-1 0 0 0,0 1 0 0 0,0-1 1 0 0,0 1-1 0 0,0-1 0 0 0,0 0 0 0 0,0 0 0 0 0,0 0 0 0 0,1 0 0 0 0,-1 0 1 0 0,0-1-1 0 0,0 1 0 0 0,0-1 0 0 0,0 1 0 0 0,0-1 0 0 0,0 1 0 0 0,0-1 0 0 0,0 0 1 0 0,0 0-1 0 0,-1 0 0 0 0,1 0 0 0 0,0-1 0 0 0,-1 1 0 0 0,1 0 0 0 0,0-1 1 0 0,-1 1-1 0 0,1-1 0 0 0,-1 1 0 0 0,0-1 0 0 0,0 0 0 0 0,0 0 0 0 0,0 1 0 0 0,0-1 1 0 0,0 0-1 0 0,0 0 0 0 0,0 0 0 0 0,-1 0 0 0 0,1-1-59 0 0,113-224 1240 0 0,-95 182-1409 0 0,-19 42-2084 0 0,0 8-7239 0 0,0-1 4157 0 0,0-3-5347 0 0</inkml:trace>
  <inkml:trace contextRef="#ctx0" brushRef="#br0" timeOffset="-182571.276">13949 6488 12723 0 0,'0'0'976'0'0,"0"0"-536"0"0,0 0-40 0 0,0 0 24 0 0,0 0-72 0 0,0 0-56 0 0,0 0-192 0 0,0 0-128 0 0,0 0-96 0 0,-18 203-144 0 0,23-185-216 0 0,-1 0-464 0 0,3 1-720 0 0,-1-4-1425 0 0,-4-8-6041 0 0</inkml:trace>
  <inkml:trace contextRef="#ctx0" brushRef="#br0" timeOffset="-182323.776">13980 6205 18332 0 0,'0'0'1248'0'0,"0"0"-464"0"0,0 0-176 0 0,0 0-87 0 0,0 0-121 0 0,0 0-176 0 0,0 0-288 0 0,0 0-256 0 0,0 0-152 0 0,0 0-129 0 0,0 0-183 0 0,0 0-344 0 0,0 0-744 0 0,0 0-1625 0 0,39-22-8130 0 0</inkml:trace>
  <inkml:trace contextRef="#ctx0" brushRef="#br0" timeOffset="-182070.999">14220 6820 14803 0 0,'0'0'2078'0'0,"0"0"-1033"0"0,0 0-224 0 0,0 0 94 0 0,0 0 19 0 0,0 0-61 0 0,0 0-171 0 0,0 0-176 0 0,0 0-91 0 0,7-33-59 0 0,24-101-55 0 0,2 28 451 0 0,-1 48-681 0 0,-31 58-131 0 0,1 1-1 0 0,-1 0 1 0 0,1-1 0 0 0,-1 1-1 0 0,1 0 1 0 0,-1 0 0 0 0,0 0 0 0 0,1 0-1 0 0,-1 0 1 0 0,0 0 0 0 0,0 1-1 0 0,0-1 1 0 0,0 0 0 0 0,0 1 0 0 0,0-1-1 0 0,0 1 1 0 0,0-1 0 0 0,0 1-1 0 0,-1-1 1 0 0,1 1 0 0 0,0-1 0 0 0,-1 1-1 0 0,0 0 1 0 0,1-1 0 0 0,-1 1-1 0 0,0 0 1 0 0,0-1 0 0 0,0 1 0 0 0,0 0-1 0 0,0-1 1 0 0,0 1 0 0 0,0 0-1 0 0,-1-1 1 0 0,1 1 0 0 0,-1 0 0 0 0,1-1-1 0 0,-1 1 1 0 0,0 0 40 0 0,1 5-100 0 0,0 2 122 0 0,0-1 0 0 0,0 0 0 0 0,1 1 0 0 0,0-1 0 0 0,0 0 0 0 0,1 1-1 0 0,0-1 1 0 0,1 0 0 0 0,0 0 0 0 0,0 0 0 0 0,1-1 0 0 0,0 1 0 0 0,0-1 0 0 0,0 0 0 0 0,1 0 0 0 0,0 0 0 0 0,1-1 0 0 0,-1 0 0 0 0,1 0 0 0 0,1 0-22 0 0,-4-4 99 0 0,1-1 0 0 0,-1 0 0 0 0,1 0 0 0 0,0-1 0 0 0,-1 1 0 0 0,1-1 0 0 0,0 0 0 0 0,-1 0 0 0 0,1 0 0 0 0,0 0 0 0 0,0 0 0 0 0,-1-1 0 0 0,1 0 0 0 0,-1 0 0 0 0,1 0 0 0 0,-1 0 0 0 0,1-1 1 0 0,-1 1-1 0 0,0-1 0 0 0,1 0 0 0 0,-1 0 0 0 0,0 0 0 0 0,0 0 0 0 0,0 0 0 0 0,-1-1 0 0 0,1 1 0 0 0,0-1 0 0 0,0-2-99 0 0,61-85 1014 0 0,-36 36-2267 0 0,-13 53-12050 0 0,-12 1 2156 0 0</inkml:trace>
  <inkml:trace contextRef="#ctx0" brushRef="#br0" timeOffset="-181551.305">14997 6510 11074 0 0,'0'0'1793'0'0,"0"0"-238"0"0,0 0 33 0 0,0 0 102 0 0,0 0-38 0 0,0 0-165 0 0,0 0-261 0 0,0 0-293 0 0,0 0-246 0 0,0 0-230 0 0,0 0-179 0 0,0 0-115 0 0,0 0-78 0 0,-13 4-22 0 0,-39 13-9 0 0,46-14-41 0 0,0 1-1 0 0,-1-1 0 0 0,1 1 1 0 0,1 0-1 0 0,-1 1 1 0 0,1 0-1 0 0,-1-1 0 0 0,1 2 1 0 0,0-1-1 0 0,1 1 1 0 0,0-1-1 0 0,0 1 0 0 0,0 0 1 0 0,-3 6-13 0 0,5-7 7 0 0,-1 0 0 0 0,0-1 0 0 0,1 1 0 0 0,0 1 0 0 0,0-1 0 0 0,1 0 0 0 0,-1 0 0 0 0,1 1 0 0 0,0-1 0 0 0,0 1 0 0 0,1-1 0 0 0,0 1 0 0 0,0-1 0 0 0,0 1 0 0 0,1 4-7 0 0,2-8 44 0 0,-1 0 1 0 0,0 0-1 0 0,0 0 1 0 0,1-1-1 0 0,-1 1 1 0 0,1 0-1 0 0,0-1 1 0 0,-1 0-1 0 0,1 0 1 0 0,0 0-1 0 0,0 0 0 0 0,0 0 1 0 0,-1-1-1 0 0,1 1 1 0 0,0-1-1 0 0,0 1 1 0 0,0-1-1 0 0,0 0 1 0 0,0 0-1 0 0,0-1 1 0 0,0 1-1 0 0,0-1 0 0 0,0 1-44 0 0,5-1 85 0 0,303-39 1407 0 0,-304 39-1474 0 0,0 0-1 0 0,0 1 1 0 0,0 0-1 0 0,0 0 1 0 0,0 0-1 0 0,0 1 0 0 0,0 0 1 0 0,0 1-1 0 0,0 0 1 0 0,0 0-1 0 0,0 0 1 0 0,0 1-1 0 0,-1 0 1 0 0,1 0-1 0 0,-1 0 1 0 0,0 1-1 0 0,0 0 1 0 0,-1 0-1 0 0,1 1 0 0 0,-1 0 1 0 0,0 0-1 0 0,4 4-17 0 0,0 7 6 0 0,-1 1 0 0 0,-1 0 0 0 0,-1 0 0 0 0,0 0 0 0 0,-1 1 0 0 0,-1-1-1 0 0,-1 1 1 0 0,0 0 0 0 0,-1 0 0 0 0,-1 1 0 0 0,-1-1 0 0 0,-1 0 0 0 0,0 0-1 0 0,-1 0 1 0 0,-4 12-6 0 0,-63 286-460 0 0,59-269 430 0 0,-2 1 0 0 0,-3-2 0 0 0,-1 0-1 0 0,-2-1 1 0 0,-2 0 0 0 0,-6 5 30 0 0,24-46 12 0 0,0-1 1 0 0,0 0-1 0 0,0 0 0 0 0,0 0 1 0 0,-1 0-1 0 0,0 0 0 0 0,1-1 1 0 0,-1 1-1 0 0,0-1 1 0 0,0 1-1 0 0,-1-1 0 0 0,1 0 1 0 0,0-1-1 0 0,-1 1 0 0 0,1 0 1 0 0,-1-1-1 0 0,1 0 1 0 0,-1 0-1 0 0,0 0 0 0 0,0 0 1 0 0,1-1-1 0 0,-1 1 0 0 0,0-1 1 0 0,0 0-1 0 0,0 0 1 0 0,1 0-1 0 0,-1-1 0 0 0,0 1 1 0 0,-3-2-13 0 0,4-1 18 0 0,-1 0 1 0 0,1 0-1 0 0,0 0 1 0 0,0 0 0 0 0,1 0-1 0 0,-1-1 1 0 0,1 0-1 0 0,0 1 1 0 0,0-1 0 0 0,0 0-1 0 0,0 0 1 0 0,0 0-1 0 0,1 0 1 0 0,0 0 0 0 0,0 0-1 0 0,0-1 1 0 0,0 1 0 0 0,1 0-1 0 0,0-1 1 0 0,0-1-19 0 0,-2-11 8 0 0,2 0 0 0 0,0-1 0 0 0,1 1 0 0 0,0 0 0 0 0,2 0 0 0 0,0 0 0 0 0,1 0 0 0 0,1 0 0 0 0,0 1 0 0 0,1 0 0 0 0,2-4-8 0 0,7-11-191 0 0,0 0 1 0 0,2 0 0 0 0,2 2-1 0 0,0 0 1 0 0,2 1 0 0 0,1 1-1 0 0,16-13 191 0 0,30-23-3809 0 0,-43 42-2406 0 0,-12 10-5556 0 0</inkml:trace>
  <inkml:trace contextRef="#ctx0" brushRef="#br0" timeOffset="-180641.26">16344 6643 9994 0 0,'0'0'1905'0'0,"0"0"-278"0"0,0 0-251 0 0,0 0 33 0 0,0 0 58 0 0,0 0-44 0 0,0 0-124 0 0,0 0-221 0 0,0 0-237 0 0,0 0-175 0 0,0 0-175 0 0,0 0-125 0 0,0 0-57 0 0,2-9-64 0 0,-1 4-213 0 0,5-22 133 0 0,-2 44 219 0 0,-5-11-355 0 0,0-1 0 0 0,0 1 0 0 0,1 0 0 0 0,0 0 0 0 0,0-1 0 0 0,0 1 0 0 0,1 0 0 0 0,0 0 0 0 0,0 0 0 0 0,0-1 0 0 0,1 1 0 0 0,0-1 0 0 0,0 1 0 0 0,0-1 0 0 0,1 0 0 0 0,-1 0 0 0 0,1 0 0 0 0,1 0 0 0 0,-1 0 0 0 0,1-1 1 0 0,-1 1-1 0 0,1-1 0 0 0,1 0 0 0 0,-1 0 0 0 0,0 0 0 0 0,1-1 0 0 0,0 0 0 0 0,2 1-29 0 0,-1-2 60 0 0,0 0 1 0 0,0-1-1 0 0,0 0 1 0 0,0 0-1 0 0,1-1 1 0 0,-1 0-1 0 0,0 0 1 0 0,0 0 0 0 0,1-1-1 0 0,-1 0 1 0 0,0 0-1 0 0,0 0 1 0 0,0-1-1 0 0,0 0 1 0 0,0 0-1 0 0,-1-1 1 0 0,1 1 0 0 0,0-1-1 0 0,-1-1 1 0 0,0 1-1 0 0,0-1 1 0 0,1 0-61 0 0,95-69 291 0 0,-99 72-300 0 0,-1 1 0 0 0,1 0 0 0 0,0 0 0 0 0,-1 0 0 0 0,1 0 0 0 0,0 0 0 0 0,-1 0 0 0 0,1 0 0 0 0,-1 0 0 0 0,1 0 0 0 0,0 1 0 0 0,-1-1 0 0 0,1 1 0 0 0,0-1 0 0 0,-1 1 0 0 0,1 0 0 0 0,-1 0 0 0 0,0-1 0 0 0,1 1 0 0 0,-1 0 0 0 0,1 0 0 0 0,-1 0 0 0 0,0 1 0 0 0,0-1 0 0 0,0 0 0 0 0,0 0 0 0 0,0 1 0 0 0,0-1 0 0 0,0 0 0 0 0,0 1 0 0 0,0-1 0 0 0,-1 1 0 0 0,1-1 0 0 0,0 1 0 0 0,-1 0 0 0 0,1 0 9 0 0,12 16 17 0 0,-6-14 38 0 0,-1 0 0 0 0,1-1 0 0 0,-1 1 0 0 0,1-1 0 0 0,0-1 1 0 0,0 0-1 0 0,0 0 0 0 0,1 0 0 0 0,-1-1 0 0 0,0 0 0 0 0,1 0 0 0 0,-1 0 1 0 0,1-1-1 0 0,-1-1 0 0 0,1 1 0 0 0,-1-1 0 0 0,0 0 0 0 0,1-1 0 0 0,-1 0 1 0 0,0 0-1 0 0,0-1 0 0 0,0 1 0 0 0,0-1 0 0 0,-1-1 0 0 0,1 1 0 0 0,-1-1 0 0 0,0-1 1 0 0,0 1-1 0 0,0-1 0 0 0,0 0 0 0 0,-1 0 0 0 0,0-1 0 0 0,0 1 0 0 0,-1-1 1 0 0,1 0-1 0 0,-1-1 0 0 0,0 1 0 0 0,2-6-55 0 0,0-6 61 0 0,0 0 0 0 0,0 0 0 0 0,-2-1 0 0 0,0 0 0 0 0,-1 0 0 0 0,-2 0 0 0 0,1 0 0 0 0,-2 0 0 0 0,-1-3-61 0 0,1 21-146 0 0,0 1-62 0 0,0 0-119 0 0,0 0-136 0 0,0 0-158 0 0,0 0-150 0 0,28 33-7814 0 0,-18-25 2940 0 0,-5-1-5447 0 0</inkml:trace>
  <inkml:trace contextRef="#ctx0" brushRef="#br0" timeOffset="-180386.286">17465 6565 18020 0 0,'0'0'2046'0'0,"0"0"-715"0"0,0 0-407 0 0,0 0-43 0 0,0 0-111 0 0,0 0-125 0 0,0 0-162 0 0,0 0-176 0 0,0 0-106 0 0,0 0-73 0 0,0 0-46 0 0,0 0-56 0 0,-8 23-30 0 0,-23 70-77 0 0,30-92 41 0 0,0 0-1 0 0,0 1 1 0 0,0-1 0 0 0,1 1 0 0 0,-1-1 0 0 0,0 1-1 0 0,1-1 1 0 0,-1 1 0 0 0,1-1 0 0 0,0 1 0 0 0,-1-1-1 0 0,1 1 1 0 0,0 0 0 0 0,0-1 0 0 0,0 1 0 0 0,0-1-1 0 0,0 1 1 0 0,1 0 0 0 0,-1-1 0 0 0,0 1 0 0 0,1-1-1 0 0,-1 1 1 0 0,1-1 0 0 0,0 1 0 0 0,-1-1 0 0 0,1 1-1 0 0,0-1 1 0 0,0 0 0 0 0,0 1 0 0 0,0-1 0 0 0,0 0-1 0 0,0 0 1 0 0,0 0 0 0 0,0 0 0 0 0,1 0-1 0 0,-1 0 1 0 0,0 0 0 0 0,1 0 0 0 0,-1 0 0 0 0,1 0-1 0 0,0-1 41 0 0,31 2-6733 0 0,-24-2 1640 0 0,0 0-5919 0 0</inkml:trace>
  <inkml:trace contextRef="#ctx0" brushRef="#br0" timeOffset="-180224.178">17495 6138 14731 0 0,'0'0'592'0'0,"0"0"-360"0"0,0 0-232 0 0,0 0-80 0 0,0 0-120 0 0,0 0-504 0 0,0 0-752 0 0,0 0-1169 0 0,0 0-2680 0 0,0 0 120 0 0</inkml:trace>
  <inkml:trace contextRef="#ctx0" brushRef="#br0" timeOffset="-179991.08">17887 5906 14979 0 0,'0'0'1729'0'0,"0"0"-643"0"0,0 0-264 0 0,0 0 61 0 0,0 0 92 0 0,0 0 57 0 0,0 0-48 0 0,0 0-106 0 0,0 0-124 0 0,0 0-123 0 0,0 0-148 0 0,0 0-114 0 0,-1 34-94 0 0,-3 104-76 0 0,-4 412 532 0 0,8-438-830 0 0,0-62-4281 0 0,4-61-9895 0 0,-4 7 6219 0 0</inkml:trace>
  <inkml:trace contextRef="#ctx0" brushRef="#br0" timeOffset="-179749.687">17524 6385 13555 0 0,'0'0'2310'0'0,"0"0"-922"0"0,0 0-529 0 0,0 0-98 0 0,0 0-11 0 0,0 0-13 0 0,0 0-102 0 0,0 0-143 0 0,31-10-132 0 0,101-34-113 0 0,133-31-230 0 0,-252 71-341 0 0,144-54-3114 0 0,-108 32-1527 0 0,-4-7-4297 0 0,-35 25 5140 0 0</inkml:trace>
  <inkml:trace contextRef="#ctx0" brushRef="#br0" timeOffset="-179437.143">18301 6043 3401 0 0,'0'0'2547'0'0,"0"0"-343"0"0,0 0-208 0 0,0 0-32 0 0,0 0-42 0 0,0 0-190 0 0,0 0-294 0 0,0 0-278 0 0,0 0-200 0 0,0 0-138 0 0,-6 35-77 0 0,-20 110-51 0 0,1-9 1042 0 0,23-119-1499 0 0,-2-3-100 0 0,2 1 0 0 0,0 0 0 0 0,0 0-1 0 0,2 0 1 0 0,0 0 0 0 0,0 0 0 0 0,2 0-1 0 0,0 0 1 0 0,0-1 0 0 0,2 1 0 0 0,-1 0-1 0 0,2-1 1 0 0,3 8-137 0 0,-5-18 32 0 0,0-1 0 0 0,0 1 0 0 0,1-1-1 0 0,-1 1 1 0 0,1-1 0 0 0,0 0 0 0 0,0-1 0 0 0,-1 1-1 0 0,2-1 1 0 0,-1 0 0 0 0,0 0 0 0 0,0 0 0 0 0,1 0 0 0 0,-1-1-1 0 0,1 1 1 0 0,0-1 0 0 0,-1 0 0 0 0,1-1 0 0 0,0 1 0 0 0,-1-1-1 0 0,1 0 1 0 0,0 0 0 0 0,0-1 0 0 0,-1 1 0 0 0,5-2-32 0 0,9 2 52 0 0,84-36 446 0 0,-99 36-485 0 0,-1 1 1 0 0,0 0 0 0 0,1 0-1 0 0,-1 0 1 0 0,0 0 0 0 0,1 1-1 0 0,-1-1 1 0 0,0 1 0 0 0,0-1-1 0 0,0 1 1 0 0,-1 0-1 0 0,1 0 1 0 0,0 0 0 0 0,-1 0-1 0 0,1 0 1 0 0,-1 0 0 0 0,1 0-1 0 0,-1 0 1 0 0,0 1 0 0 0,0-1-1 0 0,0 0 1 0 0,0 1 0 0 0,0-1-1 0 0,-1 1 1 0 0,1-1 0 0 0,-1 1-1 0 0,0-1 1 0 0,0 1-1 0 0,0-1 1 0 0,0 1 0 0 0,0 0-1 0 0,0-1 1 0 0,0 1 0 0 0,-1-1-1 0 0,0 1 1 0 0,1-1 0 0 0,-1 1-14 0 0,1 11 87 0 0,1-11-100 0 0,-1 0 1 0 0,0-1-1 0 0,1 1 1 0 0,-1 0-1 0 0,1 0 1 0 0,0 0-1 0 0,0-1 1 0 0,0 1-1 0 0,0-1 1 0 0,1 1-1 0 0,-1-1 1 0 0,0 1-1 0 0,1-1 1 0 0,0 0 0 0 0,0 1-1 0 0,0-1 1 0 0,0 0-1 0 0,0 0 1 0 0,0-1-1 0 0,0 1 1 0 0,1 0-1 0 0,1 1 13 0 0,18 2-3622 0 0,3-8-5251 0 0,-19 0-2622 0 0</inkml:trace>
  <inkml:trace contextRef="#ctx0" brushRef="#br0" timeOffset="-178776.164">19365 6466 14435 0 0,'0'0'1072'0'0,"0"0"-485"0"0,0 0-229 0 0,0 0 128 0 0,0 0 216 0 0,0 0 162 0 0,0 0 53 0 0,0 0-98 0 0,0 0-123 0 0,0 0-117 0 0,0 0-100 0 0,0 0-76 0 0,0 0-80 0 0,19 30-54 0 0,59 90-76 0 0,-27-42 346 0 0,-51-77-501 0 0,0-1 0 0 0,0 1 0 0 0,0-1 0 0 0,1 0-1 0 0,-1 1 1 0 0,0-1 0 0 0,0 0 0 0 0,0 1 0 0 0,0-1 0 0 0,0 0 0 0 0,1 1-1 0 0,-1-1 1 0 0,0 0 0 0 0,0 1 0 0 0,1-1 0 0 0,-1 0 0 0 0,0 1 0 0 0,0-1 0 0 0,1 0-1 0 0,-1 0 1 0 0,0 1 0 0 0,1-1 0 0 0,-1 0 0 0 0,0 0 0 0 0,1 0 0 0 0,-1 0-1 0 0,0 1 1 0 0,1-1 0 0 0,-1 0 0 0 0,1 0 0 0 0,-1 0 0 0 0,0 0 0 0 0,1 0 0 0 0,-1 0-1 0 0,1 0 1 0 0,-1 0 0 0 0,0 0 0 0 0,1 0 0 0 0,-1 0 0 0 0,0 0 0 0 0,1 0-1 0 0,-1 0 1 0 0,1-1 0 0 0,-1 1 0 0 0,0 0 0 0 0,1 0 0 0 0,-1 0 0 0 0,0 0 0 0 0,1-1-1 0 0,-1 1 1 0 0,0 0 0 0 0,1 0 0 0 0,-1-1 0 0 0,0 1 0 0 0,0 0 0 0 0,1-1-1 0 0,-1 1 1 0 0,0 0 0 0 0,0-1 0 0 0,0 1 0 0 0,1 0 0 0 0,-1-1 0 0 0,0 1-1 0 0,0-1 1 0 0,0 1-38 0 0,10-34 897 0 0,-8 22-858 0 0,55-131 328 0 0,13 56-955 0 0,-22 69-4271 0 0,2 40-8929 0 0,-44-17 5538 0 0</inkml:trace>
  <inkml:trace contextRef="#ctx0" brushRef="#br0" timeOffset="-178229.283">19846 6602 7714 0 0,'0'0'1915'0'0,"0"0"-271"0"0,0 0-154 0 0,0 0 6 0 0,0 0-12 0 0,0 0-106 0 0,0 0-146 0 0,0 0-132 0 0,0 0-170 0 0,0 0-172 0 0,0 0-145 0 0,0 0-114 0 0,0 0-90 0 0,31-14-51 0 0,97-45-61 0 0,-82 22 9 0 0,-43 29-228 0 0,0 1-35 0 0,0 0 1 0 0,-1 0-1 0 0,1 0 0 0 0,-1-1 0 0 0,-1 1 0 0 0,0 0 1 0 0,0-1-1 0 0,0 1 0 0 0,-1-1 0 0 0,0 0 1 0 0,0 1-1 0 0,-1-3-43 0 0,0 9-39 0 0,0 1-1 0 0,0-1 1 0 0,0 1 0 0 0,0-1 0 0 0,0 1-1 0 0,0 0 1 0 0,-1-1 0 0 0,1 1 0 0 0,0 0-1 0 0,0 0 1 0 0,0 0 0 0 0,0 0 0 0 0,0 0-1 0 0,0 0 1 0 0,-1 0 0 0 0,1 0 0 0 0,0 0 0 0 0,0 1-1 0 0,0-1 1 0 0,0 0 0 0 0,0 1 0 0 0,0-1-1 0 0,0 1 1 0 0,0-1 0 0 0,0 1 0 0 0,0-1-1 0 0,0 1 1 0 0,0 0 0 0 0,0 0 0 0 0,0-1-1 0 0,1 1 1 0 0,-1 0 0 0 0,0 0 39 0 0,-7 8-45 0 0,0 0 0 0 0,1 1 0 0 0,0 0 0 0 0,1 0 0 0 0,0 0 0 0 0,1 1 0 0 0,0 0 0 0 0,0 0-1 0 0,1 0 1 0 0,1 0 0 0 0,0 1 0 0 0,0-1 0 0 0,2 1 0 0 0,-1 0 0 0 0,1 0 0 0 0,1 0 0 0 0,0 0 0 0 0,1 10 45 0 0,0-16 24 0 0,1-1-1 0 0,-1 0 1 0 0,1 0 0 0 0,-1 1-1 0 0,1-1 1 0 0,1 0 0 0 0,-1-1-1 0 0,1 1 1 0 0,0 0-1 0 0,0-1 1 0 0,0 0 0 0 0,1 1-1 0 0,-1-1 1 0 0,1 0 0 0 0,0-1-1 0 0,0 1 1 0 0,1-1 0 0 0,-1 0-1 0 0,1 0 1 0 0,-1 0-1 0 0,1-1 1 0 0,0 1 0 0 0,0-1-1 0 0,3 1-23 0 0,7 2 138 0 0,1 0 0 0 0,0-1 1 0 0,0-1-1 0 0,0 0 0 0 0,0-1 0 0 0,1-1 0 0 0,10 0-138 0 0,4-5 156 0 0,0-2 1 0 0,-1-1-1 0 0,1-1 1 0 0,-1-2-1 0 0,-1-1 1 0 0,0-1-1 0 0,-1-1 1 0 0,0-2-1 0 0,-1 0 1 0 0,0-2-1 0 0,-2-2 1 0 0,0 0-1 0 0,-1-1 1 0 0,-1-1-1 0 0,-1-2 1 0 0,0 0-1 0 0,14-22-156 0 0,-19 25 10 0 0,0-1-1 0 0,-1-1 1 0 0,-1 0-1 0 0,-2-1 1 0 0,0-1-1 0 0,-1 0 1 0 0,-1-1-1 0 0,-2 0 1 0 0,0 0 0 0 0,-2-1-1 0 0,-1 0 1 0 0,0 0-1 0 0,-3-1 1 0 0,1-14-10 0 0,-4 38-13 0 0,0 1 1 0 0,0-1 0 0 0,0 0-1 0 0,0 0 1 0 0,-1 1 0 0 0,0-1-1 0 0,1 0 1 0 0,-1 0 0 0 0,0 1-1 0 0,0-1 1 0 0,-1 1 0 0 0,1-1-1 0 0,0 1 1 0 0,-1-1 0 0 0,0 1-1 0 0,1 0 1 0 0,-1 0 0 0 0,0 0 0 0 0,0 0-1 0 0,0 0 1 0 0,0 0 0 0 0,-1 0-1 0 0,1 1 1 0 0,0-1 0 0 0,-1 1-1 0 0,1 0 1 0 0,-1 0 0 0 0,1-1-1 0 0,-1 2 1 0 0,0-1 0 0 0,1 0-1 0 0,-1 0 1 0 0,0 1 0 0 0,0 0-1 0 0,0-1 1 0 0,1 1 0 0 0,-1 0-1 0 0,0 1 1 0 0,0-1 0 0 0,0 0-1 0 0,1 1 1 0 0,-1-1 0 0 0,0 1-1 0 0,1 0 1 0 0,-1 0 0 0 0,0 0 0 0 0,1 0-1 0 0,-1 1 1 0 0,1-1 0 0 0,-2 1 12 0 0,-12 11-4 0 0,-1 1 0 0 0,2 1 0 0 0,0 0 0 0 0,1 1 0 0 0,0 0 0 0 0,1 1 0 0 0,1 0 0 0 0,1 1 0 0 0,0 1 0 0 0,2 0 0 0 0,0 0 0 0 0,1 1 0 0 0,1 0 0 0 0,0 0 0 0 0,2 1 0 0 0,0-1 0 0 0,2 1 1 0 0,0 0-1 0 0,1 1 0 0 0,2-1 0 0 0,0 0 0 0 0,1 0 0 0 0,1 1 0 0 0,2 4 4 0 0,-3-14 5 0 0,2 1 0 0 0,-1-1-1 0 0,2 0 1 0 0,0 0 0 0 0,0 0 0 0 0,1 0 0 0 0,0-1 0 0 0,1 0-1 0 0,1 0 1 0 0,0 0 0 0 0,0-1 0 0 0,1 0 0 0 0,0 0 0 0 0,1-1-1 0 0,0 0 1 0 0,0 0 0 0 0,1-1 0 0 0,0 0 0 0 0,7 3-5 0 0,-11-8-117 0 0,0-1 1 0 0,-1 1-1 0 0,1-1 0 0 0,1-1 1 0 0,-1 1-1 0 0,0-1 1 0 0,0 0-1 0 0,0-1 1 0 0,1 1-1 0 0,-1-1 0 0 0,0 0 1 0 0,1-1-1 0 0,-1 1 1 0 0,0-1-1 0 0,0-1 0 0 0,0 1 1 0 0,0-1-1 0 0,0 0 1 0 0,0-1-1 0 0,1 1 117 0 0,33-18-3511 0 0,-2-3-3453 0 0,-16 10 637 0 0,-8 5-362 0 0</inkml:trace>
  <inkml:trace contextRef="#ctx0" brushRef="#br0" timeOffset="-177879.459">21188 6437 9842 0 0,'0'0'2357'0'0,"0"0"-730"0"0,0 0-328 0 0,0 0-6 0 0,0 0-15 0 0,0 0-118 0 0,0 0-201 0 0,0 0-207 0 0,0 0-152 0 0,0 0-145 0 0,0 0-67 0 0,0 0-63 0 0,-29 22-69 0 0,-87 71-37 0 0,85-57 66 0 0,32-32-195 0 0,1 2 31 0 0,1-1 1 0 0,0 1-1 0 0,1-1 1 0 0,-1 0-1 0 0,1 0 1 0 0,0 0-1 0 0,1 0 1 0 0,-1-1-1 0 0,1 1 1 0 0,0-1-1 0 0,0 0 1 0 0,0-1-1 0 0,0 1 0 0 0,1-1 1 0 0,0 0-1 0 0,-1 0 1 0 0,1-1-1 0 0,0 0 1 0 0,0 0-1 0 0,0 0 1 0 0,1-1-1 0 0,-1 0 1 0 0,0 0-1 0 0,0 0 1 0 0,3-1-122 0 0,-3 1 87 0 0,-1-1 0 0 0,1 1 0 0 0,0-1 1 0 0,-1-1-1 0 0,1 1 0 0 0,-1-1 0 0 0,1 0 1 0 0,-1 0-1 0 0,1 0 0 0 0,-1-1 1 0 0,0 0-1 0 0,0 0 0 0 0,1 0 0 0 0,-1-1 1 0 0,-1 0-1 0 0,1 0 0 0 0,0 0 0 0 0,-1 0 1 0 0,1-1-1 0 0,-1 0 0 0 0,0 0 1 0 0,-1 0-1 0 0,1 0 0 0 0,-1 0 0 0 0,1-1 1 0 0,-1 0-1 0 0,0 1 0 0 0,-1-1 0 0 0,1 0 1 0 0,-1-1-1 0 0,0 1 0 0 0,0-3-87 0 0,2 2 0 0 0,0-1 1 0 0,-1 1-1 0 0,0-1 0 0 0,-1 0 1 0 0,1 0-1 0 0,-1 0 0 0 0,0-1 0 0 0,-1 1 1 0 0,0 0-1 0 0,0-1 0 0 0,0 1 0 0 0,-1-1 1 0 0,-1 1-1 0 0,1-1 0 0 0,-1 1 0 0 0,0-1 1 0 0,-1 1-1 0 0,1 0 0 0 0,-1 0 1 0 0,-1-1-1 0 0,0 2 0 0 0,0-1 0 0 0,0 0 1 0 0,-1 0-1 0 0,0 1 0 0 0,0 0 0 0 0,0 0 1 0 0,-1 0-1 0 0,0 0 0 0 0,-5-4 0 0 0,6 8-101 0 0,1 1 0 0 0,-1 0 1 0 0,1 0-1 0 0,-1 0 0 0 0,0 0 0 0 0,1 1 0 0 0,-1-1 0 0 0,0 1 0 0 0,1 0 0 0 0,-1 0 0 0 0,0 0 1 0 0,0 1-1 0 0,1-1 0 0 0,-1 1 0 0 0,1 0 0 0 0,-1 0 0 0 0,0 0 0 0 0,1 0 0 0 0,0 1 0 0 0,-1-1 1 0 0,1 1-1 0 0,0 0 0 0 0,0 0 0 0 0,0 0 0 0 0,0 1 0 0 0,-1 0 101 0 0,-68 72-5171 0 0,64-65 3853 0 0,-6 6-3894 0 0,4-1-5941 0 0</inkml:trace>
  <inkml:trace contextRef="#ctx0" brushRef="#br0" timeOffset="-177551.34">21694 6433 14275 0 0,'0'0'1815'0'0,"0"0"-465"0"0,0 0-150 0 0,0 0 11 0 0,0 0-119 0 0,0 0-190 0 0,0 0-260 0 0,0 0-208 0 0,0 0-95 0 0,0 0-51 0 0,0 0-22 0 0,0 0-31 0 0,0 0-32 0 0,-20 15-51 0 0,-62 49-48 0 0,38-16 24 0 0,39-35-104 0 0,3-10-42 0 0,0 1 0 0 0,0 0 0 0 0,0 0 0 0 0,1 0 1 0 0,0 0-1 0 0,0 0 0 0 0,0 0 0 0 0,0 0 0 0 0,1 0 0 0 0,-1 0 0 0 0,1 0 0 0 0,0 0 1 0 0,0 0-1 0 0,0 0 0 0 0,1 1 0 0 0,0-1 0 0 0,0 0 0 0 0,0 0 0 0 0,0 0 1 0 0,0 0-1 0 0,1-1 0 0 0,0 1 0 0 0,0 0 0 0 0,0-1 0 0 0,0 1 0 0 0,0-1 0 0 0,1 1 1 0 0,-1-1-1 0 0,1 0 0 0 0,0 0 0 0 0,0 0 0 0 0,0-1 0 0 0,1 1 0 0 0,-1-1 0 0 0,0 1 1 0 0,1-1-1 0 0,0 0 0 0 0,0-1 0 0 0,-1 1 0 0 0,5 0 18 0 0,113 9-3689 0 0,-92-11 241 0 0,-17-1-1241 0 0,-2-2-5670 0 0</inkml:trace>
  <inkml:trace contextRef="#ctx0" brushRef="#br0" timeOffset="-177303.392">21968 6529 15955 0 0,'0'0'1235'0'0,"0"0"-408"0"0,0 0-97 0 0,0 0 49 0 0,0 0-33 0 0,0 0-119 0 0,0 0-187 0 0,0 0-180 0 0,0 0-104 0 0,0 0-94 0 0,0 0-81 0 0,0 0-112 0 0,0 0-234 0 0,-13 25-329 0 0,-37 75-429 0 0,47-71-2323 0 0,15-33-3612 0 0,-8 1-1923 0 0</inkml:trace>
  <inkml:trace contextRef="#ctx0" brushRef="#br0" timeOffset="-177140.8">22053 6201 15699 0 0,'0'0'1049'0'0,"0"0"-817"0"0,0 0-352 0 0,0 0-272 0 0,0 0-977 0 0,0 0-1143 0 0,0 0-1721 0 0,0 0-4121 0 0</inkml:trace>
  <inkml:trace contextRef="#ctx0" brushRef="#br0" timeOffset="-176891.337">22452 6109 17364 0 0,'0'0'1365'0'0,"0"0"-370"0"0,0 0-149 0 0,0 0-141 0 0,0 0-141 0 0,0 0-86 0 0,0 0-46 0 0,0 0-13 0 0,0 0-27 0 0,0 0-46 0 0,0 0-95 0 0,0 0-95 0 0,-9 35-69 0 0,-29 112-47 0 0,27-99-241 0 0,2 1 1 0 0,2 1 0 0 0,2-1-1 0 0,2 16 201 0 0,4 32-3927 0 0,-1-27-2201 0 0,0-58 1123 0 0,-2-1-3573 0 0</inkml:trace>
  <inkml:trace contextRef="#ctx0" brushRef="#br0" timeOffset="-176434.333">22325 6613 10258 0 0,'0'0'1703'0'0,"0"0"-338"0"0,0 0-141 0 0,0 0-68 0 0,0 0-161 0 0,0 0-142 0 0,0 0-104 0 0,0 0-69 0 0,0 0-5 0 0,0 0-18 0 0,0 0-57 0 0,0 0-97 0 0,0 0-106 0 0,31-19-85 0 0,92-59-68 0 0,-91 62-24 0 0,-50 114 1031 0 0,17-39-1236 0 0,50-51 286 0 0,-41-9-227 0 0,0-1 0 0 0,1 0-1 0 0,-1-1 1 0 0,0 0 0 0 0,-1 0-1 0 0,1 0 1 0 0,-1-1-1 0 0,1 0 1 0 0,-1-1 0 0 0,0 1-1 0 0,0-1 1 0 0,0-2-74 0 0,30-16 309 0 0,134-88 352 0 0,-170 110-660 0 0,0 1-1 0 0,1-1 0 0 0,-1 0 0 0 0,0 1 1 0 0,1-1-1 0 0,-1 1 0 0 0,0-1 1 0 0,1 1-1 0 0,-1-1 0 0 0,1 1 0 0 0,-1 0 1 0 0,0 0-1 0 0,1 0 0 0 0,-1 0 1 0 0,1 0-1 0 0,-1 0 0 0 0,1 0 0 0 0,-1 0 1 0 0,0 1-1 0 0,1-1 0 0 0,-1 1 1 0 0,0-1-1 0 0,1 1 0 0 0,-1-1 1 0 0,0 1-1 0 0,1 0 0 0 0,-1-1 0 0 0,0 1 1 0 0,0 0-1 0 0,0 0 0 0 0,0 0 1 0 0,0 0-1 0 0,0 0 0 0 0,0 0 0 0 0,0 0 1 0 0,0 1-1 0 0,0-1 0 0 0,-1 0 1 0 0,1 0-1 0 0,0 1 0 0 0,-1-1 0 0 0,6 19 28 0 0,-2-1-1 0 0,0 0 0 0 0,-2 1 0 0 0,0 0 1 0 0,-1-1-1 0 0,-1 17-27 0 0,1 24 43 0 0,69 466-94 0 0,-63-273-23 0 0,-37-159 166 0 0,28-92-67 0 0,1 1-1 0 0,-1-1 0 0 0,1 0 1 0 0,-1 1-1 0 0,0-1 1 0 0,0 0-1 0 0,0 0 0 0 0,0-1 1 0 0,-1 1-1 0 0,1 0 1 0 0,0-1-1 0 0,-1 1 0 0 0,1-1 1 0 0,-1 0-1 0 0,1 0 0 0 0,-1 0 1 0 0,0 0-1 0 0,0 0 1 0 0,1 0-1 0 0,-1-1 0 0 0,0 0 1 0 0,0 1-1 0 0,0-1 1 0 0,1 0-1 0 0,-1 0 0 0 0,0-1 1 0 0,0 1-1 0 0,0 0 1 0 0,1-1-1 0 0,-1 0 0 0 0,0 0 1 0 0,0 0-1 0 0,0 0-24 0 0,-2-4 8 0 0,-1 1 0 0 0,1-2 0 0 0,0 1-1 0 0,0-1 1 0 0,0 1 0 0 0,1-2 0 0 0,0 1 0 0 0,0 0 0 0 0,0-1-1 0 0,1 1 1 0 0,0-1 0 0 0,1 0 0 0 0,-1 0 0 0 0,1 0 0 0 0,0-1-1 0 0,1 1 1 0 0,0 0 0 0 0,0-1 0 0 0,1 1 0 0 0,0-1 0 0 0,0 1-1 0 0,0 0 1 0 0,1-1 0 0 0,1 1-8 0 0,-1-7-171 0 0,0 1 0 0 0,1-1 0 0 0,1 1 0 0 0,0 0 0 0 0,1 0 0 0 0,1 0 0 0 0,0 1-1 0 0,0-1 1 0 0,1 1 0 0 0,1 1 0 0 0,0-1 0 0 0,0 1 0 0 0,5-4 171 0 0,31-35-3469 0 0,3 8-3739 0 0,-30 30-4001 0 0</inkml:trace>
  <inkml:trace contextRef="#ctx0" brushRef="#br0" timeOffset="-175062.168">9041 7858 5489 0 0,'0'0'2334'0'0,"0"0"-487"0"0,0 0-203 0 0,0 0 93 0 0,0 0 107 0 0,0 0-59 0 0,0 0-216 0 0,0 0-333 0 0,0 0-351 0 0,0 0-253 0 0,0 0-139 0 0,9-11 802 0 0,-4 15-1189 0 0,0 0 1 0 0,-1 0-1 0 0,1 1 0 0 0,-1-1 0 0 0,0 1 0 0 0,0 0 0 0 0,0 0 1 0 0,0 1-1 0 0,-1-1 0 0 0,0 1 0 0 0,0-1 0 0 0,-1 1 1 0 0,0 0-1 0 0,0 0 0 0 0,0 0 0 0 0,0 1-106 0 0,2 4 111 0 0,18 60 153 0 0,-3 0-1 0 0,-3 1 1 0 0,-2 7-264 0 0,29 124 113 0 0,-13-119-34 0 0,-29-83-53 0 0,8-2 1496 0 0,5-45-643 0 0,4 0-772 0 0,4-14-16 0 0,3 0 0 0 0,3 1 0 0 0,23-34-91 0 0,41-43 80 0 0,-46 51-112 0 0,-55 69-2908 0 0,-5 18-2990 0 0,2 2-4113 0 0,7-1 518 0 0</inkml:trace>
  <inkml:trace contextRef="#ctx0" brushRef="#br0" timeOffset="-169750.789">9111 7780 0 0 0,'0'0'600'0'0,"0"0"292"0"0,0 0 89 0 0,0 0 4 0 0,0 0 18 0 0,0 0 49 0 0,0 0 8 0 0,0 0-13 0 0,0 0 2 0 0,0 0-24 0 0,-4-3-27 0 0,-13-9-46 0 0,13 9-67 0 0,-5-15 4776 0 0,-16 5-3847 0 0,23 11 3893 0 0,276 2-2500 0 0,-187 11-3083 0 0,3-7 160 0 0,-89-4-268 0 0,-1 0 7 0 0,0 0-3 0 0,0 3 9 0 0,0-3-1 0 0,0 0-22 0 0,0 0-22 0 0,0 0 22 0 0,0 0-16 0 0,0 0 14 0 0,0 0 12 0 0,0 0-2 0 0,0 0-23 0 0,0 0 13 0 0,0 0-9 0 0,0 0 10 0 0,0 0-10 0 0,0 0 17 0 0,0 0 4 0 0,0 0-20 0 0,25 7-6 0 0,23-6 948 0 0,-48-1-877 0 0,-9-2 282 0 0,-72-74-242 0 0,48 39-13 0 0,28 23-1428 0 0,4 11-3318 0 0,1 2-4148 0 0,0 1-2994 0 0</inkml:trace>
  <inkml:trace contextRef="#ctx0" brushRef="#br0" timeOffset="-168783.368">9124 7456 6041 0 0,'0'0'1843'0'0,"0"0"-190"0"0,0 0-72 0 0,0 0 45 0 0,0 0-15 0 0,0 0-229 0 0,0 0-251 0 0,0 0-210 0 0,0 0-198 0 0,0 0-95 0 0,0 0-54 0 0,0 0-56 0 0,0 0-27 0 0,-6-2-15 0 0,-19-8-26 0 0,-10-3 4327 0 0,35 13-4563 0 0,0 0 2 0 0,0 0-20 0 0,0 0-20 0 0,0 0-38 0 0,0 0-15 0 0,0 0-22 0 0,35 3 1502 0 0,392 8-149 0 0,-344-11-1321 0 0,-74 3-92 0 0,-15-2-6718 0 0,6 0 1509 0 0,0 2-6742 0 0</inkml:trace>
  <inkml:trace contextRef="#ctx0" brushRef="#br0" timeOffset="-160082.361">10135 8451 1480 0 0,'0'0'1253'0'0,"0"0"-203"0"0,0 0-8 0 0,0 0 90 0 0,0 0 94 0 0,0 0-9 0 0,0 0-100 0 0,0 0-164 0 0,0 0-154 0 0,0 0-97 0 0,0 0-86 0 0,0 3 5324 0 0,0 0-5283 0 0,-20 24 77 0 0,15-19-742 0 0,5-8 157 0 0,0 0 0 0 0,0 0-1 0 0,0 0 1 0 0,1 0 0 0 0,-1 0-1 0 0,0 1 1 0 0,0-1 0 0 0,0 0-1 0 0,1 0 1 0 0,-1 0-1 0 0,0 0 1 0 0,0 0 0 0 0,0 1-1 0 0,0-1 1 0 0,1 0 0 0 0,-1 0-149 0 0,14-32 1959 0 0,-33 54-2577 0 0,27-30-2903 0 0,-2 4-5351 0 0,-1 1-2309 0 0</inkml:trace>
  <inkml:trace contextRef="#ctx0" brushRef="#br0" timeOffset="-158383.168">10085 8440 0 0 0,'0'0'752'0'0,"0"0"122"0"0,0 0-10 0 0,0 0-99 0 0,0 0-166 0 0,0 0-121 0 0,0 0-90 0 0,0 0-74 0 0,0 0 24 0 0,0 1 5091 0 0,0 1-5594 0 0,-7 57 3665 0 0,30-70 1523 0 0,-23 11-4977 0 0,0 1-1 0 0,-1-1 1 0 0,1 0 0 0 0,0 0 0 0 0,-1 0-1 0 0,1 0 1 0 0,-1 0 0 0 0,1 1 0 0 0,0-1-1 0 0,-1 0 1 0 0,1 0 0 0 0,-1 0 0 0 0,1 0-1 0 0,-1 0 1 0 0,1 0 0 0 0,0 0 0 0 0,-1 0-1 0 0,1-1 1 0 0,-1 1 0 0 0,1 0 0 0 0,0 0-1 0 0,-1 0 1 0 0,1 0 0 0 0,0 0 0 0 0,-1-1-1 0 0,1 1 1 0 0,-1 0 0 0 0,1 0 0 0 0,0-1 0 0 0,0 1-1 0 0,-1 0 1 0 0,1-1 0 0 0,0 1 0 0 0,-1 0-1 0 0,1-1 1 0 0,0 1 0 0 0,0 0 0 0 0,0-1-1 0 0,-1 1 1 0 0,1 0 0 0 0,0-1 0 0 0,0 1-1 0 0,0-1 1 0 0,0 1 0 0 0,0-1-46 0 0,-31 38 540 0 0,31-36-513 0 0,0 0 0 0 0,0 0 0 0 0,-1 0 0 0 0,1 0 0 0 0,0 0 0 0 0,1 0-1 0 0,-1 0 1 0 0,0 0 0 0 0,0 0 0 0 0,0 0 0 0 0,1 0 0 0 0,-1 0 0 0 0,0-1 0 0 0,1 1 0 0 0,-1 0 0 0 0,0 0 0 0 0,1 0 0 0 0,0 0-1 0 0,-1 0 1 0 0,1-1 0 0 0,-1 1 0 0 0,1 0 0 0 0,0-1 0 0 0,-1 1 0 0 0,1 0 0 0 0,0-1 0 0 0,0 1 0 0 0,0-1 0 0 0,0 1 0 0 0,-1-1-1 0 0,1 0 1 0 0,0 1 0 0 0,0-1 0 0 0,0 0 0 0 0,0 1 0 0 0,0-1 0 0 0,0 0 0 0 0,0 0 0 0 0,0 0 0 0 0,0 0 0 0 0,0 0 0 0 0,0 0 0 0 0,0 0-1 0 0,0 0 1 0 0,0 0 0 0 0,0-1 0 0 0,0 1 0 0 0,-1 0 0 0 0,1-1 0 0 0,0 1 0 0 0,0 0 0 0 0,0-1 0 0 0,0 1 0 0 0,0-1 0 0 0,0 0-27 0 0,8 1 503 0 0,-7-2-435 0 0,0 1-1 0 0,0-1 1 0 0,0 0-1 0 0,0 1 1 0 0,0-1-1 0 0,-1 0 1 0 0,1 0-1 0 0,-1 0 0 0 0,1 0 1 0 0,-1-1-1 0 0,0 1 1 0 0,0 0-1 0 0,0-1 1 0 0,0 1-1 0 0,0 0 0 0 0,0-1 1 0 0,-1 1-1 0 0,1-1 1 0 0,-1 1-1 0 0,0-1 1 0 0,0 0-68 0 0,0 3 50 0 0,0 0-12 0 0,0 0-2 0 0,0 0-15 0 0,0 0-26 0 0,0 0-22 0 0,-3 2-1409 0 0,2-1-2815 0 0,0 0-4334 0 0,3 2-1743 0 0</inkml:trace>
  <inkml:trace contextRef="#ctx0" brushRef="#br0" timeOffset="-148733.398">11639 7733 5025 0 0,'0'0'2410'0'0,"0"0"-724"0"0,0 0-267 0 0,0 0 21 0 0,0 0 34 0 0,0 0-59 0 0,0 0-105 0 0,0 0-163 0 0,0 0-142 0 0,0 0-141 0 0,0 0-104 0 0,1-3-53 0 0,-1 1-586 0 0,0 0 0 0 0,1 1-1 0 0,-1-1 1 0 0,0 0 0 0 0,0 1 0 0 0,0-1 0 0 0,0 0 0 0 0,0 0 0 0 0,-1 1 0 0 0,1-1 0 0 0,-1 1-1 0 0,1-1 1 0 0,-1 0 0 0 0,1 1 0 0 0,-1-1 0 0 0,0 1 0 0 0,0-1 0 0 0,1 1 0 0 0,-1-1 0 0 0,0 1-1 0 0,0 0 1 0 0,-1 0 0 0 0,1-1 0 0 0,0 1 0 0 0,0 0 0 0 0,-1 0 0 0 0,1 0 0 0 0,0 0 0 0 0,-1 0-1 0 0,1 1 1 0 0,-1-1 0 0 0,1 0 0 0 0,-1 1 0 0 0,0-1 0 0 0,1 1 0 0 0,-1-1 0 0 0,-1 1-121 0 0,-8-1 54 0 0,0 1 1 0 0,0 0 0 0 0,0 1-1 0 0,0 0 1 0 0,0 0 0 0 0,0 1-1 0 0,0 1 1 0 0,1 0 0 0 0,-1 1-1 0 0,1 0 1 0 0,0 0 0 0 0,0 1 0 0 0,0 0-1 0 0,1 1 1 0 0,-1 0 0 0 0,1 1-1 0 0,1-1 1 0 0,-1 2 0 0 0,1-1-1 0 0,-3 5-54 0 0,-9 6 44 0 0,0 0 1 0 0,1 1-1 0 0,1 0 0 0 0,1 2 0 0 0,1 0 0 0 0,1 1 0 0 0,0 0 0 0 0,2 2 0 0 0,1-1 0 0 0,1 2 1 0 0,0-1-1 0 0,-4 22-44 0 0,8-19 32 0 0,1-1 0 0 0,1 1 1 0 0,1 0-1 0 0,2 0 0 0 0,1 0 0 0 0,0 0 1 0 0,3 0-1 0 0,0 0 0 0 0,1 0 0 0 0,4 8-32 0 0,-4-25 27 0 0,0 0 1 0 0,1-1-1 0 0,0 0 0 0 0,1 1 0 0 0,0-1 0 0 0,1-1 0 0 0,-1 1 0 0 0,2-1 0 0 0,-1 0 0 0 0,1-1 0 0 0,0 1 0 0 0,1-1 0 0 0,0-1 0 0 0,0 1 0 0 0,0-1 0 0 0,1-1 0 0 0,0 0 0 0 0,0 0 0 0 0,8 3-27 0 0,4 0 98 0 0,0-1-1 0 0,1-1 1 0 0,-1 0-1 0 0,2-2 1 0 0,-1-1-1 0 0,0 0 1 0 0,1-2-1 0 0,10 0-97 0 0,-18 0 78 0 0,0-1-1 0 0,0 0 1 0 0,0-1-1 0 0,0-1 1 0 0,0 0-1 0 0,-1-1 1 0 0,1-1-1 0 0,-1 0 1 0 0,0-1-1 0 0,0-1 1 0 0,0 0 0 0 0,-1 0-1 0 0,0-1 1 0 0,3-4-78 0 0,-13 9 15 0 0,-1 0 0 0 0,1 0 0 0 0,-1-1 0 0 0,0 1 0 0 0,0-1 0 0 0,0 1 0 0 0,0-1 0 0 0,0 0 0 0 0,-1 0 0 0 0,0 0 0 0 0,1 0 0 0 0,-1 0 0 0 0,0 0 0 0 0,0 0 0 0 0,-1 0 0 0 0,1-1 0 0 0,0 1 1 0 0,-1 0-1 0 0,0 0 0 0 0,0-1 0 0 0,0 1 0 0 0,0 0 0 0 0,-1-1 0 0 0,1 1 0 0 0,-1 0 0 0 0,0 0 0 0 0,0 0 0 0 0,0 0 0 0 0,0 0 0 0 0,-1 0 0 0 0,1 0 0 0 0,-1 0 0 0 0,1 0 0 0 0,-1 0 0 0 0,0 1 0 0 0,0-1 0 0 0,-1 1 1 0 0,1-1-1 0 0,0 1 0 0 0,-1 0 0 0 0,1 0 0 0 0,-3-1-15 0 0,-10-10-84 0 0,-1 0 0 0 0,-1 2 0 0 0,0 0 0 0 0,0 0 1 0 0,-1 2-1 0 0,-1 0 0 0 0,-8-2 84 0 0,-29-15-203 0 0,56 26 201 0 0,1 0-1 0 0,-1-1 0 0 0,0 1 0 0 0,0 0 1 0 0,0-1-1 0 0,1 1 0 0 0,-1 0 0 0 0,0-1 1 0 0,0 1-1 0 0,0 0 0 0 0,0-1 0 0 0,0 1 1 0 0,0 0-1 0 0,1-1 0 0 0,-1 1 0 0 0,0-1 1 0 0,0 1-1 0 0,0 0 0 0 0,0-1 1 0 0,0 1-1 0 0,-1 0 0 0 0,1-1 0 0 0,0 1 1 0 0,0 0-1 0 0,0-1 0 0 0,0 1 0 0 0,0-1 1 0 0,0 1-1 0 0,-1 0 0 0 0,1-1 0 0 0,0 1 1 0 0,0 0-1 0 0,0 0 0 0 0,-1-1 1 0 0,1 1-1 0 0,0 0 0 0 0,-1 0 0 0 0,1-1 1 0 0,0 1-1 0 0,0 0 0 0 0,-1 0 0 0 0,1-1 1 0 0,0 1-1 0 0,-1 0 0 0 0,1 0 0 0 0,-1 0 1 0 0,1 0-1 0 0,0 0 0 0 0,-1 0 0 0 0,1 0 1 0 0,0 0-1 0 0,-1 0 3 0 0,41 0 82 0 0,-29 0-44 0 0,151 23 422 0 0,-146-21-615 0 0,10 2 523 0 0,-7-3-4242 0 0,-19 12-2062 0 0,0-8-1830 0 0,0-1-3723 0 0</inkml:trace>
  <inkml:trace contextRef="#ctx0" brushRef="#br0" timeOffset="-148476.447">12187 8263 19948 0 0,'0'0'1135'0'0,"0"0"-389"0"0,0 0-204 0 0,0 0 64 0 0,0 0 163 0 0,0 0 41 0 0,0 0-93 0 0,0 0-156 0 0,0 0-165 0 0,0 0-143 0 0,0 0-100 0 0,0 0-34 0 0,1 26-48 0 0,2 79-25 0 0,7-34-78 0 0,-3-58 626 0 0,-1-5-4226 0 0,-5-3-8556 0 0,-1-5 1206 0 0</inkml:trace>
  <inkml:trace contextRef="#ctx0" brushRef="#br0" timeOffset="-148232.279">12165 7876 12131 0 0,'0'0'1312'0'0,"0"0"-440"0"0,0 0-256 0 0,0 0-168 0 0,0 0-216 0 0,0 0-504 0 0,0 0-304 0 0,0 0-144 0 0,0 0-256 0 0,0 0-473 0 0,0 0-1903 0 0,0 0-4914 0 0</inkml:trace>
  <inkml:trace contextRef="#ctx0" brushRef="#br0" timeOffset="-147942.241">12335 8123 15523 0 0,'0'0'2147'0'0,"0"0"-901"0"0,0 0-388 0 0,0 0 58 0 0,0 0 152 0 0,0 0-56 0 0,0 0-185 0 0,0 0-187 0 0,0 0-153 0 0,0 0-139 0 0,0 0-85 0 0,0 0-54 0 0,16 31-54 0 0,51 98 8 0 0,0-20 337 0 0,3 5-92 0 0,-68-115-324 0 0,0 0 1 0 0,0 0-1 0 0,0 0 0 0 0,0 0 1 0 0,0 0-1 0 0,0-1 1 0 0,0 1-1 0 0,0-1 1 0 0,0 1-1 0 0,-1-1 1 0 0,1 0-1 0 0,-1 1 0 0 0,1-1 1 0 0,-1 0-1 0 0,0 0 1 0 0,0 0-1 0 0,1 0 1 0 0,-1 0-1 0 0,-1-1 0 0 0,1 1 1 0 0,0 0-1 0 0,-1 0 1 0 0,1-1-1 0 0,-1 1 1 0 0,1 0-1 0 0,-1 0 1 0 0,0-1-1 0 0,0 1 0 0 0,0-1-84 0 0,4-9 148 0 0,61-193 359 0 0,-42 160-542 0 0,-18 38-4548 0 0,-5 40-2036 0 0,0-18-1552 0 0,0-8-2294 0 0</inkml:trace>
  <inkml:trace contextRef="#ctx0" brushRef="#br0" timeOffset="-147615.396">12832 8359 5393 0 0,'0'0'2902'0'0,"0"0"-485"0"0,0 0-257 0 0,0 0-205 0 0,0 0-221 0 0,0 0-170 0 0,0 0-138 0 0,0 0-133 0 0,0 0-139 0 0,0 0-143 0 0,33-7-160 0 0,105-20-146 0 0,-67-3 410 0 0,-65 27-1004 0 0,0 0 0 0 0,0-1-1 0 0,-1 0 1 0 0,0 0 0 0 0,1 0-1 0 0,-2-1 1 0 0,1 0 0 0 0,0 1-1 0 0,-1-2 1 0 0,0 1 0 0 0,0 0-1 0 0,-1-1 1 0 0,1 0 0 0 0,-1 0 0 0 0,-1 0-1 0 0,1 0 1 0 0,-1-1 0 0 0,0 1-1 0 0,0 0 1 0 0,-1-1 0 0 0,0 0-1 0 0,0 1 1 0 0,0-1 0 0 0,-1-4-111 0 0,-2 8 1 0 0,-1 0-1 0 0,1 0 1 0 0,-1 1 0 0 0,0-1 0 0 0,0 1 0 0 0,1-1 0 0 0,-2 1-1 0 0,1 0 1 0 0,0 0 0 0 0,0 0 0 0 0,-1 1 0 0 0,1-1 0 0 0,0 1-1 0 0,-1 0 1 0 0,0 0 0 0 0,1 0 0 0 0,-1 0 0 0 0,0 1 0 0 0,1-1-1 0 0,-1 1 1 0 0,0 0 0 0 0,0 0 0 0 0,1 1 0 0 0,-1-1 0 0 0,0 1-1 0 0,1-1 1 0 0,-1 1 0 0 0,0 0 0 0 0,1 1 0 0 0,-1-1 0 0 0,1 1-1 0 0,-2 0 0 0 0,-5 3-42 0 0,-1 1-1 0 0,1 0 0 0 0,0 0 1 0 0,0 1-1 0 0,1 0 0 0 0,0 1 1 0 0,0 0-1 0 0,0 1 0 0 0,1 0 1 0 0,1 0-1 0 0,0 0 0 0 0,0 1 1 0 0,1 0-1 0 0,0 1 0 0 0,0-1 1 0 0,1 1-1 0 0,1 0 0 0 0,0 0 1 0 0,0 1-1 0 0,1-1 0 0 0,1 1 1 0 0,-1 6 42 0 0,3-13-65 0 0,0-1 0 0 0,0 1 0 0 0,0-1 0 0 0,1 0 1 0 0,-1 1-1 0 0,1-1 0 0 0,0 0 0 0 0,1 0 0 0 0,-1 0 1 0 0,1 0-1 0 0,0 0 0 0 0,0 0 0 0 0,0 0 0 0 0,0 0 1 0 0,1-1-1 0 0,-1 1 0 0 0,1-1 0 0 0,0 1 0 0 0,0-1 1 0 0,0 0-1 0 0,1-1 0 0 0,-1 1 0 0 0,1 0 0 0 0,-1-1 1 0 0,1 0-1 0 0,0 0 0 0 0,0 0 0 0 0,0 0 0 0 0,0-1 1 0 0,0 1-1 0 0,0-1 0 0 0,1 0 0 0 0,-1 0 0 0 0,0-1 1 0 0,1 1-1 0 0,-1-1 0 0 0,0 0 0 0 0,1 0 0 0 0,0-1 65 0 0,152 4-2611 0 0,-54-24-2503 0 0,-87 15 3693 0 0,20-7-5248 0 0,-22 6-2413 0 0</inkml:trace>
  <inkml:trace contextRef="#ctx0" brushRef="#br0" timeOffset="-147211.291">13428 8443 9074 0 0,'0'0'2230'0'0,"0"0"-462"0"0,0 0-114 0 0,0 0 56 0 0,0 0 70 0 0,0 0-44 0 0,0 0-219 0 0,0 0-246 0 0,0 0-231 0 0,0 0-175 0 0,0 0-171 0 0,0 0-129 0 0,17-9-111 0 0,55-30-68 0 0,-20-11 425 0 0,-38 30-597 0 0,65-97 159 0 0,-89 146-1827 0 0,-2 1 1477 0 0,10-27-19 0 0,-1 0 1 0 0,1 0-1 0 0,1 1 0 0 0,-1-1 0 0 0,0 0 1 0 0,1 1-1 0 0,-1-1 0 0 0,1 1 0 0 0,0-1 1 0 0,0 1-1 0 0,1 0 0 0 0,-1 0 0 0 0,1-1 1 0 0,0 1-1 0 0,0 0 0 0 0,0-1 0 0 0,0 1 1 0 0,1 0-1 0 0,-1 0 0 0 0,1-1 0 0 0,0 1 1 0 0,0 0-1 0 0,1-1 0 0 0,-1 1 0 0 0,1-1 1 0 0,-1 0-1 0 0,1 1 0 0 0,0-1 0 0 0,0 0 1 0 0,1 0-1 0 0,-1 0 0 0 0,0-1 0 0 0,1 1 1 0 0,0 0-1 0 0,0-1 0 0 0,0 0 1 0 0,0 0-1 0 0,0 1 0 0 0,0-2 0 0 0,1 1 1 0 0,-1 0-1 0 0,0-1 0 0 0,1 0 0 0 0,-1 1 1 0 0,1-1-1 0 0,0-1 0 0 0,2 1-4 0 0,3 0 106 0 0,0-2 1 0 0,0 1-1 0 0,1-2 1 0 0,-1 1-1 0 0,0-1 0 0 0,0 0 1 0 0,0-1-1 0 0,-1 0 1 0 0,1 0-1 0 0,-1-1 1 0 0,1 0-1 0 0,-1-1 0 0 0,0 0 1 0 0,1-1-107 0 0,14-12 113 0 0,0-2 0 0 0,-2 0 1 0 0,0-1-1 0 0,-1-1 0 0 0,11-18-113 0 0,-23 30-54 0 0,7-5-392 0 0,7-9-1093 0 0,-13 8-7476 0 0,-9 12-3105 0 0</inkml:trace>
  <inkml:trace contextRef="#ctx0" brushRef="#br0" timeOffset="-146048.414">12151 7814 0 0 0,'0'0'1546'0'0,"0"0"34"0"0,0 0-21 0 0,0 0-108 0 0,0 0-156 0 0,0 0-191 0 0,0 0-160 0 0,0 0-131 0 0,0 0-163 0 0,0 0-131 0 0,0 0-121 0 0,0 0-97 0 0,0 0-54 0 0,4 7 1632 0 0,27-11 5582 0 0,-17-7-6531 0 0,-16 19-47 0 0,-28 32-353 0 0,60-80-1032 0 0,-30 40-772 0 0,0 0-790 0 0,0 0-3369 0 0,-3 3 250 0 0,-1 1-4451 0 0</inkml:trace>
  <inkml:trace contextRef="#ctx0" brushRef="#br0" timeOffset="-145264.614">15267 7626 7506 0 0,'0'0'1828'0'0,"0"0"-405"0"0,0 0-101 0 0,0 0 110 0 0,0 0 175 0 0,0 0 55 0 0,0 0-117 0 0,0 0-182 0 0,0 0-204 0 0,0 0-175 0 0,0 0-134 0 0,0 0-110 0 0,5-5-65 0 0,12-15-75 0 0,-13 15-75 0 0,-4 5-57 0 0,0 0-73 0 0,0 30 834 0 0,46 477 790 0 0,-40-245-1842 0 0,-17-218-238 0 0,-2-76-7824 0 0,12 21 5242 0 0,0-4-5039 0 0,-1 7-2900 0 0</inkml:trace>
  <inkml:trace contextRef="#ctx0" brushRef="#br0" timeOffset="-145014.301">14947 8090 12947 0 0,'0'0'2003'0'0,"0"0"-305"0"0,0 0-303 0 0,0 0-95 0 0,0 0-135 0 0,0 0-114 0 0,0 0-124 0 0,0 0-129 0 0,0 0-102 0 0,0 0-67 0 0,0 0-81 0 0,0 0-104 0 0,33-7-18 0 0,105-22-50 0 0,193-54 567 0 0,-199 43-3116 0 0,-102 29-1311 0 0,-21 6-894 0 0,-3-1-4274 0 0,-4 3-7 0 0</inkml:trace>
  <inkml:trace contextRef="#ctx0" brushRef="#br0" timeOffset="-144646.802">15797 7722 14835 0 0,'0'0'1854'0'0,"0"0"-965"0"0,0 0-287 0 0,0 0 209 0 0,0 0 217 0 0,0 0 31 0 0,0 0-60 0 0,-7 35-167 0 0,-25 112-173 0 0,6 13 684 0 0,18 101-396 0 0,8-258-931 0 0,-1 0 0 0 0,1-1 0 0 0,0 1 1 0 0,0-1-1 0 0,0 1 0 0 0,0 0 0 0 0,0-1 1 0 0,1 1-1 0 0,-1 0 0 0 0,1-1 1 0 0,0 1-1 0 0,-1-1 0 0 0,1 1 0 0 0,0-1 1 0 0,1 0-1 0 0,-1 1 0 0 0,0-1 0 0 0,1 0 1 0 0,-1 0-1 0 0,1 0 0 0 0,-1 0 1 0 0,1 0-1 0 0,0 0 0 0 0,0 0 0 0 0,0-1 1 0 0,0 1-1 0 0,0-1 0 0 0,1 1 0 0 0,-1-1 1 0 0,0 0-1 0 0,1 0 0 0 0,-1 0 1 0 0,1 0-1 0 0,-1 0 0 0 0,1 0 0 0 0,-1-1 1 0 0,1 1-1 0 0,0-1 0 0 0,-1 0 1 0 0,1 0-1 0 0,-1 0 0 0 0,1 0 0 0 0,0 0 1 0 0,-1-1-1 0 0,1 1 0 0 0,-1-1 0 0 0,1 0 1 0 0,0 1-1 0 0,0-2-16 0 0,247-195 982 0 0,-250 196-984 0 0,1 0 0 0 0,0 1 0 0 0,0-1 0 0 0,-1 1 1 0 0,1-1-1 0 0,0 1 0 0 0,0-1 0 0 0,0 1 0 0 0,0 0 0 0 0,0-1 1 0 0,-1 1-1 0 0,1 0 0 0 0,0 0 0 0 0,0 0 0 0 0,0 0 1 0 0,0 0-1 0 0,0 0 0 0 0,0 0 0 0 0,0 0 0 0 0,0 0 1 0 0,0 0-1 0 0,0 0 0 0 0,0 0 0 0 0,0 1 0 0 0,-1-1 0 0 0,1 0 1 0 0,0 1-1 0 0,0-1 0 0 0,0 1 0 0 0,0-1 0 0 0,-1 1 1 0 0,1-1-1 0 0,0 1 0 0 0,0 0 0 0 0,-1-1 0 0 0,1 1 1 0 0,-1 0-1 0 0,1-1 0 0 0,0 1 0 0 0,-1 0 0 0 0,1 0 0 0 0,-1 0 1 0 0,0-1-1 0 0,1 1 0 0 0,-1 0 0 0 0,0 0 0 0 0,1 0 1 0 0,-1 0-1 0 0,0 0 0 0 0,0 0 0 0 0,0 0 0 0 0,0 0 1 0 0,0 0 1 0 0,9 64 7 0 0,-8-51-16 0 0,-1-8-58 0 0,1-1 0 0 0,0 1 0 0 0,0-1 0 0 0,0 0 0 0 0,1 0 0 0 0,0 1 0 0 0,0-1 0 0 0,0 0 0 0 0,0 0 0 0 0,1-1 0 0 0,0 1 0 0 0,0 0 0 0 0,0-1 0 0 0,1 0 0 0 0,-1 0 0 0 0,1 0 0 0 0,3 2 67 0 0,-4-4-294 0 0,-1 0 1 0 0,1-1-1 0 0,-1 0 1 0 0,1 0 0 0 0,0 0-1 0 0,0 0 1 0 0,0 0-1 0 0,0 0 1 0 0,-1-1-1 0 0,1 1 1 0 0,0-1 0 0 0,0 0-1 0 0,0 0 1 0 0,0 0-1 0 0,0 0 1 0 0,0 0-1 0 0,0-1 1 0 0,0 1 0 0 0,0-1-1 0 0,0 0 1 0 0,0 0-1 0 0,0-1 294 0 0,9-4-2326 0 0,-1-1-3375 0 0,-2 6-4960 0 0</inkml:trace>
  <inkml:trace contextRef="#ctx0" brushRef="#br0" timeOffset="-144023.465">16583 8185 12099 0 0,'0'0'2395'0'0,"0"0"-795"0"0,0 0-344 0 0,0 0-65 0 0,0 0-38 0 0,0 0-61 0 0,0 0-144 0 0,0 0-184 0 0,0 0-193 0 0,-33 24-150 0 0,-104 73-117 0 0,68-37 39 0 0,43-19-200 0 0,25-40-142 0 0,1 0 0 0 0,-1 0-1 0 0,1-1 1 0 0,-1 1 0 0 0,1 0-1 0 0,-1 0 1 0 0,1 0 0 0 0,0-1 0 0 0,-1 1-1 0 0,1 0 1 0 0,0 0 0 0 0,0 0-1 0 0,0 0 1 0 0,-1 0 0 0 0,1 0-1 0 0,0 0 1 0 0,0 0 0 0 0,1 0-1 0 0,-1 0 1 0 0,0-1 0 0 0,0 1-1 0 0,0 0 1 0 0,0 0 0 0 0,1 0-1 0 0,-1 0 1 0 0,1 0 0 0 0,-1 0 0 0 0,0-1-1 0 0,1 1 1 0 0,-1 0 0 0 0,1 0-1 0 0,0-1 1 0 0,-1 1 0 0 0,1 0-1 0 0,0-1 1 0 0,-1 1 0 0 0,1-1-1 0 0,0 1 1 0 0,0 0 0 0 0,-1-1-1 0 0,1 0 1 0 0,0 1 0 0 0,0-1-1 0 0,0 0 1 0 0,0 1 0 0 0,-1-1-1 0 0,1 0 1 0 0,0 0 0 0 0,0 1 0 0 0,0-1-1 0 0,15-1 69 0 0,0 0 0 0 0,0 0 1 0 0,0-2-1 0 0,0 0 0 0 0,-1-1 1 0 0,1 0-1 0 0,-1-1 0 0 0,0-1 1 0 0,-1 0-1 0 0,1-1 0 0 0,-1-1 1 0 0,0 0-1 0 0,-1-1 1 0 0,11-9-70 0 0,14-6 101 0 0,71-51 67 0 0,-108 75-172 0 0,0 0 0 0 0,0 0 0 0 0,0 1 0 0 0,0-1 0 0 0,0 0 1 0 0,0 0-1 0 0,0 0 0 0 0,0 1 0 0 0,0-1 0 0 0,0 1 0 0 0,0-1 0 0 0,-1 1 1 0 0,1-1-1 0 0,0 1 0 0 0,0-1 0 0 0,0 1 0 0 0,0 0 0 0 0,-1-1 0 0 0,1 1 1 0 0,0 0-1 0 0,-1 0 0 0 0,1-1 0 0 0,0 1 0 0 0,-1 0 0 0 0,1 0 0 0 0,-1 0 1 0 0,1 0-1 0 0,-1 0 0 0 0,0 0 0 0 0,1 0 0 0 0,-1 0 0 0 0,0 0 0 0 0,0 0 1 0 0,0 0-1 0 0,0 0 0 0 0,0 0 0 0 0,0 0 0 0 0,0 0 0 0 0,0 0 0 0 0,0 0 0 0 0,0 0 1 0 0,0 0-1 0 0,-1 0 0 0 0,1 0 0 0 0,0 0 0 0 0,-1 0 0 0 0,1 0 0 0 0,-1 0 1 0 0,1 0-1 0 0,-1 0 0 0 0,0 0 4 0 0,1 8 19 0 0,-1 16 14 0 0,-1-21-42 0 0,1-1 0 0 0,0 1 0 0 0,1 1 1 0 0,-1-1-1 0 0,1 0 0 0 0,-1 0 0 0 0,1 0 1 0 0,0 0-1 0 0,1 0 0 0 0,-1 0 0 0 0,1 0 1 0 0,0 0-1 0 0,0 0 0 0 0,0 0 1 0 0,0 0-1 0 0,1 0 0 0 0,0 0 0 0 0,-1-1 1 0 0,1 1-1 0 0,1 0 0 0 0,-1-1 0 0 0,0 0 1 0 0,1 0-1 0 0,0 1 0 0 0,0-2 0 0 0,0 1 1 0 0,0 0-1 0 0,0 0 0 0 0,0-1 1 0 0,1 0-1 0 0,-1 0 0 0 0,1 0 0 0 0,1 1 9 0 0,9-3 40 0 0,-1-1-1 0 0,1 0 0 0 0,0-1 0 0 0,-1 0 1 0 0,1-1-1 0 0,-1 0 0 0 0,0-1 1 0 0,0-1-1 0 0,0 0 0 0 0,-1-1 0 0 0,0 0 1 0 0,0-1-1 0 0,0 0 0 0 0,-1-1 0 0 0,0 0 1 0 0,0-1-1 0 0,-1 0 0 0 0,0 0 1 0 0,-1-1-1 0 0,2-3-39 0 0,19-17 88 0 0,-2 0 1 0 0,-1-2-1 0 0,-1-1 0 0 0,-2-1 1 0 0,-1-1-1 0 0,-2-1 0 0 0,-2-1 1 0 0,-1 0-1 0 0,-1-2 0 0 0,-3 0 1 0 0,-1-1-1 0 0,6-32-88 0 0,-17 61-13 0 0,3-12-11 0 0,-1-1-1 0 0,-1 1 0 0 0,-1-1 0 0 0,-1 0 1 0 0,-1 0-1 0 0,-3-12 25 0 0,3 34-7 0 0,-1 0 0 0 0,1 0-1 0 0,-1 1 1 0 0,0-1 0 0 0,0 0 0 0 0,0 1 0 0 0,0-1 0 0 0,0 1 0 0 0,0-1 0 0 0,0 1 0 0 0,-1 0 0 0 0,1-1 0 0 0,0 1 0 0 0,-1 0-1 0 0,1 0 1 0 0,-1 0 0 0 0,0 0 0 0 0,1 0 0 0 0,-1 0 0 0 0,0 0 0 0 0,1 1 0 0 0,-1-1 0 0 0,0 0 0 0 0,0 1 0 0 0,0 0-1 0 0,0-1 1 0 0,1 1 0 0 0,-1 0 0 0 0,0 0 0 0 0,0 0 0 0 0,0 0 0 0 0,0 0 0 0 0,0 1 0 0 0,1-1 0 0 0,-1 0 0 0 0,0 1-1 0 0,0 0 1 0 0,0-1 0 0 0,1 1 0 0 0,-1 0 0 0 0,0 0 0 0 0,1 0 0 0 0,-1 0 0 0 0,1 0 0 0 0,-1 0 0 0 0,1 0 0 0 0,-1 1 0 0 0,1-1-1 0 0,0 0 1 0 0,0 1 0 0 0,0-1 0 0 0,0 1 0 0 0,0 0 0 0 0,-1 0 7 0 0,-12 21 26 0 0,0 1 1 0 0,1 1-1 0 0,1 0 1 0 0,2 0-1 0 0,1 1 1 0 0,0 0-1 0 0,2 1 0 0 0,1 0 1 0 0,1 0-1 0 0,2 1 1 0 0,0 19-27 0 0,-3-2 33 0 0,2 0 1 0 0,3 1 0 0 0,1-1-1 0 0,2 0 1 0 0,9 45-34 0 0,-9-72-40 0 0,2 0 0 0 0,0 0 1 0 0,1 0-1 0 0,1-1 0 0 0,1 1 1 0 0,0-1-1 0 0,1-1 1 0 0,1 0-1 0 0,0 0 0 0 0,1 0 1 0 0,1-2-1 0 0,1 1 0 0 0,0-1 1 0 0,0-1-1 0 0,11 8 40 0 0,6-8-842 0 0,-8-11-2696 0 0,-20-9-6697 0 0,-1 3-597 0 0</inkml:trace>
  <inkml:trace contextRef="#ctx0" brushRef="#br0" timeOffset="-143774.835">16926 8086 17116 0 0,'0'0'1144'0'0,"0"0"-320"0"0,0 0 72 0 0,0 0 96 0 0,0 0 41 0 0,226-40 31 0 0,-185 32-152 0 0,5 5-216 0 0,-4-1-272 0 0,-1 0-264 0 0,-6 0-256 0 0,-2 4-408 0 0,-2 0-432 0 0,-3 0-816 0 0,-10 0-1673 0 0,-5 0-9546 0 0</inkml:trace>
  <inkml:trace contextRef="#ctx0" brushRef="#br0" timeOffset="-143090.787">18281 7537 12307 0 0,'0'0'1471'0'0,"0"0"-259"0"0,0 0-44 0 0,0 0 55 0 0,0 0 33 0 0,0 0-85 0 0,0 0-183 0 0,0 0-161 0 0,0 0-163 0 0,0 0-135 0 0,0 0-127 0 0,0 0-112 0 0,0 0-65 0 0,7-1 94 0 0,-5 1-237 0 0,-2-1-60 0 0,1 1 1 0 0,0-1-1 0 0,0 1 0 0 0,0-1 1 0 0,0 1-1 0 0,0 0 1 0 0,0-1-1 0 0,0 1 0 0 0,0 0 1 0 0,0 0-1 0 0,1 0 0 0 0,-1 0 1 0 0,0 0-1 0 0,0 0 1 0 0,0 0-1 0 0,0 0 0 0 0,0 0 1 0 0,0 0-1 0 0,0 1 0 0 0,0-1 1 0 0,0 0-1 0 0,0 1 1 0 0,0-1-1 0 0,0 1 0 0 0,0-1 1 0 0,0 1-1 0 0,0 0 0 0 0,-1-1 1 0 0,1 1-1 0 0,0 0 1 0 0,0-1-1 0 0,-1 1 0 0 0,1 0 1 0 0,0 0-23 0 0,8 106 1012 0 0,-6 0 1 0 0,-4 0 0 0 0,-7 28-1013 0 0,-8 30 197 0 0,-1-28-157 0 0,1-24-556 0 0,16-112 318 0 0,0-1 0 0 0,0 0 0 0 0,0 1 0 0 0,0-1-1 0 0,-1 1 1 0 0,1-1 0 0 0,0 0 0 0 0,0 1 0 0 0,-1-1 0 0 0,1 0 0 0 0,0 1 0 0 0,-1-1 0 0 0,1 0 0 0 0,0 0 0 0 0,-1 1 0 0 0,1-1-1 0 0,0 0 1 0 0,-1 0 0 0 0,1 1 0 0 0,-1-1 0 0 0,1 0 0 0 0,0 0 0 0 0,-1 0 0 0 0,1 0 0 0 0,-1 0 0 0 0,1 0 0 0 0,-1 0-1 0 0,1 0 1 0 0,-1 0 0 0 0,1 0 0 0 0,0 0 0 0 0,-1 0 0 0 0,1 0 0 0 0,-1 0 0 0 0,1 0 0 0 0,-1 0 0 0 0,1 0 0 0 0,0 0-1 0 0,-1-1 1 0 0,1 1 0 0 0,-1 0 0 0 0,1 0 0 0 0,0 0 0 0 0,-1-1 0 0 0,1 1 0 0 0,0 0 0 0 0,-1-1 0 0 0,1 1 0 0 0,0 0 0 0 0,0-1-1 0 0,-1 1 1 0 0,1 0 0 0 0,0-1 0 0 0,0 1 0 0 0,-1-1 0 0 0,1 1 0 0 0,0 0 0 0 0,0-1 0 0 0,0 1 0 0 0,0-1 0 0 0,0 1-1 0 0,0-1 199 0 0,-6-4-5945 0 0,2 2-3482 0 0</inkml:trace>
  <inkml:trace contextRef="#ctx0" brushRef="#br0" timeOffset="-142843.524">18056 8071 15891 0 0,'0'0'1177'0'0,"0"0"-150"0"0,0 0 13 0 0,0 0 39 0 0,0 0-72 0 0,0 0-143 0 0,37-11-183 0 0,116-34-178 0 0,-17 9 202 0 0,10-9-1580 0 0,-67-16-6089 0 0,-55 32-1221 0 0,-17 17 235 0 0</inkml:trace>
  <inkml:trace contextRef="#ctx0" brushRef="#br0" timeOffset="-142544.4">18807 7541 8698 0 0,'0'0'2451'0'0,"0"0"-605"0"0,0 0-209 0 0,0 0-148 0 0,0 0-189 0 0,0 0-152 0 0,-7 38-147 0 0,-25 119-115 0 0,-2-19 692 0 0,25-105-1208 0 0,1 0 0 0 0,1 0 0 0 0,2 1 0 0 0,1 0 0 0 0,2 22-370 0 0,1-43 99 0 0,0-9-66 0 0,0 0 0 0 0,0 0 0 0 0,1 0 0 0 0,-1 1 0 0 0,1-1 0 0 0,0 0 0 0 0,0 0 0 0 0,0 0 0 0 0,0 0 1 0 0,1 0-1 0 0,0 0 0 0 0,0 0 0 0 0,0 0 0 0 0,0 0 0 0 0,0 0 0 0 0,1 0 0 0 0,0 0 0 0 0,0-1 1 0 0,0 1-1 0 0,0-1 0 0 0,0 1 0 0 0,1-1 0 0 0,0 0 0 0 0,-1 0 0 0 0,1 0 0 0 0,0 0 0 0 0,1 0 0 0 0,-1-1 1 0 0,0 0-1 0 0,1 1 0 0 0,-1-1 0 0 0,1 0 0 0 0,0-1 0 0 0,0 1-33 0 0,13-2 154 0 0,-1-2-1 0 0,1 0 1 0 0,-1 0-1 0 0,1-2 1 0 0,-1 0-1 0 0,0-1 1 0 0,0 0-1 0 0,-1-1 1 0 0,0-1-1 0 0,0-1 1 0 0,1-1-154 0 0,17-6 87 0 0,96-47 211 0 0,-127 63-294 0 0,0 0 1 0 0,-1 1-1 0 0,1-1 1 0 0,-1 1 0 0 0,1-1-1 0 0,-1 1 1 0 0,1 0-1 0 0,-1 0 1 0 0,0 0-1 0 0,0-1 1 0 0,0 1-1 0 0,0 0 1 0 0,0 0-1 0 0,0 0 1 0 0,-1 1 0 0 0,1-1-1 0 0,-1 0 1 0 0,1 0-1 0 0,-1 0 1 0 0,0 0-1 0 0,0 1 1 0 0,0-1-1 0 0,0 0 1 0 0,0 0-1 0 0,-1 0 1 0 0,1 0 0 0 0,-1 0-1 0 0,1 1 1 0 0,-1-1-1 0 0,0 0 1 0 0,0 1-5 0 0,0 7 24 0 0,-2 106 182 0 0,5-113-222 0 0,-1-1 1 0 0,1 0-1 0 0,0 0 1 0 0,-1 0 0 0 0,1-1-1 0 0,0 1 1 0 0,0 0 0 0 0,0-1-1 0 0,0 1 1 0 0,0-1 0 0 0,1 0-1 0 0,-1 1 1 0 0,0-1 0 0 0,1 0-1 0 0,-1 0 1 0 0,1-1 0 0 0,-1 1-1 0 0,1-1 1 0 0,-1 1-1 0 0,1-1 1 0 0,0 0 0 0 0,-1 1-1 0 0,1-1 1 0 0,-1-1 0 0 0,1 1-1 0 0,-1 0 1 0 0,1-1 0 0 0,0 1-1 0 0,-1-1 1 0 0,0 0 0 0 0,1 0-1 0 0,-1 0 1 0 0,1 0-1 0 0,-1 0 1 0 0,1-1 15 0 0,12-9-844 0 0,3-3-2418 0 0,-5 11-8253 0 0,-13 3 649 0 0</inkml:trace>
  <inkml:trace contextRef="#ctx0" brushRef="#br0" timeOffset="-142246.989">19369 8303 10138 0 0,'0'0'2027'0'0,"0"0"-258"0"0,0 0-142 0 0,0 0-140 0 0,0 0-118 0 0,0 0-84 0 0,0 0-123 0 0,33-8-120 0 0,107-26-128 0 0,-61-1 378 0 0,-73 32-1193 0 0,0-1 0 0 0,0 0 0 0 0,-1 0 0 0 0,1 0 0 0 0,-1-1 0 0 0,0 0 0 0 0,0 0 1 0 0,0 0-1 0 0,-1-1 0 0 0,0 1 0 0 0,0-1 0 0 0,0 0 0 0 0,-1 0 0 0 0,0-1 0 0 0,0 1 0 0 0,0-1 0 0 0,-1 1 0 0 0,0-1 1 0 0,-1 0-1 0 0,1 0 0 0 0,-1 0 0 0 0,0 0 0 0 0,-1 0-99 0 0,-2 4-2 0 0,1 0 0 0 0,-1 0 1 0 0,0 1-1 0 0,-1-1 0 0 0,1 0 0 0 0,0 1 1 0 0,-1 0-1 0 0,1 0 0 0 0,-1 0 0 0 0,0 0 1 0 0,0 0-1 0 0,0 0 0 0 0,0 1 0 0 0,0-1 0 0 0,0 1 1 0 0,0 0-1 0 0,0 0 0 0 0,0 0 0 0 0,-1 0 1 0 0,1 1-1 0 0,0-1 0 0 0,-1 1 0 0 0,1 0 1 0 0,0 0-1 0 0,-1 0 0 0 0,1 0 0 0 0,-1 1 0 0 0,1-1 1 0 0,0 1-1 0 0,-1 0 2 0 0,-2-1-24 0 0,-5 2-2 0 0,1 0-1 0 0,-1 1 1 0 0,1 0 0 0 0,-1 0 0 0 0,1 1 0 0 0,0 1 0 0 0,1 0 0 0 0,-1 0 0 0 0,1 1-1 0 0,0 0 1 0 0,0 0 0 0 0,1 1 0 0 0,0 0 0 0 0,0 1 0 0 0,0 0 0 0 0,1 0 0 0 0,0 1 0 0 0,1 0-1 0 0,0 0 1 0 0,1 0 0 0 0,-1 1 0 0 0,2-1 0 0 0,-1 1 0 0 0,1 3 26 0 0,0-5-5 0 0,1 0 0 0 0,1-1 1 0 0,0 1-1 0 0,0 0 0 0 0,0 0 1 0 0,1 1-1 0 0,1-1 0 0 0,-1 0 1 0 0,1 0-1 0 0,0 0 0 0 0,1 1 1 0 0,0-1-1 0 0,0 0 0 0 0,1 0 0 0 0,0 0 1 0 0,1 0-1 0 0,-1-1 0 0 0,1 1 1 0 0,1 0-1 0 0,0-1 0 0 0,0 0 1 0 0,0 0-1 0 0,1 0 0 0 0,0-1 0 0 0,0 1 1 0 0,0-1-1 0 0,6 4 5 0 0,4-1-146 0 0,0 0 0 0 0,1-1 0 0 0,0-1-1 0 0,0 0 1 0 0,0-1 0 0 0,1-1 0 0 0,0 0 0 0 0,0-2-1 0 0,1 0 1 0 0,-1-1 0 0 0,1 0 0 0 0,-1-2 0 0 0,1 0-1 0 0,0-1 1 0 0,-1 0 0 0 0,2-2 146 0 0,9-2-2128 0 0,-10 0-2935 0 0,-5-2-6358 0 0</inkml:trace>
  <inkml:trace contextRef="#ctx0" brushRef="#br0" timeOffset="-140102.09">20470 8539 11851 0 0,'0'0'2117'0'0,"0"0"-423"0"0,0 0-223 0 0,0 0-79 0 0,0 0-123 0 0,0 0-165 0 0,0 0-188 0 0,0 0-139 0 0,0 0-96 0 0,0 0-108 0 0,0 0-61 0 0,-7-7-54 0 0,-17-25-64 0 0,23 29-317 0 0,-1 0 0 0 0,1 0-1 0 0,0 0 1 0 0,0 0-1 0 0,1 0 1 0 0,-1-1 0 0 0,1 1-1 0 0,-1 0 1 0 0,1 0 0 0 0,0 0-1 0 0,0 0 1 0 0,0-1-1 0 0,1 1 1 0 0,-1 0 0 0 0,1 0-1 0 0,0 0 1 0 0,0 0-1 0 0,0 0 1 0 0,0 0 0 0 0,2-3-77 0 0,0-2 157 0 0,10-29 46 0 0,2 1 0 0 0,2 1 0 0 0,1 0 0 0 0,1 2 0 0 0,2 0 0 0 0,2 1 0 0 0,0 1 0 0 0,10-7-203 0 0,92-67 138 0 0,-117 197-174 0 0,-13-40 121 0 0,2-26-90 0 0,1 0 0 0 0,1 0 0 0 0,1 1 0 0 0,1-1 0 0 0,5 26 5 0 0,-6-50-1 0 0,0 0 1 0 0,0 0 0 0 0,0 0-1 0 0,1 0 1 0 0,-1 0-1 0 0,1 0 1 0 0,0 0 0 0 0,-1-1-1 0 0,1 1 1 0 0,0 0-1 0 0,0 0 1 0 0,0-1-1 0 0,0 1 1 0 0,0 0 0 0 0,1-1-1 0 0,-1 1 1 0 0,0-1-1 0 0,1 1 1 0 0,-1-1 0 0 0,1 0-1 0 0,0 0 1 0 0,-1 0-1 0 0,1 0 1 0 0,0 0 0 0 0,0 0-1 0 0,-1 0 1 0 0,1 0-1 0 0,0-1 1 0 0,0 1-1 0 0,0-1 1 0 0,0 1 0 0 0,0-1-1 0 0,0 0 1 0 0,0 0-1 0 0,0 0 1 0 0,0 0 0 0 0,0 0-1 0 0,0 0 1 0 0,0 0 0 0 0,52-41 120 0 0,176-146-74 0 0,-60 91-99 0 0,-143 92-30 0 0,-27 22 75 0 0,-1 31 33 0 0,-3 0-1 0 0,-1 0 0 0 0,-2-1 1 0 0,-5 11-25 0 0,0 8-528 0 0,10-39-2937 0 0,20-23-8406 0 0,-12-5 1090 0 0</inkml:trace>
  <inkml:trace contextRef="#ctx0" brushRef="#br0" timeOffset="-139704.802">21806 8068 10586 0 0,'0'0'3286'0'0,"0"0"-1460"0"0,0 0-507 0 0,0 0-13 0 0,0 0-119 0 0,0 0-186 0 0,0 0-211 0 0,0 0-172 0 0,0 0-64 0 0,0 0-63 0 0,0 0-57 0 0,0 0-46 0 0,0 0-53 0 0,-36 16-35 0 0,-111 52-33 0 0,69-16 107 0 0,67-40-312 0 0,1-3-41 0 0,-1 1 0 0 0,1 0 0 0 0,1 1 0 0 0,0 0 0 0 0,1 1 0 0 0,0 0 0 0 0,0 0 0 0 0,2 1 0 0 0,-1-1 0 0 0,2 1 0 0 0,0 1 0 0 0,0-1 0 0 0,-1 8-21 0 0,6-19-2 0 0,0 0 0 0 0,0 0 0 0 0,0 0 0 0 0,0 0 0 0 0,0 0 0 0 0,1 0-1 0 0,-1-1 1 0 0,1 1 0 0 0,-1 0 0 0 0,1 0 0 0 0,0 0 0 0 0,-1 0-1 0 0,1 0 1 0 0,0-1 0 0 0,0 1 0 0 0,0 0 0 0 0,1-1 0 0 0,-1 1 0 0 0,0-1-1 0 0,0 1 1 0 0,1-1 0 0 0,-1 1 0 0 0,1-1 0 0 0,0 0 0 0 0,-1 0-1 0 0,1 0 1 0 0,0 0 0 0 0,-1 0 0 0 0,1 0 0 0 0,0 0 0 0 0,0-1 0 0 0,0 1-1 0 0,0-1 1 0 0,0 1 0 0 0,0-1 0 0 0,0 0 0 0 0,0 0 0 0 0,0 0-1 0 0,0 0 1 0 0,0 0 0 0 0,1 0 2 0 0,85-15 252 0 0,-41-8-31 0 0,0-1-1 0 0,-2-3 0 0 0,0-1 0 0 0,-2-2 0 0 0,-2-3 0 0 0,32-30-220 0 0,13-7 571 0 0,-86 110-752 0 0,-20 34-372 0 0,14-59 324 0 0,1 0 0 0 0,1 0 0 0 0,1 1 1 0 0,0-1-1 0 0,1 1 0 0 0,1 0 0 0 0,0-1 0 0 0,1 5 229 0 0,0-18-187 0 0,1-1-1 0 0,-1 0 1 0 0,0 1 0 0 0,1-1 0 0 0,-1 0-1 0 0,1 1 1 0 0,0-1 0 0 0,-1 0 0 0 0,1 0-1 0 0,0 1 1 0 0,0-1 0 0 0,0 0 0 0 0,-1 0-1 0 0,1 0 1 0 0,1 0 0 0 0,-1 0-1 0 0,0 0 1 0 0,0-1 0 0 0,0 1 0 0 0,0 0-1 0 0,1 0 1 0 0,-1-1 0 0 0,0 1 0 0 0,0-1-1 0 0,1 1 1 0 0,-1-1 0 0 0,1 0 0 0 0,-1 1-1 0 0,0-1 1 0 0,1 0 0 0 0,-1 0-1 0 0,1 0 1 0 0,-1 0 0 0 0,0 0 0 0 0,1 0-1 0 0,-1-1 1 0 0,1 1 0 0 0,-1 0 0 0 0,0-1-1 0 0,1 1 1 0 0,-1-1 0 0 0,1 0 187 0 0,37-11-9179 0 0,-28 8 1335 0 0</inkml:trace>
  <inkml:trace contextRef="#ctx0" brushRef="#br0" timeOffset="-139375.266">22493 8075 4025 0 0,'0'0'5121'0'0,"0"0"-2071"0"0,0 0-766 0 0,0 0-263 0 0,0 0-254 0 0,0 0-315 0 0,0 0-312 0 0,0 0-287 0 0,0 0-251 0 0,0 0-163 0 0,0 0-100 0 0,0 0-16 0 0,0 0 5 0 0,-16 6-20 0 0,-49 18-21 0 0,-25 42 441 0 0,87-64-705 0 0,0 0-6 0 0,0 0 0 0 0,0-1 0 0 0,1 1 0 0 0,-1 1 0 0 0,0-1 0 0 0,1 0 0 0 0,0 1 1 0 0,0-1-1 0 0,-1 1 0 0 0,1 0 0 0 0,1-1 0 0 0,-1 1 0 0 0,0 0 0 0 0,1 0 0 0 0,-1 0 0 0 0,1 1 0 0 0,0-1 0 0 0,0 0 0 0 0,0 0 0 0 0,1 1 0 0 0,-1-1 0 0 0,1 1-17 0 0,29 0 204 0 0,121-6 335 0 0,-148 3-536 0 0,-1 1-1 0 0,1 0 1 0 0,0 0-1 0 0,-1 0 1 0 0,0 0-1 0 0,1 1 1 0 0,-1-1-1 0 0,0 0 1 0 0,0 0-1 0 0,0 1 1 0 0,0-1-1 0 0,-1 1 0 0 0,1-1 1 0 0,-1 1-1 0 0,1-1 1 0 0,-1 1-1 0 0,0-1 1 0 0,0 1-1 0 0,0-1 1 0 0,0 1-1 0 0,-1-1 1 0 0,1 1-1 0 0,0-1 1 0 0,-1 1-1 0 0,0-1 1 0 0,0 0-1 0 0,0 1 1 0 0,0-1-1 0 0,0 0 1 0 0,0 0-1 0 0,0 1 1 0 0,-1-1-1 0 0,1 0 0 0 0,-1 0 1 0 0,-1 1-3 0 0,-7 9-197 0 0,-1 0 0 0 0,0-1 0 0 0,-1 0 0 0 0,0-1 0 0 0,0-1 0 0 0,-1 1 0 0 0,-1-2 1 0 0,1 0-1 0 0,-1-1 0 0 0,-14 6 197 0 0,27-13-57 0 0,-13 4-3006 0 0,5-4-7463 0 0,8 0 9732 0 0,1 0-9092 0 0</inkml:trace>
  <inkml:trace contextRef="#ctx0" brushRef="#br0" timeOffset="-138965.466">22927 7961 11835 0 0,'0'0'2419'0'0,"0"0"-468"0"0,0 0-312 0 0,0 0-416 0 0,0 0-354 0 0,0 0-127 0 0,0 0-85 0 0,0 0-74 0 0,0 0-47 0 0,0 0-36 0 0,0 0-17 0 0,0 0-6 0 0,0 0-20 0 0,-30 24-57 0 0,-90 76-70 0 0,77-55 76 0 0,42-43-387 0 0,1-1 0 0 0,-1 0-1 0 0,1 1 1 0 0,0-1 0 0 0,-1 1 0 0 0,1-1 0 0 0,0 1 0 0 0,0-1 0 0 0,0 1-1 0 0,0-1 1 0 0,0 0 0 0 0,1 1 0 0 0,-1-1 0 0 0,0 1 0 0 0,1-1 0 0 0,-1 0 0 0 0,1 1-1 0 0,-1-1 1 0 0,1 0 0 0 0,0 1 0 0 0,-1-1 0 0 0,1 0 0 0 0,0 0 0 0 0,0 0 0 0 0,0 1-1 0 0,0-1 1 0 0,0 0 0 0 0,0 0 0 0 0,0-1 0 0 0,0 1 0 0 0,1 0 0 0 0,-1 0 0 0 0,0 0-1 0 0,1-1 1 0 0,-1 1 0 0 0,0-1 0 0 0,1 1 0 0 0,-1-1 0 0 0,0 1 0 0 0,1-1-1 0 0,-1 0 1 0 0,1 0 0 0 0,-1 0 0 0 0,1 0 0 0 0,-1 0 0 0 0,1 0 0 0 0,-1 0 0 0 0,0 0-1 0 0,1-1 1 0 0,-1 1 0 0 0,1 0 0 0 0,-1-1 0 0 0,0 1 0 0 0,2-1-19 0 0,13 2 60 0 0,-12-2-51 0 0,-1 1 1 0 0,1 0-1 0 0,-1 0 1 0 0,1 0-1 0 0,0 0 0 0 0,-1 1 1 0 0,1-1-1 0 0,-1 1 1 0 0,1 0-1 0 0,-1 0 1 0 0,1 0-1 0 0,-1 0 1 0 0,0 1-1 0 0,0-1 1 0 0,1 1-1 0 0,-1 0 0 0 0,0 0 1 0 0,-1 0-1 0 0,1 1 1 0 0,0-1-1 0 0,-1 1 1 0 0,1-1-1 0 0,-1 1 1 0 0,0 0-1 0 0,1 0 1 0 0,-1 0-1 0 0,-1 0 0 0 0,1 0 1 0 0,0 0-1 0 0,-1 0 1 0 0,0 1-1 0 0,0-1 1 0 0,1 4-10 0 0,-3 3 24 0 0,-1 0 0 0 0,0 0 1 0 0,-1-1-1 0 0,0 1 0 0 0,-1-1 1 0 0,0 1-1 0 0,0-1 0 0 0,-1 0 0 0 0,0 0 1 0 0,0-1-1 0 0,-1 0 0 0 0,-1 0 1 0 0,1 0-1 0 0,-1-1 0 0 0,0 0 1 0 0,-1 0-1 0 0,0 0 0 0 0,-4 2-24 0 0,8-6-114 0 0,1 0 0 0 0,-1-1-1 0 0,0 1 1 0 0,0-1 0 0 0,0 0 0 0 0,0 0-1 0 0,0 0 1 0 0,0 0 0 0 0,0-1 0 0 0,0 0-1 0 0,-1 0 1 0 0,1 0 0 0 0,-1 0 0 0 0,1-1-1 0 0,-4 0 115 0 0,5-21-7593 0 0,4 14 779 0 0,2 2-4016 0 0</inkml:trace>
  <inkml:trace contextRef="#ctx0" brushRef="#br0" timeOffset="-138641.433">22877 8292 1952 0 0,'0'0'3775'0'0,"0"0"-1074"0"0,0 0-293 0 0,0 0-53 0 0,0 0-124 0 0,0 0-209 0 0,0 0-229 0 0,0 0-195 0 0,34-5-207 0 0,106-16-233 0 0,-51-8 561 0 0,-75 23-1502 0 0,0-2 0 0 0,0 1 0 0 0,-1-2 0 0 0,0 1 0 0 0,-1-2 0 0 0,0 0 0 0 0,0 0 0 0 0,-1-1 0 0 0,0-1 0 0 0,-1 0 0 0 0,0 0 1 0 0,-1-1-1 0 0,3-6-217 0 0,-12 19 2 0 0,1-1 0 0 0,-1 1 1 0 0,1-1-1 0 0,-1 1 0 0 0,1-1 1 0 0,-1 0-1 0 0,1 1 0 0 0,-1-1 1 0 0,1 0-1 0 0,-1 1 0 0 0,0-1 1 0 0,0 0-1 0 0,1 0 0 0 0,-1 1 1 0 0,0-1-1 0 0,0 0 0 0 0,0 0 1 0 0,0 0-1 0 0,0 1 0 0 0,0-1 1 0 0,0 0-1 0 0,0 0 0 0 0,0 1 1 0 0,0-1-1 0 0,0 0 1 0 0,0 0-1 0 0,-1 1 0 0 0,1-1 1 0 0,0 0-1 0 0,-1 0 0 0 0,1 1 1 0 0,0-1-1 0 0,-1 0 0 0 0,1 1 1 0 0,-1-1-1 0 0,1 1 0 0 0,-1-1 1 0 0,1 0-1 0 0,-1 1 0 0 0,1-1 1 0 0,-1 1-1 0 0,0-1 0 0 0,1 1 1 0 0,-1 0-1 0 0,0-1 0 0 0,0 1 1 0 0,1 0-1 0 0,-1-1 0 0 0,0 1 1 0 0,1 0-1 0 0,-1 0 0 0 0,0 0 1 0 0,0 0-1 0 0,0 0 0 0 0,1-1 1 0 0,-1 1-1 0 0,0 1 0 0 0,0-1 1 0 0,0 0-1 0 0,1 0 0 0 0,-1 0 1 0 0,0 0-1 0 0,0 1-2 0 0,-51 14-287 0 0,35-4 96 0 0,0 0-1 0 0,0 1 1 0 0,1 1 0 0 0,1 1 0 0 0,0 0 0 0 0,1 1 0 0 0,1 0 0 0 0,0 1 0 0 0,1 1 0 0 0,1 0 0 0 0,0 0 0 0 0,1 1 0 0 0,1 1 0 0 0,1-1 0 0 0,-3 12 191 0 0,10-28-68 0 0,-1 0 0 0 0,1 0 1 0 0,0 1-1 0 0,0-1 0 0 0,0 0 0 0 0,0 1 1 0 0,0-1-1 0 0,1 1 0 0 0,-1-1 0 0 0,1 1 1 0 0,0 0-1 0 0,-1-1 0 0 0,1 1 1 0 0,0-1-1 0 0,1 1 0 0 0,-1 0 0 0 0,0-1 1 0 0,1 1-1 0 0,-1-1 0 0 0,1 1 1 0 0,0-1-1 0 0,0 1 0 0 0,0-1 0 0 0,0 0 1 0 0,0 1-1 0 0,1-1 0 0 0,-1 0 1 0 0,1 0-1 0 0,-1 0 0 0 0,1 0 0 0 0,0 0 1 0 0,0 0-1 0 0,0-1 0 0 0,0 1 1 0 0,0 0-1 0 0,0-1 0 0 0,0 0 0 0 0,1 1 1 0 0,-1-1-1 0 0,0 0 0 0 0,1 0 0 0 0,-1 0 1 0 0,1-1-1 0 0,-1 1 0 0 0,3 0 68 0 0,9-1-261 0 0,0 0-1 0 0,0 0 0 0 0,-1-2 0 0 0,1 1 1 0 0,0-2-1 0 0,-1 0 0 0 0,0-1 0 0 0,1 0 1 0 0,-1 0-1 0 0,-1-2 0 0 0,1 0 0 0 0,-1 0 1 0 0,0-1-1 0 0,0 0 0 0 0,-1-1 0 0 0,0-1 1 0 0,8-8 261 0 0,10-3-1656 0 0,12-15-2715 0 0,-16 13-1172 0 0,-10 13-309 0 0</inkml:trace>
  <inkml:trace contextRef="#ctx0" brushRef="#br0" timeOffset="-138130.416">23671 8016 3961 0 0,'0'0'2552'0'0,"0"0"-159"0"0,0 0-206 0 0,0 0-269 0 0,0 0-322 0 0,0 0-305 0 0,0 0-247 0 0,0 0-165 0 0,0 0-71 0 0,0 0-78 0 0,0 0-75 0 0,0 0-55 0 0,9-7-75 0 0,28-20-51 0 0,-28 21-12 0 0,-9 6 2 0 0,0 0 38 0 0,0 0 57 0 0,-21 14 1502 0 0,-145 71-391 0 0,157-79-1635 0 0,6-5-32 0 0,0 0 1 0 0,0 0-1 0 0,1 0 0 0 0,-1 1 1 0 0,1-1-1 0 0,-1 1 1 0 0,1 0-1 0 0,0 0 1 0 0,-1 0-1 0 0,1 0 1 0 0,0 0-1 0 0,0 0 1 0 0,0 1-1 0 0,1-1 1 0 0,-1 0-1 0 0,1 1 1 0 0,-1 0-1 0 0,1-1 1 0 0,0 1-1 0 0,0 0 1 0 0,0 0-1 0 0,0 0 1 0 0,0 0-1 0 0,1-1 1 0 0,-1 2-4 0 0,3-2 3 0 0,-1 0 0 0 0,1 0 0 0 0,-1-1 1 0 0,1 1-1 0 0,0 0 0 0 0,0 0 0 0 0,0-1 0 0 0,0 1 1 0 0,0-1-1 0 0,0 0 0 0 0,0 0 0 0 0,0 0 1 0 0,0 0-1 0 0,1 0 0 0 0,-1 0 0 0 0,0 0 1 0 0,1-1-1 0 0,-1 1 0 0 0,1-1 0 0 0,-1 1 1 0 0,0-1-1 0 0,2 0-3 0 0,12 4 38 0 0,-13-3-31 0 0,5 0 4 0 0,-1 0 1 0 0,1 0 0 0 0,-1 1-1 0 0,0 0 1 0 0,0 0-1 0 0,1 1 1 0 0,-1 0-1 0 0,-1 0 1 0 0,1 1 0 0 0,0-1-1 0 0,-1 1 1 0 0,0 1-1 0 0,0 0 1 0 0,0-1 0 0 0,-1 2-1 0 0,1-1 1 0 0,-1 1-1 0 0,0-1 1 0 0,-1 1-1 0 0,0 1 1 0 0,0-1 0 0 0,0 1-1 0 0,0-1 1 0 0,-1 1-1 0 0,-1 0 1 0 0,1 0-1 0 0,-1 1 1 0 0,0-1 0 0 0,1 5-12 0 0,-5-4 14 0 0,0 0 0 0 0,-1 0 0 0 0,1-1 0 0 0,-1 1 0 0 0,-1-1 0 0 0,0 0 0 0 0,0 0 1 0 0,0 0-1 0 0,-1 0 0 0 0,1-1 0 0 0,-2 0 0 0 0,1 0 0 0 0,-1 0 0 0 0,0-1 0 0 0,0 1 0 0 0,0-1 1 0 0,-1-1-1 0 0,0 0 0 0 0,0 1 0 0 0,0-2 0 0 0,0 1 0 0 0,-1-1 0 0 0,1 0 0 0 0,-8 1-14 0 0,-25-1-1195 0 0,29-8-2775 0 0,2-3-5170 0 0,5 3-3126 0 0</inkml:trace>
  <inkml:trace contextRef="#ctx0" brushRef="#br0" timeOffset="-135392.048">6656 9205 5489 0 0,'0'0'2162'0'0,"0"0"-107"0"0,0 0-95 0 0,0 0-60 0 0,0 0-95 0 0,0 0-178 0 0,0 0-226 0 0,0 0-249 0 0,0 0-200 0 0,0 0-198 0 0,0 0-124 0 0,-5-8-64 0 0,-13-24-107 0 0,13 24-63 0 0,5 8-96 0 0,-2 13 106 0 0,-1 262 768 0 0,19-133-927 0 0,-6-100-203 0 0,0 9 218 0 0,-4-67 1899 0 0,-5-27-2087 0 0,2 0-1 0 0,2 0 1 0 0,1 1-1 0 0,3 0 1 0 0,1 0-1 0 0,2 1 1 0 0,2 0 0 0 0,2 1-1 0 0,1 1 1 0 0,2 1-1 0 0,2 0 1 0 0,16-20-74 0 0,-22 35-14 0 0,0 1 0 0 0,2 1 1 0 0,1 1-1 0 0,1 0 0 0 0,0 1 1 0 0,1 1-1 0 0,5-2 14 0 0,-24 22-24 0 0,0 0 0 0 0,0-1 0 0 0,0 1 0 0 0,0 0 0 0 0,0-1 1 0 0,-1 1-1 0 0,1 0 0 0 0,-1 0 0 0 0,1 0 0 0 0,-1 0 0 0 0,0 0 0 0 0,0 0 0 0 0,0-1 0 0 0,0 1 1 0 0,0 0-1 0 0,0 0 0 0 0,0 0 0 0 0,-1 0 0 0 0,1 0 0 0 0,-1 0 0 0 0,1-1 0 0 0,-1 1 1 0 0,0 0-1 0 0,1 0 0 0 0,-1 0 24 0 0,0-1-10 0 0,-2 16-89 0 0,-14 152-2012 0 0,49-117-3006 0 0,2-33-6655 0 0,-23-15 2789 0 0</inkml:trace>
  <inkml:trace contextRef="#ctx0" brushRef="#br0" timeOffset="-134728.404">7195 9419 11066 0 0,'0'0'1285'0'0,"0"0"-129"0"0,0 0 72 0 0,0 0 231 0 0,0 0 208 0 0,0 0 50 0 0,0 0-138 0 0,0 0-230 0 0,0 0-258 0 0,0 0-272 0 0,0 0-223 0 0,0 0-159 0 0,0 0-114 0 0,29-13-67 0 0,92-42-50 0 0,-72 12 83 0 0,-47 36-226 0 0,1 3-58 0 0,0-1 1 0 0,-1 1 0 0 0,0-1-1 0 0,0 0 1 0 0,-1 0 0 0 0,1 0 0 0 0,-1 1-1 0 0,0-1 1 0 0,-1 0 0 0 0,1-1-1 0 0,-1 1 1 0 0,0 0 0 0 0,0 0-1 0 0,0 0 1 0 0,-1 0 0 0 0,0 0-1 0 0,0 0 1 0 0,0 0 0 0 0,0 0-1 0 0,-1 0 1 0 0,0 1 0 0 0,0-1 0 0 0,0 0-1 0 0,-1 1 1 0 0,1 0 0 0 0,-1-1-1 0 0,0 1 1 0 0,0 0 0 0 0,-1 1-1 0 0,0-2-5 0 0,0 4-44 0 0,1 0 0 0 0,0 1-1 0 0,0-1 1 0 0,-1 1 0 0 0,1 0-1 0 0,-1 0 1 0 0,1 0 0 0 0,0 0 0 0 0,-1 1-1 0 0,1-1 1 0 0,0 1 0 0 0,0 0-1 0 0,-1 0 1 0 0,1 0 0 0 0,0 0-1 0 0,0 0 1 0 0,0 1 0 0 0,0 0-1 0 0,0-1 1 0 0,0 1 0 0 0,1 0-1 0 0,-1 0 1 0 0,1 1 0 0 0,-1-1-1 0 0,1 0 1 0 0,0 1 0 0 0,0 0-1 0 0,0-1 1 0 0,-1 3 44 0 0,-48 88-276 0 0,48-88 284 0 0,0 0 1 0 0,0 0 0 0 0,1 1-1 0 0,0 0 1 0 0,0-1-1 0 0,0 1 1 0 0,1 0 0 0 0,0 0-1 0 0,0 0 1 0 0,0 0 0 0 0,1 0-1 0 0,0 0 1 0 0,0 0-1 0 0,0 0 1 0 0,1 0 0 0 0,0 0-1 0 0,0 0 1 0 0,0-1-1 0 0,1 1 1 0 0,0 0 0 0 0,0 0-1 0 0,0-1 1 0 0,1 0 0 0 0,0 1-1 0 0,0-1 1 0 0,1 0-1 0 0,-1 0 1 0 0,1-1 0 0 0,0 1-1 0 0,0-1 1 0 0,0 0 0 0 0,1 0-1 0 0,0 0 1 0 0,-1 0-1 0 0,1-1 1 0 0,1 0 0 0 0,-1 0-1 0 0,0 0 1 0 0,1-1-1 0 0,-1 0 1 0 0,3 1-9 0 0,4-2 84 0 0,-1-1-1 0 0,1 0 1 0 0,-1-1 0 0 0,1 0-1 0 0,-1-1 1 0 0,0 0 0 0 0,1-1-1 0 0,-1 0 1 0 0,0-1-1 0 0,-1 0 1 0 0,1 0 0 0 0,-1-1-1 0 0,0-1 1 0 0,0 0 0 0 0,0 0-1 0 0,-1-1 1 0 0,0 0 0 0 0,0-1-1 0 0,-1 1 1 0 0,0-2-1 0 0,3-3-83 0 0,11-13 141 0 0,-1 0-1 0 0,-1-1 0 0 0,-2-1 0 0 0,0-1 0 0 0,-2-1 0 0 0,-1 0 0 0 0,8-24-140 0 0,26-51 112 0 0,-34 208-518 0 0,-10-47 425 0 0,2 1 0 0 0,3-1 0 0 0,2-1 0 0 0,16 42-19 0 0,-28-95 8 0 0,1 1 0 0 0,0-1 0 0 0,0 0 0 0 0,0 0-1 0 0,1 0 1 0 0,-1 0 0 0 0,0 0 0 0 0,1 0 0 0 0,0 0 0 0 0,0-1-1 0 0,0 1 1 0 0,0-1 0 0 0,0 1 0 0 0,1-1 0 0 0,-1 0 0 0 0,1 0-1 0 0,-1 0 1 0 0,1 0 0 0 0,0 0 0 0 0,0 0 0 0 0,-1-1 0 0 0,1 1-1 0 0,3 0-7 0 0,28-37 863 0 0,-15 4-609 0 0,-1-2 0 0 0,-1 0 0 0 0,-2-1 0 0 0,9-29-254 0 0,27-127 326 0 0,-50 198-5918 0 0,-1 9 3102 0 0,0-6-2528 0 0,0 0-6597 0 0</inkml:trace>
  <inkml:trace contextRef="#ctx0" brushRef="#br0" timeOffset="-134423.226">8355 9198 15387 0 0,'0'0'2001'0'0,"0"0"-352"0"0,0 0-247 0 0,0 0-244 0 0,0 0-225 0 0,0 0-273 0 0,0 0-220 0 0,0 0-109 0 0,0 0-64 0 0,0 0-26 0 0,0 0-39 0 0,0 0-42 0 0,0 0-40 0 0,-29 29-36 0 0,-84 90-15 0 0,110-117-65 0 0,1 0 0 0 0,0 0-1 0 0,-1 0 1 0 0,1 0 0 0 0,0 0-1 0 0,0 0 1 0 0,0 1 0 0 0,0-1 0 0 0,1 0-1 0 0,-1 1 1 0 0,1 0 0 0 0,-1-1 0 0 0,1 1-1 0 0,0 0 1 0 0,0 0 0 0 0,0 0 0 0 0,0 0-1 0 0,1-1 1 0 0,-1 1 0 0 0,1 0 0 0 0,0 0-1 0 0,-1 0 1 0 0,2 2-4 0 0,0 5 7 0 0,-2-6 22 0 0,1 0-1 0 0,-1 0 0 0 0,1 0 1 0 0,0 0-1 0 0,1 0 0 0 0,-1 0 1 0 0,1 0-1 0 0,0 0 0 0 0,0 0 1 0 0,0-1-1 0 0,0 1 0 0 0,0 0 0 0 0,1 0 1 0 0,0-1-1 0 0,0 1 0 0 0,0-1 1 0 0,0 0-1 0 0,1 1 0 0 0,-1-1 1 0 0,1 0-1 0 0,-1 0 0 0 0,1-1 1 0 0,0 1-1 0 0,1 0 0 0 0,-1-1 0 0 0,0 0 1 0 0,1 0-1 0 0,-1 0 0 0 0,1 0 1 0 0,-1-1-1 0 0,1 1 0 0 0,0-1 1 0 0,0 0-1 0 0,0 0 0 0 0,0 0-28 0 0,5-1 77 0 0,0 0-1 0 0,-1 0 0 0 0,1-1 0 0 0,0 0 0 0 0,-1-1 1 0 0,1 0-1 0 0,-1 0 0 0 0,1-1 0 0 0,-1 0 1 0 0,0 0-1 0 0,0-1 0 0 0,0 0 0 0 0,-1 0 1 0 0,0-1-1 0 0,1 0 0 0 0,-2-1 0 0 0,1 1 1 0 0,0-1-1 0 0,-1 0 0 0 0,0-1 0 0 0,-1 0 1 0 0,0 0-1 0 0,0 0 0 0 0,0 0 0 0 0,-1-1 1 0 0,0 0-1 0 0,0 0 0 0 0,-1 0 0 0 0,0 0 1 0 0,0 0-1 0 0,-1-1 0 0 0,0 1 0 0 0,-1-1 1 0 0,0 0-1 0 0,0 1 0 0 0,-1-1 0 0 0,0 0 1 0 0,0 0-1 0 0,-1 1 0 0 0,0-1 0 0 0,-1-2-76 0 0,-1 5-132 0 0,1 0 1 0 0,-1 1-1 0 0,0-1 0 0 0,-1 1 0 0 0,1 0 0 0 0,-1 0 0 0 0,0 0 0 0 0,0 0 1 0 0,-1 0-1 0 0,1 1 0 0 0,-1 0 0 0 0,0 0 0 0 0,0 0 0 0 0,-1 1 1 0 0,1 0-1 0 0,-1 0 0 0 0,1 0 0 0 0,-4 0 132 0 0,-30-11-4391 0 0,1 7-4776 0 0,25 6-2760 0 0</inkml:trace>
  <inkml:trace contextRef="#ctx0" brushRef="#br0" timeOffset="-133975.416">8623 8778 5649 0 0,'0'0'5971'0'0,"0"0"-2928"0"0,0 0-962 0 0,0 0-238 0 0,0 0-244 0 0,0 0-254 0 0,0 0-254 0 0,0 0-255 0 0,0 0-169 0 0,0 0-111 0 0,0 0-110 0 0,0 0-102 0 0,0 0-108 0 0,0 4-32 0 0,-1 319 1967 0 0,2-119-1556 0 0,-1-116-1557 0 0,0-11-3809 0 0,22-116-8146 0 0,-18 34 8379 0 0,0-2-1071 0 0</inkml:trace>
  <inkml:trace contextRef="#ctx0" brushRef="#br0" timeOffset="-133567.186">8855 8937 9506 0 0,'0'0'2766'0'0,"0"0"-306"0"0,0 0-416 0 0,0 0-439 0 0,0 0-390 0 0,0 0-371 0 0,0 0-290 0 0,0 0-127 0 0,0 0-7 0 0,0 0 56 0 0,0 0 40 0 0,0 0-24 0 0,0 0-65 0 0,1 20-6 0 0,12 136 718 0 0,55 116-75 0 0,-68-271-1046 0 0,-1 0 1 0 0,1 0-1 0 0,0 0 0 0 0,0 0 0 0 0,0 0 0 0 0,0 0 0 0 0,1-1 1 0 0,-1 1-1 0 0,0 0 0 0 0,0 0 0 0 0,0 0 0 0 0,1 0 0 0 0,-1 0 0 0 0,0 0 1 0 0,1-1-1 0 0,-1 1 0 0 0,1 0 0 0 0,-1 0 0 0 0,1-1 0 0 0,0 1 1 0 0,-1 0-1 0 0,1-1 0 0 0,-1 1 0 0 0,1 0 0 0 0,0-1 0 0 0,0 1 1 0 0,-1-1-1 0 0,1 1 0 0 0,0-1 0 0 0,0 0 0 0 0,0 1 0 0 0,0-1 0 0 0,-1 0 1 0 0,1 1-1 0 0,0-1 0 0 0,0 0 0 0 0,0 0 0 0 0,0 0 0 0 0,0 0 1 0 0,0 0-1 0 0,0 0 0 0 0,0 0 0 0 0,0 0 0 0 0,0 0-18 0 0,86-168 1319 0 0,-23-1-1062 0 0,-65 190-11968 0 0,0-13 3121 0 0</inkml:trace>
  <inkml:trace contextRef="#ctx0" brushRef="#br0" timeOffset="-133248.962">9288 9308 10050 0 0,'0'0'2357'0'0,"0"0"-409"0"0,0 0-148 0 0,0 0-79 0 0,0 0-69 0 0,0 0-119 0 0,0 0-192 0 0,0 0-241 0 0,32-16-231 0 0,99-53-201 0 0,-60 16 340 0 0,-58 37-753 0 0,-8 11-198 0 0,-1 0 0 0 0,1 0 0 0 0,-1 0 0 0 0,0-1 0 0 0,0 1 0 0 0,0-1 0 0 0,-1 0 0 0 0,0 0 0 0 0,0 0 0 0 0,-1-1 0 0 0,1 1 0 0 0,-1 0 0 0 0,-1-1 0 0 0,1 0 0 0 0,-1 1 0 0 0,0-1 0 0 0,-1 0 0 0 0,0 0 0 0 0,0 0 0 0 0,0-1-57 0 0,-3 5-29 0 0,1 0 0 0 0,0 0 0 0 0,-1 0 0 0 0,0 0 0 0 0,1 1 0 0 0,-1-1 1 0 0,0 1-1 0 0,-1 0 0 0 0,1 0 0 0 0,0 0 0 0 0,-1 0 0 0 0,1 0 0 0 0,-1 1 0 0 0,1-1 0 0 0,-1 1 1 0 0,0 0-1 0 0,1 0 0 0 0,-1 0 0 0 0,0 1 0 0 0,0-1 0 0 0,0 1 0 0 0,0 0 0 0 0,1 0 0 0 0,-1 1 0 0 0,0-1 1 0 0,0 1-1 0 0,0-1 0 0 0,1 1 0 0 0,-1 1 0 0 0,0-1 0 0 0,1 0 0 0 0,-1 1 0 0 0,-1 0 29 0 0,-6 5-30 0 0,-1-1 0 0 0,1 1 0 0 0,1 1 0 0 0,-1 0-1 0 0,1 1 1 0 0,1-1 0 0 0,-1 2 0 0 0,2 0 0 0 0,-1 0 0 0 0,1 0-1 0 0,1 1 1 0 0,0 0 0 0 0,0 0 0 0 0,2 1 0 0 0,-1 0-1 0 0,1 0 1 0 0,1 1 0 0 0,0-1 0 0 0,1 1 0 0 0,0 0 0 0 0,1 0-1 0 0,0 0 1 0 0,1 0 0 0 0,1 0 0 0 0,0 0 0 0 0,0 0-1 0 0,3 9 31 0 0,0-12 20 0 0,1-1 0 0 0,0 0 0 0 0,1 0 0 0 0,0 0 0 0 0,0-1-1 0 0,1 1 1 0 0,0-1 0 0 0,0-1 0 0 0,1 1 0 0 0,0-1 0 0 0,1 0-1 0 0,-1-1 1 0 0,1 0 0 0 0,0 0 0 0 0,1-1 0 0 0,-1 0 0 0 0,1 0-1 0 0,0-1 1 0 0,1 0 0 0 0,-1 0 0 0 0,1-1 0 0 0,-1-1-1 0 0,1 1 1 0 0,0-2 0 0 0,0 1 0 0 0,0-1 0 0 0,0-1 0 0 0,0 0-1 0 0,0 0 1 0 0,7-2-20 0 0,38-5-1405 0 0,-37 2-1603 0 0,0-1-3523 0 0,-15 6 5553 0 0,8-4-10943 0 0</inkml:trace>
  <inkml:trace contextRef="#ctx0" brushRef="#br0" timeOffset="-132193.302">10925 9283 7562 0 0,'0'0'3107'0'0,"0"0"-1151"0"0,0 0-462 0 0,0 0-124 0 0,0 0-53 0 0,0 0-110 0 0,-36-4-131 0 0,-114-10-122 0 0,57 25 324 0 0,77-4-1008 0 0,-5 0 41 0 0,1 2 0 0 0,0 1-1 0 0,1 0 1 0 0,0 1 0 0 0,0 1-1 0 0,-9 9-310 0 0,22-17 27 0 0,1 1 0 0 0,-1-1-1 0 0,1 1 1 0 0,0 1-1 0 0,0-1 1 0 0,1 1 0 0 0,-1-1-1 0 0,1 1 1 0 0,1 1 0 0 0,-1-1-1 0 0,1 0 1 0 0,0 1-1 0 0,0 0 1 0 0,1 0 0 0 0,0 0-1 0 0,0 0 1 0 0,1 0 0 0 0,0 0-1 0 0,0 0 1 0 0,1 0-1 0 0,-1 5-26 0 0,2-9 22 0 0,0 0-1 0 0,-1 0 0 0 0,1 0 1 0 0,0-1-1 0 0,0 1 0 0 0,1 0 1 0 0,-1 0-1 0 0,1-1 0 0 0,-1 1 0 0 0,1-1 1 0 0,0 1-1 0 0,0-1 0 0 0,0 0 1 0 0,0 0-1 0 0,0 0 0 0 0,0 0 0 0 0,1 0 1 0 0,-1 0-1 0 0,1-1 0 0 0,-1 1 1 0 0,1-1-1 0 0,0 1 0 0 0,0-1 0 0 0,-1 0 1 0 0,1 0-1 0 0,0-1 0 0 0,0 1 1 0 0,0 0-1 0 0,3-1-21 0 0,90 5 829 0 0,-78-7-715 0 0,1-1 0 0 0,-1 0 0 0 0,0-1 0 0 0,0-1-1 0 0,0-1 1 0 0,-1 0 0 0 0,0-1 0 0 0,0-1 0 0 0,4-3-114 0 0,21-15 202 0 0,0-2 0 0 0,-2-2 0 0 0,-1-1 0 0 0,27-30-202 0 0,33-56 33 0 0,-98 115-77 0 0,-1 2-57 0 0,-5 19-517 0 0,-1-3 554 0 0,3-9 48 0 0,-1 0-1 0 0,1 0 0 0 0,0 0 0 0 0,0 0 0 0 0,1 0 0 0 0,0 1 0 0 0,0-1 1 0 0,1 1-1 0 0,-1 0 0 0 0,2-1 0 0 0,-1 1 0 0 0,1 0 0 0 0,1-1 0 0 0,-1 1 0 0 0,1 0 1 0 0,1-1-1 0 0,-1 1 0 0 0,1-1 0 0 0,0 1 0 0 0,1-1 0 0 0,0 0 0 0 0,0 0 1 0 0,1 0-1 0 0,0 0 0 0 0,0-1 0 0 0,0 1 0 0 0,1-1 0 0 0,2 2 17 0 0,1-2 26 0 0,1-1-1 0 0,0-1 0 0 0,0 0 1 0 0,0 0-1 0 0,0-1 1 0 0,1 0-1 0 0,0-1 0 0 0,-1 0 1 0 0,1 0-1 0 0,0-1 1 0 0,0 0-1 0 0,0-1 0 0 0,-1 0 1 0 0,1-1-1 0 0,0 0 1 0 0,0 0-1 0 0,0-1 0 0 0,-1 0 1 0 0,1-1-1 0 0,-1 0 1 0 0,0 0-1 0 0,4-3-25 0 0,18-7 83 0 0,-1-2 0 0 0,0-1 0 0 0,-1-1 0 0 0,-1-1 0 0 0,-1-2 1 0 0,0-1-1 0 0,-2 0 0 0 0,0-2 0 0 0,-2-2 0 0 0,0 0 0 0 0,-2-1 0 0 0,-1-1 0 0 0,3-7-83 0 0,-10 15 12 0 0,-1-1 0 0 0,-2-1 0 0 0,0 0 0 0 0,-1 0 0 0 0,-1 0 0 0 0,-1-1 0 0 0,-1-1 0 0 0,-1 1 0 0 0,0-1 0 0 0,-2 0 0 0 0,0-16-12 0 0,-4 38-9 0 0,1 0-1 0 0,-1 1 1 0 0,0-1-1 0 0,0 0 1 0 0,1 0-1 0 0,-1 1 1 0 0,0-1-1 0 0,0 1 1 0 0,0-1-1 0 0,0 0 1 0 0,0 1-1 0 0,0 0 1 0 0,0-1-1 0 0,0 1 1 0 0,0 0-1 0 0,0-1 1 0 0,0 1-1 0 0,0 0 1 0 0,0 0-1 0 0,0 0 1 0 0,0 0-1 0 0,0 0 1 0 0,0 0-1 0 0,0 0 1 0 0,0 0-1 0 0,0 0 1 0 0,0 1-1 0 0,0-1 1 0 0,0 0-1 0 0,0 1 1 0 0,0-1-1 0 0,0 1 1 0 0,0-1-1 0 0,0 1 1 0 0,0-1-1 0 0,0 1 1 0 0,1-1-1 0 0,-1 1 1 0 0,0 0-1 0 0,0 0 1 0 0,1-1-1 0 0,-1 1 1 0 0,0 0-1 0 0,1 0 1 0 0,-1 0-1 0 0,1 0 1 0 0,-1 0-1 0 0,1 0 1 0 0,-1 0-1 0 0,1 0 11 0 0,-23 22-27 0 0,0 0 0 0 0,2 2 1 0 0,1 0-1 0 0,1 1 1 0 0,1 1-1 0 0,2 1 1 0 0,0 0-1 0 0,2 1 1 0 0,1 1-1 0 0,2 0 1 0 0,1 1-1 0 0,1 0 1 0 0,1 0-1 0 0,2 1 1 0 0,1 0-1 0 0,0 28 26 0 0,6-52 8 0 0,0 1 0 0 0,1-1 0 0 0,0 0 0 0 0,0 0 0 0 0,1 0 0 0 0,0 0-1 0 0,0 0 1 0 0,1-1 0 0 0,0 1 0 0 0,1-1 0 0 0,-1 0 0 0 0,1 0-1 0 0,0 0 1 0 0,1-1 0 0 0,0 0 0 0 0,0 0 0 0 0,0 0 0 0 0,1-1 0 0 0,-1 0-1 0 0,1 0 1 0 0,1-1 0 0 0,-1 0 0 0 0,1 0 0 0 0,-1-1 0 0 0,1 0 0 0 0,0 0-1 0 0,0 0 1 0 0,0-1 0 0 0,1-1 0 0 0,-1 1 0 0 0,0-1 0 0 0,1-1-1 0 0,-1 0 1 0 0,1 0 0 0 0,0 0-8 0 0,27 0 75 0 0,-1-2-1 0 0,0 0 0 0 0,0-3 1 0 0,0-1-1 0 0,-1-1 0 0 0,2-3-74 0 0,-23 6 61 0 0,1-1 0 0 0,-1 0-1 0 0,1-1 1 0 0,-2-1-1 0 0,1 0 1 0 0,-1-1-1 0 0,0 0 1 0 0,0-1-1 0 0,-1 0 1 0 0,-1 0-1 0 0,1-2 1 0 0,-1 1-1 0 0,-1-1 1 0 0,0-1 0 0 0,-1 1-1 0 0,1-3-60 0 0,-7 10 12 0 0,1 0 0 0 0,-1-1 0 0 0,0 1 0 0 0,0-1 0 0 0,0 0 0 0 0,-1 1 0 0 0,1-1 1 0 0,-1 0-1 0 0,0 0 0 0 0,-1 0 0 0 0,1 0 0 0 0,-1 0 0 0 0,0 0 0 0 0,0 0 0 0 0,-1 0 0 0 0,0 0 0 0 0,1 0 0 0 0,-2 0 0 0 0,1 0 0 0 0,0 0 0 0 0,-1 1 0 0 0,0-1 0 0 0,0 1 0 0 0,-1-1 0 0 0,1 1 1 0 0,-1-1-13 0 0,-13-4-94 0 0,1 0 0 0 0,-1 2 1 0 0,-1-1-1 0 0,0 2 1 0 0,0 0-1 0 0,0 2 0 0 0,0-1 1 0 0,-1 2-1 0 0,0 0 1 0 0,1 2-1 0 0,-1 0 0 0 0,0 0 1 0 0,0 2-1 0 0,-16 2 94 0 0,3-3-198 0 0,-86 18-1533 0 0,81-3-1345 0 0,2 7-3590 0 0,23-14-4791 0 0</inkml:trace>
  <inkml:trace contextRef="#ctx0" brushRef="#br0" timeOffset="-131722.774">12395 9275 9962 0 0,'0'0'4768'0'0,"0"0"-2400"0"0,0 0-838 0 0,0 0-178 0 0,0 0-153 0 0,0 0-192 0 0,0 0-201 0 0,0 0-184 0 0,0 0-166 0 0,0 0-101 0 0,0 0-73 0 0,-32 12-64 0 0,-99 38-52 0 0,128-50-160 0 0,0 1 1 0 0,1-1 0 0 0,-1 1-1 0 0,0 0 1 0 0,1 0 0 0 0,-1 0-1 0 0,1 0 1 0 0,-1 0 0 0 0,1 1-1 0 0,0-1 1 0 0,-1 1 0 0 0,1-1-1 0 0,0 1 1 0 0,0 0 0 0 0,0 0-1 0 0,0 0 1 0 0,0 0 0 0 0,1 0-1 0 0,-1 1 1 0 0,1-1 0 0 0,-1 0-1 0 0,1 1 1 0 0,-1 2-7 0 0,-2 4 24 0 0,0-1-20 0 0,0-1 0 0 0,0 0 0 0 0,1 1 0 0 0,0 0 0 0 0,0 0 0 0 0,1 0 0 0 0,0 0 0 0 0,0 0 0 0 0,1 0-1 0 0,0 1 1 0 0,1-1 0 0 0,0 0 0 0 0,0 1 0 0 0,0-1 0 0 0,1 0 0 0 0,1 1 0 0 0,-1-1 0 0 0,1 0 0 0 0,1 0 0 0 0,-1 0 0 0 0,1 0 0 0 0,1-1 0 0 0,1 3-4 0 0,-2-6 26 0 0,1-1 1 0 0,0-1 0 0 0,0 1 0 0 0,0 0-1 0 0,0-1 1 0 0,0 0 0 0 0,0 0-1 0 0,0 0 1 0 0,1 0 0 0 0,-1-1 0 0 0,1 1-1 0 0,-1-1 1 0 0,1 0 0 0 0,0-1-1 0 0,-1 1 1 0 0,1-1 0 0 0,0 0 0 0 0,0 0-1 0 0,-1-1 1 0 0,1 1 0 0 0,0-1-1 0 0,-1 0 1 0 0,1 0 0 0 0,-1 0 0 0 0,1-1-1 0 0,1-1-26 0 0,5-1 138 0 0,0 0 0 0 0,0-2 0 0 0,-1 1 0 0 0,0-1 0 0 0,0-1 0 0 0,0 0 0 0 0,-1 0 0 0 0,0-1 0 0 0,-1 0 0 0 0,2-2-138 0 0,-1 1 72 0 0,-2 0 1 0 0,0-1 0 0 0,0 0 0 0 0,0 0 0 0 0,-1-1 0 0 0,-1 1 0 0 0,0-1 0 0 0,0 0 0 0 0,-1-1 0 0 0,-1 1-1 0 0,0-1 1 0 0,0 0 0 0 0,-1 0 0 0 0,-1 0 0 0 0,0 0 0 0 0,0 0 0 0 0,-1 0 0 0 0,-1-3-73 0 0,1 12-56 0 0,-1-1 1 0 0,1 1-1 0 0,-1 0 1 0 0,0 0 0 0 0,0 0-1 0 0,0 0 1 0 0,0 0-1 0 0,-1 0 1 0 0,1 0-1 0 0,-1 1 1 0 0,0-1 0 0 0,0 0-1 0 0,0 1 1 0 0,0 0-1 0 0,0-1 1 0 0,0 1-1 0 0,-1 0 1 0 0,1 0-1 0 0,-1 0 1 0 0,1 0 0 0 0,-1 0-1 0 0,0 1 1 0 0,0-1-1 0 0,0 1 1 0 0,0 0-1 0 0,0 0 1 0 0,0 0-1 0 0,0 0 1 0 0,-2 0 55 0 0,-57 12-7958 0 0,48-3 496 0 0,5-1-4255 0 0</inkml:trace>
  <inkml:trace contextRef="#ctx0" brushRef="#br0" timeOffset="-131423.473">12703 9301 16820 0 0,'0'0'1972'0'0,"0"0"-618"0"0,0 0-269 0 0,0 0-117 0 0,0 0-197 0 0,0 0-208 0 0,0 0-188 0 0,0 0-150 0 0,0 0-83 0 0,0 0 2 0 0,0 0-7 0 0,0 0-4 0 0,0 0 7 0 0,-3 18-32 0 0,-8 59-24 0 0,11-73-69 0 0,0-1 1 0 0,0 0-1 0 0,1 0 0 0 0,-1 1 0 0 0,0-1 0 0 0,1 0 0 0 0,0 1 0 0 0,0-1 1 0 0,0 0-1 0 0,0 0 0 0 0,1 0 0 0 0,-1 0 0 0 0,1 0 0 0 0,0 0 0 0 0,-1-1 1 0 0,1 1-1 0 0,0 0 0 0 0,1-1 0 0 0,-1 0 0 0 0,0 1 0 0 0,1-1 0 0 0,0 0 1 0 0,-1 0-1 0 0,1 0 0 0 0,0-1 0 0 0,0 1 0 0 0,0-1 0 0 0,2 2-15 0 0,-4-3 12 0 0,9 4 54 0 0,1 0-1 0 0,-1-1 0 0 0,1 0 0 0 0,0-1 0 0 0,-1 0 0 0 0,1-1 0 0 0,0 0 0 0 0,0-1 1 0 0,0 0-1 0 0,0-1 0 0 0,0 0 0 0 0,0-1 0 0 0,0 0 0 0 0,-1 0 0 0 0,1-1 0 0 0,-1-1 1 0 0,0 0-1 0 0,0 0 0 0 0,0-1 0 0 0,0 0 0 0 0,-1 0 0 0 0,0-1 0 0 0,0-1 0 0 0,0 0 1 0 0,-1 0-1 0 0,0 0 0 0 0,0-1 0 0 0,-1 0 0 0 0,0-1 0 0 0,3-5-65 0 0,6-16-2879 0 0,-8 10-5601 0 0,-8 19 7618 0 0,1-4-11023 0 0</inkml:trace>
  <inkml:trace contextRef="#ctx0" brushRef="#br0" timeOffset="-131176.499">13450 8852 17764 0 0,'0'0'2272'0'0,"0"0"-1187"0"0,0 0-268 0 0,0 0 187 0 0,0 0 79 0 0,0 0-44 0 0,0 0-187 0 0,1 34-193 0 0,3 107-150 0 0,-23 247 685 0 0,29-349-1184 0 0,-3-20-1144 0 0,-4 1-3881 0 0,-4-20-436 0 0,-4 0-1556 0 0,0 0-2674 0 0</inkml:trace>
  <inkml:trace contextRef="#ctx0" brushRef="#br0" timeOffset="-131007.515">13235 9110 17628 0 0,'0'0'1683'0'0,"0"0"-508"0"0,0 0-286 0 0,0 0-105 0 0,0 0-81 0 0,0 0-88 0 0,0 0-98 0 0,0 0-111 0 0,0 0-114 0 0,35-14-75 0 0,112-40-86 0 0,-60 41-115 0 0,-21 22-1411 0 0,-45-2-1562 0 0,-1 2-3388 0 0,-10-5-5245 0 0</inkml:trace>
  <inkml:trace contextRef="#ctx0" brushRef="#br0" timeOffset="-120599.682">15022 9275 3041 0 0,'0'0'1643'0'0,"0"0"-59"0"0,0 0 126 0 0,0 0 197 0 0,0 0 60 0 0,0 0-137 0 0,0 0-299 0 0,0 0-275 0 0,0 0-197 0 0,0 0-154 0 0,0 0-79 0 0,6-8 2825 0 0,-13 5-3474 0 0,1 0 0 0 0,-1 0 0 0 0,0 1 0 0 0,0-1 0 0 0,0 1-1 0 0,0 1 1 0 0,-1 0 0 0 0,1 0 0 0 0,0 0 0 0 0,-1 1 0 0 0,1 0 0 0 0,-1 0-1 0 0,1 1 1 0 0,0 0 0 0 0,0 0 0 0 0,-1 1 0 0 0,1 0 0 0 0,0 0 0 0 0,0 0 0 0 0,0 1-1 0 0,-5 3-176 0 0,0-1 52 0 0,0 0 0 0 0,1 0 0 0 0,-1 1 0 0 0,1 1 0 0 0,1 0 0 0 0,-1 0 0 0 0,1 1 0 0 0,0 0 0 0 0,1 1 0 0 0,0 0 0 0 0,1 0 0 0 0,-1 1 0 0 0,2 0 0 0 0,-1 1 1 0 0,2 0-1 0 0,-1 0 0 0 0,2 0 0 0 0,-1 1 0 0 0,1 0 0 0 0,1 0 0 0 0,-2 10-52 0 0,4-17 28 0 0,1 1 0 0 0,0-1 0 0 0,0 1 0 0 0,0 0 0 0 0,1 0 0 0 0,0-1 0 0 0,0 1 1 0 0,0 0-1 0 0,1 0 0 0 0,0-1 0 0 0,0 1 0 0 0,0 0 0 0 0,1-1 0 0 0,0 1 0 0 0,0-1 0 0 0,0 0 1 0 0,1 1-1 0 0,-1-1 0 0 0,1 0 0 0 0,1-1 0 0 0,-1 1 0 0 0,1 0 0 0 0,-1-1 0 0 0,5 3-28 0 0,7 2 84 0 0,1-1-1 0 0,0 0 0 0 0,0-2 0 0 0,1 0 0 0 0,0 0 1 0 0,0-2-1 0 0,1 0 0 0 0,-1-1 0 0 0,1-1 0 0 0,-1 0 1 0 0,1-2-1 0 0,0 0 0 0 0,0-1 0 0 0,1 0-83 0 0,1 1-100 0 0,3-11-2370 0 0,-14 3-2218 0 0,0 1-5409 0 0,-4 3-1120 0 0</inkml:trace>
  <inkml:trace contextRef="#ctx0" brushRef="#br0" timeOffset="-120173.876">15184 9599 11819 0 0,'0'0'1576'0'0,"0"0"-440"0"0,0 0-33 0 0,0 0 221 0 0,0 0 161 0 0,0 0 12 0 0,0 0-206 0 0,0 0-283 0 0,0 0-190 0 0,0 0-122 0 0,0 0-73 0 0,0 0-46 0 0,33-2-61 0 0,100-10-55 0 0,-48-14 237 0 0,-73 22-641 0 0,-1-1-1 0 0,0 0 1 0 0,0-1-1 0 0,0 0 1 0 0,-1 0-1 0 0,0-1 1 0 0,0 0-1 0 0,-1-1 1 0 0,0 0-1 0 0,0-1 1 0 0,-1 0-1 0 0,0 0 1 0 0,0-1 0 0 0,-1 0-1 0 0,0 0 1 0 0,-1-1-1 0 0,0 0 1 0 0,-1 0-1 0 0,0 0 1 0 0,-1 0-1 0 0,0-1 1 0 0,-1 0-1 0 0,0 0 1 0 0,-1-3-57 0 0,-2 12-11 0 0,0 1 0 0 0,-1-1 1 0 0,1 0-1 0 0,-1 1 1 0 0,0-1-1 0 0,0 0 1 0 0,0 1-1 0 0,0-1 0 0 0,0 1 1 0 0,-1-1-1 0 0,1 1 1 0 0,-1 0-1 0 0,1 0 1 0 0,-1 0-1 0 0,0 0 0 0 0,0 0 1 0 0,0 0-1 0 0,0 0 1 0 0,0 0-1 0 0,-1 1 1 0 0,1-1-1 0 0,0 1 0 0 0,-1-1 1 0 0,1 1-1 0 0,-1 0 1 0 0,1 0-1 0 0,-1 0 1 0 0,0 1-1 0 0,1-1 0 0 0,-1 1 1 0 0,0-1-1 0 0,-1 1 11 0 0,-92 2-660 0 0,80 4 622 0 0,1 0 0 0 0,0 2 1 0 0,0 0-1 0 0,1 0 1 0 0,0 2-1 0 0,0-1 0 0 0,1 2 1 0 0,0 0-1 0 0,1 0 0 0 0,0 1 1 0 0,1 1-1 0 0,0 0 0 0 0,1 1 1 0 0,1 0-1 0 0,0 0 1 0 0,1 1-1 0 0,1 0 0 0 0,-3 6 38 0 0,6-11-15 0 0,0-1 0 0 0,1 1 0 0 0,0 0 0 0 0,0 0 0 0 0,1 0 0 0 0,1 0 0 0 0,-1 0 0 0 0,2 1 0 0 0,-1-1 0 0 0,1 0 0 0 0,1 5 15 0 0,0-11-6 0 0,1 0-1 0 0,-1 0 1 0 0,1 0 0 0 0,-1 0 0 0 0,1-1 0 0 0,0 1-1 0 0,1 0 1 0 0,-1-1 0 0 0,0 0 0 0 0,1 0-1 0 0,0 0 1 0 0,0 0 0 0 0,0 0 0 0 0,0 0-1 0 0,0-1 1 0 0,1 1 0 0 0,-1-1 0 0 0,1 0 0 0 0,-1 0-1 0 0,1 0 1 0 0,0-1 0 0 0,0 1 0 0 0,0-1-1 0 0,0 0 1 0 0,1 0 6 0 0,103 16-718 0 0,-4-16-2686 0 0,-57-1-4701 0 0,-34 0-1998 0 0</inkml:trace>
  <inkml:trace contextRef="#ctx0" brushRef="#br0" timeOffset="-119756.539">15657 9743 14803 0 0,'0'0'1703'0'0,"0"0"-293"0"0,0 0-63 0 0,0 0 33 0 0,0 0-66 0 0,0 0-213 0 0,0 0-238 0 0,0 0-171 0 0,0 0-108 0 0,0 0-94 0 0,0 0-86 0 0,0 0-71 0 0,30-34-70 0 0,88-107-46 0 0,-67 70 101 0 0,-7-6 1 0 0,-56 101-1225 0 0,9-18 903 0 0,1 1-1 0 0,0-1 1 0 0,0 1-1 0 0,0-1 1 0 0,1 1 0 0 0,0 0-1 0 0,1 0 1 0 0,0-1-1 0 0,0 1 1 0 0,0 0 0 0 0,1 0-1 0 0,-1-1 1 0 0,2 1-1 0 0,-1 0 1 0 0,1-1-1 0 0,0 1 1 0 0,0-1 0 0 0,3 5 3 0 0,1-3 40 0 0,0 0 1 0 0,0-1 0 0 0,1 1-1 0 0,0-1 1 0 0,1-1 0 0 0,-1 0-1 0 0,1 0 1 0 0,0 0 0 0 0,1-1-1 0 0,-1 0 1 0 0,1-1-1 0 0,0 0 1 0 0,1 0 0 0 0,-1-1-1 0 0,0 0 1 0 0,1 0 0 0 0,0-1-1 0 0,-1-1 1 0 0,1 0 0 0 0,0 0-1 0 0,0 0 1 0 0,0-2 0 0 0,0 1-1 0 0,0-1 1 0 0,7-2-41 0 0,-7 1 32 0 0,-1 0 1 0 0,1-1-1 0 0,-1 0 1 0 0,0 0-1 0 0,0-1 1 0 0,0 0-1 0 0,0-1 1 0 0,-1 0-1 0 0,0-1 0 0 0,0 1 1 0 0,0-1-1 0 0,-1-1 1 0 0,1 1-1 0 0,-2-2 1 0 0,1 1-1 0 0,-1 0 1 0 0,0-1-1 0 0,1-3-32 0 0,2-29-1060 0 0,-9 22-3894 0 0,-1 7-2983 0 0,1 7-3845 0 0</inkml:trace>
  <inkml:trace contextRef="#ctx0" brushRef="#br0" timeOffset="-119438.197">16698 8988 17636 0 0,'0'0'2200'0'0,"0"0"-853"0"0,0 0-399 0 0,0 0 13 0 0,0 0 31 0 0,0 0-77 0 0,0 0-227 0 0,0 0-175 0 0,0 0-57 0 0,0 0-17 0 0,0 0 21 0 0,0 0-46 0 0,0 0-76 0 0,0 23-59 0 0,1 73-32 0 0,-30 145 428 0 0,-6 43-539 0 0,39-195-399 0 0,-4-90 190 0 0,0 1-1 0 0,0 0 1 0 0,0-1 0 0 0,0 1 0 0 0,0 0-1 0 0,0-1 1 0 0,1 1 0 0 0,-1 0 0 0 0,0-1 0 0 0,0 1-1 0 0,0 0 1 0 0,1-1 0 0 0,-1 1 0 0 0,0 0-1 0 0,0 0 1 0 0,1-1 0 0 0,-1 1 0 0 0,0 0-1 0 0,1 0 1 0 0,-1 0 0 0 0,0-1 0 0 0,1 1-1 0 0,-1 0 1 0 0,0 0 0 0 0,1 0 0 0 0,-1 0-1 0 0,0 0 1 0 0,1 0 0 0 0,-1 0 0 0 0,1 0-1 0 0,-1-1 1 0 0,0 1 0 0 0,1 0 0 0 0,-1 1-1 0 0,0-1 1 0 0,1 0 0 0 0,-1 0 0 0 0,1 0-1 0 0,-1 0 1 0 0,0 0 0 0 0,1 0 0 0 0,-1 0-1 0 0,0 1 1 0 0,1-1 0 0 0,-1 0 0 0 0,0 0-1 0 0,1 0 1 0 0,-1 1 0 0 0,0-1 0 0 0,0 0 0 0 0,1 1 72 0 0,-1-5-482 0 0,3-33-4977 0 0,-3 13-3984 0 0,-2 15-814 0 0</inkml:trace>
  <inkml:trace contextRef="#ctx0" brushRef="#br0" timeOffset="-119235.717">16364 9537 11218 0 0,'0'0'2042'0'0,"0"0"-217"0"0,0 0 27 0 0,0 0-184 0 0,0 0-251 0 0,0 0-178 0 0,0 0-219 0 0,0 0-201 0 0,0 0-134 0 0,0 0-150 0 0,35 2-132 0 0,107 4-114 0 0,-24-18 46 0 0,-1-22-1703 0 0,-94 22-3313 0 0,-1-1-4131 0 0,-17 9-1674 0 0</inkml:trace>
  <inkml:trace contextRef="#ctx0" brushRef="#br0" timeOffset="-118890.053">16826 9540 4185 0 0,'0'0'2148'0'0,"0"0"-267"0"0,0 0-164 0 0,0 0-2 0 0,0 0-38 0 0,0 0-34 0 0,0 0-108 0 0,0 0-110 0 0,0 0-16 0 0,0 0-40 0 0,0 0-108 0 0,0 0-154 0 0,33 6-209 0 0,100 14-196 0 0,-130-19-665 0 0,-1 0-1 0 0,0 0 1 0 0,1-1 0 0 0,-1 1 0 0 0,1-1-1 0 0,-1 0 1 0 0,1 0 0 0 0,0 0 0 0 0,-1 0-1 0 0,1 0 1 0 0,-1 0 0 0 0,1-1 0 0 0,-1 1-1 0 0,1-1 1 0 0,-1 1 0 0 0,1-1 0 0 0,-1 0-1 0 0,0 0 1 0 0,1 0 0 0 0,-1-1 0 0 0,0 1-1 0 0,0 0 1 0 0,2-2-37 0 0,2-3 174 0 0,1 1-83 0 0,0-1-1 0 0,0 0 1 0 0,-1 0 0 0 0,0 0-1 0 0,0-1 1 0 0,-1 1 0 0 0,0-1-1 0 0,0-1 1 0 0,0 1 0 0 0,-1-1-1 0 0,0 0 1 0 0,-1 0 0 0 0,0 0-1 0 0,0 0 1 0 0,-1 0 0 0 0,1-1-1 0 0,-2 1 1 0 0,1-1 0 0 0,-2 0 0 0 0,1 1-1 0 0,-1-5-90 0 0,-1 9-28 0 0,-1 1 0 0 0,0 0-1 0 0,0 0 1 0 0,0 0 0 0 0,0 0 0 0 0,-1 0-1 0 0,1 0 1 0 0,-1 1 0 0 0,0-1 0 0 0,1 1-1 0 0,-1-1 1 0 0,0 1 0 0 0,0 0-1 0 0,-1 0 1 0 0,1 1 0 0 0,0-1 0 0 0,-1 1-1 0 0,1 0 1 0 0,-1-1 0 0 0,1 1 0 0 0,-1 1-1 0 0,1-1 1 0 0,-1 0 0 0 0,0 1-1 0 0,1 0 1 0 0,-1 0 0 0 0,0 0 0 0 0,0 0-1 0 0,1 1 1 0 0,-1 0 0 0 0,1-1 0 0 0,-1 1-1 0 0,0 0 1 0 0,1 1 0 0 0,-1-1 28 0 0,-10 6-149 0 0,-1 1 0 0 0,1 1 0 0 0,1 0 0 0 0,-1 1 0 0 0,2 0-1 0 0,-1 1 1 0 0,1 0 0 0 0,1 1 0 0 0,0 1 0 0 0,1 0 0 0 0,0 0 0 0 0,-3 7 149 0 0,-54 112-1733 0 0,57-36-2248 0 0,11-92 3733 0 0,0 0-1 0 0,1 0 1 0 0,-1 0 0 0 0,1-1 0 0 0,-1 1 0 0 0,1-1 0 0 0,0 1 0 0 0,0-1-1 0 0,1 0 1 0 0,-1 0 0 0 0,1 0 0 0 0,-1 0 0 0 0,1 0 0 0 0,0 0 0 0 0,0-1-1 0 0,0 0 1 0 0,1 1 0 0 0,-1-1 0 0 0,0 0 0 0 0,1-1 0 0 0,0 1 0 0 0,-1 0 0 0 0,1-1-1 0 0,0 0 1 0 0,0 0 248 0 0,100 17-8045 0 0,-77-17 4366 0 0,-8-1 2504 0 0</inkml:trace>
  <inkml:trace contextRef="#ctx0" brushRef="#br0" timeOffset="-118565.767">17252 9724 4345 0 0,'0'0'3311'0'0,"0"0"-1182"0"0,0 0-650 0 0,0 0-188 0 0,0 0-122 0 0,0 0-55 0 0,0 0-43 0 0,0 0-74 0 0,0 0-61 0 0,0 0-62 0 0,0 0-79 0 0,0 0-52 0 0,0 0-69 0 0,-8 10-19 0 0,-23 27 48 0 0,24-28 51 0 0,7-9 26 0 0,11-11 2338 0 0,14-19-2538 0 0,-1 0 1 0 0,-1-1-1 0 0,-2-2 0 0 0,-1 0 1 0 0,-1-1-1 0 0,-1-4-580 0 0,58-97 459 0 0,-12 69-517 0 0,-63 65 21 0 0,-1 1-70 0 0,21 33-1450 0 0,-7-12 354 0 0,19 27-2165 0 0,-11-19-6203 0 0,-15-24-1990 0 0</inkml:trace>
  <inkml:trace contextRef="#ctx0" brushRef="#br0" timeOffset="-117355.561">18421 9515 7410 0 0,'0'0'2167'0'0,"0"0"-354"0"0,0 0-196 0 0,0 0-73 0 0,0 0-130 0 0,0 0-118 0 0,0 0-166 0 0,0 0-162 0 0,0 0-112 0 0,0 0-145 0 0,0 0-110 0 0,0 0-117 0 0,0 0-100 0 0,-27 16-62 0 0,-83 50-47 0 0,63-23 87 0 0,44-35-296 0 0,-1 1 43 0 0,0 0 1 0 0,1 0 0 0 0,0 0 0 0 0,1 1-1 0 0,0 0 1 0 0,0-1 0 0 0,1 1-1 0 0,0 0 1 0 0,1-1 0 0 0,0 1 0 0 0,1 10-110 0 0,0-18 39 0 0,-1 1 0 0 0,1-1 1 0 0,0 0-1 0 0,0 0 0 0 0,0 1 0 0 0,0-1 1 0 0,0 0-1 0 0,1 0 0 0 0,-1 0 1 0 0,1 0-1 0 0,-1 0 0 0 0,1 0 1 0 0,0-1-1 0 0,-1 1 0 0 0,1 0 1 0 0,0-1-1 0 0,0 1 0 0 0,0-1 0 0 0,0 0 1 0 0,1 0-1 0 0,-1 0 0 0 0,0 0 1 0 0,0 0-1 0 0,1 0 0 0 0,-1-1 1 0 0,1 1-1 0 0,-1-1 0 0 0,0 1 1 0 0,1-1-1 0 0,-1 0 0 0 0,1 0 0 0 0,0 0-39 0 0,78-16 1148 0 0,-70 10-1079 0 0,0-2 0 0 0,0 1 0 0 0,-1-1-1 0 0,0-1 1 0 0,0 1 0 0 0,-1-2 0 0 0,0 1-1 0 0,-1-2 1 0 0,0 1 0 0 0,-1-1 0 0 0,0 0-1 0 0,0 0 1 0 0,-1-1 0 0 0,3-10-69 0 0,-6 16-53 0 0,0-1 1 0 0,-1 0-1 0 0,0 0 1 0 0,0 0-1 0 0,-1 0 1 0 0,0 0-1 0 0,0 0 1 0 0,0-1-1 0 0,-1 1 1 0 0,0 0-1 0 0,-1 0 1 0 0,1 0 0 0 0,-2-1-1 0 0,1 1 1 0 0,-1 0-1 0 0,0 0 1 0 0,0 1-1 0 0,-1-1 1 0 0,0 0-1 0 0,0 1 1 0 0,0-1-1 0 0,-1 1 1 0 0,0 0-1 0 0,0 0 1 0 0,-1 1-1 0 0,1-1 1 0 0,-2 0 52 0 0,-1 2-198 0 0,1-1 0 0 0,0 1 1 0 0,-1 1-1 0 0,0 0 0 0 0,0 0 1 0 0,0 0-1 0 0,0 0 0 0 0,0 1 1 0 0,-1 1-1 0 0,1-1 1 0 0,-1 1-1 0 0,1 0 0 0 0,-1 1 1 0 0,1 0-1 0 0,-1 0 0 0 0,0 0 1 0 0,0 1 197 0 0,3-1-153 0 0,4 0 93 0 0,-1 0 0 0 0,1 0 0 0 0,-1 0 0 0 0,0 0-1 0 0,1 0 1 0 0,-1 0 0 0 0,0 0 0 0 0,1 0 0 0 0,-1 1 0 0 0,1-1 0 0 0,-1 1 0 0 0,0-1 0 0 0,1 1 0 0 0,-1 0 0 0 0,1 0 0 0 0,0-1-1 0 0,-1 1 1 0 0,1 0 0 0 0,0 0 0 0 0,-1 0 0 0 0,1 1 0 0 0,0-1 0 0 0,0 0 0 0 0,0 0 0 0 0,0 1 0 0 0,0-1 0 0 0,0 0-1 0 0,0 1 1 0 0,1-1 0 0 0,-1 1 0 0 0,0-1 0 0 0,1 1 0 0 0,-1-1 0 0 0,1 1 0 0 0,0 0 0 0 0,-1 0 60 0 0,37 6 376 0 0,-20-11-108 0 0,-1 0 0 0 0,1-1 0 0 0,-1-1 0 0 0,0 0 0 0 0,0-1 0 0 0,-1-1 0 0 0,1 0 0 0 0,-1-1 0 0 0,-1 0 1 0 0,0-1-1 0 0,0-1 0 0 0,3-4-268 0 0,-6 7 170 0 0,11-5-26 0 0,-2-2 0 0 0,0 0 0 0 0,-1-1-1 0 0,0-1 1 0 0,-1 0 0 0 0,-1-2 0 0 0,0 0 0 0 0,-2 0-1 0 0,0-1 1 0 0,-1-1 0 0 0,-1-1 0 0 0,0 1-1 0 0,-2-2 1 0 0,-1 0 0 0 0,-1 0 0 0 0,4-14-144 0 0,-9 25 243 0 0,-5 35-343 0 0,1-15 98 0 0,-1 86 24 0 0,4 1 0 0 0,4-1 0 0 0,4 0 0 0 0,5 0 0 0 0,13 41-22 0 0,-3-14 36 0 0,-6 2 0 0 0,1 103-36 0 0,-19-208-3 0 0,1-13 0 0 0,-1 1-1 0 0,0-1 0 0 0,0 1 0 0 0,0-1 0 0 0,-1 1 0 0 0,0-1 0 0 0,0 1 1 0 0,-1-1-1 0 0,1 1 0 0 0,-1-1 0 0 0,-1 1 0 0 0,1-1 0 0 0,-1 1 1 0 0,-1-1-1 0 0,1 0 0 0 0,-1 0 0 0 0,0 0 0 0 0,0-1 0 0 0,-1 1 1 0 0,1-1-1 0 0,-1 1 0 0 0,-1-1 0 0 0,1 0 0 0 0,-1-1 0 0 0,1 1 1 0 0,-1-1-1 0 0,-1 0 0 0 0,1 0 0 0 0,-1-1 0 0 0,-2 2 4 0 0,1-2 6 0 0,1-1-1 0 0,-1 0 0 0 0,0-1 1 0 0,0 1-1 0 0,0-1 0 0 0,0-1 1 0 0,0 1-1 0 0,0-1 1 0 0,0-1-1 0 0,0 1 0 0 0,0-1 1 0 0,0 0-1 0 0,0-1 0 0 0,0 0 1 0 0,1 0-1 0 0,-1 0 0 0 0,0-1 1 0 0,1 0-1 0 0,0 0 1 0 0,0 0-1 0 0,0-1 0 0 0,0 0 1 0 0,0 0-1 0 0,1-1 0 0 0,0 0 1 0 0,0 0-1 0 0,0 0 1 0 0,0 0-1 0 0,1-1 0 0 0,0 1 1 0 0,0-1-1 0 0,1 0 0 0 0,-1-1 1 0 0,1 1-1 0 0,0-2-5 0 0,-1-7-9 0 0,0 0 1 0 0,1-1-1 0 0,1 0 0 0 0,0 0 1 0 0,1 1-1 0 0,1-1 0 0 0,0 0 0 0 0,1 0 1 0 0,1 0-1 0 0,1 0 0 0 0,0 1 1 0 0,1-1-1 0 0,0 1 0 0 0,1 0 0 0 0,1 0 1 0 0,1 1-1 0 0,0-1 0 0 0,1 2 1 0 0,0-1-1 0 0,1 1 0 0 0,0 0 0 0 0,6-5 9 0 0,-4 5-507 0 0,1 0 0 0 0,1 1-1 0 0,-1 1 1 0 0,2 0-1 0 0,-1 0 1 0 0,2 1-1 0 0,-1 1 1 0 0,5-1 507 0 0,20-10-4989 0 0,-28 15 1469 0 0,4-3-7974 0 0</inkml:trace>
  <inkml:trace contextRef="#ctx0" brushRef="#br0" timeOffset="-116401.556">19599 9890 760 0 0,'0'0'2090'0'0,"0"0"-416"0"0,0 0 57 0 0,0 0 310 0 0,0 0 208 0 0,0 0-39 0 0,0 0-215 0 0,0 0-253 0 0,0 0-197 0 0,0 0-141 0 0,0 0-110 0 0,0 0-94 0 0,0 0-111 0 0,11 0 2591 0 0,-11-20-3059 0 0,-1 9-475 0 0,1 0-1 0 0,0 1 1 0 0,0-1 0 0 0,1 0-1 0 0,1 1 1 0 0,0-1 0 0 0,0 1-1 0 0,1 0 1 0 0,0-1 0 0 0,1 1 0 0 0,1-1-146 0 0,22-32 152 0 0,3 1 0 0 0,0 1 0 0 0,3 2 0 0 0,2 1 0 0 0,36-30-152 0 0,-67 63 6 0 0,0 0-1 0 0,1 1 1 0 0,0-1 0 0 0,0 1 0 0 0,0 0 0 0 0,0 1 0 0 0,1-1 0 0 0,-1 1-1 0 0,1 0 1 0 0,0 0 0 0 0,0 1 0 0 0,0 0 0 0 0,0 0 0 0 0,0 0 0 0 0,5 0-6 0 0,-10 28-44 0 0,-30 165 164 0 0,28-190-120 0 0,0 1 0 0 0,0-1 1 0 0,0 1-1 0 0,1-1 0 0 0,-1 1 1 0 0,1 0-1 0 0,-1 0 0 0 0,1-1 1 0 0,0 1-1 0 0,-1 0 1 0 0,1 0-1 0 0,0 0 0 0 0,0-1 1 0 0,0 1-1 0 0,0 0 0 0 0,1 0 1 0 0,-1-1-1 0 0,0 1 0 0 0,1 0 1 0 0,0 0-1 0 0,-1-1 0 0 0,1 1 1 0 0,0 0-1 0 0,-1-1 0 0 0,1 1 1 0 0,0-1-1 0 0,0 1 0 0 0,1-1 1 0 0,-1 0-1 0 0,0 1 0 0 0,0-1 1 0 0,1 0-1 0 0,-1 0 1 0 0,0 0-1 0 0,1 0 0 0 0,-1 0 1 0 0,1 0-1 0 0,0 0 0 0 0,-1 0 1 0 0,1-1-1 0 0,0 1 0 0 0,-1-1 1 0 0,1 1-1 0 0,0-1 0 0 0,0 1 1 0 0,-1-1-1 0 0,1 0 0 0 0,0 0 1 0 0,0 0-1 0 0,0 0 0 0 0,6-2 13 0 0,0 0 0 0 0,-1 0 0 0 0,1-1 0 0 0,-1 0 0 0 0,0 0-1 0 0,0 0 1 0 0,0-1 0 0 0,-1 0 0 0 0,1-1 0 0 0,-1 0 0 0 0,0 0 0 0 0,2-2-13 0 0,12-8 4 0 0,184-124 121 0 0,-134 101-156 0 0,-65 57-42 0 0,1 11 99 0 0,-2 1-1 0 0,-1-1 0 0 0,-1 0 1 0 0,-1 1-1 0 0,-3 28-25 0 0,0 10-82 0 0,2-60-71 0 0,6 37 48 0 0,22-39-3625 0 0,17-31-5473 0 0,-31 16 3052 0 0,-8 3-4497 0 0</inkml:trace>
  <inkml:trace contextRef="#ctx0" brushRef="#br0" timeOffset="-115973.576">20939 9434 9082 0 0,'0'0'2423'0'0,"0"0"-341"0"0,0 0-162 0 0,0 0-111 0 0,0 0-181 0 0,0 0-214 0 0,0 0-239 0 0,0 0-278 0 0,0 0-259 0 0,0 0-173 0 0,0 0-125 0 0,0 0-36 0 0,-9 5 18 0 0,-153 112 1466 0 0,144-103-1682 0 0,1 1 0 0 0,0 0 0 0 0,1 2 0 0 0,1 0 1 0 0,0 1-1 0 0,2 0 0 0 0,-4 6-106 0 0,16-21 0 0 0,-1-1 1 0 0,1 0-1 0 0,0 0 0 0 0,-1 1 1 0 0,1-1-1 0 0,0 0 1 0 0,1 1-1 0 0,-1-1 1 0 0,0 1-1 0 0,1 0 1 0 0,-1-1-1 0 0,1 1 0 0 0,0-1 1 0 0,0 1-1 0 0,0 0 1 0 0,0-1-1 0 0,0 1 1 0 0,1-1-1 0 0,-1 1 0 0 0,1-1 1 0 0,0 1-1 0 0,0-1 1 0 0,0 1-1 0 0,0-1 1 0 0,0 1-1 0 0,0-1 0 0 0,0 0 1 0 0,1 0-1 0 0,-1 0 1 0 0,1 0-1 0 0,1 1 0 0 0,13-1 57 0 0,1-2 0 0 0,0 0-1 0 0,0-1 1 0 0,-1-1 0 0 0,1 0 0 0 0,-1-2-1 0 0,1 1 1 0 0,-1-2 0 0 0,0 0 0 0 0,-1-1 0 0 0,1-1-1 0 0,-1 0 1 0 0,-1-1 0 0 0,1-1 0 0 0,-1 0-1 0 0,-1-1 1 0 0,0 0 0 0 0,5-6-57 0 0,-17 15 4 0 0,120-79 452 0 0,-120 81-454 0 0,0-1 0 0 0,0 1 1 0 0,0 0-1 0 0,0 0 0 0 0,1-1 1 0 0,-1 1-1 0 0,0 0 0 0 0,0 0 1 0 0,-1 1-1 0 0,1-1 0 0 0,0 0 1 0 0,0 0-1 0 0,0 0 0 0 0,-1 0 1 0 0,1 1-1 0 0,-1-1 0 0 0,1 0 0 0 0,-1 1 1 0 0,1-1-1 0 0,-1 0 0 0 0,0 1 1 0 0,1-1-1 0 0,-1 1 0 0 0,0-1 1 0 0,0 0-1 0 0,0 1 0 0 0,0-1 1 0 0,-1 1-1 0 0,1-1 0 0 0,0 0 1 0 0,0 1-1 0 0,-1 0-2 0 0,1 6 14 0 0,11 113-165 0 0,-10-119 56 0 0,0 0-1 0 0,-1 0 1 0 0,1 0-1 0 0,0 1 1 0 0,0-1 0 0 0,1 0-1 0 0,-1 0 1 0 0,0-1-1 0 0,1 1 1 0 0,-1 0-1 0 0,1 0 1 0 0,-1-1 0 0 0,1 1-1 0 0,0 0 1 0 0,0-1-1 0 0,-1 0 1 0 0,1 1 0 0 0,0-1-1 0 0,0 0 1 0 0,1 0-1 0 0,-1 0 1 0 0,0-1-1 0 0,0 1 1 0 0,0 0 0 0 0,1-1-1 0 0,-1 1 1 0 0,0-1-1 0 0,0 0 1 0 0,1 0-1 0 0,-1 0 1 0 0,0 0 0 0 0,1 0-1 0 0,-1 0 1 0 0,0-1-1 0 0,1 1 1 0 0,0-1 95 0 0,40-14-5356 0 0,-6-5-4634 0 0,-25 13 309 0 0</inkml:trace>
  <inkml:trace contextRef="#ctx0" brushRef="#br0" timeOffset="-115583.822">21613 9412 10154 0 0,'0'0'4162'0'0,"0"0"-1684"0"0,0 0-764 0 0,0 0-136 0 0,0 0-99 0 0,0 0-191 0 0,0 0-273 0 0,0 0-282 0 0,0 0-211 0 0,0 0-122 0 0,0 0-69 0 0,0 0-43 0 0,0 0-19 0 0,-15 3-46 0 0,-47 11-33 0 0,-8 27 352 0 0,68-40-535 0 0,0-1 0 0 0,0 1 0 0 0,0 0 0 0 0,1-1 1 0 0,-1 1-1 0 0,0 0 0 0 0,1 0 0 0 0,-1 0 0 0 0,1 0 0 0 0,-1 1 0 0 0,1-1 0 0 0,-1 0 1 0 0,1 1-1 0 0,0-1 0 0 0,0 0 0 0 0,-1 1 0 0 0,1 0 0 0 0,0-1 0 0 0,0 1 0 0 0,1 0 1 0 0,-1-1-1 0 0,0 1 0 0 0,1 0 0 0 0,-1 0 0 0 0,1-1 0 0 0,-1 1 0 0 0,1 0 1 0 0,0 0-1 0 0,0 0 0 0 0,0 0 0 0 0,0 0 0 0 0,0 0 0 0 0,0 0 0 0 0,0-1 0 0 0,1 1 1 0 0,-1 0-1 0 0,1 0 0 0 0,-1 0 0 0 0,1-1 0 0 0,0 1 0 0 0,0 0 0 0 0,-1 0 1 0 0,2 0-8 0 0,4 0 31 0 0,-1 1 0 0 0,1 0 0 0 0,-1 1 0 0 0,0 0 0 0 0,1-1 0 0 0,-2 1 0 0 0,1 1 0 0 0,0-1 0 0 0,-1 1 0 0 0,0 0 0 0 0,0 0 0 0 0,0 0 0 0 0,-1 0 0 0 0,1 1 0 0 0,-2 0 0 0 0,1-1 0 0 0,0 1 0 0 0,-1 0 0 0 0,0 0 0 0 0,0 0 0 0 0,-1 1 0 0 0,0-1 0 0 0,0 0 0 0 0,0 1 0 0 0,-1-1 0 0 0,0 0 0 0 0,0 1 0 0 0,-1-1 0 0 0,0 0 0 0 0,0 1 0 0 0,0-1 0 0 0,-1 0 0 0 0,0 0 0 0 0,0 0 0 0 0,0 0 0 0 0,-1 0 0 0 0,0 0 0 0 0,0-1 0 0 0,0 1 0 0 0,-1-1-31 0 0,0 0-29 0 0,-1 1 1 0 0,0-1-1 0 0,0-1 1 0 0,0 1-1 0 0,-1-1 1 0 0,0 0-1 0 0,0 0 1 0 0,0 0-1 0 0,0-1 1 0 0,0 0-1 0 0,0 0 1 0 0,-1-1-1 0 0,0 0 0 0 0,1 0 1 0 0,-1 0-1 0 0,0-1 1 0 0,0 0-1 0 0,0 0 1 0 0,0-1-1 0 0,0 0 1 0 0,0 0-1 0 0,0-1 1 0 0,-3 0 28 0 0,-9-12-2186 0 0,15 7-1642 0 0,2 0-4221 0 0,2 6-3384 0 0</inkml:trace>
  <inkml:trace contextRef="#ctx0" brushRef="#br0" timeOffset="-115182.137">22095 9331 13155 0 0,'0'0'1892'0'0,"0"0"-234"0"0,0 0 90 0 0,0 0 38 0 0,0 0-199 0 0,0 0-343 0 0,0 0-393 0 0,0 0-300 0 0,0 0-147 0 0,0 0-51 0 0,0 0 21 0 0,0 0-11 0 0,0 0-42 0 0,-18 12-50 0 0,-113 90 504 0 0,130-102-773 0 0,0 1 0 0 0,1-1 1 0 0,-1 1-1 0 0,0-1 1 0 0,1 1-1 0 0,-1-1 0 0 0,0 1 1 0 0,1 0-1 0 0,-1-1 1 0 0,0 1-1 0 0,1 0 0 0 0,-1-1 1 0 0,1 1-1 0 0,0 0 1 0 0,-1 0-1 0 0,1 0 1 0 0,0-1-1 0 0,-1 1 0 0 0,1 0 1 0 0,0 0-1 0 0,0 0 1 0 0,0 0-1 0 0,-1 0 0 0 0,1 0 1 0 0,0 0-1 0 0,0-1 1 0 0,1 1-1 0 0,-1 0 0 0 0,0 0 1 0 0,0 0-1 0 0,0 0 1 0 0,1 0-1 0 0,-1 0 1 0 0,0-1-1 0 0,1 1 0 0 0,-1 0 1 0 0,0 0-1 0 0,1-1 1 0 0,-1 1-1 0 0,1 0 0 0 0,-1 0 1 0 0,1-1-1 0 0,0 1 1 0 0,-1 0-1 0 0,1-1 0 0 0,0 1 1 0 0,-1-1-1 0 0,2 1-2 0 0,45 16 66 0 0,-29-12-29 0 0,-13-4-23 0 0,-1 0 0 0 0,1 1 0 0 0,-1 0 0 0 0,1 0 0 0 0,-1 0 0 0 0,0 0 0 0 0,0 1 0 0 0,0-1 0 0 0,0 1 0 0 0,0 0-1 0 0,-1 0 1 0 0,1 1 0 0 0,-1-1 0 0 0,0 1 0 0 0,0 0 0 0 0,0-1 0 0 0,-1 1 0 0 0,1 0 0 0 0,-1 1 0 0 0,0-1 0 0 0,0 0 0 0 0,0 1 0 0 0,-1-1 0 0 0,1 1 0 0 0,-1 0-1 0 0,0-1 1 0 0,-1 1 0 0 0,1 0 0 0 0,-1 1-14 0 0,0 4 61 0 0,0-1-1 0 0,0 0 1 0 0,-1 0-1 0 0,-1 1 0 0 0,1-1 1 0 0,-1 0-1 0 0,-1 0 1 0 0,0 0-1 0 0,0-1 1 0 0,-1 1-1 0 0,0-1 0 0 0,0 0 1 0 0,-1 0-1 0 0,0 0 1 0 0,-1 0-1 0 0,1-1-60 0 0,-64 57 1189 0 0,27-50-3943 0 0,21-18-2420 0 0,0-8-3659 0 0,16 5-3549 0 0</inkml:trace>
  <inkml:trace contextRef="#ctx0" brushRef="#br0" timeOffset="-110537.203">334 10266 8018 0 0,'0'0'1685'0'0,"0"0"-108"0"0,0 0-38 0 0,0 0 5 0 0,0 0 12 0 0,0 0-117 0 0,0 0-234 0 0,0 0-212 0 0,0 0-191 0 0,0 0-166 0 0,0 0-88 0 0,-3-3-80 0 0,-8-7-63 0 0,8 8-43 0 0,3 2-59 0 0,-4 15 746 0 0,-45 192 533 0 0,44-167-1421 0 0,2-25-108 0 0,1 0-1 0 0,1 0 0 0 0,0-1 0 0 0,0 1 1 0 0,2 0-1 0 0,0 0 0 0 0,0 0 0 0 0,2-1 1 0 0,0 1-1 0 0,0-1 0 0 0,6 14-52 0 0,-8-25 27 0 0,1 0 1 0 0,0 0-1 0 0,0 1 1 0 0,0-1-1 0 0,0 0 0 0 0,0-1 1 0 0,0 1-1 0 0,1 0 1 0 0,-1-1-1 0 0,1 1 0 0 0,0-1 1 0 0,0 0-1 0 0,0 0 1 0 0,0 0-1 0 0,0 0 0 0 0,0 0 1 0 0,1-1-1 0 0,-1 1 1 0 0,0-1-1 0 0,1 0 0 0 0,-1 0 1 0 0,1-1-1 0 0,0 1 1 0 0,-1 0-1 0 0,1-1 1 0 0,-1 0-1 0 0,1 0 0 0 0,0 0 1 0 0,-1-1-1 0 0,1 1 1 0 0,0-1-1 0 0,-1 0 0 0 0,1 0 1 0 0,-1 0-1 0 0,0 0 1 0 0,1-1-1 0 0,-1 1 0 0 0,0-1 1 0 0,0 0-1 0 0,1 0-27 0 0,30-26 200 0 0,-2-2-1 0 0,0-1 0 0 0,-2-2 1 0 0,12-18-200 0 0,6-6 34 0 0,-47 57-36 0 0,-1-1-1 0 0,0 1 1 0 0,0-1-1 0 0,1 1 1 0 0,-1 0-1 0 0,1-1 1 0 0,-1 1-1 0 0,0 0 1 0 0,1-1-1 0 0,-1 1 1 0 0,1 0-1 0 0,-1 0 1 0 0,0-1-1 0 0,1 1 1 0 0,-1 0-1 0 0,1 0 1 0 0,-1 0-1 0 0,1 0 0 0 0,-1 0 1 0 0,1-1-1 0 0,-1 1 1 0 0,1 0-1 0 0,-1 0 1 0 0,1 0-1 0 0,-1 0 1 0 0,1 1-1 0 0,-1-1 1 0 0,1 0-1 0 0,-1 0 1 0 0,1 0-1 0 0,-1 0 1 0 0,1 0-1 0 0,-1 1 1 0 0,1-1-1 0 0,-1 0 1 0 0,1 0-1 0 0,-1 1 1 0 0,0-1-1 0 0,1 0 1 0 0,-1 1-1 0 0,0-1 1 0 0,1 0-1 0 0,-1 1 0 0 0,0-1 1 0 0,1 0-1 0 0,-1 1 1 0 0,0-1-1 0 0,0 1 1 0 0,1-1-1 0 0,-1 1 1 0 0,0-1-1 0 0,0 1 1 0 0,0-1-1 0 0,0 1 1 0 0,1-1-1 0 0,-1 1 1 0 0,0-1-1 0 0,0 1 1 0 0,0-1-1 0 0,0 1 1 0 0,0-1-1 0 0,0 1 1 0 0,-1-1-1 0 0,1 1 1 0 0,0-1-1 0 0,0 1 0 0 0,0-1 1 0 0,0 1-1 0 0,-1-1 3 0 0,3 7 36 0 0,6 18-19 0 0,51 120 17 0 0,-56-140-28 0 0,1 1 1 0 0,0-1-1 0 0,0 0 1 0 0,0 0-1 0 0,1-1 1 0 0,-1 1-1 0 0,1-1 1 0 0,0 0-1 0 0,0-1 1 0 0,1 1 0 0 0,-1-1-1 0 0,1 0 1 0 0,0 0-1 0 0,0 0 1 0 0,0-1-1 0 0,0 0 1 0 0,0 0-1 0 0,0-1 1 0 0,0 0-1 0 0,1 0 1 0 0,-1 0 0 0 0,1-1-1 0 0,0 0-6 0 0,-1 0 48 0 0,0 0-1 0 0,0 0 1 0 0,0 0 0 0 0,0-1-1 0 0,0 0 1 0 0,0-1-1 0 0,0 1 1 0 0,-1-1 0 0 0,1 0-1 0 0,0 0 1 0 0,-1-1-1 0 0,1 0 1 0 0,-1 0 0 0 0,0 0-1 0 0,0-1 1 0 0,0 1-1 0 0,-1-1 1 0 0,1 0 0 0 0,-1-1-1 0 0,1 0-47 0 0,10-12 138 0 0,0-1 0 0 0,-1 0 0 0 0,0-1 0 0 0,-2-1 0 0 0,0 0 0 0 0,-2-1 0 0 0,0 0 1 0 0,-1 0-1 0 0,-1-1 0 0 0,3-16-138 0 0,-9-14-346 0 0,-3 79-5057 0 0,-1-8 1348 0 0,2-6-2902 0 0,0-6-4364 0 0</inkml:trace>
  <inkml:trace contextRef="#ctx0" brushRef="#br0" timeOffset="-110285.483">1600 10512 14539 0 0,'0'0'1676'0'0,"0"0"-713"0"0,0 0-86 0 0,0 0 316 0 0,0 0 245 0 0,0 0 1 0 0,0 0-242 0 0,0 0-284 0 0,0 0-216 0 0,0 0-153 0 0,0 0-101 0 0,0 0-60 0 0,4 26-82 0 0,9 77-69 0 0,-11-95-220 0 0,0-1 0 0 0,-1 0 0 0 0,0 1 0 0 0,0-1 1 0 0,-1 1-1 0 0,0-1 0 0 0,0 1 0 0 0,-1-1 0 0 0,0 1 0 0 0,0-1 0 0 0,-1 0 0 0 0,0 1 0 0 0,0-1 0 0 0,-1 0 0 0 0,0 0-12 0 0,1-4-162 0 0,-8 15-2387 0 0,1-10-6273 0 0,7-7-2684 0 0</inkml:trace>
  <inkml:trace contextRef="#ctx0" brushRef="#br0" timeOffset="-110137.971">1514 10030 8978 0 0,'0'0'-664'0'0,"0"0"-1009"0"0,0 0-711 0 0,0 0-1873 0 0</inkml:trace>
  <inkml:trace contextRef="#ctx0" brushRef="#br0" timeOffset="-109769.376">2000 9883 17980 0 0,'0'0'732'0'0,"0"0"-229"0"0,0 0 14 0 0,0 0 171 0 0,0 0 167 0 0,0 0 32 0 0,0 0-120 0 0,0 0-134 0 0,0 0-142 0 0,0 0-100 0 0,0 0-55 0 0,0 0-19 0 0,0 0-23 0 0,17 26-34 0 0,53 81-24 0 0,-35-26 186 0 0,-32-60-317 0 0,6 28 133 0 0,-3 1 1 0 0,-3-1 0 0 0,-1 1 0 0 0,-2 0-1 0 0,-3-1 1 0 0,-3 15-239 0 0,-13 50 264 0 0,10-34 339 0 0,6-48-1446 0 0,1-18-3925 0 0,-2-40-2304 0 0,0 15-1576 0 0,1 3 1266 0 0</inkml:trace>
  <inkml:trace contextRef="#ctx0" brushRef="#br0" timeOffset="-109537.556">1825 10343 9946 0 0,'0'0'3087'0'0,"0"0"-1083"0"0,0 0-477 0 0,0 0-80 0 0,0 0-137 0 0,0 0-211 0 0,0 0-281 0 0,0 0-279 0 0,0 0-93 0 0,0 0 47 0 0,0 0 71 0 0,0 0 13 0 0,0 0-51 0 0,16 1-57 0 0,120 0 558 0 0,48-40-578 0 0,-24-12-2626 0 0,-109 30-1989 0 0,-1-2-4359 0 0,-34 15-2527 0 0</inkml:trace>
  <inkml:trace contextRef="#ctx0" brushRef="#br0" timeOffset="-109137.576">2668 9883 16035 0 0,'0'0'913'0'0,"0"0"-32"0"0,0 0 150 0 0,0 0 171 0 0,0 0 33 0 0,0 0-181 0 0,0 0-231 0 0,-8 35-124 0 0,-28 115-104 0 0,-21 120 1201 0 0,56-264-1776 0 0,-4 20 52 0 0,1 0 0 0 0,1 1 1 0 0,1-1-1 0 0,2 1 0 0 0,0-1 0 0 0,2 1 1 0 0,3 15-73 0 0,-5-39 7 0 0,1-1 0 0 0,-1 0 1 0 0,1 1-1 0 0,-1-1 0 0 0,1 0 0 0 0,0 0 1 0 0,0 1-1 0 0,0-1 0 0 0,0 0 0 0 0,0 0 1 0 0,1 0-1 0 0,-1 0 0 0 0,0 0 0 0 0,1-1 1 0 0,0 1-1 0 0,-1 0 0 0 0,1-1 0 0 0,0 1 1 0 0,0-1-1 0 0,0 1 0 0 0,0-1 1 0 0,0 0-1 0 0,0 0 0 0 0,0 0 0 0 0,0 0 1 0 0,1 0-1 0 0,-1-1 0 0 0,0 1 0 0 0,0-1 1 0 0,1 1-1 0 0,-1-1 0 0 0,0 0 0 0 0,1 0 1 0 0,-1 0-1 0 0,1 0 0 0 0,-1 0 0 0 0,0 0 1 0 0,1-1-1 0 0,-1 1 0 0 0,0-1 1 0 0,0 0-1 0 0,1 0 0 0 0,-1 0 0 0 0,0 0 1 0 0,0 0-1 0 0,0 0 0 0 0,1-1-7 0 0,185-140 699 0 0,-186 142-689 0 0,0 0 0 0 0,-1 1-1 0 0,1-1 1 0 0,0 1 0 0 0,0 0 0 0 0,-1-1-1 0 0,1 1 1 0 0,0 0 0 0 0,-1 0 0 0 0,1 0 0 0 0,0 0-1 0 0,-1 0 1 0 0,0 1 0 0 0,1-1 0 0 0,-1 0 0 0 0,0 1-1 0 0,1-1 1 0 0,-1 1 0 0 0,0-1 0 0 0,0 1 0 0 0,0-1-1 0 0,-1 1 1 0 0,1 0 0 0 0,0-1 0 0 0,0 1-1 0 0,-1 0 1 0 0,1 0 0 0 0,-1 0 0 0 0,0-1 0 0 0,0 1-1 0 0,1 0 1 0 0,-1 0 0 0 0,0 0 0 0 0,-1 0 0 0 0,1 0-1 0 0,0 0 1 0 0,0-1 0 0 0,-1 1 0 0 0,0 1-10 0 0,4 10 87 0 0,-3-12-81 0 0,1 6 12 0 0,0 0 0 0 0,0 0 1 0 0,1 0-1 0 0,-1-1 0 0 0,2 1 0 0 0,-1 0 1 0 0,1-1-1 0 0,0 0 0 0 0,0 1 1 0 0,1-1-1 0 0,-1 0 0 0 0,1-1 1 0 0,1 1-1 0 0,-1-1 0 0 0,1 0 0 0 0,0 0 1 0 0,0 0-1 0 0,1-1 0 0 0,-1 1 1 0 0,1-1-1 0 0,1 0-18 0 0,37-5-766 0 0,-31-6-3267 0 0,-4-2-5659 0 0,-7 5-2113 0 0</inkml:trace>
  <inkml:trace contextRef="#ctx0" brushRef="#br0" timeOffset="-108380.576">1486 10019 1616 0 0,'0'0'1635'0'0,"0"0"-289"0"0,0 0 192 0 0,0 0 345 0 0,0 0 137 0 0,0 0-9 0 0,0 0-226 0 0,0 0-348 0 0,0 0-276 0 0,0 0-213 0 0,0 0-136 0 0,0 0-45 0 0,0 0-32 0 0,2-7-43 0 0,2-20-62 0 0,-2 21-68 0 0,-2 6-66 0 0,0 0-60 0 0,0 0-50 0 0,-8 11 567 0 0,-38 36-362 0 0,72-63 1133 0 0,9-18-1268 0 0,-57 40 166 0 0,13 13-4066 0 0,9-8-2686 0 0,0-8 678 0 0,0 1-6204 0 0</inkml:trace>
  <inkml:trace contextRef="#ctx0" brushRef="#br0" timeOffset="-107446.686">4380 10465 3409 0 0,'0'0'2223'0'0,"0"0"-388"0"0,0 0 60 0 0,0 0 172 0 0,0 0 60 0 0,0 0-105 0 0,0 0-298 0 0,0 0-313 0 0,0 0-253 0 0,0 0-183 0 0,0 0-131 0 0,0 0-76 0 0,-13-15-68 0 0,-44-41-80 0 0,21 41 212 0 0,30 16-649 0 0,-9 1-12 0 0,0 0 0 0 0,0 2-1 0 0,0 0 1 0 0,1 0 0 0 0,-1 1 0 0 0,1 1-1 0 0,0 0 1 0 0,1 1 0 0 0,0 1-1 0 0,-10 7-170 0 0,3-2 128 0 0,0 1 0 0 0,1 1 0 0 0,0 1 0 0 0,2 1-1 0 0,0 0 1 0 0,-12 16-128 0 0,25-27 20 0 0,-1 0 0 0 0,1 0-1 0 0,0 0 1 0 0,0 1 0 0 0,1 0 0 0 0,-1 0-1 0 0,2 0 1 0 0,-1 0 0 0 0,1 1-1 0 0,0-1 1 0 0,0 0 0 0 0,1 1 0 0 0,0-1-1 0 0,1 1 1 0 0,0 0 0 0 0,0-1-1 0 0,0 1 1 0 0,1 0 0 0 0,1 3-20 0 0,0-8 48 0 0,1 0-1 0 0,0-1 1 0 0,0 1-1 0 0,0-1 1 0 0,1 0 0 0 0,-1 0-1 0 0,0 0 1 0 0,1 0 0 0 0,-1-1-1 0 0,1 0 1 0 0,0 1 0 0 0,-1-1-1 0 0,1 0 1 0 0,0-1-1 0 0,0 1 1 0 0,0-1 0 0 0,0 1-1 0 0,-1-1 1 0 0,1-1 0 0 0,0 1-1 0 0,0 0 1 0 0,0-1 0 0 0,0 0-1 0 0,-1 0 1 0 0,1 0-1 0 0,0 0 1 0 0,-1 0 0 0 0,1-1-1 0 0,-1 0 1 0 0,1 0 0 0 0,-1 0-1 0 0,3-2-47 0 0,269-218 1187 0 0,-271 219-1186 0 0,0 1 1 0 0,0-1-1 0 0,0 1 0 0 0,0 0 1 0 0,0 0-1 0 0,0 1 0 0 0,1-1 1 0 0,-1 1-1 0 0,0 0 0 0 0,1 0 1 0 0,-1 0-1 0 0,1 1 0 0 0,0-1 1 0 0,-1 1-1 0 0,1 0 0 0 0,-1 0 1 0 0,1 1-1 0 0,-1 0 0 0 0,1 0 1 0 0,-1 0-1 0 0,1 0 0 0 0,-1 0 1 0 0,0 1-1 0 0,1 0 1 0 0,-1 0-1 0 0,0 0 0 0 0,0 0 1 0 0,-1 1-1 0 0,1 0 0 0 0,0-1 1 0 0,-1 2-1 0 0,3 1-1 0 0,29 30-12 0 0,68 50 6 0 0,-96-79-2065 0 0,-5-3-2266 0 0,1 7-9567 0 0,-1-6 3838 0 0</inkml:trace>
  <inkml:trace contextRef="#ctx0" brushRef="#br0" timeOffset="-106949.455">4772 10752 11955 0 0,'0'0'2148'0'0,"0"0"-258"0"0,0 0-154 0 0,0 0-129 0 0,0 0-180 0 0,0 0-140 0 0,0 0-207 0 0,0 0-268 0 0,0 0-198 0 0,0 0-146 0 0,0 0-69 0 0,0 0 24 0 0,0 0 6 0 0,6-22-18 0 0,18-72-41 0 0,26-3 528 0 0,80-105-173 0 0,-115 187-727 0 0,-15 14-18 0 0,0 1-27 0 0,0 0-32 0 0,0 9-161 0 0,-19 173 172 0 0,19-179 77 0 0,-1 1-1 0 0,1 0 0 0 0,-1 0 0 0 0,1-1 0 0 0,0 1 0 0 0,0 0 0 0 0,1-1 1 0 0,-1 1-1 0 0,1 0 0 0 0,0 0 0 0 0,0-1 0 0 0,0 1 0 0 0,0-1 1 0 0,1 1-1 0 0,-1-1 0 0 0,1 0 0 0 0,0 1 0 0 0,0-1 0 0 0,0 0 0 0 0,0 0 1 0 0,1-1-1 0 0,-1 1 0 0 0,1 0 0 0 0,0-1 0 0 0,0 1 0 0 0,0-1 1 0 0,0 0-1 0 0,0 0 0 0 0,0 0 0 0 0,1 0 0 0 0,-1-1 0 0 0,0 1 0 0 0,1-1 1 0 0,0 0-1 0 0,2 0-8 0 0,5-3 76 0 0,1-1 0 0 0,-1 0 1 0 0,0-1-1 0 0,-1 0 0 0 0,1-1 1 0 0,-1 0-1 0 0,0-1 0 0 0,0 0 1 0 0,0-1-1 0 0,-1 0 1 0 0,0 0-1 0 0,0-1 0 0 0,-1 0 1 0 0,0 0-1 0 0,-1-1 0 0 0,1 0 1 0 0,-1-2-77 0 0,25-23 121 0 0,35-47-23 0 0,-66 80-46 0 0,13-14-1032 0 0,16 20-5262 0 0,-12 7-2984 0 0,-17-11 7764 0 0,5 4-10226 0 0</inkml:trace>
  <inkml:trace contextRef="#ctx0" brushRef="#br0" timeOffset="-106446.56">5746 10417 10810 0 0,'0'0'2977'0'0,"0"0"-454"0"0,0 0-420 0 0,0 0-313 0 0,0 0-334 0 0,0 0-327 0 0,0 0-255 0 0,0 0-179 0 0,0 0-108 0 0,0 0-76 0 0,0 0-50 0 0,-33 9-50 0 0,-103 34-47 0 0,66-2 113 0 0,61-31-373 0 0,0-1-74 0 0,2 1 1 0 0,-1-1-1 0 0,2 1 0 0 0,-1 1 0 0 0,1-1 0 0 0,1 1 0 0 0,0 0 0 0 0,0 0 0 0 0,1 0 0 0 0,0 1 0 0 0,1 0 0 0 0,1 0 0 0 0,0-1 0 0 0,0 1 0 0 0,1 1 0 0 0,1-1 0 0 0,0 0 0 0 0,0 2-30 0 0,1-11 11 0 0,-1-1 0 0 0,0 1 0 0 0,1 0 0 0 0,-1 0 0 0 0,1-1 0 0 0,0 1 1 0 0,0 0-1 0 0,0-1 0 0 0,0 1 0 0 0,0-1 0 0 0,1 1 0 0 0,-1-1 0 0 0,1 0 1 0 0,0 0-1 0 0,0 1 0 0 0,-1-1 0 0 0,1 0 0 0 0,1 0 0 0 0,-1-1 0 0 0,0 1 0 0 0,0 0 1 0 0,1-1-1 0 0,-1 1 0 0 0,1-1 0 0 0,-1 0 0 0 0,1 0 0 0 0,-1 0 0 0 0,1 0 1 0 0,0 0-1 0 0,-1-1 0 0 0,1 1 0 0 0,0-1 0 0 0,0 0 0 0 0,0 0 0 0 0,-1 0 1 0 0,3 0-13 0 0,101-23 788 0 0,-82 8-669 0 0,-1-1 0 0 0,-1-1 1 0 0,0-1-1 0 0,-1 0 1 0 0,0-2-1 0 0,0-2-118 0 0,95-108 235 0 0,-116 129-235 0 0,0 0-1 0 0,1 0 1 0 0,-1 1-1 0 0,0-1 1 0 0,1 0-1 0 0,-1 0 1 0 0,1 0-1 0 0,-1 1 1 0 0,1-1-1 0 0,0 0 1 0 0,-1 1-1 0 0,1-1 1 0 0,-1 0-1 0 0,1 1 1 0 0,0-1-1 0 0,0 1 1 0 0,-1-1-1 0 0,1 1 1 0 0,0-1-1 0 0,0 1 1 0 0,0 0-1 0 0,0-1 1 0 0,0 1-1 0 0,-1 0 1 0 0,1-1-1 0 0,0 1 1 0 0,0 0-1 0 0,0 0 1 0 0,0 0-1 0 0,0 0 1 0 0,0 0-1 0 0,0 0 1 0 0,0 0-1 0 0,0 1 1 0 0,-1-1-1 0 0,1 0 1 0 0,0 0-1 0 0,0 1 1 0 0,0-1-1 0 0,0 0 1 0 0,0 1-1 0 0,-1-1 1 0 0,1 1-1 0 0,0-1 1 0 0,0 1-1 0 0,-1-1 1 0 0,1 1-1 0 0,0 0 1 0 0,-1-1-1 0 0,1 1 1 0 0,-1 0-1 0 0,1 0 1 0 0,-1-1-1 0 0,1 1 1 0 0,-1 0-1 0 0,1 0 1 0 0,8 29 2 0 0,-1 0 1 0 0,-2 0-1 0 0,-1 1 0 0 0,-1 0 0 0 0,-1 0 1 0 0,-2 0-1 0 0,-2 0 0 0 0,-1 11-2 0 0,1 16-14 0 0,2 80-16 0 0,2-10-126 0 0,-6 0 1 0 0,-18 111 155 0 0,20-228-2 0 0,0 1 0 0 0,-1-1 1 0 0,-1 0-1 0 0,0 0 0 0 0,0 0 1 0 0,-1-1-1 0 0,0 1 0 0 0,-1-1 1 0 0,0 0-1 0 0,-1 0 0 0 0,0-1 1 0 0,-1 1 1 0 0,6-9 1 0 0,1 0 0 0 0,-1-1 0 0 0,0 1 0 0 0,1 0 0 0 0,-1-1 0 0 0,0 1 0 0 0,0 0 0 0 0,0-1 0 0 0,1 1 0 0 0,-1-1 0 0 0,0 1 0 0 0,0-1 0 0 0,0 0 0 0 0,0 1 0 0 0,0-1 0 0 0,0 0 0 0 0,0 0 0 0 0,0 0 0 0 0,0 1 0 0 0,0-1 0 0 0,0 0 0 0 0,0 0 0 0 0,0 0 0 0 0,0-1 0 0 0,0 1 0 0 0,0 0 0 0 0,0 0 0 0 0,0 0 0 0 0,0-1 0 0 0,0 1 0 0 0,0-1 0 0 0,0 1 0 0 0,0-1 0 0 0,1 1 0 0 0,-1-1 0 0 0,0 1 0 0 0,0-1 0 0 0,0 0 0 0 0,1 1 0 0 0,-1-1 0 0 0,0 0 0 0 0,1 0 0 0 0,-1 1 0 0 0,1-1 0 0 0,-1 0 0 0 0,0 0-1 0 0,-22-44-17 0 0,13 2-31 0 0,1 0-1 0 0,2-1 1 0 0,3 0-1 0 0,1 0 1 0 0,2 0-1 0 0,3-13 49 0 0,-2 24-101 0 0,0 11-163 0 0,1 0 0 0 0,1 1 0 0 0,1-1 0 0 0,1 0 0 0 0,0 1 0 0 0,2 0 0 0 0,1 0 0 0 0,1-1 264 0 0,32-53-9935 0 0,-33 63-1774 0 0</inkml:trace>
  <inkml:trace contextRef="#ctx0" brushRef="#br0" timeOffset="-106182.382">6343 10509 16716 0 0,'0'0'1876'0'0,"0"0"-513"0"0,0 0-328 0 0,0 0-131 0 0,0 0-109 0 0,0 0-54 0 0,0 0-85 0 0,0 0-125 0 0,0 0-113 0 0,0 0-72 0 0,0 0-51 0 0,0 0-49 0 0,-15 33-33 0 0,-40 102-33 0 0,48-85-19 0 0,10-45-109 0 0,0-1-1 0 0,0 1 0 0 0,0 0 0 0 0,1-1 1 0 0,-1 0-1 0 0,1 0 0 0 0,0 0 1 0 0,0 0-1 0 0,1 0 0 0 0,-1-1 1 0 0,1 0-1 0 0,0 0 0 0 0,0 0 0 0 0,0-1 1 0 0,0 1-1 0 0,0-1 0 0 0,0 0 1 0 0,1-1-1 0 0,-1 1 0 0 0,1-1 0 0 0,-1 0 1 0 0,1-1-1 0 0,-1 1 0 0 0,1-1 1 0 0,0 0-1 0 0,-1-1 0 0 0,1 1 0 0 0,0-1 1 0 0,-1 0-1 0 0,1 0 0 0 0,0-1-51 0 0,10-2 116 0 0,-1-1-1 0 0,0 0 1 0 0,0-1-1 0 0,0 0 1 0 0,-1-1-1 0 0,0-1 1 0 0,0 0-1 0 0,-1-1 0 0 0,0-1 1 0 0,6-5-116 0 0,46-63 7 0 0,-50 43-947 0 0,-13 19-8333 0 0,-2 16-2909 0 0</inkml:trace>
  <inkml:trace contextRef="#ctx0" brushRef="#br0" timeOffset="-105532.645">7162 10192 8874 0 0,'0'0'3850'0'0,"0"0"-1549"0"0,0 0-590 0 0,0 0-110 0 0,0 0-84 0 0,0 0-161 0 0,0 0-193 0 0,0 0-291 0 0,0 0-245 0 0,0 0-183 0 0,0 0-136 0 0,0 0-55 0 0,-4 0-31 0 0,4 0-201 0 0,-1 0 1 0 0,0 0 0 0 0,0 0 0 0 0,1 0-1 0 0,-1 1 1 0 0,0-1 0 0 0,0 0 0 0 0,1 0-1 0 0,-1 1 1 0 0,0-1 0 0 0,1 0-1 0 0,-1 1 1 0 0,0-1 0 0 0,1 1 0 0 0,-1-1-1 0 0,0 1 1 0 0,1-1 0 0 0,-1 1-1 0 0,1-1 1 0 0,-1 1 0 0 0,1-1 0 0 0,0 1-1 0 0,-1 0 1 0 0,1-1 0 0 0,-1 1 0 0 0,1 0-1 0 0,0 0 1 0 0,0-1 0 0 0,-1 1-1 0 0,1 0 1 0 0,0-1 0 0 0,0 1 0 0 0,0 0-1 0 0,0 0 1 0 0,0 0 0 0 0,0-1 0 0 0,0 1-1 0 0,0 0 1 0 0,0 0 0 0 0,0-1-1 0 0,0 1 1 0 0,0 0 0 0 0,1 0 0 0 0,-1-1-1 0 0,0 1 1 0 0,1 0 0 0 0,-1-1 0 0 0,0 1-1 0 0,1 0-21 0 0,0 8 99 0 0,0 37 191 0 0,-1 1 0 0 0,-3-1 0 0 0,-2 0 0 0 0,-2 0 0 0 0,-1 0 0 0 0,-7 13-290 0 0,-18 112-20 0 0,28-67-1470 0 0,6-102 1236 0 0,1-1 0 0 0,-1 1 0 0 0,1-1 0 0 0,0 0 0 0 0,0 0 0 0 0,-1 0 0 0 0,1 1 0 0 0,0-2 0 0 0,0 1 0 0 0,0 0 0 0 0,0 0 0 0 0,0-1 0 0 0,0 1 0 0 0,1-1 0 0 0,-1 1 0 0 0,0-1 0 0 0,0 0 0 0 0,0 0 0 0 0,0 0 0 0 0,0 0 0 0 0,1 0 0 0 0,-1-1 0 0 0,0 1 0 0 0,0-1 0 0 0,0 1 0 0 0,0-1 0 0 0,0 0 0 0 0,0 0 0 0 0,0 1 0 0 0,0-1 0 0 0,0-1 0 0 0,-1 1 0 0 0,1 0 0 0 0,1-1 254 0 0,15-9-4960 0 0,-2 3-5015 0 0</inkml:trace>
  <inkml:trace contextRef="#ctx0" brushRef="#br0" timeOffset="-104804.42">7826 10280 10946 0 0,'0'0'1427'0'0,"0"0"-81"0"0,0 0 5 0 0,0 0 51 0 0,0 0 6 0 0,0 0-100 0 0,0 0-146 0 0,0 0-175 0 0,0 0-166 0 0,0 0-137 0 0,-35 28-110 0 0,-113 88-78 0 0,52-27 369 0 0,84-78-782 0 0,0 0 0 0 0,1 1 0 0 0,1 0 0 0 0,0 1 0 0 0,0 0 1 0 0,1 0-1 0 0,1 1 0 0 0,1 0 0 0 0,0 1 0 0 0,0 0 0 0 0,1 0 0 0 0,1 0 0 0 0,1 1 0 0 0,0-1 0 0 0,0 7-83 0 0,5-20 6 0 0,-1 0 0 0 0,0-1 0 0 0,0 1-1 0 0,1 0 1 0 0,-1-1 0 0 0,1 1 0 0 0,0-1 0 0 0,0 1 0 0 0,-1-1 0 0 0,1 1 0 0 0,0-1 0 0 0,0 1-1 0 0,0-1 1 0 0,0 0 0 0 0,0 0 0 0 0,1 1 0 0 0,-1-1 0 0 0,0 0 0 0 0,1 0 0 0 0,-1 0 0 0 0,0 0-1 0 0,1-1 1 0 0,-1 1 0 0 0,1 0 0 0 0,0 0 0 0 0,-1-1 0 0 0,1 1 0 0 0,-1-1 0 0 0,1 0 0 0 0,0 1-1 0 0,-1-1 1 0 0,1 0 0 0 0,0 0 0 0 0,-1 0 0 0 0,1 0 0 0 0,0 0 0 0 0,1-1-6 0 0,63-11 361 0 0,-30-8-286 0 0,-2-1 1 0 0,0-1 0 0 0,-1-3 0 0 0,-1 0-1 0 0,-1-2 1 0 0,-2-1 0 0 0,-1-2 0 0 0,13-18-76 0 0,-23 29 14 0 0,64-79 0 0 0,-82 116-180 0 0,-5 0 157 0 0,-29 148-40 0 0,34-159 45 0 0,-1 1-1 0 0,1 0 0 0 0,1 0 0 0 0,-1 0 0 0 0,1 0 1 0 0,1-1-1 0 0,0 1 0 0 0,0-1 0 0 0,0 1 0 0 0,1-1 1 0 0,0 1-1 0 0,0-1 0 0 0,1 0 0 0 0,0-1 0 0 0,0 1 1 0 0,0-1-1 0 0,1 1 0 0 0,0-1 0 0 0,0-1 0 0 0,1 1 5 0 0,2-2 6 0 0,-1 0 0 0 0,1-1 0 0 0,0 0 0 0 0,0-1-1 0 0,0 0 1 0 0,0 0 0 0 0,0-1 0 0 0,0 0 0 0 0,1 0-1 0 0,-1-1 1 0 0,0 0 0 0 0,1 0 0 0 0,-1-1 0 0 0,0 0-1 0 0,0-1 1 0 0,0 1 0 0 0,0-2 0 0 0,0 1 0 0 0,0-1-1 0 0,0 0 1 0 0,-1-1 0 0 0,1 0 0 0 0,-1 0 0 0 0,0 0-1 0 0,0-1 1 0 0,5-6-6 0 0,24-13 35 0 0,-2-1-1 0 0,-1-2 1 0 0,-1-2 0 0 0,-1-1-1 0 0,-2-1 1 0 0,14-19-35 0 0,-37 43 3 0 0,-1 0 1 0 0,0-1-1 0 0,0 1 0 0 0,-1-1 0 0 0,0 0 0 0 0,0 0 1 0 0,-1-1-1 0 0,0 1 0 0 0,0-1 0 0 0,-1 1 1 0 0,0-1-1 0 0,-1 0 0 0 0,0 0 0 0 0,0 0 0 0 0,-1 0 1 0 0,0 0-1 0 0,-1-4-3 0 0,0 11-13 0 0,-1 0 0 0 0,0 0 0 0 0,0 0 0 0 0,0 0 0 0 0,0 1 0 0 0,0-1 0 0 0,0 1 0 0 0,0-1 0 0 0,-1 1-1 0 0,1 0 1 0 0,0 0 0 0 0,-1 0 0 0 0,1 0 0 0 0,-1 1 0 0 0,1-1 0 0 0,-1 0 0 0 0,0 1 0 0 0,1 0 0 0 0,-1 0 0 0 0,1 0 0 0 0,-1 0 0 0 0,0 0 0 0 0,1 0 0 0 0,-1 1 0 0 0,1-1 0 0 0,-1 1 0 0 0,1 0 0 0 0,-1-1 0 0 0,1 1 0 0 0,-1 0 0 0 0,1 1 0 0 0,0-1 0 0 0,-1 0 0 0 0,1 1 0 0 0,0-1 0 0 0,0 1-1 0 0,0 0 1 0 0,0 0 0 0 0,1-1 0 0 0,-2 3 13 0 0,0-3-16 0 0,0 0-1 0 0,0 0 0 0 0,0 1 1 0 0,0-1-1 0 0,0 1 0 0 0,0 0 1 0 0,1 0-1 0 0,-1 0 0 0 0,1 0 0 0 0,-1 1 1 0 0,1-1-1 0 0,0 0 0 0 0,0 1 1 0 0,0 0-1 0 0,0-1 0 0 0,0 1 1 0 0,1 0-1 0 0,-1 0 0 0 0,1 0 0 0 0,0 0 1 0 0,0 0-1 0 0,0 0 0 0 0,0 1 1 0 0,1-1-1 0 0,-1 0 0 0 0,1 0 1 0 0,0 1-1 0 0,0-1 0 0 0,0 0 0 0 0,0 1 1 0 0,0-1-1 0 0,1 0 0 0 0,0 0 1 0 0,-1 1-1 0 0,1-1 0 0 0,0 0 1 0 0,1 0-1 0 0,-1 0 0 0 0,0 0 0 0 0,1 0 1 0 0,0-1-1 0 0,0 1 0 0 0,0 0 1 0 0,0-1-1 0 0,0 1 0 0 0,3 1 17 0 0,57 24-113 0 0,-54-26 137 0 0,0 0-1 0 0,0 1 1 0 0,0 0-1 0 0,0 0 1 0 0,0 1-1 0 0,-1 0 0 0 0,1 0 1 0 0,-1 1-1 0 0,0 0 1 0 0,-1 0-1 0 0,1 0 1 0 0,-1 1-1 0 0,0 0 1 0 0,0 1-1 0 0,-1-1 1 0 0,0 1-1 0 0,0 0 0 0 0,0 1 1 0 0,-1-1-1 0 0,0 1-23 0 0,-1 4 102 0 0,-1 1-1 0 0,0 0 0 0 0,-1 0 1 0 0,0 0-1 0 0,-1 0 0 0 0,0 0 1 0 0,-1 0-1 0 0,-1 0 0 0 0,0-1 1 0 0,0 1-1 0 0,-2 0 1 0 0,1-1-1 0 0,-2 0 0 0 0,1 1 1 0 0,-5 5-102 0 0,-18 73 270 0 0,75-88-1926 0 0,6-29-4923 0 0,-42 20 1730 0 0,-1-1-6909 0 0</inkml:trace>
  <inkml:trace contextRef="#ctx0" brushRef="#br0" timeOffset="-104046.581">9811 10494 160 0 0,'0'0'4670'0'0,"0"0"-2254"0"0,0 0-563 0 0,0 0 62 0 0,0 0-25 0 0,0 0-147 0 0,0 0-203 0 0,0 0-189 0 0,0 0-156 0 0,0 0-146 0 0,0 0-168 0 0,0 0-127 0 0,17-7-69 0 0,50-23-5 0 0,-50 23 7 0 0,-17 7-7 0 0,0 0-38 0 0,0 0-46 0 0,0 0-53 0 0,-7 0 698 0 0,-21 1-1177 0 0,0 1 0 0 0,1 1 0 0 0,-1 1 0 0 0,1 2 0 0 0,0 0 0 0 0,0 2 0 0 0,-11 6-64 0 0,-20 7 47 0 0,72 6-227 0 0,88 44 207 0 0,-71-54 3 0 0,-30-16-24 0 0,9 2 19 0 0,-1 1 0 0 0,0 0 0 0 0,-1 1 0 0 0,1 0 0 0 0,-1 0-1 0 0,0 1 1 0 0,0 0 0 0 0,0 0 0 0 0,-1 1 0 0 0,0 0 0 0 0,0 1 0 0 0,-1-1 0 0 0,0 1 0 0 0,0 0 0 0 0,-1 1 0 0 0,0 0 0 0 0,0-1 0 0 0,-1 1 0 0 0,-1 1 0 0 0,1-1 0 0 0,-1 0 0 0 0,-1 1 0 0 0,2 8-25 0 0,-7-12 34 0 0,0 1-1 0 0,0-1 0 0 0,0-1 1 0 0,-1 1-1 0 0,0 0 0 0 0,0-1 1 0 0,-1 0-1 0 0,1 0 0 0 0,-1 0 1 0 0,0-1-1 0 0,0 1 0 0 0,-1-1 1 0 0,1 0-1 0 0,-1-1 0 0 0,0 1 1 0 0,0-1-1 0 0,0-1 0 0 0,-1 1 1 0 0,-1 0-34 0 0,-12 6-141 0 0,-1-1 1 0 0,1-1-1 0 0,-1 0 1 0 0,-1-2-1 0 0,1 0 0 0 0,-1-2 1 0 0,1 0-1 0 0,-1-2 1 0 0,0 0-1 0 0,-1-1 141 0 0,2-20-3546 0 0,26-1-6272 0 0,3 14-1624 0 0</inkml:trace>
  <inkml:trace contextRef="#ctx0" brushRef="#br0" timeOffset="-103490.697">10343 10568 18972 0 0,'0'0'867'0'0,"0"0"-139"0"0,0 0 24 0 0,0 0 95 0 0,0 0 51 0 0,0 0-29 0 0,0 0-78 0 0,0 0-74 0 0,0 0-118 0 0,0 0-152 0 0,0 0-102 0 0,0 0-73 0 0,7 35-45 0 0,20 114-53 0 0,-23-46 64 0 0,-8-68-197 0 0,-2 0-1 0 0,-1-1 0 0 0,-2 1 1 0 0,-2-2-1 0 0,0 0 1 0 0,-2 0-1 0 0,-14 23-40 0 0,-32 17 113 0 0,50-88 307 0 0,8-1-416 0 0,1-1 0 0 0,1 1 0 0 0,0-1 0 0 0,1 1-1 0 0,1 0 1 0 0,0 0 0 0 0,2 0 0 0 0,-1 0 0 0 0,2 1-1 0 0,0-1 1 0 0,1 1 0 0 0,0 1 0 0 0,2 0-1 0 0,-1 0 1 0 0,2 0 0 0 0,0 1 0 0 0,3-3-4 0 0,7-15 13 0 0,7-12-30 0 0,2 1 0 0 0,2 1 0 0 0,2 2 0 0 0,1 1-1 0 0,5-1 18 0 0,-30 30-1 0 0,1 2-1 0 0,0-1 1 0 0,0 2-1 0 0,1-1 1 0 0,0 1-1 0 0,0 1 1 0 0,0 0 0 0 0,1 0-1 0 0,-1 2 1 0 0,1-1-1 0 0,0 1 1 0 0,0 1-1 0 0,1 0 1 0 0,-1 1-1 0 0,0 0 1 0 0,1 1-1 0 0,1 0 2 0 0,-8 2 17 0 0,-1 1-1 0 0,0-1 1 0 0,-1 1-1 0 0,1 0 1 0 0,0 1-1 0 0,-1-1 1 0 0,1 1 0 0 0,-1 0-1 0 0,0 0 1 0 0,-1 0-1 0 0,1 1 1 0 0,-1-1-1 0 0,0 1 1 0 0,0 0-1 0 0,0 0 1 0 0,0 0-1 0 0,-1 0 1 0 0,0 0 0 0 0,0 0-1 0 0,0 1 1 0 0,-1-1-1 0 0,1 6-16 0 0,5 8 76 0 0,4 83 462 0 0,-14-97-525 0 0,1 0 0 0 0,-1 0 0 0 0,0 0 0 0 0,0 0 0 0 0,0 0 0 0 0,0-1 1 0 0,-1 1-1 0 0,0-1 0 0 0,0 0 0 0 0,0 0 0 0 0,0-1 0 0 0,-1 1 0 0 0,0-1 1 0 0,1 0-1 0 0,-1 0 0 0 0,0 0 0 0 0,-1-1 0 0 0,1 0 0 0 0,0 0 0 0 0,-2 0-13 0 0,-19 10-264 0 0,-1-1 1 0 0,0-1-1 0 0,-1-1 0 0 0,0-2 0 0 0,0-1 0 0 0,-1-1 0 0 0,1-1 0 0 0,-7-1 264 0 0,35-4-147 0 0,-1 0 0 0 0,0 1-1 0 0,0-1 1 0 0,0 1 0 0 0,0-1-1 0 0,1 0 1 0 0,-1 0 0 0 0,0 1-1 0 0,1-1 1 0 0,-1 0 0 0 0,0 0-1 0 0,1 0 1 0 0,-1 0 0 0 0,1 0-1 0 0,-1 0 1 0 0,1 0 0 0 0,0 0-1 0 0,-1 0 1 0 0,1 0 0 0 0,0 0-1 0 0,0 0 1 0 0,0 0 0 0 0,0 0-1 0 0,0 0 1 0 0,0 0 0 0 0,0 0-1 0 0,0 0 1 0 0,0 0 0 0 0,0 0-1 0 0,0 0 1 0 0,1 0 0 0 0,-1 0-1 0 0,1 0 1 0 0,-1 0 0 0 0,0 0-1 0 0,1 0 1 0 0,-1 0 0 0 0,1 0-1 0 0,0 0 1 0 0,-1 1-1 0 0,1-1 1 0 0,0 0 0 0 0,0 0-1 0 0,-1 1 1 0 0,1-1 0 0 0,0 0 147 0 0,26-22-4529 0 0,-6 10-2362 0 0,-9 6-2567 0 0</inkml:trace>
  <inkml:trace contextRef="#ctx0" brushRef="#br0" timeOffset="-102322.572">10934 10748 8426 0 0,'0'0'2836'0'0,"0"0"-562"0"0,0 0-421 0 0,0 0-213 0 0,0 0-134 0 0,0 0-89 0 0,0 0-79 0 0,0 0-109 0 0,0 0-130 0 0,33 5-157 0 0,103 15-171 0 0,-38-22 518 0 0,-82-3-1091 0 0,-8 4-127 0 0,1-1 0 0 0,0-1 0 0 0,-1 0 0 0 0,1 0 0 0 0,-1-1 0 0 0,0 1 0 0 0,0-2 0 0 0,-1 1 1 0 0,1-1-1 0 0,-1-1 0 0 0,0 1 0 0 0,0-1 0 0 0,-1 0 0 0 0,0-1 0 0 0,0 1 0 0 0,0-1 0 0 0,-1 0 0 0 0,0-1 1 0 0,0 0-1 0 0,-1 1 0 0 0,0-1 0 0 0,0-1 0 0 0,-1 1 0 0 0,0 0 0 0 0,-1-1 0 0 0,1 0 0 0 0,-2 1 0 0 0,1-1 1 0 0,-1-8-72 0 0,-2 13-15 0 0,-1 1 0 0 0,0 0 0 0 0,0-1 0 0 0,-1 1 1 0 0,1 0-1 0 0,-1 0 0 0 0,1 0 0 0 0,-1 1 1 0 0,0-1-1 0 0,0 1 0 0 0,0-1 0 0 0,0 1 1 0 0,-1 0-1 0 0,1 0 0 0 0,-1 1 0 0 0,1-1 1 0 0,-1 1-1 0 0,0-1 0 0 0,1 1 0 0 0,-1 0 1 0 0,0 0-1 0 0,0 1 0 0 0,0-1 0 0 0,0 1 1 0 0,1 0-1 0 0,-1 0 0 0 0,0 0 0 0 0,0 1 1 0 0,0-1-1 0 0,0 1 0 0 0,0 0 0 0 0,1 0 1 0 0,-4 2 14 0 0,-7 1-27 0 0,1 1 1 0 0,0 0 0 0 0,0 2 0 0 0,0-1-1 0 0,1 1 1 0 0,0 1 0 0 0,0 0-1 0 0,1 1 1 0 0,0 0 0 0 0,1 1-1 0 0,0 0 1 0 0,0 1 0 0 0,1 0-1 0 0,1 0 1 0 0,0 1 0 0 0,0 0 0 0 0,1 0-1 0 0,1 1 1 0 0,0 0 0 0 0,1 0-1 0 0,0 0 1 0 0,1 1 0 0 0,0 0-1 0 0,1 0 1 0 0,1 0 0 0 0,0 0 0 0 0,1 0-1 0 0,0 0 1 0 0,2 6 26 0 0,-1-15-9 0 0,1 0-1 0 0,0-1 1 0 0,0 1 0 0 0,1 0 0 0 0,-1-1-1 0 0,1 0 1 0 0,0 1 0 0 0,0-1 0 0 0,1 0-1 0 0,-1 0 1 0 0,1 0 0 0 0,0 0 0 0 0,0 0-1 0 0,0-1 1 0 0,0 1 0 0 0,1-1-1 0 0,-1 0 1 0 0,1 0 0 0 0,0 0 0 0 0,0-1-1 0 0,0 1 1 0 0,0-1 0 0 0,1 0 0 0 0,-1 0-1 0 0,1-1 1 0 0,-1 1 0 0 0,1-1 0 0 0,-1 0-1 0 0,1 0 1 0 0,0 0 0 0 0,3-1 9 0 0,6 1-104 0 0,1 0 0 0 0,-1-1 0 0 0,0-1 1 0 0,1 0-1 0 0,-1-1 0 0 0,0-1 0 0 0,0 0 0 0 0,0-1 0 0 0,12-4 104 0 0,188-98-4403 0 0,-146 64 12 0 0,-2-1-3781 0 0,-29 3-1193 0 0,-37 40 9853 0 0,-16 7 5739 0 0,-7 37 3545 0 0,23-42-9628 0 0,0-1 0 0 0,0 1-1 0 0,0-1 1 0 0,1 0 0 0 0,-1 1 0 0 0,0-1 0 0 0,1 1 0 0 0,-1-1 0 0 0,1 0 0 0 0,0 1 0 0 0,-1-1 0 0 0,1 0-1 0 0,0 0 1 0 0,0 1 0 0 0,0-1 0 0 0,0 0 0 0 0,0 0 0 0 0,0 0 0 0 0,0 0 0 0 0,0 0 0 0 0,0 0 0 0 0,0 0-1 0 0,1-1 1 0 0,-1 1 0 0 0,0 0 0 0 0,1-1 0 0 0,-1 1 0 0 0,0-1 0 0 0,1 1 0 0 0,-1-1 0 0 0,1 0 0 0 0,0 1-144 0 0,7 1 360 0 0,0 0 1 0 0,0-1-1 0 0,0 0 1 0 0,0 0-1 0 0,0 0 0 0 0,0-1 1 0 0,0-1-1 0 0,0 0 1 0 0,1 0-1 0 0,-2-1 1 0 0,1 0-1 0 0,3-1-360 0 0,6-3 283 0 0,0-1-1 0 0,-1-1 1 0 0,1-1-1 0 0,-1 0 1 0 0,-1-1-1 0 0,0-1 0 0 0,0 0 1 0 0,7-9-283 0 0,-18 16 33 0 0,0-1 1 0 0,0 1-1 0 0,-1-1 1 0 0,0 0-1 0 0,0 0 1 0 0,0 0-1 0 0,-1-1 1 0 0,0 1-1 0 0,0-1 1 0 0,0 0-1 0 0,0 0 1 0 0,-1 0-1 0 0,0 0 0 0 0,-1 0 1 0 0,1 0-1 0 0,-1-1 1 0 0,0 1-1 0 0,-1 0 1 0 0,1-1-1 0 0,-1 1 1 0 0,-1-4-34 0 0,0 7-17 0 0,-1 1 0 0 0,1-1 1 0 0,-1 0-1 0 0,0 1 0 0 0,0-1 0 0 0,0 1 1 0 0,-1 0-1 0 0,1-1 0 0 0,0 1 0 0 0,-1 0 1 0 0,1 0-1 0 0,-1 1 0 0 0,0-1 0 0 0,0 0 1 0 0,0 1-1 0 0,0 0 0 0 0,0 0 0 0 0,0 0 1 0 0,0 0-1 0 0,0 0 0 0 0,0 1 0 0 0,0-1 1 0 0,0 1-1 0 0,-1 0 0 0 0,1 0 0 0 0,0 0 1 0 0,-2 0 16 0 0,-6 0-56 0 0,-1 1 1 0 0,1 0 0 0 0,0 1 0 0 0,0 0 0 0 0,0 1 0 0 0,1 0 0 0 0,-1 0-1 0 0,0 1 1 0 0,1 1 0 0 0,0 0 0 0 0,0 0 0 0 0,1 1 0 0 0,-1 0-1 0 0,-3 4 56 0 0,-1-1-100 0 0,1 1 0 0 0,1 0 0 0 0,0 1 0 0 0,0 1 0 0 0,1 0 0 0 0,0 0 0 0 0,1 1 0 0 0,1 0 0 0 0,0 1 0 0 0,1 0 0 0 0,0 0 0 0 0,1 1 0 0 0,1 0 0 0 0,0 0 0 0 0,1 1 0 0 0,1-1 0 0 0,0 1 0 0 0,1 0 0 0 0,1 4 100 0 0,2-17-15 0 0,0 1 0 0 0,1-1 0 0 0,-1 1 0 0 0,1-1 0 0 0,0 1 0 0 0,0-1 0 0 0,0 0 0 0 0,1 0 0 0 0,-1 1 0 0 0,1-1 0 0 0,0 0 0 0 0,-1 0 0 0 0,1-1 0 0 0,1 1 0 0 0,-1 0 1 0 0,0-1-1 0 0,1 1 0 0 0,-1-1 0 0 0,1 1 0 0 0,0-1 0 0 0,0 0 0 0 0,0 0 0 0 0,0-1 0 0 0,0 1 0 0 0,0-1 0 0 0,0 1 0 0 0,1-1 0 0 0,-1 0 0 0 0,0 0 0 0 0,1-1 0 0 0,-1 1 0 0 0,1 0 0 0 0,0-1 15 0 0,123-2-577 0 0,-88-8 295 0 0,0-2 1 0 0,-1-2-1 0 0,-1-1 0 0 0,36-21 282 0 0,48-22-3032 0 0,-3-7-1 0 0,81-59 3033 0 0,-132 81 163 0 0,-71 40 3084 0 0,-28 10-2011 0 0,3 6-792 0 0,1 1-1 0 0,1 2 1 0 0,0 1 0 0 0,1 0-1 0 0,1 2 1 0 0,1 2-1 0 0,0 0 1 0 0,-19 23-444 0 0,39-40 6 0 0,1 1 0 0 0,-1-1 1 0 0,1 1-1 0 0,0 0 0 0 0,0-1 0 0 0,0 1 0 0 0,1 1 0 0 0,0-1 0 0 0,0 0 1 0 0,0 1-1 0 0,1-1 0 0 0,-1 1 0 0 0,1-1 0 0 0,1 1 0 0 0,-1 0 0 0 0,1-1 1 0 0,0 1-1 0 0,0 5-6 0 0,3-7 42 0 0,0 0 0 0 0,0 0 1 0 0,0-1-1 0 0,0 1 0 0 0,0-1 1 0 0,1 0-1 0 0,0 1 0 0 0,-1-2 1 0 0,1 1-1 0 0,0 0 0 0 0,1-1 1 0 0,-1 0-1 0 0,0 0 0 0 0,1 0 1 0 0,-1 0-1 0 0,1-1 0 0 0,0 1 0 0 0,-1-1 1 0 0,1-1-1 0 0,0 1 0 0 0,0 0 1 0 0,-1-1-1 0 0,1 0 0 0 0,0-1 1 0 0,0 1-1 0 0,0-1-42 0 0,11 1 167 0 0,-1 0-1 0 0,0-2 1 0 0,1 0 0 0 0,-1 0-1 0 0,0-2 1 0 0,0 0 0 0 0,0 0 0 0 0,-1-2-1 0 0,0 1 1 0 0,0-2 0 0 0,2-1-167 0 0,2-3 116 0 0,0 0 1 0 0,-1 0-1 0 0,0-2 1 0 0,-2 0-1 0 0,1-1 1 0 0,-1 0-1 0 0,-1-1 1 0 0,-1-1-1 0 0,0 0 1 0 0,-1-1-1 0 0,-1 0 1 0 0,0-1-1 0 0,-2 0 1 0 0,1-2-117 0 0,2-5 19 0 0,-3 10-67 0 0,-1-1-1 0 0,0 0 1 0 0,-1 0-1 0 0,-1-1 1 0 0,-1 0 0 0 0,0 0-1 0 0,-1-1 1 0 0,-1 1-1 0 0,0-1 1 0 0,-2 0 0 0 0,0 1-1 0 0,-1-14 49 0 0,-2 25-35 0 0,1 1 0 0 0,-1-1-1 0 0,0 1 1 0 0,-1 0-1 0 0,1-1 1 0 0,-1 1 0 0 0,0 1-1 0 0,-1-1 1 0 0,1 0 0 0 0,-1 1-1 0 0,0-1 1 0 0,0 1 0 0 0,0 0-1 0 0,0 1 1 0 0,-1-1 0 0 0,1 1-1 0 0,-1 0 1 0 0,0 0-1 0 0,0 0 1 0 0,-1 0 0 0 0,1 1-1 0 0,0 0 1 0 0,-1 0 0 0 0,1 1-1 0 0,-1-1 1 0 0,0 1 0 0 0,1 1-1 0 0,-1-1 1 0 0,0 1-1 0 0,0 0 1 0 0,1 0 0 0 0,-1 0-1 0 0,0 1 1 0 0,0 0 0 0 0,-1 1 35 0 0,-1 1-25 0 0,1 0 0 0 0,0 0 0 0 0,0 1 0 0 0,0 0 1 0 0,1 1-1 0 0,-1-1 0 0 0,1 1 0 0 0,0 1 0 0 0,1-1 0 0 0,-1 1 1 0 0,1 0-1 0 0,0 0 0 0 0,0 1 0 0 0,1-1 0 0 0,0 1 0 0 0,0 0 1 0 0,0 0-1 0 0,1 1 0 0 0,0-1 0 0 0,1 0 0 0 0,-1 4 25 0 0,-6 134 403 0 0,10-139-387 0 0,2 17 47 0 0,1 0 0 0 0,2 0 0 0 0,0-1 0 0 0,1 0 0 0 0,2 0 0 0 0,0-1 0 0 0,4 7-63 0 0,-4-10 5 0 0,1 1-1 0 0,0-2 1 0 0,2 1-1 0 0,0-1 1 0 0,0-1 0 0 0,2 0-1 0 0,0-1 1 0 0,0-1-1 0 0,2 0 1 0 0,0-1-1 0 0,0 0 1 0 0,1-2-1 0 0,9 5-4 0 0,19-3-1430 0 0,-29-11-1507 0 0,0-2-3517 0 0,-7 0-5862 0 0</inkml:trace>
  <inkml:trace contextRef="#ctx0" brushRef="#br0" timeOffset="-101566.619">13947 10501 9002 0 0,'0'0'3685'0'0,"0"0"-1917"0"0,0 0-530 0 0,0 0-31 0 0,0 0 20 0 0,0 0-54 0 0,-31 3-195 0 0,-100 14-186 0 0,126-16-734 0 0,1-1-1 0 0,-1 1 1 0 0,0 0 0 0 0,0 1 0 0 0,0-1 0 0 0,1 1-1 0 0,-1 0 1 0 0,1 0 0 0 0,0 1 0 0 0,-1-1-1 0 0,1 1 1 0 0,0 0 0 0 0,0 0 0 0 0,1 0 0 0 0,-1 0-1 0 0,1 1 1 0 0,-1 0 0 0 0,1 1-58 0 0,-7 5 168 0 0,-4 7-41 0 0,0 1 0 0 0,1 0-1 0 0,0 1 1 0 0,2 1 0 0 0,0 0 0 0 0,1 0-1 0 0,1 1 1 0 0,1 0 0 0 0,1 0 0 0 0,1 1-1 0 0,1 0 1 0 0,1 0 0 0 0,1 0 0 0 0,1 1 0 0 0,0-1-1 0 0,2 1 1 0 0,1-1 0 0 0,1 1 0 0 0,1 3-127 0 0,-1-16 67 0 0,2 1 0 0 0,-1-1 0 0 0,2 1 0 0 0,-1-1 0 0 0,1 0 0 0 0,1-1 0 0 0,0 1 0 0 0,0-1 0 0 0,1-1 0 0 0,0 1 0 0 0,0-1 0 0 0,1 0 0 0 0,0 0 0 0 0,0-1 0 0 0,1 0 0 0 0,0-1 0 0 0,0 0 0 0 0,1-1 0 0 0,0 1 0 0 0,0-2 0 0 0,0 1 0 0 0,0-1 0 0 0,1-1 0 0 0,0 0 0 0 0,-1-1 0 0 0,1 0 0 0 0,0 0 0 0 0,9-1-67 0 0,10-1 152 0 0,0-1 0 0 0,0-2 0 0 0,0-1 0 0 0,-1-2 1 0 0,0-1-1 0 0,0-1 0 0 0,-1-1 0 0 0,1-1 0 0 0,-2-2 0 0 0,0-1 0 0 0,-1-1 0 0 0,0-1 1 0 0,-1-1-1 0 0,0-1 0 0 0,-2-2 0 0 0,11-10-152 0 0,-23 19 17 0 0,0 1 0 0 0,-1-2-1 0 0,0 0 1 0 0,0 0 0 0 0,-1 0 0 0 0,-1-1 0 0 0,0-1 0 0 0,-1 1 0 0 0,0-1 0 0 0,-1-1 0 0 0,0 1-1 0 0,-1-1 1 0 0,-1 0 0 0 0,0 0 0 0 0,-1 0 0 0 0,0-1 0 0 0,-1 1 0 0 0,-1-1 0 0 0,-1 1-1 0 0,0-1 1 0 0,0 0 0 0 0,-1 1 0 0 0,-1-1 0 0 0,-1 1 0 0 0,0 0 0 0 0,-1-1 0 0 0,0 1-1 0 0,-1 1 1 0 0,-1-1 0 0 0,0 1 0 0 0,-1 0 0 0 0,-1-2-17 0 0,-7-4-158 0 0,0 1 0 0 0,-1 1 1 0 0,0 0-1 0 0,-2 1 0 0 0,0 0 0 0 0,0 2 1 0 0,-2 0-1 0 0,0 1 0 0 0,0 1 0 0 0,-1 1 0 0 0,0 1 1 0 0,-1 1-1 0 0,-8-2 158 0 0,18 7-279 0 0,0 1 1 0 0,0 0-1 0 0,-1 1 0 0 0,0 0 1 0 0,1 1-1 0 0,-1 0 0 0 0,0 1 1 0 0,0 0-1 0 0,1 1 0 0 0,-1 1 1 0 0,0 0-1 0 0,1 0 0 0 0,0 1 1 0 0,-4 2 278 0 0,4 0-734 0 0,1 0 0 0 0,0 0 1 0 0,0 1-1 0 0,0 0 1 0 0,0 1-1 0 0,1 0 0 0 0,0 1 1 0 0,1 0-1 0 0,-3 4 734 0 0,-37 42-11177 0 0,36-34 5372 0 0</inkml:trace>
  <inkml:trace contextRef="#ctx0" brushRef="#br0" timeOffset="-101185.2">13691 10976 7362 0 0,'0'0'2552'0'0,"0"0"-155"0"0,0 0-29 0 0,0 0-26 0 0,0 0-131 0 0,0 0-365 0 0,0 0-442 0 0,0 0-358 0 0,0 0-251 0 0,0 0-102 0 0,0 0-77 0 0,0 0-76 0 0,0 0-70 0 0,5-15-101 0 0,15-49-73 0 0,28-3 324 0 0,-34 52-501 0 0,1 1 1 0 0,1 0-1 0 0,0 1 0 0 0,1 1 0 0 0,0 1 0 0 0,1 0 1 0 0,0 1-1 0 0,14-4-119 0 0,-28 13 7 0 0,-1 0 0 0 0,1 1 1 0 0,0 0-1 0 0,-1 0 0 0 0,1 0 0 0 0,0 0 1 0 0,-1 1-1 0 0,1 0 0 0 0,0-1 0 0 0,-1 1 1 0 0,1 0-1 0 0,-1 1 0 0 0,0-1 0 0 0,1 1 1 0 0,-1-1-1 0 0,0 1 0 0 0,0 0 0 0 0,0 0 1 0 0,0 1-1 0 0,0-1 0 0 0,0 1 0 0 0,-1-1 1 0 0,1 1-1 0 0,-1 0 0 0 0,0 0 0 0 0,1 0 1 0 0,-1 0-1 0 0,-1 0 0 0 0,1 0 1 0 0,0 1-1 0 0,-1-1 0 0 0,0 0 0 0 0,0 1 1 0 0,0-1-1 0 0,0 1 0 0 0,0 1-7 0 0,26 41 232 0 0,-14-36-160 0 0,1 1 0 0 0,-1-2 0 0 0,1 0-1 0 0,1-1 1 0 0,0 0 0 0 0,0-1 0 0 0,1-1 0 0 0,-1 0 0 0 0,1-1-1 0 0,1-1 1 0 0,-1 0 0 0 0,0-2 0 0 0,1 1 0 0 0,0-2-1 0 0,-1 0 1 0 0,1-2 0 0 0,0 1 0 0 0,-1-2 0 0 0,9-2-72 0 0,-21 4 1 0 0,0 0 0 0 0,-1 0 0 0 0,1-1 0 0 0,0 0 0 0 0,-1 0 0 0 0,1 0 0 0 0,-1 0 0 0 0,1-1 0 0 0,-1 1 0 0 0,1-1 0 0 0,-1 0 0 0 0,0 0 0 0 0,0 0 0 0 0,0 0 0 0 0,0 0 0 0 0,0-1 0 0 0,-1 1 0 0 0,1-1 0 0 0,-1 0 0 0 0,2-1-1 0 0,-4 2-179 0 0,0 1 1 0 0,1-1-1 0 0,-1 1 1 0 0,0-1-1 0 0,0 0 1 0 0,0 1-1 0 0,0-1 1 0 0,0 1-1 0 0,0-1 1 0 0,0 0-1 0 0,0 1 1 0 0,-1-1 0 0 0,1 1-1 0 0,-1-1 1 0 0,1 1-1 0 0,-1-1 1 0 0,1 1-1 0 0,-1-1 1 0 0,0 1-1 0 0,0-1 1 0 0,0 1-1 0 0,0 0 1 0 0,0 0-1 0 0,0-1 1 0 0,0 1-1 0 0,0 0 1 0 0,-1 0 178 0 0,-11-9-4566 0 0,-2 3-3505 0 0,8 5-3896 0 0</inkml:trace>
  <inkml:trace contextRef="#ctx0" brushRef="#br0" timeOffset="-100663.567">13920 9979 13203 0 0,'0'0'2154'0'0,"0"0"-306"0"0,0 0-181 0 0,0 0-113 0 0,0 0-93 0 0,0 0-180 0 0,0 0-280 0 0,0 0-214 0 0,0 0-118 0 0,0 0-74 0 0,0 0-61 0 0,0 0-69 0 0,0 0-66 0 0,8 6 220 0 0,-30 25 82 0 0,-27 34-350 0 0,50-60-223 0 0,8-9-32 0 0,95-55 452 0 0,-85 46-335 0 0,-33 15 277 0 0,-8 8-460 0 0,0 0-1 0 0,1 1 1 0 0,0 1 0 0 0,1 1 0 0 0,0 1-1 0 0,1 0 1 0 0,-10 11-30 0 0,77-20-48 0 0,56-28-533 0 0,-73 13-1920 0 0,0 2-3378 0 0,-24 5-6490 0 0</inkml:trace>
  <inkml:trace contextRef="#ctx0" brushRef="#br0" timeOffset="-99516.43">15155 11032 14955 0 0,'0'0'2670'0'0,"0"0"-1307"0"0,0 0-629 0 0,0 0-77 0 0,0 0 69 0 0,0 0 40 0 0,0 0-108 0 0,0 0-189 0 0,0 0-145 0 0,0 0-112 0 0,-33 30-90 0 0,-102 94-81 0 0,18-25-596 0 0,74-68-532 0 0,4-4-3095 0 0,14-8-5289 0 0,14-11 1069 0 0</inkml:trace>
  <inkml:trace contextRef="#ctx0" brushRef="#br0" timeOffset="-96894.51">16663 10457 14019 0 0,'0'0'280'0'0,"0"0"-592"0"0,0 0-336 0 0,0 0-144 0 0,0 0 40 0 0,0 0 79 0 0,0 0-87 0 0,0 0-384 0 0,0 0-888 0 0,0 0-1625 0 0,0 0 128 0 0</inkml:trace>
  <inkml:trace contextRef="#ctx0" brushRef="#br0" timeOffset="-81061.533">12690 11551 9634 0 0,'0'0'2545'0'0,"0"0"-1121"0"0,0 0-736 0 0,0 0-448 0 0,0 0-280 0 0,0 0-96 0 0,0 0-120 0 0,0 0-128 0 0,0 0-216 0 0,0 0-776 0 0,0 0-1337 0 0,0 0-6313 0 0</inkml:trace>
</inkml:ink>
</file>

<file path=ppt/ink/ink5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12:57.11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19080 247 10450 0 0,'0'0'3600'0'0,"0"0"-1483"0"0,0 0-622 0 0,0 0-61 0 0,0 0-44 0 0,0 0-182 0 0,0 0-301 0 0,0 0-291 0 0,0 0-164 0 0,0 0-24 0 0,0 0 27 0 0,0 0 44 0 0,1 16-13 0 0,5 113 592 0 0,-4-116-973 0 0,16 185 1474 0 0,-7 187-1579 0 0,-22-246-920 0 0,11-139 416 0 0,0 0-169 0 0,-13-13-10814 0 0,12 12 3637 0 0</inkml:trace>
  <inkml:trace contextRef="#ctx0" brushRef="#br0" timeOffset="246.787">18861 726 14835 0 0,'0'0'1707'0'0,"0"0"-377"0"0,0 0-103 0 0,0 0 6 0 0,0 0-91 0 0,0 0-187 0 0,0 0-183 0 0,0 0-119 0 0,34-5-60 0 0,108-15-89 0 0,-62 11-428 0 0,0 3 0 0 0,0 3 0 0 0,3 5-76 0 0,6-1-2301 0 0,-44-1-726 0 0,-17 0-3809 0 0,-17 0-4171 0 0</inkml:trace>
  <inkml:trace contextRef="#ctx0" brushRef="#br0" timeOffset="501.393">19575 686 11931 0 0,'0'0'2057'0'0,"0"0"-474"0"0,0 0-270 0 0,0 0-197 0 0,0 0-204 0 0,0 0-177 0 0,0 0-162 0 0,0 0-110 0 0,-26 35-98 0 0,-76 109-76 0 0,99-142-272 0 0,0 1 0 0 0,1 0 0 0 0,-1 0 0 0 0,1 0 1 0 0,0 0-1 0 0,0 0 0 0 0,0 1 0 0 0,0-1 1 0 0,0 0-1 0 0,1 1 0 0 0,-1 0 0 0 0,1-1 0 0 0,0 1 1 0 0,0 0-1 0 0,1 0 0 0 0,-1-1 0 0 0,1 1 0 0 0,0 0 1 0 0,0 0-1 0 0,0 1-17 0 0,1 7 85 0 0,-1-7-16 0 0,0-1-1 0 0,0 1 1 0 0,0-1 0 0 0,1 1-1 0 0,-1 0 1 0 0,1-1 0 0 0,0 1-1 0 0,0-1 1 0 0,1 0 0 0 0,-1 1-1 0 0,1-1 1 0 0,0 0 0 0 0,0 0-1 0 0,1 0 1 0 0,-1 0 0 0 0,1 0-1 0 0,0-1 1 0 0,0 1-1 0 0,0-1 1 0 0,0 1 0 0 0,0-1-1 0 0,1 0 1 0 0,0-1 0 0 0,-1 1-1 0 0,1-1 1 0 0,0 1 0 0 0,0-1-1 0 0,1 0 1 0 0,0 0-69 0 0,2 0 147 0 0,-1 0-1 0 0,1 0 1 0 0,0 0-1 0 0,0-1 1 0 0,0 0-1 0 0,0-1 1 0 0,0 1-1 0 0,0-1 1 0 0,0-1 0 0 0,-1 1-1 0 0,1-1 1 0 0,0 0-1 0 0,0-1 1 0 0,0 0-1 0 0,-1 0 1 0 0,1 0-1 0 0,-1-1 1 0 0,1 0-1 0 0,-1 0 1 0 0,0 0 0 0 0,0-1-1 0 0,0 0 1 0 0,-1 0-1 0 0,1-1 1 0 0,-1 0-1 0 0,0 0-146 0 0,0-1-15 0 0,0 1 0 0 0,-1-1-1 0 0,1 0 1 0 0,-1-1 0 0 0,-1 1 0 0 0,1 0 0 0 0,-1-1-1 0 0,-1 0 1 0 0,1 0 0 0 0,-1 0 0 0 0,0 0-1 0 0,-1 0 1 0 0,1 0 0 0 0,-1-1 0 0 0,-1 1-1 0 0,0 0 1 0 0,0-1 0 0 0,0 1 0 0 0,-1 0-1 0 0,0-1 1 0 0,0 1 0 0 0,-1 0 0 0 0,0 0-1 0 0,0 0 1 0 0,0 0 0 0 0,-1 0 0 0 0,0 1-1 0 0,-1-1 1 0 0,1 1 0 0 0,-1 0 0 0 0,-1 0-1 0 0,1 0 1 0 0,-1 0 0 0 0,0 1 0 0 0,0 0-1 0 0,-1 0 1 0 0,-2-2 15 0 0,-35-13-2856 0 0,28 18-736 0 0,-1 1-3436 0 0,9 1-4707 0 0</inkml:trace>
  <inkml:trace contextRef="#ctx0" brushRef="#br0" timeOffset="1662.25">20122 811 14211 0 0,'0'0'1443'0'0,"0"0"-331"0"0,0 0-38 0 0,0 0 7 0 0,0 0-83 0 0,0 0-95 0 0,0 0-115 0 0,-36 2-83 0 0,-109 7-96 0 0,61 14 308 0 0,78-21-885 0 0,0 1 0 0 0,-1 0 1 0 0,1 0-1 0 0,0 1 0 0 0,1 0 0 0 0,-1 0 0 0 0,0 1 0 0 0,1-1 1 0 0,0 1-1 0 0,0 0 0 0 0,1 0 0 0 0,-1 1 0 0 0,1 0 1 0 0,1-1-1 0 0,-1 1 0 0 0,1 0 0 0 0,0 1 0 0 0,0-1 0 0 0,0 1 1 0 0,1-1-1 0 0,0 1 0 0 0,0 0 0 0 0,1 0 0 0 0,-1 5-32 0 0,2-9-1 0 0,0 1-1 0 0,-1-1 0 0 0,1 0 0 0 0,0 0 1 0 0,0 0-1 0 0,1 1 0 0 0,-1-1 0 0 0,1 0 1 0 0,-1 0-1 0 0,1 0 0 0 0,0 0 0 0 0,0 0 1 0 0,1 0-1 0 0,-1 0 0 0 0,1 0 0 0 0,-1 0 1 0 0,1 0-1 0 0,0-1 0 0 0,0 1 0 0 0,0-1 1 0 0,0 1-1 0 0,1-1 0 0 0,-1 0 0 0 0,0 0 1 0 0,1 0-1 0 0,0 0 0 0 0,-1 0 1 0 0,1-1-1 0 0,0 1 0 0 0,0-1 0 0 0,0 0 1 0 0,0 0-1 0 0,0 0 0 0 0,0 0 0 0 0,0 0 1 0 0,1-1 1 0 0,8 0 126 0 0,-1 0 0 0 0,1-1 1 0 0,-1-1-1 0 0,0 1 0 0 0,1-2 1 0 0,-1 0-1 0 0,0 0 0 0 0,0-1 1 0 0,-1-1-1 0 0,1 1 0 0 0,-1-2 1 0 0,0 1-1 0 0,0-2 0 0 0,-1 1 1 0 0,0-1-1 0 0,0 0 0 0 0,0-1 1 0 0,-1 0-1 0 0,0-1 0 0 0,-1 0 1 0 0,2-3-127 0 0,33-27 163 0 0,-25 24-101 0 0,-13 10-35 0 0,1 0-1 0 0,0 0 1 0 0,0 0-1 0 0,0 1 1 0 0,0 0-1 0 0,1 0 1 0 0,0 1-1 0 0,-1 0 1 0 0,1-1 0 0 0,0 2-1 0 0,1-1 1 0 0,-1 1-1 0 0,0 0 1 0 0,1 0-1 0 0,0 1 1 0 0,1 0-27 0 0,-6 2-7 0 0,0 1 0 0 0,1 0 1 0 0,-1-1-1 0 0,0 1 0 0 0,0 0 0 0 0,0 1 0 0 0,0-1 1 0 0,0 0-1 0 0,-1 0 0 0 0,1 1 0 0 0,-1-1 0 0 0,1 1 1 0 0,-1 0-1 0 0,0-1 0 0 0,0 1 0 0 0,0 0 1 0 0,0-1-1 0 0,-1 1 0 0 0,1 0 0 0 0,-1 0 0 0 0,0 0 1 0 0,1 0 6 0 0,1 196-847 0 0,-34 87-618 0 0,29-263 1360 0 0,0-1 0 0 0,-1 0 0 0 0,-1 0 0 0 0,-2 0 0 0 0,0-1 0 0 0,-1 1 0 0 0,-1-2 0 0 0,0 1 0 0 0,-2-1 0 0 0,-1-1 0 0 0,0 0 0 0 0,-1-1 0 0 0,-13 13 105 0 0,22-27-104 0 0,0 1 1 0 0,0-1-1 0 0,-1-1 0 0 0,0 1 1 0 0,0-1-1 0 0,0 0 0 0 0,0 0 1 0 0,0 0-1 0 0,-1-1 1 0 0,1 0-1 0 0,-1 0 0 0 0,0 0 1 0 0,1 0-1 0 0,-1-1 0 0 0,0 0 1 0 0,0-1-1 0 0,0 1 1 0 0,0-1-1 0 0,0 0 0 0 0,-2-1 104 0 0,5-1-79 0 0,-1-1 0 0 0,1 1 0 0 0,0-1 0 0 0,0 0 0 0 0,0 0 0 0 0,0 0-1 0 0,0 0 1 0 0,1-1 0 0 0,-1 1 0 0 0,1-1 0 0 0,0 0 0 0 0,0 1 0 0 0,0-1 0 0 0,1 0-1 0 0,-1 0 1 0 0,1 0 0 0 0,0 0 0 0 0,0-1 0 0 0,1 1 0 0 0,-1 0 0 0 0,1 0 0 0 0,0-1-1 0 0,0 1 1 0 0,0-2 79 0 0,-1-9 23 0 0,1 1 0 0 0,1-1 0 0 0,0 0 0 0 0,1 0 0 0 0,1 1 0 0 0,0-1 0 0 0,1 1 0 0 0,0-1 0 0 0,1 2 0 0 0,1-1 0 0 0,0 0 0 0 0,1 1 0 0 0,0 0 0 0 0,8-10-23 0 0,141-158 814 0 0,-137 161-799 0 0,171-134 959 0 0,-153 128-857 0 0,0-1-1 0 0,-2-1 0 0 0,-1-3 1 0 0,-1 0-1 0 0,-2-2 1 0 0,14-20-117 0 0,-39 43-24 0 0,1-1 0 0 0,-2 0 0 0 0,1 0 0 0 0,-2-1 1 0 0,1 1-1 0 0,-1-1 0 0 0,-1 0 0 0 0,0 0 0 0 0,-1-4 24 0 0,-1 12-11 0 0,0 0-1 0 0,0 0 0 0 0,-1 0 0 0 0,0 0 1 0 0,0 1-1 0 0,0-1 0 0 0,0 0 0 0 0,0 0 1 0 0,-1 0-1 0 0,0 0 0 0 0,0 0 0 0 0,0 1 1 0 0,0-1-1 0 0,0 0 0 0 0,-1 1 0 0 0,0-1 0 0 0,0 1 1 0 0,0 0-1 0 0,0-1 0 0 0,0 1 0 0 0,-1 0 1 0 0,1 0-1 0 0,-1 0 0 0 0,0 1 0 0 0,0-1 1 0 0,0 1-1 0 0,0-1 0 0 0,0 1 0 0 0,0 0 1 0 0,-1 0-1 0 0,0 0 12 0 0,-2 0-6 0 0,0 1 0 0 0,-1-1 0 0 0,1 1 0 0 0,0 0 0 0 0,-1 1 0 0 0,1 0 0 0 0,0 0 0 0 0,-1 0 0 0 0,1 0 0 0 0,0 1 0 0 0,-1 0 0 0 0,1 1 0 0 0,0 0 0 0 0,0-1 0 0 0,0 2 0 0 0,0-1 0 0 0,0 1 0 0 0,1 0 0 0 0,-1 0 0 0 0,1 0 0 0 0,-1 1 0 0 0,1 0 0 0 0,-2 2 6 0 0,-3 2 34 0 0,1 1-1 0 0,0 0 0 0 0,1 0 0 0 0,-1 1 0 0 0,2 0 1 0 0,-1 0-1 0 0,2 0 0 0 0,-1 1 0 0 0,1 0 1 0 0,1 1-1 0 0,-3 7-33 0 0,6-11 10 0 0,-1 0 1 0 0,1 1 0 0 0,0 0-1 0 0,1-1 1 0 0,0 1 0 0 0,0 0-1 0 0,1 0 1 0 0,0 0-1 0 0,0-1 1 0 0,1 1 0 0 0,1 0-1 0 0,-1 0 1 0 0,1-1 0 0 0,1 1-1 0 0,-1-1 1 0 0,2 0-1 0 0,-1 0 1 0 0,1 0 0 0 0,0 0-1 0 0,1 0 1 0 0,0-1-1 0 0,0 0 1 0 0,0 0 0 0 0,1 0-1 0 0,0-1 1 0 0,0 1 0 0 0,1-2-1 0 0,5 5-10 0 0,6 0 125 0 0,1 0 1 0 0,1-1-1 0 0,-1-2 0 0 0,1 0 1 0 0,0 0-1 0 0,1-2 0 0 0,0-1 0 0 0,-1 0 1 0 0,1-2-1 0 0,1 0 0 0 0,-1-2 0 0 0,0 0 1 0 0,0-1-1 0 0,18-4-125 0 0,-15 1 176 0 0,0-1 1 0 0,-1-1-1 0 0,1-1 0 0 0,-2-1 0 0 0,1-1 1 0 0,-1-1-1 0 0,-1-1 0 0 0,0-1 1 0 0,0-1-1 0 0,7-7-176 0 0,-1-4 96 0 0,-1 0-1 0 0,-1-2 1 0 0,-1 0 0 0 0,-1-2-1 0 0,-2-1 1 0 0,-1 0-1 0 0,-1-2 1 0 0,-1 0 0 0 0,-2-1-1 0 0,-1 0 1 0 0,-2-1 0 0 0,-1-1-1 0 0,-2 0 1 0 0,0-9-96 0 0,-3 19-4 0 0,-1-1 1 0 0,-1-1-1 0 0,-1 1 1 0 0,-2-1-1 0 0,0 0 1 0 0,-2 1-1 0 0,-1-1 1 0 0,0 0 0 0 0,-2 0-1 0 0,-2 1 1 0 0,0 0-1 0 0,-1 0 1 0 0,-8-18 3 0 0,13 38 5 0 0,-1 0 0 0 0,0 0 0 0 0,0 0 0 0 0,0 0 0 0 0,-1 0 0 0 0,1 0 0 0 0,-1 1 0 0 0,0-1 0 0 0,-1 1 0 0 0,1 0 0 0 0,-1 0 0 0 0,0 0 0 0 0,0 0 1 0 0,0 1-1 0 0,0 0 0 0 0,-1 0 0 0 0,1 0 0 0 0,-1 0 0 0 0,0 0 0 0 0,0 1 0 0 0,0 0 0 0 0,0 0 0 0 0,0 1 0 0 0,0-1 0 0 0,-1 1 0 0 0,1 0 0 0 0,0 0 0 0 0,-1 1 1 0 0,1 0-1 0 0,-3 0-5 0 0,4 3-16 0 0,1 0 0 0 0,-1 0 0 0 0,1 1-1 0 0,0 0 1 0 0,0-1 0 0 0,1 1 0 0 0,-1 0 0 0 0,1 0 0 0 0,0 1 0 0 0,0-1 0 0 0,0 0 0 0 0,1 1 0 0 0,-1-1 0 0 0,1 1 0 0 0,0-1 0 0 0,0 1 16 0 0,0-1-9 0 0,-2 14 12 0 0,0 0 0 0 0,1 0-1 0 0,1 0 1 0 0,1 1 0 0 0,1-1 0 0 0,0 0-1 0 0,2 0 1 0 0,3 15-3 0 0,0 14 52 0 0,31 225 696 0 0,-3 74-300 0 0,-5-133-858 0 0,-29-212 322 0 0,-44-16-4170 0 0,24-10-5623 0 0,16 21 174 0 0</inkml:trace>
  <inkml:trace contextRef="#ctx0" brushRef="#br0" timeOffset="2330.536">20889 571 18300 0 0,'0'0'1359'0'0,"0"0"-367"0"0,0 0-132 0 0,0 0-29 0 0,0 0-8 0 0,0 0-47 0 0,0 0-73 0 0,0 0-26 0 0,0 0-31 0 0,0 0-83 0 0,0 0-102 0 0,0 0-62 0 0,37-1-83 0 0,116-5-65 0 0,57-28 199 0 0,-171 27-721 0 0,0-1 0 0 0,-1-3 0 0 0,0-1 0 0 0,-1-1 0 0 0,14-9 271 0 0,6-22-2867 0 0,-50 36 1610 0 0,0-1-1 0 0,-1 0 1 0 0,0-1 0 0 0,0 0-1 0 0,-1 0 1 0 0,0 0 0 0 0,-1 0-1 0 0,0-1 1 0 0,-1 1 0 0 0,0-1-1 0 0,-1 0 1 0 0,0 0 0 0 0,0-2 1257 0 0,1-46-868 0 0,-5 29 4256 0 0,1 16 185 0 0,1-1 4149 0 0,-14 92-3433 0 0,3-25-3799 0 0,-48 254 859 0 0,49-232-1249 0 0,3 0 0 0 0,4 0 0 0 0,5 74-100 0 0,-2-145 1 0 0,0 0 1 0 0,0 0-1 0 0,0 0 0 0 0,1 0 0 0 0,-1 0 0 0 0,1 0 0 0 0,0 0 0 0 0,-1 0 0 0 0,1 0 0 0 0,1 0 0 0 0,-1 0 0 0 0,0-1 1 0 0,1 1-1 0 0,-1 0 0 0 0,1-1 0 0 0,0 1 0 0 0,0-1 0 0 0,0 0 0 0 0,0 1 0 0 0,0-1 0 0 0,0 0 0 0 0,1 0 1 0 0,-1-1-1 0 0,1 1 0 0 0,-1 0 0 0 0,1-1 0 0 0,0 1 0 0 0,0-1-1 0 0,7-3 67 0 0,0-1 0 0 0,0 0 0 0 0,0 0 0 0 0,0-1-1 0 0,-1 0 1 0 0,0-1 0 0 0,0 0 0 0 0,0 0 0 0 0,-1-1 0 0 0,1 0 0 0 0,-1-1 0 0 0,-1 1 0 0 0,1-2 0 0 0,-1 1-1 0 0,0-1 1 0 0,-1 0 0 0 0,2-3-67 0 0,21-21 107 0 0,-6 9-40 0 0,70-55 109 0 0,-91 79-175 0 0,-1 0 0 0 0,1 0 0 0 0,-1 0-1 0 0,1 0 1 0 0,-1 0 0 0 0,1 0 0 0 0,-1 1 0 0 0,0-1 0 0 0,1 1 0 0 0,-1-1 0 0 0,0 1-1 0 0,0 0 1 0 0,0-1 0 0 0,-1 1 0 0 0,1 0 0 0 0,0-1 0 0 0,0 1 0 0 0,-1 0 0 0 0,1 0-1 0 0,-1 0 1 0 0,0 0 0 0 0,0 0 0 0 0,1 0 0 0 0,-1-1 0 0 0,0 1 0 0 0,-1 0 0 0 0,1 0-1 0 0,0 0 1 0 0,-1 0 0 0 0,1 0 0 0 0,0 0 0 0 0,-1-1 0 0 0,0 1 0 0 0,0 0 0 0 0,1 0-1 0 0,-1 7 9 0 0,1 8-10 0 0,16 153-154 0 0,13-129-1299 0 0,-2-59-3950 0 0,-25 14 3999 0 0,1-1-963 0 0,-1-1-6320 0 0,0-1-1478 0 0</inkml:trace>
  <inkml:trace contextRef="#ctx0" brushRef="#br0" timeOffset="3046.865">22104 914 7442 0 0,'0'0'2967'0'0,"0"0"-328"0"0,0 0-250 0 0,0 0-234 0 0,0 0-251 0 0,0 0-219 0 0,0 0-208 0 0,0 0-235 0 0,0 0-205 0 0,0 0-180 0 0,33-3-196 0 0,101-12-145 0 0,-73-9 93 0 0,-55 17-502 0 0,-1 3-46 0 0,0-1 0 0 0,-1 1 0 0 0,1-1 0 0 0,-1-1 0 0 0,0 1 0 0 0,0 0 0 0 0,-1-1-1 0 0,1 0 1 0 0,-1 0 0 0 0,-1 0 0 0 0,1 0 0 0 0,-1 0 0 0 0,0-1 0 0 0,-1 1 0 0 0,1-1 0 0 0,-1 1 0 0 0,0-1-1 0 0,-1 0 1 0 0,0 1 0 0 0,0-1 0 0 0,0-2-61 0 0,-2 7-17 0 0,0-1-1 0 0,1 1 1 0 0,-1-1-1 0 0,0 1 1 0 0,0 0-1 0 0,-1 0 1 0 0,1 0-1 0 0,0 0 1 0 0,-1 0-1 0 0,1 0 1 0 0,-1 1-1 0 0,1-1 1 0 0,-1 1-1 0 0,0-1 1 0 0,0 1-1 0 0,0 0 1 0 0,0 0-1 0 0,0 1 1 0 0,0-1-1 0 0,0 0 1 0 0,0 1 0 0 0,0 0-1 0 0,0 0 1 0 0,0 0-1 0 0,0 0 1 0 0,0 0-1 0 0,0 1 1 0 0,0-1-1 0 0,0 1 1 0 0,0 0-1 0 0,0 0 1 0 0,0 0-1 0 0,0 0 1 0 0,1 0-1 0 0,-1 1 1 0 0,0 0 17 0 0,-11 7-156 0 0,2 0 0 0 0,-1 1 0 0 0,1 0 0 0 0,1 1 0 0 0,0 0 1 0 0,0 1-1 0 0,1 0 0 0 0,1 1 0 0 0,0 0 0 0 0,1 1 0 0 0,0-1 0 0 0,1 2 1 0 0,1-1-1 0 0,0 1 0 0 0,1 0 0 0 0,0 0 0 0 0,1 0 0 0 0,1 1 0 0 0,1-1 1 0 0,0 1-1 0 0,1 0 0 0 0,0 0 0 0 0,2 1 156 0 0,-1-13 4 0 0,0 0 0 0 0,0 0-1 0 0,0 0 1 0 0,1-1 0 0 0,0 1 0 0 0,0 0 0 0 0,0 0 0 0 0,0 0-1 0 0,1-1 1 0 0,-1 1 0 0 0,1-1 0 0 0,0 1 0 0 0,0-1-1 0 0,0 0 1 0 0,1 0 0 0 0,-1 0 0 0 0,1 0 0 0 0,-1 0 0 0 0,1 0-1 0 0,0-1 1 0 0,0 1 0 0 0,0-1 0 0 0,1 0 0 0 0,-1 0-1 0 0,0 0 1 0 0,1-1 0 0 0,0 1 0 0 0,-1-1 0 0 0,1 1 0 0 0,0-1-1 0 0,0 0 1 0 0,-1-1 0 0 0,5 1-4 0 0,3 1 173 0 0,1-1 0 0 0,0-1 0 0 0,-1 0-1 0 0,1 0 1 0 0,-1-1 0 0 0,1-1 0 0 0,-1 0 0 0 0,1 0-1 0 0,-1-1 1 0 0,0-1 0 0 0,0 0-173 0 0,32-14 636 0 0,-1-2-1 0 0,0-2 0 0 0,-2-2 1 0 0,35-28-636 0 0,-47 27 124 0 0,-1-1 0 0 0,-1-2 1 0 0,-2-1-1 0 0,-1 0 0 0 0,-1-2 0 0 0,-1-1 0 0 0,7-17-124 0 0,35-50 103 0 0,-46 72-110 0 0,-39 35-705 0 0,15-3 676 0 0,0 1 0 0 0,-1 0-1 0 0,2 0 1 0 0,-1 1 0 0 0,1 0-1 0 0,0 0 1 0 0,0 0 0 0 0,1 1 0 0 0,0 0-1 0 0,1 0 1 0 0,-1 0 0 0 0,2 1-1 0 0,-1-1 1 0 0,1 1 0 0 0,0 0-1 0 0,1 0 1 0 0,0 0 0 0 0,0 0-1 0 0,1 0 1 0 0,1 1 0 0 0,-1-1-1 0 0,2 8 37 0 0,1-11 21 0 0,1-2-1 0 0,-1 1 0 0 0,1 0 0 0 0,1 0 1 0 0,-1-1-1 0 0,1 0 0 0 0,-1 0 1 0 0,1 0-1 0 0,0 0 0 0 0,1 0 0 0 0,-1-1 1 0 0,1 0-1 0 0,-1 0 0 0 0,1 0 0 0 0,0 0 1 0 0,3 0-21 0 0,-4-1 18 0 0,6 2 34 0 0,1 0 0 0 0,-1 1 0 0 0,0 1 0 0 0,0-1-1 0 0,0 2 1 0 0,-1-1 0 0 0,1 1 0 0 0,-2 1 0 0 0,1-1 0 0 0,-1 2 0 0 0,0-1 0 0 0,-1 1 0 0 0,0 0 0 0 0,0 1 0 0 0,-1-1-1 0 0,-1 1 1 0 0,1 0 0 0 0,-2 1 0 0 0,1-1 0 0 0,-1 1 0 0 0,-1 0 0 0 0,0 0 0 0 0,1 8-52 0 0,-5 200 129 0 0,23-192-498 0 0,-6-24-4866 0 0,-15-4 110 0 0,0-2-6985 0 0</inkml:trace>
  <inkml:trace contextRef="#ctx0" brushRef="#br0" timeOffset="33823.394">19082 2538 0 0 0,'0'0'295'0'0,"0"0"654"0"0,0 0 420 0 0,0 0 323 0 0,0 0 184 0 0,0 0-5 0 0,0 0-114 0 0,0 0-150 0 0,0 0-154 0 0,0 0-142 0 0,0 0-173 0 0,4-2-159 0 0,3-3-984 0 0,-6 4 144 0 0,0 1-1 0 0,0 0 1 0 0,-1-1 0 0 0,1 1-1 0 0,0-1 1 0 0,-1 1 0 0 0,1-1-1 0 0,0 1 1 0 0,-1-1 0 0 0,1 0-1 0 0,-1 1 1 0 0,1-1 0 0 0,-1 1 0 0 0,1-1-1 0 0,-1 0 1 0 0,0 0 0 0 0,1 1-1 0 0,-1-1 1 0 0,0 0 0 0 0,1 0-1 0 0,-1 0 1 0 0,0 1 0 0 0,0-1-1 0 0,0 0 1 0 0,0 0 0 0 0,0 0-1 0 0,0 1 1 0 0,0-1 0 0 0,0 0 0 0 0,0 0-1 0 0,0 0 1 0 0,0 0 0 0 0,0 1-1 0 0,-1-1 1 0 0,1 0 0 0 0,0 0-1 0 0,0 1 1 0 0,-1-1 0 0 0,1 0-1 0 0,-1 0 1 0 0,1 1 0 0 0,-1-1 0 0 0,1 0-1 0 0,-1 1 1 0 0,1-1 0 0 0,-1 1-1 0 0,0-1 1 0 0,1 1 0 0 0,-1-1-1 0 0,0 1 1 0 0,1-1 0 0 0,-1 1-1 0 0,0 0 1 0 0,0-1 0 0 0,1 1 0 0 0,-1 0-1 0 0,0-1 1 0 0,0 1 0 0 0,0 0-1 0 0,0 0-138 0 0,-10-2 145 0 0,-1 0 0 0 0,1 1-1 0 0,-1 0 1 0 0,0 1 0 0 0,1 0-1 0 0,-1 1 1 0 0,0 0 0 0 0,1 1 0 0 0,-1 0-1 0 0,1 1 1 0 0,0 0 0 0 0,-11 5-145 0 0,14-6 41 0 0,-1 1 0 0 0,0 0 0 0 0,1 0 1 0 0,0 1-1 0 0,-1 0 0 0 0,1 0 0 0 0,1 1 1 0 0,-1 0-1 0 0,1 0 0 0 0,0 1 0 0 0,0 0 1 0 0,0 0-1 0 0,1 1 0 0 0,0 0 0 0 0,1 0 1 0 0,-1 0-1 0 0,1 1 0 0 0,0 0 0 0 0,1 0 0 0 0,0 0 1 0 0,1 0-1 0 0,-1 1 0 0 0,1-1 0 0 0,1 1 1 0 0,0 0-1 0 0,0 0 0 0 0,0 7-41 0 0,1-9 21 0 0,1 0 1 0 0,1 0-1 0 0,-1 0 0 0 0,1-1 0 0 0,0 1 1 0 0,1 0-1 0 0,0-1 0 0 0,0 1 0 0 0,0-1 1 0 0,1 1-1 0 0,-1-1 0 0 0,2 0 0 0 0,-1 0 0 0 0,1 0 1 0 0,0-1-1 0 0,0 1 0 0 0,0-1 0 0 0,1 0 1 0 0,0 0-1 0 0,0-1 0 0 0,0 1 0 0 0,0-1 1 0 0,1 0-1 0 0,0 0 0 0 0,4 2-21 0 0,-2-4 24 0 0,1 1 0 0 0,-1-1 0 0 0,0 0 0 0 0,1-1 0 0 0,0 0 0 0 0,-1 0 0 0 0,1-1 0 0 0,0 0-1 0 0,-1 0 1 0 0,1-1 0 0 0,0 0 0 0 0,-1-1 0 0 0,1 0 0 0 0,-1 0 0 0 0,0-1 0 0 0,0 0 0 0 0,0 0 0 0 0,0-1 0 0 0,0 0 0 0 0,-1-1 0 0 0,4-2-24 0 0,6-6-825 0 0,3-1-3473 0 0,-8 8-6680 0 0,-8 5-610 0 0</inkml:trace>
  <inkml:trace contextRef="#ctx0" brushRef="#br0" timeOffset="38755.142">22108 2063 9538 0 0,'0'0'1711'0'0,"0"0"-183"0"0,0 0 31 0 0,0 0 103 0 0,0 0 4 0 0,0 0-159 0 0,0 0-260 0 0,0 0-219 0 0,0 0-181 0 0,0 0-144 0 0,0 0-111 0 0,0 0-95 0 0,0 0-57 0 0,4-8 930 0 0,-14 89 310 0 0,-5 152-468 0 0,2-148-1096 0 0,-3-1 0 0 0,-4-1-1 0 0,-23 58-115 0 0,-30 21-82 0 0,73-162-57 0 0,0 0-16 0 0,0 0-30 0 0,0 0-22 0 0,0 0-41 0 0,0 0-55 0 0,0 0-82 0 0,0 0-85 0 0,0 0-55 0 0,0 0-84 0 0,0 0-49 0 0,0 0-65 0 0,1-17-5191 0 0,-2 8-2200 0 0,1 6-2303 0 0</inkml:trace>
  <inkml:trace contextRef="#ctx0" brushRef="#br0" timeOffset="39026.863">21696 2549 12723 0 0,'0'0'2867'0'0,"0"0"-1487"0"0,0 0-690 0 0,0 0 2 0 0,0 0 151 0 0,0 0 116 0 0,0 0-11 0 0,0 0-121 0 0,0 0-155 0 0,0 0-123 0 0,0 0-93 0 0,37-10-89 0 0,121-28-95 0 0,95-22 234 0 0,-207 51-1194 0 0,0-3 1 0 0,-1-2-1 0 0,-1-2 1 0 0,4-3 687 0 0,4-13-4785 0 0,-22 7-4444 0 0,-24 17 1242 0 0</inkml:trace>
  <inkml:trace contextRef="#ctx0" brushRef="#br0" timeOffset="39459.801">22542 2022 9706 0 0,'0'0'1927'0'0,"0"0"-345"0"0,0 0-157 0 0,0 0-11 0 0,0 0-76 0 0,0 0-159 0 0,0 0-191 0 0,0 0-171 0 0,0 0-123 0 0,0 0-82 0 0,0 0-31 0 0,0 0-30 0 0,-12 33-35 0 0,-42 102-34 0 0,30-71 20 0 0,3 1 0 0 0,3 1 0 0 0,-7 45-502 0 0,18-76 69 0 0,-12 144-12 0 0,20-177-51 0 0,0 0-1 0 0,0 0 1 0 0,0 0-1 0 0,0-1 1 0 0,0 1-1 0 0,1 0 1 0 0,-1-1-1 0 0,0 1 1 0 0,1 0-1 0 0,-1-1 0 0 0,1 0 1 0 0,0 1-1 0 0,-1-1 1 0 0,1 0-1 0 0,0 0 1 0 0,0 0-1 0 0,0 0 1 0 0,0 0-1 0 0,0 0 1 0 0,0-1-1 0 0,0 1 1 0 0,0-1-1 0 0,0 1 1 0 0,0-1-1 0 0,0 0 1 0 0,0 0-1 0 0,0 0 1 0 0,0 0-1 0 0,0 0 1 0 0,0 0-1 0 0,1 0 1 0 0,-1-1-1 0 0,0 1 1 0 0,0-1-1 0 0,0 0 1 0 0,0 0-1 0 0,0 1 1 0 0,-1-1-1 0 0,1 0 1 0 0,0 0-1 0 0,0-1 1 0 0,0 1-1 0 0,0-1-5 0 0,177-100 218 0 0,-178 101-216 0 0,0 0 0 0 0,-1 0 1 0 0,1 0-1 0 0,0 0 1 0 0,0 1-1 0 0,0-1 0 0 0,0 0 1 0 0,0 0-1 0 0,0 1 1 0 0,0-1-1 0 0,0 0 1 0 0,0 1-1 0 0,0-1 0 0 0,0 1 1 0 0,0-1-1 0 0,1 1 1 0 0,-1 0-1 0 0,0 0 0 0 0,0-1 1 0 0,0 1-1 0 0,1 0 1 0 0,-1 0-1 0 0,0 0 1 0 0,0 0-1 0 0,1 0 0 0 0,-1 1 1 0 0,0-1-1 0 0,0 0 1 0 0,0 1-1 0 0,1-1 0 0 0,-1 0 1 0 0,0 1-1 0 0,0-1 1 0 0,0 1-1 0 0,0 0 1 0 0,0-1-1 0 0,0 1 0 0 0,0 0 1 0 0,0 0-1 0 0,0-1 1 0 0,0 1-1 0 0,-1 0 1 0 0,1 0-1 0 0,0 0 0 0 0,0 0 1 0 0,-1 0-1 0 0,1 0 1 0 0,-1 1-1 0 0,1-1 0 0 0,-1 0 1 0 0,1 0-1 0 0,-1 0 1 0 0,0 0-1 0 0,1 1 1 0 0,-1-1-1 0 0,0 0 0 0 0,0 0 1 0 0,0 0-1 0 0,0 1-2 0 0,13 149 464 0 0,-1-133-1780 0 0,-5-17-3015 0 0,2-1-4797 0 0,-8 0 8493 0 0,0 0-10267 0 0</inkml:trace>
  <inkml:trace contextRef="#ctx0" brushRef="#br0" timeOffset="39831.609">22922 2725 9306 0 0,'0'0'1787'0'0,"0"0"-272"0"0,0 0 240 0 0,0 0 247 0 0,0 0-47 0 0,0 0-208 0 0,0 0-276 0 0,0 0-261 0 0,0 0-234 0 0,0 0-167 0 0,33 3-139 0 0,105 8-98 0 0,-53-22 420 0 0,-75 9-887 0 0,0-2 0 0 0,0 1 0 0 0,-1-1 0 0 0,1-1 0 0 0,-1 0 0 0 0,0 0 0 0 0,0-1 0 0 0,0 0 0 0 0,-1-1 0 0 0,0 1 1 0 0,0-2-1 0 0,-1 1 0 0 0,0-1 0 0 0,0 0 0 0 0,0 0 0 0 0,-1-1 0 0 0,3-7-105 0 0,-8 14 4 0 0,0 0 1 0 0,-1 0-1 0 0,1-1 1 0 0,-1 1-1 0 0,1 0 1 0 0,-1 0-1 0 0,0-1 0 0 0,0 1 1 0 0,0 0-1 0 0,0 0 1 0 0,0-1-1 0 0,-1 1 1 0 0,1 0-1 0 0,-1 0 1 0 0,1-1-1 0 0,-1 1 1 0 0,0 0-1 0 0,0 0 1 0 0,0 0-1 0 0,0 0 0 0 0,0 0 1 0 0,0 0-1 0 0,-1 0 1 0 0,1 0-1 0 0,-1 1 1 0 0,1-1-1 0 0,-1 0 1 0 0,0 1-1 0 0,1-1 1 0 0,-1 1-1 0 0,0 0 1 0 0,0 0-1 0 0,0 0 0 0 0,0-1 1 0 0,-2 1-5 0 0,-82-11-371 0 0,73 16 346 0 0,0 0 1 0 0,1 0-1 0 0,-1 1 1 0 0,1 1-1 0 0,0 0 0 0 0,1 0 1 0 0,-1 1-1 0 0,1 1 1 0 0,1 0-1 0 0,-1 1 0 0 0,2 0 1 0 0,-1 0-1 0 0,1 1 1 0 0,0 0-1 0 0,1 0 1 0 0,0 1-1 0 0,1 1 0 0 0,-5 9 25 0 0,5-11-9 0 0,0 1-1 0 0,0 0 0 0 0,1 1 1 0 0,1 0-1 0 0,-1 0 0 0 0,2 0 0 0 0,0 0 1 0 0,0 1-1 0 0,2 0 0 0 0,-1-1 1 0 0,1 1-1 0 0,1 0 0 0 0,1 0 1 0 0,-1 0-1 0 0,2 4 10 0 0,3-9-5 0 0,0 1 0 0 0,1-1 0 0 0,0 0 0 0 0,0 0 0 0 0,0-1 0 0 0,1 0 0 0 0,1 0 0 0 0,-1 0 0 0 0,1 0 0 0 0,0-1 0 0 0,0-1 0 0 0,1 1 0 0 0,0-1 0 0 0,0 0 0 0 0,0-1-1 0 0,0 0 1 0 0,1 0 0 0 0,0-1 0 0 0,-1 0 0 0 0,1 0 0 0 0,1-1 0 0 0,-1 0 0 0 0,0-1 0 0 0,0 0 0 0 0,1 0 0 0 0,6-1 5 0 0,117-2-1048 0 0,-46-10-6466 0 0,-67 8-4285 0 0</inkml:trace>
  <inkml:trace contextRef="#ctx0" brushRef="#br0" timeOffset="34344.484">19744 2593 8746 0 0,'0'0'3575'0'0,"0"0"-1686"0"0,0 0-560 0 0,0 0 154 0 0,0 0 60 0 0,0 0-156 0 0,0 0-257 0 0,0 0-281 0 0,0 0-198 0 0,0 0-99 0 0,0 0-56 0 0,0 0-74 0 0,-12-2-58 0 0,3 0-283 0 0,-84 3 717 0 0,73 5-672 0 0,1 1 1 0 0,1 0-1 0 0,-1 2 1 0 0,1 0 0 0 0,1 1-1 0 0,0 0 1 0 0,0 2-1 0 0,1 0 1 0 0,0 1-1 0 0,1 0 1 0 0,-12 15-127 0 0,25-26-2 0 0,0 0-1 0 0,1 0 1 0 0,-1 1 0 0 0,1-1-1 0 0,-1 0 1 0 0,1 1 0 0 0,0-1-1 0 0,0 1 1 0 0,0-1 0 0 0,0 1-1 0 0,1 0 1 0 0,-1 0 0 0 0,0-1-1 0 0,1 1 1 0 0,0 0 0 0 0,0 0 0 0 0,0-1-1 0 0,0 1 1 0 0,0 0 0 0 0,1 0-1 0 0,-1-1 1 0 0,1 1 0 0 0,-1 0-1 0 0,1-1 1 0 0,0 1 0 0 0,0-1-1 0 0,1 1 1 0 0,-1-1 0 0 0,0 1-1 0 0,1-1 1 0 0,-1 0 0 0 0,1 0-1 0 0,0 1 1 0 0,0-1 0 0 0,1 1 2 0 0,8-1 60 0 0,0 0 0 0 0,0-1 0 0 0,0 0 0 0 0,0-1 0 0 0,0 0-1 0 0,0-1 1 0 0,0 0 0 0 0,0 0 0 0 0,0-1 0 0 0,0-1 0 0 0,-1 0 0 0 0,1 0 0 0 0,-1-1 0 0 0,0-1 0 0 0,0 0 0 0 0,0 0 0 0 0,0 0 0 0 0,-1-2 0 0 0,0 1 0 0 0,-1-1 0 0 0,6-5-60 0 0,17-8 72 0 0,102-65 354 0 0,-131 86-427 0 0,0 1 0 0 0,-1-1 0 0 0,1 0 0 0 0,0 1 0 0 0,-1-1 0 0 0,1 1 0 0 0,-1 0 0 0 0,1 0 0 0 0,-1 0-1 0 0,0-1 1 0 0,1 1 0 0 0,-1 0 0 0 0,0 0 0 0 0,-1 1 0 0 0,1-1 0 0 0,0 0 0 0 0,-1 0 0 0 0,1 0 0 0 0,-1 0 0 0 0,1 1-1 0 0,-1-1 1 0 0,0 2 1 0 0,2 56 1 0 0,-3-52-16 0 0,1-1 0 0 0,-1 1 0 0 0,1 0 0 0 0,1-1 1 0 0,-1 1-1 0 0,1-1 0 0 0,1 1 0 0 0,-1-1 1 0 0,1 1-1 0 0,1-1 0 0 0,-1 0 0 0 0,1 0 0 0 0,3 5 15 0 0,-5-11-103 0 0,0 0 0 0 0,0 0-1 0 0,0 0 1 0 0,0 0 0 0 0,0 0 0 0 0,0 0-1 0 0,0 0 1 0 0,0-1 0 0 0,0 1-1 0 0,1 0 1 0 0,-1-1 0 0 0,0 1-1 0 0,1 0 1 0 0,-1-1 0 0 0,0 0-1 0 0,1 1 1 0 0,-1-1 0 0 0,1 0 0 0 0,-1 0-1 0 0,0 0 1 0 0,1 0 0 0 0,-1 0-1 0 0,1 0 1 0 0,-1 0 0 0 0,1 0-1 0 0,-1 0 1 0 0,0-1 0 0 0,1 1-1 0 0,-1-1 1 0 0,0 1 0 0 0,1-1 0 0 0,-1 1-1 0 0,0-1 1 0 0,1 0 0 0 0,-1 0-1 0 0,0 1 1 0 0,0-1 0 0 0,1-1 103 0 0,18-13-5044 0 0,-5 4-2422 0 0,-7 7-3678 0 0</inkml:trace>
  <inkml:trace contextRef="#ctx0" brushRef="#br0" timeOffset="34811.026">20328 2534 11891 0 0,'0'0'2353'0'0,"0"0"-624"0"0,0 0-242 0 0,0 0-52 0 0,0 0-156 0 0,0 0-220 0 0,0 0-221 0 0,0 0-199 0 0,0 0-112 0 0,0 0-96 0 0,0 0-97 0 0,0 0-63 0 0,0 0-31 0 0,-22 5-21 0 0,-69 19-10 0 0,-6 21 334 0 0,95-45-545 0 0,0 0 0 0 0,0 1 0 0 0,0-1 1 0 0,1 1-1 0 0,-1-1 0 0 0,0 1 0 0 0,0 0 0 0 0,1 0 0 0 0,-1 0 0 0 0,0 0 1 0 0,1 0-1 0 0,-1 0 0 0 0,1 0 0 0 0,-1 0 0 0 0,1 1 0 0 0,0-1 0 0 0,-1 1 0 0 0,1-1 1 0 0,0 1-1 0 0,0-1 0 0 0,0 1 0 0 0,0 0 0 0 0,0 0 0 0 0,1-1 0 0 0,-1 1 0 0 0,1 0 1 0 0,-1 0-1 0 0,1 0 0 0 0,-1 0 0 0 0,1-1 0 0 0,0 1 0 0 0,0 0 0 0 0,0 0 0 0 0,0 0 1 0 0,0 0-1 0 0,0 0 0 0 0,1 0 0 0 0,-1 0 0 0 0,1 0 0 0 0,-1-1 0 0 0,1 1 0 0 0,0 1 2 0 0,93 41 170 0 0,-90-41-138 0 0,0 0 0 0 0,0 0 0 0 0,0 1 0 0 0,0-1 1 0 0,0 1-1 0 0,-1 0 0 0 0,1 0 0 0 0,-1 0 0 0 0,0 0 0 0 0,-1 1 0 0 0,1-1 1 0 0,-1 1-1 0 0,1 0 0 0 0,-1 0 0 0 0,-1 0 0 0 0,1-1 0 0 0,-1 2 0 0 0,0-1 1 0 0,0 0-33 0 0,6 68 816 0 0,-8-71-778 0 0,0 0 0 0 0,-1 0 1 0 0,1 0-1 0 0,-1 0 0 0 0,0 0 1 0 0,1 0-1 0 0,-1 0 0 0 0,0-1 0 0 0,0 1 1 0 0,0-1-1 0 0,-1 1 0 0 0,1-1 1 0 0,0 0-1 0 0,0 0 0 0 0,-1 0 0 0 0,1 0 1 0 0,-1-1-1 0 0,1 1 0 0 0,0 0 1 0 0,-1-1-1 0 0,-1 0-38 0 0,-3 2-223 0 0,0-1 1 0 0,1-1 0 0 0,-1 0-1 0 0,0 0 1 0 0,0 0-1 0 0,0-1 1 0 0,0 0-1 0 0,0 0 1 0 0,0 0-1 0 0,1-1 1 0 0,-1 0 0 0 0,1-1-1 0 0,-1 1 1 0 0,1-1-1 0 0,-1-1 223 0 0,-12-6-3451 0 0,11 6-532 0 0,1 0-5064 0 0,4 3 1059 0 0</inkml:trace>
  <inkml:trace contextRef="#ctx0" brushRef="#br0" timeOffset="35294.248">20477 2729 11482 0 0,'0'0'1901'0'0,"0"0"-590"0"0,0 0-87 0 0,0 0 224 0 0,0 0 98 0 0,0 0-130 0 0,0 0-205 0 0,0 0-196 0 0,0 0-163 0 0,0 0-132 0 0,0 0-95 0 0,0 0-91 0 0,0 0-83 0 0,28-7-47 0 0,89-21-50 0 0,-112 28-301 0 0,0-1 0 0 0,-1 0 1 0 0,1 0-1 0 0,-1 0 1 0 0,0-1-1 0 0,1 1 0 0 0,-1-1 1 0 0,0 0-1 0 0,0 0 0 0 0,0 0 1 0 0,0-1-1 0 0,0 0 0 0 0,0 1 1 0 0,-1-1-1 0 0,1-1 1 0 0,-1 1-1 0 0,0 0 0 0 0,3-4-53 0 0,5-8 220 0 0,-9 14-212 0 0,0 0 0 0 0,-1-1 0 0 0,1 0 0 0 0,0 1 1 0 0,-1-1-1 0 0,1 0 0 0 0,-1 0 0 0 0,1 0 0 0 0,-1 0 0 0 0,0 0 0 0 0,0 0 1 0 0,1 0-1 0 0,-2 0 0 0 0,1 0 0 0 0,0-1 0 0 0,0 1 0 0 0,-1 0 0 0 0,1-1 0 0 0,-1 1 1 0 0,0 0-1 0 0,0-1 0 0 0,0 1 0 0 0,0-1 0 0 0,0 1 0 0 0,0 0 0 0 0,-1-1 1 0 0,1 1-1 0 0,-1 0 0 0 0,0-1 0 0 0,1 1 0 0 0,-1 0 0 0 0,0 0 0 0 0,0 0 0 0 0,-1-1 1 0 0,1 1-1 0 0,0 0 0 0 0,-1 1 0 0 0,1-1 0 0 0,-1 0 0 0 0,1 0 0 0 0,-1 1 1 0 0,0-1-1 0 0,0 1 0 0 0,0-1 0 0 0,0 1 0 0 0,0 0 0 0 0,0 0 0 0 0,0 0 0 0 0,0 0 1 0 0,-3-1-9 0 0,-10 3-33 0 0,-1 0 1 0 0,1 2-1 0 0,-1-1 0 0 0,1 2 1 0 0,0 0-1 0 0,0 1 1 0 0,0 0-1 0 0,1 1 0 0 0,0 1 1 0 0,0 0-1 0 0,1 1 1 0 0,-1 1-1 0 0,2 0 1 0 0,-1 0-1 0 0,1 1 0 0 0,1 1 1 0 0,0 0-1 0 0,1 1 1 0 0,0 0-1 0 0,0 0 1 0 0,-3 8 32 0 0,9-15 9 0 0,1 0 0 0 0,0 0 0 0 0,0 0 0 0 0,0 1 0 0 0,0-1 0 0 0,1 1 0 0 0,0-1 1 0 0,1 1-1 0 0,-1 0 0 0 0,1 0 0 0 0,0 0 0 0 0,0 0 0 0 0,1 0 0 0 0,0 0 0 0 0,0 0 1 0 0,0 0-1 0 0,1 0 0 0 0,0 0 0 0 0,0 0 0 0 0,0-1 0 0 0,1 1 0 0 0,0 0 1 0 0,0-1-1 0 0,0 1 0 0 0,1-1 0 0 0,1 4-9 0 0,7 0 68 0 0,0 0-1 0 0,1 0 1 0 0,0-2 0 0 0,0 1-1 0 0,0-1 1 0 0,1-1 0 0 0,0 0-1 0 0,1-1 1 0 0,-1 0 0 0 0,1-1 0 0 0,0-1-1 0 0,0 0 1 0 0,0-1 0 0 0,0 0-1 0 0,1-1 1 0 0,-1-1 0 0 0,0 0-1 0 0,0-1 1 0 0,1 0 0 0 0,2-2-68 0 0,17 3 122 0 0,121-27-2828 0 0,-143 22 914 0 0,-6 2-1735 0 0,-3 1 406 0 0,4-2-9138 0 0</inkml:trace>
  <inkml:trace contextRef="#ctx0" brushRef="#br0" timeOffset="38206.691">21302 2854 1760 0 0,'0'0'2786'0'0,"0"0"-449"0"0,0 0-119 0 0,0 0 57 0 0,0 0-51 0 0,0 0-169 0 0,0 0-296 0 0,0 0-352 0 0,0 0-328 0 0,0 0-277 0 0,0 0-195 0 0,0-3-138 0 0,1-9-76 0 0,0 9-49 0 0,-1 3-17 0 0,0 19 583 0 0,-3-4-739 0 0,0 0-1 0 0,0 1 1 0 0,-2-1 0 0 0,0-1 0 0 0,0 1 0 0 0,-1-1 0 0 0,-1 0-1 0 0,-1 0 1 0 0,-3 5-171 0 0,9-16 10 0 0,-5 9-90 0 0,-1-1 1 0 0,0 1-1 0 0,-1-1 1 0 0,0-1-1 0 0,-1 0 1 0 0,0 0-1 0 0,-1-1 1 0 0,-6 5 79 0 0,2-8-1493 0 0,10-9-3350 0 0,18-18-6828 0 0,-5 13 5015 0 0</inkml:trace>
  <inkml:trace contextRef="#ctx0" brushRef="#br0" timeOffset="-102798.553">5470 520 19316 0 0,'0'0'1620'0'0,"0"0"-431"0"0,0 0-94 0 0,0 0 64 0 0,0 0 17 0 0,0 0-124 0 0,0 0-286 0 0,0 0-286 0 0,0 0-195 0 0,0 0-93 0 0,0 0-63 0 0,0 0-27 0 0,0 0-30 0 0,7 0 461 0 0,-7 0-481 0 0,0 0 18 0 0,0 0 4 0 0,0 0-10 0 0,0 0 3 0 0,0 0-28 0 0,0 0 13 0 0,0 0 10 0 0,0 0 4 0 0,0 0-2 0 0,-7 7 612 0 0,7-7-663 0 0,0 0 1 0 0,0 0-1 0 0,0 0 0 0 0,0 0 1 0 0,-1-1-1 0 0,1 1 0 0 0,0 0 1 0 0,0 0-1 0 0,0 0 0 0 0,0 0 1 0 0,0-1-1 0 0,0 1 0 0 0,0 0 1 0 0,0 0-1 0 0,-1 0 0 0 0,1-1 1 0 0,0 1-1 0 0,0 0 0 0 0,0 0 1 0 0,0 0-1 0 0,0-1 0 0 0,0 1 1 0 0,0 0-1 0 0,0 0 0 0 0,0 0 1 0 0,0-1-1 0 0,1 1 0 0 0,-1 0 1 0 0,0 0-1 0 0,0 0 0 0 0,0-1 1 0 0,0 1-1 0 0,0 0 0 0 0,0 0 1 0 0,0 0-1 0 0,0 0 0 0 0,0-1 1 0 0,1 1-1 0 0,-1 0 0 0 0,0 0-13 0 0,0 0-5 0 0,-1 3-3663 0 0,0 4-8245 0 0,-1-6-85 0 0</inkml:trace>
  <inkml:trace contextRef="#ctx0" brushRef="#br0" timeOffset="-102301.231">5520 903 15459 0 0,'0'0'4449'0'0,"0"0"-2903"0"0,0 0-763 0 0,0 0 204 0 0,0 0 177 0 0,0 0-43 0 0,0 0-235 0 0,0 0-347 0 0,0 0-233 0 0,0 0-75 0 0,0 0-64 0 0,0 0-19 0 0,0 0-9 0 0,5 11 206 0 0,-13 1 19 0 0,26-20 772 0 0,-19 8-998 0 0,-11 1-3471 0 0,4 1-4974 0 0,6 2-3592 0 0</inkml:trace>
  <inkml:trace contextRef="#ctx0" brushRef="#br0" timeOffset="-107398.246">1166 233 2473 0 0,'0'0'1294'0'0,"0"0"-80"0"0,0 0 126 0 0,0 0 370 0 0,0 0 332 0 0,0 0 89 0 0,0 0-163 0 0,0 0-306 0 0,0 0-323 0 0,0 0-235 0 0,0 0-146 0 0,4-3-102 0 0,16-16 678 0 0,-36-33 2758 0 0,-84-43-2548 0 0,100 94-1728 0 0,-13-5 50 0 0,0 0 0 0 0,0 1 0 0 0,-1 0 1 0 0,0 1-1 0 0,0 1 0 0 0,0 0 0 0 0,0 1 0 0 0,0 0 1 0 0,-1 1-1 0 0,1 1 0 0 0,0 0 0 0 0,-1 1 1 0 0,1 0-1 0 0,0 1 0 0 0,-4 2-66 0 0,7-1 17 0 0,0 0-1 0 0,0 0 1 0 0,1 1 0 0 0,0 1-1 0 0,-1-1 1 0 0,2 2 0 0 0,-1 0-1 0 0,1 0 1 0 0,-1 0-1 0 0,2 1 1 0 0,-1 1 0 0 0,1-1-1 0 0,0 1 1 0 0,1 1 0 0 0,-1-1-1 0 0,2 1 1 0 0,-6 10-17 0 0,10-15 4 0 0,0 1 0 0 0,0-1 0 0 0,0 1 0 0 0,1 0 1 0 0,0 0-1 0 0,0-1 0 0 0,0 1 0 0 0,1 0 0 0 0,0 0 0 0 0,-1 0 0 0 0,2 0 1 0 0,-1 0-1 0 0,1 0 0 0 0,-1-1 0 0 0,1 1 0 0 0,1 0 0 0 0,-1 0 0 0 0,1-1 0 0 0,-1 1 1 0 0,1-1-1 0 0,1 1 0 0 0,-1-1 0 0 0,1 0 0 0 0,-1 0 0 0 0,1 0 0 0 0,0 0 1 0 0,1 0-1 0 0,-1-1 0 0 0,3 3-4 0 0,4 1 24 0 0,1-1 1 0 0,0 0-1 0 0,0 0 0 0 0,0-1 1 0 0,0-1-1 0 0,1 0 1 0 0,0 0-1 0 0,0-1 0 0 0,0-1 1 0 0,0 0-1 0 0,0-1 1 0 0,1 0-1 0 0,-1 0 0 0 0,6-2-24 0 0,-11 5 418 0 0,-31 0-9 0 0,11-2-407 0 0,-1 2 0 0 0,0 0 0 0 0,1 0 0 0 0,0 1 1 0 0,0 1-1 0 0,1 0 0 0 0,-1 1 0 0 0,1 0 0 0 0,1 1 0 0 0,-1 0 0 0 0,2 1 0 0 0,-1 0 0 0 0,0 2-2 0 0,-1-2 1 0 0,-5 5 3 0 0,1 0 1 0 0,1 1-1 0 0,0 1 0 0 0,1 0 0 0 0,0 1 0 0 0,2 1 1 0 0,0 0-1 0 0,1 0 0 0 0,0 1 0 0 0,2 1 0 0 0,0 0 1 0 0,2 0-1 0 0,0 0 0 0 0,1 1 0 0 0,1 0 1 0 0,1 0-1 0 0,1 1 0 0 0,1-1 0 0 0,0 7-4 0 0,1-19 3 0 0,1-1 0 0 0,0 0-1 0 0,0 1 1 0 0,1-1 0 0 0,0 0 0 0 0,0 1-1 0 0,1-1 1 0 0,0 0 0 0 0,1 0-1 0 0,0 0 1 0 0,0 0 0 0 0,0-1 0 0 0,1 1-1 0 0,0-1 1 0 0,1 0 0 0 0,0 0 0 0 0,0 0-1 0 0,0-1 1 0 0,1 1 0 0 0,0-1-1 0 0,0-1 1 0 0,6 5-3 0 0,-4-4 27 0 0,0-1 0 0 0,1-1 0 0 0,0 0-1 0 0,0 0 1 0 0,0 0 0 0 0,0-1 0 0 0,0-1 0 0 0,1 0-1 0 0,-1 0 1 0 0,1-1 0 0 0,-1 0 0 0 0,1 0 0 0 0,0-1-1 0 0,-1 0 1 0 0,1-1 0 0 0,0 0 0 0 0,-1-1 0 0 0,1 0-1 0 0,3-1-26 0 0,173-73 473 0 0,-177 72-455 0 0,42-22 53 0 0,-73 33-3530 0 0,21-6 3014 0 0,-14 19-3860 0 0,11-13-474 0 0,2 1-4130 0 0,1-4-674 0 0</inkml:trace>
  <inkml:trace contextRef="#ctx0" brushRef="#br0" timeOffset="-106984.959">1810 535 13379 0 0,'0'0'2978'0'0,"0"0"-1454"0"0,0 0-529 0 0,0 0 83 0 0,0 0 177 0 0,0 0 26 0 0,0 0-157 0 0,0 0-273 0 0,0 0-192 0 0,0 0-151 0 0,0 0-105 0 0,0 0-23 0 0,0 0-87 0 0,-5-1-25 0 0,2 1-243 0 0,2-1 2 0 0,-1 1-1 0 0,0 0 1 0 0,0 0 0 0 0,0 0 0 0 0,0-1-1 0 0,1 2 1 0 0,-1-1 0 0 0,0 0-1 0 0,0 0 1 0 0,0 1 0 0 0,0-1-1 0 0,1 1 1 0 0,-1-1 0 0 0,0 1 0 0 0,1 0-1 0 0,-1 0 1 0 0,0 0 0 0 0,1 0-1 0 0,-1 0 1 0 0,1 0 0 0 0,-1 0-1 0 0,1 0 1 0 0,0 0 0 0 0,-1 1 0 0 0,1-1-1 0 0,0 1-26 0 0,-32 46 468 0 0,2 1-1 0 0,2 1 1 0 0,-15 40-468 0 0,19-40 62 0 0,-57 137 12 0 0,75-172 432 0 0,7-15-621 0 0,0-1-1 0 0,0 1 0 0 0,0 0 0 0 0,0-1 0 0 0,0 1 0 0 0,0-1 0 0 0,0 1 1 0 0,0 0-1 0 0,0-1 0 0 0,0 1 0 0 0,0-1 0 0 0,0 1 0 0 0,-1 0 1 0 0,1-1-1 0 0,0 1 0 0 0,0 0 0 0 0,0-1 0 0 0,-1 1 0 0 0,1 0 1 0 0,0-1-1 0 0,0 1 0 0 0,-1 0 0 0 0,1-1 0 0 0,0 1 0 0 0,-1 0 0 0 0,1 0 1 0 0,0-1-1 0 0,-1 1 0 0 0,1 0 0 0 0,0 0 0 0 0,-1 0 0 0 0,1 0 1 0 0,0-1-1 0 0,-1 1 0 0 0,1 0 0 0 0,-1 0 0 0 0,1 0 0 0 0,0 0 0 0 0,-1 0 1 0 0,1 0-1 0 0,-1 0 0 0 0,1 0 0 0 0,-1 0 0 0 0,1 0 0 0 0,0 0 1 0 0,-1 0-1 0 0,1 1 0 0 0,0-1 0 0 0,-1 0 0 0 0,1 0 0 0 0,-1 0 0 0 0,1 0 1 0 0,0 1-1 0 0,-1-1 0 0 0,1 0 0 0 0,0 0 0 0 0,-1 1 0 0 0,1-1 1 0 0,0 0-1 0 0,0 1 0 0 0,-1-1 0 0 0,1 0 0 0 0,0 1 0 0 0,0-1 1 0 0,0 0-1 0 0,-1 1 0 0 0,1-1 0 0 0,0 0 0 0 0,0 1 0 0 0,0-1 116 0 0,-10-30-8488 0 0,8 17 2403 0 0,2 5-973 0 0</inkml:trace>
  <inkml:trace contextRef="#ctx0" brushRef="#br0" timeOffset="-106687.084">1433 483 9674 0 0,'0'0'2369'0'0,"0"0"-398"0"0,0 0-400 0 0,0 0-126 0 0,0 0-47 0 0,0 0-106 0 0,0 0-204 0 0,0 0-246 0 0,0 0-201 0 0,0 0-106 0 0,0 0-28 0 0,0 0 0 0 0,-2 14 4 0 0,-6 43-29 0 0,8-52-390 0 0,0 0 0 0 0,0 0 0 0 0,1 1 1 0 0,0-1-1 0 0,0 0 0 0 0,0 0 0 0 0,0 0 0 0 0,1 0 0 0 0,0 0 0 0 0,0 0 0 0 0,0 0 0 0 0,1-1 0 0 0,-1 1 0 0 0,1-1 0 0 0,1 1-92 0 0,5 11 306 0 0,116 148 1427 0 0,-66-96-1475 0 0,13-1-343 0 0,-70-64 163 0 0,-1-3-5447 0 0,-1 0-5707 0 0,0 0-159 0 0</inkml:trace>
  <inkml:trace contextRef="#ctx0" brushRef="#br0" timeOffset="-106151.253">2202 704 9234 0 0,'0'0'4985'0'0,"0"0"-3007"0"0,0 0-961 0 0,0 0 82 0 0,0 0 186 0 0,0 0 53 0 0,0 0-124 0 0,0 0-275 0 0,0 0-223 0 0,0 0-150 0 0,0 0-102 0 0,0 0-43 0 0,0 0-56 0 0,-5-8-19 0 0,-19-24-37 0 0,-26 24 511 0 0,37 10-782 0 0,1 1-1 0 0,0 0 0 0 0,0 1 1 0 0,0 0-1 0 0,0 1 1 0 0,1 0-1 0 0,-1 1 0 0 0,1 0 1 0 0,1 0-1 0 0,-1 2 0 0 0,1-1 1 0 0,0 1-1 0 0,1 1 0 0 0,0-1 1 0 0,0 2-1 0 0,0 0-37 0 0,4-2 2 0 0,1 0 0 0 0,-1 0 1 0 0,1 0-1 0 0,0 0 0 0 0,1 1 0 0 0,0 0 1 0 0,1 0-1 0 0,-1 0 0 0 0,2 0 0 0 0,-1 0 1 0 0,1 0-1 0 0,1 1 0 0 0,0-1 0 0 0,0 0 1 0 0,1 0-1 0 0,1 8-2 0 0,0-12 15 0 0,0 0 0 0 0,1-1 0 0 0,0 1 0 0 0,0-1 0 0 0,0 1 0 0 0,0-1 1 0 0,1 0-1 0 0,0 0 0 0 0,-1 0 0 0 0,1-1 0 0 0,1 0 0 0 0,-1 1 0 0 0,0-1 0 0 0,1-1 0 0 0,0 1 0 0 0,0-1 0 0 0,0 0 0 0 0,0 0 1 0 0,0 0-1 0 0,0 0 0 0 0,0-1 0 0 0,0 0 0 0 0,1 0 0 0 0,-1-1 0 0 0,0 1 0 0 0,1-1 0 0 0,-1 0 0 0 0,0-1 0 0 0,4 0-15 0 0,0-1 52 0 0,-1 0 0 0 0,0-1-1 0 0,1 0 1 0 0,-1 0 0 0 0,0-1 0 0 0,-1 0-1 0 0,1 0 1 0 0,-1-1 0 0 0,0 0-1 0 0,0 0 1 0 0,0 0 0 0 0,-1-1-1 0 0,1 0 1 0 0,-2-1 0 0 0,1 0 0 0 0,-1 1-1 0 0,2-4-51 0 0,-1 3 27 0 0,130-167 242 0 0,-98 137-227 0 0,-37 37-38 0 0,-1 0-7 0 0,0 0 3 0 0,0 0-20 0 0,0 0-13 0 0,-2 19-137 0 0,-8 32 42 0 0,6-40-2 0 0,2 0 1 0 0,-1 1-1 0 0,1 0 1 0 0,1-1-1 0 0,0 1 0 0 0,1 0 1 0 0,0 0-1 0 0,1-1 1 0 0,0 1-1 0 0,2 3 130 0 0,32 35-3795 0 0,-18-36-589 0 0,-1-3-4230 0 0,-7-4-2331 0 0</inkml:trace>
  <inkml:trace contextRef="#ctx0" brushRef="#br0" timeOffset="-105621.068">2460 1072 13587 0 0,'0'0'2220'0'0,"0"0"-557"0"0,0 0-253 0 0,0 0-67 0 0,0 0-115 0 0,0 0-152 0 0,0 0-175 0 0,0 0-183 0 0,0 0-117 0 0,0 0-72 0 0,0 0-59 0 0,0 0-61 0 0,11-21-33 0 0,48-102 180 0 0,-45 94-250 0 0,-11 20-258 0 0,0 0 0 0 0,1 0 1 0 0,0 1-1 0 0,1 0 1 0 0,0 0-1 0 0,0 0 0 0 0,0 0 1 0 0,1 1-1 0 0,1 0 1 0 0,3-4-49 0 0,-10 11-5 0 0,1-1 1 0 0,-1 1 0 0 0,0 0-1 0 0,1-1 1 0 0,-1 1 0 0 0,0 0 0 0 0,0-1-1 0 0,1 1 1 0 0,-1 0 0 0 0,0-1-1 0 0,1 1 1 0 0,-1 0 0 0 0,1 0-1 0 0,-1-1 1 0 0,0 1 0 0 0,1 0 0 0 0,-1 0-1 0 0,1 0 1 0 0,-1 0 0 0 0,1 0-1 0 0,-1 0 1 0 0,1 0 0 0 0,-1 0-1 0 0,0-1 1 0 0,1 1 0 0 0,-1 1 0 0 0,1-1-1 0 0,-1 0 1 0 0,1 0 0 0 0,-1 0-1 0 0,1 0 1 0 0,-1 0 0 0 0,0 0-1 0 0,1 0 1 0 0,-1 1 0 0 0,1-1 0 0 0,-1 0-1 0 0,0 0 1 0 0,1 1 0 0 0,-1-1-1 0 0,0 0 1 0 0,1 0 0 0 0,-1 1-1 0 0,0-1 1 0 0,1 0 0 0 0,-1 1 0 0 0,0-1-1 0 0,0 1 1 0 0,1-1 0 0 0,-1 0-1 0 0,0 1 1 0 0,0-1 0 0 0,0 1-1 0 0,0-1 1 0 0,1 1 0 0 0,-1-1 0 0 0,0 0-1 0 0,0 1 1 0 0,0-1 0 0 0,0 1-1 0 0,0-1 1 0 0,0 1 0 0 0,0-1 0 0 0,0 1-1 0 0,0-1 1 0 0,-1 0 0 0 0,1 1 4 0 0,9 48 53 0 0,17 30-84 0 0,-23-78 39 0 0,-1 0 0 0 0,1 0 0 0 0,-1-1 0 0 0,1 1-1 0 0,0-1 1 0 0,0 1 0 0 0,-1-1 0 0 0,1 0 0 0 0,0 0 0 0 0,0 0-1 0 0,0 0 1 0 0,-1-1 0 0 0,1 1 0 0 0,0-1 0 0 0,-1 0-1 0 0,1 0 1 0 0,0 0 0 0 0,-1 0 0 0 0,1 0 0 0 0,-1 0 0 0 0,1 0-1 0 0,-1-1 1 0 0,0 0-8 0 0,148-144 310 0 0,-60 81-241 0 0,-89 64-67 0 0,0 1-1 0 0,0-1 1 0 0,-1 1-1 0 0,1 0 1 0 0,0-1-1 0 0,0 1 1 0 0,0 0-1 0 0,0-1 1 0 0,-1 1-1 0 0,1 0 0 0 0,0 0 1 0 0,0 0-1 0 0,0 0 1 0 0,0 0-1 0 0,0 0 1 0 0,0 0-1 0 0,-1 0 1 0 0,1 0-1 0 0,0 1 1 0 0,0-1-1 0 0,0 0 1 0 0,0 0-1 0 0,-1 1 1 0 0,1-1-1 0 0,0 1 1 0 0,0-1-1 0 0,0 1 1 0 0,-1-1-1 0 0,1 1 1 0 0,0-1-1 0 0,-1 1 1 0 0,1-1-1 0 0,-1 1 1 0 0,1 0-1 0 0,-1 0 1 0 0,1-1-1 0 0,-1 1 1 0 0,1 0-1 0 0,-1 0 1 0 0,1-1-1 0 0,-1 1 1 0 0,0 0-1 0 0,0 0 1 0 0,1 0-1 0 0,-1 0 1 0 0,0-1-1 0 0,0 1 1 0 0,0 0-1 0 0,0 0 1 0 0,0 0-1 0 0,0 0-1 0 0,7 57 118 0 0,-7-51-111 0 0,32 81-661 0 0,-12-64-2667 0 0,5-7-4489 0 0,-19-13 1345 0 0,-2-1-3656 0 0</inkml:trace>
  <inkml:trace contextRef="#ctx0" brushRef="#br0" timeOffset="-105116.102">3226 888 12179 0 0,'0'0'1257'0'0,"0"0"-321"0"0,0 0 19 0 0,0 0 28 0 0,0 0-69 0 0,0 0-127 0 0,0 0-155 0 0,0 0-36 0 0,0 0 9 0 0,0 0-5 0 0,0 0-48 0 0,0 0-86 0 0,0 0-89 0 0,1 31-77 0 0,1 96-61 0 0,2 4 182 0 0,-2-15 2647 0 0,-11-153-1997 0 0,9 16-996 0 0,2 0 0 0 0,0 0 0 0 0,1 1 0 0 0,1 0 0 0 0,1-1 0 0 0,1 1 0 0 0,0 1 0 0 0,7-13-75 0 0,3-4 8 0 0,1 1 0 0 0,2 0 0 0 0,1 2 0 0 0,2 0 0 0 0,2 1 0 0 0,18-20-8 0 0,-28 37-6 0 0,0 0 0 0 0,1 1 0 0 0,1 1 0 0 0,0 1 0 0 0,1 0 0 0 0,0 0 0 0 0,1 2 0 0 0,0 0 0 0 0,0 2 1 0 0,1 0-1 0 0,0 0 0 0 0,1 2 0 0 0,14-3 6 0 0,-25 7 26 0 0,-1 1-1 0 0,0 0 1 0 0,0 0 0 0 0,0 1 0 0 0,0 0 0 0 0,1 0 0 0 0,-1 1 0 0 0,0 0 0 0 0,0 0 0 0 0,0 1 0 0 0,0 0 0 0 0,0 0 0 0 0,0 1 0 0 0,-1 0 0 0 0,1 1 0 0 0,-1-1 0 0 0,0 1 0 0 0,0 1 0 0 0,4 2-26 0 0,-8-5 24 0 0,0 0 0 0 0,1 0 1 0 0,-1 0-1 0 0,0 0 0 0 0,0 1 0 0 0,0-1 1 0 0,-1 1-1 0 0,1 0 0 0 0,-1 0 0 0 0,1 0 1 0 0,-1 0-1 0 0,0 0 0 0 0,0 1 0 0 0,0-1 0 0 0,-1 0 1 0 0,1 1-1 0 0,-1 0 0 0 0,0-1 0 0 0,0 1 1 0 0,0 0-1 0 0,0-1 0 0 0,-1 1 0 0 0,1 0 1 0 0,-1 0-1 0 0,0 0 0 0 0,0-1 0 0 0,-1 1 1 0 0,1 0-1 0 0,-1 0 0 0 0,1 0 0 0 0,-1-1 0 0 0,-1 1 1 0 0,1 0-1 0 0,0-1 0 0 0,-1 1-24 0 0,-7 5 26 0 0,-1 0-1 0 0,0-1 0 0 0,0 0 1 0 0,-1-1-1 0 0,1 0 1 0 0,-2 0-1 0 0,1-1 1 0 0,-1-1-1 0 0,0 0 0 0 0,0-1 1 0 0,0 0-1 0 0,-1 0 1 0 0,1-2-1 0 0,-1 1 1 0 0,-12-1-26 0 0,-93-1-510 0 0,116 0 425 0 0,0-1 0 0 0,1-1 0 0 0,-1 1 0 0 0,1 0 0 0 0,-1 0 1 0 0,1 0-1 0 0,-1-1 0 0 0,1 1 0 0 0,-1-1 0 0 0,1 1 0 0 0,0-1 0 0 0,-1 0 0 0 0,1 0 0 0 0,0 1 0 0 0,-1-1 0 0 0,1 0 0 0 0,0 0 0 0 0,0 0 0 0 0,0 0 1 0 0,0-1-1 0 0,0 1 0 0 0,0 0 0 0 0,0 0 0 0 0,0-1 0 0 0,0 1 0 0 0,1 0 0 0 0,-1-1 0 0 0,0 1 0 0 0,1-1 0 0 0,-1 1 0 0 0,1 0 0 0 0,0-1 0 0 0,-1 0 1 0 0,1 1-1 0 0,0-1 0 0 0,0 1 0 0 0,0-1 0 0 0,0 1 0 0 0,0-1 0 0 0,0 1 0 0 0,1-1 0 0 0,-1 1 0 0 0,0-1 0 0 0,1 0 85 0 0,16-42-11674 0 0,-10 36 411 0 0</inkml:trace>
  <inkml:trace contextRef="#ctx0" brushRef="#br0" timeOffset="-104816.291">4249 115 16115 0 0,'0'0'1090'0'0,"0"0"17"0"0,0 0 189 0 0,0 0 112 0 0,0 0-58 0 0,0 0-179 0 0,0 0-244 0 0,0 0-219 0 0,0 0-156 0 0,1 34-118 0 0,2 109-128 0 0,-2-61 93 0 0,2-30-281 0 0,-3-1 1 0 0,-2 1 0 0 0,-3-1 0 0 0,-6 29-119 0 0,-24 96-570 0 0,31-142-2914 0 0,18-39-3944 0 0,-10 2 1427 0 0,0 0-3854 0 0</inkml:trace>
  <inkml:trace contextRef="#ctx0" brushRef="#br0" timeOffset="-104450.777">4428 778 5713 0 0,'0'0'3068'0'0,"0"0"-347"0"0,0 0-140 0 0,0 0-226 0 0,0 0-342 0 0,0 0-337 0 0,0 0-269 0 0,0 0-196 0 0,31 8-170 0 0,99 27-160 0 0,-54-30 416 0 0,-68-6-1220 0 0,1 0 0 0 0,-1-1 0 0 0,0 0 0 0 0,0 0 0 0 0,-1 0 0 0 0,1-1 0 0 0,0 0 0 0 0,-1-1 0 0 0,0 0 0 0 0,0 0 0 0 0,0 0 0 0 0,0-1 0 0 0,0 0 0 0 0,-1 0 0 0 0,0-1 0 0 0,0 0 0 0 0,-1 0 0 0 0,0 0 0 0 0,0-1 0 0 0,0 1 0 0 0,0-1 0 0 0,-1-1-1 0 0,-1 1 1 0 0,1 0 0 0 0,-1-1 0 0 0,0 0 0 0 0,-1 0 0 0 0,2-6-77 0 0,-4 9-25 0 0,-1 1 0 0 0,1 0-1 0 0,-1 0 1 0 0,0 0 0 0 0,0 0-1 0 0,0 0 1 0 0,-1 0 0 0 0,1 0-1 0 0,-1 0 1 0 0,0 0 0 0 0,0 0-1 0 0,0 1 1 0 0,-1-1 0 0 0,1 1-1 0 0,-1 0 1 0 0,0 0 0 0 0,0 0-1 0 0,0 0 1 0 0,0 0 0 0 0,-1 0-1 0 0,1 1 1 0 0,-1 0 0 0 0,1 0-1 0 0,-1 0 1 0 0,0 0 0 0 0,0 0-1 0 0,0 1 1 0 0,0-1 0 0 0,0 1-1 0 0,0 0 1 0 0,0 1-1 0 0,0-1 1 0 0,0 1 0 0 0,-1-1-1 0 0,-1 1 26 0 0,-5 1-28 0 0,-1-1 0 0 0,0 1 0 0 0,1 1-1 0 0,-1 0 1 0 0,1 0 0 0 0,0 2-1 0 0,0-1 1 0 0,0 1 0 0 0,0 1-1 0 0,0 0 1 0 0,1 0 0 0 0,0 1 0 0 0,0 0-1 0 0,1 1 1 0 0,-1 0 0 0 0,1 1-1 0 0,1 0 1 0 0,0 0 0 0 0,0 1-1 0 0,0 0 1 0 0,1 0 0 0 0,1 1 0 0 0,-1-1-1 0 0,2 2 1 0 0,-1-1 0 0 0,1 1-1 0 0,-2 7 29 0 0,6-13-10 0 0,0 1-1 0 0,0-1 0 0 0,1 1 0 0 0,0 0 0 0 0,0-1 1 0 0,0 1-1 0 0,0 0 0 0 0,1-1 0 0 0,0 1 1 0 0,1 0-1 0 0,-1-1 0 0 0,1 0 0 0 0,0 1 1 0 0,0-1-1 0 0,0 0 0 0 0,1 0 0 0 0,0 0 1 0 0,0 0-1 0 0,0-1 0 0 0,1 1 0 0 0,-1-1 0 0 0,1 0 1 0 0,0 0-1 0 0,0 0 0 0 0,2 1 11 0 0,9 7-133 0 0,-1-1 1 0 0,2-1-1 0 0,-1 0 1 0 0,1-1-1 0 0,1-1 0 0 0,0 0 1 0 0,5 0 132 0 0,69 22-1918 0 0,-20-7-3137 0 0,-26-6-4432 0 0,-35-12 676 0 0</inkml:trace>
  <inkml:trace contextRef="#ctx0" brushRef="#br0" timeOffset="-103564.959">1 1485 10098 0 0,'0'0'2175'0'0,"0"0"-553"0"0,0 0-264 0 0,0 0-6 0 0,0 0-35 0 0,0 0-95 0 0,0 0-118 0 0,0 0-106 0 0,0 0-59 0 0,0 0-71 0 0,0 0-85 0 0,32-9-71 0 0,107-27-95 0 0,62 7 754 0 0,66 10 235 0 0,137 13-1606 0 0,-33 1 305 0 0,744-35 261 0 0,-565 22 11 0 0,-342 16-284 0 0,335 11 148 0 0,-39 2 206 0 0,-248-33-465 0 0,88 0 136 0 0,-278 33-306 0 0,-52-7 126 0 0,-14-2-3591 0 0,-10-1-7651 0 0,6-1-919 0 0</inkml:trace>
  <inkml:trace contextRef="#ctx0" brushRef="#br0" timeOffset="-97131.008">2738 4099 3177 0 0,'0'0'835'0'0,"0"0"-69"0"0,0 0 101 0 0,0 0 279 0 0,0 0 291 0 0,0 0 145 0 0,0 0-86 0 0,0 0-241 0 0,0 0-216 0 0,0 0-191 0 0,0 0-126 0 0,-5-6-105 0 0,-18-16-93 0 0,22 21-416 0 0,-1 0 0 0 0,1 0 0 0 0,-1 1 0 0 0,1-1 0 0 0,-1 0-1 0 0,0 1 1 0 0,1-1 0 0 0,-1 1 0 0 0,0 0 0 0 0,0-1 0 0 0,1 1 0 0 0,-1 0-1 0 0,0 0 1 0 0,1 0 0 0 0,-1 0 0 0 0,0 1 0 0 0,0-1 0 0 0,1 0-1 0 0,-1 1 1 0 0,0-1 0 0 0,1 1 0 0 0,-1-1 0 0 0,0 1 0 0 0,1 0-1 0 0,-1 0 1 0 0,1 0 0 0 0,0 0 0 0 0,-1 0 0 0 0,0 0-108 0 0,-2 2 140 0 0,-15 9 237 0 0,0 0-1 0 0,1 2 1 0 0,1 0 0 0 0,0 1 0 0 0,1 1-1 0 0,1 1 1 0 0,0 0 0 0 0,-4 7-377 0 0,-4 3 299 0 0,13-12-112 0 0,0 0 0 0 0,0 1 0 0 0,2-1 0 0 0,0 2 1 0 0,1-1-1 0 0,1 1 0 0 0,0 0 0 0 0,1 1 0 0 0,1-1 1 0 0,0 1-1 0 0,2 0 0 0 0,0 0 0 0 0,1 15-187 0 0,-5 16 360 0 0,-1 109 367 0 0,34-62-207 0 0,-20-82-421 0 0,0 0-1 0 0,0-1 0 0 0,2 1 1 0 0,0-2-1 0 0,0 1 1 0 0,1-1-1 0 0,0-1 0 0 0,5 3-98 0 0,89 57 727 0 0,4-34 96 0 0,121 7-40 0 0,-218-43-727 0 0,-1-1 1 0 0,0 0 0 0 0,1-1-1 0 0,-1 0 1 0 0,1-1 0 0 0,-1 0 0 0 0,0 0-1 0 0,0-1 1 0 0,0 0 0 0 0,0-1-1 0 0,-1 0 1 0 0,6-4-57 0 0,55-40 273 0 0,-17-19-31 0 0,54-161-96 0 0,-99 211-128 0 0,-2 1 1 0 0,0-1-1 0 0,0 0 0 0 0,-2-1 0 0 0,0 1 0 0 0,-1-1 0 0 0,-1 0 0 0 0,-1 1 0 0 0,0-1 0 0 0,-1 0 0 0 0,-1 0 1 0 0,-1 0-1 0 0,0 0 0 0 0,-2-2-18 0 0,-6-10 3 0 0,-2 0 0 0 0,0 1 1 0 0,-2 0-1 0 0,-2 1 0 0 0,0 1 1 0 0,-2 0-1 0 0,-1 2 0 0 0,-10-12-3 0 0,-84-80-37 0 0,109 112 22 0 0,0 1 0 0 0,-1 0 0 0 0,0 0 0 0 0,0 0 0 0 0,0 0 0 0 0,0 1-1 0 0,0 0 1 0 0,-1 0 0 0 0,0 0 0 0 0,1 1 0 0 0,-1 0 0 0 0,0 0 0 0 0,0 0 0 0 0,0 1 0 0 0,0 0 0 0 0,-2 0 15 0 0,-81 8-386 0 0,-98 85-1587 0 0,169-83 1423 0 0,-11 8-3467 0 0,28-10-6970 0 0,1-7-375 0 0</inkml:trace>
  <inkml:trace contextRef="#ctx0" brushRef="#br0" timeOffset="-95246.652">3128 4993 0 0 0,'0'0'492'0'0,"0"0"227"0"0,0 0 148 0 0,0 0 108 0 0,0 0 48 0 0,0 0 65 0 0,0 0 80 0 0,0 0 16 0 0,0 0 67 0 0,0 0 5 0 0,0 0-3 0 0,-4-6 23 0 0,-12-18-34 0 0,31 37 8634 0 0,27 13-6494 0 0,23 18-2944 0 0,-34-16-62 0 0,-1 2-1 0 0,-2 2 1 0 0,-1 0 0 0 0,13 22-376 0 0,70 154 929 0 0,-63-107-671 0 0,24 9-2 0 0,33 35 68 0 0,47 38-76 0 0,-71-73-64 0 0,19 34-11 0 0,45 59 35 0 0,-63-78-164 0 0,-31-33 86 0 0,20 29-38 0 0,-41-77-84 0 0,-12-21 22 0 0,-3 6-34 0 0,38 35 35 0 0,19 12-23 0 0,-38-32 40 0 0,19 19-63 0 0,11 32-22 0 0,-48-62 68 0 0,-6-4-1187 0 0,-9-28 802 0 0,0-1-91 0 0,0 0-177 0 0,-5 2-3705 0 0,0-1-2601 0 0,4 0-5482 0 0</inkml:trace>
  <inkml:trace contextRef="#ctx0" brushRef="#br0" timeOffset="-93352.982">5117 7166 0 0 0,'0'0'960'0'0,"0"0"115"0"0,0 0 264 0 0,0 0 256 0 0,0 0 132 0 0,0 0-43 0 0,0 0-146 0 0,0 0-135 0 0,0 0-161 0 0,0 0-198 0 0,0 0-109 0 0,1-3-108 0 0,0 2-709 0 0,0 0 1 0 0,-1 0 0 0 0,1 0-1 0 0,-1 0 1 0 0,1 0 0 0 0,-1 0-1 0 0,0 0 1 0 0,1 1 0 0 0,-1-1 0 0 0,0 0-1 0 0,0 0 1 0 0,1 0 0 0 0,-1 0-1 0 0,0-1 1 0 0,0 1 0 0 0,0 0-1 0 0,0 0 1 0 0,0 0 0 0 0,-1 0-1 0 0,1 0 1 0 0,0 0 0 0 0,0 0 0 0 0,-1 0-1 0 0,1 1 1 0 0,0-1 0 0 0,-1 0-1 0 0,1 0 1 0 0,-1 0 0 0 0,1 0-1 0 0,-1 0 1 0 0,0 0 0 0 0,1 1-1 0 0,-1-1 1 0 0,0 0 0 0 0,0 1 0 0 0,0-1-119 0 0,-2-2 229 0 0,-1 1 0 0 0,0-1 0 0 0,0 1 0 0 0,0 0 0 0 0,0 0 0 0 0,0 1 0 0 0,-1-1 0 0 0,1 1 0 0 0,0 0 0 0 0,-1 0 0 0 0,1 0 0 0 0,-1 1 0 0 0,1 0 0 0 0,-1-1 0 0 0,1 2 0 0 0,-1-1 0 0 0,1 0 0 0 0,-1 1 0 0 0,1 0-229 0 0,-16-1 430 0 0,11 2-312 0 0,1-1 0 0 0,0 1 0 0 0,-1 0 1 0 0,1 1-1 0 0,0 0 0 0 0,0 1 1 0 0,1-1-1 0 0,-1 1 0 0 0,1 1 0 0 0,-1-1 1 0 0,2 1-1 0 0,-1 1 0 0 0,0-1 1 0 0,1 1-1 0 0,-3 4-118 0 0,-39 28 243 0 0,-40 37 383 0 0,14 36 394 0 0,72-105-967 0 0,-69 179 1168 0 0,65-158-1113 0 0,1 1 0 0 0,1 0 0 0 0,2 0 1 0 0,1 0-1 0 0,1 1 0 0 0,4 20-108 0 0,-1-33 51 0 0,1 0-1 0 0,1 0 1 0 0,1 0-1 0 0,0 0 1 0 0,1-1-1 0 0,0 0 1 0 0,1-1-1 0 0,1 0 1 0 0,1 0 0 0 0,5 6-51 0 0,43 69 324 0 0,50 14-38 0 0,-78-81-208 0 0,-21-15-43 0 0,-1-1 0 0 0,1 0 0 0 0,0 0 0 0 0,1-1 0 0 0,-1 0 0 0 0,1-1 0 0 0,0 0-1 0 0,0 0 1 0 0,7 1-35 0 0,-3-2 31 0 0,-1 0-1 0 0,1-1 0 0 0,0 0 0 0 0,0-1 0 0 0,0-1 0 0 0,0 0 1 0 0,0-1-1 0 0,0-1 0 0 0,0 0 0 0 0,-1 0 0 0 0,1-2 0 0 0,-1 1 0 0 0,1-2-30 0 0,92-57 279 0 0,-48-5-125 0 0,-43 46-127 0 0,-2-2 0 0 0,-1 1 1 0 0,0-2-1 0 0,-2 1 1 0 0,-1-1-1 0 0,0-1 0 0 0,-2 0 1 0 0,-1 0-1 0 0,0-9-27 0 0,0-24 16 0 0,-3 0 0 0 0,-2-1 0 0 0,-3 1-1 0 0,-3 0 1 0 0,-5-20-16 0 0,8 65 1 0 0,-1 0 1 0 0,0 1-1 0 0,-1 0 0 0 0,0 0 1 0 0,-1 0-1 0 0,0 0 0 0 0,-1 1 1 0 0,0 0-1 0 0,-1 0 0 0 0,0 0 1 0 0,-1 1-1 0 0,0 0 0 0 0,-1 0 1 0 0,0 1-1 0 0,-3-2-1 0 0,-4-2-3 0 0,8 6-12 0 0,0 0 0 0 0,0 1-1 0 0,0 0 1 0 0,0 1 0 0 0,-1-1 0 0 0,0 2 0 0 0,-1-1 0 0 0,1 1-1 0 0,-1 1 1 0 0,-2-1 15 0 0,-10-2-360 0 0,-1 2-1 0 0,0 0 0 0 0,0 1 0 0 0,-1 2 1 0 0,1 0-1 0 0,0 2 0 0 0,0 0 0 0 0,-3 2 361 0 0,0 8-3257 0 0,12-1-6206 0 0,11-6-2646 0 0</inkml:trace>
  <inkml:trace contextRef="#ctx0" brushRef="#br0" timeOffset="-91904.24">5001 7298 0 0 0,'0'0'371'0'0,"0"0"309"0"0,0 0 119 0 0,0 0 22 0 0,0 0 33 0 0,0 0 34 0 0,0 0 75 0 0,0 0 112 0 0,0 0 62 0 0,-7-14 16 0 0,-22-43-33 0 0,17 14 8044 0 0,34 32-7305 0 0,-11 6-1621 0 0,1 0-1 0 0,-1 0 0 0 0,1 1 0 0 0,0 1 0 0 0,0 0 0 0 0,1 1 0 0 0,-1 0 0 0 0,1 1 0 0 0,-1 0 0 0 0,1 1 0 0 0,-1 1 0 0 0,4 0-237 0 0,34 45 548 0 0,-32-23-384 0 0,57 93 544 0 0,-27-3-480 0 0,-27-62-722 0 0,-21-51 194 0 0,2 0-426 0 0,-2 0-3448 0 0,0 0-4497 0 0,0-3-1741 0 0</inkml:trace>
  <inkml:trace contextRef="#ctx0" brushRef="#br0" timeOffset="-89195.66">5041 7162 0 0 0,'0'0'2158'0'0,"0"0"-681"0"0,0 0-143 0 0,0 0 65 0 0,0 0 27 0 0,0 0 37 0 0,0 0-123 0 0,-32 29-212 0 0,-102 95-224 0 0,116-109-604 0 0,0 1 0 0 0,0 1-1 0 0,2 1 1 0 0,0 0 0 0 0,2 1-1 0 0,0 1 1 0 0,-11 20-300 0 0,22-36 55 0 0,0 0 0 0 0,1 1 0 0 0,0-1 0 0 0,0 0 0 0 0,0 1 0 0 0,0 0 0 0 0,1 0 0 0 0,-1-1 0 0 0,1 1 0 0 0,1 0 0 0 0,-1 0 0 0 0,1 0 0 0 0,0 0 0 0 0,0 0 0 0 0,0 0 0 0 0,0 0 0 0 0,1 0-55 0 0,3-2 40 0 0,-1-1-1 0 0,1 0 1 0 0,-1 0 0 0 0,1-1 0 0 0,0 1-1 0 0,0-1 1 0 0,0 1 0 0 0,-1-1 0 0 0,1-1-1 0 0,1 1 1 0 0,-1 0 0 0 0,0-1 0 0 0,0 0-1 0 0,0 0 1 0 0,0 0 0 0 0,0 0 0 0 0,0-1-1 0 0,0 0 1 0 0,0 0 0 0 0,2 0-40 0 0,94-56 292 0 0,77-65-360 0 0,-176 122 155 0 0,-1 0 110 0 0,0 0 67 0 0,-15 0-209 0 0,4 4-148 0 0,0 0-1 0 0,0 1 1 0 0,1 0 0 0 0,-1 1 0 0 0,1 0 0 0 0,1 0 0 0 0,-1 1 0 0 0,1 0 0 0 0,0 1 0 0 0,-1 2 93 0 0,-14 10-90 0 0,13-11 59 0 0,-95 96-202 0 0,106-105 217 0 0,-1 1-1 0 0,1-1 0 0 0,0 0 0 0 0,-1 1 1 0 0,1-1-1 0 0,-1 1 0 0 0,1-1 0 0 0,0 0 1 0 0,0 1-1 0 0,-1-1 0 0 0,1 1 0 0 0,0-1 1 0 0,0 1-1 0 0,-1-1 0 0 0,1 1 0 0 0,0-1 1 0 0,0 1-1 0 0,0-1 0 0 0,0 1 1 0 0,0 0-1 0 0,0-1 0 0 0,0 1 0 0 0,0-1 1 0 0,0 1-1 0 0,0-1 0 0 0,0 1 0 0 0,0-1 1 0 0,0 1-1 0 0,0-1 0 0 0,0 1 0 0 0,1-1 1 0 0,-1 1-1 0 0,0-1 0 0 0,0 1 0 0 0,1-1 1 0 0,-1 1-1 0 0,0-1 0 0 0,1 1 0 0 0,-1-1 1 0 0,0 0-1 0 0,1 1 0 0 0,-1-1 0 0 0,1 0 1 0 0,-1 1-1 0 0,1-1 0 0 0,-1 0 0 0 0,0 1 1 0 0,1-1-1 0 0,-1 0 0 0 0,1 0 0 0 0,-1 0 1 0 0,1 1-1 0 0,0-1 0 0 0,-1 0 0 0 0,1 0 1 0 0,-1 0-1 0 0,1 0 0 0 0,-1 0 0 0 0,1 0 1 0 0,-1 0-1 0 0,1 0 0 0 0,-1 0 0 0 0,1 0 1 0 0,-1-1-1 0 0,1 1 0 0 0,-1 0 0 0 0,1 0 1 0 0,0 0 16 0 0,38-11-117 0 0,127-110-416 0 0,-44 7-870 0 0,-122 114 1385 0 0,0-1 0 0 0,0 0 1 0 0,0 1-1 0 0,0-1 0 0 0,1 1 0 0 0,-1-1 1 0 0,0 1-1 0 0,0-1 0 0 0,0 0 0 0 0,0 1 0 0 0,0-1 1 0 0,-1 1-1 0 0,1-1 0 0 0,0 0 0 0 0,0 1 0 0 0,0-1 1 0 0,0 1-1 0 0,-1-1 0 0 0,1 1 0 0 0,0-1 1 0 0,0 1-1 0 0,-1-1 0 0 0,1 1 0 0 0,0-1 0 0 0,-1 1 1 0 0,1-1-1 0 0,-1 1 0 0 0,1-1 0 0 0,-1 1 0 0 0,1 0 1 0 0,-1-1-1 0 0,1 1 0 0 0,-1 0 0 0 0,1 0 0 0 0,-1-1 1 0 0,1 1-1 0 0,-1 0 0 0 0,1 0 0 0 0,-1 0 1 0 0,1-1-1 0 0,-1 1 0 0 0,0 0 0 0 0,1 0 0 0 0,-1 0 1 0 0,1 0-1 0 0,-1 0 0 0 0,0 0 0 0 0,1 0 0 0 0,-1 1 1 0 0,1-1-1 0 0,-1 0 0 0 0,1 0 0 0 0,-1 0 0 0 0,0 0 1 0 0,1 1-1 0 0,-1-1 0 0 0,1 0 0 0 0,-1 1 1 0 0,1-1-1 0 0,-1 0 0 0 0,1 1 0 0 0,0-1 0 0 0,-1 1 1 0 0,1-1-1 0 0,-1 1 18 0 0,-115 78-850 0 0,-113 134 2099 0 0,211-189-1078 0 0,41-15-112 0 0,-14-11 4 0 0,0 0-1 0 0,0-1 0 0 0,-1 0 0 0 0,1 0 1 0 0,-1-1-1 0 0,0 0 0 0 0,0-1 0 0 0,0 0 1 0 0,-1 0-1 0 0,1-1 0 0 0,-1 0 0 0 0,5-6-62 0 0,-3 6 32 0 0,54-45-8 0 0,-21 20 183 0 0,-3-1 0 0 0,0-3-1 0 0,28-34-206 0 0,-44 23 592 0 0,-52 46-460 0 0,-104 98-633 0 0,-109 153 341 0 0,149-148 859 0 0,94-103-696 0 0,-1 0 0 0 0,1 0 0 0 0,-1 0 1 0 0,0 0-1 0 0,1 1 0 0 0,-1-1 0 0 0,0 0 0 0 0,1 0 1 0 0,-1 0-1 0 0,0 0 0 0 0,1 1 0 0 0,-1-1 1 0 0,0 0-1 0 0,0 0 0 0 0,1 1 0 0 0,-1-1 0 0 0,0 0 1 0 0,0 1-1 0 0,1-1 0 0 0,-1 0 0 0 0,0 0 0 0 0,0 1 1 0 0,0-1-1 0 0,0 1 0 0 0,1-1 0 0 0,-1 0 1 0 0,0 1-1 0 0,0-1 0 0 0,0 0 0 0 0,0 1 0 0 0,0-1 1 0 0,0 0-1 0 0,0 1 0 0 0,0-1 0 0 0,0 1 0 0 0,0-1 1 0 0,0 0-1 0 0,0 1 0 0 0,0-1 0 0 0,-1 0 1 0 0,1 1-1 0 0,0-1 0 0 0,0 0 0 0 0,0 1 0 0 0,0-1 1 0 0,-1 0-1 0 0,1 1 0 0 0,0-1 0 0 0,0 0 0 0 0,-1 1 1 0 0,1-1-1 0 0,0 0 0 0 0,0 0 0 0 0,-1 1 1 0 0,1-1-1 0 0,0 0-3 0 0,32-13 367 0 0,74-69-309 0 0,-3-4 1 0 0,40-49-59 0 0,-77 72 84 0 0,-48 41 211 0 0,-17 20-2 0 0,-3 2-38 0 0,-67 40-312 0 0,57-31 58 0 0,-275 266-53 0 0,271-259 14 0 0,8-9 33 0 0,0 1-1 0 0,0-1 1 0 0,1 1 0 0 0,0 0-1 0 0,1 1 1 0 0,-1-1 0 0 0,2 1 0 0 0,-1 1-1 0 0,1-1 1 0 0,0 1 0 0 0,-2 9 5 0 0,35-11-292 0 0,80-52 646 0 0,-83 29-320 0 0,274-187-355 0 0,-255 170 355 0 0,49-42-47 0 0,-123 86-53 0 0,-259 262-408 0 0,209-192 556 0 0,31-16 318 0 0,78-65-754 0 0,89-89 567 0 0,-57 36-266 0 0,118-110 149 0 0,-149 128 350 0 0,-52 39-228 0 0,1 11-299 0 0,1 0 0 0 0,0 1 0 0 0,1 1 0 0 0,1 0-1 0 0,1 2 1 0 0,-4 5 81 0 0,-1 1-28 0 0,-16 18-32 0 0,2 2-1 0 0,2 1 1 0 0,2 2 0 0 0,-4 12 60 0 0,12 16 337 0 0,26-76-333 0 0,1 1-1 0 0,-1-1 1 0 0,0 0 0 0 0,1-1-1 0 0,-1 1 1 0 0,1 0 0 0 0,-1-1 0 0 0,1 1-1 0 0,-1-1 1 0 0,1 0 0 0 0,-1 0-1 0 0,1 0 1 0 0,-1 0 0 0 0,1 0-1 0 0,-1-1 1 0 0,1 1 0 0 0,-1-1 0 0 0,1 0-1 0 0,-1 1 1 0 0,0-1 0 0 0,1 0-1 0 0,-1 0 1 0 0,0-1 0 0 0,0 1-1 0 0,1 0 1 0 0,-1-1-4 0 0,253-162 75 0 0,-212 133-147 0 0,133-100-83 0 0,-199 142-188 0 0,-41 45 61 0 0,2 3-1 0 0,3 3 1 0 0,-17 25 282 0 0,51-58-34 0 0,-30 35 754 0 0,91-69 157 0 0,83-45-683 0 0,-106 49-540 0 0,-14 1 334 0 0,1-1-1 0 0,0 1 0 0 0,0 0 0 0 0,-1 0 0 0 0,1-1 1 0 0,0 1-1 0 0,0 0 0 0 0,-1-1 0 0 0,1 1 1 0 0,0 0-1 0 0,0-1 0 0 0,0 1 0 0 0,0 0 0 0 0,0-1 1 0 0,0 1-1 0 0,0 0 0 0 0,-1-1 0 0 0,1 1 0 0 0,0 0 1 0 0,0-1-1 0 0,0 1 0 0 0,0-1 0 0 0,1 1 1 0 0,-1 0-1 0 0,0-1 0 0 0,0 1 0 0 0,0 0 0 0 0,0-1 1 0 0,0 1-1 0 0,0 0 0 0 0,0-1 0 0 0,1 1 0 0 0,-1 0 1 0 0,0-1-1 0 0,0 1 0 0 0,0 0 0 0 0,1 0 1 0 0,-1-1-1 0 0,0 1 0 0 0,1 0 0 0 0,-1 0 0 0 0,0-1 1 0 0,0 1-1 0 0,1 0 0 0 0,-1 0 0 0 0,0 0 0 0 0,1 0 1 0 0,-1-1-1 0 0,0 1 0 0 0,1 0 0 0 0,-1 0 13 0 0,-7-9 155 0 0,1 0 0 0 0,-1-1 1 0 0,2 0-1 0 0,-1 0 0 0 0,1-1 0 0 0,1 1 0 0 0,0-1 0 0 0,0 0 0 0 0,1 0 0 0 0,1 0 0 0 0,0-1 0 0 0,0 1 0 0 0,1-1 1 0 0,0-5-157 0 0,-7-39 181 0 0,-93-365-1463 0 0,100 416 1307 0 0,0 0-1 0 0,0 0 1 0 0,-1 0-1 0 0,1 0 1 0 0,-1 0-1 0 0,0 1 1 0 0,-1-1-1 0 0,1 1 1 0 0,-1-1-1 0 0,0 1 1 0 0,0 0-1 0 0,0 0 1 0 0,0 0-1 0 0,-1 0 1 0 0,0 0-1 0 0,1 1 1 0 0,-1 0-1 0 0,-2-1-23 0 0,5 4-9 0 0,0 0 0 0 0,0 0 1 0 0,0 1-1 0 0,0-1 0 0 0,0 0 0 0 0,0 0 0 0 0,0 1 0 0 0,0-1 0 0 0,1 1 0 0 0,-1-1 0 0 0,0 1 0 0 0,0-1 1 0 0,0 1-1 0 0,0-1 0 0 0,1 1 0 0 0,-1 0 0 0 0,0 0 0 0 0,0-1 0 0 0,1 1 0 0 0,-1 0 0 0 0,1 0 0 0 0,-1 0 0 0 0,1 0 1 0 0,-1 0-1 0 0,1-1 0 0 0,-1 1 0 0 0,1 0 0 0 0,0 0 0 0 0,-1 0 0 0 0,1 0 0 0 0,0 0 0 0 0,0 0 0 0 0,0 0 1 0 0,0 1 8 0 0,-2 4-39 0 0,-15 58-147 0 0,4 0 0 0 0,1 2 0 0 0,4-1 0 0 0,3 1 0 0 0,2 0 0 0 0,4 0 0 0 0,3 7 186 0 0,-3 40-2222 0 0,8 74 295 0 0,-19-188 3376 0 0,6-5-1359 0 0,0-1 1 0 0,1 0 0 0 0,-1 0-1 0 0,1 0 1 0 0,1 0-1 0 0,-1 0 1 0 0,1-1 0 0 0,0 1-1 0 0,1-1 1 0 0,0 0 0 0 0,0 1-1 0 0,1-6-90 0 0,-4-16 269 0 0,-16-184 1347 0 0,12 76-1270 0 0,-17-104-53 0 0,25 240-292 0 0,1 0 0 0 0,-1 0 0 0 0,0 0 0 0 0,0 0 0 0 0,0 0 0 0 0,0 0 0 0 0,0 0 0 0 0,0 0 0 0 0,0-1 0 0 0,0 1 0 0 0,-1 0 0 0 0,1 0 0 0 0,0 0 0 0 0,-1 0 0 0 0,1 0 0 0 0,-1 0 0 0 0,1 0 0 0 0,-1 0 0 0 0,1 0 0 0 0,-1 0 0 0 0,0 0 0 0 0,0 1 0 0 0,1-1 0 0 0,-1 0 0 0 0,0 0 0 0 0,0 0 0 0 0,0 1 0 0 0,0-1 0 0 0,0 1 0 0 0,0-1 0 0 0,0 1-1 0 0,0-1 1 0 0,0 1 0 0 0,0-1 0 0 0,0 1 0 0 0,0 0 0 0 0,0 0 0 0 0,0-1 0 0 0,0 1 0 0 0,0 0 0 0 0,0 0 0 0 0,-1 0 0 0 0,1 0 0 0 0,0 0 0 0 0,0 0 0 0 0,0 1 0 0 0,0-1 0 0 0,0 0 0 0 0,0 1 0 0 0,0-1 0 0 0,0 0 0 0 0,0 1 0 0 0,-1 0-1 0 0,-47 94-932 0 0,38-61 810 0 0,2 0 0 0 0,2 1 1 0 0,0 0-1 0 0,3 0 0 0 0,1 1 0 0 0,1-1 1 0 0,3 13 121 0 0,-2-41-17 0 0,1 0-1 0 0,0-1 1 0 0,1 1 0 0 0,-1 0 0 0 0,1-1 0 0 0,0 1 0 0 0,1-1 0 0 0,0 1 0 0 0,0-1-1 0 0,0 0 1 0 0,1 0 0 0 0,0 0 0 0 0,0 0 0 0 0,0 0 0 0 0,1-1 0 0 0,0 1 0 0 0,0-1-1 0 0,0 0 1 0 0,1 0 0 0 0,0-1 0 0 0,0 1 0 0 0,0-1 0 0 0,0 0 0 0 0,1 0 0 0 0,-1-1-1 0 0,1 0 1 0 0,0 0 0 0 0,0 0 0 0 0,0-1 0 0 0,0 1 0 0 0,1-2 0 0 0,-1 1 17 0 0,-1-4 92 0 0,1 0 0 0 0,-1-1 0 0 0,0 1 0 0 0,-1-1 0 0 0,1-1 0 0 0,-1 1 1 0 0,1 0-1 0 0,-1-1 0 0 0,0 0 0 0 0,0 0 0 0 0,0 0 0 0 0,-1-1 0 0 0,0 1 1 0 0,1-1-1 0 0,-2 0 0 0 0,1 0 0 0 0,0 0 0 0 0,-1 0 0 0 0,0 0 0 0 0,0 0 0 0 0,-1-1 1 0 0,0 1-1 0 0,1-2-92 0 0,7-35 52 0 0,-2 0 0 0 0,-1-1 0 0 0,-3 1 0 0 0,-1-1 0 0 0,-2 0 0 0 0,-2-1-52 0 0,1-25-563 0 0,3-201-2576 0 0,-27 456 3309 0 0,13 167-23 0 0,25-261 251 0 0,-12-89-317 0 0,0 0 0 0 0,0 0 0 0 0,0 0 1 0 0,0 0-1 0 0,0-1 0 0 0,0 1 0 0 0,1 0 0 0 0,0-1 1 0 0,-1 1-1 0 0,1-1 0 0 0,0 0 0 0 0,0 1 0 0 0,0-1 1 0 0,1 0-1 0 0,-1 0 0 0 0,0 0 0 0 0,1-1 0 0 0,-1 1 1 0 0,1-1-1 0 0,0 1 0 0 0,0-1 0 0 0,-1 0 0 0 0,1 0 1 0 0,0 0-1 0 0,0 0 0 0 0,0-1 0 0 0,0 1 0 0 0,0-1 1 0 0,1 1-82 0 0,4-4 154 0 0,1-1 1 0 0,-1 1 0 0 0,1-2-1 0 0,-1 1 1 0 0,-1-1-1 0 0,1 0 1 0 0,-1 0 0 0 0,1-1-1 0 0,-1 0 1 0 0,-1 0-1 0 0,0-1 1 0 0,1 0 0 0 0,-2 0-1 0 0,1-1 1 0 0,-1 1 0 0 0,0-1-1 0 0,-1 0 1 0 0,0 0-1 0 0,0-1 1 0 0,-1 1 0 0 0,0-1-1 0 0,1-7-154 0 0,5-4 114 0 0,8-21-210 0 0,-2-2-1 0 0,-1 0 1 0 0,-3-1 0 0 0,-2 0 0 0 0,4-45 96 0 0,-11 81 23 0 0,0-9-374 0 0,-5 24-187 0 0,-42 120 125 0 0,42-117 425 0 0,-9 23-67 0 0,2 0-1 0 0,1 1 1 0 0,1 1 0 0 0,2-1-1 0 0,1 1 1 0 0,2 0-1 0 0,2 0 1 0 0,1 4 55 0 0,0-37-11 0 0,0 0 1 0 0,0 0-1 0 0,0 0 1 0 0,0 1-1 0 0,1-1 1 0 0,-1 0-1 0 0,1 0 0 0 0,0 0 1 0 0,-1 0-1 0 0,1 0 1 0 0,0 0-1 0 0,0 0 1 0 0,1 0-1 0 0,-1 0 1 0 0,0 0-1 0 0,0-1 0 0 0,1 1 1 0 0,-1 0-1 0 0,1-1 1 0 0,0 1-1 0 0,-1-1 1 0 0,1 0-1 0 0,0 0 1 0 0,0 1-1 0 0,0-1 0 0 0,0 0 1 0 0,0 0-1 0 0,0-1 1 0 0,0 1-1 0 0,0 0 1 0 0,0-1-1 0 0,0 1 1 0 0,1-1-1 0 0,-1 0 0 0 0,0 0 1 0 0,0 0-1 0 0,0 0 1 0 0,1 0-1 0 0,-1 0 1 0 0,0 0-1 0 0,1-1 11 0 0,81-39 569 0 0,-52 9-435 0 0,-2-1-1 0 0,-1-2 1 0 0,-1-1 0 0 0,-2-1 0 0 0,1-5-134 0 0,-13 21 14 0 0,2 4-13 0 0,-16 16 83 0 0,-1 5 191 0 0,-56 95 114 0 0,0-4-2042 0 0,38-25-6595 0 0,19-60-272 0 0</inkml:trace>
  <inkml:trace contextRef="#ctx0" brushRef="#br0" timeOffset="-86794.746">2475 4360 3441 0 0,'0'0'1084'0'0,"0"0"-52"0"0,0 0 8 0 0,0 0 170 0 0,0 0 154 0 0,0 0 25 0 0,0 0-70 0 0,0 0-157 0 0,0 0-196 0 0,0 0-218 0 0,0 0-226 0 0,-2-8-184 0 0,-1 0-298 0 0,-3-9 193 0 0,0 51 34 0 0,3-13-167 0 0,-3 34-6 0 0,-2 0 0 0 0,-3-1 1 0 0,-2 0-1 0 0,-2-1 0 0 0,-13 29-94 0 0,-5-37 518 0 0,36-69-484 0 0,90-214 256 0 0,9-7-384 0 0,-56 123 258 0 0,-46 121 28 0 0,0 1 67 0 0,0 0 16 0 0,-10 41-530 0 0,-49 472-521 0 0,49-438 772 0 0,18-77-224 0 0,58-100 276 0 0,-28 28-143 0 0,-3-3 1 0 0,-4 0-1 0 0,-3-2 0 0 0,14-71 95 0 0,-29 43 340 0 0,-25 111-102 0 0,-22 74-458 0 0,-12 63-1031 0 0,7 1 1 0 0,5 3-1 0 0,-6 91 1251 0 0,38-200 291 0 0,17-39 297 0 0,43-102 711 0 0,227-541 11 0 0,-259 566-380 0 0,-26 79-576 0 0,0 4-87 0 0,-52 150-413 0 0,-66 297-606 0 0,108-380 697 0 0,18-74-119 0 0,60-106 432 0 0,52-141-264 0 0,-82 151-18 0 0,-30 87-223 0 0,-130 403-1012 0 0,88-272 1737 0 0,45-122-425 0 0,6-19 91 0 0,-1 0 0 0 0,-2-1 0 0 0,0 0 1 0 0,-2-1-1 0 0,10-26-144 0 0,-5 12 64 0 0,82-170-218 0 0,-87 176 147 0 0,-12 33 19 0 0,0 0 1 0 0,-1 0-1 0 0,1 0 0 0 0,0 0 1 0 0,0 0-1 0 0,-1 0 0 0 0,1 0 0 0 0,0 0 1 0 0,-1 0-1 0 0,1 0 0 0 0,0 0 1 0 0,0-1-1 0 0,-1 1 0 0 0,1 0 1 0 0,0 0-1 0 0,0 0 0 0 0,0 0 1 0 0,-1 0-1 0 0,1-1 0 0 0,0 1 0 0 0,0 0 1 0 0,-1 0-13 0 0,-66 160-652 0 0,-35 145-619 0 0,95-272 1909 0 0,17-34-439 0 0,32-64 491 0 0,177-330 128 0 0,-222 423-120 0 0,-86 196-781 0 0,8 61-309 0 0,86-267 174 0 0,14-45 78 0 0,-18 26 161 0 0,204-351-484 0 0,-194 339 414 0 0,-12 22 96 0 0,-14 27 11 0 0,13-32-102 0 0,-78 191-16 0 0,64-137-268 0 0,16-57-71 0 0,33-36-10683 0 0,-24 26 5658 0 0</inkml:trace>
  <inkml:trace contextRef="#ctx0" brushRef="#br0" timeOffset="-86549.256">2937 4585 19764 0 0,'0'0'-1992'0'0,"0"0"-1729"0"0,0 0-816 0 0,0 0 56 0 0,0 0-552 0 0,0 0 5033 0 0</inkml:trace>
  <inkml:trace contextRef="#ctx0" brushRef="#br0" timeOffset="-85243.799">2977 4673 8394 0 0,'0'0'701'0'0,"0"0"-429"0"0,0 0-70 0 0,0 0 208 0 0,0 0 160 0 0,0 0 73 0 0,-24 31 17 0 0,-72 96-57 0 0,63-84 468 0 0,32-41-606 0 0,1-2-72 0 0,5-30 690 0 0,43-117 1252 0 0,-80 183-1957 0 0,-67 74-275 0 0,59-87 1013 0 0,40-23-937 0 0,0 0-141 0 0,3-11-319 0 0,92-80-410 0 0,-94 116 746 0 0,-85 148 513 0 0,71-140-724 0 0,32-40 29 0 0,103-105 96 0 0,-30 51-170 0 0,-62 46 242 0 0,-30 15 30 0 0,0 0 33 0 0,0 0 56 0 0,0 0 28 0 0,0 0 6 0 0,0 0-2 0 0,0 0-32 0 0,0 0-38 0 0,0 0-24 0 0,0 0-17 0 0,0 0-6 0 0,0 0 9 0 0,2-19-70 0 0,2-1 0 0 0,0 1 0 0 0,1 0 0 0 0,1 1 0 0 0,0-1 0 0 0,1 1 0 0 0,2 0 0 0 0,-1 1 0 0 0,11-14-14 0 0,3-21-333 0 0,-22 52 334 0 0,-6-7-59 0 0,4 6 40 0 0,0 0 15 0 0,0 0 0 0 0,0 0 0 0 0,-1 0 0 0 0,1 0 0 0 0,0 1 0 0 0,0-1-1 0 0,-1 1 1 0 0,1-1 0 0 0,0 1 0 0 0,-1 0 0 0 0,1 0 0 0 0,-1 0 0 0 0,1 0 0 0 0,0 0 0 0 0,-1 1 0 0 0,1-1 0 0 0,0 1 0 0 0,-1-1 0 0 0,1 1 0 0 0,0 0 0 0 0,0 0 0 0 0,-1 0 0 0 0,1 0 0 0 0,0 1 0 0 0,-1 0 3 0 0,-17 64-249 0 0,46-71-79 0 0,-8-16 361 0 0,-1-1 0 0 0,-1-1 0 0 0,-2 0 0 0 0,0-1 1 0 0,-1-1-1 0 0,-2 0 0 0 0,5-14-33 0 0,-13 30 25 0 0,-1-1 0 0 0,0 0 0 0 0,0 0 1 0 0,-1 0-1 0 0,0 0 0 0 0,-1 0 0 0 0,0 0 0 0 0,0 0 1 0 0,-1 0-1 0 0,-1-1-25 0 0,0 5 6 0 0,-1 1 1 0 0,-1-1-1 0 0,1 1 1 0 0,-1 0-1 0 0,0 0 0 0 0,0 0 1 0 0,0 0-1 0 0,-1 1 1 0 0,0 0-1 0 0,0 0 0 0 0,0 0 1 0 0,0 1-1 0 0,0-1 1 0 0,-1 1-1 0 0,0 0 0 0 0,1 1 1 0 0,-1 0-1 0 0,0 0 1 0 0,0 0-1 0 0,-1 0 0 0 0,1 1 1 0 0,0 0-1 0 0,0 0 1 0 0,-1 1-1 0 0,-3 0-6 0 0,7 3-25 0 0,1-1 0 0 0,-1 1 0 0 0,1 1 0 0 0,0-1 0 0 0,0 0 0 0 0,0 0 0 0 0,1 1 0 0 0,-1-1 0 0 0,1 1 0 0 0,-1 0-1 0 0,1-1 1 0 0,1 1 0 0 0,-1 0 0 0 0,0 0 0 0 0,1-1 0 0 0,0 1 0 0 0,0 0 0 0 0,0 0 25 0 0,-1-1-9 0 0,0 0 0 0 0,0 1 0 0 0,1-1-1 0 0,0 0 1 0 0,0 0 0 0 0,-1 1 0 0 0,2-1 0 0 0,-1 0-1 0 0,0 0 1 0 0,1 1 0 0 0,-1-1 0 0 0,1 0 0 0 0,0 0-1 0 0,0 0 1 0 0,1 0 0 0 0,-1 0 0 0 0,0 0 0 0 0,1 0-1 0 0,0 0 1 0 0,0-1 0 0 0,0 1 0 0 0,0 0 0 0 0,0-1 0 0 0,0 0-1 0 0,0 1 1 0 0,1-1 0 0 0,0 0 0 0 0,-1 0 0 0 0,1-1-1 0 0,0 1 1 0 0,0 0 0 0 0,0-1 0 0 0,0 0 0 0 0,0 0-1 0 0,0 0 1 0 0,0 0 0 0 0,0 0 0 0 0,1 0 9 0 0,89 2 81 0 0,-90-2-76 0 0,-1-1 0 0 0,0 0 0 0 0,0 1 0 0 0,0-1 0 0 0,0 1 0 0 0,0-1 0 0 0,0 1 0 0 0,0 0 0 0 0,0 0 0 0 0,0 0 0 0 0,0 0 0 0 0,0 0 0 0 0,-1 1 0 0 0,1-1 0 0 0,0 0 0 0 0,-1 1 0 0 0,1-1 0 0 0,-1 1 0 0 0,0 0 0 0 0,1-1 0 0 0,-1 1 0 0 0,0 0 0 0 0,0 0 0 0 0,0 0 0 0 0,0 0 0 0 0,0 0-1 0 0,-1 0 1 0 0,1 0 0 0 0,-1 0 0 0 0,1 0 0 0 0,-1 0 0 0 0,0 1-5 0 0,6 75 133 0 0,-6-65-121 0 0,-3 11 21 0 0,0 0-1 0 0,-1-1 1 0 0,-1 1-1 0 0,-2-1 1 0 0,0 0-1 0 0,-1-1 0 0 0,-9 16-32 0 0,-12 40 156 0 0,3-136-1287 0 0,27 56 1110 0 0,-1-1 0 0 0,0 0 0 0 0,1 1 1 0 0,0-1-1 0 0,0 1 0 0 0,0-1 0 0 0,0 1 0 0 0,0-1 0 0 0,0 1 0 0 0,0 0 1 0 0,1 0-1 0 0,-1-1 0 0 0,1 1 0 0 0,0 0 0 0 0,0 0 0 0 0,0 1 0 0 0,0-1 0 0 0,0 0 1 0 0,0 0-1 0 0,0 1 0 0 0,0 0 0 0 0,1-1 0 0 0,-1 1 0 0 0,0 0 0 0 0,1 0 1 0 0,-1 0-1 0 0,1 0 0 0 0,0 1 0 0 0,-1-1 0 0 0,1 1 0 0 0,-1 0 0 0 0,1-1 0 0 0,0 1 1 0 0,0 0 20 0 0,5 34 382 0 0,-8-29-385 0 0,0-1-1 0 0,0 1 1 0 0,0-1-1 0 0,0 1 1 0 0,-1-1 0 0 0,1 1-1 0 0,-1-1 1 0 0,-1 0-1 0 0,1 1 1 0 0,0-1-1 0 0,-1 0 1 0 0,0 0-1 0 0,0 0 1 0 0,0 0-1 0 0,-1 0 1 0 0,1 0 0 0 0,-1-1-1 0 0,0 1 1 0 0,0-1-1 0 0,0 0 1 0 0,0 0-1 0 0,-4 3 4 0 0,-2-6-1781 0 0,5 0-3080 0 0,3 0-5274 0 0</inkml:trace>
  <inkml:trace contextRef="#ctx0" brushRef="#br0" timeOffset="-81612.061">4296 6194 0 0 0,'0'0'367'0'0,"0"0"31"0"0,0 0 20 0 0,0 0-22 0 0,0 0 43 0 0,0 0 46 0 0,3-1 5 0 0,37-6 2512 0 0,-39 7-2848 0 0,-1 0 32 0 0,-3 20 2646 0 0,2-13 5507 0 0,-36 9-5119 0 0,19-11-2736 0 0,-44 14 441 0 0,-62 14 138 0 0,3-8-320 0 0,30-17-71 0 0,40 10-353 0 0,44-6-2114 0 0,17-2-8722 0 0,-8-10-911 0 0</inkml:trace>
  <inkml:trace contextRef="#ctx0" brushRef="#br0" timeOffset="-80191.322">4078 6024 0 0 0,'0'0'629'0'0,"0"0"428"0"0,0 0 194 0 0,0 0 38 0 0,0 0-30 0 0,0 0 63 0 0,0 0 14 0 0,0 0 28 0 0,0 0 19 0 0,0 0-104 0 0,0 0-108 0 0,0 0-101 0 0,-2-6-133 0 0,-6-21-97 0 0,13 15 7974 0 0,-5 13-8744 0 0,0 18 359 0 0,-19 275 1581 0 0,-1-199-1731 0 0,-4 17-78 0 0,15-13-25 0 0,13-92-403 0 0,-1-11-3216 0 0,0 1-1421 0 0,2-1-7062 0 0</inkml:trace>
  <inkml:trace contextRef="#ctx0" brushRef="#br0" timeOffset="-77646.288">3576 3996 1040 0 0,'0'0'936'0'0,"0"0"-55"0"0,0 0 211 0 0,0 0 397 0 0,0 0 300 0 0,0 0 58 0 0,0 0-165 0 0,0 0-257 0 0,0 0-218 0 0,0 0-139 0 0,0 0-77 0 0,6-3-68 0 0,162-101 5364 0 0,325-190-3480 0 0,-467 279-2772 0 0,-7 4-37 0 0,1 0 0 0 0,-1 2 0 0 0,1 0 0 0 0,1 1-1 0 0,0 1 1 0 0,0 0 0 0 0,15-1 2 0 0,-35 8-62 0 0,-1-1 1 0 0,1 1-1 0 0,0 0 0 0 0,0-1 1 0 0,0 1-1 0 0,-1 0 0 0 0,1 0 1 0 0,0-1-1 0 0,0 1 0 0 0,0 0 1 0 0,0 0-1 0 0,0 0 0 0 0,0 0 1 0 0,-1 0-1 0 0,1 0 0 0 0,0 0 1 0 0,0 1-1 0 0,0-1 0 0 0,0 0 1 0 0,0 0-1 0 0,-1 1 0 0 0,1-1 1 0 0,0 0-1 0 0,0 1 0 0 0,0-1 1 0 0,-1 1-1 0 0,1-1 0 0 0,0 1 1 0 0,-1-1-1 0 0,1 1 0 0 0,0 0 0 0 0,-1-1 1 0 0,1 1-1 0 0,-1 0 0 0 0,1 0 1 0 0,-1-1-1 0 0,1 1 0 0 0,-1 0 1 0 0,0 0-1 0 0,1-1 0 0 0,-1 1 1 0 0,0 1 61 0 0,-15 34-12666 0 0,14-35 12179 0 0,-5 11-9254 0 0</inkml:trace>
  <inkml:trace contextRef="#ctx0" brushRef="#br0" timeOffset="-76742.39">4454 5881 0 0 0,'0'0'0'0'0,"0"0"0"0"0,0 0 0 0 0,0 0 0 0 0,0 0 0 0 0,0 0 0 0 0,0 0 0 0 0,0 0 0 0 0,0 0 0 0 0</inkml:trace>
  <inkml:trace contextRef="#ctx0" brushRef="#br0" timeOffset="-75103.382">4454 5881 0 0 0,'14'21'0'0'0,"3"-13"25"0"0,-17-8 159 0 0,0 0 254 0 0,0 0 34 0 0,0 0-81 0 0,0 0-75 0 0,0 0-80 0 0,0 0-60 0 0,0 0-31 0 0,0 0-43 0 0,-14-4 348 0 0,6 5-387 0 0,-10-13-1050 0 0,-15 9 1879 0 0,32 3-864 0 0,1 0 3 0 0,0 0 2 0 0,0 0-18 0 0,0 0 2 0 0,2-1 9244 0 0,3 1-4582 0 0,22-7-3146 0 0,32-41 711 0 0,-8 6-1204 0 0,1 2 0 0 0,3 2 0 0 0,26-12-1040 0 0,-72 44 90 0 0,182-108 736 0 0,-42 30-438 0 0,-112 54-109 0 0,-13 22-214 0 0,28-22 162 0 0,-36 17-136 0 0,21-13-58 0 0,-5 4 30 0 0,-7 11-54 0 0,19-16 88 0 0,-43 27-109 0 0,-1 0 19 0 0,3 0-3 0 0,14-14 35 0 0,85-49 31 0 0,-68 48-79 0 0,-18 8 9 0 0,-15 7-13 0 0,-5 2-4402 0 0,2 0-578 0 0,2 1-3451 0 0</inkml:trace>
  <inkml:trace contextRef="#ctx0" brushRef="#br0" timeOffset="-73890.376">3699 3425 0 0 0,'0'0'467'0'0,"0"0"434"0"0,0 0 272 0 0,0 0 101 0 0,0 0 75 0 0,0 0 15 0 0,0 0-45 0 0,0 0-65 0 0,0 0-73 0 0,0 0-65 0 0,0 0-114 0 0,-1-6-153 0 0,-4-16-140 0 0,29 17 3678 0 0,-17 7-4003 0 0,1 0 0 0 0,-1 1 1 0 0,0 0-1 0 0,1 0 0 0 0,-1 1 0 0 0,-1 0 0 0 0,1 0 0 0 0,-1 1 0 0 0,1 0 0 0 0,-1 0 0 0 0,0 0 0 0 0,4 6-384 0 0,-7-8 151 0 0,52 54 662 0 0,-3 2 0 0 0,-2 2-1 0 0,-3 2 1 0 0,7 17-813 0 0,4 5 416 0 0,-27-42-261 0 0,8 10 90 0 0,-2 1-1 0 0,-3 2 1 0 0,-2 1 0 0 0,2 11-245 0 0,71 145 575 0 0,31 53 1 0 0,-39-83-225 0 0,17 6-107 0 0,17 35-44 0 0,-36-77-110 0 0,-8-25-48 0 0,22 37-13 0 0,-60-60-12 0 0,-34-88-230 0 0,-15-11 100 0 0,0 0-37 0 0,0 0-27 0 0,0 0-40 0 0,0 0-78 0 0,0 0-79 0 0,0 0-78 0 0,0 0-122 0 0,-11-38-5051 0 0,2 14-2900 0 0,7 12-2758 0 0</inkml:trace>
  <inkml:trace contextRef="#ctx0" brushRef="#br0" timeOffset="-73474.083">5094 5012 5521 0 0,'0'0'1031'0'0,"0"0"8"0"0,0 0 112 0 0,0 0 293 0 0,0 0 229 0 0,0 0 46 0 0,0 0-136 0 0,0 0-243 0 0,0 0-272 0 0,0 0-237 0 0,0 0-127 0 0,0 0-38 0 0,-12 0 2665 0 0,7 106 110 0 0,-17 52-2594 0 0,-61 267-214 0 0,77-349-3104 0 0,6-75 1541 0 0,0-1-237 0 0,0 0-282 0 0,0-3-2016 0 0,0 1-2770 0 0,0-4-4430 0 0</inkml:trace>
  <inkml:trace contextRef="#ctx0" brushRef="#br0" timeOffset="-72611.792">3981 3230 448 0 0,'0'0'886'0'0,"0"0"-32"0"0,0 0 83 0 0,0 0 223 0 0,0 0 211 0 0,0 0 128 0 0,0 0 3 0 0,0 0-136 0 0,0 0-193 0 0,0 0-180 0 0,0 0-129 0 0,0 0-82 0 0,0 0-62 0 0,-3 27 3426 0 0,13 276 571 0 0,-10 2-3494 0 0,-22-167-1028 0 0,18-109-358 0 0,4-29 83 0 0,12 3-2395 0 0,33-26-3343 0 0,-24 11-2338 0 0,-10 8 12 0 0</inkml:trace>
  <inkml:trace contextRef="#ctx0" brushRef="#br0" timeOffset="-72004.402">4638 3948 6313 0 0,'0'0'2300'0'0,"0"0"-679"0"0,0 0-214 0 0,0 0 59 0 0,0 0 65 0 0,0 0-67 0 0,0 0-174 0 0,0 0-243 0 0,0 0-215 0 0,0 0-145 0 0,0 0-119 0 0,0 0-58 0 0,-9-3 1234 0 0,26 32 276 0 0,161 280 638 0 0,-148-252-2447 0 0,-2 2 1 0 0,-3 1 0 0 0,8 33-212 0 0,-9 57 186 0 0,-24-150-198 0 0,0 0 11 0 0,0 0-12 0 0,0 0-10 0 0,0 0-6 0 0,0 0-23 0 0,0 0-18 0 0,0 0-31 0 0,0 0-36 0 0,0 0-63 0 0,0 0-46 0 0,0-27-3807 0 0,0-7-1366 0 0,0 12-3117 0 0,0 13-851 0 0</inkml:trace>
  <inkml:trace contextRef="#ctx0" brushRef="#br0" timeOffset="-71296.358">4583 4069 10826 0 0,'0'0'2119'0'0,"0"0"-821"0"0,0 0-246 0 0,0 0 86 0 0,0 0 111 0 0,0 0 28 0 0,0 0-108 0 0,0 0-167 0 0,0 0-199 0 0,0 0-183 0 0,0 0-128 0 0,0 0-83 0 0,0 0-17 0 0,-5-9-27 0 0,-10-30-21 0 0,38-2 406 0 0,-17 35-654 0 0,9-8 85 0 0,1 0 0 0 0,0 1 0 0 0,1 1 0 0 0,0 1 0 0 0,1 0 0 0 0,16-7-181 0 0,-16 9 63 0 0,0 0 0 0 0,0 1-1 0 0,1 1 1 0 0,0 1 0 0 0,0 1 0 0 0,1 0 0 0 0,0 1 0 0 0,-1 2-1 0 0,20-1-62 0 0,-36 2 0 0 0,0 0 0 0 0,1 1 0 0 0,-1 0-1 0 0,1-1 1 0 0,-1 2 0 0 0,0-1 0 0 0,1 0-1 0 0,-1 0 1 0 0,1 1 0 0 0,-1 0 0 0 0,0 0-1 0 0,1 0 1 0 0,-1 0 0 0 0,0 0 0 0 0,0 1 0 0 0,0 0-1 0 0,0-1 1 0 0,0 1 0 0 0,0 0 0 0 0,-1 0-1 0 0,1 0 1 0 0,-1 1 0 0 0,1-1 0 0 0,-1 1-1 0 0,0-1 1 0 0,0 1 0 0 0,0 0 0 0 0,0 0-1 0 0,0 0 1 0 0,-1 0 0 0 0,1 0 0 0 0,-1 0-1 0 0,0 0 1 0 0,0 1 0 0 0,0-1 0 0 0,0 0-1 0 0,-1 1 1 0 0,1 0 0 0 0,1 12 9 0 0,-1-1 0 0 0,-1 1 0 0 0,0 0 0 0 0,-1-1 0 0 0,-1 1-1 0 0,0-1 1 0 0,-1 0 0 0 0,-1 0 0 0 0,0 0 0 0 0,-1 0 0 0 0,0 0 0 0 0,-1-1 0 0 0,-1 0 0 0 0,-1 0-1 0 0,0-1 1 0 0,0 0 0 0 0,-1 0 0 0 0,-1-1 0 0 0,0 0 0 0 0,-1-1 0 0 0,-7 6-9 0 0,-13 5 72 0 0,31-22-64 0 0,0 0 0 0 0,0 0-3 0 0,0 0-13 0 0,21 14 178 0 0,139 61 1425 0 0,-51-10-541 0 0,-60-38-820 0 0,-29-9-1436 0 0,-16-9-2140 0 0,-3 0-3998 0 0,-1-5-4423 0 0</inkml:trace>
  <inkml:trace contextRef="#ctx0" brushRef="#br0" timeOffset="-69706.257">3489 6698 0 0 0,'0'0'636'0'0,"0"0"536"0"0,0 0 170 0 0,0 0 29 0 0,0 0 12 0 0,0 0 17 0 0,0 0-46 0 0,0 0-93 0 0,0 0-115 0 0,0 0-138 0 0,0 0-102 0 0,2-1-54 0 0,7-4-29 0 0,-7 4-23 0 0,-2 1-3 0 0,0 0-42 0 0,0 0-72 0 0,0 0-72 0 0,0 0-78 0 0,0 0-31 0 0,0 0-34 0 0,0 0-44 0 0,-4 14 2469 0 0,-121 119-1020 0 0,-38 22-843 0 0,59-85-293 0 0,54-26-589 0 0,27-26 48 0 0,-4 4 54 0 0,-14 0-61 0 0,41-22-195 0 0,41 11-5977 0 0,-32-8 504 0 0,-1-2-6115 0 0</inkml:trace>
  <inkml:trace contextRef="#ctx0" brushRef="#br0" timeOffset="-68213.369">4441 8340 0 0 0,'0'0'249'0'0,"0"0"686"0"0,0 0 195 0 0,0 0-7 0 0,0 0 29 0 0,0 0-42 0 0,0 0-33 0 0,0 0 23 0 0,0 0 11 0 0,0 0-29 0 0,0 0-41 0 0,1-7-75 0 0,6-30 1301 0 0,-3 38 6934 0 0,-11 5-9473 0 0,-46 31 1887 0 0,-120 129 296 0 0,22-23-963 0 0,120-121-609 0 0,31-22-263 0 0,-20 16 729 0 0,-63 27-699 0 0,44 1-9 0 0,37-54-3056 0 0,2 3-3666 0 0,0 6 1108 0 0,0-3-6166 0 0</inkml:trace>
  <inkml:trace contextRef="#ctx0" brushRef="#br0" timeOffset="-67100.667">3060 7195 0 0 0,'-37'-40'603'0'0,"30"33"-912"0"0,-20 0 13104 0 0,17 18-10782 0 0,7-7-1777 0 0,0 0 0 0 0,0 0 1 0 0,0-1-1 0 0,0 1 0 0 0,0-1 1 0 0,-1 0-1 0 0,0 0 0 0 0,0 0 0 0 0,0 0 1 0 0,0-1-1 0 0,0 1 0 0 0,0-1 1 0 0,0 0-1 0 0,-1-1 0 0 0,1 1 0 0 0,-1-1 1 0 0,1 1-1 0 0,-1-2 0 0 0,0 1 1 0 0,-3 0-237 0 0,-8 3 396 0 0,-112 64 1567 0 0,62-34-1180 0 0,60-33-1752 0 0,22-6-105 0 0,20-12-1997 0 0,-11 9-4449 0 0,-11 4-2816 0 0</inkml:trace>
  <inkml:trace contextRef="#ctx0" brushRef="#br0" timeOffset="-66118.674">2819 6882 4001 0 0,'0'0'913'0'0,"0"0"-59"0"0,0 0 163 0 0,0 0 342 0 0,0 0 315 0 0,0 0 150 0 0,0 0-148 0 0,0 0-307 0 0,0 0-342 0 0,0 0-283 0 0,0 0-158 0 0,0 0-53 0 0,-10-7 1981 0 0,149 128 2174 0 0,-82-75-4338 0 0,-2 3 1 0 0,-2 2 0 0 0,-2 2 0 0 0,-3 2-1 0 0,-2 3 1 0 0,-3 1 0 0 0,8 18-351 0 0,-32-50 93 0 0,110 158 123 0 0,-5-27 96 0 0,49 26 11 0 0,1-26 64 0 0,-84-36-141 0 0,25 47 3 0 0,11 11-17 0 0,-27-43-146 0 0,-88-120-366 0 0,-19-19-2571 0 0,-23-25-3836 0 0,15 6-2663 0 0,10 13-860 0 0</inkml:trace>
  <inkml:trace contextRef="#ctx0" brushRef="#br0" timeOffset="-61633.581">4189 8082 0 0 0,'0'0'372'0'0,"0"0"32"0"0,0 0-66 0 0,0 0-80 0 0,0 0-35 0 0,0 0-20 0 0,0 0 27 0 0,-1-3 60 0 0,0-3 96 0 0,-3-12 2670 0 0,2-2 4872 0 0,2 20-7001 0 0,2-7 4733 0 0,19 58-3417 0 0,-17-37-1938 0 0,-1-1-1 0 0,-1 1 1 0 0,0-1-1 0 0,-1 1 1 0 0,0 0-1 0 0,-1 0 1 0 0,-1 0-1 0 0,0-1 0 0 0,-1 1 1 0 0,-2 8-305 0 0,-3 57 341 0 0,-13 94-25 0 0,19 38 220 0 0,1-160-458 0 0,0-51-61 0 0,0 27 318 0 0,-16 20-570 0 0,6-27 225 0 0,7-33-2307 0 0,10-11-904 0 0,-1 8-5351 0 0,-4 9-2363 0 0</inkml:trace>
  <inkml:trace contextRef="#ctx0" brushRef="#br0" timeOffset="-60387.578">3075 6610 0 0 0,'0'0'231'0'0,"0"0"529"0"0,0 0 91 0 0,0 0-39 0 0,0 0-23 0 0,0 0-14 0 0,0 0 52 0 0,0 0 103 0 0,0 0 80 0 0,0 0 63 0 0,0 0 64 0 0,0 0-15 0 0,-8-5-38 0 0,-22-12-65 0 0,22 13-115 0 0,8 4-84 0 0,0 0-23 0 0,0 0 5 0 0,0 0 12 0 0,0 0-27 0 0,0 0-36 0 0,0 0-71 0 0,0 0-67 0 0,0 0-22 0 0,0 0-43 0 0,0 0-39 0 0,0 0-46 0 0,0 29 1951 0 0,13 82-1188 0 0,32 158-170 0 0,-40-233-901 0 0,-1 1 0 0 0,-2-1 0 0 0,-2 1 0 0 0,-1-1 0 0 0,-5 25-155 0 0,-7 5 179 0 0,-1 55 41 0 0,46-48-82 0 0,-20-57-1434 0 0,-12-16-79 0 0,0 0-1058 0 0,0 0-3069 0 0,0 0-6246 0 0</inkml:trace>
  <inkml:trace contextRef="#ctx0" brushRef="#br0" timeOffset="-59556.379">2808 7917 928 0 0,'0'0'1187'0'0,"0"0"135"0"0,0 0 158 0 0,0 0 134 0 0,0 0 110 0 0,0 0-28 0 0,0 0-65 0 0,0 0-80 0 0,0 0-118 0 0,0 0-130 0 0,0 0-150 0 0,0 0-200 0 0,0 0-168 0 0,-1-3-93 0 0,2 3-521 0 0,-1 0-1 0 0,0 0 1 0 0,0 0 0 0 0,1 0-1 0 0,-1 0 1 0 0,0-1 0 0 0,0 1-1 0 0,0 0 1 0 0,1 0 0 0 0,-1 0-1 0 0,0 0 1 0 0,0 0 0 0 0,0 0-1 0 0,1 0 1 0 0,-1 0 0 0 0,0-1-1 0 0,0 1 1 0 0,0 0 0 0 0,1 0-1 0 0,-1 0 1 0 0,0 0 0 0 0,0-1-1 0 0,0 1 1 0 0,0 0-171 0 0,16 20 1196 0 0,54 58 279 0 0,100 150-124 0 0,-140-187-1310 0 0,85 145 330 0 0,-93-126-244 0 0,-22-60-135 0 0,0 1 16 0 0,2 1 4 0 0,-2-1 12 0 0,0-1 4 0 0,0 0-38 0 0,0 0-8 0 0,0 0 31 0 0,0 0-14 0 0,0 0 22 0 0,0 0 20 0 0,0 0-9 0 0,0 0-20 0 0,0 0-22 0 0,-30-34-5139 0 0,12 19-4661 0 0,14 9-1204 0 0</inkml:trace>
  <inkml:trace contextRef="#ctx0" brushRef="#br0" timeOffset="-58620.313">2784 7935 2729 0 0,'0'0'2227'0'0,"0"0"-392"0"0,0 0-39 0 0,0 0 63 0 0,0 0 43 0 0,0 0-82 0 0,0 0-191 0 0,0 0-232 0 0,0 0-232 0 0,0 0-176 0 0,0 0-107 0 0,0 0-82 0 0,-10-15-52 0 0,-32-44-60 0 0,29 10 1850 0 0,14 44-2394 0 0,47-70 1128 0 0,-38 61-1191 0 0,0 0 0 0 0,1 1 0 0 0,1 0 0 0 0,0 1 0 0 0,0 0 0 0 0,1 0 0 0 0,1 2 0 0 0,0 0 0 0 0,0 0 0 0 0,1 2 0 0 0,1-1 0 0 0,-1 2 0 0 0,1 0 0 0 0,0 1 0 0 0,0 1 0 0 0,1 0 0 0 0,0 1 0 0 0,0 1 0 0 0,0 1 0 0 0,0 0 0 0 0,13 1-81 0 0,-26 2 3 0 0,1 0 1 0 0,-1 0 0 0 0,1 1 0 0 0,-1 0-1 0 0,0 0 1 0 0,0 0 0 0 0,1 0 0 0 0,-2 0-1 0 0,1 1 1 0 0,0 0 0 0 0,0 0-1 0 0,-1 0 1 0 0,1 0 0 0 0,-1 1 0 0 0,0-1-1 0 0,0 1 1 0 0,-1 0 0 0 0,1 0 0 0 0,-1 0-1 0 0,1 0 1 0 0,-1 0 0 0 0,-1 0 0 0 0,1 1-1 0 0,0-1 1 0 0,-1 1 0 0 0,0-1-1 0 0,0 1 1 0 0,0 0-4 0 0,7 133 68 0 0,-11-118-66 0 0,-1 0 0 0 0,-1 0 0 0 0,-1 0 0 0 0,-1-1 0 0 0,-1 0 1 0 0,0 0-1 0 0,-1-1 0 0 0,-1 0 0 0 0,-1 0 0 0 0,-13 15-2 0 0,19-26-1 0 0,-1 1 0 0 0,1 0-1 0 0,-2-1 1 0 0,1 0 0 0 0,-1-1 0 0 0,0 1 0 0 0,0-1-1 0 0,-1-1 1 0 0,0 1 0 0 0,0-1 0 0 0,-3 0 1 0 0,11-3 16 0 0,0 0 1 0 0,0 0-1 0 0,0 0 1 0 0,1 0-1 0 0,-1-1 0 0 0,0 1 1 0 0,1 0-1 0 0,-1 0 1 0 0,1 0-1 0 0,0-1 1 0 0,-1 1-1 0 0,1 0 1 0 0,0-1-1 0 0,0 1 0 0 0,0-1 1 0 0,0 1-1 0 0,1-1 1 0 0,-1 1-1 0 0,0-1 1 0 0,0 0-1 0 0,1 0 1 0 0,-1 0-1 0 0,1 0 0 0 0,-1 0 1 0 0,1 0-1 0 0,0 0 1 0 0,-1 0-1 0 0,1 0 1 0 0,0-1-1 0 0,-1 1 1 0 0,1-1-1 0 0,0 1 1 0 0,0-1-18 0 0,22 7 213 0 0,-1-2 0 0 0,1-1-1 0 0,0 0 1 0 0,0-2-1 0 0,0-1 1 0 0,0-1-1 0 0,0-1 1 0 0,0-1-212 0 0,38 1 153 0 0,-61 1-151 0 0,13-1 28 0 0,0 1 0 0 0,-1 0 0 0 0,1 1 0 0 0,0 1 0 0 0,0 0 0 0 0,-1 1 0 0 0,1 0 0 0 0,-1 1 0 0 0,5 3-30 0 0,44 19 83 0 0,-64-27-4011 0 0,-2-2-622 0 0,2 1-4350 0 0,-1 1-3902 0 0</inkml:trace>
  <inkml:trace contextRef="#ctx0" brushRef="#br0" timeOffset="-53856.695">4885 8668 0 0 0,'0'0'199'0'0,"0"0"408"0"0,0 0 99 0 0,0 0 33 0 0,0 0 1 0 0,0 0-57 0 0,0 0 7 0 0,0 0-28 0 0,0 0 85 0 0,0 0 135 0 0,-3 0 46 0 0,-5 1-519 0 0,2 1 2399 0 0,1-2 4325 0 0,5 0-6558 0 0,0 0-46 0 0,9-15 4452 0 0,26-6-5028 0 0,-20 13 484 0 0,6-5-317 0 0,-1 2 0 0 0,1 1 1 0 0,1 0-1 0 0,0 1 0 0 0,0 2 0 0 0,10-2-120 0 0,10 8 96 0 0,-42 1-120 0 0,0 1 4 0 0,0 5 62 0 0,0 1 0 0 0,-1-1 0 0 0,0 1 0 0 0,0-1 0 0 0,0 0-1 0 0,-1 0 1 0 0,0 0 0 0 0,0 0 0 0 0,-1 0 0 0 0,1 0 0 0 0,-1 0 0 0 0,0-1-1 0 0,-2 3-41 0 0,-3 5 26 0 0,-82 161 253 0 0,87-103-149 0 0,6-69-59 0 0,1 0-1 0 0,-1-1 1 0 0,1 0-1 0 0,0 0 1 0 0,0 0 0 0 0,0 0-1 0 0,-1-1 1 0 0,1 1-1 0 0,0-1 1 0 0,0 0-1 0 0,0 0 1 0 0,0-1-1 0 0,0 1 1 0 0,0-1-1 0 0,0 0 1 0 0,-1 0 0 0 0,1 0-1 0 0,0 0 1 0 0,-1-1-1 0 0,1 0-70 0 0,73-41 1170 0 0,-71 47-13565 0 0,-4-1 674 0 0</inkml:trace>
  <inkml:trace contextRef="#ctx0" brushRef="#br0" timeOffset="-52682.796">5691 7685 6577 0 0,'0'0'1598'0'0,"0"0"-274"0"0,0 0-87 0 0,0 0 40 0 0,0 0 128 0 0,0 0 50 0 0,0 0-154 0 0,0 0-189 0 0,0 0-213 0 0,0 0-185 0 0,0 0-73 0 0,0 0-10 0 0,0 0-10 0 0,-4 2-24 0 0,2-1-485 0 0,0 0 1 0 0,0 1 0 0 0,0 0 0 0 0,1-1 0 0 0,-1 1 0 0 0,1 0-1 0 0,-1 0 1 0 0,1 0 0 0 0,-1 0 0 0 0,1 0 0 0 0,0 0 0 0 0,0 0 0 0 0,0 0-1 0 0,0 0 1 0 0,1 1 0 0 0,-1-1 0 0 0,0 0 0 0 0,1 1 0 0 0,0-1-1 0 0,-1 0 1 0 0,1 1 0 0 0,0-1 0 0 0,0 1 0 0 0,1-1 0 0 0,-1 0 0 0 0,0 1-113 0 0,0 274 2519 0 0,-33-131-2190 0 0,31-220 1672 0 0,4 27-1943 0 0,2 0 1 0 0,2 0 0 0 0,2 0 0 0 0,2 1 0 0 0,2 0 0 0 0,9-17-59 0 0,16-23 172 0 0,-35 86-176 0 0,-1-1 1 0 0,1 1-1 0 0,0 0 1 0 0,0 0-1 0 0,0 0 1 0 0,0 0-1 0 0,0 0 1 0 0,0 0-1 0 0,-1 0 1 0 0,1 0-1 0 0,0 1 1 0 0,0-1-1 0 0,0 1 1 0 0,0-1-1 0 0,-1 1 1 0 0,1 0-1 0 0,0 0 1 0 0,-1 0-1 0 0,1 0 1 0 0,0 0-1 0 0,-1 0 0 0 0,1 0 1 0 0,-1 0-1 0 0,0 1 1 0 0,1-1-1 0 0,-1 1 1 0 0,0-1-1 0 0,0 1 1 0 0,0-1-1 0 0,0 1 1 0 0,0 0-1 0 0,0-1 1 0 0,-1 1-1 0 0,1 0 1 0 0,0 0-1 0 0,-1 0 4 0 0,2-1-1 0 0,13 23 20 0 0,0 0-1 0 0,-1 1 1 0 0,-2 0 0 0 0,0 1 0 0 0,-2 1-1 0 0,2 7-18 0 0,-1-2-41 0 0,16 41 47 0 0,0-110 310 0 0,108-270-170 0 0,-133 304-152 0 0,-1 0 0 0 0,1 0 0 0 0,0 1 0 0 0,0-1 0 0 0,0 0 0 0 0,0 1 1 0 0,1 0-1 0 0,-1-1 0 0 0,1 1 0 0 0,-1 0 0 0 0,1 0 0 0 0,0 1 0 0 0,0-1 0 0 0,0 0 1 0 0,0 1-1 0 0,0 0 0 0 0,0 0 0 0 0,0 0 0 0 0,0 0 0 0 0,1 0 0 0 0,-1 1 0 0 0,1-1 6 0 0,-2 3 4 0 0,1 0-1 0 0,0 0 0 0 0,-1 0 0 0 0,1 1 0 0 0,-1-1 0 0 0,0 1 0 0 0,1 0 0 0 0,-1-1 1 0 0,0 1-1 0 0,-1 0 0 0 0,1 0 0 0 0,-1 0 0 0 0,1 0 0 0 0,-1 1 0 0 0,0-1 0 0 0,0 0 1 0 0,0 0-1 0 0,0 1 0 0 0,-1 1-3 0 0,2 0 15 0 0,34 209 260 0 0,-25-120-193 0 0,0-53-2094 0 0,-18-48-683 0 0,-1 3-5214 0 0,5 1-4100 0 0</inkml:trace>
  <inkml:trace contextRef="#ctx0" brushRef="#br0" timeOffset="-43004.15">1591 5034 3145 0 0,'0'0'2439'0'0,"0"0"-773"0"0,0 0-285 0 0,0 0 106 0 0,0 0 96 0 0,0 0-83 0 0,0 0-269 0 0,0 0-329 0 0,0 0-257 0 0,0 0-104 0 0,0 0 13 0 0,6-26 2914 0 0,2-124 703 0 0,35-34-3036 0 0,4 114-684 0 0,-45 69-454 0 0,0 1 1 0 0,1-1-1 0 0,-1 1 0 0 0,0 0 1 0 0,1 0-1 0 0,-1 0 1 0 0,0 0-1 0 0,1 0 0 0 0,-1 1 1 0 0,0-1-1 0 0,1 0 1 0 0,-1 1-1 0 0,0 0 0 0 0,0 0 1 0 0,1 0-1 0 0,-1 0 1 0 0,0 0-1 0 0,0 0 0 0 0,0 0 1 0 0,0 1-1 0 0,-1-1 0 0 0,1 1 1 0 0,0-1-1 0 0,0 1 1 0 0,0 0 2 0 0,8 9 11 0 0,-1 0 0 0 0,0 0 1 0 0,0 1-1 0 0,-2 0 1 0 0,1 0-1 0 0,-1 1 0 0 0,-1 0 1 0 0,0 0-1 0 0,-1 1 0 0 0,-1-1 1 0 0,0 1-1 0 0,0 0 1 0 0,0 11-12 0 0,-2 4 68 0 0,-2-28-50 0 0,8-39 348 0 0,-2 4-356 0 0,2 1 1 0 0,1 0 0 0 0,1 0 0 0 0,2 1-1 0 0,1 0 1 0 0,2 1 0 0 0,1 1-1 0 0,1 0 1 0 0,10-12-11 0 0,-20 31 14 0 0,38-40-31 0 0,-12 84-63 0 0,48 194 269 0 0,-66-171-2212 0 0,-3-52-1745 0 0,-3-5-4616 0 0,-4-2-2557 0 0</inkml:trace>
  <inkml:trace contextRef="#ctx0" brushRef="#br0" timeOffset="-41463.819">2639 3270 6473 0 0,'0'0'1449'0'0,"0"0"-148"0"0,0 0 50 0 0,0 0 174 0 0,0 0 71 0 0,0 0-150 0 0,0 0-302 0 0,0 0-309 0 0,0 0-211 0 0,0 0-85 0 0,0 0-18 0 0,0 0-10 0 0,0 0-38 0 0,4 26 1662 0 0,23 129 530 0 0,-17 61-2048 0 0,0-127 854 0 0,-17-305-1300 0 0,-15 102-119 0 0,13 87-23 0 0,-12-7 50 0 0,-10-35-375 0 0,28 71 313 0 0,0 0-1 0 0,0 0 1 0 0,0 0-1 0 0,0 1 1 0 0,0-1-1 0 0,1 1 1 0 0,-1 0 0 0 0,1-1-1 0 0,-1 1 1 0 0,1 1-1 0 0,0-1 1 0 0,0 0-1 0 0,1 0 1 0 0,-1 1 0 0 0,1-1-1 0 0,-1 1 1 0 0,1-1-1 0 0,0 1 1 0 0,0 1-17 0 0,-48 108-10 0 0,116-179-1974 0 0,-64 64 1113 0 0,7-3 46 0 0,-8 6-2571 0 0,-1 1-3280 0 0,-1 2-1003 0 0</inkml:trace>
  <inkml:trace contextRef="#ctx0" brushRef="#br0" timeOffset="-41062.925">2479 3797 584 0 0,'0'0'1115'0'0,"0"0"76"0"0,0 0 173 0 0,0 0 154 0 0,0 0 16 0 0,0 0-126 0 0,0 0-181 0 0,0 0-175 0 0,0 0-145 0 0,0 0-96 0 0,0 0-64 0 0,0 0-3 0 0,2 3 3071 0 0,58-44 1048 0 0,-36 27-4406 0 0,1 0 1 0 0,0 1 0 0 0,1 2-1 0 0,0 1 1 0 0,1 1-1 0 0,17-4-457 0 0,48-2 211 0 0,-81-2-2179 0 0,-13 12-2135 0 0,0 0-3366 0 0,0 2 3000 0 0,1 0-3358 0 0</inkml:trace>
  <inkml:trace contextRef="#ctx0" brushRef="#br0" timeOffset="-30258.537">4710 6241 0 0 0,'0'0'914'0'0,"0"0"-214"0"0,0 0-7 0 0,0 0 167 0 0,0 0 281 0 0,0 0 198 0 0,0 0 34 0 0,0 0-126 0 0,0 0-245 0 0,0 0-212 0 0,0 0-96 0 0,3-3 4335 0 0,36 2 987 0 0,48-9-4124 0 0,46-12-793 0 0,74 22-216 0 0,-54 0-441 0 0,-50 14-260 0 0,364-14 637 0 0,2-3-407 0 0,-187-1-282 0 0,-281 4-141 0 0,-3 4 1134 0 0,-43-34-866 0 0,-37-10-227 0 0,1-4-13 0 0,46 7 151 0 0,25 85-261 0 0,5-4 105 0 0,-3 0 0 0 0,-2-1 0 0 0,-1-1 0 0 0,-8 16-12 0 0,-28 68 16 0 0,50-111 88 0 0,14-29 110 0 0,-4 2-206 0 0,196-154 172 0 0,-159 119-97 0 0,-50 43-2449 0 0,0 4-1336 0 0,0-1-3362 0 0,0 1-4572 0 0</inkml:trace>
  <inkml:trace contextRef="#ctx0" brushRef="#br0" timeOffset="-29427.748">6902 5873 7082 0 0,'0'0'3999'0'0,"0"0"-1674"0"0,0 0-565 0 0,0 0-46 0 0,0 0 27 0 0,0 0-84 0 0,0 0-232 0 0,0 0-344 0 0,0 0-349 0 0,0 0-256 0 0,0 0-172 0 0,0 0-76 0 0,0 0 28 0 0,4 1 75 0 0,39 36 1184 0 0,-41-34-1481 0 0,46 76 576 0 0,-4 3-1 0 0,-3 1 1 0 0,-3 2-1 0 0,-1 12-609 0 0,-24-63 78 0 0,26 50 114 0 0,-27-121 1152 0 0,-2-15-1306 0 0,2 1 0 0 0,3 1 0 0 0,2 0 0 0 0,2 1-1 0 0,2 1 1 0 0,2 1 0 0 0,25-36-38 0 0,-41 71-4 0 0,-1 0-1 0 0,0-1 0 0 0,-1 1 1 0 0,0-1-1 0 0,-1 0 0 0 0,-1-1 1 0 0,0 1-1 0 0,-1-1 0 0 0,0 1 1 0 0,-1-1-1 0 0,0 0 0 0 0,-1 0 1 0 0,-1 1-1 0 0,0-2 5 0 0,-10-2-261 0 0,11 23-5042 0 0,12 4-2187 0 0,-10-9 4533 0 0,0-1-8567 0 0</inkml:trace>
  <inkml:trace contextRef="#ctx0" brushRef="#br0" timeOffset="-28163.479">6805 5641 5897 0 0,'0'0'1897'0'0,"0"0"-46"0"0,0 0 88 0 0,0 0 132 0 0,0 0-25 0 0,0 0-222 0 0,0 0-350 0 0,0 0-341 0 0,0 0-217 0 0,0 0-154 0 0,0 0-74 0 0,0 0-30 0 0,0 0-40 0 0,7 8 3698 0 0,135-33-1753 0 0,212 9-2120 0 0,-197 9-192 0 0,-156 7-245 0 0,-1 0 37 0 0,0 0 2 0 0,0 0 7 0 0,0 0 2 0 0,0 0 14 0 0,0 0-4 0 0,0 0-23 0 0,-60-45 768 0 0,49 34-746 0 0,3 3-69 0 0,-92-116 20 0 0,75 84-215 0 0,66 33-9248 0 0,-21 9 239 0 0,-8-1-2938 0 0</inkml:trace>
  <inkml:trace contextRef="#ctx0" brushRef="#br0" timeOffset="-24153.419">6786 5119 0 0 0,'0'0'268'0'0,"0"0"539"0"0,0 0 178 0 0,0 0 46 0 0,0 0 91 0 0,0 0 74 0 0,0 0 58 0 0,0 0 61 0 0,0 0 6 0 0,0 0-24 0 0,-5-3-18 0 0,1 0-527 0 0,-8-4-708 0 0,0 5 7187 0 0,16 5-2551 0 0,18 9-3482 0 0,-10-9-913 0 0,0 0 0 0 0,1 0 0 0 0,-1-1 0 0 0,1-1 0 0 0,0 0 0 0 0,-1 0 0 0 0,1-1 0 0 0,12-2-285 0 0,12 1 281 0 0,290-6 694 0 0,-174 11-785 0 0,-134 10-846 0 0,-19-14 233 0 0,-11 3-14513 0 0,7 1 3133 0 0</inkml:trace>
  <inkml:trace contextRef="#ctx0" brushRef="#br0" timeOffset="-18456.628">2015 5067 0 0 0,'0'0'135'0'0,"0"0"151"0"0,0 0 26 0 0,0 0-7 0 0,4-1 27 0 0,1 1-3677 0 0,0-1 5268 0 0,-2 0 7255 0 0,-7 0-271 0 0,-6 1-7468 0 0,-4 3-1194 0 0,0-1-1 0 0,1 2 1 0 0,-1 0 0 0 0,1 0-1 0 0,0 1 1 0 0,0 1 0 0 0,1 0-1 0 0,0 1 1 0 0,0 1 0 0 0,0-1-1 0 0,1 2 1 0 0,-1 1-245 0 0,-14 7 325 0 0,5-2-188 0 0,1 1 1 0 0,1 1 0 0 0,1 0-1 0 0,0 1 1 0 0,1 1-1 0 0,1 1 1 0 0,1 1-1 0 0,1 0 1 0 0,1 0 0 0 0,-10 22-138 0 0,-85 241 1038 0 0,62-145-549 0 0,37-106-327 0 0,1 0 0 0 0,2 0 0 0 0,1 0 0 0 0,2 1 0 0 0,1 0 0 0 0,2 0 0 0 0,2 5-162 0 0,-2-10 298 0 0,0-28-280 0 0,3 7 1409 0 0,-3-9-1367 0 0,0 1 17 0 0,0 0-6 0 0,0 0 7 0 0,0 0 7 0 0,0 0-7 0 0,0 0 12 0 0,-2-18 231 0 0,-49-70-194 0 0,40 71-125 0 0,-1 1 0 0 0,0 0 0 0 0,-2 1 1 0 0,1 0-1 0 0,-2 1 0 0 0,0 1 0 0 0,-1 0 1 0 0,0 1-1 0 0,0 1 0 0 0,-2 0 0 0 0,1 1 1 0 0,-1 1-1 0 0,-1 1 0 0 0,1 1 0 0 0,-1 0 1 0 0,-12-2-3 0 0,-13-9 45 0 0,44 18-37 0 0,0 0-4 0 0,0 0-20 0 0,0 0 8 0 0,0 0 11 0 0,0 0-3 0 0,0 0 12 0 0,0 0-22 0 0,0 0-7 0 0,0 0-7 0 0,0 0-7 0 0,0 0 2 0 0,227-23 122 0 0,-153 12-49 0 0,224-25-56 0 0,-273 46 83 0 0,-25-9-40 0 0,0-1 9 0 0,0 0-35 0 0,0 0 3 0 0,0 0 7 0 0,0 0-17 0 0,0 0 22 0 0,0 0-8 0 0,-33 22 114 0 0,-87 74-122 0 0,78-62-2 0 0,30-26-2 0 0,0 1 1 0 0,1 0-1 0 0,0 1 1 0 0,0 1 0 0 0,1-1-1 0 0,1 1 1 0 0,0 1-1 0 0,-6 10 0 0 0,-14 7 19 0 0,26-25-1086 0 0,8 0-9695 0 0,0-1-969 0 0</inkml:trace>
  <inkml:trace contextRef="#ctx0" brushRef="#br0" timeOffset="-15990.525">5380 7302 2841 0 0,'0'0'1073'0'0,"0"0"-117"0"0,0 0 158 0 0,0 0 262 0 0,0 0 199 0 0,0 0-8 0 0,0 0-202 0 0,0 0-304 0 0,0 0-251 0 0,0 0-162 0 0,0 0-87 0 0,9-4 4392 0 0,31-44-1891 0 0,76-128-540 0 0,-78 112-2082 0 0,43-97 388 0 0,-48-8-101 0 0,-23 54 934 0 0,-31 67-1564 0 0,3 15-41 0 0,-1 11 299 0 0,19 22-359 0 0,0 0 16 0 0,0 0 12 0 0,0 0-2 0 0,0 0-24 0 0,0 0 11 0 0,0 0-2 0 0,0 0-13 0 0,0 0-8 0 0,0 0-24 0 0,0 0 13 0 0,0 0 8 0 0,0 0-22 0 0,0 0 6 0 0,0 0 3 0 0,0 0-12 0 0,0 0-1 0 0,0 0 2 0 0,0 7 48 0 0,0-1 1 0 0,-1 0 0 0 0,1 0-1 0 0,-1 1 1 0 0,0-1 0 0 0,-1 0-1 0 0,1 0 1 0 0,-1 0 0 0 0,0 0-1 0 0,-1 0 1 0 0,0-1 0 0 0,0 1-1 0 0,0-1 1 0 0,0 1 0 0 0,-1-1-1 0 0,0 0 1 0 0,0-1 0 0 0,0 1-1 0 0,0-1 1 0 0,-1 1 0 0 0,0-1-1 0 0,0-1 1 0 0,0 1-1 0 0,0-1 1 0 0,-4 2-8 0 0,-12 12 6 0 0,-91 79 70 0 0,116-94-81 0 0,0 1 1 0 0,1-1-1 0 0,0 1 1 0 0,0-1-1 0 0,-1-1 1 0 0,1 1-1 0 0,0-1 1 0 0,0 0-1 0 0,1 0 1 0 0,-1 0-1 0 0,0 0 1 0 0,0-1-1 0 0,0 0 1 0 0,0 0-1 0 0,1-1 5 0 0,30 0 31 0 0,-1 2 0 0 0,1 1 0 0 0,-1 1 0 0 0,0 3 1 0 0,0 0-1 0 0,2 3-31 0 0,100 50-2 0 0,-124-49 309 0 0,-20-16 589 0 0,-61-62-854 0 0,-75-151-42 0 0,138 213-890 0 0,-22-22 2383 0 0,15 23-5327 0 0,-1 3-6021 0 0,12 2-2481 0 0</inkml:trace>
  <inkml:trace contextRef="#ctx0" brushRef="#br0" timeOffset="-11469.007">7143 203 9402 0 0,'0'0'3701'0'0,"0"0"-1626"0"0,0 0-712 0 0,0 0-194 0 0,0 0-6 0 0,0 0 52 0 0,0 0-21 0 0,0 0-106 0 0,0 0-158 0 0,0 0-185 0 0,0 0-149 0 0,-2-18-112 0 0,-9-56-60 0 0,8 56-47 0 0,3 18-44 0 0,0 0-32 0 0,0 0-58 0 0,0 0-31 0 0,0 0-36 0 0,0 0-34 0 0,-2 104 1136 0 0,-13 340-539 0 0,10-94-779 0 0,5-344-166 0 0,-3 4 83 0 0,-3-7-2716 0 0,-4-29-5359 0 0,5 18 2622 0 0,3 1-5288 0 0</inkml:trace>
  <inkml:trace contextRef="#ctx0" brushRef="#br0" timeOffset="-11126.19">6633 196 11803 0 0,'0'0'1749'0'0,"0"0"-178"0"0,0 0-198 0 0,0 0-56 0 0,0 0-19 0 0,0 0-121 0 0,0 0-218 0 0,0 0-279 0 0,0 0-177 0 0,0 0-51 0 0,0 0 38 0 0,0 0 102 0 0,0 0 52 0 0,18-8 9 0 0,102-41 529 0 0,18 4 215 0 0,-75 22-1063 0 0,1 3 0 0 0,1 2 0 0 0,62-7-334 0 0,9 18 23 0 0,-135 7-164 0 0,0 1 1 0 0,0-1-1 0 0,-1 1 0 0 0,1 0 1 0 0,0-1-1 0 0,0 1 1 0 0,0 0-1 0 0,0 0 0 0 0,-1-1 1 0 0,1 1-1 0 0,0 0 1 0 0,-1 0-1 0 0,1 0 0 0 0,-1 0 1 0 0,1 0-1 0 0,-1 0 1 0 0,1 0-1 0 0,-1 0 0 0 0,0 0 1 0 0,1 0-1 0 0,-1 0 1 0 0,0 0-1 0 0,0 0 1 0 0,0 0-1 0 0,0 1 0 0 0,0-1 1 0 0,0 0-1 0 0,0 0 1 0 0,0 0-1 0 0,0 0 0 0 0,-1 0 1 0 0,1 0-1 0 0,0 0 1 0 0,-1 0-1 0 0,1 0 0 0 0,-1 1 141 0 0,-6 24-10499 0 0,5-21-549 0 0</inkml:trace>
  <inkml:trace contextRef="#ctx0" brushRef="#br0" timeOffset="-10461.447">7515 715 12723 0 0,'0'0'1751'0'0,"0"0"-276"0"0,0 0-104 0 0,0 0 58 0 0,0 0-32 0 0,0 0-142 0 0,0 0-173 0 0,0 0-196 0 0,0 0-195 0 0,0 0-124 0 0,0 0-109 0 0,0 0-98 0 0,0 0-89 0 0,-2-13-65 0 0,1 4-190 0 0,-7-29 133 0 0,5 77 210 0 0,2-13-234 0 0,0-17-100 0 0,0-1 0 0 0,0 1 0 0 0,0 0 0 0 0,2-1 0 0 0,-1 1 0 0 0,1 0 0 0 0,0-1 0 0 0,0 1 0 0 0,1-1 0 0 0,1 1 0 0 0,-1-1 0 0 0,1 0 0 0 0,1 0 0 0 0,-1 0 0 0 0,1-1 0 0 0,1 1 0 0 0,-1-1 0 0 0,1 0 0 0 0,1 0 0 0 0,4 5-25 0 0,53 3 814 0 0,-13-52-152 0 0,23-29-486 0 0,-63 58-150 0 0,-10 7-34 0 0,1 0 0 0 0,0-1 1 0 0,-1 1-1 0 0,1 1 0 0 0,0-1 0 0 0,-1 0 0 0 0,1 0 0 0 0,0 0 0 0 0,0 0 0 0 0,0 0 0 0 0,0 1 0 0 0,0-1 0 0 0,0 0 0 0 0,0 1 0 0 0,0-1 0 0 0,0 1 0 0 0,0-1 0 0 0,0 1 0 0 0,0-1 0 0 0,0 1 0 0 0,1 0 0 0 0,-1 0 0 0 0,0-1 0 0 0,0 1 1 0 0,0 0-1 0 0,1 0 0 0 0,-1 0 0 0 0,0 0 0 0 0,0 1 0 0 0,0-1 0 0 0,0 0 0 0 0,1 0 0 0 0,-1 1 0 0 0,0-1 0 0 0,0 1 0 0 0,0-1 0 0 0,0 1 0 0 0,0-1 0 0 0,0 1 0 0 0,0 0 0 0 0,0-1 0 0 0,0 1 0 0 0,0 0 0 0 0,0 0 0 0 0,0 0 8 0 0,4 6 3 0 0,0-1-1 0 0,1 0 1 0 0,0 0-1 0 0,-1 0 1 0 0,2-1-1 0 0,-1 0 0 0 0,1 0 1 0 0,0-1-1 0 0,0 0 1 0 0,0 0-1 0 0,0 0 1 0 0,1-1-1 0 0,-1 0 0 0 0,1-1 1 0 0,0 0-1 0 0,0 0 1 0 0,0 0-1 0 0,0-1 0 0 0,0 0 1 0 0,0-1-1 0 0,1 0 1 0 0,2 0-3 0 0,-5-1 41 0 0,1 0-1 0 0,-1-1 1 0 0,0 0 0 0 0,1 0 0 0 0,-1 0-1 0 0,0-1 1 0 0,0 1 0 0 0,0-2 0 0 0,-1 1-1 0 0,1-1 1 0 0,-1 1 0 0 0,0-1 0 0 0,0-1-1 0 0,0 1 1 0 0,0-1 0 0 0,-1 0 0 0 0,1 0-1 0 0,-2 0 1 0 0,1-1 0 0 0,0 1 0 0 0,-1-1 0 0 0,0 0-1 0 0,0 0 1 0 0,-1 0 0 0 0,0 0 0 0 0,2-7-41 0 0,4-4 97 0 0,-5 11-82 0 0,-1-1-1 0 0,0 1 1 0 0,0-1-1 0 0,0 1 0 0 0,-1-1 1 0 0,0 0-1 0 0,-1 1 1 0 0,1-1-1 0 0,-1 0 0 0 0,-1 0 1 0 0,1 0-1 0 0,-1 1 1 0 0,0-1-1 0 0,-1 0 0 0 0,-1-4-14 0 0,3 30-10519 0 0,4-12 4684 0 0,2-3-5469 0 0</inkml:trace>
  <inkml:trace contextRef="#ctx0" brushRef="#br0" timeOffset="-10174.573">8423 686 14195 0 0,'0'0'1856'0'0,"0"0"-413"0"0,0 0-234 0 0,0 0-138 0 0,0 0-142 0 0,0 0-159 0 0,0 0-133 0 0,0 0-126 0 0,0 0-99 0 0,0 0-75 0 0,0 0-63 0 0,0 0-50 0 0,0 0-24 0 0,-13 30-41 0 0,-37 95-19 0 0,49-124-135 0 0,0-1 1 0 0,0 1 0 0 0,0 0 0 0 0,0 0 0 0 0,1 0 0 0 0,-1 0 0 0 0,0 0 0 0 0,0 0 0 0 0,1 0 0 0 0,-1 0-1 0 0,1 0 1 0 0,-1 0 0 0 0,1 0 0 0 0,-1 0 0 0 0,1 0 0 0 0,0 0 0 0 0,0 1 0 0 0,-1-1 0 0 0,1 0 0 0 0,0 0 0 0 0,0 0-1 0 0,0 1 1 0 0,0-1 0 0 0,0 0 0 0 0,1 0 0 0 0,-1 0 0 0 0,0 0 0 0 0,0 1 0 0 0,1-1 0 0 0,-1 0 0 0 0,1 0-1 0 0,-1 0 1 0 0,1 0 0 0 0,-1 0 0 0 0,1 0 0 0 0,0 0 0 0 0,0 0 0 0 0,-1 0 0 0 0,1 0 0 0 0,0 0 0 0 0,0-1 0 0 0,0 1-1 0 0,0 0-5 0 0,3 1 80 0 0,0 0 9 0 0,-1 0 0 0 0,1 0 0 0 0,-1-1 0 0 0,1 1 0 0 0,-1-1 0 0 0,1 0 0 0 0,0 0 0 0 0,-1 0 0 0 0,1 0 0 0 0,0-1 1 0 0,0 0-1 0 0,0 0 0 0 0,0 0 0 0 0,-1 0 0 0 0,1 0 0 0 0,0-1 0 0 0,0 1 0 0 0,0-1 0 0 0,-1 0 0 0 0,1 0 0 0 0,0-1 0 0 0,-1 1 0 0 0,1-1 0 0 0,-1 0 0 0 0,0 0 0 0 0,0 0 0 0 0,1 0 0 0 0,-1 0 1 0 0,0-1-1 0 0,-1 0 0 0 0,1 1 0 0 0,0-1 0 0 0,-1 0 0 0 0,0 0 0 0 0,1-1-89 0 0,4-5 124 0 0,-1 1 0 0 0,1-1 0 0 0,-2-1 0 0 0,1 1 0 0 0,-2-1 1 0 0,1 0-1 0 0,-1 0 0 0 0,0 0 0 0 0,-1-1 0 0 0,-1 1 0 0 0,0-1 0 0 0,0-1-124 0 0,-1 6 17 0 0,0 0 1 0 0,-1-1-1 0 0,0 1 0 0 0,0 0 0 0 0,-1-1 0 0 0,0 1 1 0 0,0-1-1 0 0,0 1 0 0 0,-1 0 0 0 0,0 0 0 0 0,0 0 1 0 0,0 0-1 0 0,-1 0 0 0 0,0 0 0 0 0,-2-3-17 0 0,3 7-115 0 0,0 0 0 0 0,0 0 0 0 0,-1 0 0 0 0,1 0 0 0 0,-1 0 0 0 0,1 1-1 0 0,-1-1 1 0 0,1 1 0 0 0,-1 0 0 0 0,0-1 0 0 0,0 1 0 0 0,0 0 0 0 0,0 1 0 0 0,0-1-1 0 0,0 0 1 0 0,0 1 0 0 0,0 0 0 0 0,0 0 0 0 0,0 0 0 0 0,0 0 0 0 0,0 0 0 0 0,0 0-1 0 0,0 1 116 0 0,-28 10-3773 0 0,14 3-4371 0 0,7-3-4038 0 0</inkml:trace>
  <inkml:trace contextRef="#ctx0" brushRef="#br0" timeOffset="8637.365">3511 2140 9490 0 0,'0'0'1186'0'0,"0"0"-176"0"0,0 0 47 0 0,0 0 218 0 0,0 0 162 0 0,0 0-6 0 0,0 0-124 0 0,0 0-192 0 0,0 0-187 0 0,0 0-152 0 0,0 0-135 0 0,0 0-100 0 0,0 0-66 0 0,-34 11-44 0 0,-106 36-19 0 0,65-9 367 0 0,66-32-696 0 0,1 0 1 0 0,0 1-1 0 0,0 0 1 0 0,1 1 0 0 0,0-1-1 0 0,0 1 1 0 0,1 1 0 0 0,0-1-1 0 0,0 1 1 0 0,1 0 0 0 0,0 1-1 0 0,1-1 1 0 0,0 1 0 0 0,0 0-1 0 0,1 0 1 0 0,0 0 0 0 0,1 1-1 0 0,0-1 1 0 0,1 0 0 0 0,0 1-1 0 0,1-1 1 0 0,0 8-84 0 0,-1-14 32 0 0,0 1 1 0 0,0-1 0 0 0,1 1-1 0 0,0 0 1 0 0,-1 0-1 0 0,2-1 1 0 0,-1 1-1 0 0,0 0 1 0 0,1-1-1 0 0,0 1 1 0 0,0 0-1 0 0,1-1 1 0 0,-1 1-1 0 0,1-1 1 0 0,0 0 0 0 0,0 0-1 0 0,0 1 1 0 0,1-1-1 0 0,-1-1 1 0 0,1 1-1 0 0,0 0 1 0 0,0-1-1 0 0,1 1 1 0 0,-1-1-1 0 0,1 0 1 0 0,-1 0-1 0 0,1 0 1 0 0,0-1 0 0 0,0 1-1 0 0,0-1 1 0 0,1 0-1 0 0,-1 0 1 0 0,0 0-1 0 0,1-1 1 0 0,2 1-33 0 0,4-3 73 0 0,0-1 0 0 0,0-1 1 0 0,0 0-1 0 0,0 0 0 0 0,0-1 1 0 0,-1-1-1 0 0,0 1 0 0 0,0-2 0 0 0,0 1 1 0 0,0-2-1 0 0,-1 1 0 0 0,0-1 1 0 0,0 0-1 0 0,-1-1 0 0 0,0 0 1 0 0,0-1-1 0 0,-1 1 0 0 0,0-1 0 0 0,-1-1 1 0 0,3-3-74 0 0,10-10 31 0 0,-3 2-18 0 0,1 1 0 0 0,1 0 0 0 0,1 1 0 0 0,0 1 0 0 0,2 1 0 0 0,0 1 0 0 0,0 1 0 0 0,2 1 0 0 0,0 0 0 0 0,0 2 0 0 0,2 1-13 0 0,-22 10 0 0 0,0 0-1 0 0,0 1 0 0 0,-1 0 1 0 0,1 0-1 0 0,0 0 0 0 0,0 0 1 0 0,0 0-1 0 0,0 0 1 0 0,0 1-1 0 0,0-1 0 0 0,0 1 1 0 0,-1 0-1 0 0,1 0 0 0 0,0 0 1 0 0,0 0-1 0 0,-1 1 1 0 0,1-1-1 0 0,-1 1 0 0 0,1-1 1 0 0,-1 1-1 0 0,0 0 0 0 0,0 0 1 0 0,0 0-1 0 0,0 0 1 0 0,0 0-1 0 0,0 1 0 0 0,0-1 1 0 0,-1 1-1 0 0,1-1 0 0 0,-1 1 1 0 0,1-1-1 0 0,-1 1 1 0 0,0 0-1 0 0,0 0 0 0 0,-1-1 1 0 0,1 1-1 0 0,0 0 1 0 0,-1 0-1 0 0,0 0 0 0 0,0 0 1 0 0,0 0-1 0 0,0 0 0 0 0,0 0 1 0 0,0 0-1 0 0,-1 0 1 0 0,13 56 74 0 0,-11-43-65 0 0,0 1 0 0 0,2-1 0 0 0,0 0 0 0 0,1 0 0 0 0,0 0 1 0 0,1-1-1 0 0,1 0 0 0 0,1 0 0 0 0,0 0 0 0 0,1 0 0 0 0,0-1 1 0 0,1-1-1 0 0,1 1 0 0 0,0-2 0 0 0,1 1 0 0 0,10 8-9 0 0,-14-17-67 0 0,0 0 1 0 0,0 0-1 0 0,0-1 0 0 0,0 0 0 0 0,1-1 0 0 0,-1 1 0 0 0,1-2 0 0 0,0 1 1 0 0,0-1-1 0 0,0 0 0 0 0,0 0 0 0 0,-1-1 0 0 0,1 0 0 0 0,0-1 0 0 0,0 0 1 0 0,0 0-1 0 0,0 0 0 0 0,0-1 0 0 0,-1 0 0 0 0,1-1 0 0 0,-1 0 1 0 0,0 0-1 0 0,7-4 67 0 0,24-12-4296 0 0,-1-3-3658 0 0,-24 14-4384 0 0</inkml:trace>
  <inkml:trace contextRef="#ctx0" brushRef="#br0" timeOffset="7061.513">877 1805 1896 0 0,'0'0'987'0'0,"0"0"-304"0"0,0 0 12 0 0,0 0 345 0 0,0 0 407 0 0,0 0 353 0 0,0 0 116 0 0,0 0-129 0 0,0 0-234 0 0,0 0-260 0 0,0 0-211 0 0,-6-14-139 0 0,-16-40-68 0 0,17 30 2291 0 0,5 24-2523 0 0,0 0-96 0 0,0 0-111 0 0,0 0-99 0 0,0 0-89 0 0,0 0-81 0 0,0 19 336 0 0,24 88 654 0 0,9 150-151 0 0,-17 85-202 0 0,-2-361-285 0 0,-5-2-507 0 0,1 1 0 0 0,2 1 0 0 0,0 0 0 0 0,0 0 1 0 0,2 2-1 0 0,0-1 0 0 0,2 2 0 0 0,-1 0 0 0 0,2 1 0 0 0,17-13-12 0 0,-8 8-8 0 0,0 1 0 0 0,1 1 0 0 0,1 1 0 0 0,1 2 0 0 0,24-10 8 0 0,-47 22-7 0 0,1 0 1 0 0,-1 1-1 0 0,1 0 0 0 0,0 0 0 0 0,0 0 0 0 0,0 1 1 0 0,0 0-1 0 0,0 0 0 0 0,0 1 0 0 0,0 0 0 0 0,0 0 0 0 0,0 1 1 0 0,-1 0-1 0 0,1 0 0 0 0,0 0 0 0 0,0 1 0 0 0,0 0 1 0 0,4 3 6 0 0,-6 1 3 0 0,-2 0 0 0 0,1 1 1 0 0,-1-1-1 0 0,0 1 1 0 0,0 0-1 0 0,-1 0 1 0 0,0 0-1 0 0,0 0 1 0 0,-1 0-1 0 0,1 1 1 0 0,-2-1-1 0 0,1 0 0 0 0,-1 1 1 0 0,0-1-1 0 0,-1 0 1 0 0,1 1-1 0 0,-3 6-3 0 0,-3 4 22 0 0,0-1 0 0 0,-1 1 0 0 0,-2-2 0 0 0,1 1 0 0 0,-2-1-1 0 0,0 0 1 0 0,-1-1 0 0 0,0 0 0 0 0,-2-1 0 0 0,1 0 0 0 0,-2-1 0 0 0,0 0 0 0 0,0-1-1 0 0,-1-1 1 0 0,-10 6-22 0 0,5-5-93 0 0,-1 0-1 0 0,-1-2 1 0 0,0 0-1 0 0,0-1 1 0 0,-1-2-1 0 0,1 0 0 0 0,-2-1 1 0 0,1-1-1 0 0,-1-2 1 0 0,0 0-1 0 0,1-1 1 0 0,-1-2-1 0 0,0 0 1 0 0,-5-2 93 0 0,-7-19-1875 0 0,35 19 1594 0 0,1 0 0 0 0,-1-1 1 0 0,0 1-1 0 0,1 0 1 0 0,0 0-1 0 0,-1 0 0 0 0,1 0 1 0 0,0-1-1 0 0,0 1 1 0 0,0 0-1 0 0,0 0 0 0 0,1-1 1 0 0,-1 1-1 0 0,1 0 1 0 0,-1 0-1 0 0,1 0 0 0 0,0 0 1 0 0,-1 0-1 0 0,1 0 1 0 0,0 0-1 0 0,1 0 1 0 0,-1 0-1 0 0,0 0 0 0 0,0 0 1 0 0,2 0 280 0 0,10-13-5615 0 0,-2 3-5326 0 0</inkml:trace>
  <inkml:trace contextRef="#ctx0" brushRef="#br0" timeOffset="7690.426">1578 2074 10634 0 0,'0'0'1670'0'0,"0"0"-286"0"0,0 0-115 0 0,0 0 85 0 0,0 0 13 0 0,0 0-158 0 0,0 0-268 0 0,0 0-310 0 0,0 0-228 0 0,0 0-70 0 0,0 0-2 0 0,0 0 45 0 0,0 0 47 0 0,0 16 4 0 0,4 126 885 0 0,-3-135-1255 0 0,0 0 0 0 0,0 0 0 0 0,0 0-1 0 0,1 0 1 0 0,0 0 0 0 0,1 0 0 0 0,-1 0 0 0 0,1-1 0 0 0,1 1 0 0 0,-1-1 0 0 0,1 0 0 0 0,0 0 0 0 0,0 0-1 0 0,1-1 1 0 0,2 3-57 0 0,-5-7 62 0 0,0 0 1 0 0,0 0-1 0 0,0-1 0 0 0,0 1 0 0 0,0-1 0 0 0,0 1 0 0 0,1-1 0 0 0,-1 0 0 0 0,0 0 1 0 0,0 0-1 0 0,0 0 0 0 0,0 0 0 0 0,0 0 0 0 0,1-1 0 0 0,-1 1 0 0 0,0-1 0 0 0,0 1 1 0 0,0-1-1 0 0,0 0 0 0 0,0 0 0 0 0,0 0 0 0 0,0 0 0 0 0,0 0 0 0 0,-1 0 0 0 0,1-1 1 0 0,0 1-1 0 0,-1-1 0 0 0,1 1 0 0 0,-1-1 0 0 0,2-1-62 0 0,0 0 10 0 0,115-137 780 0 0,-95 113-764 0 0,-19 21-28 0 0,0-1-1 0 0,0 0 0 0 0,1 1 0 0 0,0 0 1 0 0,0 0-1 0 0,0 0 0 0 0,1 1 1 0 0,-1 0-1 0 0,1 0 0 0 0,1 0 0 0 0,-1 1 1 0 0,1 0-1 0 0,0 0 0 0 0,0 0 0 0 0,0 1 1 0 0,0 0-1 0 0,0 1 0 0 0,1 0 1 0 0,-1 0-1 0 0,1 0 0 0 0,0 1 0 0 0,-1 0 1 0 0,1 0-1 0 0,0 1 0 0 0,4 0 3 0 0,-7 4-1 0 0,0-1 0 0 0,0 0 0 0 0,-1 1 0 0 0,1 0 0 0 0,-1 0 0 0 0,0 1 0 0 0,0-1 0 0 0,-1 1 0 0 0,1-1 0 0 0,-1 1 0 0 0,0 0 0 0 0,0 1 0 0 0,-1-1 1 0 0,0 0-1 0 0,1 2 1 0 0,14 44 22 0 0,-3 0 0 0 0,-1 1 0 0 0,-3 0 0 0 0,-3 1 0 0 0,-1 0 0 0 0,-3 0 0 0 0,-2 0 0 0 0,-4 18-22 0 0,3-55 3 0 0,-1 0-1 0 0,-1 1 1 0 0,-1-1 0 0 0,0 0 0 0 0,-1-1 0 0 0,-1 1 0 0 0,0 0 0 0 0,-1-1 0 0 0,-1 0 0 0 0,0-1 0 0 0,-1 0 0 0 0,0 0 0 0 0,-2 0 0 0 0,1-1 0 0 0,-2-1 0 0 0,1 1 0 0 0,-2-2 0 0 0,1 1 0 0 0,-8 3-3 0 0,14-11-5 0 0,-1-1 0 0 0,1 0-1 0 0,-1 0 1 0 0,0 0 0 0 0,0-1 0 0 0,0 0 0 0 0,0 0 0 0 0,-1 0 0 0 0,1-1 0 0 0,0 0 0 0 0,-1 0 0 0 0,1-1 0 0 0,-1 0 0 0 0,-1 0 5 0 0,5-1 0 0 0,0-1 0 0 0,0 1 0 0 0,0-1 0 0 0,1 0 0 0 0,-1 0 1 0 0,0 0-1 0 0,1-1 0 0 0,0 1 0 0 0,-1 0 0 0 0,1-1 0 0 0,0 0 0 0 0,0 1 0 0 0,1-1 0 0 0,-1 0 1 0 0,1 0-1 0 0,-1 0 0 0 0,1 0 0 0 0,0 0 0 0 0,0 0 0 0 0,0 0 0 0 0,0-1 0 0 0,1 1 0 0 0,-1 0 1 0 0,1 0-1 0 0,0-1 0 0 0,0 1 0 0 0,0 0 0 0 0,0-1 0 0 0,1 1 0 0 0,-1 0 0 0 0,1 0 0 0 0,0-1 0 0 0,-1 2 1 0 0,1-12-4 0 0,1-1 0 0 0,1 1 0 0 0,0 0 0 0 0,0 0 0 0 0,1 0 0 0 0,1 1 0 0 0,1-1 0 0 0,0 1 0 0 0,0 0 0 0 0,1 1 0 0 0,1-1 0 0 0,0 2 0 0 0,1-1 0 0 0,5-4 3 0 0,147-142-31 0 0,-136 136-175 0 0,1 2 1 0 0,1 0 0 0 0,0 2 0 0 0,2 0 0 0 0,0 2 0 0 0,9-2 205 0 0,-7 11-2111 0 0,-9 6-6091 0 0,-22 1 7715 0 0,7 0-11282 0 0</inkml:trace>
  <inkml:trace contextRef="#ctx0" brushRef="#br0" timeOffset="10943.494">4791 2217 0 0 0,'0'0'811'0'0,"0"0"133"0"0,0 0 167 0 0,0 0 193 0 0,0 0 177 0 0,0 0 51 0 0,0 0-100 0 0,0 0-190 0 0,0 0-199 0 0,0 0-175 0 0,0 0-111 0 0,0 0-34 0 0,0 0 21 0 0,2-2 26 0 0,66-70 6013 0 0,-53 59-6419 0 0,0 1 0 0 0,2 1-1 0 0,-1 0 1 0 0,1 1-1 0 0,1 1 1 0 0,-1 0-1 0 0,4 1-363 0 0,-18 6 28 0 0,0 0-1 0 0,1 1 1 0 0,-1 0-1 0 0,0 0 1 0 0,0 0-1 0 0,1 0 1 0 0,-1 0-1 0 0,1 1 1 0 0,-1-1-1 0 0,0 1 1 0 0,1 0-1 0 0,-1 0 1 0 0,1 0 0 0 0,-1 1-1 0 0,1-1 1 0 0,-1 1-1 0 0,1 0 1 0 0,-1 0-1 0 0,0 0 1 0 0,0 0-1 0 0,1 0 1 0 0,-1 1-1 0 0,0-1 1 0 0,0 1-1 0 0,0 0 1 0 0,-1 0-1 0 0,1 0 1 0 0,0 1-1 0 0,-1-1 1 0 0,1 1-1 0 0,-1-1 1 0 0,0 1-1 0 0,0 0 1 0 0,0 0-1 0 0,0 0 1 0 0,0 0-1 0 0,0 2-27 0 0,6 22 110 0 0,-1 0 0 0 0,-1 0-1 0 0,-2 1 1 0 0,-1 0 0 0 0,-1 0 0 0 0,-1 0-1 0 0,-1 0 1 0 0,-2 0 0 0 0,-1 0 0 0 0,-1 0-1 0 0,-1-1 1 0 0,-2 0 0 0 0,-8 25-110 0 0,6-24 58 0 0,-1 0 1 0 0,-1 0-1 0 0,-2-2 1 0 0,0 1-1 0 0,-2-2 1 0 0,-5 7-59 0 0,20-32 9 0 0,0-1 1 0 0,-1 1-1 0 0,1 0 0 0 0,0-1 1 0 0,0 1-1 0 0,-1 0 0 0 0,1-1 1 0 0,0 1-1 0 0,0 0 1 0 0,-1-1-1 0 0,1 1 0 0 0,-1 0 1 0 0,1 0-1 0 0,0-1 1 0 0,-1 1-1 0 0,1 0 0 0 0,0 0 1 0 0,-1 0-1 0 0,1 0 0 0 0,-1 0 1 0 0,1 0-1 0 0,0-1 1 0 0,-1 1-1 0 0,1 0 0 0 0,-1 0 1 0 0,1 0-1 0 0,-1 0 1 0 0,1 0-1 0 0,0 1 0 0 0,-1-1 1 0 0,1 0-1 0 0,-1 0 0 0 0,1 0 1 0 0,0 0-1 0 0,-1 0 1 0 0,1 0-1 0 0,-1 1 0 0 0,1-1 1 0 0,0 0-1 0 0,-1 0 1 0 0,1 1-1 0 0,0-1 0 0 0,-1 0 1 0 0,1 1-1 0 0,0-1 1 0 0,0 0-1 0 0,-1 1 0 0 0,1-1 1 0 0,0 0-1 0 0,0 1 0 0 0,-1-1 1 0 0,1 0-1 0 0,0 1 1 0 0,0-1-1 0 0,0 1 0 0 0,0-1 1 0 0,0 0-1 0 0,0 1 1 0 0,0-1-10 0 0,1-40 405 0 0,0 33-501 0 0,2-11 79 0 0,2 0 1 0 0,0 1-1 0 0,2-1 0 0 0,0 1 1 0 0,0 0-1 0 0,2 0 1 0 0,7-11 16 0 0,-12 21-4 0 0,14-27-1 0 0,2 1 1 0 0,0 1 0 0 0,3 1-1 0 0,0 2 1 0 0,2 0 0 0 0,1 1-1 0 0,1 1 1 0 0,2 1 4 0 0,21-10-8 0 0,-49 35-3 0 0,11 37 19 0 0,-6 164 387 0 0,-9-143-353 0 0,-2 0 0 0 0,-3 0 1 0 0,-13 47-43 0 0,18-89 6 0 0,8-28 7 0 0,5-11-3 0 0,146-211 39 0 0,-133 204-57 0 0,1 0-1 0 0,1 2 1 0 0,1 0-1 0 0,2 2 0 0 0,1 1 1 0 0,1 2-1 0 0,14-10 9 0 0,1 15-113 0 0,-43 46 116 0 0,-39 196 333 0 0,-13-24-410 0 0,25-147-1945 0 0,25-49 1273 0 0,0-1 481 0 0,-1-1-2738 0 0,1 0-2352 0 0,-1-1-3409 0 0,1 0 641 0 0</inkml:trace>
  <inkml:trace contextRef="#ctx0" brushRef="#br0" timeOffset="11402.239">6173 2199 13115 0 0,'0'0'953'0'0,"0"0"-170"0"0,0 0-76 0 0,0 0 110 0 0,0 0 112 0 0,0 0 14 0 0,0 0-109 0 0,0 0-145 0 0,-33 35-124 0 0,-100 110-117 0 0,80-70 98 0 0,50-61-422 0 0,2-12-107 0 0,-3 9 79 0 0,0 1 0 0 0,0 0 0 0 0,1 0 0 0 0,0-1 0 0 0,1 2 0 0 0,1-1 0 0 0,0 0 0 0 0,1 0 0 0 0,0 0 0 0 0,0 0 0 0 0,2 6-96 0 0,0-15 42 0 0,0 0-1 0 0,0 0 1 0 0,0 0-1 0 0,0 0 1 0 0,0 0-1 0 0,1-1 1 0 0,-1 1-1 0 0,1-1 1 0 0,0 1-1 0 0,-1-1 1 0 0,1 0-1 0 0,0 0 1 0 0,1 0-1 0 0,-1-1 1 0 0,0 1-1 0 0,0-1 1 0 0,1 1-1 0 0,-1-1 1 0 0,1 0-1 0 0,-1 0 1 0 0,1-1 0 0 0,-1 1-1 0 0,1-1 1 0 0,0 0-1 0 0,-1 0 1 0 0,1 0-1 0 0,0 0 1 0 0,-1-1-1 0 0,1 1 1 0 0,-1-1-1 0 0,1 0 1 0 0,-1 0-1 0 0,1 0 1 0 0,-1-1-1 0 0,0 1 1 0 0,0-1-1 0 0,1 0 1 0 0,0-1-42 0 0,40-32 247 0 0,-1-3 1 0 0,-2-2-1 0 0,-1-1 0 0 0,-3-2 1 0 0,-1-2-1 0 0,29-49-247 0 0,-46 68 152 0 0,-18 25-86 0 0,-1 1 8 0 0,0 0 8 0 0,-3 19-44 0 0,-14 48 17 0 0,11-47-43 0 0,0 0 0 0 0,2 1 0 0 0,0-1 0 0 0,1 1 0 0 0,1-1 0 0 0,1 1 0 0 0,1 12-12 0 0,1-30-27 0 0,0 1-1 0 0,0 0 1 0 0,0 0-1 0 0,0 0 1 0 0,1-1 0 0 0,-1 1-1 0 0,1-1 1 0 0,0 1 0 0 0,0-1-1 0 0,0 0 1 0 0,1 1 0 0 0,-1-1-1 0 0,1-1 1 0 0,-1 1 0 0 0,1 0-1 0 0,0 0 1 0 0,0-1-1 0 0,1 0 1 0 0,-1 0 0 0 0,0 0-1 0 0,1 0 1 0 0,-1 0 0 0 0,1-1-1 0 0,0 1 1 0 0,-1-1 0 0 0,1 0-1 0 0,0 0 1 0 0,0 0-1 0 0,0-1 1 0 0,0 1 0 0 0,3-1 27 0 0,49-19-3348 0 0,-24-5-2450 0 0,-18 12 603 0 0,-4 4-5443 0 0</inkml:trace>
  <inkml:trace contextRef="#ctx0" brushRef="#br0" timeOffset="11786.375">7035 2114 13547 0 0,'0'0'1530'0'0,"0"0"-290"0"0,0 0-87 0 0,0 0 8 0 0,0 0-130 0 0,0 0-139 0 0,0 0-116 0 0,0 0-105 0 0,0 0-83 0 0,0 0-95 0 0,0 0-110 0 0,0 0-104 0 0,-32 15-51 0 0,-99 49-51 0 0,61-15 109 0 0,68-48-291 0 0,1 0 0 0 0,-1 1 1 0 0,1-1-1 0 0,0 0 0 0 0,0 0 1 0 0,-1 0-1 0 0,1 1 0 0 0,0-1 1 0 0,0 1-1 0 0,0-1 0 0 0,1 1 1 0 0,-1-1-1 0 0,0 1 0 0 0,1 0 1 0 0,-1-1-1 0 0,1 1 0 0 0,-1 0 1 0 0,1-1-1 0 0,0 1 0 0 0,-1 0 1 0 0,1-1-1 0 0,0 1 0 0 0,0 0 1 0 0,0 0-1 0 0,1-1 0 0 0,-1 1 1 0 0,0 0-1 0 0,1 0 0 0 0,-1-1 1 0 0,1 1-1 0 0,-1 0 0 0 0,1-1 1 0 0,0 1-1 0 0,0-1 0 0 0,0 1 1 0 0,0-1-1 0 0,0 1 0 0 0,0-1 1 0 0,0 0-1 0 0,0 0 0 0 0,0 1 1 0 0,1-1-1 0 0,-1 0 0 0 0,1 0 5 0 0,106 55-133 0 0,-106-55 153 0 0,-1 1 1 0 0,1-1-1 0 0,0 1 1 0 0,0-1 0 0 0,-1 1-1 0 0,1-1 1 0 0,-1 1-1 0 0,0 0 1 0 0,1 0-1 0 0,-1 0 1 0 0,0 0-1 0 0,0 0 1 0 0,0 0 0 0 0,0 0-1 0 0,0 0 1 0 0,-1 0-1 0 0,1 0 1 0 0,-1 0-1 0 0,1 1 1 0 0,-1-1-1 0 0,0 0 1 0 0,0 0 0 0 0,0 1-1 0 0,0-1 1 0 0,0 0-1 0 0,0 0 1 0 0,-1 0-1 0 0,1 1 1 0 0,-1-1-1 0 0,0 0 1 0 0,1 0 0 0 0,-1 0-1 0 0,0 0 1 0 0,0 0-1 0 0,0 0 1 0 0,-1 0-1 0 0,1 0 1 0 0,0 0-1 0 0,-1-1 1 0 0,0 1-21 0 0,-69 61 745 0 0,-35-8-1437 0 0,92-55-1506 0 0,12 0-2191 0 0,1 0-3929 0 0,1 0-1748 0 0</inkml:trace>
  <inkml:trace contextRef="#ctx0" brushRef="#br0" timeOffset="12421.317">7431 2122 3561 0 0,'0'0'2031'0'0,"0"0"-81"0"0,0 0-58 0 0,0 0-1 0 0,0 0-115 0 0,0 0-205 0 0,0 0-208 0 0,0 0-184 0 0,0 0-140 0 0,0 0-120 0 0,0 0-71 0 0,0 0-92 0 0,0 0-111 0 0,0-3-111 0 0,0 2-514 0 0,0 1 0 0 0,0-1-1 0 0,0 1 1 0 0,0-1 0 0 0,0 1-1 0 0,0-1 1 0 0,-1 0 0 0 0,1 1-1 0 0,0-1 1 0 0,-1 1 0 0 0,1-1-1 0 0,0 1 1 0 0,-1-1 0 0 0,1 1-1 0 0,0-1 1 0 0,-1 1 0 0 0,1 0 0 0 0,-1-1-1 0 0,1 1 1 0 0,-1 0 0 0 0,1-1-1 0 0,-1 1 1 0 0,1 0 0 0 0,-1-1-1 0 0,1 1 1 0 0,-1 0 0 0 0,0 0-1 0 0,1 0 1 0 0,-1 0 0 0 0,1-1-1 0 0,-1 1 1 0 0,1 0 0 0 0,-1 0-1 0 0,0 0 1 0 0,1 0 0 0 0,-1 0-1 0 0,1 0 1 0 0,-1 1 0 0 0,0-1-1 0 0,1 0 1 0 0,-1 0 0 0 0,1 0-1 0 0,-1 1 1 0 0,1-1 0 0 0,-1 0-1 0 0,1 0 1 0 0,-1 1 0 0 0,1-1-1 0 0,-1 0 1 0 0,1 1 0 0 0,-1-1-1 0 0,1 1 1 0 0,-1-1 0 0 0,1 1-1 0 0,0-1 1 0 0,-1 1 0 0 0,1-1 0 0 0,0 1-1 0 0,-1-1 1 0 0,1 1 0 0 0,0-1-1 0 0,0 1 1 0 0,-1-1 0 0 0,1 1-1 0 0,0-1 1 0 0,0 2-20 0 0,-8 1 4 0 0,-204 106 460 0 0,212-108-468 0 0,-1-1 0 0 0,0 0 0 0 0,1 1 0 0 0,-1-1-1 0 0,1 0 1 0 0,-1 1 0 0 0,1-1 0 0 0,-1 1-1 0 0,1-1 1 0 0,-1 1 0 0 0,1-1 0 0 0,0 1 0 0 0,-1-1-1 0 0,1 1 1 0 0,0-1 0 0 0,-1 1 0 0 0,1 0-1 0 0,0-1 1 0 0,0 1 0 0 0,-1-1 0 0 0,1 1 0 0 0,0 0-1 0 0,0-1 1 0 0,0 1 0 0 0,0 0 0 0 0,0-1-1 0 0,0 1 1 0 0,0 0 0 0 0,0-1 0 0 0,0 1 0 0 0,0 0-1 0 0,1-1 1 0 0,-1 1 0 0 0,0 0 0 0 0,0-1-1 0 0,1 1 1 0 0,-1-1 0 0 0,0 1 0 0 0,0-1 0 0 0,1 1-1 0 0,-1 0 1 0 0,1-1 0 0 0,-1 1 0 0 0,1-1-1 0 0,-1 0 1 0 0,1 1 0 0 0,-1-1 0 0 0,1 1 0 0 0,-1-1-1 0 0,1 0 1 0 0,-1 1 0 0 0,1-1 0 0 0,-1 0-1 0 0,1 0 1 0 0,0 1 0 0 0,-1-1 0 0 0,1 0 0 0 0,0 0-1 0 0,-1 0 1 0 0,1 0 0 0 0,0 0 0 0 0,-1 0 0 0 0,1 0-1 0 0,0 0 1 0 0,-1 0 0 0 0,1 0 0 0 0,0 0-1 0 0,-1 0 5 0 0,51 9-22 0 0,-44-10 58 0 0,0 0 0 0 0,1 1 1 0 0,-1 0-1 0 0,0 0 0 0 0,0 1 0 0 0,0 0 0 0 0,0 0 1 0 0,0 1-1 0 0,0 0 0 0 0,0 0 0 0 0,0 1 0 0 0,-1-1 1 0 0,1 1-1 0 0,-1 1 0 0 0,0-1 0 0 0,0 1 0 0 0,0 0 1 0 0,0 1-1 0 0,-1 0 0 0 0,0-1 0 0 0,0 1 0 0 0,0 1 1 0 0,0-1-1 0 0,-1 1 0 0 0,0 0 0 0 0,0 0 0 0 0,0 0 1 0 0,-1 1-1 0 0,0-1 0 0 0,0 1 0 0 0,-1-1 1 0 0,0 1-1 0 0,0 0 0 0 0,0 1-36 0 0,-4 1 78 0 0,0-1 0 0 0,-1 0 0 0 0,0 0-1 0 0,0 0 1 0 0,-1 0 0 0 0,0 0 0 0 0,0-1 0 0 0,-1 1 0 0 0,0-1 0 0 0,0 0-1 0 0,0-1 1 0 0,-1 1 0 0 0,0-1 0 0 0,0 0 0 0 0,-1-1 0 0 0,0 0 0 0 0,0 0 0 0 0,0 0-1 0 0,-1-1 1 0 0,1 0 0 0 0,-1 0 0 0 0,0-1 0 0 0,-2 1-78 0 0,1 1 9 0 0,-86 40-367 0 0,53-38-3214 0 0,38-17-7397 0 0,4 8-48 0 0</inkml:trace>
  <inkml:trace contextRef="#ctx0" brushRef="#br0" timeOffset="12701.939">7852 1702 20660 0 0,'0'0'721'0'0,"0"0"-313"0"0,0 0-138 0 0,0 0 145 0 0,0 0 235 0 0,0 0 142 0 0,0 0 25 0 0,0 0-113 0 0,0 0-138 0 0,0 0-111 0 0,-9 36-78 0 0,-31 116-65 0 0,-4 62 403 0 0,-24 50-476 0 0,13-91-137 0 0,26-89-1023 0 0,29-83 419 0 0,0-1-198 0 0,29-30-6021 0 0,-3 2-3821 0 0,-16 16 1725 0 0</inkml:trace>
  <inkml:trace contextRef="#ctx0" brushRef="#br0" timeOffset="13084.991">7813 2468 8282 0 0,'0'0'1752'0'0,"0"0"-43"0"0,0 0 90 0 0,0 0 109 0 0,0 0-73 0 0,0 0-176 0 0,0 0-211 0 0,0 0-205 0 0,0 0-170 0 0,0 0-185 0 0,32 5-159 0 0,101 12-146 0 0,-129-16-547 0 0,-1 0 0 0 0,1 0 0 0 0,0-1-1 0 0,0 0 1 0 0,-1 1 0 0 0,1-2 0 0 0,0 1 0 0 0,0 0 0 0 0,0-1-1 0 0,-1 1 1 0 0,1-1 0 0 0,0 0 0 0 0,-1 0 0 0 0,1-1 0 0 0,-1 1-1 0 0,1-1 1 0 0,-1 0 0 0 0,0 0 0 0 0,3-1-36 0 0,2-3 107 0 0,2 1-42 0 0,-1 0 0 0 0,1-1-1 0 0,-2 0 1 0 0,1 0 0 0 0,0-1 0 0 0,-1 0-1 0 0,-1 0 1 0 0,1-1 0 0 0,-1 0-1 0 0,0-1 1 0 0,-1 1 0 0 0,0-1 0 0 0,-1-1-1 0 0,1 1 1 0 0,-2-1 0 0 0,1 1 0 0 0,-2-1-1 0 0,1-1 1 0 0,-1 1 0 0 0,-1 0 0 0 0,1-1-1 0 0,-2 0 1 0 0,0 1 0 0 0,0-5-65 0 0,-2 13-24 0 0,-1 0 1 0 0,1 1 0 0 0,-1-1-1 0 0,0 0 1 0 0,0 1 0 0 0,1-1-1 0 0,-1 1 1 0 0,0-1 0 0 0,0 1-1 0 0,0 0 1 0 0,0 0 0 0 0,-1 0-1 0 0,1 0 1 0 0,0 0 0 0 0,0 1-1 0 0,-1-1 1 0 0,1 1 0 0 0,0-1-1 0 0,-1 1 1 0 0,1 0 0 0 0,-1 0-1 0 0,1 0 1 0 0,0 0 0 0 0,-1 0-1 0 0,1 1 1 0 0,0-1 0 0 0,-1 1-1 0 0,1-1 1 0 0,0 1 0 0 0,0 0-1 0 0,0 0 1 0 0,-1 0 0 0 0,1 0-1 0 0,0 1 1 0 0,0-1 0 0 0,0 0-1 0 0,1 1 1 0 0,-1-1 0 0 0,0 1-1 0 0,-1 1 24 0 0,-23 17-52 0 0,1 1-1 0 0,1 1 1 0 0,1 1 0 0 0,0 1-1 0 0,2 1 1 0 0,1 1-1 0 0,2 1 1 0 0,0 1 0 0 0,1 0-1 0 0,-10 26 53 0 0,25-52 1 0 0,0 1 0 0 0,1 0-1 0 0,-1-1 1 0 0,0 1 0 0 0,1 0-1 0 0,0 0 1 0 0,-1 0 0 0 0,1 0 0 0 0,0 0-1 0 0,1 0 1 0 0,-1 0 0 0 0,0 1-1 0 0,1-1 1 0 0,0 0 0 0 0,0 0-1 0 0,0 0 1 0 0,0 1 0 0 0,0-1 0 0 0,1 0-1 0 0,-1 0 1 0 0,1 0 0 0 0,0 0-1 0 0,0 1 1 0 0,0-1 0 0 0,0-1 0 0 0,1 1-1 0 0,-1 0 1 0 0,1 0 0 0 0,-1 0-1 0 0,1-1 1 0 0,0 1 0 0 0,0-1 0 0 0,1 1-1 0 0,-1-1 1 0 0,0 0 0 0 0,1 0-1 0 0,-1 0 1 0 0,1 0 0 0 0,0 0-1 0 0,0-1 1 0 0,-1 1 0 0 0,1-1 0 0 0,0 0-1 0 0,0 0 1 0 0,0 0 0 0 0,1 0-1 0 0,-1 0 1 0 0,0-1 0 0 0,0 0-1 0 0,10 0-220 0 0,1-1 1 0 0,-1-1 0 0 0,0 0-1 0 0,0-1 1 0 0,-1-1 0 0 0,1 0-1 0 0,-1-1 1 0 0,1 0-1 0 0,-1 0 1 0 0,-1-1 0 0 0,1-1-1 0 0,8-7 220 0 0,6-1-1712 0 0,0 1-827 0 0,-7 3-2828 0 0,-3 3-5680 0 0</inkml:trace>
  <inkml:trace contextRef="#ctx0" brushRef="#br0" timeOffset="13485.518">8738 2261 16019 0 0,'0'0'1318'0'0,"0"0"-204"0"0,0 0 67 0 0,0 0 43 0 0,0 0-47 0 0,0 0-212 0 0,0 0-321 0 0,0 0-224 0 0,0 0-139 0 0,0 0-87 0 0,0 0-32 0 0,0 0-20 0 0,0 0-12 0 0,-19 9 23 0 0,-124 56 406 0 0,38-6 185 0 0,104-59-746 0 0,0 1 1 0 0,1-1-1 0 0,-1 1 1 0 0,1-1-1 0 0,-1 1 1 0 0,1-1-1 0 0,-1 1 1 0 0,1 0-1 0 0,-1-1 1 0 0,1 1-1 0 0,0 0 1 0 0,-1-1-1 0 0,1 1 1 0 0,0 0-1 0 0,-1-1 1 0 0,1 1-1 0 0,0 0 1 0 0,0 0-1 0 0,0-1 1 0 0,0 1-1 0 0,0 0 1 0 0,0 0-1 0 0,0-1 1 0 0,0 1-1 0 0,0 0 1 0 0,0 0-1 0 0,0-1 1 0 0,0 1-1 0 0,0 0 1 0 0,1 0-1 0 0,-1-1 1 0 0,0 1-1 0 0,0 0 1 0 0,1-1-1 0 0,-1 1 1 0 0,1 0-1 0 0,-1-1 1 0 0,1 1-1 0 0,-1-1 1 0 0,1 1-1 0 0,-1-1 1 0 0,1 1-1 0 0,-1-1 1 0 0,1 1-1 0 0,0-1 1 0 0,-1 1-1 0 0,1-1 1 0 0,0 0-1 0 0,-1 1 1 0 0,1-1-1 0 0,0 0 1 0 0,-1 0-1 0 0,1 1 1 0 0,0-1-1 0 0,0 0 1 0 0,0 0 1 0 0,44 20 4 0 0,-42-20 3 0 0,1 1-1 0 0,-1-1 1 0 0,0 1-1 0 0,0 0 1 0 0,0 1 0 0 0,0-1-1 0 0,0 0 1 0 0,0 1-1 0 0,0 0 1 0 0,0 0 0 0 0,0 0-1 0 0,-1 0 1 0 0,1 0-1 0 0,-1 0 1 0 0,1 1-1 0 0,-1-1 1 0 0,0 1 0 0 0,0-1-1 0 0,0 1 1 0 0,0 0-1 0 0,-1 0 1 0 0,1 0 0 0 0,-1 0-1 0 0,0 0 1 0 0,0 0-1 0 0,0 0 1 0 0,0 1 0 0 0,0-1-1 0 0,-1 0 1 0 0,1 1-1 0 0,-1-1 1 0 0,0 0 0 0 0,0 1-1 0 0,0-1 1 0 0,-1 0-1 0 0,1 1 1 0 0,-1 0-7 0 0,-4 4 5 0 0,-1 1-1 0 0,0-1 1 0 0,0 0-1 0 0,0-1 1 0 0,-1 1 0 0 0,-1-2-1 0 0,1 1 1 0 0,-1-1 0 0 0,0 0-1 0 0,0 0 1 0 0,-1-1-1 0 0,0 0 1 0 0,-9 3-5 0 0,-14 3-852 0 0,19-10-2725 0 0,12-4-1103 0 0,1 2-705 0 0,0-2-4572 0 0</inkml:trace>
  <inkml:trace contextRef="#ctx0" brushRef="#br0" timeOffset="13868.804">9146 2180 10842 0 0,'0'0'5648'0'0,"0"0"-3689"0"0,0 0-1029 0 0,0 0 58 0 0,0 0 39 0 0,0 0-6 0 0,0 0-143 0 0,0 0-178 0 0,0 0-144 0 0,0 0-158 0 0,0 0-86 0 0,-33 25-60 0 0,-100 75-44 0 0,70-48 184 0 0,64-52-395 0 0,0 0-1 0 0,-1 0 1 0 0,1-1-1 0 0,0 1 1 0 0,0 0 0 0 0,-1 0-1 0 0,1 0 1 0 0,0 0-1 0 0,0 0 1 0 0,-1 0 0 0 0,1 0-1 0 0,0 1 1 0 0,-1-1-1 0 0,1 0 1 0 0,0 0 0 0 0,-1 0-1 0 0,1 1 1 0 0,0-1-1 0 0,-1 0 1 0 0,1 1 0 0 0,0-1-1 0 0,-1 1 1 0 0,1-1 0 0 0,-1 1-1 0 0,1-1 1 0 0,-1 1-1 0 0,1-1 1 0 0,-1 1 0 0 0,1-1-1 0 0,-1 1 1 0 0,1 0-1 0 0,-1-1 1 0 0,0 1 0 0 0,0 0-1 0 0,1-1 1 0 0,-1 1-1 0 0,0 0 1 0 0,0-1 0 0 0,0 1-1 0 0,1 0 1 0 0,-1 0 0 0 0,0-1-1 0 0,0 1 1 0 0,0 0-1 0 0,0-1 1 0 0,0 1 0 0 0,-1 0-1 0 0,1 0 1 0 0,0-1-1 0 0,0 1 1 0 0,0 0 0 0 0,-1-1-1 0 0,1 1 1 0 0,0 0-1 0 0,-1-1 1 0 0,1 1 0 0 0,0 0-1 0 0,-1-1 1 0 0,1 1-1 0 0,-1-1 1 0 0,1 1 0 0 0,-1-1-1 0 0,1 1 1 0 0,-1 0 3 0 0,5-1 18 0 0,24 3 52 0 0,-25-4-64 0 0,1 1 0 0 0,-1-1 1 0 0,0 1-1 0 0,1 0 0 0 0,-1 0 0 0 0,1 0 0 0 0,-1 0 0 0 0,1 1 0 0 0,-1-1 1 0 0,1 1-1 0 0,-1 0 0 0 0,0 0 0 0 0,1 0 0 0 0,-1 0 0 0 0,0 1 0 0 0,0-1 1 0 0,0 1-1 0 0,0 0 0 0 0,0 0 0 0 0,0 0 0 0 0,0 0 0 0 0,-1 1 1 0 0,1-1-1 0 0,-1 1 0 0 0,0-1 0 0 0,0 1 0 0 0,0 0 0 0 0,0 0 0 0 0,0 0 1 0 0,0 0-1 0 0,-1 0 0 0 0,1 0 0 0 0,-1 1 0 0 0,0-1 0 0 0,0 0 0 0 0,0 1 1 0 0,-1 1-7 0 0,-2 6 92 0 0,-2-1 0 0 0,0 0 1 0 0,0 0-1 0 0,-1 0 1 0 0,0 0-1 0 0,0-1 0 0 0,-1 1 1 0 0,0-1-1 0 0,-1-1 0 0 0,0 0 1 0 0,-1 1-1 0 0,1-2 1 0 0,-2 1-1 0 0,1-2 0 0 0,-1 1 1 0 0,0-1-1 0 0,0 0 1 0 0,-9 4-93 0 0,-68 24-554 0 0,48-30-4412 0 0,33-5-793 0 0,3-2-6122 0 0</inkml:trace>
  <inkml:trace contextRef="#ctx0" brushRef="#br0" timeOffset="15402.571">6144 2225 0 0 0,'0'0'368'0'0,"0"0"192"0"0,0 0 38 0 0,0 0-54 0 0,0 0-67 0 0,0 0-73 0 0,0 0-50 0 0,0 0-1 0 0,0 0 55 0 0,1-5 92 0 0,2 1-42 0 0,1-6-494 0 0,-3 0 6334 0 0,-1 9-5867 0 0,0 1-76 0 0,0 0-58 0 0,0 0-19 0 0,0 0-14 0 0,0 0 14 0 0,0 0 21 0 0,0 0 25 0 0,9-10 5252 0 0,-9 9-5274 0 0,15-14 1130 0 0,3 4-1029 0 0,25 0 405 0 0,1 15 448 0 0,-10 28-644 0 0,-2-5-184 0 0,-4 16 283 0 0,-28-2 329 0 0,0-40-1054 0 0,0-1-4 0 0,0 0 2 0 0,0 0 19 0 0,0 0-18 0 0,0 0 1 0 0,0 0-16 0 0,0 0-15 0 0,0 0-35 0 0,0 0-49 0 0,0 0-75 0 0,0 0-62 0 0,0 0-162 0 0,0-5-2731 0 0,0-1-5991 0 0,0 6-2193 0 0</inkml:trace>
  <inkml:trace contextRef="#ctx0" brushRef="#br0" timeOffset="-1807.588">16296 255 9586 0 0,'0'0'1284'0'0,"0"0"-77"0"0,0 0 27 0 0,0 0 153 0 0,0 0 30 0 0,0 0-166 0 0,0 0-256 0 0,0 0-240 0 0,0 0-147 0 0,0 0-52 0 0,0 0 14 0 0,0-12 29 0 0,0-38 15 0 0,0 38-23 0 0,0 12-49 0 0,0 0-90 0 0,0 19 855 0 0,50 341 692 0 0,-48-341-1974 0 0,3 32 36 0 0,-2 1 0 0 0,-1-1 0 0 0,-4 0 1 0 0,-1 0-1 0 0,-3 0 0 0 0,-4 14-61 0 0,-10 26 92 0 0,46-124 617 0 0,-3 2-684 0 0,1 1-1 0 0,1 1 0 0 0,1 1 1 0 0,2 1-1 0 0,1 1 0 0 0,1 2 0 0 0,1 1 1 0 0,1 2-1 0 0,24-12-24 0 0,-48 29-4 0 0,-7 2 4 0 0,0 1 1 0 0,0 0-1 0 0,0 0 0 0 0,0 0 1 0 0,0 0-1 0 0,0 0 0 0 0,0 0 1 0 0,0 0-1 0 0,0 0 1 0 0,1 0-1 0 0,-1 0 0 0 0,0 1 1 0 0,1-1-1 0 0,-1 1 0 0 0,1-1 1 0 0,-1 1-1 0 0,0-1 0 0 0,1 1 1 0 0,-1 0-1 0 0,1 0 1 0 0,-1 0-1 0 0,1 0 0 0 0,-1 0 1 0 0,1 0-1 0 0,-1 0 0 0 0,1 0 1 0 0,-1 0-1 0 0,1 1 0 0 0,-1-1 1 0 0,1 1-1 0 0,-1-1 1 0 0,0 1-1 0 0,1-1 0 0 0,-1 1 1 0 0,0 0-1 0 0,1 0 0 0 0,-1 0 1 0 0,0 0-1 0 0,0 0 1 0 0,0 0-1 0 0,0 0 0 0 0,0 0 1 0 0,0 0-1 0 0,0 0 0 0 0,0 1 1 0 0,0-1-1 0 0,-1 0 0 0 0,2 2 0 0 0,-2 20 66 0 0,-1 1-1 0 0,-1-1 0 0 0,-1 0 1 0 0,-2 0-1 0 0,0 0 0 0 0,-2 4-65 0 0,1-5 30 0 0,0 1 0 0 0,2 0 0 0 0,1 0 0 0 0,1 0 0 0 0,0 0 1 0 0,2 12-31 0 0,26 7-842 0 0,5-51-6984 0 0,-26 2 1932 0 0,-1 3-5631 0 0</inkml:trace>
  <inkml:trace contextRef="#ctx0" brushRef="#br0" timeOffset="-1131.674">16880 988 6401 0 0,'0'0'3356'0'0,"0"0"-1077"0"0,0 0-100 0 0,0 0 178 0 0,0 0-158 0 0,0 0-383 0 0,0 0-358 0 0,0 0-323 0 0,0 0-255 0 0,0 0-209 0 0,0 0-186 0 0,0 0-101 0 0,32-17-72 0 0,97-52-32 0 0,-84 32 125 0 0,-43 31-327 0 0,0 4-74 0 0,0-1 0 0 0,0 1 0 0 0,-1 0 0 0 0,1-1 0 0 0,-1 1 0 0 0,1-1 0 0 0,-1 1 0 0 0,0-1 0 0 0,0 0-1 0 0,-1 1 1 0 0,1-1 0 0 0,0 0 0 0 0,-1 0 0 0 0,1 1 0 0 0,-1-1 0 0 0,0 0 0 0 0,0 0 0 0 0,0 0 0 0 0,-1 0 0 0 0,1 1 0 0 0,-1-1 0 0 0,1 0 0 0 0,-1 0 0 0 0,0 1 0 0 0,0-1 0 0 0,0 0 0 0 0,0 1-1 0 0,-1-1 1 0 0,1 1 0 0 0,-1 0 0 0 0,1-1 0 0 0,-1 1 0 0 0,0 0 0 0 0,0 0 0 0 0,0 0 0 0 0,0 0 0 0 0,0 0 0 0 0,-1 1 0 0 0,1-1 0 0 0,0 1 0 0 0,-1-1 0 0 0,1 1 0 0 0,-1 0 0 0 0,0 0-1 0 0,1 0 1 0 0,-1 0-4 0 0,-1 1-63 0 0,0 0-1 0 0,0 1 1 0 0,0-1-1 0 0,0 1 0 0 0,0 0 1 0 0,0 0-1 0 0,0 0 0 0 0,0 1 1 0 0,1-1-1 0 0,-1 1 1 0 0,0 0-1 0 0,1 0 0 0 0,-1 0 1 0 0,1 1-1 0 0,0-1 1 0 0,0 1-1 0 0,0 0 0 0 0,0 0 1 0 0,1 0-1 0 0,-2 1 64 0 0,-4 3-50 0 0,1 0-1 0 0,-1 0 1 0 0,1 1 0 0 0,1 0-1 0 0,-1 0 1 0 0,2 0 0 0 0,-1 1-1 0 0,1 0 1 0 0,0 0 0 0 0,1 0-1 0 0,0 0 1 0 0,0 1 0 0 0,1 0-1 0 0,1 0 1 0 0,-1 0 0 0 0,2 0-1 0 0,-1 0 1 0 0,1 0 0 0 0,1 1-1 0 0,0 5 51 0 0,1-13 3 0 0,0 0 0 0 0,0 0-1 0 0,0 0 1 0 0,0-1 0 0 0,1 1 0 0 0,-1 0-1 0 0,1-1 1 0 0,0 1 0 0 0,0-1-1 0 0,-1 1 1 0 0,2-1 0 0 0,-1 0-1 0 0,0 0 1 0 0,0 0 0 0 0,1 0 0 0 0,-1 0-1 0 0,1 0 1 0 0,0-1 0 0 0,-1 1-1 0 0,1-1 1 0 0,0 0 0 0 0,0 0 0 0 0,0 0-1 0 0,0 0 1 0 0,0 0 0 0 0,0-1-1 0 0,0 1 1 0 0,1-1-3 0 0,90 4 784 0 0,-79-7-649 0 0,1-2 0 0 0,-1 0 0 0 0,-1 0 0 0 0,1-2 0 0 0,-1 1 0 0 0,0-2 0 0 0,0 0 0 0 0,-1-1 0 0 0,0 0 0 0 0,10-11-135 0 0,33-27 246 0 0,-3-3-1 0 0,-2-3 1 0 0,-3-1 0 0 0,-1-2-1 0 0,8-19-245 0 0,-19 24-51 0 0,-3-2 0 0 0,-2 0 0 0 0,-2-2 0 0 0,17-47 51 0 0,-42 90-19 0 0,1 0 1 0 0,-2 0-1 0 0,0-1 0 0 0,0 1 0 0 0,-1-1 0 0 0,-1 1 1 0 0,0-1-1 0 0,-1 1 0 0 0,0-1 0 0 0,-1 0 19 0 0,0 10-10 0 0,0 1 0 0 0,-1-1 0 0 0,1 1 0 0 0,-1 0 0 0 0,0-1 0 0 0,1 1 0 0 0,-1 0 0 0 0,0 0 0 0 0,0 0 0 0 0,-1 1 0 0 0,1-1 0 0 0,0 0 0 0 0,0 1 0 0 0,-1-1 0 0 0,1 1 0 0 0,-1 0 0 0 0,1 0 0 0 0,-1 0 0 0 0,0 0 0 0 0,1 0 0 0 0,-1 1 0 0 0,0-1 0 0 0,0 1 0 0 0,0-1 0 0 0,1 1 0 0 0,-1 0 0 0 0,0 0 0 0 0,0 1 0 0 0,0-1 0 0 0,1 1 0 0 0,-1-1 0 0 0,0 1 0 0 0,1 0 0 0 0,-1 0 0 0 0,0 0 0 0 0,1 0 0 0 0,-1 0 0 0 0,1 1 0 0 0,0-1 0 0 0,-1 1 0 0 0,1-1 0 0 0,0 1 0 0 0,0 0 0 0 0,0 0 0 0 0,0 0 0 0 0,0 1 10 0 0,-11 7-3 0 0,2 1-1 0 0,-1 1 1 0 0,1 0-1 0 0,1 0 1 0 0,0 1-1 0 0,1 0 1 0 0,0 1 0 0 0,1 0-1 0 0,1 1 1 0 0,0-1-1 0 0,1 1 1 0 0,0 1-1 0 0,2-1 1 0 0,-1 1 0 0 0,1 3 3 0 0,-4 27 11 0 0,3 1 1 0 0,1 0-1 0 0,2 0 1 0 0,3 29-12 0 0,18 126-4 0 0,-19-51 66 0 0,-2-137-897 0 0,8-23-1892 0 0,5-9 1008 0 0,9-4-5246 0 0,-11 14-2740 0 0</inkml:trace>
  <inkml:trace contextRef="#ctx0" brushRef="#br0" timeOffset="-680.875">17920 711 13683 0 0,'0'0'1724'0'0,"0"0"-302"0"0,0 0-91 0 0,0 0-108 0 0,0 0-172 0 0,0 0-212 0 0,0 0-241 0 0,0 0-183 0 0,0 0-135 0 0,0 0-93 0 0,0 0-75 0 0,-30 34-60 0 0,-92 102-19 0 0,84-75-40 0 0,39-52-4 0 0,-2-6 9 0 0,1-1 0 0 0,0 1 1 0 0,0 0-1 0 0,0 0 1 0 0,0 0-1 0 0,1 0 1 0 0,-1 0-1 0 0,1 0 0 0 0,-1 0 1 0 0,1-1-1 0 0,0 1 1 0 0,0 0-1 0 0,1-1 1 0 0,-1 1-1 0 0,0-1 1 0 0,1 1-1 0 0,0-1 0 0 0,-1 1 1 0 0,1-1-1 0 0,0 0 1 0 0,0 0-1 0 0,1 0 1 0 0,-1 0-1 0 0,0 0 0 0 0,0-1 1 0 0,1 1-1 0 0,-1-1 1 0 0,1 1-1 0 0,0-1 1 0 0,-1 0-1 0 0,1 0 0 0 0,0 0 1 0 0,0 0-1 0 0,-1-1 1 0 0,1 1-1 0 0,0-1 1 0 0,0 0-1 0 0,0 1 0 0 0,0-1 1 0 0,1-1 1 0 0,10 2 163 0 0,1-2 0 0 0,-1 0 0 0 0,0 0 0 0 0,0-1 0 0 0,0-1 0 0 0,0-1 0 0 0,0 0 0 0 0,-1 0 0 0 0,0-2 1 0 0,1 1-1 0 0,-2-2 0 0 0,1 0 0 0 0,-1 0 0 0 0,0-1 0 0 0,-1 0 0 0 0,0-1 0 0 0,2-2-163 0 0,15-15 411 0 0,-1-2 1 0 0,-1 0-1 0 0,-1-2 1 0 0,-2 0-1 0 0,16-28-411 0 0,-23 35 7 0 0,-1-2 0 0 0,-1 0-1 0 0,-1 0 1 0 0,-1-1 0 0 0,-1-1 0 0 0,-2 0 0 0 0,0 0 0 0 0,-2-1-1 0 0,-1 0 1 0 0,-1-1 0 0 0,-2 1 0 0 0,-1-1 0 0 0,-1 1 0 0 0,-1-1-1 0 0,-2 0 1 0 0,-3-15-7 0 0,3 33-30 0 0,-1 0 0 0 0,-1 1 1 0 0,0 0-1 0 0,0-1 0 0 0,-1 2 0 0 0,0-1 0 0 0,-1 0 0 0 0,0 1 0 0 0,0 0 0 0 0,-1 1 1 0 0,0-1-1 0 0,-2 0 30 0 0,6 6-16 0 0,0 0 0 0 0,0 1 0 0 0,0-1 1 0 0,-1 1-1 0 0,1-1 0 0 0,-1 1 1 0 0,0 0-1 0 0,0 0 0 0 0,1 1 0 0 0,-1-1 1 0 0,-1 1-1 0 0,1 0 0 0 0,0 0 1 0 0,0 0-1 0 0,0 1 0 0 0,0-1 0 0 0,-1 1 1 0 0,1 0-1 0 0,0 0 0 0 0,0 1 1 0 0,-1-1-1 0 0,1 1 0 0 0,0 0 0 0 0,0 0 1 0 0,0 0-1 0 0,0 0 0 0 0,0 1 1 0 0,0 0-1 0 0,0 0 0 0 0,1 0 0 0 0,-1 0 1 0 0,-1 2 15 0 0,-7 5-3 0 0,0 0 1 0 0,1 1 0 0 0,1 0-1 0 0,0 0 1 0 0,0 2-1 0 0,1-1 1 0 0,0 1 0 0 0,1 0-1 0 0,0 1 1 0 0,1-1 0 0 0,1 2-1 0 0,0-1 1 0 0,1 1-1 0 0,0-1 1 0 0,1 2 0 0 0,0 3 2 0 0,-5 25 50 0 0,3 0-1 0 0,1 0 1 0 0,3 1 0 0 0,2 39-50 0 0,3-52 29 0 0,2 0 1 0 0,1-1-1 0 0,1 1 0 0 0,2-2 0 0 0,0 1 0 0 0,3-1 0 0 0,0-1 1 0 0,2 0-1 0 0,0-1 0 0 0,2 0 0 0 0,1-1 0 0 0,2-1 1 0 0,0-1-1 0 0,1-1 0 0 0,2 0 0 0 0,0-2 0 0 0,1 0 1 0 0,1-1-30 0 0,64 35-571 0 0,-47-47-8838 0 0,-36-8-2603 0 0</inkml:trace>
  <inkml:trace contextRef="#ctx0" brushRef="#br0" timeOffset="-6264.448">12489 623 6729 0 0,'0'0'2297'0'0,"0"0"-370"0"0,0 0-139 0 0,0 0 54 0 0,0 0-35 0 0,0 0-217 0 0,0 0-354 0 0,0 0-345 0 0,0 0-244 0 0,0 0-126 0 0,0 0-54 0 0,0 0 1 0 0,0 0 19 0 0,13-13-10 0 0,42-40-2 0 0,37-1 1023 0 0,-89 53-1466 0 0,1 1 0 0 0,-1-1 0 0 0,1 1 0 0 0,-1 0 0 0 0,1 0 0 0 0,-1 0 0 0 0,1 1 0 0 0,0-1 1 0 0,-1 1-1 0 0,1 0 0 0 0,-1 0 0 0 0,0 0 0 0 0,1 0 0 0 0,-1 1 0 0 0,0-1 0 0 0,0 1 0 0 0,0 0 0 0 0,0 0 1 0 0,0 0-1 0 0,0 0 0 0 0,0 1 0 0 0,-1-1 0 0 0,1 1 0 0 0,-1-1 0 0 0,0 1 0 0 0,0 0 0 0 0,0 0 0 0 0,0 0 0 0 0,0 0 1 0 0,0 0-1 0 0,-1 1 0 0 0,0-1 0 0 0,0 0 0 0 0,0 1 0 0 0,0-1 0 0 0,0 1 0 0 0,-1-1 0 0 0,1 1 0 0 0,-1-1 0 0 0,0 1 1 0 0,0 0-1 0 0,0-1 0 0 0,-1 1 0 0 0,1-1 0 0 0,-1 1 0 0 0,0 1-32 0 0,-1 33 73 0 0,-2 1 0 0 0,-2-1 0 0 0,-1 0 0 0 0,-2 0 0 0 0,-1-1-1 0 0,-3 0 1 0 0,0-1 0 0 0,-3-1 0 0 0,-4 6-73 0 0,-57 91 19 0 0,77-132 3 0 0,0 0 0 0 0,0-1 0 0 0,0 1 0 0 0,0 0 0 0 0,0-1 1 0 0,-1 1-1 0 0,1 0 0 0 0,0 0 0 0 0,0-1 0 0 0,0 1 0 0 0,0 0 0 0 0,-1 0 0 0 0,1-1 1 0 0,0 1-1 0 0,0 0 0 0 0,-1 0 0 0 0,1 0 0 0 0,0 0 0 0 0,0-1 0 0 0,-1 1 0 0 0,1 0 0 0 0,0 0 1 0 0,0 0-1 0 0,-1 0 0 0 0,1 0 0 0 0,0 0 0 0 0,-1 0 0 0 0,1 0 0 0 0,0 0 0 0 0,-1 0 1 0 0,1 0-1 0 0,0 0 0 0 0,-1 0 0 0 0,1 0 0 0 0,0 0 0 0 0,0 0 0 0 0,-1 0 0 0 0,1 0 1 0 0,0 0-1 0 0,-1 0 0 0 0,1 0 0 0 0,0 0 0 0 0,0 1 0 0 0,-1-1-22 0 0,1-11-8 0 0,3-3 28 0 0,1-1 0 0 0,0 0 0 0 0,1 1 0 0 0,0 0-1 0 0,1 0 1 0 0,1 0 0 0 0,0 1 0 0 0,1 0 0 0 0,0 0-1 0 0,1 1 1 0 0,1 0 0 0 0,0 0 0 0 0,0 1-20 0 0,10-16 6 0 0,1 1 0 0 0,0 0 0 0 0,2 2 0 0 0,1 1 0 0 0,1 1 1 0 0,1 0-1 0 0,0 3 0 0 0,2 0 0 0 0,0 1 0 0 0,23-9-6 0 0,-50 26-2 0 0,0 0-1 0 0,1-1 0 0 0,-1 1 1 0 0,1 0-1 0 0,-1 0 1 0 0,1 0-1 0 0,-1 0 1 0 0,1 1-1 0 0,0-1 1 0 0,0 0-1 0 0,-1 1 1 0 0,1-1-1 0 0,0 1 0 0 0,0 0 1 0 0,0-1-1 0 0,-1 1 1 0 0,1 0-1 0 0,0 0 1 0 0,0 0-1 0 0,0 1 1 0 0,0-1-1 0 0,-1 0 0 0 0,1 1 1 0 0,0-1-1 0 0,0 1 1 0 0,-1-1-1 0 0,1 1 1 0 0,0 0-1 0 0,-1 0 1 0 0,1 0-1 0 0,0 0 1 0 0,-1 0-1 0 0,1 0 0 0 0,-1 0 1 0 0,0 0-1 0 0,1 1 1 0 0,-1-1-1 0 0,0 0 1 0 0,0 1-1 0 0,0-1 1 0 0,0 1-1 0 0,0-1 1 0 0,0 1-1 0 0,0 0 0 0 0,-1-1 1 0 0,1 1-1 0 0,0 0 1 0 0,-1 0-1 0 0,0 0 1 0 0,1-1-1 0 0,-1 1 1 0 0,0 0-1 0 0,0 0 0 0 0,0 0 1 0 0,0 0-1 0 0,0 1 3 0 0,-3 21 15 0 0,0 0-1 0 0,-2 0 0 0 0,-1 0 0 0 0,0 0 0 0 0,-2-1 0 0 0,-1 0 0 0 0,0 0 0 0 0,-2-1 0 0 0,-4 5-14 0 0,-18 44 21 0 0,-6 31-49 0 0,39-102 27 0 0,0 0-1 0 0,1 0 0 0 0,-1-1 1 0 0,0 1-1 0 0,0 0 0 0 0,1 0 0 0 0,-1 0 1 0 0,0 0-1 0 0,0 0 0 0 0,1 0 0 0 0,-1 0 1 0 0,0 0-1 0 0,0 0 0 0 0,1 0 1 0 0,-1 0-1 0 0,0 0 0 0 0,0 1 0 0 0,0-1 1 0 0,1 0-1 0 0,-1 0 0 0 0,0 0 0 0 0,0 0 1 0 0,0 0-1 0 0,1 0 0 0 0,-1 0 0 0 0,0 1 1 0 0,0-1-1 0 0,0 0 0 0 0,1 0 1 0 0,-1 0-1 0 0,0 1 0 0 0,0-1 0 0 0,0 0 1 0 0,0 0-1 0 0,0 0 0 0 0,0 1 0 0 0,1-1 1 0 0,-1 0-1 0 0,0 0 0 0 0,0 0 1 0 0,0 1-1 0 0,0-1 0 0 0,0 0 0 0 0,0 0 1 0 0,0 1-1 0 0,0-1 0 0 0,0 0 0 0 0,0 0 1 0 0,0 1-1 0 0,0-1 0 0 0,0 0 2 0 0,18-19 67 0 0,-17 17-67 0 0,295-331 173 0 0,-165 225-145 0 0,-130 108-30 0 0,0-1-1 0 0,0 1 1 0 0,0 0-1 0 0,0-1 0 0 0,0 1 1 0 0,0 0-1 0 0,0 0 1 0 0,1-1-1 0 0,-1 1 0 0 0,0 0 1 0 0,0 0-1 0 0,0 0 0 0 0,0 0 1 0 0,0 1-1 0 0,0-1 1 0 0,0 0-1 0 0,0 0 0 0 0,0 0 1 0 0,0 1-1 0 0,0-1 1 0 0,0 1-1 0 0,0-1 0 0 0,0 1 1 0 0,0-1-1 0 0,0 1 0 0 0,0 0 1 0 0,0-1-1 0 0,-1 1 1 0 0,1 0-1 0 0,0-1 0 0 0,0 1 1 0 0,-1 0-1 0 0,1 0 0 0 0,-1 0 1 0 0,1 0-1 0 0,-1 0 1 0 0,1 0-1 0 0,-1 0 0 0 0,1 0 1 0 0,-1 0-1 0 0,0 0 1 0 0,1 0-1 0 0,-1 0 0 0 0,0 0 1 0 0,0 0-1 0 0,0 0 0 0 0,0 0 1 0 0,0 0-1 0 0,0 0 1 0 0,0 0-1 0 0,0 0 0 0 0,-1 0 1 0 0,1 0-1 0 0,0 1 1 0 0,0-1-1 0 0,-1 0 0 0 0,1 0 1 0 0,-1-1-1 0 0,1 1 0 0 0,-1 0 1 0 0,1 0-1 0 0,-1 0 1 0 0,0 0-1 0 0,0 0 3 0 0,1 13 30 0 0,-2 6-16 0 0,-1 0 0 0 0,0 0 0 0 0,-1 0 0 0 0,-2 0-1 0 0,0-1 1 0 0,-6 15-14 0 0,-21 81-34 0 0,15-35-547 0 0,17-79-234 0 0,0 4 759 0 0,1-3-4345 0 0,0-2-4705 0 0,2 0-2121 0 0</inkml:trace>
  <inkml:trace contextRef="#ctx0" brushRef="#br0" timeOffset="-5799.663">13712 763 13691 0 0,'0'0'1972'0'0,"0"0"-311"0"0,0 0-96 0 0,0 0 13 0 0,0 0-163 0 0,0 0-247 0 0,0 0-258 0 0,0 0-247 0 0,0 0-154 0 0,0 0-101 0 0,0 0-73 0 0,0 0-84 0 0,0 0-21 0 0,-11-4-18 0 0,-34-12-49 0 0,-6 31 177 0 0,41-9-287 0 0,-6 4-35 0 0,1 1-1 0 0,-1 0 0 0 0,2 1 0 0 0,0 0 0 0 0,0 1 0 0 0,1 1 1 0 0,1 0-1 0 0,0 1 0 0 0,1 1 0 0 0,1-1 0 0 0,0 1 0 0 0,1 1 1 0 0,1 0-1 0 0,0 0 0 0 0,-2 11-17 0 0,3 72-124 0 0,9-97 135 0 0,1-1 1 0 0,-1 1-1 0 0,0 0 1 0 0,1-1-1 0 0,0 0 1 0 0,-1 1-1 0 0,1-1 1 0 0,0 0-1 0 0,0 0 0 0 0,0-1 1 0 0,0 1-1 0 0,1-1 1 0 0,-1 1-1 0 0,0-1 1 0 0,1 0-1 0 0,-1 0 1 0 0,1 0-1 0 0,-1-1 1 0 0,1 0-1 0 0,-1 1 1 0 0,1-1-1 0 0,-1 0 0 0 0,1 0 1 0 0,0-1-1 0 0,-1 1 1 0 0,1-1-1 0 0,-1 0 1 0 0,0 0-1 0 0,1 0 1 0 0,-1 0-1 0 0,0-1 1 0 0,1 1-1 0 0,-1-1 1 0 0,0 0-1 0 0,0 0 0 0 0,0 0 1 0 0,1-2-12 0 0,25-16 135 0 0,-1-2 1 0 0,-1-1 0 0 0,-1-1-1 0 0,-1-1 1 0 0,-1-1-1 0 0,-1-1 1 0 0,-2-2-1 0 0,12-21-135 0 0,1 17 63 0 0,-22 73-289 0 0,-10 24 161 0 0,-3-54 35 0 0,1 0-1 0 0,0 1 0 0 0,0-1 1 0 0,1 0-1 0 0,0 1 0 0 0,1-1 0 0 0,0 0 1 0 0,1 0-1 0 0,0 0 0 0 0,5 9 31 0 0,2 0-197 0 0,-9-15 58 0 0,0-1-1 0 0,0 0 1 0 0,0 0-1 0 0,1 0 0 0 0,-1 0 1 0 0,1 0-1 0 0,0-1 1 0 0,-1 1-1 0 0,1 0 1 0 0,1-1-1 0 0,-1 1 1 0 0,0-1-1 0 0,1 0 1 0 0,-1 0-1 0 0,1 0 0 0 0,-1 0 1 0 0,1 0-1 0 0,0 0 1 0 0,0-1-1 0 0,0 0 1 0 0,0 1-1 0 0,0-1 1 0 0,0 0-1 0 0,1 0 1 0 0,-1-1-1 0 0,0 1 1 0 0,3-1 139 0 0,32-5-4685 0 0,-22 1-143 0 0,-10 2 2415 0 0,5-1-8632 0 0</inkml:trace>
  <inkml:trace contextRef="#ctx0" brushRef="#br0" timeOffset="-5419.538">14347 796 14147 0 0,'0'0'2030'0'0,"0"0"-397"0"0,0 0-263 0 0,0 0-223 0 0,0 0-181 0 0,0 0-153 0 0,0 0-146 0 0,0 0-102 0 0,0 0-74 0 0,0 0-85 0 0,0 0-76 0 0,0 0-80 0 0,-32 6-48 0 0,-98 20-30 0 0,78-6 84 0 0,52-20-251 0 0,-1 0-2 0 0,-1 0 0 0 0,1 0 0 0 0,0 1 0 0 0,0-1 0 0 0,-1 1 0 0 0,1-1 0 0 0,0 0 0 0 0,0 1 1 0 0,0 0-1 0 0,0-1 0 0 0,0 1 0 0 0,0 0 0 0 0,0 0 0 0 0,0-1 0 0 0,0 1 0 0 0,0 0 0 0 0,0 0 0 0 0,0 0 0 0 0,1 0 0 0 0,-1 0 0 0 0,0 0 0 0 0,1 0 0 0 0,-1 1 0 0 0,1-1 0 0 0,-1 0 0 0 0,1 0 1 0 0,-1 0-1 0 0,1 1 0 0 0,0-1 0 0 0,0 0 0 0 0,0 0 0 0 0,-1 1 0 0 0,1-1 0 0 0,0 0 0 0 0,1 0 0 0 0,-1 1 0 0 0,0-1 0 0 0,0 0 0 0 0,0 0 0 0 0,1 1 0 0 0,-1-1 0 0 0,1 0 0 0 0,-1 0-3 0 0,64 23-9 0 0,-54-22 20 0 0,-1 1 0 0 0,0-1 0 0 0,0 1 0 0 0,0 1 0 0 0,0 0 0 0 0,0 0 0 0 0,-1 1-1 0 0,0 0 1 0 0,0 0 0 0 0,0 1 0 0 0,-1 0 0 0 0,0 0 0 0 0,0 1 0 0 0,0 0 0 0 0,4 6-11 0 0,-1 44 382 0 0,-11-52-319 0 0,0 0 0 0 0,0 0 0 0 0,-1 0 1 0 0,1 0-1 0 0,-1 0 0 0 0,0 0 1 0 0,-1 0-1 0 0,1-1 0 0 0,-1 1 1 0 0,0-1-1 0 0,0 0 0 0 0,0 0 1 0 0,-1 0-1 0 0,0 0 0 0 0,-2 2-63 0 0,-3 2 13 0 0,0-2 0 0 0,-1 1-1 0 0,0-2 1 0 0,0 1 0 0 0,0-1 0 0 0,0-1-1 0 0,-1 0 1 0 0,1 0 0 0 0,-1-1 0 0 0,0 0-1 0 0,0-1 1 0 0,-1 0 0 0 0,1-1 0 0 0,0 0-1 0 0,-1-1 1 0 0,1 0 0 0 0,0-1-1 0 0,-1 0-12 0 0,10 1-132 0 0,0-1-1 0 0,1 1 0 0 0,-1 0 0 0 0,1-1 0 0 0,-1 1 0 0 0,1-1 0 0 0,-1 1 0 0 0,1-1 0 0 0,-1 1 0 0 0,1-1 1 0 0,-1 0-1 0 0,1 0 0 0 0,0 0 0 0 0,-1 0 0 0 0,1 0 0 0 0,0 0 0 0 0,0 0 0 0 0,0-1 0 0 0,0 1 0 0 0,0 0 1 0 0,0-1-1 0 0,0 1 0 0 0,0 0 0 0 0,1-1 0 0 0,-1 1 0 0 0,0-1 0 0 0,1 1 0 0 0,-1-1 0 0 0,1-1 133 0 0,-3-29-10777 0 0,4 27 8177 0 0,-1 0-7465 0 0</inkml:trace>
  <inkml:trace contextRef="#ctx0" brushRef="#br0" timeOffset="-5021.59">14765 689 10778 0 0,'0'0'4419'0'0,"0"0"-2047"0"0,0 0-625 0 0,0 0 0 0 0,0 0-140 0 0,0 0-245 0 0,0 0-345 0 0,0 0-327 0 0,0 0-194 0 0,0 0-147 0 0,0 0-86 0 0,0 0-58 0 0,0 0-73 0 0,-17 5-10 0 0,-104 42 146 0 0,115-46-278 0 0,1 1-1 0 0,-1 0 1 0 0,1 0 0 0 0,0 0-1 0 0,-1 1 1 0 0,1 0 0 0 0,0 0 0 0 0,1 0-1 0 0,-1 0 1 0 0,0 1 0 0 0,1 0 0 0 0,0 0-1 0 0,0 0 1 0 0,0 0 0 0 0,1 1-1 0 0,-1 0 1 0 0,1-1 0 0 0,0 1 0 0 0,0 1-1 0 0,1-1 1 0 0,-1 0 0 0 0,1 0-1 0 0,0 1 1 0 0,1 0 0 0 0,-1-1 0 0 0,1 1-1 0 0,1 0 1 0 0,-1-1 0 0 0,1 1-1 0 0,-1 0 1 0 0,2 3 10 0 0,62 57-232 0 0,-43-51 208 0 0,-17-13 33 0 0,-1-1 0 0 0,0 1 0 0 0,1-1-1 0 0,-1 1 1 0 0,0 0 0 0 0,0 0 0 0 0,0 0 0 0 0,0 1-1 0 0,0-1 1 0 0,0 0 0 0 0,-1 1 0 0 0,1-1 0 0 0,-1 1-1 0 0,1-1 1 0 0,-1 1 0 0 0,0 0 0 0 0,0 0 0 0 0,-1-1-1 0 0,1 1 1 0 0,0 0 0 0 0,-1 0 0 0 0,0 0 0 0 0,1 0-1 0 0,-1 0 1 0 0,0 0 0 0 0,-1-1 0 0 0,1 1 0 0 0,0 0-1 0 0,-1 0 1 0 0,0 0 0 0 0,0 0 0 0 0,0-1 0 0 0,0 1-1 0 0,0 0 1 0 0,0-1 0 0 0,-1 1 0 0 0,1-1 0 0 0,-1 1-1 0 0,1-1 1 0 0,-3 2-9 0 0,-52 41 178 0 0,-43 5-85 0 0,57-42-1321 0 0,43-23-5498 0 0,6 8 1350 0 0,-2 3-5771 0 0</inkml:trace>
  <inkml:trace contextRef="#ctx0" brushRef="#br0" timeOffset="-4607.617">14835 988 9882 0 0,'0'0'3900'0'0,"0"0"-1728"0"0,0 0-470 0 0,0 0-49 0 0,0 0-119 0 0,0 0-162 0 0,0 0-213 0 0,0 0-222 0 0,0 0-184 0 0,32-5-134 0 0,99-14-116 0 0,-49-6 203 0 0,-64 15-528 0 0,-13 7-135 0 0,-1 2-5 0 0,0 0-1 0 0,0 0 1 0 0,-1-1-1 0 0,1 0 0 0 0,0 0 1 0 0,-1 0-1 0 0,1 0 1 0 0,-1 0-1 0 0,0 0 0 0 0,0-1 1 0 0,0 0-1 0 0,0 0 1 0 0,0 0-1 0 0,0 0 1 0 0,-1 0-1 0 0,1 0 0 0 0,-1-1 1 0 0,0 1-1 0 0,0-1 1 0 0,0 0-1 0 0,-1 1 0 0 0,1-1 1 0 0,-1 0-1 0 0,0 0 1 0 0,0 0-1 0 0,0 0 0 0 0,-1-1-37 0 0,-2 2-42 0 0,-1 0 0 0 0,0 1 0 0 0,1 0 0 0 0,-1 0 0 0 0,0 0 0 0 0,0 0 0 0 0,0 0 0 0 0,-1 0 0 0 0,1 1 0 0 0,0 0 0 0 0,-1 0 0 0 0,1 0 0 0 0,-1 0 0 0 0,1 0 0 0 0,-1 0 0 0 0,1 1 0 0 0,-1 0 0 0 0,0 0 0 0 0,1 0 0 0 0,-2 0 42 0 0,-6-1-141 0 0,0 1 0 0 0,0 1 0 0 0,0-1 0 0 0,0 2 0 0 0,0-1 0 0 0,0 2 0 0 0,0-1 0 0 0,1 1 0 0 0,0 1 0 0 0,-1 0 0 0 0,1 0 141 0 0,-1 1-76 0 0,0 0 1 0 0,0 0-1 0 0,1 1 0 0 0,0 0 0 0 0,0 1 1 0 0,0 0-1 0 0,1 0 0 0 0,0 1 0 0 0,1 0 1 0 0,-1 1-1 0 0,2 0 0 0 0,-1 0 0 0 0,1 1 1 0 0,1 0-1 0 0,0 0 0 0 0,0 1 0 0 0,1-1 1 0 0,0 1-1 0 0,1 0 0 0 0,0 1 0 0 0,1-1 1 0 0,0 1-1 0 0,1-1 0 0 0,0 1 0 0 0,0 1 76 0 0,3-8 3 0 0,0-2-1 0 0,0 1 1 0 0,1 0-1 0 0,-1 0 1 0 0,1 0 0 0 0,0 0-1 0 0,0-1 1 0 0,0 1-1 0 0,0-1 1 0 0,1 0-1 0 0,-1 1 1 0 0,1-1-1 0 0,0 0 1 0 0,0-1-1 0 0,0 1 1 0 0,0 0-1 0 0,0-1 1 0 0,1 0-1 0 0,-1 0 1 0 0,1 0-1 0 0,0 0 1 0 0,-1 0-1 0 0,1-1 1 0 0,0 1-1 0 0,0-1 1 0 0,0 0-1 0 0,1 0-2 0 0,114 5 166 0 0,-99-11-291 0 0,-1-1 1 0 0,0 0 0 0 0,0-2-1 0 0,-1 0 1 0 0,0-1 0 0 0,0-1-1 0 0,2-3 125 0 0,-5 5-249 0 0,97-63-4386 0 0,-5-6-5284 0 0,-61 44 4260 0 0,-26 20 2920 0 0</inkml:trace>
  <inkml:trace contextRef="#ctx0" brushRef="#br0" timeOffset="-4251.607">15595 759 4457 0 0,'0'0'4401'0'0,"0"0"-687"0"0,0 0-973 0 0,0 0-852 0 0,0 0-544 0 0,0 0-273 0 0,0 0-120 0 0,0 0-66 0 0,0 0-69 0 0,0 0-74 0 0,0 0-107 0 0,0 0-88 0 0,-24 11-48 0 0,-72 32-78 0 0,32-8 658 0 0,62-34-1068 0 0,0 0-1 0 0,0 0 1 0 0,1 0 0 0 0,-1 1 0 0 0,1-1-1 0 0,-1 0 1 0 0,1 1 0 0 0,0-1 0 0 0,-1 1 0 0 0,1-1-1 0 0,0 1 1 0 0,0-1 0 0 0,0 1 0 0 0,0 0-1 0 0,0 0 1 0 0,1 0 0 0 0,-1-1 0 0 0,0 1-1 0 0,1 0 1 0 0,0 0 0 0 0,-1 0 0 0 0,1 0-1 0 0,0 0 1 0 0,0 0 0 0 0,0 0 0 0 0,0 0-1 0 0,0 0 1 0 0,0 0 0 0 0,1 0 0 0 0,-1 0-1 0 0,1 0 1 0 0,-1-1 0 0 0,1 1 0 0 0,0 0 0 0 0,0 0-1 0 0,0 0 1 0 0,0-1 0 0 0,0 1 0 0 0,0 0-1 0 0,0-1 1 0 0,0 1 0 0 0,1-1 0 0 0,-1 0-1 0 0,0 1 1 0 0,1-1 0 0 0,0 0 0 0 0,-1 0-1 0 0,1 0 1 0 0,0 0 0 0 0,-1 0 0 0 0,1 0-1 0 0,0 0 1 0 0,0-1 0 0 0,0 1 0 0 0,1 0-12 0 0,29 12 103 0 0,82 45 422 0 0,-110-55-470 0 0,0 0 1 0 0,0 0-1 0 0,-1 1 0 0 0,1-1 1 0 0,-1 1-1 0 0,0 0 0 0 0,0 0 1 0 0,0 0-1 0 0,-1 0 0 0 0,0 0 1 0 0,1 1-1 0 0,-1-1 0 0 0,-1 1 1 0 0,1-1-1 0 0,-1 1 0 0 0,0 0 1 0 0,0-1-1 0 0,0 1 0 0 0,0 0 1 0 0,-1 0-1 0 0,0 0 0 0 0,0 0 1 0 0,0 0-1 0 0,-1 2-55 0 0,-2-1 49 0 0,0-1 1 0 0,0 0-1 0 0,0 0 0 0 0,-1 0 1 0 0,1 0-1 0 0,-1 0 0 0 0,0-1 1 0 0,-1 1-1 0 0,1-1 0 0 0,-1-1 1 0 0,0 1-1 0 0,0 0 0 0 0,0-1 0 0 0,0 0 1 0 0,-1 0-1 0 0,1-1 0 0 0,-1 0 1 0 0,1 0-1 0 0,-1 0 0 0 0,-2 0-49 0 0,-13 8 52 0 0,4-3-54 0 0,-1 0 0 0 0,0-1 1 0 0,0-1-1 0 0,-1-1 0 0 0,0-1 1 0 0,1 0-1 0 0,-5-1 2 0 0,-44 1-2402 0 0,53-6-1298 0 0,7-2-3266 0 0,4 2-5317 0 0</inkml:trace>
  <inkml:trace contextRef="#ctx0" brushRef="#br0" timeOffset="-9342.589">9559 756 7178 0 0,'0'0'1785'0'0,"0"0"-460"0"0,0 0-147 0 0,0 0 180 0 0,0 0 189 0 0,0 0-3 0 0,0 0-199 0 0,0 0-218 0 0,0 0-117 0 0,0 0-48 0 0,0 0-31 0 0,0 0-39 0 0,0 0-104 0 0,20 7-76 0 0,62 22-70 0 0,-79-27-565 0 0,1-1 1 0 0,-1 0 0 0 0,1 0-1 0 0,-1 0 1 0 0,1 0 0 0 0,-1-1-1 0 0,1 1 1 0 0,-1-1-1 0 0,1 0 1 0 0,0 0 0 0 0,-1 0-1 0 0,1 0 1 0 0,-1-1-1 0 0,1 0 1 0 0,-1 0 0 0 0,1 0-1 0 0,-1 0 1 0 0,0 0-1 0 0,1 0 1 0 0,-1-1 0 0 0,0 0-1 0 0,0 0 1 0 0,0 0-1 0 0,0 0 1 0 0,0 0 0 0 0,0 0-1 0 0,-1-1 1 0 0,2 0-78 0 0,3-4 190 0 0,-3 3-128 0 0,-1 0 0 0 0,1 0 0 0 0,-1 0-1 0 0,0 0 1 0 0,-1 0 0 0 0,1-1 0 0 0,-1 0 0 0 0,0 1 0 0 0,0-1-1 0 0,0 0 1 0 0,0 0 0 0 0,-1 0 0 0 0,0 0 0 0 0,0 0 0 0 0,-1 0-1 0 0,1 0 1 0 0,-1-1 0 0 0,0 1 0 0 0,-1 0 0 0 0,1 0 0 0 0,-1 0-1 0 0,-1-4-61 0 0,0 5-27 0 0,0-1-1 0 0,-1 1 0 0 0,0 0 0 0 0,1 0 1 0 0,-2 0-1 0 0,1 0 0 0 0,0 1 0 0 0,-1-1 1 0 0,0 1-1 0 0,1 0 0 0 0,-1 0 0 0 0,0 0 1 0 0,-1 1-1 0 0,1-1 0 0 0,-1 1 0 0 0,1 0 1 0 0,-1 0-1 0 0,1 1 0 0 0,-1-1 1 0 0,0 1-1 0 0,0 0 0 0 0,0 0 0 0 0,0 1 1 0 0,0 0-1 0 0,1-1 0 0 0,-1 2 0 0 0,0-1 1 0 0,0 0-1 0 0,0 1 0 0 0,-4 1 28 0 0,-1 0-26 0 0,1 0 1 0 0,0 0-1 0 0,-1 1 0 0 0,1 1 0 0 0,1-1 1 0 0,-1 1-1 0 0,0 1 0 0 0,1 0 1 0 0,0 0-1 0 0,0 0 0 0 0,0 1 0 0 0,1 0 1 0 0,0 1-1 0 0,0 0 0 0 0,1 0 0 0 0,0 0 1 0 0,0 1-1 0 0,0 0 0 0 0,1 0 0 0 0,0 0 1 0 0,1 1-1 0 0,0-1 0 0 0,0 1 1 0 0,1 0-1 0 0,0 0 0 0 0,1 1 0 0 0,-1 0 26 0 0,3-6 7 0 0,-1 0 0 0 0,1 0 0 0 0,0 1 0 0 0,0-1 0 0 0,0 0 0 0 0,0 1 0 0 0,1-1 0 0 0,0 0 0 0 0,0 0 0 0 0,0 1 0 0 0,0-1 0 0 0,1 0 0 0 0,-1 0 0 0 0,1 0 0 0 0,0-1 0 0 0,0 1 0 0 0,1 0-1 0 0,-1-1 1 0 0,1 1 0 0 0,0-1 0 0 0,0 0 0 0 0,0 0 0 0 0,0 0 0 0 0,0 0 0 0 0,1-1 0 0 0,-1 1 0 0 0,1-1 0 0 0,3 2-7 0 0,8 3 13 0 0,-1 0 0 0 0,1-1 0 0 0,0-1 0 0 0,0 0 0 0 0,0-1 0 0 0,1 0 0 0 0,0-2 0 0 0,-1 1 0 0 0,1-2 0 0 0,0 0 0 0 0,0-1 0 0 0,0-1 0 0 0,0-1 0 0 0,0 0 0 0 0,-1-1 0 0 0,7-1-13 0 0,55-6-3560 0 0,-51 9-1425 0 0,-2 0-4726 0 0,-17 1 1044 0 0</inkml:trace>
  <inkml:trace contextRef="#ctx0" brushRef="#br0" timeOffset="-8418.432">10444 619 10418 0 0,'0'0'3850'0'0,"0"0"-1744"0"0,0 0-607 0 0,0 0 75 0 0,0 0 46 0 0,0 0-144 0 0,0 0-297 0 0,0 0-332 0 0,0 0-259 0 0,0 0-156 0 0,0 0-102 0 0,0 0-90 0 0,0 0-71 0 0,-13 2-9 0 0,-45 4-20 0 0,-22 34 246 0 0,65-29-341 0 0,8-7-39 0 0,0 0-1 0 0,1 0 0 0 0,-1 1 1 0 0,1 0-1 0 0,0 0 1 0 0,0 0-1 0 0,0 1 1 0 0,1 0-1 0 0,-1 0 1 0 0,1 0-1 0 0,1 1 0 0 0,0-1 1 0 0,0 1-1 0 0,0 0 1 0 0,0 0-1 0 0,1 1 1 0 0,1-1-1 0 0,-1 1 1 0 0,1 0-1 0 0,0-1 0 0 0,1 1 1 0 0,0 0-1 0 0,0 0 1 0 0,1 5-6 0 0,2-10 6 0 0,0 0 0 0 0,0 0 1 0 0,0 0-1 0 0,0-1 0 0 0,1 1 1 0 0,0-1-1 0 0,-1 0 0 0 0,1 0 1 0 0,0 0-1 0 0,0 0 0 0 0,0 0 1 0 0,0 0-1 0 0,0-1 0 0 0,1 0 1 0 0,-1 1-1 0 0,0-1 0 0 0,1 0 1 0 0,-1-1-1 0 0,1 1 0 0 0,-1-1 1 0 0,1 1-1 0 0,-1-1 0 0 0,1 0 1 0 0,-1 0-1 0 0,1-1 0 0 0,-1 1 1 0 0,1-1-1 0 0,-1 0 0 0 0,1 0 1 0 0,-1 0-1 0 0,1 0-6 0 0,11-5 80 0 0,0 0-1 0 0,-1 0 1 0 0,0-2 0 0 0,0 1-1 0 0,0-2 1 0 0,-1 0 0 0 0,-1-1-1 0 0,1 0 1 0 0,-1-1 0 0 0,-1 0 0 0 0,0 0-1 0 0,0-2-79 0 0,3-2 79 0 0,40-51 274 0 0,-57 89-397 0 0,-84 207 19 0 0,-60 183-143 0 0,132-365 83 0 0,2 0 1 0 0,2 0-1 0 0,3 1 1 0 0,1 0-1 0 0,2 26 85 0 0,23-31-111 0 0,-12-84 453 0 0,-5 36-343 0 0,1-1 0 0 0,-1 1 0 0 0,1 0 0 0 0,0 0 0 0 0,0 0 0 0 0,1 0 1 0 0,-1 0-1 0 0,1 1 0 0 0,0-1 0 0 0,0 1 0 0 0,0 0 0 0 0,0 0 0 0 0,0 0 0 0 0,1 0 1 0 0,0 0-1 0 0,2-1 1 0 0,4-4-2 0 0,29-24 41 0 0,-26 24-12 0 0,-1-1 0 0 0,-1-1-1 0 0,0 0 1 0 0,0 0-1 0 0,-1-1 1 0 0,-1 0-1 0 0,0-1 1 0 0,0 0-1 0 0,0-2-26 0 0,-5 3 32 0 0,0 0 0 0 0,-1 0 0 0 0,0 0 0 0 0,-1 0 0 0 0,0-1 0 0 0,-1 1 1 0 0,-1-1-1 0 0,1 1 0 0 0,-2-1 0 0 0,0 1 0 0 0,-1-6-32 0 0,0 7-7 0 0,0 0 0 0 0,-1-1-1 0 0,-1 1 1 0 0,0 0 0 0 0,0 1 0 0 0,-1-1 0 0 0,0 1 0 0 0,-1 0 0 0 0,0 0 0 0 0,0 1 0 0 0,-1 0 0 0 0,0 0 0 0 0,0 0 0 0 0,-1 1 0 0 0,0 0 0 0 0,-1 0 0 0 0,1 1 0 0 0,-1 0 0 0 0,0 1 0 0 0,-1 0 0 0 0,1 0 0 0 0,-1 1 0 0 0,0 0 0 0 0,0 1 0 0 0,0 0 0 0 0,0 1 0 0 0,-1 0 0 0 0,1 0 0 0 0,-1 1 0 0 0,0 1 0 0 0,0-1 7 0 0,-55 5-235 0 0,66-4 215 0 0,0 0-33 0 0,15-1-115 0 0,161-57-40 0 0,-162 54-255 0 0,87-22-1727 0 0,-66 21-1744 0 0,-1 3-3679 0 0,-23 2-3740 0 0</inkml:trace>
  <inkml:trace contextRef="#ctx0" brushRef="#br0" timeOffset="-8087.903">10748 803 10554 0 0,'0'0'2103'0'0,"0"0"-388"0"0,0 0-82 0 0,0 0 28 0 0,0 0-72 0 0,0 0-240 0 0,0 0-276 0 0,0 0-244 0 0,0 0-197 0 0,0 0-130 0 0,0 0-126 0 0,0 0-113 0 0,0 0-55 0 0,-6 10-35 0 0,3-5-157 0 0,-2 2 31 0 0,1 0 1 0 0,0 1 0 0 0,0-1-1 0 0,0 1 1 0 0,1 0 0 0 0,0 0-1 0 0,1 0 1 0 0,0 1 0 0 0,0-1-1 0 0,1 0 1 0 0,0 2-48 0 0,0-6 22 0 0,1-1 0 0 0,0 1 0 0 0,0-1 1 0 0,0 1-1 0 0,1 0 0 0 0,-1-1 0 0 0,1 1 0 0 0,0 0 0 0 0,0-1 0 0 0,0 0 0 0 0,1 1 1 0 0,-1-1-1 0 0,1 0 0 0 0,0 1 0 0 0,0-1 0 0 0,0 0 0 0 0,0 0 0 0 0,0 0 1 0 0,1-1-1 0 0,-1 1 0 0 0,1-1 0 0 0,0 1 0 0 0,-1-1 0 0 0,1 0 0 0 0,0 0 0 0 0,1 0 1 0 0,-1 0-1 0 0,0-1 0 0 0,1 1 0 0 0,-1-1 0 0 0,0 0 0 0 0,3 1-22 0 0,1-1 113 0 0,-1 0-1 0 0,1-1 0 0 0,0 0 1 0 0,-1 0-1 0 0,1-1 0 0 0,-1 1 0 0 0,1-1 1 0 0,-1-1-1 0 0,1 1 0 0 0,-1-1 1 0 0,0 0-1 0 0,0-1 0 0 0,0 1 1 0 0,0-1-1 0 0,0-1 0 0 0,-1 1 1 0 0,1-1-1 0 0,-1 0 0 0 0,0 0 1 0 0,0 0-1 0 0,2-2-112 0 0,4-6 126 0 0,1 0 1 0 0,-1 0-1 0 0,-1-1 1 0 0,-1 0-1 0 0,0-1 0 0 0,0 0 1 0 0,-1-1-1 0 0,0-2-126 0 0,28-93-40 0 0,-35 108-5450 0 0,-2 11-1118 0 0,1-1-5027 0 0</inkml:trace>
  <inkml:trace contextRef="#ctx0" brushRef="#br0" timeOffset="-7426.657">11414 774 17812 0 0,'0'0'1734'0'0,"0"0"-452"0"0,0 0-216 0 0,0 0-114 0 0,0 0-178 0 0,0 0-224 0 0,0 0-171 0 0,0 0-129 0 0,0 0-50 0 0,0 0-7 0 0,0 0-25 0 0,0 0-32 0 0,-31 21-29 0 0,-99 67-26 0 0,47-10 49 0 0,81-77-132 0 0,1 0 0 0 0,-1 0 0 0 0,1-1 0 0 0,-1 1 0 0 0,1 1 0 0 0,0-1 0 0 0,0 0 1 0 0,-1 0-1 0 0,1 0 0 0 0,0 1 0 0 0,0-1 0 0 0,0 0 0 0 0,0 1 0 0 0,1-1 1 0 0,-1 1-1 0 0,0-1 0 0 0,1 1 0 0 0,-1-1 0 0 0,1 1 0 0 0,-1 0 0 0 0,1-1 1 0 0,0 1-1 0 0,-1 0 0 0 0,1-1 0 0 0,0 1 0 0 0,0 0 0 0 0,0-1 0 0 0,1 1 1 0 0,-1 0-1 0 0,0-1 0 0 0,0 1 0 0 0,1 0 0 0 0,-1-1 0 0 0,1 1 0 0 0,0-1 1 0 0,-1 1-1 0 0,1-1 0 0 0,0 1 0 0 0,0-1 0 0 0,0 1 0 0 0,0-1 0 0 0,0 0 0 0 0,1 1 2 0 0,13-3 87 0 0,0-1-1 0 0,0 0 0 0 0,0-1 0 0 0,0 0 0 0 0,0-1 0 0 0,-1-1 1 0 0,0 0-1 0 0,0-1 0 0 0,0-1 0 0 0,-1 0 0 0 0,1-1 0 0 0,-2 0 0 0 0,1-1 1 0 0,-1 0-1 0 0,-1-1 0 0 0,0-1 0 0 0,0 1 0 0 0,-1-2 0 0 0,0 0-86 0 0,41-33 180 0 0,-45 39-113 0 0,-6 7-79 0 0,0-1 1 0 0,0 1-1 0 0,0-1 0 0 0,0 1 1 0 0,0-1-1 0 0,1 0 0 0 0,-1 1 1 0 0,0-1-1 0 0,0 1 0 0 0,0-1 1 0 0,0 0-1 0 0,1 1 0 0 0,-1-1 1 0 0,0 1-1 0 0,0-1 1 0 0,1 0-1 0 0,-1 1 0 0 0,0-1 1 0 0,1 0-1 0 0,-1 0 0 0 0,0 1 1 0 0,1-1-1 0 0,-1 0 0 0 0,0 0 1 0 0,1 1-1 0 0,-1-1 0 0 0,1 0 1 0 0,-1 0-1 0 0,0 0 0 0 0,1 0 1 0 0,-1 1-1 0 0,1-1 0 0 0,-1 0 1 0 0,1 0-1 0 0,-1 0 1 0 0,0 0-1 0 0,1 0 0 0 0,-1 0 1 0 0,1 0-1 0 0,-1 0 0 0 0,1-1 1 0 0,-1 1-1 0 0,0 0 0 0 0,1 0 1 0 0,-1 0-1 0 0,1 0 0 0 0,-1 0 1 0 0,1-1 11 0 0,-12 47-203 0 0,-1 47-137 0 0,14-91 339 0 0,0 1 0 0 0,0-1 1 0 0,0 1-1 0 0,1-1 0 0 0,-1 0 0 0 0,0 0 1 0 0,1 0-1 0 0,0 0 0 0 0,-1 0 0 0 0,1-1 0 0 0,0 1 1 0 0,0-1-1 0 0,0 0 0 0 0,0 0 0 0 0,0 0 1 0 0,0 0-1 0 0,0 0 0 0 0,0-1 0 0 0,0 0 1 0 0,1 1-1 0 0,-1-1 0 0 0,0 0 0 0 0,0 0 0 0 0,0-1 1 0 0,1 1-1 0 0,-1-1 0 0 0,0 1 0 0 0,0-1 1 0 0,0 0-1 0 0,0 0 0 0 0,0-1 1 0 0,19-10 110 0 0,0-1 1 0 0,-2-1-1 0 0,1-1 0 0 0,-2 0 1 0 0,0-2-1 0 0,-1 0 0 0 0,-1-1 1 0 0,5-8-111 0 0,-2 8 14 0 0,0-2 0 0 0,-2 0 0 0 0,0-1 0 0 0,-2-1 0 0 0,0-1 0 0 0,-2 0 0 0 0,0-1 0 0 0,-1 0 0 0 0,-2-1-1 0 0,-1 0 1 0 0,0-1 0 0 0,-2 0 0 0 0,-1-1 0 0 0,-2 0 0 0 0,0 0 0 0 0,-1 0 0 0 0,-1-16-14 0 0,-5 36-22 0 0,1 0 0 0 0,-1-1 0 0 0,0 1 0 0 0,0 0 0 0 0,-1 0 0 0 0,0 0 0 0 0,0 0 0 0 0,0 1 0 0 0,-1-1-1 0 0,0 1 1 0 0,-1 0 0 0 0,1 0 0 0 0,-1 0 0 0 0,0 1 0 0 0,-3-3 22 0 0,5 6-25 0 0,0-1 1 0 0,1 1-1 0 0,-1 0 0 0 0,0 0 0 0 0,0 0 1 0 0,0 0-1 0 0,0 0 0 0 0,0 1 0 0 0,-1 0 1 0 0,1-1-1 0 0,0 1 0 0 0,-1 0 0 0 0,1 1 0 0 0,-1-1 1 0 0,1 0-1 0 0,-1 1 0 0 0,1 0 0 0 0,-1 0 1 0 0,1 0-1 0 0,-1 0 0 0 0,0 1 0 0 0,1-1 1 0 0,-1 1-1 0 0,1 0 0 0 0,0 0 0 0 0,-1 0 1 0 0,1 1-1 0 0,0-1 0 0 0,0 1 0 0 0,0 0 0 0 0,0-1 1 0 0,0 1-1 0 0,-1 1 25 0 0,-4 4 3 0 0,0 0 0 0 0,1 1 0 0 0,0-1 0 0 0,1 1 0 0 0,-1 1 0 0 0,1-1 0 0 0,1 1 0 0 0,0 0 0 0 0,0 1-1 0 0,1-1 1 0 0,0 1 0 0 0,1 0 0 0 0,0-1 0 0 0,0 2 0 0 0,1-1 0 0 0,0 0 0 0 0,1 0 0 0 0,0 1 0 0 0,1-1 0 0 0,0 1 0 0 0,1 6-3 0 0,1 4 65 0 0,1 0 1 0 0,1 0 0 0 0,0-1-1 0 0,2 1 1 0 0,0-1-1 0 0,1 0 1 0 0,2-1-1 0 0,0 0 1 0 0,1 0-1 0 0,3 4-65 0 0,84 102 377 0 0,-46-71 5 0 0,-5-5-1856 0 0,-14-16-9437 0 0,-32-32-1210 0 0</inkml:trace>
  <inkml:trace contextRef="#ctx0" brushRef="#br0" timeOffset="18037.268">10177 2644 0 0 0,'-50'-37'0'0'0,"-7"22"4944"0"0,43 16-2668 0 0,9-3-330 0 0,0-4 5152 0 0,6 3-974 0 0,6 6-5911 0 0,-1-1-46 0 0,0 1 1 0 0,1-1-1 0 0,0-1 1 0 0,0 1-1 0 0,-1-1 1 0 0,1 0-1 0 0,0-1 1 0 0,0 1-1 0 0,0-1 0 0 0,0-1 1 0 0,0 1-1 0 0,0-1 1 0 0,0-1-1 0 0,-1 1 1 0 0,1-1-1 0 0,0 0 1 0 0,-1-1-1 0 0,0 1 1 0 0,1-1-1 0 0,-1-1 1 0 0,5-3-168 0 0,43-25 191 0 0,-2-3 1 0 0,-2-2-1 0 0,-1-3 1 0 0,-2-1 0 0 0,-1-2-1 0 0,11-19-191 0 0,92-89 158 0 0,-148 152-156 0 0,0 0 1 0 0,0 0 0 0 0,0 0-1 0 0,0 0 1 0 0,0 0 0 0 0,0 0-1 0 0,-1 0 1 0 0,1 0 0 0 0,0 0-1 0 0,-1 1 1 0 0,1-1 0 0 0,-1 0-1 0 0,1 0 1 0 0,-1 1 0 0 0,0-1-1 0 0,1 0 1 0 0,-1 0 0 0 0,0 1-1 0 0,0-1 1 0 0,0 0 0 0 0,0 1 0 0 0,0-1-1 0 0,0 0 1 0 0,0 1 0 0 0,0-1-1 0 0,-1 0 1 0 0,1 0 0 0 0,0 1-1 0 0,-1-1 1 0 0,1 0 0 0 0,-1 0-1 0 0,0 0 1 0 0,1 1 0 0 0,-2 0-3 0 0,2 3 26 0 0,-2 17 28 0 0,-2 13-6 0 0,1-1 0 0 0,2 1 0 0 0,1-1-1 0 0,2 1 1 0 0,4 13-48 0 0,-6-40 12 0 0,1 0 1 0 0,-1 0-1 0 0,0 0 0 0 0,-1 0 0 0 0,0 0 0 0 0,0 0 0 0 0,-1 0 0 0 0,0 0 0 0 0,0 0 1 0 0,-1-1-1 0 0,0 1 0 0 0,-1-1 0 0 0,1 0 0 0 0,-1 0 0 0 0,0 0 0 0 0,-1 0 0 0 0,0-1 1 0 0,0 0-1 0 0,0 0 0 0 0,-1 0 0 0 0,-6 5-12 0 0,-90 67 123 0 0,17-31-265 0 0,83-47 117 0 0,1 1 0 0 0,-1-1 0 0 0,1 0-1 0 0,-1 0 1 0 0,1 0 0 0 0,-1 0 0 0 0,1 0-1 0 0,-1-1 1 0 0,1 1 0 0 0,0 0 0 0 0,-1-1-1 0 0,1 1 1 0 0,-1-1 0 0 0,1 1 0 0 0,0-1-1 0 0,-1 0 1 0 0,1 1 0 0 0,0-1 0 0 0,0 0 0 0 0,-1 0-1 0 0,1 0 1 0 0,0 0 0 0 0,0 0 0 0 0,0 0-1 0 0,0 0 1 0 0,0-1 0 0 0,1 1 0 0 0,-1 0-1 0 0,0 0 1 0 0,0-1 0 0 0,1 1 0 0 0,-1-1-1 0 0,1 1 1 0 0,-1 0 0 0 0,1-1 0 0 0,0 1-1 0 0,-1-1 1 0 0,1 1 0 0 0,0-1 0 0 0,0 1-1 0 0,0-1 26 0 0,-6-66-4867 0 0,6 59 3524 0 0,-1-5-1917 0 0,2 5-3388 0 0,1 5-4270 0 0</inkml:trace>
  <inkml:trace contextRef="#ctx0" brushRef="#br0" timeOffset="18476.331">11160 1717 6689 0 0,'0'0'4536'0'0,"0"0"-2536"0"0,0 0-747 0 0,0 0 12 0 0,0 0 21 0 0,0 0-59 0 0,0 0-187 0 0,0 0-205 0 0,0 0-147 0 0,0 0-68 0 0,0 0-36 0 0,0 0-28 0 0,0 0-19 0 0,-4 15-40 0 0,-12 49-13 0 0,22-13 488 0 0,1-37-690 0 0,2 26 26 0 0,-1 0-1 0 0,-2 1 1 0 0,-2 0 0 0 0,-2 0 0 0 0,-1 0 0 0 0,-2 0 0 0 0,-7 37-308 0 0,-32 128 173 0 0,-4-54-163 0 0,18-98-3310 0 0,-13-59-9951 0 0,32 3 7083 0 0,2-1 1198 0 0</inkml:trace>
  <inkml:trace contextRef="#ctx0" brushRef="#br0" timeOffset="18682.318">10753 2309 9714 0 0,'0'0'1482'0'0,"0"0"-103"0"0,0 0 66 0 0,0 0 88 0 0,0 0-34 0 0,0 0-211 0 0,0 0-261 0 0,0 0-186 0 0,32-11-127 0 0,102-35-105 0 0,12 11 836 0 0,-93 26-1148 0 0,0 2 0 0 0,0 3 1 0 0,52 2-298 0 0,-24 20-2120 0 0,-55 1-7708 0 0,-24-15-348 0 0</inkml:trace>
  <inkml:trace contextRef="#ctx0" brushRef="#br0" timeOffset="19173.553">11469 2596 6425 0 0,'0'0'1737'0'0,"0"0"-46"0"0,0 0 77 0 0,0 0 83 0 0,0 0-61 0 0,0 0-196 0 0,0 0-226 0 0,0 0-241 0 0,0 0-179 0 0,0 0-120 0 0,0 0-120 0 0,0 0-97 0 0,0 0-49 0 0,-8 9-44 0 0,-25 24-63 0 0,31-33-392 0 0,1-1 0 0 0,0 1-1 0 0,-1-1 1 0 0,1 0 0 0 0,0 0 0 0 0,-1 1 0 0 0,1-1-1 0 0,0 0 1 0 0,0 0 0 0 0,0 0 0 0 0,0 0-1 0 0,0 0 1 0 0,0 0 0 0 0,0-1 0 0 0,0 1-1 0 0,0 0 1 0 0,1 0 0 0 0,-1-1 0 0 0,0 1 0 0 0,1-1-1 0 0,-1 1 1 0 0,1 0 0 0 0,0-1 0 0 0,-1 1-1 0 0,1-1 1 0 0,0 1 0 0 0,0-1 0 0 0,0 1-1 0 0,0-1-61 0 0,-3-14 124 0 0,1 1 0 0 0,1-1 0 0 0,0 1 1 0 0,2-1-1 0 0,-1 1 0 0 0,2-1 0 0 0,0 1 1 0 0,1-1-1 0 0,0 1 0 0 0,1 0 0 0 0,1 0 1 0 0,1 1-1 0 0,0-1 0 0 0,1 0-125 0 0,7-15 12 0 0,2 1-1 0 0,1 0 1 0 0,1 2-1 0 0,1 0 1 0 0,2 1-1 0 0,1 1 1 0 0,0 1-1 0 0,3-1-11 0 0,-9 87-813 0 0,20 63-337 0 0,-30-97-1774 0 0,-6-21-1446 0 0,0-1-3520 0 0,0-2-2610 0 0</inkml:trace>
  <inkml:trace contextRef="#ctx0" brushRef="#br0" timeOffset="19418.802">11976 2446 15395 0 0,'0'0'1850'0'0,"0"0"-655"0"0,0 0-235 0 0,0 0-12 0 0,0 0-42 0 0,0 0-95 0 0,0 0-158 0 0,0 0-175 0 0,0 0-154 0 0,0 0-120 0 0,-9 31-70 0 0,-24 98-58 0 0,19-81-53 0 0,-10-43-2475 0 0,1-20-3459 0 0,17 8 463 0 0,1 0-4698 0 0</inkml:trace>
  <inkml:trace contextRef="#ctx0" brushRef="#br0" timeOffset="19669.344">11900 2000 9842 0 0,'0'0'2081'0'0,"0"0"-1265"0"0,0 0-576 0 0,0 0-376 0 0,0 0-528 0 0,0 0-809 0 0,0 0-951 0 0,0 0-1161 0 0,0 0-1112 0 0</inkml:trace>
  <inkml:trace contextRef="#ctx0" brushRef="#br0" timeOffset="20094.349">12097 2556 10290 0 0,'0'0'899'0'0,"0"0"-321"0"0,0 0 190 0 0,0 0 393 0 0,0 0 237 0 0,0 0 32 0 0,0 0-245 0 0,0 0-327 0 0,0 0-204 0 0,0 0-123 0 0,0 0-29 0 0,0 0 38 0 0,0 0 40 0 0,-2 11 47 0 0,-4 32 22 0 0,30-79 1529 0 0,107-210-1473 0 0,-130 244-721 0 0,0-2-22 0 0,1 1 0 0 0,0 0 0 0 0,0 0 0 0 0,0-1 0 0 0,0 1 0 0 0,0 1-1 0 0,1-1 1 0 0,0 0 0 0 0,-1 0 0 0 0,1 1 0 0 0,0 0 0 0 0,0-1 0 0 0,0 1 0 0 0,0 0 0 0 0,1 0 0 0 0,-1 1-1 0 0,0-1 1 0 0,1 1 0 0 0,1-1 38 0 0,7 43-301 0 0,7 87 544 0 0,-16-115-188 0 0,0 1 1 0 0,1-1 0 0 0,1 0-1 0 0,0 0 1 0 0,0-1 0 0 0,2 1-1 0 0,-1-1 1 0 0,6 7-56 0 0,-11-18 52 0 0,1 1-1 0 0,-1-1 1 0 0,0 0 0 0 0,0 1-1 0 0,1-1 1 0 0,-1 0 0 0 0,1 0-1 0 0,-1 0 1 0 0,1 0 0 0 0,-1 0-1 0 0,1 0 1 0 0,0-1 0 0 0,-1 1-1 0 0,1-1 1 0 0,0 1 0 0 0,-1-1-1 0 0,1 1 1 0 0,0-1 0 0 0,0 0-1 0 0,0 0 1 0 0,-1 0 0 0 0,1 0 0 0 0,0 0-1 0 0,0 0 1 0 0,0-1 0 0 0,-1 1-1 0 0,1 0 1 0 0,0-1 0 0 0,0 0-1 0 0,-1 1 1 0 0,1-1 0 0 0,-1 0-1 0 0,1 0 1 0 0,0 0 0 0 0,-1 0-1 0 0,0 0 1 0 0,1 0 0 0 0,-1 0-1 0 0,0 0 1 0 0,1-1-52 0 0,49-55 922 0 0,9-30-713 0 0,-55 73-868 0 0,14-29-714 0 0,-8 34-3714 0 0,4 6-4710 0 0,-11 3-1553 0 0</inkml:trace>
  <inkml:trace contextRef="#ctx0" brushRef="#br0" timeOffset="20599.646">12981 2265 9482 0 0,'0'0'3865'0'0,"0"0"-1610"0"0,0 0-563 0 0,0 0-91 0 0,0 0-161 0 0,0 0-229 0 0,0 0-280 0 0,0 0-250 0 0,0 0-214 0 0,0 0-132 0 0,0 0-84 0 0,0 0-61 0 0,0 0-32 0 0,-27 9-32 0 0,-82 29-12 0 0,44 4 7 0 0,55-31-101 0 0,0-3-22 0 0,1 0-1 0 0,0 1 1 0 0,0 1 0 0 0,1 0 0 0 0,0 0-1 0 0,0 0 1 0 0,2 1 0 0 0,-1 0-1 0 0,1 1 1 0 0,1-1 0 0 0,0 1-1 0 0,0 0 1 0 0,1 0 0 0 0,1 1 0 0 0,0-1-1 0 0,1 1 1 0 0,0 0 0 0 0,0 7 2 0 0,4-17 12 0 0,1 0 0 0 0,-1 0 0 0 0,1 0 0 0 0,0 0 1 0 0,-1-1-1 0 0,1 1 0 0 0,0-1 0 0 0,1 1 0 0 0,-1-1 1 0 0,0 0-1 0 0,1 0 0 0 0,-1-1 0 0 0,1 1 0 0 0,-1-1 1 0 0,1 1-1 0 0,0-1 0 0 0,-1 0 0 0 0,1-1 0 0 0,0 1 1 0 0,0-1-1 0 0,0 0 0 0 0,0 1 0 0 0,0-2 0 0 0,0 1 1 0 0,-1 0-1 0 0,1-1 0 0 0,0 0 0 0 0,0 0 0 0 0,0 0 1 0 0,-1 0-1 0 0,1 0 0 0 0,-1-1 0 0 0,1 0 0 0 0,0 0-12 0 0,154-100 818 0 0,-99 58-529 0 0,-22 16-73 0 0,-27 19-127 0 0,1 0-1 0 0,0 1 1 0 0,1 0 0 0 0,0 1 0 0 0,0 0-1 0 0,0 0 1 0 0,1 2 0 0 0,0 0-1 0 0,0 0 1 0 0,2 0-89 0 0,-13 5 9 0 0,1 0-1 0 0,-1 1 1 0 0,0-1-1 0 0,1 0 1 0 0,-1 1-1 0 0,0-1 1 0 0,1 1-1 0 0,-1-1 1 0 0,0 1-1 0 0,0 0 1 0 0,0 0-1 0 0,1 0 1 0 0,-1 1 0 0 0,0-1-1 0 0,-1 0 1 0 0,1 1-1 0 0,0-1 1 0 0,0 1-1 0 0,0 0 1 0 0,-1-1-1 0 0,1 1 1 0 0,-1 0-1 0 0,0 0 1 0 0,1 0-1 0 0,-1 0 1 0 0,0 0-1 0 0,0 0 1 0 0,0 0-1 0 0,-1 1 1 0 0,1-1-1 0 0,0 0 1 0 0,-1 1-9 0 0,16 77 339 0 0,-12 299-84 0 0,-7-273-298 0 0,2-60-7 0 0,-2-1 0 0 0,-2 0 0 0 0,-2 0-1 0 0,-2-1 1 0 0,-2 0 0 0 0,-11 29 50 0 0,21-68-2 0 0,-1 0 1 0 0,1 0-1 0 0,-1 0 0 0 0,1 0 0 0 0,-2 0 1 0 0,1 0-1 0 0,0-1 0 0 0,-1 1 1 0 0,0-1-1 0 0,0 0 0 0 0,0 0 0 0 0,-1 0 1 0 0,1 0-1 0 0,-1-1 0 0 0,0 1 1 0 0,0-1-1 0 0,0 0 0 0 0,0 0 0 0 0,-1 0 1 0 0,1-1-1 0 0,-1 1 0 0 0,0-1 1 0 0,0 0-1 0 0,0-1 0 0 0,0 1 0 0 0,0-1 1 0 0,0 0-1 0 0,0 0 0 0 0,0-1 1 0 0,0 1-1 0 0,-1-1 0 0 0,1 0 0 0 0,0-1 1 0 0,0 1-1 0 0,-3-1 2 0 0,0-5-7 0 0,0 0 0 0 0,1 0 0 0 0,0 0 0 0 0,0-1-1 0 0,1 0 1 0 0,0 0 0 0 0,0-1 0 0 0,1 0 0 0 0,0 0 0 0 0,0 0 0 0 0,1-1 0 0 0,0 1 0 0 0,0-1 0 0 0,1 0-1 0 0,0 0 1 0 0,1 0 0 0 0,0 0 0 0 0,0-1 0 0 0,1-3 7 0 0,-7-17-49 0 0,-19-102-731 0 0,9 34-3461 0 0,0 35-5177 0 0,9 44-2561 0 0</inkml:trace>
  <inkml:trace contextRef="#ctx0" brushRef="#br0" timeOffset="21352.384">11935 2026 1744 0 0,'0'0'1765'0'0,"0"0"-366"0"0,0 0-48 0 0,0 0 142 0 0,0 0 38 0 0,0 0-116 0 0,0 0-185 0 0,0 0-197 0 0,0 0-158 0 0,0 0-135 0 0,0 0-118 0 0,0 0-119 0 0,0 0-90 0 0,5-5-53 0 0,16-12-14 0 0,-15 13 2 0 0,-6 4 28 0 0,0 0 53 0 0,0 0 26 0 0,0 0 33 0 0,0 0 0 0 0,0 0-36 0 0,0 0-33 0 0,-10 13 1862 0 0,11-25-436 0 0,12-2-1963 0 0,2-3 1097 0 0,-31 25-349 0 0,-33 39-642 0 0,48-46-44 0 0,1-1-24 0 0,9 0-189 0 0,53-16-1121 0 0,-38 3-1858 0 0,-10 5-331 0 0,-3 1-7982 0 0</inkml:trace>
  <inkml:trace contextRef="#ctx0" brushRef="#br0" timeOffset="23687.087">13793 2604 2521 0 0,'0'0'2696'0'0,"0"0"-497"0"0,0 0-186 0 0,0 0 7 0 0,0 0 45 0 0,0 0-85 0 0,0 0-168 0 0,0 0-206 0 0,0 0-254 0 0,0 0-253 0 0,0 0-204 0 0,-2-7-160 0 0,0 0-1017 0 0,-3-11 2259 0 0,3 36-54 0 0,1-3-1783 0 0,-1 0 0 0 0,-1 0 0 0 0,0 0 0 0 0,-1 0 0 0 0,0 0 0 0 0,-1-1 0 0 0,-1 0 0 0 0,-7 14-140 0 0,19-90-9838 0 0,-1 48 4461 0 0,-1 2-5467 0 0</inkml:trace>
  <inkml:trace contextRef="#ctx0" brushRef="#br0" timeOffset="24425.266">14236 2004 4169 0 0,'0'0'2435'0'0,"0"0"-361"0"0,0 0-166 0 0,0 0-45 0 0,0 0-166 0 0,0 0-356 0 0,0 0-382 0 0,0 0-264 0 0,0 0-103 0 0,0 0 12 0 0,0 0 102 0 0,0 0 75 0 0,10 5-1 0 0,83 30 1358 0 0,-61-36-1794 0 0,-1-1 0 0 0,0-2 0 0 0,0-1 0 0 0,-1-1 1 0 0,1-2-1 0 0,-1-1 0 0 0,-1-1 0 0 0,0-1 0 0 0,0-2 0 0 0,-1-1 0 0 0,-1-1 0 0 0,16-12-344 0 0,-36 23 50 0 0,-1 1 7 0 0,1 0 1 0 0,-2-1-1 0 0,1 1 1 0 0,0-1-1 0 0,-1 0 1 0 0,1-1-1 0 0,-1 1 1 0 0,0-1-1 0 0,-1 0 1 0 0,1 0-1 0 0,-1 0 1 0 0,0-1-1 0 0,0 0 1 0 0,-1 0-1 0 0,2-2-57 0 0,-5 8 20 0 0,0 0 1 0 0,0 0-1 0 0,-1 1 0 0 0,1-1 0 0 0,0 0 1 0 0,0 0-1 0 0,0 1 0 0 0,-1-1 0 0 0,1 0 0 0 0,0 0 1 0 0,0 0-1 0 0,-1 1 0 0 0,1-1 0 0 0,0 0 0 0 0,0 0 1 0 0,-1 0-1 0 0,1 0 0 0 0,0 0 0 0 0,-1 1 0 0 0,1-1 1 0 0,0 0-1 0 0,0 0 0 0 0,-1 0 0 0 0,1 0 0 0 0,0 0 1 0 0,-1 0-1 0 0,1 0 0 0 0,0 0 0 0 0,-1 0 0 0 0,1 0 1 0 0,0 0-1 0 0,0-1 0 0 0,-1 1-20 0 0,-39 224-59 0 0,28-85 78 0 0,6 0 0 0 0,9 83-19 0 0,1-140-13 0 0,-3 201 46 0 0,-15-232 27 0 0,-15-73 665 0 0,-91-98-550 0 0,114 117-179 0 0,0 0 0 0 0,-1 0-1 0 0,1 1 1 0 0,-1 0 0 0 0,0 0 0 0 0,0 0 0 0 0,0 1-1 0 0,0 0 1 0 0,0 1 0 0 0,0-1 0 0 0,0 2 0 0 0,0-1 0 0 0,0 0-1 0 0,0 1 1 0 0,0 1 0 0 0,0-1 0 0 0,0 1 0 0 0,1 0-1 0 0,-1 1 1 0 0,1-1 0 0 0,-1 1 0 0 0,1 1 0 0 0,0-1 0 0 0,0 1-1 0 0,0 0 1 0 0,1 0 0 0 0,-1 1 0 0 0,1 0 0 0 0,-2 2 4 0 0,1-2-38 0 0,0 1 1 0 0,0 0-1 0 0,1 0 0 0 0,0 0 1 0 0,0 1-1 0 0,0 0 1 0 0,1 0-1 0 0,0 0 1 0 0,0 0-1 0 0,1 1 1 0 0,0-1-1 0 0,0 1 1 0 0,1 0-1 0 0,0 0 1 0 0,0 0-1 0 0,1 0 1 0 0,0 0-1 0 0,0 1 1 0 0,1-1-1 0 0,0 0 1 0 0,1 0-1 0 0,0 5 38 0 0,19 5-2242 0 0,21-32-6814 0 0,-34 7 3290 0 0,1 2-5168 0 0</inkml:trace>
  <inkml:trace contextRef="#ctx0" brushRef="#br0" timeOffset="24839.668">14413 2427 12699 0 0,'0'0'917'0'0,"0"0"-331"0"0,0 0 75 0 0,0 0 257 0 0,0 0 254 0 0,0 0 83 0 0,0 0-78 0 0,0 0-80 0 0,0 0-100 0 0,0 0-94 0 0,0 0-119 0 0,0 0-97 0 0,36-1-93 0 0,112-3-81 0 0,-43-20 338 0 0,-28-4-267 0 0,-42 14-415 0 0,-1 1-1 0 0,1 2 0 0 0,1 2 0 0 0,28-4-168 0 0,-9 13 54 0 0,-50 43 410 0 0,-40 234 584 0 0,18-168-2268 0 0,17-108 469 0 0,15 0-5168 0 0,-10-3-1007 0 0,-3-1-4972 0 0</inkml:trace>
  <inkml:trace contextRef="#ctx0" brushRef="#br0" timeOffset="25234.703">15365 2747 18596 0 0,'0'0'1226'0'0,"0"0"-268"0"0,0 0 12 0 0,0 0 81 0 0,0 0-26 0 0,0 0-142 0 0,0 0-183 0 0,0 0-162 0 0,0 0-115 0 0,0 0-81 0 0,0 0-78 0 0,0 0-68 0 0,0 0-30 0 0,-8-5-61 0 0,-25-16-54 0 0,32 21-51 0 0,-1 0 1 0 0,0-1-1 0 0,1 1 0 0 0,-1 0 1 0 0,0 0-1 0 0,1 1 1 0 0,-1-1-1 0 0,1 0 1 0 0,-1 1-1 0 0,0-1 0 0 0,1 0 1 0 0,-1 1-1 0 0,1 0 1 0 0,-1-1-1 0 0,1 1 0 0 0,-1 0 1 0 0,1 0-1 0 0,0 0 1 0 0,-1 0-1 0 0,1 0 0 0 0,0 0 1 0 0,0 0-1 0 0,0 0 1 0 0,0 1-1 0 0,0-1 0 0 0,0 0 1 0 0,-1 2-1 0 0,-2 1 5 0 0,-2 3-6 0 0,0-1 0 0 0,1 1 0 0 0,0 0 1 0 0,0 0-1 0 0,1 1 0 0 0,0 0 0 0 0,0-1 0 0 0,0 1 0 0 0,1 1 1 0 0,0-1-1 0 0,1 0 0 0 0,0 1 0 0 0,0 2 1 0 0,1-8-2 0 0,1 0 1 0 0,0 0-1 0 0,0 1 1 0 0,0-1-1 0 0,0 0 1 0 0,0 0-1 0 0,1 0 0 0 0,-1 0 1 0 0,1 0-1 0 0,0 0 1 0 0,0 0-1 0 0,0 0 0 0 0,0 0 1 0 0,1 0-1 0 0,-1 0 1 0 0,1-1-1 0 0,-1 1 1 0 0,1-1-1 0 0,0 1 0 0 0,0-1 1 0 0,0 1-1 0 0,1-1 1 0 0,-1 0-1 0 0,0 0 1 0 0,1 0-1 0 0,0-1 0 0 0,-1 1 1 0 0,1 0-1 0 0,0-1 1 0 0,0 0-1 0 0,0 0 0 0 0,0 0 1 0 0,0 0-1 0 0,0 0 1 0 0,0 0-1 0 0,0-1 1 0 0,3 1 1 0 0,5 0 61 0 0,0-1 1 0 0,1-1 0 0 0,-1 0 0 0 0,0 0-1 0 0,1-1 1 0 0,-1 0 0 0 0,0-1-1 0 0,0 0 1 0 0,-1-1 0 0 0,1 0 0 0 0,-1-1-1 0 0,0 0 1 0 0,0 0 0 0 0,0-1 0 0 0,-1-1-1 0 0,1 0 1 0 0,-2 0 0 0 0,1 0 0 0 0,-1-1-1 0 0,0-1 1 0 0,-1 1 0 0 0,0-1 0 0 0,0 0-1 0 0,-1-1 1 0 0,0 0 0 0 0,-1 0 0 0 0,0 0-1 0 0,0 0 1 0 0,-1-1 0 0 0,0-4-62 0 0,3-83 416 0 0,-7 95-454 0 0,-1 0 0 0 0,1 0 0 0 0,-1 1 0 0 0,0-1 0 0 0,0 0 0 0 0,-1 1 0 0 0,1-1 0 0 0,0 1 0 0 0,-1-1 0 0 0,1 1 0 0 0,-1-1 0 0 0,0 1 0 0 0,0 0 0 0 0,0 0 0 0 0,0 0 0 0 0,0 0 0 0 0,0 0 0 0 0,-1 1 0 0 0,1-1 0 0 0,-1 1 0 0 0,1-1 0 0 0,-1 1 0 0 0,1 0 0 0 0,-1 0 0 0 0,0 0 0 0 0,0 0 0 0 0,1 1 0 0 0,-1-1 0 0 0,0 1 0 0 0,0 0 0 0 0,0-1 0 0 0,-2 1 38 0 0,-65 24-5923 0 0,44-5-1466 0 0,25-18 7023 0 0,-9 7-11192 0 0</inkml:trace>
  <inkml:trace contextRef="#ctx0" brushRef="#br0" timeOffset="25608.958">15698 2924 12123 0 0,'0'0'1635'0'0,"0"0"-483"0"0,0 0-1 0 0,0 0 232 0 0,0 0 109 0 0,0 0-38 0 0,0 0-199 0 0,0 0-218 0 0,0 0-123 0 0,0 0-65 0 0,0 0-51 0 0,0 0-69 0 0,0 0-103 0 0,5-5-133 0 0,57-101 997 0 0,63-114-230 0 0,-116 206-1243 0 0,1 0-1 0 0,1 0 1 0 0,0 1-1 0 0,1 1 1 0 0,0-1-1 0 0,1 2 1 0 0,0 0-1 0 0,9-5-16 0 0,-20 17-90 0 0,0-1 0 0 0,0 1 0 0 0,0 0 0 0 0,0 0 0 0 0,0 0 0 0 0,0 0 0 0 0,0 0 0 0 0,0 0 0 0 0,0 0 0 0 0,-1 1 0 0 0,1-1 0 0 0,0 1 0 0 0,-1-1 0 0 0,1 1 0 0 0,-1 0 0 0 0,0 0 0 0 0,1 0 0 0 0,-1-1 0 0 0,0 1 0 0 0,0 0 0 0 0,0 0 0 0 0,-1 0 0 0 0,1 1 0 0 0,0-1 0 0 0,-1 0 0 0 0,1 0 0 0 0,-1 0 0 0 0,0 0 0 0 0,0 1 1 0 0,0-1-1 0 0,0 0 0 0 0,0 0 0 0 0,-1 3 90 0 0,5 10-2024 0 0,-1 0-2359 0 0,-3-10 312 0 0,2 0-7870 0 0</inkml:trace>
  <inkml:trace contextRef="#ctx0" brushRef="#br0" timeOffset="27155.189">15459 2655 0 0 0,'0'0'320'0'0,"0"0"244"0"0,0 0 4 0 0,0 0-65 0 0,0 0-39 0 0,0 0-14 0 0,0 0 47 0 0,0 0 46 0 0,0 0 60 0 0,3-6 41 0 0,9-21 12 0 0,-9 20-37 0 0,-3 7-90 0 0,0 0-58 0 0,-9-4 7368 0 0,-29 8-6067 0 0,27 2-1681 0 0,0 0 0 0 0,1 0-1 0 0,-1 1 1 0 0,1 1 0 0 0,1 0-1 0 0,-1 0 1 0 0,1 1 0 0 0,1 0-1 0 0,0 0 1 0 0,-4 7-91 0 0,10-13-840 0 0,-2 1 1766 0 0,2-4-4206 0 0,-1 0-3997 0 0,3 0-201 0 0</inkml:trace>
  <inkml:trace contextRef="#ctx0" brushRef="#br0" timeOffset="30656.513">16815 1982 2857 0 0,'0'0'2436'0'0,"0"0"-603"0"0,0 0-172 0 0,0 0 97 0 0,0 0 46 0 0,0 0-63 0 0,0 0-254 0 0,0 0-291 0 0,0 0-235 0 0,0 0-174 0 0,0 0-116 0 0,0 0-80 0 0,0 0-76 0 0,-1-5-63 0 0,-2-2-419 0 0,3 7 5 0 0,0 1 1 0 0,0-1-1 0 0,0 1 0 0 0,0-1 0 0 0,-1 0 0 0 0,1 0 0 0 0,0 1 0 0 0,0-1 0 0 0,0 0 0 0 0,-1 1 0 0 0,1-1 0 0 0,0 0 0 0 0,0 0 0 0 0,-1 1 0 0 0,1-1 0 0 0,0 0 0 0 0,-1 0 0 0 0,1 0 0 0 0,0 1 0 0 0,-1-1 0 0 0,1 0 1 0 0,0 0-1 0 0,-1 0 0 0 0,1 0 0 0 0,0 0 0 0 0,-1 0 0 0 0,1 0 0 0 0,-1 0 0 0 0,1 0 0 0 0,0 0 0 0 0,-1 0 0 0 0,1 0 0 0 0,0 0 0 0 0,-1 0 0 0 0,1 0 0 0 0,-1 0 0 0 0,1 0 0 0 0,0 0 0 0 0,-1-1 0 0 0,1 1 0 0 0,0 0-38 0 0,-5 24 501 0 0,1 1 0 0 0,1-1 0 0 0,1 1 1 0 0,1 0-1 0 0,2 0 0 0 0,0 4-501 0 0,1 29 598 0 0,-1 29-110 0 0,1-19-206 0 0,-4-1 0 0 0,-2 1 0 0 0,-8 35-282 0 0,-39 140 361 0 0,36-183-275 0 0,16-62-321 0 0,7-24-1354 0 0,-4 2-2461 0 0,-4 2-1886 0 0,0 8-3122 0 0,0 10 2197 0 0</inkml:trace>
  <inkml:trace contextRef="#ctx0" brushRef="#br0" timeOffset="31013.535">16565 2468 8634 0 0,'0'0'2326'0'0,"0"0"-331"0"0,0 0-202 0 0,0 0-33 0 0,0 0-68 0 0,0 0-189 0 0,0 0-231 0 0,0 0-252 0 0,0 0-205 0 0,0 0-161 0 0,0 0-125 0 0,0 0-81 0 0,0 0-66 0 0,2-3-57 0 0,93-35 1246 0 0,80-5-1014 0 0,-131 38-1167 0 0,5 0 1598 0 0,-17 0-3337 0 0,-5-1-3570 0 0,-1-3-5149 0 0,-21 8 2750 0 0</inkml:trace>
  <inkml:trace contextRef="#ctx0" brushRef="#br0" timeOffset="31758.247">17095 2007 8722 0 0,'0'0'1958'0'0,"0"0"-186"0"0,0 0-104 0 0,0 0-31 0 0,0 0-69 0 0,0 0-204 0 0,0 0-245 0 0,0 0-219 0 0,0 0-186 0 0,0 0-141 0 0,0 0-99 0 0,0 0-55 0 0,0 0-39 0 0,-2-6 1904 0 0,15 138-533 0 0,-11 173-843 0 0,-50-18-777 0 0,21-132-52 0 0,49-162-2 0 0,255-251 478 0 0,-242 236-559 0 0,-34 22-4 0 0,-1 0 3 0 0,0 0-35 0 0,2 26 84 0 0,7 153 293 0 0,-11-109-190 0 0,2-69-139 0 0,0 0-14 0 0,0 1-3 0 0,0-1-2 0 0,0-1 15 0 0,0 0 0 0 0,0 0-18 0 0,0 0-13 0 0,0 0 0 0 0,0 0-37 0 0,4-22-4571 0 0,9 2 51 0 0,-5 7-4498 0 0,-5 9-1999 0 0</inkml:trace>
  <inkml:trace contextRef="#ctx0" brushRef="#br0" timeOffset="31990.816">17657 2659 9274 0 0,'0'0'1720'0'0,"0"0"-235"0"0,0 0 35 0 0,0 0 75 0 0,0 0-116 0 0,0 0-209 0 0,0 0-244 0 0,0 0-165 0 0,0 0-103 0 0,0 0-92 0 0,0 0-97 0 0,0 0-118 0 0,-9 22-108 0 0,-26 69-82 0 0,17-12 86 0 0,19-62-902 0 0,-1-16-98 0 0,0-1-415 0 0,1 0-2535 0 0,0 0-3777 0 0,-1 0-2986 0 0</inkml:trace>
  <inkml:trace contextRef="#ctx0" brushRef="#br0" timeOffset="32236.4">17609 2284 17884 0 0,'0'0'888'0'0,"0"0"-384"0"0,0 0-224 0 0,0 0-8 0 0,0 0-72 0 0,0 0-128 0 0,0 0-112 0 0,0 0-112 0 0,0 0-16 0 0,0 0-24 0 0,0 0-232 0 0,0 0-472 0 0,0 0-1025 0 0,0 0-2031 0 0,57 36-7747 0 0</inkml:trace>
  <inkml:trace contextRef="#ctx0" brushRef="#br0" timeOffset="32772.011">18168 2519 5641 0 0,'0'0'2471'0'0,"0"0"-460"0"0,0 0-138 0 0,0 0-39 0 0,0 0-185 0 0,0 0-227 0 0,0 0-256 0 0,0 0-201 0 0,0 0-130 0 0,0 0-102 0 0,0 0-79 0 0,0 0-77 0 0,0 0-46 0 0,-14 0-59 0 0,-44 0-65 0 0,-9 15 782 0 0,52-8-1039 0 0,13-6-148 0 0,1-1 0 0 0,-1 0 1 0 0,1 1-1 0 0,-1-1 0 0 0,1 1 1 0 0,0 0-1 0 0,-1-1 0 0 0,1 1 1 0 0,0 0-1 0 0,0 0 0 0 0,0 0 0 0 0,0 0 1 0 0,0 0-1 0 0,0 0 0 0 0,0 0 1 0 0,0 0-1 0 0,0 0 0 0 0,0 1 1 0 0,0-1-1 0 0,0 0 0 0 0,1 1 0 0 0,-1-1 1 0 0,1 0-1 0 0,-1 1 0 0 0,1-1 1 0 0,0 1-1 0 0,-1-1 0 0 0,1 0 1 0 0,0 1-1 0 0,0-1 0 0 0,0 1 0 0 0,0-1 1 0 0,0 1-1 0 0,0-1 0 0 0,0 1 1 0 0,1-1-1 0 0,-1 1 0 0 0,0-1 0 0 0,1 0 1 0 0,-1 1-1 0 0,1-1 0 0 0,0 1 1 0 0,-1-1-1 0 0,1 0 0 0 0,0 0 1 0 0,0 0-1 0 0,0 1 0 0 0,0-1 0 0 0,0 0 1 0 0,0 0-1 0 0,0 0 0 0 0,0 0 1 0 0,0 0-1 0 0,1 0-2 0 0,106 65 311 0 0,-105-63-255 0 0,-1 1 1 0 0,0-1 0 0 0,0 0 0 0 0,0 1-1 0 0,-1 0 1 0 0,1-1 0 0 0,-1 1 0 0 0,0 0-1 0 0,0 0 1 0 0,0 0 0 0 0,-1-1-1 0 0,1 1 1 0 0,-1 0 0 0 0,0 0 0 0 0,0 0-1 0 0,0 0 1 0 0,-1 0 0 0 0,1 0 0 0 0,-1 0-1 0 0,0 0 1 0 0,0-1 0 0 0,-1 1 0 0 0,1 0-1 0 0,-1-1 1 0 0,1 1 0 0 0,-1-1-1 0 0,0 1 1 0 0,-1-1 0 0 0,1 0 0 0 0,0 0-1 0 0,-1 0 1 0 0,0 0 0 0 0,0 0 0 0 0,0-1-1 0 0,0 1 1 0 0,0-1 0 0 0,-4 2-57 0 0,-29 19 376 0 0,29-17-357 0 0,1-2-1 0 0,-1 1 0 0 0,0-1 0 0 0,0 0 0 0 0,-1 0 1 0 0,1-1-1 0 0,-1 0 0 0 0,1-1 0 0 0,-1 1 0 0 0,0-1 0 0 0,0-1 1 0 0,-6 1-19 0 0,-37-25-1626 0 0,39 8-1541 0 0,0-2-3291 0 0,9 14-1157 0 0,1 2-1228 0 0</inkml:trace>
  <inkml:trace contextRef="#ctx0" brushRef="#br0" timeOffset="93172.261">7922 3782 3185 0 0,'0'0'2390'0'0,"0"0"-123"0"0,0 0 20 0 0,0 0-33 0 0,0 0-114 0 0,0 0-306 0 0,0 0-373 0 0,0 0-236 0 0,0 0-188 0 0,0 0-121 0 0,0 0-62 0 0,-2-5-62 0 0,1 3-627 0 0,1-1 0 0 0,-1 1 0 0 0,-1-1 0 0 0,1 1 0 0 0,0 0 0 0 0,0-1 0 0 0,-1 1 0 0 0,0 0 0 0 0,1 0 0 0 0,-1 0 0 0 0,0 0 0 0 0,0 0 0 0 0,0 1 0 0 0,0-1 0 0 0,0 1 0 0 0,0-1-1 0 0,-1 1 1 0 0,1 0 0 0 0,0 0 0 0 0,-1-1 0 0 0,1 2 0 0 0,-1-1 0 0 0,1 0 0 0 0,-1 0 0 0 0,1 1 0 0 0,-2 0-165 0 0,-13-1 99 0 0,0 1 0 0 0,1 0 1 0 0,-1 2-1 0 0,0 0 0 0 0,1 1 0 0 0,-1 1 1 0 0,1 0-1 0 0,0 1 0 0 0,0 1 0 0 0,1 0 0 0 0,-1 1 1 0 0,1 1-1 0 0,1 0 0 0 0,0 1 0 0 0,0 1 0 0 0,1 0 1 0 0,0 1-1 0 0,-2 2-99 0 0,8-7 34 0 0,-1 0 0 0 0,1 1 0 0 0,1 0 0 0 0,-1 0 0 0 0,1 0 1 0 0,0 1-1 0 0,1 0 0 0 0,0 0 0 0 0,0 1 0 0 0,0-1 0 0 0,1 1 0 0 0,1 0 0 0 0,0 0 1 0 0,0 0-1 0 0,0 1 0 0 0,1-1 0 0 0,1 1 0 0 0,0-1 0 0 0,0 1 0 0 0,0 0 0 0 0,2-1 1 0 0,-1 5-35 0 0,4-6 52 0 0,-1 0 0 0 0,1-1 0 0 0,0 0 0 0 0,0 1 1 0 0,1-1-1 0 0,0-1 0 0 0,1 1 0 0 0,-1-1 1 0 0,1 0-1 0 0,0 0 0 0 0,1-1 0 0 0,-1 1 0 0 0,1-2 1 0 0,0 1-1 0 0,0-1 0 0 0,1 0 0 0 0,-1 0 0 0 0,1-1 1 0 0,0 0-1 0 0,4 1-52 0 0,11 4 129 0 0,0-1 0 0 0,0-1 0 0 0,0-1 0 0 0,1-1 0 0 0,0-2 0 0 0,0 0 0 0 0,0-1 0 0 0,18-2-129 0 0,-32-18-1050 0 0,-11-1-3620 0 0,1 11-1490 0 0,0 5-6102 0 0</inkml:trace>
  <inkml:trace contextRef="#ctx0" brushRef="#br0" timeOffset="93774.401">8246 4047 11186 0 0,'0'0'1726'0'0,"0"0"-318"0"0,0 0-7 0 0,0 0 100 0 0,0 0-4 0 0,0 0-193 0 0,0 0-249 0 0,0 0-183 0 0,0 0-93 0 0,0 0-38 0 0,0 0-34 0 0,0 0-28 0 0,0 0-35 0 0,22 4-52 0 0,69 11-57 0 0,-5-12 1083 0 0,-76-6-1518 0 0,0 0 0 0 0,0 0 1 0 0,-1-1-1 0 0,1 0 0 0 0,-1-1 1 0 0,1 0-1 0 0,-1-1 0 0 0,-1 1 0 0 0,1-2 1 0 0,-1 1-1 0 0,0-1 0 0 0,-1 0 1 0 0,1-1-1 0 0,1-3-100 0 0,-5 6 7 0 0,-1 1-1 0 0,0-1 1 0 0,0 0-1 0 0,0 0 1 0 0,-1 0 0 0 0,1 0-1 0 0,-1 0 1 0 0,-1 0-1 0 0,1 0 1 0 0,-1-1 0 0 0,1 1-1 0 0,-2-1 1 0 0,1 1-1 0 0,-1-1 1 0 0,1 1 0 0 0,-1-1-1 0 0,-1 0 1 0 0,1 1-1 0 0,-1-1 1 0 0,0 0-7 0 0,-3 2-35 0 0,1 1-1 0 0,0-1 0 0 0,-1 1 1 0 0,1 0-1 0 0,-1 0 1 0 0,0 0-1 0 0,0 1 1 0 0,0-1-1 0 0,-1 1 1 0 0,1 0-1 0 0,0 0 1 0 0,-1 0-1 0 0,0 1 1 0 0,1-1-1 0 0,-1 1 1 0 0,0 0-1 0 0,0 1 1 0 0,1-1-1 0 0,-1 1 1 0 0,0 0-1 0 0,0 0 1 0 0,0 1-1 0 0,1-1 1 0 0,-1 1-1 0 0,0 0 0 0 0,-4 2 37 0 0,4-3-17 0 0,-9 3-5 0 0,1 0 0 0 0,-1 1 0 0 0,0 1 0 0 0,1 1 1 0 0,0-1-1 0 0,0 2 0 0 0,1 0 0 0 0,-1 0 0 0 0,2 2 0 0 0,-10 6 21 0 0,9-6 0 0 0,7-6 12 0 0,-1 1 0 0 0,1-1 1 0 0,-1 1-1 0 0,1 1 0 0 0,0-1 1 0 0,1 1-1 0 0,-1 0 0 0 0,1 0 0 0 0,0 0 1 0 0,0 0-1 0 0,1 1 0 0 0,-1 0 1 0 0,1-1-1 0 0,1 1 0 0 0,-1 1 0 0 0,1-1 1 0 0,0 0-1 0 0,0 0 0 0 0,1 1 1 0 0,0-1-1 0 0,0 1 0 0 0,0 0 0 0 0,1-1 1 0 0,0 1-1 0 0,0-1 0 0 0,1 1 1 0 0,0-1-1 0 0,0 1 0 0 0,0-1 0 0 0,1 1 1 0 0,0-1-1 0 0,0 0 0 0 0,1 0 1 0 0,0 0-1 0 0,0 0 0 0 0,0 0 1 0 0,1 0-13 0 0,5 3 42 0 0,1-1 0 0 0,1 0 0 0 0,-1 0 1 0 0,2-1-1 0 0,-1 0 0 0 0,0-1 0 0 0,1 0 1 0 0,0-1-1 0 0,1-1 0 0 0,-1 0 1 0 0,1 0-1 0 0,0-1 0 0 0,0-1 0 0 0,0 0 1 0 0,0-1-1 0 0,0 0 0 0 0,0-1 1 0 0,0-1-1 0 0,0 0 0 0 0,6-1-42 0 0,-11 0-62 0 0,1 0-1 0 0,-1 0 0 0 0,0 0 1 0 0,0-1-1 0 0,0-1 1 0 0,0 1-1 0 0,0-1 1 0 0,-1 0-1 0 0,0-1 1 0 0,0 0-1 0 0,0 0 0 0 0,1-2 63 0 0,21-18-2859 0 0,-3-1-3782 0 0,-20 19-4431 0 0</inkml:trace>
  <inkml:trace contextRef="#ctx0" brushRef="#br0" timeOffset="94308.915">8804 4246 11546 0 0,'0'0'2248'0'0,"0"0"-421"0"0,0 0-103 0 0,0 0-17 0 0,0 0-68 0 0,0 0-201 0 0,0 0-318 0 0,0 0-253 0 0,0 0-128 0 0,0 0-83 0 0,0 0-45 0 0,0 0-31 0 0,12-9-51 0 0,92-85 1009 0 0,50-127-315 0 0,-134 192-1186 0 0,-19 28-60 0 0,-1 1-18 0 0,-10 33-480 0 0,7-26 507 0 0,0 1 1 0 0,0-1 0 0 0,1 1-1 0 0,0 0 1 0 0,1 0-1 0 0,-1 0 1 0 0,2 0 0 0 0,-1 0-1 0 0,1 0 1 0 0,0 0 0 0 0,1 0-1 0 0,0 0 1 0 0,0 0-1 0 0,0 0 1 0 0,1-1 0 0 0,1 1-1 0 0,-1 0 1 0 0,1-1 0 0 0,1 0-1 0 0,-1 1 1 0 0,1-1-1 0 0,0-1 1 0 0,1 1 0 0 0,-1 0-1 0 0,1-1 1 0 0,1 0 0 0 0,-1 0-1 0 0,1-1 1 0 0,0 0-1 0 0,0 0 1 0 0,1 0 0 0 0,0 0-1 0 0,0-1 1 0 0,5 2 13 0 0,-5-4 40 0 0,0 0 0 0 0,0-1 0 0 0,0 0 0 0 0,0 0 0 0 0,0 0 0 0 0,1-1 0 0 0,-1 0 0 0 0,0-1 0 0 0,0 0 0 0 0,1 0 0 0 0,-1 0 0 0 0,0-1 0 0 0,0 0 0 0 0,0 0 0 0 0,-1-1 0 0 0,1 0 0 0 0,0 0 0 0 0,-1-1 0 0 0,0 1 0 0 0,0-1 0 0 0,3-3-40 0 0,1 0 37 0 0,0-1 0 0 0,0-1 0 0 0,-1 0 0 0 0,0 0 0 0 0,0-1 0 0 0,-1 0 0 0 0,0 0 0 0 0,-1-1 0 0 0,0 0 0 0 0,-1 0 0 0 0,0 0 0 0 0,0-3-37 0 0,16-55-2350 0 0,-15 51 196 0 0,0 0-5823 0 0,-7 10-4230 0 0</inkml:trace>
  <inkml:trace contextRef="#ctx0" brushRef="#br0" timeOffset="94805.079">9818 3506 17276 0 0,'0'0'1624'0'0,"0"0"-216"0"0,0 0-31 0 0,0 0-41 0 0,0 0-110 0 0,0 0-213 0 0,0 0-234 0 0,0 0-186 0 0,0 0-125 0 0,0 0-73 0 0,0 0-73 0 0,0 0-40 0 0,0 0-24 0 0,15-5-42 0 0,45-15-16 0 0,-45 15-7 0 0,-15 5-6 0 0,0 0-20 0 0,0 0-6 0 0,-18 118 1311 0 0,3 12-1196 0 0,-3 245-1791 0 0,12-402-2076 0 0,1 17-1061 0 0,-1-1-5035 0 0,3 7-2001 0 0</inkml:trace>
  <inkml:trace contextRef="#ctx0" brushRef="#br0" timeOffset="95043.372">9619 3841 16388 0 0,'0'0'1985'0'0,"0"0"-336"0"0,0 0-181 0 0,0 0-97 0 0,0 0-184 0 0,0 0-264 0 0,0 0-283 0 0,0 0-203 0 0,0 0-89 0 0,0 0-24 0 0,0 0-26 0 0,0 0-29 0 0,0 0-39 0 0,22-6-42 0 0,71-16-7 0 0,34 17 183 0 0,-31 9-776 0 0,-32 7-3409 0 0,-47-9 1600 0 0,-9-2-445 0 0,2 2-3796 0 0,-3 1-4838 0 0</inkml:trace>
  <inkml:trace contextRef="#ctx0" brushRef="#br0" timeOffset="95784.971">10201 3973 8714 0 0,'0'0'3021'0'0,"0"0"-352"0"0,0 0-325 0 0,0 0-359 0 0,0 0-331 0 0,0 0-302 0 0,0 0-290 0 0,0 0-254 0 0,0 0-173 0 0,0 0-114 0 0,0 0-93 0 0,33-10-72 0 0,99-33-57 0 0,-87 21 42 0 0,-43 16-255 0 0,0 5-81 0 0,-1 0 0 0 0,0-1 0 0 0,1 1 0 0 0,-1-1 0 0 0,0 0 0 0 0,0 0 0 0 0,0 1 0 0 0,0-1 0 0 0,0 0 0 0 0,0 0 0 0 0,-1 0 0 0 0,1 0 0 0 0,0 0 0 0 0,-1 0 0 0 0,0 0 0 0 0,1 0 0 0 0,-1 0 0 0 0,0 0 0 0 0,0 0 0 0 0,0 0 0 0 0,0 0 0 0 0,-1 0 0 0 0,1 0 0 0 0,-1 0 0 0 0,1 0 0 0 0,-1 0 0 0 0,1 0 0 0 0,-1 0 0 0 0,0 0 0 0 0,0 1 0 0 0,0-1 0 0 0,0 0 0 0 0,0 0 0 0 0,-1 1 0 0 0,1-1 0 0 0,0 1 0 0 0,-1-1 0 0 0,1 1 0 0 0,-1 0 0 0 0,0-1 0 0 0,1 1 0 0 0,-1 0 0 0 0,0 0 0 0 0,0 0 0 0 0,1 0 0 0 0,-1 1 0 0 0,0-1 0 0 0,-1 0-5 0 0,-10 1-96 0 0,0 1-1 0 0,1 0 1 0 0,-1 1 0 0 0,0 0-1 0 0,1 1 1 0 0,0 1 0 0 0,-1 0-1 0 0,1 0 1 0 0,1 1 0 0 0,-1 1-1 0 0,1 0 1 0 0,0 1 0 0 0,0 0-1 0 0,1 0 1 0 0,0 1 0 0 0,0 0-1 0 0,1 1 1 0 0,0 0 0 0 0,0 1-1 0 0,1 0 1 0 0,-6 9 96 0 0,11-15 0 0 0,-1 0 0 0 0,1 1 0 0 0,1-1 1 0 0,-1 1-1 0 0,0 0 0 0 0,1 0 0 0 0,0 0 0 0 0,0 0 0 0 0,1 0 1 0 0,-1 0-1 0 0,1 0 0 0 0,0 0 0 0 0,1 1 0 0 0,-1-1 0 0 0,1 0 0 0 0,0 1 1 0 0,0-1-1 0 0,1 0 0 0 0,-1 1 0 0 0,1-1 0 0 0,1 0 0 0 0,-1 0 1 0 0,1 1-1 0 0,-1-1 0 0 0,1-1 0 0 0,1 1 0 0 0,-1 0 0 0 0,1 0 1 0 0,0-1-1 0 0,0 1 0 0 0,0-1 0 0 0,1 0 0 0 0,-1 0 0 0 0,1 0 1 0 0,0-1-1 0 0,0 1 0 0 0,0-1 0 0 0,1 0 0 0 0,-1 0 0 0 0,1 0 1 0 0,1-1-1 0 0,12 5 151 0 0,0-1 0 0 0,0-1 1 0 0,1-1-1 0 0,0-1 0 0 0,0-1 1 0 0,0 0-1 0 0,0-1 1 0 0,0-1-1 0 0,0-1 0 0 0,11-2-151 0 0,-24 3 44 0 0,28-5 200 0 0,-1-1 0 0 0,0-2 0 0 0,0-1 0 0 0,-1-2 0 0 0,0-1 1 0 0,-1-1-1 0 0,0-2 0 0 0,-1-1 0 0 0,2-3-244 0 0,12-8 156 0 0,-1-2 1 0 0,-2-1 0 0 0,-1-3 0 0 0,4-6-157 0 0,-34 31 8 0 0,1-1 0 0 0,-2 0 1 0 0,0 0-1 0 0,0-1 1 0 0,0 0-1 0 0,-1-1 1 0 0,-1 0-1 0 0,0 0 1 0 0,0 0-1 0 0,-1-1 1 0 0,-1 0-1 0 0,0 0 1 0 0,0-1-1 0 0,-2 1 1 0 0,1-1-1 0 0,-1 0 1 0 0,-1 0-1 0 0,-1 0 1 0 0,1-9-9 0 0,-3 20-9 0 0,-1 0 0 0 0,1 0 1 0 0,-1 0-1 0 0,1 0 0 0 0,-1 1 1 0 0,0-1-1 0 0,0 0 0 0 0,0 1 1 0 0,0 0-1 0 0,0-1 0 0 0,0 1 1 0 0,0 0-1 0 0,0 0 0 0 0,0 0 0 0 0,0 0 1 0 0,-1 0-1 0 0,1 1 0 0 0,0-1 1 0 0,-1 1-1 0 0,1-1 0 0 0,-1 1 1 0 0,1 0-1 0 0,0 0 0 0 0,-1 0 0 0 0,1 0 1 0 0,-1 0-1 0 0,1 1 0 0 0,0-1 1 0 0,-1 1-1 0 0,0 0 9 0 0,-6-1-35 0 0,-4 2 19 0 0,0 0-1 0 0,0 1 1 0 0,0 0 0 0 0,0 1 0 0 0,1 1 0 0 0,0 0-1 0 0,0 0 1 0 0,0 1 0 0 0,1 1 0 0 0,0 0 0 0 0,0 0-1 0 0,0 1 1 0 0,-8 9 16 0 0,17-15 2 0 0,-1-1 0 0 0,1 1 0 0 0,0 0 0 0 0,-1 0 0 0 0,1 0 0 0 0,0 0 0 0 0,0 1 0 0 0,0-1-1 0 0,1 0 1 0 0,-1 1 0 0 0,1-1 0 0 0,-1 1 0 0 0,1 0 0 0 0,0 0 0 0 0,0-1 0 0 0,0 1 0 0 0,0 0 0 0 0,0 0 0 0 0,1 0 0 0 0,0 0 0 0 0,-1 0-1 0 0,1 0 1 0 0,0 0 0 0 0,0 0 0 0 0,0 0 0 0 0,1 0 0 0 0,-1 0 0 0 0,1-1 0 0 0,0 1 0 0 0,0 0 0 0 0,0 0 0 0 0,0 0 0 0 0,0-1 0 0 0,0 1-1 0 0,1 0 1 0 0,-1-1 0 0 0,1 1 0 0 0,0-1 0 0 0,0 0 0 0 0,0 0 0 0 0,0 1 0 0 0,0-1 0 0 0,0 0 0 0 0,1-1 0 0 0,2 3-2 0 0,228 100 531 0 0,-227-102-501 0 0,0 1 1 0 0,0 0-1 0 0,0 0 1 0 0,0 0-1 0 0,0 1 1 0 0,-1-1-1 0 0,0 1 1 0 0,0 1 0 0 0,0-1-1 0 0,0 1 1 0 0,-1 0-1 0 0,0 0 1 0 0,0 0-1 0 0,0 0 1 0 0,0 1 0 0 0,-1 0-1 0 0,0 0 1 0 0,0 0-1 0 0,-1 0 1 0 0,1 0-1 0 0,-1 0 1 0 0,-1 1-1 0 0,1-1 1 0 0,-1 1-31 0 0,-13 82 662 0 0,5-82-837 0 0,4-7-2963 0 0,-2 0-4500 0 0,5 0-3868 0 0</inkml:trace>
  <inkml:trace contextRef="#ctx0" brushRef="#br0" timeOffset="96990.942">11955 3874 9090 0 0,'0'0'1944'0'0,"0"0"-279"0"0,0 0-188 0 0,0 0-171 0 0,0 0-236 0 0,0 0-257 0 0,0 0-231 0 0,0 0-193 0 0,0 0-124 0 0,0 0-74 0 0,0 0-58 0 0,-22 32-3 0 0,-65 98 16 0 0,71-86 36 0 0,19-40-47 0 0,1-1 1 0 0,0 0-1 0 0,0 0 0 0 0,0 0 1 0 0,1-1-1 0 0,-1 1 1 0 0,0-1-1 0 0,1 0 1 0 0,0 0-1 0 0,-1 0 0 0 0,1-1 1 0 0,0 0-1 0 0,0 0 1 0 0,0 0-1 0 0,0-1 1 0 0,0 1-1 0 0,0-1 0 0 0,0 0 1 0 0,0-1-1 0 0,0 1 1 0 0,0-1-1 0 0,0 0 0 0 0,0 0 1 0 0,0-1-1 0 0,-1 1 1 0 0,1-1-1 0 0,0 0 1 0 0,-1 0-1 0 0,1-1 0 0 0,-1 1 1 0 0,0-1-1 0 0,0 0 1 0 0,0 0-1 0 0,0-1 0 0 0,0 1-135 0 0,3-3 100 0 0,0 0-1 0 0,0 0 0 0 0,0-1 0 0 0,0 0 0 0 0,-1 0 0 0 0,-1 0 0 0 0,1-1 0 0 0,-1 0 0 0 0,0 0 0 0 0,-1 0 0 0 0,0-1 1 0 0,0 1-1 0 0,-1-1 0 0 0,0 0 0 0 0,0 0 0 0 0,-1 0 0 0 0,0 0 0 0 0,-1-1 0 0 0,0 1 0 0 0,-1-4-99 0 0,1 7-41 0 0,-1-1-1 0 0,0 1 0 0 0,0 0 0 0 0,0 0 1 0 0,-1-1-1 0 0,0 1 0 0 0,0 0 1 0 0,-1 0-1 0 0,0 0 0 0 0,0 0 0 0 0,0 0 1 0 0,-1 1-1 0 0,1-1 0 0 0,-2 1 1 0 0,1-1-1 0 0,0 1 0 0 0,-1 0 1 0 0,0 0-1 0 0,0 1 0 0 0,-1-1 0 0 0,1 1 1 0 0,-3-2 41 0 0,4 3-158 0 0,1 0 0 0 0,-1 0 0 0 0,0 0 0 0 0,-1 0 0 0 0,1 1 1 0 0,0-1-1 0 0,-1 1 0 0 0,0 0 0 0 0,1 0 0 0 0,-1 0 0 0 0,0 1 0 0 0,0-1 1 0 0,0 1-1 0 0,0 0 0 0 0,0 0 0 0 0,0 0 0 0 0,0 1 0 0 0,-1-1 1 0 0,1 1-1 0 0,0 0 0 0 0,0 0 0 0 0,0 0 0 0 0,0 1 0 0 0,-1 0 0 0 0,1 0 1 0 0,0 0-1 0 0,0 0 0 0 0,0 0 0 0 0,0 1 0 0 0,1 0 0 0 0,-1-1 0 0 0,0 2 1 0 0,-2 0 157 0 0,6-2 7 0 0,-1-1 1 0 0,0 1 0 0 0,0-1 0 0 0,0 1 0 0 0,1-1 0 0 0,-1 1 0 0 0,0 0-1 0 0,1-1 1 0 0,-1 1 0 0 0,0 0 0 0 0,1-1 0 0 0,-1 1 0 0 0,1 0 0 0 0,-1 0-1 0 0,1 0 1 0 0,0 0 0 0 0,-1-1 0 0 0,1 1 0 0 0,0 0 0 0 0,0 0 0 0 0,-1 0-1 0 0,1 0 1 0 0,0 0 0 0 0,0 0 0 0 0,0 0 0 0 0,0 0 0 0 0,0 0 0 0 0,0 0-1 0 0,0 0 1 0 0,1-1 0 0 0,-1 1 0 0 0,0 0 0 0 0,0 0 0 0 0,1 0 0 0 0,-1 0-1 0 0,1 0 1 0 0,-1 0 0 0 0,0-1 0 0 0,1 1 0 0 0,0 0 0 0 0,-1 0 0 0 0,1-1-1 0 0,-1 1 1 0 0,1 0 0 0 0,0-1 0 0 0,0 1 0 0 0,-1-1 0 0 0,1 1 0 0 0,0-1-1 0 0,0 1 1 0 0,0-1 0 0 0,-1 1 0 0 0,1-1 0 0 0,0 0 0 0 0,0 0 0 0 0,0 1-1 0 0,0-1 1 0 0,0 0 0 0 0,0 0 0 0 0,0 0 0 0 0,0 0 0 0 0,0 0 0 0 0,-1 0-1 0 0,1 0 1 0 0,1 0-8 0 0,15-1 341 0 0,1-1 0 0 0,0 0 0 0 0,0-2 0 0 0,-1 0 0 0 0,0-1 0 0 0,0 0 0 0 0,0-2 0 0 0,0 0 0 0 0,-1 0 1 0 0,0-2-1 0 0,-1 0 0 0 0,0-1 0 0 0,0 0 0 0 0,-1-1 0 0 0,-1-1 0 0 0,0 0 0 0 0,2-4-341 0 0,9-5 129 0 0,0-1-1 0 0,-2-1 1 0 0,-1-1 0 0 0,-1-1 0 0 0,-1 0 0 0 0,-1-2 0 0 0,-1 0 0 0 0,-2-1 0 0 0,0-1 0 0 0,-2 0 0 0 0,-2-1 0 0 0,2-8-129 0 0,-10 31-204 0 0,-5 13 51 0 0,-6 28-23 0 0,-7 110 150 0 0,35 133-78 0 0,49 16 28 0 0,-67-287 75 0 0,25 117-2 0 0,-5 1 0 0 0,-6 1 0 0 0,-5 0-1 0 0,-5 41 4 0 0,-6-162 9 0 0,0-1-1 0 0,0 1 1 0 0,0 0-1 0 0,0-1 1 0 0,0 1-1 0 0,-1 0 1 0 0,0-1-1 0 0,0 1 1 0 0,0-1-1 0 0,0 1 1 0 0,-1-1-1 0 0,1 0 1 0 0,-1 1-1 0 0,0-1 1 0 0,0 0-1 0 0,0 0 1 0 0,0 0-1 0 0,0 0 1 0 0,-1-1-1 0 0,1 1 0 0 0,-1-1 1 0 0,0 1-1 0 0,0-1 1 0 0,0 0-1 0 0,0 0 1 0 0,0 0-1 0 0,0 0 1 0 0,0-1-1 0 0,-1 1 1 0 0,1-1-1 0 0,-1 0 1 0 0,1 0-1 0 0,-1 0 1 0 0,1-1-1 0 0,-1 1 1 0 0,0-1-1 0 0,1 0 1 0 0,-1 0-1 0 0,0 0 1 0 0,1 0-1 0 0,-1 0 0 0 0,0-1 1 0 0,1 0-1 0 0,-1 0 1 0 0,-1-1-9 0 0,-1 0 12 0 0,0-1 1 0 0,1 0-1 0 0,-1 0 1 0 0,1 0-1 0 0,0-1 1 0 0,0 0-1 0 0,0 0 1 0 0,0 0-1 0 0,1 0 1 0 0,0-1-1 0 0,0 0 1 0 0,0 0-1 0 0,0 0 1 0 0,1 0-1 0 0,0-1 1 0 0,0 1-1 0 0,0-1 1 0 0,1 0-1 0 0,0 0 1 0 0,0 1-1 0 0,0-2 1 0 0,1 1-1 0 0,0 0 1 0 0,0 0-1 0 0,1-3-12 0 0,-2-4 15 0 0,2 0 0 0 0,0 1 0 0 0,0-1 0 0 0,2 0 0 0 0,-1 0 0 0 0,1 1-1 0 0,1-1 1 0 0,1 1 0 0 0,-1 0 0 0 0,2 0 0 0 0,0 0 0 0 0,1-1-15 0 0,124-173-321 0 0,-63 100-2383 0 0,-43 56-1656 0 0,-16 20 420 0 0,2-2-8007 0 0</inkml:trace>
  <inkml:trace contextRef="#ctx0" brushRef="#br0" timeOffset="98274.832">13150 4213 10034 0 0,'0'0'2462'0'0,"0"0"-374"0"0,0 0-284 0 0,0 0-215 0 0,0 0-238 0 0,0 0-217 0 0,0 0-182 0 0,0 0-129 0 0,0 0-68 0 0,0 0-73 0 0,0 0-68 0 0,0 0-78 0 0,0 0-80 0 0,7-17-80 0 0,44-103 420 0 0,-33 88-445 0 0,-8 12-266 0 0,0 1 0 0 0,1 1-1 0 0,1 0 1 0 0,0 0 0 0 0,1 1 0 0 0,1 1 0 0 0,1 0-1 0 0,0 1 1 0 0,2 0 0 0 0,-1 1 0 0 0,1 1 0 0 0,18-9-85 0 0,-23 15 2 0 0,-1 1 1 0 0,1 0-1 0 0,0 1 1 0 0,0 1-1 0 0,1 0 1 0 0,-1 0 0 0 0,1 1-1 0 0,0 1 1 0 0,0 0-1 0 0,0 1 1 0 0,0 0-1 0 0,0 1 1 0 0,2 1-3 0 0,-13 1 4 0 0,1 1 0 0 0,-1-1 0 0 0,1 1 0 0 0,-1 0 0 0 0,0 0-1 0 0,0 0 1 0 0,-1 0 0 0 0,1 0 0 0 0,0 0 0 0 0,-1 0 0 0 0,0 1 0 0 0,0-1 0 0 0,0 0 0 0 0,0 1 0 0 0,0-1 0 0 0,-1 1 0 0 0,0-1-1 0 0,1 1 1 0 0,-1-1 0 0 0,-1 1 0 0 0,1-1 0 0 0,0 1 0 0 0,-1-1 0 0 0,0 2-4 0 0,1 2 10 0 0,0 41 2 0 0,-2 0 0 0 0,-3 0 0 0 0,-1 0 0 0 0,-3-1 0 0 0,-9 27-12 0 0,8-28 38 0 0,8-37 126 0 0,7-32-26 0 0,4-10-116 0 0,3 0 0 0 0,1 1 1 0 0,1 1-1 0 0,1 0 0 0 0,2 2 0 0 0,1-1 0 0 0,1 2 0 0 0,2 0-22 0 0,-8 9-10 0 0,0 0 0 0 0,1 1-1 0 0,1 0 1 0 0,1 1 0 0 0,0 1-1 0 0,2 0 1 0 0,-1 1 0 0 0,2 1-1 0 0,0 1 1 0 0,1 1 0 0 0,0 0-1 0 0,16-6 11 0 0,-35 18-2 0 0,0 0 0 0 0,1-1 0 0 0,-1 1 0 0 0,0 0 0 0 0,0 0 0 0 0,0 0 0 0 0,1 0 0 0 0,-1 0 0 0 0,0 0 0 0 0,0 0 0 0 0,1 0 0 0 0,-1 1 0 0 0,0-1 0 0 0,0 0 0 0 0,0 1 0 0 0,1-1 0 0 0,-1 1 0 0 0,0-1 0 0 0,0 1 0 0 0,0 0 0 0 0,0-1 0 0 0,0 1 0 0 0,0 0 0 0 0,0 0 0 0 0,0 0 0 0 0,0 0 0 0 0,-1-1 0 0 0,1 1 0 0 0,0 0 0 0 0,0 1 0 0 0,-1-1 0 0 0,1 0 0 0 0,-1 0 0 0 0,1 0 0 0 0,-1 0 0 0 0,1 0 0 0 0,-1 1 0 0 0,0-1 0 0 0,0 0 0 0 0,1 0 0 0 0,-1 0 0 0 0,0 1 0 0 0,0-1 2 0 0,5 61 45 0 0,-5-59-42 0 0,9 371 117 0 0,-9-373-242 0 0,0-1-68 0 0,0 0-102 0 0,0 0-130 0 0,0 0-179 0 0,0 0-313 0 0,7-14-11251 0 0,-7 13 10325 0 0,3-2-9795 0 0</inkml:trace>
  <inkml:trace contextRef="#ctx0" brushRef="#br0" timeOffset="98730.769">14582 3918 15491 0 0,'0'0'1782'0'0,"0"0"-315"0"0,0 0-25 0 0,0 0-33 0 0,0 0-138 0 0,0 0-268 0 0,0 0-321 0 0,0 0-216 0 0,0 0-114 0 0,0 0-85 0 0,0 0-43 0 0,0 0-33 0 0,0 0-34 0 0,-18-2-14 0 0,-61-7-16 0 0,74 9-112 0 0,0 0 1 0 0,1 0 0 0 0,-1 0 0 0 0,0 0 0 0 0,1 1 0 0 0,-1 0-1 0 0,1 0 1 0 0,-1 0 0 0 0,1 0 0 0 0,-1 1 0 0 0,1 0 0 0 0,0 0-1 0 0,-1 0 1 0 0,1 0 0 0 0,-2 2-16 0 0,-6 4 45 0 0,3-4-38 0 0,-1 0-1 0 0,1 1 1 0 0,0 0-1 0 0,1 0 1 0 0,-1 1-1 0 0,1 1 1 0 0,1-1-1 0 0,-1 1 0 0 0,1 0 1 0 0,0 1-1 0 0,0 0 1 0 0,1 0-1 0 0,0 0 1 0 0,1 1-1 0 0,0 0 1 0 0,0 0-1 0 0,1 0 0 0 0,0 1 1 0 0,1-1-1 0 0,0 1 1 0 0,0 0-1 0 0,1 0 1 0 0,0 0-1 0 0,0 7-6 0 0,4-14 2 0 0,-1-1 0 0 0,0 0 0 0 0,1 1 0 0 0,-1-1 0 0 0,1 0 0 0 0,0 0 0 0 0,0 0 0 0 0,0 0 0 0 0,0 0 0 0 0,0 0 0 0 0,0-1 0 0 0,1 1 0 0 0,-1-1-1 0 0,0 0 1 0 0,1 1 0 0 0,-1-1 0 0 0,1 0 0 0 0,-1 0 0 0 0,1-1 0 0 0,0 1 0 0 0,-1-1 0 0 0,1 1 0 0 0,0-1 0 0 0,0 0 0 0 0,-1 0 0 0 0,1 0 0 0 0,0 0 0 0 0,0 0 0 0 0,-1-1 0 0 0,2 1-2 0 0,13-3 81 0 0,1 0 1 0 0,-1 0 0 0 0,0-2-1 0 0,-1 0 1 0 0,1-1 0 0 0,-1 0-1 0 0,0-2 1 0 0,-1 0 0 0 0,0 0-1 0 0,0-2 1 0 0,-1 0 0 0 0,13-11-82 0 0,10-4 108 0 0,-9 4-47 0 0,-23 16-55 0 0,1 0 1 0 0,0 1 0 0 0,0-1-1 0 0,0 1 1 0 0,0 1-1 0 0,1-1 1 0 0,0 1 0 0 0,-1 0-1 0 0,1 0 1 0 0,0 1-1 0 0,1 0 1 0 0,-1 0 0 0 0,1 1-7 0 0,-7 2-1 0 0,1 0 1 0 0,-1 0 0 0 0,1 1 0 0 0,-1-1-1 0 0,0 0 1 0 0,0 1 0 0 0,0-1 0 0 0,0 1-1 0 0,0-1 1 0 0,0 1 0 0 0,0 0 0 0 0,0-1 0 0 0,-1 1-1 0 0,1 0 1 0 0,-1-1 0 0 0,1 1 0 0 0,-1 0-1 0 0,0 0 1 0 0,1 0 0 0 0,-1-1 0 0 0,0 1-1 0 0,0 0 1 0 0,0 0 0 0 0,-1 0 0 0 0,1 0-1 0 0,0-1 1 0 0,-1 1 0 0 0,0 1 0 0 0,1 5 12 0 0,0-3-19 0 0,-1 1-37 0 0,-1 0 0 0 0,2 0 0 0 0,-1 0 0 0 0,1 0 0 0 0,0-1 0 0 0,0 1 0 0 0,0 0 1 0 0,1 0-1 0 0,0 0 0 0 0,0 0 0 0 0,1 0 0 0 0,-1 0 0 0 0,1-1 0 0 0,0 1 0 0 0,1-1 0 0 0,0 1 0 0 0,0-1 0 0 0,0 0 0 0 0,0 0 0 0 0,1 0 0 0 0,-1-1 0 0 0,1 1 0 0 0,1-1 0 0 0,-1 0 0 0 0,0 0 0 0 0,1 0 0 0 0,0-1 0 0 0,0 1 0 0 0,5 1 44 0 0,39 0-3050 0 0,-20-20-6558 0 0,-24 10 923 0 0</inkml:trace>
  <inkml:trace contextRef="#ctx0" brushRef="#br0" timeOffset="99099.241">15273 3808 15683 0 0,'0'0'2450'0'0,"0"0"-828"0"0,0 0-366 0 0,0 0-190 0 0,0 0-147 0 0,0 0-129 0 0,0 0-181 0 0,0 0-159 0 0,0 0-104 0 0,0 0-86 0 0,0 0-68 0 0,0 0-57 0 0,-27 15-31 0 0,-82 45-24 0 0,74-35 60 0 0,34-23-143 0 0,1-1 0 0 0,0 1 1 0 0,-1 0-1 0 0,1 0 0 0 0,0-1 1 0 0,0 1-1 0 0,0 0 1 0 0,0 0-1 0 0,0-1 0 0 0,0 1 1 0 0,1 0-1 0 0,-1 0 0 0 0,1-1 1 0 0,-1 1-1 0 0,1 0 0 0 0,-1-1 1 0 0,1 1-1 0 0,0 0 1 0 0,0-1-1 0 0,0 1 0 0 0,0-1 1 0 0,0 0-1 0 0,0 1 0 0 0,0-1 1 0 0,1 0-1 0 0,-1 1 0 0 0,0-1 1 0 0,1 0-1 0 0,-1 0 1 0 0,1 0-1 0 0,-1 0 0 0 0,1-1 1 0 0,-1 1-1 0 0,1 0 0 0 0,0-1 1 0 0,-1 1-1 0 0,1-1 1 0 0,0 1-1 0 0,0-1 0 0 0,-1 0 1 0 0,1 0-1 0 0,0 0 0 0 0,0 0 1 0 0,0 0-1 0 0,0 0 3 0 0,10 5 12 0 0,-5-3 24 0 0,0 0 1 0 0,0 0-1 0 0,-1 1 0 0 0,1 0 1 0 0,-1 0-1 0 0,0 1 1 0 0,0-1-1 0 0,0 1 1 0 0,0 1-1 0 0,-1-1 0 0 0,1 1 1 0 0,-1 0-1 0 0,0 0 1 0 0,-1 1-1 0 0,1-1 0 0 0,-1 1 1 0 0,0 0-1 0 0,-1 0 1 0 0,1 0-1 0 0,-1 1 0 0 0,0-1 1 0 0,-1 1-1 0 0,0 0 1 0 0,0 0-1 0 0,0-1 0 0 0,-1 1 1 0 0,0 2-37 0 0,-4-4 73 0 0,0 1-1 0 0,0-1 1 0 0,0 0 0 0 0,-1 0 0 0 0,0 0 0 0 0,0 0 0 0 0,0-1 0 0 0,-1 1 0 0 0,1-1-1 0 0,-1 0 1 0 0,0-1 0 0 0,0 1 0 0 0,-1-1 0 0 0,1 0 0 0 0,-1 0 0 0 0,0-1-1 0 0,1 1 1 0 0,-1-1 0 0 0,-2 0-73 0 0,-4 4 33 0 0,5-3-79 0 0,1-1-1 0 0,-1 1 0 0 0,0-1 0 0 0,0 0 0 0 0,0-1 0 0 0,0 0 0 0 0,0 0 0 0 0,0 0 0 0 0,0-1 1 0 0,0 0-1 0 0,-1 0 0 0 0,1-1 0 0 0,-1 0 47 0 0,-11-22-3325 0 0,18 13-445 0 0,0 0-3390 0 0,1 6-4299 0 0</inkml:trace>
  <inkml:trace contextRef="#ctx0" brushRef="#br0" timeOffset="99544.044">15832 3815 10498 0 0,'0'0'3362'0'0,"0"0"-1184"0"0,0 0-320 0 0,0 0-64 0 0,0 0-231 0 0,0 0-314 0 0,0 0-285 0 0,0 0-239 0 0,0 0-143 0 0,0 0-72 0 0,0 0-101 0 0,0 0-99 0 0,0 0-77 0 0,-8-3-60 0 0,-61-5 245 0 0,57 11-323 0 0,3-1-49 0 0,0-1 0 0 0,1 2 0 0 0,-1-1 0 0 0,1 1 0 0 0,-1 1 0 0 0,1-1 0 0 0,0 2 0 0 0,0-1 0 0 0,1 1 0 0 0,-7 4-46 0 0,14-8-2 0 0,-1 1 1 0 0,1-1-1 0 0,-1 0 0 0 0,1 0 1 0 0,0 0-1 0 0,0 1 1 0 0,-1-1-1 0 0,1 0 1 0 0,0 0-1 0 0,0 1 1 0 0,0-1-1 0 0,0 0 1 0 0,0 0-1 0 0,0 1 1 0 0,1-1-1 0 0,-1 0 1 0 0,0 0-1 0 0,1 1 1 0 0,-1-1-1 0 0,1 0 1 0 0,-1 0-1 0 0,1 0 1 0 0,-1 0-1 0 0,1 0 1 0 0,0 0-1 0 0,0 0 1 0 0,-1 0-1 0 0,1 0 1 0 0,0 0-1 0 0,0 0 1 0 0,0 0-1 0 0,0 0 1 0 0,0-1-1 0 0,0 1 1 0 0,0 0-1 0 0,0-1 1 0 0,1 1-1 0 0,-1-1 1 0 0,0 1-1 0 0,0-1 1 0 0,0 0-1 0 0,1 1 1 0 0,-1-1-1 0 0,0 0 1 0 0,0 0-1 0 0,1 0 1 0 0,0 0 1 0 0,14 9 11 0 0,-8-3 26 0 0,0-1 1 0 0,0 1 0 0 0,-1 0 0 0 0,0 1 0 0 0,0 0 0 0 0,0 0 0 0 0,-1 0 0 0 0,0 1 0 0 0,-1 0 0 0 0,0 0 0 0 0,0 0 0 0 0,0 1 0 0 0,-1-1 0 0 0,-1 1 0 0 0,1 0-1 0 0,-2 1 1 0 0,1-1 0 0 0,0 8-38 0 0,-2-10 55 0 0,0 0 0 0 0,-1 0 0 0 0,0 1 0 0 0,-1-1 0 0 0,0 0 0 0 0,0 0 0 0 0,0 0 0 0 0,-1 0 0 0 0,0 0 0 0 0,0 0 0 0 0,-1 0 0 0 0,0-1 0 0 0,0 1 0 0 0,0-1 0 0 0,-1 0 0 0 0,0 0 0 0 0,0 0 0 0 0,-1 0 0 0 0,0-1 0 0 0,0 1 0 0 0,0-1 0 0 0,0-1 0 0 0,-4 3-55 0 0,2-2-16 0 0,0 0 1 0 0,-1 0 0 0 0,1-1 0 0 0,-1 0-1 0 0,0-1 1 0 0,0 0 0 0 0,-1 0 0 0 0,1-1-1 0 0,-1 0 1 0 0,1 0 0 0 0,-1-1 0 0 0,0 0-1 0 0,1 0 1 0 0,-10-1 15 0 0,-14-19-2271 0 0,17-2-7147 0 0,11 16-2690 0 0</inkml:trace>
  <inkml:trace contextRef="#ctx0" brushRef="#br0" timeOffset="102917.035">16926 4025 8234 0 0,'0'0'2566'0'0,"0"0"-505"0"0,0 0-292 0 0,0 0-34 0 0,0 0-11 0 0,0 0-135 0 0,0 0-325 0 0,0 0-323 0 0,0 0-245 0 0,0 0-155 0 0,0 0-88 0 0,7 23 1038 0 0,-3 13-1071 0 0,-1 0-1 0 0,-2 1 1 0 0,-2-1 0 0 0,-1 1-1 0 0,-2-1 1 0 0,-2 0 0 0 0,-2 7-420 0 0,7-40 5 0 0,2 15-1996 0 0,9-47-932 0 0,-4 1-96 0 0,-2 10-176 0 0,0-1-3366 0 0,-2 0-3757 0 0</inkml:trace>
  <inkml:trace contextRef="#ctx0" brushRef="#br0" timeOffset="103167.181">16924 3605 18740 0 0,'0'0'1464'0'0,"0"0"-255"0"0,0 0-129 0 0,0 0-120 0 0,0 0-112 0 0,0 0-224 0 0,0 0-280 0 0,0 0-272 0 0,0 0-200 0 0,0 0-56 0 0,0 0-56 0 0,0 0-72 0 0,0 0-208 0 0,0 0-416 0 0,22 37-632 0 0,-5-22-1057 0 0,-1-4-2592 0 0,-5 0-7178 0 0</inkml:trace>
  <inkml:trace contextRef="#ctx0" brushRef="#br0" timeOffset="103515.891">17478 3907 5273 0 0,'0'0'4466'0'0,"0"0"-1914"0"0,0 0-732 0 0,0 0-140 0 0,0 0-153 0 0,0 0-182 0 0,0 0-221 0 0,0 0-237 0 0,0 0-211 0 0,0 0-181 0 0,0 0-146 0 0,0 0-110 0 0,-19 6-69 0 0,-61 16-23 0 0,40 4 337 0 0,40-25-469 0 0,0 3 6 0 0,1 0 0 0 0,-1 0-1 0 0,1 0 1 0 0,0 0 0 0 0,1 0 0 0 0,-1 0-1 0 0,1-1 1 0 0,0 1 0 0 0,0-1 0 0 0,0 1-1 0 0,0-1 1 0 0,0 0 0 0 0,1 1 0 0 0,-1-1 0 0 0,1-1-1 0 0,0 1 1 0 0,0 0 0 0 0,0-1 0 0 0,0 1-1 0 0,1-1 1 0 0,-1 0 0 0 0,1 0 0 0 0,-1 0-1 0 0,1-1 1 0 0,0 1 0 0 0,0-1 0 0 0,-1 0 0 0 0,1 0-1 0 0,0 0 1 0 0,0 0 0 0 0,0-1 0 0 0,0 0-21 0 0,16 8 22 0 0,1 0 33 0 0,-15-7-18 0 0,0 0 0 0 0,-1 1 0 0 0,1-1 1 0 0,0 1-1 0 0,-1 1 0 0 0,1-1 0 0 0,-1 1 0 0 0,0-1 1 0 0,0 2-1 0 0,0-1 0 0 0,0 0 0 0 0,-1 1 0 0 0,1 0 1 0 0,-1 0-1 0 0,0 0 0 0 0,0 1 0 0 0,0 0 0 0 0,-1-1 0 0 0,0 1 1 0 0,0 0-1 0 0,0 0 0 0 0,0 1 0 0 0,-1-1 0 0 0,0 1 1 0 0,0-1-1 0 0,0 1 0 0 0,-1 0 0 0 0,0 0 0 0 0,0 0-37 0 0,-1-2 69 0 0,-1-1-1 0 0,0 1 1 0 0,0 0-1 0 0,0 0 1 0 0,0 0-1 0 0,-1-1 1 0 0,0 1-1 0 0,1-1 1 0 0,-1 1-1 0 0,0-1 1 0 0,-1 0-1 0 0,1 0 0 0 0,-1 0 1 0 0,1 0-1 0 0,-1 0 1 0 0,0 0-1 0 0,0-1 1 0 0,0 1-1 0 0,0-1 1 0 0,-1 0-1 0 0,1 0 1 0 0,0 0-1 0 0,-1-1 1 0 0,0 1-1 0 0,-1 0-68 0 0,-98 30 348 0 0,98-30-341 0 0,-118 1-457 0 0,97-25-1186 0 0,21 0-6801 0 0,5 15-398 0 0</inkml:trace>
  <inkml:trace contextRef="#ctx0" brushRef="#br0" timeOffset="104750.942">18929 3926 2505 0 0,'0'0'1787'0'0,"0"0"40"0"0,0 0 140 0 0,0 0 95 0 0,0 0-74 0 0,0 0-193 0 0,0 0-233 0 0,0 0-227 0 0,0 0-188 0 0,0 0-139 0 0,0 0-124 0 0,0 0-101 0 0,0 0-71 0 0,-32 16-61 0 0,-102 50-52 0 0,55-16 379 0 0,66-41-859 0 0,1-1-1 0 0,0 2 0 0 0,0 0 0 0 0,1 0 0 0 0,1 1 1 0 0,0 1-1 0 0,0-1 0 0 0,1 1 0 0 0,0 1 1 0 0,1 0-1 0 0,1 0 0 0 0,0 1 0 0 0,1 0 0 0 0,0 2-118 0 0,4-13 25 0 0,1-1-1 0 0,0 1 1 0 0,0 0-1 0 0,0 0 0 0 0,1-1 1 0 0,-1 1-1 0 0,1 0 1 0 0,0 0-1 0 0,-1 0 1 0 0,1 0-1 0 0,0 0 0 0 0,1-1 1 0 0,-1 1-1 0 0,0 0 1 0 0,1 0-1 0 0,0 0 1 0 0,0-1-1 0 0,-1 1 0 0 0,2 0 1 0 0,-1-1-1 0 0,0 1 1 0 0,0 0-1 0 0,1-1 0 0 0,-1 0 1 0 0,1 1-1 0 0,0-1 1 0 0,0 0-1 0 0,0 0 1 0 0,0 0-1 0 0,0 0 0 0 0,0 0 1 0 0,1-1-1 0 0,-1 1 1 0 0,1-1-1 0 0,-1 1 0 0 0,1-1 1 0 0,-1 0-1 0 0,1 0 1 0 0,0 0-1 0 0,-1 0 1 0 0,1 0-1 0 0,0-1 0 0 0,0 0 1 0 0,0 1-1 0 0,2-1-24 0 0,21-2 115 0 0,1-2 0 0 0,-1 0 0 0 0,-1-2 0 0 0,1-1 0 0 0,-1-1 0 0 0,0-1-1 0 0,-1-1 1 0 0,0-1 0 0 0,0-2 0 0 0,-2 0 0 0 0,1-1 0 0 0,-2-1 0 0 0,0-1 0 0 0,1-2-115 0 0,-10 10 34 0 0,0-1 0 0 0,-1 1 1 0 0,0-2-1 0 0,0 0 1 0 0,-1 0-1 0 0,0-1 0 0 0,-1 0 1 0 0,0 0-1 0 0,0-1 1 0 0,-2-1-1 0 0,1 1 1 0 0,-2-1-1 0 0,0 0 0 0 0,0-1 1 0 0,-1 1-1 0 0,-1-1 1 0 0,0 0-1 0 0,-1-1 0 0 0,-1 1 1 0 0,0-2-35 0 0,-11 21-446 0 0,-24 115 97 0 0,31-114 345 0 0,1-1 0 0 0,0 0-1 0 0,0 1 1 0 0,0-1 0 0 0,0 1 0 0 0,1-1 0 0 0,0 1-1 0 0,0-1 1 0 0,1 1 0 0 0,-1-1 0 0 0,1 1 0 0 0,0-1-1 0 0,1 1 1 0 0,-1-1 0 0 0,1 0 0 0 0,0 0-1 0 0,1 0 1 0 0,-1 0 0 0 0,1 0 0 0 0,0 0 0 0 0,0-1-1 0 0,0 1 1 0 0,1-1 0 0 0,0 0 0 0 0,-1 0 0 0 0,1 0-1 0 0,1-1 1 0 0,-1 1 0 0 0,1-1 0 0 0,-1 0 0 0 0,1 0-1 0 0,0-1 1 0 0,1 1 4 0 0,6 0 32 0 0,-1-1-1 0 0,1-1 1 0 0,0 0-1 0 0,-1-1 0 0 0,1 0 1 0 0,0 0-1 0 0,0-1 1 0 0,-1-1-1 0 0,1 0 1 0 0,-1-1-1 0 0,1 0 1 0 0,-1-1-1 0 0,0 0 1 0 0,0 0-1 0 0,-1-1 0 0 0,1-1 1 0 0,-1 0-1 0 0,0 0 1 0 0,-1-1-1 0 0,3-2-31 0 0,15-13 59 0 0,-1-1-1 0 0,-1-1 0 0 0,0-2 0 0 0,-2 0 1 0 0,-1-1-1 0 0,3-8-58 0 0,14-19 27 0 0,-7 13-13 0 0,-3 0 0 0 0,-1-2 0 0 0,-3-1 1 0 0,-1-1-1 0 0,-2-1 0 0 0,1-9-14 0 0,-11 22 22 0 0,-1-1 0 0 0,-2 0 0 0 0,-2-1 0 0 0,-1 0 0 0 0,-1 0 0 0 0,-1-19-22 0 0,-4 55 2 0 0,0 0 0 0 0,0-1 0 0 0,0 1 0 0 0,-1 0 0 0 0,1 0 0 0 0,0-1 0 0 0,0 1 0 0 0,-1 0 0 0 0,1 0 0 0 0,0-1 0 0 0,-1 1 0 0 0,1 0 0 0 0,0-1 0 0 0,-1 1 0 0 0,1-1 0 0 0,-1 1 0 0 0,1 0 0 0 0,-1-1 0 0 0,0 1 0 0 0,1-1 0 0 0,-1 0 0 0 0,0 1 0 0 0,1-1 0 0 0,-1 1 0 0 0,0-1 0 0 0,1 0 0 0 0,-1 1 1 0 0,0-1-1 0 0,0 0 0 0 0,1 0 0 0 0,-1 0 0 0 0,0 0 0 0 0,0 0 0 0 0,1 0 0 0 0,-1 0 0 0 0,0 0 0 0 0,0 0 0 0 0,1 0 0 0 0,-1 0 0 0 0,0 0 0 0 0,0 0 0 0 0,1 0 0 0 0,-1-1 0 0 0,0 1 0 0 0,0 0 0 0 0,1-1 0 0 0,-1 1 0 0 0,0 0 0 0 0,1-1 0 0 0,-1 1 0 0 0,1-1 0 0 0,-1 1 0 0 0,0-1 0 0 0,1 0 0 0 0,-1 1 0 0 0,1-1 0 0 0,0 1 0 0 0,-1-1 0 0 0,1 0 0 0 0,-1 1 0 0 0,1-1 0 0 0,0 0 0 0 0,-1 0 0 0 0,1 1 0 0 0,0-1-2 0 0,-20 41 21 0 0,3 2 1 0 0,1 0-1 0 0,2 1 0 0 0,2 1 1 0 0,1 0-1 0 0,3 0 0 0 0,2 1 1 0 0,1 0-1 0 0,3 0 0 0 0,1 1-21 0 0,0 289 412 0 0,-22-232-420 0 0,12-87-287 0 0,7-27-1685 0 0,-3-48-4892 0 0,3 31-2209 0 0,2 15-2337 0 0</inkml:trace>
  <inkml:trace contextRef="#ctx0" brushRef="#br0" timeOffset="104998.383">19378 3764 11995 0 0,'0'0'3707'0'0,"0"0"-2159"0"0,0 0-575 0 0,0 0 223 0 0,0 0 96 0 0,0 0-113 0 0,0 0-231 0 0,0 0-217 0 0,0 0-136 0 0,35 3-103 0 0,113 9-89 0 0,176-5-185 0 0,-243-3-2066 0 0,-16 0-6518 0 0,-44-1-3168 0 0</inkml:trace>
  <inkml:trace contextRef="#ctx0" brushRef="#br0" timeOffset="105697.688">21191 3351 14707 0 0,'0'0'1830'0'0,"0"0"-375"0"0,0 0-238 0 0,0 0 42 0 0,0 0 11 0 0,0 0-70 0 0,0 0-148 0 0,0 0-174 0 0,0 0-155 0 0,0 0-134 0 0,0 0-109 0 0,0 0-96 0 0,0 0-62 0 0,1-4-50 0 0,0-7 228 0 0,-1 42 228 0 0,0-9-566 0 0,0 45 228 0 0,1 33 16 0 0,-4 0-1 0 0,-13 74-405 0 0,-21 82 180 0 0,9-108-227 0 0,25-126 128 0 0,1-12-1742 0 0,2-27-895 0 0,0-18-1624 0 0,0 19-1596 0 0,0 5-4845 0 0</inkml:trace>
  <inkml:trace contextRef="#ctx0" brushRef="#br0" timeOffset="105961.805">20819 3841 13099 0 0,'0'0'2238'0'0,"0"0"-671"0"0,0 0-340 0 0,0 0 39 0 0,0 0 8 0 0,0 0-122 0 0,0 0-199 0 0,0 0-171 0 0,0 0-115 0 0,0 0-128 0 0,0 0-51 0 0,36-7-85 0 0,112-20-83 0 0,17 8 261 0 0,-2-10-2548 0 0,-83-12-2561 0 0,-32 6-6494 0 0,-38 27 1983 0 0</inkml:trace>
  <inkml:trace contextRef="#ctx0" brushRef="#br0" timeOffset="106301.108">21659 3395 9698 0 0,'0'0'3285'0'0,"0"0"-567"0"0,0 0-610 0 0,0 0-493 0 0,0 0-365 0 0,0 0-249 0 0,0 0-129 0 0,0 0-102 0 0,0 0-93 0 0,0 0-78 0 0,0 0-103 0 0,0 0-76 0 0,-9 28-51 0 0,-29 90-48 0 0,15-45 16 0 0,8-34-150 0 0,3 0 0 0 0,1 1 1 0 0,1 0-1 0 0,3 1 0 0 0,1 0 0 0 0,1 40-187 0 0,4-76 14 0 0,2-1 0 0 0,-1 0 0 0 0,0 1 0 0 0,1-1-1 0 0,0 0 1 0 0,0 0 0 0 0,0 0 0 0 0,0 0 0 0 0,1 0-1 0 0,0 0 1 0 0,0 0 0 0 0,0 0 0 0 0,0 0 0 0 0,0-1-1 0 0,1 1 1 0 0,-1-1 0 0 0,1 0 0 0 0,0 1 0 0 0,0-1-1 0 0,1-1 1 0 0,-1 1 0 0 0,0 0 0 0 0,1-1 0 0 0,0 0 0 0 0,-1 0-1 0 0,1 0 1 0 0,0 0 0 0 0,0 0 0 0 0,0-1 0 0 0,0 0-1 0 0,1 0 1 0 0,-1 0 0 0 0,0 0 0 0 0,0-1 0 0 0,1 0-1 0 0,-1 1 1 0 0,0-1 0 0 0,0-1 0 0 0,1 1 0 0 0,-1-1 0 0 0,0 0-1 0 0,2 0-13 0 0,182-86 666 0 0,-186 88-663 0 0,0 0 0 0 0,-1 0 0 0 0,1 0-1 0 0,-1 1 1 0 0,1-1 0 0 0,-1 0 0 0 0,1 1 0 0 0,-1-1 0 0 0,0 1 0 0 0,0-1 0 0 0,0 1 0 0 0,0 0 0 0 0,0-1-1 0 0,0 1 1 0 0,0 0 0 0 0,0 0 0 0 0,-1 0 0 0 0,1-1 0 0 0,0 1 0 0 0,-1 0 0 0 0,0 0 0 0 0,0 0 0 0 0,1 0-1 0 0,-1 0 1 0 0,0 0 0 0 0,-1 0 0 0 0,1 0 0 0 0,0 0 0 0 0,0 0 0 0 0,-1 0 0 0 0,1 0 0 0 0,-1-1 0 0 0,0 1-1 0 0,0 1-2 0 0,1 6 26 0 0,-2 124 61 0 0,3-131-163 0 0,0 0 1 0 0,0 0-1 0 0,-1 0 1 0 0,1-1-1 0 0,0 1 1 0 0,1 0 0 0 0,-1-1-1 0 0,0 1 1 0 0,0-1-1 0 0,1 1 1 0 0,-1-1-1 0 0,1 0 1 0 0,-1 1 0 0 0,1-1-1 0 0,0 0 1 0 0,-1 0-1 0 0,1 0 1 0 0,0 0-1 0 0,0-1 1 0 0,0 1 0 0 0,0 0-1 0 0,0-1 1 0 0,0 1-1 0 0,0-1 1 0 0,0 0-1 0 0,0 1 1 0 0,0-1 0 0 0,0 0-1 0 0,0 0 1 0 0,0-1-1 0 0,0 1 1 0 0,-1 0-1 0 0,1-1 1 0 0,0 1 0 0 0,0-1-1 0 0,0 1 1 0 0,0-1-1 0 0,0 0 1 0 0,0 0-1 0 0,-1 0 1 0 0,1 0 0 0 0,0 0-1 0 0,-1 0 1 0 0,1 0-1 0 0,-1-1 1 0 0,1 1-1 0 0,-1-1 1 0 0,0 1 0 0 0,1-1-1 0 0,-1 1 1 0 0,0-1-1 0 0,1-1 76 0 0,16-21-3624 0 0,1-2-7109 0 0,-14 18-103 0 0</inkml:trace>
  <inkml:trace contextRef="#ctx0" brushRef="#br0" timeOffset="106646.679">22075 3955 8098 0 0,'0'0'1665'0'0,"0"0"-362"0"0,0 0-17 0 0,0 0 56 0 0,0 0-51 0 0,0 0-78 0 0,0 0-106 0 0,0 0-61 0 0,0 0 2 0 0,0 0 19 0 0,0 0 21 0 0,0 0-17 0 0,0 0-63 0 0,30 9-81 0 0,95 24-119 0 0,-59-30 234 0 0,-56-7-820 0 0,8-1-29 0 0,-1-1 0 0 0,0-1 0 0 0,-1 0-1 0 0,1-1 1 0 0,-2 0 0 0 0,1-1 0 0 0,-1-1-1 0 0,-1-1 1 0 0,1 0 0 0 0,-2-1 0 0 0,10-10-193 0 0,-20 20 7 0 0,-1 0 1 0 0,1-1 0 0 0,0 1-1 0 0,-1-1 1 0 0,0 0 0 0 0,1 0-1 0 0,-1 0 1 0 0,0 0 0 0 0,0 0-1 0 0,-1 0 1 0 0,1-1 0 0 0,-1 1-1 0 0,1 0 1 0 0,-1-1 0 0 0,0 1-1 0 0,-1-1 1 0 0,1 0 0 0 0,-1 1-1 0 0,1-1 1 0 0,-1 1 0 0 0,0-1-1 0 0,0 0 1 0 0,0 1 0 0 0,-1-1-1 0 0,0 0 1 0 0,1 1 0 0 0,-1-1-1 0 0,0 1 1 0 0,-1-1 0 0 0,1 1-1 0 0,-1 0 1 0 0,1-1 0 0 0,-1 1-1 0 0,0 0 1 0 0,0 0 0 0 0,0 0-1 0 0,-1 0 1 0 0,1 1 0 0 0,-1-1-1 0 0,1 1 1 0 0,-1-1 0 0 0,0 1-1 0 0,-1-1-7 0 0,-5 0-24 0 0,-1 0-1 0 0,1 1 0 0 0,0 0 0 0 0,-1 0 1 0 0,1 1-1 0 0,-1 1 0 0 0,1-1 1 0 0,-1 1-1 0 0,1 1 0 0 0,-1 0 1 0 0,1 0-1 0 0,0 1 0 0 0,-1 0 0 0 0,1 1 1 0 0,0 0-1 0 0,0 0 0 0 0,0 1 1 0 0,1 0-1 0 0,-1 1 0 0 0,1 0 1 0 0,0 0-1 0 0,0 0 0 0 0,1 1 0 0 0,0 0 1 0 0,0 1-1 0 0,0 0 0 0 0,1 0 1 0 0,0 0-1 0 0,-3 5 25 0 0,2-3-2 0 0,0-1 0 0 0,1 1 0 0 0,1 1-1 0 0,-1-1 1 0 0,1 1 0 0 0,1 0 0 0 0,0 0 0 0 0,0 0 0 0 0,1 0 0 0 0,0 1 0 0 0,1-1-1 0 0,0 1 1 0 0,1 0 0 0 0,0 0 0 0 0,1 0 0 0 0,0-1 0 0 0,0 1 0 0 0,2 0-1 0 0,-1 0 1 0 0,1-1 0 0 0,0 1 0 0 0,1-1 0 0 0,1 1 0 0 0,0-1 0 0 0,4 10 2 0 0,5-4-75 0 0,0-1 1 0 0,0 1-1 0 0,1-2 1 0 0,1 0-1 0 0,0-1 1 0 0,1-1-1 0 0,1 0 1 0 0,0-1-1 0 0,0 0 1 0 0,1-2-1 0 0,0 0 1 0 0,1-1-1 0 0,0-1 0 0 0,0-1 1 0 0,1-1-1 0 0,0 0 1 0 0,0-1-1 0 0,0-1 1 0 0,0-2-1 0 0,0 1 1 0 0,0-2-1 0 0,0-1 1 0 0,1-1-1 0 0,10-2 75 0 0,5-2-2669 0 0,-13-1-3400 0 0,-5-1-6356 0 0</inkml:trace>
  <inkml:trace contextRef="#ctx0" brushRef="#br0" timeOffset="108430.589">8507 5004 8042 0 0,'0'0'1951'0'0,"0"0"-224"0"0,0 0-139 0 0,0 0 47 0 0,0 0 2 0 0,0 0-178 0 0,0 0-306 0 0,0 0-326 0 0,0 0-214 0 0,0 0-116 0 0,0 0-33 0 0,12-11 12 0 0,35-35 2 0 0,21 8 944 0 0,-59 34-1222 0 0,0 0 0 0 0,0 0 0 0 0,0 1 0 0 0,0 0 0 0 0,0 1 0 0 0,1 0 0 0 0,-1 0 0 0 0,1 1 0 0 0,0 0-1 0 0,-1 1 1 0 0,1 0 0 0 0,7 1-200 0 0,-10 4 76 0 0,-1 0-1 0 0,0 0 1 0 0,1 0-1 0 0,-2 1 1 0 0,1 0-1 0 0,-1 0 1 0 0,0 0 0 0 0,0 1-1 0 0,0-1 1 0 0,-1 1-1 0 0,0 1 1 0 0,-1-1-1 0 0,1 0 1 0 0,-1 1-1 0 0,-1 0 1 0 0,1 0-1 0 0,-2 0 1 0 0,1 0-1 0 0,-1 1-75 0 0,6 19 71 0 0,-1 0-1 0 0,-1 0 0 0 0,-2 1 1 0 0,-1-1-1 0 0,-1 1 0 0 0,-2-1 1 0 0,0 1-1 0 0,-2-1 0 0 0,-1 1 1 0 0,-2-1-1 0 0,0 0 0 0 0,-2-1 1 0 0,-1 0-1 0 0,-1 0 0 0 0,-2-1 1 0 0,-11 20-71 0 0,-25 24 152 0 0,47-108 200 0 0,11 10-349 0 0,1 1 0 0 0,1 0 1 0 0,1 0-1 0 0,1 2 0 0 0,2-1 0 0 0,14-16-3 0 0,-4 3-30 0 0,-2-2 13 0 0,2 1 0 0 0,2 1 0 0 0,2 2 0 0 0,1 1 0 0 0,2 1-1 0 0,1 2 1 0 0,25-19 17 0 0,-52 48-3 0 0,-1-1 0 0 0,1 1 0 0 0,-1 0 0 0 0,1 1-1 0 0,0-1 1 0 0,0 2 0 0 0,1-1 0 0 0,-1 1 0 0 0,1 0 0 0 0,-1 0 0 0 0,8 0 3 0 0,-12 4 8 0 0,-1 1 0 0 0,1 0 0 0 0,0 0 1 0 0,-1 0-1 0 0,1 0 0 0 0,-1 0 0 0 0,0 0 0 0 0,0 1 1 0 0,0-1-1 0 0,-1 1 0 0 0,1-1 0 0 0,-1 1 1 0 0,0 0-1 0 0,0-1 0 0 0,0 1 0 0 0,0 0 1 0 0,0 4-9 0 0,6 46 110 0 0,-1 1-1 0 0,-3 0 1 0 0,-3 1 0 0 0,-2 6-110 0 0,0 29 71 0 0,-16 9 16 0 0,18-100-70 0 0,0 0 3 0 0,0 0 16 0 0,0 0-1 0 0,3-19-45 0 0,0 0 1 0 0,2-1-1 0 0,0 2 1 0 0,2-1-1 0 0,0 0 0 0 0,0 1 1 0 0,2 1-1 0 0,0-1 0 0 0,2 1 1 0 0,-1 1-1 0 0,11-11 10 0 0,-16 19 1 0 0,18-26-22 0 0,0 1 0 0 0,3 1 0 0 0,1 1 1 0 0,1 1-1 0 0,1 2 0 0 0,1 1 0 0 0,28-18 21 0 0,22 7-142 0 0,-74 64 111 0 0,-8-3 63 0 0,-1-1 1 0 0,-1 1-1 0 0,-1-1 0 0 0,-1 0 1 0 0,-1-1-1 0 0,-1 1 0 0 0,-10 18-32 0 0,-7 21 35 0 0,17-40-11 0 0,2 0 0 0 0,0 0 0 0 0,1 0 0 0 0,1 0 0 0 0,1 1 0 0 0,1 0 0 0 0,0 14-24 0 0,3-35-31 0 0,-1 1 1 0 0,0-1-1 0 0,0 0 0 0 0,1 1 0 0 0,-1-1 0 0 0,1 0 0 0 0,-1 0 0 0 0,1 0 0 0 0,0 1 0 0 0,-1-1 0 0 0,1 0 0 0 0,0 0 0 0 0,0 0 0 0 0,0 0 0 0 0,-1 0 0 0 0,1 0 0 0 0,0-1 0 0 0,1 1 0 0 0,-1 0 1 0 0,0 0-1 0 0,0-1 0 0 0,0 1 0 0 0,0 0 0 0 0,0-1 0 0 0,1 1 0 0 0,-1-1 0 0 0,0 0 0 0 0,1 1 0 0 0,-1-1 0 0 0,0 0 0 0 0,0 0 0 0 0,1 0 0 0 0,-1 0 0 0 0,0 0 0 0 0,1 0 0 0 0,-1 0 0 0 0,0 0 0 0 0,1-1 1 0 0,-1 1 30 0 0,11-13-4741 0 0,-7 8-2085 0 0,-4 4-3958 0 0</inkml:trace>
  <inkml:trace contextRef="#ctx0" brushRef="#br0" timeOffset="108664.988">10070 5211 21957 0 0,'0'0'1149'0'0,"0"0"-435"0"0,0 0-103 0 0,0 0 186 0 0,0 0 155 0 0,0 0-46 0 0,0 0-203 0 0,0 0-213 0 0,0 0-206 0 0,5 31-117 0 0,15 101-46 0 0,-12 24-617 0 0,-7-136-1359 0 0,-1-14-1629 0 0,0-5-1807 0 0,0-1-6577 0 0</inkml:trace>
  <inkml:trace contextRef="#ctx0" brushRef="#br0" timeOffset="108835.028">10133 4850 15043 0 0,'0'0'1361'0'0,"0"0"-585"0"0,0 0-352 0 0,0 0-160 0 0,0 0-208 0 0,0 0-208 0 0,0 0-120 0 0,0 0-136 0 0,0 0-144 0 0,0 0-465 0 0,0 0-1183 0 0,0 0-1497 0 0,0 0-5929 0 0</inkml:trace>
  <inkml:trace contextRef="#ctx0" brushRef="#br0" timeOffset="109234.975">10492 5130 7538 0 0,'0'0'4558'0'0,"0"0"-2019"0"0,0 0-588 0 0,0 0-44 0 0,0 0-230 0 0,0 0-320 0 0,0 0-397 0 0,0 0-367 0 0,0 0-164 0 0,0 0-58 0 0,0 0-39 0 0,0 0-53 0 0,-22 21-67 0 0,-67 69-78 0 0,31-10 30 0 0,49-61-138 0 0,6-14-27 0 0,0-1 1 0 0,0 1 0 0 0,1 0-1 0 0,0 0 1 0 0,0 0 0 0 0,0 0-1 0 0,1 0 1 0 0,0 0 0 0 0,0 0 0 0 0,0 1-1 0 0,0-1 1 0 0,1 0 0 0 0,0 1-1 0 0,0-1 1 0 0,0 0 0 0 0,1 1-1 0 0,0-1 1 0 0,0 0 0 0 0,0 1-1 0 0,1-1 1 0 0,-1 0 0 0 0,1 0-1 0 0,1 0 1 0 0,-1-1 0 0 0,1 1-1 0 0,-1 0 1 0 0,1-1 0 0 0,1 0 0 0 0,-1 1-1 0 0,1-1 1 0 0,-1-1 0 0 0,1 1-1 0 0,0 0 1 0 0,0-1 0 0 0,1 0-1 0 0,-1 0 1 0 0,1 0 0 0 0,0 0 0 0 0,4-1 77 0 0,-1 0-1 0 0,1 0 1 0 0,-1-1 0 0 0,1 0 0 0 0,0 0 0 0 0,-1-1-1 0 0,1 0 1 0 0,0-1 0 0 0,0 1 0 0 0,-1-2 0 0 0,1 1 0 0 0,-1-2-1 0 0,1 1 1 0 0,-1-1 0 0 0,0 0 0 0 0,0 0 0 0 0,0-1 0 0 0,-1 0-1 0 0,1-1 1 0 0,-1 0 0 0 0,3-2-77 0 0,12-10 344 0 0,0-1 0 0 0,-1-1 0 0 0,-1-2 0 0 0,0 1-1 0 0,15-24-343 0 0,-11 7 156 0 0,-1-1 0 0 0,-3-1-1 0 0,0-1 1 0 0,-3-1-1 0 0,-2 0 1 0 0,10-40-156 0 0,-19 63-39 0 0,-2 1 1 0 0,0-1-1 0 0,-1 0 1 0 0,0 0-1 0 0,-2 0 0 0 0,0 0 1 0 0,-1 0-1 0 0,-1-1 39 0 0,1 12-23 0 0,-1 1-1 0 0,0-1 1 0 0,0 0 0 0 0,-1 1-1 0 0,1-1 1 0 0,-1 1-1 0 0,-1 0 1 0 0,1 0 0 0 0,-1-1-1 0 0,0 2 1 0 0,-1-1-1 0 0,0 0 1 0 0,1 1 0 0 0,-2-1-1 0 0,1 1 1 0 0,-1 0-1 0 0,1 1 1 0 0,-1-1 0 0 0,-1 1-1 0 0,1 0 1 0 0,0 0-1 0 0,-1 0 1 0 0,-1 1 23 0 0,1 0-23 0 0,-1 1 0 0 0,0 0 0 0 0,0 0 0 0 0,0 0 0 0 0,0 1 0 0 0,0 0 0 0 0,0 0 0 0 0,0 1 0 0 0,0 0 0 0 0,-1 0 0 0 0,1 1 0 0 0,0 0 0 0 0,0 0 0 0 0,0 1 0 0 0,0 0 0 0 0,0 0 0 0 0,1 0 1 0 0,-1 1-1 0 0,1 0 0 0 0,-1 1 0 0 0,1-1 0 0 0,0 1 0 0 0,0 0 0 0 0,0 1 0 0 0,1-1 0 0 0,0 1 0 0 0,-2 2 23 0 0,-2 1-1 0 0,1 0 0 0 0,0 1 0 0 0,1-1 0 0 0,0 1 0 0 0,1 1 0 0 0,-1 0 0 0 0,2 0 0 0 0,-1 0 0 0 0,2 0 0 0 0,-1 1 1 0 0,1 0-1 0 0,1 0 0 0 0,0 0 0 0 0,0 0 0 0 0,1 0 0 0 0,1 1 0 0 0,0-1 1 0 0,0 5 39 0 0,2 0 0 0 0,0 0 0 0 0,0-1 0 0 0,2 1 0 0 0,-1 0 0 0 0,2-1 0 0 0,0 0 0 0 0,1 0 0 0 0,1 0 0 0 0,0 0 0 0 0,9 13-39 0 0,-6-14 33 0 0,0 1-1 0 0,1-1 0 0 0,1-1 1 0 0,1 0-1 0 0,0-1 0 0 0,0 0 0 0 0,1-1 1 0 0,0 0-1 0 0,14 8-32 0 0,-4-4-684 0 0,78 48 1059 0 0,-64-51-4081 0 0,2-7-4543 0 0,-29-5-3852 0 0</inkml:trace>
  <inkml:trace contextRef="#ctx0" brushRef="#br0" timeOffset="109446.348">11107 5281 20148 0 0,'0'0'1543'0'0,"0"0"-610"0"0,0 0-135 0 0,0 0 32 0 0,0 0-42 0 0,0 0-81 0 0,34-2-111 0 0,105-3-135 0 0,42 4 108 0 0,-136 3-1693 0 0,-24-1-1317 0 0,0 0-3661 0 0,-11-1-5747 0 0</inkml:trace>
  <inkml:trace contextRef="#ctx0" brushRef="#br0" timeOffset="110434.929">11924 5170 13091 0 0,'0'0'2319'0'0,"0"0"-960"0"0,0 0-570 0 0,0 0-22 0 0,0 0 128 0 0,0 0 73 0 0,0 0-86 0 0,0 0-197 0 0,0 0-158 0 0,0 0-104 0 0,8 35-34 0 0,22 110-6 0 0,-9-5 564 0 0,-20-122-838 0 0,1-1-28 0 0,0 1 0 0 0,-1-1 0 0 0,-1 1-1 0 0,-1-1 1 0 0,0 1 0 0 0,-1-1 0 0 0,-1 0 0 0 0,-1 0-1 0 0,-1 0 1 0 0,0 0 0 0 0,-1 0 0 0 0,-5 8-81 0 0,10-22 56 0 0,0-1 0 0 0,0 0 0 0 0,-1 1 0 0 0,1-1 0 0 0,-1 0 0 0 0,0 0 0 0 0,0 0 0 0 0,0 0 0 0 0,0 0 0 0 0,0 0 0 0 0,0-1 0 0 0,0 1 0 0 0,-1-1 0 0 0,1 1 0 0 0,0-1 1 0 0,-1 0-1 0 0,1 0 0 0 0,-1 0 0 0 0,0 0 0 0 0,1-1 0 0 0,-1 1 0 0 0,1-1 0 0 0,-1 1 0 0 0,0-1 0 0 0,0 0 0 0 0,1 0 0 0 0,-1 0 0 0 0,0 0 0 0 0,1-1 0 0 0,-1 1 0 0 0,0-1 0 0 0,1 0 0 0 0,-1 0 0 0 0,0 1 0 0 0,1-2 0 0 0,-1 1 0 0 0,1 0 1 0 0,0 0-1 0 0,-1-1 0 0 0,0-1-56 0 0,0-2 32 0 0,0-1 1 0 0,1 0 0 0 0,0 0-1 0 0,0 0 1 0 0,1-1 0 0 0,0 1 0 0 0,0 0-1 0 0,0-1 1 0 0,1 1 0 0 0,0 0 0 0 0,0-1-1 0 0,0 1 1 0 0,1-1 0 0 0,0 1-1 0 0,1 0 1 0 0,-1 0 0 0 0,1-1 0 0 0,0 1-1 0 0,0 0 1 0 0,1 1 0 0 0,0-1 0 0 0,0 0-1 0 0,0 1 1 0 0,1 0 0 0 0,0-1-1 0 0,1 0-32 0 0,20-32 10 0 0,2 1-1 0 0,1 1 0 0 0,1 1 0 0 0,3 2 0 0 0,0 1 0 0 0,2 2 0 0 0,2 1 0 0 0,0 1 0 0 0,2 3 0 0 0,1 1 0 0 0,3 0-9 0 0,-22 13 2 0 0,11-8 17 0 0,0 2 0 0 0,1 1 0 0 0,0 2 0 0 0,2 1 0 0 0,-1 2 0 0 0,1 1 0 0 0,1 1 0 0 0,8 1-19 0 0,-41 7 8 0 0,-1 1 0 0 0,1 0 0 0 0,0 0 0 0 0,0 0 0 0 0,0 0 0 0 0,-1 0 0 0 0,1 0 0 0 0,0 0 0 0 0,0 1 0 0 0,-1-1 0 0 0,1 0 0 0 0,0 1 1 0 0,0 0-1 0 0,-1-1 0 0 0,1 1 0 0 0,-1 0 0 0 0,1 0 0 0 0,0 0 0 0 0,-1 0 0 0 0,0 0 0 0 0,1 0 0 0 0,-1 1 0 0 0,0-1 0 0 0,1 0 0 0 0,-1 1 0 0 0,0-1 0 0 0,0 1 0 0 0,0-1 0 0 0,0 1 0 0 0,-1-1 1 0 0,1 1-1 0 0,0 0 0 0 0,-1-1 0 0 0,1 1 0 0 0,-1 0 0 0 0,1-1 0 0 0,-1 1 0 0 0,0 0 0 0 0,0 0 0 0 0,0 0 0 0 0,0-1 0 0 0,0 1 0 0 0,0 0 0 0 0,0 0 0 0 0,-1 0 0 0 0,1-1 0 0 0,0 1 0 0 0,-1 0 1 0 0,0-1-1 0 0,1 1 0 0 0,-1 0-8 0 0,-5 13 48 0 0,-1 0 1 0 0,0-1-1 0 0,0 0 1 0 0,-1 0 0 0 0,-1 0-1 0 0,-1-2 1 0 0,0 1-1 0 0,0-1 1 0 0,-10 9-49 0 0,6-5 33 0 0,-7 7 14 0 0,-1 0 0 0 0,-1-2 0 0 0,-1 0 0 0 0,-1-2 0 0 0,0 0-1 0 0,-1-2 1 0 0,-1-1 0 0 0,-8 2-47 0 0,21-12-58 0 0,1 0 0 0 0,-1-2-1 0 0,0 1 1 0 0,-1-2 0 0 0,1 0 0 0 0,-1-1-1 0 0,0 0 1 0 0,1-1 0 0 0,-1-1 0 0 0,0 0 0 0 0,0-1-1 0 0,-4-1 59 0 0,16 1-80 0 0,-1 1 0 0 0,0-1 0 0 0,1 0 0 0 0,0-1 0 0 0,-1 1 0 0 0,1-1 0 0 0,0 1 0 0 0,0-1 0 0 0,-1 0 0 0 0,2 0 0 0 0,-1 0 0 0 0,0-1 0 0 0,0 1 1 0 0,1-1-1 0 0,-1 0 0 0 0,1 1 0 0 0,0-1 0 0 0,-1 0 0 0 0,1-1 80 0 0,0 0-267 0 0,1 0 0 0 0,-1 1 0 0 0,1-1 0 0 0,0 0 0 0 0,0 0 0 0 0,0 0 0 0 0,0 0 0 0 0,1 0 0 0 0,0 0 1 0 0,0 0-1 0 0,0 0 0 0 0,0 0 0 0 0,1 0 0 0 0,-1-1 0 0 0,1 2 0 0 0,0-1 0 0 0,0 0 0 0 0,1 0 0 0 0,-1 0 0 0 0,1 0 0 0 0,0 1 1 0 0,0-1-1 0 0,0 1 0 0 0,0-1 0 0 0,3-2 267 0 0,13-16-2623 0 0,-6 8-2157 0 0,-2 3-6142 0 0</inkml:trace>
  <inkml:trace contextRef="#ctx0" brushRef="#br0" timeOffset="110800.944">13077 5093 9426 0 0,'0'0'3154'0'0,"0"0"-1102"0"0,0 0-467 0 0,0 0-78 0 0,0 0-86 0 0,0 0-122 0 0,0 0-174 0 0,0 0-165 0 0,-35 21-125 0 0,-109 69-113 0 0,81-35 169 0 0,56-41-695 0 0,0-6-131 0 0,1 0 1 0 0,0 1-1 0 0,1 0 0 0 0,0 0 0 0 0,0 0 0 0 0,0 1 0 0 0,2-1 0 0 0,-1 1 0 0 0,1 0 0 0 0,0 0 1 0 0,1 0-1 0 0,1 1 0 0 0,-1-1 0 0 0,2 1 0 0 0,-1-1 0 0 0,1 1 0 0 0,1 1-65 0 0,1-8 9 0 0,-1-1 0 0 0,1 1-1 0 0,0 0 1 0 0,0-1 0 0 0,1 1 0 0 0,-1-1-1 0 0,1 1 1 0 0,0-1 0 0 0,0 0-1 0 0,0 0 1 0 0,0-1 0 0 0,0 1 0 0 0,1 0-1 0 0,-1-1 1 0 0,1 0 0 0 0,0 0-1 0 0,-1 0 1 0 0,1 0 0 0 0,0-1 0 0 0,0 0-1 0 0,0 1 1 0 0,0-2 0 0 0,1 1-1 0 0,-1 0 1 0 0,3 0-9 0 0,108-9 456 0 0,-94 1-342 0 0,1-1 0 0 0,-1 0 0 0 0,0-2 0 0 0,-1 0 0 0 0,0-2 0 0 0,-1 0 0 0 0,0-1-1 0 0,-1-1 1 0 0,0 0 0 0 0,-1-2 0 0 0,6-7-114 0 0,-17 16 29 0 0,-1-1 0 0 0,1 0 0 0 0,-1-1 1 0 0,0 1-1 0 0,-1-1 0 0 0,0 0 0 0 0,-1 0 0 0 0,0-1 0 0 0,0 1 0 0 0,-1-1 0 0 0,0 1 0 0 0,-1-1 0 0 0,0 0 0 0 0,0 1 0 0 0,-1-1 0 0 0,0 0 0 0 0,-1 0 0 0 0,0-2-29 0 0,-1 6-25 0 0,1 0-1 0 0,-1 1 1 0 0,-1-1-1 0 0,1 1 1 0 0,-1-1-1 0 0,0 1 1 0 0,0 0-1 0 0,0 0 1 0 0,-1 0-1 0 0,0 0 1 0 0,0 1-1 0 0,0 0 1 0 0,0-1 0 0 0,-1 1-1 0 0,1 1 1 0 0,-1-1-1 0 0,0 1 1 0 0,0 0-1 0 0,-1 0 1 0 0,1 0-1 0 0,-1 1 1 0 0,1 0-1 0 0,-1 0 1 0 0,-2 0 25 0 0,2 0-261 0 0,0 0 0 0 0,0 1 0 0 0,0-1 0 0 0,0 1 1 0 0,0 1-1 0 0,0-1 0 0 0,-1 1 0 0 0,1 1 0 0 0,0-1 1 0 0,0 1-1 0 0,0 0 0 0 0,-1 0 0 0 0,1 1 0 0 0,0-1 0 0 0,0 2 261 0 0,-16 7-2680 0 0,8-3-2915 0 0,2 1-6167 0 0</inkml:trace>
  <inkml:trace contextRef="#ctx0" brushRef="#br0" timeOffset="111047.941">13633 5229 19100 0 0,'0'0'620'0'0,"0"0"-169"0"0,0 0 140 0 0,0 0 197 0 0,0 0 56 0 0,0 0-117 0 0,0 0-264 0 0,0 0-215 0 0,0 0-103 0 0,0 0-65 0 0,-18 33-39 0 0,-54 100-75 0 0,45-67-793 0 0,28-55 208 0 0,-1 7-2016 0 0,0-10-5984 0 0,0-5-2745 0 0</inkml:trace>
  <inkml:trace contextRef="#ctx0" brushRef="#br0" timeOffset="111215.178">13631 4861 16163 0 0,'0'0'2729'0'0,"0"0"-1265"0"0,0 0-287 0 0,0 0-121 0 0,0 0-240 0 0,0 0-248 0 0,0 0-272 0 0,0 0-200 0 0,0 0-224 0 0,0 0-80 0 0,0 0-40 0 0,0 0-104 0 0,0 0-160 0 0,0 0-480 0 0,-17-41-721 0 0,28 71-1479 0 0,-5-8-2986 0 0,-4-4-4664 0 0</inkml:trace>
  <inkml:trace contextRef="#ctx0" brushRef="#br0" timeOffset="111585.672">13826 5524 15715 0 0,'0'0'1506'0'0,"0"0"-72"0"0,0 0 42 0 0,0 0-53 0 0,0 0-188 0 0,0 0-228 0 0,0 0-200 0 0,0 0-147 0 0,0 0-77 0 0,18-32-123 0 0,55-97-120 0 0,-19 24 256 0 0,-2-4-183 0 0,-50 109-428 0 0,-1 0-1 0 0,0 0 1 0 0,0 0 0 0 0,0 0-1 0 0,0 0 1 0 0,0 0-1 0 0,0 0 1 0 0,0 1-1 0 0,0-1 1 0 0,0 1 0 0 0,0-1-1 0 0,0 1 1 0 0,0-1-1 0 0,0 1 1 0 0,0-1-1 0 0,0 1 1 0 0,0 0-1 0 0,0-1 1 0 0,0 1 0 0 0,-1 0-1 0 0,1 0 1 0 0,0 0-1 0 0,0 0 1 0 0,-1 0-1 0 0,1 0 1 0 0,-1 0 0 0 0,1 0-1 0 0,-1 0 1 0 0,1 0-1 0 0,-1 0 1 0 0,0 0-1 0 0,0 0 1 0 0,1 0 0 0 0,-1 0-1 0 0,0 0 1 0 0,0 0-1 0 0,0 1 1 0 0,0-1-1 0 0,0 0 1 0 0,0 0 0 0 0,0 0-1 0 0,-1 1 16 0 0,5 24-99 0 0,-3-19 105 0 0,0 0 0 0 0,0 0 0 0 0,0 0 0 0 0,1 0 0 0 0,0 0 0 0 0,0-1 0 0 0,1 1 0 0 0,0-1 0 0 0,0 1 0 0 0,1-1 0 0 0,-1 0 0 0 0,3 2-6 0 0,-3-4 39 0 0,0-1-1 0 0,0 0 0 0 0,0 1 0 0 0,0-1 0 0 0,0-1 1 0 0,1 1-1 0 0,0 0 0 0 0,-1-1 0 0 0,1 0 0 0 0,0 0 0 0 0,0 0 1 0 0,0 0-1 0 0,0-1 0 0 0,1 1 0 0 0,-1-1 0 0 0,0 0 1 0 0,0-1-1 0 0,1 1 0 0 0,-1-1 0 0 0,1 1 0 0 0,-1-1 0 0 0,1-1 1 0 0,-1 1-1 0 0,0-1 0 0 0,1 1 0 0 0,-1-1 0 0 0,4-2-38 0 0,0 1 102 0 0,0-2-1 0 0,0 1 1 0 0,-1-1-1 0 0,1-1 1 0 0,-1 1-1 0 0,0-1 1 0 0,0 0-1 0 0,0-1 1 0 0,-1 0 0 0 0,0 0-1 0 0,0 0 1 0 0,0-1-1 0 0,-1 0-101 0 0,30-66-2508 0 0,-27 48-1287 0 0,-2 7-5266 0 0,-2 10-2698 0 0</inkml:trace>
  <inkml:trace contextRef="#ctx0" brushRef="#br0" timeOffset="111828.537">14759 4625 13091 0 0,'0'0'4310'0'0,"0"0"-2456"0"0,0 0-643 0 0,0 0 62 0 0,0 0-32 0 0,-7 32-105 0 0,-24 101-153 0 0,25-105-420 0 0,0-1 0 0 0,2 1 0 0 0,2 0 0 0 0,0 0 0 0 0,2 27-563 0 0,1-9 339 0 0,0 14-90 0 0,1-23-234 0 0,-1-1 1 0 0,-2 0-1 0 0,-1 1 1 0 0,-2-1 0 0 0,-2 0-1 0 0,-1-1 1 0 0,-2 1 0 0 0,-1-1-1 0 0,-5 9-15 0 0,-47 58-2953 0 0,46-98-1816 0 0,3-15-7939 0 0,10 7 5720 0 0</inkml:trace>
  <inkml:trace contextRef="#ctx0" brushRef="#br0" timeOffset="112078.376">14435 5060 13347 0 0,'0'0'2292'0'0,"0"0"-273"0"0,0 0-249 0 0,0 0-310 0 0,0 0-299 0 0,0 0-233 0 0,36-3-197 0 0,114-7-123 0 0,66 1 972 0 0,-99 5-2089 0 0,-68 4-8420 0 0,-41 0-2848 0 0</inkml:trace>
  <inkml:trace contextRef="#ctx0" brushRef="#br0" timeOffset="123172.909">16210 5339 4641 0 0,'0'0'2501'0'0,"0"0"-904"0"0,0 0-439 0 0,0 0-67 0 0,0 0 109 0 0,0 0 82 0 0,0 0-66 0 0,0 0-163 0 0,0 0-190 0 0,0 0-177 0 0,-32-1-102 0 0,-101-2-105 0 0,61 15 234 0 0,60-9-521 0 0,1 1-1 0 0,-1 0 1 0 0,1 0-1 0 0,1 1 1 0 0,-1 1-1 0 0,1 0 1 0 0,0 0-1 0 0,0 1 1 0 0,0 1 0 0 0,1-1-1 0 0,0 2 1 0 0,1-1-1 0 0,0 1 1 0 0,0 0-1 0 0,1 1 1 0 0,0-1-1 0 0,1 2 1 0 0,0-1-1 0 0,-4 9-190 0 0,8-13 81 0 0,0 0 1 0 0,0 0-1 0 0,0 0 1 0 0,1 1 0 0 0,0-1-1 0 0,0 0 1 0 0,1 0-1 0 0,0 1 1 0 0,0-1 0 0 0,0 0-1 0 0,1 1 1 0 0,0-1-1 0 0,0 0 1 0 0,0 0 0 0 0,1 0-1 0 0,0 0 1 0 0,0 0 0 0 0,3 5-83 0 0,-2-10 77 0 0,0 0 0 0 0,1 0 1 0 0,-1 0-1 0 0,0 0 1 0 0,1-1-1 0 0,-1 0 1 0 0,1 1-1 0 0,-1-1 1 0 0,1 0-1 0 0,-1-1 1 0 0,1 1-1 0 0,-1-1 1 0 0,0 1-1 0 0,1-1 1 0 0,-1 0-1 0 0,0 0 1 0 0,1-1-1 0 0,-1 1 1 0 0,0 0-1 0 0,0-1 1 0 0,0 0-1 0 0,0 0 1 0 0,-1 0-1 0 0,1 0 1 0 0,0 0-1 0 0,-1-1 1 0 0,2-1-78 0 0,155-150 908 0 0,-26-4-702 0 0,-125 219-552 0 0,7 83 398 0 0,-13-138-49 0 0,1 0-1 0 0,-1 0 1 0 0,1 0 0 0 0,-1-1 0 0 0,2 1-1 0 0,-1-1 1 0 0,1 0 0 0 0,-1 0 0 0 0,1 0-1 0 0,1 0 1 0 0,-1-1 0 0 0,1 1 0 0 0,0-1-1 0 0,0 0 1 0 0,0-1 0 0 0,0 1 0 0 0,1-1-1 0 0,-1 0 1 0 0,1 0 0 0 0,0-1-1 0 0,4 2-2 0 0,-3-2 17 0 0,0-1 0 0 0,-1 0 0 0 0,1 0 0 0 0,0 0 0 0 0,0-1 0 0 0,0 0-1 0 0,0 0 1 0 0,-1 0 0 0 0,1-1 0 0 0,0 0 0 0 0,0-1 0 0 0,-1 0 0 0 0,1 0 0 0 0,-1 0-1 0 0,1-1 1 0 0,-1 1 0 0 0,0-2 0 0 0,0 1 0 0 0,0-1 0 0 0,-1 0-17 0 0,109-95 391 0 0,-94 78-313 0 0,11-11-62 0 0,-1-1-1 0 0,-2-2 1 0 0,-1 0 0 0 0,-2-2-1 0 0,-1-1 1 0 0,-2-1-1 0 0,-2-1 1 0 0,-2-1-1 0 0,-1-1 1 0 0,-2 0-1 0 0,-2-1 1 0 0,-1-7-16 0 0,-8 32-10 0 0,-1-1-1 0 0,-1 1 1 0 0,-1-1-1 0 0,0 0 1 0 0,-1 0-1 0 0,-2 0 1 0 0,1 1-1 0 0,-5-14 11 0 0,5 26-16 0 0,0 1 0 0 0,-1 0 0 0 0,1 0 0 0 0,-1 0 0 0 0,0 0 0 0 0,-1 0 0 0 0,1 0 0 0 0,-1 1 0 0 0,0-1-1 0 0,0 1 1 0 0,0 0 0 0 0,-1 0 0 0 0,1 0 0 0 0,-1 0 0 0 0,0 0 0 0 0,0 1 0 0 0,-1 0 0 0 0,1 0 0 0 0,-1 0-1 0 0,1 0 1 0 0,-1 1 0 0 0,0 0 0 0 0,0 0 0 0 0,0 0 0 0 0,0 1 0 0 0,0-1 0 0 0,-1 1 0 0 0,1 0 0 0 0,0 1-1 0 0,-1-1 1 0 0,1 1 0 0 0,-2 0 16 0 0,-1 3-11 0 0,1 0-1 0 0,0 0 0 0 0,0 0 1 0 0,0 1-1 0 0,1 0 1 0 0,-1 1-1 0 0,1-1 0 0 0,0 1 1 0 0,0 0-1 0 0,0 1 1 0 0,1-1-1 0 0,0 1 0 0 0,0 0 1 0 0,1 1-1 0 0,-1-1 1 0 0,1 1-1 0 0,1 0 0 0 0,-1 0 1 0 0,1 0-1 0 0,-1 5 12 0 0,-4 10 24 0 0,2-1 1 0 0,0 1-1 0 0,2 1 0 0 0,0-1 1 0 0,2 1-1 0 0,0-1 0 0 0,1 1 0 0 0,2 0 1 0 0,0-1-1 0 0,1 1 0 0 0,4 11-24 0 0,70 242 507 0 0,-65-244-455 0 0,-11-30-50 0 0,5 14 19 0 0,0 1 0 0 0,1-1 0 0 0,1 0 0 0 0,0 0 0 0 0,2 0 0 0 0,-1-1 0 0 0,2-1 0 0 0,9 13-21 0 0,21-30-4393 0 0,-22-7-88 0 0,-4 1-3626 0 0,-7 5-2927 0 0</inkml:trace>
  <inkml:trace contextRef="#ctx0" brushRef="#br0" timeOffset="123468.654">17173 5181 7946 0 0,'0'0'2081'0'0,"0"0"-85"0"0,0 0-23 0 0,0 0-92 0 0,0 0-236 0 0,0 0-364 0 0,0 0-361 0 0,0 0-204 0 0,0 0-69 0 0,0 0-75 0 0,0 0-71 0 0,0 0-78 0 0,0 0-80 0 0,-19 28-52 0 0,-55 90-29 0 0,49-47 220 0 0,24-66-433 0 0,-1-1 0 0 0,1 0 0 0 0,0 1 1 0 0,1-1-1 0 0,-1 1 0 0 0,1-1 0 0 0,0 1 0 0 0,0 0 1 0 0,0-1-1 0 0,1 1 0 0 0,0-1 0 0 0,-1 1 0 0 0,2-1 1 0 0,-1 0-1 0 0,0 1 0 0 0,1-1 0 0 0,0 0 0 0 0,0 0 1 0 0,0 0-1 0 0,0 0 0 0 0,1 0 0 0 0,0-1 0 0 0,0 1 0 0 0,0-1 1 0 0,0 1-1 0 0,0-1 0 0 0,1 0 0 0 0,-1 0 0 0 0,1-1 1 0 0,0 1-1 0 0,-1-1 0 0 0,1 0 0 0 0,1 0 0 0 0,-1 0 1 0 0,0 0-1 0 0,1-1-49 0 0,2 0 87 0 0,-1 0 0 0 0,1 0 0 0 0,-1-1 0 0 0,1 0-1 0 0,0-1 1 0 0,-1 1 0 0 0,1-1 0 0 0,-1-1 0 0 0,1 1 0 0 0,-1-1 0 0 0,0 0 0 0 0,0-1 0 0 0,0 1 0 0 0,0-1 0 0 0,0 0 0 0 0,0-1-1 0 0,-1 1 1 0 0,1-1 0 0 0,-1 0 0 0 0,0-1 0 0 0,-1 1 0 0 0,1-1 0 0 0,-1 0 0 0 0,1 0 0 0 0,-2 0 0 0 0,1-1 0 0 0,0 1 0 0 0,0-4-87 0 0,1 1 26 0 0,-1 0 0 0 0,0-1 0 0 0,0 1 0 0 0,-1-1 0 0 0,0 0 0 0 0,0 0 0 0 0,-1 0 0 0 0,-1 0 0 0 0,1 0 0 0 0,-1 0 0 0 0,-1 0 0 0 0,0-1 0 0 0,0 1 0 0 0,-1 0 0 0 0,0 0 0 0 0,-1-1 0 0 0,1 1 0 0 0,-2 0 0 0 0,1 1 0 0 0,-2-3-26 0 0,-47-72-755 0 0,49 80 544 0 0,-1 1 1 0 0,1-1 0 0 0,0 1-1 0 0,-1 0 1 0 0,1 0-1 0 0,-1 0 1 0 0,1 0 0 0 0,-1 0-1 0 0,0 0 1 0 0,0 1 0 0 0,0-1-1 0 0,0 1 1 0 0,0 0 0 0 0,0 0-1 0 0,0 0 1 0 0,0 0-1 0 0,-1 1 1 0 0,1-1 0 0 0,0 1-1 0 0,0 0 1 0 0,-1 0 0 0 0,1 0-1 0 0,0 0 1 0 0,0 1-1 0 0,-1-1 1 0 0,1 1 0 0 0,0 0-1 0 0,-2 1 211 0 0,-19 18-4569 0 0,13-3-1312 0 0,8-8-2763 0 0</inkml:trace>
  <inkml:trace contextRef="#ctx0" brushRef="#br0" timeOffset="123982.009">17548 5553 5273 0 0,'0'0'2981'0'0,"0"0"-379"0"0,0 0-176 0 0,0 0-234 0 0,0 0-333 0 0,0 0-357 0 0,0 0-294 0 0,0 0-200 0 0,0 0-110 0 0,0 0-69 0 0,0 0-94 0 0,0 0-82 0 0,0 0-86 0 0,4-26-91 0 0,15-83-76 0 0,17 8 702 0 0,56-42-549 0 0,-86 231-805 0 0,-3 21 348 0 0,-2-105-82 0 0,0-1 0 0 0,1 1 1 0 0,-1-1-1 0 0,1 0 0 0 0,-1 0 1 0 0,1 1-1 0 0,0-1 0 0 0,0 0 1 0 0,1 0-1 0 0,-1-1 1 0 0,0 1-1 0 0,1 0 0 0 0,0-1 1 0 0,0 1-1 0 0,0-1 0 0 0,0 0 1 0 0,0 0-1 0 0,0 0 1 0 0,0-1-1 0 0,1 1 0 0 0,-1-1 1 0 0,0 0-1 0 0,1 0 0 0 0,0 0 1 0 0,-1 0-1 0 0,1 0 1 0 0,-1-1-1 0 0,2 1-14 0 0,5-3 90 0 0,0 0-1 0 0,0 0 1 0 0,0 0 0 0 0,0-2 0 0 0,0 1-1 0 0,0-1 1 0 0,-1 0 0 0 0,0-1 0 0 0,0 0-1 0 0,0-1 1 0 0,0 0 0 0 0,-1 0 0 0 0,0-1-1 0 0,0 0 1 0 0,-1 0 0 0 0,0-1 0 0 0,0 0 0 0 0,-1 0-1 0 0,0-1 1 0 0,0 0 0 0 0,-1 0 0 0 0,0 0-1 0 0,1-5-89 0 0,17-67-1375 0 0,-23 80 614 0 0,0 1-282 0 0,0 0-297 0 0,16 4-8613 0 0,-3 2-932 0 0,-9-5 6668 0 0</inkml:trace>
  <inkml:trace contextRef="#ctx0" brushRef="#br0" timeOffset="124665.944">18325 5163 64 0 0,'0'0'1842'0'0,"0"0"174"0"0,0 0 209 0 0,0 0 66 0 0,0 0-83 0 0,0 0-235 0 0,0 0-289 0 0,0 0-305 0 0,0 0-280 0 0,0 0-196 0 0,0 0-143 0 0,0 0-101 0 0,0 0-83 0 0,-5 1-73 0 0,-12 6-15 0 0,0 1 0 0 0,0 1-1 0 0,0 1 1 0 0,1 0 0 0 0,1 1 0 0 0,-1 1 0 0 0,2 0 0 0 0,-10 11-488 0 0,14-12 80 0 0,1 0-1 0 0,0 0 1 0 0,0 1-1 0 0,1 0 1 0 0,1 1 0 0 0,0 0-1 0 0,1 0 1 0 0,1 1-1 0 0,-2 4-79 0 0,3 52 351 0 0,5-69-322 0 0,-1 0 0 0 0,0 0 0 0 0,1 0 0 0 0,-1 0-1 0 0,1 0 1 0 0,-1 0 0 0 0,1 0 0 0 0,-1 0 0 0 0,1-1 0 0 0,0 1 0 0 0,-1 0 0 0 0,1 0-1 0 0,0 0 1 0 0,0-1 0 0 0,-1 1 0 0 0,1-1 0 0 0,0 1 0 0 0,0 0 0 0 0,0-1 0 0 0,0 0-1 0 0,0 1 1 0 0,0-1 0 0 0,0 1 0 0 0,0-1 0 0 0,0 0 0 0 0,0 0 0 0 0,0 0 0 0 0,0 1-1 0 0,0-1 1 0 0,0 0 0 0 0,0 0 0 0 0,0-1 0 0 0,0 1 0 0 0,0 0 0 0 0,1 0 0 0 0,-1 0-1 0 0,0-1 1 0 0,0 1 0 0 0,0 0 0 0 0,-1-1 0 0 0,1 1 0 0 0,0-1 0 0 0,0 1 0 0 0,0-1-1 0 0,0 0 1 0 0,0 1-29 0 0,40-32 1104 0 0,-41 32-1099 0 0,81-91 728 0 0,-68 72-674 0 0,2 1 0 0 0,0 1 0 0 0,1 0 1 0 0,1 1-1 0 0,0 1 0 0 0,2 0 1 0 0,13-8-60 0 0,-31 22 1 0 0,0 1-1 0 0,0-1 1 0 0,-1 0 0 0 0,1 0 0 0 0,0 0 0 0 0,0 1 0 0 0,0-1-1 0 0,0 0 1 0 0,0 1 0 0 0,0-1 0 0 0,0 1 0 0 0,0-1 0 0 0,0 1-1 0 0,0 0 1 0 0,0-1 0 0 0,0 1 0 0 0,0 0 0 0 0,0 0 0 0 0,0 0-1 0 0,0 0 1 0 0,0 0 0 0 0,0 0 0 0 0,0 0 0 0 0,1 0-1 0 0,-1 0 1 0 0,0 0 0 0 0,0 0 0 0 0,0 1 0 0 0,0-1 0 0 0,0 1-1 0 0,0-1 1 0 0,0 0 0 0 0,0 1 0 0 0,0 0 0 0 0,0-1 0 0 0,0 1-1 0 0,-1 0 1 0 0,1-1 0 0 0,0 1 0 0 0,0 0 0 0 0,0 0 0 0 0,-1 0-1 0 0,1-1 1 0 0,0 1 0 0 0,-1 0 0 0 0,1 0 0 0 0,-1 0-1 0 0,1 0 1 0 0,-1 0 0 0 0,1 1-1 0 0,45 222 303 0 0,-34-163-302 0 0,-2 0-1 0 0,-4 1 1 0 0,-2-1 0 0 0,-2 1 0 0 0,-4 0-1 0 0,-2 0 1 0 0,-11 55-1 0 0,10-97 2 0 0,0 1 0 0 0,-1-1-1 0 0,-1 0 1 0 0,-1 0 0 0 0,0 0 0 0 0,-2-1-1 0 0,0-1 1 0 0,-1 0 0 0 0,-3 2-2 0 0,9-12 1 0 0,-1-1-1 0 0,-1 1 1 0 0,1-1 0 0 0,-1-1 0 0 0,-1 1-1 0 0,1-1 1 0 0,-1 0 0 0 0,0-1 0 0 0,0 0-1 0 0,-1 0 1 0 0,0-1 0 0 0,1 0 0 0 0,-1 0-1 0 0,-1-1 1 0 0,1 0 0 0 0,0-1 0 0 0,-1 0-1 0 0,1 0 1 0 0,-1-1 0 0 0,-8 0-1 0 0,14-2 1 0 0,1-1 1 0 0,-1 1-1 0 0,0-1 0 0 0,1 1 1 0 0,-1-1-1 0 0,1 0 0 0 0,-1-1 1 0 0,1 1-1 0 0,0 0 0 0 0,0-1 1 0 0,0 0-1 0 0,0 0 0 0 0,1 1 1 0 0,-1-2-1 0 0,1 1 0 0 0,0 0 1 0 0,0 0-1 0 0,0-1 0 0 0,0 1 1 0 0,0-1-1 0 0,1 0 0 0 0,-1 0 1 0 0,1 1-1 0 0,0-1 0 0 0,1 0 1 0 0,-1 0-1 0 0,1 0 0 0 0,-1 0 1 0 0,1-1-2 0 0,-1-2 9 0 0,1 0 0 0 0,0 0 1 0 0,0-1-1 0 0,0 1 0 0 0,1 0 1 0 0,0 0-1 0 0,1-1 0 0 0,0 1 1 0 0,0 0-1 0 0,0 1 0 0 0,1-1 1 0 0,2-4-10 0 0,18-27-40 0 0,3 0 0 0 0,1 2 0 0 0,1 1 1 0 0,2 2-1 0 0,2 0 0 0 0,0 3 1 0 0,3 0-1 0 0,0 2 0 0 0,16-8 40 0 0,-21 18-744 0 0,-17 10-1791 0 0,0 0-4837 0 0,-11 8-4566 0 0</inkml:trace>
  <inkml:trace contextRef="#ctx0" brushRef="#br0" timeOffset="125541.325">19551 4747 6513 0 0,'0'0'1337'0'0,"0"0"-432"0"0,0 0-110 0 0,0 0 240 0 0,0 0 264 0 0,0 0 136 0 0,0 0-54 0 0,0 0-154 0 0,0 0-133 0 0,0 0-124 0 0,0 0-88 0 0,0 0-60 0 0,0 0-38 0 0,7-5-33 0 0,20-12-39 0 0,-21 20 2881 0 0,-5 15-3437 0 0,-2-17 89 0 0,-1 160 2473 0 0,-19 123-2718 0 0,-29 106 420 0 0,39-258-2419 0 0,37-264-7464 0 0,-18 82-462 0 0,-7 34 2238 0 0</inkml:trace>
  <inkml:trace contextRef="#ctx0" brushRef="#br0" timeOffset="125752.943">19308 5247 10722 0 0,'0'0'1691'0'0,"0"0"-296"0"0,0 0 6 0 0,0 0 122 0 0,0 0-35 0 0,0 0-165 0 0,0 0-175 0 0,0 0-142 0 0,0 0-93 0 0,0 0-102 0 0,32-7-112 0 0,100-24-152 0 0,138-30 602 0 0,-232 55-1696 0 0,10-2-2175 0 0,-18-1-6868 0 0,-24 6 1642 0 0</inkml:trace>
  <inkml:trace contextRef="#ctx0" brushRef="#br0" timeOffset="126285.076">19971 4783 11779 0 0,'0'0'1680'0'0,"0"0"-467"0"0,0 0-187 0 0,0 0-23 0 0,0 0-2 0 0,0 0-35 0 0,0 0-88 0 0,0 0-102 0 0,0 0-64 0 0,0 0-29 0 0,0 0-50 0 0,0 0-73 0 0,0 0-50 0 0,0 23-54 0 0,3 142 591 0 0,-19 178 438 0 0,15-178-1233 0 0,1-161-242 0 0,0 0-1 0 0,0 0 0 0 0,1 0 1 0 0,-1 0-1 0 0,1-1 0 0 0,0 1 1 0 0,0 0-1 0 0,0 0 0 0 0,1-1 1 0 0,-1 1-1 0 0,1-1 0 0 0,0 1 1 0 0,0-1-1 0 0,0 0 0 0 0,0 0 1 0 0,0 0-1 0 0,1 0 0 0 0,0 0 1 0 0,-1 0-1 0 0,1-1 0 0 0,0 1 1 0 0,0-1-1 0 0,1 0 0 0 0,-1 0 1 0 0,0 0-1 0 0,1 0 0 0 0,-1 0 1 0 0,1-1-1 0 0,-1 0 0 0 0,1 0 1 0 0,0 0-1 0 0,1 0-9 0 0,3-2 46 0 0,-1-1 0 0 0,0 0 0 0 0,0 0 0 0 0,0-1 0 0 0,0 0 0 0 0,0 0 0 0 0,0 0 0 0 0,-1-1 0 0 0,0 0 0 0 0,1-1 0 0 0,-1 1 0 0 0,-1-1 0 0 0,2-2-46 0 0,17-11 73 0 0,171-106 39 0 0,-193 123-110 0 0,-1 0-1 0 0,0 1 1 0 0,0-1-1 0 0,0 0 1 0 0,1 1 0 0 0,-1 0-1 0 0,0-1 1 0 0,1 1 0 0 0,-1 0-1 0 0,0 0 1 0 0,1-1-1 0 0,-1 1 1 0 0,0 0 0 0 0,1 0-1 0 0,-1 1 1 0 0,0-1 0 0 0,1 0-1 0 0,-1 0 1 0 0,0 1-1 0 0,1-1 1 0 0,-1 0 0 0 0,0 1-1 0 0,0 0 1 0 0,0-1 0 0 0,1 1-1 0 0,-1 0 1 0 0,0-1-1 0 0,0 1 1 0 0,0 0 0 0 0,0 0-1 0 0,0 0 1 0 0,0 0 0 0 0,0 0-1 0 0,-1 0 1 0 0,1 0-1 0 0,0 0 1 0 0,0 0 0 0 0,-1 1-1 0 0,1-1 1 0 0,-1 0 0 0 0,1 0-1 0 0,-1 1 1 0 0,1-1 0 0 0,-1 0-1 0 0,0 1 1 0 0,0-1-1 0 0,0 1-1 0 0,3 77 239 0 0,-4-58-161 0 0,-6 114 66 0 0,8-134-263 0 0,0 0 0 0 0,-1 1 0 0 0,1-1 0 0 0,0 0 0 0 0,0 0 0 0 0,0 0 0 0 0,0 0 0 0 0,0-1-1 0 0,1 1 1 0 0,-1 0 0 0 0,0 0 0 0 0,0-1 0 0 0,0 1 0 0 0,1 0 0 0 0,-1-1 0 0 0,0 1 0 0 0,1-1 0 0 0,-1 0-1 0 0,0 0 1 0 0,1 1 0 0 0,-1-1 0 0 0,1 0 0 0 0,-1 0 0 0 0,0 0 0 0 0,1 0 0 0 0,-1 0 0 0 0,1-1-1 0 0,-1 1 1 0 0,0 0 0 0 0,1-1 0 0 0,-1 1 0 0 0,0-1 0 0 0,1 0 119 0 0,17-3-4216 0 0,-5-1-3884 0 0,-11 4 4518 0 0,2 0-4869 0 0</inkml:trace>
  <inkml:trace contextRef="#ctx0" brushRef="#br0" timeOffset="126775.172">20716 5476 5433 0 0,'0'0'2745'0'0,"0"0"-315"0"0,0 0-191 0 0,0 0-109 0 0,0 0-207 0 0,0 0-302 0 0,0 0-258 0 0,0 0-193 0 0,0 0-153 0 0,0 0-164 0 0,0 0-151 0 0,34-10-132 0 0,106-29-157 0 0,-82 11 101 0 0,-51 20-390 0 0,-2 4-55 0 0,-1 0 1 0 0,1-1-1 0 0,-1 1 0 0 0,-1-1 1 0 0,1 0-1 0 0,-1 0 1 0 0,1-1-1 0 0,-1 1 0 0 0,-1-1 1 0 0,1 1-1 0 0,-1-1 1 0 0,0 0-1 0 0,0 0 1 0 0,-1 0-1 0 0,0 0 0 0 0,0 0 1 0 0,0 0-1 0 0,-1 0 1 0 0,0-2-70 0 0,-2 5-16 0 0,0 0 0 0 0,-1 0 0 0 0,1 1 0 0 0,-1-1 0 0 0,0 1 0 0 0,0 0 0 0 0,0-1 0 0 0,0 1 0 0 0,0 1 0 0 0,0-1 0 0 0,-1 0 0 0 0,1 1 0 0 0,-1 0 0 0 0,1 0 0 0 0,-1 0 0 0 0,1 0 0 0 0,-1 0 0 0 0,1 1 0 0 0,-1 0 0 0 0,0-1 0 0 0,1 2 0 0 0,-1-1 0 0 0,0 0 0 0 0,1 1 0 0 0,-1-1 0 0 0,1 1 0 0 0,-1 0 0 0 0,1 0 0 0 0,-1 0 16 0 0,-9 4-25 0 0,0 1 0 0 0,0 0 0 0 0,1 0 0 0 0,-1 1 0 0 0,2 1 0 0 0,-1 0 0 0 0,1 0 0 0 0,0 2 0 0 0,1-1 0 0 0,0 1 0 0 0,0 0 0 0 0,1 1 0 0 0,1 0 0 0 0,-6 9 25 0 0,9-14 4 0 0,0 0 0 0 0,1 1 0 0 0,-1-1 0 0 0,1 1-1 0 0,0 0 1 0 0,1 0 0 0 0,0 0 0 0 0,0 1 0 0 0,0-1 0 0 0,1 1 0 0 0,0 0-1 0 0,1-1 1 0 0,0 1 0 0 0,0 0 0 0 0,0 0 0 0 0,1 0 0 0 0,0 0 0 0 0,1 0-1 0 0,0-1 1 0 0,0 1 0 0 0,1 0 0 0 0,0 0 0 0 0,0-1 0 0 0,0 1 0 0 0,1-1-1 0 0,0 0 1 0 0,1 0 0 0 0,0 1-4 0 0,3 0 19 0 0,1-1-1 0 0,0 1 1 0 0,1-1-1 0 0,0-1 1 0 0,-1 0-1 0 0,2 0 1 0 0,-1 0-1 0 0,1-1 1 0 0,0-1-1 0 0,0 0 1 0 0,0 0-1 0 0,1-1 1 0 0,-1 0 0 0 0,1-1-1 0 0,0 0 1 0 0,6 0-19 0 0,9 0-47 0 0,1-1 0 0 0,-1-1 0 0 0,0-1 0 0 0,0-1 0 0 0,0-1 0 0 0,11-4 47 0 0,20-6-1633 0 0,-21 1-5427 0 0,-24 8-4601 0 0</inkml:trace>
  <inkml:trace contextRef="#ctx0" brushRef="#br0" timeOffset="128887.214">21986 5273 1248 0 0,'0'0'2026'0'0,"0"0"-159"0"0,0 0 66 0 0,0 0 14 0 0,0 0-98 0 0,0 0-227 0 0,0 0-238 0 0,0 0-221 0 0,0 0-175 0 0,0 0-138 0 0,0 0-95 0 0,0 0-75 0 0,0 0-60 0 0,0-6-22 0 0,0-32 1570 0 0,-50 20 919 0 0,39 18-3029 0 0,0 0 0 0 0,0 1-1 0 0,0 0 1 0 0,0 1 0 0 0,0 0 0 0 0,1 1-1 0 0,-1 0 1 0 0,1 1 0 0 0,-1 0-1 0 0,1 0 1 0 0,-6 5-58 0 0,13-8 22 0 0,0 0-1 0 0,1 1 0 0 0,-1 0 1 0 0,0 0-1 0 0,1 0 1 0 0,-1 0-1 0 0,1 0 1 0 0,0 0-1 0 0,-1 0 1 0 0,1 1-1 0 0,0-1 1 0 0,1 1-1 0 0,-1 0 1 0 0,0-1-1 0 0,1 1 1 0 0,-1 0-1 0 0,1 0 0 0 0,0 0 1 0 0,0 0-1 0 0,0 0 1 0 0,0 0-1 0 0,1 0 1 0 0,-1 0-1 0 0,1 1 1 0 0,0-1-1 0 0,0 0 1 0 0,0 0-1 0 0,0 0 1 0 0,1 1-1 0 0,-1-1 1 0 0,1 0-22 0 0,1 4 41 0 0,0-1 1 0 0,0 0 0 0 0,0-1-1 0 0,1 1 1 0 0,0 0 0 0 0,0-1-1 0 0,0 1 1 0 0,1-1-1 0 0,0 0 1 0 0,0 0 0 0 0,0-1-1 0 0,1 1 1 0 0,-1-1 0 0 0,1 0-1 0 0,0 0 1 0 0,0 0 0 0 0,5 2-42 0 0,-1 1 26 0 0,46 27 193 0 0,28 31 315 0 0,-83-62-497 0 0,0 0 0 0 0,-1 0 0 0 0,1 0 0 0 0,-1 1 0 0 0,1-1 0 0 0,-1 0 0 0 0,0 0 0 0 0,0 0 0 0 0,0 0 0 0 0,-1 0 0 0 0,1 0 0 0 0,-1-1 1 0 0,0 1-1 0 0,1 0 0 0 0,-1-1 0 0 0,0 1 0 0 0,-1-1 0 0 0,1 0 0 0 0,0 1 0 0 0,-1-1 0 0 0,1 0 0 0 0,-1 0 0 0 0,1-1 0 0 0,-1 1 0 0 0,0-1 1 0 0,0 1-1 0 0,0-1 0 0 0,0 0 0 0 0,0 0 0 0 0,-1 0-37 0 0,-198 92-578 0 0,202-93 495 0 0,0-1 0 0 0,0 1-1 0 0,0-1 1 0 0,0 1 0 0 0,0 0-1 0 0,0-1 1 0 0,0 1-1 0 0,-1 0 1 0 0,1-1 0 0 0,0 1-1 0 0,0 0 1 0 0,0 0 0 0 0,0-1-1 0 0,-1 1 1 0 0,1 0 0 0 0,0-1-1 0 0,0 1 1 0 0,-1 0 0 0 0,1 0-1 0 0,0-1 1 0 0,0 1 0 0 0,-1 0-1 0 0,1 0 1 0 0,0 0-1 0 0,-1 0 1 0 0,1-1 0 0 0,0 1-1 0 0,-1 0 1 0 0,1 0 0 0 0,0 0-1 0 0,-1 0 1 0 0,1 0 0 0 0,0 0-1 0 0,-1 0 1 0 0,1 0 0 0 0,0 0-1 0 0,-1 0 1 0 0,1 0-1 0 0,0 0 1 0 0,-1 0 0 0 0,1 0-1 0 0,0 0 1 0 0,-1 0 0 0 0,1 0-1 0 0,0 0 1 0 0,-1 1 0 0 0,1-1-1 0 0,0 0 1 0 0,-1 0 0 0 0,1 0-1 0 0,0 1 1 0 0,-1-1 83 0 0,24-24-3689 0 0,10-4-3954 0 0,-20 20-3038 0 0</inkml:trace>
  <inkml:trace contextRef="#ctx0" brushRef="#br0" timeOffset="129249.59">22426 4783 18260 0 0,'0'0'1378'0'0,"0"0"-401"0"0,0 0-169 0 0,0 0 26 0 0,0 0 15 0 0,0 0-65 0 0,0 0-138 0 0,0 0-123 0 0,0 0-66 0 0,0 0-14 0 0,0 0 2 0 0,0 0-10 0 0,0 12-30 0 0,0 95 821 0 0,1-35-640 0 0,1-26-425 0 0,-2 0-1 0 0,-2 0 1 0 0,-3 0-1 0 0,-5 21-160 0 0,-69 201 36 0 0,68-175-1909 0 0,22-104-4934 0 0,-7-3 2143 0 0,-3 4-2260 0 0,-1 8 5444 0 0,2-5-6506 0 0</inkml:trace>
  <inkml:trace contextRef="#ctx0" brushRef="#br0" timeOffset="129484.845">22095 5258 10322 0 0,'0'0'2395'0'0,"0"0"-448"0"0,0 0-273 0 0,0 0-60 0 0,0 0-78 0 0,0 0-178 0 0,0 0-281 0 0,0 0-215 0 0,0 0-171 0 0,0 0-141 0 0,36-6-80 0 0,114-22-74 0 0,52 8 750 0 0,-81 20-1731 0 0,-93 11-1171 0 0,-22-4-1525 0 0,-2 3-3966 0 0,-4-6-3962 0 0</inkml:trace>
  <inkml:trace contextRef="#ctx0" brushRef="#br0" timeOffset="129923.758">22633 5623 6369 0 0,'0'0'2369'0'0,"0"0"-898"0"0,0 0-55 0 0,0 0 247 0 0,0 0 16 0 0,0 0-186 0 0,0 0-379 0 0,0 0-343 0 0,0 0-181 0 0,0 0-80 0 0,0 0-1 0 0,0 0 25 0 0,0 0 25 0 0,0 2 20 0 0,0 8 25 0 0,0-7 7 0 0,0-3-16 0 0,0 0-11 0 0,0 0-16 0 0,0 0-45 0 0,0 0-43 0 0,0 0-45 0 0,0 0-58 0 0,0-27 1334 0 0,24-100-849 0 0,6 45-694 0 0,52-101-44 0 0,-68 175-347 0 0,-14 34-259 0 0,-1-12 410 0 0,0 15-981 0 0,1 32-824 0 0,4-42-2923 0 0,3-3-3989 0 0,-4-12-2751 0 0</inkml:trace>
  <inkml:trace contextRef="#ctx0" brushRef="#br0" timeOffset="130173.72">22898 5472 11082 0 0,'0'0'4325'0'0,"0"0"-2607"0"0,0 0-731 0 0,0 0 109 0 0,0 0-8 0 0,0 0-155 0 0,0 0-237 0 0,0 0-259 0 0,0 0-170 0 0,0 0-103 0 0,0 0-67 0 0,0 0-31 0 0,5 20-46 0 0,15 62-35 0 0,-6-46-767 0 0,-6-31-1510 0 0,-4-4-6542 0 0,-4-1-2099 0 0</inkml:trace>
  <inkml:trace contextRef="#ctx0" brushRef="#br0" timeOffset="130417.749">22975 5052 17780 0 0,'0'0'1776'0'0,"0"0"-664"0"0,0 0-255 0 0,0 0-257 0 0,0 0-200 0 0,0 0-176 0 0,0 0-160 0 0,0 0-152 0 0,0 0-192 0 0,0 0-184 0 0,0 0-320 0 0,0 0-409 0 0,0 0-935 0 0,0 0-2441 0 0,20-62-7514 0 0</inkml:trace>
  <inkml:trace contextRef="#ctx0" brushRef="#br0" timeOffset="130817.089">23041 5634 11202 0 0,'0'0'2440'0'0,"0"0"-408"0"0,0 0-200 0 0,0 0-205 0 0,0 0-289 0 0,0 0-231 0 0,0 0-170 0 0,0 0-143 0 0,0 0-105 0 0,0 0-86 0 0,0 0-75 0 0,0 0-66 0 0,5-19-45 0 0,25-95 271 0 0,18-10 519 0 0,-25 80-1095 0 0,-22 43-112 0 0,-1 1-33 0 0,0 0-43 0 0,0 0-31 0 0,0 0-29 0 0,0 55-339 0 0,0-42 474 0 0,-1-8 10 0 0,0 0-1 0 0,0 0 0 0 0,0 0 1 0 0,1 0-1 0 0,0 0 0 0 0,0 0 0 0 0,0 1 1 0 0,1-1-1 0 0,0 0 0 0 0,0 0 0 0 0,0 0 1 0 0,0 0-1 0 0,1-1 0 0 0,0 1 1 0 0,0 0-1 0 0,0 0 0 0 0,0-1 0 0 0,1 0 1 0 0,0 1-1 0 0,0-1 0 0 0,0 0 1 0 0,0 0-1 0 0,1-1 0 0 0,-1 1 0 0 0,1-1 1 0 0,0 1-1 0 0,0-1 0 0 0,2 0-8 0 0,0-3 99 0 0,0-1-1 0 0,1 0 1 0 0,-1 0-1 0 0,0-1 1 0 0,0 0-1 0 0,0 0 1 0 0,-1 0-1 0 0,1-1 1 0 0,0 0-1 0 0,-1 0 1 0 0,0 0-1 0 0,1-1 0 0 0,-1 0 1 0 0,-1 0-1 0 0,1 0 1 0 0,-1-1-1 0 0,1 1 1 0 0,-1-1-1 0 0,-1 0 1 0 0,1 0-1 0 0,-1 0 1 0 0,1-1-1 0 0,-1 1 1 0 0,-1-1-1 0 0,1 0 1 0 0,-1-2-99 0 0,10-20-51 0 0,0-17-38 0 0,-10 12-4182 0 0,-2 32 3891 0 0,1-1-1787 0 0,0 1-3781 0 0,-1 1-6061 0 0</inkml:trace>
  <inkml:trace contextRef="#ctx0" brushRef="#br0" timeOffset="131461.747">23588 5325 16131 0 0,'0'0'1905'0'0,"0"0"-366"0"0,0 0-170 0 0,0 0-166 0 0,0 0-225 0 0,0 0-198 0 0,0 0-161 0 0,0 0-112 0 0,0 0-89 0 0,0 0-77 0 0,0 0-83 0 0,0 0-44 0 0,0 0-50 0 0,-21 17-55 0 0,-65 54-18 0 0,84-70-88 0 0,0 0 0 0 0,0 0 0 0 0,0 1 0 0 0,0-1 0 0 0,0 0 0 0 0,0 1-1 0 0,0-1 1 0 0,1 1 0 0 0,-1 0 0 0 0,1 0 0 0 0,-1 0 0 0 0,1-1 0 0 0,-1 1 0 0 0,1 0 0 0 0,0 1 0 0 0,0-1 0 0 0,0 0 0 0 0,0 0 0 0 0,1 0 0 0 0,-1 1 0 0 0,1-1 0 0 0,-1 0 0 0 0,1 1 0 0 0,0-1 0 0 0,0 0 0 0 0,0 1 0 0 0,0-1 0 0 0,0 1-3 0 0,1 7 22 0 0,-1-3-6 0 0,-1-5-3 0 0,0 1 0 0 0,0 0 0 0 0,1 0 0 0 0,-1 0 0 0 0,1-1 0 0 0,0 1 0 0 0,0 0 0 0 0,0 0 0 0 0,0 0 0 0 0,0 0 0 0 0,0 0 0 0 0,1-1 0 0 0,-1 1 0 0 0,1 0 1 0 0,0 0-1 0 0,0-1 0 0 0,0 1 0 0 0,0 0 0 0 0,1-1 0 0 0,-1 1 0 0 0,1-1 0 0 0,-1 0 0 0 0,1 1 0 0 0,0-1 0 0 0,0 0 0 0 0,0 0 0 0 0,0 0 0 0 0,0 0 0 0 0,0-1 0 0 0,1 1 0 0 0,-1 0 1 0 0,0-1-1 0 0,1 0 0 0 0,0 1 0 0 0,-1-1 0 0 0,1 0 0 0 0,0 0 0 0 0,-1-1 0 0 0,1 1 0 0 0,0-1 0 0 0,0 1 0 0 0,0-1-13 0 0,4 0 96 0 0,0 0 0 0 0,-1-1 0 0 0,1 0 0 0 0,0 0-1 0 0,-1-1 1 0 0,1 0 0 0 0,-1 0 0 0 0,1 0 0 0 0,-1-1 0 0 0,0 0 0 0 0,0 0-1 0 0,0 0 1 0 0,0-1 0 0 0,-1 0 0 0 0,1 0 0 0 0,0-2-96 0 0,58-49 596 0 0,-41 32-414 0 0,2 2 1 0 0,0 1-1 0 0,1 1 1 0 0,1 1-1 0 0,7-2-182 0 0,-33 21 1 0 0,0 0 1 0 0,0-1-1 0 0,0 1 0 0 0,0-1 0 0 0,0 1 1 0 0,0 0-1 0 0,0 0 0 0 0,0 0 1 0 0,0 0-1 0 0,0-1 0 0 0,0 1 0 0 0,-1 0 1 0 0,1 0-1 0 0,0 1 0 0 0,-1-1 0 0 0,1 0 1 0 0,-1 0-1 0 0,1 0 0 0 0,-1 0 1 0 0,0 0-1 0 0,1 1 0 0 0,-1-1 0 0 0,0 0 1 0 0,0 0-1 0 0,0 1 0 0 0,0-1 0 0 0,0 0 1 0 0,0 0-1 0 0,0 0 0 0 0,0 1-1 0 0,0-1 3 0 0,2 40 20 0 0,-1-1-1 0 0,-2 1 1 0 0,-3 0-1 0 0,0-1 1 0 0,-7 20-23 0 0,-9 97-88 0 0,16-59 50 0 0,6-57 14 0 0,-2 0-1 0 0,-2 0 1 0 0,-2 0 0 0 0,-2-1 0 0 0,-1 1 0 0 0,-2-1-1 0 0,-2-1 1 0 0,-1 0 0 0 0,-2-1 0 0 0,-2 0 0 0 0,-1-1-1 0 0,-8 10 25 0 0,18-39 8 0 0,1 0 0 0 0,-2 0 0 0 0,1-1-1 0 0,-1 0 1 0 0,0 0 0 0 0,0-1 0 0 0,-1 0-1 0 0,0 0 1 0 0,0-1 0 0 0,0 0 0 0 0,0-1-1 0 0,-1 0 1 0 0,0 0 0 0 0,0-1 0 0 0,0-1-1 0 0,0 1 1 0 0,-1-2 0 0 0,1 1 0 0 0,-1-1-1 0 0,1-1 1 0 0,-10 0-8 0 0,17-2 4 0 0,-1 0 0 0 0,1 0 0 0 0,0 0-1 0 0,0 0 1 0 0,0-1 0 0 0,0 1 0 0 0,1-1 0 0 0,-1 0-1 0 0,1 1 1 0 0,-1-1 0 0 0,1 0 0 0 0,0-1 0 0 0,0 1-1 0 0,0 0 1 0 0,1-1 0 0 0,-1 1 0 0 0,1-1 0 0 0,0 1-1 0 0,0-1 1 0 0,0 1 0 0 0,0-1 0 0 0,1 0 0 0 0,-1 0-1 0 0,1 1 1 0 0,0-1 0 0 0,0 0 0 0 0,1-2-4 0 0,-1-6-2 0 0,1 0 0 0 0,0 1 0 0 0,1-1-1 0 0,1 0 1 0 0,0 1 0 0 0,0-1 0 0 0,1 1 0 0 0,0 0 0 0 0,1 0 0 0 0,1 0 0 0 0,-1 1 0 0 0,2 0-1 0 0,-1 0 1 0 0,2 0 0 0 0,-1 1 0 0 0,7-6 2 0 0,5-5-8 0 0,1 1-1 0 0,2 0 1 0 0,0 2 0 0 0,0 0-1 0 0,2 2 1 0 0,14-8 8 0 0,-24 16-67 0 0,0 0 1 0 0,0 2-1 0 0,1-1 0 0 0,-1 2 1 0 0,1 0-1 0 0,0 0 0 0 0,0 2 1 0 0,9-1 66 0 0,36 8-5753 0 0,-54-5 763 0 0,-2 0-6900 0 0</inkml:trace>
  <inkml:trace contextRef="#ctx0" brushRef="#br0" timeOffset="-186689.263">9630 6175 5377 0 0,'0'0'1694'0'0,"0"0"-166"0"0,0 0-2 0 0,0 0 85 0 0,0 0 13 0 0,0 0-142 0 0,0 0-231 0 0,0 0-232 0 0,0 0-201 0 0,0 0-119 0 0,0 0-87 0 0,11-22 3625 0 0,-11 19-4141 0 0,-1 0 0 0 0,1 0-1 0 0,-1 1 1 0 0,0-1 0 0 0,0 1 0 0 0,0-1-1 0 0,0 1 1 0 0,-1-1 0 0 0,1 1-1 0 0,-1 0 1 0 0,1-1 0 0 0,-1 1 0 0 0,0 0-1 0 0,0 0 1 0 0,0 0 0 0 0,0 1-1 0 0,0-1 1 0 0,0 0 0 0 0,-1 1-1 0 0,1-1 1 0 0,0 1 0 0 0,-1 0 0 0 0,1 0-1 0 0,-1 0 1 0 0,0 0 0 0 0,1 0-1 0 0,-1 1 1 0 0,0-1 0 0 0,1 1-1 0 0,-1-1 1 0 0,0 1-96 0 0,-94-7 411 0 0,94 7-373 0 0,-22-1 42 0 0,0 2-1 0 0,-1 1 1 0 0,2 1 0 0 0,-1 1 0 0 0,0 1 0 0 0,-5 3-80 0 0,-95 35 306 0 0,124-42-304 0 0,0 1-1 0 0,0-1 1 0 0,1 0-1 0 0,-1 1 1 0 0,0-1-1 0 0,1 0 1 0 0,-1 1-1 0 0,1-1 1 0 0,0 1-1 0 0,-1-1 0 0 0,1 1 1 0 0,0-1-1 0 0,0 1 1 0 0,0-1-1 0 0,0 1 1 0 0,0-1-1 0 0,0 1 1 0 0,0-1-1 0 0,0 1 1 0 0,1-1-1 0 0,-1 1 1 0 0,1-1-1 0 0,-1 0 1 0 0,1 1-1 0 0,-1-1 1 0 0,1 0-1 0 0,0 1 1 0 0,0 0-2 0 0,7 4 35 0 0,0 0 1 0 0,0 0-1 0 0,0-1 0 0 0,1 0 1 0 0,0 0-1 0 0,0-1 1 0 0,0-1-1 0 0,0 1 1 0 0,1-1-1 0 0,0-1 1 0 0,-1 0-1 0 0,1 0 1 0 0,0-1-1 0 0,0 0 0 0 0,0-1 1 0 0,2 0-36 0 0,58 11 182 0 0,-64-10-158 0 0,-5-2-20 0 0,-1 1-1 0 0,1 0 0 0 0,0 0 0 0 0,-1-1 0 0 0,1 1 1 0 0,0 0-1 0 0,0 0 0 0 0,-1 0 0 0 0,1 0 1 0 0,0 0-1 0 0,0 0 0 0 0,-1 0 0 0 0,1 0 0 0 0,0 0 1 0 0,0 0-1 0 0,-1 1 0 0 0,1-1 0 0 0,0 0 0 0 0,0 0 1 0 0,-1 1-1 0 0,1-1 0 0 0,0 0 0 0 0,-1 1 1 0 0,1-1-1 0 0,-1 1 0 0 0,1-1 0 0 0,0 1 0 0 0,-1-1 1 0 0,1 1-1 0 0,-1-1 0 0 0,0 1 0 0 0,1 0 1 0 0,-1-1-1 0 0,1 1 0 0 0,-1 0 0 0 0,0-1 0 0 0,1 1 1 0 0,-1 0-1 0 0,0-1 0 0 0,0 1 0 0 0,0 0 1 0 0,1 0-1 0 0,-1-1 0 0 0,0 1 0 0 0,0 0 0 0 0,0 0 1 0 0,0-1-1 0 0,0 1 0 0 0,0 0 0 0 0,0 0 0 0 0,-1-1 1 0 0,1 1-1 0 0,0 0 0 0 0,0-1 0 0 0,-1 1 1 0 0,1 0-1 0 0,0-1 0 0 0,-1 1 0 0 0,1 0 0 0 0,-1 0-3 0 0,-227 166 473 0 0,201-148-450 0 0,17-14-18 0 0,0 0 0 0 0,1 1 0 0 0,0 0 1 0 0,0 0-1 0 0,1 1 0 0 0,0 0 0 0 0,0 0 1 0 0,0 1-1 0 0,1 0 0 0 0,0 0 0 0 0,1 1 1 0 0,0 0-1 0 0,0 0 0 0 0,1 1 0 0 0,0-1 1 0 0,0 1-1 0 0,1 0 0 0 0,1 0 0 0 0,0 1 1 0 0,0-1-1 0 0,1 1 0 0 0,0 0-5 0 0,5-5 22 0 0,-1 1 0 0 0,1 0 0 0 0,1-1 0 0 0,-1 0-1 0 0,1 0 1 0 0,0 0 0 0 0,0 0 0 0 0,1-1 0 0 0,0 1 0 0 0,0-1 0 0 0,0 0-1 0 0,1-1 1 0 0,-1 1 0 0 0,1-1 0 0 0,0 0 0 0 0,1-1 0 0 0,-1 1-1 0 0,0-1 1 0 0,1-1 0 0 0,0 1 0 0 0,4 0-22 0 0,100 26 245 0 0,-63-28-2361 0 0,-40-31-6873 0 0,-5 20 2739 0 0,0 2-5069 0 0</inkml:trace>
  <inkml:trace contextRef="#ctx0" brushRef="#br0" timeOffset="-186223.763">9277 5781 10994 0 0,'0'0'3860'0'0,"0"0"-2188"0"0,0 0-882 0 0,0 0-107 0 0,0 0 185 0 0,0 0 176 0 0,0 0 61 0 0,0 0-74 0 0,0 0-188 0 0,0 0-164 0 0,0 0-124 0 0,0 0-96 0 0,-1 20-45 0 0,0 62-7 0 0,23 4 685 0 0,-14-47-673 0 0,-1 0-1 0 0,-3 0 0 0 0,-1 0 0 0 0,-2 1 0 0 0,-3 35-418 0 0,1-58 80 0 0,-4 39 145 0 0,-2 0-1 0 0,-3 0 1 0 0,-15 51-225 0 0,-9 44 217 0 0,21-75-214 0 0,3 2 0 0 0,3-1-1 0 0,4 8-2 0 0,-3-64 1118 0 0,3-13-3601 0 0,2-3-2383 0 0,0-1-3484 0 0,1-4-3010 0 0</inkml:trace>
  <inkml:trace contextRef="#ctx0" brushRef="#br0" timeOffset="-185388.274">10394 6496 7314 0 0,'0'0'2140'0'0,"0"0"-205"0"0,0 0-152 0 0,0 0 24 0 0,0 0 51 0 0,0 0-119 0 0,0 0-245 0 0,0 0-285 0 0,0 0-294 0 0,0 0-215 0 0,0 0-142 0 0,3-4-116 0 0,-1-1-377 0 0,-2 6-42 0 0,0-1 0 0 0,0 0 0 0 0,0 1 0 0 0,0-1 1 0 0,0 0-1 0 0,1 0 0 0 0,-1 1 0 0 0,0-1 0 0 0,0 0 0 0 0,0 0 1 0 0,1 1-1 0 0,-1-1 0 0 0,0 0 0 0 0,0 0 0 0 0,0 1 0 0 0,1-1 0 0 0,-1 0 1 0 0,0 0-1 0 0,0 0 0 0 0,1 0 0 0 0,-1 1 0 0 0,0-1 0 0 0,1 0 1 0 0,-1 0-1 0 0,0 0 0 0 0,0 0 0 0 0,1 0 0 0 0,-1 0 0 0 0,0 0 0 0 0,1 0 1 0 0,-1 0-1 0 0,0 0 0 0 0,1 0 0 0 0,-1 0 0 0 0,0 0-23 0 0,0 363 2105 0 0,0-369-4504 0 0,-1-21-2850 0 0,0 9-2464 0 0,1 10-3096 0 0</inkml:trace>
  <inkml:trace contextRef="#ctx0" brushRef="#br0" timeOffset="-185140.957">10376 6164 14587 0 0,'0'0'2482'0'0,"0"0"-822"0"0,0 0-446 0 0,0 0-143 0 0,0 0-44 0 0,0 0-140 0 0,0 0-183 0 0,0 0-219 0 0,0 0-225 0 0,0 0-174 0 0,0 0-149 0 0,0 0-150 0 0,0 0-76 0 0,-11-8-35 0 0,-33-22-89 0 0,43 30 355 0 0,0 1 1 0 0,1-1-1 0 0,-1 0 0 0 0,1 1 1 0 0,-1-1-1 0 0,0 1 0 0 0,1-1 0 0 0,-1 1 1 0 0,1-1-1 0 0,-1 1 0 0 0,1-1 1 0 0,-1 1-1 0 0,1-1 0 0 0,0 1 1 0 0,-1 0-1 0 0,1-1 0 0 0,0 1 1 0 0,-1 0-1 0 0,1-1 0 0 0,0 1 1 0 0,0 0-1 0 0,-1 0 0 0 0,1-1 0 0 0,0 1 1 0 0,0 0-1 0 0,0-1 0 0 0,0 1 1 0 0,0 0-1 0 0,0 0 0 0 0,0-1 1 0 0,0 1-1 0 0,1 0 0 0 0,-1-1 1 0 0,0 1-1 0 0,0 0 0 0 0,1 0 1 0 0,-1-1-1 0 0,0 1 0 0 0,1-1 1 0 0,-1 1-1 0 0,0 0 0 0 0,1-1 0 0 0,-1 1 1 0 0,1-1-1 0 0,-1 1 0 0 0,1-1 1 0 0,-1 1-1 0 0,1-1 0 0 0,0 1 1 0 0,-1-1-1 0 0,2 1 58 0 0,21 25-4937 0 0,-11-15-1592 0 0,-4 0-2224 0 0</inkml:trace>
  <inkml:trace contextRef="#ctx0" brushRef="#br0" timeOffset="-184775.285">11077 6293 13451 0 0,'0'0'2102'0'0,"0"0"-707"0"0,0 0-379 0 0,0 0-23 0 0,0 0-7 0 0,0 0-118 0 0,0 0-178 0 0,0 0-157 0 0,0 0-137 0 0,0 0-60 0 0,0 0-44 0 0,0 0-54 0 0,0 0-34 0 0,-25 12-14 0 0,-78 36-14 0 0,20 3 425 0 0,81-50-599 0 0,0 1 0 0 0,0-1 0 0 0,0 1 0 0 0,0-1 0 0 0,0 1 1 0 0,0 0-1 0 0,1 0 0 0 0,-1 0 0 0 0,1 0 0 0 0,-1 0 1 0 0,1 0-1 0 0,0 0 0 0 0,0 0 0 0 0,0 0 0 0 0,0 1 1 0 0,0-1-1 0 0,0 0 0 0 0,1 1 0 0 0,-1-1 0 0 0,1 1 0 0 0,-1-1 1 0 0,1 1-1 0 0,0-1 0 0 0,0 1 0 0 0,0-1 0 0 0,1 1 1 0 0,-1-1-1 0 0,0 1 0 0 0,1-1 0 0 0,0 0 0 0 0,-1 1 0 0 0,1-1 1 0 0,0 0-1 0 0,0 1 0 0 0,1-1 0 0 0,-1 0 0 0 0,0 0 1 0 0,1 0-1 0 0,-1 0 0 0 0,1 0 0 0 0,0 0 0 0 0,-1-1 1 0 0,1 1-1 0 0,0 0 0 0 0,0-1 0 0 0,0 0 0 0 0,1 1-2 0 0,102 47 212 0 0,-93-46-191 0 0,-1 0-1 0 0,-1 1 1 0 0,1 0-1 0 0,0 1 1 0 0,-1 0-1 0 0,0 1 1 0 0,0 0-1 0 0,-1 0 1 0 0,0 1-1 0 0,0 0 1 0 0,0 1-1 0 0,-1 0 1 0 0,0 0-1 0 0,2 3-20 0 0,-8-6 36 0 0,1-1-1 0 0,0 0 1 0 0,-1 1 0 0 0,0-1 0 0 0,0 1-1 0 0,0 0 1 0 0,-1 0 0 0 0,0 0-1 0 0,0 0 1 0 0,0 0 0 0 0,0 0-1 0 0,-1 0 1 0 0,0 0 0 0 0,0 0 0 0 0,0 0-1 0 0,0 0 1 0 0,-1 0 0 0 0,0 0-1 0 0,0 0 1 0 0,0 0 0 0 0,-1 0 0 0 0,0 0-1 0 0,0-1 1 0 0,0 1 0 0 0,0-1-1 0 0,-1 1 1 0 0,0-1 0 0 0,0 0-1 0 0,0 0 1 0 0,0 0 0 0 0,-1 0 0 0 0,1-1-1 0 0,-1 1 1 0 0,0-1 0 0 0,0 0-36 0 0,-6 5 38 0 0,0-1 0 0 0,0 0 1 0 0,-1-1-1 0 0,1 0 0 0 0,-1-1 0 0 0,-1 0 1 0 0,1 0-1 0 0,-1-1 0 0 0,0-1 1 0 0,0 0-1 0 0,0-1 0 0 0,0 0 0 0 0,0-1 1 0 0,-2 0-39 0 0,-2 0-111 0 0,-49-14-2028 0 0,60 3 24 0 0,5 5-1934 0 0,0 3 1115 0 0,0-2-8451 0 0</inkml:trace>
  <inkml:trace contextRef="#ctx0" brushRef="#br0" timeOffset="-183570.3">11784 6970 2128 0 0,'0'0'2386'0'0,"0"0"-509"0"0,0 0-124 0 0,0 0 60 0 0,0 0 10 0 0,0 0-91 0 0,0 0-198 0 0,0 0-253 0 0,0 0-208 0 0,0 0-132 0 0,0 0-93 0 0,0 0-73 0 0,0 0-23 0 0,9-7 1680 0 0,17-113 1329 0 0,56-48-2940 0 0,-60 135-742 0 0,2 0 1 0 0,1 2-1 0 0,1 0 1 0 0,2 2-1 0 0,1 1 1 0 0,1 2-1 0 0,4-2-79 0 0,-5 14-12 0 0,-28 14-27 0 0,17 45-103 0 0,-14 124 353 0 0,-6-152-186 0 0,2 31-61 0 0,32-52 102 0 0,129-116 98 0 0,-88 57-164 0 0,80-51-17 0 0,-163 147-270 0 0,2 0 285 0 0,2 0-1 0 0,1 0 1 0 0,1 1-1 0 0,2-1 1 0 0,2 1-1 0 0,2 16 3 0 0,-1 9-634 0 0,9-6-3081 0 0,-9-51 3305 0 0,0-1 0 0 0,0 1-1 0 0,0 0 1 0 0,1-1 0 0 0,-1 1 0 0 0,0-1 0 0 0,1 1 0 0 0,0-1 0 0 0,-1 1-1 0 0,1-1 1 0 0,0 0 0 0 0,-1 0 0 0 0,1 0 0 0 0,0 0 0 0 0,0 0 0 0 0,0 0-1 0 0,0-1 1 0 0,0 1 0 0 0,0-1 0 0 0,0 1 0 0 0,0-1 0 0 0,0 0 0 0 0,0 0-1 0 0,0 1 1 0 0,0-2 0 0 0,0 1 0 0 0,0 0 0 0 0,1 0 0 0 0,-1-1 0 0 0,0 1 0 0 0,0-1-1 0 0,0 1 1 0 0,0-1 0 0 0,1-1 410 0 0,12-4-4466 0 0,-5 2-978 0 0</inkml:trace>
  <inkml:trace contextRef="#ctx0" brushRef="#br0" timeOffset="-183290.119">12948 6510 2849 0 0,'0'0'2160'0'0,"0"0"-240"0"0,0 0-112 0 0,0 0 15 0 0,0 0 4 0 0,0 0-128 0 0,0 0-216 0 0,0 0-268 0 0,0 0-337 0 0,0 0-304 0 0,0 0-199 0 0,0 0-91 0 0,-6 1 36 0 0,2 1-228 0 0,0 0 1 0 0,0 0-1 0 0,1 1 1 0 0,-1-1-1 0 0,0 1 1 0 0,1-1-1 0 0,-1 1 0 0 0,1 0 1 0 0,0 1-1 0 0,0-1 1 0 0,0 0-1 0 0,0 1 1 0 0,1 0-1 0 0,0 0 1 0 0,-1-1-1 0 0,1 1 1 0 0,1 1-1 0 0,-2 1-92 0 0,0 0 77 0 0,0-1-1 0 0,0 0 1 0 0,1 1 0 0 0,-1 0-1 0 0,2-1 1 0 0,-1 1 0 0 0,0 0-1 0 0,1 0 1 0 0,0 0 0 0 0,1 0-1 0 0,-1 0 1 0 0,1 0 0 0 0,0 1-1 0 0,1-1 1 0 0,-1 0-1 0 0,1 0 1 0 0,0 0 0 0 0,1 0-1 0 0,0-1 1 0 0,0 1 0 0 0,0 0-1 0 0,0-1 1 0 0,1 1 0 0 0,0-1-1 0 0,0 0 1 0 0,0 0 0 0 0,1 0-1 0 0,0 0 1 0 0,0 0 0 0 0,0-1-1 0 0,0 0 1 0 0,1 0 0 0 0,0 0-1 0 0,0 0 1 0 0,0-1-1 0 0,0 0 1 0 0,0 0 0 0 0,2 0-77 0 0,2 0 75 0 0,0-1 0 0 0,0 0 1 0 0,0 0-1 0 0,0-1 0 0 0,0-1 1 0 0,0 1-1 0 0,0-2 0 0 0,0 1 1 0 0,1-1-1 0 0,-1 0 0 0 0,0-1 1 0 0,0 0-1 0 0,-1-1 0 0 0,1 0 1 0 0,0 0-1 0 0,-1-1 0 0 0,0 0 1 0 0,0 0-1 0 0,0-1 0 0 0,0 0 0 0 0,-1 0 1 0 0,0-1-1 0 0,0 0 0 0 0,0 0 1 0 0,-1 0-1 0 0,1-1 0 0 0,-2 0 1 0 0,1-1-1 0 0,-1 1 0 0 0,0-1 1 0 0,-1 0-1 0 0,0 0 0 0 0,0-1 1 0 0,-1 1-1 0 0,0-1 0 0 0,0 0 1 0 0,-1 0-1 0 0,0 0 0 0 0,0 0 1 0 0,-1 0-1 0 0,-1 0 0 0 0,1 0 1 0 0,-2 0-1 0 0,1 0 0 0 0,-1 0 0 0 0,0-1-75 0 0,-2 3-167 0 0,0 1-1 0 0,0 0 1 0 0,0 0-1 0 0,0 0 0 0 0,-1 1 1 0 0,0-1-1 0 0,0 1 0 0 0,-1 0 1 0 0,1 0-1 0 0,-1 0 0 0 0,0 0 1 0 0,-1 1-1 0 0,1 0 1 0 0,-1 0-1 0 0,0 1 0 0 0,0-1 1 0 0,0 1-1 0 0,0 1 0 0 0,0-1 1 0 0,-1 1-1 0 0,1 0 0 0 0,-1 0 1 0 0,1 1-1 0 0,-1 0 0 0 0,0 0 1 0 0,0 1-1 0 0,-3 0 168 0 0,-1-1-848 0 0,-19 3-2265 0 0,11 4-2137 0 0,7 1-4356 0 0</inkml:trace>
  <inkml:trace contextRef="#ctx0" brushRef="#br0" timeOffset="-182824.913">13320 6466 11795 0 0,'0'0'2172'0'0,"0"0"-453"0"0,0 0-203 0 0,0 0-82 0 0,0 0-142 0 0,0 0-221 0 0,0 0-303 0 0,0 0-298 0 0,0 0-204 0 0,0 0-117 0 0,0 0-20 0 0,0 0 47 0 0,0 0 76 0 0,2 1 35 0 0,5 5-207 0 0,0 1 0 0 0,-1 0 1 0 0,1 0-1 0 0,-1 0 0 0 0,-1 1 0 0 0,0-1 1 0 0,0 1-1 0 0,0 1 0 0 0,-1-1 1 0 0,0 1-1 0 0,-1-1 0 0 0,0 1 1 0 0,1 4-81 0 0,5 9 81 0 0,56 125 75 0 0,-63-146-97 0 0,-1 0 1 0 0,1 0-1 0 0,0 0 0 0 0,0 0 0 0 0,0 0 0 0 0,0 0 0 0 0,0-1 0 0 0,0 1 0 0 0,0-1 1 0 0,0 1-1 0 0,0-1 0 0 0,0 0 0 0 0,0 0 0 0 0,0 0 0 0 0,1 0 0 0 0,-1 0 1 0 0,0-1-1 0 0,0 1 0 0 0,0-1 0 0 0,0 1 0 0 0,0-1 0 0 0,0 1 0 0 0,0-1 0 0 0,0 0 1 0 0,0 0-1 0 0,-1 0 0 0 0,1 0 0 0 0,0-1 0 0 0,-1 1 0 0 0,1 0 0 0 0,0-1 1 0 0,-1 1-1 0 0,1-1 0 0 0,-1 1 0 0 0,0-1 0 0 0,0 0 0 0 0,0 0 0 0 0,0 1 0 0 0,0-1 1 0 0,0 0-1 0 0,0 0 0 0 0,0 0 0 0 0,-1 0 0 0 0,1-1-59 0 0,113-224 1240 0 0,-95 182-1409 0 0,-19 42-2084 0 0,0 8-7239 0 0,0-1 4157 0 0,0-3-5347 0 0</inkml:trace>
  <inkml:trace contextRef="#ctx0" brushRef="#br0" timeOffset="-182571.276">13949 6488 12723 0 0,'0'0'976'0'0,"0"0"-536"0"0,0 0-40 0 0,0 0 24 0 0,0 0-72 0 0,0 0-56 0 0,0 0-192 0 0,0 0-128 0 0,0 0-96 0 0,-18 203-144 0 0,23-185-216 0 0,-1 0-464 0 0,3 1-720 0 0,-1-4-1425 0 0,-4-8-6041 0 0</inkml:trace>
  <inkml:trace contextRef="#ctx0" brushRef="#br0" timeOffset="-182323.776">13980 6205 18332 0 0,'0'0'1248'0'0,"0"0"-464"0"0,0 0-176 0 0,0 0-87 0 0,0 0-121 0 0,0 0-176 0 0,0 0-288 0 0,0 0-256 0 0,0 0-152 0 0,0 0-129 0 0,0 0-183 0 0,0 0-344 0 0,0 0-744 0 0,0 0-1625 0 0,39-22-8130 0 0</inkml:trace>
  <inkml:trace contextRef="#ctx0" brushRef="#br0" timeOffset="-182070.999">14220 6820 14803 0 0,'0'0'2078'0'0,"0"0"-1033"0"0,0 0-224 0 0,0 0 94 0 0,0 0 19 0 0,0 0-61 0 0,0 0-171 0 0,0 0-176 0 0,0 0-91 0 0,7-33-59 0 0,24-101-55 0 0,2 28 451 0 0,-1 48-681 0 0,-31 58-131 0 0,1 1-1 0 0,-1 0 1 0 0,1-1 0 0 0,-1 1-1 0 0,1 0 1 0 0,-1 0 0 0 0,0 0 0 0 0,1 0-1 0 0,-1 0 1 0 0,0 0 0 0 0,0 1-1 0 0,0-1 1 0 0,0 0 0 0 0,0 1 0 0 0,0-1-1 0 0,0 1 1 0 0,0-1 0 0 0,0 1-1 0 0,-1-1 1 0 0,1 1 0 0 0,0-1 0 0 0,-1 1-1 0 0,0 0 1 0 0,1-1 0 0 0,-1 1-1 0 0,0 0 1 0 0,0-1 0 0 0,0 1 0 0 0,0 0-1 0 0,0-1 1 0 0,0 1 0 0 0,0 0-1 0 0,-1-1 1 0 0,1 1 0 0 0,-1 0 0 0 0,1-1-1 0 0,-1 1 1 0 0,0 0 40 0 0,1 5-100 0 0,0 2 122 0 0,0-1 0 0 0,0 0 0 0 0,1 1 0 0 0,0-1 0 0 0,0 0 0 0 0,1 1-1 0 0,0-1 1 0 0,1 0 0 0 0,0 0 0 0 0,0 0 0 0 0,1-1 0 0 0,0 1 0 0 0,0-1 0 0 0,0 0 0 0 0,1 0 0 0 0,0 0 0 0 0,1-1 0 0 0,-1 0 0 0 0,1 0 0 0 0,1 0-22 0 0,-4-4 99 0 0,1-1 0 0 0,-1 0 0 0 0,1 0 0 0 0,0-1 0 0 0,-1 1 0 0 0,1-1 0 0 0,0 0 0 0 0,-1 0 0 0 0,1 0 0 0 0,0 0 0 0 0,0 0 0 0 0,-1-1 0 0 0,1 0 0 0 0,-1 0 0 0 0,1 0 0 0 0,-1 0 0 0 0,1-1 1 0 0,-1 1-1 0 0,0-1 0 0 0,1 0 0 0 0,-1 0 0 0 0,0 0 0 0 0,0 0 0 0 0,0 0 0 0 0,-1-1 0 0 0,1 1 0 0 0,0-1 0 0 0,0-2-99 0 0,61-85 1014 0 0,-36 36-2267 0 0,-13 53-12050 0 0,-12 1 2156 0 0</inkml:trace>
  <inkml:trace contextRef="#ctx0" brushRef="#br0" timeOffset="-181551.305">14997 6510 11074 0 0,'0'0'1793'0'0,"0"0"-238"0"0,0 0 33 0 0,0 0 102 0 0,0 0-38 0 0,0 0-165 0 0,0 0-261 0 0,0 0-293 0 0,0 0-246 0 0,0 0-230 0 0,0 0-179 0 0,0 0-115 0 0,0 0-78 0 0,-13 4-22 0 0,-39 13-9 0 0,46-14-41 0 0,0 1-1 0 0,-1-1 0 0 0,1 1 1 0 0,1 0-1 0 0,-1 1 1 0 0,1 0-1 0 0,-1-1 0 0 0,1 2 1 0 0,0-1-1 0 0,1 1 1 0 0,0-1-1 0 0,0 1 0 0 0,0 0 1 0 0,-3 6-13 0 0,5-7 7 0 0,-1 0 0 0 0,0-1 0 0 0,1 1 0 0 0,0 1 0 0 0,0-1 0 0 0,1 0 0 0 0,-1 0 0 0 0,1 1 0 0 0,0-1 0 0 0,0 1 0 0 0,1-1 0 0 0,0 1 0 0 0,0-1 0 0 0,0 1 0 0 0,1 4-7 0 0,2-8 44 0 0,-1 0 1 0 0,0 0-1 0 0,0 0 1 0 0,1-1-1 0 0,-1 1 1 0 0,1 0-1 0 0,0-1 1 0 0,-1 0-1 0 0,1 0 1 0 0,0 0-1 0 0,0 0 0 0 0,0 0 1 0 0,-1-1-1 0 0,1 1 1 0 0,0-1-1 0 0,0 1 1 0 0,0-1-1 0 0,0 0 1 0 0,0 0-1 0 0,0-1 1 0 0,0 1-1 0 0,0-1 0 0 0,0 1-44 0 0,5-1 85 0 0,303-39 1407 0 0,-304 39-1474 0 0,0 0-1 0 0,0 1 1 0 0,0 0-1 0 0,0 0 1 0 0,0 0-1 0 0,0 1 0 0 0,0 0 1 0 0,0 1-1 0 0,0 0 1 0 0,0 0-1 0 0,0 0 1 0 0,0 1-1 0 0,-1 0 1 0 0,1 0-1 0 0,-1 0 1 0 0,0 1-1 0 0,0 0 1 0 0,-1 0-1 0 0,1 1 0 0 0,-1 0 1 0 0,0 0-1 0 0,4 4-17 0 0,0 7 6 0 0,-1 1 0 0 0,-1 0 0 0 0,-1 0 0 0 0,0 0 0 0 0,-1 1 0 0 0,-1-1-1 0 0,-1 1 1 0 0,0 0 0 0 0,-1 0 0 0 0,-1 1 0 0 0,-1-1 0 0 0,-1 0 0 0 0,0 0-1 0 0,-1 0 1 0 0,-4 12-6 0 0,-63 286-460 0 0,59-269 430 0 0,-2 1 0 0 0,-3-2 0 0 0,-1 0-1 0 0,-2-1 1 0 0,-2 0 0 0 0,-6 5 30 0 0,24-46 12 0 0,0-1 1 0 0,0 0-1 0 0,0 0 0 0 0,0 0 1 0 0,-1 0-1 0 0,0 0 0 0 0,1-1 1 0 0,-1 1-1 0 0,0-1 1 0 0,0 1-1 0 0,-1-1 0 0 0,1 0 1 0 0,0-1-1 0 0,-1 1 0 0 0,1 0 1 0 0,-1-1-1 0 0,1 0 1 0 0,-1 0-1 0 0,0 0 0 0 0,0 0 1 0 0,1-1-1 0 0,-1 1 0 0 0,0-1 1 0 0,0 0-1 0 0,0 0 1 0 0,1 0-1 0 0,-1-1 0 0 0,0 1 1 0 0,-3-2-13 0 0,4-1 18 0 0,-1 0 1 0 0,1 0-1 0 0,0 0 1 0 0,0 0 0 0 0,1 0-1 0 0,-1-1 1 0 0,1 0-1 0 0,0 1 1 0 0,0-1 0 0 0,0 0-1 0 0,0 0 1 0 0,0 0-1 0 0,1 0 1 0 0,0 0 0 0 0,0 0-1 0 0,0-1 1 0 0,0 1 0 0 0,1 0-1 0 0,0-1 1 0 0,0-1-19 0 0,-2-11 8 0 0,2 0 0 0 0,0-1 0 0 0,1 1 0 0 0,0 0 0 0 0,2 0 0 0 0,0 0 0 0 0,1 0 0 0 0,1 0 0 0 0,0 1 0 0 0,1 0 0 0 0,2-4-8 0 0,7-11-191 0 0,0 0 1 0 0,2 0 0 0 0,2 2-1 0 0,0 0 1 0 0,2 1 0 0 0,1 1-1 0 0,16-13 191 0 0,30-23-3809 0 0,-43 42-2406 0 0,-12 10-5556 0 0</inkml:trace>
  <inkml:trace contextRef="#ctx0" brushRef="#br0" timeOffset="-180641.26">16344 6643 9994 0 0,'0'0'1905'0'0,"0"0"-278"0"0,0 0-251 0 0,0 0 33 0 0,0 0 58 0 0,0 0-44 0 0,0 0-124 0 0,0 0-221 0 0,0 0-237 0 0,0 0-175 0 0,0 0-175 0 0,0 0-125 0 0,0 0-57 0 0,2-9-64 0 0,-1 4-213 0 0,5-22 133 0 0,-2 44 219 0 0,-5-11-355 0 0,0-1 0 0 0,0 1 0 0 0,1 0 0 0 0,0 0 0 0 0,0-1 0 0 0,0 1 0 0 0,1 0 0 0 0,0 0 0 0 0,0 0 0 0 0,0-1 0 0 0,1 1 0 0 0,0-1 0 0 0,0 1 0 0 0,0-1 0 0 0,1 0 0 0 0,-1 0 0 0 0,1 0 0 0 0,1 0 0 0 0,-1 0 0 0 0,1-1 1 0 0,-1 1-1 0 0,1-1 0 0 0,1 0 0 0 0,-1 0 0 0 0,0 0 0 0 0,1-1 0 0 0,0 0 0 0 0,2 1-29 0 0,-1-2 60 0 0,0 0 1 0 0,0-1-1 0 0,0 0 1 0 0,0 0-1 0 0,1-1 1 0 0,-1 0-1 0 0,0 0 1 0 0,0 0 0 0 0,1-1-1 0 0,-1 0 1 0 0,0 0-1 0 0,0 0 1 0 0,0-1-1 0 0,0 0 1 0 0,0 0-1 0 0,-1-1 1 0 0,1 1 0 0 0,0-1-1 0 0,-1-1 1 0 0,0 1-1 0 0,0-1 1 0 0,1 0-61 0 0,95-69 291 0 0,-99 72-300 0 0,-1 1 0 0 0,1 0 0 0 0,0 0 0 0 0,-1 0 0 0 0,1 0 0 0 0,0 0 0 0 0,-1 0 0 0 0,1 0 0 0 0,-1 0 0 0 0,1 0 0 0 0,0 1 0 0 0,-1-1 0 0 0,1 1 0 0 0,0-1 0 0 0,-1 1 0 0 0,1 0 0 0 0,-1 0 0 0 0,0-1 0 0 0,1 1 0 0 0,-1 0 0 0 0,1 0 0 0 0,-1 0 0 0 0,0 1 0 0 0,0-1 0 0 0,0 0 0 0 0,0 0 0 0 0,0 1 0 0 0,0-1 0 0 0,0 0 0 0 0,0 1 0 0 0,0-1 0 0 0,-1 1 0 0 0,1-1 0 0 0,0 1 0 0 0,-1 0 0 0 0,1 0 9 0 0,12 16 17 0 0,-6-14 38 0 0,-1 0 0 0 0,1-1 0 0 0,-1 1 0 0 0,1-1 0 0 0,0-1 1 0 0,0 0-1 0 0,0 0 0 0 0,1 0 0 0 0,-1-1 0 0 0,0 0 0 0 0,1 0 0 0 0,-1 0 1 0 0,1-1-1 0 0,-1-1 0 0 0,1 1 0 0 0,-1-1 0 0 0,0 0 0 0 0,1-1 0 0 0,-1 0 1 0 0,0 0-1 0 0,0-1 0 0 0,0 1 0 0 0,0-1 0 0 0,-1-1 0 0 0,1 1 0 0 0,-1-1 0 0 0,0-1 1 0 0,0 1-1 0 0,0-1 0 0 0,0 0 0 0 0,-1 0 0 0 0,0-1 0 0 0,0 1 0 0 0,-1-1 1 0 0,1 0-1 0 0,-1-1 0 0 0,0 1 0 0 0,2-6-55 0 0,0-6 61 0 0,0 0 0 0 0,0 0 0 0 0,-2-1 0 0 0,0 0 0 0 0,-1 0 0 0 0,-2 0 0 0 0,1 0 0 0 0,-2 0 0 0 0,-1-3-61 0 0,1 21-146 0 0,0 1-62 0 0,0 0-119 0 0,0 0-136 0 0,0 0-158 0 0,0 0-150 0 0,28 33-7814 0 0,-18-25 2940 0 0,-5-1-5447 0 0</inkml:trace>
  <inkml:trace contextRef="#ctx0" brushRef="#br0" timeOffset="-180386.286">17465 6565 18020 0 0,'0'0'2046'0'0,"0"0"-715"0"0,0 0-407 0 0,0 0-43 0 0,0 0-111 0 0,0 0-125 0 0,0 0-162 0 0,0 0-176 0 0,0 0-106 0 0,0 0-73 0 0,0 0-46 0 0,0 0-56 0 0,-8 23-30 0 0,-23 70-77 0 0,30-92 41 0 0,0 0-1 0 0,0 1 1 0 0,0-1 0 0 0,1 1 0 0 0,-1-1 0 0 0,0 1-1 0 0,1-1 1 0 0,-1 1 0 0 0,1-1 0 0 0,0 1 0 0 0,-1-1-1 0 0,1 1 1 0 0,0 0 0 0 0,0-1 0 0 0,0 1 0 0 0,0-1-1 0 0,0 1 1 0 0,1 0 0 0 0,-1-1 0 0 0,0 1 0 0 0,1-1-1 0 0,-1 1 1 0 0,1-1 0 0 0,0 1 0 0 0,-1-1 0 0 0,1 1-1 0 0,0-1 1 0 0,0 0 0 0 0,0 1 0 0 0,0-1 0 0 0,0 0-1 0 0,0 0 1 0 0,0 0 0 0 0,0 0 0 0 0,1 0-1 0 0,-1 0 1 0 0,0 0 0 0 0,1 0 0 0 0,-1 0 0 0 0,1 0-1 0 0,0-1 41 0 0,31 2-6733 0 0,-24-2 1640 0 0,0 0-5919 0 0</inkml:trace>
  <inkml:trace contextRef="#ctx0" brushRef="#br0" timeOffset="-180224.178">17495 6138 14731 0 0,'0'0'592'0'0,"0"0"-360"0"0,0 0-232 0 0,0 0-80 0 0,0 0-120 0 0,0 0-504 0 0,0 0-752 0 0,0 0-1169 0 0,0 0-2680 0 0,0 0 120 0 0</inkml:trace>
  <inkml:trace contextRef="#ctx0" brushRef="#br0" timeOffset="-179991.08">17887 5906 14979 0 0,'0'0'1729'0'0,"0"0"-643"0"0,0 0-264 0 0,0 0 61 0 0,0 0 92 0 0,0 0 57 0 0,0 0-48 0 0,0 0-106 0 0,0 0-124 0 0,0 0-123 0 0,0 0-148 0 0,0 0-114 0 0,-1 34-94 0 0,-3 104-76 0 0,-4 412 532 0 0,8-438-830 0 0,0-62-4281 0 0,4-61-9895 0 0,-4 7 6219 0 0</inkml:trace>
  <inkml:trace contextRef="#ctx0" brushRef="#br0" timeOffset="-179749.687">17524 6385 13555 0 0,'0'0'2310'0'0,"0"0"-922"0"0,0 0-529 0 0,0 0-98 0 0,0 0-11 0 0,0 0-13 0 0,0 0-102 0 0,0 0-143 0 0,31-10-132 0 0,101-34-113 0 0,133-31-230 0 0,-252 71-341 0 0,144-54-3114 0 0,-108 32-1527 0 0,-4-7-4297 0 0,-35 25 5140 0 0</inkml:trace>
  <inkml:trace contextRef="#ctx0" brushRef="#br0" timeOffset="-179437.143">18301 6043 3401 0 0,'0'0'2547'0'0,"0"0"-343"0"0,0 0-208 0 0,0 0-32 0 0,0 0-42 0 0,0 0-190 0 0,0 0-294 0 0,0 0-278 0 0,0 0-200 0 0,0 0-138 0 0,-6 35-77 0 0,-20 110-51 0 0,1-9 1042 0 0,23-119-1499 0 0,-2-3-100 0 0,2 1 0 0 0,0 0 0 0 0,0 0-1 0 0,2 0 1 0 0,0 0 0 0 0,0 0 0 0 0,2 0-1 0 0,0 0 1 0 0,0-1 0 0 0,2 1 0 0 0,-1 0-1 0 0,2-1 1 0 0,3 8-137 0 0,-5-18 32 0 0,0-1 0 0 0,0 1 0 0 0,1-1-1 0 0,-1 1 1 0 0,1-1 0 0 0,0 0 0 0 0,0-1 0 0 0,-1 1-1 0 0,2-1 1 0 0,-1 0 0 0 0,0 0 0 0 0,0 0 0 0 0,1 0 0 0 0,-1-1-1 0 0,1 1 1 0 0,0-1 0 0 0,-1 0 0 0 0,1-1 0 0 0,0 1 0 0 0,-1-1-1 0 0,1 0 1 0 0,0 0 0 0 0,0-1 0 0 0,-1 1 0 0 0,5-2-32 0 0,9 2 52 0 0,84-36 446 0 0,-99 36-485 0 0,-1 1 1 0 0,0 0 0 0 0,1 0-1 0 0,-1 0 1 0 0,0 0 0 0 0,1 1-1 0 0,-1-1 1 0 0,0 1 0 0 0,0-1-1 0 0,0 1 1 0 0,-1 0-1 0 0,1 0 1 0 0,0 0 0 0 0,-1 0-1 0 0,1 0 1 0 0,-1 0 0 0 0,1 0-1 0 0,-1 0 1 0 0,0 1 0 0 0,0-1-1 0 0,0 0 1 0 0,0 1 0 0 0,0-1-1 0 0,-1 1 1 0 0,1-1 0 0 0,-1 1-1 0 0,0-1 1 0 0,0 1-1 0 0,0-1 1 0 0,0 1 0 0 0,0 0-1 0 0,0-1 1 0 0,0 1 0 0 0,-1-1-1 0 0,0 1 1 0 0,1-1 0 0 0,-1 1-14 0 0,1 11 87 0 0,1-11-100 0 0,-1 0 1 0 0,0-1-1 0 0,1 1 1 0 0,-1 0-1 0 0,1 0 1 0 0,0 0-1 0 0,0-1 1 0 0,0 1-1 0 0,0-1 1 0 0,1 1-1 0 0,-1-1 1 0 0,0 1-1 0 0,1-1 1 0 0,0 0 0 0 0,0 1-1 0 0,0-1 1 0 0,0 0-1 0 0,0 0 1 0 0,0-1-1 0 0,0 1 1 0 0,1 0-1 0 0,1 1 13 0 0,18 2-3622 0 0,3-8-5251 0 0,-19 0-2622 0 0</inkml:trace>
  <inkml:trace contextRef="#ctx0" brushRef="#br0" timeOffset="-178776.164">19365 6466 14435 0 0,'0'0'1072'0'0,"0"0"-485"0"0,0 0-229 0 0,0 0 128 0 0,0 0 216 0 0,0 0 162 0 0,0 0 53 0 0,0 0-98 0 0,0 0-123 0 0,0 0-117 0 0,0 0-100 0 0,0 0-76 0 0,0 0-80 0 0,19 30-54 0 0,59 90-76 0 0,-27-42 346 0 0,-51-77-501 0 0,0-1 0 0 0,0 1 0 0 0,0-1 0 0 0,1 0-1 0 0,-1 1 1 0 0,0-1 0 0 0,0 0 0 0 0,0 1 0 0 0,0-1 0 0 0,0 0 0 0 0,1 1-1 0 0,-1-1 1 0 0,0 0 0 0 0,0 1 0 0 0,1-1 0 0 0,-1 0 0 0 0,0 1 0 0 0,0-1 0 0 0,1 0-1 0 0,-1 0 1 0 0,0 1 0 0 0,1-1 0 0 0,-1 0 0 0 0,0 0 0 0 0,1 0 0 0 0,-1 0-1 0 0,0 1 1 0 0,1-1 0 0 0,-1 0 0 0 0,1 0 0 0 0,-1 0 0 0 0,0 0 0 0 0,1 0 0 0 0,-1 0-1 0 0,1 0 1 0 0,-1 0 0 0 0,0 0 0 0 0,1 0 0 0 0,-1 0 0 0 0,0 0 0 0 0,1 0-1 0 0,-1 0 1 0 0,1-1 0 0 0,-1 1 0 0 0,0 0 0 0 0,1 0 0 0 0,-1 0 0 0 0,0 0 0 0 0,1-1-1 0 0,-1 1 1 0 0,0 0 0 0 0,1 0 0 0 0,-1-1 0 0 0,0 1 0 0 0,0 0 0 0 0,1-1-1 0 0,-1 1 1 0 0,0 0 0 0 0,0-1 0 0 0,0 1 0 0 0,1 0 0 0 0,-1-1 0 0 0,0 1-1 0 0,0-1 1 0 0,0 1-38 0 0,10-34 897 0 0,-8 22-858 0 0,55-131 328 0 0,13 56-955 0 0,-22 69-4271 0 0,2 40-8929 0 0,-44-17 5538 0 0</inkml:trace>
  <inkml:trace contextRef="#ctx0" brushRef="#br0" timeOffset="-178229.283">19846 6602 7714 0 0,'0'0'1915'0'0,"0"0"-271"0"0,0 0-154 0 0,0 0 6 0 0,0 0-12 0 0,0 0-106 0 0,0 0-146 0 0,0 0-132 0 0,0 0-170 0 0,0 0-172 0 0,0 0-145 0 0,0 0-114 0 0,0 0-90 0 0,31-14-51 0 0,97-45-61 0 0,-82 22 9 0 0,-43 29-228 0 0,0 1-35 0 0,0 0 1 0 0,-1 0-1 0 0,1 0 0 0 0,-1-1 0 0 0,-1 1 0 0 0,0 0 1 0 0,0-1-1 0 0,0 1 0 0 0,-1-1 0 0 0,0 0 1 0 0,0 1-1 0 0,-1-3-43 0 0,0 9-39 0 0,0 1-1 0 0,0-1 1 0 0,0 1 0 0 0,0-1 0 0 0,0 1-1 0 0,0 0 1 0 0,-1-1 0 0 0,1 1 0 0 0,0 0-1 0 0,0 0 1 0 0,0 0 0 0 0,0 0 0 0 0,0 0-1 0 0,0 0 1 0 0,-1 0 0 0 0,1 0 0 0 0,0 0 0 0 0,0 1-1 0 0,0-1 1 0 0,0 0 0 0 0,0 1 0 0 0,0-1-1 0 0,0 1 1 0 0,0-1 0 0 0,0 1 0 0 0,0-1-1 0 0,0 1 1 0 0,0 0 0 0 0,0 0 0 0 0,0-1-1 0 0,1 1 1 0 0,-1 0 0 0 0,0 0 39 0 0,-7 8-45 0 0,0 0 0 0 0,1 1 0 0 0,0 0 0 0 0,1 0 0 0 0,0 0 0 0 0,1 1 0 0 0,0 0 0 0 0,0 0-1 0 0,1 0 1 0 0,1 0 0 0 0,0 1 0 0 0,0-1 0 0 0,2 1 0 0 0,-1 0 0 0 0,1 0 0 0 0,1 0 0 0 0,0 0 0 0 0,1 10 45 0 0,0-16 24 0 0,1-1-1 0 0,-1 0 1 0 0,1 0 0 0 0,-1 1-1 0 0,1-1 1 0 0,1 0 0 0 0,-1-1-1 0 0,1 1 1 0 0,0 0-1 0 0,0-1 1 0 0,0 0 0 0 0,1 1-1 0 0,-1-1 1 0 0,1 0 0 0 0,0-1-1 0 0,0 1 1 0 0,1-1 0 0 0,-1 0-1 0 0,1 0 1 0 0,-1 0-1 0 0,1-1 1 0 0,0 1 0 0 0,0-1-1 0 0,3 1-23 0 0,7 2 138 0 0,1 0 0 0 0,0-1 1 0 0,0-1-1 0 0,0 0 0 0 0,0-1 0 0 0,1-1 0 0 0,10 0-138 0 0,4-5 156 0 0,0-2 1 0 0,-1-1-1 0 0,1-1 1 0 0,-1-2-1 0 0,-1-1 1 0 0,0-1-1 0 0,-1-1 1 0 0,0-2-1 0 0,-1 0 1 0 0,0-2-1 0 0,-2-2 1 0 0,0 0-1 0 0,-1-1 1 0 0,-1-1-1 0 0,-1-2 1 0 0,0 0-1 0 0,14-22-156 0 0,-19 25 10 0 0,0-1-1 0 0,-1-1 1 0 0,-1 0-1 0 0,-2-1 1 0 0,0-1-1 0 0,-1 0 1 0 0,-1-1-1 0 0,-2 0 1 0 0,0 0 0 0 0,-2-1-1 0 0,-1 0 1 0 0,0 0-1 0 0,-3-1 1 0 0,1-14-10 0 0,-4 38-13 0 0,0 1 1 0 0,0-1 0 0 0,0 0-1 0 0,0 0 1 0 0,-1 1 0 0 0,0-1-1 0 0,1 0 1 0 0,-1 0 0 0 0,0 1-1 0 0,0-1 1 0 0,-1 1 0 0 0,1-1-1 0 0,0 1 1 0 0,-1-1 0 0 0,0 1-1 0 0,1 0 1 0 0,-1 0 0 0 0,0 0 0 0 0,0 0-1 0 0,0 0 1 0 0,0 0 0 0 0,-1 0-1 0 0,1 1 1 0 0,0-1 0 0 0,-1 1-1 0 0,1 0 1 0 0,-1 0 0 0 0,1-1-1 0 0,-1 2 1 0 0,0-1 0 0 0,1 0-1 0 0,-1 0 1 0 0,0 1 0 0 0,0 0-1 0 0,0-1 1 0 0,1 1 0 0 0,-1 0-1 0 0,0 1 1 0 0,0-1 0 0 0,0 0-1 0 0,1 1 1 0 0,-1-1 0 0 0,0 1-1 0 0,1 0 1 0 0,-1 0 0 0 0,0 0 0 0 0,1 0-1 0 0,-1 1 1 0 0,1-1 0 0 0,-2 1 12 0 0,-12 11-4 0 0,-1 1 0 0 0,2 1 0 0 0,0 0 0 0 0,1 1 0 0 0,0 0 0 0 0,1 1 0 0 0,1 0 0 0 0,1 1 0 0 0,0 1 0 0 0,2 0 0 0 0,0 0 0 0 0,1 1 0 0 0,1 0 0 0 0,0 0 0 0 0,2 1 0 0 0,0-1 0 0 0,2 1 1 0 0,0 0-1 0 0,1 1 0 0 0,2-1 0 0 0,0 0 0 0 0,1 0 0 0 0,1 1 0 0 0,2 4 4 0 0,-3-14 5 0 0,2 1 0 0 0,-1-1-1 0 0,2 0 1 0 0,0 0 0 0 0,0 0 0 0 0,1 0 0 0 0,0-1 0 0 0,1 0-1 0 0,1 0 1 0 0,0 0 0 0 0,0-1 0 0 0,1 0 0 0 0,0 0 0 0 0,1-1-1 0 0,0 0 1 0 0,0 0 0 0 0,1-1 0 0 0,0 0 0 0 0,7 3-5 0 0,-11-8-117 0 0,0-1 1 0 0,-1 1-1 0 0,1-1 0 0 0,1-1 1 0 0,-1 1-1 0 0,0-1 1 0 0,0 0-1 0 0,0-1 1 0 0,1 1-1 0 0,-1-1 0 0 0,0 0 1 0 0,1-1-1 0 0,-1 1 1 0 0,0-1-1 0 0,0-1 0 0 0,0 1 1 0 0,0-1-1 0 0,0 0 1 0 0,0-1-1 0 0,1 1 117 0 0,33-18-3511 0 0,-2-3-3453 0 0,-16 10 637 0 0,-8 5-362 0 0</inkml:trace>
  <inkml:trace contextRef="#ctx0" brushRef="#br0" timeOffset="-177879.459">21188 6437 9842 0 0,'0'0'2357'0'0,"0"0"-730"0"0,0 0-328 0 0,0 0-6 0 0,0 0-15 0 0,0 0-118 0 0,0 0-201 0 0,0 0-207 0 0,0 0-152 0 0,0 0-145 0 0,0 0-67 0 0,0 0-63 0 0,-29 22-69 0 0,-87 71-37 0 0,85-57 66 0 0,32-32-195 0 0,1 2 31 0 0,1-1 1 0 0,0 1-1 0 0,1-1 1 0 0,-1 0-1 0 0,1 0 1 0 0,0 0-1 0 0,1 0 1 0 0,-1-1-1 0 0,1 1 1 0 0,0-1-1 0 0,0 0 1 0 0,0-1-1 0 0,0 1 0 0 0,1-1 1 0 0,0 0-1 0 0,-1 0 1 0 0,1-1-1 0 0,0 0 1 0 0,0 0-1 0 0,0 0 1 0 0,1-1-1 0 0,-1 0 1 0 0,0 0-1 0 0,0 0 1 0 0,3-1-122 0 0,-3 1 87 0 0,-1-1 0 0 0,1 1 0 0 0,0-1 1 0 0,-1-1-1 0 0,1 1 0 0 0,-1-1 0 0 0,1 0 1 0 0,-1 0-1 0 0,1 0 0 0 0,-1-1 1 0 0,0 0-1 0 0,0 0 0 0 0,1 0 0 0 0,-1-1 1 0 0,-1 0-1 0 0,1 0 0 0 0,0 0 0 0 0,-1 0 1 0 0,1-1-1 0 0,-1 0 0 0 0,0 0 1 0 0,-1 0-1 0 0,1 0 0 0 0,-1 0 0 0 0,1-1 1 0 0,-1 0-1 0 0,0 1 0 0 0,-1-1 0 0 0,1 0 1 0 0,-1-1-1 0 0,0 1 0 0 0,0-3-87 0 0,2 2 0 0 0,0-1 1 0 0,-1 1-1 0 0,0-1 0 0 0,-1 0 1 0 0,1 0-1 0 0,-1 0 0 0 0,0-1 0 0 0,-1 1 1 0 0,0 0-1 0 0,0-1 0 0 0,0 1 0 0 0,-1-1 1 0 0,-1 1-1 0 0,1-1 0 0 0,-1 1 0 0 0,0-1 1 0 0,-1 1-1 0 0,1 0 0 0 0,-1 0 1 0 0,-1-1-1 0 0,0 2 0 0 0,0-1 0 0 0,0 0 1 0 0,-1 0-1 0 0,0 1 0 0 0,0 0 0 0 0,0 0 1 0 0,-1 0-1 0 0,0 0 0 0 0,-5-4 0 0 0,6 8-101 0 0,1 1 0 0 0,-1 0 1 0 0,1 0-1 0 0,-1 0 0 0 0,0 0 0 0 0,1 1 0 0 0,-1-1 0 0 0,0 1 0 0 0,1 0 0 0 0,-1 0 0 0 0,0 0 1 0 0,0 1-1 0 0,1-1 0 0 0,-1 1 0 0 0,1 0 0 0 0,-1 0 0 0 0,0 0 0 0 0,1 0 0 0 0,0 1 0 0 0,-1-1 1 0 0,1 1-1 0 0,0 0 0 0 0,0 0 0 0 0,0 0 0 0 0,0 1 0 0 0,-1 0 101 0 0,-68 72-5171 0 0,64-65 3853 0 0,-6 6-3894 0 0,4-1-5941 0 0</inkml:trace>
  <inkml:trace contextRef="#ctx0" brushRef="#br0" timeOffset="-177551.34">21694 6433 14275 0 0,'0'0'1815'0'0,"0"0"-465"0"0,0 0-150 0 0,0 0 11 0 0,0 0-119 0 0,0 0-190 0 0,0 0-260 0 0,0 0-208 0 0,0 0-95 0 0,0 0-51 0 0,0 0-22 0 0,0 0-31 0 0,0 0-32 0 0,-20 15-51 0 0,-62 49-48 0 0,38-16 24 0 0,39-35-104 0 0,3-10-42 0 0,0 1 0 0 0,0 0 0 0 0,0 0 0 0 0,1 0 1 0 0,0 0-1 0 0,0 0 0 0 0,0 0 0 0 0,0 0 0 0 0,1 0 0 0 0,-1 0 0 0 0,1 0 0 0 0,0 0 1 0 0,0 0-1 0 0,0 0 0 0 0,1 1 0 0 0,0-1 0 0 0,0 0 0 0 0,0 0 0 0 0,0 0 1 0 0,0 0-1 0 0,1-1 0 0 0,0 1 0 0 0,0 0 0 0 0,0-1 0 0 0,0 1 0 0 0,0-1 0 0 0,1 1 1 0 0,-1-1-1 0 0,1 0 0 0 0,0 0 0 0 0,0 0 0 0 0,0-1 0 0 0,1 1 0 0 0,-1-1 0 0 0,0 1 1 0 0,1-1-1 0 0,0 0 0 0 0,0-1 0 0 0,-1 1 0 0 0,5 0 18 0 0,113 9-3689 0 0,-92-11 241 0 0,-17-1-1241 0 0,-2-2-5670 0 0</inkml:trace>
  <inkml:trace contextRef="#ctx0" brushRef="#br0" timeOffset="-177303.392">21968 6529 15955 0 0,'0'0'1235'0'0,"0"0"-408"0"0,0 0-97 0 0,0 0 49 0 0,0 0-33 0 0,0 0-119 0 0,0 0-187 0 0,0 0-180 0 0,0 0-104 0 0,0 0-94 0 0,0 0-81 0 0,0 0-112 0 0,0 0-234 0 0,-13 25-329 0 0,-37 75-429 0 0,47-71-2323 0 0,15-33-3612 0 0,-8 1-1923 0 0</inkml:trace>
  <inkml:trace contextRef="#ctx0" brushRef="#br0" timeOffset="-177140.8">22053 6201 15699 0 0,'0'0'1049'0'0,"0"0"-817"0"0,0 0-352 0 0,0 0-272 0 0,0 0-977 0 0,0 0-1143 0 0,0 0-1721 0 0,0 0-4121 0 0</inkml:trace>
  <inkml:trace contextRef="#ctx0" brushRef="#br0" timeOffset="-176891.337">22452 6109 17364 0 0,'0'0'1365'0'0,"0"0"-370"0"0,0 0-149 0 0,0 0-141 0 0,0 0-141 0 0,0 0-86 0 0,0 0-46 0 0,0 0-13 0 0,0 0-27 0 0,0 0-46 0 0,0 0-95 0 0,0 0-95 0 0,-9 35-69 0 0,-29 112-47 0 0,27-99-241 0 0,2 1 1 0 0,2 1 0 0 0,2-1-1 0 0,2 16 201 0 0,4 32-3927 0 0,-1-27-2201 0 0,0-58 1123 0 0,-2-1-3573 0 0</inkml:trace>
  <inkml:trace contextRef="#ctx0" brushRef="#br0" timeOffset="-176434.333">22325 6613 10258 0 0,'0'0'1703'0'0,"0"0"-338"0"0,0 0-141 0 0,0 0-68 0 0,0 0-161 0 0,0 0-142 0 0,0 0-104 0 0,0 0-69 0 0,0 0-5 0 0,0 0-18 0 0,0 0-57 0 0,0 0-97 0 0,0 0-106 0 0,31-19-85 0 0,92-59-68 0 0,-91 62-24 0 0,-50 114 1031 0 0,17-39-1236 0 0,50-51 286 0 0,-41-9-227 0 0,0-1 0 0 0,1 0-1 0 0,-1-1 1 0 0,0 0 0 0 0,-1 0-1 0 0,1 0 1 0 0,-1-1-1 0 0,1 0 1 0 0,-1-1 0 0 0,0 1-1 0 0,0-1 1 0 0,0-2-74 0 0,30-16 309 0 0,134-88 352 0 0,-170 110-660 0 0,0 1-1 0 0,1-1 0 0 0,-1 0 0 0 0,0 1 1 0 0,1-1-1 0 0,-1 1 0 0 0,0-1 1 0 0,1 1-1 0 0,-1-1 0 0 0,1 1 0 0 0,-1 0 1 0 0,0 0-1 0 0,1 0 0 0 0,-1 0 1 0 0,1 0-1 0 0,-1 0 0 0 0,1 0 0 0 0,-1 0 1 0 0,0 1-1 0 0,1-1 0 0 0,-1 1 1 0 0,0-1-1 0 0,1 1 0 0 0,-1-1 1 0 0,0 1-1 0 0,1 0 0 0 0,-1-1 0 0 0,0 1 1 0 0,0 0-1 0 0,0 0 0 0 0,0 0 1 0 0,0 0-1 0 0,0 0 0 0 0,0 0 0 0 0,0 0 1 0 0,0 1-1 0 0,0-1 0 0 0,-1 0 1 0 0,1 0-1 0 0,0 1 0 0 0,-1-1 0 0 0,6 19 28 0 0,-2-1-1 0 0,0 0 0 0 0,-2 1 0 0 0,0 0 1 0 0,-1-1-1 0 0,-1 17-27 0 0,1 24 43 0 0,69 466-94 0 0,-63-273-23 0 0,-37-159 166 0 0,28-92-67 0 0,1 1-1 0 0,-1-1 0 0 0,1 0 1 0 0,-1 1-1 0 0,0-1 1 0 0,0 0-1 0 0,0 0 0 0 0,0-1 1 0 0,-1 1-1 0 0,1 0 1 0 0,0-1-1 0 0,-1 1 0 0 0,1-1 1 0 0,-1 0-1 0 0,1 0 0 0 0,-1 0 1 0 0,0 0-1 0 0,0 0 1 0 0,1 0-1 0 0,-1-1 0 0 0,0 0 1 0 0,0 1-1 0 0,0-1 1 0 0,1 0-1 0 0,-1 0 0 0 0,0-1 1 0 0,0 1-1 0 0,0 0 1 0 0,1-1-1 0 0,-1 0 0 0 0,0 0 1 0 0,0 0-1 0 0,0 0-24 0 0,-2-4 8 0 0,-1 1 0 0 0,1-2 0 0 0,0 1-1 0 0,0-1 1 0 0,0 1 0 0 0,1-2 0 0 0,0 1 0 0 0,0 0 0 0 0,0-1-1 0 0,1 1 1 0 0,0-1 0 0 0,1 0 0 0 0,-1 0 0 0 0,1 0 0 0 0,0-1-1 0 0,1 1 1 0 0,0 0 0 0 0,0-1 0 0 0,1 1 0 0 0,0-1 0 0 0,0 1-1 0 0,0 0 1 0 0,1-1 0 0 0,1 1-8 0 0,-1-7-171 0 0,0 1 0 0 0,1-1 0 0 0,1 1 0 0 0,0 0 0 0 0,1 0 0 0 0,1 0 0 0 0,0 1-1 0 0,0-1 1 0 0,1 1 0 0 0,1 1 0 0 0,0-1 0 0 0,0 1 0 0 0,5-4 171 0 0,31-35-3469 0 0,3 8-3739 0 0,-30 30-4001 0 0</inkml:trace>
  <inkml:trace contextRef="#ctx0" brushRef="#br0" timeOffset="-175062.168">9041 7858 5489 0 0,'0'0'2334'0'0,"0"0"-487"0"0,0 0-203 0 0,0 0 93 0 0,0 0 107 0 0,0 0-59 0 0,0 0-216 0 0,0 0-333 0 0,0 0-351 0 0,0 0-253 0 0,0 0-139 0 0,9-11 802 0 0,-4 15-1189 0 0,0 0 1 0 0,-1 0-1 0 0,1 1 0 0 0,-1-1 0 0 0,0 1 0 0 0,0 0 0 0 0,0 0 1 0 0,0 1-1 0 0,-1-1 0 0 0,0 1 0 0 0,0-1 0 0 0,-1 1 1 0 0,0 0-1 0 0,0 0 0 0 0,0 0 0 0 0,0 1-106 0 0,2 4 111 0 0,18 60 153 0 0,-3 0-1 0 0,-3 1 1 0 0,-2 7-264 0 0,29 124 113 0 0,-13-119-34 0 0,-29-83-53 0 0,8-2 1496 0 0,5-45-643 0 0,4 0-772 0 0,4-14-16 0 0,3 0 0 0 0,3 1 0 0 0,23-34-91 0 0,41-43 80 0 0,-46 51-112 0 0,-55 69-2908 0 0,-5 18-2990 0 0,2 2-4113 0 0,7-1 518 0 0</inkml:trace>
  <inkml:trace contextRef="#ctx0" brushRef="#br0" timeOffset="-169750.789">9111 7780 0 0 0,'0'0'600'0'0,"0"0"292"0"0,0 0 89 0 0,0 0 4 0 0,0 0 18 0 0,0 0 49 0 0,0 0 8 0 0,0 0-13 0 0,0 0 2 0 0,0 0-24 0 0,-4-3-27 0 0,-13-9-46 0 0,13 9-67 0 0,-5-15 4776 0 0,-16 5-3847 0 0,23 11 3893 0 0,276 2-2500 0 0,-187 11-3083 0 0,3-7 160 0 0,-89-4-268 0 0,-1 0 7 0 0,0 0-3 0 0,0 3 9 0 0,0-3-1 0 0,0 0-22 0 0,0 0-22 0 0,0 0 22 0 0,0 0-16 0 0,0 0 14 0 0,0 0 12 0 0,0 0-2 0 0,0 0-23 0 0,0 0 13 0 0,0 0-9 0 0,0 0 10 0 0,0 0-10 0 0,0 0 17 0 0,0 0 4 0 0,0 0-20 0 0,25 7-6 0 0,23-6 948 0 0,-48-1-877 0 0,-9-2 282 0 0,-72-74-242 0 0,48 39-13 0 0,28 23-1428 0 0,4 11-3318 0 0,1 2-4148 0 0,0 1-2994 0 0</inkml:trace>
  <inkml:trace contextRef="#ctx0" brushRef="#br0" timeOffset="-168783.368">9124 7456 6041 0 0,'0'0'1843'0'0,"0"0"-190"0"0,0 0-72 0 0,0 0 45 0 0,0 0-15 0 0,0 0-229 0 0,0 0-251 0 0,0 0-210 0 0,0 0-198 0 0,0 0-95 0 0,0 0-54 0 0,0 0-56 0 0,0 0-27 0 0,-6-2-15 0 0,-19-8-26 0 0,-10-3 4327 0 0,35 13-4563 0 0,0 0 2 0 0,0 0-20 0 0,0 0-20 0 0,0 0-38 0 0,0 0-15 0 0,0 0-22 0 0,35 3 1502 0 0,392 8-149 0 0,-344-11-1321 0 0,-74 3-92 0 0,-15-2-6718 0 0,6 0 1509 0 0,0 2-6742 0 0</inkml:trace>
  <inkml:trace contextRef="#ctx0" brushRef="#br0" timeOffset="-160082.361">10135 8451 1480 0 0,'0'0'1253'0'0,"0"0"-203"0"0,0 0-8 0 0,0 0 90 0 0,0 0 94 0 0,0 0-9 0 0,0 0-100 0 0,0 0-164 0 0,0 0-154 0 0,0 0-97 0 0,0 0-86 0 0,0 3 5324 0 0,0 0-5283 0 0,-20 24 77 0 0,15-19-742 0 0,5-8 157 0 0,0 0 0 0 0,0 0-1 0 0,0 0 1 0 0,1 0 0 0 0,-1 0-1 0 0,0 1 1 0 0,0-1 0 0 0,0 0-1 0 0,1 0 1 0 0,-1 0-1 0 0,0 0 1 0 0,0 0 0 0 0,0 1-1 0 0,0-1 1 0 0,1 0 0 0 0,-1 0-149 0 0,14-32 1959 0 0,-33 54-2577 0 0,27-30-2903 0 0,-2 4-5351 0 0,-1 1-2309 0 0</inkml:trace>
  <inkml:trace contextRef="#ctx0" brushRef="#br0" timeOffset="-158383.168">10085 8440 0 0 0,'0'0'752'0'0,"0"0"122"0"0,0 0-10 0 0,0 0-99 0 0,0 0-166 0 0,0 0-121 0 0,0 0-90 0 0,0 0-74 0 0,0 0 24 0 0,0 1 5091 0 0,0 1-5594 0 0,-7 57 3665 0 0,30-70 1523 0 0,-23 11-4977 0 0,0 1-1 0 0,-1-1 1 0 0,1 0 0 0 0,0 0 0 0 0,-1 0-1 0 0,1 0 1 0 0,-1 0 0 0 0,1 1 0 0 0,0-1-1 0 0,-1 0 1 0 0,1 0 0 0 0,-1 0 0 0 0,1 0-1 0 0,-1 0 1 0 0,1 0 0 0 0,0 0 0 0 0,-1 0-1 0 0,1-1 1 0 0,-1 1 0 0 0,1 0 0 0 0,0 0-1 0 0,-1 0 1 0 0,1 0 0 0 0,0 0 0 0 0,-1-1-1 0 0,1 1 1 0 0,-1 0 0 0 0,1 0 0 0 0,0-1 0 0 0,0 1-1 0 0,-1 0 1 0 0,1-1 0 0 0,0 1 0 0 0,-1 0-1 0 0,1-1 1 0 0,0 1 0 0 0,0 0 0 0 0,0-1-1 0 0,-1 1 1 0 0,1 0 0 0 0,0-1 0 0 0,0 1-1 0 0,0-1 1 0 0,0 1 0 0 0,0-1-46 0 0,-31 38 540 0 0,31-36-513 0 0,0 0 0 0 0,0 0 0 0 0,-1 0 0 0 0,1 0 0 0 0,0 0 0 0 0,1 0-1 0 0,-1 0 1 0 0,0 0 0 0 0,0 0 0 0 0,0 0 0 0 0,1 0 0 0 0,-1 0 0 0 0,0-1 0 0 0,1 1 0 0 0,-1 0 0 0 0,0 0 0 0 0,1 0 0 0 0,0 0-1 0 0,-1 0 1 0 0,1-1 0 0 0,-1 1 0 0 0,1 0 0 0 0,0-1 0 0 0,-1 1 0 0 0,1 0 0 0 0,0-1 0 0 0,0 1 0 0 0,0-1 0 0 0,0 1 0 0 0,-1-1-1 0 0,1 0 1 0 0,0 1 0 0 0,0-1 0 0 0,0 0 0 0 0,0 1 0 0 0,0-1 0 0 0,0 0 0 0 0,0 0 0 0 0,0 0 0 0 0,0 0 0 0 0,0 0 0 0 0,0 0 0 0 0,0 0-1 0 0,0 0 1 0 0,0 0 0 0 0,0-1 0 0 0,0 1 0 0 0,-1 0 0 0 0,1-1 0 0 0,0 1 0 0 0,0 0 0 0 0,0-1 0 0 0,0 1 0 0 0,0-1 0 0 0,0 0-27 0 0,8 1 503 0 0,-7-2-435 0 0,0 1-1 0 0,0-1 1 0 0,0 0-1 0 0,0 1 1 0 0,0-1-1 0 0,-1 0 1 0 0,1 0-1 0 0,-1 0 0 0 0,1 0 1 0 0,-1-1-1 0 0,0 1 1 0 0,0 0-1 0 0,0-1 1 0 0,0 1-1 0 0,0 0 0 0 0,0-1 1 0 0,-1 1-1 0 0,1-1 1 0 0,-1 1-1 0 0,0-1 1 0 0,0 0-68 0 0,0 3 50 0 0,0 0-12 0 0,0 0-2 0 0,0 0-15 0 0,0 0-26 0 0,0 0-22 0 0,-3 2-1409 0 0,2-1-2815 0 0,0 0-4334 0 0,3 2-1743 0 0</inkml:trace>
  <inkml:trace contextRef="#ctx0" brushRef="#br0" timeOffset="-148733.398">11639 7733 5025 0 0,'0'0'2410'0'0,"0"0"-724"0"0,0 0-267 0 0,0 0 21 0 0,0 0 34 0 0,0 0-59 0 0,0 0-105 0 0,0 0-163 0 0,0 0-142 0 0,0 0-141 0 0,0 0-104 0 0,1-3-53 0 0,-1 1-586 0 0,0 0 0 0 0,1 1-1 0 0,-1-1 1 0 0,0 0 0 0 0,0 1 0 0 0,0-1 0 0 0,0 0 0 0 0,0 0 0 0 0,-1 1 0 0 0,1-1 0 0 0,-1 1-1 0 0,1-1 1 0 0,-1 0 0 0 0,1 1 0 0 0,-1-1 0 0 0,0 1 0 0 0,0-1 0 0 0,1 1 0 0 0,-1-1 0 0 0,0 1-1 0 0,0 0 1 0 0,-1 0 0 0 0,1-1 0 0 0,0 1 0 0 0,0 0 0 0 0,-1 0 0 0 0,1 0 0 0 0,0 0 0 0 0,-1 0-1 0 0,1 1 1 0 0,-1-1 0 0 0,1 0 0 0 0,-1 1 0 0 0,0-1 0 0 0,1 1 0 0 0,-1-1 0 0 0,-1 1-121 0 0,-8-1 54 0 0,0 1 1 0 0,0 0 0 0 0,0 1-1 0 0,0 0 1 0 0,0 0 0 0 0,0 1-1 0 0,0 1 1 0 0,1 0 0 0 0,-1 1-1 0 0,1 0 1 0 0,0 0 0 0 0,0 1 0 0 0,0 0-1 0 0,1 1 1 0 0,-1 0 0 0 0,1 1-1 0 0,1-1 1 0 0,-1 2 0 0 0,1-1-1 0 0,-3 5-54 0 0,-9 6 44 0 0,0 0 1 0 0,1 1-1 0 0,1 0 0 0 0,1 2 0 0 0,1 0 0 0 0,1 1 0 0 0,0 0 0 0 0,2 2 0 0 0,1-1 0 0 0,1 2 1 0 0,0-1-1 0 0,-4 22-44 0 0,8-19 32 0 0,1-1 0 0 0,1 1 1 0 0,1 0-1 0 0,2 0 0 0 0,1 0 0 0 0,0 0 1 0 0,3 0-1 0 0,0 0 0 0 0,1 0 0 0 0,4 8-32 0 0,-4-25 27 0 0,0 0 1 0 0,1-1-1 0 0,0 0 0 0 0,1 1 0 0 0,0-1 0 0 0,1-1 0 0 0,-1 1 0 0 0,2-1 0 0 0,-1 0 0 0 0,1-1 0 0 0,0 1 0 0 0,1-1 0 0 0,0-1 0 0 0,0 1 0 0 0,0-1 0 0 0,1-1 0 0 0,0 0 0 0 0,0 0 0 0 0,8 3-27 0 0,4 0 98 0 0,0-1-1 0 0,1-1 1 0 0,-1 0-1 0 0,2-2 1 0 0,-1-1-1 0 0,0 0 1 0 0,1-2-1 0 0,10 0-97 0 0,-18 0 78 0 0,0-1-1 0 0,0 0 1 0 0,0-1-1 0 0,0-1 1 0 0,0 0-1 0 0,-1-1 1 0 0,1-1-1 0 0,-1 0 1 0 0,0-1-1 0 0,0-1 1 0 0,0 0 0 0 0,-1 0-1 0 0,0-1 1 0 0,3-4-78 0 0,-13 9 15 0 0,-1 0 0 0 0,1 0 0 0 0,-1-1 0 0 0,0 1 0 0 0,0-1 0 0 0,0 1 0 0 0,0-1 0 0 0,0 0 0 0 0,-1 0 0 0 0,0 0 0 0 0,1 0 0 0 0,-1 0 0 0 0,0 0 0 0 0,0 0 0 0 0,-1 0 0 0 0,1-1 0 0 0,0 1 1 0 0,-1 0-1 0 0,0 0 0 0 0,0-1 0 0 0,0 1 0 0 0,0 0 0 0 0,-1-1 0 0 0,1 1 0 0 0,-1 0 0 0 0,0 0 0 0 0,0 0 0 0 0,0 0 0 0 0,0 0 0 0 0,-1 0 0 0 0,1 0 0 0 0,-1 0 0 0 0,1 0 0 0 0,-1 0 0 0 0,0 1 0 0 0,0-1 0 0 0,-1 1 1 0 0,1-1-1 0 0,0 1 0 0 0,-1 0 0 0 0,1 0 0 0 0,-3-1-15 0 0,-10-10-84 0 0,-1 0 0 0 0,-1 2 0 0 0,0 0 0 0 0,0 0 1 0 0,-1 2-1 0 0,-1 0 0 0 0,-8-2 84 0 0,-29-15-203 0 0,56 26 201 0 0,1 0-1 0 0,-1-1 0 0 0,0 1 0 0 0,0 0 1 0 0,0-1-1 0 0,1 1 0 0 0,-1 0 0 0 0,0-1 1 0 0,0 1-1 0 0,0 0 0 0 0,0-1 0 0 0,0 1 1 0 0,0 0-1 0 0,1-1 0 0 0,-1 1 0 0 0,0-1 1 0 0,0 1-1 0 0,0 0 0 0 0,0-1 1 0 0,0 1-1 0 0,-1 0 0 0 0,1-1 0 0 0,0 1 1 0 0,0 0-1 0 0,0-1 0 0 0,0 1 0 0 0,0-1 1 0 0,0 1-1 0 0,-1 0 0 0 0,1-1 0 0 0,0 1 1 0 0,0 0-1 0 0,0 0 0 0 0,-1-1 1 0 0,1 1-1 0 0,0 0 0 0 0,-1 0 0 0 0,1-1 1 0 0,0 1-1 0 0,0 0 0 0 0,-1 0 0 0 0,1-1 1 0 0,0 1-1 0 0,-1 0 0 0 0,1 0 0 0 0,-1 0 1 0 0,1 0-1 0 0,0 0 0 0 0,-1 0 0 0 0,1 0 1 0 0,0 0-1 0 0,-1 0 3 0 0,41 0 82 0 0,-29 0-44 0 0,151 23 422 0 0,-146-21-615 0 0,10 2 523 0 0,-7-3-4242 0 0,-19 12-2062 0 0,0-8-1830 0 0,0-1-3723 0 0</inkml:trace>
  <inkml:trace contextRef="#ctx0" brushRef="#br0" timeOffset="-148476.447">12187 8263 19948 0 0,'0'0'1135'0'0,"0"0"-389"0"0,0 0-204 0 0,0 0 64 0 0,0 0 163 0 0,0 0 41 0 0,0 0-93 0 0,0 0-156 0 0,0 0-165 0 0,0 0-143 0 0,0 0-100 0 0,0 0-34 0 0,1 26-48 0 0,2 79-25 0 0,7-34-78 0 0,-3-58 626 0 0,-1-5-4226 0 0,-5-3-8556 0 0,-1-5 1206 0 0</inkml:trace>
  <inkml:trace contextRef="#ctx0" brushRef="#br0" timeOffset="-148232.279">12165 7876 12131 0 0,'0'0'1312'0'0,"0"0"-440"0"0,0 0-256 0 0,0 0-168 0 0,0 0-216 0 0,0 0-504 0 0,0 0-304 0 0,0 0-144 0 0,0 0-256 0 0,0 0-473 0 0,0 0-1903 0 0,0 0-4914 0 0</inkml:trace>
  <inkml:trace contextRef="#ctx0" brushRef="#br0" timeOffset="-147942.241">12335 8123 15523 0 0,'0'0'2147'0'0,"0"0"-901"0"0,0 0-388 0 0,0 0 58 0 0,0 0 152 0 0,0 0-56 0 0,0 0-185 0 0,0 0-187 0 0,0 0-153 0 0,0 0-139 0 0,0 0-85 0 0,0 0-54 0 0,16 31-54 0 0,51 98 8 0 0,0-20 337 0 0,3 5-92 0 0,-68-115-324 0 0,0 0 1 0 0,0 0-1 0 0,0 0 0 0 0,0 0 1 0 0,0 0-1 0 0,0-1 1 0 0,0 1-1 0 0,0-1 1 0 0,0 1-1 0 0,-1-1 1 0 0,1 0-1 0 0,-1 1 0 0 0,1-1 1 0 0,-1 0-1 0 0,0 0 1 0 0,0 0-1 0 0,1 0 1 0 0,-1 0-1 0 0,-1-1 0 0 0,1 1 1 0 0,0 0-1 0 0,-1 0 1 0 0,1-1-1 0 0,-1 1 1 0 0,1 0-1 0 0,-1 0 1 0 0,0-1-1 0 0,0 1 0 0 0,0-1-84 0 0,4-9 148 0 0,61-193 359 0 0,-42 160-542 0 0,-18 38-4548 0 0,-5 40-2036 0 0,0-18-1552 0 0,0-8-2294 0 0</inkml:trace>
  <inkml:trace contextRef="#ctx0" brushRef="#br0" timeOffset="-147615.396">12832 8359 5393 0 0,'0'0'2902'0'0,"0"0"-485"0"0,0 0-257 0 0,0 0-205 0 0,0 0-221 0 0,0 0-170 0 0,0 0-138 0 0,0 0-133 0 0,0 0-139 0 0,0 0-143 0 0,33-7-160 0 0,105-20-146 0 0,-67-3 410 0 0,-65 27-1004 0 0,0 0 0 0 0,0-1-1 0 0,-1 0 1 0 0,0 0 0 0 0,1 0-1 0 0,-2-1 1 0 0,1 0 0 0 0,0 1-1 0 0,-1-2 1 0 0,0 1 0 0 0,0 0-1 0 0,-1-1 1 0 0,1 0 0 0 0,-1 0 0 0 0,-1 0-1 0 0,1 0 1 0 0,-1-1 0 0 0,0 1-1 0 0,0 0 1 0 0,-1-1 0 0 0,0 0-1 0 0,0 1 1 0 0,0-1 0 0 0,-1-4-111 0 0,-2 8 1 0 0,-1 0-1 0 0,1 0 1 0 0,-1 1 0 0 0,0-1 0 0 0,0 1 0 0 0,1-1 0 0 0,-2 1-1 0 0,1 0 1 0 0,0 0 0 0 0,0 0 0 0 0,-1 1 0 0 0,1-1 0 0 0,0 1-1 0 0,-1 0 1 0 0,0 0 0 0 0,1 0 0 0 0,-1 0 0 0 0,0 1 0 0 0,1-1-1 0 0,-1 1 1 0 0,0 0 0 0 0,0 0 0 0 0,1 1 0 0 0,-1-1 0 0 0,0 1-1 0 0,1-1 1 0 0,-1 1 0 0 0,0 0 0 0 0,1 1 0 0 0,-1-1 0 0 0,1 1-1 0 0,-2 0 0 0 0,-5 3-42 0 0,-1 1-1 0 0,1 0 0 0 0,0 0 1 0 0,0 1-1 0 0,1 0 0 0 0,0 1 1 0 0,0 0-1 0 0,0 1 0 0 0,1 0 1 0 0,1 0-1 0 0,0 0 0 0 0,0 1 1 0 0,1 0-1 0 0,0 1 0 0 0,0-1 1 0 0,1 1-1 0 0,1 0 0 0 0,0 0 1 0 0,0 1-1 0 0,1-1 0 0 0,1 1 1 0 0,-1 6 42 0 0,3-13-65 0 0,0-1 0 0 0,0 1 0 0 0,0-1 0 0 0,1 0 1 0 0,-1 1-1 0 0,1-1 0 0 0,0 0 0 0 0,1 0 0 0 0,-1 0 1 0 0,1 0-1 0 0,0 0 0 0 0,0 0 0 0 0,0 0 0 0 0,0 0 1 0 0,1-1-1 0 0,-1 1 0 0 0,1-1 0 0 0,0 1 0 0 0,0-1 1 0 0,0 0-1 0 0,1-1 0 0 0,-1 1 0 0 0,1 0 0 0 0,-1-1 1 0 0,1 0-1 0 0,0 0 0 0 0,0 0 0 0 0,0 0 0 0 0,0-1 1 0 0,0 1-1 0 0,0-1 0 0 0,1 0 0 0 0,-1 0 0 0 0,0-1 1 0 0,1 1-1 0 0,-1-1 0 0 0,0 0 0 0 0,1 0 0 0 0,0-1 65 0 0,152 4-2611 0 0,-54-24-2503 0 0,-87 15 3693 0 0,20-7-5248 0 0,-22 6-2413 0 0</inkml:trace>
  <inkml:trace contextRef="#ctx0" brushRef="#br0" timeOffset="-147211.291">13428 8443 9074 0 0,'0'0'2230'0'0,"0"0"-462"0"0,0 0-114 0 0,0 0 56 0 0,0 0 70 0 0,0 0-44 0 0,0 0-219 0 0,0 0-246 0 0,0 0-231 0 0,0 0-175 0 0,0 0-171 0 0,0 0-129 0 0,17-9-111 0 0,55-30-68 0 0,-20-11 425 0 0,-38 30-597 0 0,65-97 159 0 0,-89 146-1827 0 0,-2 1 1477 0 0,10-27-19 0 0,-1 0 1 0 0,1 0-1 0 0,1 1 0 0 0,-1-1 0 0 0,0 0 1 0 0,1 1-1 0 0,-1-1 0 0 0,1 1 0 0 0,0-1 1 0 0,0 1-1 0 0,1 0 0 0 0,-1 0 0 0 0,1-1 1 0 0,0 1-1 0 0,0 0 0 0 0,0-1 0 0 0,0 1 1 0 0,1 0-1 0 0,-1 0 0 0 0,1-1 0 0 0,0 1 1 0 0,0 0-1 0 0,1-1 0 0 0,-1 1 0 0 0,1-1 1 0 0,-1 0-1 0 0,1 1 0 0 0,0-1 0 0 0,0 0 1 0 0,1 0-1 0 0,-1 0 0 0 0,0-1 0 0 0,1 1 1 0 0,0 0-1 0 0,0-1 0 0 0,0 0 1 0 0,0 0-1 0 0,0 1 0 0 0,0-2 0 0 0,1 1 1 0 0,-1 0-1 0 0,0-1 0 0 0,1 0 0 0 0,-1 1 1 0 0,1-1-1 0 0,0-1 0 0 0,2 1-4 0 0,3 0 106 0 0,0-2 1 0 0,0 1-1 0 0,1-2 1 0 0,-1 1-1 0 0,0-1 0 0 0,0 0 1 0 0,0-1-1 0 0,-1 0 1 0 0,1 0-1 0 0,-1-1 1 0 0,1 0-1 0 0,-1-1 0 0 0,0 0 1 0 0,1-1-107 0 0,14-12 113 0 0,0-2 0 0 0,-2 0 1 0 0,0-1-1 0 0,-1-1 0 0 0,11-18-113 0 0,-23 30-54 0 0,7-5-392 0 0,7-9-1093 0 0,-13 8-7476 0 0,-9 12-3105 0 0</inkml:trace>
  <inkml:trace contextRef="#ctx0" brushRef="#br0" timeOffset="-146048.414">12151 7814 0 0 0,'0'0'1546'0'0,"0"0"34"0"0,0 0-21 0 0,0 0-108 0 0,0 0-156 0 0,0 0-191 0 0,0 0-160 0 0,0 0-131 0 0,0 0-163 0 0,0 0-131 0 0,0 0-121 0 0,0 0-97 0 0,0 0-54 0 0,4 7 1632 0 0,27-11 5582 0 0,-17-7-6531 0 0,-16 19-47 0 0,-28 32-353 0 0,60-80-1032 0 0,-30 40-772 0 0,0 0-790 0 0,0 0-3369 0 0,-3 3 250 0 0,-1 1-4451 0 0</inkml:trace>
  <inkml:trace contextRef="#ctx0" brushRef="#br0" timeOffset="-145264.614">15267 7626 7506 0 0,'0'0'1828'0'0,"0"0"-405"0"0,0 0-101 0 0,0 0 110 0 0,0 0 175 0 0,0 0 55 0 0,0 0-117 0 0,0 0-182 0 0,0 0-204 0 0,0 0-175 0 0,0 0-134 0 0,0 0-110 0 0,5-5-65 0 0,12-15-75 0 0,-13 15-75 0 0,-4 5-57 0 0,0 0-73 0 0,0 30 834 0 0,46 477 790 0 0,-40-245-1842 0 0,-17-218-238 0 0,-2-76-7824 0 0,12 21 5242 0 0,0-4-5039 0 0,-1 7-2900 0 0</inkml:trace>
  <inkml:trace contextRef="#ctx0" brushRef="#br0" timeOffset="-145014.301">14947 8090 12947 0 0,'0'0'2003'0'0,"0"0"-305"0"0,0 0-303 0 0,0 0-95 0 0,0 0-135 0 0,0 0-114 0 0,0 0-124 0 0,0 0-129 0 0,0 0-102 0 0,0 0-67 0 0,0 0-81 0 0,0 0-104 0 0,33-7-18 0 0,105-22-50 0 0,193-54 567 0 0,-199 43-3116 0 0,-102 29-1311 0 0,-21 6-894 0 0,-3-1-4274 0 0,-4 3-7 0 0</inkml:trace>
  <inkml:trace contextRef="#ctx0" brushRef="#br0" timeOffset="-144646.802">15797 7722 14835 0 0,'0'0'1854'0'0,"0"0"-965"0"0,0 0-287 0 0,0 0 209 0 0,0 0 217 0 0,0 0 31 0 0,0 0-60 0 0,-7 35-167 0 0,-25 112-173 0 0,6 13 684 0 0,18 101-396 0 0,8-258-931 0 0,-1 0 0 0 0,1-1 0 0 0,0 1 1 0 0,0-1-1 0 0,0 1 0 0 0,0 0 0 0 0,0-1 1 0 0,1 1-1 0 0,-1 0 0 0 0,1-1 1 0 0,0 1-1 0 0,-1-1 0 0 0,1 1 0 0 0,0-1 1 0 0,1 0-1 0 0,-1 1 0 0 0,0-1 0 0 0,1 0 1 0 0,-1 0-1 0 0,1 0 0 0 0,-1 0 1 0 0,1 0-1 0 0,0 0 0 0 0,0 0 0 0 0,0-1 1 0 0,0 1-1 0 0,0-1 0 0 0,1 1 0 0 0,-1-1 1 0 0,0 0-1 0 0,1 0 0 0 0,-1 0 1 0 0,1 0-1 0 0,-1 0 0 0 0,1 0 0 0 0,-1-1 1 0 0,1 1-1 0 0,0-1 0 0 0,-1 0 1 0 0,1 0-1 0 0,-1 0 0 0 0,1 0 0 0 0,0 0 1 0 0,-1-1-1 0 0,1 1 0 0 0,-1-1 0 0 0,1 0 1 0 0,0 1-1 0 0,0-2-16 0 0,247-195 982 0 0,-250 196-984 0 0,1 0 0 0 0,0 1 0 0 0,0-1 0 0 0,-1 1 1 0 0,1-1-1 0 0,0 1 0 0 0,0-1 0 0 0,0 1 0 0 0,0 0 0 0 0,0-1 1 0 0,-1 1-1 0 0,1 0 0 0 0,0 0 0 0 0,0 0 0 0 0,0 0 1 0 0,0 0-1 0 0,0 0 0 0 0,0 0 0 0 0,0 0 0 0 0,0 0 1 0 0,0 0-1 0 0,0 0 0 0 0,0 0 0 0 0,0 1 0 0 0,-1-1 0 0 0,1 0 1 0 0,0 1-1 0 0,0-1 0 0 0,0 1 0 0 0,0-1 0 0 0,-1 1 1 0 0,1-1-1 0 0,0 1 0 0 0,0 0 0 0 0,-1-1 0 0 0,1 1 1 0 0,-1 0-1 0 0,1-1 0 0 0,0 1 0 0 0,-1 0 0 0 0,1 0 0 0 0,-1 0 1 0 0,0-1-1 0 0,1 1 0 0 0,-1 0 0 0 0,0 0 0 0 0,1 0 1 0 0,-1 0-1 0 0,0 0 0 0 0,0 0 0 0 0,0 0 0 0 0,0 0 1 0 0,0 0 1 0 0,9 64 7 0 0,-8-51-16 0 0,-1-8-58 0 0,1-1 0 0 0,0 1 0 0 0,0-1 0 0 0,0 0 0 0 0,1 0 0 0 0,0 1 0 0 0,0-1 0 0 0,0 0 0 0 0,0 0 0 0 0,1-1 0 0 0,0 1 0 0 0,0 0 0 0 0,0-1 0 0 0,1 0 0 0 0,-1 0 0 0 0,1 0 0 0 0,3 2 67 0 0,-4-4-294 0 0,-1 0 1 0 0,1-1-1 0 0,-1 0 1 0 0,1 0 0 0 0,0 0-1 0 0,0 0 1 0 0,0 0-1 0 0,0 0 1 0 0,-1-1-1 0 0,1 1 1 0 0,0-1 0 0 0,0 0-1 0 0,0 0 1 0 0,0 0-1 0 0,0 0 1 0 0,0 0-1 0 0,0-1 1 0 0,0 1 0 0 0,0-1-1 0 0,0 0 1 0 0,0 0-1 0 0,0-1 294 0 0,9-4-2326 0 0,-1-1-3375 0 0,-2 6-4960 0 0</inkml:trace>
  <inkml:trace contextRef="#ctx0" brushRef="#br0" timeOffset="-144023.465">16583 8185 12099 0 0,'0'0'2395'0'0,"0"0"-795"0"0,0 0-344 0 0,0 0-65 0 0,0 0-38 0 0,0 0-61 0 0,0 0-144 0 0,0 0-184 0 0,0 0-193 0 0,-33 24-150 0 0,-104 73-117 0 0,68-37 39 0 0,43-19-200 0 0,25-40-142 0 0,1 0 0 0 0,-1 0-1 0 0,1-1 1 0 0,-1 1 0 0 0,1 0-1 0 0,-1 0 1 0 0,1 0 0 0 0,0-1 0 0 0,-1 1-1 0 0,1 0 1 0 0,0 0 0 0 0,0 0-1 0 0,0 0 1 0 0,-1 0 0 0 0,1 0-1 0 0,0 0 1 0 0,0 0 0 0 0,1 0-1 0 0,-1 0 1 0 0,0-1 0 0 0,0 1-1 0 0,0 0 1 0 0,0 0 0 0 0,1 0-1 0 0,-1 0 1 0 0,1 0 0 0 0,-1 0 0 0 0,0-1-1 0 0,1 1 1 0 0,-1 0 0 0 0,1 0-1 0 0,0-1 1 0 0,-1 1 0 0 0,1 0-1 0 0,0-1 1 0 0,-1 1 0 0 0,1-1-1 0 0,0 1 1 0 0,0 0 0 0 0,-1-1-1 0 0,1 0 1 0 0,0 1 0 0 0,0-1-1 0 0,0 0 1 0 0,0 1 0 0 0,-1-1-1 0 0,1 0 1 0 0,0 0 0 0 0,0 1 0 0 0,0-1-1 0 0,15-1 69 0 0,0 0 0 0 0,0 0 1 0 0,0-2-1 0 0,0 0 0 0 0,-1-1 1 0 0,1 0-1 0 0,-1-1 0 0 0,0-1 1 0 0,-1 0-1 0 0,1-1 0 0 0,-1-1 1 0 0,0 0-1 0 0,-1-1 1 0 0,11-9-70 0 0,14-6 101 0 0,71-51 67 0 0,-108 75-172 0 0,0 0 0 0 0,0 0 0 0 0,0 1 0 0 0,0-1 0 0 0,0 0 1 0 0,0 0-1 0 0,0 0 0 0 0,0 1 0 0 0,0-1 0 0 0,0 1 0 0 0,0-1 0 0 0,-1 1 1 0 0,1-1-1 0 0,0 1 0 0 0,0-1 0 0 0,0 1 0 0 0,0 0 0 0 0,-1-1 0 0 0,1 1 1 0 0,0 0-1 0 0,-1 0 0 0 0,1-1 0 0 0,0 1 0 0 0,-1 0 0 0 0,1 0 0 0 0,-1 0 1 0 0,1 0-1 0 0,-1 0 0 0 0,0 0 0 0 0,1 0 0 0 0,-1 0 0 0 0,0 0 0 0 0,0 0 1 0 0,0 0-1 0 0,0 0 0 0 0,0 0 0 0 0,0 0 0 0 0,0 0 0 0 0,0 0 0 0 0,0 0 0 0 0,0 0 1 0 0,0 0-1 0 0,-1 0 0 0 0,1 0 0 0 0,0 0 0 0 0,-1 0 0 0 0,1 0 0 0 0,-1 0 1 0 0,1 0-1 0 0,-1 0 0 0 0,0 0 4 0 0,1 8 19 0 0,-1 16 14 0 0,-1-21-42 0 0,1-1 0 0 0,0 1 0 0 0,1 1 1 0 0,-1-1-1 0 0,1 0 0 0 0,-1 0 0 0 0,1 0 1 0 0,0 0-1 0 0,1 0 0 0 0,-1 0 0 0 0,1 0 1 0 0,0 0-1 0 0,0 0 0 0 0,0 0 1 0 0,0 0-1 0 0,1 0 0 0 0,0 0 0 0 0,-1-1 1 0 0,1 1-1 0 0,1 0 0 0 0,-1-1 0 0 0,0 0 1 0 0,1 0-1 0 0,0 1 0 0 0,0-2 0 0 0,0 1 1 0 0,0 0-1 0 0,0 0 0 0 0,0-1 1 0 0,1 0-1 0 0,-1 0 0 0 0,1 0 0 0 0,1 1 9 0 0,9-3 40 0 0,-1-1-1 0 0,1 0 0 0 0,0-1 0 0 0,-1 0 1 0 0,1-1-1 0 0,-1 0 0 0 0,0-1 1 0 0,0-1-1 0 0,0 0 0 0 0,-1-1 0 0 0,0 0 1 0 0,0-1-1 0 0,0 0 0 0 0,-1-1 0 0 0,0 0 1 0 0,0-1-1 0 0,-1 0 0 0 0,0 0 1 0 0,-1-1-1 0 0,2-3-39 0 0,19-17 88 0 0,-2 0 1 0 0,-1-2-1 0 0,-1-1 0 0 0,-2-1 1 0 0,-1-1-1 0 0,-2-1 0 0 0,-2-1 1 0 0,-1 0-1 0 0,-1-2 0 0 0,-3 0 1 0 0,-1-1-1 0 0,6-32-88 0 0,-17 61-13 0 0,3-12-11 0 0,-1-1-1 0 0,-1 1 0 0 0,-1-1 0 0 0,-1 0 1 0 0,-1 0-1 0 0,-3-12 25 0 0,3 34-7 0 0,-1 0 0 0 0,1 0-1 0 0,-1 1 1 0 0,0-1 0 0 0,0 0 0 0 0,0 1 0 0 0,0-1 0 0 0,0 1 0 0 0,0-1 0 0 0,0 1 0 0 0,-1 0 0 0 0,1-1 0 0 0,0 1 0 0 0,-1 0-1 0 0,1 0 1 0 0,-1 0 0 0 0,0 0 0 0 0,1 0 0 0 0,-1 0 0 0 0,0 0 0 0 0,1 1 0 0 0,-1-1 0 0 0,0 0 0 0 0,0 1 0 0 0,0 0-1 0 0,0-1 1 0 0,1 1 0 0 0,-1 0 0 0 0,0 0 0 0 0,0 0 0 0 0,0 0 0 0 0,0 0 0 0 0,0 1 0 0 0,1-1 0 0 0,-1 0 0 0 0,0 1-1 0 0,0 0 1 0 0,0-1 0 0 0,1 1 0 0 0,-1 0 0 0 0,0 0 0 0 0,1 0 0 0 0,-1 0 0 0 0,1 0 0 0 0,-1 0 0 0 0,1 0 0 0 0,-1 1 0 0 0,1-1-1 0 0,0 0 1 0 0,0 1 0 0 0,0-1 0 0 0,0 1 0 0 0,0 0 0 0 0,-1 0 7 0 0,-12 21 26 0 0,0 1 1 0 0,1 1-1 0 0,1 0 1 0 0,2 0-1 0 0,1 1 1 0 0,0 0-1 0 0,2 1 0 0 0,1 0 1 0 0,1 0-1 0 0,2 1 1 0 0,0 19-27 0 0,-3-2 33 0 0,2 0 1 0 0,3 1 0 0 0,1-1-1 0 0,2 0 1 0 0,9 45-34 0 0,-9-72-40 0 0,2 0 0 0 0,0 0 1 0 0,1 0-1 0 0,1-1 0 0 0,1 1 1 0 0,0-1-1 0 0,1-1 1 0 0,1 0-1 0 0,0 0 0 0 0,1 0 1 0 0,1-2-1 0 0,1 1 0 0 0,0-1 1 0 0,0-1-1 0 0,11 8 40 0 0,6-8-842 0 0,-8-11-2696 0 0,-20-9-6697 0 0,-1 3-597 0 0</inkml:trace>
  <inkml:trace contextRef="#ctx0" brushRef="#br0" timeOffset="-143774.835">16926 8086 17116 0 0,'0'0'1144'0'0,"0"0"-320"0"0,0 0 72 0 0,0 0 96 0 0,0 0 41 0 0,226-40 31 0 0,-185 32-152 0 0,5 5-216 0 0,-4-1-272 0 0,-1 0-264 0 0,-6 0-256 0 0,-2 4-408 0 0,-2 0-432 0 0,-3 0-816 0 0,-10 0-1673 0 0,-5 0-9546 0 0</inkml:trace>
  <inkml:trace contextRef="#ctx0" brushRef="#br0" timeOffset="-143090.787">18281 7537 12307 0 0,'0'0'1471'0'0,"0"0"-259"0"0,0 0-44 0 0,0 0 55 0 0,0 0 33 0 0,0 0-85 0 0,0 0-183 0 0,0 0-161 0 0,0 0-163 0 0,0 0-135 0 0,0 0-127 0 0,0 0-112 0 0,0 0-65 0 0,7-1 94 0 0,-5 1-237 0 0,-2-1-60 0 0,1 1 1 0 0,0-1-1 0 0,0 1 0 0 0,0-1 1 0 0,0 1-1 0 0,0 0 1 0 0,0-1-1 0 0,0 1 0 0 0,0 0 1 0 0,0 0-1 0 0,1 0 0 0 0,-1 0 1 0 0,0 0-1 0 0,0 0 1 0 0,0 0-1 0 0,0 0 0 0 0,0 0 1 0 0,0 0-1 0 0,0 1 0 0 0,0-1 1 0 0,0 0-1 0 0,0 1 1 0 0,0-1-1 0 0,0 1 0 0 0,0-1 1 0 0,0 1-1 0 0,0 0 0 0 0,-1-1 1 0 0,1 1-1 0 0,0 0 1 0 0,0-1-1 0 0,-1 1 0 0 0,1 0 1 0 0,0 0-23 0 0,8 106 1012 0 0,-6 0 1 0 0,-4 0 0 0 0,-7 28-1013 0 0,-8 30 197 0 0,-1-28-157 0 0,1-24-556 0 0,16-112 318 0 0,0-1 0 0 0,0 0 0 0 0,0 1 0 0 0,0-1-1 0 0,-1 1 1 0 0,1-1 0 0 0,0 0 0 0 0,0 1 0 0 0,-1-1 0 0 0,1 0 0 0 0,0 1 0 0 0,-1-1 0 0 0,1 0 0 0 0,0 0 0 0 0,-1 1 0 0 0,1-1-1 0 0,0 0 1 0 0,-1 0 0 0 0,1 1 0 0 0,-1-1 0 0 0,1 0 0 0 0,0 0 0 0 0,-1 0 0 0 0,1 0 0 0 0,-1 0 0 0 0,1 0 0 0 0,-1 0-1 0 0,1 0 1 0 0,-1 0 0 0 0,1 0 0 0 0,0 0 0 0 0,-1 0 0 0 0,1 0 0 0 0,-1 0 0 0 0,1 0 0 0 0,-1 0 0 0 0,1 0 0 0 0,0 0-1 0 0,-1-1 1 0 0,1 1 0 0 0,-1 0 0 0 0,1 0 0 0 0,0 0 0 0 0,-1-1 0 0 0,1 1 0 0 0,0 0 0 0 0,-1-1 0 0 0,1 1 0 0 0,0 0 0 0 0,0-1-1 0 0,-1 1 1 0 0,1 0 0 0 0,0-1 0 0 0,0 1 0 0 0,-1-1 0 0 0,1 1 0 0 0,0 0 0 0 0,0-1 0 0 0,0 1 0 0 0,0-1 0 0 0,0 1-1 0 0,0-1 199 0 0,-6-4-5945 0 0,2 2-3482 0 0</inkml:trace>
  <inkml:trace contextRef="#ctx0" brushRef="#br0" timeOffset="-142843.524">18056 8071 15891 0 0,'0'0'1177'0'0,"0"0"-150"0"0,0 0 13 0 0,0 0 39 0 0,0 0-72 0 0,0 0-143 0 0,37-11-183 0 0,116-34-178 0 0,-17 9 202 0 0,10-9-1580 0 0,-67-16-6089 0 0,-55 32-1221 0 0,-17 17 235 0 0</inkml:trace>
  <inkml:trace contextRef="#ctx0" brushRef="#br0" timeOffset="-142544.4">18807 7541 8698 0 0,'0'0'2451'0'0,"0"0"-605"0"0,0 0-209 0 0,0 0-148 0 0,0 0-189 0 0,0 0-152 0 0,-7 38-147 0 0,-25 119-115 0 0,-2-19 692 0 0,25-105-1208 0 0,1 0 0 0 0,1 0 0 0 0,2 1 0 0 0,1 0 0 0 0,2 22-370 0 0,1-43 99 0 0,0-9-66 0 0,0 0 0 0 0,0 0 0 0 0,1 0 0 0 0,-1 1 0 0 0,1-1 0 0 0,0 0 0 0 0,0 0 0 0 0,0 0 0 0 0,0 0 1 0 0,1 0-1 0 0,0 0 0 0 0,0 0 0 0 0,0 0 0 0 0,0 0 0 0 0,0 0 0 0 0,1 0 0 0 0,0 0 0 0 0,0-1 1 0 0,0 1-1 0 0,0-1 0 0 0,0 1 0 0 0,1-1 0 0 0,0 0 0 0 0,-1 0 0 0 0,1 0 0 0 0,0 0 0 0 0,1 0 0 0 0,-1-1 1 0 0,0 0-1 0 0,1 1 0 0 0,-1-1 0 0 0,1 0 0 0 0,0-1 0 0 0,0 1-33 0 0,13-2 154 0 0,-1-2-1 0 0,1 0 1 0 0,-1 0-1 0 0,1-2 1 0 0,-1 0-1 0 0,0-1 1 0 0,0 0-1 0 0,-1-1 1 0 0,0-1-1 0 0,0-1 1 0 0,1-1-154 0 0,17-6 87 0 0,96-47 211 0 0,-127 63-294 0 0,0 0 1 0 0,-1 1-1 0 0,1-1 1 0 0,-1 1 0 0 0,1-1-1 0 0,-1 1 1 0 0,1 0-1 0 0,-1 0 1 0 0,0 0-1 0 0,0-1 1 0 0,0 1-1 0 0,0 0 1 0 0,0 0-1 0 0,0 0 1 0 0,-1 1 0 0 0,1-1-1 0 0,-1 0 1 0 0,1 0-1 0 0,-1 0 1 0 0,0 0-1 0 0,0 1 1 0 0,0-1-1 0 0,0 0 1 0 0,0 0-1 0 0,-1 0 1 0 0,1 0 0 0 0,-1 0-1 0 0,1 1 1 0 0,-1-1-1 0 0,0 0 1 0 0,0 1-5 0 0,0 7 24 0 0,-2 106 182 0 0,5-113-222 0 0,-1-1 1 0 0,1 0-1 0 0,0 0 1 0 0,-1 0 0 0 0,1-1-1 0 0,0 1 1 0 0,0 0 0 0 0,0-1-1 0 0,0 1 1 0 0,0-1 0 0 0,1 0-1 0 0,-1 1 1 0 0,0-1 0 0 0,1 0-1 0 0,-1 0 1 0 0,1-1 0 0 0,-1 1-1 0 0,1-1 1 0 0,-1 1-1 0 0,1-1 1 0 0,0 0 0 0 0,-1 1-1 0 0,1-1 1 0 0,-1-1 0 0 0,1 1-1 0 0,-1 0 1 0 0,1-1 0 0 0,0 1-1 0 0,-1-1 1 0 0,0 0 0 0 0,1 0-1 0 0,-1 0 1 0 0,1 0-1 0 0,-1 0 1 0 0,1-1 15 0 0,12-9-844 0 0,3-3-2418 0 0,-5 11-8253 0 0,-13 3 649 0 0</inkml:trace>
  <inkml:trace contextRef="#ctx0" brushRef="#br0" timeOffset="-142246.989">19369 8303 10138 0 0,'0'0'2027'0'0,"0"0"-258"0"0,0 0-142 0 0,0 0-140 0 0,0 0-118 0 0,0 0-84 0 0,0 0-123 0 0,33-8-120 0 0,107-26-128 0 0,-61-1 378 0 0,-73 32-1193 0 0,0-1 0 0 0,0 0 0 0 0,-1 0 0 0 0,1 0 0 0 0,-1-1 0 0 0,0 0 0 0 0,0 0 1 0 0,0 0-1 0 0,-1-1 0 0 0,0 1 0 0 0,0-1 0 0 0,0 0 0 0 0,-1 0 0 0 0,0-1 0 0 0,0 1 0 0 0,0-1 0 0 0,-1 1 0 0 0,0-1 1 0 0,-1 0-1 0 0,1 0 0 0 0,-1 0 0 0 0,0 0 0 0 0,-1 0-99 0 0,-2 4-2 0 0,1 0 0 0 0,-1 0 1 0 0,0 1-1 0 0,-1-1 0 0 0,1 0 0 0 0,0 1 1 0 0,-1 0-1 0 0,1 0 0 0 0,-1 0 0 0 0,0 0 1 0 0,0 0-1 0 0,0 0 0 0 0,0 1 0 0 0,0-1 0 0 0,0 1 1 0 0,0 0-1 0 0,0 0 0 0 0,0 0 0 0 0,-1 0 1 0 0,1 1-1 0 0,0-1 0 0 0,-1 1 0 0 0,1 0 1 0 0,0 0-1 0 0,-1 0 0 0 0,1 0 0 0 0,-1 1 0 0 0,1-1 1 0 0,0 1-1 0 0,-1 0 2 0 0,-2-1-24 0 0,-5 2-2 0 0,1 0-1 0 0,-1 1 1 0 0,1 0 0 0 0,-1 0 0 0 0,1 1 0 0 0,0 1 0 0 0,1 0 0 0 0,-1 0 0 0 0,1 1-1 0 0,0 0 1 0 0,0 0 0 0 0,1 1 0 0 0,0 0 0 0 0,0 1 0 0 0,0 0 0 0 0,1 0 0 0 0,0 1 0 0 0,1 0-1 0 0,0 0 1 0 0,1 0 0 0 0,-1 1 0 0 0,2-1 0 0 0,-1 1 0 0 0,1 3 26 0 0,0-5-5 0 0,1 0 0 0 0,1-1 1 0 0,0 1-1 0 0,0 0 0 0 0,0 0 1 0 0,1 1-1 0 0,1-1 0 0 0,-1 0 1 0 0,1 0-1 0 0,0 0 0 0 0,1 1 1 0 0,0-1-1 0 0,0 0 0 0 0,1 0 0 0 0,0 0 1 0 0,1 0-1 0 0,-1-1 0 0 0,1 1 1 0 0,1 0-1 0 0,0-1 0 0 0,0 0 1 0 0,0 0-1 0 0,1 0 0 0 0,0-1 0 0 0,0 1 1 0 0,0-1-1 0 0,6 4 5 0 0,4-1-146 0 0,0 0 0 0 0,1-1 0 0 0,0-1-1 0 0,0 0 1 0 0,0-1 0 0 0,1-1 0 0 0,0 0 0 0 0,0-2-1 0 0,1 0 1 0 0,-1-1 0 0 0,1 0 0 0 0,-1-2 0 0 0,1 0-1 0 0,0-1 1 0 0,-1 0 0 0 0,2-2 146 0 0,9-2-2128 0 0,-10 0-2935 0 0,-5-2-6358 0 0</inkml:trace>
  <inkml:trace contextRef="#ctx0" brushRef="#br0" timeOffset="-140102.09">20470 8539 11851 0 0,'0'0'2117'0'0,"0"0"-423"0"0,0 0-223 0 0,0 0-79 0 0,0 0-123 0 0,0 0-165 0 0,0 0-188 0 0,0 0-139 0 0,0 0-96 0 0,0 0-108 0 0,0 0-61 0 0,-7-7-54 0 0,-17-25-64 0 0,23 29-317 0 0,-1 0 0 0 0,1 0-1 0 0,0 0 1 0 0,0 0-1 0 0,1 0 1 0 0,-1-1 0 0 0,1 1-1 0 0,-1 0 1 0 0,1 0 0 0 0,0 0-1 0 0,0 0 1 0 0,0-1-1 0 0,1 1 1 0 0,-1 0 0 0 0,1 0-1 0 0,0 0 1 0 0,0 0-1 0 0,0 0 1 0 0,0 0 0 0 0,2-3-77 0 0,0-2 157 0 0,10-29 46 0 0,2 1 0 0 0,2 1 0 0 0,1 0 0 0 0,1 2 0 0 0,2 0 0 0 0,2 1 0 0 0,0 1 0 0 0,10-7-203 0 0,92-67 138 0 0,-117 197-174 0 0,-13-40 121 0 0,2-26-90 0 0,1 0 0 0 0,1 0 0 0 0,1 1 0 0 0,1-1 0 0 0,5 26 5 0 0,-6-50-1 0 0,0 0 1 0 0,0 0 0 0 0,0 0-1 0 0,1 0 1 0 0,-1 0-1 0 0,1 0 1 0 0,0 0 0 0 0,-1-1-1 0 0,1 1 1 0 0,0 0-1 0 0,0 0 1 0 0,0-1-1 0 0,0 1 1 0 0,0 0 0 0 0,1-1-1 0 0,-1 1 1 0 0,0-1-1 0 0,1 1 1 0 0,-1-1 0 0 0,1 0-1 0 0,0 0 1 0 0,-1 0-1 0 0,1 0 1 0 0,0 0 0 0 0,0 0-1 0 0,-1 0 1 0 0,1 0-1 0 0,0-1 1 0 0,0 1-1 0 0,0-1 1 0 0,0 1 0 0 0,0-1-1 0 0,0 0 1 0 0,0 0-1 0 0,0 0 1 0 0,0 0 0 0 0,0 0-1 0 0,0 0 1 0 0,0 0 0 0 0,52-41 120 0 0,176-146-74 0 0,-60 91-99 0 0,-143 92-30 0 0,-27 22 75 0 0,-1 31 33 0 0,-3 0-1 0 0,-1 0 0 0 0,-2-1 1 0 0,-5 11-25 0 0,0 8-528 0 0,10-39-2937 0 0,20-23-8406 0 0,-12-5 1090 0 0</inkml:trace>
  <inkml:trace contextRef="#ctx0" brushRef="#br0" timeOffset="-139704.802">21806 8068 10586 0 0,'0'0'3286'0'0,"0"0"-1460"0"0,0 0-507 0 0,0 0-13 0 0,0 0-119 0 0,0 0-186 0 0,0 0-211 0 0,0 0-172 0 0,0 0-64 0 0,0 0-63 0 0,0 0-57 0 0,0 0-46 0 0,0 0-53 0 0,-36 16-35 0 0,-111 52-33 0 0,69-16 107 0 0,67-40-312 0 0,1-3-41 0 0,-1 1 0 0 0,1 0 0 0 0,1 1 0 0 0,0 0 0 0 0,1 1 0 0 0,0 0 0 0 0,0 0 0 0 0,2 1 0 0 0,-1-1 0 0 0,2 1 0 0 0,0 1 0 0 0,0-1 0 0 0,-1 8-21 0 0,6-19-2 0 0,0 0 0 0 0,0 0 0 0 0,0 0 0 0 0,0 0 0 0 0,0 0 0 0 0,1 0-1 0 0,-1-1 1 0 0,1 1 0 0 0,-1 0 0 0 0,1 0 0 0 0,0 0 0 0 0,-1 0-1 0 0,1 0 1 0 0,0-1 0 0 0,0 1 0 0 0,0 0 0 0 0,1-1 0 0 0,-1 1 0 0 0,0-1-1 0 0,0 1 1 0 0,1-1 0 0 0,-1 1 0 0 0,1-1 0 0 0,0 0 0 0 0,-1 0-1 0 0,1 0 1 0 0,0 0 0 0 0,-1 0 0 0 0,1 0 0 0 0,0 0 0 0 0,0-1 0 0 0,0 1-1 0 0,0-1 1 0 0,0 1 0 0 0,0-1 0 0 0,0 0 0 0 0,0 0 0 0 0,0 0-1 0 0,0 0 1 0 0,0 0 0 0 0,1 0 2 0 0,85-15 252 0 0,-41-8-31 0 0,0-1-1 0 0,-2-3 0 0 0,0-1 0 0 0,-2-2 0 0 0,-2-3 0 0 0,32-30-220 0 0,13-7 571 0 0,-86 110-752 0 0,-20 34-372 0 0,14-59 324 0 0,1 0 0 0 0,1 0 0 0 0,1 1 1 0 0,0-1-1 0 0,1 1 0 0 0,1 0 0 0 0,0-1 0 0 0,1 5 229 0 0,0-18-187 0 0,1-1-1 0 0,-1 0 1 0 0,0 1 0 0 0,1-1 0 0 0,-1 0-1 0 0,1 1 1 0 0,0-1 0 0 0,-1 0 0 0 0,1 0-1 0 0,0 1 1 0 0,0-1 0 0 0,0 0 0 0 0,-1 0-1 0 0,1 0 1 0 0,1 0 0 0 0,-1 0-1 0 0,0 0 1 0 0,0-1 0 0 0,0 1 0 0 0,0 0-1 0 0,1 0 1 0 0,-1-1 0 0 0,0 1 0 0 0,0-1-1 0 0,1 1 1 0 0,-1-1 0 0 0,1 0 0 0 0,-1 1-1 0 0,0-1 1 0 0,1 0 0 0 0,-1 0-1 0 0,1 0 1 0 0,-1 0 0 0 0,0 0 0 0 0,1 0-1 0 0,-1-1 1 0 0,1 1 0 0 0,-1 0 0 0 0,0-1-1 0 0,1 1 1 0 0,-1-1 0 0 0,1 0 187 0 0,37-11-9179 0 0,-28 8 1335 0 0</inkml:trace>
  <inkml:trace contextRef="#ctx0" brushRef="#br0" timeOffset="-139375.266">22493 8075 4025 0 0,'0'0'5121'0'0,"0"0"-2071"0"0,0 0-766 0 0,0 0-263 0 0,0 0-254 0 0,0 0-315 0 0,0 0-312 0 0,0 0-287 0 0,0 0-251 0 0,0 0-163 0 0,0 0-100 0 0,0 0-16 0 0,0 0 5 0 0,-16 6-20 0 0,-49 18-21 0 0,-25 42 441 0 0,87-64-705 0 0,0 0-6 0 0,0 0 0 0 0,0-1 0 0 0,1 1 0 0 0,-1 1 0 0 0,0-1 0 0 0,1 0 0 0 0,0 1 1 0 0,0-1-1 0 0,-1 1 0 0 0,1 0 0 0 0,1-1 0 0 0,-1 1 0 0 0,0 0 0 0 0,1 0 0 0 0,-1 0 0 0 0,1 1 0 0 0,0-1 0 0 0,0 0 0 0 0,0 0 0 0 0,1 1 0 0 0,-1-1 0 0 0,1 1-17 0 0,29 0 204 0 0,121-6 335 0 0,-148 3-536 0 0,-1 1-1 0 0,1 0 1 0 0,0 0-1 0 0,-1 0 1 0 0,0 0-1 0 0,1 1 1 0 0,-1-1-1 0 0,0 0 1 0 0,0 0-1 0 0,0 1 1 0 0,0-1-1 0 0,-1 1 0 0 0,1-1 1 0 0,-1 1-1 0 0,1-1 1 0 0,-1 1-1 0 0,0-1 1 0 0,0 1-1 0 0,0-1 1 0 0,0 1-1 0 0,-1-1 1 0 0,1 1-1 0 0,0-1 1 0 0,-1 1-1 0 0,0-1 1 0 0,0 0-1 0 0,0 1 1 0 0,0-1-1 0 0,0 0 1 0 0,0 0-1 0 0,0 1 1 0 0,-1-1-1 0 0,1 0 0 0 0,-1 0 1 0 0,-1 1-3 0 0,-7 9-197 0 0,-1 0 0 0 0,0-1 0 0 0,-1 0 0 0 0,0-1 0 0 0,0-1 0 0 0,-1 1 0 0 0,-1-2 1 0 0,1 0-1 0 0,-1-1 0 0 0,-14 6 197 0 0,27-13-57 0 0,-13 4-3006 0 0,5-4-7463 0 0,8 0 9732 0 0,1 0-9092 0 0</inkml:trace>
  <inkml:trace contextRef="#ctx0" brushRef="#br0" timeOffset="-138965.466">22927 7961 11835 0 0,'0'0'2419'0'0,"0"0"-468"0"0,0 0-312 0 0,0 0-416 0 0,0 0-354 0 0,0 0-127 0 0,0 0-85 0 0,0 0-74 0 0,0 0-47 0 0,0 0-36 0 0,0 0-17 0 0,0 0-6 0 0,0 0-20 0 0,-30 24-57 0 0,-90 76-70 0 0,77-55 76 0 0,42-43-387 0 0,1-1 0 0 0,-1 0-1 0 0,1 1 1 0 0,0-1 0 0 0,-1 1 0 0 0,1-1 0 0 0,0 1 0 0 0,0-1 0 0 0,0 1-1 0 0,0-1 1 0 0,0 0 0 0 0,1 1 0 0 0,-1-1 0 0 0,0 1 0 0 0,1-1 0 0 0,-1 0 0 0 0,1 1-1 0 0,-1-1 1 0 0,1 0 0 0 0,0 1 0 0 0,-1-1 0 0 0,1 0 0 0 0,0 0 0 0 0,0 0 0 0 0,0 1-1 0 0,0-1 1 0 0,0 0 0 0 0,0 0 0 0 0,0-1 0 0 0,0 1 0 0 0,1 0 0 0 0,-1 0 0 0 0,0 0-1 0 0,1-1 1 0 0,-1 1 0 0 0,0-1 0 0 0,1 1 0 0 0,-1-1 0 0 0,0 1 0 0 0,1-1-1 0 0,-1 0 1 0 0,1 0 0 0 0,-1 0 0 0 0,1 0 0 0 0,-1 0 0 0 0,1 0 0 0 0,-1 0 0 0 0,0 0-1 0 0,1-1 1 0 0,-1 1 0 0 0,1 0 0 0 0,-1-1 0 0 0,0 1 0 0 0,2-1-19 0 0,13 2 60 0 0,-12-2-51 0 0,-1 1 1 0 0,1 0-1 0 0,-1 0 1 0 0,1 0-1 0 0,0 0 0 0 0,-1 1 1 0 0,1-1-1 0 0,-1 1 1 0 0,1 0-1 0 0,-1 0 1 0 0,1 0-1 0 0,-1 0 1 0 0,0 1-1 0 0,0-1 1 0 0,1 1-1 0 0,-1 0 0 0 0,0 0 1 0 0,-1 0-1 0 0,1 1 1 0 0,0-1-1 0 0,-1 1 1 0 0,1-1-1 0 0,-1 1 1 0 0,0 0-1 0 0,1 0 1 0 0,-1 0-1 0 0,-1 0 0 0 0,1 0 1 0 0,0 0-1 0 0,-1 0 1 0 0,0 1-1 0 0,0-1 1 0 0,1 4-10 0 0,-3 3 24 0 0,-1 0 0 0 0,0 0 1 0 0,-1-1-1 0 0,0 1 0 0 0,-1-1 1 0 0,0 1-1 0 0,0-1 0 0 0,-1 0 0 0 0,0 0 1 0 0,0-1-1 0 0,-1 0 0 0 0,-1 0 1 0 0,1 0-1 0 0,-1-1 0 0 0,0 0 1 0 0,-1 0-1 0 0,0 0 0 0 0,-4 2-24 0 0,8-6-114 0 0,1 0 0 0 0,-1-1-1 0 0,0 1 1 0 0,0-1 0 0 0,0 0 0 0 0,0 0-1 0 0,0 0 1 0 0,0 0 0 0 0,0-1 0 0 0,0 0-1 0 0,-1 0 1 0 0,1 0 0 0 0,-1 0 0 0 0,1-1-1 0 0,-4 0 115 0 0,5-21-7593 0 0,4 14 779 0 0,2 2-4016 0 0</inkml:trace>
  <inkml:trace contextRef="#ctx0" brushRef="#br0" timeOffset="-138641.433">22877 8292 1952 0 0,'0'0'3775'0'0,"0"0"-1074"0"0,0 0-293 0 0,0 0-53 0 0,0 0-124 0 0,0 0-209 0 0,0 0-229 0 0,0 0-195 0 0,34-5-207 0 0,106-16-233 0 0,-51-8 561 0 0,-75 23-1502 0 0,0-2 0 0 0,0 1 0 0 0,-1-2 0 0 0,0 1 0 0 0,-1-2 0 0 0,0 0 0 0 0,0 0 0 0 0,-1-1 0 0 0,0-1 0 0 0,-1 0 0 0 0,0 0 1 0 0,-1-1-1 0 0,3-6-217 0 0,-12 19 2 0 0,1-1 0 0 0,-1 1 1 0 0,1-1-1 0 0,-1 1 0 0 0,1-1 1 0 0,-1 0-1 0 0,1 1 0 0 0,-1-1 1 0 0,1 0-1 0 0,-1 1 0 0 0,0-1 1 0 0,0 0-1 0 0,1 0 0 0 0,-1 1 1 0 0,0-1-1 0 0,0 0 0 0 0,0 0 1 0 0,0 0-1 0 0,0 1 0 0 0,0-1 1 0 0,0 0-1 0 0,0 0 0 0 0,0 1 1 0 0,0-1-1 0 0,0 0 1 0 0,0 0-1 0 0,-1 1 0 0 0,1-1 1 0 0,0 0-1 0 0,-1 0 0 0 0,1 1 1 0 0,0-1-1 0 0,-1 0 0 0 0,1 1 1 0 0,-1-1-1 0 0,1 1 0 0 0,-1-1 1 0 0,1 0-1 0 0,-1 1 0 0 0,1-1 1 0 0,-1 1-1 0 0,0-1 0 0 0,1 1 1 0 0,-1 0-1 0 0,0-1 0 0 0,0 1 1 0 0,1 0-1 0 0,-1-1 0 0 0,0 1 1 0 0,1 0-1 0 0,-1 0 0 0 0,0 0 1 0 0,0 0-1 0 0,0 0 0 0 0,1-1 1 0 0,-1 1-1 0 0,0 1 0 0 0,0-1 1 0 0,0 0-1 0 0,1 0 0 0 0,-1 0 1 0 0,0 0-1 0 0,0 1-2 0 0,-51 14-287 0 0,35-4 96 0 0,0 0-1 0 0,0 1 1 0 0,1 1 0 0 0,1 1 0 0 0,0 0 0 0 0,1 1 0 0 0,1 0 0 0 0,0 1 0 0 0,1 1 0 0 0,1 0 0 0 0,0 0 0 0 0,1 1 0 0 0,1 1 0 0 0,1-1 0 0 0,-3 12 191 0 0,10-28-68 0 0,-1 0 0 0 0,1 0 1 0 0,0 1-1 0 0,0-1 0 0 0,0 0 0 0 0,0 1 1 0 0,0-1-1 0 0,1 1 0 0 0,-1-1 0 0 0,1 1 1 0 0,0 0-1 0 0,-1-1 0 0 0,1 1 1 0 0,0-1-1 0 0,1 1 0 0 0,-1 0 0 0 0,0-1 1 0 0,1 1-1 0 0,-1-1 0 0 0,1 1 1 0 0,0-1-1 0 0,0 1 0 0 0,0-1 0 0 0,0 0 1 0 0,0 1-1 0 0,1-1 0 0 0,-1 0 1 0 0,1 0-1 0 0,-1 0 0 0 0,1 0 0 0 0,0 0 1 0 0,0 0-1 0 0,0-1 0 0 0,0 1 1 0 0,0 0-1 0 0,0-1 0 0 0,0 0 0 0 0,1 1 1 0 0,-1-1-1 0 0,0 0 0 0 0,1 0 0 0 0,-1 0 1 0 0,1-1-1 0 0,-1 1 0 0 0,3 0 68 0 0,9-1-261 0 0,0 0-1 0 0,0 0 0 0 0,-1-2 0 0 0,1 1 1 0 0,0-2-1 0 0,-1 0 0 0 0,0-1 0 0 0,1 0 1 0 0,-1 0-1 0 0,-1-2 0 0 0,1 0 0 0 0,-1 0 1 0 0,0-1-1 0 0,0 0 0 0 0,-1-1 0 0 0,0-1 1 0 0,8-8 261 0 0,10-3-1656 0 0,12-15-2715 0 0,-16 13-1172 0 0,-10 13-309 0 0</inkml:trace>
  <inkml:trace contextRef="#ctx0" brushRef="#br0" timeOffset="-138130.416">23671 8016 3961 0 0,'0'0'2552'0'0,"0"0"-159"0"0,0 0-206 0 0,0 0-269 0 0,0 0-322 0 0,0 0-305 0 0,0 0-247 0 0,0 0-165 0 0,0 0-71 0 0,0 0-78 0 0,0 0-75 0 0,0 0-55 0 0,9-7-75 0 0,28-20-51 0 0,-28 21-12 0 0,-9 6 2 0 0,0 0 38 0 0,0 0 57 0 0,-21 14 1502 0 0,-145 71-391 0 0,157-79-1635 0 0,6-5-32 0 0,0 0 1 0 0,0 0-1 0 0,1 0 0 0 0,-1 1 1 0 0,1-1-1 0 0,-1 1 1 0 0,1 0-1 0 0,0 0 1 0 0,-1 0-1 0 0,1 0 1 0 0,0 0-1 0 0,0 0 1 0 0,0 1-1 0 0,1-1 1 0 0,-1 0-1 0 0,1 1 1 0 0,-1 0-1 0 0,1-1 1 0 0,0 1-1 0 0,0 0 1 0 0,0 0-1 0 0,0 0 1 0 0,0 0-1 0 0,1-1 1 0 0,-1 2-4 0 0,3-2 3 0 0,-1 0 0 0 0,1 0 0 0 0,-1-1 1 0 0,1 1-1 0 0,0 0 0 0 0,0 0 0 0 0,0-1 0 0 0,0 1 1 0 0,0-1-1 0 0,0 0 0 0 0,0 0 0 0 0,0 0 1 0 0,0 0-1 0 0,1 0 0 0 0,-1 0 0 0 0,0 0 1 0 0,1-1-1 0 0,-1 1 0 0 0,1-1 0 0 0,-1 1 1 0 0,0-1-1 0 0,2 0-3 0 0,12 4 38 0 0,-13-3-31 0 0,5 0 4 0 0,-1 0 1 0 0,1 0 0 0 0,-1 1-1 0 0,0 0 1 0 0,0 0-1 0 0,1 1 1 0 0,-1 0-1 0 0,-1 0 1 0 0,1 1 0 0 0,0-1-1 0 0,-1 1 1 0 0,0 1-1 0 0,0 0 1 0 0,0-1 0 0 0,-1 2-1 0 0,1-1 1 0 0,-1 1-1 0 0,0-1 1 0 0,-1 1-1 0 0,0 1 1 0 0,0-1 0 0 0,0 1-1 0 0,0-1 1 0 0,-1 1-1 0 0,-1 0 1 0 0,1 0-1 0 0,-1 1 1 0 0,0-1 0 0 0,1 5-12 0 0,-5-4 14 0 0,0 0 0 0 0,-1 0 0 0 0,1-1 0 0 0,-1 1 0 0 0,-1-1 0 0 0,0 0 0 0 0,0 0 1 0 0,0 0-1 0 0,-1 0 0 0 0,1-1 0 0 0,-2 0 0 0 0,1 0 0 0 0,-1 0 0 0 0,0-1 0 0 0,0 1 0 0 0,0-1 1 0 0,-1-1-1 0 0,0 0 0 0 0,0 1 0 0 0,0-2 0 0 0,0 1 0 0 0,-1-1 0 0 0,1 0 0 0 0,-8 1-14 0 0,-25-1-1195 0 0,29-8-2775 0 0,2-3-5170 0 0,5 3-3126 0 0</inkml:trace>
  <inkml:trace contextRef="#ctx0" brushRef="#br0" timeOffset="-135392.048">6656 9205 5489 0 0,'0'0'2162'0'0,"0"0"-107"0"0,0 0-95 0 0,0 0-60 0 0,0 0-95 0 0,0 0-178 0 0,0 0-226 0 0,0 0-249 0 0,0 0-200 0 0,0 0-198 0 0,0 0-124 0 0,-5-8-64 0 0,-13-24-107 0 0,13 24-63 0 0,5 8-96 0 0,-2 13 106 0 0,-1 262 768 0 0,19-133-927 0 0,-6-100-203 0 0,0 9 218 0 0,-4-67 1899 0 0,-5-27-2087 0 0,2 0-1 0 0,2 0 1 0 0,1 1-1 0 0,3 0 1 0 0,1 0-1 0 0,2 1 1 0 0,2 0 0 0 0,2 1-1 0 0,1 1 1 0 0,2 1-1 0 0,2 0 1 0 0,16-20-74 0 0,-22 35-14 0 0,0 1 0 0 0,2 1 1 0 0,1 1-1 0 0,1 0 0 0 0,0 1 1 0 0,1 1-1 0 0,5-2 14 0 0,-24 22-24 0 0,0 0 0 0 0,0-1 0 0 0,0 1 0 0 0,0 0 0 0 0,0-1 1 0 0,-1 1-1 0 0,1 0 0 0 0,-1 0 0 0 0,1 0 0 0 0,-1 0 0 0 0,0 0 0 0 0,0 0 0 0 0,0-1 0 0 0,0 1 1 0 0,0 0-1 0 0,0 0 0 0 0,0 0 0 0 0,-1 0 0 0 0,1 0 0 0 0,-1 0 0 0 0,1-1 0 0 0,-1 1 1 0 0,0 0-1 0 0,1 0 0 0 0,-1 0 24 0 0,0-1-10 0 0,-2 16-89 0 0,-14 152-2012 0 0,49-117-3006 0 0,2-33-6655 0 0,-23-15 2789 0 0</inkml:trace>
  <inkml:trace contextRef="#ctx0" brushRef="#br0" timeOffset="-134728.404">7195 9419 11066 0 0,'0'0'1285'0'0,"0"0"-129"0"0,0 0 72 0 0,0 0 231 0 0,0 0 208 0 0,0 0 50 0 0,0 0-138 0 0,0 0-230 0 0,0 0-258 0 0,0 0-272 0 0,0 0-223 0 0,0 0-159 0 0,0 0-114 0 0,29-13-67 0 0,92-42-50 0 0,-72 12 83 0 0,-47 36-226 0 0,1 3-58 0 0,0-1 1 0 0,-1 1 0 0 0,0-1-1 0 0,0 0 1 0 0,-1 0 0 0 0,1 0 0 0 0,-1 1-1 0 0,0-1 1 0 0,-1 0 0 0 0,1-1-1 0 0,-1 1 1 0 0,0 0 0 0 0,0 0-1 0 0,0 0 1 0 0,-1 0 0 0 0,0 0-1 0 0,0 0 1 0 0,0 0 0 0 0,0 0-1 0 0,-1 0 1 0 0,0 1 0 0 0,0-1 0 0 0,0 0-1 0 0,-1 1 1 0 0,1 0 0 0 0,-1-1-1 0 0,0 1 1 0 0,0 0 0 0 0,-1 1-1 0 0,0-2-5 0 0,0 4-44 0 0,1 0 0 0 0,0 1-1 0 0,0-1 1 0 0,-1 1 0 0 0,1 0-1 0 0,-1 0 1 0 0,1 0 0 0 0,0 0 0 0 0,-1 1-1 0 0,1-1 1 0 0,0 1 0 0 0,0 0-1 0 0,-1 0 1 0 0,1 0 0 0 0,0 0-1 0 0,0 0 1 0 0,0 1 0 0 0,0 0-1 0 0,0-1 1 0 0,0 1 0 0 0,1 0-1 0 0,-1 0 1 0 0,1 1 0 0 0,-1-1-1 0 0,1 0 1 0 0,0 1 0 0 0,0 0-1 0 0,0-1 1 0 0,-1 3 44 0 0,-48 88-276 0 0,48-88 284 0 0,0 0 1 0 0,0 0 0 0 0,1 1-1 0 0,0 0 1 0 0,0-1-1 0 0,0 1 1 0 0,1 0 0 0 0,0 0-1 0 0,0 0 1 0 0,0 0 0 0 0,1 0-1 0 0,0 0 1 0 0,0 0-1 0 0,0 0 1 0 0,1 0 0 0 0,0 0-1 0 0,0 0 1 0 0,0-1-1 0 0,1 1 1 0 0,0 0 0 0 0,0 0-1 0 0,0-1 1 0 0,1 0 0 0 0,0 1-1 0 0,0-1 1 0 0,1 0-1 0 0,-1 0 1 0 0,1-1 0 0 0,0 1-1 0 0,0-1 1 0 0,0 0 0 0 0,1 0-1 0 0,0 0 1 0 0,-1 0-1 0 0,1-1 1 0 0,1 0 0 0 0,-1 0-1 0 0,0 0 1 0 0,1-1-1 0 0,-1 0 1 0 0,3 1-9 0 0,4-2 84 0 0,-1-1-1 0 0,1 0 1 0 0,-1-1 0 0 0,1 0-1 0 0,-1-1 1 0 0,0 0 0 0 0,1-1-1 0 0,-1 0 1 0 0,0-1-1 0 0,-1 0 1 0 0,1 0 0 0 0,-1-1-1 0 0,0-1 1 0 0,0 0 0 0 0,0 0-1 0 0,-1-1 1 0 0,0 0 0 0 0,0-1-1 0 0,-1 1 1 0 0,0-2-1 0 0,3-3-83 0 0,11-13 141 0 0,-1 0-1 0 0,-1-1 0 0 0,-2-1 0 0 0,0-1 0 0 0,-2-1 0 0 0,-1 0 0 0 0,8-24-140 0 0,26-51 112 0 0,-34 208-518 0 0,-10-47 425 0 0,2 1 0 0 0,3-1 0 0 0,2-1 0 0 0,16 42-19 0 0,-28-95 8 0 0,1 1 0 0 0,0-1 0 0 0,0 0 0 0 0,0 0-1 0 0,1 0 1 0 0,-1 0 0 0 0,0 0 0 0 0,1 0 0 0 0,0 0 0 0 0,0-1-1 0 0,0 1 1 0 0,0-1 0 0 0,0 1 0 0 0,1-1 0 0 0,-1 0 0 0 0,1 0-1 0 0,-1 0 1 0 0,1 0 0 0 0,0 0 0 0 0,0 0 0 0 0,-1-1 0 0 0,1 1-1 0 0,3 0-7 0 0,28-37 863 0 0,-15 4-609 0 0,-1-2 0 0 0,-1 0 0 0 0,-2-1 0 0 0,9-29-254 0 0,27-127 326 0 0,-50 198-5918 0 0,-1 9 3102 0 0,0-6-2528 0 0,0 0-6597 0 0</inkml:trace>
  <inkml:trace contextRef="#ctx0" brushRef="#br0" timeOffset="-134423.226">8355 9198 15387 0 0,'0'0'2001'0'0,"0"0"-352"0"0,0 0-247 0 0,0 0-244 0 0,0 0-225 0 0,0 0-273 0 0,0 0-220 0 0,0 0-109 0 0,0 0-64 0 0,0 0-26 0 0,0 0-39 0 0,0 0-42 0 0,0 0-40 0 0,-29 29-36 0 0,-84 90-15 0 0,110-117-65 0 0,1 0 0 0 0,0 0-1 0 0,-1 0 1 0 0,1 0 0 0 0,0 0-1 0 0,0 0 1 0 0,0 1 0 0 0,0-1 0 0 0,1 0-1 0 0,-1 1 1 0 0,1 0 0 0 0,-1-1 0 0 0,1 1-1 0 0,0 0 1 0 0,0 0 0 0 0,0 0 0 0 0,0 0-1 0 0,1-1 1 0 0,-1 1 0 0 0,1 0 0 0 0,0 0-1 0 0,-1 0 1 0 0,2 2-4 0 0,0 5 7 0 0,-2-6 22 0 0,1 0-1 0 0,-1 0 0 0 0,1 0 1 0 0,0 0-1 0 0,1 0 0 0 0,-1 0 1 0 0,1 0-1 0 0,0 0 0 0 0,0 0 1 0 0,0-1-1 0 0,0 1 0 0 0,0 0 0 0 0,1 0 1 0 0,0-1-1 0 0,0 1 0 0 0,0-1 1 0 0,0 0-1 0 0,1 1 0 0 0,-1-1 1 0 0,1 0-1 0 0,-1 0 0 0 0,1-1 1 0 0,0 1-1 0 0,1 0 0 0 0,-1-1 0 0 0,0 0 1 0 0,1 0-1 0 0,-1 0 0 0 0,1 0 1 0 0,-1-1-1 0 0,1 1 0 0 0,0-1 1 0 0,0 0-1 0 0,0 0 0 0 0,0 0-28 0 0,5-1 77 0 0,0 0-1 0 0,-1 0 0 0 0,1-1 0 0 0,0 0 0 0 0,-1-1 1 0 0,1 0-1 0 0,-1 0 0 0 0,1-1 0 0 0,-1 0 1 0 0,0 0-1 0 0,0-1 0 0 0,0 0 0 0 0,-1 0 1 0 0,0-1-1 0 0,1 0 0 0 0,-2-1 0 0 0,1 1 1 0 0,0-1-1 0 0,-1 0 0 0 0,0-1 0 0 0,-1 0 1 0 0,0 0-1 0 0,0 0 0 0 0,0 0 0 0 0,-1-1 1 0 0,0 0-1 0 0,0 0 0 0 0,-1 0 0 0 0,0 0 1 0 0,0 0-1 0 0,-1-1 0 0 0,0 1 0 0 0,-1-1 1 0 0,0 0-1 0 0,0 1 0 0 0,-1-1 0 0 0,0 0 1 0 0,0 0-1 0 0,-1 1 0 0 0,0-1 0 0 0,-1-2-76 0 0,-1 5-132 0 0,1 0 1 0 0,-1 1-1 0 0,0-1 0 0 0,-1 1 0 0 0,1 0 0 0 0,-1 0 0 0 0,0 0 0 0 0,0 0 1 0 0,-1 0-1 0 0,1 1 0 0 0,-1 0 0 0 0,0 0 0 0 0,0 0 0 0 0,-1 1 1 0 0,1 0-1 0 0,-1 0 0 0 0,1 0 0 0 0,-4 0 132 0 0,-30-11-4391 0 0,1 7-4776 0 0,25 6-2760 0 0</inkml:trace>
  <inkml:trace contextRef="#ctx0" brushRef="#br0" timeOffset="-133975.416">8623 8778 5649 0 0,'0'0'5971'0'0,"0"0"-2928"0"0,0 0-962 0 0,0 0-238 0 0,0 0-244 0 0,0 0-254 0 0,0 0-254 0 0,0 0-255 0 0,0 0-169 0 0,0 0-111 0 0,0 0-110 0 0,0 0-102 0 0,0 0-108 0 0,0 4-32 0 0,-1 319 1967 0 0,2-119-1556 0 0,-1-116-1557 0 0,0-11-3809 0 0,22-116-8146 0 0,-18 34 8379 0 0,0-2-1071 0 0</inkml:trace>
  <inkml:trace contextRef="#ctx0" brushRef="#br0" timeOffset="-133567.186">8855 8937 9506 0 0,'0'0'2766'0'0,"0"0"-306"0"0,0 0-416 0 0,0 0-439 0 0,0 0-390 0 0,0 0-371 0 0,0 0-290 0 0,0 0-127 0 0,0 0-7 0 0,0 0 56 0 0,0 0 40 0 0,0 0-24 0 0,0 0-65 0 0,1 20-6 0 0,12 136 718 0 0,55 116-75 0 0,-68-271-1046 0 0,-1 0 1 0 0,1 0-1 0 0,0 0 0 0 0,0 0 0 0 0,0 0 0 0 0,0 0 0 0 0,1-1 1 0 0,-1 1-1 0 0,0 0 0 0 0,0 0 0 0 0,0 0 0 0 0,1 0 0 0 0,-1 0 0 0 0,0 0 1 0 0,1-1-1 0 0,-1 1 0 0 0,1 0 0 0 0,-1 0 0 0 0,1-1 0 0 0,0 1 1 0 0,-1 0-1 0 0,1-1 0 0 0,-1 1 0 0 0,1 0 0 0 0,0-1 0 0 0,0 1 1 0 0,-1-1-1 0 0,1 1 0 0 0,0-1 0 0 0,0 0 0 0 0,0 1 0 0 0,0-1 0 0 0,-1 0 1 0 0,1 1-1 0 0,0-1 0 0 0,0 0 0 0 0,0 0 0 0 0,0 0 0 0 0,0 0 1 0 0,0 0-1 0 0,0 0 0 0 0,0 0 0 0 0,0 0 0 0 0,0 0-18 0 0,86-168 1319 0 0,-23-1-1062 0 0,-65 190-11968 0 0,0-13 3121 0 0</inkml:trace>
  <inkml:trace contextRef="#ctx0" brushRef="#br0" timeOffset="-133248.962">9288 9308 10050 0 0,'0'0'2357'0'0,"0"0"-409"0"0,0 0-148 0 0,0 0-79 0 0,0 0-69 0 0,0 0-119 0 0,0 0-192 0 0,0 0-241 0 0,32-16-231 0 0,99-53-201 0 0,-60 16 340 0 0,-58 37-753 0 0,-8 11-198 0 0,-1 0 0 0 0,1 0 0 0 0,-1 0 0 0 0,0-1 0 0 0,0 1 0 0 0,0-1 0 0 0,-1 0 0 0 0,0 0 0 0 0,0 0 0 0 0,-1-1 0 0 0,1 1 0 0 0,-1 0 0 0 0,-1-1 0 0 0,1 0 0 0 0,-1 1 0 0 0,0-1 0 0 0,-1 0 0 0 0,0 0 0 0 0,0 0 0 0 0,0-1-57 0 0,-3 5-29 0 0,1 0 0 0 0,0 0 0 0 0,-1 0 0 0 0,0 0 0 0 0,1 1 0 0 0,-1-1 1 0 0,0 1-1 0 0,-1 0 0 0 0,1 0 0 0 0,0 0 0 0 0,-1 0 0 0 0,1 0 0 0 0,-1 1 0 0 0,1-1 0 0 0,-1 1 1 0 0,0 0-1 0 0,1 0 0 0 0,-1 0 0 0 0,0 1 0 0 0,0-1 0 0 0,0 1 0 0 0,0 0 0 0 0,1 0 0 0 0,-1 1 0 0 0,0-1 1 0 0,0 1-1 0 0,0-1 0 0 0,1 1 0 0 0,-1 1 0 0 0,0-1 0 0 0,1 0 0 0 0,-1 1 0 0 0,-1 0 29 0 0,-6 5-30 0 0,-1-1 0 0 0,1 1 0 0 0,1 1 0 0 0,-1 0-1 0 0,1 1 1 0 0,1-1 0 0 0,-1 2 0 0 0,2 0 0 0 0,-1 0 0 0 0,1 0-1 0 0,1 1 1 0 0,0 0 0 0 0,0 0 0 0 0,2 1 0 0 0,-1 0-1 0 0,1 0 1 0 0,1 1 0 0 0,0-1 0 0 0,1 1 0 0 0,0 0 0 0 0,1 0-1 0 0,0 0 1 0 0,1 0 0 0 0,1 0 0 0 0,0 0 0 0 0,0 0-1 0 0,3 9 31 0 0,0-12 20 0 0,1-1 0 0 0,0 0 0 0 0,1 0 0 0 0,0 0 0 0 0,0-1-1 0 0,1 1 1 0 0,0-1 0 0 0,0-1 0 0 0,1 1 0 0 0,0-1 0 0 0,1 0-1 0 0,-1-1 1 0 0,1 0 0 0 0,0 0 0 0 0,1-1 0 0 0,-1 0 0 0 0,1 0-1 0 0,0-1 1 0 0,1 0 0 0 0,-1 0 0 0 0,1-1 0 0 0,-1-1-1 0 0,1 1 1 0 0,0-2 0 0 0,0 1 0 0 0,0-1 0 0 0,0-1 0 0 0,0 0-1 0 0,0 0 1 0 0,7-2-20 0 0,38-5-1405 0 0,-37 2-1603 0 0,0-1-3523 0 0,-15 6 5553 0 0,8-4-10943 0 0</inkml:trace>
  <inkml:trace contextRef="#ctx0" brushRef="#br0" timeOffset="-132193.302">10925 9283 7562 0 0,'0'0'3107'0'0,"0"0"-1151"0"0,0 0-462 0 0,0 0-124 0 0,0 0-53 0 0,0 0-110 0 0,-36-4-131 0 0,-114-10-122 0 0,57 25 324 0 0,77-4-1008 0 0,-5 0 41 0 0,1 2 0 0 0,0 1-1 0 0,1 0 1 0 0,0 1 0 0 0,0 1-1 0 0,-9 9-310 0 0,22-17 27 0 0,1 1 0 0 0,-1-1-1 0 0,1 1 1 0 0,0 1-1 0 0,0-1 1 0 0,1 1 0 0 0,-1-1-1 0 0,1 1 1 0 0,1 1 0 0 0,-1-1-1 0 0,1 0 1 0 0,0 1-1 0 0,0 0 1 0 0,1 0 0 0 0,0 0-1 0 0,0 0 1 0 0,1 0 0 0 0,0 0-1 0 0,0 0 1 0 0,1 0-1 0 0,-1 5-26 0 0,2-9 22 0 0,0 0-1 0 0,-1 0 0 0 0,1 0 1 0 0,0-1-1 0 0,0 1 0 0 0,1 0 1 0 0,-1 0-1 0 0,1-1 0 0 0,-1 1 0 0 0,1-1 1 0 0,0 1-1 0 0,0-1 0 0 0,0 0 1 0 0,0 0-1 0 0,0 0 0 0 0,0 0 0 0 0,1 0 1 0 0,-1 0-1 0 0,1-1 0 0 0,-1 1 1 0 0,1-1-1 0 0,0 1 0 0 0,0-1 0 0 0,-1 0 1 0 0,1 0-1 0 0,0-1 0 0 0,0 1 1 0 0,0 0-1 0 0,3-1-21 0 0,90 5 829 0 0,-78-7-715 0 0,1-1 0 0 0,-1 0 0 0 0,0-1 0 0 0,0-1-1 0 0,0-1 1 0 0,-1 0 0 0 0,0-1 0 0 0,0-1 0 0 0,4-3-114 0 0,21-15 202 0 0,0-2 0 0 0,-2-2 0 0 0,-1-1 0 0 0,27-30-202 0 0,33-56 33 0 0,-98 115-77 0 0,-1 2-57 0 0,-5 19-517 0 0,-1-3 554 0 0,3-9 48 0 0,-1 0-1 0 0,1 0 0 0 0,0 0 0 0 0,0 0 0 0 0,1 0 0 0 0,0 1 0 0 0,0-1 1 0 0,1 1-1 0 0,-1 0 0 0 0,2-1 0 0 0,-1 1 0 0 0,1 0 0 0 0,1-1 0 0 0,-1 1 0 0 0,1 0 1 0 0,1-1-1 0 0,-1 1 0 0 0,1-1 0 0 0,0 1 0 0 0,1-1 0 0 0,0 0 0 0 0,0 0 1 0 0,1 0-1 0 0,0 0 0 0 0,0-1 0 0 0,0 1 0 0 0,1-1 0 0 0,2 2 17 0 0,1-2 26 0 0,1-1-1 0 0,0-1 0 0 0,0 0 1 0 0,0 0-1 0 0,0-1 1 0 0,1 0-1 0 0,0-1 0 0 0,-1 0 1 0 0,1 0-1 0 0,0-1 1 0 0,0 0-1 0 0,0-1 0 0 0,-1 0 1 0 0,1-1-1 0 0,0 0 1 0 0,0 0-1 0 0,0-1 0 0 0,-1 0 1 0 0,1-1-1 0 0,-1 0 1 0 0,0 0-1 0 0,4-3-25 0 0,18-7 83 0 0,-1-2 0 0 0,0-1 0 0 0,-1-1 0 0 0,-1-1 0 0 0,-1-2 1 0 0,0-1-1 0 0,-2 0 0 0 0,0-2 0 0 0,-2-2 0 0 0,0 0 0 0 0,-2-1 0 0 0,-1-1 0 0 0,3-7-83 0 0,-10 15 12 0 0,-1-1 0 0 0,-2-1 0 0 0,0 0 0 0 0,-1 0 0 0 0,-1 0 0 0 0,-1-1 0 0 0,-1-1 0 0 0,-1 1 0 0 0,0-1 0 0 0,-2 0 0 0 0,0-16-12 0 0,-4 38-9 0 0,1 0-1 0 0,-1 1 1 0 0,0-1-1 0 0,0 0 1 0 0,1 0-1 0 0,-1 1 1 0 0,0-1-1 0 0,0 1 1 0 0,0-1-1 0 0,0 0 1 0 0,0 1-1 0 0,0 0 1 0 0,0-1-1 0 0,0 1 1 0 0,0 0-1 0 0,0-1 1 0 0,0 1-1 0 0,0 0 1 0 0,0 0-1 0 0,0 0 1 0 0,0 0-1 0 0,0 0 1 0 0,0 0-1 0 0,0 0 1 0 0,0 0-1 0 0,0 0 1 0 0,0 1-1 0 0,0-1 1 0 0,0 0-1 0 0,0 1 1 0 0,0-1-1 0 0,0 1 1 0 0,0-1-1 0 0,0 1 1 0 0,0-1-1 0 0,0 1 1 0 0,1-1-1 0 0,-1 1 1 0 0,0 0-1 0 0,0 0 1 0 0,1-1-1 0 0,-1 1 1 0 0,0 0-1 0 0,1 0 1 0 0,-1 0-1 0 0,1 0 1 0 0,-1 0-1 0 0,1 0 1 0 0,-1 0-1 0 0,1 0 11 0 0,-23 22-27 0 0,0 0 0 0 0,2 2 1 0 0,1 0-1 0 0,1 1 1 0 0,1 1-1 0 0,2 1 1 0 0,0 0-1 0 0,2 1 1 0 0,1 1-1 0 0,2 0 1 0 0,1 1-1 0 0,1 0 1 0 0,1 0-1 0 0,2 1 1 0 0,1 0-1 0 0,0 28 26 0 0,6-52 8 0 0,0 1 0 0 0,1-1 0 0 0,0 0 0 0 0,0 0 0 0 0,1 0 0 0 0,0 0-1 0 0,0 0 1 0 0,1-1 0 0 0,0 1 0 0 0,1-1 0 0 0,-1 0 0 0 0,1 0-1 0 0,0 0 1 0 0,1-1 0 0 0,0 0 0 0 0,0 0 0 0 0,0 0 0 0 0,1-1 0 0 0,-1 0-1 0 0,1 0 1 0 0,1-1 0 0 0,-1 0 0 0 0,1 0 0 0 0,-1-1 0 0 0,1 0 0 0 0,0 0-1 0 0,0 0 1 0 0,0-1 0 0 0,1-1 0 0 0,-1 1 0 0 0,0-1 0 0 0,1-1-1 0 0,-1 0 1 0 0,1 0 0 0 0,0 0-8 0 0,27 0 75 0 0,-1-2-1 0 0,0 0 0 0 0,0-3 1 0 0,0-1-1 0 0,-1-1 0 0 0,2-3-74 0 0,-23 6 61 0 0,1-1 0 0 0,-1 0-1 0 0,1-1 1 0 0,-2-1-1 0 0,1 0 1 0 0,-1-1-1 0 0,0 0 1 0 0,0-1-1 0 0,-1 0 1 0 0,-1 0-1 0 0,1-2 1 0 0,-1 1-1 0 0,-1-1 1 0 0,0-1 0 0 0,-1 1-1 0 0,1-3-60 0 0,-7 10 12 0 0,1 0 0 0 0,-1-1 0 0 0,0 1 0 0 0,0-1 0 0 0,0 0 0 0 0,-1 1 0 0 0,1-1 1 0 0,-1 0-1 0 0,0 0 0 0 0,-1 0 0 0 0,1 0 0 0 0,-1 0 0 0 0,0 0 0 0 0,0 0 0 0 0,-1 0 0 0 0,0 0 0 0 0,1 0 0 0 0,-2 0 0 0 0,1 0 0 0 0,0 0 0 0 0,-1 1 0 0 0,0-1 0 0 0,0 1 0 0 0,-1-1 0 0 0,1 1 1 0 0,-1-1-13 0 0,-13-4-94 0 0,1 0 0 0 0,-1 2 1 0 0,-1-1-1 0 0,0 2 1 0 0,0 0-1 0 0,0 2 0 0 0,0-1 1 0 0,-1 2-1 0 0,0 0 1 0 0,1 2-1 0 0,-1 0 0 0 0,0 0 1 0 0,0 2-1 0 0,-16 2 94 0 0,3-3-198 0 0,-86 18-1533 0 0,81-3-1345 0 0,2 7-3590 0 0,23-14-4791 0 0</inkml:trace>
  <inkml:trace contextRef="#ctx0" brushRef="#br0" timeOffset="-131722.774">12395 9275 9962 0 0,'0'0'4768'0'0,"0"0"-2400"0"0,0 0-838 0 0,0 0-178 0 0,0 0-153 0 0,0 0-192 0 0,0 0-201 0 0,0 0-184 0 0,0 0-166 0 0,0 0-101 0 0,0 0-73 0 0,-32 12-64 0 0,-99 38-52 0 0,128-50-160 0 0,0 1 1 0 0,1-1 0 0 0,-1 1-1 0 0,0 0 1 0 0,1 0 0 0 0,-1 0-1 0 0,1 0 1 0 0,-1 0 0 0 0,1 1-1 0 0,0-1 1 0 0,-1 1 0 0 0,1-1-1 0 0,0 1 1 0 0,0 0 0 0 0,0 0-1 0 0,0 0 1 0 0,0 0 0 0 0,1 0-1 0 0,-1 1 1 0 0,1-1 0 0 0,-1 0-1 0 0,1 1 1 0 0,-1 2-7 0 0,-2 4 24 0 0,0-1-20 0 0,0-1 0 0 0,0 0 0 0 0,1 1 0 0 0,0 0 0 0 0,0 0 0 0 0,1 0 0 0 0,0 0 0 0 0,0 0 0 0 0,1 0-1 0 0,0 1 1 0 0,1-1 0 0 0,0 0 0 0 0,0 1 0 0 0,0-1 0 0 0,1 0 0 0 0,1 1 0 0 0,-1-1 0 0 0,1 0 0 0 0,1 0 0 0 0,-1 0 0 0 0,1 0 0 0 0,1-1 0 0 0,1 3-4 0 0,-2-6 26 0 0,1-1 1 0 0,0-1 0 0 0,0 1 0 0 0,0 0-1 0 0,0-1 1 0 0,0 0 0 0 0,0 0-1 0 0,0 0 1 0 0,1 0 0 0 0,-1-1 0 0 0,1 1-1 0 0,-1-1 1 0 0,1 0 0 0 0,0-1-1 0 0,-1 1 1 0 0,1-1 0 0 0,0 0 0 0 0,0 0-1 0 0,-1-1 1 0 0,1 1 0 0 0,0-1-1 0 0,-1 0 1 0 0,1 0 0 0 0,-1 0 0 0 0,1-1-1 0 0,1-1-26 0 0,5-1 138 0 0,0 0 0 0 0,0-2 0 0 0,-1 1 0 0 0,0-1 0 0 0,0-1 0 0 0,0 0 0 0 0,-1 0 0 0 0,0-1 0 0 0,-1 0 0 0 0,2-2-138 0 0,-1 1 72 0 0,-2 0 1 0 0,0-1 0 0 0,0 0 0 0 0,0 0 0 0 0,-1-1 0 0 0,-1 1 0 0 0,0-1 0 0 0,0 0 0 0 0,-1-1 0 0 0,-1 1-1 0 0,0-1 1 0 0,0 0 0 0 0,-1 0 0 0 0,-1 0 0 0 0,0 0 0 0 0,0 0 0 0 0,-1 0 0 0 0,-1-3-73 0 0,1 12-56 0 0,-1-1 1 0 0,1 1-1 0 0,-1 0 1 0 0,0 0 0 0 0,0 0-1 0 0,0 0 1 0 0,0 0-1 0 0,-1 0 1 0 0,1 0-1 0 0,-1 1 1 0 0,0-1 0 0 0,0 0-1 0 0,0 1 1 0 0,0 0-1 0 0,0-1 1 0 0,0 1-1 0 0,-1 0 1 0 0,1 0-1 0 0,-1 0 1 0 0,1 0 0 0 0,-1 0-1 0 0,0 1 1 0 0,0-1-1 0 0,0 1 1 0 0,0 0-1 0 0,0 0 1 0 0,0 0-1 0 0,0 0 1 0 0,-2 0 55 0 0,-57 12-7958 0 0,48-3 496 0 0,5-1-4255 0 0</inkml:trace>
  <inkml:trace contextRef="#ctx0" brushRef="#br0" timeOffset="-131423.473">12703 9301 16820 0 0,'0'0'1972'0'0,"0"0"-618"0"0,0 0-269 0 0,0 0-117 0 0,0 0-197 0 0,0 0-208 0 0,0 0-188 0 0,0 0-150 0 0,0 0-83 0 0,0 0 2 0 0,0 0-7 0 0,0 0-4 0 0,0 0 7 0 0,-3 18-32 0 0,-8 59-24 0 0,11-73-69 0 0,0-1 1 0 0,0 0-1 0 0,1 0 0 0 0,-1 1 0 0 0,0-1 0 0 0,1 0 0 0 0,0 1 0 0 0,0-1 1 0 0,0 0-1 0 0,0 0 0 0 0,1 0 0 0 0,-1 0 0 0 0,1 0 0 0 0,0 0 0 0 0,-1-1 1 0 0,1 1-1 0 0,0 0 0 0 0,1-1 0 0 0,-1 0 0 0 0,0 1 0 0 0,1-1 0 0 0,0 0 1 0 0,-1 0-1 0 0,1 0 0 0 0,0-1 0 0 0,0 1 0 0 0,0-1 0 0 0,2 2-15 0 0,-4-3 12 0 0,9 4 54 0 0,1 0-1 0 0,-1-1 0 0 0,1 0 0 0 0,0-1 0 0 0,-1 0 0 0 0,1-1 0 0 0,0 0 0 0 0,0-1 1 0 0,0 0-1 0 0,0-1 0 0 0,0 0 0 0 0,0-1 0 0 0,0 0 0 0 0,-1 0 0 0 0,1-1 0 0 0,-1-1 1 0 0,0 0-1 0 0,0 0 0 0 0,0-1 0 0 0,0 0 0 0 0,-1 0 0 0 0,0-1 0 0 0,0-1 0 0 0,0 0 1 0 0,-1 0-1 0 0,0 0 0 0 0,0-1 0 0 0,-1 0 0 0 0,0-1 0 0 0,3-5-65 0 0,6-16-2879 0 0,-8 10-5601 0 0,-8 19 7618 0 0,1-4-11023 0 0</inkml:trace>
  <inkml:trace contextRef="#ctx0" brushRef="#br0" timeOffset="-131176.499">13450 8852 17764 0 0,'0'0'2272'0'0,"0"0"-1187"0"0,0 0-268 0 0,0 0 187 0 0,0 0 79 0 0,0 0-44 0 0,0 0-187 0 0,1 34-193 0 0,3 107-150 0 0,-23 247 685 0 0,29-349-1184 0 0,-3-20-1144 0 0,-4 1-3881 0 0,-4-20-436 0 0,-4 0-1556 0 0,0 0-2674 0 0</inkml:trace>
  <inkml:trace contextRef="#ctx0" brushRef="#br0" timeOffset="-131007.515">13235 9110 17628 0 0,'0'0'1683'0'0,"0"0"-508"0"0,0 0-286 0 0,0 0-105 0 0,0 0-81 0 0,0 0-88 0 0,0 0-98 0 0,0 0-111 0 0,0 0-114 0 0,35-14-75 0 0,112-40-86 0 0,-60 41-115 0 0,-21 22-1411 0 0,-45-2-1562 0 0,-1 2-3388 0 0,-10-5-5245 0 0</inkml:trace>
  <inkml:trace contextRef="#ctx0" brushRef="#br0" timeOffset="-120599.682">15022 9275 3041 0 0,'0'0'1643'0'0,"0"0"-59"0"0,0 0 126 0 0,0 0 197 0 0,0 0 60 0 0,0 0-137 0 0,0 0-299 0 0,0 0-275 0 0,0 0-197 0 0,0 0-154 0 0,0 0-79 0 0,6-8 2825 0 0,-13 5-3474 0 0,1 0 0 0 0,-1 0 0 0 0,0 1 0 0 0,0-1 0 0 0,0 1-1 0 0,0 1 1 0 0,-1 0 0 0 0,1 0 0 0 0,0 0 0 0 0,-1 1 0 0 0,1 0 0 0 0,-1 0-1 0 0,1 1 1 0 0,0 0 0 0 0,0 0 0 0 0,-1 1 0 0 0,1 0 0 0 0,0 0 0 0 0,0 0 0 0 0,0 1-1 0 0,-5 3-176 0 0,0-1 52 0 0,0 0 0 0 0,1 0 0 0 0,-1 1 0 0 0,1 1 0 0 0,1 0 0 0 0,-1 0 0 0 0,1 1 0 0 0,0 0 0 0 0,1 1 0 0 0,0 0 0 0 0,1 0 0 0 0,-1 1 0 0 0,2 0 0 0 0,-1 1 1 0 0,2 0-1 0 0,-1 0 0 0 0,2 0 0 0 0,-1 1 0 0 0,1 0 0 0 0,1 0 0 0 0,-2 10-52 0 0,4-17 28 0 0,1 1 0 0 0,0-1 0 0 0,0 1 0 0 0,0 0 0 0 0,1 0 0 0 0,0-1 0 0 0,0 1 1 0 0,0 0-1 0 0,1 0 0 0 0,0-1 0 0 0,0 1 0 0 0,0 0 0 0 0,1-1 0 0 0,0 1 0 0 0,0-1 0 0 0,0 0 1 0 0,1 1-1 0 0,-1-1 0 0 0,1 0 0 0 0,1-1 0 0 0,-1 1 0 0 0,1 0 0 0 0,-1-1 0 0 0,5 3-28 0 0,7 2 84 0 0,1-1-1 0 0,0 0 0 0 0,0-2 0 0 0,1 0 0 0 0,0 0 1 0 0,0-2-1 0 0,1 0 0 0 0,-1-1 0 0 0,1-1 0 0 0,-1 0 1 0 0,1-2-1 0 0,0 0 0 0 0,0-1 0 0 0,1 0-83 0 0,1 1-100 0 0,3-11-2370 0 0,-14 3-2218 0 0,0 1-5409 0 0,-4 3-1120 0 0</inkml:trace>
  <inkml:trace contextRef="#ctx0" brushRef="#br0" timeOffset="-120173.876">15184 9599 11819 0 0,'0'0'1576'0'0,"0"0"-440"0"0,0 0-33 0 0,0 0 221 0 0,0 0 161 0 0,0 0 12 0 0,0 0-206 0 0,0 0-283 0 0,0 0-190 0 0,0 0-122 0 0,0 0-73 0 0,0 0-46 0 0,33-2-61 0 0,100-10-55 0 0,-48-14 237 0 0,-73 22-641 0 0,-1-1-1 0 0,0 0 1 0 0,0-1-1 0 0,0 0 1 0 0,-1 0-1 0 0,0-1 1 0 0,0 0-1 0 0,-1-1 1 0 0,0 0-1 0 0,0-1 1 0 0,-1 0-1 0 0,0 0 1 0 0,0-1 0 0 0,-1 0-1 0 0,0 0 1 0 0,-1-1-1 0 0,0 0 1 0 0,-1 0-1 0 0,0 0 1 0 0,-1 0-1 0 0,0-1 1 0 0,-1 0-1 0 0,0 0 1 0 0,-1-3-57 0 0,-2 12-11 0 0,0 1 0 0 0,-1-1 1 0 0,1 0-1 0 0,-1 1 1 0 0,0-1-1 0 0,0 0 1 0 0,0 1-1 0 0,0-1 0 0 0,0 1 1 0 0,-1-1-1 0 0,1 1 1 0 0,-1 0-1 0 0,1 0 1 0 0,-1 0-1 0 0,0 0 0 0 0,0 0 1 0 0,0 0-1 0 0,0 0 1 0 0,0 0-1 0 0,-1 1 1 0 0,1-1-1 0 0,0 1 0 0 0,-1-1 1 0 0,1 1-1 0 0,-1 0 1 0 0,1 0-1 0 0,-1 0 1 0 0,0 1-1 0 0,1-1 0 0 0,-1 1 1 0 0,0-1-1 0 0,-1 1 11 0 0,-92 2-660 0 0,80 4 622 0 0,1 0 0 0 0,0 2 1 0 0,0 0-1 0 0,1 0 1 0 0,0 2-1 0 0,0-1 0 0 0,1 2 1 0 0,0 0-1 0 0,1 0 0 0 0,0 1 1 0 0,1 1-1 0 0,0 0 0 0 0,1 1 1 0 0,1 0-1 0 0,0 0 1 0 0,1 1-1 0 0,1 0 0 0 0,-3 6 38 0 0,6-11-15 0 0,0-1 0 0 0,1 1 0 0 0,0 0 0 0 0,0 0 0 0 0,1 0 0 0 0,1 0 0 0 0,-1 0 0 0 0,2 1 0 0 0,-1-1 0 0 0,1 0 0 0 0,1 5 15 0 0,0-11-6 0 0,1 0-1 0 0,-1 0 1 0 0,1 0 0 0 0,-1 0 0 0 0,1-1 0 0 0,0 1-1 0 0,1 0 1 0 0,-1-1 0 0 0,0 0 0 0 0,1 0-1 0 0,0 0 1 0 0,0 0 0 0 0,0 0 0 0 0,0 0-1 0 0,0-1 1 0 0,1 1 0 0 0,-1-1 0 0 0,1 0 0 0 0,-1 0-1 0 0,1 0 1 0 0,0-1 0 0 0,0 1 0 0 0,0-1-1 0 0,0 0 1 0 0,1 0 6 0 0,103 16-718 0 0,-4-16-2686 0 0,-57-1-4701 0 0,-34 0-1998 0 0</inkml:trace>
  <inkml:trace contextRef="#ctx0" brushRef="#br0" timeOffset="-119756.539">15657 9743 14803 0 0,'0'0'1703'0'0,"0"0"-293"0"0,0 0-63 0 0,0 0 33 0 0,0 0-66 0 0,0 0-213 0 0,0 0-238 0 0,0 0-171 0 0,0 0-108 0 0,0 0-94 0 0,0 0-86 0 0,0 0-71 0 0,30-34-70 0 0,88-107-46 0 0,-67 70 101 0 0,-7-6 1 0 0,-56 101-1225 0 0,9-18 903 0 0,1 1-1 0 0,0-1 1 0 0,0 1-1 0 0,0-1 1 0 0,1 1 0 0 0,0 0-1 0 0,1 0 1 0 0,0-1-1 0 0,0 1 1 0 0,0 0 0 0 0,1 0-1 0 0,-1-1 1 0 0,2 1-1 0 0,-1 0 1 0 0,1-1-1 0 0,0 1 1 0 0,0-1 0 0 0,3 5 3 0 0,1-3 40 0 0,0 0 1 0 0,0-1 0 0 0,1 1-1 0 0,0-1 1 0 0,1-1 0 0 0,-1 0-1 0 0,1 0 1 0 0,0 0 0 0 0,1-1-1 0 0,-1 0 1 0 0,1-1-1 0 0,0 0 1 0 0,1 0 0 0 0,-1-1-1 0 0,0 0 1 0 0,1 0 0 0 0,0-1-1 0 0,-1-1 1 0 0,1 0 0 0 0,0 0-1 0 0,0 0 1 0 0,0-2 0 0 0,0 1-1 0 0,0-1 1 0 0,7-2-41 0 0,-7 1 32 0 0,-1 0 1 0 0,1-1-1 0 0,-1 0 1 0 0,0 0-1 0 0,0-1 1 0 0,0 0-1 0 0,0-1 1 0 0,-1 0-1 0 0,0-1 0 0 0,0 1 1 0 0,0-1-1 0 0,-1-1 1 0 0,1 1-1 0 0,-2-2 1 0 0,1 1-1 0 0,-1 0 1 0 0,0-1-1 0 0,1-3-32 0 0,2-29-1060 0 0,-9 22-3894 0 0,-1 7-2983 0 0,1 7-3845 0 0</inkml:trace>
  <inkml:trace contextRef="#ctx0" brushRef="#br0" timeOffset="-119438.197">16698 8988 17636 0 0,'0'0'2200'0'0,"0"0"-853"0"0,0 0-399 0 0,0 0 13 0 0,0 0 31 0 0,0 0-77 0 0,0 0-227 0 0,0 0-175 0 0,0 0-57 0 0,0 0-17 0 0,0 0 21 0 0,0 0-46 0 0,0 0-76 0 0,0 23-59 0 0,1 73-32 0 0,-30 145 428 0 0,-6 43-539 0 0,39-195-399 0 0,-4-90 190 0 0,0 1-1 0 0,0 0 1 0 0,0-1 0 0 0,0 1 0 0 0,0 0-1 0 0,0-1 1 0 0,1 1 0 0 0,-1 0 0 0 0,0-1 0 0 0,0 1-1 0 0,0 0 1 0 0,1-1 0 0 0,-1 1 0 0 0,0 0-1 0 0,0 0 1 0 0,1-1 0 0 0,-1 1 0 0 0,0 0-1 0 0,1 0 1 0 0,-1 0 0 0 0,0-1 0 0 0,1 1-1 0 0,-1 0 1 0 0,0 0 0 0 0,1 0 0 0 0,-1 0-1 0 0,0 0 1 0 0,1 0 0 0 0,-1 0 0 0 0,1 0-1 0 0,-1-1 1 0 0,0 1 0 0 0,1 0 0 0 0,-1 1-1 0 0,0-1 1 0 0,1 0 0 0 0,-1 0 0 0 0,1 0-1 0 0,-1 0 1 0 0,0 0 0 0 0,1 0 0 0 0,-1 0-1 0 0,0 1 1 0 0,1-1 0 0 0,-1 0 0 0 0,0 0-1 0 0,1 0 1 0 0,-1 1 0 0 0,0-1 0 0 0,0 0 0 0 0,1 1 72 0 0,-1-5-482 0 0,3-33-4977 0 0,-3 13-3984 0 0,-2 15-814 0 0</inkml:trace>
  <inkml:trace contextRef="#ctx0" brushRef="#br0" timeOffset="-119235.717">16364 9537 11218 0 0,'0'0'2042'0'0,"0"0"-217"0"0,0 0 27 0 0,0 0-184 0 0,0 0-251 0 0,0 0-178 0 0,0 0-219 0 0,0 0-201 0 0,0 0-134 0 0,0 0-150 0 0,35 2-132 0 0,107 4-114 0 0,-24-18 46 0 0,-1-22-1703 0 0,-94 22-3313 0 0,-1-1-4131 0 0,-17 9-1674 0 0</inkml:trace>
  <inkml:trace contextRef="#ctx0" brushRef="#br0" timeOffset="-118890.053">16826 9540 4185 0 0,'0'0'2148'0'0,"0"0"-267"0"0,0 0-164 0 0,0 0-2 0 0,0 0-38 0 0,0 0-34 0 0,0 0-108 0 0,0 0-110 0 0,0 0-16 0 0,0 0-40 0 0,0 0-108 0 0,0 0-154 0 0,33 6-209 0 0,100 14-196 0 0,-130-19-665 0 0,-1 0-1 0 0,0 0 1 0 0,1-1 0 0 0,-1 1 0 0 0,1-1-1 0 0,-1 0 1 0 0,1 0 0 0 0,0 0 0 0 0,-1 0-1 0 0,1 0 1 0 0,-1 0 0 0 0,1-1 0 0 0,-1 1-1 0 0,1-1 1 0 0,-1 1 0 0 0,1-1 0 0 0,-1 0-1 0 0,0 0 1 0 0,1 0 0 0 0,-1-1 0 0 0,0 1-1 0 0,0 0 1 0 0,2-2-37 0 0,2-3 174 0 0,1 1-83 0 0,0-1-1 0 0,0 0 1 0 0,-1 0 0 0 0,0 0-1 0 0,0-1 1 0 0,-1 1 0 0 0,0-1-1 0 0,0-1 1 0 0,0 1 0 0 0,-1-1-1 0 0,0 0 1 0 0,-1 0 0 0 0,0 0-1 0 0,0 0 1 0 0,-1 0 0 0 0,1-1-1 0 0,-2 1 1 0 0,1-1 0 0 0,-2 0 0 0 0,1 1-1 0 0,-1-5-90 0 0,-1 9-28 0 0,-1 1 0 0 0,0 0-1 0 0,0 0 1 0 0,0 0 0 0 0,0 0 0 0 0,-1 0-1 0 0,1 0 1 0 0,-1 1 0 0 0,0-1 0 0 0,1 1-1 0 0,-1-1 1 0 0,0 1 0 0 0,0 0-1 0 0,-1 0 1 0 0,1 1 0 0 0,0-1 0 0 0,-1 1-1 0 0,1 0 1 0 0,-1-1 0 0 0,1 1 0 0 0,-1 1-1 0 0,1-1 1 0 0,-1 0 0 0 0,0 1-1 0 0,1 0 1 0 0,-1 0 0 0 0,0 0 0 0 0,0 0-1 0 0,1 1 1 0 0,-1 0 0 0 0,1-1 0 0 0,-1 1-1 0 0,0 0 1 0 0,1 1 0 0 0,-1-1 28 0 0,-10 6-149 0 0,-1 1 0 0 0,1 1 0 0 0,1 0 0 0 0,-1 1 0 0 0,2 0-1 0 0,-1 1 1 0 0,1 0 0 0 0,1 1 0 0 0,0 1 0 0 0,1 0 0 0 0,0 0 0 0 0,-3 7 149 0 0,-54 112-1733 0 0,57-36-2248 0 0,11-92 3733 0 0,0 0-1 0 0,1 0 1 0 0,-1 0 0 0 0,1-1 0 0 0,-1 1 0 0 0,1-1 0 0 0,0 1 0 0 0,0-1-1 0 0,1 0 1 0 0,-1 0 0 0 0,1 0 0 0 0,-1 0 0 0 0,1 0 0 0 0,0 0 0 0 0,0-1-1 0 0,0 0 1 0 0,1 1 0 0 0,-1-1 0 0 0,0 0 0 0 0,1-1 0 0 0,0 1 0 0 0,-1 0 0 0 0,1-1-1 0 0,0 0 1 0 0,0 0 248 0 0,100 17-8045 0 0,-77-17 4366 0 0,-8-1 2504 0 0</inkml:trace>
  <inkml:trace contextRef="#ctx0" brushRef="#br0" timeOffset="-118565.767">17252 9724 4345 0 0,'0'0'3311'0'0,"0"0"-1182"0"0,0 0-650 0 0,0 0-188 0 0,0 0-122 0 0,0 0-55 0 0,0 0-43 0 0,0 0-74 0 0,0 0-61 0 0,0 0-62 0 0,0 0-79 0 0,0 0-52 0 0,0 0-69 0 0,-8 10-19 0 0,-23 27 48 0 0,24-28 51 0 0,7-9 26 0 0,11-11 2338 0 0,14-19-2538 0 0,-1 0 1 0 0,-1-1-1 0 0,-2-2 0 0 0,-1 0 1 0 0,-1-1-1 0 0,-1-4-580 0 0,58-97 459 0 0,-12 69-517 0 0,-63 65 21 0 0,-1 1-70 0 0,21 33-1450 0 0,-7-12 354 0 0,19 27-2165 0 0,-11-19-6203 0 0,-15-24-1990 0 0</inkml:trace>
  <inkml:trace contextRef="#ctx0" brushRef="#br0" timeOffset="-117355.561">18421 9515 7410 0 0,'0'0'2167'0'0,"0"0"-354"0"0,0 0-196 0 0,0 0-73 0 0,0 0-130 0 0,0 0-118 0 0,0 0-166 0 0,0 0-162 0 0,0 0-112 0 0,0 0-145 0 0,0 0-110 0 0,0 0-117 0 0,0 0-100 0 0,-27 16-62 0 0,-83 50-47 0 0,63-23 87 0 0,44-35-296 0 0,-1 1 43 0 0,0 0 1 0 0,1 0 0 0 0,0 0 0 0 0,1 1-1 0 0,0 0 1 0 0,0-1 0 0 0,1 1-1 0 0,0 0 1 0 0,1-1 0 0 0,0 1 0 0 0,1 10-110 0 0,0-18 39 0 0,-1 1 0 0 0,1-1 1 0 0,0 0-1 0 0,0 0 0 0 0,0 1 0 0 0,0-1 1 0 0,0 0-1 0 0,1 0 0 0 0,-1 0 1 0 0,1 0-1 0 0,-1 0 0 0 0,1 0 1 0 0,0-1-1 0 0,-1 1 0 0 0,1 0 1 0 0,0-1-1 0 0,0 1 0 0 0,0-1 0 0 0,0 0 1 0 0,1 0-1 0 0,-1 0 0 0 0,0 0 1 0 0,0 0-1 0 0,1 0 0 0 0,-1-1 1 0 0,1 1-1 0 0,-1-1 0 0 0,0 1 1 0 0,1-1-1 0 0,-1 0 0 0 0,1 0 0 0 0,0 0-39 0 0,78-16 1148 0 0,-70 10-1079 0 0,0-2 0 0 0,0 1 0 0 0,-1-1-1 0 0,0-1 1 0 0,0 1 0 0 0,-1-2 0 0 0,0 1-1 0 0,-1-2 1 0 0,0 1 0 0 0,-1-1 0 0 0,0 0-1 0 0,0 0 1 0 0,-1-1 0 0 0,3-10-69 0 0,-6 16-53 0 0,0-1 1 0 0,-1 0-1 0 0,0 0 1 0 0,0 0-1 0 0,-1 0 1 0 0,0 0-1 0 0,0 0 1 0 0,0-1-1 0 0,-1 1 1 0 0,0 0-1 0 0,-1 0 1 0 0,1 0 0 0 0,-2-1-1 0 0,1 1 1 0 0,-1 0-1 0 0,0 0 1 0 0,0 1-1 0 0,-1-1 1 0 0,0 0-1 0 0,0 1 1 0 0,0-1-1 0 0,-1 1 1 0 0,0 0-1 0 0,0 0 1 0 0,-1 1-1 0 0,1-1 1 0 0,-2 0 52 0 0,-1 2-198 0 0,1-1 0 0 0,0 1 1 0 0,-1 1-1 0 0,0 0 0 0 0,0 0 1 0 0,0 0-1 0 0,0 0 0 0 0,0 1 1 0 0,-1 1-1 0 0,1-1 1 0 0,-1 1-1 0 0,1 0 0 0 0,-1 1 1 0 0,1 0-1 0 0,-1 0 0 0 0,0 0 1 0 0,0 1 197 0 0,3-1-153 0 0,4 0 93 0 0,-1 0 0 0 0,1 0 0 0 0,-1 0 0 0 0,0 0-1 0 0,1 0 1 0 0,-1 0 0 0 0,0 0 0 0 0,1 0 0 0 0,-1 1 0 0 0,1-1 0 0 0,-1 1 0 0 0,0-1 0 0 0,1 1 0 0 0,-1 0 0 0 0,1 0 0 0 0,0-1-1 0 0,-1 1 1 0 0,1 0 0 0 0,0 0 0 0 0,-1 0 0 0 0,1 1 0 0 0,0-1 0 0 0,0 0 0 0 0,0 0 0 0 0,0 1 0 0 0,0-1 0 0 0,0 0-1 0 0,0 1 1 0 0,1-1 0 0 0,-1 1 0 0 0,0-1 0 0 0,1 1 0 0 0,-1-1 0 0 0,1 1 0 0 0,0 0 0 0 0,-1 0 60 0 0,37 6 376 0 0,-20-11-108 0 0,-1 0 0 0 0,1-1 0 0 0,-1-1 0 0 0,0 0 0 0 0,0-1 0 0 0,-1-1 0 0 0,1 0 0 0 0,-1-1 0 0 0,-1 0 1 0 0,0-1-1 0 0,0-1 0 0 0,3-4-268 0 0,-6 7 170 0 0,11-5-26 0 0,-2-2 0 0 0,0 0 0 0 0,-1-1-1 0 0,0-1 1 0 0,-1 0 0 0 0,-1-2 0 0 0,0 0 0 0 0,-2 0-1 0 0,0-1 1 0 0,-1-1 0 0 0,-1-1 0 0 0,0 1-1 0 0,-2-2 1 0 0,-1 0 0 0 0,-1 0 0 0 0,4-14-144 0 0,-9 25 243 0 0,-5 35-343 0 0,1-15 98 0 0,-1 86 24 0 0,4 1 0 0 0,4-1 0 0 0,4 0 0 0 0,5 0 0 0 0,13 41-22 0 0,-3-14 36 0 0,-6 2 0 0 0,1 103-36 0 0,-19-208-3 0 0,1-13 0 0 0,-1 1-1 0 0,0-1 0 0 0,0 1 0 0 0,0-1 0 0 0,-1 1 0 0 0,0-1 0 0 0,0 1 1 0 0,-1-1-1 0 0,1 1 0 0 0,-1-1 0 0 0,-1 1 0 0 0,1-1 0 0 0,-1 1 1 0 0,-1-1-1 0 0,1 0 0 0 0,-1 0 0 0 0,0 0 0 0 0,0-1 0 0 0,-1 1 1 0 0,1-1-1 0 0,-1 1 0 0 0,-1-1 0 0 0,1 0 0 0 0,-1-1 0 0 0,1 1 1 0 0,-1-1-1 0 0,-1 0 0 0 0,1 0 0 0 0,-1-1 0 0 0,-2 2 4 0 0,1-2 6 0 0,1-1-1 0 0,-1 0 0 0 0,0-1 1 0 0,0 1-1 0 0,0-1 0 0 0,0-1 1 0 0,0 1-1 0 0,0-1 1 0 0,0-1-1 0 0,0 1 0 0 0,0-1 1 0 0,0 0-1 0 0,0-1 0 0 0,0 0 1 0 0,1 0-1 0 0,-1 0 0 0 0,0-1 1 0 0,1 0-1 0 0,0 0 1 0 0,0 0-1 0 0,0-1 0 0 0,0 0 1 0 0,0 0-1 0 0,1-1 0 0 0,0 0 1 0 0,0 0-1 0 0,0 0 1 0 0,0 0-1 0 0,1-1 0 0 0,0 1 1 0 0,0-1-1 0 0,1 0 0 0 0,-1-1 1 0 0,1 1-1 0 0,0-2-5 0 0,-1-7-9 0 0,0 0 1 0 0,1-1-1 0 0,1 0 0 0 0,0 0 1 0 0,1 1-1 0 0,1-1 0 0 0,0 0 0 0 0,1 0 1 0 0,1 0-1 0 0,1 0 0 0 0,0 1 1 0 0,1-1-1 0 0,0 1 0 0 0,1 0 0 0 0,1 0 1 0 0,1 1-1 0 0,0-1 0 0 0,1 2 1 0 0,0-1-1 0 0,1 1 0 0 0,0 0 0 0 0,6-5 9 0 0,-4 5-507 0 0,1 0 0 0 0,1 1-1 0 0,-1 1 1 0 0,2 0-1 0 0,-1 0 1 0 0,2 1-1 0 0,-1 1 1 0 0,5-1 507 0 0,20-10-4989 0 0,-28 15 1469 0 0,4-3-7974 0 0</inkml:trace>
  <inkml:trace contextRef="#ctx0" brushRef="#br0" timeOffset="-116401.556">19599 9890 760 0 0,'0'0'2090'0'0,"0"0"-416"0"0,0 0 57 0 0,0 0 310 0 0,0 0 208 0 0,0 0-39 0 0,0 0-215 0 0,0 0-253 0 0,0 0-197 0 0,0 0-141 0 0,0 0-110 0 0,0 0-94 0 0,0 0-111 0 0,11 0 2591 0 0,-11-20-3059 0 0,-1 9-475 0 0,1 0-1 0 0,0 1 1 0 0,0-1 0 0 0,1 0-1 0 0,1 1 1 0 0,0-1 0 0 0,0 1-1 0 0,1 0 1 0 0,0-1 0 0 0,1 1 0 0 0,1-1-146 0 0,22-32 152 0 0,3 1 0 0 0,0 1 0 0 0,3 2 0 0 0,2 1 0 0 0,36-30-152 0 0,-67 63 6 0 0,0 0-1 0 0,1 1 1 0 0,0-1 0 0 0,0 1 0 0 0,0 0 0 0 0,0 1 0 0 0,1-1 0 0 0,-1 1-1 0 0,1 0 1 0 0,0 0 0 0 0,0 1 0 0 0,0 0 0 0 0,0 0 0 0 0,0 0 0 0 0,5 0-6 0 0,-10 28-44 0 0,-30 165 164 0 0,28-190-120 0 0,0 1 0 0 0,0-1 1 0 0,0 1-1 0 0,1-1 0 0 0,-1 1 1 0 0,1 0-1 0 0,-1 0 0 0 0,1-1 1 0 0,0 1-1 0 0,-1 0 1 0 0,1 0-1 0 0,0 0 0 0 0,0-1 1 0 0,0 1-1 0 0,0 0 0 0 0,1 0 1 0 0,-1-1-1 0 0,0 1 0 0 0,1 0 1 0 0,0 0-1 0 0,-1-1 0 0 0,1 1 1 0 0,0 0-1 0 0,-1-1 0 0 0,1 1 1 0 0,0-1-1 0 0,0 1 0 0 0,1-1 1 0 0,-1 0-1 0 0,0 1 0 0 0,0-1 1 0 0,1 0-1 0 0,-1 0 1 0 0,0 0-1 0 0,1 0 0 0 0,-1 0 1 0 0,1 0-1 0 0,0 0 0 0 0,-1 0 1 0 0,1-1-1 0 0,0 1 0 0 0,-1-1 1 0 0,1 1-1 0 0,0-1 0 0 0,0 1 1 0 0,-1-1-1 0 0,1 0 0 0 0,0 0 1 0 0,0 0-1 0 0,0 0 0 0 0,6-2 13 0 0,0 0 0 0 0,-1 0 0 0 0,1-1 0 0 0,-1 0 0 0 0,0 0-1 0 0,0 0 1 0 0,0-1 0 0 0,-1 0 0 0 0,1-1 0 0 0,-1 0 0 0 0,0 0 0 0 0,2-2-13 0 0,12-8 4 0 0,184-124 121 0 0,-134 101-156 0 0,-65 57-42 0 0,1 11 99 0 0,-2 1-1 0 0,-1-1 0 0 0,-1 0 1 0 0,-1 1-1 0 0,-3 28-25 0 0,0 10-82 0 0,2-60-71 0 0,6 37 48 0 0,22-39-3625 0 0,17-31-5473 0 0,-31 16 3052 0 0,-8 3-4497 0 0</inkml:trace>
  <inkml:trace contextRef="#ctx0" brushRef="#br0" timeOffset="-115973.576">20939 9434 9082 0 0,'0'0'2423'0'0,"0"0"-341"0"0,0 0-162 0 0,0 0-111 0 0,0 0-181 0 0,0 0-214 0 0,0 0-239 0 0,0 0-278 0 0,0 0-259 0 0,0 0-173 0 0,0 0-125 0 0,0 0-36 0 0,-9 5 18 0 0,-153 112 1466 0 0,144-103-1682 0 0,1 1 0 0 0,0 0 0 0 0,1 2 0 0 0,1 0 1 0 0,0 1-1 0 0,2 0 0 0 0,-4 6-106 0 0,16-21 0 0 0,-1-1 1 0 0,1 0-1 0 0,0 0 0 0 0,-1 1 1 0 0,1-1-1 0 0,0 0 1 0 0,1 1-1 0 0,-1-1 1 0 0,0 1-1 0 0,1 0 1 0 0,-1-1-1 0 0,1 1 0 0 0,0-1 1 0 0,0 1-1 0 0,0 0 1 0 0,0-1-1 0 0,0 1 1 0 0,1-1-1 0 0,-1 1 0 0 0,1-1 1 0 0,0 1-1 0 0,0-1 1 0 0,0 1-1 0 0,0-1 1 0 0,0 1-1 0 0,0-1 0 0 0,0 0 1 0 0,1 0-1 0 0,-1 0 1 0 0,1 0-1 0 0,1 1 0 0 0,13-1 57 0 0,1-2 0 0 0,0 0-1 0 0,0-1 1 0 0,-1-1 0 0 0,1 0 0 0 0,-1-2-1 0 0,1 1 1 0 0,-1-2 0 0 0,0 0 0 0 0,-1-1 0 0 0,1-1-1 0 0,-1 0 1 0 0,-1-1 0 0 0,1-1 0 0 0,-1 0-1 0 0,-1-1 1 0 0,0 0 0 0 0,5-6-57 0 0,-17 15 4 0 0,120-79 452 0 0,-120 81-454 0 0,0-1 0 0 0,0 1 1 0 0,0 0-1 0 0,0 0 0 0 0,1-1 1 0 0,-1 1-1 0 0,0 0 0 0 0,0 0 1 0 0,-1 1-1 0 0,1-1 0 0 0,0 0 1 0 0,0 0-1 0 0,0 0 0 0 0,-1 0 1 0 0,1 1-1 0 0,-1-1 0 0 0,1 0 0 0 0,-1 1 1 0 0,1-1-1 0 0,-1 0 0 0 0,0 1 1 0 0,1-1-1 0 0,-1 1 0 0 0,0-1 1 0 0,0 0-1 0 0,0 1 0 0 0,0-1 1 0 0,-1 1-1 0 0,1-1 0 0 0,0 0 1 0 0,0 1-1 0 0,-1 0-2 0 0,1 6 14 0 0,11 113-165 0 0,-10-119 56 0 0,0 0-1 0 0,-1 0 1 0 0,1 0-1 0 0,0 1 1 0 0,0-1 0 0 0,1 0-1 0 0,-1 0 1 0 0,0-1-1 0 0,1 1 1 0 0,-1 0-1 0 0,1 0 1 0 0,-1-1 0 0 0,1 1-1 0 0,0 0 1 0 0,0-1-1 0 0,-1 0 1 0 0,1 1 0 0 0,0-1-1 0 0,0 0 1 0 0,1 0-1 0 0,-1 0 1 0 0,0-1-1 0 0,0 1 1 0 0,0 0 0 0 0,1-1-1 0 0,-1 1 1 0 0,0-1-1 0 0,0 0 1 0 0,1 0-1 0 0,-1 0 1 0 0,0 0 0 0 0,1 0-1 0 0,-1 0 1 0 0,0-1-1 0 0,1 1 1 0 0,0-1 95 0 0,40-14-5356 0 0,-6-5-4634 0 0,-25 13 309 0 0</inkml:trace>
  <inkml:trace contextRef="#ctx0" brushRef="#br0" timeOffset="-115583.822">21613 9412 10154 0 0,'0'0'4162'0'0,"0"0"-1684"0"0,0 0-764 0 0,0 0-136 0 0,0 0-99 0 0,0 0-191 0 0,0 0-273 0 0,0 0-282 0 0,0 0-211 0 0,0 0-122 0 0,0 0-69 0 0,0 0-43 0 0,0 0-19 0 0,-15 3-46 0 0,-47 11-33 0 0,-8 27 352 0 0,68-40-535 0 0,0-1 0 0 0,0 1 0 0 0,0 0 0 0 0,1-1 1 0 0,-1 1-1 0 0,0 0 0 0 0,1 0 0 0 0,-1 0 0 0 0,1 0 0 0 0,-1 1 0 0 0,1-1 0 0 0,-1 0 1 0 0,1 1-1 0 0,0-1 0 0 0,0 0 0 0 0,-1 1 0 0 0,1 0 0 0 0,0-1 0 0 0,0 1 0 0 0,1 0 1 0 0,-1-1-1 0 0,0 1 0 0 0,1 0 0 0 0,-1 0 0 0 0,1-1 0 0 0,-1 1 0 0 0,1 0 1 0 0,0 0-1 0 0,0 0 0 0 0,0 0 0 0 0,0 0 0 0 0,0 0 0 0 0,0 0 0 0 0,0-1 0 0 0,1 1 1 0 0,-1 0-1 0 0,1 0 0 0 0,-1 0 0 0 0,1-1 0 0 0,0 1 0 0 0,0 0 0 0 0,-1 0 1 0 0,2 0-8 0 0,4 0 31 0 0,-1 1 0 0 0,1 0 0 0 0,-1 1 0 0 0,0 0 0 0 0,1-1 0 0 0,-2 1 0 0 0,1 1 0 0 0,0-1 0 0 0,-1 1 0 0 0,0 0 0 0 0,0 0 0 0 0,0 0 0 0 0,-1 0 0 0 0,1 1 0 0 0,-2 0 0 0 0,1-1 0 0 0,0 1 0 0 0,-1 0 0 0 0,0 0 0 0 0,0 0 0 0 0,-1 1 0 0 0,0-1 0 0 0,0 0 0 0 0,0 1 0 0 0,-1-1 0 0 0,0 0 0 0 0,0 1 0 0 0,-1-1 0 0 0,0 0 0 0 0,0 1 0 0 0,0-1 0 0 0,-1 0 0 0 0,0 0 0 0 0,0 0 0 0 0,0 0 0 0 0,-1 0 0 0 0,0 0 0 0 0,0-1 0 0 0,0 1 0 0 0,-1-1-31 0 0,0 0-29 0 0,-1 1 1 0 0,0-1-1 0 0,0-1 1 0 0,0 1-1 0 0,-1-1 1 0 0,0 0-1 0 0,0 0 1 0 0,0 0-1 0 0,0-1 1 0 0,0 0-1 0 0,0 0 1 0 0,-1-1-1 0 0,0 0 0 0 0,1 0 1 0 0,-1 0-1 0 0,0-1 1 0 0,0 0-1 0 0,0 0 1 0 0,0-1-1 0 0,0 0 1 0 0,0 0-1 0 0,0-1 1 0 0,-3 0 28 0 0,-9-12-2186 0 0,15 7-1642 0 0,2 0-4221 0 0,2 6-3384 0 0</inkml:trace>
  <inkml:trace contextRef="#ctx0" brushRef="#br0" timeOffset="-115182.137">22095 9331 13155 0 0,'0'0'1892'0'0,"0"0"-234"0"0,0 0 90 0 0,0 0 38 0 0,0 0-199 0 0,0 0-343 0 0,0 0-393 0 0,0 0-300 0 0,0 0-147 0 0,0 0-51 0 0,0 0 21 0 0,0 0-11 0 0,0 0-42 0 0,-18 12-50 0 0,-113 90 504 0 0,130-102-773 0 0,0 1 0 0 0,1-1 1 0 0,-1 1-1 0 0,0-1 1 0 0,1 1-1 0 0,-1-1 0 0 0,0 1 1 0 0,1 0-1 0 0,-1-1 1 0 0,0 1-1 0 0,1 0 0 0 0,-1-1 1 0 0,1 1-1 0 0,0 0 1 0 0,-1 0-1 0 0,1 0 1 0 0,0-1-1 0 0,-1 1 0 0 0,1 0 1 0 0,0 0-1 0 0,0 0 1 0 0,0 0-1 0 0,-1 0 0 0 0,1 0 1 0 0,0 0-1 0 0,0-1 1 0 0,1 1-1 0 0,-1 0 0 0 0,0 0 1 0 0,0 0-1 0 0,0 0 1 0 0,1 0-1 0 0,-1 0 1 0 0,0-1-1 0 0,1 1 0 0 0,-1 0 1 0 0,0 0-1 0 0,1-1 1 0 0,-1 1-1 0 0,1 0 0 0 0,-1 0 1 0 0,1-1-1 0 0,0 1 1 0 0,-1 0-1 0 0,1-1 0 0 0,0 1 1 0 0,-1-1-1 0 0,2 1-2 0 0,45 16 66 0 0,-29-12-29 0 0,-13-4-23 0 0,-1 0 0 0 0,1 1 0 0 0,-1 0 0 0 0,1 0 0 0 0,-1 0 0 0 0,0 0 0 0 0,0 1 0 0 0,0-1 0 0 0,0 1 0 0 0,0 0-1 0 0,-1 0 1 0 0,1 1 0 0 0,-1-1 0 0 0,0 1 0 0 0,0 0 0 0 0,0-1 0 0 0,-1 1 0 0 0,1 0 0 0 0,-1 1 0 0 0,0-1 0 0 0,0 0 0 0 0,0 1 0 0 0,-1-1 0 0 0,1 1 0 0 0,-1 0-1 0 0,0-1 1 0 0,-1 1 0 0 0,1 0 0 0 0,-1 1-14 0 0,0 4 61 0 0,0-1-1 0 0,0 0 1 0 0,-1 0-1 0 0,-1 1 0 0 0,1-1 1 0 0,-1 0-1 0 0,-1 0 1 0 0,0 0-1 0 0,0-1 1 0 0,-1 1-1 0 0,0-1 0 0 0,0 0 1 0 0,-1 0-1 0 0,0 0 1 0 0,-1 0-1 0 0,1-1-60 0 0,-64 57 1189 0 0,27-50-3943 0 0,21-18-2420 0 0,0-8-3659 0 0,16 5-3549 0 0</inkml:trace>
  <inkml:trace contextRef="#ctx0" brushRef="#br0" timeOffset="-110537.203">334 10266 8018 0 0,'0'0'1685'0'0,"0"0"-108"0"0,0 0-38 0 0,0 0 5 0 0,0 0 12 0 0,0 0-117 0 0,0 0-234 0 0,0 0-212 0 0,0 0-191 0 0,0 0-166 0 0,0 0-88 0 0,-3-3-80 0 0,-8-7-63 0 0,8 8-43 0 0,3 2-59 0 0,-4 15 746 0 0,-45 192 533 0 0,44-167-1421 0 0,2-25-108 0 0,1 0-1 0 0,1 0 0 0 0,0-1 0 0 0,0 1 1 0 0,2 0-1 0 0,0 0 0 0 0,0 0 0 0 0,2-1 1 0 0,0 1-1 0 0,0-1 0 0 0,6 14-52 0 0,-8-25 27 0 0,1 0 1 0 0,0 0-1 0 0,0 1 1 0 0,0-1-1 0 0,0 0 0 0 0,0-1 1 0 0,0 1-1 0 0,1 0 1 0 0,-1-1-1 0 0,1 1 0 0 0,0-1 1 0 0,0 0-1 0 0,0 0 1 0 0,0 0-1 0 0,0 0 0 0 0,0 0 1 0 0,1-1-1 0 0,-1 1 1 0 0,0-1-1 0 0,1 0 0 0 0,-1 0 1 0 0,1-1-1 0 0,0 1 1 0 0,-1 0-1 0 0,1-1 1 0 0,-1 0-1 0 0,1 0 0 0 0,0 0 1 0 0,-1-1-1 0 0,1 1 1 0 0,0-1-1 0 0,-1 0 0 0 0,1 0 1 0 0,-1 0-1 0 0,0 0 1 0 0,1-1-1 0 0,-1 1 0 0 0,0-1 1 0 0,0 0-1 0 0,1 0-27 0 0,30-26 200 0 0,-2-2-1 0 0,0-1 0 0 0,-2-2 1 0 0,12-18-200 0 0,6-6 34 0 0,-47 57-36 0 0,-1-1-1 0 0,0 1 1 0 0,0-1-1 0 0,1 1 1 0 0,-1 0-1 0 0,1-1 1 0 0,-1 1-1 0 0,0 0 1 0 0,1-1-1 0 0,-1 1 1 0 0,1 0-1 0 0,-1 0 1 0 0,0-1-1 0 0,1 1 1 0 0,-1 0-1 0 0,1 0 1 0 0,-1 0-1 0 0,1 0 0 0 0,-1 0 1 0 0,1-1-1 0 0,-1 1 1 0 0,1 0-1 0 0,-1 0 1 0 0,1 0-1 0 0,-1 0 1 0 0,1 1-1 0 0,-1-1 1 0 0,1 0-1 0 0,-1 0 1 0 0,1 0-1 0 0,-1 0 1 0 0,1 0-1 0 0,-1 1 1 0 0,1-1-1 0 0,-1 0 1 0 0,1 0-1 0 0,-1 1 1 0 0,0-1-1 0 0,1 0 1 0 0,-1 1-1 0 0,0-1 1 0 0,1 0-1 0 0,-1 1 0 0 0,0-1 1 0 0,1 0-1 0 0,-1 1 1 0 0,0-1-1 0 0,0 1 1 0 0,1-1-1 0 0,-1 1 1 0 0,0-1-1 0 0,0 1 1 0 0,0-1-1 0 0,0 1 1 0 0,1-1-1 0 0,-1 1 1 0 0,0-1-1 0 0,0 1 1 0 0,0-1-1 0 0,0 1 1 0 0,0-1-1 0 0,0 1 1 0 0,-1-1-1 0 0,1 1 1 0 0,0-1-1 0 0,0 1 0 0 0,0-1 1 0 0,0 1-1 0 0,-1-1 3 0 0,3 7 36 0 0,6 18-19 0 0,51 120 17 0 0,-56-140-28 0 0,1 1 1 0 0,0-1-1 0 0,0 0 1 0 0,0 0-1 0 0,1-1 1 0 0,-1 1-1 0 0,1-1 1 0 0,0 0-1 0 0,0-1 1 0 0,1 1 0 0 0,-1-1-1 0 0,1 0 1 0 0,0 0-1 0 0,0 0 1 0 0,0-1-1 0 0,0 0 1 0 0,0 0-1 0 0,0-1 1 0 0,0 0-1 0 0,1 0 1 0 0,-1 0 0 0 0,1-1-1 0 0,0 0-6 0 0,-1 0 48 0 0,0 0-1 0 0,0 0 1 0 0,0 0 0 0 0,0-1-1 0 0,0 0 1 0 0,0-1-1 0 0,0 1 1 0 0,-1-1 0 0 0,1 0-1 0 0,0 0 1 0 0,-1-1-1 0 0,1 0 1 0 0,-1 0 0 0 0,0 0-1 0 0,0-1 1 0 0,0 1-1 0 0,-1-1 1 0 0,1 0 0 0 0,-1-1-1 0 0,1 0-47 0 0,10-12 138 0 0,0-1 0 0 0,-1 0 0 0 0,0-1 0 0 0,-2-1 0 0 0,0 0 0 0 0,-2-1 0 0 0,0 0 1 0 0,-1 0-1 0 0,-1-1 0 0 0,3-16-138 0 0,-9-14-346 0 0,-3 79-5057 0 0,-1-8 1348 0 0,2-6-2902 0 0,0-6-4364 0 0</inkml:trace>
  <inkml:trace contextRef="#ctx0" brushRef="#br0" timeOffset="-110285.483">1600 10512 14539 0 0,'0'0'1676'0'0,"0"0"-713"0"0,0 0-86 0 0,0 0 316 0 0,0 0 245 0 0,0 0 1 0 0,0 0-242 0 0,0 0-284 0 0,0 0-216 0 0,0 0-153 0 0,0 0-101 0 0,0 0-60 0 0,4 26-82 0 0,9 77-69 0 0,-11-95-220 0 0,0-1 0 0 0,-1 0 0 0 0,0 1 0 0 0,0-1 1 0 0,-1 1-1 0 0,0-1 0 0 0,0 1 0 0 0,-1-1 0 0 0,0 1 0 0 0,0-1 0 0 0,-1 0 0 0 0,0 1 0 0 0,0-1 0 0 0,-1 0 0 0 0,0 0-12 0 0,1-4-162 0 0,-8 15-2387 0 0,1-10-6273 0 0,7-7-2684 0 0</inkml:trace>
  <inkml:trace contextRef="#ctx0" brushRef="#br0" timeOffset="-110137.971">1514 10030 8978 0 0,'0'0'-664'0'0,"0"0"-1009"0"0,0 0-711 0 0,0 0-1873 0 0</inkml:trace>
  <inkml:trace contextRef="#ctx0" brushRef="#br0" timeOffset="-109769.376">2000 9883 17980 0 0,'0'0'732'0'0,"0"0"-229"0"0,0 0 14 0 0,0 0 171 0 0,0 0 167 0 0,0 0 32 0 0,0 0-120 0 0,0 0-134 0 0,0 0-142 0 0,0 0-100 0 0,0 0-55 0 0,0 0-19 0 0,0 0-23 0 0,17 26-34 0 0,53 81-24 0 0,-35-26 186 0 0,-32-60-317 0 0,6 28 133 0 0,-3 1 1 0 0,-3-1 0 0 0,-1 1 0 0 0,-2 0-1 0 0,-3-1 1 0 0,-3 15-239 0 0,-13 50 264 0 0,10-34 339 0 0,6-48-1446 0 0,1-18-3925 0 0,-2-40-2304 0 0,0 15-1576 0 0,1 3 1266 0 0</inkml:trace>
  <inkml:trace contextRef="#ctx0" brushRef="#br0" timeOffset="-109537.556">1825 10343 9946 0 0,'0'0'3087'0'0,"0"0"-1083"0"0,0 0-477 0 0,0 0-80 0 0,0 0-137 0 0,0 0-211 0 0,0 0-281 0 0,0 0-279 0 0,0 0-93 0 0,0 0 47 0 0,0 0 71 0 0,0 0 13 0 0,0 0-51 0 0,16 1-57 0 0,120 0 558 0 0,48-40-578 0 0,-24-12-2626 0 0,-109 30-1989 0 0,-1-2-4359 0 0,-34 15-2527 0 0</inkml:trace>
  <inkml:trace contextRef="#ctx0" brushRef="#br0" timeOffset="-109137.576">2668 9883 16035 0 0,'0'0'913'0'0,"0"0"-32"0"0,0 0 150 0 0,0 0 171 0 0,0 0 33 0 0,0 0-181 0 0,0 0-231 0 0,-8 35-124 0 0,-28 115-104 0 0,-21 120 1201 0 0,56-264-1776 0 0,-4 20 52 0 0,1 0 0 0 0,1 1 1 0 0,1-1-1 0 0,2 1 0 0 0,0-1 0 0 0,2 1 1 0 0,3 15-73 0 0,-5-39 7 0 0,1-1 0 0 0,-1 0 1 0 0,1 1-1 0 0,-1-1 0 0 0,1 0 0 0 0,0 0 1 0 0,0 1-1 0 0,0-1 0 0 0,0 0 0 0 0,0 0 1 0 0,1 0-1 0 0,-1 0 0 0 0,0 0 0 0 0,1-1 1 0 0,0 1-1 0 0,-1 0 0 0 0,1-1 0 0 0,0 1 1 0 0,0-1-1 0 0,0 1 0 0 0,0-1 1 0 0,0 0-1 0 0,0 0 0 0 0,0 0 0 0 0,0 0 1 0 0,1 0-1 0 0,-1-1 0 0 0,0 1 0 0 0,0-1 1 0 0,1 1-1 0 0,-1-1 0 0 0,0 0 0 0 0,1 0 1 0 0,-1 0-1 0 0,1 0 0 0 0,-1 0 0 0 0,0 0 1 0 0,1-1-1 0 0,-1 1 0 0 0,0-1 1 0 0,0 0-1 0 0,1 0 0 0 0,-1 0 0 0 0,0 0 1 0 0,0 0-1 0 0,0 0 0 0 0,1-1-7 0 0,185-140 699 0 0,-186 142-689 0 0,0 0 0 0 0,-1 1-1 0 0,1-1 1 0 0,0 1 0 0 0,0 0 0 0 0,-1-1-1 0 0,1 1 1 0 0,0 0 0 0 0,-1 0 0 0 0,1 0 0 0 0,0 0-1 0 0,-1 0 1 0 0,0 1 0 0 0,1-1 0 0 0,-1 0 0 0 0,0 1-1 0 0,1-1 1 0 0,-1 1 0 0 0,0-1 0 0 0,0 1 0 0 0,0-1-1 0 0,-1 1 1 0 0,1 0 0 0 0,0-1 0 0 0,0 1-1 0 0,-1 0 1 0 0,1 0 0 0 0,-1 0 0 0 0,0-1 0 0 0,0 1-1 0 0,1 0 1 0 0,-1 0 0 0 0,0 0 0 0 0,-1 0 0 0 0,1 0-1 0 0,0 0 1 0 0,0-1 0 0 0,-1 1 0 0 0,0 1-10 0 0,4 10 87 0 0,-3-12-81 0 0,1 6 12 0 0,0 0 0 0 0,0 0 1 0 0,1 0-1 0 0,-1-1 0 0 0,2 1 0 0 0,-1 0 1 0 0,1-1-1 0 0,0 0 0 0 0,0 1 1 0 0,1-1-1 0 0,-1 0 0 0 0,1-1 1 0 0,1 1-1 0 0,-1-1 0 0 0,1 0 0 0 0,0 0 1 0 0,0 0-1 0 0,1-1 0 0 0,-1 1 1 0 0,1-1-1 0 0,1 0-18 0 0,37-5-766 0 0,-31-6-3267 0 0,-4-2-5659 0 0,-7 5-2113 0 0</inkml:trace>
  <inkml:trace contextRef="#ctx0" brushRef="#br0" timeOffset="-108380.576">1486 10019 1616 0 0,'0'0'1635'0'0,"0"0"-289"0"0,0 0 192 0 0,0 0 345 0 0,0 0 137 0 0,0 0-9 0 0,0 0-226 0 0,0 0-348 0 0,0 0-276 0 0,0 0-213 0 0,0 0-136 0 0,0 0-45 0 0,0 0-32 0 0,2-7-43 0 0,2-20-62 0 0,-2 21-68 0 0,-2 6-66 0 0,0 0-60 0 0,0 0-50 0 0,-8 11 567 0 0,-38 36-362 0 0,72-63 1133 0 0,9-18-1268 0 0,-57 40 166 0 0,13 13-4066 0 0,9-8-2686 0 0,0-8 678 0 0,0 1-6204 0 0</inkml:trace>
  <inkml:trace contextRef="#ctx0" brushRef="#br0" timeOffset="-107446.686">4380 10465 3409 0 0,'0'0'2223'0'0,"0"0"-388"0"0,0 0 60 0 0,0 0 172 0 0,0 0 60 0 0,0 0-105 0 0,0 0-298 0 0,0 0-313 0 0,0 0-253 0 0,0 0-183 0 0,0 0-131 0 0,0 0-76 0 0,-13-15-68 0 0,-44-41-80 0 0,21 41 212 0 0,30 16-649 0 0,-9 1-12 0 0,0 0 0 0 0,0 2-1 0 0,0 0 1 0 0,1 0 0 0 0,-1 1 0 0 0,1 1-1 0 0,0 0 1 0 0,1 1 0 0 0,0 1-1 0 0,-10 7-170 0 0,3-2 128 0 0,0 1 0 0 0,1 1 0 0 0,0 1 0 0 0,2 1-1 0 0,0 0 1 0 0,-12 16-128 0 0,25-27 20 0 0,-1 0 0 0 0,1 0-1 0 0,0 0 1 0 0,0 1 0 0 0,1 0 0 0 0,-1 0-1 0 0,2 0 1 0 0,-1 0 0 0 0,1 1-1 0 0,0-1 1 0 0,0 0 0 0 0,1 1 0 0 0,0-1-1 0 0,1 1 1 0 0,0 0 0 0 0,0-1-1 0 0,0 1 1 0 0,1 0 0 0 0,1 3-20 0 0,0-8 48 0 0,1 0-1 0 0,0-1 1 0 0,0 1-1 0 0,0-1 1 0 0,1 0 0 0 0,-1 0-1 0 0,0 0 1 0 0,1 0 0 0 0,-1-1-1 0 0,1 0 1 0 0,0 1 0 0 0,-1-1-1 0 0,1 0 1 0 0,0-1-1 0 0,0 1 1 0 0,0-1 0 0 0,0 1-1 0 0,-1-1 1 0 0,1-1 0 0 0,0 1-1 0 0,0 0 1 0 0,0-1 0 0 0,0 0-1 0 0,-1 0 1 0 0,1 0-1 0 0,0 0 1 0 0,-1 0 0 0 0,1-1-1 0 0,-1 0 1 0 0,1 0 0 0 0,-1 0-1 0 0,3-2-47 0 0,269-218 1187 0 0,-271 219-1186 0 0,0 1 1 0 0,0-1-1 0 0,0 1 0 0 0,0 0 1 0 0,0 0-1 0 0,0 1 0 0 0,1-1 1 0 0,-1 1-1 0 0,0 0 0 0 0,1 0 1 0 0,-1 0-1 0 0,1 1 0 0 0,0-1 1 0 0,-1 1-1 0 0,1 0 0 0 0,-1 0 1 0 0,1 1-1 0 0,-1 0 0 0 0,1 0 1 0 0,-1 0-1 0 0,1 0 0 0 0,-1 0 1 0 0,0 1-1 0 0,1 0 1 0 0,-1 0-1 0 0,0 0 0 0 0,0 0 1 0 0,-1 1-1 0 0,1 0 0 0 0,0-1 1 0 0,-1 2-1 0 0,3 1-1 0 0,29 30-12 0 0,68 50 6 0 0,-96-79-2065 0 0,-5-3-2266 0 0,1 7-9567 0 0,-1-6 3838 0 0</inkml:trace>
  <inkml:trace contextRef="#ctx0" brushRef="#br0" timeOffset="-106949.455">4772 10752 11955 0 0,'0'0'2148'0'0,"0"0"-258"0"0,0 0-154 0 0,0 0-129 0 0,0 0-180 0 0,0 0-140 0 0,0 0-207 0 0,0 0-268 0 0,0 0-198 0 0,0 0-146 0 0,0 0-69 0 0,0 0 24 0 0,0 0 6 0 0,6-22-18 0 0,18-72-41 0 0,26-3 528 0 0,80-105-173 0 0,-115 187-727 0 0,-15 14-18 0 0,0 1-27 0 0,0 0-32 0 0,0 9-161 0 0,-19 173 172 0 0,19-179 77 0 0,-1 1-1 0 0,1 0 0 0 0,-1 0 0 0 0,1-1 0 0 0,0 1 0 0 0,0 0 0 0 0,1-1 1 0 0,-1 1-1 0 0,1 0 0 0 0,0 0 0 0 0,0-1 0 0 0,0 1 0 0 0,0-1 1 0 0,1 1-1 0 0,-1-1 0 0 0,1 0 0 0 0,0 1 0 0 0,0-1 0 0 0,0 0 0 0 0,0 0 1 0 0,1-1-1 0 0,-1 1 0 0 0,1 0 0 0 0,0-1 0 0 0,0 1 0 0 0,0-1 1 0 0,0 0-1 0 0,0 0 0 0 0,0 0 0 0 0,1 0 0 0 0,-1-1 0 0 0,0 1 0 0 0,1-1 1 0 0,0 0-1 0 0,2 0-8 0 0,5-3 76 0 0,1-1 0 0 0,-1 0 1 0 0,0-1-1 0 0,-1 0 0 0 0,1-1 1 0 0,-1 0-1 0 0,0-1 0 0 0,0 0 1 0 0,0-1-1 0 0,-1 0 1 0 0,0 0-1 0 0,0-1 0 0 0,-1 0 1 0 0,0 0-1 0 0,-1-1 0 0 0,1 0 1 0 0,-1-2-77 0 0,25-23 121 0 0,35-47-23 0 0,-66 80-46 0 0,13-14-1032 0 0,16 20-5262 0 0,-12 7-2984 0 0,-17-11 7764 0 0,5 4-10226 0 0</inkml:trace>
  <inkml:trace contextRef="#ctx0" brushRef="#br0" timeOffset="-106446.56">5746 10417 10810 0 0,'0'0'2977'0'0,"0"0"-454"0"0,0 0-420 0 0,0 0-313 0 0,0 0-334 0 0,0 0-327 0 0,0 0-255 0 0,0 0-179 0 0,0 0-108 0 0,0 0-76 0 0,0 0-50 0 0,-33 9-50 0 0,-103 34-47 0 0,66-2 113 0 0,61-31-373 0 0,0-1-74 0 0,2 1 1 0 0,-1-1-1 0 0,2 1 0 0 0,-1 1 0 0 0,1-1 0 0 0,1 1 0 0 0,0 0 0 0 0,0 0 0 0 0,1 0 0 0 0,0 1 0 0 0,1 0 0 0 0,1 0 0 0 0,0-1 0 0 0,0 1 0 0 0,1 1 0 0 0,1-1 0 0 0,0 0 0 0 0,0 2-30 0 0,1-11 11 0 0,-1-1 0 0 0,0 1 0 0 0,1 0 0 0 0,-1 0 0 0 0,1-1 0 0 0,0 1 1 0 0,0 0-1 0 0,0-1 0 0 0,0 1 0 0 0,0-1 0 0 0,1 1 0 0 0,-1-1 0 0 0,1 0 1 0 0,0 0-1 0 0,0 1 0 0 0,-1-1 0 0 0,1 0 0 0 0,1 0 0 0 0,-1-1 0 0 0,0 1 0 0 0,0 0 1 0 0,1-1-1 0 0,-1 1 0 0 0,1-1 0 0 0,-1 0 0 0 0,1 0 0 0 0,-1 0 0 0 0,1 0 1 0 0,0 0-1 0 0,-1-1 0 0 0,1 1 0 0 0,0-1 0 0 0,0 0 0 0 0,0 0 0 0 0,-1 0 1 0 0,3 0-13 0 0,101-23 788 0 0,-82 8-669 0 0,-1-1 0 0 0,-1-1 1 0 0,0-1-1 0 0,-1 0 1 0 0,0-2-1 0 0,0-2-118 0 0,95-108 235 0 0,-116 129-235 0 0,0 0-1 0 0,1 0 1 0 0,-1 1-1 0 0,0-1 1 0 0,1 0-1 0 0,-1 0 1 0 0,1 0-1 0 0,-1 1 1 0 0,1-1-1 0 0,0 0 1 0 0,-1 1-1 0 0,1-1 1 0 0,-1 0-1 0 0,1 1 1 0 0,0-1-1 0 0,0 1 1 0 0,-1-1-1 0 0,1 1 1 0 0,0-1-1 0 0,0 1 1 0 0,0 0-1 0 0,0-1 1 0 0,0 1-1 0 0,-1 0 1 0 0,1-1-1 0 0,0 1 1 0 0,0 0-1 0 0,0 0 1 0 0,0 0-1 0 0,0 0 1 0 0,0 0-1 0 0,0 0 1 0 0,0 0-1 0 0,0 1 1 0 0,-1-1-1 0 0,1 0 1 0 0,0 0-1 0 0,0 1 1 0 0,0-1-1 0 0,0 0 1 0 0,0 1-1 0 0,-1-1 1 0 0,1 1-1 0 0,0-1 1 0 0,0 1-1 0 0,-1-1 1 0 0,1 1-1 0 0,0 0 1 0 0,-1-1-1 0 0,1 1 1 0 0,-1 0-1 0 0,1 0 1 0 0,-1-1-1 0 0,1 1 1 0 0,-1 0-1 0 0,1 0 1 0 0,8 29 2 0 0,-1 0 1 0 0,-2 0-1 0 0,-1 1 0 0 0,-1 0 0 0 0,-1 0 1 0 0,-2 0-1 0 0,-2 0 0 0 0,-1 11-2 0 0,1 16-14 0 0,2 80-16 0 0,2-10-126 0 0,-6 0 1 0 0,-18 111 155 0 0,20-228-2 0 0,0 1 0 0 0,-1-1 1 0 0,-1 0-1 0 0,0 0 0 0 0,0 0 1 0 0,-1-1-1 0 0,0 1 0 0 0,-1-1 1 0 0,0 0-1 0 0,-1 0 0 0 0,0-1 1 0 0,-1 1 1 0 0,6-9 1 0 0,1 0 0 0 0,-1-1 0 0 0,0 1 0 0 0,1 0 0 0 0,-1-1 0 0 0,0 1 0 0 0,0 0 0 0 0,0-1 0 0 0,1 1 0 0 0,-1-1 0 0 0,0 1 0 0 0,0-1 0 0 0,0 0 0 0 0,0 1 0 0 0,0-1 0 0 0,0 0 0 0 0,0 0 0 0 0,0 0 0 0 0,0 1 0 0 0,0-1 0 0 0,0 0 0 0 0,0 0 0 0 0,0 0 0 0 0,0-1 0 0 0,0 1 0 0 0,0 0 0 0 0,0 0 0 0 0,0 0 0 0 0,0-1 0 0 0,0 1 0 0 0,0-1 0 0 0,0 1 0 0 0,0-1 0 0 0,1 1 0 0 0,-1-1 0 0 0,0 1 0 0 0,0-1 0 0 0,0 0 0 0 0,1 1 0 0 0,-1-1 0 0 0,0 0 0 0 0,1 0 0 0 0,-1 1 0 0 0,1-1 0 0 0,-1 0 0 0 0,0 0-1 0 0,-22-44-17 0 0,13 2-31 0 0,1 0-1 0 0,2-1 1 0 0,3 0-1 0 0,1 0 1 0 0,2 0-1 0 0,3-13 49 0 0,-2 24-101 0 0,0 11-163 0 0,1 0 0 0 0,1 1 0 0 0,1-1 0 0 0,1 0 0 0 0,0 1 0 0 0,2 0 0 0 0,1 0 0 0 0,1-1 264 0 0,32-53-9935 0 0,-33 63-1774 0 0</inkml:trace>
  <inkml:trace contextRef="#ctx0" brushRef="#br0" timeOffset="-106182.382">6343 10509 16716 0 0,'0'0'1876'0'0,"0"0"-513"0"0,0 0-328 0 0,0 0-131 0 0,0 0-109 0 0,0 0-54 0 0,0 0-85 0 0,0 0-125 0 0,0 0-113 0 0,0 0-72 0 0,0 0-51 0 0,0 0-49 0 0,-15 33-33 0 0,-40 102-33 0 0,48-85-19 0 0,10-45-109 0 0,0-1-1 0 0,0 1 0 0 0,0 0 0 0 0,1-1 1 0 0,-1 0-1 0 0,1 0 0 0 0,0 0 1 0 0,0 0-1 0 0,1 0 0 0 0,-1-1 1 0 0,1 0-1 0 0,0 0 0 0 0,0 0 0 0 0,0-1 1 0 0,0 1-1 0 0,0-1 0 0 0,0 0 1 0 0,1-1-1 0 0,-1 1 0 0 0,1-1 0 0 0,-1 0 1 0 0,1-1-1 0 0,-1 1 0 0 0,1-1 1 0 0,0 0-1 0 0,-1-1 0 0 0,1 1 0 0 0,0-1 1 0 0,-1 0-1 0 0,1 0 0 0 0,0-1-51 0 0,10-2 116 0 0,-1-1-1 0 0,0 0 1 0 0,0-1-1 0 0,0 0 1 0 0,-1-1-1 0 0,0-1 1 0 0,0 0-1 0 0,-1-1 0 0 0,0-1 1 0 0,6-5-116 0 0,46-63 7 0 0,-50 43-947 0 0,-13 19-8333 0 0,-2 16-2909 0 0</inkml:trace>
  <inkml:trace contextRef="#ctx0" brushRef="#br0" timeOffset="-105532.645">7162 10192 8874 0 0,'0'0'3850'0'0,"0"0"-1549"0"0,0 0-590 0 0,0 0-110 0 0,0 0-84 0 0,0 0-161 0 0,0 0-193 0 0,0 0-291 0 0,0 0-245 0 0,0 0-183 0 0,0 0-136 0 0,0 0-55 0 0,-4 0-31 0 0,4 0-201 0 0,-1 0 1 0 0,0 0 0 0 0,0 0 0 0 0,1 0-1 0 0,-1 1 1 0 0,0-1 0 0 0,0 0 0 0 0,1 0-1 0 0,-1 1 1 0 0,0-1 0 0 0,1 0-1 0 0,-1 1 1 0 0,0-1 0 0 0,1 1 0 0 0,-1-1-1 0 0,0 1 1 0 0,1-1 0 0 0,-1 1-1 0 0,1-1 1 0 0,-1 1 0 0 0,1-1 0 0 0,0 1-1 0 0,-1 0 1 0 0,1-1 0 0 0,-1 1 0 0 0,1 0-1 0 0,0 0 1 0 0,0-1 0 0 0,-1 1-1 0 0,1 0 1 0 0,0-1 0 0 0,0 1 0 0 0,0 0-1 0 0,0 0 1 0 0,0 0 0 0 0,0-1 0 0 0,0 1-1 0 0,0 0 1 0 0,0 0 0 0 0,0-1-1 0 0,0 1 1 0 0,0 0 0 0 0,1 0 0 0 0,-1-1-1 0 0,0 1 1 0 0,1 0 0 0 0,-1-1 0 0 0,0 1-1 0 0,1 0-21 0 0,0 8 99 0 0,0 37 191 0 0,-1 1 0 0 0,-3-1 0 0 0,-2 0 0 0 0,-2 0 0 0 0,-1 0 0 0 0,-7 13-290 0 0,-18 112-20 0 0,28-67-1470 0 0,6-102 1236 0 0,1-1 0 0 0,-1 1 0 0 0,1-1 0 0 0,0 0 0 0 0,0 0 0 0 0,-1 0 0 0 0,1 1 0 0 0,0-2 0 0 0,0 1 0 0 0,0 0 0 0 0,0 0 0 0 0,0-1 0 0 0,0 1 0 0 0,1-1 0 0 0,-1 1 0 0 0,0-1 0 0 0,0 0 0 0 0,0 0 0 0 0,0 0 0 0 0,0 0 0 0 0,1 0 0 0 0,-1-1 0 0 0,0 1 0 0 0,0-1 0 0 0,0 1 0 0 0,0-1 0 0 0,0 0 0 0 0,0 0 0 0 0,0 1 0 0 0,0-1 0 0 0,0-1 0 0 0,-1 1 0 0 0,1 0 0 0 0,1-1 254 0 0,15-9-4960 0 0,-2 3-5015 0 0</inkml:trace>
  <inkml:trace contextRef="#ctx0" brushRef="#br0" timeOffset="-104804.42">7826 10280 10946 0 0,'0'0'1427'0'0,"0"0"-81"0"0,0 0 5 0 0,0 0 51 0 0,0 0 6 0 0,0 0-100 0 0,0 0-146 0 0,0 0-175 0 0,0 0-166 0 0,0 0-137 0 0,-35 28-110 0 0,-113 88-78 0 0,52-27 369 0 0,84-78-782 0 0,0 0 0 0 0,1 1 0 0 0,1 0 0 0 0,0 1 0 0 0,0 0 1 0 0,1 0-1 0 0,1 1 0 0 0,1 0 0 0 0,0 1 0 0 0,0 0 0 0 0,1 0 0 0 0,1 0 0 0 0,1 1 0 0 0,0-1 0 0 0,0 7-83 0 0,5-20 6 0 0,-1 0 0 0 0,0-1 0 0 0,0 1-1 0 0,1 0 1 0 0,-1-1 0 0 0,1 1 0 0 0,0-1 0 0 0,0 1 0 0 0,-1-1 0 0 0,1 1 0 0 0,0-1 0 0 0,0 1-1 0 0,0-1 1 0 0,0 0 0 0 0,0 0 0 0 0,1 1 0 0 0,-1-1 0 0 0,0 0 0 0 0,1 0 0 0 0,-1 0 0 0 0,0 0-1 0 0,1-1 1 0 0,-1 1 0 0 0,1 0 0 0 0,0 0 0 0 0,-1-1 0 0 0,1 1 0 0 0,-1-1 0 0 0,1 0 0 0 0,0 1-1 0 0,-1-1 1 0 0,1 0 0 0 0,0 0 0 0 0,-1 0 0 0 0,1 0 0 0 0,0 0 0 0 0,1-1-6 0 0,63-11 361 0 0,-30-8-286 0 0,-2-1 1 0 0,0-1 0 0 0,-1-3 0 0 0,-1 0-1 0 0,-1-2 1 0 0,-2-1 0 0 0,-1-2 0 0 0,13-18-76 0 0,-23 29 14 0 0,64-79 0 0 0,-82 116-180 0 0,-5 0 157 0 0,-29 148-40 0 0,34-159 45 0 0,-1 1-1 0 0,1 0 0 0 0,1 0 0 0 0,-1 0 0 0 0,1 0 1 0 0,1-1-1 0 0,0 1 0 0 0,0-1 0 0 0,0 1 0 0 0,1-1 1 0 0,0 1-1 0 0,0-1 0 0 0,1 0 0 0 0,0-1 0 0 0,0 1 1 0 0,0-1-1 0 0,1 1 0 0 0,0-1 0 0 0,0-1 0 0 0,1 1 5 0 0,2-2 6 0 0,-1 0 0 0 0,1-1 0 0 0,0 0 0 0 0,0-1-1 0 0,0 0 1 0 0,0 0 0 0 0,0-1 0 0 0,0 0 0 0 0,1 0-1 0 0,-1-1 1 0 0,0 0 0 0 0,1 0 0 0 0,-1-1 0 0 0,0 0-1 0 0,0-1 1 0 0,0 1 0 0 0,0-2 0 0 0,0 1 0 0 0,0-1-1 0 0,0 0 1 0 0,-1-1 0 0 0,1 0 0 0 0,-1 0 0 0 0,0 0-1 0 0,0-1 1 0 0,5-6-6 0 0,24-13 35 0 0,-2-1-1 0 0,-1-2 1 0 0,-1-2 0 0 0,-1-1-1 0 0,-2-1 1 0 0,14-19-35 0 0,-37 43 3 0 0,-1 0 1 0 0,0-1-1 0 0,0 1 0 0 0,-1-1 0 0 0,0 0 0 0 0,0 0 1 0 0,-1-1-1 0 0,0 1 0 0 0,0-1 0 0 0,-1 1 1 0 0,0-1-1 0 0,-1 0 0 0 0,0 0 0 0 0,0 0 0 0 0,-1 0 1 0 0,0 0-1 0 0,-1-4-3 0 0,0 11-13 0 0,-1 0 0 0 0,0 0 0 0 0,0 0 0 0 0,0 0 0 0 0,0 1 0 0 0,0-1 0 0 0,0 1 0 0 0,0-1 0 0 0,-1 1-1 0 0,1 0 1 0 0,0 0 0 0 0,-1 0 0 0 0,1 0 0 0 0,-1 1 0 0 0,1-1 0 0 0,-1 0 0 0 0,0 1 0 0 0,1 0 0 0 0,-1 0 0 0 0,1 0 0 0 0,-1 0 0 0 0,0 0 0 0 0,1 0 0 0 0,-1 1 0 0 0,1-1 0 0 0,-1 1 0 0 0,1 0 0 0 0,-1-1 0 0 0,1 1 0 0 0,-1 0 0 0 0,1 1 0 0 0,0-1 0 0 0,-1 0 0 0 0,1 1 0 0 0,0-1 0 0 0,0 1-1 0 0,0 0 1 0 0,0 0 0 0 0,1-1 0 0 0,-2 3 13 0 0,0-3-16 0 0,0 0-1 0 0,0 0 0 0 0,0 1 1 0 0,0-1-1 0 0,0 1 0 0 0,0 0 1 0 0,1 0-1 0 0,-1 0 0 0 0,1 0 0 0 0,-1 1 1 0 0,1-1-1 0 0,0 0 0 0 0,0 1 1 0 0,0 0-1 0 0,0-1 0 0 0,0 1 1 0 0,1 0-1 0 0,-1 0 0 0 0,1 0 0 0 0,0 0 1 0 0,0 0-1 0 0,0 0 0 0 0,0 1 1 0 0,1-1-1 0 0,-1 0 0 0 0,1 0 1 0 0,0 1-1 0 0,0-1 0 0 0,0 0 0 0 0,0 1 1 0 0,0-1-1 0 0,1 0 0 0 0,0 0 1 0 0,-1 1-1 0 0,1-1 0 0 0,0 0 1 0 0,1 0-1 0 0,-1 0 0 0 0,0 0 0 0 0,1 0 1 0 0,0-1-1 0 0,0 1 0 0 0,0 0 1 0 0,0-1-1 0 0,0 1 0 0 0,3 1 17 0 0,57 24-113 0 0,-54-26 137 0 0,0 0-1 0 0,0 1 1 0 0,0 0-1 0 0,0 0 1 0 0,0 1-1 0 0,-1 0 0 0 0,1 0 1 0 0,-1 1-1 0 0,0 0 1 0 0,-1 0-1 0 0,1 0 1 0 0,-1 1-1 0 0,0 0 1 0 0,0 1-1 0 0,-1-1 1 0 0,0 1-1 0 0,0 0 0 0 0,0 1 1 0 0,-1-1-1 0 0,0 1-23 0 0,-1 4 102 0 0,-1 1-1 0 0,0 0 0 0 0,-1 0 1 0 0,0 0-1 0 0,-1 0 0 0 0,0 0 1 0 0,-1 0-1 0 0,-1 0 0 0 0,0-1 1 0 0,0 1-1 0 0,-2 0 1 0 0,1-1-1 0 0,-2 0 0 0 0,1 1 1 0 0,-5 5-102 0 0,-18 73 270 0 0,75-88-1926 0 0,6-29-4923 0 0,-42 20 1730 0 0,-1-1-6909 0 0</inkml:trace>
  <inkml:trace contextRef="#ctx0" brushRef="#br0" timeOffset="-104046.581">9811 10494 160 0 0,'0'0'4670'0'0,"0"0"-2254"0"0,0 0-563 0 0,0 0 62 0 0,0 0-25 0 0,0 0-147 0 0,0 0-203 0 0,0 0-189 0 0,0 0-156 0 0,0 0-146 0 0,0 0-168 0 0,0 0-127 0 0,17-7-69 0 0,50-23-5 0 0,-50 23 7 0 0,-17 7-7 0 0,0 0-38 0 0,0 0-46 0 0,0 0-53 0 0,-7 0 698 0 0,-21 1-1177 0 0,0 1 0 0 0,1 1 0 0 0,-1 1 0 0 0,1 2 0 0 0,0 0 0 0 0,0 2 0 0 0,-11 6-64 0 0,-20 7 47 0 0,72 6-227 0 0,88 44 207 0 0,-71-54 3 0 0,-30-16-24 0 0,9 2 19 0 0,-1 1 0 0 0,0 0 0 0 0,-1 1 0 0 0,1 0 0 0 0,-1 0-1 0 0,0 1 1 0 0,0 0 0 0 0,0 0 0 0 0,-1 1 0 0 0,0 0 0 0 0,0 1 0 0 0,-1-1 0 0 0,0 1 0 0 0,0 0 0 0 0,-1 1 0 0 0,0 0 0 0 0,0-1 0 0 0,-1 1 0 0 0,-1 1 0 0 0,1-1 0 0 0,-1 0 0 0 0,-1 1 0 0 0,2 8-25 0 0,-7-12 34 0 0,0 1-1 0 0,0-1 0 0 0,0-1 1 0 0,-1 1-1 0 0,0 0 0 0 0,0-1 1 0 0,-1 0-1 0 0,1 0 0 0 0,-1 0 1 0 0,0-1-1 0 0,0 1 0 0 0,-1-1 1 0 0,1 0-1 0 0,-1-1 0 0 0,0 1 1 0 0,0-1-1 0 0,0-1 0 0 0,-1 1 1 0 0,-1 0-34 0 0,-12 6-141 0 0,-1-1 1 0 0,1-1-1 0 0,-1 0 1 0 0,-1-2-1 0 0,1 0 0 0 0,-1-2 1 0 0,1 0-1 0 0,-1-2 1 0 0,0 0-1 0 0,-1-1 141 0 0,2-20-3546 0 0,26-1-6272 0 0,3 14-1624 0 0</inkml:trace>
  <inkml:trace contextRef="#ctx0" brushRef="#br0" timeOffset="-103490.697">10343 10568 18972 0 0,'0'0'867'0'0,"0"0"-139"0"0,0 0 24 0 0,0 0 95 0 0,0 0 51 0 0,0 0-29 0 0,0 0-78 0 0,0 0-74 0 0,0 0-118 0 0,0 0-152 0 0,0 0-102 0 0,0 0-73 0 0,7 35-45 0 0,20 114-53 0 0,-23-46 64 0 0,-8-68-197 0 0,-2 0-1 0 0,-1-1 0 0 0,-2 1 1 0 0,-2-2-1 0 0,0 0 1 0 0,-2 0-1 0 0,-14 23-40 0 0,-32 17 113 0 0,50-88 307 0 0,8-1-416 0 0,1-1 0 0 0,1 1 0 0 0,0-1 0 0 0,1 1-1 0 0,1 0 1 0 0,0 0 0 0 0,2 0 0 0 0,-1 0 0 0 0,2 1-1 0 0,0-1 1 0 0,1 1 0 0 0,0 1 0 0 0,2 0-1 0 0,-1 0 1 0 0,2 0 0 0 0,0 1 0 0 0,3-3-4 0 0,7-15 13 0 0,7-12-30 0 0,2 1 0 0 0,2 1 0 0 0,2 2 0 0 0,1 1-1 0 0,5-1 18 0 0,-30 30-1 0 0,1 2-1 0 0,0-1 1 0 0,0 2-1 0 0,1-1 1 0 0,0 1-1 0 0,0 1 1 0 0,0 0 0 0 0,1 0-1 0 0,-1 2 1 0 0,1-1-1 0 0,0 1 1 0 0,0 1-1 0 0,1 0 1 0 0,-1 1-1 0 0,0 0 1 0 0,1 1-1 0 0,1 0 2 0 0,-8 2 17 0 0,-1 1-1 0 0,0-1 1 0 0,-1 1-1 0 0,1 0 1 0 0,0 1-1 0 0,-1-1 1 0 0,1 1 0 0 0,-1 0-1 0 0,0 0 1 0 0,-1 0-1 0 0,1 1 1 0 0,-1-1-1 0 0,0 1 1 0 0,0 0-1 0 0,0 0 1 0 0,0 0-1 0 0,-1 0 1 0 0,0 0 0 0 0,0 0-1 0 0,0 1 1 0 0,-1-1-1 0 0,1 6-16 0 0,5 8 76 0 0,4 83 462 0 0,-14-97-525 0 0,1 0 0 0 0,-1 0 0 0 0,0 0 0 0 0,0 0 0 0 0,0 0 0 0 0,0-1 1 0 0,-1 1-1 0 0,0-1 0 0 0,0 0 0 0 0,0 0 0 0 0,0-1 0 0 0,-1 1 0 0 0,0-1 1 0 0,1 0-1 0 0,-1 0 0 0 0,0 0 0 0 0,-1-1 0 0 0,1 0 0 0 0,0 0 0 0 0,-2 0-13 0 0,-19 10-264 0 0,-1-1 1 0 0,0-1-1 0 0,-1-1 0 0 0,0-2 0 0 0,0-1 0 0 0,-1-1 0 0 0,1-1 0 0 0,-7-1 264 0 0,35-4-147 0 0,-1 0 0 0 0,0 1-1 0 0,0-1 1 0 0,0 1 0 0 0,0-1-1 0 0,1 0 1 0 0,-1 0 0 0 0,0 1-1 0 0,1-1 1 0 0,-1 0 0 0 0,0 0-1 0 0,1 0 1 0 0,-1 0 0 0 0,1 0-1 0 0,-1 0 1 0 0,1 0 0 0 0,0 0-1 0 0,-1 0 1 0 0,1 0 0 0 0,0 0-1 0 0,0 0 1 0 0,0 0 0 0 0,0 0-1 0 0,0 0 1 0 0,0 0 0 0 0,0 0-1 0 0,0 0 1 0 0,0 0 0 0 0,0 0-1 0 0,0 0 1 0 0,1 0 0 0 0,-1 0-1 0 0,1 0 1 0 0,-1 0 0 0 0,0 0-1 0 0,1 0 1 0 0,-1 0 0 0 0,1 0-1 0 0,0 0 1 0 0,-1 1-1 0 0,1-1 1 0 0,0 0 0 0 0,0 0-1 0 0,-1 1 1 0 0,1-1 0 0 0,0 0 147 0 0,26-22-4529 0 0,-6 10-2362 0 0,-9 6-2567 0 0</inkml:trace>
  <inkml:trace contextRef="#ctx0" brushRef="#br0" timeOffset="-102322.572">10934 10748 8426 0 0,'0'0'2836'0'0,"0"0"-562"0"0,0 0-421 0 0,0 0-213 0 0,0 0-134 0 0,0 0-89 0 0,0 0-79 0 0,0 0-109 0 0,0 0-130 0 0,33 5-157 0 0,103 15-171 0 0,-38-22 518 0 0,-82-3-1091 0 0,-8 4-127 0 0,1-1 0 0 0,0-1 0 0 0,-1 0 0 0 0,1 0 0 0 0,-1-1 0 0 0,0 1 0 0 0,0-2 0 0 0,-1 1 1 0 0,1-1-1 0 0,-1-1 0 0 0,0 1 0 0 0,0-1 0 0 0,-1 0 0 0 0,0-1 0 0 0,0 1 0 0 0,0-1 0 0 0,-1 0 0 0 0,0-1 1 0 0,0 0-1 0 0,-1 1 0 0 0,0-1 0 0 0,0-1 0 0 0,-1 1 0 0 0,0 0 0 0 0,-1-1 0 0 0,1 0 0 0 0,-2 1 0 0 0,1-1 1 0 0,-1-8-72 0 0,-2 13-15 0 0,-1 1 0 0 0,0 0 0 0 0,0-1 0 0 0,-1 1 1 0 0,1 0-1 0 0,-1 0 0 0 0,1 0 0 0 0,-1 1 1 0 0,0-1-1 0 0,0 1 0 0 0,0-1 0 0 0,0 1 1 0 0,-1 0-1 0 0,1 0 0 0 0,-1 1 0 0 0,1-1 1 0 0,-1 1-1 0 0,0-1 0 0 0,1 1 0 0 0,-1 0 1 0 0,0 0-1 0 0,0 1 0 0 0,0-1 0 0 0,0 1 1 0 0,1 0-1 0 0,-1 0 0 0 0,0 0 0 0 0,0 1 1 0 0,0-1-1 0 0,0 1 0 0 0,0 0 0 0 0,1 0 1 0 0,-4 2 14 0 0,-7 1-27 0 0,1 1 1 0 0,0 0 0 0 0,0 2 0 0 0,0-1-1 0 0,1 1 1 0 0,0 1 0 0 0,0 0-1 0 0,1 1 1 0 0,0 0 0 0 0,1 1-1 0 0,0 0 1 0 0,0 1 0 0 0,1 0-1 0 0,1 0 1 0 0,0 1 0 0 0,0 0 0 0 0,1 0-1 0 0,1 1 1 0 0,0 0 0 0 0,1 0-1 0 0,0 0 1 0 0,1 1 0 0 0,0 0-1 0 0,1 0 1 0 0,1 0 0 0 0,0 0 0 0 0,1 0-1 0 0,0 0 1 0 0,2 6 26 0 0,-1-15-9 0 0,1 0-1 0 0,0-1 1 0 0,0 1 0 0 0,1 0 0 0 0,-1-1-1 0 0,1 0 1 0 0,0 1 0 0 0,0-1 0 0 0,1 0-1 0 0,-1 0 1 0 0,1 0 0 0 0,0 0 0 0 0,0 0-1 0 0,0-1 1 0 0,0 1 0 0 0,1-1-1 0 0,-1 0 1 0 0,1 0 0 0 0,0 0 0 0 0,0-1-1 0 0,0 1 1 0 0,0-1 0 0 0,1 0 0 0 0,-1 0-1 0 0,1-1 1 0 0,-1 1 0 0 0,1-1 0 0 0,-1 0-1 0 0,1 0 1 0 0,0 0 0 0 0,3-1 9 0 0,6 1-104 0 0,1 0 0 0 0,-1-1 0 0 0,0-1 1 0 0,1 0-1 0 0,-1-1 0 0 0,0-1 0 0 0,0 0 0 0 0,0-1 0 0 0,12-4 104 0 0,188-98-4403 0 0,-146 64 12 0 0,-2-1-3781 0 0,-29 3-1193 0 0,-37 40 9853 0 0,-16 7 5739 0 0,-7 37 3545 0 0,23-42-9628 0 0,0-1 0 0 0,0 1-1 0 0,0-1 1 0 0,1 0 0 0 0,-1 1 0 0 0,0-1 0 0 0,1 1 0 0 0,-1-1 0 0 0,1 0 0 0 0,0 1 0 0 0,-1-1 0 0 0,1 0-1 0 0,0 0 1 0 0,0 1 0 0 0,0-1 0 0 0,0 0 0 0 0,0 0 0 0 0,0 0 0 0 0,0 0 0 0 0,0 0 0 0 0,0 0 0 0 0,0 0-1 0 0,1-1 1 0 0,-1 1 0 0 0,0 0 0 0 0,1-1 0 0 0,-1 1 0 0 0,0-1 0 0 0,1 1 0 0 0,-1-1 0 0 0,1 0 0 0 0,0 1-144 0 0,7 1 360 0 0,0 0 1 0 0,0-1-1 0 0,0 0 1 0 0,0 0-1 0 0,0 0 0 0 0,0-1 1 0 0,0-1-1 0 0,0 0 1 0 0,1 0-1 0 0,-2-1 1 0 0,1 0-1 0 0,3-1-360 0 0,6-3 283 0 0,0-1-1 0 0,-1-1 1 0 0,1-1-1 0 0,-1 0 1 0 0,-1-1-1 0 0,0-1 0 0 0,0 0 1 0 0,7-9-283 0 0,-18 16 33 0 0,0-1 1 0 0,0 1-1 0 0,-1-1 1 0 0,0 0-1 0 0,0 0 1 0 0,0 0-1 0 0,-1-1 1 0 0,0 1-1 0 0,0-1 1 0 0,0 0-1 0 0,0 0 1 0 0,-1 0-1 0 0,0 0 0 0 0,-1 0 1 0 0,1 0-1 0 0,-1-1 1 0 0,0 1-1 0 0,-1 0 1 0 0,1-1-1 0 0,-1 1 1 0 0,-1-4-34 0 0,0 7-17 0 0,-1 1 0 0 0,1-1 1 0 0,-1 0-1 0 0,0 1 0 0 0,0-1 0 0 0,0 1 1 0 0,-1 0-1 0 0,1-1 0 0 0,0 1 0 0 0,-1 0 1 0 0,1 0-1 0 0,-1 1 0 0 0,0-1 0 0 0,0 0 1 0 0,0 1-1 0 0,0 0 0 0 0,0 0 0 0 0,0 0 1 0 0,0 0-1 0 0,0 0 0 0 0,0 1 0 0 0,0-1 1 0 0,0 1-1 0 0,-1 0 0 0 0,1 0 0 0 0,0 0 1 0 0,-2 0 16 0 0,-6 0-56 0 0,-1 1 1 0 0,1 0 0 0 0,0 1 0 0 0,0 0 0 0 0,0 1 0 0 0,1 0 0 0 0,-1 0-1 0 0,0 1 1 0 0,1 1 0 0 0,0 0 0 0 0,0 0 0 0 0,1 1 0 0 0,-1 0-1 0 0,-3 4 56 0 0,-1-1-100 0 0,1 1 0 0 0,1 0 0 0 0,0 1 0 0 0,0 1 0 0 0,1 0 0 0 0,0 0 0 0 0,1 1 0 0 0,1 0 0 0 0,0 1 0 0 0,1 0 0 0 0,0 0 0 0 0,1 1 0 0 0,1 0 0 0 0,0 0 0 0 0,1 1 0 0 0,1-1 0 0 0,0 1 0 0 0,1 0 0 0 0,1 4 100 0 0,2-17-15 0 0,0 1 0 0 0,1-1 0 0 0,-1 1 0 0 0,1-1 0 0 0,0 1 0 0 0,0-1 0 0 0,0 0 0 0 0,1 0 0 0 0,-1 1 0 0 0,1-1 0 0 0,0 0 0 0 0,-1 0 0 0 0,1-1 0 0 0,1 1 0 0 0,-1 0 1 0 0,0-1-1 0 0,1 1 0 0 0,-1-1 0 0 0,1 1 0 0 0,0-1 0 0 0,0 0 0 0 0,0 0 0 0 0,0-1 0 0 0,0 1 0 0 0,0-1 0 0 0,0 1 0 0 0,1-1 0 0 0,-1 0 0 0 0,0 0 0 0 0,1-1 0 0 0,-1 1 0 0 0,1 0 0 0 0,0-1 15 0 0,123-2-577 0 0,-88-8 295 0 0,0-2 1 0 0,-1-2-1 0 0,-1-1 0 0 0,36-21 282 0 0,48-22-3032 0 0,-3-7-1 0 0,81-59 3033 0 0,-132 81 163 0 0,-71 40 3084 0 0,-28 10-2011 0 0,3 6-792 0 0,1 1-1 0 0,1 2 1 0 0,0 1 0 0 0,1 0-1 0 0,1 2 1 0 0,1 2-1 0 0,0 0 1 0 0,-19 23-444 0 0,39-40 6 0 0,1 1 0 0 0,-1-1 1 0 0,1 1-1 0 0,0 0 0 0 0,0-1 0 0 0,0 1 0 0 0,1 1 0 0 0,0-1 0 0 0,0 0 1 0 0,0 1-1 0 0,1-1 0 0 0,-1 1 0 0 0,1-1 0 0 0,1 1 0 0 0,-1 0 0 0 0,1-1 1 0 0,0 1-1 0 0,0 5-6 0 0,3-7 42 0 0,0 0 0 0 0,0 0 1 0 0,0-1-1 0 0,0 1 0 0 0,0-1 1 0 0,1 0-1 0 0,0 1 0 0 0,-1-2 1 0 0,1 1-1 0 0,0 0 0 0 0,1-1 1 0 0,-1 0-1 0 0,0 0 0 0 0,1 0 1 0 0,-1 0-1 0 0,1-1 0 0 0,0 1 0 0 0,-1-1 1 0 0,1-1-1 0 0,0 1 0 0 0,0 0 1 0 0,-1-1-1 0 0,1 0 0 0 0,0-1 1 0 0,0 1-1 0 0,0-1-42 0 0,11 1 167 0 0,-1 0-1 0 0,0-2 1 0 0,1 0 0 0 0,-1 0-1 0 0,0-2 1 0 0,0 0 0 0 0,0 0 0 0 0,-1-2-1 0 0,0 1 1 0 0,0-2 0 0 0,2-1-167 0 0,2-3 116 0 0,0 0 1 0 0,-1 0-1 0 0,0-2 1 0 0,-2 0-1 0 0,1-1 1 0 0,-1 0-1 0 0,-1-1 1 0 0,-1-1-1 0 0,0 0 1 0 0,-1-1-1 0 0,-1 0 1 0 0,0-1-1 0 0,-2 0 1 0 0,1-2-117 0 0,2-5 19 0 0,-3 10-67 0 0,-1-1-1 0 0,0 0 1 0 0,-1 0-1 0 0,-1-1 1 0 0,-1 0 0 0 0,0 0-1 0 0,-1-1 1 0 0,-1 1-1 0 0,0-1 1 0 0,-2 0 0 0 0,0 1-1 0 0,-1-14 49 0 0,-2 25-35 0 0,1 1 0 0 0,-1-1-1 0 0,0 1 1 0 0,-1 0-1 0 0,1-1 1 0 0,-1 1 0 0 0,0 1-1 0 0,-1-1 1 0 0,1 0 0 0 0,-1 1-1 0 0,0-1 1 0 0,0 1 0 0 0,0 0-1 0 0,0 1 1 0 0,-1-1 0 0 0,1 1-1 0 0,-1 0 1 0 0,0 0-1 0 0,0 0 1 0 0,-1 0 0 0 0,1 1-1 0 0,0 0 1 0 0,-1 0 0 0 0,1 1-1 0 0,-1-1 1 0 0,0 1 0 0 0,1 1-1 0 0,-1-1 1 0 0,0 1-1 0 0,0 0 1 0 0,1 0 0 0 0,-1 0-1 0 0,0 1 1 0 0,0 0 0 0 0,-1 1 35 0 0,-1 1-25 0 0,1 0 0 0 0,0 0 0 0 0,0 1 0 0 0,0 0 1 0 0,1 1-1 0 0,-1-1 0 0 0,1 1 0 0 0,0 1 0 0 0,1-1 0 0 0,-1 1 1 0 0,1 0-1 0 0,0 0 0 0 0,0 1 0 0 0,1-1 0 0 0,0 1 0 0 0,0 0 1 0 0,0 0-1 0 0,1 1 0 0 0,0-1 0 0 0,1 0 0 0 0,-1 4 25 0 0,-6 134 403 0 0,10-139-387 0 0,2 17 47 0 0,1 0 0 0 0,2 0 0 0 0,0-1 0 0 0,1 0 0 0 0,2 0 0 0 0,0-1 0 0 0,4 7-63 0 0,-4-10 5 0 0,1 1-1 0 0,0-2 1 0 0,2 1-1 0 0,0-1 1 0 0,0-1 0 0 0,2 0-1 0 0,0-1 1 0 0,0-1-1 0 0,2 0 1 0 0,0-1-1 0 0,0 0 1 0 0,1-2-1 0 0,9 5-4 0 0,19-3-1430 0 0,-29-11-1507 0 0,0-2-3517 0 0,-7 0-5862 0 0</inkml:trace>
  <inkml:trace contextRef="#ctx0" brushRef="#br0" timeOffset="-101566.619">13947 10501 9002 0 0,'0'0'3685'0'0,"0"0"-1917"0"0,0 0-530 0 0,0 0-31 0 0,0 0 20 0 0,0 0-54 0 0,-31 3-195 0 0,-100 14-186 0 0,126-16-734 0 0,1-1-1 0 0,-1 1 1 0 0,0 0 0 0 0,0 1 0 0 0,0-1 0 0 0,1 1-1 0 0,-1 0 1 0 0,1 0 0 0 0,0 1 0 0 0,-1-1-1 0 0,1 1 1 0 0,0 0 0 0 0,0 0 0 0 0,1 0 0 0 0,-1 0-1 0 0,1 1 1 0 0,-1 0 0 0 0,1 1-58 0 0,-7 5 168 0 0,-4 7-41 0 0,0 1 0 0 0,1 0-1 0 0,0 1 1 0 0,2 1 0 0 0,0 0 0 0 0,1 0-1 0 0,1 1 1 0 0,1 0 0 0 0,1 0 0 0 0,1 1-1 0 0,1 0 1 0 0,1 0 0 0 0,1 0 0 0 0,1 1 0 0 0,0-1-1 0 0,2 1 1 0 0,1-1 0 0 0,1 1 0 0 0,1 3-127 0 0,-1-16 67 0 0,2 1 0 0 0,-1-1 0 0 0,2 1 0 0 0,-1-1 0 0 0,1 0 0 0 0,1-1 0 0 0,0 1 0 0 0,0-1 0 0 0,1-1 0 0 0,0 1 0 0 0,0-1 0 0 0,1 0 0 0 0,0 0 0 0 0,0-1 0 0 0,1 0 0 0 0,0-1 0 0 0,0 0 0 0 0,1-1 0 0 0,0 1 0 0 0,0-2 0 0 0,0 1 0 0 0,0-1 0 0 0,1-1 0 0 0,0 0 0 0 0,-1-1 0 0 0,1 0 0 0 0,0 0 0 0 0,9-1-67 0 0,10-1 152 0 0,0-1 0 0 0,0-2 0 0 0,0-1 0 0 0,-1-2 1 0 0,0-1-1 0 0,0-1 0 0 0,-1-1 0 0 0,1-1 0 0 0,-2-2 0 0 0,0-1 0 0 0,-1-1 0 0 0,0-1 1 0 0,-1-1-1 0 0,0-1 0 0 0,-2-2 0 0 0,11-10-152 0 0,-23 19 17 0 0,0 1 0 0 0,-1-2-1 0 0,0 0 1 0 0,0 0 0 0 0,-1 0 0 0 0,-1-1 0 0 0,0-1 0 0 0,-1 1 0 0 0,0-1 0 0 0,-1-1 0 0 0,0 1-1 0 0,-1-1 1 0 0,-1 0 0 0 0,0 0 0 0 0,-1 0 0 0 0,0-1 0 0 0,-1 1 0 0 0,-1-1 0 0 0,-1 1-1 0 0,0-1 1 0 0,0 0 0 0 0,-1 1 0 0 0,-1-1 0 0 0,-1 1 0 0 0,0 0 0 0 0,-1-1 0 0 0,0 1-1 0 0,-1 1 1 0 0,-1-1 0 0 0,0 1 0 0 0,-1 0 0 0 0,-1-2-17 0 0,-7-4-158 0 0,0 1 0 0 0,-1 1 1 0 0,0 0-1 0 0,-2 1 0 0 0,0 0 0 0 0,0 2 1 0 0,-2 0-1 0 0,0 1 0 0 0,0 1 0 0 0,-1 1 0 0 0,0 1 1 0 0,-1 1-1 0 0,-8-2 158 0 0,18 7-279 0 0,0 1 1 0 0,0 0-1 0 0,-1 1 0 0 0,0 0 1 0 0,1 1-1 0 0,-1 0 0 0 0,0 1 1 0 0,0 0-1 0 0,1 1 0 0 0,-1 1 1 0 0,0 0-1 0 0,1 0 0 0 0,0 1 1 0 0,-4 2 278 0 0,4 0-734 0 0,1 0 0 0 0,0 0 1 0 0,0 1-1 0 0,0 0 1 0 0,0 1-1 0 0,1 0 0 0 0,0 1 1 0 0,1 0-1 0 0,-3 4 734 0 0,-37 42-11177 0 0,36-34 5372 0 0</inkml:trace>
  <inkml:trace contextRef="#ctx0" brushRef="#br0" timeOffset="-101185.2">13691 10976 7362 0 0,'0'0'2552'0'0,"0"0"-155"0"0,0 0-29 0 0,0 0-26 0 0,0 0-131 0 0,0 0-365 0 0,0 0-442 0 0,0 0-358 0 0,0 0-251 0 0,0 0-102 0 0,0 0-77 0 0,0 0-76 0 0,0 0-70 0 0,5-15-101 0 0,15-49-73 0 0,28-3 324 0 0,-34 52-501 0 0,1 1 1 0 0,1 0-1 0 0,0 1 0 0 0,1 1 0 0 0,0 1 0 0 0,1 0 1 0 0,0 1-1 0 0,14-4-119 0 0,-28 13 7 0 0,-1 0 0 0 0,1 1 1 0 0,0 0-1 0 0,-1 0 0 0 0,1 0 0 0 0,0 0 1 0 0,-1 1-1 0 0,1 0 0 0 0,0-1 0 0 0,-1 1 1 0 0,1 0-1 0 0,-1 1 0 0 0,0-1 0 0 0,1 1 1 0 0,-1-1-1 0 0,0 1 0 0 0,0 0 0 0 0,0 0 1 0 0,0 1-1 0 0,0-1 0 0 0,0 1 0 0 0,-1-1 1 0 0,1 1-1 0 0,-1 0 0 0 0,0 0 0 0 0,1 0 1 0 0,-1 0-1 0 0,-1 0 0 0 0,1 0 1 0 0,0 1-1 0 0,-1-1 0 0 0,0 0 0 0 0,0 1 1 0 0,0-1-1 0 0,0 1 0 0 0,0 1-7 0 0,26 41 232 0 0,-14-36-160 0 0,1 1 0 0 0,-1-2 0 0 0,1 0-1 0 0,1-1 1 0 0,0 0 0 0 0,0-1 0 0 0,1-1 0 0 0,-1 0 0 0 0,1-1-1 0 0,1-1 1 0 0,-1 0 0 0 0,0-2 0 0 0,1 1 0 0 0,0-2-1 0 0,-1 0 1 0 0,1-2 0 0 0,0 1 0 0 0,-1-2 0 0 0,9-2-72 0 0,-21 4 1 0 0,0 0 0 0 0,-1 0 0 0 0,1-1 0 0 0,0 0 0 0 0,-1 0 0 0 0,1 0 0 0 0,-1 0 0 0 0,1-1 0 0 0,-1 1 0 0 0,1-1 0 0 0,-1 0 0 0 0,0 0 0 0 0,0 0 0 0 0,0 0 0 0 0,0 0 0 0 0,0-1 0 0 0,-1 1 0 0 0,1-1 0 0 0,-1 0 0 0 0,2-1-1 0 0,-4 2-179 0 0,0 1 1 0 0,1-1-1 0 0,-1 1 1 0 0,0-1-1 0 0,0 0 1 0 0,0 1-1 0 0,0-1 1 0 0,0 1-1 0 0,0-1 1 0 0,0 0-1 0 0,0 1 1 0 0,-1-1 0 0 0,1 1-1 0 0,-1-1 1 0 0,1 1-1 0 0,-1-1 1 0 0,1 1-1 0 0,-1-1 1 0 0,0 1-1 0 0,0-1 1 0 0,0 1-1 0 0,0 0 1 0 0,0 0-1 0 0,0-1 1 0 0,0 1-1 0 0,0 0 1 0 0,-1 0 178 0 0,-11-9-4566 0 0,-2 3-3505 0 0,8 5-3896 0 0</inkml:trace>
  <inkml:trace contextRef="#ctx0" brushRef="#br0" timeOffset="-100663.567">13920 9979 13203 0 0,'0'0'2154'0'0,"0"0"-306"0"0,0 0-181 0 0,0 0-113 0 0,0 0-93 0 0,0 0-180 0 0,0 0-280 0 0,0 0-214 0 0,0 0-118 0 0,0 0-74 0 0,0 0-61 0 0,0 0-69 0 0,0 0-66 0 0,8 6 220 0 0,-30 25 82 0 0,-27 34-350 0 0,50-60-223 0 0,8-9-32 0 0,95-55 452 0 0,-85 46-335 0 0,-33 15 277 0 0,-8 8-460 0 0,0 0-1 0 0,1 1 1 0 0,0 1 0 0 0,1 1 0 0 0,0 1-1 0 0,1 0 1 0 0,-10 11-30 0 0,77-20-48 0 0,56-28-533 0 0,-73 13-1920 0 0,0 2-3378 0 0,-24 5-6490 0 0</inkml:trace>
  <inkml:trace contextRef="#ctx0" brushRef="#br0" timeOffset="-99516.43">15155 11032 14955 0 0,'0'0'2670'0'0,"0"0"-1307"0"0,0 0-629 0 0,0 0-77 0 0,0 0 69 0 0,0 0 40 0 0,0 0-108 0 0,0 0-189 0 0,0 0-145 0 0,0 0-112 0 0,-33 30-90 0 0,-102 94-81 0 0,18-25-596 0 0,74-68-532 0 0,4-4-3095 0 0,14-8-5289 0 0,14-11 1069 0 0</inkml:trace>
  <inkml:trace contextRef="#ctx0" brushRef="#br0" timeOffset="-97295.637">15959 10546 11298 0 0,'0'0'831'0'0,"0"0"-81"0"0,0 0 229 0 0,0 0 301 0 0,0 0 175 0 0,0 0-19 0 0,0 0-192 0 0,0 0-201 0 0,35-21-156 0 0,108-67-151 0 0,14-14 979 0 0,-143 92-1580 0 0,-1-1 0 0 0,1 0 0 0 0,-2-1 0 0 0,0 0 0 0 0,0-1 0 0 0,-1-1 0 0 0,-1 0 0 0 0,0 0 0 0 0,-1-1 0 0 0,0 0 0 0 0,-1 0 0 0 0,-1-1 0 0 0,2-6-135 0 0,-2-7 563 0 0,-7 28-444 0 0,0 1-51 0 0,-8 24-95 0 0,-63 288 162 0 0,47-158-81 0 0,-94 530-27 0 0,106-621-61 0 0,-2-1-1 0 0,-2-1 1 0 0,-4 0-1 0 0,-2-2 1 0 0,-2 0-1 0 0,-3-1 1 0 0,-3-2-1 0 0,-2-1 1 0 0,-13 14 34 0 0,41-62-38 0 0,-1-1 1 0 0,1 0-1 0 0,-1 0 1 0 0,0 0 0 0 0,0-1-1 0 0,-1 0 1 0 0,1 0-1 0 0,-1 0 1 0 0,0-1-1 0 0,-1 1 1 0 0,1-2 0 0 0,-1 1-1 0 0,0-1 1 0 0,0 0-1 0 0,0 0 1 0 0,0 0 0 0 0,0-1-1 0 0,-1-1 1 0 0,1 1-1 0 0,-6-1 38 0 0,11-3-21 0 0,-1 0-1 0 0,0 0 0 0 0,1 0 1 0 0,-1-1-1 0 0,1 1 1 0 0,0-1-1 0 0,0 0 0 0 0,0 0 1 0 0,0 0-1 0 0,0 0 0 0 0,1 0 1 0 0,-1 0-1 0 0,1 0 0 0 0,0 0 1 0 0,0-1-1 0 0,0 1 0 0 0,0-1 1 0 0,0 1-1 0 0,1 0 1 0 0,0-1-1 0 0,0 1 0 0 0,0-4 22 0 0,-3-32 27 0 0,2-1 0 0 0,2 1-1 0 0,2-1 1 0 0,1 1 0 0 0,2 0-1 0 0,2 0 1 0 0,1 0 0 0 0,2 1-1 0 0,2 1 1 0 0,2 0 0 0 0,5-9-27 0 0,3-1 158 0 0,3 0 0 0 0,1 2 0 0 0,3 1 0 0 0,7-7-158 0 0,-9 12 152 0 0,-11 18-64 0 0,2 0 1 0 0,0 1-1 0 0,1 0 1 0 0,2 2-1 0 0,-1 1 1 0 0,11-6-89 0 0,-31 22-77 0 0,-1 1 1 0 0,1-1-1 0 0,0 1 1 0 0,-1-1-1 0 0,1 1 1 0 0,0-1-1 0 0,0 1 1 0 0,-1-1 0 0 0,1 1-1 0 0,0 0 1 0 0,0-1-1 0 0,0 1 1 0 0,-1 0-1 0 0,1 0 1 0 0,0 0-1 0 0,0 0 1 0 0,0-1-1 0 0,0 1 1 0 0,-1 0 0 0 0,1 1-1 0 0,0-1 1 0 0,0 0-1 0 0,0 0 1 0 0,0 0-1 0 0,-1 0 1 0 0,1 1-1 0 0,0-1 1 0 0,0 0 0 0 0,0 1-1 0 0,-1-1 1 0 0,1 0-1 0 0,0 1 1 0 0,-1-1-1 0 0,1 1 1 0 0,0-1-1 0 0,-1 1 1 0 0,1 0-1 0 0,-1-1 1 0 0,1 1 0 0 0,0 0-1 0 0,-1-1 1 0 0,0 1-1 0 0,1 0 1 0 0,-1 0-1 0 0,1-1 1 0 0,-1 1-1 0 0,0 0 1 0 0,0 0-1 0 0,1 0 1 0 0,-1-1 0 0 0,0 1-1 0 0,0 1 77 0 0,8 12-2882 0 0,-7-14 2770 0 0,5 10-3180 0 0,-2-3-3015 0 0,-1-2-3546 0 0</inkml:trace>
  <inkml:trace contextRef="#ctx0" brushRef="#br0" timeOffset="-97046.297">16646 10958 17860 0 0,'0'0'799'0'0,"0"0"-269"0"0,0 0 87 0 0,0 0 284 0 0,0 0 165 0 0,0 0-70 0 0,0 0-201 0 0,0 0-237 0 0,0 0-200 0 0,0 0-131 0 0,9 31-75 0 0,28 94-62 0 0,-7-16-967 0 0,-22-102-734 0 0,0-7-6948 0 0,-6 0-2534 0 0</inkml:trace>
  <inkml:trace contextRef="#ctx0" brushRef="#br0" timeOffset="-96894.51">16663 10457 14019 0 0,'0'0'280'0'0,"0"0"-592"0"0,0 0-336 0 0,0 0-144 0 0,0 0 40 0 0,0 0 79 0 0,0 0-87 0 0,0 0-384 0 0,0 0-888 0 0,0 0-1625 0 0,0 0 128 0 0</inkml:trace>
  <inkml:trace contextRef="#ctx0" brushRef="#br0" timeOffset="-96540.606">16933 11293 9754 0 0,'0'0'1508'0'0,"0"0"-53"0"0,0 0 127 0 0,0 0 192 0 0,0 0 19 0 0,0 0-214 0 0,0 0-309 0 0,0 0-283 0 0,0 0-180 0 0,0 0-80 0 0,27-33-91 0 0,81-106-89 0 0,-43 42 241 0 0,26-68 631 0 0,-91 164-1381 0 0,0 1-40 0 0,0 0-78 0 0,7 23-390 0 0,2 2 496 0 0,-7-14-9 0 0,1 1 0 0 0,1 0 0 0 0,0-1 0 0 0,1 0 0 0 0,0 0 0 0 0,0-1 0 0 0,1 1 0 0 0,1-1 0 0 0,0 0 0 0 0,0-1 0 0 0,1 1 0 0 0,0-2 0 0 0,0 1 0 0 0,1-1 0 0 0,0 0 0 0 0,1-1 0 0 0,3 2-17 0 0,-7-5 87 0 0,1-1 0 0 0,-1 0 0 0 0,1 0-1 0 0,0 0 1 0 0,0-1 0 0 0,0 0 0 0 0,0 0 0 0 0,0-1 0 0 0,0 0 0 0 0,0 0-1 0 0,0 0 1 0 0,1-1 0 0 0,-1 0 0 0 0,0-1 0 0 0,1 0 0 0 0,-1 0 0 0 0,0 0-1 0 0,0-1 1 0 0,0 0 0 0 0,0-1 0 0 0,0 1 0 0 0,-1-1 0 0 0,6-3-87 0 0,-4 0 51 0 0,-1 1 0 0 0,1-2 0 0 0,-1 1-1 0 0,0-1 1 0 0,0 0 0 0 0,-1 0 0 0 0,0-1 0 0 0,0 0 0 0 0,0 0 0 0 0,-1 0 0 0 0,-1-1 0 0 0,1 0 0 0 0,-2 0 0 0 0,1 0 0 0 0,-1 0 0 0 0,2-9-51 0 0,-5 15-274 0 0,7-21-2725 0 0,9 18-6639 0 0,-11 6-1842 0 0</inkml:trace>
  <inkml:trace contextRef="#ctx0" brushRef="#br0" timeOffset="-96083.202">18029 10833 10426 0 0,'0'0'4100'0'0,"0"0"-2028"0"0,0 0-715 0 0,0 0-107 0 0,0 0-89 0 0,0 0-140 0 0,0 0-178 0 0,0 0-152 0 0,0 0-155 0 0,0 0-120 0 0,0 0-76 0 0,0 0-53 0 0,-24 24-52 0 0,-72 79-41 0 0,93-101-182 0 0,0 0 0 0 0,1 1 0 0 0,-1-1 0 0 0,1 1 0 0 0,-1-1 0 0 0,1 1 0 0 0,0 0 0 0 0,0 0 0 0 0,0 0 0 0 0,0 0 0 0 0,1 0 0 0 0,0 1 0 0 0,-1-1 0 0 0,1 0 0 0 0,0 1 0 0 0,0-1 0 0 0,1 1 0 0 0,-1-1 0 0 0,1 1 0 0 0,0 1-12 0 0,0 5 34 0 0,-1-4 2 0 0,0 0 0 0 0,1 0 0 0 0,-1 0 0 0 0,1 0 0 0 0,1 0 0 0 0,-1 0 0 0 0,1 0 0 0 0,0 0 0 0 0,1 0 0 0 0,0-1 0 0 0,-1 1 0 0 0,2 0 0 0 0,-1-1 0 0 0,1 1 0 0 0,-1-1 0 0 0,2 0 0 0 0,-1 0 0 0 0,0 0 0 0 0,1 0 0 0 0,0-1 0 0 0,0 0 0 0 0,0 1 0 0 0,1-1 0 0 0,0-1 0 0 0,-1 1 0 0 0,1-1 0 0 0,0 0 0 0 0,1 0 0 0 0,-1 0 0 0 0,1-1 0 0 0,3 2-36 0 0,-2-2 90 0 0,0-1 0 0 0,0 0 0 0 0,0 0-1 0 0,0 0 1 0 0,0-1 0 0 0,0 0 0 0 0,1-1 0 0 0,-1 0 0 0 0,0 0-1 0 0,0 0 1 0 0,0-1 0 0 0,0 0 0 0 0,-1 0 0 0 0,1 0 0 0 0,0-1 0 0 0,-1 0-1 0 0,1-1 1 0 0,-1 1 0 0 0,0-1 0 0 0,0-1 0 0 0,-1 1 0 0 0,1-1 0 0 0,-1 0-1 0 0,0 0 1 0 0,2-3-90 0 0,6-7 106 0 0,-1 0 0 0 0,0-1 0 0 0,-1 0 0 0 0,-1 0 0 0 0,0-2 0 0 0,-1 1 0 0 0,-1-1 0 0 0,5-18-106 0 0,-2-8 6 0 0,-1 0 0 0 0,-3 0 0 0 0,-1-1 0 0 0,-3 1 0 0 0,-1-1 1 0 0,-2 0-1 0 0,-4-15-6 0 0,3 39-90 0 0,-1 0 1 0 0,0 1-1 0 0,-2-1 1 0 0,-1 1-1 0 0,0-1 1 0 0,-2 1-1 0 0,0 1 1 0 0,-1-1 0 0 0,-1 1-1 0 0,-1 1 1 0 0,0 0-1 0 0,-2 0 1 0 0,-12-15 89 0 0,20 29-13 0 0,0-1 1 0 0,0 1-1 0 0,0 0 1 0 0,-1 0-1 0 0,0 1 1 0 0,1-1-1 0 0,-1 1 1 0 0,0 0-1 0 0,-1 0 1 0 0,1 1-1 0 0,-1 0 1 0 0,1 0-1 0 0,-1 0 1 0 0,1 0 0 0 0,-1 1-1 0 0,0 0 1 0 0,0 0-1 0 0,0 1 1 0 0,0-1-1 0 0,1 1 1 0 0,-1 1-1 0 0,0-1 1 0 0,0 1-1 0 0,0 0 1 0 0,0 0-1 0 0,1 1 1 0 0,-1 0-1 0 0,1 0 1 0 0,-1 0-1 0 0,1 0 1 0 0,0 1-1 0 0,-1 0 1 0 0,1 0-1 0 0,1 1 1 0 0,-1-1 0 0 0,0 1-1 0 0,1 0 1 0 0,0 0-1 0 0,0 0 1 0 0,0 1-1 0 0,1 0 1 0 0,-2 0 12 0 0,-2 6 22 0 0,0-1 0 0 0,1 1 1 0 0,0 0-1 0 0,1 1 1 0 0,0-1-1 0 0,0 1 1 0 0,2 0-1 0 0,-1 0 1 0 0,1 0-1 0 0,1 1 0 0 0,0-1 1 0 0,1 1-1 0 0,1-1 1 0 0,0 1-1 0 0,0-1 1 0 0,1 1-1 0 0,1 0 0 0 0,1 3-22 0 0,4 19 109 0 0,2-1-1 0 0,1 0 0 0 0,2-1 0 0 0,2 0 0 0 0,15 28-108 0 0,-4-18 69 0 0,1-2 0 0 0,2 0 1 0 0,2-2-1 0 0,1-1 1 0 0,2-2-1 0 0,19 15-69 0 0,-34-33-165 0 0,0-2 0 0 0,1 0 0 0 0,1-1 1 0 0,0-1-1 0 0,1-1 0 0 0,1 0 0 0 0,0-2 0 0 0,0-1 0 0 0,1-1 1 0 0,23 7 164 0 0,11-12-5255 0 0,-47-4 2185 0 0,2 0-8940 0 0</inkml:trace>
  <inkml:trace contextRef="#ctx0" brushRef="#br0" timeOffset="-95276.516">19615 10987 904 0 0,'0'0'696'0'0,"0"0"71"0"0,0 0 209 0 0,0 0 253 0 0,0 0 155 0 0,0 0 12 0 0,0 0-114 0 0,0 0-85 0 0,0 0 8 0 0,0 0 15 0 0,0 0 18 0 0,0 0-30 0 0,0 0-73 0 0,9-10-83 0 0,27-32-71 0 0,-35 41-852 0 0,-1 0 0 0 0,1 1 0 0 0,0-1-1 0 0,0 0 1 0 0,-1 0 0 0 0,1 0 0 0 0,-1 1-1 0 0,1-1 1 0 0,-1 0 0 0 0,1 0 0 0 0,-1 0-1 0 0,1 0 1 0 0,-1 0 0 0 0,0 0 0 0 0,0 0-1 0 0,1 0 1 0 0,-1 0 0 0 0,0 0 0 0 0,0 0-1 0 0,0 0 1 0 0,0 0 0 0 0,0 0 0 0 0,0 0-1 0 0,0 0 1 0 0,-1 0 0 0 0,1 0 0 0 0,0 0-1 0 0,-1 0 1 0 0,1 0 0 0 0,0 0 0 0 0,-1 0-1 0 0,1 0 1 0 0,-1 0 0 0 0,1 1 0 0 0,-2-2-129 0 0,-36-14 1986 0 0,25 16-1900 0 0,0 1 0 0 0,0 0 0 0 0,1 1 1 0 0,-1 0-1 0 0,1 1 0 0 0,-1 0 0 0 0,1 1 1 0 0,0 1-1 0 0,0 0 0 0 0,1 0 1 0 0,-1 1-1 0 0,1 1 0 0 0,1 0 0 0 0,-1 0 1 0 0,1 1-1 0 0,1 1 0 0 0,-1-1 0 0 0,1 1 1 0 0,1 1-1 0 0,-1 0 0 0 0,2 0 1 0 0,0 1-1 0 0,0-1 0 0 0,0 2 0 0 0,2-1 1 0 0,-4 10-87 0 0,4-10 11 0 0,2 1 1 0 0,-1-1 0 0 0,1 1 0 0 0,1-1-1 0 0,0 1 1 0 0,1 0 0 0 0,0 0 0 0 0,1 0-1 0 0,1 0 1 0 0,0 7-12 0 0,-1-17 19 0 0,1 1 0 0 0,-1-1 1 0 0,1 1-1 0 0,0 0 0 0 0,0-1 0 0 0,0 0 0 0 0,0 1 0 0 0,0-1 1 0 0,0 1-1 0 0,1-1 0 0 0,-1 0 0 0 0,1 0 0 0 0,-1 0 1 0 0,1 0-1 0 0,0 0 0 0 0,0 0 0 0 0,0 0 0 0 0,0-1 0 0 0,0 1 1 0 0,0-1-1 0 0,0 1 0 0 0,1-1 0 0 0,-1 0 0 0 0,1 0 1 0 0,-1 0-1 0 0,0 0 0 0 0,1-1 0 0 0,0 1 0 0 0,-1 0 0 0 0,1-1 1 0 0,-1 0-1 0 0,1 0 0 0 0,0 0 0 0 0,-1 0 0 0 0,1 0-19 0 0,89-26 1033 0 0,-38-12-846 0 0,-2-2-1 0 0,-2-3 1 0 0,-2-2-1 0 0,-2-1 0 0 0,34-47-186 0 0,-21 27 129 0 0,-12 9-1 0 0,-47 56-127 0 0,0 1-21 0 0,0 0-13 0 0,0 0-19 0 0,0 0-38 0 0,0 8-158 0 0,-1 35-111 0 0,-1-35 94 0 0,0 0 1 0 0,1 0 0 0 0,1 0 0 0 0,-1 0 0 0 0,1 0-1 0 0,0 0 1 0 0,1 0 0 0 0,0 0 0 0 0,1 0 0 0 0,-1 0 0 0 0,1 0-1 0 0,1-1 1 0 0,0 1 0 0 0,0-1 0 0 0,0 1 0 0 0,1-1-1 0 0,0 0 1 0 0,0 0 0 0 0,1-1 0 0 0,0 1 0 0 0,0-1 0 0 0,0 0-1 0 0,1 0 1 0 0,2 1 264 0 0,33 16-5035 0 0,-12-10-3699 0 0,-17-9 29 0 0</inkml:trace>
  <inkml:trace contextRef="#ctx0" brushRef="#br0" timeOffset="-94893.591">20164 11135 12651 0 0,'0'0'1839'0'0,"0"0"-195"0"0,0 0-44 0 0,0 0-37 0 0,0 0-118 0 0,0 0-226 0 0,0 0-268 0 0,0 0-169 0 0,0 0-151 0 0,0 0-71 0 0,0 0-56 0 0,0 0-77 0 0,0 0-49 0 0,15-25-69 0 0,50-77-80 0 0,15 15 162 0 0,32-23-248 0 0,-114 161-749 0 0,0-46 611 0 0,0 1 0 0 0,1-1 0 0 0,-1 1-1 0 0,1-1 1 0 0,1 1 0 0 0,-1-1 0 0 0,1 1-1 0 0,0 0 1 0 0,0-1 0 0 0,0 1 0 0 0,1 0 0 0 0,0-1-1 0 0,0 1 1 0 0,1-1 0 0 0,-1 0 0 0 0,1 1-1 0 0,0-1 1 0 0,0 0 0 0 0,1 0 0 0 0,0 0-1 0 0,0 0 1 0 0,0-1 0 0 0,0 1 0 0 0,1-1-1 0 0,0 0 1 0 0,0 1 0 0 0,0-2 0 0 0,0 1-5 0 0,6 0 72 0 0,0 0 0 0 0,0-1 0 0 0,0 0 0 0 0,0-1 0 0 0,1 0 0 0 0,-1-1 0 0 0,1 0 0 0 0,0 0 0 0 0,-1-1 0 0 0,1-1 0 0 0,-1 0 0 0 0,1 0 0 0 0,-1-1 0 0 0,1 0 0 0 0,-1-1 0 0 0,0 0 0 0 0,0-1 0 0 0,0 0 0 0 0,-1 0 0 0 0,1-1 0 0 0,-1 0 0 0 0,0-1 0 0 0,-1 0 0 0 0,1 0 0 0 0,-1-1 0 0 0,5-5-72 0 0,2-1 76 0 0,0 0 0 0 0,-1-1 0 0 0,0 0 0 0 0,-1-1 0 0 0,-1 0 0 0 0,-1-1 0 0 0,9-16-76 0 0,-10-2-1017 0 0,-10 33 185 0 0,0 1-567 0 0,0 0-770 0 0,1 0-2590 0 0,0 0 2073 0 0,-1 0-236 0 0,4 0-8924 0 0</inkml:trace>
  <inkml:trace contextRef="#ctx0" brushRef="#br0" timeOffset="-91100.272">328 12033 12307 0 0,'0'0'1929'0'0,"0"0"-743"0"0,0 0-587 0 0,0 0-18 0 0,0 0 285 0 0,0 0 306 0 0,0 0 148 0 0,0 0-94 0 0,0 0-229 0 0,0 0-216 0 0,34 1-151 0 0,106 3-78 0 0,-21-16 403 0 0,-98 10-841 0 0,0-1 0 0 0,0-1 0 0 0,0-1-1 0 0,0 0 1 0 0,-1-2 0 0 0,0 0 0 0 0,0-1 0 0 0,-1-1-1 0 0,0-1 1 0 0,-1-1 0 0 0,0-1 0 0 0,0 0-1 0 0,-1-1 1 0 0,-1-1 0 0 0,0 0 0 0 0,5-9-114 0 0,-17 18-10 0 0,-1 0 0 0 0,0 0-1 0 0,0-1 1 0 0,-1 1 0 0 0,1-1 0 0 0,-1 0 0 0 0,-1 0 0 0 0,1 1 0 0 0,-1-1 0 0 0,0 0 0 0 0,0-1-1 0 0,-1 1 1 0 0,1 0 0 0 0,-2 0 0 0 0,1 0 0 0 0,-1 0 0 0 0,1 0 0 0 0,-2 0 0 0 0,1 0 0 0 0,-1 0-1 0 0,1 0 1 0 0,-2 1 0 0 0,1-1 0 0 0,-1 0 0 0 0,0 1 0 0 0,0 0 0 0 0,0 0 0 0 0,-1 0 0 0 0,1 0-1 0 0,-1 0 1 0 0,-1 1 0 0 0,1 0 0 0 0,-1 0 0 0 0,1 0 0 0 0,-1 0 0 0 0,0 1 0 0 0,0-1 0 0 0,-1 1-1 0 0,1 1 1 0 0,-1-1 0 0 0,1 1 0 0 0,-1 0 0 0 0,-1 0 10 0 0,-5-3-62 0 0,-1 0 0 0 0,1 1 0 0 0,0 1 0 0 0,-1 0 0 0 0,0 1 0 0 0,1 0 0 0 0,-1 1 0 0 0,0 1 0 0 0,0 0 0 0 0,0 0 0 0 0,0 1 0 0 0,0 1 0 0 0,0 0 0 0 0,1 1-1 0 0,-1 0 1 0 0,1 1 0 0 0,0 0 0 0 0,0 1 0 0 0,0 1 0 0 0,1 0 0 0 0,0 0 0 0 0,0 1 0 0 0,0 1 0 0 0,1-1 0 0 0,0 2 0 0 0,0-1 0 0 0,1 2 0 0 0,0-1 0 0 0,1 1 0 0 0,0 0 0 0 0,0 3 62 0 0,-1 1 56 0 0,1 0 1 0 0,1 1-1 0 0,0 0 1 0 0,1 1 0 0 0,1-1-1 0 0,0 1 1 0 0,2 0-1 0 0,-1 1 1 0 0,2-1-1 0 0,0 0 1 0 0,1 12-57 0 0,1-19 64 0 0,0 1 0 0 0,0-1 1 0 0,1 1-1 0 0,1-1 0 0 0,0 0 1 0 0,0 1-1 0 0,0-1 0 0 0,1 0 1 0 0,1 0-1 0 0,0-1 0 0 0,0 1 1 0 0,0-1-1 0 0,1 0 0 0 0,0 0 1 0 0,1 0-1 0 0,0-1 0 0 0,0 0 1 0 0,1 0-1 0 0,0 0 0 0 0,6 5-64 0 0,-1-4-63 0 0,1 0 0 0 0,0 0 0 0 0,0-1 0 0 0,0-1 0 0 0,1 0 0 0 0,0-1 0 0 0,0 0-1 0 0,0-1 1 0 0,1-1 0 0 0,-1 0 0 0 0,1-1 0 0 0,0-1 0 0 0,0 0 0 0 0,-1-1 0 0 0,1-1 0 0 0,0 0-1 0 0,0-1 1 0 0,0 0 0 0 0,-1-1 0 0 0,0-1 0 0 0,1 0 0 0 0,-1-1 0 0 0,-1-1 0 0 0,1 0 0 0 0,5-4 63 0 0,63-29-3543 0 0,-27 15-2123 0 0,-30 13 641 0 0,-3 0-5636 0 0</inkml:trace>
  <inkml:trace contextRef="#ctx0" brushRef="#br0" timeOffset="-90944.262">1751 11779 17580 0 0,'0'0'1152'0'0,"0"0"-202"0"0,0 0 58 0 0,0 0 147 0 0,0 0 38 0 0,-31 32-122 0 0,-101 102-231 0 0,44-31 166 0 0,68-76-1125 0 0,1 0 0 0 0,2 2 0 0 0,1 0 0 0 0,1 0 0 0 0,2 2 0 0 0,1 0 0 0 0,1 0 0 0 0,2 1 0 0 0,1 1 119 0 0,5-2-1069 0 0,-2 13-2507 0 0,-7-21-8088 0 0,11-23 3089 0 0</inkml:trace>
  <inkml:trace contextRef="#ctx0" brushRef="#br0" timeOffset="-90732.672">1311 11864 17500 0 0,'0'0'1543'0'0,"0"0"-555"0"0,0 0-271 0 0,0 0 8 0 0,0 0 47 0 0,0 0-36 0 0,0 0-92 0 0,0 0-117 0 0,0 0-114 0 0,0 0-65 0 0,0 0-73 0 0,32 24-90 0 0,100 75-65 0 0,-38-6-238 0 0,-81-78-346 0 0,73 73-1695 0 0,-19-43-6979 0 0,-56-42 3538 0 0,-2-2-2414 0 0</inkml:trace>
  <inkml:trace contextRef="#ctx0" brushRef="#br0" timeOffset="-90279.554">1982 11926 8762 0 0,'0'0'1840'0'0,"0"0"-681"0"0,0 0-299 0 0,0 0 91 0 0,0 0 112 0 0,0 0-81 0 0,0 0-214 0 0,0 0-168 0 0,0 32-112 0 0,1 99-73 0 0,-10 12 408 0 0,-9 110-277 0 0,17-221-605 0 0,0-5 3094 0 0,1-49-851 0 0,2-32-1801 0 0,3 0 1 0 0,1 0-1 0 0,4 0 0 0 0,1 1 0 0 0,3 1 0 0 0,16-39-383 0 0,-20 59 2 0 0,1 2 0 0 0,2-1 0 0 0,1 2 0 0 0,1 0 0 0 0,1 0 0 0 0,2 2 0 0 0,1 0 0 0 0,1 1 0 0 0,1 1-1 0 0,1 1 1 0 0,1 1 0 0 0,1 1 0 0 0,2 1 0 0 0,21-14-2 0 0,-41 31 3 0 0,0 0 1 0 0,0 0-1 0 0,1 1 0 0 0,-1 0 0 0 0,1 0 1 0 0,0 1-1 0 0,0 0 0 0 0,0 0 0 0 0,0 0 1 0 0,0 1-1 0 0,0 0 0 0 0,0 1 0 0 0,0 0 1 0 0,1 0-1 0 0,-1 0 0 0 0,5 1-3 0 0,-9 3 14 0 0,0 0-1 0 0,0 0 1 0 0,-1 0-1 0 0,1 0 1 0 0,-1 1 0 0 0,0-1-1 0 0,-1 1 1 0 0,1-1-1 0 0,-1 1 1 0 0,1 0-1 0 0,-2-1 1 0 0,1 1 0 0 0,0 0-1 0 0,-1 0 1 0 0,0 0-1 0 0,0 0 1 0 0,0-1 0 0 0,-1 1-1 0 0,0 0 1 0 0,1 0-1 0 0,-2 0 1 0 0,1-1-1 0 0,-1 1 1 0 0,1-1 0 0 0,-1 1-1 0 0,0-1 1 0 0,-3 4-14 0 0,-14 28 23 0 0,-2-1 0 0 0,-1 0 0 0 0,-1-2 0 0 0,-2-1 0 0 0,-2-1 0 0 0,-1-1 0 0 0,-25 21-23 0 0,-61 43-1236 0 0,75-70-2665 0 0,37-24 1897 0 0,2 0-2367 0 0,0-3-132 0 0,0-1-6461 0 0</inkml:trace>
  <inkml:trace contextRef="#ctx0" brushRef="#br0" timeOffset="-89822.676">2302 12096 9266 0 0,'0'0'1970'0'0,"0"0"-49"0"0,0 0 21 0 0,0 0-52 0 0,0 0-174 0 0,0 0-242 0 0,34 0-240 0 0,108-2-206 0 0,-49-19 519 0 0,-73 14-1307 0 0,0-1 1 0 0,-1 0-1 0 0,0-2 1 0 0,-1 0-1 0 0,0-2 1 0 0,0 0-1 0 0,-2-1 1 0 0,1 0 0 0 0,-1-1-1 0 0,-1-1 1 0 0,-1-1-1 0 0,0 0 1 0 0,-1 0-1 0 0,9-17-240 0 0,-16 23 22 0 0,0 0 0 0 0,0-1 0 0 0,-1 0-1 0 0,0-1 1 0 0,-1 1 0 0 0,-1-1 0 0 0,0 0 0 0 0,0 1 0 0 0,-1-1-1 0 0,0-1 1 0 0,-1 1 0 0 0,-1 0 0 0 0,0 0 0 0 0,-1-6-22 0 0,-1 15-39 0 0,1 0 1 0 0,-1 0 0 0 0,0 0 0 0 0,0 0 0 0 0,0 0 0 0 0,0 1-1 0 0,0-1 1 0 0,-1 1 0 0 0,0-1 0 0 0,1 1 0 0 0,-1 0-1 0 0,0 0 1 0 0,0 0 0 0 0,0 1 0 0 0,0-1 0 0 0,0 0 0 0 0,0 1-1 0 0,0 0 1 0 0,-1 0 0 0 0,1 0 0 0 0,-1 0 0 0 0,1 1 0 0 0,0-1-1 0 0,-1 1 1 0 0,1 0 0 0 0,-1 0 0 0 0,1 0 0 0 0,-1 0 0 0 0,1 1-1 0 0,-1-1 1 0 0,1 1 0 0 0,0 0 0 0 0,-1 0 0 0 0,1 0-1 0 0,0 1 1 0 0,0-1 0 0 0,0 1 0 0 0,0 0 0 0 0,0-1 0 0 0,-2 3 38 0 0,-55 49-581 0 0,58-51 573 0 0,1-1 1 0 0,0 1-1 0 0,0-1 0 0 0,0 1 0 0 0,0-1 1 0 0,0 1-1 0 0,0 0 0 0 0,0 0 0 0 0,0-1 1 0 0,0 1-1 0 0,1 0 0 0 0,-1 0 0 0 0,1 0 1 0 0,0 0-1 0 0,-1 0 0 0 0,1 0 0 0 0,0 0 1 0 0,0 0-1 0 0,0 0 0 0 0,1 0 0 0 0,-1 0 1 0 0,0 0-1 0 0,1 0 0 0 0,-1-1 0 0 0,1 1 1 0 0,0 0-1 0 0,-1 0 0 0 0,1 0 0 0 0,0-1 1 0 0,0 1-1 0 0,0 0 0 0 0,0-1 0 0 0,1 1 1 0 0,-1-1-1 0 0,0 1 0 0 0,1-1 0 0 0,-1 1 1 0 0,2 0 7 0 0,3 1 17 0 0,1 0 0 0 0,-1-1 0 0 0,1 0 0 0 0,0 0 0 0 0,0 0 0 0 0,0 0 0 0 0,0-1 0 0 0,0-1 0 0 0,0 1 0 0 0,0-1 0 0 0,0 0 0 0 0,0-1 0 0 0,1 0 0 0 0,-1 0-17 0 0,19 0 48 0 0,114 2 746 0 0,-137 1-772 0 0,0 1 0 0 0,0 0 0 0 0,0 0 1 0 0,0 0-1 0 0,-1 0 0 0 0,1 0 0 0 0,-1 0 0 0 0,0 1 1 0 0,0-1-1 0 0,0 1 0 0 0,-1 0 0 0 0,1-1 0 0 0,-1 1 0 0 0,0 0 1 0 0,0 0-1 0 0,0 0 0 0 0,0 0 0 0 0,-1 0 0 0 0,1 0 0 0 0,-1 0 1 0 0,0 0-1 0 0,-1 0 0 0 0,1 0 0 0 0,-1 0 0 0 0,1 0 0 0 0,-1 0 1 0 0,0 0-1 0 0,-1 0 0 0 0,1 0 0 0 0,-1-1 0 0 0,1 1 0 0 0,-2 1-22 0 0,-32 124-2076 0 0,52-122-4458 0 0,-12-7 2626 0 0,-3 0-6133 0 0</inkml:trace>
  <inkml:trace contextRef="#ctx0" brushRef="#br0" timeOffset="-89435.16">3211 12044 9570 0 0,'0'0'1719'0'0,"0"0"-61"0"0,0 0 115 0 0,0 0-65 0 0,0 0-176 0 0,0 0-173 0 0,0 0-160 0 0,0 0-108 0 0,0 0-111 0 0,32-5-103 0 0,102-17-114 0 0,-49-10 399 0 0,-73 26-966 0 0,2 0-43 0 0,-1-1 1 0 0,1 0 0 0 0,-1 0 0 0 0,-1-1 0 0 0,1-1-1 0 0,-1 0 1 0 0,-1-1 0 0 0,0 0 0 0 0,0-1-1 0 0,-1 0 1 0 0,-1-1 0 0 0,1 1 0 0 0,4-12-154 0 0,-13 22 2 0 0,0-1 0 0 0,0 0 0 0 0,0 1 0 0 0,0-1 0 0 0,-1 0 0 0 0,1 0 0 0 0,-1 0 0 0 0,1 0 0 0 0,-1 0 0 0 0,0 0 0 0 0,0 0-1 0 0,0 1 1 0 0,0-1 0 0 0,0 0 0 0 0,0 0 0 0 0,-1 0 0 0 0,1 0 0 0 0,0 0 0 0 0,-1 0 0 0 0,0 0 0 0 0,1 1 0 0 0,-1-1 0 0 0,0 0 0 0 0,0 0 0 0 0,0 1 0 0 0,0-1 0 0 0,0 1 0 0 0,0-1 0 0 0,-1 1 0 0 0,1-1 0 0 0,0 1 0 0 0,-1 0 0 0 0,1-1 0 0 0,-1 1 0 0 0,0 0 0 0 0,1 0 0 0 0,-1 0 0 0 0,0 0 0 0 0,0 1 0 0 0,1-1 0 0 0,-1 0-1 0 0,0 1 1 0 0,0-1 0 0 0,0 1 0 0 0,0 0 0 0 0,0 0 0 0 0,0-1 0 0 0,0 1-2 0 0,-99 3-500 0 0,84 3 440 0 0,1 0 0 0 0,0 1 0 0 0,0 1 0 0 0,0 1 0 0 0,1 0 0 0 0,0 1 0 0 0,1 1 0 0 0,0 0 0 0 0,1 1 0 0 0,0 0 0 0 0,1 1 0 0 0,1 1 0 0 0,0 0 0 0 0,0 0 0 0 0,2 1 0 0 0,-5 8 60 0 0,11-19-25 0 0,0 0 0 0 0,1-1-1 0 0,-1 1 1 0 0,1 0-1 0 0,0 1 1 0 0,0-1 0 0 0,1 0-1 0 0,-1 0 1 0 0,1 1 0 0 0,0-1-1 0 0,0 1 1 0 0,0-1-1 0 0,1 1 1 0 0,-1 0 0 0 0,1-1-1 0 0,0 1 1 0 0,1-1 0 0 0,-1 1-1 0 0,1-1 1 0 0,0 1-1 0 0,0-1 1 0 0,0 1 0 0 0,0-1-1 0 0,1 1 1 0 0,0-1 0 0 0,0 0-1 0 0,0 0 1 0 0,1 0-1 0 0,-1 0 1 0 0,1-1 0 0 0,0 1-1 0 0,0-1 1 0 0,0 1 0 0 0,0-1-1 0 0,1 0 1 0 0,-1 0-1 0 0,1 0 1 0 0,0-1 25 0 0,5 2-249 0 0,0-1-1 0 0,1 0 1 0 0,-1-1 0 0 0,1 0-1 0 0,-1 0 1 0 0,1-1 0 0 0,0 0-1 0 0,-1-1 1 0 0,1 0-1 0 0,0-1 1 0 0,0 0 0 0 0,-1 0-1 0 0,1-1 1 0 0,-1 0 0 0 0,1-1-1 0 0,-1 0 250 0 0,150-68-8420 0 0,-116 49 4661 0 0,27-14-3897 0 0,-48 25 6225 0 0</inkml:trace>
  <inkml:trace contextRef="#ctx0" brushRef="#br0" timeOffset="-89093.073">4087 11746 4057 0 0,'0'0'4365'0'0,"0"0"-727"0"0,0 0-663 0 0,0 0-577 0 0,0 0-532 0 0,0 0-433 0 0,0 0-306 0 0,0 0-240 0 0,0 0-167 0 0,0 0-120 0 0,0 0-106 0 0,0 0-83 0 0,0 0-67 0 0,-14 0-60 0 0,-45 4-48 0 0,56-4-215 0 0,0 1-1 0 0,0-1 1 0 0,1 1 0 0 0,-1-1 0 0 0,1 1 0 0 0,-1 0-1 0 0,1 0 1 0 0,-1 0 0 0 0,1 1 0 0 0,-1-1 0 0 0,1 0-1 0 0,0 1 1 0 0,0 0 0 0 0,0-1 0 0 0,0 1 0 0 0,0 0-1 0 0,0 0 1 0 0,0 0 0 0 0,1 0 0 0 0,-1 1 0 0 0,0 1-21 0 0,-5 4 52 0 0,3-3-46 0 0,-1 1 0 0 0,1 0 0 0 0,0 0 0 0 0,0 0 1 0 0,0 0-1 0 0,1 1 0 0 0,0-1 0 0 0,0 1 0 0 0,1 0 0 0 0,0 0 0 0 0,0 0 0 0 0,0 0 0 0 0,1 0 0 0 0,0 0 0 0 0,1 3-6 0 0,1-7 0 0 0,1 1-1 0 0,0-1 1 0 0,0 0 0 0 0,0 0 0 0 0,0 0-1 0 0,1 0 1 0 0,-1 0 0 0 0,1 0 0 0 0,-1 0-1 0 0,1-1 1 0 0,0 0 0 0 0,0 1 0 0 0,1-1-1 0 0,-1 0 1 0 0,0 0 0 0 0,1-1 0 0 0,-1 1-1 0 0,1-1 1 0 0,-1 0 0 0 0,3 1 0 0 0,9 5 62 0 0,-7-2-38 0 0,-6-5-8 0 0,-1 0 1 0 0,1 1-1 0 0,-1-1 1 0 0,0 1-1 0 0,1 0 0 0 0,-1-1 1 0 0,0 1-1 0 0,0 0 1 0 0,0 0-1 0 0,0 0 1 0 0,1 0-1 0 0,-1 0 0 0 0,0 0 1 0 0,0 0-1 0 0,-1 0 1 0 0,1 0-1 0 0,0 0 1 0 0,0 1-1 0 0,-1-1 1 0 0,1 0-1 0 0,0 0 0 0 0,-1 1 1 0 0,1-1-1 0 0,-1 1 1 0 0,0-1-1 0 0,1 0 1 0 0,-1 1-1 0 0,0-1 1 0 0,0 1-1 0 0,0-1 0 0 0,0 1 1 0 0,0-1-1 0 0,0 0 1 0 0,-1 1-1 0 0,1 0-16 0 0,-3 4 26 0 0,0 0 0 0 0,0-1 0 0 0,0 0-1 0 0,-1 0 1 0 0,1 0 0 0 0,-1 0 0 0 0,-1-1 0 0 0,1 1-1 0 0,-1-1 1 0 0,1 0 0 0 0,-1 0 0 0 0,-1-1 0 0 0,1 1 0 0 0,-4 1-26 0 0,-121 60-1237 0 0,118-67-2509 0 0,26-17-8575 0 0,-6 12 2192 0 0</inkml:trace>
  <inkml:trace contextRef="#ctx0" brushRef="#br0" timeOffset="-88637.611">4502 11731 16516 0 0,'0'0'1568'0'0,"0"0"-572"0"0,0 0-98 0 0,0 0 131 0 0,0 0 55 0 0,0 0-90 0 0,0 0-181 0 0,0 0-190 0 0,0 0-125 0 0,0 0-69 0 0,0 0-35 0 0,0 0-33 0 0,0 0-56 0 0,-17 3-54 0 0,-52 9-51 0 0,62-10-148 0 0,-5-2-14 0 0,-1 2 0 0 0,1 0 1 0 0,0 0-1 0 0,0 1 0 0 0,0 0 0 0 0,1 1 1 0 0,-1 1-1 0 0,1 0 0 0 0,0 0 0 0 0,0 1 1 0 0,0 0-1 0 0,-9 8-38 0 0,17-10 2 0 0,0 0 0 0 0,-1-1 1 0 0,2 1-1 0 0,-1 1 0 0 0,0-1 1 0 0,1 0-1 0 0,0 0 0 0 0,0 1 0 0 0,0 0 1 0 0,0-1-1 0 0,1 1 0 0 0,0 0 1 0 0,0 0-1 0 0,0-1 0 0 0,1 1 0 0 0,-1 0 1 0 0,1 0-1 0 0,0 0 0 0 0,1 0 1 0 0,-1 0-1 0 0,1 2-2 0 0,104 97 1083 0 0,-105-103-1063 0 0,1 1 0 0 0,0-1 1 0 0,0 1-1 0 0,0 0 0 0 0,-1-1 1 0 0,1 1-1 0 0,-1 0 0 0 0,0-1 1 0 0,1 1-1 0 0,-1 0 0 0 0,0-1 1 0 0,0 1-1 0 0,0 0 0 0 0,0 0 1 0 0,0-1-1 0 0,0 1 0 0 0,-1 0 1 0 0,1 0-1 0 0,0-1 0 0 0,-1 1 1 0 0,0 0-1 0 0,1-1 0 0 0,-1 1 1 0 0,0-1-1 0 0,0 1 0 0 0,0-1 1 0 0,0 1-1 0 0,0-1 0 0 0,0 0 1 0 0,0 1-1 0 0,0-1 0 0 0,0 0 1 0 0,-1 0-1 0 0,1 0 0 0 0,-1 0 1 0 0,1 0-21 0 0,-56 35 199 0 0,39-27-314 0 0,-65 19-2448 0 0,83-28 1328 0 0,0 0-556 0 0,0-4-6390 0 0,0 0-3409 0 0</inkml:trace>
  <inkml:trace contextRef="#ctx0" brushRef="#br0" timeOffset="-88396.31">4561 11911 19996 0 0,'0'0'1217'0'0,"0"0"-649"0"0,0 0 216 0 0,0 0 224 0 0,0 0 32 0 0,0 0-272 0 0,0 0-303 0 0,0 0-257 0 0,0 0-152 0 0,0 0-32 0 0,0 0-144 0 0,0 0-193 0 0,0 0-327 0 0,-54 196-504 0 0,54-189-696 0 0,0-3-1057 0 0,0-1-2632 0 0,0-3-7082 0 0</inkml:trace>
  <inkml:trace contextRef="#ctx0" brushRef="#br0" timeOffset="-88164.652">4640 11705 19788 0 0,'0'0'1897'0'0,"0"0"-313"0"0,0 0-192 0 0,0 0-223 0 0,0 0-217 0 0,0 0-312 0 0,0 0-272 0 0,0 0-216 0 0,0 0-136 0 0,0 0-200 0 0,0 0-176 0 0,0 0-152 0 0,0 0-288 0 0,0 0-337 0 0,-17-95-543 0 0,23 109-1137 0 0,1-3-3504 0 0,-3-3-6634 0 0</inkml:trace>
  <inkml:trace contextRef="#ctx0" brushRef="#br0" timeOffset="-87925.731">4912 11856 19060 0 0,'0'0'1148'0'0,"0"0"-261"0"0,0 0-31 0 0,0 0-31 0 0,0 0-128 0 0,0 0-205 0 0,0 0-221 0 0,0 0-156 0 0,0 0-85 0 0,0 0-15 0 0,-16 32-7 0 0,-47 95-4 0 0,51-88 10 0 0,21-32 13 0 0,-4-5-8 0 0,3 1 87 0 0,1 0 0 0 0,-1-1 0 0 0,1 0 0 0 0,-1-1 0 0 0,1 0 0 0 0,0 0 0 0 0,-1-1 0 0 0,1 0 0 0 0,0 0 0 0 0,-1-1 0 0 0,1 0 0 0 0,0 0 0 0 0,-1-1 0 0 0,0-1 0 0 0,1 1 0 0 0,-1-1 0 0 0,0-1-1 0 0,0 1 1 0 0,0-1 0 0 0,-1-1 0 0 0,1 1 0 0 0,-1-1 0 0 0,0-1 0 0 0,-1 1 0 0 0,1-1 0 0 0,-1 0 0 0 0,0-1 0 0 0,-1 1 0 0 0,1-1 0 0 0,0-3-106 0 0,-2 6-15 0 0,-1 0-1 0 0,-1 1 1 0 0,1-1 0 0 0,-1 0-1 0 0,1 0 1 0 0,-1 0-1 0 0,0-1 1 0 0,-1 1 0 0 0,1 0-1 0 0,-1-1 1 0 0,1 1-1 0 0,-1-1 1 0 0,-1 1 0 0 0,1-1-1 0 0,-1 0 1 0 0,0 1-1 0 0,0-1 1 0 0,0 0 0 0 0,0 1-1 0 0,-1-1 1 0 0,0 1-1 0 0,0-1 1 0 0,0 1 0 0 0,-1-1-1 0 0,1 1 1 0 0,-1-1-1 0 0,0 1 1 0 0,0 0 0 0 0,-1 0-1 0 0,1 0 1 0 0,-1 0-1 0 0,0 1 1 0 0,0-1 0 0 0,0 1-1 0 0,0 0 1 0 0,-1-1-1 0 0,1 2 1 0 0,-1-1-1 0 0,0 0 1 0 0,0 1 0 0 0,0-1-1 0 0,0 1 1 0 0,0 0-1 0 0,-1 1 1 0 0,1-1 0 0 0,-1 1-1 0 0,1-1 1 0 0,-1 2-1 0 0,-3-2 16 0 0,-39 1-3595 0 0,17 5-4571 0 0,18 0-3484 0 0</inkml:trace>
  <inkml:trace contextRef="#ctx0" brushRef="#br0" timeOffset="-87646.541">5279 11996 18188 0 0,'0'0'2164'0'0,"0"0"-851"0"0,0 0-234 0 0,0 0-45 0 0,0 0-99 0 0,0 0-132 0 0,0 0-184 0 0,0 0-175 0 0,0 0-115 0 0,0 0-57 0 0,0 0-30 0 0,0 0-73 0 0,0 0-47 0 0,29-23-42 0 0,91-72-52 0 0,-63 51 41 0 0,-56 43-82 0 0,-1 0-1 0 0,1 0 1 0 0,-1 0-1 0 0,1 0 1 0 0,0 0-1 0 0,-1 1 1 0 0,1-1-1 0 0,0 0 1 0 0,0 0 0 0 0,0 0-1 0 0,0 1 1 0 0,-1-1-1 0 0,1 0 1 0 0,0 1-1 0 0,0-1 1 0 0,0 1 0 0 0,0-1-1 0 0,0 1 1 0 0,1 0-1 0 0,-1-1 1 0 0,0 1-1 0 0,0 0 1 0 0,0 0-1 0 0,0 0 1 0 0,0-1 0 0 0,0 1-1 0 0,0 0 1 0 0,1 1-1 0 0,-1-1 1 0 0,0 0-1 0 0,0 0 1 0 0,0 0 0 0 0,0 1-1 0 0,0-1 1 0 0,0 0-1 0 0,0 1 1 0 0,0-1-1 0 0,0 1 1 0 0,0 0-1 0 0,0-1 1 0 0,0 1 0 0 0,0 0-1 0 0,0-1 1 0 0,-1 1-1 0 0,1 0 1 0 0,0 0-1 0 0,0 0 1 0 0,-1 0 0 0 0,1 0-1 0 0,-1-1 1 0 0,1 1-1 0 0,0 0 1 0 0,-1 1-1 0 0,0-1 1 0 0,1 0-1 0 0,-1 0 1 0 0,0 0 0 0 0,1 0-1 0 0,-1 0 1 0 0,0 0-1 0 0,0 0 1 0 0,0 0-1 0 0,0 1 1 0 0,0-1 0 0 0,0 0-1 0 0,-1 0 14 0 0,1 18-64 0 0,-1-16 67 0 0,0 1 0 0 0,0 0-1 0 0,0-1 1 0 0,1 1-1 0 0,-1 0 1 0 0,1 0-1 0 0,0-1 1 0 0,0 1-1 0 0,0 0 1 0 0,1 0-1 0 0,-1-1 1 0 0,1 1-1 0 0,0 0 1 0 0,0-1-1 0 0,0 1 1 0 0,0-1-1 0 0,1 1 1 0 0,0-1-1 0 0,-1 0 1 0 0,1 1-1 0 0,1-1 1 0 0,-1 0-1 0 0,0 0 1 0 0,1 0-1 0 0,-1-1 1 0 0,1 1-1 0 0,0-1 1 0 0,0 1-1 0 0,0-1 1 0 0,0 0-1 0 0,0 0 1 0 0,0 0-1 0 0,1-1 1 0 0,-1 1-1 0 0,1-1 1 0 0,-1 1-1 0 0,2-1-2 0 0,7 0 126 0 0,1-1-1 0 0,0-1 0 0 0,-1 0 0 0 0,1 0 0 0 0,0-1 1 0 0,-1-1-1 0 0,0 0 0 0 0,1-1 0 0 0,-1 0 0 0 0,-1-1 1 0 0,1 0-1 0 0,-1-1 0 0 0,0 0 0 0 0,0-1 0 0 0,0 0 1 0 0,-1-1-1 0 0,4-3-125 0 0,-10 7-303 0 0,0 2-1403 0 0,-2-3-6698 0 0,0 5-3911 0 0</inkml:trace>
  <inkml:trace contextRef="#ctx0" brushRef="#br0" timeOffset="-86624.619">6552 11683 7050 0 0,'0'0'1342'0'0,"0"0"-129"0"0,0 0 160 0 0,0 0 322 0 0,0 0 166 0 0,0 0-118 0 0,0 0-322 0 0,0 0-284 0 0,0 0-172 0 0,33 0-122 0 0,102-3-100 0 0,-87 4-87 0 0,1-3 0 0 0,-1-2-1 0 0,0-1 1 0 0,0-3 0 0 0,-1-2 0 0 0,0-2 0 0 0,0-2-1 0 0,27-13-655 0 0,-68 25 49 0 0,-1-1-1 0 0,1 1 1 0 0,0-1-1 0 0,-1 0 1 0 0,1 0-1 0 0,-1 0 1 0 0,0-1-1 0 0,0 0 1 0 0,0 0-1 0 0,-1 0 1 0 0,1 0-1 0 0,-1-1 1 0 0,0 0-1 0 0,0 0-48 0 0,-3 3 119 0 0,-1 2 10 0 0,0 0-7 0 0,0 0-54 0 0,0 0-28 0 0,0 0-52 0 0,-12 27-240 0 0,-20 70 224 0 0,4 2 0 0 0,4 0 1 0 0,-6 74 27 0 0,27-152-4 0 0,-8 48-3 0 0,7-32-30 0 0,-2 0 0 0 0,-1 0 0 0 0,-1 0 0 0 0,-3-1 1 0 0,-1 0-1 0 0,-1-1 0 0 0,-2-1 0 0 0,-10 15 37 0 0,13-33-80 0 0,-1-1-1 0 0,0 0 0 0 0,-2-1 0 0 0,1-1 1 0 0,-2-1-1 0 0,0 0 0 0 0,0 0 1 0 0,-1-2-1 0 0,0 0 0 0 0,-1-1 0 0 0,0-1 1 0 0,-1 0-1 0 0,1-2 0 0 0,-1 0 0 0 0,-1-1 1 0 0,1-1-1 0 0,-1-1 0 0 0,0 0 0 0 0,1-2 1 0 0,-1 0-1 0 0,0-1 0 0 0,-7-2 81 0 0,21 2 23 0 0,0-1 0 0 0,1 0 0 0 0,-1-1 0 0 0,1 1 1 0 0,-1-1-1 0 0,1 0 0 0 0,0 0 0 0 0,0-1 0 0 0,0 0 0 0 0,0 0 0 0 0,0 0 0 0 0,0 0 0 0 0,1-1 0 0 0,-1 1 0 0 0,1-1 1 0 0,0-1-1 0 0,1 1 0 0 0,-1 0 0 0 0,1-1 0 0 0,-1 0 0 0 0,1 0 0 0 0,1 0 0 0 0,-1 0 0 0 0,1 0 0 0 0,0 0 0 0 0,0-1 0 0 0,0 1 1 0 0,1-1-1 0 0,0 1 0 0 0,0-1 0 0 0,0 0 0 0 0,1 1 0 0 0,0-1 0 0 0,0 0 0 0 0,0 1 0 0 0,1-1 0 0 0,0 0 0 0 0,0 1 1 0 0,0-1-1 0 0,1 1 0 0 0,0-1 0 0 0,0 1 0 0 0,0 0 0 0 0,0 0 0 0 0,1 0 0 0 0,0 0 0 0 0,0 0 0 0 0,4-4-23 0 0,12-15 98 0 0,2 0 0 0 0,0 1 0 0 0,2 2 0 0 0,0 0 0 0 0,1 1 0 0 0,1 2 0 0 0,1 0 0 0 0,1 2 1 0 0,0 1-1 0 0,19-8-98 0 0,344-135-311 0 0,-350 140-861 0 0,-14 6-2500 0 0,-20 9 1276 0 0,2-1-1293 0 0,-3 0-3406 0 0,-3 0-2019 0 0</inkml:trace>
  <inkml:trace contextRef="#ctx0" brushRef="#br0" timeOffset="-86375.477">7528 12015 11426 0 0,'0'0'2265'0'0,"0"0"-461"0"0,0 0-181 0 0,0 0-128 0 0,0 0-176 0 0,0 0-200 0 0,0 0-233 0 0,0 0-208 0 0,0 0-131 0 0,0 0-76 0 0,0 0-67 0 0,0 0-52 0 0,0 0-53 0 0,-31 27-67 0 0,-94 86-44 0 0,92-67 32 0 0,35-40-149 0 0,-2-3-39 0 0,1 0 1 0 0,0 0 0 0 0,0-1 0 0 0,0 1-1 0 0,0 0 1 0 0,0-1 0 0 0,1 1-1 0 0,-1-1 1 0 0,1 1 0 0 0,0-1 0 0 0,0 0-1 0 0,0 0 1 0 0,0 0 0 0 0,0 0-1 0 0,0 0 1 0 0,0 0 0 0 0,1 0-1 0 0,-1-1 1 0 0,1 1 0 0 0,-1-1 0 0 0,1 0-1 0 0,-1 0 1 0 0,1 0 0 0 0,0 0-1 0 0,0 0 1 0 0,0-1 0 0 0,-1 1 0 0 0,1-1-1 0 0,1 1-32 0 0,87-5 1167 0 0,-81 0-1061 0 0,0 0 1 0 0,-1-1 0 0 0,0-1-1 0 0,0 1 1 0 0,0-1-1 0 0,0-1 1 0 0,-1 0-1 0 0,0 0 1 0 0,-1 0-1 0 0,1-1 1 0 0,-1-1-107 0 0,-4 6 17 0 0,0-1 1 0 0,-1 0-1 0 0,1 0 0 0 0,-1 0 1 0 0,0 0-1 0 0,0 0 0 0 0,0 0 1 0 0,-1 0-1 0 0,1 0 0 0 0,-1-1 1 0 0,0 1-1 0 0,0-1 0 0 0,-1 1 1 0 0,1-1-1 0 0,-1 1 0 0 0,0-1 1 0 0,-1 1-1 0 0,1-1 0 0 0,-1 1 1 0 0,1-1-1 0 0,-1 1 1 0 0,-1-1-1 0 0,1 1 0 0 0,0 0 1 0 0,-1 0-1 0 0,0 0 0 0 0,0-1-17 0 0,-55-59-1129 0 0,10 40-2972 0 0,33 22-1110 0 0,9 4-2476 0 0,1 1-3339 0 0</inkml:trace>
  <inkml:trace contextRef="#ctx0" brushRef="#br0" timeOffset="-86147.13">7924 12346 17764 0 0,'0'0'1568'0'0,"0"0"-208"0"0,0 0-7 0 0,0 0-66 0 0,0 0-110 0 0,0 0-158 0 0,0 0-241 0 0,0 0-205 0 0,0 0-109 0 0,0 0-81 0 0,0 0-55 0 0,0 0-47 0 0,0 0-42 0 0,9-26-48 0 0,30-80-47 0 0,-24 61 16 0 0,-14 40-157 0 0,0 1 1 0 0,0-1 0 0 0,1 0-1 0 0,-1 0 1 0 0,1 0 0 0 0,0 1-1 0 0,1-1 1 0 0,-1 1-1 0 0,1 0 1 0 0,0-1 0 0 0,0 1-1 0 0,0 0 1 0 0,1 1 0 0 0,-1-1-1 0 0,1 1 1 0 0,0-1 0 0 0,0 1-1 0 0,3-2-3 0 0,113-48-1278 0 0,-77 46-1947 0 0,1 5-3924 0 0,-34 2-3291 0 0</inkml:trace>
  <inkml:trace contextRef="#ctx0" brushRef="#br0" timeOffset="-83747.556">9316 11635 3145 0 0,'0'0'2355'0'0,"0"0"-447"0"0,0 0 19 0 0,0 0 223 0 0,0 0 103 0 0,0 0-110 0 0,0 0-330 0 0,0 0-420 0 0,0 0-321 0 0,0 0-191 0 0,0 0-123 0 0,0 0-89 0 0,0 0-66 0 0,2-3-73 0 0,12-9 1269 0 0,-14 13-1482 0 0,0-1-63 0 0,0 0-65 0 0,0 8 127 0 0,-13 92 423 0 0,-17 219-148 0 0,-6-58-423 0 0,21-199-1439 0 0,1-71-16708 0 0,12 8 9256 0 0</inkml:trace>
  <inkml:trace contextRef="#ctx0" brushRef="#br0" timeOffset="-83174.565">8975 12015 13531 0 0,'0'0'1338'0'0,"0"0"-308"0"0,0 0-9 0 0,0 0 162 0 0,0 0 65 0 0,0 0-67 0 0,0 0-138 0 0,0 0-168 0 0,34-11-156 0 0,104-37-130 0 0,-18-14 429 0 0,61-57-1603 0 0,-148 86-805 0 0,11-21-6533 0 0,-3 3 245 0 0,-10 21 5755 0 0,-30 29 2103 0 0,-1 0 0 0 0,1 1 1 0 0,-1-1-1 0 0,1 1 0 0 0,0-1 0 0 0,-1 1 0 0 0,1-1 0 0 0,0 1 0 0 0,-1 0 1 0 0,1-1-1 0 0,0 1 0 0 0,0 0 0 0 0,-1 0 0 0 0,1 0 0 0 0,0-1 0 0 0,0 1 1 0 0,0 0-1 0 0,-1 0 0 0 0,1 0 0 0 0,0 0 0 0 0,0 0 0 0 0,0 0 0 0 0,-1 0 1 0 0,1 1-1 0 0,0-1 0 0 0,0 0 0 0 0,0 0 0 0 0,-1 1 0 0 0,1-1 0 0 0,0 0 1 0 0,-1 1-1 0 0,1-1 0 0 0,0 1 0 0 0,-1-1 0 0 0,1 1 0 0 0,0-1 0 0 0,-1 1 1 0 0,1-1-1 0 0,-1 1 0 0 0,1 0 0 0 0,-1-1 0 0 0,1 1 0 0 0,-1 0 0 0 0,0-1 1 0 0,1 1-1 0 0,-1 0 0 0 0,0 0 0 0 0,1-1 0 0 0,-1 1 0 0 0,0 0 0 0 0,0 1-180 0 0,11 43 4888 0 0,-10-45-4865 0 0,-1 154 3900 0 0,-30 169-1394 0 0,31-257-2172 0 0,18-65-34 0 0,58-39 448 0 0,189-148-419 0 0,-232 171-381 0 0,-36 34 43 0 0,-24 42 115 0 0,-3 24-216 0 0,29-83 29 0 0,0 0 1 0 0,0 0-1 0 0,0 0 1 0 0,0 0-1 0 0,1 0 1 0 0,-1 0-1 0 0,1 0 1 0 0,0 0 0 0 0,-1 0-1 0 0,1 0 1 0 0,0 0-1 0 0,0-1 1 0 0,0 1-1 0 0,0 0 1 0 0,0-1-1 0 0,1 1 1 0 0,-1-1 0 0 0,0 1-1 0 0,1-1 1 0 0,-1 1-1 0 0,1-1 1 0 0,-1 0-1 0 0,1 0 1 0 0,0 0-1 0 0,0 0 1 0 0,-1 0-1 0 0,1 0 1 0 0,0 0 0 0 0,0-1-1 0 0,0 1 1 0 0,0-1-1 0 0,0 1 1 0 0,0-1-1 0 0,0 0 1 0 0,0 0-1 0 0,0 0 1 0 0,0 0 0 0 0,0 0-1 0 0,1 0 58 0 0,52-2-4730 0 0,-37-2-422 0 0,-1 0-4514 0 0,-11 3 3798 0 0</inkml:trace>
  <inkml:trace contextRef="#ctx0" brushRef="#br0" timeOffset="-82861.247">10227 12129 4937 0 0,'0'0'1866'0'0,"0"0"-149"0"0,0 0 143 0 0,0 0 159 0 0,0 0-44 0 0,0 0-170 0 0,0 0-222 0 0,0 0-196 0 0,0 0-145 0 0,0 0-132 0 0,0 0-141 0 0,36 4-135 0 0,113 11-129 0 0,-145-14-654 0 0,1-1-1 0 0,0 1 1 0 0,-1-1-1 0 0,1 0 1 0 0,-1 0-1 0 0,1-1 1 0 0,0 1-1 0 0,-1-1 1 0 0,1 0-1 0 0,-1 0 1 0 0,0 0-1 0 0,1-1 1 0 0,-1 1 0 0 0,0-1-1 0 0,0 0 1 0 0,0-1-1 0 0,4-2-50 0 0,6-4 175 0 0,8-2-33 0 0,-1-1 0 0 0,0-1 0 0 0,0-1 0 0 0,-1-1 0 0 0,-1-1 0 0 0,0 0 0 0 0,-2-1 1 0 0,0-1-1 0 0,2-4-142 0 0,-18 20 3 0 0,1 0 1 0 0,0 0-1 0 0,0-1 1 0 0,-1 1 0 0 0,1-1-1 0 0,-1 1 1 0 0,0-1-1 0 0,0 1 1 0 0,0-1-1 0 0,0 0 1 0 0,0 0 0 0 0,-1 1-1 0 0,1-1 1 0 0,-1 0-1 0 0,0 0 1 0 0,1 0 0 0 0,-1 0-1 0 0,-1 1 1 0 0,1-1-1 0 0,0 0 1 0 0,-1 0-1 0 0,1 0 1 0 0,-1 1 0 0 0,0-1-1 0 0,0 0 1 0 0,0 0-1 0 0,0 1 1 0 0,-1-1 0 0 0,1 1-1 0 0,-1-1 1 0 0,1 1-1 0 0,-1 0 1 0 0,0 0-1 0 0,0 0 1 0 0,0 0 0 0 0,0 0-1 0 0,0 0 1 0 0,-1 0-1 0 0,1 0 1 0 0,0 1 0 0 0,-1 0-1 0 0,1-1 1 0 0,-1 1-1 0 0,0 0 1 0 0,1 0-1 0 0,-1 0 1 0 0,0 0 0 0 0,-1 0-4 0 0,-10 2-22 0 0,1 1 1 0 0,-1 0-1 0 0,1 0 1 0 0,0 1-1 0 0,0 1 1 0 0,0 0-1 0 0,0 1 1 0 0,1 0-1 0 0,0 1 1 0 0,0 1-1 0 0,0 0 1 0 0,1 0-1 0 0,0 1 1 0 0,0 1-1 0 0,1-1 0 0 0,0 2 1 0 0,1-1-1 0 0,0 2 1 0 0,0-1-1 0 0,1 1 1 0 0,0 0-1 0 0,1 1 1 0 0,-3 7 21 0 0,6-14-3 0 0,0 1-1 0 0,0 0 1 0 0,0 0 0 0 0,1 0-1 0 0,0 0 1 0 0,1 1 0 0 0,-1-1-1 0 0,1 1 1 0 0,0-1 0 0 0,1 1-1 0 0,-1 0 1 0 0,2 0 0 0 0,-1 0 0 0 0,1-1-1 0 0,0 1 1 0 0,0 0 0 0 0,0 0-1 0 0,1 0 1 0 0,0 0 0 0 0,1 0-1 0 0,0-1 1 0 0,0 1 0 0 0,0-1-1 0 0,1 1 1 0 0,-1-1 0 0 0,2 0 0 0 0,-1 0-1 0 0,1 0 1 0 0,3 5 3 0 0,7-3-104 0 0,-1-1 0 0 0,2 0-1 0 0,-1-1 1 0 0,1-1 0 0 0,-1 0 0 0 0,1 0 0 0 0,1-2 0 0 0,-1 0-1 0 0,0-1 1 0 0,1 0 0 0 0,0-1 0 0 0,-1-1 0 0 0,1-1 0 0 0,-1 0-1 0 0,1-1 1 0 0,-1 0 0 0 0,1-1 0 0 0,-1-1 0 0 0,0-1 104 0 0,42-11-2640 0 0,-20 3-3678 0 0,-21 6-4943 0 0</inkml:trace>
  <inkml:trace contextRef="#ctx0" brushRef="#br0" timeOffset="-81835.22">11915 11654 6449 0 0,'0'0'3576'0'0,"0"0"-1216"0"0,0 0-531 0 0,0 0-133 0 0,0 0-126 0 0,0 0-174 0 0,0 0-241 0 0,0 0-296 0 0,0 0-254 0 0,0 0-178 0 0,0 0-74 0 0,0 0 121 0 0,0 0 103 0 0,1 3 62 0 0,38 104 2491 0 0,-53 74-1703 0 0,-81 146-1040 0 0,85-253-1407 0 0,41-119-1164 0 0,30-55-2877 0 0,-25 33-6017 0 0,-28 51 1512 0 0</inkml:trace>
  <inkml:trace contextRef="#ctx0" brushRef="#br0" timeOffset="-81438.676">12322 11720 9218 0 0,'0'0'1828'0'0,"0"0"-662"0"0,0 0-154 0 0,0 0 174 0 0,0 0 167 0 0,0 0 32 0 0,-34 22-172 0 0,-106 66-277 0 0,-33 12 1406 0 0,110-63-741 0 0,108-23-282 0 0,225-2 412 0 0,-261-12-1677 0 0,1 0 0 0 0,-1 1 0 0 0,0 0 0 0 0,1 1 0 0 0,-1 0 0 0 0,0 0 0 0 0,0 1 0 0 0,0 0 0 0 0,-1 1 0 0 0,1 0 0 0 0,-1 0 1 0 0,0 1-1 0 0,0 0 0 0 0,0 0 0 0 0,0 1 0 0 0,-1 0 0 0 0,0 0 0 0 0,0 0 0 0 0,-1 1 0 0 0,4 5-54 0 0,-9-7 50 0 0,-1-1 0 0 0,1 1-1 0 0,-1-1 1 0 0,0 1 0 0 0,0-1-1 0 0,0 1 1 0 0,0 0 0 0 0,-1-1-1 0 0,0 1 1 0 0,0-1 0 0 0,0 0-1 0 0,0 1 1 0 0,-1-1 0 0 0,0 0-1 0 0,0 0 1 0 0,0 0 0 0 0,0 0-1 0 0,-1 0 1 0 0,1 0 0 0 0,-1-1-1 0 0,0 1 1 0 0,0-1 0 0 0,-1 0-1 0 0,-2 3-49 0 0,5-5-12 0 0,1-1 0 0 0,0 0-14 0 0,0 0-28 0 0,14 15-380 0 0,1-5-150 0 0,13 8-1621 0 0,-10-13-2960 0 0,-9-2-7104 0 0,-6-3 4467 0 0</inkml:trace>
  <inkml:trace contextRef="#ctx0" brushRef="#br0" timeOffset="-81209.676">12802 11974 15523 0 0,'0'0'1334'0'0,"0"0"-103"0"0,0 0 8 0 0,0 0 65 0 0,0 0-76 0 0,-13 33-223 0 0,-41 101-272 0 0,31-54 61 0 0,19 30-688 0 0,12-118-2665 0 0,3-40-2680 0 0,-6 17-2451 0 0,-3 15-1319 0 0</inkml:trace>
  <inkml:trace contextRef="#ctx0" brushRef="#br0" timeOffset="-81061.533">12690 11551 9634 0 0,'0'0'2545'0'0,"0"0"-1121"0"0,0 0-736 0 0,0 0-448 0 0,0 0-280 0 0,0 0-96 0 0,0 0-120 0 0,0 0-128 0 0,0 0-216 0 0,0 0-776 0 0,0 0-1337 0 0,0 0-6313 0 0</inkml:trace>
  <inkml:trace contextRef="#ctx0" brushRef="#br0" timeOffset="-80628.623">12948 12265 13899 0 0,'0'0'2219'0'0,"0"0"-1116"0"0,0 0-263 0 0,0 0 195 0 0,0 0 201 0 0,0 0 82 0 0,0 0-108 0 0,0 0-269 0 0,0 0-287 0 0,0 0-197 0 0,0 0-130 0 0,0 0-89 0 0,0 0-51 0 0,13-20-36 0 0,45-62-36 0 0,22-4 114 0 0,59-90 66 0 0,-123 169-640 0 0,-16 38-76 0 0,-1-19 559 0 0,0-3-119 0 0,0-1 0 0 0,1 1 0 0 0,0 0 0 0 0,0-1 0 0 0,0 1 0 0 0,1-1 1 0 0,1 1-1 0 0,-1-1 0 0 0,2 1 0 0 0,-1-1 0 0 0,1 0 0 0 0,0 0 0 0 0,1 0 1 0 0,-1 0-1 0 0,2-1 0 0 0,-1 0 0 0 0,1 1 0 0 0,0-2 0 0 0,0 1 0 0 0,1 0 1 0 0,0-1-1 0 0,0 0 0 0 0,1-1 0 0 0,0 1 0 0 0,0-1 0 0 0,0-1 1 0 0,0 1-1 0 0,2 0-19 0 0,2-3 118 0 0,-1-1 0 0 0,1 0 0 0 0,0 0 1 0 0,0-1-1 0 0,0 0 0 0 0,0-1 0 0 0,0 0 1 0 0,0-1-1 0 0,0 0 0 0 0,-1-1 0 0 0,1 0 1 0 0,-1 0-1 0 0,1-1 0 0 0,-1-1 0 0 0,-1 0 1 0 0,1 0-1 0 0,-1-1 0 0 0,0 0 0 0 0,0-1 1 0 0,0 0-1 0 0,-1 0 0 0 0,0 0 0 0 0,-1-1 1 0 0,1-1-1 0 0,-2 1 0 0 0,1-1 0 0 0,4-9-118 0 0,4-63-748 0 0,-21 76-3019 0 0,-2 10-6672 0 0,8-2-1128 0 0</inkml:trace>
  <inkml:trace contextRef="#ctx0" brushRef="#br0" timeOffset="-80038.656">13715 12180 10802 0 0,'0'0'2243'0'0,"0"0"-370"0"0,0 0-97 0 0,0 0-69 0 0,0 0-93 0 0,0 0-72 0 0,0 0-178 0 0,0 0-251 0 0,36-5-246 0 0,112-20-201 0 0,-66-7 202 0 0,-71 25-756 0 0,-2 1 0 0 0,1-2 0 0 0,-1 1 1 0 0,0-1-1 0 0,0-1 0 0 0,-1 0 0 0 0,0 0 0 0 0,-1 0 0 0 0,0-1 1 0 0,4-8-113 0 0,-10 16 5 0 0,0 0 0 0 0,0-1 1 0 0,0 1-1 0 0,0 0 0 0 0,0-1 1 0 0,0 1-1 0 0,-1-1 0 0 0,1 1 1 0 0,-1-1-1 0 0,0 1 1 0 0,0-1-1 0 0,0 1 0 0 0,0-1 1 0 0,0 0-1 0 0,0 1 0 0 0,-1-1 1 0 0,1 1-1 0 0,-1-1 0 0 0,0 1 1 0 0,0 0-1 0 0,0-1 1 0 0,0 1-1 0 0,0 0 0 0 0,0 0 1 0 0,-1-1-1 0 0,1 1 0 0 0,-1 0 1 0 0,1 0-1 0 0,-1 0 0 0 0,0 1 1 0 0,0-1-1 0 0,0 0 0 0 0,0 1 1 0 0,0-1-1 0 0,0 1 1 0 0,0 0-1 0 0,-1 0 0 0 0,1-1 1 0 0,0 1-1 0 0,-1 1 0 0 0,1-1 1 0 0,-1 0-1 0 0,1 1 0 0 0,-1-1 1 0 0,1 1-1 0 0,-1 0 1 0 0,1 0-1 0 0,-1 0 0 0 0,-1 0-5 0 0,-4 1-15 0 0,1 0 0 0 0,-1 1 0 0 0,1-1-1 0 0,0 2 1 0 0,0-1 0 0 0,0 1 0 0 0,0 0-1 0 0,0 1 1 0 0,1-1 0 0 0,-1 1 0 0 0,1 0 0 0 0,0 1-1 0 0,0 0 1 0 0,1 0 0 0 0,-1 0 0 0 0,1 1-1 0 0,0-1 1 0 0,1 1 0 0 0,-1 0 0 0 0,1 1 0 0 0,0-1-1 0 0,1 1 1 0 0,-1 0 0 0 0,1 0 0 0 0,1 0-1 0 0,-1 0 1 0 0,1 0 0 0 0,1 0 0 0 0,-1 1-1 0 0,1-1 1 0 0,1 1 0 0 0,-1-1 0 0 0,1 1 0 0 0,0-1-1 0 0,1 1 1 0 0,0-1 0 0 0,0 1 0 0 0,1-1-1 0 0,-1 1 1 0 0,2-1 0 0 0,-1 0 0 0 0,1 0 0 0 0,0 0-1 0 0,1 0 1 0 0,-1-1 0 0 0,1 0 0 0 0,0 1-1 0 0,2 0 16 0 0,3 0 10 0 0,-1-1 0 0 0,1 0-1 0 0,0 0 1 0 0,0-1 0 0 0,1 0-1 0 0,-1-1 1 0 0,1 0 0 0 0,0 0-1 0 0,1-1 1 0 0,-1-1-1 0 0,0 0 1 0 0,1 0 0 0 0,-1-1-1 0 0,1 0 1 0 0,0-1 0 0 0,-1 0-1 0 0,1 0 1 0 0,2-2-10 0 0,13-1 79 0 0,1-1 1 0 0,-1-1 0 0 0,0-2-1 0 0,-1-1 1 0 0,1 0-1 0 0,17-10-79 0 0,-2-2 110 0 0,0-2 1 0 0,-2-2-1 0 0,-1-1 0 0 0,-1-2 0 0 0,-1-2 0 0 0,-1-1 1 0 0,-2-1-1 0 0,-1-2 0 0 0,-1-2 0 0 0,-2 0 1 0 0,17-30-111 0 0,-33 45-11 0 0,-1 0 0 0 0,0-1 1 0 0,-2 0-1 0 0,0-1 1 0 0,-2-1-1 0 0,0 1 1 0 0,-2-1-1 0 0,0 0 0 0 0,-1-1 1 0 0,-2 1-1 0 0,0-1 1 0 0,-2 0-1 0 0,-1-20 11 0 0,0 42-1 0 0,0 0 0 0 0,1-1-1 0 0,-1 1 1 0 0,-1 0 0 0 0,1-1-1 0 0,0 1 1 0 0,-1 0 0 0 0,1 0-1 0 0,-1-1 1 0 0,1 1 0 0 0,-1 0-1 0 0,0 0 1 0 0,0 0 0 0 0,0 0 0 0 0,-1 0-1 0 0,1 0 1 0 0,0 0 0 0 0,-1 0-1 0 0,1 0 1 0 0,-1 1 0 0 0,1-1-1 0 0,-1 0 1 0 0,0 1 0 0 0,0-1 0 0 0,0 1-1 0 0,0 0 1 0 0,0 0 0 0 0,0 0-1 0 0,0 0 1 0 0,0 0 0 0 0,0 0-1 0 0,-1 0 1 0 0,1 1 0 0 0,0-1-1 0 0,0 1 1 0 0,-1 0 0 0 0,1 0 0 0 0,0 0-1 0 0,-1 0 1 0 0,1 0 0 0 0,0 0-1 0 0,-1 0 1 0 0,1 1 0 0 0,0-1-1 0 0,0 1 1 0 0,-1 0 1 0 0,-6 6-3 0 0,1 1-1 0 0,0 0 1 0 0,0 0 0 0 0,1 1-1 0 0,0 0 1 0 0,0 1 0 0 0,1-1-1 0 0,0 1 1 0 0,1 1 0 0 0,0-1-1 0 0,1 1 1 0 0,0-1 0 0 0,1 1-1 0 0,0 0 1 0 0,0 0 0 0 0,0 12 3 0 0,-9 50 104 0 0,3 1 0 0 0,3 0 0 0 0,4 0 0 0 0,6 71-104 0 0,-3-128 11 0 0,0 1 0 0 0,0-1-1 0 0,2 0 1 0 0,0 0 0 0 0,1 0 0 0 0,1 0 0 0 0,1-1 0 0 0,0 1 0 0 0,1-1-1 0 0,1-1 1 0 0,0 0 0 0 0,1 0 0 0 0,0 0 0 0 0,5 3-11 0 0,9-3-487 0 0,-21-45-977 0 0,-16-37-4142 0 0,-1 42-3375 0 0,7 14-2662 0 0</inkml:trace>
  <inkml:trace contextRef="#ctx0" brushRef="#br0" timeOffset="-79791.294">14439 11790 19276 0 0,'0'0'980'0'0,"0"0"-276"0"0,0 0 81 0 0,0 0 203 0 0,0 0 31 0 0,0 0-74 0 0,0 0-117 0 0,0 0-129 0 0,32 11-95 0 0,102 34-102 0 0,-15-19 306 0 0,14-3-1308 0 0,-77-14-6007 0 0,-45-9-1149 0 0,-5 0-4723 0 0</inkml:trace>
  <inkml:trace contextRef="#ctx0" brushRef="#br0" timeOffset="-79641.308">15175 12177 16820 0 0,'0'0'1864'0'0,"0"0"-1032"0"0,0 0-88 0 0,0 0-88 0 0,0 0-167 0 0,0 0-129 0 0,0 0-152 0 0,0 0-136 0 0,0 0-40 0 0,0 0-32 0 0,0 0-56 0 0,0 0-192 0 0,0 0-424 0 0,0 0-857 0 0,26 84-1912 0 0,-21-91-6337 0 0</inkml:trace>
  <inkml:trace contextRef="#ctx0" brushRef="#br0" timeOffset="-79491.632">15173 11882 19580 0 0,'0'0'3019'0'0,"0"0"-1444"0"0,0 0-685 0 0,0 0-227 0 0,0 0-174 0 0,0 0-137 0 0,0 0-134 0 0,0 0-148 0 0,0 0-84 0 0,0 0-34 0 0,0 0-32 0 0,0 0-82 0 0,0 0-172 0 0,11 0-268 0 0,73 15-3781 0 0,-63-6 1131 0 0,13 4-8278 0 0,-20-6 5079 0 0</inkml:trace>
  <inkml:trace contextRef="#ctx0" brushRef="#br0" timeOffset="-79287.239">15665 11970 11506 0 0,'0'0'4930'0'0,"0"0"-1862"0"0,0 0-1031 0 0,0 0-490 0 0,0 0-399 0 0,0 0-293 0 0,0 0-179 0 0,0 0-137 0 0,0 0-111 0 0,0 0-59 0 0,0 0-46 0 0,0 0-66 0 0,0 0-66 0 0,-24 11-66 0 0,-73 33-42 0 0,57-9 4 0 0,38-29-74 0 0,0-1-7 0 0,0-1 0 0 0,1 1 1 0 0,0-1-1 0 0,-1 1 0 0 0,1 0 0 0 0,1-1 0 0 0,-1 1 0 0 0,1 0 1 0 0,0 0-1 0 0,0 0 0 0 0,0 0 0 0 0,0-1 0 0 0,1 1 1 0 0,0 0-1 0 0,0 0 0 0 0,0-1 0 0 0,1 1 0 0 0,0-1 0 0 0,0 1 1 0 0,0-1-1 0 0,0 0 0 0 0,1 1 0 0 0,-1-1 0 0 0,1-1 1 0 0,0 1-1 0 0,0 0 0 0 0,1-1 0 0 0,-1 1 0 0 0,1-1 0 0 0,-1 0-6 0 0,10 4-64 0 0,0 0 1 0 0,0-1-1 0 0,1-1 0 0 0,0 0 0 0 0,0-1 0 0 0,0 0 0 0 0,0-1 0 0 0,0-1 0 0 0,1 0 0 0 0,-1-1 0 0 0,1-1 1 0 0,13 0 63 0 0,9-9-3409 0 0,-22 3-5534 0 0,-6 2-3377 0 0</inkml:trace>
  <inkml:trace contextRef="#ctx0" brushRef="#br0" timeOffset="-78520.632">16734 12066 3257 0 0,'0'0'2700'0'0,"0"0"-250"0"0,0 0-128 0 0,0 0-152 0 0,0 0-232 0 0,0 0-291 0 0,0 0-351 0 0,0 0-309 0 0,0 0-290 0 0,0 0-150 0 0,0 0 42 0 0,0 0 78 0 0,0 0 79 0 0,1 6 23 0 0,-1-4-701 0 0,0 0 1 0 0,1 0-1 0 0,-1 0 0 0 0,0 0 1 0 0,1 0-1 0 0,-1 0 0 0 0,1 0 0 0 0,0-1 1 0 0,-1 1-1 0 0,1 0 0 0 0,0 0 1 0 0,0-1-1 0 0,0 1 0 0 0,0-1 0 0 0,1 1 1 0 0,-1-1-1 0 0,0 1 0 0 0,1-1 1 0 0,-1 0-1 0 0,1 1 0 0 0,-1-1 0 0 0,1 0 1 0 0,-1 0-1 0 0,1 0 0 0 0,0 0 1 0 0,0 0-1 0 0,-1-1 0 0 0,1 1 0 0 0,0-1 1 0 0,0 1-1 0 0,0-1 0 0 0,0 1 0 0 0,0-1 1 0 0,0 0-1 0 0,0 0-68 0 0,10 0 141 0 0,-1 0 0 0 0,1-1 0 0 0,-1-1 0 0 0,1 0 0 0 0,-1 0 0 0 0,0-1 0 0 0,0 0 0 0 0,0-1 0 0 0,0-1 0 0 0,-1 0 0 0 0,0 0 0 0 0,0-1 0 0 0,0 0 0 0 0,0 0 0 0 0,-1-1 0 0 0,0-1 0 0 0,-1 1 0 0 0,0-1 0 0 0,5-6-141 0 0,-9 10 4 0 0,-1 0 1 0 0,0 0-1 0 0,0 0 0 0 0,0 0 0 0 0,0 0 0 0 0,-1-1 0 0 0,1 1 0 0 0,-1-1 0 0 0,0 1 1 0 0,-1-1-1 0 0,1 0 0 0 0,-1 0 0 0 0,0 0 0 0 0,0 0 0 0 0,0 0 0 0 0,-1 0 1 0 0,0 0-1 0 0,0 0 0 0 0,0 0 0 0 0,-1 0-4 0 0,-2 1-33 0 0,0 1 1 0 0,-1 0-1 0 0,0 0 1 0 0,0 0-1 0 0,0 0 0 0 0,0 0 1 0 0,0 1-1 0 0,0 0 1 0 0,-1 0-1 0 0,1 0 1 0 0,-1 1-1 0 0,1-1 0 0 0,-1 1 1 0 0,1 0-1 0 0,-1 0 1 0 0,0 1-1 0 0,0-1 0 0 0,0 1 1 0 0,1 0-1 0 0,-1 1 1 0 0,0-1-1 0 0,0 1 1 0 0,1 0-1 0 0,-5 1 33 0 0,9-2-4 0 0,-13 2-18 0 0,0 0-1 0 0,0 1 0 0 0,0 1 1 0 0,0 0-1 0 0,1 1 0 0 0,0 0 1 0 0,0 1-1 0 0,0 0 0 0 0,1 1 1 0 0,-1 0-1 0 0,2 1 0 0 0,-1 0 1 0 0,1 1-1 0 0,1 0 0 0 0,-1 1 1 0 0,1 0-1 0 0,1 0 0 0 0,0 1 1 0 0,-1 2 22 0 0,4-6 6 0 0,1 1 0 0 0,0 0 0 0 0,0 0 0 0 0,0 0 0 0 0,1 0 0 0 0,1 0 0 0 0,-1 1 0 0 0,1-1-1 0 0,1 1 1 0 0,-1 0 0 0 0,2-1 0 0 0,-1 1 0 0 0,1 0 0 0 0,0 0 0 0 0,1-1 0 0 0,0 1 0 0 0,0 0 0 0 0,1-1 0 0 0,0 1 0 0 0,1-1 0 0 0,0 1 0 0 0,0-1 0 0 0,1 0 0 0 0,0 0 0 0 0,3 4-6 0 0,0-4 51 0 0,1-1 1 0 0,-1 0-1 0 0,2 0 0 0 0,-1 0 0 0 0,1-1 1 0 0,0-1-1 0 0,0 1 0 0 0,0-1 1 0 0,1-1-1 0 0,0 0 0 0 0,0 0 0 0 0,0-1 1 0 0,0 0-1 0 0,1-1 0 0 0,-1 0 0 0 0,1-1 1 0 0,-1 0-1 0 0,1 0 0 0 0,0-1 1 0 0,-1-1-1 0 0,3 0-51 0 0,104-23-3046 0 0,-61 3-2214 0 0,-4-3-3576 0 0,-37 16-1966 0 0</inkml:trace>
  <inkml:trace contextRef="#ctx0" brushRef="#br0" timeOffset="-78107.721">17224 12298 9394 0 0,'0'0'1799'0'0,"0"0"-143"0"0,0 0 73 0 0,0 0 115 0 0,0 0 25 0 0,0 0-74 0 0,0 0-212 0 0,0 0-276 0 0,0 0-286 0 0,0 0-286 0 0,0 0-143 0 0,0 0-94 0 0,0 0-57 0 0,32-26-45 0 0,99-81-63 0 0,-57 33 126 0 0,77-113 220 0 0,-158 200-719 0 0,1-1-1 0 0,0 1 1 0 0,1 1-1 0 0,0-1 1 0 0,1 1 0 0 0,1 0-1 0 0,0 0 1 0 0,1 0-1 0 0,0 0 1 0 0,1 6 40 0 0,1-15 7 0 0,0-1 0 0 0,0 1 0 0 0,1 0 0 0 0,-1 0 0 0 0,1 0 0 0 0,0 0 0 0 0,0-1 0 0 0,1 1 0 0 0,0 0 0 0 0,-1-1 0 0 0,1 0 0 0 0,1 1 0 0 0,-1-1 0 0 0,1 0 0 0 0,0 0 0 0 0,0 0 0 0 0,0 0 0 0 0,0-1 0 0 0,0 1 0 0 0,1-1 0 0 0,0 0 0 0 0,-1 0 0 0 0,1 0 0 0 0,1 0 0 0 0,-1-1 0 0 0,0 0 0 0 0,1 1-7 0 0,5 0 70 0 0,-1 0-1 0 0,1-1 0 0 0,0 0 0 0 0,0-1 0 0 0,0 0 1 0 0,0 0-1 0 0,0-1 0 0 0,0 0 0 0 0,0-1 0 0 0,0 0 1 0 0,0-1-1 0 0,-1 0 0 0 0,1 0 0 0 0,0-1 0 0 0,-1 0 1 0 0,0-1-1 0 0,1 0 0 0 0,-2-1 0 0 0,1 1 1 0 0,0-2-1 0 0,-1 1 0 0 0,0-1 0 0 0,0-1 0 0 0,-1 1 1 0 0,0-1-1 0 0,0 0 0 0 0,0-1 0 0 0,-1 0 0 0 0,1-2-69 0 0,10-14-422 0 0,13-19-1086 0 0,-4 26-6962 0 0,-21 16 1509 0 0,-1 1-4864 0 0</inkml:trace>
  <inkml:trace contextRef="#ctx0" brushRef="#br0" timeOffset="-77456.706">18038 12217 10914 0 0,'0'0'2709'0'0,"0"0"-891"0"0,0 0-231 0 0,0 0 106 0 0,0 0-31 0 0,0 0-135 0 0,0 0-217 0 0,0 0-235 0 0,0 0-191 0 0,32 1-160 0 0,104-1-139 0 0,-46-24 246 0 0,-70 16-647 0 0,-1-2-1 0 0,1 0 1 0 0,-2-1 0 0 0,1-1-1 0 0,-2-1 1 0 0,16-14-184 0 0,-28 23 7 0 0,-1 0 0 0 0,0 0 0 0 0,0-1 0 0 0,0 1 0 0 0,0-1 0 0 0,-1 0 0 0 0,0 0 0 0 0,0 0 0 0 0,0-1 0 0 0,-1 1 0 0 0,1-1 0 0 0,-2 1 0 0 0,1-1 0 0 0,0 0 0 0 0,-1 0 1 0 0,0 0-1 0 0,0 0 0 0 0,-1 0 0 0 0,0 1 0 0 0,0-1 0 0 0,-1-5-7 0 0,-1 7-47 0 0,-1 1 1 0 0,0-1 0 0 0,0 0-1 0 0,-1 1 1 0 0,1 0 0 0 0,-1 0 0 0 0,1 0-1 0 0,-1 0 1 0 0,0 1 0 0 0,0 0-1 0 0,0-1 1 0 0,0 1 0 0 0,-1 1-1 0 0,1-1 1 0 0,0 1 0 0 0,-1-1-1 0 0,1 1 1 0 0,-1 0 0 0 0,0 1-1 0 0,1-1 1 0 0,-1 1 0 0 0,0 0-1 0 0,1 0 1 0 0,-1 1 0 0 0,1-1-1 0 0,-1 1 1 0 0,0 0 0 0 0,1 0-1 0 0,-1 1 1 0 0,-2 0 46 0 0,-1 1-29 0 0,0 1 0 0 0,0 0 1 0 0,1 0-1 0 0,-1 0 0 0 0,1 1 0 0 0,0 0 0 0 0,0 0 1 0 0,0 1-1 0 0,1 0 0 0 0,0 0 0 0 0,0 1 0 0 0,0 0 0 0 0,1 0 1 0 0,0 0-1 0 0,0 0 0 0 0,1 1 0 0 0,0 0 0 0 0,0 0 0 0 0,1 0 1 0 0,0 0-1 0 0,1 1 0 0 0,0-1 0 0 0,0 1 0 0 0,0-1 0 0 0,1 1 1 0 0,0 8 28 0 0,1-12-2 0 0,0 1 1 0 0,0 0 0 0 0,1 0 0 0 0,0-1-1 0 0,0 1 1 0 0,0 0 0 0 0,0-1 0 0 0,1 1-1 0 0,0-1 1 0 0,0 0 0 0 0,1 1 0 0 0,-1-1-1 0 0,1 0 1 0 0,0 0 0 0 0,1-1 0 0 0,-1 1-1 0 0,1-1 1 0 0,0 0 0 0 0,0 1 0 0 0,0-2-1 0 0,1 1 1 0 0,-1 0 0 0 0,1-1 0 0 0,0 0-1 0 0,0 0 1 0 0,0-1 0 0 0,0 1-1 0 0,0-1 1 0 0,1 0 0 0 0,-1 0 0 0 0,1-1-1 0 0,-1 0 1 0 0,1 0 0 0 0,4 1 1 0 0,1-2 36 0 0,-1 0 0 0 0,1-1 0 0 0,-1 0 0 0 0,0 0 0 0 0,1-1 0 0 0,-1 0 0 0 0,0-1 0 0 0,0-1 0 0 0,-1 1 0 0 0,1-1 0 0 0,-1-1 0 0 0,1 0 0 0 0,6-5-36 0 0,10-6 55 0 0,0-1 0 0 0,-1-1 0 0 0,-1-1 0 0 0,-1-1 0 0 0,0-1 0 0 0,-2-1 0 0 0,-1-1 0 0 0,16-23-55 0 0,-28 35-2 0 0,0 0-1 0 0,-1-1 1 0 0,-1 0-1 0 0,0 0 1 0 0,0 0-1 0 0,-2-1 1 0 0,1 1 0 0 0,-1-1-1 0 0,-1 0 1 0 0,-1-1-1 0 0,1 1 1 0 0,-2-4 2 0 0,-1 16-76 0 0,0 1-58 0 0,-7 15-546 0 0,5-13 666 0 0,1 0-1 0 0,-1 0 0 0 0,1 1 1 0 0,0-1-1 0 0,-1 1 0 0 0,1-1 1 0 0,1 1-1 0 0,-1-1 0 0 0,0 1 1 0 0,1 0-1 0 0,-1-1 0 0 0,1 1 1 0 0,0 0-1 0 0,0-1 0 0 0,0 1 1 0 0,0 0-1 0 0,0-1 0 0 0,1 1 1 0 0,-1 0-1 0 0,1-1 0 0 0,-1 1 1 0 0,1 0-1 0 0,0-1 0 0 0,0 1 1 0 0,0-1-1 0 0,1 0 0 0 0,-1 1 1 0 0,1-1-1 0 0,-1 0 0 0 0,1 1 15 0 0,66 25 367 0 0,-63-28-328 0 0,0 1-1 0 0,-1 0 1 0 0,1 0 0 0 0,-1 0-1 0 0,1 0 1 0 0,-1 1 0 0 0,1 0-1 0 0,-1 0 1 0 0,0 0 0 0 0,0 0-1 0 0,0 1 1 0 0,0 0 0 0 0,0-1-1 0 0,-1 1 1 0 0,1 1 0 0 0,-1-1-1 0 0,0 0 1 0 0,0 1 0 0 0,0 0-1 0 0,0 0 1 0 0,-1-1 0 0 0,0 2 0 0 0,1-1-1 0 0,-1 0 1 0 0,-1 0 0 0 0,1 1-1 0 0,0 0-38 0 0,4 146 374 0 0,16-119-679 0 0,-7-26-2408 0 0,-3-4-2998 0 0,0-2-4555 0 0,-9 0 1540 0 0</inkml:trace>
  <inkml:trace contextRef="#ctx0" brushRef="#br0" timeOffset="-76824.294">19450 11948 10426 0 0,'0'0'2346'0'0,"0"0"-464"0"0,0 0-234 0 0,0 0-200 0 0,0 0-171 0 0,0 0-146 0 0,0 0-238 0 0,0 0-209 0 0,0 0-170 0 0,0 0-119 0 0,0 0-66 0 0,0 0-49 0 0,0 0-53 0 0,-30-11-63 0 0,-91-30-35 0 0,119 40-127 0 0,1 0 1 0 0,-1 1-1 0 0,0-1 0 0 0,0 0 1 0 0,0 1-1 0 0,0-1 0 0 0,0 1 1 0 0,0 0-1 0 0,0 0 0 0 0,0 0 0 0 0,0 0 1 0 0,0 0-1 0 0,0 0 0 0 0,0 0 1 0 0,0 1-1 0 0,0-1 0 0 0,0 1 1 0 0,0-1-1 0 0,1 1 0 0 0,-1 0 1 0 0,0-1-1 0 0,0 1 0 0 0,0 0 0 0 0,1 0 1 0 0,-1 1-1 0 0,1-1 0 0 0,-1 0 1 0 0,1 0-1 0 0,-1 1 0 0 0,1-1 1 0 0,0 1-1 0 0,-1-1 0 0 0,1 1 1 0 0,0 0-3 0 0,-4 5 6 0 0,-4 3-20 0 0,0 0 0 0 0,1 0-1 0 0,0 1 1 0 0,1 0-1 0 0,0 1 1 0 0,1-1-1 0 0,0 1 1 0 0,1 1 0 0 0,1-1-1 0 0,-1 1 1 0 0,2-1-1 0 0,0 1 1 0 0,1 0 0 0 0,0 0-1 0 0,0 1 1 0 0,2 8 14 0 0,0-20 4 0 0,0 0 1 0 0,1 0-1 0 0,0 0 0 0 0,-1 0 1 0 0,1 0-1 0 0,0 0 1 0 0,0 0-1 0 0,0 0 0 0 0,1 0 1 0 0,-1 0-1 0 0,0-1 1 0 0,1 1-1 0 0,-1 0 1 0 0,1-1-1 0 0,-1 1 0 0 0,1-1 1 0 0,0 0-1 0 0,-1 1 1 0 0,1-1-1 0 0,0 0 0 0 0,0 0 1 0 0,0 0-1 0 0,0-1 1 0 0,0 1-1 0 0,0 0 1 0 0,0-1-1 0 0,0 1 0 0 0,1-1 1 0 0,-1 0-1 0 0,0 1 1 0 0,0-1-1 0 0,0 0 0 0 0,1 0-4 0 0,73-12 924 0 0,114-77 1058 0 0,-88 56-1030 0 0,-98 32-939 0 0,0 0 0 0 0,1 0 0 0 0,-1 0 0 0 0,1 1 0 0 0,-1 0 0 0 0,1 0 0 0 0,-1 0-1 0 0,0 0 1 0 0,1 1 0 0 0,-1-1 0 0 0,0 1 0 0 0,1 0 0 0 0,-1 1 0 0 0,0-1 0 0 0,0 1 0 0 0,0 0 0 0 0,0 0 0 0 0,0 0-1 0 0,0 0 1 0 0,0 1 0 0 0,-1 0 0 0 0,0-1 0 0 0,1 1 0 0 0,-1 1 0 0 0,0-1 0 0 0,0 0 0 0 0,-1 1 0 0 0,1-1 0 0 0,-1 1-1 0 0,1 0 1 0 0,-1 1-13 0 0,7 20 48 0 0,-2 0-1 0 0,-1 0 0 0 0,-1 1 0 0 0,-1 0 1 0 0,-1-1-1 0 0,-1 1 0 0 0,-2 1 0 0 0,-1-1 1 0 0,-3 25-48 0 0,-2-18-43 0 0,-2-1 0 0 0,-1 0-1 0 0,-1 0 1 0 0,-2-1 0 0 0,-1-1 0 0 0,-11 18 43 0 0,-68 107-452 0 0,86-147 427 0 0,0 0 0 0 0,-1 0 1 0 0,0-1-1 0 0,0 0 0 0 0,-1-1 0 0 0,1 0 1 0 0,-2 0-1 0 0,1-1 0 0 0,0 1 0 0 0,-1-2 1 0 0,0 1-1 0 0,0-1 0 0 0,-1-1 0 0 0,1 0 1 0 0,-1 0-1 0 0,-8 1 25 0 0,16-4-14 0 0,0 0 1 0 0,0 0-1 0 0,0 0 0 0 0,0 0 1 0 0,0 0-1 0 0,0 0 1 0 0,-1 0-1 0 0,1-1 1 0 0,0 1-1 0 0,0-1 0 0 0,0 0 1 0 0,0 0-1 0 0,0 1 1 0 0,0-1-1 0 0,0-1 0 0 0,1 1 1 0 0,-1 0-1 0 0,0 0 1 0 0,0-1-1 0 0,1 1 0 0 0,-1 0 1 0 0,1-1-1 0 0,-1 0 1 0 0,1 1-1 0 0,0-1 0 0 0,0 0 1 0 0,0 0-1 0 0,0 0 1 0 0,0 0-1 0 0,0 0 1 0 0,0 0-1 0 0,0 0 0 0 0,1 0 1 0 0,-1 0-1 0 0,1 0 1 0 0,0 0-1 0 0,-1 0 0 0 0,1 0 1 0 0,0-1-1 0 0,0 1 1 0 0,1 0-1 0 0,-1 0 0 0 0,0 0 1 0 0,1 0-1 0 0,-1 0 1 0 0,1 0-1 0 0,0-1 14 0 0,3-28-49 0 0,1 0 0 0 0,2 0 0 0 0,1 1 0 0 0,1 0 0 0 0,2 0 0 0 0,1 1 0 0 0,1 1 0 0 0,1 0 1 0 0,2 1-1 0 0,9-12 49 0 0,124-176-1155 0 0,-37 80-2743 0 0,-77 88-937 0 0,-24 32-146 0 0,-2 4-5668 0 0</inkml:trace>
  <inkml:trace contextRef="#ctx0" brushRef="#br0" timeOffset="-76255.397">20054 11919 10506 0 0,'0'0'2918'0'0,"0"0"-1057"0"0,0 0-482 0 0,0 0-143 0 0,0 0-211 0 0,0 0-222 0 0,0 0-173 0 0,0 0-137 0 0,0 0-94 0 0,0 0-36 0 0,0 0-46 0 0,0 0-57 0 0,-15 19-51 0 0,-45 61-63 0 0,56-76-125 0 0,1 1 0 0 0,0-1 0 0 0,0 1 0 0 0,0 0 0 0 0,1 0 1 0 0,0 0-1 0 0,0 1 0 0 0,0-1 0 0 0,0 0 0 0 0,1 1 0 0 0,0-1 0 0 0,0 1 0 0 0,0-1 0 0 0,1 1 1 0 0,0 0-1 0 0,0-1 0 0 0,1 4-21 0 0,-1 8 64 0 0,0-13-9 0 0,0-1 0 0 0,0 1 0 0 0,0 0 0 0 0,0-1 0 0 0,1 1 0 0 0,-1-1 0 0 0,1 1 0 0 0,0-1 0 0 0,0 0 1 0 0,0 1-1 0 0,1-1 0 0 0,-1 0 0 0 0,1 0 0 0 0,-1 0 0 0 0,1 0 0 0 0,0 0 0 0 0,1 0 0 0 0,-1 0 0 0 0,0 0 0 0 0,1-1 1 0 0,-1 1-1 0 0,1-1 0 0 0,0 0 0 0 0,0 0 0 0 0,0 0 0 0 0,0 0 0 0 0,0-1 0 0 0,0 1 0 0 0,0-1 0 0 0,1 1 1 0 0,-1-1-1 0 0,0 0 0 0 0,1-1 0 0 0,-1 1 0 0 0,1-1 0 0 0,-1 1 0 0 0,1-1 0 0 0,0 0 0 0 0,-1 0 0 0 0,1 0 1 0 0,-1-1-1 0 0,1 1 0 0 0,-1-1 0 0 0,1 0 0 0 0,-1 0 0 0 0,0 0 0 0 0,1-1 0 0 0,2-1-55 0 0,31-20 418 0 0,-1-3 0 0 0,-1-1 0 0 0,-2-1 0 0 0,0-2 0 0 0,-2-1 0 0 0,1-5-418 0 0,26-23 326 0 0,-14 18-87 0 0,-44 41-240 0 0,1 0 1 0 0,0-1 0 0 0,-1 1-1 0 0,1 0 1 0 0,0 0-1 0 0,-1 0 1 0 0,1 0 0 0 0,0 0-1 0 0,-1 0 1 0 0,1 0-1 0 0,0 0 1 0 0,-1 0 0 0 0,1 0-1 0 0,0 0 1 0 0,-1 0 0 0 0,1 0-1 0 0,0 0 1 0 0,-1 1-1 0 0,1-1 1 0 0,0 0 0 0 0,-1 1-1 0 0,1-1 1 0 0,-1 0-1 0 0,1 1 1 0 0,0-1 0 0 0,-1 1-1 0 0,1-1 1 0 0,-1 1-1 0 0,0-1 1 0 0,1 1 0 0 0,-1-1-1 0 0,1 1 1 0 0,-1-1-1 0 0,0 1 1 0 0,1-1 0 0 0,-1 1-1 0 0,0 0 1 0 0,0-1-1 0 0,1 1 1 0 0,-1 0 0 0 0,0-1-1 0 0,0 1 1 0 0,0 0 0 0 0,0-1-1 0 0,0 1 1 0 0,0 0-1 0 0,0-1 1 0 0,0 1 0 0 0,0 0-1 0 0,0-1 1 0 0,0 1 0 0 0,1 4 18 0 0,6 14-18 0 0,-2 0-1 0 0,0 0 0 0 0,-2 0 0 0 0,0 1 0 0 0,-1 0 0 0 0,-1 0 0 0 0,-1 7 1 0 0,4 42 14 0 0,2 24-41 0 0,-4 0-1 0 0,-5 0 0 0 0,-3 0 1 0 0,-6 12 27 0 0,7-70-28 0 0,-1-1 0 0 0,-1 1 0 0 0,-3-1 0 0 0,0 0 0 0 0,-2-1 0 0 0,-16 29 28 0 0,25-55-12 0 0,0-1 0 0 0,-1 0 0 0 0,0 1 0 0 0,-1-2 0 0 0,1 1 1 0 0,-1 0-1 0 0,0-1 0 0 0,-1 0 0 0 0,1 0 0 0 0,-1 0 0 0 0,0-1 0 0 0,0 0 0 0 0,-1 0 1 0 0,1-1-1 0 0,-1 1 0 0 0,1-2 0 0 0,-1 1 0 0 0,0-1 0 0 0,0 0 0 0 0,-4 1 12 0 0,-118-1-112 0 0,125-3 113 0 0,0 1 0 0 0,0-1-1 0 0,0 0 1 0 0,1 0 0 0 0,-1 0 0 0 0,0-1 0 0 0,1 0 0 0 0,-1 1 0 0 0,1-1 0 0 0,0 0-1 0 0,-1-1 1 0 0,1 1 0 0 0,0 0 0 0 0,0-1 0 0 0,1 0 0 0 0,-1 0 0 0 0,0 0 0 0 0,1 0-1 0 0,0 0 1 0 0,-1 0 0 0 0,2-1 0 0 0,-1 1 0 0 0,0-1 0 0 0,0 1 0 0 0,1-1 0 0 0,0 0-1 0 0,0 1 1 0 0,0-1 0 0 0,0 0 0 0 0,1 0 0 0 0,-1-1-1 0 0,2-5 0 0 0,1 0-1 0 0,-1-1 1 0 0,2 1 0 0 0,-1 0 0 0 0,2 0-1 0 0,-1 0 1 0 0,1 1 0 0 0,1-1 0 0 0,-1 1-1 0 0,2 0 1 0 0,-1 0 0 0 0,1 0 0 0 0,1 1-1 0 0,-1 0 1 0 0,1 0 0 0 0,1 1-1 0 0,0 0 1 0 0,6-4 0 0 0,11-17-27 0 0,218-202-1626 0 0,-149 146-2024 0 0,-68 58-539 0 0,-8 7-5118 0 0</inkml:trace>
  <inkml:trace contextRef="#ctx0" brushRef="#br0" timeOffset="-75705.13">21425 11635 8186 0 0,'0'0'3551'0'0,"0"0"-906"0"0,0 0-643 0 0,0 0-294 0 0,0 0-268 0 0,0 0-245 0 0,0 0-220 0 0,0 0-179 0 0,0 0-117 0 0,0 0-54 0 0,0 0 45 0 0,0 0 23 0 0,6 2 6 0 0,-5-2-653 0 0,1 1 0 0 0,0-1 0 0 0,0 1 0 0 0,-1 0 0 0 0,1 0 0 0 0,0 0 0 0 0,-1 0 0 0 0,1 0 0 0 0,-1 0 0 0 0,1 0 0 0 0,-1 0 0 0 0,1 1 0 0 0,-1-1 0 0 0,0 1 0 0 0,0-1 0 0 0,0 1 0 0 0,0-1 0 0 0,0 1 0 0 0,0-1 0 0 0,0 1 0 0 0,0 0 0 0 0,-1 0 0 0 0,1-1 0 0 0,-1 1 0 0 0,1 0-1 0 0,-1 0 1 0 0,0 0 0 0 0,1 0 0 0 0,-1 0 0 0 0,0 0 0 0 0,0-1 0 0 0,-1 1 0 0 0,1 0 0 0 0,0 0 0 0 0,-1 0 0 0 0,1 0-46 0 0,3 74 574 0 0,-3-1-1 0 0,-3 0 1 0 0,-4 0-1 0 0,-10 43-573 0 0,-22 110 60 0 0,24-176-484 0 0,3-85-6260 0 0,5 0 653 0 0,4 19-744 0 0,2 6-3184 0 0</inkml:trace>
  <inkml:trace contextRef="#ctx0" brushRef="#br0" timeOffset="-75406.596">21081 11606 14867 0 0,'0'0'1775'0'0,"0"0"-360"0"0,0 0-85 0 0,0 0 50 0 0,0 0-21 0 0,0 0-105 0 0,0 0-219 0 0,0 0-214 0 0,0 0-123 0 0,0 0-89 0 0,0 0-49 0 0,0 0-42 0 0,0 0-50 0 0,24-7-39 0 0,78-20-46 0 0,26 16 489 0 0,199-10 31 0 0,-18 6-950 0 0,-267 25-1408 0 0,-35 6-7088 0 0,-7-9-3654 0 0</inkml:trace>
  <inkml:trace contextRef="#ctx0" brushRef="#br0" timeOffset="-72691.7">22491 11923 7466 0 0,'0'0'3136'0'0,"0"0"-1179"0"0,0 0-484 0 0,0 0 104 0 0,0 0 71 0 0,0 0-118 0 0,0 0-307 0 0,0 0-337 0 0,0 0-256 0 0,0 0-135 0 0,0 0-21 0 0,4 0 2814 0 0,-31 25-1925 0 0,30-25-922 0 0,17-23-33 0 0,26-22-61 0 0,-50 71-822 0 0,4-11-2913 0 0,0-6-2911 0 0,0-5-5328 0 0</inkml:trace>
  <inkml:trace contextRef="#ctx0" brushRef="#br0" timeOffset="-72273.992">22500 12206 10418 0 0,'0'0'4425'0'0,"0"0"-2527"0"0,0 0-950 0 0,0 0 83 0 0,0 0 155 0 0,0 0 25 0 0,0 0-130 0 0,0 0-213 0 0,0 0-193 0 0,0 0-107 0 0,0 0-57 0 0,0 0-51 0 0,0 0-39 0 0,1 2-44 0 0,-7 44 1452 0 0,2-14-1726 0 0,4-31-84 0 0,0-1-3 0 0,0 0-2 0 0,0 0 16 0 0,0 0-16 0 0,17-7 190 0 0,-10 3-691 0 0,6-3 1336 0 0,-11 5-5321 0 0,-1 0-4578 0 0,-1 2-2944 0 0</inkml:trace>
</inkml:ink>
</file>

<file path=ppt/ink/ink6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1:59.48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4 3081 0 0,'0'0'2954'0'0,"0"0"-775"0"0,0 0-233 0 0,0 0 14 0 0,0 0 7 0 0,0 0-124 0 0,0 0-285 0 0,0 0-382 0 0,0 0-336 0 0,0 0-182 0 0,0 0-78 0 0,0-3 2897 0 0,132 315-514 0 0,-67-132-2727 0 0,-55-164 503 0 0,-4-39 460 0 0,37-242-767 0 0,-30 45-288 0 0,-13 220-156 0 0,0 0 1 0 0,0 0-12 0 0,0 0-31 0 0,0 0-6 0 0,0 0-11 0 0,6 30-3945 0 0,8-12 229 0 0,-5-4-5752 0 0,-5-10-1892 0 0</inkml:trace>
</inkml:ink>
</file>

<file path=ppt/ink/ink6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1:59.84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29 1 11939 0 0,'0'0'2305'0'0,"0"0"-358"0"0,0 0-143 0 0,0 0-84 0 0,0 0-189 0 0,0 0-278 0 0,0 0-316 0 0,0 0-233 0 0,0 0-97 0 0,0 0-94 0 0,0 0-60 0 0,0 0-39 0 0,0 0-65 0 0,-3 10-22 0 0,-18 75 465 0 0,17 91 66 0 0,4-176-913 0 0,0 0 1 0 0,0 0-1 0 0,1 0 0 0 0,-1 0 1 0 0,0-1-1 0 0,0 1 1 0 0,0 0-1 0 0,1 0 1 0 0,-1 0-1 0 0,0 0 1 0 0,0 0-1 0 0,0 0 0 0 0,0 0 1 0 0,1 0-1 0 0,-1 0 1 0 0,0 0-1 0 0,0 1 1 0 0,0-1-1 0 0,1 0 0 0 0,-1 0 1 0 0,0 0-1 0 0,0 0 1 0 0,0 0-1 0 0,0 0 1 0 0,1 0-1 0 0,-1 0 0 0 0,0 0 1 0 0,0 1-1 0 0,0-1 1 0 0,0 0-1 0 0,0 0 1 0 0,0 0-1 0 0,1 0 1 0 0,-1 0-1 0 0,0 1 0 0 0,0-1 1 0 0,0 0 54 0 0,7-19-2597 0 0,-4 4-285 0 0,-1 5-2568 0 0,0 2-6158 0 0</inkml:trace>
</inkml:ink>
</file>

<file path=ppt/ink/ink6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00.78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98 93 5433 0 0,'0'0'1611'0'0,"0"0"34"0"0,0 0 246 0 0,0 0 160 0 0,0 0-151 0 0,0 0-389 0 0,0 0-421 0 0,0 0-309 0 0,0 0-93 0 0,0 0 19 0 0,0 0 32 0 0,0 0-26 0 0,0 0-71 0 0,5-2-105 0 0,16-4 896 0 0,-46 25-959 0 0,-56 77-280 0 0,75-89 438 0 0,21-33-144 0 0,74-99-51 0 0,-67 70 101 0 0,-123 173-253 0 0,65-67-243 0 0,36-50-117 0 0,0 0 488 0 0,0 2-3377 0 0,3 0-10219 0 0,-1-3 2530 0 0</inkml:trace>
</inkml:ink>
</file>

<file path=ppt/ink/ink6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03.13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92 1 10946 0 0,'0'0'1907'0'0,"0"0"-249"0"0,0 0-82 0 0,0 0-37 0 0,0 0-129 0 0,0 0-302 0 0,0 0-336 0 0,0 0-231 0 0,0 0-87 0 0,0 0 1 0 0,0 0 8 0 0,0 0-12 0 0,-3 9-63 0 0,-60 122 1205 0 0,38-92-1179 0 0,24-38-389 0 0,1-1-9 0 0,0 0-4 0 0,0 0 4 0 0,4-22-255 0 0,19-14-1003 0 0,-12 17-1772 0 0,1 1-5036 0 0,-8 10-3301 0 0</inkml:trace>
</inkml:ink>
</file>

<file path=ppt/ink/ink6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04.3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30 0 0 0,'0'0'645'0'0,"0"0"557"0"0,0 0 402 0 0,0 0 309 0 0,0 0 114 0 0,0 0-99 0 0,0 0-231 0 0,0 0-248 0 0,0 0-195 0 0,0 0-131 0 0,0 0-110 0 0,0 0-118 0 0,0 0-128 0 0,16 3 4026 0 0,8-2-3157 0 0,123-16 1077 0 0,-58 0-2109 0 0,-74 11-1109 0 0,-22 5-8615 0 0,1 2 5743 0 0,2 1-2090 0 0,2 0-3327 0 0</inkml:trace>
</inkml:ink>
</file>

<file path=ppt/ink/ink6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04.7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30 80 0 0,'0'0'1179'0'0,"0"0"-323"0"0,0 0 192 0 0,0 0 433 0 0,0 0 291 0 0,0 0 26 0 0,0 0-254 0 0,0 0-273 0 0,0 0-97 0 0,0 0 29 0 0,0 0 39 0 0,0 0-55 0 0,24 3 3866 0 0,116-14-366 0 0,-24-10-3638 0 0,-106 20-1638 0 0,-6 1-9931 0 0,-4 0 2175 0 0</inkml:trace>
</inkml:ink>
</file>

<file path=ppt/ink/ink6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07.4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89 1 8234 0 0,'0'0'1724'0'0,"0"0"43"0"0,0 0 123 0 0,0 0 52 0 0,0 0-146 0 0,0 0-362 0 0,0 0-410 0 0,0 0-291 0 0,0 0-135 0 0,0 0-47 0 0,0 0-13 0 0,0 0-39 0 0,0 0-104 0 0,-24 18 142 0 0,23-17-498 0 0,1 0 0 0 0,-1 0 0 0 0,1 0 0 0 0,0 0 0 0 0,-1 0 0 0 0,1 0 1 0 0,0 0-1 0 0,0 0 0 0 0,-1 0 0 0 0,1 0 0 0 0,0 0 0 0 0,0 0 0 0 0,0 0 0 0 0,0 0 0 0 0,0 0 0 0 0,1 0 0 0 0,-1 0 0 0 0,0 0 0 0 0,0 0 0 0 0,1 0 0 0 0,-1 0 0 0 0,0-1 0 0 0,1 1 0 0 0,-1 0 0 0 0,1 0 0 0 0,-1 0 0 0 0,1 0 0 0 0,0 0 0 0 0,-1-1 0 0 0,1 1 0 0 0,0 0 0 0 0,-1-1 0 0 0,1 1 0 0 0,0 0 0 0 0,0-1 0 0 0,0 1 0 0 0,0-1 0 0 0,-1 1 0 0 0,1-1 0 0 0,0 1 0 0 0,0-1 0 0 0,0 0 0 0 0,0 0 0 0 0,0 1 0 0 0,0-1 0 0 0,0 0 0 0 0,0 0 0 0 0,0 0 0 0 0,0 0 0 0 0,0 0 0 0 0,0 0 0 0 0,0 0 0 0 0,0-1 0 0 0,0 1 0 0 0,0 0 0 0 0,0 0 0 0 0,0-1 0 0 0,0 1 0 0 0,0-1 0 0 0,0 1 1 0 0,0-1-1 0 0,0 1 0 0 0,-1-1 0 0 0,1 1 0 0 0,0-1 0 0 0,0 0 0 0 0,-1 1 0 0 0,1-1 0 0 0,0 0 0 0 0,0-1-39 0 0,-1 2 17 0 0,-1 0-1 0 0,1 0 1 0 0,0-1 0 0 0,-1 1 0 0 0,1 0 0 0 0,0 0 0 0 0,0-1 0 0 0,-1 1 0 0 0,1 0 0 0 0,0-1 0 0 0,0 1 0 0 0,0 0-1 0 0,-1-1 1 0 0,1 1 0 0 0,0 0 0 0 0,0-1 0 0 0,0 1 0 0 0,0 0 0 0 0,0-1 0 0 0,0 1 0 0 0,0 0 0 0 0,0-1 0 0 0,0 1 0 0 0,0-1-1 0 0,0 1 1 0 0,0 0 0 0 0,0-1 0 0 0,0 1 0 0 0,0-1 0 0 0,0 1 0 0 0,0 0 0 0 0,0-1 0 0 0,1 1 0 0 0,-1 0 0 0 0,0-1-1 0 0,0 1 1 0 0,0 0 0 0 0,1-1 0 0 0,-1 1 0 0 0,0 0 0 0 0,0 0 0 0 0,1-1 0 0 0,-1 1 0 0 0,0 0 0 0 0,1 0 0 0 0,-1-1-1 0 0,0 1 1 0 0,0 0 0 0 0,1 0 0 0 0,-1 0 0 0 0,1 0 0 0 0,-1 0 0 0 0,0-1 0 0 0,1 1 0 0 0,-1 0 0 0 0,0 0 0 0 0,1 0 0 0 0,-1 0-1 0 0,1 0 1 0 0,-1 0 0 0 0,0 0 0 0 0,1 0 0 0 0,-1 0 0 0 0,0 0-17 0 0,-33-5 173 0 0,31 5-175 0 0,0 0 0 0 0,0 0 0 0 0,0 1 0 0 0,0-1 0 0 0,0 1 0 0 0,0-1 1 0 0,0 1-1 0 0,0 0 0 0 0,0 0 0 0 0,0 0 0 0 0,0 0 0 0 0,0 0 0 0 0,0 0 1 0 0,1 1-1 0 0,-1-1 0 0 0,0 0 0 0 0,1 1 0 0 0,-1 0 0 0 0,1-1 0 0 0,0 1 0 0 0,0 0 1 0 0,-1-1-1 0 0,1 1 0 0 0,0 0 0 0 0,0 0 0 0 0,1 0 0 0 0,-1 0 0 0 0,0 0 1 0 0,1 0-1 0 0,-1 0 0 0 0,1 0 0 0 0,-1 1 0 0 0,1-1 0 0 0,0 0 0 0 0,0 0 1 0 0,0 0-1 0 0,0 0 0 0 0,1 0 0 0 0,-1 1 0 0 0,0-1 0 0 0,1 0 0 0 0,0 0 1 0 0,-1 0 1 0 0,2 0 23 0 0,0-1 0 0 0,-1 1 0 0 0,1-1 1 0 0,0 1-1 0 0,0-1 0 0 0,0 1 0 0 0,0-1 1 0 0,0 0-1 0 0,0 0 0 0 0,0 0 0 0 0,1 0 1 0 0,-1 0-1 0 0,0-1 0 0 0,0 1 0 0 0,1-1 1 0 0,-1 1-1 0 0,0-1 0 0 0,1 0 1 0 0,-1 0-1 0 0,1 0 0 0 0,-1 0 0 0 0,0-1 1 0 0,1 1-1 0 0,-1 0 0 0 0,0-1 0 0 0,1 0 1 0 0,-1 1-1 0 0,0-1 0 0 0,0 0 0 0 0,0 0 1 0 0,0 0-1 0 0,0-1 0 0 0,0 1 0 0 0,1-1-23 0 0,0-2 37 0 0,0 1 0 0 0,-1 0 0 0 0,0-1 0 0 0,0 1 0 0 0,0-1 0 0 0,0 0 0 0 0,-1 1 0 0 0,0-1 0 0 0,1 0 0 0 0,-1 0 0 0 0,0 0 0 0 0,-1 0 0 0 0,1 0 0 0 0,-1 0 0 0 0,0 0 1 0 0,0 0-1 0 0,0 0 0 0 0,0 0 0 0 0,-1 0 0 0 0,0-1-37 0 0,0 4-29 0 0,-1 0 1 0 0,0 0-1 0 0,1 0 1 0 0,-1 0 0 0 0,0 0-1 0 0,1 1 1 0 0,-1-1 0 0 0,0 1-1 0 0,0 0 1 0 0,1-1 0 0 0,-1 1-1 0 0,0 0 1 0 0,0 0 0 0 0,0 0-1 0 0,1 0 1 0 0,-1 0 0 0 0,0 0-1 0 0,0 1 1 0 0,0-1-1 0 0,1 1 1 0 0,-1-1 0 0 0,0 1-1 0 0,1 0 1 0 0,-1-1 0 0 0,0 1-1 0 0,1 0 1 0 0,-1 1 28 0 0,-4 1-116 0 0,0 1 0 0 0,1 0-1 0 0,-1 0 1 0 0,1 0 0 0 0,0 1 0 0 0,0 0 0 0 0,1 0-1 0 0,-1 0 1 0 0,1 1 0 0 0,0-1 0 0 0,1 1-1 0 0,-1 0 1 0 0,1 0 0 0 0,0 0 0 0 0,1 1 0 0 0,-1 1 116 0 0,-3 16-5503 0 0,4 2-5053 0 0,2-22 140 0 0</inkml:trace>
</inkml:ink>
</file>

<file path=ppt/ink/ink6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06.3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263 1 13035 0 0,'0'0'995'0'0,"0"0"-60"0"0,0 0 109 0 0,0 0 147 0 0,0 0 8 0 0,0 0-195 0 0,0 0-277 0 0,0 0-245 0 0,-30 31-156 0 0,-93 100-109 0 0,65-47-6 0 0,50-66-175 0 0,2-8-7 0 0,0 0 0 0 0,1 0-1 0 0,0 0 1 0 0,1 0 0 0 0,0 1 0 0 0,1 0 0 0 0,0 0 0 0 0,1 0 0 0 0,0 0-1 0 0,0 0 1 0 0,1 1 0 0 0,1-1 0 0 0,0 0 0 0 0,1 1 0 0 0,0-1 0 0 0,0 0-1 0 0,1 0 1 0 0,1 1 0 0 0,0-2 0 0 0,0 1 0 0 0,1 0 0 0 0,5 8-29 0 0,-4-12 99 0 0,0 0 1 0 0,1-1-1 0 0,0 0 0 0 0,0 0 1 0 0,1-1-1 0 0,0 0 1 0 0,0 0-1 0 0,0 0 0 0 0,0-1 1 0 0,1 0-1 0 0,0 0 1 0 0,-1-1-1 0 0,2 0 0 0 0,-1-1 1 0 0,0 0-1 0 0,0 0 1 0 0,1 0-1 0 0,-1-1 0 0 0,1-1 1 0 0,-1 1-1 0 0,1-1 1 0 0,-1-1-1 0 0,1 1 1 0 0,3-2-100 0 0,3-1 203 0 0,-1 0 1 0 0,0-1 0 0 0,0-1-1 0 0,-1 0 1 0 0,1 0 0 0 0,-1-2-1 0 0,-1 1 1 0 0,1-2 0 0 0,-1 0-1 0 0,0 0 1 0 0,-1-1-1 0 0,0 0 1 0 0,0-1 0 0 0,1-2-204 0 0,-4 3 69 0 0,0-1 0 0 0,0 1 0 0 0,-1-1 0 0 0,0-1 0 0 0,-1 1 0 0 0,0-1 0 0 0,-1 0 0 0 0,0-1 0 0 0,-1 1 0 0 0,0-1 0 0 0,0 0 0 0 0,-2 0 0 0 0,1 0 0 0 0,-2 0 0 0 0,0 0 0 0 0,0-1 0 0 0,-1 1 0 0 0,0 0 0 0 0,-2-8-69 0 0,1 11-56 0 0,-1 0-1 0 0,0-1 1 0 0,-1 1 0 0 0,1 0 0 0 0,-2 1 0 0 0,1-1 0 0 0,-1 0 0 0 0,-1 1-1 0 0,0 0 1 0 0,0 0 0 0 0,0 0 0 0 0,-1 1 0 0 0,0 0 0 0 0,-1 0 0 0 0,1 0-1 0 0,-1 1 1 0 0,-1 0 0 0 0,1 0 0 0 0,-1 1 0 0 0,0 0 0 0 0,-2-1 56 0 0,0 1-721 0 0,-1 0-1 0 0,1 0 1 0 0,-1 1 0 0 0,0 0 0 0 0,-1 0 0 0 0,1 2 0 0 0,-1-1 0 0 0,1 2 0 0 0,-1-1 0 0 0,-9 1 721 0 0,-3 1-5756 0 0,8 0-5690 0 0</inkml:trace>
  <inkml:trace contextRef="#ctx0" brushRef="#br0" timeOffset="377.21">23 358 15347 0 0,'0'0'1791'0'0,"0"0"-357"0"0,0 0-86 0 0,0 0-3 0 0,0 0-124 0 0,0 0-251 0 0,0 0-264 0 0,0 0-207 0 0,0 0-143 0 0,0 0-81 0 0,0 0-58 0 0,0 0-49 0 0,0 0-45 0 0,26-11-32 0 0,118-51 45 0 0,-60 43 93 0 0,-43 63-6 0 0,-34-33-119 0 0,-4-5-50 0 0,0-1-1 0 0,0 1 1 0 0,1-1-1 0 0,0 0 1 0 0,0 0-1 0 0,1 0 1 0 0,-1-1 0 0 0,1 0-1 0 0,0 0 1 0 0,0 0-1 0 0,0 0 1 0 0,1-1-1 0 0,-1 1 1 0 0,1-2 0 0 0,0 1-1 0 0,0 0 1 0 0,0-1-1 0 0,0 0 1 0 0,0-1 0 0 0,1 0-1 0 0,-1 1 1 0 0,0-2-1 0 0,5 1-53 0 0,39-5 686 0 0,-46-30-2393 0 0,-12 14-4859 0 0,2 15-465 0 0,3 2-4894 0 0</inkml:trace>
</inkml:ink>
</file>

<file path=ppt/ink/ink6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05.52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85 127 6377 0 0,'0'0'2806'0'0,"0"0"-783"0"0,0 0-328 0 0,0 0-9 0 0,0 0 53 0 0,0 0-92 0 0,0 0-299 0 0,0 0-370 0 0,0 0-290 0 0,0 0-161 0 0,0 0-67 0 0,0 0-12 0 0,0 0-26 0 0,3 1-8 0 0,0 4-279 0 0,0-1 0 0 0,-1 1-1 0 0,0-1 1 0 0,1 1 0 0 0,-2 0-1 0 0,1 0 1 0 0,0 0 0 0 0,-1 0 0 0 0,0 0-1 0 0,0 0 1 0 0,0 0 0 0 0,-1 0-1 0 0,0 0 1 0 0,0 0 0 0 0,0 1-1 0 0,-1-1 1 0 0,0 4-135 0 0,1 4 109 0 0,-11 237 621 0 0,-2-21-1693 0 0,10-221-1198 0 0,-9-23-15527 0 0,10 11 12113 0 0</inkml:trace>
  <inkml:trace contextRef="#ctx0" brushRef="#br0" timeOffset="504.623">1 94 3881 0 0,'0'0'2342'0'0,"0"0"-445"0"0,0 0-172 0 0,0 0-14 0 0,0 0-48 0 0,0 0-147 0 0,0 0-241 0 0,0 0-240 0 0,0 0-182 0 0,0 0-115 0 0,0 0-94 0 0,0 0-72 0 0,32-15-48 0 0,99-47-28 0 0,-66 45 224 0 0,-53 19-529 0 0,-5-3-99 0 0,0 1 0 0 0,0 0 0 0 0,-1 0 0 0 0,1 1 0 0 0,0 0-1 0 0,0 0 1 0 0,0 0 0 0 0,-1 1 0 0 0,1 0 0 0 0,-1 1 0 0 0,1-1 0 0 0,-1 1-1 0 0,0 0 1 0 0,0 1 0 0 0,0-1 0 0 0,-1 1-92 0 0,-3-1 29 0 0,-1 0 0 0 0,1 0 0 0 0,-1-1 0 0 0,0 1 0 0 0,0 0 0 0 0,0 0 0 0 0,0 0-1 0 0,-1 0 1 0 0,1 0 0 0 0,-1 0 0 0 0,0 0 0 0 0,0 0 0 0 0,0 1 0 0 0,0-1 0 0 0,0 0 0 0 0,-1 0 0 0 0,0 0 0 0 0,1 0 0 0 0,-1 0 0 0 0,0 0 0 0 0,0-1 0 0 0,-1 1 0 0 0,1 0 0 0 0,0 0-1 0 0,-1-1 1 0 0,0 1 0 0 0,0-1 0 0 0,0 1 0 0 0,0-1 0 0 0,0 1-29 0 0,-130 111 80 0 0,54-55-124 0 0,76-57 52 0 0,0 0-1 0 0,0 0 1 0 0,0 0-1 0 0,0 0 1 0 0,1 0-1 0 0,-1 0 1 0 0,0 1-1 0 0,1-1 1 0 0,0 1-1 0 0,0-1 1 0 0,0 1-1 0 0,0-1 1 0 0,0 1-1 0 0,0 0 1 0 0,1 0-1 0 0,-1-1 1 0 0,1 1-1 0 0,0 0 1 0 0,0 0-1 0 0,0-1 1 0 0,0 1-1 0 0,0 0 1 0 0,1 0-1 0 0,-1-1 1 0 0,1 1-1 0 0,-1 0 1 0 0,1-1-1 0 0,0 1 1 0 0,0 0-1 0 0,1-1 1 0 0,-1 1-1 0 0,0-1 1 0 0,1 0-1 0 0,0 1 1 0 0,-1-1-1 0 0,1 0 1 0 0,0 0-1 0 0,0 0 1 0 0,0 0-1 0 0,0-1 1 0 0,1 1-1 0 0,-1 0 1 0 0,0-1-1 0 0,1 0 1 0 0,-1 1-1 0 0,1-1 1 0 0,-1 0-1 0 0,3 0-7 0 0,57 39 771 0 0,82 64 1360 0 0,-67-37-1277 0 0,-71-65-2058 0 0,0-8-6641 0 0,-4 2 3590 0 0,1 0-7065 0 0</inkml:trace>
</inkml:ink>
</file>

<file path=ppt/ink/ink6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02.21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41 12395 0 0,'0'0'1647'0'0,"0"0"-458"0"0,0 0-102 0 0,0 0 112 0 0,0 0 37 0 0,0 0-159 0 0,0 0-315 0 0,0 0-216 0 0,0 0-77 0 0,0 0 18 0 0,0 0 65 0 0,0 0-21 0 0,0 0-67 0 0,7 11-73 0 0,38 97 594 0 0,-12 82-543 0 0,-16-106-429 0 0,10 5 44 0 0,-27-89-63 0 0,13-22 1141 0 0,94-350-184 0 0,-72 245-978 0 0,-35 126-56 0 0,0 1-65 0 0,0 0-89 0 0,0 0-134 0 0,0 0-225 0 0,0 0-298 0 0,-5 20-5374 0 0,4-15 495 0 0,-1 3-5575 0 0</inkml:trace>
  <inkml:trace contextRef="#ctx0" brushRef="#br0" timeOffset="553.679">402 420 14363 0 0,'0'0'1516'0'0,"0"0"-393"0"0,0 0-61 0 0,0 0 61 0 0,0 0 17 0 0,0 0-124 0 0,0 0-232 0 0,0 0-177 0 0,0 0-95 0 0,0 0-50 0 0,0 0-54 0 0,0 0-52 0 0,0 0-41 0 0,15-2-59 0 0,93-10 298 0 0,-107 12-547 0 0,0 1 0 0 0,-1 0-1 0 0,1-1 1 0 0,0 1 0 0 0,-1 0-1 0 0,1 0 1 0 0,-1 0-1 0 0,1 0 1 0 0,-1-1 0 0 0,1 1-1 0 0,-1 0 1 0 0,1 0 0 0 0,-1 0-1 0 0,0 0 1 0 0,0 0-1 0 0,1 0 1 0 0,-1 0 0 0 0,0 0-1 0 0,0 0 1 0 0,0 0 0 0 0,0 0-1 0 0,0 0 1 0 0,0 0-1 0 0,0 0 1 0 0,-1 0 0 0 0,1 0-1 0 0,0 0 1 0 0,0 0-1 0 0,-1 0 1 0 0,1 0 0 0 0,-1 0-1 0 0,1 0 1 0 0,-1 0 0 0 0,1 0-1 0 0,-1 0 1 0 0,0-1-1 0 0,1 1 1 0 0,-1 0 0 0 0,0 0-1 0 0,0-1 1 0 0,1 1 0 0 0,-1-1-1 0 0,0 1 1 0 0,0 0-7 0 0,0 0 5 0 0,-69 113 355 0 0,68-112-341 0 0,1 0 0 0 0,-1 0 0 0 0,1 0 0 0 0,0 0 0 0 0,-1 0 0 0 0,1 1 0 0 0,0-1 0 0 0,1 1 0 0 0,-1-1 0 0 0,0 1 0 0 0,1-1 0 0 0,-1 1 0 0 0,1-1 0 0 0,0 1 0 0 0,-1-1 0 0 0,1 1 0 0 0,1-1 0 0 0,-1 1 0 0 0,0 0 0 0 0,1-1 0 0 0,-1 1 0 0 0,1-1 0 0 0,0 1 0 0 0,0-1 0 0 0,0 0 0 0 0,0 1 0 0 0,0-1 0 0 0,0 0 0 0 0,1 0 0 0 0,-1 0 0 0 0,1 0 0 0 0,-1 0 0 0 0,1 0 0 0 0,0 0 0 0 0,0 0 0 0 0,0 0 0 0 0,0-1 0 0 0,0 1 0 0 0,0-1 0 0 0,0 0 0 0 0,1 0 0 0 0,-1 0 0 0 0,0 0 0 0 0,1 0 0 0 0,-1 0 0 0 0,2 0-19 0 0,0 0 27 0 0,0-1-1 0 0,0 0 0 0 0,1 0 0 0 0,-1 0 0 0 0,0 0 0 0 0,0 0 1 0 0,1-1-1 0 0,-1 0 0 0 0,0 0 0 0 0,0 0 0 0 0,0-1 0 0 0,0 1 1 0 0,0-1-1 0 0,0 0 0 0 0,0 0 0 0 0,-1 0 0 0 0,1-1 0 0 0,2-1-26 0 0,2-12-3863 0 0,-5-7-3826 0 0,-3 17-3797 0 0</inkml:trace>
</inkml:ink>
</file>

<file path=ppt/ink/ink6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01.34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77 4369 0 0,'0'0'2547'0'0,"0"0"-445"0"0,0 0-123 0 0,0 0 48 0 0,0 0-110 0 0,0 0-320 0 0,0 0-441 0 0,0 0-347 0 0,0 0-148 0 0,0 0-14 0 0,0 0 29 0 0,0 0 11 0 0,0 0-31 0 0,9-2-35 0 0,60-17 1077 0 0,39 3 472 0 0,-25-1-1415 0 0,-25 9-681 0 0,-21-3-2218 0 0,-32 9 633 0 0,0 1-3194 0 0,-2 0-8388 0 0,-3 1 7398 0 0</inkml:trace>
  <inkml:trace contextRef="#ctx0" brushRef="#br0" timeOffset="246.712">117 217 11594 0 0,'0'0'2741'0'0,"0"0"-1283"0"0,0 0-465 0 0,0 0 170 0 0,0 0 187 0 0,0 0 14 0 0,0 0-234 0 0,0 0-322 0 0,0 0-237 0 0,0 0-189 0 0,0 0-124 0 0,0 0-104 0 0,34-8-83 0 0,106-25-62 0 0,-11 1-3679 0 0,-117 29 1504 0 0,6-1-5471 0 0,-7 3-2936 0 0</inkml:trace>
</inkml:ink>
</file>

<file path=ppt/ink/ink6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12:57.11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19080 247 10450 0 0,'0'0'3600'0'0,"0"0"-1483"0"0,0 0-622 0 0,0 0-61 0 0,0 0-44 0 0,0 0-182 0 0,0 0-301 0 0,0 0-291 0 0,0 0-164 0 0,0 0-24 0 0,0 0 27 0 0,0 0 44 0 0,1 16-13 0 0,5 113 592 0 0,-4-116-973 0 0,16 185 1474 0 0,-7 187-1579 0 0,-22-246-920 0 0,11-139 416 0 0,0 0-169 0 0,-13-13-10814 0 0,12 12 3637 0 0</inkml:trace>
  <inkml:trace contextRef="#ctx0" brushRef="#br0" timeOffset="246.787">18861 726 14835 0 0,'0'0'1707'0'0,"0"0"-377"0"0,0 0-103 0 0,0 0 6 0 0,0 0-91 0 0,0 0-187 0 0,0 0-183 0 0,0 0-119 0 0,34-5-60 0 0,108-15-89 0 0,-62 11-428 0 0,0 3 0 0 0,0 3 0 0 0,3 5-76 0 0,6-1-2301 0 0,-44-1-726 0 0,-17 0-3809 0 0,-17 0-4171 0 0</inkml:trace>
  <inkml:trace contextRef="#ctx0" brushRef="#br0" timeOffset="501.393">19575 686 11931 0 0,'0'0'2057'0'0,"0"0"-474"0"0,0 0-270 0 0,0 0-197 0 0,0 0-204 0 0,0 0-177 0 0,0 0-162 0 0,0 0-110 0 0,-26 35-98 0 0,-76 109-76 0 0,99-142-272 0 0,0 1 0 0 0,1 0 0 0 0,-1 0 0 0 0,1 0 1 0 0,0 0-1 0 0,0 0 0 0 0,0 1 0 0 0,0-1 1 0 0,0 0-1 0 0,1 1 0 0 0,-1 0 0 0 0,1-1 0 0 0,0 1 1 0 0,0 0-1 0 0,1 0 0 0 0,-1-1 0 0 0,1 1 0 0 0,0 0 1 0 0,0 0-1 0 0,0 1-17 0 0,1 7 85 0 0,-1-7-16 0 0,0-1-1 0 0,0 1 1 0 0,0-1 0 0 0,1 1-1 0 0,-1 0 1 0 0,1-1 0 0 0,0 1-1 0 0,0-1 1 0 0,1 0 0 0 0,-1 1-1 0 0,1-1 1 0 0,0 0 0 0 0,0 0-1 0 0,1 0 1 0 0,-1 0 0 0 0,1 0-1 0 0,0-1 1 0 0,0 1-1 0 0,0-1 1 0 0,0 1 0 0 0,0-1-1 0 0,1 0 1 0 0,0-1 0 0 0,-1 1-1 0 0,1-1 1 0 0,0 1 0 0 0,0-1-1 0 0,1 0 1 0 0,0 0-69 0 0,2 0 147 0 0,-1 0-1 0 0,1 0 1 0 0,0 0-1 0 0,0-1 1 0 0,0 0-1 0 0,0-1 1 0 0,0 1-1 0 0,0-1 1 0 0,0-1 0 0 0,-1 1-1 0 0,1-1 1 0 0,0 0-1 0 0,0-1 1 0 0,0 0-1 0 0,-1 0 1 0 0,1 0-1 0 0,-1-1 1 0 0,1 0-1 0 0,-1 0 1 0 0,0 0 0 0 0,0-1-1 0 0,0 0 1 0 0,-1 0-1 0 0,1-1 1 0 0,-1 0-1 0 0,0 0-146 0 0,0-1-15 0 0,0 1 0 0 0,-1-1-1 0 0,1 0 1 0 0,-1-1 0 0 0,-1 1 0 0 0,1 0 0 0 0,-1-1-1 0 0,-1 0 1 0 0,1 0 0 0 0,-1 0 0 0 0,0 0-1 0 0,-1 0 1 0 0,1 0 0 0 0,-1-1 0 0 0,-1 1-1 0 0,0 0 1 0 0,0-1 0 0 0,0 1 0 0 0,-1 0-1 0 0,0-1 1 0 0,0 1 0 0 0,-1 0 0 0 0,0 0-1 0 0,0 0 1 0 0,0 0 0 0 0,-1 0 0 0 0,0 1-1 0 0,-1-1 1 0 0,1 1 0 0 0,-1 0 0 0 0,-1 0-1 0 0,1 0 1 0 0,-1 0 0 0 0,0 1 0 0 0,0 0-1 0 0,-1 0 1 0 0,-2-2 15 0 0,-35-13-2856 0 0,28 18-736 0 0,-1 1-3436 0 0,9 1-4707 0 0</inkml:trace>
  <inkml:trace contextRef="#ctx0" brushRef="#br0" timeOffset="1662.25">20122 811 14211 0 0,'0'0'1443'0'0,"0"0"-331"0"0,0 0-38 0 0,0 0 7 0 0,0 0-83 0 0,0 0-95 0 0,0 0-115 0 0,-36 2-83 0 0,-109 7-96 0 0,61 14 308 0 0,78-21-885 0 0,0 1 0 0 0,-1 0 1 0 0,1 0-1 0 0,0 1 0 0 0,1 0 0 0 0,-1 0 0 0 0,0 1 0 0 0,1-1 1 0 0,0 1-1 0 0,0 0 0 0 0,1 0 0 0 0,-1 1 0 0 0,1 0 1 0 0,1-1-1 0 0,-1 1 0 0 0,1 0 0 0 0,0 1 0 0 0,0-1 0 0 0,0 1 1 0 0,1-1-1 0 0,0 1 0 0 0,0 0 0 0 0,1 0 0 0 0,-1 5-32 0 0,2-9-1 0 0,0 1-1 0 0,-1-1 0 0 0,1 0 0 0 0,0 0 1 0 0,0 0-1 0 0,1 1 0 0 0,-1-1 0 0 0,1 0 1 0 0,-1 0-1 0 0,1 0 0 0 0,0 0 0 0 0,0 0 1 0 0,1 0-1 0 0,-1 0 0 0 0,1 0 0 0 0,-1 0 1 0 0,1 0-1 0 0,0-1 0 0 0,0 1 0 0 0,0-1 1 0 0,0 1-1 0 0,1-1 0 0 0,-1 0 0 0 0,0 0 1 0 0,1 0-1 0 0,0 0 0 0 0,-1 0 1 0 0,1-1-1 0 0,0 1 0 0 0,0-1 0 0 0,0 0 1 0 0,0 0-1 0 0,0 0 0 0 0,0 0 0 0 0,0 0 1 0 0,1-1 1 0 0,8 0 126 0 0,-1 0 0 0 0,1-1 1 0 0,-1-1-1 0 0,0 1 0 0 0,1-2 1 0 0,-1 0-1 0 0,0 0 0 0 0,0-1 1 0 0,-1-1-1 0 0,1 1 0 0 0,-1-2 1 0 0,0 1-1 0 0,0-2 0 0 0,-1 1 1 0 0,0-1-1 0 0,0 0 0 0 0,0-1 1 0 0,-1 0-1 0 0,0-1 0 0 0,-1 0 1 0 0,2-3-127 0 0,33-27 163 0 0,-25 24-101 0 0,-13 10-35 0 0,1 0-1 0 0,0 0 1 0 0,0 0-1 0 0,0 1 1 0 0,0 0-1 0 0,1 0 1 0 0,0 1-1 0 0,-1 0 1 0 0,1-1 0 0 0,0 2-1 0 0,1-1 1 0 0,-1 1-1 0 0,0 0 1 0 0,1 0-1 0 0,0 1 1 0 0,1 0-27 0 0,-6 2-7 0 0,0 1 0 0 0,1 0 1 0 0,-1-1-1 0 0,0 1 0 0 0,0 0 0 0 0,0 1 0 0 0,0-1 1 0 0,0 0-1 0 0,-1 0 0 0 0,1 1 0 0 0,-1-1 0 0 0,1 1 1 0 0,-1 0-1 0 0,0-1 0 0 0,0 1 0 0 0,0 0 1 0 0,0-1-1 0 0,-1 1 0 0 0,1 0 0 0 0,-1 0 0 0 0,0 0 1 0 0,1 0 6 0 0,1 196-847 0 0,-34 87-618 0 0,29-263 1360 0 0,0-1 0 0 0,-1 0 0 0 0,-1 0 0 0 0,-2 0 0 0 0,0-1 0 0 0,-1 1 0 0 0,-1-2 0 0 0,0 1 0 0 0,-2-1 0 0 0,-1-1 0 0 0,0 0 0 0 0,-1-1 0 0 0,-13 13 105 0 0,22-27-104 0 0,0 1 1 0 0,0-1-1 0 0,-1-1 0 0 0,0 1 1 0 0,0-1-1 0 0,0 0 0 0 0,0 0 1 0 0,0 0-1 0 0,-1-1 1 0 0,1 0-1 0 0,-1 0 0 0 0,0 0 1 0 0,1 0-1 0 0,-1-1 0 0 0,0 0 1 0 0,0-1-1 0 0,0 1 1 0 0,0-1-1 0 0,0 0 0 0 0,-2-1 104 0 0,5-1-79 0 0,-1-1 0 0 0,1 1 0 0 0,0-1 0 0 0,0 0 0 0 0,0 0 0 0 0,0 0-1 0 0,0 0 1 0 0,1-1 0 0 0,-1 1 0 0 0,1-1 0 0 0,0 0 0 0 0,0 1 0 0 0,0-1 0 0 0,1 0-1 0 0,-1 0 1 0 0,1 0 0 0 0,0 0 0 0 0,0-1 0 0 0,1 1 0 0 0,-1 0 0 0 0,1 0 0 0 0,0-1-1 0 0,0 1 1 0 0,0-2 79 0 0,-1-9 23 0 0,1 1 0 0 0,1-1 0 0 0,0 0 0 0 0,1 0 0 0 0,1 1 0 0 0,0-1 0 0 0,1 1 0 0 0,0-1 0 0 0,1 2 0 0 0,1-1 0 0 0,0 0 0 0 0,1 1 0 0 0,0 0 0 0 0,8-10-23 0 0,141-158 814 0 0,-137 161-799 0 0,171-134 959 0 0,-153 128-857 0 0,0-1-1 0 0,-2-1 0 0 0,-1-3 1 0 0,-1 0-1 0 0,-2-2 1 0 0,14-20-117 0 0,-39 43-24 0 0,1-1 0 0 0,-2 0 0 0 0,1 0 0 0 0,-2-1 1 0 0,1 1-1 0 0,-1-1 0 0 0,-1 0 0 0 0,0 0 0 0 0,-1-4 24 0 0,-1 12-11 0 0,0 0-1 0 0,0 0 0 0 0,-1 0 0 0 0,0 0 1 0 0,0 1-1 0 0,0-1 0 0 0,0 0 0 0 0,0 0 1 0 0,-1 0-1 0 0,0 0 0 0 0,0 0 0 0 0,0 1 1 0 0,0-1-1 0 0,0 0 0 0 0,-1 1 0 0 0,0-1 0 0 0,0 1 1 0 0,0 0-1 0 0,0-1 0 0 0,0 1 0 0 0,-1 0 1 0 0,1 0-1 0 0,-1 0 0 0 0,0 1 0 0 0,0-1 1 0 0,0 1-1 0 0,0-1 0 0 0,0 1 0 0 0,0 0 1 0 0,-1 0-1 0 0,0 0 12 0 0,-2 0-6 0 0,0 1 0 0 0,-1-1 0 0 0,1 1 0 0 0,0 0 0 0 0,-1 1 0 0 0,1 0 0 0 0,0 0 0 0 0,-1 0 0 0 0,1 0 0 0 0,0 1 0 0 0,-1 0 0 0 0,1 1 0 0 0,0 0 0 0 0,0-1 0 0 0,0 2 0 0 0,0-1 0 0 0,0 1 0 0 0,1 0 0 0 0,-1 0 0 0 0,1 0 0 0 0,-1 1 0 0 0,1 0 0 0 0,-2 2 6 0 0,-3 2 34 0 0,1 1-1 0 0,0 0 0 0 0,1 0 0 0 0,-1 1 0 0 0,2 0 1 0 0,-1 0-1 0 0,2 0 0 0 0,-1 1 0 0 0,1 0 1 0 0,1 1-1 0 0,-3 7-33 0 0,6-11 10 0 0,-1 0 1 0 0,1 1 0 0 0,0 0-1 0 0,1-1 1 0 0,0 1 0 0 0,0 0-1 0 0,1 0 1 0 0,0 0-1 0 0,0-1 1 0 0,1 1 0 0 0,1 0-1 0 0,-1 0 1 0 0,1-1 0 0 0,1 1-1 0 0,-1-1 1 0 0,2 0-1 0 0,-1 0 1 0 0,1 0 0 0 0,0 0-1 0 0,1 0 1 0 0,0-1-1 0 0,0 0 1 0 0,0 0 0 0 0,1 0-1 0 0,0-1 1 0 0,0 1 0 0 0,1-2-1 0 0,5 5-10 0 0,6 0 125 0 0,1 0 1 0 0,1-1-1 0 0,-1-2 0 0 0,1 0 1 0 0,0 0-1 0 0,1-2 0 0 0,0-1 0 0 0,-1 0 1 0 0,1-2-1 0 0,1 0 0 0 0,-1-2 0 0 0,0 0 1 0 0,0-1-1 0 0,18-4-125 0 0,-15 1 176 0 0,0-1 1 0 0,-1-1-1 0 0,1-1 0 0 0,-2-1 0 0 0,1-1 1 0 0,-1-1-1 0 0,-1-1 0 0 0,0-1 1 0 0,0-1-1 0 0,7-7-176 0 0,-1-4 96 0 0,-1 0-1 0 0,-1-2 1 0 0,-1 0 0 0 0,-1-2-1 0 0,-2-1 1 0 0,-1 0-1 0 0,-1-2 1 0 0,-1 0 0 0 0,-2-1-1 0 0,-1 0 1 0 0,-2-1 0 0 0,-1-1-1 0 0,-2 0 1 0 0,0-9-96 0 0,-3 19-4 0 0,-1-1 1 0 0,-1-1-1 0 0,-1 1 1 0 0,-2-1-1 0 0,0 0 1 0 0,-2 1-1 0 0,-1-1 1 0 0,0 0 0 0 0,-2 0-1 0 0,-2 1 1 0 0,0 0-1 0 0,-1 0 1 0 0,-8-18 3 0 0,13 38 5 0 0,-1 0 0 0 0,0 0 0 0 0,0 0 0 0 0,0 0 0 0 0,-1 0 0 0 0,1 0 0 0 0,-1 1 0 0 0,0-1 0 0 0,-1 1 0 0 0,1 0 0 0 0,-1 0 0 0 0,0 0 0 0 0,0 0 1 0 0,0 1-1 0 0,0 0 0 0 0,-1 0 0 0 0,1 0 0 0 0,-1 0 0 0 0,0 0 0 0 0,0 1 0 0 0,0 0 0 0 0,0 0 0 0 0,0 1 0 0 0,0-1 0 0 0,-1 1 0 0 0,1 0 0 0 0,0 0 0 0 0,-1 1 1 0 0,1 0-1 0 0,-3 0-5 0 0,4 3-16 0 0,1 0 0 0 0,-1 0 0 0 0,1 1-1 0 0,0 0 1 0 0,0-1 0 0 0,1 1 0 0 0,-1 0 0 0 0,1 0 0 0 0,0 1 0 0 0,0-1 0 0 0,0 0 0 0 0,1 1 0 0 0,-1-1 0 0 0,1 1 0 0 0,0-1 0 0 0,0 1 16 0 0,0-1-9 0 0,-2 14 12 0 0,0 0 0 0 0,1 0-1 0 0,1 0 1 0 0,1 1 0 0 0,1-1 0 0 0,0 0-1 0 0,2 0 1 0 0,3 15-3 0 0,0 14 52 0 0,31 225 696 0 0,-3 74-300 0 0,-5-133-858 0 0,-29-212 322 0 0,-44-16-4170 0 0,24-10-5623 0 0,16 21 174 0 0</inkml:trace>
  <inkml:trace contextRef="#ctx0" brushRef="#br0" timeOffset="2330.536">20889 571 18300 0 0,'0'0'1359'0'0,"0"0"-367"0"0,0 0-132 0 0,0 0-29 0 0,0 0-8 0 0,0 0-47 0 0,0 0-73 0 0,0 0-26 0 0,0 0-31 0 0,0 0-83 0 0,0 0-102 0 0,0 0-62 0 0,37-1-83 0 0,116-5-65 0 0,57-28 199 0 0,-171 27-721 0 0,0-1 0 0 0,-1-3 0 0 0,0-1 0 0 0,-1-1 0 0 0,14-9 271 0 0,6-22-2867 0 0,-50 36 1610 0 0,0-1-1 0 0,-1 0 1 0 0,0-1 0 0 0,0 0-1 0 0,-1 0 1 0 0,0 0 0 0 0,-1 0-1 0 0,0-1 1 0 0,-1 1 0 0 0,0-1-1 0 0,-1 0 1 0 0,0 0 0 0 0,0-2 1257 0 0,1-46-868 0 0,-5 29 4256 0 0,1 16 185 0 0,1-1 4149 0 0,-14 92-3433 0 0,3-25-3799 0 0,-48 254 859 0 0,49-232-1249 0 0,3 0 0 0 0,4 0 0 0 0,5 74-100 0 0,-2-145 1 0 0,0 0 1 0 0,0 0-1 0 0,0 0 0 0 0,1 0 0 0 0,-1 0 0 0 0,1 0 0 0 0,0 0 0 0 0,-1 0 0 0 0,1 0 0 0 0,1 0 0 0 0,-1 0 0 0 0,0-1 1 0 0,1 1-1 0 0,-1 0 0 0 0,1-1 0 0 0,0 1 0 0 0,0-1 0 0 0,0 0 0 0 0,0 1 0 0 0,0-1 0 0 0,0 0 0 0 0,1 0 1 0 0,-1-1-1 0 0,1 1 0 0 0,-1 0 0 0 0,1-1 0 0 0,0 1 0 0 0,0-1-1 0 0,7-3 67 0 0,0-1 0 0 0,0 0 0 0 0,0 0 0 0 0,0-1-1 0 0,-1 0 1 0 0,0-1 0 0 0,0 0 0 0 0,0 0 0 0 0,-1-1 0 0 0,1 0 0 0 0,-1-1 0 0 0,-1 1 0 0 0,1-2 0 0 0,-1 1-1 0 0,0-1 1 0 0,-1 0 0 0 0,2-3-67 0 0,21-21 107 0 0,-6 9-40 0 0,70-55 109 0 0,-91 79-175 0 0,-1 0 0 0 0,1 0 0 0 0,-1 0-1 0 0,1 0 1 0 0,-1 0 0 0 0,1 0 0 0 0,-1 1 0 0 0,0-1 0 0 0,1 1 0 0 0,-1-1 0 0 0,0 1-1 0 0,0 0 1 0 0,0-1 0 0 0,-1 1 0 0 0,1 0 0 0 0,0-1 0 0 0,0 1 0 0 0,-1 0 0 0 0,1 0-1 0 0,-1 0 1 0 0,0 0 0 0 0,0 0 0 0 0,1 0 0 0 0,-1-1 0 0 0,0 1 0 0 0,-1 0 0 0 0,1 0-1 0 0,0 0 1 0 0,-1 0 0 0 0,1 0 0 0 0,0 0 0 0 0,-1-1 0 0 0,0 1 0 0 0,0 0 0 0 0,1 0-1 0 0,-1 7 9 0 0,1 8-10 0 0,16 153-154 0 0,13-129-1299 0 0,-2-59-3950 0 0,-25 14 3999 0 0,1-1-963 0 0,-1-1-6320 0 0,0-1-1478 0 0</inkml:trace>
  <inkml:trace contextRef="#ctx0" brushRef="#br0" timeOffset="3046.865">22104 914 7442 0 0,'0'0'2967'0'0,"0"0"-328"0"0,0 0-250 0 0,0 0-234 0 0,0 0-251 0 0,0 0-219 0 0,0 0-208 0 0,0 0-235 0 0,0 0-205 0 0,0 0-180 0 0,33-3-196 0 0,101-12-145 0 0,-73-9 93 0 0,-55 17-502 0 0,-1 3-46 0 0,0-1 0 0 0,-1 1 0 0 0,1-1 0 0 0,-1-1 0 0 0,0 1 0 0 0,0 0 0 0 0,-1-1-1 0 0,1 0 1 0 0,-1 0 0 0 0,-1 0 0 0 0,1 0 0 0 0,-1 0 0 0 0,0-1 0 0 0,-1 1 0 0 0,1-1 0 0 0,-1 1 0 0 0,0-1-1 0 0,-1 0 1 0 0,0 1 0 0 0,0-1 0 0 0,0-2-61 0 0,-2 7-17 0 0,0-1-1 0 0,1 1 1 0 0,-1-1-1 0 0,0 1 1 0 0,0 0-1 0 0,-1 0 1 0 0,1 0-1 0 0,0 0 1 0 0,-1 0-1 0 0,1 0 1 0 0,-1 1-1 0 0,1-1 1 0 0,-1 1-1 0 0,0-1 1 0 0,0 1-1 0 0,0 0 1 0 0,0 0-1 0 0,0 1 1 0 0,0-1-1 0 0,0 0 1 0 0,0 1 0 0 0,0 0-1 0 0,0 0 1 0 0,0 0-1 0 0,0 0 1 0 0,0 0-1 0 0,0 1 1 0 0,0-1-1 0 0,0 1 1 0 0,0 0-1 0 0,0 0 1 0 0,0 0-1 0 0,0 0 1 0 0,1 0-1 0 0,-1 1 1 0 0,0 0 17 0 0,-11 7-156 0 0,2 0 0 0 0,-1 1 0 0 0,1 0 0 0 0,1 1 0 0 0,0 0 1 0 0,0 1-1 0 0,1 0 0 0 0,1 1 0 0 0,0 0 0 0 0,1 1 0 0 0,0-1 0 0 0,1 2 1 0 0,1-1-1 0 0,0 1 0 0 0,1 0 0 0 0,0 0 0 0 0,1 0 0 0 0,1 1 0 0 0,1-1 1 0 0,0 1-1 0 0,1 0 0 0 0,0 0 0 0 0,2 1 156 0 0,-1-13 4 0 0,0 0 0 0 0,0 0-1 0 0,0 0 1 0 0,1-1 0 0 0,0 1 0 0 0,0 0 0 0 0,0 0 0 0 0,0 0-1 0 0,1-1 1 0 0,-1 1 0 0 0,1-1 0 0 0,0 1 0 0 0,0-1-1 0 0,0 0 1 0 0,1 0 0 0 0,-1 0 0 0 0,1 0 0 0 0,-1 0 0 0 0,1 0-1 0 0,0-1 1 0 0,0 1 0 0 0,0-1 0 0 0,1 0 0 0 0,-1 0-1 0 0,0 0 1 0 0,1-1 0 0 0,0 1 0 0 0,-1-1 0 0 0,1 1 0 0 0,0-1-1 0 0,0 0 1 0 0,-1-1 0 0 0,5 1-4 0 0,3 1 173 0 0,1-1 0 0 0,0-1 0 0 0,-1 0-1 0 0,1 0 1 0 0,-1-1 0 0 0,1-1 0 0 0,-1 0 0 0 0,1 0-1 0 0,-1-1 1 0 0,0-1 0 0 0,0 0-173 0 0,32-14 636 0 0,-1-2-1 0 0,0-2 0 0 0,-2-2 1 0 0,35-28-636 0 0,-47 27 124 0 0,-1-1 0 0 0,-1-2 1 0 0,-2-1-1 0 0,-1 0 0 0 0,-1-2 0 0 0,-1-1 0 0 0,7-17-124 0 0,35-50 103 0 0,-46 72-110 0 0,-39 35-705 0 0,15-3 676 0 0,0 1 0 0 0,-1 0-1 0 0,2 0 1 0 0,-1 1 0 0 0,1 0-1 0 0,0 0 1 0 0,0 0 0 0 0,1 1 0 0 0,0 0-1 0 0,1 0 1 0 0,-1 0 0 0 0,2 1-1 0 0,-1-1 1 0 0,1 1 0 0 0,0 0-1 0 0,1 0 1 0 0,0 0 0 0 0,0 0-1 0 0,1 0 1 0 0,1 1 0 0 0,-1-1-1 0 0,2 8 37 0 0,1-11 21 0 0,1-2-1 0 0,-1 1 0 0 0,1 0 0 0 0,1 0 1 0 0,-1-1-1 0 0,1 0 0 0 0,-1 0 1 0 0,1 0-1 0 0,0 0 0 0 0,1 0 0 0 0,-1-1 1 0 0,1 0-1 0 0,-1 0 0 0 0,1 0 0 0 0,0 0 1 0 0,3 0-21 0 0,-4-1 18 0 0,6 2 34 0 0,1 0 0 0 0,-1 1 0 0 0,0 1 0 0 0,0-1-1 0 0,0 2 1 0 0,-1-1 0 0 0,1 1 0 0 0,-2 1 0 0 0,1-1 0 0 0,-1 2 0 0 0,0-1 0 0 0,-1 1 0 0 0,0 0 0 0 0,0 1 0 0 0,-1-1-1 0 0,-1 1 1 0 0,1 0 0 0 0,-2 1 0 0 0,1-1 0 0 0,-1 1 0 0 0,-1 0 0 0 0,0 0 0 0 0,1 8-52 0 0,-5 200 129 0 0,23-192-498 0 0,-6-24-4866 0 0,-15-4 110 0 0,0-2-6985 0 0</inkml:trace>
  <inkml:trace contextRef="#ctx0" brushRef="#br0" timeOffset="33823.394">19082 2538 0 0 0,'0'0'295'0'0,"0"0"654"0"0,0 0 420 0 0,0 0 323 0 0,0 0 184 0 0,0 0-5 0 0,0 0-114 0 0,0 0-150 0 0,0 0-154 0 0,0 0-142 0 0,0 0-173 0 0,4-2-159 0 0,3-3-984 0 0,-6 4 144 0 0,0 1-1 0 0,0 0 1 0 0,-1-1 0 0 0,1 1-1 0 0,0-1 1 0 0,-1 1 0 0 0,1-1-1 0 0,0 1 1 0 0,-1-1 0 0 0,1 0-1 0 0,-1 1 1 0 0,1-1 0 0 0,-1 1 0 0 0,1-1-1 0 0,-1 0 1 0 0,0 0 0 0 0,1 1-1 0 0,-1-1 1 0 0,0 0 0 0 0,1 0-1 0 0,-1 0 1 0 0,0 1 0 0 0,0-1-1 0 0,0 0 1 0 0,0 0 0 0 0,0 0-1 0 0,0 1 1 0 0,0-1 0 0 0,0 0 0 0 0,0 0-1 0 0,0 0 1 0 0,0 0 0 0 0,0 1-1 0 0,-1-1 1 0 0,1 0 0 0 0,0 0-1 0 0,0 1 1 0 0,-1-1 0 0 0,1 0-1 0 0,-1 0 1 0 0,1 1 0 0 0,-1-1 0 0 0,1 0-1 0 0,-1 1 1 0 0,1-1 0 0 0,-1 1-1 0 0,0-1 1 0 0,1 1 0 0 0,-1-1-1 0 0,0 1 1 0 0,1-1 0 0 0,-1 1-1 0 0,0 0 1 0 0,0-1 0 0 0,1 1 0 0 0,-1 0-1 0 0,0-1 1 0 0,0 1 0 0 0,0 0-1 0 0,0 0-138 0 0,-10-2 145 0 0,-1 0 0 0 0,1 1-1 0 0,-1 0 1 0 0,0 1 0 0 0,1 0-1 0 0,-1 1 1 0 0,0 0 0 0 0,1 1 0 0 0,-1 0-1 0 0,1 1 1 0 0,0 0 0 0 0,-11 5-145 0 0,14-6 41 0 0,-1 1 0 0 0,0 0 0 0 0,1 0 1 0 0,0 1-1 0 0,-1 0 0 0 0,1 0 0 0 0,1 1 1 0 0,-1 0-1 0 0,1 0 0 0 0,0 1 0 0 0,0 0 1 0 0,0 0-1 0 0,1 1 0 0 0,0 0 0 0 0,1 0 1 0 0,-1 0-1 0 0,1 1 0 0 0,0 0 0 0 0,1 0 0 0 0,0 0 1 0 0,1 0-1 0 0,-1 1 0 0 0,1-1 0 0 0,1 1 1 0 0,0 0-1 0 0,0 0 0 0 0,0 7-41 0 0,1-9 21 0 0,1 0 1 0 0,1 0-1 0 0,-1 0 0 0 0,1-1 0 0 0,0 1 1 0 0,1 0-1 0 0,0-1 0 0 0,0 1 0 0 0,0-1 1 0 0,1 1-1 0 0,-1-1 0 0 0,2 0 0 0 0,-1 0 0 0 0,1 0 1 0 0,0-1-1 0 0,0 1 0 0 0,0-1 0 0 0,1 0 1 0 0,0 0-1 0 0,0-1 0 0 0,0 1 0 0 0,0-1 1 0 0,1 0-1 0 0,0 0 0 0 0,4 2-21 0 0,-2-4 24 0 0,1 1 0 0 0,-1-1 0 0 0,0 0 0 0 0,1-1 0 0 0,0 0 0 0 0,-1 0 0 0 0,1-1 0 0 0,0 0-1 0 0,-1 0 1 0 0,1-1 0 0 0,0 0 0 0 0,-1-1 0 0 0,1 0 0 0 0,-1 0 0 0 0,0-1 0 0 0,0 0 0 0 0,0 0 0 0 0,0-1 0 0 0,0 0 0 0 0,-1-1 0 0 0,4-2-24 0 0,6-6-825 0 0,3-1-3473 0 0,-8 8-6680 0 0,-8 5-610 0 0</inkml:trace>
  <inkml:trace contextRef="#ctx0" brushRef="#br0" timeOffset="38755.142">22108 2063 9538 0 0,'0'0'1711'0'0,"0"0"-183"0"0,0 0 31 0 0,0 0 103 0 0,0 0 4 0 0,0 0-159 0 0,0 0-260 0 0,0 0-219 0 0,0 0-181 0 0,0 0-144 0 0,0 0-111 0 0,0 0-95 0 0,0 0-57 0 0,4-8 930 0 0,-14 89 310 0 0,-5 152-468 0 0,2-148-1096 0 0,-3-1 0 0 0,-4-1-1 0 0,-23 58-115 0 0,-30 21-82 0 0,73-162-57 0 0,0 0-16 0 0,0 0-30 0 0,0 0-22 0 0,0 0-41 0 0,0 0-55 0 0,0 0-82 0 0,0 0-85 0 0,0 0-55 0 0,0 0-84 0 0,0 0-49 0 0,0 0-65 0 0,1-17-5191 0 0,-2 8-2200 0 0,1 6-2303 0 0</inkml:trace>
  <inkml:trace contextRef="#ctx0" brushRef="#br0" timeOffset="39026.863">21696 2549 12723 0 0,'0'0'2867'0'0,"0"0"-1487"0"0,0 0-690 0 0,0 0 2 0 0,0 0 151 0 0,0 0 116 0 0,0 0-11 0 0,0 0-121 0 0,0 0-155 0 0,0 0-123 0 0,0 0-93 0 0,37-10-89 0 0,121-28-95 0 0,95-22 234 0 0,-207 51-1194 0 0,0-3 1 0 0,-1-2-1 0 0,-1-2 1 0 0,4-3 687 0 0,4-13-4785 0 0,-22 7-4444 0 0,-24 17 1242 0 0</inkml:trace>
  <inkml:trace contextRef="#ctx0" brushRef="#br0" timeOffset="39459.801">22542 2022 9706 0 0,'0'0'1927'0'0,"0"0"-345"0"0,0 0-157 0 0,0 0-11 0 0,0 0-76 0 0,0 0-159 0 0,0 0-191 0 0,0 0-171 0 0,0 0-123 0 0,0 0-82 0 0,0 0-31 0 0,0 0-30 0 0,-12 33-35 0 0,-42 102-34 0 0,30-71 20 0 0,3 1 0 0 0,3 1 0 0 0,-7 45-502 0 0,18-76 69 0 0,-12 144-12 0 0,20-177-51 0 0,0 0-1 0 0,0 0 1 0 0,0 0-1 0 0,0-1 1 0 0,0 1-1 0 0,1 0 1 0 0,-1-1-1 0 0,0 1 1 0 0,1 0-1 0 0,-1-1 0 0 0,1 0 1 0 0,0 1-1 0 0,-1-1 1 0 0,1 0-1 0 0,0 0 1 0 0,0 0-1 0 0,0 0 1 0 0,0 0-1 0 0,0 0 1 0 0,0-1-1 0 0,0 1 1 0 0,0-1-1 0 0,0 1 1 0 0,0-1-1 0 0,0 0 1 0 0,0 0-1 0 0,0 0 1 0 0,0 0-1 0 0,0 0 1 0 0,0 0-1 0 0,1 0 1 0 0,-1-1-1 0 0,0 1 1 0 0,0-1-1 0 0,0 0 1 0 0,0 0-1 0 0,0 1 1 0 0,-1-1-1 0 0,1 0 1 0 0,0 0-1 0 0,0-1 1 0 0,0 1-1 0 0,0-1-5 0 0,177-100 218 0 0,-178 101-216 0 0,0 0 0 0 0,-1 0 1 0 0,1 0-1 0 0,0 0 1 0 0,0 1-1 0 0,0-1 0 0 0,0 0 1 0 0,0 0-1 0 0,0 1 1 0 0,0-1-1 0 0,0 0 1 0 0,0 1-1 0 0,0-1 0 0 0,0 1 1 0 0,0-1-1 0 0,1 1 1 0 0,-1 0-1 0 0,0 0 0 0 0,0-1 1 0 0,0 1-1 0 0,1 0 1 0 0,-1 0-1 0 0,0 0 1 0 0,0 0-1 0 0,1 0 0 0 0,-1 1 1 0 0,0-1-1 0 0,0 0 1 0 0,0 1-1 0 0,1-1 0 0 0,-1 0 1 0 0,0 1-1 0 0,0-1 1 0 0,0 1-1 0 0,0 0 1 0 0,0-1-1 0 0,0 1 0 0 0,0 0 1 0 0,0 0-1 0 0,0-1 1 0 0,0 1-1 0 0,-1 0 1 0 0,1 0-1 0 0,0 0 0 0 0,0 0 1 0 0,-1 0-1 0 0,1 0 1 0 0,-1 1-1 0 0,1-1 0 0 0,-1 0 1 0 0,1 0-1 0 0,-1 0 1 0 0,0 0-1 0 0,1 1 1 0 0,-1-1-1 0 0,0 0 0 0 0,0 0 1 0 0,0 0-1 0 0,0 1-2 0 0,13 149 464 0 0,-1-133-1780 0 0,-5-17-3015 0 0,2-1-4797 0 0,-8 0 8493 0 0,0 0-10267 0 0</inkml:trace>
  <inkml:trace contextRef="#ctx0" brushRef="#br0" timeOffset="39831.609">22922 2725 9306 0 0,'0'0'1787'0'0,"0"0"-272"0"0,0 0 240 0 0,0 0 247 0 0,0 0-47 0 0,0 0-208 0 0,0 0-276 0 0,0 0-261 0 0,0 0-234 0 0,0 0-167 0 0,33 3-139 0 0,105 8-98 0 0,-53-22 420 0 0,-75 9-887 0 0,0-2 0 0 0,0 1 0 0 0,-1-1 0 0 0,1-1 0 0 0,-1 0 0 0 0,0 0 0 0 0,0-1 0 0 0,0 0 0 0 0,-1-1 0 0 0,0 1 1 0 0,0-2-1 0 0,-1 1 0 0 0,0-1 0 0 0,0 0 0 0 0,0 0 0 0 0,-1-1 0 0 0,3-7-105 0 0,-8 14 4 0 0,0 0 1 0 0,-1 0-1 0 0,1-1 1 0 0,-1 1-1 0 0,1 0 1 0 0,-1 0-1 0 0,0-1 0 0 0,0 1 1 0 0,0 0-1 0 0,0 0 1 0 0,0-1-1 0 0,-1 1 1 0 0,1 0-1 0 0,-1 0 1 0 0,1-1-1 0 0,-1 1 1 0 0,0 0-1 0 0,0 0 1 0 0,0 0-1 0 0,0 0 0 0 0,0 0 1 0 0,0 0-1 0 0,-1 0 1 0 0,1 0-1 0 0,-1 1 1 0 0,1-1-1 0 0,-1 0 1 0 0,0 1-1 0 0,1-1 1 0 0,-1 1-1 0 0,0 0 1 0 0,0 0-1 0 0,0 0 0 0 0,0-1 1 0 0,-2 1-5 0 0,-82-11-371 0 0,73 16 346 0 0,0 0 1 0 0,1 0-1 0 0,-1 1 1 0 0,1 1-1 0 0,0 0 0 0 0,1 0 1 0 0,-1 1-1 0 0,1 1 1 0 0,1 0-1 0 0,-1 1 0 0 0,2 0 1 0 0,-1 0-1 0 0,1 1 1 0 0,0 0-1 0 0,1 0 1 0 0,0 1-1 0 0,1 1 0 0 0,-5 9 25 0 0,5-11-9 0 0,0 1-1 0 0,0 0 0 0 0,1 1 1 0 0,1 0-1 0 0,-1 0 0 0 0,2 0 0 0 0,0 0 1 0 0,0 1-1 0 0,2 0 0 0 0,-1-1 1 0 0,1 1-1 0 0,1 0 0 0 0,1 0 1 0 0,-1 0-1 0 0,2 4 10 0 0,3-9-5 0 0,0 1 0 0 0,1-1 0 0 0,0 0 0 0 0,0 0 0 0 0,0-1 0 0 0,1 0 0 0 0,1 0 0 0 0,-1 0 0 0 0,1 0 0 0 0,0-1 0 0 0,0-1 0 0 0,1 1 0 0 0,0-1 0 0 0,0 0 0 0 0,0-1-1 0 0,0 0 1 0 0,1 0 0 0 0,0-1 0 0 0,-1 0 0 0 0,1 0 0 0 0,1-1 0 0 0,-1 0 0 0 0,0-1 0 0 0,0 0 0 0 0,1 0 0 0 0,6-1 5 0 0,117-2-1048 0 0,-46-10-6466 0 0,-67 8-4285 0 0</inkml:trace>
  <inkml:trace contextRef="#ctx0" brushRef="#br0" timeOffset="34344.484">19744 2593 8746 0 0,'0'0'3575'0'0,"0"0"-1686"0"0,0 0-560 0 0,0 0 154 0 0,0 0 60 0 0,0 0-156 0 0,0 0-257 0 0,0 0-281 0 0,0 0-198 0 0,0 0-99 0 0,0 0-56 0 0,0 0-74 0 0,-12-2-58 0 0,3 0-283 0 0,-84 3 717 0 0,73 5-672 0 0,1 1 1 0 0,1 0-1 0 0,-1 2 1 0 0,1 0 0 0 0,1 1-1 0 0,0 0 1 0 0,0 2-1 0 0,1 0 1 0 0,0 1-1 0 0,1 0 1 0 0,-12 15-127 0 0,25-26-2 0 0,0 0-1 0 0,1 0 1 0 0,-1 1 0 0 0,1-1-1 0 0,-1 0 1 0 0,1 1 0 0 0,0-1-1 0 0,0 1 1 0 0,0-1 0 0 0,0 1-1 0 0,1 0 1 0 0,-1 0 0 0 0,0-1-1 0 0,1 1 1 0 0,0 0 0 0 0,0 0 0 0 0,0-1-1 0 0,0 1 1 0 0,0 0 0 0 0,1 0-1 0 0,-1-1 1 0 0,1 1 0 0 0,-1 0-1 0 0,1-1 1 0 0,0 1 0 0 0,0-1-1 0 0,1 1 1 0 0,-1-1 0 0 0,0 1-1 0 0,1-1 1 0 0,-1 0 0 0 0,1 0-1 0 0,0 1 1 0 0,0-1 0 0 0,1 1 2 0 0,8-1 60 0 0,0 0 0 0 0,0-1 0 0 0,0 0 0 0 0,0-1 0 0 0,0 0-1 0 0,0-1 1 0 0,0 0 0 0 0,0 0 0 0 0,0-1 0 0 0,0-1 0 0 0,-1 0 0 0 0,1 0 0 0 0,-1-1 0 0 0,0-1 0 0 0,0 0 0 0 0,0 0 0 0 0,0 0 0 0 0,-1-2 0 0 0,0 1 0 0 0,-1-1 0 0 0,6-5-60 0 0,17-8 72 0 0,102-65 354 0 0,-131 86-427 0 0,0 1 0 0 0,-1-1 0 0 0,1 0 0 0 0,0 1 0 0 0,-1-1 0 0 0,1 1 0 0 0,-1 0 0 0 0,1 0 0 0 0,-1 0-1 0 0,0-1 1 0 0,1 1 0 0 0,-1 0 0 0 0,0 0 0 0 0,-1 1 0 0 0,1-1 0 0 0,0 0 0 0 0,-1 0 0 0 0,1 0 0 0 0,-1 0 0 0 0,1 1-1 0 0,-1-1 1 0 0,0 2 1 0 0,2 56 1 0 0,-3-52-16 0 0,1-1 0 0 0,-1 1 0 0 0,1 0 0 0 0,1-1 1 0 0,-1 1-1 0 0,1-1 0 0 0,1 1 0 0 0,-1-1 1 0 0,1 1-1 0 0,1-1 0 0 0,-1 0 0 0 0,1 0 0 0 0,3 5 15 0 0,-5-11-103 0 0,0 0 0 0 0,0 0-1 0 0,0 0 1 0 0,0 0 0 0 0,0 0 0 0 0,0 0-1 0 0,0 0 1 0 0,0-1 0 0 0,0 1-1 0 0,1 0 1 0 0,-1-1 0 0 0,0 1-1 0 0,1 0 1 0 0,-1-1 0 0 0,0 0-1 0 0,1 1 1 0 0,-1-1 0 0 0,1 0 0 0 0,-1 0-1 0 0,0 0 1 0 0,1 0 0 0 0,-1 0-1 0 0,1 0 1 0 0,-1 0 0 0 0,1 0-1 0 0,-1 0 1 0 0,0-1 0 0 0,1 1-1 0 0,-1-1 1 0 0,0 1 0 0 0,1-1 0 0 0,-1 1-1 0 0,0-1 1 0 0,1 0 0 0 0,-1 0-1 0 0,0 1 1 0 0,0-1 0 0 0,1-1 103 0 0,18-13-5044 0 0,-5 4-2422 0 0,-7 7-3678 0 0</inkml:trace>
  <inkml:trace contextRef="#ctx0" brushRef="#br0" timeOffset="34811.026">20328 2534 11891 0 0,'0'0'2353'0'0,"0"0"-624"0"0,0 0-242 0 0,0 0-52 0 0,0 0-156 0 0,0 0-220 0 0,0 0-221 0 0,0 0-199 0 0,0 0-112 0 0,0 0-96 0 0,0 0-97 0 0,0 0-63 0 0,0 0-31 0 0,-22 5-21 0 0,-69 19-10 0 0,-6 21 334 0 0,95-45-545 0 0,0 0 0 0 0,0 1 0 0 0,0-1 1 0 0,1 1-1 0 0,-1-1 0 0 0,0 1 0 0 0,0 0 0 0 0,1 0 0 0 0,-1 0 0 0 0,0 0 1 0 0,1 0-1 0 0,-1 0 0 0 0,1 0 0 0 0,-1 0 0 0 0,1 1 0 0 0,0-1 0 0 0,-1 1 0 0 0,1-1 1 0 0,0 1-1 0 0,0-1 0 0 0,0 1 0 0 0,0 0 0 0 0,0 0 0 0 0,1-1 0 0 0,-1 1 0 0 0,1 0 1 0 0,-1 0-1 0 0,1 0 0 0 0,-1 0 0 0 0,1-1 0 0 0,0 1 0 0 0,0 0 0 0 0,0 0 0 0 0,0 0 1 0 0,0 0-1 0 0,0 0 0 0 0,1 0 0 0 0,-1 0 0 0 0,1 0 0 0 0,-1-1 0 0 0,1 1 0 0 0,0 1 2 0 0,93 41 170 0 0,-90-41-138 0 0,0 0 0 0 0,0 0 0 0 0,0 1 0 0 0,0-1 1 0 0,0 1-1 0 0,-1 0 0 0 0,1 0 0 0 0,-1 0 0 0 0,0 0 0 0 0,-1 1 0 0 0,1-1 1 0 0,-1 1-1 0 0,1 0 0 0 0,-1 0 0 0 0,-1 0 0 0 0,1-1 0 0 0,-1 2 0 0 0,0-1 1 0 0,0 0-33 0 0,6 68 816 0 0,-8-71-778 0 0,0 0 0 0 0,-1 0 1 0 0,1 0-1 0 0,-1 0 0 0 0,0 0 1 0 0,1 0-1 0 0,-1 0 0 0 0,0-1 0 0 0,0 1 1 0 0,0-1-1 0 0,-1 1 0 0 0,1-1 1 0 0,0 0-1 0 0,0 0 0 0 0,-1 0 0 0 0,1 0 1 0 0,-1-1-1 0 0,1 1 0 0 0,0 0 1 0 0,-1-1-1 0 0,-1 0-38 0 0,-3 2-223 0 0,0-1 1 0 0,1-1 0 0 0,-1 0-1 0 0,0 0 1 0 0,0 0-1 0 0,0-1 1 0 0,0 0-1 0 0,0 0 1 0 0,0 0-1 0 0,1-1 1 0 0,-1 0 0 0 0,1-1-1 0 0,-1 1 1 0 0,1-1-1 0 0,-1-1 223 0 0,-12-6-3451 0 0,11 6-532 0 0,1 0-5064 0 0,4 3 1059 0 0</inkml:trace>
  <inkml:trace contextRef="#ctx0" brushRef="#br0" timeOffset="35294.248">20477 2729 11482 0 0,'0'0'1901'0'0,"0"0"-590"0"0,0 0-87 0 0,0 0 224 0 0,0 0 98 0 0,0 0-130 0 0,0 0-205 0 0,0 0-196 0 0,0 0-163 0 0,0 0-132 0 0,0 0-95 0 0,0 0-91 0 0,0 0-83 0 0,28-7-47 0 0,89-21-50 0 0,-112 28-301 0 0,0-1 0 0 0,-1 0 1 0 0,1 0-1 0 0,-1 0 1 0 0,0-1-1 0 0,1 1 0 0 0,-1-1 1 0 0,0 0-1 0 0,0 0 0 0 0,0 0 1 0 0,0-1-1 0 0,0 0 0 0 0,0 1 1 0 0,-1-1-1 0 0,1-1 1 0 0,-1 1-1 0 0,0 0 0 0 0,3-4-53 0 0,5-8 220 0 0,-9 14-212 0 0,0 0 0 0 0,-1-1 0 0 0,1 0 0 0 0,0 1 1 0 0,-1-1-1 0 0,1 0 0 0 0,-1 0 0 0 0,1 0 0 0 0,-1 0 0 0 0,0 0 0 0 0,0 0 1 0 0,1 0-1 0 0,-2 0 0 0 0,1 0 0 0 0,0-1 0 0 0,0 1 0 0 0,-1 0 0 0 0,1-1 0 0 0,-1 1 1 0 0,0 0-1 0 0,0-1 0 0 0,0 1 0 0 0,0-1 0 0 0,0 1 0 0 0,0 0 0 0 0,-1-1 1 0 0,1 1-1 0 0,-1 0 0 0 0,0-1 0 0 0,1 1 0 0 0,-1 0 0 0 0,0 0 0 0 0,0 0 0 0 0,-1-1 1 0 0,1 1-1 0 0,0 0 0 0 0,-1 1 0 0 0,1-1 0 0 0,-1 0 0 0 0,1 0 0 0 0,-1 1 1 0 0,0-1-1 0 0,0 1 0 0 0,0-1 0 0 0,0 1 0 0 0,0 0 0 0 0,0 0 0 0 0,0 0 0 0 0,0 0 1 0 0,-3-1-9 0 0,-10 3-33 0 0,-1 0 1 0 0,1 2-1 0 0,-1-1 0 0 0,1 2 1 0 0,0 0-1 0 0,0 1 1 0 0,0 0-1 0 0,1 1 0 0 0,0 1 1 0 0,0 0-1 0 0,1 1 1 0 0,-1 1-1 0 0,2 0 1 0 0,-1 0-1 0 0,1 1 0 0 0,1 1 1 0 0,0 0-1 0 0,1 1 1 0 0,0 0-1 0 0,0 0 1 0 0,-3 8 32 0 0,9-15 9 0 0,1 0 0 0 0,0 0 0 0 0,0 0 0 0 0,0 1 0 0 0,0-1 0 0 0,1 1 0 0 0,0-1 1 0 0,1 1-1 0 0,-1 0 0 0 0,1 0 0 0 0,0 0 0 0 0,0 0 0 0 0,1 0 0 0 0,0 0 0 0 0,0 0 1 0 0,0 0-1 0 0,1 0 0 0 0,0 0 0 0 0,0 0 0 0 0,0-1 0 0 0,1 1 0 0 0,0 0 1 0 0,0-1-1 0 0,0 1 0 0 0,1-1 0 0 0,1 4-9 0 0,7 0 68 0 0,0 0-1 0 0,1 0 1 0 0,0-2 0 0 0,0 1-1 0 0,0-1 1 0 0,1-1 0 0 0,0 0-1 0 0,1-1 1 0 0,-1 0 0 0 0,1-1 0 0 0,0-1-1 0 0,0 0 1 0 0,0-1 0 0 0,0 0-1 0 0,1-1 1 0 0,-1-1 0 0 0,0 0-1 0 0,0-1 1 0 0,1 0 0 0 0,2-2-68 0 0,17 3 122 0 0,121-27-2828 0 0,-143 22 914 0 0,-6 2-1735 0 0,-3 1 406 0 0,4-2-9138 0 0</inkml:trace>
  <inkml:trace contextRef="#ctx0" brushRef="#br0" timeOffset="38206.691">21302 2854 1760 0 0,'0'0'2786'0'0,"0"0"-449"0"0,0 0-119 0 0,0 0 57 0 0,0 0-51 0 0,0 0-169 0 0,0 0-296 0 0,0 0-352 0 0,0 0-328 0 0,0 0-277 0 0,0 0-195 0 0,0-3-138 0 0,1-9-76 0 0,0 9-49 0 0,-1 3-17 0 0,0 19 583 0 0,-3-4-739 0 0,0 0-1 0 0,0 1 1 0 0,-2-1 0 0 0,0-1 0 0 0,0 1 0 0 0,-1-1 0 0 0,-1 0-1 0 0,-1 0 1 0 0,-3 5-171 0 0,9-16 10 0 0,-5 9-90 0 0,-1-1 1 0 0,0 1-1 0 0,-1-1 1 0 0,0-1-1 0 0,-1 0 1 0 0,0 0-1 0 0,-1-1 1 0 0,-6 5 79 0 0,2-8-1493 0 0,10-9-3350 0 0,18-18-6828 0 0,-5 13 5015 0 0</inkml:trace>
  <inkml:trace contextRef="#ctx0" brushRef="#br0" timeOffset="-102798.553">5470 520 19316 0 0,'0'0'1620'0'0,"0"0"-431"0"0,0 0-94 0 0,0 0 64 0 0,0 0 17 0 0,0 0-124 0 0,0 0-286 0 0,0 0-286 0 0,0 0-195 0 0,0 0-93 0 0,0 0-63 0 0,0 0-27 0 0,0 0-30 0 0,7 0 461 0 0,-7 0-481 0 0,0 0 18 0 0,0 0 4 0 0,0 0-10 0 0,0 0 3 0 0,0 0-28 0 0,0 0 13 0 0,0 0 10 0 0,0 0 4 0 0,0 0-2 0 0,-7 7 612 0 0,7-7-663 0 0,0 0 1 0 0,0 0-1 0 0,0 0 0 0 0,0 0 1 0 0,-1-1-1 0 0,1 1 0 0 0,0 0 1 0 0,0 0-1 0 0,0 0 0 0 0,0 0 1 0 0,0-1-1 0 0,0 1 0 0 0,0 0 1 0 0,0 0-1 0 0,-1 0 0 0 0,1-1 1 0 0,0 1-1 0 0,0 0 0 0 0,0 0 1 0 0,0 0-1 0 0,0-1 0 0 0,0 1 1 0 0,0 0-1 0 0,0 0 0 0 0,0 0 1 0 0,0-1-1 0 0,1 1 0 0 0,-1 0 1 0 0,0 0-1 0 0,0 0 0 0 0,0-1 1 0 0,0 1-1 0 0,0 0 0 0 0,0 0 1 0 0,0 0-1 0 0,0 0 0 0 0,0-1 1 0 0,1 1-1 0 0,-1 0 0 0 0,0 0-13 0 0,0 0-5 0 0,-1 3-3663 0 0,0 4-8245 0 0,-1-6-85 0 0</inkml:trace>
  <inkml:trace contextRef="#ctx0" brushRef="#br0" timeOffset="-102301.231">5520 903 15459 0 0,'0'0'4449'0'0,"0"0"-2903"0"0,0 0-763 0 0,0 0 204 0 0,0 0 177 0 0,0 0-43 0 0,0 0-235 0 0,0 0-347 0 0,0 0-233 0 0,0 0-75 0 0,0 0-64 0 0,0 0-19 0 0,0 0-9 0 0,5 11 206 0 0,-13 1 19 0 0,26-20 772 0 0,-19 8-998 0 0,-11 1-3471 0 0,4 1-4974 0 0,6 2-3592 0 0</inkml:trace>
  <inkml:trace contextRef="#ctx0" brushRef="#br0" timeOffset="-107398.246">1166 233 2473 0 0,'0'0'1294'0'0,"0"0"-80"0"0,0 0 126 0 0,0 0 370 0 0,0 0 332 0 0,0 0 89 0 0,0 0-163 0 0,0 0-306 0 0,0 0-323 0 0,0 0-235 0 0,0 0-146 0 0,4-3-102 0 0,16-16 678 0 0,-36-33 2758 0 0,-84-43-2548 0 0,100 94-1728 0 0,-13-5 50 0 0,0 0 0 0 0,0 1 0 0 0,-1 0 1 0 0,0 1-1 0 0,0 1 0 0 0,0 0 0 0 0,0 1 0 0 0,0 0 1 0 0,-1 1-1 0 0,1 1 0 0 0,0 0 0 0 0,-1 1 1 0 0,1 0-1 0 0,0 1 0 0 0,-4 2-66 0 0,7-1 17 0 0,0 0-1 0 0,0 0 1 0 0,1 1 0 0 0,0 1-1 0 0,-1-1 1 0 0,2 2 0 0 0,-1 0-1 0 0,1 0 1 0 0,-1 0-1 0 0,2 1 1 0 0,-1 1 0 0 0,1-1-1 0 0,0 1 1 0 0,1 1 0 0 0,-1-1-1 0 0,2 1 1 0 0,-6 10-17 0 0,10-15 4 0 0,0 1 0 0 0,0-1 0 0 0,0 1 0 0 0,1 0 1 0 0,0 0-1 0 0,0-1 0 0 0,0 1 0 0 0,1 0 0 0 0,0 0 0 0 0,-1 0 0 0 0,2 0 1 0 0,-1 0-1 0 0,1 0 0 0 0,-1-1 0 0 0,1 1 0 0 0,1 0 0 0 0,-1 0 0 0 0,1-1 0 0 0,-1 1 1 0 0,1-1-1 0 0,1 1 0 0 0,-1-1 0 0 0,1 0 0 0 0,-1 0 0 0 0,1 0 0 0 0,0 0 1 0 0,1 0-1 0 0,-1-1 0 0 0,3 3-4 0 0,4 1 24 0 0,1-1 1 0 0,0 0-1 0 0,0 0 0 0 0,0-1 1 0 0,0-1-1 0 0,1 0 1 0 0,0 0-1 0 0,0-1 0 0 0,0-1 1 0 0,0 0-1 0 0,0-1 1 0 0,1 0-1 0 0,-1 0 0 0 0,6-2-24 0 0,-11 5 418 0 0,-31 0-9 0 0,11-2-407 0 0,-1 2 0 0 0,0 0 0 0 0,1 0 0 0 0,0 1 1 0 0,0 1-1 0 0,1 0 0 0 0,-1 1 0 0 0,1 0 0 0 0,1 1 0 0 0,-1 0 0 0 0,2 1 0 0 0,-1 0 0 0 0,0 2-2 0 0,-1-2 1 0 0,-5 5 3 0 0,1 0 1 0 0,1 1-1 0 0,0 1 0 0 0,1 0 0 0 0,0 1 0 0 0,2 1 1 0 0,0 0-1 0 0,1 0 0 0 0,0 1 0 0 0,2 1 0 0 0,0 0 1 0 0,2 0-1 0 0,0 0 0 0 0,1 1 0 0 0,1 0 1 0 0,1 0-1 0 0,1 1 0 0 0,1-1 0 0 0,0 7-4 0 0,1-19 3 0 0,1-1 0 0 0,0 0-1 0 0,0 1 1 0 0,1-1 0 0 0,0 0 0 0 0,0 1-1 0 0,1-1 1 0 0,0 0 0 0 0,1 0-1 0 0,0 0 1 0 0,0 0 0 0 0,0-1 0 0 0,1 1-1 0 0,0-1 1 0 0,1 0 0 0 0,0 0 0 0 0,0 0-1 0 0,0-1 1 0 0,1 1 0 0 0,0-1-1 0 0,0-1 1 0 0,6 5-3 0 0,-4-4 27 0 0,0-1 0 0 0,1-1 0 0 0,0 0-1 0 0,0 0 1 0 0,0 0 0 0 0,0-1 0 0 0,0-1 0 0 0,1 0-1 0 0,-1 0 1 0 0,1-1 0 0 0,-1 0 0 0 0,1 0 0 0 0,0-1-1 0 0,-1 0 1 0 0,1-1 0 0 0,0 0 0 0 0,-1-1 0 0 0,1 0-1 0 0,3-1-26 0 0,173-73 473 0 0,-177 72-455 0 0,42-22 53 0 0,-73 33-3530 0 0,21-6 3014 0 0,-14 19-3860 0 0,11-13-474 0 0,2 1-4130 0 0,1-4-674 0 0</inkml:trace>
  <inkml:trace contextRef="#ctx0" brushRef="#br0" timeOffset="-106984.959">1810 535 13379 0 0,'0'0'2978'0'0,"0"0"-1454"0"0,0 0-529 0 0,0 0 83 0 0,0 0 177 0 0,0 0 26 0 0,0 0-157 0 0,0 0-273 0 0,0 0-192 0 0,0 0-151 0 0,0 0-105 0 0,0 0-23 0 0,0 0-87 0 0,-5-1-25 0 0,2 1-243 0 0,2-1 2 0 0,-1 1-1 0 0,0 0 1 0 0,0 0 0 0 0,0 0 0 0 0,0-1-1 0 0,1 2 1 0 0,-1-1 0 0 0,0 0-1 0 0,0 0 1 0 0,0 1 0 0 0,0-1-1 0 0,1 1 1 0 0,-1-1 0 0 0,0 1 0 0 0,1 0-1 0 0,-1 0 1 0 0,0 0 0 0 0,1 0-1 0 0,-1 0 1 0 0,1 0 0 0 0,-1 0-1 0 0,1 0 1 0 0,0 0 0 0 0,-1 1 0 0 0,1-1-1 0 0,0 1-26 0 0,-32 46 468 0 0,2 1-1 0 0,2 1 1 0 0,-15 40-468 0 0,19-40 62 0 0,-57 137 12 0 0,75-172 432 0 0,7-15-621 0 0,0-1-1 0 0,0 1 0 0 0,0 0 0 0 0,0-1 0 0 0,0 1 0 0 0,0-1 0 0 0,0 1 1 0 0,0 0-1 0 0,0-1 0 0 0,0 1 0 0 0,0-1 0 0 0,0 1 0 0 0,-1 0 1 0 0,1-1-1 0 0,0 1 0 0 0,0 0 0 0 0,0-1 0 0 0,-1 1 0 0 0,1 0 1 0 0,0-1-1 0 0,0 1 0 0 0,-1 0 0 0 0,1-1 0 0 0,0 1 0 0 0,-1 0 0 0 0,1 0 1 0 0,0-1-1 0 0,-1 1 0 0 0,1 0 0 0 0,0 0 0 0 0,-1 0 0 0 0,1 0 1 0 0,0-1-1 0 0,-1 1 0 0 0,1 0 0 0 0,-1 0 0 0 0,1 0 0 0 0,0 0 0 0 0,-1 0 1 0 0,1 0-1 0 0,-1 0 0 0 0,1 0 0 0 0,-1 0 0 0 0,1 0 0 0 0,0 0 1 0 0,-1 0-1 0 0,1 1 0 0 0,0-1 0 0 0,-1 0 0 0 0,1 0 0 0 0,-1 0 0 0 0,1 0 1 0 0,0 1-1 0 0,-1-1 0 0 0,1 0 0 0 0,0 0 0 0 0,-1 1 0 0 0,1-1 1 0 0,0 0-1 0 0,0 1 0 0 0,-1-1 0 0 0,1 0 0 0 0,0 1 0 0 0,0-1 1 0 0,0 0-1 0 0,-1 1 0 0 0,1-1 0 0 0,0 0 0 0 0,0 1 0 0 0,0-1 116 0 0,-10-30-8488 0 0,8 17 2403 0 0,2 5-973 0 0</inkml:trace>
  <inkml:trace contextRef="#ctx0" brushRef="#br0" timeOffset="-106687.084">1433 483 9674 0 0,'0'0'2369'0'0,"0"0"-398"0"0,0 0-400 0 0,0 0-126 0 0,0 0-47 0 0,0 0-106 0 0,0 0-204 0 0,0 0-246 0 0,0 0-201 0 0,0 0-106 0 0,0 0-28 0 0,0 0 0 0 0,-2 14 4 0 0,-6 43-29 0 0,8-52-390 0 0,0 0 0 0 0,0 0 0 0 0,1 1 1 0 0,0-1-1 0 0,0 0 0 0 0,0 0 0 0 0,0 0 0 0 0,1 0 0 0 0,0 0 0 0 0,0 0 0 0 0,0 0 0 0 0,1-1 0 0 0,-1 1 0 0 0,1-1 0 0 0,1 1-92 0 0,5 11 306 0 0,116 148 1427 0 0,-66-96-1475 0 0,13-1-343 0 0,-70-64 163 0 0,-1-3-5447 0 0,-1 0-5707 0 0,0 0-159 0 0</inkml:trace>
  <inkml:trace contextRef="#ctx0" brushRef="#br0" timeOffset="-106151.253">2202 704 9234 0 0,'0'0'4985'0'0,"0"0"-3007"0"0,0 0-961 0 0,0 0 82 0 0,0 0 186 0 0,0 0 53 0 0,0 0-124 0 0,0 0-275 0 0,0 0-223 0 0,0 0-150 0 0,0 0-102 0 0,0 0-43 0 0,0 0-56 0 0,-5-8-19 0 0,-19-24-37 0 0,-26 24 511 0 0,37 10-782 0 0,1 1-1 0 0,0 0 0 0 0,0 1 1 0 0,0 0-1 0 0,0 1 1 0 0,1 0-1 0 0,-1 1 0 0 0,1 0 1 0 0,1 0-1 0 0,-1 2 0 0 0,1-1 1 0 0,0 1-1 0 0,1 1 0 0 0,0-1 1 0 0,0 2-1 0 0,0 0-37 0 0,4-2 2 0 0,1 0 0 0 0,-1 0 1 0 0,1 0-1 0 0,0 0 0 0 0,1 1 0 0 0,0 0 1 0 0,1 0-1 0 0,-1 0 0 0 0,2 0 0 0 0,-1 0 1 0 0,1 0-1 0 0,1 1 0 0 0,0-1 0 0 0,0 0 1 0 0,1 0-1 0 0,1 8-2 0 0,0-12 15 0 0,0 0 0 0 0,1-1 0 0 0,0 1 0 0 0,0-1 0 0 0,0 1 0 0 0,0-1 1 0 0,1 0-1 0 0,0 0 0 0 0,-1 0 0 0 0,1-1 0 0 0,1 0 0 0 0,-1 1 0 0 0,0-1 0 0 0,1-1 0 0 0,0 1 0 0 0,0-1 0 0 0,0 0 0 0 0,0 0 1 0 0,0 0-1 0 0,0 0 0 0 0,0-1 0 0 0,0 0 0 0 0,1 0 0 0 0,-1-1 0 0 0,0 1 0 0 0,1-1 0 0 0,-1 0 0 0 0,0-1 0 0 0,4 0-15 0 0,0-1 52 0 0,-1 0 0 0 0,0-1-1 0 0,1 0 1 0 0,-1 0 0 0 0,0-1 0 0 0,-1 0-1 0 0,1 0 1 0 0,-1-1 0 0 0,0 0-1 0 0,0 0 1 0 0,0 0 0 0 0,-1-1-1 0 0,1 0 1 0 0,-2-1 0 0 0,1 0 0 0 0,-1 1-1 0 0,2-4-51 0 0,-1 3 27 0 0,130-167 242 0 0,-98 137-227 0 0,-37 37-38 0 0,-1 0-7 0 0,0 0 3 0 0,0 0-20 0 0,0 0-13 0 0,-2 19-137 0 0,-8 32 42 0 0,6-40-2 0 0,2 0 1 0 0,-1 1-1 0 0,1 0 1 0 0,1-1-1 0 0,0 1 0 0 0,1 0 1 0 0,0 0-1 0 0,1-1 1 0 0,0 1-1 0 0,2 3 130 0 0,32 35-3795 0 0,-18-36-589 0 0,-1-3-4230 0 0,-7-4-2331 0 0</inkml:trace>
  <inkml:trace contextRef="#ctx0" brushRef="#br0" timeOffset="-105621.068">2460 1072 13587 0 0,'0'0'2220'0'0,"0"0"-557"0"0,0 0-253 0 0,0 0-67 0 0,0 0-115 0 0,0 0-152 0 0,0 0-175 0 0,0 0-183 0 0,0 0-117 0 0,0 0-72 0 0,0 0-59 0 0,0 0-61 0 0,11-21-33 0 0,48-102 180 0 0,-45 94-250 0 0,-11 20-258 0 0,0 0 0 0 0,1 0 1 0 0,0 1-1 0 0,1 0 1 0 0,0 0-1 0 0,0 0 0 0 0,0 0 1 0 0,1 1-1 0 0,1 0 1 0 0,3-4-49 0 0,-10 11-5 0 0,1-1 1 0 0,-1 1 0 0 0,0 0-1 0 0,1-1 1 0 0,-1 1 0 0 0,0 0 0 0 0,0-1-1 0 0,1 1 1 0 0,-1 0 0 0 0,0-1-1 0 0,1 1 1 0 0,-1 0 0 0 0,1 0-1 0 0,-1-1 1 0 0,0 1 0 0 0,1 0 0 0 0,-1 0-1 0 0,1 0 1 0 0,-1 0 0 0 0,1 0-1 0 0,-1 0 1 0 0,1 0 0 0 0,-1 0-1 0 0,0-1 1 0 0,1 1 0 0 0,-1 1 0 0 0,1-1-1 0 0,-1 0 1 0 0,1 0 0 0 0,-1 0-1 0 0,1 0 1 0 0,-1 0 0 0 0,0 0-1 0 0,1 0 1 0 0,-1 1 0 0 0,1-1 0 0 0,-1 0-1 0 0,0 0 1 0 0,1 1 0 0 0,-1-1-1 0 0,0 0 1 0 0,1 0 0 0 0,-1 1-1 0 0,0-1 1 0 0,1 0 0 0 0,-1 1 0 0 0,0-1-1 0 0,0 1 1 0 0,1-1 0 0 0,-1 0-1 0 0,0 1 1 0 0,0-1 0 0 0,0 1-1 0 0,0-1 1 0 0,1 1 0 0 0,-1-1 0 0 0,0 0-1 0 0,0 1 1 0 0,0-1 0 0 0,0 1-1 0 0,0-1 1 0 0,0 1 0 0 0,0-1 0 0 0,0 1-1 0 0,0-1 1 0 0,-1 0 0 0 0,1 1 4 0 0,9 48 53 0 0,17 30-84 0 0,-23-78 39 0 0,-1 0 0 0 0,1 0 0 0 0,-1-1 0 0 0,1 1-1 0 0,0-1 1 0 0,0 1 0 0 0,-1-1 0 0 0,1 0 0 0 0,0 0 0 0 0,0 0-1 0 0,0 0 1 0 0,-1-1 0 0 0,1 1 0 0 0,0-1 0 0 0,-1 0-1 0 0,1 0 1 0 0,0 0 0 0 0,-1 0 0 0 0,1 0 0 0 0,-1 0 0 0 0,1 0-1 0 0,-1-1 1 0 0,0 0-8 0 0,148-144 310 0 0,-60 81-241 0 0,-89 64-67 0 0,0 1-1 0 0,0-1 1 0 0,-1 1-1 0 0,1 0 1 0 0,0-1-1 0 0,0 1 1 0 0,0 0-1 0 0,0-1 1 0 0,-1 1-1 0 0,1 0 0 0 0,0 0 1 0 0,0 0-1 0 0,0 0 1 0 0,0 0-1 0 0,0 0 1 0 0,0 0-1 0 0,-1 0 1 0 0,1 0-1 0 0,0 1 1 0 0,0-1-1 0 0,0 0 1 0 0,0 0-1 0 0,-1 1 1 0 0,1-1-1 0 0,0 1 1 0 0,0-1-1 0 0,0 1 1 0 0,-1-1-1 0 0,1 1 1 0 0,0-1-1 0 0,-1 1 1 0 0,1-1-1 0 0,-1 1 1 0 0,1 0-1 0 0,-1 0 1 0 0,1-1-1 0 0,-1 1 1 0 0,1 0-1 0 0,-1 0 1 0 0,1-1-1 0 0,-1 1 1 0 0,0 0-1 0 0,0 0 1 0 0,1 0-1 0 0,-1 0 1 0 0,0-1-1 0 0,0 1 1 0 0,0 0-1 0 0,0 0 1 0 0,0 0-1 0 0,0 0-1 0 0,7 57 118 0 0,-7-51-111 0 0,32 81-661 0 0,-12-64-2667 0 0,5-7-4489 0 0,-19-13 1345 0 0,-2-1-3656 0 0</inkml:trace>
  <inkml:trace contextRef="#ctx0" brushRef="#br0" timeOffset="-105116.102">3226 888 12179 0 0,'0'0'1257'0'0,"0"0"-321"0"0,0 0 19 0 0,0 0 28 0 0,0 0-69 0 0,0 0-127 0 0,0 0-155 0 0,0 0-36 0 0,0 0 9 0 0,0 0-5 0 0,0 0-48 0 0,0 0-86 0 0,0 0-89 0 0,1 31-77 0 0,1 96-61 0 0,2 4 182 0 0,-2-15 2647 0 0,-11-153-1997 0 0,9 16-996 0 0,2 0 0 0 0,0 0 0 0 0,1 1 0 0 0,1 0 0 0 0,1-1 0 0 0,1 1 0 0 0,0 1 0 0 0,7-13-75 0 0,3-4 8 0 0,1 1 0 0 0,2 0 0 0 0,1 2 0 0 0,2 0 0 0 0,2 1 0 0 0,18-20-8 0 0,-28 37-6 0 0,0 0 0 0 0,1 1 0 0 0,1 1 0 0 0,0 1 0 0 0,1 0 0 0 0,0 0 0 0 0,1 2 0 0 0,0 0 0 0 0,0 2 1 0 0,1 0-1 0 0,0 0 0 0 0,1 2 0 0 0,14-3 6 0 0,-25 7 26 0 0,-1 1-1 0 0,0 0 1 0 0,0 0 0 0 0,0 1 0 0 0,0 0 0 0 0,1 0 0 0 0,-1 1 0 0 0,0 0 0 0 0,0 0 0 0 0,0 1 0 0 0,0 0 0 0 0,0 0 0 0 0,0 1 0 0 0,-1 0 0 0 0,1 1 0 0 0,-1-1 0 0 0,0 1 0 0 0,0 1 0 0 0,4 2-26 0 0,-8-5 24 0 0,0 0 0 0 0,1 0 1 0 0,-1 0-1 0 0,0 0 0 0 0,0 1 0 0 0,0-1 1 0 0,-1 1-1 0 0,1 0 0 0 0,-1 0 0 0 0,1 0 1 0 0,-1 0-1 0 0,0 0 0 0 0,0 1 0 0 0,0-1 0 0 0,-1 0 1 0 0,1 1-1 0 0,-1 0 0 0 0,0-1 0 0 0,0 1 1 0 0,0 0-1 0 0,0-1 0 0 0,-1 1 0 0 0,1 0 1 0 0,-1 0-1 0 0,0 0 0 0 0,0-1 0 0 0,-1 1 1 0 0,1 0-1 0 0,-1 0 0 0 0,1 0 0 0 0,-1-1 0 0 0,-1 1 1 0 0,1 0-1 0 0,0-1 0 0 0,-1 1-24 0 0,-7 5 26 0 0,-1 0-1 0 0,0-1 0 0 0,0 0 1 0 0,-1-1-1 0 0,1 0 1 0 0,-2 0-1 0 0,1-1 1 0 0,-1-1-1 0 0,0 0 0 0 0,0-1 1 0 0,0 0-1 0 0,-1 0 1 0 0,1-2-1 0 0,-1 1 1 0 0,-12-1-26 0 0,-93-1-510 0 0,116 0 425 0 0,0-1 0 0 0,1-1 0 0 0,-1 1 0 0 0,1 0 0 0 0,-1 0 1 0 0,1 0-1 0 0,-1-1 0 0 0,1 1 0 0 0,-1-1 0 0 0,1 1 0 0 0,0-1 0 0 0,-1 0 0 0 0,1 0 0 0 0,0 1 0 0 0,-1-1 0 0 0,1 0 0 0 0,0 0 0 0 0,0 0 0 0 0,0 0 1 0 0,0-1-1 0 0,0 1 0 0 0,0 0 0 0 0,0 0 0 0 0,0-1 0 0 0,0 1 0 0 0,1 0 0 0 0,-1-1 0 0 0,0 1 0 0 0,1-1 0 0 0,-1 1 0 0 0,1 0 0 0 0,0-1 0 0 0,-1 0 1 0 0,1 1-1 0 0,0-1 0 0 0,0 1 0 0 0,0-1 0 0 0,0 1 0 0 0,0-1 0 0 0,0 1 0 0 0,1-1 0 0 0,-1 1 0 0 0,0-1 0 0 0,1 0 85 0 0,16-42-11674 0 0,-10 36 411 0 0</inkml:trace>
  <inkml:trace contextRef="#ctx0" brushRef="#br0" timeOffset="-104816.291">4249 115 16115 0 0,'0'0'1090'0'0,"0"0"17"0"0,0 0 189 0 0,0 0 112 0 0,0 0-58 0 0,0 0-179 0 0,0 0-244 0 0,0 0-219 0 0,0 0-156 0 0,1 34-118 0 0,2 109-128 0 0,-2-61 93 0 0,2-30-281 0 0,-3-1 1 0 0,-2 1 0 0 0,-3-1 0 0 0,-6 29-119 0 0,-24 96-570 0 0,31-142-2914 0 0,18-39-3944 0 0,-10 2 1427 0 0,0 0-3854 0 0</inkml:trace>
  <inkml:trace contextRef="#ctx0" brushRef="#br0" timeOffset="-104450.777">4428 778 5713 0 0,'0'0'3068'0'0,"0"0"-347"0"0,0 0-140 0 0,0 0-226 0 0,0 0-342 0 0,0 0-337 0 0,0 0-269 0 0,0 0-196 0 0,31 8-170 0 0,99 27-160 0 0,-54-30 416 0 0,-68-6-1220 0 0,1 0 0 0 0,-1-1 0 0 0,0 0 0 0 0,0 0 0 0 0,-1 0 0 0 0,1-1 0 0 0,0 0 0 0 0,-1-1 0 0 0,0 0 0 0 0,0 0 0 0 0,0 0 0 0 0,0-1 0 0 0,0 0 0 0 0,-1 0 0 0 0,0-1 0 0 0,0 0 0 0 0,-1 0 0 0 0,0 0 0 0 0,0-1 0 0 0,0 1 0 0 0,0-1 0 0 0,-1-1-1 0 0,-1 1 1 0 0,1 0 0 0 0,-1-1 0 0 0,0 0 0 0 0,-1 0 0 0 0,2-6-77 0 0,-4 9-25 0 0,-1 1 0 0 0,1 0-1 0 0,-1 0 1 0 0,0 0 0 0 0,0 0-1 0 0,0 0 1 0 0,-1 0 0 0 0,1 0-1 0 0,-1 0 1 0 0,0 0 0 0 0,0 0-1 0 0,0 1 1 0 0,-1-1 0 0 0,1 1-1 0 0,-1 0 1 0 0,0 0 0 0 0,0 0-1 0 0,0 0 1 0 0,0 0 0 0 0,-1 0-1 0 0,1 1 1 0 0,-1 0 0 0 0,1 0-1 0 0,-1 0 1 0 0,0 0 0 0 0,0 0-1 0 0,0 1 1 0 0,0-1 0 0 0,0 1-1 0 0,0 0 1 0 0,0 1-1 0 0,0-1 1 0 0,0 1 0 0 0,-1-1-1 0 0,-1 1 26 0 0,-5 1-28 0 0,-1-1 0 0 0,0 1 0 0 0,1 1-1 0 0,-1 0 1 0 0,1 0 0 0 0,0 2-1 0 0,0-1 1 0 0,0 1 0 0 0,0 1-1 0 0,0 0 1 0 0,1 0 0 0 0,0 1 0 0 0,0 0-1 0 0,1 1 1 0 0,-1 0 0 0 0,1 1-1 0 0,1 0 1 0 0,0 0 0 0 0,0 1-1 0 0,0 0 1 0 0,1 0 0 0 0,1 1 0 0 0,-1-1-1 0 0,2 2 1 0 0,-1-1 0 0 0,1 1-1 0 0,-2 7 29 0 0,6-13-10 0 0,0 1-1 0 0,0-1 0 0 0,1 1 0 0 0,0 0 0 0 0,0-1 1 0 0,0 1-1 0 0,0 0 0 0 0,1-1 0 0 0,0 1 1 0 0,1 0-1 0 0,-1-1 0 0 0,1 0 0 0 0,0 1 1 0 0,0-1-1 0 0,0 0 0 0 0,1 0 0 0 0,0 0 1 0 0,0 0-1 0 0,0-1 0 0 0,1 1 0 0 0,-1-1 0 0 0,1 0 1 0 0,0 0-1 0 0,0 0 0 0 0,2 1 11 0 0,9 7-133 0 0,-1-1 1 0 0,2-1-1 0 0,-1 0 1 0 0,1-1-1 0 0,1-1 0 0 0,0 0 1 0 0,5 0 132 0 0,69 22-1918 0 0,-20-7-3137 0 0,-26-6-4432 0 0,-35-12 676 0 0</inkml:trace>
  <inkml:trace contextRef="#ctx0" brushRef="#br0" timeOffset="-103564.959">1 1485 10098 0 0,'0'0'2175'0'0,"0"0"-553"0"0,0 0-264 0 0,0 0-6 0 0,0 0-35 0 0,0 0-95 0 0,0 0-118 0 0,0 0-106 0 0,0 0-59 0 0,0 0-71 0 0,0 0-85 0 0,32-9-71 0 0,107-27-95 0 0,62 7 754 0 0,66 10 235 0 0,137 13-1606 0 0,-33 1 305 0 0,744-35 261 0 0,-565 22 11 0 0,-342 16-284 0 0,335 11 148 0 0,-39 2 206 0 0,-248-33-465 0 0,88 0 136 0 0,-278 33-306 0 0,-52-7 126 0 0,-14-2-3591 0 0,-10-1-7651 0 0,6-1-919 0 0</inkml:trace>
  <inkml:trace contextRef="#ctx0" brushRef="#br0" timeOffset="-97131.008">2738 4099 3177 0 0,'0'0'835'0'0,"0"0"-69"0"0,0 0 101 0 0,0 0 279 0 0,0 0 291 0 0,0 0 145 0 0,0 0-86 0 0,0 0-241 0 0,0 0-216 0 0,0 0-191 0 0,0 0-126 0 0,-5-6-105 0 0,-18-16-93 0 0,22 21-416 0 0,-1 0 0 0 0,1 0 0 0 0,-1 1 0 0 0,1-1 0 0 0,-1 0-1 0 0,0 1 1 0 0,1-1 0 0 0,-1 1 0 0 0,0 0 0 0 0,0-1 0 0 0,1 1 0 0 0,-1 0-1 0 0,0 0 1 0 0,1 0 0 0 0,-1 0 0 0 0,0 1 0 0 0,0-1 0 0 0,1 0-1 0 0,-1 1 1 0 0,0-1 0 0 0,1 1 0 0 0,-1-1 0 0 0,0 1 0 0 0,1 0-1 0 0,-1 0 1 0 0,1 0 0 0 0,0 0 0 0 0,-1 0 0 0 0,0 0-108 0 0,-2 2 140 0 0,-15 9 237 0 0,0 0-1 0 0,1 2 1 0 0,1 0 0 0 0,0 1 0 0 0,1 1-1 0 0,1 1 1 0 0,0 0 0 0 0,-4 7-377 0 0,-4 3 299 0 0,13-12-112 0 0,0 0 0 0 0,0 1 0 0 0,2-1 0 0 0,0 2 1 0 0,1-1-1 0 0,1 1 0 0 0,0 0 0 0 0,1 1 0 0 0,1-1 1 0 0,0 1-1 0 0,2 0 0 0 0,0 0 0 0 0,1 15-187 0 0,-5 16 360 0 0,-1 109 367 0 0,34-62-207 0 0,-20-82-421 0 0,0 0-1 0 0,0-1 0 0 0,2 1 1 0 0,0-2-1 0 0,0 1 1 0 0,1-1-1 0 0,0-1 0 0 0,5 3-98 0 0,89 57 727 0 0,4-34 96 0 0,121 7-40 0 0,-218-43-727 0 0,-1-1 1 0 0,0 0 0 0 0,1-1-1 0 0,-1 0 1 0 0,1-1 0 0 0,-1 0 0 0 0,0 0-1 0 0,0-1 1 0 0,0 0 0 0 0,0-1-1 0 0,-1 0 1 0 0,6-4-57 0 0,55-40 273 0 0,-17-19-31 0 0,54-161-96 0 0,-99 211-128 0 0,-2 1 1 0 0,0-1-1 0 0,0 0 0 0 0,-2-1 0 0 0,0 1 0 0 0,-1-1 0 0 0,-1 0 0 0 0,-1 1 0 0 0,0-1 0 0 0,-1 0 0 0 0,-1 0 1 0 0,-1 0-1 0 0,0 0 0 0 0,-2-2-18 0 0,-6-10 3 0 0,-2 0 0 0 0,0 1 1 0 0,-2 0-1 0 0,-2 1 0 0 0,0 1 1 0 0,-2 0-1 0 0,-1 2 0 0 0,-10-12-3 0 0,-84-80-37 0 0,109 112 22 0 0,0 1 0 0 0,-1 0 0 0 0,0 0 0 0 0,0 0 0 0 0,0 0 0 0 0,0 1-1 0 0,0 0 1 0 0,-1 0 0 0 0,0 0 0 0 0,1 1 0 0 0,-1 0 0 0 0,0 0 0 0 0,0 0 0 0 0,0 1 0 0 0,0 0 0 0 0,-2 0 15 0 0,-81 8-386 0 0,-98 85-1587 0 0,169-83 1423 0 0,-11 8-3467 0 0,28-10-6970 0 0,1-7-375 0 0</inkml:trace>
  <inkml:trace contextRef="#ctx0" brushRef="#br0" timeOffset="-95246.652">3128 4993 0 0 0,'0'0'492'0'0,"0"0"227"0"0,0 0 148 0 0,0 0 108 0 0,0 0 48 0 0,0 0 65 0 0,0 0 80 0 0,0 0 16 0 0,0 0 67 0 0,0 0 5 0 0,0 0-3 0 0,-4-6 23 0 0,-12-18-34 0 0,31 37 8634 0 0,27 13-6494 0 0,23 18-2944 0 0,-34-16-62 0 0,-1 2-1 0 0,-2 2 1 0 0,-1 0 0 0 0,13 22-376 0 0,70 154 929 0 0,-63-107-671 0 0,24 9-2 0 0,33 35 68 0 0,47 38-76 0 0,-71-73-64 0 0,19 34-11 0 0,45 59 35 0 0,-63-78-164 0 0,-31-33 86 0 0,20 29-38 0 0,-41-77-84 0 0,-12-21 22 0 0,-3 6-34 0 0,38 35 35 0 0,19 12-23 0 0,-38-32 40 0 0,19 19-63 0 0,11 32-22 0 0,-48-62 68 0 0,-6-4-1187 0 0,-9-28 802 0 0,0-1-91 0 0,0 0-177 0 0,-5 2-3705 0 0,0-1-2601 0 0,4 0-5482 0 0</inkml:trace>
  <inkml:trace contextRef="#ctx0" brushRef="#br0" timeOffset="-93352.982">5117 7166 0 0 0,'0'0'960'0'0,"0"0"115"0"0,0 0 264 0 0,0 0 256 0 0,0 0 132 0 0,0 0-43 0 0,0 0-146 0 0,0 0-135 0 0,0 0-161 0 0,0 0-198 0 0,0 0-109 0 0,1-3-108 0 0,0 2-709 0 0,0 0 1 0 0,-1 0 0 0 0,1 0-1 0 0,-1 0 1 0 0,1 0 0 0 0,-1 0-1 0 0,0 0 1 0 0,1 1 0 0 0,-1-1 0 0 0,0 0-1 0 0,0 0 1 0 0,1 0 0 0 0,-1 0-1 0 0,0-1 1 0 0,0 1 0 0 0,0 0-1 0 0,0 0 1 0 0,0 0 0 0 0,-1 0-1 0 0,1 0 1 0 0,0 0 0 0 0,0 0 0 0 0,-1 0-1 0 0,1 1 1 0 0,0-1 0 0 0,-1 0-1 0 0,1 0 1 0 0,-1 0 0 0 0,1 0-1 0 0,-1 0 1 0 0,0 0 0 0 0,1 1-1 0 0,-1-1 1 0 0,0 0 0 0 0,0 1 0 0 0,0-1-119 0 0,-2-2 229 0 0,-1 1 0 0 0,0-1 0 0 0,0 1 0 0 0,0 0 0 0 0,0 0 0 0 0,0 1 0 0 0,-1-1 0 0 0,1 1 0 0 0,0 0 0 0 0,-1 0 0 0 0,1 0 0 0 0,-1 1 0 0 0,1 0 0 0 0,-1-1 0 0 0,1 2 0 0 0,-1-1 0 0 0,1 0 0 0 0,-1 1 0 0 0,1 0-229 0 0,-16-1 430 0 0,11 2-312 0 0,1-1 0 0 0,0 1 0 0 0,-1 0 1 0 0,1 1-1 0 0,0 0 0 0 0,0 1 1 0 0,1-1-1 0 0,-1 1 0 0 0,1 1 0 0 0,-1-1 1 0 0,2 1-1 0 0,-1 1 0 0 0,0-1 1 0 0,1 1-1 0 0,-3 4-118 0 0,-39 28 243 0 0,-40 37 383 0 0,14 36 394 0 0,72-105-967 0 0,-69 179 1168 0 0,65-158-1113 0 0,1 1 0 0 0,1 0 0 0 0,2 0 1 0 0,1 0-1 0 0,1 1 0 0 0,4 20-108 0 0,-1-33 51 0 0,1 0-1 0 0,1 0 1 0 0,1 0-1 0 0,0 0 1 0 0,1-1-1 0 0,0 0 1 0 0,1-1-1 0 0,1 0 1 0 0,1 0 0 0 0,5 6-51 0 0,43 69 324 0 0,50 14-38 0 0,-78-81-208 0 0,-21-15-43 0 0,-1-1 0 0 0,1 0 0 0 0,0 0 0 0 0,1-1 0 0 0,-1 0 0 0 0,1-1 0 0 0,0 0-1 0 0,0 0 1 0 0,7 1-35 0 0,-3-2 31 0 0,-1 0-1 0 0,1-1 0 0 0,0 0 0 0 0,0-1 0 0 0,0-1 0 0 0,0 0 1 0 0,0-1-1 0 0,0-1 0 0 0,0 0 0 0 0,-1 0 0 0 0,1-2 0 0 0,-1 1 0 0 0,1-2-30 0 0,92-57 279 0 0,-48-5-125 0 0,-43 46-127 0 0,-2-2 0 0 0,-1 1 1 0 0,0-2-1 0 0,-2 1 1 0 0,-1-1-1 0 0,0-1 0 0 0,-2 0 1 0 0,-1 0-1 0 0,0-9-27 0 0,0-24 16 0 0,-3 0 0 0 0,-2-1 0 0 0,-3 1-1 0 0,-3 0 1 0 0,-5-20-16 0 0,8 65 1 0 0,-1 0 1 0 0,0 1-1 0 0,-1 0 0 0 0,0 0 1 0 0,-1 0-1 0 0,0 0 0 0 0,-1 1 1 0 0,0 0-1 0 0,-1 0 0 0 0,0 0 1 0 0,-1 1-1 0 0,0 0 0 0 0,-1 0 1 0 0,0 1-1 0 0,-3-2-1 0 0,-4-2-3 0 0,8 6-12 0 0,0 0 0 0 0,0 1-1 0 0,0 0 1 0 0,0 1 0 0 0,-1-1 0 0 0,0 2 0 0 0,-1-1 0 0 0,1 1-1 0 0,-1 1 1 0 0,-2-1 15 0 0,-10-2-360 0 0,-1 2-1 0 0,0 0 0 0 0,0 1 0 0 0,-1 2 1 0 0,1 0-1 0 0,0 2 0 0 0,0 0 0 0 0,-3 2 361 0 0,0 8-3257 0 0,12-1-6206 0 0,11-6-2646 0 0</inkml:trace>
  <inkml:trace contextRef="#ctx0" brushRef="#br0" timeOffset="-91904.24">5001 7298 0 0 0,'0'0'371'0'0,"0"0"309"0"0,0 0 119 0 0,0 0 22 0 0,0 0 33 0 0,0 0 34 0 0,0 0 75 0 0,0 0 112 0 0,0 0 62 0 0,-7-14 16 0 0,-22-43-33 0 0,17 14 8044 0 0,34 32-7305 0 0,-11 6-1621 0 0,1 0-1 0 0,-1 0 0 0 0,1 1 0 0 0,0 1 0 0 0,0 0 0 0 0,1 1 0 0 0,-1 0 0 0 0,1 1 0 0 0,-1 0 0 0 0,1 1 0 0 0,-1 1 0 0 0,4 0-237 0 0,34 45 548 0 0,-32-23-384 0 0,57 93 544 0 0,-27-3-480 0 0,-27-62-722 0 0,-21-51 194 0 0,2 0-426 0 0,-2 0-3448 0 0,0 0-4497 0 0,0-3-1741 0 0</inkml:trace>
  <inkml:trace contextRef="#ctx0" brushRef="#br0" timeOffset="-89195.66">5041 7162 0 0 0,'0'0'2158'0'0,"0"0"-681"0"0,0 0-143 0 0,0 0 65 0 0,0 0 27 0 0,0 0 37 0 0,0 0-123 0 0,-32 29-212 0 0,-102 95-224 0 0,116-109-604 0 0,0 1 0 0 0,0 1-1 0 0,2 1 1 0 0,0 0 0 0 0,2 1-1 0 0,0 1 1 0 0,-11 20-300 0 0,22-36 55 0 0,0 0 0 0 0,1 1 0 0 0,0-1 0 0 0,0 0 0 0 0,0 1 0 0 0,0 0 0 0 0,1 0 0 0 0,-1-1 0 0 0,1 1 0 0 0,1 0 0 0 0,-1 0 0 0 0,1 0 0 0 0,0 0 0 0 0,0 0 0 0 0,0 0 0 0 0,0 0 0 0 0,1 0-55 0 0,3-2 40 0 0,-1-1-1 0 0,1 0 1 0 0,-1 0 0 0 0,1-1 0 0 0,0 1-1 0 0,0-1 1 0 0,0 1 0 0 0,-1-1 0 0 0,1-1-1 0 0,1 1 1 0 0,-1 0 0 0 0,0-1 0 0 0,0 0-1 0 0,0 0 1 0 0,0 0 0 0 0,0 0 0 0 0,0-1-1 0 0,0 0 1 0 0,0 0 0 0 0,2 0-40 0 0,94-56 292 0 0,77-65-360 0 0,-176 122 155 0 0,-1 0 110 0 0,0 0 67 0 0,-15 0-209 0 0,4 4-148 0 0,0 0-1 0 0,0 1 1 0 0,1 0 0 0 0,-1 1 0 0 0,1 0 0 0 0,1 0 0 0 0,-1 1 0 0 0,1 0 0 0 0,0 1 0 0 0,-1 2 93 0 0,-14 10-90 0 0,13-11 59 0 0,-95 96-202 0 0,106-105 217 0 0,-1 1-1 0 0,1-1 0 0 0,0 0 0 0 0,-1 1 1 0 0,1-1-1 0 0,-1 1 0 0 0,1-1 0 0 0,0 0 1 0 0,0 1-1 0 0,-1-1 0 0 0,1 1 0 0 0,0-1 1 0 0,0 1-1 0 0,-1-1 0 0 0,1 1 0 0 0,0-1 1 0 0,0 1-1 0 0,0-1 0 0 0,0 1 1 0 0,0 0-1 0 0,0-1 0 0 0,0 1 0 0 0,0-1 1 0 0,0 1-1 0 0,0-1 0 0 0,0 1 0 0 0,0-1 1 0 0,0 1-1 0 0,0-1 0 0 0,0 1 0 0 0,1-1 1 0 0,-1 1-1 0 0,0-1 0 0 0,0 1 0 0 0,1-1 1 0 0,-1 1-1 0 0,0-1 0 0 0,1 1 0 0 0,-1-1 1 0 0,0 0-1 0 0,1 1 0 0 0,-1-1 0 0 0,1 0 1 0 0,-1 1-1 0 0,1-1 0 0 0,-1 0 0 0 0,0 1 1 0 0,1-1-1 0 0,-1 0 0 0 0,1 0 0 0 0,-1 0 1 0 0,1 1-1 0 0,0-1 0 0 0,-1 0 0 0 0,1 0 1 0 0,-1 0-1 0 0,1 0 0 0 0,-1 0 0 0 0,1 0 1 0 0,-1 0-1 0 0,1 0 0 0 0,-1 0 0 0 0,1 0 1 0 0,-1-1-1 0 0,1 1 0 0 0,-1 0 0 0 0,1 0 1 0 0,0 0 16 0 0,38-11-117 0 0,127-110-416 0 0,-44 7-870 0 0,-122 114 1385 0 0,0-1 0 0 0,0 0 1 0 0,0 1-1 0 0,0-1 0 0 0,1 1 0 0 0,-1-1 1 0 0,0 1-1 0 0,0-1 0 0 0,0 0 0 0 0,0 1 0 0 0,0-1 1 0 0,-1 1-1 0 0,1-1 0 0 0,0 0 0 0 0,0 1 0 0 0,0-1 1 0 0,0 1-1 0 0,-1-1 0 0 0,1 1 0 0 0,0-1 1 0 0,0 1-1 0 0,-1-1 0 0 0,1 1 0 0 0,0-1 0 0 0,-1 1 1 0 0,1-1-1 0 0,-1 1 0 0 0,1-1 0 0 0,-1 1 0 0 0,1 0 1 0 0,-1-1-1 0 0,1 1 0 0 0,-1 0 0 0 0,1 0 0 0 0,-1-1 1 0 0,1 1-1 0 0,-1 0 0 0 0,1 0 0 0 0,-1 0 1 0 0,1-1-1 0 0,-1 1 0 0 0,0 0 0 0 0,1 0 0 0 0,-1 0 1 0 0,1 0-1 0 0,-1 0 0 0 0,0 0 0 0 0,1 0 0 0 0,-1 1 1 0 0,1-1-1 0 0,-1 0 0 0 0,1 0 0 0 0,-1 0 0 0 0,0 0 1 0 0,1 1-1 0 0,-1-1 0 0 0,1 0 0 0 0,-1 1 1 0 0,1-1-1 0 0,-1 0 0 0 0,1 1 0 0 0,0-1 0 0 0,-1 1 1 0 0,1-1-1 0 0,-1 1 18 0 0,-115 78-850 0 0,-113 134 2099 0 0,211-189-1078 0 0,41-15-112 0 0,-14-11 4 0 0,0 0-1 0 0,0-1 0 0 0,-1 0 0 0 0,1 0 1 0 0,-1-1-1 0 0,0 0 0 0 0,0-1 0 0 0,0 0 1 0 0,-1 0-1 0 0,1-1 0 0 0,-1 0 0 0 0,5-6-62 0 0,-3 6 32 0 0,54-45-8 0 0,-21 20 183 0 0,-3-1 0 0 0,0-3-1 0 0,28-34-206 0 0,-44 23 592 0 0,-52 46-460 0 0,-104 98-633 0 0,-109 153 341 0 0,149-148 859 0 0,94-103-696 0 0,-1 0 0 0 0,1 0 0 0 0,-1 0 1 0 0,0 0-1 0 0,1 1 0 0 0,-1-1 0 0 0,0 0 0 0 0,1 0 1 0 0,-1 0-1 0 0,0 0 0 0 0,1 1 0 0 0,-1-1 1 0 0,0 0-1 0 0,0 0 0 0 0,1 1 0 0 0,-1-1 0 0 0,0 0 1 0 0,0 1-1 0 0,1-1 0 0 0,-1 0 0 0 0,0 0 0 0 0,0 1 1 0 0,0-1-1 0 0,0 1 0 0 0,1-1 0 0 0,-1 0 1 0 0,0 1-1 0 0,0-1 0 0 0,0 0 0 0 0,0 1 0 0 0,0-1 1 0 0,0 0-1 0 0,0 1 0 0 0,0-1 0 0 0,0 1 0 0 0,0-1 1 0 0,0 0-1 0 0,0 1 0 0 0,0-1 0 0 0,-1 0 1 0 0,1 1-1 0 0,0-1 0 0 0,0 0 0 0 0,0 1 0 0 0,0-1 1 0 0,-1 0-1 0 0,1 1 0 0 0,0-1 0 0 0,0 0 0 0 0,-1 1 1 0 0,1-1-1 0 0,0 0 0 0 0,0 0 0 0 0,-1 1 1 0 0,1-1-1 0 0,0 0-3 0 0,32-13 367 0 0,74-69-309 0 0,-3-4 1 0 0,40-49-59 0 0,-77 72 84 0 0,-48 41 211 0 0,-17 20-2 0 0,-3 2-38 0 0,-67 40-312 0 0,57-31 58 0 0,-275 266-53 0 0,271-259 14 0 0,8-9 33 0 0,0 1-1 0 0,0-1 1 0 0,1 1 0 0 0,0 0-1 0 0,1 1 1 0 0,-1-1 0 0 0,2 1 0 0 0,-1 1-1 0 0,1-1 1 0 0,0 1 0 0 0,-2 9 5 0 0,35-11-292 0 0,80-52 646 0 0,-83 29-320 0 0,274-187-355 0 0,-255 170 355 0 0,49-42-47 0 0,-123 86-53 0 0,-259 262-408 0 0,209-192 556 0 0,31-16 318 0 0,78-65-754 0 0,89-89 567 0 0,-57 36-266 0 0,118-110 149 0 0,-149 128 350 0 0,-52 39-228 0 0,1 11-299 0 0,1 0 0 0 0,0 1 0 0 0,1 1 0 0 0,1 0-1 0 0,1 2 1 0 0,-4 5 81 0 0,-1 1-28 0 0,-16 18-32 0 0,2 2-1 0 0,2 1 1 0 0,2 2 0 0 0,-4 12 60 0 0,12 16 337 0 0,26-76-333 0 0,1 1-1 0 0,-1-1 1 0 0,0 0 0 0 0,1-1-1 0 0,-1 1 1 0 0,1 0 0 0 0,-1-1 0 0 0,1 1-1 0 0,-1-1 1 0 0,1 0 0 0 0,-1 0-1 0 0,1 0 1 0 0,-1 0 0 0 0,1 0-1 0 0,-1-1 1 0 0,1 1 0 0 0,-1-1 0 0 0,1 0-1 0 0,-1 1 1 0 0,0-1 0 0 0,1 0-1 0 0,-1 0 1 0 0,0-1 0 0 0,0 1-1 0 0,1 0 1 0 0,-1-1-4 0 0,253-162 75 0 0,-212 133-147 0 0,133-100-83 0 0,-199 142-188 0 0,-41 45 61 0 0,2 3-1 0 0,3 3 1 0 0,-17 25 282 0 0,51-58-34 0 0,-30 35 754 0 0,91-69 157 0 0,83-45-683 0 0,-106 49-540 0 0,-14 1 334 0 0,1-1-1 0 0,0 1 0 0 0,0 0 0 0 0,-1 0 0 0 0,1-1 1 0 0,0 1-1 0 0,0 0 0 0 0,-1-1 0 0 0,1 1 1 0 0,0 0-1 0 0,0-1 0 0 0,0 1 0 0 0,0 0 0 0 0,0-1 1 0 0,0 1-1 0 0,0 0 0 0 0,-1-1 0 0 0,1 1 0 0 0,0 0 1 0 0,0-1-1 0 0,0 1 0 0 0,0-1 0 0 0,1 1 1 0 0,-1 0-1 0 0,0-1 0 0 0,0 1 0 0 0,0 0 0 0 0,0-1 1 0 0,0 1-1 0 0,0 0 0 0 0,0-1 0 0 0,1 1 0 0 0,-1 0 1 0 0,0-1-1 0 0,0 1 0 0 0,0 0 0 0 0,1 0 1 0 0,-1-1-1 0 0,0 1 0 0 0,1 0 0 0 0,-1 0 0 0 0,0-1 1 0 0,0 1-1 0 0,1 0 0 0 0,-1 0 0 0 0,0 0 0 0 0,1 0 1 0 0,-1-1-1 0 0,0 1 0 0 0,1 0 0 0 0,-1 0 13 0 0,-7-9 155 0 0,1 0 0 0 0,-1-1 1 0 0,2 0-1 0 0,-1 0 0 0 0,1-1 0 0 0,1 1 0 0 0,0-1 0 0 0,0 0 0 0 0,1 0 0 0 0,1 0 0 0 0,0-1 0 0 0,0 1 0 0 0,1-1 1 0 0,0-5-157 0 0,-7-39 181 0 0,-93-365-1463 0 0,100 416 1307 0 0,0 0-1 0 0,0 0 1 0 0,-1 0-1 0 0,1 0 1 0 0,-1 0-1 0 0,0 1 1 0 0,-1-1-1 0 0,1 1 1 0 0,-1-1-1 0 0,0 1 1 0 0,0 0-1 0 0,0 0 1 0 0,0 0-1 0 0,-1 0 1 0 0,0 0-1 0 0,1 1 1 0 0,-1 0-1 0 0,-2-1-23 0 0,5 4-9 0 0,0 0 0 0 0,0 0 1 0 0,0 1-1 0 0,0-1 0 0 0,0 0 0 0 0,0 0 0 0 0,0 1 0 0 0,0-1 0 0 0,1 1 0 0 0,-1-1 0 0 0,0 1 0 0 0,0-1 1 0 0,0 1-1 0 0,0-1 0 0 0,1 1 0 0 0,-1 0 0 0 0,0 0 0 0 0,0-1 0 0 0,1 1 0 0 0,-1 0 0 0 0,1 0 0 0 0,-1 0 0 0 0,1 0 1 0 0,-1 0-1 0 0,1-1 0 0 0,-1 1 0 0 0,1 0 0 0 0,0 0 0 0 0,-1 0 0 0 0,1 0 0 0 0,0 0 0 0 0,0 0 0 0 0,0 0 1 0 0,0 1 8 0 0,-2 4-39 0 0,-15 58-147 0 0,4 0 0 0 0,1 2 0 0 0,4-1 0 0 0,3 1 0 0 0,2 0 0 0 0,4 0 0 0 0,3 7 186 0 0,-3 40-2222 0 0,8 74 295 0 0,-19-188 3376 0 0,6-5-1359 0 0,0-1 1 0 0,1 0 0 0 0,-1 0-1 0 0,1 0 1 0 0,1 0-1 0 0,-1 0 1 0 0,1-1 0 0 0,0 1-1 0 0,1-1 1 0 0,0 0 0 0 0,0 1-1 0 0,1-6-90 0 0,-4-16 269 0 0,-16-184 1347 0 0,12 76-1270 0 0,-17-104-53 0 0,25 240-292 0 0,1 0 0 0 0,-1 0 0 0 0,0 0 0 0 0,0 0 0 0 0,0 0 0 0 0,0 0 0 0 0,0 0 0 0 0,0 0 0 0 0,0-1 0 0 0,0 1 0 0 0,-1 0 0 0 0,1 0 0 0 0,0 0 0 0 0,-1 0 0 0 0,1 0 0 0 0,-1 0 0 0 0,1 0 0 0 0,-1 0 0 0 0,1 0 0 0 0,-1 0 0 0 0,0 0 0 0 0,0 1 0 0 0,1-1 0 0 0,-1 0 0 0 0,0 0 0 0 0,0 0 0 0 0,0 1 0 0 0,0-1 0 0 0,0 1 0 0 0,0-1 0 0 0,0 1-1 0 0,0-1 1 0 0,0 1 0 0 0,0-1 0 0 0,0 1 0 0 0,0 0 0 0 0,0 0 0 0 0,0-1 0 0 0,0 1 0 0 0,0 0 0 0 0,0 0 0 0 0,-1 0 0 0 0,1 0 0 0 0,0 0 0 0 0,0 0 0 0 0,0 1 0 0 0,0-1 0 0 0,0 0 0 0 0,0 1 0 0 0,0-1 0 0 0,0 0 0 0 0,0 1 0 0 0,-1 0-1 0 0,-47 94-932 0 0,38-61 810 0 0,2 0 0 0 0,2 1 1 0 0,0 0-1 0 0,3 0 0 0 0,1 1 0 0 0,1-1 1 0 0,3 13 121 0 0,-2-41-17 0 0,1 0-1 0 0,0-1 1 0 0,1 1 0 0 0,-1 0 0 0 0,1-1 0 0 0,0 1 0 0 0,1-1 0 0 0,0 1 0 0 0,0-1-1 0 0,0 0 1 0 0,1 0 0 0 0,0 0 0 0 0,0 0 0 0 0,0 0 0 0 0,1-1 0 0 0,0 1 0 0 0,0-1-1 0 0,0 0 1 0 0,1 0 0 0 0,0-1 0 0 0,0 1 0 0 0,0-1 0 0 0,0 0 0 0 0,1 0 0 0 0,-1-1-1 0 0,1 0 1 0 0,0 0 0 0 0,0 0 0 0 0,0-1 0 0 0,0 1 0 0 0,1-2 0 0 0,-1 1 17 0 0,-1-4 92 0 0,1 0 0 0 0,-1-1 0 0 0,0 1 0 0 0,-1-1 0 0 0,1-1 0 0 0,-1 1 1 0 0,1 0-1 0 0,-1-1 0 0 0,0 0 0 0 0,0 0 0 0 0,0 0 0 0 0,-1-1 0 0 0,0 1 1 0 0,1-1-1 0 0,-2 0 0 0 0,1 0 0 0 0,0 0 0 0 0,-1 0 0 0 0,0 0 0 0 0,0 0 0 0 0,-1-1 1 0 0,0 1-1 0 0,1-2-92 0 0,7-35 52 0 0,-2 0 0 0 0,-1-1 0 0 0,-3 1 0 0 0,-1-1 0 0 0,-2 0 0 0 0,-2-1-52 0 0,1-25-563 0 0,3-201-2576 0 0,-27 456 3309 0 0,13 167-23 0 0,25-261 251 0 0,-12-89-317 0 0,0 0 0 0 0,0 0 0 0 0,0 0 1 0 0,0 0-1 0 0,0-1 0 0 0,0 1 0 0 0,1 0 0 0 0,0-1 1 0 0,-1 1-1 0 0,1-1 0 0 0,0 0 0 0 0,0 1 0 0 0,0-1 1 0 0,1 0-1 0 0,-1 0 0 0 0,0 0 0 0 0,1-1 0 0 0,-1 1 1 0 0,1-1-1 0 0,0 1 0 0 0,0-1 0 0 0,-1 0 0 0 0,1 0 1 0 0,0 0-1 0 0,0 0 0 0 0,0-1 0 0 0,0 1 0 0 0,0-1 1 0 0,1 1-82 0 0,4-4 154 0 0,1-1 1 0 0,-1 1 0 0 0,1-2-1 0 0,-1 1 1 0 0,-1-1-1 0 0,1 0 1 0 0,-1 0 0 0 0,1-1-1 0 0,-1 0 1 0 0,-1 0-1 0 0,0-1 1 0 0,1 0 0 0 0,-2 0-1 0 0,1-1 1 0 0,-1 1 0 0 0,0-1-1 0 0,-1 0 1 0 0,0 0-1 0 0,0-1 1 0 0,-1 1 0 0 0,0-1-1 0 0,1-7-154 0 0,5-4 114 0 0,8-21-210 0 0,-2-2-1 0 0,-1 0 1 0 0,-3-1 0 0 0,-2 0 0 0 0,4-45 96 0 0,-11 81 23 0 0,0-9-374 0 0,-5 24-187 0 0,-42 120 125 0 0,42-117 425 0 0,-9 23-67 0 0,2 0-1 0 0,1 1 1 0 0,1 1 0 0 0,2-1-1 0 0,1 1 1 0 0,2 0-1 0 0,2 0 1 0 0,1 4 55 0 0,0-37-11 0 0,0 0 1 0 0,0 0-1 0 0,0 0 1 0 0,0 1-1 0 0,1-1 1 0 0,-1 0-1 0 0,1 0 0 0 0,0 0 1 0 0,-1 0-1 0 0,1 0 1 0 0,0 0-1 0 0,0 0 1 0 0,1 0-1 0 0,-1 0 1 0 0,0 0-1 0 0,0-1 0 0 0,1 1 1 0 0,-1 0-1 0 0,1-1 1 0 0,0 1-1 0 0,-1-1 1 0 0,1 0-1 0 0,0 0 1 0 0,0 1-1 0 0,0-1 0 0 0,0 0 1 0 0,0 0-1 0 0,0-1 1 0 0,0 1-1 0 0,0 0 1 0 0,0-1-1 0 0,0 1 1 0 0,1-1-1 0 0,-1 0 0 0 0,0 0 1 0 0,0 0-1 0 0,0 0 1 0 0,1 0-1 0 0,-1 0 1 0 0,0 0-1 0 0,1-1 11 0 0,81-39 569 0 0,-52 9-435 0 0,-2-1-1 0 0,-1-2 1 0 0,-1-1 0 0 0,-2-1 0 0 0,1-5-134 0 0,-13 21 14 0 0,2 4-13 0 0,-16 16 83 0 0,-1 5 191 0 0,-56 95 114 0 0,0-4-2042 0 0,38-25-6595 0 0,19-60-272 0 0</inkml:trace>
  <inkml:trace contextRef="#ctx0" brushRef="#br0" timeOffset="-86794.746">2475 4360 3441 0 0,'0'0'1084'0'0,"0"0"-52"0"0,0 0 8 0 0,0 0 170 0 0,0 0 154 0 0,0 0 25 0 0,0 0-70 0 0,0 0-157 0 0,0 0-196 0 0,0 0-218 0 0,0 0-226 0 0,-2-8-184 0 0,-1 0-298 0 0,-3-9 193 0 0,0 51 34 0 0,3-13-167 0 0,-3 34-6 0 0,-2 0 0 0 0,-3-1 1 0 0,-2 0-1 0 0,-2-1 0 0 0,-13 29-94 0 0,-5-37 518 0 0,36-69-484 0 0,90-214 256 0 0,9-7-384 0 0,-56 123 258 0 0,-46 121 28 0 0,0 1 67 0 0,0 0 16 0 0,-10 41-530 0 0,-49 472-521 0 0,49-438 772 0 0,18-77-224 0 0,58-100 276 0 0,-28 28-143 0 0,-3-3 1 0 0,-4 0-1 0 0,-3-2 0 0 0,14-71 95 0 0,-29 43 340 0 0,-25 111-102 0 0,-22 74-458 0 0,-12 63-1031 0 0,7 1 1 0 0,5 3-1 0 0,-6 91 1251 0 0,38-200 291 0 0,17-39 297 0 0,43-102 711 0 0,227-541 11 0 0,-259 566-380 0 0,-26 79-576 0 0,0 4-87 0 0,-52 150-413 0 0,-66 297-606 0 0,108-380 697 0 0,18-74-119 0 0,60-106 432 0 0,52-141-264 0 0,-82 151-18 0 0,-30 87-223 0 0,-130 403-1012 0 0,88-272 1737 0 0,45-122-425 0 0,6-19 91 0 0,-1 0 0 0 0,-2-1 0 0 0,0 0 1 0 0,-2-1-1 0 0,10-26-144 0 0,-5 12 64 0 0,82-170-218 0 0,-87 176 147 0 0,-12 33 19 0 0,0 0 1 0 0,-1 0-1 0 0,1 0 0 0 0,0 0 1 0 0,0 0-1 0 0,-1 0 0 0 0,1 0 0 0 0,0 0 1 0 0,-1 0-1 0 0,1 0 0 0 0,0 0 1 0 0,0-1-1 0 0,-1 1 0 0 0,1 0 1 0 0,0 0-1 0 0,0 0 0 0 0,0 0 1 0 0,-1 0-1 0 0,1-1 0 0 0,0 1 0 0 0,0 0 1 0 0,-1 0-13 0 0,-66 160-652 0 0,-35 145-619 0 0,95-272 1909 0 0,17-34-439 0 0,32-64 491 0 0,177-330 128 0 0,-222 423-120 0 0,-86 196-781 0 0,8 61-309 0 0,86-267 174 0 0,14-45 78 0 0,-18 26 161 0 0,204-351-484 0 0,-194 339 414 0 0,-12 22 96 0 0,-14 27 11 0 0,13-32-102 0 0,-78 191-16 0 0,64-137-268 0 0,16-57-71 0 0,33-36-10683 0 0,-24 26 5658 0 0</inkml:trace>
  <inkml:trace contextRef="#ctx0" brushRef="#br0" timeOffset="-86549.256">2937 4585 19764 0 0,'0'0'-1992'0'0,"0"0"-1729"0"0,0 0-816 0 0,0 0 56 0 0,0 0-552 0 0,0 0 5033 0 0</inkml:trace>
  <inkml:trace contextRef="#ctx0" brushRef="#br0" timeOffset="-85243.799">2977 4673 8394 0 0,'0'0'701'0'0,"0"0"-429"0"0,0 0-70 0 0,0 0 208 0 0,0 0 160 0 0,0 0 73 0 0,-24 31 17 0 0,-72 96-57 0 0,63-84 468 0 0,32-41-606 0 0,1-2-72 0 0,5-30 690 0 0,43-117 1252 0 0,-80 183-1957 0 0,-67 74-275 0 0,59-87 1013 0 0,40-23-937 0 0,0 0-141 0 0,3-11-319 0 0,92-80-410 0 0,-94 116 746 0 0,-85 148 513 0 0,71-140-724 0 0,32-40 29 0 0,103-105 96 0 0,-30 51-170 0 0,-62 46 242 0 0,-30 15 30 0 0,0 0 33 0 0,0 0 56 0 0,0 0 28 0 0,0 0 6 0 0,0 0-2 0 0,0 0-32 0 0,0 0-38 0 0,0 0-24 0 0,0 0-17 0 0,0 0-6 0 0,0 0 9 0 0,2-19-70 0 0,2-1 0 0 0,0 1 0 0 0,1 0 0 0 0,1 1 0 0 0,0-1 0 0 0,1 1 0 0 0,2 0 0 0 0,-1 1 0 0 0,11-14-14 0 0,3-21-333 0 0,-22 52 334 0 0,-6-7-59 0 0,4 6 40 0 0,0 0 15 0 0,0 0 0 0 0,0 0 0 0 0,-1 0 0 0 0,1 0 0 0 0,0 1 0 0 0,0-1-1 0 0,-1 1 1 0 0,1-1 0 0 0,0 1 0 0 0,-1 0 0 0 0,1 0 0 0 0,-1 0 0 0 0,1 0 0 0 0,0 0 0 0 0,-1 1 0 0 0,1-1 0 0 0,0 1 0 0 0,-1-1 0 0 0,1 1 0 0 0,0 0 0 0 0,0 0 0 0 0,-1 0 0 0 0,1 0 0 0 0,0 1 0 0 0,-1 0 3 0 0,-17 64-249 0 0,46-71-79 0 0,-8-16 361 0 0,-1-1 0 0 0,-1-1 0 0 0,-2 0 0 0 0,0-1 1 0 0,-1-1-1 0 0,-2 0 0 0 0,5-14-33 0 0,-13 30 25 0 0,-1-1 0 0 0,0 0 0 0 0,0 0 1 0 0,-1 0-1 0 0,0 0 0 0 0,-1 0 0 0 0,0 0 0 0 0,0 0 1 0 0,-1 0-1 0 0,-1-1-25 0 0,0 5 6 0 0,-1 1 1 0 0,-1-1-1 0 0,1 1 1 0 0,-1 0-1 0 0,0 0 0 0 0,0 0 1 0 0,0 0-1 0 0,-1 1 1 0 0,0 0-1 0 0,0 0 0 0 0,0 0 1 0 0,0 1-1 0 0,0-1 1 0 0,-1 1-1 0 0,0 0 0 0 0,1 1 1 0 0,-1 0-1 0 0,0 0 1 0 0,0 0-1 0 0,-1 0 0 0 0,1 1 1 0 0,0 0-1 0 0,0 0 1 0 0,-1 1-1 0 0,-3 0-6 0 0,7 3-25 0 0,1-1 0 0 0,-1 1 0 0 0,1 1 0 0 0,0-1 0 0 0,0 0 0 0 0,0 0 0 0 0,1 1 0 0 0,-1-1 0 0 0,1 1 0 0 0,-1 0-1 0 0,1-1 1 0 0,1 1 0 0 0,-1 0 0 0 0,0 0 0 0 0,1-1 0 0 0,0 1 0 0 0,0 0 0 0 0,0 0 25 0 0,-1-1-9 0 0,0 0 0 0 0,0 1 0 0 0,1-1-1 0 0,0 0 1 0 0,0 0 0 0 0,-1 1 0 0 0,2-1 0 0 0,-1 0-1 0 0,0 0 1 0 0,1 1 0 0 0,-1-1 0 0 0,1 0 0 0 0,0 0-1 0 0,0 0 1 0 0,1 0 0 0 0,-1 0 0 0 0,0 0 0 0 0,1 0-1 0 0,0 0 1 0 0,0-1 0 0 0,0 1 0 0 0,0 0 0 0 0,0-1 0 0 0,0 0-1 0 0,0 1 1 0 0,1-1 0 0 0,0 0 0 0 0,-1 0 0 0 0,1-1-1 0 0,0 1 1 0 0,0 0 0 0 0,0-1 0 0 0,0 0 0 0 0,0 0-1 0 0,0 0 1 0 0,0 0 0 0 0,0 0 0 0 0,1 0 9 0 0,89 2 81 0 0,-90-2-76 0 0,-1-1 0 0 0,0 0 0 0 0,0 1 0 0 0,0-1 0 0 0,0 1 0 0 0,0-1 0 0 0,0 1 0 0 0,0 0 0 0 0,0 0 0 0 0,0 0 0 0 0,0 0 0 0 0,0 0 0 0 0,-1 1 0 0 0,1-1 0 0 0,0 0 0 0 0,-1 1 0 0 0,1-1 0 0 0,-1 1 0 0 0,0 0 0 0 0,1-1 0 0 0,-1 1 0 0 0,0 0 0 0 0,0 0 0 0 0,0 0 0 0 0,0 0 0 0 0,0 0-1 0 0,-1 0 1 0 0,1 0 0 0 0,-1 0 0 0 0,1 0 0 0 0,-1 0 0 0 0,0 1-5 0 0,6 75 133 0 0,-6-65-121 0 0,-3 11 21 0 0,0 0-1 0 0,-1-1 1 0 0,-1 1-1 0 0,-2-1 1 0 0,0 0-1 0 0,-1-1 0 0 0,-9 16-32 0 0,-12 40 156 0 0,3-136-1287 0 0,27 56 1110 0 0,-1-1 0 0 0,0 0 0 0 0,1 1 1 0 0,0-1-1 0 0,0 1 0 0 0,0-1 0 0 0,0 1 0 0 0,0-1 0 0 0,0 1 0 0 0,0 0 1 0 0,1 0-1 0 0,-1-1 0 0 0,1 1 0 0 0,0 0 0 0 0,0 0 0 0 0,0 1 0 0 0,0-1 0 0 0,0 0 1 0 0,0 0-1 0 0,0 1 0 0 0,0 0 0 0 0,1-1 0 0 0,-1 1 0 0 0,0 0 0 0 0,1 0 1 0 0,-1 0-1 0 0,1 0 0 0 0,0 1 0 0 0,-1-1 0 0 0,1 1 0 0 0,-1 0 0 0 0,1-1 0 0 0,0 1 1 0 0,0 0 20 0 0,5 34 382 0 0,-8-29-385 0 0,0-1-1 0 0,0 1 1 0 0,0-1-1 0 0,0 1 1 0 0,-1-1 0 0 0,1 1-1 0 0,-1-1 1 0 0,-1 0-1 0 0,1 1 1 0 0,0-1-1 0 0,-1 0 1 0 0,0 0-1 0 0,0 0 1 0 0,0 0-1 0 0,-1 0 1 0 0,1 0 0 0 0,-1-1-1 0 0,0 1 1 0 0,0-1-1 0 0,0 0 1 0 0,0 0-1 0 0,-4 3 4 0 0,-2-6-1781 0 0,5 0-3080 0 0,3 0-5274 0 0</inkml:trace>
  <inkml:trace contextRef="#ctx0" brushRef="#br0" timeOffset="-81612.061">4296 6194 0 0 0,'0'0'367'0'0,"0"0"31"0"0,0 0 20 0 0,0 0-22 0 0,0 0 43 0 0,0 0 46 0 0,3-1 5 0 0,37-6 2512 0 0,-39 7-2848 0 0,-1 0 32 0 0,-3 20 2646 0 0,2-13 5507 0 0,-36 9-5119 0 0,19-11-2736 0 0,-44 14 441 0 0,-62 14 138 0 0,3-8-320 0 0,30-17-71 0 0,40 10-353 0 0,44-6-2114 0 0,17-2-8722 0 0,-8-10-911 0 0</inkml:trace>
  <inkml:trace contextRef="#ctx0" brushRef="#br0" timeOffset="-80191.322">4078 6024 0 0 0,'0'0'629'0'0,"0"0"428"0"0,0 0 194 0 0,0 0 38 0 0,0 0-30 0 0,0 0 63 0 0,0 0 14 0 0,0 0 28 0 0,0 0 19 0 0,0 0-104 0 0,0 0-108 0 0,0 0-101 0 0,-2-6-133 0 0,-6-21-97 0 0,13 15 7974 0 0,-5 13-8744 0 0,0 18 359 0 0,-19 275 1581 0 0,-1-199-1731 0 0,-4 17-78 0 0,15-13-25 0 0,13-92-403 0 0,-1-11-3216 0 0,0 1-1421 0 0,2-1-7062 0 0</inkml:trace>
  <inkml:trace contextRef="#ctx0" brushRef="#br0" timeOffset="-77646.288">3576 3996 1040 0 0,'0'0'936'0'0,"0"0"-55"0"0,0 0 211 0 0,0 0 397 0 0,0 0 300 0 0,0 0 58 0 0,0 0-165 0 0,0 0-257 0 0,0 0-218 0 0,0 0-139 0 0,0 0-77 0 0,6-3-68 0 0,162-101 5364 0 0,325-190-3480 0 0,-467 279-2772 0 0,-7 4-37 0 0,1 0 0 0 0,-1 2 0 0 0,1 0 0 0 0,1 1-1 0 0,0 1 1 0 0,0 0 0 0 0,15-1 2 0 0,-35 8-62 0 0,-1-1 1 0 0,1 1-1 0 0,0 0 0 0 0,0-1 1 0 0,0 1-1 0 0,-1 0 0 0 0,1 0 1 0 0,0-1-1 0 0,0 1 0 0 0,0 0 1 0 0,0 0-1 0 0,0 0 0 0 0,0 0 1 0 0,-1 0-1 0 0,1 0 0 0 0,0 0 1 0 0,0 1-1 0 0,0-1 0 0 0,0 0 1 0 0,0 0-1 0 0,-1 1 0 0 0,1-1 1 0 0,0 0-1 0 0,0 1 0 0 0,0-1 1 0 0,-1 1-1 0 0,1-1 0 0 0,0 1 1 0 0,-1-1-1 0 0,1 1 0 0 0,0 0 0 0 0,-1-1 1 0 0,1 1-1 0 0,-1 0 0 0 0,1 0 1 0 0,-1-1-1 0 0,1 1 0 0 0,-1 0 1 0 0,0 0-1 0 0,1-1 0 0 0,-1 1 1 0 0,0 1 61 0 0,-15 34-12666 0 0,14-35 12179 0 0,-5 11-9254 0 0</inkml:trace>
  <inkml:trace contextRef="#ctx0" brushRef="#br0" timeOffset="-76742.39">4454 5881 0 0 0,'0'0'0'0'0,"0"0"0"0"0,0 0 0 0 0,0 0 0 0 0,0 0 0 0 0,0 0 0 0 0,0 0 0 0 0,0 0 0 0 0,0 0 0 0 0</inkml:trace>
  <inkml:trace contextRef="#ctx0" brushRef="#br0" timeOffset="-75103.382">4454 5881 0 0 0,'14'21'0'0'0,"3"-13"25"0"0,-17-8 159 0 0,0 0 254 0 0,0 0 34 0 0,0 0-81 0 0,0 0-75 0 0,0 0-80 0 0,0 0-60 0 0,0 0-31 0 0,0 0-43 0 0,-14-4 348 0 0,6 5-387 0 0,-10-13-1050 0 0,-15 9 1879 0 0,32 3-864 0 0,1 0 3 0 0,0 0 2 0 0,0 0-18 0 0,0 0 2 0 0,2-1 9244 0 0,3 1-4582 0 0,22-7-3146 0 0,32-41 711 0 0,-8 6-1204 0 0,1 2 0 0 0,3 2 0 0 0,26-12-1040 0 0,-72 44 90 0 0,182-108 736 0 0,-42 30-438 0 0,-112 54-109 0 0,-13 22-214 0 0,28-22 162 0 0,-36 17-136 0 0,21-13-58 0 0,-5 4 30 0 0,-7 11-54 0 0,19-16 88 0 0,-43 27-109 0 0,-1 0 19 0 0,3 0-3 0 0,14-14 35 0 0,85-49 31 0 0,-68 48-79 0 0,-18 8 9 0 0,-15 7-13 0 0,-5 2-4402 0 0,2 0-578 0 0,2 1-3451 0 0</inkml:trace>
  <inkml:trace contextRef="#ctx0" brushRef="#br0" timeOffset="-73890.376">3699 3425 0 0 0,'0'0'467'0'0,"0"0"434"0"0,0 0 272 0 0,0 0 101 0 0,0 0 75 0 0,0 0 15 0 0,0 0-45 0 0,0 0-65 0 0,0 0-73 0 0,0 0-65 0 0,0 0-114 0 0,-1-6-153 0 0,-4-16-140 0 0,29 17 3678 0 0,-17 7-4003 0 0,1 0 0 0 0,-1 1 1 0 0,0 0-1 0 0,1 0 0 0 0,-1 1 0 0 0,-1 0 0 0 0,1 0 0 0 0,-1 1 0 0 0,1 0 0 0 0,-1 0 0 0 0,0 0 0 0 0,4 6-384 0 0,-7-8 151 0 0,52 54 662 0 0,-3 2 0 0 0,-2 2-1 0 0,-3 2 1 0 0,7 17-813 0 0,4 5 416 0 0,-27-42-261 0 0,8 10 90 0 0,-2 1-1 0 0,-3 2 1 0 0,-2 1 0 0 0,2 11-245 0 0,71 145 575 0 0,31 53 1 0 0,-39-83-225 0 0,17 6-107 0 0,17 35-44 0 0,-36-77-110 0 0,-8-25-48 0 0,22 37-13 0 0,-60-60-12 0 0,-34-88-230 0 0,-15-11 100 0 0,0 0-37 0 0,0 0-27 0 0,0 0-40 0 0,0 0-78 0 0,0 0-79 0 0,0 0-78 0 0,0 0-122 0 0,-11-38-5051 0 0,2 14-2900 0 0,7 12-2758 0 0</inkml:trace>
  <inkml:trace contextRef="#ctx0" brushRef="#br0" timeOffset="-73474.083">5094 5012 5521 0 0,'0'0'1031'0'0,"0"0"8"0"0,0 0 112 0 0,0 0 293 0 0,0 0 229 0 0,0 0 46 0 0,0 0-136 0 0,0 0-243 0 0,0 0-272 0 0,0 0-237 0 0,0 0-127 0 0,0 0-38 0 0,-12 0 2665 0 0,7 106 110 0 0,-17 52-2594 0 0,-61 267-214 0 0,77-349-3104 0 0,6-75 1541 0 0,0-1-237 0 0,0 0-282 0 0,0-3-2016 0 0,0 1-2770 0 0,0-4-4430 0 0</inkml:trace>
  <inkml:trace contextRef="#ctx0" brushRef="#br0" timeOffset="-72611.792">3981 3230 448 0 0,'0'0'886'0'0,"0"0"-32"0"0,0 0 83 0 0,0 0 223 0 0,0 0 211 0 0,0 0 128 0 0,0 0 3 0 0,0 0-136 0 0,0 0-193 0 0,0 0-180 0 0,0 0-129 0 0,0 0-82 0 0,0 0-62 0 0,-3 27 3426 0 0,13 276 571 0 0,-10 2-3494 0 0,-22-167-1028 0 0,18-109-358 0 0,4-29 83 0 0,12 3-2395 0 0,33-26-3343 0 0,-24 11-2338 0 0,-10 8 12 0 0</inkml:trace>
  <inkml:trace contextRef="#ctx0" brushRef="#br0" timeOffset="-72004.402">4638 3948 6313 0 0,'0'0'2300'0'0,"0"0"-679"0"0,0 0-214 0 0,0 0 59 0 0,0 0 65 0 0,0 0-67 0 0,0 0-174 0 0,0 0-243 0 0,0 0-215 0 0,0 0-145 0 0,0 0-119 0 0,0 0-58 0 0,-9-3 1234 0 0,26 32 276 0 0,161 280 638 0 0,-148-252-2447 0 0,-2 2 1 0 0,-3 1 0 0 0,8 33-212 0 0,-9 57 186 0 0,-24-150-198 0 0,0 0 11 0 0,0 0-12 0 0,0 0-10 0 0,0 0-6 0 0,0 0-23 0 0,0 0-18 0 0,0 0-31 0 0,0 0-36 0 0,0 0-63 0 0,0 0-46 0 0,0-27-3807 0 0,0-7-1366 0 0,0 12-3117 0 0,0 13-851 0 0</inkml:trace>
  <inkml:trace contextRef="#ctx0" brushRef="#br0" timeOffset="-71296.358">4583 4069 10826 0 0,'0'0'2119'0'0,"0"0"-821"0"0,0 0-246 0 0,0 0 86 0 0,0 0 111 0 0,0 0 28 0 0,0 0-108 0 0,0 0-167 0 0,0 0-199 0 0,0 0-183 0 0,0 0-128 0 0,0 0-83 0 0,0 0-17 0 0,-5-9-27 0 0,-10-30-21 0 0,38-2 406 0 0,-17 35-654 0 0,9-8 85 0 0,1 0 0 0 0,0 1 0 0 0,1 1 0 0 0,0 1 0 0 0,1 0 0 0 0,16-7-181 0 0,-16 9 63 0 0,0 0 0 0 0,0 1-1 0 0,1 1 1 0 0,0 1 0 0 0,0 1 0 0 0,1 0 0 0 0,0 1 0 0 0,-1 2-1 0 0,20-1-62 0 0,-36 2 0 0 0,0 0 0 0 0,1 1 0 0 0,-1 0-1 0 0,1-1 1 0 0,-1 2 0 0 0,0-1 0 0 0,1 0-1 0 0,-1 0 1 0 0,1 1 0 0 0,-1 0 0 0 0,0 0-1 0 0,1 0 1 0 0,-1 0 0 0 0,0 0 0 0 0,0 1 0 0 0,0 0-1 0 0,0-1 1 0 0,0 1 0 0 0,0 0 0 0 0,-1 0-1 0 0,1 0 1 0 0,-1 1 0 0 0,1-1 0 0 0,-1 1-1 0 0,0-1 1 0 0,0 1 0 0 0,0 0 0 0 0,0 0-1 0 0,0 0 1 0 0,-1 0 0 0 0,1 0 0 0 0,-1 0-1 0 0,0 0 1 0 0,0 1 0 0 0,0-1 0 0 0,0 0-1 0 0,-1 1 1 0 0,1 0 0 0 0,1 12 9 0 0,-1-1 0 0 0,-1 1 0 0 0,0 0 0 0 0,-1-1 0 0 0,-1 1-1 0 0,0-1 1 0 0,-1 0 0 0 0,-1 0 0 0 0,0 0 0 0 0,-1 0 0 0 0,0 0 0 0 0,-1-1 0 0 0,-1 0 0 0 0,-1 0-1 0 0,0-1 1 0 0,0 0 0 0 0,-1 0 0 0 0,-1-1 0 0 0,0 0 0 0 0,-1-1 0 0 0,-7 6-9 0 0,-13 5 72 0 0,31-22-64 0 0,0 0 0 0 0,0 0-3 0 0,0 0-13 0 0,21 14 178 0 0,139 61 1425 0 0,-51-10-541 0 0,-60-38-820 0 0,-29-9-1436 0 0,-16-9-2140 0 0,-3 0-3998 0 0,-1-5-4423 0 0</inkml:trace>
  <inkml:trace contextRef="#ctx0" brushRef="#br0" timeOffset="-69706.257">3489 6698 0 0 0,'0'0'636'0'0,"0"0"536"0"0,0 0 170 0 0,0 0 29 0 0,0 0 12 0 0,0 0 17 0 0,0 0-46 0 0,0 0-93 0 0,0 0-115 0 0,0 0-138 0 0,0 0-102 0 0,2-1-54 0 0,7-4-29 0 0,-7 4-23 0 0,-2 1-3 0 0,0 0-42 0 0,0 0-72 0 0,0 0-72 0 0,0 0-78 0 0,0 0-31 0 0,0 0-34 0 0,0 0-44 0 0,-4 14 2469 0 0,-121 119-1020 0 0,-38 22-843 0 0,59-85-293 0 0,54-26-589 0 0,27-26 48 0 0,-4 4 54 0 0,-14 0-61 0 0,41-22-195 0 0,41 11-5977 0 0,-32-8 504 0 0,-1-2-6115 0 0</inkml:trace>
  <inkml:trace contextRef="#ctx0" brushRef="#br0" timeOffset="-68213.369">4441 8340 0 0 0,'0'0'249'0'0,"0"0"686"0"0,0 0 195 0 0,0 0-7 0 0,0 0 29 0 0,0 0-42 0 0,0 0-33 0 0,0 0 23 0 0,0 0 11 0 0,0 0-29 0 0,0 0-41 0 0,1-7-75 0 0,6-30 1301 0 0,-3 38 6934 0 0,-11 5-9473 0 0,-46 31 1887 0 0,-120 129 296 0 0,22-23-963 0 0,120-121-609 0 0,31-22-263 0 0,-20 16 729 0 0,-63 27-699 0 0,44 1-9 0 0,37-54-3056 0 0,2 3-3666 0 0,0 6 1108 0 0,0-3-6166 0 0</inkml:trace>
  <inkml:trace contextRef="#ctx0" brushRef="#br0" timeOffset="-67100.667">3060 7195 0 0 0,'-37'-40'603'0'0,"30"33"-912"0"0,-20 0 13104 0 0,17 18-10782 0 0,7-7-1777 0 0,0 0 0 0 0,0 0 1 0 0,0-1-1 0 0,0 1 0 0 0,0-1 1 0 0,-1 0-1 0 0,0 0 0 0 0,0 0 0 0 0,0 0 1 0 0,0-1-1 0 0,0 1 0 0 0,0-1 1 0 0,0 0-1 0 0,-1-1 0 0 0,1 1 0 0 0,-1-1 1 0 0,1 1-1 0 0,-1-2 0 0 0,0 1 1 0 0,-3 0-237 0 0,-8 3 396 0 0,-112 64 1567 0 0,62-34-1180 0 0,60-33-1752 0 0,22-6-105 0 0,20-12-1997 0 0,-11 9-4449 0 0,-11 4-2816 0 0</inkml:trace>
  <inkml:trace contextRef="#ctx0" brushRef="#br0" timeOffset="-66118.674">2819 6882 4001 0 0,'0'0'913'0'0,"0"0"-59"0"0,0 0 163 0 0,0 0 342 0 0,0 0 315 0 0,0 0 150 0 0,0 0-148 0 0,0 0-307 0 0,0 0-342 0 0,0 0-283 0 0,0 0-158 0 0,0 0-53 0 0,-10-7 1981 0 0,149 128 2174 0 0,-82-75-4338 0 0,-2 3 1 0 0,-2 2 0 0 0,-2 2 0 0 0,-3 2-1 0 0,-2 3 1 0 0,-3 1 0 0 0,8 18-351 0 0,-32-50 93 0 0,110 158 123 0 0,-5-27 96 0 0,49 26 11 0 0,1-26 64 0 0,-84-36-141 0 0,25 47 3 0 0,11 11-17 0 0,-27-43-146 0 0,-88-120-366 0 0,-19-19-2571 0 0,-23-25-3836 0 0,15 6-2663 0 0,10 13-860 0 0</inkml:trace>
  <inkml:trace contextRef="#ctx0" brushRef="#br0" timeOffset="-61633.581">4189 8082 0 0 0,'0'0'372'0'0,"0"0"32"0"0,0 0-66 0 0,0 0-80 0 0,0 0-35 0 0,0 0-20 0 0,0 0 27 0 0,-1-3 60 0 0,0-3 96 0 0,-3-12 2670 0 0,2-2 4872 0 0,2 20-7001 0 0,2-7 4733 0 0,19 58-3417 0 0,-17-37-1938 0 0,-1-1-1 0 0,-1 1 1 0 0,0-1-1 0 0,-1 1 1 0 0,0 0-1 0 0,-1 0 1 0 0,-1 0-1 0 0,0-1 0 0 0,-1 1 1 0 0,-2 8-305 0 0,-3 57 341 0 0,-13 94-25 0 0,19 38 220 0 0,1-160-458 0 0,0-51-61 0 0,0 27 318 0 0,-16 20-570 0 0,6-27 225 0 0,7-33-2307 0 0,10-11-904 0 0,-1 8-5351 0 0,-4 9-2363 0 0</inkml:trace>
  <inkml:trace contextRef="#ctx0" brushRef="#br0" timeOffset="-60387.578">3075 6610 0 0 0,'0'0'231'0'0,"0"0"529"0"0,0 0 91 0 0,0 0-39 0 0,0 0-23 0 0,0 0-14 0 0,0 0 52 0 0,0 0 103 0 0,0 0 80 0 0,0 0 63 0 0,0 0 64 0 0,0 0-15 0 0,-8-5-38 0 0,-22-12-65 0 0,22 13-115 0 0,8 4-84 0 0,0 0-23 0 0,0 0 5 0 0,0 0 12 0 0,0 0-27 0 0,0 0-36 0 0,0 0-71 0 0,0 0-67 0 0,0 0-22 0 0,0 0-43 0 0,0 0-39 0 0,0 0-46 0 0,0 29 1951 0 0,13 82-1188 0 0,32 158-170 0 0,-40-233-901 0 0,-1 1 0 0 0,-2-1 0 0 0,-2 1 0 0 0,-1-1 0 0 0,-5 25-155 0 0,-7 5 179 0 0,-1 55 41 0 0,46-48-82 0 0,-20-57-1434 0 0,-12-16-79 0 0,0 0-1058 0 0,0 0-3069 0 0,0 0-6246 0 0</inkml:trace>
  <inkml:trace contextRef="#ctx0" brushRef="#br0" timeOffset="-59556.379">2808 7917 928 0 0,'0'0'1187'0'0,"0"0"135"0"0,0 0 158 0 0,0 0 134 0 0,0 0 110 0 0,0 0-28 0 0,0 0-65 0 0,0 0-80 0 0,0 0-118 0 0,0 0-130 0 0,0 0-150 0 0,0 0-200 0 0,0 0-168 0 0,-1-3-93 0 0,2 3-521 0 0,-1 0-1 0 0,0 0 1 0 0,0 0 0 0 0,1 0-1 0 0,-1 0 1 0 0,0-1 0 0 0,0 1-1 0 0,0 0 1 0 0,1 0 0 0 0,-1 0-1 0 0,0 0 1 0 0,0 0 0 0 0,0 0-1 0 0,1 0 1 0 0,-1 0 0 0 0,0-1-1 0 0,0 1 1 0 0,0 0 0 0 0,1 0-1 0 0,-1 0 1 0 0,0 0 0 0 0,0-1-1 0 0,0 1 1 0 0,0 0-171 0 0,16 20 1196 0 0,54 58 279 0 0,100 150-124 0 0,-140-187-1310 0 0,85 145 330 0 0,-93-126-244 0 0,-22-60-135 0 0,0 1 16 0 0,2 1 4 0 0,-2-1 12 0 0,0-1 4 0 0,0 0-38 0 0,0 0-8 0 0,0 0 31 0 0,0 0-14 0 0,0 0 22 0 0,0 0 20 0 0,0 0-9 0 0,0 0-20 0 0,0 0-22 0 0,-30-34-5139 0 0,12 19-4661 0 0,14 9-1204 0 0</inkml:trace>
  <inkml:trace contextRef="#ctx0" brushRef="#br0" timeOffset="-58620.313">2784 7935 2729 0 0,'0'0'2227'0'0,"0"0"-392"0"0,0 0-39 0 0,0 0 63 0 0,0 0 43 0 0,0 0-82 0 0,0 0-191 0 0,0 0-232 0 0,0 0-232 0 0,0 0-176 0 0,0 0-107 0 0,0 0-82 0 0,-10-15-52 0 0,-32-44-60 0 0,29 10 1850 0 0,14 44-2394 0 0,47-70 1128 0 0,-38 61-1191 0 0,0 0 0 0 0,1 1 0 0 0,1 0 0 0 0,0 1 0 0 0,0 0 0 0 0,1 0 0 0 0,1 2 0 0 0,0 0 0 0 0,0 0 0 0 0,1 2 0 0 0,1-1 0 0 0,-1 2 0 0 0,1 0 0 0 0,0 1 0 0 0,0 1 0 0 0,1 0 0 0 0,0 1 0 0 0,0 1 0 0 0,0 1 0 0 0,0 0 0 0 0,13 1-81 0 0,-26 2 3 0 0,1 0 1 0 0,-1 0 0 0 0,1 1 0 0 0,-1 0-1 0 0,0 0 1 0 0,0 0 0 0 0,1 0 0 0 0,-2 0-1 0 0,1 1 1 0 0,0 0 0 0 0,0 0-1 0 0,-1 0 1 0 0,1 0 0 0 0,-1 1 0 0 0,0-1-1 0 0,0 1 1 0 0,-1 0 0 0 0,1 0 0 0 0,-1 0-1 0 0,1 0 1 0 0,-1 0 0 0 0,-1 0 0 0 0,1 1-1 0 0,0-1 1 0 0,-1 1 0 0 0,0-1-1 0 0,0 1 1 0 0,0 0-4 0 0,7 133 68 0 0,-11-118-66 0 0,-1 0 0 0 0,-1 0 0 0 0,-1 0 0 0 0,-1-1 0 0 0,-1 0 1 0 0,0 0-1 0 0,-1-1 0 0 0,-1 0 0 0 0,-1 0 0 0 0,-13 15-2 0 0,19-26-1 0 0,-1 1 0 0 0,1 0-1 0 0,-2-1 1 0 0,1 0 0 0 0,-1-1 0 0 0,0 1 0 0 0,0-1-1 0 0,-1-1 1 0 0,0 1 0 0 0,0-1 0 0 0,-3 0 1 0 0,11-3 16 0 0,0 0 1 0 0,0 0-1 0 0,0 0 1 0 0,1 0-1 0 0,-1-1 0 0 0,0 1 1 0 0,1 0-1 0 0,-1 0 1 0 0,1 0-1 0 0,0-1 1 0 0,-1 1-1 0 0,1 0 1 0 0,0-1-1 0 0,0 1 0 0 0,0-1 1 0 0,0 1-1 0 0,1-1 1 0 0,-1 1-1 0 0,0-1 1 0 0,0 0-1 0 0,1 0 1 0 0,-1 0-1 0 0,1 0 0 0 0,-1 0 1 0 0,1 0-1 0 0,0 0 1 0 0,-1 0-1 0 0,1 0 1 0 0,0-1-1 0 0,-1 1 1 0 0,1-1-1 0 0,0 1 1 0 0,0-1-18 0 0,22 7 213 0 0,-1-2 0 0 0,1-1-1 0 0,0 0 1 0 0,0-2-1 0 0,0-1 1 0 0,0-1-1 0 0,0-1 1 0 0,0-1-212 0 0,38 1 153 0 0,-61 1-151 0 0,13-1 28 0 0,0 1 0 0 0,-1 0 0 0 0,1 1 0 0 0,0 1 0 0 0,0 0 0 0 0,-1 1 0 0 0,1 0 0 0 0,-1 1 0 0 0,5 3-30 0 0,44 19 83 0 0,-64-27-4011 0 0,-2-2-622 0 0,2 1-4350 0 0,-1 1-3902 0 0</inkml:trace>
  <inkml:trace contextRef="#ctx0" brushRef="#br0" timeOffset="-53856.695">4885 8668 0 0 0,'0'0'199'0'0,"0"0"408"0"0,0 0 99 0 0,0 0 33 0 0,0 0 1 0 0,0 0-57 0 0,0 0 7 0 0,0 0-28 0 0,0 0 85 0 0,0 0 135 0 0,-3 0 46 0 0,-5 1-519 0 0,2 1 2399 0 0,1-2 4325 0 0,5 0-6558 0 0,0 0-46 0 0,9-15 4452 0 0,26-6-5028 0 0,-20 13 484 0 0,6-5-317 0 0,-1 2 0 0 0,1 1 1 0 0,1 0-1 0 0,0 1 0 0 0,0 2 0 0 0,10-2-120 0 0,10 8 96 0 0,-42 1-120 0 0,0 1 4 0 0,0 5 62 0 0,0 1 0 0 0,-1-1 0 0 0,0 1 0 0 0,0-1 0 0 0,0 0-1 0 0,-1 0 1 0 0,0 0 0 0 0,0 0 0 0 0,-1 0 0 0 0,1 0 0 0 0,-1 0 0 0 0,0-1-1 0 0,-2 3-41 0 0,-3 5 26 0 0,-82 161 253 0 0,87-103-149 0 0,6-69-59 0 0,1 0-1 0 0,-1-1 1 0 0,1 0-1 0 0,0 0 1 0 0,0 0 0 0 0,0 0-1 0 0,-1-1 1 0 0,1 1-1 0 0,0-1 1 0 0,0 0-1 0 0,0 0 1 0 0,0-1-1 0 0,0 1 1 0 0,0-1-1 0 0,0 0 1 0 0,-1 0 0 0 0,1 0-1 0 0,0 0 1 0 0,-1-1-1 0 0,1 0-70 0 0,73-41 1170 0 0,-71 47-13565 0 0,-4-1 674 0 0</inkml:trace>
  <inkml:trace contextRef="#ctx0" brushRef="#br0" timeOffset="-52682.796">5691 7685 6577 0 0,'0'0'1598'0'0,"0"0"-274"0"0,0 0-87 0 0,0 0 40 0 0,0 0 128 0 0,0 0 50 0 0,0 0-154 0 0,0 0-189 0 0,0 0-213 0 0,0 0-185 0 0,0 0-73 0 0,0 0-10 0 0,0 0-10 0 0,-4 2-24 0 0,2-1-485 0 0,0 0 1 0 0,0 1 0 0 0,0 0 0 0 0,1-1 0 0 0,-1 1 0 0 0,1 0-1 0 0,-1 0 1 0 0,1 0 0 0 0,-1 0 0 0 0,1 0 0 0 0,0 0 0 0 0,0 0 0 0 0,0 0-1 0 0,0 0 1 0 0,1 1 0 0 0,-1-1 0 0 0,0 0 0 0 0,1 1 0 0 0,0-1-1 0 0,-1 0 1 0 0,1 1 0 0 0,0-1 0 0 0,0 1 0 0 0,1-1 0 0 0,-1 0 0 0 0,0 1-113 0 0,0 274 2519 0 0,-33-131-2190 0 0,31-220 1672 0 0,4 27-1943 0 0,2 0 1 0 0,2 0 0 0 0,2 0 0 0 0,2 1 0 0 0,2 0 0 0 0,9-17-59 0 0,16-23 172 0 0,-35 86-176 0 0,-1-1 1 0 0,1 1-1 0 0,0 0 1 0 0,0 0-1 0 0,0 0 1 0 0,0 0-1 0 0,0 0 1 0 0,0 0-1 0 0,-1 0 1 0 0,1 0-1 0 0,0 1 1 0 0,0-1-1 0 0,0 1 1 0 0,0-1-1 0 0,-1 1 1 0 0,1 0-1 0 0,0 0 1 0 0,-1 0-1 0 0,1 0 1 0 0,0 0-1 0 0,-1 0 0 0 0,1 0 1 0 0,-1 0-1 0 0,0 1 1 0 0,1-1-1 0 0,-1 1 1 0 0,0-1-1 0 0,0 1 1 0 0,0-1-1 0 0,0 1 1 0 0,0 0-1 0 0,0-1 1 0 0,-1 1-1 0 0,1 0 1 0 0,0 0-1 0 0,-1 0 4 0 0,2-1-1 0 0,13 23 20 0 0,0 0-1 0 0,-1 1 1 0 0,-2 0 0 0 0,0 1 0 0 0,-2 1-1 0 0,2 7-18 0 0,-1-2-41 0 0,16 41 47 0 0,0-110 310 0 0,108-270-170 0 0,-133 304-152 0 0,-1 0 0 0 0,1 0 0 0 0,0 1 0 0 0,0-1 0 0 0,0 0 0 0 0,0 1 1 0 0,1 0-1 0 0,-1-1 0 0 0,1 1 0 0 0,-1 0 0 0 0,1 0 0 0 0,0 1 0 0 0,0-1 0 0 0,0 0 1 0 0,0 1-1 0 0,0 0 0 0 0,0 0 0 0 0,0 0 0 0 0,0 0 0 0 0,1 0 0 0 0,-1 1 0 0 0,1-1 6 0 0,-2 3 4 0 0,1 0-1 0 0,0 0 0 0 0,-1 0 0 0 0,1 1 0 0 0,-1-1 0 0 0,0 1 0 0 0,1 0 0 0 0,-1-1 1 0 0,0 1-1 0 0,-1 0 0 0 0,1 0 0 0 0,-1 0 0 0 0,1 0 0 0 0,-1 1 0 0 0,0-1 0 0 0,0 0 1 0 0,0 0-1 0 0,0 1 0 0 0,-1 1-3 0 0,2 0 15 0 0,34 209 260 0 0,-25-120-193 0 0,0-53-2094 0 0,-18-48-683 0 0,-1 3-5214 0 0,5 1-4100 0 0</inkml:trace>
  <inkml:trace contextRef="#ctx0" brushRef="#br0" timeOffset="-43004.15">1591 5034 3145 0 0,'0'0'2439'0'0,"0"0"-773"0"0,0 0-285 0 0,0 0 106 0 0,0 0 96 0 0,0 0-83 0 0,0 0-269 0 0,0 0-329 0 0,0 0-257 0 0,0 0-104 0 0,0 0 13 0 0,6-26 2914 0 0,2-124 703 0 0,35-34-3036 0 0,4 114-684 0 0,-45 69-454 0 0,0 1 1 0 0,1-1-1 0 0,-1 1 0 0 0,0 0 1 0 0,1 0-1 0 0,-1 0 1 0 0,0 0-1 0 0,1 0 0 0 0,-1 1 1 0 0,0-1-1 0 0,1 0 1 0 0,-1 1-1 0 0,0 0 0 0 0,0 0 1 0 0,1 0-1 0 0,-1 0 1 0 0,0 0-1 0 0,0 0 0 0 0,0 0 1 0 0,0 1-1 0 0,-1-1 0 0 0,1 1 1 0 0,0-1-1 0 0,0 1 1 0 0,0 0 2 0 0,8 9 11 0 0,-1 0 0 0 0,0 0 1 0 0,0 1-1 0 0,-2 0 1 0 0,1 0-1 0 0,-1 1 0 0 0,-1 0 1 0 0,0 0-1 0 0,-1 1 0 0 0,-1-1 1 0 0,0 1-1 0 0,0 0 1 0 0,0 11-12 0 0,-2 4 68 0 0,-2-28-50 0 0,8-39 348 0 0,-2 4-356 0 0,2 1 1 0 0,1 0 0 0 0,1 0 0 0 0,2 1-1 0 0,1 0 1 0 0,2 1 0 0 0,1 1-1 0 0,1 0 1 0 0,10-12-11 0 0,-20 31 14 0 0,38-40-31 0 0,-12 84-63 0 0,48 194 269 0 0,-66-171-2212 0 0,-3-52-1745 0 0,-3-5-4616 0 0,-4-2-2557 0 0</inkml:trace>
  <inkml:trace contextRef="#ctx0" brushRef="#br0" timeOffset="-41463.819">2639 3270 6473 0 0,'0'0'1449'0'0,"0"0"-148"0"0,0 0 50 0 0,0 0 174 0 0,0 0 71 0 0,0 0-150 0 0,0 0-302 0 0,0 0-309 0 0,0 0-211 0 0,0 0-85 0 0,0 0-18 0 0,0 0-10 0 0,0 0-38 0 0,4 26 1662 0 0,23 129 530 0 0,-17 61-2048 0 0,0-127 854 0 0,-17-305-1300 0 0,-15 102-119 0 0,13 87-23 0 0,-12-7 50 0 0,-10-35-375 0 0,28 71 313 0 0,0 0-1 0 0,0 0 1 0 0,0 0-1 0 0,0 1 1 0 0,0-1-1 0 0,1 1 1 0 0,-1 0 0 0 0,1-1-1 0 0,-1 1 1 0 0,1 1-1 0 0,0-1 1 0 0,0 0-1 0 0,1 0 1 0 0,-1 1 0 0 0,1-1-1 0 0,-1 1 1 0 0,1-1-1 0 0,0 1 1 0 0,0 1-17 0 0,-48 108-10 0 0,116-179-1974 0 0,-64 64 1113 0 0,7-3 46 0 0,-8 6-2571 0 0,-1 1-3280 0 0,-1 2-1003 0 0</inkml:trace>
  <inkml:trace contextRef="#ctx0" brushRef="#br0" timeOffset="-41062.925">2479 3797 584 0 0,'0'0'1115'0'0,"0"0"76"0"0,0 0 173 0 0,0 0 154 0 0,0 0 16 0 0,0 0-126 0 0,0 0-181 0 0,0 0-175 0 0,0 0-145 0 0,0 0-96 0 0,0 0-64 0 0,0 0-3 0 0,2 3 3071 0 0,58-44 1048 0 0,-36 27-4406 0 0,1 0 1 0 0,0 1 0 0 0,1 2-1 0 0,0 1 1 0 0,1 1-1 0 0,17-4-457 0 0,48-2 211 0 0,-81-2-2179 0 0,-13 12-2135 0 0,0 0-3366 0 0,0 2 3000 0 0,1 0-3358 0 0</inkml:trace>
  <inkml:trace contextRef="#ctx0" brushRef="#br0" timeOffset="-30258.537">4710 6241 0 0 0,'0'0'914'0'0,"0"0"-214"0"0,0 0-7 0 0,0 0 167 0 0,0 0 281 0 0,0 0 198 0 0,0 0 34 0 0,0 0-126 0 0,0 0-245 0 0,0 0-212 0 0,0 0-96 0 0,3-3 4335 0 0,36 2 987 0 0,48-9-4124 0 0,46-12-793 0 0,74 22-216 0 0,-54 0-441 0 0,-50 14-260 0 0,364-14 637 0 0,2-3-407 0 0,-187-1-282 0 0,-281 4-141 0 0,-3 4 1134 0 0,-43-34-866 0 0,-37-10-227 0 0,1-4-13 0 0,46 7 151 0 0,25 85-261 0 0,5-4 105 0 0,-3 0 0 0 0,-2-1 0 0 0,-1-1 0 0 0,-8 16-12 0 0,-28 68 16 0 0,50-111 88 0 0,14-29 110 0 0,-4 2-206 0 0,196-154 172 0 0,-159 119-97 0 0,-50 43-2449 0 0,0 4-1336 0 0,0-1-3362 0 0,0 1-4572 0 0</inkml:trace>
  <inkml:trace contextRef="#ctx0" brushRef="#br0" timeOffset="-29427.748">6902 5873 7082 0 0,'0'0'3999'0'0,"0"0"-1674"0"0,0 0-565 0 0,0 0-46 0 0,0 0 27 0 0,0 0-84 0 0,0 0-232 0 0,0 0-344 0 0,0 0-349 0 0,0 0-256 0 0,0 0-172 0 0,0 0-76 0 0,0 0 28 0 0,4 1 75 0 0,39 36 1184 0 0,-41-34-1481 0 0,46 76 576 0 0,-4 3-1 0 0,-3 1 1 0 0,-3 2-1 0 0,-1 12-609 0 0,-24-63 78 0 0,26 50 114 0 0,-27-121 1152 0 0,-2-15-1306 0 0,2 1 0 0 0,3 1 0 0 0,2 0 0 0 0,2 1-1 0 0,2 1 1 0 0,2 1 0 0 0,25-36-38 0 0,-41 71-4 0 0,-1 0-1 0 0,0-1 0 0 0,-1 1 1 0 0,0-1-1 0 0,-1 0 0 0 0,-1-1 1 0 0,0 1-1 0 0,-1-1 0 0 0,0 1 1 0 0,-1-1-1 0 0,0 0 0 0 0,-1 0 1 0 0,-1 1-1 0 0,0-2 5 0 0,-10-2-261 0 0,11 23-5042 0 0,12 4-2187 0 0,-10-9 4533 0 0,0-1-8567 0 0</inkml:trace>
  <inkml:trace contextRef="#ctx0" brushRef="#br0" timeOffset="-28163.479">6805 5641 5897 0 0,'0'0'1897'0'0,"0"0"-46"0"0,0 0 88 0 0,0 0 132 0 0,0 0-25 0 0,0 0-222 0 0,0 0-350 0 0,0 0-341 0 0,0 0-217 0 0,0 0-154 0 0,0 0-74 0 0,0 0-30 0 0,0 0-40 0 0,7 8 3698 0 0,135-33-1753 0 0,212 9-2120 0 0,-197 9-192 0 0,-156 7-245 0 0,-1 0 37 0 0,0 0 2 0 0,0 0 7 0 0,0 0 2 0 0,0 0 14 0 0,0 0-4 0 0,0 0-23 0 0,-60-45 768 0 0,49 34-746 0 0,3 3-69 0 0,-92-116 20 0 0,75 84-215 0 0,66 33-9248 0 0,-21 9 239 0 0,-8-1-2938 0 0</inkml:trace>
  <inkml:trace contextRef="#ctx0" brushRef="#br0" timeOffset="-24153.419">6786 5119 0 0 0,'0'0'268'0'0,"0"0"539"0"0,0 0 178 0 0,0 0 46 0 0,0 0 91 0 0,0 0 74 0 0,0 0 58 0 0,0 0 61 0 0,0 0 6 0 0,0 0-24 0 0,-5-3-18 0 0,1 0-527 0 0,-8-4-708 0 0,0 5 7187 0 0,16 5-2551 0 0,18 9-3482 0 0,-10-9-913 0 0,0 0 0 0 0,1 0 0 0 0,-1-1 0 0 0,1-1 0 0 0,0 0 0 0 0,-1 0 0 0 0,1-1 0 0 0,12-2-285 0 0,12 1 281 0 0,290-6 694 0 0,-174 11-785 0 0,-134 10-846 0 0,-19-14 233 0 0,-11 3-14513 0 0,7 1 3133 0 0</inkml:trace>
  <inkml:trace contextRef="#ctx0" brushRef="#br0" timeOffset="-18456.628">2015 5067 0 0 0,'0'0'135'0'0,"0"0"151"0"0,0 0 26 0 0,0 0-7 0 0,4-1 27 0 0,1 1-3677 0 0,0-1 5268 0 0,-2 0 7255 0 0,-7 0-271 0 0,-6 1-7468 0 0,-4 3-1194 0 0,0-1-1 0 0,1 2 1 0 0,-1 0 0 0 0,1 0-1 0 0,0 1 1 0 0,0 1 0 0 0,1 0-1 0 0,0 1 1 0 0,0 1 0 0 0,0-1-1 0 0,1 2 1 0 0,-1 1-245 0 0,-14 7 325 0 0,5-2-188 0 0,1 1 1 0 0,1 1 0 0 0,1 0-1 0 0,0 1 1 0 0,1 1-1 0 0,1 1 1 0 0,1 1-1 0 0,1 0 1 0 0,1 0 0 0 0,-10 22-138 0 0,-85 241 1038 0 0,62-145-549 0 0,37-106-327 0 0,1 0 0 0 0,2 0 0 0 0,1 0 0 0 0,2 1 0 0 0,1 0 0 0 0,2 0 0 0 0,2 5-162 0 0,-2-10 298 0 0,0-28-280 0 0,3 7 1409 0 0,-3-9-1367 0 0,0 1 17 0 0,0 0-6 0 0,0 0 7 0 0,0 0 7 0 0,0 0-7 0 0,0 0 12 0 0,-2-18 231 0 0,-49-70-194 0 0,40 71-125 0 0,-1 1 0 0 0,0 0 0 0 0,-2 1 1 0 0,1 0-1 0 0,-2 1 0 0 0,0 1 0 0 0,-1 0 1 0 0,0 1-1 0 0,0 1 0 0 0,-2 0 0 0 0,1 1 1 0 0,-1 1-1 0 0,-1 1 0 0 0,1 1 0 0 0,-1 0 1 0 0,-12-2-3 0 0,-13-9 45 0 0,44 18-37 0 0,0 0-4 0 0,0 0-20 0 0,0 0 8 0 0,0 0 11 0 0,0 0-3 0 0,0 0 12 0 0,0 0-22 0 0,0 0-7 0 0,0 0-7 0 0,0 0-7 0 0,0 0 2 0 0,227-23 122 0 0,-153 12-49 0 0,224-25-56 0 0,-273 46 83 0 0,-25-9-40 0 0,0-1 9 0 0,0 0-35 0 0,0 0 3 0 0,0 0 7 0 0,0 0-17 0 0,0 0 22 0 0,0 0-8 0 0,-33 22 114 0 0,-87 74-122 0 0,78-62-2 0 0,30-26-2 0 0,0 1 1 0 0,1 0-1 0 0,0 1 1 0 0,0 1 0 0 0,1-1-1 0 0,1 1 1 0 0,0 1-1 0 0,-6 10 0 0 0,-14 7 19 0 0,26-25-1086 0 0,8 0-9695 0 0,0-1-969 0 0</inkml:trace>
  <inkml:trace contextRef="#ctx0" brushRef="#br0" timeOffset="-15990.525">5380 7302 2841 0 0,'0'0'1073'0'0,"0"0"-117"0"0,0 0 158 0 0,0 0 262 0 0,0 0 199 0 0,0 0-8 0 0,0 0-202 0 0,0 0-304 0 0,0 0-251 0 0,0 0-162 0 0,0 0-87 0 0,9-4 4392 0 0,31-44-1891 0 0,76-128-540 0 0,-78 112-2082 0 0,43-97 388 0 0,-48-8-101 0 0,-23 54 934 0 0,-31 67-1564 0 0,3 15-41 0 0,-1 11 299 0 0,19 22-359 0 0,0 0 16 0 0,0 0 12 0 0,0 0-2 0 0,0 0-24 0 0,0 0 11 0 0,0 0-2 0 0,0 0-13 0 0,0 0-8 0 0,0 0-24 0 0,0 0 13 0 0,0 0 8 0 0,0 0-22 0 0,0 0 6 0 0,0 0 3 0 0,0 0-12 0 0,0 0-1 0 0,0 0 2 0 0,0 7 48 0 0,0-1 1 0 0,-1 0 0 0 0,1 0-1 0 0,-1 1 1 0 0,0-1 0 0 0,-1 0-1 0 0,1 0 1 0 0,-1 0 0 0 0,0 0-1 0 0,-1 0 1 0 0,0-1 0 0 0,0 1-1 0 0,0-1 1 0 0,0 1 0 0 0,-1-1-1 0 0,0 0 1 0 0,0-1 0 0 0,0 1-1 0 0,0-1 1 0 0,-1 1 0 0 0,0-1-1 0 0,0-1 1 0 0,0 1-1 0 0,0-1 1 0 0,-4 2-8 0 0,-12 12 6 0 0,-91 79 70 0 0,116-94-81 0 0,0 1 1 0 0,1-1-1 0 0,0 1 1 0 0,0-1-1 0 0,-1-1 1 0 0,1 1-1 0 0,0-1 1 0 0,0 0-1 0 0,1 0 1 0 0,-1 0-1 0 0,0 0 1 0 0,0-1-1 0 0,0 0 1 0 0,0 0-1 0 0,1-1 5 0 0,30 0 31 0 0,-1 2 0 0 0,1 1 0 0 0,-1 1 0 0 0,0 3 1 0 0,0 0-1 0 0,2 3-31 0 0,100 50-2 0 0,-124-49 309 0 0,-20-16 589 0 0,-61-62-854 0 0,-75-151-42 0 0,138 213-890 0 0,-22-22 2383 0 0,15 23-5327 0 0,-1 3-6021 0 0,12 2-2481 0 0</inkml:trace>
  <inkml:trace contextRef="#ctx0" brushRef="#br0" timeOffset="-11469.007">7143 203 9402 0 0,'0'0'3701'0'0,"0"0"-1626"0"0,0 0-712 0 0,0 0-194 0 0,0 0-6 0 0,0 0 52 0 0,0 0-21 0 0,0 0-106 0 0,0 0-158 0 0,0 0-185 0 0,0 0-149 0 0,-2-18-112 0 0,-9-56-60 0 0,8 56-47 0 0,3 18-44 0 0,0 0-32 0 0,0 0-58 0 0,0 0-31 0 0,0 0-36 0 0,0 0-34 0 0,-2 104 1136 0 0,-13 340-539 0 0,10-94-779 0 0,5-344-166 0 0,-3 4 83 0 0,-3-7-2716 0 0,-4-29-5359 0 0,5 18 2622 0 0,3 1-5288 0 0</inkml:trace>
  <inkml:trace contextRef="#ctx0" brushRef="#br0" timeOffset="-11126.19">6633 196 11803 0 0,'0'0'1749'0'0,"0"0"-178"0"0,0 0-198 0 0,0 0-56 0 0,0 0-19 0 0,0 0-121 0 0,0 0-218 0 0,0 0-279 0 0,0 0-177 0 0,0 0-51 0 0,0 0 38 0 0,0 0 102 0 0,0 0 52 0 0,18-8 9 0 0,102-41 529 0 0,18 4 215 0 0,-75 22-1063 0 0,1 3 0 0 0,1 2 0 0 0,62-7-334 0 0,9 18 23 0 0,-135 7-164 0 0,0 1 1 0 0,0-1-1 0 0,-1 1 0 0 0,1 0 1 0 0,0-1-1 0 0,0 1 1 0 0,0 0-1 0 0,0 0 0 0 0,-1-1 1 0 0,1 1-1 0 0,0 0 1 0 0,-1 0-1 0 0,1 0 0 0 0,-1 0 1 0 0,1 0-1 0 0,-1 0 1 0 0,1 0-1 0 0,-1 0 0 0 0,0 0 1 0 0,1 0-1 0 0,-1 0 1 0 0,0 0-1 0 0,0 0 1 0 0,0 0-1 0 0,0 1 0 0 0,0-1 1 0 0,0 0-1 0 0,0 0 1 0 0,0 0-1 0 0,0 0 0 0 0,-1 0 1 0 0,1 0-1 0 0,0 0 1 0 0,-1 0-1 0 0,1 0 0 0 0,-1 1 141 0 0,-6 24-10499 0 0,5-21-549 0 0</inkml:trace>
  <inkml:trace contextRef="#ctx0" brushRef="#br0" timeOffset="-10461.447">7515 715 12723 0 0,'0'0'1751'0'0,"0"0"-276"0"0,0 0-104 0 0,0 0 58 0 0,0 0-32 0 0,0 0-142 0 0,0 0-173 0 0,0 0-196 0 0,0 0-195 0 0,0 0-124 0 0,0 0-109 0 0,0 0-98 0 0,0 0-89 0 0,-2-13-65 0 0,1 4-190 0 0,-7-29 133 0 0,5 77 210 0 0,2-13-234 0 0,0-17-100 0 0,0-1 0 0 0,0 1 0 0 0,0 0 0 0 0,2-1 0 0 0,-1 1 0 0 0,1 0 0 0 0,0-1 0 0 0,0 1 0 0 0,1-1 0 0 0,1 1 0 0 0,-1-1 0 0 0,1 0 0 0 0,1 0 0 0 0,-1 0 0 0 0,1-1 0 0 0,1 1 0 0 0,-1-1 0 0 0,1 0 0 0 0,1 0 0 0 0,4 5-25 0 0,53 3 814 0 0,-13-52-152 0 0,23-29-486 0 0,-63 58-150 0 0,-10 7-34 0 0,1 0 0 0 0,0-1 1 0 0,-1 1-1 0 0,1 1 0 0 0,0-1 0 0 0,-1 0 0 0 0,1 0 0 0 0,0 0 0 0 0,0 0 0 0 0,0 0 0 0 0,0 1 0 0 0,0-1 0 0 0,0 0 0 0 0,0 1 0 0 0,0-1 0 0 0,0 1 0 0 0,0-1 0 0 0,0 1 0 0 0,0-1 0 0 0,0 1 0 0 0,1 0 0 0 0,-1 0 0 0 0,0-1 0 0 0,0 1 1 0 0,0 0-1 0 0,1 0 0 0 0,-1 0 0 0 0,0 0 0 0 0,0 1 0 0 0,0-1 0 0 0,0 0 0 0 0,1 0 0 0 0,-1 1 0 0 0,0-1 0 0 0,0 1 0 0 0,0-1 0 0 0,0 1 0 0 0,0-1 0 0 0,0 1 0 0 0,0 0 0 0 0,0-1 0 0 0,0 1 0 0 0,0 0 0 0 0,0 0 0 0 0,0 0 8 0 0,4 6 3 0 0,0-1-1 0 0,1 0 1 0 0,0 0-1 0 0,-1 0 1 0 0,2-1-1 0 0,-1 0 0 0 0,1 0 1 0 0,0-1-1 0 0,0 0 1 0 0,0 0-1 0 0,0 0 1 0 0,1-1-1 0 0,-1 0 0 0 0,1-1 1 0 0,0 0-1 0 0,0 0 1 0 0,0 0-1 0 0,0-1 0 0 0,0 0 1 0 0,0-1-1 0 0,1 0 1 0 0,2 0-3 0 0,-5-1 41 0 0,1 0-1 0 0,-1-1 1 0 0,0 0 0 0 0,1 0 0 0 0,-1 0-1 0 0,0-1 1 0 0,0 1 0 0 0,0-2 0 0 0,-1 1-1 0 0,1-1 1 0 0,-1 1 0 0 0,0-1 0 0 0,0-1-1 0 0,0 1 1 0 0,0-1 0 0 0,-1 0 0 0 0,1 0-1 0 0,-2 0 1 0 0,1-1 0 0 0,0 1 0 0 0,-1-1 0 0 0,0 0-1 0 0,0 0 1 0 0,-1 0 0 0 0,0 0 0 0 0,2-7-41 0 0,4-4 97 0 0,-5 11-82 0 0,-1-1-1 0 0,0 1 1 0 0,0-1-1 0 0,0 1 0 0 0,-1-1 1 0 0,0 0-1 0 0,-1 1 1 0 0,1-1-1 0 0,-1 0 0 0 0,-1 0 1 0 0,1 0-1 0 0,-1 1 1 0 0,0-1-1 0 0,-1 0 0 0 0,-1-4-14 0 0,3 30-10519 0 0,4-12 4684 0 0,2-3-5469 0 0</inkml:trace>
  <inkml:trace contextRef="#ctx0" brushRef="#br0" timeOffset="-10174.573">8423 686 14195 0 0,'0'0'1856'0'0,"0"0"-413"0"0,0 0-234 0 0,0 0-138 0 0,0 0-142 0 0,0 0-159 0 0,0 0-133 0 0,0 0-126 0 0,0 0-99 0 0,0 0-75 0 0,0 0-63 0 0,0 0-50 0 0,0 0-24 0 0,-13 30-41 0 0,-37 95-19 0 0,49-124-135 0 0,0-1 1 0 0,0 1 0 0 0,0 0 0 0 0,0 0 0 0 0,1 0 0 0 0,-1 0 0 0 0,0 0 0 0 0,0 0 0 0 0,1 0 0 0 0,-1 0-1 0 0,1 0 1 0 0,-1 0 0 0 0,1 0 0 0 0,-1 0 0 0 0,1 0 0 0 0,0 0 0 0 0,0 1 0 0 0,-1-1 0 0 0,1 0 0 0 0,0 0 0 0 0,0 0-1 0 0,0 1 1 0 0,0-1 0 0 0,0 0 0 0 0,1 0 0 0 0,-1 0 0 0 0,0 0 0 0 0,0 1 0 0 0,1-1 0 0 0,-1 0 0 0 0,1 0-1 0 0,-1 0 1 0 0,1 0 0 0 0,-1 0 0 0 0,1 0 0 0 0,0 0 0 0 0,0 0 0 0 0,-1 0 0 0 0,1 0 0 0 0,0 0 0 0 0,0-1 0 0 0,0 1-1 0 0,0 0-5 0 0,3 1 80 0 0,0 0 9 0 0,-1 0 0 0 0,1 0 0 0 0,-1-1 0 0 0,1 1 0 0 0,-1-1 0 0 0,1 0 0 0 0,0 0 0 0 0,-1 0 0 0 0,1 0 0 0 0,0-1 1 0 0,0 0-1 0 0,0 0 0 0 0,0 0 0 0 0,-1 0 0 0 0,1 0 0 0 0,0-1 0 0 0,0 1 0 0 0,0-1 0 0 0,-1 0 0 0 0,1 0 0 0 0,0-1 0 0 0,-1 1 0 0 0,1-1 0 0 0,-1 0 0 0 0,0 0 0 0 0,0 0 0 0 0,1 0 0 0 0,-1 0 1 0 0,0-1-1 0 0,-1 0 0 0 0,1 1 0 0 0,0-1 0 0 0,-1 0 0 0 0,0 0 0 0 0,1-1-89 0 0,4-5 124 0 0,-1 1 0 0 0,1-1 0 0 0,-2-1 0 0 0,1 1 0 0 0,-2-1 1 0 0,1 0-1 0 0,-1 0 0 0 0,0 0 0 0 0,-1-1 0 0 0,-1 1 0 0 0,0-1 0 0 0,0-1-124 0 0,-1 6 17 0 0,0 0 1 0 0,-1-1-1 0 0,0 1 0 0 0,0 0 0 0 0,-1-1 0 0 0,0 1 1 0 0,0-1-1 0 0,0 1 0 0 0,-1 0 0 0 0,0 0 0 0 0,0 0 1 0 0,0 0-1 0 0,-1 0 0 0 0,0 0 0 0 0,-2-3-17 0 0,3 7-115 0 0,0 0 0 0 0,0 0 0 0 0,-1 0 0 0 0,1 0 0 0 0,-1 0 0 0 0,1 1-1 0 0,-1-1 1 0 0,1 1 0 0 0,-1 0 0 0 0,0-1 0 0 0,0 1 0 0 0,0 0 0 0 0,0 1 0 0 0,0-1-1 0 0,0 0 1 0 0,0 1 0 0 0,0 0 0 0 0,0 0 0 0 0,0 0 0 0 0,0 0 0 0 0,0 0 0 0 0,0 0-1 0 0,0 1 116 0 0,-28 10-3773 0 0,14 3-4371 0 0,7-3-4038 0 0</inkml:trace>
  <inkml:trace contextRef="#ctx0" brushRef="#br0" timeOffset="8637.365">3511 2140 9490 0 0,'0'0'1186'0'0,"0"0"-176"0"0,0 0 47 0 0,0 0 218 0 0,0 0 162 0 0,0 0-6 0 0,0 0-124 0 0,0 0-192 0 0,0 0-187 0 0,0 0-152 0 0,0 0-135 0 0,0 0-100 0 0,0 0-66 0 0,-34 11-44 0 0,-106 36-19 0 0,65-9 367 0 0,66-32-696 0 0,1 0 1 0 0,0 1-1 0 0,0 0 1 0 0,1 1 0 0 0,0-1-1 0 0,0 1 1 0 0,1 1 0 0 0,0-1-1 0 0,0 1 1 0 0,1 0 0 0 0,0 1-1 0 0,1-1 1 0 0,0 1 0 0 0,0 0-1 0 0,1 0 1 0 0,0 0 0 0 0,1 1-1 0 0,0-1 1 0 0,1 0 0 0 0,0 1-1 0 0,1-1 1 0 0,0 8-84 0 0,-1-14 32 0 0,0 1 1 0 0,0-1 0 0 0,1 1-1 0 0,0 0 1 0 0,-1 0-1 0 0,2-1 1 0 0,-1 1-1 0 0,0 0 1 0 0,1-1-1 0 0,0 1 1 0 0,0 0-1 0 0,1-1 1 0 0,-1 1-1 0 0,1-1 1 0 0,0 0 0 0 0,0 0-1 0 0,0 1 1 0 0,1-1-1 0 0,-1-1 1 0 0,1 1-1 0 0,0 0 1 0 0,0-1-1 0 0,1 1 1 0 0,-1-1-1 0 0,1 0 1 0 0,-1 0-1 0 0,1 0 1 0 0,0-1 0 0 0,0 1-1 0 0,0-1 1 0 0,1 0-1 0 0,-1 0 1 0 0,0 0-1 0 0,1-1 1 0 0,2 1-33 0 0,4-3 73 0 0,0-1 0 0 0,0-1 1 0 0,0 0-1 0 0,0 0 0 0 0,0-1 1 0 0,-1-1-1 0 0,0 1 0 0 0,0-2 0 0 0,0 1 1 0 0,0-2-1 0 0,-1 1 0 0 0,0-1 1 0 0,0 0-1 0 0,-1-1 0 0 0,0 0 1 0 0,0-1-1 0 0,-1 1 0 0 0,0-1 0 0 0,-1-1 1 0 0,3-3-74 0 0,10-10 31 0 0,-3 2-18 0 0,1 1 0 0 0,1 0 0 0 0,1 1 0 0 0,0 1 0 0 0,2 1 0 0 0,0 1 0 0 0,0 1 0 0 0,2 1 0 0 0,0 0 0 0 0,0 2 0 0 0,2 1-13 0 0,-22 10 0 0 0,0 0-1 0 0,0 1 0 0 0,-1 0 1 0 0,1 0-1 0 0,0 0 0 0 0,0 0 1 0 0,0 0-1 0 0,0 0 1 0 0,0 1-1 0 0,0-1 0 0 0,0 1 1 0 0,-1 0-1 0 0,1 0 0 0 0,0 0 1 0 0,0 0-1 0 0,-1 1 1 0 0,1-1-1 0 0,-1 1 0 0 0,1-1 1 0 0,-1 1-1 0 0,0 0 0 0 0,0 0 1 0 0,0 0-1 0 0,0 0 1 0 0,0 0-1 0 0,0 1 0 0 0,0-1 1 0 0,-1 1-1 0 0,1-1 0 0 0,-1 1 1 0 0,1-1-1 0 0,-1 1 1 0 0,0 0-1 0 0,0 0 0 0 0,-1-1 1 0 0,1 1-1 0 0,0 0 1 0 0,-1 0-1 0 0,0 0 0 0 0,0 0 1 0 0,0 0-1 0 0,0 0 0 0 0,0 0 1 0 0,0 0-1 0 0,-1 0 1 0 0,13 56 74 0 0,-11-43-65 0 0,0 1 0 0 0,2-1 0 0 0,0 0 0 0 0,1 0 0 0 0,0 0 1 0 0,1-1-1 0 0,1 0 0 0 0,1 0 0 0 0,0 0 0 0 0,1 0 0 0 0,0-1 1 0 0,1-1-1 0 0,1 1 0 0 0,0-2 0 0 0,1 1 0 0 0,10 8-9 0 0,-14-17-67 0 0,0 0 1 0 0,0 0-1 0 0,0-1 0 0 0,0 0 0 0 0,1-1 0 0 0,-1 1 0 0 0,1-2 0 0 0,0 1 1 0 0,0-1-1 0 0,0 0 0 0 0,0 0 0 0 0,-1-1 0 0 0,1 0 0 0 0,0-1 0 0 0,0 0 1 0 0,0 0-1 0 0,0 0 0 0 0,0-1 0 0 0,-1 0 0 0 0,1-1 0 0 0,-1 0 1 0 0,0 0-1 0 0,7-4 67 0 0,24-12-4296 0 0,-1-3-3658 0 0,-24 14-4384 0 0</inkml:trace>
  <inkml:trace contextRef="#ctx0" brushRef="#br0" timeOffset="7061.513">877 1805 1896 0 0,'0'0'987'0'0,"0"0"-304"0"0,0 0 12 0 0,0 0 345 0 0,0 0 407 0 0,0 0 353 0 0,0 0 116 0 0,0 0-129 0 0,0 0-234 0 0,0 0-260 0 0,0 0-211 0 0,-6-14-139 0 0,-16-40-68 0 0,17 30 2291 0 0,5 24-2523 0 0,0 0-96 0 0,0 0-111 0 0,0 0-99 0 0,0 0-89 0 0,0 0-81 0 0,0 19 336 0 0,24 88 654 0 0,9 150-151 0 0,-17 85-202 0 0,-2-361-285 0 0,-5-2-507 0 0,1 1 0 0 0,2 1 0 0 0,0 0 0 0 0,0 0 1 0 0,2 2-1 0 0,0-1 0 0 0,2 2 0 0 0,-1 0 0 0 0,2 1 0 0 0,17-13-12 0 0,-8 8-8 0 0,0 1 0 0 0,1 1 0 0 0,1 1 0 0 0,1 2 0 0 0,24-10 8 0 0,-47 22-7 0 0,1 0 1 0 0,-1 1-1 0 0,1 0 0 0 0,0 0 0 0 0,0 0 0 0 0,0 1 1 0 0,0 0-1 0 0,0 0 0 0 0,0 1 0 0 0,0 0 0 0 0,0 0 0 0 0,0 1 1 0 0,-1 0-1 0 0,1 0 0 0 0,0 0 0 0 0,0 1 0 0 0,0 0 1 0 0,4 3 6 0 0,-6 1 3 0 0,-2 0 0 0 0,1 1 1 0 0,-1-1-1 0 0,0 1 1 0 0,0 0-1 0 0,-1 0 1 0 0,0 0-1 0 0,0 0 1 0 0,-1 0-1 0 0,1 1 1 0 0,-2-1-1 0 0,1 0 0 0 0,-1 1 1 0 0,0-1-1 0 0,-1 0 1 0 0,1 1-1 0 0,-3 6-3 0 0,-3 4 22 0 0,0-1 0 0 0,-1 1 0 0 0,-2-2 0 0 0,1 1 0 0 0,-2-1-1 0 0,0 0 1 0 0,-1-1 0 0 0,0 0 0 0 0,-2-1 0 0 0,1 0 0 0 0,-2-1 0 0 0,0 0 0 0 0,0-1-1 0 0,-1-1 1 0 0,-10 6-22 0 0,5-5-93 0 0,-1 0-1 0 0,-1-2 1 0 0,0 0-1 0 0,0-1 1 0 0,-1-2-1 0 0,1 0 0 0 0,-2-1 1 0 0,1-1-1 0 0,-1-2 1 0 0,0 0-1 0 0,1-1 1 0 0,-1-2-1 0 0,0 0 1 0 0,-5-2 93 0 0,-7-19-1875 0 0,35 19 1594 0 0,1 0 0 0 0,-1-1 1 0 0,0 1-1 0 0,1 0 1 0 0,0 0-1 0 0,-1 0 0 0 0,1 0 1 0 0,0-1-1 0 0,0 1 1 0 0,0 0-1 0 0,0 0 0 0 0,1-1 1 0 0,-1 1-1 0 0,1 0 1 0 0,-1 0-1 0 0,1 0 0 0 0,0 0 1 0 0,-1 0-1 0 0,1 0 1 0 0,0 0-1 0 0,1 0 1 0 0,-1 0-1 0 0,0 0 0 0 0,0 0 1 0 0,2 0 280 0 0,10-13-5615 0 0,-2 3-5326 0 0</inkml:trace>
  <inkml:trace contextRef="#ctx0" brushRef="#br0" timeOffset="7690.426">1578 2074 10634 0 0,'0'0'1670'0'0,"0"0"-286"0"0,0 0-115 0 0,0 0 85 0 0,0 0 13 0 0,0 0-158 0 0,0 0-268 0 0,0 0-310 0 0,0 0-228 0 0,0 0-70 0 0,0 0-2 0 0,0 0 45 0 0,0 0 47 0 0,0 16 4 0 0,4 126 885 0 0,-3-135-1255 0 0,0 0 0 0 0,0 0 0 0 0,0 0-1 0 0,1 0 1 0 0,0 0 0 0 0,1 0 0 0 0,-1 0 0 0 0,1-1 0 0 0,1 1 0 0 0,-1-1 0 0 0,1 0 0 0 0,0 0 0 0 0,0 0-1 0 0,1-1 1 0 0,2 3-57 0 0,-5-7 62 0 0,0 0 1 0 0,0 0-1 0 0,0-1 0 0 0,0 1 0 0 0,0-1 0 0 0,0 1 0 0 0,1-1 0 0 0,-1 0 0 0 0,0 0 1 0 0,0 0-1 0 0,0 0 0 0 0,0 0 0 0 0,0 0 0 0 0,1-1 0 0 0,-1 1 0 0 0,0-1 0 0 0,0 1 1 0 0,0-1-1 0 0,0 0 0 0 0,0 0 0 0 0,0 0 0 0 0,0 0 0 0 0,0 0 0 0 0,-1 0 0 0 0,1-1 1 0 0,0 1-1 0 0,-1-1 0 0 0,1 1 0 0 0,-1-1 0 0 0,2-1-62 0 0,0 0 10 0 0,115-137 780 0 0,-95 113-764 0 0,-19 21-28 0 0,0-1-1 0 0,0 0 0 0 0,1 1 0 0 0,0 0 1 0 0,0 0-1 0 0,0 0 0 0 0,1 1 1 0 0,-1 0-1 0 0,1 0 0 0 0,1 0 0 0 0,-1 1 1 0 0,1 0-1 0 0,0 0 0 0 0,0 0 0 0 0,0 1 1 0 0,0 0-1 0 0,0 1 0 0 0,1 0 1 0 0,-1 0-1 0 0,1 0 0 0 0,0 1 0 0 0,-1 0 1 0 0,1 0-1 0 0,0 1 0 0 0,4 0 3 0 0,-7 4-1 0 0,0-1 0 0 0,0 0 0 0 0,-1 1 0 0 0,1 0 0 0 0,-1 0 0 0 0,0 1 0 0 0,0-1 0 0 0,-1 1 0 0 0,1-1 0 0 0,-1 1 0 0 0,0 0 0 0 0,0 1 0 0 0,-1-1 1 0 0,0 0-1 0 0,1 2 1 0 0,14 44 22 0 0,-3 0 0 0 0,-1 1 0 0 0,-3 0 0 0 0,-3 1 0 0 0,-1 0 0 0 0,-3 0 0 0 0,-2 0 0 0 0,-4 18-22 0 0,3-55 3 0 0,-1 0-1 0 0,-1 1 1 0 0,-1-1 0 0 0,0 0 0 0 0,-1-1 0 0 0,-1 1 0 0 0,0 0 0 0 0,-1-1 0 0 0,-1 0 0 0 0,0-1 0 0 0,-1 0 0 0 0,0 0 0 0 0,-2 0 0 0 0,1-1 0 0 0,-2-1 0 0 0,1 1 0 0 0,-2-2 0 0 0,1 1 0 0 0,-8 3-3 0 0,14-11-5 0 0,-1-1 0 0 0,1 0-1 0 0,-1 0 1 0 0,0 0 0 0 0,0-1 0 0 0,0 0 0 0 0,0 0 0 0 0,-1 0 0 0 0,1-1 0 0 0,0 0 0 0 0,-1 0 0 0 0,1-1 0 0 0,-1 0 0 0 0,-1 0 5 0 0,5-1 0 0 0,0-1 0 0 0,0 1 0 0 0,0-1 0 0 0,1 0 0 0 0,-1 0 1 0 0,0 0-1 0 0,1-1 0 0 0,0 1 0 0 0,-1 0 0 0 0,1-1 0 0 0,0 0 0 0 0,0 1 0 0 0,1-1 0 0 0,-1 0 1 0 0,1 0-1 0 0,-1 0 0 0 0,1 0 0 0 0,0 0 0 0 0,0 0 0 0 0,0 0 0 0 0,0-1 0 0 0,1 1 0 0 0,-1 0 1 0 0,1 0-1 0 0,0-1 0 0 0,0 1 0 0 0,0 0 0 0 0,0-1 0 0 0,1 1 0 0 0,-1 0 0 0 0,1 0 0 0 0,0-1 0 0 0,-1 2 1 0 0,1-12-4 0 0,1-1 0 0 0,1 1 0 0 0,0 0 0 0 0,0 0 0 0 0,1 0 0 0 0,1 1 0 0 0,1-1 0 0 0,0 1 0 0 0,0 0 0 0 0,1 1 0 0 0,1-1 0 0 0,0 2 0 0 0,1-1 0 0 0,5-4 3 0 0,147-142-31 0 0,-136 136-175 0 0,1 2 1 0 0,1 0 0 0 0,0 2 0 0 0,2 0 0 0 0,0 2 0 0 0,9-2 205 0 0,-7 11-2111 0 0,-9 6-6091 0 0,-22 1 7715 0 0,7 0-11282 0 0</inkml:trace>
  <inkml:trace contextRef="#ctx0" brushRef="#br0" timeOffset="10943.494">4791 2217 0 0 0,'0'0'811'0'0,"0"0"133"0"0,0 0 167 0 0,0 0 193 0 0,0 0 177 0 0,0 0 51 0 0,0 0-100 0 0,0 0-190 0 0,0 0-199 0 0,0 0-175 0 0,0 0-111 0 0,0 0-34 0 0,0 0 21 0 0,2-2 26 0 0,66-70 6013 0 0,-53 59-6419 0 0,0 1 0 0 0,2 1-1 0 0,-1 0 1 0 0,1 1-1 0 0,1 1 1 0 0,-1 0-1 0 0,4 1-363 0 0,-18 6 28 0 0,0 0-1 0 0,1 1 1 0 0,-1 0-1 0 0,0 0 1 0 0,0 0-1 0 0,1 0 1 0 0,-1 0-1 0 0,1 1 1 0 0,-1-1-1 0 0,0 1 1 0 0,1 0-1 0 0,-1 0 1 0 0,1 0 0 0 0,-1 1-1 0 0,1-1 1 0 0,-1 1-1 0 0,1 0 1 0 0,-1 0-1 0 0,0 0 1 0 0,0 0-1 0 0,1 0 1 0 0,-1 1-1 0 0,0-1 1 0 0,0 1-1 0 0,0 0 1 0 0,-1 0-1 0 0,1 0 1 0 0,0 1-1 0 0,-1-1 1 0 0,1 1-1 0 0,-1-1 1 0 0,0 1-1 0 0,0 0 1 0 0,0 0-1 0 0,0 0 1 0 0,0 0-1 0 0,0 2-27 0 0,6 22 110 0 0,-1 0 0 0 0,-1 0-1 0 0,-2 1 1 0 0,-1 0 0 0 0,-1 0 0 0 0,-1 0-1 0 0,-1 0 1 0 0,-2 0 0 0 0,-1 0 0 0 0,-1 0-1 0 0,-1-1 1 0 0,-2 0 0 0 0,-8 25-110 0 0,6-24 58 0 0,-1 0 1 0 0,-1 0-1 0 0,-2-2 1 0 0,0 1-1 0 0,-2-2 1 0 0,-5 7-59 0 0,20-32 9 0 0,0-1 1 0 0,-1 1-1 0 0,1 0 0 0 0,0-1 1 0 0,0 1-1 0 0,-1 0 0 0 0,1-1 1 0 0,0 1-1 0 0,0 0 1 0 0,-1-1-1 0 0,1 1 0 0 0,-1 0 1 0 0,1 0-1 0 0,0-1 1 0 0,-1 1-1 0 0,1 0 0 0 0,0 0 1 0 0,-1 0-1 0 0,1 0 0 0 0,-1 0 1 0 0,1 0-1 0 0,0-1 1 0 0,-1 1-1 0 0,1 0 0 0 0,-1 0 1 0 0,1 0-1 0 0,-1 0 1 0 0,1 0-1 0 0,0 1 0 0 0,-1-1 1 0 0,1 0-1 0 0,-1 0 0 0 0,1 0 1 0 0,0 0-1 0 0,-1 0 1 0 0,1 0-1 0 0,-1 1 0 0 0,1-1 1 0 0,0 0-1 0 0,-1 0 1 0 0,1 1-1 0 0,0-1 0 0 0,-1 0 1 0 0,1 1-1 0 0,0-1 1 0 0,0 0-1 0 0,-1 1 0 0 0,1-1 1 0 0,0 0-1 0 0,0 1 0 0 0,-1-1 1 0 0,1 0-1 0 0,0 1 1 0 0,0-1-1 0 0,0 1 0 0 0,0-1 1 0 0,0 0-1 0 0,0 1 1 0 0,0-1-10 0 0,1-40 405 0 0,0 33-501 0 0,2-11 79 0 0,2 0 1 0 0,0 1-1 0 0,2-1 0 0 0,0 1 1 0 0,0 0-1 0 0,2 0 1 0 0,7-11 16 0 0,-12 21-4 0 0,14-27-1 0 0,2 1 1 0 0,0 1 0 0 0,3 1-1 0 0,0 2 1 0 0,2 0 0 0 0,1 1-1 0 0,1 1 1 0 0,2 1 4 0 0,21-10-8 0 0,-49 35-3 0 0,11 37 19 0 0,-6 164 387 0 0,-9-143-353 0 0,-2 0 0 0 0,-3 0 1 0 0,-13 47-43 0 0,18-89 6 0 0,8-28 7 0 0,5-11-3 0 0,146-211 39 0 0,-133 204-57 0 0,1 0-1 0 0,1 2 1 0 0,1 0-1 0 0,2 2 0 0 0,1 1 1 0 0,1 2-1 0 0,14-10 9 0 0,1 15-113 0 0,-43 46 116 0 0,-39 196 333 0 0,-13-24-410 0 0,25-147-1945 0 0,25-49 1273 0 0,0-1 481 0 0,-1-1-2738 0 0,1 0-2352 0 0,-1-1-3409 0 0,1 0 641 0 0</inkml:trace>
  <inkml:trace contextRef="#ctx0" brushRef="#br0" timeOffset="11402.239">6173 2199 13115 0 0,'0'0'953'0'0,"0"0"-170"0"0,0 0-76 0 0,0 0 110 0 0,0 0 112 0 0,0 0 14 0 0,0 0-109 0 0,0 0-145 0 0,-33 35-124 0 0,-100 110-117 0 0,80-70 98 0 0,50-61-422 0 0,2-12-107 0 0,-3 9 79 0 0,0 1 0 0 0,0 0 0 0 0,1 0 0 0 0,0-1 0 0 0,1 2 0 0 0,1-1 0 0 0,0 0 0 0 0,1 0 0 0 0,0 0 0 0 0,0 0 0 0 0,2 6-96 0 0,0-15 42 0 0,0 0-1 0 0,0 0 1 0 0,0 0-1 0 0,0 0 1 0 0,0 0-1 0 0,1-1 1 0 0,-1 1-1 0 0,1-1 1 0 0,0 1-1 0 0,-1-1 1 0 0,1 0-1 0 0,0 0 1 0 0,1 0-1 0 0,-1-1 1 0 0,0 1-1 0 0,0-1 1 0 0,1 1-1 0 0,-1-1 1 0 0,1 0-1 0 0,-1 0 1 0 0,1-1 0 0 0,-1 1-1 0 0,1-1 1 0 0,0 0-1 0 0,-1 0 1 0 0,1 0-1 0 0,0 0 1 0 0,-1-1-1 0 0,1 1 1 0 0,-1-1-1 0 0,1 0 1 0 0,-1 0-1 0 0,1 0 1 0 0,-1-1-1 0 0,0 1 1 0 0,0-1-1 0 0,1 0 1 0 0,0-1-42 0 0,40-32 247 0 0,-1-3 1 0 0,-2-2-1 0 0,-1-1 0 0 0,-3-2 1 0 0,-1-2-1 0 0,29-49-247 0 0,-46 68 152 0 0,-18 25-86 0 0,-1 1 8 0 0,0 0 8 0 0,-3 19-44 0 0,-14 48 17 0 0,11-47-43 0 0,0 0 0 0 0,2 1 0 0 0,0-1 0 0 0,1 1 0 0 0,1-1 0 0 0,1 1 0 0 0,1 12-12 0 0,1-30-27 0 0,0 1-1 0 0,0 0 1 0 0,0 0-1 0 0,0 0 1 0 0,1-1 0 0 0,-1 1-1 0 0,1-1 1 0 0,0 1 0 0 0,0-1-1 0 0,0 0 1 0 0,1 1 0 0 0,-1-1-1 0 0,1-1 1 0 0,-1 1 0 0 0,1 0-1 0 0,0 0 1 0 0,0-1-1 0 0,1 0 1 0 0,-1 0 0 0 0,0 0-1 0 0,1 0 1 0 0,-1 0 0 0 0,1-1-1 0 0,0 1 1 0 0,-1-1 0 0 0,1 0-1 0 0,0 0 1 0 0,0 0-1 0 0,0-1 1 0 0,0 1 0 0 0,3-1 27 0 0,49-19-3348 0 0,-24-5-2450 0 0,-18 12 603 0 0,-4 4-5443 0 0</inkml:trace>
  <inkml:trace contextRef="#ctx0" brushRef="#br0" timeOffset="11786.375">7035 2114 13547 0 0,'0'0'1530'0'0,"0"0"-290"0"0,0 0-87 0 0,0 0 8 0 0,0 0-130 0 0,0 0-139 0 0,0 0-116 0 0,0 0-105 0 0,0 0-83 0 0,0 0-95 0 0,0 0-110 0 0,0 0-104 0 0,-32 15-51 0 0,-99 49-51 0 0,61-15 109 0 0,68-48-291 0 0,1 0 0 0 0,-1 1 1 0 0,1-1-1 0 0,0 0 0 0 0,0 0 1 0 0,-1 0-1 0 0,1 1 0 0 0,0-1 1 0 0,0 1-1 0 0,0-1 0 0 0,1 1 1 0 0,-1-1-1 0 0,0 1 0 0 0,1 0 1 0 0,-1-1-1 0 0,1 1 0 0 0,-1 0 1 0 0,1-1-1 0 0,0 1 0 0 0,-1 0 1 0 0,1-1-1 0 0,0 1 0 0 0,0 0 1 0 0,0 0-1 0 0,1-1 0 0 0,-1 1 1 0 0,0 0-1 0 0,1 0 0 0 0,-1-1 1 0 0,1 1-1 0 0,-1 0 0 0 0,1-1 1 0 0,0 1-1 0 0,0-1 0 0 0,0 1 1 0 0,0-1-1 0 0,0 1 0 0 0,0-1 1 0 0,0 0-1 0 0,0 0 0 0 0,0 1 1 0 0,1-1-1 0 0,-1 0 0 0 0,1 0 5 0 0,106 55-133 0 0,-106-55 153 0 0,-1 1 1 0 0,1-1-1 0 0,0 1 1 0 0,0-1 0 0 0,-1 1-1 0 0,1-1 1 0 0,-1 1-1 0 0,0 0 1 0 0,1 0-1 0 0,-1 0 1 0 0,0 0-1 0 0,0 0 1 0 0,0 0 0 0 0,0 0-1 0 0,0 0 1 0 0,-1 0-1 0 0,1 0 1 0 0,-1 0-1 0 0,1 1 1 0 0,-1-1-1 0 0,0 0 1 0 0,0 0 0 0 0,0 1-1 0 0,0-1 1 0 0,0 0-1 0 0,0 0 1 0 0,-1 0-1 0 0,1 1 1 0 0,-1-1-1 0 0,0 0 1 0 0,1 0 0 0 0,-1 0-1 0 0,0 0 1 0 0,0 0-1 0 0,0 0 1 0 0,-1 0-1 0 0,1 0 1 0 0,0 0-1 0 0,-1-1 1 0 0,0 1-21 0 0,-69 61 745 0 0,-35-8-1437 0 0,92-55-1506 0 0,12 0-2191 0 0,1 0-3929 0 0,1 0-1748 0 0</inkml:trace>
  <inkml:trace contextRef="#ctx0" brushRef="#br0" timeOffset="12421.317">7431 2122 3561 0 0,'0'0'2031'0'0,"0"0"-81"0"0,0 0-58 0 0,0 0-1 0 0,0 0-115 0 0,0 0-205 0 0,0 0-208 0 0,0 0-184 0 0,0 0-140 0 0,0 0-120 0 0,0 0-71 0 0,0 0-92 0 0,0 0-111 0 0,0-3-111 0 0,0 2-514 0 0,0 1 0 0 0,0-1-1 0 0,0 1 1 0 0,0-1 0 0 0,0 1-1 0 0,0-1 1 0 0,-1 0 0 0 0,1 1-1 0 0,0-1 1 0 0,-1 1 0 0 0,1-1-1 0 0,0 1 1 0 0,-1-1 0 0 0,1 1-1 0 0,0-1 1 0 0,-1 1 0 0 0,1 0 0 0 0,-1-1-1 0 0,1 1 1 0 0,-1 0 0 0 0,1-1-1 0 0,-1 1 1 0 0,1 0 0 0 0,-1-1-1 0 0,1 1 1 0 0,-1 0 0 0 0,0 0-1 0 0,1 0 1 0 0,-1 0 0 0 0,1-1-1 0 0,-1 1 1 0 0,1 0 0 0 0,-1 0-1 0 0,0 0 1 0 0,1 0 0 0 0,-1 0-1 0 0,1 0 1 0 0,-1 1 0 0 0,0-1-1 0 0,1 0 1 0 0,-1 0 0 0 0,1 0-1 0 0,-1 1 1 0 0,1-1 0 0 0,-1 0-1 0 0,1 0 1 0 0,-1 1 0 0 0,1-1-1 0 0,-1 0 1 0 0,1 1 0 0 0,-1-1-1 0 0,1 1 1 0 0,-1-1 0 0 0,1 1-1 0 0,0-1 1 0 0,-1 1 0 0 0,1-1 0 0 0,0 1-1 0 0,-1-1 1 0 0,1 1 0 0 0,0-1-1 0 0,0 1 1 0 0,-1-1 0 0 0,1 1-1 0 0,0-1 1 0 0,0 2-20 0 0,-8 1 4 0 0,-204 106 460 0 0,212-108-468 0 0,-1-1 0 0 0,0 0 0 0 0,1 1 0 0 0,-1-1-1 0 0,1 0 1 0 0,-1 1 0 0 0,1-1 0 0 0,-1 1-1 0 0,1-1 1 0 0,-1 1 0 0 0,1-1 0 0 0,0 1 0 0 0,-1-1-1 0 0,1 1 1 0 0,0-1 0 0 0,-1 1 0 0 0,1 0-1 0 0,0-1 1 0 0,0 1 0 0 0,-1-1 0 0 0,1 1 0 0 0,0 0-1 0 0,0-1 1 0 0,0 1 0 0 0,0 0 0 0 0,0-1-1 0 0,0 1 1 0 0,0 0 0 0 0,0-1 0 0 0,0 1 0 0 0,0 0-1 0 0,1-1 1 0 0,-1 1 0 0 0,0 0 0 0 0,0-1-1 0 0,1 1 1 0 0,-1-1 0 0 0,0 1 0 0 0,0-1 0 0 0,1 1-1 0 0,-1 0 1 0 0,1-1 0 0 0,-1 1 0 0 0,1-1-1 0 0,-1 0 1 0 0,1 1 0 0 0,-1-1 0 0 0,1 1 0 0 0,-1-1-1 0 0,1 0 1 0 0,-1 1 0 0 0,1-1 0 0 0,-1 0-1 0 0,1 0 1 0 0,0 1 0 0 0,-1-1 0 0 0,1 0 0 0 0,0 0-1 0 0,-1 0 1 0 0,1 0 0 0 0,0 0 0 0 0,-1 0 0 0 0,1 0-1 0 0,0 0 1 0 0,-1 0 0 0 0,1 0 0 0 0,0 0-1 0 0,-1 0 5 0 0,51 9-22 0 0,-44-10 58 0 0,0 0 0 0 0,1 1 1 0 0,-1 0-1 0 0,0 0 0 0 0,0 1 0 0 0,0 0 0 0 0,0 0 1 0 0,0 1-1 0 0,0 0 0 0 0,0 0 0 0 0,0 1 0 0 0,-1-1 1 0 0,1 1-1 0 0,-1 1 0 0 0,0-1 0 0 0,0 1 0 0 0,0 0 1 0 0,0 1-1 0 0,-1 0 0 0 0,0-1 0 0 0,0 1 0 0 0,0 1 1 0 0,0-1-1 0 0,-1 1 0 0 0,0 0 0 0 0,0 0 0 0 0,0 0 1 0 0,-1 1-1 0 0,0-1 0 0 0,0 1 0 0 0,-1-1 1 0 0,0 1-1 0 0,0 0 0 0 0,0 1-36 0 0,-4 1 78 0 0,0-1 0 0 0,-1 0 0 0 0,0 0-1 0 0,0 0 1 0 0,-1 0 0 0 0,0 0 0 0 0,0-1 0 0 0,-1 1 0 0 0,0-1 0 0 0,0 0-1 0 0,0-1 1 0 0,-1 1 0 0 0,0-1 0 0 0,0 0 0 0 0,-1-1 0 0 0,0 0 0 0 0,0 0 0 0 0,0 0-1 0 0,-1-1 1 0 0,1 0 0 0 0,-1 0 0 0 0,0-1 0 0 0,-2 1-78 0 0,1 1 9 0 0,-86 40-367 0 0,53-38-3214 0 0,38-17-7397 0 0,4 8-48 0 0</inkml:trace>
  <inkml:trace contextRef="#ctx0" brushRef="#br0" timeOffset="12701.939">7852 1702 20660 0 0,'0'0'721'0'0,"0"0"-313"0"0,0 0-138 0 0,0 0 145 0 0,0 0 235 0 0,0 0 142 0 0,0 0 25 0 0,0 0-113 0 0,0 0-138 0 0,0 0-111 0 0,-9 36-78 0 0,-31 116-65 0 0,-4 62 403 0 0,-24 50-476 0 0,13-91-137 0 0,26-89-1023 0 0,29-83 419 0 0,0-1-198 0 0,29-30-6021 0 0,-3 2-3821 0 0,-16 16 1725 0 0</inkml:trace>
  <inkml:trace contextRef="#ctx0" brushRef="#br0" timeOffset="13084.991">7813 2468 8282 0 0,'0'0'1752'0'0,"0"0"-43"0"0,0 0 90 0 0,0 0 109 0 0,0 0-73 0 0,0 0-176 0 0,0 0-211 0 0,0 0-205 0 0,0 0-170 0 0,0 0-185 0 0,32 5-159 0 0,101 12-146 0 0,-129-16-547 0 0,-1 0 0 0 0,1 0 0 0 0,0-1-1 0 0,0 0 1 0 0,-1 1 0 0 0,1-2 0 0 0,0 1 0 0 0,0 0 0 0 0,0-1-1 0 0,-1 1 1 0 0,1-1 0 0 0,0 0 0 0 0,-1 0 0 0 0,1-1 0 0 0,-1 1-1 0 0,1-1 1 0 0,-1 0 0 0 0,0 0 0 0 0,3-1-36 0 0,2-3 107 0 0,2 1-42 0 0,-1 0 0 0 0,1-1-1 0 0,-2 0 1 0 0,1 0 0 0 0,0-1 0 0 0,-1 0-1 0 0,-1 0 1 0 0,1-1 0 0 0,-1 0-1 0 0,0-1 1 0 0,-1 1 0 0 0,0-1 0 0 0,-1-1-1 0 0,1 1 1 0 0,-2-1 0 0 0,1 1 0 0 0,-2-1-1 0 0,1-1 1 0 0,-1 1 0 0 0,-1 0 0 0 0,1-1-1 0 0,-2 0 1 0 0,0 1 0 0 0,0-5-65 0 0,-2 13-24 0 0,-1 0 1 0 0,1 1 0 0 0,-1-1-1 0 0,0 0 1 0 0,0 1 0 0 0,1-1-1 0 0,-1 1 1 0 0,0-1 0 0 0,0 1-1 0 0,0 0 1 0 0,0 0 0 0 0,-1 0-1 0 0,1 0 1 0 0,0 0 0 0 0,0 1-1 0 0,-1-1 1 0 0,1 1 0 0 0,0-1-1 0 0,-1 1 1 0 0,1 0 0 0 0,-1 0-1 0 0,1 0 1 0 0,0 0 0 0 0,-1 0-1 0 0,1 1 1 0 0,0-1 0 0 0,-1 1-1 0 0,1-1 1 0 0,0 1 0 0 0,0 0-1 0 0,0 0 1 0 0,-1 0 0 0 0,1 0-1 0 0,0 1 1 0 0,0-1 0 0 0,0 0-1 0 0,1 1 1 0 0,-1-1 0 0 0,0 1-1 0 0,-1 1 24 0 0,-23 17-52 0 0,1 1-1 0 0,1 1 1 0 0,1 1 0 0 0,0 1-1 0 0,2 1 1 0 0,1 1-1 0 0,2 1 1 0 0,0 1 0 0 0,1 0-1 0 0,-10 26 53 0 0,25-52 1 0 0,0 1 0 0 0,1 0-1 0 0,-1-1 1 0 0,0 1 0 0 0,1 0-1 0 0,0 0 1 0 0,-1 0 0 0 0,1 0 0 0 0,0 0-1 0 0,1 0 1 0 0,-1 0 0 0 0,0 1-1 0 0,1-1 1 0 0,0 0 0 0 0,0 0-1 0 0,0 0 1 0 0,0 1 0 0 0,0-1 0 0 0,1 0-1 0 0,-1 0 1 0 0,1 0 0 0 0,0 0-1 0 0,0 1 1 0 0,0-1 0 0 0,0-1 0 0 0,1 1-1 0 0,-1 0 1 0 0,1 0 0 0 0,-1 0-1 0 0,1-1 1 0 0,0 1 0 0 0,0-1 0 0 0,1 1-1 0 0,-1-1 1 0 0,0 0 0 0 0,1 0-1 0 0,-1 0 1 0 0,1 0 0 0 0,0 0-1 0 0,0-1 1 0 0,-1 1 0 0 0,1-1 0 0 0,0 0-1 0 0,0 0 1 0 0,0 0 0 0 0,1 0-1 0 0,-1 0 1 0 0,0-1 0 0 0,0 0-1 0 0,10 0-220 0 0,1-1 1 0 0,-1-1 0 0 0,0 0-1 0 0,0-1 1 0 0,-1-1 0 0 0,1 0-1 0 0,-1-1 1 0 0,1 0-1 0 0,-1 0 1 0 0,-1-1 0 0 0,1-1-1 0 0,8-7 220 0 0,6-1-1712 0 0,0 1-827 0 0,-7 3-2828 0 0,-3 3-5680 0 0</inkml:trace>
  <inkml:trace contextRef="#ctx0" brushRef="#br0" timeOffset="13485.518">8738 2261 16019 0 0,'0'0'1318'0'0,"0"0"-204"0"0,0 0 67 0 0,0 0 43 0 0,0 0-47 0 0,0 0-212 0 0,0 0-321 0 0,0 0-224 0 0,0 0-139 0 0,0 0-87 0 0,0 0-32 0 0,0 0-20 0 0,0 0-12 0 0,-19 9 23 0 0,-124 56 406 0 0,38-6 185 0 0,104-59-746 0 0,0 1 1 0 0,1-1-1 0 0,-1 1 1 0 0,1-1-1 0 0,-1 1 1 0 0,1-1-1 0 0,-1 1 1 0 0,1 0-1 0 0,-1-1 1 0 0,1 1-1 0 0,0 0 1 0 0,-1-1-1 0 0,1 1 1 0 0,0 0-1 0 0,-1-1 1 0 0,1 1-1 0 0,0 0 1 0 0,0 0-1 0 0,0-1 1 0 0,0 1-1 0 0,0 0 1 0 0,0 0-1 0 0,0-1 1 0 0,0 1-1 0 0,0 0 1 0 0,0 0-1 0 0,0-1 1 0 0,0 1-1 0 0,0 0 1 0 0,1 0-1 0 0,-1-1 1 0 0,0 1-1 0 0,0 0 1 0 0,1-1-1 0 0,-1 1 1 0 0,1 0-1 0 0,-1-1 1 0 0,1 1-1 0 0,-1-1 1 0 0,1 1-1 0 0,-1-1 1 0 0,1 1-1 0 0,-1-1 1 0 0,1 1-1 0 0,0-1 1 0 0,-1 1-1 0 0,1-1 1 0 0,0 0-1 0 0,-1 1 1 0 0,1-1-1 0 0,0 0 1 0 0,-1 0-1 0 0,1 1 1 0 0,0-1-1 0 0,0 0 1 0 0,0 0 1 0 0,44 20 4 0 0,-42-20 3 0 0,1 1-1 0 0,-1-1 1 0 0,0 1-1 0 0,0 0 1 0 0,0 1 0 0 0,0-1-1 0 0,0 0 1 0 0,0 1-1 0 0,0 0 1 0 0,0 0 0 0 0,0 0-1 0 0,-1 0 1 0 0,1 0-1 0 0,-1 0 1 0 0,1 1-1 0 0,-1-1 1 0 0,0 1 0 0 0,0-1-1 0 0,0 1 1 0 0,0 0-1 0 0,-1 0 1 0 0,1 0 0 0 0,-1 0-1 0 0,0 0 1 0 0,0 0-1 0 0,0 0 1 0 0,0 1 0 0 0,0-1-1 0 0,-1 0 1 0 0,1 1-1 0 0,-1-1 1 0 0,0 0 0 0 0,0 1-1 0 0,0-1 1 0 0,-1 0-1 0 0,1 1 1 0 0,-1 0-7 0 0,-4 4 5 0 0,-1 1-1 0 0,0-1 1 0 0,0 0-1 0 0,0-1 1 0 0,-1 1 0 0 0,-1-2-1 0 0,1 1 1 0 0,-1-1 0 0 0,0 0-1 0 0,0 0 1 0 0,-1-1-1 0 0,0 0 1 0 0,-9 3-5 0 0,-14 3-852 0 0,19-10-2725 0 0,12-4-1103 0 0,1 2-705 0 0,0-2-4572 0 0</inkml:trace>
  <inkml:trace contextRef="#ctx0" brushRef="#br0" timeOffset="13868.804">9146 2180 10842 0 0,'0'0'5648'0'0,"0"0"-3689"0"0,0 0-1029 0 0,0 0 58 0 0,0 0 39 0 0,0 0-6 0 0,0 0-143 0 0,0 0-178 0 0,0 0-144 0 0,0 0-158 0 0,0 0-86 0 0,-33 25-60 0 0,-100 75-44 0 0,70-48 184 0 0,64-52-395 0 0,0 0-1 0 0,-1 0 1 0 0,1-1-1 0 0,0 1 1 0 0,0 0 0 0 0,-1 0-1 0 0,1 0 1 0 0,0 0-1 0 0,0 0 1 0 0,-1 0 0 0 0,1 0-1 0 0,0 1 1 0 0,-1-1-1 0 0,1 0 1 0 0,0 0 0 0 0,-1 0-1 0 0,1 1 1 0 0,0-1-1 0 0,-1 0 1 0 0,1 1 0 0 0,0-1-1 0 0,-1 1 1 0 0,1-1 0 0 0,-1 1-1 0 0,1-1 1 0 0,-1 1-1 0 0,1-1 1 0 0,-1 1 0 0 0,1-1-1 0 0,-1 1 1 0 0,1 0-1 0 0,-1-1 1 0 0,0 1 0 0 0,0 0-1 0 0,1-1 1 0 0,-1 1-1 0 0,0 0 1 0 0,0-1 0 0 0,0 1-1 0 0,1 0 1 0 0,-1 0 0 0 0,0-1-1 0 0,0 1 1 0 0,0 0-1 0 0,0-1 1 0 0,0 1 0 0 0,-1 0-1 0 0,1 0 1 0 0,0-1-1 0 0,0 1 1 0 0,0 0 0 0 0,-1-1-1 0 0,1 1 1 0 0,0 0-1 0 0,-1-1 1 0 0,1 1 0 0 0,0 0-1 0 0,-1-1 1 0 0,1 1-1 0 0,-1-1 1 0 0,1 1 0 0 0,-1-1-1 0 0,1 1 1 0 0,-1 0 3 0 0,5-1 18 0 0,24 3 52 0 0,-25-4-64 0 0,1 1 0 0 0,-1-1 1 0 0,0 1-1 0 0,1 0 0 0 0,-1 0 0 0 0,1 0 0 0 0,-1 0 0 0 0,1 1 0 0 0,-1-1 1 0 0,1 1-1 0 0,-1 0 0 0 0,0 0 0 0 0,1 0 0 0 0,-1 0 0 0 0,0 1 0 0 0,0-1 1 0 0,0 1-1 0 0,0 0 0 0 0,0 0 0 0 0,0 0 0 0 0,0 0 0 0 0,-1 1 1 0 0,1-1-1 0 0,-1 1 0 0 0,0-1 0 0 0,0 1 0 0 0,0 0 0 0 0,0 0 0 0 0,0 0 1 0 0,0 0-1 0 0,-1 0 0 0 0,1 0 0 0 0,-1 1 0 0 0,0-1 0 0 0,0 0 0 0 0,0 1 1 0 0,-1 1-7 0 0,-2 6 92 0 0,-2-1 0 0 0,0 0 1 0 0,0 0-1 0 0,-1 0 1 0 0,0 0-1 0 0,0-1 0 0 0,-1 1 1 0 0,0-1-1 0 0,-1-1 0 0 0,0 0 1 0 0,-1 1-1 0 0,1-2 1 0 0,-2 1-1 0 0,1-2 0 0 0,-1 1 1 0 0,0-1-1 0 0,0 0 1 0 0,-9 4-93 0 0,-68 24-554 0 0,48-30-4412 0 0,33-5-793 0 0,3-2-6122 0 0</inkml:trace>
  <inkml:trace contextRef="#ctx0" brushRef="#br0" timeOffset="15402.571">6144 2225 0 0 0,'0'0'368'0'0,"0"0"192"0"0,0 0 38 0 0,0 0-54 0 0,0 0-67 0 0,0 0-73 0 0,0 0-50 0 0,0 0-1 0 0,0 0 55 0 0,1-5 92 0 0,2 1-42 0 0,1-6-494 0 0,-3 0 6334 0 0,-1 9-5867 0 0,0 1-76 0 0,0 0-58 0 0,0 0-19 0 0,0 0-14 0 0,0 0 14 0 0,0 0 21 0 0,0 0 25 0 0,9-10 5252 0 0,-9 9-5274 0 0,15-14 1130 0 0,3 4-1029 0 0,25 0 405 0 0,1 15 448 0 0,-10 28-644 0 0,-2-5-184 0 0,-4 16 283 0 0,-28-2 329 0 0,0-40-1054 0 0,0-1-4 0 0,0 0 2 0 0,0 0 19 0 0,0 0-18 0 0,0 0 1 0 0,0 0-16 0 0,0 0-15 0 0,0 0-35 0 0,0 0-49 0 0,0 0-75 0 0,0 0-62 0 0,0 0-162 0 0,0-5-2731 0 0,0-1-5991 0 0,0 6-2193 0 0</inkml:trace>
  <inkml:trace contextRef="#ctx0" brushRef="#br0" timeOffset="-1807.588">16296 255 9586 0 0,'0'0'1284'0'0,"0"0"-77"0"0,0 0 27 0 0,0 0 153 0 0,0 0 30 0 0,0 0-166 0 0,0 0-256 0 0,0 0-240 0 0,0 0-147 0 0,0 0-52 0 0,0 0 14 0 0,0-12 29 0 0,0-38 15 0 0,0 38-23 0 0,0 12-49 0 0,0 0-90 0 0,0 19 855 0 0,50 341 692 0 0,-48-341-1974 0 0,3 32 36 0 0,-2 1 0 0 0,-1-1 0 0 0,-4 0 1 0 0,-1 0-1 0 0,-3 0 0 0 0,-4 14-61 0 0,-10 26 92 0 0,46-124 617 0 0,-3 2-684 0 0,1 1-1 0 0,1 1 0 0 0,1 1 1 0 0,2 1-1 0 0,1 1 0 0 0,1 2 0 0 0,1 1 1 0 0,1 2-1 0 0,24-12-24 0 0,-48 29-4 0 0,-7 2 4 0 0,0 1 1 0 0,0 0-1 0 0,0 0 0 0 0,0 0 1 0 0,0 0-1 0 0,0 0 0 0 0,0 0 1 0 0,0 0-1 0 0,0 0 1 0 0,1 0-1 0 0,-1 0 0 0 0,0 1 1 0 0,1-1-1 0 0,-1 1 0 0 0,1-1 1 0 0,-1 1-1 0 0,0-1 0 0 0,1 1 1 0 0,-1 0-1 0 0,1 0 1 0 0,-1 0-1 0 0,1 0 0 0 0,-1 0 1 0 0,1 0-1 0 0,-1 0 0 0 0,1 0 1 0 0,-1 0-1 0 0,1 1 0 0 0,-1-1 1 0 0,1 1-1 0 0,-1-1 1 0 0,0 1-1 0 0,1-1 0 0 0,-1 1 1 0 0,0 0-1 0 0,1 0 0 0 0,-1 0 1 0 0,0 0-1 0 0,0 0 1 0 0,0 0-1 0 0,0 0 0 0 0,0 0 1 0 0,0 0-1 0 0,0 0 0 0 0,0 1 1 0 0,0-1-1 0 0,-1 0 0 0 0,2 2 0 0 0,-2 20 66 0 0,-1 1-1 0 0,-1-1 0 0 0,-1 0 1 0 0,-2 0-1 0 0,0 0 0 0 0,-2 4-65 0 0,1-5 30 0 0,0 1 0 0 0,2 0 0 0 0,1 0 0 0 0,1 0 0 0 0,0 0 1 0 0,2 12-31 0 0,26 7-842 0 0,5-51-6984 0 0,-26 2 1932 0 0,-1 3-5631 0 0</inkml:trace>
  <inkml:trace contextRef="#ctx0" brushRef="#br0" timeOffset="-1131.674">16880 988 6401 0 0,'0'0'3356'0'0,"0"0"-1077"0"0,0 0-100 0 0,0 0 178 0 0,0 0-158 0 0,0 0-383 0 0,0 0-358 0 0,0 0-323 0 0,0 0-255 0 0,0 0-209 0 0,0 0-186 0 0,0 0-101 0 0,32-17-72 0 0,97-52-32 0 0,-84 32 125 0 0,-43 31-327 0 0,0 4-74 0 0,0-1 0 0 0,0 1 0 0 0,-1 0 0 0 0,1-1 0 0 0,-1 1 0 0 0,1-1 0 0 0,-1 1 0 0 0,0-1 0 0 0,0 0-1 0 0,-1 1 1 0 0,1-1 0 0 0,0 0 0 0 0,-1 0 0 0 0,1 1 0 0 0,-1-1 0 0 0,0 0 0 0 0,0 0 0 0 0,0 0 0 0 0,-1 0 0 0 0,1 1 0 0 0,-1-1 0 0 0,1 0 0 0 0,-1 0 0 0 0,0 1 0 0 0,0-1 0 0 0,0 0 0 0 0,0 1-1 0 0,-1-1 1 0 0,1 1 0 0 0,-1 0 0 0 0,1-1 0 0 0,-1 1 0 0 0,0 0 0 0 0,0 0 0 0 0,0 0 0 0 0,0 0 0 0 0,0 0 0 0 0,-1 1 0 0 0,1-1 0 0 0,0 1 0 0 0,-1-1 0 0 0,1 1 0 0 0,-1 0 0 0 0,0 0-1 0 0,1 0 1 0 0,-1 0-4 0 0,-1 1-63 0 0,0 0-1 0 0,0 1 1 0 0,0-1-1 0 0,0 1 0 0 0,0 0 1 0 0,0 0-1 0 0,0 0 0 0 0,0 1 1 0 0,1-1-1 0 0,-1 1 1 0 0,0 0-1 0 0,1 0 0 0 0,-1 0 1 0 0,1 1-1 0 0,0-1 1 0 0,0 1-1 0 0,0 0 0 0 0,0 0 1 0 0,1 0-1 0 0,-2 1 64 0 0,-4 3-50 0 0,1 0-1 0 0,-1 0 1 0 0,1 1 0 0 0,1 0-1 0 0,-1 0 1 0 0,2 0 0 0 0,-1 1-1 0 0,1 0 1 0 0,0 0 0 0 0,1 0-1 0 0,0 0 1 0 0,0 1 0 0 0,1 0-1 0 0,1 0 1 0 0,-1 0 0 0 0,2 0-1 0 0,-1 0 1 0 0,1 0 0 0 0,1 1-1 0 0,0 5 51 0 0,1-13 3 0 0,0 0 0 0 0,0 0-1 0 0,0 0 1 0 0,0-1 0 0 0,1 1 0 0 0,-1 0-1 0 0,1-1 1 0 0,0 1 0 0 0,0-1-1 0 0,-1 1 1 0 0,2-1 0 0 0,-1 0-1 0 0,0 0 1 0 0,0 0 0 0 0,1 0 0 0 0,-1 0-1 0 0,1 0 1 0 0,0-1 0 0 0,-1 1-1 0 0,1-1 1 0 0,0 0 0 0 0,0 0 0 0 0,0 0-1 0 0,0 0 1 0 0,0 0 0 0 0,0-1-1 0 0,0 1 1 0 0,1-1-3 0 0,90 4 784 0 0,-79-7-649 0 0,1-2 0 0 0,-1 0 0 0 0,-1 0 0 0 0,1-2 0 0 0,-1 1 0 0 0,0-2 0 0 0,0 0 0 0 0,-1-1 0 0 0,0 0 0 0 0,10-11-135 0 0,33-27 246 0 0,-3-3-1 0 0,-2-3 1 0 0,-3-1 0 0 0,-1-2-1 0 0,8-19-245 0 0,-19 24-51 0 0,-3-2 0 0 0,-2 0 0 0 0,-2-2 0 0 0,17-47 51 0 0,-42 90-19 0 0,1 0 1 0 0,-2 0-1 0 0,0-1 0 0 0,0 1 0 0 0,-1-1 0 0 0,-1 1 1 0 0,0-1-1 0 0,-1 1 0 0 0,0-1 0 0 0,-1 0 19 0 0,0 10-10 0 0,0 1 0 0 0,-1-1 0 0 0,1 1 0 0 0,-1 0 0 0 0,0-1 0 0 0,1 1 0 0 0,-1 0 0 0 0,0 0 0 0 0,0 0 0 0 0,-1 1 0 0 0,1-1 0 0 0,0 0 0 0 0,0 1 0 0 0,-1-1 0 0 0,1 1 0 0 0,-1 0 0 0 0,1 0 0 0 0,-1 0 0 0 0,0 0 0 0 0,1 0 0 0 0,-1 1 0 0 0,0-1 0 0 0,0 1 0 0 0,0-1 0 0 0,1 1 0 0 0,-1 0 0 0 0,0 0 0 0 0,0 1 0 0 0,0-1 0 0 0,1 1 0 0 0,-1-1 0 0 0,0 1 0 0 0,1 0 0 0 0,-1 0 0 0 0,0 0 0 0 0,1 0 0 0 0,-1 0 0 0 0,1 1 0 0 0,0-1 0 0 0,-1 1 0 0 0,1-1 0 0 0,0 1 0 0 0,0 0 0 0 0,0 0 0 0 0,0 0 0 0 0,0 1 10 0 0,-11 7-3 0 0,2 1-1 0 0,-1 1 1 0 0,1 0-1 0 0,1 0 1 0 0,0 1-1 0 0,1 0 1 0 0,0 1 0 0 0,1 0-1 0 0,1 1 1 0 0,0-1-1 0 0,1 1 1 0 0,0 1-1 0 0,2-1 1 0 0,-1 1 0 0 0,1 3 3 0 0,-4 27 11 0 0,3 1 1 0 0,1 0-1 0 0,2 0 1 0 0,3 29-12 0 0,18 126-4 0 0,-19-51 66 0 0,-2-137-897 0 0,8-23-1892 0 0,5-9 1008 0 0,9-4-5246 0 0,-11 14-2740 0 0</inkml:trace>
  <inkml:trace contextRef="#ctx0" brushRef="#br0" timeOffset="-680.875">17920 711 13683 0 0,'0'0'1724'0'0,"0"0"-302"0"0,0 0-91 0 0,0 0-108 0 0,0 0-172 0 0,0 0-212 0 0,0 0-241 0 0,0 0-183 0 0,0 0-135 0 0,0 0-93 0 0,0 0-75 0 0,-30 34-60 0 0,-92 102-19 0 0,84-75-40 0 0,39-52-4 0 0,-2-6 9 0 0,1-1 0 0 0,0 1 1 0 0,0 0-1 0 0,0 0 1 0 0,0 0-1 0 0,1 0 1 0 0,-1 0-1 0 0,1 0 0 0 0,-1 0 1 0 0,1-1-1 0 0,0 1 1 0 0,0 0-1 0 0,1-1 1 0 0,-1 1-1 0 0,0-1 1 0 0,1 1-1 0 0,0-1 0 0 0,-1 1 1 0 0,1-1-1 0 0,0 0 1 0 0,0 0-1 0 0,1 0 1 0 0,-1 0-1 0 0,0 0 0 0 0,0-1 1 0 0,1 1-1 0 0,-1-1 1 0 0,1 1-1 0 0,0-1 1 0 0,-1 0-1 0 0,1 0 0 0 0,0 0 1 0 0,0 0-1 0 0,-1-1 1 0 0,1 1-1 0 0,0-1 1 0 0,0 0-1 0 0,0 1 0 0 0,0-1 1 0 0,1-1 1 0 0,10 2 163 0 0,1-2 0 0 0,-1 0 0 0 0,0 0 0 0 0,0-1 0 0 0,0-1 0 0 0,0-1 0 0 0,0 0 0 0 0,-1 0 0 0 0,0-2 1 0 0,1 1-1 0 0,-2-2 0 0 0,1 0 0 0 0,-1 0 0 0 0,0-1 0 0 0,-1 0 0 0 0,0-1 0 0 0,2-2-163 0 0,15-15 411 0 0,-1-2 1 0 0,-1 0-1 0 0,-1-2 1 0 0,-2 0-1 0 0,16-28-411 0 0,-23 35 7 0 0,-1-2 0 0 0,-1 0-1 0 0,-1 0 1 0 0,-1-1 0 0 0,-1-1 0 0 0,-2 0 0 0 0,0 0 0 0 0,-2-1-1 0 0,-1 0 1 0 0,-1-1 0 0 0,-2 1 0 0 0,-1-1 0 0 0,-1 1 0 0 0,-1-1-1 0 0,-2 0 1 0 0,-3-15-7 0 0,3 33-30 0 0,-1 0 0 0 0,-1 1 1 0 0,0 0-1 0 0,0-1 0 0 0,-1 2 0 0 0,0-1 0 0 0,-1 0 0 0 0,0 1 0 0 0,0 0 0 0 0,-1 1 1 0 0,0-1-1 0 0,-2 0 30 0 0,6 6-16 0 0,0 0 0 0 0,0 1 0 0 0,0-1 1 0 0,-1 1-1 0 0,1-1 0 0 0,-1 1 1 0 0,0 0-1 0 0,0 0 0 0 0,1 1 0 0 0,-1-1 1 0 0,-1 1-1 0 0,1 0 0 0 0,0 0 1 0 0,0 0-1 0 0,0 1 0 0 0,0-1 0 0 0,-1 1 1 0 0,1 0-1 0 0,0 0 0 0 0,0 1 1 0 0,-1-1-1 0 0,1 1 0 0 0,0 0 0 0 0,0 0 1 0 0,0 0-1 0 0,0 0 0 0 0,0 1 1 0 0,0 0-1 0 0,0 0 0 0 0,1 0 0 0 0,-1 0 1 0 0,-1 2 15 0 0,-7 5-3 0 0,0 0 1 0 0,1 1 0 0 0,1 0-1 0 0,0 0 1 0 0,0 2-1 0 0,1-1 1 0 0,0 1 0 0 0,1 0-1 0 0,0 1 1 0 0,1-1 0 0 0,1 2-1 0 0,0-1 1 0 0,1 1-1 0 0,0-1 1 0 0,1 2 0 0 0,0 3 2 0 0,-5 25 50 0 0,3 0-1 0 0,1 0 1 0 0,3 1 0 0 0,2 39-50 0 0,3-52 29 0 0,2 0 1 0 0,1-1-1 0 0,1 1 0 0 0,2-2 0 0 0,0 1 0 0 0,3-1 0 0 0,0-1 1 0 0,2 0-1 0 0,0-1 0 0 0,2 0 0 0 0,1-1 0 0 0,2-1 1 0 0,0-1-1 0 0,1-1 0 0 0,2 0 0 0 0,0-2 0 0 0,1 0 1 0 0,1-1-30 0 0,64 35-571 0 0,-47-47-8838 0 0,-36-8-2603 0 0</inkml:trace>
  <inkml:trace contextRef="#ctx0" brushRef="#br0" timeOffset="-6264.448">12489 623 6729 0 0,'0'0'2297'0'0,"0"0"-370"0"0,0 0-139 0 0,0 0 54 0 0,0 0-35 0 0,0 0-217 0 0,0 0-354 0 0,0 0-345 0 0,0 0-244 0 0,0 0-126 0 0,0 0-54 0 0,0 0 1 0 0,0 0 19 0 0,13-13-10 0 0,42-40-2 0 0,37-1 1023 0 0,-89 53-1466 0 0,1 1 0 0 0,-1-1 0 0 0,1 1 0 0 0,-1 0 0 0 0,1 0 0 0 0,-1 0 0 0 0,1 1 0 0 0,0-1 1 0 0,-1 1-1 0 0,1 0 0 0 0,-1 0 0 0 0,0 0 0 0 0,1 0 0 0 0,-1 1 0 0 0,0-1 0 0 0,0 1 0 0 0,0 0 0 0 0,0 0 1 0 0,0 0-1 0 0,0 0 0 0 0,0 1 0 0 0,-1-1 0 0 0,1 1 0 0 0,-1-1 0 0 0,0 1 0 0 0,0 0 0 0 0,0 0 0 0 0,0 0 0 0 0,0 0 1 0 0,0 0-1 0 0,-1 1 0 0 0,0-1 0 0 0,0 0 0 0 0,0 1 0 0 0,0-1 0 0 0,0 1 0 0 0,-1-1 0 0 0,1 1 0 0 0,-1-1 0 0 0,0 1 1 0 0,0 0-1 0 0,0-1 0 0 0,-1 1 0 0 0,1-1 0 0 0,-1 1 0 0 0,0 1-32 0 0,-1 33 73 0 0,-2 1 0 0 0,-2-1 0 0 0,-1 0 0 0 0,-2 0 0 0 0,-1-1-1 0 0,-3 0 1 0 0,0-1 0 0 0,-3-1 0 0 0,-4 6-73 0 0,-57 91 19 0 0,77-132 3 0 0,0 0 0 0 0,0-1 0 0 0,0 1 0 0 0,0 0 0 0 0,0-1 1 0 0,-1 1-1 0 0,1 0 0 0 0,0 0 0 0 0,0-1 0 0 0,0 1 0 0 0,0 0 0 0 0,-1 0 0 0 0,1-1 1 0 0,0 1-1 0 0,0 0 0 0 0,-1 0 0 0 0,1 0 0 0 0,0 0 0 0 0,0-1 0 0 0,-1 1 0 0 0,1 0 0 0 0,0 0 1 0 0,0 0-1 0 0,-1 0 0 0 0,1 0 0 0 0,0 0 0 0 0,-1 0 0 0 0,1 0 0 0 0,0 0 0 0 0,-1 0 1 0 0,1 0-1 0 0,0 0 0 0 0,-1 0 0 0 0,1 0 0 0 0,0 0 0 0 0,0 0 0 0 0,-1 0 0 0 0,1 0 1 0 0,0 0-1 0 0,-1 0 0 0 0,1 0 0 0 0,0 0 0 0 0,0 1 0 0 0,-1-1-22 0 0,1-11-8 0 0,3-3 28 0 0,1-1 0 0 0,0 0 0 0 0,1 1 0 0 0,0 0-1 0 0,1 0 1 0 0,1 0 0 0 0,0 1 0 0 0,1 0 0 0 0,0 0-1 0 0,1 1 1 0 0,1 0 0 0 0,0 0 0 0 0,0 1-20 0 0,10-16 6 0 0,1 1 0 0 0,0 0 0 0 0,2 2 0 0 0,1 1 0 0 0,1 1 1 0 0,1 0-1 0 0,0 3 0 0 0,2 0 0 0 0,0 1 0 0 0,23-9-6 0 0,-50 26-2 0 0,0 0-1 0 0,1-1 0 0 0,-1 1 1 0 0,1 0-1 0 0,-1 0 1 0 0,1 0-1 0 0,-1 0 1 0 0,1 1-1 0 0,0-1 1 0 0,0 0-1 0 0,-1 1 1 0 0,1-1-1 0 0,0 1 0 0 0,0 0 1 0 0,0-1-1 0 0,-1 1 1 0 0,1 0-1 0 0,0 0 1 0 0,0 0-1 0 0,0 1 1 0 0,0-1-1 0 0,-1 0 0 0 0,1 1 1 0 0,0-1-1 0 0,0 1 1 0 0,-1-1-1 0 0,1 1 1 0 0,0 0-1 0 0,-1 0 1 0 0,1 0-1 0 0,0 0 1 0 0,-1 0-1 0 0,1 0 0 0 0,-1 0 1 0 0,0 0-1 0 0,1 1 1 0 0,-1-1-1 0 0,0 0 1 0 0,0 1-1 0 0,0-1 1 0 0,0 1-1 0 0,0-1 1 0 0,0 1-1 0 0,0 0 0 0 0,-1-1 1 0 0,1 1-1 0 0,0 0 1 0 0,-1 0-1 0 0,0 0 1 0 0,1-1-1 0 0,-1 1 1 0 0,0 0-1 0 0,0 0 0 0 0,0 0 1 0 0,0 0-1 0 0,0 1 3 0 0,-3 21 15 0 0,0 0-1 0 0,-2 0 0 0 0,-1 0 0 0 0,0 0 0 0 0,-2-1 0 0 0,-1 0 0 0 0,0 0 0 0 0,-2-1 0 0 0,-4 5-14 0 0,-18 44 21 0 0,-6 31-49 0 0,39-102 27 0 0,0 0-1 0 0,1 0 0 0 0,-1-1 1 0 0,0 1-1 0 0,0 0 0 0 0,1 0 0 0 0,-1 0 1 0 0,0 0-1 0 0,0 0 0 0 0,1 0 0 0 0,-1 0 1 0 0,0 0-1 0 0,0 0 0 0 0,1 0 1 0 0,-1 0-1 0 0,0 0 0 0 0,0 1 0 0 0,0-1 1 0 0,1 0-1 0 0,-1 0 0 0 0,0 0 0 0 0,0 0 1 0 0,0 0-1 0 0,1 0 0 0 0,-1 0 0 0 0,0 1 1 0 0,0-1-1 0 0,0 0 0 0 0,1 0 1 0 0,-1 0-1 0 0,0 1 0 0 0,0-1 0 0 0,0 0 1 0 0,0 0-1 0 0,0 0 0 0 0,0 1 0 0 0,1-1 1 0 0,-1 0-1 0 0,0 0 0 0 0,0 0 1 0 0,0 1-1 0 0,0-1 0 0 0,0 0 0 0 0,0 0 1 0 0,0 1-1 0 0,0-1 0 0 0,0 0 0 0 0,0 0 1 0 0,0 1-1 0 0,0-1 0 0 0,0 0 2 0 0,18-19 67 0 0,-17 17-67 0 0,295-331 173 0 0,-165 225-145 0 0,-130 108-30 0 0,0-1-1 0 0,0 1 1 0 0,0 0-1 0 0,0-1 0 0 0,0 1 1 0 0,0 0-1 0 0,0 0 1 0 0,1-1-1 0 0,-1 1 0 0 0,0 0 1 0 0,0 0-1 0 0,0 0 0 0 0,0 0 1 0 0,0 1-1 0 0,0-1 1 0 0,0 0-1 0 0,0 0 0 0 0,0 0 1 0 0,0 1-1 0 0,0-1 1 0 0,0 1-1 0 0,0-1 0 0 0,0 1 1 0 0,0-1-1 0 0,0 1 0 0 0,0 0 1 0 0,0-1-1 0 0,-1 1 1 0 0,1 0-1 0 0,0-1 0 0 0,0 1 1 0 0,-1 0-1 0 0,1 0 0 0 0,-1 0 1 0 0,1 0-1 0 0,-1 0 1 0 0,1 0-1 0 0,-1 0 0 0 0,1 0 1 0 0,-1 0-1 0 0,0 0 1 0 0,1 0-1 0 0,-1 0 0 0 0,0 0 1 0 0,0 0-1 0 0,0 0 0 0 0,0 0 1 0 0,0 0-1 0 0,0 0 1 0 0,0 0-1 0 0,0 0 0 0 0,-1 0 1 0 0,1 0-1 0 0,0 1 1 0 0,0-1-1 0 0,-1 0 0 0 0,1 0 1 0 0,-1-1-1 0 0,1 1 0 0 0,-1 0 1 0 0,1 0-1 0 0,-1 0 1 0 0,0 0-1 0 0,0 0 3 0 0,1 13 30 0 0,-2 6-16 0 0,-1 0 0 0 0,0 0 0 0 0,-1 0 0 0 0,-2 0-1 0 0,0-1 1 0 0,-6 15-14 0 0,-21 81-34 0 0,15-35-547 0 0,17-79-234 0 0,0 4 759 0 0,1-3-4345 0 0,0-2-4705 0 0,2 0-2121 0 0</inkml:trace>
  <inkml:trace contextRef="#ctx0" brushRef="#br0" timeOffset="-5799.663">13712 763 13691 0 0,'0'0'1972'0'0,"0"0"-311"0"0,0 0-96 0 0,0 0 13 0 0,0 0-163 0 0,0 0-247 0 0,0 0-258 0 0,0 0-247 0 0,0 0-154 0 0,0 0-101 0 0,0 0-73 0 0,0 0-84 0 0,0 0-21 0 0,-11-4-18 0 0,-34-12-49 0 0,-6 31 177 0 0,41-9-287 0 0,-6 4-35 0 0,1 1-1 0 0,-1 0 0 0 0,2 1 0 0 0,0 0 0 0 0,0 1 0 0 0,1 1 1 0 0,1 0-1 0 0,0 1 0 0 0,1 1 0 0 0,1-1 0 0 0,0 1 0 0 0,1 1 1 0 0,1 0-1 0 0,0 0 0 0 0,-2 11-17 0 0,3 72-124 0 0,9-97 135 0 0,1-1 1 0 0,-1 1-1 0 0,0 0 1 0 0,1-1-1 0 0,0 0 1 0 0,-1 1-1 0 0,1-1 1 0 0,0 0-1 0 0,0 0 0 0 0,0-1 1 0 0,0 1-1 0 0,1-1 1 0 0,-1 1-1 0 0,0-1 1 0 0,1 0-1 0 0,-1 0 1 0 0,1 0-1 0 0,-1-1 1 0 0,1 0-1 0 0,-1 1 1 0 0,1-1-1 0 0,-1 0 0 0 0,1 0 1 0 0,0-1-1 0 0,-1 1 1 0 0,1-1-1 0 0,-1 0 1 0 0,0 0-1 0 0,1 0 1 0 0,-1 0-1 0 0,0-1 1 0 0,1 1-1 0 0,-1-1 1 0 0,0 0-1 0 0,0 0 0 0 0,0 0 1 0 0,1-2-12 0 0,25-16 135 0 0,-1-2 1 0 0,-1-1 0 0 0,-1-1-1 0 0,-1-1 1 0 0,-1-1-1 0 0,-1-1 1 0 0,-2-2-1 0 0,12-21-135 0 0,1 17 63 0 0,-22 73-289 0 0,-10 24 161 0 0,-3-54 35 0 0,1 0-1 0 0,0 1 0 0 0,0-1 1 0 0,1 0-1 0 0,0 1 0 0 0,1-1 0 0 0,0 0 1 0 0,1 0-1 0 0,0 0 0 0 0,5 9 31 0 0,2 0-197 0 0,-9-15 58 0 0,0-1-1 0 0,0 0 1 0 0,0 0-1 0 0,1 0 0 0 0,-1 0 1 0 0,1 0-1 0 0,0-1 1 0 0,-1 1-1 0 0,1 0 1 0 0,1-1-1 0 0,-1 1 1 0 0,0-1-1 0 0,1 0 1 0 0,-1 0-1 0 0,1 0 0 0 0,-1 0 1 0 0,1 0-1 0 0,0 0 1 0 0,0-1-1 0 0,0 0 1 0 0,0 1-1 0 0,0-1 1 0 0,0 0-1 0 0,1 0 1 0 0,-1-1-1 0 0,0 1 1 0 0,3-1 139 0 0,32-5-4685 0 0,-22 1-143 0 0,-10 2 2415 0 0,5-1-8632 0 0</inkml:trace>
  <inkml:trace contextRef="#ctx0" brushRef="#br0" timeOffset="-5419.538">14347 796 14147 0 0,'0'0'2030'0'0,"0"0"-397"0"0,0 0-263 0 0,0 0-223 0 0,0 0-181 0 0,0 0-153 0 0,0 0-146 0 0,0 0-102 0 0,0 0-74 0 0,0 0-85 0 0,0 0-76 0 0,0 0-80 0 0,-32 6-48 0 0,-98 20-30 0 0,78-6 84 0 0,52-20-251 0 0,-1 0-2 0 0,-1 0 0 0 0,1 0 0 0 0,0 1 0 0 0,0-1 0 0 0,-1 1 0 0 0,1-1 0 0 0,0 0 0 0 0,0 1 1 0 0,0 0-1 0 0,0-1 0 0 0,0 1 0 0 0,0 0 0 0 0,0 0 0 0 0,0-1 0 0 0,0 1 0 0 0,0 0 0 0 0,0 0 0 0 0,0 0 0 0 0,1 0 0 0 0,-1 0 0 0 0,0 0 0 0 0,1 0 0 0 0,-1 1 0 0 0,1-1 0 0 0,-1 0 0 0 0,1 0 1 0 0,-1 0-1 0 0,1 1 0 0 0,0-1 0 0 0,0 0 0 0 0,0 0 0 0 0,-1 1 0 0 0,1-1 0 0 0,0 0 0 0 0,1 0 0 0 0,-1 1 0 0 0,0-1 0 0 0,0 0 0 0 0,0 0 0 0 0,1 1 0 0 0,-1-1 0 0 0,1 0 0 0 0,-1 0-3 0 0,64 23-9 0 0,-54-22 20 0 0,-1 1 0 0 0,0-1 0 0 0,0 1 0 0 0,0 1 0 0 0,0 0 0 0 0,0 0 0 0 0,-1 1-1 0 0,0 0 1 0 0,0 0 0 0 0,0 1 0 0 0,-1 0 0 0 0,0 0 0 0 0,0 1 0 0 0,0 0 0 0 0,4 6-11 0 0,-1 44 382 0 0,-11-52-319 0 0,0 0 0 0 0,0 0 0 0 0,-1 0 1 0 0,1 0-1 0 0,-1 0 0 0 0,0 0 1 0 0,-1 0-1 0 0,1-1 0 0 0,-1 1 1 0 0,0-1-1 0 0,0 0 0 0 0,0 0 1 0 0,-1 0-1 0 0,0 0 0 0 0,-2 2-63 0 0,-3 2 13 0 0,0-2 0 0 0,-1 1-1 0 0,0-2 1 0 0,0 1 0 0 0,0-1 0 0 0,0-1-1 0 0,-1 0 1 0 0,1 0 0 0 0,-1-1 0 0 0,0 0-1 0 0,0-1 1 0 0,-1 0 0 0 0,1-1 0 0 0,0 0-1 0 0,-1-1 1 0 0,1 0 0 0 0,0-1-1 0 0,-1 0-12 0 0,10 1-132 0 0,0-1-1 0 0,1 1 0 0 0,-1 0 0 0 0,1-1 0 0 0,-1 1 0 0 0,1-1 0 0 0,-1 1 0 0 0,1-1 0 0 0,-1 1 0 0 0,1-1 1 0 0,-1 0-1 0 0,1 0 0 0 0,0 0 0 0 0,-1 0 0 0 0,1 0 0 0 0,0 0 0 0 0,0 0 0 0 0,0-1 0 0 0,0 1 0 0 0,0 0 1 0 0,0-1-1 0 0,0 1 0 0 0,0 0 0 0 0,1-1 0 0 0,-1 1 0 0 0,0-1 0 0 0,1 1 0 0 0,-1-1 0 0 0,1-1 133 0 0,-3-29-10777 0 0,4 27 8177 0 0,-1 0-7465 0 0</inkml:trace>
  <inkml:trace contextRef="#ctx0" brushRef="#br0" timeOffset="-5021.59">14765 689 10778 0 0,'0'0'4419'0'0,"0"0"-2047"0"0,0 0-625 0 0,0 0 0 0 0,0 0-140 0 0,0 0-245 0 0,0 0-345 0 0,0 0-327 0 0,0 0-194 0 0,0 0-147 0 0,0 0-86 0 0,0 0-58 0 0,0 0-73 0 0,-17 5-10 0 0,-104 42 146 0 0,115-46-278 0 0,1 1-1 0 0,-1 0 1 0 0,1 0 0 0 0,0 0-1 0 0,-1 1 1 0 0,1 0 0 0 0,0 0 0 0 0,1 0-1 0 0,-1 0 1 0 0,0 1 0 0 0,1 0 0 0 0,0 0-1 0 0,0 0 1 0 0,0 0 0 0 0,1 1-1 0 0,-1 0 1 0 0,1-1 0 0 0,0 1 0 0 0,0 1-1 0 0,1-1 1 0 0,-1 0 0 0 0,1 0-1 0 0,0 1 1 0 0,1 0 0 0 0,-1-1 0 0 0,1 1-1 0 0,1 0 1 0 0,-1-1 0 0 0,1 1-1 0 0,-1 0 1 0 0,2 3 10 0 0,62 57-232 0 0,-43-51 208 0 0,-17-13 33 0 0,-1-1 0 0 0,0 1 0 0 0,1-1-1 0 0,-1 1 1 0 0,0 0 0 0 0,0 0 0 0 0,0 0 0 0 0,0 1-1 0 0,0-1 1 0 0,0 0 0 0 0,-1 1 0 0 0,1-1 0 0 0,-1 1-1 0 0,1-1 1 0 0,-1 1 0 0 0,0 0 0 0 0,0 0 0 0 0,-1-1-1 0 0,1 1 1 0 0,0 0 0 0 0,-1 0 0 0 0,0 0 0 0 0,1 0-1 0 0,-1 0 1 0 0,0 0 0 0 0,-1-1 0 0 0,1 1 0 0 0,0 0-1 0 0,-1 0 1 0 0,0 0 0 0 0,0 0 0 0 0,0-1 0 0 0,0 1-1 0 0,0 0 1 0 0,0-1 0 0 0,-1 1 0 0 0,1-1 0 0 0,-1 1-1 0 0,1-1 1 0 0,-3 2-9 0 0,-52 41 178 0 0,-43 5-85 0 0,57-42-1321 0 0,43-23-5498 0 0,6 8 1350 0 0,-2 3-5771 0 0</inkml:trace>
  <inkml:trace contextRef="#ctx0" brushRef="#br0" timeOffset="-4607.617">14835 988 9882 0 0,'0'0'3900'0'0,"0"0"-1728"0"0,0 0-470 0 0,0 0-49 0 0,0 0-119 0 0,0 0-162 0 0,0 0-213 0 0,0 0-222 0 0,0 0-184 0 0,32-5-134 0 0,99-14-116 0 0,-49-6 203 0 0,-64 15-528 0 0,-13 7-135 0 0,-1 2-5 0 0,0 0-1 0 0,0 0 1 0 0,-1-1-1 0 0,1 0 0 0 0,0 0 1 0 0,-1 0-1 0 0,1 0 1 0 0,-1 0-1 0 0,0 0 0 0 0,0-1 1 0 0,0 0-1 0 0,0 0 1 0 0,0 0-1 0 0,0 0 1 0 0,-1 0-1 0 0,1 0 0 0 0,-1-1 1 0 0,0 1-1 0 0,0-1 1 0 0,0 0-1 0 0,-1 1 0 0 0,1-1 1 0 0,-1 0-1 0 0,0 0 1 0 0,0 0-1 0 0,0 0 0 0 0,-1-1-37 0 0,-2 2-42 0 0,-1 0 0 0 0,0 1 0 0 0,1 0 0 0 0,-1 0 0 0 0,0 0 0 0 0,0 0 0 0 0,0 0 0 0 0,-1 0 0 0 0,1 1 0 0 0,0 0 0 0 0,-1 0 0 0 0,1 0 0 0 0,-1 0 0 0 0,1 0 0 0 0,-1 0 0 0 0,1 1 0 0 0,-1 0 0 0 0,0 0 0 0 0,1 0 0 0 0,-2 0 42 0 0,-6-1-141 0 0,0 1 0 0 0,0 1 0 0 0,0-1 0 0 0,0 2 0 0 0,0-1 0 0 0,0 2 0 0 0,0-1 0 0 0,1 1 0 0 0,0 1 0 0 0,-1 0 0 0 0,1 0 141 0 0,-1 1-76 0 0,0 0 1 0 0,0 0-1 0 0,1 1 0 0 0,0 0 0 0 0,0 1 1 0 0,0 0-1 0 0,1 0 0 0 0,0 1 0 0 0,1 0 1 0 0,-1 1-1 0 0,2 0 0 0 0,-1 0 0 0 0,1 1 1 0 0,1 0-1 0 0,0 0 0 0 0,0 1 0 0 0,1-1 1 0 0,0 1-1 0 0,1 0 0 0 0,0 1 0 0 0,1-1 1 0 0,0 1-1 0 0,1-1 0 0 0,0 1 0 0 0,0 1 76 0 0,3-8 3 0 0,0-2-1 0 0,0 1 1 0 0,1 0-1 0 0,-1 0 1 0 0,1 0 0 0 0,0 0-1 0 0,0-1 1 0 0,0 1-1 0 0,0-1 1 0 0,1 0-1 0 0,-1 1 1 0 0,1-1-1 0 0,0 0 1 0 0,0-1-1 0 0,0 1 1 0 0,0 0-1 0 0,0-1 1 0 0,1 0-1 0 0,-1 0 1 0 0,1 0-1 0 0,0 0 1 0 0,-1 0-1 0 0,1-1 1 0 0,0 1-1 0 0,0-1 1 0 0,0 0-1 0 0,1 0-2 0 0,114 5 166 0 0,-99-11-291 0 0,-1-1 1 0 0,0 0 0 0 0,0-2-1 0 0,-1 0 1 0 0,0-1 0 0 0,0-1-1 0 0,2-3 125 0 0,-5 5-249 0 0,97-63-4386 0 0,-5-6-5284 0 0,-61 44 4260 0 0,-26 20 2920 0 0</inkml:trace>
  <inkml:trace contextRef="#ctx0" brushRef="#br0" timeOffset="-4251.607">15595 759 4457 0 0,'0'0'4401'0'0,"0"0"-687"0"0,0 0-973 0 0,0 0-852 0 0,0 0-544 0 0,0 0-273 0 0,0 0-120 0 0,0 0-66 0 0,0 0-69 0 0,0 0-74 0 0,0 0-107 0 0,0 0-88 0 0,-24 11-48 0 0,-72 32-78 0 0,32-8 658 0 0,62-34-1068 0 0,0 0-1 0 0,0 0 1 0 0,1 0 0 0 0,-1 1 0 0 0,1-1-1 0 0,-1 0 1 0 0,1 1 0 0 0,0-1 0 0 0,-1 1 0 0 0,1-1-1 0 0,0 1 1 0 0,0-1 0 0 0,0 1 0 0 0,0 0-1 0 0,0 0 1 0 0,1 0 0 0 0,-1-1 0 0 0,0 1-1 0 0,1 0 1 0 0,0 0 0 0 0,-1 0 0 0 0,1 0-1 0 0,0 0 1 0 0,0 0 0 0 0,0 0 0 0 0,0 0-1 0 0,0 0 1 0 0,0 0 0 0 0,1 0 0 0 0,-1 0-1 0 0,1 0 1 0 0,-1-1 0 0 0,1 1 0 0 0,0 0 0 0 0,0 0-1 0 0,0 0 1 0 0,0-1 0 0 0,0 1 0 0 0,0 0-1 0 0,0-1 1 0 0,0 1 0 0 0,1-1 0 0 0,-1 0-1 0 0,0 1 1 0 0,1-1 0 0 0,0 0 0 0 0,-1 0-1 0 0,1 0 1 0 0,0 0 0 0 0,-1 0 0 0 0,1 0-1 0 0,0 0 1 0 0,0-1 0 0 0,0 1 0 0 0,1 0-12 0 0,29 12 103 0 0,82 45 422 0 0,-110-55-470 0 0,0 0 1 0 0,0 0-1 0 0,-1 1 0 0 0,1-1 1 0 0,-1 1-1 0 0,0 0 0 0 0,0 0 1 0 0,0 0-1 0 0,-1 0 0 0 0,0 0 1 0 0,1 1-1 0 0,-1-1 0 0 0,-1 1 1 0 0,1-1-1 0 0,-1 1 0 0 0,0 0 1 0 0,0-1-1 0 0,0 1 0 0 0,0 0 1 0 0,-1 0-1 0 0,0 0 0 0 0,0 0 1 0 0,0 0-1 0 0,-1 2-55 0 0,-2-1 49 0 0,0-1 1 0 0,0 0-1 0 0,0 0 0 0 0,-1 0 1 0 0,1 0-1 0 0,-1 0 0 0 0,0-1 1 0 0,-1 1-1 0 0,1-1 0 0 0,-1-1 1 0 0,0 1-1 0 0,0 0 0 0 0,0-1 0 0 0,0 0 1 0 0,-1 0-1 0 0,1-1 0 0 0,-1 0 1 0 0,1 0-1 0 0,-1 0 0 0 0,-2 0-49 0 0,-13 8 52 0 0,4-3-54 0 0,-1 0 0 0 0,0-1 1 0 0,0-1-1 0 0,-1-1 0 0 0,0-1 1 0 0,1 0-1 0 0,-5-1 2 0 0,-44 1-2402 0 0,53-6-1298 0 0,7-2-3266 0 0,4 2-5317 0 0</inkml:trace>
  <inkml:trace contextRef="#ctx0" brushRef="#br0" timeOffset="-9342.589">9559 756 7178 0 0,'0'0'1785'0'0,"0"0"-460"0"0,0 0-147 0 0,0 0 180 0 0,0 0 189 0 0,0 0-3 0 0,0 0-199 0 0,0 0-218 0 0,0 0-117 0 0,0 0-48 0 0,0 0-31 0 0,0 0-39 0 0,0 0-104 0 0,20 7-76 0 0,62 22-70 0 0,-79-27-565 0 0,1-1 1 0 0,-1 0 0 0 0,1 0-1 0 0,-1 0 1 0 0,1 0 0 0 0,-1-1-1 0 0,1 1 1 0 0,-1-1-1 0 0,1 0 1 0 0,0 0 0 0 0,-1 0-1 0 0,1 0 1 0 0,-1-1-1 0 0,1 0 1 0 0,-1 0 0 0 0,1 0-1 0 0,-1 0 1 0 0,0 0-1 0 0,1 0 1 0 0,-1-1 0 0 0,0 0-1 0 0,0 0 1 0 0,0 0-1 0 0,0 0 1 0 0,0 0 0 0 0,0 0-1 0 0,-1-1 1 0 0,2 0-78 0 0,3-4 190 0 0,-3 3-128 0 0,-1 0 0 0 0,1 0 0 0 0,-1 0-1 0 0,0 0 1 0 0,-1 0 0 0 0,1-1 0 0 0,-1 0 0 0 0,0 1 0 0 0,0-1-1 0 0,0 0 1 0 0,0 0 0 0 0,-1 0 0 0 0,0 0 0 0 0,0 0 0 0 0,-1 0-1 0 0,1 0 1 0 0,-1-1 0 0 0,0 1 0 0 0,-1 0 0 0 0,1 0 0 0 0,-1 0-1 0 0,-1-4-61 0 0,0 5-27 0 0,0-1-1 0 0,-1 1 0 0 0,0 0 0 0 0,1 0 1 0 0,-2 0-1 0 0,1 0 0 0 0,0 1 0 0 0,-1-1 1 0 0,0 1-1 0 0,1 0 0 0 0,-1 0 0 0 0,0 0 1 0 0,-1 1-1 0 0,1-1 0 0 0,-1 1 0 0 0,1 0 1 0 0,-1 0-1 0 0,1 1 0 0 0,-1-1 1 0 0,0 1-1 0 0,0 0 0 0 0,0 0 0 0 0,0 1 1 0 0,0 0-1 0 0,1-1 0 0 0,-1 2 0 0 0,0-1 1 0 0,0 0-1 0 0,0 1 0 0 0,-4 1 28 0 0,-1 0-26 0 0,1 0 1 0 0,0 0-1 0 0,-1 1 0 0 0,1 1 0 0 0,1-1 1 0 0,-1 1-1 0 0,0 1 0 0 0,1 0 1 0 0,0 0-1 0 0,0 0 0 0 0,0 1 0 0 0,1 0 1 0 0,0 1-1 0 0,0 0 0 0 0,1 0 0 0 0,0 0 1 0 0,0 1-1 0 0,0 0 0 0 0,1 0 0 0 0,0 0 1 0 0,1 1-1 0 0,0-1 0 0 0,0 1 1 0 0,1 0-1 0 0,0 0 0 0 0,1 1 0 0 0,-1 0 26 0 0,3-6 7 0 0,-1 0 0 0 0,1 0 0 0 0,0 1 0 0 0,0-1 0 0 0,0 0 0 0 0,0 1 0 0 0,1-1 0 0 0,0 0 0 0 0,0 0 0 0 0,0 1 0 0 0,0-1 0 0 0,1 0 0 0 0,-1 0 0 0 0,1 0 0 0 0,0-1 0 0 0,0 1 0 0 0,1 0-1 0 0,-1-1 1 0 0,1 1 0 0 0,0-1 0 0 0,0 0 0 0 0,0 0 0 0 0,0 0 0 0 0,0 0 0 0 0,1-1 0 0 0,-1 1 0 0 0,1-1 0 0 0,3 2-7 0 0,8 3 13 0 0,-1 0 0 0 0,1-1 0 0 0,0-1 0 0 0,0 0 0 0 0,0-1 0 0 0,1 0 0 0 0,0-2 0 0 0,-1 1 0 0 0,1-2 0 0 0,0 0 0 0 0,0-1 0 0 0,0-1 0 0 0,0-1 0 0 0,0 0 0 0 0,-1-1 0 0 0,7-1-13 0 0,55-6-3560 0 0,-51 9-1425 0 0,-2 0-4726 0 0,-17 1 1044 0 0</inkml:trace>
  <inkml:trace contextRef="#ctx0" brushRef="#br0" timeOffset="-8418.432">10444 619 10418 0 0,'0'0'3850'0'0,"0"0"-1744"0"0,0 0-607 0 0,0 0 75 0 0,0 0 46 0 0,0 0-144 0 0,0 0-297 0 0,0 0-332 0 0,0 0-259 0 0,0 0-156 0 0,0 0-102 0 0,0 0-90 0 0,0 0-71 0 0,-13 2-9 0 0,-45 4-20 0 0,-22 34 246 0 0,65-29-341 0 0,8-7-39 0 0,0 0-1 0 0,1 0 0 0 0,-1 1 1 0 0,1 0-1 0 0,0 0 1 0 0,0 0-1 0 0,0 1 1 0 0,1 0-1 0 0,-1 0 1 0 0,1 0-1 0 0,1 1 0 0 0,0-1 1 0 0,0 1-1 0 0,0 0 1 0 0,0 0-1 0 0,1 1 1 0 0,1-1-1 0 0,-1 1 1 0 0,1 0-1 0 0,0-1 0 0 0,1 1 1 0 0,0 0-1 0 0,0 0 1 0 0,1 5-6 0 0,2-10 6 0 0,0 0 0 0 0,0 0 1 0 0,0 0-1 0 0,0-1 0 0 0,1 1 1 0 0,0-1-1 0 0,-1 0 0 0 0,1 0 1 0 0,0 0-1 0 0,0 0 0 0 0,0 0 1 0 0,0 0-1 0 0,0-1 0 0 0,1 0 1 0 0,-1 1-1 0 0,0-1 0 0 0,1 0 1 0 0,-1-1-1 0 0,1 1 0 0 0,-1-1 1 0 0,1 1-1 0 0,-1-1 0 0 0,1 0 1 0 0,-1 0-1 0 0,1-1 0 0 0,-1 1 1 0 0,1-1-1 0 0,-1 0 0 0 0,1 0 1 0 0,-1 0-1 0 0,1 0-6 0 0,11-5 80 0 0,0 0-1 0 0,-1 0 1 0 0,0-2 0 0 0,0 1-1 0 0,0-2 1 0 0,-1 0 0 0 0,-1-1-1 0 0,1 0 1 0 0,-1-1 0 0 0,-1 0 0 0 0,0 0-1 0 0,0-2-79 0 0,3-2 79 0 0,40-51 274 0 0,-57 89-397 0 0,-84 207 19 0 0,-60 183-143 0 0,132-365 83 0 0,2 0 1 0 0,2 0-1 0 0,3 1 1 0 0,1 0-1 0 0,2 26 85 0 0,23-31-111 0 0,-12-84 453 0 0,-5 36-343 0 0,1-1 0 0 0,-1 1 0 0 0,1 0 0 0 0,0 0 0 0 0,0 0 0 0 0,1 0 1 0 0,-1 0-1 0 0,1 1 0 0 0,0-1 0 0 0,0 1 0 0 0,0 0 0 0 0,0 0 0 0 0,0 0 0 0 0,1 0 1 0 0,0 0-1 0 0,2-1 1 0 0,4-4-2 0 0,29-24 41 0 0,-26 24-12 0 0,-1-1 0 0 0,-1-1-1 0 0,0 0 1 0 0,0 0-1 0 0,-1-1 1 0 0,-1 0-1 0 0,0-1 1 0 0,0 0-1 0 0,0-2-26 0 0,-5 3 32 0 0,0 0 0 0 0,-1 0 0 0 0,0 0 0 0 0,-1 0 0 0 0,0-1 0 0 0,-1 1 1 0 0,-1-1-1 0 0,1 1 0 0 0,-2-1 0 0 0,0 1 0 0 0,-1-6-32 0 0,0 7-7 0 0,0 0 0 0 0,-1-1-1 0 0,-1 1 1 0 0,0 0 0 0 0,0 1 0 0 0,-1-1 0 0 0,0 1 0 0 0,-1 0 0 0 0,0 0 0 0 0,0 1 0 0 0,-1 0 0 0 0,0 0 0 0 0,0 0 0 0 0,-1 1 0 0 0,0 0 0 0 0,-1 0 0 0 0,1 1 0 0 0,-1 0 0 0 0,0 1 0 0 0,-1 0 0 0 0,1 0 0 0 0,-1 1 0 0 0,0 0 0 0 0,0 1 0 0 0,0 0 0 0 0,0 1 0 0 0,-1 0 0 0 0,1 0 0 0 0,-1 1 0 0 0,0 1 0 0 0,0-1 7 0 0,-55 5-235 0 0,66-4 215 0 0,0 0-33 0 0,15-1-115 0 0,161-57-40 0 0,-162 54-255 0 0,87-22-1727 0 0,-66 21-1744 0 0,-1 3-3679 0 0,-23 2-3740 0 0</inkml:trace>
  <inkml:trace contextRef="#ctx0" brushRef="#br0" timeOffset="-8087.903">10748 803 10554 0 0,'0'0'2103'0'0,"0"0"-388"0"0,0 0-82 0 0,0 0 28 0 0,0 0-72 0 0,0 0-240 0 0,0 0-276 0 0,0 0-244 0 0,0 0-197 0 0,0 0-130 0 0,0 0-126 0 0,0 0-113 0 0,0 0-55 0 0,-6 10-35 0 0,3-5-157 0 0,-2 2 31 0 0,1 0 1 0 0,0 1 0 0 0,0-1-1 0 0,0 1 1 0 0,1 0 0 0 0,0 0-1 0 0,1 0 1 0 0,0 1 0 0 0,0-1-1 0 0,1 0 1 0 0,0 2-48 0 0,0-6 22 0 0,1-1 0 0 0,0 1 0 0 0,0-1 1 0 0,0 1-1 0 0,1 0 0 0 0,-1-1 0 0 0,1 1 0 0 0,0 0 0 0 0,0-1 0 0 0,0 0 0 0 0,1 1 1 0 0,-1-1-1 0 0,1 0 0 0 0,0 1 0 0 0,0-1 0 0 0,0 0 0 0 0,0 0 0 0 0,0 0 1 0 0,1-1-1 0 0,-1 1 0 0 0,1-1 0 0 0,0 1 0 0 0,-1-1 0 0 0,1 0 0 0 0,0 0 0 0 0,1 0 1 0 0,-1 0-1 0 0,0-1 0 0 0,1 1 0 0 0,-1-1 0 0 0,0 0 0 0 0,3 1-22 0 0,1-1 113 0 0,-1 0-1 0 0,1-1 0 0 0,0 0 1 0 0,-1 0-1 0 0,1-1 0 0 0,-1 1 0 0 0,1-1 1 0 0,-1-1-1 0 0,1 1 0 0 0,-1-1 1 0 0,0 0-1 0 0,0-1 0 0 0,0 1 1 0 0,0-1-1 0 0,0-1 0 0 0,-1 1 1 0 0,1-1-1 0 0,-1 0 0 0 0,0 0 1 0 0,0 0-1 0 0,2-2-112 0 0,4-6 126 0 0,1 0 1 0 0,-1 0-1 0 0,-1-1 1 0 0,-1 0-1 0 0,0-1 0 0 0,0 0 1 0 0,-1-1-1 0 0,0-2-126 0 0,28-93-40 0 0,-35 108-5450 0 0,-2 11-1118 0 0,1-1-5027 0 0</inkml:trace>
  <inkml:trace contextRef="#ctx0" brushRef="#br0" timeOffset="-7426.657">11414 774 17812 0 0,'0'0'1734'0'0,"0"0"-452"0"0,0 0-216 0 0,0 0-114 0 0,0 0-178 0 0,0 0-224 0 0,0 0-171 0 0,0 0-129 0 0,0 0-50 0 0,0 0-7 0 0,0 0-25 0 0,0 0-32 0 0,-31 21-29 0 0,-99 67-26 0 0,47-10 49 0 0,81-77-132 0 0,1 0 0 0 0,-1 0 0 0 0,1-1 0 0 0,-1 1 0 0 0,1 1 0 0 0,0-1 0 0 0,0 0 1 0 0,-1 0-1 0 0,1 0 0 0 0,0 1 0 0 0,0-1 0 0 0,0 0 0 0 0,0 1 0 0 0,1-1 1 0 0,-1 1-1 0 0,0-1 0 0 0,1 1 0 0 0,-1-1 0 0 0,1 1 0 0 0,-1 0 0 0 0,1-1 1 0 0,0 1-1 0 0,-1 0 0 0 0,1-1 0 0 0,0 1 0 0 0,0 0 0 0 0,0-1 0 0 0,1 1 1 0 0,-1 0-1 0 0,0-1 0 0 0,0 1 0 0 0,1 0 0 0 0,-1-1 0 0 0,1 1 0 0 0,0-1 1 0 0,-1 1-1 0 0,1-1 0 0 0,0 1 0 0 0,0-1 0 0 0,0 1 0 0 0,0-1 0 0 0,0 0 0 0 0,1 1 2 0 0,13-3 87 0 0,0-1-1 0 0,0 0 0 0 0,0-1 0 0 0,0 0 0 0 0,0-1 0 0 0,-1-1 1 0 0,0 0-1 0 0,0-1 0 0 0,0-1 0 0 0,-1 0 0 0 0,1-1 0 0 0,-2 0 0 0 0,1-1 1 0 0,-1 0-1 0 0,-1-1 0 0 0,0-1 0 0 0,0 1 0 0 0,-1-2 0 0 0,0 0-86 0 0,41-33 180 0 0,-45 39-113 0 0,-6 7-79 0 0,0-1 1 0 0,0 1-1 0 0,0-1 0 0 0,0 1 1 0 0,0-1-1 0 0,1 0 0 0 0,-1 1 1 0 0,0-1-1 0 0,0 1 0 0 0,0-1 1 0 0,0 0-1 0 0,1 1 0 0 0,-1-1 1 0 0,0 1-1 0 0,0-1 1 0 0,1 0-1 0 0,-1 1 0 0 0,0-1 1 0 0,1 0-1 0 0,-1 0 0 0 0,0 1 1 0 0,1-1-1 0 0,-1 0 0 0 0,0 0 1 0 0,1 1-1 0 0,-1-1 0 0 0,1 0 1 0 0,-1 0-1 0 0,0 0 0 0 0,1 0 1 0 0,-1 1-1 0 0,1-1 0 0 0,-1 0 1 0 0,1 0-1 0 0,-1 0 1 0 0,0 0-1 0 0,1 0 0 0 0,-1 0 1 0 0,1 0-1 0 0,-1 0 0 0 0,1-1 1 0 0,-1 1-1 0 0,0 0 0 0 0,1 0 1 0 0,-1 0-1 0 0,1 0 0 0 0,-1 0 1 0 0,1-1 11 0 0,-12 47-203 0 0,-1 47-137 0 0,14-91 339 0 0,0 1 0 0 0,0-1 1 0 0,0 1-1 0 0,1-1 0 0 0,-1 0 0 0 0,0 0 1 0 0,1 0-1 0 0,0 0 0 0 0,-1 0 0 0 0,1-1 0 0 0,0 1 1 0 0,0-1-1 0 0,0 0 0 0 0,0 0 0 0 0,0 0 1 0 0,0 0-1 0 0,0 0 0 0 0,0-1 0 0 0,0 0 1 0 0,1 1-1 0 0,-1-1 0 0 0,0 0 0 0 0,0 0 0 0 0,0-1 1 0 0,1 1-1 0 0,-1-1 0 0 0,0 1 0 0 0,0-1 1 0 0,0 0-1 0 0,0 0 0 0 0,0-1 1 0 0,19-10 110 0 0,0-1 1 0 0,-2-1-1 0 0,1-1 0 0 0,-2 0 1 0 0,0-2-1 0 0,-1 0 0 0 0,-1-1 1 0 0,5-8-111 0 0,-2 8 14 0 0,0-2 0 0 0,-2 0 0 0 0,0-1 0 0 0,-2-1 0 0 0,0-1 0 0 0,-2 0 0 0 0,0-1 0 0 0,-1 0 0 0 0,-2-1-1 0 0,-1 0 1 0 0,0-1 0 0 0,-2 0 0 0 0,-1-1 0 0 0,-2 0 0 0 0,0 0 0 0 0,-1 0 0 0 0,-1-16-14 0 0,-5 36-22 0 0,1 0 0 0 0,-1-1 0 0 0,0 1 0 0 0,0 0 0 0 0,-1 0 0 0 0,0 0 0 0 0,0 0 0 0 0,0 1 0 0 0,-1-1-1 0 0,0 1 1 0 0,-1 0 0 0 0,1 0 0 0 0,-1 0 0 0 0,0 1 0 0 0,-3-3 22 0 0,5 6-25 0 0,0-1 1 0 0,1 1-1 0 0,-1 0 0 0 0,0 0 0 0 0,0 0 1 0 0,0 0-1 0 0,0 0 0 0 0,0 1 0 0 0,-1 0 1 0 0,1-1-1 0 0,0 1 0 0 0,-1 0 0 0 0,1 1 0 0 0,-1-1 1 0 0,1 0-1 0 0,-1 1 0 0 0,1 0 0 0 0,-1 0 1 0 0,1 0-1 0 0,-1 0 0 0 0,0 1 0 0 0,1-1 1 0 0,-1 1-1 0 0,1 0 0 0 0,0 0 0 0 0,-1 0 1 0 0,1 1-1 0 0,0-1 0 0 0,0 1 0 0 0,0 0 0 0 0,0-1 1 0 0,0 1-1 0 0,-1 1 25 0 0,-4 4 3 0 0,0 0 0 0 0,1 1 0 0 0,0-1 0 0 0,1 1 0 0 0,-1 1 0 0 0,1-1 0 0 0,1 1 0 0 0,0 0 0 0 0,0 1-1 0 0,1-1 1 0 0,0 1 0 0 0,1 0 0 0 0,0-1 0 0 0,0 2 0 0 0,1-1 0 0 0,0 0 0 0 0,1 0 0 0 0,0 1 0 0 0,1-1 0 0 0,0 1 0 0 0,1 6-3 0 0,1 4 65 0 0,1 0 1 0 0,1 0 0 0 0,0-1-1 0 0,2 1 1 0 0,0-1-1 0 0,1 0 1 0 0,2-1-1 0 0,0 0 1 0 0,1 0-1 0 0,3 4-65 0 0,84 102 377 0 0,-46-71 5 0 0,-5-5-1856 0 0,-14-16-9437 0 0,-32-32-1210 0 0</inkml:trace>
  <inkml:trace contextRef="#ctx0" brushRef="#br0" timeOffset="18037.268">10177 2644 0 0 0,'-50'-37'0'0'0,"-7"22"4944"0"0,43 16-2668 0 0,9-3-330 0 0,0-4 5152 0 0,6 3-974 0 0,6 6-5911 0 0,-1-1-46 0 0,0 1 1 0 0,1-1-1 0 0,0-1 1 0 0,0 1-1 0 0,-1-1 1 0 0,1 0-1 0 0,0-1 1 0 0,0 1-1 0 0,0-1 0 0 0,0-1 1 0 0,0 1-1 0 0,0-1 1 0 0,0-1-1 0 0,-1 1 1 0 0,1-1-1 0 0,0 0 1 0 0,-1-1-1 0 0,0 1 1 0 0,1-1-1 0 0,-1-1 1 0 0,5-3-168 0 0,43-25 191 0 0,-2-3 1 0 0,-2-2-1 0 0,-1-3 1 0 0,-2-1 0 0 0,-1-2-1 0 0,11-19-191 0 0,92-89 158 0 0,-148 152-156 0 0,0 0 1 0 0,0 0 0 0 0,0 0-1 0 0,0 0 1 0 0,0 0 0 0 0,0 0-1 0 0,-1 0 1 0 0,1 0 0 0 0,0 0-1 0 0,-1 1 1 0 0,1-1 0 0 0,-1 0-1 0 0,1 0 1 0 0,-1 1 0 0 0,0-1-1 0 0,1 0 1 0 0,-1 0 0 0 0,0 1-1 0 0,0-1 1 0 0,0 0 0 0 0,0 1 0 0 0,0-1-1 0 0,0 0 1 0 0,0 1 0 0 0,0-1-1 0 0,-1 0 1 0 0,1 0 0 0 0,0 1-1 0 0,-1-1 1 0 0,1 0 0 0 0,-1 0-1 0 0,0 0 1 0 0,1 1 0 0 0,-2 0-3 0 0,2 3 26 0 0,-2 17 28 0 0,-2 13-6 0 0,1-1 0 0 0,2 1 0 0 0,1-1-1 0 0,2 1 1 0 0,4 13-48 0 0,-6-40 12 0 0,1 0 1 0 0,-1 0-1 0 0,0 0 0 0 0,-1 0 0 0 0,0 0 0 0 0,0 0 0 0 0,-1 0 0 0 0,0 0 0 0 0,0 0 1 0 0,-1-1-1 0 0,0 1 0 0 0,-1-1 0 0 0,1 0 0 0 0,-1 0 0 0 0,0 0 0 0 0,-1 0 0 0 0,0-1 1 0 0,0 0-1 0 0,0 0 0 0 0,-1 0 0 0 0,-6 5-12 0 0,-90 67 123 0 0,17-31-265 0 0,83-47 117 0 0,1 1 0 0 0,-1-1 0 0 0,1 0-1 0 0,-1 0 1 0 0,1 0 0 0 0,-1 0 0 0 0,1 0-1 0 0,-1-1 1 0 0,1 1 0 0 0,0 0 0 0 0,-1-1-1 0 0,1 1 1 0 0,-1-1 0 0 0,1 1 0 0 0,0-1-1 0 0,-1 0 1 0 0,1 1 0 0 0,0-1 0 0 0,0 0 0 0 0,-1 0-1 0 0,1 0 1 0 0,0 0 0 0 0,0 0 0 0 0,0 0-1 0 0,0 0 1 0 0,0-1 0 0 0,1 1 0 0 0,-1 0-1 0 0,0 0 1 0 0,0-1 0 0 0,1 1 0 0 0,-1-1-1 0 0,1 1 1 0 0,-1 0 0 0 0,1-1 0 0 0,0 1-1 0 0,-1-1 1 0 0,1 1 0 0 0,0-1 0 0 0,0 1-1 0 0,0-1 26 0 0,-6-66-4867 0 0,6 59 3524 0 0,-1-5-1917 0 0,2 5-3388 0 0,1 5-4270 0 0</inkml:trace>
  <inkml:trace contextRef="#ctx0" brushRef="#br0" timeOffset="18476.331">11160 1717 6689 0 0,'0'0'4536'0'0,"0"0"-2536"0"0,0 0-747 0 0,0 0 12 0 0,0 0 21 0 0,0 0-59 0 0,0 0-187 0 0,0 0-205 0 0,0 0-147 0 0,0 0-68 0 0,0 0-36 0 0,0 0-28 0 0,0 0-19 0 0,-4 15-40 0 0,-12 49-13 0 0,22-13 488 0 0,1-37-690 0 0,2 26 26 0 0,-1 0-1 0 0,-2 1 1 0 0,-2 0 0 0 0,-2 0 0 0 0,-1 0 0 0 0,-2 0 0 0 0,-7 37-308 0 0,-32 128 173 0 0,-4-54-163 0 0,18-98-3310 0 0,-13-59-9951 0 0,32 3 7083 0 0,2-1 1198 0 0</inkml:trace>
  <inkml:trace contextRef="#ctx0" brushRef="#br0" timeOffset="18682.318">10753 2309 9714 0 0,'0'0'1482'0'0,"0"0"-103"0"0,0 0 66 0 0,0 0 88 0 0,0 0-34 0 0,0 0-211 0 0,0 0-261 0 0,0 0-186 0 0,32-11-127 0 0,102-35-105 0 0,12 11 836 0 0,-93 26-1148 0 0,0 2 0 0 0,0 3 1 0 0,52 2-298 0 0,-24 20-2120 0 0,-55 1-7708 0 0,-24-15-348 0 0</inkml:trace>
  <inkml:trace contextRef="#ctx0" brushRef="#br0" timeOffset="19173.553">11469 2596 6425 0 0,'0'0'1737'0'0,"0"0"-46"0"0,0 0 77 0 0,0 0 83 0 0,0 0-61 0 0,0 0-196 0 0,0 0-226 0 0,0 0-241 0 0,0 0-179 0 0,0 0-120 0 0,0 0-120 0 0,0 0-97 0 0,0 0-49 0 0,-8 9-44 0 0,-25 24-63 0 0,31-33-392 0 0,1-1 0 0 0,0 1-1 0 0,-1-1 1 0 0,1 0 0 0 0,0 0 0 0 0,-1 1 0 0 0,1-1-1 0 0,0 0 1 0 0,0 0 0 0 0,0 0 0 0 0,0 0-1 0 0,0 0 1 0 0,0 0 0 0 0,0-1 0 0 0,0 1-1 0 0,0 0 1 0 0,1 0 0 0 0,-1-1 0 0 0,0 1 0 0 0,1-1-1 0 0,-1 1 1 0 0,1 0 0 0 0,0-1 0 0 0,-1 1-1 0 0,1-1 1 0 0,0 1 0 0 0,0-1 0 0 0,0 1-1 0 0,0-1-61 0 0,-3-14 124 0 0,1 1 0 0 0,1-1 0 0 0,0 1 1 0 0,2-1-1 0 0,-1 1 0 0 0,2-1 0 0 0,0 1 1 0 0,1-1-1 0 0,0 1 0 0 0,1 0 0 0 0,1 0 1 0 0,1 1-1 0 0,0-1 0 0 0,1 0-125 0 0,7-15 12 0 0,2 1-1 0 0,1 0 1 0 0,1 2-1 0 0,1 0 1 0 0,2 1-1 0 0,1 1 1 0 0,0 1-1 0 0,3-1-11 0 0,-9 87-813 0 0,20 63-337 0 0,-30-97-1774 0 0,-6-21-1446 0 0,0-1-3520 0 0,0-2-2610 0 0</inkml:trace>
  <inkml:trace contextRef="#ctx0" brushRef="#br0" timeOffset="19418.802">11976 2446 15395 0 0,'0'0'1850'0'0,"0"0"-655"0"0,0 0-235 0 0,0 0-12 0 0,0 0-42 0 0,0 0-95 0 0,0 0-158 0 0,0 0-175 0 0,0 0-154 0 0,0 0-120 0 0,-9 31-70 0 0,-24 98-58 0 0,19-81-53 0 0,-10-43-2475 0 0,1-20-3459 0 0,17 8 463 0 0,1 0-4698 0 0</inkml:trace>
  <inkml:trace contextRef="#ctx0" brushRef="#br0" timeOffset="19669.344">11900 2000 9842 0 0,'0'0'2081'0'0,"0"0"-1265"0"0,0 0-576 0 0,0 0-376 0 0,0 0-528 0 0,0 0-809 0 0,0 0-951 0 0,0 0-1161 0 0,0 0-1112 0 0</inkml:trace>
  <inkml:trace contextRef="#ctx0" brushRef="#br0" timeOffset="20094.349">12097 2556 10290 0 0,'0'0'899'0'0,"0"0"-321"0"0,0 0 190 0 0,0 0 393 0 0,0 0 237 0 0,0 0 32 0 0,0 0-245 0 0,0 0-327 0 0,0 0-204 0 0,0 0-123 0 0,0 0-29 0 0,0 0 38 0 0,0 0 40 0 0,-2 11 47 0 0,-4 32 22 0 0,30-79 1529 0 0,107-210-1473 0 0,-130 244-721 0 0,0-2-22 0 0,1 1 0 0 0,0 0 0 0 0,0 0 0 0 0,0-1 0 0 0,0 1 0 0 0,0 1-1 0 0,1-1 1 0 0,0 0 0 0 0,-1 0 0 0 0,1 1 0 0 0,0 0 0 0 0,0-1 0 0 0,0 1 0 0 0,0 0 0 0 0,1 0 0 0 0,-1 1-1 0 0,0-1 1 0 0,1 1 0 0 0,1-1 38 0 0,7 43-301 0 0,7 87 544 0 0,-16-115-188 0 0,0 1 1 0 0,1-1 0 0 0,1 0-1 0 0,0 0 1 0 0,0-1 0 0 0,2 1-1 0 0,-1-1 1 0 0,6 7-56 0 0,-11-18 52 0 0,1 1-1 0 0,-1-1 1 0 0,0 0 0 0 0,0 1-1 0 0,1-1 1 0 0,-1 0 0 0 0,1 0-1 0 0,-1 0 1 0 0,1 0 0 0 0,-1 0-1 0 0,1 0 1 0 0,0-1 0 0 0,-1 1-1 0 0,1-1 1 0 0,0 1 0 0 0,-1-1-1 0 0,1 1 1 0 0,0-1 0 0 0,0 0-1 0 0,0 0 1 0 0,-1 0 0 0 0,1 0 0 0 0,0 0-1 0 0,0 0 1 0 0,0-1 0 0 0,-1 1-1 0 0,1 0 1 0 0,0-1 0 0 0,0 0-1 0 0,-1 1 1 0 0,1-1 0 0 0,-1 0-1 0 0,1 0 1 0 0,0 0 0 0 0,-1 0-1 0 0,0 0 1 0 0,1 0 0 0 0,-1 0-1 0 0,0 0 1 0 0,1-1-52 0 0,49-55 922 0 0,9-30-713 0 0,-55 73-868 0 0,14-29-714 0 0,-8 34-3714 0 0,4 6-4710 0 0,-11 3-1553 0 0</inkml:trace>
  <inkml:trace contextRef="#ctx0" brushRef="#br0" timeOffset="20599.646">12981 2265 9482 0 0,'0'0'3865'0'0,"0"0"-1610"0"0,0 0-563 0 0,0 0-91 0 0,0 0-161 0 0,0 0-229 0 0,0 0-280 0 0,0 0-250 0 0,0 0-214 0 0,0 0-132 0 0,0 0-84 0 0,0 0-61 0 0,0 0-32 0 0,-27 9-32 0 0,-82 29-12 0 0,44 4 7 0 0,55-31-101 0 0,0-3-22 0 0,1 0-1 0 0,0 1 1 0 0,0 1 0 0 0,1 0 0 0 0,0 0-1 0 0,0 0 1 0 0,2 1 0 0 0,-1 0-1 0 0,1 1 1 0 0,1-1 0 0 0,0 1-1 0 0,0 0 1 0 0,1 0 0 0 0,1 1 0 0 0,0-1-1 0 0,1 1 1 0 0,0 0 0 0 0,0 7 2 0 0,4-17 12 0 0,1 0 0 0 0,-1 0 0 0 0,1 0 0 0 0,0 0 1 0 0,-1-1-1 0 0,1 1 0 0 0,0-1 0 0 0,1 1 0 0 0,-1-1 1 0 0,0 0-1 0 0,1 0 0 0 0,-1-1 0 0 0,1 1 0 0 0,-1-1 1 0 0,1 1-1 0 0,0-1 0 0 0,-1 0 0 0 0,1-1 0 0 0,0 1 1 0 0,0-1-1 0 0,0 0 0 0 0,0 1 0 0 0,0-2 0 0 0,0 1 1 0 0,-1 0-1 0 0,1-1 0 0 0,0 0 0 0 0,0 0 0 0 0,0 0 1 0 0,-1 0-1 0 0,1 0 0 0 0,-1-1 0 0 0,1 0 0 0 0,0 0-12 0 0,154-100 818 0 0,-99 58-529 0 0,-22 16-73 0 0,-27 19-127 0 0,1 0-1 0 0,0 1 1 0 0,1 0 0 0 0,0 1 0 0 0,0 0-1 0 0,0 0 1 0 0,1 2 0 0 0,0 0-1 0 0,0 0 1 0 0,2 0-89 0 0,-13 5 9 0 0,1 0-1 0 0,-1 1 1 0 0,0-1-1 0 0,1 0 1 0 0,-1 1-1 0 0,0-1 1 0 0,1 1-1 0 0,-1-1 1 0 0,0 1-1 0 0,0 0 1 0 0,0 0-1 0 0,1 0 1 0 0,-1 1 0 0 0,0-1-1 0 0,-1 0 1 0 0,1 1-1 0 0,0-1 1 0 0,0 1-1 0 0,0 0 1 0 0,-1-1-1 0 0,1 1 1 0 0,-1 0-1 0 0,0 0 1 0 0,1 0-1 0 0,-1 0 1 0 0,0 0-1 0 0,0 0 1 0 0,0 0-1 0 0,-1 1 1 0 0,1-1-1 0 0,0 0 1 0 0,-1 1-9 0 0,16 77 339 0 0,-12 299-84 0 0,-7-273-298 0 0,2-60-7 0 0,-2-1 0 0 0,-2 0 0 0 0,-2 0-1 0 0,-2-1 1 0 0,-2 0 0 0 0,-11 29 50 0 0,21-68-2 0 0,-1 0 1 0 0,1 0-1 0 0,-1 0 0 0 0,1 0 0 0 0,-2 0 1 0 0,1 0-1 0 0,0-1 0 0 0,-1 1 1 0 0,0-1-1 0 0,0 0 0 0 0,0 0 0 0 0,-1 0 1 0 0,1 0-1 0 0,-1-1 0 0 0,0 1 1 0 0,0-1-1 0 0,0 0 0 0 0,0 0 0 0 0,-1 0 1 0 0,1-1-1 0 0,-1 1 0 0 0,0-1 1 0 0,0 0-1 0 0,0-1 0 0 0,0 1 0 0 0,0-1 1 0 0,0 0-1 0 0,0 0 0 0 0,0-1 1 0 0,0 1-1 0 0,-1-1 0 0 0,1 0 0 0 0,0-1 1 0 0,0 1-1 0 0,-3-1 2 0 0,0-5-7 0 0,0 0 0 0 0,1 0 0 0 0,0 0 0 0 0,0-1-1 0 0,1 0 1 0 0,0 0 0 0 0,0-1 0 0 0,1 0 0 0 0,0 0 0 0 0,0 0 0 0 0,1-1 0 0 0,0 1 0 0 0,0-1 0 0 0,1 0-1 0 0,0 0 1 0 0,1 0 0 0 0,0 0 0 0 0,0-1 0 0 0,1-3 7 0 0,-7-17-49 0 0,-19-102-731 0 0,9 34-3461 0 0,0 35-5177 0 0,9 44-2561 0 0</inkml:trace>
  <inkml:trace contextRef="#ctx0" brushRef="#br0" timeOffset="21352.384">11935 2026 1744 0 0,'0'0'1765'0'0,"0"0"-366"0"0,0 0-48 0 0,0 0 142 0 0,0 0 38 0 0,0 0-116 0 0,0 0-185 0 0,0 0-197 0 0,0 0-158 0 0,0 0-135 0 0,0 0-118 0 0,0 0-119 0 0,0 0-90 0 0,5-5-53 0 0,16-12-14 0 0,-15 13 2 0 0,-6 4 28 0 0,0 0 53 0 0,0 0 26 0 0,0 0 33 0 0,0 0 0 0 0,0 0-36 0 0,0 0-33 0 0,-10 13 1862 0 0,11-25-436 0 0,12-2-1963 0 0,2-3 1097 0 0,-31 25-349 0 0,-33 39-642 0 0,48-46-44 0 0,1-1-24 0 0,9 0-189 0 0,53-16-1121 0 0,-38 3-1858 0 0,-10 5-331 0 0,-3 1-7982 0 0</inkml:trace>
  <inkml:trace contextRef="#ctx0" brushRef="#br0" timeOffset="23687.087">13793 2604 2521 0 0,'0'0'2696'0'0,"0"0"-497"0"0,0 0-186 0 0,0 0 7 0 0,0 0 45 0 0,0 0-85 0 0,0 0-168 0 0,0 0-206 0 0,0 0-254 0 0,0 0-253 0 0,0 0-204 0 0,-2-7-160 0 0,0 0-1017 0 0,-3-11 2259 0 0,3 36-54 0 0,1-3-1783 0 0,-1 0 0 0 0,-1 0 0 0 0,0 0 0 0 0,-1 0 0 0 0,0 0 0 0 0,-1-1 0 0 0,-1 0 0 0 0,-7 14-140 0 0,19-90-9838 0 0,-1 48 4461 0 0,-1 2-5467 0 0</inkml:trace>
  <inkml:trace contextRef="#ctx0" brushRef="#br0" timeOffset="24425.266">14236 2004 4169 0 0,'0'0'2435'0'0,"0"0"-361"0"0,0 0-166 0 0,0 0-45 0 0,0 0-166 0 0,0 0-356 0 0,0 0-382 0 0,0 0-264 0 0,0 0-103 0 0,0 0 12 0 0,0 0 102 0 0,0 0 75 0 0,10 5-1 0 0,83 30 1358 0 0,-61-36-1794 0 0,-1-1 0 0 0,0-2 0 0 0,0-1 0 0 0,-1-1 1 0 0,1-2-1 0 0,-1-1 0 0 0,-1-1 0 0 0,0-1 0 0 0,0-2 0 0 0,-1-1 0 0 0,-1-1 0 0 0,16-12-344 0 0,-36 23 50 0 0,-1 1 7 0 0,1 0 1 0 0,-2-1-1 0 0,1 1 1 0 0,0-1-1 0 0,-1 0 1 0 0,1-1-1 0 0,-1 1 1 0 0,0-1-1 0 0,-1 0 1 0 0,1 0-1 0 0,-1 0 1 0 0,0-1-1 0 0,0 0 1 0 0,-1 0-1 0 0,2-2-57 0 0,-5 8 20 0 0,0 0 1 0 0,0 0-1 0 0,-1 1 0 0 0,1-1 0 0 0,0 0 1 0 0,0 0-1 0 0,0 1 0 0 0,-1-1 0 0 0,1 0 0 0 0,0 0 1 0 0,0 0-1 0 0,-1 1 0 0 0,1-1 0 0 0,0 0 0 0 0,0 0 1 0 0,-1 0-1 0 0,1 0 0 0 0,0 0 0 0 0,-1 1 0 0 0,1-1 1 0 0,0 0-1 0 0,0 0 0 0 0,-1 0 0 0 0,1 0 0 0 0,0 0 1 0 0,-1 0-1 0 0,1 0 0 0 0,0 0 0 0 0,-1 0 0 0 0,1 0 1 0 0,0 0-1 0 0,0-1 0 0 0,-1 1-20 0 0,-39 224-59 0 0,28-85 78 0 0,6 0 0 0 0,9 83-19 0 0,1-140-13 0 0,-3 201 46 0 0,-15-232 27 0 0,-15-73 665 0 0,-91-98-550 0 0,114 117-179 0 0,0 0 0 0 0,-1 0-1 0 0,1 1 1 0 0,-1 0 0 0 0,0 0 0 0 0,0 0 0 0 0,0 1-1 0 0,0 0 1 0 0,0 1 0 0 0,0-1 0 0 0,0 2 0 0 0,0-1 0 0 0,0 0-1 0 0,0 1 1 0 0,0 1 0 0 0,0-1 0 0 0,0 1 0 0 0,1 0-1 0 0,-1 1 1 0 0,1-1 0 0 0,-1 1 0 0 0,1 1 0 0 0,0-1 0 0 0,0 1-1 0 0,0 0 1 0 0,1 0 0 0 0,-1 1 0 0 0,1 0 0 0 0,-2 2 4 0 0,1-2-38 0 0,0 1 1 0 0,0 0-1 0 0,1 0 0 0 0,0 0 1 0 0,0 1-1 0 0,0 0 1 0 0,1 0-1 0 0,0 0 1 0 0,0 0-1 0 0,1 1 1 0 0,0-1-1 0 0,0 1 1 0 0,1 0-1 0 0,0 0 1 0 0,0 0-1 0 0,1 0 1 0 0,0 0-1 0 0,0 1 1 0 0,1-1-1 0 0,0 0 1 0 0,1 0-1 0 0,0 5 38 0 0,19 5-2242 0 0,21-32-6814 0 0,-34 7 3290 0 0,1 2-5168 0 0</inkml:trace>
  <inkml:trace contextRef="#ctx0" brushRef="#br0" timeOffset="24839.668">14413 2427 12699 0 0,'0'0'917'0'0,"0"0"-331"0"0,0 0 75 0 0,0 0 257 0 0,0 0 254 0 0,0 0 83 0 0,0 0-78 0 0,0 0-80 0 0,0 0-100 0 0,0 0-94 0 0,0 0-119 0 0,0 0-97 0 0,36-1-93 0 0,112-3-81 0 0,-43-20 338 0 0,-28-4-267 0 0,-42 14-415 0 0,-1 1-1 0 0,1 2 0 0 0,1 2 0 0 0,28-4-168 0 0,-9 13 54 0 0,-50 43 410 0 0,-40 234 584 0 0,18-168-2268 0 0,17-108 469 0 0,15 0-5168 0 0,-10-3-1007 0 0,-3-1-4972 0 0</inkml:trace>
  <inkml:trace contextRef="#ctx0" brushRef="#br0" timeOffset="25234.703">15365 2747 18596 0 0,'0'0'1226'0'0,"0"0"-268"0"0,0 0 12 0 0,0 0 81 0 0,0 0-26 0 0,0 0-142 0 0,0 0-183 0 0,0 0-162 0 0,0 0-115 0 0,0 0-81 0 0,0 0-78 0 0,0 0-68 0 0,0 0-30 0 0,-8-5-61 0 0,-25-16-54 0 0,32 21-51 0 0,-1 0 1 0 0,0-1-1 0 0,1 1 0 0 0,-1 0 1 0 0,0 0-1 0 0,1 1 1 0 0,-1-1-1 0 0,1 0 1 0 0,-1 1-1 0 0,0-1 0 0 0,1 0 1 0 0,-1 1-1 0 0,1 0 1 0 0,-1-1-1 0 0,1 1 0 0 0,-1 0 1 0 0,1 0-1 0 0,0 0 1 0 0,-1 0-1 0 0,1 0 0 0 0,0 0 1 0 0,0 0-1 0 0,0 0 1 0 0,0 1-1 0 0,0-1 0 0 0,0 0 1 0 0,-1 2-1 0 0,-2 1 5 0 0,-2 3-6 0 0,0-1 0 0 0,1 1 0 0 0,0 0 1 0 0,0 0-1 0 0,1 1 0 0 0,0 0 0 0 0,0-1 0 0 0,0 1 0 0 0,1 1 1 0 0,0-1-1 0 0,1 0 0 0 0,0 1 0 0 0,0 2 1 0 0,1-8-2 0 0,1 0 1 0 0,0 0-1 0 0,0 1 1 0 0,0-1-1 0 0,0 0 1 0 0,0 0-1 0 0,1 0 0 0 0,-1 0 1 0 0,1 0-1 0 0,0 0 1 0 0,0 0-1 0 0,0 0 0 0 0,0 0 1 0 0,1 0-1 0 0,-1 0 1 0 0,1-1-1 0 0,-1 1 1 0 0,1-1-1 0 0,0 1 0 0 0,0-1 1 0 0,0 1-1 0 0,1-1 1 0 0,-1 0-1 0 0,0 0 1 0 0,1 0-1 0 0,0-1 0 0 0,-1 1 1 0 0,1 0-1 0 0,0-1 1 0 0,0 0-1 0 0,0 0 0 0 0,0 0 1 0 0,0 0-1 0 0,0 0 1 0 0,0 0-1 0 0,0-1 1 0 0,3 1 1 0 0,5 0 61 0 0,0-1 1 0 0,1-1 0 0 0,-1 0 0 0 0,0 0-1 0 0,1-1 1 0 0,-1 0 0 0 0,0-1-1 0 0,0 0 1 0 0,-1-1 0 0 0,1 0 0 0 0,-1-1-1 0 0,0 0 1 0 0,0 0 0 0 0,0-1 0 0 0,-1-1-1 0 0,1 0 1 0 0,-2 0 0 0 0,1 0 0 0 0,-1-1-1 0 0,0-1 1 0 0,-1 1 0 0 0,0-1 0 0 0,0 0-1 0 0,-1-1 1 0 0,0 0 0 0 0,-1 0 0 0 0,0 0-1 0 0,0 0 1 0 0,-1-1 0 0 0,0-4-62 0 0,3-83 416 0 0,-7 95-454 0 0,-1 0 0 0 0,1 0 0 0 0,-1 1 0 0 0,0-1 0 0 0,0 0 0 0 0,-1 1 0 0 0,1-1 0 0 0,0 1 0 0 0,-1-1 0 0 0,1 1 0 0 0,-1-1 0 0 0,0 1 0 0 0,0 0 0 0 0,0 0 0 0 0,0 0 0 0 0,0 0 0 0 0,0 0 0 0 0,-1 1 0 0 0,1-1 0 0 0,-1 1 0 0 0,1-1 0 0 0,-1 1 0 0 0,1 0 0 0 0,-1 0 0 0 0,0 0 0 0 0,0 0 0 0 0,1 1 0 0 0,-1-1 0 0 0,0 1 0 0 0,0 0 0 0 0,0-1 0 0 0,-2 1 38 0 0,-65 24-5923 0 0,44-5-1466 0 0,25-18 7023 0 0,-9 7-11192 0 0</inkml:trace>
  <inkml:trace contextRef="#ctx0" brushRef="#br0" timeOffset="25608.958">15698 2924 12123 0 0,'0'0'1635'0'0,"0"0"-483"0"0,0 0-1 0 0,0 0 232 0 0,0 0 109 0 0,0 0-38 0 0,0 0-199 0 0,0 0-218 0 0,0 0-123 0 0,0 0-65 0 0,0 0-51 0 0,0 0-69 0 0,0 0-103 0 0,5-5-133 0 0,57-101 997 0 0,63-114-230 0 0,-116 206-1243 0 0,1 0-1 0 0,1 0 1 0 0,0 1-1 0 0,1 1 1 0 0,0-1-1 0 0,1 2 1 0 0,0 0-1 0 0,9-5-16 0 0,-20 17-90 0 0,0-1 0 0 0,0 1 0 0 0,0 0 0 0 0,0 0 0 0 0,0 0 0 0 0,0 0 0 0 0,0 0 0 0 0,0 0 0 0 0,0 0 0 0 0,-1 1 0 0 0,1-1 0 0 0,0 1 0 0 0,-1-1 0 0 0,1 1 0 0 0,-1 0 0 0 0,0 0 0 0 0,1 0 0 0 0,-1-1 0 0 0,0 1 0 0 0,0 0 0 0 0,0 0 0 0 0,-1 0 0 0 0,1 1 0 0 0,0-1 0 0 0,-1 0 0 0 0,1 0 0 0 0,-1 0 0 0 0,0 0 0 0 0,0 1 1 0 0,0-1-1 0 0,0 0 0 0 0,0 0 0 0 0,-1 3 90 0 0,5 10-2024 0 0,-1 0-2359 0 0,-3-10 312 0 0,2 0-7870 0 0</inkml:trace>
  <inkml:trace contextRef="#ctx0" brushRef="#br0" timeOffset="27155.189">15459 2655 0 0 0,'0'0'320'0'0,"0"0"244"0"0,0 0 4 0 0,0 0-65 0 0,0 0-39 0 0,0 0-14 0 0,0 0 47 0 0,0 0 46 0 0,0 0 60 0 0,3-6 41 0 0,9-21 12 0 0,-9 20-37 0 0,-3 7-90 0 0,0 0-58 0 0,-9-4 7368 0 0,-29 8-6067 0 0,27 2-1681 0 0,0 0 0 0 0,1 0-1 0 0,-1 1 1 0 0,1 1 0 0 0,1 0-1 0 0,-1 0 1 0 0,1 1 0 0 0,1 0-1 0 0,0 0 1 0 0,-4 7-91 0 0,10-13-840 0 0,-2 1 1766 0 0,2-4-4206 0 0,-1 0-3997 0 0,3 0-201 0 0</inkml:trace>
  <inkml:trace contextRef="#ctx0" brushRef="#br0" timeOffset="30656.513">16815 1982 2857 0 0,'0'0'2436'0'0,"0"0"-603"0"0,0 0-172 0 0,0 0 97 0 0,0 0 46 0 0,0 0-63 0 0,0 0-254 0 0,0 0-291 0 0,0 0-235 0 0,0 0-174 0 0,0 0-116 0 0,0 0-80 0 0,0 0-76 0 0,-1-5-63 0 0,-2-2-419 0 0,3 7 5 0 0,0 1 1 0 0,0-1-1 0 0,0 1 0 0 0,0-1 0 0 0,-1 0 0 0 0,1 0 0 0 0,0 1 0 0 0,0-1 0 0 0,0 0 0 0 0,-1 1 0 0 0,1-1 0 0 0,0 0 0 0 0,0 0 0 0 0,-1 1 0 0 0,1-1 0 0 0,0 0 0 0 0,-1 0 0 0 0,1 0 0 0 0,0 1 0 0 0,-1-1 0 0 0,1 0 1 0 0,0 0-1 0 0,-1 0 0 0 0,1 0 0 0 0,0 0 0 0 0,-1 0 0 0 0,1 0 0 0 0,-1 0 0 0 0,1 0 0 0 0,0 0 0 0 0,-1 0 0 0 0,1 0 0 0 0,0 0 0 0 0,-1 0 0 0 0,1 0 0 0 0,-1 0 0 0 0,1 0 0 0 0,0 0 0 0 0,-1-1 0 0 0,1 1 0 0 0,0 0-38 0 0,-5 24 501 0 0,1 1 0 0 0,1-1 0 0 0,1 1 1 0 0,1 0-1 0 0,2 0 0 0 0,0 4-501 0 0,1 29 598 0 0,-1 29-110 0 0,1-19-206 0 0,-4-1 0 0 0,-2 1 0 0 0,-8 35-282 0 0,-39 140 361 0 0,36-183-275 0 0,16-62-321 0 0,7-24-1354 0 0,-4 2-2461 0 0,-4 2-1886 0 0,0 8-3122 0 0,0 10 2197 0 0</inkml:trace>
  <inkml:trace contextRef="#ctx0" brushRef="#br0" timeOffset="31013.535">16565 2468 8634 0 0,'0'0'2326'0'0,"0"0"-331"0"0,0 0-202 0 0,0 0-33 0 0,0 0-68 0 0,0 0-189 0 0,0 0-231 0 0,0 0-252 0 0,0 0-205 0 0,0 0-161 0 0,0 0-125 0 0,0 0-81 0 0,0 0-66 0 0,2-3-57 0 0,93-35 1246 0 0,80-5-1014 0 0,-131 38-1167 0 0,5 0 1598 0 0,-17 0-3337 0 0,-5-1-3570 0 0,-1-3-5149 0 0,-21 8 2750 0 0</inkml:trace>
  <inkml:trace contextRef="#ctx0" brushRef="#br0" timeOffset="31758.247">17095 2007 8722 0 0,'0'0'1958'0'0,"0"0"-186"0"0,0 0-104 0 0,0 0-31 0 0,0 0-69 0 0,0 0-204 0 0,0 0-245 0 0,0 0-219 0 0,0 0-186 0 0,0 0-141 0 0,0 0-99 0 0,0 0-55 0 0,0 0-39 0 0,-2-6 1904 0 0,15 138-533 0 0,-11 173-843 0 0,-50-18-777 0 0,21-132-52 0 0,49-162-2 0 0,255-251 478 0 0,-242 236-559 0 0,-34 22-4 0 0,-1 0 3 0 0,0 0-35 0 0,2 26 84 0 0,7 153 293 0 0,-11-109-190 0 0,2-69-139 0 0,0 0-14 0 0,0 1-3 0 0,0-1-2 0 0,0-1 15 0 0,0 0 0 0 0,0 0-18 0 0,0 0-13 0 0,0 0 0 0 0,0 0-37 0 0,4-22-4571 0 0,9 2 51 0 0,-5 7-4498 0 0,-5 9-1999 0 0</inkml:trace>
  <inkml:trace contextRef="#ctx0" brushRef="#br0" timeOffset="31990.816">17657 2659 9274 0 0,'0'0'1720'0'0,"0"0"-235"0"0,0 0 35 0 0,0 0 75 0 0,0 0-116 0 0,0 0-209 0 0,0 0-244 0 0,0 0-165 0 0,0 0-103 0 0,0 0-92 0 0,0 0-97 0 0,0 0-118 0 0,-9 22-108 0 0,-26 69-82 0 0,17-12 86 0 0,19-62-902 0 0,-1-16-98 0 0,0-1-415 0 0,1 0-2535 0 0,0 0-3777 0 0,-1 0-2986 0 0</inkml:trace>
  <inkml:trace contextRef="#ctx0" brushRef="#br0" timeOffset="32236.4">17609 2284 17884 0 0,'0'0'888'0'0,"0"0"-384"0"0,0 0-224 0 0,0 0-8 0 0,0 0-72 0 0,0 0-128 0 0,0 0-112 0 0,0 0-112 0 0,0 0-16 0 0,0 0-24 0 0,0 0-232 0 0,0 0-472 0 0,0 0-1025 0 0,0 0-2031 0 0,57 36-7747 0 0</inkml:trace>
  <inkml:trace contextRef="#ctx0" brushRef="#br0" timeOffset="32772.011">18168 2519 5641 0 0,'0'0'2471'0'0,"0"0"-460"0"0,0 0-138 0 0,0 0-39 0 0,0 0-185 0 0,0 0-227 0 0,0 0-256 0 0,0 0-201 0 0,0 0-130 0 0,0 0-102 0 0,0 0-79 0 0,0 0-77 0 0,0 0-46 0 0,-14 0-59 0 0,-44 0-65 0 0,-9 15 782 0 0,52-8-1039 0 0,13-6-148 0 0,1-1 0 0 0,-1 0 1 0 0,1 1-1 0 0,-1-1 0 0 0,1 1 1 0 0,0 0-1 0 0,-1-1 0 0 0,1 1 1 0 0,0 0-1 0 0,0 0 0 0 0,0 0 0 0 0,0 0 1 0 0,0 0-1 0 0,0 0 0 0 0,0 0 1 0 0,0 0-1 0 0,0 0 0 0 0,0 1 1 0 0,0-1-1 0 0,0 0 0 0 0,1 1 0 0 0,-1-1 1 0 0,1 0-1 0 0,-1 1 0 0 0,1-1 1 0 0,0 1-1 0 0,-1-1 0 0 0,1 0 1 0 0,0 1-1 0 0,0-1 0 0 0,0 1 0 0 0,0-1 1 0 0,0 1-1 0 0,0-1 0 0 0,0 1 1 0 0,1-1-1 0 0,-1 1 0 0 0,0-1 0 0 0,1 0 1 0 0,-1 1-1 0 0,1-1 0 0 0,0 1 1 0 0,-1-1-1 0 0,1 0 0 0 0,0 0 1 0 0,0 0-1 0 0,0 1 0 0 0,0-1 0 0 0,0 0 1 0 0,0 0-1 0 0,0 0 0 0 0,0 0 1 0 0,0 0-1 0 0,1 0-2 0 0,106 65 311 0 0,-105-63-255 0 0,-1 1 1 0 0,0-1 0 0 0,0 0 0 0 0,0 1-1 0 0,-1 0 1 0 0,1-1 0 0 0,-1 1 0 0 0,0 0-1 0 0,0 0 1 0 0,0 0 0 0 0,-1-1-1 0 0,1 1 1 0 0,-1 0 0 0 0,0 0 0 0 0,0 0-1 0 0,0 0 1 0 0,-1 0 0 0 0,1 0 0 0 0,-1 0-1 0 0,0 0 1 0 0,0-1 0 0 0,-1 1 0 0 0,1 0-1 0 0,-1-1 1 0 0,1 1 0 0 0,-1-1-1 0 0,0 1 1 0 0,-1-1 0 0 0,1 0 0 0 0,0 0-1 0 0,-1 0 1 0 0,0 0 0 0 0,0 0 0 0 0,0-1-1 0 0,0 1 1 0 0,0-1 0 0 0,-4 2-57 0 0,-29 19 376 0 0,29-17-357 0 0,1-2-1 0 0,-1 1 0 0 0,0-1 0 0 0,0 0 0 0 0,-1 0 1 0 0,1-1-1 0 0,-1 0 0 0 0,1-1 0 0 0,-1 1 0 0 0,0-1 0 0 0,0-1 1 0 0,-6 1-19 0 0,-37-25-1626 0 0,39 8-1541 0 0,0-2-3291 0 0,9 14-1157 0 0,1 2-1228 0 0</inkml:trace>
  <inkml:trace contextRef="#ctx0" brushRef="#br0" timeOffset="93172.261">7922 3782 3185 0 0,'0'0'2390'0'0,"0"0"-123"0"0,0 0 20 0 0,0 0-33 0 0,0 0-114 0 0,0 0-306 0 0,0 0-373 0 0,0 0-236 0 0,0 0-188 0 0,0 0-121 0 0,0 0-62 0 0,-2-5-62 0 0,1 3-627 0 0,1-1 0 0 0,-1 1 0 0 0,-1-1 0 0 0,1 1 0 0 0,0 0 0 0 0,0-1 0 0 0,-1 1 0 0 0,0 0 0 0 0,1 0 0 0 0,-1 0 0 0 0,0 0 0 0 0,0 0 0 0 0,0 1 0 0 0,0-1 0 0 0,0 1 0 0 0,0-1-1 0 0,-1 1 1 0 0,1 0 0 0 0,0 0 0 0 0,-1-1 0 0 0,1 2 0 0 0,-1-1 0 0 0,1 0 0 0 0,-1 0 0 0 0,1 1 0 0 0,-2 0-165 0 0,-13-1 99 0 0,0 1 0 0 0,1 0 1 0 0,-1 2-1 0 0,0 0 0 0 0,1 1 0 0 0,-1 1 1 0 0,1 0-1 0 0,0 1 0 0 0,0 1 0 0 0,1 0 0 0 0,-1 1 1 0 0,1 1-1 0 0,1 0 0 0 0,0 1 0 0 0,0 1 0 0 0,1 0 1 0 0,0 1-1 0 0,-2 2-99 0 0,8-7 34 0 0,-1 0 0 0 0,1 1 0 0 0,1 0 0 0 0,-1 0 0 0 0,1 0 1 0 0,0 1-1 0 0,1 0 0 0 0,0 0 0 0 0,0 1 0 0 0,0-1 0 0 0,1 1 0 0 0,1 0 0 0 0,0 0 1 0 0,0 0-1 0 0,0 1 0 0 0,1-1 0 0 0,1 1 0 0 0,0-1 0 0 0,0 1 0 0 0,0 0 0 0 0,2-1 1 0 0,-1 5-35 0 0,4-6 52 0 0,-1 0 0 0 0,1-1 0 0 0,0 0 0 0 0,0 1 1 0 0,1-1-1 0 0,0-1 0 0 0,1 1 0 0 0,-1-1 1 0 0,1 0-1 0 0,0 0 0 0 0,1-1 0 0 0,-1 1 0 0 0,1-2 1 0 0,0 1-1 0 0,0-1 0 0 0,1 0 0 0 0,-1 0 0 0 0,1-1 1 0 0,0 0-1 0 0,4 1-52 0 0,11 4 129 0 0,0-1 0 0 0,0-1 0 0 0,0-1 0 0 0,1-1 0 0 0,0-2 0 0 0,0 0 0 0 0,0-1 0 0 0,18-2-129 0 0,-32-18-1050 0 0,-11-1-3620 0 0,1 11-1490 0 0,0 5-6102 0 0</inkml:trace>
  <inkml:trace contextRef="#ctx0" brushRef="#br0" timeOffset="93774.401">8246 4047 11186 0 0,'0'0'1726'0'0,"0"0"-318"0"0,0 0-7 0 0,0 0 100 0 0,0 0-4 0 0,0 0-193 0 0,0 0-249 0 0,0 0-183 0 0,0 0-93 0 0,0 0-38 0 0,0 0-34 0 0,0 0-28 0 0,0 0-35 0 0,22 4-52 0 0,69 11-57 0 0,-5-12 1083 0 0,-76-6-1518 0 0,0 0 0 0 0,0 0 1 0 0,-1-1-1 0 0,1 0 0 0 0,-1-1 1 0 0,1 0-1 0 0,-1-1 0 0 0,-1 1 0 0 0,1-2 1 0 0,-1 1-1 0 0,0-1 0 0 0,-1 0 1 0 0,1-1-1 0 0,1-3-100 0 0,-5 6 7 0 0,-1 1-1 0 0,0-1 1 0 0,0 0-1 0 0,0 0 1 0 0,-1 0 0 0 0,1 0-1 0 0,-1 0 1 0 0,-1 0-1 0 0,1 0 1 0 0,-1-1 0 0 0,1 1-1 0 0,-2-1 1 0 0,1 1-1 0 0,-1-1 1 0 0,1 1 0 0 0,-1-1-1 0 0,-1 0 1 0 0,1 1-1 0 0,-1-1 1 0 0,0 0-7 0 0,-3 2-35 0 0,1 1-1 0 0,0-1 0 0 0,-1 1 1 0 0,1 0-1 0 0,-1 0 1 0 0,0 0-1 0 0,0 1 1 0 0,0-1-1 0 0,-1 1 1 0 0,1 0-1 0 0,0 0 1 0 0,-1 0-1 0 0,0 1 1 0 0,1-1-1 0 0,-1 1 1 0 0,0 0-1 0 0,0 1 1 0 0,1-1-1 0 0,-1 1 1 0 0,0 0-1 0 0,0 0 1 0 0,0 1-1 0 0,1-1 1 0 0,-1 1-1 0 0,0 0 0 0 0,-4 2 37 0 0,4-3-17 0 0,-9 3-5 0 0,1 0 0 0 0,-1 1 0 0 0,0 1 0 0 0,1 1 1 0 0,0-1-1 0 0,0 2 0 0 0,1 0 0 0 0,-1 0 0 0 0,2 2 0 0 0,-10 6 21 0 0,9-6 0 0 0,7-6 12 0 0,-1 1 0 0 0,1-1 1 0 0,-1 1-1 0 0,1 1 0 0 0,0-1 1 0 0,1 1-1 0 0,-1 0 0 0 0,1 0 0 0 0,0 0 1 0 0,0 0-1 0 0,1 1 0 0 0,-1 0 1 0 0,1-1-1 0 0,1 1 0 0 0,-1 1 0 0 0,1-1 1 0 0,0 0-1 0 0,0 0 0 0 0,1 1 1 0 0,0-1-1 0 0,0 1 0 0 0,0 0 0 0 0,1-1 1 0 0,0 1-1 0 0,0-1 0 0 0,1 1 1 0 0,0-1-1 0 0,0 1 0 0 0,0-1 0 0 0,1 1 1 0 0,0-1-1 0 0,0 0 0 0 0,1 0 1 0 0,0 0-1 0 0,0 0 0 0 0,0 0 1 0 0,1 0-13 0 0,5 3 42 0 0,1-1 0 0 0,1 0 0 0 0,-1 0 1 0 0,2-1-1 0 0,-1 0 0 0 0,0-1 0 0 0,1 0 1 0 0,0-1-1 0 0,1-1 0 0 0,-1 0 1 0 0,1 0-1 0 0,0-1 0 0 0,0-1 0 0 0,0 0 1 0 0,0-1-1 0 0,0 0 0 0 0,0-1 1 0 0,0-1-1 0 0,0 0 0 0 0,6-1-42 0 0,-11 0-62 0 0,1 0-1 0 0,-1 0 0 0 0,0 0 1 0 0,0-1-1 0 0,0-1 1 0 0,0 1-1 0 0,0-1 1 0 0,-1 0-1 0 0,0-1 1 0 0,0 0-1 0 0,0 0 0 0 0,1-2 63 0 0,21-18-2859 0 0,-3-1-3782 0 0,-20 19-4431 0 0</inkml:trace>
  <inkml:trace contextRef="#ctx0" brushRef="#br0" timeOffset="94308.915">8804 4246 11546 0 0,'0'0'2248'0'0,"0"0"-421"0"0,0 0-103 0 0,0 0-17 0 0,0 0-68 0 0,0 0-201 0 0,0 0-318 0 0,0 0-253 0 0,0 0-128 0 0,0 0-83 0 0,0 0-45 0 0,0 0-31 0 0,12-9-51 0 0,92-85 1009 0 0,50-127-315 0 0,-134 192-1186 0 0,-19 28-60 0 0,-1 1-18 0 0,-10 33-480 0 0,7-26 507 0 0,0 1 1 0 0,0-1 0 0 0,1 1-1 0 0,0 0 1 0 0,1 0-1 0 0,-1 0 1 0 0,2 0 0 0 0,-1 0-1 0 0,1 0 1 0 0,0 0 0 0 0,1 0-1 0 0,0 0 1 0 0,0 0-1 0 0,0 0 1 0 0,1-1 0 0 0,1 1-1 0 0,-1 0 1 0 0,1-1 0 0 0,1 0-1 0 0,-1 1 1 0 0,1-1-1 0 0,0-1 1 0 0,1 1 0 0 0,-1 0-1 0 0,1-1 1 0 0,1 0 0 0 0,-1 0-1 0 0,1-1 1 0 0,0 0-1 0 0,0 0 1 0 0,1 0 0 0 0,0 0-1 0 0,0-1 1 0 0,5 2 13 0 0,-5-4 40 0 0,0 0 0 0 0,0-1 0 0 0,0 0 0 0 0,0 0 0 0 0,0 0 0 0 0,1-1 0 0 0,-1 0 0 0 0,0-1 0 0 0,0 0 0 0 0,1 0 0 0 0,-1 0 0 0 0,0-1 0 0 0,0 0 0 0 0,0 0 0 0 0,-1-1 0 0 0,1 0 0 0 0,0 0 0 0 0,-1-1 0 0 0,0 1 0 0 0,0-1 0 0 0,3-3-40 0 0,1 0 37 0 0,0-1 0 0 0,0-1 0 0 0,-1 0 0 0 0,0 0 0 0 0,0-1 0 0 0,-1 0 0 0 0,0 0 0 0 0,-1-1 0 0 0,0 0 0 0 0,-1 0 0 0 0,0 0 0 0 0,0-3-37 0 0,16-55-2350 0 0,-15 51 196 0 0,0 0-5823 0 0,-7 10-4230 0 0</inkml:trace>
  <inkml:trace contextRef="#ctx0" brushRef="#br0" timeOffset="94805.079">9818 3506 17276 0 0,'0'0'1624'0'0,"0"0"-216"0"0,0 0-31 0 0,0 0-41 0 0,0 0-110 0 0,0 0-213 0 0,0 0-234 0 0,0 0-186 0 0,0 0-125 0 0,0 0-73 0 0,0 0-73 0 0,0 0-40 0 0,0 0-24 0 0,15-5-42 0 0,45-15-16 0 0,-45 15-7 0 0,-15 5-6 0 0,0 0-20 0 0,0 0-6 0 0,-18 118 1311 0 0,3 12-1196 0 0,-3 245-1791 0 0,12-402-2076 0 0,1 17-1061 0 0,-1-1-5035 0 0,3 7-2001 0 0</inkml:trace>
  <inkml:trace contextRef="#ctx0" brushRef="#br0" timeOffset="95043.372">9619 3841 16388 0 0,'0'0'1985'0'0,"0"0"-336"0"0,0 0-181 0 0,0 0-97 0 0,0 0-184 0 0,0 0-264 0 0,0 0-283 0 0,0 0-203 0 0,0 0-89 0 0,0 0-24 0 0,0 0-26 0 0,0 0-29 0 0,0 0-39 0 0,22-6-42 0 0,71-16-7 0 0,34 17 183 0 0,-31 9-776 0 0,-32 7-3409 0 0,-47-9 1600 0 0,-9-2-445 0 0,2 2-3796 0 0,-3 1-4838 0 0</inkml:trace>
  <inkml:trace contextRef="#ctx0" brushRef="#br0" timeOffset="95784.971">10201 3973 8714 0 0,'0'0'3021'0'0,"0"0"-352"0"0,0 0-325 0 0,0 0-359 0 0,0 0-331 0 0,0 0-302 0 0,0 0-290 0 0,0 0-254 0 0,0 0-173 0 0,0 0-114 0 0,0 0-93 0 0,33-10-72 0 0,99-33-57 0 0,-87 21 42 0 0,-43 16-255 0 0,0 5-81 0 0,-1 0 0 0 0,0-1 0 0 0,1 1 0 0 0,-1-1 0 0 0,0 0 0 0 0,0 0 0 0 0,0 1 0 0 0,0-1 0 0 0,0 0 0 0 0,0 0 0 0 0,-1 0 0 0 0,1 0 0 0 0,0 0 0 0 0,-1 0 0 0 0,0 0 0 0 0,1 0 0 0 0,-1 0 0 0 0,0 0 0 0 0,0 0 0 0 0,0 0 0 0 0,0 0 0 0 0,-1 0 0 0 0,1 0 0 0 0,-1 0 0 0 0,1 0 0 0 0,-1 0 0 0 0,1 0 0 0 0,-1 0 0 0 0,0 0 0 0 0,0 1 0 0 0,0-1 0 0 0,0 0 0 0 0,0 0 0 0 0,-1 1 0 0 0,1-1 0 0 0,0 1 0 0 0,-1-1 0 0 0,1 1 0 0 0,-1 0 0 0 0,0-1 0 0 0,1 1 0 0 0,-1 0 0 0 0,0 0 0 0 0,0 0 0 0 0,1 0 0 0 0,-1 1 0 0 0,0-1 0 0 0,-1 0-5 0 0,-10 1-96 0 0,0 1-1 0 0,1 0 1 0 0,-1 1 0 0 0,0 0-1 0 0,1 1 1 0 0,0 1 0 0 0,-1 0-1 0 0,1 0 1 0 0,1 1 0 0 0,-1 1-1 0 0,1 0 1 0 0,0 1 0 0 0,0 0-1 0 0,1 0 1 0 0,0 1 0 0 0,0 0-1 0 0,1 1 1 0 0,0 0 0 0 0,0 1-1 0 0,1 0 1 0 0,-6 9 96 0 0,11-15 0 0 0,-1 0 0 0 0,1 1 0 0 0,1-1 1 0 0,-1 1-1 0 0,0 0 0 0 0,1 0 0 0 0,0 0 0 0 0,0 0 0 0 0,1 0 1 0 0,-1 0-1 0 0,1 0 0 0 0,0 0 0 0 0,1 1 0 0 0,-1-1 0 0 0,1 0 0 0 0,0 1 1 0 0,0-1-1 0 0,1 0 0 0 0,-1 1 0 0 0,1-1 0 0 0,1 0 0 0 0,-1 0 1 0 0,1 1-1 0 0,-1-1 0 0 0,1-1 0 0 0,1 1 0 0 0,-1 0 0 0 0,1 0 1 0 0,0-1-1 0 0,0 1 0 0 0,0-1 0 0 0,1 0 0 0 0,-1 0 0 0 0,1 0 1 0 0,0-1-1 0 0,0 1 0 0 0,0-1 0 0 0,1 0 0 0 0,-1 0 0 0 0,1 0 1 0 0,1-1-1 0 0,12 5 151 0 0,0-1 0 0 0,0-1 1 0 0,1-1-1 0 0,0-1 0 0 0,0-1 1 0 0,0 0-1 0 0,0-1 1 0 0,0-1-1 0 0,0-1 0 0 0,11-2-151 0 0,-24 3 44 0 0,28-5 200 0 0,-1-1 0 0 0,0-2 0 0 0,0-1 0 0 0,-1-2 0 0 0,0-1 1 0 0,-1-1-1 0 0,0-2 0 0 0,-1-1 0 0 0,2-3-244 0 0,12-8 156 0 0,-1-2 1 0 0,-2-1 0 0 0,-1-3 0 0 0,4-6-157 0 0,-34 31 8 0 0,1-1 0 0 0,-2 0 1 0 0,0 0-1 0 0,0-1 1 0 0,0 0-1 0 0,-1-1 1 0 0,-1 0-1 0 0,0 0 1 0 0,0 0-1 0 0,-1-1 1 0 0,-1 0-1 0 0,0 0 1 0 0,0-1-1 0 0,-2 1 1 0 0,1-1-1 0 0,-1 0 1 0 0,-1 0-1 0 0,-1 0 1 0 0,1-9-9 0 0,-3 20-9 0 0,-1 0 0 0 0,1 0 1 0 0,-1 0-1 0 0,1 0 0 0 0,-1 1 1 0 0,0-1-1 0 0,0 0 0 0 0,0 1 1 0 0,0 0-1 0 0,0-1 0 0 0,0 1 1 0 0,0 0-1 0 0,0 0 0 0 0,0 0 0 0 0,0 0 1 0 0,-1 0-1 0 0,1 1 0 0 0,0-1 1 0 0,-1 1-1 0 0,1-1 0 0 0,-1 1 1 0 0,1 0-1 0 0,0 0 0 0 0,-1 0 0 0 0,1 0 1 0 0,-1 0-1 0 0,1 1 0 0 0,0-1 1 0 0,-1 1-1 0 0,0 0 9 0 0,-6-1-35 0 0,-4 2 19 0 0,0 0-1 0 0,0 1 1 0 0,0 0 0 0 0,0 1 0 0 0,1 1 0 0 0,0 0-1 0 0,0 0 1 0 0,0 1 0 0 0,1 1 0 0 0,0 0 0 0 0,0 0-1 0 0,0 1 1 0 0,-8 9 16 0 0,17-15 2 0 0,-1-1 0 0 0,1 1 0 0 0,0 0 0 0 0,-1 0 0 0 0,1 0 0 0 0,0 0 0 0 0,0 1 0 0 0,0-1-1 0 0,1 0 1 0 0,-1 1 0 0 0,1-1 0 0 0,-1 1 0 0 0,1 0 0 0 0,0 0 0 0 0,0-1 0 0 0,0 1 0 0 0,0 0 0 0 0,0 0 0 0 0,1 0 0 0 0,0 0 0 0 0,-1 0-1 0 0,1 0 1 0 0,0 0 0 0 0,0 0 0 0 0,0 0 0 0 0,1 0 0 0 0,-1 0 0 0 0,1-1 0 0 0,0 1 0 0 0,0 0 0 0 0,0 0 0 0 0,0 0 0 0 0,0-1 0 0 0,0 1-1 0 0,1 0 1 0 0,-1-1 0 0 0,1 1 0 0 0,0-1 0 0 0,0 0 0 0 0,0 0 0 0 0,0 1 0 0 0,0-1 0 0 0,0 0 0 0 0,1-1 0 0 0,2 3-2 0 0,228 100 531 0 0,-227-102-501 0 0,0 1 1 0 0,0 0-1 0 0,0 0 1 0 0,0 0-1 0 0,0 1 1 0 0,-1-1-1 0 0,0 1 1 0 0,0 1 0 0 0,0-1-1 0 0,0 1 1 0 0,-1 0-1 0 0,0 0 1 0 0,0 0-1 0 0,0 0 1 0 0,0 1 0 0 0,-1 0-1 0 0,0 0 1 0 0,0 0-1 0 0,-1 0 1 0 0,1 0-1 0 0,-1 0 1 0 0,-1 1-1 0 0,1-1 1 0 0,-1 1-31 0 0,-13 82 662 0 0,5-82-837 0 0,4-7-2963 0 0,-2 0-4500 0 0,5 0-3868 0 0</inkml:trace>
  <inkml:trace contextRef="#ctx0" brushRef="#br0" timeOffset="96990.942">11955 3874 9090 0 0,'0'0'1944'0'0,"0"0"-279"0"0,0 0-188 0 0,0 0-171 0 0,0 0-236 0 0,0 0-257 0 0,0 0-231 0 0,0 0-193 0 0,0 0-124 0 0,0 0-74 0 0,0 0-58 0 0,-22 32-3 0 0,-65 98 16 0 0,71-86 36 0 0,19-40-47 0 0,1-1 1 0 0,0 0-1 0 0,0 0 0 0 0,0 0 1 0 0,1-1-1 0 0,-1 1 1 0 0,0-1-1 0 0,1 0 1 0 0,0 0-1 0 0,-1 0 0 0 0,1-1 1 0 0,0 0-1 0 0,0 0 1 0 0,0 0-1 0 0,0-1 1 0 0,0 1-1 0 0,0-1 0 0 0,0 0 1 0 0,0-1-1 0 0,0 1 1 0 0,0-1-1 0 0,0 0 0 0 0,0 0 1 0 0,0-1-1 0 0,-1 1 1 0 0,1-1-1 0 0,0 0 1 0 0,-1 0-1 0 0,1-1 0 0 0,-1 1 1 0 0,0-1-1 0 0,0 0 1 0 0,0 0-1 0 0,0-1 0 0 0,0 1-135 0 0,3-3 100 0 0,0 0-1 0 0,0 0 0 0 0,0-1 0 0 0,0 0 0 0 0,-1 0 0 0 0,-1 0 0 0 0,1-1 0 0 0,-1 0 0 0 0,0 0 0 0 0,-1 0 0 0 0,0-1 1 0 0,0 1-1 0 0,-1-1 0 0 0,0 0 0 0 0,0 0 0 0 0,-1 0 0 0 0,0 0 0 0 0,-1-1 0 0 0,0 1 0 0 0,-1-4-99 0 0,1 7-41 0 0,-1-1-1 0 0,0 1 0 0 0,0 0 0 0 0,0 0 1 0 0,-1-1-1 0 0,0 1 0 0 0,0 0 1 0 0,-1 0-1 0 0,0 0 0 0 0,0 0 0 0 0,0 0 1 0 0,-1 1-1 0 0,1-1 0 0 0,-2 1 1 0 0,1-1-1 0 0,0 1 0 0 0,-1 0 1 0 0,0 0-1 0 0,0 1 0 0 0,-1-1 0 0 0,1 1 1 0 0,-3-2 41 0 0,4 3-158 0 0,1 0 0 0 0,-1 0 0 0 0,0 0 0 0 0,-1 0 0 0 0,1 1 1 0 0,0-1-1 0 0,-1 1 0 0 0,0 0 0 0 0,1 0 0 0 0,-1 0 0 0 0,0 1 0 0 0,0-1 1 0 0,0 1-1 0 0,0 0 0 0 0,0 0 0 0 0,0 0 0 0 0,0 1 0 0 0,-1-1 1 0 0,1 1-1 0 0,0 0 0 0 0,0 0 0 0 0,0 0 0 0 0,0 1 0 0 0,-1 0 0 0 0,1 0 1 0 0,0 0-1 0 0,0 0 0 0 0,0 0 0 0 0,0 1 0 0 0,1 0 0 0 0,-1-1 0 0 0,0 2 1 0 0,-2 0 157 0 0,6-2 7 0 0,-1-1 1 0 0,0 1 0 0 0,0-1 0 0 0,0 1 0 0 0,1-1 0 0 0,-1 1 0 0 0,0 0-1 0 0,1-1 1 0 0,-1 1 0 0 0,0 0 0 0 0,1-1 0 0 0,-1 1 0 0 0,1 0 0 0 0,-1 0-1 0 0,1 0 1 0 0,0 0 0 0 0,-1-1 0 0 0,1 1 0 0 0,0 0 0 0 0,0 0 0 0 0,-1 0-1 0 0,1 0 1 0 0,0 0 0 0 0,0 0 0 0 0,0 0 0 0 0,0 0 0 0 0,0 0 0 0 0,0 0-1 0 0,0 0 1 0 0,1-1 0 0 0,-1 1 0 0 0,0 0 0 0 0,0 0 0 0 0,1 0 0 0 0,-1 0-1 0 0,1 0 1 0 0,-1 0 0 0 0,0-1 0 0 0,1 1 0 0 0,0 0 0 0 0,-1 0 0 0 0,1-1-1 0 0,-1 1 1 0 0,1 0 0 0 0,0-1 0 0 0,0 1 0 0 0,-1-1 0 0 0,1 1 0 0 0,0-1-1 0 0,0 1 1 0 0,0-1 0 0 0,-1 1 0 0 0,1-1 0 0 0,0 0 0 0 0,0 0 0 0 0,0 1-1 0 0,0-1 1 0 0,0 0 0 0 0,0 0 0 0 0,0 0 0 0 0,0 0 0 0 0,0 0 0 0 0,-1 0-1 0 0,1 0 1 0 0,1 0-8 0 0,15-1 341 0 0,1-1 0 0 0,0 0 0 0 0,0-2 0 0 0,-1 0 0 0 0,0-1 0 0 0,0 0 0 0 0,0-2 0 0 0,0 0 0 0 0,-1 0 1 0 0,0-2-1 0 0,-1 0 0 0 0,0-1 0 0 0,0 0 0 0 0,-1-1 0 0 0,-1-1 0 0 0,0 0 0 0 0,2-4-341 0 0,9-5 129 0 0,0-1-1 0 0,-2-1 1 0 0,-1-1 0 0 0,-1-1 0 0 0,-1 0 0 0 0,-1-2 0 0 0,-1 0 0 0 0,-2-1 0 0 0,0-1 0 0 0,-2 0 0 0 0,-2-1 0 0 0,2-8-129 0 0,-10 31-204 0 0,-5 13 51 0 0,-6 28-23 0 0,-7 110 150 0 0,35 133-78 0 0,49 16 28 0 0,-67-287 75 0 0,25 117-2 0 0,-5 1 0 0 0,-6 1 0 0 0,-5 0-1 0 0,-5 41 4 0 0,-6-162 9 0 0,0-1-1 0 0,0 1 1 0 0,0 0-1 0 0,0-1 1 0 0,0 1-1 0 0,-1 0 1 0 0,0-1-1 0 0,0 1 1 0 0,0-1-1 0 0,0 1 1 0 0,-1-1-1 0 0,1 0 1 0 0,-1 1-1 0 0,0-1 1 0 0,0 0-1 0 0,0 0 1 0 0,0 0-1 0 0,0 0 1 0 0,-1-1-1 0 0,1 1 0 0 0,-1-1 1 0 0,0 1-1 0 0,0-1 1 0 0,0 0-1 0 0,0 0 1 0 0,0 0-1 0 0,0 0 1 0 0,0-1-1 0 0,-1 1 1 0 0,1-1-1 0 0,-1 0 1 0 0,1 0-1 0 0,-1 0 1 0 0,1-1-1 0 0,-1 1 1 0 0,0-1-1 0 0,1 0 1 0 0,-1 0-1 0 0,0 0 1 0 0,1 0-1 0 0,-1 0 0 0 0,0-1 1 0 0,1 0-1 0 0,-1 0 1 0 0,-1-1-9 0 0,-1 0 12 0 0,0-1 1 0 0,1 0-1 0 0,-1 0 1 0 0,1 0-1 0 0,0-1 1 0 0,0 0-1 0 0,0 0 1 0 0,0 0-1 0 0,1 0 1 0 0,0-1-1 0 0,0 0 1 0 0,0 0-1 0 0,0 0 1 0 0,1 0-1 0 0,0-1 1 0 0,0 1-1 0 0,0-1 1 0 0,1 0-1 0 0,0 0 1 0 0,0 1-1 0 0,0-2 1 0 0,1 1-1 0 0,0 0 1 0 0,0 0-1 0 0,1-3-12 0 0,-2-4 15 0 0,2 0 0 0 0,0 1 0 0 0,0-1 0 0 0,2 0 0 0 0,-1 0 0 0 0,1 1-1 0 0,1-1 1 0 0,1 1 0 0 0,-1 0 0 0 0,2 0 0 0 0,0 0 0 0 0,1-1-15 0 0,124-173-321 0 0,-63 100-2383 0 0,-43 56-1656 0 0,-16 20 420 0 0,2-2-8007 0 0</inkml:trace>
  <inkml:trace contextRef="#ctx0" brushRef="#br0" timeOffset="98274.832">13150 4213 10034 0 0,'0'0'2462'0'0,"0"0"-374"0"0,0 0-284 0 0,0 0-215 0 0,0 0-238 0 0,0 0-217 0 0,0 0-182 0 0,0 0-129 0 0,0 0-68 0 0,0 0-73 0 0,0 0-68 0 0,0 0-78 0 0,0 0-80 0 0,7-17-80 0 0,44-103 420 0 0,-33 88-445 0 0,-8 12-266 0 0,0 1 0 0 0,1 1-1 0 0,1 0 1 0 0,0 0 0 0 0,1 1 0 0 0,1 1 0 0 0,1 0-1 0 0,0 1 1 0 0,2 0 0 0 0,-1 1 0 0 0,1 1 0 0 0,18-9-85 0 0,-23 15 2 0 0,-1 1 1 0 0,1 0-1 0 0,0 1 1 0 0,0 1-1 0 0,1 0 1 0 0,-1 0 0 0 0,1 1-1 0 0,0 1 1 0 0,0 0-1 0 0,0 1 1 0 0,0 0-1 0 0,0 1 1 0 0,2 1-3 0 0,-13 1 4 0 0,1 1 0 0 0,-1-1 0 0 0,1 1 0 0 0,-1 0 0 0 0,0 0-1 0 0,0 0 1 0 0,-1 0 0 0 0,1 0 0 0 0,0 0 0 0 0,-1 0 0 0 0,0 1 0 0 0,0-1 0 0 0,0 0 0 0 0,0 1 0 0 0,0-1 0 0 0,-1 1 0 0 0,0-1-1 0 0,1 1 1 0 0,-1-1 0 0 0,-1 1 0 0 0,1-1 0 0 0,0 1 0 0 0,-1-1 0 0 0,0 2-4 0 0,1 2 10 0 0,0 41 2 0 0,-2 0 0 0 0,-3 0 0 0 0,-1 0 0 0 0,-3-1 0 0 0,-9 27-12 0 0,8-28 38 0 0,8-37 126 0 0,7-32-26 0 0,4-10-116 0 0,3 0 0 0 0,1 1 1 0 0,1 1-1 0 0,1 0 0 0 0,2 2 0 0 0,1-1 0 0 0,1 2 0 0 0,2 0-22 0 0,-8 9-10 0 0,0 0 0 0 0,1 1-1 0 0,1 0 1 0 0,1 1 0 0 0,0 1-1 0 0,2 0 1 0 0,-1 1 0 0 0,2 1-1 0 0,0 1 1 0 0,1 1 0 0 0,0 0-1 0 0,16-6 11 0 0,-35 18-2 0 0,0 0 0 0 0,1-1 0 0 0,-1 1 0 0 0,0 0 0 0 0,0 0 0 0 0,0 0 0 0 0,1 0 0 0 0,-1 0 0 0 0,0 0 0 0 0,0 0 0 0 0,1 0 0 0 0,-1 1 0 0 0,0-1 0 0 0,0 0 0 0 0,0 1 0 0 0,1-1 0 0 0,-1 1 0 0 0,0-1 0 0 0,0 1 0 0 0,0 0 0 0 0,0-1 0 0 0,0 1 0 0 0,0 0 0 0 0,0 0 0 0 0,0 0 0 0 0,0 0 0 0 0,-1-1 0 0 0,1 1 0 0 0,0 0 0 0 0,0 1 0 0 0,-1-1 0 0 0,1 0 0 0 0,-1 0 0 0 0,1 0 0 0 0,-1 0 0 0 0,1 0 0 0 0,-1 1 0 0 0,0-1 0 0 0,0 0 0 0 0,1 0 0 0 0,-1 0 0 0 0,0 1 0 0 0,0-1 2 0 0,5 61 45 0 0,-5-59-42 0 0,9 371 117 0 0,-9-373-242 0 0,0-1-68 0 0,0 0-102 0 0,0 0-130 0 0,0 0-179 0 0,0 0-313 0 0,7-14-11251 0 0,-7 13 10325 0 0,3-2-9795 0 0</inkml:trace>
  <inkml:trace contextRef="#ctx0" brushRef="#br0" timeOffset="98730.769">14582 3918 15491 0 0,'0'0'1782'0'0,"0"0"-315"0"0,0 0-25 0 0,0 0-33 0 0,0 0-138 0 0,0 0-268 0 0,0 0-321 0 0,0 0-216 0 0,0 0-114 0 0,0 0-85 0 0,0 0-43 0 0,0 0-33 0 0,0 0-34 0 0,-18-2-14 0 0,-61-7-16 0 0,74 9-112 0 0,0 0 1 0 0,1 0 0 0 0,-1 0 0 0 0,0 0 0 0 0,1 1 0 0 0,-1 0-1 0 0,1 0 1 0 0,-1 0 0 0 0,1 0 0 0 0,-1 1 0 0 0,1 0 0 0 0,0 0-1 0 0,-1 0 1 0 0,1 0 0 0 0,-2 2-16 0 0,-6 4 45 0 0,3-4-38 0 0,-1 0-1 0 0,1 1 1 0 0,0 0-1 0 0,1 0 1 0 0,-1 1-1 0 0,1 1 1 0 0,1-1-1 0 0,-1 1 0 0 0,1 0 1 0 0,0 1-1 0 0,0 0 1 0 0,1 0-1 0 0,0 0 1 0 0,1 1-1 0 0,0 0 1 0 0,0 0-1 0 0,1 0 0 0 0,0 1 1 0 0,1-1-1 0 0,0 1 1 0 0,0 0-1 0 0,1 0 1 0 0,0 0-1 0 0,0 7-6 0 0,4-14 2 0 0,-1-1 0 0 0,0 0 0 0 0,1 1 0 0 0,-1-1 0 0 0,1 0 0 0 0,0 0 0 0 0,0 0 0 0 0,0 0 0 0 0,0 0 0 0 0,0 0 0 0 0,0-1 0 0 0,1 1 0 0 0,-1-1-1 0 0,0 0 1 0 0,1 1 0 0 0,-1-1 0 0 0,1 0 0 0 0,-1 0 0 0 0,1-1 0 0 0,0 1 0 0 0,-1-1 0 0 0,1 1 0 0 0,0-1 0 0 0,0 0 0 0 0,-1 0 0 0 0,1 0 0 0 0,0 0 0 0 0,0 0 0 0 0,-1-1 0 0 0,2 1-2 0 0,13-3 81 0 0,1 0 1 0 0,-1 0 0 0 0,0-2-1 0 0,-1 0 1 0 0,1-1 0 0 0,-1 0-1 0 0,0-2 1 0 0,-1 0 0 0 0,0 0-1 0 0,0-2 1 0 0,-1 0 0 0 0,13-11-82 0 0,10-4 108 0 0,-9 4-47 0 0,-23 16-55 0 0,1 0 1 0 0,0 1 0 0 0,0-1-1 0 0,0 1 1 0 0,0 1-1 0 0,1-1 1 0 0,0 1 0 0 0,-1 0-1 0 0,1 0 1 0 0,0 1-1 0 0,1 0 1 0 0,-1 0 0 0 0,1 1-7 0 0,-7 2-1 0 0,1 0 1 0 0,-1 0 0 0 0,1 1 0 0 0,-1-1-1 0 0,0 0 1 0 0,0 1 0 0 0,0-1 0 0 0,0 1-1 0 0,0-1 1 0 0,0 1 0 0 0,0 0 0 0 0,0-1 0 0 0,-1 1-1 0 0,1 0 1 0 0,-1-1 0 0 0,1 1 0 0 0,-1 0-1 0 0,0 0 1 0 0,1 0 0 0 0,-1-1 0 0 0,0 1-1 0 0,0 0 1 0 0,0 0 0 0 0,-1 0 0 0 0,1 0-1 0 0,0-1 1 0 0,-1 1 0 0 0,0 1 0 0 0,1 5 12 0 0,0-3-19 0 0,-1 1-37 0 0,-1 0 0 0 0,2 0 0 0 0,-1 0 0 0 0,1 0 0 0 0,0-1 0 0 0,0 1 0 0 0,0 0 1 0 0,1 0-1 0 0,0 0 0 0 0,0 0 0 0 0,1 0 0 0 0,-1 0 0 0 0,1-1 0 0 0,0 1 0 0 0,1-1 0 0 0,0 1 0 0 0,0-1 0 0 0,0 0 0 0 0,0 0 0 0 0,1 0 0 0 0,-1-1 0 0 0,1 1 0 0 0,1-1 0 0 0,-1 0 0 0 0,0 0 0 0 0,1 0 0 0 0,0-1 0 0 0,0 1 0 0 0,5 1 44 0 0,39 0-3050 0 0,-20-20-6558 0 0,-24 10 923 0 0</inkml:trace>
  <inkml:trace contextRef="#ctx0" brushRef="#br0" timeOffset="99099.241">15273 3808 15683 0 0,'0'0'2450'0'0,"0"0"-828"0"0,0 0-366 0 0,0 0-190 0 0,0 0-147 0 0,0 0-129 0 0,0 0-181 0 0,0 0-159 0 0,0 0-104 0 0,0 0-86 0 0,0 0-68 0 0,0 0-57 0 0,-27 15-31 0 0,-82 45-24 0 0,74-35 60 0 0,34-23-143 0 0,1-1 0 0 0,0 1 1 0 0,-1 0-1 0 0,1 0 0 0 0,0-1 1 0 0,0 1-1 0 0,0 0 1 0 0,0 0-1 0 0,0-1 0 0 0,0 1 1 0 0,1 0-1 0 0,-1 0 0 0 0,1-1 1 0 0,-1 1-1 0 0,1 0 0 0 0,-1-1 1 0 0,1 1-1 0 0,0 0 1 0 0,0-1-1 0 0,0 1 0 0 0,0-1 1 0 0,0 0-1 0 0,0 1 0 0 0,0-1 1 0 0,1 0-1 0 0,-1 1 0 0 0,0-1 1 0 0,1 0-1 0 0,-1 0 1 0 0,1 0-1 0 0,-1 0 0 0 0,1-1 1 0 0,-1 1-1 0 0,1 0 0 0 0,0-1 1 0 0,-1 1-1 0 0,1-1 1 0 0,0 1-1 0 0,0-1 0 0 0,-1 0 1 0 0,1 0-1 0 0,0 0 0 0 0,0 0 1 0 0,0 0-1 0 0,0 0 3 0 0,10 5 12 0 0,-5-3 24 0 0,0 0 1 0 0,0 0-1 0 0,-1 1 0 0 0,1 0 1 0 0,-1 0-1 0 0,0 1 1 0 0,0-1-1 0 0,0 1 1 0 0,0 1-1 0 0,-1-1 0 0 0,1 1 1 0 0,-1 0-1 0 0,0 0 1 0 0,-1 1-1 0 0,1-1 0 0 0,-1 1 1 0 0,0 0-1 0 0,-1 0 1 0 0,1 0-1 0 0,-1 1 0 0 0,0-1 1 0 0,-1 1-1 0 0,0 0 1 0 0,0 0-1 0 0,0-1 0 0 0,-1 1 1 0 0,0 2-37 0 0,-4-4 73 0 0,0 1-1 0 0,0-1 1 0 0,0 0 0 0 0,-1 0 0 0 0,0 0 0 0 0,0 0 0 0 0,0-1 0 0 0,-1 1 0 0 0,1-1-1 0 0,-1 0 1 0 0,0-1 0 0 0,0 1 0 0 0,-1-1 0 0 0,1 0 0 0 0,-1 0 0 0 0,0-1-1 0 0,1 1 1 0 0,-1-1 0 0 0,-2 0-73 0 0,-4 4 33 0 0,5-3-79 0 0,1-1-1 0 0,-1 1 0 0 0,0-1 0 0 0,0 0 0 0 0,0-1 0 0 0,0 0 0 0 0,0 0 0 0 0,0 0 0 0 0,0-1 1 0 0,0 0-1 0 0,-1 0 0 0 0,1-1 0 0 0,-1 0 47 0 0,-11-22-3325 0 0,18 13-445 0 0,0 0-3390 0 0,1 6-4299 0 0</inkml:trace>
  <inkml:trace contextRef="#ctx0" brushRef="#br0" timeOffset="99544.044">15832 3815 10498 0 0,'0'0'3362'0'0,"0"0"-1184"0"0,0 0-320 0 0,0 0-64 0 0,0 0-231 0 0,0 0-314 0 0,0 0-285 0 0,0 0-239 0 0,0 0-143 0 0,0 0-72 0 0,0 0-101 0 0,0 0-99 0 0,0 0-77 0 0,-8-3-60 0 0,-61-5 245 0 0,57 11-323 0 0,3-1-49 0 0,0-1 0 0 0,1 2 0 0 0,-1-1 0 0 0,1 1 0 0 0,-1 1 0 0 0,1-1 0 0 0,0 2 0 0 0,0-1 0 0 0,1 1 0 0 0,-7 4-46 0 0,14-8-2 0 0,-1 1 1 0 0,1-1-1 0 0,-1 0 0 0 0,1 0 1 0 0,0 0-1 0 0,0 1 1 0 0,-1-1-1 0 0,1 0 1 0 0,0 0-1 0 0,0 1 1 0 0,0-1-1 0 0,0 0 1 0 0,0 0-1 0 0,0 1 1 0 0,1-1-1 0 0,-1 0 1 0 0,0 0-1 0 0,1 1 1 0 0,-1-1-1 0 0,1 0 1 0 0,-1 0-1 0 0,1 0 1 0 0,-1 0-1 0 0,1 0 1 0 0,0 0-1 0 0,0 0 1 0 0,-1 0-1 0 0,1 0 1 0 0,0 0-1 0 0,0 0 1 0 0,0 0-1 0 0,0 0 1 0 0,0-1-1 0 0,0 1 1 0 0,0 0-1 0 0,0-1 1 0 0,1 1-1 0 0,-1-1 1 0 0,0 1-1 0 0,0-1 1 0 0,0 0-1 0 0,1 1 1 0 0,-1-1-1 0 0,0 0 1 0 0,0 0-1 0 0,1 0 1 0 0,0 0 1 0 0,14 9 11 0 0,-8-3 26 0 0,0-1 1 0 0,0 1 0 0 0,-1 0 0 0 0,0 1 0 0 0,0 0 0 0 0,0 0 0 0 0,-1 0 0 0 0,0 1 0 0 0,-1 0 0 0 0,0 0 0 0 0,0 0 0 0 0,0 1 0 0 0,-1-1 0 0 0,-1 1 0 0 0,1 0-1 0 0,-2 1 1 0 0,1-1 0 0 0,0 8-38 0 0,-2-10 55 0 0,0 0 0 0 0,-1 0 0 0 0,0 1 0 0 0,-1-1 0 0 0,0 0 0 0 0,0 0 0 0 0,0 0 0 0 0,-1 0 0 0 0,0 0 0 0 0,0 0 0 0 0,-1 0 0 0 0,0-1 0 0 0,0 1 0 0 0,0-1 0 0 0,-1 0 0 0 0,0 0 0 0 0,0 0 0 0 0,-1 0 0 0 0,0-1 0 0 0,0 1 0 0 0,0-1 0 0 0,0-1 0 0 0,-4 3-55 0 0,2-2-16 0 0,0 0 1 0 0,-1 0 0 0 0,1-1 0 0 0,-1 0-1 0 0,0-1 1 0 0,0 0 0 0 0,-1 0 0 0 0,1-1-1 0 0,-1 0 1 0 0,1 0 0 0 0,-1-1 0 0 0,0 0-1 0 0,1 0 1 0 0,-10-1 15 0 0,-14-19-2271 0 0,17-2-7147 0 0,11 16-2690 0 0</inkml:trace>
  <inkml:trace contextRef="#ctx0" brushRef="#br0" timeOffset="102917.035">16926 4025 8234 0 0,'0'0'2566'0'0,"0"0"-505"0"0,0 0-292 0 0,0 0-34 0 0,0 0-11 0 0,0 0-135 0 0,0 0-325 0 0,0 0-323 0 0,0 0-245 0 0,0 0-155 0 0,0 0-88 0 0,7 23 1038 0 0,-3 13-1071 0 0,-1 0-1 0 0,-2 1 1 0 0,-2-1 0 0 0,-1 1-1 0 0,-2-1 1 0 0,-2 0 0 0 0,-2 7-420 0 0,7-40 5 0 0,2 15-1996 0 0,9-47-932 0 0,-4 1-96 0 0,-2 10-176 0 0,0-1-3366 0 0,-2 0-3757 0 0</inkml:trace>
  <inkml:trace contextRef="#ctx0" brushRef="#br0" timeOffset="103167.181">16924 3605 18740 0 0,'0'0'1464'0'0,"0"0"-255"0"0,0 0-129 0 0,0 0-120 0 0,0 0-112 0 0,0 0-224 0 0,0 0-280 0 0,0 0-272 0 0,0 0-200 0 0,0 0-56 0 0,0 0-56 0 0,0 0-72 0 0,0 0-208 0 0,0 0-416 0 0,22 37-632 0 0,-5-22-1057 0 0,-1-4-2592 0 0,-5 0-7178 0 0</inkml:trace>
  <inkml:trace contextRef="#ctx0" brushRef="#br0" timeOffset="103515.891">17478 3907 5273 0 0,'0'0'4466'0'0,"0"0"-1914"0"0,0 0-732 0 0,0 0-140 0 0,0 0-153 0 0,0 0-182 0 0,0 0-221 0 0,0 0-237 0 0,0 0-211 0 0,0 0-181 0 0,0 0-146 0 0,0 0-110 0 0,-19 6-69 0 0,-61 16-23 0 0,40 4 337 0 0,40-25-469 0 0,0 3 6 0 0,1 0 0 0 0,-1 0-1 0 0,1 0 1 0 0,0 0 0 0 0,1 0 0 0 0,-1 0-1 0 0,1-1 1 0 0,0 1 0 0 0,0-1 0 0 0,0 1-1 0 0,0-1 1 0 0,0 0 0 0 0,1 1 0 0 0,-1-1 0 0 0,1-1-1 0 0,0 1 1 0 0,0 0 0 0 0,0-1 0 0 0,0 1-1 0 0,1-1 1 0 0,-1 0 0 0 0,1 0 0 0 0,-1 0-1 0 0,1-1 1 0 0,0 1 0 0 0,0-1 0 0 0,-1 0 0 0 0,1 0-1 0 0,0 0 1 0 0,0 0 0 0 0,0-1 0 0 0,0 0-21 0 0,16 8 22 0 0,1 0 33 0 0,-15-7-18 0 0,0 0 0 0 0,-1 1 0 0 0,1-1 1 0 0,0 1-1 0 0,-1 1 0 0 0,1-1 0 0 0,-1 1 0 0 0,0-1 1 0 0,0 2-1 0 0,0-1 0 0 0,0 0 0 0 0,-1 1 0 0 0,1 0 1 0 0,-1 0-1 0 0,0 0 0 0 0,0 1 0 0 0,0 0 0 0 0,-1-1 0 0 0,0 1 1 0 0,0 0-1 0 0,0 0 0 0 0,0 1 0 0 0,-1-1 0 0 0,0 1 1 0 0,0-1-1 0 0,0 1 0 0 0,-1 0 0 0 0,0 0 0 0 0,0 0-37 0 0,-1-2 69 0 0,-1-1-1 0 0,0 1 1 0 0,0 0-1 0 0,0 0 1 0 0,0 0-1 0 0,-1-1 1 0 0,0 1-1 0 0,1-1 1 0 0,-1 1-1 0 0,0-1 1 0 0,-1 0-1 0 0,1 0 0 0 0,-1 0 1 0 0,1 0-1 0 0,-1 0 1 0 0,0 0-1 0 0,0-1 1 0 0,0 1-1 0 0,0-1 1 0 0,-1 0-1 0 0,1 0 1 0 0,0 0-1 0 0,-1-1 1 0 0,0 1-1 0 0,-1 0-68 0 0,-98 30 348 0 0,98-30-341 0 0,-118 1-457 0 0,97-25-1186 0 0,21 0-6801 0 0,5 15-398 0 0</inkml:trace>
  <inkml:trace contextRef="#ctx0" brushRef="#br0" timeOffset="104750.942">18929 3926 2505 0 0,'0'0'1787'0'0,"0"0"40"0"0,0 0 140 0 0,0 0 95 0 0,0 0-74 0 0,0 0-193 0 0,0 0-233 0 0,0 0-227 0 0,0 0-188 0 0,0 0-139 0 0,0 0-124 0 0,0 0-101 0 0,0 0-71 0 0,-32 16-61 0 0,-102 50-52 0 0,55-16 379 0 0,66-41-859 0 0,1-1-1 0 0,0 2 0 0 0,0 0 0 0 0,1 0 0 0 0,1 1 1 0 0,0 1-1 0 0,0-1 0 0 0,1 1 0 0 0,0 1 1 0 0,1 0-1 0 0,1 0 0 0 0,0 1 0 0 0,1 0 0 0 0,0 2-118 0 0,4-13 25 0 0,1-1-1 0 0,0 1 1 0 0,0 0-1 0 0,0 0 0 0 0,1-1 1 0 0,-1 1-1 0 0,1 0 1 0 0,0 0-1 0 0,-1 0 1 0 0,1 0-1 0 0,0 0 0 0 0,1-1 1 0 0,-1 1-1 0 0,0 0 1 0 0,1 0-1 0 0,0 0 1 0 0,0-1-1 0 0,-1 1 0 0 0,2 0 1 0 0,-1-1-1 0 0,0 1 1 0 0,0 0-1 0 0,1-1 0 0 0,-1 0 1 0 0,1 1-1 0 0,0-1 1 0 0,0 0-1 0 0,0 0 1 0 0,0 0-1 0 0,0 0 0 0 0,0 0 1 0 0,1-1-1 0 0,-1 1 1 0 0,1-1-1 0 0,-1 1 0 0 0,1-1 1 0 0,-1 0-1 0 0,1 0 1 0 0,0 0-1 0 0,-1 0 1 0 0,1 0-1 0 0,0-1 0 0 0,0 0 1 0 0,0 1-1 0 0,2-1-24 0 0,21-2 115 0 0,1-2 0 0 0,-1 0 0 0 0,-1-2 0 0 0,1-1 0 0 0,-1-1 0 0 0,0-1-1 0 0,-1-1 1 0 0,0-1 0 0 0,0-2 0 0 0,-2 0 0 0 0,1-1 0 0 0,-2-1 0 0 0,0-1 0 0 0,1-2-115 0 0,-10 10 34 0 0,0-1 0 0 0,-1 1 1 0 0,0-2-1 0 0,0 0 1 0 0,-1 0-1 0 0,0-1 0 0 0,-1 0 1 0 0,0 0-1 0 0,0-1 1 0 0,-2-1-1 0 0,1 1 1 0 0,-2-1-1 0 0,0 0 0 0 0,0-1 1 0 0,-1 1-1 0 0,-1-1 1 0 0,0 0-1 0 0,-1-1 0 0 0,-1 1 1 0 0,0-2-35 0 0,-11 21-446 0 0,-24 115 97 0 0,31-114 345 0 0,1-1 0 0 0,0 0-1 0 0,0 1 1 0 0,0-1 0 0 0,0 1 0 0 0,1-1 0 0 0,0 1-1 0 0,0-1 1 0 0,1 1 0 0 0,-1-1 0 0 0,1 1 0 0 0,0-1-1 0 0,1 1 1 0 0,-1-1 0 0 0,1 0 0 0 0,0 0-1 0 0,1 0 1 0 0,-1 0 0 0 0,1 0 0 0 0,0 0 0 0 0,0-1-1 0 0,0 1 1 0 0,1-1 0 0 0,0 0 0 0 0,-1 0 0 0 0,1 0-1 0 0,1-1 1 0 0,-1 1 0 0 0,1-1 0 0 0,-1 0 0 0 0,1 0-1 0 0,0-1 1 0 0,1 1 4 0 0,6 0 32 0 0,-1-1-1 0 0,1-1 1 0 0,0 0-1 0 0,-1-1 0 0 0,1 0 1 0 0,0 0-1 0 0,0-1 1 0 0,-1-1-1 0 0,1 0 1 0 0,-1-1-1 0 0,1 0 1 0 0,-1-1-1 0 0,0 0 1 0 0,0 0-1 0 0,-1-1 0 0 0,1-1 1 0 0,-1 0-1 0 0,0 0 1 0 0,-1-1-1 0 0,3-2-31 0 0,15-13 59 0 0,-1-1-1 0 0,-1-1 0 0 0,0-2 0 0 0,-2 0 1 0 0,-1-1-1 0 0,3-8-58 0 0,14-19 27 0 0,-7 13-13 0 0,-3 0 0 0 0,-1-2 0 0 0,-3-1 1 0 0,-1-1-1 0 0,-2-1 0 0 0,1-9-14 0 0,-11 22 22 0 0,-1-1 0 0 0,-2 0 0 0 0,-2-1 0 0 0,-1 0 0 0 0,-1 0 0 0 0,-1-19-22 0 0,-4 55 2 0 0,0 0 0 0 0,0-1 0 0 0,0 1 0 0 0,-1 0 0 0 0,1 0 0 0 0,0-1 0 0 0,0 1 0 0 0,-1 0 0 0 0,1 0 0 0 0,0-1 0 0 0,-1 1 0 0 0,1 0 0 0 0,0-1 0 0 0,-1 1 0 0 0,1-1 0 0 0,-1 1 0 0 0,1 0 0 0 0,-1-1 0 0 0,0 1 0 0 0,1-1 0 0 0,-1 0 0 0 0,0 1 0 0 0,1-1 0 0 0,-1 1 0 0 0,0-1 0 0 0,1 0 0 0 0,-1 1 1 0 0,0-1-1 0 0,0 0 0 0 0,1 0 0 0 0,-1 0 0 0 0,0 0 0 0 0,0 0 0 0 0,1 0 0 0 0,-1 0 0 0 0,0 0 0 0 0,0 0 0 0 0,1 0 0 0 0,-1 0 0 0 0,0 0 0 0 0,0 0 0 0 0,1 0 0 0 0,-1-1 0 0 0,0 1 0 0 0,0 0 0 0 0,1-1 0 0 0,-1 1 0 0 0,0 0 0 0 0,1-1 0 0 0,-1 1 0 0 0,1-1 0 0 0,-1 1 0 0 0,0-1 0 0 0,1 0 0 0 0,-1 1 0 0 0,1-1 0 0 0,0 1 0 0 0,-1-1 0 0 0,1 0 0 0 0,-1 1 0 0 0,1-1 0 0 0,0 0 0 0 0,-1 0 0 0 0,1 1 0 0 0,0-1-2 0 0,-20 41 21 0 0,3 2 1 0 0,1 0-1 0 0,2 1 0 0 0,2 1 1 0 0,1 0-1 0 0,3 0 0 0 0,2 1 1 0 0,1 0-1 0 0,3 0 0 0 0,1 1-21 0 0,0 289 412 0 0,-22-232-420 0 0,12-87-287 0 0,7-27-1685 0 0,-3-48-4892 0 0,3 31-2209 0 0,2 15-2337 0 0</inkml:trace>
  <inkml:trace contextRef="#ctx0" brushRef="#br0" timeOffset="104998.383">19378 3764 11995 0 0,'0'0'3707'0'0,"0"0"-2159"0"0,0 0-575 0 0,0 0 223 0 0,0 0 96 0 0,0 0-113 0 0,0 0-231 0 0,0 0-217 0 0,0 0-136 0 0,35 3-103 0 0,113 9-89 0 0,176-5-185 0 0,-243-3-2066 0 0,-16 0-6518 0 0,-44-1-3168 0 0</inkml:trace>
  <inkml:trace contextRef="#ctx0" brushRef="#br0" timeOffset="105697.688">21191 3351 14707 0 0,'0'0'1830'0'0,"0"0"-375"0"0,0 0-238 0 0,0 0 42 0 0,0 0 11 0 0,0 0-70 0 0,0 0-148 0 0,0 0-174 0 0,0 0-155 0 0,0 0-134 0 0,0 0-109 0 0,0 0-96 0 0,0 0-62 0 0,1-4-50 0 0,0-7 228 0 0,-1 42 228 0 0,0-9-566 0 0,0 45 228 0 0,1 33 16 0 0,-4 0-1 0 0,-13 74-405 0 0,-21 82 180 0 0,9-108-227 0 0,25-126 128 0 0,1-12-1742 0 0,2-27-895 0 0,0-18-1624 0 0,0 19-1596 0 0,0 5-4845 0 0</inkml:trace>
  <inkml:trace contextRef="#ctx0" brushRef="#br0" timeOffset="105961.805">20819 3841 13099 0 0,'0'0'2238'0'0,"0"0"-671"0"0,0 0-340 0 0,0 0 39 0 0,0 0 8 0 0,0 0-122 0 0,0 0-199 0 0,0 0-171 0 0,0 0-115 0 0,0 0-128 0 0,0 0-51 0 0,36-7-85 0 0,112-20-83 0 0,17 8 261 0 0,-2-10-2548 0 0,-83-12-2561 0 0,-32 6-6494 0 0,-38 27 1983 0 0</inkml:trace>
  <inkml:trace contextRef="#ctx0" brushRef="#br0" timeOffset="106301.108">21659 3395 9698 0 0,'0'0'3285'0'0,"0"0"-567"0"0,0 0-610 0 0,0 0-493 0 0,0 0-365 0 0,0 0-249 0 0,0 0-129 0 0,0 0-102 0 0,0 0-93 0 0,0 0-78 0 0,0 0-103 0 0,0 0-76 0 0,-9 28-51 0 0,-29 90-48 0 0,15-45 16 0 0,8-34-150 0 0,3 0 0 0 0,1 1 1 0 0,1 0-1 0 0,3 1 0 0 0,1 0 0 0 0,1 40-187 0 0,4-76 14 0 0,2-1 0 0 0,-1 0 0 0 0,0 1 0 0 0,1-1-1 0 0,0 0 1 0 0,0 0 0 0 0,0 0 0 0 0,0 0 0 0 0,1 0-1 0 0,0 0 1 0 0,0 0 0 0 0,0 0 0 0 0,0 0 0 0 0,0-1-1 0 0,1 1 1 0 0,-1-1 0 0 0,1 0 0 0 0,0 1 0 0 0,0-1-1 0 0,1-1 1 0 0,-1 1 0 0 0,0 0 0 0 0,1-1 0 0 0,0 0 0 0 0,-1 0-1 0 0,1 0 1 0 0,0 0 0 0 0,0 0 0 0 0,0-1 0 0 0,0 0-1 0 0,1 0 1 0 0,-1 0 0 0 0,0 0 0 0 0,0-1 0 0 0,1 0-1 0 0,-1 1 1 0 0,0-1 0 0 0,0-1 0 0 0,1 1 0 0 0,-1-1 0 0 0,0 0-1 0 0,2 0-13 0 0,182-86 666 0 0,-186 88-663 0 0,0 0 0 0 0,-1 0 0 0 0,1 0-1 0 0,-1 1 1 0 0,1-1 0 0 0,-1 0 0 0 0,1 1 0 0 0,-1-1 0 0 0,0 1 0 0 0,0-1 0 0 0,0 1 0 0 0,0 0 0 0 0,0-1-1 0 0,0 1 1 0 0,0 0 0 0 0,0 0 0 0 0,-1 0 0 0 0,1-1 0 0 0,0 1 0 0 0,-1 0 0 0 0,0 0 0 0 0,0 0 0 0 0,1 0-1 0 0,-1 0 1 0 0,0 0 0 0 0,-1 0 0 0 0,1 0 0 0 0,0 0 0 0 0,0 0 0 0 0,-1 0 0 0 0,1 0 0 0 0,-1-1 0 0 0,0 1-1 0 0,0 1-2 0 0,1 6 26 0 0,-2 124 61 0 0,3-131-163 0 0,0 0 1 0 0,0 0-1 0 0,-1 0 1 0 0,1-1-1 0 0,0 1 1 0 0,1 0 0 0 0,-1-1-1 0 0,0 1 1 0 0,0-1-1 0 0,1 1 1 0 0,-1-1-1 0 0,1 0 1 0 0,-1 1 0 0 0,1-1-1 0 0,0 0 1 0 0,-1 0-1 0 0,1 0 1 0 0,0 0-1 0 0,0-1 1 0 0,0 1 0 0 0,0 0-1 0 0,0-1 1 0 0,0 1-1 0 0,0-1 1 0 0,0 0-1 0 0,0 1 1 0 0,0-1 0 0 0,0 0-1 0 0,0 0 1 0 0,0-1-1 0 0,0 1 1 0 0,-1 0-1 0 0,1-1 1 0 0,0 1 0 0 0,0-1-1 0 0,0 1 1 0 0,0-1-1 0 0,0 0 1 0 0,0 0-1 0 0,-1 0 1 0 0,1 0 0 0 0,0 0-1 0 0,-1 0 1 0 0,1 0-1 0 0,-1-1 1 0 0,1 1-1 0 0,-1-1 1 0 0,0 1 0 0 0,1-1-1 0 0,-1 1 1 0 0,0-1-1 0 0,1-1 76 0 0,16-21-3624 0 0,1-2-7109 0 0,-14 18-103 0 0</inkml:trace>
  <inkml:trace contextRef="#ctx0" brushRef="#br0" timeOffset="106646.679">22075 3955 8098 0 0,'0'0'1665'0'0,"0"0"-362"0"0,0 0-17 0 0,0 0 56 0 0,0 0-51 0 0,0 0-78 0 0,0 0-106 0 0,0 0-61 0 0,0 0 2 0 0,0 0 19 0 0,0 0 21 0 0,0 0-17 0 0,0 0-63 0 0,30 9-81 0 0,95 24-119 0 0,-59-30 234 0 0,-56-7-820 0 0,8-1-29 0 0,-1-1 0 0 0,0-1 0 0 0,-1 0-1 0 0,1-1 1 0 0,-2 0 0 0 0,1-1 0 0 0,-1-1-1 0 0,-1-1 1 0 0,1 0 0 0 0,-2-1 0 0 0,10-10-193 0 0,-20 20 7 0 0,-1 0 1 0 0,1-1 0 0 0,0 1-1 0 0,-1-1 1 0 0,0 0 0 0 0,1 0-1 0 0,-1 0 1 0 0,0 0 0 0 0,0 0-1 0 0,-1 0 1 0 0,1-1 0 0 0,-1 1-1 0 0,1 0 1 0 0,-1-1 0 0 0,0 1-1 0 0,-1-1 1 0 0,1 0 0 0 0,-1 1-1 0 0,1-1 1 0 0,-1 1 0 0 0,0-1-1 0 0,0 0 1 0 0,0 1 0 0 0,-1-1-1 0 0,0 0 1 0 0,1 1 0 0 0,-1-1-1 0 0,0 1 1 0 0,-1-1 0 0 0,1 1-1 0 0,-1 0 1 0 0,1-1 0 0 0,-1 1-1 0 0,0 0 1 0 0,0 0 0 0 0,0 0-1 0 0,-1 0 1 0 0,1 1 0 0 0,-1-1-1 0 0,1 1 1 0 0,-1-1 0 0 0,0 1-1 0 0,-1-1-7 0 0,-5 0-24 0 0,-1 0-1 0 0,1 1 0 0 0,0 0 0 0 0,-1 0 1 0 0,1 1-1 0 0,-1 1 0 0 0,1-1 1 0 0,-1 1-1 0 0,1 1 0 0 0,-1 0 1 0 0,1 0-1 0 0,0 1 0 0 0,-1 0 0 0 0,1 1 1 0 0,0 0-1 0 0,0 0 0 0 0,0 1 1 0 0,1 0-1 0 0,-1 1 0 0 0,1 0 1 0 0,0 0-1 0 0,0 0 0 0 0,1 1 0 0 0,0 0 1 0 0,0 1-1 0 0,0 0 0 0 0,1 0 1 0 0,0 0-1 0 0,-3 5 25 0 0,2-3-2 0 0,0-1 0 0 0,1 1 0 0 0,1 1-1 0 0,-1-1 1 0 0,1 1 0 0 0,1 0 0 0 0,0 0 0 0 0,0 0 0 0 0,1 0 0 0 0,0 1 0 0 0,1-1-1 0 0,0 1 1 0 0,1 0 0 0 0,0 0 0 0 0,1 0 0 0 0,0-1 0 0 0,0 1 0 0 0,2 0-1 0 0,-1 0 1 0 0,1-1 0 0 0,0 1 0 0 0,1-1 0 0 0,1 1 0 0 0,0-1 0 0 0,4 10 2 0 0,5-4-75 0 0,0-1 1 0 0,0 1-1 0 0,1-2 1 0 0,1 0-1 0 0,0-1 1 0 0,1-1-1 0 0,1 0 1 0 0,0-1-1 0 0,0 0 1 0 0,1-2-1 0 0,0 0 1 0 0,1-1-1 0 0,0-1 0 0 0,0-1 1 0 0,1-1-1 0 0,0 0 1 0 0,0-1-1 0 0,0-1 1 0 0,0-2-1 0 0,0 1 1 0 0,0-2-1 0 0,0-1 1 0 0,1-1-1 0 0,10-2 75 0 0,5-2-2669 0 0,-13-1-3400 0 0,-5-1-6356 0 0</inkml:trace>
  <inkml:trace contextRef="#ctx0" brushRef="#br0" timeOffset="108430.589">8507 5004 8042 0 0,'0'0'1951'0'0,"0"0"-224"0"0,0 0-139 0 0,0 0 47 0 0,0 0 2 0 0,0 0-178 0 0,0 0-306 0 0,0 0-326 0 0,0 0-214 0 0,0 0-116 0 0,0 0-33 0 0,12-11 12 0 0,35-35 2 0 0,21 8 944 0 0,-59 34-1222 0 0,0 0 0 0 0,0 0 0 0 0,0 1 0 0 0,0 0 0 0 0,0 1 0 0 0,1 0 0 0 0,-1 0 0 0 0,1 1 0 0 0,0 0-1 0 0,-1 1 1 0 0,1 0 0 0 0,7 1-200 0 0,-10 4 76 0 0,-1 0-1 0 0,0 0 1 0 0,1 0-1 0 0,-2 1 1 0 0,1 0-1 0 0,-1 0 1 0 0,0 0 0 0 0,0 1-1 0 0,0-1 1 0 0,-1 1-1 0 0,0 1 1 0 0,-1-1-1 0 0,1 0 1 0 0,-1 1-1 0 0,-1 0 1 0 0,1 0-1 0 0,-2 0 1 0 0,1 0-1 0 0,-1 1-75 0 0,6 19 71 0 0,-1 0-1 0 0,-1 0 0 0 0,-2 1 1 0 0,-1-1-1 0 0,-1 1 0 0 0,-2-1 1 0 0,0 1-1 0 0,-2-1 0 0 0,-1 1 1 0 0,-2-1-1 0 0,0 0 0 0 0,-2-1 1 0 0,-1 0-1 0 0,-1 0 0 0 0,-2-1 1 0 0,-11 20-71 0 0,-25 24 152 0 0,47-108 200 0 0,11 10-349 0 0,1 1 0 0 0,1 0 1 0 0,1 0-1 0 0,1 2 0 0 0,2-1 0 0 0,14-16-3 0 0,-4 3-30 0 0,-2-2 13 0 0,2 1 0 0 0,2 1 0 0 0,2 2 0 0 0,1 1 0 0 0,2 1-1 0 0,1 2 1 0 0,25-19 17 0 0,-52 48-3 0 0,-1-1 0 0 0,1 1 0 0 0,-1 0 0 0 0,1 1-1 0 0,0-1 1 0 0,0 2 0 0 0,1-1 0 0 0,-1 1 0 0 0,1 0 0 0 0,-1 0 0 0 0,8 0 3 0 0,-12 4 8 0 0,-1 1 0 0 0,1 0 0 0 0,0 0 1 0 0,-1 0-1 0 0,1 0 0 0 0,-1 0 0 0 0,0 0 0 0 0,0 1 1 0 0,0-1-1 0 0,-1 1 0 0 0,1-1 0 0 0,-1 1 1 0 0,0 0-1 0 0,0-1 0 0 0,0 1 0 0 0,0 0 1 0 0,0 4-9 0 0,6 46 110 0 0,-1 1-1 0 0,-3 0 1 0 0,-3 1 0 0 0,-2 6-110 0 0,0 29 71 0 0,-16 9 16 0 0,18-100-70 0 0,0 0 3 0 0,0 0 16 0 0,0 0-1 0 0,3-19-45 0 0,0 0 1 0 0,2-1-1 0 0,0 2 1 0 0,2-1-1 0 0,0 0 0 0 0,0 1 1 0 0,2 1-1 0 0,0-1 0 0 0,2 1 1 0 0,-1 1-1 0 0,11-11 10 0 0,-16 19 1 0 0,18-26-22 0 0,0 1 0 0 0,3 1 0 0 0,1 1 1 0 0,1 1-1 0 0,1 2 0 0 0,1 1 0 0 0,28-18 21 0 0,22 7-142 0 0,-74 64 111 0 0,-8-3 63 0 0,-1-1 1 0 0,-1 1-1 0 0,-1-1 0 0 0,-1 0 1 0 0,-1-1-1 0 0,-1 1 0 0 0,-10 18-32 0 0,-7 21 35 0 0,17-40-11 0 0,2 0 0 0 0,0 0 0 0 0,1 0 0 0 0,1 0 0 0 0,1 1 0 0 0,1 0 0 0 0,0 14-24 0 0,3-35-31 0 0,-1 1 1 0 0,0-1-1 0 0,0 0 0 0 0,1 1 0 0 0,-1-1 0 0 0,1 0 0 0 0,-1 0 0 0 0,1 0 0 0 0,0 1 0 0 0,-1-1 0 0 0,1 0 0 0 0,0 0 0 0 0,0 0 0 0 0,0 0 0 0 0,-1 0 0 0 0,1 0 0 0 0,0-1 0 0 0,1 1 0 0 0,-1 0 1 0 0,0 0-1 0 0,0-1 0 0 0,0 1 0 0 0,0 0 0 0 0,0-1 0 0 0,1 1 0 0 0,-1-1 0 0 0,0 0 0 0 0,1 1 0 0 0,-1-1 0 0 0,0 0 0 0 0,0 0 0 0 0,1 0 0 0 0,-1 0 0 0 0,0 0 0 0 0,1 0 0 0 0,-1 0 0 0 0,0 0 0 0 0,1-1 1 0 0,-1 1 30 0 0,11-13-4741 0 0,-7 8-2085 0 0,-4 4-3958 0 0</inkml:trace>
  <inkml:trace contextRef="#ctx0" brushRef="#br0" timeOffset="108664.988">10070 5211 21957 0 0,'0'0'1149'0'0,"0"0"-435"0"0,0 0-103 0 0,0 0 186 0 0,0 0 155 0 0,0 0-46 0 0,0 0-203 0 0,0 0-213 0 0,0 0-206 0 0,5 31-117 0 0,15 101-46 0 0,-12 24-617 0 0,-7-136-1359 0 0,-1-14-1629 0 0,0-5-1807 0 0,0-1-6577 0 0</inkml:trace>
  <inkml:trace contextRef="#ctx0" brushRef="#br0" timeOffset="108835.028">10133 4850 15043 0 0,'0'0'1361'0'0,"0"0"-585"0"0,0 0-352 0 0,0 0-160 0 0,0 0-208 0 0,0 0-208 0 0,0 0-120 0 0,0 0-136 0 0,0 0-144 0 0,0 0-465 0 0,0 0-1183 0 0,0 0-1497 0 0,0 0-5929 0 0</inkml:trace>
  <inkml:trace contextRef="#ctx0" brushRef="#br0" timeOffset="109234.975">10492 5130 7538 0 0,'0'0'4558'0'0,"0"0"-2019"0"0,0 0-588 0 0,0 0-44 0 0,0 0-230 0 0,0 0-320 0 0,0 0-397 0 0,0 0-367 0 0,0 0-164 0 0,0 0-58 0 0,0 0-39 0 0,0 0-53 0 0,-22 21-67 0 0,-67 69-78 0 0,31-10 30 0 0,49-61-138 0 0,6-14-27 0 0,0-1 1 0 0,0 1 0 0 0,1 0-1 0 0,0 0 1 0 0,0 0 0 0 0,0 0-1 0 0,1 0 1 0 0,0 0 0 0 0,0 0 0 0 0,0 1-1 0 0,0-1 1 0 0,1 0 0 0 0,0 1-1 0 0,0-1 1 0 0,0 0 0 0 0,1 1-1 0 0,0-1 1 0 0,0 0 0 0 0,0 1-1 0 0,1-1 1 0 0,-1 0 0 0 0,1 0-1 0 0,1 0 1 0 0,-1-1 0 0 0,1 1-1 0 0,-1 0 1 0 0,1-1 0 0 0,1 0 0 0 0,-1 1-1 0 0,1-1 1 0 0,-1-1 0 0 0,1 1-1 0 0,0 0 1 0 0,0-1 0 0 0,1 0-1 0 0,-1 0 1 0 0,1 0 0 0 0,0 0 0 0 0,4-1 77 0 0,-1 0-1 0 0,1 0 1 0 0,-1-1 0 0 0,1 0 0 0 0,0 0 0 0 0,-1-1-1 0 0,1 0 1 0 0,0-1 0 0 0,0 1 0 0 0,-1-2 0 0 0,1 1 0 0 0,-1-2-1 0 0,1 1 1 0 0,-1-1 0 0 0,0 0 0 0 0,0 0 0 0 0,0-1 0 0 0,-1 0-1 0 0,1-1 1 0 0,-1 0 0 0 0,3-2-77 0 0,12-10 344 0 0,0-1 0 0 0,-1-1 0 0 0,-1-2 0 0 0,0 1-1 0 0,15-24-343 0 0,-11 7 156 0 0,-1-1 0 0 0,-3-1-1 0 0,0-1 1 0 0,-3-1-1 0 0,-2 0 1 0 0,10-40-156 0 0,-19 63-39 0 0,-2 1 1 0 0,0-1-1 0 0,-1 0 1 0 0,0 0-1 0 0,-2 0 0 0 0,0 0 1 0 0,-1 0-1 0 0,-1-1 39 0 0,1 12-23 0 0,-1 1-1 0 0,0-1 1 0 0,0 0 0 0 0,-1 1-1 0 0,1-1 1 0 0,-1 1-1 0 0,-1 0 1 0 0,1 0 0 0 0,-1-1-1 0 0,0 2 1 0 0,-1-1-1 0 0,0 0 1 0 0,1 1 0 0 0,-2-1-1 0 0,1 1 1 0 0,-1 0-1 0 0,1 1 1 0 0,-1-1 0 0 0,-1 1-1 0 0,1 0 1 0 0,0 0-1 0 0,-1 0 1 0 0,-1 1 23 0 0,1 0-23 0 0,-1 1 0 0 0,0 0 0 0 0,0 0 0 0 0,0 0 0 0 0,0 1 0 0 0,0 0 0 0 0,0 0 0 0 0,0 1 0 0 0,0 0 0 0 0,-1 0 0 0 0,1 1 0 0 0,0 0 0 0 0,0 0 0 0 0,0 1 0 0 0,0 0 0 0 0,0 0 0 0 0,1 0 1 0 0,-1 1-1 0 0,1 0 0 0 0,-1 1 0 0 0,1-1 0 0 0,0 1 0 0 0,0 0 0 0 0,0 1 0 0 0,1-1 0 0 0,0 1 0 0 0,-2 2 23 0 0,-2 1-1 0 0,1 0 0 0 0,0 1 0 0 0,1-1 0 0 0,0 1 0 0 0,1 1 0 0 0,-1 0 0 0 0,2 0 0 0 0,-1 0 0 0 0,2 0 0 0 0,-1 1 1 0 0,1 0-1 0 0,1 0 0 0 0,0 0 0 0 0,0 0 0 0 0,1 0 0 0 0,1 1 0 0 0,0-1 1 0 0,0 5 39 0 0,2 0 0 0 0,0 0 0 0 0,0-1 0 0 0,2 1 0 0 0,-1 0 0 0 0,2-1 0 0 0,0 0 0 0 0,1 0 0 0 0,1 0 0 0 0,0 0 0 0 0,9 13-39 0 0,-6-14 33 0 0,0 1-1 0 0,1-1 0 0 0,1-1 1 0 0,1 0-1 0 0,0-1 0 0 0,0 0 0 0 0,1-1 1 0 0,0 0-1 0 0,14 8-32 0 0,-4-4-684 0 0,78 48 1059 0 0,-64-51-4081 0 0,2-7-4543 0 0,-29-5-3852 0 0</inkml:trace>
  <inkml:trace contextRef="#ctx0" brushRef="#br0" timeOffset="109446.348">11107 5281 20148 0 0,'0'0'1543'0'0,"0"0"-610"0"0,0 0-135 0 0,0 0 32 0 0,0 0-42 0 0,0 0-81 0 0,34-2-111 0 0,105-3-135 0 0,42 4 108 0 0,-136 3-1693 0 0,-24-1-1317 0 0,0 0-3661 0 0,-11-1-5747 0 0</inkml:trace>
  <inkml:trace contextRef="#ctx0" brushRef="#br0" timeOffset="110434.929">11924 5170 13091 0 0,'0'0'2319'0'0,"0"0"-960"0"0,0 0-570 0 0,0 0-22 0 0,0 0 128 0 0,0 0 73 0 0,0 0-86 0 0,0 0-197 0 0,0 0-158 0 0,0 0-104 0 0,8 35-34 0 0,22 110-6 0 0,-9-5 564 0 0,-20-122-838 0 0,1-1-28 0 0,0 1 0 0 0,-1-1 0 0 0,-1 1-1 0 0,-1-1 1 0 0,0 1 0 0 0,-1-1 0 0 0,-1 0 0 0 0,-1 0-1 0 0,-1 0 1 0 0,0 0 0 0 0,-1 0 0 0 0,-5 8-81 0 0,10-22 56 0 0,0-1 0 0 0,0 0 0 0 0,-1 1 0 0 0,1-1 0 0 0,-1 0 0 0 0,0 0 0 0 0,0 0 0 0 0,0 0 0 0 0,0 0 0 0 0,0 0 0 0 0,0-1 0 0 0,0 1 0 0 0,-1-1 0 0 0,1 1 0 0 0,0-1 1 0 0,-1 0-1 0 0,1 0 0 0 0,-1 0 0 0 0,0 0 0 0 0,1-1 0 0 0,-1 1 0 0 0,1-1 0 0 0,-1 1 0 0 0,0-1 0 0 0,0 0 0 0 0,1 0 0 0 0,-1 0 0 0 0,0 0 0 0 0,1-1 0 0 0,-1 1 0 0 0,0-1 0 0 0,1 0 0 0 0,-1 0 0 0 0,0 1 0 0 0,1-2 0 0 0,-1 1 0 0 0,1 0 1 0 0,0 0-1 0 0,-1-1 0 0 0,0-1-56 0 0,0-2 32 0 0,0-1 1 0 0,1 0 0 0 0,0 0-1 0 0,0 0 1 0 0,1-1 0 0 0,0 1 0 0 0,0 0-1 0 0,0-1 1 0 0,1 1 0 0 0,0 0 0 0 0,0-1-1 0 0,0 1 1 0 0,1-1 0 0 0,0 1-1 0 0,1 0 1 0 0,-1 0 0 0 0,1-1 0 0 0,0 1-1 0 0,0 0 1 0 0,1 1 0 0 0,0-1 0 0 0,0 0-1 0 0,0 1 1 0 0,1 0 0 0 0,0-1-1 0 0,1 0-32 0 0,20-32 10 0 0,2 1-1 0 0,1 1 0 0 0,1 1 0 0 0,3 2 0 0 0,0 1 0 0 0,2 2 0 0 0,2 1 0 0 0,0 1 0 0 0,2 3 0 0 0,1 1 0 0 0,3 0-9 0 0,-22 13 2 0 0,11-8 17 0 0,0 2 0 0 0,1 1 0 0 0,0 2 0 0 0,2 1 0 0 0,-1 2 0 0 0,1 1 0 0 0,1 1 0 0 0,8 1-19 0 0,-41 7 8 0 0,-1 1 0 0 0,1 0 0 0 0,0 0 0 0 0,0 0 0 0 0,0 0 0 0 0,-1 0 0 0 0,1 0 0 0 0,0 0 0 0 0,0 1 0 0 0,-1-1 0 0 0,1 0 0 0 0,0 1 1 0 0,0 0-1 0 0,-1-1 0 0 0,1 1 0 0 0,-1 0 0 0 0,1 0 0 0 0,0 0 0 0 0,-1 0 0 0 0,0 0 0 0 0,1 0 0 0 0,-1 1 0 0 0,0-1 0 0 0,1 0 0 0 0,-1 1 0 0 0,0-1 0 0 0,0 1 0 0 0,0-1 0 0 0,0 1 0 0 0,-1-1 1 0 0,1 1-1 0 0,0 0 0 0 0,-1-1 0 0 0,1 1 0 0 0,-1 0 0 0 0,1-1 0 0 0,-1 1 0 0 0,0 0 0 0 0,0 0 0 0 0,0 0 0 0 0,0-1 0 0 0,0 1 0 0 0,0 0 0 0 0,0 0 0 0 0,-1 0 0 0 0,1-1 0 0 0,0 1 0 0 0,-1 0 1 0 0,0-1-1 0 0,1 1 0 0 0,-1 0-8 0 0,-5 13 48 0 0,-1 0 1 0 0,0-1-1 0 0,0 0 1 0 0,-1 0 0 0 0,-1 0-1 0 0,-1-2 1 0 0,0 1-1 0 0,0-1 1 0 0,-10 9-49 0 0,6-5 33 0 0,-7 7 14 0 0,-1 0 0 0 0,-1-2 0 0 0,-1 0 0 0 0,-1-2 0 0 0,0 0-1 0 0,-1-2 1 0 0,-1-1 0 0 0,-8 2-47 0 0,21-12-58 0 0,1 0 0 0 0,-1-2-1 0 0,0 1 1 0 0,-1-2 0 0 0,1 0 0 0 0,-1-1-1 0 0,0 0 1 0 0,1-1 0 0 0,-1-1 0 0 0,0 0 0 0 0,0-1-1 0 0,-4-1 59 0 0,16 1-80 0 0,-1 1 0 0 0,0-1 0 0 0,1 0 0 0 0,0-1 0 0 0,-1 1 0 0 0,1-1 0 0 0,0 1 0 0 0,0-1 0 0 0,-1 0 0 0 0,2 0 0 0 0,-1 0 0 0 0,0-1 0 0 0,0 1 1 0 0,1-1-1 0 0,-1 0 0 0 0,1 1 0 0 0,0-1 0 0 0,-1 0 0 0 0,1-1 80 0 0,0 0-267 0 0,1 0 0 0 0,-1 1 0 0 0,1-1 0 0 0,0 0 0 0 0,0 0 0 0 0,0 0 0 0 0,0 0 0 0 0,1 0 0 0 0,0 0 1 0 0,0 0-1 0 0,0 0 0 0 0,0 0 0 0 0,1 0 0 0 0,-1-1 0 0 0,1 2 0 0 0,0-1 0 0 0,0 0 0 0 0,1 0 0 0 0,-1 0 0 0 0,1 0 0 0 0,0 1 1 0 0,0-1-1 0 0,0 1 0 0 0,0-1 0 0 0,3-2 267 0 0,13-16-2623 0 0,-6 8-2157 0 0,-2 3-6142 0 0</inkml:trace>
  <inkml:trace contextRef="#ctx0" brushRef="#br0" timeOffset="110800.944">13077 5093 9426 0 0,'0'0'3154'0'0,"0"0"-1102"0"0,0 0-467 0 0,0 0-78 0 0,0 0-86 0 0,0 0-122 0 0,0 0-174 0 0,0 0-165 0 0,-35 21-125 0 0,-109 69-113 0 0,81-35 169 0 0,56-41-695 0 0,0-6-131 0 0,1 0 1 0 0,0 1-1 0 0,1 0 0 0 0,0 0 0 0 0,0 0 0 0 0,0 1 0 0 0,2-1 0 0 0,-1 1 0 0 0,1 0 0 0 0,0 0 1 0 0,1 0-1 0 0,1 1 0 0 0,-1-1 0 0 0,2 1 0 0 0,-1-1 0 0 0,1 1 0 0 0,1 1-65 0 0,1-8 9 0 0,-1-1 0 0 0,1 1-1 0 0,0 0 1 0 0,0-1 0 0 0,1 1 0 0 0,-1-1-1 0 0,1 1 1 0 0,0-1 0 0 0,0 0-1 0 0,0 0 1 0 0,0-1 0 0 0,0 1 0 0 0,1 0-1 0 0,-1-1 1 0 0,1 0 0 0 0,0 0-1 0 0,-1 0 1 0 0,1 0 0 0 0,0-1 0 0 0,0 0-1 0 0,0 1 1 0 0,0-2 0 0 0,1 1-1 0 0,-1 0 1 0 0,3 0-9 0 0,108-9 456 0 0,-94 1-342 0 0,1-1 0 0 0,-1 0 0 0 0,0-2 0 0 0,-1 0 0 0 0,0-2 0 0 0,-1 0 0 0 0,0-1-1 0 0,-1-1 1 0 0,0 0 0 0 0,-1-2 0 0 0,6-7-114 0 0,-17 16 29 0 0,-1-1 0 0 0,1 0 0 0 0,-1-1 1 0 0,0 1-1 0 0,-1-1 0 0 0,0 0 0 0 0,-1 0 0 0 0,0-1 0 0 0,0 1 0 0 0,-1-1 0 0 0,0 1 0 0 0,-1-1 0 0 0,0 0 0 0 0,0 1 0 0 0,-1-1 0 0 0,0 0 0 0 0,-1 0 0 0 0,0-2-29 0 0,-1 6-25 0 0,1 0-1 0 0,-1 1 1 0 0,-1-1-1 0 0,1 1 1 0 0,-1-1-1 0 0,0 1 1 0 0,0 0-1 0 0,0 0 1 0 0,-1 0-1 0 0,0 0 1 0 0,0 1-1 0 0,0 0 1 0 0,0-1 0 0 0,-1 1-1 0 0,1 1 1 0 0,-1-1-1 0 0,0 1 1 0 0,0 0-1 0 0,-1 0 1 0 0,1 0-1 0 0,-1 1 1 0 0,1 0-1 0 0,-1 0 1 0 0,-2 0 25 0 0,2 0-261 0 0,0 0 0 0 0,0 1 0 0 0,0-1 0 0 0,0 1 1 0 0,0 1-1 0 0,0-1 0 0 0,-1 1 0 0 0,1 1 0 0 0,0-1 1 0 0,0 1-1 0 0,0 0 0 0 0,-1 0 0 0 0,1 1 0 0 0,0-1 0 0 0,0 2 261 0 0,-16 7-2680 0 0,8-3-2915 0 0,2 1-6167 0 0</inkml:trace>
  <inkml:trace contextRef="#ctx0" brushRef="#br0" timeOffset="111047.941">13633 5229 19100 0 0,'0'0'620'0'0,"0"0"-169"0"0,0 0 140 0 0,0 0 197 0 0,0 0 56 0 0,0 0-117 0 0,0 0-264 0 0,0 0-215 0 0,0 0-103 0 0,0 0-65 0 0,-18 33-39 0 0,-54 100-75 0 0,45-67-793 0 0,28-55 208 0 0,-1 7-2016 0 0,0-10-5984 0 0,0-5-2745 0 0</inkml:trace>
  <inkml:trace contextRef="#ctx0" brushRef="#br0" timeOffset="111215.178">13631 4861 16163 0 0,'0'0'2729'0'0,"0"0"-1265"0"0,0 0-287 0 0,0 0-121 0 0,0 0-240 0 0,0 0-248 0 0,0 0-272 0 0,0 0-200 0 0,0 0-224 0 0,0 0-80 0 0,0 0-40 0 0,0 0-104 0 0,0 0-160 0 0,0 0-480 0 0,-17-41-721 0 0,28 71-1479 0 0,-5-8-2986 0 0,-4-4-4664 0 0</inkml:trace>
  <inkml:trace contextRef="#ctx0" brushRef="#br0" timeOffset="111585.672">13826 5524 15715 0 0,'0'0'1506'0'0,"0"0"-72"0"0,0 0 42 0 0,0 0-53 0 0,0 0-188 0 0,0 0-228 0 0,0 0-200 0 0,0 0-147 0 0,0 0-77 0 0,18-32-123 0 0,55-97-120 0 0,-19 24 256 0 0,-2-4-183 0 0,-50 109-428 0 0,-1 0-1 0 0,0 0 1 0 0,0 0 0 0 0,0 0-1 0 0,0 0 1 0 0,0 0-1 0 0,0 0 1 0 0,0 1-1 0 0,0-1 1 0 0,0 1 0 0 0,0-1-1 0 0,0 1 1 0 0,0-1-1 0 0,0 1 1 0 0,0-1-1 0 0,0 1 1 0 0,0 0-1 0 0,0-1 1 0 0,0 1 0 0 0,-1 0-1 0 0,1 0 1 0 0,0 0-1 0 0,0 0 1 0 0,-1 0-1 0 0,1 0 1 0 0,-1 0 0 0 0,1 0-1 0 0,-1 0 1 0 0,1 0-1 0 0,-1 0 1 0 0,0 0-1 0 0,0 0 1 0 0,1 0 0 0 0,-1 0-1 0 0,0 0 1 0 0,0 0-1 0 0,0 1 1 0 0,0-1-1 0 0,0 0 1 0 0,0 0 0 0 0,0 0-1 0 0,-1 1 16 0 0,5 24-99 0 0,-3-19 105 0 0,0 0 0 0 0,0 0 0 0 0,0 0 0 0 0,1 0 0 0 0,0 0 0 0 0,0-1 0 0 0,1 1 0 0 0,0-1 0 0 0,0 1 0 0 0,1-1 0 0 0,-1 0 0 0 0,3 2-6 0 0,-3-4 39 0 0,0-1-1 0 0,0 0 0 0 0,0 1 0 0 0,0-1 0 0 0,0-1 1 0 0,1 1-1 0 0,0 0 0 0 0,-1-1 0 0 0,1 0 0 0 0,0 0 0 0 0,0 0 1 0 0,0 0-1 0 0,0-1 0 0 0,1 1 0 0 0,-1-1 0 0 0,0 0 1 0 0,0-1-1 0 0,1 1 0 0 0,-1-1 0 0 0,1 1 0 0 0,-1-1 0 0 0,1-1 1 0 0,-1 1-1 0 0,0-1 0 0 0,1 1 0 0 0,-1-1 0 0 0,4-2-38 0 0,0 1 102 0 0,0-2-1 0 0,0 1 1 0 0,-1-1-1 0 0,1-1 1 0 0,-1 1-1 0 0,0-1 1 0 0,0 0-1 0 0,0-1 1 0 0,-1 0 0 0 0,0 0-1 0 0,0 0 1 0 0,0-1-1 0 0,-1 0-101 0 0,30-66-2508 0 0,-27 48-1287 0 0,-2 7-5266 0 0,-2 10-2698 0 0</inkml:trace>
  <inkml:trace contextRef="#ctx0" brushRef="#br0" timeOffset="111828.537">14759 4625 13091 0 0,'0'0'4310'0'0,"0"0"-2456"0"0,0 0-643 0 0,0 0 62 0 0,0 0-32 0 0,-7 32-105 0 0,-24 101-153 0 0,25-105-420 0 0,0-1 0 0 0,2 1 0 0 0,2 0 0 0 0,0 0 0 0 0,2 27-563 0 0,1-9 339 0 0,0 14-90 0 0,1-23-234 0 0,-1-1 1 0 0,-2 0-1 0 0,-1 1 1 0 0,-2-1 0 0 0,-2 0-1 0 0,-1-1 1 0 0,-2 1 0 0 0,-1-1-1 0 0,-5 9-15 0 0,-47 58-2953 0 0,46-98-1816 0 0,3-15-7939 0 0,10 7 5720 0 0</inkml:trace>
  <inkml:trace contextRef="#ctx0" brushRef="#br0" timeOffset="112078.376">14435 5060 13347 0 0,'0'0'2292'0'0,"0"0"-273"0"0,0 0-249 0 0,0 0-310 0 0,0 0-299 0 0,0 0-233 0 0,36-3-197 0 0,114-7-123 0 0,66 1 972 0 0,-99 5-2089 0 0,-68 4-8420 0 0,-41 0-2848 0 0</inkml:trace>
  <inkml:trace contextRef="#ctx0" brushRef="#br0" timeOffset="123172.909">16210 5339 4641 0 0,'0'0'2501'0'0,"0"0"-904"0"0,0 0-439 0 0,0 0-67 0 0,0 0 109 0 0,0 0 82 0 0,0 0-66 0 0,0 0-163 0 0,0 0-190 0 0,0 0-177 0 0,-32-1-102 0 0,-101-2-105 0 0,61 15 234 0 0,60-9-521 0 0,1 1-1 0 0,-1 0 1 0 0,1 0-1 0 0,1 1 1 0 0,-1 1-1 0 0,1 0 1 0 0,0 0-1 0 0,0 1 1 0 0,0 1 0 0 0,1-1-1 0 0,0 2 1 0 0,1-1-1 0 0,0 1 1 0 0,0 0-1 0 0,1 1 1 0 0,0-1-1 0 0,1 2 1 0 0,0-1-1 0 0,-4 9-190 0 0,8-13 81 0 0,0 0 1 0 0,0 0-1 0 0,0 0 1 0 0,1 1 0 0 0,0-1-1 0 0,0 0 1 0 0,1 0-1 0 0,0 1 1 0 0,0-1 0 0 0,0 0-1 0 0,1 1 1 0 0,0-1-1 0 0,0 0 1 0 0,0 0 0 0 0,1 0-1 0 0,0 0 1 0 0,0 0 0 0 0,3 5-83 0 0,-2-10 77 0 0,0 0 0 0 0,1 0 1 0 0,-1 0-1 0 0,0 0 1 0 0,1-1-1 0 0,-1 0 1 0 0,1 1-1 0 0,-1-1 1 0 0,1 0-1 0 0,-1-1 1 0 0,1 1-1 0 0,-1-1 1 0 0,0 1-1 0 0,1-1 1 0 0,-1 0-1 0 0,0 0 1 0 0,1-1-1 0 0,-1 1 1 0 0,0 0-1 0 0,0-1 1 0 0,0 0-1 0 0,0 0 1 0 0,-1 0-1 0 0,1 0 1 0 0,0 0-1 0 0,-1-1 1 0 0,2-1-78 0 0,155-150 908 0 0,-26-4-702 0 0,-125 219-552 0 0,7 83 398 0 0,-13-138-49 0 0,1 0-1 0 0,-1 0 1 0 0,1 0 0 0 0,-1-1 0 0 0,2 1-1 0 0,-1-1 1 0 0,1 0 0 0 0,-1 0 0 0 0,1 0-1 0 0,1 0 1 0 0,-1-1 0 0 0,1 1 0 0 0,0-1-1 0 0,0 0 1 0 0,0-1 0 0 0,0 1 0 0 0,1-1-1 0 0,-1 0 1 0 0,1 0 0 0 0,0-1-1 0 0,4 2-2 0 0,-3-2 17 0 0,0-1 0 0 0,-1 0 0 0 0,1 0 0 0 0,0 0 0 0 0,0-1 0 0 0,0 0-1 0 0,0 0 1 0 0,-1 0 0 0 0,1-1 0 0 0,0 0 0 0 0,0-1 0 0 0,-1 0 0 0 0,1 0 0 0 0,-1 0-1 0 0,1-1 1 0 0,-1 1 0 0 0,0-2 0 0 0,0 1 0 0 0,0-1 0 0 0,-1 0-17 0 0,109-95 391 0 0,-94 78-313 0 0,11-11-62 0 0,-1-1-1 0 0,-2-2 1 0 0,-1 0 0 0 0,-2-2-1 0 0,-1-1 1 0 0,-2-1-1 0 0,-2-1 1 0 0,-2-1-1 0 0,-1-1 1 0 0,-2 0-1 0 0,-2-1 1 0 0,-1-7-16 0 0,-8 32-10 0 0,-1-1-1 0 0,-1 1 1 0 0,-1-1-1 0 0,0 0 1 0 0,-1 0-1 0 0,-2 0 1 0 0,1 1-1 0 0,-5-14 11 0 0,5 26-16 0 0,0 1 0 0 0,-1 0 0 0 0,1 0 0 0 0,-1 0 0 0 0,0 0 0 0 0,-1 0 0 0 0,1 0 0 0 0,-1 1 0 0 0,0-1-1 0 0,0 1 1 0 0,0 0 0 0 0,-1 0 0 0 0,1 0 0 0 0,-1 0 0 0 0,0 0 0 0 0,0 1 0 0 0,-1 0 0 0 0,1 0 0 0 0,-1 0-1 0 0,1 0 1 0 0,-1 1 0 0 0,0 0 0 0 0,0 0 0 0 0,0 0 0 0 0,0 1 0 0 0,0-1 0 0 0,-1 1 0 0 0,1 0 0 0 0,0 1-1 0 0,-1-1 1 0 0,1 1 0 0 0,-2 0 16 0 0,-1 3-11 0 0,1 0-1 0 0,0 0 0 0 0,0 0 1 0 0,0 1-1 0 0,1 0 1 0 0,-1 1-1 0 0,1-1 0 0 0,0 1 1 0 0,0 0-1 0 0,0 1 1 0 0,1-1-1 0 0,0 1 0 0 0,0 0 1 0 0,1 1-1 0 0,-1-1 1 0 0,1 1-1 0 0,1 0 0 0 0,-1 0 1 0 0,1 0-1 0 0,-1 5 12 0 0,-4 10 24 0 0,2-1 1 0 0,0 1-1 0 0,2 1 0 0 0,0-1 1 0 0,2 1-1 0 0,0-1 0 0 0,1 1 0 0 0,2 0 1 0 0,0-1-1 0 0,1 1 0 0 0,4 11-24 0 0,70 242 507 0 0,-65-244-455 0 0,-11-30-50 0 0,5 14 19 0 0,0 1 0 0 0,1-1 0 0 0,1 0 0 0 0,0 0 0 0 0,2 0 0 0 0,-1-1 0 0 0,2-1 0 0 0,9 13-21 0 0,21-30-4393 0 0,-22-7-88 0 0,-4 1-3626 0 0,-7 5-2927 0 0</inkml:trace>
  <inkml:trace contextRef="#ctx0" brushRef="#br0" timeOffset="123468.654">17173 5181 7946 0 0,'0'0'2081'0'0,"0"0"-85"0"0,0 0-23 0 0,0 0-92 0 0,0 0-236 0 0,0 0-364 0 0,0 0-361 0 0,0 0-204 0 0,0 0-69 0 0,0 0-75 0 0,0 0-71 0 0,0 0-78 0 0,0 0-80 0 0,-19 28-52 0 0,-55 90-29 0 0,49-47 220 0 0,24-66-433 0 0,-1-1 0 0 0,1 0 0 0 0,0 1 1 0 0,1-1-1 0 0,-1 1 0 0 0,1-1 0 0 0,0 1 0 0 0,0 0 1 0 0,0-1-1 0 0,1 1 0 0 0,0-1 0 0 0,-1 1 0 0 0,2-1 1 0 0,-1 0-1 0 0,0 1 0 0 0,1-1 0 0 0,0 0 0 0 0,0 0 1 0 0,0 0-1 0 0,0 0 0 0 0,1 0 0 0 0,0-1 0 0 0,0 1 0 0 0,0-1 1 0 0,0 1-1 0 0,0-1 0 0 0,1 0 0 0 0,-1 0 0 0 0,1-1 1 0 0,0 1-1 0 0,-1-1 0 0 0,1 0 0 0 0,1 0 0 0 0,-1 0 1 0 0,0 0-1 0 0,1-1-49 0 0,2 0 87 0 0,-1 0 0 0 0,1 0 0 0 0,-1-1 0 0 0,1 0-1 0 0,0-1 1 0 0,-1 1 0 0 0,1-1 0 0 0,-1-1 0 0 0,1 1 0 0 0,-1-1 0 0 0,0 0 0 0 0,0-1 0 0 0,0 1 0 0 0,0-1 0 0 0,0 0 0 0 0,0-1-1 0 0,-1 1 1 0 0,1-1 0 0 0,-1 0 0 0 0,0-1 0 0 0,-1 1 0 0 0,1-1 0 0 0,-1 0 0 0 0,1 0 0 0 0,-2 0 0 0 0,1-1 0 0 0,0 1 0 0 0,0-4-87 0 0,1 1 26 0 0,-1 0 0 0 0,0-1 0 0 0,0 1 0 0 0,-1-1 0 0 0,0 0 0 0 0,0 0 0 0 0,-1 0 0 0 0,-1 0 0 0 0,1 0 0 0 0,-1 0 0 0 0,-1 0 0 0 0,0-1 0 0 0,0 1 0 0 0,-1 0 0 0 0,0 0 0 0 0,-1-1 0 0 0,1 1 0 0 0,-2 0 0 0 0,1 1 0 0 0,-2-3-26 0 0,-47-72-755 0 0,49 80 544 0 0,-1 1 1 0 0,1-1 0 0 0,0 1-1 0 0,-1 0 1 0 0,1 0-1 0 0,-1 0 1 0 0,1 0 0 0 0,-1 0-1 0 0,0 0 1 0 0,0 1 0 0 0,0-1-1 0 0,0 1 1 0 0,0 0 0 0 0,0 0-1 0 0,0 0 1 0 0,0 0-1 0 0,-1 1 1 0 0,1-1 0 0 0,0 1-1 0 0,0 0 1 0 0,-1 0 0 0 0,1 0-1 0 0,0 0 1 0 0,0 1-1 0 0,-1-1 1 0 0,1 1 0 0 0,0 0-1 0 0,-2 1 211 0 0,-19 18-4569 0 0,13-3-1312 0 0,8-8-2763 0 0</inkml:trace>
  <inkml:trace contextRef="#ctx0" brushRef="#br0" timeOffset="123982.009">17548 5553 5273 0 0,'0'0'2981'0'0,"0"0"-379"0"0,0 0-176 0 0,0 0-234 0 0,0 0-333 0 0,0 0-357 0 0,0 0-294 0 0,0 0-200 0 0,0 0-110 0 0,0 0-69 0 0,0 0-94 0 0,0 0-82 0 0,0 0-86 0 0,4-26-91 0 0,15-83-76 0 0,17 8 702 0 0,56-42-549 0 0,-86 231-805 0 0,-3 21 348 0 0,-2-105-82 0 0,0-1 0 0 0,1 1 1 0 0,-1-1-1 0 0,1 0 0 0 0,-1 0 1 0 0,1 1-1 0 0,0-1 0 0 0,0 0 1 0 0,1 0-1 0 0,-1-1 1 0 0,0 1-1 0 0,1 0 0 0 0,0-1 1 0 0,0 1-1 0 0,0-1 0 0 0,0 0 1 0 0,0 0-1 0 0,0 0 1 0 0,0-1-1 0 0,1 1 0 0 0,-1-1 1 0 0,0 0-1 0 0,1 0 0 0 0,0 0 1 0 0,-1 0-1 0 0,1 0 1 0 0,-1-1-1 0 0,2 1-14 0 0,5-3 90 0 0,0 0-1 0 0,0 0 1 0 0,0 0 0 0 0,0-2 0 0 0,0 1-1 0 0,0-1 1 0 0,-1 0 0 0 0,0-1 0 0 0,0 0-1 0 0,0-1 1 0 0,0 0 0 0 0,-1 0 0 0 0,0-1-1 0 0,0 0 1 0 0,-1 0 0 0 0,0-1 0 0 0,0 0 0 0 0,-1 0-1 0 0,0-1 1 0 0,0 0 0 0 0,-1 0 0 0 0,0 0-1 0 0,1-5-89 0 0,17-67-1375 0 0,-23 80 614 0 0,0 1-282 0 0,0 0-297 0 0,16 4-8613 0 0,-3 2-932 0 0,-9-5 6668 0 0</inkml:trace>
  <inkml:trace contextRef="#ctx0" brushRef="#br0" timeOffset="124665.944">18325 5163 64 0 0,'0'0'1842'0'0,"0"0"174"0"0,0 0 209 0 0,0 0 66 0 0,0 0-83 0 0,0 0-235 0 0,0 0-289 0 0,0 0-305 0 0,0 0-280 0 0,0 0-196 0 0,0 0-143 0 0,0 0-101 0 0,0 0-83 0 0,-5 1-73 0 0,-12 6-15 0 0,0 1 0 0 0,0 1-1 0 0,0 1 1 0 0,1 0 0 0 0,1 1 0 0 0,-1 1 0 0 0,2 0 0 0 0,-10 11-488 0 0,14-12 80 0 0,1 0-1 0 0,0 0 1 0 0,0 1-1 0 0,1 0 1 0 0,1 1 0 0 0,0 0-1 0 0,1 0 1 0 0,1 1-1 0 0,-2 4-79 0 0,3 52 351 0 0,5-69-322 0 0,-1 0 0 0 0,0 0 0 0 0,1 0 0 0 0,-1 0-1 0 0,1 0 1 0 0,-1 0 0 0 0,1 0 0 0 0,-1 0 0 0 0,1-1 0 0 0,0 1 0 0 0,-1 0 0 0 0,1 0-1 0 0,0 0 1 0 0,0-1 0 0 0,-1 1 0 0 0,1-1 0 0 0,0 1 0 0 0,0 0 0 0 0,0-1 0 0 0,0 0-1 0 0,0 1 1 0 0,0-1 0 0 0,0 1 0 0 0,0-1 0 0 0,0 0 0 0 0,0 0 0 0 0,0 0 0 0 0,0 1-1 0 0,0-1 1 0 0,0 0 0 0 0,0 0 0 0 0,0-1 0 0 0,0 1 0 0 0,0 0 0 0 0,1 0 0 0 0,-1 0-1 0 0,0-1 1 0 0,0 1 0 0 0,0 0 0 0 0,-1-1 0 0 0,1 1 0 0 0,0-1 0 0 0,0 1 0 0 0,0-1-1 0 0,0 0 1 0 0,0 1-29 0 0,40-32 1104 0 0,-41 32-1099 0 0,81-91 728 0 0,-68 72-674 0 0,2 1 0 0 0,0 1 0 0 0,1 0 1 0 0,1 1-1 0 0,0 1 0 0 0,2 0 1 0 0,13-8-60 0 0,-31 22 1 0 0,0 1-1 0 0,0-1 1 0 0,-1 0 0 0 0,1 0 0 0 0,0 0 0 0 0,0 1 0 0 0,0-1-1 0 0,0 0 1 0 0,0 1 0 0 0,0-1 0 0 0,0 1 0 0 0,0-1 0 0 0,0 1-1 0 0,0 0 1 0 0,0-1 0 0 0,0 1 0 0 0,0 0 0 0 0,0 0 0 0 0,0 0-1 0 0,0 0 1 0 0,0 0 0 0 0,0 0 0 0 0,0 0 0 0 0,1 0-1 0 0,-1 0 1 0 0,0 0 0 0 0,0 0 0 0 0,0 1 0 0 0,0-1 0 0 0,0 1-1 0 0,0-1 1 0 0,0 0 0 0 0,0 1 0 0 0,0 0 0 0 0,0-1 0 0 0,0 1-1 0 0,-1 0 1 0 0,1-1 0 0 0,0 1 0 0 0,0 0 0 0 0,0 0 0 0 0,-1 0-1 0 0,1-1 1 0 0,0 1 0 0 0,-1 0 0 0 0,1 0 0 0 0,-1 0-1 0 0,1 0 1 0 0,-1 0 0 0 0,1 1-1 0 0,45 222 303 0 0,-34-163-302 0 0,-2 0-1 0 0,-4 1 1 0 0,-2-1 0 0 0,-2 1 0 0 0,-4 0-1 0 0,-2 0 1 0 0,-11 55-1 0 0,10-97 2 0 0,0 1 0 0 0,-1-1-1 0 0,-1 0 1 0 0,-1 0 0 0 0,0 0 0 0 0,-2-1-1 0 0,0-1 1 0 0,-1 0 0 0 0,-3 2-2 0 0,9-12 1 0 0,-1-1-1 0 0,-1 1 1 0 0,1-1 0 0 0,-1-1 0 0 0,-1 1-1 0 0,1-1 1 0 0,-1 0 0 0 0,0-1 0 0 0,0 0-1 0 0,-1 0 1 0 0,0-1 0 0 0,1 0 0 0 0,-1 0-1 0 0,-1-1 1 0 0,1 0 0 0 0,0-1 0 0 0,-1 0-1 0 0,1 0 1 0 0,-1-1 0 0 0,-8 0-1 0 0,14-2 1 0 0,1-1 1 0 0,-1 1-1 0 0,0-1 0 0 0,1 1 1 0 0,-1-1-1 0 0,1 0 0 0 0,-1-1 1 0 0,1 1-1 0 0,0 0 0 0 0,0-1 1 0 0,0 0-1 0 0,0 0 0 0 0,1 1 1 0 0,-1-2-1 0 0,1 1 0 0 0,0 0 1 0 0,0 0-1 0 0,0-1 0 0 0,0 1 1 0 0,0-1-1 0 0,1 0 0 0 0,-1 0 1 0 0,1 1-1 0 0,0-1 0 0 0,1 0 1 0 0,-1 0-1 0 0,1 0 0 0 0,-1 0 1 0 0,1-1-2 0 0,-1-2 9 0 0,1 0 0 0 0,0 0 1 0 0,0-1-1 0 0,0 1 0 0 0,1 0 1 0 0,0 0-1 0 0,1-1 0 0 0,0 1 1 0 0,0 0-1 0 0,0 1 0 0 0,1-1 1 0 0,2-4-10 0 0,18-27-40 0 0,3 0 0 0 0,1 2 0 0 0,1 1 1 0 0,2 2-1 0 0,2 0 0 0 0,0 3 1 0 0,3 0-1 0 0,0 2 0 0 0,16-8 40 0 0,-21 18-744 0 0,-17 10-1791 0 0,0 0-4837 0 0,-11 8-4566 0 0</inkml:trace>
  <inkml:trace contextRef="#ctx0" brushRef="#br0" timeOffset="125541.325">19551 4747 6513 0 0,'0'0'1337'0'0,"0"0"-432"0"0,0 0-110 0 0,0 0 240 0 0,0 0 264 0 0,0 0 136 0 0,0 0-54 0 0,0 0-154 0 0,0 0-133 0 0,0 0-124 0 0,0 0-88 0 0,0 0-60 0 0,0 0-38 0 0,7-5-33 0 0,20-12-39 0 0,-21 20 2881 0 0,-5 15-3437 0 0,-2-17 89 0 0,-1 160 2473 0 0,-19 123-2718 0 0,-29 106 420 0 0,39-258-2419 0 0,37-264-7464 0 0,-18 82-462 0 0,-7 34 2238 0 0</inkml:trace>
  <inkml:trace contextRef="#ctx0" brushRef="#br0" timeOffset="125752.943">19308 5247 10722 0 0,'0'0'1691'0'0,"0"0"-296"0"0,0 0 6 0 0,0 0 122 0 0,0 0-35 0 0,0 0-165 0 0,0 0-175 0 0,0 0-142 0 0,0 0-93 0 0,0 0-102 0 0,32-7-112 0 0,100-24-152 0 0,138-30 602 0 0,-232 55-1696 0 0,10-2-2175 0 0,-18-1-6868 0 0,-24 6 1642 0 0</inkml:trace>
  <inkml:trace contextRef="#ctx0" brushRef="#br0" timeOffset="126285.076">19971 4783 11779 0 0,'0'0'1680'0'0,"0"0"-467"0"0,0 0-187 0 0,0 0-23 0 0,0 0-2 0 0,0 0-35 0 0,0 0-88 0 0,0 0-102 0 0,0 0-64 0 0,0 0-29 0 0,0 0-50 0 0,0 0-73 0 0,0 0-50 0 0,0 23-54 0 0,3 142 591 0 0,-19 178 438 0 0,15-178-1233 0 0,1-161-242 0 0,0 0-1 0 0,0 0 0 0 0,1 0 1 0 0,-1 0-1 0 0,1-1 0 0 0,0 1 1 0 0,0 0-1 0 0,0 0 0 0 0,1-1 1 0 0,-1 1-1 0 0,1-1 0 0 0,0 1 1 0 0,0-1-1 0 0,0 0 0 0 0,0 0 1 0 0,0 0-1 0 0,1 0 0 0 0,0 0 1 0 0,-1 0-1 0 0,1-1 0 0 0,0 1 1 0 0,0-1-1 0 0,1 0 0 0 0,-1 0 1 0 0,0 0-1 0 0,1 0 0 0 0,-1 0 1 0 0,1-1-1 0 0,-1 0 0 0 0,1 0 1 0 0,0 0-1 0 0,1 0-9 0 0,3-2 46 0 0,-1-1 0 0 0,0 0 0 0 0,0 0 0 0 0,0-1 0 0 0,0 0 0 0 0,0 0 0 0 0,0 0 0 0 0,-1-1 0 0 0,0 0 0 0 0,1-1 0 0 0,-1 1 0 0 0,-1-1 0 0 0,2-2-46 0 0,17-11 73 0 0,171-106 39 0 0,-193 123-110 0 0,-1 0-1 0 0,0 1 1 0 0,0-1-1 0 0,0 0 1 0 0,1 1 0 0 0,-1 0-1 0 0,0-1 1 0 0,1 1 0 0 0,-1 0-1 0 0,0 0 1 0 0,1-1-1 0 0,-1 1 1 0 0,0 0 0 0 0,1 0-1 0 0,-1 1 1 0 0,0-1 0 0 0,1 0-1 0 0,-1 0 1 0 0,0 1-1 0 0,1-1 1 0 0,-1 0 0 0 0,0 1-1 0 0,0 0 1 0 0,0-1 0 0 0,1 1-1 0 0,-1 0 1 0 0,0-1-1 0 0,0 1 1 0 0,0 0 0 0 0,0 0-1 0 0,0 0 1 0 0,0 0 0 0 0,0 0-1 0 0,-1 0 1 0 0,1 0-1 0 0,0 0 1 0 0,0 0 0 0 0,-1 1-1 0 0,1-1 1 0 0,-1 0 0 0 0,1 0-1 0 0,-1 1 1 0 0,1-1 0 0 0,-1 0-1 0 0,0 1 1 0 0,0-1-1 0 0,0 1-1 0 0,3 77 239 0 0,-4-58-161 0 0,-6 114 66 0 0,8-134-263 0 0,0 0 0 0 0,-1 1 0 0 0,1-1 0 0 0,0 0 0 0 0,0 0 0 0 0,0 0 0 0 0,0 0 0 0 0,0-1-1 0 0,1 1 1 0 0,-1 0 0 0 0,0 0 0 0 0,0-1 0 0 0,0 1 0 0 0,1 0 0 0 0,-1-1 0 0 0,0 1 0 0 0,1-1 0 0 0,-1 0-1 0 0,0 0 1 0 0,1 1 0 0 0,-1-1 0 0 0,1 0 0 0 0,-1 0 0 0 0,0 0 0 0 0,1 0 0 0 0,-1 0 0 0 0,1-1-1 0 0,-1 1 1 0 0,0 0 0 0 0,1-1 0 0 0,-1 1 0 0 0,0-1 0 0 0,1 0 119 0 0,17-3-4216 0 0,-5-1-3884 0 0,-11 4 4518 0 0,2 0-4869 0 0</inkml:trace>
  <inkml:trace contextRef="#ctx0" brushRef="#br0" timeOffset="126775.172">20716 5476 5433 0 0,'0'0'2745'0'0,"0"0"-315"0"0,0 0-191 0 0,0 0-109 0 0,0 0-207 0 0,0 0-302 0 0,0 0-258 0 0,0 0-193 0 0,0 0-153 0 0,0 0-164 0 0,0 0-151 0 0,34-10-132 0 0,106-29-157 0 0,-82 11 101 0 0,-51 20-390 0 0,-2 4-55 0 0,-1 0 1 0 0,1-1-1 0 0,-1 1 0 0 0,-1-1 1 0 0,1 0-1 0 0,-1 0 1 0 0,1-1-1 0 0,-1 1 0 0 0,-1-1 1 0 0,1 1-1 0 0,-1-1 1 0 0,0 0-1 0 0,0 0 1 0 0,-1 0-1 0 0,0 0 0 0 0,0 0 1 0 0,0 0-1 0 0,-1 0 1 0 0,0-2-70 0 0,-2 5-16 0 0,0 0 0 0 0,-1 0 0 0 0,1 1 0 0 0,-1-1 0 0 0,0 1 0 0 0,0 0 0 0 0,0-1 0 0 0,0 1 0 0 0,0 1 0 0 0,0-1 0 0 0,-1 0 0 0 0,1 1 0 0 0,-1 0 0 0 0,1 0 0 0 0,-1 0 0 0 0,1 0 0 0 0,-1 0 0 0 0,1 1 0 0 0,-1 0 0 0 0,0-1 0 0 0,1 2 0 0 0,-1-1 0 0 0,0 0 0 0 0,1 1 0 0 0,-1-1 0 0 0,1 1 0 0 0,-1 0 0 0 0,1 0 0 0 0,-1 0 16 0 0,-9 4-25 0 0,0 1 0 0 0,0 0 0 0 0,1 0 0 0 0,-1 1 0 0 0,2 1 0 0 0,-1 0 0 0 0,1 0 0 0 0,0 2 0 0 0,1-1 0 0 0,0 1 0 0 0,0 0 0 0 0,1 1 0 0 0,1 0 0 0 0,-6 9 25 0 0,9-14 4 0 0,0 0 0 0 0,1 1 0 0 0,-1-1 0 0 0,1 1-1 0 0,0 0 1 0 0,1 0 0 0 0,0 0 0 0 0,0 1 0 0 0,0-1 0 0 0,1 1 0 0 0,0 0-1 0 0,1-1 1 0 0,0 1 0 0 0,0 0 0 0 0,0 0 0 0 0,1 0 0 0 0,0 0 0 0 0,1 0-1 0 0,0-1 1 0 0,0 1 0 0 0,1 0 0 0 0,0 0 0 0 0,0-1 0 0 0,0 1 0 0 0,1-1-1 0 0,0 0 1 0 0,1 0 0 0 0,0 1-4 0 0,3 0 19 0 0,1-1-1 0 0,0 1 1 0 0,1-1-1 0 0,0-1 1 0 0,-1 0-1 0 0,2 0 1 0 0,-1 0-1 0 0,1-1 1 0 0,0-1-1 0 0,0 0 1 0 0,0 0-1 0 0,1-1 1 0 0,-1 0 0 0 0,1-1-1 0 0,0 0 1 0 0,6 0-19 0 0,9 0-47 0 0,1-1 0 0 0,-1-1 0 0 0,0-1 0 0 0,0-1 0 0 0,0-1 0 0 0,11-4 47 0 0,20-6-1633 0 0,-21 1-5427 0 0,-24 8-4601 0 0</inkml:trace>
  <inkml:trace contextRef="#ctx0" brushRef="#br0" timeOffset="128887.214">21986 5273 1248 0 0,'0'0'2026'0'0,"0"0"-159"0"0,0 0 66 0 0,0 0 14 0 0,0 0-98 0 0,0 0-227 0 0,0 0-238 0 0,0 0-221 0 0,0 0-175 0 0,0 0-138 0 0,0 0-95 0 0,0 0-75 0 0,0 0-60 0 0,0-6-22 0 0,0-32 1570 0 0,-50 20 919 0 0,39 18-3029 0 0,0 0 0 0 0,0 1-1 0 0,0 0 1 0 0,0 1 0 0 0,0 0 0 0 0,1 1-1 0 0,-1 0 1 0 0,1 1 0 0 0,-1 0-1 0 0,1 0 1 0 0,-6 5-58 0 0,13-8 22 0 0,0 0-1 0 0,1 1 0 0 0,-1 0 1 0 0,0 0-1 0 0,1 0 1 0 0,-1 0-1 0 0,1 0 1 0 0,0 0-1 0 0,-1 0 1 0 0,1 1-1 0 0,0-1 1 0 0,1 1-1 0 0,-1 0 1 0 0,0-1-1 0 0,1 1 1 0 0,-1 0-1 0 0,1 0 0 0 0,0 0 1 0 0,0 0-1 0 0,0 0 1 0 0,0 0-1 0 0,1 0 1 0 0,-1 0-1 0 0,1 1 1 0 0,0-1-1 0 0,0 0 1 0 0,0 0-1 0 0,0 0 1 0 0,1 1-1 0 0,-1-1 1 0 0,1 0-22 0 0,1 4 41 0 0,0-1 1 0 0,0 0 0 0 0,0-1-1 0 0,1 1 1 0 0,0 0 0 0 0,0-1-1 0 0,0 1 1 0 0,1-1-1 0 0,0 0 1 0 0,0 0 0 0 0,0-1-1 0 0,1 1 1 0 0,-1-1 0 0 0,1 0-1 0 0,0 0 1 0 0,0 0 0 0 0,5 2-42 0 0,-1 1 26 0 0,46 27 193 0 0,28 31 315 0 0,-83-62-497 0 0,0 0 0 0 0,-1 0 0 0 0,1 0 0 0 0,-1 1 0 0 0,1-1 0 0 0,-1 0 0 0 0,0 0 0 0 0,0 0 0 0 0,0 0 0 0 0,-1 0 0 0 0,1 0 0 0 0,-1-1 1 0 0,0 1-1 0 0,1 0 0 0 0,-1-1 0 0 0,0 1 0 0 0,-1-1 0 0 0,1 0 0 0 0,0 1 0 0 0,-1-1 0 0 0,1 0 0 0 0,-1 0 0 0 0,1-1 0 0 0,-1 1 0 0 0,0-1 1 0 0,0 1-1 0 0,0-1 0 0 0,0 0 0 0 0,0 0 0 0 0,-1 0-37 0 0,-198 92-578 0 0,202-93 495 0 0,0-1 0 0 0,0 1-1 0 0,0-1 1 0 0,0 1 0 0 0,0 0-1 0 0,0-1 1 0 0,0 1-1 0 0,-1 0 1 0 0,1-1 0 0 0,0 1-1 0 0,0 0 1 0 0,0 0 0 0 0,0-1-1 0 0,-1 1 1 0 0,1 0 0 0 0,0-1-1 0 0,0 1 1 0 0,-1 0 0 0 0,1 0-1 0 0,0-1 1 0 0,0 1 0 0 0,-1 0-1 0 0,1 0 1 0 0,0 0-1 0 0,-1 0 1 0 0,1-1 0 0 0,0 1-1 0 0,-1 0 1 0 0,1 0 0 0 0,0 0-1 0 0,-1 0 1 0 0,1 0 0 0 0,0 0-1 0 0,-1 0 1 0 0,1 0 0 0 0,0 0-1 0 0,-1 0 1 0 0,1 0-1 0 0,0 0 1 0 0,-1 0 0 0 0,1 0-1 0 0,0 0 1 0 0,-1 0 0 0 0,1 0-1 0 0,0 0 1 0 0,-1 1 0 0 0,1-1-1 0 0,0 0 1 0 0,-1 0 0 0 0,1 0-1 0 0,0 1 1 0 0,-1-1 83 0 0,24-24-3689 0 0,10-4-3954 0 0,-20 20-3038 0 0</inkml:trace>
  <inkml:trace contextRef="#ctx0" brushRef="#br0" timeOffset="129249.59">22426 4783 18260 0 0,'0'0'1378'0'0,"0"0"-401"0"0,0 0-169 0 0,0 0 26 0 0,0 0 15 0 0,0 0-65 0 0,0 0-138 0 0,0 0-123 0 0,0 0-66 0 0,0 0-14 0 0,0 0 2 0 0,0 0-10 0 0,0 12-30 0 0,0 95 821 0 0,1-35-640 0 0,1-26-425 0 0,-2 0-1 0 0,-2 0 1 0 0,-3 0-1 0 0,-5 21-160 0 0,-69 201 36 0 0,68-175-1909 0 0,22-104-4934 0 0,-7-3 2143 0 0,-3 4-2260 0 0,-1 8 5444 0 0,2-5-6506 0 0</inkml:trace>
  <inkml:trace contextRef="#ctx0" brushRef="#br0" timeOffset="129484.845">22095 5258 10322 0 0,'0'0'2395'0'0,"0"0"-448"0"0,0 0-273 0 0,0 0-60 0 0,0 0-78 0 0,0 0-178 0 0,0 0-281 0 0,0 0-215 0 0,0 0-171 0 0,0 0-141 0 0,36-6-80 0 0,114-22-74 0 0,52 8 750 0 0,-81 20-1731 0 0,-93 11-1171 0 0,-22-4-1525 0 0,-2 3-3966 0 0,-4-6-3962 0 0</inkml:trace>
  <inkml:trace contextRef="#ctx0" brushRef="#br0" timeOffset="129923.758">22633 5623 6369 0 0,'0'0'2369'0'0,"0"0"-898"0"0,0 0-55 0 0,0 0 247 0 0,0 0 16 0 0,0 0-186 0 0,0 0-379 0 0,0 0-343 0 0,0 0-181 0 0,0 0-80 0 0,0 0-1 0 0,0 0 25 0 0,0 0 25 0 0,0 2 20 0 0,0 8 25 0 0,0-7 7 0 0,0-3-16 0 0,0 0-11 0 0,0 0-16 0 0,0 0-45 0 0,0 0-43 0 0,0 0-45 0 0,0 0-58 0 0,0-27 1334 0 0,24-100-849 0 0,6 45-694 0 0,52-101-44 0 0,-68 175-347 0 0,-14 34-259 0 0,-1-12 410 0 0,0 15-981 0 0,1 32-824 0 0,4-42-2923 0 0,3-3-3989 0 0,-4-12-2751 0 0</inkml:trace>
  <inkml:trace contextRef="#ctx0" brushRef="#br0" timeOffset="130173.72">22898 5472 11082 0 0,'0'0'4325'0'0,"0"0"-2607"0"0,0 0-731 0 0,0 0 109 0 0,0 0-8 0 0,0 0-155 0 0,0 0-237 0 0,0 0-259 0 0,0 0-170 0 0,0 0-103 0 0,0 0-67 0 0,0 0-31 0 0,5 20-46 0 0,15 62-35 0 0,-6-46-767 0 0,-6-31-1510 0 0,-4-4-6542 0 0,-4-1-2099 0 0</inkml:trace>
  <inkml:trace contextRef="#ctx0" brushRef="#br0" timeOffset="130417.749">22975 5052 17780 0 0,'0'0'1776'0'0,"0"0"-664"0"0,0 0-255 0 0,0 0-257 0 0,0 0-200 0 0,0 0-176 0 0,0 0-160 0 0,0 0-152 0 0,0 0-192 0 0,0 0-184 0 0,0 0-320 0 0,0 0-409 0 0,0 0-935 0 0,0 0-2441 0 0,20-62-7514 0 0</inkml:trace>
  <inkml:trace contextRef="#ctx0" brushRef="#br0" timeOffset="130817.089">23041 5634 11202 0 0,'0'0'2440'0'0,"0"0"-408"0"0,0 0-200 0 0,0 0-205 0 0,0 0-289 0 0,0 0-231 0 0,0 0-170 0 0,0 0-143 0 0,0 0-105 0 0,0 0-86 0 0,0 0-75 0 0,0 0-66 0 0,5-19-45 0 0,25-95 271 0 0,18-10 519 0 0,-25 80-1095 0 0,-22 43-112 0 0,-1 1-33 0 0,0 0-43 0 0,0 0-31 0 0,0 0-29 0 0,0 55-339 0 0,0-42 474 0 0,-1-8 10 0 0,0 0-1 0 0,0 0 0 0 0,0 0 1 0 0,1 0-1 0 0,0 0 0 0 0,0 0 0 0 0,0 1 1 0 0,1-1-1 0 0,0 0 0 0 0,0 0 0 0 0,0 0 1 0 0,0 0-1 0 0,1-1 0 0 0,0 1 1 0 0,0 0-1 0 0,0 0 0 0 0,0-1 0 0 0,1 0 1 0 0,0 1-1 0 0,0-1 0 0 0,0 0 1 0 0,0 0-1 0 0,1-1 0 0 0,-1 1 0 0 0,1-1 1 0 0,0 1-1 0 0,0-1 0 0 0,2 0-8 0 0,0-3 99 0 0,0-1-1 0 0,1 0 1 0 0,-1 0-1 0 0,0-1 1 0 0,0 0-1 0 0,0 0 1 0 0,-1 0-1 0 0,1-1 1 0 0,0 0-1 0 0,-1 0 1 0 0,0 0-1 0 0,1-1 0 0 0,-1 0 1 0 0,-1 0-1 0 0,1 0 1 0 0,-1-1-1 0 0,1 1 1 0 0,-1-1-1 0 0,-1 0 1 0 0,1 0-1 0 0,-1 0 1 0 0,1-1-1 0 0,-1 1 1 0 0,-1-1-1 0 0,1 0 1 0 0,-1-2-99 0 0,10-20-51 0 0,0-17-38 0 0,-10 12-4182 0 0,-2 32 3891 0 0,1-1-1787 0 0,0 1-3781 0 0,-1 1-6061 0 0</inkml:trace>
  <inkml:trace contextRef="#ctx0" brushRef="#br0" timeOffset="131461.747">23588 5325 16131 0 0,'0'0'1905'0'0,"0"0"-366"0"0,0 0-170 0 0,0 0-166 0 0,0 0-225 0 0,0 0-198 0 0,0 0-161 0 0,0 0-112 0 0,0 0-89 0 0,0 0-77 0 0,0 0-83 0 0,0 0-44 0 0,0 0-50 0 0,-21 17-55 0 0,-65 54-18 0 0,84-70-88 0 0,0 0 0 0 0,0 0 0 0 0,0 1 0 0 0,0-1 0 0 0,0 0 0 0 0,0 1-1 0 0,0-1 1 0 0,1 1 0 0 0,-1 0 0 0 0,1 0 0 0 0,-1 0 0 0 0,1-1 0 0 0,-1 1 0 0 0,1 0 0 0 0,0 1 0 0 0,0-1 0 0 0,0 0 0 0 0,0 0 0 0 0,1 0 0 0 0,-1 1 0 0 0,1-1 0 0 0,-1 0 0 0 0,1 1 0 0 0,0-1 0 0 0,0 0 0 0 0,0 1 0 0 0,0-1 0 0 0,0 1-3 0 0,1 7 22 0 0,-1-3-6 0 0,-1-5-3 0 0,0 1 0 0 0,0 0 0 0 0,1 0 0 0 0,-1 0 0 0 0,1-1 0 0 0,0 1 0 0 0,0 0 0 0 0,0 0 0 0 0,0 0 0 0 0,0 0 0 0 0,0 0 0 0 0,1-1 0 0 0,-1 1 0 0 0,1 0 1 0 0,0 0-1 0 0,0-1 0 0 0,0 1 0 0 0,0 0 0 0 0,1-1 0 0 0,-1 1 0 0 0,1-1 0 0 0,-1 0 0 0 0,1 1 0 0 0,0-1 0 0 0,0 0 0 0 0,0 0 0 0 0,0 0 0 0 0,0 0 0 0 0,0-1 0 0 0,1 1 0 0 0,-1 0 1 0 0,0-1-1 0 0,1 0 0 0 0,0 1 0 0 0,-1-1 0 0 0,1 0 0 0 0,0 0 0 0 0,-1-1 0 0 0,1 1 0 0 0,0-1 0 0 0,0 1 0 0 0,0-1-13 0 0,4 0 96 0 0,0 0 0 0 0,-1-1 0 0 0,1 0 0 0 0,0 0-1 0 0,-1-1 1 0 0,1 0 0 0 0,-1 0 0 0 0,1 0 0 0 0,-1-1 0 0 0,0 0 0 0 0,0 0-1 0 0,0 0 1 0 0,0-1 0 0 0,-1 0 0 0 0,1 0 0 0 0,0-2-96 0 0,58-49 596 0 0,-41 32-414 0 0,2 2 1 0 0,0 1-1 0 0,1 1 1 0 0,1 1-1 0 0,7-2-182 0 0,-33 21 1 0 0,0 0 1 0 0,0-1-1 0 0,0 1 0 0 0,0-1 0 0 0,0 1 1 0 0,0 0-1 0 0,0 0 0 0 0,0 0 1 0 0,0 0-1 0 0,0-1 0 0 0,0 1 0 0 0,-1 0 1 0 0,1 0-1 0 0,0 1 0 0 0,-1-1 0 0 0,1 0 1 0 0,-1 0-1 0 0,1 0 0 0 0,-1 0 1 0 0,0 0-1 0 0,1 1 0 0 0,-1-1 0 0 0,0 0 1 0 0,0 0-1 0 0,0 1 0 0 0,0-1 0 0 0,0 0 1 0 0,0 0-1 0 0,0 0 0 0 0,0 1-1 0 0,0-1 3 0 0,2 40 20 0 0,-1-1-1 0 0,-2 1 1 0 0,-3 0-1 0 0,0-1 1 0 0,-7 20-23 0 0,-9 97-88 0 0,16-59 50 0 0,6-57 14 0 0,-2 0-1 0 0,-2 0 1 0 0,-2 0 0 0 0,-2-1 0 0 0,-1 1 0 0 0,-2-1-1 0 0,-2-1 1 0 0,-1 0 0 0 0,-2-1 0 0 0,-2 0 0 0 0,-1-1-1 0 0,-8 10 25 0 0,18-39 8 0 0,1 0 0 0 0,-2 0 0 0 0,1-1-1 0 0,-1 0 1 0 0,0 0 0 0 0,0-1 0 0 0,-1 0-1 0 0,0 0 1 0 0,0-1 0 0 0,0 0 0 0 0,0-1-1 0 0,-1 0 1 0 0,0 0 0 0 0,0-1 0 0 0,0-1-1 0 0,0 1 1 0 0,-1-2 0 0 0,1 1 0 0 0,-1-1-1 0 0,1-1 1 0 0,-10 0-8 0 0,17-2 4 0 0,-1 0 0 0 0,1 0 0 0 0,0 0-1 0 0,0 0 1 0 0,0-1 0 0 0,0 1 0 0 0,1-1 0 0 0,-1 0-1 0 0,1 1 1 0 0,-1-1 0 0 0,1 0 0 0 0,0-1 0 0 0,0 1-1 0 0,0 0 1 0 0,1-1 0 0 0,-1 1 0 0 0,1-1 0 0 0,0 1-1 0 0,0-1 1 0 0,0 1 0 0 0,0-1 0 0 0,1 0 0 0 0,-1 0-1 0 0,1 1 1 0 0,0-1 0 0 0,0 0 0 0 0,1-2-4 0 0,-1-6-2 0 0,1 0 0 0 0,0 1 0 0 0,1-1-1 0 0,1 0 1 0 0,0 1 0 0 0,0-1 0 0 0,1 1 0 0 0,0 0 0 0 0,1 0 0 0 0,1 0 0 0 0,-1 1 0 0 0,2 0-1 0 0,-1 0 1 0 0,2 0 0 0 0,-1 1 0 0 0,7-6 2 0 0,5-5-8 0 0,1 1-1 0 0,2 0 1 0 0,0 2 0 0 0,0 0-1 0 0,2 2 1 0 0,14-8 8 0 0,-24 16-67 0 0,0 0 1 0 0,0 2-1 0 0,1-1 0 0 0,-1 2 1 0 0,1 0-1 0 0,0 0 0 0 0,0 2 1 0 0,9-1 66 0 0,36 8-5753 0 0,-54-5 763 0 0,-2 0-6900 0 0</inkml:trace>
  <inkml:trace contextRef="#ctx0" brushRef="#br0" timeOffset="-186689.263">9630 6175 5377 0 0,'0'0'1694'0'0,"0"0"-166"0"0,0 0-2 0 0,0 0 85 0 0,0 0 13 0 0,0 0-142 0 0,0 0-231 0 0,0 0-232 0 0,0 0-201 0 0,0 0-119 0 0,0 0-87 0 0,11-22 3625 0 0,-11 19-4141 0 0,-1 0 0 0 0,1 0-1 0 0,-1 1 1 0 0,0-1 0 0 0,0 1 0 0 0,0-1-1 0 0,0 1 1 0 0,-1-1 0 0 0,1 1-1 0 0,-1 0 1 0 0,1-1 0 0 0,-1 1 0 0 0,0 0-1 0 0,0 0 1 0 0,0 0 0 0 0,0 1-1 0 0,0-1 1 0 0,0 0 0 0 0,-1 1-1 0 0,1-1 1 0 0,0 1 0 0 0,-1 0 0 0 0,1 0-1 0 0,-1 0 1 0 0,0 0 0 0 0,1 0-1 0 0,-1 1 1 0 0,0-1 0 0 0,1 1-1 0 0,-1-1 1 0 0,0 1-96 0 0,-94-7 411 0 0,94 7-373 0 0,-22-1 42 0 0,0 2-1 0 0,-1 1 1 0 0,2 1 0 0 0,-1 1 0 0 0,0 1 0 0 0,-5 3-80 0 0,-95 35 306 0 0,124-42-304 0 0,0 1-1 0 0,0-1 1 0 0,1 0-1 0 0,-1 1 1 0 0,0-1-1 0 0,1 0 1 0 0,-1 1-1 0 0,1-1 1 0 0,0 1-1 0 0,-1-1 0 0 0,1 1 1 0 0,0-1-1 0 0,0 1 1 0 0,0-1-1 0 0,0 1 1 0 0,0-1-1 0 0,0 1 1 0 0,0-1-1 0 0,0 1 1 0 0,1-1-1 0 0,-1 1 1 0 0,1-1-1 0 0,-1 0 1 0 0,1 1-1 0 0,-1-1 1 0 0,1 0-1 0 0,0 1 1 0 0,0 0-2 0 0,7 4 35 0 0,0 0 1 0 0,0 0-1 0 0,0-1 0 0 0,1 0 1 0 0,0 0-1 0 0,0-1 1 0 0,0-1-1 0 0,0 1 1 0 0,1-1-1 0 0,0-1 1 0 0,-1 0-1 0 0,1 0 1 0 0,0-1-1 0 0,0 0 0 0 0,0-1 1 0 0,2 0-36 0 0,58 11 182 0 0,-64-10-158 0 0,-5-2-20 0 0,-1 1-1 0 0,1 0 0 0 0,0 0 0 0 0,-1-1 0 0 0,1 1 1 0 0,0 0-1 0 0,0 0 0 0 0,-1 0 0 0 0,1 0 1 0 0,0 0-1 0 0,0 0 0 0 0,-1 0 0 0 0,1 0 0 0 0,0 0 1 0 0,0 0-1 0 0,-1 1 0 0 0,1-1 0 0 0,0 0 0 0 0,0 0 1 0 0,-1 1-1 0 0,1-1 0 0 0,0 0 0 0 0,-1 1 1 0 0,1-1-1 0 0,-1 1 0 0 0,1-1 0 0 0,0 1 0 0 0,-1-1 1 0 0,1 1-1 0 0,-1-1 0 0 0,0 1 0 0 0,1 0 1 0 0,-1-1-1 0 0,1 1 0 0 0,-1 0 0 0 0,0-1 0 0 0,1 1 1 0 0,-1 0-1 0 0,0-1 0 0 0,0 1 0 0 0,0 0 1 0 0,1 0-1 0 0,-1-1 0 0 0,0 1 0 0 0,0 0 0 0 0,0 0 1 0 0,0-1-1 0 0,0 1 0 0 0,0 0 0 0 0,0 0 0 0 0,-1-1 1 0 0,1 1-1 0 0,0 0 0 0 0,0-1 0 0 0,-1 1 1 0 0,1 0-1 0 0,0-1 0 0 0,-1 1 0 0 0,1 0 0 0 0,-1 0-3 0 0,-227 166 473 0 0,201-148-450 0 0,17-14-18 0 0,0 0 0 0 0,1 1 0 0 0,0 0 1 0 0,0 0-1 0 0,1 1 0 0 0,0 0 0 0 0,0 0 1 0 0,0 1-1 0 0,1 0 0 0 0,0 0 0 0 0,1 1 1 0 0,0 0-1 0 0,0 0 0 0 0,1 1 0 0 0,0-1 1 0 0,0 1-1 0 0,1 0 0 0 0,1 0 0 0 0,0 1 1 0 0,0-1-1 0 0,1 1 0 0 0,0 0-5 0 0,5-5 22 0 0,-1 1 0 0 0,1 0 0 0 0,1-1 0 0 0,-1 0-1 0 0,1 0 1 0 0,0 0 0 0 0,0 0 0 0 0,1-1 0 0 0,0 1 0 0 0,0-1 0 0 0,0 0-1 0 0,1-1 1 0 0,-1 1 0 0 0,1-1 0 0 0,0 0 0 0 0,1-1 0 0 0,-1 1-1 0 0,0-1 1 0 0,1-1 0 0 0,0 1 0 0 0,4 0-22 0 0,100 26 245 0 0,-63-28-2361 0 0,-40-31-6873 0 0,-5 20 2739 0 0,0 2-5069 0 0</inkml:trace>
  <inkml:trace contextRef="#ctx0" brushRef="#br0" timeOffset="-186223.763">9277 5781 10994 0 0,'0'0'3860'0'0,"0"0"-2188"0"0,0 0-882 0 0,0 0-107 0 0,0 0 185 0 0,0 0 176 0 0,0 0 61 0 0,0 0-74 0 0,0 0-188 0 0,0 0-164 0 0,0 0-124 0 0,0 0-96 0 0,-1 20-45 0 0,0 62-7 0 0,23 4 685 0 0,-14-47-673 0 0,-1 0-1 0 0,-3 0 0 0 0,-1 0 0 0 0,-2 1 0 0 0,-3 35-418 0 0,1-58 80 0 0,-4 39 145 0 0,-2 0-1 0 0,-3 0 1 0 0,-15 51-225 0 0,-9 44 217 0 0,21-75-214 0 0,3 2 0 0 0,3-1-1 0 0,4 8-2 0 0,-3-64 1118 0 0,3-13-3601 0 0,2-3-2383 0 0,0-1-3484 0 0,1-4-3010 0 0</inkml:trace>
  <inkml:trace contextRef="#ctx0" brushRef="#br0" timeOffset="-185388.274">10394 6496 7314 0 0,'0'0'2140'0'0,"0"0"-205"0"0,0 0-152 0 0,0 0 24 0 0,0 0 51 0 0,0 0-119 0 0,0 0-245 0 0,0 0-285 0 0,0 0-294 0 0,0 0-215 0 0,0 0-142 0 0,3-4-116 0 0,-1-1-377 0 0,-2 6-42 0 0,0-1 0 0 0,0 0 0 0 0,0 1 0 0 0,0-1 1 0 0,0 0-1 0 0,1 0 0 0 0,-1 1 0 0 0,0-1 0 0 0,0 0 0 0 0,0 0 1 0 0,1 1-1 0 0,-1-1 0 0 0,0 0 0 0 0,0 0 0 0 0,0 1 0 0 0,1-1 0 0 0,-1 0 1 0 0,0 0-1 0 0,0 0 0 0 0,1 0 0 0 0,-1 1 0 0 0,0-1 0 0 0,1 0 1 0 0,-1 0-1 0 0,0 0 0 0 0,0 0 0 0 0,1 0 0 0 0,-1 0 0 0 0,0 0 0 0 0,1 0 1 0 0,-1 0-1 0 0,0 0 0 0 0,1 0 0 0 0,-1 0 0 0 0,0 0-23 0 0,0 363 2105 0 0,0-369-4504 0 0,-1-21-2850 0 0,0 9-2464 0 0,1 10-3096 0 0</inkml:trace>
  <inkml:trace contextRef="#ctx0" brushRef="#br0" timeOffset="-185140.957">10376 6164 14587 0 0,'0'0'2482'0'0,"0"0"-822"0"0,0 0-446 0 0,0 0-143 0 0,0 0-44 0 0,0 0-140 0 0,0 0-183 0 0,0 0-219 0 0,0 0-225 0 0,0 0-174 0 0,0 0-149 0 0,0 0-150 0 0,0 0-76 0 0,-11-8-35 0 0,-33-22-89 0 0,43 30 355 0 0,0 1 1 0 0,1-1-1 0 0,-1 0 0 0 0,1 1 1 0 0,-1-1-1 0 0,0 1 0 0 0,1-1 0 0 0,-1 1 1 0 0,1-1-1 0 0,-1 1 0 0 0,1-1 1 0 0,-1 1-1 0 0,1-1 0 0 0,0 1 1 0 0,-1 0-1 0 0,1-1 0 0 0,0 1 1 0 0,-1 0-1 0 0,1-1 0 0 0,0 1 1 0 0,0 0-1 0 0,-1 0 0 0 0,1-1 0 0 0,0 1 1 0 0,0 0-1 0 0,0-1 0 0 0,0 1 1 0 0,0 0-1 0 0,0 0 0 0 0,0-1 1 0 0,0 1-1 0 0,1 0 0 0 0,-1-1 1 0 0,0 1-1 0 0,0 0 0 0 0,1 0 1 0 0,-1-1-1 0 0,0 1 0 0 0,1-1 1 0 0,-1 1-1 0 0,0 0 0 0 0,1-1 0 0 0,-1 1 1 0 0,1-1-1 0 0,-1 1 0 0 0,1-1 1 0 0,-1 1-1 0 0,1-1 0 0 0,0 1 1 0 0,-1-1-1 0 0,2 1 58 0 0,21 25-4937 0 0,-11-15-1592 0 0,-4 0-2224 0 0</inkml:trace>
  <inkml:trace contextRef="#ctx0" brushRef="#br0" timeOffset="-184775.285">11077 6293 13451 0 0,'0'0'2102'0'0,"0"0"-707"0"0,0 0-379 0 0,0 0-23 0 0,0 0-7 0 0,0 0-118 0 0,0 0-178 0 0,0 0-157 0 0,0 0-137 0 0,0 0-60 0 0,0 0-44 0 0,0 0-54 0 0,0 0-34 0 0,-25 12-14 0 0,-78 36-14 0 0,20 3 425 0 0,81-50-599 0 0,0 1 0 0 0,0-1 0 0 0,0 1 0 0 0,0-1 0 0 0,0 1 1 0 0,0 0-1 0 0,1 0 0 0 0,-1 0 0 0 0,1 0 0 0 0,-1 0 1 0 0,1 0-1 0 0,0 0 0 0 0,0 0 0 0 0,0 0 0 0 0,0 1 1 0 0,0-1-1 0 0,0 0 0 0 0,1 1 0 0 0,-1-1 0 0 0,1 1 0 0 0,-1-1 1 0 0,1 1-1 0 0,0-1 0 0 0,0 1 0 0 0,0-1 0 0 0,1 1 1 0 0,-1-1-1 0 0,0 1 0 0 0,1-1 0 0 0,0 0 0 0 0,-1 1 0 0 0,1-1 1 0 0,0 0-1 0 0,0 1 0 0 0,1-1 0 0 0,-1 0 0 0 0,0 0 1 0 0,1 0-1 0 0,-1 0 0 0 0,1 0 0 0 0,0 0 0 0 0,-1-1 1 0 0,1 1-1 0 0,0 0 0 0 0,0-1 0 0 0,0 0 0 0 0,1 1-2 0 0,102 47 212 0 0,-93-46-191 0 0,-1 0-1 0 0,-1 1 1 0 0,1 0-1 0 0,0 1 1 0 0,-1 0-1 0 0,0 1 1 0 0,0 0-1 0 0,-1 0 1 0 0,0 1-1 0 0,0 0 1 0 0,0 1-1 0 0,-1 0 1 0 0,0 0-1 0 0,2 3-20 0 0,-8-6 36 0 0,1-1-1 0 0,0 0 1 0 0,-1 1 0 0 0,0-1 0 0 0,0 1-1 0 0,0 0 1 0 0,-1 0 0 0 0,0 0-1 0 0,0 0 1 0 0,0 0 0 0 0,0 0-1 0 0,-1 0 1 0 0,0 0 0 0 0,0 0 0 0 0,0 0-1 0 0,0 0 1 0 0,-1 0 0 0 0,0 0-1 0 0,0 0 1 0 0,0 0 0 0 0,-1 0 0 0 0,0 0-1 0 0,0-1 1 0 0,0 1 0 0 0,0-1-1 0 0,-1 1 1 0 0,0-1 0 0 0,0 0-1 0 0,0 0 1 0 0,0 0 0 0 0,-1 0 0 0 0,1-1-1 0 0,-1 1 1 0 0,0-1 0 0 0,0 0-36 0 0,-6 5 38 0 0,0-1 0 0 0,0 0 1 0 0,-1-1-1 0 0,1 0 0 0 0,-1-1 0 0 0,-1 0 1 0 0,1 0-1 0 0,-1-1 0 0 0,0-1 1 0 0,0 0-1 0 0,0-1 0 0 0,0 0 0 0 0,0-1 1 0 0,-2 0-39 0 0,-2 0-111 0 0,-49-14-2028 0 0,60 3 24 0 0,5 5-1934 0 0,0 3 1115 0 0,0-2-8451 0 0</inkml:trace>
  <inkml:trace contextRef="#ctx0" brushRef="#br0" timeOffset="-183570.3">11784 6970 2128 0 0,'0'0'2386'0'0,"0"0"-509"0"0,0 0-124 0 0,0 0 60 0 0,0 0 10 0 0,0 0-91 0 0,0 0-198 0 0,0 0-253 0 0,0 0-208 0 0,0 0-132 0 0,0 0-93 0 0,0 0-73 0 0,0 0-23 0 0,9-7 1680 0 0,17-113 1329 0 0,56-48-2940 0 0,-60 135-742 0 0,2 0 1 0 0,1 2-1 0 0,1 0 1 0 0,2 2-1 0 0,1 1 1 0 0,1 2-1 0 0,4-2-79 0 0,-5 14-12 0 0,-28 14-27 0 0,17 45-103 0 0,-14 124 353 0 0,-6-152-186 0 0,2 31-61 0 0,32-52 102 0 0,129-116 98 0 0,-88 57-164 0 0,80-51-17 0 0,-163 147-270 0 0,2 0 285 0 0,2 0-1 0 0,1 0 1 0 0,1 1-1 0 0,2-1 1 0 0,2 1-1 0 0,2 16 3 0 0,-1 9-634 0 0,9-6-3081 0 0,-9-51 3305 0 0,0-1 0 0 0,0 1-1 0 0,0 0 1 0 0,1-1 0 0 0,-1 1 0 0 0,0-1 0 0 0,1 1 0 0 0,0-1 0 0 0,-1 1-1 0 0,1-1 1 0 0,0 0 0 0 0,-1 0 0 0 0,1 0 0 0 0,0 0 0 0 0,0 0 0 0 0,0 0-1 0 0,0-1 1 0 0,0 1 0 0 0,0-1 0 0 0,0 1 0 0 0,0-1 0 0 0,0 0 0 0 0,0 0-1 0 0,0 1 1 0 0,0-2 0 0 0,0 1 0 0 0,0 0 0 0 0,1 0 0 0 0,-1-1 0 0 0,0 1 0 0 0,0-1-1 0 0,0 1 1 0 0,0-1 0 0 0,1-1 410 0 0,12-4-4466 0 0,-5 2-978 0 0</inkml:trace>
  <inkml:trace contextRef="#ctx0" brushRef="#br0" timeOffset="-183290.119">12948 6510 2849 0 0,'0'0'2160'0'0,"0"0"-240"0"0,0 0-112 0 0,0 0 15 0 0,0 0 4 0 0,0 0-128 0 0,0 0-216 0 0,0 0-268 0 0,0 0-337 0 0,0 0-304 0 0,0 0-199 0 0,0 0-91 0 0,-6 1 36 0 0,2 1-228 0 0,0 0 1 0 0,0 0-1 0 0,1 1 1 0 0,-1-1-1 0 0,0 1 1 0 0,1-1-1 0 0,-1 1 0 0 0,1 0 1 0 0,0 1-1 0 0,0-1 1 0 0,0 0-1 0 0,0 1 1 0 0,1 0-1 0 0,0 0 1 0 0,-1-1-1 0 0,1 1 1 0 0,1 1-1 0 0,-2 1-92 0 0,0 0 77 0 0,0-1-1 0 0,0 0 1 0 0,1 1 0 0 0,-1 0-1 0 0,2-1 1 0 0,-1 1 0 0 0,0 0-1 0 0,1 0 1 0 0,0 0 0 0 0,1 0-1 0 0,-1 0 1 0 0,1 0 0 0 0,0 1-1 0 0,1-1 1 0 0,-1 0-1 0 0,1 0 1 0 0,0 0 0 0 0,1 0-1 0 0,0-1 1 0 0,0 1 0 0 0,0 0-1 0 0,0-1 1 0 0,1 1 0 0 0,0-1-1 0 0,0 0 1 0 0,0 0 0 0 0,1 0-1 0 0,0 0 1 0 0,0 0 0 0 0,0-1-1 0 0,0 0 1 0 0,1 0 0 0 0,0 0-1 0 0,0 0 1 0 0,0-1-1 0 0,0 0 1 0 0,0 0 0 0 0,2 0-77 0 0,2 0 75 0 0,0-1 0 0 0,0 0 1 0 0,0 0-1 0 0,0-1 0 0 0,0-1 1 0 0,0 1-1 0 0,0-2 0 0 0,0 1 1 0 0,1-1-1 0 0,-1 0 0 0 0,0-1 1 0 0,0 0-1 0 0,-1-1 0 0 0,1 0 1 0 0,0 0-1 0 0,-1-1 0 0 0,0 0 1 0 0,0 0-1 0 0,0-1 0 0 0,0 0 0 0 0,-1 0 1 0 0,0-1-1 0 0,0 0 0 0 0,0 0 1 0 0,-1 0-1 0 0,1-1 0 0 0,-2 0 1 0 0,1-1-1 0 0,-1 1 0 0 0,0-1 1 0 0,-1 0-1 0 0,0 0 0 0 0,0-1 1 0 0,-1 1-1 0 0,0-1 0 0 0,0 0 1 0 0,-1 0-1 0 0,0 0 0 0 0,0 0 1 0 0,-1 0-1 0 0,-1 0 0 0 0,1 0 1 0 0,-2 0-1 0 0,1 0 0 0 0,-1 0 0 0 0,0-1-75 0 0,-2 3-167 0 0,0 1-1 0 0,0 0 1 0 0,0 0-1 0 0,0 0 0 0 0,-1 1 1 0 0,0-1-1 0 0,0 1 0 0 0,-1 0 1 0 0,1 0-1 0 0,-1 0 0 0 0,0 0 1 0 0,-1 1-1 0 0,1 0 1 0 0,-1 0-1 0 0,0 1 0 0 0,0-1 1 0 0,0 1-1 0 0,0 1 0 0 0,0-1 1 0 0,-1 1-1 0 0,1 0 0 0 0,-1 0 1 0 0,1 1-1 0 0,-1 0 0 0 0,0 0 1 0 0,0 1-1 0 0,-3 0 168 0 0,-1-1-848 0 0,-19 3-2265 0 0,11 4-2137 0 0,7 1-4356 0 0</inkml:trace>
  <inkml:trace contextRef="#ctx0" brushRef="#br0" timeOffset="-182824.913">13320 6466 11795 0 0,'0'0'2172'0'0,"0"0"-453"0"0,0 0-203 0 0,0 0-82 0 0,0 0-142 0 0,0 0-221 0 0,0 0-303 0 0,0 0-298 0 0,0 0-204 0 0,0 0-117 0 0,0 0-20 0 0,0 0 47 0 0,0 0 76 0 0,2 1 35 0 0,5 5-207 0 0,0 1 0 0 0,-1 0 1 0 0,1 0-1 0 0,-1 0 0 0 0,-1 1 0 0 0,0-1 1 0 0,0 1-1 0 0,0 1 0 0 0,-1-1 1 0 0,0 1-1 0 0,-1-1 0 0 0,0 1 1 0 0,1 4-81 0 0,5 9 81 0 0,56 125 75 0 0,-63-146-97 0 0,-1 0 1 0 0,1 0-1 0 0,0 0 0 0 0,0 0 0 0 0,0 0 0 0 0,0 0 0 0 0,0-1 0 0 0,0 1 0 0 0,0-1 1 0 0,0 1-1 0 0,0-1 0 0 0,0 0 0 0 0,0 0 0 0 0,0 0 0 0 0,1 0 0 0 0,-1 0 1 0 0,0-1-1 0 0,0 1 0 0 0,0-1 0 0 0,0 1 0 0 0,0-1 0 0 0,0 1 0 0 0,0-1 0 0 0,0 0 1 0 0,0 0-1 0 0,-1 0 0 0 0,1 0 0 0 0,0-1 0 0 0,-1 1 0 0 0,1 0 0 0 0,0-1 1 0 0,-1 1-1 0 0,1-1 0 0 0,-1 1 0 0 0,0-1 0 0 0,0 0 0 0 0,0 0 0 0 0,0 1 0 0 0,0-1 1 0 0,0 0-1 0 0,0 0 0 0 0,0 0 0 0 0,-1 0 0 0 0,1-1-59 0 0,113-224 1240 0 0,-95 182-1409 0 0,-19 42-2084 0 0,0 8-7239 0 0,0-1 4157 0 0,0-3-5347 0 0</inkml:trace>
  <inkml:trace contextRef="#ctx0" brushRef="#br0" timeOffset="-182571.276">13949 6488 12723 0 0,'0'0'976'0'0,"0"0"-536"0"0,0 0-40 0 0,0 0 24 0 0,0 0-72 0 0,0 0-56 0 0,0 0-192 0 0,0 0-128 0 0,0 0-96 0 0,-18 203-144 0 0,23-185-216 0 0,-1 0-464 0 0,3 1-720 0 0,-1-4-1425 0 0,-4-8-6041 0 0</inkml:trace>
  <inkml:trace contextRef="#ctx0" brushRef="#br0" timeOffset="-182323.776">13980 6205 18332 0 0,'0'0'1248'0'0,"0"0"-464"0"0,0 0-176 0 0,0 0-87 0 0,0 0-121 0 0,0 0-176 0 0,0 0-288 0 0,0 0-256 0 0,0 0-152 0 0,0 0-129 0 0,0 0-183 0 0,0 0-344 0 0,0 0-744 0 0,0 0-1625 0 0,39-22-8130 0 0</inkml:trace>
  <inkml:trace contextRef="#ctx0" brushRef="#br0" timeOffset="-182070.999">14220 6820 14803 0 0,'0'0'2078'0'0,"0"0"-1033"0"0,0 0-224 0 0,0 0 94 0 0,0 0 19 0 0,0 0-61 0 0,0 0-171 0 0,0 0-176 0 0,0 0-91 0 0,7-33-59 0 0,24-101-55 0 0,2 28 451 0 0,-1 48-681 0 0,-31 58-131 0 0,1 1-1 0 0,-1 0 1 0 0,1-1 0 0 0,-1 1-1 0 0,1 0 1 0 0,-1 0 0 0 0,0 0 0 0 0,1 0-1 0 0,-1 0 1 0 0,0 0 0 0 0,0 1-1 0 0,0-1 1 0 0,0 0 0 0 0,0 1 0 0 0,0-1-1 0 0,0 1 1 0 0,0-1 0 0 0,0 1-1 0 0,-1-1 1 0 0,1 1 0 0 0,0-1 0 0 0,-1 1-1 0 0,0 0 1 0 0,1-1 0 0 0,-1 1-1 0 0,0 0 1 0 0,0-1 0 0 0,0 1 0 0 0,0 0-1 0 0,0-1 1 0 0,0 1 0 0 0,0 0-1 0 0,-1-1 1 0 0,1 1 0 0 0,-1 0 0 0 0,1-1-1 0 0,-1 1 1 0 0,0 0 40 0 0,1 5-100 0 0,0 2 122 0 0,0-1 0 0 0,0 0 0 0 0,1 1 0 0 0,0-1 0 0 0,0 0 0 0 0,1 1-1 0 0,0-1 1 0 0,1 0 0 0 0,0 0 0 0 0,0 0 0 0 0,1-1 0 0 0,0 1 0 0 0,0-1 0 0 0,0 0 0 0 0,1 0 0 0 0,0 0 0 0 0,1-1 0 0 0,-1 0 0 0 0,1 0 0 0 0,1 0-22 0 0,-4-4 99 0 0,1-1 0 0 0,-1 0 0 0 0,1 0 0 0 0,0-1 0 0 0,-1 1 0 0 0,1-1 0 0 0,0 0 0 0 0,-1 0 0 0 0,1 0 0 0 0,0 0 0 0 0,0 0 0 0 0,-1-1 0 0 0,1 0 0 0 0,-1 0 0 0 0,1 0 0 0 0,-1 0 0 0 0,1-1 1 0 0,-1 1-1 0 0,0-1 0 0 0,1 0 0 0 0,-1 0 0 0 0,0 0 0 0 0,0 0 0 0 0,0 0 0 0 0,-1-1 0 0 0,1 1 0 0 0,0-1 0 0 0,0-2-99 0 0,61-85 1014 0 0,-36 36-2267 0 0,-13 53-12050 0 0,-12 1 2156 0 0</inkml:trace>
  <inkml:trace contextRef="#ctx0" brushRef="#br0" timeOffset="-181551.305">14997 6510 11074 0 0,'0'0'1793'0'0,"0"0"-238"0"0,0 0 33 0 0,0 0 102 0 0,0 0-38 0 0,0 0-165 0 0,0 0-261 0 0,0 0-293 0 0,0 0-246 0 0,0 0-230 0 0,0 0-179 0 0,0 0-115 0 0,0 0-78 0 0,-13 4-22 0 0,-39 13-9 0 0,46-14-41 0 0,0 1-1 0 0,-1-1 0 0 0,1 1 1 0 0,1 0-1 0 0,-1 1 1 0 0,1 0-1 0 0,-1-1 0 0 0,1 2 1 0 0,0-1-1 0 0,1 1 1 0 0,0-1-1 0 0,0 1 0 0 0,0 0 1 0 0,-3 6-13 0 0,5-7 7 0 0,-1 0 0 0 0,0-1 0 0 0,1 1 0 0 0,0 1 0 0 0,0-1 0 0 0,1 0 0 0 0,-1 0 0 0 0,1 1 0 0 0,0-1 0 0 0,0 1 0 0 0,1-1 0 0 0,0 1 0 0 0,0-1 0 0 0,0 1 0 0 0,1 4-7 0 0,2-8 44 0 0,-1 0 1 0 0,0 0-1 0 0,0 0 1 0 0,1-1-1 0 0,-1 1 1 0 0,1 0-1 0 0,0-1 1 0 0,-1 0-1 0 0,1 0 1 0 0,0 0-1 0 0,0 0 0 0 0,0 0 1 0 0,-1-1-1 0 0,1 1 1 0 0,0-1-1 0 0,0 1 1 0 0,0-1-1 0 0,0 0 1 0 0,0 0-1 0 0,0-1 1 0 0,0 1-1 0 0,0-1 0 0 0,0 1-44 0 0,5-1 85 0 0,303-39 1407 0 0,-304 39-1474 0 0,0 0-1 0 0,0 1 1 0 0,0 0-1 0 0,0 0 1 0 0,0 0-1 0 0,0 1 0 0 0,0 0 1 0 0,0 1-1 0 0,0 0 1 0 0,0 0-1 0 0,0 0 1 0 0,0 1-1 0 0,-1 0 1 0 0,1 0-1 0 0,-1 0 1 0 0,0 1-1 0 0,0 0 1 0 0,-1 0-1 0 0,1 1 0 0 0,-1 0 1 0 0,0 0-1 0 0,4 4-17 0 0,0 7 6 0 0,-1 1 0 0 0,-1 0 0 0 0,-1 0 0 0 0,0 0 0 0 0,-1 1 0 0 0,-1-1-1 0 0,-1 1 1 0 0,0 0 0 0 0,-1 0 0 0 0,-1 1 0 0 0,-1-1 0 0 0,-1 0 0 0 0,0 0-1 0 0,-1 0 1 0 0,-4 12-6 0 0,-63 286-460 0 0,59-269 430 0 0,-2 1 0 0 0,-3-2 0 0 0,-1 0-1 0 0,-2-1 1 0 0,-2 0 0 0 0,-6 5 30 0 0,24-46 12 0 0,0-1 1 0 0,0 0-1 0 0,0 0 0 0 0,0 0 1 0 0,-1 0-1 0 0,0 0 0 0 0,1-1 1 0 0,-1 1-1 0 0,0-1 1 0 0,0 1-1 0 0,-1-1 0 0 0,1 0 1 0 0,0-1-1 0 0,-1 1 0 0 0,1 0 1 0 0,-1-1-1 0 0,1 0 1 0 0,-1 0-1 0 0,0 0 0 0 0,0 0 1 0 0,1-1-1 0 0,-1 1 0 0 0,0-1 1 0 0,0 0-1 0 0,0 0 1 0 0,1 0-1 0 0,-1-1 0 0 0,0 1 1 0 0,-3-2-13 0 0,4-1 18 0 0,-1 0 1 0 0,1 0-1 0 0,0 0 1 0 0,0 0 0 0 0,1 0-1 0 0,-1-1 1 0 0,1 0-1 0 0,0 1 1 0 0,0-1 0 0 0,0 0-1 0 0,0 0 1 0 0,0 0-1 0 0,1 0 1 0 0,0 0 0 0 0,0 0-1 0 0,0-1 1 0 0,0 1 0 0 0,1 0-1 0 0,0-1 1 0 0,0-1-19 0 0,-2-11 8 0 0,2 0 0 0 0,0-1 0 0 0,1 1 0 0 0,0 0 0 0 0,2 0 0 0 0,0 0 0 0 0,1 0 0 0 0,1 0 0 0 0,0 1 0 0 0,1 0 0 0 0,2-4-8 0 0,7-11-191 0 0,0 0 1 0 0,2 0 0 0 0,2 2-1 0 0,0 0 1 0 0,2 1 0 0 0,1 1-1 0 0,16-13 191 0 0,30-23-3809 0 0,-43 42-2406 0 0,-12 10-5556 0 0</inkml:trace>
  <inkml:trace contextRef="#ctx0" brushRef="#br0" timeOffset="-180641.26">16344 6643 9994 0 0,'0'0'1905'0'0,"0"0"-278"0"0,0 0-251 0 0,0 0 33 0 0,0 0 58 0 0,0 0-44 0 0,0 0-124 0 0,0 0-221 0 0,0 0-237 0 0,0 0-175 0 0,0 0-175 0 0,0 0-125 0 0,0 0-57 0 0,2-9-64 0 0,-1 4-213 0 0,5-22 133 0 0,-2 44 219 0 0,-5-11-355 0 0,0-1 0 0 0,0 1 0 0 0,1 0 0 0 0,0 0 0 0 0,0-1 0 0 0,0 1 0 0 0,1 0 0 0 0,0 0 0 0 0,0 0 0 0 0,0-1 0 0 0,1 1 0 0 0,0-1 0 0 0,0 1 0 0 0,0-1 0 0 0,1 0 0 0 0,-1 0 0 0 0,1 0 0 0 0,1 0 0 0 0,-1 0 0 0 0,1-1 1 0 0,-1 1-1 0 0,1-1 0 0 0,1 0 0 0 0,-1 0 0 0 0,0 0 0 0 0,1-1 0 0 0,0 0 0 0 0,2 1-29 0 0,-1-2 60 0 0,0 0 1 0 0,0-1-1 0 0,0 0 1 0 0,0 0-1 0 0,1-1 1 0 0,-1 0-1 0 0,0 0 1 0 0,0 0 0 0 0,1-1-1 0 0,-1 0 1 0 0,0 0-1 0 0,0 0 1 0 0,0-1-1 0 0,0 0 1 0 0,0 0-1 0 0,-1-1 1 0 0,1 1 0 0 0,0-1-1 0 0,-1-1 1 0 0,0 1-1 0 0,0-1 1 0 0,1 0-61 0 0,95-69 291 0 0,-99 72-300 0 0,-1 1 0 0 0,1 0 0 0 0,0 0 0 0 0,-1 0 0 0 0,1 0 0 0 0,0 0 0 0 0,-1 0 0 0 0,1 0 0 0 0,-1 0 0 0 0,1 0 0 0 0,0 1 0 0 0,-1-1 0 0 0,1 1 0 0 0,0-1 0 0 0,-1 1 0 0 0,1 0 0 0 0,-1 0 0 0 0,0-1 0 0 0,1 1 0 0 0,-1 0 0 0 0,1 0 0 0 0,-1 0 0 0 0,0 1 0 0 0,0-1 0 0 0,0 0 0 0 0,0 0 0 0 0,0 1 0 0 0,0-1 0 0 0,0 0 0 0 0,0 1 0 0 0,0-1 0 0 0,-1 1 0 0 0,1-1 0 0 0,0 1 0 0 0,-1 0 0 0 0,1 0 9 0 0,12 16 17 0 0,-6-14 38 0 0,-1 0 0 0 0,1-1 0 0 0,-1 1 0 0 0,1-1 0 0 0,0-1 1 0 0,0 0-1 0 0,0 0 0 0 0,1 0 0 0 0,-1-1 0 0 0,0 0 0 0 0,1 0 0 0 0,-1 0 1 0 0,1-1-1 0 0,-1-1 0 0 0,1 1 0 0 0,-1-1 0 0 0,0 0 0 0 0,1-1 0 0 0,-1 0 1 0 0,0 0-1 0 0,0-1 0 0 0,0 1 0 0 0,0-1 0 0 0,-1-1 0 0 0,1 1 0 0 0,-1-1 0 0 0,0-1 1 0 0,0 1-1 0 0,0-1 0 0 0,0 0 0 0 0,-1 0 0 0 0,0-1 0 0 0,0 1 0 0 0,-1-1 1 0 0,1 0-1 0 0,-1-1 0 0 0,0 1 0 0 0,2-6-55 0 0,0-6 61 0 0,0 0 0 0 0,0 0 0 0 0,-2-1 0 0 0,0 0 0 0 0,-1 0 0 0 0,-2 0 0 0 0,1 0 0 0 0,-2 0 0 0 0,-1-3-61 0 0,1 21-146 0 0,0 1-62 0 0,0 0-119 0 0,0 0-136 0 0,0 0-158 0 0,0 0-150 0 0,28 33-7814 0 0,-18-25 2940 0 0,-5-1-5447 0 0</inkml:trace>
  <inkml:trace contextRef="#ctx0" brushRef="#br0" timeOffset="-180386.286">17465 6565 18020 0 0,'0'0'2046'0'0,"0"0"-715"0"0,0 0-407 0 0,0 0-43 0 0,0 0-111 0 0,0 0-125 0 0,0 0-162 0 0,0 0-176 0 0,0 0-106 0 0,0 0-73 0 0,0 0-46 0 0,0 0-56 0 0,-8 23-30 0 0,-23 70-77 0 0,30-92 41 0 0,0 0-1 0 0,0 1 1 0 0,0-1 0 0 0,1 1 0 0 0,-1-1 0 0 0,0 1-1 0 0,1-1 1 0 0,-1 1 0 0 0,1-1 0 0 0,0 1 0 0 0,-1-1-1 0 0,1 1 1 0 0,0 0 0 0 0,0-1 0 0 0,0 1 0 0 0,0-1-1 0 0,0 1 1 0 0,1 0 0 0 0,-1-1 0 0 0,0 1 0 0 0,1-1-1 0 0,-1 1 1 0 0,1-1 0 0 0,0 1 0 0 0,-1-1 0 0 0,1 1-1 0 0,0-1 1 0 0,0 0 0 0 0,0 1 0 0 0,0-1 0 0 0,0 0-1 0 0,0 0 1 0 0,0 0 0 0 0,0 0 0 0 0,1 0-1 0 0,-1 0 1 0 0,0 0 0 0 0,1 0 0 0 0,-1 0 0 0 0,1 0-1 0 0,0-1 41 0 0,31 2-6733 0 0,-24-2 1640 0 0,0 0-5919 0 0</inkml:trace>
  <inkml:trace contextRef="#ctx0" brushRef="#br0" timeOffset="-180224.178">17495 6138 14731 0 0,'0'0'592'0'0,"0"0"-360"0"0,0 0-232 0 0,0 0-80 0 0,0 0-120 0 0,0 0-504 0 0,0 0-752 0 0,0 0-1169 0 0,0 0-2680 0 0,0 0 120 0 0</inkml:trace>
  <inkml:trace contextRef="#ctx0" brushRef="#br0" timeOffset="-179991.08">17887 5906 14979 0 0,'0'0'1729'0'0,"0"0"-643"0"0,0 0-264 0 0,0 0 61 0 0,0 0 92 0 0,0 0 57 0 0,0 0-48 0 0,0 0-106 0 0,0 0-124 0 0,0 0-123 0 0,0 0-148 0 0,0 0-114 0 0,-1 34-94 0 0,-3 104-76 0 0,-4 412 532 0 0,8-438-830 0 0,0-62-4281 0 0,4-61-9895 0 0,-4 7 6219 0 0</inkml:trace>
  <inkml:trace contextRef="#ctx0" brushRef="#br0" timeOffset="-179749.687">17524 6385 13555 0 0,'0'0'2310'0'0,"0"0"-922"0"0,0 0-529 0 0,0 0-98 0 0,0 0-11 0 0,0 0-13 0 0,0 0-102 0 0,0 0-143 0 0,31-10-132 0 0,101-34-113 0 0,133-31-230 0 0,-252 71-341 0 0,144-54-3114 0 0,-108 32-1527 0 0,-4-7-4297 0 0,-35 25 5140 0 0</inkml:trace>
  <inkml:trace contextRef="#ctx0" brushRef="#br0" timeOffset="-179437.143">18301 6043 3401 0 0,'0'0'2547'0'0,"0"0"-343"0"0,0 0-208 0 0,0 0-32 0 0,0 0-42 0 0,0 0-190 0 0,0 0-294 0 0,0 0-278 0 0,0 0-200 0 0,0 0-138 0 0,-6 35-77 0 0,-20 110-51 0 0,1-9 1042 0 0,23-119-1499 0 0,-2-3-100 0 0,2 1 0 0 0,0 0 0 0 0,0 0-1 0 0,2 0 1 0 0,0 0 0 0 0,0 0 0 0 0,2 0-1 0 0,0 0 1 0 0,0-1 0 0 0,2 1 0 0 0,-1 0-1 0 0,2-1 1 0 0,3 8-137 0 0,-5-18 32 0 0,0-1 0 0 0,0 1 0 0 0,1-1-1 0 0,-1 1 1 0 0,1-1 0 0 0,0 0 0 0 0,0-1 0 0 0,-1 1-1 0 0,2-1 1 0 0,-1 0 0 0 0,0 0 0 0 0,0 0 0 0 0,1 0 0 0 0,-1-1-1 0 0,1 1 1 0 0,0-1 0 0 0,-1 0 0 0 0,1-1 0 0 0,0 1 0 0 0,-1-1-1 0 0,1 0 1 0 0,0 0 0 0 0,0-1 0 0 0,-1 1 0 0 0,5-2-32 0 0,9 2 52 0 0,84-36 446 0 0,-99 36-485 0 0,-1 1 1 0 0,0 0 0 0 0,1 0-1 0 0,-1 0 1 0 0,0 0 0 0 0,1 1-1 0 0,-1-1 1 0 0,0 1 0 0 0,0-1-1 0 0,0 1 1 0 0,-1 0-1 0 0,1 0 1 0 0,0 0 0 0 0,-1 0-1 0 0,1 0 1 0 0,-1 0 0 0 0,1 0-1 0 0,-1 0 1 0 0,0 1 0 0 0,0-1-1 0 0,0 0 1 0 0,0 1 0 0 0,0-1-1 0 0,-1 1 1 0 0,1-1 0 0 0,-1 1-1 0 0,0-1 1 0 0,0 1-1 0 0,0-1 1 0 0,0 1 0 0 0,0 0-1 0 0,0-1 1 0 0,0 1 0 0 0,-1-1-1 0 0,0 1 1 0 0,1-1 0 0 0,-1 1-14 0 0,1 11 87 0 0,1-11-100 0 0,-1 0 1 0 0,0-1-1 0 0,1 1 1 0 0,-1 0-1 0 0,1 0 1 0 0,0 0-1 0 0,0-1 1 0 0,0 1-1 0 0,0-1 1 0 0,1 1-1 0 0,-1-1 1 0 0,0 1-1 0 0,1-1 1 0 0,0 0 0 0 0,0 1-1 0 0,0-1 1 0 0,0 0-1 0 0,0 0 1 0 0,0-1-1 0 0,0 1 1 0 0,1 0-1 0 0,1 1 13 0 0,18 2-3622 0 0,3-8-5251 0 0,-19 0-2622 0 0</inkml:trace>
  <inkml:trace contextRef="#ctx0" brushRef="#br0" timeOffset="-178776.164">19365 6466 14435 0 0,'0'0'1072'0'0,"0"0"-485"0"0,0 0-229 0 0,0 0 128 0 0,0 0 216 0 0,0 0 162 0 0,0 0 53 0 0,0 0-98 0 0,0 0-123 0 0,0 0-117 0 0,0 0-100 0 0,0 0-76 0 0,0 0-80 0 0,19 30-54 0 0,59 90-76 0 0,-27-42 346 0 0,-51-77-501 0 0,0-1 0 0 0,0 1 0 0 0,0-1 0 0 0,1 0-1 0 0,-1 1 1 0 0,0-1 0 0 0,0 0 0 0 0,0 1 0 0 0,0-1 0 0 0,0 0 0 0 0,1 1-1 0 0,-1-1 1 0 0,0 0 0 0 0,0 1 0 0 0,1-1 0 0 0,-1 0 0 0 0,0 1 0 0 0,0-1 0 0 0,1 0-1 0 0,-1 0 1 0 0,0 1 0 0 0,1-1 0 0 0,-1 0 0 0 0,0 0 0 0 0,1 0 0 0 0,-1 0-1 0 0,0 1 1 0 0,1-1 0 0 0,-1 0 0 0 0,1 0 0 0 0,-1 0 0 0 0,0 0 0 0 0,1 0 0 0 0,-1 0-1 0 0,1 0 1 0 0,-1 0 0 0 0,0 0 0 0 0,1 0 0 0 0,-1 0 0 0 0,0 0 0 0 0,1 0-1 0 0,-1 0 1 0 0,1-1 0 0 0,-1 1 0 0 0,0 0 0 0 0,1 0 0 0 0,-1 0 0 0 0,0 0 0 0 0,1-1-1 0 0,-1 1 1 0 0,0 0 0 0 0,1 0 0 0 0,-1-1 0 0 0,0 1 0 0 0,0 0 0 0 0,1-1-1 0 0,-1 1 1 0 0,0 0 0 0 0,0-1 0 0 0,0 1 0 0 0,1 0 0 0 0,-1-1 0 0 0,0 1-1 0 0,0-1 1 0 0,0 1-38 0 0,10-34 897 0 0,-8 22-858 0 0,55-131 328 0 0,13 56-955 0 0,-22 69-4271 0 0,2 40-8929 0 0,-44-17 5538 0 0</inkml:trace>
  <inkml:trace contextRef="#ctx0" brushRef="#br0" timeOffset="-178229.283">19846 6602 7714 0 0,'0'0'1915'0'0,"0"0"-271"0"0,0 0-154 0 0,0 0 6 0 0,0 0-12 0 0,0 0-106 0 0,0 0-146 0 0,0 0-132 0 0,0 0-170 0 0,0 0-172 0 0,0 0-145 0 0,0 0-114 0 0,0 0-90 0 0,31-14-51 0 0,97-45-61 0 0,-82 22 9 0 0,-43 29-228 0 0,0 1-35 0 0,0 0 1 0 0,-1 0-1 0 0,1 0 0 0 0,-1-1 0 0 0,-1 1 0 0 0,0 0 1 0 0,0-1-1 0 0,0 1 0 0 0,-1-1 0 0 0,0 0 1 0 0,0 1-1 0 0,-1-3-43 0 0,0 9-39 0 0,0 1-1 0 0,0-1 1 0 0,0 1 0 0 0,0-1 0 0 0,0 1-1 0 0,0 0 1 0 0,-1-1 0 0 0,1 1 0 0 0,0 0-1 0 0,0 0 1 0 0,0 0 0 0 0,0 0 0 0 0,0 0-1 0 0,0 0 1 0 0,-1 0 0 0 0,1 0 0 0 0,0 0 0 0 0,0 1-1 0 0,0-1 1 0 0,0 0 0 0 0,0 1 0 0 0,0-1-1 0 0,0 1 1 0 0,0-1 0 0 0,0 1 0 0 0,0-1-1 0 0,0 1 1 0 0,0 0 0 0 0,0 0 0 0 0,0-1-1 0 0,1 1 1 0 0,-1 0 0 0 0,0 0 39 0 0,-7 8-45 0 0,0 0 0 0 0,1 1 0 0 0,0 0 0 0 0,1 0 0 0 0,0 0 0 0 0,1 1 0 0 0,0 0 0 0 0,0 0-1 0 0,1 0 1 0 0,1 0 0 0 0,0 1 0 0 0,0-1 0 0 0,2 1 0 0 0,-1 0 0 0 0,1 0 0 0 0,1 0 0 0 0,0 0 0 0 0,1 10 45 0 0,0-16 24 0 0,1-1-1 0 0,-1 0 1 0 0,1 0 0 0 0,-1 1-1 0 0,1-1 1 0 0,1 0 0 0 0,-1-1-1 0 0,1 1 1 0 0,0 0-1 0 0,0-1 1 0 0,0 0 0 0 0,1 1-1 0 0,-1-1 1 0 0,1 0 0 0 0,0-1-1 0 0,0 1 1 0 0,1-1 0 0 0,-1 0-1 0 0,1 0 1 0 0,-1 0-1 0 0,1-1 1 0 0,0 1 0 0 0,0-1-1 0 0,3 1-23 0 0,7 2 138 0 0,1 0 0 0 0,0-1 1 0 0,0-1-1 0 0,0 0 0 0 0,0-1 0 0 0,1-1 0 0 0,10 0-138 0 0,4-5 156 0 0,0-2 1 0 0,-1-1-1 0 0,1-1 1 0 0,-1-2-1 0 0,-1-1 1 0 0,0-1-1 0 0,-1-1 1 0 0,0-2-1 0 0,-1 0 1 0 0,0-2-1 0 0,-2-2 1 0 0,0 0-1 0 0,-1-1 1 0 0,-1-1-1 0 0,-1-2 1 0 0,0 0-1 0 0,14-22-156 0 0,-19 25 10 0 0,0-1-1 0 0,-1-1 1 0 0,-1 0-1 0 0,-2-1 1 0 0,0-1-1 0 0,-1 0 1 0 0,-1-1-1 0 0,-2 0 1 0 0,0 0 0 0 0,-2-1-1 0 0,-1 0 1 0 0,0 0-1 0 0,-3-1 1 0 0,1-14-10 0 0,-4 38-13 0 0,0 1 1 0 0,0-1 0 0 0,0 0-1 0 0,0 0 1 0 0,-1 1 0 0 0,0-1-1 0 0,1 0 1 0 0,-1 0 0 0 0,0 1-1 0 0,0-1 1 0 0,-1 1 0 0 0,1-1-1 0 0,0 1 1 0 0,-1-1 0 0 0,0 1-1 0 0,1 0 1 0 0,-1 0 0 0 0,0 0 0 0 0,0 0-1 0 0,0 0 1 0 0,0 0 0 0 0,-1 0-1 0 0,1 1 1 0 0,0-1 0 0 0,-1 1-1 0 0,1 0 1 0 0,-1 0 0 0 0,1-1-1 0 0,-1 2 1 0 0,0-1 0 0 0,1 0-1 0 0,-1 0 1 0 0,0 1 0 0 0,0 0-1 0 0,0-1 1 0 0,1 1 0 0 0,-1 0-1 0 0,0 1 1 0 0,0-1 0 0 0,0 0-1 0 0,1 1 1 0 0,-1-1 0 0 0,0 1-1 0 0,1 0 1 0 0,-1 0 0 0 0,0 0 0 0 0,1 0-1 0 0,-1 1 1 0 0,1-1 0 0 0,-2 1 12 0 0,-12 11-4 0 0,-1 1 0 0 0,2 1 0 0 0,0 0 0 0 0,1 1 0 0 0,0 0 0 0 0,1 1 0 0 0,1 0 0 0 0,1 1 0 0 0,0 1 0 0 0,2 0 0 0 0,0 0 0 0 0,1 1 0 0 0,1 0 0 0 0,0 0 0 0 0,2 1 0 0 0,0-1 0 0 0,2 1 1 0 0,0 0-1 0 0,1 1 0 0 0,2-1 0 0 0,0 0 0 0 0,1 0 0 0 0,1 1 0 0 0,2 4 4 0 0,-3-14 5 0 0,2 1 0 0 0,-1-1-1 0 0,2 0 1 0 0,0 0 0 0 0,0 0 0 0 0,1 0 0 0 0,0-1 0 0 0,1 0-1 0 0,1 0 1 0 0,0 0 0 0 0,0-1 0 0 0,1 0 0 0 0,0 0 0 0 0,1-1-1 0 0,0 0 1 0 0,0 0 0 0 0,1-1 0 0 0,0 0 0 0 0,7 3-5 0 0,-11-8-117 0 0,0-1 1 0 0,-1 1-1 0 0,1-1 0 0 0,1-1 1 0 0,-1 1-1 0 0,0-1 1 0 0,0 0-1 0 0,0-1 1 0 0,1 1-1 0 0,-1-1 0 0 0,0 0 1 0 0,1-1-1 0 0,-1 1 1 0 0,0-1-1 0 0,0-1 0 0 0,0 1 1 0 0,0-1-1 0 0,0 0 1 0 0,0-1-1 0 0,1 1 117 0 0,33-18-3511 0 0,-2-3-3453 0 0,-16 10 637 0 0,-8 5-362 0 0</inkml:trace>
  <inkml:trace contextRef="#ctx0" brushRef="#br0" timeOffset="-177879.459">21188 6437 9842 0 0,'0'0'2357'0'0,"0"0"-730"0"0,0 0-328 0 0,0 0-6 0 0,0 0-15 0 0,0 0-118 0 0,0 0-201 0 0,0 0-207 0 0,0 0-152 0 0,0 0-145 0 0,0 0-67 0 0,0 0-63 0 0,-29 22-69 0 0,-87 71-37 0 0,85-57 66 0 0,32-32-195 0 0,1 2 31 0 0,1-1 1 0 0,0 1-1 0 0,1-1 1 0 0,-1 0-1 0 0,1 0 1 0 0,0 0-1 0 0,1 0 1 0 0,-1-1-1 0 0,1 1 1 0 0,0-1-1 0 0,0 0 1 0 0,0-1-1 0 0,0 1 0 0 0,1-1 1 0 0,0 0-1 0 0,-1 0 1 0 0,1-1-1 0 0,0 0 1 0 0,0 0-1 0 0,0 0 1 0 0,1-1-1 0 0,-1 0 1 0 0,0 0-1 0 0,0 0 1 0 0,3-1-122 0 0,-3 1 87 0 0,-1-1 0 0 0,1 1 0 0 0,0-1 1 0 0,-1-1-1 0 0,1 1 0 0 0,-1-1 0 0 0,1 0 1 0 0,-1 0-1 0 0,1 0 0 0 0,-1-1 1 0 0,0 0-1 0 0,0 0 0 0 0,1 0 0 0 0,-1-1 1 0 0,-1 0-1 0 0,1 0 0 0 0,0 0 0 0 0,-1 0 1 0 0,1-1-1 0 0,-1 0 0 0 0,0 0 1 0 0,-1 0-1 0 0,1 0 0 0 0,-1 0 0 0 0,1-1 1 0 0,-1 0-1 0 0,0 1 0 0 0,-1-1 0 0 0,1 0 1 0 0,-1-1-1 0 0,0 1 0 0 0,0-3-87 0 0,2 2 0 0 0,0-1 1 0 0,-1 1-1 0 0,0-1 0 0 0,-1 0 1 0 0,1 0-1 0 0,-1 0 0 0 0,0-1 0 0 0,-1 1 1 0 0,0 0-1 0 0,0-1 0 0 0,0 1 0 0 0,-1-1 1 0 0,-1 1-1 0 0,1-1 0 0 0,-1 1 0 0 0,0-1 1 0 0,-1 1-1 0 0,1 0 0 0 0,-1 0 1 0 0,-1-1-1 0 0,0 2 0 0 0,0-1 0 0 0,0 0 1 0 0,-1 0-1 0 0,0 1 0 0 0,0 0 0 0 0,0 0 1 0 0,-1 0-1 0 0,0 0 0 0 0,-5-4 0 0 0,6 8-101 0 0,1 1 0 0 0,-1 0 1 0 0,1 0-1 0 0,-1 0 0 0 0,0 0 0 0 0,1 1 0 0 0,-1-1 0 0 0,0 1 0 0 0,1 0 0 0 0,-1 0 0 0 0,0 0 1 0 0,0 1-1 0 0,1-1 0 0 0,-1 1 0 0 0,1 0 0 0 0,-1 0 0 0 0,0 0 0 0 0,1 0 0 0 0,0 1 0 0 0,-1-1 1 0 0,1 1-1 0 0,0 0 0 0 0,0 0 0 0 0,0 0 0 0 0,0 1 0 0 0,-1 0 101 0 0,-68 72-5171 0 0,64-65 3853 0 0,-6 6-3894 0 0,4-1-5941 0 0</inkml:trace>
  <inkml:trace contextRef="#ctx0" brushRef="#br0" timeOffset="-177551.34">21694 6433 14275 0 0,'0'0'1815'0'0,"0"0"-465"0"0,0 0-150 0 0,0 0 11 0 0,0 0-119 0 0,0 0-190 0 0,0 0-260 0 0,0 0-208 0 0,0 0-95 0 0,0 0-51 0 0,0 0-22 0 0,0 0-31 0 0,0 0-32 0 0,-20 15-51 0 0,-62 49-48 0 0,38-16 24 0 0,39-35-104 0 0,3-10-42 0 0,0 1 0 0 0,0 0 0 0 0,0 0 0 0 0,1 0 1 0 0,0 0-1 0 0,0 0 0 0 0,0 0 0 0 0,0 0 0 0 0,1 0 0 0 0,-1 0 0 0 0,1 0 0 0 0,0 0 1 0 0,0 0-1 0 0,0 0 0 0 0,1 1 0 0 0,0-1 0 0 0,0 0 0 0 0,0 0 0 0 0,0 0 1 0 0,0 0-1 0 0,1-1 0 0 0,0 1 0 0 0,0 0 0 0 0,0-1 0 0 0,0 1 0 0 0,0-1 0 0 0,1 1 1 0 0,-1-1-1 0 0,1 0 0 0 0,0 0 0 0 0,0 0 0 0 0,0-1 0 0 0,1 1 0 0 0,-1-1 0 0 0,0 1 1 0 0,1-1-1 0 0,0 0 0 0 0,0-1 0 0 0,-1 1 0 0 0,5 0 18 0 0,113 9-3689 0 0,-92-11 241 0 0,-17-1-1241 0 0,-2-2-5670 0 0</inkml:trace>
  <inkml:trace contextRef="#ctx0" brushRef="#br0" timeOffset="-177303.392">21968 6529 15955 0 0,'0'0'1235'0'0,"0"0"-408"0"0,0 0-97 0 0,0 0 49 0 0,0 0-33 0 0,0 0-119 0 0,0 0-187 0 0,0 0-180 0 0,0 0-104 0 0,0 0-94 0 0,0 0-81 0 0,0 0-112 0 0,0 0-234 0 0,-13 25-329 0 0,-37 75-429 0 0,47-71-2323 0 0,15-33-3612 0 0,-8 1-1923 0 0</inkml:trace>
  <inkml:trace contextRef="#ctx0" brushRef="#br0" timeOffset="-177140.8">22053 6201 15699 0 0,'0'0'1049'0'0,"0"0"-817"0"0,0 0-352 0 0,0 0-272 0 0,0 0-977 0 0,0 0-1143 0 0,0 0-1721 0 0,0 0-4121 0 0</inkml:trace>
  <inkml:trace contextRef="#ctx0" brushRef="#br0" timeOffset="-176891.337">22452 6109 17364 0 0,'0'0'1365'0'0,"0"0"-370"0"0,0 0-149 0 0,0 0-141 0 0,0 0-141 0 0,0 0-86 0 0,0 0-46 0 0,0 0-13 0 0,0 0-27 0 0,0 0-46 0 0,0 0-95 0 0,0 0-95 0 0,-9 35-69 0 0,-29 112-47 0 0,27-99-241 0 0,2 1 1 0 0,2 1 0 0 0,2-1-1 0 0,2 16 201 0 0,4 32-3927 0 0,-1-27-2201 0 0,0-58 1123 0 0,-2-1-3573 0 0</inkml:trace>
  <inkml:trace contextRef="#ctx0" brushRef="#br0" timeOffset="-176434.333">22325 6613 10258 0 0,'0'0'1703'0'0,"0"0"-338"0"0,0 0-141 0 0,0 0-68 0 0,0 0-161 0 0,0 0-142 0 0,0 0-104 0 0,0 0-69 0 0,0 0-5 0 0,0 0-18 0 0,0 0-57 0 0,0 0-97 0 0,0 0-106 0 0,31-19-85 0 0,92-59-68 0 0,-91 62-24 0 0,-50 114 1031 0 0,17-39-1236 0 0,50-51 286 0 0,-41-9-227 0 0,0-1 0 0 0,1 0-1 0 0,-1-1 1 0 0,0 0 0 0 0,-1 0-1 0 0,1 0 1 0 0,-1-1-1 0 0,1 0 1 0 0,-1-1 0 0 0,0 1-1 0 0,0-1 1 0 0,0-2-74 0 0,30-16 309 0 0,134-88 352 0 0,-170 110-660 0 0,0 1-1 0 0,1-1 0 0 0,-1 0 0 0 0,0 1 1 0 0,1-1-1 0 0,-1 1 0 0 0,0-1 1 0 0,1 1-1 0 0,-1-1 0 0 0,1 1 0 0 0,-1 0 1 0 0,0 0-1 0 0,1 0 0 0 0,-1 0 1 0 0,1 0-1 0 0,-1 0 0 0 0,1 0 0 0 0,-1 0 1 0 0,0 1-1 0 0,1-1 0 0 0,-1 1 1 0 0,0-1-1 0 0,1 1 0 0 0,-1-1 1 0 0,0 1-1 0 0,1 0 0 0 0,-1-1 0 0 0,0 1 1 0 0,0 0-1 0 0,0 0 0 0 0,0 0 1 0 0,0 0-1 0 0,0 0 0 0 0,0 0 0 0 0,0 0 1 0 0,0 1-1 0 0,0-1 0 0 0,-1 0 1 0 0,1 0-1 0 0,0 1 0 0 0,-1-1 0 0 0,6 19 28 0 0,-2-1-1 0 0,0 0 0 0 0,-2 1 0 0 0,0 0 1 0 0,-1-1-1 0 0,-1 17-27 0 0,1 24 43 0 0,69 466-94 0 0,-63-273-23 0 0,-37-159 166 0 0,28-92-67 0 0,1 1-1 0 0,-1-1 0 0 0,1 0 1 0 0,-1 1-1 0 0,0-1 1 0 0,0 0-1 0 0,0 0 0 0 0,0-1 1 0 0,-1 1-1 0 0,1 0 1 0 0,0-1-1 0 0,-1 1 0 0 0,1-1 1 0 0,-1 0-1 0 0,1 0 0 0 0,-1 0 1 0 0,0 0-1 0 0,0 0 1 0 0,1 0-1 0 0,-1-1 0 0 0,0 0 1 0 0,0 1-1 0 0,0-1 1 0 0,1 0-1 0 0,-1 0 0 0 0,0-1 1 0 0,0 1-1 0 0,0 0 1 0 0,1-1-1 0 0,-1 0 0 0 0,0 0 1 0 0,0 0-1 0 0,0 0-24 0 0,-2-4 8 0 0,-1 1 0 0 0,1-2 0 0 0,0 1-1 0 0,0-1 1 0 0,0 1 0 0 0,1-2 0 0 0,0 1 0 0 0,0 0 0 0 0,0-1-1 0 0,1 1 1 0 0,0-1 0 0 0,1 0 0 0 0,-1 0 0 0 0,1 0 0 0 0,0-1-1 0 0,1 1 1 0 0,0 0 0 0 0,0-1 0 0 0,1 1 0 0 0,0-1 0 0 0,0 1-1 0 0,0 0 1 0 0,1-1 0 0 0,1 1-8 0 0,-1-7-171 0 0,0 1 0 0 0,1-1 0 0 0,1 1 0 0 0,0 0 0 0 0,1 0 0 0 0,1 0 0 0 0,0 1-1 0 0,0-1 1 0 0,1 1 0 0 0,1 1 0 0 0,0-1 0 0 0,0 1 0 0 0,5-4 171 0 0,31-35-3469 0 0,3 8-3739 0 0,-30 30-4001 0 0</inkml:trace>
  <inkml:trace contextRef="#ctx0" brushRef="#br0" timeOffset="-175062.168">9041 7858 5489 0 0,'0'0'2334'0'0,"0"0"-487"0"0,0 0-203 0 0,0 0 93 0 0,0 0 107 0 0,0 0-59 0 0,0 0-216 0 0,0 0-333 0 0,0 0-351 0 0,0 0-253 0 0,0 0-139 0 0,9-11 802 0 0,-4 15-1189 0 0,0 0 1 0 0,-1 0-1 0 0,1 1 0 0 0,-1-1 0 0 0,0 1 0 0 0,0 0 0 0 0,0 0 1 0 0,0 1-1 0 0,-1-1 0 0 0,0 1 0 0 0,0-1 0 0 0,-1 1 1 0 0,0 0-1 0 0,0 0 0 0 0,0 0 0 0 0,0 1-106 0 0,2 4 111 0 0,18 60 153 0 0,-3 0-1 0 0,-3 1 1 0 0,-2 7-264 0 0,29 124 113 0 0,-13-119-34 0 0,-29-83-53 0 0,8-2 1496 0 0,5-45-643 0 0,4 0-772 0 0,4-14-16 0 0,3 0 0 0 0,3 1 0 0 0,23-34-91 0 0,41-43 80 0 0,-46 51-112 0 0,-55 69-2908 0 0,-5 18-2990 0 0,2 2-4113 0 0,7-1 518 0 0</inkml:trace>
  <inkml:trace contextRef="#ctx0" brushRef="#br0" timeOffset="-169750.789">9111 7780 0 0 0,'0'0'600'0'0,"0"0"292"0"0,0 0 89 0 0,0 0 4 0 0,0 0 18 0 0,0 0 49 0 0,0 0 8 0 0,0 0-13 0 0,0 0 2 0 0,0 0-24 0 0,-4-3-27 0 0,-13-9-46 0 0,13 9-67 0 0,-5-15 4776 0 0,-16 5-3847 0 0,23 11 3893 0 0,276 2-2500 0 0,-187 11-3083 0 0,3-7 160 0 0,-89-4-268 0 0,-1 0 7 0 0,0 0-3 0 0,0 3 9 0 0,0-3-1 0 0,0 0-22 0 0,0 0-22 0 0,0 0 22 0 0,0 0-16 0 0,0 0 14 0 0,0 0 12 0 0,0 0-2 0 0,0 0-23 0 0,0 0 13 0 0,0 0-9 0 0,0 0 10 0 0,0 0-10 0 0,0 0 17 0 0,0 0 4 0 0,0 0-20 0 0,25 7-6 0 0,23-6 948 0 0,-48-1-877 0 0,-9-2 282 0 0,-72-74-242 0 0,48 39-13 0 0,28 23-1428 0 0,4 11-3318 0 0,1 2-4148 0 0,0 1-2994 0 0</inkml:trace>
  <inkml:trace contextRef="#ctx0" brushRef="#br0" timeOffset="-168783.368">9124 7456 6041 0 0,'0'0'1843'0'0,"0"0"-190"0"0,0 0-72 0 0,0 0 45 0 0,0 0-15 0 0,0 0-229 0 0,0 0-251 0 0,0 0-210 0 0,0 0-198 0 0,0 0-95 0 0,0 0-54 0 0,0 0-56 0 0,0 0-27 0 0,-6-2-15 0 0,-19-8-26 0 0,-10-3 4327 0 0,35 13-4563 0 0,0 0 2 0 0,0 0-20 0 0,0 0-20 0 0,0 0-38 0 0,0 0-15 0 0,0 0-22 0 0,35 3 1502 0 0,392 8-149 0 0,-344-11-1321 0 0,-74 3-92 0 0,-15-2-6718 0 0,6 0 1509 0 0,0 2-6742 0 0</inkml:trace>
  <inkml:trace contextRef="#ctx0" brushRef="#br0" timeOffset="-160082.361">10135 8451 1480 0 0,'0'0'1253'0'0,"0"0"-203"0"0,0 0-8 0 0,0 0 90 0 0,0 0 94 0 0,0 0-9 0 0,0 0-100 0 0,0 0-164 0 0,0 0-154 0 0,0 0-97 0 0,0 0-86 0 0,0 3 5324 0 0,0 0-5283 0 0,-20 24 77 0 0,15-19-742 0 0,5-8 157 0 0,0 0 0 0 0,0 0-1 0 0,0 0 1 0 0,1 0 0 0 0,-1 0-1 0 0,0 1 1 0 0,0-1 0 0 0,0 0-1 0 0,1 0 1 0 0,-1 0-1 0 0,0 0 1 0 0,0 0 0 0 0,0 1-1 0 0,0-1 1 0 0,1 0 0 0 0,-1 0-149 0 0,14-32 1959 0 0,-33 54-2577 0 0,27-30-2903 0 0,-2 4-5351 0 0,-1 1-2309 0 0</inkml:trace>
  <inkml:trace contextRef="#ctx0" brushRef="#br0" timeOffset="-158383.168">10085 8440 0 0 0,'0'0'752'0'0,"0"0"122"0"0,0 0-10 0 0,0 0-99 0 0,0 0-166 0 0,0 0-121 0 0,0 0-90 0 0,0 0-74 0 0,0 0 24 0 0,0 1 5091 0 0,0 1-5594 0 0,-7 57 3665 0 0,30-70 1523 0 0,-23 11-4977 0 0,0 1-1 0 0,-1-1 1 0 0,1 0 0 0 0,0 0 0 0 0,-1 0-1 0 0,1 0 1 0 0,-1 0 0 0 0,1 1 0 0 0,0-1-1 0 0,-1 0 1 0 0,1 0 0 0 0,-1 0 0 0 0,1 0-1 0 0,-1 0 1 0 0,1 0 0 0 0,0 0 0 0 0,-1 0-1 0 0,1-1 1 0 0,-1 1 0 0 0,1 0 0 0 0,0 0-1 0 0,-1 0 1 0 0,1 0 0 0 0,0 0 0 0 0,-1-1-1 0 0,1 1 1 0 0,-1 0 0 0 0,1 0 0 0 0,0-1 0 0 0,0 1-1 0 0,-1 0 1 0 0,1-1 0 0 0,0 1 0 0 0,-1 0-1 0 0,1-1 1 0 0,0 1 0 0 0,0 0 0 0 0,0-1-1 0 0,-1 1 1 0 0,1 0 0 0 0,0-1 0 0 0,0 1-1 0 0,0-1 1 0 0,0 1 0 0 0,0-1-46 0 0,-31 38 540 0 0,31-36-513 0 0,0 0 0 0 0,0 0 0 0 0,-1 0 0 0 0,1 0 0 0 0,0 0 0 0 0,1 0-1 0 0,-1 0 1 0 0,0 0 0 0 0,0 0 0 0 0,0 0 0 0 0,1 0 0 0 0,-1 0 0 0 0,0-1 0 0 0,1 1 0 0 0,-1 0 0 0 0,0 0 0 0 0,1 0 0 0 0,0 0-1 0 0,-1 0 1 0 0,1-1 0 0 0,-1 1 0 0 0,1 0 0 0 0,0-1 0 0 0,-1 1 0 0 0,1 0 0 0 0,0-1 0 0 0,0 1 0 0 0,0-1 0 0 0,0 1 0 0 0,-1-1-1 0 0,1 0 1 0 0,0 1 0 0 0,0-1 0 0 0,0 0 0 0 0,0 1 0 0 0,0-1 0 0 0,0 0 0 0 0,0 0 0 0 0,0 0 0 0 0,0 0 0 0 0,0 0 0 0 0,0 0 0 0 0,0 0-1 0 0,0 0 1 0 0,0 0 0 0 0,0-1 0 0 0,0 1 0 0 0,-1 0 0 0 0,1-1 0 0 0,0 1 0 0 0,0 0 0 0 0,0-1 0 0 0,0 1 0 0 0,0-1 0 0 0,0 0-27 0 0,8 1 503 0 0,-7-2-435 0 0,0 1-1 0 0,0-1 1 0 0,0 0-1 0 0,0 1 1 0 0,0-1-1 0 0,-1 0 1 0 0,1 0-1 0 0,-1 0 0 0 0,1 0 1 0 0,-1-1-1 0 0,0 1 1 0 0,0 0-1 0 0,0-1 1 0 0,0 1-1 0 0,0 0 0 0 0,0-1 1 0 0,-1 1-1 0 0,1-1 1 0 0,-1 1-1 0 0,0-1 1 0 0,0 0-68 0 0,0 3 50 0 0,0 0-12 0 0,0 0-2 0 0,0 0-15 0 0,0 0-26 0 0,0 0-22 0 0,-3 2-1409 0 0,2-1-2815 0 0,0 0-4334 0 0,3 2-1743 0 0</inkml:trace>
  <inkml:trace contextRef="#ctx0" brushRef="#br0" timeOffset="-148733.398">11639 7733 5025 0 0,'0'0'2410'0'0,"0"0"-724"0"0,0 0-267 0 0,0 0 21 0 0,0 0 34 0 0,0 0-59 0 0,0 0-105 0 0,0 0-163 0 0,0 0-142 0 0,0 0-141 0 0,0 0-104 0 0,1-3-53 0 0,-1 1-586 0 0,0 0 0 0 0,1 1-1 0 0,-1-1 1 0 0,0 0 0 0 0,0 1 0 0 0,0-1 0 0 0,0 0 0 0 0,0 0 0 0 0,-1 1 0 0 0,1-1 0 0 0,-1 1-1 0 0,1-1 1 0 0,-1 0 0 0 0,1 1 0 0 0,-1-1 0 0 0,0 1 0 0 0,0-1 0 0 0,1 1 0 0 0,-1-1 0 0 0,0 1-1 0 0,0 0 1 0 0,-1 0 0 0 0,1-1 0 0 0,0 1 0 0 0,0 0 0 0 0,-1 0 0 0 0,1 0 0 0 0,0 0 0 0 0,-1 0-1 0 0,1 1 1 0 0,-1-1 0 0 0,1 0 0 0 0,-1 1 0 0 0,0-1 0 0 0,1 1 0 0 0,-1-1 0 0 0,-1 1-121 0 0,-8-1 54 0 0,0 1 1 0 0,0 0 0 0 0,0 1-1 0 0,0 0 1 0 0,0 0 0 0 0,0 1-1 0 0,0 1 1 0 0,1 0 0 0 0,-1 1-1 0 0,1 0 1 0 0,0 0 0 0 0,0 1 0 0 0,0 0-1 0 0,1 1 1 0 0,-1 0 0 0 0,1 1-1 0 0,1-1 1 0 0,-1 2 0 0 0,1-1-1 0 0,-3 5-54 0 0,-9 6 44 0 0,0 0 1 0 0,1 1-1 0 0,1 0 0 0 0,1 2 0 0 0,1 0 0 0 0,1 1 0 0 0,0 0 0 0 0,2 2 0 0 0,1-1 0 0 0,1 2 1 0 0,0-1-1 0 0,-4 22-44 0 0,8-19 32 0 0,1-1 0 0 0,1 1 1 0 0,1 0-1 0 0,2 0 0 0 0,1 0 0 0 0,0 0 1 0 0,3 0-1 0 0,0 0 0 0 0,1 0 0 0 0,4 8-32 0 0,-4-25 27 0 0,0 0 1 0 0,1-1-1 0 0,0 0 0 0 0,1 1 0 0 0,0-1 0 0 0,1-1 0 0 0,-1 1 0 0 0,2-1 0 0 0,-1 0 0 0 0,1-1 0 0 0,0 1 0 0 0,1-1 0 0 0,0-1 0 0 0,0 1 0 0 0,0-1 0 0 0,1-1 0 0 0,0 0 0 0 0,0 0 0 0 0,8 3-27 0 0,4 0 98 0 0,0-1-1 0 0,1-1 1 0 0,-1 0-1 0 0,2-2 1 0 0,-1-1-1 0 0,0 0 1 0 0,1-2-1 0 0,10 0-97 0 0,-18 0 78 0 0,0-1-1 0 0,0 0 1 0 0,0-1-1 0 0,0-1 1 0 0,0 0-1 0 0,-1-1 1 0 0,1-1-1 0 0,-1 0 1 0 0,0-1-1 0 0,0-1 1 0 0,0 0 0 0 0,-1 0-1 0 0,0-1 1 0 0,3-4-78 0 0,-13 9 15 0 0,-1 0 0 0 0,1 0 0 0 0,-1-1 0 0 0,0 1 0 0 0,0-1 0 0 0,0 1 0 0 0,0-1 0 0 0,0 0 0 0 0,-1 0 0 0 0,0 0 0 0 0,1 0 0 0 0,-1 0 0 0 0,0 0 0 0 0,0 0 0 0 0,-1 0 0 0 0,1-1 0 0 0,0 1 1 0 0,-1 0-1 0 0,0 0 0 0 0,0-1 0 0 0,0 1 0 0 0,0 0 0 0 0,-1-1 0 0 0,1 1 0 0 0,-1 0 0 0 0,0 0 0 0 0,0 0 0 0 0,0 0 0 0 0,0 0 0 0 0,-1 0 0 0 0,1 0 0 0 0,-1 0 0 0 0,1 0 0 0 0,-1 0 0 0 0,0 1 0 0 0,0-1 0 0 0,-1 1 1 0 0,1-1-1 0 0,0 1 0 0 0,-1 0 0 0 0,1 0 0 0 0,-3-1-15 0 0,-10-10-84 0 0,-1 0 0 0 0,-1 2 0 0 0,0 0 0 0 0,0 0 1 0 0,-1 2-1 0 0,-1 0 0 0 0,-8-2 84 0 0,-29-15-203 0 0,56 26 201 0 0,1 0-1 0 0,-1-1 0 0 0,0 1 0 0 0,0 0 1 0 0,0-1-1 0 0,1 1 0 0 0,-1 0 0 0 0,0-1 1 0 0,0 1-1 0 0,0 0 0 0 0,0-1 0 0 0,0 1 1 0 0,0 0-1 0 0,1-1 0 0 0,-1 1 0 0 0,0-1 1 0 0,0 1-1 0 0,0 0 0 0 0,0-1 1 0 0,0 1-1 0 0,-1 0 0 0 0,1-1 0 0 0,0 1 1 0 0,0 0-1 0 0,0-1 0 0 0,0 1 0 0 0,0-1 1 0 0,0 1-1 0 0,-1 0 0 0 0,1-1 0 0 0,0 1 1 0 0,0 0-1 0 0,0 0 0 0 0,-1-1 1 0 0,1 1-1 0 0,0 0 0 0 0,-1 0 0 0 0,1-1 1 0 0,0 1-1 0 0,0 0 0 0 0,-1 0 0 0 0,1-1 1 0 0,0 1-1 0 0,-1 0 0 0 0,1 0 0 0 0,-1 0 1 0 0,1 0-1 0 0,0 0 0 0 0,-1 0 0 0 0,1 0 1 0 0,0 0-1 0 0,-1 0 3 0 0,41 0 82 0 0,-29 0-44 0 0,151 23 422 0 0,-146-21-615 0 0,10 2 523 0 0,-7-3-4242 0 0,-19 12-2062 0 0,0-8-1830 0 0,0-1-3723 0 0</inkml:trace>
  <inkml:trace contextRef="#ctx0" brushRef="#br0" timeOffset="-148476.447">12187 8263 19948 0 0,'0'0'1135'0'0,"0"0"-389"0"0,0 0-204 0 0,0 0 64 0 0,0 0 163 0 0,0 0 41 0 0,0 0-93 0 0,0 0-156 0 0,0 0-165 0 0,0 0-143 0 0,0 0-100 0 0,0 0-34 0 0,1 26-48 0 0,2 79-25 0 0,7-34-78 0 0,-3-58 626 0 0,-1-5-4226 0 0,-5-3-8556 0 0,-1-5 1206 0 0</inkml:trace>
  <inkml:trace contextRef="#ctx0" brushRef="#br0" timeOffset="-148232.279">12165 7876 12131 0 0,'0'0'1312'0'0,"0"0"-440"0"0,0 0-256 0 0,0 0-168 0 0,0 0-216 0 0,0 0-504 0 0,0 0-304 0 0,0 0-144 0 0,0 0-256 0 0,0 0-473 0 0,0 0-1903 0 0,0 0-4914 0 0</inkml:trace>
  <inkml:trace contextRef="#ctx0" brushRef="#br0" timeOffset="-147942.241">12335 8123 15523 0 0,'0'0'2147'0'0,"0"0"-901"0"0,0 0-388 0 0,0 0 58 0 0,0 0 152 0 0,0 0-56 0 0,0 0-185 0 0,0 0-187 0 0,0 0-153 0 0,0 0-139 0 0,0 0-85 0 0,0 0-54 0 0,16 31-54 0 0,51 98 8 0 0,0-20 337 0 0,3 5-92 0 0,-68-115-324 0 0,0 0 1 0 0,0 0-1 0 0,0 0 0 0 0,0 0 1 0 0,0 0-1 0 0,0-1 1 0 0,0 1-1 0 0,0-1 1 0 0,0 1-1 0 0,-1-1 1 0 0,1 0-1 0 0,-1 1 0 0 0,1-1 1 0 0,-1 0-1 0 0,0 0 1 0 0,0 0-1 0 0,1 0 1 0 0,-1 0-1 0 0,-1-1 0 0 0,1 1 1 0 0,0 0-1 0 0,-1 0 1 0 0,1-1-1 0 0,-1 1 1 0 0,1 0-1 0 0,-1 0 1 0 0,0-1-1 0 0,0 1 0 0 0,0-1-84 0 0,4-9 148 0 0,61-193 359 0 0,-42 160-542 0 0,-18 38-4548 0 0,-5 40-2036 0 0,0-18-1552 0 0,0-8-2294 0 0</inkml:trace>
  <inkml:trace contextRef="#ctx0" brushRef="#br0" timeOffset="-147615.396">12832 8359 5393 0 0,'0'0'2902'0'0,"0"0"-485"0"0,0 0-257 0 0,0 0-205 0 0,0 0-221 0 0,0 0-170 0 0,0 0-138 0 0,0 0-133 0 0,0 0-139 0 0,0 0-143 0 0,33-7-160 0 0,105-20-146 0 0,-67-3 410 0 0,-65 27-1004 0 0,0 0 0 0 0,0-1-1 0 0,-1 0 1 0 0,0 0 0 0 0,1 0-1 0 0,-2-1 1 0 0,1 0 0 0 0,0 1-1 0 0,-1-2 1 0 0,0 1 0 0 0,0 0-1 0 0,-1-1 1 0 0,1 0 0 0 0,-1 0 0 0 0,-1 0-1 0 0,1 0 1 0 0,-1-1 0 0 0,0 1-1 0 0,0 0 1 0 0,-1-1 0 0 0,0 0-1 0 0,0 1 1 0 0,0-1 0 0 0,-1-4-111 0 0,-2 8 1 0 0,-1 0-1 0 0,1 0 1 0 0,-1 1 0 0 0,0-1 0 0 0,0 1 0 0 0,1-1 0 0 0,-2 1-1 0 0,1 0 1 0 0,0 0 0 0 0,0 0 0 0 0,-1 1 0 0 0,1-1 0 0 0,0 1-1 0 0,-1 0 1 0 0,0 0 0 0 0,1 0 0 0 0,-1 0 0 0 0,0 1 0 0 0,1-1-1 0 0,-1 1 1 0 0,0 0 0 0 0,0 0 0 0 0,1 1 0 0 0,-1-1 0 0 0,0 1-1 0 0,1-1 1 0 0,-1 1 0 0 0,0 0 0 0 0,1 1 0 0 0,-1-1 0 0 0,1 1-1 0 0,-2 0 0 0 0,-5 3-42 0 0,-1 1-1 0 0,1 0 0 0 0,0 0 1 0 0,0 1-1 0 0,1 0 0 0 0,0 1 1 0 0,0 0-1 0 0,0 1 0 0 0,1 0 1 0 0,1 0-1 0 0,0 0 0 0 0,0 1 1 0 0,1 0-1 0 0,0 1 0 0 0,0-1 1 0 0,1 1-1 0 0,1 0 0 0 0,0 0 1 0 0,0 1-1 0 0,1-1 0 0 0,1 1 1 0 0,-1 6 42 0 0,3-13-65 0 0,0-1 0 0 0,0 1 0 0 0,0-1 0 0 0,1 0 1 0 0,-1 1-1 0 0,1-1 0 0 0,0 0 0 0 0,1 0 0 0 0,-1 0 1 0 0,1 0-1 0 0,0 0 0 0 0,0 0 0 0 0,0 0 0 0 0,0 0 1 0 0,1-1-1 0 0,-1 1 0 0 0,1-1 0 0 0,0 1 0 0 0,0-1 1 0 0,0 0-1 0 0,1-1 0 0 0,-1 1 0 0 0,1 0 0 0 0,-1-1 1 0 0,1 0-1 0 0,0 0 0 0 0,0 0 0 0 0,0 0 0 0 0,0-1 1 0 0,0 1-1 0 0,0-1 0 0 0,1 0 0 0 0,-1 0 0 0 0,0-1 1 0 0,1 1-1 0 0,-1-1 0 0 0,0 0 0 0 0,1 0 0 0 0,0-1 65 0 0,152 4-2611 0 0,-54-24-2503 0 0,-87 15 3693 0 0,20-7-5248 0 0,-22 6-2413 0 0</inkml:trace>
  <inkml:trace contextRef="#ctx0" brushRef="#br0" timeOffset="-147211.291">13428 8443 9074 0 0,'0'0'2230'0'0,"0"0"-462"0"0,0 0-114 0 0,0 0 56 0 0,0 0 70 0 0,0 0-44 0 0,0 0-219 0 0,0 0-246 0 0,0 0-231 0 0,0 0-175 0 0,0 0-171 0 0,0 0-129 0 0,17-9-111 0 0,55-30-68 0 0,-20-11 425 0 0,-38 30-597 0 0,65-97 159 0 0,-89 146-1827 0 0,-2 1 1477 0 0,10-27-19 0 0,-1 0 1 0 0,1 0-1 0 0,1 1 0 0 0,-1-1 0 0 0,0 0 1 0 0,1 1-1 0 0,-1-1 0 0 0,1 1 0 0 0,0-1 1 0 0,0 1-1 0 0,1 0 0 0 0,-1 0 0 0 0,1-1 1 0 0,0 1-1 0 0,0 0 0 0 0,0-1 0 0 0,0 1 1 0 0,1 0-1 0 0,-1 0 0 0 0,1-1 0 0 0,0 1 1 0 0,0 0-1 0 0,1-1 0 0 0,-1 1 0 0 0,1-1 1 0 0,-1 0-1 0 0,1 1 0 0 0,0-1 0 0 0,0 0 1 0 0,1 0-1 0 0,-1 0 0 0 0,0-1 0 0 0,1 1 1 0 0,0 0-1 0 0,0-1 0 0 0,0 0 1 0 0,0 0-1 0 0,0 1 0 0 0,0-2 0 0 0,1 1 1 0 0,-1 0-1 0 0,0-1 0 0 0,1 0 0 0 0,-1 1 1 0 0,1-1-1 0 0,0-1 0 0 0,2 1-4 0 0,3 0 106 0 0,0-2 1 0 0,0 1-1 0 0,1-2 1 0 0,-1 1-1 0 0,0-1 0 0 0,0 0 1 0 0,0-1-1 0 0,-1 0 1 0 0,1 0-1 0 0,-1-1 1 0 0,1 0-1 0 0,-1-1 0 0 0,0 0 1 0 0,1-1-107 0 0,14-12 113 0 0,0-2 0 0 0,-2 0 1 0 0,0-1-1 0 0,-1-1 0 0 0,11-18-113 0 0,-23 30-54 0 0,7-5-392 0 0,7-9-1093 0 0,-13 8-7476 0 0,-9 12-3105 0 0</inkml:trace>
  <inkml:trace contextRef="#ctx0" brushRef="#br0" timeOffset="-146048.414">12151 7814 0 0 0,'0'0'1546'0'0,"0"0"34"0"0,0 0-21 0 0,0 0-108 0 0,0 0-156 0 0,0 0-191 0 0,0 0-160 0 0,0 0-131 0 0,0 0-163 0 0,0 0-131 0 0,0 0-121 0 0,0 0-97 0 0,0 0-54 0 0,4 7 1632 0 0,27-11 5582 0 0,-17-7-6531 0 0,-16 19-47 0 0,-28 32-353 0 0,60-80-1032 0 0,-30 40-772 0 0,0 0-790 0 0,0 0-3369 0 0,-3 3 250 0 0,-1 1-4451 0 0</inkml:trace>
  <inkml:trace contextRef="#ctx0" brushRef="#br0" timeOffset="-145264.614">15267 7626 7506 0 0,'0'0'1828'0'0,"0"0"-405"0"0,0 0-101 0 0,0 0 110 0 0,0 0 175 0 0,0 0 55 0 0,0 0-117 0 0,0 0-182 0 0,0 0-204 0 0,0 0-175 0 0,0 0-134 0 0,0 0-110 0 0,5-5-65 0 0,12-15-75 0 0,-13 15-75 0 0,-4 5-57 0 0,0 0-73 0 0,0 30 834 0 0,46 477 790 0 0,-40-245-1842 0 0,-17-218-238 0 0,-2-76-7824 0 0,12 21 5242 0 0,0-4-5039 0 0,-1 7-2900 0 0</inkml:trace>
  <inkml:trace contextRef="#ctx0" brushRef="#br0" timeOffset="-145014.301">14947 8090 12947 0 0,'0'0'2003'0'0,"0"0"-305"0"0,0 0-303 0 0,0 0-95 0 0,0 0-135 0 0,0 0-114 0 0,0 0-124 0 0,0 0-129 0 0,0 0-102 0 0,0 0-67 0 0,0 0-81 0 0,0 0-104 0 0,33-7-18 0 0,105-22-50 0 0,193-54 567 0 0,-199 43-3116 0 0,-102 29-1311 0 0,-21 6-894 0 0,-3-1-4274 0 0,-4 3-7 0 0</inkml:trace>
  <inkml:trace contextRef="#ctx0" brushRef="#br0" timeOffset="-144646.802">15797 7722 14835 0 0,'0'0'1854'0'0,"0"0"-965"0"0,0 0-287 0 0,0 0 209 0 0,0 0 217 0 0,0 0 31 0 0,0 0-60 0 0,-7 35-167 0 0,-25 112-173 0 0,6 13 684 0 0,18 101-396 0 0,8-258-931 0 0,-1 0 0 0 0,1-1 0 0 0,0 1 1 0 0,0-1-1 0 0,0 1 0 0 0,0 0 0 0 0,0-1 1 0 0,1 1-1 0 0,-1 0 0 0 0,1-1 1 0 0,0 1-1 0 0,-1-1 0 0 0,1 1 0 0 0,0-1 1 0 0,1 0-1 0 0,-1 1 0 0 0,0-1 0 0 0,1 0 1 0 0,-1 0-1 0 0,1 0 0 0 0,-1 0 1 0 0,1 0-1 0 0,0 0 0 0 0,0 0 0 0 0,0-1 1 0 0,0 1-1 0 0,0-1 0 0 0,1 1 0 0 0,-1-1 1 0 0,0 0-1 0 0,1 0 0 0 0,-1 0 1 0 0,1 0-1 0 0,-1 0 0 0 0,1 0 0 0 0,-1-1 1 0 0,1 1-1 0 0,0-1 0 0 0,-1 0 1 0 0,1 0-1 0 0,-1 0 0 0 0,1 0 0 0 0,0 0 1 0 0,-1-1-1 0 0,1 1 0 0 0,-1-1 0 0 0,1 0 1 0 0,0 1-1 0 0,0-2-16 0 0,247-195 982 0 0,-250 196-984 0 0,1 0 0 0 0,0 1 0 0 0,0-1 0 0 0,-1 1 1 0 0,1-1-1 0 0,0 1 0 0 0,0-1 0 0 0,0 1 0 0 0,0 0 0 0 0,0-1 1 0 0,-1 1-1 0 0,1 0 0 0 0,0 0 0 0 0,0 0 0 0 0,0 0 1 0 0,0 0-1 0 0,0 0 0 0 0,0 0 0 0 0,0 0 0 0 0,0 0 1 0 0,0 0-1 0 0,0 0 0 0 0,0 0 0 0 0,0 1 0 0 0,-1-1 0 0 0,1 0 1 0 0,0 1-1 0 0,0-1 0 0 0,0 1 0 0 0,0-1 0 0 0,-1 1 1 0 0,1-1-1 0 0,0 1 0 0 0,0 0 0 0 0,-1-1 0 0 0,1 1 1 0 0,-1 0-1 0 0,1-1 0 0 0,0 1 0 0 0,-1 0 0 0 0,1 0 0 0 0,-1 0 1 0 0,0-1-1 0 0,1 1 0 0 0,-1 0 0 0 0,0 0 0 0 0,1 0 1 0 0,-1 0-1 0 0,0 0 0 0 0,0 0 0 0 0,0 0 0 0 0,0 0 1 0 0,0 0 1 0 0,9 64 7 0 0,-8-51-16 0 0,-1-8-58 0 0,1-1 0 0 0,0 1 0 0 0,0-1 0 0 0,0 0 0 0 0,1 0 0 0 0,0 1 0 0 0,0-1 0 0 0,0 0 0 0 0,0 0 0 0 0,1-1 0 0 0,0 1 0 0 0,0 0 0 0 0,0-1 0 0 0,1 0 0 0 0,-1 0 0 0 0,1 0 0 0 0,3 2 67 0 0,-4-4-294 0 0,-1 0 1 0 0,1-1-1 0 0,-1 0 1 0 0,1 0 0 0 0,0 0-1 0 0,0 0 1 0 0,0 0-1 0 0,0 0 1 0 0,-1-1-1 0 0,1 1 1 0 0,0-1 0 0 0,0 0-1 0 0,0 0 1 0 0,0 0-1 0 0,0 0 1 0 0,0 0-1 0 0,0-1 1 0 0,0 1 0 0 0,0-1-1 0 0,0 0 1 0 0,0 0-1 0 0,0-1 294 0 0,9-4-2326 0 0,-1-1-3375 0 0,-2 6-4960 0 0</inkml:trace>
  <inkml:trace contextRef="#ctx0" brushRef="#br0" timeOffset="-144023.465">16583 8185 12099 0 0,'0'0'2395'0'0,"0"0"-795"0"0,0 0-344 0 0,0 0-65 0 0,0 0-38 0 0,0 0-61 0 0,0 0-144 0 0,0 0-184 0 0,0 0-193 0 0,-33 24-150 0 0,-104 73-117 0 0,68-37 39 0 0,43-19-200 0 0,25-40-142 0 0,1 0 0 0 0,-1 0-1 0 0,1-1 1 0 0,-1 1 0 0 0,1 0-1 0 0,-1 0 1 0 0,1 0 0 0 0,0-1 0 0 0,-1 1-1 0 0,1 0 1 0 0,0 0 0 0 0,0 0-1 0 0,0 0 1 0 0,-1 0 0 0 0,1 0-1 0 0,0 0 1 0 0,0 0 0 0 0,1 0-1 0 0,-1 0 1 0 0,0-1 0 0 0,0 1-1 0 0,0 0 1 0 0,0 0 0 0 0,1 0-1 0 0,-1 0 1 0 0,1 0 0 0 0,-1 0 0 0 0,0-1-1 0 0,1 1 1 0 0,-1 0 0 0 0,1 0-1 0 0,0-1 1 0 0,-1 1 0 0 0,1 0-1 0 0,0-1 1 0 0,-1 1 0 0 0,1-1-1 0 0,0 1 1 0 0,0 0 0 0 0,-1-1-1 0 0,1 0 1 0 0,0 1 0 0 0,0-1-1 0 0,0 0 1 0 0,0 1 0 0 0,-1-1-1 0 0,1 0 1 0 0,0 0 0 0 0,0 1 0 0 0,0-1-1 0 0,15-1 69 0 0,0 0 0 0 0,0 0 1 0 0,0-2-1 0 0,0 0 0 0 0,-1-1 1 0 0,1 0-1 0 0,-1-1 0 0 0,0-1 1 0 0,-1 0-1 0 0,1-1 0 0 0,-1-1 1 0 0,0 0-1 0 0,-1-1 1 0 0,11-9-70 0 0,14-6 101 0 0,71-51 67 0 0,-108 75-172 0 0,0 0 0 0 0,0 0 0 0 0,0 1 0 0 0,0-1 0 0 0,0 0 1 0 0,0 0-1 0 0,0 0 0 0 0,0 1 0 0 0,0-1 0 0 0,0 1 0 0 0,0-1 0 0 0,-1 1 1 0 0,1-1-1 0 0,0 1 0 0 0,0-1 0 0 0,0 1 0 0 0,0 0 0 0 0,-1-1 0 0 0,1 1 1 0 0,0 0-1 0 0,-1 0 0 0 0,1-1 0 0 0,0 1 0 0 0,-1 0 0 0 0,1 0 0 0 0,-1 0 1 0 0,1 0-1 0 0,-1 0 0 0 0,0 0 0 0 0,1 0 0 0 0,-1 0 0 0 0,0 0 0 0 0,0 0 1 0 0,0 0-1 0 0,0 0 0 0 0,0 0 0 0 0,0 0 0 0 0,0 0 0 0 0,0 0 0 0 0,0 0 0 0 0,0 0 1 0 0,0 0-1 0 0,-1 0 0 0 0,1 0 0 0 0,0 0 0 0 0,-1 0 0 0 0,1 0 0 0 0,-1 0 1 0 0,1 0-1 0 0,-1 0 0 0 0,0 0 4 0 0,1 8 19 0 0,-1 16 14 0 0,-1-21-42 0 0,1-1 0 0 0,0 1 0 0 0,1 1 1 0 0,-1-1-1 0 0,1 0 0 0 0,-1 0 0 0 0,1 0 1 0 0,0 0-1 0 0,1 0 0 0 0,-1 0 0 0 0,1 0 1 0 0,0 0-1 0 0,0 0 0 0 0,0 0 1 0 0,0 0-1 0 0,1 0 0 0 0,0 0 0 0 0,-1-1 1 0 0,1 1-1 0 0,1 0 0 0 0,-1-1 0 0 0,0 0 1 0 0,1 0-1 0 0,0 1 0 0 0,0-2 0 0 0,0 1 1 0 0,0 0-1 0 0,0 0 0 0 0,0-1 1 0 0,1 0-1 0 0,-1 0 0 0 0,1 0 0 0 0,1 1 9 0 0,9-3 40 0 0,-1-1-1 0 0,1 0 0 0 0,0-1 0 0 0,-1 0 1 0 0,1-1-1 0 0,-1 0 0 0 0,0-1 1 0 0,0-1-1 0 0,0 0 0 0 0,-1-1 0 0 0,0 0 1 0 0,0-1-1 0 0,0 0 0 0 0,-1-1 0 0 0,0 0 1 0 0,0-1-1 0 0,-1 0 0 0 0,0 0 1 0 0,-1-1-1 0 0,2-3-39 0 0,19-17 88 0 0,-2 0 1 0 0,-1-2-1 0 0,-1-1 0 0 0,-2-1 1 0 0,-1-1-1 0 0,-2-1 0 0 0,-2-1 1 0 0,-1 0-1 0 0,-1-2 0 0 0,-3 0 1 0 0,-1-1-1 0 0,6-32-88 0 0,-17 61-13 0 0,3-12-11 0 0,-1-1-1 0 0,-1 1 0 0 0,-1-1 0 0 0,-1 0 1 0 0,-1 0-1 0 0,-3-12 25 0 0,3 34-7 0 0,-1 0 0 0 0,1 0-1 0 0,-1 1 1 0 0,0-1 0 0 0,0 0 0 0 0,0 1 0 0 0,0-1 0 0 0,0 1 0 0 0,0-1 0 0 0,0 1 0 0 0,-1 0 0 0 0,1-1 0 0 0,0 1 0 0 0,-1 0-1 0 0,1 0 1 0 0,-1 0 0 0 0,0 0 0 0 0,1 0 0 0 0,-1 0 0 0 0,0 0 0 0 0,1 1 0 0 0,-1-1 0 0 0,0 0 0 0 0,0 1 0 0 0,0 0-1 0 0,0-1 1 0 0,1 1 0 0 0,-1 0 0 0 0,0 0 0 0 0,0 0 0 0 0,0 0 0 0 0,0 0 0 0 0,0 1 0 0 0,1-1 0 0 0,-1 0 0 0 0,0 1-1 0 0,0 0 1 0 0,0-1 0 0 0,1 1 0 0 0,-1 0 0 0 0,0 0 0 0 0,1 0 0 0 0,-1 0 0 0 0,1 0 0 0 0,-1 0 0 0 0,1 0 0 0 0,-1 1 0 0 0,1-1-1 0 0,0 0 1 0 0,0 1 0 0 0,0-1 0 0 0,0 1 0 0 0,0 0 0 0 0,-1 0 7 0 0,-12 21 26 0 0,0 1 1 0 0,1 1-1 0 0,1 0 1 0 0,2 0-1 0 0,1 1 1 0 0,0 0-1 0 0,2 1 0 0 0,1 0 1 0 0,1 0-1 0 0,2 1 1 0 0,0 19-27 0 0,-3-2 33 0 0,2 0 1 0 0,3 1 0 0 0,1-1-1 0 0,2 0 1 0 0,9 45-34 0 0,-9-72-40 0 0,2 0 0 0 0,0 0 1 0 0,1 0-1 0 0,1-1 0 0 0,1 1 1 0 0,0-1-1 0 0,1-1 1 0 0,1 0-1 0 0,0 0 0 0 0,1 0 1 0 0,1-2-1 0 0,1 1 0 0 0,0-1 1 0 0,0-1-1 0 0,11 8 40 0 0,6-8-842 0 0,-8-11-2696 0 0,-20-9-6697 0 0,-1 3-597 0 0</inkml:trace>
  <inkml:trace contextRef="#ctx0" brushRef="#br0" timeOffset="-143774.835">16926 8086 17116 0 0,'0'0'1144'0'0,"0"0"-320"0"0,0 0 72 0 0,0 0 96 0 0,0 0 41 0 0,226-40 31 0 0,-185 32-152 0 0,5 5-216 0 0,-4-1-272 0 0,-1 0-264 0 0,-6 0-256 0 0,-2 4-408 0 0,-2 0-432 0 0,-3 0-816 0 0,-10 0-1673 0 0,-5 0-9546 0 0</inkml:trace>
  <inkml:trace contextRef="#ctx0" brushRef="#br0" timeOffset="-143090.787">18281 7537 12307 0 0,'0'0'1471'0'0,"0"0"-259"0"0,0 0-44 0 0,0 0 55 0 0,0 0 33 0 0,0 0-85 0 0,0 0-183 0 0,0 0-161 0 0,0 0-163 0 0,0 0-135 0 0,0 0-127 0 0,0 0-112 0 0,0 0-65 0 0,7-1 94 0 0,-5 1-237 0 0,-2-1-60 0 0,1 1 1 0 0,0-1-1 0 0,0 1 0 0 0,0-1 1 0 0,0 1-1 0 0,0 0 1 0 0,0-1-1 0 0,0 1 0 0 0,0 0 1 0 0,0 0-1 0 0,1 0 0 0 0,-1 0 1 0 0,0 0-1 0 0,0 0 1 0 0,0 0-1 0 0,0 0 0 0 0,0 0 1 0 0,0 0-1 0 0,0 1 0 0 0,0-1 1 0 0,0 0-1 0 0,0 1 1 0 0,0-1-1 0 0,0 1 0 0 0,0-1 1 0 0,0 1-1 0 0,0 0 0 0 0,-1-1 1 0 0,1 1-1 0 0,0 0 1 0 0,0-1-1 0 0,-1 1 0 0 0,1 0 1 0 0,0 0-23 0 0,8 106 1012 0 0,-6 0 1 0 0,-4 0 0 0 0,-7 28-1013 0 0,-8 30 197 0 0,-1-28-157 0 0,1-24-556 0 0,16-112 318 0 0,0-1 0 0 0,0 0 0 0 0,0 1 0 0 0,0-1-1 0 0,-1 1 1 0 0,1-1 0 0 0,0 0 0 0 0,0 1 0 0 0,-1-1 0 0 0,1 0 0 0 0,0 1 0 0 0,-1-1 0 0 0,1 0 0 0 0,0 0 0 0 0,-1 1 0 0 0,1-1-1 0 0,0 0 1 0 0,-1 0 0 0 0,1 1 0 0 0,-1-1 0 0 0,1 0 0 0 0,0 0 0 0 0,-1 0 0 0 0,1 0 0 0 0,-1 0 0 0 0,1 0 0 0 0,-1 0-1 0 0,1 0 1 0 0,-1 0 0 0 0,1 0 0 0 0,0 0 0 0 0,-1 0 0 0 0,1 0 0 0 0,-1 0 0 0 0,1 0 0 0 0,-1 0 0 0 0,1 0 0 0 0,0 0-1 0 0,-1-1 1 0 0,1 1 0 0 0,-1 0 0 0 0,1 0 0 0 0,0 0 0 0 0,-1-1 0 0 0,1 1 0 0 0,0 0 0 0 0,-1-1 0 0 0,1 1 0 0 0,0 0 0 0 0,0-1-1 0 0,-1 1 1 0 0,1 0 0 0 0,0-1 0 0 0,0 1 0 0 0,-1-1 0 0 0,1 1 0 0 0,0 0 0 0 0,0-1 0 0 0,0 1 0 0 0,0-1 0 0 0,0 1-1 0 0,0-1 199 0 0,-6-4-5945 0 0,2 2-3482 0 0</inkml:trace>
  <inkml:trace contextRef="#ctx0" brushRef="#br0" timeOffset="-142843.524">18056 8071 15891 0 0,'0'0'1177'0'0,"0"0"-150"0"0,0 0 13 0 0,0 0 39 0 0,0 0-72 0 0,0 0-143 0 0,37-11-183 0 0,116-34-178 0 0,-17 9 202 0 0,10-9-1580 0 0,-67-16-6089 0 0,-55 32-1221 0 0,-17 17 235 0 0</inkml:trace>
  <inkml:trace contextRef="#ctx0" brushRef="#br0" timeOffset="-142544.4">18807 7541 8698 0 0,'0'0'2451'0'0,"0"0"-605"0"0,0 0-209 0 0,0 0-148 0 0,0 0-189 0 0,0 0-152 0 0,-7 38-147 0 0,-25 119-115 0 0,-2-19 692 0 0,25-105-1208 0 0,1 0 0 0 0,1 0 0 0 0,2 1 0 0 0,1 0 0 0 0,2 22-370 0 0,1-43 99 0 0,0-9-66 0 0,0 0 0 0 0,0 0 0 0 0,1 0 0 0 0,-1 1 0 0 0,1-1 0 0 0,0 0 0 0 0,0 0 0 0 0,0 0 0 0 0,0 0 1 0 0,1 0-1 0 0,0 0 0 0 0,0 0 0 0 0,0 0 0 0 0,0 0 0 0 0,0 0 0 0 0,1 0 0 0 0,0 0 0 0 0,0-1 1 0 0,0 1-1 0 0,0-1 0 0 0,0 1 0 0 0,1-1 0 0 0,0 0 0 0 0,-1 0 0 0 0,1 0 0 0 0,0 0 0 0 0,1 0 0 0 0,-1-1 1 0 0,0 0-1 0 0,1 1 0 0 0,-1-1 0 0 0,1 0 0 0 0,0-1 0 0 0,0 1-33 0 0,13-2 154 0 0,-1-2-1 0 0,1 0 1 0 0,-1 0-1 0 0,1-2 1 0 0,-1 0-1 0 0,0-1 1 0 0,0 0-1 0 0,-1-1 1 0 0,0-1-1 0 0,0-1 1 0 0,1-1-154 0 0,17-6 87 0 0,96-47 211 0 0,-127 63-294 0 0,0 0 1 0 0,-1 1-1 0 0,1-1 1 0 0,-1 1 0 0 0,1-1-1 0 0,-1 1 1 0 0,1 0-1 0 0,-1 0 1 0 0,0 0-1 0 0,0-1 1 0 0,0 1-1 0 0,0 0 1 0 0,0 0-1 0 0,0 0 1 0 0,-1 1 0 0 0,1-1-1 0 0,-1 0 1 0 0,1 0-1 0 0,-1 0 1 0 0,0 0-1 0 0,0 1 1 0 0,0-1-1 0 0,0 0 1 0 0,0 0-1 0 0,-1 0 1 0 0,1 0 0 0 0,-1 0-1 0 0,1 1 1 0 0,-1-1-1 0 0,0 0 1 0 0,0 1-5 0 0,0 7 24 0 0,-2 106 182 0 0,5-113-222 0 0,-1-1 1 0 0,1 0-1 0 0,0 0 1 0 0,-1 0 0 0 0,1-1-1 0 0,0 1 1 0 0,0 0 0 0 0,0-1-1 0 0,0 1 1 0 0,0-1 0 0 0,1 0-1 0 0,-1 1 1 0 0,0-1 0 0 0,1 0-1 0 0,-1 0 1 0 0,1-1 0 0 0,-1 1-1 0 0,1-1 1 0 0,-1 1-1 0 0,1-1 1 0 0,0 0 0 0 0,-1 1-1 0 0,1-1 1 0 0,-1-1 0 0 0,1 1-1 0 0,-1 0 1 0 0,1-1 0 0 0,0 1-1 0 0,-1-1 1 0 0,0 0 0 0 0,1 0-1 0 0,-1 0 1 0 0,1 0-1 0 0,-1 0 1 0 0,1-1 15 0 0,12-9-844 0 0,3-3-2418 0 0,-5 11-8253 0 0,-13 3 649 0 0</inkml:trace>
  <inkml:trace contextRef="#ctx0" brushRef="#br0" timeOffset="-142246.989">19369 8303 10138 0 0,'0'0'2027'0'0,"0"0"-258"0"0,0 0-142 0 0,0 0-140 0 0,0 0-118 0 0,0 0-84 0 0,0 0-123 0 0,33-8-120 0 0,107-26-128 0 0,-61-1 378 0 0,-73 32-1193 0 0,0-1 0 0 0,0 0 0 0 0,-1 0 0 0 0,1 0 0 0 0,-1-1 0 0 0,0 0 0 0 0,0 0 1 0 0,0 0-1 0 0,-1-1 0 0 0,0 1 0 0 0,0-1 0 0 0,0 0 0 0 0,-1 0 0 0 0,0-1 0 0 0,0 1 0 0 0,0-1 0 0 0,-1 1 0 0 0,0-1 1 0 0,-1 0-1 0 0,1 0 0 0 0,-1 0 0 0 0,0 0 0 0 0,-1 0-99 0 0,-2 4-2 0 0,1 0 0 0 0,-1 0 1 0 0,0 1-1 0 0,-1-1 0 0 0,1 0 0 0 0,0 1 1 0 0,-1 0-1 0 0,1 0 0 0 0,-1 0 0 0 0,0 0 1 0 0,0 0-1 0 0,0 0 0 0 0,0 1 0 0 0,0-1 0 0 0,0 1 1 0 0,0 0-1 0 0,0 0 0 0 0,0 0 0 0 0,-1 0 1 0 0,1 1-1 0 0,0-1 0 0 0,-1 1 0 0 0,1 0 1 0 0,0 0-1 0 0,-1 0 0 0 0,1 0 0 0 0,-1 1 0 0 0,1-1 1 0 0,0 1-1 0 0,-1 0 2 0 0,-2-1-24 0 0,-5 2-2 0 0,1 0-1 0 0,-1 1 1 0 0,1 0 0 0 0,-1 0 0 0 0,1 1 0 0 0,0 1 0 0 0,1 0 0 0 0,-1 0 0 0 0,1 1-1 0 0,0 0 1 0 0,0 0 0 0 0,1 1 0 0 0,0 0 0 0 0,0 1 0 0 0,0 0 0 0 0,1 0 0 0 0,0 1 0 0 0,1 0-1 0 0,0 0 1 0 0,1 0 0 0 0,-1 1 0 0 0,2-1 0 0 0,-1 1 0 0 0,1 3 26 0 0,0-5-5 0 0,1 0 0 0 0,1-1 1 0 0,0 1-1 0 0,0 0 0 0 0,0 0 1 0 0,1 1-1 0 0,1-1 0 0 0,-1 0 1 0 0,1 0-1 0 0,0 0 0 0 0,1 1 1 0 0,0-1-1 0 0,0 0 0 0 0,1 0 0 0 0,0 0 1 0 0,1 0-1 0 0,-1-1 0 0 0,1 1 1 0 0,1 0-1 0 0,0-1 0 0 0,0 0 1 0 0,0 0-1 0 0,1 0 0 0 0,0-1 0 0 0,0 1 1 0 0,0-1-1 0 0,6 4 5 0 0,4-1-146 0 0,0 0 0 0 0,1-1 0 0 0,0-1-1 0 0,0 0 1 0 0,0-1 0 0 0,1-1 0 0 0,0 0 0 0 0,0-2-1 0 0,1 0 1 0 0,-1-1 0 0 0,1 0 0 0 0,-1-2 0 0 0,1 0-1 0 0,0-1 1 0 0,-1 0 0 0 0,2-2 146 0 0,9-2-2128 0 0,-10 0-2935 0 0,-5-2-6358 0 0</inkml:trace>
  <inkml:trace contextRef="#ctx0" brushRef="#br0" timeOffset="-140102.09">20470 8539 11851 0 0,'0'0'2117'0'0,"0"0"-423"0"0,0 0-223 0 0,0 0-79 0 0,0 0-123 0 0,0 0-165 0 0,0 0-188 0 0,0 0-139 0 0,0 0-96 0 0,0 0-108 0 0,0 0-61 0 0,-7-7-54 0 0,-17-25-64 0 0,23 29-317 0 0,-1 0 0 0 0,1 0-1 0 0,0 0 1 0 0,0 0-1 0 0,1 0 1 0 0,-1-1 0 0 0,1 1-1 0 0,-1 0 1 0 0,1 0 0 0 0,0 0-1 0 0,0 0 1 0 0,0-1-1 0 0,1 1 1 0 0,-1 0 0 0 0,1 0-1 0 0,0 0 1 0 0,0 0-1 0 0,0 0 1 0 0,0 0 0 0 0,2-3-77 0 0,0-2 157 0 0,10-29 46 0 0,2 1 0 0 0,2 1 0 0 0,1 0 0 0 0,1 2 0 0 0,2 0 0 0 0,2 1 0 0 0,0 1 0 0 0,10-7-203 0 0,92-67 138 0 0,-117 197-174 0 0,-13-40 121 0 0,2-26-90 0 0,1 0 0 0 0,1 0 0 0 0,1 1 0 0 0,1-1 0 0 0,5 26 5 0 0,-6-50-1 0 0,0 0 1 0 0,0 0 0 0 0,0 0-1 0 0,1 0 1 0 0,-1 0-1 0 0,1 0 1 0 0,0 0 0 0 0,-1-1-1 0 0,1 1 1 0 0,0 0-1 0 0,0 0 1 0 0,0-1-1 0 0,0 1 1 0 0,0 0 0 0 0,1-1-1 0 0,-1 1 1 0 0,0-1-1 0 0,1 1 1 0 0,-1-1 0 0 0,1 0-1 0 0,0 0 1 0 0,-1 0-1 0 0,1 0 1 0 0,0 0 0 0 0,0 0-1 0 0,-1 0 1 0 0,1 0-1 0 0,0-1 1 0 0,0 1-1 0 0,0-1 1 0 0,0 1 0 0 0,0-1-1 0 0,0 0 1 0 0,0 0-1 0 0,0 0 1 0 0,0 0 0 0 0,0 0-1 0 0,0 0 1 0 0,0 0 0 0 0,52-41 120 0 0,176-146-74 0 0,-60 91-99 0 0,-143 92-30 0 0,-27 22 75 0 0,-1 31 33 0 0,-3 0-1 0 0,-1 0 0 0 0,-2-1 1 0 0,-5 11-25 0 0,0 8-528 0 0,10-39-2937 0 0,20-23-8406 0 0,-12-5 1090 0 0</inkml:trace>
  <inkml:trace contextRef="#ctx0" brushRef="#br0" timeOffset="-139704.802">21806 8068 10586 0 0,'0'0'3286'0'0,"0"0"-1460"0"0,0 0-507 0 0,0 0-13 0 0,0 0-119 0 0,0 0-186 0 0,0 0-211 0 0,0 0-172 0 0,0 0-64 0 0,0 0-63 0 0,0 0-57 0 0,0 0-46 0 0,0 0-53 0 0,-36 16-35 0 0,-111 52-33 0 0,69-16 107 0 0,67-40-312 0 0,1-3-41 0 0,-1 1 0 0 0,1 0 0 0 0,1 1 0 0 0,0 0 0 0 0,1 1 0 0 0,0 0 0 0 0,0 0 0 0 0,2 1 0 0 0,-1-1 0 0 0,2 1 0 0 0,0 1 0 0 0,0-1 0 0 0,-1 8-21 0 0,6-19-2 0 0,0 0 0 0 0,0 0 0 0 0,0 0 0 0 0,0 0 0 0 0,0 0 0 0 0,1 0-1 0 0,-1-1 1 0 0,1 1 0 0 0,-1 0 0 0 0,1 0 0 0 0,0 0 0 0 0,-1 0-1 0 0,1 0 1 0 0,0-1 0 0 0,0 1 0 0 0,0 0 0 0 0,1-1 0 0 0,-1 1 0 0 0,0-1-1 0 0,0 1 1 0 0,1-1 0 0 0,-1 1 0 0 0,1-1 0 0 0,0 0 0 0 0,-1 0-1 0 0,1 0 1 0 0,0 0 0 0 0,-1 0 0 0 0,1 0 0 0 0,0 0 0 0 0,0-1 0 0 0,0 1-1 0 0,0-1 1 0 0,0 1 0 0 0,0-1 0 0 0,0 0 0 0 0,0 0 0 0 0,0 0-1 0 0,0 0 1 0 0,0 0 0 0 0,1 0 2 0 0,85-15 252 0 0,-41-8-31 0 0,0-1-1 0 0,-2-3 0 0 0,0-1 0 0 0,-2-2 0 0 0,-2-3 0 0 0,32-30-220 0 0,13-7 571 0 0,-86 110-752 0 0,-20 34-372 0 0,14-59 324 0 0,1 0 0 0 0,1 0 0 0 0,1 1 1 0 0,0-1-1 0 0,1 1 0 0 0,1 0 0 0 0,0-1 0 0 0,1 5 229 0 0,0-18-187 0 0,1-1-1 0 0,-1 0 1 0 0,0 1 0 0 0,1-1 0 0 0,-1 0-1 0 0,1 1 1 0 0,0-1 0 0 0,-1 0 0 0 0,1 0-1 0 0,0 1 1 0 0,0-1 0 0 0,0 0 0 0 0,-1 0-1 0 0,1 0 1 0 0,1 0 0 0 0,-1 0-1 0 0,0 0 1 0 0,0-1 0 0 0,0 1 0 0 0,0 0-1 0 0,1 0 1 0 0,-1-1 0 0 0,0 1 0 0 0,0-1-1 0 0,1 1 1 0 0,-1-1 0 0 0,1 0 0 0 0,-1 1-1 0 0,0-1 1 0 0,1 0 0 0 0,-1 0-1 0 0,1 0 1 0 0,-1 0 0 0 0,0 0 0 0 0,1 0-1 0 0,-1-1 1 0 0,1 1 0 0 0,-1 0 0 0 0,0-1-1 0 0,1 1 1 0 0,-1-1 0 0 0,1 0 187 0 0,37-11-9179 0 0,-28 8 1335 0 0</inkml:trace>
  <inkml:trace contextRef="#ctx0" brushRef="#br0" timeOffset="-139375.266">22493 8075 4025 0 0,'0'0'5121'0'0,"0"0"-2071"0"0,0 0-766 0 0,0 0-263 0 0,0 0-254 0 0,0 0-315 0 0,0 0-312 0 0,0 0-287 0 0,0 0-251 0 0,0 0-163 0 0,0 0-100 0 0,0 0-16 0 0,0 0 5 0 0,-16 6-20 0 0,-49 18-21 0 0,-25 42 441 0 0,87-64-705 0 0,0 0-6 0 0,0 0 0 0 0,0-1 0 0 0,1 1 0 0 0,-1 1 0 0 0,0-1 0 0 0,1 0 0 0 0,0 1 1 0 0,0-1-1 0 0,-1 1 0 0 0,1 0 0 0 0,1-1 0 0 0,-1 1 0 0 0,0 0 0 0 0,1 0 0 0 0,-1 0 0 0 0,1 1 0 0 0,0-1 0 0 0,0 0 0 0 0,0 0 0 0 0,1 1 0 0 0,-1-1 0 0 0,1 1-17 0 0,29 0 204 0 0,121-6 335 0 0,-148 3-536 0 0,-1 1-1 0 0,1 0 1 0 0,0 0-1 0 0,-1 0 1 0 0,0 0-1 0 0,1 1 1 0 0,-1-1-1 0 0,0 0 1 0 0,0 0-1 0 0,0 1 1 0 0,0-1-1 0 0,-1 1 0 0 0,1-1 1 0 0,-1 1-1 0 0,1-1 1 0 0,-1 1-1 0 0,0-1 1 0 0,0 1-1 0 0,0-1 1 0 0,0 1-1 0 0,-1-1 1 0 0,1 1-1 0 0,0-1 1 0 0,-1 1-1 0 0,0-1 1 0 0,0 0-1 0 0,0 1 1 0 0,0-1-1 0 0,0 0 1 0 0,0 0-1 0 0,0 1 1 0 0,-1-1-1 0 0,1 0 0 0 0,-1 0 1 0 0,-1 1-3 0 0,-7 9-197 0 0,-1 0 0 0 0,0-1 0 0 0,-1 0 0 0 0,0-1 0 0 0,0-1 0 0 0,-1 1 0 0 0,-1-2 1 0 0,1 0-1 0 0,-1-1 0 0 0,-14 6 197 0 0,27-13-57 0 0,-13 4-3006 0 0,5-4-7463 0 0,8 0 9732 0 0,1 0-9092 0 0</inkml:trace>
  <inkml:trace contextRef="#ctx0" brushRef="#br0" timeOffset="-138965.466">22927 7961 11835 0 0,'0'0'2419'0'0,"0"0"-468"0"0,0 0-312 0 0,0 0-416 0 0,0 0-354 0 0,0 0-127 0 0,0 0-85 0 0,0 0-74 0 0,0 0-47 0 0,0 0-36 0 0,0 0-17 0 0,0 0-6 0 0,0 0-20 0 0,-30 24-57 0 0,-90 76-70 0 0,77-55 76 0 0,42-43-387 0 0,1-1 0 0 0,-1 0-1 0 0,1 1 1 0 0,0-1 0 0 0,-1 1 0 0 0,1-1 0 0 0,0 1 0 0 0,0-1 0 0 0,0 1-1 0 0,0-1 1 0 0,0 0 0 0 0,1 1 0 0 0,-1-1 0 0 0,0 1 0 0 0,1-1 0 0 0,-1 0 0 0 0,1 1-1 0 0,-1-1 1 0 0,1 0 0 0 0,0 1 0 0 0,-1-1 0 0 0,1 0 0 0 0,0 0 0 0 0,0 0 0 0 0,0 1-1 0 0,0-1 1 0 0,0 0 0 0 0,0 0 0 0 0,0-1 0 0 0,0 1 0 0 0,1 0 0 0 0,-1 0 0 0 0,0 0-1 0 0,1-1 1 0 0,-1 1 0 0 0,0-1 0 0 0,1 1 0 0 0,-1-1 0 0 0,0 1 0 0 0,1-1-1 0 0,-1 0 1 0 0,1 0 0 0 0,-1 0 0 0 0,1 0 0 0 0,-1 0 0 0 0,1 0 0 0 0,-1 0 0 0 0,0 0-1 0 0,1-1 1 0 0,-1 1 0 0 0,1 0 0 0 0,-1-1 0 0 0,0 1 0 0 0,2-1-19 0 0,13 2 60 0 0,-12-2-51 0 0,-1 1 1 0 0,1 0-1 0 0,-1 0 1 0 0,1 0-1 0 0,0 0 0 0 0,-1 1 1 0 0,1-1-1 0 0,-1 1 1 0 0,1 0-1 0 0,-1 0 1 0 0,1 0-1 0 0,-1 0 1 0 0,0 1-1 0 0,0-1 1 0 0,1 1-1 0 0,-1 0 0 0 0,0 0 1 0 0,-1 0-1 0 0,1 1 1 0 0,0-1-1 0 0,-1 1 1 0 0,1-1-1 0 0,-1 1 1 0 0,0 0-1 0 0,1 0 1 0 0,-1 0-1 0 0,-1 0 0 0 0,1 0 1 0 0,0 0-1 0 0,-1 0 1 0 0,0 1-1 0 0,0-1 1 0 0,1 4-10 0 0,-3 3 24 0 0,-1 0 0 0 0,0 0 1 0 0,-1-1-1 0 0,0 1 0 0 0,-1-1 1 0 0,0 1-1 0 0,0-1 0 0 0,-1 0 0 0 0,0 0 1 0 0,0-1-1 0 0,-1 0 0 0 0,-1 0 1 0 0,1 0-1 0 0,-1-1 0 0 0,0 0 1 0 0,-1 0-1 0 0,0 0 0 0 0,-4 2-24 0 0,8-6-114 0 0,1 0 0 0 0,-1-1-1 0 0,0 1 1 0 0,0-1 0 0 0,0 0 0 0 0,0 0-1 0 0,0 0 1 0 0,0 0 0 0 0,0-1 0 0 0,0 0-1 0 0,-1 0 1 0 0,1 0 0 0 0,-1 0 0 0 0,1-1-1 0 0,-4 0 115 0 0,5-21-7593 0 0,4 14 779 0 0,2 2-4016 0 0</inkml:trace>
  <inkml:trace contextRef="#ctx0" brushRef="#br0" timeOffset="-138641.433">22877 8292 1952 0 0,'0'0'3775'0'0,"0"0"-1074"0"0,0 0-293 0 0,0 0-53 0 0,0 0-124 0 0,0 0-209 0 0,0 0-229 0 0,0 0-195 0 0,34-5-207 0 0,106-16-233 0 0,-51-8 561 0 0,-75 23-1502 0 0,0-2 0 0 0,0 1 0 0 0,-1-2 0 0 0,0 1 0 0 0,-1-2 0 0 0,0 0 0 0 0,0 0 0 0 0,-1-1 0 0 0,0-1 0 0 0,-1 0 0 0 0,0 0 1 0 0,-1-1-1 0 0,3-6-217 0 0,-12 19 2 0 0,1-1 0 0 0,-1 1 1 0 0,1-1-1 0 0,-1 1 0 0 0,1-1 1 0 0,-1 0-1 0 0,1 1 0 0 0,-1-1 1 0 0,1 0-1 0 0,-1 1 0 0 0,0-1 1 0 0,0 0-1 0 0,1 0 0 0 0,-1 1 1 0 0,0-1-1 0 0,0 0 0 0 0,0 0 1 0 0,0 0-1 0 0,0 1 0 0 0,0-1 1 0 0,0 0-1 0 0,0 0 0 0 0,0 1 1 0 0,0-1-1 0 0,0 0 1 0 0,0 0-1 0 0,-1 1 0 0 0,1-1 1 0 0,0 0-1 0 0,-1 0 0 0 0,1 1 1 0 0,0-1-1 0 0,-1 0 0 0 0,1 1 1 0 0,-1-1-1 0 0,1 1 0 0 0,-1-1 1 0 0,1 0-1 0 0,-1 1 0 0 0,1-1 1 0 0,-1 1-1 0 0,0-1 0 0 0,1 1 1 0 0,-1 0-1 0 0,0-1 0 0 0,0 1 1 0 0,1 0-1 0 0,-1-1 0 0 0,0 1 1 0 0,1 0-1 0 0,-1 0 0 0 0,0 0 1 0 0,0 0-1 0 0,0 0 0 0 0,1-1 1 0 0,-1 1-1 0 0,0 1 0 0 0,0-1 1 0 0,0 0-1 0 0,1 0 0 0 0,-1 0 1 0 0,0 0-1 0 0,0 1-2 0 0,-51 14-287 0 0,35-4 96 0 0,0 0-1 0 0,0 1 1 0 0,1 1 0 0 0,1 1 0 0 0,0 0 0 0 0,1 1 0 0 0,1 0 0 0 0,0 1 0 0 0,1 1 0 0 0,1 0 0 0 0,0 0 0 0 0,1 1 0 0 0,1 1 0 0 0,1-1 0 0 0,-3 12 191 0 0,10-28-68 0 0,-1 0 0 0 0,1 0 1 0 0,0 1-1 0 0,0-1 0 0 0,0 0 0 0 0,0 1 1 0 0,0-1-1 0 0,1 1 0 0 0,-1-1 0 0 0,1 1 1 0 0,0 0-1 0 0,-1-1 0 0 0,1 1 1 0 0,0-1-1 0 0,1 1 0 0 0,-1 0 0 0 0,0-1 1 0 0,1 1-1 0 0,-1-1 0 0 0,1 1 1 0 0,0-1-1 0 0,0 1 0 0 0,0-1 0 0 0,0 0 1 0 0,0 1-1 0 0,1-1 0 0 0,-1 0 1 0 0,1 0-1 0 0,-1 0 0 0 0,1 0 0 0 0,0 0 1 0 0,0 0-1 0 0,0-1 0 0 0,0 1 1 0 0,0 0-1 0 0,0-1 0 0 0,0 0 0 0 0,1 1 1 0 0,-1-1-1 0 0,0 0 0 0 0,1 0 0 0 0,-1 0 1 0 0,1-1-1 0 0,-1 1 0 0 0,3 0 68 0 0,9-1-261 0 0,0 0-1 0 0,0 0 0 0 0,-1-2 0 0 0,1 1 1 0 0,0-2-1 0 0,-1 0 0 0 0,0-1 0 0 0,1 0 1 0 0,-1 0-1 0 0,-1-2 0 0 0,1 0 0 0 0,-1 0 1 0 0,0-1-1 0 0,0 0 0 0 0,-1-1 0 0 0,0-1 1 0 0,8-8 261 0 0,10-3-1656 0 0,12-15-2715 0 0,-16 13-1172 0 0,-10 13-309 0 0</inkml:trace>
  <inkml:trace contextRef="#ctx0" brushRef="#br0" timeOffset="-138130.416">23671 8016 3961 0 0,'0'0'2552'0'0,"0"0"-159"0"0,0 0-206 0 0,0 0-269 0 0,0 0-322 0 0,0 0-305 0 0,0 0-247 0 0,0 0-165 0 0,0 0-71 0 0,0 0-78 0 0,0 0-75 0 0,0 0-55 0 0,9-7-75 0 0,28-20-51 0 0,-28 21-12 0 0,-9 6 2 0 0,0 0 38 0 0,0 0 57 0 0,-21 14 1502 0 0,-145 71-391 0 0,157-79-1635 0 0,6-5-32 0 0,0 0 1 0 0,0 0-1 0 0,1 0 0 0 0,-1 1 1 0 0,1-1-1 0 0,-1 1 1 0 0,1 0-1 0 0,0 0 1 0 0,-1 0-1 0 0,1 0 1 0 0,0 0-1 0 0,0 0 1 0 0,0 1-1 0 0,1-1 1 0 0,-1 0-1 0 0,1 1 1 0 0,-1 0-1 0 0,1-1 1 0 0,0 1-1 0 0,0 0 1 0 0,0 0-1 0 0,0 0 1 0 0,0 0-1 0 0,1-1 1 0 0,-1 2-4 0 0,3-2 3 0 0,-1 0 0 0 0,1 0 0 0 0,-1-1 1 0 0,1 1-1 0 0,0 0 0 0 0,0 0 0 0 0,0-1 0 0 0,0 1 1 0 0,0-1-1 0 0,0 0 0 0 0,0 0 0 0 0,0 0 1 0 0,0 0-1 0 0,1 0 0 0 0,-1 0 0 0 0,0 0 1 0 0,1-1-1 0 0,-1 1 0 0 0,1-1 0 0 0,-1 1 1 0 0,0-1-1 0 0,2 0-3 0 0,12 4 38 0 0,-13-3-31 0 0,5 0 4 0 0,-1 0 1 0 0,1 0 0 0 0,-1 1-1 0 0,0 0 1 0 0,0 0-1 0 0,1 1 1 0 0,-1 0-1 0 0,-1 0 1 0 0,1 1 0 0 0,0-1-1 0 0,-1 1 1 0 0,0 1-1 0 0,0 0 1 0 0,0-1 0 0 0,-1 2-1 0 0,1-1 1 0 0,-1 1-1 0 0,0-1 1 0 0,-1 1-1 0 0,0 1 1 0 0,0-1 0 0 0,0 1-1 0 0,0-1 1 0 0,-1 1-1 0 0,-1 0 1 0 0,1 0-1 0 0,-1 1 1 0 0,0-1 0 0 0,1 5-12 0 0,-5-4 14 0 0,0 0 0 0 0,-1 0 0 0 0,1-1 0 0 0,-1 1 0 0 0,-1-1 0 0 0,0 0 0 0 0,0 0 1 0 0,0 0-1 0 0,-1 0 0 0 0,1-1 0 0 0,-2 0 0 0 0,1 0 0 0 0,-1 0 0 0 0,0-1 0 0 0,0 1 0 0 0,0-1 1 0 0,-1-1-1 0 0,0 0 0 0 0,0 1 0 0 0,0-2 0 0 0,0 1 0 0 0,-1-1 0 0 0,1 0 0 0 0,-8 1-14 0 0,-25-1-1195 0 0,29-8-2775 0 0,2-3-5170 0 0,5 3-3126 0 0</inkml:trace>
  <inkml:trace contextRef="#ctx0" brushRef="#br0" timeOffset="-135392.048">6656 9205 5489 0 0,'0'0'2162'0'0,"0"0"-107"0"0,0 0-95 0 0,0 0-60 0 0,0 0-95 0 0,0 0-178 0 0,0 0-226 0 0,0 0-249 0 0,0 0-200 0 0,0 0-198 0 0,0 0-124 0 0,-5-8-64 0 0,-13-24-107 0 0,13 24-63 0 0,5 8-96 0 0,-2 13 106 0 0,-1 262 768 0 0,19-133-927 0 0,-6-100-203 0 0,0 9 218 0 0,-4-67 1899 0 0,-5-27-2087 0 0,2 0-1 0 0,2 0 1 0 0,1 1-1 0 0,3 0 1 0 0,1 0-1 0 0,2 1 1 0 0,2 0 0 0 0,2 1-1 0 0,1 1 1 0 0,2 1-1 0 0,2 0 1 0 0,16-20-74 0 0,-22 35-14 0 0,0 1 0 0 0,2 1 1 0 0,1 1-1 0 0,1 0 0 0 0,0 1 1 0 0,1 1-1 0 0,5-2 14 0 0,-24 22-24 0 0,0 0 0 0 0,0-1 0 0 0,0 1 0 0 0,0 0 0 0 0,0-1 1 0 0,-1 1-1 0 0,1 0 0 0 0,-1 0 0 0 0,1 0 0 0 0,-1 0 0 0 0,0 0 0 0 0,0 0 0 0 0,0-1 0 0 0,0 1 1 0 0,0 0-1 0 0,0 0 0 0 0,0 0 0 0 0,-1 0 0 0 0,1 0 0 0 0,-1 0 0 0 0,1-1 0 0 0,-1 1 1 0 0,0 0-1 0 0,1 0 0 0 0,-1 0 24 0 0,0-1-10 0 0,-2 16-89 0 0,-14 152-2012 0 0,49-117-3006 0 0,2-33-6655 0 0,-23-15 2789 0 0</inkml:trace>
  <inkml:trace contextRef="#ctx0" brushRef="#br0" timeOffset="-134728.404">7195 9419 11066 0 0,'0'0'1285'0'0,"0"0"-129"0"0,0 0 72 0 0,0 0 231 0 0,0 0 208 0 0,0 0 50 0 0,0 0-138 0 0,0 0-230 0 0,0 0-258 0 0,0 0-272 0 0,0 0-223 0 0,0 0-159 0 0,0 0-114 0 0,29-13-67 0 0,92-42-50 0 0,-72 12 83 0 0,-47 36-226 0 0,1 3-58 0 0,0-1 1 0 0,-1 1 0 0 0,0-1-1 0 0,0 0 1 0 0,-1 0 0 0 0,1 0 0 0 0,-1 1-1 0 0,0-1 1 0 0,-1 0 0 0 0,1-1-1 0 0,-1 1 1 0 0,0 0 0 0 0,0 0-1 0 0,0 0 1 0 0,-1 0 0 0 0,0 0-1 0 0,0 0 1 0 0,0 0 0 0 0,0 0-1 0 0,-1 0 1 0 0,0 1 0 0 0,0-1 0 0 0,0 0-1 0 0,-1 1 1 0 0,1 0 0 0 0,-1-1-1 0 0,0 1 1 0 0,0 0 0 0 0,-1 1-1 0 0,0-2-5 0 0,0 4-44 0 0,1 0 0 0 0,0 1-1 0 0,0-1 1 0 0,-1 1 0 0 0,1 0-1 0 0,-1 0 1 0 0,1 0 0 0 0,0 0 0 0 0,-1 1-1 0 0,1-1 1 0 0,0 1 0 0 0,0 0-1 0 0,-1 0 1 0 0,1 0 0 0 0,0 0-1 0 0,0 0 1 0 0,0 1 0 0 0,0 0-1 0 0,0-1 1 0 0,0 1 0 0 0,1 0-1 0 0,-1 0 1 0 0,1 1 0 0 0,-1-1-1 0 0,1 0 1 0 0,0 1 0 0 0,0 0-1 0 0,0-1 1 0 0,-1 3 44 0 0,-48 88-276 0 0,48-88 284 0 0,0 0 1 0 0,0 0 0 0 0,1 1-1 0 0,0 0 1 0 0,0-1-1 0 0,0 1 1 0 0,1 0 0 0 0,0 0-1 0 0,0 0 1 0 0,0 0 0 0 0,1 0-1 0 0,0 0 1 0 0,0 0-1 0 0,0 0 1 0 0,1 0 0 0 0,0 0-1 0 0,0 0 1 0 0,0-1-1 0 0,1 1 1 0 0,0 0 0 0 0,0 0-1 0 0,0-1 1 0 0,1 0 0 0 0,0 1-1 0 0,0-1 1 0 0,1 0-1 0 0,-1 0 1 0 0,1-1 0 0 0,0 1-1 0 0,0-1 1 0 0,0 0 0 0 0,1 0-1 0 0,0 0 1 0 0,-1 0-1 0 0,1-1 1 0 0,1 0 0 0 0,-1 0-1 0 0,0 0 1 0 0,1-1-1 0 0,-1 0 1 0 0,3 1-9 0 0,4-2 84 0 0,-1-1-1 0 0,1 0 1 0 0,-1-1 0 0 0,1 0-1 0 0,-1-1 1 0 0,0 0 0 0 0,1-1-1 0 0,-1 0 1 0 0,0-1-1 0 0,-1 0 1 0 0,1 0 0 0 0,-1-1-1 0 0,0-1 1 0 0,0 0 0 0 0,0 0-1 0 0,-1-1 1 0 0,0 0 0 0 0,0-1-1 0 0,-1 1 1 0 0,0-2-1 0 0,3-3-83 0 0,11-13 141 0 0,-1 0-1 0 0,-1-1 0 0 0,-2-1 0 0 0,0-1 0 0 0,-2-1 0 0 0,-1 0 0 0 0,8-24-140 0 0,26-51 112 0 0,-34 208-518 0 0,-10-47 425 0 0,2 1 0 0 0,3-1 0 0 0,2-1 0 0 0,16 42-19 0 0,-28-95 8 0 0,1 1 0 0 0,0-1 0 0 0,0 0 0 0 0,0 0-1 0 0,1 0 1 0 0,-1 0 0 0 0,0 0 0 0 0,1 0 0 0 0,0 0 0 0 0,0-1-1 0 0,0 1 1 0 0,0-1 0 0 0,0 1 0 0 0,1-1 0 0 0,-1 0 0 0 0,1 0-1 0 0,-1 0 1 0 0,1 0 0 0 0,0 0 0 0 0,0 0 0 0 0,-1-1 0 0 0,1 1-1 0 0,3 0-7 0 0,28-37 863 0 0,-15 4-609 0 0,-1-2 0 0 0,-1 0 0 0 0,-2-1 0 0 0,9-29-254 0 0,27-127 326 0 0,-50 198-5918 0 0,-1 9 3102 0 0,0-6-2528 0 0,0 0-6597 0 0</inkml:trace>
  <inkml:trace contextRef="#ctx0" brushRef="#br0" timeOffset="-134423.226">8355 9198 15387 0 0,'0'0'2001'0'0,"0"0"-352"0"0,0 0-247 0 0,0 0-244 0 0,0 0-225 0 0,0 0-273 0 0,0 0-220 0 0,0 0-109 0 0,0 0-64 0 0,0 0-26 0 0,0 0-39 0 0,0 0-42 0 0,0 0-40 0 0,-29 29-36 0 0,-84 90-15 0 0,110-117-65 0 0,1 0 0 0 0,0 0-1 0 0,-1 0 1 0 0,1 0 0 0 0,0 0-1 0 0,0 0 1 0 0,0 1 0 0 0,0-1 0 0 0,1 0-1 0 0,-1 1 1 0 0,1 0 0 0 0,-1-1 0 0 0,1 1-1 0 0,0 0 1 0 0,0 0 0 0 0,0 0 0 0 0,0 0-1 0 0,1-1 1 0 0,-1 1 0 0 0,1 0 0 0 0,0 0-1 0 0,-1 0 1 0 0,2 2-4 0 0,0 5 7 0 0,-2-6 22 0 0,1 0-1 0 0,-1 0 0 0 0,1 0 1 0 0,0 0-1 0 0,1 0 0 0 0,-1 0 1 0 0,1 0-1 0 0,0 0 0 0 0,0 0 1 0 0,0-1-1 0 0,0 1 0 0 0,0 0 0 0 0,1 0 1 0 0,0-1-1 0 0,0 1 0 0 0,0-1 1 0 0,0 0-1 0 0,1 1 0 0 0,-1-1 1 0 0,1 0-1 0 0,-1 0 0 0 0,1-1 1 0 0,0 1-1 0 0,1 0 0 0 0,-1-1 0 0 0,0 0 1 0 0,1 0-1 0 0,-1 0 0 0 0,1 0 1 0 0,-1-1-1 0 0,1 1 0 0 0,0-1 1 0 0,0 0-1 0 0,0 0 0 0 0,0 0-28 0 0,5-1 77 0 0,0 0-1 0 0,-1 0 0 0 0,1-1 0 0 0,0 0 0 0 0,-1-1 1 0 0,1 0-1 0 0,-1 0 0 0 0,1-1 0 0 0,-1 0 1 0 0,0 0-1 0 0,0-1 0 0 0,0 0 0 0 0,-1 0 1 0 0,0-1-1 0 0,1 0 0 0 0,-2-1 0 0 0,1 1 1 0 0,0-1-1 0 0,-1 0 0 0 0,0-1 0 0 0,-1 0 1 0 0,0 0-1 0 0,0 0 0 0 0,0 0 0 0 0,-1-1 1 0 0,0 0-1 0 0,0 0 0 0 0,-1 0 0 0 0,0 0 1 0 0,0 0-1 0 0,-1-1 0 0 0,0 1 0 0 0,-1-1 1 0 0,0 0-1 0 0,0 1 0 0 0,-1-1 0 0 0,0 0 1 0 0,0 0-1 0 0,-1 1 0 0 0,0-1 0 0 0,-1-2-76 0 0,-1 5-132 0 0,1 0 1 0 0,-1 1-1 0 0,0-1 0 0 0,-1 1 0 0 0,1 0 0 0 0,-1 0 0 0 0,0 0 0 0 0,0 0 1 0 0,-1 0-1 0 0,1 1 0 0 0,-1 0 0 0 0,0 0 0 0 0,0 0 0 0 0,-1 1 1 0 0,1 0-1 0 0,-1 0 0 0 0,1 0 0 0 0,-4 0 132 0 0,-30-11-4391 0 0,1 7-4776 0 0,25 6-2760 0 0</inkml:trace>
  <inkml:trace contextRef="#ctx0" brushRef="#br0" timeOffset="-133975.416">8623 8778 5649 0 0,'0'0'5971'0'0,"0"0"-2928"0"0,0 0-962 0 0,0 0-238 0 0,0 0-244 0 0,0 0-254 0 0,0 0-254 0 0,0 0-255 0 0,0 0-169 0 0,0 0-111 0 0,0 0-110 0 0,0 0-102 0 0,0 0-108 0 0,0 4-32 0 0,-1 319 1967 0 0,2-119-1556 0 0,-1-116-1557 0 0,0-11-3809 0 0,22-116-8146 0 0,-18 34 8379 0 0,0-2-1071 0 0</inkml:trace>
  <inkml:trace contextRef="#ctx0" brushRef="#br0" timeOffset="-133567.186">8855 8937 9506 0 0,'0'0'2766'0'0,"0"0"-306"0"0,0 0-416 0 0,0 0-439 0 0,0 0-390 0 0,0 0-371 0 0,0 0-290 0 0,0 0-127 0 0,0 0-7 0 0,0 0 56 0 0,0 0 40 0 0,0 0-24 0 0,0 0-65 0 0,1 20-6 0 0,12 136 718 0 0,55 116-75 0 0,-68-271-1046 0 0,-1 0 1 0 0,1 0-1 0 0,0 0 0 0 0,0 0 0 0 0,0 0 0 0 0,0 0 0 0 0,1-1 1 0 0,-1 1-1 0 0,0 0 0 0 0,0 0 0 0 0,0 0 0 0 0,1 0 0 0 0,-1 0 0 0 0,0 0 1 0 0,1-1-1 0 0,-1 1 0 0 0,1 0 0 0 0,-1 0 0 0 0,1-1 0 0 0,0 1 1 0 0,-1 0-1 0 0,1-1 0 0 0,-1 1 0 0 0,1 0 0 0 0,0-1 0 0 0,0 1 1 0 0,-1-1-1 0 0,1 1 0 0 0,0-1 0 0 0,0 0 0 0 0,0 1 0 0 0,0-1 0 0 0,-1 0 1 0 0,1 1-1 0 0,0-1 0 0 0,0 0 0 0 0,0 0 0 0 0,0 0 0 0 0,0 0 1 0 0,0 0-1 0 0,0 0 0 0 0,0 0 0 0 0,0 0 0 0 0,0 0-18 0 0,86-168 1319 0 0,-23-1-1062 0 0,-65 190-11968 0 0,0-13 3121 0 0</inkml:trace>
  <inkml:trace contextRef="#ctx0" brushRef="#br0" timeOffset="-133248.962">9288 9308 10050 0 0,'0'0'2357'0'0,"0"0"-409"0"0,0 0-148 0 0,0 0-79 0 0,0 0-69 0 0,0 0-119 0 0,0 0-192 0 0,0 0-241 0 0,32-16-231 0 0,99-53-201 0 0,-60 16 340 0 0,-58 37-753 0 0,-8 11-198 0 0,-1 0 0 0 0,1 0 0 0 0,-1 0 0 0 0,0-1 0 0 0,0 1 0 0 0,0-1 0 0 0,-1 0 0 0 0,0 0 0 0 0,0 0 0 0 0,-1-1 0 0 0,1 1 0 0 0,-1 0 0 0 0,-1-1 0 0 0,1 0 0 0 0,-1 1 0 0 0,0-1 0 0 0,-1 0 0 0 0,0 0 0 0 0,0 0 0 0 0,0-1-57 0 0,-3 5-29 0 0,1 0 0 0 0,0 0 0 0 0,-1 0 0 0 0,0 0 0 0 0,1 1 0 0 0,-1-1 1 0 0,0 1-1 0 0,-1 0 0 0 0,1 0 0 0 0,0 0 0 0 0,-1 0 0 0 0,1 0 0 0 0,-1 1 0 0 0,1-1 0 0 0,-1 1 1 0 0,0 0-1 0 0,1 0 0 0 0,-1 0 0 0 0,0 1 0 0 0,0-1 0 0 0,0 1 0 0 0,0 0 0 0 0,1 0 0 0 0,-1 1 0 0 0,0-1 1 0 0,0 1-1 0 0,0-1 0 0 0,1 1 0 0 0,-1 1 0 0 0,0-1 0 0 0,1 0 0 0 0,-1 1 0 0 0,-1 0 29 0 0,-6 5-30 0 0,-1-1 0 0 0,1 1 0 0 0,1 1 0 0 0,-1 0-1 0 0,1 1 1 0 0,1-1 0 0 0,-1 2 0 0 0,2 0 0 0 0,-1 0 0 0 0,1 0-1 0 0,1 1 1 0 0,0 0 0 0 0,0 0 0 0 0,2 1 0 0 0,-1 0-1 0 0,1 0 1 0 0,1 1 0 0 0,0-1 0 0 0,1 1 0 0 0,0 0 0 0 0,1 0-1 0 0,0 0 1 0 0,1 0 0 0 0,1 0 0 0 0,0 0 0 0 0,0 0-1 0 0,3 9 31 0 0,0-12 20 0 0,1-1 0 0 0,0 0 0 0 0,1 0 0 0 0,0 0 0 0 0,0-1-1 0 0,1 1 1 0 0,0-1 0 0 0,0-1 0 0 0,1 1 0 0 0,0-1 0 0 0,1 0-1 0 0,-1-1 1 0 0,1 0 0 0 0,0 0 0 0 0,1-1 0 0 0,-1 0 0 0 0,1 0-1 0 0,0-1 1 0 0,1 0 0 0 0,-1 0 0 0 0,1-1 0 0 0,-1-1-1 0 0,1 1 1 0 0,0-2 0 0 0,0 1 0 0 0,0-1 0 0 0,0-1 0 0 0,0 0-1 0 0,0 0 1 0 0,7-2-20 0 0,38-5-1405 0 0,-37 2-1603 0 0,0-1-3523 0 0,-15 6 5553 0 0,8-4-10943 0 0</inkml:trace>
  <inkml:trace contextRef="#ctx0" brushRef="#br0" timeOffset="-132193.302">10925 9283 7562 0 0,'0'0'3107'0'0,"0"0"-1151"0"0,0 0-462 0 0,0 0-124 0 0,0 0-53 0 0,0 0-110 0 0,-36-4-131 0 0,-114-10-122 0 0,57 25 324 0 0,77-4-1008 0 0,-5 0 41 0 0,1 2 0 0 0,0 1-1 0 0,1 0 1 0 0,0 1 0 0 0,0 1-1 0 0,-9 9-310 0 0,22-17 27 0 0,1 1 0 0 0,-1-1-1 0 0,1 1 1 0 0,0 1-1 0 0,0-1 1 0 0,1 1 0 0 0,-1-1-1 0 0,1 1 1 0 0,1 1 0 0 0,-1-1-1 0 0,1 0 1 0 0,0 1-1 0 0,0 0 1 0 0,1 0 0 0 0,0 0-1 0 0,0 0 1 0 0,1 0 0 0 0,0 0-1 0 0,0 0 1 0 0,1 0-1 0 0,-1 5-26 0 0,2-9 22 0 0,0 0-1 0 0,-1 0 0 0 0,1 0 1 0 0,0-1-1 0 0,0 1 0 0 0,1 0 1 0 0,-1 0-1 0 0,1-1 0 0 0,-1 1 0 0 0,1-1 1 0 0,0 1-1 0 0,0-1 0 0 0,0 0 1 0 0,0 0-1 0 0,0 0 0 0 0,0 0 0 0 0,1 0 1 0 0,-1 0-1 0 0,1-1 0 0 0,-1 1 1 0 0,1-1-1 0 0,0 1 0 0 0,0-1 0 0 0,-1 0 1 0 0,1 0-1 0 0,0-1 0 0 0,0 1 1 0 0,0 0-1 0 0,3-1-21 0 0,90 5 829 0 0,-78-7-715 0 0,1-1 0 0 0,-1 0 0 0 0,0-1 0 0 0,0-1-1 0 0,0-1 1 0 0,-1 0 0 0 0,0-1 0 0 0,0-1 0 0 0,4-3-114 0 0,21-15 202 0 0,0-2 0 0 0,-2-2 0 0 0,-1-1 0 0 0,27-30-202 0 0,33-56 33 0 0,-98 115-77 0 0,-1 2-57 0 0,-5 19-517 0 0,-1-3 554 0 0,3-9 48 0 0,-1 0-1 0 0,1 0 0 0 0,0 0 0 0 0,0 0 0 0 0,1 0 0 0 0,0 1 0 0 0,0-1 1 0 0,1 1-1 0 0,-1 0 0 0 0,2-1 0 0 0,-1 1 0 0 0,1 0 0 0 0,1-1 0 0 0,-1 1 0 0 0,1 0 1 0 0,1-1-1 0 0,-1 1 0 0 0,1-1 0 0 0,0 1 0 0 0,1-1 0 0 0,0 0 0 0 0,0 0 1 0 0,1 0-1 0 0,0 0 0 0 0,0-1 0 0 0,0 1 0 0 0,1-1 0 0 0,2 2 17 0 0,1-2 26 0 0,1-1-1 0 0,0-1 0 0 0,0 0 1 0 0,0 0-1 0 0,0-1 1 0 0,1 0-1 0 0,0-1 0 0 0,-1 0 1 0 0,1 0-1 0 0,0-1 1 0 0,0 0-1 0 0,0-1 0 0 0,-1 0 1 0 0,1-1-1 0 0,0 0 1 0 0,0 0-1 0 0,0-1 0 0 0,-1 0 1 0 0,1-1-1 0 0,-1 0 1 0 0,0 0-1 0 0,4-3-25 0 0,18-7 83 0 0,-1-2 0 0 0,0-1 0 0 0,-1-1 0 0 0,-1-1 0 0 0,-1-2 1 0 0,0-1-1 0 0,-2 0 0 0 0,0-2 0 0 0,-2-2 0 0 0,0 0 0 0 0,-2-1 0 0 0,-1-1 0 0 0,3-7-83 0 0,-10 15 12 0 0,-1-1 0 0 0,-2-1 0 0 0,0 0 0 0 0,-1 0 0 0 0,-1 0 0 0 0,-1-1 0 0 0,-1-1 0 0 0,-1 1 0 0 0,0-1 0 0 0,-2 0 0 0 0,0-16-12 0 0,-4 38-9 0 0,1 0-1 0 0,-1 1 1 0 0,0-1-1 0 0,0 0 1 0 0,1 0-1 0 0,-1 1 1 0 0,0-1-1 0 0,0 1 1 0 0,0-1-1 0 0,0 0 1 0 0,0 1-1 0 0,0 0 1 0 0,0-1-1 0 0,0 1 1 0 0,0 0-1 0 0,0-1 1 0 0,0 1-1 0 0,0 0 1 0 0,0 0-1 0 0,0 0 1 0 0,0 0-1 0 0,0 0 1 0 0,0 0-1 0 0,0 0 1 0 0,0 0-1 0 0,0 0 1 0 0,0 1-1 0 0,0-1 1 0 0,0 0-1 0 0,0 1 1 0 0,0-1-1 0 0,0 1 1 0 0,0-1-1 0 0,0 1 1 0 0,0-1-1 0 0,0 1 1 0 0,1-1-1 0 0,-1 1 1 0 0,0 0-1 0 0,0 0 1 0 0,1-1-1 0 0,-1 1 1 0 0,0 0-1 0 0,1 0 1 0 0,-1 0-1 0 0,1 0 1 0 0,-1 0-1 0 0,1 0 1 0 0,-1 0-1 0 0,1 0 11 0 0,-23 22-27 0 0,0 0 0 0 0,2 2 1 0 0,1 0-1 0 0,1 1 1 0 0,1 1-1 0 0,2 1 1 0 0,0 0-1 0 0,2 1 1 0 0,1 1-1 0 0,2 0 1 0 0,1 1-1 0 0,1 0 1 0 0,1 0-1 0 0,2 1 1 0 0,1 0-1 0 0,0 28 26 0 0,6-52 8 0 0,0 1 0 0 0,1-1 0 0 0,0 0 0 0 0,0 0 0 0 0,1 0 0 0 0,0 0-1 0 0,0 0 1 0 0,1-1 0 0 0,0 1 0 0 0,1-1 0 0 0,-1 0 0 0 0,1 0-1 0 0,0 0 1 0 0,1-1 0 0 0,0 0 0 0 0,0 0 0 0 0,0 0 0 0 0,1-1 0 0 0,-1 0-1 0 0,1 0 1 0 0,1-1 0 0 0,-1 0 0 0 0,1 0 0 0 0,-1-1 0 0 0,1 0 0 0 0,0 0-1 0 0,0 0 1 0 0,0-1 0 0 0,1-1 0 0 0,-1 1 0 0 0,0-1 0 0 0,1-1-1 0 0,-1 0 1 0 0,1 0 0 0 0,0 0-8 0 0,27 0 75 0 0,-1-2-1 0 0,0 0 0 0 0,0-3 1 0 0,0-1-1 0 0,-1-1 0 0 0,2-3-74 0 0,-23 6 61 0 0,1-1 0 0 0,-1 0-1 0 0,1-1 1 0 0,-2-1-1 0 0,1 0 1 0 0,-1-1-1 0 0,0 0 1 0 0,0-1-1 0 0,-1 0 1 0 0,-1 0-1 0 0,1-2 1 0 0,-1 1-1 0 0,-1-1 1 0 0,0-1 0 0 0,-1 1-1 0 0,1-3-60 0 0,-7 10 12 0 0,1 0 0 0 0,-1-1 0 0 0,0 1 0 0 0,0-1 0 0 0,0 0 0 0 0,-1 1 0 0 0,1-1 1 0 0,-1 0-1 0 0,0 0 0 0 0,-1 0 0 0 0,1 0 0 0 0,-1 0 0 0 0,0 0 0 0 0,0 0 0 0 0,-1 0 0 0 0,0 0 0 0 0,1 0 0 0 0,-2 0 0 0 0,1 0 0 0 0,0 0 0 0 0,-1 1 0 0 0,0-1 0 0 0,0 1 0 0 0,-1-1 0 0 0,1 1 1 0 0,-1-1-13 0 0,-13-4-94 0 0,1 0 0 0 0,-1 2 1 0 0,-1-1-1 0 0,0 2 1 0 0,0 0-1 0 0,0 2 0 0 0,0-1 1 0 0,-1 2-1 0 0,0 0 1 0 0,1 2-1 0 0,-1 0 0 0 0,0 0 1 0 0,0 2-1 0 0,-16 2 94 0 0,3-3-198 0 0,-86 18-1533 0 0,81-3-1345 0 0,2 7-3590 0 0,23-14-4791 0 0</inkml:trace>
  <inkml:trace contextRef="#ctx0" brushRef="#br0" timeOffset="-131722.774">12395 9275 9962 0 0,'0'0'4768'0'0,"0"0"-2400"0"0,0 0-838 0 0,0 0-178 0 0,0 0-153 0 0,0 0-192 0 0,0 0-201 0 0,0 0-184 0 0,0 0-166 0 0,0 0-101 0 0,0 0-73 0 0,-32 12-64 0 0,-99 38-52 0 0,128-50-160 0 0,0 1 1 0 0,1-1 0 0 0,-1 1-1 0 0,0 0 1 0 0,1 0 0 0 0,-1 0-1 0 0,1 0 1 0 0,-1 0 0 0 0,1 1-1 0 0,0-1 1 0 0,-1 1 0 0 0,1-1-1 0 0,0 1 1 0 0,0 0 0 0 0,0 0-1 0 0,0 0 1 0 0,0 0 0 0 0,1 0-1 0 0,-1 1 1 0 0,1-1 0 0 0,-1 0-1 0 0,1 1 1 0 0,-1 2-7 0 0,-2 4 24 0 0,0-1-20 0 0,0-1 0 0 0,0 0 0 0 0,1 1 0 0 0,0 0 0 0 0,0 0 0 0 0,1 0 0 0 0,0 0 0 0 0,0 0 0 0 0,1 0-1 0 0,0 1 1 0 0,1-1 0 0 0,0 0 0 0 0,0 1 0 0 0,0-1 0 0 0,1 0 0 0 0,1 1 0 0 0,-1-1 0 0 0,1 0 0 0 0,1 0 0 0 0,-1 0 0 0 0,1 0 0 0 0,1-1 0 0 0,1 3-4 0 0,-2-6 26 0 0,1-1 1 0 0,0-1 0 0 0,0 1 0 0 0,0 0-1 0 0,0-1 1 0 0,0 0 0 0 0,0 0-1 0 0,0 0 1 0 0,1 0 0 0 0,-1-1 0 0 0,1 1-1 0 0,-1-1 1 0 0,1 0 0 0 0,0-1-1 0 0,-1 1 1 0 0,1-1 0 0 0,0 0 0 0 0,0 0-1 0 0,-1-1 1 0 0,1 1 0 0 0,0-1-1 0 0,-1 0 1 0 0,1 0 0 0 0,-1 0 0 0 0,1-1-1 0 0,1-1-26 0 0,5-1 138 0 0,0 0 0 0 0,0-2 0 0 0,-1 1 0 0 0,0-1 0 0 0,0-1 0 0 0,0 0 0 0 0,-1 0 0 0 0,0-1 0 0 0,-1 0 0 0 0,2-2-138 0 0,-1 1 72 0 0,-2 0 1 0 0,0-1 0 0 0,0 0 0 0 0,0 0 0 0 0,-1-1 0 0 0,-1 1 0 0 0,0-1 0 0 0,0 0 0 0 0,-1-1 0 0 0,-1 1-1 0 0,0-1 1 0 0,0 0 0 0 0,-1 0 0 0 0,-1 0 0 0 0,0 0 0 0 0,0 0 0 0 0,-1 0 0 0 0,-1-3-73 0 0,1 12-56 0 0,-1-1 1 0 0,1 1-1 0 0,-1 0 1 0 0,0 0 0 0 0,0 0-1 0 0,0 0 1 0 0,0 0-1 0 0,-1 0 1 0 0,1 0-1 0 0,-1 1 1 0 0,0-1 0 0 0,0 0-1 0 0,0 1 1 0 0,0 0-1 0 0,0-1 1 0 0,0 1-1 0 0,-1 0 1 0 0,1 0-1 0 0,-1 0 1 0 0,1 0 0 0 0,-1 0-1 0 0,0 1 1 0 0,0-1-1 0 0,0 1 1 0 0,0 0-1 0 0,0 0 1 0 0,0 0-1 0 0,0 0 1 0 0,-2 0 55 0 0,-57 12-7958 0 0,48-3 496 0 0,5-1-4255 0 0</inkml:trace>
  <inkml:trace contextRef="#ctx0" brushRef="#br0" timeOffset="-131423.473">12703 9301 16820 0 0,'0'0'1972'0'0,"0"0"-618"0"0,0 0-269 0 0,0 0-117 0 0,0 0-197 0 0,0 0-208 0 0,0 0-188 0 0,0 0-150 0 0,0 0-83 0 0,0 0 2 0 0,0 0-7 0 0,0 0-4 0 0,0 0 7 0 0,-3 18-32 0 0,-8 59-24 0 0,11-73-69 0 0,0-1 1 0 0,0 0-1 0 0,1 0 0 0 0,-1 1 0 0 0,0-1 0 0 0,1 0 0 0 0,0 1 0 0 0,0-1 1 0 0,0 0-1 0 0,0 0 0 0 0,1 0 0 0 0,-1 0 0 0 0,1 0 0 0 0,0 0 0 0 0,-1-1 1 0 0,1 1-1 0 0,0 0 0 0 0,1-1 0 0 0,-1 0 0 0 0,0 1 0 0 0,1-1 0 0 0,0 0 1 0 0,-1 0-1 0 0,1 0 0 0 0,0-1 0 0 0,0 1 0 0 0,0-1 0 0 0,2 2-15 0 0,-4-3 12 0 0,9 4 54 0 0,1 0-1 0 0,-1-1 0 0 0,1 0 0 0 0,0-1 0 0 0,-1 0 0 0 0,1-1 0 0 0,0 0 0 0 0,0-1 1 0 0,0 0-1 0 0,0-1 0 0 0,0 0 0 0 0,0-1 0 0 0,0 0 0 0 0,-1 0 0 0 0,1-1 0 0 0,-1-1 1 0 0,0 0-1 0 0,0 0 0 0 0,0-1 0 0 0,0 0 0 0 0,-1 0 0 0 0,0-1 0 0 0,0-1 0 0 0,0 0 1 0 0,-1 0-1 0 0,0 0 0 0 0,0-1 0 0 0,-1 0 0 0 0,0-1 0 0 0,3-5-65 0 0,6-16-2879 0 0,-8 10-5601 0 0,-8 19 7618 0 0,1-4-11023 0 0</inkml:trace>
  <inkml:trace contextRef="#ctx0" brushRef="#br0" timeOffset="-131176.499">13450 8852 17764 0 0,'0'0'2272'0'0,"0"0"-1187"0"0,0 0-268 0 0,0 0 187 0 0,0 0 79 0 0,0 0-44 0 0,0 0-187 0 0,1 34-193 0 0,3 107-150 0 0,-23 247 685 0 0,29-349-1184 0 0,-3-20-1144 0 0,-4 1-3881 0 0,-4-20-436 0 0,-4 0-1556 0 0,0 0-2674 0 0</inkml:trace>
  <inkml:trace contextRef="#ctx0" brushRef="#br0" timeOffset="-131007.515">13235 9110 17628 0 0,'0'0'1683'0'0,"0"0"-508"0"0,0 0-286 0 0,0 0-105 0 0,0 0-81 0 0,0 0-88 0 0,0 0-98 0 0,0 0-111 0 0,0 0-114 0 0,35-14-75 0 0,112-40-86 0 0,-60 41-115 0 0,-21 22-1411 0 0,-45-2-1562 0 0,-1 2-3388 0 0,-10-5-5245 0 0</inkml:trace>
  <inkml:trace contextRef="#ctx0" brushRef="#br0" timeOffset="-120599.682">15022 9275 3041 0 0,'0'0'1643'0'0,"0"0"-59"0"0,0 0 126 0 0,0 0 197 0 0,0 0 60 0 0,0 0-137 0 0,0 0-299 0 0,0 0-275 0 0,0 0-197 0 0,0 0-154 0 0,0 0-79 0 0,6-8 2825 0 0,-13 5-3474 0 0,1 0 0 0 0,-1 0 0 0 0,0 1 0 0 0,0-1 0 0 0,0 1-1 0 0,0 1 1 0 0,-1 0 0 0 0,1 0 0 0 0,0 0 0 0 0,-1 1 0 0 0,1 0 0 0 0,-1 0-1 0 0,1 1 1 0 0,0 0 0 0 0,0 0 0 0 0,-1 1 0 0 0,1 0 0 0 0,0 0 0 0 0,0 0 0 0 0,0 1-1 0 0,-5 3-176 0 0,0-1 52 0 0,0 0 0 0 0,1 0 0 0 0,-1 1 0 0 0,1 1 0 0 0,1 0 0 0 0,-1 0 0 0 0,1 1 0 0 0,0 0 0 0 0,1 1 0 0 0,0 0 0 0 0,1 0 0 0 0,-1 1 0 0 0,2 0 0 0 0,-1 1 1 0 0,2 0-1 0 0,-1 0 0 0 0,2 0 0 0 0,-1 1 0 0 0,1 0 0 0 0,1 0 0 0 0,-2 10-52 0 0,4-17 28 0 0,1 1 0 0 0,0-1 0 0 0,0 1 0 0 0,0 0 0 0 0,1 0 0 0 0,0-1 0 0 0,0 1 1 0 0,0 0-1 0 0,1 0 0 0 0,0-1 0 0 0,0 1 0 0 0,0 0 0 0 0,1-1 0 0 0,0 1 0 0 0,0-1 0 0 0,0 0 1 0 0,1 1-1 0 0,-1-1 0 0 0,1 0 0 0 0,1-1 0 0 0,-1 1 0 0 0,1 0 0 0 0,-1-1 0 0 0,5 3-28 0 0,7 2 84 0 0,1-1-1 0 0,0 0 0 0 0,0-2 0 0 0,1 0 0 0 0,0 0 1 0 0,0-2-1 0 0,1 0 0 0 0,-1-1 0 0 0,1-1 0 0 0,-1 0 1 0 0,1-2-1 0 0,0 0 0 0 0,0-1 0 0 0,1 0-83 0 0,1 1-100 0 0,3-11-2370 0 0,-14 3-2218 0 0,0 1-5409 0 0,-4 3-1120 0 0</inkml:trace>
  <inkml:trace contextRef="#ctx0" brushRef="#br0" timeOffset="-120173.876">15184 9599 11819 0 0,'0'0'1576'0'0,"0"0"-440"0"0,0 0-33 0 0,0 0 221 0 0,0 0 161 0 0,0 0 12 0 0,0 0-206 0 0,0 0-283 0 0,0 0-190 0 0,0 0-122 0 0,0 0-73 0 0,0 0-46 0 0,33-2-61 0 0,100-10-55 0 0,-48-14 237 0 0,-73 22-641 0 0,-1-1-1 0 0,0 0 1 0 0,0-1-1 0 0,0 0 1 0 0,-1 0-1 0 0,0-1 1 0 0,0 0-1 0 0,-1-1 1 0 0,0 0-1 0 0,0-1 1 0 0,-1 0-1 0 0,0 0 1 0 0,0-1 0 0 0,-1 0-1 0 0,0 0 1 0 0,-1-1-1 0 0,0 0 1 0 0,-1 0-1 0 0,0 0 1 0 0,-1 0-1 0 0,0-1 1 0 0,-1 0-1 0 0,0 0 1 0 0,-1-3-57 0 0,-2 12-11 0 0,0 1 0 0 0,-1-1 1 0 0,1 0-1 0 0,-1 1 1 0 0,0-1-1 0 0,0 0 1 0 0,0 1-1 0 0,0-1 0 0 0,0 1 1 0 0,-1-1-1 0 0,1 1 1 0 0,-1 0-1 0 0,1 0 1 0 0,-1 0-1 0 0,0 0 0 0 0,0 0 1 0 0,0 0-1 0 0,0 0 1 0 0,0 0-1 0 0,-1 1 1 0 0,1-1-1 0 0,0 1 0 0 0,-1-1 1 0 0,1 1-1 0 0,-1 0 1 0 0,1 0-1 0 0,-1 0 1 0 0,0 1-1 0 0,1-1 0 0 0,-1 1 1 0 0,0-1-1 0 0,-1 1 11 0 0,-92 2-660 0 0,80 4 622 0 0,1 0 0 0 0,0 2 1 0 0,0 0-1 0 0,1 0 1 0 0,0 2-1 0 0,0-1 0 0 0,1 2 1 0 0,0 0-1 0 0,1 0 0 0 0,0 1 1 0 0,1 1-1 0 0,0 0 0 0 0,1 1 1 0 0,1 0-1 0 0,0 0 1 0 0,1 1-1 0 0,1 0 0 0 0,-3 6 38 0 0,6-11-15 0 0,0-1 0 0 0,1 1 0 0 0,0 0 0 0 0,0 0 0 0 0,1 0 0 0 0,1 0 0 0 0,-1 0 0 0 0,2 1 0 0 0,-1-1 0 0 0,1 0 0 0 0,1 5 15 0 0,0-11-6 0 0,1 0-1 0 0,-1 0 1 0 0,1 0 0 0 0,-1 0 0 0 0,1-1 0 0 0,0 1-1 0 0,1 0 1 0 0,-1-1 0 0 0,0 0 0 0 0,1 0-1 0 0,0 0 1 0 0,0 0 0 0 0,0 0 0 0 0,0 0-1 0 0,0-1 1 0 0,1 1 0 0 0,-1-1 0 0 0,1 0 0 0 0,-1 0-1 0 0,1 0 1 0 0,0-1 0 0 0,0 1 0 0 0,0-1-1 0 0,0 0 1 0 0,1 0 6 0 0,103 16-718 0 0,-4-16-2686 0 0,-57-1-4701 0 0,-34 0-1998 0 0</inkml:trace>
  <inkml:trace contextRef="#ctx0" brushRef="#br0" timeOffset="-119756.539">15657 9743 14803 0 0,'0'0'1703'0'0,"0"0"-293"0"0,0 0-63 0 0,0 0 33 0 0,0 0-66 0 0,0 0-213 0 0,0 0-238 0 0,0 0-171 0 0,0 0-108 0 0,0 0-94 0 0,0 0-86 0 0,0 0-71 0 0,30-34-70 0 0,88-107-46 0 0,-67 70 101 0 0,-7-6 1 0 0,-56 101-1225 0 0,9-18 903 0 0,1 1-1 0 0,0-1 1 0 0,0 1-1 0 0,0-1 1 0 0,1 1 0 0 0,0 0-1 0 0,1 0 1 0 0,0-1-1 0 0,0 1 1 0 0,0 0 0 0 0,1 0-1 0 0,-1-1 1 0 0,2 1-1 0 0,-1 0 1 0 0,1-1-1 0 0,0 1 1 0 0,0-1 0 0 0,3 5 3 0 0,1-3 40 0 0,0 0 1 0 0,0-1 0 0 0,1 1-1 0 0,0-1 1 0 0,1-1 0 0 0,-1 0-1 0 0,1 0 1 0 0,0 0 0 0 0,1-1-1 0 0,-1 0 1 0 0,1-1-1 0 0,0 0 1 0 0,1 0 0 0 0,-1-1-1 0 0,0 0 1 0 0,1 0 0 0 0,0-1-1 0 0,-1-1 1 0 0,1 0 0 0 0,0 0-1 0 0,0 0 1 0 0,0-2 0 0 0,0 1-1 0 0,0-1 1 0 0,7-2-41 0 0,-7 1 32 0 0,-1 0 1 0 0,1-1-1 0 0,-1 0 1 0 0,0 0-1 0 0,0-1 1 0 0,0 0-1 0 0,0-1 1 0 0,-1 0-1 0 0,0-1 0 0 0,0 1 1 0 0,0-1-1 0 0,-1-1 1 0 0,1 1-1 0 0,-2-2 1 0 0,1 1-1 0 0,-1 0 1 0 0,0-1-1 0 0,1-3-32 0 0,2-29-1060 0 0,-9 22-3894 0 0,-1 7-2983 0 0,1 7-3845 0 0</inkml:trace>
  <inkml:trace contextRef="#ctx0" brushRef="#br0" timeOffset="-119438.197">16698 8988 17636 0 0,'0'0'2200'0'0,"0"0"-853"0"0,0 0-399 0 0,0 0 13 0 0,0 0 31 0 0,0 0-77 0 0,0 0-227 0 0,0 0-175 0 0,0 0-57 0 0,0 0-17 0 0,0 0 21 0 0,0 0-46 0 0,0 0-76 0 0,0 23-59 0 0,1 73-32 0 0,-30 145 428 0 0,-6 43-539 0 0,39-195-399 0 0,-4-90 190 0 0,0 1-1 0 0,0 0 1 0 0,0-1 0 0 0,0 1 0 0 0,0 0-1 0 0,0-1 1 0 0,1 1 0 0 0,-1 0 0 0 0,0-1 0 0 0,0 1-1 0 0,0 0 1 0 0,1-1 0 0 0,-1 1 0 0 0,0 0-1 0 0,0 0 1 0 0,1-1 0 0 0,-1 1 0 0 0,0 0-1 0 0,1 0 1 0 0,-1 0 0 0 0,0-1 0 0 0,1 1-1 0 0,-1 0 1 0 0,0 0 0 0 0,1 0 0 0 0,-1 0-1 0 0,0 0 1 0 0,1 0 0 0 0,-1 0 0 0 0,1 0-1 0 0,-1-1 1 0 0,0 1 0 0 0,1 0 0 0 0,-1 1-1 0 0,0-1 1 0 0,1 0 0 0 0,-1 0 0 0 0,1 0-1 0 0,-1 0 1 0 0,0 0 0 0 0,1 0 0 0 0,-1 0-1 0 0,0 1 1 0 0,1-1 0 0 0,-1 0 0 0 0,0 0-1 0 0,1 0 1 0 0,-1 1 0 0 0,0-1 0 0 0,0 0 0 0 0,1 1 72 0 0,-1-5-482 0 0,3-33-4977 0 0,-3 13-3984 0 0,-2 15-814 0 0</inkml:trace>
  <inkml:trace contextRef="#ctx0" brushRef="#br0" timeOffset="-119235.717">16364 9537 11218 0 0,'0'0'2042'0'0,"0"0"-217"0"0,0 0 27 0 0,0 0-184 0 0,0 0-251 0 0,0 0-178 0 0,0 0-219 0 0,0 0-201 0 0,0 0-134 0 0,0 0-150 0 0,35 2-132 0 0,107 4-114 0 0,-24-18 46 0 0,-1-22-1703 0 0,-94 22-3313 0 0,-1-1-4131 0 0,-17 9-1674 0 0</inkml:trace>
  <inkml:trace contextRef="#ctx0" brushRef="#br0" timeOffset="-118890.053">16826 9540 4185 0 0,'0'0'2148'0'0,"0"0"-267"0"0,0 0-164 0 0,0 0-2 0 0,0 0-38 0 0,0 0-34 0 0,0 0-108 0 0,0 0-110 0 0,0 0-16 0 0,0 0-40 0 0,0 0-108 0 0,0 0-154 0 0,33 6-209 0 0,100 14-196 0 0,-130-19-665 0 0,-1 0-1 0 0,0 0 1 0 0,1-1 0 0 0,-1 1 0 0 0,1-1-1 0 0,-1 0 1 0 0,1 0 0 0 0,0 0 0 0 0,-1 0-1 0 0,1 0 1 0 0,-1 0 0 0 0,1-1 0 0 0,-1 1-1 0 0,1-1 1 0 0,-1 1 0 0 0,1-1 0 0 0,-1 0-1 0 0,0 0 1 0 0,1 0 0 0 0,-1-1 0 0 0,0 1-1 0 0,0 0 1 0 0,2-2-37 0 0,2-3 174 0 0,1 1-83 0 0,0-1-1 0 0,0 0 1 0 0,-1 0 0 0 0,0 0-1 0 0,0-1 1 0 0,-1 1 0 0 0,0-1-1 0 0,0-1 1 0 0,0 1 0 0 0,-1-1-1 0 0,0 0 1 0 0,-1 0 0 0 0,0 0-1 0 0,0 0 1 0 0,-1 0 0 0 0,1-1-1 0 0,-2 1 1 0 0,1-1 0 0 0,-2 0 0 0 0,1 1-1 0 0,-1-5-90 0 0,-1 9-28 0 0,-1 1 0 0 0,0 0-1 0 0,0 0 1 0 0,0 0 0 0 0,0 0 0 0 0,-1 0-1 0 0,1 0 1 0 0,-1 1 0 0 0,0-1 0 0 0,1 1-1 0 0,-1-1 1 0 0,0 1 0 0 0,0 0-1 0 0,-1 0 1 0 0,1 1 0 0 0,0-1 0 0 0,-1 1-1 0 0,1 0 1 0 0,-1-1 0 0 0,1 1 0 0 0,-1 1-1 0 0,1-1 1 0 0,-1 0 0 0 0,0 1-1 0 0,1 0 1 0 0,-1 0 0 0 0,0 0 0 0 0,0 0-1 0 0,1 1 1 0 0,-1 0 0 0 0,1-1 0 0 0,-1 1-1 0 0,0 0 1 0 0,1 1 0 0 0,-1-1 28 0 0,-10 6-149 0 0,-1 1 0 0 0,1 1 0 0 0,1 0 0 0 0,-1 1 0 0 0,2 0-1 0 0,-1 1 1 0 0,1 0 0 0 0,1 1 0 0 0,0 1 0 0 0,1 0 0 0 0,0 0 0 0 0,-3 7 149 0 0,-54 112-1733 0 0,57-36-2248 0 0,11-92 3733 0 0,0 0-1 0 0,1 0 1 0 0,-1 0 0 0 0,1-1 0 0 0,-1 1 0 0 0,1-1 0 0 0,0 1 0 0 0,0-1-1 0 0,1 0 1 0 0,-1 0 0 0 0,1 0 0 0 0,-1 0 0 0 0,1 0 0 0 0,0 0 0 0 0,0-1-1 0 0,0 0 1 0 0,1 1 0 0 0,-1-1 0 0 0,0 0 0 0 0,1-1 0 0 0,0 1 0 0 0,-1 0 0 0 0,1-1-1 0 0,0 0 1 0 0,0 0 248 0 0,100 17-8045 0 0,-77-17 4366 0 0,-8-1 2504 0 0</inkml:trace>
  <inkml:trace contextRef="#ctx0" brushRef="#br0" timeOffset="-118565.767">17252 9724 4345 0 0,'0'0'3311'0'0,"0"0"-1182"0"0,0 0-650 0 0,0 0-188 0 0,0 0-122 0 0,0 0-55 0 0,0 0-43 0 0,0 0-74 0 0,0 0-61 0 0,0 0-62 0 0,0 0-79 0 0,0 0-52 0 0,0 0-69 0 0,-8 10-19 0 0,-23 27 48 0 0,24-28 51 0 0,7-9 26 0 0,11-11 2338 0 0,14-19-2538 0 0,-1 0 1 0 0,-1-1-1 0 0,-2-2 0 0 0,-1 0 1 0 0,-1-1-1 0 0,-1-4-580 0 0,58-97 459 0 0,-12 69-517 0 0,-63 65 21 0 0,-1 1-70 0 0,21 33-1450 0 0,-7-12 354 0 0,19 27-2165 0 0,-11-19-6203 0 0,-15-24-1990 0 0</inkml:trace>
  <inkml:trace contextRef="#ctx0" brushRef="#br0" timeOffset="-117355.561">18421 9515 7410 0 0,'0'0'2167'0'0,"0"0"-354"0"0,0 0-196 0 0,0 0-73 0 0,0 0-130 0 0,0 0-118 0 0,0 0-166 0 0,0 0-162 0 0,0 0-112 0 0,0 0-145 0 0,0 0-110 0 0,0 0-117 0 0,0 0-100 0 0,-27 16-62 0 0,-83 50-47 0 0,63-23 87 0 0,44-35-296 0 0,-1 1 43 0 0,0 0 1 0 0,1 0 0 0 0,0 0 0 0 0,1 1-1 0 0,0 0 1 0 0,0-1 0 0 0,1 1-1 0 0,0 0 1 0 0,1-1 0 0 0,0 1 0 0 0,1 10-110 0 0,0-18 39 0 0,-1 1 0 0 0,1-1 1 0 0,0 0-1 0 0,0 0 0 0 0,0 1 0 0 0,0-1 1 0 0,0 0-1 0 0,1 0 0 0 0,-1 0 1 0 0,1 0-1 0 0,-1 0 0 0 0,1 0 1 0 0,0-1-1 0 0,-1 1 0 0 0,1 0 1 0 0,0-1-1 0 0,0 1 0 0 0,0-1 0 0 0,0 0 1 0 0,1 0-1 0 0,-1 0 0 0 0,0 0 1 0 0,0 0-1 0 0,1 0 0 0 0,-1-1 1 0 0,1 1-1 0 0,-1-1 0 0 0,0 1 1 0 0,1-1-1 0 0,-1 0 0 0 0,1 0 0 0 0,0 0-39 0 0,78-16 1148 0 0,-70 10-1079 0 0,0-2 0 0 0,0 1 0 0 0,-1-1-1 0 0,0-1 1 0 0,0 1 0 0 0,-1-2 0 0 0,0 1-1 0 0,-1-2 1 0 0,0 1 0 0 0,-1-1 0 0 0,0 0-1 0 0,0 0 1 0 0,-1-1 0 0 0,3-10-69 0 0,-6 16-53 0 0,0-1 1 0 0,-1 0-1 0 0,0 0 1 0 0,0 0-1 0 0,-1 0 1 0 0,0 0-1 0 0,0 0 1 0 0,0-1-1 0 0,-1 1 1 0 0,0 0-1 0 0,-1 0 1 0 0,1 0 0 0 0,-2-1-1 0 0,1 1 1 0 0,-1 0-1 0 0,0 0 1 0 0,0 1-1 0 0,-1-1 1 0 0,0 0-1 0 0,0 1 1 0 0,0-1-1 0 0,-1 1 1 0 0,0 0-1 0 0,0 0 1 0 0,-1 1-1 0 0,1-1 1 0 0,-2 0 52 0 0,-1 2-198 0 0,1-1 0 0 0,0 1 1 0 0,-1 1-1 0 0,0 0 0 0 0,0 0 1 0 0,0 0-1 0 0,0 0 0 0 0,0 1 1 0 0,-1 1-1 0 0,1-1 1 0 0,-1 1-1 0 0,1 0 0 0 0,-1 1 1 0 0,1 0-1 0 0,-1 0 0 0 0,0 0 1 0 0,0 1 197 0 0,3-1-153 0 0,4 0 93 0 0,-1 0 0 0 0,1 0 0 0 0,-1 0 0 0 0,0 0-1 0 0,1 0 1 0 0,-1 0 0 0 0,0 0 0 0 0,1 0 0 0 0,-1 1 0 0 0,1-1 0 0 0,-1 1 0 0 0,0-1 0 0 0,1 1 0 0 0,-1 0 0 0 0,1 0 0 0 0,0-1-1 0 0,-1 1 1 0 0,1 0 0 0 0,0 0 0 0 0,-1 0 0 0 0,1 1 0 0 0,0-1 0 0 0,0 0 0 0 0,0 0 0 0 0,0 1 0 0 0,0-1 0 0 0,0 0-1 0 0,0 1 1 0 0,1-1 0 0 0,-1 1 0 0 0,0-1 0 0 0,1 1 0 0 0,-1-1 0 0 0,1 1 0 0 0,0 0 0 0 0,-1 0 60 0 0,37 6 376 0 0,-20-11-108 0 0,-1 0 0 0 0,1-1 0 0 0,-1-1 0 0 0,0 0 0 0 0,0-1 0 0 0,-1-1 0 0 0,1 0 0 0 0,-1-1 0 0 0,-1 0 1 0 0,0-1-1 0 0,0-1 0 0 0,3-4-268 0 0,-6 7 170 0 0,11-5-26 0 0,-2-2 0 0 0,0 0 0 0 0,-1-1-1 0 0,0-1 1 0 0,-1 0 0 0 0,-1-2 0 0 0,0 0 0 0 0,-2 0-1 0 0,0-1 1 0 0,-1-1 0 0 0,-1-1 0 0 0,0 1-1 0 0,-2-2 1 0 0,-1 0 0 0 0,-1 0 0 0 0,4-14-144 0 0,-9 25 243 0 0,-5 35-343 0 0,1-15 98 0 0,-1 86 24 0 0,4 1 0 0 0,4-1 0 0 0,4 0 0 0 0,5 0 0 0 0,13 41-22 0 0,-3-14 36 0 0,-6 2 0 0 0,1 103-36 0 0,-19-208-3 0 0,1-13 0 0 0,-1 1-1 0 0,0-1 0 0 0,0 1 0 0 0,0-1 0 0 0,-1 1 0 0 0,0-1 0 0 0,0 1 1 0 0,-1-1-1 0 0,1 1 0 0 0,-1-1 0 0 0,-1 1 0 0 0,1-1 0 0 0,-1 1 1 0 0,-1-1-1 0 0,1 0 0 0 0,-1 0 0 0 0,0 0 0 0 0,0-1 0 0 0,-1 1 1 0 0,1-1-1 0 0,-1 1 0 0 0,-1-1 0 0 0,1 0 0 0 0,-1-1 0 0 0,1 1 1 0 0,-1-1-1 0 0,-1 0 0 0 0,1 0 0 0 0,-1-1 0 0 0,-2 2 4 0 0,1-2 6 0 0,1-1-1 0 0,-1 0 0 0 0,0-1 1 0 0,0 1-1 0 0,0-1 0 0 0,0-1 1 0 0,0 1-1 0 0,0-1 1 0 0,0-1-1 0 0,0 1 0 0 0,0-1 1 0 0,0 0-1 0 0,0-1 0 0 0,0 0 1 0 0,1 0-1 0 0,-1 0 0 0 0,0-1 1 0 0,1 0-1 0 0,0 0 1 0 0,0 0-1 0 0,0-1 0 0 0,0 0 1 0 0,0 0-1 0 0,1-1 0 0 0,0 0 1 0 0,0 0-1 0 0,0 0 1 0 0,0 0-1 0 0,1-1 0 0 0,0 1 1 0 0,0-1-1 0 0,1 0 0 0 0,-1-1 1 0 0,1 1-1 0 0,0-2-5 0 0,-1-7-9 0 0,0 0 1 0 0,1-1-1 0 0,1 0 0 0 0,0 0 1 0 0,1 1-1 0 0,1-1 0 0 0,0 0 0 0 0,1 0 1 0 0,1 0-1 0 0,1 0 0 0 0,0 1 1 0 0,1-1-1 0 0,0 1 0 0 0,1 0 0 0 0,1 0 1 0 0,1 1-1 0 0,0-1 0 0 0,1 2 1 0 0,0-1-1 0 0,1 1 0 0 0,0 0 0 0 0,6-5 9 0 0,-4 5-507 0 0,1 0 0 0 0,1 1-1 0 0,-1 1 1 0 0,2 0-1 0 0,-1 0 1 0 0,2 1-1 0 0,-1 1 1 0 0,5-1 507 0 0,20-10-4989 0 0,-28 15 1469 0 0,4-3-7974 0 0</inkml:trace>
  <inkml:trace contextRef="#ctx0" brushRef="#br0" timeOffset="-116401.556">19599 9890 760 0 0,'0'0'2090'0'0,"0"0"-416"0"0,0 0 57 0 0,0 0 310 0 0,0 0 208 0 0,0 0-39 0 0,0 0-215 0 0,0 0-253 0 0,0 0-197 0 0,0 0-141 0 0,0 0-110 0 0,0 0-94 0 0,0 0-111 0 0,11 0 2591 0 0,-11-20-3059 0 0,-1 9-475 0 0,1 0-1 0 0,0 1 1 0 0,0-1 0 0 0,1 0-1 0 0,1 1 1 0 0,0-1 0 0 0,0 1-1 0 0,1 0 1 0 0,0-1 0 0 0,1 1 0 0 0,1-1-146 0 0,22-32 152 0 0,3 1 0 0 0,0 1 0 0 0,3 2 0 0 0,2 1 0 0 0,36-30-152 0 0,-67 63 6 0 0,0 0-1 0 0,1 1 1 0 0,0-1 0 0 0,0 1 0 0 0,0 0 0 0 0,0 1 0 0 0,1-1 0 0 0,-1 1-1 0 0,1 0 1 0 0,0 0 0 0 0,0 1 0 0 0,0 0 0 0 0,0 0 0 0 0,0 0 0 0 0,5 0-6 0 0,-10 28-44 0 0,-30 165 164 0 0,28-190-120 0 0,0 1 0 0 0,0-1 1 0 0,0 1-1 0 0,1-1 0 0 0,-1 1 1 0 0,1 0-1 0 0,-1 0 0 0 0,1-1 1 0 0,0 1-1 0 0,-1 0 1 0 0,1 0-1 0 0,0 0 0 0 0,0-1 1 0 0,0 1-1 0 0,0 0 0 0 0,1 0 1 0 0,-1-1-1 0 0,0 1 0 0 0,1 0 1 0 0,0 0-1 0 0,-1-1 0 0 0,1 1 1 0 0,0 0-1 0 0,-1-1 0 0 0,1 1 1 0 0,0-1-1 0 0,0 1 0 0 0,1-1 1 0 0,-1 0-1 0 0,0 1 0 0 0,0-1 1 0 0,1 0-1 0 0,-1 0 1 0 0,0 0-1 0 0,1 0 0 0 0,-1 0 1 0 0,1 0-1 0 0,0 0 0 0 0,-1 0 1 0 0,1-1-1 0 0,0 1 0 0 0,-1-1 1 0 0,1 1-1 0 0,0-1 0 0 0,0 1 1 0 0,-1-1-1 0 0,1 0 0 0 0,0 0 1 0 0,0 0-1 0 0,0 0 0 0 0,6-2 13 0 0,0 0 0 0 0,-1 0 0 0 0,1-1 0 0 0,-1 0 0 0 0,0 0-1 0 0,0 0 1 0 0,0-1 0 0 0,-1 0 0 0 0,1-1 0 0 0,-1 0 0 0 0,0 0 0 0 0,2-2-13 0 0,12-8 4 0 0,184-124 121 0 0,-134 101-156 0 0,-65 57-42 0 0,1 11 99 0 0,-2 1-1 0 0,-1-1 0 0 0,-1 0 1 0 0,-1 1-1 0 0,-3 28-25 0 0,0 10-82 0 0,2-60-71 0 0,6 37 48 0 0,22-39-3625 0 0,17-31-5473 0 0,-31 16 3052 0 0,-8 3-4497 0 0</inkml:trace>
  <inkml:trace contextRef="#ctx0" brushRef="#br0" timeOffset="-115973.576">20939 9434 9082 0 0,'0'0'2423'0'0,"0"0"-341"0"0,0 0-162 0 0,0 0-111 0 0,0 0-181 0 0,0 0-214 0 0,0 0-239 0 0,0 0-278 0 0,0 0-259 0 0,0 0-173 0 0,0 0-125 0 0,0 0-36 0 0,-9 5 18 0 0,-153 112 1466 0 0,144-103-1682 0 0,1 1 0 0 0,0 0 0 0 0,1 2 0 0 0,1 0 1 0 0,0 1-1 0 0,2 0 0 0 0,-4 6-106 0 0,16-21 0 0 0,-1-1 1 0 0,1 0-1 0 0,0 0 0 0 0,-1 1 1 0 0,1-1-1 0 0,0 0 1 0 0,1 1-1 0 0,-1-1 1 0 0,0 1-1 0 0,1 0 1 0 0,-1-1-1 0 0,1 1 0 0 0,0-1 1 0 0,0 1-1 0 0,0 0 1 0 0,0-1-1 0 0,0 1 1 0 0,1-1-1 0 0,-1 1 0 0 0,1-1 1 0 0,0 1-1 0 0,0-1 1 0 0,0 1-1 0 0,0-1 1 0 0,0 1-1 0 0,0-1 0 0 0,0 0 1 0 0,1 0-1 0 0,-1 0 1 0 0,1 0-1 0 0,1 1 0 0 0,13-1 57 0 0,1-2 0 0 0,0 0-1 0 0,0-1 1 0 0,-1-1 0 0 0,1 0 0 0 0,-1-2-1 0 0,1 1 1 0 0,-1-2 0 0 0,0 0 0 0 0,-1-1 0 0 0,1-1-1 0 0,-1 0 1 0 0,-1-1 0 0 0,1-1 0 0 0,-1 0-1 0 0,-1-1 1 0 0,0 0 0 0 0,5-6-57 0 0,-17 15 4 0 0,120-79 452 0 0,-120 81-454 0 0,0-1 0 0 0,0 1 1 0 0,0 0-1 0 0,0 0 0 0 0,1-1 1 0 0,-1 1-1 0 0,0 0 0 0 0,0 0 1 0 0,-1 1-1 0 0,1-1 0 0 0,0 0 1 0 0,0 0-1 0 0,0 0 0 0 0,-1 0 1 0 0,1 1-1 0 0,-1-1 0 0 0,1 0 0 0 0,-1 1 1 0 0,1-1-1 0 0,-1 0 0 0 0,0 1 1 0 0,1-1-1 0 0,-1 1 0 0 0,0-1 1 0 0,0 0-1 0 0,0 1 0 0 0,0-1 1 0 0,-1 1-1 0 0,1-1 0 0 0,0 0 1 0 0,0 1-1 0 0,-1 0-2 0 0,1 6 14 0 0,11 113-165 0 0,-10-119 56 0 0,0 0-1 0 0,-1 0 1 0 0,1 0-1 0 0,0 1 1 0 0,0-1 0 0 0,1 0-1 0 0,-1 0 1 0 0,0-1-1 0 0,1 1 1 0 0,-1 0-1 0 0,1 0 1 0 0,-1-1 0 0 0,1 1-1 0 0,0 0 1 0 0,0-1-1 0 0,-1 0 1 0 0,1 1 0 0 0,0-1-1 0 0,0 0 1 0 0,1 0-1 0 0,-1 0 1 0 0,0-1-1 0 0,0 1 1 0 0,0 0 0 0 0,1-1-1 0 0,-1 1 1 0 0,0-1-1 0 0,0 0 1 0 0,1 0-1 0 0,-1 0 1 0 0,0 0 0 0 0,1 0-1 0 0,-1 0 1 0 0,0-1-1 0 0,1 1 1 0 0,0-1 95 0 0,40-14-5356 0 0,-6-5-4634 0 0,-25 13 309 0 0</inkml:trace>
  <inkml:trace contextRef="#ctx0" brushRef="#br0" timeOffset="-115583.822">21613 9412 10154 0 0,'0'0'4162'0'0,"0"0"-1684"0"0,0 0-764 0 0,0 0-136 0 0,0 0-99 0 0,0 0-191 0 0,0 0-273 0 0,0 0-282 0 0,0 0-211 0 0,0 0-122 0 0,0 0-69 0 0,0 0-43 0 0,0 0-19 0 0,-15 3-46 0 0,-47 11-33 0 0,-8 27 352 0 0,68-40-535 0 0,0-1 0 0 0,0 1 0 0 0,0 0 0 0 0,1-1 1 0 0,-1 1-1 0 0,0 0 0 0 0,1 0 0 0 0,-1 0 0 0 0,1 0 0 0 0,-1 1 0 0 0,1-1 0 0 0,-1 0 1 0 0,1 1-1 0 0,0-1 0 0 0,0 0 0 0 0,-1 1 0 0 0,1 0 0 0 0,0-1 0 0 0,0 1 0 0 0,1 0 1 0 0,-1-1-1 0 0,0 1 0 0 0,1 0 0 0 0,-1 0 0 0 0,1-1 0 0 0,-1 1 0 0 0,1 0 1 0 0,0 0-1 0 0,0 0 0 0 0,0 0 0 0 0,0 0 0 0 0,0 0 0 0 0,0 0 0 0 0,0-1 0 0 0,1 1 1 0 0,-1 0-1 0 0,1 0 0 0 0,-1 0 0 0 0,1-1 0 0 0,0 1 0 0 0,0 0 0 0 0,-1 0 1 0 0,2 0-8 0 0,4 0 31 0 0,-1 1 0 0 0,1 0 0 0 0,-1 1 0 0 0,0 0 0 0 0,1-1 0 0 0,-2 1 0 0 0,1 1 0 0 0,0-1 0 0 0,-1 1 0 0 0,0 0 0 0 0,0 0 0 0 0,0 0 0 0 0,-1 0 0 0 0,1 1 0 0 0,-2 0 0 0 0,1-1 0 0 0,0 1 0 0 0,-1 0 0 0 0,0 0 0 0 0,0 0 0 0 0,-1 1 0 0 0,0-1 0 0 0,0 0 0 0 0,0 1 0 0 0,-1-1 0 0 0,0 0 0 0 0,0 1 0 0 0,-1-1 0 0 0,0 0 0 0 0,0 1 0 0 0,0-1 0 0 0,-1 0 0 0 0,0 0 0 0 0,0 0 0 0 0,0 0 0 0 0,-1 0 0 0 0,0 0 0 0 0,0-1 0 0 0,0 1 0 0 0,-1-1-31 0 0,0 0-29 0 0,-1 1 1 0 0,0-1-1 0 0,0-1 1 0 0,0 1-1 0 0,-1-1 1 0 0,0 0-1 0 0,0 0 1 0 0,0 0-1 0 0,0-1 1 0 0,0 0-1 0 0,0 0 1 0 0,-1-1-1 0 0,0 0 0 0 0,1 0 1 0 0,-1 0-1 0 0,0-1 1 0 0,0 0-1 0 0,0 0 1 0 0,0-1-1 0 0,0 0 1 0 0,0 0-1 0 0,0-1 1 0 0,-3 0 28 0 0,-9-12-2186 0 0,15 7-1642 0 0,2 0-4221 0 0,2 6-3384 0 0</inkml:trace>
  <inkml:trace contextRef="#ctx0" brushRef="#br0" timeOffset="-115182.137">22095 9331 13155 0 0,'0'0'1892'0'0,"0"0"-234"0"0,0 0 90 0 0,0 0 38 0 0,0 0-199 0 0,0 0-343 0 0,0 0-393 0 0,0 0-300 0 0,0 0-147 0 0,0 0-51 0 0,0 0 21 0 0,0 0-11 0 0,0 0-42 0 0,-18 12-50 0 0,-113 90 504 0 0,130-102-773 0 0,0 1 0 0 0,1-1 1 0 0,-1 1-1 0 0,0-1 1 0 0,1 1-1 0 0,-1-1 0 0 0,0 1 1 0 0,1 0-1 0 0,-1-1 1 0 0,0 1-1 0 0,1 0 0 0 0,-1-1 1 0 0,1 1-1 0 0,0 0 1 0 0,-1 0-1 0 0,1 0 1 0 0,0-1-1 0 0,-1 1 0 0 0,1 0 1 0 0,0 0-1 0 0,0 0 1 0 0,0 0-1 0 0,-1 0 0 0 0,1 0 1 0 0,0 0-1 0 0,0-1 1 0 0,1 1-1 0 0,-1 0 0 0 0,0 0 1 0 0,0 0-1 0 0,0 0 1 0 0,1 0-1 0 0,-1 0 1 0 0,0-1-1 0 0,1 1 0 0 0,-1 0 1 0 0,0 0-1 0 0,1-1 1 0 0,-1 1-1 0 0,1 0 0 0 0,-1 0 1 0 0,1-1-1 0 0,0 1 1 0 0,-1 0-1 0 0,1-1 0 0 0,0 1 1 0 0,-1-1-1 0 0,2 1-2 0 0,45 16 66 0 0,-29-12-29 0 0,-13-4-23 0 0,-1 0 0 0 0,1 1 0 0 0,-1 0 0 0 0,1 0 0 0 0,-1 0 0 0 0,0 0 0 0 0,0 1 0 0 0,0-1 0 0 0,0 1 0 0 0,0 0-1 0 0,-1 0 1 0 0,1 1 0 0 0,-1-1 0 0 0,0 1 0 0 0,0 0 0 0 0,0-1 0 0 0,-1 1 0 0 0,1 0 0 0 0,-1 1 0 0 0,0-1 0 0 0,0 0 0 0 0,0 1 0 0 0,-1-1 0 0 0,1 1 0 0 0,-1 0-1 0 0,0-1 1 0 0,-1 1 0 0 0,1 0 0 0 0,-1 1-14 0 0,0 4 61 0 0,0-1-1 0 0,0 0 1 0 0,-1 0-1 0 0,-1 1 0 0 0,1-1 1 0 0,-1 0-1 0 0,-1 0 1 0 0,0 0-1 0 0,0-1 1 0 0,-1 1-1 0 0,0-1 0 0 0,0 0 1 0 0,-1 0-1 0 0,0 0 1 0 0,-1 0-1 0 0,1-1-60 0 0,-64 57 1189 0 0,27-50-3943 0 0,21-18-2420 0 0,0-8-3659 0 0,16 5-3549 0 0</inkml:trace>
  <inkml:trace contextRef="#ctx0" brushRef="#br0" timeOffset="-110537.203">334 10266 8018 0 0,'0'0'1685'0'0,"0"0"-108"0"0,0 0-38 0 0,0 0 5 0 0,0 0 12 0 0,0 0-117 0 0,0 0-234 0 0,0 0-212 0 0,0 0-191 0 0,0 0-166 0 0,0 0-88 0 0,-3-3-80 0 0,-8-7-63 0 0,8 8-43 0 0,3 2-59 0 0,-4 15 746 0 0,-45 192 533 0 0,44-167-1421 0 0,2-25-108 0 0,1 0-1 0 0,1 0 0 0 0,0-1 0 0 0,0 1 1 0 0,2 0-1 0 0,0 0 0 0 0,0 0 0 0 0,2-1 1 0 0,0 1-1 0 0,0-1 0 0 0,6 14-52 0 0,-8-25 27 0 0,1 0 1 0 0,0 0-1 0 0,0 1 1 0 0,0-1-1 0 0,0 0 0 0 0,0-1 1 0 0,0 1-1 0 0,1 0 1 0 0,-1-1-1 0 0,1 1 0 0 0,0-1 1 0 0,0 0-1 0 0,0 0 1 0 0,0 0-1 0 0,0 0 0 0 0,0 0 1 0 0,1-1-1 0 0,-1 1 1 0 0,0-1-1 0 0,1 0 0 0 0,-1 0 1 0 0,1-1-1 0 0,0 1 1 0 0,-1 0-1 0 0,1-1 1 0 0,-1 0-1 0 0,1 0 0 0 0,0 0 1 0 0,-1-1-1 0 0,1 1 1 0 0,0-1-1 0 0,-1 0 0 0 0,1 0 1 0 0,-1 0-1 0 0,0 0 1 0 0,1-1-1 0 0,-1 1 0 0 0,0-1 1 0 0,0 0-1 0 0,1 0-27 0 0,30-26 200 0 0,-2-2-1 0 0,0-1 0 0 0,-2-2 1 0 0,12-18-200 0 0,6-6 34 0 0,-47 57-36 0 0,-1-1-1 0 0,0 1 1 0 0,0-1-1 0 0,1 1 1 0 0,-1 0-1 0 0,1-1 1 0 0,-1 1-1 0 0,0 0 1 0 0,1-1-1 0 0,-1 1 1 0 0,1 0-1 0 0,-1 0 1 0 0,0-1-1 0 0,1 1 1 0 0,-1 0-1 0 0,1 0 1 0 0,-1 0-1 0 0,1 0 0 0 0,-1 0 1 0 0,1-1-1 0 0,-1 1 1 0 0,1 0-1 0 0,-1 0 1 0 0,1 0-1 0 0,-1 0 1 0 0,1 1-1 0 0,-1-1 1 0 0,1 0-1 0 0,-1 0 1 0 0,1 0-1 0 0,-1 0 1 0 0,1 0-1 0 0,-1 1 1 0 0,1-1-1 0 0,-1 0 1 0 0,1 0-1 0 0,-1 1 1 0 0,0-1-1 0 0,1 0 1 0 0,-1 1-1 0 0,0-1 1 0 0,1 0-1 0 0,-1 1 0 0 0,0-1 1 0 0,1 0-1 0 0,-1 1 1 0 0,0-1-1 0 0,0 1 1 0 0,1-1-1 0 0,-1 1 1 0 0,0-1-1 0 0,0 1 1 0 0,0-1-1 0 0,0 1 1 0 0,1-1-1 0 0,-1 1 1 0 0,0-1-1 0 0,0 1 1 0 0,0-1-1 0 0,0 1 1 0 0,0-1-1 0 0,0 1 1 0 0,-1-1-1 0 0,1 1 1 0 0,0-1-1 0 0,0 1 0 0 0,0-1 1 0 0,0 1-1 0 0,-1-1 3 0 0,3 7 36 0 0,6 18-19 0 0,51 120 17 0 0,-56-140-28 0 0,1 1 1 0 0,0-1-1 0 0,0 0 1 0 0,0 0-1 0 0,1-1 1 0 0,-1 1-1 0 0,1-1 1 0 0,0 0-1 0 0,0-1 1 0 0,1 1 0 0 0,-1-1-1 0 0,1 0 1 0 0,0 0-1 0 0,0 0 1 0 0,0-1-1 0 0,0 0 1 0 0,0 0-1 0 0,0-1 1 0 0,0 0-1 0 0,1 0 1 0 0,-1 0 0 0 0,1-1-1 0 0,0 0-6 0 0,-1 0 48 0 0,0 0-1 0 0,0 0 1 0 0,0 0 0 0 0,0-1-1 0 0,0 0 1 0 0,0-1-1 0 0,0 1 1 0 0,-1-1 0 0 0,1 0-1 0 0,0 0 1 0 0,-1-1-1 0 0,1 0 1 0 0,-1 0 0 0 0,0 0-1 0 0,0-1 1 0 0,0 1-1 0 0,-1-1 1 0 0,1 0 0 0 0,-1-1-1 0 0,1 0-47 0 0,10-12 138 0 0,0-1 0 0 0,-1 0 0 0 0,0-1 0 0 0,-2-1 0 0 0,0 0 0 0 0,-2-1 0 0 0,0 0 1 0 0,-1 0-1 0 0,-1-1 0 0 0,3-16-138 0 0,-9-14-346 0 0,-3 79-5057 0 0,-1-8 1348 0 0,2-6-2902 0 0,0-6-4364 0 0</inkml:trace>
  <inkml:trace contextRef="#ctx0" brushRef="#br0" timeOffset="-110285.483">1600 10512 14539 0 0,'0'0'1676'0'0,"0"0"-713"0"0,0 0-86 0 0,0 0 316 0 0,0 0 245 0 0,0 0 1 0 0,0 0-242 0 0,0 0-284 0 0,0 0-216 0 0,0 0-153 0 0,0 0-101 0 0,0 0-60 0 0,4 26-82 0 0,9 77-69 0 0,-11-95-220 0 0,0-1 0 0 0,-1 0 0 0 0,0 1 0 0 0,0-1 1 0 0,-1 1-1 0 0,0-1 0 0 0,0 1 0 0 0,-1-1 0 0 0,0 1 0 0 0,0-1 0 0 0,-1 0 0 0 0,0 1 0 0 0,0-1 0 0 0,-1 0 0 0 0,0 0-12 0 0,1-4-162 0 0,-8 15-2387 0 0,1-10-6273 0 0,7-7-2684 0 0</inkml:trace>
  <inkml:trace contextRef="#ctx0" brushRef="#br0" timeOffset="-110137.971">1514 10030 8978 0 0,'0'0'-664'0'0,"0"0"-1009"0"0,0 0-711 0 0,0 0-1873 0 0</inkml:trace>
  <inkml:trace contextRef="#ctx0" brushRef="#br0" timeOffset="-109769.376">2000 9883 17980 0 0,'0'0'732'0'0,"0"0"-229"0"0,0 0 14 0 0,0 0 171 0 0,0 0 167 0 0,0 0 32 0 0,0 0-120 0 0,0 0-134 0 0,0 0-142 0 0,0 0-100 0 0,0 0-55 0 0,0 0-19 0 0,0 0-23 0 0,17 26-34 0 0,53 81-24 0 0,-35-26 186 0 0,-32-60-317 0 0,6 28 133 0 0,-3 1 1 0 0,-3-1 0 0 0,-1 1 0 0 0,-2 0-1 0 0,-3-1 1 0 0,-3 15-239 0 0,-13 50 264 0 0,10-34 339 0 0,6-48-1446 0 0,1-18-3925 0 0,-2-40-2304 0 0,0 15-1576 0 0,1 3 1266 0 0</inkml:trace>
  <inkml:trace contextRef="#ctx0" brushRef="#br0" timeOffset="-109537.556">1825 10343 9946 0 0,'0'0'3087'0'0,"0"0"-1083"0"0,0 0-477 0 0,0 0-80 0 0,0 0-137 0 0,0 0-211 0 0,0 0-281 0 0,0 0-279 0 0,0 0-93 0 0,0 0 47 0 0,0 0 71 0 0,0 0 13 0 0,0 0-51 0 0,16 1-57 0 0,120 0 558 0 0,48-40-578 0 0,-24-12-2626 0 0,-109 30-1989 0 0,-1-2-4359 0 0,-34 15-2527 0 0</inkml:trace>
  <inkml:trace contextRef="#ctx0" brushRef="#br0" timeOffset="-109137.576">2668 9883 16035 0 0,'0'0'913'0'0,"0"0"-32"0"0,0 0 150 0 0,0 0 171 0 0,0 0 33 0 0,0 0-181 0 0,0 0-231 0 0,-8 35-124 0 0,-28 115-104 0 0,-21 120 1201 0 0,56-264-1776 0 0,-4 20 52 0 0,1 0 0 0 0,1 1 1 0 0,1-1-1 0 0,2 1 0 0 0,0-1 0 0 0,2 1 1 0 0,3 15-73 0 0,-5-39 7 0 0,1-1 0 0 0,-1 0 1 0 0,1 1-1 0 0,-1-1 0 0 0,1 0 0 0 0,0 0 1 0 0,0 1-1 0 0,0-1 0 0 0,0 0 0 0 0,0 0 1 0 0,1 0-1 0 0,-1 0 0 0 0,0 0 0 0 0,1-1 1 0 0,0 1-1 0 0,-1 0 0 0 0,1-1 0 0 0,0 1 1 0 0,0-1-1 0 0,0 1 0 0 0,0-1 1 0 0,0 0-1 0 0,0 0 0 0 0,0 0 0 0 0,0 0 1 0 0,1 0-1 0 0,-1-1 0 0 0,0 1 0 0 0,0-1 1 0 0,1 1-1 0 0,-1-1 0 0 0,0 0 0 0 0,1 0 1 0 0,-1 0-1 0 0,1 0 0 0 0,-1 0 0 0 0,0 0 1 0 0,1-1-1 0 0,-1 1 0 0 0,0-1 1 0 0,0 0-1 0 0,1 0 0 0 0,-1 0 0 0 0,0 0 1 0 0,0 0-1 0 0,0 0 0 0 0,1-1-7 0 0,185-140 699 0 0,-186 142-689 0 0,0 0 0 0 0,-1 1-1 0 0,1-1 1 0 0,0 1 0 0 0,0 0 0 0 0,-1-1-1 0 0,1 1 1 0 0,0 0 0 0 0,-1 0 0 0 0,1 0 0 0 0,0 0-1 0 0,-1 0 1 0 0,0 1 0 0 0,1-1 0 0 0,-1 0 0 0 0,0 1-1 0 0,1-1 1 0 0,-1 1 0 0 0,0-1 0 0 0,0 1 0 0 0,0-1-1 0 0,-1 1 1 0 0,1 0 0 0 0,0-1 0 0 0,0 1-1 0 0,-1 0 1 0 0,1 0 0 0 0,-1 0 0 0 0,0-1 0 0 0,0 1-1 0 0,1 0 1 0 0,-1 0 0 0 0,0 0 0 0 0,-1 0 0 0 0,1 0-1 0 0,0 0 1 0 0,0-1 0 0 0,-1 1 0 0 0,0 1-10 0 0,4 10 87 0 0,-3-12-81 0 0,1 6 12 0 0,0 0 0 0 0,0 0 1 0 0,1 0-1 0 0,-1-1 0 0 0,2 1 0 0 0,-1 0 1 0 0,1-1-1 0 0,0 0 0 0 0,0 1 1 0 0,1-1-1 0 0,-1 0 0 0 0,1-1 1 0 0,1 1-1 0 0,-1-1 0 0 0,1 0 0 0 0,0 0 1 0 0,0 0-1 0 0,1-1 0 0 0,-1 1 1 0 0,1-1-1 0 0,1 0-18 0 0,37-5-766 0 0,-31-6-3267 0 0,-4-2-5659 0 0,-7 5-2113 0 0</inkml:trace>
  <inkml:trace contextRef="#ctx0" brushRef="#br0" timeOffset="-108380.576">1486 10019 1616 0 0,'0'0'1635'0'0,"0"0"-289"0"0,0 0 192 0 0,0 0 345 0 0,0 0 137 0 0,0 0-9 0 0,0 0-226 0 0,0 0-348 0 0,0 0-276 0 0,0 0-213 0 0,0 0-136 0 0,0 0-45 0 0,0 0-32 0 0,2-7-43 0 0,2-20-62 0 0,-2 21-68 0 0,-2 6-66 0 0,0 0-60 0 0,0 0-50 0 0,-8 11 567 0 0,-38 36-362 0 0,72-63 1133 0 0,9-18-1268 0 0,-57 40 166 0 0,13 13-4066 0 0,9-8-2686 0 0,0-8 678 0 0,0 1-6204 0 0</inkml:trace>
  <inkml:trace contextRef="#ctx0" brushRef="#br0" timeOffset="-107446.686">4380 10465 3409 0 0,'0'0'2223'0'0,"0"0"-388"0"0,0 0 60 0 0,0 0 172 0 0,0 0 60 0 0,0 0-105 0 0,0 0-298 0 0,0 0-313 0 0,0 0-253 0 0,0 0-183 0 0,0 0-131 0 0,0 0-76 0 0,-13-15-68 0 0,-44-41-80 0 0,21 41 212 0 0,30 16-649 0 0,-9 1-12 0 0,0 0 0 0 0,0 2-1 0 0,0 0 1 0 0,1 0 0 0 0,-1 1 0 0 0,1 1-1 0 0,0 0 1 0 0,1 1 0 0 0,0 1-1 0 0,-10 7-170 0 0,3-2 128 0 0,0 1 0 0 0,1 1 0 0 0,0 1 0 0 0,2 1-1 0 0,0 0 1 0 0,-12 16-128 0 0,25-27 20 0 0,-1 0 0 0 0,1 0-1 0 0,0 0 1 0 0,0 1 0 0 0,1 0 0 0 0,-1 0-1 0 0,2 0 1 0 0,-1 0 0 0 0,1 1-1 0 0,0-1 1 0 0,0 0 0 0 0,1 1 0 0 0,0-1-1 0 0,1 1 1 0 0,0 0 0 0 0,0-1-1 0 0,0 1 1 0 0,1 0 0 0 0,1 3-20 0 0,0-8 48 0 0,1 0-1 0 0,0-1 1 0 0,0 1-1 0 0,0-1 1 0 0,1 0 0 0 0,-1 0-1 0 0,0 0 1 0 0,1 0 0 0 0,-1-1-1 0 0,1 0 1 0 0,0 1 0 0 0,-1-1-1 0 0,1 0 1 0 0,0-1-1 0 0,0 1 1 0 0,0-1 0 0 0,0 1-1 0 0,-1-1 1 0 0,1-1 0 0 0,0 1-1 0 0,0 0 1 0 0,0-1 0 0 0,0 0-1 0 0,-1 0 1 0 0,1 0-1 0 0,0 0 1 0 0,-1 0 0 0 0,1-1-1 0 0,-1 0 1 0 0,1 0 0 0 0,-1 0-1 0 0,3-2-47 0 0,269-218 1187 0 0,-271 219-1186 0 0,0 1 1 0 0,0-1-1 0 0,0 1 0 0 0,0 0 1 0 0,0 0-1 0 0,0 1 0 0 0,1-1 1 0 0,-1 1-1 0 0,0 0 0 0 0,1 0 1 0 0,-1 0-1 0 0,1 1 0 0 0,0-1 1 0 0,-1 1-1 0 0,1 0 0 0 0,-1 0 1 0 0,1 1-1 0 0,-1 0 0 0 0,1 0 1 0 0,-1 0-1 0 0,1 0 0 0 0,-1 0 1 0 0,0 1-1 0 0,1 0 1 0 0,-1 0-1 0 0,0 0 0 0 0,0 0 1 0 0,-1 1-1 0 0,1 0 0 0 0,0-1 1 0 0,-1 2-1 0 0,3 1-1 0 0,29 30-12 0 0,68 50 6 0 0,-96-79-2065 0 0,-5-3-2266 0 0,1 7-9567 0 0,-1-6 3838 0 0</inkml:trace>
  <inkml:trace contextRef="#ctx0" brushRef="#br0" timeOffset="-106949.455">4772 10752 11955 0 0,'0'0'2148'0'0,"0"0"-258"0"0,0 0-154 0 0,0 0-129 0 0,0 0-180 0 0,0 0-140 0 0,0 0-207 0 0,0 0-268 0 0,0 0-198 0 0,0 0-146 0 0,0 0-69 0 0,0 0 24 0 0,0 0 6 0 0,6-22-18 0 0,18-72-41 0 0,26-3 528 0 0,80-105-173 0 0,-115 187-727 0 0,-15 14-18 0 0,0 1-27 0 0,0 0-32 0 0,0 9-161 0 0,-19 173 172 0 0,19-179 77 0 0,-1 1-1 0 0,1 0 0 0 0,-1 0 0 0 0,1-1 0 0 0,0 1 0 0 0,0 0 0 0 0,1-1 1 0 0,-1 1-1 0 0,1 0 0 0 0,0 0 0 0 0,0-1 0 0 0,0 1 0 0 0,0-1 1 0 0,1 1-1 0 0,-1-1 0 0 0,1 0 0 0 0,0 1 0 0 0,0-1 0 0 0,0 0 0 0 0,0 0 1 0 0,1-1-1 0 0,-1 1 0 0 0,1 0 0 0 0,0-1 0 0 0,0 1 0 0 0,0-1 1 0 0,0 0-1 0 0,0 0 0 0 0,0 0 0 0 0,1 0 0 0 0,-1-1 0 0 0,0 1 0 0 0,1-1 1 0 0,0 0-1 0 0,2 0-8 0 0,5-3 76 0 0,1-1 0 0 0,-1 0 1 0 0,0-1-1 0 0,-1 0 0 0 0,1-1 1 0 0,-1 0-1 0 0,0-1 0 0 0,0 0 1 0 0,0-1-1 0 0,-1 0 1 0 0,0 0-1 0 0,0-1 0 0 0,-1 0 1 0 0,0 0-1 0 0,-1-1 0 0 0,1 0 1 0 0,-1-2-77 0 0,25-23 121 0 0,35-47-23 0 0,-66 80-46 0 0,13-14-1032 0 0,16 20-5262 0 0,-12 7-2984 0 0,-17-11 7764 0 0,5 4-10226 0 0</inkml:trace>
  <inkml:trace contextRef="#ctx0" brushRef="#br0" timeOffset="-106446.56">5746 10417 10810 0 0,'0'0'2977'0'0,"0"0"-454"0"0,0 0-420 0 0,0 0-313 0 0,0 0-334 0 0,0 0-327 0 0,0 0-255 0 0,0 0-179 0 0,0 0-108 0 0,0 0-76 0 0,0 0-50 0 0,-33 9-50 0 0,-103 34-47 0 0,66-2 113 0 0,61-31-373 0 0,0-1-74 0 0,2 1 1 0 0,-1-1-1 0 0,2 1 0 0 0,-1 1 0 0 0,1-1 0 0 0,1 1 0 0 0,0 0 0 0 0,0 0 0 0 0,1 0 0 0 0,0 1 0 0 0,1 0 0 0 0,1 0 0 0 0,0-1 0 0 0,0 1 0 0 0,1 1 0 0 0,1-1 0 0 0,0 0 0 0 0,0 2-30 0 0,1-11 11 0 0,-1-1 0 0 0,0 1 0 0 0,1 0 0 0 0,-1 0 0 0 0,1-1 0 0 0,0 1 1 0 0,0 0-1 0 0,0-1 0 0 0,0 1 0 0 0,0-1 0 0 0,1 1 0 0 0,-1-1 0 0 0,1 0 1 0 0,0 0-1 0 0,0 1 0 0 0,-1-1 0 0 0,1 0 0 0 0,1 0 0 0 0,-1-1 0 0 0,0 1 0 0 0,0 0 1 0 0,1-1-1 0 0,-1 1 0 0 0,1-1 0 0 0,-1 0 0 0 0,1 0 0 0 0,-1 0 0 0 0,1 0 1 0 0,0 0-1 0 0,-1-1 0 0 0,1 1 0 0 0,0-1 0 0 0,0 0 0 0 0,0 0 0 0 0,-1 0 1 0 0,3 0-13 0 0,101-23 788 0 0,-82 8-669 0 0,-1-1 0 0 0,-1-1 1 0 0,0-1-1 0 0,-1 0 1 0 0,0-2-1 0 0,0-2-118 0 0,95-108 235 0 0,-116 129-235 0 0,0 0-1 0 0,1 0 1 0 0,-1 1-1 0 0,0-1 1 0 0,1 0-1 0 0,-1 0 1 0 0,1 0-1 0 0,-1 1 1 0 0,1-1-1 0 0,0 0 1 0 0,-1 1-1 0 0,1-1 1 0 0,-1 0-1 0 0,1 1 1 0 0,0-1-1 0 0,0 1 1 0 0,-1-1-1 0 0,1 1 1 0 0,0-1-1 0 0,0 1 1 0 0,0 0-1 0 0,0-1 1 0 0,0 1-1 0 0,-1 0 1 0 0,1-1-1 0 0,0 1 1 0 0,0 0-1 0 0,0 0 1 0 0,0 0-1 0 0,0 0 1 0 0,0 0-1 0 0,0 0 1 0 0,0 0-1 0 0,0 1 1 0 0,-1-1-1 0 0,1 0 1 0 0,0 0-1 0 0,0 1 1 0 0,0-1-1 0 0,0 0 1 0 0,0 1-1 0 0,-1-1 1 0 0,1 1-1 0 0,0-1 1 0 0,0 1-1 0 0,-1-1 1 0 0,1 1-1 0 0,0 0 1 0 0,-1-1-1 0 0,1 1 1 0 0,-1 0-1 0 0,1 0 1 0 0,-1-1-1 0 0,1 1 1 0 0,-1 0-1 0 0,1 0 1 0 0,8 29 2 0 0,-1 0 1 0 0,-2 0-1 0 0,-1 1 0 0 0,-1 0 0 0 0,-1 0 1 0 0,-2 0-1 0 0,-2 0 0 0 0,-1 11-2 0 0,1 16-14 0 0,2 80-16 0 0,2-10-126 0 0,-6 0 1 0 0,-18 111 155 0 0,20-228-2 0 0,0 1 0 0 0,-1-1 1 0 0,-1 0-1 0 0,0 0 0 0 0,0 0 1 0 0,-1-1-1 0 0,0 1 0 0 0,-1-1 1 0 0,0 0-1 0 0,-1 0 0 0 0,0-1 1 0 0,-1 1 1 0 0,6-9 1 0 0,1 0 0 0 0,-1-1 0 0 0,0 1 0 0 0,1 0 0 0 0,-1-1 0 0 0,0 1 0 0 0,0 0 0 0 0,0-1 0 0 0,1 1 0 0 0,-1-1 0 0 0,0 1 0 0 0,0-1 0 0 0,0 0 0 0 0,0 1 0 0 0,0-1 0 0 0,0 0 0 0 0,0 0 0 0 0,0 0 0 0 0,0 1 0 0 0,0-1 0 0 0,0 0 0 0 0,0 0 0 0 0,0 0 0 0 0,0-1 0 0 0,0 1 0 0 0,0 0 0 0 0,0 0 0 0 0,0 0 0 0 0,0-1 0 0 0,0 1 0 0 0,0-1 0 0 0,0 1 0 0 0,0-1 0 0 0,1 1 0 0 0,-1-1 0 0 0,0 1 0 0 0,0-1 0 0 0,0 0 0 0 0,1 1 0 0 0,-1-1 0 0 0,0 0 0 0 0,1 0 0 0 0,-1 1 0 0 0,1-1 0 0 0,-1 0 0 0 0,0 0-1 0 0,-22-44-17 0 0,13 2-31 0 0,1 0-1 0 0,2-1 1 0 0,3 0-1 0 0,1 0 1 0 0,2 0-1 0 0,3-13 49 0 0,-2 24-101 0 0,0 11-163 0 0,1 0 0 0 0,1 1 0 0 0,1-1 0 0 0,1 0 0 0 0,0 1 0 0 0,2 0 0 0 0,1 0 0 0 0,1-1 264 0 0,32-53-9935 0 0,-33 63-1774 0 0</inkml:trace>
  <inkml:trace contextRef="#ctx0" brushRef="#br0" timeOffset="-106182.382">6343 10509 16716 0 0,'0'0'1876'0'0,"0"0"-513"0"0,0 0-328 0 0,0 0-131 0 0,0 0-109 0 0,0 0-54 0 0,0 0-85 0 0,0 0-125 0 0,0 0-113 0 0,0 0-72 0 0,0 0-51 0 0,0 0-49 0 0,-15 33-33 0 0,-40 102-33 0 0,48-85-19 0 0,10-45-109 0 0,0-1-1 0 0,0 1 0 0 0,0 0 0 0 0,1-1 1 0 0,-1 0-1 0 0,1 0 0 0 0,0 0 1 0 0,0 0-1 0 0,1 0 0 0 0,-1-1 1 0 0,1 0-1 0 0,0 0 0 0 0,0 0 0 0 0,0-1 1 0 0,0 1-1 0 0,0-1 0 0 0,0 0 1 0 0,1-1-1 0 0,-1 1 0 0 0,1-1 0 0 0,-1 0 1 0 0,1-1-1 0 0,-1 1 0 0 0,1-1 1 0 0,0 0-1 0 0,-1-1 0 0 0,1 1 0 0 0,0-1 1 0 0,-1 0-1 0 0,1 0 0 0 0,0-1-51 0 0,10-2 116 0 0,-1-1-1 0 0,0 0 1 0 0,0-1-1 0 0,0 0 1 0 0,-1-1-1 0 0,0-1 1 0 0,0 0-1 0 0,-1-1 0 0 0,0-1 1 0 0,6-5-116 0 0,46-63 7 0 0,-50 43-947 0 0,-13 19-8333 0 0,-2 16-2909 0 0</inkml:trace>
  <inkml:trace contextRef="#ctx0" brushRef="#br0" timeOffset="-105532.645">7162 10192 8874 0 0,'0'0'3850'0'0,"0"0"-1549"0"0,0 0-590 0 0,0 0-110 0 0,0 0-84 0 0,0 0-161 0 0,0 0-193 0 0,0 0-291 0 0,0 0-245 0 0,0 0-183 0 0,0 0-136 0 0,0 0-55 0 0,-4 0-31 0 0,4 0-201 0 0,-1 0 1 0 0,0 0 0 0 0,0 0 0 0 0,1 0-1 0 0,-1 1 1 0 0,0-1 0 0 0,0 0 0 0 0,1 0-1 0 0,-1 1 1 0 0,0-1 0 0 0,1 0-1 0 0,-1 1 1 0 0,0-1 0 0 0,1 1 0 0 0,-1-1-1 0 0,0 1 1 0 0,1-1 0 0 0,-1 1-1 0 0,1-1 1 0 0,-1 1 0 0 0,1-1 0 0 0,0 1-1 0 0,-1 0 1 0 0,1-1 0 0 0,-1 1 0 0 0,1 0-1 0 0,0 0 1 0 0,0-1 0 0 0,-1 1-1 0 0,1 0 1 0 0,0-1 0 0 0,0 1 0 0 0,0 0-1 0 0,0 0 1 0 0,0 0 0 0 0,0-1 0 0 0,0 1-1 0 0,0 0 1 0 0,0 0 0 0 0,0-1-1 0 0,0 1 1 0 0,0 0 0 0 0,1 0 0 0 0,-1-1-1 0 0,0 1 1 0 0,1 0 0 0 0,-1-1 0 0 0,0 1-1 0 0,1 0-21 0 0,0 8 99 0 0,0 37 191 0 0,-1 1 0 0 0,-3-1 0 0 0,-2 0 0 0 0,-2 0 0 0 0,-1 0 0 0 0,-7 13-290 0 0,-18 112-20 0 0,28-67-1470 0 0,6-102 1236 0 0,1-1 0 0 0,-1 1 0 0 0,1-1 0 0 0,0 0 0 0 0,0 0 0 0 0,-1 0 0 0 0,1 1 0 0 0,0-2 0 0 0,0 1 0 0 0,0 0 0 0 0,0 0 0 0 0,0-1 0 0 0,0 1 0 0 0,1-1 0 0 0,-1 1 0 0 0,0-1 0 0 0,0 0 0 0 0,0 0 0 0 0,0 0 0 0 0,0 0 0 0 0,1 0 0 0 0,-1-1 0 0 0,0 1 0 0 0,0-1 0 0 0,0 1 0 0 0,0-1 0 0 0,0 0 0 0 0,0 0 0 0 0,0 1 0 0 0,0-1 0 0 0,0-1 0 0 0,-1 1 0 0 0,1 0 0 0 0,1-1 254 0 0,15-9-4960 0 0,-2 3-5015 0 0</inkml:trace>
  <inkml:trace contextRef="#ctx0" brushRef="#br0" timeOffset="-104804.42">7826 10280 10946 0 0,'0'0'1427'0'0,"0"0"-81"0"0,0 0 5 0 0,0 0 51 0 0,0 0 6 0 0,0 0-100 0 0,0 0-146 0 0,0 0-175 0 0,0 0-166 0 0,0 0-137 0 0,-35 28-110 0 0,-113 88-78 0 0,52-27 369 0 0,84-78-782 0 0,0 0 0 0 0,1 1 0 0 0,1 0 0 0 0,0 1 0 0 0,0 0 1 0 0,1 0-1 0 0,1 1 0 0 0,1 0 0 0 0,0 1 0 0 0,0 0 0 0 0,1 0 0 0 0,1 0 0 0 0,1 1 0 0 0,0-1 0 0 0,0 7-83 0 0,5-20 6 0 0,-1 0 0 0 0,0-1 0 0 0,0 1-1 0 0,1 0 1 0 0,-1-1 0 0 0,1 1 0 0 0,0-1 0 0 0,0 1 0 0 0,-1-1 0 0 0,1 1 0 0 0,0-1 0 0 0,0 1-1 0 0,0-1 1 0 0,0 0 0 0 0,0 0 0 0 0,1 1 0 0 0,-1-1 0 0 0,0 0 0 0 0,1 0 0 0 0,-1 0 0 0 0,0 0-1 0 0,1-1 1 0 0,-1 1 0 0 0,1 0 0 0 0,0 0 0 0 0,-1-1 0 0 0,1 1 0 0 0,-1-1 0 0 0,1 0 0 0 0,0 1-1 0 0,-1-1 1 0 0,1 0 0 0 0,0 0 0 0 0,-1 0 0 0 0,1 0 0 0 0,0 0 0 0 0,1-1-6 0 0,63-11 361 0 0,-30-8-286 0 0,-2-1 1 0 0,0-1 0 0 0,-1-3 0 0 0,-1 0-1 0 0,-1-2 1 0 0,-2-1 0 0 0,-1-2 0 0 0,13-18-76 0 0,-23 29 14 0 0,64-79 0 0 0,-82 116-180 0 0,-5 0 157 0 0,-29 148-40 0 0,34-159 45 0 0,-1 1-1 0 0,1 0 0 0 0,1 0 0 0 0,-1 0 0 0 0,1 0 1 0 0,1-1-1 0 0,0 1 0 0 0,0-1 0 0 0,0 1 0 0 0,1-1 1 0 0,0 1-1 0 0,0-1 0 0 0,1 0 0 0 0,0-1 0 0 0,0 1 1 0 0,0-1-1 0 0,1 1 0 0 0,0-1 0 0 0,0-1 0 0 0,1 1 5 0 0,2-2 6 0 0,-1 0 0 0 0,1-1 0 0 0,0 0 0 0 0,0-1-1 0 0,0 0 1 0 0,0 0 0 0 0,0-1 0 0 0,0 0 0 0 0,1 0-1 0 0,-1-1 1 0 0,0 0 0 0 0,1 0 0 0 0,-1-1 0 0 0,0 0-1 0 0,0-1 1 0 0,0 1 0 0 0,0-2 0 0 0,0 1 0 0 0,0-1-1 0 0,0 0 1 0 0,-1-1 0 0 0,1 0 0 0 0,-1 0 0 0 0,0 0-1 0 0,0-1 1 0 0,5-6-6 0 0,24-13 35 0 0,-2-1-1 0 0,-1-2 1 0 0,-1-2 0 0 0,-1-1-1 0 0,-2-1 1 0 0,14-19-35 0 0,-37 43 3 0 0,-1 0 1 0 0,0-1-1 0 0,0 1 0 0 0,-1-1 0 0 0,0 0 0 0 0,0 0 1 0 0,-1-1-1 0 0,0 1 0 0 0,0-1 0 0 0,-1 1 1 0 0,0-1-1 0 0,-1 0 0 0 0,0 0 0 0 0,0 0 0 0 0,-1 0 1 0 0,0 0-1 0 0,-1-4-3 0 0,0 11-13 0 0,-1 0 0 0 0,0 0 0 0 0,0 0 0 0 0,0 0 0 0 0,0 1 0 0 0,0-1 0 0 0,0 1 0 0 0,0-1 0 0 0,-1 1-1 0 0,1 0 1 0 0,0 0 0 0 0,-1 0 0 0 0,1 0 0 0 0,-1 1 0 0 0,1-1 0 0 0,-1 0 0 0 0,0 1 0 0 0,1 0 0 0 0,-1 0 0 0 0,1 0 0 0 0,-1 0 0 0 0,0 0 0 0 0,1 0 0 0 0,-1 1 0 0 0,1-1 0 0 0,-1 1 0 0 0,1 0 0 0 0,-1-1 0 0 0,1 1 0 0 0,-1 0 0 0 0,1 1 0 0 0,0-1 0 0 0,-1 0 0 0 0,1 1 0 0 0,0-1 0 0 0,0 1-1 0 0,0 0 1 0 0,0 0 0 0 0,1-1 0 0 0,-2 3 13 0 0,0-3-16 0 0,0 0-1 0 0,0 0 0 0 0,0 1 1 0 0,0-1-1 0 0,0 1 0 0 0,0 0 1 0 0,1 0-1 0 0,-1 0 0 0 0,1 0 0 0 0,-1 1 1 0 0,1-1-1 0 0,0 0 0 0 0,0 1 1 0 0,0 0-1 0 0,0-1 0 0 0,0 1 1 0 0,1 0-1 0 0,-1 0 0 0 0,1 0 0 0 0,0 0 1 0 0,0 0-1 0 0,0 0 0 0 0,0 1 1 0 0,1-1-1 0 0,-1 0 0 0 0,1 0 1 0 0,0 1-1 0 0,0-1 0 0 0,0 0 0 0 0,0 1 1 0 0,0-1-1 0 0,1 0 0 0 0,0 0 1 0 0,-1 1-1 0 0,1-1 0 0 0,0 0 1 0 0,1 0-1 0 0,-1 0 0 0 0,0 0 0 0 0,1 0 1 0 0,0-1-1 0 0,0 1 0 0 0,0 0 1 0 0,0-1-1 0 0,0 1 0 0 0,3 1 17 0 0,57 24-113 0 0,-54-26 137 0 0,0 0-1 0 0,0 1 1 0 0,0 0-1 0 0,0 0 1 0 0,0 1-1 0 0,-1 0 0 0 0,1 0 1 0 0,-1 1-1 0 0,0 0 1 0 0,-1 0-1 0 0,1 0 1 0 0,-1 1-1 0 0,0 0 1 0 0,0 1-1 0 0,-1-1 1 0 0,0 1-1 0 0,0 0 0 0 0,0 1 1 0 0,-1-1-1 0 0,0 1-23 0 0,-1 4 102 0 0,-1 1-1 0 0,0 0 0 0 0,-1 0 1 0 0,0 0-1 0 0,-1 0 0 0 0,0 0 1 0 0,-1 0-1 0 0,-1 0 0 0 0,0-1 1 0 0,0 1-1 0 0,-2 0 1 0 0,1-1-1 0 0,-2 0 0 0 0,1 1 1 0 0,-5 5-102 0 0,-18 73 270 0 0,75-88-1926 0 0,6-29-4923 0 0,-42 20 1730 0 0,-1-1-6909 0 0</inkml:trace>
  <inkml:trace contextRef="#ctx0" brushRef="#br0" timeOffset="-104046.581">9811 10494 160 0 0,'0'0'4670'0'0,"0"0"-2254"0"0,0 0-563 0 0,0 0 62 0 0,0 0-25 0 0,0 0-147 0 0,0 0-203 0 0,0 0-189 0 0,0 0-156 0 0,0 0-146 0 0,0 0-168 0 0,0 0-127 0 0,17-7-69 0 0,50-23-5 0 0,-50 23 7 0 0,-17 7-7 0 0,0 0-38 0 0,0 0-46 0 0,0 0-53 0 0,-7 0 698 0 0,-21 1-1177 0 0,0 1 0 0 0,1 1 0 0 0,-1 1 0 0 0,1 2 0 0 0,0 0 0 0 0,0 2 0 0 0,-11 6-64 0 0,-20 7 47 0 0,72 6-227 0 0,88 44 207 0 0,-71-54 3 0 0,-30-16-24 0 0,9 2 19 0 0,-1 1 0 0 0,0 0 0 0 0,-1 1 0 0 0,1 0 0 0 0,-1 0-1 0 0,0 1 1 0 0,0 0 0 0 0,0 0 0 0 0,-1 1 0 0 0,0 0 0 0 0,0 1 0 0 0,-1-1 0 0 0,0 1 0 0 0,0 0 0 0 0,-1 1 0 0 0,0 0 0 0 0,0-1 0 0 0,-1 1 0 0 0,-1 1 0 0 0,1-1 0 0 0,-1 0 0 0 0,-1 1 0 0 0,2 8-25 0 0,-7-12 34 0 0,0 1-1 0 0,0-1 0 0 0,0-1 1 0 0,-1 1-1 0 0,0 0 0 0 0,0-1 1 0 0,-1 0-1 0 0,1 0 0 0 0,-1 0 1 0 0,0-1-1 0 0,0 1 0 0 0,-1-1 1 0 0,1 0-1 0 0,-1-1 0 0 0,0 1 1 0 0,0-1-1 0 0,0-1 0 0 0,-1 1 1 0 0,-1 0-34 0 0,-12 6-141 0 0,-1-1 1 0 0,1-1-1 0 0,-1 0 1 0 0,-1-2-1 0 0,1 0 0 0 0,-1-2 1 0 0,1 0-1 0 0,-1-2 1 0 0,0 0-1 0 0,-1-1 141 0 0,2-20-3546 0 0,26-1-6272 0 0,3 14-1624 0 0</inkml:trace>
  <inkml:trace contextRef="#ctx0" brushRef="#br0" timeOffset="-103490.697">10343 10568 18972 0 0,'0'0'867'0'0,"0"0"-139"0"0,0 0 24 0 0,0 0 95 0 0,0 0 51 0 0,0 0-29 0 0,0 0-78 0 0,0 0-74 0 0,0 0-118 0 0,0 0-152 0 0,0 0-102 0 0,0 0-73 0 0,7 35-45 0 0,20 114-53 0 0,-23-46 64 0 0,-8-68-197 0 0,-2 0-1 0 0,-1-1 0 0 0,-2 1 1 0 0,-2-2-1 0 0,0 0 1 0 0,-2 0-1 0 0,-14 23-40 0 0,-32 17 113 0 0,50-88 307 0 0,8-1-416 0 0,1-1 0 0 0,1 1 0 0 0,0-1 0 0 0,1 1-1 0 0,1 0 1 0 0,0 0 0 0 0,2 0 0 0 0,-1 0 0 0 0,2 1-1 0 0,0-1 1 0 0,1 1 0 0 0,0 1 0 0 0,2 0-1 0 0,-1 0 1 0 0,2 0 0 0 0,0 1 0 0 0,3-3-4 0 0,7-15 13 0 0,7-12-30 0 0,2 1 0 0 0,2 1 0 0 0,2 2 0 0 0,1 1-1 0 0,5-1 18 0 0,-30 30-1 0 0,1 2-1 0 0,0-1 1 0 0,0 2-1 0 0,1-1 1 0 0,0 1-1 0 0,0 1 1 0 0,0 0 0 0 0,1 0-1 0 0,-1 2 1 0 0,1-1-1 0 0,0 1 1 0 0,0 1-1 0 0,1 0 1 0 0,-1 1-1 0 0,0 0 1 0 0,1 1-1 0 0,1 0 2 0 0,-8 2 17 0 0,-1 1-1 0 0,0-1 1 0 0,-1 1-1 0 0,1 0 1 0 0,0 1-1 0 0,-1-1 1 0 0,1 1 0 0 0,-1 0-1 0 0,0 0 1 0 0,-1 0-1 0 0,1 1 1 0 0,-1-1-1 0 0,0 1 1 0 0,0 0-1 0 0,0 0 1 0 0,0 0-1 0 0,-1 0 1 0 0,0 0 0 0 0,0 0-1 0 0,0 1 1 0 0,-1-1-1 0 0,1 6-16 0 0,5 8 76 0 0,4 83 462 0 0,-14-97-525 0 0,1 0 0 0 0,-1 0 0 0 0,0 0 0 0 0,0 0 0 0 0,0 0 0 0 0,0-1 1 0 0,-1 1-1 0 0,0-1 0 0 0,0 0 0 0 0,0 0 0 0 0,0-1 0 0 0,-1 1 0 0 0,0-1 1 0 0,1 0-1 0 0,-1 0 0 0 0,0 0 0 0 0,-1-1 0 0 0,1 0 0 0 0,0 0 0 0 0,-2 0-13 0 0,-19 10-264 0 0,-1-1 1 0 0,0-1-1 0 0,-1-1 0 0 0,0-2 0 0 0,0-1 0 0 0,-1-1 0 0 0,1-1 0 0 0,-7-1 264 0 0,35-4-147 0 0,-1 0 0 0 0,0 1-1 0 0,0-1 1 0 0,0 1 0 0 0,0-1-1 0 0,1 0 1 0 0,-1 0 0 0 0,0 1-1 0 0,1-1 1 0 0,-1 0 0 0 0,0 0-1 0 0,1 0 1 0 0,-1 0 0 0 0,1 0-1 0 0,-1 0 1 0 0,1 0 0 0 0,0 0-1 0 0,-1 0 1 0 0,1 0 0 0 0,0 0-1 0 0,0 0 1 0 0,0 0 0 0 0,0 0-1 0 0,0 0 1 0 0,0 0 0 0 0,0 0-1 0 0,0 0 1 0 0,0 0 0 0 0,0 0-1 0 0,0 0 1 0 0,1 0 0 0 0,-1 0-1 0 0,1 0 1 0 0,-1 0 0 0 0,0 0-1 0 0,1 0 1 0 0,-1 0 0 0 0,1 0-1 0 0,0 0 1 0 0,-1 1-1 0 0,1-1 1 0 0,0 0 0 0 0,0 0-1 0 0,-1 1 1 0 0,1-1 0 0 0,0 0 147 0 0,26-22-4529 0 0,-6 10-2362 0 0,-9 6-2567 0 0</inkml:trace>
  <inkml:trace contextRef="#ctx0" brushRef="#br0" timeOffset="-102322.572">10934 10748 8426 0 0,'0'0'2836'0'0,"0"0"-562"0"0,0 0-421 0 0,0 0-213 0 0,0 0-134 0 0,0 0-89 0 0,0 0-79 0 0,0 0-109 0 0,0 0-130 0 0,33 5-157 0 0,103 15-171 0 0,-38-22 518 0 0,-82-3-1091 0 0,-8 4-127 0 0,1-1 0 0 0,0-1 0 0 0,-1 0 0 0 0,1 0 0 0 0,-1-1 0 0 0,0 1 0 0 0,0-2 0 0 0,-1 1 1 0 0,1-1-1 0 0,-1-1 0 0 0,0 1 0 0 0,0-1 0 0 0,-1 0 0 0 0,0-1 0 0 0,0 1 0 0 0,0-1 0 0 0,-1 0 0 0 0,0-1 1 0 0,0 0-1 0 0,-1 1 0 0 0,0-1 0 0 0,0-1 0 0 0,-1 1 0 0 0,0 0 0 0 0,-1-1 0 0 0,1 0 0 0 0,-2 1 0 0 0,1-1 1 0 0,-1-8-72 0 0,-2 13-15 0 0,-1 1 0 0 0,0 0 0 0 0,0-1 0 0 0,-1 1 1 0 0,1 0-1 0 0,-1 0 0 0 0,1 0 0 0 0,-1 1 1 0 0,0-1-1 0 0,0 1 0 0 0,0-1 0 0 0,0 1 1 0 0,-1 0-1 0 0,1 0 0 0 0,-1 1 0 0 0,1-1 1 0 0,-1 1-1 0 0,0-1 0 0 0,1 1 0 0 0,-1 0 1 0 0,0 0-1 0 0,0 1 0 0 0,0-1 0 0 0,0 1 1 0 0,1 0-1 0 0,-1 0 0 0 0,0 0 0 0 0,0 1 1 0 0,0-1-1 0 0,0 1 0 0 0,0 0 0 0 0,1 0 1 0 0,-4 2 14 0 0,-7 1-27 0 0,1 1 1 0 0,0 0 0 0 0,0 2 0 0 0,0-1-1 0 0,1 1 1 0 0,0 1 0 0 0,0 0-1 0 0,1 1 1 0 0,0 0 0 0 0,1 1-1 0 0,0 0 1 0 0,0 1 0 0 0,1 0-1 0 0,1 0 1 0 0,0 1 0 0 0,0 0 0 0 0,1 0-1 0 0,1 1 1 0 0,0 0 0 0 0,1 0-1 0 0,0 0 1 0 0,1 1 0 0 0,0 0-1 0 0,1 0 1 0 0,1 0 0 0 0,0 0 0 0 0,1 0-1 0 0,0 0 1 0 0,2 6 26 0 0,-1-15-9 0 0,1 0-1 0 0,0-1 1 0 0,0 1 0 0 0,1 0 0 0 0,-1-1-1 0 0,1 0 1 0 0,0 1 0 0 0,0-1 0 0 0,1 0-1 0 0,-1 0 1 0 0,1 0 0 0 0,0 0 0 0 0,0 0-1 0 0,0-1 1 0 0,0 1 0 0 0,1-1-1 0 0,-1 0 1 0 0,1 0 0 0 0,0 0 0 0 0,0-1-1 0 0,0 1 1 0 0,0-1 0 0 0,1 0 0 0 0,-1 0-1 0 0,1-1 1 0 0,-1 1 0 0 0,1-1 0 0 0,-1 0-1 0 0,1 0 1 0 0,0 0 0 0 0,3-1 9 0 0,6 1-104 0 0,1 0 0 0 0,-1-1 0 0 0,0-1 1 0 0,1 0-1 0 0,-1-1 0 0 0,0-1 0 0 0,0 0 0 0 0,0-1 0 0 0,12-4 104 0 0,188-98-4403 0 0,-146 64 12 0 0,-2-1-3781 0 0,-29 3-1193 0 0,-37 40 9853 0 0,-16 7 5739 0 0,-7 37 3545 0 0,23-42-9628 0 0,0-1 0 0 0,0 1-1 0 0,0-1 1 0 0,1 0 0 0 0,-1 1 0 0 0,0-1 0 0 0,1 1 0 0 0,-1-1 0 0 0,1 0 0 0 0,0 1 0 0 0,-1-1 0 0 0,1 0-1 0 0,0 0 1 0 0,0 1 0 0 0,0-1 0 0 0,0 0 0 0 0,0 0 0 0 0,0 0 0 0 0,0 0 0 0 0,0 0 0 0 0,0 0 0 0 0,0 0-1 0 0,1-1 1 0 0,-1 1 0 0 0,0 0 0 0 0,1-1 0 0 0,-1 1 0 0 0,0-1 0 0 0,1 1 0 0 0,-1-1 0 0 0,1 0 0 0 0,0 1-144 0 0,7 1 360 0 0,0 0 1 0 0,0-1-1 0 0,0 0 1 0 0,0 0-1 0 0,0 0 0 0 0,0-1 1 0 0,0-1-1 0 0,0 0 1 0 0,1 0-1 0 0,-2-1 1 0 0,1 0-1 0 0,3-1-360 0 0,6-3 283 0 0,0-1-1 0 0,-1-1 1 0 0,1-1-1 0 0,-1 0 1 0 0,-1-1-1 0 0,0-1 0 0 0,0 0 1 0 0,7-9-283 0 0,-18 16 33 0 0,0-1 1 0 0,0 1-1 0 0,-1-1 1 0 0,0 0-1 0 0,0 0 1 0 0,0 0-1 0 0,-1-1 1 0 0,0 1-1 0 0,0-1 1 0 0,0 0-1 0 0,0 0 1 0 0,-1 0-1 0 0,0 0 0 0 0,-1 0 1 0 0,1 0-1 0 0,-1-1 1 0 0,0 1-1 0 0,-1 0 1 0 0,1-1-1 0 0,-1 1 1 0 0,-1-4-34 0 0,0 7-17 0 0,-1 1 0 0 0,1-1 1 0 0,-1 0-1 0 0,0 1 0 0 0,0-1 0 0 0,0 1 1 0 0,-1 0-1 0 0,1-1 0 0 0,0 1 0 0 0,-1 0 1 0 0,1 0-1 0 0,-1 1 0 0 0,0-1 0 0 0,0 0 1 0 0,0 1-1 0 0,0 0 0 0 0,0 0 0 0 0,0 0 1 0 0,0 0-1 0 0,0 0 0 0 0,0 1 0 0 0,0-1 1 0 0,0 1-1 0 0,-1 0 0 0 0,1 0 0 0 0,0 0 1 0 0,-2 0 16 0 0,-6 0-56 0 0,-1 1 1 0 0,1 0 0 0 0,0 1 0 0 0,0 0 0 0 0,0 1 0 0 0,1 0 0 0 0,-1 0-1 0 0,0 1 1 0 0,1 1 0 0 0,0 0 0 0 0,0 0 0 0 0,1 1 0 0 0,-1 0-1 0 0,-3 4 56 0 0,-1-1-100 0 0,1 1 0 0 0,1 0 0 0 0,0 1 0 0 0,0 1 0 0 0,1 0 0 0 0,0 0 0 0 0,1 1 0 0 0,1 0 0 0 0,0 1 0 0 0,1 0 0 0 0,0 0 0 0 0,1 1 0 0 0,1 0 0 0 0,0 0 0 0 0,1 1 0 0 0,1-1 0 0 0,0 1 0 0 0,1 0 0 0 0,1 4 100 0 0,2-17-15 0 0,0 1 0 0 0,1-1 0 0 0,-1 1 0 0 0,1-1 0 0 0,0 1 0 0 0,0-1 0 0 0,0 0 0 0 0,1 0 0 0 0,-1 1 0 0 0,1-1 0 0 0,0 0 0 0 0,-1 0 0 0 0,1-1 0 0 0,1 1 0 0 0,-1 0 1 0 0,0-1-1 0 0,1 1 0 0 0,-1-1 0 0 0,1 1 0 0 0,0-1 0 0 0,0 0 0 0 0,0 0 0 0 0,0-1 0 0 0,0 1 0 0 0,0-1 0 0 0,0 1 0 0 0,1-1 0 0 0,-1 0 0 0 0,0 0 0 0 0,1-1 0 0 0,-1 1 0 0 0,1 0 0 0 0,0-1 15 0 0,123-2-577 0 0,-88-8 295 0 0,0-2 1 0 0,-1-2-1 0 0,-1-1 0 0 0,36-21 282 0 0,48-22-3032 0 0,-3-7-1 0 0,81-59 3033 0 0,-132 81 163 0 0,-71 40 3084 0 0,-28 10-2011 0 0,3 6-792 0 0,1 1-1 0 0,1 2 1 0 0,0 1 0 0 0,1 0-1 0 0,1 2 1 0 0,1 2-1 0 0,0 0 1 0 0,-19 23-444 0 0,39-40 6 0 0,1 1 0 0 0,-1-1 1 0 0,1 1-1 0 0,0 0 0 0 0,0-1 0 0 0,0 1 0 0 0,1 1 0 0 0,0-1 0 0 0,0 0 1 0 0,0 1-1 0 0,1-1 0 0 0,-1 1 0 0 0,1-1 0 0 0,1 1 0 0 0,-1 0 0 0 0,1-1 1 0 0,0 1-1 0 0,0 5-6 0 0,3-7 42 0 0,0 0 0 0 0,0 0 1 0 0,0-1-1 0 0,0 1 0 0 0,0-1 1 0 0,1 0-1 0 0,0 1 0 0 0,-1-2 1 0 0,1 1-1 0 0,0 0 0 0 0,1-1 1 0 0,-1 0-1 0 0,0 0 0 0 0,1 0 1 0 0,-1 0-1 0 0,1-1 0 0 0,0 1 0 0 0,-1-1 1 0 0,1-1-1 0 0,0 1 0 0 0,0 0 1 0 0,-1-1-1 0 0,1 0 0 0 0,0-1 1 0 0,0 1-1 0 0,0-1-42 0 0,11 1 167 0 0,-1 0-1 0 0,0-2 1 0 0,1 0 0 0 0,-1 0-1 0 0,0-2 1 0 0,0 0 0 0 0,0 0 0 0 0,-1-2-1 0 0,0 1 1 0 0,0-2 0 0 0,2-1-167 0 0,2-3 116 0 0,0 0 1 0 0,-1 0-1 0 0,0-2 1 0 0,-2 0-1 0 0,1-1 1 0 0,-1 0-1 0 0,-1-1 1 0 0,-1-1-1 0 0,0 0 1 0 0,-1-1-1 0 0,-1 0 1 0 0,0-1-1 0 0,-2 0 1 0 0,1-2-117 0 0,2-5 19 0 0,-3 10-67 0 0,-1-1-1 0 0,0 0 1 0 0,-1 0-1 0 0,-1-1 1 0 0,-1 0 0 0 0,0 0-1 0 0,-1-1 1 0 0,-1 1-1 0 0,0-1 1 0 0,-2 0 0 0 0,0 1-1 0 0,-1-14 49 0 0,-2 25-35 0 0,1 1 0 0 0,-1-1-1 0 0,0 1 1 0 0,-1 0-1 0 0,1-1 1 0 0,-1 1 0 0 0,0 1-1 0 0,-1-1 1 0 0,1 0 0 0 0,-1 1-1 0 0,0-1 1 0 0,0 1 0 0 0,0 0-1 0 0,0 1 1 0 0,-1-1 0 0 0,1 1-1 0 0,-1 0 1 0 0,0 0-1 0 0,0 0 1 0 0,-1 0 0 0 0,1 1-1 0 0,0 0 1 0 0,-1 0 0 0 0,1 1-1 0 0,-1-1 1 0 0,0 1 0 0 0,1 1-1 0 0,-1-1 1 0 0,0 1-1 0 0,0 0 1 0 0,1 0 0 0 0,-1 0-1 0 0,0 1 1 0 0,0 0 0 0 0,-1 1 35 0 0,-1 1-25 0 0,1 0 0 0 0,0 0 0 0 0,0 1 0 0 0,0 0 1 0 0,1 1-1 0 0,-1-1 0 0 0,1 1 0 0 0,0 1 0 0 0,1-1 0 0 0,-1 1 1 0 0,1 0-1 0 0,0 0 0 0 0,0 1 0 0 0,1-1 0 0 0,0 1 0 0 0,0 0 1 0 0,0 0-1 0 0,1 1 0 0 0,0-1 0 0 0,1 0 0 0 0,-1 4 25 0 0,-6 134 403 0 0,10-139-387 0 0,2 17 47 0 0,1 0 0 0 0,2 0 0 0 0,0-1 0 0 0,1 0 0 0 0,2 0 0 0 0,0-1 0 0 0,4 7-63 0 0,-4-10 5 0 0,1 1-1 0 0,0-2 1 0 0,2 1-1 0 0,0-1 1 0 0,0-1 0 0 0,2 0-1 0 0,0-1 1 0 0,0-1-1 0 0,2 0 1 0 0,0-1-1 0 0,0 0 1 0 0,1-2-1 0 0,9 5-4 0 0,19-3-1430 0 0,-29-11-1507 0 0,0-2-3517 0 0,-7 0-5862 0 0</inkml:trace>
  <inkml:trace contextRef="#ctx0" brushRef="#br0" timeOffset="-101566.619">13947 10501 9002 0 0,'0'0'3685'0'0,"0"0"-1917"0"0,0 0-530 0 0,0 0-31 0 0,0 0 20 0 0,0 0-54 0 0,-31 3-195 0 0,-100 14-186 0 0,126-16-734 0 0,1-1-1 0 0,-1 1 1 0 0,0 0 0 0 0,0 1 0 0 0,0-1 0 0 0,1 1-1 0 0,-1 0 1 0 0,1 0 0 0 0,0 1 0 0 0,-1-1-1 0 0,1 1 1 0 0,0 0 0 0 0,0 0 0 0 0,1 0 0 0 0,-1 0-1 0 0,1 1 1 0 0,-1 0 0 0 0,1 1-58 0 0,-7 5 168 0 0,-4 7-41 0 0,0 1 0 0 0,1 0-1 0 0,0 1 1 0 0,2 1 0 0 0,0 0 0 0 0,1 0-1 0 0,1 1 1 0 0,1 0 0 0 0,1 0 0 0 0,1 1-1 0 0,1 0 1 0 0,1 0 0 0 0,1 0 0 0 0,1 1 0 0 0,0-1-1 0 0,2 1 1 0 0,1-1 0 0 0,1 1 0 0 0,1 3-127 0 0,-1-16 67 0 0,2 1 0 0 0,-1-1 0 0 0,2 1 0 0 0,-1-1 0 0 0,1 0 0 0 0,1-1 0 0 0,0 1 0 0 0,0-1 0 0 0,1-1 0 0 0,0 1 0 0 0,0-1 0 0 0,1 0 0 0 0,0 0 0 0 0,0-1 0 0 0,1 0 0 0 0,0-1 0 0 0,0 0 0 0 0,1-1 0 0 0,0 1 0 0 0,0-2 0 0 0,0 1 0 0 0,0-1 0 0 0,1-1 0 0 0,0 0 0 0 0,-1-1 0 0 0,1 0 0 0 0,0 0 0 0 0,9-1-67 0 0,10-1 152 0 0,0-1 0 0 0,0-2 0 0 0,0-1 0 0 0,-1-2 1 0 0,0-1-1 0 0,0-1 0 0 0,-1-1 0 0 0,1-1 0 0 0,-2-2 0 0 0,0-1 0 0 0,-1-1 0 0 0,0-1 1 0 0,-1-1-1 0 0,0-1 0 0 0,-2-2 0 0 0,11-10-152 0 0,-23 19 17 0 0,0 1 0 0 0,-1-2-1 0 0,0 0 1 0 0,0 0 0 0 0,-1 0 0 0 0,-1-1 0 0 0,0-1 0 0 0,-1 1 0 0 0,0-1 0 0 0,-1-1 0 0 0,0 1-1 0 0,-1-1 1 0 0,-1 0 0 0 0,0 0 0 0 0,-1 0 0 0 0,0-1 0 0 0,-1 1 0 0 0,-1-1 0 0 0,-1 1-1 0 0,0-1 1 0 0,0 0 0 0 0,-1 1 0 0 0,-1-1 0 0 0,-1 1 0 0 0,0 0 0 0 0,-1-1 0 0 0,0 1-1 0 0,-1 1 1 0 0,-1-1 0 0 0,0 1 0 0 0,-1 0 0 0 0,-1-2-17 0 0,-7-4-158 0 0,0 1 0 0 0,-1 1 1 0 0,0 0-1 0 0,-2 1 0 0 0,0 0 0 0 0,0 2 1 0 0,-2 0-1 0 0,0 1 0 0 0,0 1 0 0 0,-1 1 0 0 0,0 1 1 0 0,-1 1-1 0 0,-8-2 158 0 0,18 7-279 0 0,0 1 1 0 0,0 0-1 0 0,-1 1 0 0 0,0 0 1 0 0,1 1-1 0 0,-1 0 0 0 0,0 1 1 0 0,0 0-1 0 0,1 1 0 0 0,-1 1 1 0 0,0 0-1 0 0,1 0 0 0 0,0 1 1 0 0,-4 2 278 0 0,4 0-734 0 0,1 0 0 0 0,0 0 1 0 0,0 1-1 0 0,0 0 1 0 0,0 1-1 0 0,1 0 0 0 0,0 1 1 0 0,1 0-1 0 0,-3 4 734 0 0,-37 42-11177 0 0,36-34 5372 0 0</inkml:trace>
  <inkml:trace contextRef="#ctx0" brushRef="#br0" timeOffset="-101185.2">13691 10976 7362 0 0,'0'0'2552'0'0,"0"0"-155"0"0,0 0-29 0 0,0 0-26 0 0,0 0-131 0 0,0 0-365 0 0,0 0-442 0 0,0 0-358 0 0,0 0-251 0 0,0 0-102 0 0,0 0-77 0 0,0 0-76 0 0,0 0-70 0 0,5-15-101 0 0,15-49-73 0 0,28-3 324 0 0,-34 52-501 0 0,1 1 1 0 0,1 0-1 0 0,0 1 0 0 0,1 1 0 0 0,0 1 0 0 0,1 0 1 0 0,0 1-1 0 0,14-4-119 0 0,-28 13 7 0 0,-1 0 0 0 0,1 1 1 0 0,0 0-1 0 0,-1 0 0 0 0,1 0 0 0 0,0 0 1 0 0,-1 1-1 0 0,1 0 0 0 0,0-1 0 0 0,-1 1 1 0 0,1 0-1 0 0,-1 1 0 0 0,0-1 0 0 0,1 1 1 0 0,-1-1-1 0 0,0 1 0 0 0,0 0 0 0 0,0 0 1 0 0,0 1-1 0 0,0-1 0 0 0,0 1 0 0 0,-1-1 1 0 0,1 1-1 0 0,-1 0 0 0 0,0 0 0 0 0,1 0 1 0 0,-1 0-1 0 0,-1 0 0 0 0,1 0 1 0 0,0 1-1 0 0,-1-1 0 0 0,0 0 0 0 0,0 1 1 0 0,0-1-1 0 0,0 1 0 0 0,0 1-7 0 0,26 41 232 0 0,-14-36-160 0 0,1 1 0 0 0,-1-2 0 0 0,1 0-1 0 0,1-1 1 0 0,0 0 0 0 0,0-1 0 0 0,1-1 0 0 0,-1 0 0 0 0,1-1-1 0 0,1-1 1 0 0,-1 0 0 0 0,0-2 0 0 0,1 1 0 0 0,0-2-1 0 0,-1 0 1 0 0,1-2 0 0 0,0 1 0 0 0,-1-2 0 0 0,9-2-72 0 0,-21 4 1 0 0,0 0 0 0 0,-1 0 0 0 0,1-1 0 0 0,0 0 0 0 0,-1 0 0 0 0,1 0 0 0 0,-1 0 0 0 0,1-1 0 0 0,-1 1 0 0 0,1-1 0 0 0,-1 0 0 0 0,0 0 0 0 0,0 0 0 0 0,0 0 0 0 0,0 0 0 0 0,0-1 0 0 0,-1 1 0 0 0,1-1 0 0 0,-1 0 0 0 0,2-1-1 0 0,-4 2-179 0 0,0 1 1 0 0,1-1-1 0 0,-1 1 1 0 0,0-1-1 0 0,0 0 1 0 0,0 1-1 0 0,0-1 1 0 0,0 1-1 0 0,0-1 1 0 0,0 0-1 0 0,0 1 1 0 0,-1-1 0 0 0,1 1-1 0 0,-1-1 1 0 0,1 1-1 0 0,-1-1 1 0 0,1 1-1 0 0,-1-1 1 0 0,0 1-1 0 0,0-1 1 0 0,0 1-1 0 0,0 0 1 0 0,0 0-1 0 0,0-1 1 0 0,0 1-1 0 0,0 0 1 0 0,-1 0 178 0 0,-11-9-4566 0 0,-2 3-3505 0 0,8 5-3896 0 0</inkml:trace>
  <inkml:trace contextRef="#ctx0" brushRef="#br0" timeOffset="-100663.567">13920 9979 13203 0 0,'0'0'2154'0'0,"0"0"-306"0"0,0 0-181 0 0,0 0-113 0 0,0 0-93 0 0,0 0-180 0 0,0 0-280 0 0,0 0-214 0 0,0 0-118 0 0,0 0-74 0 0,0 0-61 0 0,0 0-69 0 0,0 0-66 0 0,8 6 220 0 0,-30 25 82 0 0,-27 34-350 0 0,50-60-223 0 0,8-9-32 0 0,95-55 452 0 0,-85 46-335 0 0,-33 15 277 0 0,-8 8-460 0 0,0 0-1 0 0,1 1 1 0 0,0 1 0 0 0,1 1 0 0 0,0 1-1 0 0,1 0 1 0 0,-10 11-30 0 0,77-20-48 0 0,56-28-533 0 0,-73 13-1920 0 0,0 2-3378 0 0,-24 5-6490 0 0</inkml:trace>
  <inkml:trace contextRef="#ctx0" brushRef="#br0" timeOffset="-99516.43">15155 11032 14955 0 0,'0'0'2670'0'0,"0"0"-1307"0"0,0 0-629 0 0,0 0-77 0 0,0 0 69 0 0,0 0 40 0 0,0 0-108 0 0,0 0-189 0 0,0 0-145 0 0,0 0-112 0 0,-33 30-90 0 0,-102 94-81 0 0,18-25-596 0 0,74-68-532 0 0,4-4-3095 0 0,14-8-5289 0 0,14-11 1069 0 0</inkml:trace>
  <inkml:trace contextRef="#ctx0" brushRef="#br0" timeOffset="-97295.637">15959 10546 11298 0 0,'0'0'831'0'0,"0"0"-81"0"0,0 0 229 0 0,0 0 301 0 0,0 0 175 0 0,0 0-19 0 0,0 0-192 0 0,0 0-201 0 0,35-21-156 0 0,108-67-151 0 0,14-14 979 0 0,-143 92-1580 0 0,-1-1 0 0 0,1 0 0 0 0,-2-1 0 0 0,0 0 0 0 0,0-1 0 0 0,-1-1 0 0 0,-1 0 0 0 0,0 0 0 0 0,-1-1 0 0 0,0 0 0 0 0,-1 0 0 0 0,-1-1 0 0 0,2-6-135 0 0,-2-7 563 0 0,-7 28-444 0 0,0 1-51 0 0,-8 24-95 0 0,-63 288 162 0 0,47-158-81 0 0,-94 530-27 0 0,106-621-61 0 0,-2-1-1 0 0,-2-1 1 0 0,-4 0-1 0 0,-2-2 1 0 0,-2 0-1 0 0,-3-1 1 0 0,-3-2-1 0 0,-2-1 1 0 0,-13 14 34 0 0,41-62-38 0 0,-1-1 1 0 0,1 0-1 0 0,-1 0 1 0 0,0 0 0 0 0,0-1-1 0 0,-1 0 1 0 0,1 0-1 0 0,-1 0 1 0 0,0-1-1 0 0,-1 1 1 0 0,1-2 0 0 0,-1 1-1 0 0,0-1 1 0 0,0 0-1 0 0,0 0 1 0 0,0 0 0 0 0,0-1-1 0 0,-1-1 1 0 0,1 1-1 0 0,-6-1 38 0 0,11-3-21 0 0,-1 0-1 0 0,0 0 0 0 0,1 0 1 0 0,-1-1-1 0 0,1 1 1 0 0,0-1-1 0 0,0 0 0 0 0,0 0 1 0 0,0 0-1 0 0,0 0 0 0 0,1 0 1 0 0,-1 0-1 0 0,1 0 0 0 0,0 0 1 0 0,0-1-1 0 0,0 1 0 0 0,0-1 1 0 0,0 1-1 0 0,1 0 1 0 0,0-1-1 0 0,0 1 0 0 0,0-4 22 0 0,-3-32 27 0 0,2-1 0 0 0,2 1-1 0 0,2-1 1 0 0,1 1 0 0 0,2 0-1 0 0,2 0 1 0 0,1 0 0 0 0,2 1-1 0 0,2 1 1 0 0,2 0 0 0 0,5-9-27 0 0,3-1 158 0 0,3 0 0 0 0,1 2 0 0 0,3 1 0 0 0,7-7-158 0 0,-9 12 152 0 0,-11 18-64 0 0,2 0 1 0 0,0 1-1 0 0,1 0 1 0 0,2 2-1 0 0,-1 1 1 0 0,11-6-89 0 0,-31 22-77 0 0,-1 1 1 0 0,1-1-1 0 0,0 1 1 0 0,-1-1-1 0 0,1 1 1 0 0,0-1-1 0 0,0 1 1 0 0,-1-1 0 0 0,1 1-1 0 0,0 0 1 0 0,0-1-1 0 0,0 1 1 0 0,-1 0-1 0 0,1 0 1 0 0,0 0-1 0 0,0 0 1 0 0,0-1-1 0 0,0 1 1 0 0,-1 0 0 0 0,1 1-1 0 0,0-1 1 0 0,0 0-1 0 0,0 0 1 0 0,0 0-1 0 0,-1 0 1 0 0,1 1-1 0 0,0-1 1 0 0,0 0 0 0 0,0 1-1 0 0,-1-1 1 0 0,1 0-1 0 0,0 1 1 0 0,-1-1-1 0 0,1 1 1 0 0,0-1-1 0 0,-1 1 1 0 0,1 0-1 0 0,-1-1 1 0 0,1 1 0 0 0,0 0-1 0 0,-1-1 1 0 0,0 1-1 0 0,1 0 1 0 0,-1 0-1 0 0,1-1 1 0 0,-1 1-1 0 0,0 0 1 0 0,0 0-1 0 0,1 0 1 0 0,-1-1 0 0 0,0 1-1 0 0,0 1 77 0 0,8 12-2882 0 0,-7-14 2770 0 0,5 10-3180 0 0,-2-3-3015 0 0,-1-2-3546 0 0</inkml:trace>
  <inkml:trace contextRef="#ctx0" brushRef="#br0" timeOffset="-97046.297">16646 10958 17860 0 0,'0'0'799'0'0,"0"0"-269"0"0,0 0 87 0 0,0 0 284 0 0,0 0 165 0 0,0 0-70 0 0,0 0-201 0 0,0 0-237 0 0,0 0-200 0 0,0 0-131 0 0,9 31-75 0 0,28 94-62 0 0,-7-16-967 0 0,-22-102-734 0 0,0-7-6948 0 0,-6 0-2534 0 0</inkml:trace>
  <inkml:trace contextRef="#ctx0" brushRef="#br0" timeOffset="-96894.51">16663 10457 14019 0 0,'0'0'280'0'0,"0"0"-592"0"0,0 0-336 0 0,0 0-144 0 0,0 0 40 0 0,0 0 79 0 0,0 0-87 0 0,0 0-384 0 0,0 0-888 0 0,0 0-1625 0 0,0 0 128 0 0</inkml:trace>
  <inkml:trace contextRef="#ctx0" brushRef="#br0" timeOffset="-96540.606">16933 11293 9754 0 0,'0'0'1508'0'0,"0"0"-53"0"0,0 0 127 0 0,0 0 192 0 0,0 0 19 0 0,0 0-214 0 0,0 0-309 0 0,0 0-283 0 0,0 0-180 0 0,0 0-80 0 0,27-33-91 0 0,81-106-89 0 0,-43 42 241 0 0,26-68 631 0 0,-91 164-1381 0 0,0 1-40 0 0,0 0-78 0 0,7 23-390 0 0,2 2 496 0 0,-7-14-9 0 0,1 1 0 0 0,1 0 0 0 0,0-1 0 0 0,1 0 0 0 0,0 0 0 0 0,0-1 0 0 0,1 1 0 0 0,1-1 0 0 0,0 0 0 0 0,0-1 0 0 0,1 1 0 0 0,0-2 0 0 0,0 1 0 0 0,1-1 0 0 0,0 0 0 0 0,1-1 0 0 0,3 2-17 0 0,-7-5 87 0 0,1-1 0 0 0,-1 0 0 0 0,1 0-1 0 0,0 0 1 0 0,0-1 0 0 0,0 0 0 0 0,0 0 0 0 0,0-1 0 0 0,0 0 0 0 0,0 0-1 0 0,0 0 1 0 0,1-1 0 0 0,-1 0 0 0 0,0-1 0 0 0,1 0 0 0 0,-1 0 0 0 0,0 0-1 0 0,0-1 1 0 0,0 0 0 0 0,0-1 0 0 0,0 1 0 0 0,-1-1 0 0 0,6-3-87 0 0,-4 0 51 0 0,-1 1 0 0 0,1-2 0 0 0,-1 1-1 0 0,0-1 1 0 0,0 0 0 0 0,-1 0 0 0 0,0-1 0 0 0,0 0 0 0 0,0 0 0 0 0,-1 0 0 0 0,-1-1 0 0 0,1 0 0 0 0,-2 0 0 0 0,1 0 0 0 0,-1 0 0 0 0,2-9-51 0 0,-5 15-274 0 0,7-21-2725 0 0,9 18-6639 0 0,-11 6-1842 0 0</inkml:trace>
  <inkml:trace contextRef="#ctx0" brushRef="#br0" timeOffset="-96083.202">18029 10833 10426 0 0,'0'0'4100'0'0,"0"0"-2028"0"0,0 0-715 0 0,0 0-107 0 0,0 0-89 0 0,0 0-140 0 0,0 0-178 0 0,0 0-152 0 0,0 0-155 0 0,0 0-120 0 0,0 0-76 0 0,0 0-53 0 0,-24 24-52 0 0,-72 79-41 0 0,93-101-182 0 0,0 0 0 0 0,1 1 0 0 0,-1-1 0 0 0,1 1 0 0 0,-1-1 0 0 0,1 1 0 0 0,0 0 0 0 0,0 0 0 0 0,0 0 0 0 0,0 0 0 0 0,1 0 0 0 0,0 1 0 0 0,-1-1 0 0 0,1 0 0 0 0,0 1 0 0 0,0-1 0 0 0,1 1 0 0 0,-1-1 0 0 0,1 1 0 0 0,0 1-12 0 0,0 5 34 0 0,-1-4 2 0 0,0 0 0 0 0,1 0 0 0 0,-1 0 0 0 0,1 0 0 0 0,1 0 0 0 0,-1 0 0 0 0,1 0 0 0 0,0 0 0 0 0,1 0 0 0 0,0-1 0 0 0,-1 1 0 0 0,2 0 0 0 0,-1-1 0 0 0,1 1 0 0 0,-1-1 0 0 0,2 0 0 0 0,-1 0 0 0 0,0 0 0 0 0,1 0 0 0 0,0-1 0 0 0,0 0 0 0 0,0 1 0 0 0,1-1 0 0 0,0-1 0 0 0,-1 1 0 0 0,1-1 0 0 0,0 0 0 0 0,1 0 0 0 0,-1 0 0 0 0,1-1 0 0 0,3 2-36 0 0,-2-2 90 0 0,0-1 0 0 0,0 0 0 0 0,0 0-1 0 0,0 0 1 0 0,0-1 0 0 0,0 0 0 0 0,1-1 0 0 0,-1 0 0 0 0,0 0-1 0 0,0 0 1 0 0,0-1 0 0 0,0 0 0 0 0,-1 0 0 0 0,1 0 0 0 0,0-1 0 0 0,-1 0-1 0 0,1-1 1 0 0,-1 1 0 0 0,0-1 0 0 0,0-1 0 0 0,-1 1 0 0 0,1-1 0 0 0,-1 0-1 0 0,0 0 1 0 0,2-3-90 0 0,6-7 106 0 0,-1 0 0 0 0,0-1 0 0 0,-1 0 0 0 0,-1 0 0 0 0,0-2 0 0 0,-1 1 0 0 0,-1-1 0 0 0,5-18-106 0 0,-2-8 6 0 0,-1 0 0 0 0,-3 0 0 0 0,-1-1 0 0 0,-3 1 0 0 0,-1-1 1 0 0,-2 0-1 0 0,-4-15-6 0 0,3 39-90 0 0,-1 0 1 0 0,0 1-1 0 0,-2-1 1 0 0,-1 1-1 0 0,0-1 1 0 0,-2 1-1 0 0,0 1 1 0 0,-1-1 0 0 0,-1 1-1 0 0,-1 1 1 0 0,0 0-1 0 0,-2 0 1 0 0,-12-15 89 0 0,20 29-13 0 0,0-1 1 0 0,0 1-1 0 0,0 0 1 0 0,-1 0-1 0 0,0 1 1 0 0,1-1-1 0 0,-1 1 1 0 0,0 0-1 0 0,-1 0 1 0 0,1 1-1 0 0,-1 0 1 0 0,1 0-1 0 0,-1 0 1 0 0,1 0 0 0 0,-1 1-1 0 0,0 0 1 0 0,0 0-1 0 0,0 1 1 0 0,0-1-1 0 0,1 1 1 0 0,-1 1-1 0 0,0-1 1 0 0,0 1-1 0 0,0 0 1 0 0,0 0-1 0 0,1 1 1 0 0,-1 0-1 0 0,1 0 1 0 0,-1 0-1 0 0,1 0 1 0 0,0 1-1 0 0,-1 0 1 0 0,1 0-1 0 0,1 1 1 0 0,-1-1 0 0 0,0 1-1 0 0,1 0 1 0 0,0 0-1 0 0,0 0 1 0 0,0 1-1 0 0,1 0 1 0 0,-2 0 12 0 0,-2 6 22 0 0,0-1 0 0 0,1 1 1 0 0,0 0-1 0 0,1 1 1 0 0,0-1-1 0 0,0 1 1 0 0,2 0-1 0 0,-1 0 1 0 0,1 0-1 0 0,1 1 0 0 0,0-1 1 0 0,1 1-1 0 0,1-1 1 0 0,0 1-1 0 0,0-1 1 0 0,1 1-1 0 0,1 0 0 0 0,1 3-22 0 0,4 19 109 0 0,2-1-1 0 0,1 0 0 0 0,2-1 0 0 0,2 0 0 0 0,15 28-108 0 0,-4-18 69 0 0,1-2 0 0 0,2 0 1 0 0,2-2-1 0 0,1-1 1 0 0,2-2-1 0 0,19 15-69 0 0,-34-33-165 0 0,0-2 0 0 0,1 0 0 0 0,1-1 1 0 0,0-1-1 0 0,1-1 0 0 0,1 0 0 0 0,0-2 0 0 0,0-1 0 0 0,1-1 1 0 0,23 7 164 0 0,11-12-5255 0 0,-47-4 2185 0 0,2 0-8940 0 0</inkml:trace>
  <inkml:trace contextRef="#ctx0" brushRef="#br0" timeOffset="-95276.516">19615 10987 904 0 0,'0'0'696'0'0,"0"0"71"0"0,0 0 209 0 0,0 0 253 0 0,0 0 155 0 0,0 0 12 0 0,0 0-114 0 0,0 0-85 0 0,0 0 8 0 0,0 0 15 0 0,0 0 18 0 0,0 0-30 0 0,0 0-73 0 0,9-10-83 0 0,27-32-71 0 0,-35 41-852 0 0,-1 0 0 0 0,1 1 0 0 0,0-1-1 0 0,0 0 1 0 0,-1 0 0 0 0,1 0 0 0 0,-1 1-1 0 0,1-1 1 0 0,-1 0 0 0 0,1 0 0 0 0,-1 0-1 0 0,1 0 1 0 0,-1 0 0 0 0,0 0 0 0 0,0 0-1 0 0,1 0 1 0 0,-1 0 0 0 0,0 0 0 0 0,0 0-1 0 0,0 0 1 0 0,0 0 0 0 0,0 0 0 0 0,0 0-1 0 0,0 0 1 0 0,-1 0 0 0 0,1 0 0 0 0,0 0-1 0 0,-1 0 1 0 0,1 0 0 0 0,0 0 0 0 0,-1 0-1 0 0,1 0 1 0 0,-1 0 0 0 0,1 1 0 0 0,-2-2-129 0 0,-36-14 1986 0 0,25 16-1900 0 0,0 1 0 0 0,0 0 0 0 0,1 1 1 0 0,-1 0-1 0 0,1 1 0 0 0,-1 0 0 0 0,1 1 1 0 0,0 1-1 0 0,0 0 0 0 0,1 0 1 0 0,-1 1-1 0 0,1 1 0 0 0,1 0 0 0 0,-1 0 1 0 0,1 1-1 0 0,1 1 0 0 0,-1-1 0 0 0,1 1 1 0 0,1 1-1 0 0,-1 0 0 0 0,2 0 1 0 0,0 1-1 0 0,0-1 0 0 0,0 2 0 0 0,2-1 1 0 0,-4 10-87 0 0,4-10 11 0 0,2 1 1 0 0,-1-1 0 0 0,1 1 0 0 0,1-1-1 0 0,0 1 1 0 0,1 0 0 0 0,0 0 0 0 0,1 0-1 0 0,1 0 1 0 0,0 7-12 0 0,-1-17 19 0 0,1 1 0 0 0,-1-1 1 0 0,1 1-1 0 0,0 0 0 0 0,0-1 0 0 0,0 0 0 0 0,0 1 0 0 0,0-1 1 0 0,0 1-1 0 0,1-1 0 0 0,-1 0 0 0 0,1 0 0 0 0,-1 0 1 0 0,1 0-1 0 0,0 0 0 0 0,0 0 0 0 0,0 0 0 0 0,0-1 0 0 0,0 1 1 0 0,0-1-1 0 0,0 1 0 0 0,1-1 0 0 0,-1 0 0 0 0,1 0 1 0 0,-1 0-1 0 0,0 0 0 0 0,1-1 0 0 0,0 1 0 0 0,-1 0 0 0 0,1-1 1 0 0,-1 0-1 0 0,1 0 0 0 0,0 0 0 0 0,-1 0 0 0 0,1 0-19 0 0,89-26 1033 0 0,-38-12-846 0 0,-2-2-1 0 0,-2-3 1 0 0,-2-2-1 0 0,-2-1 0 0 0,34-47-186 0 0,-21 27 129 0 0,-12 9-1 0 0,-47 56-127 0 0,0 1-21 0 0,0 0-13 0 0,0 0-19 0 0,0 0-38 0 0,0 8-158 0 0,-1 35-111 0 0,-1-35 94 0 0,0 0 1 0 0,1 0 0 0 0,1 0 0 0 0,-1 0 0 0 0,1 0-1 0 0,0 0 1 0 0,1 0 0 0 0,0 0 0 0 0,1 0 0 0 0,-1 0 0 0 0,1 0-1 0 0,1-1 1 0 0,0 1 0 0 0,0-1 0 0 0,0 1 0 0 0,1-1-1 0 0,0 0 1 0 0,0 0 0 0 0,1-1 0 0 0,0 1 0 0 0,0-1 0 0 0,0 0-1 0 0,1 0 1 0 0,2 1 264 0 0,33 16-5035 0 0,-12-10-3699 0 0,-17-9 29 0 0</inkml:trace>
  <inkml:trace contextRef="#ctx0" brushRef="#br0" timeOffset="-94893.591">20164 11135 12651 0 0,'0'0'1839'0'0,"0"0"-195"0"0,0 0-44 0 0,0 0-37 0 0,0 0-118 0 0,0 0-226 0 0,0 0-268 0 0,0 0-169 0 0,0 0-151 0 0,0 0-71 0 0,0 0-56 0 0,0 0-77 0 0,0 0-49 0 0,15-25-69 0 0,50-77-80 0 0,15 15 162 0 0,32-23-248 0 0,-114 161-749 0 0,0-46 611 0 0,0 1 0 0 0,1-1 0 0 0,-1 1-1 0 0,1-1 1 0 0,1 1 0 0 0,-1-1 0 0 0,1 1-1 0 0,0 0 1 0 0,0-1 0 0 0,0 1 0 0 0,1 0 0 0 0,0-1-1 0 0,0 1 1 0 0,1-1 0 0 0,-1 0 0 0 0,1 1-1 0 0,0-1 1 0 0,0 0 0 0 0,1 0 0 0 0,0 0-1 0 0,0 0 1 0 0,0-1 0 0 0,0 1 0 0 0,1-1-1 0 0,0 0 1 0 0,0 1 0 0 0,0-2 0 0 0,0 1-5 0 0,6 0 72 0 0,0 0 0 0 0,0-1 0 0 0,0 0 0 0 0,0-1 0 0 0,1 0 0 0 0,-1-1 0 0 0,1 0 0 0 0,0 0 0 0 0,-1-1 0 0 0,1-1 0 0 0,-1 0 0 0 0,1 0 0 0 0,-1-1 0 0 0,1 0 0 0 0,-1-1 0 0 0,0 0 0 0 0,0-1 0 0 0,0 0 0 0 0,-1 0 0 0 0,1-1 0 0 0,-1 0 0 0 0,0-1 0 0 0,-1 0 0 0 0,1 0 0 0 0,-1-1 0 0 0,5-5-72 0 0,2-1 76 0 0,0 0 0 0 0,-1-1 0 0 0,0 0 0 0 0,-1-1 0 0 0,-1 0 0 0 0,-1-1 0 0 0,9-16-76 0 0,-10-2-1017 0 0,-10 33 185 0 0,0 1-567 0 0,0 0-770 0 0,1 0-2590 0 0,0 0 2073 0 0,-1 0-236 0 0,4 0-8924 0 0</inkml:trace>
  <inkml:trace contextRef="#ctx0" brushRef="#br0" timeOffset="-91100.272">328 12033 12307 0 0,'0'0'1929'0'0,"0"0"-743"0"0,0 0-587 0 0,0 0-18 0 0,0 0 285 0 0,0 0 306 0 0,0 0 148 0 0,0 0-94 0 0,0 0-229 0 0,0 0-216 0 0,34 1-151 0 0,106 3-78 0 0,-21-16 403 0 0,-98 10-841 0 0,0-1 0 0 0,0-1 0 0 0,0-1-1 0 0,0 0 1 0 0,-1-2 0 0 0,0 0 0 0 0,0-1 0 0 0,-1-1-1 0 0,0-1 1 0 0,-1-1 0 0 0,0-1 0 0 0,0 0-1 0 0,-1-1 1 0 0,-1-1 0 0 0,0 0 0 0 0,5-9-114 0 0,-17 18-10 0 0,-1 0 0 0 0,0 0-1 0 0,0-1 1 0 0,-1 1 0 0 0,1-1 0 0 0,-1 0 0 0 0,-1 0 0 0 0,1 1 0 0 0,-1-1 0 0 0,0 0 0 0 0,0-1-1 0 0,-1 1 1 0 0,1 0 0 0 0,-2 0 0 0 0,1 0 0 0 0,-1 0 0 0 0,1 0 0 0 0,-2 0 0 0 0,1 0 0 0 0,-1 0-1 0 0,1 0 1 0 0,-2 1 0 0 0,1-1 0 0 0,-1 0 0 0 0,0 1 0 0 0,0 0 0 0 0,0 0 0 0 0,-1 0 0 0 0,1 0-1 0 0,-1 0 1 0 0,-1 1 0 0 0,1 0 0 0 0,-1 0 0 0 0,1 0 0 0 0,-1 0 0 0 0,0 1 0 0 0,0-1 0 0 0,-1 1-1 0 0,1 1 1 0 0,-1-1 0 0 0,1 1 0 0 0,-1 0 0 0 0,-1 0 10 0 0,-5-3-62 0 0,-1 0 0 0 0,1 1 0 0 0,0 1 0 0 0,-1 0 0 0 0,0 1 0 0 0,1 0 0 0 0,-1 1 0 0 0,0 1 0 0 0,0 0 0 0 0,0 0 0 0 0,0 1 0 0 0,0 1 0 0 0,0 0 0 0 0,1 1-1 0 0,-1 0 1 0 0,1 1 0 0 0,0 0 0 0 0,0 1 0 0 0,0 1 0 0 0,1 0 0 0 0,0 0 0 0 0,0 1 0 0 0,0 1 0 0 0,1-1 0 0 0,0 2 0 0 0,0-1 0 0 0,1 2 0 0 0,0-1 0 0 0,1 1 0 0 0,0 0 0 0 0,0 3 62 0 0,-1 1 56 0 0,1 0 1 0 0,1 1-1 0 0,0 0 1 0 0,1 1 0 0 0,1-1-1 0 0,0 1 1 0 0,2 0-1 0 0,-1 1 1 0 0,2-1-1 0 0,0 0 1 0 0,1 12-57 0 0,1-19 64 0 0,0 1 0 0 0,0-1 1 0 0,1 1-1 0 0,1-1 0 0 0,0 0 1 0 0,0 1-1 0 0,0-1 0 0 0,1 0 1 0 0,1 0-1 0 0,0-1 0 0 0,0 1 1 0 0,0-1-1 0 0,1 0 0 0 0,0 0 1 0 0,1 0-1 0 0,0-1 0 0 0,0 0 1 0 0,1 0-1 0 0,0 0 0 0 0,6 5-64 0 0,-1-4-63 0 0,1 0 0 0 0,0 0 0 0 0,0-1 0 0 0,0-1 0 0 0,1 0 0 0 0,0-1 0 0 0,0 0-1 0 0,0-1 1 0 0,1-1 0 0 0,-1 0 0 0 0,1-1 0 0 0,0-1 0 0 0,0 0 0 0 0,-1-1 0 0 0,1-1 0 0 0,0 0-1 0 0,0-1 1 0 0,0 0 0 0 0,-1-1 0 0 0,0-1 0 0 0,1 0 0 0 0,-1-1 0 0 0,-1-1 0 0 0,1 0 0 0 0,5-4 63 0 0,63-29-3543 0 0,-27 15-2123 0 0,-30 13 641 0 0,-3 0-5636 0 0</inkml:trace>
  <inkml:trace contextRef="#ctx0" brushRef="#br0" timeOffset="-90944.262">1751 11779 17580 0 0,'0'0'1152'0'0,"0"0"-202"0"0,0 0 58 0 0,0 0 147 0 0,0 0 38 0 0,-31 32-122 0 0,-101 102-231 0 0,44-31 166 0 0,68-76-1125 0 0,1 0 0 0 0,2 2 0 0 0,1 0 0 0 0,1 0 0 0 0,2 2 0 0 0,1 0 0 0 0,1 0 0 0 0,2 1 0 0 0,1 1 119 0 0,5-2-1069 0 0,-2 13-2507 0 0,-7-21-8088 0 0,11-23 3089 0 0</inkml:trace>
  <inkml:trace contextRef="#ctx0" brushRef="#br0" timeOffset="-90732.672">1311 11864 17500 0 0,'0'0'1543'0'0,"0"0"-555"0"0,0 0-271 0 0,0 0 8 0 0,0 0 47 0 0,0 0-36 0 0,0 0-92 0 0,0 0-117 0 0,0 0-114 0 0,0 0-65 0 0,0 0-73 0 0,32 24-90 0 0,100 75-65 0 0,-38-6-238 0 0,-81-78-346 0 0,73 73-1695 0 0,-19-43-6979 0 0,-56-42 3538 0 0,-2-2-2414 0 0</inkml:trace>
  <inkml:trace contextRef="#ctx0" brushRef="#br0" timeOffset="-90279.554">1982 11926 8762 0 0,'0'0'1840'0'0,"0"0"-681"0"0,0 0-299 0 0,0 0 91 0 0,0 0 112 0 0,0 0-81 0 0,0 0-214 0 0,0 0-168 0 0,0 32-112 0 0,1 99-73 0 0,-10 12 408 0 0,-9 110-277 0 0,17-221-605 0 0,0-5 3094 0 0,1-49-851 0 0,2-32-1801 0 0,3 0 1 0 0,1 0-1 0 0,4 0 0 0 0,1 1 0 0 0,3 1 0 0 0,16-39-383 0 0,-20 59 2 0 0,1 2 0 0 0,2-1 0 0 0,1 2 0 0 0,1 0 0 0 0,1 0 0 0 0,2 2 0 0 0,1 0 0 0 0,1 1 0 0 0,1 1-1 0 0,1 1 1 0 0,1 1 0 0 0,1 1 0 0 0,2 1 0 0 0,21-14-2 0 0,-41 31 3 0 0,0 0 1 0 0,0 0-1 0 0,1 1 0 0 0,-1 0 0 0 0,1 0 1 0 0,0 1-1 0 0,0 0 0 0 0,0 0 0 0 0,0 0 1 0 0,0 1-1 0 0,0 0 0 0 0,0 1 0 0 0,0 0 1 0 0,1 0-1 0 0,-1 0 0 0 0,5 1-3 0 0,-9 3 14 0 0,0 0-1 0 0,0 0 1 0 0,-1 0-1 0 0,1 0 1 0 0,-1 1 0 0 0,0-1-1 0 0,-1 1 1 0 0,1-1-1 0 0,-1 1 1 0 0,1 0-1 0 0,-2-1 1 0 0,1 1 0 0 0,0 0-1 0 0,-1 0 1 0 0,0 0-1 0 0,0 0 1 0 0,0-1 0 0 0,-1 1-1 0 0,0 0 1 0 0,1 0-1 0 0,-2 0 1 0 0,1-1-1 0 0,-1 1 1 0 0,1-1 0 0 0,-1 1-1 0 0,0-1 1 0 0,-3 4-14 0 0,-14 28 23 0 0,-2-1 0 0 0,-1 0 0 0 0,-1-2 0 0 0,-2-1 0 0 0,-2-1 0 0 0,-1-1 0 0 0,-25 21-23 0 0,-61 43-1236 0 0,75-70-2665 0 0,37-24 1897 0 0,2 0-2367 0 0,0-3-132 0 0,0-1-6461 0 0</inkml:trace>
  <inkml:trace contextRef="#ctx0" brushRef="#br0" timeOffset="-89822.676">2302 12096 9266 0 0,'0'0'1970'0'0,"0"0"-49"0"0,0 0 21 0 0,0 0-52 0 0,0 0-174 0 0,0 0-242 0 0,34 0-240 0 0,108-2-206 0 0,-49-19 519 0 0,-73 14-1307 0 0,0-1 1 0 0,-1 0-1 0 0,0-2 1 0 0,-1 0-1 0 0,0-2 1 0 0,0 0-1 0 0,-2-1 1 0 0,1 0 0 0 0,-1-1-1 0 0,-1-1 1 0 0,-1-1-1 0 0,0 0 1 0 0,-1 0-1 0 0,9-17-240 0 0,-16 23 22 0 0,0 0 0 0 0,0-1 0 0 0,-1 0-1 0 0,0-1 1 0 0,-1 1 0 0 0,-1-1 0 0 0,0 0 0 0 0,0 1 0 0 0,-1-1-1 0 0,0-1 1 0 0,-1 1 0 0 0,-1 0 0 0 0,0 0 0 0 0,-1-6-22 0 0,-1 15-39 0 0,1 0 1 0 0,-1 0 0 0 0,0 0 0 0 0,0 0 0 0 0,0 0 0 0 0,0 1-1 0 0,0-1 1 0 0,-1 1 0 0 0,0-1 0 0 0,1 1 0 0 0,-1 0-1 0 0,0 0 1 0 0,0 0 0 0 0,0 1 0 0 0,0-1 0 0 0,0 0 0 0 0,0 1-1 0 0,0 0 1 0 0,-1 0 0 0 0,1 0 0 0 0,-1 0 0 0 0,1 1 0 0 0,0-1-1 0 0,-1 1 1 0 0,1 0 0 0 0,-1 0 0 0 0,1 0 0 0 0,-1 0 0 0 0,1 1-1 0 0,-1-1 1 0 0,1 1 0 0 0,0 0 0 0 0,-1 0 0 0 0,1 0-1 0 0,0 1 1 0 0,0-1 0 0 0,0 1 0 0 0,0 0 0 0 0,0-1 0 0 0,-2 3 38 0 0,-55 49-581 0 0,58-51 573 0 0,1-1 1 0 0,0 1-1 0 0,0-1 0 0 0,0 1 0 0 0,0-1 1 0 0,0 1-1 0 0,0 0 0 0 0,0 0 0 0 0,0-1 1 0 0,0 1-1 0 0,1 0 0 0 0,-1 0 0 0 0,1 0 1 0 0,0 0-1 0 0,-1 0 0 0 0,1 0 0 0 0,0 0 1 0 0,0 0-1 0 0,0 0 0 0 0,1 0 0 0 0,-1 0 1 0 0,0 0-1 0 0,1 0 0 0 0,-1-1 0 0 0,1 1 1 0 0,0 0-1 0 0,-1 0 0 0 0,1 0 0 0 0,0-1 1 0 0,0 1-1 0 0,0 0 0 0 0,0-1 0 0 0,1 1 1 0 0,-1-1-1 0 0,0 1 0 0 0,1-1 0 0 0,-1 1 1 0 0,2 0 7 0 0,3 1 17 0 0,1 0 0 0 0,-1-1 0 0 0,1 0 0 0 0,0 0 0 0 0,0 0 0 0 0,0 0 0 0 0,0-1 0 0 0,0-1 0 0 0,0 1 0 0 0,0-1 0 0 0,0 0 0 0 0,0-1 0 0 0,1 0 0 0 0,-1 0-17 0 0,19 0 48 0 0,114 2 746 0 0,-137 1-772 0 0,0 1 0 0 0,0 0 0 0 0,0 0 1 0 0,0 0-1 0 0,-1 0 0 0 0,1 0 0 0 0,-1 0 0 0 0,0 1 1 0 0,0-1-1 0 0,0 1 0 0 0,-1 0 0 0 0,1-1 0 0 0,-1 1 0 0 0,0 0 1 0 0,0 0-1 0 0,0 0 0 0 0,0 0 0 0 0,-1 0 0 0 0,1 0 0 0 0,-1 0 1 0 0,0 0-1 0 0,-1 0 0 0 0,1 0 0 0 0,-1 0 0 0 0,1 0 0 0 0,-1 0 1 0 0,0 0-1 0 0,-1 0 0 0 0,1 0 0 0 0,-1-1 0 0 0,1 1 0 0 0,-2 1-22 0 0,-32 124-2076 0 0,52-122-4458 0 0,-12-7 2626 0 0,-3 0-6133 0 0</inkml:trace>
  <inkml:trace contextRef="#ctx0" brushRef="#br0" timeOffset="-89435.16">3211 12044 9570 0 0,'0'0'1719'0'0,"0"0"-61"0"0,0 0 115 0 0,0 0-65 0 0,0 0-176 0 0,0 0-173 0 0,0 0-160 0 0,0 0-108 0 0,0 0-111 0 0,32-5-103 0 0,102-17-114 0 0,-49-10 399 0 0,-73 26-966 0 0,2 0-43 0 0,-1-1 1 0 0,1 0 0 0 0,-1 0 0 0 0,-1-1 0 0 0,1-1-1 0 0,-1 0 1 0 0,-1-1 0 0 0,0 0 0 0 0,0-1-1 0 0,-1 0 1 0 0,-1-1 0 0 0,1 1 0 0 0,4-12-154 0 0,-13 22 2 0 0,0-1 0 0 0,0 0 0 0 0,0 1 0 0 0,0-1 0 0 0,-1 0 0 0 0,1 0 0 0 0,-1 0 0 0 0,1 0 0 0 0,-1 0 0 0 0,0 0 0 0 0,0 0-1 0 0,0 1 1 0 0,0-1 0 0 0,0 0 0 0 0,0 0 0 0 0,-1 0 0 0 0,1 0 0 0 0,0 0 0 0 0,-1 0 0 0 0,0 0 0 0 0,1 1 0 0 0,-1-1 0 0 0,0 0 0 0 0,0 0 0 0 0,0 1 0 0 0,0-1 0 0 0,0 1 0 0 0,0-1 0 0 0,-1 1 0 0 0,1-1 0 0 0,0 1 0 0 0,-1 0 0 0 0,1-1 0 0 0,-1 1 0 0 0,0 0 0 0 0,1 0 0 0 0,-1 0 0 0 0,0 0 0 0 0,0 1 0 0 0,1-1 0 0 0,-1 0-1 0 0,0 1 1 0 0,0-1 0 0 0,0 1 0 0 0,0 0 0 0 0,0 0 0 0 0,0-1 0 0 0,0 1-2 0 0,-99 3-500 0 0,84 3 440 0 0,1 0 0 0 0,0 1 0 0 0,0 1 0 0 0,0 1 0 0 0,1 0 0 0 0,0 1 0 0 0,1 1 0 0 0,0 0 0 0 0,1 1 0 0 0,0 0 0 0 0,1 1 0 0 0,1 1 0 0 0,0 0 0 0 0,0 0 0 0 0,2 1 0 0 0,-5 8 60 0 0,11-19-25 0 0,0 0 0 0 0,1-1-1 0 0,-1 1 1 0 0,1 0-1 0 0,0 1 1 0 0,0-1 0 0 0,1 0-1 0 0,-1 0 1 0 0,1 1 0 0 0,0-1-1 0 0,0 1 1 0 0,0-1-1 0 0,1 1 1 0 0,-1 0 0 0 0,1-1-1 0 0,0 1 1 0 0,1-1 0 0 0,-1 1-1 0 0,1-1 1 0 0,0 1-1 0 0,0-1 1 0 0,0 1 0 0 0,0-1-1 0 0,1 1 1 0 0,0-1 0 0 0,0 0-1 0 0,0 0 1 0 0,1 0-1 0 0,-1 0 1 0 0,1-1 0 0 0,0 1-1 0 0,0-1 1 0 0,0 1 0 0 0,0-1-1 0 0,1 0 1 0 0,-1 0-1 0 0,1 0 1 0 0,0-1 25 0 0,5 2-249 0 0,0-1-1 0 0,1 0 1 0 0,-1-1 0 0 0,1 0-1 0 0,-1 0 1 0 0,1-1 0 0 0,0 0-1 0 0,-1-1 1 0 0,1 0-1 0 0,0-1 1 0 0,0 0 0 0 0,-1 0-1 0 0,1-1 1 0 0,-1 0 0 0 0,1-1-1 0 0,-1 0 250 0 0,150-68-8420 0 0,-116 49 4661 0 0,27-14-3897 0 0,-48 25 6225 0 0</inkml:trace>
  <inkml:trace contextRef="#ctx0" brushRef="#br0" timeOffset="-89093.073">4087 11746 4057 0 0,'0'0'4365'0'0,"0"0"-727"0"0,0 0-663 0 0,0 0-577 0 0,0 0-532 0 0,0 0-433 0 0,0 0-306 0 0,0 0-240 0 0,0 0-167 0 0,0 0-120 0 0,0 0-106 0 0,0 0-83 0 0,0 0-67 0 0,-14 0-60 0 0,-45 4-48 0 0,56-4-215 0 0,0 1-1 0 0,0-1 1 0 0,1 1 0 0 0,-1-1 0 0 0,1 1 0 0 0,-1 0-1 0 0,1 0 1 0 0,-1 0 0 0 0,1 1 0 0 0,-1-1 0 0 0,1 0-1 0 0,0 1 1 0 0,0 0 0 0 0,0-1 0 0 0,0 1 0 0 0,0 0-1 0 0,0 0 1 0 0,0 0 0 0 0,1 0 0 0 0,-1 1 0 0 0,0 1-21 0 0,-5 4 52 0 0,3-3-46 0 0,-1 1 0 0 0,1 0 0 0 0,0 0 0 0 0,0 0 1 0 0,0 0-1 0 0,1 1 0 0 0,0-1 0 0 0,0 1 0 0 0,1 0 0 0 0,0 0 0 0 0,0 0 0 0 0,0 0 0 0 0,1 0 0 0 0,0 0 0 0 0,1 3-6 0 0,1-7 0 0 0,1 1-1 0 0,0-1 1 0 0,0 0 0 0 0,0 0 0 0 0,0 0-1 0 0,1 0 1 0 0,-1 0 0 0 0,1 0 0 0 0,-1 0-1 0 0,1-1 1 0 0,0 0 0 0 0,0 1 0 0 0,1-1-1 0 0,-1 0 1 0 0,0 0 0 0 0,1-1 0 0 0,-1 1-1 0 0,1-1 1 0 0,-1 0 0 0 0,3 1 0 0 0,9 5 62 0 0,-7-2-38 0 0,-6-5-8 0 0,-1 0 1 0 0,1 1-1 0 0,-1-1 1 0 0,0 1-1 0 0,1 0 0 0 0,-1-1 1 0 0,0 1-1 0 0,0 0 1 0 0,0 0-1 0 0,0 0 1 0 0,1 0-1 0 0,-1 0 0 0 0,0 0 1 0 0,0 0-1 0 0,-1 0 1 0 0,1 0-1 0 0,0 0 1 0 0,0 1-1 0 0,-1-1 1 0 0,1 0-1 0 0,0 0 0 0 0,-1 1 1 0 0,1-1-1 0 0,-1 1 1 0 0,0-1-1 0 0,1 0 1 0 0,-1 1-1 0 0,0-1 1 0 0,0 1-1 0 0,0-1 0 0 0,0 1 1 0 0,0-1-1 0 0,0 0 1 0 0,-1 1-1 0 0,1 0-16 0 0,-3 4 26 0 0,0 0 0 0 0,0-1 0 0 0,0 0-1 0 0,-1 0 1 0 0,1 0 0 0 0,-1 0 0 0 0,-1-1 0 0 0,1 1-1 0 0,-1-1 1 0 0,1 0 0 0 0,-1 0 0 0 0,-1-1 0 0 0,1 1 0 0 0,-4 1-26 0 0,-121 60-1237 0 0,118-67-2509 0 0,26-17-8575 0 0,-6 12 2192 0 0</inkml:trace>
  <inkml:trace contextRef="#ctx0" brushRef="#br0" timeOffset="-88637.611">4502 11731 16516 0 0,'0'0'1568'0'0,"0"0"-572"0"0,0 0-98 0 0,0 0 131 0 0,0 0 55 0 0,0 0-90 0 0,0 0-181 0 0,0 0-190 0 0,0 0-125 0 0,0 0-69 0 0,0 0-35 0 0,0 0-33 0 0,0 0-56 0 0,-17 3-54 0 0,-52 9-51 0 0,62-10-148 0 0,-5-2-14 0 0,-1 2 0 0 0,1 0 1 0 0,0 0-1 0 0,0 1 0 0 0,0 0 0 0 0,1 1 1 0 0,-1 1-1 0 0,1 0 0 0 0,0 0 0 0 0,0 1 1 0 0,0 0-1 0 0,-9 8-38 0 0,17-10 2 0 0,0 0 0 0 0,-1-1 1 0 0,2 1-1 0 0,-1 1 0 0 0,0-1 1 0 0,1 0-1 0 0,0 0 0 0 0,0 1 0 0 0,0 0 1 0 0,0-1-1 0 0,1 1 0 0 0,0 0 1 0 0,0 0-1 0 0,0-1 0 0 0,1 1 0 0 0,-1 0 1 0 0,1 0-1 0 0,0 0 0 0 0,1 0 1 0 0,-1 0-1 0 0,1 2-2 0 0,104 97 1083 0 0,-105-103-1063 0 0,1 1 0 0 0,0-1 1 0 0,0 1-1 0 0,0 0 0 0 0,-1-1 1 0 0,1 1-1 0 0,-1 0 0 0 0,0-1 1 0 0,1 1-1 0 0,-1 0 0 0 0,0-1 1 0 0,0 1-1 0 0,0 0 0 0 0,0 0 1 0 0,0-1-1 0 0,0 1 0 0 0,-1 0 1 0 0,1 0-1 0 0,0-1 0 0 0,-1 1 1 0 0,0 0-1 0 0,1-1 0 0 0,-1 1 1 0 0,0-1-1 0 0,0 1 0 0 0,0-1 1 0 0,0 1-1 0 0,0-1 0 0 0,0 0 1 0 0,0 1-1 0 0,0-1 0 0 0,0 0 1 0 0,-1 0-1 0 0,1 0 0 0 0,-1 0 1 0 0,1 0-21 0 0,-56 35 199 0 0,39-27-314 0 0,-65 19-2448 0 0,83-28 1328 0 0,0 0-556 0 0,0-4-6390 0 0,0 0-3409 0 0</inkml:trace>
  <inkml:trace contextRef="#ctx0" brushRef="#br0" timeOffset="-88396.31">4561 11911 19996 0 0,'0'0'1217'0'0,"0"0"-649"0"0,0 0 216 0 0,0 0 224 0 0,0 0 32 0 0,0 0-272 0 0,0 0-303 0 0,0 0-257 0 0,0 0-152 0 0,0 0-32 0 0,0 0-144 0 0,0 0-193 0 0,0 0-327 0 0,-54 196-504 0 0,54-189-696 0 0,0-3-1057 0 0,0-1-2632 0 0,0-3-7082 0 0</inkml:trace>
  <inkml:trace contextRef="#ctx0" brushRef="#br0" timeOffset="-88164.652">4640 11705 19788 0 0,'0'0'1897'0'0,"0"0"-313"0"0,0 0-192 0 0,0 0-223 0 0,0 0-217 0 0,0 0-312 0 0,0 0-272 0 0,0 0-216 0 0,0 0-136 0 0,0 0-200 0 0,0 0-176 0 0,0 0-152 0 0,0 0-288 0 0,0 0-337 0 0,-17-95-543 0 0,23 109-1137 0 0,1-3-3504 0 0,-3-3-6634 0 0</inkml:trace>
  <inkml:trace contextRef="#ctx0" brushRef="#br0" timeOffset="-87925.731">4912 11856 19060 0 0,'0'0'1148'0'0,"0"0"-261"0"0,0 0-31 0 0,0 0-31 0 0,0 0-128 0 0,0 0-205 0 0,0 0-221 0 0,0 0-156 0 0,0 0-85 0 0,0 0-15 0 0,-16 32-7 0 0,-47 95-4 0 0,51-88 10 0 0,21-32 13 0 0,-4-5-8 0 0,3 1 87 0 0,1 0 0 0 0,-1-1 0 0 0,1 0 0 0 0,-1-1 0 0 0,1 0 0 0 0,0 0 0 0 0,-1-1 0 0 0,1 0 0 0 0,0 0 0 0 0,-1-1 0 0 0,1 0 0 0 0,0 0 0 0 0,-1-1 0 0 0,0-1 0 0 0,1 1 0 0 0,-1-1 0 0 0,0-1-1 0 0,0 1 1 0 0,0-1 0 0 0,-1-1 0 0 0,1 1 0 0 0,-1-1 0 0 0,0-1 0 0 0,-1 1 0 0 0,1-1 0 0 0,-1 0 0 0 0,0-1 0 0 0,-1 1 0 0 0,1-1 0 0 0,0-3-106 0 0,-2 6-15 0 0,-1 0-1 0 0,-1 1 1 0 0,1-1 0 0 0,-1 0-1 0 0,1 0 1 0 0,-1 0-1 0 0,0-1 1 0 0,-1 1 0 0 0,1 0-1 0 0,-1-1 1 0 0,1 1-1 0 0,-1-1 1 0 0,-1 1 0 0 0,1-1-1 0 0,-1 0 1 0 0,0 1-1 0 0,0-1 1 0 0,0 0 0 0 0,0 1-1 0 0,-1-1 1 0 0,0 1-1 0 0,0-1 1 0 0,0 1 0 0 0,-1-1-1 0 0,1 1 1 0 0,-1-1-1 0 0,0 1 1 0 0,0 0 0 0 0,-1 0-1 0 0,1 0 1 0 0,-1 0-1 0 0,0 1 1 0 0,0-1 0 0 0,0 1-1 0 0,0 0 1 0 0,-1-1-1 0 0,1 2 1 0 0,-1-1-1 0 0,0 0 1 0 0,0 1 0 0 0,0-1-1 0 0,0 1 1 0 0,0 0-1 0 0,-1 1 1 0 0,1-1 0 0 0,-1 1-1 0 0,1-1 1 0 0,-1 2-1 0 0,-3-2 16 0 0,-39 1-3595 0 0,17 5-4571 0 0,18 0-3484 0 0</inkml:trace>
  <inkml:trace contextRef="#ctx0" brushRef="#br0" timeOffset="-87646.541">5279 11996 18188 0 0,'0'0'2164'0'0,"0"0"-851"0"0,0 0-234 0 0,0 0-45 0 0,0 0-99 0 0,0 0-132 0 0,0 0-184 0 0,0 0-175 0 0,0 0-115 0 0,0 0-57 0 0,0 0-30 0 0,0 0-73 0 0,0 0-47 0 0,29-23-42 0 0,91-72-52 0 0,-63 51 41 0 0,-56 43-82 0 0,-1 0-1 0 0,1 0 1 0 0,-1 0-1 0 0,1 0 1 0 0,0 0-1 0 0,-1 1 1 0 0,1-1-1 0 0,0 0 1 0 0,0 0 0 0 0,0 0-1 0 0,0 1 1 0 0,-1-1-1 0 0,1 0 1 0 0,0 1-1 0 0,0-1 1 0 0,0 1 0 0 0,0-1-1 0 0,0 1 1 0 0,1 0-1 0 0,-1-1 1 0 0,0 1-1 0 0,0 0 1 0 0,0 0-1 0 0,0 0 1 0 0,0-1 0 0 0,0 1-1 0 0,0 0 1 0 0,1 1-1 0 0,-1-1 1 0 0,0 0-1 0 0,0 0 1 0 0,0 0 0 0 0,0 1-1 0 0,0-1 1 0 0,0 0-1 0 0,0 1 1 0 0,0-1-1 0 0,0 1 1 0 0,0 0-1 0 0,0-1 1 0 0,0 1 0 0 0,0 0-1 0 0,0-1 1 0 0,-1 1-1 0 0,1 0 1 0 0,0 0-1 0 0,0 0 1 0 0,-1 0 0 0 0,1 0-1 0 0,-1-1 1 0 0,1 1-1 0 0,0 0 1 0 0,-1 1-1 0 0,0-1 1 0 0,1 0-1 0 0,-1 0 1 0 0,0 0 0 0 0,1 0-1 0 0,-1 0 1 0 0,0 0-1 0 0,0 0 1 0 0,0 0-1 0 0,0 1 1 0 0,0-1 0 0 0,0 0-1 0 0,-1 0 14 0 0,1 18-64 0 0,-1-16 67 0 0,0 1 0 0 0,0 0-1 0 0,0-1 1 0 0,1 1-1 0 0,-1 0 1 0 0,1 0-1 0 0,0-1 1 0 0,0 1-1 0 0,0 0 1 0 0,1 0-1 0 0,-1-1 1 0 0,1 1-1 0 0,0 0 1 0 0,0-1-1 0 0,0 1 1 0 0,0-1-1 0 0,1 1 1 0 0,0-1-1 0 0,-1 0 1 0 0,1 1-1 0 0,1-1 1 0 0,-1 0-1 0 0,0 0 1 0 0,1 0-1 0 0,-1-1 1 0 0,1 1-1 0 0,0-1 1 0 0,0 1-1 0 0,0-1 1 0 0,0 0-1 0 0,0 0 1 0 0,0 0-1 0 0,1-1 1 0 0,-1 1-1 0 0,1-1 1 0 0,-1 1-1 0 0,2-1-2 0 0,7 0 126 0 0,1-1-1 0 0,0-1 0 0 0,-1 0 0 0 0,1 0 0 0 0,0-1 1 0 0,-1-1-1 0 0,0 0 0 0 0,1-1 0 0 0,-1 0 0 0 0,-1-1 1 0 0,1 0-1 0 0,-1-1 0 0 0,0 0 0 0 0,0-1 0 0 0,0 0 1 0 0,-1-1-1 0 0,4-3-125 0 0,-10 7-303 0 0,0 2-1403 0 0,-2-3-6698 0 0,0 5-3911 0 0</inkml:trace>
  <inkml:trace contextRef="#ctx0" brushRef="#br0" timeOffset="-86624.619">6552 11683 7050 0 0,'0'0'1342'0'0,"0"0"-129"0"0,0 0 160 0 0,0 0 322 0 0,0 0 166 0 0,0 0-118 0 0,0 0-322 0 0,0 0-284 0 0,0 0-172 0 0,33 0-122 0 0,102-3-100 0 0,-87 4-87 0 0,1-3 0 0 0,-1-2-1 0 0,0-1 1 0 0,0-3 0 0 0,-1-2 0 0 0,0-2 0 0 0,0-2-1 0 0,27-13-655 0 0,-68 25 49 0 0,-1-1-1 0 0,1 1 1 0 0,0-1-1 0 0,-1 0 1 0 0,1 0-1 0 0,-1 0 1 0 0,0-1-1 0 0,0 0 1 0 0,0 0-1 0 0,-1 0 1 0 0,1 0-1 0 0,-1-1 1 0 0,0 0-1 0 0,0 0-48 0 0,-3 3 119 0 0,-1 2 10 0 0,0 0-7 0 0,0 0-54 0 0,0 0-28 0 0,0 0-52 0 0,-12 27-240 0 0,-20 70 224 0 0,4 2 0 0 0,4 0 1 0 0,-6 74 27 0 0,27-152-4 0 0,-8 48-3 0 0,7-32-30 0 0,-2 0 0 0 0,-1 0 0 0 0,-1 0 0 0 0,-3-1 1 0 0,-1 0-1 0 0,-1-1 0 0 0,-2-1 0 0 0,-10 15 37 0 0,13-33-80 0 0,-1-1-1 0 0,0 0 0 0 0,-2-1 0 0 0,1-1 1 0 0,-2-1-1 0 0,0 0 0 0 0,0 0 1 0 0,-1-2-1 0 0,0 0 0 0 0,-1-1 0 0 0,0-1 1 0 0,-1 0-1 0 0,1-2 0 0 0,-1 0 0 0 0,-1-1 1 0 0,1-1-1 0 0,-1-1 0 0 0,0 0 0 0 0,1-2 1 0 0,-1 0-1 0 0,0-1 0 0 0,-7-2 81 0 0,21 2 23 0 0,0-1 0 0 0,1 0 0 0 0,-1-1 0 0 0,1 1 1 0 0,-1-1-1 0 0,1 0 0 0 0,0 0 0 0 0,0-1 0 0 0,0 0 0 0 0,0 0 0 0 0,0 0 0 0 0,0 0 0 0 0,1-1 0 0 0,-1 1 0 0 0,1-1 1 0 0,0-1-1 0 0,1 1 0 0 0,-1 0 0 0 0,1-1 0 0 0,-1 0 0 0 0,1 0 0 0 0,1 0 0 0 0,-1 0 0 0 0,1 0 0 0 0,0 0 0 0 0,0-1 0 0 0,0 1 1 0 0,1-1-1 0 0,0 1 0 0 0,0-1 0 0 0,0 0 0 0 0,1 1 0 0 0,0-1 0 0 0,0 0 0 0 0,0 1 0 0 0,1-1 0 0 0,0 0 0 0 0,0 1 1 0 0,0-1-1 0 0,1 1 0 0 0,0-1 0 0 0,0 1 0 0 0,0 0 0 0 0,0 0 0 0 0,1 0 0 0 0,0 0 0 0 0,0 0 0 0 0,4-4-23 0 0,12-15 98 0 0,2 0 0 0 0,0 1 0 0 0,2 2 0 0 0,0 0 0 0 0,1 1 0 0 0,1 2 0 0 0,1 0 0 0 0,1 2 1 0 0,0 1-1 0 0,19-8-98 0 0,344-135-311 0 0,-350 140-861 0 0,-14 6-2500 0 0,-20 9 1276 0 0,2-1-1293 0 0,-3 0-3406 0 0,-3 0-2019 0 0</inkml:trace>
  <inkml:trace contextRef="#ctx0" brushRef="#br0" timeOffset="-86375.477">7528 12015 11426 0 0,'0'0'2265'0'0,"0"0"-461"0"0,0 0-181 0 0,0 0-128 0 0,0 0-176 0 0,0 0-200 0 0,0 0-233 0 0,0 0-208 0 0,0 0-131 0 0,0 0-76 0 0,0 0-67 0 0,0 0-52 0 0,0 0-53 0 0,-31 27-67 0 0,-94 86-44 0 0,92-67 32 0 0,35-40-149 0 0,-2-3-39 0 0,1 0 1 0 0,0 0 0 0 0,0-1 0 0 0,0 1-1 0 0,0 0 1 0 0,0-1 0 0 0,1 1-1 0 0,-1-1 1 0 0,1 1 0 0 0,0-1 0 0 0,0 0-1 0 0,0 0 1 0 0,0 0 0 0 0,0 0-1 0 0,0 0 1 0 0,0 0 0 0 0,1 0-1 0 0,-1-1 1 0 0,1 1 0 0 0,-1-1 0 0 0,1 0-1 0 0,-1 0 1 0 0,1 0 0 0 0,0 0-1 0 0,0 0 1 0 0,0-1 0 0 0,-1 1 0 0 0,1-1-1 0 0,1 1-32 0 0,87-5 1167 0 0,-81 0-1061 0 0,0 0 1 0 0,-1-1 0 0 0,0-1-1 0 0,0 1 1 0 0,0-1-1 0 0,0-1 1 0 0,-1 0-1 0 0,0 0 1 0 0,-1 0-1 0 0,1-1 1 0 0,-1-1-107 0 0,-4 6 17 0 0,0-1 1 0 0,-1 0-1 0 0,1 0 0 0 0,-1 0 1 0 0,0 0-1 0 0,0 0 0 0 0,0 0 1 0 0,-1 0-1 0 0,1 0 0 0 0,-1-1 1 0 0,0 1-1 0 0,0-1 0 0 0,-1 1 1 0 0,1-1-1 0 0,-1 1 0 0 0,0-1 1 0 0,-1 1-1 0 0,1-1 0 0 0,-1 1 1 0 0,1-1-1 0 0,-1 1 1 0 0,-1-1-1 0 0,1 1 0 0 0,0 0 1 0 0,-1 0-1 0 0,0 0 0 0 0,0-1-17 0 0,-55-59-1129 0 0,10 40-2972 0 0,33 22-1110 0 0,9 4-2476 0 0,1 1-3339 0 0</inkml:trace>
  <inkml:trace contextRef="#ctx0" brushRef="#br0" timeOffset="-86147.13">7924 12346 17764 0 0,'0'0'1568'0'0,"0"0"-208"0"0,0 0-7 0 0,0 0-66 0 0,0 0-110 0 0,0 0-158 0 0,0 0-241 0 0,0 0-205 0 0,0 0-109 0 0,0 0-81 0 0,0 0-55 0 0,0 0-47 0 0,0 0-42 0 0,9-26-48 0 0,30-80-47 0 0,-24 61 16 0 0,-14 40-157 0 0,0 1 1 0 0,0-1 0 0 0,1 0-1 0 0,-1 0 1 0 0,1 0 0 0 0,0 1-1 0 0,1-1 1 0 0,-1 1-1 0 0,1 0 1 0 0,0-1 0 0 0,0 1-1 0 0,0 0 1 0 0,1 1 0 0 0,-1-1-1 0 0,1 1 1 0 0,0-1 0 0 0,0 1-1 0 0,3-2-3 0 0,113-48-1278 0 0,-77 46-1947 0 0,1 5-3924 0 0,-34 2-3291 0 0</inkml:trace>
  <inkml:trace contextRef="#ctx0" brushRef="#br0" timeOffset="-83747.556">9316 11635 3145 0 0,'0'0'2355'0'0,"0"0"-447"0"0,0 0 19 0 0,0 0 223 0 0,0 0 103 0 0,0 0-110 0 0,0 0-330 0 0,0 0-420 0 0,0 0-321 0 0,0 0-191 0 0,0 0-123 0 0,0 0-89 0 0,0 0-66 0 0,2-3-73 0 0,12-9 1269 0 0,-14 13-1482 0 0,0-1-63 0 0,0 0-65 0 0,0 8 127 0 0,-13 92 423 0 0,-17 219-148 0 0,-6-58-423 0 0,21-199-1439 0 0,1-71-16708 0 0,12 8 9256 0 0</inkml:trace>
  <inkml:trace contextRef="#ctx0" brushRef="#br0" timeOffset="-83174.565">8975 12015 13531 0 0,'0'0'1338'0'0,"0"0"-308"0"0,0 0-9 0 0,0 0 162 0 0,0 0 65 0 0,0 0-67 0 0,0 0-138 0 0,0 0-168 0 0,34-11-156 0 0,104-37-130 0 0,-18-14 429 0 0,61-57-1603 0 0,-148 86-805 0 0,11-21-6533 0 0,-3 3 245 0 0,-10 21 5755 0 0,-30 29 2103 0 0,-1 0 0 0 0,1 1 1 0 0,-1-1-1 0 0,1 1 0 0 0,0-1 0 0 0,-1 1 0 0 0,1-1 0 0 0,0 1 0 0 0,-1 0 1 0 0,1-1-1 0 0,0 1 0 0 0,0 0 0 0 0,-1 0 0 0 0,1 0 0 0 0,0-1 0 0 0,0 1 1 0 0,0 0-1 0 0,-1 0 0 0 0,1 0 0 0 0,0 0 0 0 0,0 0 0 0 0,0 0 0 0 0,-1 0 1 0 0,1 1-1 0 0,0-1 0 0 0,0 0 0 0 0,0 0 0 0 0,-1 1 0 0 0,1-1 0 0 0,0 0 1 0 0,-1 1-1 0 0,1-1 0 0 0,0 1 0 0 0,-1-1 0 0 0,1 1 0 0 0,0-1 0 0 0,-1 1 1 0 0,1-1-1 0 0,-1 1 0 0 0,1 0 0 0 0,-1-1 0 0 0,1 1 0 0 0,-1 0 0 0 0,0-1 1 0 0,1 1-1 0 0,-1 0 0 0 0,0 0 0 0 0,1-1 0 0 0,-1 1 0 0 0,0 0 0 0 0,0 1-180 0 0,11 43 4888 0 0,-10-45-4865 0 0,-1 154 3900 0 0,-30 169-1394 0 0,31-257-2172 0 0,18-65-34 0 0,58-39 448 0 0,189-148-419 0 0,-232 171-381 0 0,-36 34 43 0 0,-24 42 115 0 0,-3 24-216 0 0,29-83 29 0 0,0 0 1 0 0,0 0-1 0 0,0 0 1 0 0,0 0-1 0 0,1 0 1 0 0,-1 0-1 0 0,1 0 1 0 0,0 0 0 0 0,-1 0-1 0 0,1 0 1 0 0,0 0-1 0 0,0-1 1 0 0,0 1-1 0 0,0 0 1 0 0,0-1-1 0 0,1 1 1 0 0,-1-1 0 0 0,0 1-1 0 0,1-1 1 0 0,-1 1-1 0 0,1-1 1 0 0,-1 0-1 0 0,1 0 1 0 0,0 0-1 0 0,0 0 1 0 0,-1 0-1 0 0,1 0 1 0 0,0 0 0 0 0,0-1-1 0 0,0 1 1 0 0,0-1-1 0 0,0 1 1 0 0,0-1-1 0 0,0 0 1 0 0,0 0-1 0 0,0 0 1 0 0,0 0 0 0 0,0 0-1 0 0,1 0 58 0 0,52-2-4730 0 0,-37-2-422 0 0,-1 0-4514 0 0,-11 3 3798 0 0</inkml:trace>
  <inkml:trace contextRef="#ctx0" brushRef="#br0" timeOffset="-82861.247">10227 12129 4937 0 0,'0'0'1866'0'0,"0"0"-149"0"0,0 0 143 0 0,0 0 159 0 0,0 0-44 0 0,0 0-170 0 0,0 0-222 0 0,0 0-196 0 0,0 0-145 0 0,0 0-132 0 0,0 0-141 0 0,36 4-135 0 0,113 11-129 0 0,-145-14-654 0 0,1-1-1 0 0,0 1 1 0 0,-1-1-1 0 0,1 0 1 0 0,-1 0-1 0 0,1-1 1 0 0,0 1-1 0 0,-1-1 1 0 0,1 0-1 0 0,-1 0 1 0 0,0 0-1 0 0,1-1 1 0 0,-1 1 0 0 0,0-1-1 0 0,0 0 1 0 0,0-1-1 0 0,4-2-50 0 0,6-4 175 0 0,8-2-33 0 0,-1-1 0 0 0,0-1 0 0 0,0-1 0 0 0,-1-1 0 0 0,-1-1 0 0 0,0 0 0 0 0,-2-1 1 0 0,0-1-1 0 0,2-4-142 0 0,-18 20 3 0 0,1 0 1 0 0,0 0-1 0 0,0-1 1 0 0,-1 1 0 0 0,1-1-1 0 0,-1 1 1 0 0,0-1-1 0 0,0 1 1 0 0,0-1-1 0 0,0 0 1 0 0,0 0 0 0 0,-1 1-1 0 0,1-1 1 0 0,-1 0-1 0 0,0 0 1 0 0,1 0 0 0 0,-1 0-1 0 0,-1 1 1 0 0,1-1-1 0 0,0 0 1 0 0,-1 0-1 0 0,1 0 1 0 0,-1 1 0 0 0,0-1-1 0 0,0 0 1 0 0,0 0-1 0 0,0 1 1 0 0,-1-1 0 0 0,1 1-1 0 0,-1-1 1 0 0,1 1-1 0 0,-1 0 1 0 0,0 0-1 0 0,0 0 1 0 0,0 0 0 0 0,0 0-1 0 0,0 0 1 0 0,-1 0-1 0 0,1 0 1 0 0,0 1 0 0 0,-1 0-1 0 0,1-1 1 0 0,-1 1-1 0 0,0 0 1 0 0,1 0-1 0 0,-1 0 1 0 0,0 0 0 0 0,-1 0-4 0 0,-10 2-22 0 0,1 1 1 0 0,-1 0-1 0 0,1 0 1 0 0,0 1-1 0 0,0 1 1 0 0,0 0-1 0 0,0 1 1 0 0,1 0-1 0 0,0 1 1 0 0,0 1-1 0 0,0 0 1 0 0,1 0-1 0 0,0 1 1 0 0,0 1-1 0 0,1-1 0 0 0,0 2 1 0 0,1-1-1 0 0,0 2 1 0 0,0-1-1 0 0,1 1 1 0 0,0 0-1 0 0,1 1 1 0 0,-3 7 21 0 0,6-14-3 0 0,0 1-1 0 0,0 0 1 0 0,0 0 0 0 0,1 0-1 0 0,0 0 1 0 0,1 1 0 0 0,-1-1-1 0 0,1 1 1 0 0,0-1 0 0 0,1 1-1 0 0,-1 0 1 0 0,2 0 0 0 0,-1 0 0 0 0,1-1-1 0 0,0 1 1 0 0,0 0 0 0 0,0 0-1 0 0,1 0 1 0 0,0 0 0 0 0,1 0-1 0 0,0-1 1 0 0,0 1 0 0 0,0-1-1 0 0,1 1 1 0 0,-1-1 0 0 0,2 0 0 0 0,-1 0-1 0 0,1 0 1 0 0,3 5 3 0 0,7-3-104 0 0,-1-1 0 0 0,2 0-1 0 0,-1-1 1 0 0,1-1 0 0 0,-1 0 0 0 0,1 0 0 0 0,1-2 0 0 0,-1 0-1 0 0,0-1 1 0 0,1 0 0 0 0,0-1 0 0 0,-1-1 0 0 0,1-1 0 0 0,-1 0-1 0 0,1-1 1 0 0,-1 0 0 0 0,1-1 0 0 0,-1-1 0 0 0,0-1 104 0 0,42-11-2640 0 0,-20 3-3678 0 0,-21 6-4943 0 0</inkml:trace>
  <inkml:trace contextRef="#ctx0" brushRef="#br0" timeOffset="-81835.22">11915 11654 6449 0 0,'0'0'3576'0'0,"0"0"-1216"0"0,0 0-531 0 0,0 0-133 0 0,0 0-126 0 0,0 0-174 0 0,0 0-241 0 0,0 0-296 0 0,0 0-254 0 0,0 0-178 0 0,0 0-74 0 0,0 0 121 0 0,0 0 103 0 0,1 3 62 0 0,38 104 2491 0 0,-53 74-1703 0 0,-81 146-1040 0 0,85-253-1407 0 0,41-119-1164 0 0,30-55-2877 0 0,-25 33-6017 0 0,-28 51 1512 0 0</inkml:trace>
  <inkml:trace contextRef="#ctx0" brushRef="#br0" timeOffset="-81438.676">12322 11720 9218 0 0,'0'0'1828'0'0,"0"0"-662"0"0,0 0-154 0 0,0 0 174 0 0,0 0 167 0 0,0 0 32 0 0,-34 22-172 0 0,-106 66-277 0 0,-33 12 1406 0 0,110-63-741 0 0,108-23-282 0 0,225-2 412 0 0,-261-12-1677 0 0,1 0 0 0 0,-1 1 0 0 0,0 0 0 0 0,1 1 0 0 0,-1 0 0 0 0,0 0 0 0 0,0 1 0 0 0,0 0 0 0 0,-1 1 0 0 0,1 0 0 0 0,-1 0 1 0 0,0 1-1 0 0,0 0 0 0 0,0 0 0 0 0,0 1 0 0 0,-1 0 0 0 0,0 0 0 0 0,0 0 0 0 0,-1 1 0 0 0,4 5-54 0 0,-9-7 50 0 0,-1-1 0 0 0,1 1-1 0 0,-1-1 1 0 0,0 1 0 0 0,0-1-1 0 0,0 1 1 0 0,0 0 0 0 0,-1-1-1 0 0,0 1 1 0 0,0-1 0 0 0,0 0-1 0 0,0 1 1 0 0,-1-1 0 0 0,0 0-1 0 0,0 0 1 0 0,0 0 0 0 0,0 0-1 0 0,-1 0 1 0 0,1 0 0 0 0,-1-1-1 0 0,0 1 1 0 0,0-1 0 0 0,-1 0-1 0 0,-2 3-49 0 0,5-5-12 0 0,1-1 0 0 0,0 0-14 0 0,0 0-28 0 0,14 15-380 0 0,1-5-150 0 0,13 8-1621 0 0,-10-13-2960 0 0,-9-2-7104 0 0,-6-3 4467 0 0</inkml:trace>
  <inkml:trace contextRef="#ctx0" brushRef="#br0" timeOffset="-81209.676">12802 11974 15523 0 0,'0'0'1334'0'0,"0"0"-103"0"0,0 0 8 0 0,0 0 65 0 0,0 0-76 0 0,-13 33-223 0 0,-41 101-272 0 0,31-54 61 0 0,19 30-688 0 0,12-118-2665 0 0,3-40-2680 0 0,-6 17-2451 0 0,-3 15-1319 0 0</inkml:trace>
  <inkml:trace contextRef="#ctx0" brushRef="#br0" timeOffset="-81061.533">12690 11551 9634 0 0,'0'0'2545'0'0,"0"0"-1121"0"0,0 0-736 0 0,0 0-448 0 0,0 0-280 0 0,0 0-96 0 0,0 0-120 0 0,0 0-128 0 0,0 0-216 0 0,0 0-776 0 0,0 0-1337 0 0,0 0-6313 0 0</inkml:trace>
  <inkml:trace contextRef="#ctx0" brushRef="#br0" timeOffset="-80628.623">12948 12265 13899 0 0,'0'0'2219'0'0,"0"0"-1116"0"0,0 0-263 0 0,0 0 195 0 0,0 0 201 0 0,0 0 82 0 0,0 0-108 0 0,0 0-269 0 0,0 0-287 0 0,0 0-197 0 0,0 0-130 0 0,0 0-89 0 0,0 0-51 0 0,13-20-36 0 0,45-62-36 0 0,22-4 114 0 0,59-90 66 0 0,-123 169-640 0 0,-16 38-76 0 0,-1-19 559 0 0,0-3-119 0 0,0-1 0 0 0,1 1 0 0 0,0 0 0 0 0,0-1 0 0 0,0 1 0 0 0,1-1 1 0 0,1 1-1 0 0,-1-1 0 0 0,2 1 0 0 0,-1-1 0 0 0,1 0 0 0 0,0 0 0 0 0,1 0 1 0 0,-1 0-1 0 0,2-1 0 0 0,-1 0 0 0 0,1 1 0 0 0,0-2 0 0 0,0 1 0 0 0,1 0 1 0 0,0-1-1 0 0,0 0 0 0 0,1-1 0 0 0,0 1 0 0 0,0-1 0 0 0,0-1 1 0 0,0 1-1 0 0,2 0-19 0 0,2-3 118 0 0,-1-1 0 0 0,1 0 0 0 0,0 0 1 0 0,0-1-1 0 0,0 0 0 0 0,0-1 0 0 0,0 0 1 0 0,0-1-1 0 0,0 0 0 0 0,-1-1 0 0 0,1 0 1 0 0,-1 0-1 0 0,1-1 0 0 0,-1-1 0 0 0,-1 0 1 0 0,1 0-1 0 0,-1-1 0 0 0,0 0 0 0 0,0-1 1 0 0,0 0-1 0 0,-1 0 0 0 0,0 0 0 0 0,-1-1 1 0 0,1-1-1 0 0,-2 1 0 0 0,1-1 0 0 0,4-9-118 0 0,4-63-748 0 0,-21 76-3019 0 0,-2 10-6672 0 0,8-2-1128 0 0</inkml:trace>
  <inkml:trace contextRef="#ctx0" brushRef="#br0" timeOffset="-80038.656">13715 12180 10802 0 0,'0'0'2243'0'0,"0"0"-370"0"0,0 0-97 0 0,0 0-69 0 0,0 0-93 0 0,0 0-72 0 0,0 0-178 0 0,0 0-251 0 0,36-5-246 0 0,112-20-201 0 0,-66-7 202 0 0,-71 25-756 0 0,-2 1 0 0 0,1-2 0 0 0,-1 1 1 0 0,0-1-1 0 0,0-1 0 0 0,-1 0 0 0 0,0 0 0 0 0,-1 0 0 0 0,0-1 1 0 0,4-8-113 0 0,-10 16 5 0 0,0 0 0 0 0,0-1 1 0 0,0 1-1 0 0,0 0 0 0 0,0-1 1 0 0,0 1-1 0 0,-1-1 0 0 0,1 1 1 0 0,-1-1-1 0 0,0 1 1 0 0,0-1-1 0 0,0 1 0 0 0,0-1 1 0 0,0 0-1 0 0,0 1 0 0 0,-1-1 1 0 0,1 1-1 0 0,-1-1 0 0 0,0 1 1 0 0,0 0-1 0 0,0-1 1 0 0,0 1-1 0 0,0 0 0 0 0,0 0 1 0 0,-1-1-1 0 0,1 1 0 0 0,-1 0 1 0 0,1 0-1 0 0,-1 0 0 0 0,0 1 1 0 0,0-1-1 0 0,0 0 0 0 0,0 1 1 0 0,0-1-1 0 0,0 1 1 0 0,0 0-1 0 0,-1 0 0 0 0,1-1 1 0 0,0 1-1 0 0,-1 1 0 0 0,1-1 1 0 0,-1 0-1 0 0,1 1 0 0 0,-1-1 1 0 0,1 1-1 0 0,-1 0 1 0 0,1 0-1 0 0,-1 0 0 0 0,-1 0-5 0 0,-4 1-15 0 0,1 0 0 0 0,-1 1 0 0 0,1-1-1 0 0,0 2 1 0 0,0-1 0 0 0,0 1 0 0 0,0 0-1 0 0,0 1 1 0 0,1-1 0 0 0,-1 1 0 0 0,1 0 0 0 0,0 1-1 0 0,0 0 1 0 0,1 0 0 0 0,-1 0 0 0 0,1 1-1 0 0,0-1 1 0 0,1 1 0 0 0,-1 0 0 0 0,1 1 0 0 0,0-1-1 0 0,1 1 1 0 0,-1 0 0 0 0,1 0 0 0 0,1 0-1 0 0,-1 0 1 0 0,1 0 0 0 0,1 0 0 0 0,-1 1-1 0 0,1-1 1 0 0,1 1 0 0 0,-1-1 0 0 0,1 1 0 0 0,0-1-1 0 0,1 1 1 0 0,0-1 0 0 0,0 1 0 0 0,1-1-1 0 0,-1 1 1 0 0,2-1 0 0 0,-1 0 0 0 0,1 0 0 0 0,0 0-1 0 0,1 0 1 0 0,-1-1 0 0 0,1 0 0 0 0,0 1-1 0 0,2 0 16 0 0,3 0 10 0 0,-1-1 0 0 0,1 0-1 0 0,0 0 1 0 0,0-1 0 0 0,1 0-1 0 0,-1-1 1 0 0,1 0 0 0 0,0 0-1 0 0,1-1 1 0 0,-1-1-1 0 0,0 0 1 0 0,1 0 0 0 0,-1-1-1 0 0,1 0 1 0 0,0-1 0 0 0,-1 0-1 0 0,1 0 1 0 0,2-2-10 0 0,13-1 79 0 0,1-1 1 0 0,-1-1 0 0 0,0-2-1 0 0,-1-1 1 0 0,1 0-1 0 0,17-10-79 0 0,-2-2 110 0 0,0-2 1 0 0,-2-2-1 0 0,-1-1 0 0 0,-1-2 0 0 0,-1-2 0 0 0,-1-1 1 0 0,-2-1-1 0 0,-1-2 0 0 0,-1-2 0 0 0,-2 0 1 0 0,17-30-111 0 0,-33 45-11 0 0,-1 0 0 0 0,0-1 1 0 0,-2 0-1 0 0,0-1 1 0 0,-2-1-1 0 0,0 1 1 0 0,-2-1-1 0 0,0 0 0 0 0,-1-1 1 0 0,-2 1-1 0 0,0-1 1 0 0,-2 0-1 0 0,-1-20 11 0 0,0 42-1 0 0,0 0 0 0 0,1-1-1 0 0,-1 1 1 0 0,-1 0 0 0 0,1-1-1 0 0,0 1 1 0 0,-1 0 0 0 0,1 0-1 0 0,-1-1 1 0 0,1 1 0 0 0,-1 0-1 0 0,0 0 1 0 0,0 0 0 0 0,0 0 0 0 0,-1 0-1 0 0,1 0 1 0 0,0 0 0 0 0,-1 0-1 0 0,1 0 1 0 0,-1 1 0 0 0,1-1-1 0 0,-1 0 1 0 0,0 1 0 0 0,0-1 0 0 0,0 1-1 0 0,0 0 1 0 0,0 0 0 0 0,0 0-1 0 0,0 0 1 0 0,0 0 0 0 0,0 0-1 0 0,-1 0 1 0 0,1 1 0 0 0,0-1-1 0 0,0 1 1 0 0,-1 0 0 0 0,1 0 0 0 0,0 0-1 0 0,-1 0 1 0 0,1 0 0 0 0,0 0-1 0 0,-1 0 1 0 0,1 1 0 0 0,0-1-1 0 0,0 1 1 0 0,-1 0 1 0 0,-6 6-3 0 0,1 1-1 0 0,0 0 1 0 0,0 0 0 0 0,1 1-1 0 0,0 0 1 0 0,0 1 0 0 0,1-1-1 0 0,0 1 1 0 0,1 1 0 0 0,0-1-1 0 0,1 1 1 0 0,0-1 0 0 0,1 1-1 0 0,0 0 1 0 0,0 0 0 0 0,0 12 3 0 0,-9 50 104 0 0,3 1 0 0 0,3 0 0 0 0,4 0 0 0 0,6 71-104 0 0,-3-128 11 0 0,0 1 0 0 0,0-1-1 0 0,2 0 1 0 0,0 0 0 0 0,1 0 0 0 0,1 0 0 0 0,1-1 0 0 0,0 1 0 0 0,1-1-1 0 0,1-1 1 0 0,0 0 0 0 0,1 0 0 0 0,0 0 0 0 0,5 3-11 0 0,9-3-487 0 0,-21-45-977 0 0,-16-37-4142 0 0,-1 42-3375 0 0,7 14-2662 0 0</inkml:trace>
  <inkml:trace contextRef="#ctx0" brushRef="#br0" timeOffset="-79791.294">14439 11790 19276 0 0,'0'0'980'0'0,"0"0"-276"0"0,0 0 81 0 0,0 0 203 0 0,0 0 31 0 0,0 0-74 0 0,0 0-117 0 0,0 0-129 0 0,32 11-95 0 0,102 34-102 0 0,-15-19 306 0 0,14-3-1308 0 0,-77-14-6007 0 0,-45-9-1149 0 0,-5 0-4723 0 0</inkml:trace>
  <inkml:trace contextRef="#ctx0" brushRef="#br0" timeOffset="-79641.308">15175 12177 16820 0 0,'0'0'1864'0'0,"0"0"-1032"0"0,0 0-88 0 0,0 0-88 0 0,0 0-167 0 0,0 0-129 0 0,0 0-152 0 0,0 0-136 0 0,0 0-40 0 0,0 0-32 0 0,0 0-56 0 0,0 0-192 0 0,0 0-424 0 0,0 0-857 0 0,26 84-1912 0 0,-21-91-6337 0 0</inkml:trace>
  <inkml:trace contextRef="#ctx0" brushRef="#br0" timeOffset="-79491.632">15173 11882 19580 0 0,'0'0'3019'0'0,"0"0"-1444"0"0,0 0-685 0 0,0 0-227 0 0,0 0-174 0 0,0 0-137 0 0,0 0-134 0 0,0 0-148 0 0,0 0-84 0 0,0 0-34 0 0,0 0-32 0 0,0 0-82 0 0,0 0-172 0 0,11 0-268 0 0,73 15-3781 0 0,-63-6 1131 0 0,13 4-8278 0 0,-20-6 5079 0 0</inkml:trace>
  <inkml:trace contextRef="#ctx0" brushRef="#br0" timeOffset="-79287.239">15665 11970 11506 0 0,'0'0'4930'0'0,"0"0"-1862"0"0,0 0-1031 0 0,0 0-490 0 0,0 0-399 0 0,0 0-293 0 0,0 0-179 0 0,0 0-137 0 0,0 0-111 0 0,0 0-59 0 0,0 0-46 0 0,0 0-66 0 0,0 0-66 0 0,-24 11-66 0 0,-73 33-42 0 0,57-9 4 0 0,38-29-74 0 0,0-1-7 0 0,0-1 0 0 0,1 1 1 0 0,0-1-1 0 0,-1 1 0 0 0,1 0 0 0 0,1-1 0 0 0,-1 1 0 0 0,1 0 1 0 0,0 0-1 0 0,0 0 0 0 0,0 0 0 0 0,0-1 0 0 0,1 1 1 0 0,0 0-1 0 0,0 0 0 0 0,0-1 0 0 0,1 1 0 0 0,0-1 0 0 0,0 1 1 0 0,0-1-1 0 0,0 0 0 0 0,1 1 0 0 0,-1-1 0 0 0,1-1 1 0 0,0 1-1 0 0,0 0 0 0 0,1-1 0 0 0,-1 1 0 0 0,1-1 0 0 0,-1 0-6 0 0,10 4-64 0 0,0 0 1 0 0,0-1-1 0 0,1-1 0 0 0,0 0 0 0 0,0-1 0 0 0,0 0 0 0 0,0-1 0 0 0,0-1 0 0 0,1 0 0 0 0,-1-1 0 0 0,1-1 1 0 0,13 0 63 0 0,9-9-3409 0 0,-22 3-5534 0 0,-6 2-3377 0 0</inkml:trace>
  <inkml:trace contextRef="#ctx0" brushRef="#br0" timeOffset="-78520.632">16734 12066 3257 0 0,'0'0'2700'0'0,"0"0"-250"0"0,0 0-128 0 0,0 0-152 0 0,0 0-232 0 0,0 0-291 0 0,0 0-351 0 0,0 0-309 0 0,0 0-290 0 0,0 0-150 0 0,0 0 42 0 0,0 0 78 0 0,0 0 79 0 0,1 6 23 0 0,-1-4-701 0 0,0 0 1 0 0,1 0-1 0 0,-1 0 0 0 0,0 0 1 0 0,1 0-1 0 0,-1 0 0 0 0,1 0 0 0 0,0-1 1 0 0,-1 1-1 0 0,1 0 0 0 0,0 0 1 0 0,0-1-1 0 0,0 1 0 0 0,0-1 0 0 0,1 1 1 0 0,-1-1-1 0 0,0 1 0 0 0,1-1 1 0 0,-1 0-1 0 0,1 1 0 0 0,-1-1 0 0 0,1 0 1 0 0,-1 0-1 0 0,1 0 0 0 0,0 0 1 0 0,0 0-1 0 0,-1-1 0 0 0,1 1 0 0 0,0-1 1 0 0,0 1-1 0 0,0-1 0 0 0,0 1 0 0 0,0-1 1 0 0,0 0-1 0 0,0 0-68 0 0,10 0 141 0 0,-1 0 0 0 0,1-1 0 0 0,-1-1 0 0 0,1 0 0 0 0,-1 0 0 0 0,0-1 0 0 0,0 0 0 0 0,0-1 0 0 0,0-1 0 0 0,-1 0 0 0 0,0 0 0 0 0,0-1 0 0 0,0 0 0 0 0,0 0 0 0 0,-1-1 0 0 0,0-1 0 0 0,-1 1 0 0 0,0-1 0 0 0,5-6-141 0 0,-9 10 4 0 0,-1 0 1 0 0,0 0-1 0 0,0 0 0 0 0,0 0 0 0 0,0 0 0 0 0,-1-1 0 0 0,1 1 0 0 0,-1-1 0 0 0,0 1 1 0 0,-1-1-1 0 0,1 0 0 0 0,-1 0 0 0 0,0 0 0 0 0,0 0 0 0 0,0 0 0 0 0,-1 0 1 0 0,0 0-1 0 0,0 0 0 0 0,0 0 0 0 0,-1 0-4 0 0,-2 1-33 0 0,0 1 1 0 0,-1 0-1 0 0,0 0 1 0 0,0 0-1 0 0,0 0 0 0 0,0 0 1 0 0,0 1-1 0 0,0 0 1 0 0,-1 0-1 0 0,1 0 1 0 0,-1 1-1 0 0,1-1 0 0 0,-1 1 1 0 0,1 0-1 0 0,-1 0 1 0 0,0 1-1 0 0,0-1 0 0 0,0 1 1 0 0,1 0-1 0 0,-1 1 1 0 0,0-1-1 0 0,0 1 1 0 0,1 0-1 0 0,-5 1 33 0 0,9-2-4 0 0,-13 2-18 0 0,0 0-1 0 0,0 1 0 0 0,0 1 1 0 0,0 0-1 0 0,1 1 0 0 0,0 0 1 0 0,0 1-1 0 0,0 0 0 0 0,1 1 1 0 0,-1 0-1 0 0,2 1 0 0 0,-1 0 1 0 0,1 1-1 0 0,1 0 0 0 0,-1 1 1 0 0,1 0-1 0 0,1 0 0 0 0,0 1 1 0 0,-1 2 22 0 0,4-6 6 0 0,1 1 0 0 0,0 0 0 0 0,0 0 0 0 0,0 0 0 0 0,1 0 0 0 0,1 0 0 0 0,-1 1 0 0 0,1-1-1 0 0,1 1 1 0 0,-1 0 0 0 0,2-1 0 0 0,-1 1 0 0 0,1 0 0 0 0,0 0 0 0 0,1-1 0 0 0,0 1 0 0 0,0 0 0 0 0,1-1 0 0 0,0 1 0 0 0,1-1 0 0 0,0 1 0 0 0,0-1 0 0 0,1 0 0 0 0,0 0 0 0 0,3 4-6 0 0,0-4 51 0 0,1-1 1 0 0,-1 0-1 0 0,2 0 0 0 0,-1 0 0 0 0,1-1 1 0 0,0-1-1 0 0,0 1 0 0 0,0-1 1 0 0,1-1-1 0 0,0 0 0 0 0,0 0 0 0 0,0-1 1 0 0,0 0-1 0 0,1-1 0 0 0,-1 0 0 0 0,1-1 1 0 0,-1 0-1 0 0,1 0 0 0 0,0-1 1 0 0,-1-1-1 0 0,3 0-51 0 0,104-23-3046 0 0,-61 3-2214 0 0,-4-3-3576 0 0,-37 16-1966 0 0</inkml:trace>
  <inkml:trace contextRef="#ctx0" brushRef="#br0" timeOffset="-78107.721">17224 12298 9394 0 0,'0'0'1799'0'0,"0"0"-143"0"0,0 0 73 0 0,0 0 115 0 0,0 0 25 0 0,0 0-74 0 0,0 0-212 0 0,0 0-276 0 0,0 0-286 0 0,0 0-286 0 0,0 0-143 0 0,0 0-94 0 0,0 0-57 0 0,32-26-45 0 0,99-81-63 0 0,-57 33 126 0 0,77-113 220 0 0,-158 200-719 0 0,1-1-1 0 0,0 1 1 0 0,1 1-1 0 0,0-1 1 0 0,1 1 0 0 0,1 0-1 0 0,0 0 1 0 0,1 0-1 0 0,0 0 1 0 0,1 6 40 0 0,1-15 7 0 0,0-1 0 0 0,0 1 0 0 0,1 0 0 0 0,-1 0 0 0 0,1 0 0 0 0,0 0 0 0 0,0-1 0 0 0,1 1 0 0 0,0 0 0 0 0,-1-1 0 0 0,1 0 0 0 0,1 1 0 0 0,-1-1 0 0 0,1 0 0 0 0,0 0 0 0 0,0 0 0 0 0,0 0 0 0 0,0-1 0 0 0,0 1 0 0 0,1-1 0 0 0,0 0 0 0 0,-1 0 0 0 0,1 0 0 0 0,1 0 0 0 0,-1-1 0 0 0,0 0 0 0 0,1 1-7 0 0,5 0 70 0 0,-1 0-1 0 0,1-1 0 0 0,0 0 0 0 0,0-1 0 0 0,0 0 1 0 0,0 0-1 0 0,0-1 0 0 0,0 0 0 0 0,0-1 0 0 0,0 0 1 0 0,0-1-1 0 0,-1 0 0 0 0,1 0 0 0 0,0-1 0 0 0,-1 0 1 0 0,0-1-1 0 0,1 0 0 0 0,-2-1 0 0 0,1 1 1 0 0,0-2-1 0 0,-1 1 0 0 0,0-1 0 0 0,0-1 0 0 0,-1 1 1 0 0,0-1-1 0 0,0 0 0 0 0,0-1 0 0 0,-1 0 0 0 0,1-2-69 0 0,10-14-422 0 0,13-19-1086 0 0,-4 26-6962 0 0,-21 16 1509 0 0,-1 1-4864 0 0</inkml:trace>
  <inkml:trace contextRef="#ctx0" brushRef="#br0" timeOffset="-77456.706">18038 12217 10914 0 0,'0'0'2709'0'0,"0"0"-891"0"0,0 0-231 0 0,0 0 106 0 0,0 0-31 0 0,0 0-135 0 0,0 0-217 0 0,0 0-235 0 0,0 0-191 0 0,32 1-160 0 0,104-1-139 0 0,-46-24 246 0 0,-70 16-647 0 0,-1-2-1 0 0,1 0 1 0 0,-2-1 0 0 0,1-1-1 0 0,-2-1 1 0 0,16-14-184 0 0,-28 23 7 0 0,-1 0 0 0 0,0 0 0 0 0,0-1 0 0 0,0 1 0 0 0,0-1 0 0 0,-1 0 0 0 0,0 0 0 0 0,0 0 0 0 0,0-1 0 0 0,-1 1 0 0 0,1-1 0 0 0,-2 1 0 0 0,1-1 0 0 0,0 0 0 0 0,-1 0 1 0 0,0 0-1 0 0,0 0 0 0 0,-1 0 0 0 0,0 1 0 0 0,0-1 0 0 0,-1-5-7 0 0,-1 7-47 0 0,-1 1 1 0 0,0-1 0 0 0,0 0-1 0 0,-1 1 1 0 0,1 0 0 0 0,-1 0 0 0 0,1 0-1 0 0,-1 0 1 0 0,0 1 0 0 0,0 0-1 0 0,0-1 1 0 0,0 1 0 0 0,-1 1-1 0 0,1-1 1 0 0,0 1 0 0 0,-1-1-1 0 0,1 1 1 0 0,-1 0 0 0 0,0 1-1 0 0,1-1 1 0 0,-1 1 0 0 0,0 0-1 0 0,1 0 1 0 0,-1 1 0 0 0,1-1-1 0 0,-1 1 1 0 0,0 0 0 0 0,1 0-1 0 0,-1 1 1 0 0,-2 0 46 0 0,-1 1-29 0 0,0 1 0 0 0,0 0 1 0 0,1 0-1 0 0,-1 0 0 0 0,1 1 0 0 0,0 0 0 0 0,0 0 1 0 0,0 1-1 0 0,1 0 0 0 0,0 0 0 0 0,0 1 0 0 0,0 0 0 0 0,1 0 1 0 0,0 0-1 0 0,0 0 0 0 0,1 1 0 0 0,0 0 0 0 0,0 0 0 0 0,1 0 1 0 0,0 0-1 0 0,1 1 0 0 0,0-1 0 0 0,0 1 0 0 0,0-1 0 0 0,1 1 1 0 0,0 8 28 0 0,1-12-2 0 0,0 1 1 0 0,0 0 0 0 0,1 0 0 0 0,0-1-1 0 0,0 1 1 0 0,0 0 0 0 0,0-1 0 0 0,1 1-1 0 0,0-1 1 0 0,0 0 0 0 0,1 1 0 0 0,-1-1-1 0 0,1 0 1 0 0,0 0 0 0 0,1-1 0 0 0,-1 1-1 0 0,1-1 1 0 0,0 0 0 0 0,0 1 0 0 0,0-2-1 0 0,1 1 1 0 0,-1 0 0 0 0,1-1 0 0 0,0 0-1 0 0,0 0 1 0 0,0-1 0 0 0,0 1-1 0 0,0-1 1 0 0,1 0 0 0 0,-1 0 0 0 0,1-1-1 0 0,-1 0 1 0 0,1 0 0 0 0,4 1 1 0 0,1-2 36 0 0,-1 0 0 0 0,1-1 0 0 0,-1 0 0 0 0,0 0 0 0 0,1-1 0 0 0,-1 0 0 0 0,0-1 0 0 0,0-1 0 0 0,-1 1 0 0 0,1-1 0 0 0,-1-1 0 0 0,1 0 0 0 0,6-5-36 0 0,10-6 55 0 0,0-1 0 0 0,-1-1 0 0 0,-1-1 0 0 0,-1-1 0 0 0,0-1 0 0 0,-2-1 0 0 0,-1-1 0 0 0,16-23-55 0 0,-28 35-2 0 0,0 0-1 0 0,-1-1 1 0 0,-1 0-1 0 0,0 0 1 0 0,0 0-1 0 0,-2-1 1 0 0,1 1 0 0 0,-1-1-1 0 0,-1 0 1 0 0,-1-1-1 0 0,1 1 1 0 0,-2-4 2 0 0,-1 16-76 0 0,0 1-58 0 0,-7 15-546 0 0,5-13 666 0 0,1 0-1 0 0,-1 0 0 0 0,1 1 1 0 0,0-1-1 0 0,-1 1 0 0 0,1-1 1 0 0,1 1-1 0 0,-1-1 0 0 0,0 1 1 0 0,1 0-1 0 0,-1-1 0 0 0,1 1 1 0 0,0 0-1 0 0,0-1 0 0 0,0 1 1 0 0,0 0-1 0 0,0-1 0 0 0,1 1 1 0 0,-1 0-1 0 0,1-1 0 0 0,-1 1 1 0 0,1 0-1 0 0,0-1 0 0 0,0 1 1 0 0,0-1-1 0 0,1 0 0 0 0,-1 1 1 0 0,1-1-1 0 0,-1 0 0 0 0,1 1 15 0 0,66 25 367 0 0,-63-28-328 0 0,0 1-1 0 0,-1 0 1 0 0,1 0 0 0 0,-1 0-1 0 0,1 0 1 0 0,-1 1 0 0 0,1 0-1 0 0,-1 0 1 0 0,0 0 0 0 0,0 0-1 0 0,0 1 1 0 0,0 0 0 0 0,0-1-1 0 0,-1 1 1 0 0,1 1 0 0 0,-1-1-1 0 0,0 0 1 0 0,0 1 0 0 0,0 0-1 0 0,0 0 1 0 0,-1-1 0 0 0,0 2 0 0 0,1-1-1 0 0,-1 0 1 0 0,-1 0 0 0 0,1 1-1 0 0,0 0-38 0 0,4 146 374 0 0,16-119-679 0 0,-7-26-2408 0 0,-3-4-2998 0 0,0-2-4555 0 0,-9 0 1540 0 0</inkml:trace>
  <inkml:trace contextRef="#ctx0" brushRef="#br0" timeOffset="-76824.294">19450 11948 10426 0 0,'0'0'2346'0'0,"0"0"-464"0"0,0 0-234 0 0,0 0-200 0 0,0 0-171 0 0,0 0-146 0 0,0 0-238 0 0,0 0-209 0 0,0 0-170 0 0,0 0-119 0 0,0 0-66 0 0,0 0-49 0 0,0 0-53 0 0,-30-11-63 0 0,-91-30-35 0 0,119 40-127 0 0,1 0 1 0 0,-1 1-1 0 0,0-1 0 0 0,0 0 1 0 0,0 1-1 0 0,0-1 0 0 0,0 1 1 0 0,0 0-1 0 0,0 0 0 0 0,0 0 0 0 0,0 0 1 0 0,0 0-1 0 0,0 0 0 0 0,0 0 1 0 0,0 1-1 0 0,0-1 0 0 0,0 1 1 0 0,0-1-1 0 0,1 1 0 0 0,-1 0 1 0 0,0-1-1 0 0,0 1 0 0 0,0 0 0 0 0,1 0 1 0 0,-1 1-1 0 0,1-1 0 0 0,-1 0 1 0 0,1 0-1 0 0,-1 1 0 0 0,1-1 1 0 0,0 1-1 0 0,-1-1 0 0 0,1 1 1 0 0,0 0-3 0 0,-4 5 6 0 0,-4 3-20 0 0,0 0 0 0 0,1 0-1 0 0,0 1 1 0 0,1 0-1 0 0,0 1 1 0 0,1-1-1 0 0,0 1 1 0 0,1 1 0 0 0,1-1-1 0 0,-1 1 1 0 0,2-1-1 0 0,0 1 1 0 0,1 0 0 0 0,0 0-1 0 0,0 1 1 0 0,2 8 14 0 0,0-20 4 0 0,0 0 1 0 0,1 0-1 0 0,0 0 0 0 0,-1 0 1 0 0,1 0-1 0 0,0 0 1 0 0,0 0-1 0 0,0 0 0 0 0,1 0 1 0 0,-1 0-1 0 0,0-1 1 0 0,1 1-1 0 0,-1 0 1 0 0,1-1-1 0 0,-1 1 0 0 0,1-1 1 0 0,0 0-1 0 0,-1 1 1 0 0,1-1-1 0 0,0 0 0 0 0,0 0 1 0 0,0 0-1 0 0,0-1 1 0 0,0 1-1 0 0,0 0 1 0 0,0-1-1 0 0,0 1 0 0 0,1-1 1 0 0,-1 0-1 0 0,0 1 1 0 0,0-1-1 0 0,0 0 0 0 0,1 0-4 0 0,73-12 924 0 0,114-77 1058 0 0,-88 56-1030 0 0,-98 32-939 0 0,0 0 0 0 0,1 0 0 0 0,-1 0 0 0 0,1 1 0 0 0,-1 0 0 0 0,1 0 0 0 0,-1 0-1 0 0,0 0 1 0 0,1 1 0 0 0,-1-1 0 0 0,0 1 0 0 0,1 0 0 0 0,-1 1 0 0 0,0-1 0 0 0,0 1 0 0 0,0 0 0 0 0,0 0 0 0 0,0 0-1 0 0,0 0 1 0 0,0 1 0 0 0,-1 0 0 0 0,0-1 0 0 0,1 1 0 0 0,-1 1 0 0 0,0-1 0 0 0,0 0 0 0 0,-1 1 0 0 0,1-1 0 0 0,-1 1-1 0 0,1 0 1 0 0,-1 1-13 0 0,7 20 48 0 0,-2 0-1 0 0,-1 0 0 0 0,-1 1 0 0 0,-1 0 1 0 0,-1-1-1 0 0,-1 1 0 0 0,-2 1 0 0 0,-1-1 1 0 0,-3 25-48 0 0,-2-18-43 0 0,-2-1 0 0 0,-1 0-1 0 0,-1 0 1 0 0,-2-1 0 0 0,-1-1 0 0 0,-11 18 43 0 0,-68 107-452 0 0,86-147 427 0 0,0 0 0 0 0,-1 0 1 0 0,0-1-1 0 0,0 0 0 0 0,-1-1 0 0 0,1 0 1 0 0,-2 0-1 0 0,1-1 0 0 0,0 1 0 0 0,-1-2 1 0 0,0 1-1 0 0,0-1 0 0 0,-1-1 0 0 0,1 0 1 0 0,-1 0-1 0 0,-8 1 25 0 0,16-4-14 0 0,0 0 1 0 0,0 0-1 0 0,0 0 0 0 0,0 0 1 0 0,0 0-1 0 0,0 0 1 0 0,-1 0-1 0 0,1-1 1 0 0,0 1-1 0 0,0-1 0 0 0,0 0 1 0 0,0 0-1 0 0,0 1 1 0 0,0-1-1 0 0,0-1 0 0 0,1 1 1 0 0,-1 0-1 0 0,0 0 1 0 0,0-1-1 0 0,1 1 0 0 0,-1 0 1 0 0,1-1-1 0 0,-1 0 1 0 0,1 1-1 0 0,0-1 0 0 0,0 0 1 0 0,0 0-1 0 0,0 0 1 0 0,0 0-1 0 0,0 0 1 0 0,0 0-1 0 0,0 0 0 0 0,1 0 1 0 0,-1 0-1 0 0,1 0 1 0 0,0 0-1 0 0,-1 0 0 0 0,1 0 1 0 0,0-1-1 0 0,0 1 1 0 0,1 0-1 0 0,-1 0 0 0 0,0 0 1 0 0,1 0-1 0 0,-1 0 1 0 0,1 0-1 0 0,0-1 14 0 0,3-28-49 0 0,1 0 0 0 0,2 0 0 0 0,1 1 0 0 0,1 0 0 0 0,2 0 0 0 0,1 1 0 0 0,1 1 0 0 0,1 0 1 0 0,2 1-1 0 0,9-12 49 0 0,124-176-1155 0 0,-37 80-2743 0 0,-77 88-937 0 0,-24 32-146 0 0,-2 4-5668 0 0</inkml:trace>
  <inkml:trace contextRef="#ctx0" brushRef="#br0" timeOffset="-76255.397">20054 11919 10506 0 0,'0'0'2918'0'0,"0"0"-1057"0"0,0 0-482 0 0,0 0-143 0 0,0 0-211 0 0,0 0-222 0 0,0 0-173 0 0,0 0-137 0 0,0 0-94 0 0,0 0-36 0 0,0 0-46 0 0,0 0-57 0 0,-15 19-51 0 0,-45 61-63 0 0,56-76-125 0 0,1 1 0 0 0,0-1 0 0 0,0 1 0 0 0,0 0 0 0 0,1 0 1 0 0,0 0-1 0 0,0 1 0 0 0,0-1 0 0 0,0 0 0 0 0,1 1 0 0 0,0-1 0 0 0,0 1 0 0 0,0-1 0 0 0,1 1 1 0 0,0 0-1 0 0,0-1 0 0 0,1 4-21 0 0,-1 8 64 0 0,0-13-9 0 0,0-1 0 0 0,0 1 0 0 0,0 0 0 0 0,0-1 0 0 0,1 1 0 0 0,-1-1 0 0 0,1 1 0 0 0,0-1 0 0 0,0 0 1 0 0,0 1-1 0 0,1-1 0 0 0,-1 0 0 0 0,1 0 0 0 0,-1 0 0 0 0,1 0 0 0 0,0 0 0 0 0,1 0 0 0 0,-1 0 0 0 0,0 0 0 0 0,1-1 1 0 0,-1 1-1 0 0,1-1 0 0 0,0 0 0 0 0,0 0 0 0 0,0 0 0 0 0,0 0 0 0 0,0-1 0 0 0,0 1 0 0 0,0-1 0 0 0,1 1 1 0 0,-1-1-1 0 0,0 0 0 0 0,1-1 0 0 0,-1 1 0 0 0,1-1 0 0 0,-1 1 0 0 0,1-1 0 0 0,0 0 0 0 0,-1 0 0 0 0,1 0 1 0 0,-1-1-1 0 0,1 1 0 0 0,-1-1 0 0 0,1 0 0 0 0,-1 0 0 0 0,0 0 0 0 0,1-1 0 0 0,2-1-55 0 0,31-20 418 0 0,-1-3 0 0 0,-1-1 0 0 0,-2-1 0 0 0,0-2 0 0 0,-2-1 0 0 0,1-5-418 0 0,26-23 326 0 0,-14 18-87 0 0,-44 41-240 0 0,1 0 1 0 0,0-1 0 0 0,-1 1-1 0 0,1 0 1 0 0,0 0-1 0 0,-1 0 1 0 0,1 0 0 0 0,0 0-1 0 0,-1 0 1 0 0,1 0-1 0 0,0 0 1 0 0,-1 0 0 0 0,1 0-1 0 0,0 0 1 0 0,-1 0 0 0 0,1 0-1 0 0,0 0 1 0 0,-1 1-1 0 0,1-1 1 0 0,0 0 0 0 0,-1 1-1 0 0,1-1 1 0 0,-1 0-1 0 0,1 1 1 0 0,0-1 0 0 0,-1 1-1 0 0,1-1 1 0 0,-1 1-1 0 0,0-1 1 0 0,1 1 0 0 0,-1-1-1 0 0,1 1 1 0 0,-1-1-1 0 0,0 1 1 0 0,1-1 0 0 0,-1 1-1 0 0,0 0 1 0 0,0-1-1 0 0,1 1 1 0 0,-1 0 0 0 0,0-1-1 0 0,0 1 1 0 0,0 0 0 0 0,0-1-1 0 0,0 1 1 0 0,0 0-1 0 0,0-1 1 0 0,0 1 0 0 0,0 0-1 0 0,0-1 1 0 0,0 1 0 0 0,1 4 18 0 0,6 14-18 0 0,-2 0-1 0 0,0 0 0 0 0,-2 0 0 0 0,0 1 0 0 0,-1 0 0 0 0,-1 0 0 0 0,-1 7 1 0 0,4 42 14 0 0,2 24-41 0 0,-4 0-1 0 0,-5 0 0 0 0,-3 0 1 0 0,-6 12 27 0 0,7-70-28 0 0,-1-1 0 0 0,-1 1 0 0 0,-3-1 0 0 0,0 0 0 0 0,-2-1 0 0 0,-16 29 28 0 0,25-55-12 0 0,0-1 0 0 0,-1 0 0 0 0,0 1 0 0 0,-1-2 0 0 0,1 1 1 0 0,-1 0-1 0 0,0-1 0 0 0,-1 0 0 0 0,1 0 0 0 0,-1 0 0 0 0,0-1 0 0 0,0 0 0 0 0,-1 0 1 0 0,1-1-1 0 0,-1 1 0 0 0,1-2 0 0 0,-1 1 0 0 0,0-1 0 0 0,0 0 0 0 0,-4 1 12 0 0,-118-1-112 0 0,125-3 113 0 0,0 1 0 0 0,0-1-1 0 0,0 0 1 0 0,1 0 0 0 0,-1 0 0 0 0,0-1 0 0 0,1 0 0 0 0,-1 1 0 0 0,1-1 0 0 0,0 0-1 0 0,-1-1 1 0 0,1 1 0 0 0,0 0 0 0 0,0-1 0 0 0,1 0 0 0 0,-1 0 0 0 0,0 0 0 0 0,1 0-1 0 0,0 0 1 0 0,-1 0 0 0 0,2-1 0 0 0,-1 1 0 0 0,0-1 0 0 0,0 1 0 0 0,1-1 0 0 0,0 0-1 0 0,0 1 1 0 0,0-1 0 0 0,0 0 0 0 0,1 0 0 0 0,-1-1-1 0 0,2-5 0 0 0,1 0-1 0 0,-1-1 1 0 0,2 1 0 0 0,-1 0 0 0 0,2 0-1 0 0,-1 0 1 0 0,1 1 0 0 0,1-1 0 0 0,-1 1-1 0 0,2 0 1 0 0,-1 0 0 0 0,1 0 0 0 0,1 1-1 0 0,-1 0 1 0 0,1 0 0 0 0,1 1-1 0 0,0 0 1 0 0,6-4 0 0 0,11-17-27 0 0,218-202-1626 0 0,-149 146-2024 0 0,-68 58-539 0 0,-8 7-5118 0 0</inkml:trace>
  <inkml:trace contextRef="#ctx0" brushRef="#br0" timeOffset="-75705.13">21425 11635 8186 0 0,'0'0'3551'0'0,"0"0"-906"0"0,0 0-643 0 0,0 0-294 0 0,0 0-268 0 0,0 0-245 0 0,0 0-220 0 0,0 0-179 0 0,0 0-117 0 0,0 0-54 0 0,0 0 45 0 0,0 0 23 0 0,6 2 6 0 0,-5-2-653 0 0,1 1 0 0 0,0-1 0 0 0,0 1 0 0 0,-1 0 0 0 0,1 0 0 0 0,0 0 0 0 0,-1 0 0 0 0,1 0 0 0 0,-1 0 0 0 0,1 0 0 0 0,-1 0 0 0 0,1 1 0 0 0,-1-1 0 0 0,0 1 0 0 0,0-1 0 0 0,0 1 0 0 0,0-1 0 0 0,0 1 0 0 0,0-1 0 0 0,0 1 0 0 0,0 0 0 0 0,-1 0 0 0 0,1-1 0 0 0,-1 1 0 0 0,1 0-1 0 0,-1 0 1 0 0,0 0 0 0 0,1 0 0 0 0,-1 0 0 0 0,0 0 0 0 0,0-1 0 0 0,-1 1 0 0 0,1 0 0 0 0,0 0 0 0 0,-1 0 0 0 0,1 0-46 0 0,3 74 574 0 0,-3-1-1 0 0,-3 0 1 0 0,-4 0-1 0 0,-10 43-573 0 0,-22 110 60 0 0,24-176-484 0 0,3-85-6260 0 0,5 0 653 0 0,4 19-744 0 0,2 6-3184 0 0</inkml:trace>
  <inkml:trace contextRef="#ctx0" brushRef="#br0" timeOffset="-75406.596">21081 11606 14867 0 0,'0'0'1775'0'0,"0"0"-360"0"0,0 0-85 0 0,0 0 50 0 0,0 0-21 0 0,0 0-105 0 0,0 0-219 0 0,0 0-214 0 0,0 0-123 0 0,0 0-89 0 0,0 0-49 0 0,0 0-42 0 0,0 0-50 0 0,24-7-39 0 0,78-20-46 0 0,26 16 489 0 0,199-10 31 0 0,-18 6-950 0 0,-267 25-1408 0 0,-35 6-7088 0 0,-7-9-3654 0 0</inkml:trace>
  <inkml:trace contextRef="#ctx0" brushRef="#br0" timeOffset="-72691.7">22491 11923 7466 0 0,'0'0'3136'0'0,"0"0"-1179"0"0,0 0-484 0 0,0 0 104 0 0,0 0 71 0 0,0 0-118 0 0,0 0-307 0 0,0 0-337 0 0,0 0-256 0 0,0 0-135 0 0,0 0-21 0 0,4 0 2814 0 0,-31 25-1925 0 0,30-25-922 0 0,17-23-33 0 0,26-22-61 0 0,-50 71-822 0 0,4-11-2913 0 0,0-6-2911 0 0,0-5-5328 0 0</inkml:trace>
  <inkml:trace contextRef="#ctx0" brushRef="#br0" timeOffset="-72273.992">22500 12206 10418 0 0,'0'0'4425'0'0,"0"0"-2527"0"0,0 0-950 0 0,0 0 83 0 0,0 0 155 0 0,0 0 25 0 0,0 0-130 0 0,0 0-213 0 0,0 0-193 0 0,0 0-107 0 0,0 0-57 0 0,0 0-51 0 0,0 0-39 0 0,1 2-44 0 0,-7 44 1452 0 0,2-14-1726 0 0,4-31-84 0 0,0-1-3 0 0,0 0-2 0 0,0 0 16 0 0,0 0-16 0 0,17-7 190 0 0,-10 3-691 0 0,6-3 1336 0 0,-11 5-5321 0 0,-1 0-4578 0 0,-1 2-2944 0 0</inkml:trace>
</inkml:ink>
</file>

<file path=ppt/ink/ink6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1:59.48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4 3081 0 0,'0'0'2954'0'0,"0"0"-775"0"0,0 0-233 0 0,0 0 14 0 0,0 0 7 0 0,0 0-124 0 0,0 0-285 0 0,0 0-382 0 0,0 0-336 0 0,0 0-182 0 0,0 0-78 0 0,0-3 2897 0 0,132 315-514 0 0,-67-132-2727 0 0,-55-164 503 0 0,-4-39 460 0 0,37-242-767 0 0,-30 45-288 0 0,-13 220-156 0 0,0 0 1 0 0,0 0-12 0 0,0 0-31 0 0,0 0-6 0 0,0 0-11 0 0,6 30-3945 0 0,8-12 229 0 0,-5-4-5752 0 0,-5-10-1892 0 0</inkml:trace>
</inkml:ink>
</file>

<file path=ppt/ink/ink6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1:59.84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29 1 11939 0 0,'0'0'2305'0'0,"0"0"-358"0"0,0 0-143 0 0,0 0-84 0 0,0 0-189 0 0,0 0-278 0 0,0 0-316 0 0,0 0-233 0 0,0 0-97 0 0,0 0-94 0 0,0 0-60 0 0,0 0-39 0 0,0 0-65 0 0,-3 10-22 0 0,-18 75 465 0 0,17 91 66 0 0,4-176-913 0 0,0 0 1 0 0,0 0-1 0 0,1 0 0 0 0,-1 0 1 0 0,0-1-1 0 0,0 1 1 0 0,0 0-1 0 0,1 0 1 0 0,-1 0-1 0 0,0 0 1 0 0,0 0-1 0 0,0 0 0 0 0,0 0 1 0 0,1 0-1 0 0,-1 0 1 0 0,0 0-1 0 0,0 1 1 0 0,0-1-1 0 0,1 0 0 0 0,-1 0 1 0 0,0 0-1 0 0,0 0 1 0 0,0 0-1 0 0,0 0 1 0 0,1 0-1 0 0,-1 0 0 0 0,0 0 1 0 0,0 1-1 0 0,0-1 1 0 0,0 0-1 0 0,0 0 1 0 0,0 0-1 0 0,1 0 1 0 0,-1 0-1 0 0,0 1 0 0 0,0-1 1 0 0,0 0 54 0 0,7-19-2597 0 0,-4 4-285 0 0,-1 5-2568 0 0,0 2-6158 0 0</inkml:trace>
</inkml:ink>
</file>

<file path=ppt/ink/ink6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00.78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98 93 5433 0 0,'0'0'1611'0'0,"0"0"34"0"0,0 0 246 0 0,0 0 160 0 0,0 0-151 0 0,0 0-389 0 0,0 0-421 0 0,0 0-309 0 0,0 0-93 0 0,0 0 19 0 0,0 0 32 0 0,0 0-26 0 0,0 0-71 0 0,5-2-105 0 0,16-4 896 0 0,-46 25-959 0 0,-56 77-280 0 0,75-89 438 0 0,21-33-144 0 0,74-99-51 0 0,-67 70 101 0 0,-123 173-253 0 0,65-67-243 0 0,36-50-117 0 0,0 0 488 0 0,0 2-3377 0 0,3 0-10219 0 0,-1-3 2530 0 0</inkml:trace>
</inkml:ink>
</file>

<file path=ppt/ink/ink6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03.13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92 1 10946 0 0,'0'0'1907'0'0,"0"0"-249"0"0,0 0-82 0 0,0 0-37 0 0,0 0-129 0 0,0 0-302 0 0,0 0-336 0 0,0 0-231 0 0,0 0-87 0 0,0 0 1 0 0,0 0 8 0 0,0 0-12 0 0,-3 9-63 0 0,-60 122 1205 0 0,38-92-1179 0 0,24-38-389 0 0,1-1-9 0 0,0 0-4 0 0,0 0 4 0 0,4-22-255 0 0,19-14-1003 0 0,-12 17-1772 0 0,1 1-5036 0 0,-8 10-3301 0 0</inkml:trace>
</inkml:ink>
</file>

<file path=ppt/ink/ink6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04.3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30 0 0 0,'0'0'645'0'0,"0"0"557"0"0,0 0 402 0 0,0 0 309 0 0,0 0 114 0 0,0 0-99 0 0,0 0-231 0 0,0 0-248 0 0,0 0-195 0 0,0 0-131 0 0,0 0-110 0 0,0 0-118 0 0,0 0-128 0 0,16 3 4026 0 0,8-2-3157 0 0,123-16 1077 0 0,-58 0-2109 0 0,-74 11-1109 0 0,-22 5-8615 0 0,1 2 5743 0 0,2 1-2090 0 0,2 0-3327 0 0</inkml:trace>
</inkml:ink>
</file>

<file path=ppt/ink/ink6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04.7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30 80 0 0,'0'0'1179'0'0,"0"0"-323"0"0,0 0 192 0 0,0 0 433 0 0,0 0 291 0 0,0 0 26 0 0,0 0-254 0 0,0 0-273 0 0,0 0-97 0 0,0 0 29 0 0,0 0 39 0 0,0 0-55 0 0,24 3 3866 0 0,116-14-366 0 0,-24-10-3638 0 0,-106 20-1638 0 0,-6 1-9931 0 0,-4 0 2175 0 0</inkml:trace>
</inkml:ink>
</file>

<file path=ppt/ink/ink6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07.4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89 1 8234 0 0,'0'0'1724'0'0,"0"0"43"0"0,0 0 123 0 0,0 0 52 0 0,0 0-146 0 0,0 0-362 0 0,0 0-410 0 0,0 0-291 0 0,0 0-135 0 0,0 0-47 0 0,0 0-13 0 0,0 0-39 0 0,0 0-104 0 0,-24 18 142 0 0,23-17-498 0 0,1 0 0 0 0,-1 0 0 0 0,1 0 0 0 0,0 0 0 0 0,-1 0 0 0 0,1 0 1 0 0,0 0-1 0 0,0 0 0 0 0,-1 0 0 0 0,1 0 0 0 0,0 0 0 0 0,0 0 0 0 0,0 0 0 0 0,0 0 0 0 0,0 0 0 0 0,1 0 0 0 0,-1 0 0 0 0,0 0 0 0 0,0 0 0 0 0,1 0 0 0 0,-1 0 0 0 0,0-1 0 0 0,1 1 0 0 0,-1 0 0 0 0,1 0 0 0 0,-1 0 0 0 0,1 0 0 0 0,0 0 0 0 0,-1-1 0 0 0,1 1 0 0 0,0 0 0 0 0,-1-1 0 0 0,1 1 0 0 0,0 0 0 0 0,0-1 0 0 0,0 1 0 0 0,0-1 0 0 0,-1 1 0 0 0,1-1 0 0 0,0 1 0 0 0,0-1 0 0 0,0 0 0 0 0,0 0 0 0 0,0 1 0 0 0,0-1 0 0 0,0 0 0 0 0,0 0 0 0 0,0 0 0 0 0,0 0 0 0 0,0 0 0 0 0,0 0 0 0 0,0 0 0 0 0,0-1 0 0 0,0 1 0 0 0,0 0 0 0 0,0 0 0 0 0,0-1 0 0 0,0 1 0 0 0,0-1 0 0 0,0 1 1 0 0,0-1-1 0 0,0 1 0 0 0,-1-1 0 0 0,1 1 0 0 0,0-1 0 0 0,0 0 0 0 0,-1 1 0 0 0,1-1 0 0 0,0 0 0 0 0,0-1-39 0 0,-1 2 17 0 0,-1 0-1 0 0,1 0 1 0 0,0-1 0 0 0,-1 1 0 0 0,1 0 0 0 0,0 0 0 0 0,0-1 0 0 0,-1 1 0 0 0,1 0 0 0 0,0-1 0 0 0,0 1 0 0 0,0 0-1 0 0,-1-1 1 0 0,1 1 0 0 0,0 0 0 0 0,0-1 0 0 0,0 1 0 0 0,0 0 0 0 0,0-1 0 0 0,0 1 0 0 0,0 0 0 0 0,0-1 0 0 0,0 1 0 0 0,0-1-1 0 0,0 1 1 0 0,0 0 0 0 0,0-1 0 0 0,0 1 0 0 0,0-1 0 0 0,0 1 0 0 0,0 0 0 0 0,0-1 0 0 0,1 1 0 0 0,-1 0 0 0 0,0-1-1 0 0,0 1 1 0 0,0 0 0 0 0,1-1 0 0 0,-1 1 0 0 0,0 0 0 0 0,0 0 0 0 0,1-1 0 0 0,-1 1 0 0 0,0 0 0 0 0,1 0 0 0 0,-1-1-1 0 0,0 1 1 0 0,0 0 0 0 0,1 0 0 0 0,-1 0 0 0 0,1 0 0 0 0,-1 0 0 0 0,0-1 0 0 0,1 1 0 0 0,-1 0 0 0 0,0 0 0 0 0,1 0 0 0 0,-1 0-1 0 0,1 0 1 0 0,-1 0 0 0 0,0 0 0 0 0,1 0 0 0 0,-1 0 0 0 0,0 0-17 0 0,-33-5 173 0 0,31 5-175 0 0,0 0 0 0 0,0 0 0 0 0,0 1 0 0 0,0-1 0 0 0,0 1 0 0 0,0-1 1 0 0,0 1-1 0 0,0 0 0 0 0,0 0 0 0 0,0 0 0 0 0,0 0 0 0 0,0 0 0 0 0,0 0 1 0 0,1 1-1 0 0,-1-1 0 0 0,0 0 0 0 0,1 1 0 0 0,-1 0 0 0 0,1-1 0 0 0,0 1 0 0 0,0 0 1 0 0,-1-1-1 0 0,1 1 0 0 0,0 0 0 0 0,0 0 0 0 0,1 0 0 0 0,-1 0 0 0 0,0 0 1 0 0,1 0-1 0 0,-1 0 0 0 0,1 0 0 0 0,-1 1 0 0 0,1-1 0 0 0,0 0 0 0 0,0 0 1 0 0,0 0-1 0 0,0 0 0 0 0,1 0 0 0 0,-1 1 0 0 0,0-1 0 0 0,1 0 0 0 0,0 0 1 0 0,-1 0 1 0 0,2 0 23 0 0,0-1 0 0 0,-1 1 0 0 0,1-1 1 0 0,0 1-1 0 0,0-1 0 0 0,0 1 0 0 0,0-1 1 0 0,0 0-1 0 0,0 0 0 0 0,0 0 0 0 0,1 0 1 0 0,-1 0-1 0 0,0-1 0 0 0,0 1 0 0 0,1-1 1 0 0,-1 1-1 0 0,0-1 0 0 0,1 0 1 0 0,-1 0-1 0 0,1 0 0 0 0,-1 0 0 0 0,0-1 1 0 0,1 1-1 0 0,-1 0 0 0 0,0-1 0 0 0,1 0 1 0 0,-1 1-1 0 0,0-1 0 0 0,0 0 0 0 0,0 0 1 0 0,0 0-1 0 0,0-1 0 0 0,0 1 0 0 0,1-1-23 0 0,0-2 37 0 0,0 1 0 0 0,-1 0 0 0 0,0-1 0 0 0,0 1 0 0 0,0-1 0 0 0,0 0 0 0 0,-1 1 0 0 0,0-1 0 0 0,1 0 0 0 0,-1 0 0 0 0,0 0 0 0 0,-1 0 0 0 0,1 0 0 0 0,-1 0 0 0 0,0 0 1 0 0,0 0-1 0 0,0 0 0 0 0,0 0 0 0 0,-1 0 0 0 0,0-1-37 0 0,0 4-29 0 0,-1 0 1 0 0,0 0-1 0 0,1 0 1 0 0,-1 0 0 0 0,0 0-1 0 0,1 1 1 0 0,-1-1 0 0 0,0 1-1 0 0,0 0 1 0 0,1-1 0 0 0,-1 1-1 0 0,0 0 1 0 0,0 0 0 0 0,0 0-1 0 0,1 0 1 0 0,-1 0 0 0 0,0 0-1 0 0,0 1 1 0 0,0-1-1 0 0,1 1 1 0 0,-1-1 0 0 0,0 1-1 0 0,1 0 1 0 0,-1-1 0 0 0,0 1-1 0 0,1 0 1 0 0,-1 1 28 0 0,-4 1-116 0 0,0 1 0 0 0,1 0-1 0 0,-1 0 1 0 0,1 0 0 0 0,0 1 0 0 0,0 0 0 0 0,1 0-1 0 0,-1 0 1 0 0,1 1 0 0 0,0-1 0 0 0,1 1-1 0 0,-1 0 1 0 0,1 0 0 0 0,0 0 0 0 0,1 1 0 0 0,-1 1 116 0 0,-3 16-5503 0 0,4 2-5053 0 0,2-22 140 0 0</inkml:trace>
</inkml:ink>
</file>

<file path=ppt/ink/ink6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06.3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263 1 13035 0 0,'0'0'995'0'0,"0"0"-60"0"0,0 0 109 0 0,0 0 147 0 0,0 0 8 0 0,0 0-195 0 0,0 0-277 0 0,0 0-245 0 0,-30 31-156 0 0,-93 100-109 0 0,65-47-6 0 0,50-66-175 0 0,2-8-7 0 0,0 0 0 0 0,1 0-1 0 0,0 0 1 0 0,1 0 0 0 0,0 1 0 0 0,1 0 0 0 0,0 0 0 0 0,1 0 0 0 0,0 0-1 0 0,0 0 1 0 0,1 1 0 0 0,1-1 0 0 0,0 0 0 0 0,1 1 0 0 0,0-1 0 0 0,0 0-1 0 0,1 0 1 0 0,1 1 0 0 0,0-2 0 0 0,0 1 0 0 0,1 0 0 0 0,5 8-29 0 0,-4-12 99 0 0,0 0 1 0 0,1-1-1 0 0,0 0 0 0 0,0 0 1 0 0,1-1-1 0 0,0 0 1 0 0,0 0-1 0 0,0 0 0 0 0,0-1 1 0 0,1 0-1 0 0,0 0 1 0 0,-1-1-1 0 0,2 0 0 0 0,-1-1 1 0 0,0 0-1 0 0,0 0 1 0 0,1 0-1 0 0,-1-1 0 0 0,1-1 1 0 0,-1 1-1 0 0,1-1 1 0 0,-1-1-1 0 0,1 1 1 0 0,3-2-100 0 0,3-1 203 0 0,-1 0 1 0 0,0-1 0 0 0,0-1-1 0 0,-1 0 1 0 0,1 0 0 0 0,-1-2-1 0 0,-1 1 1 0 0,1-2 0 0 0,-1 0-1 0 0,0 0 1 0 0,-1-1-1 0 0,0 0 1 0 0,0-1 0 0 0,1-2-204 0 0,-4 3 69 0 0,0-1 0 0 0,0 1 0 0 0,-1-1 0 0 0,0-1 0 0 0,-1 1 0 0 0,0-1 0 0 0,-1 0 0 0 0,0-1 0 0 0,-1 1 0 0 0,0-1 0 0 0,0 0 0 0 0,-2 0 0 0 0,1 0 0 0 0,-2 0 0 0 0,0 0 0 0 0,0-1 0 0 0,-1 1 0 0 0,0 0 0 0 0,-2-8-69 0 0,1 11-56 0 0,-1 0-1 0 0,0-1 1 0 0,-1 1 0 0 0,1 0 0 0 0,-2 1 0 0 0,1-1 0 0 0,-1 0 0 0 0,-1 1-1 0 0,0 0 1 0 0,0 0 0 0 0,0 0 0 0 0,-1 1 0 0 0,0 0 0 0 0,-1 0 0 0 0,1 0-1 0 0,-1 1 1 0 0,-1 0 0 0 0,1 0 0 0 0,-1 1 0 0 0,0 0 0 0 0,-2-1 56 0 0,0 1-721 0 0,-1 0-1 0 0,1 0 1 0 0,-1 1 0 0 0,0 0 0 0 0,-1 0 0 0 0,1 2 0 0 0,-1-1 0 0 0,1 2 0 0 0,-1-1 0 0 0,-9 1 721 0 0,-3 1-5756 0 0,8 0-5690 0 0</inkml:trace>
  <inkml:trace contextRef="#ctx0" brushRef="#br0" timeOffset="377.21">23 358 15347 0 0,'0'0'1791'0'0,"0"0"-357"0"0,0 0-86 0 0,0 0-3 0 0,0 0-124 0 0,0 0-251 0 0,0 0-264 0 0,0 0-207 0 0,0 0-143 0 0,0 0-81 0 0,0 0-58 0 0,0 0-49 0 0,0 0-45 0 0,26-11-32 0 0,118-51 45 0 0,-60 43 93 0 0,-43 63-6 0 0,-34-33-119 0 0,-4-5-50 0 0,0-1-1 0 0,0 1 1 0 0,1-1-1 0 0,0 0 1 0 0,0 0-1 0 0,1 0 1 0 0,-1-1 0 0 0,1 0-1 0 0,0 0 1 0 0,0 0-1 0 0,0 0 1 0 0,1-1-1 0 0,-1 1 1 0 0,1-2 0 0 0,0 1-1 0 0,0 0 1 0 0,0-1-1 0 0,0 0 1 0 0,0-1 0 0 0,1 0-1 0 0,-1 1 1 0 0,0-2-1 0 0,5 1-53 0 0,39-5 686 0 0,-46-30-2393 0 0,-12 14-4859 0 0,2 15-465 0 0,3 2-4894 0 0</inkml:trace>
</inkml:ink>
</file>

<file path=ppt/ink/ink6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05.52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85 127 6377 0 0,'0'0'2806'0'0,"0"0"-783"0"0,0 0-328 0 0,0 0-9 0 0,0 0 53 0 0,0 0-92 0 0,0 0-299 0 0,0 0-370 0 0,0 0-290 0 0,0 0-161 0 0,0 0-67 0 0,0 0-12 0 0,0 0-26 0 0,3 1-8 0 0,0 4-279 0 0,0-1 0 0 0,-1 1-1 0 0,0-1 1 0 0,1 1 0 0 0,-2 0-1 0 0,1 0 1 0 0,0 0 0 0 0,-1 0 0 0 0,0 0-1 0 0,0 0 1 0 0,0 0 0 0 0,-1 0-1 0 0,0 0 1 0 0,0 0 0 0 0,0 1-1 0 0,-1-1 1 0 0,0 4-135 0 0,1 4 109 0 0,-11 237 621 0 0,-2-21-1693 0 0,10-221-1198 0 0,-9-23-15527 0 0,10 11 12113 0 0</inkml:trace>
  <inkml:trace contextRef="#ctx0" brushRef="#br0" timeOffset="504.623">1 94 3881 0 0,'0'0'2342'0'0,"0"0"-445"0"0,0 0-172 0 0,0 0-14 0 0,0 0-48 0 0,0 0-147 0 0,0 0-241 0 0,0 0-240 0 0,0 0-182 0 0,0 0-115 0 0,0 0-94 0 0,0 0-72 0 0,32-15-48 0 0,99-47-28 0 0,-66 45 224 0 0,-53 19-529 0 0,-5-3-99 0 0,0 1 0 0 0,0 0 0 0 0,-1 0 0 0 0,1 1 0 0 0,0 0-1 0 0,0 0 1 0 0,0 0 0 0 0,-1 1 0 0 0,1 0 0 0 0,-1 1 0 0 0,1-1 0 0 0,-1 1-1 0 0,0 0 1 0 0,0 1 0 0 0,0-1 0 0 0,-1 1-92 0 0,-3-1 29 0 0,-1 0 0 0 0,1 0 0 0 0,-1-1 0 0 0,0 1 0 0 0,0 0 0 0 0,0 0 0 0 0,0 0-1 0 0,-1 0 1 0 0,1 0 0 0 0,-1 0 0 0 0,0 0 0 0 0,0 0 0 0 0,0 1 0 0 0,0-1 0 0 0,0 0 0 0 0,-1 0 0 0 0,0 0 0 0 0,1 0 0 0 0,-1 0 0 0 0,0 0 0 0 0,0-1 0 0 0,-1 1 0 0 0,1 0 0 0 0,0 0-1 0 0,-1-1 1 0 0,0 1 0 0 0,0-1 0 0 0,0 1 0 0 0,0-1 0 0 0,0 1-29 0 0,-130 111 80 0 0,54-55-124 0 0,76-57 52 0 0,0 0-1 0 0,0 0 1 0 0,0 0-1 0 0,0 0 1 0 0,1 0-1 0 0,-1 0 1 0 0,0 1-1 0 0,1-1 1 0 0,0 1-1 0 0,0-1 1 0 0,0 1-1 0 0,0-1 1 0 0,0 1-1 0 0,0 0 1 0 0,1 0-1 0 0,-1-1 1 0 0,1 1-1 0 0,0 0 1 0 0,0 0-1 0 0,0-1 1 0 0,0 1-1 0 0,0 0 1 0 0,1 0-1 0 0,-1-1 1 0 0,1 1-1 0 0,-1 0 1 0 0,1-1-1 0 0,0 1 1 0 0,0 0-1 0 0,1-1 1 0 0,-1 1-1 0 0,0-1 1 0 0,1 0-1 0 0,0 1 1 0 0,-1-1-1 0 0,1 0 1 0 0,0 0-1 0 0,0 0 1 0 0,0 0-1 0 0,0-1 1 0 0,1 1-1 0 0,-1 0 1 0 0,0-1-1 0 0,1 0 1 0 0,-1 1-1 0 0,1-1 1 0 0,-1 0-1 0 0,3 0-7 0 0,57 39 771 0 0,82 64 1360 0 0,-67-37-1277 0 0,-71-65-2058 0 0,0-8-6641 0 0,-4 2 3590 0 0,1 0-7065 0 0</inkml:trace>
</inkml:ink>
</file>

<file path=ppt/ink/ink6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02.21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41 12395 0 0,'0'0'1647'0'0,"0"0"-458"0"0,0 0-102 0 0,0 0 112 0 0,0 0 37 0 0,0 0-159 0 0,0 0-315 0 0,0 0-216 0 0,0 0-77 0 0,0 0 18 0 0,0 0 65 0 0,0 0-21 0 0,0 0-67 0 0,7 11-73 0 0,38 97 594 0 0,-12 82-543 0 0,-16-106-429 0 0,10 5 44 0 0,-27-89-63 0 0,13-22 1141 0 0,94-350-184 0 0,-72 245-978 0 0,-35 126-56 0 0,0 1-65 0 0,0 0-89 0 0,0 0-134 0 0,0 0-225 0 0,0 0-298 0 0,-5 20-5374 0 0,4-15 495 0 0,-1 3-5575 0 0</inkml:trace>
  <inkml:trace contextRef="#ctx0" brushRef="#br0" timeOffset="553.679">402 420 14363 0 0,'0'0'1516'0'0,"0"0"-393"0"0,0 0-61 0 0,0 0 61 0 0,0 0 17 0 0,0 0-124 0 0,0 0-232 0 0,0 0-177 0 0,0 0-95 0 0,0 0-50 0 0,0 0-54 0 0,0 0-52 0 0,0 0-41 0 0,15-2-59 0 0,93-10 298 0 0,-107 12-547 0 0,0 1 0 0 0,-1 0-1 0 0,1-1 1 0 0,0 1 0 0 0,-1 0-1 0 0,1 0 1 0 0,-1 0-1 0 0,1 0 1 0 0,-1-1 0 0 0,1 1-1 0 0,-1 0 1 0 0,1 0 0 0 0,-1 0-1 0 0,0 0 1 0 0,0 0-1 0 0,1 0 1 0 0,-1 0 0 0 0,0 0-1 0 0,0 0 1 0 0,0 0 0 0 0,0 0-1 0 0,0 0 1 0 0,0 0-1 0 0,0 0 1 0 0,-1 0 0 0 0,1 0-1 0 0,0 0 1 0 0,0 0-1 0 0,-1 0 1 0 0,1 0 0 0 0,-1 0-1 0 0,1 0 1 0 0,-1 0 0 0 0,1 0-1 0 0,-1 0 1 0 0,0-1-1 0 0,1 1 1 0 0,-1 0 0 0 0,0 0-1 0 0,0-1 1 0 0,1 1 0 0 0,-1-1-1 0 0,0 1 1 0 0,0 0-7 0 0,0 0 5 0 0,-69 113 355 0 0,68-112-341 0 0,1 0 0 0 0,-1 0 0 0 0,1 0 0 0 0,0 0 0 0 0,-1 0 0 0 0,1 1 0 0 0,0-1 0 0 0,1 1 0 0 0,-1-1 0 0 0,0 1 0 0 0,1-1 0 0 0,-1 1 0 0 0,1-1 0 0 0,0 1 0 0 0,-1-1 0 0 0,1 1 0 0 0,1-1 0 0 0,-1 1 0 0 0,0 0 0 0 0,1-1 0 0 0,-1 1 0 0 0,1-1 0 0 0,0 1 0 0 0,0-1 0 0 0,0 0 0 0 0,0 1 0 0 0,0-1 0 0 0,0 0 0 0 0,1 0 0 0 0,-1 0 0 0 0,1 0 0 0 0,-1 0 0 0 0,1 0 0 0 0,0 0 0 0 0,0 0 0 0 0,0 0 0 0 0,0-1 0 0 0,0 1 0 0 0,0-1 0 0 0,0 0 0 0 0,1 0 0 0 0,-1 0 0 0 0,0 0 0 0 0,1 0 0 0 0,-1 0 0 0 0,2 0-19 0 0,0 0 27 0 0,0-1-1 0 0,0 0 0 0 0,1 0 0 0 0,-1 0 0 0 0,0 0 0 0 0,0 0 1 0 0,1-1-1 0 0,-1 0 0 0 0,0 0 0 0 0,0 0 0 0 0,0-1 0 0 0,0 1 1 0 0,0-1-1 0 0,0 0 0 0 0,0 0 0 0 0,-1 0 0 0 0,1-1 0 0 0,2-1-26 0 0,2-12-3863 0 0,-5-7-3826 0 0,-3 17-3797 0 0</inkml:trace>
</inkml:ink>
</file>

<file path=ppt/ink/ink6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01.34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77 4369 0 0,'0'0'2547'0'0,"0"0"-445"0"0,0 0-123 0 0,0 0 48 0 0,0 0-110 0 0,0 0-320 0 0,0 0-441 0 0,0 0-347 0 0,0 0-148 0 0,0 0-14 0 0,0 0 29 0 0,0 0 11 0 0,0 0-31 0 0,9-2-35 0 0,60-17 1077 0 0,39 3 472 0 0,-25-1-1415 0 0,-25 9-681 0 0,-21-3-2218 0 0,-32 9 633 0 0,0 1-3194 0 0,-2 0-8388 0 0,-3 1 7398 0 0</inkml:trace>
  <inkml:trace contextRef="#ctx0" brushRef="#br0" timeOffset="246.712">117 217 11594 0 0,'0'0'2741'0'0,"0"0"-1283"0"0,0 0-465 0 0,0 0 170 0 0,0 0 187 0 0,0 0 14 0 0,0 0-234 0 0,0 0-322 0 0,0 0-237 0 0,0 0-189 0 0,0 0-124 0 0,0 0-104 0 0,34-8-83 0 0,106-25-62 0 0,-11 1-3679 0 0,-117 29 1504 0 0,6-1-5471 0 0,-7 3-2936 0 0</inkml:trace>
</inkml:ink>
</file>

<file path=ppt/ink/ink6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24.01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242 0 18084 0 0,'0'0'1079'0'0,"0"0"-176"0"0,0 0-54 0 0,0 0 139 0 0,0 0 138 0 0,0 0-10 0 0,0 0-185 0 0,0 0-244 0 0,0 0-240 0 0,0 0-167 0 0,0 0-86 0 0,0 0-36 0 0,0 0 50 0 0,0 6 64 0 0,-26 198 1398 0 0,37-64-1469 0 0,3-92-198 0 0,-8-29-247 0 0,-6-18-4112 0 0,-1-3-4459 0 0,0-2-2517 0 0</inkml:trace>
  <inkml:trace contextRef="#ctx0" brushRef="#br0" timeOffset="248.851">0 357 11218 0 0,'0'0'3514'0'0,"0"0"-2049"0"0,0 0-621 0 0,0 0 164 0 0,0 0 259 0 0,0 0 68 0 0,0 0-97 0 0,0 0-197 0 0,0 0-194 0 0,0 0-143 0 0,33 3-154 0 0,104 9-144 0 0,125-8 369 0 0,-241-6-929 0 0,46 8-3353 0 0,-66 1-4768 0 0,-1-4-3096 0 0</inkml:trace>
  <inkml:trace contextRef="#ctx0" brushRef="#br0" timeOffset="644.705">133 622 15947 0 0,'0'0'710'0'0,"0"0"-65"0"0,0 0 193 0 0,0 0 255 0 0,0 0 118 0 0,0 0-78 0 0,0 0-193 0 0,0 0-187 0 0,0 0-149 0 0,33-2-149 0 0,105-5-119 0 0,-58 9 262 0 0,-79-2-579 0 0,1 1 1 0 0,-1-1 0 0 0,0 0-1 0 0,0 1 1 0 0,1 0 0 0 0,-1-1-1 0 0,0 1 1 0 0,0 0-1 0 0,0-1 1 0 0,1 1 0 0 0,-1 0-1 0 0,0 0 1 0 0,0 0 0 0 0,-1 0-1 0 0,1 0 1 0 0,0 0 0 0 0,0 0-1 0 0,0 1 1 0 0,-1-1-1 0 0,1 0 1 0 0,0 0 0 0 0,-1 1-1 0 0,1-1 1 0 0,-1 0 0 0 0,0 1-1 0 0,1-1 1 0 0,-1 0 0 0 0,0 1-1 0 0,0-1 1 0 0,0 0-1 0 0,0 1 1 0 0,0-1 0 0 0,0 1-1 0 0,0-1 1 0 0,0 0 0 0 0,-1 1-1 0 0,1-1 1 0 0,-1 0 0 0 0,1 1-1 0 0,-1-1 1 0 0,1 0-1 0 0,-1 0 1 0 0,1 0 0 0 0,-1 1-1 0 0,0-1 1 0 0,0 0 0 0 0,0 0-1 0 0,0 0-19 0 0,-47 54 333 0 0,47-53-333 0 0,-49 42 124 0 0,33-31-94 0 0,1 1-1 0 0,1 1 1 0 0,0 0 0 0 0,1 1-1 0 0,1 1 1 0 0,0 0 0 0 0,0 2-30 0 0,12-17 20 0 0,0 0-1 0 0,-1 1 1 0 0,1-1 0 0 0,0 1 0 0 0,0-1-1 0 0,0 1 1 0 0,1-1 0 0 0,-1 1 0 0 0,1-1 0 0 0,-1 1-1 0 0,1 0 1 0 0,0-1 0 0 0,0 1 0 0 0,0 0-1 0 0,0-1 1 0 0,0 1 0 0 0,1 0 0 0 0,0-1-1 0 0,-1 1 1 0 0,1 0 0 0 0,0-1 0 0 0,0 1 0 0 0,0-1-1 0 0,0 0 1 0 0,1 1 0 0 0,-1-1 0 0 0,1 0-1 0 0,-1 0 1 0 0,1 0 0 0 0,0 0 0 0 0,0 0 0 0 0,-1 0-1 0 0,2 0 1 0 0,-1 0 0 0 0,0-1 0 0 0,0 1-1 0 0,0-1 1 0 0,1 0 0 0 0,-1 0 0 0 0,1 0 0 0 0,-1 0-20 0 0,8 3 99 0 0,0-1 0 0 0,-1 0 0 0 0,1-1 1 0 0,0 0-1 0 0,0 0 0 0 0,0-1 1 0 0,0-1-1 0 0,0 0 0 0 0,1 0 1 0 0,-1-1-1 0 0,9-1-99 0 0,20-12-778 0 0,-26 7-2393 0 0,-5-1-4232 0 0,-6 4-4657 0 0</inkml:trace>
  <inkml:trace contextRef="#ctx0" brushRef="#br0" timeOffset="1564.197">702 880 6201 0 0,'0'0'2517'0'0,"0"0"-750"0"0,0 0-140 0 0,0 0 195 0 0,0 0 205 0 0,0 0-9 0 0,0 0-227 0 0,0 0-326 0 0,0 0-286 0 0,0 0-217 0 0,0 0-238 0 0,0 0-171 0 0,0 0-135 0 0,2-6-78 0 0,18-43 113 0 0,1 1 0 0 0,3 2 0 0 0,1 0 0 0 0,3 1 0 0 0,1 2 0 0 0,2 1 0 0 0,26-26-453 0 0,7 23 24 0 0,-63 45-40 0 0,-1 0-3 0 0,0 0-15 0 0,14 48-36 0 0,3 101 165 0 0,-17-147-95 0 0,0 0 0 0 0,0-1 0 0 0,0 1 0 0 0,0 0 0 0 0,1-1 0 0 0,-1 1-1 0 0,1 0 1 0 0,-1-1 0 0 0,1 1 0 0 0,-1-1 0 0 0,1 1 0 0 0,0-1 0 0 0,0 1 0 0 0,0-1 0 0 0,0 1 0 0 0,0-1 0 0 0,0 0-1 0 0,0 0 1 0 0,0 1 0 0 0,1-1 0 0 0,-1 0 0 0 0,0 0 0 0 0,1 0 0 0 0,-1-1 0 0 0,1 1 0 0 0,-1 0 0 0 0,1 0 0 0 0,-1-1-1 0 0,1 1 1 0 0,-1-1 0 0 0,1 1 0 0 0,0-1 0 0 0,-1 0 0 0 0,1 0 0 0 0,0 1 0 0 0,-1-1 0 0 0,1 0 0 0 0,0-1 0 0 0,0 1 0 0 0,-1 0-1 0 0,1 0 1 0 0,-1-1 0 0 0,1 1 0 0 0,0-1 0 0 0,0 0 0 0 0,248-247 195 0 0,-244 242-203 0 0,0 1-1 0 0,0 1 1 0 0,1-1 0 0 0,-1 1 0 0 0,1 0-1 0 0,0 1 1 0 0,1-1 0 0 0,-1 2 0 0 0,0-1-1 0 0,1 1 1 0 0,3-1 8 0 0,-7 36 12 0 0,-4 239 423 0 0,37-202-713 0 0,-36-70 67 0 0,1 1 0 0 0,0-1 0 0 0,-1 0-1 0 0,1 0 1 0 0,0 0 0 0 0,-1 0 0 0 0,1 0-1 0 0,-1 0 1 0 0,1-1 0 0 0,0 1 0 0 0,-1 0-1 0 0,1-1 1 0 0,-1 1 0 0 0,1-1 0 0 0,-1 0-1 0 0,1 1 1 0 0,-1-1 0 0 0,1 0 0 0 0,-1 0-1 0 0,1 0 1 0 0,-1 0 0 0 0,0 0 0 0 0,0 0-1 0 0,0 0 1 0 0,0-1 0 0 0,0 1 0 0 0,1 0 211 0 0,4-7-1759 0 0,9-8-5807 0 0,-5 8-4021 0 0</inkml:trace>
</inkml:ink>
</file>

<file path=ppt/ink/ink6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22.80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417 70 1848 0 0,'0'0'1761'0'0,"0"0"55"0"0,0 0 133 0 0,0 0 136 0 0,0 0 18 0 0,0 0-99 0 0,0 0-200 0 0,0 0-208 0 0,0 0-210 0 0,0 0-179 0 0,0 0-175 0 0,0 0-160 0 0,-5-3-101 0 0,-25-12 1084 0 0,30 15-1806 0 0,-4 5 4888 0 0,4 2-5433 0 0,-4 205 1779 0 0,-22 127-1283 0 0,-5-85 92 0 0,31-254-84 0 0,0 0-16 0 0,0 0-17 0 0,0 0 1 0 0,0 0-20 0 0,0 0-12 0 0,0 0-11 0 0,0 0-17 0 0,0-15-512 0 0,-33-91-3842 0 0,32 102 4082 0 0,-8-35-3130 0 0,4 13-2785 0 0,2 10-5091 0 0</inkml:trace>
  <inkml:trace contextRef="#ctx0" brushRef="#br0" timeOffset="286.337">1 30 11658 0 0,'0'0'1952'0'0,"0"0"-309"0"0,0 0-267 0 0,0 0-97 0 0,0 0 13 0 0,0 0-25 0 0,0 0-112 0 0,0 0-215 0 0,0 0-241 0 0,0 0-195 0 0,0 0-132 0 0,0 0-42 0 0,0 0-14 0 0,8-6 462 0 0,75 4 1270 0 0,289-12-509 0 0,-145 6-2937 0 0,-202 17-3278 0 0,-20-4 76 0 0,-2 2-3594 0 0,-3-6-2086 0 0</inkml:trace>
  <inkml:trace contextRef="#ctx0" brushRef="#br0" timeOffset="633.571">936 243 15323 0 0,'0'0'2111'0'0,"0"0"-1181"0"0,0 0-498 0 0,0 0 36 0 0,0 0 307 0 0,0 0 309 0 0,0 0 100 0 0,0 0-87 0 0,0 0-182 0 0,0 0-182 0 0,0 0-141 0 0,0 0-72 0 0,0 0-57 0 0,26 3-58 0 0,122 13 284 0 0,68-5 1124 0 0,-171-8-1889 0 0,-41 1-8924 0 0,-11-1 6026 0 0,-1 2-3826 0 0,2-2-3884 0 0</inkml:trace>
  <inkml:trace contextRef="#ctx0" brushRef="#br0" timeOffset="853.196">954 505 14483 0 0,'0'0'1144'0'0,"0"0"-409"0"0,0 0-149 0 0,0 0 210 0 0,0 0 252 0 0,0 0 155 0 0,0 0-3 0 0,0 0-126 0 0,0 0-151 0 0,0 0-170 0 0,0 0-166 0 0,0 0-146 0 0,0 0-107 0 0,36 6-100 0 0,110 20-62 0 0,-54-29-29 0 0,-37-9-206 0 0,41-6-4680 0 0,-81 15-366 0 0,-2-1-6287 0 0</inkml:trace>
</inkml:ink>
</file>

<file path=ppt/ink/ink6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20.89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94 394 0 0 0,'0'0'228'0'0,"0"0"850"0"0,0 0 361 0 0,0 0 126 0 0,0 0 6 0 0,0 0-61 0 0,0 0-130 0 0,0 0-108 0 0,0 0-114 0 0,0 0-55 0 0,-9-9 4 0 0,-27-25-24 0 0,27 26 797 0 0,9 6 9121 0 0,4 3-9362 0 0,1 0-3719 0 0,238-38 3683 0 0,-113 33-1383 0 0,-132 5-4924 0 0,-9-2-1534 0 0,7 1-76 0 0,2 0-4435 0 0</inkml:trace>
  <inkml:trace contextRef="#ctx0" brushRef="#br0" timeOffset="331.63">0 501 7290 0 0,'0'0'2020'0'0,"0"0"-157"0"0,0 0-80 0 0,0 0 21 0 0,0 0-44 0 0,0 0-237 0 0,0 0-331 0 0,0 0-324 0 0,0 0-228 0 0,0 0-134 0 0,0 0-61 0 0,0 0 36 0 0,0 0 62 0 0,5 1 51 0 0,22 5-72 0 0,0-2 1 0 0,-1 0 0 0 0,2-2 0 0 0,-1-1 0 0 0,0-2-1 0 0,0 0 1 0 0,0-2 0 0 0,14-3-523 0 0,46-5-45 0 0,-86 11-65 0 0,-1 0-66 0 0,0 0-113 0 0,-24 0-10001 0 0,19 0 4295 0 0,1 0-4594 0 0</inkml:trace>
  <inkml:trace contextRef="#ctx0" brushRef="#br0" timeOffset="976.449">240 55 3025 0 0,'0'0'1321'0'0,"0"0"-38"0"0,0 0 115 0 0,0 0 264 0 0,0 0 249 0 0,0 0 64 0 0,0 0-198 0 0,0 0-348 0 0,0 0-289 0 0,0 0-209 0 0,0 0-139 0 0,0 0-61 0 0,0 0-34 0 0,-12-9-26 0 0,-36-28-28 0 0,36 28-39 0 0,12 9-104 0 0,0 0-77 0 0,0 0-75 0 0,0 0-76 0 0,0 0-23 0 0,0 0-33 0 0,0 0-38 0 0,0 0-31 0 0,37 33 1380 0 0,68 37-529 0 0,58 22-714 0 0,-115-64-190 0 0,-22-5-104 0 0,-26-21 21 0 0,0 0 0 0 0,0 0 0 0 0,0 0 0 0 0,0 0 0 0 0,0 0 0 0 0,0-1 0 0 0,0 1 0 0 0,-1 0 0 0 0,1 0 0 0 0,-1 0 0 0 0,1 0 0 0 0,-1-1 0 0 0,0 1 0 0 0,0 0 0 0 0,0-1 0 0 0,0 1 0 0 0,0 0 0 0 0,0-1 0 0 0,0 1 0 0 0,0-1 0 0 0,-1 0 0 0 0,1 1 0 0 0,0-1 0 0 0,-1 0 0 0 0,0 1-11 0 0,-9 10 56 0 0,-76 92 247 0 0,-142 145 204 0 0,145-139-342 0 0,80-77-232 0 0,4-32 10 0 0,0-1-10 0 0,0 0-17 0 0,0 0-37 0 0,0 0-50 0 0,0 0-61 0 0,0 0-76 0 0,0 0-131 0 0,7-7-5383 0 0,-1 4 3920 0 0,6-2-6657 0 0,-4 2-2134 0 0</inkml:trace>
</inkml:ink>
</file>

<file path=ppt/ink/ink6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30.13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1 277 5513 0 0,'0'0'1508'0'0,"0"0"-95"0"0,0 0 68 0 0,0 0 160 0 0,0 0 42 0 0,0 0-159 0 0,0 0-305 0 0,0 0-305 0 0,0 0-218 0 0,0 0-123 0 0,0 0-38 0 0,0 0 25 0 0,0 0 20 0 0,2 1 47 0 0,10 8 1135 0 0,-12-8-1257 0 0,0-1-39 0 0,7 0 2878 0 0,9 0-2713 0 0,238-1 1246 0 0,-19-5-1199 0 0,-235 6-660 0 0,0 0-5 0 0,0 0 12 0 0,0 0 18 0 0,0 0 0 0 0,0 0 1 0 0,0 0-4 0 0,0 0 16 0 0,0 0-4 0 0,0 0 6 0 0,0 0 13 0 0,0 0-16 0 0,0 0-2 0 0,0 0-6 0 0,0 0-15 0 0,0 0-15 0 0,0 0-6 0 0,0 0 2 0 0,0 0-3 0 0,0 0-1 0 0,0 0 8 0 0,0 0 6 0 0,0 0-22 0 0,0 0 5 0 0,0 0 2 0 0,0 0-6 0 0,0 0-19 0 0,0 0 0 0 0,0 0 2 0 0,0 0 10 0 0,0 0 17 0 0,0 0 0 0 0,0 0-19 0 0,0 0-13 0 0,0 0 1 0 0,0 0-1 0 0,0 0 9 0 0,0 0 2 0 0,0 0-7 0 0,0 0 1 0 0,0 0 26 0 0,0 0-19 0 0,0 0-24 0 0,0 0 0 0 0,0 0-17 0 0,0 0-5 0 0,0 0-15 0 0,0 0-10 0 0,0 0-3 0 0,0 0-14 0 0,0 0-14 0 0,-25-3-4868 0 0,1-1 1316 0 0,4 0-3504 0 0,14 4-3817 0 0</inkml:trace>
  <inkml:trace contextRef="#ctx0" brushRef="#br0" timeOffset="477.984">251 1 5953 0 0,'0'0'1831'0'0,"0"0"-489"0"0,0 0-230 0 0,0 0 123 0 0,0 0 236 0 0,0 0 117 0 0,0 0-86 0 0,0 0-262 0 0,0 0-282 0 0,0 0-214 0 0,0 0-113 0 0,0 0 8 0 0,0 0 81 0 0,4 3 57 0 0,43 42 2261 0 0,-40-31-2831 0 0,-1 0 0 0 0,-1 1-1 0 0,0-1 1 0 0,-1 1-1 0 0,0 0 1 0 0,-2 0 0 0 0,0 0-1 0 0,0 0 1 0 0,-1 1-1 0 0,-1-1 1 0 0,-1 0 0 0 0,0 1-1 0 0,-2 6-206 0 0,-33 100 244 0 0,21-82-261 0 0,15-39-18 0 0,0-1-9 0 0,0 0 4 0 0,0 0 2 0 0,0 0-24 0 0,0 0-22 0 0,0 0-32 0 0,0 0-27 0 0,0 0-45 0 0,0 0-38 0 0,0 0-56 0 0,0 0-90 0 0,1-12-1566 0 0,14-30-3627 0 0,0 16-4621 0 0,-9 18 1811 0 0</inkml:trace>
</inkml:ink>
</file>

<file path=ppt/ink/ink6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26.02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115 259 16291 0 0,'0'0'1202'0'0,"0"0"-346"0"0,0 0-192 0 0,0 0 22 0 0,0 0 83 0 0,0 0 69 0 0,0 0-22 0 0,0 0 8 0 0,0 0-6 0 0,0 0-11 0 0,0 0-47 0 0,0 0-155 0 0,0 0-105 0 0,15 17-89 0 0,92 102 507 0 0,-95-107-874 0 0,-1 1 1 0 0,-1 0 0 0 0,1 0-1 0 0,-2 1 1 0 0,0 0 0 0 0,-1 0 0 0 0,0 1-1 0 0,-1 1 1 0 0,-1-1 0 0 0,-1 1-1 0 0,0 0 1 0 0,-1 0 0 0 0,0 1 0 0 0,-1-1-1 0 0,-1 1 1 0 0,-1-1 0 0 0,0 12-45 0 0,-3 37 85 0 0,2-65-84 0 0,0 0 21 0 0,0 0 19 0 0,0 0 31 0 0,15-40 919 0 0,127-258-1291 0 0,-138 286-10 0 0,9-45-506 0 0,-13 18-4461 0 0,-2 33 621 0 0,-1 2-3520 0 0,-2 4-2026 0 0</inkml:trace>
  <inkml:trace contextRef="#ctx0" brushRef="#br0" timeOffset="2296.886">1 12 5857 0 0,'0'0'2880'0'0,"0"0"-767"0"0,0 0-287 0 0,0 0-56 0 0,0 0-65 0 0,0 0-200 0 0,0 0-304 0 0,0 0-322 0 0,0 0-231 0 0,0 0-160 0 0,0 0-75 0 0,0 0-11 0 0,0 0 14 0 0,12 8 1569 0 0,220-1 2225 0 0,-176-3-3559 0 0,-29-2-1232 0 0,1-1-3528 0 0,-19-4-558 0 0,-5 0-2288 0 0,2 2-4530 0 0</inkml:trace>
  <inkml:trace contextRef="#ctx0" brushRef="#br0" timeOffset="2833.996">706 5 4089 0 0,'0'0'2371'0'0,"0"0"-283"0"0,0 0-87 0 0,0 0-7 0 0,0 0-73 0 0,0 0-163 0 0,0 0-255 0 0,0 0-283 0 0,0 0-289 0 0,0 0-244 0 0,0 0-195 0 0,0 0-126 0 0,0 0-60 0 0,-7-1-26 0 0,-15-3 213 0 0,41 6 1554 0 0,153 9 586 0 0,-124 2-2339 0 0,-80 36 61 0 0,-27 17-74 0 0,58-64-279 0 0,0-1 1 0 0,1 0-1 0 0,-1 1 0 0 0,1-1 1 0 0,-1 1-1 0 0,1-1 0 0 0,-1 1 1 0 0,1-1-1 0 0,0 1 0 0 0,0-1 1 0 0,0 1-1 0 0,0-1 1 0 0,0 1-1 0 0,0 0 0 0 0,0-1 1 0 0,0 1-1 0 0,1-1 0 0 0,-1 1 1 0 0,1-1-1 0 0,-1 1 0 0 0,1-1 1 0 0,-1 0-1 0 0,1 1 0 0 0,0-1 1 0 0,0 0-1 0 0,0 1 0 0 0,0-1 1 0 0,0 0-1 0 0,0 0 0 0 0,0 0 1 0 0,0 0-1 0 0,0 0 0 0 0,0 0 1 0 0,1 0-1 0 0,-1 0 1 0 0,0 0-1 0 0,1-1 0 0 0,-1 1 1 0 0,1 0-1 0 0,-1-1 0 0 0,0 1 1 0 0,2-1-3 0 0,63 17 273 0 0,5-15 564 0 0,-35-1-3482 0 0,-2 0-9467 0 0,-30-1-105 0 0</inkml:trace>
</inkml:ink>
</file>

<file path=ppt/ink/ink6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44.19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 11883 0 0,'0'0'1264'0'0,"0"0"-445"0"0,0 0-50 0 0,0 0 242 0 0,0 0 177 0 0,0 0 1 0 0,0 0-195 0 0,0 0-189 0 0,0 0-156 0 0,0 0-107 0 0,0 0-78 0 0,0 0-63 0 0,0 0-30 0 0,33 0-38 0 0,100-3-30 0 0,-59 3 345 0 0,-76 14-479 0 0,-85 78 420 0 0,59-64-547 0 0,19-21 8 0 0,1 0-1 0 0,-1 1 0 0 0,1 0 0 0 0,1 0 0 0 0,0 1 0 0 0,0 0 0 0 0,0 0 0 0 0,1 1 0 0 0,1 0 0 0 0,-1 0 0 0 0,2 0 0 0 0,-1 0 0 0 0,1 1 1 0 0,1 0-1 0 0,0 0 0 0 0,0 1-49 0 0,4-10 21 0 0,-1 0-1 0 0,0 0 1 0 0,1-1 0 0 0,-1 1 0 0 0,1 0-1 0 0,-1-1 1 0 0,1 1 0 0 0,0 0 0 0 0,0-1-1 0 0,0 1 1 0 0,0-1 0 0 0,0 1 0 0 0,0-1 0 0 0,0 0-1 0 0,0 1 1 0 0,1-1 0 0 0,-1 0 0 0 0,0 0-1 0 0,1 0 1 0 0,-1 0 0 0 0,1 0 0 0 0,-1 0 0 0 0,1 0-1 0 0,0 0 1 0 0,-1-1 0 0 0,1 1 0 0 0,0-1-1 0 0,-1 1 1 0 0,1-1 0 0 0,0 0 0 0 0,0 1 0 0 0,-1-1-1 0 0,1 0 1 0 0,1 0-21 0 0,64-2 869 0 0,22-22-760 0 0,-74 9-2462 0 0,-11 9-1670 0 0,-2 1-4769 0 0,0 1-2943 0 0</inkml:trace>
</inkml:ink>
</file>

<file path=ppt/ink/ink6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48.09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53 52 14627 0 0,'0'0'1524'0'0,"0"0"-197"0"0,0 0 7 0 0,0 0 74 0 0,0 0-23 0 0,0 0-217 0 0,0 0-304 0 0,0 0-240 0 0,0 0-142 0 0,0 0-49 0 0,0 0 4 0 0,0 0-2 0 0,-2-3-31 0 0,-5-7-50 0 0,5 8-54 0 0,2 2-64 0 0,-24 18 519 0 0,13-10-715 0 0,4-3-90 0 0,20-19 152 0 0,49-39 238 0 0,-94 63 521 0 0,21 2-2790 0 0,21-10-2041 0 0,4-1-3804 0 0,-11-1-3950 0 0</inkml:trace>
</inkml:ink>
</file>

<file path=ppt/ink/ink6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45.27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1 825 11194 0 0,'0'0'1750'0'0,"0"0"-208"0"0,0 0-81 0 0,0 0-56 0 0,0 0-117 0 0,0 0-162 0 0,0 0-174 0 0,0 0-137 0 0,0 0-103 0 0,0 0-99 0 0,0 0-106 0 0,12-33-95 0 0,39-101-76 0 0,2 39 415 0 0,78-85 528 0 0,-131 181-1284 0 0,0-1-1 0 0,0 1 1 0 0,0-1 0 0 0,0 1-1 0 0,0-1 1 0 0,0 0-1 0 0,0 1 1 0 0,0-1 0 0 0,0 1-1 0 0,1-1 1 0 0,-1 1 0 0 0,0-1-1 0 0,0 0 1 0 0,0 1 0 0 0,1-1-1 0 0,-1 0 1 0 0,0 1 0 0 0,0-1-1 0 0,1 0 1 0 0,-1 1 0 0 0,0-1-1 0 0,1 0 1 0 0,-1 1 0 0 0,0-1-1 0 0,1 0 1 0 0,-1 0-1 0 0,0 0 1 0 0,1 1 0 0 0,-1-1-1 0 0,1 0 1 0 0,-1 0 0 0 0,1 0-1 0 0,-1 0 1 0 0,0 0 0 0 0,1 0-1 0 0,-1 1 1 0 0,1-1 0 0 0,-1 0-1 0 0,1 0 1 0 0,-1-1 0 0 0,0 1-1 0 0,1 0 1 0 0,-1 0 0 0 0,1 0-1 0 0,-1 0 6 0 0,-1 15 85 0 0,1-15-85 0 0,-1 14 12 0 0,1 1 0 0 0,1 0 0 0 0,0-1 0 0 0,1 1 0 0 0,0-1 0 0 0,1 0 0 0 0,1 0 0 0 0,4 11-12 0 0,-8-23 11 0 0,0 0 0 0 0,1 0-1 0 0,-1 0 1 0 0,1 0 0 0 0,-1 0 0 0 0,1 0 0 0 0,0 0 0 0 0,0-1 0 0 0,0 1-1 0 0,0 0 1 0 0,0 0 0 0 0,0-1 0 0 0,0 1 0 0 0,1 0 0 0 0,-1-1 0 0 0,0 1-1 0 0,1-1 1 0 0,0 0 0 0 0,-1 1 0 0 0,1-1 0 0 0,0 0 0 0 0,-1 0-1 0 0,1 0 1 0 0,0 0 0 0 0,0 0 0 0 0,0-1 0 0 0,0 1 0 0 0,0-1 0 0 0,0 1-1 0 0,0-1 1 0 0,0 1 0 0 0,0-1 0 0 0,0 0 0 0 0,0 0 0 0 0,0 0 0 0 0,0 0-1 0 0,0-1 1 0 0,0 1 0 0 0,0 0 0 0 0,0-1 0 0 0,0 0 0 0 0,0 1 0 0 0,0-1-1 0 0,1 0-10 0 0,52-52 265 0 0,-1-3-1 0 0,-3-2 0 0 0,10-20-264 0 0,50-55 36 0 0,-81 104-36 0 0,-51 131 169 0 0,-2 68 146 0 0,22-156-299 0 0,1 0-1 0 0,1 1 1 0 0,0-1 0 0 0,1 0 0 0 0,0 0 0 0 0,1 0 0 0 0,1 0 0 0 0,0-1 0 0 0,1 1-1 0 0,0-1 1 0 0,2 3-16 0 0,-6-16-76 0 0,15 20-857 0 0,-9-20-2570 0 0,1-5-3895 0 0,-5 1-4130 0 0</inkml:trace>
  <inkml:trace contextRef="#ctx0" brushRef="#br0" timeOffset="405.899">857 648 12003 0 0,'0'0'2215'0'0,"0"0"-978"0"0,0 0-502 0 0,0 0 51 0 0,0 0 147 0 0,0 0 193 0 0,0 0 49 0 0,0 0-86 0 0,0 0-123 0 0,0 0-189 0 0,0 0-163 0 0,0 0-132 0 0,0 0-99 0 0,21-1-45 0 0,66-2-50 0 0,31-4 905 0 0,-118 7-1189 0 0,-6 15 99 0 0,-112 124 410 0 0,117-137-505 0 0,-1-1 0 0 0,1 1-1 0 0,-1 0 1 0 0,1 0-1 0 0,0 0 1 0 0,0 0-1 0 0,0 0 1 0 0,0 0 0 0 0,0 0-1 0 0,0 0 1 0 0,0 0-1 0 0,1 0 1 0 0,-1 1-1 0 0,1-1 1 0 0,0 0 0 0 0,-1 0-1 0 0,1 1 1 0 0,0-1-1 0 0,0 0 1 0 0,1 0 0 0 0,-1 1-1 0 0,0-1 1 0 0,1 0-1 0 0,-1 0 1 0 0,1 1-1 0 0,0-1 1 0 0,0 0 0 0 0,0 0-1 0 0,0 0 1 0 0,0 0-1 0 0,0 0 1 0 0,1 0-1 0 0,-1 0 1 0 0,0-1 0 0 0,1 1-1 0 0,0 0 1 0 0,-1-1-1 0 0,1 1 1 0 0,0-1-1 0 0,0 0 1 0 0,0 1 0 0 0,0-1-1 0 0,0 0 1 0 0,0 0-1 0 0,0 0 1 0 0,0-1-1 0 0,1 1-6 0 0,102-3 443 0 0,-40-28-7334 0 0,-57 26 1000 0 0,-4 0-5786 0 0</inkml:trace>
  <inkml:trace contextRef="#ctx0" brushRef="#br0" timeOffset="1243.433">1407 298 7962 0 0,'0'0'2710'0'0,"0"0"-1146"0"0,0 0-421 0 0,0 0 126 0 0,0 0 92 0 0,0 0-29 0 0,0 0-173 0 0,0 0-240 0 0,0 0-120 0 0,0 0-29 0 0,0 0-4 0 0,0 0-31 0 0,0 0-99 0 0,1 10-96 0 0,12 381 2091 0 0,-14-284-2599 0 0,-10-37-68 0 0,11-70 26 0 0,0 0 22 0 0,0 0 28 0 0,0 0-20 0 0,-3-2-12 0 0,0 0 0 0 0,1-1-1 0 0,-1 1 1 0 0,1-1 0 0 0,-1 1 0 0 0,1-1 0 0 0,0 0 0 0 0,0 0 0 0 0,0 0 0 0 0,1 0 0 0 0,-1-1 0 0 0,1 1 0 0 0,-1 0 0 0 0,1-1 0 0 0,0 1 0 0 0,0-1 0 0 0,1 1-1 0 0,-1-1 1 0 0,1 1 0 0 0,0-3-8 0 0,-1-29 8 0 0,2 1 0 0 0,2-1 0 0 0,1 1 0 0 0,2 0 0 0 0,1 0 0 0 0,1 0 0 0 0,2 1 0 0 0,2 0 0 0 0,1 1 0 0 0,1 1 0 0 0,2 0 0 0 0,1 1 0 0 0,1 0 0 0 0,1 2 0 0 0,22-25-8 0 0,-28 38-14 0 0,-1 0 0 0 0,2 0-1 0 0,0 1 1 0 0,1 1-1 0 0,0 0 1 0 0,1 1-1 0 0,0 1 1 0 0,1 0 0 0 0,1 2-1 0 0,-1 0 1 0 0,1 0-1 0 0,1 2 1 0 0,-1 0-1 0 0,1 2 1 0 0,1 0 0 0 0,10-1 14 0 0,-29 5 0 0 0,1 0 0 0 0,-1 0 1 0 0,1 1-1 0 0,0-1 1 0 0,0 1-1 0 0,-1-1 1 0 0,1 1-1 0 0,0 0 0 0 0,0 0 1 0 0,0 0-1 0 0,-1 0 1 0 0,1 0-1 0 0,0 0 0 0 0,0 0 1 0 0,-1 1-1 0 0,1-1 1 0 0,0 0-1 0 0,0 1 0 0 0,-1 0 1 0 0,1-1-1 0 0,0 1 1 0 0,-1 0-1 0 0,1 0 0 0 0,-1 0 1 0 0,1 0-1 0 0,-1 0 1 0 0,1 0-1 0 0,-1 0 1 0 0,0 1-1 0 0,0-1 0 0 0,0 0 1 0 0,0 1-1 0 0,1-1 1 0 0,-2 1-1 0 0,1 0 0 0 0,0-1 1 0 0,0 1-1 0 0,0-1 1 0 0,-1 1-1 0 0,1 0 0 0 0,-1 0 1 0 0,1-1-1 0 0,-1 1 1 0 0,0 0-1 0 0,0 0 1 0 0,0 0-1 0 0,0-1 0 0 0,0 1 1 0 0,0 0-1 0 0,0 0 1 0 0,-1-1-1 0 0,1 2 0 0 0,-3 5 15 0 0,0-1 1 0 0,-1 1-1 0 0,0-1 0 0 0,0 0 1 0 0,0 0-1 0 0,-1 0 0 0 0,0 0 1 0 0,-1-1-1 0 0,1 0 0 0 0,-1 0 1 0 0,0-1-1 0 0,-1 1 0 0 0,1-1 0 0 0,-6 2-15 0 0,-6 8 5 0 0,-259 176 44 0 0,274-190-48 0 0,1 0 0 0 0,-1 0 0 0 0,1 0-1 0 0,0 1 1 0 0,0-1 0 0 0,-1 1 0 0 0,1 0 0 0 0,0-1 0 0 0,1 1 0 0 0,-1 0-1 0 0,0 0 1 0 0,0 0 0 0 0,1 0 0 0 0,-1 1 0 0 0,1-1 0 0 0,0 0 0 0 0,0 1-1 0 0,0-1 1 0 0,0 0 0 0 0,0 1 0 0 0,0-1 0 0 0,0 1 0 0 0,1 0 0 0 0,0-1-1 0 0,-1 1 1 0 0,1 0 0 0 0,0-1 0 0 0,0 1 0 0 0,0-1 0 0 0,1 1 0 0 0,-1 0-1 0 0,1-1 1 0 0,-1 1 0 0 0,1-1 0 0 0,0 1 0 0 0,0-1 0 0 0,0 1 0 0 0,0-1-1 0 0,1 2 0 0 0,218 143 1591 0 0,-182-84-1028 0 0,-26-55-952 0 0,-12-9 129 0 0,0-21-2996 0 0,1 20 2900 0 0,2-26-4022 0 0,1 11-3630 0 0,-1 12-3223 0 0</inkml:trace>
  <inkml:trace contextRef="#ctx0" brushRef="#br0" timeOffset="1659.305">1976 85 11010 0 0,'0'0'2181'0'0,"0"0"-239"0"0,0 0-186 0 0,0 0-101 0 0,0 0-159 0 0,0 0-225 0 0,0 0-305 0 0,0 0-317 0 0,0 0-225 0 0,0 0-102 0 0,0 0-38 0 0,0 0-7 0 0,0 0 21 0 0,3-3 34 0 0,4-2-193 0 0,1 2 1 0 0,0-1-1 0 0,0 1 1 0 0,0 1-1 0 0,1-1 1 0 0,-1 1-1 0 0,1 1 1 0 0,-1 0-1 0 0,1 0 1 0 0,-1 0-1 0 0,1 1 0 0 0,0 1 1 0 0,-1-1-1 0 0,3 2-139 0 0,8-2 92 0 0,-18 0-90 0 0,0-1 0 0 0,0 1-1 0 0,0 0 1 0 0,0 0 0 0 0,0 0 0 0 0,0 0-1 0 0,0 0 1 0 0,0 0 0 0 0,0 0 0 0 0,0 0-1 0 0,0 0 1 0 0,0 1 0 0 0,0-1 0 0 0,0 0 0 0 0,-1 0-1 0 0,1 1 1 0 0,0-1 0 0 0,0 1 0 0 0,0-1-1 0 0,0 1 1 0 0,-1-1 0 0 0,1 1 0 0 0,0 0-1 0 0,0-1 1 0 0,-1 1 0 0 0,1 0 0 0 0,-1-1-1 0 0,1 1 1 0 0,0 0 0 0 0,-1 0 0 0 0,1 0 0 0 0,-1 0-1 0 0,0-1 1 0 0,1 1 0 0 0,-1 0 0 0 0,0 0-1 0 0,0 0 1 0 0,1 0 0 0 0,-1 0 0 0 0,0 0-1 0 0,0 0 1 0 0,0 0 0 0 0,0 0 0 0 0,0 0-1 0 0,0 0 1 0 0,0 0 0 0 0,-1 0 0 0 0,1 0-1 0 0,0-1 1 0 0,0 1-2 0 0,-25 44 144 0 0,-75 73 59 0 0,100-116-196 0 0,-1-1-1 0 0,0 0 1 0 0,0 1 0 0 0,1-1 0 0 0,-1 1-1 0 0,0-1 1 0 0,1 1 0 0 0,0 0 0 0 0,-1-1-1 0 0,1 1 1 0 0,0-1 0 0 0,0 1 0 0 0,0 0-1 0 0,0-1 1 0 0,0 1 0 0 0,0-1 0 0 0,0 1-1 0 0,1 0 1 0 0,-1-1 0 0 0,1 1 0 0 0,-1-1-1 0 0,1 1 1 0 0,-1-1 0 0 0,1 1 0 0 0,0-1-1 0 0,0 1 1 0 0,0-1 0 0 0,0 0 0 0 0,0 0-1 0 0,0 1 1 0 0,0-1 0 0 0,0 0 0 0 0,0 0-1 0 0,0 0 1 0 0,1 0 0 0 0,-1 0 0 0 0,0 0-1 0 0,1-1 1 0 0,-1 1 0 0 0,1 0 0 0 0,-1-1-1 0 0,1 1 1 0 0,-1-1 0 0 0,1 1-1 0 0,0-1 1 0 0,-1 0 0 0 0,1 1 0 0 0,-1-1-1 0 0,1 0 1 0 0,0 0-7 0 0,142 4-1543 0 0,-131 3-2269 0 0,-5 0-5912 0 0,-6-6-2068 0 0</inkml:trace>
  <inkml:trace contextRef="#ctx0" brushRef="#br0" timeOffset="1988.072">2532 221 12387 0 0,'0'0'3578'0'0,"0"0"-1847"0"0,0 0-686 0 0,0 0-67 0 0,0 0-77 0 0,0 0-126 0 0,0 0-119 0 0,0 0-138 0 0,0 0-117 0 0,0 0-79 0 0,0 0-93 0 0,-31 36-78 0 0,-99 116-71 0 0,65-53-25 0 0,60-84-52 0 0,-1-3 15 0 0,0 0-1 0 0,2 1 1 0 0,-1 0-1 0 0,2 0 0 0 0,0 0 1 0 0,0 0-1 0 0,1 1 1 0 0,1-1-1 0 0,0 1 0 0 0,1-1 1 0 0,0 1-1 0 0,1-1 1 0 0,1 0-1 0 0,0 1 0 0 0,1-1 1 0 0,0 0-1 0 0,1 0 1 0 0,1 0-1 0 0,0-1 0 0 0,0 1 1 0 0,1-1-1 0 0,1 0 0 0 0,2 2-16 0 0,-3-6 145 0 0,1-1 0 0 0,-1 0 0 0 0,1-1 1 0 0,1 1-1 0 0,-1-1 0 0 0,1-1 0 0 0,0 1 1 0 0,1-1-1 0 0,-1-1 0 0 0,1 0 1 0 0,0 0-1 0 0,0 0 0 0 0,0-1 0 0 0,1-1 1 0 0,-1 1-1 0 0,1-2 0 0 0,-1 1 0 0 0,1-1 1 0 0,6-1-147 0 0,-5 1 142 0 0,0-1 1 0 0,1 0-1 0 0,-1-1 1 0 0,0-1 0 0 0,0 0-1 0 0,-1 0 1 0 0,1-1-1 0 0,0 0 1 0 0,-1-1-1 0 0,6-2-142 0 0,1-3 51 0 0,0 0-1 0 0,0-1 0 0 0,-1-1 0 0 0,-1 0 0 0 0,0-1 0 0 0,0 0 1 0 0,-1-2-1 0 0,-1 1 0 0 0,0-2 0 0 0,-1 0 0 0 0,-1 0 0 0 0,0-1 0 0 0,-1-1 1 0 0,-1 1-1 0 0,0-2 0 0 0,-1 1 0 0 0,-1-1 0 0 0,-1 0 0 0 0,-1-1 1 0 0,0 1-1 0 0,-1-1 0 0 0,-1 0 0 0 0,-1-1-50 0 0,-1 9-110 0 0,-1-1-1 0 0,0 1 1 0 0,0 0 0 0 0,-1 0 0 0 0,-1 0-1 0 0,0 0 1 0 0,0 0 0 0 0,-1 0-1 0 0,0 0 1 0 0,-1 0 0 0 0,-1 1 0 0 0,1 0-1 0 0,-2 0 1 0 0,1 0 0 0 0,-1 1 0 0 0,-1 0-1 0 0,0 0 1 0 0,0 0 0 0 0,-1 1-1 0 0,1 0 1 0 0,-2 0 0 0 0,1 1 0 0 0,-1 0-1 0 0,-1 1 1 0 0,1 0 0 0 0,-5-2 110 0 0,-112-22-3985 0 0,40 30-4874 0 0,58 3-2406 0 0</inkml:trace>
  <inkml:trace contextRef="#ctx0" brushRef="#br0" timeOffset="2318.067">2156 582 6249 0 0,'0'0'3955'0'0,"0"0"-1152"0"0,0 0-579 0 0,0 0-257 0 0,0 0-237 0 0,0 0-150 0 0,35 3-138 0 0,110 9-148 0 0,-25-13 1476 0 0,-89-3-2278 0 0,-1-1 0 0 0,-1-2 1 0 0,1-1-1 0 0,-2-1 0 0 0,26-12-492 0 0,-53 20 1 0 0,1 1 0 0 0,-1 0 0 0 0,0-1 0 0 0,1 1 0 0 0,-1 0-1 0 0,0 0 1 0 0,1 0 0 0 0,-1 0 0 0 0,0 0 0 0 0,1 0 0 0 0,-1 1-1 0 0,0-1 1 0 0,1 0 0 0 0,-1 1 0 0 0,0-1 0 0 0,1 1 0 0 0,-1-1 0 0 0,0 1-1 0 0,0 0 1 0 0,0-1 0 0 0,0 1 0 0 0,0 0 0 0 0,1 0 0 0 0,-1 0-1 0 0,-1 0 1 0 0,1 0 0 0 0,0 0 0 0 0,0 0 0 0 0,0 0 0 0 0,0 0-1 0 0,-1 0 1 0 0,1 0 0 0 0,-1 1 0 0 0,1 0-1 0 0,18 18 19 0 0,-12-16-11 0 0,0 0-1 0 0,0-1 0 0 0,0 0 0 0 0,1 0 0 0 0,-1 0 0 0 0,1-1 0 0 0,0-1 0 0 0,0 1 0 0 0,0-1 0 0 0,0 0 0 0 0,0-1 0 0 0,-1 0 0 0 0,7-1-7 0 0,-14 1-82 0 0,0 0-96 0 0,0 0-132 0 0,0 0-234 0 0,-6-5-3192 0 0,3 2-3301 0 0,1 0-5010 0 0</inkml:trace>
  <inkml:trace contextRef="#ctx0" brushRef="#br0" timeOffset="3333.321">2900 7 3641 0 0,'0'0'5846'0'0,"0"0"-2969"0"0,0 0-923 0 0,0 0-79 0 0,0 0-87 0 0,0 0-210 0 0,0 0-263 0 0,0 0-250 0 0,0 0-196 0 0,0 0-133 0 0,0 0-85 0 0,0 0-73 0 0,0 0-84 0 0,-1-3 1692 0 0,66-1-1731 0 0,70 8-174 0 0,-134-4-277 0 0,1 0 0 0 0,-1 0-1 0 0,0 0 1 0 0,1 0 0 0 0,-1 0 0 0 0,0 1 0 0 0,1-1 0 0 0,-1 1 0 0 0,0-1 0 0 0,0 1 0 0 0,1-1 0 0 0,-1 1 0 0 0,0 0 0 0 0,0 0 0 0 0,0-1 0 0 0,0 1 0 0 0,0 0-1 0 0,0 0 1 0 0,0 0 0 0 0,0 0 0 0 0,0 0 0 0 0,0 1 0 0 0,-1-1 0 0 0,1 0 0 0 0,0 0 0 0 0,-1 0 0 0 0,1 1 0 0 0,-1-1 0 0 0,1 0 0 0 0,-1 1 0 0 0,0-1 0 0 0,1 0-1 0 0,-1 1 1 0 0,0-1 0 0 0,0 0 0 0 0,0 1 0 0 0,0-1 0 0 0,0 0 0 0 0,0 1 0 0 0,-1-1 0 0 0,1 0 0 0 0,0 1 0 0 0,-1-1 0 0 0,1 0 0 0 0,-1 1 0 0 0,1-1 0 0 0,-1 0-1 0 0,0 0 1 0 0,1 0 0 0 0,-1 1 0 0 0,0-1 0 0 0,0 0 0 0 0,0 0 0 0 0,0 0 0 0 0,0 0 0 0 0,0-1 0 0 0,0 1 0 0 0,0 0 0 0 0,0 0 0 0 0,-1 0-4 0 0,-74 91 350 0 0,74-91-343 0 0,1 0-1 0 0,0 1 0 0 0,-1-1 0 0 0,1 1 0 0 0,0 0 0 0 0,0-1 0 0 0,0 1 0 0 0,0 0 0 0 0,1-1 0 0 0,-1 1 0 0 0,0 0 0 0 0,1 0 0 0 0,0 0 0 0 0,-1 0 0 0 0,1 0 0 0 0,0 0 0 0 0,0 0 0 0 0,0 0 0 0 0,0 0 0 0 0,0-1 0 0 0,0 1 0 0 0,0 0 0 0 0,1 0 0 0 0,-1 0 0 0 0,1 0 0 0 0,0 0 0 0 0,-1 0 0 0 0,1-1 0 0 0,0 1 1 0 0,0 0-1 0 0,0-1 0 0 0,0 1 0 0 0,0 0 0 0 0,0-1 0 0 0,1 0 0 0 0,-1 1 0 0 0,1-1 0 0 0,-1 0 0 0 0,1 1 0 0 0,-1-1-6 0 0,13 1 87 0 0,0 0 0 0 0,0-1-1 0 0,0-1 1 0 0,0 0 0 0 0,0-1 0 0 0,0 0 0 0 0,0-1 0 0 0,0-1-1 0 0,4-1-86 0 0,-14 3-1135 0 0,8-2 2349 0 0,-7 3-5610 0 0,0-1-5976 0 0,-3 1-2264 0 0</inkml:trace>
</inkml:ink>
</file>

<file path=ppt/ink/ink6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43.55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144 4 3809 0 0,'0'0'3028'0'0,"0"0"-480"0"0,0 0-331 0 0,0 0-180 0 0,0 0-194 0 0,0 0-172 0 0,0 0-209 0 0,0 0-265 0 0,0 0-267 0 0,0 0-197 0 0,0 0-154 0 0,0 0-114 0 0,0 0-14 0 0,6-2-5 0 0,-2 0-405 0 0,-5 3-20 0 0,1-1 0 0 0,0 1-1 0 0,-1 0 1 0 0,1-1 0 0 0,0 1-1 0 0,0-1 1 0 0,0 1-1 0 0,0-1 1 0 0,-1 1 0 0 0,1 0-1 0 0,0-1 1 0 0,0 1 0 0 0,0-1-1 0 0,0 1 1 0 0,0 0 0 0 0,0-1-1 0 0,1 1 1 0 0,-1-1-1 0 0,0 1 1 0 0,0 0 0 0 0,0-1-1 0 0,0 1 1 0 0,1-1 0 0 0,-1 1-1 0 0,0-1 1 0 0,1 1-1 0 0,-1-1 1 0 0,0 1 0 0 0,1-1-1 0 0,-1 1 1 0 0,1-1 0 0 0,-1 1-1 0 0,1-1 1 0 0,-1 0 0 0 0,0 1-1 0 0,1-1 1 0 0,0 0-1 0 0,-1 1 1 0 0,1-1 0 0 0,-1 0-1 0 0,1 0 1 0 0,-1 0 0 0 0,1 1-1 0 0,0-1 1 0 0,-1 0-1 0 0,1 0 1 0 0,-1 0 0 0 0,1 0-1 0 0,0 0 1 0 0,-1 0 0 0 0,1 0-1 0 0,-1 0 1 0 0,1 0 0 0 0,0 0-1 0 0,-1-1 1 0 0,1 1-1 0 0,-1 0 1 0 0,1 0 0 0 0,-1 0-1 0 0,1-1 1 0 0,-1 1 0 0 0,1 0-1 0 0,0-1-20 0 0,-10 164 2086 0 0,25-49-1914 0 0,-1-57-2506 0 0,-15-56 1565 0 0,0-1-207 0 0,-8 4-13930 0 0,3-4 6876 0 0</inkml:trace>
  <inkml:trace contextRef="#ctx0" brushRef="#br0" timeOffset="236.301">1 332 8626 0 0,'0'0'1530'0'0,"0"0"-214"0"0,0 0 136 0 0,0 0 258 0 0,0 0 113 0 0,0 0-133 0 0,0 0-275 0 0,0 0-287 0 0,0 0-220 0 0,0 0-177 0 0,0 0-124 0 0,0 0-83 0 0,0 0-62 0 0,27 2-64 0 0,88 8-78 0 0,102-7 251 0 0,-156-7 136 0 0,-29 2-3497 0 0,-16 1-2317 0 0,0 0-3595 0 0,-14 1-617 0 0</inkml:trace>
</inkml:ink>
</file>

<file path=ppt/ink/ink6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42.95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1 240 5961 0 0,'0'0'1897'0'0,"0"0"-128"0"0,0 0-6 0 0,0 0 67 0 0,0 0-81 0 0,0 0-254 0 0,0 0-370 0 0,0 0-326 0 0,0 0-212 0 0,0 0-31 0 0,0 0-1 0 0,0 0 5 0 0,0 0-7 0 0,18-3 1194 0 0,29 3 140 0 0,153-12 1050 0 0,-76-2-2542 0 0,-88 14-570 0 0,-36 0 34 0 0,0 0-85 0 0,0 0-130 0 0,0 0-171 0 0,0 0-241 0 0,-13 0-6765 0 0,7 0-800 0 0,1 0-1773 0 0</inkml:trace>
  <inkml:trace contextRef="#ctx0" brushRef="#br0" timeOffset="250.156">245 1 15803 0 0,'0'0'939'0'0,"0"0"-371"0"0,0 0-157 0 0,0 0 200 0 0,0 0 280 0 0,0 0 217 0 0,0 0 3 0 0,0 0-175 0 0,0 0-193 0 0,0 0-134 0 0,0 0-111 0 0,0 0-105 0 0,2 32-97 0 0,5 102-92 0 0,4 82-298 0 0,-25-174-2051 0 0,5-32-2269 0 0,-3-6-5240 0 0,11-4 840 0 0</inkml:trace>
</inkml:ink>
</file>

<file path=ppt/ink/ink6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31.10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255 100 1792 0 0,'0'0'1575'0'0,"0"0"-341"0"0,0 0 162 0 0,0 0 373 0 0,0 0 292 0 0,0 0 81 0 0,0 0-208 0 0,0 0-330 0 0,0 0-278 0 0,0 0-172 0 0,0 0-112 0 0,0 0-91 0 0,0 0-92 0 0,5-6-81 0 0,17-21-74 0 0,-16 20-69 0 0,-6 7-63 0 0,0 0-72 0 0,1 8 2542 0 0,-2 11-2922 0 0,1-13 132 0 0,0 285 1008 0 0,3-268-624 0 0,0-7-2895 0 0,-4-4-7783 0 0,1-12 4725 0 0,-2 0-5339 0 0</inkml:trace>
  <inkml:trace contextRef="#ctx0" brushRef="#br0" timeOffset="241.718">1 505 4713 0 0,'0'0'4124'0'0,"0"0"-1657"0"0,0 0-440 0 0,0 0-112 0 0,0 0-225 0 0,0 0-189 0 0,0 0-184 0 0,34 1-192 0 0,111 1-146 0 0,140-12 2156 0 0,-242 5-3484 0 0,-34 4-3662 0 0,-28 4-6168 0 0,8 0-275 0 0</inkml:trace>
  <inkml:trace contextRef="#ctx0" brushRef="#br0" timeOffset="623.983">135 715 6657 0 0,'0'0'2428'0'0,"0"0"-475"0"0,0 0-152 0 0,0 0-132 0 0,0 0-234 0 0,0 0-177 0 0,0 0-116 0 0,0 0-85 0 0,34 0-86 0 0,106-3-143 0 0,-10 2 773 0 0,-129 1-1592 0 0,-1-1 0 0 0,1 1 1 0 0,0-1-1 0 0,0 1 1 0 0,0-1-1 0 0,0 1 0 0 0,-1 0 1 0 0,1-1-1 0 0,0 1 1 0 0,0 0-1 0 0,0 0 1 0 0,0-1-1 0 0,0 1 0 0 0,0 0 1 0 0,0 0-1 0 0,0 0 1 0 0,0 0-1 0 0,0 0 0 0 0,0 0 1 0 0,0 1-1 0 0,0-1 1 0 0,0 0-1 0 0,0 0 1 0 0,0 1-1 0 0,-1-1 0 0 0,1 1 1 0 0,0-1-1 0 0,0 1 1 0 0,0-1-1 0 0,0 1 0 0 0,-1-1 1 0 0,1 1-1 0 0,0 0 1 0 0,-1-1-1 0 0,1 1 1 0 0,0 0-1 0 0,-1-1 0 0 0,1 1 1 0 0,-1 0-1 0 0,1 0 1 0 0,-1 0-1 0 0,1 0 0 0 0,-1 0 1 0 0,0 0-1 0 0,1-1 1 0 0,-1 1-1 0 0,0 0 1 0 0,0 0-1 0 0,0 0 0 0 0,0 0 1 0 0,0 0-1 0 0,0 0 1 0 0,0 0-1 0 0,0 0 1 0 0,0 0-1 0 0,0 0 0 0 0,0 0 1 0 0,-1 0-1 0 0,1 0 1 0 0,0 0-1 0 0,-1 0 0 0 0,1 0 1 0 0,0-1-1 0 0,-1 2-9 0 0,-111 88 781 0 0,96-81-702 0 0,0 1-1 0 0,2 1 1 0 0,-1 0-1 0 0,1 1 1 0 0,1 0-1 0 0,0 1 1 0 0,1 1-1 0 0,0 0 1 0 0,1 1-1 0 0,-5 9-78 0 0,15-22 27 0 0,0 0 0 0 0,-1 0-1 0 0,1 0 1 0 0,0 1 0 0 0,0-1 0 0 0,0 0-1 0 0,1 0 1 0 0,-1 1 0 0 0,1-1 0 0 0,-1 1-1 0 0,1-1 1 0 0,0 0 0 0 0,0 1 0 0 0,0-1-1 0 0,0 1 1 0 0,0-1 0 0 0,0 1 0 0 0,1-1-1 0 0,-1 0 1 0 0,1 1 0 0 0,0-1 0 0 0,-1 0-1 0 0,1 1 1 0 0,0-1 0 0 0,1 0 0 0 0,-1 0-1 0 0,0 0 1 0 0,0 0 0 0 0,1 0 0 0 0,0 0-1 0 0,-1 0 1 0 0,1 0 0 0 0,0-1 0 0 0,0 1-1 0 0,0-1 1 0 0,0 1 0 0 0,0-1 0 0 0,0 0-1 0 0,0 0 1 0 0,0 0 0 0 0,0 0 0 0 0,1 0-1 0 0,-1 0 1 0 0,2 0-27 0 0,108 15 1296 0 0,-14-32-1408 0 0,-63-8-6217 0 0,-29 19 243 0 0,-3 2-5675 0 0</inkml:trace>
  <inkml:trace contextRef="#ctx0" brushRef="#br0" timeOffset="1368.116">735 1010 10818 0 0,'0'0'2198'0'0,"0"0"-396"0"0,0 0-232 0 0,0 0-89 0 0,0 0-115 0 0,0 0-133 0 0,0 0-211 0 0,0 0-209 0 0,0 0-172 0 0,0 0-123 0 0,0 0-58 0 0,0 0-51 0 0,0 0-32 0 0,15-29-45 0 0,45-87-37 0 0,-38 77-77 0 0,1 0 1 0 0,2 2-1 0 0,2 1 1 0 0,1 1-1 0 0,2 2 1 0 0,6-4-219 0 0,25-29 193 0 0,-22 25 44 0 0,-39 41-226 0 0,0 0-47 0 0,0 0 33 0 0,0 0-17 0 0,-3 19-184 0 0,0-4 243 0 0,-3 17-26 0 0,1 0 0 0 0,2 0 0 0 0,1 1-1 0 0,1-1 1 0 0,3 14-13 0 0,-2-43 16 0 0,0-1-1 0 0,0 0 1 0 0,0 1-1 0 0,0-1 0 0 0,1 1 1 0 0,-1-1-1 0 0,1 0 1 0 0,-1 0-1 0 0,1 1 1 0 0,0-1-1 0 0,0 0 1 0 0,0 0-1 0 0,0 0 1 0 0,0 0-1 0 0,0 0 1 0 0,1 0-1 0 0,-1 0 1 0 0,1 0-1 0 0,-1 0 1 0 0,1-1-1 0 0,0 1 1 0 0,0-1-1 0 0,0 1 1 0 0,-1-1-1 0 0,2 0 1 0 0,-1 0-1 0 0,0 0 1 0 0,0 0-1 0 0,0 0 0 0 0,0 0 1 0 0,1 0-1 0 0,-1-1 1 0 0,0 1-1 0 0,0-1 1 0 0,1 0-1 0 0,-1 1 1 0 0,1-1-1 0 0,-1 0 1 0 0,0 0-1 0 0,1-1 1 0 0,-1 1-1 0 0,0 0 1 0 0,1-1-1 0 0,-1 0 1 0 0,0 1-1 0 0,0-1 1 0 0,0 0-1 0 0,1 0 1 0 0,-1 0-1 0 0,0-1 1 0 0,2 0-16 0 0,25-20 193 0 0,-1 0 0 0 0,-1-2 0 0 0,0-1 0 0 0,20-26-193 0 0,-28 30 41 0 0,169-214 122 0 0,-176 210-160 0 0,-11 28 7 0 0,-2 11-9 0 0,-2 439 637 0 0,0-448-3673 0 0,0-10-1533 0 0,0 2-3848 0 0,0 2-3742 0 0</inkml:trace>
  <inkml:trace contextRef="#ctx0" brushRef="#br0" timeOffset="2754.347">1694 818 10650 0 0,'0'0'2286'0'0,"0"0"-816"0"0,0 0-589 0 0,0 0-99 0 0,0 0 78 0 0,0 0 61 0 0,0 0-59 0 0,0 0-162 0 0,0 0-80 0 0,0 0-56 0 0,0 0-14 0 0,6 8-39 0 0,31 76 570 0 0,-28 53-2538 0 0,-15-130-1404 0 0,4-5-1095 0 0,1 0-4951 0 0,1-2 3350 0 0</inkml:trace>
  <inkml:trace contextRef="#ctx0" brushRef="#br0" timeOffset="3987.815">2064 417 10866 0 0,'0'0'1979'0'0,"0"0"-898"0"0,0 0-359 0 0,0 0 159 0 0,0 0 290 0 0,0 0 186 0 0,0 0-110 0 0,0 0-241 0 0,0 0-230 0 0,0 0-185 0 0,5 35-142 0 0,12 111-101 0 0,-13-10 264 0 0,-5-108-544 0 0,-1 0 0 0 0,-2 0-1 0 0,-1-1 1 0 0,-1 1 0 0 0,-1-1 0 0 0,-1 0-1 0 0,-2-1 1 0 0,0 0 0 0 0,-4 4-68 0 0,13-27 25 0 0,0 0 1 0 0,0 0 0 0 0,0 0 0 0 0,-1-1-1 0 0,1 1 1 0 0,-1 0 0 0 0,0-1-1 0 0,1 1 1 0 0,-1-1 0 0 0,0 0-1 0 0,-1 1 1 0 0,1-1 0 0 0,0 0-1 0 0,-1 0 1 0 0,1-1 0 0 0,-1 1 0 0 0,1 0-1 0 0,-1-1 1 0 0,0 0 0 0 0,0 1-1 0 0,1-1 1 0 0,-1 0 0 0 0,0 0-1 0 0,0-1 1 0 0,0 1 0 0 0,0-1-1 0 0,0 1 1 0 0,0-1 0 0 0,-1 0 0 0 0,-1 0-26 0 0,3-2 25 0 0,0 0 0 0 0,1 0 0 0 0,-1 0 1 0 0,0-1-1 0 0,1 1 0 0 0,-1 0 1 0 0,1-1-1 0 0,0 1 0 0 0,0-1 1 0 0,0 1-1 0 0,0-1 0 0 0,0 1 1 0 0,0-1-1 0 0,1 0 0 0 0,-1 0 0 0 0,1 1 1 0 0,0-1-1 0 0,0 0 0 0 0,0 1 1 0 0,0-1-1 0 0,0 0 0 0 0,1-1-25 0 0,-1 4 5 0 0,15-122 362 0 0,2 68-321 0 0,3 1 0 0 0,2 1 1 0 0,2 1-1 0 0,2 1 0 0 0,3 1 1 0 0,2 1-1 0 0,2 2 0 0 0,35-38-45 0 0,-57 72 12 0 0,0 1 0 0 0,2 0 0 0 0,-1 0 0 0 0,1 1 0 0 0,1 1 0 0 0,0 0 1 0 0,0 1-1 0 0,0 1 0 0 0,1 0 0 0 0,1 1 0 0 0,-1 1 0 0 0,1 0 0 0 0,-1 1 1 0 0,4 0-14 0 0,-18 4 3 0 0,1 0 1 0 0,-1 0 0 0 0,1 0 0 0 0,-1 0 0 0 0,1 0 0 0 0,-1 0 0 0 0,1 0 0 0 0,-1 1 0 0 0,1-1 0 0 0,-1 1 0 0 0,0-1-1 0 0,1 1 1 0 0,-1-1 0 0 0,0 1 0 0 0,1 0 0 0 0,-1 0 0 0 0,0 0 0 0 0,0 0 0 0 0,0 0 0 0 0,1 0 0 0 0,-1 0-1 0 0,0 0 1 0 0,0 0 0 0 0,-1 0 0 0 0,1 0 0 0 0,0 1 0 0 0,0-1 0 0 0,-1 0 0 0 0,1 1 0 0 0,0-1 0 0 0,-1 1 0 0 0,1-1-1 0 0,-1 0 1 0 0,0 1 0 0 0,0-1 0 0 0,1 1 0 0 0,-1-1 0 0 0,0 1 0 0 0,0-1 0 0 0,0 1 0 0 0,0-1 0 0 0,-1 2-4 0 0,-14 66 197 0 0,-7-32-171 0 0,-2-2 0 0 0,-1-1 0 0 0,-1-1 0 0 0,-2-2 0 0 0,-2 0 1 0 0,-19 14-27 0 0,-38 43 63 0 0,85-86-55 0 0,0-1-1 0 0,0 1 1 0 0,1 0-1 0 0,-1 0 1 0 0,0 0-1 0 0,1 0 1 0 0,0 0-1 0 0,-1 0 1 0 0,1 0-1 0 0,0 1 1 0 0,0-1-1 0 0,0 0 1 0 0,0 1-1 0 0,0-1 1 0 0,1 1-1 0 0,-1-1 1 0 0,1 1-1 0 0,0-1 1 0 0,0 1-1 0 0,0-1 1 0 0,0 1 0 0 0,0-1-1 0 0,0 1 1 0 0,0-1-1 0 0,1 1 1 0 0,0-1-1 0 0,-1 0 1 0 0,1 1-1 0 0,0-1 1 0 0,0 1-1 0 0,0-1 1 0 0,0 0-1 0 0,1 0 1 0 0,-1 0-1 0 0,1 0 1 0 0,-1 0-1 0 0,1 0 1 0 0,0 0-1 0 0,1 1-7 0 0,156 113 1745 0 0,-122-86-1144 0 0,-37-30-547 0 0,0 0 2 0 0,0 0 6 0 0,0 0 1 0 0,0 0-3 0 0,0 0 8 0 0,0 0-4 0 0,0 0-7 0 0,0 0-3 0 0,0 0-10 0 0,0 0 2 0 0,0 0 6 0 0,0 0 15 0 0,0 0-6 0 0,0 0-17 0 0,0 0-6 0 0,0 0-14 0 0,0 0-10 0 0,0 0 13 0 0,0 0-2 0 0,0 0-2 0 0,0 0-7 0 0,0 0-4 0 0,0 0 7 0 0,0 0-2 0 0,0 0 19 0 0,0 0-13 0 0,0 0-2 0 0,0 0-4 0 0,0 0-1 0 0,0 0 0 0 0,0 0-9 0 0,0 0-28 0 0,0 0 26 0 0,0 0 0 0 0,0 0-11 0 0,0 0 15 0 0,0 0 3 0 0,0 0 13 0 0,0 0 10 0 0,0 0-35 0 0,0 0-10 0 0,0 0 7 0 0,0 0-15 0 0,0 0 26 0 0,0 0 7 0 0,0 0-5 0 0,0 0-1 0 0,0 0 2 0 0,0 0-17 0 0,0 0-7 0 0,0 0 6 0 0,0 0 17 0 0,0 0 11 0 0,0 0-20 0 0,0 0 6 0 0,0 0 6 0 0,0 0-6 0 0,0 0-12 0 0,0 0-14 0 0,0 0-28 0 0,0 0 49 0 0,0 0 12 0 0,0 0 1 0 0,0 0 10 0 0,1-4-872 0 0,2-10-14508 0 0,-3 10 4025 0 0</inkml:trace>
  <inkml:trace contextRef="#ctx0" brushRef="#br0" timeOffset="5080.387">2872 468 496 0 0,'0'0'2698'0'0,"0"0"-895"0"0,0 0-89 0 0,0 0 181 0 0,0 0 155 0 0,0 0-78 0 0,0 0-229 0 0,0 0-309 0 0,0 0-281 0 0,0 0-231 0 0,0 0-195 0 0,0 0-111 0 0,0 0-103 0 0,-21 7-45 0 0,-67 20-50 0 0,85-27-383 0 0,0 1-1 0 0,0 0 1 0 0,1 0 0 0 0,-1 0 0 0 0,0 0 0 0 0,1 0 0 0 0,-1 1 0 0 0,1-1-1 0 0,0 1 1 0 0,-1-1 0 0 0,1 1 0 0 0,0 0 0 0 0,0 0 0 0 0,0 0-1 0 0,0 0 1 0 0,0 1 0 0 0,1-1 0 0 0,-1 0 0 0 0,1 1 0 0 0,-1-1 0 0 0,1 1-1 0 0,0 0 1 0 0,0-1 0 0 0,0 2-35 0 0,-5 9 173 0 0,-1 3-35 0 0,1 1 0 0 0,0 0 0 0 0,1 0 0 0 0,1 0 0 0 0,0 1 0 0 0,1 0 0 0 0,1-1 1 0 0,1 1-1 0 0,1 0 0 0 0,0 0 0 0 0,1 0 0 0 0,1 1-138 0 0,0-10 90 0 0,1 1 0 0 0,0-1 0 0 0,1 0 1 0 0,-1 1-1 0 0,2-2 0 0 0,-1 1 1 0 0,1 0-1 0 0,1-1 0 0 0,0 0 0 0 0,0 0 1 0 0,0-1-1 0 0,1 0 0 0 0,0 0 1 0 0,0 0-1 0 0,1-1 0 0 0,0 0 0 0 0,0 0 1 0 0,0-1-1 0 0,1 0 0 0 0,0-1 1 0 0,0 0-1 0 0,0 0 0 0 0,0-1 0 0 0,1 0 1 0 0,-1-1-1 0 0,1 0 0 0 0,0 0 1 0 0,-1-1-1 0 0,1 0 0 0 0,0-1 0 0 0,0 0 1 0 0,0 0-1 0 0,0-1 0 0 0,-1-1 1 0 0,1 0-1 0 0,0 0 0 0 0,-1 0 0 0 0,1-2 1 0 0,-1 1-1 0 0,0-1 0 0 0,0 0 1 0 0,-1-1-1 0 0,5-2-90 0 0,6-6 130 0 0,-1 0 1 0 0,0-1-1 0 0,-1-1 1 0 0,0 0-1 0 0,-1-2 1 0 0,-1 0-1 0 0,-1 0 1 0 0,0-1-1 0 0,-1-1 1 0 0,-1-1-1 0 0,-1 1 0 0 0,5-16-130 0 0,-11 25-4 0 0,-1 0-1 0 0,-1-1 0 0 0,0 0 1 0 0,-1 0-1 0 0,0 0 0 0 0,0 0 1 0 0,-1 0-1 0 0,-1-1 0 0 0,0 1 1 0 0,0 0-1 0 0,-1 0 0 0 0,-1 0 1 0 0,0 0-1 0 0,0 0 0 0 0,-1 0 1 0 0,0 0-1 0 0,-1 1 0 0 0,0-1 1 0 0,-1 1-1 0 0,0 0 5 0 0,-3 0-163 0 0,1 1 0 0 0,-1 0-1 0 0,0 0 1 0 0,-1 1 0 0 0,0 0-1 0 0,0 1 1 0 0,-1 0 0 0 0,0 0 0 0 0,0 1-1 0 0,-1 0 1 0 0,0 1 0 0 0,0 0-1 0 0,0 1 1 0 0,0 0 0 0 0,-1 1 0 0 0,1 0-1 0 0,-1 1 1 0 0,0 0 0 0 0,0 1-1 0 0,0 0 1 0 0,0 1 0 0 0,0 1 0 0 0,-2 0 163 0 0,-6 0-598 0 0,-1 1 1 0 0,1 2-1 0 0,0 0 1 0 0,0 1-1 0 0,1 0 1 0 0,-1 2 0 0 0,1 1-1 0 0,-6 3 598 0 0,-83 53-10070 0 0,84-47 33 0 0</inkml:trace>
  <inkml:trace contextRef="#ctx0" brushRef="#br0" timeOffset="5452.112">2552 803 4401 0 0,'0'0'3146'0'0,"0"0"-914"0"0,0 0-317 0 0,0 0-58 0 0,0 0-106 0 0,0 0-132 0 0,0 0-161 0 0,0 0-187 0 0,0 0-171 0 0,33-18-184 0 0,102-57-191 0 0,-62 28 766 0 0,-70 45-1424 0 0,-1 0-18 0 0,1-1 0 0 0,-1 1 0 0 0,1 0 1 0 0,-1 0-1 0 0,1 0 0 0 0,0 0 0 0 0,0 1 0 0 0,0-1 1 0 0,0 1-1 0 0,0-1 0 0 0,0 1 0 0 0,0 0 1 0 0,0 0-1 0 0,0 1 0 0 0,1-1 0 0 0,-1 1 1 0 0,0-1-1 0 0,1 1 0 0 0,-1 0 0 0 0,0 0 1 0 0,1 1-1 0 0,-1-1 0 0 0,0 1 0 0 0,0-1 1 0 0,1 1-1 0 0,-1 0 0 0 0,0 0 0 0 0,0 1 1 0 0,0-1-1 0 0,0 1 0 0 0,0-1 0 0 0,0 1 1 0 0,-1 0-1 0 0,2 1-49 0 0,7 5 117 0 0,0 1 1 0 0,1-2-1 0 0,0 1 1 0 0,1-2-1 0 0,-1 0 1 0 0,1 0-1 0 0,1-1 1 0 0,-1-1-1 0 0,1 0 1 0 0,0-1-1 0 0,-1 0 1 0 0,1-1-1 0 0,0-1 0 0 0,1 0 1 0 0,-1-1-1 0 0,0 0 1 0 0,0-1-1 0 0,4-1-117 0 0,1 2 173 0 0,5-2 192 0 0,-19-1-2418 0 0,-21-4-2731 0 0,4 2-37 0 0,1-1-4142 0 0,6 3 1309 0 0</inkml:trace>
  <inkml:trace contextRef="#ctx0" brushRef="#br0" timeOffset="5919.673">3005 82 5761 0 0,'0'0'3280'0'0,"0"0"-1224"0"0,0 0-296 0 0,0 0 47 0 0,0 0-30 0 0,0 0-67 0 0,0 0-233 0 0,0 0-274 0 0,0 0-231 0 0,0 0-189 0 0,0 0-116 0 0,0 0-63 0 0,0 0-65 0 0,-15 0 1071 0 0,-7 36-1026 0 0,22-35-567 0 0,0-1-2 0 0,0 0-25 0 0,0 0 20 0 0,0 0 7 0 0,0 0 3 0 0,0 0-7 0 0,0 0 6 0 0,0 0-3 0 0,27-33 892 0 0,-26 33-829 0 0,-1 0 1 0 0,0 0-3 0 0,0 0-11 0 0,0 0-13 0 0,0 0-13 0 0,0 0 0 0 0,-16 11-2687 0 0,1-5 487 0 0,2-1-4441 0 0,9-2-1607 0 0</inkml:trace>
  <inkml:trace contextRef="#ctx0" brushRef="#br0" timeOffset="9285.866">2416 5 1904 0 0,'0'0'1249'0'0,"0"0"-136"0"0,0 0 101 0 0,0 0 210 0 0,0 0 176 0 0,0 0 70 0 0,0 0-95 0 0,0 0-177 0 0,0 0-225 0 0,0 0-218 0 0,0 0-221 0 0,0 0-162 0 0,0 0-95 0 0,-3 0-55 0 0,-7-1 873 0 0,17 1-216 0 0,53-3 921 0 0,2 3-1347 0 0,-60 1-644 0 0,0 0 0 0 0,0 1-1 0 0,0-1 1 0 0,0 0 0 0 0,0 1-1 0 0,-1 0 1 0 0,1-1-1 0 0,0 1 1 0 0,-1 0 0 0 0,0 0-1 0 0,1 0 1 0 0,-1 0-1 0 0,0 0 1 0 0,0 0 0 0 0,0 0-1 0 0,0 0 1 0 0,0 0 0 0 0,-1 1-1 0 0,1-1 1 0 0,-1 0-1 0 0,1 1 1 0 0,-1-1 0 0 0,0 0-1 0 0,0 1-8 0 0,0 1 57 0 0,-1 1-1 0 0,0-1 1 0 0,-1 1-1 0 0,1-1 1 0 0,-1 0-1 0 0,0 1 1 0 0,0-1-1 0 0,0 0 1 0 0,-1 0-1 0 0,1 0 1 0 0,-1-1-1 0 0,0 1 1 0 0,0-1-1 0 0,0 1 1 0 0,-1-1-1 0 0,1 0 1 0 0,-1 0-1 0 0,1-1 1 0 0,-4 2-57 0 0,-24 26 286 0 0,19-18-251 0 0,50-2 947 0 0,35-20 175 0 0,-71 10-2838 0 0,-4 0-8370 0 0,2 0-1088 0 0</inkml:trace>
  <inkml:trace contextRef="#ctx0" brushRef="#br0" timeOffset="10256.963">3265 170 0 0 0,'0'0'221'0'0,"0"0"801"0"0,0 0 401 0 0,0 0 224 0 0,0 0 115 0 0,0 0 37 0 0,0 0-72 0 0,0 0-104 0 0,0 0-116 0 0,0 0-142 0 0,0 0-162 0 0,0 0-179 0 0,0 0-146 0 0,0 0-115 0 0,0 0-99 0 0,0 0-91 0 0,0 0-71 0 0,0 0-73 0 0,0 0-51 0 0,0 0-44 0 0,0 0-39 0 0,0 0-20 0 0,25 0 1979 0 0,45 0-990 0 0,-20 0-961 0 0,-58 22-349 0 0,-41 37 318 0 0,49-57-254 0 0,1 0-1 0 0,-1 0 0 0 0,1 0 1 0 0,-1 0-1 0 0,1 0 0 0 0,0-1 0 0 0,0 1 1 0 0,0 0-1 0 0,0 0 0 0 0,0-1 0 0 0,0 1 1 0 0,0-1-1 0 0,0 1 0 0 0,1-1 0 0 0,-1 1 1 0 0,1-1-1 0 0,-1 0 0 0 0,1 0 0 0 0,-1 0 1 0 0,1 0-1 0 0,0 0 0 0 0,0 0 1 0 0,-1 0-1 0 0,1 0 0 0 0,0-1 0 0 0,0 1 1 0 0,0-1-1 0 0,0 1 0 0 0,0-1 0 0 0,0 0 1 0 0,0 0-1 0 0,0 1 0 0 0,0-1 0 0 0,-1-1 1 0 0,1 1-1 0 0,0 0 0 0 0,0 0 1 0 0,0-1-1 0 0,0 1 0 0 0,0-1 0 0 0,0 0 1 0 0,0 0-1 0 0,1 0-17 0 0,8 0 194 0 0,86-5 416 0 0,-97 6-1194 0 0,9-1 1216 0 0,-8 1-5430 0 0,0 1-4820 0 0,-1 2-1806 0 0</inkml:trace>
  <inkml:trace contextRef="#ctx0" brushRef="#br0" timeOffset="11319.703">2959 144 0 0 0,'0'0'149'0'0,"0"0"197"0"0,0 0-35 0 0,0 0-107 0 0,0 0-71 0 0,0 0 20 0 0,0 0 57 0 0,0 0 95 0 0,0 0 104 0 0,5-1 73 0 0,23-5 607 0 0,-22-31 8308 0 0,-25 38-8111 0 0,17 0-1225 0 0,1-1-1 0 0,0 1 1 0 0,0-1 0 0 0,0 1 0 0 0,-1-1 0 0 0,1 1 0 0 0,0 0 0 0 0,0-1-1 0 0,0 1 1 0 0,0 0 0 0 0,0 0 0 0 0,0 0 0 0 0,1 0 0 0 0,-1 0-1 0 0,0 0 1 0 0,0 0 0 0 0,1 0 0 0 0,-1 0 0 0 0,0 0 0 0 0,1 1 0 0 0,-1-1-1 0 0,1 0 1 0 0,-1 0 0 0 0,1 0 0 0 0,0 1 0 0 0,0-1 0 0 0,0 0-1 0 0,-1 0 1 0 0,1 1 0 0 0,0-1 0 0 0,0 0 0 0 0,1 1 0 0 0,-1-1 0 0 0,0 0-1 0 0,0 0 1 0 0,1 1 0 0 0,-1-1 0 0 0,1 0 0 0 0,-1 0 0 0 0,1 0-1 0 0,-1 1 1 0 0,1-1 0 0 0,0 0 0 0 0,-1 0 0 0 0,1 0 0 0 0,0 0 0 0 0,0 0-1 0 0,1 0-60 0 0,33 3 4023 0 0,-32-7-3934 0 0,1 1-1 0 0,-1-1 1 0 0,0 0 0 0 0,0 0-1 0 0,0 0 1 0 0,-1-1 0 0 0,1 1 0 0 0,-1 0-1 0 0,0-1 1 0 0,0 0 0 0 0,0 0 0 0 0,0 1-1 0 0,0-1 1 0 0,-1 0 0 0 0,0 0 0 0 0,0 0-1 0 0,0-1 1 0 0,0 1 0 0 0,-1 0 0 0 0,1-3-89 0 0,-44 0-388 0 0,39 7 383 0 0,1 0 0 0 0,0 0 1 0 0,0 0-1 0 0,0 1 1 0 0,0-1-1 0 0,0 1 1 0 0,-1 0-1 0 0,1 0 1 0 0,0 0-1 0 0,1 0 1 0 0,-1 1-1 0 0,0-1 1 0 0,0 1-1 0 0,0 0 1 0 0,1 0-1 0 0,-1 0 1 0 0,1 0-1 0 0,0 0 1 0 0,-1 0-1 0 0,1 1 1 0 0,0-1-1 0 0,0 1 0 0 0,1-1 1 0 0,-1 1-1 0 0,0 0 1 0 0,1 0-1 0 0,0 0 1 0 0,-1 0-1 0 0,1 0 1 0 0,1 0-1 0 0,-1 0 1 0 0,0 0-1 0 0,0 3 5 0 0,3-4 59 0 0,-1-1 0 0 0,1 0 0 0 0,0 0 0 0 0,0 1 0 0 0,0-1 0 0 0,0 0 0 0 0,-1-1 0 0 0,1 1 0 0 0,0 0 0 0 0,0 0 0 0 0,1-1 0 0 0,-1 1 0 0 0,0-1 0 0 0,0 0 0 0 0,0 0 0 0 0,0 1 0 0 0,0-1 0 0 0,0-1 0 0 0,1 1 0 0 0,-1 0 0 0 0,0 0 0 0 0,0-1 0 0 0,0 0-59 0 0,6 1 220 0 0,30 0 630 0 0,-46-2-2432 0 0,-4-2-1839 0 0,5 3-2033 0 0,3 1-5665 0 0</inkml:trace>
</inkml:ink>
</file>

<file path=ppt/ink/ink6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58.16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1 667 7970 0 0,'0'0'1307'0'0,"0"0"-367"0"0,0 0-15 0 0,0 0 269 0 0,0 0 285 0 0,0 0 103 0 0,0 0-155 0 0,0 0-283 0 0,0 0-255 0 0,0 0-163 0 0,0 0-94 0 0,0 0-75 0 0,0 0-48 0 0,20-33-36 0 0,62-104-52 0 0,40-53 1260 0 0,11 24-957 0 0,-56 111-524 0 0,-75 56-188 0 0,-1 0 0 0 0,1 0 0 0 0,-1 0 1 0 0,0 0-1 0 0,1 0 0 0 0,-1 0 0 0 0,0 1 0 0 0,1-1 1 0 0,-1 1-1 0 0,0-1 0 0 0,0 1 0 0 0,0-1 0 0 0,0 1 0 0 0,-1-1 1 0 0,1 1-1 0 0,0 0 0 0 0,-1 0 0 0 0,1-1 0 0 0,-1 1 0 0 0,1 0 1 0 0,-1 0-1 0 0,0-1 0 0 0,0 1 0 0 0,0 0 0 0 0,0 0 0 0 0,0 0 1 0 0,0 0-1 0 0,0-1 0 0 0,-1 1 0 0 0,1 0 0 0 0,-1 0 0 0 0,1-1 1 0 0,-1 2-13 0 0,1 2 37 0 0,0 248 425 0 0,17-187-496 0 0,-15-66 53 0 0,0 0 1 0 0,0 0-1 0 0,0 0 1 0 0,1 0 0 0 0,-1-1-1 0 0,0 1 1 0 0,0 0-1 0 0,0-1 1 0 0,0 0-1 0 0,0 1 1 0 0,0-1-1 0 0,0 0 1 0 0,0 0-1 0 0,0 0 1 0 0,-1 0 0 0 0,1-1-1 0 0,0 1 1 0 0,-1 0-1 0 0,1-1 1 0 0,0 1-1 0 0,-1-1 1 0 0,0 0-1 0 0,1 1 1 0 0,-1-1-1 0 0,0 0 1 0 0,1-1-20 0 0,1 0 27 0 0,189-224 418 0 0,-156 189-411 0 0,123-108 33 0 0,-117 124-96 0 0,-41 44 169 0 0,-44 184 554 0 0,39-167-654 0 0,2 0 0 0 0,1 0 0 0 0,2 0 0 0 0,2 0 0 0 0,2 5-40 0 0,4-11 37 0 0,-9-33-96 0 0,0 3-497 0 0,-1-2-5056 0 0,0-1-7749 0 0,1 0 5179 0 0</inkml:trace>
</inkml:ink>
</file>

<file path=ppt/ink/ink6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58.46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4 11018 0 0,'0'0'1690'0'0,"0"0"-778"0"0,0 0-68 0 0,0 0 313 0 0,0 0 276 0 0,0 0 89 0 0,0 0-175 0 0,0 0-255 0 0,0 0-160 0 0,0 0-142 0 0,0 0-121 0 0,0 0-94 0 0,33 1-87 0 0,106 1-57 0 0,130-8 1033 0 0,-238 5-1629 0 0,-30 1 36 0 0,-1 0-51 0 0,0 0-70 0 0,0 0-91 0 0,-19 0-4067 0 0,-22 4-6884 0 0,33 0 1693 0 0</inkml:trace>
</inkml:ink>
</file>

<file path=ppt/ink/ink6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58.7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48 11474 0 0,'0'0'1089'0'0,"0"0"-145"0"0,0 0 189 0 0,0 0 257 0 0,0 0 128 0 0,0 0-130 0 0,0 0-301 0 0,0 0-240 0 0,0 0-183 0 0,0 0-149 0 0,0 0-154 0 0,30-4-118 0 0,98-14-96 0 0,39-1-917 0 0,-97 13-4969 0 0,-54 5 238 0 0,-4 1-5193 0 0</inkml:trace>
</inkml:ink>
</file>

<file path=ppt/ink/ink6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55.34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247 67 11835 0 0,'0'0'1939'0'0,"0"0"-835"0"0,0 0-384 0 0,0 0-53 0 0,0 0 86 0 0,0 0 204 0 0,0 0 177 0 0,0 0 13 0 0,0 0-149 0 0,0 0-233 0 0,0 0-269 0 0,-11 4 606 0 0,79 232 725 0 0,-57-122-1640 0 0,-5 0-1 0 0,-6 39-186 0 0,0-86-87 0 0,-6-1-1291 0 0,-10-54-3354 0 0,-6-20-9642 0 0,16 1 9128 0 0</inkml:trace>
  <inkml:trace contextRef="#ctx0" brushRef="#br0" timeOffset="567.11">1 232 7930 0 0,'0'0'1404'0'0,"0"0"-253"0"0,0 0-106 0 0,0 0 52 0 0,0 0 150 0 0,0 0 72 0 0,0 0-90 0 0,0 0-177 0 0,0 0-225 0 0,0 0-183 0 0,0 0-121 0 0,0 0-87 0 0,0 0-34 0 0,20-28-18 0 0,68-90-17 0 0,-85 114-339 0 0,0 0 1 0 0,0 0 0 0 0,0 1-1 0 0,0-1 1 0 0,0 1 0 0 0,1 0-1 0 0,0 0 1 0 0,-1 0 0 0 0,1 1-1 0 0,0-1 1 0 0,0 1 0 0 0,1 0-1 0 0,-1 0 1 0 0,0 0 0 0 0,1 1-1 0 0,-1-1 1 0 0,1 1 0 0 0,-1 0-29 0 0,14-3 136 0 0,6-4-26 0 0,0 1 1 0 0,1 2 0 0 0,0 0-1 0 0,0 1 1 0 0,0 2 0 0 0,0 0-1 0 0,0 2 1 0 0,1 1-111 0 0,-20-1 6 0 0,0 1 0 0 0,0 0-1 0 0,0 0 1 0 0,0 0 0 0 0,-1 1 0 0 0,1 0 0 0 0,0 0-1 0 0,-1 0 1 0 0,1 1 0 0 0,-1 0 0 0 0,0 0-1 0 0,0 0 1 0 0,0 1 0 0 0,0-1 0 0 0,-1 1-1 0 0,1 0 1 0 0,-1 1 0 0 0,0-1 0 0 0,0 1-1 0 0,-1 0 1 0 0,1 0 0 0 0,-1 0 0 0 0,0 0 0 0 0,-1 0-1 0 0,1 1 1 0 0,-1-1 0 0 0,0 1 0 0 0,0 0-1 0 0,-1 0 1 0 0,0 0 0 0 0,1 2-6 0 0,-3 1 29 0 0,-1 1 1 0 0,0-1-1 0 0,0 1 1 0 0,-1-1-1 0 0,0 0 1 0 0,0 0-1 0 0,-1 0 1 0 0,0 0 0 0 0,-1-1-1 0 0,0 0 1 0 0,0 0-1 0 0,-1 0 1 0 0,-6 7-30 0 0,-39 72 188 0 0,50-84-187 0 0,0-1 0 0 0,0 1 0 0 0,1-1 0 0 0,-1 1 0 0 0,0-1 0 0 0,1 1 0 0 0,0 0 0 0 0,0-1 0 0 0,0 1 0 0 0,0 0 0 0 0,0-1 0 0 0,0 1 0 0 0,0 0 0 0 0,1-1 0 0 0,0 1 0 0 0,-1-1 0 0 0,1 1 0 0 0,0 0 0 0 0,0-1 0 0 0,0 0 0 0 0,1 1 0 0 0,-1-1 0 0 0,1 0 0 0 0,-1 0 0 0 0,1 0 0 0 0,0 0 0 0 0,-1 0 0 0 0,1 0 0 0 0,0 0 0 0 0,0 0 0 0 0,1-1-1 0 0,-1 1 1 0 0,0-1 0 0 0,0 0 0 0 0,1 1 0 0 0,-1-1 0 0 0,1 0 0 0 0,-1 0 0 0 0,1-1 0 0 0,1 1-1 0 0,108 13 226 0 0,-108-15-206 0 0,0 1-1 0 0,0 0 0 0 0,0 0 0 0 0,-1 0 1 0 0,1 0-1 0 0,0 1 0 0 0,0-1 0 0 0,0 1 0 0 0,0 0 1 0 0,0 1-1 0 0,-1-1 0 0 0,1 1 0 0 0,-1-1 1 0 0,1 1-1 0 0,-1 0 0 0 0,1 0 0 0 0,-1 1 0 0 0,0-1 1 0 0,0 0-1 0 0,0 1 0 0 0,0 0 0 0 0,-1 0 1 0 0,1 0-1 0 0,-1 0-19 0 0,7 50 875 0 0,-10-43-808 0 0,0-1 0 0 0,-1 1 1 0 0,0-1-1 0 0,-1 0 1 0 0,0 0-1 0 0,0 0 1 0 0,-1 0-1 0 0,0 0 0 0 0,-1-1 1 0 0,1 1-1 0 0,-2-1 1 0 0,1-1-1 0 0,-1 1 0 0 0,-1-1 1 0 0,1 0-1 0 0,-1 0 1 0 0,-4 2-68 0 0,-137 98 233 0 0,123-93-267 0 0,-1-2 1 0 0,0 0-1 0 0,0-2 1 0 0,-1 0-1 0 0,0-2 1 0 0,-1-1-1 0 0,0-2 1 0 0,0 0-1 0 0,0-2 1 0 0,0-1 0 0 0,-2-1 33 0 0,27-1-101 0 0,1 0 0 0 0,-1 0 0 0 0,0 0 0 0 0,0-1 1 0 0,1 1-1 0 0,-1-1 0 0 0,1 1 0 0 0,-1-1 0 0 0,0 0 1 0 0,1 0-1 0 0,0 0 0 0 0,-1 0 0 0 0,1 0 1 0 0,-1-1-1 0 0,1 1 0 0 0,0-1 0 0 0,0 0 0 0 0,0 1 1 0 0,0-1-1 0 0,0 0 0 0 0,0 0 0 0 0,1 0 1 0 0,-1-1-1 0 0,1 1 0 0 0,-1 0 0 0 0,1 0 0 0 0,0-1 1 0 0,0 1-1 0 0,0-1 0 0 0,0 1 0 0 0,0-1 0 0 0,1 0 1 0 0,-1 1-1 0 0,1-1 0 0 0,-1 0 0 0 0,1 1 1 0 0,0-1-1 0 0,0 0 0 0 0,0 1 0 0 0,1-1 0 0 0,-1 0 1 0 0,1 1-1 0 0,-1-1 0 0 0,1 1 0 0 0,0-1 0 0 0,0 0 1 0 0,0 1-1 0 0,0 0 0 0 0,1-1 101 0 0,25-28-4590 0 0,-7 12-2882 0 0,-10 11-1485 0 0</inkml:trace>
  <inkml:trace contextRef="#ctx0" brushRef="#br0" timeOffset="1302.645">880 608 16652 0 0,'0'0'749'0'0,"0"0"-328"0"0,0 0-168 0 0,0 0 97 0 0,0 0 194 0 0,0 0 127 0 0,0 0 8 0 0,0 0-144 0 0,0 0-174 0 0,0 0-133 0 0,0 0-85 0 0,0 0-7 0 0,0 0-37 0 0,1 23-9 0 0,1 69 9 0 0,11-58 88 0 0,-8-32-131 0 0,1 0 19 0 0,0 0 1 0 0,0-1-1 0 0,0 0 1 0 0,0 0-1 0 0,0 0 1 0 0,0 0-1 0 0,0-1 1 0 0,1 0-1 0 0,-1-1 1 0 0,0 1-1 0 0,0-1 1 0 0,0 0-1 0 0,0-1 1 0 0,0 1-1 0 0,0-1 1 0 0,0 0-1 0 0,-1-1 1 0 0,1 0-1 0 0,-1 1 1 0 0,1-2-1 0 0,-1 1 1 0 0,0-1-1 0 0,0 1 1 0 0,-1-1-1 0 0,1-1 1 0 0,-1 1-1 0 0,0-1 1 0 0,0 0-76 0 0,25-16 77 0 0,92-88 212 0 0,-121 109-288 0 0,0-1 1 0 0,0 0-1 0 0,0 0 0 0 0,1 1 0 0 0,-1-1 0 0 0,0 0 1 0 0,1 0-1 0 0,-1 1 0 0 0,1-1 0 0 0,-1 0 0 0 0,1 1 0 0 0,-1-1 1 0 0,1 1-1 0 0,-1-1 0 0 0,1 1 0 0 0,0-1 0 0 0,-1 1 1 0 0,1-1-1 0 0,0 1 0 0 0,-1 0 0 0 0,1-1 0 0 0,0 1 0 0 0,0 0 1 0 0,-1-1-1 0 0,1 1 0 0 0,0 0 0 0 0,0 0 0 0 0,0 0 0 0 0,-1 0 1 0 0,1 0-1 0 0,0 0 0 0 0,0 0 0 0 0,0 0 0 0 0,-1 0 1 0 0,1 0-1 0 0,0 0 0 0 0,0 0 0 0 0,0 1 0 0 0,-1-1 0 0 0,1 0 1 0 0,0 1-1 0 0,-1-1 0 0 0,1 0 0 0 0,0 1 0 0 0,-1-1 1 0 0,1 1-1 0 0,0-1 0 0 0,-1 1 0 0 0,1-1 0 0 0,-1 1 0 0 0,1 0 1 0 0,-1-1-1 0 0,1 1 0 0 0,-1 0 0 0 0,1-1 0 0 0,-1 1 1 0 0,0 0-1 0 0,1-1 0 0 0,-1 1 0 0 0,0 0 0 0 0,0 0-1 0 0,4 7 13 0 0,0-1 0 0 0,0 1 0 0 0,1-1 0 0 0,0 1 0 0 0,0-1 0 0 0,0-1-1 0 0,1 1 1 0 0,0-1 0 0 0,1 0 0 0 0,-1 0 0 0 0,1-1 0 0 0,0 0 0 0 0,0 0 0 0 0,1-1-1 0 0,-1 1 1 0 0,1-2 0 0 0,0 1 0 0 0,0-1 0 0 0,1 0 0 0 0,-1-1 0 0 0,1 0 0 0 0,-1 0-1 0 0,2-1-12 0 0,2 0 78 0 0,1-1 0 0 0,0 0 0 0 0,-1-1 0 0 0,1 0 0 0 0,-1-1 0 0 0,1-1 0 0 0,-1 0 0 0 0,0 0 0 0 0,0-2 0 0 0,-1 1 0 0 0,1-1 0 0 0,-1-1 0 0 0,0 0 0 0 0,0 0 0 0 0,0-1-1 0 0,-1-1 1 0 0,-1 0 0 0 0,7-6-78 0 0,4-3 96 0 0,-1-1 0 0 0,-1-1 0 0 0,-1 0 0 0 0,0-2-1 0 0,-2 0 1 0 0,0 0 0 0 0,-1-1 0 0 0,-2-1 0 0 0,0-1-1 0 0,-1 0 1 0 0,-2 0 0 0 0,7-24-96 0 0,-7 11 27 0 0,-1 0 1 0 0,-2-1 0 0 0,-1 0-1 0 0,-2 0 1 0 0,-2 0-1 0 0,-2-23-27 0 0,-15 27 24 0 0,15 34-110 0 0,3 575-29 0 0,32-387 108 0 0,-22-167-67 0 0,-12-20 20 0 0,0-1-23 0 0,0 0-42 0 0,0 0-48 0 0,0 0-71 0 0,0 0-82 0 0,-4-11-1731 0 0,-26-25-3559 0 0,16 20-187 0 0,10 12 3079 0 0,-5-7-7692 0 0</inkml:trace>
  <inkml:trace contextRef="#ctx0" brushRef="#br0" timeOffset="1546.359">1543 155 16596 0 0,'0'0'426'0'0,"0"0"-174"0"0,0 0 36 0 0,0 0 263 0 0,0 0 233 0 0,0 0 146 0 0,0 0-31 0 0,0 0-119 0 0,0 0-128 0 0,0 0-162 0 0,37 6-133 0 0,115 16-102 0 0,28-13-198 0 0,-92-13-1662 0 0,-29-3-5904 0 0,-35 3-3861 0 0</inkml:trace>
</inkml:ink>
</file>

<file path=ppt/ink/ink6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3:02.96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84 1 2801 0 0,'0'0'1661'0'0,"0"0"-236"0"0,0 0-38 0 0,0 0 160 0 0,0 0 173 0 0,0 0 14 0 0,0 0-178 0 0,0 0-276 0 0,0 0-225 0 0,0 0-167 0 0,0 0-101 0 0,0 0-103 0 0,0 0-84 0 0,-10 20-51 0 0,-44 99 387 0 0,35-12 1654 0 0,19-107-2553 0 0,26-4-250 0 0,-9-32-3972 0 0,-13 10-7412 0 0,-3 19 4355 0 0</inkml:trace>
</inkml:ink>
</file>

<file path=ppt/ink/ink6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3:06.31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91 214 14715 0 0,'0'0'1291'0'0,"0"0"-304"0"0,0 0 105 0 0,0 0 228 0 0,0 0 118 0 0,0 0-136 0 0,0 0-314 0 0,0 0-283 0 0,0 0-196 0 0,0 0-164 0 0,0 0-142 0 0,0 0-94 0 0,-14 32-60 0 0,-41 98-49 0 0,34-57-1487 0 0,21-70-368 0 0,4-2-5971 0 0,-3-1 6108 0 0,3 0-9385 0 0</inkml:trace>
  <inkml:trace contextRef="#ctx0" brushRef="#br0" timeOffset="249.031">269 192 11034 0 0,'0'0'1859'0'0,"0"0"-529"0"0,0 0 13 0 0,0 0 51 0 0,0 0-131 0 0,0 0-175 0 0,0 0-176 0 0,0 0-167 0 0,0 0-132 0 0,0 0-147 0 0,34 4-160 0 0,105 17-124 0 0,-47-9-33 0 0,10-5-2938 0 0,-91-11-1147 0 0,-6-3-5111 0 0,-5 3 2135 0 0</inkml:trace>
  <inkml:trace contextRef="#ctx0" brushRef="#br0" timeOffset="431.792">547 0 12963 0 0,'0'0'1008'0'0,"0"0"-408"0"0,0 0 120 0 0,0 0 192 0 0,0 0 121 0 0,0 0 7 0 0,0 0-176 0 0,0 0-224 0 0,0 0-184 0 0,-88 210-208 0 0,81-181-136 0 0,-2 1-136 0 0,1-1-176 0 0,-1 1-312 0 0,3-4-528 0 0,-3-1-1024 0 0,6-6-2121 0 0,1-5-7674 0 0</inkml:trace>
  <inkml:trace contextRef="#ctx0" brushRef="#br0" timeOffset="1004.272">759 446 8234 0 0,'0'0'2914'0'0,"0"0"-1370"0"0,0 0-454 0 0,0 0-5 0 0,0 0 86 0 0,0 0 75 0 0,0 0-83 0 0,0 0-190 0 0,0 0-155 0 0,0 0-137 0 0,0 0-122 0 0,0 0-94 0 0,25-32-87 0 0,78-100-96 0 0,-14 34 388 0 0,19 0 81 0 0,-108 98-752 0 0,1 1 1 0 0,-1-1 0 0 0,0 1-1 0 0,0-1 1 0 0,0 1-1 0 0,0-1 1 0 0,1 0 0 0 0,-1 1-1 0 0,0-1 1 0 0,0 1-1 0 0,1-1 1 0 0,-1 0-1 0 0,0 1 1 0 0,1-1 0 0 0,-1 0-1 0 0,0 0 1 0 0,1 1-1 0 0,-1-1 1 0 0,1 0 0 0 0,-1 0-1 0 0,0 1 1 0 0,1-1-1 0 0,-1 0 1 0 0,1 0 0 0 0,-1 0-1 0 0,1 0 1 0 0,-1 0-1 0 0,0 0 1 0 0,1 0 0 0 0,-1 1-1 0 0,1-1 1 0 0,-1 0-1 0 0,1-1 1 0 0,-1 1 0 0 0,1 0-1 0 0,-1 0 1 0 0,0 0-1 0 0,1 0 1 0 0,-1 0-1 0 0,1 0 1 0 0,-1-1 0 0 0,1 1-1 0 0,-1 0 1 0 0,0 0-1 0 0,1 0 1 0 0,-1-1 0 0 0,0 1-1 0 0,1 0 1 0 0,-1-1-1 0 0,0 1 1 0 0,1 0 0 0 0,-1-1-1 0 0,0 1 1 0 0,1 0-1 0 0,-1-1 1 0 0,0 1 0 0 0,0-1-1 0 0,0 1 1 0 0,1 0-1 0 0,-1-1 1 0 0,0 1-1 0 0,0-1 1 0 0,-21 55 237 0 0,17-46-239 0 0,1-1 0 0 0,-1 1 0 0 0,1 0 0 0 0,1 0 0 0 0,-1 0 1 0 0,1 0-1 0 0,1 1 0 0 0,0-1 0 0 0,0 0 0 0 0,0 1 0 0 0,1-1 0 0 0,0 1 1 0 0,1 0 1 0 0,-1-8 1 0 0,0 1 1 0 0,1-1 0 0 0,-1 0 0 0 0,0 1 0 0 0,1-1 0 0 0,-1 0 0 0 0,1 1 0 0 0,0-1 0 0 0,-1 0 0 0 0,1 0 0 0 0,0 0 0 0 0,0 0 0 0 0,0 1 0 0 0,0-1 0 0 0,0 0 0 0 0,0 0-1 0 0,0-1 1 0 0,0 1 0 0 0,0 0 0 0 0,0 0 0 0 0,0 0 0 0 0,1-1 0 0 0,-1 1 0 0 0,0-1 0 0 0,1 1 0 0 0,-1-1 0 0 0,0 1 0 0 0,1-1 0 0 0,-1 0 0 0 0,0 0 0 0 0,1 1 0 0 0,-1-1-1 0 0,1 0 1 0 0,-1 0 0 0 0,1-1 0 0 0,-1 1 0 0 0,0 0 0 0 0,1 0 0 0 0,-1-1 0 0 0,0 1 0 0 0,2-1-2 0 0,60-27 504 0 0,-51 21-409 0 0,106-74 373 0 0,37-43-257 0 0,-155 124-201 0 0,0 0 0 0 0,0 0 0 0 0,0 1 0 0 0,-1-1 0 0 0,1 0 0 0 0,0 1 0 0 0,0-1 0 0 0,0 0 0 0 0,0 0 0 0 0,0 1 0 0 0,0-1 0 0 0,0 0 1 0 0,0 1-1 0 0,0-1 0 0 0,0 0 0 0 0,0 1 0 0 0,0-1 0 0 0,0 0 0 0 0,0 1 0 0 0,0-1 0 0 0,0 0 0 0 0,1 0 0 0 0,-1 1 0 0 0,0-1 0 0 0,0 0 0 0 0,0 0 0 0 0,0 1 0 0 0,1-1 0 0 0,-1 0 0 0 0,0 0 0 0 0,0 1 0 0 0,0-1 0 0 0,1 0 0 0 0,-1 0 0 0 0,0 0 0 0 0,0 1 0 0 0,1-1 0 0 0,-1 0 0 0 0,0 0 0 0 0,0 0 0 0 0,1 0 0 0 0,-1 0 0 0 0,0 0 0 0 0,1 1 0 0 0,-1-1 0 0 0,0 0 0 0 0,1 0 1 0 0,-1 0-1 0 0,0 0 0 0 0,1 0-10 0 0,-19 41 353 0 0,9-24-402 0 0,1 1 0 0 0,1-1 0 0 0,1 2 1 0 0,0-1-1 0 0,1 1 0 0 0,1 0 0 0 0,1 0 0 0 0,0 15 49 0 0,3-33-110 0 0,-1 0 0 0 0,2 0 0 0 0,-1 1-1 0 0,0-1 1 0 0,0 0 0 0 0,0 0 0 0 0,0 0 0 0 0,1 1 0 0 0,-1-1-1 0 0,1 0 1 0 0,-1 0 0 0 0,1 0 0 0 0,-1 0 0 0 0,1 0-1 0 0,0 0 1 0 0,-1 0 0 0 0,1 0 0 0 0,0 0 0 0 0,0 0 0 0 0,0 0-1 0 0,0 0 1 0 0,0 0 0 0 0,0-1 0 0 0,0 1 0 0 0,0 0-1 0 0,0-1 1 0 0,0 1 0 0 0,0-1 0 0 0,0 1 0 0 0,0-1-1 0 0,1 0 1 0 0,-1 1 110 0 0,27 2-8915 0 0,-21-3-2171 0 0</inkml:trace>
  <inkml:trace contextRef="#ctx0" brushRef="#br0" timeOffset="1352.022">1613 357 16147 0 0,'0'0'1582'0'0,"0"0"-306"0"0,0 0-115 0 0,0 0-104 0 0,0 0-197 0 0,0 0-217 0 0,0 0-252 0 0,0 0-180 0 0,0 0-46 0 0,0 0 36 0 0,0 0 45 0 0,0 0 1 0 0,0 0-29 0 0,14 0-71 0 0,105 0 136 0 0,-59 5-190 0 0,-69 42-46 0 0,-11-23 114 0 0,17-21-145 0 0,0 0 0 0 0,0 0 0 0 0,0 0 1 0 0,1 0-1 0 0,-1 0 0 0 0,1 0 0 0 0,-1 0 1 0 0,1 1-1 0 0,0 0 0 0 0,0-1 0 0 0,1 1 1 0 0,-1 0-1 0 0,1 0 0 0 0,0 0 1 0 0,0 0-1 0 0,0 0 0 0 0,0 0 0 0 0,1 0 1 0 0,-1 0-1 0 0,1 0 0 0 0,0 0 0 0 0,1 3-16 0 0,2-5 15 0 0,0 1-1 0 0,0-1 0 0 0,0 1 0 0 0,0-1 0 0 0,1 0 0 0 0,-1 0 0 0 0,1 0 0 0 0,-1-1 0 0 0,1 1 1 0 0,0-1-1 0 0,0 0 0 0 0,0 0 0 0 0,0 0 0 0 0,-1 0 0 0 0,1-1 0 0 0,0 0 0 0 0,0 0 0 0 0,0 0 0 0 0,1 0-13 0 0,109-8-659 0 0,-77 2-2752 0 0,-1-1-4568 0 0,-22 6-3906 0 0</inkml:trace>
</inkml:ink>
</file>

<file path=ppt/ink/ink6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3:05.03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15 198 10450 0 0,'0'0'3689'0'0,"0"0"-2162"0"0,0 0-577 0 0,0 0 116 0 0,0 0 108 0 0,0 0-59 0 0,0 0-178 0 0,0 0-178 0 0,0 0-117 0 0,0 0-99 0 0,0 0-101 0 0,0 0-91 0 0,0 0-84 0 0,29-1-46 0 0,86-7-42 0 0,2 10 60 0 0,-97 0-731 0 0,-11-1-2820 0 0,1 0-7793 0 0,-10-1 1463 0 0</inkml:trace>
  <inkml:trace contextRef="#ctx0" brushRef="#br0" timeOffset="179.49">1 412 11194 0 0,'0'0'1633'0'0,"0"0"-750"0"0,0 0-186 0 0,0 0 233 0 0,0 0 201 0 0,0 0 25 0 0,0 0-103 0 0,0 0-263 0 0,0 0-225 0 0,0 0-205 0 0,0 0-158 0 0,0 0-85 0 0,0 0-74 0 0,32 1-90 0 0,103 3-213 0 0,-32-13-4245 0 0,-76 2-2196 0 0,-13 3-2540 0 0</inkml:trace>
  <inkml:trace contextRef="#ctx0" brushRef="#br0" timeOffset="1102.526">417 662 8546 0 0,'0'0'3030'0'0,"0"0"-1164"0"0,0 0-317 0 0,0 0-94 0 0,0 0-85 0 0,0 0-107 0 0,0 0-230 0 0,0 0-219 0 0,0 0-170 0 0,0 0-88 0 0,0 0-80 0 0,15-30-61 0 0,52-97-39 0 0,-7 49 253 0 0,15 3 272 0 0,3 4 0 0 0,55-37-901 0 0,-133 109 4 0 0,0-1 0 0 0,-1 0 0 0 0,1 0 0 0 0,0 1 0 0 0,0-1 0 0 0,0 0 0 0 0,-1 1 0 0 0,1-1 0 0 0,0 1 0 0 0,0-1 0 0 0,0 0 0 0 0,0 1 0 0 0,0-1 0 0 0,0 0 0 0 0,0 1 0 0 0,0-1 0 0 0,0 1 0 0 0,0-1 0 0 0,0 0 0 0 0,0 1 0 0 0,0-1 0 0 0,0 1 0 0 0,0-1 0 0 0,0 0 0 0 0,0 1 0 0 0,1-1 0 0 0,-1 0 0 0 0,0 1 0 0 0,0-1 0 0 0,0 0 0 0 0,1 1 0 0 0,-1-1 0 0 0,0 0 0 0 0,0 0 0 0 0,1 1 0 0 0,-1-1 0 0 0,0 0 0 0 0,0 0 0 0 0,1 1 0 0 0,-1-1 0 0 0,0 0 0 0 0,1 0 0 0 0,-1 0 0 0 0,1 1 0 0 0,-1-1 0 0 0,0 0 0 0 0,1 0 0 0 0,-1 0 0 0 0,0 0 0 0 0,1 0 0 0 0,-1 0 0 0 0,1 0 0 0 0,-1 0 0 0 0,0 0 0 0 0,1 0 0 0 0,-1 0 0 0 0,0 0 0 0 0,1 0 0 0 0,-1 0 0 0 0,1 0 0 0 0,-1-1 0 0 0,0 1 0 0 0,1 0-4 0 0,-2 11 90 0 0,-3 143 307 0 0,6-152-394 0 0,-1 0 0 0 0,1 0 0 0 0,-1-1 0 0 0,1 1 0 0 0,0-1 0 0 0,-1 1 0 0 0,1-1 0 0 0,0 0 0 0 0,0 0 0 0 0,0 1 0 0 0,0-1 0 0 0,0-1 0 0 0,0 1 0 0 0,1 0 0 0 0,-1 0 0 0 0,0-1 0 0 0,0 0 0 0 0,0 1 0 0 0,1-1 0 0 0,-1 0 0 0 0,0 0 0 0 0,1 0 0 0 0,-1 0 0 0 0,0 0 0 0 0,0-1 0 0 0,1 1 0 0 0,-1-1 0 0 0,0 0 0 0 0,0 1 0 0 0,0-1 0 0 0,0 0 0 0 0,2-1-3 0 0,12-5 63 0 0,0-1 0 0 0,0 0 0 0 0,-1-2 0 0 0,0 1 0 0 0,-1-2 0 0 0,0 0 0 0 0,5-5-63 0 0,18-14 24 0 0,255-212-30 0 0,-273 228-9 0 0,-22 28 54 0 0,-9 5 5 0 0,-8 9 33 0 0,2 1 1 0 0,1 0-1 0 0,2 1 0 0 0,1 0 1 0 0,1 2-1 0 0,-5 20-77 0 0,15-42 3 0 0,1 0 1 0 0,1 0-1 0 0,0 0 0 0 0,0 0 1 0 0,1 0-1 0 0,0 0 1 0 0,1 0-1 0 0,0 0 0 0 0,0 0 1 0 0,1 0-1 0 0,1-1 0 0 0,0 1 1 0 0,0 0-1 0 0,0-1 1 0 0,4 5-4 0 0,-6-12-106 0 0,1 0 1 0 0,0 0 0 0 0,0 0-1 0 0,0 0 1 0 0,0 0 0 0 0,0-1-1 0 0,0 1 1 0 0,0-1 0 0 0,0 1-1 0 0,0-1 1 0 0,1 0 0 0 0,-1 0-1 0 0,1 0 1 0 0,-1 0 0 0 0,1 0-1 0 0,-1-1 1 0 0,1 1 0 0 0,-1-1-1 0 0,1 0 1 0 0,0 0 0 0 0,0 1 105 0 0,16-2-4652 0 0,-1-2-4358 0 0,-12 0-2185 0 0</inkml:trace>
</inkml:ink>
</file>

<file path=ppt/ink/ink6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3:02.1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544 7 3753 0 0,'0'0'2624'0'0,"0"0"-1591"0"0,0 0-476 0 0,0 0 75 0 0,0 0 239 0 0,0 0 228 0 0,0 0 41 0 0,0 0-150 0 0,0 0-226 0 0,0 0-207 0 0,0 0-127 0 0,0 0-22 0 0,0 0 40 0 0,7 0 59 0 0,59-6 2012 0 0,-41 6-336 0 0,-25 0-1884 0 0,0 0 0 0 0,-1 0 0 0 0,1 0 0 0 0,0 1 0 0 0,0-1 0 0 0,0 0 0 0 0,0 0 0 0 0,0 0 0 0 0,0 0 0 0 0,0 1 0 0 0,0-1 0 0 0,0 0 0 0 0,0 0 0 0 0,0 0 0 0 0,0 1-299 0 0,-122 24 632 0 0,-174 50 155 0 0,233-58-151 0 0,69-2-548 0 0,63 18 226 0 0,28-18-52 0 0,-17-7-38 0 0,-35 2-160 0 0,-62 13 232 0 0,-290 149-40 0 0,174-101-246 0 0,173-53 30 0 0,-19-15 24 0 0,0-1 1 0 0,0-1-1 0 0,0-1 1 0 0,1-1-1 0 0,-1-1 0 0 0,0 0 1 0 0,0-2-1 0 0,5-2-64 0 0,-10 3 34 0 0,260-37 390 0 0,-236 36-1899 0 0,-67 20-2754 0 0,18-9-6 0 0,1 0-4172 0 0,5-3-2829 0 0</inkml:trace>
  <inkml:trace contextRef="#ctx0" brushRef="#br0" timeOffset="1267.038">186 619 3417 0 0,'0'0'1060'0'0,"0"0"-21"0"0,0 0 284 0 0,0 0 373 0 0,0 0 186 0 0,0 0-168 0 0,0 0-395 0 0,0 0-403 0 0,0 0-236 0 0,0 0-104 0 0,0 0-77 0 0,0 0-67 0 0,0 0-53 0 0,-2 2-15 0 0,-17 21 771 0 0,18-23-1027 0 0,1 0-54 0 0,0 0-23 0 0,0 0-27 0 0,0 0-32 0 0,0 0 3 0 0,0 0-19 0 0,0 0-6 0 0,0 0 24 0 0,0 0 20 0 0,0 0 29 0 0,0 0 24 0 0,0 0 14 0 0,0 0 6 0 0,0 0 7 0 0,0 0-3 0 0,23-25 916 0 0,-23 25-898 0 0,0 0 0 0 0,0 1 0 0 0,0-1 0 0 0,0 0 0 0 0,0 0 0 0 0,0 0 0 0 0,1 0 0 0 0,-1 1 0 0 0,0-1 0 0 0,0 0 0 0 0,0 0 0 0 0,0 0 0 0 0,1 0 0 0 0,-1 0 0 0 0,0 0 0 0 0,0 1 0 0 0,0-1 0 0 0,0 0 0 0 0,1 0 0 0 0,-1 0 0 0 0,0 0 0 0 0,0 0 0 0 0,0 0 0 0 0,1 0-89 0 0,-15 14 891 0 0,14-13-804 0 0,0-1-39 0 0,0 0-12 0 0,0 0-17 0 0,0 0-15 0 0,0 0-28 0 0,0 0-30 0 0,0 0-20 0 0,0 0-28 0 0,0 0-31 0 0,6-3-3830 0 0,-4 2-4013 0 0,-1 1-2698 0 0</inkml:trace>
  <inkml:trace contextRef="#ctx0" brushRef="#br0" timeOffset="2001.617">525 630 6401 0 0,'0'0'1422'0'0,"0"0"-84"0"0,0 0 98 0 0,0 0 191 0 0,0 0 128 0 0,0 0-115 0 0,0 0-277 0 0,0 0-334 0 0,0 0-244 0 0,0 0-118 0 0,0 0-71 0 0,0 0-19 0 0,11-13-3 0 0,65-92 1033 0 0,55-112 308 0 0,-66 121-1603 0 0,-61 122-215 0 0,-4 139 293 0 0,0-163-383 0 0,0-1 1 0 0,1 1 0 0 0,-1 0-1 0 0,0 0 1 0 0,1 0 0 0 0,-1 0-1 0 0,1-1 1 0 0,0 1 0 0 0,-1 0-1 0 0,1 0 1 0 0,0-1 0 0 0,0 1-1 0 0,0 0 1 0 0,0-1 0 0 0,1 1-1 0 0,-1-1 1 0 0,0 0 0 0 0,0 1-1 0 0,1-1 1 0 0,-1 0 0 0 0,1 0-1 0 0,-1 0 1 0 0,1 0 0 0 0,0 0-1 0 0,-1 0 1 0 0,1 0-1 0 0,0-1 1 0 0,0 1 0 0 0,0-1-1 0 0,-1 1 1 0 0,1-1 0 0 0,0 1-1 0 0,0-1 1 0 0,0 0 0 0 0,0 0-1 0 0,0 0 1 0 0,0 0 0 0 0,-1 0-1 0 0,1-1 1 0 0,0 1 0 0 0,0-1-1 0 0,0 1 1 0 0,0-1 0 0 0,-1 1-1 0 0,1-1 1 0 0,0 0 0 0 0,-1 0-1 0 0,1 0 1 0 0,0 0 0 0 0,-1 0-1 0 0,1 0 1 0 0,-1-1 0 0 0,0 1-1 0 0,1-1-7 0 0,225-250 314 0 0,-193 219-233 0 0,-34 33-64 0 0,0 0-7 0 0,-10 30 42 0 0,-2-4 59 0 0,2 2 0 0 0,0 0 1 0 0,2 0-1 0 0,1 1 0 0 0,1-1 1 0 0,2 1-1 0 0,0 1 1 0 0,2 26-112 0 0,1-45-44 0 0,1 1 1 0 0,1-1 0 0 0,0 0 0 0 0,0 1 0 0 0,1-1 0 0 0,1 0 0 0 0,0 0 0 0 0,0 0 0 0 0,1-1 0 0 0,1 1 43 0 0,10-8-5432 0 0,-5-10-6251 0 0,-8 4 1920 0 0</inkml:trace>
  <inkml:trace contextRef="#ctx0" brushRef="#br0" timeOffset="2268.073">1293 585 8458 0 0,'0'0'3897'0'0,"0"0"-2320"0"0,0 0-750 0 0,0 0-33 0 0,0 0-30 0 0,0 0-127 0 0,0 0-187 0 0,0 0-186 0 0,0 0-142 0 0,0 0-87 0 0,0 0-66 0 0,0 0-73 0 0,0 0-149 0 0,-4 18-276 0 0,-9 53-561 0 0,10-60-8921 0 0,3-15 4204 0 0</inkml:trace>
  <inkml:trace contextRef="#ctx0" brushRef="#br0" timeOffset="2570.696">1389 144 12299 0 0,'0'0'2775'0'0,"0"0"-1008"0"0,0 0-472 0 0,0 0-303 0 0,0 0-165 0 0,0 0-152 0 0,0 0-163 0 0,0 0-113 0 0,0 0-130 0 0,0 0-112 0 0,0 0-77 0 0,-12 13-44 0 0,-33 42-44 0 0,44-55 1 0 0,0 0-1 0 0,0 1 0 0 0,1-1 0 0 0,-1 0 1 0 0,0 0-1 0 0,1 1 0 0 0,-1-1 0 0 0,0 0 1 0 0,1 1-1 0 0,-1-1 0 0 0,0 0 0 0 0,1 1 1 0 0,-1-1-1 0 0,0 1 0 0 0,1-1 0 0 0,-1 1 1 0 0,1-1-1 0 0,-1 1 0 0 0,1 0 0 0 0,0-1 0 0 0,-1 1 1 0 0,1 0-1 0 0,-1-1 0 0 0,1 1 0 0 0,0 0 1 0 0,0-1-1 0 0,-1 1 0 0 0,1 0 0 0 0,0 0 1 0 0,0-1-1 0 0,0 1 0 0 0,0 0 0 0 0,0 0 1 0 0,0-1-1 0 0,0 1 0 0 0,0 0 0 0 0,0 0 1 0 0,0-1-1 0 0,0 1 0 0 0,1 0 0 0 0,-1-1 1 0 0,0 1-1 0 0,0 0 0 0 0,1 0 0 0 0,-1-1 1 0 0,1 1-1 0 0,-1 0 0 0 0,0-1 0 0 0,1 1 1 0 0,-1-1-1 0 0,1 1 0 0 0,-1-1 0 0 0,1 1 0 0 0,0-1 1 0 0,-1 1-1 0 0,1-1 0 0 0,-1 1 0 0 0,1-1 1 0 0,0 0-1 0 0,-1 1 0 0 0,1-1 0 0 0,0 0 1 0 0,0 0 7 0 0,32-7-456 0 0,5-25 144 0 0,-59 43 2176 0 0,12-12-4587 0 0,11-6-7834 0 0,-2 3 1154 0 0</inkml:trace>
</inkml:ink>
</file>

<file path=ppt/ink/ink6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3:14.08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 1 15611 0 0,'0'0'1183'0'0,"0"0"-204"0"0,0 0 77 0 0,0 0 169 0 0,0 0 44 0 0,0 0-142 0 0,0 0-268 0 0,0 0-246 0 0,0 0-206 0 0,0 0-164 0 0,0 0-108 0 0,0 0-70 0 0,0 0-52 0 0,-4 28-23 0 0,-13 87-9 0 0,12-67-809 0 0,10-48-1988 0 0,-4 0-1426 0 0,-1 0-4409 0 0,0 0 432 0 0</inkml:trace>
</inkml:ink>
</file>

<file path=ppt/ink/ink6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3:15.80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34 6233 0 0,'0'0'4031'0'0,"0"0"-1550"0"0,0 0-656 0 0,0 0-193 0 0,0 0-144 0 0,0 0-125 0 0,0 0-186 0 0,0 0-256 0 0,0 0-218 0 0,0 0-143 0 0,0 0-92 0 0,0 0-69 0 0,0 0-70 0 0,15 7 681 0 0,191-3 1428 0 0,-177-6-2170 0 0,-5 0-2937 0 0,-29 14-4012 0 0,-2-6 1084 0 0,3-2-5438 0 0</inkml:trace>
  <inkml:trace contextRef="#ctx0" brushRef="#br0" timeOffset="245.62">33 284 11330 0 0,'0'0'1905'0'0,"0"0"-641"0"0,0 0-24 0 0,0 0-87 0 0,0 0-185 0 0,0 0-168 0 0,0 0-272 0 0,0 0-200 0 0,0 0-192 0 0,0 0-120 0 0,197-62-200 0 0,-178 62-256 0 0,-8 0-424 0 0,3-4-720 0 0,-4 4-1201 0 0,-3 0-1800 0 0,-3 0-4641 0 0</inkml:trace>
  <inkml:trace contextRef="#ctx0" brushRef="#br0" timeOffset="795.641">438 435 10330 0 0,'0'0'3088'0'0,"0"0"-1300"0"0,0 0-334 0 0,0 0 143 0 0,0 0 4 0 0,0 0-161 0 0,0 0-271 0 0,0 0-244 0 0,0 0-180 0 0,0 0-126 0 0,0 0-106 0 0,0 0-89 0 0,0 0-57 0 0,20-22-51 0 0,63-73-37 0 0,-42 32 137 0 0,-18 26-214 0 0,-11 15-142 0 0,1 0-1 0 0,1 1 1 0 0,1 0 0 0 0,1 1 0 0 0,1 1-1 0 0,1 0 1 0 0,13-10-60 0 0,9 0 15 0 0,-40 51-166 0 0,30 87 283 0 0,-30-104-128 0 0,1-1 0 0 0,0 0-1 0 0,0 1 1 0 0,1-1 0 0 0,-1 0 0 0 0,1 0-1 0 0,0 0 1 0 0,0 0 0 0 0,0 0 0 0 0,0-1-1 0 0,1 1 1 0 0,0 0 0 0 0,0-1 0 0 0,0 0-1 0 0,0 0 1 0 0,0 0 0 0 0,0 0-1 0 0,1 0 1 0 0,0-1 0 0 0,-1 1 0 0 0,1-1-1 0 0,0 0 1 0 0,0 0 0 0 0,0-1 0 0 0,0 1-1 0 0,1-1 1 0 0,-1 0 0 0 0,0 0 0 0 0,0 0-1 0 0,2-1-3 0 0,4-1 18 0 0,0-1-1 0 0,0-1 0 0 0,0 0 0 0 0,-1-1 1 0 0,1 1-1 0 0,-1-2 0 0 0,0 1 0 0 0,0-1 1 0 0,0-1-1 0 0,-1 0 0 0 0,0 0 1 0 0,0 0-1 0 0,0-1 0 0 0,-1 0 0 0 0,3-4-17 0 0,40-31 41 0 0,140-64-31 0 0,-160 98 6 0 0,-30 8-32 0 0,0 0-8 0 0,0 8 32 0 0,-40 190 757 0 0,38-189-815 0 0,0-1 1 0 0,1 1-1 0 0,0 0 0 0 0,0 0 0 0 0,1 0 1 0 0,0 0-1 0 0,1 0 0 0 0,0 0 0 0 0,0-1 1 0 0,1 1-1 0 0,0 0 0 0 0,0-1 0 0 0,1 1 1 0 0,1-1-1 0 0,-1 0 0 0 0,1 0 0 0 0,0 0 1 0 0,1 0-1 0 0,0-1 0 0 0,0 0 0 0 0,1 0 1 0 0,0 0-1 0 0,1 0 50 0 0,22-2-4751 0 0,-20-6-667 0 0,-2 1-6630 0 0</inkml:trace>
</inkml:ink>
</file>

<file path=ppt/ink/ink6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3:14.33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0 177 13179 0 0,'0'0'916'0'0,"0"0"-193"0"0,0 0 170 0 0,0 0 233 0 0,0 0 68 0 0,0 0-81 0 0,0 0-185 0 0,0 0-168 0 0,35 0-139 0 0,105 0-176 0 0,-36 0 35 0 0,15 7-892 0 0,-103-7-705 0 0,-14 0-3901 0 0,-2 0-4956 0 0,-3 0 4117 0 0</inkml:trace>
  <inkml:trace contextRef="#ctx0" brushRef="#br0" timeOffset="167.548">150 416 8482 0 0,'0'0'1768'0'0,"0"0"-311"0"0,0 0-41 0 0,0 0-112 0 0,0 0-208 0 0,0 0-199 0 0,0 0-233 0 0,0 0-208 0 0,0 0-168 0 0,195-26-120 0 0,-169 23-112 0 0,-4-1-104 0 0,3 0-176 0 0,-6 1-448 0 0,-3 3-729 0 0,1-4-1335 0 0,-4 4-1985 0 0,-6 0-3529 0 0</inkml:trace>
  <inkml:trace contextRef="#ctx0" brushRef="#br0" timeOffset="719.231">602 633 9370 0 0,'0'0'1367'0'0,"0"0"-530"0"0,0 0 161 0 0,0 0 472 0 0,0 0 193 0 0,0 0-134 0 0,0 0-302 0 0,0 0-269 0 0,0 0-165 0 0,0 0-109 0 0,0 0-113 0 0,0 0-101 0 0,33-35-77 0 0,100-109-59 0 0,-61 61 206 0 0,60-92 317 0 0,-99 134-662 0 0,-32 41-175 0 0,-1 0-15 0 0,0 0-23 0 0,0 11-97 0 0,-11 107 440 0 0,0-1-294 0 0,11-114-28 0 0,1-1 1 0 0,0 0-1 0 0,0 0 0 0 0,0 0 1 0 0,0 0-1 0 0,1 0 0 0 0,-1 0 1 0 0,0 0-1 0 0,1 0 0 0 0,0-1 1 0 0,-1 1-1 0 0,1 0 0 0 0,0-1 1 0 0,0 0-1 0 0,0 1 0 0 0,0-1 1 0 0,0 0-1 0 0,0 0 0 0 0,0 0 1 0 0,0 0-1 0 0,0 0 0 0 0,0 0 1 0 0,1-1-1 0 0,-1 1 0 0 0,0-1 1 0 0,1 0-1 0 0,-1 1 0 0 0,0-1 1 0 0,1 0-1 0 0,-1-1 0 0 0,0 1 1 0 0,1 0-1 0 0,-1-1 0 0 0,0 1 1 0 0,1-1-1 0 0,-1 1 0 0 0,0-1 1 0 0,0 0-1 0 0,0 0 0 0 0,0 0 1 0 0,0 0-1 0 0,0-1 0 0 0,0 1 1 0 0,0-1-1 0 0,0 1 0 0 0,0-1 1 0 0,-1 1-1 0 0,1-1 0 0 0,-1 0 1 0 0,2-2-4 0 0,134-124 170 0 0,54-88-140 0 0,-129 145 8 0 0,-91 145 596 0 0,20-56-590 0 0,1 1-1 0 0,0 1 1 0 0,2-1 0 0 0,0 1 0 0 0,1 0 0 0 0,1 1-1 0 0,1-1 1 0 0,1 1 0 0 0,0-1 0 0 0,2 1-1 0 0,0 0 1 0 0,3 11-44 0 0,32 28-695 0 0,10-46-4176 0 0,-27-14-3116 0 0,-12 0-2912 0 0</inkml:trace>
  <inkml:trace contextRef="#ctx0" brushRef="#br0" timeOffset="1095.026">1606 394 11450 0 0,'0'0'1790'0'0,"0"0"-467"0"0,0 0-159 0 0,0 0-54 0 0,0 0 2 0 0,0 0 10 0 0,0 0-138 0 0,0 0-172 0 0,0 0-162 0 0,0 0-165 0 0,0 0-81 0 0,0 0-45 0 0,0 0-36 0 0,23-4-6 0 0,111-15 204 0 0,-51 16 117 0 0,-84 19-530 0 0,-129 100 521 0 0,128-115-623 0 0,0 0-1 0 0,0 0 1 0 0,0 0-1 0 0,1 0 1 0 0,-1 0-1 0 0,0 1 1 0 0,1-1-1 0 0,-1 1 1 0 0,1-1-1 0 0,0 1 1 0 0,-1-1-1 0 0,1 1 1 0 0,0 0-1 0 0,0-1 1 0 0,0 1-1 0 0,0 0 1 0 0,0 0-1 0 0,1 0 1 0 0,-1 0-1 0 0,0 0 1 0 0,1 0-1 0 0,0 0 1 0 0,-1 0-1 0 0,1 0 1 0 0,0 0 0 0 0,0 0-1 0 0,0 0 1 0 0,0 0-1 0 0,0 0 1 0 0,1 0-1 0 0,-1 0 1 0 0,1 0-1 0 0,-1 0 1 0 0,1 0-1 0 0,0 0 1 0 0,0 0-1 0 0,-1 0 1 0 0,1 0-1 0 0,1-1 1 0 0,-1 1-1 0 0,0 0 1 0 0,0-1-1 0 0,1 1 1 0 0,-1-1-1 0 0,1 1 1 0 0,-1-1-1 0 0,2 1-5 0 0,7 3 20 0 0,1-1-1 0 0,-1-1 1 0 0,1 0 0 0 0,-1 0-1 0 0,1-1 1 0 0,0-1 0 0 0,0 0-1 0 0,0 0 1 0 0,0-1 0 0 0,10-1-20 0 0,-8 1-145 0 0,31-17-2615 0 0,-21-2-6578 0 0,-20 14-1815 0 0</inkml:trace>
</inkml:ink>
</file>

<file path=ppt/ink/ink6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3:12.67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445 306 3273 0 0,'0'0'1789'0'0,"0"0"-542"0"0,0 0-174 0 0,0 0 182 0 0,0 0 304 0 0,0 0 185 0 0,0 0-36 0 0,0 0-242 0 0,0 0-353 0 0,0 0-290 0 0,0 0-199 0 0,-1-4-107 0 0,0 1-368 0 0,0 0 1 0 0,-1 0 0 0 0,1 0 0 0 0,-1 0-1 0 0,1 1 1 0 0,-1-1 0 0 0,0 1 0 0 0,0-1-1 0 0,0 1 1 0 0,0-1 0 0 0,0 1 0 0 0,-1 0-1 0 0,1 0 1 0 0,-1 0 0 0 0,0 0 0 0 0,1 1-1 0 0,-1-1 1 0 0,0 1 0 0 0,0-1 0 0 0,0 1-1 0 0,0 0 1 0 0,0 0 0 0 0,0 1 0 0 0,-2-1-150 0 0,-15-2 125 0 0,-1 1 0 0 0,1 2 0 0 0,-1 0 0 0 0,0 1 0 0 0,1 0 0 0 0,0 2 0 0 0,-1 1 0 0 0,1 0 1 0 0,0 2-1 0 0,-13 5-125 0 0,-80 28 490 0 0,102-35-356 0 0,10-3-134 0 0,1-1-22 0 0,1 3 33 0 0,1-1-1 0 0,-1 1 0 0 0,0-1 0 0 0,1 0 0 0 0,0 1 1 0 0,0-1-1 0 0,-1 0 0 0 0,1 0 0 0 0,0 0 0 0 0,1 0 1 0 0,-1 0-1 0 0,0-1 0 0 0,0 1 0 0 0,1-1 0 0 0,-1 1 1 0 0,1-1-1 0 0,-1 0 0 0 0,1 0 0 0 0,0 0 0 0 0,-1 0 0 0 0,1 0 1 0 0,1-1-11 0 0,10 6 69 0 0,76 16 296 0 0,-89-22-359 0 0,-1-1 0 0 0,1 1 0 0 0,0 0 0 0 0,0 0 0 0 0,0 0 0 0 0,-1 0 0 0 0,1 0 0 0 0,0 0 0 0 0,0 0 0 0 0,-1 0 0 0 0,1 0 0 0 0,0 0 0 0 0,0 0 0 0 0,0 0 0 0 0,-1 0 0 0 0,1 1-1 0 0,0-1 1 0 0,-1 0 0 0 0,1 1 0 0 0,0-1 0 0 0,0 0 0 0 0,-1 1 0 0 0,1-1 0 0 0,-1 1 0 0 0,1-1 0 0 0,0 1 0 0 0,-1-1 0 0 0,1 1 0 0 0,-1 0 0 0 0,1-1 0 0 0,-1 1 0 0 0,0 0 0 0 0,1-1 0 0 0,-1 1 0 0 0,1 0 0 0 0,-1-1 0 0 0,0 1 0 0 0,0 0 0 0 0,0 0 0 0 0,1 0 0 0 0,-1-1-1 0 0,0 1 1 0 0,0 0 0 0 0,0 0 0 0 0,0-1 0 0 0,0 1 0 0 0,0 0 0 0 0,0 0 0 0 0,-1 0 0 0 0,1-1 0 0 0,0 1 0 0 0,0 0 0 0 0,0 0 0 0 0,-1-1 0 0 0,1 1 0 0 0,-1 0 0 0 0,1-1 0 0 0,0 1 0 0 0,-1 0 0 0 0,1-1 0 0 0,-1 1 0 0 0,1-1-6 0 0,-165 180 308 0 0,161-175-308 0 0,1-1 1 0 0,0 1 0 0 0,0 0 0 0 0,0 0 0 0 0,0 1 0 0 0,1-1-1 0 0,0 0 1 0 0,0 1 0 0 0,0 0 0 0 0,1-1 0 0 0,0 1-1 0 0,0 0 1 0 0,0 0 0 0 0,1-1 0 0 0,-1 1 0 0 0,1 0 0 0 0,1 0-1 0 0,-1 0 0 0 0,3-2 15 0 0,0-1-1 0 0,-1 1 1 0 0,1-1-1 0 0,0 0 1 0 0,1 1-1 0 0,-1-1 0 0 0,1-1 1 0 0,-1 1-1 0 0,1 0 1 0 0,0-1-1 0 0,0 0 1 0 0,0 0-1 0 0,0 0 1 0 0,0 0-1 0 0,0-1 0 0 0,1 0 1 0 0,-1 0-1 0 0,0 0 1 0 0,1 0-1 0 0,-1-1 1 0 0,1 1-1 0 0,-1-1 1 0 0,1 0-1 0 0,3-1-14 0 0,56-2-5693 0 0,-64-4-49 0 0,0 5-121 0 0,0-4-2175 0 0</inkml:trace>
  <inkml:trace contextRef="#ctx0" brushRef="#br0" timeOffset="437.117">86 1 11042 0 0,'0'0'619'0'0,"0"0"-256"0"0,0 0 68 0 0,0 0 303 0 0,0 0 399 0 0,0 0 250 0 0,0 0-24 0 0,0 0-162 0 0,0 0-211 0 0,0 0-187 0 0,0 0-173 0 0,0 0-116 0 0,0 0-51 0 0,4 26-23 0 0,13 80-6 0 0,8 20 1229 0 0,-19 447 326 0 0,0-377-1856 0 0,-42-125-565 0 0,48-87-6501 0 0,-3 9 1242 0 0,-4 3-5140 0 0</inkml:trace>
  <inkml:trace contextRef="#ctx0" brushRef="#br0" timeOffset="1154.306">609 943 11987 0 0,'0'0'1872'0'0,"0"0"-849"0"0,0 0-375 0 0,0 0 85 0 0,0 0 230 0 0,0 0 170 0 0,0 0 12 0 0,0 0-147 0 0,0 0-211 0 0,0 0-171 0 0,0 0-119 0 0,0 0-67 0 0,0 0-38 0 0,9-13-30 0 0,63-96 603 0 0,24-88 250 0 0,-27 68-989 0 0,-69 130-232 0 0,0-1 0 0 0,0 0 0 0 0,1 0-1 0 0,-1 0 1 0 0,0 1 0 0 0,0-1 0 0 0,1 0 0 0 0,-1 0-1 0 0,0 0 1 0 0,0 0 0 0 0,1 0 0 0 0,-1 1 0 0 0,0-1-1 0 0,1 0 1 0 0,-1 0 0 0 0,0 0 0 0 0,1 0 0 0 0,-1 0-1 0 0,0 0 1 0 0,0 0 0 0 0,1 0 0 0 0,-1 0 0 0 0,0 0-1 0 0,1 0 1 0 0,-1 0 0 0 0,0 0 0 0 0,1-1 0 0 0,-1 1-1 0 0,0 0 1 0 0,0 0 0 0 0,1 0 0 0 0,-1 0 0 0 0,0 0-1 0 0,0-1 1 0 0,1 1 0 0 0,-1 0 0 0 0,0 0 0 0 0,0 0-1 0 0,1-1 1 0 0,-1 1 0 0 0,0 0 0 0 0,0 0-1 0 0,0-1 1 0 0,0 1 0 0 0,1 0 6 0 0,4 16 105 0 0,38 112 163 0 0,-42-124-261 0 0,0-1 1 0 0,0 0-1 0 0,0 1 1 0 0,1-1-1 0 0,0 0 1 0 0,-1 0 0 0 0,1 0-1 0 0,0 0 1 0 0,0 0-1 0 0,1-1 1 0 0,-1 1 0 0 0,0-1-1 0 0,1 1 1 0 0,0-1-1 0 0,0 0 1 0 0,-1 0-1 0 0,1 0 1 0 0,0 0 0 0 0,1-1-1 0 0,-1 1 1 0 0,0-1-1 0 0,0 0 1 0 0,1 0-1 0 0,-1 0 1 0 0,1 0 0 0 0,-1 0-1 0 0,0-1 1 0 0,1 0-1 0 0,0 1 1 0 0,-1-1 0 0 0,1-1-1 0 0,-1 1 1 0 0,1 0-1 0 0,-1-1 1 0 0,0 0-1 0 0,1 0 1 0 0,-1 0 0 0 0,0 0-1 0 0,1 0 1 0 0,-1-1-1 0 0,2 0-7 0 0,13-13 39 0 0,0-1 0 0 0,-1-1 0 0 0,-1 0 0 0 0,0-1 0 0 0,-1-1 0 0 0,-1 0 0 0 0,3-7-39 0 0,16-21 39 0 0,95-152 89 0 0,-120 184-104 0 0,-5 9 160 0 0,-7 24-112 0 0,-32 176 299 0 0,53-54-325 0 0,17-45-153 0 0,-27-77-541 0 0,9 14-2604 0 0,-8-25-2166 0 0,2-5-3823 0 0,-4-2 374 0 0</inkml:trace>
</inkml:ink>
</file>

<file path=ppt/ink/ink6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12:57.11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19080 247 10450 0 0,'0'0'3600'0'0,"0"0"-1483"0"0,0 0-622 0 0,0 0-61 0 0,0 0-44 0 0,0 0-182 0 0,0 0-301 0 0,0 0-291 0 0,0 0-164 0 0,0 0-24 0 0,0 0 27 0 0,0 0 44 0 0,1 16-13 0 0,5 113 592 0 0,-4-116-973 0 0,16 185 1474 0 0,-7 187-1579 0 0,-22-246-920 0 0,11-139 416 0 0,0 0-169 0 0,-13-13-10814 0 0,12 12 3637 0 0</inkml:trace>
  <inkml:trace contextRef="#ctx0" brushRef="#br0" timeOffset="246.787">18861 726 14835 0 0,'0'0'1707'0'0,"0"0"-377"0"0,0 0-103 0 0,0 0 6 0 0,0 0-91 0 0,0 0-187 0 0,0 0-183 0 0,0 0-119 0 0,34-5-60 0 0,108-15-89 0 0,-62 11-428 0 0,0 3 0 0 0,0 3 0 0 0,3 5-76 0 0,6-1-2301 0 0,-44-1-726 0 0,-17 0-3809 0 0,-17 0-4171 0 0</inkml:trace>
  <inkml:trace contextRef="#ctx0" brushRef="#br0" timeOffset="501.393">19575 686 11931 0 0,'0'0'2057'0'0,"0"0"-474"0"0,0 0-270 0 0,0 0-197 0 0,0 0-204 0 0,0 0-177 0 0,0 0-162 0 0,0 0-110 0 0,-26 35-98 0 0,-76 109-76 0 0,99-142-272 0 0,0 1 0 0 0,1 0 0 0 0,-1 0 0 0 0,1 0 1 0 0,0 0-1 0 0,0 0 0 0 0,0 1 0 0 0,0-1 1 0 0,0 0-1 0 0,1 1 0 0 0,-1 0 0 0 0,1-1 0 0 0,0 1 1 0 0,0 0-1 0 0,1 0 0 0 0,-1-1 0 0 0,1 1 0 0 0,0 0 1 0 0,0 0-1 0 0,0 1-17 0 0,1 7 85 0 0,-1-7-16 0 0,0-1-1 0 0,0 1 1 0 0,0-1 0 0 0,1 1-1 0 0,-1 0 1 0 0,1-1 0 0 0,0 1-1 0 0,0-1 1 0 0,1 0 0 0 0,-1 1-1 0 0,1-1 1 0 0,0 0 0 0 0,0 0-1 0 0,1 0 1 0 0,-1 0 0 0 0,1 0-1 0 0,0-1 1 0 0,0 1-1 0 0,0-1 1 0 0,0 1 0 0 0,0-1-1 0 0,1 0 1 0 0,0-1 0 0 0,-1 1-1 0 0,1-1 1 0 0,0 1 0 0 0,0-1-1 0 0,1 0 1 0 0,0 0-69 0 0,2 0 147 0 0,-1 0-1 0 0,1 0 1 0 0,0 0-1 0 0,0-1 1 0 0,0 0-1 0 0,0-1 1 0 0,0 1-1 0 0,0-1 1 0 0,0-1 0 0 0,-1 1-1 0 0,1-1 1 0 0,0 0-1 0 0,0-1 1 0 0,0 0-1 0 0,-1 0 1 0 0,1 0-1 0 0,-1-1 1 0 0,1 0-1 0 0,-1 0 1 0 0,0 0 0 0 0,0-1-1 0 0,0 0 1 0 0,-1 0-1 0 0,1-1 1 0 0,-1 0-1 0 0,0 0-146 0 0,0-1-15 0 0,0 1 0 0 0,-1-1-1 0 0,1 0 1 0 0,-1-1 0 0 0,-1 1 0 0 0,1 0 0 0 0,-1-1-1 0 0,-1 0 1 0 0,1 0 0 0 0,-1 0 0 0 0,0 0-1 0 0,-1 0 1 0 0,1 0 0 0 0,-1-1 0 0 0,-1 1-1 0 0,0 0 1 0 0,0-1 0 0 0,0 1 0 0 0,-1 0-1 0 0,0-1 1 0 0,0 1 0 0 0,-1 0 0 0 0,0 0-1 0 0,0 0 1 0 0,0 0 0 0 0,-1 0 0 0 0,0 1-1 0 0,-1-1 1 0 0,1 1 0 0 0,-1 0 0 0 0,-1 0-1 0 0,1 0 1 0 0,-1 0 0 0 0,0 1 0 0 0,0 0-1 0 0,-1 0 1 0 0,-2-2 15 0 0,-35-13-2856 0 0,28 18-736 0 0,-1 1-3436 0 0,9 1-4707 0 0</inkml:trace>
  <inkml:trace contextRef="#ctx0" brushRef="#br0" timeOffset="1662.25">20122 811 14211 0 0,'0'0'1443'0'0,"0"0"-331"0"0,0 0-38 0 0,0 0 7 0 0,0 0-83 0 0,0 0-95 0 0,0 0-115 0 0,-36 2-83 0 0,-109 7-96 0 0,61 14 308 0 0,78-21-885 0 0,0 1 0 0 0,-1 0 1 0 0,1 0-1 0 0,0 1 0 0 0,1 0 0 0 0,-1 0 0 0 0,0 1 0 0 0,1-1 1 0 0,0 1-1 0 0,0 0 0 0 0,1 0 0 0 0,-1 1 0 0 0,1 0 1 0 0,1-1-1 0 0,-1 1 0 0 0,1 0 0 0 0,0 1 0 0 0,0-1 0 0 0,0 1 1 0 0,1-1-1 0 0,0 1 0 0 0,0 0 0 0 0,1 0 0 0 0,-1 5-32 0 0,2-9-1 0 0,0 1-1 0 0,-1-1 0 0 0,1 0 0 0 0,0 0 1 0 0,0 0-1 0 0,1 1 0 0 0,-1-1 0 0 0,1 0 1 0 0,-1 0-1 0 0,1 0 0 0 0,0 0 0 0 0,0 0 1 0 0,1 0-1 0 0,-1 0 0 0 0,1 0 0 0 0,-1 0 1 0 0,1 0-1 0 0,0-1 0 0 0,0 1 0 0 0,0-1 1 0 0,0 1-1 0 0,1-1 0 0 0,-1 0 0 0 0,0 0 1 0 0,1 0-1 0 0,0 0 0 0 0,-1 0 1 0 0,1-1-1 0 0,0 1 0 0 0,0-1 0 0 0,0 0 1 0 0,0 0-1 0 0,0 0 0 0 0,0 0 0 0 0,0 0 1 0 0,1-1 1 0 0,8 0 126 0 0,-1 0 0 0 0,1-1 1 0 0,-1-1-1 0 0,0 1 0 0 0,1-2 1 0 0,-1 0-1 0 0,0 0 0 0 0,0-1 1 0 0,-1-1-1 0 0,1 1 0 0 0,-1-2 1 0 0,0 1-1 0 0,0-2 0 0 0,-1 1 1 0 0,0-1-1 0 0,0 0 0 0 0,0-1 1 0 0,-1 0-1 0 0,0-1 0 0 0,-1 0 1 0 0,2-3-127 0 0,33-27 163 0 0,-25 24-101 0 0,-13 10-35 0 0,1 0-1 0 0,0 0 1 0 0,0 0-1 0 0,0 1 1 0 0,0 0-1 0 0,1 0 1 0 0,0 1-1 0 0,-1 0 1 0 0,1-1 0 0 0,0 2-1 0 0,1-1 1 0 0,-1 1-1 0 0,0 0 1 0 0,1 0-1 0 0,0 1 1 0 0,1 0-27 0 0,-6 2-7 0 0,0 1 0 0 0,1 0 1 0 0,-1-1-1 0 0,0 1 0 0 0,0 0 0 0 0,0 1 0 0 0,0-1 1 0 0,0 0-1 0 0,-1 0 0 0 0,1 1 0 0 0,-1-1 0 0 0,1 1 1 0 0,-1 0-1 0 0,0-1 0 0 0,0 1 0 0 0,0 0 1 0 0,0-1-1 0 0,-1 1 0 0 0,1 0 0 0 0,-1 0 0 0 0,0 0 1 0 0,1 0 6 0 0,1 196-847 0 0,-34 87-618 0 0,29-263 1360 0 0,0-1 0 0 0,-1 0 0 0 0,-1 0 0 0 0,-2 0 0 0 0,0-1 0 0 0,-1 1 0 0 0,-1-2 0 0 0,0 1 0 0 0,-2-1 0 0 0,-1-1 0 0 0,0 0 0 0 0,-1-1 0 0 0,-13 13 105 0 0,22-27-104 0 0,0 1 1 0 0,0-1-1 0 0,-1-1 0 0 0,0 1 1 0 0,0-1-1 0 0,0 0 0 0 0,0 0 1 0 0,0 0-1 0 0,-1-1 1 0 0,1 0-1 0 0,-1 0 0 0 0,0 0 1 0 0,1 0-1 0 0,-1-1 0 0 0,0 0 1 0 0,0-1-1 0 0,0 1 1 0 0,0-1-1 0 0,0 0 0 0 0,-2-1 104 0 0,5-1-79 0 0,-1-1 0 0 0,1 1 0 0 0,0-1 0 0 0,0 0 0 0 0,0 0 0 0 0,0 0-1 0 0,0 0 1 0 0,1-1 0 0 0,-1 1 0 0 0,1-1 0 0 0,0 0 0 0 0,0 1 0 0 0,0-1 0 0 0,1 0-1 0 0,-1 0 1 0 0,1 0 0 0 0,0 0 0 0 0,0-1 0 0 0,1 1 0 0 0,-1 0 0 0 0,1 0 0 0 0,0-1-1 0 0,0 1 1 0 0,0-2 79 0 0,-1-9 23 0 0,1 1 0 0 0,1-1 0 0 0,0 0 0 0 0,1 0 0 0 0,1 1 0 0 0,0-1 0 0 0,1 1 0 0 0,0-1 0 0 0,1 2 0 0 0,1-1 0 0 0,0 0 0 0 0,1 1 0 0 0,0 0 0 0 0,8-10-23 0 0,141-158 814 0 0,-137 161-799 0 0,171-134 959 0 0,-153 128-857 0 0,0-1-1 0 0,-2-1 0 0 0,-1-3 1 0 0,-1 0-1 0 0,-2-2 1 0 0,14-20-117 0 0,-39 43-24 0 0,1-1 0 0 0,-2 0 0 0 0,1 0 0 0 0,-2-1 1 0 0,1 1-1 0 0,-1-1 0 0 0,-1 0 0 0 0,0 0 0 0 0,-1-4 24 0 0,-1 12-11 0 0,0 0-1 0 0,0 0 0 0 0,-1 0 0 0 0,0 0 1 0 0,0 1-1 0 0,0-1 0 0 0,0 0 0 0 0,0 0 1 0 0,-1 0-1 0 0,0 0 0 0 0,0 0 0 0 0,0 1 1 0 0,0-1-1 0 0,0 0 0 0 0,-1 1 0 0 0,0-1 0 0 0,0 1 1 0 0,0 0-1 0 0,0-1 0 0 0,0 1 0 0 0,-1 0 1 0 0,1 0-1 0 0,-1 0 0 0 0,0 1 0 0 0,0-1 1 0 0,0 1-1 0 0,0-1 0 0 0,0 1 0 0 0,0 0 1 0 0,-1 0-1 0 0,0 0 12 0 0,-2 0-6 0 0,0 1 0 0 0,-1-1 0 0 0,1 1 0 0 0,0 0 0 0 0,-1 1 0 0 0,1 0 0 0 0,0 0 0 0 0,-1 0 0 0 0,1 0 0 0 0,0 1 0 0 0,-1 0 0 0 0,1 1 0 0 0,0 0 0 0 0,0-1 0 0 0,0 2 0 0 0,0-1 0 0 0,0 1 0 0 0,1 0 0 0 0,-1 0 0 0 0,1 0 0 0 0,-1 1 0 0 0,1 0 0 0 0,-2 2 6 0 0,-3 2 34 0 0,1 1-1 0 0,0 0 0 0 0,1 0 0 0 0,-1 1 0 0 0,2 0 1 0 0,-1 0-1 0 0,2 0 0 0 0,-1 1 0 0 0,1 0 1 0 0,1 1-1 0 0,-3 7-33 0 0,6-11 10 0 0,-1 0 1 0 0,1 1 0 0 0,0 0-1 0 0,1-1 1 0 0,0 1 0 0 0,0 0-1 0 0,1 0 1 0 0,0 0-1 0 0,0-1 1 0 0,1 1 0 0 0,1 0-1 0 0,-1 0 1 0 0,1-1 0 0 0,1 1-1 0 0,-1-1 1 0 0,2 0-1 0 0,-1 0 1 0 0,1 0 0 0 0,0 0-1 0 0,1 0 1 0 0,0-1-1 0 0,0 0 1 0 0,0 0 0 0 0,1 0-1 0 0,0-1 1 0 0,0 1 0 0 0,1-2-1 0 0,5 5-10 0 0,6 0 125 0 0,1 0 1 0 0,1-1-1 0 0,-1-2 0 0 0,1 0 1 0 0,0 0-1 0 0,1-2 0 0 0,0-1 0 0 0,-1 0 1 0 0,1-2-1 0 0,1 0 0 0 0,-1-2 0 0 0,0 0 1 0 0,0-1-1 0 0,18-4-125 0 0,-15 1 176 0 0,0-1 1 0 0,-1-1-1 0 0,1-1 0 0 0,-2-1 0 0 0,1-1 1 0 0,-1-1-1 0 0,-1-1 0 0 0,0-1 1 0 0,0-1-1 0 0,7-7-176 0 0,-1-4 96 0 0,-1 0-1 0 0,-1-2 1 0 0,-1 0 0 0 0,-1-2-1 0 0,-2-1 1 0 0,-1 0-1 0 0,-1-2 1 0 0,-1 0 0 0 0,-2-1-1 0 0,-1 0 1 0 0,-2-1 0 0 0,-1-1-1 0 0,-2 0 1 0 0,0-9-96 0 0,-3 19-4 0 0,-1-1 1 0 0,-1-1-1 0 0,-1 1 1 0 0,-2-1-1 0 0,0 0 1 0 0,-2 1-1 0 0,-1-1 1 0 0,0 0 0 0 0,-2 0-1 0 0,-2 1 1 0 0,0 0-1 0 0,-1 0 1 0 0,-8-18 3 0 0,13 38 5 0 0,-1 0 0 0 0,0 0 0 0 0,0 0 0 0 0,0 0 0 0 0,-1 0 0 0 0,1 0 0 0 0,-1 1 0 0 0,0-1 0 0 0,-1 1 0 0 0,1 0 0 0 0,-1 0 0 0 0,0 0 0 0 0,0 0 1 0 0,0 1-1 0 0,0 0 0 0 0,-1 0 0 0 0,1 0 0 0 0,-1 0 0 0 0,0 0 0 0 0,0 1 0 0 0,0 0 0 0 0,0 0 0 0 0,0 1 0 0 0,0-1 0 0 0,-1 1 0 0 0,1 0 0 0 0,0 0 0 0 0,-1 1 1 0 0,1 0-1 0 0,-3 0-5 0 0,4 3-16 0 0,1 0 0 0 0,-1 0 0 0 0,1 1-1 0 0,0 0 1 0 0,0-1 0 0 0,1 1 0 0 0,-1 0 0 0 0,1 0 0 0 0,0 1 0 0 0,0-1 0 0 0,0 0 0 0 0,1 1 0 0 0,-1-1 0 0 0,1 1 0 0 0,0-1 0 0 0,0 1 16 0 0,0-1-9 0 0,-2 14 12 0 0,0 0 0 0 0,1 0-1 0 0,1 0 1 0 0,1 1 0 0 0,1-1 0 0 0,0 0-1 0 0,2 0 1 0 0,3 15-3 0 0,0 14 52 0 0,31 225 696 0 0,-3 74-300 0 0,-5-133-858 0 0,-29-212 322 0 0,-44-16-4170 0 0,24-10-5623 0 0,16 21 174 0 0</inkml:trace>
  <inkml:trace contextRef="#ctx0" brushRef="#br0" timeOffset="2330.536">20889 571 18300 0 0,'0'0'1359'0'0,"0"0"-367"0"0,0 0-132 0 0,0 0-29 0 0,0 0-8 0 0,0 0-47 0 0,0 0-73 0 0,0 0-26 0 0,0 0-31 0 0,0 0-83 0 0,0 0-102 0 0,0 0-62 0 0,37-1-83 0 0,116-5-65 0 0,57-28 199 0 0,-171 27-721 0 0,0-1 0 0 0,-1-3 0 0 0,0-1 0 0 0,-1-1 0 0 0,14-9 271 0 0,6-22-2867 0 0,-50 36 1610 0 0,0-1-1 0 0,-1 0 1 0 0,0-1 0 0 0,0 0-1 0 0,-1 0 1 0 0,0 0 0 0 0,-1 0-1 0 0,0-1 1 0 0,-1 1 0 0 0,0-1-1 0 0,-1 0 1 0 0,0 0 0 0 0,0-2 1257 0 0,1-46-868 0 0,-5 29 4256 0 0,1 16 185 0 0,1-1 4149 0 0,-14 92-3433 0 0,3-25-3799 0 0,-48 254 859 0 0,49-232-1249 0 0,3 0 0 0 0,4 0 0 0 0,5 74-100 0 0,-2-145 1 0 0,0 0 1 0 0,0 0-1 0 0,0 0 0 0 0,1 0 0 0 0,-1 0 0 0 0,1 0 0 0 0,0 0 0 0 0,-1 0 0 0 0,1 0 0 0 0,1 0 0 0 0,-1 0 0 0 0,0-1 1 0 0,1 1-1 0 0,-1 0 0 0 0,1-1 0 0 0,0 1 0 0 0,0-1 0 0 0,0 0 0 0 0,0 1 0 0 0,0-1 0 0 0,0 0 0 0 0,1 0 1 0 0,-1-1-1 0 0,1 1 0 0 0,-1 0 0 0 0,1-1 0 0 0,0 1 0 0 0,0-1-1 0 0,7-3 67 0 0,0-1 0 0 0,0 0 0 0 0,0 0 0 0 0,0-1-1 0 0,-1 0 1 0 0,0-1 0 0 0,0 0 0 0 0,0 0 0 0 0,-1-1 0 0 0,1 0 0 0 0,-1-1 0 0 0,-1 1 0 0 0,1-2 0 0 0,-1 1-1 0 0,0-1 1 0 0,-1 0 0 0 0,2-3-67 0 0,21-21 107 0 0,-6 9-40 0 0,70-55 109 0 0,-91 79-175 0 0,-1 0 0 0 0,1 0 0 0 0,-1 0-1 0 0,1 0 1 0 0,-1 0 0 0 0,1 0 0 0 0,-1 1 0 0 0,0-1 0 0 0,1 1 0 0 0,-1-1 0 0 0,0 1-1 0 0,0 0 1 0 0,0-1 0 0 0,-1 1 0 0 0,1 0 0 0 0,0-1 0 0 0,0 1 0 0 0,-1 0 0 0 0,1 0-1 0 0,-1 0 1 0 0,0 0 0 0 0,0 0 0 0 0,1 0 0 0 0,-1-1 0 0 0,0 1 0 0 0,-1 0 0 0 0,1 0-1 0 0,0 0 1 0 0,-1 0 0 0 0,1 0 0 0 0,0 0 0 0 0,-1-1 0 0 0,0 1 0 0 0,0 0 0 0 0,1 0-1 0 0,-1 7 9 0 0,1 8-10 0 0,16 153-154 0 0,13-129-1299 0 0,-2-59-3950 0 0,-25 14 3999 0 0,1-1-963 0 0,-1-1-6320 0 0,0-1-1478 0 0</inkml:trace>
  <inkml:trace contextRef="#ctx0" brushRef="#br0" timeOffset="3046.865">22104 914 7442 0 0,'0'0'2967'0'0,"0"0"-328"0"0,0 0-250 0 0,0 0-234 0 0,0 0-251 0 0,0 0-219 0 0,0 0-208 0 0,0 0-235 0 0,0 0-205 0 0,0 0-180 0 0,33-3-196 0 0,101-12-145 0 0,-73-9 93 0 0,-55 17-502 0 0,-1 3-46 0 0,0-1 0 0 0,-1 1 0 0 0,1-1 0 0 0,-1-1 0 0 0,0 1 0 0 0,0 0 0 0 0,-1-1-1 0 0,1 0 1 0 0,-1 0 0 0 0,-1 0 0 0 0,1 0 0 0 0,-1 0 0 0 0,0-1 0 0 0,-1 1 0 0 0,1-1 0 0 0,-1 1 0 0 0,0-1-1 0 0,-1 0 1 0 0,0 1 0 0 0,0-1 0 0 0,0-2-61 0 0,-2 7-17 0 0,0-1-1 0 0,1 1 1 0 0,-1-1-1 0 0,0 1 1 0 0,0 0-1 0 0,-1 0 1 0 0,1 0-1 0 0,0 0 1 0 0,-1 0-1 0 0,1 0 1 0 0,-1 1-1 0 0,1-1 1 0 0,-1 1-1 0 0,0-1 1 0 0,0 1-1 0 0,0 0 1 0 0,0 0-1 0 0,0 1 1 0 0,0-1-1 0 0,0 0 1 0 0,0 1 0 0 0,0 0-1 0 0,0 0 1 0 0,0 0-1 0 0,0 0 1 0 0,0 0-1 0 0,0 1 1 0 0,0-1-1 0 0,0 1 1 0 0,0 0-1 0 0,0 0 1 0 0,0 0-1 0 0,0 0 1 0 0,1 0-1 0 0,-1 1 1 0 0,0 0 17 0 0,-11 7-156 0 0,2 0 0 0 0,-1 1 0 0 0,1 0 0 0 0,1 1 0 0 0,0 0 1 0 0,0 1-1 0 0,1 0 0 0 0,1 1 0 0 0,0 0 0 0 0,1 1 0 0 0,0-1 0 0 0,1 2 1 0 0,1-1-1 0 0,0 1 0 0 0,1 0 0 0 0,0 0 0 0 0,1 0 0 0 0,1 1 0 0 0,1-1 1 0 0,0 1-1 0 0,1 0 0 0 0,0 0 0 0 0,2 1 156 0 0,-1-13 4 0 0,0 0 0 0 0,0 0-1 0 0,0 0 1 0 0,1-1 0 0 0,0 1 0 0 0,0 0 0 0 0,0 0 0 0 0,0 0-1 0 0,1-1 1 0 0,-1 1 0 0 0,1-1 0 0 0,0 1 0 0 0,0-1-1 0 0,0 0 1 0 0,1 0 0 0 0,-1 0 0 0 0,1 0 0 0 0,-1 0 0 0 0,1 0-1 0 0,0-1 1 0 0,0 1 0 0 0,0-1 0 0 0,1 0 0 0 0,-1 0-1 0 0,0 0 1 0 0,1-1 0 0 0,0 1 0 0 0,-1-1 0 0 0,1 1 0 0 0,0-1-1 0 0,0 0 1 0 0,-1-1 0 0 0,5 1-4 0 0,3 1 173 0 0,1-1 0 0 0,0-1 0 0 0,-1 0-1 0 0,1 0 1 0 0,-1-1 0 0 0,1-1 0 0 0,-1 0 0 0 0,1 0-1 0 0,-1-1 1 0 0,0-1 0 0 0,0 0-173 0 0,32-14 636 0 0,-1-2-1 0 0,0-2 0 0 0,-2-2 1 0 0,35-28-636 0 0,-47 27 124 0 0,-1-1 0 0 0,-1-2 1 0 0,-2-1-1 0 0,-1 0 0 0 0,-1-2 0 0 0,-1-1 0 0 0,7-17-124 0 0,35-50 103 0 0,-46 72-110 0 0,-39 35-705 0 0,15-3 676 0 0,0 1 0 0 0,-1 0-1 0 0,2 0 1 0 0,-1 1 0 0 0,1 0-1 0 0,0 0 1 0 0,0 0 0 0 0,1 1 0 0 0,0 0-1 0 0,1 0 1 0 0,-1 0 0 0 0,2 1-1 0 0,-1-1 1 0 0,1 1 0 0 0,0 0-1 0 0,1 0 1 0 0,0 0 0 0 0,0 0-1 0 0,1 0 1 0 0,1 1 0 0 0,-1-1-1 0 0,2 8 37 0 0,1-11 21 0 0,1-2-1 0 0,-1 1 0 0 0,1 0 0 0 0,1 0 1 0 0,-1-1-1 0 0,1 0 0 0 0,-1 0 1 0 0,1 0-1 0 0,0 0 0 0 0,1 0 0 0 0,-1-1 1 0 0,1 0-1 0 0,-1 0 0 0 0,1 0 0 0 0,0 0 1 0 0,3 0-21 0 0,-4-1 18 0 0,6 2 34 0 0,1 0 0 0 0,-1 1 0 0 0,0 1 0 0 0,0-1-1 0 0,0 2 1 0 0,-1-1 0 0 0,1 1 0 0 0,-2 1 0 0 0,1-1 0 0 0,-1 2 0 0 0,0-1 0 0 0,-1 1 0 0 0,0 0 0 0 0,0 1 0 0 0,-1-1-1 0 0,-1 1 1 0 0,1 0 0 0 0,-2 1 0 0 0,1-1 0 0 0,-1 1 0 0 0,-1 0 0 0 0,0 0 0 0 0,1 8-52 0 0,-5 200 129 0 0,23-192-498 0 0,-6-24-4866 0 0,-15-4 110 0 0,0-2-6985 0 0</inkml:trace>
  <inkml:trace contextRef="#ctx0" brushRef="#br0" timeOffset="33823.394">19082 2538 0 0 0,'0'0'295'0'0,"0"0"654"0"0,0 0 420 0 0,0 0 323 0 0,0 0 184 0 0,0 0-5 0 0,0 0-114 0 0,0 0-150 0 0,0 0-154 0 0,0 0-142 0 0,0 0-173 0 0,4-2-159 0 0,3-3-984 0 0,-6 4 144 0 0,0 1-1 0 0,0 0 1 0 0,-1-1 0 0 0,1 1-1 0 0,0-1 1 0 0,-1 1 0 0 0,1-1-1 0 0,0 1 1 0 0,-1-1 0 0 0,1 0-1 0 0,-1 1 1 0 0,1-1 0 0 0,-1 1 0 0 0,1-1-1 0 0,-1 0 1 0 0,0 0 0 0 0,1 1-1 0 0,-1-1 1 0 0,0 0 0 0 0,1 0-1 0 0,-1 0 1 0 0,0 1 0 0 0,0-1-1 0 0,0 0 1 0 0,0 0 0 0 0,0 0-1 0 0,0 1 1 0 0,0-1 0 0 0,0 0 0 0 0,0 0-1 0 0,0 0 1 0 0,0 0 0 0 0,0 1-1 0 0,-1-1 1 0 0,1 0 0 0 0,0 0-1 0 0,0 1 1 0 0,-1-1 0 0 0,1 0-1 0 0,-1 0 1 0 0,1 1 0 0 0,-1-1 0 0 0,1 0-1 0 0,-1 1 1 0 0,1-1 0 0 0,-1 1-1 0 0,0-1 1 0 0,1 1 0 0 0,-1-1-1 0 0,0 1 1 0 0,1-1 0 0 0,-1 1-1 0 0,0 0 1 0 0,0-1 0 0 0,1 1 0 0 0,-1 0-1 0 0,0-1 1 0 0,0 1 0 0 0,0 0-1 0 0,0 0-138 0 0,-10-2 145 0 0,-1 0 0 0 0,1 1-1 0 0,-1 0 1 0 0,0 1 0 0 0,1 0-1 0 0,-1 1 1 0 0,0 0 0 0 0,1 1 0 0 0,-1 0-1 0 0,1 1 1 0 0,0 0 0 0 0,-11 5-145 0 0,14-6 41 0 0,-1 1 0 0 0,0 0 0 0 0,1 0 1 0 0,0 1-1 0 0,-1 0 0 0 0,1 0 0 0 0,1 1 1 0 0,-1 0-1 0 0,1 0 0 0 0,0 1 0 0 0,0 0 1 0 0,0 0-1 0 0,1 1 0 0 0,0 0 0 0 0,1 0 1 0 0,-1 0-1 0 0,1 1 0 0 0,0 0 0 0 0,1 0 0 0 0,0 0 1 0 0,1 0-1 0 0,-1 1 0 0 0,1-1 0 0 0,1 1 1 0 0,0 0-1 0 0,0 0 0 0 0,0 7-41 0 0,1-9 21 0 0,1 0 1 0 0,1 0-1 0 0,-1 0 0 0 0,1-1 0 0 0,0 1 1 0 0,1 0-1 0 0,0-1 0 0 0,0 1 0 0 0,0-1 1 0 0,1 1-1 0 0,-1-1 0 0 0,2 0 0 0 0,-1 0 0 0 0,1 0 1 0 0,0-1-1 0 0,0 1 0 0 0,0-1 0 0 0,1 0 1 0 0,0 0-1 0 0,0-1 0 0 0,0 1 0 0 0,0-1 1 0 0,1 0-1 0 0,0 0 0 0 0,4 2-21 0 0,-2-4 24 0 0,1 1 0 0 0,-1-1 0 0 0,0 0 0 0 0,1-1 0 0 0,0 0 0 0 0,-1 0 0 0 0,1-1 0 0 0,0 0-1 0 0,-1 0 1 0 0,1-1 0 0 0,0 0 0 0 0,-1-1 0 0 0,1 0 0 0 0,-1 0 0 0 0,0-1 0 0 0,0 0 0 0 0,0 0 0 0 0,0-1 0 0 0,0 0 0 0 0,-1-1 0 0 0,4-2-24 0 0,6-6-825 0 0,3-1-3473 0 0,-8 8-6680 0 0,-8 5-610 0 0</inkml:trace>
  <inkml:trace contextRef="#ctx0" brushRef="#br0" timeOffset="38755.142">22108 2063 9538 0 0,'0'0'1711'0'0,"0"0"-183"0"0,0 0 31 0 0,0 0 103 0 0,0 0 4 0 0,0 0-159 0 0,0 0-260 0 0,0 0-219 0 0,0 0-181 0 0,0 0-144 0 0,0 0-111 0 0,0 0-95 0 0,0 0-57 0 0,4-8 930 0 0,-14 89 310 0 0,-5 152-468 0 0,2-148-1096 0 0,-3-1 0 0 0,-4-1-1 0 0,-23 58-115 0 0,-30 21-82 0 0,73-162-57 0 0,0 0-16 0 0,0 0-30 0 0,0 0-22 0 0,0 0-41 0 0,0 0-55 0 0,0 0-82 0 0,0 0-85 0 0,0 0-55 0 0,0 0-84 0 0,0 0-49 0 0,0 0-65 0 0,1-17-5191 0 0,-2 8-2200 0 0,1 6-2303 0 0</inkml:trace>
  <inkml:trace contextRef="#ctx0" brushRef="#br0" timeOffset="39026.863">21696 2549 12723 0 0,'0'0'2867'0'0,"0"0"-1487"0"0,0 0-690 0 0,0 0 2 0 0,0 0 151 0 0,0 0 116 0 0,0 0-11 0 0,0 0-121 0 0,0 0-155 0 0,0 0-123 0 0,0 0-93 0 0,37-10-89 0 0,121-28-95 0 0,95-22 234 0 0,-207 51-1194 0 0,0-3 1 0 0,-1-2-1 0 0,-1-2 1 0 0,4-3 687 0 0,4-13-4785 0 0,-22 7-4444 0 0,-24 17 1242 0 0</inkml:trace>
  <inkml:trace contextRef="#ctx0" brushRef="#br0" timeOffset="39459.801">22542 2022 9706 0 0,'0'0'1927'0'0,"0"0"-345"0"0,0 0-157 0 0,0 0-11 0 0,0 0-76 0 0,0 0-159 0 0,0 0-191 0 0,0 0-171 0 0,0 0-123 0 0,0 0-82 0 0,0 0-31 0 0,0 0-30 0 0,-12 33-35 0 0,-42 102-34 0 0,30-71 20 0 0,3 1 0 0 0,3 1 0 0 0,-7 45-502 0 0,18-76 69 0 0,-12 144-12 0 0,20-177-51 0 0,0 0-1 0 0,0 0 1 0 0,0 0-1 0 0,0-1 1 0 0,0 1-1 0 0,1 0 1 0 0,-1-1-1 0 0,0 1 1 0 0,1 0-1 0 0,-1-1 0 0 0,1 0 1 0 0,0 1-1 0 0,-1-1 1 0 0,1 0-1 0 0,0 0 1 0 0,0 0-1 0 0,0 0 1 0 0,0 0-1 0 0,0 0 1 0 0,0-1-1 0 0,0 1 1 0 0,0-1-1 0 0,0 1 1 0 0,0-1-1 0 0,0 0 1 0 0,0 0-1 0 0,0 0 1 0 0,0 0-1 0 0,0 0 1 0 0,0 0-1 0 0,1 0 1 0 0,-1-1-1 0 0,0 1 1 0 0,0-1-1 0 0,0 0 1 0 0,0 0-1 0 0,0 1 1 0 0,-1-1-1 0 0,1 0 1 0 0,0 0-1 0 0,0-1 1 0 0,0 1-1 0 0,0-1-5 0 0,177-100 218 0 0,-178 101-216 0 0,0 0 0 0 0,-1 0 1 0 0,1 0-1 0 0,0 0 1 0 0,0 1-1 0 0,0-1 0 0 0,0 0 1 0 0,0 0-1 0 0,0 1 1 0 0,0-1-1 0 0,0 0 1 0 0,0 1-1 0 0,0-1 0 0 0,0 1 1 0 0,0-1-1 0 0,1 1 1 0 0,-1 0-1 0 0,0 0 0 0 0,0-1 1 0 0,0 1-1 0 0,1 0 1 0 0,-1 0-1 0 0,0 0 1 0 0,0 0-1 0 0,1 0 0 0 0,-1 1 1 0 0,0-1-1 0 0,0 0 1 0 0,0 1-1 0 0,1-1 0 0 0,-1 0 1 0 0,0 1-1 0 0,0-1 1 0 0,0 1-1 0 0,0 0 1 0 0,0-1-1 0 0,0 1 0 0 0,0 0 1 0 0,0 0-1 0 0,0-1 1 0 0,0 1-1 0 0,-1 0 1 0 0,1 0-1 0 0,0 0 0 0 0,0 0 1 0 0,-1 0-1 0 0,1 0 1 0 0,-1 1-1 0 0,1-1 0 0 0,-1 0 1 0 0,1 0-1 0 0,-1 0 1 0 0,0 0-1 0 0,1 1 1 0 0,-1-1-1 0 0,0 0 0 0 0,0 0 1 0 0,0 0-1 0 0,0 1-2 0 0,13 149 464 0 0,-1-133-1780 0 0,-5-17-3015 0 0,2-1-4797 0 0,-8 0 8493 0 0,0 0-10267 0 0</inkml:trace>
  <inkml:trace contextRef="#ctx0" brushRef="#br0" timeOffset="39831.609">22922 2725 9306 0 0,'0'0'1787'0'0,"0"0"-272"0"0,0 0 240 0 0,0 0 247 0 0,0 0-47 0 0,0 0-208 0 0,0 0-276 0 0,0 0-261 0 0,0 0-234 0 0,0 0-167 0 0,33 3-139 0 0,105 8-98 0 0,-53-22 420 0 0,-75 9-887 0 0,0-2 0 0 0,0 1 0 0 0,-1-1 0 0 0,1-1 0 0 0,-1 0 0 0 0,0 0 0 0 0,0-1 0 0 0,0 0 0 0 0,-1-1 0 0 0,0 1 1 0 0,0-2-1 0 0,-1 1 0 0 0,0-1 0 0 0,0 0 0 0 0,0 0 0 0 0,-1-1 0 0 0,3-7-105 0 0,-8 14 4 0 0,0 0 1 0 0,-1 0-1 0 0,1-1 1 0 0,-1 1-1 0 0,1 0 1 0 0,-1 0-1 0 0,0-1 0 0 0,0 1 1 0 0,0 0-1 0 0,0 0 1 0 0,0-1-1 0 0,-1 1 1 0 0,1 0-1 0 0,-1 0 1 0 0,1-1-1 0 0,-1 1 1 0 0,0 0-1 0 0,0 0 1 0 0,0 0-1 0 0,0 0 0 0 0,0 0 1 0 0,0 0-1 0 0,-1 0 1 0 0,1 0-1 0 0,-1 1 1 0 0,1-1-1 0 0,-1 0 1 0 0,0 1-1 0 0,1-1 1 0 0,-1 1-1 0 0,0 0 1 0 0,0 0-1 0 0,0 0 0 0 0,0-1 1 0 0,-2 1-5 0 0,-82-11-371 0 0,73 16 346 0 0,0 0 1 0 0,1 0-1 0 0,-1 1 1 0 0,1 1-1 0 0,0 0 0 0 0,1 0 1 0 0,-1 1-1 0 0,1 1 1 0 0,1 0-1 0 0,-1 1 0 0 0,2 0 1 0 0,-1 0-1 0 0,1 1 1 0 0,0 0-1 0 0,1 0 1 0 0,0 1-1 0 0,1 1 0 0 0,-5 9 25 0 0,5-11-9 0 0,0 1-1 0 0,0 0 0 0 0,1 1 1 0 0,1 0-1 0 0,-1 0 0 0 0,2 0 0 0 0,0 0 1 0 0,0 1-1 0 0,2 0 0 0 0,-1-1 1 0 0,1 1-1 0 0,1 0 0 0 0,1 0 1 0 0,-1 0-1 0 0,2 4 10 0 0,3-9-5 0 0,0 1 0 0 0,1-1 0 0 0,0 0 0 0 0,0 0 0 0 0,0-1 0 0 0,1 0 0 0 0,1 0 0 0 0,-1 0 0 0 0,1 0 0 0 0,0-1 0 0 0,0-1 0 0 0,1 1 0 0 0,0-1 0 0 0,0 0 0 0 0,0-1-1 0 0,0 0 1 0 0,1 0 0 0 0,0-1 0 0 0,-1 0 0 0 0,1 0 0 0 0,1-1 0 0 0,-1 0 0 0 0,0-1 0 0 0,0 0 0 0 0,1 0 0 0 0,6-1 5 0 0,117-2-1048 0 0,-46-10-6466 0 0,-67 8-4285 0 0</inkml:trace>
  <inkml:trace contextRef="#ctx0" brushRef="#br0" timeOffset="34344.484">19744 2593 8746 0 0,'0'0'3575'0'0,"0"0"-1686"0"0,0 0-560 0 0,0 0 154 0 0,0 0 60 0 0,0 0-156 0 0,0 0-257 0 0,0 0-281 0 0,0 0-198 0 0,0 0-99 0 0,0 0-56 0 0,0 0-74 0 0,-12-2-58 0 0,3 0-283 0 0,-84 3 717 0 0,73 5-672 0 0,1 1 1 0 0,1 0-1 0 0,-1 2 1 0 0,1 0 0 0 0,1 1-1 0 0,0 0 1 0 0,0 2-1 0 0,1 0 1 0 0,0 1-1 0 0,1 0 1 0 0,-12 15-127 0 0,25-26-2 0 0,0 0-1 0 0,1 0 1 0 0,-1 1 0 0 0,1-1-1 0 0,-1 0 1 0 0,1 1 0 0 0,0-1-1 0 0,0 1 1 0 0,0-1 0 0 0,0 1-1 0 0,1 0 1 0 0,-1 0 0 0 0,0-1-1 0 0,1 1 1 0 0,0 0 0 0 0,0 0 0 0 0,0-1-1 0 0,0 1 1 0 0,0 0 0 0 0,1 0-1 0 0,-1-1 1 0 0,1 1 0 0 0,-1 0-1 0 0,1-1 1 0 0,0 1 0 0 0,0-1-1 0 0,1 1 1 0 0,-1-1 0 0 0,0 1-1 0 0,1-1 1 0 0,-1 0 0 0 0,1 0-1 0 0,0 1 1 0 0,0-1 0 0 0,1 1 2 0 0,8-1 60 0 0,0 0 0 0 0,0-1 0 0 0,0 0 0 0 0,0-1 0 0 0,0 0-1 0 0,0-1 1 0 0,0 0 0 0 0,0 0 0 0 0,0-1 0 0 0,0-1 0 0 0,-1 0 0 0 0,1 0 0 0 0,-1-1 0 0 0,0-1 0 0 0,0 0 0 0 0,0 0 0 0 0,0 0 0 0 0,-1-2 0 0 0,0 1 0 0 0,-1-1 0 0 0,6-5-60 0 0,17-8 72 0 0,102-65 354 0 0,-131 86-427 0 0,0 1 0 0 0,-1-1 0 0 0,1 0 0 0 0,0 1 0 0 0,-1-1 0 0 0,1 1 0 0 0,-1 0 0 0 0,1 0 0 0 0,-1 0-1 0 0,0-1 1 0 0,1 1 0 0 0,-1 0 0 0 0,0 0 0 0 0,-1 1 0 0 0,1-1 0 0 0,0 0 0 0 0,-1 0 0 0 0,1 0 0 0 0,-1 0 0 0 0,1 1-1 0 0,-1-1 1 0 0,0 2 1 0 0,2 56 1 0 0,-3-52-16 0 0,1-1 0 0 0,-1 1 0 0 0,1 0 0 0 0,1-1 1 0 0,-1 1-1 0 0,1-1 0 0 0,1 1 0 0 0,-1-1 1 0 0,1 1-1 0 0,1-1 0 0 0,-1 0 0 0 0,1 0 0 0 0,3 5 15 0 0,-5-11-103 0 0,0 0 0 0 0,0 0-1 0 0,0 0 1 0 0,0 0 0 0 0,0 0 0 0 0,0 0-1 0 0,0 0 1 0 0,0-1 0 0 0,0 1-1 0 0,1 0 1 0 0,-1-1 0 0 0,0 1-1 0 0,1 0 1 0 0,-1-1 0 0 0,0 0-1 0 0,1 1 1 0 0,-1-1 0 0 0,1 0 0 0 0,-1 0-1 0 0,0 0 1 0 0,1 0 0 0 0,-1 0-1 0 0,1 0 1 0 0,-1 0 0 0 0,1 0-1 0 0,-1 0 1 0 0,0-1 0 0 0,1 1-1 0 0,-1-1 1 0 0,0 1 0 0 0,1-1 0 0 0,-1 1-1 0 0,0-1 1 0 0,1 0 0 0 0,-1 0-1 0 0,0 1 1 0 0,0-1 0 0 0,1-1 103 0 0,18-13-5044 0 0,-5 4-2422 0 0,-7 7-3678 0 0</inkml:trace>
  <inkml:trace contextRef="#ctx0" brushRef="#br0" timeOffset="34811.026">20328 2534 11891 0 0,'0'0'2353'0'0,"0"0"-624"0"0,0 0-242 0 0,0 0-52 0 0,0 0-156 0 0,0 0-220 0 0,0 0-221 0 0,0 0-199 0 0,0 0-112 0 0,0 0-96 0 0,0 0-97 0 0,0 0-63 0 0,0 0-31 0 0,-22 5-21 0 0,-69 19-10 0 0,-6 21 334 0 0,95-45-545 0 0,0 0 0 0 0,0 1 0 0 0,0-1 1 0 0,1 1-1 0 0,-1-1 0 0 0,0 1 0 0 0,0 0 0 0 0,1 0 0 0 0,-1 0 0 0 0,0 0 1 0 0,1 0-1 0 0,-1 0 0 0 0,1 0 0 0 0,-1 0 0 0 0,1 1 0 0 0,0-1 0 0 0,-1 1 0 0 0,1-1 1 0 0,0 1-1 0 0,0-1 0 0 0,0 1 0 0 0,0 0 0 0 0,0 0 0 0 0,1-1 0 0 0,-1 1 0 0 0,1 0 1 0 0,-1 0-1 0 0,1 0 0 0 0,-1 0 0 0 0,1-1 0 0 0,0 1 0 0 0,0 0 0 0 0,0 0 0 0 0,0 0 1 0 0,0 0-1 0 0,0 0 0 0 0,1 0 0 0 0,-1 0 0 0 0,1 0 0 0 0,-1-1 0 0 0,1 1 0 0 0,0 1 2 0 0,93 41 170 0 0,-90-41-138 0 0,0 0 0 0 0,0 0 0 0 0,0 1 0 0 0,0-1 1 0 0,0 1-1 0 0,-1 0 0 0 0,1 0 0 0 0,-1 0 0 0 0,0 0 0 0 0,-1 1 0 0 0,1-1 1 0 0,-1 1-1 0 0,1 0 0 0 0,-1 0 0 0 0,-1 0 0 0 0,1-1 0 0 0,-1 2 0 0 0,0-1 1 0 0,0 0-33 0 0,6 68 816 0 0,-8-71-778 0 0,0 0 0 0 0,-1 0 1 0 0,1 0-1 0 0,-1 0 0 0 0,0 0 1 0 0,1 0-1 0 0,-1 0 0 0 0,0-1 0 0 0,0 1 1 0 0,0-1-1 0 0,-1 1 0 0 0,1-1 1 0 0,0 0-1 0 0,0 0 0 0 0,-1 0 0 0 0,1 0 1 0 0,-1-1-1 0 0,1 1 0 0 0,0 0 1 0 0,-1-1-1 0 0,-1 0-38 0 0,-3 2-223 0 0,0-1 1 0 0,1-1 0 0 0,-1 0-1 0 0,0 0 1 0 0,0 0-1 0 0,0-1 1 0 0,0 0-1 0 0,0 0 1 0 0,0 0-1 0 0,1-1 1 0 0,-1 0 0 0 0,1-1-1 0 0,-1 1 1 0 0,1-1-1 0 0,-1-1 223 0 0,-12-6-3451 0 0,11 6-532 0 0,1 0-5064 0 0,4 3 1059 0 0</inkml:trace>
  <inkml:trace contextRef="#ctx0" brushRef="#br0" timeOffset="35294.248">20477 2729 11482 0 0,'0'0'1901'0'0,"0"0"-590"0"0,0 0-87 0 0,0 0 224 0 0,0 0 98 0 0,0 0-130 0 0,0 0-205 0 0,0 0-196 0 0,0 0-163 0 0,0 0-132 0 0,0 0-95 0 0,0 0-91 0 0,0 0-83 0 0,28-7-47 0 0,89-21-50 0 0,-112 28-301 0 0,0-1 0 0 0,-1 0 1 0 0,1 0-1 0 0,-1 0 1 0 0,0-1-1 0 0,1 1 0 0 0,-1-1 1 0 0,0 0-1 0 0,0 0 0 0 0,0 0 1 0 0,0-1-1 0 0,0 0 0 0 0,0 1 1 0 0,-1-1-1 0 0,1-1 1 0 0,-1 1-1 0 0,0 0 0 0 0,3-4-53 0 0,5-8 220 0 0,-9 14-212 0 0,0 0 0 0 0,-1-1 0 0 0,1 0 0 0 0,0 1 1 0 0,-1-1-1 0 0,1 0 0 0 0,-1 0 0 0 0,1 0 0 0 0,-1 0 0 0 0,0 0 0 0 0,0 0 1 0 0,1 0-1 0 0,-2 0 0 0 0,1 0 0 0 0,0-1 0 0 0,0 1 0 0 0,-1 0 0 0 0,1-1 0 0 0,-1 1 1 0 0,0 0-1 0 0,0-1 0 0 0,0 1 0 0 0,0-1 0 0 0,0 1 0 0 0,0 0 0 0 0,-1-1 1 0 0,1 1-1 0 0,-1 0 0 0 0,0-1 0 0 0,1 1 0 0 0,-1 0 0 0 0,0 0 0 0 0,0 0 0 0 0,-1-1 1 0 0,1 1-1 0 0,0 0 0 0 0,-1 1 0 0 0,1-1 0 0 0,-1 0 0 0 0,1 0 0 0 0,-1 1 1 0 0,0-1-1 0 0,0 1 0 0 0,0-1 0 0 0,0 1 0 0 0,0 0 0 0 0,0 0 0 0 0,0 0 0 0 0,0 0 1 0 0,-3-1-9 0 0,-10 3-33 0 0,-1 0 1 0 0,1 2-1 0 0,-1-1 0 0 0,1 2 1 0 0,0 0-1 0 0,0 1 1 0 0,0 0-1 0 0,1 1 0 0 0,0 1 1 0 0,0 0-1 0 0,1 1 1 0 0,-1 1-1 0 0,2 0 1 0 0,-1 0-1 0 0,1 1 0 0 0,1 1 1 0 0,0 0-1 0 0,1 1 1 0 0,0 0-1 0 0,0 0 1 0 0,-3 8 32 0 0,9-15 9 0 0,1 0 0 0 0,0 0 0 0 0,0 0 0 0 0,0 1 0 0 0,0-1 0 0 0,1 1 0 0 0,0-1 1 0 0,1 1-1 0 0,-1 0 0 0 0,1 0 0 0 0,0 0 0 0 0,0 0 0 0 0,1 0 0 0 0,0 0 0 0 0,0 0 1 0 0,0 0-1 0 0,1 0 0 0 0,0 0 0 0 0,0 0 0 0 0,0-1 0 0 0,1 1 0 0 0,0 0 1 0 0,0-1-1 0 0,0 1 0 0 0,1-1 0 0 0,1 4-9 0 0,7 0 68 0 0,0 0-1 0 0,1 0 1 0 0,0-2 0 0 0,0 1-1 0 0,0-1 1 0 0,1-1 0 0 0,0 0-1 0 0,1-1 1 0 0,-1 0 0 0 0,1-1 0 0 0,0-1-1 0 0,0 0 1 0 0,0-1 0 0 0,0 0-1 0 0,1-1 1 0 0,-1-1 0 0 0,0 0-1 0 0,0-1 1 0 0,1 0 0 0 0,2-2-68 0 0,17 3 122 0 0,121-27-2828 0 0,-143 22 914 0 0,-6 2-1735 0 0,-3 1 406 0 0,4-2-9138 0 0</inkml:trace>
  <inkml:trace contextRef="#ctx0" brushRef="#br0" timeOffset="38206.691">21302 2854 1760 0 0,'0'0'2786'0'0,"0"0"-449"0"0,0 0-119 0 0,0 0 57 0 0,0 0-51 0 0,0 0-169 0 0,0 0-296 0 0,0 0-352 0 0,0 0-328 0 0,0 0-277 0 0,0 0-195 0 0,0-3-138 0 0,1-9-76 0 0,0 9-49 0 0,-1 3-17 0 0,0 19 583 0 0,-3-4-739 0 0,0 0-1 0 0,0 1 1 0 0,-2-1 0 0 0,0-1 0 0 0,0 1 0 0 0,-1-1 0 0 0,-1 0-1 0 0,-1 0 1 0 0,-3 5-171 0 0,9-16 10 0 0,-5 9-90 0 0,-1-1 1 0 0,0 1-1 0 0,-1-1 1 0 0,0-1-1 0 0,-1 0 1 0 0,0 0-1 0 0,-1-1 1 0 0,-6 5 79 0 0,2-8-1493 0 0,10-9-3350 0 0,18-18-6828 0 0,-5 13 5015 0 0</inkml:trace>
  <inkml:trace contextRef="#ctx0" brushRef="#br0" timeOffset="-102798.553">5470 520 19316 0 0,'0'0'1620'0'0,"0"0"-431"0"0,0 0-94 0 0,0 0 64 0 0,0 0 17 0 0,0 0-124 0 0,0 0-286 0 0,0 0-286 0 0,0 0-195 0 0,0 0-93 0 0,0 0-63 0 0,0 0-27 0 0,0 0-30 0 0,7 0 461 0 0,-7 0-481 0 0,0 0 18 0 0,0 0 4 0 0,0 0-10 0 0,0 0 3 0 0,0 0-28 0 0,0 0 13 0 0,0 0 10 0 0,0 0 4 0 0,0 0-2 0 0,-7 7 612 0 0,7-7-663 0 0,0 0 1 0 0,0 0-1 0 0,0 0 0 0 0,0 0 1 0 0,-1-1-1 0 0,1 1 0 0 0,0 0 1 0 0,0 0-1 0 0,0 0 0 0 0,0 0 1 0 0,0-1-1 0 0,0 1 0 0 0,0 0 1 0 0,0 0-1 0 0,-1 0 0 0 0,1-1 1 0 0,0 1-1 0 0,0 0 0 0 0,0 0 1 0 0,0 0-1 0 0,0-1 0 0 0,0 1 1 0 0,0 0-1 0 0,0 0 0 0 0,0 0 1 0 0,0-1-1 0 0,1 1 0 0 0,-1 0 1 0 0,0 0-1 0 0,0 0 0 0 0,0-1 1 0 0,0 1-1 0 0,0 0 0 0 0,0 0 1 0 0,0 0-1 0 0,0 0 0 0 0,0-1 1 0 0,1 1-1 0 0,-1 0 0 0 0,0 0-13 0 0,0 0-5 0 0,-1 3-3663 0 0,0 4-8245 0 0,-1-6-85 0 0</inkml:trace>
  <inkml:trace contextRef="#ctx0" brushRef="#br0" timeOffset="-102301.231">5520 903 15459 0 0,'0'0'4449'0'0,"0"0"-2903"0"0,0 0-763 0 0,0 0 204 0 0,0 0 177 0 0,0 0-43 0 0,0 0-235 0 0,0 0-347 0 0,0 0-233 0 0,0 0-75 0 0,0 0-64 0 0,0 0-19 0 0,0 0-9 0 0,5 11 206 0 0,-13 1 19 0 0,26-20 772 0 0,-19 8-998 0 0,-11 1-3471 0 0,4 1-4974 0 0,6 2-3592 0 0</inkml:trace>
  <inkml:trace contextRef="#ctx0" brushRef="#br0" timeOffset="-107398.246">1166 233 2473 0 0,'0'0'1294'0'0,"0"0"-80"0"0,0 0 126 0 0,0 0 370 0 0,0 0 332 0 0,0 0 89 0 0,0 0-163 0 0,0 0-306 0 0,0 0-323 0 0,0 0-235 0 0,0 0-146 0 0,4-3-102 0 0,16-16 678 0 0,-36-33 2758 0 0,-84-43-2548 0 0,100 94-1728 0 0,-13-5 50 0 0,0 0 0 0 0,0 1 0 0 0,-1 0 1 0 0,0 1-1 0 0,0 1 0 0 0,0 0 0 0 0,0 1 0 0 0,0 0 1 0 0,-1 1-1 0 0,1 1 0 0 0,0 0 0 0 0,-1 1 1 0 0,1 0-1 0 0,0 1 0 0 0,-4 2-66 0 0,7-1 17 0 0,0 0-1 0 0,0 0 1 0 0,1 1 0 0 0,0 1-1 0 0,-1-1 1 0 0,2 2 0 0 0,-1 0-1 0 0,1 0 1 0 0,-1 0-1 0 0,2 1 1 0 0,-1 1 0 0 0,1-1-1 0 0,0 1 1 0 0,1 1 0 0 0,-1-1-1 0 0,2 1 1 0 0,-6 10-17 0 0,10-15 4 0 0,0 1 0 0 0,0-1 0 0 0,0 1 0 0 0,1 0 1 0 0,0 0-1 0 0,0-1 0 0 0,0 1 0 0 0,1 0 0 0 0,0 0 0 0 0,-1 0 0 0 0,2 0 1 0 0,-1 0-1 0 0,1 0 0 0 0,-1-1 0 0 0,1 1 0 0 0,1 0 0 0 0,-1 0 0 0 0,1-1 0 0 0,-1 1 1 0 0,1-1-1 0 0,1 1 0 0 0,-1-1 0 0 0,1 0 0 0 0,-1 0 0 0 0,1 0 0 0 0,0 0 1 0 0,1 0-1 0 0,-1-1 0 0 0,3 3-4 0 0,4 1 24 0 0,1-1 1 0 0,0 0-1 0 0,0 0 0 0 0,0-1 1 0 0,0-1-1 0 0,1 0 1 0 0,0 0-1 0 0,0-1 0 0 0,0-1 1 0 0,0 0-1 0 0,0-1 1 0 0,1 0-1 0 0,-1 0 0 0 0,6-2-24 0 0,-11 5 418 0 0,-31 0-9 0 0,11-2-407 0 0,-1 2 0 0 0,0 0 0 0 0,1 0 0 0 0,0 1 1 0 0,0 1-1 0 0,1 0 0 0 0,-1 1 0 0 0,1 0 0 0 0,1 1 0 0 0,-1 0 0 0 0,2 1 0 0 0,-1 0 0 0 0,0 2-2 0 0,-1-2 1 0 0,-5 5 3 0 0,1 0 1 0 0,1 1-1 0 0,0 1 0 0 0,1 0 0 0 0,0 1 0 0 0,2 1 1 0 0,0 0-1 0 0,1 0 0 0 0,0 1 0 0 0,2 1 0 0 0,0 0 1 0 0,2 0-1 0 0,0 0 0 0 0,1 1 0 0 0,1 0 1 0 0,1 0-1 0 0,1 1 0 0 0,1-1 0 0 0,0 7-4 0 0,1-19 3 0 0,1-1 0 0 0,0 0-1 0 0,0 1 1 0 0,1-1 0 0 0,0 0 0 0 0,0 1-1 0 0,1-1 1 0 0,0 0 0 0 0,1 0-1 0 0,0 0 1 0 0,0 0 0 0 0,0-1 0 0 0,1 1-1 0 0,0-1 1 0 0,1 0 0 0 0,0 0 0 0 0,0 0-1 0 0,0-1 1 0 0,1 1 0 0 0,0-1-1 0 0,0-1 1 0 0,6 5-3 0 0,-4-4 27 0 0,0-1 0 0 0,1-1 0 0 0,0 0-1 0 0,0 0 1 0 0,0 0 0 0 0,0-1 0 0 0,0-1 0 0 0,1 0-1 0 0,-1 0 1 0 0,1-1 0 0 0,-1 0 0 0 0,1 0 0 0 0,0-1-1 0 0,-1 0 1 0 0,1-1 0 0 0,0 0 0 0 0,-1-1 0 0 0,1 0-1 0 0,3-1-26 0 0,173-73 473 0 0,-177 72-455 0 0,42-22 53 0 0,-73 33-3530 0 0,21-6 3014 0 0,-14 19-3860 0 0,11-13-474 0 0,2 1-4130 0 0,1-4-674 0 0</inkml:trace>
  <inkml:trace contextRef="#ctx0" brushRef="#br0" timeOffset="-106984.959">1810 535 13379 0 0,'0'0'2978'0'0,"0"0"-1454"0"0,0 0-529 0 0,0 0 83 0 0,0 0 177 0 0,0 0 26 0 0,0 0-157 0 0,0 0-273 0 0,0 0-192 0 0,0 0-151 0 0,0 0-105 0 0,0 0-23 0 0,0 0-87 0 0,-5-1-25 0 0,2 1-243 0 0,2-1 2 0 0,-1 1-1 0 0,0 0 1 0 0,0 0 0 0 0,0 0 0 0 0,0-1-1 0 0,1 2 1 0 0,-1-1 0 0 0,0 0-1 0 0,0 0 1 0 0,0 1 0 0 0,0-1-1 0 0,1 1 1 0 0,-1-1 0 0 0,0 1 0 0 0,1 0-1 0 0,-1 0 1 0 0,0 0 0 0 0,1 0-1 0 0,-1 0 1 0 0,1 0 0 0 0,-1 0-1 0 0,1 0 1 0 0,0 0 0 0 0,-1 1 0 0 0,1-1-1 0 0,0 1-26 0 0,-32 46 468 0 0,2 1-1 0 0,2 1 1 0 0,-15 40-468 0 0,19-40 62 0 0,-57 137 12 0 0,75-172 432 0 0,7-15-621 0 0,0-1-1 0 0,0 1 0 0 0,0 0 0 0 0,0-1 0 0 0,0 1 0 0 0,0-1 0 0 0,0 1 1 0 0,0 0-1 0 0,0-1 0 0 0,0 1 0 0 0,0-1 0 0 0,0 1 0 0 0,-1 0 1 0 0,1-1-1 0 0,0 1 0 0 0,0 0 0 0 0,0-1 0 0 0,-1 1 0 0 0,1 0 1 0 0,0-1-1 0 0,0 1 0 0 0,-1 0 0 0 0,1-1 0 0 0,0 1 0 0 0,-1 0 0 0 0,1 0 1 0 0,0-1-1 0 0,-1 1 0 0 0,1 0 0 0 0,0 0 0 0 0,-1 0 0 0 0,1 0 1 0 0,0-1-1 0 0,-1 1 0 0 0,1 0 0 0 0,-1 0 0 0 0,1 0 0 0 0,0 0 0 0 0,-1 0 1 0 0,1 0-1 0 0,-1 0 0 0 0,1 0 0 0 0,-1 0 0 0 0,1 0 0 0 0,0 0 1 0 0,-1 0-1 0 0,1 1 0 0 0,0-1 0 0 0,-1 0 0 0 0,1 0 0 0 0,-1 0 0 0 0,1 0 1 0 0,0 1-1 0 0,-1-1 0 0 0,1 0 0 0 0,0 0 0 0 0,-1 1 0 0 0,1-1 1 0 0,0 0-1 0 0,0 1 0 0 0,-1-1 0 0 0,1 0 0 0 0,0 1 0 0 0,0-1 1 0 0,0 0-1 0 0,-1 1 0 0 0,1-1 0 0 0,0 0 0 0 0,0 1 0 0 0,0-1 116 0 0,-10-30-8488 0 0,8 17 2403 0 0,2 5-973 0 0</inkml:trace>
  <inkml:trace contextRef="#ctx0" brushRef="#br0" timeOffset="-106687.084">1433 483 9674 0 0,'0'0'2369'0'0,"0"0"-398"0"0,0 0-400 0 0,0 0-126 0 0,0 0-47 0 0,0 0-106 0 0,0 0-204 0 0,0 0-246 0 0,0 0-201 0 0,0 0-106 0 0,0 0-28 0 0,0 0 0 0 0,-2 14 4 0 0,-6 43-29 0 0,8-52-390 0 0,0 0 0 0 0,0 0 0 0 0,1 1 1 0 0,0-1-1 0 0,0 0 0 0 0,0 0 0 0 0,0 0 0 0 0,1 0 0 0 0,0 0 0 0 0,0 0 0 0 0,0 0 0 0 0,1-1 0 0 0,-1 1 0 0 0,1-1 0 0 0,1 1-92 0 0,5 11 306 0 0,116 148 1427 0 0,-66-96-1475 0 0,13-1-343 0 0,-70-64 163 0 0,-1-3-5447 0 0,-1 0-5707 0 0,0 0-159 0 0</inkml:trace>
  <inkml:trace contextRef="#ctx0" brushRef="#br0" timeOffset="-106151.253">2202 704 9234 0 0,'0'0'4985'0'0,"0"0"-3007"0"0,0 0-961 0 0,0 0 82 0 0,0 0 186 0 0,0 0 53 0 0,0 0-124 0 0,0 0-275 0 0,0 0-223 0 0,0 0-150 0 0,0 0-102 0 0,0 0-43 0 0,0 0-56 0 0,-5-8-19 0 0,-19-24-37 0 0,-26 24 511 0 0,37 10-782 0 0,1 1-1 0 0,0 0 0 0 0,0 1 1 0 0,0 0-1 0 0,0 1 1 0 0,1 0-1 0 0,-1 1 0 0 0,1 0 1 0 0,1 0-1 0 0,-1 2 0 0 0,1-1 1 0 0,0 1-1 0 0,1 1 0 0 0,0-1 1 0 0,0 2-1 0 0,0 0-37 0 0,4-2 2 0 0,1 0 0 0 0,-1 0 1 0 0,1 0-1 0 0,0 0 0 0 0,1 1 0 0 0,0 0 1 0 0,1 0-1 0 0,-1 0 0 0 0,2 0 0 0 0,-1 0 1 0 0,1 0-1 0 0,1 1 0 0 0,0-1 0 0 0,0 0 1 0 0,1 0-1 0 0,1 8-2 0 0,0-12 15 0 0,0 0 0 0 0,1-1 0 0 0,0 1 0 0 0,0-1 0 0 0,0 1 0 0 0,0-1 1 0 0,1 0-1 0 0,0 0 0 0 0,-1 0 0 0 0,1-1 0 0 0,1 0 0 0 0,-1 1 0 0 0,0-1 0 0 0,1-1 0 0 0,0 1 0 0 0,0-1 0 0 0,0 0 0 0 0,0 0 1 0 0,0 0-1 0 0,0 0 0 0 0,0-1 0 0 0,0 0 0 0 0,1 0 0 0 0,-1-1 0 0 0,0 1 0 0 0,1-1 0 0 0,-1 0 0 0 0,0-1 0 0 0,4 0-15 0 0,0-1 52 0 0,-1 0 0 0 0,0-1-1 0 0,1 0 1 0 0,-1 0 0 0 0,0-1 0 0 0,-1 0-1 0 0,1 0 1 0 0,-1-1 0 0 0,0 0-1 0 0,0 0 1 0 0,0 0 0 0 0,-1-1-1 0 0,1 0 1 0 0,-2-1 0 0 0,1 0 0 0 0,-1 1-1 0 0,2-4-51 0 0,-1 3 27 0 0,130-167 242 0 0,-98 137-227 0 0,-37 37-38 0 0,-1 0-7 0 0,0 0 3 0 0,0 0-20 0 0,0 0-13 0 0,-2 19-137 0 0,-8 32 42 0 0,6-40-2 0 0,2 0 1 0 0,-1 1-1 0 0,1 0 1 0 0,1-1-1 0 0,0 1 0 0 0,1 0 1 0 0,0 0-1 0 0,1-1 1 0 0,0 1-1 0 0,2 3 130 0 0,32 35-3795 0 0,-18-36-589 0 0,-1-3-4230 0 0,-7-4-2331 0 0</inkml:trace>
  <inkml:trace contextRef="#ctx0" brushRef="#br0" timeOffset="-105621.068">2460 1072 13587 0 0,'0'0'2220'0'0,"0"0"-557"0"0,0 0-253 0 0,0 0-67 0 0,0 0-115 0 0,0 0-152 0 0,0 0-175 0 0,0 0-183 0 0,0 0-117 0 0,0 0-72 0 0,0 0-59 0 0,0 0-61 0 0,11-21-33 0 0,48-102 180 0 0,-45 94-250 0 0,-11 20-258 0 0,0 0 0 0 0,1 0 1 0 0,0 1-1 0 0,1 0 1 0 0,0 0-1 0 0,0 0 0 0 0,0 0 1 0 0,1 1-1 0 0,1 0 1 0 0,3-4-49 0 0,-10 11-5 0 0,1-1 1 0 0,-1 1 0 0 0,0 0-1 0 0,1-1 1 0 0,-1 1 0 0 0,0 0 0 0 0,0-1-1 0 0,1 1 1 0 0,-1 0 0 0 0,0-1-1 0 0,1 1 1 0 0,-1 0 0 0 0,1 0-1 0 0,-1-1 1 0 0,0 1 0 0 0,1 0 0 0 0,-1 0-1 0 0,1 0 1 0 0,-1 0 0 0 0,1 0-1 0 0,-1 0 1 0 0,1 0 0 0 0,-1 0-1 0 0,0-1 1 0 0,1 1 0 0 0,-1 1 0 0 0,1-1-1 0 0,-1 0 1 0 0,1 0 0 0 0,-1 0-1 0 0,1 0 1 0 0,-1 0 0 0 0,0 0-1 0 0,1 0 1 0 0,-1 1 0 0 0,1-1 0 0 0,-1 0-1 0 0,0 0 1 0 0,1 1 0 0 0,-1-1-1 0 0,0 0 1 0 0,1 0 0 0 0,-1 1-1 0 0,0-1 1 0 0,1 0 0 0 0,-1 1 0 0 0,0-1-1 0 0,0 1 1 0 0,1-1 0 0 0,-1 0-1 0 0,0 1 1 0 0,0-1 0 0 0,0 1-1 0 0,0-1 1 0 0,1 1 0 0 0,-1-1 0 0 0,0 0-1 0 0,0 1 1 0 0,0-1 0 0 0,0 1-1 0 0,0-1 1 0 0,0 1 0 0 0,0-1 0 0 0,0 1-1 0 0,0-1 1 0 0,-1 0 0 0 0,1 1 4 0 0,9 48 53 0 0,17 30-84 0 0,-23-78 39 0 0,-1 0 0 0 0,1 0 0 0 0,-1-1 0 0 0,1 1-1 0 0,0-1 1 0 0,0 1 0 0 0,-1-1 0 0 0,1 0 0 0 0,0 0 0 0 0,0 0-1 0 0,0 0 1 0 0,-1-1 0 0 0,1 1 0 0 0,0-1 0 0 0,-1 0-1 0 0,1 0 1 0 0,0 0 0 0 0,-1 0 0 0 0,1 0 0 0 0,-1 0 0 0 0,1 0-1 0 0,-1-1 1 0 0,0 0-8 0 0,148-144 310 0 0,-60 81-241 0 0,-89 64-67 0 0,0 1-1 0 0,0-1 1 0 0,-1 1-1 0 0,1 0 1 0 0,0-1-1 0 0,0 1 1 0 0,0 0-1 0 0,0-1 1 0 0,-1 1-1 0 0,1 0 0 0 0,0 0 1 0 0,0 0-1 0 0,0 0 1 0 0,0 0-1 0 0,0 0 1 0 0,0 0-1 0 0,-1 0 1 0 0,1 0-1 0 0,0 1 1 0 0,0-1-1 0 0,0 0 1 0 0,0 0-1 0 0,-1 1 1 0 0,1-1-1 0 0,0 1 1 0 0,0-1-1 0 0,0 1 1 0 0,-1-1-1 0 0,1 1 1 0 0,0-1-1 0 0,-1 1 1 0 0,1-1-1 0 0,-1 1 1 0 0,1 0-1 0 0,-1 0 1 0 0,1-1-1 0 0,-1 1 1 0 0,1 0-1 0 0,-1 0 1 0 0,1-1-1 0 0,-1 1 1 0 0,0 0-1 0 0,0 0 1 0 0,1 0-1 0 0,-1 0 1 0 0,0-1-1 0 0,0 1 1 0 0,0 0-1 0 0,0 0 1 0 0,0 0-1 0 0,0 0-1 0 0,7 57 118 0 0,-7-51-111 0 0,32 81-661 0 0,-12-64-2667 0 0,5-7-4489 0 0,-19-13 1345 0 0,-2-1-3656 0 0</inkml:trace>
  <inkml:trace contextRef="#ctx0" brushRef="#br0" timeOffset="-105116.102">3226 888 12179 0 0,'0'0'1257'0'0,"0"0"-321"0"0,0 0 19 0 0,0 0 28 0 0,0 0-69 0 0,0 0-127 0 0,0 0-155 0 0,0 0-36 0 0,0 0 9 0 0,0 0-5 0 0,0 0-48 0 0,0 0-86 0 0,0 0-89 0 0,1 31-77 0 0,1 96-61 0 0,2 4 182 0 0,-2-15 2647 0 0,-11-153-1997 0 0,9 16-996 0 0,2 0 0 0 0,0 0 0 0 0,1 1 0 0 0,1 0 0 0 0,1-1 0 0 0,1 1 0 0 0,0 1 0 0 0,7-13-75 0 0,3-4 8 0 0,1 1 0 0 0,2 0 0 0 0,1 2 0 0 0,2 0 0 0 0,2 1 0 0 0,18-20-8 0 0,-28 37-6 0 0,0 0 0 0 0,1 1 0 0 0,1 1 0 0 0,0 1 0 0 0,1 0 0 0 0,0 0 0 0 0,1 2 0 0 0,0 0 0 0 0,0 2 1 0 0,1 0-1 0 0,0 0 0 0 0,1 2 0 0 0,14-3 6 0 0,-25 7 26 0 0,-1 1-1 0 0,0 0 1 0 0,0 0 0 0 0,0 1 0 0 0,0 0 0 0 0,1 0 0 0 0,-1 1 0 0 0,0 0 0 0 0,0 0 0 0 0,0 1 0 0 0,0 0 0 0 0,0 0 0 0 0,0 1 0 0 0,-1 0 0 0 0,1 1 0 0 0,-1-1 0 0 0,0 1 0 0 0,0 1 0 0 0,4 2-26 0 0,-8-5 24 0 0,0 0 0 0 0,1 0 1 0 0,-1 0-1 0 0,0 0 0 0 0,0 1 0 0 0,0-1 1 0 0,-1 1-1 0 0,1 0 0 0 0,-1 0 0 0 0,1 0 1 0 0,-1 0-1 0 0,0 0 0 0 0,0 1 0 0 0,0-1 0 0 0,-1 0 1 0 0,1 1-1 0 0,-1 0 0 0 0,0-1 0 0 0,0 1 1 0 0,0 0-1 0 0,0-1 0 0 0,-1 1 0 0 0,1 0 1 0 0,-1 0-1 0 0,0 0 0 0 0,0-1 0 0 0,-1 1 1 0 0,1 0-1 0 0,-1 0 0 0 0,1 0 0 0 0,-1-1 0 0 0,-1 1 1 0 0,1 0-1 0 0,0-1 0 0 0,-1 1-24 0 0,-7 5 26 0 0,-1 0-1 0 0,0-1 0 0 0,0 0 1 0 0,-1-1-1 0 0,1 0 1 0 0,-2 0-1 0 0,1-1 1 0 0,-1-1-1 0 0,0 0 0 0 0,0-1 1 0 0,0 0-1 0 0,-1 0 1 0 0,1-2-1 0 0,-1 1 1 0 0,-12-1-26 0 0,-93-1-510 0 0,116 0 425 0 0,0-1 0 0 0,1-1 0 0 0,-1 1 0 0 0,1 0 0 0 0,-1 0 1 0 0,1 0-1 0 0,-1-1 0 0 0,1 1 0 0 0,-1-1 0 0 0,1 1 0 0 0,0-1 0 0 0,-1 0 0 0 0,1 0 0 0 0,0 1 0 0 0,-1-1 0 0 0,1 0 0 0 0,0 0 0 0 0,0 0 0 0 0,0 0 1 0 0,0-1-1 0 0,0 1 0 0 0,0 0 0 0 0,0 0 0 0 0,0-1 0 0 0,0 1 0 0 0,1 0 0 0 0,-1-1 0 0 0,0 1 0 0 0,1-1 0 0 0,-1 1 0 0 0,1 0 0 0 0,0-1 0 0 0,-1 0 1 0 0,1 1-1 0 0,0-1 0 0 0,0 1 0 0 0,0-1 0 0 0,0 1 0 0 0,0-1 0 0 0,0 1 0 0 0,1-1 0 0 0,-1 1 0 0 0,0-1 0 0 0,1 0 85 0 0,16-42-11674 0 0,-10 36 411 0 0</inkml:trace>
  <inkml:trace contextRef="#ctx0" brushRef="#br0" timeOffset="-104816.291">4249 115 16115 0 0,'0'0'1090'0'0,"0"0"17"0"0,0 0 189 0 0,0 0 112 0 0,0 0-58 0 0,0 0-179 0 0,0 0-244 0 0,0 0-219 0 0,0 0-156 0 0,1 34-118 0 0,2 109-128 0 0,-2-61 93 0 0,2-30-281 0 0,-3-1 1 0 0,-2 1 0 0 0,-3-1 0 0 0,-6 29-119 0 0,-24 96-570 0 0,31-142-2914 0 0,18-39-3944 0 0,-10 2 1427 0 0,0 0-3854 0 0</inkml:trace>
  <inkml:trace contextRef="#ctx0" brushRef="#br0" timeOffset="-104450.777">4428 778 5713 0 0,'0'0'3068'0'0,"0"0"-347"0"0,0 0-140 0 0,0 0-226 0 0,0 0-342 0 0,0 0-337 0 0,0 0-269 0 0,0 0-196 0 0,31 8-170 0 0,99 27-160 0 0,-54-30 416 0 0,-68-6-1220 0 0,1 0 0 0 0,-1-1 0 0 0,0 0 0 0 0,0 0 0 0 0,-1 0 0 0 0,1-1 0 0 0,0 0 0 0 0,-1-1 0 0 0,0 0 0 0 0,0 0 0 0 0,0 0 0 0 0,0-1 0 0 0,0 0 0 0 0,-1 0 0 0 0,0-1 0 0 0,0 0 0 0 0,-1 0 0 0 0,0 0 0 0 0,0-1 0 0 0,0 1 0 0 0,0-1 0 0 0,-1-1-1 0 0,-1 1 1 0 0,1 0 0 0 0,-1-1 0 0 0,0 0 0 0 0,-1 0 0 0 0,2-6-77 0 0,-4 9-25 0 0,-1 1 0 0 0,1 0-1 0 0,-1 0 1 0 0,0 0 0 0 0,0 0-1 0 0,0 0 1 0 0,-1 0 0 0 0,1 0-1 0 0,-1 0 1 0 0,0 0 0 0 0,0 0-1 0 0,0 1 1 0 0,-1-1 0 0 0,1 1-1 0 0,-1 0 1 0 0,0 0 0 0 0,0 0-1 0 0,0 0 1 0 0,0 0 0 0 0,-1 0-1 0 0,1 1 1 0 0,-1 0 0 0 0,1 0-1 0 0,-1 0 1 0 0,0 0 0 0 0,0 0-1 0 0,0 1 1 0 0,0-1 0 0 0,0 1-1 0 0,0 0 1 0 0,0 1-1 0 0,0-1 1 0 0,0 1 0 0 0,-1-1-1 0 0,-1 1 26 0 0,-5 1-28 0 0,-1-1 0 0 0,0 1 0 0 0,1 1-1 0 0,-1 0 1 0 0,1 0 0 0 0,0 2-1 0 0,0-1 1 0 0,0 1 0 0 0,0 1-1 0 0,0 0 1 0 0,1 0 0 0 0,0 1 0 0 0,0 0-1 0 0,1 1 1 0 0,-1 0 0 0 0,1 1-1 0 0,1 0 1 0 0,0 0 0 0 0,0 1-1 0 0,0 0 1 0 0,1 0 0 0 0,1 1 0 0 0,-1-1-1 0 0,2 2 1 0 0,-1-1 0 0 0,1 1-1 0 0,-2 7 29 0 0,6-13-10 0 0,0 1-1 0 0,0-1 0 0 0,1 1 0 0 0,0 0 0 0 0,0-1 1 0 0,0 1-1 0 0,0 0 0 0 0,1-1 0 0 0,0 1 1 0 0,1 0-1 0 0,-1-1 0 0 0,1 0 0 0 0,0 1 1 0 0,0-1-1 0 0,0 0 0 0 0,1 0 0 0 0,0 0 1 0 0,0 0-1 0 0,0-1 0 0 0,1 1 0 0 0,-1-1 0 0 0,1 0 1 0 0,0 0-1 0 0,0 0 0 0 0,2 1 11 0 0,9 7-133 0 0,-1-1 1 0 0,2-1-1 0 0,-1 0 1 0 0,1-1-1 0 0,1-1 0 0 0,0 0 1 0 0,5 0 132 0 0,69 22-1918 0 0,-20-7-3137 0 0,-26-6-4432 0 0,-35-12 676 0 0</inkml:trace>
  <inkml:trace contextRef="#ctx0" brushRef="#br0" timeOffset="-103564.959">1 1485 10098 0 0,'0'0'2175'0'0,"0"0"-553"0"0,0 0-264 0 0,0 0-6 0 0,0 0-35 0 0,0 0-95 0 0,0 0-118 0 0,0 0-106 0 0,0 0-59 0 0,0 0-71 0 0,0 0-85 0 0,32-9-71 0 0,107-27-95 0 0,62 7 754 0 0,66 10 235 0 0,137 13-1606 0 0,-33 1 305 0 0,744-35 261 0 0,-565 22 11 0 0,-342 16-284 0 0,335 11 148 0 0,-39 2 206 0 0,-248-33-465 0 0,88 0 136 0 0,-278 33-306 0 0,-52-7 126 0 0,-14-2-3591 0 0,-10-1-7651 0 0,6-1-919 0 0</inkml:trace>
  <inkml:trace contextRef="#ctx0" brushRef="#br0" timeOffset="-97131.008">2738 4099 3177 0 0,'0'0'835'0'0,"0"0"-69"0"0,0 0 101 0 0,0 0 279 0 0,0 0 291 0 0,0 0 145 0 0,0 0-86 0 0,0 0-241 0 0,0 0-216 0 0,0 0-191 0 0,0 0-126 0 0,-5-6-105 0 0,-18-16-93 0 0,22 21-416 0 0,-1 0 0 0 0,1 0 0 0 0,-1 1 0 0 0,1-1 0 0 0,-1 0-1 0 0,0 1 1 0 0,1-1 0 0 0,-1 1 0 0 0,0 0 0 0 0,0-1 0 0 0,1 1 0 0 0,-1 0-1 0 0,0 0 1 0 0,1 0 0 0 0,-1 0 0 0 0,0 1 0 0 0,0-1 0 0 0,1 0-1 0 0,-1 1 1 0 0,0-1 0 0 0,1 1 0 0 0,-1-1 0 0 0,0 1 0 0 0,1 0-1 0 0,-1 0 1 0 0,1 0 0 0 0,0 0 0 0 0,-1 0 0 0 0,0 0-108 0 0,-2 2 140 0 0,-15 9 237 0 0,0 0-1 0 0,1 2 1 0 0,1 0 0 0 0,0 1 0 0 0,1 1-1 0 0,1 1 1 0 0,0 0 0 0 0,-4 7-377 0 0,-4 3 299 0 0,13-12-112 0 0,0 0 0 0 0,0 1 0 0 0,2-1 0 0 0,0 2 1 0 0,1-1-1 0 0,1 1 0 0 0,0 0 0 0 0,1 1 0 0 0,1-1 1 0 0,0 1-1 0 0,2 0 0 0 0,0 0 0 0 0,1 15-187 0 0,-5 16 360 0 0,-1 109 367 0 0,34-62-207 0 0,-20-82-421 0 0,0 0-1 0 0,0-1 0 0 0,2 1 1 0 0,0-2-1 0 0,0 1 1 0 0,1-1-1 0 0,0-1 0 0 0,5 3-98 0 0,89 57 727 0 0,4-34 96 0 0,121 7-40 0 0,-218-43-727 0 0,-1-1 1 0 0,0 0 0 0 0,1-1-1 0 0,-1 0 1 0 0,1-1 0 0 0,-1 0 0 0 0,0 0-1 0 0,0-1 1 0 0,0 0 0 0 0,0-1-1 0 0,-1 0 1 0 0,6-4-57 0 0,55-40 273 0 0,-17-19-31 0 0,54-161-96 0 0,-99 211-128 0 0,-2 1 1 0 0,0-1-1 0 0,0 0 0 0 0,-2-1 0 0 0,0 1 0 0 0,-1-1 0 0 0,-1 0 0 0 0,-1 1 0 0 0,0-1 0 0 0,-1 0 0 0 0,-1 0 1 0 0,-1 0-1 0 0,0 0 0 0 0,-2-2-18 0 0,-6-10 3 0 0,-2 0 0 0 0,0 1 1 0 0,-2 0-1 0 0,-2 1 0 0 0,0 1 1 0 0,-2 0-1 0 0,-1 2 0 0 0,-10-12-3 0 0,-84-80-37 0 0,109 112 22 0 0,0 1 0 0 0,-1 0 0 0 0,0 0 0 0 0,0 0 0 0 0,0 0 0 0 0,0 1-1 0 0,0 0 1 0 0,-1 0 0 0 0,0 0 0 0 0,1 1 0 0 0,-1 0 0 0 0,0 0 0 0 0,0 0 0 0 0,0 1 0 0 0,0 0 0 0 0,-2 0 15 0 0,-81 8-386 0 0,-98 85-1587 0 0,169-83 1423 0 0,-11 8-3467 0 0,28-10-6970 0 0,1-7-375 0 0</inkml:trace>
  <inkml:trace contextRef="#ctx0" brushRef="#br0" timeOffset="-95246.652">3128 4993 0 0 0,'0'0'492'0'0,"0"0"227"0"0,0 0 148 0 0,0 0 108 0 0,0 0 48 0 0,0 0 65 0 0,0 0 80 0 0,0 0 16 0 0,0 0 67 0 0,0 0 5 0 0,0 0-3 0 0,-4-6 23 0 0,-12-18-34 0 0,31 37 8634 0 0,27 13-6494 0 0,23 18-2944 0 0,-34-16-62 0 0,-1 2-1 0 0,-2 2 1 0 0,-1 0 0 0 0,13 22-376 0 0,70 154 929 0 0,-63-107-671 0 0,24 9-2 0 0,33 35 68 0 0,47 38-76 0 0,-71-73-64 0 0,19 34-11 0 0,45 59 35 0 0,-63-78-164 0 0,-31-33 86 0 0,20 29-38 0 0,-41-77-84 0 0,-12-21 22 0 0,-3 6-34 0 0,38 35 35 0 0,19 12-23 0 0,-38-32 40 0 0,19 19-63 0 0,11 32-22 0 0,-48-62 68 0 0,-6-4-1187 0 0,-9-28 802 0 0,0-1-91 0 0,0 0-177 0 0,-5 2-3705 0 0,0-1-2601 0 0,4 0-5482 0 0</inkml:trace>
  <inkml:trace contextRef="#ctx0" brushRef="#br0" timeOffset="-93352.982">5117 7166 0 0 0,'0'0'960'0'0,"0"0"115"0"0,0 0 264 0 0,0 0 256 0 0,0 0 132 0 0,0 0-43 0 0,0 0-146 0 0,0 0-135 0 0,0 0-161 0 0,0 0-198 0 0,0 0-109 0 0,1-3-108 0 0,0 2-709 0 0,0 0 1 0 0,-1 0 0 0 0,1 0-1 0 0,-1 0 1 0 0,1 0 0 0 0,-1 0-1 0 0,0 0 1 0 0,1 1 0 0 0,-1-1 0 0 0,0 0-1 0 0,0 0 1 0 0,1 0 0 0 0,-1 0-1 0 0,0-1 1 0 0,0 1 0 0 0,0 0-1 0 0,0 0 1 0 0,0 0 0 0 0,-1 0-1 0 0,1 0 1 0 0,0 0 0 0 0,0 0 0 0 0,-1 0-1 0 0,1 1 1 0 0,0-1 0 0 0,-1 0-1 0 0,1 0 1 0 0,-1 0 0 0 0,1 0-1 0 0,-1 0 1 0 0,0 0 0 0 0,1 1-1 0 0,-1-1 1 0 0,0 0 0 0 0,0 1 0 0 0,0-1-119 0 0,-2-2 229 0 0,-1 1 0 0 0,0-1 0 0 0,0 1 0 0 0,0 0 0 0 0,0 0 0 0 0,0 1 0 0 0,-1-1 0 0 0,1 1 0 0 0,0 0 0 0 0,-1 0 0 0 0,1 0 0 0 0,-1 1 0 0 0,1 0 0 0 0,-1-1 0 0 0,1 2 0 0 0,-1-1 0 0 0,1 0 0 0 0,-1 1 0 0 0,1 0-229 0 0,-16-1 430 0 0,11 2-312 0 0,1-1 0 0 0,0 1 0 0 0,-1 0 1 0 0,1 1-1 0 0,0 0 0 0 0,0 1 1 0 0,1-1-1 0 0,-1 1 0 0 0,1 1 0 0 0,-1-1 1 0 0,2 1-1 0 0,-1 1 0 0 0,0-1 1 0 0,1 1-1 0 0,-3 4-118 0 0,-39 28 243 0 0,-40 37 383 0 0,14 36 394 0 0,72-105-967 0 0,-69 179 1168 0 0,65-158-1113 0 0,1 1 0 0 0,1 0 0 0 0,2 0 1 0 0,1 0-1 0 0,1 1 0 0 0,4 20-108 0 0,-1-33 51 0 0,1 0-1 0 0,1 0 1 0 0,1 0-1 0 0,0 0 1 0 0,1-1-1 0 0,0 0 1 0 0,1-1-1 0 0,1 0 1 0 0,1 0 0 0 0,5 6-51 0 0,43 69 324 0 0,50 14-38 0 0,-78-81-208 0 0,-21-15-43 0 0,-1-1 0 0 0,1 0 0 0 0,0 0 0 0 0,1-1 0 0 0,-1 0 0 0 0,1-1 0 0 0,0 0-1 0 0,0 0 1 0 0,7 1-35 0 0,-3-2 31 0 0,-1 0-1 0 0,1-1 0 0 0,0 0 0 0 0,0-1 0 0 0,0-1 0 0 0,0 0 1 0 0,0-1-1 0 0,0-1 0 0 0,0 0 0 0 0,-1 0 0 0 0,1-2 0 0 0,-1 1 0 0 0,1-2-30 0 0,92-57 279 0 0,-48-5-125 0 0,-43 46-127 0 0,-2-2 0 0 0,-1 1 1 0 0,0-2-1 0 0,-2 1 1 0 0,-1-1-1 0 0,0-1 0 0 0,-2 0 1 0 0,-1 0-1 0 0,0-9-27 0 0,0-24 16 0 0,-3 0 0 0 0,-2-1 0 0 0,-3 1-1 0 0,-3 0 1 0 0,-5-20-16 0 0,8 65 1 0 0,-1 0 1 0 0,0 1-1 0 0,-1 0 0 0 0,0 0 1 0 0,-1 0-1 0 0,0 0 0 0 0,-1 1 1 0 0,0 0-1 0 0,-1 0 0 0 0,0 0 1 0 0,-1 1-1 0 0,0 0 0 0 0,-1 0 1 0 0,0 1-1 0 0,-3-2-1 0 0,-4-2-3 0 0,8 6-12 0 0,0 0 0 0 0,0 1-1 0 0,0 0 1 0 0,0 1 0 0 0,-1-1 0 0 0,0 2 0 0 0,-1-1 0 0 0,1 1-1 0 0,-1 1 1 0 0,-2-1 15 0 0,-10-2-360 0 0,-1 2-1 0 0,0 0 0 0 0,0 1 0 0 0,-1 2 1 0 0,1 0-1 0 0,0 2 0 0 0,0 0 0 0 0,-3 2 361 0 0,0 8-3257 0 0,12-1-6206 0 0,11-6-2646 0 0</inkml:trace>
  <inkml:trace contextRef="#ctx0" brushRef="#br0" timeOffset="-91904.24">5001 7298 0 0 0,'0'0'371'0'0,"0"0"309"0"0,0 0 119 0 0,0 0 22 0 0,0 0 33 0 0,0 0 34 0 0,0 0 75 0 0,0 0 112 0 0,0 0 62 0 0,-7-14 16 0 0,-22-43-33 0 0,17 14 8044 0 0,34 32-7305 0 0,-11 6-1621 0 0,1 0-1 0 0,-1 0 0 0 0,1 1 0 0 0,0 1 0 0 0,0 0 0 0 0,1 1 0 0 0,-1 0 0 0 0,1 1 0 0 0,-1 0 0 0 0,1 1 0 0 0,-1 1 0 0 0,4 0-237 0 0,34 45 548 0 0,-32-23-384 0 0,57 93 544 0 0,-27-3-480 0 0,-27-62-722 0 0,-21-51 194 0 0,2 0-426 0 0,-2 0-3448 0 0,0 0-4497 0 0,0-3-1741 0 0</inkml:trace>
  <inkml:trace contextRef="#ctx0" brushRef="#br0" timeOffset="-89195.66">5041 7162 0 0 0,'0'0'2158'0'0,"0"0"-681"0"0,0 0-143 0 0,0 0 65 0 0,0 0 27 0 0,0 0 37 0 0,0 0-123 0 0,-32 29-212 0 0,-102 95-224 0 0,116-109-604 0 0,0 1 0 0 0,0 1-1 0 0,2 1 1 0 0,0 0 0 0 0,2 1-1 0 0,0 1 1 0 0,-11 20-300 0 0,22-36 55 0 0,0 0 0 0 0,1 1 0 0 0,0-1 0 0 0,0 0 0 0 0,0 1 0 0 0,0 0 0 0 0,1 0 0 0 0,-1-1 0 0 0,1 1 0 0 0,1 0 0 0 0,-1 0 0 0 0,1 0 0 0 0,0 0 0 0 0,0 0 0 0 0,0 0 0 0 0,0 0 0 0 0,1 0-55 0 0,3-2 40 0 0,-1-1-1 0 0,1 0 1 0 0,-1 0 0 0 0,1-1 0 0 0,0 1-1 0 0,0-1 1 0 0,0 1 0 0 0,-1-1 0 0 0,1-1-1 0 0,1 1 1 0 0,-1 0 0 0 0,0-1 0 0 0,0 0-1 0 0,0 0 1 0 0,0 0 0 0 0,0 0 0 0 0,0-1-1 0 0,0 0 1 0 0,0 0 0 0 0,2 0-40 0 0,94-56 292 0 0,77-65-360 0 0,-176 122 155 0 0,-1 0 110 0 0,0 0 67 0 0,-15 0-209 0 0,4 4-148 0 0,0 0-1 0 0,0 1 1 0 0,1 0 0 0 0,-1 1 0 0 0,1 0 0 0 0,1 0 0 0 0,-1 1 0 0 0,1 0 0 0 0,0 1 0 0 0,-1 2 93 0 0,-14 10-90 0 0,13-11 59 0 0,-95 96-202 0 0,106-105 217 0 0,-1 1-1 0 0,1-1 0 0 0,0 0 0 0 0,-1 1 1 0 0,1-1-1 0 0,-1 1 0 0 0,1-1 0 0 0,0 0 1 0 0,0 1-1 0 0,-1-1 0 0 0,1 1 0 0 0,0-1 1 0 0,0 1-1 0 0,-1-1 0 0 0,1 1 0 0 0,0-1 1 0 0,0 1-1 0 0,0-1 0 0 0,0 1 1 0 0,0 0-1 0 0,0-1 0 0 0,0 1 0 0 0,0-1 1 0 0,0 1-1 0 0,0-1 0 0 0,0 1 0 0 0,0-1 1 0 0,0 1-1 0 0,0-1 0 0 0,0 1 0 0 0,1-1 1 0 0,-1 1-1 0 0,0-1 0 0 0,0 1 0 0 0,1-1 1 0 0,-1 1-1 0 0,0-1 0 0 0,1 1 0 0 0,-1-1 1 0 0,0 0-1 0 0,1 1 0 0 0,-1-1 0 0 0,1 0 1 0 0,-1 1-1 0 0,1-1 0 0 0,-1 0 0 0 0,0 1 1 0 0,1-1-1 0 0,-1 0 0 0 0,1 0 0 0 0,-1 0 1 0 0,1 1-1 0 0,0-1 0 0 0,-1 0 0 0 0,1 0 1 0 0,-1 0-1 0 0,1 0 0 0 0,-1 0 0 0 0,1 0 1 0 0,-1 0-1 0 0,1 0 0 0 0,-1 0 0 0 0,1 0 1 0 0,-1-1-1 0 0,1 1 0 0 0,-1 0 0 0 0,1 0 1 0 0,0 0 16 0 0,38-11-117 0 0,127-110-416 0 0,-44 7-870 0 0,-122 114 1385 0 0,0-1 0 0 0,0 0 1 0 0,0 1-1 0 0,0-1 0 0 0,1 1 0 0 0,-1-1 1 0 0,0 1-1 0 0,0-1 0 0 0,0 0 0 0 0,0 1 0 0 0,0-1 1 0 0,-1 1-1 0 0,1-1 0 0 0,0 0 0 0 0,0 1 0 0 0,0-1 1 0 0,0 1-1 0 0,-1-1 0 0 0,1 1 0 0 0,0-1 1 0 0,0 1-1 0 0,-1-1 0 0 0,1 1 0 0 0,0-1 0 0 0,-1 1 1 0 0,1-1-1 0 0,-1 1 0 0 0,1-1 0 0 0,-1 1 0 0 0,1 0 1 0 0,-1-1-1 0 0,1 1 0 0 0,-1 0 0 0 0,1 0 0 0 0,-1-1 1 0 0,1 1-1 0 0,-1 0 0 0 0,1 0 0 0 0,-1 0 1 0 0,1-1-1 0 0,-1 1 0 0 0,0 0 0 0 0,1 0 0 0 0,-1 0 1 0 0,1 0-1 0 0,-1 0 0 0 0,0 0 0 0 0,1 0 0 0 0,-1 1 1 0 0,1-1-1 0 0,-1 0 0 0 0,1 0 0 0 0,-1 0 0 0 0,0 0 1 0 0,1 1-1 0 0,-1-1 0 0 0,1 0 0 0 0,-1 1 1 0 0,1-1-1 0 0,-1 0 0 0 0,1 1 0 0 0,0-1 0 0 0,-1 1 1 0 0,1-1-1 0 0,-1 1 18 0 0,-115 78-850 0 0,-113 134 2099 0 0,211-189-1078 0 0,41-15-112 0 0,-14-11 4 0 0,0 0-1 0 0,0-1 0 0 0,-1 0 0 0 0,1 0 1 0 0,-1-1-1 0 0,0 0 0 0 0,0-1 0 0 0,0 0 1 0 0,-1 0-1 0 0,1-1 0 0 0,-1 0 0 0 0,5-6-62 0 0,-3 6 32 0 0,54-45-8 0 0,-21 20 183 0 0,-3-1 0 0 0,0-3-1 0 0,28-34-206 0 0,-44 23 592 0 0,-52 46-460 0 0,-104 98-633 0 0,-109 153 341 0 0,149-148 859 0 0,94-103-696 0 0,-1 0 0 0 0,1 0 0 0 0,-1 0 1 0 0,0 0-1 0 0,1 1 0 0 0,-1-1 0 0 0,0 0 0 0 0,1 0 1 0 0,-1 0-1 0 0,0 0 0 0 0,1 1 0 0 0,-1-1 1 0 0,0 0-1 0 0,0 0 0 0 0,1 1 0 0 0,-1-1 0 0 0,0 0 1 0 0,0 1-1 0 0,1-1 0 0 0,-1 0 0 0 0,0 0 0 0 0,0 1 1 0 0,0-1-1 0 0,0 1 0 0 0,1-1 0 0 0,-1 0 1 0 0,0 1-1 0 0,0-1 0 0 0,0 0 0 0 0,0 1 0 0 0,0-1 1 0 0,0 0-1 0 0,0 1 0 0 0,0-1 0 0 0,0 1 0 0 0,0-1 1 0 0,0 0-1 0 0,0 1 0 0 0,0-1 0 0 0,-1 0 1 0 0,1 1-1 0 0,0-1 0 0 0,0 0 0 0 0,0 1 0 0 0,0-1 1 0 0,-1 0-1 0 0,1 1 0 0 0,0-1 0 0 0,0 0 0 0 0,-1 1 1 0 0,1-1-1 0 0,0 0 0 0 0,0 0 0 0 0,-1 1 1 0 0,1-1-1 0 0,0 0-3 0 0,32-13 367 0 0,74-69-309 0 0,-3-4 1 0 0,40-49-59 0 0,-77 72 84 0 0,-48 41 211 0 0,-17 20-2 0 0,-3 2-38 0 0,-67 40-312 0 0,57-31 58 0 0,-275 266-53 0 0,271-259 14 0 0,8-9 33 0 0,0 1-1 0 0,0-1 1 0 0,1 1 0 0 0,0 0-1 0 0,1 1 1 0 0,-1-1 0 0 0,2 1 0 0 0,-1 1-1 0 0,1-1 1 0 0,0 1 0 0 0,-2 9 5 0 0,35-11-292 0 0,80-52 646 0 0,-83 29-320 0 0,274-187-355 0 0,-255 170 355 0 0,49-42-47 0 0,-123 86-53 0 0,-259 262-408 0 0,209-192 556 0 0,31-16 318 0 0,78-65-754 0 0,89-89 567 0 0,-57 36-266 0 0,118-110 149 0 0,-149 128 350 0 0,-52 39-228 0 0,1 11-299 0 0,1 0 0 0 0,0 1 0 0 0,1 1 0 0 0,1 0-1 0 0,1 2 1 0 0,-4 5 81 0 0,-1 1-28 0 0,-16 18-32 0 0,2 2-1 0 0,2 1 1 0 0,2 2 0 0 0,-4 12 60 0 0,12 16 337 0 0,26-76-333 0 0,1 1-1 0 0,-1-1 1 0 0,0 0 0 0 0,1-1-1 0 0,-1 1 1 0 0,1 0 0 0 0,-1-1 0 0 0,1 1-1 0 0,-1-1 1 0 0,1 0 0 0 0,-1 0-1 0 0,1 0 1 0 0,-1 0 0 0 0,1 0-1 0 0,-1-1 1 0 0,1 1 0 0 0,-1-1 0 0 0,1 0-1 0 0,-1 1 1 0 0,0-1 0 0 0,1 0-1 0 0,-1 0 1 0 0,0-1 0 0 0,0 1-1 0 0,1 0 1 0 0,-1-1-4 0 0,253-162 75 0 0,-212 133-147 0 0,133-100-83 0 0,-199 142-188 0 0,-41 45 61 0 0,2 3-1 0 0,3 3 1 0 0,-17 25 282 0 0,51-58-34 0 0,-30 35 754 0 0,91-69 157 0 0,83-45-683 0 0,-106 49-540 0 0,-14 1 334 0 0,1-1-1 0 0,0 1 0 0 0,0 0 0 0 0,-1 0 0 0 0,1-1 1 0 0,0 1-1 0 0,0 0 0 0 0,-1-1 0 0 0,1 1 1 0 0,0 0-1 0 0,0-1 0 0 0,0 1 0 0 0,0 0 0 0 0,0-1 1 0 0,0 1-1 0 0,0 0 0 0 0,-1-1 0 0 0,1 1 0 0 0,0 0 1 0 0,0-1-1 0 0,0 1 0 0 0,0-1 0 0 0,1 1 1 0 0,-1 0-1 0 0,0-1 0 0 0,0 1 0 0 0,0 0 0 0 0,0-1 1 0 0,0 1-1 0 0,0 0 0 0 0,0-1 0 0 0,1 1 0 0 0,-1 0 1 0 0,0-1-1 0 0,0 1 0 0 0,0 0 0 0 0,1 0 1 0 0,-1-1-1 0 0,0 1 0 0 0,1 0 0 0 0,-1 0 0 0 0,0-1 1 0 0,0 1-1 0 0,1 0 0 0 0,-1 0 0 0 0,0 0 0 0 0,1 0 1 0 0,-1-1-1 0 0,0 1 0 0 0,1 0 0 0 0,-1 0 13 0 0,-7-9 155 0 0,1 0 0 0 0,-1-1 1 0 0,2 0-1 0 0,-1 0 0 0 0,1-1 0 0 0,1 1 0 0 0,0-1 0 0 0,0 0 0 0 0,1 0 0 0 0,1 0 0 0 0,0-1 0 0 0,0 1 0 0 0,1-1 1 0 0,0-5-157 0 0,-7-39 181 0 0,-93-365-1463 0 0,100 416 1307 0 0,0 0-1 0 0,0 0 1 0 0,-1 0-1 0 0,1 0 1 0 0,-1 0-1 0 0,0 1 1 0 0,-1-1-1 0 0,1 1 1 0 0,-1-1-1 0 0,0 1 1 0 0,0 0-1 0 0,0 0 1 0 0,0 0-1 0 0,-1 0 1 0 0,0 0-1 0 0,1 1 1 0 0,-1 0-1 0 0,-2-1-23 0 0,5 4-9 0 0,0 0 0 0 0,0 0 1 0 0,0 1-1 0 0,0-1 0 0 0,0 0 0 0 0,0 0 0 0 0,0 1 0 0 0,0-1 0 0 0,1 1 0 0 0,-1-1 0 0 0,0 1 0 0 0,0-1 1 0 0,0 1-1 0 0,0-1 0 0 0,1 1 0 0 0,-1 0 0 0 0,0 0 0 0 0,0-1 0 0 0,1 1 0 0 0,-1 0 0 0 0,1 0 0 0 0,-1 0 0 0 0,1 0 1 0 0,-1 0-1 0 0,1-1 0 0 0,-1 1 0 0 0,1 0 0 0 0,0 0 0 0 0,-1 0 0 0 0,1 0 0 0 0,0 0 0 0 0,0 0 0 0 0,0 0 1 0 0,0 1 8 0 0,-2 4-39 0 0,-15 58-147 0 0,4 0 0 0 0,1 2 0 0 0,4-1 0 0 0,3 1 0 0 0,2 0 0 0 0,4 0 0 0 0,3 7 186 0 0,-3 40-2222 0 0,8 74 295 0 0,-19-188 3376 0 0,6-5-1359 0 0,0-1 1 0 0,1 0 0 0 0,-1 0-1 0 0,1 0 1 0 0,1 0-1 0 0,-1 0 1 0 0,1-1 0 0 0,0 1-1 0 0,1-1 1 0 0,0 0 0 0 0,0 1-1 0 0,1-6-90 0 0,-4-16 269 0 0,-16-184 1347 0 0,12 76-1270 0 0,-17-104-53 0 0,25 240-292 0 0,1 0 0 0 0,-1 0 0 0 0,0 0 0 0 0,0 0 0 0 0,0 0 0 0 0,0 0 0 0 0,0 0 0 0 0,0 0 0 0 0,0-1 0 0 0,0 1 0 0 0,-1 0 0 0 0,1 0 0 0 0,0 0 0 0 0,-1 0 0 0 0,1 0 0 0 0,-1 0 0 0 0,1 0 0 0 0,-1 0 0 0 0,1 0 0 0 0,-1 0 0 0 0,0 0 0 0 0,0 1 0 0 0,1-1 0 0 0,-1 0 0 0 0,0 0 0 0 0,0 0 0 0 0,0 1 0 0 0,0-1 0 0 0,0 1 0 0 0,0-1 0 0 0,0 1-1 0 0,0-1 1 0 0,0 1 0 0 0,0-1 0 0 0,0 1 0 0 0,0 0 0 0 0,0 0 0 0 0,0-1 0 0 0,0 1 0 0 0,0 0 0 0 0,0 0 0 0 0,-1 0 0 0 0,1 0 0 0 0,0 0 0 0 0,0 0 0 0 0,0 1 0 0 0,0-1 0 0 0,0 0 0 0 0,0 1 0 0 0,0-1 0 0 0,0 0 0 0 0,0 1 0 0 0,-1 0-1 0 0,-47 94-932 0 0,38-61 810 0 0,2 0 0 0 0,2 1 1 0 0,0 0-1 0 0,3 0 0 0 0,1 1 0 0 0,1-1 1 0 0,3 13 121 0 0,-2-41-17 0 0,1 0-1 0 0,0-1 1 0 0,1 1 0 0 0,-1 0 0 0 0,1-1 0 0 0,0 1 0 0 0,1-1 0 0 0,0 1 0 0 0,0-1-1 0 0,0 0 1 0 0,1 0 0 0 0,0 0 0 0 0,0 0 0 0 0,0 0 0 0 0,1-1 0 0 0,0 1 0 0 0,0-1-1 0 0,0 0 1 0 0,1 0 0 0 0,0-1 0 0 0,0 1 0 0 0,0-1 0 0 0,0 0 0 0 0,1 0 0 0 0,-1-1-1 0 0,1 0 1 0 0,0 0 0 0 0,0 0 0 0 0,0-1 0 0 0,0 1 0 0 0,1-2 0 0 0,-1 1 17 0 0,-1-4 92 0 0,1 0 0 0 0,-1-1 0 0 0,0 1 0 0 0,-1-1 0 0 0,1-1 0 0 0,-1 1 1 0 0,1 0-1 0 0,-1-1 0 0 0,0 0 0 0 0,0 0 0 0 0,0 0 0 0 0,-1-1 0 0 0,0 1 1 0 0,1-1-1 0 0,-2 0 0 0 0,1 0 0 0 0,0 0 0 0 0,-1 0 0 0 0,0 0 0 0 0,0 0 0 0 0,-1-1 1 0 0,0 1-1 0 0,1-2-92 0 0,7-35 52 0 0,-2 0 0 0 0,-1-1 0 0 0,-3 1 0 0 0,-1-1 0 0 0,-2 0 0 0 0,-2-1-52 0 0,1-25-563 0 0,3-201-2576 0 0,-27 456 3309 0 0,13 167-23 0 0,25-261 251 0 0,-12-89-317 0 0,0 0 0 0 0,0 0 0 0 0,0 0 1 0 0,0 0-1 0 0,0-1 0 0 0,0 1 0 0 0,1 0 0 0 0,0-1 1 0 0,-1 1-1 0 0,1-1 0 0 0,0 0 0 0 0,0 1 0 0 0,0-1 1 0 0,1 0-1 0 0,-1 0 0 0 0,0 0 0 0 0,1-1 0 0 0,-1 1 1 0 0,1-1-1 0 0,0 1 0 0 0,0-1 0 0 0,-1 0 0 0 0,1 0 1 0 0,0 0-1 0 0,0 0 0 0 0,0-1 0 0 0,0 1 0 0 0,0-1 1 0 0,1 1-82 0 0,4-4 154 0 0,1-1 1 0 0,-1 1 0 0 0,1-2-1 0 0,-1 1 1 0 0,-1-1-1 0 0,1 0 1 0 0,-1 0 0 0 0,1-1-1 0 0,-1 0 1 0 0,-1 0-1 0 0,0-1 1 0 0,1 0 0 0 0,-2 0-1 0 0,1-1 1 0 0,-1 1 0 0 0,0-1-1 0 0,-1 0 1 0 0,0 0-1 0 0,0-1 1 0 0,-1 1 0 0 0,0-1-1 0 0,1-7-154 0 0,5-4 114 0 0,8-21-210 0 0,-2-2-1 0 0,-1 0 1 0 0,-3-1 0 0 0,-2 0 0 0 0,4-45 96 0 0,-11 81 23 0 0,0-9-374 0 0,-5 24-187 0 0,-42 120 125 0 0,42-117 425 0 0,-9 23-67 0 0,2 0-1 0 0,1 1 1 0 0,1 1 0 0 0,2-1-1 0 0,1 1 1 0 0,2 0-1 0 0,2 0 1 0 0,1 4 55 0 0,0-37-11 0 0,0 0 1 0 0,0 0-1 0 0,0 0 1 0 0,0 1-1 0 0,1-1 1 0 0,-1 0-1 0 0,1 0 0 0 0,0 0 1 0 0,-1 0-1 0 0,1 0 1 0 0,0 0-1 0 0,0 0 1 0 0,1 0-1 0 0,-1 0 1 0 0,0 0-1 0 0,0-1 0 0 0,1 1 1 0 0,-1 0-1 0 0,1-1 1 0 0,0 1-1 0 0,-1-1 1 0 0,1 0-1 0 0,0 0 1 0 0,0 1-1 0 0,0-1 0 0 0,0 0 1 0 0,0 0-1 0 0,0-1 1 0 0,0 1-1 0 0,0 0 1 0 0,0-1-1 0 0,0 1 1 0 0,1-1-1 0 0,-1 0 0 0 0,0 0 1 0 0,0 0-1 0 0,0 0 1 0 0,1 0-1 0 0,-1 0 1 0 0,0 0-1 0 0,1-1 11 0 0,81-39 569 0 0,-52 9-435 0 0,-2-1-1 0 0,-1-2 1 0 0,-1-1 0 0 0,-2-1 0 0 0,1-5-134 0 0,-13 21 14 0 0,2 4-13 0 0,-16 16 83 0 0,-1 5 191 0 0,-56 95 114 0 0,0-4-2042 0 0,38-25-6595 0 0,19-60-272 0 0</inkml:trace>
  <inkml:trace contextRef="#ctx0" brushRef="#br0" timeOffset="-86794.746">2475 4360 3441 0 0,'0'0'1084'0'0,"0"0"-52"0"0,0 0 8 0 0,0 0 170 0 0,0 0 154 0 0,0 0 25 0 0,0 0-70 0 0,0 0-157 0 0,0 0-196 0 0,0 0-218 0 0,0 0-226 0 0,-2-8-184 0 0,-1 0-298 0 0,-3-9 193 0 0,0 51 34 0 0,3-13-167 0 0,-3 34-6 0 0,-2 0 0 0 0,-3-1 1 0 0,-2 0-1 0 0,-2-1 0 0 0,-13 29-94 0 0,-5-37 518 0 0,36-69-484 0 0,90-214 256 0 0,9-7-384 0 0,-56 123 258 0 0,-46 121 28 0 0,0 1 67 0 0,0 0 16 0 0,-10 41-530 0 0,-49 472-521 0 0,49-438 772 0 0,18-77-224 0 0,58-100 276 0 0,-28 28-143 0 0,-3-3 1 0 0,-4 0-1 0 0,-3-2 0 0 0,14-71 95 0 0,-29 43 340 0 0,-25 111-102 0 0,-22 74-458 0 0,-12 63-1031 0 0,7 1 1 0 0,5 3-1 0 0,-6 91 1251 0 0,38-200 291 0 0,17-39 297 0 0,43-102 711 0 0,227-541 11 0 0,-259 566-380 0 0,-26 79-576 0 0,0 4-87 0 0,-52 150-413 0 0,-66 297-606 0 0,108-380 697 0 0,18-74-119 0 0,60-106 432 0 0,52-141-264 0 0,-82 151-18 0 0,-30 87-223 0 0,-130 403-1012 0 0,88-272 1737 0 0,45-122-425 0 0,6-19 91 0 0,-1 0 0 0 0,-2-1 0 0 0,0 0 1 0 0,-2-1-1 0 0,10-26-144 0 0,-5 12 64 0 0,82-170-218 0 0,-87 176 147 0 0,-12 33 19 0 0,0 0 1 0 0,-1 0-1 0 0,1 0 0 0 0,0 0 1 0 0,0 0-1 0 0,-1 0 0 0 0,1 0 0 0 0,0 0 1 0 0,-1 0-1 0 0,1 0 0 0 0,0 0 1 0 0,0-1-1 0 0,-1 1 0 0 0,1 0 1 0 0,0 0-1 0 0,0 0 0 0 0,0 0 1 0 0,-1 0-1 0 0,1-1 0 0 0,0 1 0 0 0,0 0 1 0 0,-1 0-13 0 0,-66 160-652 0 0,-35 145-619 0 0,95-272 1909 0 0,17-34-439 0 0,32-64 491 0 0,177-330 128 0 0,-222 423-120 0 0,-86 196-781 0 0,8 61-309 0 0,86-267 174 0 0,14-45 78 0 0,-18 26 161 0 0,204-351-484 0 0,-194 339 414 0 0,-12 22 96 0 0,-14 27 11 0 0,13-32-102 0 0,-78 191-16 0 0,64-137-268 0 0,16-57-71 0 0,33-36-10683 0 0,-24 26 5658 0 0</inkml:trace>
  <inkml:trace contextRef="#ctx0" brushRef="#br0" timeOffset="-86549.256">2937 4585 19764 0 0,'0'0'-1992'0'0,"0"0"-1729"0"0,0 0-816 0 0,0 0 56 0 0,0 0-552 0 0,0 0 5033 0 0</inkml:trace>
  <inkml:trace contextRef="#ctx0" brushRef="#br0" timeOffset="-85243.799">2977 4673 8394 0 0,'0'0'701'0'0,"0"0"-429"0"0,0 0-70 0 0,0 0 208 0 0,0 0 160 0 0,0 0 73 0 0,-24 31 17 0 0,-72 96-57 0 0,63-84 468 0 0,32-41-606 0 0,1-2-72 0 0,5-30 690 0 0,43-117 1252 0 0,-80 183-1957 0 0,-67 74-275 0 0,59-87 1013 0 0,40-23-937 0 0,0 0-141 0 0,3-11-319 0 0,92-80-410 0 0,-94 116 746 0 0,-85 148 513 0 0,71-140-724 0 0,32-40 29 0 0,103-105 96 0 0,-30 51-170 0 0,-62 46 242 0 0,-30 15 30 0 0,0 0 33 0 0,0 0 56 0 0,0 0 28 0 0,0 0 6 0 0,0 0-2 0 0,0 0-32 0 0,0 0-38 0 0,0 0-24 0 0,0 0-17 0 0,0 0-6 0 0,0 0 9 0 0,2-19-70 0 0,2-1 0 0 0,0 1 0 0 0,1 0 0 0 0,1 1 0 0 0,0-1 0 0 0,1 1 0 0 0,2 0 0 0 0,-1 1 0 0 0,11-14-14 0 0,3-21-333 0 0,-22 52 334 0 0,-6-7-59 0 0,4 6 40 0 0,0 0 15 0 0,0 0 0 0 0,0 0 0 0 0,-1 0 0 0 0,1 0 0 0 0,0 1 0 0 0,0-1-1 0 0,-1 1 1 0 0,1-1 0 0 0,0 1 0 0 0,-1 0 0 0 0,1 0 0 0 0,-1 0 0 0 0,1 0 0 0 0,0 0 0 0 0,-1 1 0 0 0,1-1 0 0 0,0 1 0 0 0,-1-1 0 0 0,1 1 0 0 0,0 0 0 0 0,0 0 0 0 0,-1 0 0 0 0,1 0 0 0 0,0 1 0 0 0,-1 0 3 0 0,-17 64-249 0 0,46-71-79 0 0,-8-16 361 0 0,-1-1 0 0 0,-1-1 0 0 0,-2 0 0 0 0,0-1 1 0 0,-1-1-1 0 0,-2 0 0 0 0,5-14-33 0 0,-13 30 25 0 0,-1-1 0 0 0,0 0 0 0 0,0 0 1 0 0,-1 0-1 0 0,0 0 0 0 0,-1 0 0 0 0,0 0 0 0 0,0 0 1 0 0,-1 0-1 0 0,-1-1-25 0 0,0 5 6 0 0,-1 1 1 0 0,-1-1-1 0 0,1 1 1 0 0,-1 0-1 0 0,0 0 0 0 0,0 0 1 0 0,0 0-1 0 0,-1 1 1 0 0,0 0-1 0 0,0 0 0 0 0,0 0 1 0 0,0 1-1 0 0,0-1 1 0 0,-1 1-1 0 0,0 0 0 0 0,1 1 1 0 0,-1 0-1 0 0,0 0 1 0 0,0 0-1 0 0,-1 0 0 0 0,1 1 1 0 0,0 0-1 0 0,0 0 1 0 0,-1 1-1 0 0,-3 0-6 0 0,7 3-25 0 0,1-1 0 0 0,-1 1 0 0 0,1 1 0 0 0,0-1 0 0 0,0 0 0 0 0,0 0 0 0 0,1 1 0 0 0,-1-1 0 0 0,1 1 0 0 0,-1 0-1 0 0,1-1 1 0 0,1 1 0 0 0,-1 0 0 0 0,0 0 0 0 0,1-1 0 0 0,0 1 0 0 0,0 0 0 0 0,0 0 25 0 0,-1-1-9 0 0,0 0 0 0 0,0 1 0 0 0,1-1-1 0 0,0 0 1 0 0,0 0 0 0 0,-1 1 0 0 0,2-1 0 0 0,-1 0-1 0 0,0 0 1 0 0,1 1 0 0 0,-1-1 0 0 0,1 0 0 0 0,0 0-1 0 0,0 0 1 0 0,1 0 0 0 0,-1 0 0 0 0,0 0 0 0 0,1 0-1 0 0,0 0 1 0 0,0-1 0 0 0,0 1 0 0 0,0 0 0 0 0,0-1 0 0 0,0 0-1 0 0,0 1 1 0 0,1-1 0 0 0,0 0 0 0 0,-1 0 0 0 0,1-1-1 0 0,0 1 1 0 0,0 0 0 0 0,0-1 0 0 0,0 0 0 0 0,0 0-1 0 0,0 0 1 0 0,0 0 0 0 0,0 0 0 0 0,1 0 9 0 0,89 2 81 0 0,-90-2-76 0 0,-1-1 0 0 0,0 0 0 0 0,0 1 0 0 0,0-1 0 0 0,0 1 0 0 0,0-1 0 0 0,0 1 0 0 0,0 0 0 0 0,0 0 0 0 0,0 0 0 0 0,0 0 0 0 0,0 0 0 0 0,-1 1 0 0 0,1-1 0 0 0,0 0 0 0 0,-1 1 0 0 0,1-1 0 0 0,-1 1 0 0 0,0 0 0 0 0,1-1 0 0 0,-1 1 0 0 0,0 0 0 0 0,0 0 0 0 0,0 0 0 0 0,0 0 0 0 0,0 0-1 0 0,-1 0 1 0 0,1 0 0 0 0,-1 0 0 0 0,1 0 0 0 0,-1 0 0 0 0,0 1-5 0 0,6 75 133 0 0,-6-65-121 0 0,-3 11 21 0 0,0 0-1 0 0,-1-1 1 0 0,-1 1-1 0 0,-2-1 1 0 0,0 0-1 0 0,-1-1 0 0 0,-9 16-32 0 0,-12 40 156 0 0,3-136-1287 0 0,27 56 1110 0 0,-1-1 0 0 0,0 0 0 0 0,1 1 1 0 0,0-1-1 0 0,0 1 0 0 0,0-1 0 0 0,0 1 0 0 0,0-1 0 0 0,0 1 0 0 0,0 0 1 0 0,1 0-1 0 0,-1-1 0 0 0,1 1 0 0 0,0 0 0 0 0,0 0 0 0 0,0 1 0 0 0,0-1 0 0 0,0 0 1 0 0,0 0-1 0 0,0 1 0 0 0,0 0 0 0 0,1-1 0 0 0,-1 1 0 0 0,0 0 0 0 0,1 0 1 0 0,-1 0-1 0 0,1 0 0 0 0,0 1 0 0 0,-1-1 0 0 0,1 1 0 0 0,-1 0 0 0 0,1-1 0 0 0,0 1 1 0 0,0 0 20 0 0,5 34 382 0 0,-8-29-385 0 0,0-1-1 0 0,0 1 1 0 0,0-1-1 0 0,0 1 1 0 0,-1-1 0 0 0,1 1-1 0 0,-1-1 1 0 0,-1 0-1 0 0,1 1 1 0 0,0-1-1 0 0,-1 0 1 0 0,0 0-1 0 0,0 0 1 0 0,0 0-1 0 0,-1 0 1 0 0,1 0 0 0 0,-1-1-1 0 0,0 1 1 0 0,0-1-1 0 0,0 0 1 0 0,0 0-1 0 0,-4 3 4 0 0,-2-6-1781 0 0,5 0-3080 0 0,3 0-5274 0 0</inkml:trace>
  <inkml:trace contextRef="#ctx0" brushRef="#br0" timeOffset="-81612.061">4296 6194 0 0 0,'0'0'367'0'0,"0"0"31"0"0,0 0 20 0 0,0 0-22 0 0,0 0 43 0 0,0 0 46 0 0,3-1 5 0 0,37-6 2512 0 0,-39 7-2848 0 0,-1 0 32 0 0,-3 20 2646 0 0,2-13 5507 0 0,-36 9-5119 0 0,19-11-2736 0 0,-44 14 441 0 0,-62 14 138 0 0,3-8-320 0 0,30-17-71 0 0,40 10-353 0 0,44-6-2114 0 0,17-2-8722 0 0,-8-10-911 0 0</inkml:trace>
  <inkml:trace contextRef="#ctx0" brushRef="#br0" timeOffset="-80191.322">4078 6024 0 0 0,'0'0'629'0'0,"0"0"428"0"0,0 0 194 0 0,0 0 38 0 0,0 0-30 0 0,0 0 63 0 0,0 0 14 0 0,0 0 28 0 0,0 0 19 0 0,0 0-104 0 0,0 0-108 0 0,0 0-101 0 0,-2-6-133 0 0,-6-21-97 0 0,13 15 7974 0 0,-5 13-8744 0 0,0 18 359 0 0,-19 275 1581 0 0,-1-199-1731 0 0,-4 17-78 0 0,15-13-25 0 0,13-92-403 0 0,-1-11-3216 0 0,0 1-1421 0 0,2-1-7062 0 0</inkml:trace>
  <inkml:trace contextRef="#ctx0" brushRef="#br0" timeOffset="-77646.288">3576 3996 1040 0 0,'0'0'936'0'0,"0"0"-55"0"0,0 0 211 0 0,0 0 397 0 0,0 0 300 0 0,0 0 58 0 0,0 0-165 0 0,0 0-257 0 0,0 0-218 0 0,0 0-139 0 0,0 0-77 0 0,6-3-68 0 0,162-101 5364 0 0,325-190-3480 0 0,-467 279-2772 0 0,-7 4-37 0 0,1 0 0 0 0,-1 2 0 0 0,1 0 0 0 0,1 1-1 0 0,0 1 1 0 0,0 0 0 0 0,15-1 2 0 0,-35 8-62 0 0,-1-1 1 0 0,1 1-1 0 0,0 0 0 0 0,0-1 1 0 0,0 1-1 0 0,-1 0 0 0 0,1 0 1 0 0,0-1-1 0 0,0 1 0 0 0,0 0 1 0 0,0 0-1 0 0,0 0 0 0 0,0 0 1 0 0,-1 0-1 0 0,1 0 0 0 0,0 0 1 0 0,0 1-1 0 0,0-1 0 0 0,0 0 1 0 0,0 0-1 0 0,-1 1 0 0 0,1-1 1 0 0,0 0-1 0 0,0 1 0 0 0,0-1 1 0 0,-1 1-1 0 0,1-1 0 0 0,0 1 1 0 0,-1-1-1 0 0,1 1 0 0 0,0 0 0 0 0,-1-1 1 0 0,1 1-1 0 0,-1 0 0 0 0,1 0 1 0 0,-1-1-1 0 0,1 1 0 0 0,-1 0 1 0 0,0 0-1 0 0,1-1 0 0 0,-1 1 1 0 0,0 1 61 0 0,-15 34-12666 0 0,14-35 12179 0 0,-5 11-9254 0 0</inkml:trace>
  <inkml:trace contextRef="#ctx0" brushRef="#br0" timeOffset="-76742.39">4454 5881 0 0 0,'0'0'0'0'0,"0"0"0"0"0,0 0 0 0 0,0 0 0 0 0,0 0 0 0 0,0 0 0 0 0,0 0 0 0 0,0 0 0 0 0,0 0 0 0 0</inkml:trace>
  <inkml:trace contextRef="#ctx0" brushRef="#br0" timeOffset="-75103.382">4454 5881 0 0 0,'14'21'0'0'0,"3"-13"25"0"0,-17-8 159 0 0,0 0 254 0 0,0 0 34 0 0,0 0-81 0 0,0 0-75 0 0,0 0-80 0 0,0 0-60 0 0,0 0-31 0 0,0 0-43 0 0,-14-4 348 0 0,6 5-387 0 0,-10-13-1050 0 0,-15 9 1879 0 0,32 3-864 0 0,1 0 3 0 0,0 0 2 0 0,0 0-18 0 0,0 0 2 0 0,2-1 9244 0 0,3 1-4582 0 0,22-7-3146 0 0,32-41 711 0 0,-8 6-1204 0 0,1 2 0 0 0,3 2 0 0 0,26-12-1040 0 0,-72 44 90 0 0,182-108 736 0 0,-42 30-438 0 0,-112 54-109 0 0,-13 22-214 0 0,28-22 162 0 0,-36 17-136 0 0,21-13-58 0 0,-5 4 30 0 0,-7 11-54 0 0,19-16 88 0 0,-43 27-109 0 0,-1 0 19 0 0,3 0-3 0 0,14-14 35 0 0,85-49 31 0 0,-68 48-79 0 0,-18 8 9 0 0,-15 7-13 0 0,-5 2-4402 0 0,2 0-578 0 0,2 1-3451 0 0</inkml:trace>
  <inkml:trace contextRef="#ctx0" brushRef="#br0" timeOffset="-73890.376">3699 3425 0 0 0,'0'0'467'0'0,"0"0"434"0"0,0 0 272 0 0,0 0 101 0 0,0 0 75 0 0,0 0 15 0 0,0 0-45 0 0,0 0-65 0 0,0 0-73 0 0,0 0-65 0 0,0 0-114 0 0,-1-6-153 0 0,-4-16-140 0 0,29 17 3678 0 0,-17 7-4003 0 0,1 0 0 0 0,-1 1 1 0 0,0 0-1 0 0,1 0 0 0 0,-1 1 0 0 0,-1 0 0 0 0,1 0 0 0 0,-1 1 0 0 0,1 0 0 0 0,-1 0 0 0 0,0 0 0 0 0,4 6-384 0 0,-7-8 151 0 0,52 54 662 0 0,-3 2 0 0 0,-2 2-1 0 0,-3 2 1 0 0,7 17-813 0 0,4 5 416 0 0,-27-42-261 0 0,8 10 90 0 0,-2 1-1 0 0,-3 2 1 0 0,-2 1 0 0 0,2 11-245 0 0,71 145 575 0 0,31 53 1 0 0,-39-83-225 0 0,17 6-107 0 0,17 35-44 0 0,-36-77-110 0 0,-8-25-48 0 0,22 37-13 0 0,-60-60-12 0 0,-34-88-230 0 0,-15-11 100 0 0,0 0-37 0 0,0 0-27 0 0,0 0-40 0 0,0 0-78 0 0,0 0-79 0 0,0 0-78 0 0,0 0-122 0 0,-11-38-5051 0 0,2 14-2900 0 0,7 12-2758 0 0</inkml:trace>
  <inkml:trace contextRef="#ctx0" brushRef="#br0" timeOffset="-73474.083">5094 5012 5521 0 0,'0'0'1031'0'0,"0"0"8"0"0,0 0 112 0 0,0 0 293 0 0,0 0 229 0 0,0 0 46 0 0,0 0-136 0 0,0 0-243 0 0,0 0-272 0 0,0 0-237 0 0,0 0-127 0 0,0 0-38 0 0,-12 0 2665 0 0,7 106 110 0 0,-17 52-2594 0 0,-61 267-214 0 0,77-349-3104 0 0,6-75 1541 0 0,0-1-237 0 0,0 0-282 0 0,0-3-2016 0 0,0 1-2770 0 0,0-4-4430 0 0</inkml:trace>
  <inkml:trace contextRef="#ctx0" brushRef="#br0" timeOffset="-72611.792">3981 3230 448 0 0,'0'0'886'0'0,"0"0"-32"0"0,0 0 83 0 0,0 0 223 0 0,0 0 211 0 0,0 0 128 0 0,0 0 3 0 0,0 0-136 0 0,0 0-193 0 0,0 0-180 0 0,0 0-129 0 0,0 0-82 0 0,0 0-62 0 0,-3 27 3426 0 0,13 276 571 0 0,-10 2-3494 0 0,-22-167-1028 0 0,18-109-358 0 0,4-29 83 0 0,12 3-2395 0 0,33-26-3343 0 0,-24 11-2338 0 0,-10 8 12 0 0</inkml:trace>
  <inkml:trace contextRef="#ctx0" brushRef="#br0" timeOffset="-72004.402">4638 3948 6313 0 0,'0'0'2300'0'0,"0"0"-679"0"0,0 0-214 0 0,0 0 59 0 0,0 0 65 0 0,0 0-67 0 0,0 0-174 0 0,0 0-243 0 0,0 0-215 0 0,0 0-145 0 0,0 0-119 0 0,0 0-58 0 0,-9-3 1234 0 0,26 32 276 0 0,161 280 638 0 0,-148-252-2447 0 0,-2 2 1 0 0,-3 1 0 0 0,8 33-212 0 0,-9 57 186 0 0,-24-150-198 0 0,0 0 11 0 0,0 0-12 0 0,0 0-10 0 0,0 0-6 0 0,0 0-23 0 0,0 0-18 0 0,0 0-31 0 0,0 0-36 0 0,0 0-63 0 0,0 0-46 0 0,0-27-3807 0 0,0-7-1366 0 0,0 12-3117 0 0,0 13-851 0 0</inkml:trace>
  <inkml:trace contextRef="#ctx0" brushRef="#br0" timeOffset="-71296.358">4583 4069 10826 0 0,'0'0'2119'0'0,"0"0"-821"0"0,0 0-246 0 0,0 0 86 0 0,0 0 111 0 0,0 0 28 0 0,0 0-108 0 0,0 0-167 0 0,0 0-199 0 0,0 0-183 0 0,0 0-128 0 0,0 0-83 0 0,0 0-17 0 0,-5-9-27 0 0,-10-30-21 0 0,38-2 406 0 0,-17 35-654 0 0,9-8 85 0 0,1 0 0 0 0,0 1 0 0 0,1 1 0 0 0,0 1 0 0 0,1 0 0 0 0,16-7-181 0 0,-16 9 63 0 0,0 0 0 0 0,0 1-1 0 0,1 1 1 0 0,0 1 0 0 0,0 1 0 0 0,1 0 0 0 0,0 1 0 0 0,-1 2-1 0 0,20-1-62 0 0,-36 2 0 0 0,0 0 0 0 0,1 1 0 0 0,-1 0-1 0 0,1-1 1 0 0,-1 2 0 0 0,0-1 0 0 0,1 0-1 0 0,-1 0 1 0 0,1 1 0 0 0,-1 0 0 0 0,0 0-1 0 0,1 0 1 0 0,-1 0 0 0 0,0 0 0 0 0,0 1 0 0 0,0 0-1 0 0,0-1 1 0 0,0 1 0 0 0,0 0 0 0 0,-1 0-1 0 0,1 0 1 0 0,-1 1 0 0 0,1-1 0 0 0,-1 1-1 0 0,0-1 1 0 0,0 1 0 0 0,0 0 0 0 0,0 0-1 0 0,0 0 1 0 0,-1 0 0 0 0,1 0 0 0 0,-1 0-1 0 0,0 0 1 0 0,0 1 0 0 0,0-1 0 0 0,0 0-1 0 0,-1 1 1 0 0,1 0 0 0 0,1 12 9 0 0,-1-1 0 0 0,-1 1 0 0 0,0 0 0 0 0,-1-1 0 0 0,-1 1-1 0 0,0-1 1 0 0,-1 0 0 0 0,-1 0 0 0 0,0 0 0 0 0,-1 0 0 0 0,0 0 0 0 0,-1-1 0 0 0,-1 0 0 0 0,-1 0-1 0 0,0-1 1 0 0,0 0 0 0 0,-1 0 0 0 0,-1-1 0 0 0,0 0 0 0 0,-1-1 0 0 0,-7 6-9 0 0,-13 5 72 0 0,31-22-64 0 0,0 0 0 0 0,0 0-3 0 0,0 0-13 0 0,21 14 178 0 0,139 61 1425 0 0,-51-10-541 0 0,-60-38-820 0 0,-29-9-1436 0 0,-16-9-2140 0 0,-3 0-3998 0 0,-1-5-4423 0 0</inkml:trace>
  <inkml:trace contextRef="#ctx0" brushRef="#br0" timeOffset="-69706.257">3489 6698 0 0 0,'0'0'636'0'0,"0"0"536"0"0,0 0 170 0 0,0 0 29 0 0,0 0 12 0 0,0 0 17 0 0,0 0-46 0 0,0 0-93 0 0,0 0-115 0 0,0 0-138 0 0,0 0-102 0 0,2-1-54 0 0,7-4-29 0 0,-7 4-23 0 0,-2 1-3 0 0,0 0-42 0 0,0 0-72 0 0,0 0-72 0 0,0 0-78 0 0,0 0-31 0 0,0 0-34 0 0,0 0-44 0 0,-4 14 2469 0 0,-121 119-1020 0 0,-38 22-843 0 0,59-85-293 0 0,54-26-589 0 0,27-26 48 0 0,-4 4 54 0 0,-14 0-61 0 0,41-22-195 0 0,41 11-5977 0 0,-32-8 504 0 0,-1-2-6115 0 0</inkml:trace>
  <inkml:trace contextRef="#ctx0" brushRef="#br0" timeOffset="-68213.369">4441 8340 0 0 0,'0'0'249'0'0,"0"0"686"0"0,0 0 195 0 0,0 0-7 0 0,0 0 29 0 0,0 0-42 0 0,0 0-33 0 0,0 0 23 0 0,0 0 11 0 0,0 0-29 0 0,0 0-41 0 0,1-7-75 0 0,6-30 1301 0 0,-3 38 6934 0 0,-11 5-9473 0 0,-46 31 1887 0 0,-120 129 296 0 0,22-23-963 0 0,120-121-609 0 0,31-22-263 0 0,-20 16 729 0 0,-63 27-699 0 0,44 1-9 0 0,37-54-3056 0 0,2 3-3666 0 0,0 6 1108 0 0,0-3-6166 0 0</inkml:trace>
  <inkml:trace contextRef="#ctx0" brushRef="#br0" timeOffset="-67100.667">3060 7195 0 0 0,'-37'-40'603'0'0,"30"33"-912"0"0,-20 0 13104 0 0,17 18-10782 0 0,7-7-1777 0 0,0 0 0 0 0,0 0 1 0 0,0-1-1 0 0,0 1 0 0 0,0-1 1 0 0,-1 0-1 0 0,0 0 0 0 0,0 0 0 0 0,0 0 1 0 0,0-1-1 0 0,0 1 0 0 0,0-1 1 0 0,0 0-1 0 0,-1-1 0 0 0,1 1 0 0 0,-1-1 1 0 0,1 1-1 0 0,-1-2 0 0 0,0 1 1 0 0,-3 0-237 0 0,-8 3 396 0 0,-112 64 1567 0 0,62-34-1180 0 0,60-33-1752 0 0,22-6-105 0 0,20-12-1997 0 0,-11 9-4449 0 0,-11 4-2816 0 0</inkml:trace>
  <inkml:trace contextRef="#ctx0" brushRef="#br0" timeOffset="-66118.674">2819 6882 4001 0 0,'0'0'913'0'0,"0"0"-59"0"0,0 0 163 0 0,0 0 342 0 0,0 0 315 0 0,0 0 150 0 0,0 0-148 0 0,0 0-307 0 0,0 0-342 0 0,0 0-283 0 0,0 0-158 0 0,0 0-53 0 0,-10-7 1981 0 0,149 128 2174 0 0,-82-75-4338 0 0,-2 3 1 0 0,-2 2 0 0 0,-2 2 0 0 0,-3 2-1 0 0,-2 3 1 0 0,-3 1 0 0 0,8 18-351 0 0,-32-50 93 0 0,110 158 123 0 0,-5-27 96 0 0,49 26 11 0 0,1-26 64 0 0,-84-36-141 0 0,25 47 3 0 0,11 11-17 0 0,-27-43-146 0 0,-88-120-366 0 0,-19-19-2571 0 0,-23-25-3836 0 0,15 6-2663 0 0,10 13-860 0 0</inkml:trace>
  <inkml:trace contextRef="#ctx0" brushRef="#br0" timeOffset="-61633.581">4189 8082 0 0 0,'0'0'372'0'0,"0"0"32"0"0,0 0-66 0 0,0 0-80 0 0,0 0-35 0 0,0 0-20 0 0,0 0 27 0 0,-1-3 60 0 0,0-3 96 0 0,-3-12 2670 0 0,2-2 4872 0 0,2 20-7001 0 0,2-7 4733 0 0,19 58-3417 0 0,-17-37-1938 0 0,-1-1-1 0 0,-1 1 1 0 0,0-1-1 0 0,-1 1 1 0 0,0 0-1 0 0,-1 0 1 0 0,-1 0-1 0 0,0-1 0 0 0,-1 1 1 0 0,-2 8-305 0 0,-3 57 341 0 0,-13 94-25 0 0,19 38 220 0 0,1-160-458 0 0,0-51-61 0 0,0 27 318 0 0,-16 20-570 0 0,6-27 225 0 0,7-33-2307 0 0,10-11-904 0 0,-1 8-5351 0 0,-4 9-2363 0 0</inkml:trace>
  <inkml:trace contextRef="#ctx0" brushRef="#br0" timeOffset="-60387.578">3075 6610 0 0 0,'0'0'231'0'0,"0"0"529"0"0,0 0 91 0 0,0 0-39 0 0,0 0-23 0 0,0 0-14 0 0,0 0 52 0 0,0 0 103 0 0,0 0 80 0 0,0 0 63 0 0,0 0 64 0 0,0 0-15 0 0,-8-5-38 0 0,-22-12-65 0 0,22 13-115 0 0,8 4-84 0 0,0 0-23 0 0,0 0 5 0 0,0 0 12 0 0,0 0-27 0 0,0 0-36 0 0,0 0-71 0 0,0 0-67 0 0,0 0-22 0 0,0 0-43 0 0,0 0-39 0 0,0 0-46 0 0,0 29 1951 0 0,13 82-1188 0 0,32 158-170 0 0,-40-233-901 0 0,-1 1 0 0 0,-2-1 0 0 0,-2 1 0 0 0,-1-1 0 0 0,-5 25-155 0 0,-7 5 179 0 0,-1 55 41 0 0,46-48-82 0 0,-20-57-1434 0 0,-12-16-79 0 0,0 0-1058 0 0,0 0-3069 0 0,0 0-6246 0 0</inkml:trace>
  <inkml:trace contextRef="#ctx0" brushRef="#br0" timeOffset="-59556.379">2808 7917 928 0 0,'0'0'1187'0'0,"0"0"135"0"0,0 0 158 0 0,0 0 134 0 0,0 0 110 0 0,0 0-28 0 0,0 0-65 0 0,0 0-80 0 0,0 0-118 0 0,0 0-130 0 0,0 0-150 0 0,0 0-200 0 0,0 0-168 0 0,-1-3-93 0 0,2 3-521 0 0,-1 0-1 0 0,0 0 1 0 0,0 0 0 0 0,1 0-1 0 0,-1 0 1 0 0,0-1 0 0 0,0 1-1 0 0,0 0 1 0 0,1 0 0 0 0,-1 0-1 0 0,0 0 1 0 0,0 0 0 0 0,0 0-1 0 0,1 0 1 0 0,-1 0 0 0 0,0-1-1 0 0,0 1 1 0 0,0 0 0 0 0,1 0-1 0 0,-1 0 1 0 0,0 0 0 0 0,0-1-1 0 0,0 1 1 0 0,0 0-171 0 0,16 20 1196 0 0,54 58 279 0 0,100 150-124 0 0,-140-187-1310 0 0,85 145 330 0 0,-93-126-244 0 0,-22-60-135 0 0,0 1 16 0 0,2 1 4 0 0,-2-1 12 0 0,0-1 4 0 0,0 0-38 0 0,0 0-8 0 0,0 0 31 0 0,0 0-14 0 0,0 0 22 0 0,0 0 20 0 0,0 0-9 0 0,0 0-20 0 0,0 0-22 0 0,-30-34-5139 0 0,12 19-4661 0 0,14 9-1204 0 0</inkml:trace>
  <inkml:trace contextRef="#ctx0" brushRef="#br0" timeOffset="-58620.313">2784 7935 2729 0 0,'0'0'2227'0'0,"0"0"-392"0"0,0 0-39 0 0,0 0 63 0 0,0 0 43 0 0,0 0-82 0 0,0 0-191 0 0,0 0-232 0 0,0 0-232 0 0,0 0-176 0 0,0 0-107 0 0,0 0-82 0 0,-10-15-52 0 0,-32-44-60 0 0,29 10 1850 0 0,14 44-2394 0 0,47-70 1128 0 0,-38 61-1191 0 0,0 0 0 0 0,1 1 0 0 0,1 0 0 0 0,0 1 0 0 0,0 0 0 0 0,1 0 0 0 0,1 2 0 0 0,0 0 0 0 0,0 0 0 0 0,1 2 0 0 0,1-1 0 0 0,-1 2 0 0 0,1 0 0 0 0,0 1 0 0 0,0 1 0 0 0,1 0 0 0 0,0 1 0 0 0,0 1 0 0 0,0 1 0 0 0,0 0 0 0 0,13 1-81 0 0,-26 2 3 0 0,1 0 1 0 0,-1 0 0 0 0,1 1 0 0 0,-1 0-1 0 0,0 0 1 0 0,0 0 0 0 0,1 0 0 0 0,-2 0-1 0 0,1 1 1 0 0,0 0 0 0 0,0 0-1 0 0,-1 0 1 0 0,1 0 0 0 0,-1 1 0 0 0,0-1-1 0 0,0 1 1 0 0,-1 0 0 0 0,1 0 0 0 0,-1 0-1 0 0,1 0 1 0 0,-1 0 0 0 0,-1 0 0 0 0,1 1-1 0 0,0-1 1 0 0,-1 1 0 0 0,0-1-1 0 0,0 1 1 0 0,0 0-4 0 0,7 133 68 0 0,-11-118-66 0 0,-1 0 0 0 0,-1 0 0 0 0,-1 0 0 0 0,-1-1 0 0 0,-1 0 1 0 0,0 0-1 0 0,-1-1 0 0 0,-1 0 0 0 0,-1 0 0 0 0,-13 15-2 0 0,19-26-1 0 0,-1 1 0 0 0,1 0-1 0 0,-2-1 1 0 0,1 0 0 0 0,-1-1 0 0 0,0 1 0 0 0,0-1-1 0 0,-1-1 1 0 0,0 1 0 0 0,0-1 0 0 0,-3 0 1 0 0,11-3 16 0 0,0 0 1 0 0,0 0-1 0 0,0 0 1 0 0,1 0-1 0 0,-1-1 0 0 0,0 1 1 0 0,1 0-1 0 0,-1 0 1 0 0,1 0-1 0 0,0-1 1 0 0,-1 1-1 0 0,1 0 1 0 0,0-1-1 0 0,0 1 0 0 0,0-1 1 0 0,0 1-1 0 0,1-1 1 0 0,-1 1-1 0 0,0-1 1 0 0,0 0-1 0 0,1 0 1 0 0,-1 0-1 0 0,1 0 0 0 0,-1 0 1 0 0,1 0-1 0 0,0 0 1 0 0,-1 0-1 0 0,1 0 1 0 0,0-1-1 0 0,-1 1 1 0 0,1-1-1 0 0,0 1 1 0 0,0-1-18 0 0,22 7 213 0 0,-1-2 0 0 0,1-1-1 0 0,0 0 1 0 0,0-2-1 0 0,0-1 1 0 0,0-1-1 0 0,0-1 1 0 0,0-1-212 0 0,38 1 153 0 0,-61 1-151 0 0,13-1 28 0 0,0 1 0 0 0,-1 0 0 0 0,1 1 0 0 0,0 1 0 0 0,0 0 0 0 0,-1 1 0 0 0,1 0 0 0 0,-1 1 0 0 0,5 3-30 0 0,44 19 83 0 0,-64-27-4011 0 0,-2-2-622 0 0,2 1-4350 0 0,-1 1-3902 0 0</inkml:trace>
  <inkml:trace contextRef="#ctx0" brushRef="#br0" timeOffset="-53856.695">4885 8668 0 0 0,'0'0'199'0'0,"0"0"408"0"0,0 0 99 0 0,0 0 33 0 0,0 0 1 0 0,0 0-57 0 0,0 0 7 0 0,0 0-28 0 0,0 0 85 0 0,0 0 135 0 0,-3 0 46 0 0,-5 1-519 0 0,2 1 2399 0 0,1-2 4325 0 0,5 0-6558 0 0,0 0-46 0 0,9-15 4452 0 0,26-6-5028 0 0,-20 13 484 0 0,6-5-317 0 0,-1 2 0 0 0,1 1 1 0 0,1 0-1 0 0,0 1 0 0 0,0 2 0 0 0,10-2-120 0 0,10 8 96 0 0,-42 1-120 0 0,0 1 4 0 0,0 5 62 0 0,0 1 0 0 0,-1-1 0 0 0,0 1 0 0 0,0-1 0 0 0,0 0-1 0 0,-1 0 1 0 0,0 0 0 0 0,0 0 0 0 0,-1 0 0 0 0,1 0 0 0 0,-1 0 0 0 0,0-1-1 0 0,-2 3-41 0 0,-3 5 26 0 0,-82 161 253 0 0,87-103-149 0 0,6-69-59 0 0,1 0-1 0 0,-1-1 1 0 0,1 0-1 0 0,0 0 1 0 0,0 0 0 0 0,0 0-1 0 0,-1-1 1 0 0,1 1-1 0 0,0-1 1 0 0,0 0-1 0 0,0 0 1 0 0,0-1-1 0 0,0 1 1 0 0,0-1-1 0 0,0 0 1 0 0,-1 0 0 0 0,1 0-1 0 0,0 0 1 0 0,-1-1-1 0 0,1 0-70 0 0,73-41 1170 0 0,-71 47-13565 0 0,-4-1 674 0 0</inkml:trace>
  <inkml:trace contextRef="#ctx0" brushRef="#br0" timeOffset="-52682.796">5691 7685 6577 0 0,'0'0'1598'0'0,"0"0"-274"0"0,0 0-87 0 0,0 0 40 0 0,0 0 128 0 0,0 0 50 0 0,0 0-154 0 0,0 0-189 0 0,0 0-213 0 0,0 0-185 0 0,0 0-73 0 0,0 0-10 0 0,0 0-10 0 0,-4 2-24 0 0,2-1-485 0 0,0 0 1 0 0,0 1 0 0 0,0 0 0 0 0,1-1 0 0 0,-1 1 0 0 0,1 0-1 0 0,-1 0 1 0 0,1 0 0 0 0,-1 0 0 0 0,1 0 0 0 0,0 0 0 0 0,0 0 0 0 0,0 0-1 0 0,0 0 1 0 0,1 1 0 0 0,-1-1 0 0 0,0 0 0 0 0,1 1 0 0 0,0-1-1 0 0,-1 0 1 0 0,1 1 0 0 0,0-1 0 0 0,0 1 0 0 0,1-1 0 0 0,-1 0 0 0 0,0 1-113 0 0,0 274 2519 0 0,-33-131-2190 0 0,31-220 1672 0 0,4 27-1943 0 0,2 0 1 0 0,2 0 0 0 0,2 0 0 0 0,2 1 0 0 0,2 0 0 0 0,9-17-59 0 0,16-23 172 0 0,-35 86-176 0 0,-1-1 1 0 0,1 1-1 0 0,0 0 1 0 0,0 0-1 0 0,0 0 1 0 0,0 0-1 0 0,0 0 1 0 0,0 0-1 0 0,-1 0 1 0 0,1 0-1 0 0,0 1 1 0 0,0-1-1 0 0,0 1 1 0 0,0-1-1 0 0,-1 1 1 0 0,1 0-1 0 0,0 0 1 0 0,-1 0-1 0 0,1 0 1 0 0,0 0-1 0 0,-1 0 0 0 0,1 0 1 0 0,-1 0-1 0 0,0 1 1 0 0,1-1-1 0 0,-1 1 1 0 0,0-1-1 0 0,0 1 1 0 0,0-1-1 0 0,0 1 1 0 0,0 0-1 0 0,0-1 1 0 0,-1 1-1 0 0,1 0 1 0 0,0 0-1 0 0,-1 0 4 0 0,2-1-1 0 0,13 23 20 0 0,0 0-1 0 0,-1 1 1 0 0,-2 0 0 0 0,0 1 0 0 0,-2 1-1 0 0,2 7-18 0 0,-1-2-41 0 0,16 41 47 0 0,0-110 310 0 0,108-270-170 0 0,-133 304-152 0 0,-1 0 0 0 0,1 0 0 0 0,0 1 0 0 0,0-1 0 0 0,0 0 0 0 0,0 1 1 0 0,1 0-1 0 0,-1-1 0 0 0,1 1 0 0 0,-1 0 0 0 0,1 0 0 0 0,0 1 0 0 0,0-1 0 0 0,0 0 1 0 0,0 1-1 0 0,0 0 0 0 0,0 0 0 0 0,0 0 0 0 0,0 0 0 0 0,1 0 0 0 0,-1 1 0 0 0,1-1 6 0 0,-2 3 4 0 0,1 0-1 0 0,0 0 0 0 0,-1 0 0 0 0,1 1 0 0 0,-1-1 0 0 0,0 1 0 0 0,1 0 0 0 0,-1-1 1 0 0,0 1-1 0 0,-1 0 0 0 0,1 0 0 0 0,-1 0 0 0 0,1 0 0 0 0,-1 1 0 0 0,0-1 0 0 0,0 0 1 0 0,0 0-1 0 0,0 1 0 0 0,-1 1-3 0 0,2 0 15 0 0,34 209 260 0 0,-25-120-193 0 0,0-53-2094 0 0,-18-48-683 0 0,-1 3-5214 0 0,5 1-4100 0 0</inkml:trace>
  <inkml:trace contextRef="#ctx0" brushRef="#br0" timeOffset="-43004.15">1591 5034 3145 0 0,'0'0'2439'0'0,"0"0"-773"0"0,0 0-285 0 0,0 0 106 0 0,0 0 96 0 0,0 0-83 0 0,0 0-269 0 0,0 0-329 0 0,0 0-257 0 0,0 0-104 0 0,0 0 13 0 0,6-26 2914 0 0,2-124 703 0 0,35-34-3036 0 0,4 114-684 0 0,-45 69-454 0 0,0 1 1 0 0,1-1-1 0 0,-1 1 0 0 0,0 0 1 0 0,1 0-1 0 0,-1 0 1 0 0,0 0-1 0 0,1 0 0 0 0,-1 1 1 0 0,0-1-1 0 0,1 0 1 0 0,-1 1-1 0 0,0 0 0 0 0,0 0 1 0 0,1 0-1 0 0,-1 0 1 0 0,0 0-1 0 0,0 0 0 0 0,0 0 1 0 0,0 1-1 0 0,-1-1 0 0 0,1 1 1 0 0,0-1-1 0 0,0 1 1 0 0,0 0 2 0 0,8 9 11 0 0,-1 0 0 0 0,0 0 1 0 0,0 1-1 0 0,-2 0 1 0 0,1 0-1 0 0,-1 1 0 0 0,-1 0 1 0 0,0 0-1 0 0,-1 1 0 0 0,-1-1 1 0 0,0 1-1 0 0,0 0 1 0 0,0 11-12 0 0,-2 4 68 0 0,-2-28-50 0 0,8-39 348 0 0,-2 4-356 0 0,2 1 1 0 0,1 0 0 0 0,1 0 0 0 0,2 1-1 0 0,1 0 1 0 0,2 1 0 0 0,1 1-1 0 0,1 0 1 0 0,10-12-11 0 0,-20 31 14 0 0,38-40-31 0 0,-12 84-63 0 0,48 194 269 0 0,-66-171-2212 0 0,-3-52-1745 0 0,-3-5-4616 0 0,-4-2-2557 0 0</inkml:trace>
  <inkml:trace contextRef="#ctx0" brushRef="#br0" timeOffset="-41463.819">2639 3270 6473 0 0,'0'0'1449'0'0,"0"0"-148"0"0,0 0 50 0 0,0 0 174 0 0,0 0 71 0 0,0 0-150 0 0,0 0-302 0 0,0 0-309 0 0,0 0-211 0 0,0 0-85 0 0,0 0-18 0 0,0 0-10 0 0,0 0-38 0 0,4 26 1662 0 0,23 129 530 0 0,-17 61-2048 0 0,0-127 854 0 0,-17-305-1300 0 0,-15 102-119 0 0,13 87-23 0 0,-12-7 50 0 0,-10-35-375 0 0,28 71 313 0 0,0 0-1 0 0,0 0 1 0 0,0 0-1 0 0,0 1 1 0 0,0-1-1 0 0,1 1 1 0 0,-1 0 0 0 0,1-1-1 0 0,-1 1 1 0 0,1 1-1 0 0,0-1 1 0 0,0 0-1 0 0,1 0 1 0 0,-1 1 0 0 0,1-1-1 0 0,-1 1 1 0 0,1-1-1 0 0,0 1 1 0 0,0 1-17 0 0,-48 108-10 0 0,116-179-1974 0 0,-64 64 1113 0 0,7-3 46 0 0,-8 6-2571 0 0,-1 1-3280 0 0,-1 2-1003 0 0</inkml:trace>
  <inkml:trace contextRef="#ctx0" brushRef="#br0" timeOffset="-41062.925">2479 3797 584 0 0,'0'0'1115'0'0,"0"0"76"0"0,0 0 173 0 0,0 0 154 0 0,0 0 16 0 0,0 0-126 0 0,0 0-181 0 0,0 0-175 0 0,0 0-145 0 0,0 0-96 0 0,0 0-64 0 0,0 0-3 0 0,2 3 3071 0 0,58-44 1048 0 0,-36 27-4406 0 0,1 0 1 0 0,0 1 0 0 0,1 2-1 0 0,0 1 1 0 0,1 1-1 0 0,17-4-457 0 0,48-2 211 0 0,-81-2-2179 0 0,-13 12-2135 0 0,0 0-3366 0 0,0 2 3000 0 0,1 0-3358 0 0</inkml:trace>
  <inkml:trace contextRef="#ctx0" brushRef="#br0" timeOffset="-30258.537">4710 6241 0 0 0,'0'0'914'0'0,"0"0"-214"0"0,0 0-7 0 0,0 0 167 0 0,0 0 281 0 0,0 0 198 0 0,0 0 34 0 0,0 0-126 0 0,0 0-245 0 0,0 0-212 0 0,0 0-96 0 0,3-3 4335 0 0,36 2 987 0 0,48-9-4124 0 0,46-12-793 0 0,74 22-216 0 0,-54 0-441 0 0,-50 14-260 0 0,364-14 637 0 0,2-3-407 0 0,-187-1-282 0 0,-281 4-141 0 0,-3 4 1134 0 0,-43-34-866 0 0,-37-10-227 0 0,1-4-13 0 0,46 7 151 0 0,25 85-261 0 0,5-4 105 0 0,-3 0 0 0 0,-2-1 0 0 0,-1-1 0 0 0,-8 16-12 0 0,-28 68 16 0 0,50-111 88 0 0,14-29 110 0 0,-4 2-206 0 0,196-154 172 0 0,-159 119-97 0 0,-50 43-2449 0 0,0 4-1336 0 0,0-1-3362 0 0,0 1-4572 0 0</inkml:trace>
  <inkml:trace contextRef="#ctx0" brushRef="#br0" timeOffset="-29427.748">6902 5873 7082 0 0,'0'0'3999'0'0,"0"0"-1674"0"0,0 0-565 0 0,0 0-46 0 0,0 0 27 0 0,0 0-84 0 0,0 0-232 0 0,0 0-344 0 0,0 0-349 0 0,0 0-256 0 0,0 0-172 0 0,0 0-76 0 0,0 0 28 0 0,4 1 75 0 0,39 36 1184 0 0,-41-34-1481 0 0,46 76 576 0 0,-4 3-1 0 0,-3 1 1 0 0,-3 2-1 0 0,-1 12-609 0 0,-24-63 78 0 0,26 50 114 0 0,-27-121 1152 0 0,-2-15-1306 0 0,2 1 0 0 0,3 1 0 0 0,2 0 0 0 0,2 1-1 0 0,2 1 1 0 0,2 1 0 0 0,25-36-38 0 0,-41 71-4 0 0,-1 0-1 0 0,0-1 0 0 0,-1 1 1 0 0,0-1-1 0 0,-1 0 0 0 0,-1-1 1 0 0,0 1-1 0 0,-1-1 0 0 0,0 1 1 0 0,-1-1-1 0 0,0 0 0 0 0,-1 0 1 0 0,-1 1-1 0 0,0-2 5 0 0,-10-2-261 0 0,11 23-5042 0 0,12 4-2187 0 0,-10-9 4533 0 0,0-1-8567 0 0</inkml:trace>
  <inkml:trace contextRef="#ctx0" brushRef="#br0" timeOffset="-28163.479">6805 5641 5897 0 0,'0'0'1897'0'0,"0"0"-46"0"0,0 0 88 0 0,0 0 132 0 0,0 0-25 0 0,0 0-222 0 0,0 0-350 0 0,0 0-341 0 0,0 0-217 0 0,0 0-154 0 0,0 0-74 0 0,0 0-30 0 0,0 0-40 0 0,7 8 3698 0 0,135-33-1753 0 0,212 9-2120 0 0,-197 9-192 0 0,-156 7-245 0 0,-1 0 37 0 0,0 0 2 0 0,0 0 7 0 0,0 0 2 0 0,0 0 14 0 0,0 0-4 0 0,0 0-23 0 0,-60-45 768 0 0,49 34-746 0 0,3 3-69 0 0,-92-116 20 0 0,75 84-215 0 0,66 33-9248 0 0,-21 9 239 0 0,-8-1-2938 0 0</inkml:trace>
  <inkml:trace contextRef="#ctx0" brushRef="#br0" timeOffset="-24153.419">6786 5119 0 0 0,'0'0'268'0'0,"0"0"539"0"0,0 0 178 0 0,0 0 46 0 0,0 0 91 0 0,0 0 74 0 0,0 0 58 0 0,0 0 61 0 0,0 0 6 0 0,0 0-24 0 0,-5-3-18 0 0,1 0-527 0 0,-8-4-708 0 0,0 5 7187 0 0,16 5-2551 0 0,18 9-3482 0 0,-10-9-913 0 0,0 0 0 0 0,1 0 0 0 0,-1-1 0 0 0,1-1 0 0 0,0 0 0 0 0,-1 0 0 0 0,1-1 0 0 0,12-2-285 0 0,12 1 281 0 0,290-6 694 0 0,-174 11-785 0 0,-134 10-846 0 0,-19-14 233 0 0,-11 3-14513 0 0,7 1 3133 0 0</inkml:trace>
  <inkml:trace contextRef="#ctx0" brushRef="#br0" timeOffset="-18456.628">2015 5067 0 0 0,'0'0'135'0'0,"0"0"151"0"0,0 0 26 0 0,0 0-7 0 0,4-1 27 0 0,1 1-3677 0 0,0-1 5268 0 0,-2 0 7255 0 0,-7 0-271 0 0,-6 1-7468 0 0,-4 3-1194 0 0,0-1-1 0 0,1 2 1 0 0,-1 0 0 0 0,1 0-1 0 0,0 1 1 0 0,0 1 0 0 0,1 0-1 0 0,0 1 1 0 0,0 1 0 0 0,0-1-1 0 0,1 2 1 0 0,-1 1-245 0 0,-14 7 325 0 0,5-2-188 0 0,1 1 1 0 0,1 1 0 0 0,1 0-1 0 0,0 1 1 0 0,1 1-1 0 0,1 1 1 0 0,1 1-1 0 0,1 0 1 0 0,1 0 0 0 0,-10 22-138 0 0,-85 241 1038 0 0,62-145-549 0 0,37-106-327 0 0,1 0 0 0 0,2 0 0 0 0,1 0 0 0 0,2 1 0 0 0,1 0 0 0 0,2 0 0 0 0,2 5-162 0 0,-2-10 298 0 0,0-28-280 0 0,3 7 1409 0 0,-3-9-1367 0 0,0 1 17 0 0,0 0-6 0 0,0 0 7 0 0,0 0 7 0 0,0 0-7 0 0,0 0 12 0 0,-2-18 231 0 0,-49-70-194 0 0,40 71-125 0 0,-1 1 0 0 0,0 0 0 0 0,-2 1 1 0 0,1 0-1 0 0,-2 1 0 0 0,0 1 0 0 0,-1 0 1 0 0,0 1-1 0 0,0 1 0 0 0,-2 0 0 0 0,1 1 1 0 0,-1 1-1 0 0,-1 1 0 0 0,1 1 0 0 0,-1 0 1 0 0,-12-2-3 0 0,-13-9 45 0 0,44 18-37 0 0,0 0-4 0 0,0 0-20 0 0,0 0 8 0 0,0 0 11 0 0,0 0-3 0 0,0 0 12 0 0,0 0-22 0 0,0 0-7 0 0,0 0-7 0 0,0 0-7 0 0,0 0 2 0 0,227-23 122 0 0,-153 12-49 0 0,224-25-56 0 0,-273 46 83 0 0,-25-9-40 0 0,0-1 9 0 0,0 0-35 0 0,0 0 3 0 0,0 0 7 0 0,0 0-17 0 0,0 0 22 0 0,0 0-8 0 0,-33 22 114 0 0,-87 74-122 0 0,78-62-2 0 0,30-26-2 0 0,0 1 1 0 0,1 0-1 0 0,0 1 1 0 0,0 1 0 0 0,1-1-1 0 0,1 1 1 0 0,0 1-1 0 0,-6 10 0 0 0,-14 7 19 0 0,26-25-1086 0 0,8 0-9695 0 0,0-1-969 0 0</inkml:trace>
  <inkml:trace contextRef="#ctx0" brushRef="#br0" timeOffset="-15990.525">5380 7302 2841 0 0,'0'0'1073'0'0,"0"0"-117"0"0,0 0 158 0 0,0 0 262 0 0,0 0 199 0 0,0 0-8 0 0,0 0-202 0 0,0 0-304 0 0,0 0-251 0 0,0 0-162 0 0,0 0-87 0 0,9-4 4392 0 0,31-44-1891 0 0,76-128-540 0 0,-78 112-2082 0 0,43-97 388 0 0,-48-8-101 0 0,-23 54 934 0 0,-31 67-1564 0 0,3 15-41 0 0,-1 11 299 0 0,19 22-359 0 0,0 0 16 0 0,0 0 12 0 0,0 0-2 0 0,0 0-24 0 0,0 0 11 0 0,0 0-2 0 0,0 0-13 0 0,0 0-8 0 0,0 0-24 0 0,0 0 13 0 0,0 0 8 0 0,0 0-22 0 0,0 0 6 0 0,0 0 3 0 0,0 0-12 0 0,0 0-1 0 0,0 0 2 0 0,0 7 48 0 0,0-1 1 0 0,-1 0 0 0 0,1 0-1 0 0,-1 1 1 0 0,0-1 0 0 0,-1 0-1 0 0,1 0 1 0 0,-1 0 0 0 0,0 0-1 0 0,-1 0 1 0 0,0-1 0 0 0,0 1-1 0 0,0-1 1 0 0,0 1 0 0 0,-1-1-1 0 0,0 0 1 0 0,0-1 0 0 0,0 1-1 0 0,0-1 1 0 0,-1 1 0 0 0,0-1-1 0 0,0-1 1 0 0,0 1-1 0 0,0-1 1 0 0,-4 2-8 0 0,-12 12 6 0 0,-91 79 70 0 0,116-94-81 0 0,0 1 1 0 0,1-1-1 0 0,0 1 1 0 0,0-1-1 0 0,-1-1 1 0 0,1 1-1 0 0,0-1 1 0 0,0 0-1 0 0,1 0 1 0 0,-1 0-1 0 0,0 0 1 0 0,0-1-1 0 0,0 0 1 0 0,0 0-1 0 0,1-1 5 0 0,30 0 31 0 0,-1 2 0 0 0,1 1 0 0 0,-1 1 0 0 0,0 3 1 0 0,0 0-1 0 0,2 3-31 0 0,100 50-2 0 0,-124-49 309 0 0,-20-16 589 0 0,-61-62-854 0 0,-75-151-42 0 0,138 213-890 0 0,-22-22 2383 0 0,15 23-5327 0 0,-1 3-6021 0 0,12 2-2481 0 0</inkml:trace>
  <inkml:trace contextRef="#ctx0" brushRef="#br0" timeOffset="-11469.007">7143 203 9402 0 0,'0'0'3701'0'0,"0"0"-1626"0"0,0 0-712 0 0,0 0-194 0 0,0 0-6 0 0,0 0 52 0 0,0 0-21 0 0,0 0-106 0 0,0 0-158 0 0,0 0-185 0 0,0 0-149 0 0,-2-18-112 0 0,-9-56-60 0 0,8 56-47 0 0,3 18-44 0 0,0 0-32 0 0,0 0-58 0 0,0 0-31 0 0,0 0-36 0 0,0 0-34 0 0,-2 104 1136 0 0,-13 340-539 0 0,10-94-779 0 0,5-344-166 0 0,-3 4 83 0 0,-3-7-2716 0 0,-4-29-5359 0 0,5 18 2622 0 0,3 1-5288 0 0</inkml:trace>
  <inkml:trace contextRef="#ctx0" brushRef="#br0" timeOffset="-11126.19">6633 196 11803 0 0,'0'0'1749'0'0,"0"0"-178"0"0,0 0-198 0 0,0 0-56 0 0,0 0-19 0 0,0 0-121 0 0,0 0-218 0 0,0 0-279 0 0,0 0-177 0 0,0 0-51 0 0,0 0 38 0 0,0 0 102 0 0,0 0 52 0 0,18-8 9 0 0,102-41 529 0 0,18 4 215 0 0,-75 22-1063 0 0,1 3 0 0 0,1 2 0 0 0,62-7-334 0 0,9 18 23 0 0,-135 7-164 0 0,0 1 1 0 0,0-1-1 0 0,-1 1 0 0 0,1 0 1 0 0,0-1-1 0 0,0 1 1 0 0,0 0-1 0 0,0 0 0 0 0,-1-1 1 0 0,1 1-1 0 0,0 0 1 0 0,-1 0-1 0 0,1 0 0 0 0,-1 0 1 0 0,1 0-1 0 0,-1 0 1 0 0,1 0-1 0 0,-1 0 0 0 0,0 0 1 0 0,1 0-1 0 0,-1 0 1 0 0,0 0-1 0 0,0 0 1 0 0,0 0-1 0 0,0 1 0 0 0,0-1 1 0 0,0 0-1 0 0,0 0 1 0 0,0 0-1 0 0,0 0 0 0 0,-1 0 1 0 0,1 0-1 0 0,0 0 1 0 0,-1 0-1 0 0,1 0 0 0 0,-1 1 141 0 0,-6 24-10499 0 0,5-21-549 0 0</inkml:trace>
  <inkml:trace contextRef="#ctx0" brushRef="#br0" timeOffset="-10461.447">7515 715 12723 0 0,'0'0'1751'0'0,"0"0"-276"0"0,0 0-104 0 0,0 0 58 0 0,0 0-32 0 0,0 0-142 0 0,0 0-173 0 0,0 0-196 0 0,0 0-195 0 0,0 0-124 0 0,0 0-109 0 0,0 0-98 0 0,0 0-89 0 0,-2-13-65 0 0,1 4-190 0 0,-7-29 133 0 0,5 77 210 0 0,2-13-234 0 0,0-17-100 0 0,0-1 0 0 0,0 1 0 0 0,0 0 0 0 0,2-1 0 0 0,-1 1 0 0 0,1 0 0 0 0,0-1 0 0 0,0 1 0 0 0,1-1 0 0 0,1 1 0 0 0,-1-1 0 0 0,1 0 0 0 0,1 0 0 0 0,-1 0 0 0 0,1-1 0 0 0,1 1 0 0 0,-1-1 0 0 0,1 0 0 0 0,1 0 0 0 0,4 5-25 0 0,53 3 814 0 0,-13-52-152 0 0,23-29-486 0 0,-63 58-150 0 0,-10 7-34 0 0,1 0 0 0 0,0-1 1 0 0,-1 1-1 0 0,1 1 0 0 0,0-1 0 0 0,-1 0 0 0 0,1 0 0 0 0,0 0 0 0 0,0 0 0 0 0,0 0 0 0 0,0 1 0 0 0,0-1 0 0 0,0 0 0 0 0,0 1 0 0 0,0-1 0 0 0,0 1 0 0 0,0-1 0 0 0,0 1 0 0 0,0-1 0 0 0,0 1 0 0 0,1 0 0 0 0,-1 0 0 0 0,0-1 0 0 0,0 1 1 0 0,0 0-1 0 0,1 0 0 0 0,-1 0 0 0 0,0 0 0 0 0,0 1 0 0 0,0-1 0 0 0,0 0 0 0 0,1 0 0 0 0,-1 1 0 0 0,0-1 0 0 0,0 1 0 0 0,0-1 0 0 0,0 1 0 0 0,0-1 0 0 0,0 1 0 0 0,0 0 0 0 0,0-1 0 0 0,0 1 0 0 0,0 0 0 0 0,0 0 0 0 0,0 0 8 0 0,4 6 3 0 0,0-1-1 0 0,1 0 1 0 0,0 0-1 0 0,-1 0 1 0 0,2-1-1 0 0,-1 0 0 0 0,1 0 1 0 0,0-1-1 0 0,0 0 1 0 0,0 0-1 0 0,0 0 1 0 0,1-1-1 0 0,-1 0 0 0 0,1-1 1 0 0,0 0-1 0 0,0 0 1 0 0,0 0-1 0 0,0-1 0 0 0,0 0 1 0 0,0-1-1 0 0,1 0 1 0 0,2 0-3 0 0,-5-1 41 0 0,1 0-1 0 0,-1-1 1 0 0,0 0 0 0 0,1 0 0 0 0,-1 0-1 0 0,0-1 1 0 0,0 1 0 0 0,0-2 0 0 0,-1 1-1 0 0,1-1 1 0 0,-1 1 0 0 0,0-1 0 0 0,0-1-1 0 0,0 1 1 0 0,0-1 0 0 0,-1 0 0 0 0,1 0-1 0 0,-2 0 1 0 0,1-1 0 0 0,0 1 0 0 0,-1-1 0 0 0,0 0-1 0 0,0 0 1 0 0,-1 0 0 0 0,0 0 0 0 0,2-7-41 0 0,4-4 97 0 0,-5 11-82 0 0,-1-1-1 0 0,0 1 1 0 0,0-1-1 0 0,0 1 0 0 0,-1-1 1 0 0,0 0-1 0 0,-1 1 1 0 0,1-1-1 0 0,-1 0 0 0 0,-1 0 1 0 0,1 0-1 0 0,-1 1 1 0 0,0-1-1 0 0,-1 0 0 0 0,-1-4-14 0 0,3 30-10519 0 0,4-12 4684 0 0,2-3-5469 0 0</inkml:trace>
  <inkml:trace contextRef="#ctx0" brushRef="#br0" timeOffset="-10174.573">8423 686 14195 0 0,'0'0'1856'0'0,"0"0"-413"0"0,0 0-234 0 0,0 0-138 0 0,0 0-142 0 0,0 0-159 0 0,0 0-133 0 0,0 0-126 0 0,0 0-99 0 0,0 0-75 0 0,0 0-63 0 0,0 0-50 0 0,0 0-24 0 0,-13 30-41 0 0,-37 95-19 0 0,49-124-135 0 0,0-1 1 0 0,0 1 0 0 0,0 0 0 0 0,0 0 0 0 0,1 0 0 0 0,-1 0 0 0 0,0 0 0 0 0,0 0 0 0 0,1 0 0 0 0,-1 0-1 0 0,1 0 1 0 0,-1 0 0 0 0,1 0 0 0 0,-1 0 0 0 0,1 0 0 0 0,0 0 0 0 0,0 1 0 0 0,-1-1 0 0 0,1 0 0 0 0,0 0 0 0 0,0 0-1 0 0,0 1 1 0 0,0-1 0 0 0,0 0 0 0 0,1 0 0 0 0,-1 0 0 0 0,0 0 0 0 0,0 1 0 0 0,1-1 0 0 0,-1 0 0 0 0,1 0-1 0 0,-1 0 1 0 0,1 0 0 0 0,-1 0 0 0 0,1 0 0 0 0,0 0 0 0 0,0 0 0 0 0,-1 0 0 0 0,1 0 0 0 0,0 0 0 0 0,0-1 0 0 0,0 1-1 0 0,0 0-5 0 0,3 1 80 0 0,0 0 9 0 0,-1 0 0 0 0,1 0 0 0 0,-1-1 0 0 0,1 1 0 0 0,-1-1 0 0 0,1 0 0 0 0,0 0 0 0 0,-1 0 0 0 0,1 0 0 0 0,0-1 1 0 0,0 0-1 0 0,0 0 0 0 0,0 0 0 0 0,-1 0 0 0 0,1 0 0 0 0,0-1 0 0 0,0 1 0 0 0,0-1 0 0 0,-1 0 0 0 0,1 0 0 0 0,0-1 0 0 0,-1 1 0 0 0,1-1 0 0 0,-1 0 0 0 0,0 0 0 0 0,0 0 0 0 0,1 0 0 0 0,-1 0 1 0 0,0-1-1 0 0,-1 0 0 0 0,1 1 0 0 0,0-1 0 0 0,-1 0 0 0 0,0 0 0 0 0,1-1-89 0 0,4-5 124 0 0,-1 1 0 0 0,1-1 0 0 0,-2-1 0 0 0,1 1 0 0 0,-2-1 1 0 0,1 0-1 0 0,-1 0 0 0 0,0 0 0 0 0,-1-1 0 0 0,-1 1 0 0 0,0-1 0 0 0,0-1-124 0 0,-1 6 17 0 0,0 0 1 0 0,-1-1-1 0 0,0 1 0 0 0,0 0 0 0 0,-1-1 0 0 0,0 1 1 0 0,0-1-1 0 0,0 1 0 0 0,-1 0 0 0 0,0 0 0 0 0,0 0 1 0 0,0 0-1 0 0,-1 0 0 0 0,0 0 0 0 0,-2-3-17 0 0,3 7-115 0 0,0 0 0 0 0,0 0 0 0 0,-1 0 0 0 0,1 0 0 0 0,-1 0 0 0 0,1 1-1 0 0,-1-1 1 0 0,1 1 0 0 0,-1 0 0 0 0,0-1 0 0 0,0 1 0 0 0,0 0 0 0 0,0 1 0 0 0,0-1-1 0 0,0 0 1 0 0,0 1 0 0 0,0 0 0 0 0,0 0 0 0 0,0 0 0 0 0,0 0 0 0 0,0 0 0 0 0,0 0-1 0 0,0 1 116 0 0,-28 10-3773 0 0,14 3-4371 0 0,7-3-4038 0 0</inkml:trace>
  <inkml:trace contextRef="#ctx0" brushRef="#br0" timeOffset="8637.365">3511 2140 9490 0 0,'0'0'1186'0'0,"0"0"-176"0"0,0 0 47 0 0,0 0 218 0 0,0 0 162 0 0,0 0-6 0 0,0 0-124 0 0,0 0-192 0 0,0 0-187 0 0,0 0-152 0 0,0 0-135 0 0,0 0-100 0 0,0 0-66 0 0,-34 11-44 0 0,-106 36-19 0 0,65-9 367 0 0,66-32-696 0 0,1 0 1 0 0,0 1-1 0 0,0 0 1 0 0,1 1 0 0 0,0-1-1 0 0,0 1 1 0 0,1 1 0 0 0,0-1-1 0 0,0 1 1 0 0,1 0 0 0 0,0 1-1 0 0,1-1 1 0 0,0 1 0 0 0,0 0-1 0 0,1 0 1 0 0,0 0 0 0 0,1 1-1 0 0,0-1 1 0 0,1 0 0 0 0,0 1-1 0 0,1-1 1 0 0,0 8-84 0 0,-1-14 32 0 0,0 1 1 0 0,0-1 0 0 0,1 1-1 0 0,0 0 1 0 0,-1 0-1 0 0,2-1 1 0 0,-1 1-1 0 0,0 0 1 0 0,1-1-1 0 0,0 1 1 0 0,0 0-1 0 0,1-1 1 0 0,-1 1-1 0 0,1-1 1 0 0,0 0 0 0 0,0 0-1 0 0,0 1 1 0 0,1-1-1 0 0,-1-1 1 0 0,1 1-1 0 0,0 0 1 0 0,0-1-1 0 0,1 1 1 0 0,-1-1-1 0 0,1 0 1 0 0,-1 0-1 0 0,1 0 1 0 0,0-1 0 0 0,0 1-1 0 0,0-1 1 0 0,1 0-1 0 0,-1 0 1 0 0,0 0-1 0 0,1-1 1 0 0,2 1-33 0 0,4-3 73 0 0,0-1 0 0 0,0-1 1 0 0,0 0-1 0 0,0 0 0 0 0,0-1 1 0 0,-1-1-1 0 0,0 1 0 0 0,0-2 0 0 0,0 1 1 0 0,0-2-1 0 0,-1 1 0 0 0,0-1 1 0 0,0 0-1 0 0,-1-1 0 0 0,0 0 1 0 0,0-1-1 0 0,-1 1 0 0 0,0-1 0 0 0,-1-1 1 0 0,3-3-74 0 0,10-10 31 0 0,-3 2-18 0 0,1 1 0 0 0,1 0 0 0 0,1 1 0 0 0,0 1 0 0 0,2 1 0 0 0,0 1 0 0 0,0 1 0 0 0,2 1 0 0 0,0 0 0 0 0,0 2 0 0 0,2 1-13 0 0,-22 10 0 0 0,0 0-1 0 0,0 1 0 0 0,-1 0 1 0 0,1 0-1 0 0,0 0 0 0 0,0 0 1 0 0,0 0-1 0 0,0 0 1 0 0,0 1-1 0 0,0-1 0 0 0,0 1 1 0 0,-1 0-1 0 0,1 0 0 0 0,0 0 1 0 0,0 0-1 0 0,-1 1 1 0 0,1-1-1 0 0,-1 1 0 0 0,1-1 1 0 0,-1 1-1 0 0,0 0 0 0 0,0 0 1 0 0,0 0-1 0 0,0 0 1 0 0,0 0-1 0 0,0 1 0 0 0,0-1 1 0 0,-1 1-1 0 0,1-1 0 0 0,-1 1 1 0 0,1-1-1 0 0,-1 1 1 0 0,0 0-1 0 0,0 0 0 0 0,-1-1 1 0 0,1 1-1 0 0,0 0 1 0 0,-1 0-1 0 0,0 0 0 0 0,0 0 1 0 0,0 0-1 0 0,0 0 0 0 0,0 0 1 0 0,0 0-1 0 0,-1 0 1 0 0,13 56 74 0 0,-11-43-65 0 0,0 1 0 0 0,2-1 0 0 0,0 0 0 0 0,1 0 0 0 0,0 0 1 0 0,1-1-1 0 0,1 0 0 0 0,1 0 0 0 0,0 0 0 0 0,1 0 0 0 0,0-1 1 0 0,1-1-1 0 0,1 1 0 0 0,0-2 0 0 0,1 1 0 0 0,10 8-9 0 0,-14-17-67 0 0,0 0 1 0 0,0 0-1 0 0,0-1 0 0 0,0 0 0 0 0,1-1 0 0 0,-1 1 0 0 0,1-2 0 0 0,0 1 1 0 0,0-1-1 0 0,0 0 0 0 0,0 0 0 0 0,-1-1 0 0 0,1 0 0 0 0,0-1 0 0 0,0 0 1 0 0,0 0-1 0 0,0 0 0 0 0,0-1 0 0 0,-1 0 0 0 0,1-1 0 0 0,-1 0 1 0 0,0 0-1 0 0,7-4 67 0 0,24-12-4296 0 0,-1-3-3658 0 0,-24 14-4384 0 0</inkml:trace>
  <inkml:trace contextRef="#ctx0" brushRef="#br0" timeOffset="7061.513">877 1805 1896 0 0,'0'0'987'0'0,"0"0"-304"0"0,0 0 12 0 0,0 0 345 0 0,0 0 407 0 0,0 0 353 0 0,0 0 116 0 0,0 0-129 0 0,0 0-234 0 0,0 0-260 0 0,0 0-211 0 0,-6-14-139 0 0,-16-40-68 0 0,17 30 2291 0 0,5 24-2523 0 0,0 0-96 0 0,0 0-111 0 0,0 0-99 0 0,0 0-89 0 0,0 0-81 0 0,0 19 336 0 0,24 88 654 0 0,9 150-151 0 0,-17 85-202 0 0,-2-361-285 0 0,-5-2-507 0 0,1 1 0 0 0,2 1 0 0 0,0 0 0 0 0,0 0 1 0 0,2 2-1 0 0,0-1 0 0 0,2 2 0 0 0,-1 0 0 0 0,2 1 0 0 0,17-13-12 0 0,-8 8-8 0 0,0 1 0 0 0,1 1 0 0 0,1 1 0 0 0,1 2 0 0 0,24-10 8 0 0,-47 22-7 0 0,1 0 1 0 0,-1 1-1 0 0,1 0 0 0 0,0 0 0 0 0,0 0 0 0 0,0 1 1 0 0,0 0-1 0 0,0 0 0 0 0,0 1 0 0 0,0 0 0 0 0,0 0 0 0 0,0 1 1 0 0,-1 0-1 0 0,1 0 0 0 0,0 0 0 0 0,0 1 0 0 0,0 0 1 0 0,4 3 6 0 0,-6 1 3 0 0,-2 0 0 0 0,1 1 1 0 0,-1-1-1 0 0,0 1 1 0 0,0 0-1 0 0,-1 0 1 0 0,0 0-1 0 0,0 0 1 0 0,-1 0-1 0 0,1 1 1 0 0,-2-1-1 0 0,1 0 0 0 0,-1 1 1 0 0,0-1-1 0 0,-1 0 1 0 0,1 1-1 0 0,-3 6-3 0 0,-3 4 22 0 0,0-1 0 0 0,-1 1 0 0 0,-2-2 0 0 0,1 1 0 0 0,-2-1-1 0 0,0 0 1 0 0,-1-1 0 0 0,0 0 0 0 0,-2-1 0 0 0,1 0 0 0 0,-2-1 0 0 0,0 0 0 0 0,0-1-1 0 0,-1-1 1 0 0,-10 6-22 0 0,5-5-93 0 0,-1 0-1 0 0,-1-2 1 0 0,0 0-1 0 0,0-1 1 0 0,-1-2-1 0 0,1 0 0 0 0,-2-1 1 0 0,1-1-1 0 0,-1-2 1 0 0,0 0-1 0 0,1-1 1 0 0,-1-2-1 0 0,0 0 1 0 0,-5-2 93 0 0,-7-19-1875 0 0,35 19 1594 0 0,1 0 0 0 0,-1-1 1 0 0,0 1-1 0 0,1 0 1 0 0,0 0-1 0 0,-1 0 0 0 0,1 0 1 0 0,0-1-1 0 0,0 1 1 0 0,0 0-1 0 0,0 0 0 0 0,1-1 1 0 0,-1 1-1 0 0,1 0 1 0 0,-1 0-1 0 0,1 0 0 0 0,0 0 1 0 0,-1 0-1 0 0,1 0 1 0 0,0 0-1 0 0,1 0 1 0 0,-1 0-1 0 0,0 0 0 0 0,0 0 1 0 0,2 0 280 0 0,10-13-5615 0 0,-2 3-5326 0 0</inkml:trace>
  <inkml:trace contextRef="#ctx0" brushRef="#br0" timeOffset="7690.426">1578 2074 10634 0 0,'0'0'1670'0'0,"0"0"-286"0"0,0 0-115 0 0,0 0 85 0 0,0 0 13 0 0,0 0-158 0 0,0 0-268 0 0,0 0-310 0 0,0 0-228 0 0,0 0-70 0 0,0 0-2 0 0,0 0 45 0 0,0 0 47 0 0,0 16 4 0 0,4 126 885 0 0,-3-135-1255 0 0,0 0 0 0 0,0 0 0 0 0,0 0-1 0 0,1 0 1 0 0,0 0 0 0 0,1 0 0 0 0,-1 0 0 0 0,1-1 0 0 0,1 1 0 0 0,-1-1 0 0 0,1 0 0 0 0,0 0 0 0 0,0 0-1 0 0,1-1 1 0 0,2 3-57 0 0,-5-7 62 0 0,0 0 1 0 0,0 0-1 0 0,0-1 0 0 0,0 1 0 0 0,0-1 0 0 0,0 1 0 0 0,1-1 0 0 0,-1 0 0 0 0,0 0 1 0 0,0 0-1 0 0,0 0 0 0 0,0 0 0 0 0,0 0 0 0 0,1-1 0 0 0,-1 1 0 0 0,0-1 0 0 0,0 1 1 0 0,0-1-1 0 0,0 0 0 0 0,0 0 0 0 0,0 0 0 0 0,0 0 0 0 0,0 0 0 0 0,-1 0 0 0 0,1-1 1 0 0,0 1-1 0 0,-1-1 0 0 0,1 1 0 0 0,-1-1 0 0 0,2-1-62 0 0,0 0 10 0 0,115-137 780 0 0,-95 113-764 0 0,-19 21-28 0 0,0-1-1 0 0,0 0 0 0 0,1 1 0 0 0,0 0 1 0 0,0 0-1 0 0,0 0 0 0 0,1 1 1 0 0,-1 0-1 0 0,1 0 0 0 0,1 0 0 0 0,-1 1 1 0 0,1 0-1 0 0,0 0 0 0 0,0 0 0 0 0,0 1 1 0 0,0 0-1 0 0,0 1 0 0 0,1 0 1 0 0,-1 0-1 0 0,1 0 0 0 0,0 1 0 0 0,-1 0 1 0 0,1 0-1 0 0,0 1 0 0 0,4 0 3 0 0,-7 4-1 0 0,0-1 0 0 0,0 0 0 0 0,-1 1 0 0 0,1 0 0 0 0,-1 0 0 0 0,0 1 0 0 0,0-1 0 0 0,-1 1 0 0 0,1-1 0 0 0,-1 1 0 0 0,0 0 0 0 0,0 1 0 0 0,-1-1 1 0 0,0 0-1 0 0,1 2 1 0 0,14 44 22 0 0,-3 0 0 0 0,-1 1 0 0 0,-3 0 0 0 0,-3 1 0 0 0,-1 0 0 0 0,-3 0 0 0 0,-2 0 0 0 0,-4 18-22 0 0,3-55 3 0 0,-1 0-1 0 0,-1 1 1 0 0,-1-1 0 0 0,0 0 0 0 0,-1-1 0 0 0,-1 1 0 0 0,0 0 0 0 0,-1-1 0 0 0,-1 0 0 0 0,0-1 0 0 0,-1 0 0 0 0,0 0 0 0 0,-2 0 0 0 0,1-1 0 0 0,-2-1 0 0 0,1 1 0 0 0,-2-2 0 0 0,1 1 0 0 0,-8 3-3 0 0,14-11-5 0 0,-1-1 0 0 0,1 0-1 0 0,-1 0 1 0 0,0 0 0 0 0,0-1 0 0 0,0 0 0 0 0,0 0 0 0 0,-1 0 0 0 0,1-1 0 0 0,0 0 0 0 0,-1 0 0 0 0,1-1 0 0 0,-1 0 0 0 0,-1 0 5 0 0,5-1 0 0 0,0-1 0 0 0,0 1 0 0 0,0-1 0 0 0,1 0 0 0 0,-1 0 1 0 0,0 0-1 0 0,1-1 0 0 0,0 1 0 0 0,-1 0 0 0 0,1-1 0 0 0,0 0 0 0 0,0 1 0 0 0,1-1 0 0 0,-1 0 1 0 0,1 0-1 0 0,-1 0 0 0 0,1 0 0 0 0,0 0 0 0 0,0 0 0 0 0,0 0 0 0 0,0-1 0 0 0,1 1 0 0 0,-1 0 1 0 0,1 0-1 0 0,0-1 0 0 0,0 1 0 0 0,0 0 0 0 0,0-1 0 0 0,1 1 0 0 0,-1 0 0 0 0,1 0 0 0 0,0-1 0 0 0,-1 2 1 0 0,1-12-4 0 0,1-1 0 0 0,1 1 0 0 0,0 0 0 0 0,0 0 0 0 0,1 0 0 0 0,1 1 0 0 0,1-1 0 0 0,0 1 0 0 0,0 0 0 0 0,1 1 0 0 0,1-1 0 0 0,0 2 0 0 0,1-1 0 0 0,5-4 3 0 0,147-142-31 0 0,-136 136-175 0 0,1 2 1 0 0,1 0 0 0 0,0 2 0 0 0,2 0 0 0 0,0 2 0 0 0,9-2 205 0 0,-7 11-2111 0 0,-9 6-6091 0 0,-22 1 7715 0 0,7 0-11282 0 0</inkml:trace>
  <inkml:trace contextRef="#ctx0" brushRef="#br0" timeOffset="10943.494">4791 2217 0 0 0,'0'0'811'0'0,"0"0"133"0"0,0 0 167 0 0,0 0 193 0 0,0 0 177 0 0,0 0 51 0 0,0 0-100 0 0,0 0-190 0 0,0 0-199 0 0,0 0-175 0 0,0 0-111 0 0,0 0-34 0 0,0 0 21 0 0,2-2 26 0 0,66-70 6013 0 0,-53 59-6419 0 0,0 1 0 0 0,2 1-1 0 0,-1 0 1 0 0,1 1-1 0 0,1 1 1 0 0,-1 0-1 0 0,4 1-363 0 0,-18 6 28 0 0,0 0-1 0 0,1 1 1 0 0,-1 0-1 0 0,0 0 1 0 0,0 0-1 0 0,1 0 1 0 0,-1 0-1 0 0,1 1 1 0 0,-1-1-1 0 0,0 1 1 0 0,1 0-1 0 0,-1 0 1 0 0,1 0 0 0 0,-1 1-1 0 0,1-1 1 0 0,-1 1-1 0 0,1 0 1 0 0,-1 0-1 0 0,0 0 1 0 0,0 0-1 0 0,1 0 1 0 0,-1 1-1 0 0,0-1 1 0 0,0 1-1 0 0,0 0 1 0 0,-1 0-1 0 0,1 0 1 0 0,0 1-1 0 0,-1-1 1 0 0,1 1-1 0 0,-1-1 1 0 0,0 1-1 0 0,0 0 1 0 0,0 0-1 0 0,0 0 1 0 0,0 0-1 0 0,0 2-27 0 0,6 22 110 0 0,-1 0 0 0 0,-1 0-1 0 0,-2 1 1 0 0,-1 0 0 0 0,-1 0 0 0 0,-1 0-1 0 0,-1 0 1 0 0,-2 0 0 0 0,-1 0 0 0 0,-1 0-1 0 0,-1-1 1 0 0,-2 0 0 0 0,-8 25-110 0 0,6-24 58 0 0,-1 0 1 0 0,-1 0-1 0 0,-2-2 1 0 0,0 1-1 0 0,-2-2 1 0 0,-5 7-59 0 0,20-32 9 0 0,0-1 1 0 0,-1 1-1 0 0,1 0 0 0 0,0-1 1 0 0,0 1-1 0 0,-1 0 0 0 0,1-1 1 0 0,0 1-1 0 0,0 0 1 0 0,-1-1-1 0 0,1 1 0 0 0,-1 0 1 0 0,1 0-1 0 0,0-1 1 0 0,-1 1-1 0 0,1 0 0 0 0,0 0 1 0 0,-1 0-1 0 0,1 0 0 0 0,-1 0 1 0 0,1 0-1 0 0,0-1 1 0 0,-1 1-1 0 0,1 0 0 0 0,-1 0 1 0 0,1 0-1 0 0,-1 0 1 0 0,1 0-1 0 0,0 1 0 0 0,-1-1 1 0 0,1 0-1 0 0,-1 0 0 0 0,1 0 1 0 0,0 0-1 0 0,-1 0 1 0 0,1 0-1 0 0,-1 1 0 0 0,1-1 1 0 0,0 0-1 0 0,-1 0 1 0 0,1 1-1 0 0,0-1 0 0 0,-1 0 1 0 0,1 1-1 0 0,0-1 1 0 0,0 0-1 0 0,-1 1 0 0 0,1-1 1 0 0,0 0-1 0 0,0 1 0 0 0,-1-1 1 0 0,1 0-1 0 0,0 1 1 0 0,0-1-1 0 0,0 1 0 0 0,0-1 1 0 0,0 0-1 0 0,0 1 1 0 0,0-1-10 0 0,1-40 405 0 0,0 33-501 0 0,2-11 79 0 0,2 0 1 0 0,0 1-1 0 0,2-1 0 0 0,0 1 1 0 0,0 0-1 0 0,2 0 1 0 0,7-11 16 0 0,-12 21-4 0 0,14-27-1 0 0,2 1 1 0 0,0 1 0 0 0,3 1-1 0 0,0 2 1 0 0,2 0 0 0 0,1 1-1 0 0,1 1 1 0 0,2 1 4 0 0,21-10-8 0 0,-49 35-3 0 0,11 37 19 0 0,-6 164 387 0 0,-9-143-353 0 0,-2 0 0 0 0,-3 0 1 0 0,-13 47-43 0 0,18-89 6 0 0,8-28 7 0 0,5-11-3 0 0,146-211 39 0 0,-133 204-57 0 0,1 0-1 0 0,1 2 1 0 0,1 0-1 0 0,2 2 0 0 0,1 1 1 0 0,1 2-1 0 0,14-10 9 0 0,1 15-113 0 0,-43 46 116 0 0,-39 196 333 0 0,-13-24-410 0 0,25-147-1945 0 0,25-49 1273 0 0,0-1 481 0 0,-1-1-2738 0 0,1 0-2352 0 0,-1-1-3409 0 0,1 0 641 0 0</inkml:trace>
  <inkml:trace contextRef="#ctx0" brushRef="#br0" timeOffset="11402.239">6173 2199 13115 0 0,'0'0'953'0'0,"0"0"-170"0"0,0 0-76 0 0,0 0 110 0 0,0 0 112 0 0,0 0 14 0 0,0 0-109 0 0,0 0-145 0 0,-33 35-124 0 0,-100 110-117 0 0,80-70 98 0 0,50-61-422 0 0,2-12-107 0 0,-3 9 79 0 0,0 1 0 0 0,0 0 0 0 0,1 0 0 0 0,0-1 0 0 0,1 2 0 0 0,1-1 0 0 0,0 0 0 0 0,1 0 0 0 0,0 0 0 0 0,0 0 0 0 0,2 6-96 0 0,0-15 42 0 0,0 0-1 0 0,0 0 1 0 0,0 0-1 0 0,0 0 1 0 0,0 0-1 0 0,1-1 1 0 0,-1 1-1 0 0,1-1 1 0 0,0 1-1 0 0,-1-1 1 0 0,1 0-1 0 0,0 0 1 0 0,1 0-1 0 0,-1-1 1 0 0,0 1-1 0 0,0-1 1 0 0,1 1-1 0 0,-1-1 1 0 0,1 0-1 0 0,-1 0 1 0 0,1-1 0 0 0,-1 1-1 0 0,1-1 1 0 0,0 0-1 0 0,-1 0 1 0 0,1 0-1 0 0,0 0 1 0 0,-1-1-1 0 0,1 1 1 0 0,-1-1-1 0 0,1 0 1 0 0,-1 0-1 0 0,1 0 1 0 0,-1-1-1 0 0,0 1 1 0 0,0-1-1 0 0,1 0 1 0 0,0-1-42 0 0,40-32 247 0 0,-1-3 1 0 0,-2-2-1 0 0,-1-1 0 0 0,-3-2 1 0 0,-1-2-1 0 0,29-49-247 0 0,-46 68 152 0 0,-18 25-86 0 0,-1 1 8 0 0,0 0 8 0 0,-3 19-44 0 0,-14 48 17 0 0,11-47-43 0 0,0 0 0 0 0,2 1 0 0 0,0-1 0 0 0,1 1 0 0 0,1-1 0 0 0,1 1 0 0 0,1 12-12 0 0,1-30-27 0 0,0 1-1 0 0,0 0 1 0 0,0 0-1 0 0,0 0 1 0 0,1-1 0 0 0,-1 1-1 0 0,1-1 1 0 0,0 1 0 0 0,0-1-1 0 0,0 0 1 0 0,1 1 0 0 0,-1-1-1 0 0,1-1 1 0 0,-1 1 0 0 0,1 0-1 0 0,0 0 1 0 0,0-1-1 0 0,1 0 1 0 0,-1 0 0 0 0,0 0-1 0 0,1 0 1 0 0,-1 0 0 0 0,1-1-1 0 0,0 1 1 0 0,-1-1 0 0 0,1 0-1 0 0,0 0 1 0 0,0 0-1 0 0,0-1 1 0 0,0 1 0 0 0,3-1 27 0 0,49-19-3348 0 0,-24-5-2450 0 0,-18 12 603 0 0,-4 4-5443 0 0</inkml:trace>
  <inkml:trace contextRef="#ctx0" brushRef="#br0" timeOffset="11786.375">7035 2114 13547 0 0,'0'0'1530'0'0,"0"0"-290"0"0,0 0-87 0 0,0 0 8 0 0,0 0-130 0 0,0 0-139 0 0,0 0-116 0 0,0 0-105 0 0,0 0-83 0 0,0 0-95 0 0,0 0-110 0 0,0 0-104 0 0,-32 15-51 0 0,-99 49-51 0 0,61-15 109 0 0,68-48-291 0 0,1 0 0 0 0,-1 1 1 0 0,1-1-1 0 0,0 0 0 0 0,0 0 1 0 0,-1 0-1 0 0,1 1 0 0 0,0-1 1 0 0,0 1-1 0 0,0-1 0 0 0,1 1 1 0 0,-1-1-1 0 0,0 1 0 0 0,1 0 1 0 0,-1-1-1 0 0,1 1 0 0 0,-1 0 1 0 0,1-1-1 0 0,0 1 0 0 0,-1 0 1 0 0,1-1-1 0 0,0 1 0 0 0,0 0 1 0 0,0 0-1 0 0,1-1 0 0 0,-1 1 1 0 0,0 0-1 0 0,1 0 0 0 0,-1-1 1 0 0,1 1-1 0 0,-1 0 0 0 0,1-1 1 0 0,0 1-1 0 0,0-1 0 0 0,0 1 1 0 0,0-1-1 0 0,0 1 0 0 0,0-1 1 0 0,0 0-1 0 0,0 0 0 0 0,0 1 1 0 0,1-1-1 0 0,-1 0 0 0 0,1 0 5 0 0,106 55-133 0 0,-106-55 153 0 0,-1 1 1 0 0,1-1-1 0 0,0 1 1 0 0,0-1 0 0 0,-1 1-1 0 0,1-1 1 0 0,-1 1-1 0 0,0 0 1 0 0,1 0-1 0 0,-1 0 1 0 0,0 0-1 0 0,0 0 1 0 0,0 0 0 0 0,0 0-1 0 0,0 0 1 0 0,-1 0-1 0 0,1 0 1 0 0,-1 0-1 0 0,1 1 1 0 0,-1-1-1 0 0,0 0 1 0 0,0 0 0 0 0,0 1-1 0 0,0-1 1 0 0,0 0-1 0 0,0 0 1 0 0,-1 0-1 0 0,1 1 1 0 0,-1-1-1 0 0,0 0 1 0 0,1 0 0 0 0,-1 0-1 0 0,0 0 1 0 0,0 0-1 0 0,0 0 1 0 0,-1 0-1 0 0,1 0 1 0 0,0 0-1 0 0,-1-1 1 0 0,0 1-21 0 0,-69 61 745 0 0,-35-8-1437 0 0,92-55-1506 0 0,12 0-2191 0 0,1 0-3929 0 0,1 0-1748 0 0</inkml:trace>
  <inkml:trace contextRef="#ctx0" brushRef="#br0" timeOffset="12421.317">7431 2122 3561 0 0,'0'0'2031'0'0,"0"0"-81"0"0,0 0-58 0 0,0 0-1 0 0,0 0-115 0 0,0 0-205 0 0,0 0-208 0 0,0 0-184 0 0,0 0-140 0 0,0 0-120 0 0,0 0-71 0 0,0 0-92 0 0,0 0-111 0 0,0-3-111 0 0,0 2-514 0 0,0 1 0 0 0,0-1-1 0 0,0 1 1 0 0,0-1 0 0 0,0 1-1 0 0,0-1 1 0 0,-1 0 0 0 0,1 1-1 0 0,0-1 1 0 0,-1 1 0 0 0,1-1-1 0 0,0 1 1 0 0,-1-1 0 0 0,1 1-1 0 0,0-1 1 0 0,-1 1 0 0 0,1 0 0 0 0,-1-1-1 0 0,1 1 1 0 0,-1 0 0 0 0,1-1-1 0 0,-1 1 1 0 0,1 0 0 0 0,-1-1-1 0 0,1 1 1 0 0,-1 0 0 0 0,0 0-1 0 0,1 0 1 0 0,-1 0 0 0 0,1-1-1 0 0,-1 1 1 0 0,1 0 0 0 0,-1 0-1 0 0,0 0 1 0 0,1 0 0 0 0,-1 0-1 0 0,1 0 1 0 0,-1 1 0 0 0,0-1-1 0 0,1 0 1 0 0,-1 0 0 0 0,1 0-1 0 0,-1 1 1 0 0,1-1 0 0 0,-1 0-1 0 0,1 0 1 0 0,-1 1 0 0 0,1-1-1 0 0,-1 0 1 0 0,1 1 0 0 0,-1-1-1 0 0,1 1 1 0 0,-1-1 0 0 0,1 1-1 0 0,0-1 1 0 0,-1 1 0 0 0,1-1 0 0 0,0 1-1 0 0,-1-1 1 0 0,1 1 0 0 0,0-1-1 0 0,0 1 1 0 0,-1-1 0 0 0,1 1-1 0 0,0-1 1 0 0,0 2-20 0 0,-8 1 4 0 0,-204 106 460 0 0,212-108-468 0 0,-1-1 0 0 0,0 0 0 0 0,1 1 0 0 0,-1-1-1 0 0,1 0 1 0 0,-1 1 0 0 0,1-1 0 0 0,-1 1-1 0 0,1-1 1 0 0,-1 1 0 0 0,1-1 0 0 0,0 1 0 0 0,-1-1-1 0 0,1 1 1 0 0,0-1 0 0 0,-1 1 0 0 0,1 0-1 0 0,0-1 1 0 0,0 1 0 0 0,-1-1 0 0 0,1 1 0 0 0,0 0-1 0 0,0-1 1 0 0,0 1 0 0 0,0 0 0 0 0,0-1-1 0 0,0 1 1 0 0,0 0 0 0 0,0-1 0 0 0,0 1 0 0 0,0 0-1 0 0,1-1 1 0 0,-1 1 0 0 0,0 0 0 0 0,0-1-1 0 0,1 1 1 0 0,-1-1 0 0 0,0 1 0 0 0,0-1 0 0 0,1 1-1 0 0,-1 0 1 0 0,1-1 0 0 0,-1 1 0 0 0,1-1-1 0 0,-1 0 1 0 0,1 1 0 0 0,-1-1 0 0 0,1 1 0 0 0,-1-1-1 0 0,1 0 1 0 0,-1 1 0 0 0,1-1 0 0 0,-1 0-1 0 0,1 0 1 0 0,0 1 0 0 0,-1-1 0 0 0,1 0 0 0 0,0 0-1 0 0,-1 0 1 0 0,1 0 0 0 0,0 0 0 0 0,-1 0 0 0 0,1 0-1 0 0,0 0 1 0 0,-1 0 0 0 0,1 0 0 0 0,0 0-1 0 0,-1 0 5 0 0,51 9-22 0 0,-44-10 58 0 0,0 0 0 0 0,1 1 1 0 0,-1 0-1 0 0,0 0 0 0 0,0 1 0 0 0,0 0 0 0 0,0 0 1 0 0,0 1-1 0 0,0 0 0 0 0,0 0 0 0 0,0 1 0 0 0,-1-1 1 0 0,1 1-1 0 0,-1 1 0 0 0,0-1 0 0 0,0 1 0 0 0,0 0 1 0 0,0 1-1 0 0,-1 0 0 0 0,0-1 0 0 0,0 1 0 0 0,0 1 1 0 0,0-1-1 0 0,-1 1 0 0 0,0 0 0 0 0,0 0 0 0 0,0 0 1 0 0,-1 1-1 0 0,0-1 0 0 0,0 1 0 0 0,-1-1 1 0 0,0 1-1 0 0,0 0 0 0 0,0 1-36 0 0,-4 1 78 0 0,0-1 0 0 0,-1 0 0 0 0,0 0-1 0 0,0 0 1 0 0,-1 0 0 0 0,0 0 0 0 0,0-1 0 0 0,-1 1 0 0 0,0-1 0 0 0,0 0-1 0 0,0-1 1 0 0,-1 1 0 0 0,0-1 0 0 0,0 0 0 0 0,-1-1 0 0 0,0 0 0 0 0,0 0 0 0 0,0 0-1 0 0,-1-1 1 0 0,1 0 0 0 0,-1 0 0 0 0,0-1 0 0 0,-2 1-78 0 0,1 1 9 0 0,-86 40-367 0 0,53-38-3214 0 0,38-17-7397 0 0,4 8-48 0 0</inkml:trace>
  <inkml:trace contextRef="#ctx0" brushRef="#br0" timeOffset="12701.939">7852 1702 20660 0 0,'0'0'721'0'0,"0"0"-313"0"0,0 0-138 0 0,0 0 145 0 0,0 0 235 0 0,0 0 142 0 0,0 0 25 0 0,0 0-113 0 0,0 0-138 0 0,0 0-111 0 0,-9 36-78 0 0,-31 116-65 0 0,-4 62 403 0 0,-24 50-476 0 0,13-91-137 0 0,26-89-1023 0 0,29-83 419 0 0,0-1-198 0 0,29-30-6021 0 0,-3 2-3821 0 0,-16 16 1725 0 0</inkml:trace>
  <inkml:trace contextRef="#ctx0" brushRef="#br0" timeOffset="13084.991">7813 2468 8282 0 0,'0'0'1752'0'0,"0"0"-43"0"0,0 0 90 0 0,0 0 109 0 0,0 0-73 0 0,0 0-176 0 0,0 0-211 0 0,0 0-205 0 0,0 0-170 0 0,0 0-185 0 0,32 5-159 0 0,101 12-146 0 0,-129-16-547 0 0,-1 0 0 0 0,1 0 0 0 0,0-1-1 0 0,0 0 1 0 0,-1 1 0 0 0,1-2 0 0 0,0 1 0 0 0,0 0 0 0 0,0-1-1 0 0,-1 1 1 0 0,1-1 0 0 0,0 0 0 0 0,-1 0 0 0 0,1-1 0 0 0,-1 1-1 0 0,1-1 1 0 0,-1 0 0 0 0,0 0 0 0 0,3-1-36 0 0,2-3 107 0 0,2 1-42 0 0,-1 0 0 0 0,1-1-1 0 0,-2 0 1 0 0,1 0 0 0 0,0-1 0 0 0,-1 0-1 0 0,-1 0 1 0 0,1-1 0 0 0,-1 0-1 0 0,0-1 1 0 0,-1 1 0 0 0,0-1 0 0 0,-1-1-1 0 0,1 1 1 0 0,-2-1 0 0 0,1 1 0 0 0,-2-1-1 0 0,1-1 1 0 0,-1 1 0 0 0,-1 0 0 0 0,1-1-1 0 0,-2 0 1 0 0,0 1 0 0 0,0-5-65 0 0,-2 13-24 0 0,-1 0 1 0 0,1 1 0 0 0,-1-1-1 0 0,0 0 1 0 0,0 1 0 0 0,1-1-1 0 0,-1 1 1 0 0,0-1 0 0 0,0 1-1 0 0,0 0 1 0 0,0 0 0 0 0,-1 0-1 0 0,1 0 1 0 0,0 0 0 0 0,0 1-1 0 0,-1-1 1 0 0,1 1 0 0 0,0-1-1 0 0,-1 1 1 0 0,1 0 0 0 0,-1 0-1 0 0,1 0 1 0 0,0 0 0 0 0,-1 0-1 0 0,1 1 1 0 0,0-1 0 0 0,-1 1-1 0 0,1-1 1 0 0,0 1 0 0 0,0 0-1 0 0,0 0 1 0 0,-1 0 0 0 0,1 0-1 0 0,0 1 1 0 0,0-1 0 0 0,0 0-1 0 0,1 1 1 0 0,-1-1 0 0 0,0 1-1 0 0,-1 1 24 0 0,-23 17-52 0 0,1 1-1 0 0,1 1 1 0 0,1 1 0 0 0,0 1-1 0 0,2 1 1 0 0,1 1-1 0 0,2 1 1 0 0,0 1 0 0 0,1 0-1 0 0,-10 26 53 0 0,25-52 1 0 0,0 1 0 0 0,1 0-1 0 0,-1-1 1 0 0,0 1 0 0 0,1 0-1 0 0,0 0 1 0 0,-1 0 0 0 0,1 0 0 0 0,0 0-1 0 0,1 0 1 0 0,-1 0 0 0 0,0 1-1 0 0,1-1 1 0 0,0 0 0 0 0,0 0-1 0 0,0 0 1 0 0,0 1 0 0 0,0-1 0 0 0,1 0-1 0 0,-1 0 1 0 0,1 0 0 0 0,0 0-1 0 0,0 1 1 0 0,0-1 0 0 0,0-1 0 0 0,1 1-1 0 0,-1 0 1 0 0,1 0 0 0 0,-1 0-1 0 0,1-1 1 0 0,0 1 0 0 0,0-1 0 0 0,1 1-1 0 0,-1-1 1 0 0,0 0 0 0 0,1 0-1 0 0,-1 0 1 0 0,1 0 0 0 0,0 0-1 0 0,0-1 1 0 0,-1 1 0 0 0,1-1 0 0 0,0 0-1 0 0,0 0 1 0 0,0 0 0 0 0,1 0-1 0 0,-1 0 1 0 0,0-1 0 0 0,0 0-1 0 0,10 0-220 0 0,1-1 1 0 0,-1-1 0 0 0,0 0-1 0 0,0-1 1 0 0,-1-1 0 0 0,1 0-1 0 0,-1-1 1 0 0,1 0-1 0 0,-1 0 1 0 0,-1-1 0 0 0,1-1-1 0 0,8-7 220 0 0,6-1-1712 0 0,0 1-827 0 0,-7 3-2828 0 0,-3 3-5680 0 0</inkml:trace>
  <inkml:trace contextRef="#ctx0" brushRef="#br0" timeOffset="13485.518">8738 2261 16019 0 0,'0'0'1318'0'0,"0"0"-204"0"0,0 0 67 0 0,0 0 43 0 0,0 0-47 0 0,0 0-212 0 0,0 0-321 0 0,0 0-224 0 0,0 0-139 0 0,0 0-87 0 0,0 0-32 0 0,0 0-20 0 0,0 0-12 0 0,-19 9 23 0 0,-124 56 406 0 0,38-6 185 0 0,104-59-746 0 0,0 1 1 0 0,1-1-1 0 0,-1 1 1 0 0,1-1-1 0 0,-1 1 1 0 0,1-1-1 0 0,-1 1 1 0 0,1 0-1 0 0,-1-1 1 0 0,1 1-1 0 0,0 0 1 0 0,-1-1-1 0 0,1 1 1 0 0,0 0-1 0 0,-1-1 1 0 0,1 1-1 0 0,0 0 1 0 0,0 0-1 0 0,0-1 1 0 0,0 1-1 0 0,0 0 1 0 0,0 0-1 0 0,0-1 1 0 0,0 1-1 0 0,0 0 1 0 0,0 0-1 0 0,0-1 1 0 0,0 1-1 0 0,0 0 1 0 0,1 0-1 0 0,-1-1 1 0 0,0 1-1 0 0,0 0 1 0 0,1-1-1 0 0,-1 1 1 0 0,1 0-1 0 0,-1-1 1 0 0,1 1-1 0 0,-1-1 1 0 0,1 1-1 0 0,-1-1 1 0 0,1 1-1 0 0,-1-1 1 0 0,1 1-1 0 0,0-1 1 0 0,-1 1-1 0 0,1-1 1 0 0,0 0-1 0 0,-1 1 1 0 0,1-1-1 0 0,0 0 1 0 0,-1 0-1 0 0,1 1 1 0 0,0-1-1 0 0,0 0 1 0 0,0 0 1 0 0,44 20 4 0 0,-42-20 3 0 0,1 1-1 0 0,-1-1 1 0 0,0 1-1 0 0,0 0 1 0 0,0 1 0 0 0,0-1-1 0 0,0 0 1 0 0,0 1-1 0 0,0 0 1 0 0,0 0 0 0 0,0 0-1 0 0,-1 0 1 0 0,1 0-1 0 0,-1 0 1 0 0,1 1-1 0 0,-1-1 1 0 0,0 1 0 0 0,0-1-1 0 0,0 1 1 0 0,0 0-1 0 0,-1 0 1 0 0,1 0 0 0 0,-1 0-1 0 0,0 0 1 0 0,0 0-1 0 0,0 0 1 0 0,0 1 0 0 0,0-1-1 0 0,-1 0 1 0 0,1 1-1 0 0,-1-1 1 0 0,0 0 0 0 0,0 1-1 0 0,0-1 1 0 0,-1 0-1 0 0,1 1 1 0 0,-1 0-7 0 0,-4 4 5 0 0,-1 1-1 0 0,0-1 1 0 0,0 0-1 0 0,0-1 1 0 0,-1 1 0 0 0,-1-2-1 0 0,1 1 1 0 0,-1-1 0 0 0,0 0-1 0 0,0 0 1 0 0,-1-1-1 0 0,0 0 1 0 0,-9 3-5 0 0,-14 3-852 0 0,19-10-2725 0 0,12-4-1103 0 0,1 2-705 0 0,0-2-4572 0 0</inkml:trace>
  <inkml:trace contextRef="#ctx0" brushRef="#br0" timeOffset="13868.804">9146 2180 10842 0 0,'0'0'5648'0'0,"0"0"-3689"0"0,0 0-1029 0 0,0 0 58 0 0,0 0 39 0 0,0 0-6 0 0,0 0-143 0 0,0 0-178 0 0,0 0-144 0 0,0 0-158 0 0,0 0-86 0 0,-33 25-60 0 0,-100 75-44 0 0,70-48 184 0 0,64-52-395 0 0,0 0-1 0 0,-1 0 1 0 0,1-1-1 0 0,0 1 1 0 0,0 0 0 0 0,-1 0-1 0 0,1 0 1 0 0,0 0-1 0 0,0 0 1 0 0,-1 0 0 0 0,1 0-1 0 0,0 1 1 0 0,-1-1-1 0 0,1 0 1 0 0,0 0 0 0 0,-1 0-1 0 0,1 1 1 0 0,0-1-1 0 0,-1 0 1 0 0,1 1 0 0 0,0-1-1 0 0,-1 1 1 0 0,1-1 0 0 0,-1 1-1 0 0,1-1 1 0 0,-1 1-1 0 0,1-1 1 0 0,-1 1 0 0 0,1-1-1 0 0,-1 1 1 0 0,1 0-1 0 0,-1-1 1 0 0,0 1 0 0 0,0 0-1 0 0,1-1 1 0 0,-1 1-1 0 0,0 0 1 0 0,0-1 0 0 0,0 1-1 0 0,1 0 1 0 0,-1 0 0 0 0,0-1-1 0 0,0 1 1 0 0,0 0-1 0 0,0-1 1 0 0,0 1 0 0 0,-1 0-1 0 0,1 0 1 0 0,0-1-1 0 0,0 1 1 0 0,0 0 0 0 0,-1-1-1 0 0,1 1 1 0 0,0 0-1 0 0,-1-1 1 0 0,1 1 0 0 0,0 0-1 0 0,-1-1 1 0 0,1 1-1 0 0,-1-1 1 0 0,1 1 0 0 0,-1-1-1 0 0,1 1 1 0 0,-1 0 3 0 0,5-1 18 0 0,24 3 52 0 0,-25-4-64 0 0,1 1 0 0 0,-1-1 1 0 0,0 1-1 0 0,1 0 0 0 0,-1 0 0 0 0,1 0 0 0 0,-1 0 0 0 0,1 1 0 0 0,-1-1 1 0 0,1 1-1 0 0,-1 0 0 0 0,0 0 0 0 0,1 0 0 0 0,-1 0 0 0 0,0 1 0 0 0,0-1 1 0 0,0 1-1 0 0,0 0 0 0 0,0 0 0 0 0,0 0 0 0 0,0 0 0 0 0,-1 1 1 0 0,1-1-1 0 0,-1 1 0 0 0,0-1 0 0 0,0 1 0 0 0,0 0 0 0 0,0 0 0 0 0,0 0 1 0 0,0 0-1 0 0,-1 0 0 0 0,1 0 0 0 0,-1 1 0 0 0,0-1 0 0 0,0 0 0 0 0,0 1 1 0 0,-1 1-7 0 0,-2 6 92 0 0,-2-1 0 0 0,0 0 1 0 0,0 0-1 0 0,-1 0 1 0 0,0 0-1 0 0,0-1 0 0 0,-1 1 1 0 0,0-1-1 0 0,-1-1 0 0 0,0 0 1 0 0,-1 1-1 0 0,1-2 1 0 0,-2 1-1 0 0,1-2 0 0 0,-1 1 1 0 0,0-1-1 0 0,0 0 1 0 0,-9 4-93 0 0,-68 24-554 0 0,48-30-4412 0 0,33-5-793 0 0,3-2-6122 0 0</inkml:trace>
  <inkml:trace contextRef="#ctx0" brushRef="#br0" timeOffset="15402.571">6144 2225 0 0 0,'0'0'368'0'0,"0"0"192"0"0,0 0 38 0 0,0 0-54 0 0,0 0-67 0 0,0 0-73 0 0,0 0-50 0 0,0 0-1 0 0,0 0 55 0 0,1-5 92 0 0,2 1-42 0 0,1-6-494 0 0,-3 0 6334 0 0,-1 9-5867 0 0,0 1-76 0 0,0 0-58 0 0,0 0-19 0 0,0 0-14 0 0,0 0 14 0 0,0 0 21 0 0,0 0 25 0 0,9-10 5252 0 0,-9 9-5274 0 0,15-14 1130 0 0,3 4-1029 0 0,25 0 405 0 0,1 15 448 0 0,-10 28-644 0 0,-2-5-184 0 0,-4 16 283 0 0,-28-2 329 0 0,0-40-1054 0 0,0-1-4 0 0,0 0 2 0 0,0 0 19 0 0,0 0-18 0 0,0 0 1 0 0,0 0-16 0 0,0 0-15 0 0,0 0-35 0 0,0 0-49 0 0,0 0-75 0 0,0 0-62 0 0,0 0-162 0 0,0-5-2731 0 0,0-1-5991 0 0,0 6-2193 0 0</inkml:trace>
  <inkml:trace contextRef="#ctx0" brushRef="#br0" timeOffset="-1807.588">16296 255 9586 0 0,'0'0'1284'0'0,"0"0"-77"0"0,0 0 27 0 0,0 0 153 0 0,0 0 30 0 0,0 0-166 0 0,0 0-256 0 0,0 0-240 0 0,0 0-147 0 0,0 0-52 0 0,0 0 14 0 0,0-12 29 0 0,0-38 15 0 0,0 38-23 0 0,0 12-49 0 0,0 0-90 0 0,0 19 855 0 0,50 341 692 0 0,-48-341-1974 0 0,3 32 36 0 0,-2 1 0 0 0,-1-1 0 0 0,-4 0 1 0 0,-1 0-1 0 0,-3 0 0 0 0,-4 14-61 0 0,-10 26 92 0 0,46-124 617 0 0,-3 2-684 0 0,1 1-1 0 0,1 1 0 0 0,1 1 1 0 0,2 1-1 0 0,1 1 0 0 0,1 2 0 0 0,1 1 1 0 0,1 2-1 0 0,24-12-24 0 0,-48 29-4 0 0,-7 2 4 0 0,0 1 1 0 0,0 0-1 0 0,0 0 0 0 0,0 0 1 0 0,0 0-1 0 0,0 0 0 0 0,0 0 1 0 0,0 0-1 0 0,0 0 1 0 0,1 0-1 0 0,-1 0 0 0 0,0 1 1 0 0,1-1-1 0 0,-1 1 0 0 0,1-1 1 0 0,-1 1-1 0 0,0-1 0 0 0,1 1 1 0 0,-1 0-1 0 0,1 0 1 0 0,-1 0-1 0 0,1 0 0 0 0,-1 0 1 0 0,1 0-1 0 0,-1 0 0 0 0,1 0 1 0 0,-1 0-1 0 0,1 1 0 0 0,-1-1 1 0 0,1 1-1 0 0,-1-1 1 0 0,0 1-1 0 0,1-1 0 0 0,-1 1 1 0 0,0 0-1 0 0,1 0 0 0 0,-1 0 1 0 0,0 0-1 0 0,0 0 1 0 0,0 0-1 0 0,0 0 0 0 0,0 0 1 0 0,0 0-1 0 0,0 0 0 0 0,0 1 1 0 0,0-1-1 0 0,-1 0 0 0 0,2 2 0 0 0,-2 20 66 0 0,-1 1-1 0 0,-1-1 0 0 0,-1 0 1 0 0,-2 0-1 0 0,0 0 0 0 0,-2 4-65 0 0,1-5 30 0 0,0 1 0 0 0,2 0 0 0 0,1 0 0 0 0,1 0 0 0 0,0 0 1 0 0,2 12-31 0 0,26 7-842 0 0,5-51-6984 0 0,-26 2 1932 0 0,-1 3-5631 0 0</inkml:trace>
  <inkml:trace contextRef="#ctx0" brushRef="#br0" timeOffset="-1131.674">16880 988 6401 0 0,'0'0'3356'0'0,"0"0"-1077"0"0,0 0-100 0 0,0 0 178 0 0,0 0-158 0 0,0 0-383 0 0,0 0-358 0 0,0 0-323 0 0,0 0-255 0 0,0 0-209 0 0,0 0-186 0 0,0 0-101 0 0,32-17-72 0 0,97-52-32 0 0,-84 32 125 0 0,-43 31-327 0 0,0 4-74 0 0,0-1 0 0 0,0 1 0 0 0,-1 0 0 0 0,1-1 0 0 0,-1 1 0 0 0,1-1 0 0 0,-1 1 0 0 0,0-1 0 0 0,0 0-1 0 0,-1 1 1 0 0,1-1 0 0 0,0 0 0 0 0,-1 0 0 0 0,1 1 0 0 0,-1-1 0 0 0,0 0 0 0 0,0 0 0 0 0,0 0 0 0 0,-1 0 0 0 0,1 1 0 0 0,-1-1 0 0 0,1 0 0 0 0,-1 0 0 0 0,0 1 0 0 0,0-1 0 0 0,0 0 0 0 0,0 1-1 0 0,-1-1 1 0 0,1 1 0 0 0,-1 0 0 0 0,1-1 0 0 0,-1 1 0 0 0,0 0 0 0 0,0 0 0 0 0,0 0 0 0 0,0 0 0 0 0,0 0 0 0 0,-1 1 0 0 0,1-1 0 0 0,0 1 0 0 0,-1-1 0 0 0,1 1 0 0 0,-1 0 0 0 0,0 0-1 0 0,1 0 1 0 0,-1 0-4 0 0,-1 1-63 0 0,0 0-1 0 0,0 1 1 0 0,0-1-1 0 0,0 1 0 0 0,0 0 1 0 0,0 0-1 0 0,0 0 0 0 0,0 1 1 0 0,1-1-1 0 0,-1 1 1 0 0,0 0-1 0 0,1 0 0 0 0,-1 0 1 0 0,1 1-1 0 0,0-1 1 0 0,0 1-1 0 0,0 0 0 0 0,0 0 1 0 0,1 0-1 0 0,-2 1 64 0 0,-4 3-50 0 0,1 0-1 0 0,-1 0 1 0 0,1 1 0 0 0,1 0-1 0 0,-1 0 1 0 0,2 0 0 0 0,-1 1-1 0 0,1 0 1 0 0,0 0 0 0 0,1 0-1 0 0,0 0 1 0 0,0 1 0 0 0,1 0-1 0 0,1 0 1 0 0,-1 0 0 0 0,2 0-1 0 0,-1 0 1 0 0,1 0 0 0 0,1 1-1 0 0,0 5 51 0 0,1-13 3 0 0,0 0 0 0 0,0 0-1 0 0,0 0 1 0 0,0-1 0 0 0,1 1 0 0 0,-1 0-1 0 0,1-1 1 0 0,0 1 0 0 0,0-1-1 0 0,-1 1 1 0 0,2-1 0 0 0,-1 0-1 0 0,0 0 1 0 0,0 0 0 0 0,1 0 0 0 0,-1 0-1 0 0,1 0 1 0 0,0-1 0 0 0,-1 1-1 0 0,1-1 1 0 0,0 0 0 0 0,0 0 0 0 0,0 0-1 0 0,0 0 1 0 0,0 0 0 0 0,0-1-1 0 0,0 1 1 0 0,1-1-3 0 0,90 4 784 0 0,-79-7-649 0 0,1-2 0 0 0,-1 0 0 0 0,-1 0 0 0 0,1-2 0 0 0,-1 1 0 0 0,0-2 0 0 0,0 0 0 0 0,-1-1 0 0 0,0 0 0 0 0,10-11-135 0 0,33-27 246 0 0,-3-3-1 0 0,-2-3 1 0 0,-3-1 0 0 0,-1-2-1 0 0,8-19-245 0 0,-19 24-51 0 0,-3-2 0 0 0,-2 0 0 0 0,-2-2 0 0 0,17-47 51 0 0,-42 90-19 0 0,1 0 1 0 0,-2 0-1 0 0,0-1 0 0 0,0 1 0 0 0,-1-1 0 0 0,-1 1 1 0 0,0-1-1 0 0,-1 1 0 0 0,0-1 0 0 0,-1 0 19 0 0,0 10-10 0 0,0 1 0 0 0,-1-1 0 0 0,1 1 0 0 0,-1 0 0 0 0,0-1 0 0 0,1 1 0 0 0,-1 0 0 0 0,0 0 0 0 0,0 0 0 0 0,-1 1 0 0 0,1-1 0 0 0,0 0 0 0 0,0 1 0 0 0,-1-1 0 0 0,1 1 0 0 0,-1 0 0 0 0,1 0 0 0 0,-1 0 0 0 0,0 0 0 0 0,1 0 0 0 0,-1 1 0 0 0,0-1 0 0 0,0 1 0 0 0,0-1 0 0 0,1 1 0 0 0,-1 0 0 0 0,0 0 0 0 0,0 1 0 0 0,0-1 0 0 0,1 1 0 0 0,-1-1 0 0 0,0 1 0 0 0,1 0 0 0 0,-1 0 0 0 0,0 0 0 0 0,1 0 0 0 0,-1 0 0 0 0,1 1 0 0 0,0-1 0 0 0,-1 1 0 0 0,1-1 0 0 0,0 1 0 0 0,0 0 0 0 0,0 0 0 0 0,0 0 0 0 0,0 1 10 0 0,-11 7-3 0 0,2 1-1 0 0,-1 1 1 0 0,1 0-1 0 0,1 0 1 0 0,0 1-1 0 0,1 0 1 0 0,0 1 0 0 0,1 0-1 0 0,1 1 1 0 0,0-1-1 0 0,1 1 1 0 0,0 1-1 0 0,2-1 1 0 0,-1 1 0 0 0,1 3 3 0 0,-4 27 11 0 0,3 1 1 0 0,1 0-1 0 0,2 0 1 0 0,3 29-12 0 0,18 126-4 0 0,-19-51 66 0 0,-2-137-897 0 0,8-23-1892 0 0,5-9 1008 0 0,9-4-5246 0 0,-11 14-2740 0 0</inkml:trace>
  <inkml:trace contextRef="#ctx0" brushRef="#br0" timeOffset="-680.875">17920 711 13683 0 0,'0'0'1724'0'0,"0"0"-302"0"0,0 0-91 0 0,0 0-108 0 0,0 0-172 0 0,0 0-212 0 0,0 0-241 0 0,0 0-183 0 0,0 0-135 0 0,0 0-93 0 0,0 0-75 0 0,-30 34-60 0 0,-92 102-19 0 0,84-75-40 0 0,39-52-4 0 0,-2-6 9 0 0,1-1 0 0 0,0 1 1 0 0,0 0-1 0 0,0 0 1 0 0,0 0-1 0 0,1 0 1 0 0,-1 0-1 0 0,1 0 0 0 0,-1 0 1 0 0,1-1-1 0 0,0 1 1 0 0,0 0-1 0 0,1-1 1 0 0,-1 1-1 0 0,0-1 1 0 0,1 1-1 0 0,0-1 0 0 0,-1 1 1 0 0,1-1-1 0 0,0 0 1 0 0,0 0-1 0 0,1 0 1 0 0,-1 0-1 0 0,0 0 0 0 0,0-1 1 0 0,1 1-1 0 0,-1-1 1 0 0,1 1-1 0 0,0-1 1 0 0,-1 0-1 0 0,1 0 0 0 0,0 0 1 0 0,0 0-1 0 0,-1-1 1 0 0,1 1-1 0 0,0-1 1 0 0,0 0-1 0 0,0 1 0 0 0,0-1 1 0 0,1-1 1 0 0,10 2 163 0 0,1-2 0 0 0,-1 0 0 0 0,0 0 0 0 0,0-1 0 0 0,0-1 0 0 0,0-1 0 0 0,0 0 0 0 0,-1 0 0 0 0,0-2 1 0 0,1 1-1 0 0,-2-2 0 0 0,1 0 0 0 0,-1 0 0 0 0,0-1 0 0 0,-1 0 0 0 0,0-1 0 0 0,2-2-163 0 0,15-15 411 0 0,-1-2 1 0 0,-1 0-1 0 0,-1-2 1 0 0,-2 0-1 0 0,16-28-411 0 0,-23 35 7 0 0,-1-2 0 0 0,-1 0-1 0 0,-1 0 1 0 0,-1-1 0 0 0,-1-1 0 0 0,-2 0 0 0 0,0 0 0 0 0,-2-1-1 0 0,-1 0 1 0 0,-1-1 0 0 0,-2 1 0 0 0,-1-1 0 0 0,-1 1 0 0 0,-1-1-1 0 0,-2 0 1 0 0,-3-15-7 0 0,3 33-30 0 0,-1 0 0 0 0,-1 1 1 0 0,0 0-1 0 0,0-1 0 0 0,-1 2 0 0 0,0-1 0 0 0,-1 0 0 0 0,0 1 0 0 0,0 0 0 0 0,-1 1 1 0 0,0-1-1 0 0,-2 0 30 0 0,6 6-16 0 0,0 0 0 0 0,0 1 0 0 0,0-1 1 0 0,-1 1-1 0 0,1-1 0 0 0,-1 1 1 0 0,0 0-1 0 0,0 0 0 0 0,1 1 0 0 0,-1-1 1 0 0,-1 1-1 0 0,1 0 0 0 0,0 0 1 0 0,0 0-1 0 0,0 1 0 0 0,0-1 0 0 0,-1 1 1 0 0,1 0-1 0 0,0 0 0 0 0,0 1 1 0 0,-1-1-1 0 0,1 1 0 0 0,0 0 0 0 0,0 0 1 0 0,0 0-1 0 0,0 0 0 0 0,0 1 1 0 0,0 0-1 0 0,0 0 0 0 0,1 0 0 0 0,-1 0 1 0 0,-1 2 15 0 0,-7 5-3 0 0,0 0 1 0 0,1 1 0 0 0,1 0-1 0 0,0 0 1 0 0,0 2-1 0 0,1-1 1 0 0,0 1 0 0 0,1 0-1 0 0,0 1 1 0 0,1-1 0 0 0,1 2-1 0 0,0-1 1 0 0,1 1-1 0 0,0-1 1 0 0,1 2 0 0 0,0 3 2 0 0,-5 25 50 0 0,3 0-1 0 0,1 0 1 0 0,3 1 0 0 0,2 39-50 0 0,3-52 29 0 0,2 0 1 0 0,1-1-1 0 0,1 1 0 0 0,2-2 0 0 0,0 1 0 0 0,3-1 0 0 0,0-1 1 0 0,2 0-1 0 0,0-1 0 0 0,2 0 0 0 0,1-1 0 0 0,2-1 1 0 0,0-1-1 0 0,1-1 0 0 0,2 0 0 0 0,0-2 0 0 0,1 0 1 0 0,1-1-30 0 0,64 35-571 0 0,-47-47-8838 0 0,-36-8-2603 0 0</inkml:trace>
  <inkml:trace contextRef="#ctx0" brushRef="#br0" timeOffset="-6264.448">12489 623 6729 0 0,'0'0'2297'0'0,"0"0"-370"0"0,0 0-139 0 0,0 0 54 0 0,0 0-35 0 0,0 0-217 0 0,0 0-354 0 0,0 0-345 0 0,0 0-244 0 0,0 0-126 0 0,0 0-54 0 0,0 0 1 0 0,0 0 19 0 0,13-13-10 0 0,42-40-2 0 0,37-1 1023 0 0,-89 53-1466 0 0,1 1 0 0 0,-1-1 0 0 0,1 1 0 0 0,-1 0 0 0 0,1 0 0 0 0,-1 0 0 0 0,1 1 0 0 0,0-1 1 0 0,-1 1-1 0 0,1 0 0 0 0,-1 0 0 0 0,0 0 0 0 0,1 0 0 0 0,-1 1 0 0 0,0-1 0 0 0,0 1 0 0 0,0 0 0 0 0,0 0 1 0 0,0 0-1 0 0,0 0 0 0 0,0 1 0 0 0,-1-1 0 0 0,1 1 0 0 0,-1-1 0 0 0,0 1 0 0 0,0 0 0 0 0,0 0 0 0 0,0 0 0 0 0,0 0 1 0 0,0 0-1 0 0,-1 1 0 0 0,0-1 0 0 0,0 0 0 0 0,0 1 0 0 0,0-1 0 0 0,0 1 0 0 0,-1-1 0 0 0,1 1 0 0 0,-1-1 0 0 0,0 1 1 0 0,0 0-1 0 0,0-1 0 0 0,-1 1 0 0 0,1-1 0 0 0,-1 1 0 0 0,0 1-32 0 0,-1 33 73 0 0,-2 1 0 0 0,-2-1 0 0 0,-1 0 0 0 0,-2 0 0 0 0,-1-1-1 0 0,-3 0 1 0 0,0-1 0 0 0,-3-1 0 0 0,-4 6-73 0 0,-57 91 19 0 0,77-132 3 0 0,0 0 0 0 0,0-1 0 0 0,0 1 0 0 0,0 0 0 0 0,0-1 1 0 0,-1 1-1 0 0,1 0 0 0 0,0 0 0 0 0,0-1 0 0 0,0 1 0 0 0,0 0 0 0 0,-1 0 0 0 0,1-1 1 0 0,0 1-1 0 0,0 0 0 0 0,-1 0 0 0 0,1 0 0 0 0,0 0 0 0 0,0-1 0 0 0,-1 1 0 0 0,1 0 0 0 0,0 0 1 0 0,0 0-1 0 0,-1 0 0 0 0,1 0 0 0 0,0 0 0 0 0,-1 0 0 0 0,1 0 0 0 0,0 0 0 0 0,-1 0 1 0 0,1 0-1 0 0,0 0 0 0 0,-1 0 0 0 0,1 0 0 0 0,0 0 0 0 0,0 0 0 0 0,-1 0 0 0 0,1 0 1 0 0,0 0-1 0 0,-1 0 0 0 0,1 0 0 0 0,0 0 0 0 0,0 1 0 0 0,-1-1-22 0 0,1-11-8 0 0,3-3 28 0 0,1-1 0 0 0,0 0 0 0 0,1 1 0 0 0,0 0-1 0 0,1 0 1 0 0,1 0 0 0 0,0 1 0 0 0,1 0 0 0 0,0 0-1 0 0,1 1 1 0 0,1 0 0 0 0,0 0 0 0 0,0 1-20 0 0,10-16 6 0 0,1 1 0 0 0,0 0 0 0 0,2 2 0 0 0,1 1 0 0 0,1 1 1 0 0,1 0-1 0 0,0 3 0 0 0,2 0 0 0 0,0 1 0 0 0,23-9-6 0 0,-50 26-2 0 0,0 0-1 0 0,1-1 0 0 0,-1 1 1 0 0,1 0-1 0 0,-1 0 1 0 0,1 0-1 0 0,-1 0 1 0 0,1 1-1 0 0,0-1 1 0 0,0 0-1 0 0,-1 1 1 0 0,1-1-1 0 0,0 1 0 0 0,0 0 1 0 0,0-1-1 0 0,-1 1 1 0 0,1 0-1 0 0,0 0 1 0 0,0 0-1 0 0,0 1 1 0 0,0-1-1 0 0,-1 0 0 0 0,1 1 1 0 0,0-1-1 0 0,0 1 1 0 0,-1-1-1 0 0,1 1 1 0 0,0 0-1 0 0,-1 0 1 0 0,1 0-1 0 0,0 0 1 0 0,-1 0-1 0 0,1 0 0 0 0,-1 0 1 0 0,0 0-1 0 0,1 1 1 0 0,-1-1-1 0 0,0 0 1 0 0,0 1-1 0 0,0-1 1 0 0,0 1-1 0 0,0-1 1 0 0,0 1-1 0 0,0 0 0 0 0,-1-1 1 0 0,1 1-1 0 0,0 0 1 0 0,-1 0-1 0 0,0 0 1 0 0,1-1-1 0 0,-1 1 1 0 0,0 0-1 0 0,0 0 0 0 0,0 0 1 0 0,0 0-1 0 0,0 1 3 0 0,-3 21 15 0 0,0 0-1 0 0,-2 0 0 0 0,-1 0 0 0 0,0 0 0 0 0,-2-1 0 0 0,-1 0 0 0 0,0 0 0 0 0,-2-1 0 0 0,-4 5-14 0 0,-18 44 21 0 0,-6 31-49 0 0,39-102 27 0 0,0 0-1 0 0,1 0 0 0 0,-1-1 1 0 0,0 1-1 0 0,0 0 0 0 0,1 0 0 0 0,-1 0 1 0 0,0 0-1 0 0,0 0 0 0 0,1 0 0 0 0,-1 0 1 0 0,0 0-1 0 0,0 0 0 0 0,1 0 1 0 0,-1 0-1 0 0,0 0 0 0 0,0 1 0 0 0,0-1 1 0 0,1 0-1 0 0,-1 0 0 0 0,0 0 0 0 0,0 0 1 0 0,0 0-1 0 0,1 0 0 0 0,-1 0 0 0 0,0 1 1 0 0,0-1-1 0 0,0 0 0 0 0,1 0 1 0 0,-1 0-1 0 0,0 1 0 0 0,0-1 0 0 0,0 0 1 0 0,0 0-1 0 0,0 0 0 0 0,0 1 0 0 0,1-1 1 0 0,-1 0-1 0 0,0 0 0 0 0,0 0 1 0 0,0 1-1 0 0,0-1 0 0 0,0 0 0 0 0,0 0 1 0 0,0 1-1 0 0,0-1 0 0 0,0 0 0 0 0,0 0 1 0 0,0 1-1 0 0,0-1 0 0 0,0 0 2 0 0,18-19 67 0 0,-17 17-67 0 0,295-331 173 0 0,-165 225-145 0 0,-130 108-30 0 0,0-1-1 0 0,0 1 1 0 0,0 0-1 0 0,0-1 0 0 0,0 1 1 0 0,0 0-1 0 0,0 0 1 0 0,1-1-1 0 0,-1 1 0 0 0,0 0 1 0 0,0 0-1 0 0,0 0 0 0 0,0 0 1 0 0,0 1-1 0 0,0-1 1 0 0,0 0-1 0 0,0 0 0 0 0,0 0 1 0 0,0 1-1 0 0,0-1 1 0 0,0 1-1 0 0,0-1 0 0 0,0 1 1 0 0,0-1-1 0 0,0 1 0 0 0,0 0 1 0 0,0-1-1 0 0,-1 1 1 0 0,1 0-1 0 0,0-1 0 0 0,0 1 1 0 0,-1 0-1 0 0,1 0 0 0 0,-1 0 1 0 0,1 0-1 0 0,-1 0 1 0 0,1 0-1 0 0,-1 0 0 0 0,1 0 1 0 0,-1 0-1 0 0,0 0 1 0 0,1 0-1 0 0,-1 0 0 0 0,0 0 1 0 0,0 0-1 0 0,0 0 0 0 0,0 0 1 0 0,0 0-1 0 0,0 0 1 0 0,0 0-1 0 0,0 0 0 0 0,-1 0 1 0 0,1 0-1 0 0,0 1 1 0 0,0-1-1 0 0,-1 0 0 0 0,1 0 1 0 0,-1-1-1 0 0,1 1 0 0 0,-1 0 1 0 0,1 0-1 0 0,-1 0 1 0 0,0 0-1 0 0,0 0 3 0 0,1 13 30 0 0,-2 6-16 0 0,-1 0 0 0 0,0 0 0 0 0,-1 0 0 0 0,-2 0-1 0 0,0-1 1 0 0,-6 15-14 0 0,-21 81-34 0 0,15-35-547 0 0,17-79-234 0 0,0 4 759 0 0,1-3-4345 0 0,0-2-4705 0 0,2 0-2121 0 0</inkml:trace>
  <inkml:trace contextRef="#ctx0" brushRef="#br0" timeOffset="-5799.663">13712 763 13691 0 0,'0'0'1972'0'0,"0"0"-311"0"0,0 0-96 0 0,0 0 13 0 0,0 0-163 0 0,0 0-247 0 0,0 0-258 0 0,0 0-247 0 0,0 0-154 0 0,0 0-101 0 0,0 0-73 0 0,0 0-84 0 0,0 0-21 0 0,-11-4-18 0 0,-34-12-49 0 0,-6 31 177 0 0,41-9-287 0 0,-6 4-35 0 0,1 1-1 0 0,-1 0 0 0 0,2 1 0 0 0,0 0 0 0 0,0 1 0 0 0,1 1 1 0 0,1 0-1 0 0,0 1 0 0 0,1 1 0 0 0,1-1 0 0 0,0 1 0 0 0,1 1 1 0 0,1 0-1 0 0,0 0 0 0 0,-2 11-17 0 0,3 72-124 0 0,9-97 135 0 0,1-1 1 0 0,-1 1-1 0 0,0 0 1 0 0,1-1-1 0 0,0 0 1 0 0,-1 1-1 0 0,1-1 1 0 0,0 0-1 0 0,0 0 0 0 0,0-1 1 0 0,0 1-1 0 0,1-1 1 0 0,-1 1-1 0 0,0-1 1 0 0,1 0-1 0 0,-1 0 1 0 0,1 0-1 0 0,-1-1 1 0 0,1 0-1 0 0,-1 1 1 0 0,1-1-1 0 0,-1 0 0 0 0,1 0 1 0 0,0-1-1 0 0,-1 1 1 0 0,1-1-1 0 0,-1 0 1 0 0,0 0-1 0 0,1 0 1 0 0,-1 0-1 0 0,0-1 1 0 0,1 1-1 0 0,-1-1 1 0 0,0 0-1 0 0,0 0 0 0 0,0 0 1 0 0,1-2-12 0 0,25-16 135 0 0,-1-2 1 0 0,-1-1 0 0 0,-1-1-1 0 0,-1-1 1 0 0,-1-1-1 0 0,-1-1 1 0 0,-2-2-1 0 0,12-21-135 0 0,1 17 63 0 0,-22 73-289 0 0,-10 24 161 0 0,-3-54 35 0 0,1 0-1 0 0,0 1 0 0 0,0-1 1 0 0,1 0-1 0 0,0 1 0 0 0,1-1 0 0 0,0 0 1 0 0,1 0-1 0 0,0 0 0 0 0,5 9 31 0 0,2 0-197 0 0,-9-15 58 0 0,0-1-1 0 0,0 0 1 0 0,0 0-1 0 0,1 0 0 0 0,-1 0 1 0 0,1 0-1 0 0,0-1 1 0 0,-1 1-1 0 0,1 0 1 0 0,1-1-1 0 0,-1 1 1 0 0,0-1-1 0 0,1 0 1 0 0,-1 0-1 0 0,1 0 0 0 0,-1 0 1 0 0,1 0-1 0 0,0 0 1 0 0,0-1-1 0 0,0 0 1 0 0,0 1-1 0 0,0-1 1 0 0,0 0-1 0 0,1 0 1 0 0,-1-1-1 0 0,0 1 1 0 0,3-1 139 0 0,32-5-4685 0 0,-22 1-143 0 0,-10 2 2415 0 0,5-1-8632 0 0</inkml:trace>
  <inkml:trace contextRef="#ctx0" brushRef="#br0" timeOffset="-5419.538">14347 796 14147 0 0,'0'0'2030'0'0,"0"0"-397"0"0,0 0-263 0 0,0 0-223 0 0,0 0-181 0 0,0 0-153 0 0,0 0-146 0 0,0 0-102 0 0,0 0-74 0 0,0 0-85 0 0,0 0-76 0 0,0 0-80 0 0,-32 6-48 0 0,-98 20-30 0 0,78-6 84 0 0,52-20-251 0 0,-1 0-2 0 0,-1 0 0 0 0,1 0 0 0 0,0 1 0 0 0,0-1 0 0 0,-1 1 0 0 0,1-1 0 0 0,0 0 0 0 0,0 1 1 0 0,0 0-1 0 0,0-1 0 0 0,0 1 0 0 0,0 0 0 0 0,0 0 0 0 0,0-1 0 0 0,0 1 0 0 0,0 0 0 0 0,0 0 0 0 0,0 0 0 0 0,1 0 0 0 0,-1 0 0 0 0,0 0 0 0 0,1 0 0 0 0,-1 1 0 0 0,1-1 0 0 0,-1 0 0 0 0,1 0 1 0 0,-1 0-1 0 0,1 1 0 0 0,0-1 0 0 0,0 0 0 0 0,0 0 0 0 0,-1 1 0 0 0,1-1 0 0 0,0 0 0 0 0,1 0 0 0 0,-1 1 0 0 0,0-1 0 0 0,0 0 0 0 0,0 0 0 0 0,1 1 0 0 0,-1-1 0 0 0,1 0 0 0 0,-1 0-3 0 0,64 23-9 0 0,-54-22 20 0 0,-1 1 0 0 0,0-1 0 0 0,0 1 0 0 0,0 1 0 0 0,0 0 0 0 0,0 0 0 0 0,-1 1-1 0 0,0 0 1 0 0,0 0 0 0 0,0 1 0 0 0,-1 0 0 0 0,0 0 0 0 0,0 1 0 0 0,0 0 0 0 0,4 6-11 0 0,-1 44 382 0 0,-11-52-319 0 0,0 0 0 0 0,0 0 0 0 0,-1 0 1 0 0,1 0-1 0 0,-1 0 0 0 0,0 0 1 0 0,-1 0-1 0 0,1-1 0 0 0,-1 1 1 0 0,0-1-1 0 0,0 0 0 0 0,0 0 1 0 0,-1 0-1 0 0,0 0 0 0 0,-2 2-63 0 0,-3 2 13 0 0,0-2 0 0 0,-1 1-1 0 0,0-2 1 0 0,0 1 0 0 0,0-1 0 0 0,0-1-1 0 0,-1 0 1 0 0,1 0 0 0 0,-1-1 0 0 0,0 0-1 0 0,0-1 1 0 0,-1 0 0 0 0,1-1 0 0 0,0 0-1 0 0,-1-1 1 0 0,1 0 0 0 0,0-1-1 0 0,-1 0-12 0 0,10 1-132 0 0,0-1-1 0 0,1 1 0 0 0,-1 0 0 0 0,1-1 0 0 0,-1 1 0 0 0,1-1 0 0 0,-1 1 0 0 0,1-1 0 0 0,-1 1 0 0 0,1-1 1 0 0,-1 0-1 0 0,1 0 0 0 0,0 0 0 0 0,-1 0 0 0 0,1 0 0 0 0,0 0 0 0 0,0 0 0 0 0,0-1 0 0 0,0 1 0 0 0,0 0 1 0 0,0-1-1 0 0,0 1 0 0 0,0 0 0 0 0,1-1 0 0 0,-1 1 0 0 0,0-1 0 0 0,1 1 0 0 0,-1-1 0 0 0,1-1 133 0 0,-3-29-10777 0 0,4 27 8177 0 0,-1 0-7465 0 0</inkml:trace>
  <inkml:trace contextRef="#ctx0" brushRef="#br0" timeOffset="-5021.59">14765 689 10778 0 0,'0'0'4419'0'0,"0"0"-2047"0"0,0 0-625 0 0,0 0 0 0 0,0 0-140 0 0,0 0-245 0 0,0 0-345 0 0,0 0-327 0 0,0 0-194 0 0,0 0-147 0 0,0 0-86 0 0,0 0-58 0 0,0 0-73 0 0,-17 5-10 0 0,-104 42 146 0 0,115-46-278 0 0,1 1-1 0 0,-1 0 1 0 0,1 0 0 0 0,0 0-1 0 0,-1 1 1 0 0,1 0 0 0 0,0 0 0 0 0,1 0-1 0 0,-1 0 1 0 0,0 1 0 0 0,1 0 0 0 0,0 0-1 0 0,0 0 1 0 0,0 0 0 0 0,1 1-1 0 0,-1 0 1 0 0,1-1 0 0 0,0 1 0 0 0,0 1-1 0 0,1-1 1 0 0,-1 0 0 0 0,1 0-1 0 0,0 1 1 0 0,1 0 0 0 0,-1-1 0 0 0,1 1-1 0 0,1 0 1 0 0,-1-1 0 0 0,1 1-1 0 0,-1 0 1 0 0,2 3 10 0 0,62 57-232 0 0,-43-51 208 0 0,-17-13 33 0 0,-1-1 0 0 0,0 1 0 0 0,1-1-1 0 0,-1 1 1 0 0,0 0 0 0 0,0 0 0 0 0,0 0 0 0 0,0 1-1 0 0,0-1 1 0 0,0 0 0 0 0,-1 1 0 0 0,1-1 0 0 0,-1 1-1 0 0,1-1 1 0 0,-1 1 0 0 0,0 0 0 0 0,0 0 0 0 0,-1-1-1 0 0,1 1 1 0 0,0 0 0 0 0,-1 0 0 0 0,0 0 0 0 0,1 0-1 0 0,-1 0 1 0 0,0 0 0 0 0,-1-1 0 0 0,1 1 0 0 0,0 0-1 0 0,-1 0 1 0 0,0 0 0 0 0,0 0 0 0 0,0-1 0 0 0,0 1-1 0 0,0 0 1 0 0,0-1 0 0 0,-1 1 0 0 0,1-1 0 0 0,-1 1-1 0 0,1-1 1 0 0,-3 2-9 0 0,-52 41 178 0 0,-43 5-85 0 0,57-42-1321 0 0,43-23-5498 0 0,6 8 1350 0 0,-2 3-5771 0 0</inkml:trace>
  <inkml:trace contextRef="#ctx0" brushRef="#br0" timeOffset="-4607.617">14835 988 9882 0 0,'0'0'3900'0'0,"0"0"-1728"0"0,0 0-470 0 0,0 0-49 0 0,0 0-119 0 0,0 0-162 0 0,0 0-213 0 0,0 0-222 0 0,0 0-184 0 0,32-5-134 0 0,99-14-116 0 0,-49-6 203 0 0,-64 15-528 0 0,-13 7-135 0 0,-1 2-5 0 0,0 0-1 0 0,0 0 1 0 0,-1-1-1 0 0,1 0 0 0 0,0 0 1 0 0,-1 0-1 0 0,1 0 1 0 0,-1 0-1 0 0,0 0 0 0 0,0-1 1 0 0,0 0-1 0 0,0 0 1 0 0,0 0-1 0 0,0 0 1 0 0,-1 0-1 0 0,1 0 0 0 0,-1-1 1 0 0,0 1-1 0 0,0-1 1 0 0,0 0-1 0 0,-1 1 0 0 0,1-1 1 0 0,-1 0-1 0 0,0 0 1 0 0,0 0-1 0 0,0 0 0 0 0,-1-1-37 0 0,-2 2-42 0 0,-1 0 0 0 0,0 1 0 0 0,1 0 0 0 0,-1 0 0 0 0,0 0 0 0 0,0 0 0 0 0,0 0 0 0 0,-1 0 0 0 0,1 1 0 0 0,0 0 0 0 0,-1 0 0 0 0,1 0 0 0 0,-1 0 0 0 0,1 0 0 0 0,-1 0 0 0 0,1 1 0 0 0,-1 0 0 0 0,0 0 0 0 0,1 0 0 0 0,-2 0 42 0 0,-6-1-141 0 0,0 1 0 0 0,0 1 0 0 0,0-1 0 0 0,0 2 0 0 0,0-1 0 0 0,0 2 0 0 0,0-1 0 0 0,1 1 0 0 0,0 1 0 0 0,-1 0 0 0 0,1 0 141 0 0,-1 1-76 0 0,0 0 1 0 0,0 0-1 0 0,1 1 0 0 0,0 0 0 0 0,0 1 1 0 0,0 0-1 0 0,1 0 0 0 0,0 1 0 0 0,1 0 1 0 0,-1 1-1 0 0,2 0 0 0 0,-1 0 0 0 0,1 1 1 0 0,1 0-1 0 0,0 0 0 0 0,0 1 0 0 0,1-1 1 0 0,0 1-1 0 0,1 0 0 0 0,0 1 0 0 0,1-1 1 0 0,0 1-1 0 0,1-1 0 0 0,0 1 0 0 0,0 1 76 0 0,3-8 3 0 0,0-2-1 0 0,0 1 1 0 0,1 0-1 0 0,-1 0 1 0 0,1 0 0 0 0,0 0-1 0 0,0-1 1 0 0,0 1-1 0 0,0-1 1 0 0,1 0-1 0 0,-1 1 1 0 0,1-1-1 0 0,0 0 1 0 0,0-1-1 0 0,0 1 1 0 0,0 0-1 0 0,0-1 1 0 0,1 0-1 0 0,-1 0 1 0 0,1 0-1 0 0,0 0 1 0 0,-1 0-1 0 0,1-1 1 0 0,0 1-1 0 0,0-1 1 0 0,0 0-1 0 0,1 0-2 0 0,114 5 166 0 0,-99-11-291 0 0,-1-1 1 0 0,0 0 0 0 0,0-2-1 0 0,-1 0 1 0 0,0-1 0 0 0,0-1-1 0 0,2-3 125 0 0,-5 5-249 0 0,97-63-4386 0 0,-5-6-5284 0 0,-61 44 4260 0 0,-26 20 2920 0 0</inkml:trace>
  <inkml:trace contextRef="#ctx0" brushRef="#br0" timeOffset="-4251.607">15595 759 4457 0 0,'0'0'4401'0'0,"0"0"-687"0"0,0 0-973 0 0,0 0-852 0 0,0 0-544 0 0,0 0-273 0 0,0 0-120 0 0,0 0-66 0 0,0 0-69 0 0,0 0-74 0 0,0 0-107 0 0,0 0-88 0 0,-24 11-48 0 0,-72 32-78 0 0,32-8 658 0 0,62-34-1068 0 0,0 0-1 0 0,0 0 1 0 0,1 0 0 0 0,-1 1 0 0 0,1-1-1 0 0,-1 0 1 0 0,1 1 0 0 0,0-1 0 0 0,-1 1 0 0 0,1-1-1 0 0,0 1 1 0 0,0-1 0 0 0,0 1 0 0 0,0 0-1 0 0,0 0 1 0 0,1 0 0 0 0,-1-1 0 0 0,0 1-1 0 0,1 0 1 0 0,0 0 0 0 0,-1 0 0 0 0,1 0-1 0 0,0 0 1 0 0,0 0 0 0 0,0 0 0 0 0,0 0-1 0 0,0 0 1 0 0,0 0 0 0 0,1 0 0 0 0,-1 0-1 0 0,1 0 1 0 0,-1-1 0 0 0,1 1 0 0 0,0 0 0 0 0,0 0-1 0 0,0 0 1 0 0,0-1 0 0 0,0 1 0 0 0,0 0-1 0 0,0-1 1 0 0,0 1 0 0 0,1-1 0 0 0,-1 0-1 0 0,0 1 1 0 0,1-1 0 0 0,0 0 0 0 0,-1 0-1 0 0,1 0 1 0 0,0 0 0 0 0,-1 0 0 0 0,1 0-1 0 0,0 0 1 0 0,0-1 0 0 0,0 1 0 0 0,1 0-12 0 0,29 12 103 0 0,82 45 422 0 0,-110-55-470 0 0,0 0 1 0 0,0 0-1 0 0,-1 1 0 0 0,1-1 1 0 0,-1 1-1 0 0,0 0 0 0 0,0 0 1 0 0,0 0-1 0 0,-1 0 0 0 0,0 0 1 0 0,1 1-1 0 0,-1-1 0 0 0,-1 1 1 0 0,1-1-1 0 0,-1 1 0 0 0,0 0 1 0 0,0-1-1 0 0,0 1 0 0 0,0 0 1 0 0,-1 0-1 0 0,0 0 0 0 0,0 0 1 0 0,0 0-1 0 0,-1 2-55 0 0,-2-1 49 0 0,0-1 1 0 0,0 0-1 0 0,0 0 0 0 0,-1 0 1 0 0,1 0-1 0 0,-1 0 0 0 0,0-1 1 0 0,-1 1-1 0 0,1-1 0 0 0,-1-1 1 0 0,0 1-1 0 0,0 0 0 0 0,0-1 0 0 0,0 0 1 0 0,-1 0-1 0 0,1-1 0 0 0,-1 0 1 0 0,1 0-1 0 0,-1 0 0 0 0,-2 0-49 0 0,-13 8 52 0 0,4-3-54 0 0,-1 0 0 0 0,0-1 1 0 0,0-1-1 0 0,-1-1 0 0 0,0-1 1 0 0,1 0-1 0 0,-5-1 2 0 0,-44 1-2402 0 0,53-6-1298 0 0,7-2-3266 0 0,4 2-5317 0 0</inkml:trace>
  <inkml:trace contextRef="#ctx0" brushRef="#br0" timeOffset="-9342.589">9559 756 7178 0 0,'0'0'1785'0'0,"0"0"-460"0"0,0 0-147 0 0,0 0 180 0 0,0 0 189 0 0,0 0-3 0 0,0 0-199 0 0,0 0-218 0 0,0 0-117 0 0,0 0-48 0 0,0 0-31 0 0,0 0-39 0 0,0 0-104 0 0,20 7-76 0 0,62 22-70 0 0,-79-27-565 0 0,1-1 1 0 0,-1 0 0 0 0,1 0-1 0 0,-1 0 1 0 0,1 0 0 0 0,-1-1-1 0 0,1 1 1 0 0,-1-1-1 0 0,1 0 1 0 0,0 0 0 0 0,-1 0-1 0 0,1 0 1 0 0,-1-1-1 0 0,1 0 1 0 0,-1 0 0 0 0,1 0-1 0 0,-1 0 1 0 0,0 0-1 0 0,1 0 1 0 0,-1-1 0 0 0,0 0-1 0 0,0 0 1 0 0,0 0-1 0 0,0 0 1 0 0,0 0 0 0 0,0 0-1 0 0,-1-1 1 0 0,2 0-78 0 0,3-4 190 0 0,-3 3-128 0 0,-1 0 0 0 0,1 0 0 0 0,-1 0-1 0 0,0 0 1 0 0,-1 0 0 0 0,1-1 0 0 0,-1 0 0 0 0,0 1 0 0 0,0-1-1 0 0,0 0 1 0 0,0 0 0 0 0,-1 0 0 0 0,0 0 0 0 0,0 0 0 0 0,-1 0-1 0 0,1 0 1 0 0,-1-1 0 0 0,0 1 0 0 0,-1 0 0 0 0,1 0 0 0 0,-1 0-1 0 0,-1-4-61 0 0,0 5-27 0 0,0-1-1 0 0,-1 1 0 0 0,0 0 0 0 0,1 0 1 0 0,-2 0-1 0 0,1 0 0 0 0,0 1 0 0 0,-1-1 1 0 0,0 1-1 0 0,1 0 0 0 0,-1 0 0 0 0,0 0 1 0 0,-1 1-1 0 0,1-1 0 0 0,-1 1 0 0 0,1 0 1 0 0,-1 0-1 0 0,1 1 0 0 0,-1-1 1 0 0,0 1-1 0 0,0 0 0 0 0,0 0 0 0 0,0 1 1 0 0,0 0-1 0 0,1-1 0 0 0,-1 2 0 0 0,0-1 1 0 0,0 0-1 0 0,0 1 0 0 0,-4 1 28 0 0,-1 0-26 0 0,1 0 1 0 0,0 0-1 0 0,-1 1 0 0 0,1 1 0 0 0,1-1 1 0 0,-1 1-1 0 0,0 1 0 0 0,1 0 1 0 0,0 0-1 0 0,0 0 0 0 0,0 1 0 0 0,1 0 1 0 0,0 1-1 0 0,0 0 0 0 0,1 0 0 0 0,0 0 1 0 0,0 1-1 0 0,0 0 0 0 0,1 0 0 0 0,0 0 1 0 0,1 1-1 0 0,0-1 0 0 0,0 1 1 0 0,1 0-1 0 0,0 0 0 0 0,1 1 0 0 0,-1 0 26 0 0,3-6 7 0 0,-1 0 0 0 0,1 0 0 0 0,0 1 0 0 0,0-1 0 0 0,0 0 0 0 0,0 1 0 0 0,1-1 0 0 0,0 0 0 0 0,0 0 0 0 0,0 1 0 0 0,0-1 0 0 0,1 0 0 0 0,-1 0 0 0 0,1 0 0 0 0,0-1 0 0 0,0 1 0 0 0,1 0-1 0 0,-1-1 1 0 0,1 1 0 0 0,0-1 0 0 0,0 0 0 0 0,0 0 0 0 0,0 0 0 0 0,0 0 0 0 0,1-1 0 0 0,-1 1 0 0 0,1-1 0 0 0,3 2-7 0 0,8 3 13 0 0,-1 0 0 0 0,1-1 0 0 0,0-1 0 0 0,0 0 0 0 0,0-1 0 0 0,1 0 0 0 0,0-2 0 0 0,-1 1 0 0 0,1-2 0 0 0,0 0 0 0 0,0-1 0 0 0,0-1 0 0 0,0-1 0 0 0,0 0 0 0 0,-1-1 0 0 0,7-1-13 0 0,55-6-3560 0 0,-51 9-1425 0 0,-2 0-4726 0 0,-17 1 1044 0 0</inkml:trace>
  <inkml:trace contextRef="#ctx0" brushRef="#br0" timeOffset="-8418.432">10444 619 10418 0 0,'0'0'3850'0'0,"0"0"-1744"0"0,0 0-607 0 0,0 0 75 0 0,0 0 46 0 0,0 0-144 0 0,0 0-297 0 0,0 0-332 0 0,0 0-259 0 0,0 0-156 0 0,0 0-102 0 0,0 0-90 0 0,0 0-71 0 0,-13 2-9 0 0,-45 4-20 0 0,-22 34 246 0 0,65-29-341 0 0,8-7-39 0 0,0 0-1 0 0,1 0 0 0 0,-1 1 1 0 0,1 0-1 0 0,0 0 1 0 0,0 0-1 0 0,0 1 1 0 0,1 0-1 0 0,-1 0 1 0 0,1 0-1 0 0,1 1 0 0 0,0-1 1 0 0,0 1-1 0 0,0 0 1 0 0,0 0-1 0 0,1 1 1 0 0,1-1-1 0 0,-1 1 1 0 0,1 0-1 0 0,0-1 0 0 0,1 1 1 0 0,0 0-1 0 0,0 0 1 0 0,1 5-6 0 0,2-10 6 0 0,0 0 0 0 0,0 0 1 0 0,0 0-1 0 0,0-1 0 0 0,1 1 1 0 0,0-1-1 0 0,-1 0 0 0 0,1 0 1 0 0,0 0-1 0 0,0 0 0 0 0,0 0 1 0 0,0 0-1 0 0,0-1 0 0 0,1 0 1 0 0,-1 1-1 0 0,0-1 0 0 0,1 0 1 0 0,-1-1-1 0 0,1 1 0 0 0,-1-1 1 0 0,1 1-1 0 0,-1-1 0 0 0,1 0 1 0 0,-1 0-1 0 0,1-1 0 0 0,-1 1 1 0 0,1-1-1 0 0,-1 0 0 0 0,1 0 1 0 0,-1 0-1 0 0,1 0-6 0 0,11-5 80 0 0,0 0-1 0 0,-1 0 1 0 0,0-2 0 0 0,0 1-1 0 0,0-2 1 0 0,-1 0 0 0 0,-1-1-1 0 0,1 0 1 0 0,-1-1 0 0 0,-1 0 0 0 0,0 0-1 0 0,0-2-79 0 0,3-2 79 0 0,40-51 274 0 0,-57 89-397 0 0,-84 207 19 0 0,-60 183-143 0 0,132-365 83 0 0,2 0 1 0 0,2 0-1 0 0,3 1 1 0 0,1 0-1 0 0,2 26 85 0 0,23-31-111 0 0,-12-84 453 0 0,-5 36-343 0 0,1-1 0 0 0,-1 1 0 0 0,1 0 0 0 0,0 0 0 0 0,0 0 0 0 0,1 0 1 0 0,-1 0-1 0 0,1 1 0 0 0,0-1 0 0 0,0 1 0 0 0,0 0 0 0 0,0 0 0 0 0,0 0 0 0 0,1 0 1 0 0,0 0-1 0 0,2-1 1 0 0,4-4-2 0 0,29-24 41 0 0,-26 24-12 0 0,-1-1 0 0 0,-1-1-1 0 0,0 0 1 0 0,0 0-1 0 0,-1-1 1 0 0,-1 0-1 0 0,0-1 1 0 0,0 0-1 0 0,0-2-26 0 0,-5 3 32 0 0,0 0 0 0 0,-1 0 0 0 0,0 0 0 0 0,-1 0 0 0 0,0-1 0 0 0,-1 1 1 0 0,-1-1-1 0 0,1 1 0 0 0,-2-1 0 0 0,0 1 0 0 0,-1-6-32 0 0,0 7-7 0 0,0 0 0 0 0,-1-1-1 0 0,-1 1 1 0 0,0 0 0 0 0,0 1 0 0 0,-1-1 0 0 0,0 1 0 0 0,-1 0 0 0 0,0 0 0 0 0,0 1 0 0 0,-1 0 0 0 0,0 0 0 0 0,0 0 0 0 0,-1 1 0 0 0,0 0 0 0 0,-1 0 0 0 0,1 1 0 0 0,-1 0 0 0 0,0 1 0 0 0,-1 0 0 0 0,1 0 0 0 0,-1 1 0 0 0,0 0 0 0 0,0 1 0 0 0,0 0 0 0 0,0 1 0 0 0,-1 0 0 0 0,1 0 0 0 0,-1 1 0 0 0,0 1 0 0 0,0-1 7 0 0,-55 5-235 0 0,66-4 215 0 0,0 0-33 0 0,15-1-115 0 0,161-57-40 0 0,-162 54-255 0 0,87-22-1727 0 0,-66 21-1744 0 0,-1 3-3679 0 0,-23 2-3740 0 0</inkml:trace>
  <inkml:trace contextRef="#ctx0" brushRef="#br0" timeOffset="-8087.903">10748 803 10554 0 0,'0'0'2103'0'0,"0"0"-388"0"0,0 0-82 0 0,0 0 28 0 0,0 0-72 0 0,0 0-240 0 0,0 0-276 0 0,0 0-244 0 0,0 0-197 0 0,0 0-130 0 0,0 0-126 0 0,0 0-113 0 0,0 0-55 0 0,-6 10-35 0 0,3-5-157 0 0,-2 2 31 0 0,1 0 1 0 0,0 1 0 0 0,0-1-1 0 0,0 1 1 0 0,1 0 0 0 0,0 0-1 0 0,1 0 1 0 0,0 1 0 0 0,0-1-1 0 0,1 0 1 0 0,0 2-48 0 0,0-6 22 0 0,1-1 0 0 0,0 1 0 0 0,0-1 1 0 0,0 1-1 0 0,1 0 0 0 0,-1-1 0 0 0,1 1 0 0 0,0 0 0 0 0,0-1 0 0 0,0 0 0 0 0,1 1 1 0 0,-1-1-1 0 0,1 0 0 0 0,0 1 0 0 0,0-1 0 0 0,0 0 0 0 0,0 0 0 0 0,0 0 1 0 0,1-1-1 0 0,-1 1 0 0 0,1-1 0 0 0,0 1 0 0 0,-1-1 0 0 0,1 0 0 0 0,0 0 0 0 0,1 0 1 0 0,-1 0-1 0 0,0-1 0 0 0,1 1 0 0 0,-1-1 0 0 0,0 0 0 0 0,3 1-22 0 0,1-1 113 0 0,-1 0-1 0 0,1-1 0 0 0,0 0 1 0 0,-1 0-1 0 0,1-1 0 0 0,-1 1 0 0 0,1-1 1 0 0,-1-1-1 0 0,1 1 0 0 0,-1-1 1 0 0,0 0-1 0 0,0-1 0 0 0,0 1 1 0 0,0-1-1 0 0,0-1 0 0 0,-1 1 1 0 0,1-1-1 0 0,-1 0 0 0 0,0 0 1 0 0,0 0-1 0 0,2-2-112 0 0,4-6 126 0 0,1 0 1 0 0,-1 0-1 0 0,-1-1 1 0 0,-1 0-1 0 0,0-1 0 0 0,0 0 1 0 0,-1-1-1 0 0,0-2-126 0 0,28-93-40 0 0,-35 108-5450 0 0,-2 11-1118 0 0,1-1-5027 0 0</inkml:trace>
  <inkml:trace contextRef="#ctx0" brushRef="#br0" timeOffset="-7426.657">11414 774 17812 0 0,'0'0'1734'0'0,"0"0"-452"0"0,0 0-216 0 0,0 0-114 0 0,0 0-178 0 0,0 0-224 0 0,0 0-171 0 0,0 0-129 0 0,0 0-50 0 0,0 0-7 0 0,0 0-25 0 0,0 0-32 0 0,-31 21-29 0 0,-99 67-26 0 0,47-10 49 0 0,81-77-132 0 0,1 0 0 0 0,-1 0 0 0 0,1-1 0 0 0,-1 1 0 0 0,1 1 0 0 0,0-1 0 0 0,0 0 1 0 0,-1 0-1 0 0,1 0 0 0 0,0 1 0 0 0,0-1 0 0 0,0 0 0 0 0,0 1 0 0 0,1-1 1 0 0,-1 1-1 0 0,0-1 0 0 0,1 1 0 0 0,-1-1 0 0 0,1 1 0 0 0,-1 0 0 0 0,1-1 1 0 0,0 1-1 0 0,-1 0 0 0 0,1-1 0 0 0,0 1 0 0 0,0 0 0 0 0,0-1 0 0 0,1 1 1 0 0,-1 0-1 0 0,0-1 0 0 0,0 1 0 0 0,1 0 0 0 0,-1-1 0 0 0,1 1 0 0 0,0-1 1 0 0,-1 1-1 0 0,1-1 0 0 0,0 1 0 0 0,0-1 0 0 0,0 1 0 0 0,0-1 0 0 0,0 0 0 0 0,1 1 2 0 0,13-3 87 0 0,0-1-1 0 0,0 0 0 0 0,0-1 0 0 0,0 0 0 0 0,0-1 0 0 0,-1-1 1 0 0,0 0-1 0 0,0-1 0 0 0,0-1 0 0 0,-1 0 0 0 0,1-1 0 0 0,-2 0 0 0 0,1-1 1 0 0,-1 0-1 0 0,-1-1 0 0 0,0-1 0 0 0,0 1 0 0 0,-1-2 0 0 0,0 0-86 0 0,41-33 180 0 0,-45 39-113 0 0,-6 7-79 0 0,0-1 1 0 0,0 1-1 0 0,0-1 0 0 0,0 1 1 0 0,0-1-1 0 0,1 0 0 0 0,-1 1 1 0 0,0-1-1 0 0,0 1 0 0 0,0-1 1 0 0,0 0-1 0 0,1 1 0 0 0,-1-1 1 0 0,0 1-1 0 0,0-1 1 0 0,1 0-1 0 0,-1 1 0 0 0,0-1 1 0 0,1 0-1 0 0,-1 0 0 0 0,0 1 1 0 0,1-1-1 0 0,-1 0 0 0 0,0 0 1 0 0,1 1-1 0 0,-1-1 0 0 0,1 0 1 0 0,-1 0-1 0 0,0 0 0 0 0,1 0 1 0 0,-1 1-1 0 0,1-1 0 0 0,-1 0 1 0 0,1 0-1 0 0,-1 0 1 0 0,0 0-1 0 0,1 0 0 0 0,-1 0 1 0 0,1 0-1 0 0,-1 0 0 0 0,1-1 1 0 0,-1 1-1 0 0,0 0 0 0 0,1 0 1 0 0,-1 0-1 0 0,1 0 0 0 0,-1 0 1 0 0,1-1 11 0 0,-12 47-203 0 0,-1 47-137 0 0,14-91 339 0 0,0 1 0 0 0,0-1 1 0 0,0 1-1 0 0,1-1 0 0 0,-1 0 0 0 0,0 0 1 0 0,1 0-1 0 0,0 0 0 0 0,-1 0 0 0 0,1-1 0 0 0,0 1 1 0 0,0-1-1 0 0,0 0 0 0 0,0 0 0 0 0,0 0 1 0 0,0 0-1 0 0,0 0 0 0 0,0-1 0 0 0,0 0 1 0 0,1 1-1 0 0,-1-1 0 0 0,0 0 0 0 0,0 0 0 0 0,0-1 1 0 0,1 1-1 0 0,-1-1 0 0 0,0 1 0 0 0,0-1 1 0 0,0 0-1 0 0,0 0 0 0 0,0-1 1 0 0,19-10 110 0 0,0-1 1 0 0,-2-1-1 0 0,1-1 0 0 0,-2 0 1 0 0,0-2-1 0 0,-1 0 0 0 0,-1-1 1 0 0,5-8-111 0 0,-2 8 14 0 0,0-2 0 0 0,-2 0 0 0 0,0-1 0 0 0,-2-1 0 0 0,0-1 0 0 0,-2 0 0 0 0,0-1 0 0 0,-1 0 0 0 0,-2-1-1 0 0,-1 0 1 0 0,0-1 0 0 0,-2 0 0 0 0,-1-1 0 0 0,-2 0 0 0 0,0 0 0 0 0,-1 0 0 0 0,-1-16-14 0 0,-5 36-22 0 0,1 0 0 0 0,-1-1 0 0 0,0 1 0 0 0,0 0 0 0 0,-1 0 0 0 0,0 0 0 0 0,0 0 0 0 0,0 1 0 0 0,-1-1-1 0 0,0 1 1 0 0,-1 0 0 0 0,1 0 0 0 0,-1 0 0 0 0,0 1 0 0 0,-3-3 22 0 0,5 6-25 0 0,0-1 1 0 0,1 1-1 0 0,-1 0 0 0 0,0 0 0 0 0,0 0 1 0 0,0 0-1 0 0,0 0 0 0 0,0 1 0 0 0,-1 0 1 0 0,1-1-1 0 0,0 1 0 0 0,-1 0 0 0 0,1 1 0 0 0,-1-1 1 0 0,1 0-1 0 0,-1 1 0 0 0,1 0 0 0 0,-1 0 1 0 0,1 0-1 0 0,-1 0 0 0 0,0 1 0 0 0,1-1 1 0 0,-1 1-1 0 0,1 0 0 0 0,0 0 0 0 0,-1 0 1 0 0,1 1-1 0 0,0-1 0 0 0,0 1 0 0 0,0 0 0 0 0,0-1 1 0 0,0 1-1 0 0,-1 1 25 0 0,-4 4 3 0 0,0 0 0 0 0,1 1 0 0 0,0-1 0 0 0,1 1 0 0 0,-1 1 0 0 0,1-1 0 0 0,1 1 0 0 0,0 0 0 0 0,0 1-1 0 0,1-1 1 0 0,0 1 0 0 0,1 0 0 0 0,0-1 0 0 0,0 2 0 0 0,1-1 0 0 0,0 0 0 0 0,1 0 0 0 0,0 1 0 0 0,1-1 0 0 0,0 1 0 0 0,1 6-3 0 0,1 4 65 0 0,1 0 1 0 0,1 0 0 0 0,0-1-1 0 0,2 1 1 0 0,0-1-1 0 0,1 0 1 0 0,2-1-1 0 0,0 0 1 0 0,1 0-1 0 0,3 4-65 0 0,84 102 377 0 0,-46-71 5 0 0,-5-5-1856 0 0,-14-16-9437 0 0,-32-32-1210 0 0</inkml:trace>
  <inkml:trace contextRef="#ctx0" brushRef="#br0" timeOffset="18037.268">10177 2644 0 0 0,'-50'-37'0'0'0,"-7"22"4944"0"0,43 16-2668 0 0,9-3-330 0 0,0-4 5152 0 0,6 3-974 0 0,6 6-5911 0 0,-1-1-46 0 0,0 1 1 0 0,1-1-1 0 0,0-1 1 0 0,0 1-1 0 0,-1-1 1 0 0,1 0-1 0 0,0-1 1 0 0,0 1-1 0 0,0-1 0 0 0,0-1 1 0 0,0 1-1 0 0,0-1 1 0 0,0-1-1 0 0,-1 1 1 0 0,1-1-1 0 0,0 0 1 0 0,-1-1-1 0 0,0 1 1 0 0,1-1-1 0 0,-1-1 1 0 0,5-3-168 0 0,43-25 191 0 0,-2-3 1 0 0,-2-2-1 0 0,-1-3 1 0 0,-2-1 0 0 0,-1-2-1 0 0,11-19-191 0 0,92-89 158 0 0,-148 152-156 0 0,0 0 1 0 0,0 0 0 0 0,0 0-1 0 0,0 0 1 0 0,0 0 0 0 0,0 0-1 0 0,-1 0 1 0 0,1 0 0 0 0,0 0-1 0 0,-1 1 1 0 0,1-1 0 0 0,-1 0-1 0 0,1 0 1 0 0,-1 1 0 0 0,0-1-1 0 0,1 0 1 0 0,-1 0 0 0 0,0 1-1 0 0,0-1 1 0 0,0 0 0 0 0,0 1 0 0 0,0-1-1 0 0,0 0 1 0 0,0 1 0 0 0,0-1-1 0 0,-1 0 1 0 0,1 0 0 0 0,0 1-1 0 0,-1-1 1 0 0,1 0 0 0 0,-1 0-1 0 0,0 0 1 0 0,1 1 0 0 0,-2 0-3 0 0,2 3 26 0 0,-2 17 28 0 0,-2 13-6 0 0,1-1 0 0 0,2 1 0 0 0,1-1-1 0 0,2 1 1 0 0,4 13-48 0 0,-6-40 12 0 0,1 0 1 0 0,-1 0-1 0 0,0 0 0 0 0,-1 0 0 0 0,0 0 0 0 0,0 0 0 0 0,-1 0 0 0 0,0 0 0 0 0,0 0 1 0 0,-1-1-1 0 0,0 1 0 0 0,-1-1 0 0 0,1 0 0 0 0,-1 0 0 0 0,0 0 0 0 0,-1 0 0 0 0,0-1 1 0 0,0 0-1 0 0,0 0 0 0 0,-1 0 0 0 0,-6 5-12 0 0,-90 67 123 0 0,17-31-265 0 0,83-47 117 0 0,1 1 0 0 0,-1-1 0 0 0,1 0-1 0 0,-1 0 1 0 0,1 0 0 0 0,-1 0 0 0 0,1 0-1 0 0,-1-1 1 0 0,1 1 0 0 0,0 0 0 0 0,-1-1-1 0 0,1 1 1 0 0,-1-1 0 0 0,1 1 0 0 0,0-1-1 0 0,-1 0 1 0 0,1 1 0 0 0,0-1 0 0 0,0 0 0 0 0,-1 0-1 0 0,1 0 1 0 0,0 0 0 0 0,0 0 0 0 0,0 0-1 0 0,0 0 1 0 0,0-1 0 0 0,1 1 0 0 0,-1 0-1 0 0,0 0 1 0 0,0-1 0 0 0,1 1 0 0 0,-1-1-1 0 0,1 1 1 0 0,-1 0 0 0 0,1-1 0 0 0,0 1-1 0 0,-1-1 1 0 0,1 1 0 0 0,0-1 0 0 0,0 1-1 0 0,0-1 26 0 0,-6-66-4867 0 0,6 59 3524 0 0,-1-5-1917 0 0,2 5-3388 0 0,1 5-4270 0 0</inkml:trace>
  <inkml:trace contextRef="#ctx0" brushRef="#br0" timeOffset="18476.331">11160 1717 6689 0 0,'0'0'4536'0'0,"0"0"-2536"0"0,0 0-747 0 0,0 0 12 0 0,0 0 21 0 0,0 0-59 0 0,0 0-187 0 0,0 0-205 0 0,0 0-147 0 0,0 0-68 0 0,0 0-36 0 0,0 0-28 0 0,0 0-19 0 0,-4 15-40 0 0,-12 49-13 0 0,22-13 488 0 0,1-37-690 0 0,2 26 26 0 0,-1 0-1 0 0,-2 1 1 0 0,-2 0 0 0 0,-2 0 0 0 0,-1 0 0 0 0,-2 0 0 0 0,-7 37-308 0 0,-32 128 173 0 0,-4-54-163 0 0,18-98-3310 0 0,-13-59-9951 0 0,32 3 7083 0 0,2-1 1198 0 0</inkml:trace>
  <inkml:trace contextRef="#ctx0" brushRef="#br0" timeOffset="18682.318">10753 2309 9714 0 0,'0'0'1482'0'0,"0"0"-103"0"0,0 0 66 0 0,0 0 88 0 0,0 0-34 0 0,0 0-211 0 0,0 0-261 0 0,0 0-186 0 0,32-11-127 0 0,102-35-105 0 0,12 11 836 0 0,-93 26-1148 0 0,0 2 0 0 0,0 3 1 0 0,52 2-298 0 0,-24 20-2120 0 0,-55 1-7708 0 0,-24-15-348 0 0</inkml:trace>
  <inkml:trace contextRef="#ctx0" brushRef="#br0" timeOffset="19173.553">11469 2596 6425 0 0,'0'0'1737'0'0,"0"0"-46"0"0,0 0 77 0 0,0 0 83 0 0,0 0-61 0 0,0 0-196 0 0,0 0-226 0 0,0 0-241 0 0,0 0-179 0 0,0 0-120 0 0,0 0-120 0 0,0 0-97 0 0,0 0-49 0 0,-8 9-44 0 0,-25 24-63 0 0,31-33-392 0 0,1-1 0 0 0,0 1-1 0 0,-1-1 1 0 0,1 0 0 0 0,0 0 0 0 0,-1 1 0 0 0,1-1-1 0 0,0 0 1 0 0,0 0 0 0 0,0 0 0 0 0,0 0-1 0 0,0 0 1 0 0,0 0 0 0 0,0-1 0 0 0,0 1-1 0 0,0 0 1 0 0,1 0 0 0 0,-1-1 0 0 0,0 1 0 0 0,1-1-1 0 0,-1 1 1 0 0,1 0 0 0 0,0-1 0 0 0,-1 1-1 0 0,1-1 1 0 0,0 1 0 0 0,0-1 0 0 0,0 1-1 0 0,0-1-61 0 0,-3-14 124 0 0,1 1 0 0 0,1-1 0 0 0,0 1 1 0 0,2-1-1 0 0,-1 1 0 0 0,2-1 0 0 0,0 1 1 0 0,1-1-1 0 0,0 1 0 0 0,1 0 0 0 0,1 0 1 0 0,1 1-1 0 0,0-1 0 0 0,1 0-125 0 0,7-15 12 0 0,2 1-1 0 0,1 0 1 0 0,1 2-1 0 0,1 0 1 0 0,2 1-1 0 0,1 1 1 0 0,0 1-1 0 0,3-1-11 0 0,-9 87-813 0 0,20 63-337 0 0,-30-97-1774 0 0,-6-21-1446 0 0,0-1-3520 0 0,0-2-2610 0 0</inkml:trace>
  <inkml:trace contextRef="#ctx0" brushRef="#br0" timeOffset="19418.802">11976 2446 15395 0 0,'0'0'1850'0'0,"0"0"-655"0"0,0 0-235 0 0,0 0-12 0 0,0 0-42 0 0,0 0-95 0 0,0 0-158 0 0,0 0-175 0 0,0 0-154 0 0,0 0-120 0 0,-9 31-70 0 0,-24 98-58 0 0,19-81-53 0 0,-10-43-2475 0 0,1-20-3459 0 0,17 8 463 0 0,1 0-4698 0 0</inkml:trace>
  <inkml:trace contextRef="#ctx0" brushRef="#br0" timeOffset="19669.344">11900 2000 9842 0 0,'0'0'2081'0'0,"0"0"-1265"0"0,0 0-576 0 0,0 0-376 0 0,0 0-528 0 0,0 0-809 0 0,0 0-951 0 0,0 0-1161 0 0,0 0-1112 0 0</inkml:trace>
  <inkml:trace contextRef="#ctx0" brushRef="#br0" timeOffset="20094.349">12097 2556 10290 0 0,'0'0'899'0'0,"0"0"-321"0"0,0 0 190 0 0,0 0 393 0 0,0 0 237 0 0,0 0 32 0 0,0 0-245 0 0,0 0-327 0 0,0 0-204 0 0,0 0-123 0 0,0 0-29 0 0,0 0 38 0 0,0 0 40 0 0,-2 11 47 0 0,-4 32 22 0 0,30-79 1529 0 0,107-210-1473 0 0,-130 244-721 0 0,0-2-22 0 0,1 1 0 0 0,0 0 0 0 0,0 0 0 0 0,0-1 0 0 0,0 1 0 0 0,0 1-1 0 0,1-1 1 0 0,0 0 0 0 0,-1 0 0 0 0,1 1 0 0 0,0 0 0 0 0,0-1 0 0 0,0 1 0 0 0,0 0 0 0 0,1 0 0 0 0,-1 1-1 0 0,0-1 1 0 0,1 1 0 0 0,1-1 38 0 0,7 43-301 0 0,7 87 544 0 0,-16-115-188 0 0,0 1 1 0 0,1-1 0 0 0,1 0-1 0 0,0 0 1 0 0,0-1 0 0 0,2 1-1 0 0,-1-1 1 0 0,6 7-56 0 0,-11-18 52 0 0,1 1-1 0 0,-1-1 1 0 0,0 0 0 0 0,0 1-1 0 0,1-1 1 0 0,-1 0 0 0 0,1 0-1 0 0,-1 0 1 0 0,1 0 0 0 0,-1 0-1 0 0,1 0 1 0 0,0-1 0 0 0,-1 1-1 0 0,1-1 1 0 0,0 1 0 0 0,-1-1-1 0 0,1 1 1 0 0,0-1 0 0 0,0 0-1 0 0,0 0 1 0 0,-1 0 0 0 0,1 0 0 0 0,0 0-1 0 0,0 0 1 0 0,0-1 0 0 0,-1 1-1 0 0,1 0 1 0 0,0-1 0 0 0,0 0-1 0 0,-1 1 1 0 0,1-1 0 0 0,-1 0-1 0 0,1 0 1 0 0,0 0 0 0 0,-1 0-1 0 0,0 0 1 0 0,1 0 0 0 0,-1 0-1 0 0,0 0 1 0 0,1-1-52 0 0,49-55 922 0 0,9-30-713 0 0,-55 73-868 0 0,14-29-714 0 0,-8 34-3714 0 0,4 6-4710 0 0,-11 3-1553 0 0</inkml:trace>
  <inkml:trace contextRef="#ctx0" brushRef="#br0" timeOffset="20599.646">12981 2265 9482 0 0,'0'0'3865'0'0,"0"0"-1610"0"0,0 0-563 0 0,0 0-91 0 0,0 0-161 0 0,0 0-229 0 0,0 0-280 0 0,0 0-250 0 0,0 0-214 0 0,0 0-132 0 0,0 0-84 0 0,0 0-61 0 0,0 0-32 0 0,-27 9-32 0 0,-82 29-12 0 0,44 4 7 0 0,55-31-101 0 0,0-3-22 0 0,1 0-1 0 0,0 1 1 0 0,0 1 0 0 0,1 0 0 0 0,0 0-1 0 0,0 0 1 0 0,2 1 0 0 0,-1 0-1 0 0,1 1 1 0 0,1-1 0 0 0,0 1-1 0 0,0 0 1 0 0,1 0 0 0 0,1 1 0 0 0,0-1-1 0 0,1 1 1 0 0,0 0 0 0 0,0 7 2 0 0,4-17 12 0 0,1 0 0 0 0,-1 0 0 0 0,1 0 0 0 0,0 0 1 0 0,-1-1-1 0 0,1 1 0 0 0,0-1 0 0 0,1 1 0 0 0,-1-1 1 0 0,0 0-1 0 0,1 0 0 0 0,-1-1 0 0 0,1 1 0 0 0,-1-1 1 0 0,1 1-1 0 0,0-1 0 0 0,-1 0 0 0 0,1-1 0 0 0,0 1 1 0 0,0-1-1 0 0,0 0 0 0 0,0 1 0 0 0,0-2 0 0 0,0 1 1 0 0,-1 0-1 0 0,1-1 0 0 0,0 0 0 0 0,0 0 0 0 0,0 0 1 0 0,-1 0-1 0 0,1 0 0 0 0,-1-1 0 0 0,1 0 0 0 0,0 0-12 0 0,154-100 818 0 0,-99 58-529 0 0,-22 16-73 0 0,-27 19-127 0 0,1 0-1 0 0,0 1 1 0 0,1 0 0 0 0,0 1 0 0 0,0 0-1 0 0,0 0 1 0 0,1 2 0 0 0,0 0-1 0 0,0 0 1 0 0,2 0-89 0 0,-13 5 9 0 0,1 0-1 0 0,-1 1 1 0 0,0-1-1 0 0,1 0 1 0 0,-1 1-1 0 0,0-1 1 0 0,1 1-1 0 0,-1-1 1 0 0,0 1-1 0 0,0 0 1 0 0,0 0-1 0 0,1 0 1 0 0,-1 1 0 0 0,0-1-1 0 0,-1 0 1 0 0,1 1-1 0 0,0-1 1 0 0,0 1-1 0 0,0 0 1 0 0,-1-1-1 0 0,1 1 1 0 0,-1 0-1 0 0,0 0 1 0 0,1 0-1 0 0,-1 0 1 0 0,0 0-1 0 0,0 0 1 0 0,0 0-1 0 0,-1 1 1 0 0,1-1-1 0 0,0 0 1 0 0,-1 1-9 0 0,16 77 339 0 0,-12 299-84 0 0,-7-273-298 0 0,2-60-7 0 0,-2-1 0 0 0,-2 0 0 0 0,-2 0-1 0 0,-2-1 1 0 0,-2 0 0 0 0,-11 29 50 0 0,21-68-2 0 0,-1 0 1 0 0,1 0-1 0 0,-1 0 0 0 0,1 0 0 0 0,-2 0 1 0 0,1 0-1 0 0,0-1 0 0 0,-1 1 1 0 0,0-1-1 0 0,0 0 0 0 0,0 0 0 0 0,-1 0 1 0 0,1 0-1 0 0,-1-1 0 0 0,0 1 1 0 0,0-1-1 0 0,0 0 0 0 0,0 0 0 0 0,-1 0 1 0 0,1-1-1 0 0,-1 1 0 0 0,0-1 1 0 0,0 0-1 0 0,0-1 0 0 0,0 1 0 0 0,0-1 1 0 0,0 0-1 0 0,0 0 0 0 0,0-1 1 0 0,0 1-1 0 0,-1-1 0 0 0,1 0 0 0 0,0-1 1 0 0,0 1-1 0 0,-3-1 2 0 0,0-5-7 0 0,0 0 0 0 0,1 0 0 0 0,0 0 0 0 0,0-1-1 0 0,1 0 1 0 0,0 0 0 0 0,0-1 0 0 0,1 0 0 0 0,0 0 0 0 0,0 0 0 0 0,1-1 0 0 0,0 1 0 0 0,0-1 0 0 0,1 0-1 0 0,0 0 1 0 0,1 0 0 0 0,0 0 0 0 0,0-1 0 0 0,1-3 7 0 0,-7-17-49 0 0,-19-102-731 0 0,9 34-3461 0 0,0 35-5177 0 0,9 44-2561 0 0</inkml:trace>
  <inkml:trace contextRef="#ctx0" brushRef="#br0" timeOffset="21352.384">11935 2026 1744 0 0,'0'0'1765'0'0,"0"0"-366"0"0,0 0-48 0 0,0 0 142 0 0,0 0 38 0 0,0 0-116 0 0,0 0-185 0 0,0 0-197 0 0,0 0-158 0 0,0 0-135 0 0,0 0-118 0 0,0 0-119 0 0,0 0-90 0 0,5-5-53 0 0,16-12-14 0 0,-15 13 2 0 0,-6 4 28 0 0,0 0 53 0 0,0 0 26 0 0,0 0 33 0 0,0 0 0 0 0,0 0-36 0 0,0 0-33 0 0,-10 13 1862 0 0,11-25-436 0 0,12-2-1963 0 0,2-3 1097 0 0,-31 25-349 0 0,-33 39-642 0 0,48-46-44 0 0,1-1-24 0 0,9 0-189 0 0,53-16-1121 0 0,-38 3-1858 0 0,-10 5-331 0 0,-3 1-7982 0 0</inkml:trace>
  <inkml:trace contextRef="#ctx0" brushRef="#br0" timeOffset="23687.087">13793 2604 2521 0 0,'0'0'2696'0'0,"0"0"-497"0"0,0 0-186 0 0,0 0 7 0 0,0 0 45 0 0,0 0-85 0 0,0 0-168 0 0,0 0-206 0 0,0 0-254 0 0,0 0-253 0 0,0 0-204 0 0,-2-7-160 0 0,0 0-1017 0 0,-3-11 2259 0 0,3 36-54 0 0,1-3-1783 0 0,-1 0 0 0 0,-1 0 0 0 0,0 0 0 0 0,-1 0 0 0 0,0 0 0 0 0,-1-1 0 0 0,-1 0 0 0 0,-7 14-140 0 0,19-90-9838 0 0,-1 48 4461 0 0,-1 2-5467 0 0</inkml:trace>
  <inkml:trace contextRef="#ctx0" brushRef="#br0" timeOffset="24425.266">14236 2004 4169 0 0,'0'0'2435'0'0,"0"0"-361"0"0,0 0-166 0 0,0 0-45 0 0,0 0-166 0 0,0 0-356 0 0,0 0-382 0 0,0 0-264 0 0,0 0-103 0 0,0 0 12 0 0,0 0 102 0 0,0 0 75 0 0,10 5-1 0 0,83 30 1358 0 0,-61-36-1794 0 0,-1-1 0 0 0,0-2 0 0 0,0-1 0 0 0,-1-1 1 0 0,1-2-1 0 0,-1-1 0 0 0,-1-1 0 0 0,0-1 0 0 0,0-2 0 0 0,-1-1 0 0 0,-1-1 0 0 0,16-12-344 0 0,-36 23 50 0 0,-1 1 7 0 0,1 0 1 0 0,-2-1-1 0 0,1 1 1 0 0,0-1-1 0 0,-1 0 1 0 0,1-1-1 0 0,-1 1 1 0 0,0-1-1 0 0,-1 0 1 0 0,1 0-1 0 0,-1 0 1 0 0,0-1-1 0 0,0 0 1 0 0,-1 0-1 0 0,2-2-57 0 0,-5 8 20 0 0,0 0 1 0 0,0 0-1 0 0,-1 1 0 0 0,1-1 0 0 0,0 0 1 0 0,0 0-1 0 0,0 1 0 0 0,-1-1 0 0 0,1 0 0 0 0,0 0 1 0 0,0 0-1 0 0,-1 1 0 0 0,1-1 0 0 0,0 0 0 0 0,0 0 1 0 0,-1 0-1 0 0,1 0 0 0 0,0 0 0 0 0,-1 1 0 0 0,1-1 1 0 0,0 0-1 0 0,0 0 0 0 0,-1 0 0 0 0,1 0 0 0 0,0 0 1 0 0,-1 0-1 0 0,1 0 0 0 0,0 0 0 0 0,-1 0 0 0 0,1 0 1 0 0,0 0-1 0 0,0-1 0 0 0,-1 1-20 0 0,-39 224-59 0 0,28-85 78 0 0,6 0 0 0 0,9 83-19 0 0,1-140-13 0 0,-3 201 46 0 0,-15-232 27 0 0,-15-73 665 0 0,-91-98-550 0 0,114 117-179 0 0,0 0 0 0 0,-1 0-1 0 0,1 1 1 0 0,-1 0 0 0 0,0 0 0 0 0,0 0 0 0 0,0 1-1 0 0,0 0 1 0 0,0 1 0 0 0,0-1 0 0 0,0 2 0 0 0,0-1 0 0 0,0 0-1 0 0,0 1 1 0 0,0 1 0 0 0,0-1 0 0 0,0 1 0 0 0,1 0-1 0 0,-1 1 1 0 0,1-1 0 0 0,-1 1 0 0 0,1 1 0 0 0,0-1 0 0 0,0 1-1 0 0,0 0 1 0 0,1 0 0 0 0,-1 1 0 0 0,1 0 0 0 0,-2 2 4 0 0,1-2-38 0 0,0 1 1 0 0,0 0-1 0 0,1 0 0 0 0,0 0 1 0 0,0 1-1 0 0,0 0 1 0 0,1 0-1 0 0,0 0 1 0 0,0 0-1 0 0,1 1 1 0 0,0-1-1 0 0,0 1 1 0 0,1 0-1 0 0,0 0 1 0 0,0 0-1 0 0,1 0 1 0 0,0 0-1 0 0,0 1 1 0 0,1-1-1 0 0,0 0 1 0 0,1 0-1 0 0,0 5 38 0 0,19 5-2242 0 0,21-32-6814 0 0,-34 7 3290 0 0,1 2-5168 0 0</inkml:trace>
  <inkml:trace contextRef="#ctx0" brushRef="#br0" timeOffset="24839.668">14413 2427 12699 0 0,'0'0'917'0'0,"0"0"-331"0"0,0 0 75 0 0,0 0 257 0 0,0 0 254 0 0,0 0 83 0 0,0 0-78 0 0,0 0-80 0 0,0 0-100 0 0,0 0-94 0 0,0 0-119 0 0,0 0-97 0 0,36-1-93 0 0,112-3-81 0 0,-43-20 338 0 0,-28-4-267 0 0,-42 14-415 0 0,-1 1-1 0 0,1 2 0 0 0,1 2 0 0 0,28-4-168 0 0,-9 13 54 0 0,-50 43 410 0 0,-40 234 584 0 0,18-168-2268 0 0,17-108 469 0 0,15 0-5168 0 0,-10-3-1007 0 0,-3-1-4972 0 0</inkml:trace>
  <inkml:trace contextRef="#ctx0" brushRef="#br0" timeOffset="25234.703">15365 2747 18596 0 0,'0'0'1226'0'0,"0"0"-268"0"0,0 0 12 0 0,0 0 81 0 0,0 0-26 0 0,0 0-142 0 0,0 0-183 0 0,0 0-162 0 0,0 0-115 0 0,0 0-81 0 0,0 0-78 0 0,0 0-68 0 0,0 0-30 0 0,-8-5-61 0 0,-25-16-54 0 0,32 21-51 0 0,-1 0 1 0 0,0-1-1 0 0,1 1 0 0 0,-1 0 1 0 0,0 0-1 0 0,1 1 1 0 0,-1-1-1 0 0,1 0 1 0 0,-1 1-1 0 0,0-1 0 0 0,1 0 1 0 0,-1 1-1 0 0,1 0 1 0 0,-1-1-1 0 0,1 1 0 0 0,-1 0 1 0 0,1 0-1 0 0,0 0 1 0 0,-1 0-1 0 0,1 0 0 0 0,0 0 1 0 0,0 0-1 0 0,0 0 1 0 0,0 1-1 0 0,0-1 0 0 0,0 0 1 0 0,-1 2-1 0 0,-2 1 5 0 0,-2 3-6 0 0,0-1 0 0 0,1 1 0 0 0,0 0 1 0 0,0 0-1 0 0,1 1 0 0 0,0 0 0 0 0,0-1 0 0 0,0 1 0 0 0,1 1 1 0 0,0-1-1 0 0,1 0 0 0 0,0 1 0 0 0,0 2 1 0 0,1-8-2 0 0,1 0 1 0 0,0 0-1 0 0,0 1 1 0 0,0-1-1 0 0,0 0 1 0 0,0 0-1 0 0,1 0 0 0 0,-1 0 1 0 0,1 0-1 0 0,0 0 1 0 0,0 0-1 0 0,0 0 0 0 0,0 0 1 0 0,1 0-1 0 0,-1 0 1 0 0,1-1-1 0 0,-1 1 1 0 0,1-1-1 0 0,0 1 0 0 0,0-1 1 0 0,0 1-1 0 0,1-1 1 0 0,-1 0-1 0 0,0 0 1 0 0,1 0-1 0 0,0-1 0 0 0,-1 1 1 0 0,1 0-1 0 0,0-1 1 0 0,0 0-1 0 0,0 0 0 0 0,0 0 1 0 0,0 0-1 0 0,0 0 1 0 0,0 0-1 0 0,0-1 1 0 0,3 1 1 0 0,5 0 61 0 0,0-1 1 0 0,1-1 0 0 0,-1 0 0 0 0,0 0-1 0 0,1-1 1 0 0,-1 0 0 0 0,0-1-1 0 0,0 0 1 0 0,-1-1 0 0 0,1 0 0 0 0,-1-1-1 0 0,0 0 1 0 0,0 0 0 0 0,0-1 0 0 0,-1-1-1 0 0,1 0 1 0 0,-2 0 0 0 0,1 0 0 0 0,-1-1-1 0 0,0-1 1 0 0,-1 1 0 0 0,0-1 0 0 0,0 0-1 0 0,-1-1 1 0 0,0 0 0 0 0,-1 0 0 0 0,0 0-1 0 0,0 0 1 0 0,-1-1 0 0 0,0-4-62 0 0,3-83 416 0 0,-7 95-454 0 0,-1 0 0 0 0,1 0 0 0 0,-1 1 0 0 0,0-1 0 0 0,0 0 0 0 0,-1 1 0 0 0,1-1 0 0 0,0 1 0 0 0,-1-1 0 0 0,1 1 0 0 0,-1-1 0 0 0,0 1 0 0 0,0 0 0 0 0,0 0 0 0 0,0 0 0 0 0,0 0 0 0 0,0 0 0 0 0,-1 1 0 0 0,1-1 0 0 0,-1 1 0 0 0,1-1 0 0 0,-1 1 0 0 0,1 0 0 0 0,-1 0 0 0 0,0 0 0 0 0,0 0 0 0 0,1 1 0 0 0,-1-1 0 0 0,0 1 0 0 0,0 0 0 0 0,0-1 0 0 0,-2 1 38 0 0,-65 24-5923 0 0,44-5-1466 0 0,25-18 7023 0 0,-9 7-11192 0 0</inkml:trace>
  <inkml:trace contextRef="#ctx0" brushRef="#br0" timeOffset="25608.958">15698 2924 12123 0 0,'0'0'1635'0'0,"0"0"-483"0"0,0 0-1 0 0,0 0 232 0 0,0 0 109 0 0,0 0-38 0 0,0 0-199 0 0,0 0-218 0 0,0 0-123 0 0,0 0-65 0 0,0 0-51 0 0,0 0-69 0 0,0 0-103 0 0,5-5-133 0 0,57-101 997 0 0,63-114-230 0 0,-116 206-1243 0 0,1 0-1 0 0,1 0 1 0 0,0 1-1 0 0,1 1 1 0 0,0-1-1 0 0,1 2 1 0 0,0 0-1 0 0,9-5-16 0 0,-20 17-90 0 0,0-1 0 0 0,0 1 0 0 0,0 0 0 0 0,0 0 0 0 0,0 0 0 0 0,0 0 0 0 0,0 0 0 0 0,0 0 0 0 0,0 0 0 0 0,-1 1 0 0 0,1-1 0 0 0,0 1 0 0 0,-1-1 0 0 0,1 1 0 0 0,-1 0 0 0 0,0 0 0 0 0,1 0 0 0 0,-1-1 0 0 0,0 1 0 0 0,0 0 0 0 0,0 0 0 0 0,-1 0 0 0 0,1 1 0 0 0,0-1 0 0 0,-1 0 0 0 0,1 0 0 0 0,-1 0 0 0 0,0 0 0 0 0,0 1 1 0 0,0-1-1 0 0,0 0 0 0 0,0 0 0 0 0,-1 3 90 0 0,5 10-2024 0 0,-1 0-2359 0 0,-3-10 312 0 0,2 0-7870 0 0</inkml:trace>
  <inkml:trace contextRef="#ctx0" brushRef="#br0" timeOffset="27155.189">15459 2655 0 0 0,'0'0'320'0'0,"0"0"244"0"0,0 0 4 0 0,0 0-65 0 0,0 0-39 0 0,0 0-14 0 0,0 0 47 0 0,0 0 46 0 0,0 0 60 0 0,3-6 41 0 0,9-21 12 0 0,-9 20-37 0 0,-3 7-90 0 0,0 0-58 0 0,-9-4 7368 0 0,-29 8-6067 0 0,27 2-1681 0 0,0 0 0 0 0,1 0-1 0 0,-1 1 1 0 0,1 1 0 0 0,1 0-1 0 0,-1 0 1 0 0,1 1 0 0 0,1 0-1 0 0,0 0 1 0 0,-4 7-91 0 0,10-13-840 0 0,-2 1 1766 0 0,2-4-4206 0 0,-1 0-3997 0 0,3 0-201 0 0</inkml:trace>
  <inkml:trace contextRef="#ctx0" brushRef="#br0" timeOffset="30656.513">16815 1982 2857 0 0,'0'0'2436'0'0,"0"0"-603"0"0,0 0-172 0 0,0 0 97 0 0,0 0 46 0 0,0 0-63 0 0,0 0-254 0 0,0 0-291 0 0,0 0-235 0 0,0 0-174 0 0,0 0-116 0 0,0 0-80 0 0,0 0-76 0 0,-1-5-63 0 0,-2-2-419 0 0,3 7 5 0 0,0 1 1 0 0,0-1-1 0 0,0 1 0 0 0,0-1 0 0 0,-1 0 0 0 0,1 0 0 0 0,0 1 0 0 0,0-1 0 0 0,0 0 0 0 0,-1 1 0 0 0,1-1 0 0 0,0 0 0 0 0,0 0 0 0 0,-1 1 0 0 0,1-1 0 0 0,0 0 0 0 0,-1 0 0 0 0,1 0 0 0 0,0 1 0 0 0,-1-1 0 0 0,1 0 1 0 0,0 0-1 0 0,-1 0 0 0 0,1 0 0 0 0,0 0 0 0 0,-1 0 0 0 0,1 0 0 0 0,-1 0 0 0 0,1 0 0 0 0,0 0 0 0 0,-1 0 0 0 0,1 0 0 0 0,0 0 0 0 0,-1 0 0 0 0,1 0 0 0 0,-1 0 0 0 0,1 0 0 0 0,0 0 0 0 0,-1-1 0 0 0,1 1 0 0 0,0 0-38 0 0,-5 24 501 0 0,1 1 0 0 0,1-1 0 0 0,1 1 1 0 0,1 0-1 0 0,2 0 0 0 0,0 4-501 0 0,1 29 598 0 0,-1 29-110 0 0,1-19-206 0 0,-4-1 0 0 0,-2 1 0 0 0,-8 35-282 0 0,-39 140 361 0 0,36-183-275 0 0,16-62-321 0 0,7-24-1354 0 0,-4 2-2461 0 0,-4 2-1886 0 0,0 8-3122 0 0,0 10 2197 0 0</inkml:trace>
  <inkml:trace contextRef="#ctx0" brushRef="#br0" timeOffset="31013.535">16565 2468 8634 0 0,'0'0'2326'0'0,"0"0"-331"0"0,0 0-202 0 0,0 0-33 0 0,0 0-68 0 0,0 0-189 0 0,0 0-231 0 0,0 0-252 0 0,0 0-205 0 0,0 0-161 0 0,0 0-125 0 0,0 0-81 0 0,0 0-66 0 0,2-3-57 0 0,93-35 1246 0 0,80-5-1014 0 0,-131 38-1167 0 0,5 0 1598 0 0,-17 0-3337 0 0,-5-1-3570 0 0,-1-3-5149 0 0,-21 8 2750 0 0</inkml:trace>
  <inkml:trace contextRef="#ctx0" brushRef="#br0" timeOffset="31758.247">17095 2007 8722 0 0,'0'0'1958'0'0,"0"0"-186"0"0,0 0-104 0 0,0 0-31 0 0,0 0-69 0 0,0 0-204 0 0,0 0-245 0 0,0 0-219 0 0,0 0-186 0 0,0 0-141 0 0,0 0-99 0 0,0 0-55 0 0,0 0-39 0 0,-2-6 1904 0 0,15 138-533 0 0,-11 173-843 0 0,-50-18-777 0 0,21-132-52 0 0,49-162-2 0 0,255-251 478 0 0,-242 236-559 0 0,-34 22-4 0 0,-1 0 3 0 0,0 0-35 0 0,2 26 84 0 0,7 153 293 0 0,-11-109-190 0 0,2-69-139 0 0,0 0-14 0 0,0 1-3 0 0,0-1-2 0 0,0-1 15 0 0,0 0 0 0 0,0 0-18 0 0,0 0-13 0 0,0 0 0 0 0,0 0-37 0 0,4-22-4571 0 0,9 2 51 0 0,-5 7-4498 0 0,-5 9-1999 0 0</inkml:trace>
  <inkml:trace contextRef="#ctx0" brushRef="#br0" timeOffset="31990.816">17657 2659 9274 0 0,'0'0'1720'0'0,"0"0"-235"0"0,0 0 35 0 0,0 0 75 0 0,0 0-116 0 0,0 0-209 0 0,0 0-244 0 0,0 0-165 0 0,0 0-103 0 0,0 0-92 0 0,0 0-97 0 0,0 0-118 0 0,-9 22-108 0 0,-26 69-82 0 0,17-12 86 0 0,19-62-902 0 0,-1-16-98 0 0,0-1-415 0 0,1 0-2535 0 0,0 0-3777 0 0,-1 0-2986 0 0</inkml:trace>
  <inkml:trace contextRef="#ctx0" brushRef="#br0" timeOffset="32236.4">17609 2284 17884 0 0,'0'0'888'0'0,"0"0"-384"0"0,0 0-224 0 0,0 0-8 0 0,0 0-72 0 0,0 0-128 0 0,0 0-112 0 0,0 0-112 0 0,0 0-16 0 0,0 0-24 0 0,0 0-232 0 0,0 0-472 0 0,0 0-1025 0 0,0 0-2031 0 0,57 36-7747 0 0</inkml:trace>
  <inkml:trace contextRef="#ctx0" brushRef="#br0" timeOffset="32772.011">18168 2519 5641 0 0,'0'0'2471'0'0,"0"0"-460"0"0,0 0-138 0 0,0 0-39 0 0,0 0-185 0 0,0 0-227 0 0,0 0-256 0 0,0 0-201 0 0,0 0-130 0 0,0 0-102 0 0,0 0-79 0 0,0 0-77 0 0,0 0-46 0 0,-14 0-59 0 0,-44 0-65 0 0,-9 15 782 0 0,52-8-1039 0 0,13-6-148 0 0,1-1 0 0 0,-1 0 1 0 0,1 1-1 0 0,-1-1 0 0 0,1 1 1 0 0,0 0-1 0 0,-1-1 0 0 0,1 1 1 0 0,0 0-1 0 0,0 0 0 0 0,0 0 0 0 0,0 0 1 0 0,0 0-1 0 0,0 0 0 0 0,0 0 1 0 0,0 0-1 0 0,0 0 0 0 0,0 1 1 0 0,0-1-1 0 0,0 0 0 0 0,1 1 0 0 0,-1-1 1 0 0,1 0-1 0 0,-1 1 0 0 0,1-1 1 0 0,0 1-1 0 0,-1-1 0 0 0,1 0 1 0 0,0 1-1 0 0,0-1 0 0 0,0 1 0 0 0,0-1 1 0 0,0 1-1 0 0,0-1 0 0 0,0 1 1 0 0,1-1-1 0 0,-1 1 0 0 0,0-1 0 0 0,1 0 1 0 0,-1 1-1 0 0,1-1 0 0 0,0 1 1 0 0,-1-1-1 0 0,1 0 0 0 0,0 0 1 0 0,0 0-1 0 0,0 1 0 0 0,0-1 0 0 0,0 0 1 0 0,0 0-1 0 0,0 0 0 0 0,0 0 1 0 0,0 0-1 0 0,1 0-2 0 0,106 65 311 0 0,-105-63-255 0 0,-1 1 1 0 0,0-1 0 0 0,0 0 0 0 0,0 1-1 0 0,-1 0 1 0 0,1-1 0 0 0,-1 1 0 0 0,0 0-1 0 0,0 0 1 0 0,0 0 0 0 0,-1-1-1 0 0,1 1 1 0 0,-1 0 0 0 0,0 0 0 0 0,0 0-1 0 0,0 0 1 0 0,-1 0 0 0 0,1 0 0 0 0,-1 0-1 0 0,0 0 1 0 0,0-1 0 0 0,-1 1 0 0 0,1 0-1 0 0,-1-1 1 0 0,1 1 0 0 0,-1-1-1 0 0,0 1 1 0 0,-1-1 0 0 0,1 0 0 0 0,0 0-1 0 0,-1 0 1 0 0,0 0 0 0 0,0 0 0 0 0,0-1-1 0 0,0 1 1 0 0,0-1 0 0 0,-4 2-57 0 0,-29 19 376 0 0,29-17-357 0 0,1-2-1 0 0,-1 1 0 0 0,0-1 0 0 0,0 0 0 0 0,-1 0 1 0 0,1-1-1 0 0,-1 0 0 0 0,1-1 0 0 0,-1 1 0 0 0,0-1 0 0 0,0-1 1 0 0,-6 1-19 0 0,-37-25-1626 0 0,39 8-1541 0 0,0-2-3291 0 0,9 14-1157 0 0,1 2-1228 0 0</inkml:trace>
  <inkml:trace contextRef="#ctx0" brushRef="#br0" timeOffset="93172.261">7922 3782 3185 0 0,'0'0'2390'0'0,"0"0"-123"0"0,0 0 20 0 0,0 0-33 0 0,0 0-114 0 0,0 0-306 0 0,0 0-373 0 0,0 0-236 0 0,0 0-188 0 0,0 0-121 0 0,0 0-62 0 0,-2-5-62 0 0,1 3-627 0 0,1-1 0 0 0,-1 1 0 0 0,-1-1 0 0 0,1 1 0 0 0,0 0 0 0 0,0-1 0 0 0,-1 1 0 0 0,0 0 0 0 0,1 0 0 0 0,-1 0 0 0 0,0 0 0 0 0,0 0 0 0 0,0 1 0 0 0,0-1 0 0 0,0 1 0 0 0,0-1-1 0 0,-1 1 1 0 0,1 0 0 0 0,0 0 0 0 0,-1-1 0 0 0,1 2 0 0 0,-1-1 0 0 0,1 0 0 0 0,-1 0 0 0 0,1 1 0 0 0,-2 0-165 0 0,-13-1 99 0 0,0 1 0 0 0,1 0 1 0 0,-1 2-1 0 0,0 0 0 0 0,1 1 0 0 0,-1 1 1 0 0,1 0-1 0 0,0 1 0 0 0,0 1 0 0 0,1 0 0 0 0,-1 1 1 0 0,1 1-1 0 0,1 0 0 0 0,0 1 0 0 0,0 1 0 0 0,1 0 1 0 0,0 1-1 0 0,-2 2-99 0 0,8-7 34 0 0,-1 0 0 0 0,1 1 0 0 0,1 0 0 0 0,-1 0 0 0 0,1 0 1 0 0,0 1-1 0 0,1 0 0 0 0,0 0 0 0 0,0 1 0 0 0,0-1 0 0 0,1 1 0 0 0,1 0 0 0 0,0 0 1 0 0,0 0-1 0 0,0 1 0 0 0,1-1 0 0 0,1 1 0 0 0,0-1 0 0 0,0 1 0 0 0,0 0 0 0 0,2-1 1 0 0,-1 5-35 0 0,4-6 52 0 0,-1 0 0 0 0,1-1 0 0 0,0 0 0 0 0,0 1 1 0 0,1-1-1 0 0,0-1 0 0 0,1 1 0 0 0,-1-1 1 0 0,1 0-1 0 0,0 0 0 0 0,1-1 0 0 0,-1 1 0 0 0,1-2 1 0 0,0 1-1 0 0,0-1 0 0 0,1 0 0 0 0,-1 0 0 0 0,1-1 1 0 0,0 0-1 0 0,4 1-52 0 0,11 4 129 0 0,0-1 0 0 0,0-1 0 0 0,0-1 0 0 0,1-1 0 0 0,0-2 0 0 0,0 0 0 0 0,0-1 0 0 0,18-2-129 0 0,-32-18-1050 0 0,-11-1-3620 0 0,1 11-1490 0 0,0 5-6102 0 0</inkml:trace>
  <inkml:trace contextRef="#ctx0" brushRef="#br0" timeOffset="93774.401">8246 4047 11186 0 0,'0'0'1726'0'0,"0"0"-318"0"0,0 0-7 0 0,0 0 100 0 0,0 0-4 0 0,0 0-193 0 0,0 0-249 0 0,0 0-183 0 0,0 0-93 0 0,0 0-38 0 0,0 0-34 0 0,0 0-28 0 0,0 0-35 0 0,22 4-52 0 0,69 11-57 0 0,-5-12 1083 0 0,-76-6-1518 0 0,0 0 0 0 0,0 0 1 0 0,-1-1-1 0 0,1 0 0 0 0,-1-1 1 0 0,1 0-1 0 0,-1-1 0 0 0,-1 1 0 0 0,1-2 1 0 0,-1 1-1 0 0,0-1 0 0 0,-1 0 1 0 0,1-1-1 0 0,1-3-100 0 0,-5 6 7 0 0,-1 1-1 0 0,0-1 1 0 0,0 0-1 0 0,0 0 1 0 0,-1 0 0 0 0,1 0-1 0 0,-1 0 1 0 0,-1 0-1 0 0,1 0 1 0 0,-1-1 0 0 0,1 1-1 0 0,-2-1 1 0 0,1 1-1 0 0,-1-1 1 0 0,1 1 0 0 0,-1-1-1 0 0,-1 0 1 0 0,1 1-1 0 0,-1-1 1 0 0,0 0-7 0 0,-3 2-35 0 0,1 1-1 0 0,0-1 0 0 0,-1 1 1 0 0,1 0-1 0 0,-1 0 1 0 0,0 0-1 0 0,0 1 1 0 0,0-1-1 0 0,-1 1 1 0 0,1 0-1 0 0,0 0 1 0 0,-1 0-1 0 0,0 1 1 0 0,1-1-1 0 0,-1 1 1 0 0,0 0-1 0 0,0 1 1 0 0,1-1-1 0 0,-1 1 1 0 0,0 0-1 0 0,0 0 1 0 0,0 1-1 0 0,1-1 1 0 0,-1 1-1 0 0,0 0 0 0 0,-4 2 37 0 0,4-3-17 0 0,-9 3-5 0 0,1 0 0 0 0,-1 1 0 0 0,0 1 0 0 0,1 1 1 0 0,0-1-1 0 0,0 2 0 0 0,1 0 0 0 0,-1 0 0 0 0,2 2 0 0 0,-10 6 21 0 0,9-6 0 0 0,7-6 12 0 0,-1 1 0 0 0,1-1 1 0 0,-1 1-1 0 0,1 1 0 0 0,0-1 1 0 0,1 1-1 0 0,-1 0 0 0 0,1 0 0 0 0,0 0 1 0 0,0 0-1 0 0,1 1 0 0 0,-1 0 1 0 0,1-1-1 0 0,1 1 0 0 0,-1 1 0 0 0,1-1 1 0 0,0 0-1 0 0,0 0 0 0 0,1 1 1 0 0,0-1-1 0 0,0 1 0 0 0,0 0 0 0 0,1-1 1 0 0,0 1-1 0 0,0-1 0 0 0,1 1 1 0 0,0-1-1 0 0,0 1 0 0 0,0-1 0 0 0,1 1 1 0 0,0-1-1 0 0,0 0 0 0 0,1 0 1 0 0,0 0-1 0 0,0 0 0 0 0,0 0 1 0 0,1 0-13 0 0,5 3 42 0 0,1-1 0 0 0,1 0 0 0 0,-1 0 1 0 0,2-1-1 0 0,-1 0 0 0 0,0-1 0 0 0,1 0 1 0 0,0-1-1 0 0,1-1 0 0 0,-1 0 1 0 0,1 0-1 0 0,0-1 0 0 0,0-1 0 0 0,0 0 1 0 0,0-1-1 0 0,0 0 0 0 0,0-1 1 0 0,0-1-1 0 0,0 0 0 0 0,6-1-42 0 0,-11 0-62 0 0,1 0-1 0 0,-1 0 0 0 0,0 0 1 0 0,0-1-1 0 0,0-1 1 0 0,0 1-1 0 0,0-1 1 0 0,-1 0-1 0 0,0-1 1 0 0,0 0-1 0 0,0 0 0 0 0,1-2 63 0 0,21-18-2859 0 0,-3-1-3782 0 0,-20 19-4431 0 0</inkml:trace>
  <inkml:trace contextRef="#ctx0" brushRef="#br0" timeOffset="94308.915">8804 4246 11546 0 0,'0'0'2248'0'0,"0"0"-421"0"0,0 0-103 0 0,0 0-17 0 0,0 0-68 0 0,0 0-201 0 0,0 0-318 0 0,0 0-253 0 0,0 0-128 0 0,0 0-83 0 0,0 0-45 0 0,0 0-31 0 0,12-9-51 0 0,92-85 1009 0 0,50-127-315 0 0,-134 192-1186 0 0,-19 28-60 0 0,-1 1-18 0 0,-10 33-480 0 0,7-26 507 0 0,0 1 1 0 0,0-1 0 0 0,1 1-1 0 0,0 0 1 0 0,1 0-1 0 0,-1 0 1 0 0,2 0 0 0 0,-1 0-1 0 0,1 0 1 0 0,0 0 0 0 0,1 0-1 0 0,0 0 1 0 0,0 0-1 0 0,0 0 1 0 0,1-1 0 0 0,1 1-1 0 0,-1 0 1 0 0,1-1 0 0 0,1 0-1 0 0,-1 1 1 0 0,1-1-1 0 0,0-1 1 0 0,1 1 0 0 0,-1 0-1 0 0,1-1 1 0 0,1 0 0 0 0,-1 0-1 0 0,1-1 1 0 0,0 0-1 0 0,0 0 1 0 0,1 0 0 0 0,0 0-1 0 0,0-1 1 0 0,5 2 13 0 0,-5-4 40 0 0,0 0 0 0 0,0-1 0 0 0,0 0 0 0 0,0 0 0 0 0,0 0 0 0 0,1-1 0 0 0,-1 0 0 0 0,0-1 0 0 0,0 0 0 0 0,1 0 0 0 0,-1 0 0 0 0,0-1 0 0 0,0 0 0 0 0,0 0 0 0 0,-1-1 0 0 0,1 0 0 0 0,0 0 0 0 0,-1-1 0 0 0,0 1 0 0 0,0-1 0 0 0,3-3-40 0 0,1 0 37 0 0,0-1 0 0 0,0-1 0 0 0,-1 0 0 0 0,0 0 0 0 0,0-1 0 0 0,-1 0 0 0 0,0 0 0 0 0,-1-1 0 0 0,0 0 0 0 0,-1 0 0 0 0,0 0 0 0 0,0-3-37 0 0,16-55-2350 0 0,-15 51 196 0 0,0 0-5823 0 0,-7 10-4230 0 0</inkml:trace>
  <inkml:trace contextRef="#ctx0" brushRef="#br0" timeOffset="94805.079">9818 3506 17276 0 0,'0'0'1624'0'0,"0"0"-216"0"0,0 0-31 0 0,0 0-41 0 0,0 0-110 0 0,0 0-213 0 0,0 0-234 0 0,0 0-186 0 0,0 0-125 0 0,0 0-73 0 0,0 0-73 0 0,0 0-40 0 0,0 0-24 0 0,15-5-42 0 0,45-15-16 0 0,-45 15-7 0 0,-15 5-6 0 0,0 0-20 0 0,0 0-6 0 0,-18 118 1311 0 0,3 12-1196 0 0,-3 245-1791 0 0,12-402-2076 0 0,1 17-1061 0 0,-1-1-5035 0 0,3 7-2001 0 0</inkml:trace>
  <inkml:trace contextRef="#ctx0" brushRef="#br0" timeOffset="95043.372">9619 3841 16388 0 0,'0'0'1985'0'0,"0"0"-336"0"0,0 0-181 0 0,0 0-97 0 0,0 0-184 0 0,0 0-264 0 0,0 0-283 0 0,0 0-203 0 0,0 0-89 0 0,0 0-24 0 0,0 0-26 0 0,0 0-29 0 0,0 0-39 0 0,22-6-42 0 0,71-16-7 0 0,34 17 183 0 0,-31 9-776 0 0,-32 7-3409 0 0,-47-9 1600 0 0,-9-2-445 0 0,2 2-3796 0 0,-3 1-4838 0 0</inkml:trace>
  <inkml:trace contextRef="#ctx0" brushRef="#br0" timeOffset="95784.971">10201 3973 8714 0 0,'0'0'3021'0'0,"0"0"-352"0"0,0 0-325 0 0,0 0-359 0 0,0 0-331 0 0,0 0-302 0 0,0 0-290 0 0,0 0-254 0 0,0 0-173 0 0,0 0-114 0 0,0 0-93 0 0,33-10-72 0 0,99-33-57 0 0,-87 21 42 0 0,-43 16-255 0 0,0 5-81 0 0,-1 0 0 0 0,0-1 0 0 0,1 1 0 0 0,-1-1 0 0 0,0 0 0 0 0,0 0 0 0 0,0 1 0 0 0,0-1 0 0 0,0 0 0 0 0,0 0 0 0 0,-1 0 0 0 0,1 0 0 0 0,0 0 0 0 0,-1 0 0 0 0,0 0 0 0 0,1 0 0 0 0,-1 0 0 0 0,0 0 0 0 0,0 0 0 0 0,0 0 0 0 0,0 0 0 0 0,-1 0 0 0 0,1 0 0 0 0,-1 0 0 0 0,1 0 0 0 0,-1 0 0 0 0,1 0 0 0 0,-1 0 0 0 0,0 0 0 0 0,0 1 0 0 0,0-1 0 0 0,0 0 0 0 0,0 0 0 0 0,-1 1 0 0 0,1-1 0 0 0,0 1 0 0 0,-1-1 0 0 0,1 1 0 0 0,-1 0 0 0 0,0-1 0 0 0,1 1 0 0 0,-1 0 0 0 0,0 0 0 0 0,0 0 0 0 0,1 0 0 0 0,-1 1 0 0 0,0-1 0 0 0,-1 0-5 0 0,-10 1-96 0 0,0 1-1 0 0,1 0 1 0 0,-1 1 0 0 0,0 0-1 0 0,1 1 1 0 0,0 1 0 0 0,-1 0-1 0 0,1 0 1 0 0,1 1 0 0 0,-1 1-1 0 0,1 0 1 0 0,0 1 0 0 0,0 0-1 0 0,1 0 1 0 0,0 1 0 0 0,0 0-1 0 0,1 1 1 0 0,0 0 0 0 0,0 1-1 0 0,1 0 1 0 0,-6 9 96 0 0,11-15 0 0 0,-1 0 0 0 0,1 1 0 0 0,1-1 1 0 0,-1 1-1 0 0,0 0 0 0 0,1 0 0 0 0,0 0 0 0 0,0 0 0 0 0,1 0 1 0 0,-1 0-1 0 0,1 0 0 0 0,0 0 0 0 0,1 1 0 0 0,-1-1 0 0 0,1 0 0 0 0,0 1 1 0 0,0-1-1 0 0,1 0 0 0 0,-1 1 0 0 0,1-1 0 0 0,1 0 0 0 0,-1 0 1 0 0,1 1-1 0 0,-1-1 0 0 0,1-1 0 0 0,1 1 0 0 0,-1 0 0 0 0,1 0 1 0 0,0-1-1 0 0,0 1 0 0 0,0-1 0 0 0,1 0 0 0 0,-1 0 0 0 0,1 0 1 0 0,0-1-1 0 0,0 1 0 0 0,0-1 0 0 0,1 0 0 0 0,-1 0 0 0 0,1 0 1 0 0,1-1-1 0 0,12 5 151 0 0,0-1 0 0 0,0-1 1 0 0,1-1-1 0 0,0-1 0 0 0,0-1 1 0 0,0 0-1 0 0,0-1 1 0 0,0-1-1 0 0,0-1 0 0 0,11-2-151 0 0,-24 3 44 0 0,28-5 200 0 0,-1-1 0 0 0,0-2 0 0 0,0-1 0 0 0,-1-2 0 0 0,0-1 1 0 0,-1-1-1 0 0,0-2 0 0 0,-1-1 0 0 0,2-3-244 0 0,12-8 156 0 0,-1-2 1 0 0,-2-1 0 0 0,-1-3 0 0 0,4-6-157 0 0,-34 31 8 0 0,1-1 0 0 0,-2 0 1 0 0,0 0-1 0 0,0-1 1 0 0,0 0-1 0 0,-1-1 1 0 0,-1 0-1 0 0,0 0 1 0 0,0 0-1 0 0,-1-1 1 0 0,-1 0-1 0 0,0 0 1 0 0,0-1-1 0 0,-2 1 1 0 0,1-1-1 0 0,-1 0 1 0 0,-1 0-1 0 0,-1 0 1 0 0,1-9-9 0 0,-3 20-9 0 0,-1 0 0 0 0,1 0 1 0 0,-1 0-1 0 0,1 0 0 0 0,-1 1 1 0 0,0-1-1 0 0,0 0 0 0 0,0 1 1 0 0,0 0-1 0 0,0-1 0 0 0,0 1 1 0 0,0 0-1 0 0,0 0 0 0 0,0 0 0 0 0,0 0 1 0 0,-1 0-1 0 0,1 1 0 0 0,0-1 1 0 0,-1 1-1 0 0,1-1 0 0 0,-1 1 1 0 0,1 0-1 0 0,0 0 0 0 0,-1 0 0 0 0,1 0 1 0 0,-1 0-1 0 0,1 1 0 0 0,0-1 1 0 0,-1 1-1 0 0,0 0 9 0 0,-6-1-35 0 0,-4 2 19 0 0,0 0-1 0 0,0 1 1 0 0,0 0 0 0 0,0 1 0 0 0,1 1 0 0 0,0 0-1 0 0,0 0 1 0 0,0 1 0 0 0,1 1 0 0 0,0 0 0 0 0,0 0-1 0 0,0 1 1 0 0,-8 9 16 0 0,17-15 2 0 0,-1-1 0 0 0,1 1 0 0 0,0 0 0 0 0,-1 0 0 0 0,1 0 0 0 0,0 0 0 0 0,0 1 0 0 0,0-1-1 0 0,1 0 1 0 0,-1 1 0 0 0,1-1 0 0 0,-1 1 0 0 0,1 0 0 0 0,0 0 0 0 0,0-1 0 0 0,0 1 0 0 0,0 0 0 0 0,0 0 0 0 0,1 0 0 0 0,0 0 0 0 0,-1 0-1 0 0,1 0 1 0 0,0 0 0 0 0,0 0 0 0 0,0 0 0 0 0,1 0 0 0 0,-1 0 0 0 0,1-1 0 0 0,0 1 0 0 0,0 0 0 0 0,0 0 0 0 0,0 0 0 0 0,0-1 0 0 0,0 1-1 0 0,1 0 1 0 0,-1-1 0 0 0,1 1 0 0 0,0-1 0 0 0,0 0 0 0 0,0 0 0 0 0,0 1 0 0 0,0-1 0 0 0,0 0 0 0 0,1-1 0 0 0,2 3-2 0 0,228 100 531 0 0,-227-102-501 0 0,0 1 1 0 0,0 0-1 0 0,0 0 1 0 0,0 0-1 0 0,0 1 1 0 0,-1-1-1 0 0,0 1 1 0 0,0 1 0 0 0,0-1-1 0 0,0 1 1 0 0,-1 0-1 0 0,0 0 1 0 0,0 0-1 0 0,0 0 1 0 0,0 1 0 0 0,-1 0-1 0 0,0 0 1 0 0,0 0-1 0 0,-1 0 1 0 0,1 0-1 0 0,-1 0 1 0 0,-1 1-1 0 0,1-1 1 0 0,-1 1-31 0 0,-13 82 662 0 0,5-82-837 0 0,4-7-2963 0 0,-2 0-4500 0 0,5 0-3868 0 0</inkml:trace>
  <inkml:trace contextRef="#ctx0" brushRef="#br0" timeOffset="96990.942">11955 3874 9090 0 0,'0'0'1944'0'0,"0"0"-279"0"0,0 0-188 0 0,0 0-171 0 0,0 0-236 0 0,0 0-257 0 0,0 0-231 0 0,0 0-193 0 0,0 0-124 0 0,0 0-74 0 0,0 0-58 0 0,-22 32-3 0 0,-65 98 16 0 0,71-86 36 0 0,19-40-47 0 0,1-1 1 0 0,0 0-1 0 0,0 0 0 0 0,0 0 1 0 0,1-1-1 0 0,-1 1 1 0 0,0-1-1 0 0,1 0 1 0 0,0 0-1 0 0,-1 0 0 0 0,1-1 1 0 0,0 0-1 0 0,0 0 1 0 0,0 0-1 0 0,0-1 1 0 0,0 1-1 0 0,0-1 0 0 0,0 0 1 0 0,0-1-1 0 0,0 1 1 0 0,0-1-1 0 0,0 0 0 0 0,0 0 1 0 0,0-1-1 0 0,-1 1 1 0 0,1-1-1 0 0,0 0 1 0 0,-1 0-1 0 0,1-1 0 0 0,-1 1 1 0 0,0-1-1 0 0,0 0 1 0 0,0 0-1 0 0,0-1 0 0 0,0 1-135 0 0,3-3 100 0 0,0 0-1 0 0,0 0 0 0 0,0-1 0 0 0,0 0 0 0 0,-1 0 0 0 0,-1 0 0 0 0,1-1 0 0 0,-1 0 0 0 0,0 0 0 0 0,-1 0 0 0 0,0-1 1 0 0,0 1-1 0 0,-1-1 0 0 0,0 0 0 0 0,0 0 0 0 0,-1 0 0 0 0,0 0 0 0 0,-1-1 0 0 0,0 1 0 0 0,-1-4-99 0 0,1 7-41 0 0,-1-1-1 0 0,0 1 0 0 0,0 0 0 0 0,0 0 1 0 0,-1-1-1 0 0,0 1 0 0 0,0 0 1 0 0,-1 0-1 0 0,0 0 0 0 0,0 0 0 0 0,0 0 1 0 0,-1 1-1 0 0,1-1 0 0 0,-2 1 1 0 0,1-1-1 0 0,0 1 0 0 0,-1 0 1 0 0,0 0-1 0 0,0 1 0 0 0,-1-1 0 0 0,1 1 1 0 0,-3-2 41 0 0,4 3-158 0 0,1 0 0 0 0,-1 0 0 0 0,0 0 0 0 0,-1 0 0 0 0,1 1 1 0 0,0-1-1 0 0,-1 1 0 0 0,0 0 0 0 0,1 0 0 0 0,-1 0 0 0 0,0 1 0 0 0,0-1 1 0 0,0 1-1 0 0,0 0 0 0 0,0 0 0 0 0,0 0 0 0 0,0 1 0 0 0,-1-1 1 0 0,1 1-1 0 0,0 0 0 0 0,0 0 0 0 0,0 0 0 0 0,0 1 0 0 0,-1 0 0 0 0,1 0 1 0 0,0 0-1 0 0,0 0 0 0 0,0 0 0 0 0,0 1 0 0 0,1 0 0 0 0,-1-1 0 0 0,0 2 1 0 0,-2 0 157 0 0,6-2 7 0 0,-1-1 1 0 0,0 1 0 0 0,0-1 0 0 0,0 1 0 0 0,1-1 0 0 0,-1 1 0 0 0,0 0-1 0 0,1-1 1 0 0,-1 1 0 0 0,0 0 0 0 0,1-1 0 0 0,-1 1 0 0 0,1 0 0 0 0,-1 0-1 0 0,1 0 1 0 0,0 0 0 0 0,-1-1 0 0 0,1 1 0 0 0,0 0 0 0 0,0 0 0 0 0,-1 0-1 0 0,1 0 1 0 0,0 0 0 0 0,0 0 0 0 0,0 0 0 0 0,0 0 0 0 0,0 0 0 0 0,0 0-1 0 0,0 0 1 0 0,1-1 0 0 0,-1 1 0 0 0,0 0 0 0 0,0 0 0 0 0,1 0 0 0 0,-1 0-1 0 0,1 0 1 0 0,-1 0 0 0 0,0-1 0 0 0,1 1 0 0 0,0 0 0 0 0,-1 0 0 0 0,1-1-1 0 0,-1 1 1 0 0,1 0 0 0 0,0-1 0 0 0,0 1 0 0 0,-1-1 0 0 0,1 1 0 0 0,0-1-1 0 0,0 1 1 0 0,0-1 0 0 0,-1 1 0 0 0,1-1 0 0 0,0 0 0 0 0,0 0 0 0 0,0 1-1 0 0,0-1 1 0 0,0 0 0 0 0,0 0 0 0 0,0 0 0 0 0,0 0 0 0 0,0 0 0 0 0,-1 0-1 0 0,1 0 1 0 0,1 0-8 0 0,15-1 341 0 0,1-1 0 0 0,0 0 0 0 0,0-2 0 0 0,-1 0 0 0 0,0-1 0 0 0,0 0 0 0 0,0-2 0 0 0,0 0 0 0 0,-1 0 1 0 0,0-2-1 0 0,-1 0 0 0 0,0-1 0 0 0,0 0 0 0 0,-1-1 0 0 0,-1-1 0 0 0,0 0 0 0 0,2-4-341 0 0,9-5 129 0 0,0-1-1 0 0,-2-1 1 0 0,-1-1 0 0 0,-1-1 0 0 0,-1 0 0 0 0,-1-2 0 0 0,-1 0 0 0 0,-2-1 0 0 0,0-1 0 0 0,-2 0 0 0 0,-2-1 0 0 0,2-8-129 0 0,-10 31-204 0 0,-5 13 51 0 0,-6 28-23 0 0,-7 110 150 0 0,35 133-78 0 0,49 16 28 0 0,-67-287 75 0 0,25 117-2 0 0,-5 1 0 0 0,-6 1 0 0 0,-5 0-1 0 0,-5 41 4 0 0,-6-162 9 0 0,0-1-1 0 0,0 1 1 0 0,0 0-1 0 0,0-1 1 0 0,0 1-1 0 0,-1 0 1 0 0,0-1-1 0 0,0 1 1 0 0,0-1-1 0 0,0 1 1 0 0,-1-1-1 0 0,1 0 1 0 0,-1 1-1 0 0,0-1 1 0 0,0 0-1 0 0,0 0 1 0 0,0 0-1 0 0,0 0 1 0 0,-1-1-1 0 0,1 1 0 0 0,-1-1 1 0 0,0 1-1 0 0,0-1 1 0 0,0 0-1 0 0,0 0 1 0 0,0 0-1 0 0,0 0 1 0 0,0-1-1 0 0,-1 1 1 0 0,1-1-1 0 0,-1 0 1 0 0,1 0-1 0 0,-1 0 1 0 0,1-1-1 0 0,-1 1 1 0 0,0-1-1 0 0,1 0 1 0 0,-1 0-1 0 0,0 0 1 0 0,1 0-1 0 0,-1 0 0 0 0,0-1 1 0 0,1 0-1 0 0,-1 0 1 0 0,-1-1-9 0 0,-1 0 12 0 0,0-1 1 0 0,1 0-1 0 0,-1 0 1 0 0,1 0-1 0 0,0-1 1 0 0,0 0-1 0 0,0 0 1 0 0,0 0-1 0 0,1 0 1 0 0,0-1-1 0 0,0 0 1 0 0,0 0-1 0 0,0 0 1 0 0,1 0-1 0 0,0-1 1 0 0,0 1-1 0 0,0-1 1 0 0,1 0-1 0 0,0 0 1 0 0,0 1-1 0 0,0-2 1 0 0,1 1-1 0 0,0 0 1 0 0,0 0-1 0 0,1-3-12 0 0,-2-4 15 0 0,2 0 0 0 0,0 1 0 0 0,0-1 0 0 0,2 0 0 0 0,-1 0 0 0 0,1 1-1 0 0,1-1 1 0 0,1 1 0 0 0,-1 0 0 0 0,2 0 0 0 0,0 0 0 0 0,1-1-15 0 0,124-173-321 0 0,-63 100-2383 0 0,-43 56-1656 0 0,-16 20 420 0 0,2-2-8007 0 0</inkml:trace>
  <inkml:trace contextRef="#ctx0" brushRef="#br0" timeOffset="98274.832">13150 4213 10034 0 0,'0'0'2462'0'0,"0"0"-374"0"0,0 0-284 0 0,0 0-215 0 0,0 0-238 0 0,0 0-217 0 0,0 0-182 0 0,0 0-129 0 0,0 0-68 0 0,0 0-73 0 0,0 0-68 0 0,0 0-78 0 0,0 0-80 0 0,7-17-80 0 0,44-103 420 0 0,-33 88-445 0 0,-8 12-266 0 0,0 1 0 0 0,1 1-1 0 0,1 0 1 0 0,0 0 0 0 0,1 1 0 0 0,1 1 0 0 0,1 0-1 0 0,0 1 1 0 0,2 0 0 0 0,-1 1 0 0 0,1 1 0 0 0,18-9-85 0 0,-23 15 2 0 0,-1 1 1 0 0,1 0-1 0 0,0 1 1 0 0,0 1-1 0 0,1 0 1 0 0,-1 0 0 0 0,1 1-1 0 0,0 1 1 0 0,0 0-1 0 0,0 1 1 0 0,0 0-1 0 0,0 1 1 0 0,2 1-3 0 0,-13 1 4 0 0,1 1 0 0 0,-1-1 0 0 0,1 1 0 0 0,-1 0 0 0 0,0 0-1 0 0,0 0 1 0 0,-1 0 0 0 0,1 0 0 0 0,0 0 0 0 0,-1 0 0 0 0,0 1 0 0 0,0-1 0 0 0,0 0 0 0 0,0 1 0 0 0,0-1 0 0 0,-1 1 0 0 0,0-1-1 0 0,1 1 1 0 0,-1-1 0 0 0,-1 1 0 0 0,1-1 0 0 0,0 1 0 0 0,-1-1 0 0 0,0 2-4 0 0,1 2 10 0 0,0 41 2 0 0,-2 0 0 0 0,-3 0 0 0 0,-1 0 0 0 0,-3-1 0 0 0,-9 27-12 0 0,8-28 38 0 0,8-37 126 0 0,7-32-26 0 0,4-10-116 0 0,3 0 0 0 0,1 1 1 0 0,1 1-1 0 0,1 0 0 0 0,2 2 0 0 0,1-1 0 0 0,1 2 0 0 0,2 0-22 0 0,-8 9-10 0 0,0 0 0 0 0,1 1-1 0 0,1 0 1 0 0,1 1 0 0 0,0 1-1 0 0,2 0 1 0 0,-1 1 0 0 0,2 1-1 0 0,0 1 1 0 0,1 1 0 0 0,0 0-1 0 0,16-6 11 0 0,-35 18-2 0 0,0 0 0 0 0,1-1 0 0 0,-1 1 0 0 0,0 0 0 0 0,0 0 0 0 0,0 0 0 0 0,1 0 0 0 0,-1 0 0 0 0,0 0 0 0 0,0 0 0 0 0,1 0 0 0 0,-1 1 0 0 0,0-1 0 0 0,0 0 0 0 0,0 1 0 0 0,1-1 0 0 0,-1 1 0 0 0,0-1 0 0 0,0 1 0 0 0,0 0 0 0 0,0-1 0 0 0,0 1 0 0 0,0 0 0 0 0,0 0 0 0 0,0 0 0 0 0,0 0 0 0 0,-1-1 0 0 0,1 1 0 0 0,0 0 0 0 0,0 1 0 0 0,-1-1 0 0 0,1 0 0 0 0,-1 0 0 0 0,1 0 0 0 0,-1 0 0 0 0,1 0 0 0 0,-1 1 0 0 0,0-1 0 0 0,0 0 0 0 0,1 0 0 0 0,-1 0 0 0 0,0 1 0 0 0,0-1 2 0 0,5 61 45 0 0,-5-59-42 0 0,9 371 117 0 0,-9-373-242 0 0,0-1-68 0 0,0 0-102 0 0,0 0-130 0 0,0 0-179 0 0,0 0-313 0 0,7-14-11251 0 0,-7 13 10325 0 0,3-2-9795 0 0</inkml:trace>
  <inkml:trace contextRef="#ctx0" brushRef="#br0" timeOffset="98730.769">14582 3918 15491 0 0,'0'0'1782'0'0,"0"0"-315"0"0,0 0-25 0 0,0 0-33 0 0,0 0-138 0 0,0 0-268 0 0,0 0-321 0 0,0 0-216 0 0,0 0-114 0 0,0 0-85 0 0,0 0-43 0 0,0 0-33 0 0,0 0-34 0 0,-18-2-14 0 0,-61-7-16 0 0,74 9-112 0 0,0 0 1 0 0,1 0 0 0 0,-1 0 0 0 0,0 0 0 0 0,1 1 0 0 0,-1 0-1 0 0,1 0 1 0 0,-1 0 0 0 0,1 0 0 0 0,-1 1 0 0 0,1 0 0 0 0,0 0-1 0 0,-1 0 1 0 0,1 0 0 0 0,-2 2-16 0 0,-6 4 45 0 0,3-4-38 0 0,-1 0-1 0 0,1 1 1 0 0,0 0-1 0 0,1 0 1 0 0,-1 1-1 0 0,1 1 1 0 0,1-1-1 0 0,-1 1 0 0 0,1 0 1 0 0,0 1-1 0 0,0 0 1 0 0,1 0-1 0 0,0 0 1 0 0,1 1-1 0 0,0 0 1 0 0,0 0-1 0 0,1 0 0 0 0,0 1 1 0 0,1-1-1 0 0,0 1 1 0 0,0 0-1 0 0,1 0 1 0 0,0 0-1 0 0,0 7-6 0 0,4-14 2 0 0,-1-1 0 0 0,0 0 0 0 0,1 1 0 0 0,-1-1 0 0 0,1 0 0 0 0,0 0 0 0 0,0 0 0 0 0,0 0 0 0 0,0 0 0 0 0,0 0 0 0 0,0-1 0 0 0,1 1 0 0 0,-1-1-1 0 0,0 0 1 0 0,1 1 0 0 0,-1-1 0 0 0,1 0 0 0 0,-1 0 0 0 0,1-1 0 0 0,0 1 0 0 0,-1-1 0 0 0,1 1 0 0 0,0-1 0 0 0,0 0 0 0 0,-1 0 0 0 0,1 0 0 0 0,0 0 0 0 0,0 0 0 0 0,-1-1 0 0 0,2 1-2 0 0,13-3 81 0 0,1 0 1 0 0,-1 0 0 0 0,0-2-1 0 0,-1 0 1 0 0,1-1 0 0 0,-1 0-1 0 0,0-2 1 0 0,-1 0 0 0 0,0 0-1 0 0,0-2 1 0 0,-1 0 0 0 0,13-11-82 0 0,10-4 108 0 0,-9 4-47 0 0,-23 16-55 0 0,1 0 1 0 0,0 1 0 0 0,0-1-1 0 0,0 1 1 0 0,0 1-1 0 0,1-1 1 0 0,0 1 0 0 0,-1 0-1 0 0,1 0 1 0 0,0 1-1 0 0,1 0 1 0 0,-1 0 0 0 0,1 1-7 0 0,-7 2-1 0 0,1 0 1 0 0,-1 0 0 0 0,1 1 0 0 0,-1-1-1 0 0,0 0 1 0 0,0 1 0 0 0,0-1 0 0 0,0 1-1 0 0,0-1 1 0 0,0 1 0 0 0,0 0 0 0 0,0-1 0 0 0,-1 1-1 0 0,1 0 1 0 0,-1-1 0 0 0,1 1 0 0 0,-1 0-1 0 0,0 0 1 0 0,1 0 0 0 0,-1-1 0 0 0,0 1-1 0 0,0 0 1 0 0,0 0 0 0 0,-1 0 0 0 0,1 0-1 0 0,0-1 1 0 0,-1 1 0 0 0,0 1 0 0 0,1 5 12 0 0,0-3-19 0 0,-1 1-37 0 0,-1 0 0 0 0,2 0 0 0 0,-1 0 0 0 0,1 0 0 0 0,0-1 0 0 0,0 1 0 0 0,0 0 1 0 0,1 0-1 0 0,0 0 0 0 0,0 0 0 0 0,1 0 0 0 0,-1 0 0 0 0,1-1 0 0 0,0 1 0 0 0,1-1 0 0 0,0 1 0 0 0,0-1 0 0 0,0 0 0 0 0,0 0 0 0 0,1 0 0 0 0,-1-1 0 0 0,1 1 0 0 0,1-1 0 0 0,-1 0 0 0 0,0 0 0 0 0,1 0 0 0 0,0-1 0 0 0,0 1 0 0 0,5 1 44 0 0,39 0-3050 0 0,-20-20-6558 0 0,-24 10 923 0 0</inkml:trace>
  <inkml:trace contextRef="#ctx0" brushRef="#br0" timeOffset="99099.241">15273 3808 15683 0 0,'0'0'2450'0'0,"0"0"-828"0"0,0 0-366 0 0,0 0-190 0 0,0 0-147 0 0,0 0-129 0 0,0 0-181 0 0,0 0-159 0 0,0 0-104 0 0,0 0-86 0 0,0 0-68 0 0,0 0-57 0 0,-27 15-31 0 0,-82 45-24 0 0,74-35 60 0 0,34-23-143 0 0,1-1 0 0 0,0 1 1 0 0,-1 0-1 0 0,1 0 0 0 0,0-1 1 0 0,0 1-1 0 0,0 0 1 0 0,0 0-1 0 0,0-1 0 0 0,0 1 1 0 0,1 0-1 0 0,-1 0 0 0 0,1-1 1 0 0,-1 1-1 0 0,1 0 0 0 0,-1-1 1 0 0,1 1-1 0 0,0 0 1 0 0,0-1-1 0 0,0 1 0 0 0,0-1 1 0 0,0 0-1 0 0,0 1 0 0 0,0-1 1 0 0,1 0-1 0 0,-1 1 0 0 0,0-1 1 0 0,1 0-1 0 0,-1 0 1 0 0,1 0-1 0 0,-1 0 0 0 0,1-1 1 0 0,-1 1-1 0 0,1 0 0 0 0,0-1 1 0 0,-1 1-1 0 0,1-1 1 0 0,0 1-1 0 0,0-1 0 0 0,-1 0 1 0 0,1 0-1 0 0,0 0 0 0 0,0 0 1 0 0,0 0-1 0 0,0 0 3 0 0,10 5 12 0 0,-5-3 24 0 0,0 0 1 0 0,0 0-1 0 0,-1 1 0 0 0,1 0 1 0 0,-1 0-1 0 0,0 1 1 0 0,0-1-1 0 0,0 1 1 0 0,0 1-1 0 0,-1-1 0 0 0,1 1 1 0 0,-1 0-1 0 0,0 0 1 0 0,-1 1-1 0 0,1-1 0 0 0,-1 1 1 0 0,0 0-1 0 0,-1 0 1 0 0,1 0-1 0 0,-1 1 0 0 0,0-1 1 0 0,-1 1-1 0 0,0 0 1 0 0,0 0-1 0 0,0-1 0 0 0,-1 1 1 0 0,0 2-37 0 0,-4-4 73 0 0,0 1-1 0 0,0-1 1 0 0,0 0 0 0 0,-1 0 0 0 0,0 0 0 0 0,0 0 0 0 0,0-1 0 0 0,-1 1 0 0 0,1-1-1 0 0,-1 0 1 0 0,0-1 0 0 0,0 1 0 0 0,-1-1 0 0 0,1 0 0 0 0,-1 0 0 0 0,0-1-1 0 0,1 1 1 0 0,-1-1 0 0 0,-2 0-73 0 0,-4 4 33 0 0,5-3-79 0 0,1-1-1 0 0,-1 1 0 0 0,0-1 0 0 0,0 0 0 0 0,0-1 0 0 0,0 0 0 0 0,0 0 0 0 0,0 0 0 0 0,0-1 1 0 0,0 0-1 0 0,-1 0 0 0 0,1-1 0 0 0,-1 0 47 0 0,-11-22-3325 0 0,18 13-445 0 0,0 0-3390 0 0,1 6-4299 0 0</inkml:trace>
  <inkml:trace contextRef="#ctx0" brushRef="#br0" timeOffset="99544.044">15832 3815 10498 0 0,'0'0'3362'0'0,"0"0"-1184"0"0,0 0-320 0 0,0 0-64 0 0,0 0-231 0 0,0 0-314 0 0,0 0-285 0 0,0 0-239 0 0,0 0-143 0 0,0 0-72 0 0,0 0-101 0 0,0 0-99 0 0,0 0-77 0 0,-8-3-60 0 0,-61-5 245 0 0,57 11-323 0 0,3-1-49 0 0,0-1 0 0 0,1 2 0 0 0,-1-1 0 0 0,1 1 0 0 0,-1 1 0 0 0,1-1 0 0 0,0 2 0 0 0,0-1 0 0 0,1 1 0 0 0,-7 4-46 0 0,14-8-2 0 0,-1 1 1 0 0,1-1-1 0 0,-1 0 0 0 0,1 0 1 0 0,0 0-1 0 0,0 1 1 0 0,-1-1-1 0 0,1 0 1 0 0,0 0-1 0 0,0 1 1 0 0,0-1-1 0 0,0 0 1 0 0,0 0-1 0 0,0 1 1 0 0,1-1-1 0 0,-1 0 1 0 0,0 0-1 0 0,1 1 1 0 0,-1-1-1 0 0,1 0 1 0 0,-1 0-1 0 0,1 0 1 0 0,-1 0-1 0 0,1 0 1 0 0,0 0-1 0 0,0 0 1 0 0,-1 0-1 0 0,1 0 1 0 0,0 0-1 0 0,0 0 1 0 0,0 0-1 0 0,0 0 1 0 0,0-1-1 0 0,0 1 1 0 0,0 0-1 0 0,0-1 1 0 0,1 1-1 0 0,-1-1 1 0 0,0 1-1 0 0,0-1 1 0 0,0 0-1 0 0,1 1 1 0 0,-1-1-1 0 0,0 0 1 0 0,0 0-1 0 0,1 0 1 0 0,0 0 1 0 0,14 9 11 0 0,-8-3 26 0 0,0-1 1 0 0,0 1 0 0 0,-1 0 0 0 0,0 1 0 0 0,0 0 0 0 0,0 0 0 0 0,-1 0 0 0 0,0 1 0 0 0,-1 0 0 0 0,0 0 0 0 0,0 0 0 0 0,0 1 0 0 0,-1-1 0 0 0,-1 1 0 0 0,1 0-1 0 0,-2 1 1 0 0,1-1 0 0 0,0 8-38 0 0,-2-10 55 0 0,0 0 0 0 0,-1 0 0 0 0,0 1 0 0 0,-1-1 0 0 0,0 0 0 0 0,0 0 0 0 0,0 0 0 0 0,-1 0 0 0 0,0 0 0 0 0,0 0 0 0 0,-1 0 0 0 0,0-1 0 0 0,0 1 0 0 0,0-1 0 0 0,-1 0 0 0 0,0 0 0 0 0,0 0 0 0 0,-1 0 0 0 0,0-1 0 0 0,0 1 0 0 0,0-1 0 0 0,0-1 0 0 0,-4 3-55 0 0,2-2-16 0 0,0 0 1 0 0,-1 0 0 0 0,1-1 0 0 0,-1 0-1 0 0,0-1 1 0 0,0 0 0 0 0,-1 0 0 0 0,1-1-1 0 0,-1 0 1 0 0,1 0 0 0 0,-1-1 0 0 0,0 0-1 0 0,1 0 1 0 0,-10-1 15 0 0,-14-19-2271 0 0,17-2-7147 0 0,11 16-2690 0 0</inkml:trace>
  <inkml:trace contextRef="#ctx0" brushRef="#br0" timeOffset="102917.035">16926 4025 8234 0 0,'0'0'2566'0'0,"0"0"-505"0"0,0 0-292 0 0,0 0-34 0 0,0 0-11 0 0,0 0-135 0 0,0 0-325 0 0,0 0-323 0 0,0 0-245 0 0,0 0-155 0 0,0 0-88 0 0,7 23 1038 0 0,-3 13-1071 0 0,-1 0-1 0 0,-2 1 1 0 0,-2-1 0 0 0,-1 1-1 0 0,-2-1 1 0 0,-2 0 0 0 0,-2 7-420 0 0,7-40 5 0 0,2 15-1996 0 0,9-47-932 0 0,-4 1-96 0 0,-2 10-176 0 0,0-1-3366 0 0,-2 0-3757 0 0</inkml:trace>
  <inkml:trace contextRef="#ctx0" brushRef="#br0" timeOffset="103167.181">16924 3605 18740 0 0,'0'0'1464'0'0,"0"0"-255"0"0,0 0-129 0 0,0 0-120 0 0,0 0-112 0 0,0 0-224 0 0,0 0-280 0 0,0 0-272 0 0,0 0-200 0 0,0 0-56 0 0,0 0-56 0 0,0 0-72 0 0,0 0-208 0 0,0 0-416 0 0,22 37-632 0 0,-5-22-1057 0 0,-1-4-2592 0 0,-5 0-7178 0 0</inkml:trace>
  <inkml:trace contextRef="#ctx0" brushRef="#br0" timeOffset="103515.891">17478 3907 5273 0 0,'0'0'4466'0'0,"0"0"-1914"0"0,0 0-732 0 0,0 0-140 0 0,0 0-153 0 0,0 0-182 0 0,0 0-221 0 0,0 0-237 0 0,0 0-211 0 0,0 0-181 0 0,0 0-146 0 0,0 0-110 0 0,-19 6-69 0 0,-61 16-23 0 0,40 4 337 0 0,40-25-469 0 0,0 3 6 0 0,1 0 0 0 0,-1 0-1 0 0,1 0 1 0 0,0 0 0 0 0,1 0 0 0 0,-1 0-1 0 0,1-1 1 0 0,0 1 0 0 0,0-1 0 0 0,0 1-1 0 0,0-1 1 0 0,0 0 0 0 0,1 1 0 0 0,-1-1 0 0 0,1-1-1 0 0,0 1 1 0 0,0 0 0 0 0,0-1 0 0 0,0 1-1 0 0,1-1 1 0 0,-1 0 0 0 0,1 0 0 0 0,-1 0-1 0 0,1-1 1 0 0,0 1 0 0 0,0-1 0 0 0,-1 0 0 0 0,1 0-1 0 0,0 0 1 0 0,0 0 0 0 0,0-1 0 0 0,0 0-21 0 0,16 8 22 0 0,1 0 33 0 0,-15-7-18 0 0,0 0 0 0 0,-1 1 0 0 0,1-1 1 0 0,0 1-1 0 0,-1 1 0 0 0,1-1 0 0 0,-1 1 0 0 0,0-1 1 0 0,0 2-1 0 0,0-1 0 0 0,0 0 0 0 0,-1 1 0 0 0,1 0 1 0 0,-1 0-1 0 0,0 0 0 0 0,0 1 0 0 0,0 0 0 0 0,-1-1 0 0 0,0 1 1 0 0,0 0-1 0 0,0 0 0 0 0,0 1 0 0 0,-1-1 0 0 0,0 1 1 0 0,0-1-1 0 0,0 1 0 0 0,-1 0 0 0 0,0 0 0 0 0,0 0-37 0 0,-1-2 69 0 0,-1-1-1 0 0,0 1 1 0 0,0 0-1 0 0,0 0 1 0 0,0 0-1 0 0,-1-1 1 0 0,0 1-1 0 0,1-1 1 0 0,-1 1-1 0 0,0-1 1 0 0,-1 0-1 0 0,1 0 0 0 0,-1 0 1 0 0,1 0-1 0 0,-1 0 1 0 0,0 0-1 0 0,0-1 1 0 0,0 1-1 0 0,0-1 1 0 0,-1 0-1 0 0,1 0 1 0 0,0 0-1 0 0,-1-1 1 0 0,0 1-1 0 0,-1 0-68 0 0,-98 30 348 0 0,98-30-341 0 0,-118 1-457 0 0,97-25-1186 0 0,21 0-6801 0 0,5 15-398 0 0</inkml:trace>
  <inkml:trace contextRef="#ctx0" brushRef="#br0" timeOffset="104750.942">18929 3926 2505 0 0,'0'0'1787'0'0,"0"0"40"0"0,0 0 140 0 0,0 0 95 0 0,0 0-74 0 0,0 0-193 0 0,0 0-233 0 0,0 0-227 0 0,0 0-188 0 0,0 0-139 0 0,0 0-124 0 0,0 0-101 0 0,0 0-71 0 0,-32 16-61 0 0,-102 50-52 0 0,55-16 379 0 0,66-41-859 0 0,1-1-1 0 0,0 2 0 0 0,0 0 0 0 0,1 0 0 0 0,1 1 1 0 0,0 1-1 0 0,0-1 0 0 0,1 1 0 0 0,0 1 1 0 0,1 0-1 0 0,1 0 0 0 0,0 1 0 0 0,1 0 0 0 0,0 2-118 0 0,4-13 25 0 0,1-1-1 0 0,0 1 1 0 0,0 0-1 0 0,0 0 0 0 0,1-1 1 0 0,-1 1-1 0 0,1 0 1 0 0,0 0-1 0 0,-1 0 1 0 0,1 0-1 0 0,0 0 0 0 0,1-1 1 0 0,-1 1-1 0 0,0 0 1 0 0,1 0-1 0 0,0 0 1 0 0,0-1-1 0 0,-1 1 0 0 0,2 0 1 0 0,-1-1-1 0 0,0 1 1 0 0,0 0-1 0 0,1-1 0 0 0,-1 0 1 0 0,1 1-1 0 0,0-1 1 0 0,0 0-1 0 0,0 0 1 0 0,0 0-1 0 0,0 0 0 0 0,0 0 1 0 0,1-1-1 0 0,-1 1 1 0 0,1-1-1 0 0,-1 1 0 0 0,1-1 1 0 0,-1 0-1 0 0,1 0 1 0 0,0 0-1 0 0,-1 0 1 0 0,1 0-1 0 0,0-1 0 0 0,0 0 1 0 0,0 1-1 0 0,2-1-24 0 0,21-2 115 0 0,1-2 0 0 0,-1 0 0 0 0,-1-2 0 0 0,1-1 0 0 0,-1-1 0 0 0,0-1-1 0 0,-1-1 1 0 0,0-1 0 0 0,0-2 0 0 0,-2 0 0 0 0,1-1 0 0 0,-2-1 0 0 0,0-1 0 0 0,1-2-115 0 0,-10 10 34 0 0,0-1 0 0 0,-1 1 1 0 0,0-2-1 0 0,0 0 1 0 0,-1 0-1 0 0,0-1 0 0 0,-1 0 1 0 0,0 0-1 0 0,0-1 1 0 0,-2-1-1 0 0,1 1 1 0 0,-2-1-1 0 0,0 0 0 0 0,0-1 1 0 0,-1 1-1 0 0,-1-1 1 0 0,0 0-1 0 0,-1-1 0 0 0,-1 1 1 0 0,0-2-35 0 0,-11 21-446 0 0,-24 115 97 0 0,31-114 345 0 0,1-1 0 0 0,0 0-1 0 0,0 1 1 0 0,0-1 0 0 0,0 1 0 0 0,1-1 0 0 0,0 1-1 0 0,0-1 1 0 0,1 1 0 0 0,-1-1 0 0 0,1 1 0 0 0,0-1-1 0 0,1 1 1 0 0,-1-1 0 0 0,1 0 0 0 0,0 0-1 0 0,1 0 1 0 0,-1 0 0 0 0,1 0 0 0 0,0 0 0 0 0,0-1-1 0 0,0 1 1 0 0,1-1 0 0 0,0 0 0 0 0,-1 0 0 0 0,1 0-1 0 0,1-1 1 0 0,-1 1 0 0 0,1-1 0 0 0,-1 0 0 0 0,1 0-1 0 0,0-1 1 0 0,1 1 4 0 0,6 0 32 0 0,-1-1-1 0 0,1-1 1 0 0,0 0-1 0 0,-1-1 0 0 0,1 0 1 0 0,0 0-1 0 0,0-1 1 0 0,-1-1-1 0 0,1 0 1 0 0,-1-1-1 0 0,1 0 1 0 0,-1-1-1 0 0,0 0 1 0 0,0 0-1 0 0,-1-1 0 0 0,1-1 1 0 0,-1 0-1 0 0,0 0 1 0 0,-1-1-1 0 0,3-2-31 0 0,15-13 59 0 0,-1-1-1 0 0,-1-1 0 0 0,0-2 0 0 0,-2 0 1 0 0,-1-1-1 0 0,3-8-58 0 0,14-19 27 0 0,-7 13-13 0 0,-3 0 0 0 0,-1-2 0 0 0,-3-1 1 0 0,-1-1-1 0 0,-2-1 0 0 0,1-9-14 0 0,-11 22 22 0 0,-1-1 0 0 0,-2 0 0 0 0,-2-1 0 0 0,-1 0 0 0 0,-1 0 0 0 0,-1-19-22 0 0,-4 55 2 0 0,0 0 0 0 0,0-1 0 0 0,0 1 0 0 0,-1 0 0 0 0,1 0 0 0 0,0-1 0 0 0,0 1 0 0 0,-1 0 0 0 0,1 0 0 0 0,0-1 0 0 0,-1 1 0 0 0,1 0 0 0 0,0-1 0 0 0,-1 1 0 0 0,1-1 0 0 0,-1 1 0 0 0,1 0 0 0 0,-1-1 0 0 0,0 1 0 0 0,1-1 0 0 0,-1 0 0 0 0,0 1 0 0 0,1-1 0 0 0,-1 1 0 0 0,0-1 0 0 0,1 0 0 0 0,-1 1 1 0 0,0-1-1 0 0,0 0 0 0 0,1 0 0 0 0,-1 0 0 0 0,0 0 0 0 0,0 0 0 0 0,1 0 0 0 0,-1 0 0 0 0,0 0 0 0 0,0 0 0 0 0,1 0 0 0 0,-1 0 0 0 0,0 0 0 0 0,0 0 0 0 0,1 0 0 0 0,-1-1 0 0 0,0 1 0 0 0,0 0 0 0 0,1-1 0 0 0,-1 1 0 0 0,0 0 0 0 0,1-1 0 0 0,-1 1 0 0 0,1-1 0 0 0,-1 1 0 0 0,0-1 0 0 0,1 0 0 0 0,-1 1 0 0 0,1-1 0 0 0,0 1 0 0 0,-1-1 0 0 0,1 0 0 0 0,-1 1 0 0 0,1-1 0 0 0,0 0 0 0 0,-1 0 0 0 0,1 1 0 0 0,0-1-2 0 0,-20 41 21 0 0,3 2 1 0 0,1 0-1 0 0,2 1 0 0 0,2 1 1 0 0,1 0-1 0 0,3 0 0 0 0,2 1 1 0 0,1 0-1 0 0,3 0 0 0 0,1 1-21 0 0,0 289 412 0 0,-22-232-420 0 0,12-87-287 0 0,7-27-1685 0 0,-3-48-4892 0 0,3 31-2209 0 0,2 15-2337 0 0</inkml:trace>
  <inkml:trace contextRef="#ctx0" brushRef="#br0" timeOffset="104998.383">19378 3764 11995 0 0,'0'0'3707'0'0,"0"0"-2159"0"0,0 0-575 0 0,0 0 223 0 0,0 0 96 0 0,0 0-113 0 0,0 0-231 0 0,0 0-217 0 0,0 0-136 0 0,35 3-103 0 0,113 9-89 0 0,176-5-185 0 0,-243-3-2066 0 0,-16 0-6518 0 0,-44-1-3168 0 0</inkml:trace>
  <inkml:trace contextRef="#ctx0" brushRef="#br0" timeOffset="105697.688">21191 3351 14707 0 0,'0'0'1830'0'0,"0"0"-375"0"0,0 0-238 0 0,0 0 42 0 0,0 0 11 0 0,0 0-70 0 0,0 0-148 0 0,0 0-174 0 0,0 0-155 0 0,0 0-134 0 0,0 0-109 0 0,0 0-96 0 0,0 0-62 0 0,1-4-50 0 0,0-7 228 0 0,-1 42 228 0 0,0-9-566 0 0,0 45 228 0 0,1 33 16 0 0,-4 0-1 0 0,-13 74-405 0 0,-21 82 180 0 0,9-108-227 0 0,25-126 128 0 0,1-12-1742 0 0,2-27-895 0 0,0-18-1624 0 0,0 19-1596 0 0,0 5-4845 0 0</inkml:trace>
  <inkml:trace contextRef="#ctx0" brushRef="#br0" timeOffset="105961.805">20819 3841 13099 0 0,'0'0'2238'0'0,"0"0"-671"0"0,0 0-340 0 0,0 0 39 0 0,0 0 8 0 0,0 0-122 0 0,0 0-199 0 0,0 0-171 0 0,0 0-115 0 0,0 0-128 0 0,0 0-51 0 0,36-7-85 0 0,112-20-83 0 0,17 8 261 0 0,-2-10-2548 0 0,-83-12-2561 0 0,-32 6-6494 0 0,-38 27 1983 0 0</inkml:trace>
  <inkml:trace contextRef="#ctx0" brushRef="#br0" timeOffset="106301.108">21659 3395 9698 0 0,'0'0'3285'0'0,"0"0"-567"0"0,0 0-610 0 0,0 0-493 0 0,0 0-365 0 0,0 0-249 0 0,0 0-129 0 0,0 0-102 0 0,0 0-93 0 0,0 0-78 0 0,0 0-103 0 0,0 0-76 0 0,-9 28-51 0 0,-29 90-48 0 0,15-45 16 0 0,8-34-150 0 0,3 0 0 0 0,1 1 1 0 0,1 0-1 0 0,3 1 0 0 0,1 0 0 0 0,1 40-187 0 0,4-76 14 0 0,2-1 0 0 0,-1 0 0 0 0,0 1 0 0 0,1-1-1 0 0,0 0 1 0 0,0 0 0 0 0,0 0 0 0 0,0 0 0 0 0,1 0-1 0 0,0 0 1 0 0,0 0 0 0 0,0 0 0 0 0,0 0 0 0 0,0-1-1 0 0,1 1 1 0 0,-1-1 0 0 0,1 0 0 0 0,0 1 0 0 0,0-1-1 0 0,1-1 1 0 0,-1 1 0 0 0,0 0 0 0 0,1-1 0 0 0,0 0 0 0 0,-1 0-1 0 0,1 0 1 0 0,0 0 0 0 0,0 0 0 0 0,0-1 0 0 0,0 0-1 0 0,1 0 1 0 0,-1 0 0 0 0,0 0 0 0 0,0-1 0 0 0,1 0-1 0 0,-1 1 1 0 0,0-1 0 0 0,0-1 0 0 0,1 1 0 0 0,-1-1 0 0 0,0 0-1 0 0,2 0-13 0 0,182-86 666 0 0,-186 88-663 0 0,0 0 0 0 0,-1 0 0 0 0,1 0-1 0 0,-1 1 1 0 0,1-1 0 0 0,-1 0 0 0 0,1 1 0 0 0,-1-1 0 0 0,0 1 0 0 0,0-1 0 0 0,0 1 0 0 0,0 0 0 0 0,0-1-1 0 0,0 1 1 0 0,0 0 0 0 0,0 0 0 0 0,-1 0 0 0 0,1-1 0 0 0,0 1 0 0 0,-1 0 0 0 0,0 0 0 0 0,0 0 0 0 0,1 0-1 0 0,-1 0 1 0 0,0 0 0 0 0,-1 0 0 0 0,1 0 0 0 0,0 0 0 0 0,0 0 0 0 0,-1 0 0 0 0,1 0 0 0 0,-1-1 0 0 0,0 1-1 0 0,0 1-2 0 0,1 6 26 0 0,-2 124 61 0 0,3-131-163 0 0,0 0 1 0 0,0 0-1 0 0,-1 0 1 0 0,1-1-1 0 0,0 1 1 0 0,1 0 0 0 0,-1-1-1 0 0,0 1 1 0 0,0-1-1 0 0,1 1 1 0 0,-1-1-1 0 0,1 0 1 0 0,-1 1 0 0 0,1-1-1 0 0,0 0 1 0 0,-1 0-1 0 0,1 0 1 0 0,0 0-1 0 0,0-1 1 0 0,0 1 0 0 0,0 0-1 0 0,0-1 1 0 0,0 1-1 0 0,0-1 1 0 0,0 0-1 0 0,0 1 1 0 0,0-1 0 0 0,0 0-1 0 0,0 0 1 0 0,0-1-1 0 0,0 1 1 0 0,-1 0-1 0 0,1-1 1 0 0,0 1 0 0 0,0-1-1 0 0,0 1 1 0 0,0-1-1 0 0,0 0 1 0 0,0 0-1 0 0,-1 0 1 0 0,1 0 0 0 0,0 0-1 0 0,-1 0 1 0 0,1 0-1 0 0,-1-1 1 0 0,1 1-1 0 0,-1-1 1 0 0,0 1 0 0 0,1-1-1 0 0,-1 1 1 0 0,0-1-1 0 0,1-1 76 0 0,16-21-3624 0 0,1-2-7109 0 0,-14 18-103 0 0</inkml:trace>
  <inkml:trace contextRef="#ctx0" brushRef="#br0" timeOffset="106646.679">22075 3955 8098 0 0,'0'0'1665'0'0,"0"0"-362"0"0,0 0-17 0 0,0 0 56 0 0,0 0-51 0 0,0 0-78 0 0,0 0-106 0 0,0 0-61 0 0,0 0 2 0 0,0 0 19 0 0,0 0 21 0 0,0 0-17 0 0,0 0-63 0 0,30 9-81 0 0,95 24-119 0 0,-59-30 234 0 0,-56-7-820 0 0,8-1-29 0 0,-1-1 0 0 0,0-1 0 0 0,-1 0-1 0 0,1-1 1 0 0,-2 0 0 0 0,1-1 0 0 0,-1-1-1 0 0,-1-1 1 0 0,1 0 0 0 0,-2-1 0 0 0,10-10-193 0 0,-20 20 7 0 0,-1 0 1 0 0,1-1 0 0 0,0 1-1 0 0,-1-1 1 0 0,0 0 0 0 0,1 0-1 0 0,-1 0 1 0 0,0 0 0 0 0,0 0-1 0 0,-1 0 1 0 0,1-1 0 0 0,-1 1-1 0 0,1 0 1 0 0,-1-1 0 0 0,0 1-1 0 0,-1-1 1 0 0,1 0 0 0 0,-1 1-1 0 0,1-1 1 0 0,-1 1 0 0 0,0-1-1 0 0,0 0 1 0 0,0 1 0 0 0,-1-1-1 0 0,0 0 1 0 0,1 1 0 0 0,-1-1-1 0 0,0 1 1 0 0,-1-1 0 0 0,1 1-1 0 0,-1 0 1 0 0,1-1 0 0 0,-1 1-1 0 0,0 0 1 0 0,0 0 0 0 0,0 0-1 0 0,-1 0 1 0 0,1 1 0 0 0,-1-1-1 0 0,1 1 1 0 0,-1-1 0 0 0,0 1-1 0 0,-1-1-7 0 0,-5 0-24 0 0,-1 0-1 0 0,1 1 0 0 0,0 0 0 0 0,-1 0 1 0 0,1 1-1 0 0,-1 1 0 0 0,1-1 1 0 0,-1 1-1 0 0,1 1 0 0 0,-1 0 1 0 0,1 0-1 0 0,0 1 0 0 0,-1 0 0 0 0,1 1 1 0 0,0 0-1 0 0,0 0 0 0 0,0 1 1 0 0,1 0-1 0 0,-1 1 0 0 0,1 0 1 0 0,0 0-1 0 0,0 0 0 0 0,1 1 0 0 0,0 0 1 0 0,0 1-1 0 0,0 0 0 0 0,1 0 1 0 0,0 0-1 0 0,-3 5 25 0 0,2-3-2 0 0,0-1 0 0 0,1 1 0 0 0,1 1-1 0 0,-1-1 1 0 0,1 1 0 0 0,1 0 0 0 0,0 0 0 0 0,0 0 0 0 0,1 0 0 0 0,0 1 0 0 0,1-1-1 0 0,0 1 1 0 0,1 0 0 0 0,0 0 0 0 0,1 0 0 0 0,0-1 0 0 0,0 1 0 0 0,2 0-1 0 0,-1 0 1 0 0,1-1 0 0 0,0 1 0 0 0,1-1 0 0 0,1 1 0 0 0,0-1 0 0 0,4 10 2 0 0,5-4-75 0 0,0-1 1 0 0,0 1-1 0 0,1-2 1 0 0,1 0-1 0 0,0-1 1 0 0,1-1-1 0 0,1 0 1 0 0,0-1-1 0 0,0 0 1 0 0,1-2-1 0 0,0 0 1 0 0,1-1-1 0 0,0-1 0 0 0,0-1 1 0 0,1-1-1 0 0,0 0 1 0 0,0-1-1 0 0,0-1 1 0 0,0-2-1 0 0,0 1 1 0 0,0-2-1 0 0,0-1 1 0 0,1-1-1 0 0,10-2 75 0 0,5-2-2669 0 0,-13-1-3400 0 0,-5-1-6356 0 0</inkml:trace>
  <inkml:trace contextRef="#ctx0" brushRef="#br0" timeOffset="108430.589">8507 5004 8042 0 0,'0'0'1951'0'0,"0"0"-224"0"0,0 0-139 0 0,0 0 47 0 0,0 0 2 0 0,0 0-178 0 0,0 0-306 0 0,0 0-326 0 0,0 0-214 0 0,0 0-116 0 0,0 0-33 0 0,12-11 12 0 0,35-35 2 0 0,21 8 944 0 0,-59 34-1222 0 0,0 0 0 0 0,0 0 0 0 0,0 1 0 0 0,0 0 0 0 0,0 1 0 0 0,1 0 0 0 0,-1 0 0 0 0,1 1 0 0 0,0 0-1 0 0,-1 1 1 0 0,1 0 0 0 0,7 1-200 0 0,-10 4 76 0 0,-1 0-1 0 0,0 0 1 0 0,1 0-1 0 0,-2 1 1 0 0,1 0-1 0 0,-1 0 1 0 0,0 0 0 0 0,0 1-1 0 0,0-1 1 0 0,-1 1-1 0 0,0 1 1 0 0,-1-1-1 0 0,1 0 1 0 0,-1 1-1 0 0,-1 0 1 0 0,1 0-1 0 0,-2 0 1 0 0,1 0-1 0 0,-1 1-75 0 0,6 19 71 0 0,-1 0-1 0 0,-1 0 0 0 0,-2 1 1 0 0,-1-1-1 0 0,-1 1 0 0 0,-2-1 1 0 0,0 1-1 0 0,-2-1 0 0 0,-1 1 1 0 0,-2-1-1 0 0,0 0 0 0 0,-2-1 1 0 0,-1 0-1 0 0,-1 0 0 0 0,-2-1 1 0 0,-11 20-71 0 0,-25 24 152 0 0,47-108 200 0 0,11 10-349 0 0,1 1 0 0 0,1 0 1 0 0,1 0-1 0 0,1 2 0 0 0,2-1 0 0 0,14-16-3 0 0,-4 3-30 0 0,-2-2 13 0 0,2 1 0 0 0,2 1 0 0 0,2 2 0 0 0,1 1 0 0 0,2 1-1 0 0,1 2 1 0 0,25-19 17 0 0,-52 48-3 0 0,-1-1 0 0 0,1 1 0 0 0,-1 0 0 0 0,1 1-1 0 0,0-1 1 0 0,0 2 0 0 0,1-1 0 0 0,-1 1 0 0 0,1 0 0 0 0,-1 0 0 0 0,8 0 3 0 0,-12 4 8 0 0,-1 1 0 0 0,1 0 0 0 0,0 0 1 0 0,-1 0-1 0 0,1 0 0 0 0,-1 0 0 0 0,0 0 0 0 0,0 1 1 0 0,0-1-1 0 0,-1 1 0 0 0,1-1 0 0 0,-1 1 1 0 0,0 0-1 0 0,0-1 0 0 0,0 1 0 0 0,0 0 1 0 0,0 4-9 0 0,6 46 110 0 0,-1 1-1 0 0,-3 0 1 0 0,-3 1 0 0 0,-2 6-110 0 0,0 29 71 0 0,-16 9 16 0 0,18-100-70 0 0,0 0 3 0 0,0 0 16 0 0,0 0-1 0 0,3-19-45 0 0,0 0 1 0 0,2-1-1 0 0,0 2 1 0 0,2-1-1 0 0,0 0 0 0 0,0 1 1 0 0,2 1-1 0 0,0-1 0 0 0,2 1 1 0 0,-1 1-1 0 0,11-11 10 0 0,-16 19 1 0 0,18-26-22 0 0,0 1 0 0 0,3 1 0 0 0,1 1 1 0 0,1 1-1 0 0,1 2 0 0 0,1 1 0 0 0,28-18 21 0 0,22 7-142 0 0,-74 64 111 0 0,-8-3 63 0 0,-1-1 1 0 0,-1 1-1 0 0,-1-1 0 0 0,-1 0 1 0 0,-1-1-1 0 0,-1 1 0 0 0,-10 18-32 0 0,-7 21 35 0 0,17-40-11 0 0,2 0 0 0 0,0 0 0 0 0,1 0 0 0 0,1 0 0 0 0,1 1 0 0 0,1 0 0 0 0,0 14-24 0 0,3-35-31 0 0,-1 1 1 0 0,0-1-1 0 0,0 0 0 0 0,1 1 0 0 0,-1-1 0 0 0,1 0 0 0 0,-1 0 0 0 0,1 0 0 0 0,0 1 0 0 0,-1-1 0 0 0,1 0 0 0 0,0 0 0 0 0,0 0 0 0 0,0 0 0 0 0,-1 0 0 0 0,1 0 0 0 0,0-1 0 0 0,1 1 0 0 0,-1 0 1 0 0,0 0-1 0 0,0-1 0 0 0,0 1 0 0 0,0 0 0 0 0,0-1 0 0 0,1 1 0 0 0,-1-1 0 0 0,0 0 0 0 0,1 1 0 0 0,-1-1 0 0 0,0 0 0 0 0,0 0 0 0 0,1 0 0 0 0,-1 0 0 0 0,0 0 0 0 0,1 0 0 0 0,-1 0 0 0 0,0 0 0 0 0,1-1 1 0 0,-1 1 30 0 0,11-13-4741 0 0,-7 8-2085 0 0,-4 4-3958 0 0</inkml:trace>
  <inkml:trace contextRef="#ctx0" brushRef="#br0" timeOffset="108664.988">10070 5211 21957 0 0,'0'0'1149'0'0,"0"0"-435"0"0,0 0-103 0 0,0 0 186 0 0,0 0 155 0 0,0 0-46 0 0,0 0-203 0 0,0 0-213 0 0,0 0-206 0 0,5 31-117 0 0,15 101-46 0 0,-12 24-617 0 0,-7-136-1359 0 0,-1-14-1629 0 0,0-5-1807 0 0,0-1-6577 0 0</inkml:trace>
  <inkml:trace contextRef="#ctx0" brushRef="#br0" timeOffset="108835.028">10133 4850 15043 0 0,'0'0'1361'0'0,"0"0"-585"0"0,0 0-352 0 0,0 0-160 0 0,0 0-208 0 0,0 0-208 0 0,0 0-120 0 0,0 0-136 0 0,0 0-144 0 0,0 0-465 0 0,0 0-1183 0 0,0 0-1497 0 0,0 0-5929 0 0</inkml:trace>
  <inkml:trace contextRef="#ctx0" brushRef="#br0" timeOffset="109234.975">10492 5130 7538 0 0,'0'0'4558'0'0,"0"0"-2019"0"0,0 0-588 0 0,0 0-44 0 0,0 0-230 0 0,0 0-320 0 0,0 0-397 0 0,0 0-367 0 0,0 0-164 0 0,0 0-58 0 0,0 0-39 0 0,0 0-53 0 0,-22 21-67 0 0,-67 69-78 0 0,31-10 30 0 0,49-61-138 0 0,6-14-27 0 0,0-1 1 0 0,0 1 0 0 0,1 0-1 0 0,0 0 1 0 0,0 0 0 0 0,0 0-1 0 0,1 0 1 0 0,0 0 0 0 0,0 0 0 0 0,0 1-1 0 0,0-1 1 0 0,1 0 0 0 0,0 1-1 0 0,0-1 1 0 0,0 0 0 0 0,1 1-1 0 0,0-1 1 0 0,0 0 0 0 0,0 1-1 0 0,1-1 1 0 0,-1 0 0 0 0,1 0-1 0 0,1 0 1 0 0,-1-1 0 0 0,1 1-1 0 0,-1 0 1 0 0,1-1 0 0 0,1 0 0 0 0,-1 1-1 0 0,1-1 1 0 0,-1-1 0 0 0,1 1-1 0 0,0 0 1 0 0,0-1 0 0 0,1 0-1 0 0,-1 0 1 0 0,1 0 0 0 0,0 0 0 0 0,4-1 77 0 0,-1 0-1 0 0,1 0 1 0 0,-1-1 0 0 0,1 0 0 0 0,0 0 0 0 0,-1-1-1 0 0,1 0 1 0 0,0-1 0 0 0,0 1 0 0 0,-1-2 0 0 0,1 1 0 0 0,-1-2-1 0 0,1 1 1 0 0,-1-1 0 0 0,0 0 0 0 0,0 0 0 0 0,0-1 0 0 0,-1 0-1 0 0,1-1 1 0 0,-1 0 0 0 0,3-2-77 0 0,12-10 344 0 0,0-1 0 0 0,-1-1 0 0 0,-1-2 0 0 0,0 1-1 0 0,15-24-343 0 0,-11 7 156 0 0,-1-1 0 0 0,-3-1-1 0 0,0-1 1 0 0,-3-1-1 0 0,-2 0 1 0 0,10-40-156 0 0,-19 63-39 0 0,-2 1 1 0 0,0-1-1 0 0,-1 0 1 0 0,0 0-1 0 0,-2 0 0 0 0,0 0 1 0 0,-1 0-1 0 0,-1-1 39 0 0,1 12-23 0 0,-1 1-1 0 0,0-1 1 0 0,0 0 0 0 0,-1 1-1 0 0,1-1 1 0 0,-1 1-1 0 0,-1 0 1 0 0,1 0 0 0 0,-1-1-1 0 0,0 2 1 0 0,-1-1-1 0 0,0 0 1 0 0,1 1 0 0 0,-2-1-1 0 0,1 1 1 0 0,-1 0-1 0 0,1 1 1 0 0,-1-1 0 0 0,-1 1-1 0 0,1 0 1 0 0,0 0-1 0 0,-1 0 1 0 0,-1 1 23 0 0,1 0-23 0 0,-1 1 0 0 0,0 0 0 0 0,0 0 0 0 0,0 0 0 0 0,0 1 0 0 0,0 0 0 0 0,0 0 0 0 0,0 1 0 0 0,0 0 0 0 0,-1 0 0 0 0,1 1 0 0 0,0 0 0 0 0,0 0 0 0 0,0 1 0 0 0,0 0 0 0 0,0 0 0 0 0,1 0 1 0 0,-1 1-1 0 0,1 0 0 0 0,-1 1 0 0 0,1-1 0 0 0,0 1 0 0 0,0 0 0 0 0,0 1 0 0 0,1-1 0 0 0,0 1 0 0 0,-2 2 23 0 0,-2 1-1 0 0,1 0 0 0 0,0 1 0 0 0,1-1 0 0 0,0 1 0 0 0,1 1 0 0 0,-1 0 0 0 0,2 0 0 0 0,-1 0 0 0 0,2 0 0 0 0,-1 1 1 0 0,1 0-1 0 0,1 0 0 0 0,0 0 0 0 0,0 0 0 0 0,1 0 0 0 0,1 1 0 0 0,0-1 1 0 0,0 5 39 0 0,2 0 0 0 0,0 0 0 0 0,0-1 0 0 0,2 1 0 0 0,-1 0 0 0 0,2-1 0 0 0,0 0 0 0 0,1 0 0 0 0,1 0 0 0 0,0 0 0 0 0,9 13-39 0 0,-6-14 33 0 0,0 1-1 0 0,1-1 0 0 0,1-1 1 0 0,1 0-1 0 0,0-1 0 0 0,0 0 0 0 0,1-1 1 0 0,0 0-1 0 0,14 8-32 0 0,-4-4-684 0 0,78 48 1059 0 0,-64-51-4081 0 0,2-7-4543 0 0,-29-5-3852 0 0</inkml:trace>
  <inkml:trace contextRef="#ctx0" brushRef="#br0" timeOffset="109446.348">11107 5281 20148 0 0,'0'0'1543'0'0,"0"0"-610"0"0,0 0-135 0 0,0 0 32 0 0,0 0-42 0 0,0 0-81 0 0,34-2-111 0 0,105-3-135 0 0,42 4 108 0 0,-136 3-1693 0 0,-24-1-1317 0 0,0 0-3661 0 0,-11-1-5747 0 0</inkml:trace>
  <inkml:trace contextRef="#ctx0" brushRef="#br0" timeOffset="110434.929">11924 5170 13091 0 0,'0'0'2319'0'0,"0"0"-960"0"0,0 0-570 0 0,0 0-22 0 0,0 0 128 0 0,0 0 73 0 0,0 0-86 0 0,0 0-197 0 0,0 0-158 0 0,0 0-104 0 0,8 35-34 0 0,22 110-6 0 0,-9-5 564 0 0,-20-122-838 0 0,1-1-28 0 0,0 1 0 0 0,-1-1 0 0 0,-1 1-1 0 0,-1-1 1 0 0,0 1 0 0 0,-1-1 0 0 0,-1 0 0 0 0,-1 0-1 0 0,-1 0 1 0 0,0 0 0 0 0,-1 0 0 0 0,-5 8-81 0 0,10-22 56 0 0,0-1 0 0 0,0 0 0 0 0,-1 1 0 0 0,1-1 0 0 0,-1 0 0 0 0,0 0 0 0 0,0 0 0 0 0,0 0 0 0 0,0 0 0 0 0,0 0 0 0 0,0-1 0 0 0,0 1 0 0 0,-1-1 0 0 0,1 1 0 0 0,0-1 1 0 0,-1 0-1 0 0,1 0 0 0 0,-1 0 0 0 0,0 0 0 0 0,1-1 0 0 0,-1 1 0 0 0,1-1 0 0 0,-1 1 0 0 0,0-1 0 0 0,0 0 0 0 0,1 0 0 0 0,-1 0 0 0 0,0 0 0 0 0,1-1 0 0 0,-1 1 0 0 0,0-1 0 0 0,1 0 0 0 0,-1 0 0 0 0,0 1 0 0 0,1-2 0 0 0,-1 1 0 0 0,1 0 1 0 0,0 0-1 0 0,-1-1 0 0 0,0-1-56 0 0,0-2 32 0 0,0-1 1 0 0,1 0 0 0 0,0 0-1 0 0,0 0 1 0 0,1-1 0 0 0,0 1 0 0 0,0 0-1 0 0,0-1 1 0 0,1 1 0 0 0,0 0 0 0 0,0-1-1 0 0,0 1 1 0 0,1-1 0 0 0,0 1-1 0 0,1 0 1 0 0,-1 0 0 0 0,1-1 0 0 0,0 1-1 0 0,0 0 1 0 0,1 1 0 0 0,0-1 0 0 0,0 0-1 0 0,0 1 1 0 0,1 0 0 0 0,0-1-1 0 0,1 0-32 0 0,20-32 10 0 0,2 1-1 0 0,1 1 0 0 0,1 1 0 0 0,3 2 0 0 0,0 1 0 0 0,2 2 0 0 0,2 1 0 0 0,0 1 0 0 0,2 3 0 0 0,1 1 0 0 0,3 0-9 0 0,-22 13 2 0 0,11-8 17 0 0,0 2 0 0 0,1 1 0 0 0,0 2 0 0 0,2 1 0 0 0,-1 2 0 0 0,1 1 0 0 0,1 1 0 0 0,8 1-19 0 0,-41 7 8 0 0,-1 1 0 0 0,1 0 0 0 0,0 0 0 0 0,0 0 0 0 0,0 0 0 0 0,-1 0 0 0 0,1 0 0 0 0,0 0 0 0 0,0 1 0 0 0,-1-1 0 0 0,1 0 0 0 0,0 1 1 0 0,0 0-1 0 0,-1-1 0 0 0,1 1 0 0 0,-1 0 0 0 0,1 0 0 0 0,0 0 0 0 0,-1 0 0 0 0,0 0 0 0 0,1 0 0 0 0,-1 1 0 0 0,0-1 0 0 0,1 0 0 0 0,-1 1 0 0 0,0-1 0 0 0,0 1 0 0 0,0-1 0 0 0,0 1 0 0 0,-1-1 1 0 0,1 1-1 0 0,0 0 0 0 0,-1-1 0 0 0,1 1 0 0 0,-1 0 0 0 0,1-1 0 0 0,-1 1 0 0 0,0 0 0 0 0,0 0 0 0 0,0 0 0 0 0,0-1 0 0 0,0 1 0 0 0,0 0 0 0 0,0 0 0 0 0,-1 0 0 0 0,1-1 0 0 0,0 1 0 0 0,-1 0 1 0 0,0-1-1 0 0,1 1 0 0 0,-1 0-8 0 0,-5 13 48 0 0,-1 0 1 0 0,0-1-1 0 0,0 0 1 0 0,-1 0 0 0 0,-1 0-1 0 0,-1-2 1 0 0,0 1-1 0 0,0-1 1 0 0,-10 9-49 0 0,6-5 33 0 0,-7 7 14 0 0,-1 0 0 0 0,-1-2 0 0 0,-1 0 0 0 0,-1-2 0 0 0,0 0-1 0 0,-1-2 1 0 0,-1-1 0 0 0,-8 2-47 0 0,21-12-58 0 0,1 0 0 0 0,-1-2-1 0 0,0 1 1 0 0,-1-2 0 0 0,1 0 0 0 0,-1-1-1 0 0,0 0 1 0 0,1-1 0 0 0,-1-1 0 0 0,0 0 0 0 0,0-1-1 0 0,-4-1 59 0 0,16 1-80 0 0,-1 1 0 0 0,0-1 0 0 0,1 0 0 0 0,0-1 0 0 0,-1 1 0 0 0,1-1 0 0 0,0 1 0 0 0,0-1 0 0 0,-1 0 0 0 0,2 0 0 0 0,-1 0 0 0 0,0-1 0 0 0,0 1 1 0 0,1-1-1 0 0,-1 0 0 0 0,1 1 0 0 0,0-1 0 0 0,-1 0 0 0 0,1-1 80 0 0,0 0-267 0 0,1 0 0 0 0,-1 1 0 0 0,1-1 0 0 0,0 0 0 0 0,0 0 0 0 0,0 0 0 0 0,0 0 0 0 0,1 0 0 0 0,0 0 1 0 0,0 0-1 0 0,0 0 0 0 0,0 0 0 0 0,1 0 0 0 0,-1-1 0 0 0,1 2 0 0 0,0-1 0 0 0,0 0 0 0 0,1 0 0 0 0,-1 0 0 0 0,1 0 0 0 0,0 1 1 0 0,0-1-1 0 0,0 1 0 0 0,0-1 0 0 0,3-2 267 0 0,13-16-2623 0 0,-6 8-2157 0 0,-2 3-6142 0 0</inkml:trace>
  <inkml:trace contextRef="#ctx0" brushRef="#br0" timeOffset="110800.944">13077 5093 9426 0 0,'0'0'3154'0'0,"0"0"-1102"0"0,0 0-467 0 0,0 0-78 0 0,0 0-86 0 0,0 0-122 0 0,0 0-174 0 0,0 0-165 0 0,-35 21-125 0 0,-109 69-113 0 0,81-35 169 0 0,56-41-695 0 0,0-6-131 0 0,1 0 1 0 0,0 1-1 0 0,1 0 0 0 0,0 0 0 0 0,0 0 0 0 0,0 1 0 0 0,2-1 0 0 0,-1 1 0 0 0,1 0 0 0 0,0 0 1 0 0,1 0-1 0 0,1 1 0 0 0,-1-1 0 0 0,2 1 0 0 0,-1-1 0 0 0,1 1 0 0 0,1 1-65 0 0,1-8 9 0 0,-1-1 0 0 0,1 1-1 0 0,0 0 1 0 0,0-1 0 0 0,1 1 0 0 0,-1-1-1 0 0,1 1 1 0 0,0-1 0 0 0,0 0-1 0 0,0 0 1 0 0,0-1 0 0 0,0 1 0 0 0,1 0-1 0 0,-1-1 1 0 0,1 0 0 0 0,0 0-1 0 0,-1 0 1 0 0,1 0 0 0 0,0-1 0 0 0,0 0-1 0 0,0 1 1 0 0,0-2 0 0 0,1 1-1 0 0,-1 0 1 0 0,3 0-9 0 0,108-9 456 0 0,-94 1-342 0 0,1-1 0 0 0,-1 0 0 0 0,0-2 0 0 0,-1 0 0 0 0,0-2 0 0 0,-1 0 0 0 0,0-1-1 0 0,-1-1 1 0 0,0 0 0 0 0,-1-2 0 0 0,6-7-114 0 0,-17 16 29 0 0,-1-1 0 0 0,1 0 0 0 0,-1-1 1 0 0,0 1-1 0 0,-1-1 0 0 0,0 0 0 0 0,-1 0 0 0 0,0-1 0 0 0,0 1 0 0 0,-1-1 0 0 0,0 1 0 0 0,-1-1 0 0 0,0 0 0 0 0,0 1 0 0 0,-1-1 0 0 0,0 0 0 0 0,-1 0 0 0 0,0-2-29 0 0,-1 6-25 0 0,1 0-1 0 0,-1 1 1 0 0,-1-1-1 0 0,1 1 1 0 0,-1-1-1 0 0,0 1 1 0 0,0 0-1 0 0,0 0 1 0 0,-1 0-1 0 0,0 0 1 0 0,0 1-1 0 0,0 0 1 0 0,0-1 0 0 0,-1 1-1 0 0,1 1 1 0 0,-1-1-1 0 0,0 1 1 0 0,0 0-1 0 0,-1 0 1 0 0,1 0-1 0 0,-1 1 1 0 0,1 0-1 0 0,-1 0 1 0 0,-2 0 25 0 0,2 0-261 0 0,0 0 0 0 0,0 1 0 0 0,0-1 0 0 0,0 1 1 0 0,0 1-1 0 0,0-1 0 0 0,-1 1 0 0 0,1 1 0 0 0,0-1 1 0 0,0 1-1 0 0,0 0 0 0 0,-1 0 0 0 0,1 1 0 0 0,0-1 0 0 0,0 2 261 0 0,-16 7-2680 0 0,8-3-2915 0 0,2 1-6167 0 0</inkml:trace>
  <inkml:trace contextRef="#ctx0" brushRef="#br0" timeOffset="111047.941">13633 5229 19100 0 0,'0'0'620'0'0,"0"0"-169"0"0,0 0 140 0 0,0 0 197 0 0,0 0 56 0 0,0 0-117 0 0,0 0-264 0 0,0 0-215 0 0,0 0-103 0 0,0 0-65 0 0,-18 33-39 0 0,-54 100-75 0 0,45-67-793 0 0,28-55 208 0 0,-1 7-2016 0 0,0-10-5984 0 0,0-5-2745 0 0</inkml:trace>
  <inkml:trace contextRef="#ctx0" brushRef="#br0" timeOffset="111215.178">13631 4861 16163 0 0,'0'0'2729'0'0,"0"0"-1265"0"0,0 0-287 0 0,0 0-121 0 0,0 0-240 0 0,0 0-248 0 0,0 0-272 0 0,0 0-200 0 0,0 0-224 0 0,0 0-80 0 0,0 0-40 0 0,0 0-104 0 0,0 0-160 0 0,0 0-480 0 0,-17-41-721 0 0,28 71-1479 0 0,-5-8-2986 0 0,-4-4-4664 0 0</inkml:trace>
  <inkml:trace contextRef="#ctx0" brushRef="#br0" timeOffset="111585.672">13826 5524 15715 0 0,'0'0'1506'0'0,"0"0"-72"0"0,0 0 42 0 0,0 0-53 0 0,0 0-188 0 0,0 0-228 0 0,0 0-200 0 0,0 0-147 0 0,0 0-77 0 0,18-32-123 0 0,55-97-120 0 0,-19 24 256 0 0,-2-4-183 0 0,-50 109-428 0 0,-1 0-1 0 0,0 0 1 0 0,0 0 0 0 0,0 0-1 0 0,0 0 1 0 0,0 0-1 0 0,0 0 1 0 0,0 1-1 0 0,0-1 1 0 0,0 1 0 0 0,0-1-1 0 0,0 1 1 0 0,0-1-1 0 0,0 1 1 0 0,0-1-1 0 0,0 1 1 0 0,0 0-1 0 0,0-1 1 0 0,0 1 0 0 0,-1 0-1 0 0,1 0 1 0 0,0 0-1 0 0,0 0 1 0 0,-1 0-1 0 0,1 0 1 0 0,-1 0 0 0 0,1 0-1 0 0,-1 0 1 0 0,1 0-1 0 0,-1 0 1 0 0,0 0-1 0 0,0 0 1 0 0,1 0 0 0 0,-1 0-1 0 0,0 0 1 0 0,0 0-1 0 0,0 1 1 0 0,0-1-1 0 0,0 0 1 0 0,0 0 0 0 0,0 0-1 0 0,-1 1 16 0 0,5 24-99 0 0,-3-19 105 0 0,0 0 0 0 0,0 0 0 0 0,0 0 0 0 0,1 0 0 0 0,0 0 0 0 0,0-1 0 0 0,1 1 0 0 0,0-1 0 0 0,0 1 0 0 0,1-1 0 0 0,-1 0 0 0 0,3 2-6 0 0,-3-4 39 0 0,0-1-1 0 0,0 0 0 0 0,0 1 0 0 0,0-1 0 0 0,0-1 1 0 0,1 1-1 0 0,0 0 0 0 0,-1-1 0 0 0,1 0 0 0 0,0 0 0 0 0,0 0 1 0 0,0 0-1 0 0,0-1 0 0 0,1 1 0 0 0,-1-1 0 0 0,0 0 1 0 0,0-1-1 0 0,1 1 0 0 0,-1-1 0 0 0,1 1 0 0 0,-1-1 0 0 0,1-1 1 0 0,-1 1-1 0 0,0-1 0 0 0,1 1 0 0 0,-1-1 0 0 0,4-2-38 0 0,0 1 102 0 0,0-2-1 0 0,0 1 1 0 0,-1-1-1 0 0,1-1 1 0 0,-1 1-1 0 0,0-1 1 0 0,0 0-1 0 0,0-1 1 0 0,-1 0 0 0 0,0 0-1 0 0,0 0 1 0 0,0-1-1 0 0,-1 0-101 0 0,30-66-2508 0 0,-27 48-1287 0 0,-2 7-5266 0 0,-2 10-2698 0 0</inkml:trace>
  <inkml:trace contextRef="#ctx0" brushRef="#br0" timeOffset="111828.537">14759 4625 13091 0 0,'0'0'4310'0'0,"0"0"-2456"0"0,0 0-643 0 0,0 0 62 0 0,0 0-32 0 0,-7 32-105 0 0,-24 101-153 0 0,25-105-420 0 0,0-1 0 0 0,2 1 0 0 0,2 0 0 0 0,0 0 0 0 0,2 27-563 0 0,1-9 339 0 0,0 14-90 0 0,1-23-234 0 0,-1-1 1 0 0,-2 0-1 0 0,-1 1 1 0 0,-2-1 0 0 0,-2 0-1 0 0,-1-1 1 0 0,-2 1 0 0 0,-1-1-1 0 0,-5 9-15 0 0,-47 58-2953 0 0,46-98-1816 0 0,3-15-7939 0 0,10 7 5720 0 0</inkml:trace>
  <inkml:trace contextRef="#ctx0" brushRef="#br0" timeOffset="112078.376">14435 5060 13347 0 0,'0'0'2292'0'0,"0"0"-273"0"0,0 0-249 0 0,0 0-310 0 0,0 0-299 0 0,0 0-233 0 0,36-3-197 0 0,114-7-123 0 0,66 1 972 0 0,-99 5-2089 0 0,-68 4-8420 0 0,-41 0-2848 0 0</inkml:trace>
  <inkml:trace contextRef="#ctx0" brushRef="#br0" timeOffset="123172.909">16210 5339 4641 0 0,'0'0'2501'0'0,"0"0"-904"0"0,0 0-439 0 0,0 0-67 0 0,0 0 109 0 0,0 0 82 0 0,0 0-66 0 0,0 0-163 0 0,0 0-190 0 0,0 0-177 0 0,-32-1-102 0 0,-101-2-105 0 0,61 15 234 0 0,60-9-521 0 0,1 1-1 0 0,-1 0 1 0 0,1 0-1 0 0,1 1 1 0 0,-1 1-1 0 0,1 0 1 0 0,0 0-1 0 0,0 1 1 0 0,0 1 0 0 0,1-1-1 0 0,0 2 1 0 0,1-1-1 0 0,0 1 1 0 0,0 0-1 0 0,1 1 1 0 0,0-1-1 0 0,1 2 1 0 0,0-1-1 0 0,-4 9-190 0 0,8-13 81 0 0,0 0 1 0 0,0 0-1 0 0,0 0 1 0 0,1 1 0 0 0,0-1-1 0 0,0 0 1 0 0,1 0-1 0 0,0 1 1 0 0,0-1 0 0 0,0 0-1 0 0,1 1 1 0 0,0-1-1 0 0,0 0 1 0 0,0 0 0 0 0,1 0-1 0 0,0 0 1 0 0,0 0 0 0 0,3 5-83 0 0,-2-10 77 0 0,0 0 0 0 0,1 0 1 0 0,-1 0-1 0 0,0 0 1 0 0,1-1-1 0 0,-1 0 1 0 0,1 1-1 0 0,-1-1 1 0 0,1 0-1 0 0,-1-1 1 0 0,1 1-1 0 0,-1-1 1 0 0,0 1-1 0 0,1-1 1 0 0,-1 0-1 0 0,0 0 1 0 0,1-1-1 0 0,-1 1 1 0 0,0 0-1 0 0,0-1 1 0 0,0 0-1 0 0,0 0 1 0 0,-1 0-1 0 0,1 0 1 0 0,0 0-1 0 0,-1-1 1 0 0,2-1-78 0 0,155-150 908 0 0,-26-4-702 0 0,-125 219-552 0 0,7 83 398 0 0,-13-138-49 0 0,1 0-1 0 0,-1 0 1 0 0,1 0 0 0 0,-1-1 0 0 0,2 1-1 0 0,-1-1 1 0 0,1 0 0 0 0,-1 0 0 0 0,1 0-1 0 0,1 0 1 0 0,-1-1 0 0 0,1 1 0 0 0,0-1-1 0 0,0 0 1 0 0,0-1 0 0 0,0 1 0 0 0,1-1-1 0 0,-1 0 1 0 0,1 0 0 0 0,0-1-1 0 0,4 2-2 0 0,-3-2 17 0 0,0-1 0 0 0,-1 0 0 0 0,1 0 0 0 0,0 0 0 0 0,0-1 0 0 0,0 0-1 0 0,0 0 1 0 0,-1 0 0 0 0,1-1 0 0 0,0 0 0 0 0,0-1 0 0 0,-1 0 0 0 0,1 0 0 0 0,-1 0-1 0 0,1-1 1 0 0,-1 1 0 0 0,0-2 0 0 0,0 1 0 0 0,0-1 0 0 0,-1 0-17 0 0,109-95 391 0 0,-94 78-313 0 0,11-11-62 0 0,-1-1-1 0 0,-2-2 1 0 0,-1 0 0 0 0,-2-2-1 0 0,-1-1 1 0 0,-2-1-1 0 0,-2-1 1 0 0,-2-1-1 0 0,-1-1 1 0 0,-2 0-1 0 0,-2-1 1 0 0,-1-7-16 0 0,-8 32-10 0 0,-1-1-1 0 0,-1 1 1 0 0,-1-1-1 0 0,0 0 1 0 0,-1 0-1 0 0,-2 0 1 0 0,1 1-1 0 0,-5-14 11 0 0,5 26-16 0 0,0 1 0 0 0,-1 0 0 0 0,1 0 0 0 0,-1 0 0 0 0,0 0 0 0 0,-1 0 0 0 0,1 0 0 0 0,-1 1 0 0 0,0-1-1 0 0,0 1 1 0 0,0 0 0 0 0,-1 0 0 0 0,1 0 0 0 0,-1 0 0 0 0,0 0 0 0 0,0 1 0 0 0,-1 0 0 0 0,1 0 0 0 0,-1 0-1 0 0,1 0 1 0 0,-1 1 0 0 0,0 0 0 0 0,0 0 0 0 0,0 0 0 0 0,0 1 0 0 0,0-1 0 0 0,-1 1 0 0 0,1 0 0 0 0,0 1-1 0 0,-1-1 1 0 0,1 1 0 0 0,-2 0 16 0 0,-1 3-11 0 0,1 0-1 0 0,0 0 0 0 0,0 0 1 0 0,0 1-1 0 0,1 0 1 0 0,-1 1-1 0 0,1-1 0 0 0,0 1 1 0 0,0 0-1 0 0,0 1 1 0 0,1-1-1 0 0,0 1 0 0 0,0 0 1 0 0,1 1-1 0 0,-1-1 1 0 0,1 1-1 0 0,1 0 0 0 0,-1 0 1 0 0,1 0-1 0 0,-1 5 12 0 0,-4 10 24 0 0,2-1 1 0 0,0 1-1 0 0,2 1 0 0 0,0-1 1 0 0,2 1-1 0 0,0-1 0 0 0,1 1 0 0 0,2 0 1 0 0,0-1-1 0 0,1 1 0 0 0,4 11-24 0 0,70 242 507 0 0,-65-244-455 0 0,-11-30-50 0 0,5 14 19 0 0,0 1 0 0 0,1-1 0 0 0,1 0 0 0 0,0 0 0 0 0,2 0 0 0 0,-1-1 0 0 0,2-1 0 0 0,9 13-21 0 0,21-30-4393 0 0,-22-7-88 0 0,-4 1-3626 0 0,-7 5-2927 0 0</inkml:trace>
  <inkml:trace contextRef="#ctx0" brushRef="#br0" timeOffset="123468.654">17173 5181 7946 0 0,'0'0'2081'0'0,"0"0"-85"0"0,0 0-23 0 0,0 0-92 0 0,0 0-236 0 0,0 0-364 0 0,0 0-361 0 0,0 0-204 0 0,0 0-69 0 0,0 0-75 0 0,0 0-71 0 0,0 0-78 0 0,0 0-80 0 0,-19 28-52 0 0,-55 90-29 0 0,49-47 220 0 0,24-66-433 0 0,-1-1 0 0 0,1 0 0 0 0,0 1 1 0 0,1-1-1 0 0,-1 1 0 0 0,1-1 0 0 0,0 1 0 0 0,0 0 1 0 0,0-1-1 0 0,1 1 0 0 0,0-1 0 0 0,-1 1 0 0 0,2-1 1 0 0,-1 0-1 0 0,0 1 0 0 0,1-1 0 0 0,0 0 0 0 0,0 0 1 0 0,0 0-1 0 0,0 0 0 0 0,1 0 0 0 0,0-1 0 0 0,0 1 0 0 0,0-1 1 0 0,0 1-1 0 0,0-1 0 0 0,1 0 0 0 0,-1 0 0 0 0,1-1 1 0 0,0 1-1 0 0,-1-1 0 0 0,1 0 0 0 0,1 0 0 0 0,-1 0 1 0 0,0 0-1 0 0,1-1-49 0 0,2 0 87 0 0,-1 0 0 0 0,1 0 0 0 0,-1-1 0 0 0,1 0-1 0 0,0-1 1 0 0,-1 1 0 0 0,1-1 0 0 0,-1-1 0 0 0,1 1 0 0 0,-1-1 0 0 0,0 0 0 0 0,0-1 0 0 0,0 1 0 0 0,0-1 0 0 0,0 0 0 0 0,0-1-1 0 0,-1 1 1 0 0,1-1 0 0 0,-1 0 0 0 0,0-1 0 0 0,-1 1 0 0 0,1-1 0 0 0,-1 0 0 0 0,1 0 0 0 0,-2 0 0 0 0,1-1 0 0 0,0 1 0 0 0,0-4-87 0 0,1 1 26 0 0,-1 0 0 0 0,0-1 0 0 0,0 1 0 0 0,-1-1 0 0 0,0 0 0 0 0,0 0 0 0 0,-1 0 0 0 0,-1 0 0 0 0,1 0 0 0 0,-1 0 0 0 0,-1 0 0 0 0,0-1 0 0 0,0 1 0 0 0,-1 0 0 0 0,0 0 0 0 0,-1-1 0 0 0,1 1 0 0 0,-2 0 0 0 0,1 1 0 0 0,-2-3-26 0 0,-47-72-755 0 0,49 80 544 0 0,-1 1 1 0 0,1-1 0 0 0,0 1-1 0 0,-1 0 1 0 0,1 0-1 0 0,-1 0 1 0 0,1 0 0 0 0,-1 0-1 0 0,0 0 1 0 0,0 1 0 0 0,0-1-1 0 0,0 1 1 0 0,0 0 0 0 0,0 0-1 0 0,0 0 1 0 0,0 0-1 0 0,-1 1 1 0 0,1-1 0 0 0,0 1-1 0 0,0 0 1 0 0,-1 0 0 0 0,1 0-1 0 0,0 0 1 0 0,0 1-1 0 0,-1-1 1 0 0,1 1 0 0 0,0 0-1 0 0,-2 1 211 0 0,-19 18-4569 0 0,13-3-1312 0 0,8-8-2763 0 0</inkml:trace>
  <inkml:trace contextRef="#ctx0" brushRef="#br0" timeOffset="123982.009">17548 5553 5273 0 0,'0'0'2981'0'0,"0"0"-379"0"0,0 0-176 0 0,0 0-234 0 0,0 0-333 0 0,0 0-357 0 0,0 0-294 0 0,0 0-200 0 0,0 0-110 0 0,0 0-69 0 0,0 0-94 0 0,0 0-82 0 0,0 0-86 0 0,4-26-91 0 0,15-83-76 0 0,17 8 702 0 0,56-42-549 0 0,-86 231-805 0 0,-3 21 348 0 0,-2-105-82 0 0,0-1 0 0 0,1 1 1 0 0,-1-1-1 0 0,1 0 0 0 0,-1 0 1 0 0,1 1-1 0 0,0-1 0 0 0,0 0 1 0 0,1 0-1 0 0,-1-1 1 0 0,0 1-1 0 0,1 0 0 0 0,0-1 1 0 0,0 1-1 0 0,0-1 0 0 0,0 0 1 0 0,0 0-1 0 0,0 0 1 0 0,0-1-1 0 0,1 1 0 0 0,-1-1 1 0 0,0 0-1 0 0,1 0 0 0 0,0 0 1 0 0,-1 0-1 0 0,1 0 1 0 0,-1-1-1 0 0,2 1-14 0 0,5-3 90 0 0,0 0-1 0 0,0 0 1 0 0,0 0 0 0 0,0-2 0 0 0,0 1-1 0 0,0-1 1 0 0,-1 0 0 0 0,0-1 0 0 0,0 0-1 0 0,0-1 1 0 0,0 0 0 0 0,-1 0 0 0 0,0-1-1 0 0,0 0 1 0 0,-1 0 0 0 0,0-1 0 0 0,0 0 0 0 0,-1 0-1 0 0,0-1 1 0 0,0 0 0 0 0,-1 0 0 0 0,0 0-1 0 0,1-5-89 0 0,17-67-1375 0 0,-23 80 614 0 0,0 1-282 0 0,0 0-297 0 0,16 4-8613 0 0,-3 2-932 0 0,-9-5 6668 0 0</inkml:trace>
  <inkml:trace contextRef="#ctx0" brushRef="#br0" timeOffset="124665.944">18325 5163 64 0 0,'0'0'1842'0'0,"0"0"174"0"0,0 0 209 0 0,0 0 66 0 0,0 0-83 0 0,0 0-235 0 0,0 0-289 0 0,0 0-305 0 0,0 0-280 0 0,0 0-196 0 0,0 0-143 0 0,0 0-101 0 0,0 0-83 0 0,-5 1-73 0 0,-12 6-15 0 0,0 1 0 0 0,0 1-1 0 0,0 1 1 0 0,1 0 0 0 0,1 1 0 0 0,-1 1 0 0 0,2 0 0 0 0,-10 11-488 0 0,14-12 80 0 0,1 0-1 0 0,0 0 1 0 0,0 1-1 0 0,1 0 1 0 0,1 1 0 0 0,0 0-1 0 0,1 0 1 0 0,1 1-1 0 0,-2 4-79 0 0,3 52 351 0 0,5-69-322 0 0,-1 0 0 0 0,0 0 0 0 0,1 0 0 0 0,-1 0-1 0 0,1 0 1 0 0,-1 0 0 0 0,1 0 0 0 0,-1 0 0 0 0,1-1 0 0 0,0 1 0 0 0,-1 0 0 0 0,1 0-1 0 0,0 0 1 0 0,0-1 0 0 0,-1 1 0 0 0,1-1 0 0 0,0 1 0 0 0,0 0 0 0 0,0-1 0 0 0,0 0-1 0 0,0 1 1 0 0,0-1 0 0 0,0 1 0 0 0,0-1 0 0 0,0 0 0 0 0,0 0 0 0 0,0 0 0 0 0,0 1-1 0 0,0-1 1 0 0,0 0 0 0 0,0 0 0 0 0,0-1 0 0 0,0 1 0 0 0,0 0 0 0 0,1 0 0 0 0,-1 0-1 0 0,0-1 1 0 0,0 1 0 0 0,0 0 0 0 0,-1-1 0 0 0,1 1 0 0 0,0-1 0 0 0,0 1 0 0 0,0-1-1 0 0,0 0 1 0 0,0 1-29 0 0,40-32 1104 0 0,-41 32-1099 0 0,81-91 728 0 0,-68 72-674 0 0,2 1 0 0 0,0 1 0 0 0,1 0 1 0 0,1 1-1 0 0,0 1 0 0 0,2 0 1 0 0,13-8-60 0 0,-31 22 1 0 0,0 1-1 0 0,0-1 1 0 0,-1 0 0 0 0,1 0 0 0 0,0 0 0 0 0,0 1 0 0 0,0-1-1 0 0,0 0 1 0 0,0 1 0 0 0,0-1 0 0 0,0 1 0 0 0,0-1 0 0 0,0 1-1 0 0,0 0 1 0 0,0-1 0 0 0,0 1 0 0 0,0 0 0 0 0,0 0 0 0 0,0 0-1 0 0,0 0 1 0 0,0 0 0 0 0,0 0 0 0 0,0 0 0 0 0,1 0-1 0 0,-1 0 1 0 0,0 0 0 0 0,0 0 0 0 0,0 1 0 0 0,0-1 0 0 0,0 1-1 0 0,0-1 1 0 0,0 0 0 0 0,0 1 0 0 0,0 0 0 0 0,0-1 0 0 0,0 1-1 0 0,-1 0 1 0 0,1-1 0 0 0,0 1 0 0 0,0 0 0 0 0,0 0 0 0 0,-1 0-1 0 0,1-1 1 0 0,0 1 0 0 0,-1 0 0 0 0,1 0 0 0 0,-1 0-1 0 0,1 0 1 0 0,-1 0 0 0 0,1 1-1 0 0,45 222 303 0 0,-34-163-302 0 0,-2 0-1 0 0,-4 1 1 0 0,-2-1 0 0 0,-2 1 0 0 0,-4 0-1 0 0,-2 0 1 0 0,-11 55-1 0 0,10-97 2 0 0,0 1 0 0 0,-1-1-1 0 0,-1 0 1 0 0,-1 0 0 0 0,0 0 0 0 0,-2-1-1 0 0,0-1 1 0 0,-1 0 0 0 0,-3 2-2 0 0,9-12 1 0 0,-1-1-1 0 0,-1 1 1 0 0,1-1 0 0 0,-1-1 0 0 0,-1 1-1 0 0,1-1 1 0 0,-1 0 0 0 0,0-1 0 0 0,0 0-1 0 0,-1 0 1 0 0,0-1 0 0 0,1 0 0 0 0,-1 0-1 0 0,-1-1 1 0 0,1 0 0 0 0,0-1 0 0 0,-1 0-1 0 0,1 0 1 0 0,-1-1 0 0 0,-8 0-1 0 0,14-2 1 0 0,1-1 1 0 0,-1 1-1 0 0,0-1 0 0 0,1 1 1 0 0,-1-1-1 0 0,1 0 0 0 0,-1-1 1 0 0,1 1-1 0 0,0 0 0 0 0,0-1 1 0 0,0 0-1 0 0,0 0 0 0 0,1 1 1 0 0,-1-2-1 0 0,1 1 0 0 0,0 0 1 0 0,0 0-1 0 0,0-1 0 0 0,0 1 1 0 0,0-1-1 0 0,1 0 0 0 0,-1 0 1 0 0,1 1-1 0 0,0-1 0 0 0,1 0 1 0 0,-1 0-1 0 0,1 0 0 0 0,-1 0 1 0 0,1-1-2 0 0,-1-2 9 0 0,1 0 0 0 0,0 0 1 0 0,0-1-1 0 0,0 1 0 0 0,1 0 1 0 0,0 0-1 0 0,1-1 0 0 0,0 1 1 0 0,0 0-1 0 0,0 1 0 0 0,1-1 1 0 0,2-4-10 0 0,18-27-40 0 0,3 0 0 0 0,1 2 0 0 0,1 1 1 0 0,2 2-1 0 0,2 0 0 0 0,0 3 1 0 0,3 0-1 0 0,0 2 0 0 0,16-8 40 0 0,-21 18-744 0 0,-17 10-1791 0 0,0 0-4837 0 0,-11 8-4566 0 0</inkml:trace>
  <inkml:trace contextRef="#ctx0" brushRef="#br0" timeOffset="125541.325">19551 4747 6513 0 0,'0'0'1337'0'0,"0"0"-432"0"0,0 0-110 0 0,0 0 240 0 0,0 0 264 0 0,0 0 136 0 0,0 0-54 0 0,0 0-154 0 0,0 0-133 0 0,0 0-124 0 0,0 0-88 0 0,0 0-60 0 0,0 0-38 0 0,7-5-33 0 0,20-12-39 0 0,-21 20 2881 0 0,-5 15-3437 0 0,-2-17 89 0 0,-1 160 2473 0 0,-19 123-2718 0 0,-29 106 420 0 0,39-258-2419 0 0,37-264-7464 0 0,-18 82-462 0 0,-7 34 2238 0 0</inkml:trace>
  <inkml:trace contextRef="#ctx0" brushRef="#br0" timeOffset="125752.943">19308 5247 10722 0 0,'0'0'1691'0'0,"0"0"-296"0"0,0 0 6 0 0,0 0 122 0 0,0 0-35 0 0,0 0-165 0 0,0 0-175 0 0,0 0-142 0 0,0 0-93 0 0,0 0-102 0 0,32-7-112 0 0,100-24-152 0 0,138-30 602 0 0,-232 55-1696 0 0,10-2-2175 0 0,-18-1-6868 0 0,-24 6 1642 0 0</inkml:trace>
  <inkml:trace contextRef="#ctx0" brushRef="#br0" timeOffset="126285.076">19971 4783 11779 0 0,'0'0'1680'0'0,"0"0"-467"0"0,0 0-187 0 0,0 0-23 0 0,0 0-2 0 0,0 0-35 0 0,0 0-88 0 0,0 0-102 0 0,0 0-64 0 0,0 0-29 0 0,0 0-50 0 0,0 0-73 0 0,0 0-50 0 0,0 23-54 0 0,3 142 591 0 0,-19 178 438 0 0,15-178-1233 0 0,1-161-242 0 0,0 0-1 0 0,0 0 0 0 0,1 0 1 0 0,-1 0-1 0 0,1-1 0 0 0,0 1 1 0 0,0 0-1 0 0,0 0 0 0 0,1-1 1 0 0,-1 1-1 0 0,1-1 0 0 0,0 1 1 0 0,0-1-1 0 0,0 0 0 0 0,0 0 1 0 0,0 0-1 0 0,1 0 0 0 0,0 0 1 0 0,-1 0-1 0 0,1-1 0 0 0,0 1 1 0 0,0-1-1 0 0,1 0 0 0 0,-1 0 1 0 0,0 0-1 0 0,1 0 0 0 0,-1 0 1 0 0,1-1-1 0 0,-1 0 0 0 0,1 0 1 0 0,0 0-1 0 0,1 0-9 0 0,3-2 46 0 0,-1-1 0 0 0,0 0 0 0 0,0 0 0 0 0,0-1 0 0 0,0 0 0 0 0,0 0 0 0 0,0 0 0 0 0,-1-1 0 0 0,0 0 0 0 0,1-1 0 0 0,-1 1 0 0 0,-1-1 0 0 0,2-2-46 0 0,17-11 73 0 0,171-106 39 0 0,-193 123-110 0 0,-1 0-1 0 0,0 1 1 0 0,0-1-1 0 0,0 0 1 0 0,1 1 0 0 0,-1 0-1 0 0,0-1 1 0 0,1 1 0 0 0,-1 0-1 0 0,0 0 1 0 0,1-1-1 0 0,-1 1 1 0 0,0 0 0 0 0,1 0-1 0 0,-1 1 1 0 0,0-1 0 0 0,1 0-1 0 0,-1 0 1 0 0,0 1-1 0 0,1-1 1 0 0,-1 0 0 0 0,0 1-1 0 0,0 0 1 0 0,0-1 0 0 0,1 1-1 0 0,-1 0 1 0 0,0-1-1 0 0,0 1 1 0 0,0 0 0 0 0,0 0-1 0 0,0 0 1 0 0,0 0 0 0 0,0 0-1 0 0,-1 0 1 0 0,1 0-1 0 0,0 0 1 0 0,0 0 0 0 0,-1 1-1 0 0,1-1 1 0 0,-1 0 0 0 0,1 0-1 0 0,-1 1 1 0 0,1-1 0 0 0,-1 0-1 0 0,0 1 1 0 0,0-1-1 0 0,0 1-1 0 0,3 77 239 0 0,-4-58-161 0 0,-6 114 66 0 0,8-134-263 0 0,0 0 0 0 0,-1 1 0 0 0,1-1 0 0 0,0 0 0 0 0,0 0 0 0 0,0 0 0 0 0,0 0 0 0 0,0-1-1 0 0,1 1 1 0 0,-1 0 0 0 0,0 0 0 0 0,0-1 0 0 0,0 1 0 0 0,1 0 0 0 0,-1-1 0 0 0,0 1 0 0 0,1-1 0 0 0,-1 0-1 0 0,0 0 1 0 0,1 1 0 0 0,-1-1 0 0 0,1 0 0 0 0,-1 0 0 0 0,0 0 0 0 0,1 0 0 0 0,-1 0 0 0 0,1-1-1 0 0,-1 1 1 0 0,0 0 0 0 0,1-1 0 0 0,-1 1 0 0 0,0-1 0 0 0,1 0 119 0 0,17-3-4216 0 0,-5-1-3884 0 0,-11 4 4518 0 0,2 0-4869 0 0</inkml:trace>
  <inkml:trace contextRef="#ctx0" brushRef="#br0" timeOffset="126775.172">20716 5476 5433 0 0,'0'0'2745'0'0,"0"0"-315"0"0,0 0-191 0 0,0 0-109 0 0,0 0-207 0 0,0 0-302 0 0,0 0-258 0 0,0 0-193 0 0,0 0-153 0 0,0 0-164 0 0,0 0-151 0 0,34-10-132 0 0,106-29-157 0 0,-82 11 101 0 0,-51 20-390 0 0,-2 4-55 0 0,-1 0 1 0 0,1-1-1 0 0,-1 1 0 0 0,-1-1 1 0 0,1 0-1 0 0,-1 0 1 0 0,1-1-1 0 0,-1 1 0 0 0,-1-1 1 0 0,1 1-1 0 0,-1-1 1 0 0,0 0-1 0 0,0 0 1 0 0,-1 0-1 0 0,0 0 0 0 0,0 0 1 0 0,0 0-1 0 0,-1 0 1 0 0,0-2-70 0 0,-2 5-16 0 0,0 0 0 0 0,-1 0 0 0 0,1 1 0 0 0,-1-1 0 0 0,0 1 0 0 0,0 0 0 0 0,0-1 0 0 0,0 1 0 0 0,0 1 0 0 0,0-1 0 0 0,-1 0 0 0 0,1 1 0 0 0,-1 0 0 0 0,1 0 0 0 0,-1 0 0 0 0,1 0 0 0 0,-1 0 0 0 0,1 1 0 0 0,-1 0 0 0 0,0-1 0 0 0,1 2 0 0 0,-1-1 0 0 0,0 0 0 0 0,1 1 0 0 0,-1-1 0 0 0,1 1 0 0 0,-1 0 0 0 0,1 0 0 0 0,-1 0 16 0 0,-9 4-25 0 0,0 1 0 0 0,0 0 0 0 0,1 0 0 0 0,-1 1 0 0 0,2 1 0 0 0,-1 0 0 0 0,1 0 0 0 0,0 2 0 0 0,1-1 0 0 0,0 1 0 0 0,0 0 0 0 0,1 1 0 0 0,1 0 0 0 0,-6 9 25 0 0,9-14 4 0 0,0 0 0 0 0,1 1 0 0 0,-1-1 0 0 0,1 1-1 0 0,0 0 1 0 0,1 0 0 0 0,0 0 0 0 0,0 1 0 0 0,0-1 0 0 0,1 1 0 0 0,0 0-1 0 0,1-1 1 0 0,0 1 0 0 0,0 0 0 0 0,0 0 0 0 0,1 0 0 0 0,0 0 0 0 0,1 0-1 0 0,0-1 1 0 0,0 1 0 0 0,1 0 0 0 0,0 0 0 0 0,0-1 0 0 0,0 1 0 0 0,1-1-1 0 0,0 0 1 0 0,1 0 0 0 0,0 1-4 0 0,3 0 19 0 0,1-1-1 0 0,0 1 1 0 0,1-1-1 0 0,0-1 1 0 0,-1 0-1 0 0,2 0 1 0 0,-1 0-1 0 0,1-1 1 0 0,0-1-1 0 0,0 0 1 0 0,0 0-1 0 0,1-1 1 0 0,-1 0 0 0 0,1-1-1 0 0,0 0 1 0 0,6 0-19 0 0,9 0-47 0 0,1-1 0 0 0,-1-1 0 0 0,0-1 0 0 0,0-1 0 0 0,0-1 0 0 0,11-4 47 0 0,20-6-1633 0 0,-21 1-5427 0 0,-24 8-4601 0 0</inkml:trace>
  <inkml:trace contextRef="#ctx0" brushRef="#br0" timeOffset="128887.214">21986 5273 1248 0 0,'0'0'2026'0'0,"0"0"-159"0"0,0 0 66 0 0,0 0 14 0 0,0 0-98 0 0,0 0-227 0 0,0 0-238 0 0,0 0-221 0 0,0 0-175 0 0,0 0-138 0 0,0 0-95 0 0,0 0-75 0 0,0 0-60 0 0,0-6-22 0 0,0-32 1570 0 0,-50 20 919 0 0,39 18-3029 0 0,0 0 0 0 0,0 1-1 0 0,0 0 1 0 0,0 1 0 0 0,0 0 0 0 0,1 1-1 0 0,-1 0 1 0 0,1 1 0 0 0,-1 0-1 0 0,1 0 1 0 0,-6 5-58 0 0,13-8 22 0 0,0 0-1 0 0,1 1 0 0 0,-1 0 1 0 0,0 0-1 0 0,1 0 1 0 0,-1 0-1 0 0,1 0 1 0 0,0 0-1 0 0,-1 0 1 0 0,1 1-1 0 0,0-1 1 0 0,1 1-1 0 0,-1 0 1 0 0,0-1-1 0 0,1 1 1 0 0,-1 0-1 0 0,1 0 0 0 0,0 0 1 0 0,0 0-1 0 0,0 0 1 0 0,0 0-1 0 0,1 0 1 0 0,-1 0-1 0 0,1 1 1 0 0,0-1-1 0 0,0 0 1 0 0,0 0-1 0 0,0 0 1 0 0,1 1-1 0 0,-1-1 1 0 0,1 0-22 0 0,1 4 41 0 0,0-1 1 0 0,0 0 0 0 0,0-1-1 0 0,1 1 1 0 0,0 0 0 0 0,0-1-1 0 0,0 1 1 0 0,1-1-1 0 0,0 0 1 0 0,0 0 0 0 0,0-1-1 0 0,1 1 1 0 0,-1-1 0 0 0,1 0-1 0 0,0 0 1 0 0,0 0 0 0 0,5 2-42 0 0,-1 1 26 0 0,46 27 193 0 0,28 31 315 0 0,-83-62-497 0 0,0 0 0 0 0,-1 0 0 0 0,1 0 0 0 0,-1 1 0 0 0,1-1 0 0 0,-1 0 0 0 0,0 0 0 0 0,0 0 0 0 0,0 0 0 0 0,-1 0 0 0 0,1 0 0 0 0,-1-1 1 0 0,0 1-1 0 0,1 0 0 0 0,-1-1 0 0 0,0 1 0 0 0,-1-1 0 0 0,1 0 0 0 0,0 1 0 0 0,-1-1 0 0 0,1 0 0 0 0,-1 0 0 0 0,1-1 0 0 0,-1 1 0 0 0,0-1 1 0 0,0 1-1 0 0,0-1 0 0 0,0 0 0 0 0,0 0 0 0 0,-1 0-37 0 0,-198 92-578 0 0,202-93 495 0 0,0-1 0 0 0,0 1-1 0 0,0-1 1 0 0,0 1 0 0 0,0 0-1 0 0,0-1 1 0 0,0 1-1 0 0,-1 0 1 0 0,1-1 0 0 0,0 1-1 0 0,0 0 1 0 0,0 0 0 0 0,0-1-1 0 0,-1 1 1 0 0,1 0 0 0 0,0-1-1 0 0,0 1 1 0 0,-1 0 0 0 0,1 0-1 0 0,0-1 1 0 0,0 1 0 0 0,-1 0-1 0 0,1 0 1 0 0,0 0-1 0 0,-1 0 1 0 0,1-1 0 0 0,0 1-1 0 0,-1 0 1 0 0,1 0 0 0 0,0 0-1 0 0,-1 0 1 0 0,1 0 0 0 0,0 0-1 0 0,-1 0 1 0 0,1 0 0 0 0,0 0-1 0 0,-1 0 1 0 0,1 0-1 0 0,0 0 1 0 0,-1 0 0 0 0,1 0-1 0 0,0 0 1 0 0,-1 0 0 0 0,1 0-1 0 0,0 0 1 0 0,-1 1 0 0 0,1-1-1 0 0,0 0 1 0 0,-1 0 0 0 0,1 0-1 0 0,0 1 1 0 0,-1-1 83 0 0,24-24-3689 0 0,10-4-3954 0 0,-20 20-3038 0 0</inkml:trace>
  <inkml:trace contextRef="#ctx0" brushRef="#br0" timeOffset="129249.59">22426 4783 18260 0 0,'0'0'1378'0'0,"0"0"-401"0"0,0 0-169 0 0,0 0 26 0 0,0 0 15 0 0,0 0-65 0 0,0 0-138 0 0,0 0-123 0 0,0 0-66 0 0,0 0-14 0 0,0 0 2 0 0,0 0-10 0 0,0 12-30 0 0,0 95 821 0 0,1-35-640 0 0,1-26-425 0 0,-2 0-1 0 0,-2 0 1 0 0,-3 0-1 0 0,-5 21-160 0 0,-69 201 36 0 0,68-175-1909 0 0,22-104-4934 0 0,-7-3 2143 0 0,-3 4-2260 0 0,-1 8 5444 0 0,2-5-6506 0 0</inkml:trace>
  <inkml:trace contextRef="#ctx0" brushRef="#br0" timeOffset="129484.845">22095 5258 10322 0 0,'0'0'2395'0'0,"0"0"-448"0"0,0 0-273 0 0,0 0-60 0 0,0 0-78 0 0,0 0-178 0 0,0 0-281 0 0,0 0-215 0 0,0 0-171 0 0,0 0-141 0 0,36-6-80 0 0,114-22-74 0 0,52 8 750 0 0,-81 20-1731 0 0,-93 11-1171 0 0,-22-4-1525 0 0,-2 3-3966 0 0,-4-6-3962 0 0</inkml:trace>
  <inkml:trace contextRef="#ctx0" brushRef="#br0" timeOffset="129923.758">22633 5623 6369 0 0,'0'0'2369'0'0,"0"0"-898"0"0,0 0-55 0 0,0 0 247 0 0,0 0 16 0 0,0 0-186 0 0,0 0-379 0 0,0 0-343 0 0,0 0-181 0 0,0 0-80 0 0,0 0-1 0 0,0 0 25 0 0,0 0 25 0 0,0 2 20 0 0,0 8 25 0 0,0-7 7 0 0,0-3-16 0 0,0 0-11 0 0,0 0-16 0 0,0 0-45 0 0,0 0-43 0 0,0 0-45 0 0,0 0-58 0 0,0-27 1334 0 0,24-100-849 0 0,6 45-694 0 0,52-101-44 0 0,-68 175-347 0 0,-14 34-259 0 0,-1-12 410 0 0,0 15-981 0 0,1 32-824 0 0,4-42-2923 0 0,3-3-3989 0 0,-4-12-2751 0 0</inkml:trace>
  <inkml:trace contextRef="#ctx0" brushRef="#br0" timeOffset="130173.72">22898 5472 11082 0 0,'0'0'4325'0'0,"0"0"-2607"0"0,0 0-731 0 0,0 0 109 0 0,0 0-8 0 0,0 0-155 0 0,0 0-237 0 0,0 0-259 0 0,0 0-170 0 0,0 0-103 0 0,0 0-67 0 0,0 0-31 0 0,5 20-46 0 0,15 62-35 0 0,-6-46-767 0 0,-6-31-1510 0 0,-4-4-6542 0 0,-4-1-2099 0 0</inkml:trace>
  <inkml:trace contextRef="#ctx0" brushRef="#br0" timeOffset="130417.749">22975 5052 17780 0 0,'0'0'1776'0'0,"0"0"-664"0"0,0 0-255 0 0,0 0-257 0 0,0 0-200 0 0,0 0-176 0 0,0 0-160 0 0,0 0-152 0 0,0 0-192 0 0,0 0-184 0 0,0 0-320 0 0,0 0-409 0 0,0 0-935 0 0,0 0-2441 0 0,20-62-7514 0 0</inkml:trace>
  <inkml:trace contextRef="#ctx0" brushRef="#br0" timeOffset="130817.089">23041 5634 11202 0 0,'0'0'2440'0'0,"0"0"-408"0"0,0 0-200 0 0,0 0-205 0 0,0 0-289 0 0,0 0-231 0 0,0 0-170 0 0,0 0-143 0 0,0 0-105 0 0,0 0-86 0 0,0 0-75 0 0,0 0-66 0 0,5-19-45 0 0,25-95 271 0 0,18-10 519 0 0,-25 80-1095 0 0,-22 43-112 0 0,-1 1-33 0 0,0 0-43 0 0,0 0-31 0 0,0 0-29 0 0,0 55-339 0 0,0-42 474 0 0,-1-8 10 0 0,0 0-1 0 0,0 0 0 0 0,0 0 1 0 0,1 0-1 0 0,0 0 0 0 0,0 0 0 0 0,0 1 1 0 0,1-1-1 0 0,0 0 0 0 0,0 0 0 0 0,0 0 1 0 0,0 0-1 0 0,1-1 0 0 0,0 1 1 0 0,0 0-1 0 0,0 0 0 0 0,0-1 0 0 0,1 0 1 0 0,0 1-1 0 0,0-1 0 0 0,0 0 1 0 0,0 0-1 0 0,1-1 0 0 0,-1 1 0 0 0,1-1 1 0 0,0 1-1 0 0,0-1 0 0 0,2 0-8 0 0,0-3 99 0 0,0-1-1 0 0,1 0 1 0 0,-1 0-1 0 0,0-1 1 0 0,0 0-1 0 0,0 0 1 0 0,-1 0-1 0 0,1-1 1 0 0,0 0-1 0 0,-1 0 1 0 0,0 0-1 0 0,1-1 0 0 0,-1 0 1 0 0,-1 0-1 0 0,1 0 1 0 0,-1-1-1 0 0,1 1 1 0 0,-1-1-1 0 0,-1 0 1 0 0,1 0-1 0 0,-1 0 1 0 0,1-1-1 0 0,-1 1 1 0 0,-1-1-1 0 0,1 0 1 0 0,-1-2-99 0 0,10-20-51 0 0,0-17-38 0 0,-10 12-4182 0 0,-2 32 3891 0 0,1-1-1787 0 0,0 1-3781 0 0,-1 1-6061 0 0</inkml:trace>
  <inkml:trace contextRef="#ctx0" brushRef="#br0" timeOffset="131461.747">23588 5325 16131 0 0,'0'0'1905'0'0,"0"0"-366"0"0,0 0-170 0 0,0 0-166 0 0,0 0-225 0 0,0 0-198 0 0,0 0-161 0 0,0 0-112 0 0,0 0-89 0 0,0 0-77 0 0,0 0-83 0 0,0 0-44 0 0,0 0-50 0 0,-21 17-55 0 0,-65 54-18 0 0,84-70-88 0 0,0 0 0 0 0,0 0 0 0 0,0 1 0 0 0,0-1 0 0 0,0 0 0 0 0,0 1-1 0 0,0-1 1 0 0,1 1 0 0 0,-1 0 0 0 0,1 0 0 0 0,-1 0 0 0 0,1-1 0 0 0,-1 1 0 0 0,1 0 0 0 0,0 1 0 0 0,0-1 0 0 0,0 0 0 0 0,0 0 0 0 0,1 0 0 0 0,-1 1 0 0 0,1-1 0 0 0,-1 0 0 0 0,1 1 0 0 0,0-1 0 0 0,0 0 0 0 0,0 1 0 0 0,0-1 0 0 0,0 1-3 0 0,1 7 22 0 0,-1-3-6 0 0,-1-5-3 0 0,0 1 0 0 0,0 0 0 0 0,1 0 0 0 0,-1 0 0 0 0,1-1 0 0 0,0 1 0 0 0,0 0 0 0 0,0 0 0 0 0,0 0 0 0 0,0 0 0 0 0,0 0 0 0 0,1-1 0 0 0,-1 1 0 0 0,1 0 1 0 0,0 0-1 0 0,0-1 0 0 0,0 1 0 0 0,0 0 0 0 0,1-1 0 0 0,-1 1 0 0 0,1-1 0 0 0,-1 0 0 0 0,1 1 0 0 0,0-1 0 0 0,0 0 0 0 0,0 0 0 0 0,0 0 0 0 0,0 0 0 0 0,0-1 0 0 0,1 1 0 0 0,-1 0 1 0 0,0-1-1 0 0,1 0 0 0 0,0 1 0 0 0,-1-1 0 0 0,1 0 0 0 0,0 0 0 0 0,-1-1 0 0 0,1 1 0 0 0,0-1 0 0 0,0 1 0 0 0,0-1-13 0 0,4 0 96 0 0,0 0 0 0 0,-1-1 0 0 0,1 0 0 0 0,0 0-1 0 0,-1-1 1 0 0,1 0 0 0 0,-1 0 0 0 0,1 0 0 0 0,-1-1 0 0 0,0 0 0 0 0,0 0-1 0 0,0 0 1 0 0,0-1 0 0 0,-1 0 0 0 0,1 0 0 0 0,0-2-96 0 0,58-49 596 0 0,-41 32-414 0 0,2 2 1 0 0,0 1-1 0 0,1 1 1 0 0,1 1-1 0 0,7-2-182 0 0,-33 21 1 0 0,0 0 1 0 0,0-1-1 0 0,0 1 0 0 0,0-1 0 0 0,0 1 1 0 0,0 0-1 0 0,0 0 0 0 0,0 0 1 0 0,0 0-1 0 0,0-1 0 0 0,0 1 0 0 0,-1 0 1 0 0,1 0-1 0 0,0 1 0 0 0,-1-1 0 0 0,1 0 1 0 0,-1 0-1 0 0,1 0 0 0 0,-1 0 1 0 0,0 0-1 0 0,1 1 0 0 0,-1-1 0 0 0,0 0 1 0 0,0 0-1 0 0,0 1 0 0 0,0-1 0 0 0,0 0 1 0 0,0 0-1 0 0,0 0 0 0 0,0 1-1 0 0,0-1 3 0 0,2 40 20 0 0,-1-1-1 0 0,-2 1 1 0 0,-3 0-1 0 0,0-1 1 0 0,-7 20-23 0 0,-9 97-88 0 0,16-59 50 0 0,6-57 14 0 0,-2 0-1 0 0,-2 0 1 0 0,-2 0 0 0 0,-2-1 0 0 0,-1 1 0 0 0,-2-1-1 0 0,-2-1 1 0 0,-1 0 0 0 0,-2-1 0 0 0,-2 0 0 0 0,-1-1-1 0 0,-8 10 25 0 0,18-39 8 0 0,1 0 0 0 0,-2 0 0 0 0,1-1-1 0 0,-1 0 1 0 0,0 0 0 0 0,0-1 0 0 0,-1 0-1 0 0,0 0 1 0 0,0-1 0 0 0,0 0 0 0 0,0-1-1 0 0,-1 0 1 0 0,0 0 0 0 0,0-1 0 0 0,0-1-1 0 0,0 1 1 0 0,-1-2 0 0 0,1 1 0 0 0,-1-1-1 0 0,1-1 1 0 0,-10 0-8 0 0,17-2 4 0 0,-1 0 0 0 0,1 0 0 0 0,0 0-1 0 0,0 0 1 0 0,0-1 0 0 0,0 1 0 0 0,1-1 0 0 0,-1 0-1 0 0,1 1 1 0 0,-1-1 0 0 0,1 0 0 0 0,0-1 0 0 0,0 1-1 0 0,0 0 1 0 0,1-1 0 0 0,-1 1 0 0 0,1-1 0 0 0,0 1-1 0 0,0-1 1 0 0,0 1 0 0 0,0-1 0 0 0,1 0 0 0 0,-1 0-1 0 0,1 1 1 0 0,0-1 0 0 0,0 0 0 0 0,1-2-4 0 0,-1-6-2 0 0,1 0 0 0 0,0 1 0 0 0,1-1-1 0 0,1 0 1 0 0,0 1 0 0 0,0-1 0 0 0,1 1 0 0 0,0 0 0 0 0,1 0 0 0 0,1 0 0 0 0,-1 1 0 0 0,2 0-1 0 0,-1 0 1 0 0,2 0 0 0 0,-1 1 0 0 0,7-6 2 0 0,5-5-8 0 0,1 1-1 0 0,2 0 1 0 0,0 2 0 0 0,0 0-1 0 0,2 2 1 0 0,14-8 8 0 0,-24 16-67 0 0,0 0 1 0 0,0 2-1 0 0,1-1 0 0 0,-1 2 1 0 0,1 0-1 0 0,0 0 0 0 0,0 2 1 0 0,9-1 66 0 0,36 8-5753 0 0,-54-5 763 0 0,-2 0-6900 0 0</inkml:trace>
  <inkml:trace contextRef="#ctx0" brushRef="#br0" timeOffset="-186689.263">9630 6175 5377 0 0,'0'0'1694'0'0,"0"0"-166"0"0,0 0-2 0 0,0 0 85 0 0,0 0 13 0 0,0 0-142 0 0,0 0-231 0 0,0 0-232 0 0,0 0-201 0 0,0 0-119 0 0,0 0-87 0 0,11-22 3625 0 0,-11 19-4141 0 0,-1 0 0 0 0,1 0-1 0 0,-1 1 1 0 0,0-1 0 0 0,0 1 0 0 0,0-1-1 0 0,0 1 1 0 0,-1-1 0 0 0,1 1-1 0 0,-1 0 1 0 0,1-1 0 0 0,-1 1 0 0 0,0 0-1 0 0,0 0 1 0 0,0 0 0 0 0,0 1-1 0 0,0-1 1 0 0,0 0 0 0 0,-1 1-1 0 0,1-1 1 0 0,0 1 0 0 0,-1 0 0 0 0,1 0-1 0 0,-1 0 1 0 0,0 0 0 0 0,1 0-1 0 0,-1 1 1 0 0,0-1 0 0 0,1 1-1 0 0,-1-1 1 0 0,0 1-96 0 0,-94-7 411 0 0,94 7-373 0 0,-22-1 42 0 0,0 2-1 0 0,-1 1 1 0 0,2 1 0 0 0,-1 1 0 0 0,0 1 0 0 0,-5 3-80 0 0,-95 35 306 0 0,124-42-304 0 0,0 1-1 0 0,0-1 1 0 0,1 0-1 0 0,-1 1 1 0 0,0-1-1 0 0,1 0 1 0 0,-1 1-1 0 0,1-1 1 0 0,0 1-1 0 0,-1-1 0 0 0,1 1 1 0 0,0-1-1 0 0,0 1 1 0 0,0-1-1 0 0,0 1 1 0 0,0-1-1 0 0,0 1 1 0 0,0-1-1 0 0,0 1 1 0 0,1-1-1 0 0,-1 1 1 0 0,1-1-1 0 0,-1 0 1 0 0,1 1-1 0 0,-1-1 1 0 0,1 0-1 0 0,0 1 1 0 0,0 0-2 0 0,7 4 35 0 0,0 0 1 0 0,0 0-1 0 0,0-1 0 0 0,1 0 1 0 0,0 0-1 0 0,0-1 1 0 0,0-1-1 0 0,0 1 1 0 0,1-1-1 0 0,0-1 1 0 0,-1 0-1 0 0,1 0 1 0 0,0-1-1 0 0,0 0 0 0 0,0-1 1 0 0,2 0-36 0 0,58 11 182 0 0,-64-10-158 0 0,-5-2-20 0 0,-1 1-1 0 0,1 0 0 0 0,0 0 0 0 0,-1-1 0 0 0,1 1 1 0 0,0 0-1 0 0,0 0 0 0 0,-1 0 0 0 0,1 0 1 0 0,0 0-1 0 0,0 0 0 0 0,-1 0 0 0 0,1 0 0 0 0,0 0 1 0 0,0 0-1 0 0,-1 1 0 0 0,1-1 0 0 0,0 0 0 0 0,0 0 1 0 0,-1 1-1 0 0,1-1 0 0 0,0 0 0 0 0,-1 1 1 0 0,1-1-1 0 0,-1 1 0 0 0,1-1 0 0 0,0 1 0 0 0,-1-1 1 0 0,1 1-1 0 0,-1-1 0 0 0,0 1 0 0 0,1 0 1 0 0,-1-1-1 0 0,1 1 0 0 0,-1 0 0 0 0,0-1 0 0 0,1 1 1 0 0,-1 0-1 0 0,0-1 0 0 0,0 1 0 0 0,0 0 1 0 0,1 0-1 0 0,-1-1 0 0 0,0 1 0 0 0,0 0 0 0 0,0 0 1 0 0,0-1-1 0 0,0 1 0 0 0,0 0 0 0 0,0 0 0 0 0,-1-1 1 0 0,1 1-1 0 0,0 0 0 0 0,0-1 0 0 0,-1 1 1 0 0,1 0-1 0 0,0-1 0 0 0,-1 1 0 0 0,1 0 0 0 0,-1 0-3 0 0,-227 166 473 0 0,201-148-450 0 0,17-14-18 0 0,0 0 0 0 0,1 1 0 0 0,0 0 1 0 0,0 0-1 0 0,1 1 0 0 0,0 0 0 0 0,0 0 1 0 0,0 1-1 0 0,1 0 0 0 0,0 0 0 0 0,1 1 1 0 0,0 0-1 0 0,0 0 0 0 0,1 1 0 0 0,0-1 1 0 0,0 1-1 0 0,1 0 0 0 0,1 0 0 0 0,0 1 1 0 0,0-1-1 0 0,1 1 0 0 0,0 0-5 0 0,5-5 22 0 0,-1 1 0 0 0,1 0 0 0 0,1-1 0 0 0,-1 0-1 0 0,1 0 1 0 0,0 0 0 0 0,0 0 0 0 0,1-1 0 0 0,0 1 0 0 0,0-1 0 0 0,0 0-1 0 0,1-1 1 0 0,-1 1 0 0 0,1-1 0 0 0,0 0 0 0 0,1-1 0 0 0,-1 1-1 0 0,0-1 1 0 0,1-1 0 0 0,0 1 0 0 0,4 0-22 0 0,100 26 245 0 0,-63-28-2361 0 0,-40-31-6873 0 0,-5 20 2739 0 0,0 2-5069 0 0</inkml:trace>
  <inkml:trace contextRef="#ctx0" brushRef="#br0" timeOffset="-186223.763">9277 5781 10994 0 0,'0'0'3860'0'0,"0"0"-2188"0"0,0 0-882 0 0,0 0-107 0 0,0 0 185 0 0,0 0 176 0 0,0 0 61 0 0,0 0-74 0 0,0 0-188 0 0,0 0-164 0 0,0 0-124 0 0,0 0-96 0 0,-1 20-45 0 0,0 62-7 0 0,23 4 685 0 0,-14-47-673 0 0,-1 0-1 0 0,-3 0 0 0 0,-1 0 0 0 0,-2 1 0 0 0,-3 35-418 0 0,1-58 80 0 0,-4 39 145 0 0,-2 0-1 0 0,-3 0 1 0 0,-15 51-225 0 0,-9 44 217 0 0,21-75-214 0 0,3 2 0 0 0,3-1-1 0 0,4 8-2 0 0,-3-64 1118 0 0,3-13-3601 0 0,2-3-2383 0 0,0-1-3484 0 0,1-4-3010 0 0</inkml:trace>
  <inkml:trace contextRef="#ctx0" brushRef="#br0" timeOffset="-185388.274">10394 6496 7314 0 0,'0'0'2140'0'0,"0"0"-205"0"0,0 0-152 0 0,0 0 24 0 0,0 0 51 0 0,0 0-119 0 0,0 0-245 0 0,0 0-285 0 0,0 0-294 0 0,0 0-215 0 0,0 0-142 0 0,3-4-116 0 0,-1-1-377 0 0,-2 6-42 0 0,0-1 0 0 0,0 0 0 0 0,0 1 0 0 0,0-1 1 0 0,0 0-1 0 0,1 0 0 0 0,-1 1 0 0 0,0-1 0 0 0,0 0 0 0 0,0 0 1 0 0,1 1-1 0 0,-1-1 0 0 0,0 0 0 0 0,0 0 0 0 0,0 1 0 0 0,1-1 0 0 0,-1 0 1 0 0,0 0-1 0 0,0 0 0 0 0,1 0 0 0 0,-1 1 0 0 0,0-1 0 0 0,1 0 1 0 0,-1 0-1 0 0,0 0 0 0 0,0 0 0 0 0,1 0 0 0 0,-1 0 0 0 0,0 0 0 0 0,1 0 1 0 0,-1 0-1 0 0,0 0 0 0 0,1 0 0 0 0,-1 0 0 0 0,0 0-23 0 0,0 363 2105 0 0,0-369-4504 0 0,-1-21-2850 0 0,0 9-2464 0 0,1 10-3096 0 0</inkml:trace>
  <inkml:trace contextRef="#ctx0" brushRef="#br0" timeOffset="-185140.957">10376 6164 14587 0 0,'0'0'2482'0'0,"0"0"-822"0"0,0 0-446 0 0,0 0-143 0 0,0 0-44 0 0,0 0-140 0 0,0 0-183 0 0,0 0-219 0 0,0 0-225 0 0,0 0-174 0 0,0 0-149 0 0,0 0-150 0 0,0 0-76 0 0,-11-8-35 0 0,-33-22-89 0 0,43 30 355 0 0,0 1 1 0 0,1-1-1 0 0,-1 0 0 0 0,1 1 1 0 0,-1-1-1 0 0,0 1 0 0 0,1-1 0 0 0,-1 1 1 0 0,1-1-1 0 0,-1 1 0 0 0,1-1 1 0 0,-1 1-1 0 0,1-1 0 0 0,0 1 1 0 0,-1 0-1 0 0,1-1 0 0 0,0 1 1 0 0,-1 0-1 0 0,1-1 0 0 0,0 1 1 0 0,0 0-1 0 0,-1 0 0 0 0,1-1 0 0 0,0 1 1 0 0,0 0-1 0 0,0-1 0 0 0,0 1 1 0 0,0 0-1 0 0,0 0 0 0 0,0-1 1 0 0,0 1-1 0 0,1 0 0 0 0,-1-1 1 0 0,0 1-1 0 0,0 0 0 0 0,1 0 1 0 0,-1-1-1 0 0,0 1 0 0 0,1-1 1 0 0,-1 1-1 0 0,0 0 0 0 0,1-1 0 0 0,-1 1 1 0 0,1-1-1 0 0,-1 1 0 0 0,1-1 1 0 0,-1 1-1 0 0,1-1 0 0 0,0 1 1 0 0,-1-1-1 0 0,2 1 58 0 0,21 25-4937 0 0,-11-15-1592 0 0,-4 0-2224 0 0</inkml:trace>
  <inkml:trace contextRef="#ctx0" brushRef="#br0" timeOffset="-184775.285">11077 6293 13451 0 0,'0'0'2102'0'0,"0"0"-707"0"0,0 0-379 0 0,0 0-23 0 0,0 0-7 0 0,0 0-118 0 0,0 0-178 0 0,0 0-157 0 0,0 0-137 0 0,0 0-60 0 0,0 0-44 0 0,0 0-54 0 0,0 0-34 0 0,-25 12-14 0 0,-78 36-14 0 0,20 3 425 0 0,81-50-599 0 0,0 1 0 0 0,0-1 0 0 0,0 1 0 0 0,0-1 0 0 0,0 1 1 0 0,0 0-1 0 0,1 0 0 0 0,-1 0 0 0 0,1 0 0 0 0,-1 0 1 0 0,1 0-1 0 0,0 0 0 0 0,0 0 0 0 0,0 0 0 0 0,0 1 1 0 0,0-1-1 0 0,0 0 0 0 0,1 1 0 0 0,-1-1 0 0 0,1 1 0 0 0,-1-1 1 0 0,1 1-1 0 0,0-1 0 0 0,0 1 0 0 0,0-1 0 0 0,1 1 1 0 0,-1-1-1 0 0,0 1 0 0 0,1-1 0 0 0,0 0 0 0 0,-1 1 0 0 0,1-1 1 0 0,0 0-1 0 0,0 1 0 0 0,1-1 0 0 0,-1 0 0 0 0,0 0 1 0 0,1 0-1 0 0,-1 0 0 0 0,1 0 0 0 0,0 0 0 0 0,-1-1 1 0 0,1 1-1 0 0,0 0 0 0 0,0-1 0 0 0,0 0 0 0 0,1 1-2 0 0,102 47 212 0 0,-93-46-191 0 0,-1 0-1 0 0,-1 1 1 0 0,1 0-1 0 0,0 1 1 0 0,-1 0-1 0 0,0 1 1 0 0,0 0-1 0 0,-1 0 1 0 0,0 1-1 0 0,0 0 1 0 0,0 1-1 0 0,-1 0 1 0 0,0 0-1 0 0,2 3-20 0 0,-8-6 36 0 0,1-1-1 0 0,0 0 1 0 0,-1 1 0 0 0,0-1 0 0 0,0 1-1 0 0,0 0 1 0 0,-1 0 0 0 0,0 0-1 0 0,0 0 1 0 0,0 0 0 0 0,0 0-1 0 0,-1 0 1 0 0,0 0 0 0 0,0 0 0 0 0,0 0-1 0 0,0 0 1 0 0,-1 0 0 0 0,0 0-1 0 0,0 0 1 0 0,0 0 0 0 0,-1 0 0 0 0,0 0-1 0 0,0-1 1 0 0,0 1 0 0 0,0-1-1 0 0,-1 1 1 0 0,0-1 0 0 0,0 0-1 0 0,0 0 1 0 0,0 0 0 0 0,-1 0 0 0 0,1-1-1 0 0,-1 1 1 0 0,0-1 0 0 0,0 0-36 0 0,-6 5 38 0 0,0-1 0 0 0,0 0 1 0 0,-1-1-1 0 0,1 0 0 0 0,-1-1 0 0 0,-1 0 1 0 0,1 0-1 0 0,-1-1 0 0 0,0-1 1 0 0,0 0-1 0 0,0-1 0 0 0,0 0 0 0 0,0-1 1 0 0,-2 0-39 0 0,-2 0-111 0 0,-49-14-2028 0 0,60 3 24 0 0,5 5-1934 0 0,0 3 1115 0 0,0-2-8451 0 0</inkml:trace>
  <inkml:trace contextRef="#ctx0" brushRef="#br0" timeOffset="-183570.3">11784 6970 2128 0 0,'0'0'2386'0'0,"0"0"-509"0"0,0 0-124 0 0,0 0 60 0 0,0 0 10 0 0,0 0-91 0 0,0 0-198 0 0,0 0-253 0 0,0 0-208 0 0,0 0-132 0 0,0 0-93 0 0,0 0-73 0 0,0 0-23 0 0,9-7 1680 0 0,17-113 1329 0 0,56-48-2940 0 0,-60 135-742 0 0,2 0 1 0 0,1 2-1 0 0,1 0 1 0 0,2 2-1 0 0,1 1 1 0 0,1 2-1 0 0,4-2-79 0 0,-5 14-12 0 0,-28 14-27 0 0,17 45-103 0 0,-14 124 353 0 0,-6-152-186 0 0,2 31-61 0 0,32-52 102 0 0,129-116 98 0 0,-88 57-164 0 0,80-51-17 0 0,-163 147-270 0 0,2 0 285 0 0,2 0-1 0 0,1 0 1 0 0,1 1-1 0 0,2-1 1 0 0,2 1-1 0 0,2 16 3 0 0,-1 9-634 0 0,9-6-3081 0 0,-9-51 3305 0 0,0-1 0 0 0,0 1-1 0 0,0 0 1 0 0,1-1 0 0 0,-1 1 0 0 0,0-1 0 0 0,1 1 0 0 0,0-1 0 0 0,-1 1-1 0 0,1-1 1 0 0,0 0 0 0 0,-1 0 0 0 0,1 0 0 0 0,0 0 0 0 0,0 0 0 0 0,0 0-1 0 0,0-1 1 0 0,0 1 0 0 0,0-1 0 0 0,0 1 0 0 0,0-1 0 0 0,0 0 0 0 0,0 0-1 0 0,0 1 1 0 0,0-2 0 0 0,0 1 0 0 0,0 0 0 0 0,1 0 0 0 0,-1-1 0 0 0,0 1 0 0 0,0-1-1 0 0,0 1 1 0 0,0-1 0 0 0,1-1 410 0 0,12-4-4466 0 0,-5 2-978 0 0</inkml:trace>
  <inkml:trace contextRef="#ctx0" brushRef="#br0" timeOffset="-183290.119">12948 6510 2849 0 0,'0'0'2160'0'0,"0"0"-240"0"0,0 0-112 0 0,0 0 15 0 0,0 0 4 0 0,0 0-128 0 0,0 0-216 0 0,0 0-268 0 0,0 0-337 0 0,0 0-304 0 0,0 0-199 0 0,0 0-91 0 0,-6 1 36 0 0,2 1-228 0 0,0 0 1 0 0,0 0-1 0 0,1 1 1 0 0,-1-1-1 0 0,0 1 1 0 0,1-1-1 0 0,-1 1 0 0 0,1 0 1 0 0,0 1-1 0 0,0-1 1 0 0,0 0-1 0 0,0 1 1 0 0,1 0-1 0 0,0 0 1 0 0,-1-1-1 0 0,1 1 1 0 0,1 1-1 0 0,-2 1-92 0 0,0 0 77 0 0,0-1-1 0 0,0 0 1 0 0,1 1 0 0 0,-1 0-1 0 0,2-1 1 0 0,-1 1 0 0 0,0 0-1 0 0,1 0 1 0 0,0 0 0 0 0,1 0-1 0 0,-1 0 1 0 0,1 0 0 0 0,0 1-1 0 0,1-1 1 0 0,-1 0-1 0 0,1 0 1 0 0,0 0 0 0 0,1 0-1 0 0,0-1 1 0 0,0 1 0 0 0,0 0-1 0 0,0-1 1 0 0,1 1 0 0 0,0-1-1 0 0,0 0 1 0 0,0 0 0 0 0,1 0-1 0 0,0 0 1 0 0,0 0 0 0 0,0-1-1 0 0,0 0 1 0 0,1 0 0 0 0,0 0-1 0 0,0 0 1 0 0,0-1-1 0 0,0 0 1 0 0,0 0 0 0 0,2 0-77 0 0,2 0 75 0 0,0-1 0 0 0,0 0 1 0 0,0 0-1 0 0,0-1 0 0 0,0-1 1 0 0,0 1-1 0 0,0-2 0 0 0,0 1 1 0 0,1-1-1 0 0,-1 0 0 0 0,0-1 1 0 0,0 0-1 0 0,-1-1 0 0 0,1 0 1 0 0,0 0-1 0 0,-1-1 0 0 0,0 0 1 0 0,0 0-1 0 0,0-1 0 0 0,0 0 0 0 0,-1 0 1 0 0,0-1-1 0 0,0 0 0 0 0,0 0 1 0 0,-1 0-1 0 0,1-1 0 0 0,-2 0 1 0 0,1-1-1 0 0,-1 1 0 0 0,0-1 1 0 0,-1 0-1 0 0,0 0 0 0 0,0-1 1 0 0,-1 1-1 0 0,0-1 0 0 0,0 0 1 0 0,-1 0-1 0 0,0 0 0 0 0,0 0 1 0 0,-1 0-1 0 0,-1 0 0 0 0,1 0 1 0 0,-2 0-1 0 0,1 0 0 0 0,-1 0 0 0 0,0-1-75 0 0,-2 3-167 0 0,0 1-1 0 0,0 0 1 0 0,0 0-1 0 0,0 0 0 0 0,-1 1 1 0 0,0-1-1 0 0,0 1 0 0 0,-1 0 1 0 0,1 0-1 0 0,-1 0 0 0 0,0 0 1 0 0,-1 1-1 0 0,1 0 1 0 0,-1 0-1 0 0,0 1 0 0 0,0-1 1 0 0,0 1-1 0 0,0 1 0 0 0,0-1 1 0 0,-1 1-1 0 0,1 0 0 0 0,-1 0 1 0 0,1 1-1 0 0,-1 0 0 0 0,0 0 1 0 0,0 1-1 0 0,-3 0 168 0 0,-1-1-848 0 0,-19 3-2265 0 0,11 4-2137 0 0,7 1-4356 0 0</inkml:trace>
  <inkml:trace contextRef="#ctx0" brushRef="#br0" timeOffset="-182824.913">13320 6466 11795 0 0,'0'0'2172'0'0,"0"0"-453"0"0,0 0-203 0 0,0 0-82 0 0,0 0-142 0 0,0 0-221 0 0,0 0-303 0 0,0 0-298 0 0,0 0-204 0 0,0 0-117 0 0,0 0-20 0 0,0 0 47 0 0,0 0 76 0 0,2 1 35 0 0,5 5-207 0 0,0 1 0 0 0,-1 0 1 0 0,1 0-1 0 0,-1 0 0 0 0,-1 1 0 0 0,0-1 1 0 0,0 1-1 0 0,0 1 0 0 0,-1-1 1 0 0,0 1-1 0 0,-1-1 0 0 0,0 1 1 0 0,1 4-81 0 0,5 9 81 0 0,56 125 75 0 0,-63-146-97 0 0,-1 0 1 0 0,1 0-1 0 0,0 0 0 0 0,0 0 0 0 0,0 0 0 0 0,0 0 0 0 0,0-1 0 0 0,0 1 0 0 0,0-1 1 0 0,0 1-1 0 0,0-1 0 0 0,0 0 0 0 0,0 0 0 0 0,0 0 0 0 0,1 0 0 0 0,-1 0 1 0 0,0-1-1 0 0,0 1 0 0 0,0-1 0 0 0,0 1 0 0 0,0-1 0 0 0,0 1 0 0 0,0-1 0 0 0,0 0 1 0 0,0 0-1 0 0,-1 0 0 0 0,1 0 0 0 0,0-1 0 0 0,-1 1 0 0 0,1 0 0 0 0,0-1 1 0 0,-1 1-1 0 0,1-1 0 0 0,-1 1 0 0 0,0-1 0 0 0,0 0 0 0 0,0 0 0 0 0,0 1 0 0 0,0-1 1 0 0,0 0-1 0 0,0 0 0 0 0,0 0 0 0 0,-1 0 0 0 0,1-1-59 0 0,113-224 1240 0 0,-95 182-1409 0 0,-19 42-2084 0 0,0 8-7239 0 0,0-1 4157 0 0,0-3-5347 0 0</inkml:trace>
  <inkml:trace contextRef="#ctx0" brushRef="#br0" timeOffset="-182571.276">13949 6488 12723 0 0,'0'0'976'0'0,"0"0"-536"0"0,0 0-40 0 0,0 0 24 0 0,0 0-72 0 0,0 0-56 0 0,0 0-192 0 0,0 0-128 0 0,0 0-96 0 0,-18 203-144 0 0,23-185-216 0 0,-1 0-464 0 0,3 1-720 0 0,-1-4-1425 0 0,-4-8-6041 0 0</inkml:trace>
  <inkml:trace contextRef="#ctx0" brushRef="#br0" timeOffset="-182323.776">13980 6205 18332 0 0,'0'0'1248'0'0,"0"0"-464"0"0,0 0-176 0 0,0 0-87 0 0,0 0-121 0 0,0 0-176 0 0,0 0-288 0 0,0 0-256 0 0,0 0-152 0 0,0 0-129 0 0,0 0-183 0 0,0 0-344 0 0,0 0-744 0 0,0 0-1625 0 0,39-22-8130 0 0</inkml:trace>
  <inkml:trace contextRef="#ctx0" brushRef="#br0" timeOffset="-182070.999">14220 6820 14803 0 0,'0'0'2078'0'0,"0"0"-1033"0"0,0 0-224 0 0,0 0 94 0 0,0 0 19 0 0,0 0-61 0 0,0 0-171 0 0,0 0-176 0 0,0 0-91 0 0,7-33-59 0 0,24-101-55 0 0,2 28 451 0 0,-1 48-681 0 0,-31 58-131 0 0,1 1-1 0 0,-1 0 1 0 0,1-1 0 0 0,-1 1-1 0 0,1 0 1 0 0,-1 0 0 0 0,0 0 0 0 0,1 0-1 0 0,-1 0 1 0 0,0 0 0 0 0,0 1-1 0 0,0-1 1 0 0,0 0 0 0 0,0 1 0 0 0,0-1-1 0 0,0 1 1 0 0,0-1 0 0 0,0 1-1 0 0,-1-1 1 0 0,1 1 0 0 0,0-1 0 0 0,-1 1-1 0 0,0 0 1 0 0,1-1 0 0 0,-1 1-1 0 0,0 0 1 0 0,0-1 0 0 0,0 1 0 0 0,0 0-1 0 0,0-1 1 0 0,0 1 0 0 0,0 0-1 0 0,-1-1 1 0 0,1 1 0 0 0,-1 0 0 0 0,1-1-1 0 0,-1 1 1 0 0,0 0 40 0 0,1 5-100 0 0,0 2 122 0 0,0-1 0 0 0,0 0 0 0 0,1 1 0 0 0,0-1 0 0 0,0 0 0 0 0,1 1-1 0 0,0-1 1 0 0,1 0 0 0 0,0 0 0 0 0,0 0 0 0 0,1-1 0 0 0,0 1 0 0 0,0-1 0 0 0,0 0 0 0 0,1 0 0 0 0,0 0 0 0 0,1-1 0 0 0,-1 0 0 0 0,1 0 0 0 0,1 0-22 0 0,-4-4 99 0 0,1-1 0 0 0,-1 0 0 0 0,1 0 0 0 0,0-1 0 0 0,-1 1 0 0 0,1-1 0 0 0,0 0 0 0 0,-1 0 0 0 0,1 0 0 0 0,0 0 0 0 0,0 0 0 0 0,-1-1 0 0 0,1 0 0 0 0,-1 0 0 0 0,1 0 0 0 0,-1 0 0 0 0,1-1 1 0 0,-1 1-1 0 0,0-1 0 0 0,1 0 0 0 0,-1 0 0 0 0,0 0 0 0 0,0 0 0 0 0,0 0 0 0 0,-1-1 0 0 0,1 1 0 0 0,0-1 0 0 0,0-2-99 0 0,61-85 1014 0 0,-36 36-2267 0 0,-13 53-12050 0 0,-12 1 2156 0 0</inkml:trace>
  <inkml:trace contextRef="#ctx0" brushRef="#br0" timeOffset="-181551.305">14997 6510 11074 0 0,'0'0'1793'0'0,"0"0"-238"0"0,0 0 33 0 0,0 0 102 0 0,0 0-38 0 0,0 0-165 0 0,0 0-261 0 0,0 0-293 0 0,0 0-246 0 0,0 0-230 0 0,0 0-179 0 0,0 0-115 0 0,0 0-78 0 0,-13 4-22 0 0,-39 13-9 0 0,46-14-41 0 0,0 1-1 0 0,-1-1 0 0 0,1 1 1 0 0,1 0-1 0 0,-1 1 1 0 0,1 0-1 0 0,-1-1 0 0 0,1 2 1 0 0,0-1-1 0 0,1 1 1 0 0,0-1-1 0 0,0 1 0 0 0,0 0 1 0 0,-3 6-13 0 0,5-7 7 0 0,-1 0 0 0 0,0-1 0 0 0,1 1 0 0 0,0 1 0 0 0,0-1 0 0 0,1 0 0 0 0,-1 0 0 0 0,1 1 0 0 0,0-1 0 0 0,0 1 0 0 0,1-1 0 0 0,0 1 0 0 0,0-1 0 0 0,0 1 0 0 0,1 4-7 0 0,2-8 44 0 0,-1 0 1 0 0,0 0-1 0 0,0 0 1 0 0,1-1-1 0 0,-1 1 1 0 0,1 0-1 0 0,0-1 1 0 0,-1 0-1 0 0,1 0 1 0 0,0 0-1 0 0,0 0 0 0 0,0 0 1 0 0,-1-1-1 0 0,1 1 1 0 0,0-1-1 0 0,0 1 1 0 0,0-1-1 0 0,0 0 1 0 0,0 0-1 0 0,0-1 1 0 0,0 1-1 0 0,0-1 0 0 0,0 1-44 0 0,5-1 85 0 0,303-39 1407 0 0,-304 39-1474 0 0,0 0-1 0 0,0 1 1 0 0,0 0-1 0 0,0 0 1 0 0,0 0-1 0 0,0 1 0 0 0,0 0 1 0 0,0 1-1 0 0,0 0 1 0 0,0 0-1 0 0,0 0 1 0 0,0 1-1 0 0,-1 0 1 0 0,1 0-1 0 0,-1 0 1 0 0,0 1-1 0 0,0 0 1 0 0,-1 0-1 0 0,1 1 0 0 0,-1 0 1 0 0,0 0-1 0 0,4 4-17 0 0,0 7 6 0 0,-1 1 0 0 0,-1 0 0 0 0,-1 0 0 0 0,0 0 0 0 0,-1 1 0 0 0,-1-1-1 0 0,-1 1 1 0 0,0 0 0 0 0,-1 0 0 0 0,-1 1 0 0 0,-1-1 0 0 0,-1 0 0 0 0,0 0-1 0 0,-1 0 1 0 0,-4 12-6 0 0,-63 286-460 0 0,59-269 430 0 0,-2 1 0 0 0,-3-2 0 0 0,-1 0-1 0 0,-2-1 1 0 0,-2 0 0 0 0,-6 5 30 0 0,24-46 12 0 0,0-1 1 0 0,0 0-1 0 0,0 0 0 0 0,0 0 1 0 0,-1 0-1 0 0,0 0 0 0 0,1-1 1 0 0,-1 1-1 0 0,0-1 1 0 0,0 1-1 0 0,-1-1 0 0 0,1 0 1 0 0,0-1-1 0 0,-1 1 0 0 0,1 0 1 0 0,-1-1-1 0 0,1 0 1 0 0,-1 0-1 0 0,0 0 0 0 0,0 0 1 0 0,1-1-1 0 0,-1 1 0 0 0,0-1 1 0 0,0 0-1 0 0,0 0 1 0 0,1 0-1 0 0,-1-1 0 0 0,0 1 1 0 0,-3-2-13 0 0,4-1 18 0 0,-1 0 1 0 0,1 0-1 0 0,0 0 1 0 0,0 0 0 0 0,1 0-1 0 0,-1-1 1 0 0,1 0-1 0 0,0 1 1 0 0,0-1 0 0 0,0 0-1 0 0,0 0 1 0 0,0 0-1 0 0,1 0 1 0 0,0 0 0 0 0,0 0-1 0 0,0-1 1 0 0,0 1 0 0 0,1 0-1 0 0,0-1 1 0 0,0-1-19 0 0,-2-11 8 0 0,2 0 0 0 0,0-1 0 0 0,1 1 0 0 0,0 0 0 0 0,2 0 0 0 0,0 0 0 0 0,1 0 0 0 0,1 0 0 0 0,0 1 0 0 0,1 0 0 0 0,2-4-8 0 0,7-11-191 0 0,0 0 1 0 0,2 0 0 0 0,2 2-1 0 0,0 0 1 0 0,2 1 0 0 0,1 1-1 0 0,16-13 191 0 0,30-23-3809 0 0,-43 42-2406 0 0,-12 10-5556 0 0</inkml:trace>
  <inkml:trace contextRef="#ctx0" brushRef="#br0" timeOffset="-180641.26">16344 6643 9994 0 0,'0'0'1905'0'0,"0"0"-278"0"0,0 0-251 0 0,0 0 33 0 0,0 0 58 0 0,0 0-44 0 0,0 0-124 0 0,0 0-221 0 0,0 0-237 0 0,0 0-175 0 0,0 0-175 0 0,0 0-125 0 0,0 0-57 0 0,2-9-64 0 0,-1 4-213 0 0,5-22 133 0 0,-2 44 219 0 0,-5-11-355 0 0,0-1 0 0 0,0 1 0 0 0,1 0 0 0 0,0 0 0 0 0,0-1 0 0 0,0 1 0 0 0,1 0 0 0 0,0 0 0 0 0,0 0 0 0 0,0-1 0 0 0,1 1 0 0 0,0-1 0 0 0,0 1 0 0 0,0-1 0 0 0,1 0 0 0 0,-1 0 0 0 0,1 0 0 0 0,1 0 0 0 0,-1 0 0 0 0,1-1 1 0 0,-1 1-1 0 0,1-1 0 0 0,1 0 0 0 0,-1 0 0 0 0,0 0 0 0 0,1-1 0 0 0,0 0 0 0 0,2 1-29 0 0,-1-2 60 0 0,0 0 1 0 0,0-1-1 0 0,0 0 1 0 0,0 0-1 0 0,1-1 1 0 0,-1 0-1 0 0,0 0 1 0 0,0 0 0 0 0,1-1-1 0 0,-1 0 1 0 0,0 0-1 0 0,0 0 1 0 0,0-1-1 0 0,0 0 1 0 0,0 0-1 0 0,-1-1 1 0 0,1 1 0 0 0,0-1-1 0 0,-1-1 1 0 0,0 1-1 0 0,0-1 1 0 0,1 0-61 0 0,95-69 291 0 0,-99 72-300 0 0,-1 1 0 0 0,1 0 0 0 0,0 0 0 0 0,-1 0 0 0 0,1 0 0 0 0,0 0 0 0 0,-1 0 0 0 0,1 0 0 0 0,-1 0 0 0 0,1 0 0 0 0,0 1 0 0 0,-1-1 0 0 0,1 1 0 0 0,0-1 0 0 0,-1 1 0 0 0,1 0 0 0 0,-1 0 0 0 0,0-1 0 0 0,1 1 0 0 0,-1 0 0 0 0,1 0 0 0 0,-1 0 0 0 0,0 1 0 0 0,0-1 0 0 0,0 0 0 0 0,0 0 0 0 0,0 1 0 0 0,0-1 0 0 0,0 0 0 0 0,0 1 0 0 0,0-1 0 0 0,-1 1 0 0 0,1-1 0 0 0,0 1 0 0 0,-1 0 0 0 0,1 0 9 0 0,12 16 17 0 0,-6-14 38 0 0,-1 0 0 0 0,1-1 0 0 0,-1 1 0 0 0,1-1 0 0 0,0-1 1 0 0,0 0-1 0 0,0 0 0 0 0,1 0 0 0 0,-1-1 0 0 0,0 0 0 0 0,1 0 0 0 0,-1 0 1 0 0,1-1-1 0 0,-1-1 0 0 0,1 1 0 0 0,-1-1 0 0 0,0 0 0 0 0,1-1 0 0 0,-1 0 1 0 0,0 0-1 0 0,0-1 0 0 0,0 1 0 0 0,0-1 0 0 0,-1-1 0 0 0,1 1 0 0 0,-1-1 0 0 0,0-1 1 0 0,0 1-1 0 0,0-1 0 0 0,0 0 0 0 0,-1 0 0 0 0,0-1 0 0 0,0 1 0 0 0,-1-1 1 0 0,1 0-1 0 0,-1-1 0 0 0,0 1 0 0 0,2-6-55 0 0,0-6 61 0 0,0 0 0 0 0,0 0 0 0 0,-2-1 0 0 0,0 0 0 0 0,-1 0 0 0 0,-2 0 0 0 0,1 0 0 0 0,-2 0 0 0 0,-1-3-61 0 0,1 21-146 0 0,0 1-62 0 0,0 0-119 0 0,0 0-136 0 0,0 0-158 0 0,0 0-150 0 0,28 33-7814 0 0,-18-25 2940 0 0,-5-1-5447 0 0</inkml:trace>
  <inkml:trace contextRef="#ctx0" brushRef="#br0" timeOffset="-180386.286">17465 6565 18020 0 0,'0'0'2046'0'0,"0"0"-715"0"0,0 0-407 0 0,0 0-43 0 0,0 0-111 0 0,0 0-125 0 0,0 0-162 0 0,0 0-176 0 0,0 0-106 0 0,0 0-73 0 0,0 0-46 0 0,0 0-56 0 0,-8 23-30 0 0,-23 70-77 0 0,30-92 41 0 0,0 0-1 0 0,0 1 1 0 0,0-1 0 0 0,1 1 0 0 0,-1-1 0 0 0,0 1-1 0 0,1-1 1 0 0,-1 1 0 0 0,1-1 0 0 0,0 1 0 0 0,-1-1-1 0 0,1 1 1 0 0,0 0 0 0 0,0-1 0 0 0,0 1 0 0 0,0-1-1 0 0,0 1 1 0 0,1 0 0 0 0,-1-1 0 0 0,0 1 0 0 0,1-1-1 0 0,-1 1 1 0 0,1-1 0 0 0,0 1 0 0 0,-1-1 0 0 0,1 1-1 0 0,0-1 1 0 0,0 0 0 0 0,0 1 0 0 0,0-1 0 0 0,0 0-1 0 0,0 0 1 0 0,0 0 0 0 0,0 0 0 0 0,1 0-1 0 0,-1 0 1 0 0,0 0 0 0 0,1 0 0 0 0,-1 0 0 0 0,1 0-1 0 0,0-1 41 0 0,31 2-6733 0 0,-24-2 1640 0 0,0 0-5919 0 0</inkml:trace>
  <inkml:trace contextRef="#ctx0" brushRef="#br0" timeOffset="-180224.178">17495 6138 14731 0 0,'0'0'592'0'0,"0"0"-360"0"0,0 0-232 0 0,0 0-80 0 0,0 0-120 0 0,0 0-504 0 0,0 0-752 0 0,0 0-1169 0 0,0 0-2680 0 0,0 0 120 0 0</inkml:trace>
  <inkml:trace contextRef="#ctx0" brushRef="#br0" timeOffset="-179991.08">17887 5906 14979 0 0,'0'0'1729'0'0,"0"0"-643"0"0,0 0-264 0 0,0 0 61 0 0,0 0 92 0 0,0 0 57 0 0,0 0-48 0 0,0 0-106 0 0,0 0-124 0 0,0 0-123 0 0,0 0-148 0 0,0 0-114 0 0,-1 34-94 0 0,-3 104-76 0 0,-4 412 532 0 0,8-438-830 0 0,0-62-4281 0 0,4-61-9895 0 0,-4 7 6219 0 0</inkml:trace>
  <inkml:trace contextRef="#ctx0" brushRef="#br0" timeOffset="-179749.687">17524 6385 13555 0 0,'0'0'2310'0'0,"0"0"-922"0"0,0 0-529 0 0,0 0-98 0 0,0 0-11 0 0,0 0-13 0 0,0 0-102 0 0,0 0-143 0 0,31-10-132 0 0,101-34-113 0 0,133-31-230 0 0,-252 71-341 0 0,144-54-3114 0 0,-108 32-1527 0 0,-4-7-4297 0 0,-35 25 5140 0 0</inkml:trace>
  <inkml:trace contextRef="#ctx0" brushRef="#br0" timeOffset="-179437.143">18301 6043 3401 0 0,'0'0'2547'0'0,"0"0"-343"0"0,0 0-208 0 0,0 0-32 0 0,0 0-42 0 0,0 0-190 0 0,0 0-294 0 0,0 0-278 0 0,0 0-200 0 0,0 0-138 0 0,-6 35-77 0 0,-20 110-51 0 0,1-9 1042 0 0,23-119-1499 0 0,-2-3-100 0 0,2 1 0 0 0,0 0 0 0 0,0 0-1 0 0,2 0 1 0 0,0 0 0 0 0,0 0 0 0 0,2 0-1 0 0,0 0 1 0 0,0-1 0 0 0,2 1 0 0 0,-1 0-1 0 0,2-1 1 0 0,3 8-137 0 0,-5-18 32 0 0,0-1 0 0 0,0 1 0 0 0,1-1-1 0 0,-1 1 1 0 0,1-1 0 0 0,0 0 0 0 0,0-1 0 0 0,-1 1-1 0 0,2-1 1 0 0,-1 0 0 0 0,0 0 0 0 0,0 0 0 0 0,1 0 0 0 0,-1-1-1 0 0,1 1 1 0 0,0-1 0 0 0,-1 0 0 0 0,1-1 0 0 0,0 1 0 0 0,-1-1-1 0 0,1 0 1 0 0,0 0 0 0 0,0-1 0 0 0,-1 1 0 0 0,5-2-32 0 0,9 2 52 0 0,84-36 446 0 0,-99 36-485 0 0,-1 1 1 0 0,0 0 0 0 0,1 0-1 0 0,-1 0 1 0 0,0 0 0 0 0,1 1-1 0 0,-1-1 1 0 0,0 1 0 0 0,0-1-1 0 0,0 1 1 0 0,-1 0-1 0 0,1 0 1 0 0,0 0 0 0 0,-1 0-1 0 0,1 0 1 0 0,-1 0 0 0 0,1 0-1 0 0,-1 0 1 0 0,0 1 0 0 0,0-1-1 0 0,0 0 1 0 0,0 1 0 0 0,0-1-1 0 0,-1 1 1 0 0,1-1 0 0 0,-1 1-1 0 0,0-1 1 0 0,0 1-1 0 0,0-1 1 0 0,0 1 0 0 0,0 0-1 0 0,0-1 1 0 0,0 1 0 0 0,-1-1-1 0 0,0 1 1 0 0,1-1 0 0 0,-1 1-14 0 0,1 11 87 0 0,1-11-100 0 0,-1 0 1 0 0,0-1-1 0 0,1 1 1 0 0,-1 0-1 0 0,1 0 1 0 0,0 0-1 0 0,0-1 1 0 0,0 1-1 0 0,0-1 1 0 0,1 1-1 0 0,-1-1 1 0 0,0 1-1 0 0,1-1 1 0 0,0 0 0 0 0,0 1-1 0 0,0-1 1 0 0,0 0-1 0 0,0 0 1 0 0,0-1-1 0 0,0 1 1 0 0,1 0-1 0 0,1 1 13 0 0,18 2-3622 0 0,3-8-5251 0 0,-19 0-2622 0 0</inkml:trace>
  <inkml:trace contextRef="#ctx0" brushRef="#br0" timeOffset="-178776.164">19365 6466 14435 0 0,'0'0'1072'0'0,"0"0"-485"0"0,0 0-229 0 0,0 0 128 0 0,0 0 216 0 0,0 0 162 0 0,0 0 53 0 0,0 0-98 0 0,0 0-123 0 0,0 0-117 0 0,0 0-100 0 0,0 0-76 0 0,0 0-80 0 0,19 30-54 0 0,59 90-76 0 0,-27-42 346 0 0,-51-77-501 0 0,0-1 0 0 0,0 1 0 0 0,0-1 0 0 0,1 0-1 0 0,-1 1 1 0 0,0-1 0 0 0,0 0 0 0 0,0 1 0 0 0,0-1 0 0 0,0 0 0 0 0,1 1-1 0 0,-1-1 1 0 0,0 0 0 0 0,0 1 0 0 0,1-1 0 0 0,-1 0 0 0 0,0 1 0 0 0,0-1 0 0 0,1 0-1 0 0,-1 0 1 0 0,0 1 0 0 0,1-1 0 0 0,-1 0 0 0 0,0 0 0 0 0,1 0 0 0 0,-1 0-1 0 0,0 1 1 0 0,1-1 0 0 0,-1 0 0 0 0,1 0 0 0 0,-1 0 0 0 0,0 0 0 0 0,1 0 0 0 0,-1 0-1 0 0,1 0 1 0 0,-1 0 0 0 0,0 0 0 0 0,1 0 0 0 0,-1 0 0 0 0,0 0 0 0 0,1 0-1 0 0,-1 0 1 0 0,1-1 0 0 0,-1 1 0 0 0,0 0 0 0 0,1 0 0 0 0,-1 0 0 0 0,0 0 0 0 0,1-1-1 0 0,-1 1 1 0 0,0 0 0 0 0,1 0 0 0 0,-1-1 0 0 0,0 1 0 0 0,0 0 0 0 0,1-1-1 0 0,-1 1 1 0 0,0 0 0 0 0,0-1 0 0 0,0 1 0 0 0,1 0 0 0 0,-1-1 0 0 0,0 1-1 0 0,0-1 1 0 0,0 1-38 0 0,10-34 897 0 0,-8 22-858 0 0,55-131 328 0 0,13 56-955 0 0,-22 69-4271 0 0,2 40-8929 0 0,-44-17 5538 0 0</inkml:trace>
  <inkml:trace contextRef="#ctx0" brushRef="#br0" timeOffset="-178229.283">19846 6602 7714 0 0,'0'0'1915'0'0,"0"0"-271"0"0,0 0-154 0 0,0 0 6 0 0,0 0-12 0 0,0 0-106 0 0,0 0-146 0 0,0 0-132 0 0,0 0-170 0 0,0 0-172 0 0,0 0-145 0 0,0 0-114 0 0,0 0-90 0 0,31-14-51 0 0,97-45-61 0 0,-82 22 9 0 0,-43 29-228 0 0,0 1-35 0 0,0 0 1 0 0,-1 0-1 0 0,1 0 0 0 0,-1-1 0 0 0,-1 1 0 0 0,0 0 1 0 0,0-1-1 0 0,0 1 0 0 0,-1-1 0 0 0,0 0 1 0 0,0 1-1 0 0,-1-3-43 0 0,0 9-39 0 0,0 1-1 0 0,0-1 1 0 0,0 1 0 0 0,0-1 0 0 0,0 1-1 0 0,0 0 1 0 0,-1-1 0 0 0,1 1 0 0 0,0 0-1 0 0,0 0 1 0 0,0 0 0 0 0,0 0 0 0 0,0 0-1 0 0,0 0 1 0 0,-1 0 0 0 0,1 0 0 0 0,0 0 0 0 0,0 1-1 0 0,0-1 1 0 0,0 0 0 0 0,0 1 0 0 0,0-1-1 0 0,0 1 1 0 0,0-1 0 0 0,0 1 0 0 0,0-1-1 0 0,0 1 1 0 0,0 0 0 0 0,0 0 0 0 0,0-1-1 0 0,1 1 1 0 0,-1 0 0 0 0,0 0 39 0 0,-7 8-45 0 0,0 0 0 0 0,1 1 0 0 0,0 0 0 0 0,1 0 0 0 0,0 0 0 0 0,1 1 0 0 0,0 0 0 0 0,0 0-1 0 0,1 0 1 0 0,1 0 0 0 0,0 1 0 0 0,0-1 0 0 0,2 1 0 0 0,-1 0 0 0 0,1 0 0 0 0,1 0 0 0 0,0 0 0 0 0,1 10 45 0 0,0-16 24 0 0,1-1-1 0 0,-1 0 1 0 0,1 0 0 0 0,-1 1-1 0 0,1-1 1 0 0,1 0 0 0 0,-1-1-1 0 0,1 1 1 0 0,0 0-1 0 0,0-1 1 0 0,0 0 0 0 0,1 1-1 0 0,-1-1 1 0 0,1 0 0 0 0,0-1-1 0 0,0 1 1 0 0,1-1 0 0 0,-1 0-1 0 0,1 0 1 0 0,-1 0-1 0 0,1-1 1 0 0,0 1 0 0 0,0-1-1 0 0,3 1-23 0 0,7 2 138 0 0,1 0 0 0 0,0-1 1 0 0,0-1-1 0 0,0 0 0 0 0,0-1 0 0 0,1-1 0 0 0,10 0-138 0 0,4-5 156 0 0,0-2 1 0 0,-1-1-1 0 0,1-1 1 0 0,-1-2-1 0 0,-1-1 1 0 0,0-1-1 0 0,-1-1 1 0 0,0-2-1 0 0,-1 0 1 0 0,0-2-1 0 0,-2-2 1 0 0,0 0-1 0 0,-1-1 1 0 0,-1-1-1 0 0,-1-2 1 0 0,0 0-1 0 0,14-22-156 0 0,-19 25 10 0 0,0-1-1 0 0,-1-1 1 0 0,-1 0-1 0 0,-2-1 1 0 0,0-1-1 0 0,-1 0 1 0 0,-1-1-1 0 0,-2 0 1 0 0,0 0 0 0 0,-2-1-1 0 0,-1 0 1 0 0,0 0-1 0 0,-3-1 1 0 0,1-14-10 0 0,-4 38-13 0 0,0 1 1 0 0,0-1 0 0 0,0 0-1 0 0,0 0 1 0 0,-1 1 0 0 0,0-1-1 0 0,1 0 1 0 0,-1 0 0 0 0,0 1-1 0 0,0-1 1 0 0,-1 1 0 0 0,1-1-1 0 0,0 1 1 0 0,-1-1 0 0 0,0 1-1 0 0,1 0 1 0 0,-1 0 0 0 0,0 0 0 0 0,0 0-1 0 0,0 0 1 0 0,0 0 0 0 0,-1 0-1 0 0,1 1 1 0 0,0-1 0 0 0,-1 1-1 0 0,1 0 1 0 0,-1 0 0 0 0,1-1-1 0 0,-1 2 1 0 0,0-1 0 0 0,1 0-1 0 0,-1 0 1 0 0,0 1 0 0 0,0 0-1 0 0,0-1 1 0 0,1 1 0 0 0,-1 0-1 0 0,0 1 1 0 0,0-1 0 0 0,0 0-1 0 0,1 1 1 0 0,-1-1 0 0 0,0 1-1 0 0,1 0 1 0 0,-1 0 0 0 0,0 0 0 0 0,1 0-1 0 0,-1 1 1 0 0,1-1 0 0 0,-2 1 12 0 0,-12 11-4 0 0,-1 1 0 0 0,2 1 0 0 0,0 0 0 0 0,1 1 0 0 0,0 0 0 0 0,1 1 0 0 0,1 0 0 0 0,1 1 0 0 0,0 1 0 0 0,2 0 0 0 0,0 0 0 0 0,1 1 0 0 0,1 0 0 0 0,0 0 0 0 0,2 1 0 0 0,0-1 0 0 0,2 1 1 0 0,0 0-1 0 0,1 1 0 0 0,2-1 0 0 0,0 0 0 0 0,1 0 0 0 0,1 1 0 0 0,2 4 4 0 0,-3-14 5 0 0,2 1 0 0 0,-1-1-1 0 0,2 0 1 0 0,0 0 0 0 0,0 0 0 0 0,1 0 0 0 0,0-1 0 0 0,1 0-1 0 0,1 0 1 0 0,0 0 0 0 0,0-1 0 0 0,1 0 0 0 0,0 0 0 0 0,1-1-1 0 0,0 0 1 0 0,0 0 0 0 0,1-1 0 0 0,0 0 0 0 0,7 3-5 0 0,-11-8-117 0 0,0-1 1 0 0,-1 1-1 0 0,1-1 0 0 0,1-1 1 0 0,-1 1-1 0 0,0-1 1 0 0,0 0-1 0 0,0-1 1 0 0,1 1-1 0 0,-1-1 0 0 0,0 0 1 0 0,1-1-1 0 0,-1 1 1 0 0,0-1-1 0 0,0-1 0 0 0,0 1 1 0 0,0-1-1 0 0,0 0 1 0 0,0-1-1 0 0,1 1 117 0 0,33-18-3511 0 0,-2-3-3453 0 0,-16 10 637 0 0,-8 5-362 0 0</inkml:trace>
  <inkml:trace contextRef="#ctx0" brushRef="#br0" timeOffset="-177879.459">21188 6437 9842 0 0,'0'0'2357'0'0,"0"0"-730"0"0,0 0-328 0 0,0 0-6 0 0,0 0-15 0 0,0 0-118 0 0,0 0-201 0 0,0 0-207 0 0,0 0-152 0 0,0 0-145 0 0,0 0-67 0 0,0 0-63 0 0,-29 22-69 0 0,-87 71-37 0 0,85-57 66 0 0,32-32-195 0 0,1 2 31 0 0,1-1 1 0 0,0 1-1 0 0,1-1 1 0 0,-1 0-1 0 0,1 0 1 0 0,0 0-1 0 0,1 0 1 0 0,-1-1-1 0 0,1 1 1 0 0,0-1-1 0 0,0 0 1 0 0,0-1-1 0 0,0 1 0 0 0,1-1 1 0 0,0 0-1 0 0,-1 0 1 0 0,1-1-1 0 0,0 0 1 0 0,0 0-1 0 0,0 0 1 0 0,1-1-1 0 0,-1 0 1 0 0,0 0-1 0 0,0 0 1 0 0,3-1-122 0 0,-3 1 87 0 0,-1-1 0 0 0,1 1 0 0 0,0-1 1 0 0,-1-1-1 0 0,1 1 0 0 0,-1-1 0 0 0,1 0 1 0 0,-1 0-1 0 0,1 0 0 0 0,-1-1 1 0 0,0 0-1 0 0,0 0 0 0 0,1 0 0 0 0,-1-1 1 0 0,-1 0-1 0 0,1 0 0 0 0,0 0 0 0 0,-1 0 1 0 0,1-1-1 0 0,-1 0 0 0 0,0 0 1 0 0,-1 0-1 0 0,1 0 0 0 0,-1 0 0 0 0,1-1 1 0 0,-1 0-1 0 0,0 1 0 0 0,-1-1 0 0 0,1 0 1 0 0,-1-1-1 0 0,0 1 0 0 0,0-3-87 0 0,2 2 0 0 0,0-1 1 0 0,-1 1-1 0 0,0-1 0 0 0,-1 0 1 0 0,1 0-1 0 0,-1 0 0 0 0,0-1 0 0 0,-1 1 1 0 0,0 0-1 0 0,0-1 0 0 0,0 1 0 0 0,-1-1 1 0 0,-1 1-1 0 0,1-1 0 0 0,-1 1 0 0 0,0-1 1 0 0,-1 1-1 0 0,1 0 0 0 0,-1 0 1 0 0,-1-1-1 0 0,0 2 0 0 0,0-1 0 0 0,0 0 1 0 0,-1 0-1 0 0,0 1 0 0 0,0 0 0 0 0,0 0 1 0 0,-1 0-1 0 0,0 0 0 0 0,-5-4 0 0 0,6 8-101 0 0,1 1 0 0 0,-1 0 1 0 0,1 0-1 0 0,-1 0 0 0 0,0 0 0 0 0,1 1 0 0 0,-1-1 0 0 0,0 1 0 0 0,1 0 0 0 0,-1 0 0 0 0,0 0 1 0 0,0 1-1 0 0,1-1 0 0 0,-1 1 0 0 0,1 0 0 0 0,-1 0 0 0 0,0 0 0 0 0,1 0 0 0 0,0 1 0 0 0,-1-1 1 0 0,1 1-1 0 0,0 0 0 0 0,0 0 0 0 0,0 0 0 0 0,0 1 0 0 0,-1 0 101 0 0,-68 72-5171 0 0,64-65 3853 0 0,-6 6-3894 0 0,4-1-5941 0 0</inkml:trace>
  <inkml:trace contextRef="#ctx0" brushRef="#br0" timeOffset="-177551.34">21694 6433 14275 0 0,'0'0'1815'0'0,"0"0"-465"0"0,0 0-150 0 0,0 0 11 0 0,0 0-119 0 0,0 0-190 0 0,0 0-260 0 0,0 0-208 0 0,0 0-95 0 0,0 0-51 0 0,0 0-22 0 0,0 0-31 0 0,0 0-32 0 0,-20 15-51 0 0,-62 49-48 0 0,38-16 24 0 0,39-35-104 0 0,3-10-42 0 0,0 1 0 0 0,0 0 0 0 0,0 0 0 0 0,1 0 1 0 0,0 0-1 0 0,0 0 0 0 0,0 0 0 0 0,0 0 0 0 0,1 0 0 0 0,-1 0 0 0 0,1 0 0 0 0,0 0 1 0 0,0 0-1 0 0,0 0 0 0 0,1 1 0 0 0,0-1 0 0 0,0 0 0 0 0,0 0 0 0 0,0 0 1 0 0,0 0-1 0 0,1-1 0 0 0,0 1 0 0 0,0 0 0 0 0,0-1 0 0 0,0 1 0 0 0,0-1 0 0 0,1 1 1 0 0,-1-1-1 0 0,1 0 0 0 0,0 0 0 0 0,0 0 0 0 0,0-1 0 0 0,1 1 0 0 0,-1-1 0 0 0,0 1 1 0 0,1-1-1 0 0,0 0 0 0 0,0-1 0 0 0,-1 1 0 0 0,5 0 18 0 0,113 9-3689 0 0,-92-11 241 0 0,-17-1-1241 0 0,-2-2-5670 0 0</inkml:trace>
  <inkml:trace contextRef="#ctx0" brushRef="#br0" timeOffset="-177303.392">21968 6529 15955 0 0,'0'0'1235'0'0,"0"0"-408"0"0,0 0-97 0 0,0 0 49 0 0,0 0-33 0 0,0 0-119 0 0,0 0-187 0 0,0 0-180 0 0,0 0-104 0 0,0 0-94 0 0,0 0-81 0 0,0 0-112 0 0,0 0-234 0 0,-13 25-329 0 0,-37 75-429 0 0,47-71-2323 0 0,15-33-3612 0 0,-8 1-1923 0 0</inkml:trace>
  <inkml:trace contextRef="#ctx0" brushRef="#br0" timeOffset="-177140.8">22053 6201 15699 0 0,'0'0'1049'0'0,"0"0"-817"0"0,0 0-352 0 0,0 0-272 0 0,0 0-977 0 0,0 0-1143 0 0,0 0-1721 0 0,0 0-4121 0 0</inkml:trace>
  <inkml:trace contextRef="#ctx0" brushRef="#br0" timeOffset="-176891.337">22452 6109 17364 0 0,'0'0'1365'0'0,"0"0"-370"0"0,0 0-149 0 0,0 0-141 0 0,0 0-141 0 0,0 0-86 0 0,0 0-46 0 0,0 0-13 0 0,0 0-27 0 0,0 0-46 0 0,0 0-95 0 0,0 0-95 0 0,-9 35-69 0 0,-29 112-47 0 0,27-99-241 0 0,2 1 1 0 0,2 1 0 0 0,2-1-1 0 0,2 16 201 0 0,4 32-3927 0 0,-1-27-2201 0 0,0-58 1123 0 0,-2-1-3573 0 0</inkml:trace>
  <inkml:trace contextRef="#ctx0" brushRef="#br0" timeOffset="-176434.333">22325 6613 10258 0 0,'0'0'1703'0'0,"0"0"-338"0"0,0 0-141 0 0,0 0-68 0 0,0 0-161 0 0,0 0-142 0 0,0 0-104 0 0,0 0-69 0 0,0 0-5 0 0,0 0-18 0 0,0 0-57 0 0,0 0-97 0 0,0 0-106 0 0,31-19-85 0 0,92-59-68 0 0,-91 62-24 0 0,-50 114 1031 0 0,17-39-1236 0 0,50-51 286 0 0,-41-9-227 0 0,0-1 0 0 0,1 0-1 0 0,-1-1 1 0 0,0 0 0 0 0,-1 0-1 0 0,1 0 1 0 0,-1-1-1 0 0,1 0 1 0 0,-1-1 0 0 0,0 1-1 0 0,0-1 1 0 0,0-2-74 0 0,30-16 309 0 0,134-88 352 0 0,-170 110-660 0 0,0 1-1 0 0,1-1 0 0 0,-1 0 0 0 0,0 1 1 0 0,1-1-1 0 0,-1 1 0 0 0,0-1 1 0 0,1 1-1 0 0,-1-1 0 0 0,1 1 0 0 0,-1 0 1 0 0,0 0-1 0 0,1 0 0 0 0,-1 0 1 0 0,1 0-1 0 0,-1 0 0 0 0,1 0 0 0 0,-1 0 1 0 0,0 1-1 0 0,1-1 0 0 0,-1 1 1 0 0,0-1-1 0 0,1 1 0 0 0,-1-1 1 0 0,0 1-1 0 0,1 0 0 0 0,-1-1 0 0 0,0 1 1 0 0,0 0-1 0 0,0 0 0 0 0,0 0 1 0 0,0 0-1 0 0,0 0 0 0 0,0 0 0 0 0,0 0 1 0 0,0 1-1 0 0,0-1 0 0 0,-1 0 1 0 0,1 0-1 0 0,0 1 0 0 0,-1-1 0 0 0,6 19 28 0 0,-2-1-1 0 0,0 0 0 0 0,-2 1 0 0 0,0 0 1 0 0,-1-1-1 0 0,-1 17-27 0 0,1 24 43 0 0,69 466-94 0 0,-63-273-23 0 0,-37-159 166 0 0,28-92-67 0 0,1 1-1 0 0,-1-1 0 0 0,1 0 1 0 0,-1 1-1 0 0,0-1 1 0 0,0 0-1 0 0,0 0 0 0 0,0-1 1 0 0,-1 1-1 0 0,1 0 1 0 0,0-1-1 0 0,-1 1 0 0 0,1-1 1 0 0,-1 0-1 0 0,1 0 0 0 0,-1 0 1 0 0,0 0-1 0 0,0 0 1 0 0,1 0-1 0 0,-1-1 0 0 0,0 0 1 0 0,0 1-1 0 0,0-1 1 0 0,1 0-1 0 0,-1 0 0 0 0,0-1 1 0 0,0 1-1 0 0,0 0 1 0 0,1-1-1 0 0,-1 0 0 0 0,0 0 1 0 0,0 0-1 0 0,0 0-24 0 0,-2-4 8 0 0,-1 1 0 0 0,1-2 0 0 0,0 1-1 0 0,0-1 1 0 0,0 1 0 0 0,1-2 0 0 0,0 1 0 0 0,0 0 0 0 0,0-1-1 0 0,1 1 1 0 0,0-1 0 0 0,1 0 0 0 0,-1 0 0 0 0,1 0 0 0 0,0-1-1 0 0,1 1 1 0 0,0 0 0 0 0,0-1 0 0 0,1 1 0 0 0,0-1 0 0 0,0 1-1 0 0,0 0 1 0 0,1-1 0 0 0,1 1-8 0 0,-1-7-171 0 0,0 1 0 0 0,1-1 0 0 0,1 1 0 0 0,0 0 0 0 0,1 0 0 0 0,1 0 0 0 0,0 1-1 0 0,0-1 1 0 0,1 1 0 0 0,1 1 0 0 0,0-1 0 0 0,0 1 0 0 0,5-4 171 0 0,31-35-3469 0 0,3 8-3739 0 0,-30 30-4001 0 0</inkml:trace>
  <inkml:trace contextRef="#ctx0" brushRef="#br0" timeOffset="-175062.168">9041 7858 5489 0 0,'0'0'2334'0'0,"0"0"-487"0"0,0 0-203 0 0,0 0 93 0 0,0 0 107 0 0,0 0-59 0 0,0 0-216 0 0,0 0-333 0 0,0 0-351 0 0,0 0-253 0 0,0 0-139 0 0,9-11 802 0 0,-4 15-1189 0 0,0 0 1 0 0,-1 0-1 0 0,1 1 0 0 0,-1-1 0 0 0,0 1 0 0 0,0 0 0 0 0,0 0 1 0 0,0 1-1 0 0,-1-1 0 0 0,0 1 0 0 0,0-1 0 0 0,-1 1 1 0 0,0 0-1 0 0,0 0 0 0 0,0 0 0 0 0,0 1-106 0 0,2 4 111 0 0,18 60 153 0 0,-3 0-1 0 0,-3 1 1 0 0,-2 7-264 0 0,29 124 113 0 0,-13-119-34 0 0,-29-83-53 0 0,8-2 1496 0 0,5-45-643 0 0,4 0-772 0 0,4-14-16 0 0,3 0 0 0 0,3 1 0 0 0,23-34-91 0 0,41-43 80 0 0,-46 51-112 0 0,-55 69-2908 0 0,-5 18-2990 0 0,2 2-4113 0 0,7-1 518 0 0</inkml:trace>
  <inkml:trace contextRef="#ctx0" brushRef="#br0" timeOffset="-169750.789">9111 7780 0 0 0,'0'0'600'0'0,"0"0"292"0"0,0 0 89 0 0,0 0 4 0 0,0 0 18 0 0,0 0 49 0 0,0 0 8 0 0,0 0-13 0 0,0 0 2 0 0,0 0-24 0 0,-4-3-27 0 0,-13-9-46 0 0,13 9-67 0 0,-5-15 4776 0 0,-16 5-3847 0 0,23 11 3893 0 0,276 2-2500 0 0,-187 11-3083 0 0,3-7 160 0 0,-89-4-268 0 0,-1 0 7 0 0,0 0-3 0 0,0 3 9 0 0,0-3-1 0 0,0 0-22 0 0,0 0-22 0 0,0 0 22 0 0,0 0-16 0 0,0 0 14 0 0,0 0 12 0 0,0 0-2 0 0,0 0-23 0 0,0 0 13 0 0,0 0-9 0 0,0 0 10 0 0,0 0-10 0 0,0 0 17 0 0,0 0 4 0 0,0 0-20 0 0,25 7-6 0 0,23-6 948 0 0,-48-1-877 0 0,-9-2 282 0 0,-72-74-242 0 0,48 39-13 0 0,28 23-1428 0 0,4 11-3318 0 0,1 2-4148 0 0,0 1-2994 0 0</inkml:trace>
  <inkml:trace contextRef="#ctx0" brushRef="#br0" timeOffset="-168783.368">9124 7456 6041 0 0,'0'0'1843'0'0,"0"0"-190"0"0,0 0-72 0 0,0 0 45 0 0,0 0-15 0 0,0 0-229 0 0,0 0-251 0 0,0 0-210 0 0,0 0-198 0 0,0 0-95 0 0,0 0-54 0 0,0 0-56 0 0,0 0-27 0 0,-6-2-15 0 0,-19-8-26 0 0,-10-3 4327 0 0,35 13-4563 0 0,0 0 2 0 0,0 0-20 0 0,0 0-20 0 0,0 0-38 0 0,0 0-15 0 0,0 0-22 0 0,35 3 1502 0 0,392 8-149 0 0,-344-11-1321 0 0,-74 3-92 0 0,-15-2-6718 0 0,6 0 1509 0 0,0 2-6742 0 0</inkml:trace>
  <inkml:trace contextRef="#ctx0" brushRef="#br0" timeOffset="-160082.361">10135 8451 1480 0 0,'0'0'1253'0'0,"0"0"-203"0"0,0 0-8 0 0,0 0 90 0 0,0 0 94 0 0,0 0-9 0 0,0 0-100 0 0,0 0-164 0 0,0 0-154 0 0,0 0-97 0 0,0 0-86 0 0,0 3 5324 0 0,0 0-5283 0 0,-20 24 77 0 0,15-19-742 0 0,5-8 157 0 0,0 0 0 0 0,0 0-1 0 0,0 0 1 0 0,1 0 0 0 0,-1 0-1 0 0,0 1 1 0 0,0-1 0 0 0,0 0-1 0 0,1 0 1 0 0,-1 0-1 0 0,0 0 1 0 0,0 0 0 0 0,0 1-1 0 0,0-1 1 0 0,1 0 0 0 0,-1 0-149 0 0,14-32 1959 0 0,-33 54-2577 0 0,27-30-2903 0 0,-2 4-5351 0 0,-1 1-2309 0 0</inkml:trace>
  <inkml:trace contextRef="#ctx0" brushRef="#br0" timeOffset="-158383.168">10085 8440 0 0 0,'0'0'752'0'0,"0"0"122"0"0,0 0-10 0 0,0 0-99 0 0,0 0-166 0 0,0 0-121 0 0,0 0-90 0 0,0 0-74 0 0,0 0 24 0 0,0 1 5091 0 0,0 1-5594 0 0,-7 57 3665 0 0,30-70 1523 0 0,-23 11-4977 0 0,0 1-1 0 0,-1-1 1 0 0,1 0 0 0 0,0 0 0 0 0,-1 0-1 0 0,1 0 1 0 0,-1 0 0 0 0,1 1 0 0 0,0-1-1 0 0,-1 0 1 0 0,1 0 0 0 0,-1 0 0 0 0,1 0-1 0 0,-1 0 1 0 0,1 0 0 0 0,0 0 0 0 0,-1 0-1 0 0,1-1 1 0 0,-1 1 0 0 0,1 0 0 0 0,0 0-1 0 0,-1 0 1 0 0,1 0 0 0 0,0 0 0 0 0,-1-1-1 0 0,1 1 1 0 0,-1 0 0 0 0,1 0 0 0 0,0-1 0 0 0,0 1-1 0 0,-1 0 1 0 0,1-1 0 0 0,0 1 0 0 0,-1 0-1 0 0,1-1 1 0 0,0 1 0 0 0,0 0 0 0 0,0-1-1 0 0,-1 1 1 0 0,1 0 0 0 0,0-1 0 0 0,0 1-1 0 0,0-1 1 0 0,0 1 0 0 0,0-1-46 0 0,-31 38 540 0 0,31-36-513 0 0,0 0 0 0 0,0 0 0 0 0,-1 0 0 0 0,1 0 0 0 0,0 0 0 0 0,1 0-1 0 0,-1 0 1 0 0,0 0 0 0 0,0 0 0 0 0,0 0 0 0 0,1 0 0 0 0,-1 0 0 0 0,0-1 0 0 0,1 1 0 0 0,-1 0 0 0 0,0 0 0 0 0,1 0 0 0 0,0 0-1 0 0,-1 0 1 0 0,1-1 0 0 0,-1 1 0 0 0,1 0 0 0 0,0-1 0 0 0,-1 1 0 0 0,1 0 0 0 0,0-1 0 0 0,0 1 0 0 0,0-1 0 0 0,0 1 0 0 0,-1-1-1 0 0,1 0 1 0 0,0 1 0 0 0,0-1 0 0 0,0 0 0 0 0,0 1 0 0 0,0-1 0 0 0,0 0 0 0 0,0 0 0 0 0,0 0 0 0 0,0 0 0 0 0,0 0 0 0 0,0 0 0 0 0,0 0-1 0 0,0 0 1 0 0,0 0 0 0 0,0-1 0 0 0,0 1 0 0 0,-1 0 0 0 0,1-1 0 0 0,0 1 0 0 0,0 0 0 0 0,0-1 0 0 0,0 1 0 0 0,0-1 0 0 0,0 0-27 0 0,8 1 503 0 0,-7-2-435 0 0,0 1-1 0 0,0-1 1 0 0,0 0-1 0 0,0 1 1 0 0,0-1-1 0 0,-1 0 1 0 0,1 0-1 0 0,-1 0 0 0 0,1 0 1 0 0,-1-1-1 0 0,0 1 1 0 0,0 0-1 0 0,0-1 1 0 0,0 1-1 0 0,0 0 0 0 0,0-1 1 0 0,-1 1-1 0 0,1-1 1 0 0,-1 1-1 0 0,0-1 1 0 0,0 0-68 0 0,0 3 50 0 0,0 0-12 0 0,0 0-2 0 0,0 0-15 0 0,0 0-26 0 0,0 0-22 0 0,-3 2-1409 0 0,2-1-2815 0 0,0 0-4334 0 0,3 2-1743 0 0</inkml:trace>
  <inkml:trace contextRef="#ctx0" brushRef="#br0" timeOffset="-148733.398">11639 7733 5025 0 0,'0'0'2410'0'0,"0"0"-724"0"0,0 0-267 0 0,0 0 21 0 0,0 0 34 0 0,0 0-59 0 0,0 0-105 0 0,0 0-163 0 0,0 0-142 0 0,0 0-141 0 0,0 0-104 0 0,1-3-53 0 0,-1 1-586 0 0,0 0 0 0 0,1 1-1 0 0,-1-1 1 0 0,0 0 0 0 0,0 1 0 0 0,0-1 0 0 0,0 0 0 0 0,0 0 0 0 0,-1 1 0 0 0,1-1 0 0 0,-1 1-1 0 0,1-1 1 0 0,-1 0 0 0 0,1 1 0 0 0,-1-1 0 0 0,0 1 0 0 0,0-1 0 0 0,1 1 0 0 0,-1-1 0 0 0,0 1-1 0 0,0 0 1 0 0,-1 0 0 0 0,1-1 0 0 0,0 1 0 0 0,0 0 0 0 0,-1 0 0 0 0,1 0 0 0 0,0 0 0 0 0,-1 0-1 0 0,1 1 1 0 0,-1-1 0 0 0,1 0 0 0 0,-1 1 0 0 0,0-1 0 0 0,1 1 0 0 0,-1-1 0 0 0,-1 1-121 0 0,-8-1 54 0 0,0 1 1 0 0,0 0 0 0 0,0 1-1 0 0,0 0 1 0 0,0 0 0 0 0,0 1-1 0 0,0 1 1 0 0,1 0 0 0 0,-1 1-1 0 0,1 0 1 0 0,0 0 0 0 0,0 1 0 0 0,0 0-1 0 0,1 1 1 0 0,-1 0 0 0 0,1 1-1 0 0,1-1 1 0 0,-1 2 0 0 0,1-1-1 0 0,-3 5-54 0 0,-9 6 44 0 0,0 0 1 0 0,1 1-1 0 0,1 0 0 0 0,1 2 0 0 0,1 0 0 0 0,1 1 0 0 0,0 0 0 0 0,2 2 0 0 0,1-1 0 0 0,1 2 1 0 0,0-1-1 0 0,-4 22-44 0 0,8-19 32 0 0,1-1 0 0 0,1 1 1 0 0,1 0-1 0 0,2 0 0 0 0,1 0 0 0 0,0 0 1 0 0,3 0-1 0 0,0 0 0 0 0,1 0 0 0 0,4 8-32 0 0,-4-25 27 0 0,0 0 1 0 0,1-1-1 0 0,0 0 0 0 0,1 1 0 0 0,0-1 0 0 0,1-1 0 0 0,-1 1 0 0 0,2-1 0 0 0,-1 0 0 0 0,1-1 0 0 0,0 1 0 0 0,1-1 0 0 0,0-1 0 0 0,0 1 0 0 0,0-1 0 0 0,1-1 0 0 0,0 0 0 0 0,0 0 0 0 0,8 3-27 0 0,4 0 98 0 0,0-1-1 0 0,1-1 1 0 0,-1 0-1 0 0,2-2 1 0 0,-1-1-1 0 0,0 0 1 0 0,1-2-1 0 0,10 0-97 0 0,-18 0 78 0 0,0-1-1 0 0,0 0 1 0 0,0-1-1 0 0,0-1 1 0 0,0 0-1 0 0,-1-1 1 0 0,1-1-1 0 0,-1 0 1 0 0,0-1-1 0 0,0-1 1 0 0,0 0 0 0 0,-1 0-1 0 0,0-1 1 0 0,3-4-78 0 0,-13 9 15 0 0,-1 0 0 0 0,1 0 0 0 0,-1-1 0 0 0,0 1 0 0 0,0-1 0 0 0,0 1 0 0 0,0-1 0 0 0,0 0 0 0 0,-1 0 0 0 0,0 0 0 0 0,1 0 0 0 0,-1 0 0 0 0,0 0 0 0 0,0 0 0 0 0,-1 0 0 0 0,1-1 0 0 0,0 1 1 0 0,-1 0-1 0 0,0 0 0 0 0,0-1 0 0 0,0 1 0 0 0,0 0 0 0 0,-1-1 0 0 0,1 1 0 0 0,-1 0 0 0 0,0 0 0 0 0,0 0 0 0 0,0 0 0 0 0,0 0 0 0 0,-1 0 0 0 0,1 0 0 0 0,-1 0 0 0 0,1 0 0 0 0,-1 0 0 0 0,0 1 0 0 0,0-1 0 0 0,-1 1 1 0 0,1-1-1 0 0,0 1 0 0 0,-1 0 0 0 0,1 0 0 0 0,-3-1-15 0 0,-10-10-84 0 0,-1 0 0 0 0,-1 2 0 0 0,0 0 0 0 0,0 0 1 0 0,-1 2-1 0 0,-1 0 0 0 0,-8-2 84 0 0,-29-15-203 0 0,56 26 201 0 0,1 0-1 0 0,-1-1 0 0 0,0 1 0 0 0,0 0 1 0 0,0-1-1 0 0,1 1 0 0 0,-1 0 0 0 0,0-1 1 0 0,0 1-1 0 0,0 0 0 0 0,0-1 0 0 0,0 1 1 0 0,0 0-1 0 0,1-1 0 0 0,-1 1 0 0 0,0-1 1 0 0,0 1-1 0 0,0 0 0 0 0,0-1 1 0 0,0 1-1 0 0,-1 0 0 0 0,1-1 0 0 0,0 1 1 0 0,0 0-1 0 0,0-1 0 0 0,0 1 0 0 0,0-1 1 0 0,0 1-1 0 0,-1 0 0 0 0,1-1 0 0 0,0 1 1 0 0,0 0-1 0 0,0 0 0 0 0,-1-1 1 0 0,1 1-1 0 0,0 0 0 0 0,-1 0 0 0 0,1-1 1 0 0,0 1-1 0 0,0 0 0 0 0,-1 0 0 0 0,1-1 1 0 0,0 1-1 0 0,-1 0 0 0 0,1 0 0 0 0,-1 0 1 0 0,1 0-1 0 0,0 0 0 0 0,-1 0 0 0 0,1 0 1 0 0,0 0-1 0 0,-1 0 3 0 0,41 0 82 0 0,-29 0-44 0 0,151 23 422 0 0,-146-21-615 0 0,10 2 523 0 0,-7-3-4242 0 0,-19 12-2062 0 0,0-8-1830 0 0,0-1-3723 0 0</inkml:trace>
  <inkml:trace contextRef="#ctx0" brushRef="#br0" timeOffset="-148476.447">12187 8263 19948 0 0,'0'0'1135'0'0,"0"0"-389"0"0,0 0-204 0 0,0 0 64 0 0,0 0 163 0 0,0 0 41 0 0,0 0-93 0 0,0 0-156 0 0,0 0-165 0 0,0 0-143 0 0,0 0-100 0 0,0 0-34 0 0,1 26-48 0 0,2 79-25 0 0,7-34-78 0 0,-3-58 626 0 0,-1-5-4226 0 0,-5-3-8556 0 0,-1-5 1206 0 0</inkml:trace>
  <inkml:trace contextRef="#ctx0" brushRef="#br0" timeOffset="-148232.279">12165 7876 12131 0 0,'0'0'1312'0'0,"0"0"-440"0"0,0 0-256 0 0,0 0-168 0 0,0 0-216 0 0,0 0-504 0 0,0 0-304 0 0,0 0-144 0 0,0 0-256 0 0,0 0-473 0 0,0 0-1903 0 0,0 0-4914 0 0</inkml:trace>
  <inkml:trace contextRef="#ctx0" brushRef="#br0" timeOffset="-147942.241">12335 8123 15523 0 0,'0'0'2147'0'0,"0"0"-901"0"0,0 0-388 0 0,0 0 58 0 0,0 0 152 0 0,0 0-56 0 0,0 0-185 0 0,0 0-187 0 0,0 0-153 0 0,0 0-139 0 0,0 0-85 0 0,0 0-54 0 0,16 31-54 0 0,51 98 8 0 0,0-20 337 0 0,3 5-92 0 0,-68-115-324 0 0,0 0 1 0 0,0 0-1 0 0,0 0 0 0 0,0 0 1 0 0,0 0-1 0 0,0-1 1 0 0,0 1-1 0 0,0-1 1 0 0,0 1-1 0 0,-1-1 1 0 0,1 0-1 0 0,-1 1 0 0 0,1-1 1 0 0,-1 0-1 0 0,0 0 1 0 0,0 0-1 0 0,1 0 1 0 0,-1 0-1 0 0,-1-1 0 0 0,1 1 1 0 0,0 0-1 0 0,-1 0 1 0 0,1-1-1 0 0,-1 1 1 0 0,1 0-1 0 0,-1 0 1 0 0,0-1-1 0 0,0 1 0 0 0,0-1-84 0 0,4-9 148 0 0,61-193 359 0 0,-42 160-542 0 0,-18 38-4548 0 0,-5 40-2036 0 0,0-18-1552 0 0,0-8-2294 0 0</inkml:trace>
  <inkml:trace contextRef="#ctx0" brushRef="#br0" timeOffset="-147615.396">12832 8359 5393 0 0,'0'0'2902'0'0,"0"0"-485"0"0,0 0-257 0 0,0 0-205 0 0,0 0-221 0 0,0 0-170 0 0,0 0-138 0 0,0 0-133 0 0,0 0-139 0 0,0 0-143 0 0,33-7-160 0 0,105-20-146 0 0,-67-3 410 0 0,-65 27-1004 0 0,0 0 0 0 0,0-1-1 0 0,-1 0 1 0 0,0 0 0 0 0,1 0-1 0 0,-2-1 1 0 0,1 0 0 0 0,0 1-1 0 0,-1-2 1 0 0,0 1 0 0 0,0 0-1 0 0,-1-1 1 0 0,1 0 0 0 0,-1 0 0 0 0,-1 0-1 0 0,1 0 1 0 0,-1-1 0 0 0,0 1-1 0 0,0 0 1 0 0,-1-1 0 0 0,0 0-1 0 0,0 1 1 0 0,0-1 0 0 0,-1-4-111 0 0,-2 8 1 0 0,-1 0-1 0 0,1 0 1 0 0,-1 1 0 0 0,0-1 0 0 0,0 1 0 0 0,1-1 0 0 0,-2 1-1 0 0,1 0 1 0 0,0 0 0 0 0,0 0 0 0 0,-1 1 0 0 0,1-1 0 0 0,0 1-1 0 0,-1 0 1 0 0,0 0 0 0 0,1 0 0 0 0,-1 0 0 0 0,0 1 0 0 0,1-1-1 0 0,-1 1 1 0 0,0 0 0 0 0,0 0 0 0 0,1 1 0 0 0,-1-1 0 0 0,0 1-1 0 0,1-1 1 0 0,-1 1 0 0 0,0 0 0 0 0,1 1 0 0 0,-1-1 0 0 0,1 1-1 0 0,-2 0 0 0 0,-5 3-42 0 0,-1 1-1 0 0,1 0 0 0 0,0 0 1 0 0,0 1-1 0 0,1 0 0 0 0,0 1 1 0 0,0 0-1 0 0,0 1 0 0 0,1 0 1 0 0,1 0-1 0 0,0 0 0 0 0,0 1 1 0 0,1 0-1 0 0,0 1 0 0 0,0-1 1 0 0,1 1-1 0 0,1 0 0 0 0,0 0 1 0 0,0 1-1 0 0,1-1 0 0 0,1 1 1 0 0,-1 6 42 0 0,3-13-65 0 0,0-1 0 0 0,0 1 0 0 0,0-1 0 0 0,1 0 1 0 0,-1 1-1 0 0,1-1 0 0 0,0 0 0 0 0,1 0 0 0 0,-1 0 1 0 0,1 0-1 0 0,0 0 0 0 0,0 0 0 0 0,0 0 0 0 0,0 0 1 0 0,1-1-1 0 0,-1 1 0 0 0,1-1 0 0 0,0 1 0 0 0,0-1 1 0 0,0 0-1 0 0,1-1 0 0 0,-1 1 0 0 0,1 0 0 0 0,-1-1 1 0 0,1 0-1 0 0,0 0 0 0 0,0 0 0 0 0,0 0 0 0 0,0-1 1 0 0,0 1-1 0 0,0-1 0 0 0,1 0 0 0 0,-1 0 0 0 0,0-1 1 0 0,1 1-1 0 0,-1-1 0 0 0,0 0 0 0 0,1 0 0 0 0,0-1 65 0 0,152 4-2611 0 0,-54-24-2503 0 0,-87 15 3693 0 0,20-7-5248 0 0,-22 6-2413 0 0</inkml:trace>
  <inkml:trace contextRef="#ctx0" brushRef="#br0" timeOffset="-147211.291">13428 8443 9074 0 0,'0'0'2230'0'0,"0"0"-462"0"0,0 0-114 0 0,0 0 56 0 0,0 0 70 0 0,0 0-44 0 0,0 0-219 0 0,0 0-246 0 0,0 0-231 0 0,0 0-175 0 0,0 0-171 0 0,0 0-129 0 0,17-9-111 0 0,55-30-68 0 0,-20-11 425 0 0,-38 30-597 0 0,65-97 159 0 0,-89 146-1827 0 0,-2 1 1477 0 0,10-27-19 0 0,-1 0 1 0 0,1 0-1 0 0,1 1 0 0 0,-1-1 0 0 0,0 0 1 0 0,1 1-1 0 0,-1-1 0 0 0,1 1 0 0 0,0-1 1 0 0,0 1-1 0 0,1 0 0 0 0,-1 0 0 0 0,1-1 1 0 0,0 1-1 0 0,0 0 0 0 0,0-1 0 0 0,0 1 1 0 0,1 0-1 0 0,-1 0 0 0 0,1-1 0 0 0,0 1 1 0 0,0 0-1 0 0,1-1 0 0 0,-1 1 0 0 0,1-1 1 0 0,-1 0-1 0 0,1 1 0 0 0,0-1 0 0 0,0 0 1 0 0,1 0-1 0 0,-1 0 0 0 0,0-1 0 0 0,1 1 1 0 0,0 0-1 0 0,0-1 0 0 0,0 0 1 0 0,0 0-1 0 0,0 1 0 0 0,0-2 0 0 0,1 1 1 0 0,-1 0-1 0 0,0-1 0 0 0,1 0 0 0 0,-1 1 1 0 0,1-1-1 0 0,0-1 0 0 0,2 1-4 0 0,3 0 106 0 0,0-2 1 0 0,0 1-1 0 0,1-2 1 0 0,-1 1-1 0 0,0-1 0 0 0,0 0 1 0 0,0-1-1 0 0,-1 0 1 0 0,1 0-1 0 0,-1-1 1 0 0,1 0-1 0 0,-1-1 0 0 0,0 0 1 0 0,1-1-107 0 0,14-12 113 0 0,0-2 0 0 0,-2 0 1 0 0,0-1-1 0 0,-1-1 0 0 0,11-18-113 0 0,-23 30-54 0 0,7-5-392 0 0,7-9-1093 0 0,-13 8-7476 0 0,-9 12-3105 0 0</inkml:trace>
  <inkml:trace contextRef="#ctx0" brushRef="#br0" timeOffset="-146048.414">12151 7814 0 0 0,'0'0'1546'0'0,"0"0"34"0"0,0 0-21 0 0,0 0-108 0 0,0 0-156 0 0,0 0-191 0 0,0 0-160 0 0,0 0-131 0 0,0 0-163 0 0,0 0-131 0 0,0 0-121 0 0,0 0-97 0 0,0 0-54 0 0,4 7 1632 0 0,27-11 5582 0 0,-17-7-6531 0 0,-16 19-47 0 0,-28 32-353 0 0,60-80-1032 0 0,-30 40-772 0 0,0 0-790 0 0,0 0-3369 0 0,-3 3 250 0 0,-1 1-4451 0 0</inkml:trace>
  <inkml:trace contextRef="#ctx0" brushRef="#br0" timeOffset="-145264.614">15267 7626 7506 0 0,'0'0'1828'0'0,"0"0"-405"0"0,0 0-101 0 0,0 0 110 0 0,0 0 175 0 0,0 0 55 0 0,0 0-117 0 0,0 0-182 0 0,0 0-204 0 0,0 0-175 0 0,0 0-134 0 0,0 0-110 0 0,5-5-65 0 0,12-15-75 0 0,-13 15-75 0 0,-4 5-57 0 0,0 0-73 0 0,0 30 834 0 0,46 477 790 0 0,-40-245-1842 0 0,-17-218-238 0 0,-2-76-7824 0 0,12 21 5242 0 0,0-4-5039 0 0,-1 7-2900 0 0</inkml:trace>
  <inkml:trace contextRef="#ctx0" brushRef="#br0" timeOffset="-145014.301">14947 8090 12947 0 0,'0'0'2003'0'0,"0"0"-305"0"0,0 0-303 0 0,0 0-95 0 0,0 0-135 0 0,0 0-114 0 0,0 0-124 0 0,0 0-129 0 0,0 0-102 0 0,0 0-67 0 0,0 0-81 0 0,0 0-104 0 0,33-7-18 0 0,105-22-50 0 0,193-54 567 0 0,-199 43-3116 0 0,-102 29-1311 0 0,-21 6-894 0 0,-3-1-4274 0 0,-4 3-7 0 0</inkml:trace>
  <inkml:trace contextRef="#ctx0" brushRef="#br0" timeOffset="-144646.802">15797 7722 14835 0 0,'0'0'1854'0'0,"0"0"-965"0"0,0 0-287 0 0,0 0 209 0 0,0 0 217 0 0,0 0 31 0 0,0 0-60 0 0,-7 35-167 0 0,-25 112-173 0 0,6 13 684 0 0,18 101-396 0 0,8-258-931 0 0,-1 0 0 0 0,1-1 0 0 0,0 1 1 0 0,0-1-1 0 0,0 1 0 0 0,0 0 0 0 0,0-1 1 0 0,1 1-1 0 0,-1 0 0 0 0,1-1 1 0 0,0 1-1 0 0,-1-1 0 0 0,1 1 0 0 0,0-1 1 0 0,1 0-1 0 0,-1 1 0 0 0,0-1 0 0 0,1 0 1 0 0,-1 0-1 0 0,1 0 0 0 0,-1 0 1 0 0,1 0-1 0 0,0 0 0 0 0,0 0 0 0 0,0-1 1 0 0,0 1-1 0 0,0-1 0 0 0,1 1 0 0 0,-1-1 1 0 0,0 0-1 0 0,1 0 0 0 0,-1 0 1 0 0,1 0-1 0 0,-1 0 0 0 0,1 0 0 0 0,-1-1 1 0 0,1 1-1 0 0,0-1 0 0 0,-1 0 1 0 0,1 0-1 0 0,-1 0 0 0 0,1 0 0 0 0,0 0 1 0 0,-1-1-1 0 0,1 1 0 0 0,-1-1 0 0 0,1 0 1 0 0,0 1-1 0 0,0-2-16 0 0,247-195 982 0 0,-250 196-984 0 0,1 0 0 0 0,0 1 0 0 0,0-1 0 0 0,-1 1 1 0 0,1-1-1 0 0,0 1 0 0 0,0-1 0 0 0,0 1 0 0 0,0 0 0 0 0,0-1 1 0 0,-1 1-1 0 0,1 0 0 0 0,0 0 0 0 0,0 0 0 0 0,0 0 1 0 0,0 0-1 0 0,0 0 0 0 0,0 0 0 0 0,0 0 0 0 0,0 0 1 0 0,0 0-1 0 0,0 0 0 0 0,0 0 0 0 0,0 1 0 0 0,-1-1 0 0 0,1 0 1 0 0,0 1-1 0 0,0-1 0 0 0,0 1 0 0 0,0-1 0 0 0,-1 1 1 0 0,1-1-1 0 0,0 1 0 0 0,0 0 0 0 0,-1-1 0 0 0,1 1 1 0 0,-1 0-1 0 0,1-1 0 0 0,0 1 0 0 0,-1 0 0 0 0,1 0 0 0 0,-1 0 1 0 0,0-1-1 0 0,1 1 0 0 0,-1 0 0 0 0,0 0 0 0 0,1 0 1 0 0,-1 0-1 0 0,0 0 0 0 0,0 0 0 0 0,0 0 0 0 0,0 0 1 0 0,0 0 1 0 0,9 64 7 0 0,-8-51-16 0 0,-1-8-58 0 0,1-1 0 0 0,0 1 0 0 0,0-1 0 0 0,0 0 0 0 0,1 0 0 0 0,0 1 0 0 0,0-1 0 0 0,0 0 0 0 0,0 0 0 0 0,1-1 0 0 0,0 1 0 0 0,0 0 0 0 0,0-1 0 0 0,1 0 0 0 0,-1 0 0 0 0,1 0 0 0 0,3 2 67 0 0,-4-4-294 0 0,-1 0 1 0 0,1-1-1 0 0,-1 0 1 0 0,1 0 0 0 0,0 0-1 0 0,0 0 1 0 0,0 0-1 0 0,0 0 1 0 0,-1-1-1 0 0,1 1 1 0 0,0-1 0 0 0,0 0-1 0 0,0 0 1 0 0,0 0-1 0 0,0 0 1 0 0,0 0-1 0 0,0-1 1 0 0,0 1 0 0 0,0-1-1 0 0,0 0 1 0 0,0 0-1 0 0,0-1 294 0 0,9-4-2326 0 0,-1-1-3375 0 0,-2 6-4960 0 0</inkml:trace>
  <inkml:trace contextRef="#ctx0" brushRef="#br0" timeOffset="-144023.465">16583 8185 12099 0 0,'0'0'2395'0'0,"0"0"-795"0"0,0 0-344 0 0,0 0-65 0 0,0 0-38 0 0,0 0-61 0 0,0 0-144 0 0,0 0-184 0 0,0 0-193 0 0,-33 24-150 0 0,-104 73-117 0 0,68-37 39 0 0,43-19-200 0 0,25-40-142 0 0,1 0 0 0 0,-1 0-1 0 0,1-1 1 0 0,-1 1 0 0 0,1 0-1 0 0,-1 0 1 0 0,1 0 0 0 0,0-1 0 0 0,-1 1-1 0 0,1 0 1 0 0,0 0 0 0 0,0 0-1 0 0,0 0 1 0 0,-1 0 0 0 0,1 0-1 0 0,0 0 1 0 0,0 0 0 0 0,1 0-1 0 0,-1 0 1 0 0,0-1 0 0 0,0 1-1 0 0,0 0 1 0 0,0 0 0 0 0,1 0-1 0 0,-1 0 1 0 0,1 0 0 0 0,-1 0 0 0 0,0-1-1 0 0,1 1 1 0 0,-1 0 0 0 0,1 0-1 0 0,0-1 1 0 0,-1 1 0 0 0,1 0-1 0 0,0-1 1 0 0,-1 1 0 0 0,1-1-1 0 0,0 1 1 0 0,0 0 0 0 0,-1-1-1 0 0,1 0 1 0 0,0 1 0 0 0,0-1-1 0 0,0 0 1 0 0,0 1 0 0 0,-1-1-1 0 0,1 0 1 0 0,0 0 0 0 0,0 1 0 0 0,0-1-1 0 0,15-1 69 0 0,0 0 0 0 0,0 0 1 0 0,0-2-1 0 0,0 0 0 0 0,-1-1 1 0 0,1 0-1 0 0,-1-1 0 0 0,0-1 1 0 0,-1 0-1 0 0,1-1 0 0 0,-1-1 1 0 0,0 0-1 0 0,-1-1 1 0 0,11-9-70 0 0,14-6 101 0 0,71-51 67 0 0,-108 75-172 0 0,0 0 0 0 0,0 0 0 0 0,0 1 0 0 0,0-1 0 0 0,0 0 1 0 0,0 0-1 0 0,0 0 0 0 0,0 1 0 0 0,0-1 0 0 0,0 1 0 0 0,0-1 0 0 0,-1 1 1 0 0,1-1-1 0 0,0 1 0 0 0,0-1 0 0 0,0 1 0 0 0,0 0 0 0 0,-1-1 0 0 0,1 1 1 0 0,0 0-1 0 0,-1 0 0 0 0,1-1 0 0 0,0 1 0 0 0,-1 0 0 0 0,1 0 0 0 0,-1 0 1 0 0,1 0-1 0 0,-1 0 0 0 0,0 0 0 0 0,1 0 0 0 0,-1 0 0 0 0,0 0 0 0 0,0 0 1 0 0,0 0-1 0 0,0 0 0 0 0,0 0 0 0 0,0 0 0 0 0,0 0 0 0 0,0 0 0 0 0,0 0 0 0 0,0 0 1 0 0,0 0-1 0 0,-1 0 0 0 0,1 0 0 0 0,0 0 0 0 0,-1 0 0 0 0,1 0 0 0 0,-1 0 1 0 0,1 0-1 0 0,-1 0 0 0 0,0 0 4 0 0,1 8 19 0 0,-1 16 14 0 0,-1-21-42 0 0,1-1 0 0 0,0 1 0 0 0,1 1 1 0 0,-1-1-1 0 0,1 0 0 0 0,-1 0 0 0 0,1 0 1 0 0,0 0-1 0 0,1 0 0 0 0,-1 0 0 0 0,1 0 1 0 0,0 0-1 0 0,0 0 0 0 0,0 0 1 0 0,0 0-1 0 0,1 0 0 0 0,0 0 0 0 0,-1-1 1 0 0,1 1-1 0 0,1 0 0 0 0,-1-1 0 0 0,0 0 1 0 0,1 0-1 0 0,0 1 0 0 0,0-2 0 0 0,0 1 1 0 0,0 0-1 0 0,0 0 0 0 0,0-1 1 0 0,1 0-1 0 0,-1 0 0 0 0,1 0 0 0 0,1 1 9 0 0,9-3 40 0 0,-1-1-1 0 0,1 0 0 0 0,0-1 0 0 0,-1 0 1 0 0,1-1-1 0 0,-1 0 0 0 0,0-1 1 0 0,0-1-1 0 0,0 0 0 0 0,-1-1 0 0 0,0 0 1 0 0,0-1-1 0 0,0 0 0 0 0,-1-1 0 0 0,0 0 1 0 0,0-1-1 0 0,-1 0 0 0 0,0 0 1 0 0,-1-1-1 0 0,2-3-39 0 0,19-17 88 0 0,-2 0 1 0 0,-1-2-1 0 0,-1-1 0 0 0,-2-1 1 0 0,-1-1-1 0 0,-2-1 0 0 0,-2-1 1 0 0,-1 0-1 0 0,-1-2 0 0 0,-3 0 1 0 0,-1-1-1 0 0,6-32-88 0 0,-17 61-13 0 0,3-12-11 0 0,-1-1-1 0 0,-1 1 0 0 0,-1-1 0 0 0,-1 0 1 0 0,-1 0-1 0 0,-3-12 25 0 0,3 34-7 0 0,-1 0 0 0 0,1 0-1 0 0,-1 1 1 0 0,0-1 0 0 0,0 0 0 0 0,0 1 0 0 0,0-1 0 0 0,0 1 0 0 0,0-1 0 0 0,0 1 0 0 0,-1 0 0 0 0,1-1 0 0 0,0 1 0 0 0,-1 0-1 0 0,1 0 1 0 0,-1 0 0 0 0,0 0 0 0 0,1 0 0 0 0,-1 0 0 0 0,0 0 0 0 0,1 1 0 0 0,-1-1 0 0 0,0 0 0 0 0,0 1 0 0 0,0 0-1 0 0,0-1 1 0 0,1 1 0 0 0,-1 0 0 0 0,0 0 0 0 0,0 0 0 0 0,0 0 0 0 0,0 0 0 0 0,0 1 0 0 0,1-1 0 0 0,-1 0 0 0 0,0 1-1 0 0,0 0 1 0 0,0-1 0 0 0,1 1 0 0 0,-1 0 0 0 0,0 0 0 0 0,1 0 0 0 0,-1 0 0 0 0,1 0 0 0 0,-1 0 0 0 0,1 0 0 0 0,-1 1 0 0 0,1-1-1 0 0,0 0 1 0 0,0 1 0 0 0,0-1 0 0 0,0 1 0 0 0,0 0 0 0 0,-1 0 7 0 0,-12 21 26 0 0,0 1 1 0 0,1 1-1 0 0,1 0 1 0 0,2 0-1 0 0,1 1 1 0 0,0 0-1 0 0,2 1 0 0 0,1 0 1 0 0,1 0-1 0 0,2 1 1 0 0,0 19-27 0 0,-3-2 33 0 0,2 0 1 0 0,3 1 0 0 0,1-1-1 0 0,2 0 1 0 0,9 45-34 0 0,-9-72-40 0 0,2 0 0 0 0,0 0 1 0 0,1 0-1 0 0,1-1 0 0 0,1 1 1 0 0,0-1-1 0 0,1-1 1 0 0,1 0-1 0 0,0 0 0 0 0,1 0 1 0 0,1-2-1 0 0,1 1 0 0 0,0-1 1 0 0,0-1-1 0 0,11 8 40 0 0,6-8-842 0 0,-8-11-2696 0 0,-20-9-6697 0 0,-1 3-597 0 0</inkml:trace>
  <inkml:trace contextRef="#ctx0" brushRef="#br0" timeOffset="-143774.835">16926 8086 17116 0 0,'0'0'1144'0'0,"0"0"-320"0"0,0 0 72 0 0,0 0 96 0 0,0 0 41 0 0,226-40 31 0 0,-185 32-152 0 0,5 5-216 0 0,-4-1-272 0 0,-1 0-264 0 0,-6 0-256 0 0,-2 4-408 0 0,-2 0-432 0 0,-3 0-816 0 0,-10 0-1673 0 0,-5 0-9546 0 0</inkml:trace>
  <inkml:trace contextRef="#ctx0" brushRef="#br0" timeOffset="-143090.787">18281 7537 12307 0 0,'0'0'1471'0'0,"0"0"-259"0"0,0 0-44 0 0,0 0 55 0 0,0 0 33 0 0,0 0-85 0 0,0 0-183 0 0,0 0-161 0 0,0 0-163 0 0,0 0-135 0 0,0 0-127 0 0,0 0-112 0 0,0 0-65 0 0,7-1 94 0 0,-5 1-237 0 0,-2-1-60 0 0,1 1 1 0 0,0-1-1 0 0,0 1 0 0 0,0-1 1 0 0,0 1-1 0 0,0 0 1 0 0,0-1-1 0 0,0 1 0 0 0,0 0 1 0 0,0 0-1 0 0,1 0 0 0 0,-1 0 1 0 0,0 0-1 0 0,0 0 1 0 0,0 0-1 0 0,0 0 0 0 0,0 0 1 0 0,0 0-1 0 0,0 1 0 0 0,0-1 1 0 0,0 0-1 0 0,0 1 1 0 0,0-1-1 0 0,0 1 0 0 0,0-1 1 0 0,0 1-1 0 0,0 0 0 0 0,-1-1 1 0 0,1 1-1 0 0,0 0 1 0 0,0-1-1 0 0,-1 1 0 0 0,1 0 1 0 0,0 0-23 0 0,8 106 1012 0 0,-6 0 1 0 0,-4 0 0 0 0,-7 28-1013 0 0,-8 30 197 0 0,-1-28-157 0 0,1-24-556 0 0,16-112 318 0 0,0-1 0 0 0,0 0 0 0 0,0 1 0 0 0,0-1-1 0 0,-1 1 1 0 0,1-1 0 0 0,0 0 0 0 0,0 1 0 0 0,-1-1 0 0 0,1 0 0 0 0,0 1 0 0 0,-1-1 0 0 0,1 0 0 0 0,0 0 0 0 0,-1 1 0 0 0,1-1-1 0 0,0 0 1 0 0,-1 0 0 0 0,1 1 0 0 0,-1-1 0 0 0,1 0 0 0 0,0 0 0 0 0,-1 0 0 0 0,1 0 0 0 0,-1 0 0 0 0,1 0 0 0 0,-1 0-1 0 0,1 0 1 0 0,-1 0 0 0 0,1 0 0 0 0,0 0 0 0 0,-1 0 0 0 0,1 0 0 0 0,-1 0 0 0 0,1 0 0 0 0,-1 0 0 0 0,1 0 0 0 0,0 0-1 0 0,-1-1 1 0 0,1 1 0 0 0,-1 0 0 0 0,1 0 0 0 0,0 0 0 0 0,-1-1 0 0 0,1 1 0 0 0,0 0 0 0 0,-1-1 0 0 0,1 1 0 0 0,0 0 0 0 0,0-1-1 0 0,-1 1 1 0 0,1 0 0 0 0,0-1 0 0 0,0 1 0 0 0,-1-1 0 0 0,1 1 0 0 0,0 0 0 0 0,0-1 0 0 0,0 1 0 0 0,0-1 0 0 0,0 1-1 0 0,0-1 199 0 0,-6-4-5945 0 0,2 2-3482 0 0</inkml:trace>
  <inkml:trace contextRef="#ctx0" brushRef="#br0" timeOffset="-142843.524">18056 8071 15891 0 0,'0'0'1177'0'0,"0"0"-150"0"0,0 0 13 0 0,0 0 39 0 0,0 0-72 0 0,0 0-143 0 0,37-11-183 0 0,116-34-178 0 0,-17 9 202 0 0,10-9-1580 0 0,-67-16-6089 0 0,-55 32-1221 0 0,-17 17 235 0 0</inkml:trace>
  <inkml:trace contextRef="#ctx0" brushRef="#br0" timeOffset="-142544.4">18807 7541 8698 0 0,'0'0'2451'0'0,"0"0"-605"0"0,0 0-209 0 0,0 0-148 0 0,0 0-189 0 0,0 0-152 0 0,-7 38-147 0 0,-25 119-115 0 0,-2-19 692 0 0,25-105-1208 0 0,1 0 0 0 0,1 0 0 0 0,2 1 0 0 0,1 0 0 0 0,2 22-370 0 0,1-43 99 0 0,0-9-66 0 0,0 0 0 0 0,0 0 0 0 0,1 0 0 0 0,-1 1 0 0 0,1-1 0 0 0,0 0 0 0 0,0 0 0 0 0,0 0 0 0 0,0 0 1 0 0,1 0-1 0 0,0 0 0 0 0,0 0 0 0 0,0 0 0 0 0,0 0 0 0 0,0 0 0 0 0,1 0 0 0 0,0 0 0 0 0,0-1 1 0 0,0 1-1 0 0,0-1 0 0 0,0 1 0 0 0,1-1 0 0 0,0 0 0 0 0,-1 0 0 0 0,1 0 0 0 0,0 0 0 0 0,1 0 0 0 0,-1-1 1 0 0,0 0-1 0 0,1 1 0 0 0,-1-1 0 0 0,1 0 0 0 0,0-1 0 0 0,0 1-33 0 0,13-2 154 0 0,-1-2-1 0 0,1 0 1 0 0,-1 0-1 0 0,1-2 1 0 0,-1 0-1 0 0,0-1 1 0 0,0 0-1 0 0,-1-1 1 0 0,0-1-1 0 0,0-1 1 0 0,1-1-154 0 0,17-6 87 0 0,96-47 211 0 0,-127 63-294 0 0,0 0 1 0 0,-1 1-1 0 0,1-1 1 0 0,-1 1 0 0 0,1-1-1 0 0,-1 1 1 0 0,1 0-1 0 0,-1 0 1 0 0,0 0-1 0 0,0-1 1 0 0,0 1-1 0 0,0 0 1 0 0,0 0-1 0 0,0 0 1 0 0,-1 1 0 0 0,1-1-1 0 0,-1 0 1 0 0,1 0-1 0 0,-1 0 1 0 0,0 0-1 0 0,0 1 1 0 0,0-1-1 0 0,0 0 1 0 0,0 0-1 0 0,-1 0 1 0 0,1 0 0 0 0,-1 0-1 0 0,1 1 1 0 0,-1-1-1 0 0,0 0 1 0 0,0 1-5 0 0,0 7 24 0 0,-2 106 182 0 0,5-113-222 0 0,-1-1 1 0 0,1 0-1 0 0,0 0 1 0 0,-1 0 0 0 0,1-1-1 0 0,0 1 1 0 0,0 0 0 0 0,0-1-1 0 0,0 1 1 0 0,0-1 0 0 0,1 0-1 0 0,-1 1 1 0 0,0-1 0 0 0,1 0-1 0 0,-1 0 1 0 0,1-1 0 0 0,-1 1-1 0 0,1-1 1 0 0,-1 1-1 0 0,1-1 1 0 0,0 0 0 0 0,-1 1-1 0 0,1-1 1 0 0,-1-1 0 0 0,1 1-1 0 0,-1 0 1 0 0,1-1 0 0 0,0 1-1 0 0,-1-1 1 0 0,0 0 0 0 0,1 0-1 0 0,-1 0 1 0 0,1 0-1 0 0,-1 0 1 0 0,1-1 15 0 0,12-9-844 0 0,3-3-2418 0 0,-5 11-8253 0 0,-13 3 649 0 0</inkml:trace>
  <inkml:trace contextRef="#ctx0" brushRef="#br0" timeOffset="-142246.989">19369 8303 10138 0 0,'0'0'2027'0'0,"0"0"-258"0"0,0 0-142 0 0,0 0-140 0 0,0 0-118 0 0,0 0-84 0 0,0 0-123 0 0,33-8-120 0 0,107-26-128 0 0,-61-1 378 0 0,-73 32-1193 0 0,0-1 0 0 0,0 0 0 0 0,-1 0 0 0 0,1 0 0 0 0,-1-1 0 0 0,0 0 0 0 0,0 0 1 0 0,0 0-1 0 0,-1-1 0 0 0,0 1 0 0 0,0-1 0 0 0,0 0 0 0 0,-1 0 0 0 0,0-1 0 0 0,0 1 0 0 0,0-1 0 0 0,-1 1 0 0 0,0-1 1 0 0,-1 0-1 0 0,1 0 0 0 0,-1 0 0 0 0,0 0 0 0 0,-1 0-99 0 0,-2 4-2 0 0,1 0 0 0 0,-1 0 1 0 0,0 1-1 0 0,-1-1 0 0 0,1 0 0 0 0,0 1 1 0 0,-1 0-1 0 0,1 0 0 0 0,-1 0 0 0 0,0 0 1 0 0,0 0-1 0 0,0 0 0 0 0,0 1 0 0 0,0-1 0 0 0,0 1 1 0 0,0 0-1 0 0,0 0 0 0 0,0 0 0 0 0,-1 0 1 0 0,1 1-1 0 0,0-1 0 0 0,-1 1 0 0 0,1 0 1 0 0,0 0-1 0 0,-1 0 0 0 0,1 0 0 0 0,-1 1 0 0 0,1-1 1 0 0,0 1-1 0 0,-1 0 2 0 0,-2-1-24 0 0,-5 2-2 0 0,1 0-1 0 0,-1 1 1 0 0,1 0 0 0 0,-1 0 0 0 0,1 1 0 0 0,0 1 0 0 0,1 0 0 0 0,-1 0 0 0 0,1 1-1 0 0,0 0 1 0 0,0 0 0 0 0,1 1 0 0 0,0 0 0 0 0,0 1 0 0 0,0 0 0 0 0,1 0 0 0 0,0 1 0 0 0,1 0-1 0 0,0 0 1 0 0,1 0 0 0 0,-1 1 0 0 0,2-1 0 0 0,-1 1 0 0 0,1 3 26 0 0,0-5-5 0 0,1 0 0 0 0,1-1 1 0 0,0 1-1 0 0,0 0 0 0 0,0 0 1 0 0,1 1-1 0 0,1-1 0 0 0,-1 0 1 0 0,1 0-1 0 0,0 0 0 0 0,1 1 1 0 0,0-1-1 0 0,0 0 0 0 0,1 0 0 0 0,0 0 1 0 0,1 0-1 0 0,-1-1 0 0 0,1 1 1 0 0,1 0-1 0 0,0-1 0 0 0,0 0 1 0 0,0 0-1 0 0,1 0 0 0 0,0-1 0 0 0,0 1 1 0 0,0-1-1 0 0,6 4 5 0 0,4-1-146 0 0,0 0 0 0 0,1-1 0 0 0,0-1-1 0 0,0 0 1 0 0,0-1 0 0 0,1-1 0 0 0,0 0 0 0 0,0-2-1 0 0,1 0 1 0 0,-1-1 0 0 0,1 0 0 0 0,-1-2 0 0 0,1 0-1 0 0,0-1 1 0 0,-1 0 0 0 0,2-2 146 0 0,9-2-2128 0 0,-10 0-2935 0 0,-5-2-6358 0 0</inkml:trace>
  <inkml:trace contextRef="#ctx0" brushRef="#br0" timeOffset="-140102.09">20470 8539 11851 0 0,'0'0'2117'0'0,"0"0"-423"0"0,0 0-223 0 0,0 0-79 0 0,0 0-123 0 0,0 0-165 0 0,0 0-188 0 0,0 0-139 0 0,0 0-96 0 0,0 0-108 0 0,0 0-61 0 0,-7-7-54 0 0,-17-25-64 0 0,23 29-317 0 0,-1 0 0 0 0,1 0-1 0 0,0 0 1 0 0,0 0-1 0 0,1 0 1 0 0,-1-1 0 0 0,1 1-1 0 0,-1 0 1 0 0,1 0 0 0 0,0 0-1 0 0,0 0 1 0 0,0-1-1 0 0,1 1 1 0 0,-1 0 0 0 0,1 0-1 0 0,0 0 1 0 0,0 0-1 0 0,0 0 1 0 0,0 0 0 0 0,2-3-77 0 0,0-2 157 0 0,10-29 46 0 0,2 1 0 0 0,2 1 0 0 0,1 0 0 0 0,1 2 0 0 0,2 0 0 0 0,2 1 0 0 0,0 1 0 0 0,10-7-203 0 0,92-67 138 0 0,-117 197-174 0 0,-13-40 121 0 0,2-26-90 0 0,1 0 0 0 0,1 0 0 0 0,1 1 0 0 0,1-1 0 0 0,5 26 5 0 0,-6-50-1 0 0,0 0 1 0 0,0 0 0 0 0,0 0-1 0 0,1 0 1 0 0,-1 0-1 0 0,1 0 1 0 0,0 0 0 0 0,-1-1-1 0 0,1 1 1 0 0,0 0-1 0 0,0 0 1 0 0,0-1-1 0 0,0 1 1 0 0,0 0 0 0 0,1-1-1 0 0,-1 1 1 0 0,0-1-1 0 0,1 1 1 0 0,-1-1 0 0 0,1 0-1 0 0,0 0 1 0 0,-1 0-1 0 0,1 0 1 0 0,0 0 0 0 0,0 0-1 0 0,-1 0 1 0 0,1 0-1 0 0,0-1 1 0 0,0 1-1 0 0,0-1 1 0 0,0 1 0 0 0,0-1-1 0 0,0 0 1 0 0,0 0-1 0 0,0 0 1 0 0,0 0 0 0 0,0 0-1 0 0,0 0 1 0 0,0 0 0 0 0,52-41 120 0 0,176-146-74 0 0,-60 91-99 0 0,-143 92-30 0 0,-27 22 75 0 0,-1 31 33 0 0,-3 0-1 0 0,-1 0 0 0 0,-2-1 1 0 0,-5 11-25 0 0,0 8-528 0 0,10-39-2937 0 0,20-23-8406 0 0,-12-5 1090 0 0</inkml:trace>
  <inkml:trace contextRef="#ctx0" brushRef="#br0" timeOffset="-139704.802">21806 8068 10586 0 0,'0'0'3286'0'0,"0"0"-1460"0"0,0 0-507 0 0,0 0-13 0 0,0 0-119 0 0,0 0-186 0 0,0 0-211 0 0,0 0-172 0 0,0 0-64 0 0,0 0-63 0 0,0 0-57 0 0,0 0-46 0 0,0 0-53 0 0,-36 16-35 0 0,-111 52-33 0 0,69-16 107 0 0,67-40-312 0 0,1-3-41 0 0,-1 1 0 0 0,1 0 0 0 0,1 1 0 0 0,0 0 0 0 0,1 1 0 0 0,0 0 0 0 0,0 0 0 0 0,2 1 0 0 0,-1-1 0 0 0,2 1 0 0 0,0 1 0 0 0,0-1 0 0 0,-1 8-21 0 0,6-19-2 0 0,0 0 0 0 0,0 0 0 0 0,0 0 0 0 0,0 0 0 0 0,0 0 0 0 0,1 0-1 0 0,-1-1 1 0 0,1 1 0 0 0,-1 0 0 0 0,1 0 0 0 0,0 0 0 0 0,-1 0-1 0 0,1 0 1 0 0,0-1 0 0 0,0 1 0 0 0,0 0 0 0 0,1-1 0 0 0,-1 1 0 0 0,0-1-1 0 0,0 1 1 0 0,1-1 0 0 0,-1 1 0 0 0,1-1 0 0 0,0 0 0 0 0,-1 0-1 0 0,1 0 1 0 0,0 0 0 0 0,-1 0 0 0 0,1 0 0 0 0,0 0 0 0 0,0-1 0 0 0,0 1-1 0 0,0-1 1 0 0,0 1 0 0 0,0-1 0 0 0,0 0 0 0 0,0 0 0 0 0,0 0-1 0 0,0 0 1 0 0,0 0 0 0 0,1 0 2 0 0,85-15 252 0 0,-41-8-31 0 0,0-1-1 0 0,-2-3 0 0 0,0-1 0 0 0,-2-2 0 0 0,-2-3 0 0 0,32-30-220 0 0,13-7 571 0 0,-86 110-752 0 0,-20 34-372 0 0,14-59 324 0 0,1 0 0 0 0,1 0 0 0 0,1 1 1 0 0,0-1-1 0 0,1 1 0 0 0,1 0 0 0 0,0-1 0 0 0,1 5 229 0 0,0-18-187 0 0,1-1-1 0 0,-1 0 1 0 0,0 1 0 0 0,1-1 0 0 0,-1 0-1 0 0,1 1 1 0 0,0-1 0 0 0,-1 0 0 0 0,1 0-1 0 0,0 1 1 0 0,0-1 0 0 0,0 0 0 0 0,-1 0-1 0 0,1 0 1 0 0,1 0 0 0 0,-1 0-1 0 0,0 0 1 0 0,0-1 0 0 0,0 1 0 0 0,0 0-1 0 0,1 0 1 0 0,-1-1 0 0 0,0 1 0 0 0,0-1-1 0 0,1 1 1 0 0,-1-1 0 0 0,1 0 0 0 0,-1 1-1 0 0,0-1 1 0 0,1 0 0 0 0,-1 0-1 0 0,1 0 1 0 0,-1 0 0 0 0,0 0 0 0 0,1 0-1 0 0,-1-1 1 0 0,1 1 0 0 0,-1 0 0 0 0,0-1-1 0 0,1 1 1 0 0,-1-1 0 0 0,1 0 187 0 0,37-11-9179 0 0,-28 8 1335 0 0</inkml:trace>
  <inkml:trace contextRef="#ctx0" brushRef="#br0" timeOffset="-139375.266">22493 8075 4025 0 0,'0'0'5121'0'0,"0"0"-2071"0"0,0 0-766 0 0,0 0-263 0 0,0 0-254 0 0,0 0-315 0 0,0 0-312 0 0,0 0-287 0 0,0 0-251 0 0,0 0-163 0 0,0 0-100 0 0,0 0-16 0 0,0 0 5 0 0,-16 6-20 0 0,-49 18-21 0 0,-25 42 441 0 0,87-64-705 0 0,0 0-6 0 0,0 0 0 0 0,0-1 0 0 0,1 1 0 0 0,-1 1 0 0 0,0-1 0 0 0,1 0 0 0 0,0 1 1 0 0,0-1-1 0 0,-1 1 0 0 0,1 0 0 0 0,1-1 0 0 0,-1 1 0 0 0,0 0 0 0 0,1 0 0 0 0,-1 0 0 0 0,1 1 0 0 0,0-1 0 0 0,0 0 0 0 0,0 0 0 0 0,1 1 0 0 0,-1-1 0 0 0,1 1-17 0 0,29 0 204 0 0,121-6 335 0 0,-148 3-536 0 0,-1 1-1 0 0,1 0 1 0 0,0 0-1 0 0,-1 0 1 0 0,0 0-1 0 0,1 1 1 0 0,-1-1-1 0 0,0 0 1 0 0,0 0-1 0 0,0 1 1 0 0,0-1-1 0 0,-1 1 0 0 0,1-1 1 0 0,-1 1-1 0 0,1-1 1 0 0,-1 1-1 0 0,0-1 1 0 0,0 1-1 0 0,0-1 1 0 0,0 1-1 0 0,-1-1 1 0 0,1 1-1 0 0,0-1 1 0 0,-1 1-1 0 0,0-1 1 0 0,0 0-1 0 0,0 1 1 0 0,0-1-1 0 0,0 0 1 0 0,0 0-1 0 0,0 1 1 0 0,-1-1-1 0 0,1 0 0 0 0,-1 0 1 0 0,-1 1-3 0 0,-7 9-197 0 0,-1 0 0 0 0,0-1 0 0 0,-1 0 0 0 0,0-1 0 0 0,0-1 0 0 0,-1 1 0 0 0,-1-2 1 0 0,1 0-1 0 0,-1-1 0 0 0,-14 6 197 0 0,27-13-57 0 0,-13 4-3006 0 0,5-4-7463 0 0,8 0 9732 0 0,1 0-9092 0 0</inkml:trace>
  <inkml:trace contextRef="#ctx0" brushRef="#br0" timeOffset="-138965.466">22927 7961 11835 0 0,'0'0'2419'0'0,"0"0"-468"0"0,0 0-312 0 0,0 0-416 0 0,0 0-354 0 0,0 0-127 0 0,0 0-85 0 0,0 0-74 0 0,0 0-47 0 0,0 0-36 0 0,0 0-17 0 0,0 0-6 0 0,0 0-20 0 0,-30 24-57 0 0,-90 76-70 0 0,77-55 76 0 0,42-43-387 0 0,1-1 0 0 0,-1 0-1 0 0,1 1 1 0 0,0-1 0 0 0,-1 1 0 0 0,1-1 0 0 0,0 1 0 0 0,0-1 0 0 0,0 1-1 0 0,0-1 1 0 0,0 0 0 0 0,1 1 0 0 0,-1-1 0 0 0,0 1 0 0 0,1-1 0 0 0,-1 0 0 0 0,1 1-1 0 0,-1-1 1 0 0,1 0 0 0 0,0 1 0 0 0,-1-1 0 0 0,1 0 0 0 0,0 0 0 0 0,0 0 0 0 0,0 1-1 0 0,0-1 1 0 0,0 0 0 0 0,0 0 0 0 0,0-1 0 0 0,0 1 0 0 0,1 0 0 0 0,-1 0 0 0 0,0 0-1 0 0,1-1 1 0 0,-1 1 0 0 0,0-1 0 0 0,1 1 0 0 0,-1-1 0 0 0,0 1 0 0 0,1-1-1 0 0,-1 0 1 0 0,1 0 0 0 0,-1 0 0 0 0,1 0 0 0 0,-1 0 0 0 0,1 0 0 0 0,-1 0 0 0 0,0 0-1 0 0,1-1 1 0 0,-1 1 0 0 0,1 0 0 0 0,-1-1 0 0 0,0 1 0 0 0,2-1-19 0 0,13 2 60 0 0,-12-2-51 0 0,-1 1 1 0 0,1 0-1 0 0,-1 0 1 0 0,1 0-1 0 0,0 0 0 0 0,-1 1 1 0 0,1-1-1 0 0,-1 1 1 0 0,1 0-1 0 0,-1 0 1 0 0,1 0-1 0 0,-1 0 1 0 0,0 1-1 0 0,0-1 1 0 0,1 1-1 0 0,-1 0 0 0 0,0 0 1 0 0,-1 0-1 0 0,1 1 1 0 0,0-1-1 0 0,-1 1 1 0 0,1-1-1 0 0,-1 1 1 0 0,0 0-1 0 0,1 0 1 0 0,-1 0-1 0 0,-1 0 0 0 0,1 0 1 0 0,0 0-1 0 0,-1 0 1 0 0,0 1-1 0 0,0-1 1 0 0,1 4-10 0 0,-3 3 24 0 0,-1 0 0 0 0,0 0 1 0 0,-1-1-1 0 0,0 1 0 0 0,-1-1 1 0 0,0 1-1 0 0,0-1 0 0 0,-1 0 0 0 0,0 0 1 0 0,0-1-1 0 0,-1 0 0 0 0,-1 0 1 0 0,1 0-1 0 0,-1-1 0 0 0,0 0 1 0 0,-1 0-1 0 0,0 0 0 0 0,-4 2-24 0 0,8-6-114 0 0,1 0 0 0 0,-1-1-1 0 0,0 1 1 0 0,0-1 0 0 0,0 0 0 0 0,0 0-1 0 0,0 0 1 0 0,0 0 0 0 0,0-1 0 0 0,0 0-1 0 0,-1 0 1 0 0,1 0 0 0 0,-1 0 0 0 0,1-1-1 0 0,-4 0 115 0 0,5-21-7593 0 0,4 14 779 0 0,2 2-4016 0 0</inkml:trace>
  <inkml:trace contextRef="#ctx0" brushRef="#br0" timeOffset="-138641.433">22877 8292 1952 0 0,'0'0'3775'0'0,"0"0"-1074"0"0,0 0-293 0 0,0 0-53 0 0,0 0-124 0 0,0 0-209 0 0,0 0-229 0 0,0 0-195 0 0,34-5-207 0 0,106-16-233 0 0,-51-8 561 0 0,-75 23-1502 0 0,0-2 0 0 0,0 1 0 0 0,-1-2 0 0 0,0 1 0 0 0,-1-2 0 0 0,0 0 0 0 0,0 0 0 0 0,-1-1 0 0 0,0-1 0 0 0,-1 0 0 0 0,0 0 1 0 0,-1-1-1 0 0,3-6-217 0 0,-12 19 2 0 0,1-1 0 0 0,-1 1 1 0 0,1-1-1 0 0,-1 1 0 0 0,1-1 1 0 0,-1 0-1 0 0,1 1 0 0 0,-1-1 1 0 0,1 0-1 0 0,-1 1 0 0 0,0-1 1 0 0,0 0-1 0 0,1 0 0 0 0,-1 1 1 0 0,0-1-1 0 0,0 0 0 0 0,0 0 1 0 0,0 0-1 0 0,0 1 0 0 0,0-1 1 0 0,0 0-1 0 0,0 0 0 0 0,0 1 1 0 0,0-1-1 0 0,0 0 1 0 0,0 0-1 0 0,-1 1 0 0 0,1-1 1 0 0,0 0-1 0 0,-1 0 0 0 0,1 1 1 0 0,0-1-1 0 0,-1 0 0 0 0,1 1 1 0 0,-1-1-1 0 0,1 1 0 0 0,-1-1 1 0 0,1 0-1 0 0,-1 1 0 0 0,1-1 1 0 0,-1 1-1 0 0,0-1 0 0 0,1 1 1 0 0,-1 0-1 0 0,0-1 0 0 0,0 1 1 0 0,1 0-1 0 0,-1-1 0 0 0,0 1 1 0 0,1 0-1 0 0,-1 0 0 0 0,0 0 1 0 0,0 0-1 0 0,0 0 0 0 0,1-1 1 0 0,-1 1-1 0 0,0 1 0 0 0,0-1 1 0 0,0 0-1 0 0,1 0 0 0 0,-1 0 1 0 0,0 0-1 0 0,0 1-2 0 0,-51 14-287 0 0,35-4 96 0 0,0 0-1 0 0,0 1 1 0 0,1 1 0 0 0,1 1 0 0 0,0 0 0 0 0,1 1 0 0 0,1 0 0 0 0,0 1 0 0 0,1 1 0 0 0,1 0 0 0 0,0 0 0 0 0,1 1 0 0 0,1 1 0 0 0,1-1 0 0 0,-3 12 191 0 0,10-28-68 0 0,-1 0 0 0 0,1 0 1 0 0,0 1-1 0 0,0-1 0 0 0,0 0 0 0 0,0 1 1 0 0,0-1-1 0 0,1 1 0 0 0,-1-1 0 0 0,1 1 1 0 0,0 0-1 0 0,-1-1 0 0 0,1 1 1 0 0,0-1-1 0 0,1 1 0 0 0,-1 0 0 0 0,0-1 1 0 0,1 1-1 0 0,-1-1 0 0 0,1 1 1 0 0,0-1-1 0 0,0 1 0 0 0,0-1 0 0 0,0 0 1 0 0,0 1-1 0 0,1-1 0 0 0,-1 0 1 0 0,1 0-1 0 0,-1 0 0 0 0,1 0 0 0 0,0 0 1 0 0,0 0-1 0 0,0-1 0 0 0,0 1 1 0 0,0 0-1 0 0,0-1 0 0 0,0 0 0 0 0,1 1 1 0 0,-1-1-1 0 0,0 0 0 0 0,1 0 0 0 0,-1 0 1 0 0,1-1-1 0 0,-1 1 0 0 0,3 0 68 0 0,9-1-261 0 0,0 0-1 0 0,0 0 0 0 0,-1-2 0 0 0,1 1 1 0 0,0-2-1 0 0,-1 0 0 0 0,0-1 0 0 0,1 0 1 0 0,-1 0-1 0 0,-1-2 0 0 0,1 0 0 0 0,-1 0 1 0 0,0-1-1 0 0,0 0 0 0 0,-1-1 0 0 0,0-1 1 0 0,8-8 261 0 0,10-3-1656 0 0,12-15-2715 0 0,-16 13-1172 0 0,-10 13-309 0 0</inkml:trace>
  <inkml:trace contextRef="#ctx0" brushRef="#br0" timeOffset="-138130.416">23671 8016 3961 0 0,'0'0'2552'0'0,"0"0"-159"0"0,0 0-206 0 0,0 0-269 0 0,0 0-322 0 0,0 0-305 0 0,0 0-247 0 0,0 0-165 0 0,0 0-71 0 0,0 0-78 0 0,0 0-75 0 0,0 0-55 0 0,9-7-75 0 0,28-20-51 0 0,-28 21-12 0 0,-9 6 2 0 0,0 0 38 0 0,0 0 57 0 0,-21 14 1502 0 0,-145 71-391 0 0,157-79-1635 0 0,6-5-32 0 0,0 0 1 0 0,0 0-1 0 0,1 0 0 0 0,-1 1 1 0 0,1-1-1 0 0,-1 1 1 0 0,1 0-1 0 0,0 0 1 0 0,-1 0-1 0 0,1 0 1 0 0,0 0-1 0 0,0 0 1 0 0,0 1-1 0 0,1-1 1 0 0,-1 0-1 0 0,1 1 1 0 0,-1 0-1 0 0,1-1 1 0 0,0 1-1 0 0,0 0 1 0 0,0 0-1 0 0,0 0 1 0 0,0 0-1 0 0,1-1 1 0 0,-1 2-4 0 0,3-2 3 0 0,-1 0 0 0 0,1 0 0 0 0,-1-1 1 0 0,1 1-1 0 0,0 0 0 0 0,0 0 0 0 0,0-1 0 0 0,0 1 1 0 0,0-1-1 0 0,0 0 0 0 0,0 0 0 0 0,0 0 1 0 0,0 0-1 0 0,1 0 0 0 0,-1 0 0 0 0,0 0 1 0 0,1-1-1 0 0,-1 1 0 0 0,1-1 0 0 0,-1 1 1 0 0,0-1-1 0 0,2 0-3 0 0,12 4 38 0 0,-13-3-31 0 0,5 0 4 0 0,-1 0 1 0 0,1 0 0 0 0,-1 1-1 0 0,0 0 1 0 0,0 0-1 0 0,1 1 1 0 0,-1 0-1 0 0,-1 0 1 0 0,1 1 0 0 0,0-1-1 0 0,-1 1 1 0 0,0 1-1 0 0,0 0 1 0 0,0-1 0 0 0,-1 2-1 0 0,1-1 1 0 0,-1 1-1 0 0,0-1 1 0 0,-1 1-1 0 0,0 1 1 0 0,0-1 0 0 0,0 1-1 0 0,0-1 1 0 0,-1 1-1 0 0,-1 0 1 0 0,1 0-1 0 0,-1 1 1 0 0,0-1 0 0 0,1 5-12 0 0,-5-4 14 0 0,0 0 0 0 0,-1 0 0 0 0,1-1 0 0 0,-1 1 0 0 0,-1-1 0 0 0,0 0 0 0 0,0 0 1 0 0,0 0-1 0 0,-1 0 0 0 0,1-1 0 0 0,-2 0 0 0 0,1 0 0 0 0,-1 0 0 0 0,0-1 0 0 0,0 1 0 0 0,0-1 1 0 0,-1-1-1 0 0,0 0 0 0 0,0 1 0 0 0,0-2 0 0 0,0 1 0 0 0,-1-1 0 0 0,1 0 0 0 0,-8 1-14 0 0,-25-1-1195 0 0,29-8-2775 0 0,2-3-5170 0 0,5 3-3126 0 0</inkml:trace>
  <inkml:trace contextRef="#ctx0" brushRef="#br0" timeOffset="-135392.048">6656 9205 5489 0 0,'0'0'2162'0'0,"0"0"-107"0"0,0 0-95 0 0,0 0-60 0 0,0 0-95 0 0,0 0-178 0 0,0 0-226 0 0,0 0-249 0 0,0 0-200 0 0,0 0-198 0 0,0 0-124 0 0,-5-8-64 0 0,-13-24-107 0 0,13 24-63 0 0,5 8-96 0 0,-2 13 106 0 0,-1 262 768 0 0,19-133-927 0 0,-6-100-203 0 0,0 9 218 0 0,-4-67 1899 0 0,-5-27-2087 0 0,2 0-1 0 0,2 0 1 0 0,1 1-1 0 0,3 0 1 0 0,1 0-1 0 0,2 1 1 0 0,2 0 0 0 0,2 1-1 0 0,1 1 1 0 0,2 1-1 0 0,2 0 1 0 0,16-20-74 0 0,-22 35-14 0 0,0 1 0 0 0,2 1 1 0 0,1 1-1 0 0,1 0 0 0 0,0 1 1 0 0,1 1-1 0 0,5-2 14 0 0,-24 22-24 0 0,0 0 0 0 0,0-1 0 0 0,0 1 0 0 0,0 0 0 0 0,0-1 1 0 0,-1 1-1 0 0,1 0 0 0 0,-1 0 0 0 0,1 0 0 0 0,-1 0 0 0 0,0 0 0 0 0,0 0 0 0 0,0-1 0 0 0,0 1 1 0 0,0 0-1 0 0,0 0 0 0 0,0 0 0 0 0,-1 0 0 0 0,1 0 0 0 0,-1 0 0 0 0,1-1 0 0 0,-1 1 1 0 0,0 0-1 0 0,1 0 0 0 0,-1 0 24 0 0,0-1-10 0 0,-2 16-89 0 0,-14 152-2012 0 0,49-117-3006 0 0,2-33-6655 0 0,-23-15 2789 0 0</inkml:trace>
  <inkml:trace contextRef="#ctx0" brushRef="#br0" timeOffset="-134728.404">7195 9419 11066 0 0,'0'0'1285'0'0,"0"0"-129"0"0,0 0 72 0 0,0 0 231 0 0,0 0 208 0 0,0 0 50 0 0,0 0-138 0 0,0 0-230 0 0,0 0-258 0 0,0 0-272 0 0,0 0-223 0 0,0 0-159 0 0,0 0-114 0 0,29-13-67 0 0,92-42-50 0 0,-72 12 83 0 0,-47 36-226 0 0,1 3-58 0 0,0-1 1 0 0,-1 1 0 0 0,0-1-1 0 0,0 0 1 0 0,-1 0 0 0 0,1 0 0 0 0,-1 1-1 0 0,0-1 1 0 0,-1 0 0 0 0,1-1-1 0 0,-1 1 1 0 0,0 0 0 0 0,0 0-1 0 0,0 0 1 0 0,-1 0 0 0 0,0 0-1 0 0,0 0 1 0 0,0 0 0 0 0,0 0-1 0 0,-1 0 1 0 0,0 1 0 0 0,0-1 0 0 0,0 0-1 0 0,-1 1 1 0 0,1 0 0 0 0,-1-1-1 0 0,0 1 1 0 0,0 0 0 0 0,-1 1-1 0 0,0-2-5 0 0,0 4-44 0 0,1 0 0 0 0,0 1-1 0 0,0-1 1 0 0,-1 1 0 0 0,1 0-1 0 0,-1 0 1 0 0,1 0 0 0 0,0 0 0 0 0,-1 1-1 0 0,1-1 1 0 0,0 1 0 0 0,0 0-1 0 0,-1 0 1 0 0,1 0 0 0 0,0 0-1 0 0,0 0 1 0 0,0 1 0 0 0,0 0-1 0 0,0-1 1 0 0,0 1 0 0 0,1 0-1 0 0,-1 0 1 0 0,1 1 0 0 0,-1-1-1 0 0,1 0 1 0 0,0 1 0 0 0,0 0-1 0 0,0-1 1 0 0,-1 3 44 0 0,-48 88-276 0 0,48-88 284 0 0,0 0 1 0 0,0 0 0 0 0,1 1-1 0 0,0 0 1 0 0,0-1-1 0 0,0 1 1 0 0,1 0 0 0 0,0 0-1 0 0,0 0 1 0 0,0 0 0 0 0,1 0-1 0 0,0 0 1 0 0,0 0-1 0 0,0 0 1 0 0,1 0 0 0 0,0 0-1 0 0,0 0 1 0 0,0-1-1 0 0,1 1 1 0 0,0 0 0 0 0,0 0-1 0 0,0-1 1 0 0,1 0 0 0 0,0 1-1 0 0,0-1 1 0 0,1 0-1 0 0,-1 0 1 0 0,1-1 0 0 0,0 1-1 0 0,0-1 1 0 0,0 0 0 0 0,1 0-1 0 0,0 0 1 0 0,-1 0-1 0 0,1-1 1 0 0,1 0 0 0 0,-1 0-1 0 0,0 0 1 0 0,1-1-1 0 0,-1 0 1 0 0,3 1-9 0 0,4-2 84 0 0,-1-1-1 0 0,1 0 1 0 0,-1-1 0 0 0,1 0-1 0 0,-1-1 1 0 0,0 0 0 0 0,1-1-1 0 0,-1 0 1 0 0,0-1-1 0 0,-1 0 1 0 0,1 0 0 0 0,-1-1-1 0 0,0-1 1 0 0,0 0 0 0 0,0 0-1 0 0,-1-1 1 0 0,0 0 0 0 0,0-1-1 0 0,-1 1 1 0 0,0-2-1 0 0,3-3-83 0 0,11-13 141 0 0,-1 0-1 0 0,-1-1 0 0 0,-2-1 0 0 0,0-1 0 0 0,-2-1 0 0 0,-1 0 0 0 0,8-24-140 0 0,26-51 112 0 0,-34 208-518 0 0,-10-47 425 0 0,2 1 0 0 0,3-1 0 0 0,2-1 0 0 0,16 42-19 0 0,-28-95 8 0 0,1 1 0 0 0,0-1 0 0 0,0 0 0 0 0,0 0-1 0 0,1 0 1 0 0,-1 0 0 0 0,0 0 0 0 0,1 0 0 0 0,0 0 0 0 0,0-1-1 0 0,0 1 1 0 0,0-1 0 0 0,0 1 0 0 0,1-1 0 0 0,-1 0 0 0 0,1 0-1 0 0,-1 0 1 0 0,1 0 0 0 0,0 0 0 0 0,0 0 0 0 0,-1-1 0 0 0,1 1-1 0 0,3 0-7 0 0,28-37 863 0 0,-15 4-609 0 0,-1-2 0 0 0,-1 0 0 0 0,-2-1 0 0 0,9-29-254 0 0,27-127 326 0 0,-50 198-5918 0 0,-1 9 3102 0 0,0-6-2528 0 0,0 0-6597 0 0</inkml:trace>
  <inkml:trace contextRef="#ctx0" brushRef="#br0" timeOffset="-134423.226">8355 9198 15387 0 0,'0'0'2001'0'0,"0"0"-352"0"0,0 0-247 0 0,0 0-244 0 0,0 0-225 0 0,0 0-273 0 0,0 0-220 0 0,0 0-109 0 0,0 0-64 0 0,0 0-26 0 0,0 0-39 0 0,0 0-42 0 0,0 0-40 0 0,-29 29-36 0 0,-84 90-15 0 0,110-117-65 0 0,1 0 0 0 0,0 0-1 0 0,-1 0 1 0 0,1 0 0 0 0,0 0-1 0 0,0 0 1 0 0,0 1 0 0 0,0-1 0 0 0,1 0-1 0 0,-1 1 1 0 0,1 0 0 0 0,-1-1 0 0 0,1 1-1 0 0,0 0 1 0 0,0 0 0 0 0,0 0 0 0 0,0 0-1 0 0,1-1 1 0 0,-1 1 0 0 0,1 0 0 0 0,0 0-1 0 0,-1 0 1 0 0,2 2-4 0 0,0 5 7 0 0,-2-6 22 0 0,1 0-1 0 0,-1 0 0 0 0,1 0 1 0 0,0 0-1 0 0,1 0 0 0 0,-1 0 1 0 0,1 0-1 0 0,0 0 0 0 0,0 0 1 0 0,0-1-1 0 0,0 1 0 0 0,0 0 0 0 0,1 0 1 0 0,0-1-1 0 0,0 1 0 0 0,0-1 1 0 0,0 0-1 0 0,1 1 0 0 0,-1-1 1 0 0,1 0-1 0 0,-1 0 0 0 0,1-1 1 0 0,0 1-1 0 0,1 0 0 0 0,-1-1 0 0 0,0 0 1 0 0,1 0-1 0 0,-1 0 0 0 0,1 0 1 0 0,-1-1-1 0 0,1 1 0 0 0,0-1 1 0 0,0 0-1 0 0,0 0 0 0 0,0 0-28 0 0,5-1 77 0 0,0 0-1 0 0,-1 0 0 0 0,1-1 0 0 0,0 0 0 0 0,-1-1 1 0 0,1 0-1 0 0,-1 0 0 0 0,1-1 0 0 0,-1 0 1 0 0,0 0-1 0 0,0-1 0 0 0,0 0 0 0 0,-1 0 1 0 0,0-1-1 0 0,1 0 0 0 0,-2-1 0 0 0,1 1 1 0 0,0-1-1 0 0,-1 0 0 0 0,0-1 0 0 0,-1 0 1 0 0,0 0-1 0 0,0 0 0 0 0,0 0 0 0 0,-1-1 1 0 0,0 0-1 0 0,0 0 0 0 0,-1 0 0 0 0,0 0 1 0 0,0 0-1 0 0,-1-1 0 0 0,0 1 0 0 0,-1-1 1 0 0,0 0-1 0 0,0 1 0 0 0,-1-1 0 0 0,0 0 1 0 0,0 0-1 0 0,-1 1 0 0 0,0-1 0 0 0,-1-2-76 0 0,-1 5-132 0 0,1 0 1 0 0,-1 1-1 0 0,0-1 0 0 0,-1 1 0 0 0,1 0 0 0 0,-1 0 0 0 0,0 0 0 0 0,0 0 1 0 0,-1 0-1 0 0,1 1 0 0 0,-1 0 0 0 0,0 0 0 0 0,0 0 0 0 0,-1 1 1 0 0,1 0-1 0 0,-1 0 0 0 0,1 0 0 0 0,-4 0 132 0 0,-30-11-4391 0 0,1 7-4776 0 0,25 6-2760 0 0</inkml:trace>
  <inkml:trace contextRef="#ctx0" brushRef="#br0" timeOffset="-133975.416">8623 8778 5649 0 0,'0'0'5971'0'0,"0"0"-2928"0"0,0 0-962 0 0,0 0-238 0 0,0 0-244 0 0,0 0-254 0 0,0 0-254 0 0,0 0-255 0 0,0 0-169 0 0,0 0-111 0 0,0 0-110 0 0,0 0-102 0 0,0 0-108 0 0,0 4-32 0 0,-1 319 1967 0 0,2-119-1556 0 0,-1-116-1557 0 0,0-11-3809 0 0,22-116-8146 0 0,-18 34 8379 0 0,0-2-1071 0 0</inkml:trace>
  <inkml:trace contextRef="#ctx0" brushRef="#br0" timeOffset="-133567.186">8855 8937 9506 0 0,'0'0'2766'0'0,"0"0"-306"0"0,0 0-416 0 0,0 0-439 0 0,0 0-390 0 0,0 0-371 0 0,0 0-290 0 0,0 0-127 0 0,0 0-7 0 0,0 0 56 0 0,0 0 40 0 0,0 0-24 0 0,0 0-65 0 0,1 20-6 0 0,12 136 718 0 0,55 116-75 0 0,-68-271-1046 0 0,-1 0 1 0 0,1 0-1 0 0,0 0 0 0 0,0 0 0 0 0,0 0 0 0 0,0 0 0 0 0,1-1 1 0 0,-1 1-1 0 0,0 0 0 0 0,0 0 0 0 0,0 0 0 0 0,1 0 0 0 0,-1 0 0 0 0,0 0 1 0 0,1-1-1 0 0,-1 1 0 0 0,1 0 0 0 0,-1 0 0 0 0,1-1 0 0 0,0 1 1 0 0,-1 0-1 0 0,1-1 0 0 0,-1 1 0 0 0,1 0 0 0 0,0-1 0 0 0,0 1 1 0 0,-1-1-1 0 0,1 1 0 0 0,0-1 0 0 0,0 0 0 0 0,0 1 0 0 0,0-1 0 0 0,-1 0 1 0 0,1 1-1 0 0,0-1 0 0 0,0 0 0 0 0,0 0 0 0 0,0 0 0 0 0,0 0 1 0 0,0 0-1 0 0,0 0 0 0 0,0 0 0 0 0,0 0 0 0 0,0 0-18 0 0,86-168 1319 0 0,-23-1-1062 0 0,-65 190-11968 0 0,0-13 3121 0 0</inkml:trace>
  <inkml:trace contextRef="#ctx0" brushRef="#br0" timeOffset="-133248.962">9288 9308 10050 0 0,'0'0'2357'0'0,"0"0"-409"0"0,0 0-148 0 0,0 0-79 0 0,0 0-69 0 0,0 0-119 0 0,0 0-192 0 0,0 0-241 0 0,32-16-231 0 0,99-53-201 0 0,-60 16 340 0 0,-58 37-753 0 0,-8 11-198 0 0,-1 0 0 0 0,1 0 0 0 0,-1 0 0 0 0,0-1 0 0 0,0 1 0 0 0,0-1 0 0 0,-1 0 0 0 0,0 0 0 0 0,0 0 0 0 0,-1-1 0 0 0,1 1 0 0 0,-1 0 0 0 0,-1-1 0 0 0,1 0 0 0 0,-1 1 0 0 0,0-1 0 0 0,-1 0 0 0 0,0 0 0 0 0,0 0 0 0 0,0-1-57 0 0,-3 5-29 0 0,1 0 0 0 0,0 0 0 0 0,-1 0 0 0 0,0 0 0 0 0,1 1 0 0 0,-1-1 1 0 0,0 1-1 0 0,-1 0 0 0 0,1 0 0 0 0,0 0 0 0 0,-1 0 0 0 0,1 0 0 0 0,-1 1 0 0 0,1-1 0 0 0,-1 1 1 0 0,0 0-1 0 0,1 0 0 0 0,-1 0 0 0 0,0 1 0 0 0,0-1 0 0 0,0 1 0 0 0,0 0 0 0 0,1 0 0 0 0,-1 1 0 0 0,0-1 1 0 0,0 1-1 0 0,0-1 0 0 0,1 1 0 0 0,-1 1 0 0 0,0-1 0 0 0,1 0 0 0 0,-1 1 0 0 0,-1 0 29 0 0,-6 5-30 0 0,-1-1 0 0 0,1 1 0 0 0,1 1 0 0 0,-1 0-1 0 0,1 1 1 0 0,1-1 0 0 0,-1 2 0 0 0,2 0 0 0 0,-1 0 0 0 0,1 0-1 0 0,1 1 1 0 0,0 0 0 0 0,0 0 0 0 0,2 1 0 0 0,-1 0-1 0 0,1 0 1 0 0,1 1 0 0 0,0-1 0 0 0,1 1 0 0 0,0 0 0 0 0,1 0-1 0 0,0 0 1 0 0,1 0 0 0 0,1 0 0 0 0,0 0 0 0 0,0 0-1 0 0,3 9 31 0 0,0-12 20 0 0,1-1 0 0 0,0 0 0 0 0,1 0 0 0 0,0 0 0 0 0,0-1-1 0 0,1 1 1 0 0,0-1 0 0 0,0-1 0 0 0,1 1 0 0 0,0-1 0 0 0,1 0-1 0 0,-1-1 1 0 0,1 0 0 0 0,0 0 0 0 0,1-1 0 0 0,-1 0 0 0 0,1 0-1 0 0,0-1 1 0 0,1 0 0 0 0,-1 0 0 0 0,1-1 0 0 0,-1-1-1 0 0,1 1 1 0 0,0-2 0 0 0,0 1 0 0 0,0-1 0 0 0,0-1 0 0 0,0 0-1 0 0,0 0 1 0 0,7-2-20 0 0,38-5-1405 0 0,-37 2-1603 0 0,0-1-3523 0 0,-15 6 5553 0 0,8-4-10943 0 0</inkml:trace>
  <inkml:trace contextRef="#ctx0" brushRef="#br0" timeOffset="-132193.302">10925 9283 7562 0 0,'0'0'3107'0'0,"0"0"-1151"0"0,0 0-462 0 0,0 0-124 0 0,0 0-53 0 0,0 0-110 0 0,-36-4-131 0 0,-114-10-122 0 0,57 25 324 0 0,77-4-1008 0 0,-5 0 41 0 0,1 2 0 0 0,0 1-1 0 0,1 0 1 0 0,0 1 0 0 0,0 1-1 0 0,-9 9-310 0 0,22-17 27 0 0,1 1 0 0 0,-1-1-1 0 0,1 1 1 0 0,0 1-1 0 0,0-1 1 0 0,1 1 0 0 0,-1-1-1 0 0,1 1 1 0 0,1 1 0 0 0,-1-1-1 0 0,1 0 1 0 0,0 1-1 0 0,0 0 1 0 0,1 0 0 0 0,0 0-1 0 0,0 0 1 0 0,1 0 0 0 0,0 0-1 0 0,0 0 1 0 0,1 0-1 0 0,-1 5-26 0 0,2-9 22 0 0,0 0-1 0 0,-1 0 0 0 0,1 0 1 0 0,0-1-1 0 0,0 1 0 0 0,1 0 1 0 0,-1 0-1 0 0,1-1 0 0 0,-1 1 0 0 0,1-1 1 0 0,0 1-1 0 0,0-1 0 0 0,0 0 1 0 0,0 0-1 0 0,0 0 0 0 0,0 0 0 0 0,1 0 1 0 0,-1 0-1 0 0,1-1 0 0 0,-1 1 1 0 0,1-1-1 0 0,0 1 0 0 0,0-1 0 0 0,-1 0 1 0 0,1 0-1 0 0,0-1 0 0 0,0 1 1 0 0,0 0-1 0 0,3-1-21 0 0,90 5 829 0 0,-78-7-715 0 0,1-1 0 0 0,-1 0 0 0 0,0-1 0 0 0,0-1-1 0 0,0-1 1 0 0,-1 0 0 0 0,0-1 0 0 0,0-1 0 0 0,4-3-114 0 0,21-15 202 0 0,0-2 0 0 0,-2-2 0 0 0,-1-1 0 0 0,27-30-202 0 0,33-56 33 0 0,-98 115-77 0 0,-1 2-57 0 0,-5 19-517 0 0,-1-3 554 0 0,3-9 48 0 0,-1 0-1 0 0,1 0 0 0 0,0 0 0 0 0,0 0 0 0 0,1 0 0 0 0,0 1 0 0 0,0-1 1 0 0,1 1-1 0 0,-1 0 0 0 0,2-1 0 0 0,-1 1 0 0 0,1 0 0 0 0,1-1 0 0 0,-1 1 0 0 0,1 0 1 0 0,1-1-1 0 0,-1 1 0 0 0,1-1 0 0 0,0 1 0 0 0,1-1 0 0 0,0 0 0 0 0,0 0 1 0 0,1 0-1 0 0,0 0 0 0 0,0-1 0 0 0,0 1 0 0 0,1-1 0 0 0,2 2 17 0 0,1-2 26 0 0,1-1-1 0 0,0-1 0 0 0,0 0 1 0 0,0 0-1 0 0,0-1 1 0 0,1 0-1 0 0,0-1 0 0 0,-1 0 1 0 0,1 0-1 0 0,0-1 1 0 0,0 0-1 0 0,0-1 0 0 0,-1 0 1 0 0,1-1-1 0 0,0 0 1 0 0,0 0-1 0 0,0-1 0 0 0,-1 0 1 0 0,1-1-1 0 0,-1 0 1 0 0,0 0-1 0 0,4-3-25 0 0,18-7 83 0 0,-1-2 0 0 0,0-1 0 0 0,-1-1 0 0 0,-1-1 0 0 0,-1-2 1 0 0,0-1-1 0 0,-2 0 0 0 0,0-2 0 0 0,-2-2 0 0 0,0 0 0 0 0,-2-1 0 0 0,-1-1 0 0 0,3-7-83 0 0,-10 15 12 0 0,-1-1 0 0 0,-2-1 0 0 0,0 0 0 0 0,-1 0 0 0 0,-1 0 0 0 0,-1-1 0 0 0,-1-1 0 0 0,-1 1 0 0 0,0-1 0 0 0,-2 0 0 0 0,0-16-12 0 0,-4 38-9 0 0,1 0-1 0 0,-1 1 1 0 0,0-1-1 0 0,0 0 1 0 0,1 0-1 0 0,-1 1 1 0 0,0-1-1 0 0,0 1 1 0 0,0-1-1 0 0,0 0 1 0 0,0 1-1 0 0,0 0 1 0 0,0-1-1 0 0,0 1 1 0 0,0 0-1 0 0,0-1 1 0 0,0 1-1 0 0,0 0 1 0 0,0 0-1 0 0,0 0 1 0 0,0 0-1 0 0,0 0 1 0 0,0 0-1 0 0,0 0 1 0 0,0 0-1 0 0,0 0 1 0 0,0 1-1 0 0,0-1 1 0 0,0 0-1 0 0,0 1 1 0 0,0-1-1 0 0,0 1 1 0 0,0-1-1 0 0,0 1 1 0 0,0-1-1 0 0,0 1 1 0 0,1-1-1 0 0,-1 1 1 0 0,0 0-1 0 0,0 0 1 0 0,1-1-1 0 0,-1 1 1 0 0,0 0-1 0 0,1 0 1 0 0,-1 0-1 0 0,1 0 1 0 0,-1 0-1 0 0,1 0 1 0 0,-1 0-1 0 0,1 0 11 0 0,-23 22-27 0 0,0 0 0 0 0,2 2 1 0 0,1 0-1 0 0,1 1 1 0 0,1 1-1 0 0,2 1 1 0 0,0 0-1 0 0,2 1 1 0 0,1 1-1 0 0,2 0 1 0 0,1 1-1 0 0,1 0 1 0 0,1 0-1 0 0,2 1 1 0 0,1 0-1 0 0,0 28 26 0 0,6-52 8 0 0,0 1 0 0 0,1-1 0 0 0,0 0 0 0 0,0 0 0 0 0,1 0 0 0 0,0 0-1 0 0,0 0 1 0 0,1-1 0 0 0,0 1 0 0 0,1-1 0 0 0,-1 0 0 0 0,1 0-1 0 0,0 0 1 0 0,1-1 0 0 0,0 0 0 0 0,0 0 0 0 0,0 0 0 0 0,1-1 0 0 0,-1 0-1 0 0,1 0 1 0 0,1-1 0 0 0,-1 0 0 0 0,1 0 0 0 0,-1-1 0 0 0,1 0 0 0 0,0 0-1 0 0,0 0 1 0 0,0-1 0 0 0,1-1 0 0 0,-1 1 0 0 0,0-1 0 0 0,1-1-1 0 0,-1 0 1 0 0,1 0 0 0 0,0 0-8 0 0,27 0 75 0 0,-1-2-1 0 0,0 0 0 0 0,0-3 1 0 0,0-1-1 0 0,-1-1 0 0 0,2-3-74 0 0,-23 6 61 0 0,1-1 0 0 0,-1 0-1 0 0,1-1 1 0 0,-2-1-1 0 0,1 0 1 0 0,-1-1-1 0 0,0 0 1 0 0,0-1-1 0 0,-1 0 1 0 0,-1 0-1 0 0,1-2 1 0 0,-1 1-1 0 0,-1-1 1 0 0,0-1 0 0 0,-1 1-1 0 0,1-3-60 0 0,-7 10 12 0 0,1 0 0 0 0,-1-1 0 0 0,0 1 0 0 0,0-1 0 0 0,0 0 0 0 0,-1 1 0 0 0,1-1 1 0 0,-1 0-1 0 0,0 0 0 0 0,-1 0 0 0 0,1 0 0 0 0,-1 0 0 0 0,0 0 0 0 0,0 0 0 0 0,-1 0 0 0 0,0 0 0 0 0,1 0 0 0 0,-2 0 0 0 0,1 0 0 0 0,0 0 0 0 0,-1 1 0 0 0,0-1 0 0 0,0 1 0 0 0,-1-1 0 0 0,1 1 1 0 0,-1-1-13 0 0,-13-4-94 0 0,1 0 0 0 0,-1 2 1 0 0,-1-1-1 0 0,0 2 1 0 0,0 0-1 0 0,0 2 0 0 0,0-1 1 0 0,-1 2-1 0 0,0 0 1 0 0,1 2-1 0 0,-1 0 0 0 0,0 0 1 0 0,0 2-1 0 0,-16 2 94 0 0,3-3-198 0 0,-86 18-1533 0 0,81-3-1345 0 0,2 7-3590 0 0,23-14-4791 0 0</inkml:trace>
  <inkml:trace contextRef="#ctx0" brushRef="#br0" timeOffset="-131722.774">12395 9275 9962 0 0,'0'0'4768'0'0,"0"0"-2400"0"0,0 0-838 0 0,0 0-178 0 0,0 0-153 0 0,0 0-192 0 0,0 0-201 0 0,0 0-184 0 0,0 0-166 0 0,0 0-101 0 0,0 0-73 0 0,-32 12-64 0 0,-99 38-52 0 0,128-50-160 0 0,0 1 1 0 0,1-1 0 0 0,-1 1-1 0 0,0 0 1 0 0,1 0 0 0 0,-1 0-1 0 0,1 0 1 0 0,-1 0 0 0 0,1 1-1 0 0,0-1 1 0 0,-1 1 0 0 0,1-1-1 0 0,0 1 1 0 0,0 0 0 0 0,0 0-1 0 0,0 0 1 0 0,0 0 0 0 0,1 0-1 0 0,-1 1 1 0 0,1-1 0 0 0,-1 0-1 0 0,1 1 1 0 0,-1 2-7 0 0,-2 4 24 0 0,0-1-20 0 0,0-1 0 0 0,0 0 0 0 0,1 1 0 0 0,0 0 0 0 0,0 0 0 0 0,1 0 0 0 0,0 0 0 0 0,0 0 0 0 0,1 0-1 0 0,0 1 1 0 0,1-1 0 0 0,0 0 0 0 0,0 1 0 0 0,0-1 0 0 0,1 0 0 0 0,1 1 0 0 0,-1-1 0 0 0,1 0 0 0 0,1 0 0 0 0,-1 0 0 0 0,1 0 0 0 0,1-1 0 0 0,1 3-4 0 0,-2-6 26 0 0,1-1 1 0 0,0-1 0 0 0,0 1 0 0 0,0 0-1 0 0,0-1 1 0 0,0 0 0 0 0,0 0-1 0 0,0 0 1 0 0,1 0 0 0 0,-1-1 0 0 0,1 1-1 0 0,-1-1 1 0 0,1 0 0 0 0,0-1-1 0 0,-1 1 1 0 0,1-1 0 0 0,0 0 0 0 0,0 0-1 0 0,-1-1 1 0 0,1 1 0 0 0,0-1-1 0 0,-1 0 1 0 0,1 0 0 0 0,-1 0 0 0 0,1-1-1 0 0,1-1-26 0 0,5-1 138 0 0,0 0 0 0 0,0-2 0 0 0,-1 1 0 0 0,0-1 0 0 0,0-1 0 0 0,0 0 0 0 0,-1 0 0 0 0,0-1 0 0 0,-1 0 0 0 0,2-2-138 0 0,-1 1 72 0 0,-2 0 1 0 0,0-1 0 0 0,0 0 0 0 0,0 0 0 0 0,-1-1 0 0 0,-1 1 0 0 0,0-1 0 0 0,0 0 0 0 0,-1-1 0 0 0,-1 1-1 0 0,0-1 1 0 0,0 0 0 0 0,-1 0 0 0 0,-1 0 0 0 0,0 0 0 0 0,0 0 0 0 0,-1 0 0 0 0,-1-3-73 0 0,1 12-56 0 0,-1-1 1 0 0,1 1-1 0 0,-1 0 1 0 0,0 0 0 0 0,0 0-1 0 0,0 0 1 0 0,0 0-1 0 0,-1 0 1 0 0,1 0-1 0 0,-1 1 1 0 0,0-1 0 0 0,0 0-1 0 0,0 1 1 0 0,0 0-1 0 0,0-1 1 0 0,0 1-1 0 0,-1 0 1 0 0,1 0-1 0 0,-1 0 1 0 0,1 0 0 0 0,-1 0-1 0 0,0 1 1 0 0,0-1-1 0 0,0 1 1 0 0,0 0-1 0 0,0 0 1 0 0,0 0-1 0 0,0 0 1 0 0,-2 0 55 0 0,-57 12-7958 0 0,48-3 496 0 0,5-1-4255 0 0</inkml:trace>
  <inkml:trace contextRef="#ctx0" brushRef="#br0" timeOffset="-131423.473">12703 9301 16820 0 0,'0'0'1972'0'0,"0"0"-618"0"0,0 0-269 0 0,0 0-117 0 0,0 0-197 0 0,0 0-208 0 0,0 0-188 0 0,0 0-150 0 0,0 0-83 0 0,0 0 2 0 0,0 0-7 0 0,0 0-4 0 0,0 0 7 0 0,-3 18-32 0 0,-8 59-24 0 0,11-73-69 0 0,0-1 1 0 0,0 0-1 0 0,1 0 0 0 0,-1 1 0 0 0,0-1 0 0 0,1 0 0 0 0,0 1 0 0 0,0-1 1 0 0,0 0-1 0 0,0 0 0 0 0,1 0 0 0 0,-1 0 0 0 0,1 0 0 0 0,0 0 0 0 0,-1-1 1 0 0,1 1-1 0 0,0 0 0 0 0,1-1 0 0 0,-1 0 0 0 0,0 1 0 0 0,1-1 0 0 0,0 0 1 0 0,-1 0-1 0 0,1 0 0 0 0,0-1 0 0 0,0 1 0 0 0,0-1 0 0 0,2 2-15 0 0,-4-3 12 0 0,9 4 54 0 0,1 0-1 0 0,-1-1 0 0 0,1 0 0 0 0,0-1 0 0 0,-1 0 0 0 0,1-1 0 0 0,0 0 0 0 0,0-1 1 0 0,0 0-1 0 0,0-1 0 0 0,0 0 0 0 0,0-1 0 0 0,0 0 0 0 0,-1 0 0 0 0,1-1 0 0 0,-1-1 1 0 0,0 0-1 0 0,0 0 0 0 0,0-1 0 0 0,0 0 0 0 0,-1 0 0 0 0,0-1 0 0 0,0-1 0 0 0,0 0 1 0 0,-1 0-1 0 0,0 0 0 0 0,0-1 0 0 0,-1 0 0 0 0,0-1 0 0 0,3-5-65 0 0,6-16-2879 0 0,-8 10-5601 0 0,-8 19 7618 0 0,1-4-11023 0 0</inkml:trace>
  <inkml:trace contextRef="#ctx0" brushRef="#br0" timeOffset="-131176.499">13450 8852 17764 0 0,'0'0'2272'0'0,"0"0"-1187"0"0,0 0-268 0 0,0 0 187 0 0,0 0 79 0 0,0 0-44 0 0,0 0-187 0 0,1 34-193 0 0,3 107-150 0 0,-23 247 685 0 0,29-349-1184 0 0,-3-20-1144 0 0,-4 1-3881 0 0,-4-20-436 0 0,-4 0-1556 0 0,0 0-2674 0 0</inkml:trace>
  <inkml:trace contextRef="#ctx0" brushRef="#br0" timeOffset="-131007.515">13235 9110 17628 0 0,'0'0'1683'0'0,"0"0"-508"0"0,0 0-286 0 0,0 0-105 0 0,0 0-81 0 0,0 0-88 0 0,0 0-98 0 0,0 0-111 0 0,0 0-114 0 0,35-14-75 0 0,112-40-86 0 0,-60 41-115 0 0,-21 22-1411 0 0,-45-2-1562 0 0,-1 2-3388 0 0,-10-5-5245 0 0</inkml:trace>
  <inkml:trace contextRef="#ctx0" brushRef="#br0" timeOffset="-120599.682">15022 9275 3041 0 0,'0'0'1643'0'0,"0"0"-59"0"0,0 0 126 0 0,0 0 197 0 0,0 0 60 0 0,0 0-137 0 0,0 0-299 0 0,0 0-275 0 0,0 0-197 0 0,0 0-154 0 0,0 0-79 0 0,6-8 2825 0 0,-13 5-3474 0 0,1 0 0 0 0,-1 0 0 0 0,0 1 0 0 0,0-1 0 0 0,0 1-1 0 0,0 1 1 0 0,-1 0 0 0 0,1 0 0 0 0,0 0 0 0 0,-1 1 0 0 0,1 0 0 0 0,-1 0-1 0 0,1 1 1 0 0,0 0 0 0 0,0 0 0 0 0,-1 1 0 0 0,1 0 0 0 0,0 0 0 0 0,0 0 0 0 0,0 1-1 0 0,-5 3-176 0 0,0-1 52 0 0,0 0 0 0 0,1 0 0 0 0,-1 1 0 0 0,1 1 0 0 0,1 0 0 0 0,-1 0 0 0 0,1 1 0 0 0,0 0 0 0 0,1 1 0 0 0,0 0 0 0 0,1 0 0 0 0,-1 1 0 0 0,2 0 0 0 0,-1 1 1 0 0,2 0-1 0 0,-1 0 0 0 0,2 0 0 0 0,-1 1 0 0 0,1 0 0 0 0,1 0 0 0 0,-2 10-52 0 0,4-17 28 0 0,1 1 0 0 0,0-1 0 0 0,0 1 0 0 0,0 0 0 0 0,1 0 0 0 0,0-1 0 0 0,0 1 1 0 0,0 0-1 0 0,1 0 0 0 0,0-1 0 0 0,0 1 0 0 0,0 0 0 0 0,1-1 0 0 0,0 1 0 0 0,0-1 0 0 0,0 0 1 0 0,1 1-1 0 0,-1-1 0 0 0,1 0 0 0 0,1-1 0 0 0,-1 1 0 0 0,1 0 0 0 0,-1-1 0 0 0,5 3-28 0 0,7 2 84 0 0,1-1-1 0 0,0 0 0 0 0,0-2 0 0 0,1 0 0 0 0,0 0 1 0 0,0-2-1 0 0,1 0 0 0 0,-1-1 0 0 0,1-1 0 0 0,-1 0 1 0 0,1-2-1 0 0,0 0 0 0 0,0-1 0 0 0,1 0-83 0 0,1 1-100 0 0,3-11-2370 0 0,-14 3-2218 0 0,0 1-5409 0 0,-4 3-1120 0 0</inkml:trace>
  <inkml:trace contextRef="#ctx0" brushRef="#br0" timeOffset="-120173.876">15184 9599 11819 0 0,'0'0'1576'0'0,"0"0"-440"0"0,0 0-33 0 0,0 0 221 0 0,0 0 161 0 0,0 0 12 0 0,0 0-206 0 0,0 0-283 0 0,0 0-190 0 0,0 0-122 0 0,0 0-73 0 0,0 0-46 0 0,33-2-61 0 0,100-10-55 0 0,-48-14 237 0 0,-73 22-641 0 0,-1-1-1 0 0,0 0 1 0 0,0-1-1 0 0,0 0 1 0 0,-1 0-1 0 0,0-1 1 0 0,0 0-1 0 0,-1-1 1 0 0,0 0-1 0 0,0-1 1 0 0,-1 0-1 0 0,0 0 1 0 0,0-1 0 0 0,-1 0-1 0 0,0 0 1 0 0,-1-1-1 0 0,0 0 1 0 0,-1 0-1 0 0,0 0 1 0 0,-1 0-1 0 0,0-1 1 0 0,-1 0-1 0 0,0 0 1 0 0,-1-3-57 0 0,-2 12-11 0 0,0 1 0 0 0,-1-1 1 0 0,1 0-1 0 0,-1 1 1 0 0,0-1-1 0 0,0 0 1 0 0,0 1-1 0 0,0-1 0 0 0,0 1 1 0 0,-1-1-1 0 0,1 1 1 0 0,-1 0-1 0 0,1 0 1 0 0,-1 0-1 0 0,0 0 0 0 0,0 0 1 0 0,0 0-1 0 0,0 0 1 0 0,0 0-1 0 0,-1 1 1 0 0,1-1-1 0 0,0 1 0 0 0,-1-1 1 0 0,1 1-1 0 0,-1 0 1 0 0,1 0-1 0 0,-1 0 1 0 0,0 1-1 0 0,1-1 0 0 0,-1 1 1 0 0,0-1-1 0 0,-1 1 11 0 0,-92 2-660 0 0,80 4 622 0 0,1 0 0 0 0,0 2 1 0 0,0 0-1 0 0,1 0 1 0 0,0 2-1 0 0,0-1 0 0 0,1 2 1 0 0,0 0-1 0 0,1 0 0 0 0,0 1 1 0 0,1 1-1 0 0,0 0 0 0 0,1 1 1 0 0,1 0-1 0 0,0 0 1 0 0,1 1-1 0 0,1 0 0 0 0,-3 6 38 0 0,6-11-15 0 0,0-1 0 0 0,1 1 0 0 0,0 0 0 0 0,0 0 0 0 0,1 0 0 0 0,1 0 0 0 0,-1 0 0 0 0,2 1 0 0 0,-1-1 0 0 0,1 0 0 0 0,1 5 15 0 0,0-11-6 0 0,1 0-1 0 0,-1 0 1 0 0,1 0 0 0 0,-1 0 0 0 0,1-1 0 0 0,0 1-1 0 0,1 0 1 0 0,-1-1 0 0 0,0 0 0 0 0,1 0-1 0 0,0 0 1 0 0,0 0 0 0 0,0 0 0 0 0,0 0-1 0 0,0-1 1 0 0,1 1 0 0 0,-1-1 0 0 0,1 0 0 0 0,-1 0-1 0 0,1 0 1 0 0,0-1 0 0 0,0 1 0 0 0,0-1-1 0 0,0 0 1 0 0,1 0 6 0 0,103 16-718 0 0,-4-16-2686 0 0,-57-1-4701 0 0,-34 0-1998 0 0</inkml:trace>
  <inkml:trace contextRef="#ctx0" brushRef="#br0" timeOffset="-119756.539">15657 9743 14803 0 0,'0'0'1703'0'0,"0"0"-293"0"0,0 0-63 0 0,0 0 33 0 0,0 0-66 0 0,0 0-213 0 0,0 0-238 0 0,0 0-171 0 0,0 0-108 0 0,0 0-94 0 0,0 0-86 0 0,0 0-71 0 0,30-34-70 0 0,88-107-46 0 0,-67 70 101 0 0,-7-6 1 0 0,-56 101-1225 0 0,9-18 903 0 0,1 1-1 0 0,0-1 1 0 0,0 1-1 0 0,0-1 1 0 0,1 1 0 0 0,0 0-1 0 0,1 0 1 0 0,0-1-1 0 0,0 1 1 0 0,0 0 0 0 0,1 0-1 0 0,-1-1 1 0 0,2 1-1 0 0,-1 0 1 0 0,1-1-1 0 0,0 1 1 0 0,0-1 0 0 0,3 5 3 0 0,1-3 40 0 0,0 0 1 0 0,0-1 0 0 0,1 1-1 0 0,0-1 1 0 0,1-1 0 0 0,-1 0-1 0 0,1 0 1 0 0,0 0 0 0 0,1-1-1 0 0,-1 0 1 0 0,1-1-1 0 0,0 0 1 0 0,1 0 0 0 0,-1-1-1 0 0,0 0 1 0 0,1 0 0 0 0,0-1-1 0 0,-1-1 1 0 0,1 0 0 0 0,0 0-1 0 0,0 0 1 0 0,0-2 0 0 0,0 1-1 0 0,0-1 1 0 0,7-2-41 0 0,-7 1 32 0 0,-1 0 1 0 0,1-1-1 0 0,-1 0 1 0 0,0 0-1 0 0,0-1 1 0 0,0 0-1 0 0,0-1 1 0 0,-1 0-1 0 0,0-1 0 0 0,0 1 1 0 0,0-1-1 0 0,-1-1 1 0 0,1 1-1 0 0,-2-2 1 0 0,1 1-1 0 0,-1 0 1 0 0,0-1-1 0 0,1-3-32 0 0,2-29-1060 0 0,-9 22-3894 0 0,-1 7-2983 0 0,1 7-3845 0 0</inkml:trace>
  <inkml:trace contextRef="#ctx0" brushRef="#br0" timeOffset="-119438.197">16698 8988 17636 0 0,'0'0'2200'0'0,"0"0"-853"0"0,0 0-399 0 0,0 0 13 0 0,0 0 31 0 0,0 0-77 0 0,0 0-227 0 0,0 0-175 0 0,0 0-57 0 0,0 0-17 0 0,0 0 21 0 0,0 0-46 0 0,0 0-76 0 0,0 23-59 0 0,1 73-32 0 0,-30 145 428 0 0,-6 43-539 0 0,39-195-399 0 0,-4-90 190 0 0,0 1-1 0 0,0 0 1 0 0,0-1 0 0 0,0 1 0 0 0,0 0-1 0 0,0-1 1 0 0,1 1 0 0 0,-1 0 0 0 0,0-1 0 0 0,0 1-1 0 0,0 0 1 0 0,1-1 0 0 0,-1 1 0 0 0,0 0-1 0 0,0 0 1 0 0,1-1 0 0 0,-1 1 0 0 0,0 0-1 0 0,1 0 1 0 0,-1 0 0 0 0,0-1 0 0 0,1 1-1 0 0,-1 0 1 0 0,0 0 0 0 0,1 0 0 0 0,-1 0-1 0 0,0 0 1 0 0,1 0 0 0 0,-1 0 0 0 0,1 0-1 0 0,-1-1 1 0 0,0 1 0 0 0,1 0 0 0 0,-1 1-1 0 0,0-1 1 0 0,1 0 0 0 0,-1 0 0 0 0,1 0-1 0 0,-1 0 1 0 0,0 0 0 0 0,1 0 0 0 0,-1 0-1 0 0,0 1 1 0 0,1-1 0 0 0,-1 0 0 0 0,0 0-1 0 0,1 0 1 0 0,-1 1 0 0 0,0-1 0 0 0,0 0 0 0 0,1 1 72 0 0,-1-5-482 0 0,3-33-4977 0 0,-3 13-3984 0 0,-2 15-814 0 0</inkml:trace>
  <inkml:trace contextRef="#ctx0" brushRef="#br0" timeOffset="-119235.717">16364 9537 11218 0 0,'0'0'2042'0'0,"0"0"-217"0"0,0 0 27 0 0,0 0-184 0 0,0 0-251 0 0,0 0-178 0 0,0 0-219 0 0,0 0-201 0 0,0 0-134 0 0,0 0-150 0 0,35 2-132 0 0,107 4-114 0 0,-24-18 46 0 0,-1-22-1703 0 0,-94 22-3313 0 0,-1-1-4131 0 0,-17 9-1674 0 0</inkml:trace>
  <inkml:trace contextRef="#ctx0" brushRef="#br0" timeOffset="-118890.053">16826 9540 4185 0 0,'0'0'2148'0'0,"0"0"-267"0"0,0 0-164 0 0,0 0-2 0 0,0 0-38 0 0,0 0-34 0 0,0 0-108 0 0,0 0-110 0 0,0 0-16 0 0,0 0-40 0 0,0 0-108 0 0,0 0-154 0 0,33 6-209 0 0,100 14-196 0 0,-130-19-665 0 0,-1 0-1 0 0,0 0 1 0 0,1-1 0 0 0,-1 1 0 0 0,1-1-1 0 0,-1 0 1 0 0,1 0 0 0 0,0 0 0 0 0,-1 0-1 0 0,1 0 1 0 0,-1 0 0 0 0,1-1 0 0 0,-1 1-1 0 0,1-1 1 0 0,-1 1 0 0 0,1-1 0 0 0,-1 0-1 0 0,0 0 1 0 0,1 0 0 0 0,-1-1 0 0 0,0 1-1 0 0,0 0 1 0 0,2-2-37 0 0,2-3 174 0 0,1 1-83 0 0,0-1-1 0 0,0 0 1 0 0,-1 0 0 0 0,0 0-1 0 0,0-1 1 0 0,-1 1 0 0 0,0-1-1 0 0,0-1 1 0 0,0 1 0 0 0,-1-1-1 0 0,0 0 1 0 0,-1 0 0 0 0,0 0-1 0 0,0 0 1 0 0,-1 0 0 0 0,1-1-1 0 0,-2 1 1 0 0,1-1 0 0 0,-2 0 0 0 0,1 1-1 0 0,-1-5-90 0 0,-1 9-28 0 0,-1 1 0 0 0,0 0-1 0 0,0 0 1 0 0,0 0 0 0 0,0 0 0 0 0,-1 0-1 0 0,1 0 1 0 0,-1 1 0 0 0,0-1 0 0 0,1 1-1 0 0,-1-1 1 0 0,0 1 0 0 0,0 0-1 0 0,-1 0 1 0 0,1 1 0 0 0,0-1 0 0 0,-1 1-1 0 0,1 0 1 0 0,-1-1 0 0 0,1 1 0 0 0,-1 1-1 0 0,1-1 1 0 0,-1 0 0 0 0,0 1-1 0 0,1 0 1 0 0,-1 0 0 0 0,0 0 0 0 0,0 0-1 0 0,1 1 1 0 0,-1 0 0 0 0,1-1 0 0 0,-1 1-1 0 0,0 0 1 0 0,1 1 0 0 0,-1-1 28 0 0,-10 6-149 0 0,-1 1 0 0 0,1 1 0 0 0,1 0 0 0 0,-1 1 0 0 0,2 0-1 0 0,-1 1 1 0 0,1 0 0 0 0,1 1 0 0 0,0 1 0 0 0,1 0 0 0 0,0 0 0 0 0,-3 7 149 0 0,-54 112-1733 0 0,57-36-2248 0 0,11-92 3733 0 0,0 0-1 0 0,1 0 1 0 0,-1 0 0 0 0,1-1 0 0 0,-1 1 0 0 0,1-1 0 0 0,0 1 0 0 0,0-1-1 0 0,1 0 1 0 0,-1 0 0 0 0,1 0 0 0 0,-1 0 0 0 0,1 0 0 0 0,0 0 0 0 0,0-1-1 0 0,0 0 1 0 0,1 1 0 0 0,-1-1 0 0 0,0 0 0 0 0,1-1 0 0 0,0 1 0 0 0,-1 0 0 0 0,1-1-1 0 0,0 0 1 0 0,0 0 248 0 0,100 17-8045 0 0,-77-17 4366 0 0,-8-1 2504 0 0</inkml:trace>
  <inkml:trace contextRef="#ctx0" brushRef="#br0" timeOffset="-118565.767">17252 9724 4345 0 0,'0'0'3311'0'0,"0"0"-1182"0"0,0 0-650 0 0,0 0-188 0 0,0 0-122 0 0,0 0-55 0 0,0 0-43 0 0,0 0-74 0 0,0 0-61 0 0,0 0-62 0 0,0 0-79 0 0,0 0-52 0 0,0 0-69 0 0,-8 10-19 0 0,-23 27 48 0 0,24-28 51 0 0,7-9 26 0 0,11-11 2338 0 0,14-19-2538 0 0,-1 0 1 0 0,-1-1-1 0 0,-2-2 0 0 0,-1 0 1 0 0,-1-1-1 0 0,-1-4-580 0 0,58-97 459 0 0,-12 69-517 0 0,-63 65 21 0 0,-1 1-70 0 0,21 33-1450 0 0,-7-12 354 0 0,19 27-2165 0 0,-11-19-6203 0 0,-15-24-1990 0 0</inkml:trace>
  <inkml:trace contextRef="#ctx0" brushRef="#br0" timeOffset="-117355.561">18421 9515 7410 0 0,'0'0'2167'0'0,"0"0"-354"0"0,0 0-196 0 0,0 0-73 0 0,0 0-130 0 0,0 0-118 0 0,0 0-166 0 0,0 0-162 0 0,0 0-112 0 0,0 0-145 0 0,0 0-110 0 0,0 0-117 0 0,0 0-100 0 0,-27 16-62 0 0,-83 50-47 0 0,63-23 87 0 0,44-35-296 0 0,-1 1 43 0 0,0 0 1 0 0,1 0 0 0 0,0 0 0 0 0,1 1-1 0 0,0 0 1 0 0,0-1 0 0 0,1 1-1 0 0,0 0 1 0 0,1-1 0 0 0,0 1 0 0 0,1 10-110 0 0,0-18 39 0 0,-1 1 0 0 0,1-1 1 0 0,0 0-1 0 0,0 0 0 0 0,0 1 0 0 0,0-1 1 0 0,0 0-1 0 0,1 0 0 0 0,-1 0 1 0 0,1 0-1 0 0,-1 0 0 0 0,1 0 1 0 0,0-1-1 0 0,-1 1 0 0 0,1 0 1 0 0,0-1-1 0 0,0 1 0 0 0,0-1 0 0 0,0 0 1 0 0,1 0-1 0 0,-1 0 0 0 0,0 0 1 0 0,0 0-1 0 0,1 0 0 0 0,-1-1 1 0 0,1 1-1 0 0,-1-1 0 0 0,0 1 1 0 0,1-1-1 0 0,-1 0 0 0 0,1 0 0 0 0,0 0-39 0 0,78-16 1148 0 0,-70 10-1079 0 0,0-2 0 0 0,0 1 0 0 0,-1-1-1 0 0,0-1 1 0 0,0 1 0 0 0,-1-2 0 0 0,0 1-1 0 0,-1-2 1 0 0,0 1 0 0 0,-1-1 0 0 0,0 0-1 0 0,0 0 1 0 0,-1-1 0 0 0,3-10-69 0 0,-6 16-53 0 0,0-1 1 0 0,-1 0-1 0 0,0 0 1 0 0,0 0-1 0 0,-1 0 1 0 0,0 0-1 0 0,0 0 1 0 0,0-1-1 0 0,-1 1 1 0 0,0 0-1 0 0,-1 0 1 0 0,1 0 0 0 0,-2-1-1 0 0,1 1 1 0 0,-1 0-1 0 0,0 0 1 0 0,0 1-1 0 0,-1-1 1 0 0,0 0-1 0 0,0 1 1 0 0,0-1-1 0 0,-1 1 1 0 0,0 0-1 0 0,0 0 1 0 0,-1 1-1 0 0,1-1 1 0 0,-2 0 52 0 0,-1 2-198 0 0,1-1 0 0 0,0 1 1 0 0,-1 1-1 0 0,0 0 0 0 0,0 0 1 0 0,0 0-1 0 0,0 0 0 0 0,0 1 1 0 0,-1 1-1 0 0,1-1 1 0 0,-1 1-1 0 0,1 0 0 0 0,-1 1 1 0 0,1 0-1 0 0,-1 0 0 0 0,0 0 1 0 0,0 1 197 0 0,3-1-153 0 0,4 0 93 0 0,-1 0 0 0 0,1 0 0 0 0,-1 0 0 0 0,0 0-1 0 0,1 0 1 0 0,-1 0 0 0 0,0 0 0 0 0,1 0 0 0 0,-1 1 0 0 0,1-1 0 0 0,-1 1 0 0 0,0-1 0 0 0,1 1 0 0 0,-1 0 0 0 0,1 0 0 0 0,0-1-1 0 0,-1 1 1 0 0,1 0 0 0 0,0 0 0 0 0,-1 0 0 0 0,1 1 0 0 0,0-1 0 0 0,0 0 0 0 0,0 0 0 0 0,0 1 0 0 0,0-1 0 0 0,0 0-1 0 0,0 1 1 0 0,1-1 0 0 0,-1 1 0 0 0,0-1 0 0 0,1 1 0 0 0,-1-1 0 0 0,1 1 0 0 0,0 0 0 0 0,-1 0 60 0 0,37 6 376 0 0,-20-11-108 0 0,-1 0 0 0 0,1-1 0 0 0,-1-1 0 0 0,0 0 0 0 0,0-1 0 0 0,-1-1 0 0 0,1 0 0 0 0,-1-1 0 0 0,-1 0 1 0 0,0-1-1 0 0,0-1 0 0 0,3-4-268 0 0,-6 7 170 0 0,11-5-26 0 0,-2-2 0 0 0,0 0 0 0 0,-1-1-1 0 0,0-1 1 0 0,-1 0 0 0 0,-1-2 0 0 0,0 0 0 0 0,-2 0-1 0 0,0-1 1 0 0,-1-1 0 0 0,-1-1 0 0 0,0 1-1 0 0,-2-2 1 0 0,-1 0 0 0 0,-1 0 0 0 0,4-14-144 0 0,-9 25 243 0 0,-5 35-343 0 0,1-15 98 0 0,-1 86 24 0 0,4 1 0 0 0,4-1 0 0 0,4 0 0 0 0,5 0 0 0 0,13 41-22 0 0,-3-14 36 0 0,-6 2 0 0 0,1 103-36 0 0,-19-208-3 0 0,1-13 0 0 0,-1 1-1 0 0,0-1 0 0 0,0 1 0 0 0,0-1 0 0 0,-1 1 0 0 0,0-1 0 0 0,0 1 1 0 0,-1-1-1 0 0,1 1 0 0 0,-1-1 0 0 0,-1 1 0 0 0,1-1 0 0 0,-1 1 1 0 0,-1-1-1 0 0,1 0 0 0 0,-1 0 0 0 0,0 0 0 0 0,0-1 0 0 0,-1 1 1 0 0,1-1-1 0 0,-1 1 0 0 0,-1-1 0 0 0,1 0 0 0 0,-1-1 0 0 0,1 1 1 0 0,-1-1-1 0 0,-1 0 0 0 0,1 0 0 0 0,-1-1 0 0 0,-2 2 4 0 0,1-2 6 0 0,1-1-1 0 0,-1 0 0 0 0,0-1 1 0 0,0 1-1 0 0,0-1 0 0 0,0-1 1 0 0,0 1-1 0 0,0-1 1 0 0,0-1-1 0 0,0 1 0 0 0,0-1 1 0 0,0 0-1 0 0,0-1 0 0 0,0 0 1 0 0,1 0-1 0 0,-1 0 0 0 0,0-1 1 0 0,1 0-1 0 0,0 0 1 0 0,0 0-1 0 0,0-1 0 0 0,0 0 1 0 0,0 0-1 0 0,1-1 0 0 0,0 0 1 0 0,0 0-1 0 0,0 0 1 0 0,0 0-1 0 0,1-1 0 0 0,0 1 1 0 0,0-1-1 0 0,1 0 0 0 0,-1-1 1 0 0,1 1-1 0 0,0-2-5 0 0,-1-7-9 0 0,0 0 1 0 0,1-1-1 0 0,1 0 0 0 0,0 0 1 0 0,1 1-1 0 0,1-1 0 0 0,0 0 0 0 0,1 0 1 0 0,1 0-1 0 0,1 0 0 0 0,0 1 1 0 0,1-1-1 0 0,0 1 0 0 0,1 0 0 0 0,1 0 1 0 0,1 1-1 0 0,0-1 0 0 0,1 2 1 0 0,0-1-1 0 0,1 1 0 0 0,0 0 0 0 0,6-5 9 0 0,-4 5-507 0 0,1 0 0 0 0,1 1-1 0 0,-1 1 1 0 0,2 0-1 0 0,-1 0 1 0 0,2 1-1 0 0,-1 1 1 0 0,5-1 507 0 0,20-10-4989 0 0,-28 15 1469 0 0,4-3-7974 0 0</inkml:trace>
  <inkml:trace contextRef="#ctx0" brushRef="#br0" timeOffset="-116401.556">19599 9890 760 0 0,'0'0'2090'0'0,"0"0"-416"0"0,0 0 57 0 0,0 0 310 0 0,0 0 208 0 0,0 0-39 0 0,0 0-215 0 0,0 0-253 0 0,0 0-197 0 0,0 0-141 0 0,0 0-110 0 0,0 0-94 0 0,0 0-111 0 0,11 0 2591 0 0,-11-20-3059 0 0,-1 9-475 0 0,1 0-1 0 0,0 1 1 0 0,0-1 0 0 0,1 0-1 0 0,1 1 1 0 0,0-1 0 0 0,0 1-1 0 0,1 0 1 0 0,0-1 0 0 0,1 1 0 0 0,1-1-146 0 0,22-32 152 0 0,3 1 0 0 0,0 1 0 0 0,3 2 0 0 0,2 1 0 0 0,36-30-152 0 0,-67 63 6 0 0,0 0-1 0 0,1 1 1 0 0,0-1 0 0 0,0 1 0 0 0,0 0 0 0 0,0 1 0 0 0,1-1 0 0 0,-1 1-1 0 0,1 0 1 0 0,0 0 0 0 0,0 1 0 0 0,0 0 0 0 0,0 0 0 0 0,0 0 0 0 0,5 0-6 0 0,-10 28-44 0 0,-30 165 164 0 0,28-190-120 0 0,0 1 0 0 0,0-1 1 0 0,0 1-1 0 0,1-1 0 0 0,-1 1 1 0 0,1 0-1 0 0,-1 0 0 0 0,1-1 1 0 0,0 1-1 0 0,-1 0 1 0 0,1 0-1 0 0,0 0 0 0 0,0-1 1 0 0,0 1-1 0 0,0 0 0 0 0,1 0 1 0 0,-1-1-1 0 0,0 1 0 0 0,1 0 1 0 0,0 0-1 0 0,-1-1 0 0 0,1 1 1 0 0,0 0-1 0 0,-1-1 0 0 0,1 1 1 0 0,0-1-1 0 0,0 1 0 0 0,1-1 1 0 0,-1 0-1 0 0,0 1 0 0 0,0-1 1 0 0,1 0-1 0 0,-1 0 1 0 0,0 0-1 0 0,1 0 0 0 0,-1 0 1 0 0,1 0-1 0 0,0 0 0 0 0,-1 0 1 0 0,1-1-1 0 0,0 1 0 0 0,-1-1 1 0 0,1 1-1 0 0,0-1 0 0 0,0 1 1 0 0,-1-1-1 0 0,1 0 0 0 0,0 0 1 0 0,0 0-1 0 0,0 0 0 0 0,6-2 13 0 0,0 0 0 0 0,-1 0 0 0 0,1-1 0 0 0,-1 0 0 0 0,0 0-1 0 0,0 0 1 0 0,0-1 0 0 0,-1 0 0 0 0,1-1 0 0 0,-1 0 0 0 0,0 0 0 0 0,2-2-13 0 0,12-8 4 0 0,184-124 121 0 0,-134 101-156 0 0,-65 57-42 0 0,1 11 99 0 0,-2 1-1 0 0,-1-1 0 0 0,-1 0 1 0 0,-1 1-1 0 0,-3 28-25 0 0,0 10-82 0 0,2-60-71 0 0,6 37 48 0 0,22-39-3625 0 0,17-31-5473 0 0,-31 16 3052 0 0,-8 3-4497 0 0</inkml:trace>
  <inkml:trace contextRef="#ctx0" brushRef="#br0" timeOffset="-115973.576">20939 9434 9082 0 0,'0'0'2423'0'0,"0"0"-341"0"0,0 0-162 0 0,0 0-111 0 0,0 0-181 0 0,0 0-214 0 0,0 0-239 0 0,0 0-278 0 0,0 0-259 0 0,0 0-173 0 0,0 0-125 0 0,0 0-36 0 0,-9 5 18 0 0,-153 112 1466 0 0,144-103-1682 0 0,1 1 0 0 0,0 0 0 0 0,1 2 0 0 0,1 0 1 0 0,0 1-1 0 0,2 0 0 0 0,-4 6-106 0 0,16-21 0 0 0,-1-1 1 0 0,1 0-1 0 0,0 0 0 0 0,-1 1 1 0 0,1-1-1 0 0,0 0 1 0 0,1 1-1 0 0,-1-1 1 0 0,0 1-1 0 0,1 0 1 0 0,-1-1-1 0 0,1 1 0 0 0,0-1 1 0 0,0 1-1 0 0,0 0 1 0 0,0-1-1 0 0,0 1 1 0 0,1-1-1 0 0,-1 1 0 0 0,1-1 1 0 0,0 1-1 0 0,0-1 1 0 0,0 1-1 0 0,0-1 1 0 0,0 1-1 0 0,0-1 0 0 0,0 0 1 0 0,1 0-1 0 0,-1 0 1 0 0,1 0-1 0 0,1 1 0 0 0,13-1 57 0 0,1-2 0 0 0,0 0-1 0 0,0-1 1 0 0,-1-1 0 0 0,1 0 0 0 0,-1-2-1 0 0,1 1 1 0 0,-1-2 0 0 0,0 0 0 0 0,-1-1 0 0 0,1-1-1 0 0,-1 0 1 0 0,-1-1 0 0 0,1-1 0 0 0,-1 0-1 0 0,-1-1 1 0 0,0 0 0 0 0,5-6-57 0 0,-17 15 4 0 0,120-79 452 0 0,-120 81-454 0 0,0-1 0 0 0,0 1 1 0 0,0 0-1 0 0,0 0 0 0 0,1-1 1 0 0,-1 1-1 0 0,0 0 0 0 0,0 0 1 0 0,-1 1-1 0 0,1-1 0 0 0,0 0 1 0 0,0 0-1 0 0,0 0 0 0 0,-1 0 1 0 0,1 1-1 0 0,-1-1 0 0 0,1 0 0 0 0,-1 1 1 0 0,1-1-1 0 0,-1 0 0 0 0,0 1 1 0 0,1-1-1 0 0,-1 1 0 0 0,0-1 1 0 0,0 0-1 0 0,0 1 0 0 0,0-1 1 0 0,-1 1-1 0 0,1-1 0 0 0,0 0 1 0 0,0 1-1 0 0,-1 0-2 0 0,1 6 14 0 0,11 113-165 0 0,-10-119 56 0 0,0 0-1 0 0,-1 0 1 0 0,1 0-1 0 0,0 1 1 0 0,0-1 0 0 0,1 0-1 0 0,-1 0 1 0 0,0-1-1 0 0,1 1 1 0 0,-1 0-1 0 0,1 0 1 0 0,-1-1 0 0 0,1 1-1 0 0,0 0 1 0 0,0-1-1 0 0,-1 0 1 0 0,1 1 0 0 0,0-1-1 0 0,0 0 1 0 0,1 0-1 0 0,-1 0 1 0 0,0-1-1 0 0,0 1 1 0 0,0 0 0 0 0,1-1-1 0 0,-1 1 1 0 0,0-1-1 0 0,0 0 1 0 0,1 0-1 0 0,-1 0 1 0 0,0 0 0 0 0,1 0-1 0 0,-1 0 1 0 0,0-1-1 0 0,1 1 1 0 0,0-1 95 0 0,40-14-5356 0 0,-6-5-4634 0 0,-25 13 309 0 0</inkml:trace>
  <inkml:trace contextRef="#ctx0" brushRef="#br0" timeOffset="-115583.822">21613 9412 10154 0 0,'0'0'4162'0'0,"0"0"-1684"0"0,0 0-764 0 0,0 0-136 0 0,0 0-99 0 0,0 0-191 0 0,0 0-273 0 0,0 0-282 0 0,0 0-211 0 0,0 0-122 0 0,0 0-69 0 0,0 0-43 0 0,0 0-19 0 0,-15 3-46 0 0,-47 11-33 0 0,-8 27 352 0 0,68-40-535 0 0,0-1 0 0 0,0 1 0 0 0,0 0 0 0 0,1-1 1 0 0,-1 1-1 0 0,0 0 0 0 0,1 0 0 0 0,-1 0 0 0 0,1 0 0 0 0,-1 1 0 0 0,1-1 0 0 0,-1 0 1 0 0,1 1-1 0 0,0-1 0 0 0,0 0 0 0 0,-1 1 0 0 0,1 0 0 0 0,0-1 0 0 0,0 1 0 0 0,1 0 1 0 0,-1-1-1 0 0,0 1 0 0 0,1 0 0 0 0,-1 0 0 0 0,1-1 0 0 0,-1 1 0 0 0,1 0 1 0 0,0 0-1 0 0,0 0 0 0 0,0 0 0 0 0,0 0 0 0 0,0 0 0 0 0,0 0 0 0 0,0-1 0 0 0,1 1 1 0 0,-1 0-1 0 0,1 0 0 0 0,-1 0 0 0 0,1-1 0 0 0,0 1 0 0 0,0 0 0 0 0,-1 0 1 0 0,2 0-8 0 0,4 0 31 0 0,-1 1 0 0 0,1 0 0 0 0,-1 1 0 0 0,0 0 0 0 0,1-1 0 0 0,-2 1 0 0 0,1 1 0 0 0,0-1 0 0 0,-1 1 0 0 0,0 0 0 0 0,0 0 0 0 0,0 0 0 0 0,-1 0 0 0 0,1 1 0 0 0,-2 0 0 0 0,1-1 0 0 0,0 1 0 0 0,-1 0 0 0 0,0 0 0 0 0,0 0 0 0 0,-1 1 0 0 0,0-1 0 0 0,0 0 0 0 0,0 1 0 0 0,-1-1 0 0 0,0 0 0 0 0,0 1 0 0 0,-1-1 0 0 0,0 0 0 0 0,0 1 0 0 0,0-1 0 0 0,-1 0 0 0 0,0 0 0 0 0,0 0 0 0 0,0 0 0 0 0,-1 0 0 0 0,0 0 0 0 0,0-1 0 0 0,0 1 0 0 0,-1-1-31 0 0,0 0-29 0 0,-1 1 1 0 0,0-1-1 0 0,0-1 1 0 0,0 1-1 0 0,-1-1 1 0 0,0 0-1 0 0,0 0 1 0 0,0 0-1 0 0,0-1 1 0 0,0 0-1 0 0,0 0 1 0 0,-1-1-1 0 0,0 0 0 0 0,1 0 1 0 0,-1 0-1 0 0,0-1 1 0 0,0 0-1 0 0,0 0 1 0 0,0-1-1 0 0,0 0 1 0 0,0 0-1 0 0,0-1 1 0 0,-3 0 28 0 0,-9-12-2186 0 0,15 7-1642 0 0,2 0-4221 0 0,2 6-3384 0 0</inkml:trace>
  <inkml:trace contextRef="#ctx0" brushRef="#br0" timeOffset="-115182.137">22095 9331 13155 0 0,'0'0'1892'0'0,"0"0"-234"0"0,0 0 90 0 0,0 0 38 0 0,0 0-199 0 0,0 0-343 0 0,0 0-393 0 0,0 0-300 0 0,0 0-147 0 0,0 0-51 0 0,0 0 21 0 0,0 0-11 0 0,0 0-42 0 0,-18 12-50 0 0,-113 90 504 0 0,130-102-773 0 0,0 1 0 0 0,1-1 1 0 0,-1 1-1 0 0,0-1 1 0 0,1 1-1 0 0,-1-1 0 0 0,0 1 1 0 0,1 0-1 0 0,-1-1 1 0 0,0 1-1 0 0,1 0 0 0 0,-1-1 1 0 0,1 1-1 0 0,0 0 1 0 0,-1 0-1 0 0,1 0 1 0 0,0-1-1 0 0,-1 1 0 0 0,1 0 1 0 0,0 0-1 0 0,0 0 1 0 0,0 0-1 0 0,-1 0 0 0 0,1 0 1 0 0,0 0-1 0 0,0-1 1 0 0,1 1-1 0 0,-1 0 0 0 0,0 0 1 0 0,0 0-1 0 0,0 0 1 0 0,1 0-1 0 0,-1 0 1 0 0,0-1-1 0 0,1 1 0 0 0,-1 0 1 0 0,0 0-1 0 0,1-1 1 0 0,-1 1-1 0 0,1 0 0 0 0,-1 0 1 0 0,1-1-1 0 0,0 1 1 0 0,-1 0-1 0 0,1-1 0 0 0,0 1 1 0 0,-1-1-1 0 0,2 1-2 0 0,45 16 66 0 0,-29-12-29 0 0,-13-4-23 0 0,-1 0 0 0 0,1 1 0 0 0,-1 0 0 0 0,1 0 0 0 0,-1 0 0 0 0,0 0 0 0 0,0 1 0 0 0,0-1 0 0 0,0 1 0 0 0,0 0-1 0 0,-1 0 1 0 0,1 1 0 0 0,-1-1 0 0 0,0 1 0 0 0,0 0 0 0 0,0-1 0 0 0,-1 1 0 0 0,1 0 0 0 0,-1 1 0 0 0,0-1 0 0 0,0 0 0 0 0,0 1 0 0 0,-1-1 0 0 0,1 1 0 0 0,-1 0-1 0 0,0-1 1 0 0,-1 1 0 0 0,1 0 0 0 0,-1 1-14 0 0,0 4 61 0 0,0-1-1 0 0,0 0 1 0 0,-1 0-1 0 0,-1 1 0 0 0,1-1 1 0 0,-1 0-1 0 0,-1 0 1 0 0,0 0-1 0 0,0-1 1 0 0,-1 1-1 0 0,0-1 0 0 0,0 0 1 0 0,-1 0-1 0 0,0 0 1 0 0,-1 0-1 0 0,1-1-60 0 0,-64 57 1189 0 0,27-50-3943 0 0,21-18-2420 0 0,0-8-3659 0 0,16 5-3549 0 0</inkml:trace>
  <inkml:trace contextRef="#ctx0" brushRef="#br0" timeOffset="-110537.203">334 10266 8018 0 0,'0'0'1685'0'0,"0"0"-108"0"0,0 0-38 0 0,0 0 5 0 0,0 0 12 0 0,0 0-117 0 0,0 0-234 0 0,0 0-212 0 0,0 0-191 0 0,0 0-166 0 0,0 0-88 0 0,-3-3-80 0 0,-8-7-63 0 0,8 8-43 0 0,3 2-59 0 0,-4 15 746 0 0,-45 192 533 0 0,44-167-1421 0 0,2-25-108 0 0,1 0-1 0 0,1 0 0 0 0,0-1 0 0 0,0 1 1 0 0,2 0-1 0 0,0 0 0 0 0,0 0 0 0 0,2-1 1 0 0,0 1-1 0 0,0-1 0 0 0,6 14-52 0 0,-8-25 27 0 0,1 0 1 0 0,0 0-1 0 0,0 1 1 0 0,0-1-1 0 0,0 0 0 0 0,0-1 1 0 0,0 1-1 0 0,1 0 1 0 0,-1-1-1 0 0,1 1 0 0 0,0-1 1 0 0,0 0-1 0 0,0 0 1 0 0,0 0-1 0 0,0 0 0 0 0,0 0 1 0 0,1-1-1 0 0,-1 1 1 0 0,0-1-1 0 0,1 0 0 0 0,-1 0 1 0 0,1-1-1 0 0,0 1 1 0 0,-1 0-1 0 0,1-1 1 0 0,-1 0-1 0 0,1 0 0 0 0,0 0 1 0 0,-1-1-1 0 0,1 1 1 0 0,0-1-1 0 0,-1 0 0 0 0,1 0 1 0 0,-1 0-1 0 0,0 0 1 0 0,1-1-1 0 0,-1 1 0 0 0,0-1 1 0 0,0 0-1 0 0,1 0-27 0 0,30-26 200 0 0,-2-2-1 0 0,0-1 0 0 0,-2-2 1 0 0,12-18-200 0 0,6-6 34 0 0,-47 57-36 0 0,-1-1-1 0 0,0 1 1 0 0,0-1-1 0 0,1 1 1 0 0,-1 0-1 0 0,1-1 1 0 0,-1 1-1 0 0,0 0 1 0 0,1-1-1 0 0,-1 1 1 0 0,1 0-1 0 0,-1 0 1 0 0,0-1-1 0 0,1 1 1 0 0,-1 0-1 0 0,1 0 1 0 0,-1 0-1 0 0,1 0 0 0 0,-1 0 1 0 0,1-1-1 0 0,-1 1 1 0 0,1 0-1 0 0,-1 0 1 0 0,1 0-1 0 0,-1 0 1 0 0,1 1-1 0 0,-1-1 1 0 0,1 0-1 0 0,-1 0 1 0 0,1 0-1 0 0,-1 0 1 0 0,1 0-1 0 0,-1 1 1 0 0,1-1-1 0 0,-1 0 1 0 0,1 0-1 0 0,-1 1 1 0 0,0-1-1 0 0,1 0 1 0 0,-1 1-1 0 0,0-1 1 0 0,1 0-1 0 0,-1 1 0 0 0,0-1 1 0 0,1 0-1 0 0,-1 1 1 0 0,0-1-1 0 0,0 1 1 0 0,1-1-1 0 0,-1 1 1 0 0,0-1-1 0 0,0 1 1 0 0,0-1-1 0 0,0 1 1 0 0,1-1-1 0 0,-1 1 1 0 0,0-1-1 0 0,0 1 1 0 0,0-1-1 0 0,0 1 1 0 0,0-1-1 0 0,0 1 1 0 0,-1-1-1 0 0,1 1 1 0 0,0-1-1 0 0,0 1 0 0 0,0-1 1 0 0,0 1-1 0 0,-1-1 3 0 0,3 7 36 0 0,6 18-19 0 0,51 120 17 0 0,-56-140-28 0 0,1 1 1 0 0,0-1-1 0 0,0 0 1 0 0,0 0-1 0 0,1-1 1 0 0,-1 1-1 0 0,1-1 1 0 0,0 0-1 0 0,0-1 1 0 0,1 1 0 0 0,-1-1-1 0 0,1 0 1 0 0,0 0-1 0 0,0 0 1 0 0,0-1-1 0 0,0 0 1 0 0,0 0-1 0 0,0-1 1 0 0,0 0-1 0 0,1 0 1 0 0,-1 0 0 0 0,1-1-1 0 0,0 0-6 0 0,-1 0 48 0 0,0 0-1 0 0,0 0 1 0 0,0 0 0 0 0,0-1-1 0 0,0 0 1 0 0,0-1-1 0 0,0 1 1 0 0,-1-1 0 0 0,1 0-1 0 0,0 0 1 0 0,-1-1-1 0 0,1 0 1 0 0,-1 0 0 0 0,0 0-1 0 0,0-1 1 0 0,0 1-1 0 0,-1-1 1 0 0,1 0 0 0 0,-1-1-1 0 0,1 0-47 0 0,10-12 138 0 0,0-1 0 0 0,-1 0 0 0 0,0-1 0 0 0,-2-1 0 0 0,0 0 0 0 0,-2-1 0 0 0,0 0 1 0 0,-1 0-1 0 0,-1-1 0 0 0,3-16-138 0 0,-9-14-346 0 0,-3 79-5057 0 0,-1-8 1348 0 0,2-6-2902 0 0,0-6-4364 0 0</inkml:trace>
  <inkml:trace contextRef="#ctx0" brushRef="#br0" timeOffset="-110285.483">1600 10512 14539 0 0,'0'0'1676'0'0,"0"0"-713"0"0,0 0-86 0 0,0 0 316 0 0,0 0 245 0 0,0 0 1 0 0,0 0-242 0 0,0 0-284 0 0,0 0-216 0 0,0 0-153 0 0,0 0-101 0 0,0 0-60 0 0,4 26-82 0 0,9 77-69 0 0,-11-95-220 0 0,0-1 0 0 0,-1 0 0 0 0,0 1 0 0 0,0-1 1 0 0,-1 1-1 0 0,0-1 0 0 0,0 1 0 0 0,-1-1 0 0 0,0 1 0 0 0,0-1 0 0 0,-1 0 0 0 0,0 1 0 0 0,0-1 0 0 0,-1 0 0 0 0,0 0-12 0 0,1-4-162 0 0,-8 15-2387 0 0,1-10-6273 0 0,7-7-2684 0 0</inkml:trace>
  <inkml:trace contextRef="#ctx0" brushRef="#br0" timeOffset="-110137.971">1514 10030 8978 0 0,'0'0'-664'0'0,"0"0"-1009"0"0,0 0-711 0 0,0 0-1873 0 0</inkml:trace>
  <inkml:trace contextRef="#ctx0" brushRef="#br0" timeOffset="-109769.376">2000 9883 17980 0 0,'0'0'732'0'0,"0"0"-229"0"0,0 0 14 0 0,0 0 171 0 0,0 0 167 0 0,0 0 32 0 0,0 0-120 0 0,0 0-134 0 0,0 0-142 0 0,0 0-100 0 0,0 0-55 0 0,0 0-19 0 0,0 0-23 0 0,17 26-34 0 0,53 81-24 0 0,-35-26 186 0 0,-32-60-317 0 0,6 28 133 0 0,-3 1 1 0 0,-3-1 0 0 0,-1 1 0 0 0,-2 0-1 0 0,-3-1 1 0 0,-3 15-239 0 0,-13 50 264 0 0,10-34 339 0 0,6-48-1446 0 0,1-18-3925 0 0,-2-40-2304 0 0,0 15-1576 0 0,1 3 1266 0 0</inkml:trace>
  <inkml:trace contextRef="#ctx0" brushRef="#br0" timeOffset="-109537.556">1825 10343 9946 0 0,'0'0'3087'0'0,"0"0"-1083"0"0,0 0-477 0 0,0 0-80 0 0,0 0-137 0 0,0 0-211 0 0,0 0-281 0 0,0 0-279 0 0,0 0-93 0 0,0 0 47 0 0,0 0 71 0 0,0 0 13 0 0,0 0-51 0 0,16 1-57 0 0,120 0 558 0 0,48-40-578 0 0,-24-12-2626 0 0,-109 30-1989 0 0,-1-2-4359 0 0,-34 15-2527 0 0</inkml:trace>
  <inkml:trace contextRef="#ctx0" brushRef="#br0" timeOffset="-109137.576">2668 9883 16035 0 0,'0'0'913'0'0,"0"0"-32"0"0,0 0 150 0 0,0 0 171 0 0,0 0 33 0 0,0 0-181 0 0,0 0-231 0 0,-8 35-124 0 0,-28 115-104 0 0,-21 120 1201 0 0,56-264-1776 0 0,-4 20 52 0 0,1 0 0 0 0,1 1 1 0 0,1-1-1 0 0,2 1 0 0 0,0-1 0 0 0,2 1 1 0 0,3 15-73 0 0,-5-39 7 0 0,1-1 0 0 0,-1 0 1 0 0,1 1-1 0 0,-1-1 0 0 0,1 0 0 0 0,0 0 1 0 0,0 1-1 0 0,0-1 0 0 0,0 0 0 0 0,0 0 1 0 0,1 0-1 0 0,-1 0 0 0 0,0 0 0 0 0,1-1 1 0 0,0 1-1 0 0,-1 0 0 0 0,1-1 0 0 0,0 1 1 0 0,0-1-1 0 0,0 1 0 0 0,0-1 1 0 0,0 0-1 0 0,0 0 0 0 0,0 0 0 0 0,0 0 1 0 0,1 0-1 0 0,-1-1 0 0 0,0 1 0 0 0,0-1 1 0 0,1 1-1 0 0,-1-1 0 0 0,0 0 0 0 0,1 0 1 0 0,-1 0-1 0 0,1 0 0 0 0,-1 0 0 0 0,0 0 1 0 0,1-1-1 0 0,-1 1 0 0 0,0-1 1 0 0,0 0-1 0 0,1 0 0 0 0,-1 0 0 0 0,0 0 1 0 0,0 0-1 0 0,0 0 0 0 0,1-1-7 0 0,185-140 699 0 0,-186 142-689 0 0,0 0 0 0 0,-1 1-1 0 0,1-1 1 0 0,0 1 0 0 0,0 0 0 0 0,-1-1-1 0 0,1 1 1 0 0,0 0 0 0 0,-1 0 0 0 0,1 0 0 0 0,0 0-1 0 0,-1 0 1 0 0,0 1 0 0 0,1-1 0 0 0,-1 0 0 0 0,0 1-1 0 0,1-1 1 0 0,-1 1 0 0 0,0-1 0 0 0,0 1 0 0 0,0-1-1 0 0,-1 1 1 0 0,1 0 0 0 0,0-1 0 0 0,0 1-1 0 0,-1 0 1 0 0,1 0 0 0 0,-1 0 0 0 0,0-1 0 0 0,0 1-1 0 0,1 0 1 0 0,-1 0 0 0 0,0 0 0 0 0,-1 0 0 0 0,1 0-1 0 0,0 0 1 0 0,0-1 0 0 0,-1 1 0 0 0,0 1-10 0 0,4 10 87 0 0,-3-12-81 0 0,1 6 12 0 0,0 0 0 0 0,0 0 1 0 0,1 0-1 0 0,-1-1 0 0 0,2 1 0 0 0,-1 0 1 0 0,1-1-1 0 0,0 0 0 0 0,0 1 1 0 0,1-1-1 0 0,-1 0 0 0 0,1-1 1 0 0,1 1-1 0 0,-1-1 0 0 0,1 0 0 0 0,0 0 1 0 0,0 0-1 0 0,1-1 0 0 0,-1 1 1 0 0,1-1-1 0 0,1 0-18 0 0,37-5-766 0 0,-31-6-3267 0 0,-4-2-5659 0 0,-7 5-2113 0 0</inkml:trace>
  <inkml:trace contextRef="#ctx0" brushRef="#br0" timeOffset="-108380.576">1486 10019 1616 0 0,'0'0'1635'0'0,"0"0"-289"0"0,0 0 192 0 0,0 0 345 0 0,0 0 137 0 0,0 0-9 0 0,0 0-226 0 0,0 0-348 0 0,0 0-276 0 0,0 0-213 0 0,0 0-136 0 0,0 0-45 0 0,0 0-32 0 0,2-7-43 0 0,2-20-62 0 0,-2 21-68 0 0,-2 6-66 0 0,0 0-60 0 0,0 0-50 0 0,-8 11 567 0 0,-38 36-362 0 0,72-63 1133 0 0,9-18-1268 0 0,-57 40 166 0 0,13 13-4066 0 0,9-8-2686 0 0,0-8 678 0 0,0 1-6204 0 0</inkml:trace>
  <inkml:trace contextRef="#ctx0" brushRef="#br0" timeOffset="-107446.686">4380 10465 3409 0 0,'0'0'2223'0'0,"0"0"-388"0"0,0 0 60 0 0,0 0 172 0 0,0 0 60 0 0,0 0-105 0 0,0 0-298 0 0,0 0-313 0 0,0 0-253 0 0,0 0-183 0 0,0 0-131 0 0,0 0-76 0 0,-13-15-68 0 0,-44-41-80 0 0,21 41 212 0 0,30 16-649 0 0,-9 1-12 0 0,0 0 0 0 0,0 2-1 0 0,0 0 1 0 0,1 0 0 0 0,-1 1 0 0 0,1 1-1 0 0,0 0 1 0 0,1 1 0 0 0,0 1-1 0 0,-10 7-170 0 0,3-2 128 0 0,0 1 0 0 0,1 1 0 0 0,0 1 0 0 0,2 1-1 0 0,0 0 1 0 0,-12 16-128 0 0,25-27 20 0 0,-1 0 0 0 0,1 0-1 0 0,0 0 1 0 0,0 1 0 0 0,1 0 0 0 0,-1 0-1 0 0,2 0 1 0 0,-1 0 0 0 0,1 1-1 0 0,0-1 1 0 0,0 0 0 0 0,1 1 0 0 0,0-1-1 0 0,1 1 1 0 0,0 0 0 0 0,0-1-1 0 0,0 1 1 0 0,1 0 0 0 0,1 3-20 0 0,0-8 48 0 0,1 0-1 0 0,0-1 1 0 0,0 1-1 0 0,0-1 1 0 0,1 0 0 0 0,-1 0-1 0 0,0 0 1 0 0,1 0 0 0 0,-1-1-1 0 0,1 0 1 0 0,0 1 0 0 0,-1-1-1 0 0,1 0 1 0 0,0-1-1 0 0,0 1 1 0 0,0-1 0 0 0,0 1-1 0 0,-1-1 1 0 0,1-1 0 0 0,0 1-1 0 0,0 0 1 0 0,0-1 0 0 0,0 0-1 0 0,-1 0 1 0 0,1 0-1 0 0,0 0 1 0 0,-1 0 0 0 0,1-1-1 0 0,-1 0 1 0 0,1 0 0 0 0,-1 0-1 0 0,3-2-47 0 0,269-218 1187 0 0,-271 219-1186 0 0,0 1 1 0 0,0-1-1 0 0,0 1 0 0 0,0 0 1 0 0,0 0-1 0 0,0 1 0 0 0,1-1 1 0 0,-1 1-1 0 0,0 0 0 0 0,1 0 1 0 0,-1 0-1 0 0,1 1 0 0 0,0-1 1 0 0,-1 1-1 0 0,1 0 0 0 0,-1 0 1 0 0,1 1-1 0 0,-1 0 0 0 0,1 0 1 0 0,-1 0-1 0 0,1 0 0 0 0,-1 0 1 0 0,0 1-1 0 0,1 0 1 0 0,-1 0-1 0 0,0 0 0 0 0,0 0 1 0 0,-1 1-1 0 0,1 0 0 0 0,0-1 1 0 0,-1 2-1 0 0,3 1-1 0 0,29 30-12 0 0,68 50 6 0 0,-96-79-2065 0 0,-5-3-2266 0 0,1 7-9567 0 0,-1-6 3838 0 0</inkml:trace>
  <inkml:trace contextRef="#ctx0" brushRef="#br0" timeOffset="-106949.455">4772 10752 11955 0 0,'0'0'2148'0'0,"0"0"-258"0"0,0 0-154 0 0,0 0-129 0 0,0 0-180 0 0,0 0-140 0 0,0 0-207 0 0,0 0-268 0 0,0 0-198 0 0,0 0-146 0 0,0 0-69 0 0,0 0 24 0 0,0 0 6 0 0,6-22-18 0 0,18-72-41 0 0,26-3 528 0 0,80-105-173 0 0,-115 187-727 0 0,-15 14-18 0 0,0 1-27 0 0,0 0-32 0 0,0 9-161 0 0,-19 173 172 0 0,19-179 77 0 0,-1 1-1 0 0,1 0 0 0 0,-1 0 0 0 0,1-1 0 0 0,0 1 0 0 0,0 0 0 0 0,1-1 1 0 0,-1 1-1 0 0,1 0 0 0 0,0 0 0 0 0,0-1 0 0 0,0 1 0 0 0,0-1 1 0 0,1 1-1 0 0,-1-1 0 0 0,1 0 0 0 0,0 1 0 0 0,0-1 0 0 0,0 0 0 0 0,0 0 1 0 0,1-1-1 0 0,-1 1 0 0 0,1 0 0 0 0,0-1 0 0 0,0 1 0 0 0,0-1 1 0 0,0 0-1 0 0,0 0 0 0 0,0 0 0 0 0,1 0 0 0 0,-1-1 0 0 0,0 1 0 0 0,1-1 1 0 0,0 0-1 0 0,2 0-8 0 0,5-3 76 0 0,1-1 0 0 0,-1 0 1 0 0,0-1-1 0 0,-1 0 0 0 0,1-1 1 0 0,-1 0-1 0 0,0-1 0 0 0,0 0 1 0 0,0-1-1 0 0,-1 0 1 0 0,0 0-1 0 0,0-1 0 0 0,-1 0 1 0 0,0 0-1 0 0,-1-1 0 0 0,1 0 1 0 0,-1-2-77 0 0,25-23 121 0 0,35-47-23 0 0,-66 80-46 0 0,13-14-1032 0 0,16 20-5262 0 0,-12 7-2984 0 0,-17-11 7764 0 0,5 4-10226 0 0</inkml:trace>
  <inkml:trace contextRef="#ctx0" brushRef="#br0" timeOffset="-106446.56">5746 10417 10810 0 0,'0'0'2977'0'0,"0"0"-454"0"0,0 0-420 0 0,0 0-313 0 0,0 0-334 0 0,0 0-327 0 0,0 0-255 0 0,0 0-179 0 0,0 0-108 0 0,0 0-76 0 0,0 0-50 0 0,-33 9-50 0 0,-103 34-47 0 0,66-2 113 0 0,61-31-373 0 0,0-1-74 0 0,2 1 1 0 0,-1-1-1 0 0,2 1 0 0 0,-1 1 0 0 0,1-1 0 0 0,1 1 0 0 0,0 0 0 0 0,0 0 0 0 0,1 0 0 0 0,0 1 0 0 0,1 0 0 0 0,1 0 0 0 0,0-1 0 0 0,0 1 0 0 0,1 1 0 0 0,1-1 0 0 0,0 0 0 0 0,0 2-30 0 0,1-11 11 0 0,-1-1 0 0 0,0 1 0 0 0,1 0 0 0 0,-1 0 0 0 0,1-1 0 0 0,0 1 1 0 0,0 0-1 0 0,0-1 0 0 0,0 1 0 0 0,0-1 0 0 0,1 1 0 0 0,-1-1 0 0 0,1 0 1 0 0,0 0-1 0 0,0 1 0 0 0,-1-1 0 0 0,1 0 0 0 0,1 0 0 0 0,-1-1 0 0 0,0 1 0 0 0,0 0 1 0 0,1-1-1 0 0,-1 1 0 0 0,1-1 0 0 0,-1 0 0 0 0,1 0 0 0 0,-1 0 0 0 0,1 0 1 0 0,0 0-1 0 0,-1-1 0 0 0,1 1 0 0 0,0-1 0 0 0,0 0 0 0 0,0 0 0 0 0,-1 0 1 0 0,3 0-13 0 0,101-23 788 0 0,-82 8-669 0 0,-1-1 0 0 0,-1-1 1 0 0,0-1-1 0 0,-1 0 1 0 0,0-2-1 0 0,0-2-118 0 0,95-108 235 0 0,-116 129-235 0 0,0 0-1 0 0,1 0 1 0 0,-1 1-1 0 0,0-1 1 0 0,1 0-1 0 0,-1 0 1 0 0,1 0-1 0 0,-1 1 1 0 0,1-1-1 0 0,0 0 1 0 0,-1 1-1 0 0,1-1 1 0 0,-1 0-1 0 0,1 1 1 0 0,0-1-1 0 0,0 1 1 0 0,-1-1-1 0 0,1 1 1 0 0,0-1-1 0 0,0 1 1 0 0,0 0-1 0 0,0-1 1 0 0,0 1-1 0 0,-1 0 1 0 0,1-1-1 0 0,0 1 1 0 0,0 0-1 0 0,0 0 1 0 0,0 0-1 0 0,0 0 1 0 0,0 0-1 0 0,0 0 1 0 0,0 0-1 0 0,0 1 1 0 0,-1-1-1 0 0,1 0 1 0 0,0 0-1 0 0,0 1 1 0 0,0-1-1 0 0,0 0 1 0 0,0 1-1 0 0,-1-1 1 0 0,1 1-1 0 0,0-1 1 0 0,0 1-1 0 0,-1-1 1 0 0,1 1-1 0 0,0 0 1 0 0,-1-1-1 0 0,1 1 1 0 0,-1 0-1 0 0,1 0 1 0 0,-1-1-1 0 0,1 1 1 0 0,-1 0-1 0 0,1 0 1 0 0,8 29 2 0 0,-1 0 1 0 0,-2 0-1 0 0,-1 1 0 0 0,-1 0 0 0 0,-1 0 1 0 0,-2 0-1 0 0,-2 0 0 0 0,-1 11-2 0 0,1 16-14 0 0,2 80-16 0 0,2-10-126 0 0,-6 0 1 0 0,-18 111 155 0 0,20-228-2 0 0,0 1 0 0 0,-1-1 1 0 0,-1 0-1 0 0,0 0 0 0 0,0 0 1 0 0,-1-1-1 0 0,0 1 0 0 0,-1-1 1 0 0,0 0-1 0 0,-1 0 0 0 0,0-1 1 0 0,-1 1 1 0 0,6-9 1 0 0,1 0 0 0 0,-1-1 0 0 0,0 1 0 0 0,1 0 0 0 0,-1-1 0 0 0,0 1 0 0 0,0 0 0 0 0,0-1 0 0 0,1 1 0 0 0,-1-1 0 0 0,0 1 0 0 0,0-1 0 0 0,0 0 0 0 0,0 1 0 0 0,0-1 0 0 0,0 0 0 0 0,0 0 0 0 0,0 0 0 0 0,0 1 0 0 0,0-1 0 0 0,0 0 0 0 0,0 0 0 0 0,0 0 0 0 0,0-1 0 0 0,0 1 0 0 0,0 0 0 0 0,0 0 0 0 0,0 0 0 0 0,0-1 0 0 0,0 1 0 0 0,0-1 0 0 0,0 1 0 0 0,0-1 0 0 0,1 1 0 0 0,-1-1 0 0 0,0 1 0 0 0,0-1 0 0 0,0 0 0 0 0,1 1 0 0 0,-1-1 0 0 0,0 0 0 0 0,1 0 0 0 0,-1 1 0 0 0,1-1 0 0 0,-1 0 0 0 0,0 0-1 0 0,-22-44-17 0 0,13 2-31 0 0,1 0-1 0 0,2-1 1 0 0,3 0-1 0 0,1 0 1 0 0,2 0-1 0 0,3-13 49 0 0,-2 24-101 0 0,0 11-163 0 0,1 0 0 0 0,1 1 0 0 0,1-1 0 0 0,1 0 0 0 0,0 1 0 0 0,2 0 0 0 0,1 0 0 0 0,1-1 264 0 0,32-53-9935 0 0,-33 63-1774 0 0</inkml:trace>
  <inkml:trace contextRef="#ctx0" brushRef="#br0" timeOffset="-106182.382">6343 10509 16716 0 0,'0'0'1876'0'0,"0"0"-513"0"0,0 0-328 0 0,0 0-131 0 0,0 0-109 0 0,0 0-54 0 0,0 0-85 0 0,0 0-125 0 0,0 0-113 0 0,0 0-72 0 0,0 0-51 0 0,0 0-49 0 0,-15 33-33 0 0,-40 102-33 0 0,48-85-19 0 0,10-45-109 0 0,0-1-1 0 0,0 1 0 0 0,0 0 0 0 0,1-1 1 0 0,-1 0-1 0 0,1 0 0 0 0,0 0 1 0 0,0 0-1 0 0,1 0 0 0 0,-1-1 1 0 0,1 0-1 0 0,0 0 0 0 0,0 0 0 0 0,0-1 1 0 0,0 1-1 0 0,0-1 0 0 0,0 0 1 0 0,1-1-1 0 0,-1 1 0 0 0,1-1 0 0 0,-1 0 1 0 0,1-1-1 0 0,-1 1 0 0 0,1-1 1 0 0,0 0-1 0 0,-1-1 0 0 0,1 1 0 0 0,0-1 1 0 0,-1 0-1 0 0,1 0 0 0 0,0-1-51 0 0,10-2 116 0 0,-1-1-1 0 0,0 0 1 0 0,0-1-1 0 0,0 0 1 0 0,-1-1-1 0 0,0-1 1 0 0,0 0-1 0 0,-1-1 0 0 0,0-1 1 0 0,6-5-116 0 0,46-63 7 0 0,-50 43-947 0 0,-13 19-8333 0 0,-2 16-2909 0 0</inkml:trace>
  <inkml:trace contextRef="#ctx0" brushRef="#br0" timeOffset="-105532.645">7162 10192 8874 0 0,'0'0'3850'0'0,"0"0"-1549"0"0,0 0-590 0 0,0 0-110 0 0,0 0-84 0 0,0 0-161 0 0,0 0-193 0 0,0 0-291 0 0,0 0-245 0 0,0 0-183 0 0,0 0-136 0 0,0 0-55 0 0,-4 0-31 0 0,4 0-201 0 0,-1 0 1 0 0,0 0 0 0 0,0 0 0 0 0,1 0-1 0 0,-1 1 1 0 0,0-1 0 0 0,0 0 0 0 0,1 0-1 0 0,-1 1 1 0 0,0-1 0 0 0,1 0-1 0 0,-1 1 1 0 0,0-1 0 0 0,1 1 0 0 0,-1-1-1 0 0,0 1 1 0 0,1-1 0 0 0,-1 1-1 0 0,1-1 1 0 0,-1 1 0 0 0,1-1 0 0 0,0 1-1 0 0,-1 0 1 0 0,1-1 0 0 0,-1 1 0 0 0,1 0-1 0 0,0 0 1 0 0,0-1 0 0 0,-1 1-1 0 0,1 0 1 0 0,0-1 0 0 0,0 1 0 0 0,0 0-1 0 0,0 0 1 0 0,0 0 0 0 0,0-1 0 0 0,0 1-1 0 0,0 0 1 0 0,0 0 0 0 0,0-1-1 0 0,0 1 1 0 0,0 0 0 0 0,1 0 0 0 0,-1-1-1 0 0,0 1 1 0 0,1 0 0 0 0,-1-1 0 0 0,0 1-1 0 0,1 0-21 0 0,0 8 99 0 0,0 37 191 0 0,-1 1 0 0 0,-3-1 0 0 0,-2 0 0 0 0,-2 0 0 0 0,-1 0 0 0 0,-7 13-290 0 0,-18 112-20 0 0,28-67-1470 0 0,6-102 1236 0 0,1-1 0 0 0,-1 1 0 0 0,1-1 0 0 0,0 0 0 0 0,0 0 0 0 0,-1 0 0 0 0,1 1 0 0 0,0-2 0 0 0,0 1 0 0 0,0 0 0 0 0,0 0 0 0 0,0-1 0 0 0,0 1 0 0 0,1-1 0 0 0,-1 1 0 0 0,0-1 0 0 0,0 0 0 0 0,0 0 0 0 0,0 0 0 0 0,0 0 0 0 0,1 0 0 0 0,-1-1 0 0 0,0 1 0 0 0,0-1 0 0 0,0 1 0 0 0,0-1 0 0 0,0 0 0 0 0,0 0 0 0 0,0 1 0 0 0,0-1 0 0 0,0-1 0 0 0,-1 1 0 0 0,1 0 0 0 0,1-1 254 0 0,15-9-4960 0 0,-2 3-5015 0 0</inkml:trace>
  <inkml:trace contextRef="#ctx0" brushRef="#br0" timeOffset="-104804.42">7826 10280 10946 0 0,'0'0'1427'0'0,"0"0"-81"0"0,0 0 5 0 0,0 0 51 0 0,0 0 6 0 0,0 0-100 0 0,0 0-146 0 0,0 0-175 0 0,0 0-166 0 0,0 0-137 0 0,-35 28-110 0 0,-113 88-78 0 0,52-27 369 0 0,84-78-782 0 0,0 0 0 0 0,1 1 0 0 0,1 0 0 0 0,0 1 0 0 0,0 0 1 0 0,1 0-1 0 0,1 1 0 0 0,1 0 0 0 0,0 1 0 0 0,0 0 0 0 0,1 0 0 0 0,1 0 0 0 0,1 1 0 0 0,0-1 0 0 0,0 7-83 0 0,5-20 6 0 0,-1 0 0 0 0,0-1 0 0 0,0 1-1 0 0,1 0 1 0 0,-1-1 0 0 0,1 1 0 0 0,0-1 0 0 0,0 1 0 0 0,-1-1 0 0 0,1 1 0 0 0,0-1 0 0 0,0 1-1 0 0,0-1 1 0 0,0 0 0 0 0,0 0 0 0 0,1 1 0 0 0,-1-1 0 0 0,0 0 0 0 0,1 0 0 0 0,-1 0 0 0 0,0 0-1 0 0,1-1 1 0 0,-1 1 0 0 0,1 0 0 0 0,0 0 0 0 0,-1-1 0 0 0,1 1 0 0 0,-1-1 0 0 0,1 0 0 0 0,0 1-1 0 0,-1-1 1 0 0,1 0 0 0 0,0 0 0 0 0,-1 0 0 0 0,1 0 0 0 0,0 0 0 0 0,1-1-6 0 0,63-11 361 0 0,-30-8-286 0 0,-2-1 1 0 0,0-1 0 0 0,-1-3 0 0 0,-1 0-1 0 0,-1-2 1 0 0,-2-1 0 0 0,-1-2 0 0 0,13-18-76 0 0,-23 29 14 0 0,64-79 0 0 0,-82 116-180 0 0,-5 0 157 0 0,-29 148-40 0 0,34-159 45 0 0,-1 1-1 0 0,1 0 0 0 0,1 0 0 0 0,-1 0 0 0 0,1 0 1 0 0,1-1-1 0 0,0 1 0 0 0,0-1 0 0 0,0 1 0 0 0,1-1 1 0 0,0 1-1 0 0,0-1 0 0 0,1 0 0 0 0,0-1 0 0 0,0 1 1 0 0,0-1-1 0 0,1 1 0 0 0,0-1 0 0 0,0-1 0 0 0,1 1 5 0 0,2-2 6 0 0,-1 0 0 0 0,1-1 0 0 0,0 0 0 0 0,0-1-1 0 0,0 0 1 0 0,0 0 0 0 0,0-1 0 0 0,0 0 0 0 0,1 0-1 0 0,-1-1 1 0 0,0 0 0 0 0,1 0 0 0 0,-1-1 0 0 0,0 0-1 0 0,0-1 1 0 0,0 1 0 0 0,0-2 0 0 0,0 1 0 0 0,0-1-1 0 0,0 0 1 0 0,-1-1 0 0 0,1 0 0 0 0,-1 0 0 0 0,0 0-1 0 0,0-1 1 0 0,5-6-6 0 0,24-13 35 0 0,-2-1-1 0 0,-1-2 1 0 0,-1-2 0 0 0,-1-1-1 0 0,-2-1 1 0 0,14-19-35 0 0,-37 43 3 0 0,-1 0 1 0 0,0-1-1 0 0,0 1 0 0 0,-1-1 0 0 0,0 0 0 0 0,0 0 1 0 0,-1-1-1 0 0,0 1 0 0 0,0-1 0 0 0,-1 1 1 0 0,0-1-1 0 0,-1 0 0 0 0,0 0 0 0 0,0 0 0 0 0,-1 0 1 0 0,0 0-1 0 0,-1-4-3 0 0,0 11-13 0 0,-1 0 0 0 0,0 0 0 0 0,0 0 0 0 0,0 0 0 0 0,0 1 0 0 0,0-1 0 0 0,0 1 0 0 0,0-1 0 0 0,-1 1-1 0 0,1 0 1 0 0,0 0 0 0 0,-1 0 0 0 0,1 0 0 0 0,-1 1 0 0 0,1-1 0 0 0,-1 0 0 0 0,0 1 0 0 0,1 0 0 0 0,-1 0 0 0 0,1 0 0 0 0,-1 0 0 0 0,0 0 0 0 0,1 0 0 0 0,-1 1 0 0 0,1-1 0 0 0,-1 1 0 0 0,1 0 0 0 0,-1-1 0 0 0,1 1 0 0 0,-1 0 0 0 0,1 1 0 0 0,0-1 0 0 0,-1 0 0 0 0,1 1 0 0 0,0-1 0 0 0,0 1-1 0 0,0 0 1 0 0,0 0 0 0 0,1-1 0 0 0,-2 3 13 0 0,0-3-16 0 0,0 0-1 0 0,0 0 0 0 0,0 1 1 0 0,0-1-1 0 0,0 1 0 0 0,0 0 1 0 0,1 0-1 0 0,-1 0 0 0 0,1 0 0 0 0,-1 1 1 0 0,1-1-1 0 0,0 0 0 0 0,0 1 1 0 0,0 0-1 0 0,0-1 0 0 0,0 1 1 0 0,1 0-1 0 0,-1 0 0 0 0,1 0 0 0 0,0 0 1 0 0,0 0-1 0 0,0 0 0 0 0,0 1 1 0 0,1-1-1 0 0,-1 0 0 0 0,1 0 1 0 0,0 1-1 0 0,0-1 0 0 0,0 0 0 0 0,0 1 1 0 0,0-1-1 0 0,1 0 0 0 0,0 0 1 0 0,-1 1-1 0 0,1-1 0 0 0,0 0 1 0 0,1 0-1 0 0,-1 0 0 0 0,0 0 0 0 0,1 0 1 0 0,0-1-1 0 0,0 1 0 0 0,0 0 1 0 0,0-1-1 0 0,0 1 0 0 0,3 1 17 0 0,57 24-113 0 0,-54-26 137 0 0,0 0-1 0 0,0 1 1 0 0,0 0-1 0 0,0 0 1 0 0,0 1-1 0 0,-1 0 0 0 0,1 0 1 0 0,-1 1-1 0 0,0 0 1 0 0,-1 0-1 0 0,1 0 1 0 0,-1 1-1 0 0,0 0 1 0 0,0 1-1 0 0,-1-1 1 0 0,0 1-1 0 0,0 0 0 0 0,0 1 1 0 0,-1-1-1 0 0,0 1-23 0 0,-1 4 102 0 0,-1 1-1 0 0,0 0 0 0 0,-1 0 1 0 0,0 0-1 0 0,-1 0 0 0 0,0 0 1 0 0,-1 0-1 0 0,-1 0 0 0 0,0-1 1 0 0,0 1-1 0 0,-2 0 1 0 0,1-1-1 0 0,-2 0 0 0 0,1 1 1 0 0,-5 5-102 0 0,-18 73 270 0 0,75-88-1926 0 0,6-29-4923 0 0,-42 20 1730 0 0,-1-1-6909 0 0</inkml:trace>
  <inkml:trace contextRef="#ctx0" brushRef="#br0" timeOffset="-104046.581">9811 10494 160 0 0,'0'0'4670'0'0,"0"0"-2254"0"0,0 0-563 0 0,0 0 62 0 0,0 0-25 0 0,0 0-147 0 0,0 0-203 0 0,0 0-189 0 0,0 0-156 0 0,0 0-146 0 0,0 0-168 0 0,0 0-127 0 0,17-7-69 0 0,50-23-5 0 0,-50 23 7 0 0,-17 7-7 0 0,0 0-38 0 0,0 0-46 0 0,0 0-53 0 0,-7 0 698 0 0,-21 1-1177 0 0,0 1 0 0 0,1 1 0 0 0,-1 1 0 0 0,1 2 0 0 0,0 0 0 0 0,0 2 0 0 0,-11 6-64 0 0,-20 7 47 0 0,72 6-227 0 0,88 44 207 0 0,-71-54 3 0 0,-30-16-24 0 0,9 2 19 0 0,-1 1 0 0 0,0 0 0 0 0,-1 1 0 0 0,1 0 0 0 0,-1 0-1 0 0,0 1 1 0 0,0 0 0 0 0,0 0 0 0 0,-1 1 0 0 0,0 0 0 0 0,0 1 0 0 0,-1-1 0 0 0,0 1 0 0 0,0 0 0 0 0,-1 1 0 0 0,0 0 0 0 0,0-1 0 0 0,-1 1 0 0 0,-1 1 0 0 0,1-1 0 0 0,-1 0 0 0 0,-1 1 0 0 0,2 8-25 0 0,-7-12 34 0 0,0 1-1 0 0,0-1 0 0 0,0-1 1 0 0,-1 1-1 0 0,0 0 0 0 0,0-1 1 0 0,-1 0-1 0 0,1 0 0 0 0,-1 0 1 0 0,0-1-1 0 0,0 1 0 0 0,-1-1 1 0 0,1 0-1 0 0,-1-1 0 0 0,0 1 1 0 0,0-1-1 0 0,0-1 0 0 0,-1 1 1 0 0,-1 0-34 0 0,-12 6-141 0 0,-1-1 1 0 0,1-1-1 0 0,-1 0 1 0 0,-1-2-1 0 0,1 0 0 0 0,-1-2 1 0 0,1 0-1 0 0,-1-2 1 0 0,0 0-1 0 0,-1-1 141 0 0,2-20-3546 0 0,26-1-6272 0 0,3 14-1624 0 0</inkml:trace>
  <inkml:trace contextRef="#ctx0" brushRef="#br0" timeOffset="-103490.697">10343 10568 18972 0 0,'0'0'867'0'0,"0"0"-139"0"0,0 0 24 0 0,0 0 95 0 0,0 0 51 0 0,0 0-29 0 0,0 0-78 0 0,0 0-74 0 0,0 0-118 0 0,0 0-152 0 0,0 0-102 0 0,0 0-73 0 0,7 35-45 0 0,20 114-53 0 0,-23-46 64 0 0,-8-68-197 0 0,-2 0-1 0 0,-1-1 0 0 0,-2 1 1 0 0,-2-2-1 0 0,0 0 1 0 0,-2 0-1 0 0,-14 23-40 0 0,-32 17 113 0 0,50-88 307 0 0,8-1-416 0 0,1-1 0 0 0,1 1 0 0 0,0-1 0 0 0,1 1-1 0 0,1 0 1 0 0,0 0 0 0 0,2 0 0 0 0,-1 0 0 0 0,2 1-1 0 0,0-1 1 0 0,1 1 0 0 0,0 1 0 0 0,2 0-1 0 0,-1 0 1 0 0,2 0 0 0 0,0 1 0 0 0,3-3-4 0 0,7-15 13 0 0,7-12-30 0 0,2 1 0 0 0,2 1 0 0 0,2 2 0 0 0,1 1-1 0 0,5-1 18 0 0,-30 30-1 0 0,1 2-1 0 0,0-1 1 0 0,0 2-1 0 0,1-1 1 0 0,0 1-1 0 0,0 1 1 0 0,0 0 0 0 0,1 0-1 0 0,-1 2 1 0 0,1-1-1 0 0,0 1 1 0 0,0 1-1 0 0,1 0 1 0 0,-1 1-1 0 0,0 0 1 0 0,1 1-1 0 0,1 0 2 0 0,-8 2 17 0 0,-1 1-1 0 0,0-1 1 0 0,-1 1-1 0 0,1 0 1 0 0,0 1-1 0 0,-1-1 1 0 0,1 1 0 0 0,-1 0-1 0 0,0 0 1 0 0,-1 0-1 0 0,1 1 1 0 0,-1-1-1 0 0,0 1 1 0 0,0 0-1 0 0,0 0 1 0 0,0 0-1 0 0,-1 0 1 0 0,0 0 0 0 0,0 0-1 0 0,0 1 1 0 0,-1-1-1 0 0,1 6-16 0 0,5 8 76 0 0,4 83 462 0 0,-14-97-525 0 0,1 0 0 0 0,-1 0 0 0 0,0 0 0 0 0,0 0 0 0 0,0 0 0 0 0,0-1 1 0 0,-1 1-1 0 0,0-1 0 0 0,0 0 0 0 0,0 0 0 0 0,0-1 0 0 0,-1 1 0 0 0,0-1 1 0 0,1 0-1 0 0,-1 0 0 0 0,0 0 0 0 0,-1-1 0 0 0,1 0 0 0 0,0 0 0 0 0,-2 0-13 0 0,-19 10-264 0 0,-1-1 1 0 0,0-1-1 0 0,-1-1 0 0 0,0-2 0 0 0,0-1 0 0 0,-1-1 0 0 0,1-1 0 0 0,-7-1 264 0 0,35-4-147 0 0,-1 0 0 0 0,0 1-1 0 0,0-1 1 0 0,0 1 0 0 0,0-1-1 0 0,1 0 1 0 0,-1 0 0 0 0,0 1-1 0 0,1-1 1 0 0,-1 0 0 0 0,0 0-1 0 0,1 0 1 0 0,-1 0 0 0 0,1 0-1 0 0,-1 0 1 0 0,1 0 0 0 0,0 0-1 0 0,-1 0 1 0 0,1 0 0 0 0,0 0-1 0 0,0 0 1 0 0,0 0 0 0 0,0 0-1 0 0,0 0 1 0 0,0 0 0 0 0,0 0-1 0 0,0 0 1 0 0,0 0 0 0 0,0 0-1 0 0,0 0 1 0 0,1 0 0 0 0,-1 0-1 0 0,1 0 1 0 0,-1 0 0 0 0,0 0-1 0 0,1 0 1 0 0,-1 0 0 0 0,1 0-1 0 0,0 0 1 0 0,-1 1-1 0 0,1-1 1 0 0,0 0 0 0 0,0 0-1 0 0,-1 1 1 0 0,1-1 0 0 0,0 0 147 0 0,26-22-4529 0 0,-6 10-2362 0 0,-9 6-2567 0 0</inkml:trace>
  <inkml:trace contextRef="#ctx0" brushRef="#br0" timeOffset="-102322.572">10934 10748 8426 0 0,'0'0'2836'0'0,"0"0"-562"0"0,0 0-421 0 0,0 0-213 0 0,0 0-134 0 0,0 0-89 0 0,0 0-79 0 0,0 0-109 0 0,0 0-130 0 0,33 5-157 0 0,103 15-171 0 0,-38-22 518 0 0,-82-3-1091 0 0,-8 4-127 0 0,1-1 0 0 0,0-1 0 0 0,-1 0 0 0 0,1 0 0 0 0,-1-1 0 0 0,0 1 0 0 0,0-2 0 0 0,-1 1 1 0 0,1-1-1 0 0,-1-1 0 0 0,0 1 0 0 0,0-1 0 0 0,-1 0 0 0 0,0-1 0 0 0,0 1 0 0 0,0-1 0 0 0,-1 0 0 0 0,0-1 1 0 0,0 0-1 0 0,-1 1 0 0 0,0-1 0 0 0,0-1 0 0 0,-1 1 0 0 0,0 0 0 0 0,-1-1 0 0 0,1 0 0 0 0,-2 1 0 0 0,1-1 1 0 0,-1-8-72 0 0,-2 13-15 0 0,-1 1 0 0 0,0 0 0 0 0,0-1 0 0 0,-1 1 1 0 0,1 0-1 0 0,-1 0 0 0 0,1 0 0 0 0,-1 1 1 0 0,0-1-1 0 0,0 1 0 0 0,0-1 0 0 0,0 1 1 0 0,-1 0-1 0 0,1 0 0 0 0,-1 1 0 0 0,1-1 1 0 0,-1 1-1 0 0,0-1 0 0 0,1 1 0 0 0,-1 0 1 0 0,0 0-1 0 0,0 1 0 0 0,0-1 0 0 0,0 1 1 0 0,1 0-1 0 0,-1 0 0 0 0,0 0 0 0 0,0 1 1 0 0,0-1-1 0 0,0 1 0 0 0,0 0 0 0 0,1 0 1 0 0,-4 2 14 0 0,-7 1-27 0 0,1 1 1 0 0,0 0 0 0 0,0 2 0 0 0,0-1-1 0 0,1 1 1 0 0,0 1 0 0 0,0 0-1 0 0,1 1 1 0 0,0 0 0 0 0,1 1-1 0 0,0 0 1 0 0,0 1 0 0 0,1 0-1 0 0,1 0 1 0 0,0 1 0 0 0,0 0 0 0 0,1 0-1 0 0,1 1 1 0 0,0 0 0 0 0,1 0-1 0 0,0 0 1 0 0,1 1 0 0 0,0 0-1 0 0,1 0 1 0 0,1 0 0 0 0,0 0 0 0 0,1 0-1 0 0,0 0 1 0 0,2 6 26 0 0,-1-15-9 0 0,1 0-1 0 0,0-1 1 0 0,0 1 0 0 0,1 0 0 0 0,-1-1-1 0 0,1 0 1 0 0,0 1 0 0 0,0-1 0 0 0,1 0-1 0 0,-1 0 1 0 0,1 0 0 0 0,0 0 0 0 0,0 0-1 0 0,0-1 1 0 0,0 1 0 0 0,1-1-1 0 0,-1 0 1 0 0,1 0 0 0 0,0 0 0 0 0,0-1-1 0 0,0 1 1 0 0,0-1 0 0 0,1 0 0 0 0,-1 0-1 0 0,1-1 1 0 0,-1 1 0 0 0,1-1 0 0 0,-1 0-1 0 0,1 0 1 0 0,0 0 0 0 0,3-1 9 0 0,6 1-104 0 0,1 0 0 0 0,-1-1 0 0 0,0-1 1 0 0,1 0-1 0 0,-1-1 0 0 0,0-1 0 0 0,0 0 0 0 0,0-1 0 0 0,12-4 104 0 0,188-98-4403 0 0,-146 64 12 0 0,-2-1-3781 0 0,-29 3-1193 0 0,-37 40 9853 0 0,-16 7 5739 0 0,-7 37 3545 0 0,23-42-9628 0 0,0-1 0 0 0,0 1-1 0 0,0-1 1 0 0,1 0 0 0 0,-1 1 0 0 0,0-1 0 0 0,1 1 0 0 0,-1-1 0 0 0,1 0 0 0 0,0 1 0 0 0,-1-1 0 0 0,1 0-1 0 0,0 0 1 0 0,0 1 0 0 0,0-1 0 0 0,0 0 0 0 0,0 0 0 0 0,0 0 0 0 0,0 0 0 0 0,0 0 0 0 0,0 0 0 0 0,0 0-1 0 0,1-1 1 0 0,-1 1 0 0 0,0 0 0 0 0,1-1 0 0 0,-1 1 0 0 0,0-1 0 0 0,1 1 0 0 0,-1-1 0 0 0,1 0 0 0 0,0 1-144 0 0,7 1 360 0 0,0 0 1 0 0,0-1-1 0 0,0 0 1 0 0,0 0-1 0 0,0 0 0 0 0,0-1 1 0 0,0-1-1 0 0,0 0 1 0 0,1 0-1 0 0,-2-1 1 0 0,1 0-1 0 0,3-1-360 0 0,6-3 283 0 0,0-1-1 0 0,-1-1 1 0 0,1-1-1 0 0,-1 0 1 0 0,-1-1-1 0 0,0-1 0 0 0,0 0 1 0 0,7-9-283 0 0,-18 16 33 0 0,0-1 1 0 0,0 1-1 0 0,-1-1 1 0 0,0 0-1 0 0,0 0 1 0 0,0 0-1 0 0,-1-1 1 0 0,0 1-1 0 0,0-1 1 0 0,0 0-1 0 0,0 0 1 0 0,-1 0-1 0 0,0 0 0 0 0,-1 0 1 0 0,1 0-1 0 0,-1-1 1 0 0,0 1-1 0 0,-1 0 1 0 0,1-1-1 0 0,-1 1 1 0 0,-1-4-34 0 0,0 7-17 0 0,-1 1 0 0 0,1-1 1 0 0,-1 0-1 0 0,0 1 0 0 0,0-1 0 0 0,0 1 1 0 0,-1 0-1 0 0,1-1 0 0 0,0 1 0 0 0,-1 0 1 0 0,1 0-1 0 0,-1 1 0 0 0,0-1 0 0 0,0 0 1 0 0,0 1-1 0 0,0 0 0 0 0,0 0 0 0 0,0 0 1 0 0,0 0-1 0 0,0 0 0 0 0,0 1 0 0 0,0-1 1 0 0,0 1-1 0 0,-1 0 0 0 0,1 0 0 0 0,0 0 1 0 0,-2 0 16 0 0,-6 0-56 0 0,-1 1 1 0 0,1 0 0 0 0,0 1 0 0 0,0 0 0 0 0,0 1 0 0 0,1 0 0 0 0,-1 0-1 0 0,0 1 1 0 0,1 1 0 0 0,0 0 0 0 0,0 0 0 0 0,1 1 0 0 0,-1 0-1 0 0,-3 4 56 0 0,-1-1-100 0 0,1 1 0 0 0,1 0 0 0 0,0 1 0 0 0,0 1 0 0 0,1 0 0 0 0,0 0 0 0 0,1 1 0 0 0,1 0 0 0 0,0 1 0 0 0,1 0 0 0 0,0 0 0 0 0,1 1 0 0 0,1 0 0 0 0,0 0 0 0 0,1 1 0 0 0,1-1 0 0 0,0 1 0 0 0,1 0 0 0 0,1 4 100 0 0,2-17-15 0 0,0 1 0 0 0,1-1 0 0 0,-1 1 0 0 0,1-1 0 0 0,0 1 0 0 0,0-1 0 0 0,0 0 0 0 0,1 0 0 0 0,-1 1 0 0 0,1-1 0 0 0,0 0 0 0 0,-1 0 0 0 0,1-1 0 0 0,1 1 0 0 0,-1 0 1 0 0,0-1-1 0 0,1 1 0 0 0,-1-1 0 0 0,1 1 0 0 0,0-1 0 0 0,0 0 0 0 0,0 0 0 0 0,0-1 0 0 0,0 1 0 0 0,0-1 0 0 0,0 1 0 0 0,1-1 0 0 0,-1 0 0 0 0,0 0 0 0 0,1-1 0 0 0,-1 1 0 0 0,1 0 0 0 0,0-1 15 0 0,123-2-577 0 0,-88-8 295 0 0,0-2 1 0 0,-1-2-1 0 0,-1-1 0 0 0,36-21 282 0 0,48-22-3032 0 0,-3-7-1 0 0,81-59 3033 0 0,-132 81 163 0 0,-71 40 3084 0 0,-28 10-2011 0 0,3 6-792 0 0,1 1-1 0 0,1 2 1 0 0,0 1 0 0 0,1 0-1 0 0,1 2 1 0 0,1 2-1 0 0,0 0 1 0 0,-19 23-444 0 0,39-40 6 0 0,1 1 0 0 0,-1-1 1 0 0,1 1-1 0 0,0 0 0 0 0,0-1 0 0 0,0 1 0 0 0,1 1 0 0 0,0-1 0 0 0,0 0 1 0 0,0 1-1 0 0,1-1 0 0 0,-1 1 0 0 0,1-1 0 0 0,1 1 0 0 0,-1 0 0 0 0,1-1 1 0 0,0 1-1 0 0,0 5-6 0 0,3-7 42 0 0,0 0 0 0 0,0 0 1 0 0,0-1-1 0 0,0 1 0 0 0,0-1 1 0 0,1 0-1 0 0,0 1 0 0 0,-1-2 1 0 0,1 1-1 0 0,0 0 0 0 0,1-1 1 0 0,-1 0-1 0 0,0 0 0 0 0,1 0 1 0 0,-1 0-1 0 0,1-1 0 0 0,0 1 0 0 0,-1-1 1 0 0,1-1-1 0 0,0 1 0 0 0,0 0 1 0 0,-1-1-1 0 0,1 0 0 0 0,0-1 1 0 0,0 1-1 0 0,0-1-42 0 0,11 1 167 0 0,-1 0-1 0 0,0-2 1 0 0,1 0 0 0 0,-1 0-1 0 0,0-2 1 0 0,0 0 0 0 0,0 0 0 0 0,-1-2-1 0 0,0 1 1 0 0,0-2 0 0 0,2-1-167 0 0,2-3 116 0 0,0 0 1 0 0,-1 0-1 0 0,0-2 1 0 0,-2 0-1 0 0,1-1 1 0 0,-1 0-1 0 0,-1-1 1 0 0,-1-1-1 0 0,0 0 1 0 0,-1-1-1 0 0,-1 0 1 0 0,0-1-1 0 0,-2 0 1 0 0,1-2-117 0 0,2-5 19 0 0,-3 10-67 0 0,-1-1-1 0 0,0 0 1 0 0,-1 0-1 0 0,-1-1 1 0 0,-1 0 0 0 0,0 0-1 0 0,-1-1 1 0 0,-1 1-1 0 0,0-1 1 0 0,-2 0 0 0 0,0 1-1 0 0,-1-14 49 0 0,-2 25-35 0 0,1 1 0 0 0,-1-1-1 0 0,0 1 1 0 0,-1 0-1 0 0,1-1 1 0 0,-1 1 0 0 0,0 1-1 0 0,-1-1 1 0 0,1 0 0 0 0,-1 1-1 0 0,0-1 1 0 0,0 1 0 0 0,0 0-1 0 0,0 1 1 0 0,-1-1 0 0 0,1 1-1 0 0,-1 0 1 0 0,0 0-1 0 0,0 0 1 0 0,-1 0 0 0 0,1 1-1 0 0,0 0 1 0 0,-1 0 0 0 0,1 1-1 0 0,-1-1 1 0 0,0 1 0 0 0,1 1-1 0 0,-1-1 1 0 0,0 1-1 0 0,0 0 1 0 0,1 0 0 0 0,-1 0-1 0 0,0 1 1 0 0,0 0 0 0 0,-1 1 35 0 0,-1 1-25 0 0,1 0 0 0 0,0 0 0 0 0,0 1 0 0 0,0 0 1 0 0,1 1-1 0 0,-1-1 0 0 0,1 1 0 0 0,0 1 0 0 0,1-1 0 0 0,-1 1 1 0 0,1 0-1 0 0,0 0 0 0 0,0 1 0 0 0,1-1 0 0 0,0 1 0 0 0,0 0 1 0 0,0 0-1 0 0,1 1 0 0 0,0-1 0 0 0,1 0 0 0 0,-1 4 25 0 0,-6 134 403 0 0,10-139-387 0 0,2 17 47 0 0,1 0 0 0 0,2 0 0 0 0,0-1 0 0 0,1 0 0 0 0,2 0 0 0 0,0-1 0 0 0,4 7-63 0 0,-4-10 5 0 0,1 1-1 0 0,0-2 1 0 0,2 1-1 0 0,0-1 1 0 0,0-1 0 0 0,2 0-1 0 0,0-1 1 0 0,0-1-1 0 0,2 0 1 0 0,0-1-1 0 0,0 0 1 0 0,1-2-1 0 0,9 5-4 0 0,19-3-1430 0 0,-29-11-1507 0 0,0-2-3517 0 0,-7 0-5862 0 0</inkml:trace>
  <inkml:trace contextRef="#ctx0" brushRef="#br0" timeOffset="-101566.619">13947 10501 9002 0 0,'0'0'3685'0'0,"0"0"-1917"0"0,0 0-530 0 0,0 0-31 0 0,0 0 20 0 0,0 0-54 0 0,-31 3-195 0 0,-100 14-186 0 0,126-16-734 0 0,1-1-1 0 0,-1 1 1 0 0,0 0 0 0 0,0 1 0 0 0,0-1 0 0 0,1 1-1 0 0,-1 0 1 0 0,1 0 0 0 0,0 1 0 0 0,-1-1-1 0 0,1 1 1 0 0,0 0 0 0 0,0 0 0 0 0,1 0 0 0 0,-1 0-1 0 0,1 1 1 0 0,-1 0 0 0 0,1 1-58 0 0,-7 5 168 0 0,-4 7-41 0 0,0 1 0 0 0,1 0-1 0 0,0 1 1 0 0,2 1 0 0 0,0 0 0 0 0,1 0-1 0 0,1 1 1 0 0,1 0 0 0 0,1 0 0 0 0,1 1-1 0 0,1 0 1 0 0,1 0 0 0 0,1 0 0 0 0,1 1 0 0 0,0-1-1 0 0,2 1 1 0 0,1-1 0 0 0,1 1 0 0 0,1 3-127 0 0,-1-16 67 0 0,2 1 0 0 0,-1-1 0 0 0,2 1 0 0 0,-1-1 0 0 0,1 0 0 0 0,1-1 0 0 0,0 1 0 0 0,0-1 0 0 0,1-1 0 0 0,0 1 0 0 0,0-1 0 0 0,1 0 0 0 0,0 0 0 0 0,0-1 0 0 0,1 0 0 0 0,0-1 0 0 0,0 0 0 0 0,1-1 0 0 0,0 1 0 0 0,0-2 0 0 0,0 1 0 0 0,0-1 0 0 0,1-1 0 0 0,0 0 0 0 0,-1-1 0 0 0,1 0 0 0 0,0 0 0 0 0,9-1-67 0 0,10-1 152 0 0,0-1 0 0 0,0-2 0 0 0,0-1 0 0 0,-1-2 1 0 0,0-1-1 0 0,0-1 0 0 0,-1-1 0 0 0,1-1 0 0 0,-2-2 0 0 0,0-1 0 0 0,-1-1 0 0 0,0-1 1 0 0,-1-1-1 0 0,0-1 0 0 0,-2-2 0 0 0,11-10-152 0 0,-23 19 17 0 0,0 1 0 0 0,-1-2-1 0 0,0 0 1 0 0,0 0 0 0 0,-1 0 0 0 0,-1-1 0 0 0,0-1 0 0 0,-1 1 0 0 0,0-1 0 0 0,-1-1 0 0 0,0 1-1 0 0,-1-1 1 0 0,-1 0 0 0 0,0 0 0 0 0,-1 0 0 0 0,0-1 0 0 0,-1 1 0 0 0,-1-1 0 0 0,-1 1-1 0 0,0-1 1 0 0,0 0 0 0 0,-1 1 0 0 0,-1-1 0 0 0,-1 1 0 0 0,0 0 0 0 0,-1-1 0 0 0,0 1-1 0 0,-1 1 1 0 0,-1-1 0 0 0,0 1 0 0 0,-1 0 0 0 0,-1-2-17 0 0,-7-4-158 0 0,0 1 0 0 0,-1 1 1 0 0,0 0-1 0 0,-2 1 0 0 0,0 0 0 0 0,0 2 1 0 0,-2 0-1 0 0,0 1 0 0 0,0 1 0 0 0,-1 1 0 0 0,0 1 1 0 0,-1 1-1 0 0,-8-2 158 0 0,18 7-279 0 0,0 1 1 0 0,0 0-1 0 0,-1 1 0 0 0,0 0 1 0 0,1 1-1 0 0,-1 0 0 0 0,0 1 1 0 0,0 0-1 0 0,1 1 0 0 0,-1 1 1 0 0,0 0-1 0 0,1 0 0 0 0,0 1 1 0 0,-4 2 278 0 0,4 0-734 0 0,1 0 0 0 0,0 0 1 0 0,0 1-1 0 0,0 0 1 0 0,0 1-1 0 0,1 0 0 0 0,0 1 1 0 0,1 0-1 0 0,-3 4 734 0 0,-37 42-11177 0 0,36-34 5372 0 0</inkml:trace>
  <inkml:trace contextRef="#ctx0" brushRef="#br0" timeOffset="-101185.2">13691 10976 7362 0 0,'0'0'2552'0'0,"0"0"-155"0"0,0 0-29 0 0,0 0-26 0 0,0 0-131 0 0,0 0-365 0 0,0 0-442 0 0,0 0-358 0 0,0 0-251 0 0,0 0-102 0 0,0 0-77 0 0,0 0-76 0 0,0 0-70 0 0,5-15-101 0 0,15-49-73 0 0,28-3 324 0 0,-34 52-501 0 0,1 1 1 0 0,1 0-1 0 0,0 1 0 0 0,1 1 0 0 0,0 1 0 0 0,1 0 1 0 0,0 1-1 0 0,14-4-119 0 0,-28 13 7 0 0,-1 0 0 0 0,1 1 1 0 0,0 0-1 0 0,-1 0 0 0 0,1 0 0 0 0,0 0 1 0 0,-1 1-1 0 0,1 0 0 0 0,0-1 0 0 0,-1 1 1 0 0,1 0-1 0 0,-1 1 0 0 0,0-1 0 0 0,1 1 1 0 0,-1-1-1 0 0,0 1 0 0 0,0 0 0 0 0,0 0 1 0 0,0 1-1 0 0,0-1 0 0 0,0 1 0 0 0,-1-1 1 0 0,1 1-1 0 0,-1 0 0 0 0,0 0 0 0 0,1 0 1 0 0,-1 0-1 0 0,-1 0 0 0 0,1 0 1 0 0,0 1-1 0 0,-1-1 0 0 0,0 0 0 0 0,0 1 1 0 0,0-1-1 0 0,0 1 0 0 0,0 1-7 0 0,26 41 232 0 0,-14-36-160 0 0,1 1 0 0 0,-1-2 0 0 0,1 0-1 0 0,1-1 1 0 0,0 0 0 0 0,0-1 0 0 0,1-1 0 0 0,-1 0 0 0 0,1-1-1 0 0,1-1 1 0 0,-1 0 0 0 0,0-2 0 0 0,1 1 0 0 0,0-2-1 0 0,-1 0 1 0 0,1-2 0 0 0,0 1 0 0 0,-1-2 0 0 0,9-2-72 0 0,-21 4 1 0 0,0 0 0 0 0,-1 0 0 0 0,1-1 0 0 0,0 0 0 0 0,-1 0 0 0 0,1 0 0 0 0,-1 0 0 0 0,1-1 0 0 0,-1 1 0 0 0,1-1 0 0 0,-1 0 0 0 0,0 0 0 0 0,0 0 0 0 0,0 0 0 0 0,0 0 0 0 0,0-1 0 0 0,-1 1 0 0 0,1-1 0 0 0,-1 0 0 0 0,2-1-1 0 0,-4 2-179 0 0,0 1 1 0 0,1-1-1 0 0,-1 1 1 0 0,0-1-1 0 0,0 0 1 0 0,0 1-1 0 0,0-1 1 0 0,0 1-1 0 0,0-1 1 0 0,0 0-1 0 0,0 1 1 0 0,-1-1 0 0 0,1 1-1 0 0,-1-1 1 0 0,1 1-1 0 0,-1-1 1 0 0,1 1-1 0 0,-1-1 1 0 0,0 1-1 0 0,0-1 1 0 0,0 1-1 0 0,0 0 1 0 0,0 0-1 0 0,0-1 1 0 0,0 1-1 0 0,0 0 1 0 0,-1 0 178 0 0,-11-9-4566 0 0,-2 3-3505 0 0,8 5-3896 0 0</inkml:trace>
  <inkml:trace contextRef="#ctx0" brushRef="#br0" timeOffset="-100663.567">13920 9979 13203 0 0,'0'0'2154'0'0,"0"0"-306"0"0,0 0-181 0 0,0 0-113 0 0,0 0-93 0 0,0 0-180 0 0,0 0-280 0 0,0 0-214 0 0,0 0-118 0 0,0 0-74 0 0,0 0-61 0 0,0 0-69 0 0,0 0-66 0 0,8 6 220 0 0,-30 25 82 0 0,-27 34-350 0 0,50-60-223 0 0,8-9-32 0 0,95-55 452 0 0,-85 46-335 0 0,-33 15 277 0 0,-8 8-460 0 0,0 0-1 0 0,1 1 1 0 0,0 1 0 0 0,1 1 0 0 0,0 1-1 0 0,1 0 1 0 0,-10 11-30 0 0,77-20-48 0 0,56-28-533 0 0,-73 13-1920 0 0,0 2-3378 0 0,-24 5-6490 0 0</inkml:trace>
  <inkml:trace contextRef="#ctx0" brushRef="#br0" timeOffset="-99516.43">15155 11032 14955 0 0,'0'0'2670'0'0,"0"0"-1307"0"0,0 0-629 0 0,0 0-77 0 0,0 0 69 0 0,0 0 40 0 0,0 0-108 0 0,0 0-189 0 0,0 0-145 0 0,0 0-112 0 0,-33 30-90 0 0,-102 94-81 0 0,18-25-596 0 0,74-68-532 0 0,4-4-3095 0 0,14-8-5289 0 0,14-11 1069 0 0</inkml:trace>
  <inkml:trace contextRef="#ctx0" brushRef="#br0" timeOffset="-97295.637">15959 10546 11298 0 0,'0'0'831'0'0,"0"0"-81"0"0,0 0 229 0 0,0 0 301 0 0,0 0 175 0 0,0 0-19 0 0,0 0-192 0 0,0 0-201 0 0,35-21-156 0 0,108-67-151 0 0,14-14 979 0 0,-143 92-1580 0 0,-1-1 0 0 0,1 0 0 0 0,-2-1 0 0 0,0 0 0 0 0,0-1 0 0 0,-1-1 0 0 0,-1 0 0 0 0,0 0 0 0 0,-1-1 0 0 0,0 0 0 0 0,-1 0 0 0 0,-1-1 0 0 0,2-6-135 0 0,-2-7 563 0 0,-7 28-444 0 0,0 1-51 0 0,-8 24-95 0 0,-63 288 162 0 0,47-158-81 0 0,-94 530-27 0 0,106-621-61 0 0,-2-1-1 0 0,-2-1 1 0 0,-4 0-1 0 0,-2-2 1 0 0,-2 0-1 0 0,-3-1 1 0 0,-3-2-1 0 0,-2-1 1 0 0,-13 14 34 0 0,41-62-38 0 0,-1-1 1 0 0,1 0-1 0 0,-1 0 1 0 0,0 0 0 0 0,0-1-1 0 0,-1 0 1 0 0,1 0-1 0 0,-1 0 1 0 0,0-1-1 0 0,-1 1 1 0 0,1-2 0 0 0,-1 1-1 0 0,0-1 1 0 0,0 0-1 0 0,0 0 1 0 0,0 0 0 0 0,0-1-1 0 0,-1-1 1 0 0,1 1-1 0 0,-6-1 38 0 0,11-3-21 0 0,-1 0-1 0 0,0 0 0 0 0,1 0 1 0 0,-1-1-1 0 0,1 1 1 0 0,0-1-1 0 0,0 0 0 0 0,0 0 1 0 0,0 0-1 0 0,0 0 0 0 0,1 0 1 0 0,-1 0-1 0 0,1 0 0 0 0,0 0 1 0 0,0-1-1 0 0,0 1 0 0 0,0-1 1 0 0,0 1-1 0 0,1 0 1 0 0,0-1-1 0 0,0 1 0 0 0,0-4 22 0 0,-3-32 27 0 0,2-1 0 0 0,2 1-1 0 0,2-1 1 0 0,1 1 0 0 0,2 0-1 0 0,2 0 1 0 0,1 0 0 0 0,2 1-1 0 0,2 1 1 0 0,2 0 0 0 0,5-9-27 0 0,3-1 158 0 0,3 0 0 0 0,1 2 0 0 0,3 1 0 0 0,7-7-158 0 0,-9 12 152 0 0,-11 18-64 0 0,2 0 1 0 0,0 1-1 0 0,1 0 1 0 0,2 2-1 0 0,-1 1 1 0 0,11-6-89 0 0,-31 22-77 0 0,-1 1 1 0 0,1-1-1 0 0,0 1 1 0 0,-1-1-1 0 0,1 1 1 0 0,0-1-1 0 0,0 1 1 0 0,-1-1 0 0 0,1 1-1 0 0,0 0 1 0 0,0-1-1 0 0,0 1 1 0 0,-1 0-1 0 0,1 0 1 0 0,0 0-1 0 0,0 0 1 0 0,0-1-1 0 0,0 1 1 0 0,-1 0 0 0 0,1 1-1 0 0,0-1 1 0 0,0 0-1 0 0,0 0 1 0 0,0 0-1 0 0,-1 0 1 0 0,1 1-1 0 0,0-1 1 0 0,0 0 0 0 0,0 1-1 0 0,-1-1 1 0 0,1 0-1 0 0,0 1 1 0 0,-1-1-1 0 0,1 1 1 0 0,0-1-1 0 0,-1 1 1 0 0,1 0-1 0 0,-1-1 1 0 0,1 1 0 0 0,0 0-1 0 0,-1-1 1 0 0,0 1-1 0 0,1 0 1 0 0,-1 0-1 0 0,1-1 1 0 0,-1 1-1 0 0,0 0 1 0 0,0 0-1 0 0,1 0 1 0 0,-1-1 0 0 0,0 1-1 0 0,0 1 77 0 0,8 12-2882 0 0,-7-14 2770 0 0,5 10-3180 0 0,-2-3-3015 0 0,-1-2-3546 0 0</inkml:trace>
  <inkml:trace contextRef="#ctx0" brushRef="#br0" timeOffset="-97046.297">16646 10958 17860 0 0,'0'0'799'0'0,"0"0"-269"0"0,0 0 87 0 0,0 0 284 0 0,0 0 165 0 0,0 0-70 0 0,0 0-201 0 0,0 0-237 0 0,0 0-200 0 0,0 0-131 0 0,9 31-75 0 0,28 94-62 0 0,-7-16-967 0 0,-22-102-734 0 0,0-7-6948 0 0,-6 0-2534 0 0</inkml:trace>
  <inkml:trace contextRef="#ctx0" brushRef="#br0" timeOffset="-96894.51">16663 10457 14019 0 0,'0'0'280'0'0,"0"0"-592"0"0,0 0-336 0 0,0 0-144 0 0,0 0 40 0 0,0 0 79 0 0,0 0-87 0 0,0 0-384 0 0,0 0-888 0 0,0 0-1625 0 0,0 0 128 0 0</inkml:trace>
  <inkml:trace contextRef="#ctx0" brushRef="#br0" timeOffset="-96540.606">16933 11293 9754 0 0,'0'0'1508'0'0,"0"0"-53"0"0,0 0 127 0 0,0 0 192 0 0,0 0 19 0 0,0 0-214 0 0,0 0-309 0 0,0 0-283 0 0,0 0-180 0 0,0 0-80 0 0,27-33-91 0 0,81-106-89 0 0,-43 42 241 0 0,26-68 631 0 0,-91 164-1381 0 0,0 1-40 0 0,0 0-78 0 0,7 23-390 0 0,2 2 496 0 0,-7-14-9 0 0,1 1 0 0 0,1 0 0 0 0,0-1 0 0 0,1 0 0 0 0,0 0 0 0 0,0-1 0 0 0,1 1 0 0 0,1-1 0 0 0,0 0 0 0 0,0-1 0 0 0,1 1 0 0 0,0-2 0 0 0,0 1 0 0 0,1-1 0 0 0,0 0 0 0 0,1-1 0 0 0,3 2-17 0 0,-7-5 87 0 0,1-1 0 0 0,-1 0 0 0 0,1 0-1 0 0,0 0 1 0 0,0-1 0 0 0,0 0 0 0 0,0 0 0 0 0,0-1 0 0 0,0 0 0 0 0,0 0-1 0 0,0 0 1 0 0,1-1 0 0 0,-1 0 0 0 0,0-1 0 0 0,1 0 0 0 0,-1 0 0 0 0,0 0-1 0 0,0-1 1 0 0,0 0 0 0 0,0-1 0 0 0,0 1 0 0 0,-1-1 0 0 0,6-3-87 0 0,-4 0 51 0 0,-1 1 0 0 0,1-2 0 0 0,-1 1-1 0 0,0-1 1 0 0,0 0 0 0 0,-1 0 0 0 0,0-1 0 0 0,0 0 0 0 0,0 0 0 0 0,-1 0 0 0 0,-1-1 0 0 0,1 0 0 0 0,-2 0 0 0 0,1 0 0 0 0,-1 0 0 0 0,2-9-51 0 0,-5 15-274 0 0,7-21-2725 0 0,9 18-6639 0 0,-11 6-1842 0 0</inkml:trace>
  <inkml:trace contextRef="#ctx0" brushRef="#br0" timeOffset="-96083.202">18029 10833 10426 0 0,'0'0'4100'0'0,"0"0"-2028"0"0,0 0-715 0 0,0 0-107 0 0,0 0-89 0 0,0 0-140 0 0,0 0-178 0 0,0 0-152 0 0,0 0-155 0 0,0 0-120 0 0,0 0-76 0 0,0 0-53 0 0,-24 24-52 0 0,-72 79-41 0 0,93-101-182 0 0,0 0 0 0 0,1 1 0 0 0,-1-1 0 0 0,1 1 0 0 0,-1-1 0 0 0,1 1 0 0 0,0 0 0 0 0,0 0 0 0 0,0 0 0 0 0,0 0 0 0 0,1 0 0 0 0,0 1 0 0 0,-1-1 0 0 0,1 0 0 0 0,0 1 0 0 0,0-1 0 0 0,1 1 0 0 0,-1-1 0 0 0,1 1 0 0 0,0 1-12 0 0,0 5 34 0 0,-1-4 2 0 0,0 0 0 0 0,1 0 0 0 0,-1 0 0 0 0,1 0 0 0 0,1 0 0 0 0,-1 0 0 0 0,1 0 0 0 0,0 0 0 0 0,1 0 0 0 0,0-1 0 0 0,-1 1 0 0 0,2 0 0 0 0,-1-1 0 0 0,1 1 0 0 0,-1-1 0 0 0,2 0 0 0 0,-1 0 0 0 0,0 0 0 0 0,1 0 0 0 0,0-1 0 0 0,0 0 0 0 0,0 1 0 0 0,1-1 0 0 0,0-1 0 0 0,-1 1 0 0 0,1-1 0 0 0,0 0 0 0 0,1 0 0 0 0,-1 0 0 0 0,1-1 0 0 0,3 2-36 0 0,-2-2 90 0 0,0-1 0 0 0,0 0 0 0 0,0 0-1 0 0,0 0 1 0 0,0-1 0 0 0,0 0 0 0 0,1-1 0 0 0,-1 0 0 0 0,0 0-1 0 0,0 0 1 0 0,0-1 0 0 0,0 0 0 0 0,-1 0 0 0 0,1 0 0 0 0,0-1 0 0 0,-1 0-1 0 0,1-1 1 0 0,-1 1 0 0 0,0-1 0 0 0,0-1 0 0 0,-1 1 0 0 0,1-1 0 0 0,-1 0-1 0 0,0 0 1 0 0,2-3-90 0 0,6-7 106 0 0,-1 0 0 0 0,0-1 0 0 0,-1 0 0 0 0,-1 0 0 0 0,0-2 0 0 0,-1 1 0 0 0,-1-1 0 0 0,5-18-106 0 0,-2-8 6 0 0,-1 0 0 0 0,-3 0 0 0 0,-1-1 0 0 0,-3 1 0 0 0,-1-1 1 0 0,-2 0-1 0 0,-4-15-6 0 0,3 39-90 0 0,-1 0 1 0 0,0 1-1 0 0,-2-1 1 0 0,-1 1-1 0 0,0-1 1 0 0,-2 1-1 0 0,0 1 1 0 0,-1-1 0 0 0,-1 1-1 0 0,-1 1 1 0 0,0 0-1 0 0,-2 0 1 0 0,-12-15 89 0 0,20 29-13 0 0,0-1 1 0 0,0 1-1 0 0,0 0 1 0 0,-1 0-1 0 0,0 1 1 0 0,1-1-1 0 0,-1 1 1 0 0,0 0-1 0 0,-1 0 1 0 0,1 1-1 0 0,-1 0 1 0 0,1 0-1 0 0,-1 0 1 0 0,1 0 0 0 0,-1 1-1 0 0,0 0 1 0 0,0 0-1 0 0,0 1 1 0 0,0-1-1 0 0,1 1 1 0 0,-1 1-1 0 0,0-1 1 0 0,0 1-1 0 0,0 0 1 0 0,0 0-1 0 0,1 1 1 0 0,-1 0-1 0 0,1 0 1 0 0,-1 0-1 0 0,1 0 1 0 0,0 1-1 0 0,-1 0 1 0 0,1 0-1 0 0,1 1 1 0 0,-1-1 0 0 0,0 1-1 0 0,1 0 1 0 0,0 0-1 0 0,0 0 1 0 0,0 1-1 0 0,1 0 1 0 0,-2 0 12 0 0,-2 6 22 0 0,0-1 0 0 0,1 1 1 0 0,0 0-1 0 0,1 1 1 0 0,0-1-1 0 0,0 1 1 0 0,2 0-1 0 0,-1 0 1 0 0,1 0-1 0 0,1 1 0 0 0,0-1 1 0 0,1 1-1 0 0,1-1 1 0 0,0 1-1 0 0,0-1 1 0 0,1 1-1 0 0,1 0 0 0 0,1 3-22 0 0,4 19 109 0 0,2-1-1 0 0,1 0 0 0 0,2-1 0 0 0,2 0 0 0 0,15 28-108 0 0,-4-18 69 0 0,1-2 0 0 0,2 0 1 0 0,2-2-1 0 0,1-1 1 0 0,2-2-1 0 0,19 15-69 0 0,-34-33-165 0 0,0-2 0 0 0,1 0 0 0 0,1-1 1 0 0,0-1-1 0 0,1-1 0 0 0,1 0 0 0 0,0-2 0 0 0,0-1 0 0 0,1-1 1 0 0,23 7 164 0 0,11-12-5255 0 0,-47-4 2185 0 0,2 0-8940 0 0</inkml:trace>
  <inkml:trace contextRef="#ctx0" brushRef="#br0" timeOffset="-95276.516">19615 10987 904 0 0,'0'0'696'0'0,"0"0"71"0"0,0 0 209 0 0,0 0 253 0 0,0 0 155 0 0,0 0 12 0 0,0 0-114 0 0,0 0-85 0 0,0 0 8 0 0,0 0 15 0 0,0 0 18 0 0,0 0-30 0 0,0 0-73 0 0,9-10-83 0 0,27-32-71 0 0,-35 41-852 0 0,-1 0 0 0 0,1 1 0 0 0,0-1-1 0 0,0 0 1 0 0,-1 0 0 0 0,1 0 0 0 0,-1 1-1 0 0,1-1 1 0 0,-1 0 0 0 0,1 0 0 0 0,-1 0-1 0 0,1 0 1 0 0,-1 0 0 0 0,0 0 0 0 0,0 0-1 0 0,1 0 1 0 0,-1 0 0 0 0,0 0 0 0 0,0 0-1 0 0,0 0 1 0 0,0 0 0 0 0,0 0 0 0 0,0 0-1 0 0,0 0 1 0 0,-1 0 0 0 0,1 0 0 0 0,0 0-1 0 0,-1 0 1 0 0,1 0 0 0 0,0 0 0 0 0,-1 0-1 0 0,1 0 1 0 0,-1 0 0 0 0,1 1 0 0 0,-2-2-129 0 0,-36-14 1986 0 0,25 16-1900 0 0,0 1 0 0 0,0 0 0 0 0,1 1 1 0 0,-1 0-1 0 0,1 1 0 0 0,-1 0 0 0 0,1 1 1 0 0,0 1-1 0 0,0 0 0 0 0,1 0 1 0 0,-1 1-1 0 0,1 1 0 0 0,1 0 0 0 0,-1 0 1 0 0,1 1-1 0 0,1 1 0 0 0,-1-1 0 0 0,1 1 1 0 0,1 1-1 0 0,-1 0 0 0 0,2 0 1 0 0,0 1-1 0 0,0-1 0 0 0,0 2 0 0 0,2-1 1 0 0,-4 10-87 0 0,4-10 11 0 0,2 1 1 0 0,-1-1 0 0 0,1 1 0 0 0,1-1-1 0 0,0 1 1 0 0,1 0 0 0 0,0 0 0 0 0,1 0-1 0 0,1 0 1 0 0,0 7-12 0 0,-1-17 19 0 0,1 1 0 0 0,-1-1 1 0 0,1 1-1 0 0,0 0 0 0 0,0-1 0 0 0,0 0 0 0 0,0 1 0 0 0,0-1 1 0 0,0 1-1 0 0,1-1 0 0 0,-1 0 0 0 0,1 0 0 0 0,-1 0 1 0 0,1 0-1 0 0,0 0 0 0 0,0 0 0 0 0,0 0 0 0 0,0-1 0 0 0,0 1 1 0 0,0-1-1 0 0,0 1 0 0 0,1-1 0 0 0,-1 0 0 0 0,1 0 1 0 0,-1 0-1 0 0,0 0 0 0 0,1-1 0 0 0,0 1 0 0 0,-1 0 0 0 0,1-1 1 0 0,-1 0-1 0 0,1 0 0 0 0,0 0 0 0 0,-1 0 0 0 0,1 0-19 0 0,89-26 1033 0 0,-38-12-846 0 0,-2-2-1 0 0,-2-3 1 0 0,-2-2-1 0 0,-2-1 0 0 0,34-47-186 0 0,-21 27 129 0 0,-12 9-1 0 0,-47 56-127 0 0,0 1-21 0 0,0 0-13 0 0,0 0-19 0 0,0 0-38 0 0,0 8-158 0 0,-1 35-111 0 0,-1-35 94 0 0,0 0 1 0 0,1 0 0 0 0,1 0 0 0 0,-1 0 0 0 0,1 0-1 0 0,0 0 1 0 0,1 0 0 0 0,0 0 0 0 0,1 0 0 0 0,-1 0 0 0 0,1 0-1 0 0,1-1 1 0 0,0 1 0 0 0,0-1 0 0 0,0 1 0 0 0,1-1-1 0 0,0 0 1 0 0,0 0 0 0 0,1-1 0 0 0,0 1 0 0 0,0-1 0 0 0,0 0-1 0 0,1 0 1 0 0,2 1 264 0 0,33 16-5035 0 0,-12-10-3699 0 0,-17-9 29 0 0</inkml:trace>
  <inkml:trace contextRef="#ctx0" brushRef="#br0" timeOffset="-94893.591">20164 11135 12651 0 0,'0'0'1839'0'0,"0"0"-195"0"0,0 0-44 0 0,0 0-37 0 0,0 0-118 0 0,0 0-226 0 0,0 0-268 0 0,0 0-169 0 0,0 0-151 0 0,0 0-71 0 0,0 0-56 0 0,0 0-77 0 0,0 0-49 0 0,15-25-69 0 0,50-77-80 0 0,15 15 162 0 0,32-23-248 0 0,-114 161-749 0 0,0-46 611 0 0,0 1 0 0 0,1-1 0 0 0,-1 1-1 0 0,1-1 1 0 0,1 1 0 0 0,-1-1 0 0 0,1 1-1 0 0,0 0 1 0 0,0-1 0 0 0,0 1 0 0 0,1 0 0 0 0,0-1-1 0 0,0 1 1 0 0,1-1 0 0 0,-1 0 0 0 0,1 1-1 0 0,0-1 1 0 0,0 0 0 0 0,1 0 0 0 0,0 0-1 0 0,0 0 1 0 0,0-1 0 0 0,0 1 0 0 0,1-1-1 0 0,0 0 1 0 0,0 1 0 0 0,0-2 0 0 0,0 1-5 0 0,6 0 72 0 0,0 0 0 0 0,0-1 0 0 0,0 0 0 0 0,0-1 0 0 0,1 0 0 0 0,-1-1 0 0 0,1 0 0 0 0,0 0 0 0 0,-1-1 0 0 0,1-1 0 0 0,-1 0 0 0 0,1 0 0 0 0,-1-1 0 0 0,1 0 0 0 0,-1-1 0 0 0,0 0 0 0 0,0-1 0 0 0,0 0 0 0 0,-1 0 0 0 0,1-1 0 0 0,-1 0 0 0 0,0-1 0 0 0,-1 0 0 0 0,1 0 0 0 0,-1-1 0 0 0,5-5-72 0 0,2-1 76 0 0,0 0 0 0 0,-1-1 0 0 0,0 0 0 0 0,-1-1 0 0 0,-1 0 0 0 0,-1-1 0 0 0,9-16-76 0 0,-10-2-1017 0 0,-10 33 185 0 0,0 1-567 0 0,0 0-770 0 0,1 0-2590 0 0,0 0 2073 0 0,-1 0-236 0 0,4 0-8924 0 0</inkml:trace>
  <inkml:trace contextRef="#ctx0" brushRef="#br0" timeOffset="-91100.272">328 12033 12307 0 0,'0'0'1929'0'0,"0"0"-743"0"0,0 0-587 0 0,0 0-18 0 0,0 0 285 0 0,0 0 306 0 0,0 0 148 0 0,0 0-94 0 0,0 0-229 0 0,0 0-216 0 0,34 1-151 0 0,106 3-78 0 0,-21-16 403 0 0,-98 10-841 0 0,0-1 0 0 0,0-1 0 0 0,0-1-1 0 0,0 0 1 0 0,-1-2 0 0 0,0 0 0 0 0,0-1 0 0 0,-1-1-1 0 0,0-1 1 0 0,-1-1 0 0 0,0-1 0 0 0,0 0-1 0 0,-1-1 1 0 0,-1-1 0 0 0,0 0 0 0 0,5-9-114 0 0,-17 18-10 0 0,-1 0 0 0 0,0 0-1 0 0,0-1 1 0 0,-1 1 0 0 0,1-1 0 0 0,-1 0 0 0 0,-1 0 0 0 0,1 1 0 0 0,-1-1 0 0 0,0 0 0 0 0,0-1-1 0 0,-1 1 1 0 0,1 0 0 0 0,-2 0 0 0 0,1 0 0 0 0,-1 0 0 0 0,1 0 0 0 0,-2 0 0 0 0,1 0 0 0 0,-1 0-1 0 0,1 0 1 0 0,-2 1 0 0 0,1-1 0 0 0,-1 0 0 0 0,0 1 0 0 0,0 0 0 0 0,0 0 0 0 0,-1 0 0 0 0,1 0-1 0 0,-1 0 1 0 0,-1 1 0 0 0,1 0 0 0 0,-1 0 0 0 0,1 0 0 0 0,-1 0 0 0 0,0 1 0 0 0,0-1 0 0 0,-1 1-1 0 0,1 1 1 0 0,-1-1 0 0 0,1 1 0 0 0,-1 0 0 0 0,-1 0 10 0 0,-5-3-62 0 0,-1 0 0 0 0,1 1 0 0 0,0 1 0 0 0,-1 0 0 0 0,0 1 0 0 0,1 0 0 0 0,-1 1 0 0 0,0 1 0 0 0,0 0 0 0 0,0 0 0 0 0,0 1 0 0 0,0 1 0 0 0,0 0 0 0 0,1 1-1 0 0,-1 0 1 0 0,1 1 0 0 0,0 0 0 0 0,0 1 0 0 0,0 1 0 0 0,1 0 0 0 0,0 0 0 0 0,0 1 0 0 0,0 1 0 0 0,1-1 0 0 0,0 2 0 0 0,0-1 0 0 0,1 2 0 0 0,0-1 0 0 0,1 1 0 0 0,0 0 0 0 0,0 3 62 0 0,-1 1 56 0 0,1 0 1 0 0,1 1-1 0 0,0 0 1 0 0,1 1 0 0 0,1-1-1 0 0,0 1 1 0 0,2 0-1 0 0,-1 1 1 0 0,2-1-1 0 0,0 0 1 0 0,1 12-57 0 0,1-19 64 0 0,0 1 0 0 0,0-1 1 0 0,1 1-1 0 0,1-1 0 0 0,0 0 1 0 0,0 1-1 0 0,0-1 0 0 0,1 0 1 0 0,1 0-1 0 0,0-1 0 0 0,0 1 1 0 0,0-1-1 0 0,1 0 0 0 0,0 0 1 0 0,1 0-1 0 0,0-1 0 0 0,0 0 1 0 0,1 0-1 0 0,0 0 0 0 0,6 5-64 0 0,-1-4-63 0 0,1 0 0 0 0,0 0 0 0 0,0-1 0 0 0,0-1 0 0 0,1 0 0 0 0,0-1 0 0 0,0 0-1 0 0,0-1 1 0 0,1-1 0 0 0,-1 0 0 0 0,1-1 0 0 0,0-1 0 0 0,0 0 0 0 0,-1-1 0 0 0,1-1 0 0 0,0 0-1 0 0,0-1 1 0 0,0 0 0 0 0,-1-1 0 0 0,0-1 0 0 0,1 0 0 0 0,-1-1 0 0 0,-1-1 0 0 0,1 0 0 0 0,5-4 63 0 0,63-29-3543 0 0,-27 15-2123 0 0,-30 13 641 0 0,-3 0-5636 0 0</inkml:trace>
  <inkml:trace contextRef="#ctx0" brushRef="#br0" timeOffset="-90944.262">1751 11779 17580 0 0,'0'0'1152'0'0,"0"0"-202"0"0,0 0 58 0 0,0 0 147 0 0,0 0 38 0 0,-31 32-122 0 0,-101 102-231 0 0,44-31 166 0 0,68-76-1125 0 0,1 0 0 0 0,2 2 0 0 0,1 0 0 0 0,1 0 0 0 0,2 2 0 0 0,1 0 0 0 0,1 0 0 0 0,2 1 0 0 0,1 1 119 0 0,5-2-1069 0 0,-2 13-2507 0 0,-7-21-8088 0 0,11-23 3089 0 0</inkml:trace>
  <inkml:trace contextRef="#ctx0" brushRef="#br0" timeOffset="-90732.672">1311 11864 17500 0 0,'0'0'1543'0'0,"0"0"-555"0"0,0 0-271 0 0,0 0 8 0 0,0 0 47 0 0,0 0-36 0 0,0 0-92 0 0,0 0-117 0 0,0 0-114 0 0,0 0-65 0 0,0 0-73 0 0,32 24-90 0 0,100 75-65 0 0,-38-6-238 0 0,-81-78-346 0 0,73 73-1695 0 0,-19-43-6979 0 0,-56-42 3538 0 0,-2-2-2414 0 0</inkml:trace>
  <inkml:trace contextRef="#ctx0" brushRef="#br0" timeOffset="-90279.554">1982 11926 8762 0 0,'0'0'1840'0'0,"0"0"-681"0"0,0 0-299 0 0,0 0 91 0 0,0 0 112 0 0,0 0-81 0 0,0 0-214 0 0,0 0-168 0 0,0 32-112 0 0,1 99-73 0 0,-10 12 408 0 0,-9 110-277 0 0,17-221-605 0 0,0-5 3094 0 0,1-49-851 0 0,2-32-1801 0 0,3 0 1 0 0,1 0-1 0 0,4 0 0 0 0,1 1 0 0 0,3 1 0 0 0,16-39-383 0 0,-20 59 2 0 0,1 2 0 0 0,2-1 0 0 0,1 2 0 0 0,1 0 0 0 0,1 0 0 0 0,2 2 0 0 0,1 0 0 0 0,1 1 0 0 0,1 1-1 0 0,1 1 1 0 0,1 1 0 0 0,1 1 0 0 0,2 1 0 0 0,21-14-2 0 0,-41 31 3 0 0,0 0 1 0 0,0 0-1 0 0,1 1 0 0 0,-1 0 0 0 0,1 0 1 0 0,0 1-1 0 0,0 0 0 0 0,0 0 0 0 0,0 0 1 0 0,0 1-1 0 0,0 0 0 0 0,0 1 0 0 0,0 0 1 0 0,1 0-1 0 0,-1 0 0 0 0,5 1-3 0 0,-9 3 14 0 0,0 0-1 0 0,0 0 1 0 0,-1 0-1 0 0,1 0 1 0 0,-1 1 0 0 0,0-1-1 0 0,-1 1 1 0 0,1-1-1 0 0,-1 1 1 0 0,1 0-1 0 0,-2-1 1 0 0,1 1 0 0 0,0 0-1 0 0,-1 0 1 0 0,0 0-1 0 0,0 0 1 0 0,0-1 0 0 0,-1 1-1 0 0,0 0 1 0 0,1 0-1 0 0,-2 0 1 0 0,1-1-1 0 0,-1 1 1 0 0,1-1 0 0 0,-1 1-1 0 0,0-1 1 0 0,-3 4-14 0 0,-14 28 23 0 0,-2-1 0 0 0,-1 0 0 0 0,-1-2 0 0 0,-2-1 0 0 0,-2-1 0 0 0,-1-1 0 0 0,-25 21-23 0 0,-61 43-1236 0 0,75-70-2665 0 0,37-24 1897 0 0,2 0-2367 0 0,0-3-132 0 0,0-1-6461 0 0</inkml:trace>
  <inkml:trace contextRef="#ctx0" brushRef="#br0" timeOffset="-89822.676">2302 12096 9266 0 0,'0'0'1970'0'0,"0"0"-49"0"0,0 0 21 0 0,0 0-52 0 0,0 0-174 0 0,0 0-242 0 0,34 0-240 0 0,108-2-206 0 0,-49-19 519 0 0,-73 14-1307 0 0,0-1 1 0 0,-1 0-1 0 0,0-2 1 0 0,-1 0-1 0 0,0-2 1 0 0,0 0-1 0 0,-2-1 1 0 0,1 0 0 0 0,-1-1-1 0 0,-1-1 1 0 0,-1-1-1 0 0,0 0 1 0 0,-1 0-1 0 0,9-17-240 0 0,-16 23 22 0 0,0 0 0 0 0,0-1 0 0 0,-1 0-1 0 0,0-1 1 0 0,-1 1 0 0 0,-1-1 0 0 0,0 0 0 0 0,0 1 0 0 0,-1-1-1 0 0,0-1 1 0 0,-1 1 0 0 0,-1 0 0 0 0,0 0 0 0 0,-1-6-22 0 0,-1 15-39 0 0,1 0 1 0 0,-1 0 0 0 0,0 0 0 0 0,0 0 0 0 0,0 0 0 0 0,0 1-1 0 0,0-1 1 0 0,-1 1 0 0 0,0-1 0 0 0,1 1 0 0 0,-1 0-1 0 0,0 0 1 0 0,0 0 0 0 0,0 1 0 0 0,0-1 0 0 0,0 0 0 0 0,0 1-1 0 0,0 0 1 0 0,-1 0 0 0 0,1 0 0 0 0,-1 0 0 0 0,1 1 0 0 0,0-1-1 0 0,-1 1 1 0 0,1 0 0 0 0,-1 0 0 0 0,1 0 0 0 0,-1 0 0 0 0,1 1-1 0 0,-1-1 1 0 0,1 1 0 0 0,0 0 0 0 0,-1 0 0 0 0,1 0-1 0 0,0 1 1 0 0,0-1 0 0 0,0 1 0 0 0,0 0 0 0 0,0-1 0 0 0,-2 3 38 0 0,-55 49-581 0 0,58-51 573 0 0,1-1 1 0 0,0 1-1 0 0,0-1 0 0 0,0 1 0 0 0,0-1 1 0 0,0 1-1 0 0,0 0 0 0 0,0 0 0 0 0,0-1 1 0 0,0 1-1 0 0,1 0 0 0 0,-1 0 0 0 0,1 0 1 0 0,0 0-1 0 0,-1 0 0 0 0,1 0 0 0 0,0 0 1 0 0,0 0-1 0 0,0 0 0 0 0,1 0 0 0 0,-1 0 1 0 0,0 0-1 0 0,1 0 0 0 0,-1-1 0 0 0,1 1 1 0 0,0 0-1 0 0,-1 0 0 0 0,1 0 0 0 0,0-1 1 0 0,0 1-1 0 0,0 0 0 0 0,0-1 0 0 0,1 1 1 0 0,-1-1-1 0 0,0 1 0 0 0,1-1 0 0 0,-1 1 1 0 0,2 0 7 0 0,3 1 17 0 0,1 0 0 0 0,-1-1 0 0 0,1 0 0 0 0,0 0 0 0 0,0 0 0 0 0,0 0 0 0 0,0-1 0 0 0,0-1 0 0 0,0 1 0 0 0,0-1 0 0 0,0 0 0 0 0,0-1 0 0 0,1 0 0 0 0,-1 0-17 0 0,19 0 48 0 0,114 2 746 0 0,-137 1-772 0 0,0 1 0 0 0,0 0 0 0 0,0 0 1 0 0,0 0-1 0 0,-1 0 0 0 0,1 0 0 0 0,-1 0 0 0 0,0 1 1 0 0,0-1-1 0 0,0 1 0 0 0,-1 0 0 0 0,1-1 0 0 0,-1 1 0 0 0,0 0 1 0 0,0 0-1 0 0,0 0 0 0 0,0 0 0 0 0,-1 0 0 0 0,1 0 0 0 0,-1 0 1 0 0,0 0-1 0 0,-1 0 0 0 0,1 0 0 0 0,-1 0 0 0 0,1 0 0 0 0,-1 0 1 0 0,0 0-1 0 0,-1 0 0 0 0,1 0 0 0 0,-1-1 0 0 0,1 1 0 0 0,-2 1-22 0 0,-32 124-2076 0 0,52-122-4458 0 0,-12-7 2626 0 0,-3 0-6133 0 0</inkml:trace>
  <inkml:trace contextRef="#ctx0" brushRef="#br0" timeOffset="-89435.16">3211 12044 9570 0 0,'0'0'1719'0'0,"0"0"-61"0"0,0 0 115 0 0,0 0-65 0 0,0 0-176 0 0,0 0-173 0 0,0 0-160 0 0,0 0-108 0 0,0 0-111 0 0,32-5-103 0 0,102-17-114 0 0,-49-10 399 0 0,-73 26-966 0 0,2 0-43 0 0,-1-1 1 0 0,1 0 0 0 0,-1 0 0 0 0,-1-1 0 0 0,1-1-1 0 0,-1 0 1 0 0,-1-1 0 0 0,0 0 0 0 0,0-1-1 0 0,-1 0 1 0 0,-1-1 0 0 0,1 1 0 0 0,4-12-154 0 0,-13 22 2 0 0,0-1 0 0 0,0 0 0 0 0,0 1 0 0 0,0-1 0 0 0,-1 0 0 0 0,1 0 0 0 0,-1 0 0 0 0,1 0 0 0 0,-1 0 0 0 0,0 0 0 0 0,0 0-1 0 0,0 1 1 0 0,0-1 0 0 0,0 0 0 0 0,0 0 0 0 0,-1 0 0 0 0,1 0 0 0 0,0 0 0 0 0,-1 0 0 0 0,0 0 0 0 0,1 1 0 0 0,-1-1 0 0 0,0 0 0 0 0,0 0 0 0 0,0 1 0 0 0,0-1 0 0 0,0 1 0 0 0,0-1 0 0 0,-1 1 0 0 0,1-1 0 0 0,0 1 0 0 0,-1 0 0 0 0,1-1 0 0 0,-1 1 0 0 0,0 0 0 0 0,1 0 0 0 0,-1 0 0 0 0,0 0 0 0 0,0 1 0 0 0,1-1 0 0 0,-1 0-1 0 0,0 1 1 0 0,0-1 0 0 0,0 1 0 0 0,0 0 0 0 0,0 0 0 0 0,0-1 0 0 0,0 1-2 0 0,-99 3-500 0 0,84 3 440 0 0,1 0 0 0 0,0 1 0 0 0,0 1 0 0 0,0 1 0 0 0,1 0 0 0 0,0 1 0 0 0,1 1 0 0 0,0 0 0 0 0,1 1 0 0 0,0 0 0 0 0,1 1 0 0 0,1 1 0 0 0,0 0 0 0 0,0 0 0 0 0,2 1 0 0 0,-5 8 60 0 0,11-19-25 0 0,0 0 0 0 0,1-1-1 0 0,-1 1 1 0 0,1 0-1 0 0,0 1 1 0 0,0-1 0 0 0,1 0-1 0 0,-1 0 1 0 0,1 1 0 0 0,0-1-1 0 0,0 1 1 0 0,0-1-1 0 0,1 1 1 0 0,-1 0 0 0 0,1-1-1 0 0,0 1 1 0 0,1-1 0 0 0,-1 1-1 0 0,1-1 1 0 0,0 1-1 0 0,0-1 1 0 0,0 1 0 0 0,0-1-1 0 0,1 1 1 0 0,0-1 0 0 0,0 0-1 0 0,0 0 1 0 0,1 0-1 0 0,-1 0 1 0 0,1-1 0 0 0,0 1-1 0 0,0-1 1 0 0,0 1 0 0 0,0-1-1 0 0,1 0 1 0 0,-1 0-1 0 0,1 0 1 0 0,0-1 25 0 0,5 2-249 0 0,0-1-1 0 0,1 0 1 0 0,-1-1 0 0 0,1 0-1 0 0,-1 0 1 0 0,1-1 0 0 0,0 0-1 0 0,-1-1 1 0 0,1 0-1 0 0,0-1 1 0 0,0 0 0 0 0,-1 0-1 0 0,1-1 1 0 0,-1 0 0 0 0,1-1-1 0 0,-1 0 250 0 0,150-68-8420 0 0,-116 49 4661 0 0,27-14-3897 0 0,-48 25 6225 0 0</inkml:trace>
  <inkml:trace contextRef="#ctx0" brushRef="#br0" timeOffset="-89093.073">4087 11746 4057 0 0,'0'0'4365'0'0,"0"0"-727"0"0,0 0-663 0 0,0 0-577 0 0,0 0-532 0 0,0 0-433 0 0,0 0-306 0 0,0 0-240 0 0,0 0-167 0 0,0 0-120 0 0,0 0-106 0 0,0 0-83 0 0,0 0-67 0 0,-14 0-60 0 0,-45 4-48 0 0,56-4-215 0 0,0 1-1 0 0,0-1 1 0 0,1 1 0 0 0,-1-1 0 0 0,1 1 0 0 0,-1 0-1 0 0,1 0 1 0 0,-1 0 0 0 0,1 1 0 0 0,-1-1 0 0 0,1 0-1 0 0,0 1 1 0 0,0 0 0 0 0,0-1 0 0 0,0 1 0 0 0,0 0-1 0 0,0 0 1 0 0,0 0 0 0 0,1 0 0 0 0,-1 1 0 0 0,0 1-21 0 0,-5 4 52 0 0,3-3-46 0 0,-1 1 0 0 0,1 0 0 0 0,0 0 0 0 0,0 0 1 0 0,0 0-1 0 0,1 1 0 0 0,0-1 0 0 0,0 1 0 0 0,1 0 0 0 0,0 0 0 0 0,0 0 0 0 0,0 0 0 0 0,1 0 0 0 0,0 0 0 0 0,1 3-6 0 0,1-7 0 0 0,1 1-1 0 0,0-1 1 0 0,0 0 0 0 0,0 0 0 0 0,0 0-1 0 0,1 0 1 0 0,-1 0 0 0 0,1 0 0 0 0,-1 0-1 0 0,1-1 1 0 0,0 0 0 0 0,0 1 0 0 0,1-1-1 0 0,-1 0 1 0 0,0 0 0 0 0,1-1 0 0 0,-1 1-1 0 0,1-1 1 0 0,-1 0 0 0 0,3 1 0 0 0,9 5 62 0 0,-7-2-38 0 0,-6-5-8 0 0,-1 0 1 0 0,1 1-1 0 0,-1-1 1 0 0,0 1-1 0 0,1 0 0 0 0,-1-1 1 0 0,0 1-1 0 0,0 0 1 0 0,0 0-1 0 0,0 0 1 0 0,1 0-1 0 0,-1 0 0 0 0,0 0 1 0 0,0 0-1 0 0,-1 0 1 0 0,1 0-1 0 0,0 0 1 0 0,0 1-1 0 0,-1-1 1 0 0,1 0-1 0 0,0 0 0 0 0,-1 1 1 0 0,1-1-1 0 0,-1 1 1 0 0,0-1-1 0 0,1 0 1 0 0,-1 1-1 0 0,0-1 1 0 0,0 1-1 0 0,0-1 0 0 0,0 1 1 0 0,0-1-1 0 0,0 0 1 0 0,-1 1-1 0 0,1 0-16 0 0,-3 4 26 0 0,0 0 0 0 0,0-1 0 0 0,0 0-1 0 0,-1 0 1 0 0,1 0 0 0 0,-1 0 0 0 0,-1-1 0 0 0,1 1-1 0 0,-1-1 1 0 0,1 0 0 0 0,-1 0 0 0 0,-1-1 0 0 0,1 1 0 0 0,-4 1-26 0 0,-121 60-1237 0 0,118-67-2509 0 0,26-17-8575 0 0,-6 12 2192 0 0</inkml:trace>
  <inkml:trace contextRef="#ctx0" brushRef="#br0" timeOffset="-88637.611">4502 11731 16516 0 0,'0'0'1568'0'0,"0"0"-572"0"0,0 0-98 0 0,0 0 131 0 0,0 0 55 0 0,0 0-90 0 0,0 0-181 0 0,0 0-190 0 0,0 0-125 0 0,0 0-69 0 0,0 0-35 0 0,0 0-33 0 0,0 0-56 0 0,-17 3-54 0 0,-52 9-51 0 0,62-10-148 0 0,-5-2-14 0 0,-1 2 0 0 0,1 0 1 0 0,0 0-1 0 0,0 1 0 0 0,0 0 0 0 0,1 1 1 0 0,-1 1-1 0 0,1 0 0 0 0,0 0 0 0 0,0 1 1 0 0,0 0-1 0 0,-9 8-38 0 0,17-10 2 0 0,0 0 0 0 0,-1-1 1 0 0,2 1-1 0 0,-1 1 0 0 0,0-1 1 0 0,1 0-1 0 0,0 0 0 0 0,0 1 0 0 0,0 0 1 0 0,0-1-1 0 0,1 1 0 0 0,0 0 1 0 0,0 0-1 0 0,0-1 0 0 0,1 1 0 0 0,-1 0 1 0 0,1 0-1 0 0,0 0 0 0 0,1 0 1 0 0,-1 0-1 0 0,1 2-2 0 0,104 97 1083 0 0,-105-103-1063 0 0,1 1 0 0 0,0-1 1 0 0,0 1-1 0 0,0 0 0 0 0,-1-1 1 0 0,1 1-1 0 0,-1 0 0 0 0,0-1 1 0 0,1 1-1 0 0,-1 0 0 0 0,0-1 1 0 0,0 1-1 0 0,0 0 0 0 0,0 0 1 0 0,0-1-1 0 0,0 1 0 0 0,-1 0 1 0 0,1 0-1 0 0,0-1 0 0 0,-1 1 1 0 0,0 0-1 0 0,1-1 0 0 0,-1 1 1 0 0,0-1-1 0 0,0 1 0 0 0,0-1 1 0 0,0 1-1 0 0,0-1 0 0 0,0 0 1 0 0,0 1-1 0 0,0-1 0 0 0,0 0 1 0 0,-1 0-1 0 0,1 0 0 0 0,-1 0 1 0 0,1 0-21 0 0,-56 35 199 0 0,39-27-314 0 0,-65 19-2448 0 0,83-28 1328 0 0,0 0-556 0 0,0-4-6390 0 0,0 0-3409 0 0</inkml:trace>
  <inkml:trace contextRef="#ctx0" brushRef="#br0" timeOffset="-88396.31">4561 11911 19996 0 0,'0'0'1217'0'0,"0"0"-649"0"0,0 0 216 0 0,0 0 224 0 0,0 0 32 0 0,0 0-272 0 0,0 0-303 0 0,0 0-257 0 0,0 0-152 0 0,0 0-32 0 0,0 0-144 0 0,0 0-193 0 0,0 0-327 0 0,-54 196-504 0 0,54-189-696 0 0,0-3-1057 0 0,0-1-2632 0 0,0-3-7082 0 0</inkml:trace>
  <inkml:trace contextRef="#ctx0" brushRef="#br0" timeOffset="-88164.652">4640 11705 19788 0 0,'0'0'1897'0'0,"0"0"-313"0"0,0 0-192 0 0,0 0-223 0 0,0 0-217 0 0,0 0-312 0 0,0 0-272 0 0,0 0-216 0 0,0 0-136 0 0,0 0-200 0 0,0 0-176 0 0,0 0-152 0 0,0 0-288 0 0,0 0-337 0 0,-17-95-543 0 0,23 109-1137 0 0,1-3-3504 0 0,-3-3-6634 0 0</inkml:trace>
  <inkml:trace contextRef="#ctx0" brushRef="#br0" timeOffset="-87925.731">4912 11856 19060 0 0,'0'0'1148'0'0,"0"0"-261"0"0,0 0-31 0 0,0 0-31 0 0,0 0-128 0 0,0 0-205 0 0,0 0-221 0 0,0 0-156 0 0,0 0-85 0 0,0 0-15 0 0,-16 32-7 0 0,-47 95-4 0 0,51-88 10 0 0,21-32 13 0 0,-4-5-8 0 0,3 1 87 0 0,1 0 0 0 0,-1-1 0 0 0,1 0 0 0 0,-1-1 0 0 0,1 0 0 0 0,0 0 0 0 0,-1-1 0 0 0,1 0 0 0 0,0 0 0 0 0,-1-1 0 0 0,1 0 0 0 0,0 0 0 0 0,-1-1 0 0 0,0-1 0 0 0,1 1 0 0 0,-1-1 0 0 0,0-1-1 0 0,0 1 1 0 0,0-1 0 0 0,-1-1 0 0 0,1 1 0 0 0,-1-1 0 0 0,0-1 0 0 0,-1 1 0 0 0,1-1 0 0 0,-1 0 0 0 0,0-1 0 0 0,-1 1 0 0 0,1-1 0 0 0,0-3-106 0 0,-2 6-15 0 0,-1 0-1 0 0,-1 1 1 0 0,1-1 0 0 0,-1 0-1 0 0,1 0 1 0 0,-1 0-1 0 0,0-1 1 0 0,-1 1 0 0 0,1 0-1 0 0,-1-1 1 0 0,1 1-1 0 0,-1-1 1 0 0,-1 1 0 0 0,1-1-1 0 0,-1 0 1 0 0,0 1-1 0 0,0-1 1 0 0,0 0 0 0 0,0 1-1 0 0,-1-1 1 0 0,0 1-1 0 0,0-1 1 0 0,0 1 0 0 0,-1-1-1 0 0,1 1 1 0 0,-1-1-1 0 0,0 1 1 0 0,0 0 0 0 0,-1 0-1 0 0,1 0 1 0 0,-1 0-1 0 0,0 1 1 0 0,0-1 0 0 0,0 1-1 0 0,0 0 1 0 0,-1-1-1 0 0,1 2 1 0 0,-1-1-1 0 0,0 0 1 0 0,0 1 0 0 0,0-1-1 0 0,0 1 1 0 0,0 0-1 0 0,-1 1 1 0 0,1-1 0 0 0,-1 1-1 0 0,1-1 1 0 0,-1 2-1 0 0,-3-2 16 0 0,-39 1-3595 0 0,17 5-4571 0 0,18 0-3484 0 0</inkml:trace>
  <inkml:trace contextRef="#ctx0" brushRef="#br0" timeOffset="-87646.541">5279 11996 18188 0 0,'0'0'2164'0'0,"0"0"-851"0"0,0 0-234 0 0,0 0-45 0 0,0 0-99 0 0,0 0-132 0 0,0 0-184 0 0,0 0-175 0 0,0 0-115 0 0,0 0-57 0 0,0 0-30 0 0,0 0-73 0 0,0 0-47 0 0,29-23-42 0 0,91-72-52 0 0,-63 51 41 0 0,-56 43-82 0 0,-1 0-1 0 0,1 0 1 0 0,-1 0-1 0 0,1 0 1 0 0,0 0-1 0 0,-1 1 1 0 0,1-1-1 0 0,0 0 1 0 0,0 0 0 0 0,0 0-1 0 0,0 1 1 0 0,-1-1-1 0 0,1 0 1 0 0,0 1-1 0 0,0-1 1 0 0,0 1 0 0 0,0-1-1 0 0,0 1 1 0 0,1 0-1 0 0,-1-1 1 0 0,0 1-1 0 0,0 0 1 0 0,0 0-1 0 0,0 0 1 0 0,0-1 0 0 0,0 1-1 0 0,0 0 1 0 0,1 1-1 0 0,-1-1 1 0 0,0 0-1 0 0,0 0 1 0 0,0 0 0 0 0,0 1-1 0 0,0-1 1 0 0,0 0-1 0 0,0 1 1 0 0,0-1-1 0 0,0 1 1 0 0,0 0-1 0 0,0-1 1 0 0,0 1 0 0 0,0 0-1 0 0,0-1 1 0 0,-1 1-1 0 0,1 0 1 0 0,0 0-1 0 0,0 0 1 0 0,-1 0 0 0 0,1 0-1 0 0,-1-1 1 0 0,1 1-1 0 0,0 0 1 0 0,-1 1-1 0 0,0-1 1 0 0,1 0-1 0 0,-1 0 1 0 0,0 0 0 0 0,1 0-1 0 0,-1 0 1 0 0,0 0-1 0 0,0 0 1 0 0,0 0-1 0 0,0 1 1 0 0,0-1 0 0 0,0 0-1 0 0,-1 0 14 0 0,1 18-64 0 0,-1-16 67 0 0,0 1 0 0 0,0 0-1 0 0,0-1 1 0 0,1 1-1 0 0,-1 0 1 0 0,1 0-1 0 0,0-1 1 0 0,0 1-1 0 0,0 0 1 0 0,1 0-1 0 0,-1-1 1 0 0,1 1-1 0 0,0 0 1 0 0,0-1-1 0 0,0 1 1 0 0,0-1-1 0 0,1 1 1 0 0,0-1-1 0 0,-1 0 1 0 0,1 1-1 0 0,1-1 1 0 0,-1 0-1 0 0,0 0 1 0 0,1 0-1 0 0,-1-1 1 0 0,1 1-1 0 0,0-1 1 0 0,0 1-1 0 0,0-1 1 0 0,0 0-1 0 0,0 0 1 0 0,0 0-1 0 0,1-1 1 0 0,-1 1-1 0 0,1-1 1 0 0,-1 1-1 0 0,2-1-2 0 0,7 0 126 0 0,1-1-1 0 0,0-1 0 0 0,-1 0 0 0 0,1 0 0 0 0,0-1 1 0 0,-1-1-1 0 0,0 0 0 0 0,1-1 0 0 0,-1 0 0 0 0,-1-1 1 0 0,1 0-1 0 0,-1-1 0 0 0,0 0 0 0 0,0-1 0 0 0,0 0 1 0 0,-1-1-1 0 0,4-3-125 0 0,-10 7-303 0 0,0 2-1403 0 0,-2-3-6698 0 0,0 5-3911 0 0</inkml:trace>
  <inkml:trace contextRef="#ctx0" brushRef="#br0" timeOffset="-86624.619">6552 11683 7050 0 0,'0'0'1342'0'0,"0"0"-129"0"0,0 0 160 0 0,0 0 322 0 0,0 0 166 0 0,0 0-118 0 0,0 0-322 0 0,0 0-284 0 0,0 0-172 0 0,33 0-122 0 0,102-3-100 0 0,-87 4-87 0 0,1-3 0 0 0,-1-2-1 0 0,0-1 1 0 0,0-3 0 0 0,-1-2 0 0 0,0-2 0 0 0,0-2-1 0 0,27-13-655 0 0,-68 25 49 0 0,-1-1-1 0 0,1 1 1 0 0,0-1-1 0 0,-1 0 1 0 0,1 0-1 0 0,-1 0 1 0 0,0-1-1 0 0,0 0 1 0 0,0 0-1 0 0,-1 0 1 0 0,1 0-1 0 0,-1-1 1 0 0,0 0-1 0 0,0 0-48 0 0,-3 3 119 0 0,-1 2 10 0 0,0 0-7 0 0,0 0-54 0 0,0 0-28 0 0,0 0-52 0 0,-12 27-240 0 0,-20 70 224 0 0,4 2 0 0 0,4 0 1 0 0,-6 74 27 0 0,27-152-4 0 0,-8 48-3 0 0,7-32-30 0 0,-2 0 0 0 0,-1 0 0 0 0,-1 0 0 0 0,-3-1 1 0 0,-1 0-1 0 0,-1-1 0 0 0,-2-1 0 0 0,-10 15 37 0 0,13-33-80 0 0,-1-1-1 0 0,0 0 0 0 0,-2-1 0 0 0,1-1 1 0 0,-2-1-1 0 0,0 0 0 0 0,0 0 1 0 0,-1-2-1 0 0,0 0 0 0 0,-1-1 0 0 0,0-1 1 0 0,-1 0-1 0 0,1-2 0 0 0,-1 0 0 0 0,-1-1 1 0 0,1-1-1 0 0,-1-1 0 0 0,0 0 0 0 0,1-2 1 0 0,-1 0-1 0 0,0-1 0 0 0,-7-2 81 0 0,21 2 23 0 0,0-1 0 0 0,1 0 0 0 0,-1-1 0 0 0,1 1 1 0 0,-1-1-1 0 0,1 0 0 0 0,0 0 0 0 0,0-1 0 0 0,0 0 0 0 0,0 0 0 0 0,0 0 0 0 0,0 0 0 0 0,1-1 0 0 0,-1 1 0 0 0,1-1 1 0 0,0-1-1 0 0,1 1 0 0 0,-1 0 0 0 0,1-1 0 0 0,-1 0 0 0 0,1 0 0 0 0,1 0 0 0 0,-1 0 0 0 0,1 0 0 0 0,0 0 0 0 0,0-1 0 0 0,0 1 1 0 0,1-1-1 0 0,0 1 0 0 0,0-1 0 0 0,0 0 0 0 0,1 1 0 0 0,0-1 0 0 0,0 0 0 0 0,0 1 0 0 0,1-1 0 0 0,0 0 0 0 0,0 1 1 0 0,0-1-1 0 0,1 1 0 0 0,0-1 0 0 0,0 1 0 0 0,0 0 0 0 0,0 0 0 0 0,1 0 0 0 0,0 0 0 0 0,0 0 0 0 0,4-4-23 0 0,12-15 98 0 0,2 0 0 0 0,0 1 0 0 0,2 2 0 0 0,0 0 0 0 0,1 1 0 0 0,1 2 0 0 0,1 0 0 0 0,1 2 1 0 0,0 1-1 0 0,19-8-98 0 0,344-135-311 0 0,-350 140-861 0 0,-14 6-2500 0 0,-20 9 1276 0 0,2-1-1293 0 0,-3 0-3406 0 0,-3 0-2019 0 0</inkml:trace>
  <inkml:trace contextRef="#ctx0" brushRef="#br0" timeOffset="-86375.477">7528 12015 11426 0 0,'0'0'2265'0'0,"0"0"-461"0"0,0 0-181 0 0,0 0-128 0 0,0 0-176 0 0,0 0-200 0 0,0 0-233 0 0,0 0-208 0 0,0 0-131 0 0,0 0-76 0 0,0 0-67 0 0,0 0-52 0 0,0 0-53 0 0,-31 27-67 0 0,-94 86-44 0 0,92-67 32 0 0,35-40-149 0 0,-2-3-39 0 0,1 0 1 0 0,0 0 0 0 0,0-1 0 0 0,0 1-1 0 0,0 0 1 0 0,0-1 0 0 0,1 1-1 0 0,-1-1 1 0 0,1 1 0 0 0,0-1 0 0 0,0 0-1 0 0,0 0 1 0 0,0 0 0 0 0,0 0-1 0 0,0 0 1 0 0,0 0 0 0 0,1 0-1 0 0,-1-1 1 0 0,1 1 0 0 0,-1-1 0 0 0,1 0-1 0 0,-1 0 1 0 0,1 0 0 0 0,0 0-1 0 0,0 0 1 0 0,0-1 0 0 0,-1 1 0 0 0,1-1-1 0 0,1 1-32 0 0,87-5 1167 0 0,-81 0-1061 0 0,0 0 1 0 0,-1-1 0 0 0,0-1-1 0 0,0 1 1 0 0,0-1-1 0 0,0-1 1 0 0,-1 0-1 0 0,0 0 1 0 0,-1 0-1 0 0,1-1 1 0 0,-1-1-107 0 0,-4 6 17 0 0,0-1 1 0 0,-1 0-1 0 0,1 0 0 0 0,-1 0 1 0 0,0 0-1 0 0,0 0 0 0 0,0 0 1 0 0,-1 0-1 0 0,1 0 0 0 0,-1-1 1 0 0,0 1-1 0 0,0-1 0 0 0,-1 1 1 0 0,1-1-1 0 0,-1 1 0 0 0,0-1 1 0 0,-1 1-1 0 0,1-1 0 0 0,-1 1 1 0 0,1-1-1 0 0,-1 1 1 0 0,-1-1-1 0 0,1 1 0 0 0,0 0 1 0 0,-1 0-1 0 0,0 0 0 0 0,0-1-17 0 0,-55-59-1129 0 0,10 40-2972 0 0,33 22-1110 0 0,9 4-2476 0 0,1 1-3339 0 0</inkml:trace>
  <inkml:trace contextRef="#ctx0" brushRef="#br0" timeOffset="-86147.13">7924 12346 17764 0 0,'0'0'1568'0'0,"0"0"-208"0"0,0 0-7 0 0,0 0-66 0 0,0 0-110 0 0,0 0-158 0 0,0 0-241 0 0,0 0-205 0 0,0 0-109 0 0,0 0-81 0 0,0 0-55 0 0,0 0-47 0 0,0 0-42 0 0,9-26-48 0 0,30-80-47 0 0,-24 61 16 0 0,-14 40-157 0 0,0 1 1 0 0,0-1 0 0 0,1 0-1 0 0,-1 0 1 0 0,1 0 0 0 0,0 1-1 0 0,1-1 1 0 0,-1 1-1 0 0,1 0 1 0 0,0-1 0 0 0,0 1-1 0 0,0 0 1 0 0,1 1 0 0 0,-1-1-1 0 0,1 1 1 0 0,0-1 0 0 0,0 1-1 0 0,3-2-3 0 0,113-48-1278 0 0,-77 46-1947 0 0,1 5-3924 0 0,-34 2-3291 0 0</inkml:trace>
  <inkml:trace contextRef="#ctx0" brushRef="#br0" timeOffset="-83747.556">9316 11635 3145 0 0,'0'0'2355'0'0,"0"0"-447"0"0,0 0 19 0 0,0 0 223 0 0,0 0 103 0 0,0 0-110 0 0,0 0-330 0 0,0 0-420 0 0,0 0-321 0 0,0 0-191 0 0,0 0-123 0 0,0 0-89 0 0,0 0-66 0 0,2-3-73 0 0,12-9 1269 0 0,-14 13-1482 0 0,0-1-63 0 0,0 0-65 0 0,0 8 127 0 0,-13 92 423 0 0,-17 219-148 0 0,-6-58-423 0 0,21-199-1439 0 0,1-71-16708 0 0,12 8 9256 0 0</inkml:trace>
  <inkml:trace contextRef="#ctx0" brushRef="#br0" timeOffset="-83174.565">8975 12015 13531 0 0,'0'0'1338'0'0,"0"0"-308"0"0,0 0-9 0 0,0 0 162 0 0,0 0 65 0 0,0 0-67 0 0,0 0-138 0 0,0 0-168 0 0,34-11-156 0 0,104-37-130 0 0,-18-14 429 0 0,61-57-1603 0 0,-148 86-805 0 0,11-21-6533 0 0,-3 3 245 0 0,-10 21 5755 0 0,-30 29 2103 0 0,-1 0 0 0 0,1 1 1 0 0,-1-1-1 0 0,1 1 0 0 0,0-1 0 0 0,-1 1 0 0 0,1-1 0 0 0,0 1 0 0 0,-1 0 1 0 0,1-1-1 0 0,0 1 0 0 0,0 0 0 0 0,-1 0 0 0 0,1 0 0 0 0,0-1 0 0 0,0 1 1 0 0,0 0-1 0 0,-1 0 0 0 0,1 0 0 0 0,0 0 0 0 0,0 0 0 0 0,0 0 0 0 0,-1 0 1 0 0,1 1-1 0 0,0-1 0 0 0,0 0 0 0 0,0 0 0 0 0,-1 1 0 0 0,1-1 0 0 0,0 0 1 0 0,-1 1-1 0 0,1-1 0 0 0,0 1 0 0 0,-1-1 0 0 0,1 1 0 0 0,0-1 0 0 0,-1 1 1 0 0,1-1-1 0 0,-1 1 0 0 0,1 0 0 0 0,-1-1 0 0 0,1 1 0 0 0,-1 0 0 0 0,0-1 1 0 0,1 1-1 0 0,-1 0 0 0 0,0 0 0 0 0,1-1 0 0 0,-1 1 0 0 0,0 0 0 0 0,0 1-180 0 0,11 43 4888 0 0,-10-45-4865 0 0,-1 154 3900 0 0,-30 169-1394 0 0,31-257-2172 0 0,18-65-34 0 0,58-39 448 0 0,189-148-419 0 0,-232 171-381 0 0,-36 34 43 0 0,-24 42 115 0 0,-3 24-216 0 0,29-83 29 0 0,0 0 1 0 0,0 0-1 0 0,0 0 1 0 0,0 0-1 0 0,1 0 1 0 0,-1 0-1 0 0,1 0 1 0 0,0 0 0 0 0,-1 0-1 0 0,1 0 1 0 0,0 0-1 0 0,0-1 1 0 0,0 1-1 0 0,0 0 1 0 0,0-1-1 0 0,1 1 1 0 0,-1-1 0 0 0,0 1-1 0 0,1-1 1 0 0,-1 1-1 0 0,1-1 1 0 0,-1 0-1 0 0,1 0 1 0 0,0 0-1 0 0,0 0 1 0 0,-1 0-1 0 0,1 0 1 0 0,0 0 0 0 0,0-1-1 0 0,0 1 1 0 0,0-1-1 0 0,0 1 1 0 0,0-1-1 0 0,0 0 1 0 0,0 0-1 0 0,0 0 1 0 0,0 0 0 0 0,0 0-1 0 0,1 0 58 0 0,52-2-4730 0 0,-37-2-422 0 0,-1 0-4514 0 0,-11 3 3798 0 0</inkml:trace>
  <inkml:trace contextRef="#ctx0" brushRef="#br0" timeOffset="-82861.247">10227 12129 4937 0 0,'0'0'1866'0'0,"0"0"-149"0"0,0 0 143 0 0,0 0 159 0 0,0 0-44 0 0,0 0-170 0 0,0 0-222 0 0,0 0-196 0 0,0 0-145 0 0,0 0-132 0 0,0 0-141 0 0,36 4-135 0 0,113 11-129 0 0,-145-14-654 0 0,1-1-1 0 0,0 1 1 0 0,-1-1-1 0 0,1 0 1 0 0,-1 0-1 0 0,1-1 1 0 0,0 1-1 0 0,-1-1 1 0 0,1 0-1 0 0,-1 0 1 0 0,0 0-1 0 0,1-1 1 0 0,-1 1 0 0 0,0-1-1 0 0,0 0 1 0 0,0-1-1 0 0,4-2-50 0 0,6-4 175 0 0,8-2-33 0 0,-1-1 0 0 0,0-1 0 0 0,0-1 0 0 0,-1-1 0 0 0,-1-1 0 0 0,0 0 0 0 0,-2-1 1 0 0,0-1-1 0 0,2-4-142 0 0,-18 20 3 0 0,1 0 1 0 0,0 0-1 0 0,0-1 1 0 0,-1 1 0 0 0,1-1-1 0 0,-1 1 1 0 0,0-1-1 0 0,0 1 1 0 0,0-1-1 0 0,0 0 1 0 0,0 0 0 0 0,-1 1-1 0 0,1-1 1 0 0,-1 0-1 0 0,0 0 1 0 0,1 0 0 0 0,-1 0-1 0 0,-1 1 1 0 0,1-1-1 0 0,0 0 1 0 0,-1 0-1 0 0,1 0 1 0 0,-1 1 0 0 0,0-1-1 0 0,0 0 1 0 0,0 0-1 0 0,0 1 1 0 0,-1-1 0 0 0,1 1-1 0 0,-1-1 1 0 0,1 1-1 0 0,-1 0 1 0 0,0 0-1 0 0,0 0 1 0 0,0 0 0 0 0,0 0-1 0 0,0 0 1 0 0,-1 0-1 0 0,1 0 1 0 0,0 1 0 0 0,-1 0-1 0 0,1-1 1 0 0,-1 1-1 0 0,0 0 1 0 0,1 0-1 0 0,-1 0 1 0 0,0 0 0 0 0,-1 0-4 0 0,-10 2-22 0 0,1 1 1 0 0,-1 0-1 0 0,1 0 1 0 0,0 1-1 0 0,0 1 1 0 0,0 0-1 0 0,0 1 1 0 0,1 0-1 0 0,0 1 1 0 0,0 1-1 0 0,0 0 1 0 0,1 0-1 0 0,0 1 1 0 0,0 1-1 0 0,1-1 0 0 0,0 2 1 0 0,1-1-1 0 0,0 2 1 0 0,0-1-1 0 0,1 1 1 0 0,0 0-1 0 0,1 1 1 0 0,-3 7 21 0 0,6-14-3 0 0,0 1-1 0 0,0 0 1 0 0,0 0 0 0 0,1 0-1 0 0,0 0 1 0 0,1 1 0 0 0,-1-1-1 0 0,1 1 1 0 0,0-1 0 0 0,1 1-1 0 0,-1 0 1 0 0,2 0 0 0 0,-1 0 0 0 0,1-1-1 0 0,0 1 1 0 0,0 0 0 0 0,0 0-1 0 0,1 0 1 0 0,0 0 0 0 0,1 0-1 0 0,0-1 1 0 0,0 1 0 0 0,0-1-1 0 0,1 1 1 0 0,-1-1 0 0 0,2 0 0 0 0,-1 0-1 0 0,1 0 1 0 0,3 5 3 0 0,7-3-104 0 0,-1-1 0 0 0,2 0-1 0 0,-1-1 1 0 0,1-1 0 0 0,-1 0 0 0 0,1 0 0 0 0,1-2 0 0 0,-1 0-1 0 0,0-1 1 0 0,1 0 0 0 0,0-1 0 0 0,-1-1 0 0 0,1-1 0 0 0,-1 0-1 0 0,1-1 1 0 0,-1 0 0 0 0,1-1 0 0 0,-1-1 0 0 0,0-1 104 0 0,42-11-2640 0 0,-20 3-3678 0 0,-21 6-4943 0 0</inkml:trace>
  <inkml:trace contextRef="#ctx0" brushRef="#br0" timeOffset="-81835.22">11915 11654 6449 0 0,'0'0'3576'0'0,"0"0"-1216"0"0,0 0-531 0 0,0 0-133 0 0,0 0-126 0 0,0 0-174 0 0,0 0-241 0 0,0 0-296 0 0,0 0-254 0 0,0 0-178 0 0,0 0-74 0 0,0 0 121 0 0,0 0 103 0 0,1 3 62 0 0,38 104 2491 0 0,-53 74-1703 0 0,-81 146-1040 0 0,85-253-1407 0 0,41-119-1164 0 0,30-55-2877 0 0,-25 33-6017 0 0,-28 51 1512 0 0</inkml:trace>
  <inkml:trace contextRef="#ctx0" brushRef="#br0" timeOffset="-81438.676">12322 11720 9218 0 0,'0'0'1828'0'0,"0"0"-662"0"0,0 0-154 0 0,0 0 174 0 0,0 0 167 0 0,0 0 32 0 0,-34 22-172 0 0,-106 66-277 0 0,-33 12 1406 0 0,110-63-741 0 0,108-23-282 0 0,225-2 412 0 0,-261-12-1677 0 0,1 0 0 0 0,-1 1 0 0 0,0 0 0 0 0,1 1 0 0 0,-1 0 0 0 0,0 0 0 0 0,0 1 0 0 0,0 0 0 0 0,-1 1 0 0 0,1 0 0 0 0,-1 0 1 0 0,0 1-1 0 0,0 0 0 0 0,0 0 0 0 0,0 1 0 0 0,-1 0 0 0 0,0 0 0 0 0,0 0 0 0 0,-1 1 0 0 0,4 5-54 0 0,-9-7 50 0 0,-1-1 0 0 0,1 1-1 0 0,-1-1 1 0 0,0 1 0 0 0,0-1-1 0 0,0 1 1 0 0,0 0 0 0 0,-1-1-1 0 0,0 1 1 0 0,0-1 0 0 0,0 0-1 0 0,0 1 1 0 0,-1-1 0 0 0,0 0-1 0 0,0 0 1 0 0,0 0 0 0 0,0 0-1 0 0,-1 0 1 0 0,1 0 0 0 0,-1-1-1 0 0,0 1 1 0 0,0-1 0 0 0,-1 0-1 0 0,-2 3-49 0 0,5-5-12 0 0,1-1 0 0 0,0 0-14 0 0,0 0-28 0 0,14 15-380 0 0,1-5-150 0 0,13 8-1621 0 0,-10-13-2960 0 0,-9-2-7104 0 0,-6-3 4467 0 0</inkml:trace>
  <inkml:trace contextRef="#ctx0" brushRef="#br0" timeOffset="-81209.676">12802 11974 15523 0 0,'0'0'1334'0'0,"0"0"-103"0"0,0 0 8 0 0,0 0 65 0 0,0 0-76 0 0,-13 33-223 0 0,-41 101-272 0 0,31-54 61 0 0,19 30-688 0 0,12-118-2665 0 0,3-40-2680 0 0,-6 17-2451 0 0,-3 15-1319 0 0</inkml:trace>
  <inkml:trace contextRef="#ctx0" brushRef="#br0" timeOffset="-81061.533">12690 11551 9634 0 0,'0'0'2545'0'0,"0"0"-1121"0"0,0 0-736 0 0,0 0-448 0 0,0 0-280 0 0,0 0-96 0 0,0 0-120 0 0,0 0-128 0 0,0 0-216 0 0,0 0-776 0 0,0 0-1337 0 0,0 0-6313 0 0</inkml:trace>
  <inkml:trace contextRef="#ctx0" brushRef="#br0" timeOffset="-80628.623">12948 12265 13899 0 0,'0'0'2219'0'0,"0"0"-1116"0"0,0 0-263 0 0,0 0 195 0 0,0 0 201 0 0,0 0 82 0 0,0 0-108 0 0,0 0-269 0 0,0 0-287 0 0,0 0-197 0 0,0 0-130 0 0,0 0-89 0 0,0 0-51 0 0,13-20-36 0 0,45-62-36 0 0,22-4 114 0 0,59-90 66 0 0,-123 169-640 0 0,-16 38-76 0 0,-1-19 559 0 0,0-3-119 0 0,0-1 0 0 0,1 1 0 0 0,0 0 0 0 0,0-1 0 0 0,0 1 0 0 0,1-1 1 0 0,1 1-1 0 0,-1-1 0 0 0,2 1 0 0 0,-1-1 0 0 0,1 0 0 0 0,0 0 0 0 0,1 0 1 0 0,-1 0-1 0 0,2-1 0 0 0,-1 0 0 0 0,1 1 0 0 0,0-2 0 0 0,0 1 0 0 0,1 0 1 0 0,0-1-1 0 0,0 0 0 0 0,1-1 0 0 0,0 1 0 0 0,0-1 0 0 0,0-1 1 0 0,0 1-1 0 0,2 0-19 0 0,2-3 118 0 0,-1-1 0 0 0,1 0 0 0 0,0 0 1 0 0,0-1-1 0 0,0 0 0 0 0,0-1 0 0 0,0 0 1 0 0,0-1-1 0 0,0 0 0 0 0,-1-1 0 0 0,1 0 1 0 0,-1 0-1 0 0,1-1 0 0 0,-1-1 0 0 0,-1 0 1 0 0,1 0-1 0 0,-1-1 0 0 0,0 0 0 0 0,0-1 1 0 0,0 0-1 0 0,-1 0 0 0 0,0 0 0 0 0,-1-1 1 0 0,1-1-1 0 0,-2 1 0 0 0,1-1 0 0 0,4-9-118 0 0,4-63-748 0 0,-21 76-3019 0 0,-2 10-6672 0 0,8-2-1128 0 0</inkml:trace>
  <inkml:trace contextRef="#ctx0" brushRef="#br0" timeOffset="-80038.656">13715 12180 10802 0 0,'0'0'2243'0'0,"0"0"-370"0"0,0 0-97 0 0,0 0-69 0 0,0 0-93 0 0,0 0-72 0 0,0 0-178 0 0,0 0-251 0 0,36-5-246 0 0,112-20-201 0 0,-66-7 202 0 0,-71 25-756 0 0,-2 1 0 0 0,1-2 0 0 0,-1 1 1 0 0,0-1-1 0 0,0-1 0 0 0,-1 0 0 0 0,0 0 0 0 0,-1 0 0 0 0,0-1 1 0 0,4-8-113 0 0,-10 16 5 0 0,0 0 0 0 0,0-1 1 0 0,0 1-1 0 0,0 0 0 0 0,0-1 1 0 0,0 1-1 0 0,-1-1 0 0 0,1 1 1 0 0,-1-1-1 0 0,0 1 1 0 0,0-1-1 0 0,0 1 0 0 0,0-1 1 0 0,0 0-1 0 0,0 1 0 0 0,-1-1 1 0 0,1 1-1 0 0,-1-1 0 0 0,0 1 1 0 0,0 0-1 0 0,0-1 1 0 0,0 1-1 0 0,0 0 0 0 0,0 0 1 0 0,-1-1-1 0 0,1 1 0 0 0,-1 0 1 0 0,1 0-1 0 0,-1 0 0 0 0,0 1 1 0 0,0-1-1 0 0,0 0 0 0 0,0 1 1 0 0,0-1-1 0 0,0 1 1 0 0,0 0-1 0 0,-1 0 0 0 0,1-1 1 0 0,0 1-1 0 0,-1 1 0 0 0,1-1 1 0 0,-1 0-1 0 0,1 1 0 0 0,-1-1 1 0 0,1 1-1 0 0,-1 0 1 0 0,1 0-1 0 0,-1 0 0 0 0,-1 0-5 0 0,-4 1-15 0 0,1 0 0 0 0,-1 1 0 0 0,1-1-1 0 0,0 2 1 0 0,0-1 0 0 0,0 1 0 0 0,0 0-1 0 0,0 1 1 0 0,1-1 0 0 0,-1 1 0 0 0,1 0 0 0 0,0 1-1 0 0,0 0 1 0 0,1 0 0 0 0,-1 0 0 0 0,1 1-1 0 0,0-1 1 0 0,1 1 0 0 0,-1 0 0 0 0,1 1 0 0 0,0-1-1 0 0,1 1 1 0 0,-1 0 0 0 0,1 0 0 0 0,1 0-1 0 0,-1 0 1 0 0,1 0 0 0 0,1 0 0 0 0,-1 1-1 0 0,1-1 1 0 0,1 1 0 0 0,-1-1 0 0 0,1 1 0 0 0,0-1-1 0 0,1 1 1 0 0,0-1 0 0 0,0 1 0 0 0,1-1-1 0 0,-1 1 1 0 0,2-1 0 0 0,-1 0 0 0 0,1 0 0 0 0,0 0-1 0 0,1 0 1 0 0,-1-1 0 0 0,1 0 0 0 0,0 1-1 0 0,2 0 16 0 0,3 0 10 0 0,-1-1 0 0 0,1 0-1 0 0,0 0 1 0 0,0-1 0 0 0,1 0-1 0 0,-1-1 1 0 0,1 0 0 0 0,0 0-1 0 0,1-1 1 0 0,-1-1-1 0 0,0 0 1 0 0,1 0 0 0 0,-1-1-1 0 0,1 0 1 0 0,0-1 0 0 0,-1 0-1 0 0,1 0 1 0 0,2-2-10 0 0,13-1 79 0 0,1-1 1 0 0,-1-1 0 0 0,0-2-1 0 0,-1-1 1 0 0,1 0-1 0 0,17-10-79 0 0,-2-2 110 0 0,0-2 1 0 0,-2-2-1 0 0,-1-1 0 0 0,-1-2 0 0 0,-1-2 0 0 0,-1-1 1 0 0,-2-1-1 0 0,-1-2 0 0 0,-1-2 0 0 0,-2 0 1 0 0,17-30-111 0 0,-33 45-11 0 0,-1 0 0 0 0,0-1 1 0 0,-2 0-1 0 0,0-1 1 0 0,-2-1-1 0 0,0 1 1 0 0,-2-1-1 0 0,0 0 0 0 0,-1-1 1 0 0,-2 1-1 0 0,0-1 1 0 0,-2 0-1 0 0,-1-20 11 0 0,0 42-1 0 0,0 0 0 0 0,1-1-1 0 0,-1 1 1 0 0,-1 0 0 0 0,1-1-1 0 0,0 1 1 0 0,-1 0 0 0 0,1 0-1 0 0,-1-1 1 0 0,1 1 0 0 0,-1 0-1 0 0,0 0 1 0 0,0 0 0 0 0,0 0 0 0 0,-1 0-1 0 0,1 0 1 0 0,0 0 0 0 0,-1 0-1 0 0,1 0 1 0 0,-1 1 0 0 0,1-1-1 0 0,-1 0 1 0 0,0 1 0 0 0,0-1 0 0 0,0 1-1 0 0,0 0 1 0 0,0 0 0 0 0,0 0-1 0 0,0 0 1 0 0,0 0 0 0 0,0 0-1 0 0,-1 0 1 0 0,1 1 0 0 0,0-1-1 0 0,0 1 1 0 0,-1 0 0 0 0,1 0 0 0 0,0 0-1 0 0,-1 0 1 0 0,1 0 0 0 0,0 0-1 0 0,-1 0 1 0 0,1 1 0 0 0,0-1-1 0 0,0 1 1 0 0,-1 0 1 0 0,-6 6-3 0 0,1 1-1 0 0,0 0 1 0 0,0 0 0 0 0,1 1-1 0 0,0 0 1 0 0,0 1 0 0 0,1-1-1 0 0,0 1 1 0 0,1 1 0 0 0,0-1-1 0 0,1 1 1 0 0,0-1 0 0 0,1 1-1 0 0,0 0 1 0 0,0 0 0 0 0,0 12 3 0 0,-9 50 104 0 0,3 1 0 0 0,3 0 0 0 0,4 0 0 0 0,6 71-104 0 0,-3-128 11 0 0,0 1 0 0 0,0-1-1 0 0,2 0 1 0 0,0 0 0 0 0,1 0 0 0 0,1 0 0 0 0,1-1 0 0 0,0 1 0 0 0,1-1-1 0 0,1-1 1 0 0,0 0 0 0 0,1 0 0 0 0,0 0 0 0 0,5 3-11 0 0,9-3-487 0 0,-21-45-977 0 0,-16-37-4142 0 0,-1 42-3375 0 0,7 14-2662 0 0</inkml:trace>
  <inkml:trace contextRef="#ctx0" brushRef="#br0" timeOffset="-79791.294">14439 11790 19276 0 0,'0'0'980'0'0,"0"0"-276"0"0,0 0 81 0 0,0 0 203 0 0,0 0 31 0 0,0 0-74 0 0,0 0-117 0 0,0 0-129 0 0,32 11-95 0 0,102 34-102 0 0,-15-19 306 0 0,14-3-1308 0 0,-77-14-6007 0 0,-45-9-1149 0 0,-5 0-4723 0 0</inkml:trace>
  <inkml:trace contextRef="#ctx0" brushRef="#br0" timeOffset="-79641.308">15175 12177 16820 0 0,'0'0'1864'0'0,"0"0"-1032"0"0,0 0-88 0 0,0 0-88 0 0,0 0-167 0 0,0 0-129 0 0,0 0-152 0 0,0 0-136 0 0,0 0-40 0 0,0 0-32 0 0,0 0-56 0 0,0 0-192 0 0,0 0-424 0 0,0 0-857 0 0,26 84-1912 0 0,-21-91-6337 0 0</inkml:trace>
  <inkml:trace contextRef="#ctx0" brushRef="#br0" timeOffset="-79491.632">15173 11882 19580 0 0,'0'0'3019'0'0,"0"0"-1444"0"0,0 0-685 0 0,0 0-227 0 0,0 0-174 0 0,0 0-137 0 0,0 0-134 0 0,0 0-148 0 0,0 0-84 0 0,0 0-34 0 0,0 0-32 0 0,0 0-82 0 0,0 0-172 0 0,11 0-268 0 0,73 15-3781 0 0,-63-6 1131 0 0,13 4-8278 0 0,-20-6 5079 0 0</inkml:trace>
  <inkml:trace contextRef="#ctx0" brushRef="#br0" timeOffset="-79287.239">15665 11970 11506 0 0,'0'0'4930'0'0,"0"0"-1862"0"0,0 0-1031 0 0,0 0-490 0 0,0 0-399 0 0,0 0-293 0 0,0 0-179 0 0,0 0-137 0 0,0 0-111 0 0,0 0-59 0 0,0 0-46 0 0,0 0-66 0 0,0 0-66 0 0,-24 11-66 0 0,-73 33-42 0 0,57-9 4 0 0,38-29-74 0 0,0-1-7 0 0,0-1 0 0 0,1 1 1 0 0,0-1-1 0 0,-1 1 0 0 0,1 0 0 0 0,1-1 0 0 0,-1 1 0 0 0,1 0 1 0 0,0 0-1 0 0,0 0 0 0 0,0 0 0 0 0,0-1 0 0 0,1 1 1 0 0,0 0-1 0 0,0 0 0 0 0,0-1 0 0 0,1 1 0 0 0,0-1 0 0 0,0 1 1 0 0,0-1-1 0 0,0 0 0 0 0,1 1 0 0 0,-1-1 0 0 0,1-1 1 0 0,0 1-1 0 0,0 0 0 0 0,1-1 0 0 0,-1 1 0 0 0,1-1 0 0 0,-1 0-6 0 0,10 4-64 0 0,0 0 1 0 0,0-1-1 0 0,1-1 0 0 0,0 0 0 0 0,0-1 0 0 0,0 0 0 0 0,0-1 0 0 0,0-1 0 0 0,1 0 0 0 0,-1-1 0 0 0,1-1 1 0 0,13 0 63 0 0,9-9-3409 0 0,-22 3-5534 0 0,-6 2-3377 0 0</inkml:trace>
  <inkml:trace contextRef="#ctx0" brushRef="#br0" timeOffset="-78520.632">16734 12066 3257 0 0,'0'0'2700'0'0,"0"0"-250"0"0,0 0-128 0 0,0 0-152 0 0,0 0-232 0 0,0 0-291 0 0,0 0-351 0 0,0 0-309 0 0,0 0-290 0 0,0 0-150 0 0,0 0 42 0 0,0 0 78 0 0,0 0 79 0 0,1 6 23 0 0,-1-4-701 0 0,0 0 1 0 0,1 0-1 0 0,-1 0 0 0 0,0 0 1 0 0,1 0-1 0 0,-1 0 0 0 0,1 0 0 0 0,0-1 1 0 0,-1 1-1 0 0,1 0 0 0 0,0 0 1 0 0,0-1-1 0 0,0 1 0 0 0,0-1 0 0 0,1 1 1 0 0,-1-1-1 0 0,0 1 0 0 0,1-1 1 0 0,-1 0-1 0 0,1 1 0 0 0,-1-1 0 0 0,1 0 1 0 0,-1 0-1 0 0,1 0 0 0 0,0 0 1 0 0,0 0-1 0 0,-1-1 0 0 0,1 1 0 0 0,0-1 1 0 0,0 1-1 0 0,0-1 0 0 0,0 1 0 0 0,0-1 1 0 0,0 0-1 0 0,0 0-68 0 0,10 0 141 0 0,-1 0 0 0 0,1-1 0 0 0,-1-1 0 0 0,1 0 0 0 0,-1 0 0 0 0,0-1 0 0 0,0 0 0 0 0,0-1 0 0 0,0-1 0 0 0,-1 0 0 0 0,0 0 0 0 0,0-1 0 0 0,0 0 0 0 0,0 0 0 0 0,-1-1 0 0 0,0-1 0 0 0,-1 1 0 0 0,0-1 0 0 0,5-6-141 0 0,-9 10 4 0 0,-1 0 1 0 0,0 0-1 0 0,0 0 0 0 0,0 0 0 0 0,0 0 0 0 0,-1-1 0 0 0,1 1 0 0 0,-1-1 0 0 0,0 1 1 0 0,-1-1-1 0 0,1 0 0 0 0,-1 0 0 0 0,0 0 0 0 0,0 0 0 0 0,0 0 0 0 0,-1 0 1 0 0,0 0-1 0 0,0 0 0 0 0,0 0 0 0 0,-1 0-4 0 0,-2 1-33 0 0,0 1 1 0 0,-1 0-1 0 0,0 0 1 0 0,0 0-1 0 0,0 0 0 0 0,0 0 1 0 0,0 1-1 0 0,0 0 1 0 0,-1 0-1 0 0,1 0 1 0 0,-1 1-1 0 0,1-1 0 0 0,-1 1 1 0 0,1 0-1 0 0,-1 0 1 0 0,0 1-1 0 0,0-1 0 0 0,0 1 1 0 0,1 0-1 0 0,-1 1 1 0 0,0-1-1 0 0,0 1 1 0 0,1 0-1 0 0,-5 1 33 0 0,9-2-4 0 0,-13 2-18 0 0,0 0-1 0 0,0 1 0 0 0,0 1 1 0 0,0 0-1 0 0,1 1 0 0 0,0 0 1 0 0,0 1-1 0 0,0 0 0 0 0,1 1 1 0 0,-1 0-1 0 0,2 1 0 0 0,-1 0 1 0 0,1 1-1 0 0,1 0 0 0 0,-1 1 1 0 0,1 0-1 0 0,1 0 0 0 0,0 1 1 0 0,-1 2 22 0 0,4-6 6 0 0,1 1 0 0 0,0 0 0 0 0,0 0 0 0 0,0 0 0 0 0,1 0 0 0 0,1 0 0 0 0,-1 1 0 0 0,1-1-1 0 0,1 1 1 0 0,-1 0 0 0 0,2-1 0 0 0,-1 1 0 0 0,1 0 0 0 0,0 0 0 0 0,1-1 0 0 0,0 1 0 0 0,0 0 0 0 0,1-1 0 0 0,0 1 0 0 0,1-1 0 0 0,0 1 0 0 0,0-1 0 0 0,1 0 0 0 0,0 0 0 0 0,3 4-6 0 0,0-4 51 0 0,1-1 1 0 0,-1 0-1 0 0,2 0 0 0 0,-1 0 0 0 0,1-1 1 0 0,0-1-1 0 0,0 1 0 0 0,0-1 1 0 0,1-1-1 0 0,0 0 0 0 0,0 0 0 0 0,0-1 1 0 0,0 0-1 0 0,1-1 0 0 0,-1 0 0 0 0,1-1 1 0 0,-1 0-1 0 0,1 0 0 0 0,0-1 1 0 0,-1-1-1 0 0,3 0-51 0 0,104-23-3046 0 0,-61 3-2214 0 0,-4-3-3576 0 0,-37 16-1966 0 0</inkml:trace>
  <inkml:trace contextRef="#ctx0" brushRef="#br0" timeOffset="-78107.721">17224 12298 9394 0 0,'0'0'1799'0'0,"0"0"-143"0"0,0 0 73 0 0,0 0 115 0 0,0 0 25 0 0,0 0-74 0 0,0 0-212 0 0,0 0-276 0 0,0 0-286 0 0,0 0-286 0 0,0 0-143 0 0,0 0-94 0 0,0 0-57 0 0,32-26-45 0 0,99-81-63 0 0,-57 33 126 0 0,77-113 220 0 0,-158 200-719 0 0,1-1-1 0 0,0 1 1 0 0,1 1-1 0 0,0-1 1 0 0,1 1 0 0 0,1 0-1 0 0,0 0 1 0 0,1 0-1 0 0,0 0 1 0 0,1 6 40 0 0,1-15 7 0 0,0-1 0 0 0,0 1 0 0 0,1 0 0 0 0,-1 0 0 0 0,1 0 0 0 0,0 0 0 0 0,0-1 0 0 0,1 1 0 0 0,0 0 0 0 0,-1-1 0 0 0,1 0 0 0 0,1 1 0 0 0,-1-1 0 0 0,1 0 0 0 0,0 0 0 0 0,0 0 0 0 0,0 0 0 0 0,0-1 0 0 0,0 1 0 0 0,1-1 0 0 0,0 0 0 0 0,-1 0 0 0 0,1 0 0 0 0,1 0 0 0 0,-1-1 0 0 0,0 0 0 0 0,1 1-7 0 0,5 0 70 0 0,-1 0-1 0 0,1-1 0 0 0,0 0 0 0 0,0-1 0 0 0,0 0 1 0 0,0 0-1 0 0,0-1 0 0 0,0 0 0 0 0,0-1 0 0 0,0 0 1 0 0,0-1-1 0 0,-1 0 0 0 0,1 0 0 0 0,0-1 0 0 0,-1 0 1 0 0,0-1-1 0 0,1 0 0 0 0,-2-1 0 0 0,1 1 1 0 0,0-2-1 0 0,-1 1 0 0 0,0-1 0 0 0,0-1 0 0 0,-1 1 1 0 0,0-1-1 0 0,0 0 0 0 0,0-1 0 0 0,-1 0 0 0 0,1-2-69 0 0,10-14-422 0 0,13-19-1086 0 0,-4 26-6962 0 0,-21 16 1509 0 0,-1 1-4864 0 0</inkml:trace>
  <inkml:trace contextRef="#ctx0" brushRef="#br0" timeOffset="-77456.706">18038 12217 10914 0 0,'0'0'2709'0'0,"0"0"-891"0"0,0 0-231 0 0,0 0 106 0 0,0 0-31 0 0,0 0-135 0 0,0 0-217 0 0,0 0-235 0 0,0 0-191 0 0,32 1-160 0 0,104-1-139 0 0,-46-24 246 0 0,-70 16-647 0 0,-1-2-1 0 0,1 0 1 0 0,-2-1 0 0 0,1-1-1 0 0,-2-1 1 0 0,16-14-184 0 0,-28 23 7 0 0,-1 0 0 0 0,0 0 0 0 0,0-1 0 0 0,0 1 0 0 0,0-1 0 0 0,-1 0 0 0 0,0 0 0 0 0,0 0 0 0 0,0-1 0 0 0,-1 1 0 0 0,1-1 0 0 0,-2 1 0 0 0,1-1 0 0 0,0 0 0 0 0,-1 0 1 0 0,0 0-1 0 0,0 0 0 0 0,-1 0 0 0 0,0 1 0 0 0,0-1 0 0 0,-1-5-7 0 0,-1 7-47 0 0,-1 1 1 0 0,0-1 0 0 0,0 0-1 0 0,-1 1 1 0 0,1 0 0 0 0,-1 0 0 0 0,1 0-1 0 0,-1 0 1 0 0,0 1 0 0 0,0 0-1 0 0,0-1 1 0 0,0 1 0 0 0,-1 1-1 0 0,1-1 1 0 0,0 1 0 0 0,-1-1-1 0 0,1 1 1 0 0,-1 0 0 0 0,0 1-1 0 0,1-1 1 0 0,-1 1 0 0 0,0 0-1 0 0,1 0 1 0 0,-1 1 0 0 0,1-1-1 0 0,-1 1 1 0 0,0 0 0 0 0,1 0-1 0 0,-1 1 1 0 0,-2 0 46 0 0,-1 1-29 0 0,0 1 0 0 0,0 0 1 0 0,1 0-1 0 0,-1 0 0 0 0,1 1 0 0 0,0 0 0 0 0,0 0 1 0 0,0 1-1 0 0,1 0 0 0 0,0 0 0 0 0,0 1 0 0 0,0 0 0 0 0,1 0 1 0 0,0 0-1 0 0,0 0 0 0 0,1 1 0 0 0,0 0 0 0 0,0 0 0 0 0,1 0 1 0 0,0 0-1 0 0,1 1 0 0 0,0-1 0 0 0,0 1 0 0 0,0-1 0 0 0,1 1 1 0 0,0 8 28 0 0,1-12-2 0 0,0 1 1 0 0,0 0 0 0 0,1 0 0 0 0,0-1-1 0 0,0 1 1 0 0,0 0 0 0 0,0-1 0 0 0,1 1-1 0 0,0-1 1 0 0,0 0 0 0 0,1 1 0 0 0,-1-1-1 0 0,1 0 1 0 0,0 0 0 0 0,1-1 0 0 0,-1 1-1 0 0,1-1 1 0 0,0 0 0 0 0,0 1 0 0 0,0-2-1 0 0,1 1 1 0 0,-1 0 0 0 0,1-1 0 0 0,0 0-1 0 0,0 0 1 0 0,0-1 0 0 0,0 1-1 0 0,0-1 1 0 0,1 0 0 0 0,-1 0 0 0 0,1-1-1 0 0,-1 0 1 0 0,1 0 0 0 0,4 1 1 0 0,1-2 36 0 0,-1 0 0 0 0,1-1 0 0 0,-1 0 0 0 0,0 0 0 0 0,1-1 0 0 0,-1 0 0 0 0,0-1 0 0 0,0-1 0 0 0,-1 1 0 0 0,1-1 0 0 0,-1-1 0 0 0,1 0 0 0 0,6-5-36 0 0,10-6 55 0 0,0-1 0 0 0,-1-1 0 0 0,-1-1 0 0 0,-1-1 0 0 0,0-1 0 0 0,-2-1 0 0 0,-1-1 0 0 0,16-23-55 0 0,-28 35-2 0 0,0 0-1 0 0,-1-1 1 0 0,-1 0-1 0 0,0 0 1 0 0,0 0-1 0 0,-2-1 1 0 0,1 1 0 0 0,-1-1-1 0 0,-1 0 1 0 0,-1-1-1 0 0,1 1 1 0 0,-2-4 2 0 0,-1 16-76 0 0,0 1-58 0 0,-7 15-546 0 0,5-13 666 0 0,1 0-1 0 0,-1 0 0 0 0,1 1 1 0 0,0-1-1 0 0,-1 1 0 0 0,1-1 1 0 0,1 1-1 0 0,-1-1 0 0 0,0 1 1 0 0,1 0-1 0 0,-1-1 0 0 0,1 1 1 0 0,0 0-1 0 0,0-1 0 0 0,0 1 1 0 0,0 0-1 0 0,0-1 0 0 0,1 1 1 0 0,-1 0-1 0 0,1-1 0 0 0,-1 1 1 0 0,1 0-1 0 0,0-1 0 0 0,0 1 1 0 0,0-1-1 0 0,1 0 0 0 0,-1 1 1 0 0,1-1-1 0 0,-1 0 0 0 0,1 1 15 0 0,66 25 367 0 0,-63-28-328 0 0,0 1-1 0 0,-1 0 1 0 0,1 0 0 0 0,-1 0-1 0 0,1 0 1 0 0,-1 1 0 0 0,1 0-1 0 0,-1 0 1 0 0,0 0 0 0 0,0 0-1 0 0,0 1 1 0 0,0 0 0 0 0,0-1-1 0 0,-1 1 1 0 0,1 1 0 0 0,-1-1-1 0 0,0 0 1 0 0,0 1 0 0 0,0 0-1 0 0,0 0 1 0 0,-1-1 0 0 0,0 2 0 0 0,1-1-1 0 0,-1 0 1 0 0,-1 0 0 0 0,1 1-1 0 0,0 0-38 0 0,4 146 374 0 0,16-119-679 0 0,-7-26-2408 0 0,-3-4-2998 0 0,0-2-4555 0 0,-9 0 1540 0 0</inkml:trace>
  <inkml:trace contextRef="#ctx0" brushRef="#br0" timeOffset="-76824.294">19450 11948 10426 0 0,'0'0'2346'0'0,"0"0"-464"0"0,0 0-234 0 0,0 0-200 0 0,0 0-171 0 0,0 0-146 0 0,0 0-238 0 0,0 0-209 0 0,0 0-170 0 0,0 0-119 0 0,0 0-66 0 0,0 0-49 0 0,0 0-53 0 0,-30-11-63 0 0,-91-30-35 0 0,119 40-127 0 0,1 0 1 0 0,-1 1-1 0 0,0-1 0 0 0,0 0 1 0 0,0 1-1 0 0,0-1 0 0 0,0 1 1 0 0,0 0-1 0 0,0 0 0 0 0,0 0 0 0 0,0 0 1 0 0,0 0-1 0 0,0 0 0 0 0,0 0 1 0 0,0 1-1 0 0,0-1 0 0 0,0 1 1 0 0,0-1-1 0 0,1 1 0 0 0,-1 0 1 0 0,0-1-1 0 0,0 1 0 0 0,0 0 0 0 0,1 0 1 0 0,-1 1-1 0 0,1-1 0 0 0,-1 0 1 0 0,1 0-1 0 0,-1 1 0 0 0,1-1 1 0 0,0 1-1 0 0,-1-1 0 0 0,1 1 1 0 0,0 0-3 0 0,-4 5 6 0 0,-4 3-20 0 0,0 0 0 0 0,1 0-1 0 0,0 1 1 0 0,1 0-1 0 0,0 1 1 0 0,1-1-1 0 0,0 1 1 0 0,1 1 0 0 0,1-1-1 0 0,-1 1 1 0 0,2-1-1 0 0,0 1 1 0 0,1 0 0 0 0,0 0-1 0 0,0 1 1 0 0,2 8 14 0 0,0-20 4 0 0,0 0 1 0 0,1 0-1 0 0,0 0 0 0 0,-1 0 1 0 0,1 0-1 0 0,0 0 1 0 0,0 0-1 0 0,0 0 0 0 0,1 0 1 0 0,-1 0-1 0 0,0-1 1 0 0,1 1-1 0 0,-1 0 1 0 0,1-1-1 0 0,-1 1 0 0 0,1-1 1 0 0,0 0-1 0 0,-1 1 1 0 0,1-1-1 0 0,0 0 0 0 0,0 0 1 0 0,0 0-1 0 0,0-1 1 0 0,0 1-1 0 0,0 0 1 0 0,0-1-1 0 0,0 1 0 0 0,1-1 1 0 0,-1 0-1 0 0,0 1 1 0 0,0-1-1 0 0,0 0 0 0 0,1 0-4 0 0,73-12 924 0 0,114-77 1058 0 0,-88 56-1030 0 0,-98 32-939 0 0,0 0 0 0 0,1 0 0 0 0,-1 0 0 0 0,1 1 0 0 0,-1 0 0 0 0,1 0 0 0 0,-1 0-1 0 0,0 0 1 0 0,1 1 0 0 0,-1-1 0 0 0,0 1 0 0 0,1 0 0 0 0,-1 1 0 0 0,0-1 0 0 0,0 1 0 0 0,0 0 0 0 0,0 0 0 0 0,0 0-1 0 0,0 0 1 0 0,0 1 0 0 0,-1 0 0 0 0,0-1 0 0 0,1 1 0 0 0,-1 1 0 0 0,0-1 0 0 0,0 0 0 0 0,-1 1 0 0 0,1-1 0 0 0,-1 1-1 0 0,1 0 1 0 0,-1 1-13 0 0,7 20 48 0 0,-2 0-1 0 0,-1 0 0 0 0,-1 1 0 0 0,-1 0 1 0 0,-1-1-1 0 0,-1 1 0 0 0,-2 1 0 0 0,-1-1 1 0 0,-3 25-48 0 0,-2-18-43 0 0,-2-1 0 0 0,-1 0-1 0 0,-1 0 1 0 0,-2-1 0 0 0,-1-1 0 0 0,-11 18 43 0 0,-68 107-452 0 0,86-147 427 0 0,0 0 0 0 0,-1 0 1 0 0,0-1-1 0 0,0 0 0 0 0,-1-1 0 0 0,1 0 1 0 0,-2 0-1 0 0,1-1 0 0 0,0 1 0 0 0,-1-2 1 0 0,0 1-1 0 0,0-1 0 0 0,-1-1 0 0 0,1 0 1 0 0,-1 0-1 0 0,-8 1 25 0 0,16-4-14 0 0,0 0 1 0 0,0 0-1 0 0,0 0 0 0 0,0 0 1 0 0,0 0-1 0 0,0 0 1 0 0,-1 0-1 0 0,1-1 1 0 0,0 1-1 0 0,0-1 0 0 0,0 0 1 0 0,0 0-1 0 0,0 1 1 0 0,0-1-1 0 0,0-1 0 0 0,1 1 1 0 0,-1 0-1 0 0,0 0 1 0 0,0-1-1 0 0,1 1 0 0 0,-1 0 1 0 0,1-1-1 0 0,-1 0 1 0 0,1 1-1 0 0,0-1 0 0 0,0 0 1 0 0,0 0-1 0 0,0 0 1 0 0,0 0-1 0 0,0 0 1 0 0,0 0-1 0 0,0 0 0 0 0,1 0 1 0 0,-1 0-1 0 0,1 0 1 0 0,0 0-1 0 0,-1 0 0 0 0,1 0 1 0 0,0-1-1 0 0,0 1 1 0 0,1 0-1 0 0,-1 0 0 0 0,0 0 1 0 0,1 0-1 0 0,-1 0 1 0 0,1 0-1 0 0,0-1 14 0 0,3-28-49 0 0,1 0 0 0 0,2 0 0 0 0,1 1 0 0 0,1 0 0 0 0,2 0 0 0 0,1 1 0 0 0,1 1 0 0 0,1 0 1 0 0,2 1-1 0 0,9-12 49 0 0,124-176-1155 0 0,-37 80-2743 0 0,-77 88-937 0 0,-24 32-146 0 0,-2 4-5668 0 0</inkml:trace>
  <inkml:trace contextRef="#ctx0" brushRef="#br0" timeOffset="-76255.397">20054 11919 10506 0 0,'0'0'2918'0'0,"0"0"-1057"0"0,0 0-482 0 0,0 0-143 0 0,0 0-211 0 0,0 0-222 0 0,0 0-173 0 0,0 0-137 0 0,0 0-94 0 0,0 0-36 0 0,0 0-46 0 0,0 0-57 0 0,-15 19-51 0 0,-45 61-63 0 0,56-76-125 0 0,1 1 0 0 0,0-1 0 0 0,0 1 0 0 0,0 0 0 0 0,1 0 1 0 0,0 0-1 0 0,0 1 0 0 0,0-1 0 0 0,0 0 0 0 0,1 1 0 0 0,0-1 0 0 0,0 1 0 0 0,0-1 0 0 0,1 1 1 0 0,0 0-1 0 0,0-1 0 0 0,1 4-21 0 0,-1 8 64 0 0,0-13-9 0 0,0-1 0 0 0,0 1 0 0 0,0 0 0 0 0,0-1 0 0 0,1 1 0 0 0,-1-1 0 0 0,1 1 0 0 0,0-1 0 0 0,0 0 1 0 0,0 1-1 0 0,1-1 0 0 0,-1 0 0 0 0,1 0 0 0 0,-1 0 0 0 0,1 0 0 0 0,0 0 0 0 0,1 0 0 0 0,-1 0 0 0 0,0 0 0 0 0,1-1 1 0 0,-1 1-1 0 0,1-1 0 0 0,0 0 0 0 0,0 0 0 0 0,0 0 0 0 0,0 0 0 0 0,0-1 0 0 0,0 1 0 0 0,0-1 0 0 0,1 1 1 0 0,-1-1-1 0 0,0 0 0 0 0,1-1 0 0 0,-1 1 0 0 0,1-1 0 0 0,-1 1 0 0 0,1-1 0 0 0,0 0 0 0 0,-1 0 0 0 0,1 0 1 0 0,-1-1-1 0 0,1 1 0 0 0,-1-1 0 0 0,1 0 0 0 0,-1 0 0 0 0,0 0 0 0 0,1-1 0 0 0,2-1-55 0 0,31-20 418 0 0,-1-3 0 0 0,-1-1 0 0 0,-2-1 0 0 0,0-2 0 0 0,-2-1 0 0 0,1-5-418 0 0,26-23 326 0 0,-14 18-87 0 0,-44 41-240 0 0,1 0 1 0 0,0-1 0 0 0,-1 1-1 0 0,1 0 1 0 0,0 0-1 0 0,-1 0 1 0 0,1 0 0 0 0,0 0-1 0 0,-1 0 1 0 0,1 0-1 0 0,0 0 1 0 0,-1 0 0 0 0,1 0-1 0 0,0 0 1 0 0,-1 0 0 0 0,1 0-1 0 0,0 0 1 0 0,-1 1-1 0 0,1-1 1 0 0,0 0 0 0 0,-1 1-1 0 0,1-1 1 0 0,-1 0-1 0 0,1 1 1 0 0,0-1 0 0 0,-1 1-1 0 0,1-1 1 0 0,-1 1-1 0 0,0-1 1 0 0,1 1 0 0 0,-1-1-1 0 0,1 1 1 0 0,-1-1-1 0 0,0 1 1 0 0,1-1 0 0 0,-1 1-1 0 0,0 0 1 0 0,0-1-1 0 0,1 1 1 0 0,-1 0 0 0 0,0-1-1 0 0,0 1 1 0 0,0 0 0 0 0,0-1-1 0 0,0 1 1 0 0,0 0-1 0 0,0-1 1 0 0,0 1 0 0 0,0 0-1 0 0,0-1 1 0 0,0 1 0 0 0,1 4 18 0 0,6 14-18 0 0,-2 0-1 0 0,0 0 0 0 0,-2 0 0 0 0,0 1 0 0 0,-1 0 0 0 0,-1 0 0 0 0,-1 7 1 0 0,4 42 14 0 0,2 24-41 0 0,-4 0-1 0 0,-5 0 0 0 0,-3 0 1 0 0,-6 12 27 0 0,7-70-28 0 0,-1-1 0 0 0,-1 1 0 0 0,-3-1 0 0 0,0 0 0 0 0,-2-1 0 0 0,-16 29 28 0 0,25-55-12 0 0,0-1 0 0 0,-1 0 0 0 0,0 1 0 0 0,-1-2 0 0 0,1 1 1 0 0,-1 0-1 0 0,0-1 0 0 0,-1 0 0 0 0,1 0 0 0 0,-1 0 0 0 0,0-1 0 0 0,0 0 0 0 0,-1 0 1 0 0,1-1-1 0 0,-1 1 0 0 0,1-2 0 0 0,-1 1 0 0 0,0-1 0 0 0,0 0 0 0 0,-4 1 12 0 0,-118-1-112 0 0,125-3 113 0 0,0 1 0 0 0,0-1-1 0 0,0 0 1 0 0,1 0 0 0 0,-1 0 0 0 0,0-1 0 0 0,1 0 0 0 0,-1 1 0 0 0,1-1 0 0 0,0 0-1 0 0,-1-1 1 0 0,1 1 0 0 0,0 0 0 0 0,0-1 0 0 0,1 0 0 0 0,-1 0 0 0 0,0 0 0 0 0,1 0-1 0 0,0 0 1 0 0,-1 0 0 0 0,2-1 0 0 0,-1 1 0 0 0,0-1 0 0 0,0 1 0 0 0,1-1 0 0 0,0 0-1 0 0,0 1 1 0 0,0-1 0 0 0,0 0 0 0 0,1 0 0 0 0,-1-1-1 0 0,2-5 0 0 0,1 0-1 0 0,-1-1 1 0 0,2 1 0 0 0,-1 0 0 0 0,2 0-1 0 0,-1 0 1 0 0,1 1 0 0 0,1-1 0 0 0,-1 1-1 0 0,2 0 1 0 0,-1 0 0 0 0,1 0 0 0 0,1 1-1 0 0,-1 0 1 0 0,1 0 0 0 0,1 1-1 0 0,0 0 1 0 0,6-4 0 0 0,11-17-27 0 0,218-202-1626 0 0,-149 146-2024 0 0,-68 58-539 0 0,-8 7-5118 0 0</inkml:trace>
  <inkml:trace contextRef="#ctx0" brushRef="#br0" timeOffset="-75705.13">21425 11635 8186 0 0,'0'0'3551'0'0,"0"0"-906"0"0,0 0-643 0 0,0 0-294 0 0,0 0-268 0 0,0 0-245 0 0,0 0-220 0 0,0 0-179 0 0,0 0-117 0 0,0 0-54 0 0,0 0 45 0 0,0 0 23 0 0,6 2 6 0 0,-5-2-653 0 0,1 1 0 0 0,0-1 0 0 0,0 1 0 0 0,-1 0 0 0 0,1 0 0 0 0,0 0 0 0 0,-1 0 0 0 0,1 0 0 0 0,-1 0 0 0 0,1 0 0 0 0,-1 0 0 0 0,1 1 0 0 0,-1-1 0 0 0,0 1 0 0 0,0-1 0 0 0,0 1 0 0 0,0-1 0 0 0,0 1 0 0 0,0-1 0 0 0,0 1 0 0 0,0 0 0 0 0,-1 0 0 0 0,1-1 0 0 0,-1 1 0 0 0,1 0-1 0 0,-1 0 1 0 0,0 0 0 0 0,1 0 0 0 0,-1 0 0 0 0,0 0 0 0 0,0-1 0 0 0,-1 1 0 0 0,1 0 0 0 0,0 0 0 0 0,-1 0 0 0 0,1 0-46 0 0,3 74 574 0 0,-3-1-1 0 0,-3 0 1 0 0,-4 0-1 0 0,-10 43-573 0 0,-22 110 60 0 0,24-176-484 0 0,3-85-6260 0 0,5 0 653 0 0,4 19-744 0 0,2 6-3184 0 0</inkml:trace>
  <inkml:trace contextRef="#ctx0" brushRef="#br0" timeOffset="-75406.596">21081 11606 14867 0 0,'0'0'1775'0'0,"0"0"-360"0"0,0 0-85 0 0,0 0 50 0 0,0 0-21 0 0,0 0-105 0 0,0 0-219 0 0,0 0-214 0 0,0 0-123 0 0,0 0-89 0 0,0 0-49 0 0,0 0-42 0 0,0 0-50 0 0,24-7-39 0 0,78-20-46 0 0,26 16 489 0 0,199-10 31 0 0,-18 6-950 0 0,-267 25-1408 0 0,-35 6-7088 0 0,-7-9-3654 0 0</inkml:trace>
  <inkml:trace contextRef="#ctx0" brushRef="#br0" timeOffset="-72691.7">22491 11923 7466 0 0,'0'0'3136'0'0,"0"0"-1179"0"0,0 0-484 0 0,0 0 104 0 0,0 0 71 0 0,0 0-118 0 0,0 0-307 0 0,0 0-337 0 0,0 0-256 0 0,0 0-135 0 0,0 0-21 0 0,4 0 2814 0 0,-31 25-1925 0 0,30-25-922 0 0,17-23-33 0 0,26-22-61 0 0,-50 71-822 0 0,4-11-2913 0 0,0-6-2911 0 0,0-5-5328 0 0</inkml:trace>
  <inkml:trace contextRef="#ctx0" brushRef="#br0" timeOffset="-72273.992">22500 12206 10418 0 0,'0'0'4425'0'0,"0"0"-2527"0"0,0 0-950 0 0,0 0 83 0 0,0 0 155 0 0,0 0 25 0 0,0 0-130 0 0,0 0-213 0 0,0 0-193 0 0,0 0-107 0 0,0 0-57 0 0,0 0-51 0 0,0 0-39 0 0,1 2-44 0 0,-7 44 1452 0 0,2-14-1726 0 0,4-31-84 0 0,0-1-3 0 0,0 0-2 0 0,0 0 16 0 0,0 0-16 0 0,17-7 190 0 0,-10 3-691 0 0,6-3 1336 0 0,-11 5-5321 0 0,-1 0-4578 0 0,-1 2-2944 0 0</inkml:trace>
</inkml:ink>
</file>

<file path=ppt/ink/ink6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1:59.48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4 3081 0 0,'0'0'2954'0'0,"0"0"-775"0"0,0 0-233 0 0,0 0 14 0 0,0 0 7 0 0,0 0-124 0 0,0 0-285 0 0,0 0-382 0 0,0 0-336 0 0,0 0-182 0 0,0 0-78 0 0,0-3 2897 0 0,132 315-514 0 0,-67-132-2727 0 0,-55-164 503 0 0,-4-39 460 0 0,37-242-767 0 0,-30 45-288 0 0,-13 220-156 0 0,0 0 1 0 0,0 0-12 0 0,0 0-31 0 0,0 0-6 0 0,0 0-11 0 0,6 30-3945 0 0,8-12 229 0 0,-5-4-5752 0 0,-5-10-1892 0 0</inkml:trace>
</inkml:ink>
</file>

<file path=ppt/ink/ink6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1:59.84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29 1 11939 0 0,'0'0'2305'0'0,"0"0"-358"0"0,0 0-143 0 0,0 0-84 0 0,0 0-189 0 0,0 0-278 0 0,0 0-316 0 0,0 0-233 0 0,0 0-97 0 0,0 0-94 0 0,0 0-60 0 0,0 0-39 0 0,0 0-65 0 0,-3 10-22 0 0,-18 75 465 0 0,17 91 66 0 0,4-176-913 0 0,0 0 1 0 0,0 0-1 0 0,1 0 0 0 0,-1 0 1 0 0,0-1-1 0 0,0 1 1 0 0,0 0-1 0 0,1 0 1 0 0,-1 0-1 0 0,0 0 1 0 0,0 0-1 0 0,0 0 0 0 0,0 0 1 0 0,1 0-1 0 0,-1 0 1 0 0,0 0-1 0 0,0 1 1 0 0,0-1-1 0 0,1 0 0 0 0,-1 0 1 0 0,0 0-1 0 0,0 0 1 0 0,0 0-1 0 0,0 0 1 0 0,1 0-1 0 0,-1 0 0 0 0,0 0 1 0 0,0 1-1 0 0,0-1 1 0 0,0 0-1 0 0,0 0 1 0 0,0 0-1 0 0,1 0 1 0 0,-1 0-1 0 0,0 1 0 0 0,0-1 1 0 0,0 0 54 0 0,7-19-2597 0 0,-4 4-285 0 0,-1 5-2568 0 0,0 2-6158 0 0</inkml:trace>
</inkml:ink>
</file>

<file path=ppt/ink/ink6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00.78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98 93 5433 0 0,'0'0'1611'0'0,"0"0"34"0"0,0 0 246 0 0,0 0 160 0 0,0 0-151 0 0,0 0-389 0 0,0 0-421 0 0,0 0-309 0 0,0 0-93 0 0,0 0 19 0 0,0 0 32 0 0,0 0-26 0 0,0 0-71 0 0,5-2-105 0 0,16-4 896 0 0,-46 25-959 0 0,-56 77-280 0 0,75-89 438 0 0,21-33-144 0 0,74-99-51 0 0,-67 70 101 0 0,-123 173-253 0 0,65-67-243 0 0,36-50-117 0 0,0 0 488 0 0,0 2-3377 0 0,3 0-10219 0 0,-1-3 2530 0 0</inkml:trace>
</inkml:ink>
</file>

<file path=ppt/ink/ink6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03.13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92 1 10946 0 0,'0'0'1907'0'0,"0"0"-249"0"0,0 0-82 0 0,0 0-37 0 0,0 0-129 0 0,0 0-302 0 0,0 0-336 0 0,0 0-231 0 0,0 0-87 0 0,0 0 1 0 0,0 0 8 0 0,0 0-12 0 0,-3 9-63 0 0,-60 122 1205 0 0,38-92-1179 0 0,24-38-389 0 0,1-1-9 0 0,0 0-4 0 0,0 0 4 0 0,4-22-255 0 0,19-14-1003 0 0,-12 17-1772 0 0,1 1-5036 0 0,-8 10-3301 0 0</inkml:trace>
</inkml:ink>
</file>

<file path=ppt/ink/ink6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04.3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30 0 0 0,'0'0'645'0'0,"0"0"557"0"0,0 0 402 0 0,0 0 309 0 0,0 0 114 0 0,0 0-99 0 0,0 0-231 0 0,0 0-248 0 0,0 0-195 0 0,0 0-131 0 0,0 0-110 0 0,0 0-118 0 0,0 0-128 0 0,16 3 4026 0 0,8-2-3157 0 0,123-16 1077 0 0,-58 0-2109 0 0,-74 11-1109 0 0,-22 5-8615 0 0,1 2 5743 0 0,2 1-2090 0 0,2 0-3327 0 0</inkml:trace>
</inkml:ink>
</file>

<file path=ppt/ink/ink6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04.7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30 80 0 0,'0'0'1179'0'0,"0"0"-323"0"0,0 0 192 0 0,0 0 433 0 0,0 0 291 0 0,0 0 26 0 0,0 0-254 0 0,0 0-273 0 0,0 0-97 0 0,0 0 29 0 0,0 0 39 0 0,0 0-55 0 0,24 3 3866 0 0,116-14-366 0 0,-24-10-3638 0 0,-106 20-1638 0 0,-6 1-9931 0 0,-4 0 2175 0 0</inkml:trace>
</inkml:ink>
</file>

<file path=ppt/ink/ink6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07.4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89 1 8234 0 0,'0'0'1724'0'0,"0"0"43"0"0,0 0 123 0 0,0 0 52 0 0,0 0-146 0 0,0 0-362 0 0,0 0-410 0 0,0 0-291 0 0,0 0-135 0 0,0 0-47 0 0,0 0-13 0 0,0 0-39 0 0,0 0-104 0 0,-24 18 142 0 0,23-17-498 0 0,1 0 0 0 0,-1 0 0 0 0,1 0 0 0 0,0 0 0 0 0,-1 0 0 0 0,1 0 1 0 0,0 0-1 0 0,0 0 0 0 0,-1 0 0 0 0,1 0 0 0 0,0 0 0 0 0,0 0 0 0 0,0 0 0 0 0,0 0 0 0 0,0 0 0 0 0,1 0 0 0 0,-1 0 0 0 0,0 0 0 0 0,0 0 0 0 0,1 0 0 0 0,-1 0 0 0 0,0-1 0 0 0,1 1 0 0 0,-1 0 0 0 0,1 0 0 0 0,-1 0 0 0 0,1 0 0 0 0,0 0 0 0 0,-1-1 0 0 0,1 1 0 0 0,0 0 0 0 0,-1-1 0 0 0,1 1 0 0 0,0 0 0 0 0,0-1 0 0 0,0 1 0 0 0,0-1 0 0 0,-1 1 0 0 0,1-1 0 0 0,0 1 0 0 0,0-1 0 0 0,0 0 0 0 0,0 0 0 0 0,0 1 0 0 0,0-1 0 0 0,0 0 0 0 0,0 0 0 0 0,0 0 0 0 0,0 0 0 0 0,0 0 0 0 0,0 0 0 0 0,0 0 0 0 0,0-1 0 0 0,0 1 0 0 0,0 0 0 0 0,0 0 0 0 0,0-1 0 0 0,0 1 0 0 0,0-1 0 0 0,0 1 1 0 0,0-1-1 0 0,0 1 0 0 0,-1-1 0 0 0,1 1 0 0 0,0-1 0 0 0,0 0 0 0 0,-1 1 0 0 0,1-1 0 0 0,0 0 0 0 0,0-1-39 0 0,-1 2 17 0 0,-1 0-1 0 0,1 0 1 0 0,0-1 0 0 0,-1 1 0 0 0,1 0 0 0 0,0 0 0 0 0,0-1 0 0 0,-1 1 0 0 0,1 0 0 0 0,0-1 0 0 0,0 1 0 0 0,0 0-1 0 0,-1-1 1 0 0,1 1 0 0 0,0 0 0 0 0,0-1 0 0 0,0 1 0 0 0,0 0 0 0 0,0-1 0 0 0,0 1 0 0 0,0 0 0 0 0,0-1 0 0 0,0 1 0 0 0,0-1-1 0 0,0 1 1 0 0,0 0 0 0 0,0-1 0 0 0,0 1 0 0 0,0-1 0 0 0,0 1 0 0 0,0 0 0 0 0,0-1 0 0 0,1 1 0 0 0,-1 0 0 0 0,0-1-1 0 0,0 1 1 0 0,0 0 0 0 0,1-1 0 0 0,-1 1 0 0 0,0 0 0 0 0,0 0 0 0 0,1-1 0 0 0,-1 1 0 0 0,0 0 0 0 0,1 0 0 0 0,-1-1-1 0 0,0 1 1 0 0,0 0 0 0 0,1 0 0 0 0,-1 0 0 0 0,1 0 0 0 0,-1 0 0 0 0,0-1 0 0 0,1 1 0 0 0,-1 0 0 0 0,0 0 0 0 0,1 0 0 0 0,-1 0-1 0 0,1 0 1 0 0,-1 0 0 0 0,0 0 0 0 0,1 0 0 0 0,-1 0 0 0 0,0 0-17 0 0,-33-5 173 0 0,31 5-175 0 0,0 0 0 0 0,0 0 0 0 0,0 1 0 0 0,0-1 0 0 0,0 1 0 0 0,0-1 1 0 0,0 1-1 0 0,0 0 0 0 0,0 0 0 0 0,0 0 0 0 0,0 0 0 0 0,0 0 0 0 0,0 0 1 0 0,1 1-1 0 0,-1-1 0 0 0,0 0 0 0 0,1 1 0 0 0,-1 0 0 0 0,1-1 0 0 0,0 1 0 0 0,0 0 1 0 0,-1-1-1 0 0,1 1 0 0 0,0 0 0 0 0,0 0 0 0 0,1 0 0 0 0,-1 0 0 0 0,0 0 1 0 0,1 0-1 0 0,-1 0 0 0 0,1 0 0 0 0,-1 1 0 0 0,1-1 0 0 0,0 0 0 0 0,0 0 1 0 0,0 0-1 0 0,0 0 0 0 0,1 0 0 0 0,-1 1 0 0 0,0-1 0 0 0,1 0 0 0 0,0 0 1 0 0,-1 0 1 0 0,2 0 23 0 0,0-1 0 0 0,-1 1 0 0 0,1-1 1 0 0,0 1-1 0 0,0-1 0 0 0,0 1 0 0 0,0-1 1 0 0,0 0-1 0 0,0 0 0 0 0,0 0 0 0 0,1 0 1 0 0,-1 0-1 0 0,0-1 0 0 0,0 1 0 0 0,1-1 1 0 0,-1 1-1 0 0,0-1 0 0 0,1 0 1 0 0,-1 0-1 0 0,1 0 0 0 0,-1 0 0 0 0,0-1 1 0 0,1 1-1 0 0,-1 0 0 0 0,0-1 0 0 0,1 0 1 0 0,-1 1-1 0 0,0-1 0 0 0,0 0 0 0 0,0 0 1 0 0,0 0-1 0 0,0-1 0 0 0,0 1 0 0 0,1-1-23 0 0,0-2 37 0 0,0 1 0 0 0,-1 0 0 0 0,0-1 0 0 0,0 1 0 0 0,0-1 0 0 0,0 0 0 0 0,-1 1 0 0 0,0-1 0 0 0,1 0 0 0 0,-1 0 0 0 0,0 0 0 0 0,-1 0 0 0 0,1 0 0 0 0,-1 0 0 0 0,0 0 1 0 0,0 0-1 0 0,0 0 0 0 0,0 0 0 0 0,-1 0 0 0 0,0-1-37 0 0,0 4-29 0 0,-1 0 1 0 0,0 0-1 0 0,1 0 1 0 0,-1 0 0 0 0,0 0-1 0 0,1 1 1 0 0,-1-1 0 0 0,0 1-1 0 0,0 0 1 0 0,1-1 0 0 0,-1 1-1 0 0,0 0 1 0 0,0 0 0 0 0,0 0-1 0 0,1 0 1 0 0,-1 0 0 0 0,0 0-1 0 0,0 1 1 0 0,0-1-1 0 0,1 1 1 0 0,-1-1 0 0 0,0 1-1 0 0,1 0 1 0 0,-1-1 0 0 0,0 1-1 0 0,1 0 1 0 0,-1 1 28 0 0,-4 1-116 0 0,0 1 0 0 0,1 0-1 0 0,-1 0 1 0 0,1 0 0 0 0,0 1 0 0 0,0 0 0 0 0,1 0-1 0 0,-1 0 1 0 0,1 1 0 0 0,0-1 0 0 0,1 1-1 0 0,-1 0 1 0 0,1 0 0 0 0,0 0 0 0 0,1 1 0 0 0,-1 1 116 0 0,-3 16-5503 0 0,4 2-5053 0 0,2-22 140 0 0</inkml:trace>
</inkml:ink>
</file>

<file path=ppt/ink/ink6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06.3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263 1 13035 0 0,'0'0'995'0'0,"0"0"-60"0"0,0 0 109 0 0,0 0 147 0 0,0 0 8 0 0,0 0-195 0 0,0 0-277 0 0,0 0-245 0 0,-30 31-156 0 0,-93 100-109 0 0,65-47-6 0 0,50-66-175 0 0,2-8-7 0 0,0 0 0 0 0,1 0-1 0 0,0 0 1 0 0,1 0 0 0 0,0 1 0 0 0,1 0 0 0 0,0 0 0 0 0,1 0 0 0 0,0 0-1 0 0,0 0 1 0 0,1 1 0 0 0,1-1 0 0 0,0 0 0 0 0,1 1 0 0 0,0-1 0 0 0,0 0-1 0 0,1 0 1 0 0,1 1 0 0 0,0-2 0 0 0,0 1 0 0 0,1 0 0 0 0,5 8-29 0 0,-4-12 99 0 0,0 0 1 0 0,1-1-1 0 0,0 0 0 0 0,0 0 1 0 0,1-1-1 0 0,0 0 1 0 0,0 0-1 0 0,0 0 0 0 0,0-1 1 0 0,1 0-1 0 0,0 0 1 0 0,-1-1-1 0 0,2 0 0 0 0,-1-1 1 0 0,0 0-1 0 0,0 0 1 0 0,1 0-1 0 0,-1-1 0 0 0,1-1 1 0 0,-1 1-1 0 0,1-1 1 0 0,-1-1-1 0 0,1 1 1 0 0,3-2-100 0 0,3-1 203 0 0,-1 0 1 0 0,0-1 0 0 0,0-1-1 0 0,-1 0 1 0 0,1 0 0 0 0,-1-2-1 0 0,-1 1 1 0 0,1-2 0 0 0,-1 0-1 0 0,0 0 1 0 0,-1-1-1 0 0,0 0 1 0 0,0-1 0 0 0,1-2-204 0 0,-4 3 69 0 0,0-1 0 0 0,0 1 0 0 0,-1-1 0 0 0,0-1 0 0 0,-1 1 0 0 0,0-1 0 0 0,-1 0 0 0 0,0-1 0 0 0,-1 1 0 0 0,0-1 0 0 0,0 0 0 0 0,-2 0 0 0 0,1 0 0 0 0,-2 0 0 0 0,0 0 0 0 0,0-1 0 0 0,-1 1 0 0 0,0 0 0 0 0,-2-8-69 0 0,1 11-56 0 0,-1 0-1 0 0,0-1 1 0 0,-1 1 0 0 0,1 0 0 0 0,-2 1 0 0 0,1-1 0 0 0,-1 0 0 0 0,-1 1-1 0 0,0 0 1 0 0,0 0 0 0 0,0 0 0 0 0,-1 1 0 0 0,0 0 0 0 0,-1 0 0 0 0,1 0-1 0 0,-1 1 1 0 0,-1 0 0 0 0,1 0 0 0 0,-1 1 0 0 0,0 0 0 0 0,-2-1 56 0 0,0 1-721 0 0,-1 0-1 0 0,1 0 1 0 0,-1 1 0 0 0,0 0 0 0 0,-1 0 0 0 0,1 2 0 0 0,-1-1 0 0 0,1 2 0 0 0,-1-1 0 0 0,-9 1 721 0 0,-3 1-5756 0 0,8 0-5690 0 0</inkml:trace>
  <inkml:trace contextRef="#ctx0" brushRef="#br0" timeOffset="377.21">23 358 15347 0 0,'0'0'1791'0'0,"0"0"-357"0"0,0 0-86 0 0,0 0-3 0 0,0 0-124 0 0,0 0-251 0 0,0 0-264 0 0,0 0-207 0 0,0 0-143 0 0,0 0-81 0 0,0 0-58 0 0,0 0-49 0 0,0 0-45 0 0,26-11-32 0 0,118-51 45 0 0,-60 43 93 0 0,-43 63-6 0 0,-34-33-119 0 0,-4-5-50 0 0,0-1-1 0 0,0 1 1 0 0,1-1-1 0 0,0 0 1 0 0,0 0-1 0 0,1 0 1 0 0,-1-1 0 0 0,1 0-1 0 0,0 0 1 0 0,0 0-1 0 0,0 0 1 0 0,1-1-1 0 0,-1 1 1 0 0,1-2 0 0 0,0 1-1 0 0,0 0 1 0 0,0-1-1 0 0,0 0 1 0 0,0-1 0 0 0,1 0-1 0 0,-1 1 1 0 0,0-2-1 0 0,5 1-53 0 0,39-5 686 0 0,-46-30-2393 0 0,-12 14-4859 0 0,2 15-465 0 0,3 2-4894 0 0</inkml:trace>
</inkml:ink>
</file>

<file path=ppt/ink/ink6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05.52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85 127 6377 0 0,'0'0'2806'0'0,"0"0"-783"0"0,0 0-328 0 0,0 0-9 0 0,0 0 53 0 0,0 0-92 0 0,0 0-299 0 0,0 0-370 0 0,0 0-290 0 0,0 0-161 0 0,0 0-67 0 0,0 0-12 0 0,0 0-26 0 0,3 1-8 0 0,0 4-279 0 0,0-1 0 0 0,-1 1-1 0 0,0-1 1 0 0,1 1 0 0 0,-2 0-1 0 0,1 0 1 0 0,0 0 0 0 0,-1 0 0 0 0,0 0-1 0 0,0 0 1 0 0,0 0 0 0 0,-1 0-1 0 0,0 0 1 0 0,0 0 0 0 0,0 1-1 0 0,-1-1 1 0 0,0 4-135 0 0,1 4 109 0 0,-11 237 621 0 0,-2-21-1693 0 0,10-221-1198 0 0,-9-23-15527 0 0,10 11 12113 0 0</inkml:trace>
  <inkml:trace contextRef="#ctx0" brushRef="#br0" timeOffset="504.623">1 94 3881 0 0,'0'0'2342'0'0,"0"0"-445"0"0,0 0-172 0 0,0 0-14 0 0,0 0-48 0 0,0 0-147 0 0,0 0-241 0 0,0 0-240 0 0,0 0-182 0 0,0 0-115 0 0,0 0-94 0 0,0 0-72 0 0,32-15-48 0 0,99-47-28 0 0,-66 45 224 0 0,-53 19-529 0 0,-5-3-99 0 0,0 1 0 0 0,0 0 0 0 0,-1 0 0 0 0,1 1 0 0 0,0 0-1 0 0,0 0 1 0 0,0 0 0 0 0,-1 1 0 0 0,1 0 0 0 0,-1 1 0 0 0,1-1 0 0 0,-1 1-1 0 0,0 0 1 0 0,0 1 0 0 0,0-1 0 0 0,-1 1-92 0 0,-3-1 29 0 0,-1 0 0 0 0,1 0 0 0 0,-1-1 0 0 0,0 1 0 0 0,0 0 0 0 0,0 0 0 0 0,0 0-1 0 0,-1 0 1 0 0,1 0 0 0 0,-1 0 0 0 0,0 0 0 0 0,0 0 0 0 0,0 1 0 0 0,0-1 0 0 0,0 0 0 0 0,-1 0 0 0 0,0 0 0 0 0,1 0 0 0 0,-1 0 0 0 0,0 0 0 0 0,0-1 0 0 0,-1 1 0 0 0,1 0 0 0 0,0 0-1 0 0,-1-1 1 0 0,0 1 0 0 0,0-1 0 0 0,0 1 0 0 0,0-1 0 0 0,0 1-29 0 0,-130 111 80 0 0,54-55-124 0 0,76-57 52 0 0,0 0-1 0 0,0 0 1 0 0,0 0-1 0 0,0 0 1 0 0,1 0-1 0 0,-1 0 1 0 0,0 1-1 0 0,1-1 1 0 0,0 1-1 0 0,0-1 1 0 0,0 1-1 0 0,0-1 1 0 0,0 1-1 0 0,0 0 1 0 0,1 0-1 0 0,-1-1 1 0 0,1 1-1 0 0,0 0 1 0 0,0 0-1 0 0,0-1 1 0 0,0 1-1 0 0,0 0 1 0 0,1 0-1 0 0,-1-1 1 0 0,1 1-1 0 0,-1 0 1 0 0,1-1-1 0 0,0 1 1 0 0,0 0-1 0 0,1-1 1 0 0,-1 1-1 0 0,0-1 1 0 0,1 0-1 0 0,0 1 1 0 0,-1-1-1 0 0,1 0 1 0 0,0 0-1 0 0,0 0 1 0 0,0 0-1 0 0,0-1 1 0 0,1 1-1 0 0,-1 0 1 0 0,0-1-1 0 0,1 0 1 0 0,-1 1-1 0 0,1-1 1 0 0,-1 0-1 0 0,3 0-7 0 0,57 39 771 0 0,82 64 1360 0 0,-67-37-1277 0 0,-71-65-2058 0 0,0-8-6641 0 0,-4 2 3590 0 0,1 0-7065 0 0</inkml:trace>
</inkml:ink>
</file>

<file path=ppt/ink/ink6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02.21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41 12395 0 0,'0'0'1647'0'0,"0"0"-458"0"0,0 0-102 0 0,0 0 112 0 0,0 0 37 0 0,0 0-159 0 0,0 0-315 0 0,0 0-216 0 0,0 0-77 0 0,0 0 18 0 0,0 0 65 0 0,0 0-21 0 0,0 0-67 0 0,7 11-73 0 0,38 97 594 0 0,-12 82-543 0 0,-16-106-429 0 0,10 5 44 0 0,-27-89-63 0 0,13-22 1141 0 0,94-350-184 0 0,-72 245-978 0 0,-35 126-56 0 0,0 1-65 0 0,0 0-89 0 0,0 0-134 0 0,0 0-225 0 0,0 0-298 0 0,-5 20-5374 0 0,4-15 495 0 0,-1 3-5575 0 0</inkml:trace>
  <inkml:trace contextRef="#ctx0" brushRef="#br0" timeOffset="553.679">402 420 14363 0 0,'0'0'1516'0'0,"0"0"-393"0"0,0 0-61 0 0,0 0 61 0 0,0 0 17 0 0,0 0-124 0 0,0 0-232 0 0,0 0-177 0 0,0 0-95 0 0,0 0-50 0 0,0 0-54 0 0,0 0-52 0 0,0 0-41 0 0,15-2-59 0 0,93-10 298 0 0,-107 12-547 0 0,0 1 0 0 0,-1 0-1 0 0,1-1 1 0 0,0 1 0 0 0,-1 0-1 0 0,1 0 1 0 0,-1 0-1 0 0,1 0 1 0 0,-1-1 0 0 0,1 1-1 0 0,-1 0 1 0 0,1 0 0 0 0,-1 0-1 0 0,0 0 1 0 0,0 0-1 0 0,1 0 1 0 0,-1 0 0 0 0,0 0-1 0 0,0 0 1 0 0,0 0 0 0 0,0 0-1 0 0,0 0 1 0 0,0 0-1 0 0,0 0 1 0 0,-1 0 0 0 0,1 0-1 0 0,0 0 1 0 0,0 0-1 0 0,-1 0 1 0 0,1 0 0 0 0,-1 0-1 0 0,1 0 1 0 0,-1 0 0 0 0,1 0-1 0 0,-1 0 1 0 0,0-1-1 0 0,1 1 1 0 0,-1 0 0 0 0,0 0-1 0 0,0-1 1 0 0,1 1 0 0 0,-1-1-1 0 0,0 1 1 0 0,0 0-7 0 0,0 0 5 0 0,-69 113 355 0 0,68-112-341 0 0,1 0 0 0 0,-1 0 0 0 0,1 0 0 0 0,0 0 0 0 0,-1 0 0 0 0,1 1 0 0 0,0-1 0 0 0,1 1 0 0 0,-1-1 0 0 0,0 1 0 0 0,1-1 0 0 0,-1 1 0 0 0,1-1 0 0 0,0 1 0 0 0,-1-1 0 0 0,1 1 0 0 0,1-1 0 0 0,-1 1 0 0 0,0 0 0 0 0,1-1 0 0 0,-1 1 0 0 0,1-1 0 0 0,0 1 0 0 0,0-1 0 0 0,0 0 0 0 0,0 1 0 0 0,0-1 0 0 0,0 0 0 0 0,1 0 0 0 0,-1 0 0 0 0,1 0 0 0 0,-1 0 0 0 0,1 0 0 0 0,0 0 0 0 0,0 0 0 0 0,0 0 0 0 0,0-1 0 0 0,0 1 0 0 0,0-1 0 0 0,0 0 0 0 0,1 0 0 0 0,-1 0 0 0 0,0 0 0 0 0,1 0 0 0 0,-1 0 0 0 0,2 0-19 0 0,0 0 27 0 0,0-1-1 0 0,0 0 0 0 0,1 0 0 0 0,-1 0 0 0 0,0 0 0 0 0,0 0 1 0 0,1-1-1 0 0,-1 0 0 0 0,0 0 0 0 0,0 0 0 0 0,0-1 0 0 0,0 1 1 0 0,0-1-1 0 0,0 0 0 0 0,0 0 0 0 0,-1 0 0 0 0,1-1 0 0 0,2-1-26 0 0,2-12-3863 0 0,-5-7-3826 0 0,-3 17-3797 0 0</inkml:trace>
</inkml:ink>
</file>

<file path=ppt/ink/ink6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01.34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77 4369 0 0,'0'0'2547'0'0,"0"0"-445"0"0,0 0-123 0 0,0 0 48 0 0,0 0-110 0 0,0 0-320 0 0,0 0-441 0 0,0 0-347 0 0,0 0-148 0 0,0 0-14 0 0,0 0 29 0 0,0 0 11 0 0,0 0-31 0 0,9-2-35 0 0,60-17 1077 0 0,39 3 472 0 0,-25-1-1415 0 0,-25 9-681 0 0,-21-3-2218 0 0,-32 9 633 0 0,0 1-3194 0 0,-2 0-8388 0 0,-3 1 7398 0 0</inkml:trace>
  <inkml:trace contextRef="#ctx0" brushRef="#br0" timeOffset="246.712">117 217 11594 0 0,'0'0'2741'0'0,"0"0"-1283"0"0,0 0-465 0 0,0 0 170 0 0,0 0 187 0 0,0 0 14 0 0,0 0-234 0 0,0 0-322 0 0,0 0-237 0 0,0 0-189 0 0,0 0-124 0 0,0 0-104 0 0,34-8-83 0 0,106-25-62 0 0,-11 1-3679 0 0,-117 29 1504 0 0,6-1-5471 0 0,-7 3-2936 0 0</inkml:trace>
</inkml:ink>
</file>

<file path=ppt/ink/ink6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24.01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242 0 18084 0 0,'0'0'1079'0'0,"0"0"-176"0"0,0 0-54 0 0,0 0 139 0 0,0 0 138 0 0,0 0-10 0 0,0 0-185 0 0,0 0-244 0 0,0 0-240 0 0,0 0-167 0 0,0 0-86 0 0,0 0-36 0 0,0 0 50 0 0,0 6 64 0 0,-26 198 1398 0 0,37-64-1469 0 0,3-92-198 0 0,-8-29-247 0 0,-6-18-4112 0 0,-1-3-4459 0 0,0-2-2517 0 0</inkml:trace>
  <inkml:trace contextRef="#ctx0" brushRef="#br0" timeOffset="248.851">0 357 11218 0 0,'0'0'3514'0'0,"0"0"-2049"0"0,0 0-621 0 0,0 0 164 0 0,0 0 259 0 0,0 0 68 0 0,0 0-97 0 0,0 0-197 0 0,0 0-194 0 0,0 0-143 0 0,33 3-154 0 0,104 9-144 0 0,125-8 369 0 0,-241-6-929 0 0,46 8-3353 0 0,-66 1-4768 0 0,-1-4-3096 0 0</inkml:trace>
  <inkml:trace contextRef="#ctx0" brushRef="#br0" timeOffset="644.705">133 622 15947 0 0,'0'0'710'0'0,"0"0"-65"0"0,0 0 193 0 0,0 0 255 0 0,0 0 118 0 0,0 0-78 0 0,0 0-193 0 0,0 0-187 0 0,0 0-149 0 0,33-2-149 0 0,105-5-119 0 0,-58 9 262 0 0,-79-2-579 0 0,1 1 1 0 0,-1-1 0 0 0,0 0-1 0 0,0 1 1 0 0,1 0 0 0 0,-1-1-1 0 0,0 1 1 0 0,0 0-1 0 0,0-1 1 0 0,1 1 0 0 0,-1 0-1 0 0,0 0 1 0 0,0 0 0 0 0,-1 0-1 0 0,1 0 1 0 0,0 0 0 0 0,0 0-1 0 0,0 1 1 0 0,-1-1-1 0 0,1 0 1 0 0,0 0 0 0 0,-1 1-1 0 0,1-1 1 0 0,-1 0 0 0 0,0 1-1 0 0,1-1 1 0 0,-1 0 0 0 0,0 1-1 0 0,0-1 1 0 0,0 0-1 0 0,0 1 1 0 0,0-1 0 0 0,0 1-1 0 0,0-1 1 0 0,0 0 0 0 0,-1 1-1 0 0,1-1 1 0 0,-1 0 0 0 0,1 1-1 0 0,-1-1 1 0 0,1 0-1 0 0,-1 0 1 0 0,1 0 0 0 0,-1 1-1 0 0,0-1 1 0 0,0 0 0 0 0,0 0-1 0 0,0 0-19 0 0,-47 54 333 0 0,47-53-333 0 0,-49 42 124 0 0,33-31-94 0 0,1 1-1 0 0,1 1 1 0 0,0 0 0 0 0,1 1-1 0 0,1 1 1 0 0,0 0 0 0 0,0 2-30 0 0,12-17 20 0 0,0 0-1 0 0,-1 1 1 0 0,1-1 0 0 0,0 1 0 0 0,0-1-1 0 0,0 1 1 0 0,1-1 0 0 0,-1 1 0 0 0,1-1 0 0 0,-1 1-1 0 0,1 0 1 0 0,0-1 0 0 0,0 1 0 0 0,0 0-1 0 0,0-1 1 0 0,0 1 0 0 0,1 0 0 0 0,0-1-1 0 0,-1 1 1 0 0,1 0 0 0 0,0-1 0 0 0,0 1 0 0 0,0-1-1 0 0,0 0 1 0 0,1 1 0 0 0,-1-1 0 0 0,1 0-1 0 0,-1 0 1 0 0,1 0 0 0 0,0 0 0 0 0,0 0 0 0 0,-1 0-1 0 0,2 0 1 0 0,-1 0 0 0 0,0-1 0 0 0,0 1-1 0 0,0-1 1 0 0,1 0 0 0 0,-1 0 0 0 0,1 0 0 0 0,-1 0-20 0 0,8 3 99 0 0,0-1 0 0 0,-1 0 0 0 0,1-1 1 0 0,0 0-1 0 0,0 0 0 0 0,0-1 1 0 0,0-1-1 0 0,0 0 0 0 0,1 0 1 0 0,-1-1-1 0 0,9-1-99 0 0,20-12-778 0 0,-26 7-2393 0 0,-5-1-4232 0 0,-6 4-4657 0 0</inkml:trace>
  <inkml:trace contextRef="#ctx0" brushRef="#br0" timeOffset="1564.197">702 880 6201 0 0,'0'0'2517'0'0,"0"0"-750"0"0,0 0-140 0 0,0 0 195 0 0,0 0 205 0 0,0 0-9 0 0,0 0-227 0 0,0 0-326 0 0,0 0-286 0 0,0 0-217 0 0,0 0-238 0 0,0 0-171 0 0,0 0-135 0 0,2-6-78 0 0,18-43 113 0 0,1 1 0 0 0,3 2 0 0 0,1 0 0 0 0,3 1 0 0 0,1 2 0 0 0,2 1 0 0 0,26-26-453 0 0,7 23 24 0 0,-63 45-40 0 0,-1 0-3 0 0,0 0-15 0 0,14 48-36 0 0,3 101 165 0 0,-17-147-95 0 0,0 0 0 0 0,0-1 0 0 0,0 1 0 0 0,0 0 0 0 0,1-1 0 0 0,-1 1-1 0 0,1 0 1 0 0,-1-1 0 0 0,1 1 0 0 0,-1-1 0 0 0,1 1 0 0 0,0-1 0 0 0,0 1 0 0 0,0-1 0 0 0,0 1 0 0 0,0-1 0 0 0,0 0-1 0 0,0 0 1 0 0,0 1 0 0 0,1-1 0 0 0,-1 0 0 0 0,0 0 0 0 0,1 0 0 0 0,-1-1 0 0 0,1 1 0 0 0,-1 0 0 0 0,1 0 0 0 0,-1-1-1 0 0,1 1 1 0 0,-1-1 0 0 0,1 1 0 0 0,0-1 0 0 0,-1 0 0 0 0,1 0 0 0 0,0 1 0 0 0,-1-1 0 0 0,1 0 0 0 0,0-1 0 0 0,0 1 0 0 0,-1 0-1 0 0,1 0 1 0 0,-1-1 0 0 0,1 1 0 0 0,0-1 0 0 0,0 0 0 0 0,248-247 195 0 0,-244 242-203 0 0,0 1-1 0 0,0 1 1 0 0,1-1 0 0 0,-1 1 0 0 0,1 0-1 0 0,0 1 1 0 0,1-1 0 0 0,-1 2 0 0 0,0-1-1 0 0,1 1 1 0 0,3-1 8 0 0,-7 36 12 0 0,-4 239 423 0 0,37-202-713 0 0,-36-70 67 0 0,1 1 0 0 0,0-1 0 0 0,-1 0-1 0 0,1 0 1 0 0,0 0 0 0 0,-1 0 0 0 0,1 0-1 0 0,-1 0 1 0 0,1-1 0 0 0,0 1 0 0 0,-1 0-1 0 0,1-1 1 0 0,-1 1 0 0 0,1-1 0 0 0,-1 0-1 0 0,1 1 1 0 0,-1-1 0 0 0,1 0 0 0 0,-1 0-1 0 0,1 0 1 0 0,-1 0 0 0 0,0 0 0 0 0,0 0-1 0 0,0 0 1 0 0,0-1 0 0 0,0 1 0 0 0,1 0 211 0 0,4-7-1759 0 0,9-8-5807 0 0,-5 8-4021 0 0</inkml:trace>
</inkml:ink>
</file>

<file path=ppt/ink/ink6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22.80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417 70 1848 0 0,'0'0'1761'0'0,"0"0"55"0"0,0 0 133 0 0,0 0 136 0 0,0 0 18 0 0,0 0-99 0 0,0 0-200 0 0,0 0-208 0 0,0 0-210 0 0,0 0-179 0 0,0 0-175 0 0,0 0-160 0 0,-5-3-101 0 0,-25-12 1084 0 0,30 15-1806 0 0,-4 5 4888 0 0,4 2-5433 0 0,-4 205 1779 0 0,-22 127-1283 0 0,-5-85 92 0 0,31-254-84 0 0,0 0-16 0 0,0 0-17 0 0,0 0 1 0 0,0 0-20 0 0,0 0-12 0 0,0 0-11 0 0,0 0-17 0 0,0-15-512 0 0,-33-91-3842 0 0,32 102 4082 0 0,-8-35-3130 0 0,4 13-2785 0 0,2 10-5091 0 0</inkml:trace>
  <inkml:trace contextRef="#ctx0" brushRef="#br0" timeOffset="286.337">1 30 11658 0 0,'0'0'1952'0'0,"0"0"-309"0"0,0 0-267 0 0,0 0-97 0 0,0 0 13 0 0,0 0-25 0 0,0 0-112 0 0,0 0-215 0 0,0 0-241 0 0,0 0-195 0 0,0 0-132 0 0,0 0-42 0 0,0 0-14 0 0,8-6 462 0 0,75 4 1270 0 0,289-12-509 0 0,-145 6-2937 0 0,-202 17-3278 0 0,-20-4 76 0 0,-2 2-3594 0 0,-3-6-2086 0 0</inkml:trace>
  <inkml:trace contextRef="#ctx0" brushRef="#br0" timeOffset="633.571">936 243 15323 0 0,'0'0'2111'0'0,"0"0"-1181"0"0,0 0-498 0 0,0 0 36 0 0,0 0 307 0 0,0 0 309 0 0,0 0 100 0 0,0 0-87 0 0,0 0-182 0 0,0 0-182 0 0,0 0-141 0 0,0 0-72 0 0,0 0-57 0 0,26 3-58 0 0,122 13 284 0 0,68-5 1124 0 0,-171-8-1889 0 0,-41 1-8924 0 0,-11-1 6026 0 0,-1 2-3826 0 0,2-2-3884 0 0</inkml:trace>
  <inkml:trace contextRef="#ctx0" brushRef="#br0" timeOffset="853.196">954 505 14483 0 0,'0'0'1144'0'0,"0"0"-409"0"0,0 0-149 0 0,0 0 210 0 0,0 0 252 0 0,0 0 155 0 0,0 0-3 0 0,0 0-126 0 0,0 0-151 0 0,0 0-170 0 0,0 0-166 0 0,0 0-146 0 0,0 0-107 0 0,36 6-100 0 0,110 20-62 0 0,-54-29-29 0 0,-37-9-206 0 0,41-6-4680 0 0,-81 15-366 0 0,-2-1-6287 0 0</inkml:trace>
</inkml:ink>
</file>

<file path=ppt/ink/ink6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20.89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94 394 0 0 0,'0'0'228'0'0,"0"0"850"0"0,0 0 361 0 0,0 0 126 0 0,0 0 6 0 0,0 0-61 0 0,0 0-130 0 0,0 0-108 0 0,0 0-114 0 0,0 0-55 0 0,-9-9 4 0 0,-27-25-24 0 0,27 26 797 0 0,9 6 9121 0 0,4 3-9362 0 0,1 0-3719 0 0,238-38 3683 0 0,-113 33-1383 0 0,-132 5-4924 0 0,-9-2-1534 0 0,7 1-76 0 0,2 0-4435 0 0</inkml:trace>
  <inkml:trace contextRef="#ctx0" brushRef="#br0" timeOffset="331.63">0 501 7290 0 0,'0'0'2020'0'0,"0"0"-157"0"0,0 0-80 0 0,0 0 21 0 0,0 0-44 0 0,0 0-237 0 0,0 0-331 0 0,0 0-324 0 0,0 0-228 0 0,0 0-134 0 0,0 0-61 0 0,0 0 36 0 0,0 0 62 0 0,5 1 51 0 0,22 5-72 0 0,0-2 1 0 0,-1 0 0 0 0,2-2 0 0 0,-1-1 0 0 0,0-2-1 0 0,0 0 1 0 0,0-2 0 0 0,14-3-523 0 0,46-5-45 0 0,-86 11-65 0 0,-1 0-66 0 0,0 0-113 0 0,-24 0-10001 0 0,19 0 4295 0 0,1 0-4594 0 0</inkml:trace>
  <inkml:trace contextRef="#ctx0" brushRef="#br0" timeOffset="976.449">240 55 3025 0 0,'0'0'1321'0'0,"0"0"-38"0"0,0 0 115 0 0,0 0 264 0 0,0 0 249 0 0,0 0 64 0 0,0 0-198 0 0,0 0-348 0 0,0 0-289 0 0,0 0-209 0 0,0 0-139 0 0,0 0-61 0 0,0 0-34 0 0,-12-9-26 0 0,-36-28-28 0 0,36 28-39 0 0,12 9-104 0 0,0 0-77 0 0,0 0-75 0 0,0 0-76 0 0,0 0-23 0 0,0 0-33 0 0,0 0-38 0 0,0 0-31 0 0,37 33 1380 0 0,68 37-529 0 0,58 22-714 0 0,-115-64-190 0 0,-22-5-104 0 0,-26-21 21 0 0,0 0 0 0 0,0 0 0 0 0,0 0 0 0 0,0 0 0 0 0,0 0 0 0 0,0-1 0 0 0,0 1 0 0 0,-1 0 0 0 0,1 0 0 0 0,-1 0 0 0 0,1 0 0 0 0,-1-1 0 0 0,0 1 0 0 0,0 0 0 0 0,0-1 0 0 0,0 1 0 0 0,0 0 0 0 0,0-1 0 0 0,0 1 0 0 0,0-1 0 0 0,-1 0 0 0 0,1 1 0 0 0,0-1 0 0 0,-1 0 0 0 0,0 1-11 0 0,-9 10 56 0 0,-76 92 247 0 0,-142 145 204 0 0,145-139-342 0 0,80-77-232 0 0,4-32 10 0 0,0-1-10 0 0,0 0-17 0 0,0 0-37 0 0,0 0-50 0 0,0 0-61 0 0,0 0-76 0 0,0 0-131 0 0,7-7-5383 0 0,-1 4 3920 0 0,6-2-6657 0 0,-4 2-2134 0 0</inkml:trace>
</inkml:ink>
</file>

<file path=ppt/ink/ink6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30.13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1 277 5513 0 0,'0'0'1508'0'0,"0"0"-95"0"0,0 0 68 0 0,0 0 160 0 0,0 0 42 0 0,0 0-159 0 0,0 0-305 0 0,0 0-305 0 0,0 0-218 0 0,0 0-123 0 0,0 0-38 0 0,0 0 25 0 0,0 0 20 0 0,2 1 47 0 0,10 8 1135 0 0,-12-8-1257 0 0,0-1-39 0 0,7 0 2878 0 0,9 0-2713 0 0,238-1 1246 0 0,-19-5-1199 0 0,-235 6-660 0 0,0 0-5 0 0,0 0 12 0 0,0 0 18 0 0,0 0 0 0 0,0 0 1 0 0,0 0-4 0 0,0 0 16 0 0,0 0-4 0 0,0 0 6 0 0,0 0 13 0 0,0 0-16 0 0,0 0-2 0 0,0 0-6 0 0,0 0-15 0 0,0 0-15 0 0,0 0-6 0 0,0 0 2 0 0,0 0-3 0 0,0 0-1 0 0,0 0 8 0 0,0 0 6 0 0,0 0-22 0 0,0 0 5 0 0,0 0 2 0 0,0 0-6 0 0,0 0-19 0 0,0 0 0 0 0,0 0 2 0 0,0 0 10 0 0,0 0 17 0 0,0 0 0 0 0,0 0-19 0 0,0 0-13 0 0,0 0 1 0 0,0 0-1 0 0,0 0 9 0 0,0 0 2 0 0,0 0-7 0 0,0 0 1 0 0,0 0 26 0 0,0 0-19 0 0,0 0-24 0 0,0 0 0 0 0,0 0-17 0 0,0 0-5 0 0,0 0-15 0 0,0 0-10 0 0,0 0-3 0 0,0 0-14 0 0,0 0-14 0 0,-25-3-4868 0 0,1-1 1316 0 0,4 0-3504 0 0,14 4-3817 0 0</inkml:trace>
  <inkml:trace contextRef="#ctx0" brushRef="#br0" timeOffset="477.984">251 1 5953 0 0,'0'0'1831'0'0,"0"0"-489"0"0,0 0-230 0 0,0 0 123 0 0,0 0 236 0 0,0 0 117 0 0,0 0-86 0 0,0 0-262 0 0,0 0-282 0 0,0 0-214 0 0,0 0-113 0 0,0 0 8 0 0,0 0 81 0 0,4 3 57 0 0,43 42 2261 0 0,-40-31-2831 0 0,-1 0 0 0 0,-1 1-1 0 0,0-1 1 0 0,-1 1-1 0 0,0 0 1 0 0,-2 0 0 0 0,0 0-1 0 0,0 0 1 0 0,-1 1-1 0 0,-1-1 1 0 0,-1 0 0 0 0,0 1-1 0 0,-2 6-206 0 0,-33 100 244 0 0,21-82-261 0 0,15-39-18 0 0,0-1-9 0 0,0 0 4 0 0,0 0 2 0 0,0 0-24 0 0,0 0-22 0 0,0 0-32 0 0,0 0-27 0 0,0 0-45 0 0,0 0-38 0 0,0 0-56 0 0,0 0-90 0 0,1-12-1566 0 0,14-30-3627 0 0,0 16-4621 0 0,-9 18 1811 0 0</inkml:trace>
</inkml:ink>
</file>

<file path=ppt/ink/ink6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26.02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115 259 16291 0 0,'0'0'1202'0'0,"0"0"-346"0"0,0 0-192 0 0,0 0 22 0 0,0 0 83 0 0,0 0 69 0 0,0 0-22 0 0,0 0 8 0 0,0 0-6 0 0,0 0-11 0 0,0 0-47 0 0,0 0-155 0 0,0 0-105 0 0,15 17-89 0 0,92 102 507 0 0,-95-107-874 0 0,-1 1 1 0 0,-1 0 0 0 0,1 0-1 0 0,-2 1 1 0 0,0 0 0 0 0,-1 0 0 0 0,0 1-1 0 0,-1 1 1 0 0,-1-1 0 0 0,-1 1-1 0 0,0 0 1 0 0,-1 0 0 0 0,0 1 0 0 0,-1-1-1 0 0,-1 1 1 0 0,-1-1 0 0 0,0 12-45 0 0,-3 37 85 0 0,2-65-84 0 0,0 0 21 0 0,0 0 19 0 0,0 0 31 0 0,15-40 919 0 0,127-258-1291 0 0,-138 286-10 0 0,9-45-506 0 0,-13 18-4461 0 0,-2 33 621 0 0,-1 2-3520 0 0,-2 4-2026 0 0</inkml:trace>
  <inkml:trace contextRef="#ctx0" brushRef="#br0" timeOffset="2296.886">1 12 5857 0 0,'0'0'2880'0'0,"0"0"-767"0"0,0 0-287 0 0,0 0-56 0 0,0 0-65 0 0,0 0-200 0 0,0 0-304 0 0,0 0-322 0 0,0 0-231 0 0,0 0-160 0 0,0 0-75 0 0,0 0-11 0 0,0 0 14 0 0,12 8 1569 0 0,220-1 2225 0 0,-176-3-3559 0 0,-29-2-1232 0 0,1-1-3528 0 0,-19-4-558 0 0,-5 0-2288 0 0,2 2-4530 0 0</inkml:trace>
  <inkml:trace contextRef="#ctx0" brushRef="#br0" timeOffset="2833.996">706 5 4089 0 0,'0'0'2371'0'0,"0"0"-283"0"0,0 0-87 0 0,0 0-7 0 0,0 0-73 0 0,0 0-163 0 0,0 0-255 0 0,0 0-283 0 0,0 0-289 0 0,0 0-244 0 0,0 0-195 0 0,0 0-126 0 0,0 0-60 0 0,-7-1-26 0 0,-15-3 213 0 0,41 6 1554 0 0,153 9 586 0 0,-124 2-2339 0 0,-80 36 61 0 0,-27 17-74 0 0,58-64-279 0 0,0-1 1 0 0,1 0-1 0 0,-1 1 0 0 0,1-1 1 0 0,-1 1-1 0 0,1-1 0 0 0,-1 1 1 0 0,1-1-1 0 0,0 1 0 0 0,0-1 1 0 0,0 1-1 0 0,0-1 1 0 0,0 1-1 0 0,0 0 0 0 0,0-1 1 0 0,0 1-1 0 0,1-1 0 0 0,-1 1 1 0 0,1-1-1 0 0,-1 1 0 0 0,1-1 1 0 0,-1 0-1 0 0,1 1 0 0 0,0-1 1 0 0,0 0-1 0 0,0 1 0 0 0,0-1 1 0 0,0 0-1 0 0,0 0 0 0 0,0 0 1 0 0,0 0-1 0 0,0 0 0 0 0,0 0 1 0 0,1 0-1 0 0,-1 0 1 0 0,0 0-1 0 0,1-1 0 0 0,-1 1 1 0 0,1 0-1 0 0,-1-1 0 0 0,0 1 1 0 0,2-1-3 0 0,63 17 273 0 0,5-15 564 0 0,-35-1-3482 0 0,-2 0-9467 0 0,-30-1-105 0 0</inkml:trace>
</inkml:ink>
</file>

<file path=ppt/ink/ink6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44.19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 11883 0 0,'0'0'1264'0'0,"0"0"-445"0"0,0 0-50 0 0,0 0 242 0 0,0 0 177 0 0,0 0 1 0 0,0 0-195 0 0,0 0-189 0 0,0 0-156 0 0,0 0-107 0 0,0 0-78 0 0,0 0-63 0 0,0 0-30 0 0,33 0-38 0 0,100-3-30 0 0,-59 3 345 0 0,-76 14-479 0 0,-85 78 420 0 0,59-64-547 0 0,19-21 8 0 0,1 0-1 0 0,-1 1 0 0 0,1 0 0 0 0,1 0 0 0 0,0 1 0 0 0,0 0 0 0 0,0 0 0 0 0,1 1 0 0 0,1 0 0 0 0,-1 0 0 0 0,2 0 0 0 0,-1 0 0 0 0,1 1 1 0 0,1 0-1 0 0,0 0 0 0 0,0 1-49 0 0,4-10 21 0 0,-1 0-1 0 0,0 0 1 0 0,1-1 0 0 0,-1 1 0 0 0,1 0-1 0 0,-1-1 1 0 0,1 1 0 0 0,0 0 0 0 0,0-1-1 0 0,0 1 1 0 0,0-1 0 0 0,0 1 0 0 0,0-1 0 0 0,0 0-1 0 0,0 1 1 0 0,1-1 0 0 0,-1 0 0 0 0,0 0-1 0 0,1 0 1 0 0,-1 0 0 0 0,1 0 0 0 0,-1 0 0 0 0,1 0-1 0 0,0 0 1 0 0,-1-1 0 0 0,1 1 0 0 0,0-1-1 0 0,-1 1 1 0 0,1-1 0 0 0,0 0 0 0 0,0 1 0 0 0,-1-1-1 0 0,1 0 1 0 0,1 0-21 0 0,64-2 869 0 0,22-22-760 0 0,-74 9-2462 0 0,-11 9-1670 0 0,-2 1-4769 0 0,0 1-2943 0 0</inkml:trace>
</inkml:ink>
</file>

<file path=ppt/ink/ink6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48.09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53 52 14627 0 0,'0'0'1524'0'0,"0"0"-197"0"0,0 0 7 0 0,0 0 74 0 0,0 0-23 0 0,0 0-217 0 0,0 0-304 0 0,0 0-240 0 0,0 0-142 0 0,0 0-49 0 0,0 0 4 0 0,0 0-2 0 0,-2-3-31 0 0,-5-7-50 0 0,5 8-54 0 0,2 2-64 0 0,-24 18 519 0 0,13-10-715 0 0,4-3-90 0 0,20-19 152 0 0,49-39 238 0 0,-94 63 521 0 0,21 2-2790 0 0,21-10-2041 0 0,4-1-3804 0 0,-11-1-3950 0 0</inkml:trace>
</inkml:ink>
</file>

<file path=ppt/ink/ink6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45.27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1 825 11194 0 0,'0'0'1750'0'0,"0"0"-208"0"0,0 0-81 0 0,0 0-56 0 0,0 0-117 0 0,0 0-162 0 0,0 0-174 0 0,0 0-137 0 0,0 0-103 0 0,0 0-99 0 0,0 0-106 0 0,12-33-95 0 0,39-101-76 0 0,2 39 415 0 0,78-85 528 0 0,-131 181-1284 0 0,0-1-1 0 0,0 1 1 0 0,0-1 0 0 0,0 1-1 0 0,0-1 1 0 0,0 0-1 0 0,0 1 1 0 0,0-1 0 0 0,0 1-1 0 0,1-1 1 0 0,-1 1 0 0 0,0-1-1 0 0,0 0 1 0 0,0 1 0 0 0,1-1-1 0 0,-1 0 1 0 0,0 1 0 0 0,0-1-1 0 0,1 0 1 0 0,-1 1 0 0 0,0-1-1 0 0,1 0 1 0 0,-1 1 0 0 0,0-1-1 0 0,1 0 1 0 0,-1 0-1 0 0,0 0 1 0 0,1 1 0 0 0,-1-1-1 0 0,1 0 1 0 0,-1 0 0 0 0,1 0-1 0 0,-1 0 1 0 0,0 0 0 0 0,1 0-1 0 0,-1 1 1 0 0,1-1 0 0 0,-1 0-1 0 0,1 0 1 0 0,-1-1 0 0 0,0 1-1 0 0,1 0 1 0 0,-1 0 0 0 0,1 0-1 0 0,-1 0 6 0 0,-1 15 85 0 0,1-15-85 0 0,-1 14 12 0 0,1 1 0 0 0,1 0 0 0 0,0-1 0 0 0,1 1 0 0 0,0-1 0 0 0,1 0 0 0 0,1 0 0 0 0,4 11-12 0 0,-8-23 11 0 0,0 0 0 0 0,1 0-1 0 0,-1 0 1 0 0,1 0 0 0 0,-1 0 0 0 0,1 0 0 0 0,0 0 0 0 0,0-1 0 0 0,0 1-1 0 0,0 0 1 0 0,0 0 0 0 0,0-1 0 0 0,0 1 0 0 0,1 0 0 0 0,-1-1 0 0 0,0 1-1 0 0,1-1 1 0 0,0 0 0 0 0,-1 1 0 0 0,1-1 0 0 0,0 0 0 0 0,-1 0-1 0 0,1 0 1 0 0,0 0 0 0 0,0 0 0 0 0,0-1 0 0 0,0 1 0 0 0,0-1 0 0 0,0 1-1 0 0,0-1 1 0 0,0 1 0 0 0,0-1 0 0 0,0 0 0 0 0,0 0 0 0 0,0 0 0 0 0,0 0-1 0 0,0-1 1 0 0,0 1 0 0 0,0 0 0 0 0,0-1 0 0 0,0 0 0 0 0,0 1 0 0 0,0-1-1 0 0,1 0-10 0 0,52-52 265 0 0,-1-3-1 0 0,-3-2 0 0 0,10-20-264 0 0,50-55 36 0 0,-81 104-36 0 0,-51 131 169 0 0,-2 68 146 0 0,22-156-299 0 0,1 0-1 0 0,1 1 1 0 0,0-1 0 0 0,1 0 0 0 0,0 0 0 0 0,1 0 0 0 0,1 0 0 0 0,0-1 0 0 0,1 1-1 0 0,0-1 1 0 0,2 3-16 0 0,-6-16-76 0 0,15 20-857 0 0,-9-20-2570 0 0,1-5-3895 0 0,-5 1-4130 0 0</inkml:trace>
  <inkml:trace contextRef="#ctx0" brushRef="#br0" timeOffset="405.899">857 648 12003 0 0,'0'0'2215'0'0,"0"0"-978"0"0,0 0-502 0 0,0 0 51 0 0,0 0 147 0 0,0 0 193 0 0,0 0 49 0 0,0 0-86 0 0,0 0-123 0 0,0 0-189 0 0,0 0-163 0 0,0 0-132 0 0,0 0-99 0 0,21-1-45 0 0,66-2-50 0 0,31-4 905 0 0,-118 7-1189 0 0,-6 15 99 0 0,-112 124 410 0 0,117-137-505 0 0,-1-1 0 0 0,1 1-1 0 0,-1 0 1 0 0,1 0-1 0 0,0 0 1 0 0,0 0-1 0 0,0 0 1 0 0,0 0 0 0 0,0 0-1 0 0,0 0 1 0 0,0 0-1 0 0,1 0 1 0 0,-1 1-1 0 0,1-1 1 0 0,0 0 0 0 0,-1 0-1 0 0,1 1 1 0 0,0-1-1 0 0,0 0 1 0 0,1 0 0 0 0,-1 1-1 0 0,0-1 1 0 0,1 0-1 0 0,-1 0 1 0 0,1 1-1 0 0,0-1 1 0 0,0 0 0 0 0,0 0-1 0 0,0 0 1 0 0,0 0-1 0 0,0 0 1 0 0,1 0-1 0 0,-1 0 1 0 0,0-1 0 0 0,1 1-1 0 0,0 0 1 0 0,-1-1-1 0 0,1 1 1 0 0,0-1-1 0 0,0 0 1 0 0,0 1 0 0 0,0-1-1 0 0,0 0 1 0 0,0 0-1 0 0,0 0 1 0 0,0-1-1 0 0,1 1-6 0 0,102-3 443 0 0,-40-28-7334 0 0,-57 26 1000 0 0,-4 0-5786 0 0</inkml:trace>
  <inkml:trace contextRef="#ctx0" brushRef="#br0" timeOffset="1243.433">1407 298 7962 0 0,'0'0'2710'0'0,"0"0"-1146"0"0,0 0-421 0 0,0 0 126 0 0,0 0 92 0 0,0 0-29 0 0,0 0-173 0 0,0 0-240 0 0,0 0-120 0 0,0 0-29 0 0,0 0-4 0 0,0 0-31 0 0,0 0-99 0 0,1 10-96 0 0,12 381 2091 0 0,-14-284-2599 0 0,-10-37-68 0 0,11-70 26 0 0,0 0 22 0 0,0 0 28 0 0,0 0-20 0 0,-3-2-12 0 0,0 0 0 0 0,1-1-1 0 0,-1 1 1 0 0,1-1 0 0 0,-1 1 0 0 0,1-1 0 0 0,0 0 0 0 0,0 0 0 0 0,0 0 0 0 0,1 0 0 0 0,-1-1 0 0 0,1 1 0 0 0,-1 0 0 0 0,1-1 0 0 0,0 1 0 0 0,0-1 0 0 0,1 1-1 0 0,-1-1 1 0 0,1 1 0 0 0,0-3-8 0 0,-1-29 8 0 0,2 1 0 0 0,2-1 0 0 0,1 1 0 0 0,2 0 0 0 0,1 0 0 0 0,1 0 0 0 0,2 1 0 0 0,2 0 0 0 0,1 1 0 0 0,1 1 0 0 0,2 0 0 0 0,1 1 0 0 0,1 0 0 0 0,1 2 0 0 0,22-25-8 0 0,-28 38-14 0 0,-1 0 0 0 0,2 0-1 0 0,0 1 1 0 0,1 1-1 0 0,0 0 1 0 0,1 1-1 0 0,0 1 1 0 0,1 0 0 0 0,1 2-1 0 0,-1 0 1 0 0,1 0-1 0 0,1 2 1 0 0,-1 0-1 0 0,1 2 1 0 0,1 0 0 0 0,10-1 14 0 0,-29 5 0 0 0,1 0 0 0 0,-1 0 1 0 0,1 1-1 0 0,0-1 1 0 0,0 1-1 0 0,-1-1 1 0 0,1 1-1 0 0,0 0 0 0 0,0 0 1 0 0,0 0-1 0 0,-1 0 1 0 0,1 0-1 0 0,0 0 0 0 0,0 0 1 0 0,-1 1-1 0 0,1-1 1 0 0,0 0-1 0 0,0 1 0 0 0,-1 0 1 0 0,1-1-1 0 0,0 1 1 0 0,-1 0-1 0 0,1 0 0 0 0,-1 0 1 0 0,1 0-1 0 0,-1 0 1 0 0,1 0-1 0 0,-1 0 1 0 0,0 1-1 0 0,0-1 0 0 0,0 0 1 0 0,0 1-1 0 0,1-1 1 0 0,-2 1-1 0 0,1 0 0 0 0,0-1 1 0 0,0 1-1 0 0,0-1 1 0 0,-1 1-1 0 0,1 0 0 0 0,-1 0 1 0 0,1-1-1 0 0,-1 1 1 0 0,0 0-1 0 0,0 0 1 0 0,0 0-1 0 0,0-1 0 0 0,0 1 1 0 0,0 0-1 0 0,0 0 1 0 0,-1-1-1 0 0,1 2 0 0 0,-3 5 15 0 0,0-1 1 0 0,-1 1-1 0 0,0-1 0 0 0,0 0 1 0 0,0 0-1 0 0,-1 0 0 0 0,0 0 1 0 0,-1-1-1 0 0,1 0 0 0 0,-1 0 1 0 0,0-1-1 0 0,-1 1 0 0 0,1-1 0 0 0,-6 2-15 0 0,-6 8 5 0 0,-259 176 44 0 0,274-190-48 0 0,1 0 0 0 0,-1 0 0 0 0,1 0-1 0 0,0 1 1 0 0,0-1 0 0 0,-1 1 0 0 0,1 0 0 0 0,0-1 0 0 0,1 1 0 0 0,-1 0-1 0 0,0 0 1 0 0,0 0 0 0 0,1 0 0 0 0,-1 1 0 0 0,1-1 0 0 0,0 0 0 0 0,0 1-1 0 0,0-1 1 0 0,0 0 0 0 0,0 1 0 0 0,0-1 0 0 0,0 1 0 0 0,1 0 0 0 0,0-1-1 0 0,-1 1 1 0 0,1 0 0 0 0,0-1 0 0 0,0 1 0 0 0,0-1 0 0 0,1 1 0 0 0,-1 0-1 0 0,1-1 1 0 0,-1 1 0 0 0,1-1 0 0 0,0 1 0 0 0,0-1 0 0 0,0 1 0 0 0,0-1-1 0 0,1 2 0 0 0,218 143 1591 0 0,-182-84-1028 0 0,-26-55-952 0 0,-12-9 129 0 0,0-21-2996 0 0,1 20 2900 0 0,2-26-4022 0 0,1 11-3630 0 0,-1 12-3223 0 0</inkml:trace>
  <inkml:trace contextRef="#ctx0" brushRef="#br0" timeOffset="1659.305">1976 85 11010 0 0,'0'0'2181'0'0,"0"0"-239"0"0,0 0-186 0 0,0 0-101 0 0,0 0-159 0 0,0 0-225 0 0,0 0-305 0 0,0 0-317 0 0,0 0-225 0 0,0 0-102 0 0,0 0-38 0 0,0 0-7 0 0,0 0 21 0 0,3-3 34 0 0,4-2-193 0 0,1 2 1 0 0,0-1-1 0 0,0 1 1 0 0,0 1-1 0 0,1-1 1 0 0,-1 1-1 0 0,1 1 1 0 0,-1 0-1 0 0,1 0 1 0 0,-1 0-1 0 0,1 1 0 0 0,0 1 1 0 0,-1-1-1 0 0,3 2-139 0 0,8-2 92 0 0,-18 0-90 0 0,0-1 0 0 0,0 1-1 0 0,0 0 1 0 0,0 0 0 0 0,0 0 0 0 0,0 0-1 0 0,0 0 1 0 0,0 0 0 0 0,0 0 0 0 0,0 0-1 0 0,0 0 1 0 0,0 1 0 0 0,0-1 0 0 0,0 0 0 0 0,-1 0-1 0 0,1 1 1 0 0,0-1 0 0 0,0 1 0 0 0,0-1-1 0 0,0 1 1 0 0,-1-1 0 0 0,1 1 0 0 0,0 0-1 0 0,0-1 1 0 0,-1 1 0 0 0,1 0 0 0 0,-1-1-1 0 0,1 1 1 0 0,0 0 0 0 0,-1 0 0 0 0,1 0 0 0 0,-1 0-1 0 0,0-1 1 0 0,1 1 0 0 0,-1 0 0 0 0,0 0-1 0 0,0 0 1 0 0,1 0 0 0 0,-1 0 0 0 0,0 0-1 0 0,0 0 1 0 0,0 0 0 0 0,0 0 0 0 0,0 0-1 0 0,0 0 1 0 0,0 0 0 0 0,-1 0 0 0 0,1 0-1 0 0,0-1 1 0 0,0 1-2 0 0,-25 44 144 0 0,-75 73 59 0 0,100-116-196 0 0,-1-1-1 0 0,0 0 1 0 0,0 1 0 0 0,1-1 0 0 0,-1 1-1 0 0,0-1 1 0 0,1 1 0 0 0,0 0 0 0 0,-1-1-1 0 0,1 1 1 0 0,0-1 0 0 0,0 1 0 0 0,0 0-1 0 0,0-1 1 0 0,0 1 0 0 0,0-1 0 0 0,0 1-1 0 0,1 0 1 0 0,-1-1 0 0 0,1 1 0 0 0,-1-1-1 0 0,1 1 1 0 0,-1-1 0 0 0,1 1 0 0 0,0-1-1 0 0,0 1 1 0 0,0-1 0 0 0,0 0 0 0 0,0 0-1 0 0,0 1 1 0 0,0-1 0 0 0,0 0 0 0 0,0 0-1 0 0,0 0 1 0 0,1 0 0 0 0,-1 0 0 0 0,0 0-1 0 0,1-1 1 0 0,-1 1 0 0 0,1 0 0 0 0,-1-1-1 0 0,1 1 1 0 0,-1-1 0 0 0,1 1-1 0 0,0-1 1 0 0,-1 0 0 0 0,1 1 0 0 0,-1-1-1 0 0,1 0 1 0 0,0 0-7 0 0,142 4-1543 0 0,-131 3-2269 0 0,-5 0-5912 0 0,-6-6-2068 0 0</inkml:trace>
  <inkml:trace contextRef="#ctx0" brushRef="#br0" timeOffset="1988.072">2532 221 12387 0 0,'0'0'3578'0'0,"0"0"-1847"0"0,0 0-686 0 0,0 0-67 0 0,0 0-77 0 0,0 0-126 0 0,0 0-119 0 0,0 0-138 0 0,0 0-117 0 0,0 0-79 0 0,0 0-93 0 0,-31 36-78 0 0,-99 116-71 0 0,65-53-25 0 0,60-84-52 0 0,-1-3 15 0 0,0 0-1 0 0,2 1 1 0 0,-1 0-1 0 0,2 0 0 0 0,0 0 1 0 0,0 0-1 0 0,1 1 1 0 0,1-1-1 0 0,0 1 0 0 0,1-1 1 0 0,0 1-1 0 0,1-1 1 0 0,1 0-1 0 0,0 1 0 0 0,1-1 1 0 0,0 0-1 0 0,1 0 1 0 0,1 0-1 0 0,0-1 0 0 0,0 1 1 0 0,1-1-1 0 0,1 0 0 0 0,2 2-16 0 0,-3-6 145 0 0,1-1 0 0 0,-1 0 0 0 0,1-1 1 0 0,1 1-1 0 0,-1-1 0 0 0,1-1 0 0 0,0 1 1 0 0,1-1-1 0 0,-1-1 0 0 0,1 0 1 0 0,0 0-1 0 0,0 0 0 0 0,0-1 0 0 0,1-1 1 0 0,-1 1-1 0 0,1-2 0 0 0,-1 1 0 0 0,1-1 1 0 0,6-1-147 0 0,-5 1 142 0 0,0-1 1 0 0,1 0-1 0 0,-1-1 1 0 0,0-1 0 0 0,0 0-1 0 0,-1 0 1 0 0,1-1-1 0 0,0 0 1 0 0,-1-1-1 0 0,6-2-142 0 0,1-3 51 0 0,0 0-1 0 0,0-1 0 0 0,-1-1 0 0 0,-1 0 0 0 0,0-1 0 0 0,0 0 1 0 0,-1-2-1 0 0,-1 1 0 0 0,0-2 0 0 0,-1 0 0 0 0,-1 0 0 0 0,0-1 0 0 0,-1-1 1 0 0,-1 1-1 0 0,0-2 0 0 0,-1 1 0 0 0,-1-1 0 0 0,-1 0 0 0 0,-1-1 1 0 0,0 1-1 0 0,-1-1 0 0 0,-1 0 0 0 0,-1-1-50 0 0,-1 9-110 0 0,-1-1-1 0 0,0 1 1 0 0,0 0 0 0 0,-1 0 0 0 0,-1 0-1 0 0,0 0 1 0 0,0 0 0 0 0,-1 0-1 0 0,0 0 1 0 0,-1 0 0 0 0,-1 1 0 0 0,1 0-1 0 0,-2 0 1 0 0,1 0 0 0 0,-1 1 0 0 0,-1 0-1 0 0,0 0 1 0 0,0 0 0 0 0,-1 1-1 0 0,1 0 1 0 0,-2 0 0 0 0,1 1 0 0 0,-1 0-1 0 0,-1 1 1 0 0,1 0 0 0 0,-5-2 110 0 0,-112-22-3985 0 0,40 30-4874 0 0,58 3-2406 0 0</inkml:trace>
  <inkml:trace contextRef="#ctx0" brushRef="#br0" timeOffset="2318.067">2156 582 6249 0 0,'0'0'3955'0'0,"0"0"-1152"0"0,0 0-579 0 0,0 0-257 0 0,0 0-237 0 0,0 0-150 0 0,35 3-138 0 0,110 9-148 0 0,-25-13 1476 0 0,-89-3-2278 0 0,-1-1 0 0 0,-1-2 1 0 0,1-1-1 0 0,-2-1 0 0 0,26-12-492 0 0,-53 20 1 0 0,1 1 0 0 0,-1 0 0 0 0,0-1 0 0 0,1 1 0 0 0,-1 0-1 0 0,0 0 1 0 0,1 0 0 0 0,-1 0 0 0 0,0 0 0 0 0,1 0 0 0 0,-1 1-1 0 0,0-1 1 0 0,1 0 0 0 0,-1 1 0 0 0,0-1 0 0 0,1 1 0 0 0,-1-1 0 0 0,0 1-1 0 0,0 0 1 0 0,0-1 0 0 0,0 1 0 0 0,0 0 0 0 0,1 0 0 0 0,-1 0-1 0 0,-1 0 1 0 0,1 0 0 0 0,0 0 0 0 0,0 0 0 0 0,0 0 0 0 0,0 0-1 0 0,-1 0 1 0 0,1 0 0 0 0,-1 1 0 0 0,1 0-1 0 0,18 18 19 0 0,-12-16-11 0 0,0 0-1 0 0,0-1 0 0 0,0 0 0 0 0,1 0 0 0 0,-1 0 0 0 0,1-1 0 0 0,0-1 0 0 0,0 1 0 0 0,0-1 0 0 0,0 0 0 0 0,0-1 0 0 0,-1 0 0 0 0,7-1-7 0 0,-14 1-82 0 0,0 0-96 0 0,0 0-132 0 0,0 0-234 0 0,-6-5-3192 0 0,3 2-3301 0 0,1 0-5010 0 0</inkml:trace>
  <inkml:trace contextRef="#ctx0" brushRef="#br0" timeOffset="3333.321">2900 7 3641 0 0,'0'0'5846'0'0,"0"0"-2969"0"0,0 0-923 0 0,0 0-79 0 0,0 0-87 0 0,0 0-210 0 0,0 0-263 0 0,0 0-250 0 0,0 0-196 0 0,0 0-133 0 0,0 0-85 0 0,0 0-73 0 0,0 0-84 0 0,-1-3 1692 0 0,66-1-1731 0 0,70 8-174 0 0,-134-4-277 0 0,1 0 0 0 0,-1 0-1 0 0,0 0 1 0 0,1 0 0 0 0,-1 0 0 0 0,0 1 0 0 0,1-1 0 0 0,-1 1 0 0 0,0-1 0 0 0,0 1 0 0 0,1-1 0 0 0,-1 1 0 0 0,0 0 0 0 0,0 0 0 0 0,0-1 0 0 0,0 1 0 0 0,0 0-1 0 0,0 0 1 0 0,0 0 0 0 0,0 0 0 0 0,0 0 0 0 0,0 1 0 0 0,-1-1 0 0 0,1 0 0 0 0,0 0 0 0 0,-1 0 0 0 0,1 1 0 0 0,-1-1 0 0 0,1 0 0 0 0,-1 1 0 0 0,0-1 0 0 0,1 0-1 0 0,-1 1 1 0 0,0-1 0 0 0,0 0 0 0 0,0 1 0 0 0,0-1 0 0 0,0 0 0 0 0,0 1 0 0 0,-1-1 0 0 0,1 0 0 0 0,0 1 0 0 0,-1-1 0 0 0,1 0 0 0 0,-1 1 0 0 0,1-1 0 0 0,-1 0-1 0 0,0 0 1 0 0,1 0 0 0 0,-1 1 0 0 0,0-1 0 0 0,0 0 0 0 0,0 0 0 0 0,0 0 0 0 0,0 0 0 0 0,0-1 0 0 0,0 1 0 0 0,0 0 0 0 0,0 0 0 0 0,-1 0-4 0 0,-74 91 350 0 0,74-91-343 0 0,1 0-1 0 0,0 1 0 0 0,-1-1 0 0 0,1 1 0 0 0,0 0 0 0 0,0-1 0 0 0,0 1 0 0 0,0 0 0 0 0,1-1 0 0 0,-1 1 0 0 0,0 0 0 0 0,1 0 0 0 0,0 0 0 0 0,-1 0 0 0 0,1 0 0 0 0,0 0 0 0 0,0 0 0 0 0,0 0 0 0 0,0 0 0 0 0,0-1 0 0 0,0 1 0 0 0,0 0 0 0 0,1 0 0 0 0,-1 0 0 0 0,1 0 0 0 0,0 0 0 0 0,-1 0 0 0 0,1-1 0 0 0,0 1 1 0 0,0 0-1 0 0,0-1 0 0 0,0 1 0 0 0,0 0 0 0 0,0-1 0 0 0,1 0 0 0 0,-1 1 0 0 0,1-1 0 0 0,-1 0 0 0 0,1 1 0 0 0,-1-1-6 0 0,13 1 87 0 0,0 0 0 0 0,0-1-1 0 0,0-1 1 0 0,0 0 0 0 0,0-1 0 0 0,0 0 0 0 0,0-1 0 0 0,0-1-1 0 0,4-1-86 0 0,-14 3-1135 0 0,8-2 2349 0 0,-7 3-5610 0 0,0-1-5976 0 0,-3 1-2264 0 0</inkml:trace>
</inkml:ink>
</file>

<file path=ppt/ink/ink6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43.55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144 4 3809 0 0,'0'0'3028'0'0,"0"0"-480"0"0,0 0-331 0 0,0 0-180 0 0,0 0-194 0 0,0 0-172 0 0,0 0-209 0 0,0 0-265 0 0,0 0-267 0 0,0 0-197 0 0,0 0-154 0 0,0 0-114 0 0,0 0-14 0 0,6-2-5 0 0,-2 0-405 0 0,-5 3-20 0 0,1-1 0 0 0,0 1-1 0 0,-1 0 1 0 0,1-1 0 0 0,0 1-1 0 0,0-1 1 0 0,0 1-1 0 0,0-1 1 0 0,-1 1 0 0 0,1 0-1 0 0,0-1 1 0 0,0 1 0 0 0,0-1-1 0 0,0 1 1 0 0,0 0 0 0 0,0-1-1 0 0,1 1 1 0 0,-1-1-1 0 0,0 1 1 0 0,0 0 0 0 0,0-1-1 0 0,0 1 1 0 0,1-1 0 0 0,-1 1-1 0 0,0-1 1 0 0,1 1-1 0 0,-1-1 1 0 0,0 1 0 0 0,1-1-1 0 0,-1 1 1 0 0,1-1 0 0 0,-1 1-1 0 0,1-1 1 0 0,-1 0 0 0 0,0 1-1 0 0,1-1 1 0 0,0 0-1 0 0,-1 1 1 0 0,1-1 0 0 0,-1 0-1 0 0,1 0 1 0 0,-1 0 0 0 0,1 1-1 0 0,0-1 1 0 0,-1 0-1 0 0,1 0 1 0 0,-1 0 0 0 0,1 0-1 0 0,0 0 1 0 0,-1 0 0 0 0,1 0-1 0 0,-1 0 1 0 0,1 0 0 0 0,0 0-1 0 0,-1-1 1 0 0,1 1-1 0 0,-1 0 1 0 0,1 0 0 0 0,-1 0-1 0 0,1-1 1 0 0,-1 1 0 0 0,1 0-1 0 0,0-1-20 0 0,-10 164 2086 0 0,25-49-1914 0 0,-1-57-2506 0 0,-15-56 1565 0 0,0-1-207 0 0,-8 4-13930 0 0,3-4 6876 0 0</inkml:trace>
  <inkml:trace contextRef="#ctx0" brushRef="#br0" timeOffset="236.301">1 332 8626 0 0,'0'0'1530'0'0,"0"0"-214"0"0,0 0 136 0 0,0 0 258 0 0,0 0 113 0 0,0 0-133 0 0,0 0-275 0 0,0 0-287 0 0,0 0-220 0 0,0 0-177 0 0,0 0-124 0 0,0 0-83 0 0,0 0-62 0 0,27 2-64 0 0,88 8-78 0 0,102-7 251 0 0,-156-7 136 0 0,-29 2-3497 0 0,-16 1-2317 0 0,0 0-3595 0 0,-14 1-617 0 0</inkml:trace>
</inkml:ink>
</file>

<file path=ppt/ink/ink6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42.95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1 240 5961 0 0,'0'0'1897'0'0,"0"0"-128"0"0,0 0-6 0 0,0 0 67 0 0,0 0-81 0 0,0 0-254 0 0,0 0-370 0 0,0 0-326 0 0,0 0-212 0 0,0 0-31 0 0,0 0-1 0 0,0 0 5 0 0,0 0-7 0 0,18-3 1194 0 0,29 3 140 0 0,153-12 1050 0 0,-76-2-2542 0 0,-88 14-570 0 0,-36 0 34 0 0,0 0-85 0 0,0 0-130 0 0,0 0-171 0 0,0 0-241 0 0,-13 0-6765 0 0,7 0-800 0 0,1 0-1773 0 0</inkml:trace>
  <inkml:trace contextRef="#ctx0" brushRef="#br0" timeOffset="250.156">245 1 15803 0 0,'0'0'939'0'0,"0"0"-371"0"0,0 0-157 0 0,0 0 200 0 0,0 0 280 0 0,0 0 217 0 0,0 0 3 0 0,0 0-175 0 0,0 0-193 0 0,0 0-134 0 0,0 0-111 0 0,0 0-105 0 0,2 32-97 0 0,5 102-92 0 0,4 82-298 0 0,-25-174-2051 0 0,5-32-2269 0 0,-3-6-5240 0 0,11-4 840 0 0</inkml:trace>
</inkml:ink>
</file>

<file path=ppt/ink/ink6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31.10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255 100 1792 0 0,'0'0'1575'0'0,"0"0"-341"0"0,0 0 162 0 0,0 0 373 0 0,0 0 292 0 0,0 0 81 0 0,0 0-208 0 0,0 0-330 0 0,0 0-278 0 0,0 0-172 0 0,0 0-112 0 0,0 0-91 0 0,0 0-92 0 0,5-6-81 0 0,17-21-74 0 0,-16 20-69 0 0,-6 7-63 0 0,0 0-72 0 0,1 8 2542 0 0,-2 11-2922 0 0,1-13 132 0 0,0 285 1008 0 0,3-268-624 0 0,0-7-2895 0 0,-4-4-7783 0 0,1-12 4725 0 0,-2 0-5339 0 0</inkml:trace>
  <inkml:trace contextRef="#ctx0" brushRef="#br0" timeOffset="241.718">1 505 4713 0 0,'0'0'4124'0'0,"0"0"-1657"0"0,0 0-440 0 0,0 0-112 0 0,0 0-225 0 0,0 0-189 0 0,0 0-184 0 0,34 1-192 0 0,111 1-146 0 0,140-12 2156 0 0,-242 5-3484 0 0,-34 4-3662 0 0,-28 4-6168 0 0,8 0-275 0 0</inkml:trace>
  <inkml:trace contextRef="#ctx0" brushRef="#br0" timeOffset="623.983">135 715 6657 0 0,'0'0'2428'0'0,"0"0"-475"0"0,0 0-152 0 0,0 0-132 0 0,0 0-234 0 0,0 0-177 0 0,0 0-116 0 0,0 0-85 0 0,34 0-86 0 0,106-3-143 0 0,-10 2 773 0 0,-129 1-1592 0 0,-1-1 0 0 0,1 1 1 0 0,0-1-1 0 0,0 1 1 0 0,0-1-1 0 0,0 1 0 0 0,-1 0 1 0 0,1-1-1 0 0,0 1 1 0 0,0 0-1 0 0,0 0 1 0 0,0-1-1 0 0,0 1 0 0 0,0 0 1 0 0,0 0-1 0 0,0 0 1 0 0,0 0-1 0 0,0 0 0 0 0,0 0 1 0 0,0 1-1 0 0,0-1 1 0 0,0 0-1 0 0,0 0 1 0 0,0 1-1 0 0,-1-1 0 0 0,1 1 1 0 0,0-1-1 0 0,0 1 1 0 0,0-1-1 0 0,0 1 0 0 0,-1-1 1 0 0,1 1-1 0 0,0 0 1 0 0,-1-1-1 0 0,1 1 1 0 0,0 0-1 0 0,-1-1 0 0 0,1 1 1 0 0,-1 0-1 0 0,1 0 1 0 0,-1 0-1 0 0,1 0 0 0 0,-1 0 1 0 0,0 0-1 0 0,1-1 1 0 0,-1 1-1 0 0,0 0 1 0 0,0 0-1 0 0,0 0 0 0 0,0 0 1 0 0,0 0-1 0 0,0 0 1 0 0,0 0-1 0 0,0 0 1 0 0,0 0-1 0 0,0 0 0 0 0,0 0 1 0 0,-1 0-1 0 0,1 0 1 0 0,0 0-1 0 0,-1 0 0 0 0,1 0 1 0 0,0-1-1 0 0,-1 2-9 0 0,-111 88 781 0 0,96-81-702 0 0,0 1-1 0 0,2 1 1 0 0,-1 0-1 0 0,1 1 1 0 0,1 0-1 0 0,0 1 1 0 0,1 1-1 0 0,0 0 1 0 0,1 1-1 0 0,-5 9-78 0 0,15-22 27 0 0,0 0 0 0 0,-1 0-1 0 0,1 0 1 0 0,0 1 0 0 0,0-1 0 0 0,0 0-1 0 0,1 0 1 0 0,-1 1 0 0 0,1-1 0 0 0,-1 1-1 0 0,1-1 1 0 0,0 0 0 0 0,0 1 0 0 0,0-1-1 0 0,0 1 1 0 0,0-1 0 0 0,0 1 0 0 0,1-1-1 0 0,-1 0 1 0 0,1 1 0 0 0,0-1 0 0 0,-1 0-1 0 0,1 1 1 0 0,0-1 0 0 0,1 0 0 0 0,-1 0-1 0 0,0 0 1 0 0,0 0 0 0 0,1 0 0 0 0,0 0-1 0 0,-1 0 1 0 0,1 0 0 0 0,0-1 0 0 0,0 1-1 0 0,0-1 1 0 0,0 1 0 0 0,0-1 0 0 0,0 0-1 0 0,0 0 1 0 0,0 0 0 0 0,0 0 0 0 0,1 0-1 0 0,-1 0 1 0 0,2 0-27 0 0,108 15 1296 0 0,-14-32-1408 0 0,-63-8-6217 0 0,-29 19 243 0 0,-3 2-5675 0 0</inkml:trace>
  <inkml:trace contextRef="#ctx0" brushRef="#br0" timeOffset="1368.116">735 1010 10818 0 0,'0'0'2198'0'0,"0"0"-396"0"0,0 0-232 0 0,0 0-89 0 0,0 0-115 0 0,0 0-133 0 0,0 0-211 0 0,0 0-209 0 0,0 0-172 0 0,0 0-123 0 0,0 0-58 0 0,0 0-51 0 0,0 0-32 0 0,15-29-45 0 0,45-87-37 0 0,-38 77-77 0 0,1 0 1 0 0,2 2-1 0 0,2 1 1 0 0,1 1-1 0 0,2 2 1 0 0,6-4-219 0 0,25-29 193 0 0,-22 25 44 0 0,-39 41-226 0 0,0 0-47 0 0,0 0 33 0 0,0 0-17 0 0,-3 19-184 0 0,0-4 243 0 0,-3 17-26 0 0,1 0 0 0 0,2 0 0 0 0,1 1-1 0 0,1-1 1 0 0,3 14-13 0 0,-2-43 16 0 0,0-1-1 0 0,0 0 1 0 0,0 1-1 0 0,0-1 0 0 0,1 1 1 0 0,-1-1-1 0 0,1 0 1 0 0,-1 0-1 0 0,1 1 1 0 0,0-1-1 0 0,0 0 1 0 0,0 0-1 0 0,0 0 1 0 0,0 0-1 0 0,0 0 1 0 0,1 0-1 0 0,-1 0 1 0 0,1 0-1 0 0,-1 0 1 0 0,1-1-1 0 0,0 1 1 0 0,0-1-1 0 0,0 1 1 0 0,-1-1-1 0 0,2 0 1 0 0,-1 0-1 0 0,0 0 1 0 0,0 0-1 0 0,0 0 0 0 0,0 0 1 0 0,1 0-1 0 0,-1-1 1 0 0,0 1-1 0 0,0-1 1 0 0,1 0-1 0 0,-1 1 1 0 0,1-1-1 0 0,-1 0 1 0 0,0 0-1 0 0,1-1 1 0 0,-1 1-1 0 0,0 0 1 0 0,1-1-1 0 0,-1 0 1 0 0,0 1-1 0 0,0-1 1 0 0,0 0-1 0 0,1 0 1 0 0,-1 0-1 0 0,0-1 1 0 0,2 0-16 0 0,25-20 193 0 0,-1 0 0 0 0,-1-2 0 0 0,0-1 0 0 0,20-26-193 0 0,-28 30 41 0 0,169-214 122 0 0,-176 210-160 0 0,-11 28 7 0 0,-2 11-9 0 0,-2 439 637 0 0,0-448-3673 0 0,0-10-1533 0 0,0 2-3848 0 0,0 2-3742 0 0</inkml:trace>
  <inkml:trace contextRef="#ctx0" brushRef="#br0" timeOffset="2754.347">1694 818 10650 0 0,'0'0'2286'0'0,"0"0"-816"0"0,0 0-589 0 0,0 0-99 0 0,0 0 78 0 0,0 0 61 0 0,0 0-59 0 0,0 0-162 0 0,0 0-80 0 0,0 0-56 0 0,0 0-14 0 0,6 8-39 0 0,31 76 570 0 0,-28 53-2538 0 0,-15-130-1404 0 0,4-5-1095 0 0,1 0-4951 0 0,1-2 3350 0 0</inkml:trace>
  <inkml:trace contextRef="#ctx0" brushRef="#br0" timeOffset="3987.815">2064 417 10866 0 0,'0'0'1979'0'0,"0"0"-898"0"0,0 0-359 0 0,0 0 159 0 0,0 0 290 0 0,0 0 186 0 0,0 0-110 0 0,0 0-241 0 0,0 0-230 0 0,0 0-185 0 0,5 35-142 0 0,12 111-101 0 0,-13-10 264 0 0,-5-108-544 0 0,-1 0 0 0 0,-2 0-1 0 0,-1-1 1 0 0,-1 1 0 0 0,-1-1 0 0 0,-1 0-1 0 0,-2-1 1 0 0,0 0 0 0 0,-4 4-68 0 0,13-27 25 0 0,0 0 1 0 0,0 0 0 0 0,0 0 0 0 0,-1-1-1 0 0,1 1 1 0 0,-1 0 0 0 0,0-1-1 0 0,1 1 1 0 0,-1-1 0 0 0,0 0-1 0 0,-1 1 1 0 0,1-1 0 0 0,0 0-1 0 0,-1 0 1 0 0,1-1 0 0 0,-1 1 0 0 0,1 0-1 0 0,-1-1 1 0 0,0 0 0 0 0,0 1-1 0 0,1-1 1 0 0,-1 0 0 0 0,0 0-1 0 0,0-1 1 0 0,0 1 0 0 0,0-1-1 0 0,0 1 1 0 0,0-1 0 0 0,-1 0 0 0 0,-1 0-26 0 0,3-2 25 0 0,0 0 0 0 0,1 0 0 0 0,-1 0 1 0 0,0-1-1 0 0,1 1 0 0 0,-1 0 1 0 0,1-1-1 0 0,0 1 0 0 0,0-1 1 0 0,0 1-1 0 0,0-1 0 0 0,0 1 1 0 0,0-1-1 0 0,1 0 0 0 0,-1 0 0 0 0,1 1 1 0 0,0-1-1 0 0,0 0 0 0 0,0 1 1 0 0,0-1-1 0 0,0 0 0 0 0,1-1-25 0 0,-1 4 5 0 0,15-122 362 0 0,2 68-321 0 0,3 1 0 0 0,2 1 1 0 0,2 1-1 0 0,2 1 0 0 0,3 1 1 0 0,2 1-1 0 0,2 2 0 0 0,35-38-45 0 0,-57 72 12 0 0,0 1 0 0 0,2 0 0 0 0,-1 0 0 0 0,1 1 0 0 0,1 1 0 0 0,0 0 1 0 0,0 1-1 0 0,0 1 0 0 0,1 0 0 0 0,1 1 0 0 0,-1 1 0 0 0,1 0 0 0 0,-1 1 1 0 0,4 0-14 0 0,-18 4 3 0 0,1 0 1 0 0,-1 0 0 0 0,1 0 0 0 0,-1 0 0 0 0,1 0 0 0 0,-1 0 0 0 0,1 0 0 0 0,-1 1 0 0 0,1-1 0 0 0,-1 1 0 0 0,0-1-1 0 0,1 1 1 0 0,-1-1 0 0 0,0 1 0 0 0,1 0 0 0 0,-1 0 0 0 0,0 0 0 0 0,0 0 0 0 0,0 0 0 0 0,1 0 0 0 0,-1 0-1 0 0,0 0 1 0 0,0 0 0 0 0,-1 0 0 0 0,1 0 0 0 0,0 1 0 0 0,0-1 0 0 0,-1 0 0 0 0,1 1 0 0 0,0-1 0 0 0,-1 1 0 0 0,1-1-1 0 0,-1 0 1 0 0,0 1 0 0 0,0-1 0 0 0,1 1 0 0 0,-1-1 0 0 0,0 1 0 0 0,0-1 0 0 0,0 1 0 0 0,0-1 0 0 0,-1 2-4 0 0,-14 66 197 0 0,-7-32-171 0 0,-2-2 0 0 0,-1-1 0 0 0,-1-1 0 0 0,-2-2 0 0 0,-2 0 1 0 0,-19 14-27 0 0,-38 43 63 0 0,85-86-55 0 0,0-1-1 0 0,0 1 1 0 0,1 0-1 0 0,-1 0 1 0 0,0 0-1 0 0,1 0 1 0 0,0 0-1 0 0,-1 0 1 0 0,1 0-1 0 0,0 1 1 0 0,0-1-1 0 0,0 0 1 0 0,0 1-1 0 0,0-1 1 0 0,1 1-1 0 0,-1-1 1 0 0,1 1-1 0 0,0-1 1 0 0,0 1-1 0 0,0-1 1 0 0,0 1 0 0 0,0-1-1 0 0,0 1 1 0 0,0-1-1 0 0,1 1 1 0 0,0-1-1 0 0,-1 0 1 0 0,1 1-1 0 0,0-1 1 0 0,0 1-1 0 0,0-1 1 0 0,0 0-1 0 0,1 0 1 0 0,-1 0-1 0 0,1 0 1 0 0,-1 0-1 0 0,1 0 1 0 0,0 0-1 0 0,1 1-7 0 0,156 113 1745 0 0,-122-86-1144 0 0,-37-30-547 0 0,0 0 2 0 0,0 0 6 0 0,0 0 1 0 0,0 0-3 0 0,0 0 8 0 0,0 0-4 0 0,0 0-7 0 0,0 0-3 0 0,0 0-10 0 0,0 0 2 0 0,0 0 6 0 0,0 0 15 0 0,0 0-6 0 0,0 0-17 0 0,0 0-6 0 0,0 0-14 0 0,0 0-10 0 0,0 0 13 0 0,0 0-2 0 0,0 0-2 0 0,0 0-7 0 0,0 0-4 0 0,0 0 7 0 0,0 0-2 0 0,0 0 19 0 0,0 0-13 0 0,0 0-2 0 0,0 0-4 0 0,0 0-1 0 0,0 0 0 0 0,0 0-9 0 0,0 0-28 0 0,0 0 26 0 0,0 0 0 0 0,0 0-11 0 0,0 0 15 0 0,0 0 3 0 0,0 0 13 0 0,0 0 10 0 0,0 0-35 0 0,0 0-10 0 0,0 0 7 0 0,0 0-15 0 0,0 0 26 0 0,0 0 7 0 0,0 0-5 0 0,0 0-1 0 0,0 0 2 0 0,0 0-17 0 0,0 0-7 0 0,0 0 6 0 0,0 0 17 0 0,0 0 11 0 0,0 0-20 0 0,0 0 6 0 0,0 0 6 0 0,0 0-6 0 0,0 0-12 0 0,0 0-14 0 0,0 0-28 0 0,0 0 49 0 0,0 0 12 0 0,0 0 1 0 0,0 0 10 0 0,1-4-872 0 0,2-10-14508 0 0,-3 10 4025 0 0</inkml:trace>
  <inkml:trace contextRef="#ctx0" brushRef="#br0" timeOffset="5080.387">2872 468 496 0 0,'0'0'2698'0'0,"0"0"-895"0"0,0 0-89 0 0,0 0 181 0 0,0 0 155 0 0,0 0-78 0 0,0 0-229 0 0,0 0-309 0 0,0 0-281 0 0,0 0-231 0 0,0 0-195 0 0,0 0-111 0 0,0 0-103 0 0,-21 7-45 0 0,-67 20-50 0 0,85-27-383 0 0,0 1-1 0 0,0 0 1 0 0,1 0 0 0 0,-1 0 0 0 0,0 0 0 0 0,1 0 0 0 0,-1 1 0 0 0,1-1-1 0 0,0 1 1 0 0,-1-1 0 0 0,1 1 0 0 0,0 0 0 0 0,0 0 0 0 0,0 0-1 0 0,0 0 1 0 0,0 1 0 0 0,1-1 0 0 0,-1 0 0 0 0,1 1 0 0 0,-1-1 0 0 0,1 1-1 0 0,0 0 1 0 0,0-1 0 0 0,0 2-35 0 0,-5 9 173 0 0,-1 3-35 0 0,1 1 0 0 0,0 0 0 0 0,1 0 0 0 0,1 0 0 0 0,0 1 0 0 0,1 0 0 0 0,1-1 1 0 0,1 1-1 0 0,1 0 0 0 0,0 0 0 0 0,1 0 0 0 0,1 1-138 0 0,0-10 90 0 0,1 1 0 0 0,0-1 0 0 0,1 0 1 0 0,-1 1-1 0 0,2-2 0 0 0,-1 1 1 0 0,1 0-1 0 0,1-1 0 0 0,0 0 0 0 0,0 0 1 0 0,0-1-1 0 0,1 0 0 0 0,0 0 1 0 0,0 0-1 0 0,1-1 0 0 0,0 0 0 0 0,0 0 1 0 0,0-1-1 0 0,1 0 0 0 0,0-1 1 0 0,0 0-1 0 0,0 0 0 0 0,0-1 0 0 0,1 0 1 0 0,-1-1-1 0 0,1 0 0 0 0,0 0 1 0 0,-1-1-1 0 0,1 0 0 0 0,0-1 0 0 0,0 0 1 0 0,0 0-1 0 0,0-1 0 0 0,-1-1 1 0 0,1 0-1 0 0,0 0 0 0 0,-1 0 0 0 0,1-2 1 0 0,-1 1-1 0 0,0-1 0 0 0,0 0 1 0 0,-1-1-1 0 0,5-2-90 0 0,6-6 130 0 0,-1 0 1 0 0,0-1-1 0 0,-1-1 1 0 0,0 0-1 0 0,-1-2 1 0 0,-1 0-1 0 0,-1 0 1 0 0,0-1-1 0 0,-1-1 1 0 0,-1-1-1 0 0,-1 1 0 0 0,5-16-130 0 0,-11 25-4 0 0,-1 0-1 0 0,-1-1 0 0 0,0 0 1 0 0,-1 0-1 0 0,0 0 0 0 0,0 0 1 0 0,-1 0-1 0 0,-1-1 0 0 0,0 1 1 0 0,0 0-1 0 0,-1 0 0 0 0,-1 0 1 0 0,0 0-1 0 0,0 0 0 0 0,-1 0 1 0 0,0 0-1 0 0,-1 1 0 0 0,0-1 1 0 0,-1 1-1 0 0,0 0 5 0 0,-3 0-163 0 0,1 1 0 0 0,-1 0-1 0 0,0 0 1 0 0,-1 1 0 0 0,0 0-1 0 0,0 1 1 0 0,-1 0 0 0 0,0 0 0 0 0,0 1-1 0 0,-1 0 1 0 0,0 1 0 0 0,0 0-1 0 0,0 1 1 0 0,0 0 0 0 0,-1 1 0 0 0,1 0-1 0 0,-1 1 1 0 0,0 0 0 0 0,0 1-1 0 0,0 0 1 0 0,0 1 0 0 0,0 1 0 0 0,-2 0 163 0 0,-6 0-598 0 0,-1 1 1 0 0,1 2-1 0 0,0 0 1 0 0,0 1-1 0 0,1 0 1 0 0,-1 2 0 0 0,1 1-1 0 0,-6 3 598 0 0,-83 53-10070 0 0,84-47 33 0 0</inkml:trace>
  <inkml:trace contextRef="#ctx0" brushRef="#br0" timeOffset="5452.112">2552 803 4401 0 0,'0'0'3146'0'0,"0"0"-914"0"0,0 0-317 0 0,0 0-58 0 0,0 0-106 0 0,0 0-132 0 0,0 0-161 0 0,0 0-187 0 0,0 0-171 0 0,33-18-184 0 0,102-57-191 0 0,-62 28 766 0 0,-70 45-1424 0 0,-1 0-18 0 0,1-1 0 0 0,-1 1 0 0 0,1 0 1 0 0,-1 0-1 0 0,1 0 0 0 0,0 0 0 0 0,0 1 0 0 0,0-1 1 0 0,0 1-1 0 0,0-1 0 0 0,0 1 0 0 0,0 0 1 0 0,0 0-1 0 0,0 1 0 0 0,1-1 0 0 0,-1 1 1 0 0,0-1-1 0 0,1 1 0 0 0,-1 0 0 0 0,0 0 1 0 0,1 1-1 0 0,-1-1 0 0 0,0 1 0 0 0,0-1 1 0 0,1 1-1 0 0,-1 0 0 0 0,0 0 0 0 0,0 1 1 0 0,0-1-1 0 0,0 1 0 0 0,0-1 0 0 0,0 1 1 0 0,-1 0-1 0 0,2 1-49 0 0,7 5 117 0 0,0 1 1 0 0,1-2-1 0 0,0 1 1 0 0,1-2-1 0 0,-1 0 1 0 0,1 0-1 0 0,1-1 1 0 0,-1-1-1 0 0,1 0 1 0 0,0-1-1 0 0,-1 0 1 0 0,1-1-1 0 0,0-1 0 0 0,1 0 1 0 0,-1-1-1 0 0,0 0 1 0 0,0-1-1 0 0,4-1-117 0 0,1 2 173 0 0,5-2 192 0 0,-19-1-2418 0 0,-21-4-2731 0 0,4 2-37 0 0,1-1-4142 0 0,6 3 1309 0 0</inkml:trace>
  <inkml:trace contextRef="#ctx0" brushRef="#br0" timeOffset="5919.673">3005 82 5761 0 0,'0'0'3280'0'0,"0"0"-1224"0"0,0 0-296 0 0,0 0 47 0 0,0 0-30 0 0,0 0-67 0 0,0 0-233 0 0,0 0-274 0 0,0 0-231 0 0,0 0-189 0 0,0 0-116 0 0,0 0-63 0 0,0 0-65 0 0,-15 0 1071 0 0,-7 36-1026 0 0,22-35-567 0 0,0-1-2 0 0,0 0-25 0 0,0 0 20 0 0,0 0 7 0 0,0 0 3 0 0,0 0-7 0 0,0 0 6 0 0,0 0-3 0 0,27-33 892 0 0,-26 33-829 0 0,-1 0 1 0 0,0 0-3 0 0,0 0-11 0 0,0 0-13 0 0,0 0-13 0 0,0 0 0 0 0,-16 11-2687 0 0,1-5 487 0 0,2-1-4441 0 0,9-2-1607 0 0</inkml:trace>
  <inkml:trace contextRef="#ctx0" brushRef="#br0" timeOffset="9285.866">2416 5 1904 0 0,'0'0'1249'0'0,"0"0"-136"0"0,0 0 101 0 0,0 0 210 0 0,0 0 176 0 0,0 0 70 0 0,0 0-95 0 0,0 0-177 0 0,0 0-225 0 0,0 0-218 0 0,0 0-221 0 0,0 0-162 0 0,0 0-95 0 0,-3 0-55 0 0,-7-1 873 0 0,17 1-216 0 0,53-3 921 0 0,2 3-1347 0 0,-60 1-644 0 0,0 0 0 0 0,0 1-1 0 0,0-1 1 0 0,0 0 0 0 0,0 1-1 0 0,-1 0 1 0 0,1-1-1 0 0,0 1 1 0 0,-1 0 0 0 0,0 0-1 0 0,1 0 1 0 0,-1 0-1 0 0,0 0 1 0 0,0 0 0 0 0,0 0-1 0 0,0 0 1 0 0,0 0 0 0 0,-1 1-1 0 0,1-1 1 0 0,-1 0-1 0 0,1 1 1 0 0,-1-1 0 0 0,0 0-1 0 0,0 1-8 0 0,0 1 57 0 0,-1 1-1 0 0,0-1 1 0 0,-1 1-1 0 0,1-1 1 0 0,-1 0-1 0 0,0 1 1 0 0,0-1-1 0 0,0 0 1 0 0,-1 0-1 0 0,1 0 1 0 0,-1-1-1 0 0,0 1 1 0 0,0-1-1 0 0,0 1 1 0 0,-1-1-1 0 0,1 0 1 0 0,-1 0-1 0 0,1-1 1 0 0,-4 2-57 0 0,-24 26 286 0 0,19-18-251 0 0,50-2 947 0 0,35-20 175 0 0,-71 10-2838 0 0,-4 0-8370 0 0,2 0-1088 0 0</inkml:trace>
  <inkml:trace contextRef="#ctx0" brushRef="#br0" timeOffset="10256.963">3265 170 0 0 0,'0'0'221'0'0,"0"0"801"0"0,0 0 401 0 0,0 0 224 0 0,0 0 115 0 0,0 0 37 0 0,0 0-72 0 0,0 0-104 0 0,0 0-116 0 0,0 0-142 0 0,0 0-162 0 0,0 0-179 0 0,0 0-146 0 0,0 0-115 0 0,0 0-99 0 0,0 0-91 0 0,0 0-71 0 0,0 0-73 0 0,0 0-51 0 0,0 0-44 0 0,0 0-39 0 0,0 0-20 0 0,25 0 1979 0 0,45 0-990 0 0,-20 0-961 0 0,-58 22-349 0 0,-41 37 318 0 0,49-57-254 0 0,1 0-1 0 0,-1 0 0 0 0,1 0 1 0 0,-1 0-1 0 0,1 0 0 0 0,0-1 0 0 0,0 1 1 0 0,0 0-1 0 0,0 0 0 0 0,0-1 0 0 0,0 1 1 0 0,0-1-1 0 0,0 1 0 0 0,1-1 0 0 0,-1 1 1 0 0,1-1-1 0 0,-1 0 0 0 0,1 0 0 0 0,-1 0 1 0 0,1 0-1 0 0,0 0 0 0 0,0 0 1 0 0,-1 0-1 0 0,1 0 0 0 0,0-1 0 0 0,0 1 1 0 0,0-1-1 0 0,0 1 0 0 0,0-1 0 0 0,0 0 1 0 0,0 0-1 0 0,0 1 0 0 0,0-1 0 0 0,-1-1 1 0 0,1 1-1 0 0,0 0 0 0 0,0 0 1 0 0,0-1-1 0 0,0 1 0 0 0,0-1 0 0 0,0 0 1 0 0,0 0-1 0 0,1 0-17 0 0,8 0 194 0 0,86-5 416 0 0,-97 6-1194 0 0,9-1 1216 0 0,-8 1-5430 0 0,0 1-4820 0 0,-1 2-1806 0 0</inkml:trace>
  <inkml:trace contextRef="#ctx0" brushRef="#br0" timeOffset="11319.703">2959 144 0 0 0,'0'0'149'0'0,"0"0"197"0"0,0 0-35 0 0,0 0-107 0 0,0 0-71 0 0,0 0 20 0 0,0 0 57 0 0,0 0 95 0 0,0 0 104 0 0,5-1 73 0 0,23-5 607 0 0,-22-31 8308 0 0,-25 38-8111 0 0,17 0-1225 0 0,1-1-1 0 0,0 1 1 0 0,0-1 0 0 0,0 1 0 0 0,-1-1 0 0 0,1 1 0 0 0,0 0 0 0 0,0-1-1 0 0,0 1 1 0 0,0 0 0 0 0,0 0 0 0 0,0 0 0 0 0,1 0 0 0 0,-1 0-1 0 0,0 0 1 0 0,0 0 0 0 0,1 0 0 0 0,-1 0 0 0 0,0 0 0 0 0,1 1 0 0 0,-1-1-1 0 0,1 0 1 0 0,-1 0 0 0 0,1 0 0 0 0,0 1 0 0 0,0-1 0 0 0,0 0-1 0 0,-1 0 1 0 0,1 1 0 0 0,0-1 0 0 0,0 0 0 0 0,1 1 0 0 0,-1-1 0 0 0,0 0-1 0 0,0 0 1 0 0,1 1 0 0 0,-1-1 0 0 0,1 0 0 0 0,-1 0 0 0 0,1 0-1 0 0,-1 1 1 0 0,1-1 0 0 0,0 0 0 0 0,-1 0 0 0 0,1 0 0 0 0,0 0 0 0 0,0 0-1 0 0,1 0-60 0 0,33 3 4023 0 0,-32-7-3934 0 0,1 1-1 0 0,-1-1 1 0 0,0 0 0 0 0,0 0-1 0 0,0 0 1 0 0,-1-1 0 0 0,1 1 0 0 0,-1 0-1 0 0,0-1 1 0 0,0 0 0 0 0,0 0 0 0 0,0 1-1 0 0,0-1 1 0 0,-1 0 0 0 0,0 0 0 0 0,0 0-1 0 0,0-1 1 0 0,0 1 0 0 0,-1 0 0 0 0,1-3-89 0 0,-44 0-388 0 0,39 7 383 0 0,1 0 0 0 0,0 0 1 0 0,0 0-1 0 0,0 1 1 0 0,0-1-1 0 0,0 1 1 0 0,-1 0-1 0 0,1 0 1 0 0,0 0-1 0 0,1 0 1 0 0,-1 1-1 0 0,0-1 1 0 0,0 1-1 0 0,0 0 1 0 0,1 0-1 0 0,-1 0 1 0 0,1 0-1 0 0,0 0 1 0 0,-1 0-1 0 0,1 1 1 0 0,0-1-1 0 0,0 1 0 0 0,1-1 1 0 0,-1 1-1 0 0,0 0 1 0 0,1 0-1 0 0,0 0 1 0 0,-1 0-1 0 0,1 0 1 0 0,1 0-1 0 0,-1 0 1 0 0,0 0-1 0 0,0 3 5 0 0,3-4 59 0 0,-1-1 0 0 0,1 0 0 0 0,0 0 0 0 0,0 1 0 0 0,0-1 0 0 0,0 0 0 0 0,-1-1 0 0 0,1 1 0 0 0,0 0 0 0 0,0 0 0 0 0,1-1 0 0 0,-1 1 0 0 0,0-1 0 0 0,0 0 0 0 0,0 0 0 0 0,0 1 0 0 0,0-1 0 0 0,0-1 0 0 0,1 1 0 0 0,-1 0 0 0 0,0 0 0 0 0,0-1 0 0 0,0 0-59 0 0,6 1 220 0 0,30 0 630 0 0,-46-2-2432 0 0,-4-2-1839 0 0,5 3-2033 0 0,3 1-5665 0 0</inkml:trace>
</inkml:ink>
</file>

<file path=ppt/ink/ink6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58.16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1 667 7970 0 0,'0'0'1307'0'0,"0"0"-367"0"0,0 0-15 0 0,0 0 269 0 0,0 0 285 0 0,0 0 103 0 0,0 0-155 0 0,0 0-283 0 0,0 0-255 0 0,0 0-163 0 0,0 0-94 0 0,0 0-75 0 0,0 0-48 0 0,20-33-36 0 0,62-104-52 0 0,40-53 1260 0 0,11 24-957 0 0,-56 111-524 0 0,-75 56-188 0 0,-1 0 0 0 0,1 0 0 0 0,-1 0 1 0 0,0 0-1 0 0,1 0 0 0 0,-1 0 0 0 0,0 1 0 0 0,1-1 1 0 0,-1 1-1 0 0,0-1 0 0 0,0 1 0 0 0,0-1 0 0 0,0 1 0 0 0,-1-1 1 0 0,1 1-1 0 0,0 0 0 0 0,-1 0 0 0 0,1-1 0 0 0,-1 1 0 0 0,1 0 1 0 0,-1 0-1 0 0,0-1 0 0 0,0 1 0 0 0,0 0 0 0 0,0 0 0 0 0,0 0 1 0 0,0 0-1 0 0,0-1 0 0 0,-1 1 0 0 0,1 0 0 0 0,-1 0 0 0 0,1-1 1 0 0,-1 2-13 0 0,1 2 37 0 0,0 248 425 0 0,17-187-496 0 0,-15-66 53 0 0,0 0 1 0 0,0 0-1 0 0,0 0 1 0 0,1 0 0 0 0,-1-1-1 0 0,0 1 1 0 0,0 0-1 0 0,0-1 1 0 0,0 0-1 0 0,0 1 1 0 0,0-1-1 0 0,0 0 1 0 0,0 0-1 0 0,0 0 1 0 0,-1 0 0 0 0,1-1-1 0 0,0 1 1 0 0,-1 0-1 0 0,1-1 1 0 0,0 1-1 0 0,-1-1 1 0 0,0 0-1 0 0,1 1 1 0 0,-1-1-1 0 0,0 0 1 0 0,1-1-20 0 0,1 0 27 0 0,189-224 418 0 0,-156 189-411 0 0,123-108 33 0 0,-117 124-96 0 0,-41 44 169 0 0,-44 184 554 0 0,39-167-654 0 0,2 0 0 0 0,1 0 0 0 0,2 0 0 0 0,2 0 0 0 0,2 5-40 0 0,4-11 37 0 0,-9-33-96 0 0,0 3-497 0 0,-1-2-5056 0 0,0-1-7749 0 0,1 0 5179 0 0</inkml:trace>
</inkml:ink>
</file>

<file path=ppt/ink/ink6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58.46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4 11018 0 0,'0'0'1690'0'0,"0"0"-778"0"0,0 0-68 0 0,0 0 313 0 0,0 0 276 0 0,0 0 89 0 0,0 0-175 0 0,0 0-255 0 0,0 0-160 0 0,0 0-142 0 0,0 0-121 0 0,0 0-94 0 0,33 1-87 0 0,106 1-57 0 0,130-8 1033 0 0,-238 5-1629 0 0,-30 1 36 0 0,-1 0-51 0 0,0 0-70 0 0,0 0-91 0 0,-19 0-4067 0 0,-22 4-6884 0 0,33 0 1693 0 0</inkml:trace>
</inkml:ink>
</file>

<file path=ppt/ink/ink6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58.7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48 11474 0 0,'0'0'1089'0'0,"0"0"-145"0"0,0 0 189 0 0,0 0 257 0 0,0 0 128 0 0,0 0-130 0 0,0 0-301 0 0,0 0-240 0 0,0 0-183 0 0,0 0-149 0 0,0 0-154 0 0,30-4-118 0 0,98-14-96 0 0,39-1-917 0 0,-97 13-4969 0 0,-54 5 238 0 0,-4 1-5193 0 0</inkml:trace>
</inkml:ink>
</file>

<file path=ppt/ink/ink6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55.34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247 67 11835 0 0,'0'0'1939'0'0,"0"0"-835"0"0,0 0-384 0 0,0 0-53 0 0,0 0 86 0 0,0 0 204 0 0,0 0 177 0 0,0 0 13 0 0,0 0-149 0 0,0 0-233 0 0,0 0-269 0 0,-11 4 606 0 0,79 232 725 0 0,-57-122-1640 0 0,-5 0-1 0 0,-6 39-186 0 0,0-86-87 0 0,-6-1-1291 0 0,-10-54-3354 0 0,-6-20-9642 0 0,16 1 9128 0 0</inkml:trace>
  <inkml:trace contextRef="#ctx0" brushRef="#br0" timeOffset="567.11">1 232 7930 0 0,'0'0'1404'0'0,"0"0"-253"0"0,0 0-106 0 0,0 0 52 0 0,0 0 150 0 0,0 0 72 0 0,0 0-90 0 0,0 0-177 0 0,0 0-225 0 0,0 0-183 0 0,0 0-121 0 0,0 0-87 0 0,0 0-34 0 0,20-28-18 0 0,68-90-17 0 0,-85 114-339 0 0,0 0 1 0 0,0 0 0 0 0,0 1-1 0 0,0-1 1 0 0,0 1 0 0 0,1 0-1 0 0,0 0 1 0 0,-1 0 0 0 0,1 1-1 0 0,0-1 1 0 0,0 1 0 0 0,1 0-1 0 0,-1 0 1 0 0,0 0 0 0 0,1 1-1 0 0,-1-1 1 0 0,1 1 0 0 0,-1 0-29 0 0,14-3 136 0 0,6-4-26 0 0,0 1 1 0 0,1 2 0 0 0,0 0-1 0 0,0 1 1 0 0,0 2 0 0 0,0 0-1 0 0,0 2 1 0 0,1 1-111 0 0,-20-1 6 0 0,0 1 0 0 0,0 0-1 0 0,0 0 1 0 0,0 0 0 0 0,-1 1 0 0 0,1 0 0 0 0,0 0-1 0 0,-1 0 1 0 0,1 1 0 0 0,-1 0 0 0 0,0 0-1 0 0,0 0 1 0 0,0 1 0 0 0,0-1 0 0 0,-1 1-1 0 0,1 0 1 0 0,-1 1 0 0 0,0-1 0 0 0,0 1-1 0 0,-1 0 1 0 0,1 0 0 0 0,-1 0 0 0 0,0 0 0 0 0,-1 0-1 0 0,1 1 1 0 0,-1-1 0 0 0,0 1 0 0 0,0 0-1 0 0,-1 0 1 0 0,0 0 0 0 0,1 2-6 0 0,-3 1 29 0 0,-1 1 1 0 0,0-1-1 0 0,0 1 1 0 0,-1-1-1 0 0,0 0 1 0 0,0 0-1 0 0,-1 0 1 0 0,0 0 0 0 0,-1-1-1 0 0,0 0 1 0 0,0 0-1 0 0,-1 0 1 0 0,-6 7-30 0 0,-39 72 188 0 0,50-84-187 0 0,0-1 0 0 0,0 1 0 0 0,1-1 0 0 0,-1 1 0 0 0,0-1 0 0 0,1 1 0 0 0,0 0 0 0 0,0-1 0 0 0,0 1 0 0 0,0 0 0 0 0,0-1 0 0 0,0 1 0 0 0,0 0 0 0 0,1-1 0 0 0,0 1 0 0 0,-1-1 0 0 0,1 1 0 0 0,0 0 0 0 0,0-1 0 0 0,0 0 0 0 0,1 1 0 0 0,-1-1 0 0 0,1 0 0 0 0,-1 0 0 0 0,1 0 0 0 0,0 0 0 0 0,-1 0 0 0 0,1 0 0 0 0,0 0 0 0 0,0 0 0 0 0,1-1-1 0 0,-1 1 1 0 0,0-1 0 0 0,0 0 0 0 0,1 1 0 0 0,-1-1 0 0 0,1 0 0 0 0,-1 0 0 0 0,1-1 0 0 0,1 1-1 0 0,108 13 226 0 0,-108-15-206 0 0,0 1-1 0 0,0 0 0 0 0,0 0 0 0 0,-1 0 1 0 0,1 0-1 0 0,0 1 0 0 0,0-1 0 0 0,0 1 0 0 0,0 0 1 0 0,0 1-1 0 0,-1-1 0 0 0,1 1 0 0 0,-1-1 1 0 0,1 1-1 0 0,-1 0 0 0 0,1 0 0 0 0,-1 1 0 0 0,0-1 1 0 0,0 0-1 0 0,0 1 0 0 0,0 0 0 0 0,-1 0 1 0 0,1 0-1 0 0,-1 0-19 0 0,7 50 875 0 0,-10-43-808 0 0,0-1 0 0 0,-1 1 1 0 0,0-1-1 0 0,-1 0 1 0 0,0 0-1 0 0,0 0 1 0 0,-1 0-1 0 0,0 0 0 0 0,-1-1 1 0 0,1 1-1 0 0,-2-1 1 0 0,1-1-1 0 0,-1 1 0 0 0,-1-1 1 0 0,1 0-1 0 0,-1 0 1 0 0,-4 2-68 0 0,-137 98 233 0 0,123-93-267 0 0,-1-2 1 0 0,0 0-1 0 0,0-2 1 0 0,-1 0-1 0 0,0-2 1 0 0,-1-1-1 0 0,0-2 1 0 0,0 0-1 0 0,0-2 1 0 0,0-1 0 0 0,-2-1 33 0 0,27-1-101 0 0,1 0 0 0 0,-1 0 0 0 0,0 0 0 0 0,0-1 1 0 0,1 1-1 0 0,-1-1 0 0 0,1 1 0 0 0,-1-1 0 0 0,0 0 1 0 0,1 0-1 0 0,0 0 0 0 0,-1 0 0 0 0,1 0 1 0 0,-1-1-1 0 0,1 1 0 0 0,0-1 0 0 0,0 0 0 0 0,0 1 1 0 0,0-1-1 0 0,0 0 0 0 0,0 0 0 0 0,1 0 1 0 0,-1-1-1 0 0,1 1 0 0 0,-1 0 0 0 0,1 0 0 0 0,0-1 1 0 0,0 1-1 0 0,0-1 0 0 0,0 1 0 0 0,0-1 0 0 0,1 0 1 0 0,-1 1-1 0 0,1-1 0 0 0,-1 0 0 0 0,1 1 1 0 0,0-1-1 0 0,0 0 0 0 0,0 1 0 0 0,1-1 0 0 0,-1 0 1 0 0,1 1-1 0 0,-1-1 0 0 0,1 1 0 0 0,0-1 0 0 0,0 0 1 0 0,0 1-1 0 0,0 0 0 0 0,1-1 101 0 0,25-28-4590 0 0,-7 12-2882 0 0,-10 11-1485 0 0</inkml:trace>
  <inkml:trace contextRef="#ctx0" brushRef="#br0" timeOffset="1302.645">880 608 16652 0 0,'0'0'749'0'0,"0"0"-328"0"0,0 0-168 0 0,0 0 97 0 0,0 0 194 0 0,0 0 127 0 0,0 0 8 0 0,0 0-144 0 0,0 0-174 0 0,0 0-133 0 0,0 0-85 0 0,0 0-7 0 0,0 0-37 0 0,1 23-9 0 0,1 69 9 0 0,11-58 88 0 0,-8-32-131 0 0,1 0 19 0 0,0 0 1 0 0,0-1-1 0 0,0 0 1 0 0,0 0-1 0 0,0 0 1 0 0,0 0-1 0 0,0-1 1 0 0,1 0-1 0 0,-1-1 1 0 0,0 1-1 0 0,0-1 1 0 0,0 0-1 0 0,0-1 1 0 0,0 1-1 0 0,0-1 1 0 0,0 0-1 0 0,-1-1 1 0 0,1 0-1 0 0,-1 1 1 0 0,1-2-1 0 0,-1 1 1 0 0,0-1-1 0 0,0 1 1 0 0,-1-1-1 0 0,1-1 1 0 0,-1 1-1 0 0,0-1 1 0 0,0 0-76 0 0,25-16 77 0 0,92-88 212 0 0,-121 109-288 0 0,0-1 1 0 0,0 0-1 0 0,0 0 0 0 0,1 1 0 0 0,-1-1 0 0 0,0 0 1 0 0,1 0-1 0 0,-1 1 0 0 0,1-1 0 0 0,-1 0 0 0 0,1 1 0 0 0,-1-1 1 0 0,1 1-1 0 0,-1-1 0 0 0,1 1 0 0 0,0-1 0 0 0,-1 1 1 0 0,1-1-1 0 0,0 1 0 0 0,-1 0 0 0 0,1-1 0 0 0,0 1 0 0 0,0 0 1 0 0,-1-1-1 0 0,1 1 0 0 0,0 0 0 0 0,0 0 0 0 0,0 0 0 0 0,-1 0 1 0 0,1 0-1 0 0,0 0 0 0 0,0 0 0 0 0,0 0 0 0 0,-1 0 1 0 0,1 0-1 0 0,0 0 0 0 0,0 0 0 0 0,0 1 0 0 0,-1-1 0 0 0,1 0 1 0 0,0 1-1 0 0,-1-1 0 0 0,1 0 0 0 0,0 1 0 0 0,-1-1 1 0 0,1 1-1 0 0,0-1 0 0 0,-1 1 0 0 0,1-1 0 0 0,-1 1 0 0 0,1 0 1 0 0,-1-1-1 0 0,1 1 0 0 0,-1 0 0 0 0,1-1 0 0 0,-1 1 1 0 0,0 0-1 0 0,1-1 0 0 0,-1 1 0 0 0,0 0 0 0 0,0 0-1 0 0,4 7 13 0 0,0-1 0 0 0,0 1 0 0 0,1-1 0 0 0,0 1 0 0 0,0-1 0 0 0,0-1-1 0 0,1 1 1 0 0,0-1 0 0 0,1 0 0 0 0,-1 0 0 0 0,1-1 0 0 0,0 0 0 0 0,0 0 0 0 0,1-1-1 0 0,-1 1 1 0 0,1-2 0 0 0,0 1 0 0 0,0-1 0 0 0,1 0 0 0 0,-1-1 0 0 0,1 0 0 0 0,-1 0-1 0 0,2-1-12 0 0,2 0 78 0 0,1-1 0 0 0,0 0 0 0 0,-1-1 0 0 0,1 0 0 0 0,-1-1 0 0 0,1-1 0 0 0,-1 0 0 0 0,0 0 0 0 0,0-2 0 0 0,-1 1 0 0 0,1-1 0 0 0,-1-1 0 0 0,0 0 0 0 0,0 0 0 0 0,0-1-1 0 0,-1-1 1 0 0,-1 0 0 0 0,7-6-78 0 0,4-3 96 0 0,-1-1 0 0 0,-1-1 0 0 0,-1 0 0 0 0,0-2-1 0 0,-2 0 1 0 0,0 0 0 0 0,-1-1 0 0 0,-2-1 0 0 0,0-1-1 0 0,-1 0 1 0 0,-2 0 0 0 0,7-24-96 0 0,-7 11 27 0 0,-1 0 1 0 0,-2-1 0 0 0,-1 0-1 0 0,-2 0 1 0 0,-2 0-1 0 0,-2-23-27 0 0,-15 27 24 0 0,15 34-110 0 0,3 575-29 0 0,32-387 108 0 0,-22-167-67 0 0,-12-20 20 0 0,0-1-23 0 0,0 0-42 0 0,0 0-48 0 0,0 0-71 0 0,0 0-82 0 0,-4-11-1731 0 0,-26-25-3559 0 0,16 20-187 0 0,10 12 3079 0 0,-5-7-7692 0 0</inkml:trace>
  <inkml:trace contextRef="#ctx0" brushRef="#br0" timeOffset="1546.359">1543 155 16596 0 0,'0'0'426'0'0,"0"0"-174"0"0,0 0 36 0 0,0 0 263 0 0,0 0 233 0 0,0 0 146 0 0,0 0-31 0 0,0 0-119 0 0,0 0-128 0 0,0 0-162 0 0,37 6-133 0 0,115 16-102 0 0,28-13-198 0 0,-92-13-1662 0 0,-29-3-5904 0 0,-35 3-3861 0 0</inkml:trace>
</inkml:ink>
</file>

<file path=ppt/ink/ink6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3:02.96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84 1 2801 0 0,'0'0'1661'0'0,"0"0"-236"0"0,0 0-38 0 0,0 0 160 0 0,0 0 173 0 0,0 0 14 0 0,0 0-178 0 0,0 0-276 0 0,0 0-225 0 0,0 0-167 0 0,0 0-101 0 0,0 0-103 0 0,0 0-84 0 0,-10 20-51 0 0,-44 99 387 0 0,35-12 1654 0 0,19-107-2553 0 0,26-4-250 0 0,-9-32-3972 0 0,-13 10-7412 0 0,-3 19 4355 0 0</inkml:trace>
</inkml:ink>
</file>

<file path=ppt/ink/ink6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3:06.31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91 214 14715 0 0,'0'0'1291'0'0,"0"0"-304"0"0,0 0 105 0 0,0 0 228 0 0,0 0 118 0 0,0 0-136 0 0,0 0-314 0 0,0 0-283 0 0,0 0-196 0 0,0 0-164 0 0,0 0-142 0 0,0 0-94 0 0,-14 32-60 0 0,-41 98-49 0 0,34-57-1487 0 0,21-70-368 0 0,4-2-5971 0 0,-3-1 6108 0 0,3 0-9385 0 0</inkml:trace>
  <inkml:trace contextRef="#ctx0" brushRef="#br0" timeOffset="249.031">269 192 11034 0 0,'0'0'1859'0'0,"0"0"-529"0"0,0 0 13 0 0,0 0 51 0 0,0 0-131 0 0,0 0-175 0 0,0 0-176 0 0,0 0-167 0 0,0 0-132 0 0,0 0-147 0 0,34 4-160 0 0,105 17-124 0 0,-47-9-33 0 0,10-5-2938 0 0,-91-11-1147 0 0,-6-3-5111 0 0,-5 3 2135 0 0</inkml:trace>
  <inkml:trace contextRef="#ctx0" brushRef="#br0" timeOffset="431.792">547 0 12963 0 0,'0'0'1008'0'0,"0"0"-408"0"0,0 0 120 0 0,0 0 192 0 0,0 0 121 0 0,0 0 7 0 0,0 0-176 0 0,0 0-224 0 0,0 0-184 0 0,-88 210-208 0 0,81-181-136 0 0,-2 1-136 0 0,1-1-176 0 0,-1 1-312 0 0,3-4-528 0 0,-3-1-1024 0 0,6-6-2121 0 0,1-5-7674 0 0</inkml:trace>
  <inkml:trace contextRef="#ctx0" brushRef="#br0" timeOffset="1004.272">759 446 8234 0 0,'0'0'2914'0'0,"0"0"-1370"0"0,0 0-454 0 0,0 0-5 0 0,0 0 86 0 0,0 0 75 0 0,0 0-83 0 0,0 0-190 0 0,0 0-155 0 0,0 0-137 0 0,0 0-122 0 0,0 0-94 0 0,25-32-87 0 0,78-100-96 0 0,-14 34 388 0 0,19 0 81 0 0,-108 98-752 0 0,1 1 1 0 0,-1-1 0 0 0,0 1-1 0 0,0-1 1 0 0,0 1-1 0 0,0-1 1 0 0,1 0 0 0 0,-1 1-1 0 0,0-1 1 0 0,0 1-1 0 0,1-1 1 0 0,-1 0-1 0 0,0 1 1 0 0,1-1 0 0 0,-1 0-1 0 0,0 0 1 0 0,1 1-1 0 0,-1-1 1 0 0,1 0 0 0 0,-1 0-1 0 0,0 1 1 0 0,1-1-1 0 0,-1 0 1 0 0,1 0 0 0 0,-1 0-1 0 0,1 0 1 0 0,-1 0-1 0 0,0 0 1 0 0,1 0 0 0 0,-1 1-1 0 0,1-1 1 0 0,-1 0-1 0 0,1-1 1 0 0,-1 1 0 0 0,1 0-1 0 0,-1 0 1 0 0,0 0-1 0 0,1 0 1 0 0,-1 0-1 0 0,1 0 1 0 0,-1-1 0 0 0,1 1-1 0 0,-1 0 1 0 0,0 0-1 0 0,1 0 1 0 0,-1-1 0 0 0,0 1-1 0 0,1 0 1 0 0,-1-1-1 0 0,0 1 1 0 0,1 0 0 0 0,-1-1-1 0 0,0 1 1 0 0,1 0-1 0 0,-1-1 1 0 0,0 1 0 0 0,0-1-1 0 0,0 1 1 0 0,1 0-1 0 0,-1-1 1 0 0,0 1-1 0 0,0-1 1 0 0,-21 55 237 0 0,17-46-239 0 0,1-1 0 0 0,-1 1 0 0 0,1 0 0 0 0,1 0 0 0 0,-1 0 1 0 0,1 0-1 0 0,1 1 0 0 0,0-1 0 0 0,0 0 0 0 0,0 1 0 0 0,1-1 0 0 0,0 1 1 0 0,1 0 1 0 0,-1-8 1 0 0,0 1 1 0 0,1-1 0 0 0,-1 0 0 0 0,0 1 0 0 0,1-1 0 0 0,-1 0 0 0 0,1 1 0 0 0,0-1 0 0 0,-1 0 0 0 0,1 0 0 0 0,0 0 0 0 0,0 0 0 0 0,0 1 0 0 0,0-1 0 0 0,0 0 0 0 0,0 0-1 0 0,0-1 1 0 0,0 1 0 0 0,0 0 0 0 0,0 0 0 0 0,0 0 0 0 0,1-1 0 0 0,-1 1 0 0 0,0-1 0 0 0,1 1 0 0 0,-1-1 0 0 0,0 1 0 0 0,1-1 0 0 0,-1 0 0 0 0,0 0 0 0 0,1 1 0 0 0,-1-1-1 0 0,1 0 1 0 0,-1 0 0 0 0,1-1 0 0 0,-1 1 0 0 0,0 0 0 0 0,1 0 0 0 0,-1-1 0 0 0,0 1 0 0 0,2-1-2 0 0,60-27 504 0 0,-51 21-409 0 0,106-74 373 0 0,37-43-257 0 0,-155 124-201 0 0,0 0 0 0 0,0 0 0 0 0,0 1 0 0 0,-1-1 0 0 0,1 0 0 0 0,0 1 0 0 0,0-1 0 0 0,0 0 0 0 0,0 0 0 0 0,0 1 0 0 0,0-1 0 0 0,0 0 1 0 0,0 1-1 0 0,0-1 0 0 0,0 0 0 0 0,0 1 0 0 0,0-1 0 0 0,0 0 0 0 0,0 1 0 0 0,0-1 0 0 0,0 0 0 0 0,1 0 0 0 0,-1 1 0 0 0,0-1 0 0 0,0 0 0 0 0,0 0 0 0 0,0 1 0 0 0,1-1 0 0 0,-1 0 0 0 0,0 0 0 0 0,0 1 0 0 0,0-1 0 0 0,1 0 0 0 0,-1 0 0 0 0,0 0 0 0 0,0 1 0 0 0,1-1 0 0 0,-1 0 0 0 0,0 0 0 0 0,0 0 0 0 0,1 0 0 0 0,-1 0 0 0 0,0 0 0 0 0,1 1 0 0 0,-1-1 0 0 0,0 0 0 0 0,1 0 1 0 0,-1 0-1 0 0,0 0 0 0 0,1 0-10 0 0,-19 41 353 0 0,9-24-402 0 0,1 1 0 0 0,1-1 0 0 0,1 2 1 0 0,0-1-1 0 0,1 1 0 0 0,1 0 0 0 0,1 0 0 0 0,0 15 49 0 0,3-33-110 0 0,-1 0 0 0 0,2 0 0 0 0,-1 1-1 0 0,0-1 1 0 0,0 0 0 0 0,0 0 0 0 0,0 0 0 0 0,1 1 0 0 0,-1-1-1 0 0,1 0 1 0 0,-1 0 0 0 0,1 0 0 0 0,-1 0 0 0 0,1 0-1 0 0,0 0 1 0 0,-1 0 0 0 0,1 0 0 0 0,0 0 0 0 0,0 0 0 0 0,0 0-1 0 0,0 0 1 0 0,0 0 0 0 0,0-1 0 0 0,0 1 0 0 0,0 0-1 0 0,0-1 1 0 0,0 1 0 0 0,0-1 0 0 0,0 1 0 0 0,0-1-1 0 0,1 0 1 0 0,-1 1 110 0 0,27 2-8915 0 0,-21-3-2171 0 0</inkml:trace>
  <inkml:trace contextRef="#ctx0" brushRef="#br0" timeOffset="1352.022">1613 357 16147 0 0,'0'0'1582'0'0,"0"0"-306"0"0,0 0-115 0 0,0 0-104 0 0,0 0-197 0 0,0 0-217 0 0,0 0-252 0 0,0 0-180 0 0,0 0-46 0 0,0 0 36 0 0,0 0 45 0 0,0 0 1 0 0,0 0-29 0 0,14 0-71 0 0,105 0 136 0 0,-59 5-190 0 0,-69 42-46 0 0,-11-23 114 0 0,17-21-145 0 0,0 0 0 0 0,0 0 0 0 0,0 0 1 0 0,1 0-1 0 0,-1 0 0 0 0,1 0 0 0 0,-1 0 1 0 0,1 1-1 0 0,0 0 0 0 0,0-1 0 0 0,1 1 1 0 0,-1 0-1 0 0,1 0 0 0 0,0 0 1 0 0,0 0-1 0 0,0 0 0 0 0,0 0 0 0 0,1 0 1 0 0,-1 0-1 0 0,1 0 0 0 0,0 0 0 0 0,1 3-16 0 0,2-5 15 0 0,0 1-1 0 0,0-1 0 0 0,0 1 0 0 0,0-1 0 0 0,1 0 0 0 0,-1 0 0 0 0,1 0 0 0 0,-1-1 0 0 0,1 1 1 0 0,0-1-1 0 0,0 0 0 0 0,0 0 0 0 0,0 0 0 0 0,-1 0 0 0 0,1-1 0 0 0,0 0 0 0 0,0 0 0 0 0,0 0 0 0 0,1 0-13 0 0,109-8-659 0 0,-77 2-2752 0 0,-1-1-4568 0 0,-22 6-3906 0 0</inkml:trace>
</inkml:ink>
</file>

<file path=ppt/ink/ink6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3:05.03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15 198 10450 0 0,'0'0'3689'0'0,"0"0"-2162"0"0,0 0-577 0 0,0 0 116 0 0,0 0 108 0 0,0 0-59 0 0,0 0-178 0 0,0 0-178 0 0,0 0-117 0 0,0 0-99 0 0,0 0-101 0 0,0 0-91 0 0,0 0-84 0 0,29-1-46 0 0,86-7-42 0 0,2 10 60 0 0,-97 0-731 0 0,-11-1-2820 0 0,1 0-7793 0 0,-10-1 1463 0 0</inkml:trace>
  <inkml:trace contextRef="#ctx0" brushRef="#br0" timeOffset="179.49">1 412 11194 0 0,'0'0'1633'0'0,"0"0"-750"0"0,0 0-186 0 0,0 0 233 0 0,0 0 201 0 0,0 0 25 0 0,0 0-103 0 0,0 0-263 0 0,0 0-225 0 0,0 0-205 0 0,0 0-158 0 0,0 0-85 0 0,0 0-74 0 0,32 1-90 0 0,103 3-213 0 0,-32-13-4245 0 0,-76 2-2196 0 0,-13 3-2540 0 0</inkml:trace>
  <inkml:trace contextRef="#ctx0" brushRef="#br0" timeOffset="1102.526">417 662 8546 0 0,'0'0'3030'0'0,"0"0"-1164"0"0,0 0-317 0 0,0 0-94 0 0,0 0-85 0 0,0 0-107 0 0,0 0-230 0 0,0 0-219 0 0,0 0-170 0 0,0 0-88 0 0,0 0-80 0 0,15-30-61 0 0,52-97-39 0 0,-7 49 253 0 0,15 3 272 0 0,3 4 0 0 0,55-37-901 0 0,-133 109 4 0 0,0-1 0 0 0,-1 0 0 0 0,1 0 0 0 0,0 1 0 0 0,0-1 0 0 0,0 0 0 0 0,-1 1 0 0 0,1-1 0 0 0,0 1 0 0 0,0-1 0 0 0,0 0 0 0 0,0 1 0 0 0,0-1 0 0 0,0 0 0 0 0,0 1 0 0 0,0-1 0 0 0,0 1 0 0 0,0-1 0 0 0,0 0 0 0 0,0 1 0 0 0,0-1 0 0 0,0 1 0 0 0,0-1 0 0 0,0 0 0 0 0,0 1 0 0 0,1-1 0 0 0,-1 0 0 0 0,0 1 0 0 0,0-1 0 0 0,0 0 0 0 0,1 1 0 0 0,-1-1 0 0 0,0 0 0 0 0,0 0 0 0 0,1 1 0 0 0,-1-1 0 0 0,0 0 0 0 0,0 0 0 0 0,1 1 0 0 0,-1-1 0 0 0,0 0 0 0 0,1 0 0 0 0,-1 0 0 0 0,1 1 0 0 0,-1-1 0 0 0,0 0 0 0 0,1 0 0 0 0,-1 0 0 0 0,0 0 0 0 0,1 0 0 0 0,-1 0 0 0 0,1 0 0 0 0,-1 0 0 0 0,0 0 0 0 0,1 0 0 0 0,-1 0 0 0 0,0 0 0 0 0,1 0 0 0 0,-1 0 0 0 0,1 0 0 0 0,-1-1 0 0 0,0 1 0 0 0,1 0-4 0 0,-2 11 90 0 0,-3 143 307 0 0,6-152-394 0 0,-1 0 0 0 0,1 0 0 0 0,-1-1 0 0 0,1 1 0 0 0,0-1 0 0 0,-1 1 0 0 0,1-1 0 0 0,0 0 0 0 0,0 0 0 0 0,0 1 0 0 0,0-1 0 0 0,0-1 0 0 0,0 1 0 0 0,1 0 0 0 0,-1 0 0 0 0,0-1 0 0 0,0 0 0 0 0,0 1 0 0 0,1-1 0 0 0,-1 0 0 0 0,0 0 0 0 0,1 0 0 0 0,-1 0 0 0 0,0 0 0 0 0,0-1 0 0 0,1 1 0 0 0,-1-1 0 0 0,0 0 0 0 0,0 1 0 0 0,0-1 0 0 0,0 0 0 0 0,2-1-3 0 0,12-5 63 0 0,0-1 0 0 0,0 0 0 0 0,-1-2 0 0 0,0 1 0 0 0,-1-2 0 0 0,0 0 0 0 0,5-5-63 0 0,18-14 24 0 0,255-212-30 0 0,-273 228-9 0 0,-22 28 54 0 0,-9 5 5 0 0,-8 9 33 0 0,2 1 1 0 0,1 0-1 0 0,2 1 0 0 0,1 0 1 0 0,1 2-1 0 0,-5 20-77 0 0,15-42 3 0 0,1 0 1 0 0,1 0-1 0 0,0 0 0 0 0,0 0 1 0 0,1 0-1 0 0,0 0 1 0 0,1 0-1 0 0,0 0 0 0 0,0 0 1 0 0,1 0-1 0 0,1-1 0 0 0,0 1 1 0 0,0 0-1 0 0,0-1 1 0 0,4 5-4 0 0,-6-12-106 0 0,1 0 1 0 0,0 0 0 0 0,0 0-1 0 0,0 0 1 0 0,0 0 0 0 0,0-1-1 0 0,0 1 1 0 0,0-1 0 0 0,0 1-1 0 0,0-1 1 0 0,1 0 0 0 0,-1 0-1 0 0,1 0 1 0 0,-1 0 0 0 0,1 0-1 0 0,-1-1 1 0 0,1 1 0 0 0,-1-1-1 0 0,1 0 1 0 0,0 0 0 0 0,0 1 105 0 0,16-2-4652 0 0,-1-2-4358 0 0,-12 0-2185 0 0</inkml:trace>
</inkml:ink>
</file>

<file path=ppt/ink/ink6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3:02.1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544 7 3753 0 0,'0'0'2624'0'0,"0"0"-1591"0"0,0 0-476 0 0,0 0 75 0 0,0 0 239 0 0,0 0 228 0 0,0 0 41 0 0,0 0-150 0 0,0 0-226 0 0,0 0-207 0 0,0 0-127 0 0,0 0-22 0 0,0 0 40 0 0,7 0 59 0 0,59-6 2012 0 0,-41 6-336 0 0,-25 0-1884 0 0,0 0 0 0 0,-1 0 0 0 0,1 0 0 0 0,0 1 0 0 0,0-1 0 0 0,0 0 0 0 0,0 0 0 0 0,0 0 0 0 0,0 0 0 0 0,0 1 0 0 0,0-1 0 0 0,0 0 0 0 0,0 0 0 0 0,0 0 0 0 0,0 1-299 0 0,-122 24 632 0 0,-174 50 155 0 0,233-58-151 0 0,69-2-548 0 0,63 18 226 0 0,28-18-52 0 0,-17-7-38 0 0,-35 2-160 0 0,-62 13 232 0 0,-290 149-40 0 0,174-101-246 0 0,173-53 30 0 0,-19-15 24 0 0,0-1 1 0 0,0-1-1 0 0,0-1 1 0 0,1-1-1 0 0,-1-1 0 0 0,0 0 1 0 0,0-2-1 0 0,5-2-64 0 0,-10 3 34 0 0,260-37 390 0 0,-236 36-1899 0 0,-67 20-2754 0 0,18-9-6 0 0,1 0-4172 0 0,5-3-2829 0 0</inkml:trace>
  <inkml:trace contextRef="#ctx0" brushRef="#br0" timeOffset="1267.038">186 619 3417 0 0,'0'0'1060'0'0,"0"0"-21"0"0,0 0 284 0 0,0 0 373 0 0,0 0 186 0 0,0 0-168 0 0,0 0-395 0 0,0 0-403 0 0,0 0-236 0 0,0 0-104 0 0,0 0-77 0 0,0 0-67 0 0,0 0-53 0 0,-2 2-15 0 0,-17 21 771 0 0,18-23-1027 0 0,1 0-54 0 0,0 0-23 0 0,0 0-27 0 0,0 0-32 0 0,0 0 3 0 0,0 0-19 0 0,0 0-6 0 0,0 0 24 0 0,0 0 20 0 0,0 0 29 0 0,0 0 24 0 0,0 0 14 0 0,0 0 6 0 0,0 0 7 0 0,0 0-3 0 0,23-25 916 0 0,-23 25-898 0 0,0 0 0 0 0,0 1 0 0 0,0-1 0 0 0,0 0 0 0 0,0 0 0 0 0,0 0 0 0 0,1 0 0 0 0,-1 1 0 0 0,0-1 0 0 0,0 0 0 0 0,0 0 0 0 0,0 0 0 0 0,1 0 0 0 0,-1 0 0 0 0,0 0 0 0 0,0 1 0 0 0,0-1 0 0 0,0 0 0 0 0,1 0 0 0 0,-1 0 0 0 0,0 0 0 0 0,0 0 0 0 0,0 0 0 0 0,1 0-89 0 0,-15 14 891 0 0,14-13-804 0 0,0-1-39 0 0,0 0-12 0 0,0 0-17 0 0,0 0-15 0 0,0 0-28 0 0,0 0-30 0 0,0 0-20 0 0,0 0-28 0 0,0 0-31 0 0,6-3-3830 0 0,-4 2-4013 0 0,-1 1-2698 0 0</inkml:trace>
  <inkml:trace contextRef="#ctx0" brushRef="#br0" timeOffset="2001.617">525 630 6401 0 0,'0'0'1422'0'0,"0"0"-84"0"0,0 0 98 0 0,0 0 191 0 0,0 0 128 0 0,0 0-115 0 0,0 0-277 0 0,0 0-334 0 0,0 0-244 0 0,0 0-118 0 0,0 0-71 0 0,0 0-19 0 0,11-13-3 0 0,65-92 1033 0 0,55-112 308 0 0,-66 121-1603 0 0,-61 122-215 0 0,-4 139 293 0 0,0-163-383 0 0,0-1 1 0 0,1 1 0 0 0,-1 0-1 0 0,0 0 1 0 0,1 0 0 0 0,-1 0-1 0 0,1-1 1 0 0,0 1 0 0 0,-1 0-1 0 0,1 0 1 0 0,0-1 0 0 0,0 1-1 0 0,0 0 1 0 0,0-1 0 0 0,1 1-1 0 0,-1-1 1 0 0,0 0 0 0 0,0 1-1 0 0,1-1 1 0 0,-1 0 0 0 0,1 0-1 0 0,-1 0 1 0 0,1 0 0 0 0,0 0-1 0 0,-1 0 1 0 0,1 0-1 0 0,0-1 1 0 0,0 1 0 0 0,0-1-1 0 0,-1 1 1 0 0,1-1 0 0 0,0 1-1 0 0,0-1 1 0 0,0 0 0 0 0,0 0-1 0 0,0 0 1 0 0,0 0 0 0 0,-1 0-1 0 0,1-1 1 0 0,0 1 0 0 0,0-1-1 0 0,0 1 1 0 0,0-1 0 0 0,-1 1-1 0 0,1-1 1 0 0,0 0 0 0 0,-1 0-1 0 0,1 0 1 0 0,0 0 0 0 0,-1 0-1 0 0,1 0 1 0 0,-1-1 0 0 0,0 1-1 0 0,1-1-7 0 0,225-250 314 0 0,-193 219-233 0 0,-34 33-64 0 0,0 0-7 0 0,-10 30 42 0 0,-2-4 59 0 0,2 2 0 0 0,0 0 1 0 0,2 0-1 0 0,1 1 0 0 0,1-1 1 0 0,2 1-1 0 0,0 1 1 0 0,2 26-112 0 0,1-45-44 0 0,1 1 1 0 0,1-1 0 0 0,0 0 0 0 0,0 1 0 0 0,1-1 0 0 0,1 0 0 0 0,0 0 0 0 0,0 0 0 0 0,1-1 0 0 0,1 1 43 0 0,10-8-5432 0 0,-5-10-6251 0 0,-8 4 1920 0 0</inkml:trace>
  <inkml:trace contextRef="#ctx0" brushRef="#br0" timeOffset="2268.073">1293 585 8458 0 0,'0'0'3897'0'0,"0"0"-2320"0"0,0 0-750 0 0,0 0-33 0 0,0 0-30 0 0,0 0-127 0 0,0 0-187 0 0,0 0-186 0 0,0 0-142 0 0,0 0-87 0 0,0 0-66 0 0,0 0-73 0 0,0 0-149 0 0,-4 18-276 0 0,-9 53-561 0 0,10-60-8921 0 0,3-15 4204 0 0</inkml:trace>
  <inkml:trace contextRef="#ctx0" brushRef="#br0" timeOffset="2570.696">1389 144 12299 0 0,'0'0'2775'0'0,"0"0"-1008"0"0,0 0-472 0 0,0 0-303 0 0,0 0-165 0 0,0 0-152 0 0,0 0-163 0 0,0 0-113 0 0,0 0-130 0 0,0 0-112 0 0,0 0-77 0 0,-12 13-44 0 0,-33 42-44 0 0,44-55 1 0 0,0 0-1 0 0,0 1 0 0 0,1-1 0 0 0,-1 0 1 0 0,0 0-1 0 0,1 1 0 0 0,-1-1 0 0 0,0 0 1 0 0,1 1-1 0 0,-1-1 0 0 0,0 0 0 0 0,1 1 1 0 0,-1-1-1 0 0,0 1 0 0 0,1-1 0 0 0,-1 1 1 0 0,1-1-1 0 0,-1 1 0 0 0,1 0 0 0 0,0-1 0 0 0,-1 1 1 0 0,1 0-1 0 0,-1-1 0 0 0,1 1 0 0 0,0 0 1 0 0,0-1-1 0 0,-1 1 0 0 0,1 0 0 0 0,0 0 1 0 0,0-1-1 0 0,0 1 0 0 0,0 0 0 0 0,0 0 1 0 0,0-1-1 0 0,0 1 0 0 0,0 0 0 0 0,0 0 1 0 0,0-1-1 0 0,0 1 0 0 0,1 0 0 0 0,-1-1 1 0 0,0 1-1 0 0,0 0 0 0 0,1 0 0 0 0,-1-1 1 0 0,1 1-1 0 0,-1 0 0 0 0,0-1 0 0 0,1 1 1 0 0,-1-1-1 0 0,1 1 0 0 0,-1-1 0 0 0,1 1 0 0 0,0-1 1 0 0,-1 1-1 0 0,1-1 0 0 0,-1 1 0 0 0,1-1 1 0 0,0 0-1 0 0,-1 1 0 0 0,1-1 0 0 0,0 0 1 0 0,0 0 7 0 0,32-7-456 0 0,5-25 144 0 0,-59 43 2176 0 0,12-12-4587 0 0,11-6-7834 0 0,-2 3 1154 0 0</inkml:trace>
</inkml:ink>
</file>

<file path=ppt/ink/ink6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3:14.08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 1 15611 0 0,'0'0'1183'0'0,"0"0"-204"0"0,0 0 77 0 0,0 0 169 0 0,0 0 44 0 0,0 0-142 0 0,0 0-268 0 0,0 0-246 0 0,0 0-206 0 0,0 0-164 0 0,0 0-108 0 0,0 0-70 0 0,0 0-52 0 0,-4 28-23 0 0,-13 87-9 0 0,12-67-809 0 0,10-48-1988 0 0,-4 0-1426 0 0,-1 0-4409 0 0,0 0 432 0 0</inkml:trace>
</inkml:ink>
</file>

<file path=ppt/ink/ink6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3:15.80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34 6233 0 0,'0'0'4031'0'0,"0"0"-1550"0"0,0 0-656 0 0,0 0-193 0 0,0 0-144 0 0,0 0-125 0 0,0 0-186 0 0,0 0-256 0 0,0 0-218 0 0,0 0-143 0 0,0 0-92 0 0,0 0-69 0 0,0 0-70 0 0,15 7 681 0 0,191-3 1428 0 0,-177-6-2170 0 0,-5 0-2937 0 0,-29 14-4012 0 0,-2-6 1084 0 0,3-2-5438 0 0</inkml:trace>
  <inkml:trace contextRef="#ctx0" brushRef="#br0" timeOffset="245.62">33 284 11330 0 0,'0'0'1905'0'0,"0"0"-641"0"0,0 0-24 0 0,0 0-87 0 0,0 0-185 0 0,0 0-168 0 0,0 0-272 0 0,0 0-200 0 0,0 0-192 0 0,0 0-120 0 0,197-62-200 0 0,-178 62-256 0 0,-8 0-424 0 0,3-4-720 0 0,-4 4-1201 0 0,-3 0-1800 0 0,-3 0-4641 0 0</inkml:trace>
  <inkml:trace contextRef="#ctx0" brushRef="#br0" timeOffset="795.641">438 435 10330 0 0,'0'0'3088'0'0,"0"0"-1300"0"0,0 0-334 0 0,0 0 143 0 0,0 0 4 0 0,0 0-161 0 0,0 0-271 0 0,0 0-244 0 0,0 0-180 0 0,0 0-126 0 0,0 0-106 0 0,0 0-89 0 0,0 0-57 0 0,20-22-51 0 0,63-73-37 0 0,-42 32 137 0 0,-18 26-214 0 0,-11 15-142 0 0,1 0-1 0 0,1 1 1 0 0,1 0 0 0 0,1 1 0 0 0,1 1-1 0 0,1 0 1 0 0,13-10-60 0 0,9 0 15 0 0,-40 51-166 0 0,30 87 283 0 0,-30-104-128 0 0,1-1 0 0 0,0 0-1 0 0,0 1 1 0 0,1-1 0 0 0,-1 0 0 0 0,1 0-1 0 0,0 0 1 0 0,0 0 0 0 0,0 0 0 0 0,0-1-1 0 0,1 1 1 0 0,0 0 0 0 0,0-1 0 0 0,0 0-1 0 0,0 0 1 0 0,0 0 0 0 0,0 0-1 0 0,1 0 1 0 0,0-1 0 0 0,-1 1 0 0 0,1-1-1 0 0,0 0 1 0 0,0 0 0 0 0,0-1 0 0 0,0 1-1 0 0,1-1 1 0 0,-1 0 0 0 0,0 0 0 0 0,0 0-1 0 0,2-1-3 0 0,4-1 18 0 0,0-1-1 0 0,0-1 0 0 0,0 0 0 0 0,-1-1 1 0 0,1 1-1 0 0,-1-2 0 0 0,0 1 0 0 0,0-1 1 0 0,0-1-1 0 0,-1 0 0 0 0,0 0 1 0 0,0 0-1 0 0,0-1 0 0 0,-1 0 0 0 0,3-4-17 0 0,40-31 41 0 0,140-64-31 0 0,-160 98 6 0 0,-30 8-32 0 0,0 0-8 0 0,0 8 32 0 0,-40 190 757 0 0,38-189-815 0 0,0-1 1 0 0,1 1-1 0 0,0 0 0 0 0,0 0 0 0 0,1 0 1 0 0,0 0-1 0 0,1 0 0 0 0,0 0 0 0 0,0-1 1 0 0,1 1-1 0 0,0 0 0 0 0,0-1 0 0 0,1 1 1 0 0,1-1-1 0 0,-1 0 0 0 0,1 0 0 0 0,0 0 1 0 0,1 0-1 0 0,0-1 0 0 0,0 0 0 0 0,1 0 1 0 0,0 0-1 0 0,1 0 50 0 0,22-2-4751 0 0,-20-6-667 0 0,-2 1-6630 0 0</inkml:trace>
</inkml:ink>
</file>

<file path=ppt/ink/ink6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3:14.33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0 177 13179 0 0,'0'0'916'0'0,"0"0"-193"0"0,0 0 170 0 0,0 0 233 0 0,0 0 68 0 0,0 0-81 0 0,0 0-185 0 0,0 0-168 0 0,35 0-139 0 0,105 0-176 0 0,-36 0 35 0 0,15 7-892 0 0,-103-7-705 0 0,-14 0-3901 0 0,-2 0-4956 0 0,-3 0 4117 0 0</inkml:trace>
  <inkml:trace contextRef="#ctx0" brushRef="#br0" timeOffset="167.548">150 416 8482 0 0,'0'0'1768'0'0,"0"0"-311"0"0,0 0-41 0 0,0 0-112 0 0,0 0-208 0 0,0 0-199 0 0,0 0-233 0 0,0 0-208 0 0,0 0-168 0 0,195-26-120 0 0,-169 23-112 0 0,-4-1-104 0 0,3 0-176 0 0,-6 1-448 0 0,-3 3-729 0 0,1-4-1335 0 0,-4 4-1985 0 0,-6 0-3529 0 0</inkml:trace>
  <inkml:trace contextRef="#ctx0" brushRef="#br0" timeOffset="719.231">602 633 9370 0 0,'0'0'1367'0'0,"0"0"-530"0"0,0 0 161 0 0,0 0 472 0 0,0 0 193 0 0,0 0-134 0 0,0 0-302 0 0,0 0-269 0 0,0 0-165 0 0,0 0-109 0 0,0 0-113 0 0,0 0-101 0 0,33-35-77 0 0,100-109-59 0 0,-61 61 206 0 0,60-92 317 0 0,-99 134-662 0 0,-32 41-175 0 0,-1 0-15 0 0,0 0-23 0 0,0 11-97 0 0,-11 107 440 0 0,0-1-294 0 0,11-114-28 0 0,1-1 1 0 0,0 0-1 0 0,0 0 0 0 0,0 0 1 0 0,0 0-1 0 0,1 0 0 0 0,-1 0 1 0 0,0 0-1 0 0,1 0 0 0 0,0-1 1 0 0,-1 1-1 0 0,1 0 0 0 0,0-1 1 0 0,0 0-1 0 0,0 1 0 0 0,0-1 1 0 0,0 0-1 0 0,0 0 0 0 0,0 0 1 0 0,0 0-1 0 0,0 0 0 0 0,0 0 1 0 0,1-1-1 0 0,-1 1 0 0 0,0-1 1 0 0,1 0-1 0 0,-1 1 0 0 0,0-1 1 0 0,1 0-1 0 0,-1-1 0 0 0,0 1 1 0 0,1 0-1 0 0,-1-1 0 0 0,0 1 1 0 0,1-1-1 0 0,-1 1 0 0 0,0-1 1 0 0,0 0-1 0 0,0 0 0 0 0,0 0 1 0 0,0 0-1 0 0,0-1 0 0 0,0 1 1 0 0,0-1-1 0 0,0 1 0 0 0,0-1 1 0 0,-1 1-1 0 0,1-1 0 0 0,-1 0 1 0 0,2-2-4 0 0,134-124 170 0 0,54-88-140 0 0,-129 145 8 0 0,-91 145 596 0 0,20-56-590 0 0,1 1-1 0 0,0 1 1 0 0,2-1 0 0 0,0 1 0 0 0,1 0 0 0 0,1 1-1 0 0,1-1 1 0 0,1 1 0 0 0,0-1 0 0 0,2 1-1 0 0,0 0 1 0 0,3 11-44 0 0,32 28-695 0 0,10-46-4176 0 0,-27-14-3116 0 0,-12 0-2912 0 0</inkml:trace>
  <inkml:trace contextRef="#ctx0" brushRef="#br0" timeOffset="1095.026">1606 394 11450 0 0,'0'0'1790'0'0,"0"0"-467"0"0,0 0-159 0 0,0 0-54 0 0,0 0 2 0 0,0 0 10 0 0,0 0-138 0 0,0 0-172 0 0,0 0-162 0 0,0 0-165 0 0,0 0-81 0 0,0 0-45 0 0,0 0-36 0 0,23-4-6 0 0,111-15 204 0 0,-51 16 117 0 0,-84 19-530 0 0,-129 100 521 0 0,128-115-623 0 0,0 0-1 0 0,0 0 1 0 0,0 0-1 0 0,1 0 1 0 0,-1 0-1 0 0,0 1 1 0 0,1-1-1 0 0,-1 1 1 0 0,1-1-1 0 0,0 1 1 0 0,-1-1-1 0 0,1 1 1 0 0,0 0-1 0 0,0-1 1 0 0,0 1-1 0 0,0 0 1 0 0,0 0-1 0 0,1 0 1 0 0,-1 0-1 0 0,0 0 1 0 0,1 0-1 0 0,0 0 1 0 0,-1 0-1 0 0,1 0 1 0 0,0 0 0 0 0,0 0-1 0 0,0 0 1 0 0,0 0-1 0 0,0 0 1 0 0,1 0-1 0 0,-1 0 1 0 0,1 0-1 0 0,-1 0 1 0 0,1 0-1 0 0,0 0 1 0 0,0 0-1 0 0,-1 0 1 0 0,1 0-1 0 0,1-1 1 0 0,-1 1-1 0 0,0 0 1 0 0,0-1-1 0 0,1 1 1 0 0,-1-1-1 0 0,1 1 1 0 0,-1-1-1 0 0,2 1-5 0 0,7 3 20 0 0,1-1-1 0 0,-1-1 1 0 0,1 0 0 0 0,-1 0-1 0 0,1-1 1 0 0,0-1 0 0 0,0 0-1 0 0,0 0 1 0 0,0-1 0 0 0,10-1-20 0 0,-8 1-145 0 0,31-17-2615 0 0,-21-2-6578 0 0,-20 14-1815 0 0</inkml:trace>
</inkml:ink>
</file>

<file path=ppt/ink/ink6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3:12.67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445 306 3273 0 0,'0'0'1789'0'0,"0"0"-542"0"0,0 0-174 0 0,0 0 182 0 0,0 0 304 0 0,0 0 185 0 0,0 0-36 0 0,0 0-242 0 0,0 0-353 0 0,0 0-290 0 0,0 0-199 0 0,-1-4-107 0 0,0 1-368 0 0,0 0 1 0 0,-1 0 0 0 0,1 0 0 0 0,-1 0-1 0 0,1 1 1 0 0,-1-1 0 0 0,0 1 0 0 0,0-1-1 0 0,0 1 1 0 0,0-1 0 0 0,0 1 0 0 0,-1 0-1 0 0,1 0 1 0 0,-1 0 0 0 0,0 0 0 0 0,1 1-1 0 0,-1-1 1 0 0,0 1 0 0 0,0-1 0 0 0,0 1-1 0 0,0 0 1 0 0,0 0 0 0 0,0 1 0 0 0,-2-1-150 0 0,-15-2 125 0 0,-1 1 0 0 0,1 2 0 0 0,-1 0 0 0 0,0 1 0 0 0,1 0 0 0 0,0 2 0 0 0,-1 1 0 0 0,1 0 1 0 0,0 2-1 0 0,-13 5-125 0 0,-80 28 490 0 0,102-35-356 0 0,10-3-134 0 0,1-1-22 0 0,1 3 33 0 0,1-1-1 0 0,-1 1 0 0 0,0-1 0 0 0,1 0 0 0 0,0 1 1 0 0,0-1-1 0 0,-1 0 0 0 0,1 0 0 0 0,0 0 0 0 0,1 0 1 0 0,-1 0-1 0 0,0-1 0 0 0,0 1 0 0 0,1-1 0 0 0,-1 1 1 0 0,1-1-1 0 0,-1 0 0 0 0,1 0 0 0 0,0 0 0 0 0,-1 0 0 0 0,1 0 1 0 0,1-1-11 0 0,10 6 69 0 0,76 16 296 0 0,-89-22-359 0 0,-1-1 0 0 0,1 1 0 0 0,0 0 0 0 0,0 0 0 0 0,0 0 0 0 0,-1 0 0 0 0,1 0 0 0 0,0 0 0 0 0,0 0 0 0 0,-1 0 0 0 0,1 0 0 0 0,0 0 0 0 0,0 0 0 0 0,0 0 0 0 0,-1 0 0 0 0,1 1-1 0 0,0-1 1 0 0,-1 0 0 0 0,1 1 0 0 0,0-1 0 0 0,0 0 0 0 0,-1 1 0 0 0,1-1 0 0 0,-1 1 0 0 0,1-1 0 0 0,0 1 0 0 0,-1-1 0 0 0,1 1 0 0 0,-1 0 0 0 0,1-1 0 0 0,-1 1 0 0 0,0 0 0 0 0,1-1 0 0 0,-1 1 0 0 0,1 0 0 0 0,-1-1 0 0 0,0 1 0 0 0,0 0 0 0 0,0 0 0 0 0,1 0 0 0 0,-1-1-1 0 0,0 1 1 0 0,0 0 0 0 0,0 0 0 0 0,0-1 0 0 0,0 1 0 0 0,0 0 0 0 0,0 0 0 0 0,-1 0 0 0 0,1-1 0 0 0,0 1 0 0 0,0 0 0 0 0,0 0 0 0 0,-1-1 0 0 0,1 1 0 0 0,-1 0 0 0 0,1-1 0 0 0,0 1 0 0 0,-1 0 0 0 0,1-1 0 0 0,-1 1 0 0 0,1-1-6 0 0,-165 180 308 0 0,161-175-308 0 0,1-1 1 0 0,0 1 0 0 0,0 0 0 0 0,0 0 0 0 0,0 1 0 0 0,1-1-1 0 0,0 0 1 0 0,0 1 0 0 0,0 0 0 0 0,1-1 0 0 0,0 1-1 0 0,0 0 1 0 0,0 0 0 0 0,1-1 0 0 0,-1 1 0 0 0,1 0 0 0 0,1 0-1 0 0,-1 0 0 0 0,3-2 15 0 0,0-1-1 0 0,-1 1 1 0 0,1-1-1 0 0,0 0 1 0 0,1 1-1 0 0,-1-1 0 0 0,1-1 1 0 0,-1 1-1 0 0,1 0 1 0 0,0-1-1 0 0,0 0 1 0 0,0 0-1 0 0,0 0 1 0 0,0 0-1 0 0,0-1 0 0 0,1 0 1 0 0,-1 0-1 0 0,0 0 1 0 0,1 0-1 0 0,-1-1 1 0 0,1 1-1 0 0,-1-1 1 0 0,1 0-1 0 0,3-1-14 0 0,56-2-5693 0 0,-64-4-49 0 0,0 5-121 0 0,0-4-2175 0 0</inkml:trace>
  <inkml:trace contextRef="#ctx0" brushRef="#br0" timeOffset="437.117">86 1 11042 0 0,'0'0'619'0'0,"0"0"-256"0"0,0 0 68 0 0,0 0 303 0 0,0 0 399 0 0,0 0 250 0 0,0 0-24 0 0,0 0-162 0 0,0 0-211 0 0,0 0-187 0 0,0 0-173 0 0,0 0-116 0 0,0 0-51 0 0,4 26-23 0 0,13 80-6 0 0,8 20 1229 0 0,-19 447 326 0 0,0-377-1856 0 0,-42-125-565 0 0,48-87-6501 0 0,-3 9 1242 0 0,-4 3-5140 0 0</inkml:trace>
  <inkml:trace contextRef="#ctx0" brushRef="#br0" timeOffset="1154.306">609 943 11987 0 0,'0'0'1872'0'0,"0"0"-849"0"0,0 0-375 0 0,0 0 85 0 0,0 0 230 0 0,0 0 170 0 0,0 0 12 0 0,0 0-147 0 0,0 0-211 0 0,0 0-171 0 0,0 0-119 0 0,0 0-67 0 0,0 0-38 0 0,9-13-30 0 0,63-96 603 0 0,24-88 250 0 0,-27 68-989 0 0,-69 130-232 0 0,0-1 0 0 0,0 0 0 0 0,1 0-1 0 0,-1 0 1 0 0,0 1 0 0 0,0-1 0 0 0,1 0 0 0 0,-1 0-1 0 0,0 0 1 0 0,0 0 0 0 0,1 0 0 0 0,-1 1 0 0 0,0-1-1 0 0,1 0 1 0 0,-1 0 0 0 0,0 0 0 0 0,1 0 0 0 0,-1 0-1 0 0,0 0 1 0 0,0 0 0 0 0,1 0 0 0 0,-1 0 0 0 0,0 0-1 0 0,1 0 1 0 0,-1 0 0 0 0,0 0 0 0 0,1-1 0 0 0,-1 1-1 0 0,0 0 1 0 0,0 0 0 0 0,1 0 0 0 0,-1 0 0 0 0,0 0-1 0 0,0-1 1 0 0,1 1 0 0 0,-1 0 0 0 0,0 0 0 0 0,0 0-1 0 0,1-1 1 0 0,-1 1 0 0 0,0 0 0 0 0,0 0-1 0 0,0-1 1 0 0,0 1 0 0 0,1 0 6 0 0,4 16 105 0 0,38 112 163 0 0,-42-124-261 0 0,0-1 1 0 0,0 0-1 0 0,0 1 1 0 0,1-1-1 0 0,0 0 1 0 0,-1 0 0 0 0,1 0-1 0 0,0 0 1 0 0,0 0-1 0 0,1-1 1 0 0,-1 1 0 0 0,0-1-1 0 0,1 1 1 0 0,0-1-1 0 0,0 0 1 0 0,-1 0-1 0 0,1 0 1 0 0,0 0 0 0 0,1-1-1 0 0,-1 1 1 0 0,0-1-1 0 0,0 0 1 0 0,1 0-1 0 0,-1 0 1 0 0,1 0 0 0 0,-1 0-1 0 0,0-1 1 0 0,1 0-1 0 0,0 1 1 0 0,-1-1 0 0 0,1-1-1 0 0,-1 1 1 0 0,1 0-1 0 0,-1-1 1 0 0,0 0-1 0 0,1 0 1 0 0,-1 0 0 0 0,0 0-1 0 0,1 0 1 0 0,-1-1-1 0 0,2 0-7 0 0,13-13 39 0 0,0-1 0 0 0,-1-1 0 0 0,-1 0 0 0 0,0-1 0 0 0,-1-1 0 0 0,-1 0 0 0 0,3-7-39 0 0,16-21 39 0 0,95-152 89 0 0,-120 184-104 0 0,-5 9 160 0 0,-7 24-112 0 0,-32 176 299 0 0,53-54-325 0 0,17-45-153 0 0,-27-77-541 0 0,9 14-2604 0 0,-8-25-2166 0 0,2-5-3823 0 0,-4-2 374 0 0</inkml:trace>
</inkml:ink>
</file>

<file path=ppt/ink/ink6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3:27.16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0 416 9634 0 0,'0'0'1126'0'0,"0"0"-314"0"0,0 0 160 0 0,0 0 308 0 0,0 0 235 0 0,0 0 3 0 0,0 0-202 0 0,0 0-193 0 0,0 0-173 0 0,0 0-165 0 0,27 3-102 0 0,83 9-88 0 0,-101-10-424 0 0,1-1 0 0 0,0-1 0 0 0,-1 1 0 0 0,1-2 0 0 0,0 1 0 0 0,-1-1 0 0 0,1-1 0 0 0,-1 0 0 0 0,1 0 0 0 0,-1-1-1 0 0,0 0 1 0 0,0-1 0 0 0,1 0-171 0 0,10-4 268 0 0,20-10-24 0 0,-1-1 1 0 0,0-2 0 0 0,-1-2 0 0 0,-2-2 0 0 0,0-1 0 0 0,-2-1 0 0 0,-1-2-1 0 0,-1-2 1 0 0,-2 0 0 0 0,11-17-245 0 0,34-44 406 0 0,-61 78-121 0 0,-14 13-192 0 0,0 1 21 0 0,0 0-48 0 0,0 0-40 0 0,0 9-114 0 0,48 107 293 0 0,-40-98-177 0 0,-2-1 0 0 0,1 1 0 0 0,-2 0 0 0 0,0 1 0 0 0,-2-1 0 0 0,0 1 0 0 0,-1 0 0 0 0,0 0 0 0 0,-2 2-28 0 0,0-13 19 0 0,0 1-1 0 0,-1-1 0 0 0,0 0 0 0 0,0 1 1 0 0,-1-1-1 0 0,0 0 0 0 0,-1 0 1 0 0,1 0-1 0 0,-2 0 0 0 0,1 0 0 0 0,-1-1 1 0 0,0 0-1 0 0,-1 1 0 0 0,1-1 1 0 0,-2-1-1 0 0,1 1 0 0 0,-1-1 0 0 0,0 0 1 0 0,0 0-1 0 0,0-1 0 0 0,-6 4-18 0 0,-6-1-14 0 0,-1 0-1 0 0,0-2 1 0 0,0 0 0 0 0,0-1-1 0 0,-1-1 1 0 0,0 0 0 0 0,0-2-1 0 0,0 0 1 0 0,0-2-1 0 0,0 0 1 0 0,0-1 0 0 0,-5-2 14 0 0,-29 2-97 0 0,-49-7-549 0 0,103 9 580 0 0,-1-1 1 0 0,1 0-1 0 0,0 0 0 0 0,-1 1 0 0 0,1-1 0 0 0,0 0 0 0 0,-1 0 0 0 0,1 0 0 0 0,-1 0 0 0 0,1 0 0 0 0,0 0 0 0 0,-1 0 0 0 0,1 0 1 0 0,-1 0-1 0 0,1 0 0 0 0,0 0 0 0 0,-1 0 0 0 0,1 0 0 0 0,-1 0 0 0 0,1 0 0 0 0,0 0 0 0 0,-1 0 0 0 0,1 0 0 0 0,-1 0 1 0 0,1-1-1 0 0,0 1 0 0 0,-1 0 0 0 0,1 0 0 0 0,0-1 0 0 0,-1 1 0 0 0,1 0 0 0 0,0 0 0 0 0,-1-1 0 0 0,1 1 0 0 0,0 0 0 0 0,0-1 1 0 0,-1 1-1 0 0,1 0 0 0 0,0-1 0 0 0,0 1 0 0 0,0 0 0 0 0,0-1 0 0 0,-1 1 0 0 0,1-1 0 0 0,0 1 0 0 0,0 0 0 0 0,0-1 1 0 0,0 1-1 0 0,0-1 0 0 0,0 1 0 0 0,0 0 0 0 0,0-1 0 0 0,0 1 0 0 0,0-1 0 0 0,0 1 0 0 0,0 0 0 0 0,0-1 0 0 0,1 1 1 0 0,-1-1-1 0 0,0 1 0 0 0,0 0 0 0 0,0-1 0 0 0,1 1 0 0 0,-1 0 0 0 0,0-1 0 0 0,0 1 0 0 0,1 0 0 0 0,-1-1 0 0 0,0 1 66 0 0,26-14-10455 0 0,-16 10-857 0 0</inkml:trace>
  <inkml:trace contextRef="#ctx0" brushRef="#br0" timeOffset="419.365">1258 122 10290 0 0,'0'0'3193'0'0,"0"0"-1273"0"0,0 0-650 0 0,0 0-125 0 0,0 0-136 0 0,0 0-185 0 0,0 0-172 0 0,0 0-201 0 0,0 0-159 0 0,0 0-99 0 0,0 0-74 0 0,0 0-44 0 0,-21 31-26 0 0,-60 101-17 0 0,60-68 5 0 0,22-53-23 0 0,-1-6 45 0 0,0 1-1 0 0,0-1 1 0 0,0 1 0 0 0,0-1 0 0 0,1 1 0 0 0,0-1 0 0 0,0 1 0 0 0,1-1 0 0 0,-1 0 0 0 0,1 1 0 0 0,0-1 0 0 0,1 0 0 0 0,-1 0 0 0 0,1 0 0 0 0,0-1 0 0 0,0 1-1 0 0,1-1 1 0 0,-1 1 0 0 0,1-1 0 0 0,0 0 0 0 0,0-1 0 0 0,0 1 0 0 0,1-1 0 0 0,-1 0 0 0 0,1 0 0 0 0,0 0 0 0 0,0 0 0 0 0,0-1 0 0 0,0 0 0 0 0,0 0-1 0 0,1 0 1 0 0,-1-1 0 0 0,0 0 0 0 0,1 0 0 0 0,-1 0 0 0 0,1 0 0 0 0,0-1-59 0 0,4 0 187 0 0,0 1 0 0 0,0-1 0 0 0,0-1-1 0 0,1 0 1 0 0,-1 0 0 0 0,0-1 0 0 0,0-1 0 0 0,-1 1-1 0 0,1-2 1 0 0,-1 1 0 0 0,1-1 0 0 0,2-2-187 0 0,-1 0 85 0 0,-1 0 0 0 0,1-1 0 0 0,-1 0 0 0 0,0 0 0 0 0,-1-1 0 0 0,1-1 0 0 0,-2 0 1 0 0,1 0-1 0 0,-1 0 0 0 0,-1-1 0 0 0,1 0 0 0 0,-2-1 0 0 0,1 0 0 0 0,-2 0 0 0 0,1 0 0 0 0,-2 0 0 0 0,1-1 0 0 0,-2 0 1 0 0,1 0-1 0 0,-2 0 0 0 0,1 0 0 0 0,-2-1 0 0 0,0 1 0 0 0,0 0 0 0 0,-2-11-85 0 0,-2 17-51 0 0,0 0 1 0 0,0 0-1 0 0,-1 1 0 0 0,0-1 1 0 0,0 1-1 0 0,-1 0 0 0 0,1 0 1 0 0,-1 0-1 0 0,0 0 0 0 0,0 1 1 0 0,-1 0-1 0 0,1 0 0 0 0,-1 1 1 0 0,0-1-1 0 0,0 1 0 0 0,0 1 0 0 0,-1-1 1 0 0,1 1-1 0 0,-1 0 0 0 0,1 0 1 0 0,-1 1-1 0 0,0 0 0 0 0,1 0 1 0 0,-1 1-1 0 0,0-1 0 0 0,0 2 1 0 0,1-1-1 0 0,-5 1 51 0 0,-72 11-2443 0 0,31 5-4331 0 0,33-9-4751 0 0</inkml:trace>
</inkml:ink>
</file>

<file path=ppt/ink/ink6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12:57.11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19080 247 10450 0 0,'0'0'3600'0'0,"0"0"-1483"0"0,0 0-622 0 0,0 0-61 0 0,0 0-44 0 0,0 0-182 0 0,0 0-301 0 0,0 0-291 0 0,0 0-164 0 0,0 0-24 0 0,0 0 27 0 0,0 0 44 0 0,1 16-13 0 0,5 113 592 0 0,-4-116-973 0 0,16 185 1474 0 0,-7 187-1579 0 0,-22-246-920 0 0,11-139 416 0 0,0 0-169 0 0,-13-13-10814 0 0,12 12 3637 0 0</inkml:trace>
  <inkml:trace contextRef="#ctx0" brushRef="#br0" timeOffset="246.787">18861 726 14835 0 0,'0'0'1707'0'0,"0"0"-377"0"0,0 0-103 0 0,0 0 6 0 0,0 0-91 0 0,0 0-187 0 0,0 0-183 0 0,0 0-119 0 0,34-5-60 0 0,108-15-89 0 0,-62 11-428 0 0,0 3 0 0 0,0 3 0 0 0,3 5-76 0 0,6-1-2301 0 0,-44-1-726 0 0,-17 0-3809 0 0,-17 0-4171 0 0</inkml:trace>
  <inkml:trace contextRef="#ctx0" brushRef="#br0" timeOffset="501.393">19575 686 11931 0 0,'0'0'2057'0'0,"0"0"-474"0"0,0 0-270 0 0,0 0-197 0 0,0 0-204 0 0,0 0-177 0 0,0 0-162 0 0,0 0-110 0 0,-26 35-98 0 0,-76 109-76 0 0,99-142-272 0 0,0 1 0 0 0,1 0 0 0 0,-1 0 0 0 0,1 0 1 0 0,0 0-1 0 0,0 0 0 0 0,0 1 0 0 0,0-1 1 0 0,0 0-1 0 0,1 1 0 0 0,-1 0 0 0 0,1-1 0 0 0,0 1 1 0 0,0 0-1 0 0,1 0 0 0 0,-1-1 0 0 0,1 1 0 0 0,0 0 1 0 0,0 0-1 0 0,0 1-17 0 0,1 7 85 0 0,-1-7-16 0 0,0-1-1 0 0,0 1 1 0 0,0-1 0 0 0,1 1-1 0 0,-1 0 1 0 0,1-1 0 0 0,0 1-1 0 0,0-1 1 0 0,1 0 0 0 0,-1 1-1 0 0,1-1 1 0 0,0 0 0 0 0,0 0-1 0 0,1 0 1 0 0,-1 0 0 0 0,1 0-1 0 0,0-1 1 0 0,0 1-1 0 0,0-1 1 0 0,0 1 0 0 0,0-1-1 0 0,1 0 1 0 0,0-1 0 0 0,-1 1-1 0 0,1-1 1 0 0,0 1 0 0 0,0-1-1 0 0,1 0 1 0 0,0 0-69 0 0,2 0 147 0 0,-1 0-1 0 0,1 0 1 0 0,0 0-1 0 0,0-1 1 0 0,0 0-1 0 0,0-1 1 0 0,0 1-1 0 0,0-1 1 0 0,0-1 0 0 0,-1 1-1 0 0,1-1 1 0 0,0 0-1 0 0,0-1 1 0 0,0 0-1 0 0,-1 0 1 0 0,1 0-1 0 0,-1-1 1 0 0,1 0-1 0 0,-1 0 1 0 0,0 0 0 0 0,0-1-1 0 0,0 0 1 0 0,-1 0-1 0 0,1-1 1 0 0,-1 0-1 0 0,0 0-146 0 0,0-1-15 0 0,0 1 0 0 0,-1-1-1 0 0,1 0 1 0 0,-1-1 0 0 0,-1 1 0 0 0,1 0 0 0 0,-1-1-1 0 0,-1 0 1 0 0,1 0 0 0 0,-1 0 0 0 0,0 0-1 0 0,-1 0 1 0 0,1 0 0 0 0,-1-1 0 0 0,-1 1-1 0 0,0 0 1 0 0,0-1 0 0 0,0 1 0 0 0,-1 0-1 0 0,0-1 1 0 0,0 1 0 0 0,-1 0 0 0 0,0 0-1 0 0,0 0 1 0 0,0 0 0 0 0,-1 0 0 0 0,0 1-1 0 0,-1-1 1 0 0,1 1 0 0 0,-1 0 0 0 0,-1 0-1 0 0,1 0 1 0 0,-1 0 0 0 0,0 1 0 0 0,0 0-1 0 0,-1 0 1 0 0,-2-2 15 0 0,-35-13-2856 0 0,28 18-736 0 0,-1 1-3436 0 0,9 1-4707 0 0</inkml:trace>
  <inkml:trace contextRef="#ctx0" brushRef="#br0" timeOffset="1662.25">20122 811 14211 0 0,'0'0'1443'0'0,"0"0"-331"0"0,0 0-38 0 0,0 0 7 0 0,0 0-83 0 0,0 0-95 0 0,0 0-115 0 0,-36 2-83 0 0,-109 7-96 0 0,61 14 308 0 0,78-21-885 0 0,0 1 0 0 0,-1 0 1 0 0,1 0-1 0 0,0 1 0 0 0,1 0 0 0 0,-1 0 0 0 0,0 1 0 0 0,1-1 1 0 0,0 1-1 0 0,0 0 0 0 0,1 0 0 0 0,-1 1 0 0 0,1 0 1 0 0,1-1-1 0 0,-1 1 0 0 0,1 0 0 0 0,0 1 0 0 0,0-1 0 0 0,0 1 1 0 0,1-1-1 0 0,0 1 0 0 0,0 0 0 0 0,1 0 0 0 0,-1 5-32 0 0,2-9-1 0 0,0 1-1 0 0,-1-1 0 0 0,1 0 0 0 0,0 0 1 0 0,0 0-1 0 0,1 1 0 0 0,-1-1 0 0 0,1 0 1 0 0,-1 0-1 0 0,1 0 0 0 0,0 0 0 0 0,0 0 1 0 0,1 0-1 0 0,-1 0 0 0 0,1 0 0 0 0,-1 0 1 0 0,1 0-1 0 0,0-1 0 0 0,0 1 0 0 0,0-1 1 0 0,0 1-1 0 0,1-1 0 0 0,-1 0 0 0 0,0 0 1 0 0,1 0-1 0 0,0 0 0 0 0,-1 0 1 0 0,1-1-1 0 0,0 1 0 0 0,0-1 0 0 0,0 0 1 0 0,0 0-1 0 0,0 0 0 0 0,0 0 0 0 0,0 0 1 0 0,1-1 1 0 0,8 0 126 0 0,-1 0 0 0 0,1-1 1 0 0,-1-1-1 0 0,0 1 0 0 0,1-2 1 0 0,-1 0-1 0 0,0 0 0 0 0,0-1 1 0 0,-1-1-1 0 0,1 1 0 0 0,-1-2 1 0 0,0 1-1 0 0,0-2 0 0 0,-1 1 1 0 0,0-1-1 0 0,0 0 0 0 0,0-1 1 0 0,-1 0-1 0 0,0-1 0 0 0,-1 0 1 0 0,2-3-127 0 0,33-27 163 0 0,-25 24-101 0 0,-13 10-35 0 0,1 0-1 0 0,0 0 1 0 0,0 0-1 0 0,0 1 1 0 0,0 0-1 0 0,1 0 1 0 0,0 1-1 0 0,-1 0 1 0 0,1-1 0 0 0,0 2-1 0 0,1-1 1 0 0,-1 1-1 0 0,0 0 1 0 0,1 0-1 0 0,0 1 1 0 0,1 0-27 0 0,-6 2-7 0 0,0 1 0 0 0,1 0 1 0 0,-1-1-1 0 0,0 1 0 0 0,0 0 0 0 0,0 1 0 0 0,0-1 1 0 0,0 0-1 0 0,-1 0 0 0 0,1 1 0 0 0,-1-1 0 0 0,1 1 1 0 0,-1 0-1 0 0,0-1 0 0 0,0 1 0 0 0,0 0 1 0 0,0-1-1 0 0,-1 1 0 0 0,1 0 0 0 0,-1 0 0 0 0,0 0 1 0 0,1 0 6 0 0,1 196-847 0 0,-34 87-618 0 0,29-263 1360 0 0,0-1 0 0 0,-1 0 0 0 0,-1 0 0 0 0,-2 0 0 0 0,0-1 0 0 0,-1 1 0 0 0,-1-2 0 0 0,0 1 0 0 0,-2-1 0 0 0,-1-1 0 0 0,0 0 0 0 0,-1-1 0 0 0,-13 13 105 0 0,22-27-104 0 0,0 1 1 0 0,0-1-1 0 0,-1-1 0 0 0,0 1 1 0 0,0-1-1 0 0,0 0 0 0 0,0 0 1 0 0,0 0-1 0 0,-1-1 1 0 0,1 0-1 0 0,-1 0 0 0 0,0 0 1 0 0,1 0-1 0 0,-1-1 0 0 0,0 0 1 0 0,0-1-1 0 0,0 1 1 0 0,0-1-1 0 0,0 0 0 0 0,-2-1 104 0 0,5-1-79 0 0,-1-1 0 0 0,1 1 0 0 0,0-1 0 0 0,0 0 0 0 0,0 0 0 0 0,0 0-1 0 0,0 0 1 0 0,1-1 0 0 0,-1 1 0 0 0,1-1 0 0 0,0 0 0 0 0,0 1 0 0 0,0-1 0 0 0,1 0-1 0 0,-1 0 1 0 0,1 0 0 0 0,0 0 0 0 0,0-1 0 0 0,1 1 0 0 0,-1 0 0 0 0,1 0 0 0 0,0-1-1 0 0,0 1 1 0 0,0-2 79 0 0,-1-9 23 0 0,1 1 0 0 0,1-1 0 0 0,0 0 0 0 0,1 0 0 0 0,1 1 0 0 0,0-1 0 0 0,1 1 0 0 0,0-1 0 0 0,1 2 0 0 0,1-1 0 0 0,0 0 0 0 0,1 1 0 0 0,0 0 0 0 0,8-10-23 0 0,141-158 814 0 0,-137 161-799 0 0,171-134 959 0 0,-153 128-857 0 0,0-1-1 0 0,-2-1 0 0 0,-1-3 1 0 0,-1 0-1 0 0,-2-2 1 0 0,14-20-117 0 0,-39 43-24 0 0,1-1 0 0 0,-2 0 0 0 0,1 0 0 0 0,-2-1 1 0 0,1 1-1 0 0,-1-1 0 0 0,-1 0 0 0 0,0 0 0 0 0,-1-4 24 0 0,-1 12-11 0 0,0 0-1 0 0,0 0 0 0 0,-1 0 0 0 0,0 0 1 0 0,0 1-1 0 0,0-1 0 0 0,0 0 0 0 0,0 0 1 0 0,-1 0-1 0 0,0 0 0 0 0,0 0 0 0 0,0 1 1 0 0,0-1-1 0 0,0 0 0 0 0,-1 1 0 0 0,0-1 0 0 0,0 1 1 0 0,0 0-1 0 0,0-1 0 0 0,0 1 0 0 0,-1 0 1 0 0,1 0-1 0 0,-1 0 0 0 0,0 1 0 0 0,0-1 1 0 0,0 1-1 0 0,0-1 0 0 0,0 1 0 0 0,0 0 1 0 0,-1 0-1 0 0,0 0 12 0 0,-2 0-6 0 0,0 1 0 0 0,-1-1 0 0 0,1 1 0 0 0,0 0 0 0 0,-1 1 0 0 0,1 0 0 0 0,0 0 0 0 0,-1 0 0 0 0,1 0 0 0 0,0 1 0 0 0,-1 0 0 0 0,1 1 0 0 0,0 0 0 0 0,0-1 0 0 0,0 2 0 0 0,0-1 0 0 0,0 1 0 0 0,1 0 0 0 0,-1 0 0 0 0,1 0 0 0 0,-1 1 0 0 0,1 0 0 0 0,-2 2 6 0 0,-3 2 34 0 0,1 1-1 0 0,0 0 0 0 0,1 0 0 0 0,-1 1 0 0 0,2 0 1 0 0,-1 0-1 0 0,2 0 0 0 0,-1 1 0 0 0,1 0 1 0 0,1 1-1 0 0,-3 7-33 0 0,6-11 10 0 0,-1 0 1 0 0,1 1 0 0 0,0 0-1 0 0,1-1 1 0 0,0 1 0 0 0,0 0-1 0 0,1 0 1 0 0,0 0-1 0 0,0-1 1 0 0,1 1 0 0 0,1 0-1 0 0,-1 0 1 0 0,1-1 0 0 0,1 1-1 0 0,-1-1 1 0 0,2 0-1 0 0,-1 0 1 0 0,1 0 0 0 0,0 0-1 0 0,1 0 1 0 0,0-1-1 0 0,0 0 1 0 0,0 0 0 0 0,1 0-1 0 0,0-1 1 0 0,0 1 0 0 0,1-2-1 0 0,5 5-10 0 0,6 0 125 0 0,1 0 1 0 0,1-1-1 0 0,-1-2 0 0 0,1 0 1 0 0,0 0-1 0 0,1-2 0 0 0,0-1 0 0 0,-1 0 1 0 0,1-2-1 0 0,1 0 0 0 0,-1-2 0 0 0,0 0 1 0 0,0-1-1 0 0,18-4-125 0 0,-15 1 176 0 0,0-1 1 0 0,-1-1-1 0 0,1-1 0 0 0,-2-1 0 0 0,1-1 1 0 0,-1-1-1 0 0,-1-1 0 0 0,0-1 1 0 0,0-1-1 0 0,7-7-176 0 0,-1-4 96 0 0,-1 0-1 0 0,-1-2 1 0 0,-1 0 0 0 0,-1-2-1 0 0,-2-1 1 0 0,-1 0-1 0 0,-1-2 1 0 0,-1 0 0 0 0,-2-1-1 0 0,-1 0 1 0 0,-2-1 0 0 0,-1-1-1 0 0,-2 0 1 0 0,0-9-96 0 0,-3 19-4 0 0,-1-1 1 0 0,-1-1-1 0 0,-1 1 1 0 0,-2-1-1 0 0,0 0 1 0 0,-2 1-1 0 0,-1-1 1 0 0,0 0 0 0 0,-2 0-1 0 0,-2 1 1 0 0,0 0-1 0 0,-1 0 1 0 0,-8-18 3 0 0,13 38 5 0 0,-1 0 0 0 0,0 0 0 0 0,0 0 0 0 0,0 0 0 0 0,-1 0 0 0 0,1 0 0 0 0,-1 1 0 0 0,0-1 0 0 0,-1 1 0 0 0,1 0 0 0 0,-1 0 0 0 0,0 0 0 0 0,0 0 1 0 0,0 1-1 0 0,0 0 0 0 0,-1 0 0 0 0,1 0 0 0 0,-1 0 0 0 0,0 0 0 0 0,0 1 0 0 0,0 0 0 0 0,0 0 0 0 0,0 1 0 0 0,0-1 0 0 0,-1 1 0 0 0,1 0 0 0 0,0 0 0 0 0,-1 1 1 0 0,1 0-1 0 0,-3 0-5 0 0,4 3-16 0 0,1 0 0 0 0,-1 0 0 0 0,1 1-1 0 0,0 0 1 0 0,0-1 0 0 0,1 1 0 0 0,-1 0 0 0 0,1 0 0 0 0,0 1 0 0 0,0-1 0 0 0,0 0 0 0 0,1 1 0 0 0,-1-1 0 0 0,1 1 0 0 0,0-1 0 0 0,0 1 16 0 0,0-1-9 0 0,-2 14 12 0 0,0 0 0 0 0,1 0-1 0 0,1 0 1 0 0,1 1 0 0 0,1-1 0 0 0,0 0-1 0 0,2 0 1 0 0,3 15-3 0 0,0 14 52 0 0,31 225 696 0 0,-3 74-300 0 0,-5-133-858 0 0,-29-212 322 0 0,-44-16-4170 0 0,24-10-5623 0 0,16 21 174 0 0</inkml:trace>
  <inkml:trace contextRef="#ctx0" brushRef="#br0" timeOffset="2330.536">20889 571 18300 0 0,'0'0'1359'0'0,"0"0"-367"0"0,0 0-132 0 0,0 0-29 0 0,0 0-8 0 0,0 0-47 0 0,0 0-73 0 0,0 0-26 0 0,0 0-31 0 0,0 0-83 0 0,0 0-102 0 0,0 0-62 0 0,37-1-83 0 0,116-5-65 0 0,57-28 199 0 0,-171 27-721 0 0,0-1 0 0 0,-1-3 0 0 0,0-1 0 0 0,-1-1 0 0 0,14-9 271 0 0,6-22-2867 0 0,-50 36 1610 0 0,0-1-1 0 0,-1 0 1 0 0,0-1 0 0 0,0 0-1 0 0,-1 0 1 0 0,0 0 0 0 0,-1 0-1 0 0,0-1 1 0 0,-1 1 0 0 0,0-1-1 0 0,-1 0 1 0 0,0 0 0 0 0,0-2 1257 0 0,1-46-868 0 0,-5 29 4256 0 0,1 16 185 0 0,1-1 4149 0 0,-14 92-3433 0 0,3-25-3799 0 0,-48 254 859 0 0,49-232-1249 0 0,3 0 0 0 0,4 0 0 0 0,5 74-100 0 0,-2-145 1 0 0,0 0 1 0 0,0 0-1 0 0,0 0 0 0 0,1 0 0 0 0,-1 0 0 0 0,1 0 0 0 0,0 0 0 0 0,-1 0 0 0 0,1 0 0 0 0,1 0 0 0 0,-1 0 0 0 0,0-1 1 0 0,1 1-1 0 0,-1 0 0 0 0,1-1 0 0 0,0 1 0 0 0,0-1 0 0 0,0 0 0 0 0,0 1 0 0 0,0-1 0 0 0,0 0 0 0 0,1 0 1 0 0,-1-1-1 0 0,1 1 0 0 0,-1 0 0 0 0,1-1 0 0 0,0 1 0 0 0,0-1-1 0 0,7-3 67 0 0,0-1 0 0 0,0 0 0 0 0,0 0 0 0 0,0-1-1 0 0,-1 0 1 0 0,0-1 0 0 0,0 0 0 0 0,0 0 0 0 0,-1-1 0 0 0,1 0 0 0 0,-1-1 0 0 0,-1 1 0 0 0,1-2 0 0 0,-1 1-1 0 0,0-1 1 0 0,-1 0 0 0 0,2-3-67 0 0,21-21 107 0 0,-6 9-40 0 0,70-55 109 0 0,-91 79-175 0 0,-1 0 0 0 0,1 0 0 0 0,-1 0-1 0 0,1 0 1 0 0,-1 0 0 0 0,1 0 0 0 0,-1 1 0 0 0,0-1 0 0 0,1 1 0 0 0,-1-1 0 0 0,0 1-1 0 0,0 0 1 0 0,0-1 0 0 0,-1 1 0 0 0,1 0 0 0 0,0-1 0 0 0,0 1 0 0 0,-1 0 0 0 0,1 0-1 0 0,-1 0 1 0 0,0 0 0 0 0,0 0 0 0 0,1 0 0 0 0,-1-1 0 0 0,0 1 0 0 0,-1 0 0 0 0,1 0-1 0 0,0 0 1 0 0,-1 0 0 0 0,1 0 0 0 0,0 0 0 0 0,-1-1 0 0 0,0 1 0 0 0,0 0 0 0 0,1 0-1 0 0,-1 7 9 0 0,1 8-10 0 0,16 153-154 0 0,13-129-1299 0 0,-2-59-3950 0 0,-25 14 3999 0 0,1-1-963 0 0,-1-1-6320 0 0,0-1-1478 0 0</inkml:trace>
  <inkml:trace contextRef="#ctx0" brushRef="#br0" timeOffset="3046.865">22104 914 7442 0 0,'0'0'2967'0'0,"0"0"-328"0"0,0 0-250 0 0,0 0-234 0 0,0 0-251 0 0,0 0-219 0 0,0 0-208 0 0,0 0-235 0 0,0 0-205 0 0,0 0-180 0 0,33-3-196 0 0,101-12-145 0 0,-73-9 93 0 0,-55 17-502 0 0,-1 3-46 0 0,0-1 0 0 0,-1 1 0 0 0,1-1 0 0 0,-1-1 0 0 0,0 1 0 0 0,0 0 0 0 0,-1-1-1 0 0,1 0 1 0 0,-1 0 0 0 0,-1 0 0 0 0,1 0 0 0 0,-1 0 0 0 0,0-1 0 0 0,-1 1 0 0 0,1-1 0 0 0,-1 1 0 0 0,0-1-1 0 0,-1 0 1 0 0,0 1 0 0 0,0-1 0 0 0,0-2-61 0 0,-2 7-17 0 0,0-1-1 0 0,1 1 1 0 0,-1-1-1 0 0,0 1 1 0 0,0 0-1 0 0,-1 0 1 0 0,1 0-1 0 0,0 0 1 0 0,-1 0-1 0 0,1 0 1 0 0,-1 1-1 0 0,1-1 1 0 0,-1 1-1 0 0,0-1 1 0 0,0 1-1 0 0,0 0 1 0 0,0 0-1 0 0,0 1 1 0 0,0-1-1 0 0,0 0 1 0 0,0 1 0 0 0,0 0-1 0 0,0 0 1 0 0,0 0-1 0 0,0 0 1 0 0,0 0-1 0 0,0 1 1 0 0,0-1-1 0 0,0 1 1 0 0,0 0-1 0 0,0 0 1 0 0,0 0-1 0 0,0 0 1 0 0,1 0-1 0 0,-1 1 1 0 0,0 0 17 0 0,-11 7-156 0 0,2 0 0 0 0,-1 1 0 0 0,1 0 0 0 0,1 1 0 0 0,0 0 1 0 0,0 1-1 0 0,1 0 0 0 0,1 1 0 0 0,0 0 0 0 0,1 1 0 0 0,0-1 0 0 0,1 2 1 0 0,1-1-1 0 0,0 1 0 0 0,1 0 0 0 0,0 0 0 0 0,1 0 0 0 0,1 1 0 0 0,1-1 1 0 0,0 1-1 0 0,1 0 0 0 0,0 0 0 0 0,2 1 156 0 0,-1-13 4 0 0,0 0 0 0 0,0 0-1 0 0,0 0 1 0 0,1-1 0 0 0,0 1 0 0 0,0 0 0 0 0,0 0 0 0 0,0 0-1 0 0,1-1 1 0 0,-1 1 0 0 0,1-1 0 0 0,0 1 0 0 0,0-1-1 0 0,0 0 1 0 0,1 0 0 0 0,-1 0 0 0 0,1 0 0 0 0,-1 0 0 0 0,1 0-1 0 0,0-1 1 0 0,0 1 0 0 0,0-1 0 0 0,1 0 0 0 0,-1 0-1 0 0,0 0 1 0 0,1-1 0 0 0,0 1 0 0 0,-1-1 0 0 0,1 1 0 0 0,0-1-1 0 0,0 0 1 0 0,-1-1 0 0 0,5 1-4 0 0,3 1 173 0 0,1-1 0 0 0,0-1 0 0 0,-1 0-1 0 0,1 0 1 0 0,-1-1 0 0 0,1-1 0 0 0,-1 0 0 0 0,1 0-1 0 0,-1-1 1 0 0,0-1 0 0 0,0 0-173 0 0,32-14 636 0 0,-1-2-1 0 0,0-2 0 0 0,-2-2 1 0 0,35-28-636 0 0,-47 27 124 0 0,-1-1 0 0 0,-1-2 1 0 0,-2-1-1 0 0,-1 0 0 0 0,-1-2 0 0 0,-1-1 0 0 0,7-17-124 0 0,35-50 103 0 0,-46 72-110 0 0,-39 35-705 0 0,15-3 676 0 0,0 1 0 0 0,-1 0-1 0 0,2 0 1 0 0,-1 1 0 0 0,1 0-1 0 0,0 0 1 0 0,0 0 0 0 0,1 1 0 0 0,0 0-1 0 0,1 0 1 0 0,-1 0 0 0 0,2 1-1 0 0,-1-1 1 0 0,1 1 0 0 0,0 0-1 0 0,1 0 1 0 0,0 0 0 0 0,0 0-1 0 0,1 0 1 0 0,1 1 0 0 0,-1-1-1 0 0,2 8 37 0 0,1-11 21 0 0,1-2-1 0 0,-1 1 0 0 0,1 0 0 0 0,1 0 1 0 0,-1-1-1 0 0,1 0 0 0 0,-1 0 1 0 0,1 0-1 0 0,0 0 0 0 0,1 0 0 0 0,-1-1 1 0 0,1 0-1 0 0,-1 0 0 0 0,1 0 0 0 0,0 0 1 0 0,3 0-21 0 0,-4-1 18 0 0,6 2 34 0 0,1 0 0 0 0,-1 1 0 0 0,0 1 0 0 0,0-1-1 0 0,0 2 1 0 0,-1-1 0 0 0,1 1 0 0 0,-2 1 0 0 0,1-1 0 0 0,-1 2 0 0 0,0-1 0 0 0,-1 1 0 0 0,0 0 0 0 0,0 1 0 0 0,-1-1-1 0 0,-1 1 1 0 0,1 0 0 0 0,-2 1 0 0 0,1-1 0 0 0,-1 1 0 0 0,-1 0 0 0 0,0 0 0 0 0,1 8-52 0 0,-5 200 129 0 0,23-192-498 0 0,-6-24-4866 0 0,-15-4 110 0 0,0-2-6985 0 0</inkml:trace>
  <inkml:trace contextRef="#ctx0" brushRef="#br0" timeOffset="33823.394">19082 2538 0 0 0,'0'0'295'0'0,"0"0"654"0"0,0 0 420 0 0,0 0 323 0 0,0 0 184 0 0,0 0-5 0 0,0 0-114 0 0,0 0-150 0 0,0 0-154 0 0,0 0-142 0 0,0 0-173 0 0,4-2-159 0 0,3-3-984 0 0,-6 4 144 0 0,0 1-1 0 0,0 0 1 0 0,-1-1 0 0 0,1 1-1 0 0,0-1 1 0 0,-1 1 0 0 0,1-1-1 0 0,0 1 1 0 0,-1-1 0 0 0,1 0-1 0 0,-1 1 1 0 0,1-1 0 0 0,-1 1 0 0 0,1-1-1 0 0,-1 0 1 0 0,0 0 0 0 0,1 1-1 0 0,-1-1 1 0 0,0 0 0 0 0,1 0-1 0 0,-1 0 1 0 0,0 1 0 0 0,0-1-1 0 0,0 0 1 0 0,0 0 0 0 0,0 0-1 0 0,0 1 1 0 0,0-1 0 0 0,0 0 0 0 0,0 0-1 0 0,0 0 1 0 0,0 0 0 0 0,0 1-1 0 0,-1-1 1 0 0,1 0 0 0 0,0 0-1 0 0,0 1 1 0 0,-1-1 0 0 0,1 0-1 0 0,-1 0 1 0 0,1 1 0 0 0,-1-1 0 0 0,1 0-1 0 0,-1 1 1 0 0,1-1 0 0 0,-1 1-1 0 0,0-1 1 0 0,1 1 0 0 0,-1-1-1 0 0,0 1 1 0 0,1-1 0 0 0,-1 1-1 0 0,0 0 1 0 0,0-1 0 0 0,1 1 0 0 0,-1 0-1 0 0,0-1 1 0 0,0 1 0 0 0,0 0-1 0 0,0 0-138 0 0,-10-2 145 0 0,-1 0 0 0 0,1 1-1 0 0,-1 0 1 0 0,0 1 0 0 0,1 0-1 0 0,-1 1 1 0 0,0 0 0 0 0,1 1 0 0 0,-1 0-1 0 0,1 1 1 0 0,0 0 0 0 0,-11 5-145 0 0,14-6 41 0 0,-1 1 0 0 0,0 0 0 0 0,1 0 1 0 0,0 1-1 0 0,-1 0 0 0 0,1 0 0 0 0,1 1 1 0 0,-1 0-1 0 0,1 0 0 0 0,0 1 0 0 0,0 0 1 0 0,0 0-1 0 0,1 1 0 0 0,0 0 0 0 0,1 0 1 0 0,-1 0-1 0 0,1 1 0 0 0,0 0 0 0 0,1 0 0 0 0,0 0 1 0 0,1 0-1 0 0,-1 1 0 0 0,1-1 0 0 0,1 1 1 0 0,0 0-1 0 0,0 0 0 0 0,0 7-41 0 0,1-9 21 0 0,1 0 1 0 0,1 0-1 0 0,-1 0 0 0 0,1-1 0 0 0,0 1 1 0 0,1 0-1 0 0,0-1 0 0 0,0 1 0 0 0,0-1 1 0 0,1 1-1 0 0,-1-1 0 0 0,2 0 0 0 0,-1 0 0 0 0,1 0 1 0 0,0-1-1 0 0,0 1 0 0 0,0-1 0 0 0,1 0 1 0 0,0 0-1 0 0,0-1 0 0 0,0 1 0 0 0,0-1 1 0 0,1 0-1 0 0,0 0 0 0 0,4 2-21 0 0,-2-4 24 0 0,1 1 0 0 0,-1-1 0 0 0,0 0 0 0 0,1-1 0 0 0,0 0 0 0 0,-1 0 0 0 0,1-1 0 0 0,0 0-1 0 0,-1 0 1 0 0,1-1 0 0 0,0 0 0 0 0,-1-1 0 0 0,1 0 0 0 0,-1 0 0 0 0,0-1 0 0 0,0 0 0 0 0,0 0 0 0 0,0-1 0 0 0,0 0 0 0 0,-1-1 0 0 0,4-2-24 0 0,6-6-825 0 0,3-1-3473 0 0,-8 8-6680 0 0,-8 5-610 0 0</inkml:trace>
  <inkml:trace contextRef="#ctx0" brushRef="#br0" timeOffset="38755.142">22108 2063 9538 0 0,'0'0'1711'0'0,"0"0"-183"0"0,0 0 31 0 0,0 0 103 0 0,0 0 4 0 0,0 0-159 0 0,0 0-260 0 0,0 0-219 0 0,0 0-181 0 0,0 0-144 0 0,0 0-111 0 0,0 0-95 0 0,0 0-57 0 0,4-8 930 0 0,-14 89 310 0 0,-5 152-468 0 0,2-148-1096 0 0,-3-1 0 0 0,-4-1-1 0 0,-23 58-115 0 0,-30 21-82 0 0,73-162-57 0 0,0 0-16 0 0,0 0-30 0 0,0 0-22 0 0,0 0-41 0 0,0 0-55 0 0,0 0-82 0 0,0 0-85 0 0,0 0-55 0 0,0 0-84 0 0,0 0-49 0 0,0 0-65 0 0,1-17-5191 0 0,-2 8-2200 0 0,1 6-2303 0 0</inkml:trace>
  <inkml:trace contextRef="#ctx0" brushRef="#br0" timeOffset="39026.863">21696 2549 12723 0 0,'0'0'2867'0'0,"0"0"-1487"0"0,0 0-690 0 0,0 0 2 0 0,0 0 151 0 0,0 0 116 0 0,0 0-11 0 0,0 0-121 0 0,0 0-155 0 0,0 0-123 0 0,0 0-93 0 0,37-10-89 0 0,121-28-95 0 0,95-22 234 0 0,-207 51-1194 0 0,0-3 1 0 0,-1-2-1 0 0,-1-2 1 0 0,4-3 687 0 0,4-13-4785 0 0,-22 7-4444 0 0,-24 17 1242 0 0</inkml:trace>
  <inkml:trace contextRef="#ctx0" brushRef="#br0" timeOffset="39459.801">22542 2022 9706 0 0,'0'0'1927'0'0,"0"0"-345"0"0,0 0-157 0 0,0 0-11 0 0,0 0-76 0 0,0 0-159 0 0,0 0-191 0 0,0 0-171 0 0,0 0-123 0 0,0 0-82 0 0,0 0-31 0 0,0 0-30 0 0,-12 33-35 0 0,-42 102-34 0 0,30-71 20 0 0,3 1 0 0 0,3 1 0 0 0,-7 45-502 0 0,18-76 69 0 0,-12 144-12 0 0,20-177-51 0 0,0 0-1 0 0,0 0 1 0 0,0 0-1 0 0,0-1 1 0 0,0 1-1 0 0,1 0 1 0 0,-1-1-1 0 0,0 1 1 0 0,1 0-1 0 0,-1-1 0 0 0,1 0 1 0 0,0 1-1 0 0,-1-1 1 0 0,1 0-1 0 0,0 0 1 0 0,0 0-1 0 0,0 0 1 0 0,0 0-1 0 0,0 0 1 0 0,0-1-1 0 0,0 1 1 0 0,0-1-1 0 0,0 1 1 0 0,0-1-1 0 0,0 0 1 0 0,0 0-1 0 0,0 0 1 0 0,0 0-1 0 0,0 0 1 0 0,0 0-1 0 0,1 0 1 0 0,-1-1-1 0 0,0 1 1 0 0,0-1-1 0 0,0 0 1 0 0,0 0-1 0 0,0 1 1 0 0,-1-1-1 0 0,1 0 1 0 0,0 0-1 0 0,0-1 1 0 0,0 1-1 0 0,0-1-5 0 0,177-100 218 0 0,-178 101-216 0 0,0 0 0 0 0,-1 0 1 0 0,1 0-1 0 0,0 0 1 0 0,0 1-1 0 0,0-1 0 0 0,0 0 1 0 0,0 0-1 0 0,0 1 1 0 0,0-1-1 0 0,0 0 1 0 0,0 1-1 0 0,0-1 0 0 0,0 1 1 0 0,0-1-1 0 0,1 1 1 0 0,-1 0-1 0 0,0 0 0 0 0,0-1 1 0 0,0 1-1 0 0,1 0 1 0 0,-1 0-1 0 0,0 0 1 0 0,0 0-1 0 0,1 0 0 0 0,-1 1 1 0 0,0-1-1 0 0,0 0 1 0 0,0 1-1 0 0,1-1 0 0 0,-1 0 1 0 0,0 1-1 0 0,0-1 1 0 0,0 1-1 0 0,0 0 1 0 0,0-1-1 0 0,0 1 0 0 0,0 0 1 0 0,0 0-1 0 0,0-1 1 0 0,0 1-1 0 0,-1 0 1 0 0,1 0-1 0 0,0 0 0 0 0,0 0 1 0 0,-1 0-1 0 0,1 0 1 0 0,-1 1-1 0 0,1-1 0 0 0,-1 0 1 0 0,1 0-1 0 0,-1 0 1 0 0,0 0-1 0 0,1 1 1 0 0,-1-1-1 0 0,0 0 0 0 0,0 0 1 0 0,0 0-1 0 0,0 1-2 0 0,13 149 464 0 0,-1-133-1780 0 0,-5-17-3015 0 0,2-1-4797 0 0,-8 0 8493 0 0,0 0-10267 0 0</inkml:trace>
  <inkml:trace contextRef="#ctx0" brushRef="#br0" timeOffset="39831.609">22922 2725 9306 0 0,'0'0'1787'0'0,"0"0"-272"0"0,0 0 240 0 0,0 0 247 0 0,0 0-47 0 0,0 0-208 0 0,0 0-276 0 0,0 0-261 0 0,0 0-234 0 0,0 0-167 0 0,33 3-139 0 0,105 8-98 0 0,-53-22 420 0 0,-75 9-887 0 0,0-2 0 0 0,0 1 0 0 0,-1-1 0 0 0,1-1 0 0 0,-1 0 0 0 0,0 0 0 0 0,0-1 0 0 0,0 0 0 0 0,-1-1 0 0 0,0 1 1 0 0,0-2-1 0 0,-1 1 0 0 0,0-1 0 0 0,0 0 0 0 0,0 0 0 0 0,-1-1 0 0 0,3-7-105 0 0,-8 14 4 0 0,0 0 1 0 0,-1 0-1 0 0,1-1 1 0 0,-1 1-1 0 0,1 0 1 0 0,-1 0-1 0 0,0-1 0 0 0,0 1 1 0 0,0 0-1 0 0,0 0 1 0 0,0-1-1 0 0,-1 1 1 0 0,1 0-1 0 0,-1 0 1 0 0,1-1-1 0 0,-1 1 1 0 0,0 0-1 0 0,0 0 1 0 0,0 0-1 0 0,0 0 0 0 0,0 0 1 0 0,0 0-1 0 0,-1 0 1 0 0,1 0-1 0 0,-1 1 1 0 0,1-1-1 0 0,-1 0 1 0 0,0 1-1 0 0,1-1 1 0 0,-1 1-1 0 0,0 0 1 0 0,0 0-1 0 0,0 0 0 0 0,0-1 1 0 0,-2 1-5 0 0,-82-11-371 0 0,73 16 346 0 0,0 0 1 0 0,1 0-1 0 0,-1 1 1 0 0,1 1-1 0 0,0 0 0 0 0,1 0 1 0 0,-1 1-1 0 0,1 1 1 0 0,1 0-1 0 0,-1 1 0 0 0,2 0 1 0 0,-1 0-1 0 0,1 1 1 0 0,0 0-1 0 0,1 0 1 0 0,0 1-1 0 0,1 1 0 0 0,-5 9 25 0 0,5-11-9 0 0,0 1-1 0 0,0 0 0 0 0,1 1 1 0 0,1 0-1 0 0,-1 0 0 0 0,2 0 0 0 0,0 0 1 0 0,0 1-1 0 0,2 0 0 0 0,-1-1 1 0 0,1 1-1 0 0,1 0 0 0 0,1 0 1 0 0,-1 0-1 0 0,2 4 10 0 0,3-9-5 0 0,0 1 0 0 0,1-1 0 0 0,0 0 0 0 0,0 0 0 0 0,0-1 0 0 0,1 0 0 0 0,1 0 0 0 0,-1 0 0 0 0,1 0 0 0 0,0-1 0 0 0,0-1 0 0 0,1 1 0 0 0,0-1 0 0 0,0 0 0 0 0,0-1-1 0 0,0 0 1 0 0,1 0 0 0 0,0-1 0 0 0,-1 0 0 0 0,1 0 0 0 0,1-1 0 0 0,-1 0 0 0 0,0-1 0 0 0,0 0 0 0 0,1 0 0 0 0,6-1 5 0 0,117-2-1048 0 0,-46-10-6466 0 0,-67 8-4285 0 0</inkml:trace>
  <inkml:trace contextRef="#ctx0" brushRef="#br0" timeOffset="34344.484">19744 2593 8746 0 0,'0'0'3575'0'0,"0"0"-1686"0"0,0 0-560 0 0,0 0 154 0 0,0 0 60 0 0,0 0-156 0 0,0 0-257 0 0,0 0-281 0 0,0 0-198 0 0,0 0-99 0 0,0 0-56 0 0,0 0-74 0 0,-12-2-58 0 0,3 0-283 0 0,-84 3 717 0 0,73 5-672 0 0,1 1 1 0 0,1 0-1 0 0,-1 2 1 0 0,1 0 0 0 0,1 1-1 0 0,0 0 1 0 0,0 2-1 0 0,1 0 1 0 0,0 1-1 0 0,1 0 1 0 0,-12 15-127 0 0,25-26-2 0 0,0 0-1 0 0,1 0 1 0 0,-1 1 0 0 0,1-1-1 0 0,-1 0 1 0 0,1 1 0 0 0,0-1-1 0 0,0 1 1 0 0,0-1 0 0 0,0 1-1 0 0,1 0 1 0 0,-1 0 0 0 0,0-1-1 0 0,1 1 1 0 0,0 0 0 0 0,0 0 0 0 0,0-1-1 0 0,0 1 1 0 0,0 0 0 0 0,1 0-1 0 0,-1-1 1 0 0,1 1 0 0 0,-1 0-1 0 0,1-1 1 0 0,0 1 0 0 0,0-1-1 0 0,1 1 1 0 0,-1-1 0 0 0,0 1-1 0 0,1-1 1 0 0,-1 0 0 0 0,1 0-1 0 0,0 1 1 0 0,0-1 0 0 0,1 1 2 0 0,8-1 60 0 0,0 0 0 0 0,0-1 0 0 0,0 0 0 0 0,0-1 0 0 0,0 0-1 0 0,0-1 1 0 0,0 0 0 0 0,0 0 0 0 0,0-1 0 0 0,0-1 0 0 0,-1 0 0 0 0,1 0 0 0 0,-1-1 0 0 0,0-1 0 0 0,0 0 0 0 0,0 0 0 0 0,0 0 0 0 0,-1-2 0 0 0,0 1 0 0 0,-1-1 0 0 0,6-5-60 0 0,17-8 72 0 0,102-65 354 0 0,-131 86-427 0 0,0 1 0 0 0,-1-1 0 0 0,1 0 0 0 0,0 1 0 0 0,-1-1 0 0 0,1 1 0 0 0,-1 0 0 0 0,1 0 0 0 0,-1 0-1 0 0,0-1 1 0 0,1 1 0 0 0,-1 0 0 0 0,0 0 0 0 0,-1 1 0 0 0,1-1 0 0 0,0 0 0 0 0,-1 0 0 0 0,1 0 0 0 0,-1 0 0 0 0,1 1-1 0 0,-1-1 1 0 0,0 2 1 0 0,2 56 1 0 0,-3-52-16 0 0,1-1 0 0 0,-1 1 0 0 0,1 0 0 0 0,1-1 1 0 0,-1 1-1 0 0,1-1 0 0 0,1 1 0 0 0,-1-1 1 0 0,1 1-1 0 0,1-1 0 0 0,-1 0 0 0 0,1 0 0 0 0,3 5 15 0 0,-5-11-103 0 0,0 0 0 0 0,0 0-1 0 0,0 0 1 0 0,0 0 0 0 0,0 0 0 0 0,0 0-1 0 0,0 0 1 0 0,0-1 0 0 0,0 1-1 0 0,1 0 1 0 0,-1-1 0 0 0,0 1-1 0 0,1 0 1 0 0,-1-1 0 0 0,0 0-1 0 0,1 1 1 0 0,-1-1 0 0 0,1 0 0 0 0,-1 0-1 0 0,0 0 1 0 0,1 0 0 0 0,-1 0-1 0 0,1 0 1 0 0,-1 0 0 0 0,1 0-1 0 0,-1 0 1 0 0,0-1 0 0 0,1 1-1 0 0,-1-1 1 0 0,0 1 0 0 0,1-1 0 0 0,-1 1-1 0 0,0-1 1 0 0,1 0 0 0 0,-1 0-1 0 0,0 1 1 0 0,0-1 0 0 0,1-1 103 0 0,18-13-5044 0 0,-5 4-2422 0 0,-7 7-3678 0 0</inkml:trace>
  <inkml:trace contextRef="#ctx0" brushRef="#br0" timeOffset="34811.026">20328 2534 11891 0 0,'0'0'2353'0'0,"0"0"-624"0"0,0 0-242 0 0,0 0-52 0 0,0 0-156 0 0,0 0-220 0 0,0 0-221 0 0,0 0-199 0 0,0 0-112 0 0,0 0-96 0 0,0 0-97 0 0,0 0-63 0 0,0 0-31 0 0,-22 5-21 0 0,-69 19-10 0 0,-6 21 334 0 0,95-45-545 0 0,0 0 0 0 0,0 1 0 0 0,0-1 1 0 0,1 1-1 0 0,-1-1 0 0 0,0 1 0 0 0,0 0 0 0 0,1 0 0 0 0,-1 0 0 0 0,0 0 1 0 0,1 0-1 0 0,-1 0 0 0 0,1 0 0 0 0,-1 0 0 0 0,1 1 0 0 0,0-1 0 0 0,-1 1 0 0 0,1-1 1 0 0,0 1-1 0 0,0-1 0 0 0,0 1 0 0 0,0 0 0 0 0,0 0 0 0 0,1-1 0 0 0,-1 1 0 0 0,1 0 1 0 0,-1 0-1 0 0,1 0 0 0 0,-1 0 0 0 0,1-1 0 0 0,0 1 0 0 0,0 0 0 0 0,0 0 0 0 0,0 0 1 0 0,0 0-1 0 0,0 0 0 0 0,1 0 0 0 0,-1 0 0 0 0,1 0 0 0 0,-1-1 0 0 0,1 1 0 0 0,0 1 2 0 0,93 41 170 0 0,-90-41-138 0 0,0 0 0 0 0,0 0 0 0 0,0 1 0 0 0,0-1 1 0 0,0 1-1 0 0,-1 0 0 0 0,1 0 0 0 0,-1 0 0 0 0,0 0 0 0 0,-1 1 0 0 0,1-1 1 0 0,-1 1-1 0 0,1 0 0 0 0,-1 0 0 0 0,-1 0 0 0 0,1-1 0 0 0,-1 2 0 0 0,0-1 1 0 0,0 0-33 0 0,6 68 816 0 0,-8-71-778 0 0,0 0 0 0 0,-1 0 1 0 0,1 0-1 0 0,-1 0 0 0 0,0 0 1 0 0,1 0-1 0 0,-1 0 0 0 0,0-1 0 0 0,0 1 1 0 0,0-1-1 0 0,-1 1 0 0 0,1-1 1 0 0,0 0-1 0 0,0 0 0 0 0,-1 0 0 0 0,1 0 1 0 0,-1-1-1 0 0,1 1 0 0 0,0 0 1 0 0,-1-1-1 0 0,-1 0-38 0 0,-3 2-223 0 0,0-1 1 0 0,1-1 0 0 0,-1 0-1 0 0,0 0 1 0 0,0 0-1 0 0,0-1 1 0 0,0 0-1 0 0,0 0 1 0 0,0 0-1 0 0,1-1 1 0 0,-1 0 0 0 0,1-1-1 0 0,-1 1 1 0 0,1-1-1 0 0,-1-1 223 0 0,-12-6-3451 0 0,11 6-532 0 0,1 0-5064 0 0,4 3 1059 0 0</inkml:trace>
  <inkml:trace contextRef="#ctx0" brushRef="#br0" timeOffset="35294.248">20477 2729 11482 0 0,'0'0'1901'0'0,"0"0"-590"0"0,0 0-87 0 0,0 0 224 0 0,0 0 98 0 0,0 0-130 0 0,0 0-205 0 0,0 0-196 0 0,0 0-163 0 0,0 0-132 0 0,0 0-95 0 0,0 0-91 0 0,0 0-83 0 0,28-7-47 0 0,89-21-50 0 0,-112 28-301 0 0,0-1 0 0 0,-1 0 1 0 0,1 0-1 0 0,-1 0 1 0 0,0-1-1 0 0,1 1 0 0 0,-1-1 1 0 0,0 0-1 0 0,0 0 0 0 0,0 0 1 0 0,0-1-1 0 0,0 0 0 0 0,0 1 1 0 0,-1-1-1 0 0,1-1 1 0 0,-1 1-1 0 0,0 0 0 0 0,3-4-53 0 0,5-8 220 0 0,-9 14-212 0 0,0 0 0 0 0,-1-1 0 0 0,1 0 0 0 0,0 1 1 0 0,-1-1-1 0 0,1 0 0 0 0,-1 0 0 0 0,1 0 0 0 0,-1 0 0 0 0,0 0 0 0 0,0 0 1 0 0,1 0-1 0 0,-2 0 0 0 0,1 0 0 0 0,0-1 0 0 0,0 1 0 0 0,-1 0 0 0 0,1-1 0 0 0,-1 1 1 0 0,0 0-1 0 0,0-1 0 0 0,0 1 0 0 0,0-1 0 0 0,0 1 0 0 0,0 0 0 0 0,-1-1 1 0 0,1 1-1 0 0,-1 0 0 0 0,0-1 0 0 0,1 1 0 0 0,-1 0 0 0 0,0 0 0 0 0,0 0 0 0 0,-1-1 1 0 0,1 1-1 0 0,0 0 0 0 0,-1 1 0 0 0,1-1 0 0 0,-1 0 0 0 0,1 0 0 0 0,-1 1 1 0 0,0-1-1 0 0,0 1 0 0 0,0-1 0 0 0,0 1 0 0 0,0 0 0 0 0,0 0 0 0 0,0 0 0 0 0,0 0 1 0 0,-3-1-9 0 0,-10 3-33 0 0,-1 0 1 0 0,1 2-1 0 0,-1-1 0 0 0,1 2 1 0 0,0 0-1 0 0,0 1 1 0 0,0 0-1 0 0,1 1 0 0 0,0 1 1 0 0,0 0-1 0 0,1 1 1 0 0,-1 1-1 0 0,2 0 1 0 0,-1 0-1 0 0,1 1 0 0 0,1 1 1 0 0,0 0-1 0 0,1 1 1 0 0,0 0-1 0 0,0 0 1 0 0,-3 8 32 0 0,9-15 9 0 0,1 0 0 0 0,0 0 0 0 0,0 0 0 0 0,0 1 0 0 0,0-1 0 0 0,1 1 0 0 0,0-1 1 0 0,1 1-1 0 0,-1 0 0 0 0,1 0 0 0 0,0 0 0 0 0,0 0 0 0 0,1 0 0 0 0,0 0 0 0 0,0 0 1 0 0,0 0-1 0 0,1 0 0 0 0,0 0 0 0 0,0 0 0 0 0,0-1 0 0 0,1 1 0 0 0,0 0 1 0 0,0-1-1 0 0,0 1 0 0 0,1-1 0 0 0,1 4-9 0 0,7 0 68 0 0,0 0-1 0 0,1 0 1 0 0,0-2 0 0 0,0 1-1 0 0,0-1 1 0 0,1-1 0 0 0,0 0-1 0 0,1-1 1 0 0,-1 0 0 0 0,1-1 0 0 0,0-1-1 0 0,0 0 1 0 0,0-1 0 0 0,0 0-1 0 0,1-1 1 0 0,-1-1 0 0 0,0 0-1 0 0,0-1 1 0 0,1 0 0 0 0,2-2-68 0 0,17 3 122 0 0,121-27-2828 0 0,-143 22 914 0 0,-6 2-1735 0 0,-3 1 406 0 0,4-2-9138 0 0</inkml:trace>
  <inkml:trace contextRef="#ctx0" brushRef="#br0" timeOffset="38206.691">21302 2854 1760 0 0,'0'0'2786'0'0,"0"0"-449"0"0,0 0-119 0 0,0 0 57 0 0,0 0-51 0 0,0 0-169 0 0,0 0-296 0 0,0 0-352 0 0,0 0-328 0 0,0 0-277 0 0,0 0-195 0 0,0-3-138 0 0,1-9-76 0 0,0 9-49 0 0,-1 3-17 0 0,0 19 583 0 0,-3-4-739 0 0,0 0-1 0 0,0 1 1 0 0,-2-1 0 0 0,0-1 0 0 0,0 1 0 0 0,-1-1 0 0 0,-1 0-1 0 0,-1 0 1 0 0,-3 5-171 0 0,9-16 10 0 0,-5 9-90 0 0,-1-1 1 0 0,0 1-1 0 0,-1-1 1 0 0,0-1-1 0 0,-1 0 1 0 0,0 0-1 0 0,-1-1 1 0 0,-6 5 79 0 0,2-8-1493 0 0,10-9-3350 0 0,18-18-6828 0 0,-5 13 5015 0 0</inkml:trace>
  <inkml:trace contextRef="#ctx0" brushRef="#br0" timeOffset="-102798.553">5470 520 19316 0 0,'0'0'1620'0'0,"0"0"-431"0"0,0 0-94 0 0,0 0 64 0 0,0 0 17 0 0,0 0-124 0 0,0 0-286 0 0,0 0-286 0 0,0 0-195 0 0,0 0-93 0 0,0 0-63 0 0,0 0-27 0 0,0 0-30 0 0,7 0 461 0 0,-7 0-481 0 0,0 0 18 0 0,0 0 4 0 0,0 0-10 0 0,0 0 3 0 0,0 0-28 0 0,0 0 13 0 0,0 0 10 0 0,0 0 4 0 0,0 0-2 0 0,-7 7 612 0 0,7-7-663 0 0,0 0 1 0 0,0 0-1 0 0,0 0 0 0 0,0 0 1 0 0,-1-1-1 0 0,1 1 0 0 0,0 0 1 0 0,0 0-1 0 0,0 0 0 0 0,0 0 1 0 0,0-1-1 0 0,0 1 0 0 0,0 0 1 0 0,0 0-1 0 0,-1 0 0 0 0,1-1 1 0 0,0 1-1 0 0,0 0 0 0 0,0 0 1 0 0,0 0-1 0 0,0-1 0 0 0,0 1 1 0 0,0 0-1 0 0,0 0 0 0 0,0 0 1 0 0,0-1-1 0 0,1 1 0 0 0,-1 0 1 0 0,0 0-1 0 0,0 0 0 0 0,0-1 1 0 0,0 1-1 0 0,0 0 0 0 0,0 0 1 0 0,0 0-1 0 0,0 0 0 0 0,0-1 1 0 0,1 1-1 0 0,-1 0 0 0 0,0 0-13 0 0,0 0-5 0 0,-1 3-3663 0 0,0 4-8245 0 0,-1-6-85 0 0</inkml:trace>
  <inkml:trace contextRef="#ctx0" brushRef="#br0" timeOffset="-102301.231">5520 903 15459 0 0,'0'0'4449'0'0,"0"0"-2903"0"0,0 0-763 0 0,0 0 204 0 0,0 0 177 0 0,0 0-43 0 0,0 0-235 0 0,0 0-347 0 0,0 0-233 0 0,0 0-75 0 0,0 0-64 0 0,0 0-19 0 0,0 0-9 0 0,5 11 206 0 0,-13 1 19 0 0,26-20 772 0 0,-19 8-998 0 0,-11 1-3471 0 0,4 1-4974 0 0,6 2-3592 0 0</inkml:trace>
  <inkml:trace contextRef="#ctx0" brushRef="#br0" timeOffset="-107398.246">1166 233 2473 0 0,'0'0'1294'0'0,"0"0"-80"0"0,0 0 126 0 0,0 0 370 0 0,0 0 332 0 0,0 0 89 0 0,0 0-163 0 0,0 0-306 0 0,0 0-323 0 0,0 0-235 0 0,0 0-146 0 0,4-3-102 0 0,16-16 678 0 0,-36-33 2758 0 0,-84-43-2548 0 0,100 94-1728 0 0,-13-5 50 0 0,0 0 0 0 0,0 1 0 0 0,-1 0 1 0 0,0 1-1 0 0,0 1 0 0 0,0 0 0 0 0,0 1 0 0 0,0 0 1 0 0,-1 1-1 0 0,1 1 0 0 0,0 0 0 0 0,-1 1 1 0 0,1 0-1 0 0,0 1 0 0 0,-4 2-66 0 0,7-1 17 0 0,0 0-1 0 0,0 0 1 0 0,1 1 0 0 0,0 1-1 0 0,-1-1 1 0 0,2 2 0 0 0,-1 0-1 0 0,1 0 1 0 0,-1 0-1 0 0,2 1 1 0 0,-1 1 0 0 0,1-1-1 0 0,0 1 1 0 0,1 1 0 0 0,-1-1-1 0 0,2 1 1 0 0,-6 10-17 0 0,10-15 4 0 0,0 1 0 0 0,0-1 0 0 0,0 1 0 0 0,1 0 1 0 0,0 0-1 0 0,0-1 0 0 0,0 1 0 0 0,1 0 0 0 0,0 0 0 0 0,-1 0 0 0 0,2 0 1 0 0,-1 0-1 0 0,1 0 0 0 0,-1-1 0 0 0,1 1 0 0 0,1 0 0 0 0,-1 0 0 0 0,1-1 0 0 0,-1 1 1 0 0,1-1-1 0 0,1 1 0 0 0,-1-1 0 0 0,1 0 0 0 0,-1 0 0 0 0,1 0 0 0 0,0 0 1 0 0,1 0-1 0 0,-1-1 0 0 0,3 3-4 0 0,4 1 24 0 0,1-1 1 0 0,0 0-1 0 0,0 0 0 0 0,0-1 1 0 0,0-1-1 0 0,1 0 1 0 0,0 0-1 0 0,0-1 0 0 0,0-1 1 0 0,0 0-1 0 0,0-1 1 0 0,1 0-1 0 0,-1 0 0 0 0,6-2-24 0 0,-11 5 418 0 0,-31 0-9 0 0,11-2-407 0 0,-1 2 0 0 0,0 0 0 0 0,1 0 0 0 0,0 1 1 0 0,0 1-1 0 0,1 0 0 0 0,-1 1 0 0 0,1 0 0 0 0,1 1 0 0 0,-1 0 0 0 0,2 1 0 0 0,-1 0 0 0 0,0 2-2 0 0,-1-2 1 0 0,-5 5 3 0 0,1 0 1 0 0,1 1-1 0 0,0 1 0 0 0,1 0 0 0 0,0 1 0 0 0,2 1 1 0 0,0 0-1 0 0,1 0 0 0 0,0 1 0 0 0,2 1 0 0 0,0 0 1 0 0,2 0-1 0 0,0 0 0 0 0,1 1 0 0 0,1 0 1 0 0,1 0-1 0 0,1 1 0 0 0,1-1 0 0 0,0 7-4 0 0,1-19 3 0 0,1-1 0 0 0,0 0-1 0 0,0 1 1 0 0,1-1 0 0 0,0 0 0 0 0,0 1-1 0 0,1-1 1 0 0,0 0 0 0 0,1 0-1 0 0,0 0 1 0 0,0 0 0 0 0,0-1 0 0 0,1 1-1 0 0,0-1 1 0 0,1 0 0 0 0,0 0 0 0 0,0 0-1 0 0,0-1 1 0 0,1 1 0 0 0,0-1-1 0 0,0-1 1 0 0,6 5-3 0 0,-4-4 27 0 0,0-1 0 0 0,1-1 0 0 0,0 0-1 0 0,0 0 1 0 0,0 0 0 0 0,0-1 0 0 0,0-1 0 0 0,1 0-1 0 0,-1 0 1 0 0,1-1 0 0 0,-1 0 0 0 0,1 0 0 0 0,0-1-1 0 0,-1 0 1 0 0,1-1 0 0 0,0 0 0 0 0,-1-1 0 0 0,1 0-1 0 0,3-1-26 0 0,173-73 473 0 0,-177 72-455 0 0,42-22 53 0 0,-73 33-3530 0 0,21-6 3014 0 0,-14 19-3860 0 0,11-13-474 0 0,2 1-4130 0 0,1-4-674 0 0</inkml:trace>
  <inkml:trace contextRef="#ctx0" brushRef="#br0" timeOffset="-106984.959">1810 535 13379 0 0,'0'0'2978'0'0,"0"0"-1454"0"0,0 0-529 0 0,0 0 83 0 0,0 0 177 0 0,0 0 26 0 0,0 0-157 0 0,0 0-273 0 0,0 0-192 0 0,0 0-151 0 0,0 0-105 0 0,0 0-23 0 0,0 0-87 0 0,-5-1-25 0 0,2 1-243 0 0,2-1 2 0 0,-1 1-1 0 0,0 0 1 0 0,0 0 0 0 0,0 0 0 0 0,0-1-1 0 0,1 2 1 0 0,-1-1 0 0 0,0 0-1 0 0,0 0 1 0 0,0 1 0 0 0,0-1-1 0 0,1 1 1 0 0,-1-1 0 0 0,0 1 0 0 0,1 0-1 0 0,-1 0 1 0 0,0 0 0 0 0,1 0-1 0 0,-1 0 1 0 0,1 0 0 0 0,-1 0-1 0 0,1 0 1 0 0,0 0 0 0 0,-1 1 0 0 0,1-1-1 0 0,0 1-26 0 0,-32 46 468 0 0,2 1-1 0 0,2 1 1 0 0,-15 40-468 0 0,19-40 62 0 0,-57 137 12 0 0,75-172 432 0 0,7-15-621 0 0,0-1-1 0 0,0 1 0 0 0,0 0 0 0 0,0-1 0 0 0,0 1 0 0 0,0-1 0 0 0,0 1 1 0 0,0 0-1 0 0,0-1 0 0 0,0 1 0 0 0,0-1 0 0 0,0 1 0 0 0,-1 0 1 0 0,1-1-1 0 0,0 1 0 0 0,0 0 0 0 0,0-1 0 0 0,-1 1 0 0 0,1 0 1 0 0,0-1-1 0 0,0 1 0 0 0,-1 0 0 0 0,1-1 0 0 0,0 1 0 0 0,-1 0 0 0 0,1 0 1 0 0,0-1-1 0 0,-1 1 0 0 0,1 0 0 0 0,0 0 0 0 0,-1 0 0 0 0,1 0 1 0 0,0-1-1 0 0,-1 1 0 0 0,1 0 0 0 0,-1 0 0 0 0,1 0 0 0 0,0 0 0 0 0,-1 0 1 0 0,1 0-1 0 0,-1 0 0 0 0,1 0 0 0 0,-1 0 0 0 0,1 0 0 0 0,0 0 1 0 0,-1 0-1 0 0,1 1 0 0 0,0-1 0 0 0,-1 0 0 0 0,1 0 0 0 0,-1 0 0 0 0,1 0 1 0 0,0 1-1 0 0,-1-1 0 0 0,1 0 0 0 0,0 0 0 0 0,-1 1 0 0 0,1-1 1 0 0,0 0-1 0 0,0 1 0 0 0,-1-1 0 0 0,1 0 0 0 0,0 1 0 0 0,0-1 1 0 0,0 0-1 0 0,-1 1 0 0 0,1-1 0 0 0,0 0 0 0 0,0 1 0 0 0,0-1 116 0 0,-10-30-8488 0 0,8 17 2403 0 0,2 5-973 0 0</inkml:trace>
  <inkml:trace contextRef="#ctx0" brushRef="#br0" timeOffset="-106687.084">1433 483 9674 0 0,'0'0'2369'0'0,"0"0"-398"0"0,0 0-400 0 0,0 0-126 0 0,0 0-47 0 0,0 0-106 0 0,0 0-204 0 0,0 0-246 0 0,0 0-201 0 0,0 0-106 0 0,0 0-28 0 0,0 0 0 0 0,-2 14 4 0 0,-6 43-29 0 0,8-52-390 0 0,0 0 0 0 0,0 0 0 0 0,1 1 1 0 0,0-1-1 0 0,0 0 0 0 0,0 0 0 0 0,0 0 0 0 0,1 0 0 0 0,0 0 0 0 0,0 0 0 0 0,0 0 0 0 0,1-1 0 0 0,-1 1 0 0 0,1-1 0 0 0,1 1-92 0 0,5 11 306 0 0,116 148 1427 0 0,-66-96-1475 0 0,13-1-343 0 0,-70-64 163 0 0,-1-3-5447 0 0,-1 0-5707 0 0,0 0-159 0 0</inkml:trace>
  <inkml:trace contextRef="#ctx0" brushRef="#br0" timeOffset="-106151.253">2202 704 9234 0 0,'0'0'4985'0'0,"0"0"-3007"0"0,0 0-961 0 0,0 0 82 0 0,0 0 186 0 0,0 0 53 0 0,0 0-124 0 0,0 0-275 0 0,0 0-223 0 0,0 0-150 0 0,0 0-102 0 0,0 0-43 0 0,0 0-56 0 0,-5-8-19 0 0,-19-24-37 0 0,-26 24 511 0 0,37 10-782 0 0,1 1-1 0 0,0 0 0 0 0,0 1 1 0 0,0 0-1 0 0,0 1 1 0 0,1 0-1 0 0,-1 1 0 0 0,1 0 1 0 0,1 0-1 0 0,-1 2 0 0 0,1-1 1 0 0,0 1-1 0 0,1 1 0 0 0,0-1 1 0 0,0 2-1 0 0,0 0-37 0 0,4-2 2 0 0,1 0 0 0 0,-1 0 1 0 0,1 0-1 0 0,0 0 0 0 0,1 1 0 0 0,0 0 1 0 0,1 0-1 0 0,-1 0 0 0 0,2 0 0 0 0,-1 0 1 0 0,1 0-1 0 0,1 1 0 0 0,0-1 0 0 0,0 0 1 0 0,1 0-1 0 0,1 8-2 0 0,0-12 15 0 0,0 0 0 0 0,1-1 0 0 0,0 1 0 0 0,0-1 0 0 0,0 1 0 0 0,0-1 1 0 0,1 0-1 0 0,0 0 0 0 0,-1 0 0 0 0,1-1 0 0 0,1 0 0 0 0,-1 1 0 0 0,0-1 0 0 0,1-1 0 0 0,0 1 0 0 0,0-1 0 0 0,0 0 0 0 0,0 0 1 0 0,0 0-1 0 0,0 0 0 0 0,0-1 0 0 0,0 0 0 0 0,1 0 0 0 0,-1-1 0 0 0,0 1 0 0 0,1-1 0 0 0,-1 0 0 0 0,0-1 0 0 0,4 0-15 0 0,0-1 52 0 0,-1 0 0 0 0,0-1-1 0 0,1 0 1 0 0,-1 0 0 0 0,0-1 0 0 0,-1 0-1 0 0,1 0 1 0 0,-1-1 0 0 0,0 0-1 0 0,0 0 1 0 0,0 0 0 0 0,-1-1-1 0 0,1 0 1 0 0,-2-1 0 0 0,1 0 0 0 0,-1 1-1 0 0,2-4-51 0 0,-1 3 27 0 0,130-167 242 0 0,-98 137-227 0 0,-37 37-38 0 0,-1 0-7 0 0,0 0 3 0 0,0 0-20 0 0,0 0-13 0 0,-2 19-137 0 0,-8 32 42 0 0,6-40-2 0 0,2 0 1 0 0,-1 1-1 0 0,1 0 1 0 0,1-1-1 0 0,0 1 0 0 0,1 0 1 0 0,0 0-1 0 0,1-1 1 0 0,0 1-1 0 0,2 3 130 0 0,32 35-3795 0 0,-18-36-589 0 0,-1-3-4230 0 0,-7-4-2331 0 0</inkml:trace>
  <inkml:trace contextRef="#ctx0" brushRef="#br0" timeOffset="-105621.068">2460 1072 13587 0 0,'0'0'2220'0'0,"0"0"-557"0"0,0 0-253 0 0,0 0-67 0 0,0 0-115 0 0,0 0-152 0 0,0 0-175 0 0,0 0-183 0 0,0 0-117 0 0,0 0-72 0 0,0 0-59 0 0,0 0-61 0 0,11-21-33 0 0,48-102 180 0 0,-45 94-250 0 0,-11 20-258 0 0,0 0 0 0 0,1 0 1 0 0,0 1-1 0 0,1 0 1 0 0,0 0-1 0 0,0 0 0 0 0,0 0 1 0 0,1 1-1 0 0,1 0 1 0 0,3-4-49 0 0,-10 11-5 0 0,1-1 1 0 0,-1 1 0 0 0,0 0-1 0 0,1-1 1 0 0,-1 1 0 0 0,0 0 0 0 0,0-1-1 0 0,1 1 1 0 0,-1 0 0 0 0,0-1-1 0 0,1 1 1 0 0,-1 0 0 0 0,1 0-1 0 0,-1-1 1 0 0,0 1 0 0 0,1 0 0 0 0,-1 0-1 0 0,1 0 1 0 0,-1 0 0 0 0,1 0-1 0 0,-1 0 1 0 0,1 0 0 0 0,-1 0-1 0 0,0-1 1 0 0,1 1 0 0 0,-1 1 0 0 0,1-1-1 0 0,-1 0 1 0 0,1 0 0 0 0,-1 0-1 0 0,1 0 1 0 0,-1 0 0 0 0,0 0-1 0 0,1 0 1 0 0,-1 1 0 0 0,1-1 0 0 0,-1 0-1 0 0,0 0 1 0 0,1 1 0 0 0,-1-1-1 0 0,0 0 1 0 0,1 0 0 0 0,-1 1-1 0 0,0-1 1 0 0,1 0 0 0 0,-1 1 0 0 0,0-1-1 0 0,0 1 1 0 0,1-1 0 0 0,-1 0-1 0 0,0 1 1 0 0,0-1 0 0 0,0 1-1 0 0,0-1 1 0 0,1 1 0 0 0,-1-1 0 0 0,0 0-1 0 0,0 1 1 0 0,0-1 0 0 0,0 1-1 0 0,0-1 1 0 0,0 1 0 0 0,0-1 0 0 0,0 1-1 0 0,0-1 1 0 0,-1 0 0 0 0,1 1 4 0 0,9 48 53 0 0,17 30-84 0 0,-23-78 39 0 0,-1 0 0 0 0,1 0 0 0 0,-1-1 0 0 0,1 1-1 0 0,0-1 1 0 0,0 1 0 0 0,-1-1 0 0 0,1 0 0 0 0,0 0 0 0 0,0 0-1 0 0,0 0 1 0 0,-1-1 0 0 0,1 1 0 0 0,0-1 0 0 0,-1 0-1 0 0,1 0 1 0 0,0 0 0 0 0,-1 0 0 0 0,1 0 0 0 0,-1 0 0 0 0,1 0-1 0 0,-1-1 1 0 0,0 0-8 0 0,148-144 310 0 0,-60 81-241 0 0,-89 64-67 0 0,0 1-1 0 0,0-1 1 0 0,-1 1-1 0 0,1 0 1 0 0,0-1-1 0 0,0 1 1 0 0,0 0-1 0 0,0-1 1 0 0,-1 1-1 0 0,1 0 0 0 0,0 0 1 0 0,0 0-1 0 0,0 0 1 0 0,0 0-1 0 0,0 0 1 0 0,0 0-1 0 0,-1 0 1 0 0,1 0-1 0 0,0 1 1 0 0,0-1-1 0 0,0 0 1 0 0,0 0-1 0 0,-1 1 1 0 0,1-1-1 0 0,0 1 1 0 0,0-1-1 0 0,0 1 1 0 0,-1-1-1 0 0,1 1 1 0 0,0-1-1 0 0,-1 1 1 0 0,1-1-1 0 0,-1 1 1 0 0,1 0-1 0 0,-1 0 1 0 0,1-1-1 0 0,-1 1 1 0 0,1 0-1 0 0,-1 0 1 0 0,1-1-1 0 0,-1 1 1 0 0,0 0-1 0 0,0 0 1 0 0,1 0-1 0 0,-1 0 1 0 0,0-1-1 0 0,0 1 1 0 0,0 0-1 0 0,0 0 1 0 0,0 0-1 0 0,0 0-1 0 0,7 57 118 0 0,-7-51-111 0 0,32 81-661 0 0,-12-64-2667 0 0,5-7-4489 0 0,-19-13 1345 0 0,-2-1-3656 0 0</inkml:trace>
  <inkml:trace contextRef="#ctx0" brushRef="#br0" timeOffset="-105116.102">3226 888 12179 0 0,'0'0'1257'0'0,"0"0"-321"0"0,0 0 19 0 0,0 0 28 0 0,0 0-69 0 0,0 0-127 0 0,0 0-155 0 0,0 0-36 0 0,0 0 9 0 0,0 0-5 0 0,0 0-48 0 0,0 0-86 0 0,0 0-89 0 0,1 31-77 0 0,1 96-61 0 0,2 4 182 0 0,-2-15 2647 0 0,-11-153-1997 0 0,9 16-996 0 0,2 0 0 0 0,0 0 0 0 0,1 1 0 0 0,1 0 0 0 0,1-1 0 0 0,1 1 0 0 0,0 1 0 0 0,7-13-75 0 0,3-4 8 0 0,1 1 0 0 0,2 0 0 0 0,1 2 0 0 0,2 0 0 0 0,2 1 0 0 0,18-20-8 0 0,-28 37-6 0 0,0 0 0 0 0,1 1 0 0 0,1 1 0 0 0,0 1 0 0 0,1 0 0 0 0,0 0 0 0 0,1 2 0 0 0,0 0 0 0 0,0 2 1 0 0,1 0-1 0 0,0 0 0 0 0,1 2 0 0 0,14-3 6 0 0,-25 7 26 0 0,-1 1-1 0 0,0 0 1 0 0,0 0 0 0 0,0 1 0 0 0,0 0 0 0 0,1 0 0 0 0,-1 1 0 0 0,0 0 0 0 0,0 0 0 0 0,0 1 0 0 0,0 0 0 0 0,0 0 0 0 0,0 1 0 0 0,-1 0 0 0 0,1 1 0 0 0,-1-1 0 0 0,0 1 0 0 0,0 1 0 0 0,4 2-26 0 0,-8-5 24 0 0,0 0 0 0 0,1 0 1 0 0,-1 0-1 0 0,0 0 0 0 0,0 1 0 0 0,0-1 1 0 0,-1 1-1 0 0,1 0 0 0 0,-1 0 0 0 0,1 0 1 0 0,-1 0-1 0 0,0 0 0 0 0,0 1 0 0 0,0-1 0 0 0,-1 0 1 0 0,1 1-1 0 0,-1 0 0 0 0,0-1 0 0 0,0 1 1 0 0,0 0-1 0 0,0-1 0 0 0,-1 1 0 0 0,1 0 1 0 0,-1 0-1 0 0,0 0 0 0 0,0-1 0 0 0,-1 1 1 0 0,1 0-1 0 0,-1 0 0 0 0,1 0 0 0 0,-1-1 0 0 0,-1 1 1 0 0,1 0-1 0 0,0-1 0 0 0,-1 1-24 0 0,-7 5 26 0 0,-1 0-1 0 0,0-1 0 0 0,0 0 1 0 0,-1-1-1 0 0,1 0 1 0 0,-2 0-1 0 0,1-1 1 0 0,-1-1-1 0 0,0 0 0 0 0,0-1 1 0 0,0 0-1 0 0,-1 0 1 0 0,1-2-1 0 0,-1 1 1 0 0,-12-1-26 0 0,-93-1-510 0 0,116 0 425 0 0,0-1 0 0 0,1-1 0 0 0,-1 1 0 0 0,1 0 0 0 0,-1 0 1 0 0,1 0-1 0 0,-1-1 0 0 0,1 1 0 0 0,-1-1 0 0 0,1 1 0 0 0,0-1 0 0 0,-1 0 0 0 0,1 0 0 0 0,0 1 0 0 0,-1-1 0 0 0,1 0 0 0 0,0 0 0 0 0,0 0 0 0 0,0 0 1 0 0,0-1-1 0 0,0 1 0 0 0,0 0 0 0 0,0 0 0 0 0,0-1 0 0 0,0 1 0 0 0,1 0 0 0 0,-1-1 0 0 0,0 1 0 0 0,1-1 0 0 0,-1 1 0 0 0,1 0 0 0 0,0-1 0 0 0,-1 0 1 0 0,1 1-1 0 0,0-1 0 0 0,0 1 0 0 0,0-1 0 0 0,0 1 0 0 0,0-1 0 0 0,0 1 0 0 0,1-1 0 0 0,-1 1 0 0 0,0-1 0 0 0,1 0 85 0 0,16-42-11674 0 0,-10 36 411 0 0</inkml:trace>
  <inkml:trace contextRef="#ctx0" brushRef="#br0" timeOffset="-104816.291">4249 115 16115 0 0,'0'0'1090'0'0,"0"0"17"0"0,0 0 189 0 0,0 0 112 0 0,0 0-58 0 0,0 0-179 0 0,0 0-244 0 0,0 0-219 0 0,0 0-156 0 0,1 34-118 0 0,2 109-128 0 0,-2-61 93 0 0,2-30-281 0 0,-3-1 1 0 0,-2 1 0 0 0,-3-1 0 0 0,-6 29-119 0 0,-24 96-570 0 0,31-142-2914 0 0,18-39-3944 0 0,-10 2 1427 0 0,0 0-3854 0 0</inkml:trace>
  <inkml:trace contextRef="#ctx0" brushRef="#br0" timeOffset="-104450.777">4428 778 5713 0 0,'0'0'3068'0'0,"0"0"-347"0"0,0 0-140 0 0,0 0-226 0 0,0 0-342 0 0,0 0-337 0 0,0 0-269 0 0,0 0-196 0 0,31 8-170 0 0,99 27-160 0 0,-54-30 416 0 0,-68-6-1220 0 0,1 0 0 0 0,-1-1 0 0 0,0 0 0 0 0,0 0 0 0 0,-1 0 0 0 0,1-1 0 0 0,0 0 0 0 0,-1-1 0 0 0,0 0 0 0 0,0 0 0 0 0,0 0 0 0 0,0-1 0 0 0,0 0 0 0 0,-1 0 0 0 0,0-1 0 0 0,0 0 0 0 0,-1 0 0 0 0,0 0 0 0 0,0-1 0 0 0,0 1 0 0 0,0-1 0 0 0,-1-1-1 0 0,-1 1 1 0 0,1 0 0 0 0,-1-1 0 0 0,0 0 0 0 0,-1 0 0 0 0,2-6-77 0 0,-4 9-25 0 0,-1 1 0 0 0,1 0-1 0 0,-1 0 1 0 0,0 0 0 0 0,0 0-1 0 0,0 0 1 0 0,-1 0 0 0 0,1 0-1 0 0,-1 0 1 0 0,0 0 0 0 0,0 0-1 0 0,0 1 1 0 0,-1-1 0 0 0,1 1-1 0 0,-1 0 1 0 0,0 0 0 0 0,0 0-1 0 0,0 0 1 0 0,0 0 0 0 0,-1 0-1 0 0,1 1 1 0 0,-1 0 0 0 0,1 0-1 0 0,-1 0 1 0 0,0 0 0 0 0,0 0-1 0 0,0 1 1 0 0,0-1 0 0 0,0 1-1 0 0,0 0 1 0 0,0 1-1 0 0,0-1 1 0 0,0 1 0 0 0,-1-1-1 0 0,-1 1 26 0 0,-5 1-28 0 0,-1-1 0 0 0,0 1 0 0 0,1 1-1 0 0,-1 0 1 0 0,1 0 0 0 0,0 2-1 0 0,0-1 1 0 0,0 1 0 0 0,0 1-1 0 0,0 0 1 0 0,1 0 0 0 0,0 1 0 0 0,0 0-1 0 0,1 1 1 0 0,-1 0 0 0 0,1 1-1 0 0,1 0 1 0 0,0 0 0 0 0,0 1-1 0 0,0 0 1 0 0,1 0 0 0 0,1 1 0 0 0,-1-1-1 0 0,2 2 1 0 0,-1-1 0 0 0,1 1-1 0 0,-2 7 29 0 0,6-13-10 0 0,0 1-1 0 0,0-1 0 0 0,1 1 0 0 0,0 0 0 0 0,0-1 1 0 0,0 1-1 0 0,0 0 0 0 0,1-1 0 0 0,0 1 1 0 0,1 0-1 0 0,-1-1 0 0 0,1 0 0 0 0,0 1 1 0 0,0-1-1 0 0,0 0 0 0 0,1 0 0 0 0,0 0 1 0 0,0 0-1 0 0,0-1 0 0 0,1 1 0 0 0,-1-1 0 0 0,1 0 1 0 0,0 0-1 0 0,0 0 0 0 0,2 1 11 0 0,9 7-133 0 0,-1-1 1 0 0,2-1-1 0 0,-1 0 1 0 0,1-1-1 0 0,1-1 0 0 0,0 0 1 0 0,5 0 132 0 0,69 22-1918 0 0,-20-7-3137 0 0,-26-6-4432 0 0,-35-12 676 0 0</inkml:trace>
  <inkml:trace contextRef="#ctx0" brushRef="#br0" timeOffset="-103564.959">1 1485 10098 0 0,'0'0'2175'0'0,"0"0"-553"0"0,0 0-264 0 0,0 0-6 0 0,0 0-35 0 0,0 0-95 0 0,0 0-118 0 0,0 0-106 0 0,0 0-59 0 0,0 0-71 0 0,0 0-85 0 0,32-9-71 0 0,107-27-95 0 0,62 7 754 0 0,66 10 235 0 0,137 13-1606 0 0,-33 1 305 0 0,744-35 261 0 0,-565 22 11 0 0,-342 16-284 0 0,335 11 148 0 0,-39 2 206 0 0,-248-33-465 0 0,88 0 136 0 0,-278 33-306 0 0,-52-7 126 0 0,-14-2-3591 0 0,-10-1-7651 0 0,6-1-919 0 0</inkml:trace>
  <inkml:trace contextRef="#ctx0" brushRef="#br0" timeOffset="-97131.008">2738 4099 3177 0 0,'0'0'835'0'0,"0"0"-69"0"0,0 0 101 0 0,0 0 279 0 0,0 0 291 0 0,0 0 145 0 0,0 0-86 0 0,0 0-241 0 0,0 0-216 0 0,0 0-191 0 0,0 0-126 0 0,-5-6-105 0 0,-18-16-93 0 0,22 21-416 0 0,-1 0 0 0 0,1 0 0 0 0,-1 1 0 0 0,1-1 0 0 0,-1 0-1 0 0,0 1 1 0 0,1-1 0 0 0,-1 1 0 0 0,0 0 0 0 0,0-1 0 0 0,1 1 0 0 0,-1 0-1 0 0,0 0 1 0 0,1 0 0 0 0,-1 0 0 0 0,0 1 0 0 0,0-1 0 0 0,1 0-1 0 0,-1 1 1 0 0,0-1 0 0 0,1 1 0 0 0,-1-1 0 0 0,0 1 0 0 0,1 0-1 0 0,-1 0 1 0 0,1 0 0 0 0,0 0 0 0 0,-1 0 0 0 0,0 0-108 0 0,-2 2 140 0 0,-15 9 237 0 0,0 0-1 0 0,1 2 1 0 0,1 0 0 0 0,0 1 0 0 0,1 1-1 0 0,1 1 1 0 0,0 0 0 0 0,-4 7-377 0 0,-4 3 299 0 0,13-12-112 0 0,0 0 0 0 0,0 1 0 0 0,2-1 0 0 0,0 2 1 0 0,1-1-1 0 0,1 1 0 0 0,0 0 0 0 0,1 1 0 0 0,1-1 1 0 0,0 1-1 0 0,2 0 0 0 0,0 0 0 0 0,1 15-187 0 0,-5 16 360 0 0,-1 109 367 0 0,34-62-207 0 0,-20-82-421 0 0,0 0-1 0 0,0-1 0 0 0,2 1 1 0 0,0-2-1 0 0,0 1 1 0 0,1-1-1 0 0,0-1 0 0 0,5 3-98 0 0,89 57 727 0 0,4-34 96 0 0,121 7-40 0 0,-218-43-727 0 0,-1-1 1 0 0,0 0 0 0 0,1-1-1 0 0,-1 0 1 0 0,1-1 0 0 0,-1 0 0 0 0,0 0-1 0 0,0-1 1 0 0,0 0 0 0 0,0-1-1 0 0,-1 0 1 0 0,6-4-57 0 0,55-40 273 0 0,-17-19-31 0 0,54-161-96 0 0,-99 211-128 0 0,-2 1 1 0 0,0-1-1 0 0,0 0 0 0 0,-2-1 0 0 0,0 1 0 0 0,-1-1 0 0 0,-1 0 0 0 0,-1 1 0 0 0,0-1 0 0 0,-1 0 0 0 0,-1 0 1 0 0,-1 0-1 0 0,0 0 0 0 0,-2-2-18 0 0,-6-10 3 0 0,-2 0 0 0 0,0 1 1 0 0,-2 0-1 0 0,-2 1 0 0 0,0 1 1 0 0,-2 0-1 0 0,-1 2 0 0 0,-10-12-3 0 0,-84-80-37 0 0,109 112 22 0 0,0 1 0 0 0,-1 0 0 0 0,0 0 0 0 0,0 0 0 0 0,0 0 0 0 0,0 1-1 0 0,0 0 1 0 0,-1 0 0 0 0,0 0 0 0 0,1 1 0 0 0,-1 0 0 0 0,0 0 0 0 0,0 0 0 0 0,0 1 0 0 0,0 0 0 0 0,-2 0 15 0 0,-81 8-386 0 0,-98 85-1587 0 0,169-83 1423 0 0,-11 8-3467 0 0,28-10-6970 0 0,1-7-375 0 0</inkml:trace>
  <inkml:trace contextRef="#ctx0" brushRef="#br0" timeOffset="-95246.652">3128 4993 0 0 0,'0'0'492'0'0,"0"0"227"0"0,0 0 148 0 0,0 0 108 0 0,0 0 48 0 0,0 0 65 0 0,0 0 80 0 0,0 0 16 0 0,0 0 67 0 0,0 0 5 0 0,0 0-3 0 0,-4-6 23 0 0,-12-18-34 0 0,31 37 8634 0 0,27 13-6494 0 0,23 18-2944 0 0,-34-16-62 0 0,-1 2-1 0 0,-2 2 1 0 0,-1 0 0 0 0,13 22-376 0 0,70 154 929 0 0,-63-107-671 0 0,24 9-2 0 0,33 35 68 0 0,47 38-76 0 0,-71-73-64 0 0,19 34-11 0 0,45 59 35 0 0,-63-78-164 0 0,-31-33 86 0 0,20 29-38 0 0,-41-77-84 0 0,-12-21 22 0 0,-3 6-34 0 0,38 35 35 0 0,19 12-23 0 0,-38-32 40 0 0,19 19-63 0 0,11 32-22 0 0,-48-62 68 0 0,-6-4-1187 0 0,-9-28 802 0 0,0-1-91 0 0,0 0-177 0 0,-5 2-3705 0 0,0-1-2601 0 0,4 0-5482 0 0</inkml:trace>
  <inkml:trace contextRef="#ctx0" brushRef="#br0" timeOffset="-93352.982">5117 7166 0 0 0,'0'0'960'0'0,"0"0"115"0"0,0 0 264 0 0,0 0 256 0 0,0 0 132 0 0,0 0-43 0 0,0 0-146 0 0,0 0-135 0 0,0 0-161 0 0,0 0-198 0 0,0 0-109 0 0,1-3-108 0 0,0 2-709 0 0,0 0 1 0 0,-1 0 0 0 0,1 0-1 0 0,-1 0 1 0 0,1 0 0 0 0,-1 0-1 0 0,0 0 1 0 0,1 1 0 0 0,-1-1 0 0 0,0 0-1 0 0,0 0 1 0 0,1 0 0 0 0,-1 0-1 0 0,0-1 1 0 0,0 1 0 0 0,0 0-1 0 0,0 0 1 0 0,0 0 0 0 0,-1 0-1 0 0,1 0 1 0 0,0 0 0 0 0,0 0 0 0 0,-1 0-1 0 0,1 1 1 0 0,0-1 0 0 0,-1 0-1 0 0,1 0 1 0 0,-1 0 0 0 0,1 0-1 0 0,-1 0 1 0 0,0 0 0 0 0,1 1-1 0 0,-1-1 1 0 0,0 0 0 0 0,0 1 0 0 0,0-1-119 0 0,-2-2 229 0 0,-1 1 0 0 0,0-1 0 0 0,0 1 0 0 0,0 0 0 0 0,0 0 0 0 0,0 1 0 0 0,-1-1 0 0 0,1 1 0 0 0,0 0 0 0 0,-1 0 0 0 0,1 0 0 0 0,-1 1 0 0 0,1 0 0 0 0,-1-1 0 0 0,1 2 0 0 0,-1-1 0 0 0,1 0 0 0 0,-1 1 0 0 0,1 0-229 0 0,-16-1 430 0 0,11 2-312 0 0,1-1 0 0 0,0 1 0 0 0,-1 0 1 0 0,1 1-1 0 0,0 0 0 0 0,0 1 1 0 0,1-1-1 0 0,-1 1 0 0 0,1 1 0 0 0,-1-1 1 0 0,2 1-1 0 0,-1 1 0 0 0,0-1 1 0 0,1 1-1 0 0,-3 4-118 0 0,-39 28 243 0 0,-40 37 383 0 0,14 36 394 0 0,72-105-967 0 0,-69 179 1168 0 0,65-158-1113 0 0,1 1 0 0 0,1 0 0 0 0,2 0 1 0 0,1 0-1 0 0,1 1 0 0 0,4 20-108 0 0,-1-33 51 0 0,1 0-1 0 0,1 0 1 0 0,1 0-1 0 0,0 0 1 0 0,1-1-1 0 0,0 0 1 0 0,1-1-1 0 0,1 0 1 0 0,1 0 0 0 0,5 6-51 0 0,43 69 324 0 0,50 14-38 0 0,-78-81-208 0 0,-21-15-43 0 0,-1-1 0 0 0,1 0 0 0 0,0 0 0 0 0,1-1 0 0 0,-1 0 0 0 0,1-1 0 0 0,0 0-1 0 0,0 0 1 0 0,7 1-35 0 0,-3-2 31 0 0,-1 0-1 0 0,1-1 0 0 0,0 0 0 0 0,0-1 0 0 0,0-1 0 0 0,0 0 1 0 0,0-1-1 0 0,0-1 0 0 0,0 0 0 0 0,-1 0 0 0 0,1-2 0 0 0,-1 1 0 0 0,1-2-30 0 0,92-57 279 0 0,-48-5-125 0 0,-43 46-127 0 0,-2-2 0 0 0,-1 1 1 0 0,0-2-1 0 0,-2 1 1 0 0,-1-1-1 0 0,0-1 0 0 0,-2 0 1 0 0,-1 0-1 0 0,0-9-27 0 0,0-24 16 0 0,-3 0 0 0 0,-2-1 0 0 0,-3 1-1 0 0,-3 0 1 0 0,-5-20-16 0 0,8 65 1 0 0,-1 0 1 0 0,0 1-1 0 0,-1 0 0 0 0,0 0 1 0 0,-1 0-1 0 0,0 0 0 0 0,-1 1 1 0 0,0 0-1 0 0,-1 0 0 0 0,0 0 1 0 0,-1 1-1 0 0,0 0 0 0 0,-1 0 1 0 0,0 1-1 0 0,-3-2-1 0 0,-4-2-3 0 0,8 6-12 0 0,0 0 0 0 0,0 1-1 0 0,0 0 1 0 0,0 1 0 0 0,-1-1 0 0 0,0 2 0 0 0,-1-1 0 0 0,1 1-1 0 0,-1 1 1 0 0,-2-1 15 0 0,-10-2-360 0 0,-1 2-1 0 0,0 0 0 0 0,0 1 0 0 0,-1 2 1 0 0,1 0-1 0 0,0 2 0 0 0,0 0 0 0 0,-3 2 361 0 0,0 8-3257 0 0,12-1-6206 0 0,11-6-2646 0 0</inkml:trace>
  <inkml:trace contextRef="#ctx0" brushRef="#br0" timeOffset="-91904.24">5001 7298 0 0 0,'0'0'371'0'0,"0"0"309"0"0,0 0 119 0 0,0 0 22 0 0,0 0 33 0 0,0 0 34 0 0,0 0 75 0 0,0 0 112 0 0,0 0 62 0 0,-7-14 16 0 0,-22-43-33 0 0,17 14 8044 0 0,34 32-7305 0 0,-11 6-1621 0 0,1 0-1 0 0,-1 0 0 0 0,1 1 0 0 0,0 1 0 0 0,0 0 0 0 0,1 1 0 0 0,-1 0 0 0 0,1 1 0 0 0,-1 0 0 0 0,1 1 0 0 0,-1 1 0 0 0,4 0-237 0 0,34 45 548 0 0,-32-23-384 0 0,57 93 544 0 0,-27-3-480 0 0,-27-62-722 0 0,-21-51 194 0 0,2 0-426 0 0,-2 0-3448 0 0,0 0-4497 0 0,0-3-1741 0 0</inkml:trace>
  <inkml:trace contextRef="#ctx0" brushRef="#br0" timeOffset="-89195.66">5041 7162 0 0 0,'0'0'2158'0'0,"0"0"-681"0"0,0 0-143 0 0,0 0 65 0 0,0 0 27 0 0,0 0 37 0 0,0 0-123 0 0,-32 29-212 0 0,-102 95-224 0 0,116-109-604 0 0,0 1 0 0 0,0 1-1 0 0,2 1 1 0 0,0 0 0 0 0,2 1-1 0 0,0 1 1 0 0,-11 20-300 0 0,22-36 55 0 0,0 0 0 0 0,1 1 0 0 0,0-1 0 0 0,0 0 0 0 0,0 1 0 0 0,0 0 0 0 0,1 0 0 0 0,-1-1 0 0 0,1 1 0 0 0,1 0 0 0 0,-1 0 0 0 0,1 0 0 0 0,0 0 0 0 0,0 0 0 0 0,0 0 0 0 0,0 0 0 0 0,1 0-55 0 0,3-2 40 0 0,-1-1-1 0 0,1 0 1 0 0,-1 0 0 0 0,1-1 0 0 0,0 1-1 0 0,0-1 1 0 0,0 1 0 0 0,-1-1 0 0 0,1-1-1 0 0,1 1 1 0 0,-1 0 0 0 0,0-1 0 0 0,0 0-1 0 0,0 0 1 0 0,0 0 0 0 0,0 0 0 0 0,0-1-1 0 0,0 0 1 0 0,0 0 0 0 0,2 0-40 0 0,94-56 292 0 0,77-65-360 0 0,-176 122 155 0 0,-1 0 110 0 0,0 0 67 0 0,-15 0-209 0 0,4 4-148 0 0,0 0-1 0 0,0 1 1 0 0,1 0 0 0 0,-1 1 0 0 0,1 0 0 0 0,1 0 0 0 0,-1 1 0 0 0,1 0 0 0 0,0 1 0 0 0,-1 2 93 0 0,-14 10-90 0 0,13-11 59 0 0,-95 96-202 0 0,106-105 217 0 0,-1 1-1 0 0,1-1 0 0 0,0 0 0 0 0,-1 1 1 0 0,1-1-1 0 0,-1 1 0 0 0,1-1 0 0 0,0 0 1 0 0,0 1-1 0 0,-1-1 0 0 0,1 1 0 0 0,0-1 1 0 0,0 1-1 0 0,-1-1 0 0 0,1 1 0 0 0,0-1 1 0 0,0 1-1 0 0,0-1 0 0 0,0 1 1 0 0,0 0-1 0 0,0-1 0 0 0,0 1 0 0 0,0-1 1 0 0,0 1-1 0 0,0-1 0 0 0,0 1 0 0 0,0-1 1 0 0,0 1-1 0 0,0-1 0 0 0,0 1 0 0 0,1-1 1 0 0,-1 1-1 0 0,0-1 0 0 0,0 1 0 0 0,1-1 1 0 0,-1 1-1 0 0,0-1 0 0 0,1 1 0 0 0,-1-1 1 0 0,0 0-1 0 0,1 1 0 0 0,-1-1 0 0 0,1 0 1 0 0,-1 1-1 0 0,1-1 0 0 0,-1 0 0 0 0,0 1 1 0 0,1-1-1 0 0,-1 0 0 0 0,1 0 0 0 0,-1 0 1 0 0,1 1-1 0 0,0-1 0 0 0,-1 0 0 0 0,1 0 1 0 0,-1 0-1 0 0,1 0 0 0 0,-1 0 0 0 0,1 0 1 0 0,-1 0-1 0 0,1 0 0 0 0,-1 0 0 0 0,1 0 1 0 0,-1-1-1 0 0,1 1 0 0 0,-1 0 0 0 0,1 0 1 0 0,0 0 16 0 0,38-11-117 0 0,127-110-416 0 0,-44 7-870 0 0,-122 114 1385 0 0,0-1 0 0 0,0 0 1 0 0,0 1-1 0 0,0-1 0 0 0,1 1 0 0 0,-1-1 1 0 0,0 1-1 0 0,0-1 0 0 0,0 0 0 0 0,0 1 0 0 0,0-1 1 0 0,-1 1-1 0 0,1-1 0 0 0,0 0 0 0 0,0 1 0 0 0,0-1 1 0 0,0 1-1 0 0,-1-1 0 0 0,1 1 0 0 0,0-1 1 0 0,0 1-1 0 0,-1-1 0 0 0,1 1 0 0 0,0-1 0 0 0,-1 1 1 0 0,1-1-1 0 0,-1 1 0 0 0,1-1 0 0 0,-1 1 0 0 0,1 0 1 0 0,-1-1-1 0 0,1 1 0 0 0,-1 0 0 0 0,1 0 0 0 0,-1-1 1 0 0,1 1-1 0 0,-1 0 0 0 0,1 0 0 0 0,-1 0 1 0 0,1-1-1 0 0,-1 1 0 0 0,0 0 0 0 0,1 0 0 0 0,-1 0 1 0 0,1 0-1 0 0,-1 0 0 0 0,0 0 0 0 0,1 0 0 0 0,-1 1 1 0 0,1-1-1 0 0,-1 0 0 0 0,1 0 0 0 0,-1 0 0 0 0,0 0 1 0 0,1 1-1 0 0,-1-1 0 0 0,1 0 0 0 0,-1 1 1 0 0,1-1-1 0 0,-1 0 0 0 0,1 1 0 0 0,0-1 0 0 0,-1 1 1 0 0,1-1-1 0 0,-1 1 18 0 0,-115 78-850 0 0,-113 134 2099 0 0,211-189-1078 0 0,41-15-112 0 0,-14-11 4 0 0,0 0-1 0 0,0-1 0 0 0,-1 0 0 0 0,1 0 1 0 0,-1-1-1 0 0,0 0 0 0 0,0-1 0 0 0,0 0 1 0 0,-1 0-1 0 0,1-1 0 0 0,-1 0 0 0 0,5-6-62 0 0,-3 6 32 0 0,54-45-8 0 0,-21 20 183 0 0,-3-1 0 0 0,0-3-1 0 0,28-34-206 0 0,-44 23 592 0 0,-52 46-460 0 0,-104 98-633 0 0,-109 153 341 0 0,149-148 859 0 0,94-103-696 0 0,-1 0 0 0 0,1 0 0 0 0,-1 0 1 0 0,0 0-1 0 0,1 1 0 0 0,-1-1 0 0 0,0 0 0 0 0,1 0 1 0 0,-1 0-1 0 0,0 0 0 0 0,1 1 0 0 0,-1-1 1 0 0,0 0-1 0 0,0 0 0 0 0,1 1 0 0 0,-1-1 0 0 0,0 0 1 0 0,0 1-1 0 0,1-1 0 0 0,-1 0 0 0 0,0 0 0 0 0,0 1 1 0 0,0-1-1 0 0,0 1 0 0 0,1-1 0 0 0,-1 0 1 0 0,0 1-1 0 0,0-1 0 0 0,0 0 0 0 0,0 1 0 0 0,0-1 1 0 0,0 0-1 0 0,0 1 0 0 0,0-1 0 0 0,0 1 0 0 0,0-1 1 0 0,0 0-1 0 0,0 1 0 0 0,0-1 0 0 0,-1 0 1 0 0,1 1-1 0 0,0-1 0 0 0,0 0 0 0 0,0 1 0 0 0,0-1 1 0 0,-1 0-1 0 0,1 1 0 0 0,0-1 0 0 0,0 0 0 0 0,-1 1 1 0 0,1-1-1 0 0,0 0 0 0 0,0 0 0 0 0,-1 1 1 0 0,1-1-1 0 0,0 0-3 0 0,32-13 367 0 0,74-69-309 0 0,-3-4 1 0 0,40-49-59 0 0,-77 72 84 0 0,-48 41 211 0 0,-17 20-2 0 0,-3 2-38 0 0,-67 40-312 0 0,57-31 58 0 0,-275 266-53 0 0,271-259 14 0 0,8-9 33 0 0,0 1-1 0 0,0-1 1 0 0,1 1 0 0 0,0 0-1 0 0,1 1 1 0 0,-1-1 0 0 0,2 1 0 0 0,-1 1-1 0 0,1-1 1 0 0,0 1 0 0 0,-2 9 5 0 0,35-11-292 0 0,80-52 646 0 0,-83 29-320 0 0,274-187-355 0 0,-255 170 355 0 0,49-42-47 0 0,-123 86-53 0 0,-259 262-408 0 0,209-192 556 0 0,31-16 318 0 0,78-65-754 0 0,89-89 567 0 0,-57 36-266 0 0,118-110 149 0 0,-149 128 350 0 0,-52 39-228 0 0,1 11-299 0 0,1 0 0 0 0,0 1 0 0 0,1 1 0 0 0,1 0-1 0 0,1 2 1 0 0,-4 5 81 0 0,-1 1-28 0 0,-16 18-32 0 0,2 2-1 0 0,2 1 1 0 0,2 2 0 0 0,-4 12 60 0 0,12 16 337 0 0,26-76-333 0 0,1 1-1 0 0,-1-1 1 0 0,0 0 0 0 0,1-1-1 0 0,-1 1 1 0 0,1 0 0 0 0,-1-1 0 0 0,1 1-1 0 0,-1-1 1 0 0,1 0 0 0 0,-1 0-1 0 0,1 0 1 0 0,-1 0 0 0 0,1 0-1 0 0,-1-1 1 0 0,1 1 0 0 0,-1-1 0 0 0,1 0-1 0 0,-1 1 1 0 0,0-1 0 0 0,1 0-1 0 0,-1 0 1 0 0,0-1 0 0 0,0 1-1 0 0,1 0 1 0 0,-1-1-4 0 0,253-162 75 0 0,-212 133-147 0 0,133-100-83 0 0,-199 142-188 0 0,-41 45 61 0 0,2 3-1 0 0,3 3 1 0 0,-17 25 282 0 0,51-58-34 0 0,-30 35 754 0 0,91-69 157 0 0,83-45-683 0 0,-106 49-540 0 0,-14 1 334 0 0,1-1-1 0 0,0 1 0 0 0,0 0 0 0 0,-1 0 0 0 0,1-1 1 0 0,0 1-1 0 0,0 0 0 0 0,-1-1 0 0 0,1 1 1 0 0,0 0-1 0 0,0-1 0 0 0,0 1 0 0 0,0 0 0 0 0,0-1 1 0 0,0 1-1 0 0,0 0 0 0 0,-1-1 0 0 0,1 1 0 0 0,0 0 1 0 0,0-1-1 0 0,0 1 0 0 0,0-1 0 0 0,1 1 1 0 0,-1 0-1 0 0,0-1 0 0 0,0 1 0 0 0,0 0 0 0 0,0-1 1 0 0,0 1-1 0 0,0 0 0 0 0,0-1 0 0 0,1 1 0 0 0,-1 0 1 0 0,0-1-1 0 0,0 1 0 0 0,0 0 0 0 0,1 0 1 0 0,-1-1-1 0 0,0 1 0 0 0,1 0 0 0 0,-1 0 0 0 0,0-1 1 0 0,0 1-1 0 0,1 0 0 0 0,-1 0 0 0 0,0 0 0 0 0,1 0 1 0 0,-1-1-1 0 0,0 1 0 0 0,1 0 0 0 0,-1 0 13 0 0,-7-9 155 0 0,1 0 0 0 0,-1-1 1 0 0,2 0-1 0 0,-1 0 0 0 0,1-1 0 0 0,1 1 0 0 0,0-1 0 0 0,0 0 0 0 0,1 0 0 0 0,1 0 0 0 0,0-1 0 0 0,0 1 0 0 0,1-1 1 0 0,0-5-157 0 0,-7-39 181 0 0,-93-365-1463 0 0,100 416 1307 0 0,0 0-1 0 0,0 0 1 0 0,-1 0-1 0 0,1 0 1 0 0,-1 0-1 0 0,0 1 1 0 0,-1-1-1 0 0,1 1 1 0 0,-1-1-1 0 0,0 1 1 0 0,0 0-1 0 0,0 0 1 0 0,0 0-1 0 0,-1 0 1 0 0,0 0-1 0 0,1 1 1 0 0,-1 0-1 0 0,-2-1-23 0 0,5 4-9 0 0,0 0 0 0 0,0 0 1 0 0,0 1-1 0 0,0-1 0 0 0,0 0 0 0 0,0 0 0 0 0,0 1 0 0 0,0-1 0 0 0,1 1 0 0 0,-1-1 0 0 0,0 1 0 0 0,0-1 1 0 0,0 1-1 0 0,0-1 0 0 0,1 1 0 0 0,-1 0 0 0 0,0 0 0 0 0,0-1 0 0 0,1 1 0 0 0,-1 0 0 0 0,1 0 0 0 0,-1 0 0 0 0,1 0 1 0 0,-1 0-1 0 0,1-1 0 0 0,-1 1 0 0 0,1 0 0 0 0,0 0 0 0 0,-1 0 0 0 0,1 0 0 0 0,0 0 0 0 0,0 0 0 0 0,0 0 1 0 0,0 1 8 0 0,-2 4-39 0 0,-15 58-147 0 0,4 0 0 0 0,1 2 0 0 0,4-1 0 0 0,3 1 0 0 0,2 0 0 0 0,4 0 0 0 0,3 7 186 0 0,-3 40-2222 0 0,8 74 295 0 0,-19-188 3376 0 0,6-5-1359 0 0,0-1 1 0 0,1 0 0 0 0,-1 0-1 0 0,1 0 1 0 0,1 0-1 0 0,-1 0 1 0 0,1-1 0 0 0,0 1-1 0 0,1-1 1 0 0,0 0 0 0 0,0 1-1 0 0,1-6-90 0 0,-4-16 269 0 0,-16-184 1347 0 0,12 76-1270 0 0,-17-104-53 0 0,25 240-292 0 0,1 0 0 0 0,-1 0 0 0 0,0 0 0 0 0,0 0 0 0 0,0 0 0 0 0,0 0 0 0 0,0 0 0 0 0,0 0 0 0 0,0-1 0 0 0,0 1 0 0 0,-1 0 0 0 0,1 0 0 0 0,0 0 0 0 0,-1 0 0 0 0,1 0 0 0 0,-1 0 0 0 0,1 0 0 0 0,-1 0 0 0 0,1 0 0 0 0,-1 0 0 0 0,0 0 0 0 0,0 1 0 0 0,1-1 0 0 0,-1 0 0 0 0,0 0 0 0 0,0 0 0 0 0,0 1 0 0 0,0-1 0 0 0,0 1 0 0 0,0-1 0 0 0,0 1-1 0 0,0-1 1 0 0,0 1 0 0 0,0-1 0 0 0,0 1 0 0 0,0 0 0 0 0,0 0 0 0 0,0-1 0 0 0,0 1 0 0 0,0 0 0 0 0,0 0 0 0 0,-1 0 0 0 0,1 0 0 0 0,0 0 0 0 0,0 0 0 0 0,0 1 0 0 0,0-1 0 0 0,0 0 0 0 0,0 1 0 0 0,0-1 0 0 0,0 0 0 0 0,0 1 0 0 0,-1 0-1 0 0,-47 94-932 0 0,38-61 810 0 0,2 0 0 0 0,2 1 1 0 0,0 0-1 0 0,3 0 0 0 0,1 1 0 0 0,1-1 1 0 0,3 13 121 0 0,-2-41-17 0 0,1 0-1 0 0,0-1 1 0 0,1 1 0 0 0,-1 0 0 0 0,1-1 0 0 0,0 1 0 0 0,1-1 0 0 0,0 1 0 0 0,0-1-1 0 0,0 0 1 0 0,1 0 0 0 0,0 0 0 0 0,0 0 0 0 0,0 0 0 0 0,1-1 0 0 0,0 1 0 0 0,0-1-1 0 0,0 0 1 0 0,1 0 0 0 0,0-1 0 0 0,0 1 0 0 0,0-1 0 0 0,0 0 0 0 0,1 0 0 0 0,-1-1-1 0 0,1 0 1 0 0,0 0 0 0 0,0 0 0 0 0,0-1 0 0 0,0 1 0 0 0,1-2 0 0 0,-1 1 17 0 0,-1-4 92 0 0,1 0 0 0 0,-1-1 0 0 0,0 1 0 0 0,-1-1 0 0 0,1-1 0 0 0,-1 1 1 0 0,1 0-1 0 0,-1-1 0 0 0,0 0 0 0 0,0 0 0 0 0,0 0 0 0 0,-1-1 0 0 0,0 1 1 0 0,1-1-1 0 0,-2 0 0 0 0,1 0 0 0 0,0 0 0 0 0,-1 0 0 0 0,0 0 0 0 0,0 0 0 0 0,-1-1 1 0 0,0 1-1 0 0,1-2-92 0 0,7-35 52 0 0,-2 0 0 0 0,-1-1 0 0 0,-3 1 0 0 0,-1-1 0 0 0,-2 0 0 0 0,-2-1-52 0 0,1-25-563 0 0,3-201-2576 0 0,-27 456 3309 0 0,13 167-23 0 0,25-261 251 0 0,-12-89-317 0 0,0 0 0 0 0,0 0 0 0 0,0 0 1 0 0,0 0-1 0 0,0-1 0 0 0,0 1 0 0 0,1 0 0 0 0,0-1 1 0 0,-1 1-1 0 0,1-1 0 0 0,0 0 0 0 0,0 1 0 0 0,0-1 1 0 0,1 0-1 0 0,-1 0 0 0 0,0 0 0 0 0,1-1 0 0 0,-1 1 1 0 0,1-1-1 0 0,0 1 0 0 0,0-1 0 0 0,-1 0 0 0 0,1 0 1 0 0,0 0-1 0 0,0 0 0 0 0,0-1 0 0 0,0 1 0 0 0,0-1 1 0 0,1 1-82 0 0,4-4 154 0 0,1-1 1 0 0,-1 1 0 0 0,1-2-1 0 0,-1 1 1 0 0,-1-1-1 0 0,1 0 1 0 0,-1 0 0 0 0,1-1-1 0 0,-1 0 1 0 0,-1 0-1 0 0,0-1 1 0 0,1 0 0 0 0,-2 0-1 0 0,1-1 1 0 0,-1 1 0 0 0,0-1-1 0 0,-1 0 1 0 0,0 0-1 0 0,0-1 1 0 0,-1 1 0 0 0,0-1-1 0 0,1-7-154 0 0,5-4 114 0 0,8-21-210 0 0,-2-2-1 0 0,-1 0 1 0 0,-3-1 0 0 0,-2 0 0 0 0,4-45 96 0 0,-11 81 23 0 0,0-9-374 0 0,-5 24-187 0 0,-42 120 125 0 0,42-117 425 0 0,-9 23-67 0 0,2 0-1 0 0,1 1 1 0 0,1 1 0 0 0,2-1-1 0 0,1 1 1 0 0,2 0-1 0 0,2 0 1 0 0,1 4 55 0 0,0-37-11 0 0,0 0 1 0 0,0 0-1 0 0,0 0 1 0 0,0 1-1 0 0,1-1 1 0 0,-1 0-1 0 0,1 0 0 0 0,0 0 1 0 0,-1 0-1 0 0,1 0 1 0 0,0 0-1 0 0,0 0 1 0 0,1 0-1 0 0,-1 0 1 0 0,0 0-1 0 0,0-1 0 0 0,1 1 1 0 0,-1 0-1 0 0,1-1 1 0 0,0 1-1 0 0,-1-1 1 0 0,1 0-1 0 0,0 0 1 0 0,0 1-1 0 0,0-1 0 0 0,0 0 1 0 0,0 0-1 0 0,0-1 1 0 0,0 1-1 0 0,0 0 1 0 0,0-1-1 0 0,0 1 1 0 0,1-1-1 0 0,-1 0 0 0 0,0 0 1 0 0,0 0-1 0 0,0 0 1 0 0,1 0-1 0 0,-1 0 1 0 0,0 0-1 0 0,1-1 11 0 0,81-39 569 0 0,-52 9-435 0 0,-2-1-1 0 0,-1-2 1 0 0,-1-1 0 0 0,-2-1 0 0 0,1-5-134 0 0,-13 21 14 0 0,2 4-13 0 0,-16 16 83 0 0,-1 5 191 0 0,-56 95 114 0 0,0-4-2042 0 0,38-25-6595 0 0,19-60-272 0 0</inkml:trace>
  <inkml:trace contextRef="#ctx0" brushRef="#br0" timeOffset="-86794.746">2475 4360 3441 0 0,'0'0'1084'0'0,"0"0"-52"0"0,0 0 8 0 0,0 0 170 0 0,0 0 154 0 0,0 0 25 0 0,0 0-70 0 0,0 0-157 0 0,0 0-196 0 0,0 0-218 0 0,0 0-226 0 0,-2-8-184 0 0,-1 0-298 0 0,-3-9 193 0 0,0 51 34 0 0,3-13-167 0 0,-3 34-6 0 0,-2 0 0 0 0,-3-1 1 0 0,-2 0-1 0 0,-2-1 0 0 0,-13 29-94 0 0,-5-37 518 0 0,36-69-484 0 0,90-214 256 0 0,9-7-384 0 0,-56 123 258 0 0,-46 121 28 0 0,0 1 67 0 0,0 0 16 0 0,-10 41-530 0 0,-49 472-521 0 0,49-438 772 0 0,18-77-224 0 0,58-100 276 0 0,-28 28-143 0 0,-3-3 1 0 0,-4 0-1 0 0,-3-2 0 0 0,14-71 95 0 0,-29 43 340 0 0,-25 111-102 0 0,-22 74-458 0 0,-12 63-1031 0 0,7 1 1 0 0,5 3-1 0 0,-6 91 1251 0 0,38-200 291 0 0,17-39 297 0 0,43-102 711 0 0,227-541 11 0 0,-259 566-380 0 0,-26 79-576 0 0,0 4-87 0 0,-52 150-413 0 0,-66 297-606 0 0,108-380 697 0 0,18-74-119 0 0,60-106 432 0 0,52-141-264 0 0,-82 151-18 0 0,-30 87-223 0 0,-130 403-1012 0 0,88-272 1737 0 0,45-122-425 0 0,6-19 91 0 0,-1 0 0 0 0,-2-1 0 0 0,0 0 1 0 0,-2-1-1 0 0,10-26-144 0 0,-5 12 64 0 0,82-170-218 0 0,-87 176 147 0 0,-12 33 19 0 0,0 0 1 0 0,-1 0-1 0 0,1 0 0 0 0,0 0 1 0 0,0 0-1 0 0,-1 0 0 0 0,1 0 0 0 0,0 0 1 0 0,-1 0-1 0 0,1 0 0 0 0,0 0 1 0 0,0-1-1 0 0,-1 1 0 0 0,1 0 1 0 0,0 0-1 0 0,0 0 0 0 0,0 0 1 0 0,-1 0-1 0 0,1-1 0 0 0,0 1 0 0 0,0 0 1 0 0,-1 0-13 0 0,-66 160-652 0 0,-35 145-619 0 0,95-272 1909 0 0,17-34-439 0 0,32-64 491 0 0,177-330 128 0 0,-222 423-120 0 0,-86 196-781 0 0,8 61-309 0 0,86-267 174 0 0,14-45 78 0 0,-18 26 161 0 0,204-351-484 0 0,-194 339 414 0 0,-12 22 96 0 0,-14 27 11 0 0,13-32-102 0 0,-78 191-16 0 0,64-137-268 0 0,16-57-71 0 0,33-36-10683 0 0,-24 26 5658 0 0</inkml:trace>
  <inkml:trace contextRef="#ctx0" brushRef="#br0" timeOffset="-86549.256">2937 4585 19764 0 0,'0'0'-1992'0'0,"0"0"-1729"0"0,0 0-816 0 0,0 0 56 0 0,0 0-552 0 0,0 0 5033 0 0</inkml:trace>
  <inkml:trace contextRef="#ctx0" brushRef="#br0" timeOffset="-85243.799">2977 4673 8394 0 0,'0'0'701'0'0,"0"0"-429"0"0,0 0-70 0 0,0 0 208 0 0,0 0 160 0 0,0 0 73 0 0,-24 31 17 0 0,-72 96-57 0 0,63-84 468 0 0,32-41-606 0 0,1-2-72 0 0,5-30 690 0 0,43-117 1252 0 0,-80 183-1957 0 0,-67 74-275 0 0,59-87 1013 0 0,40-23-937 0 0,0 0-141 0 0,3-11-319 0 0,92-80-410 0 0,-94 116 746 0 0,-85 148 513 0 0,71-140-724 0 0,32-40 29 0 0,103-105 96 0 0,-30 51-170 0 0,-62 46 242 0 0,-30 15 30 0 0,0 0 33 0 0,0 0 56 0 0,0 0 28 0 0,0 0 6 0 0,0 0-2 0 0,0 0-32 0 0,0 0-38 0 0,0 0-24 0 0,0 0-17 0 0,0 0-6 0 0,0 0 9 0 0,2-19-70 0 0,2-1 0 0 0,0 1 0 0 0,1 0 0 0 0,1 1 0 0 0,0-1 0 0 0,1 1 0 0 0,2 0 0 0 0,-1 1 0 0 0,11-14-14 0 0,3-21-333 0 0,-22 52 334 0 0,-6-7-59 0 0,4 6 40 0 0,0 0 15 0 0,0 0 0 0 0,0 0 0 0 0,-1 0 0 0 0,1 0 0 0 0,0 1 0 0 0,0-1-1 0 0,-1 1 1 0 0,1-1 0 0 0,0 1 0 0 0,-1 0 0 0 0,1 0 0 0 0,-1 0 0 0 0,1 0 0 0 0,0 0 0 0 0,-1 1 0 0 0,1-1 0 0 0,0 1 0 0 0,-1-1 0 0 0,1 1 0 0 0,0 0 0 0 0,0 0 0 0 0,-1 0 0 0 0,1 0 0 0 0,0 1 0 0 0,-1 0 3 0 0,-17 64-249 0 0,46-71-79 0 0,-8-16 361 0 0,-1-1 0 0 0,-1-1 0 0 0,-2 0 0 0 0,0-1 1 0 0,-1-1-1 0 0,-2 0 0 0 0,5-14-33 0 0,-13 30 25 0 0,-1-1 0 0 0,0 0 0 0 0,0 0 1 0 0,-1 0-1 0 0,0 0 0 0 0,-1 0 0 0 0,0 0 0 0 0,0 0 1 0 0,-1 0-1 0 0,-1-1-25 0 0,0 5 6 0 0,-1 1 1 0 0,-1-1-1 0 0,1 1 1 0 0,-1 0-1 0 0,0 0 0 0 0,0 0 1 0 0,0 0-1 0 0,-1 1 1 0 0,0 0-1 0 0,0 0 0 0 0,0 0 1 0 0,0 1-1 0 0,0-1 1 0 0,-1 1-1 0 0,0 0 0 0 0,1 1 1 0 0,-1 0-1 0 0,0 0 1 0 0,0 0-1 0 0,-1 0 0 0 0,1 1 1 0 0,0 0-1 0 0,0 0 1 0 0,-1 1-1 0 0,-3 0-6 0 0,7 3-25 0 0,1-1 0 0 0,-1 1 0 0 0,1 1 0 0 0,0-1 0 0 0,0 0 0 0 0,0 0 0 0 0,1 1 0 0 0,-1-1 0 0 0,1 1 0 0 0,-1 0-1 0 0,1-1 1 0 0,1 1 0 0 0,-1 0 0 0 0,0 0 0 0 0,1-1 0 0 0,0 1 0 0 0,0 0 0 0 0,0 0 25 0 0,-1-1-9 0 0,0 0 0 0 0,0 1 0 0 0,1-1-1 0 0,0 0 1 0 0,0 0 0 0 0,-1 1 0 0 0,2-1 0 0 0,-1 0-1 0 0,0 0 1 0 0,1 1 0 0 0,-1-1 0 0 0,1 0 0 0 0,0 0-1 0 0,0 0 1 0 0,1 0 0 0 0,-1 0 0 0 0,0 0 0 0 0,1 0-1 0 0,0 0 1 0 0,0-1 0 0 0,0 1 0 0 0,0 0 0 0 0,0-1 0 0 0,0 0-1 0 0,0 1 1 0 0,1-1 0 0 0,0 0 0 0 0,-1 0 0 0 0,1-1-1 0 0,0 1 1 0 0,0 0 0 0 0,0-1 0 0 0,0 0 0 0 0,0 0-1 0 0,0 0 1 0 0,0 0 0 0 0,0 0 0 0 0,1 0 9 0 0,89 2 81 0 0,-90-2-76 0 0,-1-1 0 0 0,0 0 0 0 0,0 1 0 0 0,0-1 0 0 0,0 1 0 0 0,0-1 0 0 0,0 1 0 0 0,0 0 0 0 0,0 0 0 0 0,0 0 0 0 0,0 0 0 0 0,0 0 0 0 0,-1 1 0 0 0,1-1 0 0 0,0 0 0 0 0,-1 1 0 0 0,1-1 0 0 0,-1 1 0 0 0,0 0 0 0 0,1-1 0 0 0,-1 1 0 0 0,0 0 0 0 0,0 0 0 0 0,0 0 0 0 0,0 0 0 0 0,0 0-1 0 0,-1 0 1 0 0,1 0 0 0 0,-1 0 0 0 0,1 0 0 0 0,-1 0 0 0 0,0 1-5 0 0,6 75 133 0 0,-6-65-121 0 0,-3 11 21 0 0,0 0-1 0 0,-1-1 1 0 0,-1 1-1 0 0,-2-1 1 0 0,0 0-1 0 0,-1-1 0 0 0,-9 16-32 0 0,-12 40 156 0 0,3-136-1287 0 0,27 56 1110 0 0,-1-1 0 0 0,0 0 0 0 0,1 1 1 0 0,0-1-1 0 0,0 1 0 0 0,0-1 0 0 0,0 1 0 0 0,0-1 0 0 0,0 1 0 0 0,0 0 1 0 0,1 0-1 0 0,-1-1 0 0 0,1 1 0 0 0,0 0 0 0 0,0 0 0 0 0,0 1 0 0 0,0-1 0 0 0,0 0 1 0 0,0 0-1 0 0,0 1 0 0 0,0 0 0 0 0,1-1 0 0 0,-1 1 0 0 0,0 0 0 0 0,1 0 1 0 0,-1 0-1 0 0,1 0 0 0 0,0 1 0 0 0,-1-1 0 0 0,1 1 0 0 0,-1 0 0 0 0,1-1 0 0 0,0 1 1 0 0,0 0 20 0 0,5 34 382 0 0,-8-29-385 0 0,0-1-1 0 0,0 1 1 0 0,0-1-1 0 0,0 1 1 0 0,-1-1 0 0 0,1 1-1 0 0,-1-1 1 0 0,-1 0-1 0 0,1 1 1 0 0,0-1-1 0 0,-1 0 1 0 0,0 0-1 0 0,0 0 1 0 0,0 0-1 0 0,-1 0 1 0 0,1 0 0 0 0,-1-1-1 0 0,0 1 1 0 0,0-1-1 0 0,0 0 1 0 0,0 0-1 0 0,-4 3 4 0 0,-2-6-1781 0 0,5 0-3080 0 0,3 0-5274 0 0</inkml:trace>
  <inkml:trace contextRef="#ctx0" brushRef="#br0" timeOffset="-81612.061">4296 6194 0 0 0,'0'0'367'0'0,"0"0"31"0"0,0 0 20 0 0,0 0-22 0 0,0 0 43 0 0,0 0 46 0 0,3-1 5 0 0,37-6 2512 0 0,-39 7-2848 0 0,-1 0 32 0 0,-3 20 2646 0 0,2-13 5507 0 0,-36 9-5119 0 0,19-11-2736 0 0,-44 14 441 0 0,-62 14 138 0 0,3-8-320 0 0,30-17-71 0 0,40 10-353 0 0,44-6-2114 0 0,17-2-8722 0 0,-8-10-911 0 0</inkml:trace>
  <inkml:trace contextRef="#ctx0" brushRef="#br0" timeOffset="-80191.322">4078 6024 0 0 0,'0'0'629'0'0,"0"0"428"0"0,0 0 194 0 0,0 0 38 0 0,0 0-30 0 0,0 0 63 0 0,0 0 14 0 0,0 0 28 0 0,0 0 19 0 0,0 0-104 0 0,0 0-108 0 0,0 0-101 0 0,-2-6-133 0 0,-6-21-97 0 0,13 15 7974 0 0,-5 13-8744 0 0,0 18 359 0 0,-19 275 1581 0 0,-1-199-1731 0 0,-4 17-78 0 0,15-13-25 0 0,13-92-403 0 0,-1-11-3216 0 0,0 1-1421 0 0,2-1-7062 0 0</inkml:trace>
  <inkml:trace contextRef="#ctx0" brushRef="#br0" timeOffset="-77646.288">3576 3996 1040 0 0,'0'0'936'0'0,"0"0"-55"0"0,0 0 211 0 0,0 0 397 0 0,0 0 300 0 0,0 0 58 0 0,0 0-165 0 0,0 0-257 0 0,0 0-218 0 0,0 0-139 0 0,0 0-77 0 0,6-3-68 0 0,162-101 5364 0 0,325-190-3480 0 0,-467 279-2772 0 0,-7 4-37 0 0,1 0 0 0 0,-1 2 0 0 0,1 0 0 0 0,1 1-1 0 0,0 1 1 0 0,0 0 0 0 0,15-1 2 0 0,-35 8-62 0 0,-1-1 1 0 0,1 1-1 0 0,0 0 0 0 0,0-1 1 0 0,0 1-1 0 0,-1 0 0 0 0,1 0 1 0 0,0-1-1 0 0,0 1 0 0 0,0 0 1 0 0,0 0-1 0 0,0 0 0 0 0,0 0 1 0 0,-1 0-1 0 0,1 0 0 0 0,0 0 1 0 0,0 1-1 0 0,0-1 0 0 0,0 0 1 0 0,0 0-1 0 0,-1 1 0 0 0,1-1 1 0 0,0 0-1 0 0,0 1 0 0 0,0-1 1 0 0,-1 1-1 0 0,1-1 0 0 0,0 1 1 0 0,-1-1-1 0 0,1 1 0 0 0,0 0 0 0 0,-1-1 1 0 0,1 1-1 0 0,-1 0 0 0 0,1 0 1 0 0,-1-1-1 0 0,1 1 0 0 0,-1 0 1 0 0,0 0-1 0 0,1-1 0 0 0,-1 1 1 0 0,0 1 61 0 0,-15 34-12666 0 0,14-35 12179 0 0,-5 11-9254 0 0</inkml:trace>
  <inkml:trace contextRef="#ctx0" brushRef="#br0" timeOffset="-76742.39">4454 5881 0 0 0,'0'0'0'0'0,"0"0"0"0"0,0 0 0 0 0,0 0 0 0 0,0 0 0 0 0,0 0 0 0 0,0 0 0 0 0,0 0 0 0 0,0 0 0 0 0</inkml:trace>
  <inkml:trace contextRef="#ctx0" brushRef="#br0" timeOffset="-75103.382">4454 5881 0 0 0,'14'21'0'0'0,"3"-13"25"0"0,-17-8 159 0 0,0 0 254 0 0,0 0 34 0 0,0 0-81 0 0,0 0-75 0 0,0 0-80 0 0,0 0-60 0 0,0 0-31 0 0,0 0-43 0 0,-14-4 348 0 0,6 5-387 0 0,-10-13-1050 0 0,-15 9 1879 0 0,32 3-864 0 0,1 0 3 0 0,0 0 2 0 0,0 0-18 0 0,0 0 2 0 0,2-1 9244 0 0,3 1-4582 0 0,22-7-3146 0 0,32-41 711 0 0,-8 6-1204 0 0,1 2 0 0 0,3 2 0 0 0,26-12-1040 0 0,-72 44 90 0 0,182-108 736 0 0,-42 30-438 0 0,-112 54-109 0 0,-13 22-214 0 0,28-22 162 0 0,-36 17-136 0 0,21-13-58 0 0,-5 4 30 0 0,-7 11-54 0 0,19-16 88 0 0,-43 27-109 0 0,-1 0 19 0 0,3 0-3 0 0,14-14 35 0 0,85-49 31 0 0,-68 48-79 0 0,-18 8 9 0 0,-15 7-13 0 0,-5 2-4402 0 0,2 0-578 0 0,2 1-3451 0 0</inkml:trace>
  <inkml:trace contextRef="#ctx0" brushRef="#br0" timeOffset="-73890.376">3699 3425 0 0 0,'0'0'467'0'0,"0"0"434"0"0,0 0 272 0 0,0 0 101 0 0,0 0 75 0 0,0 0 15 0 0,0 0-45 0 0,0 0-65 0 0,0 0-73 0 0,0 0-65 0 0,0 0-114 0 0,-1-6-153 0 0,-4-16-140 0 0,29 17 3678 0 0,-17 7-4003 0 0,1 0 0 0 0,-1 1 1 0 0,0 0-1 0 0,1 0 0 0 0,-1 1 0 0 0,-1 0 0 0 0,1 0 0 0 0,-1 1 0 0 0,1 0 0 0 0,-1 0 0 0 0,0 0 0 0 0,4 6-384 0 0,-7-8 151 0 0,52 54 662 0 0,-3 2 0 0 0,-2 2-1 0 0,-3 2 1 0 0,7 17-813 0 0,4 5 416 0 0,-27-42-261 0 0,8 10 90 0 0,-2 1-1 0 0,-3 2 1 0 0,-2 1 0 0 0,2 11-245 0 0,71 145 575 0 0,31 53 1 0 0,-39-83-225 0 0,17 6-107 0 0,17 35-44 0 0,-36-77-110 0 0,-8-25-48 0 0,22 37-13 0 0,-60-60-12 0 0,-34-88-230 0 0,-15-11 100 0 0,0 0-37 0 0,0 0-27 0 0,0 0-40 0 0,0 0-78 0 0,0 0-79 0 0,0 0-78 0 0,0 0-122 0 0,-11-38-5051 0 0,2 14-2900 0 0,7 12-2758 0 0</inkml:trace>
  <inkml:trace contextRef="#ctx0" brushRef="#br0" timeOffset="-73474.083">5094 5012 5521 0 0,'0'0'1031'0'0,"0"0"8"0"0,0 0 112 0 0,0 0 293 0 0,0 0 229 0 0,0 0 46 0 0,0 0-136 0 0,0 0-243 0 0,0 0-272 0 0,0 0-237 0 0,0 0-127 0 0,0 0-38 0 0,-12 0 2665 0 0,7 106 110 0 0,-17 52-2594 0 0,-61 267-214 0 0,77-349-3104 0 0,6-75 1541 0 0,0-1-237 0 0,0 0-282 0 0,0-3-2016 0 0,0 1-2770 0 0,0-4-4430 0 0</inkml:trace>
  <inkml:trace contextRef="#ctx0" brushRef="#br0" timeOffset="-72611.792">3981 3230 448 0 0,'0'0'886'0'0,"0"0"-32"0"0,0 0 83 0 0,0 0 223 0 0,0 0 211 0 0,0 0 128 0 0,0 0 3 0 0,0 0-136 0 0,0 0-193 0 0,0 0-180 0 0,0 0-129 0 0,0 0-82 0 0,0 0-62 0 0,-3 27 3426 0 0,13 276 571 0 0,-10 2-3494 0 0,-22-167-1028 0 0,18-109-358 0 0,4-29 83 0 0,12 3-2395 0 0,33-26-3343 0 0,-24 11-2338 0 0,-10 8 12 0 0</inkml:trace>
  <inkml:trace contextRef="#ctx0" brushRef="#br0" timeOffset="-72004.402">4638 3948 6313 0 0,'0'0'2300'0'0,"0"0"-679"0"0,0 0-214 0 0,0 0 59 0 0,0 0 65 0 0,0 0-67 0 0,0 0-174 0 0,0 0-243 0 0,0 0-215 0 0,0 0-145 0 0,0 0-119 0 0,0 0-58 0 0,-9-3 1234 0 0,26 32 276 0 0,161 280 638 0 0,-148-252-2447 0 0,-2 2 1 0 0,-3 1 0 0 0,8 33-212 0 0,-9 57 186 0 0,-24-150-198 0 0,0 0 11 0 0,0 0-12 0 0,0 0-10 0 0,0 0-6 0 0,0 0-23 0 0,0 0-18 0 0,0 0-31 0 0,0 0-36 0 0,0 0-63 0 0,0 0-46 0 0,0-27-3807 0 0,0-7-1366 0 0,0 12-3117 0 0,0 13-851 0 0</inkml:trace>
  <inkml:trace contextRef="#ctx0" brushRef="#br0" timeOffset="-71296.358">4583 4069 10826 0 0,'0'0'2119'0'0,"0"0"-821"0"0,0 0-246 0 0,0 0 86 0 0,0 0 111 0 0,0 0 28 0 0,0 0-108 0 0,0 0-167 0 0,0 0-199 0 0,0 0-183 0 0,0 0-128 0 0,0 0-83 0 0,0 0-17 0 0,-5-9-27 0 0,-10-30-21 0 0,38-2 406 0 0,-17 35-654 0 0,9-8 85 0 0,1 0 0 0 0,0 1 0 0 0,1 1 0 0 0,0 1 0 0 0,1 0 0 0 0,16-7-181 0 0,-16 9 63 0 0,0 0 0 0 0,0 1-1 0 0,1 1 1 0 0,0 1 0 0 0,0 1 0 0 0,1 0 0 0 0,0 1 0 0 0,-1 2-1 0 0,20-1-62 0 0,-36 2 0 0 0,0 0 0 0 0,1 1 0 0 0,-1 0-1 0 0,1-1 1 0 0,-1 2 0 0 0,0-1 0 0 0,1 0-1 0 0,-1 0 1 0 0,1 1 0 0 0,-1 0 0 0 0,0 0-1 0 0,1 0 1 0 0,-1 0 0 0 0,0 0 0 0 0,0 1 0 0 0,0 0-1 0 0,0-1 1 0 0,0 1 0 0 0,0 0 0 0 0,-1 0-1 0 0,1 0 1 0 0,-1 1 0 0 0,1-1 0 0 0,-1 1-1 0 0,0-1 1 0 0,0 1 0 0 0,0 0 0 0 0,0 0-1 0 0,0 0 1 0 0,-1 0 0 0 0,1 0 0 0 0,-1 0-1 0 0,0 0 1 0 0,0 1 0 0 0,0-1 0 0 0,0 0-1 0 0,-1 1 1 0 0,1 0 0 0 0,1 12 9 0 0,-1-1 0 0 0,-1 1 0 0 0,0 0 0 0 0,-1-1 0 0 0,-1 1-1 0 0,0-1 1 0 0,-1 0 0 0 0,-1 0 0 0 0,0 0 0 0 0,-1 0 0 0 0,0 0 0 0 0,-1-1 0 0 0,-1 0 0 0 0,-1 0-1 0 0,0-1 1 0 0,0 0 0 0 0,-1 0 0 0 0,-1-1 0 0 0,0 0 0 0 0,-1-1 0 0 0,-7 6-9 0 0,-13 5 72 0 0,31-22-64 0 0,0 0 0 0 0,0 0-3 0 0,0 0-13 0 0,21 14 178 0 0,139 61 1425 0 0,-51-10-541 0 0,-60-38-820 0 0,-29-9-1436 0 0,-16-9-2140 0 0,-3 0-3998 0 0,-1-5-4423 0 0</inkml:trace>
  <inkml:trace contextRef="#ctx0" brushRef="#br0" timeOffset="-69706.257">3489 6698 0 0 0,'0'0'636'0'0,"0"0"536"0"0,0 0 170 0 0,0 0 29 0 0,0 0 12 0 0,0 0 17 0 0,0 0-46 0 0,0 0-93 0 0,0 0-115 0 0,0 0-138 0 0,0 0-102 0 0,2-1-54 0 0,7-4-29 0 0,-7 4-23 0 0,-2 1-3 0 0,0 0-42 0 0,0 0-72 0 0,0 0-72 0 0,0 0-78 0 0,0 0-31 0 0,0 0-34 0 0,0 0-44 0 0,-4 14 2469 0 0,-121 119-1020 0 0,-38 22-843 0 0,59-85-293 0 0,54-26-589 0 0,27-26 48 0 0,-4 4 54 0 0,-14 0-61 0 0,41-22-195 0 0,41 11-5977 0 0,-32-8 504 0 0,-1-2-6115 0 0</inkml:trace>
  <inkml:trace contextRef="#ctx0" brushRef="#br0" timeOffset="-68213.369">4441 8340 0 0 0,'0'0'249'0'0,"0"0"686"0"0,0 0 195 0 0,0 0-7 0 0,0 0 29 0 0,0 0-42 0 0,0 0-33 0 0,0 0 23 0 0,0 0 11 0 0,0 0-29 0 0,0 0-41 0 0,1-7-75 0 0,6-30 1301 0 0,-3 38 6934 0 0,-11 5-9473 0 0,-46 31 1887 0 0,-120 129 296 0 0,22-23-963 0 0,120-121-609 0 0,31-22-263 0 0,-20 16 729 0 0,-63 27-699 0 0,44 1-9 0 0,37-54-3056 0 0,2 3-3666 0 0,0 6 1108 0 0,0-3-6166 0 0</inkml:trace>
  <inkml:trace contextRef="#ctx0" brushRef="#br0" timeOffset="-67100.667">3060 7195 0 0 0,'-37'-40'603'0'0,"30"33"-912"0"0,-20 0 13104 0 0,17 18-10782 0 0,7-7-1777 0 0,0 0 0 0 0,0 0 1 0 0,0-1-1 0 0,0 1 0 0 0,0-1 1 0 0,-1 0-1 0 0,0 0 0 0 0,0 0 0 0 0,0 0 1 0 0,0-1-1 0 0,0 1 0 0 0,0-1 1 0 0,0 0-1 0 0,-1-1 0 0 0,1 1 0 0 0,-1-1 1 0 0,1 1-1 0 0,-1-2 0 0 0,0 1 1 0 0,-3 0-237 0 0,-8 3 396 0 0,-112 64 1567 0 0,62-34-1180 0 0,60-33-1752 0 0,22-6-105 0 0,20-12-1997 0 0,-11 9-4449 0 0,-11 4-2816 0 0</inkml:trace>
  <inkml:trace contextRef="#ctx0" brushRef="#br0" timeOffset="-66118.674">2819 6882 4001 0 0,'0'0'913'0'0,"0"0"-59"0"0,0 0 163 0 0,0 0 342 0 0,0 0 315 0 0,0 0 150 0 0,0 0-148 0 0,0 0-307 0 0,0 0-342 0 0,0 0-283 0 0,0 0-158 0 0,0 0-53 0 0,-10-7 1981 0 0,149 128 2174 0 0,-82-75-4338 0 0,-2 3 1 0 0,-2 2 0 0 0,-2 2 0 0 0,-3 2-1 0 0,-2 3 1 0 0,-3 1 0 0 0,8 18-351 0 0,-32-50 93 0 0,110 158 123 0 0,-5-27 96 0 0,49 26 11 0 0,1-26 64 0 0,-84-36-141 0 0,25 47 3 0 0,11 11-17 0 0,-27-43-146 0 0,-88-120-366 0 0,-19-19-2571 0 0,-23-25-3836 0 0,15 6-2663 0 0,10 13-860 0 0</inkml:trace>
  <inkml:trace contextRef="#ctx0" brushRef="#br0" timeOffset="-61633.581">4189 8082 0 0 0,'0'0'372'0'0,"0"0"32"0"0,0 0-66 0 0,0 0-80 0 0,0 0-35 0 0,0 0-20 0 0,0 0 27 0 0,-1-3 60 0 0,0-3 96 0 0,-3-12 2670 0 0,2-2 4872 0 0,2 20-7001 0 0,2-7 4733 0 0,19 58-3417 0 0,-17-37-1938 0 0,-1-1-1 0 0,-1 1 1 0 0,0-1-1 0 0,-1 1 1 0 0,0 0-1 0 0,-1 0 1 0 0,-1 0-1 0 0,0-1 0 0 0,-1 1 1 0 0,-2 8-305 0 0,-3 57 341 0 0,-13 94-25 0 0,19 38 220 0 0,1-160-458 0 0,0-51-61 0 0,0 27 318 0 0,-16 20-570 0 0,6-27 225 0 0,7-33-2307 0 0,10-11-904 0 0,-1 8-5351 0 0,-4 9-2363 0 0</inkml:trace>
  <inkml:trace contextRef="#ctx0" brushRef="#br0" timeOffset="-60387.578">3075 6610 0 0 0,'0'0'231'0'0,"0"0"529"0"0,0 0 91 0 0,0 0-39 0 0,0 0-23 0 0,0 0-14 0 0,0 0 52 0 0,0 0 103 0 0,0 0 80 0 0,0 0 63 0 0,0 0 64 0 0,0 0-15 0 0,-8-5-38 0 0,-22-12-65 0 0,22 13-115 0 0,8 4-84 0 0,0 0-23 0 0,0 0 5 0 0,0 0 12 0 0,0 0-27 0 0,0 0-36 0 0,0 0-71 0 0,0 0-67 0 0,0 0-22 0 0,0 0-43 0 0,0 0-39 0 0,0 0-46 0 0,0 29 1951 0 0,13 82-1188 0 0,32 158-170 0 0,-40-233-901 0 0,-1 1 0 0 0,-2-1 0 0 0,-2 1 0 0 0,-1-1 0 0 0,-5 25-155 0 0,-7 5 179 0 0,-1 55 41 0 0,46-48-82 0 0,-20-57-1434 0 0,-12-16-79 0 0,0 0-1058 0 0,0 0-3069 0 0,0 0-6246 0 0</inkml:trace>
  <inkml:trace contextRef="#ctx0" brushRef="#br0" timeOffset="-59556.379">2808 7917 928 0 0,'0'0'1187'0'0,"0"0"135"0"0,0 0 158 0 0,0 0 134 0 0,0 0 110 0 0,0 0-28 0 0,0 0-65 0 0,0 0-80 0 0,0 0-118 0 0,0 0-130 0 0,0 0-150 0 0,0 0-200 0 0,0 0-168 0 0,-1-3-93 0 0,2 3-521 0 0,-1 0-1 0 0,0 0 1 0 0,0 0 0 0 0,1 0-1 0 0,-1 0 1 0 0,0-1 0 0 0,0 1-1 0 0,0 0 1 0 0,1 0 0 0 0,-1 0-1 0 0,0 0 1 0 0,0 0 0 0 0,0 0-1 0 0,1 0 1 0 0,-1 0 0 0 0,0-1-1 0 0,0 1 1 0 0,0 0 0 0 0,1 0-1 0 0,-1 0 1 0 0,0 0 0 0 0,0-1-1 0 0,0 1 1 0 0,0 0-171 0 0,16 20 1196 0 0,54 58 279 0 0,100 150-124 0 0,-140-187-1310 0 0,85 145 330 0 0,-93-126-244 0 0,-22-60-135 0 0,0 1 16 0 0,2 1 4 0 0,-2-1 12 0 0,0-1 4 0 0,0 0-38 0 0,0 0-8 0 0,0 0 31 0 0,0 0-14 0 0,0 0 22 0 0,0 0 20 0 0,0 0-9 0 0,0 0-20 0 0,0 0-22 0 0,-30-34-5139 0 0,12 19-4661 0 0,14 9-1204 0 0</inkml:trace>
  <inkml:trace contextRef="#ctx0" brushRef="#br0" timeOffset="-58620.313">2784 7935 2729 0 0,'0'0'2227'0'0,"0"0"-392"0"0,0 0-39 0 0,0 0 63 0 0,0 0 43 0 0,0 0-82 0 0,0 0-191 0 0,0 0-232 0 0,0 0-232 0 0,0 0-176 0 0,0 0-107 0 0,0 0-82 0 0,-10-15-52 0 0,-32-44-60 0 0,29 10 1850 0 0,14 44-2394 0 0,47-70 1128 0 0,-38 61-1191 0 0,0 0 0 0 0,1 1 0 0 0,1 0 0 0 0,0 1 0 0 0,0 0 0 0 0,1 0 0 0 0,1 2 0 0 0,0 0 0 0 0,0 0 0 0 0,1 2 0 0 0,1-1 0 0 0,-1 2 0 0 0,1 0 0 0 0,0 1 0 0 0,0 1 0 0 0,1 0 0 0 0,0 1 0 0 0,0 1 0 0 0,0 1 0 0 0,0 0 0 0 0,13 1-81 0 0,-26 2 3 0 0,1 0 1 0 0,-1 0 0 0 0,1 1 0 0 0,-1 0-1 0 0,0 0 1 0 0,0 0 0 0 0,1 0 0 0 0,-2 0-1 0 0,1 1 1 0 0,0 0 0 0 0,0 0-1 0 0,-1 0 1 0 0,1 0 0 0 0,-1 1 0 0 0,0-1-1 0 0,0 1 1 0 0,-1 0 0 0 0,1 0 0 0 0,-1 0-1 0 0,1 0 1 0 0,-1 0 0 0 0,-1 0 0 0 0,1 1-1 0 0,0-1 1 0 0,-1 1 0 0 0,0-1-1 0 0,0 1 1 0 0,0 0-4 0 0,7 133 68 0 0,-11-118-66 0 0,-1 0 0 0 0,-1 0 0 0 0,-1 0 0 0 0,-1-1 0 0 0,-1 0 1 0 0,0 0-1 0 0,-1-1 0 0 0,-1 0 0 0 0,-1 0 0 0 0,-13 15-2 0 0,19-26-1 0 0,-1 1 0 0 0,1 0-1 0 0,-2-1 1 0 0,1 0 0 0 0,-1-1 0 0 0,0 1 0 0 0,0-1-1 0 0,-1-1 1 0 0,0 1 0 0 0,0-1 0 0 0,-3 0 1 0 0,11-3 16 0 0,0 0 1 0 0,0 0-1 0 0,0 0 1 0 0,1 0-1 0 0,-1-1 0 0 0,0 1 1 0 0,1 0-1 0 0,-1 0 1 0 0,1 0-1 0 0,0-1 1 0 0,-1 1-1 0 0,1 0 1 0 0,0-1-1 0 0,0 1 0 0 0,0-1 1 0 0,0 1-1 0 0,1-1 1 0 0,-1 1-1 0 0,0-1 1 0 0,0 0-1 0 0,1 0 1 0 0,-1 0-1 0 0,1 0 0 0 0,-1 0 1 0 0,1 0-1 0 0,0 0 1 0 0,-1 0-1 0 0,1 0 1 0 0,0-1-1 0 0,-1 1 1 0 0,1-1-1 0 0,0 1 1 0 0,0-1-18 0 0,22 7 213 0 0,-1-2 0 0 0,1-1-1 0 0,0 0 1 0 0,0-2-1 0 0,0-1 1 0 0,0-1-1 0 0,0-1 1 0 0,0-1-212 0 0,38 1 153 0 0,-61 1-151 0 0,13-1 28 0 0,0 1 0 0 0,-1 0 0 0 0,1 1 0 0 0,0 1 0 0 0,0 0 0 0 0,-1 1 0 0 0,1 0 0 0 0,-1 1 0 0 0,5 3-30 0 0,44 19 83 0 0,-64-27-4011 0 0,-2-2-622 0 0,2 1-4350 0 0,-1 1-3902 0 0</inkml:trace>
  <inkml:trace contextRef="#ctx0" brushRef="#br0" timeOffset="-53856.695">4885 8668 0 0 0,'0'0'199'0'0,"0"0"408"0"0,0 0 99 0 0,0 0 33 0 0,0 0 1 0 0,0 0-57 0 0,0 0 7 0 0,0 0-28 0 0,0 0 85 0 0,0 0 135 0 0,-3 0 46 0 0,-5 1-519 0 0,2 1 2399 0 0,1-2 4325 0 0,5 0-6558 0 0,0 0-46 0 0,9-15 4452 0 0,26-6-5028 0 0,-20 13 484 0 0,6-5-317 0 0,-1 2 0 0 0,1 1 1 0 0,1 0-1 0 0,0 1 0 0 0,0 2 0 0 0,10-2-120 0 0,10 8 96 0 0,-42 1-120 0 0,0 1 4 0 0,0 5 62 0 0,0 1 0 0 0,-1-1 0 0 0,0 1 0 0 0,0-1 0 0 0,0 0-1 0 0,-1 0 1 0 0,0 0 0 0 0,0 0 0 0 0,-1 0 0 0 0,1 0 0 0 0,-1 0 0 0 0,0-1-1 0 0,-2 3-41 0 0,-3 5 26 0 0,-82 161 253 0 0,87-103-149 0 0,6-69-59 0 0,1 0-1 0 0,-1-1 1 0 0,1 0-1 0 0,0 0 1 0 0,0 0 0 0 0,0 0-1 0 0,-1-1 1 0 0,1 1-1 0 0,0-1 1 0 0,0 0-1 0 0,0 0 1 0 0,0-1-1 0 0,0 1 1 0 0,0-1-1 0 0,0 0 1 0 0,-1 0 0 0 0,1 0-1 0 0,0 0 1 0 0,-1-1-1 0 0,1 0-70 0 0,73-41 1170 0 0,-71 47-13565 0 0,-4-1 674 0 0</inkml:trace>
  <inkml:trace contextRef="#ctx0" brushRef="#br0" timeOffset="-52682.796">5691 7685 6577 0 0,'0'0'1598'0'0,"0"0"-274"0"0,0 0-87 0 0,0 0 40 0 0,0 0 128 0 0,0 0 50 0 0,0 0-154 0 0,0 0-189 0 0,0 0-213 0 0,0 0-185 0 0,0 0-73 0 0,0 0-10 0 0,0 0-10 0 0,-4 2-24 0 0,2-1-485 0 0,0 0 1 0 0,0 1 0 0 0,0 0 0 0 0,1-1 0 0 0,-1 1 0 0 0,1 0-1 0 0,-1 0 1 0 0,1 0 0 0 0,-1 0 0 0 0,1 0 0 0 0,0 0 0 0 0,0 0 0 0 0,0 0-1 0 0,0 0 1 0 0,1 1 0 0 0,-1-1 0 0 0,0 0 0 0 0,1 1 0 0 0,0-1-1 0 0,-1 0 1 0 0,1 1 0 0 0,0-1 0 0 0,0 1 0 0 0,1-1 0 0 0,-1 0 0 0 0,0 1-113 0 0,0 274 2519 0 0,-33-131-2190 0 0,31-220 1672 0 0,4 27-1943 0 0,2 0 1 0 0,2 0 0 0 0,2 0 0 0 0,2 1 0 0 0,2 0 0 0 0,9-17-59 0 0,16-23 172 0 0,-35 86-176 0 0,-1-1 1 0 0,1 1-1 0 0,0 0 1 0 0,0 0-1 0 0,0 0 1 0 0,0 0-1 0 0,0 0 1 0 0,0 0-1 0 0,-1 0 1 0 0,1 0-1 0 0,0 1 1 0 0,0-1-1 0 0,0 1 1 0 0,0-1-1 0 0,-1 1 1 0 0,1 0-1 0 0,0 0 1 0 0,-1 0-1 0 0,1 0 1 0 0,0 0-1 0 0,-1 0 0 0 0,1 0 1 0 0,-1 0-1 0 0,0 1 1 0 0,1-1-1 0 0,-1 1 1 0 0,0-1-1 0 0,0 1 1 0 0,0-1-1 0 0,0 1 1 0 0,0 0-1 0 0,0-1 1 0 0,-1 1-1 0 0,1 0 1 0 0,0 0-1 0 0,-1 0 4 0 0,2-1-1 0 0,13 23 20 0 0,0 0-1 0 0,-1 1 1 0 0,-2 0 0 0 0,0 1 0 0 0,-2 1-1 0 0,2 7-18 0 0,-1-2-41 0 0,16 41 47 0 0,0-110 310 0 0,108-270-170 0 0,-133 304-152 0 0,-1 0 0 0 0,1 0 0 0 0,0 1 0 0 0,0-1 0 0 0,0 0 0 0 0,0 1 1 0 0,1 0-1 0 0,-1-1 0 0 0,1 1 0 0 0,-1 0 0 0 0,1 0 0 0 0,0 1 0 0 0,0-1 0 0 0,0 0 1 0 0,0 1-1 0 0,0 0 0 0 0,0 0 0 0 0,0 0 0 0 0,0 0 0 0 0,1 0 0 0 0,-1 1 0 0 0,1-1 6 0 0,-2 3 4 0 0,1 0-1 0 0,0 0 0 0 0,-1 0 0 0 0,1 1 0 0 0,-1-1 0 0 0,0 1 0 0 0,1 0 0 0 0,-1-1 1 0 0,0 1-1 0 0,-1 0 0 0 0,1 0 0 0 0,-1 0 0 0 0,1 0 0 0 0,-1 1 0 0 0,0-1 0 0 0,0 0 1 0 0,0 0-1 0 0,0 1 0 0 0,-1 1-3 0 0,2 0 15 0 0,34 209 260 0 0,-25-120-193 0 0,0-53-2094 0 0,-18-48-683 0 0,-1 3-5214 0 0,5 1-4100 0 0</inkml:trace>
  <inkml:trace contextRef="#ctx0" brushRef="#br0" timeOffset="-43004.15">1591 5034 3145 0 0,'0'0'2439'0'0,"0"0"-773"0"0,0 0-285 0 0,0 0 106 0 0,0 0 96 0 0,0 0-83 0 0,0 0-269 0 0,0 0-329 0 0,0 0-257 0 0,0 0-104 0 0,0 0 13 0 0,6-26 2914 0 0,2-124 703 0 0,35-34-3036 0 0,4 114-684 0 0,-45 69-454 0 0,0 1 1 0 0,1-1-1 0 0,-1 1 0 0 0,0 0 1 0 0,1 0-1 0 0,-1 0 1 0 0,0 0-1 0 0,1 0 0 0 0,-1 1 1 0 0,0-1-1 0 0,1 0 1 0 0,-1 1-1 0 0,0 0 0 0 0,0 0 1 0 0,1 0-1 0 0,-1 0 1 0 0,0 0-1 0 0,0 0 0 0 0,0 0 1 0 0,0 1-1 0 0,-1-1 0 0 0,1 1 1 0 0,0-1-1 0 0,0 1 1 0 0,0 0 2 0 0,8 9 11 0 0,-1 0 0 0 0,0 0 1 0 0,0 1-1 0 0,-2 0 1 0 0,1 0-1 0 0,-1 1 0 0 0,-1 0 1 0 0,0 0-1 0 0,-1 1 0 0 0,-1-1 1 0 0,0 1-1 0 0,0 0 1 0 0,0 11-12 0 0,-2 4 68 0 0,-2-28-50 0 0,8-39 348 0 0,-2 4-356 0 0,2 1 1 0 0,1 0 0 0 0,1 0 0 0 0,2 1-1 0 0,1 0 1 0 0,2 1 0 0 0,1 1-1 0 0,1 0 1 0 0,10-12-11 0 0,-20 31 14 0 0,38-40-31 0 0,-12 84-63 0 0,48 194 269 0 0,-66-171-2212 0 0,-3-52-1745 0 0,-3-5-4616 0 0,-4-2-2557 0 0</inkml:trace>
  <inkml:trace contextRef="#ctx0" brushRef="#br0" timeOffset="-41463.819">2639 3270 6473 0 0,'0'0'1449'0'0,"0"0"-148"0"0,0 0 50 0 0,0 0 174 0 0,0 0 71 0 0,0 0-150 0 0,0 0-302 0 0,0 0-309 0 0,0 0-211 0 0,0 0-85 0 0,0 0-18 0 0,0 0-10 0 0,0 0-38 0 0,4 26 1662 0 0,23 129 530 0 0,-17 61-2048 0 0,0-127 854 0 0,-17-305-1300 0 0,-15 102-119 0 0,13 87-23 0 0,-12-7 50 0 0,-10-35-375 0 0,28 71 313 0 0,0 0-1 0 0,0 0 1 0 0,0 0-1 0 0,0 1 1 0 0,0-1-1 0 0,1 1 1 0 0,-1 0 0 0 0,1-1-1 0 0,-1 1 1 0 0,1 1-1 0 0,0-1 1 0 0,0 0-1 0 0,1 0 1 0 0,-1 1 0 0 0,1-1-1 0 0,-1 1 1 0 0,1-1-1 0 0,0 1 1 0 0,0 1-17 0 0,-48 108-10 0 0,116-179-1974 0 0,-64 64 1113 0 0,7-3 46 0 0,-8 6-2571 0 0,-1 1-3280 0 0,-1 2-1003 0 0</inkml:trace>
  <inkml:trace contextRef="#ctx0" brushRef="#br0" timeOffset="-41062.925">2479 3797 584 0 0,'0'0'1115'0'0,"0"0"76"0"0,0 0 173 0 0,0 0 154 0 0,0 0 16 0 0,0 0-126 0 0,0 0-181 0 0,0 0-175 0 0,0 0-145 0 0,0 0-96 0 0,0 0-64 0 0,0 0-3 0 0,2 3 3071 0 0,58-44 1048 0 0,-36 27-4406 0 0,1 0 1 0 0,0 1 0 0 0,1 2-1 0 0,0 1 1 0 0,1 1-1 0 0,17-4-457 0 0,48-2 211 0 0,-81-2-2179 0 0,-13 12-2135 0 0,0 0-3366 0 0,0 2 3000 0 0,1 0-3358 0 0</inkml:trace>
  <inkml:trace contextRef="#ctx0" brushRef="#br0" timeOffset="-30258.537">4710 6241 0 0 0,'0'0'914'0'0,"0"0"-214"0"0,0 0-7 0 0,0 0 167 0 0,0 0 281 0 0,0 0 198 0 0,0 0 34 0 0,0 0-126 0 0,0 0-245 0 0,0 0-212 0 0,0 0-96 0 0,3-3 4335 0 0,36 2 987 0 0,48-9-4124 0 0,46-12-793 0 0,74 22-216 0 0,-54 0-441 0 0,-50 14-260 0 0,364-14 637 0 0,2-3-407 0 0,-187-1-282 0 0,-281 4-141 0 0,-3 4 1134 0 0,-43-34-866 0 0,-37-10-227 0 0,1-4-13 0 0,46 7 151 0 0,25 85-261 0 0,5-4 105 0 0,-3 0 0 0 0,-2-1 0 0 0,-1-1 0 0 0,-8 16-12 0 0,-28 68 16 0 0,50-111 88 0 0,14-29 110 0 0,-4 2-206 0 0,196-154 172 0 0,-159 119-97 0 0,-50 43-2449 0 0,0 4-1336 0 0,0-1-3362 0 0,0 1-4572 0 0</inkml:trace>
  <inkml:trace contextRef="#ctx0" brushRef="#br0" timeOffset="-29427.748">6902 5873 7082 0 0,'0'0'3999'0'0,"0"0"-1674"0"0,0 0-565 0 0,0 0-46 0 0,0 0 27 0 0,0 0-84 0 0,0 0-232 0 0,0 0-344 0 0,0 0-349 0 0,0 0-256 0 0,0 0-172 0 0,0 0-76 0 0,0 0 28 0 0,4 1 75 0 0,39 36 1184 0 0,-41-34-1481 0 0,46 76 576 0 0,-4 3-1 0 0,-3 1 1 0 0,-3 2-1 0 0,-1 12-609 0 0,-24-63 78 0 0,26 50 114 0 0,-27-121 1152 0 0,-2-15-1306 0 0,2 1 0 0 0,3 1 0 0 0,2 0 0 0 0,2 1-1 0 0,2 1 1 0 0,2 1 0 0 0,25-36-38 0 0,-41 71-4 0 0,-1 0-1 0 0,0-1 0 0 0,-1 1 1 0 0,0-1-1 0 0,-1 0 0 0 0,-1-1 1 0 0,0 1-1 0 0,-1-1 0 0 0,0 1 1 0 0,-1-1-1 0 0,0 0 0 0 0,-1 0 1 0 0,-1 1-1 0 0,0-2 5 0 0,-10-2-261 0 0,11 23-5042 0 0,12 4-2187 0 0,-10-9 4533 0 0,0-1-8567 0 0</inkml:trace>
  <inkml:trace contextRef="#ctx0" brushRef="#br0" timeOffset="-28163.479">6805 5641 5897 0 0,'0'0'1897'0'0,"0"0"-46"0"0,0 0 88 0 0,0 0 132 0 0,0 0-25 0 0,0 0-222 0 0,0 0-350 0 0,0 0-341 0 0,0 0-217 0 0,0 0-154 0 0,0 0-74 0 0,0 0-30 0 0,0 0-40 0 0,7 8 3698 0 0,135-33-1753 0 0,212 9-2120 0 0,-197 9-192 0 0,-156 7-245 0 0,-1 0 37 0 0,0 0 2 0 0,0 0 7 0 0,0 0 2 0 0,0 0 14 0 0,0 0-4 0 0,0 0-23 0 0,-60-45 768 0 0,49 34-746 0 0,3 3-69 0 0,-92-116 20 0 0,75 84-215 0 0,66 33-9248 0 0,-21 9 239 0 0,-8-1-2938 0 0</inkml:trace>
  <inkml:trace contextRef="#ctx0" brushRef="#br0" timeOffset="-24153.419">6786 5119 0 0 0,'0'0'268'0'0,"0"0"539"0"0,0 0 178 0 0,0 0 46 0 0,0 0 91 0 0,0 0 74 0 0,0 0 58 0 0,0 0 61 0 0,0 0 6 0 0,0 0-24 0 0,-5-3-18 0 0,1 0-527 0 0,-8-4-708 0 0,0 5 7187 0 0,16 5-2551 0 0,18 9-3482 0 0,-10-9-913 0 0,0 0 0 0 0,1 0 0 0 0,-1-1 0 0 0,1-1 0 0 0,0 0 0 0 0,-1 0 0 0 0,1-1 0 0 0,12-2-285 0 0,12 1 281 0 0,290-6 694 0 0,-174 11-785 0 0,-134 10-846 0 0,-19-14 233 0 0,-11 3-14513 0 0,7 1 3133 0 0</inkml:trace>
  <inkml:trace contextRef="#ctx0" brushRef="#br0" timeOffset="-18456.628">2015 5067 0 0 0,'0'0'135'0'0,"0"0"151"0"0,0 0 26 0 0,0 0-7 0 0,4-1 27 0 0,1 1-3677 0 0,0-1 5268 0 0,-2 0 7255 0 0,-7 0-271 0 0,-6 1-7468 0 0,-4 3-1194 0 0,0-1-1 0 0,1 2 1 0 0,-1 0 0 0 0,1 0-1 0 0,0 1 1 0 0,0 1 0 0 0,1 0-1 0 0,0 1 1 0 0,0 1 0 0 0,0-1-1 0 0,1 2 1 0 0,-1 1-245 0 0,-14 7 325 0 0,5-2-188 0 0,1 1 1 0 0,1 1 0 0 0,1 0-1 0 0,0 1 1 0 0,1 1-1 0 0,1 1 1 0 0,1 1-1 0 0,1 0 1 0 0,1 0 0 0 0,-10 22-138 0 0,-85 241 1038 0 0,62-145-549 0 0,37-106-327 0 0,1 0 0 0 0,2 0 0 0 0,1 0 0 0 0,2 1 0 0 0,1 0 0 0 0,2 0 0 0 0,2 5-162 0 0,-2-10 298 0 0,0-28-280 0 0,3 7 1409 0 0,-3-9-1367 0 0,0 1 17 0 0,0 0-6 0 0,0 0 7 0 0,0 0 7 0 0,0 0-7 0 0,0 0 12 0 0,-2-18 231 0 0,-49-70-194 0 0,40 71-125 0 0,-1 1 0 0 0,0 0 0 0 0,-2 1 1 0 0,1 0-1 0 0,-2 1 0 0 0,0 1 0 0 0,-1 0 1 0 0,0 1-1 0 0,0 1 0 0 0,-2 0 0 0 0,1 1 1 0 0,-1 1-1 0 0,-1 1 0 0 0,1 1 0 0 0,-1 0 1 0 0,-12-2-3 0 0,-13-9 45 0 0,44 18-37 0 0,0 0-4 0 0,0 0-20 0 0,0 0 8 0 0,0 0 11 0 0,0 0-3 0 0,0 0 12 0 0,0 0-22 0 0,0 0-7 0 0,0 0-7 0 0,0 0-7 0 0,0 0 2 0 0,227-23 122 0 0,-153 12-49 0 0,224-25-56 0 0,-273 46 83 0 0,-25-9-40 0 0,0-1 9 0 0,0 0-35 0 0,0 0 3 0 0,0 0 7 0 0,0 0-17 0 0,0 0 22 0 0,0 0-8 0 0,-33 22 114 0 0,-87 74-122 0 0,78-62-2 0 0,30-26-2 0 0,0 1 1 0 0,1 0-1 0 0,0 1 1 0 0,0 1 0 0 0,1-1-1 0 0,1 1 1 0 0,0 1-1 0 0,-6 10 0 0 0,-14 7 19 0 0,26-25-1086 0 0,8 0-9695 0 0,0-1-969 0 0</inkml:trace>
  <inkml:trace contextRef="#ctx0" brushRef="#br0" timeOffset="-15990.525">5380 7302 2841 0 0,'0'0'1073'0'0,"0"0"-117"0"0,0 0 158 0 0,0 0 262 0 0,0 0 199 0 0,0 0-8 0 0,0 0-202 0 0,0 0-304 0 0,0 0-251 0 0,0 0-162 0 0,0 0-87 0 0,9-4 4392 0 0,31-44-1891 0 0,76-128-540 0 0,-78 112-2082 0 0,43-97 388 0 0,-48-8-101 0 0,-23 54 934 0 0,-31 67-1564 0 0,3 15-41 0 0,-1 11 299 0 0,19 22-359 0 0,0 0 16 0 0,0 0 12 0 0,0 0-2 0 0,0 0-24 0 0,0 0 11 0 0,0 0-2 0 0,0 0-13 0 0,0 0-8 0 0,0 0-24 0 0,0 0 13 0 0,0 0 8 0 0,0 0-22 0 0,0 0 6 0 0,0 0 3 0 0,0 0-12 0 0,0 0-1 0 0,0 0 2 0 0,0 7 48 0 0,0-1 1 0 0,-1 0 0 0 0,1 0-1 0 0,-1 1 1 0 0,0-1 0 0 0,-1 0-1 0 0,1 0 1 0 0,-1 0 0 0 0,0 0-1 0 0,-1 0 1 0 0,0-1 0 0 0,0 1-1 0 0,0-1 1 0 0,0 1 0 0 0,-1-1-1 0 0,0 0 1 0 0,0-1 0 0 0,0 1-1 0 0,0-1 1 0 0,-1 1 0 0 0,0-1-1 0 0,0-1 1 0 0,0 1-1 0 0,0-1 1 0 0,-4 2-8 0 0,-12 12 6 0 0,-91 79 70 0 0,116-94-81 0 0,0 1 1 0 0,1-1-1 0 0,0 1 1 0 0,0-1-1 0 0,-1-1 1 0 0,1 1-1 0 0,0-1 1 0 0,0 0-1 0 0,1 0 1 0 0,-1 0-1 0 0,0 0 1 0 0,0-1-1 0 0,0 0 1 0 0,0 0-1 0 0,1-1 5 0 0,30 0 31 0 0,-1 2 0 0 0,1 1 0 0 0,-1 1 0 0 0,0 3 1 0 0,0 0-1 0 0,2 3-31 0 0,100 50-2 0 0,-124-49 309 0 0,-20-16 589 0 0,-61-62-854 0 0,-75-151-42 0 0,138 213-890 0 0,-22-22 2383 0 0,15 23-5327 0 0,-1 3-6021 0 0,12 2-2481 0 0</inkml:trace>
  <inkml:trace contextRef="#ctx0" brushRef="#br0" timeOffset="-11469.007">7143 203 9402 0 0,'0'0'3701'0'0,"0"0"-1626"0"0,0 0-712 0 0,0 0-194 0 0,0 0-6 0 0,0 0 52 0 0,0 0-21 0 0,0 0-106 0 0,0 0-158 0 0,0 0-185 0 0,0 0-149 0 0,-2-18-112 0 0,-9-56-60 0 0,8 56-47 0 0,3 18-44 0 0,0 0-32 0 0,0 0-58 0 0,0 0-31 0 0,0 0-36 0 0,0 0-34 0 0,-2 104 1136 0 0,-13 340-539 0 0,10-94-779 0 0,5-344-166 0 0,-3 4 83 0 0,-3-7-2716 0 0,-4-29-5359 0 0,5 18 2622 0 0,3 1-5288 0 0</inkml:trace>
  <inkml:trace contextRef="#ctx0" brushRef="#br0" timeOffset="-11126.19">6633 196 11803 0 0,'0'0'1749'0'0,"0"0"-178"0"0,0 0-198 0 0,0 0-56 0 0,0 0-19 0 0,0 0-121 0 0,0 0-218 0 0,0 0-279 0 0,0 0-177 0 0,0 0-51 0 0,0 0 38 0 0,0 0 102 0 0,0 0 52 0 0,18-8 9 0 0,102-41 529 0 0,18 4 215 0 0,-75 22-1063 0 0,1 3 0 0 0,1 2 0 0 0,62-7-334 0 0,9 18 23 0 0,-135 7-164 0 0,0 1 1 0 0,0-1-1 0 0,-1 1 0 0 0,1 0 1 0 0,0-1-1 0 0,0 1 1 0 0,0 0-1 0 0,0 0 0 0 0,-1-1 1 0 0,1 1-1 0 0,0 0 1 0 0,-1 0-1 0 0,1 0 0 0 0,-1 0 1 0 0,1 0-1 0 0,-1 0 1 0 0,1 0-1 0 0,-1 0 0 0 0,0 0 1 0 0,1 0-1 0 0,-1 0 1 0 0,0 0-1 0 0,0 0 1 0 0,0 0-1 0 0,0 1 0 0 0,0-1 1 0 0,0 0-1 0 0,0 0 1 0 0,0 0-1 0 0,0 0 0 0 0,-1 0 1 0 0,1 0-1 0 0,0 0 1 0 0,-1 0-1 0 0,1 0 0 0 0,-1 1 141 0 0,-6 24-10499 0 0,5-21-549 0 0</inkml:trace>
  <inkml:trace contextRef="#ctx0" brushRef="#br0" timeOffset="-10461.447">7515 715 12723 0 0,'0'0'1751'0'0,"0"0"-276"0"0,0 0-104 0 0,0 0 58 0 0,0 0-32 0 0,0 0-142 0 0,0 0-173 0 0,0 0-196 0 0,0 0-195 0 0,0 0-124 0 0,0 0-109 0 0,0 0-98 0 0,0 0-89 0 0,-2-13-65 0 0,1 4-190 0 0,-7-29 133 0 0,5 77 210 0 0,2-13-234 0 0,0-17-100 0 0,0-1 0 0 0,0 1 0 0 0,0 0 0 0 0,2-1 0 0 0,-1 1 0 0 0,1 0 0 0 0,0-1 0 0 0,0 1 0 0 0,1-1 0 0 0,1 1 0 0 0,-1-1 0 0 0,1 0 0 0 0,1 0 0 0 0,-1 0 0 0 0,1-1 0 0 0,1 1 0 0 0,-1-1 0 0 0,1 0 0 0 0,1 0 0 0 0,4 5-25 0 0,53 3 814 0 0,-13-52-152 0 0,23-29-486 0 0,-63 58-150 0 0,-10 7-34 0 0,1 0 0 0 0,0-1 1 0 0,-1 1-1 0 0,1 1 0 0 0,0-1 0 0 0,-1 0 0 0 0,1 0 0 0 0,0 0 0 0 0,0 0 0 0 0,0 0 0 0 0,0 1 0 0 0,0-1 0 0 0,0 0 0 0 0,0 1 0 0 0,0-1 0 0 0,0 1 0 0 0,0-1 0 0 0,0 1 0 0 0,0-1 0 0 0,0 1 0 0 0,1 0 0 0 0,-1 0 0 0 0,0-1 0 0 0,0 1 1 0 0,0 0-1 0 0,1 0 0 0 0,-1 0 0 0 0,0 0 0 0 0,0 1 0 0 0,0-1 0 0 0,0 0 0 0 0,1 0 0 0 0,-1 1 0 0 0,0-1 0 0 0,0 1 0 0 0,0-1 0 0 0,0 1 0 0 0,0-1 0 0 0,0 1 0 0 0,0 0 0 0 0,0-1 0 0 0,0 1 0 0 0,0 0 0 0 0,0 0 0 0 0,0 0 8 0 0,4 6 3 0 0,0-1-1 0 0,1 0 1 0 0,0 0-1 0 0,-1 0 1 0 0,2-1-1 0 0,-1 0 0 0 0,1 0 1 0 0,0-1-1 0 0,0 0 1 0 0,0 0-1 0 0,0 0 1 0 0,1-1-1 0 0,-1 0 0 0 0,1-1 1 0 0,0 0-1 0 0,0 0 1 0 0,0 0-1 0 0,0-1 0 0 0,0 0 1 0 0,0-1-1 0 0,1 0 1 0 0,2 0-3 0 0,-5-1 41 0 0,1 0-1 0 0,-1-1 1 0 0,0 0 0 0 0,1 0 0 0 0,-1 0-1 0 0,0-1 1 0 0,0 1 0 0 0,0-2 0 0 0,-1 1-1 0 0,1-1 1 0 0,-1 1 0 0 0,0-1 0 0 0,0-1-1 0 0,0 1 1 0 0,0-1 0 0 0,-1 0 0 0 0,1 0-1 0 0,-2 0 1 0 0,1-1 0 0 0,0 1 0 0 0,-1-1 0 0 0,0 0-1 0 0,0 0 1 0 0,-1 0 0 0 0,0 0 0 0 0,2-7-41 0 0,4-4 97 0 0,-5 11-82 0 0,-1-1-1 0 0,0 1 1 0 0,0-1-1 0 0,0 1 0 0 0,-1-1 1 0 0,0 0-1 0 0,-1 1 1 0 0,1-1-1 0 0,-1 0 0 0 0,-1 0 1 0 0,1 0-1 0 0,-1 1 1 0 0,0-1-1 0 0,-1 0 0 0 0,-1-4-14 0 0,3 30-10519 0 0,4-12 4684 0 0,2-3-5469 0 0</inkml:trace>
  <inkml:trace contextRef="#ctx0" brushRef="#br0" timeOffset="-10174.573">8423 686 14195 0 0,'0'0'1856'0'0,"0"0"-413"0"0,0 0-234 0 0,0 0-138 0 0,0 0-142 0 0,0 0-159 0 0,0 0-133 0 0,0 0-126 0 0,0 0-99 0 0,0 0-75 0 0,0 0-63 0 0,0 0-50 0 0,0 0-24 0 0,-13 30-41 0 0,-37 95-19 0 0,49-124-135 0 0,0-1 1 0 0,0 1 0 0 0,0 0 0 0 0,0 0 0 0 0,1 0 0 0 0,-1 0 0 0 0,0 0 0 0 0,0 0 0 0 0,1 0 0 0 0,-1 0-1 0 0,1 0 1 0 0,-1 0 0 0 0,1 0 0 0 0,-1 0 0 0 0,1 0 0 0 0,0 0 0 0 0,0 1 0 0 0,-1-1 0 0 0,1 0 0 0 0,0 0 0 0 0,0 0-1 0 0,0 1 1 0 0,0-1 0 0 0,0 0 0 0 0,1 0 0 0 0,-1 0 0 0 0,0 0 0 0 0,0 1 0 0 0,1-1 0 0 0,-1 0 0 0 0,1 0-1 0 0,-1 0 1 0 0,1 0 0 0 0,-1 0 0 0 0,1 0 0 0 0,0 0 0 0 0,0 0 0 0 0,-1 0 0 0 0,1 0 0 0 0,0 0 0 0 0,0-1 0 0 0,0 1-1 0 0,0 0-5 0 0,3 1 80 0 0,0 0 9 0 0,-1 0 0 0 0,1 0 0 0 0,-1-1 0 0 0,1 1 0 0 0,-1-1 0 0 0,1 0 0 0 0,0 0 0 0 0,-1 0 0 0 0,1 0 0 0 0,0-1 1 0 0,0 0-1 0 0,0 0 0 0 0,0 0 0 0 0,-1 0 0 0 0,1 0 0 0 0,0-1 0 0 0,0 1 0 0 0,0-1 0 0 0,-1 0 0 0 0,1 0 0 0 0,0-1 0 0 0,-1 1 0 0 0,1-1 0 0 0,-1 0 0 0 0,0 0 0 0 0,0 0 0 0 0,1 0 0 0 0,-1 0 1 0 0,0-1-1 0 0,-1 0 0 0 0,1 1 0 0 0,0-1 0 0 0,-1 0 0 0 0,0 0 0 0 0,1-1-89 0 0,4-5 124 0 0,-1 1 0 0 0,1-1 0 0 0,-2-1 0 0 0,1 1 0 0 0,-2-1 1 0 0,1 0-1 0 0,-1 0 0 0 0,0 0 0 0 0,-1-1 0 0 0,-1 1 0 0 0,0-1 0 0 0,0-1-124 0 0,-1 6 17 0 0,0 0 1 0 0,-1-1-1 0 0,0 1 0 0 0,0 0 0 0 0,-1-1 0 0 0,0 1 1 0 0,0-1-1 0 0,0 1 0 0 0,-1 0 0 0 0,0 0 0 0 0,0 0 1 0 0,0 0-1 0 0,-1 0 0 0 0,0 0 0 0 0,-2-3-17 0 0,3 7-115 0 0,0 0 0 0 0,0 0 0 0 0,-1 0 0 0 0,1 0 0 0 0,-1 0 0 0 0,1 1-1 0 0,-1-1 1 0 0,1 1 0 0 0,-1 0 0 0 0,0-1 0 0 0,0 1 0 0 0,0 0 0 0 0,0 1 0 0 0,0-1-1 0 0,0 0 1 0 0,0 1 0 0 0,0 0 0 0 0,0 0 0 0 0,0 0 0 0 0,0 0 0 0 0,0 0 0 0 0,0 0-1 0 0,0 1 116 0 0,-28 10-3773 0 0,14 3-4371 0 0,7-3-4038 0 0</inkml:trace>
  <inkml:trace contextRef="#ctx0" brushRef="#br0" timeOffset="8637.365">3511 2140 9490 0 0,'0'0'1186'0'0,"0"0"-176"0"0,0 0 47 0 0,0 0 218 0 0,0 0 162 0 0,0 0-6 0 0,0 0-124 0 0,0 0-192 0 0,0 0-187 0 0,0 0-152 0 0,0 0-135 0 0,0 0-100 0 0,0 0-66 0 0,-34 11-44 0 0,-106 36-19 0 0,65-9 367 0 0,66-32-696 0 0,1 0 1 0 0,0 1-1 0 0,0 0 1 0 0,1 1 0 0 0,0-1-1 0 0,0 1 1 0 0,1 1 0 0 0,0-1-1 0 0,0 1 1 0 0,1 0 0 0 0,0 1-1 0 0,1-1 1 0 0,0 1 0 0 0,0 0-1 0 0,1 0 1 0 0,0 0 0 0 0,1 1-1 0 0,0-1 1 0 0,1 0 0 0 0,0 1-1 0 0,1-1 1 0 0,0 8-84 0 0,-1-14 32 0 0,0 1 1 0 0,0-1 0 0 0,1 1-1 0 0,0 0 1 0 0,-1 0-1 0 0,2-1 1 0 0,-1 1-1 0 0,0 0 1 0 0,1-1-1 0 0,0 1 1 0 0,0 0-1 0 0,1-1 1 0 0,-1 1-1 0 0,1-1 1 0 0,0 0 0 0 0,0 0-1 0 0,0 1 1 0 0,1-1-1 0 0,-1-1 1 0 0,1 1-1 0 0,0 0 1 0 0,0-1-1 0 0,1 1 1 0 0,-1-1-1 0 0,1 0 1 0 0,-1 0-1 0 0,1 0 1 0 0,0-1 0 0 0,0 1-1 0 0,0-1 1 0 0,1 0-1 0 0,-1 0 1 0 0,0 0-1 0 0,1-1 1 0 0,2 1-33 0 0,4-3 73 0 0,0-1 0 0 0,0-1 1 0 0,0 0-1 0 0,0 0 0 0 0,0-1 1 0 0,-1-1-1 0 0,0 1 0 0 0,0-2 0 0 0,0 1 1 0 0,0-2-1 0 0,-1 1 0 0 0,0-1 1 0 0,0 0-1 0 0,-1-1 0 0 0,0 0 1 0 0,0-1-1 0 0,-1 1 0 0 0,0-1 0 0 0,-1-1 1 0 0,3-3-74 0 0,10-10 31 0 0,-3 2-18 0 0,1 1 0 0 0,1 0 0 0 0,1 1 0 0 0,0 1 0 0 0,2 1 0 0 0,0 1 0 0 0,0 1 0 0 0,2 1 0 0 0,0 0 0 0 0,0 2 0 0 0,2 1-13 0 0,-22 10 0 0 0,0 0-1 0 0,0 1 0 0 0,-1 0 1 0 0,1 0-1 0 0,0 0 0 0 0,0 0 1 0 0,0 0-1 0 0,0 0 1 0 0,0 1-1 0 0,0-1 0 0 0,0 1 1 0 0,-1 0-1 0 0,1 0 0 0 0,0 0 1 0 0,0 0-1 0 0,-1 1 1 0 0,1-1-1 0 0,-1 1 0 0 0,1-1 1 0 0,-1 1-1 0 0,0 0 0 0 0,0 0 1 0 0,0 0-1 0 0,0 0 1 0 0,0 0-1 0 0,0 1 0 0 0,0-1 1 0 0,-1 1-1 0 0,1-1 0 0 0,-1 1 1 0 0,1-1-1 0 0,-1 1 1 0 0,0 0-1 0 0,0 0 0 0 0,-1-1 1 0 0,1 1-1 0 0,0 0 1 0 0,-1 0-1 0 0,0 0 0 0 0,0 0 1 0 0,0 0-1 0 0,0 0 0 0 0,0 0 1 0 0,0 0-1 0 0,-1 0 1 0 0,13 56 74 0 0,-11-43-65 0 0,0 1 0 0 0,2-1 0 0 0,0 0 0 0 0,1 0 0 0 0,0 0 1 0 0,1-1-1 0 0,1 0 0 0 0,1 0 0 0 0,0 0 0 0 0,1 0 0 0 0,0-1 1 0 0,1-1-1 0 0,1 1 0 0 0,0-2 0 0 0,1 1 0 0 0,10 8-9 0 0,-14-17-67 0 0,0 0 1 0 0,0 0-1 0 0,0-1 0 0 0,0 0 0 0 0,1-1 0 0 0,-1 1 0 0 0,1-2 0 0 0,0 1 1 0 0,0-1-1 0 0,0 0 0 0 0,0 0 0 0 0,-1-1 0 0 0,1 0 0 0 0,0-1 0 0 0,0 0 1 0 0,0 0-1 0 0,0 0 0 0 0,0-1 0 0 0,-1 0 0 0 0,1-1 0 0 0,-1 0 1 0 0,0 0-1 0 0,7-4 67 0 0,24-12-4296 0 0,-1-3-3658 0 0,-24 14-4384 0 0</inkml:trace>
  <inkml:trace contextRef="#ctx0" brushRef="#br0" timeOffset="7061.513">877 1805 1896 0 0,'0'0'987'0'0,"0"0"-304"0"0,0 0 12 0 0,0 0 345 0 0,0 0 407 0 0,0 0 353 0 0,0 0 116 0 0,0 0-129 0 0,0 0-234 0 0,0 0-260 0 0,0 0-211 0 0,-6-14-139 0 0,-16-40-68 0 0,17 30 2291 0 0,5 24-2523 0 0,0 0-96 0 0,0 0-111 0 0,0 0-99 0 0,0 0-89 0 0,0 0-81 0 0,0 19 336 0 0,24 88 654 0 0,9 150-151 0 0,-17 85-202 0 0,-2-361-285 0 0,-5-2-507 0 0,1 1 0 0 0,2 1 0 0 0,0 0 0 0 0,0 0 1 0 0,2 2-1 0 0,0-1 0 0 0,2 2 0 0 0,-1 0 0 0 0,2 1 0 0 0,17-13-12 0 0,-8 8-8 0 0,0 1 0 0 0,1 1 0 0 0,1 1 0 0 0,1 2 0 0 0,24-10 8 0 0,-47 22-7 0 0,1 0 1 0 0,-1 1-1 0 0,1 0 0 0 0,0 0 0 0 0,0 0 0 0 0,0 1 1 0 0,0 0-1 0 0,0 0 0 0 0,0 1 0 0 0,0 0 0 0 0,0 0 0 0 0,0 1 1 0 0,-1 0-1 0 0,1 0 0 0 0,0 0 0 0 0,0 1 0 0 0,0 0 1 0 0,4 3 6 0 0,-6 1 3 0 0,-2 0 0 0 0,1 1 1 0 0,-1-1-1 0 0,0 1 1 0 0,0 0-1 0 0,-1 0 1 0 0,0 0-1 0 0,0 0 1 0 0,-1 0-1 0 0,1 1 1 0 0,-2-1-1 0 0,1 0 0 0 0,-1 1 1 0 0,0-1-1 0 0,-1 0 1 0 0,1 1-1 0 0,-3 6-3 0 0,-3 4 22 0 0,0-1 0 0 0,-1 1 0 0 0,-2-2 0 0 0,1 1 0 0 0,-2-1-1 0 0,0 0 1 0 0,-1-1 0 0 0,0 0 0 0 0,-2-1 0 0 0,1 0 0 0 0,-2-1 0 0 0,0 0 0 0 0,0-1-1 0 0,-1-1 1 0 0,-10 6-22 0 0,5-5-93 0 0,-1 0-1 0 0,-1-2 1 0 0,0 0-1 0 0,0-1 1 0 0,-1-2-1 0 0,1 0 0 0 0,-2-1 1 0 0,1-1-1 0 0,-1-2 1 0 0,0 0-1 0 0,1-1 1 0 0,-1-2-1 0 0,0 0 1 0 0,-5-2 93 0 0,-7-19-1875 0 0,35 19 1594 0 0,1 0 0 0 0,-1-1 1 0 0,0 1-1 0 0,1 0 1 0 0,0 0-1 0 0,-1 0 0 0 0,1 0 1 0 0,0-1-1 0 0,0 1 1 0 0,0 0-1 0 0,0 0 0 0 0,1-1 1 0 0,-1 1-1 0 0,1 0 1 0 0,-1 0-1 0 0,1 0 0 0 0,0 0 1 0 0,-1 0-1 0 0,1 0 1 0 0,0 0-1 0 0,1 0 1 0 0,-1 0-1 0 0,0 0 0 0 0,0 0 1 0 0,2 0 280 0 0,10-13-5615 0 0,-2 3-5326 0 0</inkml:trace>
  <inkml:trace contextRef="#ctx0" brushRef="#br0" timeOffset="7690.426">1578 2074 10634 0 0,'0'0'1670'0'0,"0"0"-286"0"0,0 0-115 0 0,0 0 85 0 0,0 0 13 0 0,0 0-158 0 0,0 0-268 0 0,0 0-310 0 0,0 0-228 0 0,0 0-70 0 0,0 0-2 0 0,0 0 45 0 0,0 0 47 0 0,0 16 4 0 0,4 126 885 0 0,-3-135-1255 0 0,0 0 0 0 0,0 0 0 0 0,0 0-1 0 0,1 0 1 0 0,0 0 0 0 0,1 0 0 0 0,-1 0 0 0 0,1-1 0 0 0,1 1 0 0 0,-1-1 0 0 0,1 0 0 0 0,0 0 0 0 0,0 0-1 0 0,1-1 1 0 0,2 3-57 0 0,-5-7 62 0 0,0 0 1 0 0,0 0-1 0 0,0-1 0 0 0,0 1 0 0 0,0-1 0 0 0,0 1 0 0 0,1-1 0 0 0,-1 0 0 0 0,0 0 1 0 0,0 0-1 0 0,0 0 0 0 0,0 0 0 0 0,0 0 0 0 0,1-1 0 0 0,-1 1 0 0 0,0-1 0 0 0,0 1 1 0 0,0-1-1 0 0,0 0 0 0 0,0 0 0 0 0,0 0 0 0 0,0 0 0 0 0,0 0 0 0 0,-1 0 0 0 0,1-1 1 0 0,0 1-1 0 0,-1-1 0 0 0,1 1 0 0 0,-1-1 0 0 0,2-1-62 0 0,0 0 10 0 0,115-137 780 0 0,-95 113-764 0 0,-19 21-28 0 0,0-1-1 0 0,0 0 0 0 0,1 1 0 0 0,0 0 1 0 0,0 0-1 0 0,0 0 0 0 0,1 1 1 0 0,-1 0-1 0 0,1 0 0 0 0,1 0 0 0 0,-1 1 1 0 0,1 0-1 0 0,0 0 0 0 0,0 0 0 0 0,0 1 1 0 0,0 0-1 0 0,0 1 0 0 0,1 0 1 0 0,-1 0-1 0 0,1 0 0 0 0,0 1 0 0 0,-1 0 1 0 0,1 0-1 0 0,0 1 0 0 0,4 0 3 0 0,-7 4-1 0 0,0-1 0 0 0,0 0 0 0 0,-1 1 0 0 0,1 0 0 0 0,-1 0 0 0 0,0 1 0 0 0,0-1 0 0 0,-1 1 0 0 0,1-1 0 0 0,-1 1 0 0 0,0 0 0 0 0,0 1 0 0 0,-1-1 1 0 0,0 0-1 0 0,1 2 1 0 0,14 44 22 0 0,-3 0 0 0 0,-1 1 0 0 0,-3 0 0 0 0,-3 1 0 0 0,-1 0 0 0 0,-3 0 0 0 0,-2 0 0 0 0,-4 18-22 0 0,3-55 3 0 0,-1 0-1 0 0,-1 1 1 0 0,-1-1 0 0 0,0 0 0 0 0,-1-1 0 0 0,-1 1 0 0 0,0 0 0 0 0,-1-1 0 0 0,-1 0 0 0 0,0-1 0 0 0,-1 0 0 0 0,0 0 0 0 0,-2 0 0 0 0,1-1 0 0 0,-2-1 0 0 0,1 1 0 0 0,-2-2 0 0 0,1 1 0 0 0,-8 3-3 0 0,14-11-5 0 0,-1-1 0 0 0,1 0-1 0 0,-1 0 1 0 0,0 0 0 0 0,0-1 0 0 0,0 0 0 0 0,0 0 0 0 0,-1 0 0 0 0,1-1 0 0 0,0 0 0 0 0,-1 0 0 0 0,1-1 0 0 0,-1 0 0 0 0,-1 0 5 0 0,5-1 0 0 0,0-1 0 0 0,0 1 0 0 0,0-1 0 0 0,1 0 0 0 0,-1 0 1 0 0,0 0-1 0 0,1-1 0 0 0,0 1 0 0 0,-1 0 0 0 0,1-1 0 0 0,0 0 0 0 0,0 1 0 0 0,1-1 0 0 0,-1 0 1 0 0,1 0-1 0 0,-1 0 0 0 0,1 0 0 0 0,0 0 0 0 0,0 0 0 0 0,0 0 0 0 0,0-1 0 0 0,1 1 0 0 0,-1 0 1 0 0,1 0-1 0 0,0-1 0 0 0,0 1 0 0 0,0 0 0 0 0,0-1 0 0 0,1 1 0 0 0,-1 0 0 0 0,1 0 0 0 0,0-1 0 0 0,-1 2 1 0 0,1-12-4 0 0,1-1 0 0 0,1 1 0 0 0,0 0 0 0 0,0 0 0 0 0,1 0 0 0 0,1 1 0 0 0,1-1 0 0 0,0 1 0 0 0,0 0 0 0 0,1 1 0 0 0,1-1 0 0 0,0 2 0 0 0,1-1 0 0 0,5-4 3 0 0,147-142-31 0 0,-136 136-175 0 0,1 2 1 0 0,1 0 0 0 0,0 2 0 0 0,2 0 0 0 0,0 2 0 0 0,9-2 205 0 0,-7 11-2111 0 0,-9 6-6091 0 0,-22 1 7715 0 0,7 0-11282 0 0</inkml:trace>
  <inkml:trace contextRef="#ctx0" brushRef="#br0" timeOffset="10943.494">4791 2217 0 0 0,'0'0'811'0'0,"0"0"133"0"0,0 0 167 0 0,0 0 193 0 0,0 0 177 0 0,0 0 51 0 0,0 0-100 0 0,0 0-190 0 0,0 0-199 0 0,0 0-175 0 0,0 0-111 0 0,0 0-34 0 0,0 0 21 0 0,2-2 26 0 0,66-70 6013 0 0,-53 59-6419 0 0,0 1 0 0 0,2 1-1 0 0,-1 0 1 0 0,1 1-1 0 0,1 1 1 0 0,-1 0-1 0 0,4 1-363 0 0,-18 6 28 0 0,0 0-1 0 0,1 1 1 0 0,-1 0-1 0 0,0 0 1 0 0,0 0-1 0 0,1 0 1 0 0,-1 0-1 0 0,1 1 1 0 0,-1-1-1 0 0,0 1 1 0 0,1 0-1 0 0,-1 0 1 0 0,1 0 0 0 0,-1 1-1 0 0,1-1 1 0 0,-1 1-1 0 0,1 0 1 0 0,-1 0-1 0 0,0 0 1 0 0,0 0-1 0 0,1 0 1 0 0,-1 1-1 0 0,0-1 1 0 0,0 1-1 0 0,0 0 1 0 0,-1 0-1 0 0,1 0 1 0 0,0 1-1 0 0,-1-1 1 0 0,1 1-1 0 0,-1-1 1 0 0,0 1-1 0 0,0 0 1 0 0,0 0-1 0 0,0 0 1 0 0,0 0-1 0 0,0 2-27 0 0,6 22 110 0 0,-1 0 0 0 0,-1 0-1 0 0,-2 1 1 0 0,-1 0 0 0 0,-1 0 0 0 0,-1 0-1 0 0,-1 0 1 0 0,-2 0 0 0 0,-1 0 0 0 0,-1 0-1 0 0,-1-1 1 0 0,-2 0 0 0 0,-8 25-110 0 0,6-24 58 0 0,-1 0 1 0 0,-1 0-1 0 0,-2-2 1 0 0,0 1-1 0 0,-2-2 1 0 0,-5 7-59 0 0,20-32 9 0 0,0-1 1 0 0,-1 1-1 0 0,1 0 0 0 0,0-1 1 0 0,0 1-1 0 0,-1 0 0 0 0,1-1 1 0 0,0 1-1 0 0,0 0 1 0 0,-1-1-1 0 0,1 1 0 0 0,-1 0 1 0 0,1 0-1 0 0,0-1 1 0 0,-1 1-1 0 0,1 0 0 0 0,0 0 1 0 0,-1 0-1 0 0,1 0 0 0 0,-1 0 1 0 0,1 0-1 0 0,0-1 1 0 0,-1 1-1 0 0,1 0 0 0 0,-1 0 1 0 0,1 0-1 0 0,-1 0 1 0 0,1 0-1 0 0,0 1 0 0 0,-1-1 1 0 0,1 0-1 0 0,-1 0 0 0 0,1 0 1 0 0,0 0-1 0 0,-1 0 1 0 0,1 0-1 0 0,-1 1 0 0 0,1-1 1 0 0,0 0-1 0 0,-1 0 1 0 0,1 1-1 0 0,0-1 0 0 0,-1 0 1 0 0,1 1-1 0 0,0-1 1 0 0,0 0-1 0 0,-1 1 0 0 0,1-1 1 0 0,0 0-1 0 0,0 1 0 0 0,-1-1 1 0 0,1 0-1 0 0,0 1 1 0 0,0-1-1 0 0,0 1 0 0 0,0-1 1 0 0,0 0-1 0 0,0 1 1 0 0,0-1-10 0 0,1-40 405 0 0,0 33-501 0 0,2-11 79 0 0,2 0 1 0 0,0 1-1 0 0,2-1 0 0 0,0 1 1 0 0,0 0-1 0 0,2 0 1 0 0,7-11 16 0 0,-12 21-4 0 0,14-27-1 0 0,2 1 1 0 0,0 1 0 0 0,3 1-1 0 0,0 2 1 0 0,2 0 0 0 0,1 1-1 0 0,1 1 1 0 0,2 1 4 0 0,21-10-8 0 0,-49 35-3 0 0,11 37 19 0 0,-6 164 387 0 0,-9-143-353 0 0,-2 0 0 0 0,-3 0 1 0 0,-13 47-43 0 0,18-89 6 0 0,8-28 7 0 0,5-11-3 0 0,146-211 39 0 0,-133 204-57 0 0,1 0-1 0 0,1 2 1 0 0,1 0-1 0 0,2 2 0 0 0,1 1 1 0 0,1 2-1 0 0,14-10 9 0 0,1 15-113 0 0,-43 46 116 0 0,-39 196 333 0 0,-13-24-410 0 0,25-147-1945 0 0,25-49 1273 0 0,0-1 481 0 0,-1-1-2738 0 0,1 0-2352 0 0,-1-1-3409 0 0,1 0 641 0 0</inkml:trace>
  <inkml:trace contextRef="#ctx0" brushRef="#br0" timeOffset="11402.239">6173 2199 13115 0 0,'0'0'953'0'0,"0"0"-170"0"0,0 0-76 0 0,0 0 110 0 0,0 0 112 0 0,0 0 14 0 0,0 0-109 0 0,0 0-145 0 0,-33 35-124 0 0,-100 110-117 0 0,80-70 98 0 0,50-61-422 0 0,2-12-107 0 0,-3 9 79 0 0,0 1 0 0 0,0 0 0 0 0,1 0 0 0 0,0-1 0 0 0,1 2 0 0 0,1-1 0 0 0,0 0 0 0 0,1 0 0 0 0,0 0 0 0 0,0 0 0 0 0,2 6-96 0 0,0-15 42 0 0,0 0-1 0 0,0 0 1 0 0,0 0-1 0 0,0 0 1 0 0,0 0-1 0 0,1-1 1 0 0,-1 1-1 0 0,1-1 1 0 0,0 1-1 0 0,-1-1 1 0 0,1 0-1 0 0,0 0 1 0 0,1 0-1 0 0,-1-1 1 0 0,0 1-1 0 0,0-1 1 0 0,1 1-1 0 0,-1-1 1 0 0,1 0-1 0 0,-1 0 1 0 0,1-1 0 0 0,-1 1-1 0 0,1-1 1 0 0,0 0-1 0 0,-1 0 1 0 0,1 0-1 0 0,0 0 1 0 0,-1-1-1 0 0,1 1 1 0 0,-1-1-1 0 0,1 0 1 0 0,-1 0-1 0 0,1 0 1 0 0,-1-1-1 0 0,0 1 1 0 0,0-1-1 0 0,1 0 1 0 0,0-1-42 0 0,40-32 247 0 0,-1-3 1 0 0,-2-2-1 0 0,-1-1 0 0 0,-3-2 1 0 0,-1-2-1 0 0,29-49-247 0 0,-46 68 152 0 0,-18 25-86 0 0,-1 1 8 0 0,0 0 8 0 0,-3 19-44 0 0,-14 48 17 0 0,11-47-43 0 0,0 0 0 0 0,2 1 0 0 0,0-1 0 0 0,1 1 0 0 0,1-1 0 0 0,1 1 0 0 0,1 12-12 0 0,1-30-27 0 0,0 1-1 0 0,0 0 1 0 0,0 0-1 0 0,0 0 1 0 0,1-1 0 0 0,-1 1-1 0 0,1-1 1 0 0,0 1 0 0 0,0-1-1 0 0,0 0 1 0 0,1 1 0 0 0,-1-1-1 0 0,1-1 1 0 0,-1 1 0 0 0,1 0-1 0 0,0 0 1 0 0,0-1-1 0 0,1 0 1 0 0,-1 0 0 0 0,0 0-1 0 0,1 0 1 0 0,-1 0 0 0 0,1-1-1 0 0,0 1 1 0 0,-1-1 0 0 0,1 0-1 0 0,0 0 1 0 0,0 0-1 0 0,0-1 1 0 0,0 1 0 0 0,3-1 27 0 0,49-19-3348 0 0,-24-5-2450 0 0,-18 12 603 0 0,-4 4-5443 0 0</inkml:trace>
  <inkml:trace contextRef="#ctx0" brushRef="#br0" timeOffset="11786.375">7035 2114 13547 0 0,'0'0'1530'0'0,"0"0"-290"0"0,0 0-87 0 0,0 0 8 0 0,0 0-130 0 0,0 0-139 0 0,0 0-116 0 0,0 0-105 0 0,0 0-83 0 0,0 0-95 0 0,0 0-110 0 0,0 0-104 0 0,-32 15-51 0 0,-99 49-51 0 0,61-15 109 0 0,68-48-291 0 0,1 0 0 0 0,-1 1 1 0 0,1-1-1 0 0,0 0 0 0 0,0 0 1 0 0,-1 0-1 0 0,1 1 0 0 0,0-1 1 0 0,0 1-1 0 0,0-1 0 0 0,1 1 1 0 0,-1-1-1 0 0,0 1 0 0 0,1 0 1 0 0,-1-1-1 0 0,1 1 0 0 0,-1 0 1 0 0,1-1-1 0 0,0 1 0 0 0,-1 0 1 0 0,1-1-1 0 0,0 1 0 0 0,0 0 1 0 0,0 0-1 0 0,1-1 0 0 0,-1 1 1 0 0,0 0-1 0 0,1 0 0 0 0,-1-1 1 0 0,1 1-1 0 0,-1 0 0 0 0,1-1 1 0 0,0 1-1 0 0,0-1 0 0 0,0 1 1 0 0,0-1-1 0 0,0 1 0 0 0,0-1 1 0 0,0 0-1 0 0,0 0 0 0 0,0 1 1 0 0,1-1-1 0 0,-1 0 0 0 0,1 0 5 0 0,106 55-133 0 0,-106-55 153 0 0,-1 1 1 0 0,1-1-1 0 0,0 1 1 0 0,0-1 0 0 0,-1 1-1 0 0,1-1 1 0 0,-1 1-1 0 0,0 0 1 0 0,1 0-1 0 0,-1 0 1 0 0,0 0-1 0 0,0 0 1 0 0,0 0 0 0 0,0 0-1 0 0,0 0 1 0 0,-1 0-1 0 0,1 0 1 0 0,-1 0-1 0 0,1 1 1 0 0,-1-1-1 0 0,0 0 1 0 0,0 0 0 0 0,0 1-1 0 0,0-1 1 0 0,0 0-1 0 0,0 0 1 0 0,-1 0-1 0 0,1 1 1 0 0,-1-1-1 0 0,0 0 1 0 0,1 0 0 0 0,-1 0-1 0 0,0 0 1 0 0,0 0-1 0 0,0 0 1 0 0,-1 0-1 0 0,1 0 1 0 0,0 0-1 0 0,-1-1 1 0 0,0 1-21 0 0,-69 61 745 0 0,-35-8-1437 0 0,92-55-1506 0 0,12 0-2191 0 0,1 0-3929 0 0,1 0-1748 0 0</inkml:trace>
  <inkml:trace contextRef="#ctx0" brushRef="#br0" timeOffset="12421.317">7431 2122 3561 0 0,'0'0'2031'0'0,"0"0"-81"0"0,0 0-58 0 0,0 0-1 0 0,0 0-115 0 0,0 0-205 0 0,0 0-208 0 0,0 0-184 0 0,0 0-140 0 0,0 0-120 0 0,0 0-71 0 0,0 0-92 0 0,0 0-111 0 0,0-3-111 0 0,0 2-514 0 0,0 1 0 0 0,0-1-1 0 0,0 1 1 0 0,0-1 0 0 0,0 1-1 0 0,0-1 1 0 0,-1 0 0 0 0,1 1-1 0 0,0-1 1 0 0,-1 1 0 0 0,1-1-1 0 0,0 1 1 0 0,-1-1 0 0 0,1 1-1 0 0,0-1 1 0 0,-1 1 0 0 0,1 0 0 0 0,-1-1-1 0 0,1 1 1 0 0,-1 0 0 0 0,1-1-1 0 0,-1 1 1 0 0,1 0 0 0 0,-1-1-1 0 0,1 1 1 0 0,-1 0 0 0 0,0 0-1 0 0,1 0 1 0 0,-1 0 0 0 0,1-1-1 0 0,-1 1 1 0 0,1 0 0 0 0,-1 0-1 0 0,0 0 1 0 0,1 0 0 0 0,-1 0-1 0 0,1 0 1 0 0,-1 1 0 0 0,0-1-1 0 0,1 0 1 0 0,-1 0 0 0 0,1 0-1 0 0,-1 1 1 0 0,1-1 0 0 0,-1 0-1 0 0,1 0 1 0 0,-1 1 0 0 0,1-1-1 0 0,-1 0 1 0 0,1 1 0 0 0,-1-1-1 0 0,1 1 1 0 0,-1-1 0 0 0,1 1-1 0 0,0-1 1 0 0,-1 1 0 0 0,1-1 0 0 0,0 1-1 0 0,-1-1 1 0 0,1 1 0 0 0,0-1-1 0 0,0 1 1 0 0,-1-1 0 0 0,1 1-1 0 0,0-1 1 0 0,0 2-20 0 0,-8 1 4 0 0,-204 106 460 0 0,212-108-468 0 0,-1-1 0 0 0,0 0 0 0 0,1 1 0 0 0,-1-1-1 0 0,1 0 1 0 0,-1 1 0 0 0,1-1 0 0 0,-1 1-1 0 0,1-1 1 0 0,-1 1 0 0 0,1-1 0 0 0,0 1 0 0 0,-1-1-1 0 0,1 1 1 0 0,0-1 0 0 0,-1 1 0 0 0,1 0-1 0 0,0-1 1 0 0,0 1 0 0 0,-1-1 0 0 0,1 1 0 0 0,0 0-1 0 0,0-1 1 0 0,0 1 0 0 0,0 0 0 0 0,0-1-1 0 0,0 1 1 0 0,0 0 0 0 0,0-1 0 0 0,0 1 0 0 0,0 0-1 0 0,1-1 1 0 0,-1 1 0 0 0,0 0 0 0 0,0-1-1 0 0,1 1 1 0 0,-1-1 0 0 0,0 1 0 0 0,0-1 0 0 0,1 1-1 0 0,-1 0 1 0 0,1-1 0 0 0,-1 1 0 0 0,1-1-1 0 0,-1 0 1 0 0,1 1 0 0 0,-1-1 0 0 0,1 1 0 0 0,-1-1-1 0 0,1 0 1 0 0,-1 1 0 0 0,1-1 0 0 0,-1 0-1 0 0,1 0 1 0 0,0 1 0 0 0,-1-1 0 0 0,1 0 0 0 0,0 0-1 0 0,-1 0 1 0 0,1 0 0 0 0,0 0 0 0 0,-1 0 0 0 0,1 0-1 0 0,0 0 1 0 0,-1 0 0 0 0,1 0 0 0 0,0 0-1 0 0,-1 0 5 0 0,51 9-22 0 0,-44-10 58 0 0,0 0 0 0 0,1 1 1 0 0,-1 0-1 0 0,0 0 0 0 0,0 1 0 0 0,0 0 0 0 0,0 0 1 0 0,0 1-1 0 0,0 0 0 0 0,0 0 0 0 0,0 1 0 0 0,-1-1 1 0 0,1 1-1 0 0,-1 1 0 0 0,0-1 0 0 0,0 1 0 0 0,0 0 1 0 0,0 1-1 0 0,-1 0 0 0 0,0-1 0 0 0,0 1 0 0 0,0 1 1 0 0,0-1-1 0 0,-1 1 0 0 0,0 0 0 0 0,0 0 0 0 0,0 0 1 0 0,-1 1-1 0 0,0-1 0 0 0,0 1 0 0 0,-1-1 1 0 0,0 1-1 0 0,0 0 0 0 0,0 1-36 0 0,-4 1 78 0 0,0-1 0 0 0,-1 0 0 0 0,0 0-1 0 0,0 0 1 0 0,-1 0 0 0 0,0 0 0 0 0,0-1 0 0 0,-1 1 0 0 0,0-1 0 0 0,0 0-1 0 0,0-1 1 0 0,-1 1 0 0 0,0-1 0 0 0,0 0 0 0 0,-1-1 0 0 0,0 0 0 0 0,0 0 0 0 0,0 0-1 0 0,-1-1 1 0 0,1 0 0 0 0,-1 0 0 0 0,0-1 0 0 0,-2 1-78 0 0,1 1 9 0 0,-86 40-367 0 0,53-38-3214 0 0,38-17-7397 0 0,4 8-48 0 0</inkml:trace>
  <inkml:trace contextRef="#ctx0" brushRef="#br0" timeOffset="12701.939">7852 1702 20660 0 0,'0'0'721'0'0,"0"0"-313"0"0,0 0-138 0 0,0 0 145 0 0,0 0 235 0 0,0 0 142 0 0,0 0 25 0 0,0 0-113 0 0,0 0-138 0 0,0 0-111 0 0,-9 36-78 0 0,-31 116-65 0 0,-4 62 403 0 0,-24 50-476 0 0,13-91-137 0 0,26-89-1023 0 0,29-83 419 0 0,0-1-198 0 0,29-30-6021 0 0,-3 2-3821 0 0,-16 16 1725 0 0</inkml:trace>
  <inkml:trace contextRef="#ctx0" brushRef="#br0" timeOffset="13084.991">7813 2468 8282 0 0,'0'0'1752'0'0,"0"0"-43"0"0,0 0 90 0 0,0 0 109 0 0,0 0-73 0 0,0 0-176 0 0,0 0-211 0 0,0 0-205 0 0,0 0-170 0 0,0 0-185 0 0,32 5-159 0 0,101 12-146 0 0,-129-16-547 0 0,-1 0 0 0 0,1 0 0 0 0,0-1-1 0 0,0 0 1 0 0,-1 1 0 0 0,1-2 0 0 0,0 1 0 0 0,0 0 0 0 0,0-1-1 0 0,-1 1 1 0 0,1-1 0 0 0,0 0 0 0 0,-1 0 0 0 0,1-1 0 0 0,-1 1-1 0 0,1-1 1 0 0,-1 0 0 0 0,0 0 0 0 0,3-1-36 0 0,2-3 107 0 0,2 1-42 0 0,-1 0 0 0 0,1-1-1 0 0,-2 0 1 0 0,1 0 0 0 0,0-1 0 0 0,-1 0-1 0 0,-1 0 1 0 0,1-1 0 0 0,-1 0-1 0 0,0-1 1 0 0,-1 1 0 0 0,0-1 0 0 0,-1-1-1 0 0,1 1 1 0 0,-2-1 0 0 0,1 1 0 0 0,-2-1-1 0 0,1-1 1 0 0,-1 1 0 0 0,-1 0 0 0 0,1-1-1 0 0,-2 0 1 0 0,0 1 0 0 0,0-5-65 0 0,-2 13-24 0 0,-1 0 1 0 0,1 1 0 0 0,-1-1-1 0 0,0 0 1 0 0,0 1 0 0 0,1-1-1 0 0,-1 1 1 0 0,0-1 0 0 0,0 1-1 0 0,0 0 1 0 0,0 0 0 0 0,-1 0-1 0 0,1 0 1 0 0,0 0 0 0 0,0 1-1 0 0,-1-1 1 0 0,1 1 0 0 0,0-1-1 0 0,-1 1 1 0 0,1 0 0 0 0,-1 0-1 0 0,1 0 1 0 0,0 0 0 0 0,-1 0-1 0 0,1 1 1 0 0,0-1 0 0 0,-1 1-1 0 0,1-1 1 0 0,0 1 0 0 0,0 0-1 0 0,0 0 1 0 0,-1 0 0 0 0,1 0-1 0 0,0 1 1 0 0,0-1 0 0 0,0 0-1 0 0,1 1 1 0 0,-1-1 0 0 0,0 1-1 0 0,-1 1 24 0 0,-23 17-52 0 0,1 1-1 0 0,1 1 1 0 0,1 1 0 0 0,0 1-1 0 0,2 1 1 0 0,1 1-1 0 0,2 1 1 0 0,0 1 0 0 0,1 0-1 0 0,-10 26 53 0 0,25-52 1 0 0,0 1 0 0 0,1 0-1 0 0,-1-1 1 0 0,0 1 0 0 0,1 0-1 0 0,0 0 1 0 0,-1 0 0 0 0,1 0 0 0 0,0 0-1 0 0,1 0 1 0 0,-1 0 0 0 0,0 1-1 0 0,1-1 1 0 0,0 0 0 0 0,0 0-1 0 0,0 0 1 0 0,0 1 0 0 0,0-1 0 0 0,1 0-1 0 0,-1 0 1 0 0,1 0 0 0 0,0 0-1 0 0,0 1 1 0 0,0-1 0 0 0,0-1 0 0 0,1 1-1 0 0,-1 0 1 0 0,1 0 0 0 0,-1 0-1 0 0,1-1 1 0 0,0 1 0 0 0,0-1 0 0 0,1 1-1 0 0,-1-1 1 0 0,0 0 0 0 0,1 0-1 0 0,-1 0 1 0 0,1 0 0 0 0,0 0-1 0 0,0-1 1 0 0,-1 1 0 0 0,1-1 0 0 0,0 0-1 0 0,0 0 1 0 0,0 0 0 0 0,1 0-1 0 0,-1 0 1 0 0,0-1 0 0 0,0 0-1 0 0,10 0-220 0 0,1-1 1 0 0,-1-1 0 0 0,0 0-1 0 0,0-1 1 0 0,-1-1 0 0 0,1 0-1 0 0,-1-1 1 0 0,1 0-1 0 0,-1 0 1 0 0,-1-1 0 0 0,1-1-1 0 0,8-7 220 0 0,6-1-1712 0 0,0 1-827 0 0,-7 3-2828 0 0,-3 3-5680 0 0</inkml:trace>
  <inkml:trace contextRef="#ctx0" brushRef="#br0" timeOffset="13485.518">8738 2261 16019 0 0,'0'0'1318'0'0,"0"0"-204"0"0,0 0 67 0 0,0 0 43 0 0,0 0-47 0 0,0 0-212 0 0,0 0-321 0 0,0 0-224 0 0,0 0-139 0 0,0 0-87 0 0,0 0-32 0 0,0 0-20 0 0,0 0-12 0 0,-19 9 23 0 0,-124 56 406 0 0,38-6 185 0 0,104-59-746 0 0,0 1 1 0 0,1-1-1 0 0,-1 1 1 0 0,1-1-1 0 0,-1 1 1 0 0,1-1-1 0 0,-1 1 1 0 0,1 0-1 0 0,-1-1 1 0 0,1 1-1 0 0,0 0 1 0 0,-1-1-1 0 0,1 1 1 0 0,0 0-1 0 0,-1-1 1 0 0,1 1-1 0 0,0 0 1 0 0,0 0-1 0 0,0-1 1 0 0,0 1-1 0 0,0 0 1 0 0,0 0-1 0 0,0-1 1 0 0,0 1-1 0 0,0 0 1 0 0,0 0-1 0 0,0-1 1 0 0,0 1-1 0 0,0 0 1 0 0,1 0-1 0 0,-1-1 1 0 0,0 1-1 0 0,0 0 1 0 0,1-1-1 0 0,-1 1 1 0 0,1 0-1 0 0,-1-1 1 0 0,1 1-1 0 0,-1-1 1 0 0,1 1-1 0 0,-1-1 1 0 0,1 1-1 0 0,-1-1 1 0 0,1 1-1 0 0,0-1 1 0 0,-1 1-1 0 0,1-1 1 0 0,0 0-1 0 0,-1 1 1 0 0,1-1-1 0 0,0 0 1 0 0,-1 0-1 0 0,1 1 1 0 0,0-1-1 0 0,0 0 1 0 0,0 0 1 0 0,44 20 4 0 0,-42-20 3 0 0,1 1-1 0 0,-1-1 1 0 0,0 1-1 0 0,0 0 1 0 0,0 1 0 0 0,0-1-1 0 0,0 0 1 0 0,0 1-1 0 0,0 0 1 0 0,0 0 0 0 0,0 0-1 0 0,-1 0 1 0 0,1 0-1 0 0,-1 0 1 0 0,1 1-1 0 0,-1-1 1 0 0,0 1 0 0 0,0-1-1 0 0,0 1 1 0 0,0 0-1 0 0,-1 0 1 0 0,1 0 0 0 0,-1 0-1 0 0,0 0 1 0 0,0 0-1 0 0,0 0 1 0 0,0 1 0 0 0,0-1-1 0 0,-1 0 1 0 0,1 1-1 0 0,-1-1 1 0 0,0 0 0 0 0,0 1-1 0 0,0-1 1 0 0,-1 0-1 0 0,1 1 1 0 0,-1 0-7 0 0,-4 4 5 0 0,-1 1-1 0 0,0-1 1 0 0,0 0-1 0 0,0-1 1 0 0,-1 1 0 0 0,-1-2-1 0 0,1 1 1 0 0,-1-1 0 0 0,0 0-1 0 0,0 0 1 0 0,-1-1-1 0 0,0 0 1 0 0,-9 3-5 0 0,-14 3-852 0 0,19-10-2725 0 0,12-4-1103 0 0,1 2-705 0 0,0-2-4572 0 0</inkml:trace>
  <inkml:trace contextRef="#ctx0" brushRef="#br0" timeOffset="13868.804">9146 2180 10842 0 0,'0'0'5648'0'0,"0"0"-3689"0"0,0 0-1029 0 0,0 0 58 0 0,0 0 39 0 0,0 0-6 0 0,0 0-143 0 0,0 0-178 0 0,0 0-144 0 0,0 0-158 0 0,0 0-86 0 0,-33 25-60 0 0,-100 75-44 0 0,70-48 184 0 0,64-52-395 0 0,0 0-1 0 0,-1 0 1 0 0,1-1-1 0 0,0 1 1 0 0,0 0 0 0 0,-1 0-1 0 0,1 0 1 0 0,0 0-1 0 0,0 0 1 0 0,-1 0 0 0 0,1 0-1 0 0,0 1 1 0 0,-1-1-1 0 0,1 0 1 0 0,0 0 0 0 0,-1 0-1 0 0,1 1 1 0 0,0-1-1 0 0,-1 0 1 0 0,1 1 0 0 0,0-1-1 0 0,-1 1 1 0 0,1-1 0 0 0,-1 1-1 0 0,1-1 1 0 0,-1 1-1 0 0,1-1 1 0 0,-1 1 0 0 0,1-1-1 0 0,-1 1 1 0 0,1 0-1 0 0,-1-1 1 0 0,0 1 0 0 0,0 0-1 0 0,1-1 1 0 0,-1 1-1 0 0,0 0 1 0 0,0-1 0 0 0,0 1-1 0 0,1 0 1 0 0,-1 0 0 0 0,0-1-1 0 0,0 1 1 0 0,0 0-1 0 0,0-1 1 0 0,0 1 0 0 0,-1 0-1 0 0,1 0 1 0 0,0-1-1 0 0,0 1 1 0 0,0 0 0 0 0,-1-1-1 0 0,1 1 1 0 0,0 0-1 0 0,-1-1 1 0 0,1 1 0 0 0,0 0-1 0 0,-1-1 1 0 0,1 1-1 0 0,-1-1 1 0 0,1 1 0 0 0,-1-1-1 0 0,1 1 1 0 0,-1 0 3 0 0,5-1 18 0 0,24 3 52 0 0,-25-4-64 0 0,1 1 0 0 0,-1-1 1 0 0,0 1-1 0 0,1 0 0 0 0,-1 0 0 0 0,1 0 0 0 0,-1 0 0 0 0,1 1 0 0 0,-1-1 1 0 0,1 1-1 0 0,-1 0 0 0 0,0 0 0 0 0,1 0 0 0 0,-1 0 0 0 0,0 1 0 0 0,0-1 1 0 0,0 1-1 0 0,0 0 0 0 0,0 0 0 0 0,0 0 0 0 0,0 0 0 0 0,-1 1 1 0 0,1-1-1 0 0,-1 1 0 0 0,0-1 0 0 0,0 1 0 0 0,0 0 0 0 0,0 0 0 0 0,0 0 1 0 0,0 0-1 0 0,-1 0 0 0 0,1 0 0 0 0,-1 1 0 0 0,0-1 0 0 0,0 0 0 0 0,0 1 1 0 0,-1 1-7 0 0,-2 6 92 0 0,-2-1 0 0 0,0 0 1 0 0,0 0-1 0 0,-1 0 1 0 0,0 0-1 0 0,0-1 0 0 0,-1 1 1 0 0,0-1-1 0 0,-1-1 0 0 0,0 0 1 0 0,-1 1-1 0 0,1-2 1 0 0,-2 1-1 0 0,1-2 0 0 0,-1 1 1 0 0,0-1-1 0 0,0 0 1 0 0,-9 4-93 0 0,-68 24-554 0 0,48-30-4412 0 0,33-5-793 0 0,3-2-6122 0 0</inkml:trace>
  <inkml:trace contextRef="#ctx0" brushRef="#br0" timeOffset="15402.571">6144 2225 0 0 0,'0'0'368'0'0,"0"0"192"0"0,0 0 38 0 0,0 0-54 0 0,0 0-67 0 0,0 0-73 0 0,0 0-50 0 0,0 0-1 0 0,0 0 55 0 0,1-5 92 0 0,2 1-42 0 0,1-6-494 0 0,-3 0 6334 0 0,-1 9-5867 0 0,0 1-76 0 0,0 0-58 0 0,0 0-19 0 0,0 0-14 0 0,0 0 14 0 0,0 0 21 0 0,0 0 25 0 0,9-10 5252 0 0,-9 9-5274 0 0,15-14 1130 0 0,3 4-1029 0 0,25 0 405 0 0,1 15 448 0 0,-10 28-644 0 0,-2-5-184 0 0,-4 16 283 0 0,-28-2 329 0 0,0-40-1054 0 0,0-1-4 0 0,0 0 2 0 0,0 0 19 0 0,0 0-18 0 0,0 0 1 0 0,0 0-16 0 0,0 0-15 0 0,0 0-35 0 0,0 0-49 0 0,0 0-75 0 0,0 0-62 0 0,0 0-162 0 0,0-5-2731 0 0,0-1-5991 0 0,0 6-2193 0 0</inkml:trace>
  <inkml:trace contextRef="#ctx0" brushRef="#br0" timeOffset="-1807.588">16296 255 9586 0 0,'0'0'1284'0'0,"0"0"-77"0"0,0 0 27 0 0,0 0 153 0 0,0 0 30 0 0,0 0-166 0 0,0 0-256 0 0,0 0-240 0 0,0 0-147 0 0,0 0-52 0 0,0 0 14 0 0,0-12 29 0 0,0-38 15 0 0,0 38-23 0 0,0 12-49 0 0,0 0-90 0 0,0 19 855 0 0,50 341 692 0 0,-48-341-1974 0 0,3 32 36 0 0,-2 1 0 0 0,-1-1 0 0 0,-4 0 1 0 0,-1 0-1 0 0,-3 0 0 0 0,-4 14-61 0 0,-10 26 92 0 0,46-124 617 0 0,-3 2-684 0 0,1 1-1 0 0,1 1 0 0 0,1 1 1 0 0,2 1-1 0 0,1 1 0 0 0,1 2 0 0 0,1 1 1 0 0,1 2-1 0 0,24-12-24 0 0,-48 29-4 0 0,-7 2 4 0 0,0 1 1 0 0,0 0-1 0 0,0 0 0 0 0,0 0 1 0 0,0 0-1 0 0,0 0 0 0 0,0 0 1 0 0,0 0-1 0 0,0 0 1 0 0,1 0-1 0 0,-1 0 0 0 0,0 1 1 0 0,1-1-1 0 0,-1 1 0 0 0,1-1 1 0 0,-1 1-1 0 0,0-1 0 0 0,1 1 1 0 0,-1 0-1 0 0,1 0 1 0 0,-1 0-1 0 0,1 0 0 0 0,-1 0 1 0 0,1 0-1 0 0,-1 0 0 0 0,1 0 1 0 0,-1 0-1 0 0,1 1 0 0 0,-1-1 1 0 0,1 1-1 0 0,-1-1 1 0 0,0 1-1 0 0,1-1 0 0 0,-1 1 1 0 0,0 0-1 0 0,1 0 0 0 0,-1 0 1 0 0,0 0-1 0 0,0 0 1 0 0,0 0-1 0 0,0 0 0 0 0,0 0 1 0 0,0 0-1 0 0,0 0 0 0 0,0 1 1 0 0,0-1-1 0 0,-1 0 0 0 0,2 2 0 0 0,-2 20 66 0 0,-1 1-1 0 0,-1-1 0 0 0,-1 0 1 0 0,-2 0-1 0 0,0 0 0 0 0,-2 4-65 0 0,1-5 30 0 0,0 1 0 0 0,2 0 0 0 0,1 0 0 0 0,1 0 0 0 0,0 0 1 0 0,2 12-31 0 0,26 7-842 0 0,5-51-6984 0 0,-26 2 1932 0 0,-1 3-5631 0 0</inkml:trace>
  <inkml:trace contextRef="#ctx0" brushRef="#br0" timeOffset="-1131.674">16880 988 6401 0 0,'0'0'3356'0'0,"0"0"-1077"0"0,0 0-100 0 0,0 0 178 0 0,0 0-158 0 0,0 0-383 0 0,0 0-358 0 0,0 0-323 0 0,0 0-255 0 0,0 0-209 0 0,0 0-186 0 0,0 0-101 0 0,32-17-72 0 0,97-52-32 0 0,-84 32 125 0 0,-43 31-327 0 0,0 4-74 0 0,0-1 0 0 0,0 1 0 0 0,-1 0 0 0 0,1-1 0 0 0,-1 1 0 0 0,1-1 0 0 0,-1 1 0 0 0,0-1 0 0 0,0 0-1 0 0,-1 1 1 0 0,1-1 0 0 0,0 0 0 0 0,-1 0 0 0 0,1 1 0 0 0,-1-1 0 0 0,0 0 0 0 0,0 0 0 0 0,0 0 0 0 0,-1 0 0 0 0,1 1 0 0 0,-1-1 0 0 0,1 0 0 0 0,-1 0 0 0 0,0 1 0 0 0,0-1 0 0 0,0 0 0 0 0,0 1-1 0 0,-1-1 1 0 0,1 1 0 0 0,-1 0 0 0 0,1-1 0 0 0,-1 1 0 0 0,0 0 0 0 0,0 0 0 0 0,0 0 0 0 0,0 0 0 0 0,0 0 0 0 0,-1 1 0 0 0,1-1 0 0 0,0 1 0 0 0,-1-1 0 0 0,1 1 0 0 0,-1 0 0 0 0,0 0-1 0 0,1 0 1 0 0,-1 0-4 0 0,-1 1-63 0 0,0 0-1 0 0,0 1 1 0 0,0-1-1 0 0,0 1 0 0 0,0 0 1 0 0,0 0-1 0 0,0 0 0 0 0,0 1 1 0 0,1-1-1 0 0,-1 1 1 0 0,0 0-1 0 0,1 0 0 0 0,-1 0 1 0 0,1 1-1 0 0,0-1 1 0 0,0 1-1 0 0,0 0 0 0 0,0 0 1 0 0,1 0-1 0 0,-2 1 64 0 0,-4 3-50 0 0,1 0-1 0 0,-1 0 1 0 0,1 1 0 0 0,1 0-1 0 0,-1 0 1 0 0,2 0 0 0 0,-1 1-1 0 0,1 0 1 0 0,0 0 0 0 0,1 0-1 0 0,0 0 1 0 0,0 1 0 0 0,1 0-1 0 0,1 0 1 0 0,-1 0 0 0 0,2 0-1 0 0,-1 0 1 0 0,1 0 0 0 0,1 1-1 0 0,0 5 51 0 0,1-13 3 0 0,0 0 0 0 0,0 0-1 0 0,0 0 1 0 0,0-1 0 0 0,1 1 0 0 0,-1 0-1 0 0,1-1 1 0 0,0 1 0 0 0,0-1-1 0 0,-1 1 1 0 0,2-1 0 0 0,-1 0-1 0 0,0 0 1 0 0,0 0 0 0 0,1 0 0 0 0,-1 0-1 0 0,1 0 1 0 0,0-1 0 0 0,-1 1-1 0 0,1-1 1 0 0,0 0 0 0 0,0 0 0 0 0,0 0-1 0 0,0 0 1 0 0,0 0 0 0 0,0-1-1 0 0,0 1 1 0 0,1-1-3 0 0,90 4 784 0 0,-79-7-649 0 0,1-2 0 0 0,-1 0 0 0 0,-1 0 0 0 0,1-2 0 0 0,-1 1 0 0 0,0-2 0 0 0,0 0 0 0 0,-1-1 0 0 0,0 0 0 0 0,10-11-135 0 0,33-27 246 0 0,-3-3-1 0 0,-2-3 1 0 0,-3-1 0 0 0,-1-2-1 0 0,8-19-245 0 0,-19 24-51 0 0,-3-2 0 0 0,-2 0 0 0 0,-2-2 0 0 0,17-47 51 0 0,-42 90-19 0 0,1 0 1 0 0,-2 0-1 0 0,0-1 0 0 0,0 1 0 0 0,-1-1 0 0 0,-1 1 1 0 0,0-1-1 0 0,-1 1 0 0 0,0-1 0 0 0,-1 0 19 0 0,0 10-10 0 0,0 1 0 0 0,-1-1 0 0 0,1 1 0 0 0,-1 0 0 0 0,0-1 0 0 0,1 1 0 0 0,-1 0 0 0 0,0 0 0 0 0,0 0 0 0 0,-1 1 0 0 0,1-1 0 0 0,0 0 0 0 0,0 1 0 0 0,-1-1 0 0 0,1 1 0 0 0,-1 0 0 0 0,1 0 0 0 0,-1 0 0 0 0,0 0 0 0 0,1 0 0 0 0,-1 1 0 0 0,0-1 0 0 0,0 1 0 0 0,0-1 0 0 0,1 1 0 0 0,-1 0 0 0 0,0 0 0 0 0,0 1 0 0 0,0-1 0 0 0,1 1 0 0 0,-1-1 0 0 0,0 1 0 0 0,1 0 0 0 0,-1 0 0 0 0,0 0 0 0 0,1 0 0 0 0,-1 0 0 0 0,1 1 0 0 0,0-1 0 0 0,-1 1 0 0 0,1-1 0 0 0,0 1 0 0 0,0 0 0 0 0,0 0 0 0 0,0 0 0 0 0,0 1 10 0 0,-11 7-3 0 0,2 1-1 0 0,-1 1 1 0 0,1 0-1 0 0,1 0 1 0 0,0 1-1 0 0,1 0 1 0 0,0 1 0 0 0,1 0-1 0 0,1 1 1 0 0,0-1-1 0 0,1 1 1 0 0,0 1-1 0 0,2-1 1 0 0,-1 1 0 0 0,1 3 3 0 0,-4 27 11 0 0,3 1 1 0 0,1 0-1 0 0,2 0 1 0 0,3 29-12 0 0,18 126-4 0 0,-19-51 66 0 0,-2-137-897 0 0,8-23-1892 0 0,5-9 1008 0 0,9-4-5246 0 0,-11 14-2740 0 0</inkml:trace>
  <inkml:trace contextRef="#ctx0" brushRef="#br0" timeOffset="-680.875">17920 711 13683 0 0,'0'0'1724'0'0,"0"0"-302"0"0,0 0-91 0 0,0 0-108 0 0,0 0-172 0 0,0 0-212 0 0,0 0-241 0 0,0 0-183 0 0,0 0-135 0 0,0 0-93 0 0,0 0-75 0 0,-30 34-60 0 0,-92 102-19 0 0,84-75-40 0 0,39-52-4 0 0,-2-6 9 0 0,1-1 0 0 0,0 1 1 0 0,0 0-1 0 0,0 0 1 0 0,0 0-1 0 0,1 0 1 0 0,-1 0-1 0 0,1 0 0 0 0,-1 0 1 0 0,1-1-1 0 0,0 1 1 0 0,0 0-1 0 0,1-1 1 0 0,-1 1-1 0 0,0-1 1 0 0,1 1-1 0 0,0-1 0 0 0,-1 1 1 0 0,1-1-1 0 0,0 0 1 0 0,0 0-1 0 0,1 0 1 0 0,-1 0-1 0 0,0 0 0 0 0,0-1 1 0 0,1 1-1 0 0,-1-1 1 0 0,1 1-1 0 0,0-1 1 0 0,-1 0-1 0 0,1 0 0 0 0,0 0 1 0 0,0 0-1 0 0,-1-1 1 0 0,1 1-1 0 0,0-1 1 0 0,0 0-1 0 0,0 1 0 0 0,0-1 1 0 0,1-1 1 0 0,10 2 163 0 0,1-2 0 0 0,-1 0 0 0 0,0 0 0 0 0,0-1 0 0 0,0-1 0 0 0,0-1 0 0 0,0 0 0 0 0,-1 0 0 0 0,0-2 1 0 0,1 1-1 0 0,-2-2 0 0 0,1 0 0 0 0,-1 0 0 0 0,0-1 0 0 0,-1 0 0 0 0,0-1 0 0 0,2-2-163 0 0,15-15 411 0 0,-1-2 1 0 0,-1 0-1 0 0,-1-2 1 0 0,-2 0-1 0 0,16-28-411 0 0,-23 35 7 0 0,-1-2 0 0 0,-1 0-1 0 0,-1 0 1 0 0,-1-1 0 0 0,-1-1 0 0 0,-2 0 0 0 0,0 0 0 0 0,-2-1-1 0 0,-1 0 1 0 0,-1-1 0 0 0,-2 1 0 0 0,-1-1 0 0 0,-1 1 0 0 0,-1-1-1 0 0,-2 0 1 0 0,-3-15-7 0 0,3 33-30 0 0,-1 0 0 0 0,-1 1 1 0 0,0 0-1 0 0,0-1 0 0 0,-1 2 0 0 0,0-1 0 0 0,-1 0 0 0 0,0 1 0 0 0,0 0 0 0 0,-1 1 1 0 0,0-1-1 0 0,-2 0 30 0 0,6 6-16 0 0,0 0 0 0 0,0 1 0 0 0,0-1 1 0 0,-1 1-1 0 0,1-1 0 0 0,-1 1 1 0 0,0 0-1 0 0,0 0 0 0 0,1 1 0 0 0,-1-1 1 0 0,-1 1-1 0 0,1 0 0 0 0,0 0 1 0 0,0 0-1 0 0,0 1 0 0 0,0-1 0 0 0,-1 1 1 0 0,1 0-1 0 0,0 0 0 0 0,0 1 1 0 0,-1-1-1 0 0,1 1 0 0 0,0 0 0 0 0,0 0 1 0 0,0 0-1 0 0,0 0 0 0 0,0 1 1 0 0,0 0-1 0 0,0 0 0 0 0,1 0 0 0 0,-1 0 1 0 0,-1 2 15 0 0,-7 5-3 0 0,0 0 1 0 0,1 1 0 0 0,1 0-1 0 0,0 0 1 0 0,0 2-1 0 0,1-1 1 0 0,0 1 0 0 0,1 0-1 0 0,0 1 1 0 0,1-1 0 0 0,1 2-1 0 0,0-1 1 0 0,1 1-1 0 0,0-1 1 0 0,1 2 0 0 0,0 3 2 0 0,-5 25 50 0 0,3 0-1 0 0,1 0 1 0 0,3 1 0 0 0,2 39-50 0 0,3-52 29 0 0,2 0 1 0 0,1-1-1 0 0,1 1 0 0 0,2-2 0 0 0,0 1 0 0 0,3-1 0 0 0,0-1 1 0 0,2 0-1 0 0,0-1 0 0 0,2 0 0 0 0,1-1 0 0 0,2-1 1 0 0,0-1-1 0 0,1-1 0 0 0,2 0 0 0 0,0-2 0 0 0,1 0 1 0 0,1-1-30 0 0,64 35-571 0 0,-47-47-8838 0 0,-36-8-2603 0 0</inkml:trace>
  <inkml:trace contextRef="#ctx0" brushRef="#br0" timeOffset="-6264.448">12489 623 6729 0 0,'0'0'2297'0'0,"0"0"-370"0"0,0 0-139 0 0,0 0 54 0 0,0 0-35 0 0,0 0-217 0 0,0 0-354 0 0,0 0-345 0 0,0 0-244 0 0,0 0-126 0 0,0 0-54 0 0,0 0 1 0 0,0 0 19 0 0,13-13-10 0 0,42-40-2 0 0,37-1 1023 0 0,-89 53-1466 0 0,1 1 0 0 0,-1-1 0 0 0,1 1 0 0 0,-1 0 0 0 0,1 0 0 0 0,-1 0 0 0 0,1 1 0 0 0,0-1 1 0 0,-1 1-1 0 0,1 0 0 0 0,-1 0 0 0 0,0 0 0 0 0,1 0 0 0 0,-1 1 0 0 0,0-1 0 0 0,0 1 0 0 0,0 0 0 0 0,0 0 1 0 0,0 0-1 0 0,0 0 0 0 0,0 1 0 0 0,-1-1 0 0 0,1 1 0 0 0,-1-1 0 0 0,0 1 0 0 0,0 0 0 0 0,0 0 0 0 0,0 0 0 0 0,0 0 1 0 0,0 0-1 0 0,-1 1 0 0 0,0-1 0 0 0,0 0 0 0 0,0 1 0 0 0,0-1 0 0 0,0 1 0 0 0,-1-1 0 0 0,1 1 0 0 0,-1-1 0 0 0,0 1 1 0 0,0 0-1 0 0,0-1 0 0 0,-1 1 0 0 0,1-1 0 0 0,-1 1 0 0 0,0 1-32 0 0,-1 33 73 0 0,-2 1 0 0 0,-2-1 0 0 0,-1 0 0 0 0,-2 0 0 0 0,-1-1-1 0 0,-3 0 1 0 0,0-1 0 0 0,-3-1 0 0 0,-4 6-73 0 0,-57 91 19 0 0,77-132 3 0 0,0 0 0 0 0,0-1 0 0 0,0 1 0 0 0,0 0 0 0 0,0-1 1 0 0,-1 1-1 0 0,1 0 0 0 0,0 0 0 0 0,0-1 0 0 0,0 1 0 0 0,0 0 0 0 0,-1 0 0 0 0,1-1 1 0 0,0 1-1 0 0,0 0 0 0 0,-1 0 0 0 0,1 0 0 0 0,0 0 0 0 0,0-1 0 0 0,-1 1 0 0 0,1 0 0 0 0,0 0 1 0 0,0 0-1 0 0,-1 0 0 0 0,1 0 0 0 0,0 0 0 0 0,-1 0 0 0 0,1 0 0 0 0,0 0 0 0 0,-1 0 1 0 0,1 0-1 0 0,0 0 0 0 0,-1 0 0 0 0,1 0 0 0 0,0 0 0 0 0,0 0 0 0 0,-1 0 0 0 0,1 0 1 0 0,0 0-1 0 0,-1 0 0 0 0,1 0 0 0 0,0 0 0 0 0,0 1 0 0 0,-1-1-22 0 0,1-11-8 0 0,3-3 28 0 0,1-1 0 0 0,0 0 0 0 0,1 1 0 0 0,0 0-1 0 0,1 0 1 0 0,1 0 0 0 0,0 1 0 0 0,1 0 0 0 0,0 0-1 0 0,1 1 1 0 0,1 0 0 0 0,0 0 0 0 0,0 1-20 0 0,10-16 6 0 0,1 1 0 0 0,0 0 0 0 0,2 2 0 0 0,1 1 0 0 0,1 1 1 0 0,1 0-1 0 0,0 3 0 0 0,2 0 0 0 0,0 1 0 0 0,23-9-6 0 0,-50 26-2 0 0,0 0-1 0 0,1-1 0 0 0,-1 1 1 0 0,1 0-1 0 0,-1 0 1 0 0,1 0-1 0 0,-1 0 1 0 0,1 1-1 0 0,0-1 1 0 0,0 0-1 0 0,-1 1 1 0 0,1-1-1 0 0,0 1 0 0 0,0 0 1 0 0,0-1-1 0 0,-1 1 1 0 0,1 0-1 0 0,0 0 1 0 0,0 0-1 0 0,0 1 1 0 0,0-1-1 0 0,-1 0 0 0 0,1 1 1 0 0,0-1-1 0 0,0 1 1 0 0,-1-1-1 0 0,1 1 1 0 0,0 0-1 0 0,-1 0 1 0 0,1 0-1 0 0,0 0 1 0 0,-1 0-1 0 0,1 0 0 0 0,-1 0 1 0 0,0 0-1 0 0,1 1 1 0 0,-1-1-1 0 0,0 0 1 0 0,0 1-1 0 0,0-1 1 0 0,0 1-1 0 0,0-1 1 0 0,0 1-1 0 0,0 0 0 0 0,-1-1 1 0 0,1 1-1 0 0,0 0 1 0 0,-1 0-1 0 0,0 0 1 0 0,1-1-1 0 0,-1 1 1 0 0,0 0-1 0 0,0 0 0 0 0,0 0 1 0 0,0 0-1 0 0,0 1 3 0 0,-3 21 15 0 0,0 0-1 0 0,-2 0 0 0 0,-1 0 0 0 0,0 0 0 0 0,-2-1 0 0 0,-1 0 0 0 0,0 0 0 0 0,-2-1 0 0 0,-4 5-14 0 0,-18 44 21 0 0,-6 31-49 0 0,39-102 27 0 0,0 0-1 0 0,1 0 0 0 0,-1-1 1 0 0,0 1-1 0 0,0 0 0 0 0,1 0 0 0 0,-1 0 1 0 0,0 0-1 0 0,0 0 0 0 0,1 0 0 0 0,-1 0 1 0 0,0 0-1 0 0,0 0 0 0 0,1 0 1 0 0,-1 0-1 0 0,0 0 0 0 0,0 1 0 0 0,0-1 1 0 0,1 0-1 0 0,-1 0 0 0 0,0 0 0 0 0,0 0 1 0 0,0 0-1 0 0,1 0 0 0 0,-1 0 0 0 0,0 1 1 0 0,0-1-1 0 0,0 0 0 0 0,1 0 1 0 0,-1 0-1 0 0,0 1 0 0 0,0-1 0 0 0,0 0 1 0 0,0 0-1 0 0,0 0 0 0 0,0 1 0 0 0,1-1 1 0 0,-1 0-1 0 0,0 0 0 0 0,0 0 1 0 0,0 1-1 0 0,0-1 0 0 0,0 0 0 0 0,0 0 1 0 0,0 1-1 0 0,0-1 0 0 0,0 0 0 0 0,0 0 1 0 0,0 1-1 0 0,0-1 0 0 0,0 0 2 0 0,18-19 67 0 0,-17 17-67 0 0,295-331 173 0 0,-165 225-145 0 0,-130 108-30 0 0,0-1-1 0 0,0 1 1 0 0,0 0-1 0 0,0-1 0 0 0,0 1 1 0 0,0 0-1 0 0,0 0 1 0 0,1-1-1 0 0,-1 1 0 0 0,0 0 1 0 0,0 0-1 0 0,0 0 0 0 0,0 0 1 0 0,0 1-1 0 0,0-1 1 0 0,0 0-1 0 0,0 0 0 0 0,0 0 1 0 0,0 1-1 0 0,0-1 1 0 0,0 1-1 0 0,0-1 0 0 0,0 1 1 0 0,0-1-1 0 0,0 1 0 0 0,0 0 1 0 0,0-1-1 0 0,-1 1 1 0 0,1 0-1 0 0,0-1 0 0 0,0 1 1 0 0,-1 0-1 0 0,1 0 0 0 0,-1 0 1 0 0,1 0-1 0 0,-1 0 1 0 0,1 0-1 0 0,-1 0 0 0 0,1 0 1 0 0,-1 0-1 0 0,0 0 1 0 0,1 0-1 0 0,-1 0 0 0 0,0 0 1 0 0,0 0-1 0 0,0 0 0 0 0,0 0 1 0 0,0 0-1 0 0,0 0 1 0 0,0 0-1 0 0,0 0 0 0 0,-1 0 1 0 0,1 0-1 0 0,0 1 1 0 0,0-1-1 0 0,-1 0 0 0 0,1 0 1 0 0,-1-1-1 0 0,1 1 0 0 0,-1 0 1 0 0,1 0-1 0 0,-1 0 1 0 0,0 0-1 0 0,0 0 3 0 0,1 13 30 0 0,-2 6-16 0 0,-1 0 0 0 0,0 0 0 0 0,-1 0 0 0 0,-2 0-1 0 0,0-1 1 0 0,-6 15-14 0 0,-21 81-34 0 0,15-35-547 0 0,17-79-234 0 0,0 4 759 0 0,1-3-4345 0 0,0-2-4705 0 0,2 0-2121 0 0</inkml:trace>
  <inkml:trace contextRef="#ctx0" brushRef="#br0" timeOffset="-5799.663">13712 763 13691 0 0,'0'0'1972'0'0,"0"0"-311"0"0,0 0-96 0 0,0 0 13 0 0,0 0-163 0 0,0 0-247 0 0,0 0-258 0 0,0 0-247 0 0,0 0-154 0 0,0 0-101 0 0,0 0-73 0 0,0 0-84 0 0,0 0-21 0 0,-11-4-18 0 0,-34-12-49 0 0,-6 31 177 0 0,41-9-287 0 0,-6 4-35 0 0,1 1-1 0 0,-1 0 0 0 0,2 1 0 0 0,0 0 0 0 0,0 1 0 0 0,1 1 1 0 0,1 0-1 0 0,0 1 0 0 0,1 1 0 0 0,1-1 0 0 0,0 1 0 0 0,1 1 1 0 0,1 0-1 0 0,0 0 0 0 0,-2 11-17 0 0,3 72-124 0 0,9-97 135 0 0,1-1 1 0 0,-1 1-1 0 0,0 0 1 0 0,1-1-1 0 0,0 0 1 0 0,-1 1-1 0 0,1-1 1 0 0,0 0-1 0 0,0 0 0 0 0,0-1 1 0 0,0 1-1 0 0,1-1 1 0 0,-1 1-1 0 0,0-1 1 0 0,1 0-1 0 0,-1 0 1 0 0,1 0-1 0 0,-1-1 1 0 0,1 0-1 0 0,-1 1 1 0 0,1-1-1 0 0,-1 0 0 0 0,1 0 1 0 0,0-1-1 0 0,-1 1 1 0 0,1-1-1 0 0,-1 0 1 0 0,0 0-1 0 0,1 0 1 0 0,-1 0-1 0 0,0-1 1 0 0,1 1-1 0 0,-1-1 1 0 0,0 0-1 0 0,0 0 0 0 0,0 0 1 0 0,1-2-12 0 0,25-16 135 0 0,-1-2 1 0 0,-1-1 0 0 0,-1-1-1 0 0,-1-1 1 0 0,-1-1-1 0 0,-1-1 1 0 0,-2-2-1 0 0,12-21-135 0 0,1 17 63 0 0,-22 73-289 0 0,-10 24 161 0 0,-3-54 35 0 0,1 0-1 0 0,0 1 0 0 0,0-1 1 0 0,1 0-1 0 0,0 1 0 0 0,1-1 0 0 0,0 0 1 0 0,1 0-1 0 0,0 0 0 0 0,5 9 31 0 0,2 0-197 0 0,-9-15 58 0 0,0-1-1 0 0,0 0 1 0 0,0 0-1 0 0,1 0 0 0 0,-1 0 1 0 0,1 0-1 0 0,0-1 1 0 0,-1 1-1 0 0,1 0 1 0 0,1-1-1 0 0,-1 1 1 0 0,0-1-1 0 0,1 0 1 0 0,-1 0-1 0 0,1 0 0 0 0,-1 0 1 0 0,1 0-1 0 0,0 0 1 0 0,0-1-1 0 0,0 0 1 0 0,0 1-1 0 0,0-1 1 0 0,0 0-1 0 0,1 0 1 0 0,-1-1-1 0 0,0 1 1 0 0,3-1 139 0 0,32-5-4685 0 0,-22 1-143 0 0,-10 2 2415 0 0,5-1-8632 0 0</inkml:trace>
  <inkml:trace contextRef="#ctx0" brushRef="#br0" timeOffset="-5419.538">14347 796 14147 0 0,'0'0'2030'0'0,"0"0"-397"0"0,0 0-263 0 0,0 0-223 0 0,0 0-181 0 0,0 0-153 0 0,0 0-146 0 0,0 0-102 0 0,0 0-74 0 0,0 0-85 0 0,0 0-76 0 0,0 0-80 0 0,-32 6-48 0 0,-98 20-30 0 0,78-6 84 0 0,52-20-251 0 0,-1 0-2 0 0,-1 0 0 0 0,1 0 0 0 0,0 1 0 0 0,0-1 0 0 0,-1 1 0 0 0,1-1 0 0 0,0 0 0 0 0,0 1 1 0 0,0 0-1 0 0,0-1 0 0 0,0 1 0 0 0,0 0 0 0 0,0 0 0 0 0,0-1 0 0 0,0 1 0 0 0,0 0 0 0 0,0 0 0 0 0,0 0 0 0 0,1 0 0 0 0,-1 0 0 0 0,0 0 0 0 0,1 0 0 0 0,-1 1 0 0 0,1-1 0 0 0,-1 0 0 0 0,1 0 1 0 0,-1 0-1 0 0,1 1 0 0 0,0-1 0 0 0,0 0 0 0 0,0 0 0 0 0,-1 1 0 0 0,1-1 0 0 0,0 0 0 0 0,1 0 0 0 0,-1 1 0 0 0,0-1 0 0 0,0 0 0 0 0,0 0 0 0 0,1 1 0 0 0,-1-1 0 0 0,1 0 0 0 0,-1 0-3 0 0,64 23-9 0 0,-54-22 20 0 0,-1 1 0 0 0,0-1 0 0 0,0 1 0 0 0,0 1 0 0 0,0 0 0 0 0,0 0 0 0 0,-1 1-1 0 0,0 0 1 0 0,0 0 0 0 0,0 1 0 0 0,-1 0 0 0 0,0 0 0 0 0,0 1 0 0 0,0 0 0 0 0,4 6-11 0 0,-1 44 382 0 0,-11-52-319 0 0,0 0 0 0 0,0 0 0 0 0,-1 0 1 0 0,1 0-1 0 0,-1 0 0 0 0,0 0 1 0 0,-1 0-1 0 0,1-1 0 0 0,-1 1 1 0 0,0-1-1 0 0,0 0 0 0 0,0 0 1 0 0,-1 0-1 0 0,0 0 0 0 0,-2 2-63 0 0,-3 2 13 0 0,0-2 0 0 0,-1 1-1 0 0,0-2 1 0 0,0 1 0 0 0,0-1 0 0 0,0-1-1 0 0,-1 0 1 0 0,1 0 0 0 0,-1-1 0 0 0,0 0-1 0 0,0-1 1 0 0,-1 0 0 0 0,1-1 0 0 0,0 0-1 0 0,-1-1 1 0 0,1 0 0 0 0,0-1-1 0 0,-1 0-12 0 0,10 1-132 0 0,0-1-1 0 0,1 1 0 0 0,-1 0 0 0 0,1-1 0 0 0,-1 1 0 0 0,1-1 0 0 0,-1 1 0 0 0,1-1 0 0 0,-1 1 0 0 0,1-1 1 0 0,-1 0-1 0 0,1 0 0 0 0,0 0 0 0 0,-1 0 0 0 0,1 0 0 0 0,0 0 0 0 0,0 0 0 0 0,0-1 0 0 0,0 1 0 0 0,0 0 1 0 0,0-1-1 0 0,0 1 0 0 0,0 0 0 0 0,1-1 0 0 0,-1 1 0 0 0,0-1 0 0 0,1 1 0 0 0,-1-1 0 0 0,1-1 133 0 0,-3-29-10777 0 0,4 27 8177 0 0,-1 0-7465 0 0</inkml:trace>
  <inkml:trace contextRef="#ctx0" brushRef="#br0" timeOffset="-5021.59">14765 689 10778 0 0,'0'0'4419'0'0,"0"0"-2047"0"0,0 0-625 0 0,0 0 0 0 0,0 0-140 0 0,0 0-245 0 0,0 0-345 0 0,0 0-327 0 0,0 0-194 0 0,0 0-147 0 0,0 0-86 0 0,0 0-58 0 0,0 0-73 0 0,-17 5-10 0 0,-104 42 146 0 0,115-46-278 0 0,1 1-1 0 0,-1 0 1 0 0,1 0 0 0 0,0 0-1 0 0,-1 1 1 0 0,1 0 0 0 0,0 0 0 0 0,1 0-1 0 0,-1 0 1 0 0,0 1 0 0 0,1 0 0 0 0,0 0-1 0 0,0 0 1 0 0,0 0 0 0 0,1 1-1 0 0,-1 0 1 0 0,1-1 0 0 0,0 1 0 0 0,0 1-1 0 0,1-1 1 0 0,-1 0 0 0 0,1 0-1 0 0,0 1 1 0 0,1 0 0 0 0,-1-1 0 0 0,1 1-1 0 0,1 0 1 0 0,-1-1 0 0 0,1 1-1 0 0,-1 0 1 0 0,2 3 10 0 0,62 57-232 0 0,-43-51 208 0 0,-17-13 33 0 0,-1-1 0 0 0,0 1 0 0 0,1-1-1 0 0,-1 1 1 0 0,0 0 0 0 0,0 0 0 0 0,0 0 0 0 0,0 1-1 0 0,0-1 1 0 0,0 0 0 0 0,-1 1 0 0 0,1-1 0 0 0,-1 1-1 0 0,1-1 1 0 0,-1 1 0 0 0,0 0 0 0 0,0 0 0 0 0,-1-1-1 0 0,1 1 1 0 0,0 0 0 0 0,-1 0 0 0 0,0 0 0 0 0,1 0-1 0 0,-1 0 1 0 0,0 0 0 0 0,-1-1 0 0 0,1 1 0 0 0,0 0-1 0 0,-1 0 1 0 0,0 0 0 0 0,0 0 0 0 0,0-1 0 0 0,0 1-1 0 0,0 0 1 0 0,0-1 0 0 0,-1 1 0 0 0,1-1 0 0 0,-1 1-1 0 0,1-1 1 0 0,-3 2-9 0 0,-52 41 178 0 0,-43 5-85 0 0,57-42-1321 0 0,43-23-5498 0 0,6 8 1350 0 0,-2 3-5771 0 0</inkml:trace>
  <inkml:trace contextRef="#ctx0" brushRef="#br0" timeOffset="-4607.617">14835 988 9882 0 0,'0'0'3900'0'0,"0"0"-1728"0"0,0 0-470 0 0,0 0-49 0 0,0 0-119 0 0,0 0-162 0 0,0 0-213 0 0,0 0-222 0 0,0 0-184 0 0,32-5-134 0 0,99-14-116 0 0,-49-6 203 0 0,-64 15-528 0 0,-13 7-135 0 0,-1 2-5 0 0,0 0-1 0 0,0 0 1 0 0,-1-1-1 0 0,1 0 0 0 0,0 0 1 0 0,-1 0-1 0 0,1 0 1 0 0,-1 0-1 0 0,0 0 0 0 0,0-1 1 0 0,0 0-1 0 0,0 0 1 0 0,0 0-1 0 0,0 0 1 0 0,-1 0-1 0 0,1 0 0 0 0,-1-1 1 0 0,0 1-1 0 0,0-1 1 0 0,0 0-1 0 0,-1 1 0 0 0,1-1 1 0 0,-1 0-1 0 0,0 0 1 0 0,0 0-1 0 0,0 0 0 0 0,-1-1-37 0 0,-2 2-42 0 0,-1 0 0 0 0,0 1 0 0 0,1 0 0 0 0,-1 0 0 0 0,0 0 0 0 0,0 0 0 0 0,0 0 0 0 0,-1 0 0 0 0,1 1 0 0 0,0 0 0 0 0,-1 0 0 0 0,1 0 0 0 0,-1 0 0 0 0,1 0 0 0 0,-1 0 0 0 0,1 1 0 0 0,-1 0 0 0 0,0 0 0 0 0,1 0 0 0 0,-2 0 42 0 0,-6-1-141 0 0,0 1 0 0 0,0 1 0 0 0,0-1 0 0 0,0 2 0 0 0,0-1 0 0 0,0 2 0 0 0,0-1 0 0 0,1 1 0 0 0,0 1 0 0 0,-1 0 0 0 0,1 0 141 0 0,-1 1-76 0 0,0 0 1 0 0,0 0-1 0 0,1 1 0 0 0,0 0 0 0 0,0 1 1 0 0,0 0-1 0 0,1 0 0 0 0,0 1 0 0 0,1 0 1 0 0,-1 1-1 0 0,2 0 0 0 0,-1 0 0 0 0,1 1 1 0 0,1 0-1 0 0,0 0 0 0 0,0 1 0 0 0,1-1 1 0 0,0 1-1 0 0,1 0 0 0 0,0 1 0 0 0,1-1 1 0 0,0 1-1 0 0,1-1 0 0 0,0 1 0 0 0,0 1 76 0 0,3-8 3 0 0,0-2-1 0 0,0 1 1 0 0,1 0-1 0 0,-1 0 1 0 0,1 0 0 0 0,0 0-1 0 0,0-1 1 0 0,0 1-1 0 0,0-1 1 0 0,1 0-1 0 0,-1 1 1 0 0,1-1-1 0 0,0 0 1 0 0,0-1-1 0 0,0 1 1 0 0,0 0-1 0 0,0-1 1 0 0,1 0-1 0 0,-1 0 1 0 0,1 0-1 0 0,0 0 1 0 0,-1 0-1 0 0,1-1 1 0 0,0 1-1 0 0,0-1 1 0 0,0 0-1 0 0,1 0-2 0 0,114 5 166 0 0,-99-11-291 0 0,-1-1 1 0 0,0 0 0 0 0,0-2-1 0 0,-1 0 1 0 0,0-1 0 0 0,0-1-1 0 0,2-3 125 0 0,-5 5-249 0 0,97-63-4386 0 0,-5-6-5284 0 0,-61 44 4260 0 0,-26 20 2920 0 0</inkml:trace>
  <inkml:trace contextRef="#ctx0" brushRef="#br0" timeOffset="-4251.607">15595 759 4457 0 0,'0'0'4401'0'0,"0"0"-687"0"0,0 0-973 0 0,0 0-852 0 0,0 0-544 0 0,0 0-273 0 0,0 0-120 0 0,0 0-66 0 0,0 0-69 0 0,0 0-74 0 0,0 0-107 0 0,0 0-88 0 0,-24 11-48 0 0,-72 32-78 0 0,32-8 658 0 0,62-34-1068 0 0,0 0-1 0 0,0 0 1 0 0,1 0 0 0 0,-1 1 0 0 0,1-1-1 0 0,-1 0 1 0 0,1 1 0 0 0,0-1 0 0 0,-1 1 0 0 0,1-1-1 0 0,0 1 1 0 0,0-1 0 0 0,0 1 0 0 0,0 0-1 0 0,0 0 1 0 0,1 0 0 0 0,-1-1 0 0 0,0 1-1 0 0,1 0 1 0 0,0 0 0 0 0,-1 0 0 0 0,1 0-1 0 0,0 0 1 0 0,0 0 0 0 0,0 0 0 0 0,0 0-1 0 0,0 0 1 0 0,0 0 0 0 0,1 0 0 0 0,-1 0-1 0 0,1 0 1 0 0,-1-1 0 0 0,1 1 0 0 0,0 0 0 0 0,0 0-1 0 0,0 0 1 0 0,0-1 0 0 0,0 1 0 0 0,0 0-1 0 0,0-1 1 0 0,0 1 0 0 0,1-1 0 0 0,-1 0-1 0 0,0 1 1 0 0,1-1 0 0 0,0 0 0 0 0,-1 0-1 0 0,1 0 1 0 0,0 0 0 0 0,-1 0 0 0 0,1 0-1 0 0,0 0 1 0 0,0-1 0 0 0,0 1 0 0 0,1 0-12 0 0,29 12 103 0 0,82 45 422 0 0,-110-55-470 0 0,0 0 1 0 0,0 0-1 0 0,-1 1 0 0 0,1-1 1 0 0,-1 1-1 0 0,0 0 0 0 0,0 0 1 0 0,0 0-1 0 0,-1 0 0 0 0,0 0 1 0 0,1 1-1 0 0,-1-1 0 0 0,-1 1 1 0 0,1-1-1 0 0,-1 1 0 0 0,0 0 1 0 0,0-1-1 0 0,0 1 0 0 0,0 0 1 0 0,-1 0-1 0 0,0 0 0 0 0,0 0 1 0 0,0 0-1 0 0,-1 2-55 0 0,-2-1 49 0 0,0-1 1 0 0,0 0-1 0 0,0 0 0 0 0,-1 0 1 0 0,1 0-1 0 0,-1 0 0 0 0,0-1 1 0 0,-1 1-1 0 0,1-1 0 0 0,-1-1 1 0 0,0 1-1 0 0,0 0 0 0 0,0-1 0 0 0,0 0 1 0 0,-1 0-1 0 0,1-1 0 0 0,-1 0 1 0 0,1 0-1 0 0,-1 0 0 0 0,-2 0-49 0 0,-13 8 52 0 0,4-3-54 0 0,-1 0 0 0 0,0-1 1 0 0,0-1-1 0 0,-1-1 0 0 0,0-1 1 0 0,1 0-1 0 0,-5-1 2 0 0,-44 1-2402 0 0,53-6-1298 0 0,7-2-3266 0 0,4 2-5317 0 0</inkml:trace>
  <inkml:trace contextRef="#ctx0" brushRef="#br0" timeOffset="-9342.589">9559 756 7178 0 0,'0'0'1785'0'0,"0"0"-460"0"0,0 0-147 0 0,0 0 180 0 0,0 0 189 0 0,0 0-3 0 0,0 0-199 0 0,0 0-218 0 0,0 0-117 0 0,0 0-48 0 0,0 0-31 0 0,0 0-39 0 0,0 0-104 0 0,20 7-76 0 0,62 22-70 0 0,-79-27-565 0 0,1-1 1 0 0,-1 0 0 0 0,1 0-1 0 0,-1 0 1 0 0,1 0 0 0 0,-1-1-1 0 0,1 1 1 0 0,-1-1-1 0 0,1 0 1 0 0,0 0 0 0 0,-1 0-1 0 0,1 0 1 0 0,-1-1-1 0 0,1 0 1 0 0,-1 0 0 0 0,1 0-1 0 0,-1 0 1 0 0,0 0-1 0 0,1 0 1 0 0,-1-1 0 0 0,0 0-1 0 0,0 0 1 0 0,0 0-1 0 0,0 0 1 0 0,0 0 0 0 0,0 0-1 0 0,-1-1 1 0 0,2 0-78 0 0,3-4 190 0 0,-3 3-128 0 0,-1 0 0 0 0,1 0 0 0 0,-1 0-1 0 0,0 0 1 0 0,-1 0 0 0 0,1-1 0 0 0,-1 0 0 0 0,0 1 0 0 0,0-1-1 0 0,0 0 1 0 0,0 0 0 0 0,-1 0 0 0 0,0 0 0 0 0,0 0 0 0 0,-1 0-1 0 0,1 0 1 0 0,-1-1 0 0 0,0 1 0 0 0,-1 0 0 0 0,1 0 0 0 0,-1 0-1 0 0,-1-4-61 0 0,0 5-27 0 0,0-1-1 0 0,-1 1 0 0 0,0 0 0 0 0,1 0 1 0 0,-2 0-1 0 0,1 0 0 0 0,0 1 0 0 0,-1-1 1 0 0,0 1-1 0 0,1 0 0 0 0,-1 0 0 0 0,0 0 1 0 0,-1 1-1 0 0,1-1 0 0 0,-1 1 0 0 0,1 0 1 0 0,-1 0-1 0 0,1 1 0 0 0,-1-1 1 0 0,0 1-1 0 0,0 0 0 0 0,0 0 0 0 0,0 1 1 0 0,0 0-1 0 0,1-1 0 0 0,-1 2 0 0 0,0-1 1 0 0,0 0-1 0 0,0 1 0 0 0,-4 1 28 0 0,-1 0-26 0 0,1 0 1 0 0,0 0-1 0 0,-1 1 0 0 0,1 1 0 0 0,1-1 1 0 0,-1 1-1 0 0,0 1 0 0 0,1 0 1 0 0,0 0-1 0 0,0 0 0 0 0,0 1 0 0 0,1 0 1 0 0,0 1-1 0 0,0 0 0 0 0,1 0 0 0 0,0 0 1 0 0,0 1-1 0 0,0 0 0 0 0,1 0 0 0 0,0 0 1 0 0,1 1-1 0 0,0-1 0 0 0,0 1 1 0 0,1 0-1 0 0,0 0 0 0 0,1 1 0 0 0,-1 0 26 0 0,3-6 7 0 0,-1 0 0 0 0,1 0 0 0 0,0 1 0 0 0,0-1 0 0 0,0 0 0 0 0,0 1 0 0 0,1-1 0 0 0,0 0 0 0 0,0 0 0 0 0,0 1 0 0 0,0-1 0 0 0,1 0 0 0 0,-1 0 0 0 0,1 0 0 0 0,0-1 0 0 0,0 1 0 0 0,1 0-1 0 0,-1-1 1 0 0,1 1 0 0 0,0-1 0 0 0,0 0 0 0 0,0 0 0 0 0,0 0 0 0 0,0 0 0 0 0,1-1 0 0 0,-1 1 0 0 0,1-1 0 0 0,3 2-7 0 0,8 3 13 0 0,-1 0 0 0 0,1-1 0 0 0,0-1 0 0 0,0 0 0 0 0,0-1 0 0 0,1 0 0 0 0,0-2 0 0 0,-1 1 0 0 0,1-2 0 0 0,0 0 0 0 0,0-1 0 0 0,0-1 0 0 0,0-1 0 0 0,0 0 0 0 0,-1-1 0 0 0,7-1-13 0 0,55-6-3560 0 0,-51 9-1425 0 0,-2 0-4726 0 0,-17 1 1044 0 0</inkml:trace>
  <inkml:trace contextRef="#ctx0" brushRef="#br0" timeOffset="-8418.432">10444 619 10418 0 0,'0'0'3850'0'0,"0"0"-1744"0"0,0 0-607 0 0,0 0 75 0 0,0 0 46 0 0,0 0-144 0 0,0 0-297 0 0,0 0-332 0 0,0 0-259 0 0,0 0-156 0 0,0 0-102 0 0,0 0-90 0 0,0 0-71 0 0,-13 2-9 0 0,-45 4-20 0 0,-22 34 246 0 0,65-29-341 0 0,8-7-39 0 0,0 0-1 0 0,1 0 0 0 0,-1 1 1 0 0,1 0-1 0 0,0 0 1 0 0,0 0-1 0 0,0 1 1 0 0,1 0-1 0 0,-1 0 1 0 0,1 0-1 0 0,1 1 0 0 0,0-1 1 0 0,0 1-1 0 0,0 0 1 0 0,0 0-1 0 0,1 1 1 0 0,1-1-1 0 0,-1 1 1 0 0,1 0-1 0 0,0-1 0 0 0,1 1 1 0 0,0 0-1 0 0,0 0 1 0 0,1 5-6 0 0,2-10 6 0 0,0 0 0 0 0,0 0 1 0 0,0 0-1 0 0,0-1 0 0 0,1 1 1 0 0,0-1-1 0 0,-1 0 0 0 0,1 0 1 0 0,0 0-1 0 0,0 0 0 0 0,0 0 1 0 0,0 0-1 0 0,0-1 0 0 0,1 0 1 0 0,-1 1-1 0 0,0-1 0 0 0,1 0 1 0 0,-1-1-1 0 0,1 1 0 0 0,-1-1 1 0 0,1 1-1 0 0,-1-1 0 0 0,1 0 1 0 0,-1 0-1 0 0,1-1 0 0 0,-1 1 1 0 0,1-1-1 0 0,-1 0 0 0 0,1 0 1 0 0,-1 0-1 0 0,1 0-6 0 0,11-5 80 0 0,0 0-1 0 0,-1 0 1 0 0,0-2 0 0 0,0 1-1 0 0,0-2 1 0 0,-1 0 0 0 0,-1-1-1 0 0,1 0 1 0 0,-1-1 0 0 0,-1 0 0 0 0,0 0-1 0 0,0-2-79 0 0,3-2 79 0 0,40-51 274 0 0,-57 89-397 0 0,-84 207 19 0 0,-60 183-143 0 0,132-365 83 0 0,2 0 1 0 0,2 0-1 0 0,3 1 1 0 0,1 0-1 0 0,2 26 85 0 0,23-31-111 0 0,-12-84 453 0 0,-5 36-343 0 0,1-1 0 0 0,-1 1 0 0 0,1 0 0 0 0,0 0 0 0 0,0 0 0 0 0,1 0 1 0 0,-1 0-1 0 0,1 1 0 0 0,0-1 0 0 0,0 1 0 0 0,0 0 0 0 0,0 0 0 0 0,0 0 0 0 0,1 0 1 0 0,0 0-1 0 0,2-1 1 0 0,4-4-2 0 0,29-24 41 0 0,-26 24-12 0 0,-1-1 0 0 0,-1-1-1 0 0,0 0 1 0 0,0 0-1 0 0,-1-1 1 0 0,-1 0-1 0 0,0-1 1 0 0,0 0-1 0 0,0-2-26 0 0,-5 3 32 0 0,0 0 0 0 0,-1 0 0 0 0,0 0 0 0 0,-1 0 0 0 0,0-1 0 0 0,-1 1 1 0 0,-1-1-1 0 0,1 1 0 0 0,-2-1 0 0 0,0 1 0 0 0,-1-6-32 0 0,0 7-7 0 0,0 0 0 0 0,-1-1-1 0 0,-1 1 1 0 0,0 0 0 0 0,0 1 0 0 0,-1-1 0 0 0,0 1 0 0 0,-1 0 0 0 0,0 0 0 0 0,0 1 0 0 0,-1 0 0 0 0,0 0 0 0 0,0 0 0 0 0,-1 1 0 0 0,0 0 0 0 0,-1 0 0 0 0,1 1 0 0 0,-1 0 0 0 0,0 1 0 0 0,-1 0 0 0 0,1 0 0 0 0,-1 1 0 0 0,0 0 0 0 0,0 1 0 0 0,0 0 0 0 0,0 1 0 0 0,-1 0 0 0 0,1 0 0 0 0,-1 1 0 0 0,0 1 0 0 0,0-1 7 0 0,-55 5-235 0 0,66-4 215 0 0,0 0-33 0 0,15-1-115 0 0,161-57-40 0 0,-162 54-255 0 0,87-22-1727 0 0,-66 21-1744 0 0,-1 3-3679 0 0,-23 2-3740 0 0</inkml:trace>
  <inkml:trace contextRef="#ctx0" brushRef="#br0" timeOffset="-8087.903">10748 803 10554 0 0,'0'0'2103'0'0,"0"0"-388"0"0,0 0-82 0 0,0 0 28 0 0,0 0-72 0 0,0 0-240 0 0,0 0-276 0 0,0 0-244 0 0,0 0-197 0 0,0 0-130 0 0,0 0-126 0 0,0 0-113 0 0,0 0-55 0 0,-6 10-35 0 0,3-5-157 0 0,-2 2 31 0 0,1 0 1 0 0,0 1 0 0 0,0-1-1 0 0,0 1 1 0 0,1 0 0 0 0,0 0-1 0 0,1 0 1 0 0,0 1 0 0 0,0-1-1 0 0,1 0 1 0 0,0 2-48 0 0,0-6 22 0 0,1-1 0 0 0,0 1 0 0 0,0-1 1 0 0,0 1-1 0 0,1 0 0 0 0,-1-1 0 0 0,1 1 0 0 0,0 0 0 0 0,0-1 0 0 0,0 0 0 0 0,1 1 1 0 0,-1-1-1 0 0,1 0 0 0 0,0 1 0 0 0,0-1 0 0 0,0 0 0 0 0,0 0 0 0 0,0 0 1 0 0,1-1-1 0 0,-1 1 0 0 0,1-1 0 0 0,0 1 0 0 0,-1-1 0 0 0,1 0 0 0 0,0 0 0 0 0,1 0 1 0 0,-1 0-1 0 0,0-1 0 0 0,1 1 0 0 0,-1-1 0 0 0,0 0 0 0 0,3 1-22 0 0,1-1 113 0 0,-1 0-1 0 0,1-1 0 0 0,0 0 1 0 0,-1 0-1 0 0,1-1 0 0 0,-1 1 0 0 0,1-1 1 0 0,-1-1-1 0 0,1 1 0 0 0,-1-1 1 0 0,0 0-1 0 0,0-1 0 0 0,0 1 1 0 0,0-1-1 0 0,0-1 0 0 0,-1 1 1 0 0,1-1-1 0 0,-1 0 0 0 0,0 0 1 0 0,0 0-1 0 0,2-2-112 0 0,4-6 126 0 0,1 0 1 0 0,-1 0-1 0 0,-1-1 1 0 0,-1 0-1 0 0,0-1 0 0 0,0 0 1 0 0,-1-1-1 0 0,0-2-126 0 0,28-93-40 0 0,-35 108-5450 0 0,-2 11-1118 0 0,1-1-5027 0 0</inkml:trace>
  <inkml:trace contextRef="#ctx0" brushRef="#br0" timeOffset="-7426.657">11414 774 17812 0 0,'0'0'1734'0'0,"0"0"-452"0"0,0 0-216 0 0,0 0-114 0 0,0 0-178 0 0,0 0-224 0 0,0 0-171 0 0,0 0-129 0 0,0 0-50 0 0,0 0-7 0 0,0 0-25 0 0,0 0-32 0 0,-31 21-29 0 0,-99 67-26 0 0,47-10 49 0 0,81-77-132 0 0,1 0 0 0 0,-1 0 0 0 0,1-1 0 0 0,-1 1 0 0 0,1 1 0 0 0,0-1 0 0 0,0 0 1 0 0,-1 0-1 0 0,1 0 0 0 0,0 1 0 0 0,0-1 0 0 0,0 0 0 0 0,0 1 0 0 0,1-1 1 0 0,-1 1-1 0 0,0-1 0 0 0,1 1 0 0 0,-1-1 0 0 0,1 1 0 0 0,-1 0 0 0 0,1-1 1 0 0,0 1-1 0 0,-1 0 0 0 0,1-1 0 0 0,0 1 0 0 0,0 0 0 0 0,0-1 0 0 0,1 1 1 0 0,-1 0-1 0 0,0-1 0 0 0,0 1 0 0 0,1 0 0 0 0,-1-1 0 0 0,1 1 0 0 0,0-1 1 0 0,-1 1-1 0 0,1-1 0 0 0,0 1 0 0 0,0-1 0 0 0,0 1 0 0 0,0-1 0 0 0,0 0 0 0 0,1 1 2 0 0,13-3 87 0 0,0-1-1 0 0,0 0 0 0 0,0-1 0 0 0,0 0 0 0 0,0-1 0 0 0,-1-1 1 0 0,0 0-1 0 0,0-1 0 0 0,0-1 0 0 0,-1 0 0 0 0,1-1 0 0 0,-2 0 0 0 0,1-1 1 0 0,-1 0-1 0 0,-1-1 0 0 0,0-1 0 0 0,0 1 0 0 0,-1-2 0 0 0,0 0-86 0 0,41-33 180 0 0,-45 39-113 0 0,-6 7-79 0 0,0-1 1 0 0,0 1-1 0 0,0-1 0 0 0,0 1 1 0 0,0-1-1 0 0,1 0 0 0 0,-1 1 1 0 0,0-1-1 0 0,0 1 0 0 0,0-1 1 0 0,0 0-1 0 0,1 1 0 0 0,-1-1 1 0 0,0 1-1 0 0,0-1 1 0 0,1 0-1 0 0,-1 1 0 0 0,0-1 1 0 0,1 0-1 0 0,-1 0 0 0 0,0 1 1 0 0,1-1-1 0 0,-1 0 0 0 0,0 0 1 0 0,1 1-1 0 0,-1-1 0 0 0,1 0 1 0 0,-1 0-1 0 0,0 0 0 0 0,1 0 1 0 0,-1 1-1 0 0,1-1 0 0 0,-1 0 1 0 0,1 0-1 0 0,-1 0 1 0 0,0 0-1 0 0,1 0 0 0 0,-1 0 1 0 0,1 0-1 0 0,-1 0 0 0 0,1-1 1 0 0,-1 1-1 0 0,0 0 0 0 0,1 0 1 0 0,-1 0-1 0 0,1 0 0 0 0,-1 0 1 0 0,1-1 11 0 0,-12 47-203 0 0,-1 47-137 0 0,14-91 339 0 0,0 1 0 0 0,0-1 1 0 0,0 1-1 0 0,1-1 0 0 0,-1 0 0 0 0,0 0 1 0 0,1 0-1 0 0,0 0 0 0 0,-1 0 0 0 0,1-1 0 0 0,0 1 1 0 0,0-1-1 0 0,0 0 0 0 0,0 0 0 0 0,0 0 1 0 0,0 0-1 0 0,0 0 0 0 0,0-1 0 0 0,0 0 1 0 0,1 1-1 0 0,-1-1 0 0 0,0 0 0 0 0,0 0 0 0 0,0-1 1 0 0,1 1-1 0 0,-1-1 0 0 0,0 1 0 0 0,0-1 1 0 0,0 0-1 0 0,0 0 0 0 0,0-1 1 0 0,19-10 110 0 0,0-1 1 0 0,-2-1-1 0 0,1-1 0 0 0,-2 0 1 0 0,0-2-1 0 0,-1 0 0 0 0,-1-1 1 0 0,5-8-111 0 0,-2 8 14 0 0,0-2 0 0 0,-2 0 0 0 0,0-1 0 0 0,-2-1 0 0 0,0-1 0 0 0,-2 0 0 0 0,0-1 0 0 0,-1 0 0 0 0,-2-1-1 0 0,-1 0 1 0 0,0-1 0 0 0,-2 0 0 0 0,-1-1 0 0 0,-2 0 0 0 0,0 0 0 0 0,-1 0 0 0 0,-1-16-14 0 0,-5 36-22 0 0,1 0 0 0 0,-1-1 0 0 0,0 1 0 0 0,0 0 0 0 0,-1 0 0 0 0,0 0 0 0 0,0 0 0 0 0,0 1 0 0 0,-1-1-1 0 0,0 1 1 0 0,-1 0 0 0 0,1 0 0 0 0,-1 0 0 0 0,0 1 0 0 0,-3-3 22 0 0,5 6-25 0 0,0-1 1 0 0,1 1-1 0 0,-1 0 0 0 0,0 0 0 0 0,0 0 1 0 0,0 0-1 0 0,0 0 0 0 0,0 1 0 0 0,-1 0 1 0 0,1-1-1 0 0,0 1 0 0 0,-1 0 0 0 0,1 1 0 0 0,-1-1 1 0 0,1 0-1 0 0,-1 1 0 0 0,1 0 0 0 0,-1 0 1 0 0,1 0-1 0 0,-1 0 0 0 0,0 1 0 0 0,1-1 1 0 0,-1 1-1 0 0,1 0 0 0 0,0 0 0 0 0,-1 0 1 0 0,1 1-1 0 0,0-1 0 0 0,0 1 0 0 0,0 0 0 0 0,0-1 1 0 0,0 1-1 0 0,-1 1 25 0 0,-4 4 3 0 0,0 0 0 0 0,1 1 0 0 0,0-1 0 0 0,1 1 0 0 0,-1 1 0 0 0,1-1 0 0 0,1 1 0 0 0,0 0 0 0 0,0 1-1 0 0,1-1 1 0 0,0 1 0 0 0,1 0 0 0 0,0-1 0 0 0,0 2 0 0 0,1-1 0 0 0,0 0 0 0 0,1 0 0 0 0,0 1 0 0 0,1-1 0 0 0,0 1 0 0 0,1 6-3 0 0,1 4 65 0 0,1 0 1 0 0,1 0 0 0 0,0-1-1 0 0,2 1 1 0 0,0-1-1 0 0,1 0 1 0 0,2-1-1 0 0,0 0 1 0 0,1 0-1 0 0,3 4-65 0 0,84 102 377 0 0,-46-71 5 0 0,-5-5-1856 0 0,-14-16-9437 0 0,-32-32-1210 0 0</inkml:trace>
  <inkml:trace contextRef="#ctx0" brushRef="#br0" timeOffset="18037.268">10177 2644 0 0 0,'-50'-37'0'0'0,"-7"22"4944"0"0,43 16-2668 0 0,9-3-330 0 0,0-4 5152 0 0,6 3-974 0 0,6 6-5911 0 0,-1-1-46 0 0,0 1 1 0 0,1-1-1 0 0,0-1 1 0 0,0 1-1 0 0,-1-1 1 0 0,1 0-1 0 0,0-1 1 0 0,0 1-1 0 0,0-1 0 0 0,0-1 1 0 0,0 1-1 0 0,0-1 1 0 0,0-1-1 0 0,-1 1 1 0 0,1-1-1 0 0,0 0 1 0 0,-1-1-1 0 0,0 1 1 0 0,1-1-1 0 0,-1-1 1 0 0,5-3-168 0 0,43-25 191 0 0,-2-3 1 0 0,-2-2-1 0 0,-1-3 1 0 0,-2-1 0 0 0,-1-2-1 0 0,11-19-191 0 0,92-89 158 0 0,-148 152-156 0 0,0 0 1 0 0,0 0 0 0 0,0 0-1 0 0,0 0 1 0 0,0 0 0 0 0,0 0-1 0 0,-1 0 1 0 0,1 0 0 0 0,0 0-1 0 0,-1 1 1 0 0,1-1 0 0 0,-1 0-1 0 0,1 0 1 0 0,-1 1 0 0 0,0-1-1 0 0,1 0 1 0 0,-1 0 0 0 0,0 1-1 0 0,0-1 1 0 0,0 0 0 0 0,0 1 0 0 0,0-1-1 0 0,0 0 1 0 0,0 1 0 0 0,0-1-1 0 0,-1 0 1 0 0,1 0 0 0 0,0 1-1 0 0,-1-1 1 0 0,1 0 0 0 0,-1 0-1 0 0,0 0 1 0 0,1 1 0 0 0,-2 0-3 0 0,2 3 26 0 0,-2 17 28 0 0,-2 13-6 0 0,1-1 0 0 0,2 1 0 0 0,1-1-1 0 0,2 1 1 0 0,4 13-48 0 0,-6-40 12 0 0,1 0 1 0 0,-1 0-1 0 0,0 0 0 0 0,-1 0 0 0 0,0 0 0 0 0,0 0 0 0 0,-1 0 0 0 0,0 0 0 0 0,0 0 1 0 0,-1-1-1 0 0,0 1 0 0 0,-1-1 0 0 0,1 0 0 0 0,-1 0 0 0 0,0 0 0 0 0,-1 0 0 0 0,0-1 1 0 0,0 0-1 0 0,0 0 0 0 0,-1 0 0 0 0,-6 5-12 0 0,-90 67 123 0 0,17-31-265 0 0,83-47 117 0 0,1 1 0 0 0,-1-1 0 0 0,1 0-1 0 0,-1 0 1 0 0,1 0 0 0 0,-1 0 0 0 0,1 0-1 0 0,-1-1 1 0 0,1 1 0 0 0,0 0 0 0 0,-1-1-1 0 0,1 1 1 0 0,-1-1 0 0 0,1 1 0 0 0,0-1-1 0 0,-1 0 1 0 0,1 1 0 0 0,0-1 0 0 0,0 0 0 0 0,-1 0-1 0 0,1 0 1 0 0,0 0 0 0 0,0 0 0 0 0,0 0-1 0 0,0 0 1 0 0,0-1 0 0 0,1 1 0 0 0,-1 0-1 0 0,0 0 1 0 0,0-1 0 0 0,1 1 0 0 0,-1-1-1 0 0,1 1 1 0 0,-1 0 0 0 0,1-1 0 0 0,0 1-1 0 0,-1-1 1 0 0,1 1 0 0 0,0-1 0 0 0,0 1-1 0 0,0-1 26 0 0,-6-66-4867 0 0,6 59 3524 0 0,-1-5-1917 0 0,2 5-3388 0 0,1 5-4270 0 0</inkml:trace>
  <inkml:trace contextRef="#ctx0" brushRef="#br0" timeOffset="18476.331">11160 1717 6689 0 0,'0'0'4536'0'0,"0"0"-2536"0"0,0 0-747 0 0,0 0 12 0 0,0 0 21 0 0,0 0-59 0 0,0 0-187 0 0,0 0-205 0 0,0 0-147 0 0,0 0-68 0 0,0 0-36 0 0,0 0-28 0 0,0 0-19 0 0,-4 15-40 0 0,-12 49-13 0 0,22-13 488 0 0,1-37-690 0 0,2 26 26 0 0,-1 0-1 0 0,-2 1 1 0 0,-2 0 0 0 0,-2 0 0 0 0,-1 0 0 0 0,-2 0 0 0 0,-7 37-308 0 0,-32 128 173 0 0,-4-54-163 0 0,18-98-3310 0 0,-13-59-9951 0 0,32 3 7083 0 0,2-1 1198 0 0</inkml:trace>
  <inkml:trace contextRef="#ctx0" brushRef="#br0" timeOffset="18682.318">10753 2309 9714 0 0,'0'0'1482'0'0,"0"0"-103"0"0,0 0 66 0 0,0 0 88 0 0,0 0-34 0 0,0 0-211 0 0,0 0-261 0 0,0 0-186 0 0,32-11-127 0 0,102-35-105 0 0,12 11 836 0 0,-93 26-1148 0 0,0 2 0 0 0,0 3 1 0 0,52 2-298 0 0,-24 20-2120 0 0,-55 1-7708 0 0,-24-15-348 0 0</inkml:trace>
  <inkml:trace contextRef="#ctx0" brushRef="#br0" timeOffset="19173.553">11469 2596 6425 0 0,'0'0'1737'0'0,"0"0"-46"0"0,0 0 77 0 0,0 0 83 0 0,0 0-61 0 0,0 0-196 0 0,0 0-226 0 0,0 0-241 0 0,0 0-179 0 0,0 0-120 0 0,0 0-120 0 0,0 0-97 0 0,0 0-49 0 0,-8 9-44 0 0,-25 24-63 0 0,31-33-392 0 0,1-1 0 0 0,0 1-1 0 0,-1-1 1 0 0,1 0 0 0 0,0 0 0 0 0,-1 1 0 0 0,1-1-1 0 0,0 0 1 0 0,0 0 0 0 0,0 0 0 0 0,0 0-1 0 0,0 0 1 0 0,0 0 0 0 0,0-1 0 0 0,0 1-1 0 0,0 0 1 0 0,1 0 0 0 0,-1-1 0 0 0,0 1 0 0 0,1-1-1 0 0,-1 1 1 0 0,1 0 0 0 0,0-1 0 0 0,-1 1-1 0 0,1-1 1 0 0,0 1 0 0 0,0-1 0 0 0,0 1-1 0 0,0-1-61 0 0,-3-14 124 0 0,1 1 0 0 0,1-1 0 0 0,0 1 1 0 0,2-1-1 0 0,-1 1 0 0 0,2-1 0 0 0,0 1 1 0 0,1-1-1 0 0,0 1 0 0 0,1 0 0 0 0,1 0 1 0 0,1 1-1 0 0,0-1 0 0 0,1 0-125 0 0,7-15 12 0 0,2 1-1 0 0,1 0 1 0 0,1 2-1 0 0,1 0 1 0 0,2 1-1 0 0,1 1 1 0 0,0 1-1 0 0,3-1-11 0 0,-9 87-813 0 0,20 63-337 0 0,-30-97-1774 0 0,-6-21-1446 0 0,0-1-3520 0 0,0-2-2610 0 0</inkml:trace>
  <inkml:trace contextRef="#ctx0" brushRef="#br0" timeOffset="19418.802">11976 2446 15395 0 0,'0'0'1850'0'0,"0"0"-655"0"0,0 0-235 0 0,0 0-12 0 0,0 0-42 0 0,0 0-95 0 0,0 0-158 0 0,0 0-175 0 0,0 0-154 0 0,0 0-120 0 0,-9 31-70 0 0,-24 98-58 0 0,19-81-53 0 0,-10-43-2475 0 0,1-20-3459 0 0,17 8 463 0 0,1 0-4698 0 0</inkml:trace>
  <inkml:trace contextRef="#ctx0" brushRef="#br0" timeOffset="19669.344">11900 2000 9842 0 0,'0'0'2081'0'0,"0"0"-1265"0"0,0 0-576 0 0,0 0-376 0 0,0 0-528 0 0,0 0-809 0 0,0 0-951 0 0,0 0-1161 0 0,0 0-1112 0 0</inkml:trace>
  <inkml:trace contextRef="#ctx0" brushRef="#br0" timeOffset="20094.349">12097 2556 10290 0 0,'0'0'899'0'0,"0"0"-321"0"0,0 0 190 0 0,0 0 393 0 0,0 0 237 0 0,0 0 32 0 0,0 0-245 0 0,0 0-327 0 0,0 0-204 0 0,0 0-123 0 0,0 0-29 0 0,0 0 38 0 0,0 0 40 0 0,-2 11 47 0 0,-4 32 22 0 0,30-79 1529 0 0,107-210-1473 0 0,-130 244-721 0 0,0-2-22 0 0,1 1 0 0 0,0 0 0 0 0,0 0 0 0 0,0-1 0 0 0,0 1 0 0 0,0 1-1 0 0,1-1 1 0 0,0 0 0 0 0,-1 0 0 0 0,1 1 0 0 0,0 0 0 0 0,0-1 0 0 0,0 1 0 0 0,0 0 0 0 0,1 0 0 0 0,-1 1-1 0 0,0-1 1 0 0,1 1 0 0 0,1-1 38 0 0,7 43-301 0 0,7 87 544 0 0,-16-115-188 0 0,0 1 1 0 0,1-1 0 0 0,1 0-1 0 0,0 0 1 0 0,0-1 0 0 0,2 1-1 0 0,-1-1 1 0 0,6 7-56 0 0,-11-18 52 0 0,1 1-1 0 0,-1-1 1 0 0,0 0 0 0 0,0 1-1 0 0,1-1 1 0 0,-1 0 0 0 0,1 0-1 0 0,-1 0 1 0 0,1 0 0 0 0,-1 0-1 0 0,1 0 1 0 0,0-1 0 0 0,-1 1-1 0 0,1-1 1 0 0,0 1 0 0 0,-1-1-1 0 0,1 1 1 0 0,0-1 0 0 0,0 0-1 0 0,0 0 1 0 0,-1 0 0 0 0,1 0 0 0 0,0 0-1 0 0,0 0 1 0 0,0-1 0 0 0,-1 1-1 0 0,1 0 1 0 0,0-1 0 0 0,0 0-1 0 0,-1 1 1 0 0,1-1 0 0 0,-1 0-1 0 0,1 0 1 0 0,0 0 0 0 0,-1 0-1 0 0,0 0 1 0 0,1 0 0 0 0,-1 0-1 0 0,0 0 1 0 0,1-1-52 0 0,49-55 922 0 0,9-30-713 0 0,-55 73-868 0 0,14-29-714 0 0,-8 34-3714 0 0,4 6-4710 0 0,-11 3-1553 0 0</inkml:trace>
  <inkml:trace contextRef="#ctx0" brushRef="#br0" timeOffset="20599.646">12981 2265 9482 0 0,'0'0'3865'0'0,"0"0"-1610"0"0,0 0-563 0 0,0 0-91 0 0,0 0-161 0 0,0 0-229 0 0,0 0-280 0 0,0 0-250 0 0,0 0-214 0 0,0 0-132 0 0,0 0-84 0 0,0 0-61 0 0,0 0-32 0 0,-27 9-32 0 0,-82 29-12 0 0,44 4 7 0 0,55-31-101 0 0,0-3-22 0 0,1 0-1 0 0,0 1 1 0 0,0 1 0 0 0,1 0 0 0 0,0 0-1 0 0,0 0 1 0 0,2 1 0 0 0,-1 0-1 0 0,1 1 1 0 0,1-1 0 0 0,0 1-1 0 0,0 0 1 0 0,1 0 0 0 0,1 1 0 0 0,0-1-1 0 0,1 1 1 0 0,0 0 0 0 0,0 7 2 0 0,4-17 12 0 0,1 0 0 0 0,-1 0 0 0 0,1 0 0 0 0,0 0 1 0 0,-1-1-1 0 0,1 1 0 0 0,0-1 0 0 0,1 1 0 0 0,-1-1 1 0 0,0 0-1 0 0,1 0 0 0 0,-1-1 0 0 0,1 1 0 0 0,-1-1 1 0 0,1 1-1 0 0,0-1 0 0 0,-1 0 0 0 0,1-1 0 0 0,0 1 1 0 0,0-1-1 0 0,0 0 0 0 0,0 1 0 0 0,0-2 0 0 0,0 1 1 0 0,-1 0-1 0 0,1-1 0 0 0,0 0 0 0 0,0 0 0 0 0,0 0 1 0 0,-1 0-1 0 0,1 0 0 0 0,-1-1 0 0 0,1 0 0 0 0,0 0-12 0 0,154-100 818 0 0,-99 58-529 0 0,-22 16-73 0 0,-27 19-127 0 0,1 0-1 0 0,0 1 1 0 0,1 0 0 0 0,0 1 0 0 0,0 0-1 0 0,0 0 1 0 0,1 2 0 0 0,0 0-1 0 0,0 0 1 0 0,2 0-89 0 0,-13 5 9 0 0,1 0-1 0 0,-1 1 1 0 0,0-1-1 0 0,1 0 1 0 0,-1 1-1 0 0,0-1 1 0 0,1 1-1 0 0,-1-1 1 0 0,0 1-1 0 0,0 0 1 0 0,0 0-1 0 0,1 0 1 0 0,-1 1 0 0 0,0-1-1 0 0,-1 0 1 0 0,1 1-1 0 0,0-1 1 0 0,0 1-1 0 0,0 0 1 0 0,-1-1-1 0 0,1 1 1 0 0,-1 0-1 0 0,0 0 1 0 0,1 0-1 0 0,-1 0 1 0 0,0 0-1 0 0,0 0 1 0 0,0 0-1 0 0,-1 1 1 0 0,1-1-1 0 0,0 0 1 0 0,-1 1-9 0 0,16 77 339 0 0,-12 299-84 0 0,-7-273-298 0 0,2-60-7 0 0,-2-1 0 0 0,-2 0 0 0 0,-2 0-1 0 0,-2-1 1 0 0,-2 0 0 0 0,-11 29 50 0 0,21-68-2 0 0,-1 0 1 0 0,1 0-1 0 0,-1 0 0 0 0,1 0 0 0 0,-2 0 1 0 0,1 0-1 0 0,0-1 0 0 0,-1 1 1 0 0,0-1-1 0 0,0 0 0 0 0,0 0 0 0 0,-1 0 1 0 0,1 0-1 0 0,-1-1 0 0 0,0 1 1 0 0,0-1-1 0 0,0 0 0 0 0,0 0 0 0 0,-1 0 1 0 0,1-1-1 0 0,-1 1 0 0 0,0-1 1 0 0,0 0-1 0 0,0-1 0 0 0,0 1 0 0 0,0-1 1 0 0,0 0-1 0 0,0 0 0 0 0,0-1 1 0 0,0 1-1 0 0,-1-1 0 0 0,1 0 0 0 0,0-1 1 0 0,0 1-1 0 0,-3-1 2 0 0,0-5-7 0 0,0 0 0 0 0,1 0 0 0 0,0 0 0 0 0,0-1-1 0 0,1 0 1 0 0,0 0 0 0 0,0-1 0 0 0,1 0 0 0 0,0 0 0 0 0,0 0 0 0 0,1-1 0 0 0,0 1 0 0 0,0-1 0 0 0,1 0-1 0 0,0 0 1 0 0,1 0 0 0 0,0 0 0 0 0,0-1 0 0 0,1-3 7 0 0,-7-17-49 0 0,-19-102-731 0 0,9 34-3461 0 0,0 35-5177 0 0,9 44-2561 0 0</inkml:trace>
  <inkml:trace contextRef="#ctx0" brushRef="#br0" timeOffset="21352.384">11935 2026 1744 0 0,'0'0'1765'0'0,"0"0"-366"0"0,0 0-48 0 0,0 0 142 0 0,0 0 38 0 0,0 0-116 0 0,0 0-185 0 0,0 0-197 0 0,0 0-158 0 0,0 0-135 0 0,0 0-118 0 0,0 0-119 0 0,0 0-90 0 0,5-5-53 0 0,16-12-14 0 0,-15 13 2 0 0,-6 4 28 0 0,0 0 53 0 0,0 0 26 0 0,0 0 33 0 0,0 0 0 0 0,0 0-36 0 0,0 0-33 0 0,-10 13 1862 0 0,11-25-436 0 0,12-2-1963 0 0,2-3 1097 0 0,-31 25-349 0 0,-33 39-642 0 0,48-46-44 0 0,1-1-24 0 0,9 0-189 0 0,53-16-1121 0 0,-38 3-1858 0 0,-10 5-331 0 0,-3 1-7982 0 0</inkml:trace>
  <inkml:trace contextRef="#ctx0" brushRef="#br0" timeOffset="23687.087">13793 2604 2521 0 0,'0'0'2696'0'0,"0"0"-497"0"0,0 0-186 0 0,0 0 7 0 0,0 0 45 0 0,0 0-85 0 0,0 0-168 0 0,0 0-206 0 0,0 0-254 0 0,0 0-253 0 0,0 0-204 0 0,-2-7-160 0 0,0 0-1017 0 0,-3-11 2259 0 0,3 36-54 0 0,1-3-1783 0 0,-1 0 0 0 0,-1 0 0 0 0,0 0 0 0 0,-1 0 0 0 0,0 0 0 0 0,-1-1 0 0 0,-1 0 0 0 0,-7 14-140 0 0,19-90-9838 0 0,-1 48 4461 0 0,-1 2-5467 0 0</inkml:trace>
  <inkml:trace contextRef="#ctx0" brushRef="#br0" timeOffset="24425.266">14236 2004 4169 0 0,'0'0'2435'0'0,"0"0"-361"0"0,0 0-166 0 0,0 0-45 0 0,0 0-166 0 0,0 0-356 0 0,0 0-382 0 0,0 0-264 0 0,0 0-103 0 0,0 0 12 0 0,0 0 102 0 0,0 0 75 0 0,10 5-1 0 0,83 30 1358 0 0,-61-36-1794 0 0,-1-1 0 0 0,0-2 0 0 0,0-1 0 0 0,-1-1 1 0 0,1-2-1 0 0,-1-1 0 0 0,-1-1 0 0 0,0-1 0 0 0,0-2 0 0 0,-1-1 0 0 0,-1-1 0 0 0,16-12-344 0 0,-36 23 50 0 0,-1 1 7 0 0,1 0 1 0 0,-2-1-1 0 0,1 1 1 0 0,0-1-1 0 0,-1 0 1 0 0,1-1-1 0 0,-1 1 1 0 0,0-1-1 0 0,-1 0 1 0 0,1 0-1 0 0,-1 0 1 0 0,0-1-1 0 0,0 0 1 0 0,-1 0-1 0 0,2-2-57 0 0,-5 8 20 0 0,0 0 1 0 0,0 0-1 0 0,-1 1 0 0 0,1-1 0 0 0,0 0 1 0 0,0 0-1 0 0,0 1 0 0 0,-1-1 0 0 0,1 0 0 0 0,0 0 1 0 0,0 0-1 0 0,-1 1 0 0 0,1-1 0 0 0,0 0 0 0 0,0 0 1 0 0,-1 0-1 0 0,1 0 0 0 0,0 0 0 0 0,-1 1 0 0 0,1-1 1 0 0,0 0-1 0 0,0 0 0 0 0,-1 0 0 0 0,1 0 0 0 0,0 0 1 0 0,-1 0-1 0 0,1 0 0 0 0,0 0 0 0 0,-1 0 0 0 0,1 0 1 0 0,0 0-1 0 0,0-1 0 0 0,-1 1-20 0 0,-39 224-59 0 0,28-85 78 0 0,6 0 0 0 0,9 83-19 0 0,1-140-13 0 0,-3 201 46 0 0,-15-232 27 0 0,-15-73 665 0 0,-91-98-550 0 0,114 117-179 0 0,0 0 0 0 0,-1 0-1 0 0,1 1 1 0 0,-1 0 0 0 0,0 0 0 0 0,0 0 0 0 0,0 1-1 0 0,0 0 1 0 0,0 1 0 0 0,0-1 0 0 0,0 2 0 0 0,0-1 0 0 0,0 0-1 0 0,0 1 1 0 0,0 1 0 0 0,0-1 0 0 0,0 1 0 0 0,1 0-1 0 0,-1 1 1 0 0,1-1 0 0 0,-1 1 0 0 0,1 1 0 0 0,0-1 0 0 0,0 1-1 0 0,0 0 1 0 0,1 0 0 0 0,-1 1 0 0 0,1 0 0 0 0,-2 2 4 0 0,1-2-38 0 0,0 1 1 0 0,0 0-1 0 0,1 0 0 0 0,0 0 1 0 0,0 1-1 0 0,0 0 1 0 0,1 0-1 0 0,0 0 1 0 0,0 0-1 0 0,1 1 1 0 0,0-1-1 0 0,0 1 1 0 0,1 0-1 0 0,0 0 1 0 0,0 0-1 0 0,1 0 1 0 0,0 0-1 0 0,0 1 1 0 0,1-1-1 0 0,0 0 1 0 0,1 0-1 0 0,0 5 38 0 0,19 5-2242 0 0,21-32-6814 0 0,-34 7 3290 0 0,1 2-5168 0 0</inkml:trace>
  <inkml:trace contextRef="#ctx0" brushRef="#br0" timeOffset="24839.668">14413 2427 12699 0 0,'0'0'917'0'0,"0"0"-331"0"0,0 0 75 0 0,0 0 257 0 0,0 0 254 0 0,0 0 83 0 0,0 0-78 0 0,0 0-80 0 0,0 0-100 0 0,0 0-94 0 0,0 0-119 0 0,0 0-97 0 0,36-1-93 0 0,112-3-81 0 0,-43-20 338 0 0,-28-4-267 0 0,-42 14-415 0 0,-1 1-1 0 0,1 2 0 0 0,1 2 0 0 0,28-4-168 0 0,-9 13 54 0 0,-50 43 410 0 0,-40 234 584 0 0,18-168-2268 0 0,17-108 469 0 0,15 0-5168 0 0,-10-3-1007 0 0,-3-1-4972 0 0</inkml:trace>
  <inkml:trace contextRef="#ctx0" brushRef="#br0" timeOffset="25234.703">15365 2747 18596 0 0,'0'0'1226'0'0,"0"0"-268"0"0,0 0 12 0 0,0 0 81 0 0,0 0-26 0 0,0 0-142 0 0,0 0-183 0 0,0 0-162 0 0,0 0-115 0 0,0 0-81 0 0,0 0-78 0 0,0 0-68 0 0,0 0-30 0 0,-8-5-61 0 0,-25-16-54 0 0,32 21-51 0 0,-1 0 1 0 0,0-1-1 0 0,1 1 0 0 0,-1 0 1 0 0,0 0-1 0 0,1 1 1 0 0,-1-1-1 0 0,1 0 1 0 0,-1 1-1 0 0,0-1 0 0 0,1 0 1 0 0,-1 1-1 0 0,1 0 1 0 0,-1-1-1 0 0,1 1 0 0 0,-1 0 1 0 0,1 0-1 0 0,0 0 1 0 0,-1 0-1 0 0,1 0 0 0 0,0 0 1 0 0,0 0-1 0 0,0 0 1 0 0,0 1-1 0 0,0-1 0 0 0,0 0 1 0 0,-1 2-1 0 0,-2 1 5 0 0,-2 3-6 0 0,0-1 0 0 0,1 1 0 0 0,0 0 1 0 0,0 0-1 0 0,1 1 0 0 0,0 0 0 0 0,0-1 0 0 0,0 1 0 0 0,1 1 1 0 0,0-1-1 0 0,1 0 0 0 0,0 1 0 0 0,0 2 1 0 0,1-8-2 0 0,1 0 1 0 0,0 0-1 0 0,0 1 1 0 0,0-1-1 0 0,0 0 1 0 0,0 0-1 0 0,1 0 0 0 0,-1 0 1 0 0,1 0-1 0 0,0 0 1 0 0,0 0-1 0 0,0 0 0 0 0,0 0 1 0 0,1 0-1 0 0,-1 0 1 0 0,1-1-1 0 0,-1 1 1 0 0,1-1-1 0 0,0 1 0 0 0,0-1 1 0 0,0 1-1 0 0,1-1 1 0 0,-1 0-1 0 0,0 0 1 0 0,1 0-1 0 0,0-1 0 0 0,-1 1 1 0 0,1 0-1 0 0,0-1 1 0 0,0 0-1 0 0,0 0 0 0 0,0 0 1 0 0,0 0-1 0 0,0 0 1 0 0,0 0-1 0 0,0-1 1 0 0,3 1 1 0 0,5 0 61 0 0,0-1 1 0 0,1-1 0 0 0,-1 0 0 0 0,0 0-1 0 0,1-1 1 0 0,-1 0 0 0 0,0-1-1 0 0,0 0 1 0 0,-1-1 0 0 0,1 0 0 0 0,-1-1-1 0 0,0 0 1 0 0,0 0 0 0 0,0-1 0 0 0,-1-1-1 0 0,1 0 1 0 0,-2 0 0 0 0,1 0 0 0 0,-1-1-1 0 0,0-1 1 0 0,-1 1 0 0 0,0-1 0 0 0,0 0-1 0 0,-1-1 1 0 0,0 0 0 0 0,-1 0 0 0 0,0 0-1 0 0,0 0 1 0 0,-1-1 0 0 0,0-4-62 0 0,3-83 416 0 0,-7 95-454 0 0,-1 0 0 0 0,1 0 0 0 0,-1 1 0 0 0,0-1 0 0 0,0 0 0 0 0,-1 1 0 0 0,1-1 0 0 0,0 1 0 0 0,-1-1 0 0 0,1 1 0 0 0,-1-1 0 0 0,0 1 0 0 0,0 0 0 0 0,0 0 0 0 0,0 0 0 0 0,0 0 0 0 0,0 0 0 0 0,-1 1 0 0 0,1-1 0 0 0,-1 1 0 0 0,1-1 0 0 0,-1 1 0 0 0,1 0 0 0 0,-1 0 0 0 0,0 0 0 0 0,0 0 0 0 0,1 1 0 0 0,-1-1 0 0 0,0 1 0 0 0,0 0 0 0 0,0-1 0 0 0,-2 1 38 0 0,-65 24-5923 0 0,44-5-1466 0 0,25-18 7023 0 0,-9 7-11192 0 0</inkml:trace>
  <inkml:trace contextRef="#ctx0" brushRef="#br0" timeOffset="25608.958">15698 2924 12123 0 0,'0'0'1635'0'0,"0"0"-483"0"0,0 0-1 0 0,0 0 232 0 0,0 0 109 0 0,0 0-38 0 0,0 0-199 0 0,0 0-218 0 0,0 0-123 0 0,0 0-65 0 0,0 0-51 0 0,0 0-69 0 0,0 0-103 0 0,5-5-133 0 0,57-101 997 0 0,63-114-230 0 0,-116 206-1243 0 0,1 0-1 0 0,1 0 1 0 0,0 1-1 0 0,1 1 1 0 0,0-1-1 0 0,1 2 1 0 0,0 0-1 0 0,9-5-16 0 0,-20 17-90 0 0,0-1 0 0 0,0 1 0 0 0,0 0 0 0 0,0 0 0 0 0,0 0 0 0 0,0 0 0 0 0,0 0 0 0 0,0 0 0 0 0,0 0 0 0 0,-1 1 0 0 0,1-1 0 0 0,0 1 0 0 0,-1-1 0 0 0,1 1 0 0 0,-1 0 0 0 0,0 0 0 0 0,1 0 0 0 0,-1-1 0 0 0,0 1 0 0 0,0 0 0 0 0,0 0 0 0 0,-1 0 0 0 0,1 1 0 0 0,0-1 0 0 0,-1 0 0 0 0,1 0 0 0 0,-1 0 0 0 0,0 0 0 0 0,0 1 1 0 0,0-1-1 0 0,0 0 0 0 0,0 0 0 0 0,-1 3 90 0 0,5 10-2024 0 0,-1 0-2359 0 0,-3-10 312 0 0,2 0-7870 0 0</inkml:trace>
  <inkml:trace contextRef="#ctx0" brushRef="#br0" timeOffset="27155.189">15459 2655 0 0 0,'0'0'320'0'0,"0"0"244"0"0,0 0 4 0 0,0 0-65 0 0,0 0-39 0 0,0 0-14 0 0,0 0 47 0 0,0 0 46 0 0,0 0 60 0 0,3-6 41 0 0,9-21 12 0 0,-9 20-37 0 0,-3 7-90 0 0,0 0-58 0 0,-9-4 7368 0 0,-29 8-6067 0 0,27 2-1681 0 0,0 0 0 0 0,1 0-1 0 0,-1 1 1 0 0,1 1 0 0 0,1 0-1 0 0,-1 0 1 0 0,1 1 0 0 0,1 0-1 0 0,0 0 1 0 0,-4 7-91 0 0,10-13-840 0 0,-2 1 1766 0 0,2-4-4206 0 0,-1 0-3997 0 0,3 0-201 0 0</inkml:trace>
  <inkml:trace contextRef="#ctx0" brushRef="#br0" timeOffset="30656.513">16815 1982 2857 0 0,'0'0'2436'0'0,"0"0"-603"0"0,0 0-172 0 0,0 0 97 0 0,0 0 46 0 0,0 0-63 0 0,0 0-254 0 0,0 0-291 0 0,0 0-235 0 0,0 0-174 0 0,0 0-116 0 0,0 0-80 0 0,0 0-76 0 0,-1-5-63 0 0,-2-2-419 0 0,3 7 5 0 0,0 1 1 0 0,0-1-1 0 0,0 1 0 0 0,0-1 0 0 0,-1 0 0 0 0,1 0 0 0 0,0 1 0 0 0,0-1 0 0 0,0 0 0 0 0,-1 1 0 0 0,1-1 0 0 0,0 0 0 0 0,0 0 0 0 0,-1 1 0 0 0,1-1 0 0 0,0 0 0 0 0,-1 0 0 0 0,1 0 0 0 0,0 1 0 0 0,-1-1 0 0 0,1 0 1 0 0,0 0-1 0 0,-1 0 0 0 0,1 0 0 0 0,0 0 0 0 0,-1 0 0 0 0,1 0 0 0 0,-1 0 0 0 0,1 0 0 0 0,0 0 0 0 0,-1 0 0 0 0,1 0 0 0 0,0 0 0 0 0,-1 0 0 0 0,1 0 0 0 0,-1 0 0 0 0,1 0 0 0 0,0 0 0 0 0,-1-1 0 0 0,1 1 0 0 0,0 0-38 0 0,-5 24 501 0 0,1 1 0 0 0,1-1 0 0 0,1 1 1 0 0,1 0-1 0 0,2 0 0 0 0,0 4-501 0 0,1 29 598 0 0,-1 29-110 0 0,1-19-206 0 0,-4-1 0 0 0,-2 1 0 0 0,-8 35-282 0 0,-39 140 361 0 0,36-183-275 0 0,16-62-321 0 0,7-24-1354 0 0,-4 2-2461 0 0,-4 2-1886 0 0,0 8-3122 0 0,0 10 2197 0 0</inkml:trace>
  <inkml:trace contextRef="#ctx0" brushRef="#br0" timeOffset="31013.535">16565 2468 8634 0 0,'0'0'2326'0'0,"0"0"-331"0"0,0 0-202 0 0,0 0-33 0 0,0 0-68 0 0,0 0-189 0 0,0 0-231 0 0,0 0-252 0 0,0 0-205 0 0,0 0-161 0 0,0 0-125 0 0,0 0-81 0 0,0 0-66 0 0,2-3-57 0 0,93-35 1246 0 0,80-5-1014 0 0,-131 38-1167 0 0,5 0 1598 0 0,-17 0-3337 0 0,-5-1-3570 0 0,-1-3-5149 0 0,-21 8 2750 0 0</inkml:trace>
  <inkml:trace contextRef="#ctx0" brushRef="#br0" timeOffset="31758.247">17095 2007 8722 0 0,'0'0'1958'0'0,"0"0"-186"0"0,0 0-104 0 0,0 0-31 0 0,0 0-69 0 0,0 0-204 0 0,0 0-245 0 0,0 0-219 0 0,0 0-186 0 0,0 0-141 0 0,0 0-99 0 0,0 0-55 0 0,0 0-39 0 0,-2-6 1904 0 0,15 138-533 0 0,-11 173-843 0 0,-50-18-777 0 0,21-132-52 0 0,49-162-2 0 0,255-251 478 0 0,-242 236-559 0 0,-34 22-4 0 0,-1 0 3 0 0,0 0-35 0 0,2 26 84 0 0,7 153 293 0 0,-11-109-190 0 0,2-69-139 0 0,0 0-14 0 0,0 1-3 0 0,0-1-2 0 0,0-1 15 0 0,0 0 0 0 0,0 0-18 0 0,0 0-13 0 0,0 0 0 0 0,0 0-37 0 0,4-22-4571 0 0,9 2 51 0 0,-5 7-4498 0 0,-5 9-1999 0 0</inkml:trace>
  <inkml:trace contextRef="#ctx0" brushRef="#br0" timeOffset="31990.816">17657 2659 9274 0 0,'0'0'1720'0'0,"0"0"-235"0"0,0 0 35 0 0,0 0 75 0 0,0 0-116 0 0,0 0-209 0 0,0 0-244 0 0,0 0-165 0 0,0 0-103 0 0,0 0-92 0 0,0 0-97 0 0,0 0-118 0 0,-9 22-108 0 0,-26 69-82 0 0,17-12 86 0 0,19-62-902 0 0,-1-16-98 0 0,0-1-415 0 0,1 0-2535 0 0,0 0-3777 0 0,-1 0-2986 0 0</inkml:trace>
  <inkml:trace contextRef="#ctx0" brushRef="#br0" timeOffset="32236.4">17609 2284 17884 0 0,'0'0'888'0'0,"0"0"-384"0"0,0 0-224 0 0,0 0-8 0 0,0 0-72 0 0,0 0-128 0 0,0 0-112 0 0,0 0-112 0 0,0 0-16 0 0,0 0-24 0 0,0 0-232 0 0,0 0-472 0 0,0 0-1025 0 0,0 0-2031 0 0,57 36-7747 0 0</inkml:trace>
  <inkml:trace contextRef="#ctx0" brushRef="#br0" timeOffset="32772.011">18168 2519 5641 0 0,'0'0'2471'0'0,"0"0"-460"0"0,0 0-138 0 0,0 0-39 0 0,0 0-185 0 0,0 0-227 0 0,0 0-256 0 0,0 0-201 0 0,0 0-130 0 0,0 0-102 0 0,0 0-79 0 0,0 0-77 0 0,0 0-46 0 0,-14 0-59 0 0,-44 0-65 0 0,-9 15 782 0 0,52-8-1039 0 0,13-6-148 0 0,1-1 0 0 0,-1 0 1 0 0,1 1-1 0 0,-1-1 0 0 0,1 1 1 0 0,0 0-1 0 0,-1-1 0 0 0,1 1 1 0 0,0 0-1 0 0,0 0 0 0 0,0 0 0 0 0,0 0 1 0 0,0 0-1 0 0,0 0 0 0 0,0 0 1 0 0,0 0-1 0 0,0 0 0 0 0,0 1 1 0 0,0-1-1 0 0,0 0 0 0 0,1 1 0 0 0,-1-1 1 0 0,1 0-1 0 0,-1 1 0 0 0,1-1 1 0 0,0 1-1 0 0,-1-1 0 0 0,1 0 1 0 0,0 1-1 0 0,0-1 0 0 0,0 1 0 0 0,0-1 1 0 0,0 1-1 0 0,0-1 0 0 0,0 1 1 0 0,1-1-1 0 0,-1 1 0 0 0,0-1 0 0 0,1 0 1 0 0,-1 1-1 0 0,1-1 0 0 0,0 1 1 0 0,-1-1-1 0 0,1 0 0 0 0,0 0 1 0 0,0 0-1 0 0,0 1 0 0 0,0-1 0 0 0,0 0 1 0 0,0 0-1 0 0,0 0 0 0 0,0 0 1 0 0,0 0-1 0 0,1 0-2 0 0,106 65 311 0 0,-105-63-255 0 0,-1 1 1 0 0,0-1 0 0 0,0 0 0 0 0,0 1-1 0 0,-1 0 1 0 0,1-1 0 0 0,-1 1 0 0 0,0 0-1 0 0,0 0 1 0 0,0 0 0 0 0,-1-1-1 0 0,1 1 1 0 0,-1 0 0 0 0,0 0 0 0 0,0 0-1 0 0,0 0 1 0 0,-1 0 0 0 0,1 0 0 0 0,-1 0-1 0 0,0 0 1 0 0,0-1 0 0 0,-1 1 0 0 0,1 0-1 0 0,-1-1 1 0 0,1 1 0 0 0,-1-1-1 0 0,0 1 1 0 0,-1-1 0 0 0,1 0 0 0 0,0 0-1 0 0,-1 0 1 0 0,0 0 0 0 0,0 0 0 0 0,0-1-1 0 0,0 1 1 0 0,0-1 0 0 0,-4 2-57 0 0,-29 19 376 0 0,29-17-357 0 0,1-2-1 0 0,-1 1 0 0 0,0-1 0 0 0,0 0 0 0 0,-1 0 1 0 0,1-1-1 0 0,-1 0 0 0 0,1-1 0 0 0,-1 1 0 0 0,0-1 0 0 0,0-1 1 0 0,-6 1-19 0 0,-37-25-1626 0 0,39 8-1541 0 0,0-2-3291 0 0,9 14-1157 0 0,1 2-1228 0 0</inkml:trace>
  <inkml:trace contextRef="#ctx0" brushRef="#br0" timeOffset="93172.261">7922 3782 3185 0 0,'0'0'2390'0'0,"0"0"-123"0"0,0 0 20 0 0,0 0-33 0 0,0 0-114 0 0,0 0-306 0 0,0 0-373 0 0,0 0-236 0 0,0 0-188 0 0,0 0-121 0 0,0 0-62 0 0,-2-5-62 0 0,1 3-627 0 0,1-1 0 0 0,-1 1 0 0 0,-1-1 0 0 0,1 1 0 0 0,0 0 0 0 0,0-1 0 0 0,-1 1 0 0 0,0 0 0 0 0,1 0 0 0 0,-1 0 0 0 0,0 0 0 0 0,0 0 0 0 0,0 1 0 0 0,0-1 0 0 0,0 1 0 0 0,0-1-1 0 0,-1 1 1 0 0,1 0 0 0 0,0 0 0 0 0,-1-1 0 0 0,1 2 0 0 0,-1-1 0 0 0,1 0 0 0 0,-1 0 0 0 0,1 1 0 0 0,-2 0-165 0 0,-13-1 99 0 0,0 1 0 0 0,1 0 1 0 0,-1 2-1 0 0,0 0 0 0 0,1 1 0 0 0,-1 1 1 0 0,1 0-1 0 0,0 1 0 0 0,0 1 0 0 0,1 0 0 0 0,-1 1 1 0 0,1 1-1 0 0,1 0 0 0 0,0 1 0 0 0,0 1 0 0 0,1 0 1 0 0,0 1-1 0 0,-2 2-99 0 0,8-7 34 0 0,-1 0 0 0 0,1 1 0 0 0,1 0 0 0 0,-1 0 0 0 0,1 0 1 0 0,0 1-1 0 0,1 0 0 0 0,0 0 0 0 0,0 1 0 0 0,0-1 0 0 0,1 1 0 0 0,1 0 0 0 0,0 0 1 0 0,0 0-1 0 0,0 1 0 0 0,1-1 0 0 0,1 1 0 0 0,0-1 0 0 0,0 1 0 0 0,0 0 0 0 0,2-1 1 0 0,-1 5-35 0 0,4-6 52 0 0,-1 0 0 0 0,1-1 0 0 0,0 0 0 0 0,0 1 1 0 0,1-1-1 0 0,0-1 0 0 0,1 1 0 0 0,-1-1 1 0 0,1 0-1 0 0,0 0 0 0 0,1-1 0 0 0,-1 1 0 0 0,1-2 1 0 0,0 1-1 0 0,0-1 0 0 0,1 0 0 0 0,-1 0 0 0 0,1-1 1 0 0,0 0-1 0 0,4 1-52 0 0,11 4 129 0 0,0-1 0 0 0,0-1 0 0 0,0-1 0 0 0,1-1 0 0 0,0-2 0 0 0,0 0 0 0 0,0-1 0 0 0,18-2-129 0 0,-32-18-1050 0 0,-11-1-3620 0 0,1 11-1490 0 0,0 5-6102 0 0</inkml:trace>
  <inkml:trace contextRef="#ctx0" brushRef="#br0" timeOffset="93774.401">8246 4047 11186 0 0,'0'0'1726'0'0,"0"0"-318"0"0,0 0-7 0 0,0 0 100 0 0,0 0-4 0 0,0 0-193 0 0,0 0-249 0 0,0 0-183 0 0,0 0-93 0 0,0 0-38 0 0,0 0-34 0 0,0 0-28 0 0,0 0-35 0 0,22 4-52 0 0,69 11-57 0 0,-5-12 1083 0 0,-76-6-1518 0 0,0 0 0 0 0,0 0 1 0 0,-1-1-1 0 0,1 0 0 0 0,-1-1 1 0 0,1 0-1 0 0,-1-1 0 0 0,-1 1 0 0 0,1-2 1 0 0,-1 1-1 0 0,0-1 0 0 0,-1 0 1 0 0,1-1-1 0 0,1-3-100 0 0,-5 6 7 0 0,-1 1-1 0 0,0-1 1 0 0,0 0-1 0 0,0 0 1 0 0,-1 0 0 0 0,1 0-1 0 0,-1 0 1 0 0,-1 0-1 0 0,1 0 1 0 0,-1-1 0 0 0,1 1-1 0 0,-2-1 1 0 0,1 1-1 0 0,-1-1 1 0 0,1 1 0 0 0,-1-1-1 0 0,-1 0 1 0 0,1 1-1 0 0,-1-1 1 0 0,0 0-7 0 0,-3 2-35 0 0,1 1-1 0 0,0-1 0 0 0,-1 1 1 0 0,1 0-1 0 0,-1 0 1 0 0,0 0-1 0 0,0 1 1 0 0,0-1-1 0 0,-1 1 1 0 0,1 0-1 0 0,0 0 1 0 0,-1 0-1 0 0,0 1 1 0 0,1-1-1 0 0,-1 1 1 0 0,0 0-1 0 0,0 1 1 0 0,1-1-1 0 0,-1 1 1 0 0,0 0-1 0 0,0 0 1 0 0,0 1-1 0 0,1-1 1 0 0,-1 1-1 0 0,0 0 0 0 0,-4 2 37 0 0,4-3-17 0 0,-9 3-5 0 0,1 0 0 0 0,-1 1 0 0 0,0 1 0 0 0,1 1 1 0 0,0-1-1 0 0,0 2 0 0 0,1 0 0 0 0,-1 0 0 0 0,2 2 0 0 0,-10 6 21 0 0,9-6 0 0 0,7-6 12 0 0,-1 1 0 0 0,1-1 1 0 0,-1 1-1 0 0,1 1 0 0 0,0-1 1 0 0,1 1-1 0 0,-1 0 0 0 0,1 0 0 0 0,0 0 1 0 0,0 0-1 0 0,1 1 0 0 0,-1 0 1 0 0,1-1-1 0 0,1 1 0 0 0,-1 1 0 0 0,1-1 1 0 0,0 0-1 0 0,0 0 0 0 0,1 1 1 0 0,0-1-1 0 0,0 1 0 0 0,0 0 0 0 0,1-1 1 0 0,0 1-1 0 0,0-1 0 0 0,1 1 1 0 0,0-1-1 0 0,0 1 0 0 0,0-1 0 0 0,1 1 1 0 0,0-1-1 0 0,0 0 0 0 0,1 0 1 0 0,0 0-1 0 0,0 0 0 0 0,0 0 1 0 0,1 0-13 0 0,5 3 42 0 0,1-1 0 0 0,1 0 0 0 0,-1 0 1 0 0,2-1-1 0 0,-1 0 0 0 0,0-1 0 0 0,1 0 1 0 0,0-1-1 0 0,1-1 0 0 0,-1 0 1 0 0,1 0-1 0 0,0-1 0 0 0,0-1 0 0 0,0 0 1 0 0,0-1-1 0 0,0 0 0 0 0,0-1 1 0 0,0-1-1 0 0,0 0 0 0 0,6-1-42 0 0,-11 0-62 0 0,1 0-1 0 0,-1 0 0 0 0,0 0 1 0 0,0-1-1 0 0,0-1 1 0 0,0 1-1 0 0,0-1 1 0 0,-1 0-1 0 0,0-1 1 0 0,0 0-1 0 0,0 0 0 0 0,1-2 63 0 0,21-18-2859 0 0,-3-1-3782 0 0,-20 19-4431 0 0</inkml:trace>
  <inkml:trace contextRef="#ctx0" brushRef="#br0" timeOffset="94308.915">8804 4246 11546 0 0,'0'0'2248'0'0,"0"0"-421"0"0,0 0-103 0 0,0 0-17 0 0,0 0-68 0 0,0 0-201 0 0,0 0-318 0 0,0 0-253 0 0,0 0-128 0 0,0 0-83 0 0,0 0-45 0 0,0 0-31 0 0,12-9-51 0 0,92-85 1009 0 0,50-127-315 0 0,-134 192-1186 0 0,-19 28-60 0 0,-1 1-18 0 0,-10 33-480 0 0,7-26 507 0 0,0 1 1 0 0,0-1 0 0 0,1 1-1 0 0,0 0 1 0 0,1 0-1 0 0,-1 0 1 0 0,2 0 0 0 0,-1 0-1 0 0,1 0 1 0 0,0 0 0 0 0,1 0-1 0 0,0 0 1 0 0,0 0-1 0 0,0 0 1 0 0,1-1 0 0 0,1 1-1 0 0,-1 0 1 0 0,1-1 0 0 0,1 0-1 0 0,-1 1 1 0 0,1-1-1 0 0,0-1 1 0 0,1 1 0 0 0,-1 0-1 0 0,1-1 1 0 0,1 0 0 0 0,-1 0-1 0 0,1-1 1 0 0,0 0-1 0 0,0 0 1 0 0,1 0 0 0 0,0 0-1 0 0,0-1 1 0 0,5 2 13 0 0,-5-4 40 0 0,0 0 0 0 0,0-1 0 0 0,0 0 0 0 0,0 0 0 0 0,0 0 0 0 0,1-1 0 0 0,-1 0 0 0 0,0-1 0 0 0,0 0 0 0 0,1 0 0 0 0,-1 0 0 0 0,0-1 0 0 0,0 0 0 0 0,0 0 0 0 0,-1-1 0 0 0,1 0 0 0 0,0 0 0 0 0,-1-1 0 0 0,0 1 0 0 0,0-1 0 0 0,3-3-40 0 0,1 0 37 0 0,0-1 0 0 0,0-1 0 0 0,-1 0 0 0 0,0 0 0 0 0,0-1 0 0 0,-1 0 0 0 0,0 0 0 0 0,-1-1 0 0 0,0 0 0 0 0,-1 0 0 0 0,0 0 0 0 0,0-3-37 0 0,16-55-2350 0 0,-15 51 196 0 0,0 0-5823 0 0,-7 10-4230 0 0</inkml:trace>
  <inkml:trace contextRef="#ctx0" brushRef="#br0" timeOffset="94805.079">9818 3506 17276 0 0,'0'0'1624'0'0,"0"0"-216"0"0,0 0-31 0 0,0 0-41 0 0,0 0-110 0 0,0 0-213 0 0,0 0-234 0 0,0 0-186 0 0,0 0-125 0 0,0 0-73 0 0,0 0-73 0 0,0 0-40 0 0,0 0-24 0 0,15-5-42 0 0,45-15-16 0 0,-45 15-7 0 0,-15 5-6 0 0,0 0-20 0 0,0 0-6 0 0,-18 118 1311 0 0,3 12-1196 0 0,-3 245-1791 0 0,12-402-2076 0 0,1 17-1061 0 0,-1-1-5035 0 0,3 7-2001 0 0</inkml:trace>
  <inkml:trace contextRef="#ctx0" brushRef="#br0" timeOffset="95043.372">9619 3841 16388 0 0,'0'0'1985'0'0,"0"0"-336"0"0,0 0-181 0 0,0 0-97 0 0,0 0-184 0 0,0 0-264 0 0,0 0-283 0 0,0 0-203 0 0,0 0-89 0 0,0 0-24 0 0,0 0-26 0 0,0 0-29 0 0,0 0-39 0 0,22-6-42 0 0,71-16-7 0 0,34 17 183 0 0,-31 9-776 0 0,-32 7-3409 0 0,-47-9 1600 0 0,-9-2-445 0 0,2 2-3796 0 0,-3 1-4838 0 0</inkml:trace>
  <inkml:trace contextRef="#ctx0" brushRef="#br0" timeOffset="95784.971">10201 3973 8714 0 0,'0'0'3021'0'0,"0"0"-352"0"0,0 0-325 0 0,0 0-359 0 0,0 0-331 0 0,0 0-302 0 0,0 0-290 0 0,0 0-254 0 0,0 0-173 0 0,0 0-114 0 0,0 0-93 0 0,33-10-72 0 0,99-33-57 0 0,-87 21 42 0 0,-43 16-255 0 0,0 5-81 0 0,-1 0 0 0 0,0-1 0 0 0,1 1 0 0 0,-1-1 0 0 0,0 0 0 0 0,0 0 0 0 0,0 1 0 0 0,0-1 0 0 0,0 0 0 0 0,0 0 0 0 0,-1 0 0 0 0,1 0 0 0 0,0 0 0 0 0,-1 0 0 0 0,0 0 0 0 0,1 0 0 0 0,-1 0 0 0 0,0 0 0 0 0,0 0 0 0 0,0 0 0 0 0,0 0 0 0 0,-1 0 0 0 0,1 0 0 0 0,-1 0 0 0 0,1 0 0 0 0,-1 0 0 0 0,1 0 0 0 0,-1 0 0 0 0,0 0 0 0 0,0 1 0 0 0,0-1 0 0 0,0 0 0 0 0,0 0 0 0 0,-1 1 0 0 0,1-1 0 0 0,0 1 0 0 0,-1-1 0 0 0,1 1 0 0 0,-1 0 0 0 0,0-1 0 0 0,1 1 0 0 0,-1 0 0 0 0,0 0 0 0 0,0 0 0 0 0,1 0 0 0 0,-1 1 0 0 0,0-1 0 0 0,-1 0-5 0 0,-10 1-96 0 0,0 1-1 0 0,1 0 1 0 0,-1 1 0 0 0,0 0-1 0 0,1 1 1 0 0,0 1 0 0 0,-1 0-1 0 0,1 0 1 0 0,1 1 0 0 0,-1 1-1 0 0,1 0 1 0 0,0 1 0 0 0,0 0-1 0 0,1 0 1 0 0,0 1 0 0 0,0 0-1 0 0,1 1 1 0 0,0 0 0 0 0,0 1-1 0 0,1 0 1 0 0,-6 9 96 0 0,11-15 0 0 0,-1 0 0 0 0,1 1 0 0 0,1-1 1 0 0,-1 1-1 0 0,0 0 0 0 0,1 0 0 0 0,0 0 0 0 0,0 0 0 0 0,1 0 1 0 0,-1 0-1 0 0,1 0 0 0 0,0 0 0 0 0,1 1 0 0 0,-1-1 0 0 0,1 0 0 0 0,0 1 1 0 0,0-1-1 0 0,1 0 0 0 0,-1 1 0 0 0,1-1 0 0 0,1 0 0 0 0,-1 0 1 0 0,1 1-1 0 0,-1-1 0 0 0,1-1 0 0 0,1 1 0 0 0,-1 0 0 0 0,1 0 1 0 0,0-1-1 0 0,0 1 0 0 0,0-1 0 0 0,1 0 0 0 0,-1 0 0 0 0,1 0 1 0 0,0-1-1 0 0,0 1 0 0 0,0-1 0 0 0,1 0 0 0 0,-1 0 0 0 0,1 0 1 0 0,1-1-1 0 0,12 5 151 0 0,0-1 0 0 0,0-1 1 0 0,1-1-1 0 0,0-1 0 0 0,0-1 1 0 0,0 0-1 0 0,0-1 1 0 0,0-1-1 0 0,0-1 0 0 0,11-2-151 0 0,-24 3 44 0 0,28-5 200 0 0,-1-1 0 0 0,0-2 0 0 0,0-1 0 0 0,-1-2 0 0 0,0-1 1 0 0,-1-1-1 0 0,0-2 0 0 0,-1-1 0 0 0,2-3-244 0 0,12-8 156 0 0,-1-2 1 0 0,-2-1 0 0 0,-1-3 0 0 0,4-6-157 0 0,-34 31 8 0 0,1-1 0 0 0,-2 0 1 0 0,0 0-1 0 0,0-1 1 0 0,0 0-1 0 0,-1-1 1 0 0,-1 0-1 0 0,0 0 1 0 0,0 0-1 0 0,-1-1 1 0 0,-1 0-1 0 0,0 0 1 0 0,0-1-1 0 0,-2 1 1 0 0,1-1-1 0 0,-1 0 1 0 0,-1 0-1 0 0,-1 0 1 0 0,1-9-9 0 0,-3 20-9 0 0,-1 0 0 0 0,1 0 1 0 0,-1 0-1 0 0,1 0 0 0 0,-1 1 1 0 0,0-1-1 0 0,0 0 0 0 0,0 1 1 0 0,0 0-1 0 0,0-1 0 0 0,0 1 1 0 0,0 0-1 0 0,0 0 0 0 0,0 0 0 0 0,0 0 1 0 0,-1 0-1 0 0,1 1 0 0 0,0-1 1 0 0,-1 1-1 0 0,1-1 0 0 0,-1 1 1 0 0,1 0-1 0 0,0 0 0 0 0,-1 0 0 0 0,1 0 1 0 0,-1 0-1 0 0,1 1 0 0 0,0-1 1 0 0,-1 1-1 0 0,0 0 9 0 0,-6-1-35 0 0,-4 2 19 0 0,0 0-1 0 0,0 1 1 0 0,0 0 0 0 0,0 1 0 0 0,1 1 0 0 0,0 0-1 0 0,0 0 1 0 0,0 1 0 0 0,1 1 0 0 0,0 0 0 0 0,0 0-1 0 0,0 1 1 0 0,-8 9 16 0 0,17-15 2 0 0,-1-1 0 0 0,1 1 0 0 0,0 0 0 0 0,-1 0 0 0 0,1 0 0 0 0,0 0 0 0 0,0 1 0 0 0,0-1-1 0 0,1 0 1 0 0,-1 1 0 0 0,1-1 0 0 0,-1 1 0 0 0,1 0 0 0 0,0 0 0 0 0,0-1 0 0 0,0 1 0 0 0,0 0 0 0 0,0 0 0 0 0,1 0 0 0 0,0 0 0 0 0,-1 0-1 0 0,1 0 1 0 0,0 0 0 0 0,0 0 0 0 0,0 0 0 0 0,1 0 0 0 0,-1 0 0 0 0,1-1 0 0 0,0 1 0 0 0,0 0 0 0 0,0 0 0 0 0,0 0 0 0 0,0-1 0 0 0,0 1-1 0 0,1 0 1 0 0,-1-1 0 0 0,1 1 0 0 0,0-1 0 0 0,0 0 0 0 0,0 0 0 0 0,0 1 0 0 0,0-1 0 0 0,0 0 0 0 0,1-1 0 0 0,2 3-2 0 0,228 100 531 0 0,-227-102-501 0 0,0 1 1 0 0,0 0-1 0 0,0 0 1 0 0,0 0-1 0 0,0 1 1 0 0,-1-1-1 0 0,0 1 1 0 0,0 1 0 0 0,0-1-1 0 0,0 1 1 0 0,-1 0-1 0 0,0 0 1 0 0,0 0-1 0 0,0 0 1 0 0,0 1 0 0 0,-1 0-1 0 0,0 0 1 0 0,0 0-1 0 0,-1 0 1 0 0,1 0-1 0 0,-1 0 1 0 0,-1 1-1 0 0,1-1 1 0 0,-1 1-31 0 0,-13 82 662 0 0,5-82-837 0 0,4-7-2963 0 0,-2 0-4500 0 0,5 0-3868 0 0</inkml:trace>
  <inkml:trace contextRef="#ctx0" brushRef="#br0" timeOffset="96990.942">11955 3874 9090 0 0,'0'0'1944'0'0,"0"0"-279"0"0,0 0-188 0 0,0 0-171 0 0,0 0-236 0 0,0 0-257 0 0,0 0-231 0 0,0 0-193 0 0,0 0-124 0 0,0 0-74 0 0,0 0-58 0 0,-22 32-3 0 0,-65 98 16 0 0,71-86 36 0 0,19-40-47 0 0,1-1 1 0 0,0 0-1 0 0,0 0 0 0 0,0 0 1 0 0,1-1-1 0 0,-1 1 1 0 0,0-1-1 0 0,1 0 1 0 0,0 0-1 0 0,-1 0 0 0 0,1-1 1 0 0,0 0-1 0 0,0 0 1 0 0,0 0-1 0 0,0-1 1 0 0,0 1-1 0 0,0-1 0 0 0,0 0 1 0 0,0-1-1 0 0,0 1 1 0 0,0-1-1 0 0,0 0 0 0 0,0 0 1 0 0,0-1-1 0 0,-1 1 1 0 0,1-1-1 0 0,0 0 1 0 0,-1 0-1 0 0,1-1 0 0 0,-1 1 1 0 0,0-1-1 0 0,0 0 1 0 0,0 0-1 0 0,0-1 0 0 0,0 1-135 0 0,3-3 100 0 0,0 0-1 0 0,0 0 0 0 0,0-1 0 0 0,0 0 0 0 0,-1 0 0 0 0,-1 0 0 0 0,1-1 0 0 0,-1 0 0 0 0,0 0 0 0 0,-1 0 0 0 0,0-1 1 0 0,0 1-1 0 0,-1-1 0 0 0,0 0 0 0 0,0 0 0 0 0,-1 0 0 0 0,0 0 0 0 0,-1-1 0 0 0,0 1 0 0 0,-1-4-99 0 0,1 7-41 0 0,-1-1-1 0 0,0 1 0 0 0,0 0 0 0 0,0 0 1 0 0,-1-1-1 0 0,0 1 0 0 0,0 0 1 0 0,-1 0-1 0 0,0 0 0 0 0,0 0 0 0 0,0 0 1 0 0,-1 1-1 0 0,1-1 0 0 0,-2 1 1 0 0,1-1-1 0 0,0 1 0 0 0,-1 0 1 0 0,0 0-1 0 0,0 1 0 0 0,-1-1 0 0 0,1 1 1 0 0,-3-2 41 0 0,4 3-158 0 0,1 0 0 0 0,-1 0 0 0 0,0 0 0 0 0,-1 0 0 0 0,1 1 1 0 0,0-1-1 0 0,-1 1 0 0 0,0 0 0 0 0,1 0 0 0 0,-1 0 0 0 0,0 1 0 0 0,0-1 1 0 0,0 1-1 0 0,0 0 0 0 0,0 0 0 0 0,0 0 0 0 0,0 1 0 0 0,-1-1 1 0 0,1 1-1 0 0,0 0 0 0 0,0 0 0 0 0,0 0 0 0 0,0 1 0 0 0,-1 0 0 0 0,1 0 1 0 0,0 0-1 0 0,0 0 0 0 0,0 0 0 0 0,0 1 0 0 0,1 0 0 0 0,-1-1 0 0 0,0 2 1 0 0,-2 0 157 0 0,6-2 7 0 0,-1-1 1 0 0,0 1 0 0 0,0-1 0 0 0,0 1 0 0 0,1-1 0 0 0,-1 1 0 0 0,0 0-1 0 0,1-1 1 0 0,-1 1 0 0 0,0 0 0 0 0,1-1 0 0 0,-1 1 0 0 0,1 0 0 0 0,-1 0-1 0 0,1 0 1 0 0,0 0 0 0 0,-1-1 0 0 0,1 1 0 0 0,0 0 0 0 0,0 0 0 0 0,-1 0-1 0 0,1 0 1 0 0,0 0 0 0 0,0 0 0 0 0,0 0 0 0 0,0 0 0 0 0,0 0 0 0 0,0 0-1 0 0,0 0 1 0 0,1-1 0 0 0,-1 1 0 0 0,0 0 0 0 0,0 0 0 0 0,1 0 0 0 0,-1 0-1 0 0,1 0 1 0 0,-1 0 0 0 0,0-1 0 0 0,1 1 0 0 0,0 0 0 0 0,-1 0 0 0 0,1-1-1 0 0,-1 1 1 0 0,1 0 0 0 0,0-1 0 0 0,0 1 0 0 0,-1-1 0 0 0,1 1 0 0 0,0-1-1 0 0,0 1 1 0 0,0-1 0 0 0,-1 1 0 0 0,1-1 0 0 0,0 0 0 0 0,0 0 0 0 0,0 1-1 0 0,0-1 1 0 0,0 0 0 0 0,0 0 0 0 0,0 0 0 0 0,0 0 0 0 0,0 0 0 0 0,-1 0-1 0 0,1 0 1 0 0,1 0-8 0 0,15-1 341 0 0,1-1 0 0 0,0 0 0 0 0,0-2 0 0 0,-1 0 0 0 0,0-1 0 0 0,0 0 0 0 0,0-2 0 0 0,0 0 0 0 0,-1 0 1 0 0,0-2-1 0 0,-1 0 0 0 0,0-1 0 0 0,0 0 0 0 0,-1-1 0 0 0,-1-1 0 0 0,0 0 0 0 0,2-4-341 0 0,9-5 129 0 0,0-1-1 0 0,-2-1 1 0 0,-1-1 0 0 0,-1-1 0 0 0,-1 0 0 0 0,-1-2 0 0 0,-1 0 0 0 0,-2-1 0 0 0,0-1 0 0 0,-2 0 0 0 0,-2-1 0 0 0,2-8-129 0 0,-10 31-204 0 0,-5 13 51 0 0,-6 28-23 0 0,-7 110 150 0 0,35 133-78 0 0,49 16 28 0 0,-67-287 75 0 0,25 117-2 0 0,-5 1 0 0 0,-6 1 0 0 0,-5 0-1 0 0,-5 41 4 0 0,-6-162 9 0 0,0-1-1 0 0,0 1 1 0 0,0 0-1 0 0,0-1 1 0 0,0 1-1 0 0,-1 0 1 0 0,0-1-1 0 0,0 1 1 0 0,0-1-1 0 0,0 1 1 0 0,-1-1-1 0 0,1 0 1 0 0,-1 1-1 0 0,0-1 1 0 0,0 0-1 0 0,0 0 1 0 0,0 0-1 0 0,0 0 1 0 0,-1-1-1 0 0,1 1 0 0 0,-1-1 1 0 0,0 1-1 0 0,0-1 1 0 0,0 0-1 0 0,0 0 1 0 0,0 0-1 0 0,0 0 1 0 0,0-1-1 0 0,-1 1 1 0 0,1-1-1 0 0,-1 0 1 0 0,1 0-1 0 0,-1 0 1 0 0,1-1-1 0 0,-1 1 1 0 0,0-1-1 0 0,1 0 1 0 0,-1 0-1 0 0,0 0 1 0 0,1 0-1 0 0,-1 0 0 0 0,0-1 1 0 0,1 0-1 0 0,-1 0 1 0 0,-1-1-9 0 0,-1 0 12 0 0,0-1 1 0 0,1 0-1 0 0,-1 0 1 0 0,1 0-1 0 0,0-1 1 0 0,0 0-1 0 0,0 0 1 0 0,0 0-1 0 0,1 0 1 0 0,0-1-1 0 0,0 0 1 0 0,0 0-1 0 0,0 0 1 0 0,1 0-1 0 0,0-1 1 0 0,0 1-1 0 0,0-1 1 0 0,1 0-1 0 0,0 0 1 0 0,0 1-1 0 0,0-2 1 0 0,1 1-1 0 0,0 0 1 0 0,0 0-1 0 0,1-3-12 0 0,-2-4 15 0 0,2 0 0 0 0,0 1 0 0 0,0-1 0 0 0,2 0 0 0 0,-1 0 0 0 0,1 1-1 0 0,1-1 1 0 0,1 1 0 0 0,-1 0 0 0 0,2 0 0 0 0,0 0 0 0 0,1-1-15 0 0,124-173-321 0 0,-63 100-2383 0 0,-43 56-1656 0 0,-16 20 420 0 0,2-2-8007 0 0</inkml:trace>
  <inkml:trace contextRef="#ctx0" brushRef="#br0" timeOffset="98274.832">13150 4213 10034 0 0,'0'0'2462'0'0,"0"0"-374"0"0,0 0-284 0 0,0 0-215 0 0,0 0-238 0 0,0 0-217 0 0,0 0-182 0 0,0 0-129 0 0,0 0-68 0 0,0 0-73 0 0,0 0-68 0 0,0 0-78 0 0,0 0-80 0 0,7-17-80 0 0,44-103 420 0 0,-33 88-445 0 0,-8 12-266 0 0,0 1 0 0 0,1 1-1 0 0,1 0 1 0 0,0 0 0 0 0,1 1 0 0 0,1 1 0 0 0,1 0-1 0 0,0 1 1 0 0,2 0 0 0 0,-1 1 0 0 0,1 1 0 0 0,18-9-85 0 0,-23 15 2 0 0,-1 1 1 0 0,1 0-1 0 0,0 1 1 0 0,0 1-1 0 0,1 0 1 0 0,-1 0 0 0 0,1 1-1 0 0,0 1 1 0 0,0 0-1 0 0,0 1 1 0 0,0 0-1 0 0,0 1 1 0 0,2 1-3 0 0,-13 1 4 0 0,1 1 0 0 0,-1-1 0 0 0,1 1 0 0 0,-1 0 0 0 0,0 0-1 0 0,0 0 1 0 0,-1 0 0 0 0,1 0 0 0 0,0 0 0 0 0,-1 0 0 0 0,0 1 0 0 0,0-1 0 0 0,0 0 0 0 0,0 1 0 0 0,0-1 0 0 0,-1 1 0 0 0,0-1-1 0 0,1 1 1 0 0,-1-1 0 0 0,-1 1 0 0 0,1-1 0 0 0,0 1 0 0 0,-1-1 0 0 0,0 2-4 0 0,1 2 10 0 0,0 41 2 0 0,-2 0 0 0 0,-3 0 0 0 0,-1 0 0 0 0,-3-1 0 0 0,-9 27-12 0 0,8-28 38 0 0,8-37 126 0 0,7-32-26 0 0,4-10-116 0 0,3 0 0 0 0,1 1 1 0 0,1 1-1 0 0,1 0 0 0 0,2 2 0 0 0,1-1 0 0 0,1 2 0 0 0,2 0-22 0 0,-8 9-10 0 0,0 0 0 0 0,1 1-1 0 0,1 0 1 0 0,1 1 0 0 0,0 1-1 0 0,2 0 1 0 0,-1 1 0 0 0,2 1-1 0 0,0 1 1 0 0,1 1 0 0 0,0 0-1 0 0,16-6 11 0 0,-35 18-2 0 0,0 0 0 0 0,1-1 0 0 0,-1 1 0 0 0,0 0 0 0 0,0 0 0 0 0,0 0 0 0 0,1 0 0 0 0,-1 0 0 0 0,0 0 0 0 0,0 0 0 0 0,1 0 0 0 0,-1 1 0 0 0,0-1 0 0 0,0 0 0 0 0,0 1 0 0 0,1-1 0 0 0,-1 1 0 0 0,0-1 0 0 0,0 1 0 0 0,0 0 0 0 0,0-1 0 0 0,0 1 0 0 0,0 0 0 0 0,0 0 0 0 0,0 0 0 0 0,0 0 0 0 0,-1-1 0 0 0,1 1 0 0 0,0 0 0 0 0,0 1 0 0 0,-1-1 0 0 0,1 0 0 0 0,-1 0 0 0 0,1 0 0 0 0,-1 0 0 0 0,1 0 0 0 0,-1 1 0 0 0,0-1 0 0 0,0 0 0 0 0,1 0 0 0 0,-1 0 0 0 0,0 1 0 0 0,0-1 2 0 0,5 61 45 0 0,-5-59-42 0 0,9 371 117 0 0,-9-373-242 0 0,0-1-68 0 0,0 0-102 0 0,0 0-130 0 0,0 0-179 0 0,0 0-313 0 0,7-14-11251 0 0,-7 13 10325 0 0,3-2-9795 0 0</inkml:trace>
  <inkml:trace contextRef="#ctx0" brushRef="#br0" timeOffset="98730.769">14582 3918 15491 0 0,'0'0'1782'0'0,"0"0"-315"0"0,0 0-25 0 0,0 0-33 0 0,0 0-138 0 0,0 0-268 0 0,0 0-321 0 0,0 0-216 0 0,0 0-114 0 0,0 0-85 0 0,0 0-43 0 0,0 0-33 0 0,0 0-34 0 0,-18-2-14 0 0,-61-7-16 0 0,74 9-112 0 0,0 0 1 0 0,1 0 0 0 0,-1 0 0 0 0,0 0 0 0 0,1 1 0 0 0,-1 0-1 0 0,1 0 1 0 0,-1 0 0 0 0,1 0 0 0 0,-1 1 0 0 0,1 0 0 0 0,0 0-1 0 0,-1 0 1 0 0,1 0 0 0 0,-2 2-16 0 0,-6 4 45 0 0,3-4-38 0 0,-1 0-1 0 0,1 1 1 0 0,0 0-1 0 0,1 0 1 0 0,-1 1-1 0 0,1 1 1 0 0,1-1-1 0 0,-1 1 0 0 0,1 0 1 0 0,0 1-1 0 0,0 0 1 0 0,1 0-1 0 0,0 0 1 0 0,1 1-1 0 0,0 0 1 0 0,0 0-1 0 0,1 0 0 0 0,0 1 1 0 0,1-1-1 0 0,0 1 1 0 0,0 0-1 0 0,1 0 1 0 0,0 0-1 0 0,0 7-6 0 0,4-14 2 0 0,-1-1 0 0 0,0 0 0 0 0,1 1 0 0 0,-1-1 0 0 0,1 0 0 0 0,0 0 0 0 0,0 0 0 0 0,0 0 0 0 0,0 0 0 0 0,0 0 0 0 0,0-1 0 0 0,1 1 0 0 0,-1-1-1 0 0,0 0 1 0 0,1 1 0 0 0,-1-1 0 0 0,1 0 0 0 0,-1 0 0 0 0,1-1 0 0 0,0 1 0 0 0,-1-1 0 0 0,1 1 0 0 0,0-1 0 0 0,0 0 0 0 0,-1 0 0 0 0,1 0 0 0 0,0 0 0 0 0,0 0 0 0 0,-1-1 0 0 0,2 1-2 0 0,13-3 81 0 0,1 0 1 0 0,-1 0 0 0 0,0-2-1 0 0,-1 0 1 0 0,1-1 0 0 0,-1 0-1 0 0,0-2 1 0 0,-1 0 0 0 0,0 0-1 0 0,0-2 1 0 0,-1 0 0 0 0,13-11-82 0 0,10-4 108 0 0,-9 4-47 0 0,-23 16-55 0 0,1 0 1 0 0,0 1 0 0 0,0-1-1 0 0,0 1 1 0 0,0 1-1 0 0,1-1 1 0 0,0 1 0 0 0,-1 0-1 0 0,1 0 1 0 0,0 1-1 0 0,1 0 1 0 0,-1 0 0 0 0,1 1-7 0 0,-7 2-1 0 0,1 0 1 0 0,-1 0 0 0 0,1 1 0 0 0,-1-1-1 0 0,0 0 1 0 0,0 1 0 0 0,0-1 0 0 0,0 1-1 0 0,0-1 1 0 0,0 1 0 0 0,0 0 0 0 0,0-1 0 0 0,-1 1-1 0 0,1 0 1 0 0,-1-1 0 0 0,1 1 0 0 0,-1 0-1 0 0,0 0 1 0 0,1 0 0 0 0,-1-1 0 0 0,0 1-1 0 0,0 0 1 0 0,0 0 0 0 0,-1 0 0 0 0,1 0-1 0 0,0-1 1 0 0,-1 1 0 0 0,0 1 0 0 0,1 5 12 0 0,0-3-19 0 0,-1 1-37 0 0,-1 0 0 0 0,2 0 0 0 0,-1 0 0 0 0,1 0 0 0 0,0-1 0 0 0,0 1 0 0 0,0 0 1 0 0,1 0-1 0 0,0 0 0 0 0,0 0 0 0 0,1 0 0 0 0,-1 0 0 0 0,1-1 0 0 0,0 1 0 0 0,1-1 0 0 0,0 1 0 0 0,0-1 0 0 0,0 0 0 0 0,0 0 0 0 0,1 0 0 0 0,-1-1 0 0 0,1 1 0 0 0,1-1 0 0 0,-1 0 0 0 0,0 0 0 0 0,1 0 0 0 0,0-1 0 0 0,0 1 0 0 0,5 1 44 0 0,39 0-3050 0 0,-20-20-6558 0 0,-24 10 923 0 0</inkml:trace>
  <inkml:trace contextRef="#ctx0" brushRef="#br0" timeOffset="99099.241">15273 3808 15683 0 0,'0'0'2450'0'0,"0"0"-828"0"0,0 0-366 0 0,0 0-190 0 0,0 0-147 0 0,0 0-129 0 0,0 0-181 0 0,0 0-159 0 0,0 0-104 0 0,0 0-86 0 0,0 0-68 0 0,0 0-57 0 0,-27 15-31 0 0,-82 45-24 0 0,74-35 60 0 0,34-23-143 0 0,1-1 0 0 0,0 1 1 0 0,-1 0-1 0 0,1 0 0 0 0,0-1 1 0 0,0 1-1 0 0,0 0 1 0 0,0 0-1 0 0,0-1 0 0 0,0 1 1 0 0,1 0-1 0 0,-1 0 0 0 0,1-1 1 0 0,-1 1-1 0 0,1 0 0 0 0,-1-1 1 0 0,1 1-1 0 0,0 0 1 0 0,0-1-1 0 0,0 1 0 0 0,0-1 1 0 0,0 0-1 0 0,0 1 0 0 0,0-1 1 0 0,1 0-1 0 0,-1 1 0 0 0,0-1 1 0 0,1 0-1 0 0,-1 0 1 0 0,1 0-1 0 0,-1 0 0 0 0,1-1 1 0 0,-1 1-1 0 0,1 0 0 0 0,0-1 1 0 0,-1 1-1 0 0,1-1 1 0 0,0 1-1 0 0,0-1 0 0 0,-1 0 1 0 0,1 0-1 0 0,0 0 0 0 0,0 0 1 0 0,0 0-1 0 0,0 0 3 0 0,10 5 12 0 0,-5-3 24 0 0,0 0 1 0 0,0 0-1 0 0,-1 1 0 0 0,1 0 1 0 0,-1 0-1 0 0,0 1 1 0 0,0-1-1 0 0,0 1 1 0 0,0 1-1 0 0,-1-1 0 0 0,1 1 1 0 0,-1 0-1 0 0,0 0 1 0 0,-1 1-1 0 0,1-1 0 0 0,-1 1 1 0 0,0 0-1 0 0,-1 0 1 0 0,1 0-1 0 0,-1 1 0 0 0,0-1 1 0 0,-1 1-1 0 0,0 0 1 0 0,0 0-1 0 0,0-1 0 0 0,-1 1 1 0 0,0 2-37 0 0,-4-4 73 0 0,0 1-1 0 0,0-1 1 0 0,0 0 0 0 0,-1 0 0 0 0,0 0 0 0 0,0 0 0 0 0,0-1 0 0 0,-1 1 0 0 0,1-1-1 0 0,-1 0 1 0 0,0-1 0 0 0,0 1 0 0 0,-1-1 0 0 0,1 0 0 0 0,-1 0 0 0 0,0-1-1 0 0,1 1 1 0 0,-1-1 0 0 0,-2 0-73 0 0,-4 4 33 0 0,5-3-79 0 0,1-1-1 0 0,-1 1 0 0 0,0-1 0 0 0,0 0 0 0 0,0-1 0 0 0,0 0 0 0 0,0 0 0 0 0,0 0 0 0 0,0-1 1 0 0,0 0-1 0 0,-1 0 0 0 0,1-1 0 0 0,-1 0 47 0 0,-11-22-3325 0 0,18 13-445 0 0,0 0-3390 0 0,1 6-4299 0 0</inkml:trace>
  <inkml:trace contextRef="#ctx0" brushRef="#br0" timeOffset="99544.044">15832 3815 10498 0 0,'0'0'3362'0'0,"0"0"-1184"0"0,0 0-320 0 0,0 0-64 0 0,0 0-231 0 0,0 0-314 0 0,0 0-285 0 0,0 0-239 0 0,0 0-143 0 0,0 0-72 0 0,0 0-101 0 0,0 0-99 0 0,0 0-77 0 0,-8-3-60 0 0,-61-5 245 0 0,57 11-323 0 0,3-1-49 0 0,0-1 0 0 0,1 2 0 0 0,-1-1 0 0 0,1 1 0 0 0,-1 1 0 0 0,1-1 0 0 0,0 2 0 0 0,0-1 0 0 0,1 1 0 0 0,-7 4-46 0 0,14-8-2 0 0,-1 1 1 0 0,1-1-1 0 0,-1 0 0 0 0,1 0 1 0 0,0 0-1 0 0,0 1 1 0 0,-1-1-1 0 0,1 0 1 0 0,0 0-1 0 0,0 1 1 0 0,0-1-1 0 0,0 0 1 0 0,0 0-1 0 0,0 1 1 0 0,1-1-1 0 0,-1 0 1 0 0,0 0-1 0 0,1 1 1 0 0,-1-1-1 0 0,1 0 1 0 0,-1 0-1 0 0,1 0 1 0 0,-1 0-1 0 0,1 0 1 0 0,0 0-1 0 0,0 0 1 0 0,-1 0-1 0 0,1 0 1 0 0,0 0-1 0 0,0 0 1 0 0,0 0-1 0 0,0 0 1 0 0,0-1-1 0 0,0 1 1 0 0,0 0-1 0 0,0-1 1 0 0,1 1-1 0 0,-1-1 1 0 0,0 1-1 0 0,0-1 1 0 0,0 0-1 0 0,1 1 1 0 0,-1-1-1 0 0,0 0 1 0 0,0 0-1 0 0,1 0 1 0 0,0 0 1 0 0,14 9 11 0 0,-8-3 26 0 0,0-1 1 0 0,0 1 0 0 0,-1 0 0 0 0,0 1 0 0 0,0 0 0 0 0,0 0 0 0 0,-1 0 0 0 0,0 1 0 0 0,-1 0 0 0 0,0 0 0 0 0,0 0 0 0 0,0 1 0 0 0,-1-1 0 0 0,-1 1 0 0 0,1 0-1 0 0,-2 1 1 0 0,1-1 0 0 0,0 8-38 0 0,-2-10 55 0 0,0 0 0 0 0,-1 0 0 0 0,0 1 0 0 0,-1-1 0 0 0,0 0 0 0 0,0 0 0 0 0,0 0 0 0 0,-1 0 0 0 0,0 0 0 0 0,0 0 0 0 0,-1 0 0 0 0,0-1 0 0 0,0 1 0 0 0,0-1 0 0 0,-1 0 0 0 0,0 0 0 0 0,0 0 0 0 0,-1 0 0 0 0,0-1 0 0 0,0 1 0 0 0,0-1 0 0 0,0-1 0 0 0,-4 3-55 0 0,2-2-16 0 0,0 0 1 0 0,-1 0 0 0 0,1-1 0 0 0,-1 0-1 0 0,0-1 1 0 0,0 0 0 0 0,-1 0 0 0 0,1-1-1 0 0,-1 0 1 0 0,1 0 0 0 0,-1-1 0 0 0,0 0-1 0 0,1 0 1 0 0,-10-1 15 0 0,-14-19-2271 0 0,17-2-7147 0 0,11 16-2690 0 0</inkml:trace>
  <inkml:trace contextRef="#ctx0" brushRef="#br0" timeOffset="102917.035">16926 4025 8234 0 0,'0'0'2566'0'0,"0"0"-505"0"0,0 0-292 0 0,0 0-34 0 0,0 0-11 0 0,0 0-135 0 0,0 0-325 0 0,0 0-323 0 0,0 0-245 0 0,0 0-155 0 0,0 0-88 0 0,7 23 1038 0 0,-3 13-1071 0 0,-1 0-1 0 0,-2 1 1 0 0,-2-1 0 0 0,-1 1-1 0 0,-2-1 1 0 0,-2 0 0 0 0,-2 7-420 0 0,7-40 5 0 0,2 15-1996 0 0,9-47-932 0 0,-4 1-96 0 0,-2 10-176 0 0,0-1-3366 0 0,-2 0-3757 0 0</inkml:trace>
  <inkml:trace contextRef="#ctx0" brushRef="#br0" timeOffset="103167.181">16924 3605 18740 0 0,'0'0'1464'0'0,"0"0"-255"0"0,0 0-129 0 0,0 0-120 0 0,0 0-112 0 0,0 0-224 0 0,0 0-280 0 0,0 0-272 0 0,0 0-200 0 0,0 0-56 0 0,0 0-56 0 0,0 0-72 0 0,0 0-208 0 0,0 0-416 0 0,22 37-632 0 0,-5-22-1057 0 0,-1-4-2592 0 0,-5 0-7178 0 0</inkml:trace>
  <inkml:trace contextRef="#ctx0" brushRef="#br0" timeOffset="103515.891">17478 3907 5273 0 0,'0'0'4466'0'0,"0"0"-1914"0"0,0 0-732 0 0,0 0-140 0 0,0 0-153 0 0,0 0-182 0 0,0 0-221 0 0,0 0-237 0 0,0 0-211 0 0,0 0-181 0 0,0 0-146 0 0,0 0-110 0 0,-19 6-69 0 0,-61 16-23 0 0,40 4 337 0 0,40-25-469 0 0,0 3 6 0 0,1 0 0 0 0,-1 0-1 0 0,1 0 1 0 0,0 0 0 0 0,1 0 0 0 0,-1 0-1 0 0,1-1 1 0 0,0 1 0 0 0,0-1 0 0 0,0 1-1 0 0,0-1 1 0 0,0 0 0 0 0,1 1 0 0 0,-1-1 0 0 0,1-1-1 0 0,0 1 1 0 0,0 0 0 0 0,0-1 0 0 0,0 1-1 0 0,1-1 1 0 0,-1 0 0 0 0,1 0 0 0 0,-1 0-1 0 0,1-1 1 0 0,0 1 0 0 0,0-1 0 0 0,-1 0 0 0 0,1 0-1 0 0,0 0 1 0 0,0 0 0 0 0,0-1 0 0 0,0 0-21 0 0,16 8 22 0 0,1 0 33 0 0,-15-7-18 0 0,0 0 0 0 0,-1 1 0 0 0,1-1 1 0 0,0 1-1 0 0,-1 1 0 0 0,1-1 0 0 0,-1 1 0 0 0,0-1 1 0 0,0 2-1 0 0,0-1 0 0 0,0 0 0 0 0,-1 1 0 0 0,1 0 1 0 0,-1 0-1 0 0,0 0 0 0 0,0 1 0 0 0,0 0 0 0 0,-1-1 0 0 0,0 1 1 0 0,0 0-1 0 0,0 0 0 0 0,0 1 0 0 0,-1-1 0 0 0,0 1 1 0 0,0-1-1 0 0,0 1 0 0 0,-1 0 0 0 0,0 0 0 0 0,0 0-37 0 0,-1-2 69 0 0,-1-1-1 0 0,0 1 1 0 0,0 0-1 0 0,0 0 1 0 0,0 0-1 0 0,-1-1 1 0 0,0 1-1 0 0,1-1 1 0 0,-1 1-1 0 0,0-1 1 0 0,-1 0-1 0 0,1 0 0 0 0,-1 0 1 0 0,1 0-1 0 0,-1 0 1 0 0,0 0-1 0 0,0-1 1 0 0,0 1-1 0 0,0-1 1 0 0,-1 0-1 0 0,1 0 1 0 0,0 0-1 0 0,-1-1 1 0 0,0 1-1 0 0,-1 0-68 0 0,-98 30 348 0 0,98-30-341 0 0,-118 1-457 0 0,97-25-1186 0 0,21 0-6801 0 0,5 15-398 0 0</inkml:trace>
  <inkml:trace contextRef="#ctx0" brushRef="#br0" timeOffset="104750.942">18929 3926 2505 0 0,'0'0'1787'0'0,"0"0"40"0"0,0 0 140 0 0,0 0 95 0 0,0 0-74 0 0,0 0-193 0 0,0 0-233 0 0,0 0-227 0 0,0 0-188 0 0,0 0-139 0 0,0 0-124 0 0,0 0-101 0 0,0 0-71 0 0,-32 16-61 0 0,-102 50-52 0 0,55-16 379 0 0,66-41-859 0 0,1-1-1 0 0,0 2 0 0 0,0 0 0 0 0,1 0 0 0 0,1 1 1 0 0,0 1-1 0 0,0-1 0 0 0,1 1 0 0 0,0 1 1 0 0,1 0-1 0 0,1 0 0 0 0,0 1 0 0 0,1 0 0 0 0,0 2-118 0 0,4-13 25 0 0,1-1-1 0 0,0 1 1 0 0,0 0-1 0 0,0 0 0 0 0,1-1 1 0 0,-1 1-1 0 0,1 0 1 0 0,0 0-1 0 0,-1 0 1 0 0,1 0-1 0 0,0 0 0 0 0,1-1 1 0 0,-1 1-1 0 0,0 0 1 0 0,1 0-1 0 0,0 0 1 0 0,0-1-1 0 0,-1 1 0 0 0,2 0 1 0 0,-1-1-1 0 0,0 1 1 0 0,0 0-1 0 0,1-1 0 0 0,-1 0 1 0 0,1 1-1 0 0,0-1 1 0 0,0 0-1 0 0,0 0 1 0 0,0 0-1 0 0,0 0 0 0 0,0 0 1 0 0,1-1-1 0 0,-1 1 1 0 0,1-1-1 0 0,-1 1 0 0 0,1-1 1 0 0,-1 0-1 0 0,1 0 1 0 0,0 0-1 0 0,-1 0 1 0 0,1 0-1 0 0,0-1 0 0 0,0 0 1 0 0,0 1-1 0 0,2-1-24 0 0,21-2 115 0 0,1-2 0 0 0,-1 0 0 0 0,-1-2 0 0 0,1-1 0 0 0,-1-1 0 0 0,0-1-1 0 0,-1-1 1 0 0,0-1 0 0 0,0-2 0 0 0,-2 0 0 0 0,1-1 0 0 0,-2-1 0 0 0,0-1 0 0 0,1-2-115 0 0,-10 10 34 0 0,0-1 0 0 0,-1 1 1 0 0,0-2-1 0 0,0 0 1 0 0,-1 0-1 0 0,0-1 0 0 0,-1 0 1 0 0,0 0-1 0 0,0-1 1 0 0,-2-1-1 0 0,1 1 1 0 0,-2-1-1 0 0,0 0 0 0 0,0-1 1 0 0,-1 1-1 0 0,-1-1 1 0 0,0 0-1 0 0,-1-1 0 0 0,-1 1 1 0 0,0-2-35 0 0,-11 21-446 0 0,-24 115 97 0 0,31-114 345 0 0,1-1 0 0 0,0 0-1 0 0,0 1 1 0 0,0-1 0 0 0,0 1 0 0 0,1-1 0 0 0,0 1-1 0 0,0-1 1 0 0,1 1 0 0 0,-1-1 0 0 0,1 1 0 0 0,0-1-1 0 0,1 1 1 0 0,-1-1 0 0 0,1 0 0 0 0,0 0-1 0 0,1 0 1 0 0,-1 0 0 0 0,1 0 0 0 0,0 0 0 0 0,0-1-1 0 0,0 1 1 0 0,1-1 0 0 0,0 0 0 0 0,-1 0 0 0 0,1 0-1 0 0,1-1 1 0 0,-1 1 0 0 0,1-1 0 0 0,-1 0 0 0 0,1 0-1 0 0,0-1 1 0 0,1 1 4 0 0,6 0 32 0 0,-1-1-1 0 0,1-1 1 0 0,0 0-1 0 0,-1-1 0 0 0,1 0 1 0 0,0 0-1 0 0,0-1 1 0 0,-1-1-1 0 0,1 0 1 0 0,-1-1-1 0 0,1 0 1 0 0,-1-1-1 0 0,0 0 1 0 0,0 0-1 0 0,-1-1 0 0 0,1-1 1 0 0,-1 0-1 0 0,0 0 1 0 0,-1-1-1 0 0,3-2-31 0 0,15-13 59 0 0,-1-1-1 0 0,-1-1 0 0 0,0-2 0 0 0,-2 0 1 0 0,-1-1-1 0 0,3-8-58 0 0,14-19 27 0 0,-7 13-13 0 0,-3 0 0 0 0,-1-2 0 0 0,-3-1 1 0 0,-1-1-1 0 0,-2-1 0 0 0,1-9-14 0 0,-11 22 22 0 0,-1-1 0 0 0,-2 0 0 0 0,-2-1 0 0 0,-1 0 0 0 0,-1 0 0 0 0,-1-19-22 0 0,-4 55 2 0 0,0 0 0 0 0,0-1 0 0 0,0 1 0 0 0,-1 0 0 0 0,1 0 0 0 0,0-1 0 0 0,0 1 0 0 0,-1 0 0 0 0,1 0 0 0 0,0-1 0 0 0,-1 1 0 0 0,1 0 0 0 0,0-1 0 0 0,-1 1 0 0 0,1-1 0 0 0,-1 1 0 0 0,1 0 0 0 0,-1-1 0 0 0,0 1 0 0 0,1-1 0 0 0,-1 0 0 0 0,0 1 0 0 0,1-1 0 0 0,-1 1 0 0 0,0-1 0 0 0,1 0 0 0 0,-1 1 1 0 0,0-1-1 0 0,0 0 0 0 0,1 0 0 0 0,-1 0 0 0 0,0 0 0 0 0,0 0 0 0 0,1 0 0 0 0,-1 0 0 0 0,0 0 0 0 0,0 0 0 0 0,1 0 0 0 0,-1 0 0 0 0,0 0 0 0 0,0 0 0 0 0,1 0 0 0 0,-1-1 0 0 0,0 1 0 0 0,0 0 0 0 0,1-1 0 0 0,-1 1 0 0 0,0 0 0 0 0,1-1 0 0 0,-1 1 0 0 0,1-1 0 0 0,-1 1 0 0 0,0-1 0 0 0,1 0 0 0 0,-1 1 0 0 0,1-1 0 0 0,0 1 0 0 0,-1-1 0 0 0,1 0 0 0 0,-1 1 0 0 0,1-1 0 0 0,0 0 0 0 0,-1 0 0 0 0,1 1 0 0 0,0-1-2 0 0,-20 41 21 0 0,3 2 1 0 0,1 0-1 0 0,2 1 0 0 0,2 1 1 0 0,1 0-1 0 0,3 0 0 0 0,2 1 1 0 0,1 0-1 0 0,3 0 0 0 0,1 1-21 0 0,0 289 412 0 0,-22-232-420 0 0,12-87-287 0 0,7-27-1685 0 0,-3-48-4892 0 0,3 31-2209 0 0,2 15-2337 0 0</inkml:trace>
  <inkml:trace contextRef="#ctx0" brushRef="#br0" timeOffset="104998.383">19378 3764 11995 0 0,'0'0'3707'0'0,"0"0"-2159"0"0,0 0-575 0 0,0 0 223 0 0,0 0 96 0 0,0 0-113 0 0,0 0-231 0 0,0 0-217 0 0,0 0-136 0 0,35 3-103 0 0,113 9-89 0 0,176-5-185 0 0,-243-3-2066 0 0,-16 0-6518 0 0,-44-1-3168 0 0</inkml:trace>
  <inkml:trace contextRef="#ctx0" brushRef="#br0" timeOffset="105697.688">21191 3351 14707 0 0,'0'0'1830'0'0,"0"0"-375"0"0,0 0-238 0 0,0 0 42 0 0,0 0 11 0 0,0 0-70 0 0,0 0-148 0 0,0 0-174 0 0,0 0-155 0 0,0 0-134 0 0,0 0-109 0 0,0 0-96 0 0,0 0-62 0 0,1-4-50 0 0,0-7 228 0 0,-1 42 228 0 0,0-9-566 0 0,0 45 228 0 0,1 33 16 0 0,-4 0-1 0 0,-13 74-405 0 0,-21 82 180 0 0,9-108-227 0 0,25-126 128 0 0,1-12-1742 0 0,2-27-895 0 0,0-18-1624 0 0,0 19-1596 0 0,0 5-4845 0 0</inkml:trace>
  <inkml:trace contextRef="#ctx0" brushRef="#br0" timeOffset="105961.805">20819 3841 13099 0 0,'0'0'2238'0'0,"0"0"-671"0"0,0 0-340 0 0,0 0 39 0 0,0 0 8 0 0,0 0-122 0 0,0 0-199 0 0,0 0-171 0 0,0 0-115 0 0,0 0-128 0 0,0 0-51 0 0,36-7-85 0 0,112-20-83 0 0,17 8 261 0 0,-2-10-2548 0 0,-83-12-2561 0 0,-32 6-6494 0 0,-38 27 1983 0 0</inkml:trace>
  <inkml:trace contextRef="#ctx0" brushRef="#br0" timeOffset="106301.108">21659 3395 9698 0 0,'0'0'3285'0'0,"0"0"-567"0"0,0 0-610 0 0,0 0-493 0 0,0 0-365 0 0,0 0-249 0 0,0 0-129 0 0,0 0-102 0 0,0 0-93 0 0,0 0-78 0 0,0 0-103 0 0,0 0-76 0 0,-9 28-51 0 0,-29 90-48 0 0,15-45 16 0 0,8-34-150 0 0,3 0 0 0 0,1 1 1 0 0,1 0-1 0 0,3 1 0 0 0,1 0 0 0 0,1 40-187 0 0,4-76 14 0 0,2-1 0 0 0,-1 0 0 0 0,0 1 0 0 0,1-1-1 0 0,0 0 1 0 0,0 0 0 0 0,0 0 0 0 0,0 0 0 0 0,1 0-1 0 0,0 0 1 0 0,0 0 0 0 0,0 0 0 0 0,0 0 0 0 0,0-1-1 0 0,1 1 1 0 0,-1-1 0 0 0,1 0 0 0 0,0 1 0 0 0,0-1-1 0 0,1-1 1 0 0,-1 1 0 0 0,0 0 0 0 0,1-1 0 0 0,0 0 0 0 0,-1 0-1 0 0,1 0 1 0 0,0 0 0 0 0,0 0 0 0 0,0-1 0 0 0,0 0-1 0 0,1 0 1 0 0,-1 0 0 0 0,0 0 0 0 0,0-1 0 0 0,1 0-1 0 0,-1 1 1 0 0,0-1 0 0 0,0-1 0 0 0,1 1 0 0 0,-1-1 0 0 0,0 0-1 0 0,2 0-13 0 0,182-86 666 0 0,-186 88-663 0 0,0 0 0 0 0,-1 0 0 0 0,1 0-1 0 0,-1 1 1 0 0,1-1 0 0 0,-1 0 0 0 0,1 1 0 0 0,-1-1 0 0 0,0 1 0 0 0,0-1 0 0 0,0 1 0 0 0,0 0 0 0 0,0-1-1 0 0,0 1 1 0 0,0 0 0 0 0,0 0 0 0 0,-1 0 0 0 0,1-1 0 0 0,0 1 0 0 0,-1 0 0 0 0,0 0 0 0 0,0 0 0 0 0,1 0-1 0 0,-1 0 1 0 0,0 0 0 0 0,-1 0 0 0 0,1 0 0 0 0,0 0 0 0 0,0 0 0 0 0,-1 0 0 0 0,1 0 0 0 0,-1-1 0 0 0,0 1-1 0 0,0 1-2 0 0,1 6 26 0 0,-2 124 61 0 0,3-131-163 0 0,0 0 1 0 0,0 0-1 0 0,-1 0 1 0 0,1-1-1 0 0,0 1 1 0 0,1 0 0 0 0,-1-1-1 0 0,0 1 1 0 0,0-1-1 0 0,1 1 1 0 0,-1-1-1 0 0,1 0 1 0 0,-1 1 0 0 0,1-1-1 0 0,0 0 1 0 0,-1 0-1 0 0,1 0 1 0 0,0 0-1 0 0,0-1 1 0 0,0 1 0 0 0,0 0-1 0 0,0-1 1 0 0,0 1-1 0 0,0-1 1 0 0,0 0-1 0 0,0 1 1 0 0,0-1 0 0 0,0 0-1 0 0,0 0 1 0 0,0-1-1 0 0,0 1 1 0 0,-1 0-1 0 0,1-1 1 0 0,0 1 0 0 0,0-1-1 0 0,0 1 1 0 0,0-1-1 0 0,0 0 1 0 0,0 0-1 0 0,-1 0 1 0 0,1 0 0 0 0,0 0-1 0 0,-1 0 1 0 0,1 0-1 0 0,-1-1 1 0 0,1 1-1 0 0,-1-1 1 0 0,0 1 0 0 0,1-1-1 0 0,-1 1 1 0 0,0-1-1 0 0,1-1 76 0 0,16-21-3624 0 0,1-2-7109 0 0,-14 18-103 0 0</inkml:trace>
  <inkml:trace contextRef="#ctx0" brushRef="#br0" timeOffset="106646.679">22075 3955 8098 0 0,'0'0'1665'0'0,"0"0"-362"0"0,0 0-17 0 0,0 0 56 0 0,0 0-51 0 0,0 0-78 0 0,0 0-106 0 0,0 0-61 0 0,0 0 2 0 0,0 0 19 0 0,0 0 21 0 0,0 0-17 0 0,0 0-63 0 0,30 9-81 0 0,95 24-119 0 0,-59-30 234 0 0,-56-7-820 0 0,8-1-29 0 0,-1-1 0 0 0,0-1 0 0 0,-1 0-1 0 0,1-1 1 0 0,-2 0 0 0 0,1-1 0 0 0,-1-1-1 0 0,-1-1 1 0 0,1 0 0 0 0,-2-1 0 0 0,10-10-193 0 0,-20 20 7 0 0,-1 0 1 0 0,1-1 0 0 0,0 1-1 0 0,-1-1 1 0 0,0 0 0 0 0,1 0-1 0 0,-1 0 1 0 0,0 0 0 0 0,0 0-1 0 0,-1 0 1 0 0,1-1 0 0 0,-1 1-1 0 0,1 0 1 0 0,-1-1 0 0 0,0 1-1 0 0,-1-1 1 0 0,1 0 0 0 0,-1 1-1 0 0,1-1 1 0 0,-1 1 0 0 0,0-1-1 0 0,0 0 1 0 0,0 1 0 0 0,-1-1-1 0 0,0 0 1 0 0,1 1 0 0 0,-1-1-1 0 0,0 1 1 0 0,-1-1 0 0 0,1 1-1 0 0,-1 0 1 0 0,1-1 0 0 0,-1 1-1 0 0,0 0 1 0 0,0 0 0 0 0,0 0-1 0 0,-1 0 1 0 0,1 1 0 0 0,-1-1-1 0 0,1 1 1 0 0,-1-1 0 0 0,0 1-1 0 0,-1-1-7 0 0,-5 0-24 0 0,-1 0-1 0 0,1 1 0 0 0,0 0 0 0 0,-1 0 1 0 0,1 1-1 0 0,-1 1 0 0 0,1-1 1 0 0,-1 1-1 0 0,1 1 0 0 0,-1 0 1 0 0,1 0-1 0 0,0 1 0 0 0,-1 0 0 0 0,1 1 1 0 0,0 0-1 0 0,0 0 0 0 0,0 1 1 0 0,1 0-1 0 0,-1 1 0 0 0,1 0 1 0 0,0 0-1 0 0,0 0 0 0 0,1 1 0 0 0,0 0 1 0 0,0 1-1 0 0,0 0 0 0 0,1 0 1 0 0,0 0-1 0 0,-3 5 25 0 0,2-3-2 0 0,0-1 0 0 0,1 1 0 0 0,1 1-1 0 0,-1-1 1 0 0,1 1 0 0 0,1 0 0 0 0,0 0 0 0 0,0 0 0 0 0,1 0 0 0 0,0 1 0 0 0,1-1-1 0 0,0 1 1 0 0,1 0 0 0 0,0 0 0 0 0,1 0 0 0 0,0-1 0 0 0,0 1 0 0 0,2 0-1 0 0,-1 0 1 0 0,1-1 0 0 0,0 1 0 0 0,1-1 0 0 0,1 1 0 0 0,0-1 0 0 0,4 10 2 0 0,5-4-75 0 0,0-1 1 0 0,0 1-1 0 0,1-2 1 0 0,1 0-1 0 0,0-1 1 0 0,1-1-1 0 0,1 0 1 0 0,0-1-1 0 0,0 0 1 0 0,1-2-1 0 0,0 0 1 0 0,1-1-1 0 0,0-1 0 0 0,0-1 1 0 0,1-1-1 0 0,0 0 1 0 0,0-1-1 0 0,0-1 1 0 0,0-2-1 0 0,0 1 1 0 0,0-2-1 0 0,0-1 1 0 0,1-1-1 0 0,10-2 75 0 0,5-2-2669 0 0,-13-1-3400 0 0,-5-1-6356 0 0</inkml:trace>
  <inkml:trace contextRef="#ctx0" brushRef="#br0" timeOffset="108430.589">8507 5004 8042 0 0,'0'0'1951'0'0,"0"0"-224"0"0,0 0-139 0 0,0 0 47 0 0,0 0 2 0 0,0 0-178 0 0,0 0-306 0 0,0 0-326 0 0,0 0-214 0 0,0 0-116 0 0,0 0-33 0 0,12-11 12 0 0,35-35 2 0 0,21 8 944 0 0,-59 34-1222 0 0,0 0 0 0 0,0 0 0 0 0,0 1 0 0 0,0 0 0 0 0,0 1 0 0 0,1 0 0 0 0,-1 0 0 0 0,1 1 0 0 0,0 0-1 0 0,-1 1 1 0 0,1 0 0 0 0,7 1-200 0 0,-10 4 76 0 0,-1 0-1 0 0,0 0 1 0 0,1 0-1 0 0,-2 1 1 0 0,1 0-1 0 0,-1 0 1 0 0,0 0 0 0 0,0 1-1 0 0,0-1 1 0 0,-1 1-1 0 0,0 1 1 0 0,-1-1-1 0 0,1 0 1 0 0,-1 1-1 0 0,-1 0 1 0 0,1 0-1 0 0,-2 0 1 0 0,1 0-1 0 0,-1 1-75 0 0,6 19 71 0 0,-1 0-1 0 0,-1 0 0 0 0,-2 1 1 0 0,-1-1-1 0 0,-1 1 0 0 0,-2-1 1 0 0,0 1-1 0 0,-2-1 0 0 0,-1 1 1 0 0,-2-1-1 0 0,0 0 0 0 0,-2-1 1 0 0,-1 0-1 0 0,-1 0 0 0 0,-2-1 1 0 0,-11 20-71 0 0,-25 24 152 0 0,47-108 200 0 0,11 10-349 0 0,1 1 0 0 0,1 0 1 0 0,1 0-1 0 0,1 2 0 0 0,2-1 0 0 0,14-16-3 0 0,-4 3-30 0 0,-2-2 13 0 0,2 1 0 0 0,2 1 0 0 0,2 2 0 0 0,1 1 0 0 0,2 1-1 0 0,1 2 1 0 0,25-19 17 0 0,-52 48-3 0 0,-1-1 0 0 0,1 1 0 0 0,-1 0 0 0 0,1 1-1 0 0,0-1 1 0 0,0 2 0 0 0,1-1 0 0 0,-1 1 0 0 0,1 0 0 0 0,-1 0 0 0 0,8 0 3 0 0,-12 4 8 0 0,-1 1 0 0 0,1 0 0 0 0,0 0 1 0 0,-1 0-1 0 0,1 0 0 0 0,-1 0 0 0 0,0 0 0 0 0,0 1 1 0 0,0-1-1 0 0,-1 1 0 0 0,1-1 0 0 0,-1 1 1 0 0,0 0-1 0 0,0-1 0 0 0,0 1 0 0 0,0 0 1 0 0,0 4-9 0 0,6 46 110 0 0,-1 1-1 0 0,-3 0 1 0 0,-3 1 0 0 0,-2 6-110 0 0,0 29 71 0 0,-16 9 16 0 0,18-100-70 0 0,0 0 3 0 0,0 0 16 0 0,0 0-1 0 0,3-19-45 0 0,0 0 1 0 0,2-1-1 0 0,0 2 1 0 0,2-1-1 0 0,0 0 0 0 0,0 1 1 0 0,2 1-1 0 0,0-1 0 0 0,2 1 1 0 0,-1 1-1 0 0,11-11 10 0 0,-16 19 1 0 0,18-26-22 0 0,0 1 0 0 0,3 1 0 0 0,1 1 1 0 0,1 1-1 0 0,1 2 0 0 0,1 1 0 0 0,28-18 21 0 0,22 7-142 0 0,-74 64 111 0 0,-8-3 63 0 0,-1-1 1 0 0,-1 1-1 0 0,-1-1 0 0 0,-1 0 1 0 0,-1-1-1 0 0,-1 1 0 0 0,-10 18-32 0 0,-7 21 35 0 0,17-40-11 0 0,2 0 0 0 0,0 0 0 0 0,1 0 0 0 0,1 0 0 0 0,1 1 0 0 0,1 0 0 0 0,0 14-24 0 0,3-35-31 0 0,-1 1 1 0 0,0-1-1 0 0,0 0 0 0 0,1 1 0 0 0,-1-1 0 0 0,1 0 0 0 0,-1 0 0 0 0,1 0 0 0 0,0 1 0 0 0,-1-1 0 0 0,1 0 0 0 0,0 0 0 0 0,0 0 0 0 0,0 0 0 0 0,-1 0 0 0 0,1 0 0 0 0,0-1 0 0 0,1 1 0 0 0,-1 0 1 0 0,0 0-1 0 0,0-1 0 0 0,0 1 0 0 0,0 0 0 0 0,0-1 0 0 0,1 1 0 0 0,-1-1 0 0 0,0 0 0 0 0,1 1 0 0 0,-1-1 0 0 0,0 0 0 0 0,0 0 0 0 0,1 0 0 0 0,-1 0 0 0 0,0 0 0 0 0,1 0 0 0 0,-1 0 0 0 0,0 0 0 0 0,1-1 1 0 0,-1 1 30 0 0,11-13-4741 0 0,-7 8-2085 0 0,-4 4-3958 0 0</inkml:trace>
  <inkml:trace contextRef="#ctx0" brushRef="#br0" timeOffset="108664.988">10070 5211 21957 0 0,'0'0'1149'0'0,"0"0"-435"0"0,0 0-103 0 0,0 0 186 0 0,0 0 155 0 0,0 0-46 0 0,0 0-203 0 0,0 0-213 0 0,0 0-206 0 0,5 31-117 0 0,15 101-46 0 0,-12 24-617 0 0,-7-136-1359 0 0,-1-14-1629 0 0,0-5-1807 0 0,0-1-6577 0 0</inkml:trace>
  <inkml:trace contextRef="#ctx0" brushRef="#br0" timeOffset="108835.028">10133 4850 15043 0 0,'0'0'1361'0'0,"0"0"-585"0"0,0 0-352 0 0,0 0-160 0 0,0 0-208 0 0,0 0-208 0 0,0 0-120 0 0,0 0-136 0 0,0 0-144 0 0,0 0-465 0 0,0 0-1183 0 0,0 0-1497 0 0,0 0-5929 0 0</inkml:trace>
  <inkml:trace contextRef="#ctx0" brushRef="#br0" timeOffset="109234.975">10492 5130 7538 0 0,'0'0'4558'0'0,"0"0"-2019"0"0,0 0-588 0 0,0 0-44 0 0,0 0-230 0 0,0 0-320 0 0,0 0-397 0 0,0 0-367 0 0,0 0-164 0 0,0 0-58 0 0,0 0-39 0 0,0 0-53 0 0,-22 21-67 0 0,-67 69-78 0 0,31-10 30 0 0,49-61-138 0 0,6-14-27 0 0,0-1 1 0 0,0 1 0 0 0,1 0-1 0 0,0 0 1 0 0,0 0 0 0 0,0 0-1 0 0,1 0 1 0 0,0 0 0 0 0,0 0 0 0 0,0 1-1 0 0,0-1 1 0 0,1 0 0 0 0,0 1-1 0 0,0-1 1 0 0,0 0 0 0 0,1 1-1 0 0,0-1 1 0 0,0 0 0 0 0,0 1-1 0 0,1-1 1 0 0,-1 0 0 0 0,1 0-1 0 0,1 0 1 0 0,-1-1 0 0 0,1 1-1 0 0,-1 0 1 0 0,1-1 0 0 0,1 0 0 0 0,-1 1-1 0 0,1-1 1 0 0,-1-1 0 0 0,1 1-1 0 0,0 0 1 0 0,0-1 0 0 0,1 0-1 0 0,-1 0 1 0 0,1 0 0 0 0,0 0 0 0 0,4-1 77 0 0,-1 0-1 0 0,1 0 1 0 0,-1-1 0 0 0,1 0 0 0 0,0 0 0 0 0,-1-1-1 0 0,1 0 1 0 0,0-1 0 0 0,0 1 0 0 0,-1-2 0 0 0,1 1 0 0 0,-1-2-1 0 0,1 1 1 0 0,-1-1 0 0 0,0 0 0 0 0,0 0 0 0 0,0-1 0 0 0,-1 0-1 0 0,1-1 1 0 0,-1 0 0 0 0,3-2-77 0 0,12-10 344 0 0,0-1 0 0 0,-1-1 0 0 0,-1-2 0 0 0,0 1-1 0 0,15-24-343 0 0,-11 7 156 0 0,-1-1 0 0 0,-3-1-1 0 0,0-1 1 0 0,-3-1-1 0 0,-2 0 1 0 0,10-40-156 0 0,-19 63-39 0 0,-2 1 1 0 0,0-1-1 0 0,-1 0 1 0 0,0 0-1 0 0,-2 0 0 0 0,0 0 1 0 0,-1 0-1 0 0,-1-1 39 0 0,1 12-23 0 0,-1 1-1 0 0,0-1 1 0 0,0 0 0 0 0,-1 1-1 0 0,1-1 1 0 0,-1 1-1 0 0,-1 0 1 0 0,1 0 0 0 0,-1-1-1 0 0,0 2 1 0 0,-1-1-1 0 0,0 0 1 0 0,1 1 0 0 0,-2-1-1 0 0,1 1 1 0 0,-1 0-1 0 0,1 1 1 0 0,-1-1 0 0 0,-1 1-1 0 0,1 0 1 0 0,0 0-1 0 0,-1 0 1 0 0,-1 1 23 0 0,1 0-23 0 0,-1 1 0 0 0,0 0 0 0 0,0 0 0 0 0,0 0 0 0 0,0 1 0 0 0,0 0 0 0 0,0 0 0 0 0,0 1 0 0 0,0 0 0 0 0,-1 0 0 0 0,1 1 0 0 0,0 0 0 0 0,0 0 0 0 0,0 1 0 0 0,0 0 0 0 0,0 0 0 0 0,1 0 1 0 0,-1 1-1 0 0,1 0 0 0 0,-1 1 0 0 0,1-1 0 0 0,0 1 0 0 0,0 0 0 0 0,0 1 0 0 0,1-1 0 0 0,0 1 0 0 0,-2 2 23 0 0,-2 1-1 0 0,1 0 0 0 0,0 1 0 0 0,1-1 0 0 0,0 1 0 0 0,1 1 0 0 0,-1 0 0 0 0,2 0 0 0 0,-1 0 0 0 0,2 0 0 0 0,-1 1 1 0 0,1 0-1 0 0,1 0 0 0 0,0 0 0 0 0,0 0 0 0 0,1 0 0 0 0,1 1 0 0 0,0-1 1 0 0,0 5 39 0 0,2 0 0 0 0,0 0 0 0 0,0-1 0 0 0,2 1 0 0 0,-1 0 0 0 0,2-1 0 0 0,0 0 0 0 0,1 0 0 0 0,1 0 0 0 0,0 0 0 0 0,9 13-39 0 0,-6-14 33 0 0,0 1-1 0 0,1-1 0 0 0,1-1 1 0 0,1 0-1 0 0,0-1 0 0 0,0 0 0 0 0,1-1 1 0 0,0 0-1 0 0,14 8-32 0 0,-4-4-684 0 0,78 48 1059 0 0,-64-51-4081 0 0,2-7-4543 0 0,-29-5-3852 0 0</inkml:trace>
  <inkml:trace contextRef="#ctx0" brushRef="#br0" timeOffset="109446.348">11107 5281 20148 0 0,'0'0'1543'0'0,"0"0"-610"0"0,0 0-135 0 0,0 0 32 0 0,0 0-42 0 0,0 0-81 0 0,34-2-111 0 0,105-3-135 0 0,42 4 108 0 0,-136 3-1693 0 0,-24-1-1317 0 0,0 0-3661 0 0,-11-1-5747 0 0</inkml:trace>
  <inkml:trace contextRef="#ctx0" brushRef="#br0" timeOffset="110434.929">11924 5170 13091 0 0,'0'0'2319'0'0,"0"0"-960"0"0,0 0-570 0 0,0 0-22 0 0,0 0 128 0 0,0 0 73 0 0,0 0-86 0 0,0 0-197 0 0,0 0-158 0 0,0 0-104 0 0,8 35-34 0 0,22 110-6 0 0,-9-5 564 0 0,-20-122-838 0 0,1-1-28 0 0,0 1 0 0 0,-1-1 0 0 0,-1 1-1 0 0,-1-1 1 0 0,0 1 0 0 0,-1-1 0 0 0,-1 0 0 0 0,-1 0-1 0 0,-1 0 1 0 0,0 0 0 0 0,-1 0 0 0 0,-5 8-81 0 0,10-22 56 0 0,0-1 0 0 0,0 0 0 0 0,-1 1 0 0 0,1-1 0 0 0,-1 0 0 0 0,0 0 0 0 0,0 0 0 0 0,0 0 0 0 0,0 0 0 0 0,0 0 0 0 0,0-1 0 0 0,0 1 0 0 0,-1-1 0 0 0,1 1 0 0 0,0-1 1 0 0,-1 0-1 0 0,1 0 0 0 0,-1 0 0 0 0,0 0 0 0 0,1-1 0 0 0,-1 1 0 0 0,1-1 0 0 0,-1 1 0 0 0,0-1 0 0 0,0 0 0 0 0,1 0 0 0 0,-1 0 0 0 0,0 0 0 0 0,1-1 0 0 0,-1 1 0 0 0,0-1 0 0 0,1 0 0 0 0,-1 0 0 0 0,0 1 0 0 0,1-2 0 0 0,-1 1 0 0 0,1 0 1 0 0,0 0-1 0 0,-1-1 0 0 0,0-1-56 0 0,0-2 32 0 0,0-1 1 0 0,1 0 0 0 0,0 0-1 0 0,0 0 1 0 0,1-1 0 0 0,0 1 0 0 0,0 0-1 0 0,0-1 1 0 0,1 1 0 0 0,0 0 0 0 0,0-1-1 0 0,0 1 1 0 0,1-1 0 0 0,0 1-1 0 0,1 0 1 0 0,-1 0 0 0 0,1-1 0 0 0,0 1-1 0 0,0 0 1 0 0,1 1 0 0 0,0-1 0 0 0,0 0-1 0 0,0 1 1 0 0,1 0 0 0 0,0-1-1 0 0,1 0-32 0 0,20-32 10 0 0,2 1-1 0 0,1 1 0 0 0,1 1 0 0 0,3 2 0 0 0,0 1 0 0 0,2 2 0 0 0,2 1 0 0 0,0 1 0 0 0,2 3 0 0 0,1 1 0 0 0,3 0-9 0 0,-22 13 2 0 0,11-8 17 0 0,0 2 0 0 0,1 1 0 0 0,0 2 0 0 0,2 1 0 0 0,-1 2 0 0 0,1 1 0 0 0,1 1 0 0 0,8 1-19 0 0,-41 7 8 0 0,-1 1 0 0 0,1 0 0 0 0,0 0 0 0 0,0 0 0 0 0,0 0 0 0 0,-1 0 0 0 0,1 0 0 0 0,0 0 0 0 0,0 1 0 0 0,-1-1 0 0 0,1 0 0 0 0,0 1 1 0 0,0 0-1 0 0,-1-1 0 0 0,1 1 0 0 0,-1 0 0 0 0,1 0 0 0 0,0 0 0 0 0,-1 0 0 0 0,0 0 0 0 0,1 0 0 0 0,-1 1 0 0 0,0-1 0 0 0,1 0 0 0 0,-1 1 0 0 0,0-1 0 0 0,0 1 0 0 0,0-1 0 0 0,0 1 0 0 0,-1-1 1 0 0,1 1-1 0 0,0 0 0 0 0,-1-1 0 0 0,1 1 0 0 0,-1 0 0 0 0,1-1 0 0 0,-1 1 0 0 0,0 0 0 0 0,0 0 0 0 0,0 0 0 0 0,0-1 0 0 0,0 1 0 0 0,0 0 0 0 0,0 0 0 0 0,-1 0 0 0 0,1-1 0 0 0,0 1 0 0 0,-1 0 1 0 0,0-1-1 0 0,1 1 0 0 0,-1 0-8 0 0,-5 13 48 0 0,-1 0 1 0 0,0-1-1 0 0,0 0 1 0 0,-1 0 0 0 0,-1 0-1 0 0,-1-2 1 0 0,0 1-1 0 0,0-1 1 0 0,-10 9-49 0 0,6-5 33 0 0,-7 7 14 0 0,-1 0 0 0 0,-1-2 0 0 0,-1 0 0 0 0,-1-2 0 0 0,0 0-1 0 0,-1-2 1 0 0,-1-1 0 0 0,-8 2-47 0 0,21-12-58 0 0,1 0 0 0 0,-1-2-1 0 0,0 1 1 0 0,-1-2 0 0 0,1 0 0 0 0,-1-1-1 0 0,0 0 1 0 0,1-1 0 0 0,-1-1 0 0 0,0 0 0 0 0,0-1-1 0 0,-4-1 59 0 0,16 1-80 0 0,-1 1 0 0 0,0-1 0 0 0,1 0 0 0 0,0-1 0 0 0,-1 1 0 0 0,1-1 0 0 0,0 1 0 0 0,0-1 0 0 0,-1 0 0 0 0,2 0 0 0 0,-1 0 0 0 0,0-1 0 0 0,0 1 1 0 0,1-1-1 0 0,-1 0 0 0 0,1 1 0 0 0,0-1 0 0 0,-1 0 0 0 0,1-1 80 0 0,0 0-267 0 0,1 0 0 0 0,-1 1 0 0 0,1-1 0 0 0,0 0 0 0 0,0 0 0 0 0,0 0 0 0 0,0 0 0 0 0,1 0 0 0 0,0 0 1 0 0,0 0-1 0 0,0 0 0 0 0,0 0 0 0 0,1 0 0 0 0,-1-1 0 0 0,1 2 0 0 0,0-1 0 0 0,0 0 0 0 0,1 0 0 0 0,-1 0 0 0 0,1 0 0 0 0,0 1 1 0 0,0-1-1 0 0,0 1 0 0 0,0-1 0 0 0,3-2 267 0 0,13-16-2623 0 0,-6 8-2157 0 0,-2 3-6142 0 0</inkml:trace>
  <inkml:trace contextRef="#ctx0" brushRef="#br0" timeOffset="110800.944">13077 5093 9426 0 0,'0'0'3154'0'0,"0"0"-1102"0"0,0 0-467 0 0,0 0-78 0 0,0 0-86 0 0,0 0-122 0 0,0 0-174 0 0,0 0-165 0 0,-35 21-125 0 0,-109 69-113 0 0,81-35 169 0 0,56-41-695 0 0,0-6-131 0 0,1 0 1 0 0,0 1-1 0 0,1 0 0 0 0,0 0 0 0 0,0 0 0 0 0,0 1 0 0 0,2-1 0 0 0,-1 1 0 0 0,1 0 0 0 0,0 0 1 0 0,1 0-1 0 0,1 1 0 0 0,-1-1 0 0 0,2 1 0 0 0,-1-1 0 0 0,1 1 0 0 0,1 1-65 0 0,1-8 9 0 0,-1-1 0 0 0,1 1-1 0 0,0 0 1 0 0,0-1 0 0 0,1 1 0 0 0,-1-1-1 0 0,1 1 1 0 0,0-1 0 0 0,0 0-1 0 0,0 0 1 0 0,0-1 0 0 0,0 1 0 0 0,1 0-1 0 0,-1-1 1 0 0,1 0 0 0 0,0 0-1 0 0,-1 0 1 0 0,1 0 0 0 0,0-1 0 0 0,0 0-1 0 0,0 1 1 0 0,0-2 0 0 0,1 1-1 0 0,-1 0 1 0 0,3 0-9 0 0,108-9 456 0 0,-94 1-342 0 0,1-1 0 0 0,-1 0 0 0 0,0-2 0 0 0,-1 0 0 0 0,0-2 0 0 0,-1 0 0 0 0,0-1-1 0 0,-1-1 1 0 0,0 0 0 0 0,-1-2 0 0 0,6-7-114 0 0,-17 16 29 0 0,-1-1 0 0 0,1 0 0 0 0,-1-1 1 0 0,0 1-1 0 0,-1-1 0 0 0,0 0 0 0 0,-1 0 0 0 0,0-1 0 0 0,0 1 0 0 0,-1-1 0 0 0,0 1 0 0 0,-1-1 0 0 0,0 0 0 0 0,0 1 0 0 0,-1-1 0 0 0,0 0 0 0 0,-1 0 0 0 0,0-2-29 0 0,-1 6-25 0 0,1 0-1 0 0,-1 1 1 0 0,-1-1-1 0 0,1 1 1 0 0,-1-1-1 0 0,0 1 1 0 0,0 0-1 0 0,0 0 1 0 0,-1 0-1 0 0,0 0 1 0 0,0 1-1 0 0,0 0 1 0 0,0-1 0 0 0,-1 1-1 0 0,1 1 1 0 0,-1-1-1 0 0,0 1 1 0 0,0 0-1 0 0,-1 0 1 0 0,1 0-1 0 0,-1 1 1 0 0,1 0-1 0 0,-1 0 1 0 0,-2 0 25 0 0,2 0-261 0 0,0 0 0 0 0,0 1 0 0 0,0-1 0 0 0,0 1 1 0 0,0 1-1 0 0,0-1 0 0 0,-1 1 0 0 0,1 1 0 0 0,0-1 1 0 0,0 1-1 0 0,0 0 0 0 0,-1 0 0 0 0,1 1 0 0 0,0-1 0 0 0,0 2 261 0 0,-16 7-2680 0 0,8-3-2915 0 0,2 1-6167 0 0</inkml:trace>
  <inkml:trace contextRef="#ctx0" brushRef="#br0" timeOffset="111047.941">13633 5229 19100 0 0,'0'0'620'0'0,"0"0"-169"0"0,0 0 140 0 0,0 0 197 0 0,0 0 56 0 0,0 0-117 0 0,0 0-264 0 0,0 0-215 0 0,0 0-103 0 0,0 0-65 0 0,-18 33-39 0 0,-54 100-75 0 0,45-67-793 0 0,28-55 208 0 0,-1 7-2016 0 0,0-10-5984 0 0,0-5-2745 0 0</inkml:trace>
  <inkml:trace contextRef="#ctx0" brushRef="#br0" timeOffset="111215.178">13631 4861 16163 0 0,'0'0'2729'0'0,"0"0"-1265"0"0,0 0-287 0 0,0 0-121 0 0,0 0-240 0 0,0 0-248 0 0,0 0-272 0 0,0 0-200 0 0,0 0-224 0 0,0 0-80 0 0,0 0-40 0 0,0 0-104 0 0,0 0-160 0 0,0 0-480 0 0,-17-41-721 0 0,28 71-1479 0 0,-5-8-2986 0 0,-4-4-4664 0 0</inkml:trace>
  <inkml:trace contextRef="#ctx0" brushRef="#br0" timeOffset="111585.672">13826 5524 15715 0 0,'0'0'1506'0'0,"0"0"-72"0"0,0 0 42 0 0,0 0-53 0 0,0 0-188 0 0,0 0-228 0 0,0 0-200 0 0,0 0-147 0 0,0 0-77 0 0,18-32-123 0 0,55-97-120 0 0,-19 24 256 0 0,-2-4-183 0 0,-50 109-428 0 0,-1 0-1 0 0,0 0 1 0 0,0 0 0 0 0,0 0-1 0 0,0 0 1 0 0,0 0-1 0 0,0 0 1 0 0,0 1-1 0 0,0-1 1 0 0,0 1 0 0 0,0-1-1 0 0,0 1 1 0 0,0-1-1 0 0,0 1 1 0 0,0-1-1 0 0,0 1 1 0 0,0 0-1 0 0,0-1 1 0 0,0 1 0 0 0,-1 0-1 0 0,1 0 1 0 0,0 0-1 0 0,0 0 1 0 0,-1 0-1 0 0,1 0 1 0 0,-1 0 0 0 0,1 0-1 0 0,-1 0 1 0 0,1 0-1 0 0,-1 0 1 0 0,0 0-1 0 0,0 0 1 0 0,1 0 0 0 0,-1 0-1 0 0,0 0 1 0 0,0 0-1 0 0,0 1 1 0 0,0-1-1 0 0,0 0 1 0 0,0 0 0 0 0,0 0-1 0 0,-1 1 16 0 0,5 24-99 0 0,-3-19 105 0 0,0 0 0 0 0,0 0 0 0 0,0 0 0 0 0,1 0 0 0 0,0 0 0 0 0,0-1 0 0 0,1 1 0 0 0,0-1 0 0 0,0 1 0 0 0,1-1 0 0 0,-1 0 0 0 0,3 2-6 0 0,-3-4 39 0 0,0-1-1 0 0,0 0 0 0 0,0 1 0 0 0,0-1 0 0 0,0-1 1 0 0,1 1-1 0 0,0 0 0 0 0,-1-1 0 0 0,1 0 0 0 0,0 0 0 0 0,0 0 1 0 0,0 0-1 0 0,0-1 0 0 0,1 1 0 0 0,-1-1 0 0 0,0 0 1 0 0,0-1-1 0 0,1 1 0 0 0,-1-1 0 0 0,1 1 0 0 0,-1-1 0 0 0,1-1 1 0 0,-1 1-1 0 0,0-1 0 0 0,1 1 0 0 0,-1-1 0 0 0,4-2-38 0 0,0 1 102 0 0,0-2-1 0 0,0 1 1 0 0,-1-1-1 0 0,1-1 1 0 0,-1 1-1 0 0,0-1 1 0 0,0 0-1 0 0,0-1 1 0 0,-1 0 0 0 0,0 0-1 0 0,0 0 1 0 0,0-1-1 0 0,-1 0-101 0 0,30-66-2508 0 0,-27 48-1287 0 0,-2 7-5266 0 0,-2 10-2698 0 0</inkml:trace>
  <inkml:trace contextRef="#ctx0" brushRef="#br0" timeOffset="111828.537">14759 4625 13091 0 0,'0'0'4310'0'0,"0"0"-2456"0"0,0 0-643 0 0,0 0 62 0 0,0 0-32 0 0,-7 32-105 0 0,-24 101-153 0 0,25-105-420 0 0,0-1 0 0 0,2 1 0 0 0,2 0 0 0 0,0 0 0 0 0,2 27-563 0 0,1-9 339 0 0,0 14-90 0 0,1-23-234 0 0,-1-1 1 0 0,-2 0-1 0 0,-1 1 1 0 0,-2-1 0 0 0,-2 0-1 0 0,-1-1 1 0 0,-2 1 0 0 0,-1-1-1 0 0,-5 9-15 0 0,-47 58-2953 0 0,46-98-1816 0 0,3-15-7939 0 0,10 7 5720 0 0</inkml:trace>
  <inkml:trace contextRef="#ctx0" brushRef="#br0" timeOffset="112078.376">14435 5060 13347 0 0,'0'0'2292'0'0,"0"0"-273"0"0,0 0-249 0 0,0 0-310 0 0,0 0-299 0 0,0 0-233 0 0,36-3-197 0 0,114-7-123 0 0,66 1 972 0 0,-99 5-2089 0 0,-68 4-8420 0 0,-41 0-2848 0 0</inkml:trace>
  <inkml:trace contextRef="#ctx0" brushRef="#br0" timeOffset="123172.909">16210 5339 4641 0 0,'0'0'2501'0'0,"0"0"-904"0"0,0 0-439 0 0,0 0-67 0 0,0 0 109 0 0,0 0 82 0 0,0 0-66 0 0,0 0-163 0 0,0 0-190 0 0,0 0-177 0 0,-32-1-102 0 0,-101-2-105 0 0,61 15 234 0 0,60-9-521 0 0,1 1-1 0 0,-1 0 1 0 0,1 0-1 0 0,1 1 1 0 0,-1 1-1 0 0,1 0 1 0 0,0 0-1 0 0,0 1 1 0 0,0 1 0 0 0,1-1-1 0 0,0 2 1 0 0,1-1-1 0 0,0 1 1 0 0,0 0-1 0 0,1 1 1 0 0,0-1-1 0 0,1 2 1 0 0,0-1-1 0 0,-4 9-190 0 0,8-13 81 0 0,0 0 1 0 0,0 0-1 0 0,0 0 1 0 0,1 1 0 0 0,0-1-1 0 0,0 0 1 0 0,1 0-1 0 0,0 1 1 0 0,0-1 0 0 0,0 0-1 0 0,1 1 1 0 0,0-1-1 0 0,0 0 1 0 0,0 0 0 0 0,1 0-1 0 0,0 0 1 0 0,0 0 0 0 0,3 5-83 0 0,-2-10 77 0 0,0 0 0 0 0,1 0 1 0 0,-1 0-1 0 0,0 0 1 0 0,1-1-1 0 0,-1 0 1 0 0,1 1-1 0 0,-1-1 1 0 0,1 0-1 0 0,-1-1 1 0 0,1 1-1 0 0,-1-1 1 0 0,0 1-1 0 0,1-1 1 0 0,-1 0-1 0 0,0 0 1 0 0,1-1-1 0 0,-1 1 1 0 0,0 0-1 0 0,0-1 1 0 0,0 0-1 0 0,0 0 1 0 0,-1 0-1 0 0,1 0 1 0 0,0 0-1 0 0,-1-1 1 0 0,2-1-78 0 0,155-150 908 0 0,-26-4-702 0 0,-125 219-552 0 0,7 83 398 0 0,-13-138-49 0 0,1 0-1 0 0,-1 0 1 0 0,1 0 0 0 0,-1-1 0 0 0,2 1-1 0 0,-1-1 1 0 0,1 0 0 0 0,-1 0 0 0 0,1 0-1 0 0,1 0 1 0 0,-1-1 0 0 0,1 1 0 0 0,0-1-1 0 0,0 0 1 0 0,0-1 0 0 0,0 1 0 0 0,1-1-1 0 0,-1 0 1 0 0,1 0 0 0 0,0-1-1 0 0,4 2-2 0 0,-3-2 17 0 0,0-1 0 0 0,-1 0 0 0 0,1 0 0 0 0,0 0 0 0 0,0-1 0 0 0,0 0-1 0 0,0 0 1 0 0,-1 0 0 0 0,1-1 0 0 0,0 0 0 0 0,0-1 0 0 0,-1 0 0 0 0,1 0 0 0 0,-1 0-1 0 0,1-1 1 0 0,-1 1 0 0 0,0-2 0 0 0,0 1 0 0 0,0-1 0 0 0,-1 0-17 0 0,109-95 391 0 0,-94 78-313 0 0,11-11-62 0 0,-1-1-1 0 0,-2-2 1 0 0,-1 0 0 0 0,-2-2-1 0 0,-1-1 1 0 0,-2-1-1 0 0,-2-1 1 0 0,-2-1-1 0 0,-1-1 1 0 0,-2 0-1 0 0,-2-1 1 0 0,-1-7-16 0 0,-8 32-10 0 0,-1-1-1 0 0,-1 1 1 0 0,-1-1-1 0 0,0 0 1 0 0,-1 0-1 0 0,-2 0 1 0 0,1 1-1 0 0,-5-14 11 0 0,5 26-16 0 0,0 1 0 0 0,-1 0 0 0 0,1 0 0 0 0,-1 0 0 0 0,0 0 0 0 0,-1 0 0 0 0,1 0 0 0 0,-1 1 0 0 0,0-1-1 0 0,0 1 1 0 0,0 0 0 0 0,-1 0 0 0 0,1 0 0 0 0,-1 0 0 0 0,0 0 0 0 0,0 1 0 0 0,-1 0 0 0 0,1 0 0 0 0,-1 0-1 0 0,1 0 1 0 0,-1 1 0 0 0,0 0 0 0 0,0 0 0 0 0,0 0 0 0 0,0 1 0 0 0,0-1 0 0 0,-1 1 0 0 0,1 0 0 0 0,0 1-1 0 0,-1-1 1 0 0,1 1 0 0 0,-2 0 16 0 0,-1 3-11 0 0,1 0-1 0 0,0 0 0 0 0,0 0 1 0 0,0 1-1 0 0,1 0 1 0 0,-1 1-1 0 0,1-1 0 0 0,0 1 1 0 0,0 0-1 0 0,0 1 1 0 0,1-1-1 0 0,0 1 0 0 0,0 0 1 0 0,1 1-1 0 0,-1-1 1 0 0,1 1-1 0 0,1 0 0 0 0,-1 0 1 0 0,1 0-1 0 0,-1 5 12 0 0,-4 10 24 0 0,2-1 1 0 0,0 1-1 0 0,2 1 0 0 0,0-1 1 0 0,2 1-1 0 0,0-1 0 0 0,1 1 0 0 0,2 0 1 0 0,0-1-1 0 0,1 1 0 0 0,4 11-24 0 0,70 242 507 0 0,-65-244-455 0 0,-11-30-50 0 0,5 14 19 0 0,0 1 0 0 0,1-1 0 0 0,1 0 0 0 0,0 0 0 0 0,2 0 0 0 0,-1-1 0 0 0,2-1 0 0 0,9 13-21 0 0,21-30-4393 0 0,-22-7-88 0 0,-4 1-3626 0 0,-7 5-2927 0 0</inkml:trace>
  <inkml:trace contextRef="#ctx0" brushRef="#br0" timeOffset="123468.654">17173 5181 7946 0 0,'0'0'2081'0'0,"0"0"-85"0"0,0 0-23 0 0,0 0-92 0 0,0 0-236 0 0,0 0-364 0 0,0 0-361 0 0,0 0-204 0 0,0 0-69 0 0,0 0-75 0 0,0 0-71 0 0,0 0-78 0 0,0 0-80 0 0,-19 28-52 0 0,-55 90-29 0 0,49-47 220 0 0,24-66-433 0 0,-1-1 0 0 0,1 0 0 0 0,0 1 1 0 0,1-1-1 0 0,-1 1 0 0 0,1-1 0 0 0,0 1 0 0 0,0 0 1 0 0,0-1-1 0 0,1 1 0 0 0,0-1 0 0 0,-1 1 0 0 0,2-1 1 0 0,-1 0-1 0 0,0 1 0 0 0,1-1 0 0 0,0 0 0 0 0,0 0 1 0 0,0 0-1 0 0,0 0 0 0 0,1 0 0 0 0,0-1 0 0 0,0 1 0 0 0,0-1 1 0 0,0 1-1 0 0,0-1 0 0 0,1 0 0 0 0,-1 0 0 0 0,1-1 1 0 0,0 1-1 0 0,-1-1 0 0 0,1 0 0 0 0,1 0 0 0 0,-1 0 1 0 0,0 0-1 0 0,1-1-49 0 0,2 0 87 0 0,-1 0 0 0 0,1 0 0 0 0,-1-1 0 0 0,1 0-1 0 0,0-1 1 0 0,-1 1 0 0 0,1-1 0 0 0,-1-1 0 0 0,1 1 0 0 0,-1-1 0 0 0,0 0 0 0 0,0-1 0 0 0,0 1 0 0 0,0-1 0 0 0,0 0 0 0 0,0-1-1 0 0,-1 1 1 0 0,1-1 0 0 0,-1 0 0 0 0,0-1 0 0 0,-1 1 0 0 0,1-1 0 0 0,-1 0 0 0 0,1 0 0 0 0,-2 0 0 0 0,1-1 0 0 0,0 1 0 0 0,0-4-87 0 0,1 1 26 0 0,-1 0 0 0 0,0-1 0 0 0,0 1 0 0 0,-1-1 0 0 0,0 0 0 0 0,0 0 0 0 0,-1 0 0 0 0,-1 0 0 0 0,1 0 0 0 0,-1 0 0 0 0,-1 0 0 0 0,0-1 0 0 0,0 1 0 0 0,-1 0 0 0 0,0 0 0 0 0,-1-1 0 0 0,1 1 0 0 0,-2 0 0 0 0,1 1 0 0 0,-2-3-26 0 0,-47-72-755 0 0,49 80 544 0 0,-1 1 1 0 0,1-1 0 0 0,0 1-1 0 0,-1 0 1 0 0,1 0-1 0 0,-1 0 1 0 0,1 0 0 0 0,-1 0-1 0 0,0 0 1 0 0,0 1 0 0 0,0-1-1 0 0,0 1 1 0 0,0 0 0 0 0,0 0-1 0 0,0 0 1 0 0,0 0-1 0 0,-1 1 1 0 0,1-1 0 0 0,0 1-1 0 0,0 0 1 0 0,-1 0 0 0 0,1 0-1 0 0,0 0 1 0 0,0 1-1 0 0,-1-1 1 0 0,1 1 0 0 0,0 0-1 0 0,-2 1 211 0 0,-19 18-4569 0 0,13-3-1312 0 0,8-8-2763 0 0</inkml:trace>
  <inkml:trace contextRef="#ctx0" brushRef="#br0" timeOffset="123982.009">17548 5553 5273 0 0,'0'0'2981'0'0,"0"0"-379"0"0,0 0-176 0 0,0 0-234 0 0,0 0-333 0 0,0 0-357 0 0,0 0-294 0 0,0 0-200 0 0,0 0-110 0 0,0 0-69 0 0,0 0-94 0 0,0 0-82 0 0,0 0-86 0 0,4-26-91 0 0,15-83-76 0 0,17 8 702 0 0,56-42-549 0 0,-86 231-805 0 0,-3 21 348 0 0,-2-105-82 0 0,0-1 0 0 0,1 1 1 0 0,-1-1-1 0 0,1 0 0 0 0,-1 0 1 0 0,1 1-1 0 0,0-1 0 0 0,0 0 1 0 0,1 0-1 0 0,-1-1 1 0 0,0 1-1 0 0,1 0 0 0 0,0-1 1 0 0,0 1-1 0 0,0-1 0 0 0,0 0 1 0 0,0 0-1 0 0,0 0 1 0 0,0-1-1 0 0,1 1 0 0 0,-1-1 1 0 0,0 0-1 0 0,1 0 0 0 0,0 0 1 0 0,-1 0-1 0 0,1 0 1 0 0,-1-1-1 0 0,2 1-14 0 0,5-3 90 0 0,0 0-1 0 0,0 0 1 0 0,0 0 0 0 0,0-2 0 0 0,0 1-1 0 0,0-1 1 0 0,-1 0 0 0 0,0-1 0 0 0,0 0-1 0 0,0-1 1 0 0,0 0 0 0 0,-1 0 0 0 0,0-1-1 0 0,0 0 1 0 0,-1 0 0 0 0,0-1 0 0 0,0 0 0 0 0,-1 0-1 0 0,0-1 1 0 0,0 0 0 0 0,-1 0 0 0 0,0 0-1 0 0,1-5-89 0 0,17-67-1375 0 0,-23 80 614 0 0,0 1-282 0 0,0 0-297 0 0,16 4-8613 0 0,-3 2-932 0 0,-9-5 6668 0 0</inkml:trace>
  <inkml:trace contextRef="#ctx0" brushRef="#br0" timeOffset="124665.944">18325 5163 64 0 0,'0'0'1842'0'0,"0"0"174"0"0,0 0 209 0 0,0 0 66 0 0,0 0-83 0 0,0 0-235 0 0,0 0-289 0 0,0 0-305 0 0,0 0-280 0 0,0 0-196 0 0,0 0-143 0 0,0 0-101 0 0,0 0-83 0 0,-5 1-73 0 0,-12 6-15 0 0,0 1 0 0 0,0 1-1 0 0,0 1 1 0 0,1 0 0 0 0,1 1 0 0 0,-1 1 0 0 0,2 0 0 0 0,-10 11-488 0 0,14-12 80 0 0,1 0-1 0 0,0 0 1 0 0,0 1-1 0 0,1 0 1 0 0,1 1 0 0 0,0 0-1 0 0,1 0 1 0 0,1 1-1 0 0,-2 4-79 0 0,3 52 351 0 0,5-69-322 0 0,-1 0 0 0 0,0 0 0 0 0,1 0 0 0 0,-1 0-1 0 0,1 0 1 0 0,-1 0 0 0 0,1 0 0 0 0,-1 0 0 0 0,1-1 0 0 0,0 1 0 0 0,-1 0 0 0 0,1 0-1 0 0,0 0 1 0 0,0-1 0 0 0,-1 1 0 0 0,1-1 0 0 0,0 1 0 0 0,0 0 0 0 0,0-1 0 0 0,0 0-1 0 0,0 1 1 0 0,0-1 0 0 0,0 1 0 0 0,0-1 0 0 0,0 0 0 0 0,0 0 0 0 0,0 0 0 0 0,0 1-1 0 0,0-1 1 0 0,0 0 0 0 0,0 0 0 0 0,0-1 0 0 0,0 1 0 0 0,0 0 0 0 0,1 0 0 0 0,-1 0-1 0 0,0-1 1 0 0,0 1 0 0 0,0 0 0 0 0,-1-1 0 0 0,1 1 0 0 0,0-1 0 0 0,0 1 0 0 0,0-1-1 0 0,0 0 1 0 0,0 1-29 0 0,40-32 1104 0 0,-41 32-1099 0 0,81-91 728 0 0,-68 72-674 0 0,2 1 0 0 0,0 1 0 0 0,1 0 1 0 0,1 1-1 0 0,0 1 0 0 0,2 0 1 0 0,13-8-60 0 0,-31 22 1 0 0,0 1-1 0 0,0-1 1 0 0,-1 0 0 0 0,1 0 0 0 0,0 0 0 0 0,0 1 0 0 0,0-1-1 0 0,0 0 1 0 0,0 1 0 0 0,0-1 0 0 0,0 1 0 0 0,0-1 0 0 0,0 1-1 0 0,0 0 1 0 0,0-1 0 0 0,0 1 0 0 0,0 0 0 0 0,0 0 0 0 0,0 0-1 0 0,0 0 1 0 0,0 0 0 0 0,0 0 0 0 0,0 0 0 0 0,1 0-1 0 0,-1 0 1 0 0,0 0 0 0 0,0 0 0 0 0,0 1 0 0 0,0-1 0 0 0,0 1-1 0 0,0-1 1 0 0,0 0 0 0 0,0 1 0 0 0,0 0 0 0 0,0-1 0 0 0,0 1-1 0 0,-1 0 1 0 0,1-1 0 0 0,0 1 0 0 0,0 0 0 0 0,0 0 0 0 0,-1 0-1 0 0,1-1 1 0 0,0 1 0 0 0,-1 0 0 0 0,1 0 0 0 0,-1 0-1 0 0,1 0 1 0 0,-1 0 0 0 0,1 1-1 0 0,45 222 303 0 0,-34-163-302 0 0,-2 0-1 0 0,-4 1 1 0 0,-2-1 0 0 0,-2 1 0 0 0,-4 0-1 0 0,-2 0 1 0 0,-11 55-1 0 0,10-97 2 0 0,0 1 0 0 0,-1-1-1 0 0,-1 0 1 0 0,-1 0 0 0 0,0 0 0 0 0,-2-1-1 0 0,0-1 1 0 0,-1 0 0 0 0,-3 2-2 0 0,9-12 1 0 0,-1-1-1 0 0,-1 1 1 0 0,1-1 0 0 0,-1-1 0 0 0,-1 1-1 0 0,1-1 1 0 0,-1 0 0 0 0,0-1 0 0 0,0 0-1 0 0,-1 0 1 0 0,0-1 0 0 0,1 0 0 0 0,-1 0-1 0 0,-1-1 1 0 0,1 0 0 0 0,0-1 0 0 0,-1 0-1 0 0,1 0 1 0 0,-1-1 0 0 0,-8 0-1 0 0,14-2 1 0 0,1-1 1 0 0,-1 1-1 0 0,0-1 0 0 0,1 1 1 0 0,-1-1-1 0 0,1 0 0 0 0,-1-1 1 0 0,1 1-1 0 0,0 0 0 0 0,0-1 1 0 0,0 0-1 0 0,0 0 0 0 0,1 1 1 0 0,-1-2-1 0 0,1 1 0 0 0,0 0 1 0 0,0 0-1 0 0,0-1 0 0 0,0 1 1 0 0,0-1-1 0 0,1 0 0 0 0,-1 0 1 0 0,1 1-1 0 0,0-1 0 0 0,1 0 1 0 0,-1 0-1 0 0,1 0 0 0 0,-1 0 1 0 0,1-1-2 0 0,-1-2 9 0 0,1 0 0 0 0,0 0 1 0 0,0-1-1 0 0,0 1 0 0 0,1 0 1 0 0,0 0-1 0 0,1-1 0 0 0,0 1 1 0 0,0 0-1 0 0,0 1 0 0 0,1-1 1 0 0,2-4-10 0 0,18-27-40 0 0,3 0 0 0 0,1 2 0 0 0,1 1 1 0 0,2 2-1 0 0,2 0 0 0 0,0 3 1 0 0,3 0-1 0 0,0 2 0 0 0,16-8 40 0 0,-21 18-744 0 0,-17 10-1791 0 0,0 0-4837 0 0,-11 8-4566 0 0</inkml:trace>
  <inkml:trace contextRef="#ctx0" brushRef="#br0" timeOffset="125541.325">19551 4747 6513 0 0,'0'0'1337'0'0,"0"0"-432"0"0,0 0-110 0 0,0 0 240 0 0,0 0 264 0 0,0 0 136 0 0,0 0-54 0 0,0 0-154 0 0,0 0-133 0 0,0 0-124 0 0,0 0-88 0 0,0 0-60 0 0,0 0-38 0 0,7-5-33 0 0,20-12-39 0 0,-21 20 2881 0 0,-5 15-3437 0 0,-2-17 89 0 0,-1 160 2473 0 0,-19 123-2718 0 0,-29 106 420 0 0,39-258-2419 0 0,37-264-7464 0 0,-18 82-462 0 0,-7 34 2238 0 0</inkml:trace>
  <inkml:trace contextRef="#ctx0" brushRef="#br0" timeOffset="125752.943">19308 5247 10722 0 0,'0'0'1691'0'0,"0"0"-296"0"0,0 0 6 0 0,0 0 122 0 0,0 0-35 0 0,0 0-165 0 0,0 0-175 0 0,0 0-142 0 0,0 0-93 0 0,0 0-102 0 0,32-7-112 0 0,100-24-152 0 0,138-30 602 0 0,-232 55-1696 0 0,10-2-2175 0 0,-18-1-6868 0 0,-24 6 1642 0 0</inkml:trace>
  <inkml:trace contextRef="#ctx0" brushRef="#br0" timeOffset="126285.076">19971 4783 11779 0 0,'0'0'1680'0'0,"0"0"-467"0"0,0 0-187 0 0,0 0-23 0 0,0 0-2 0 0,0 0-35 0 0,0 0-88 0 0,0 0-102 0 0,0 0-64 0 0,0 0-29 0 0,0 0-50 0 0,0 0-73 0 0,0 0-50 0 0,0 23-54 0 0,3 142 591 0 0,-19 178 438 0 0,15-178-1233 0 0,1-161-242 0 0,0 0-1 0 0,0 0 0 0 0,1 0 1 0 0,-1 0-1 0 0,1-1 0 0 0,0 1 1 0 0,0 0-1 0 0,0 0 0 0 0,1-1 1 0 0,-1 1-1 0 0,1-1 0 0 0,0 1 1 0 0,0-1-1 0 0,0 0 0 0 0,0 0 1 0 0,0 0-1 0 0,1 0 0 0 0,0 0 1 0 0,-1 0-1 0 0,1-1 0 0 0,0 1 1 0 0,0-1-1 0 0,1 0 0 0 0,-1 0 1 0 0,0 0-1 0 0,1 0 0 0 0,-1 0 1 0 0,1-1-1 0 0,-1 0 0 0 0,1 0 1 0 0,0 0-1 0 0,1 0-9 0 0,3-2 46 0 0,-1-1 0 0 0,0 0 0 0 0,0 0 0 0 0,0-1 0 0 0,0 0 0 0 0,0 0 0 0 0,0 0 0 0 0,-1-1 0 0 0,0 0 0 0 0,1-1 0 0 0,-1 1 0 0 0,-1-1 0 0 0,2-2-46 0 0,17-11 73 0 0,171-106 39 0 0,-193 123-110 0 0,-1 0-1 0 0,0 1 1 0 0,0-1-1 0 0,0 0 1 0 0,1 1 0 0 0,-1 0-1 0 0,0-1 1 0 0,1 1 0 0 0,-1 0-1 0 0,0 0 1 0 0,1-1-1 0 0,-1 1 1 0 0,0 0 0 0 0,1 0-1 0 0,-1 1 1 0 0,0-1 0 0 0,1 0-1 0 0,-1 0 1 0 0,0 1-1 0 0,1-1 1 0 0,-1 0 0 0 0,0 1-1 0 0,0 0 1 0 0,0-1 0 0 0,1 1-1 0 0,-1 0 1 0 0,0-1-1 0 0,0 1 1 0 0,0 0 0 0 0,0 0-1 0 0,0 0 1 0 0,0 0 0 0 0,0 0-1 0 0,-1 0 1 0 0,1 0-1 0 0,0 0 1 0 0,0 0 0 0 0,-1 1-1 0 0,1-1 1 0 0,-1 0 0 0 0,1 0-1 0 0,-1 1 1 0 0,1-1 0 0 0,-1 0-1 0 0,0 1 1 0 0,0-1-1 0 0,0 1-1 0 0,3 77 239 0 0,-4-58-161 0 0,-6 114 66 0 0,8-134-263 0 0,0 0 0 0 0,-1 1 0 0 0,1-1 0 0 0,0 0 0 0 0,0 0 0 0 0,0 0 0 0 0,0 0 0 0 0,0-1-1 0 0,1 1 1 0 0,-1 0 0 0 0,0 0 0 0 0,0-1 0 0 0,0 1 0 0 0,1 0 0 0 0,-1-1 0 0 0,0 1 0 0 0,1-1 0 0 0,-1 0-1 0 0,0 0 1 0 0,1 1 0 0 0,-1-1 0 0 0,1 0 0 0 0,-1 0 0 0 0,0 0 0 0 0,1 0 0 0 0,-1 0 0 0 0,1-1-1 0 0,-1 1 1 0 0,0 0 0 0 0,1-1 0 0 0,-1 1 0 0 0,0-1 0 0 0,1 0 119 0 0,17-3-4216 0 0,-5-1-3884 0 0,-11 4 4518 0 0,2 0-4869 0 0</inkml:trace>
  <inkml:trace contextRef="#ctx0" brushRef="#br0" timeOffset="126775.172">20716 5476 5433 0 0,'0'0'2745'0'0,"0"0"-315"0"0,0 0-191 0 0,0 0-109 0 0,0 0-207 0 0,0 0-302 0 0,0 0-258 0 0,0 0-193 0 0,0 0-153 0 0,0 0-164 0 0,0 0-151 0 0,34-10-132 0 0,106-29-157 0 0,-82 11 101 0 0,-51 20-390 0 0,-2 4-55 0 0,-1 0 1 0 0,1-1-1 0 0,-1 1 0 0 0,-1-1 1 0 0,1 0-1 0 0,-1 0 1 0 0,1-1-1 0 0,-1 1 0 0 0,-1-1 1 0 0,1 1-1 0 0,-1-1 1 0 0,0 0-1 0 0,0 0 1 0 0,-1 0-1 0 0,0 0 0 0 0,0 0 1 0 0,0 0-1 0 0,-1 0 1 0 0,0-2-70 0 0,-2 5-16 0 0,0 0 0 0 0,-1 0 0 0 0,1 1 0 0 0,-1-1 0 0 0,0 1 0 0 0,0 0 0 0 0,0-1 0 0 0,0 1 0 0 0,0 1 0 0 0,0-1 0 0 0,-1 0 0 0 0,1 1 0 0 0,-1 0 0 0 0,1 0 0 0 0,-1 0 0 0 0,1 0 0 0 0,-1 0 0 0 0,1 1 0 0 0,-1 0 0 0 0,0-1 0 0 0,1 2 0 0 0,-1-1 0 0 0,0 0 0 0 0,1 1 0 0 0,-1-1 0 0 0,1 1 0 0 0,-1 0 0 0 0,1 0 0 0 0,-1 0 16 0 0,-9 4-25 0 0,0 1 0 0 0,0 0 0 0 0,1 0 0 0 0,-1 1 0 0 0,2 1 0 0 0,-1 0 0 0 0,1 0 0 0 0,0 2 0 0 0,1-1 0 0 0,0 1 0 0 0,0 0 0 0 0,1 1 0 0 0,1 0 0 0 0,-6 9 25 0 0,9-14 4 0 0,0 0 0 0 0,1 1 0 0 0,-1-1 0 0 0,1 1-1 0 0,0 0 1 0 0,1 0 0 0 0,0 0 0 0 0,0 1 0 0 0,0-1 0 0 0,1 1 0 0 0,0 0-1 0 0,1-1 1 0 0,0 1 0 0 0,0 0 0 0 0,0 0 0 0 0,1 0 0 0 0,0 0 0 0 0,1 0-1 0 0,0-1 1 0 0,0 1 0 0 0,1 0 0 0 0,0 0 0 0 0,0-1 0 0 0,0 1 0 0 0,1-1-1 0 0,0 0 1 0 0,1 0 0 0 0,0 1-4 0 0,3 0 19 0 0,1-1-1 0 0,0 1 1 0 0,1-1-1 0 0,0-1 1 0 0,-1 0-1 0 0,2 0 1 0 0,-1 0-1 0 0,1-1 1 0 0,0-1-1 0 0,0 0 1 0 0,0 0-1 0 0,1-1 1 0 0,-1 0 0 0 0,1-1-1 0 0,0 0 1 0 0,6 0-19 0 0,9 0-47 0 0,1-1 0 0 0,-1-1 0 0 0,0-1 0 0 0,0-1 0 0 0,0-1 0 0 0,11-4 47 0 0,20-6-1633 0 0,-21 1-5427 0 0,-24 8-4601 0 0</inkml:trace>
  <inkml:trace contextRef="#ctx0" brushRef="#br0" timeOffset="128887.214">21986 5273 1248 0 0,'0'0'2026'0'0,"0"0"-159"0"0,0 0 66 0 0,0 0 14 0 0,0 0-98 0 0,0 0-227 0 0,0 0-238 0 0,0 0-221 0 0,0 0-175 0 0,0 0-138 0 0,0 0-95 0 0,0 0-75 0 0,0 0-60 0 0,0-6-22 0 0,0-32 1570 0 0,-50 20 919 0 0,39 18-3029 0 0,0 0 0 0 0,0 1-1 0 0,0 0 1 0 0,0 1 0 0 0,0 0 0 0 0,1 1-1 0 0,-1 0 1 0 0,1 1 0 0 0,-1 0-1 0 0,1 0 1 0 0,-6 5-58 0 0,13-8 22 0 0,0 0-1 0 0,1 1 0 0 0,-1 0 1 0 0,0 0-1 0 0,1 0 1 0 0,-1 0-1 0 0,1 0 1 0 0,0 0-1 0 0,-1 0 1 0 0,1 1-1 0 0,0-1 1 0 0,1 1-1 0 0,-1 0 1 0 0,0-1-1 0 0,1 1 1 0 0,-1 0-1 0 0,1 0 0 0 0,0 0 1 0 0,0 0-1 0 0,0 0 1 0 0,0 0-1 0 0,1 0 1 0 0,-1 0-1 0 0,1 1 1 0 0,0-1-1 0 0,0 0 1 0 0,0 0-1 0 0,0 0 1 0 0,1 1-1 0 0,-1-1 1 0 0,1 0-22 0 0,1 4 41 0 0,0-1 1 0 0,0 0 0 0 0,0-1-1 0 0,1 1 1 0 0,0 0 0 0 0,0-1-1 0 0,0 1 1 0 0,1-1-1 0 0,0 0 1 0 0,0 0 0 0 0,0-1-1 0 0,1 1 1 0 0,-1-1 0 0 0,1 0-1 0 0,0 0 1 0 0,0 0 0 0 0,5 2-42 0 0,-1 1 26 0 0,46 27 193 0 0,28 31 315 0 0,-83-62-497 0 0,0 0 0 0 0,-1 0 0 0 0,1 0 0 0 0,-1 1 0 0 0,1-1 0 0 0,-1 0 0 0 0,0 0 0 0 0,0 0 0 0 0,0 0 0 0 0,-1 0 0 0 0,1 0 0 0 0,-1-1 1 0 0,0 1-1 0 0,1 0 0 0 0,-1-1 0 0 0,0 1 0 0 0,-1-1 0 0 0,1 0 0 0 0,0 1 0 0 0,-1-1 0 0 0,1 0 0 0 0,-1 0 0 0 0,1-1 0 0 0,-1 1 0 0 0,0-1 1 0 0,0 1-1 0 0,0-1 0 0 0,0 0 0 0 0,0 0 0 0 0,-1 0-37 0 0,-198 92-578 0 0,202-93 495 0 0,0-1 0 0 0,0 1-1 0 0,0-1 1 0 0,0 1 0 0 0,0 0-1 0 0,0-1 1 0 0,0 1-1 0 0,-1 0 1 0 0,1-1 0 0 0,0 1-1 0 0,0 0 1 0 0,0 0 0 0 0,0-1-1 0 0,-1 1 1 0 0,1 0 0 0 0,0-1-1 0 0,0 1 1 0 0,-1 0 0 0 0,1 0-1 0 0,0-1 1 0 0,0 1 0 0 0,-1 0-1 0 0,1 0 1 0 0,0 0-1 0 0,-1 0 1 0 0,1-1 0 0 0,0 1-1 0 0,-1 0 1 0 0,1 0 0 0 0,0 0-1 0 0,-1 0 1 0 0,1 0 0 0 0,0 0-1 0 0,-1 0 1 0 0,1 0 0 0 0,0 0-1 0 0,-1 0 1 0 0,1 0-1 0 0,0 0 1 0 0,-1 0 0 0 0,1 0-1 0 0,0 0 1 0 0,-1 0 0 0 0,1 0-1 0 0,0 0 1 0 0,-1 1 0 0 0,1-1-1 0 0,0 0 1 0 0,-1 0 0 0 0,1 0-1 0 0,0 1 1 0 0,-1-1 83 0 0,24-24-3689 0 0,10-4-3954 0 0,-20 20-3038 0 0</inkml:trace>
  <inkml:trace contextRef="#ctx0" brushRef="#br0" timeOffset="129249.59">22426 4783 18260 0 0,'0'0'1378'0'0,"0"0"-401"0"0,0 0-169 0 0,0 0 26 0 0,0 0 15 0 0,0 0-65 0 0,0 0-138 0 0,0 0-123 0 0,0 0-66 0 0,0 0-14 0 0,0 0 2 0 0,0 0-10 0 0,0 12-30 0 0,0 95 821 0 0,1-35-640 0 0,1-26-425 0 0,-2 0-1 0 0,-2 0 1 0 0,-3 0-1 0 0,-5 21-160 0 0,-69 201 36 0 0,68-175-1909 0 0,22-104-4934 0 0,-7-3 2143 0 0,-3 4-2260 0 0,-1 8 5444 0 0,2-5-6506 0 0</inkml:trace>
  <inkml:trace contextRef="#ctx0" brushRef="#br0" timeOffset="129484.845">22095 5258 10322 0 0,'0'0'2395'0'0,"0"0"-448"0"0,0 0-273 0 0,0 0-60 0 0,0 0-78 0 0,0 0-178 0 0,0 0-281 0 0,0 0-215 0 0,0 0-171 0 0,0 0-141 0 0,36-6-80 0 0,114-22-74 0 0,52 8 750 0 0,-81 20-1731 0 0,-93 11-1171 0 0,-22-4-1525 0 0,-2 3-3966 0 0,-4-6-3962 0 0</inkml:trace>
  <inkml:trace contextRef="#ctx0" brushRef="#br0" timeOffset="129923.758">22633 5623 6369 0 0,'0'0'2369'0'0,"0"0"-898"0"0,0 0-55 0 0,0 0 247 0 0,0 0 16 0 0,0 0-186 0 0,0 0-379 0 0,0 0-343 0 0,0 0-181 0 0,0 0-80 0 0,0 0-1 0 0,0 0 25 0 0,0 0 25 0 0,0 2 20 0 0,0 8 25 0 0,0-7 7 0 0,0-3-16 0 0,0 0-11 0 0,0 0-16 0 0,0 0-45 0 0,0 0-43 0 0,0 0-45 0 0,0 0-58 0 0,0-27 1334 0 0,24-100-849 0 0,6 45-694 0 0,52-101-44 0 0,-68 175-347 0 0,-14 34-259 0 0,-1-12 410 0 0,0 15-981 0 0,1 32-824 0 0,4-42-2923 0 0,3-3-3989 0 0,-4-12-2751 0 0</inkml:trace>
  <inkml:trace contextRef="#ctx0" brushRef="#br0" timeOffset="130173.72">22898 5472 11082 0 0,'0'0'4325'0'0,"0"0"-2607"0"0,0 0-731 0 0,0 0 109 0 0,0 0-8 0 0,0 0-155 0 0,0 0-237 0 0,0 0-259 0 0,0 0-170 0 0,0 0-103 0 0,0 0-67 0 0,0 0-31 0 0,5 20-46 0 0,15 62-35 0 0,-6-46-767 0 0,-6-31-1510 0 0,-4-4-6542 0 0,-4-1-2099 0 0</inkml:trace>
  <inkml:trace contextRef="#ctx0" brushRef="#br0" timeOffset="130417.749">22975 5052 17780 0 0,'0'0'1776'0'0,"0"0"-664"0"0,0 0-255 0 0,0 0-257 0 0,0 0-200 0 0,0 0-176 0 0,0 0-160 0 0,0 0-152 0 0,0 0-192 0 0,0 0-184 0 0,0 0-320 0 0,0 0-409 0 0,0 0-935 0 0,0 0-2441 0 0,20-62-7514 0 0</inkml:trace>
  <inkml:trace contextRef="#ctx0" brushRef="#br0" timeOffset="130817.089">23041 5634 11202 0 0,'0'0'2440'0'0,"0"0"-408"0"0,0 0-200 0 0,0 0-205 0 0,0 0-289 0 0,0 0-231 0 0,0 0-170 0 0,0 0-143 0 0,0 0-105 0 0,0 0-86 0 0,0 0-75 0 0,0 0-66 0 0,5-19-45 0 0,25-95 271 0 0,18-10 519 0 0,-25 80-1095 0 0,-22 43-112 0 0,-1 1-33 0 0,0 0-43 0 0,0 0-31 0 0,0 0-29 0 0,0 55-339 0 0,0-42 474 0 0,-1-8 10 0 0,0 0-1 0 0,0 0 0 0 0,0 0 1 0 0,1 0-1 0 0,0 0 0 0 0,0 0 0 0 0,0 1 1 0 0,1-1-1 0 0,0 0 0 0 0,0 0 0 0 0,0 0 1 0 0,0 0-1 0 0,1-1 0 0 0,0 1 1 0 0,0 0-1 0 0,0 0 0 0 0,0-1 0 0 0,1 0 1 0 0,0 1-1 0 0,0-1 0 0 0,0 0 1 0 0,0 0-1 0 0,1-1 0 0 0,-1 1 0 0 0,1-1 1 0 0,0 1-1 0 0,0-1 0 0 0,2 0-8 0 0,0-3 99 0 0,0-1-1 0 0,1 0 1 0 0,-1 0-1 0 0,0-1 1 0 0,0 0-1 0 0,0 0 1 0 0,-1 0-1 0 0,1-1 1 0 0,0 0-1 0 0,-1 0 1 0 0,0 0-1 0 0,1-1 0 0 0,-1 0 1 0 0,-1 0-1 0 0,1 0 1 0 0,-1-1-1 0 0,1 1 1 0 0,-1-1-1 0 0,-1 0 1 0 0,1 0-1 0 0,-1 0 1 0 0,1-1-1 0 0,-1 1 1 0 0,-1-1-1 0 0,1 0 1 0 0,-1-2-99 0 0,10-20-51 0 0,0-17-38 0 0,-10 12-4182 0 0,-2 32 3891 0 0,1-1-1787 0 0,0 1-3781 0 0,-1 1-6061 0 0</inkml:trace>
  <inkml:trace contextRef="#ctx0" brushRef="#br0" timeOffset="131461.747">23588 5325 16131 0 0,'0'0'1905'0'0,"0"0"-366"0"0,0 0-170 0 0,0 0-166 0 0,0 0-225 0 0,0 0-198 0 0,0 0-161 0 0,0 0-112 0 0,0 0-89 0 0,0 0-77 0 0,0 0-83 0 0,0 0-44 0 0,0 0-50 0 0,-21 17-55 0 0,-65 54-18 0 0,84-70-88 0 0,0 0 0 0 0,0 0 0 0 0,0 1 0 0 0,0-1 0 0 0,0 0 0 0 0,0 1-1 0 0,0-1 1 0 0,1 1 0 0 0,-1 0 0 0 0,1 0 0 0 0,-1 0 0 0 0,1-1 0 0 0,-1 1 0 0 0,1 0 0 0 0,0 1 0 0 0,0-1 0 0 0,0 0 0 0 0,0 0 0 0 0,1 0 0 0 0,-1 1 0 0 0,1-1 0 0 0,-1 0 0 0 0,1 1 0 0 0,0-1 0 0 0,0 0 0 0 0,0 1 0 0 0,0-1 0 0 0,0 1-3 0 0,1 7 22 0 0,-1-3-6 0 0,-1-5-3 0 0,0 1 0 0 0,0 0 0 0 0,1 0 0 0 0,-1 0 0 0 0,1-1 0 0 0,0 1 0 0 0,0 0 0 0 0,0 0 0 0 0,0 0 0 0 0,0 0 0 0 0,0 0 0 0 0,1-1 0 0 0,-1 1 0 0 0,1 0 1 0 0,0 0-1 0 0,0-1 0 0 0,0 1 0 0 0,0 0 0 0 0,1-1 0 0 0,-1 1 0 0 0,1-1 0 0 0,-1 0 0 0 0,1 1 0 0 0,0-1 0 0 0,0 0 0 0 0,0 0 0 0 0,0 0 0 0 0,0 0 0 0 0,0-1 0 0 0,1 1 0 0 0,-1 0 1 0 0,0-1-1 0 0,1 0 0 0 0,0 1 0 0 0,-1-1 0 0 0,1 0 0 0 0,0 0 0 0 0,-1-1 0 0 0,1 1 0 0 0,0-1 0 0 0,0 1 0 0 0,0-1-13 0 0,4 0 96 0 0,0 0 0 0 0,-1-1 0 0 0,1 0 0 0 0,0 0-1 0 0,-1-1 1 0 0,1 0 0 0 0,-1 0 0 0 0,1 0 0 0 0,-1-1 0 0 0,0 0 0 0 0,0 0-1 0 0,0 0 1 0 0,0-1 0 0 0,-1 0 0 0 0,1 0 0 0 0,0-2-96 0 0,58-49 596 0 0,-41 32-414 0 0,2 2 1 0 0,0 1-1 0 0,1 1 1 0 0,1 1-1 0 0,7-2-182 0 0,-33 21 1 0 0,0 0 1 0 0,0-1-1 0 0,0 1 0 0 0,0-1 0 0 0,0 1 1 0 0,0 0-1 0 0,0 0 0 0 0,0 0 1 0 0,0 0-1 0 0,0-1 0 0 0,0 1 0 0 0,-1 0 1 0 0,1 0-1 0 0,0 1 0 0 0,-1-1 0 0 0,1 0 1 0 0,-1 0-1 0 0,1 0 0 0 0,-1 0 1 0 0,0 0-1 0 0,1 1 0 0 0,-1-1 0 0 0,0 0 1 0 0,0 0-1 0 0,0 1 0 0 0,0-1 0 0 0,0 0 1 0 0,0 0-1 0 0,0 0 0 0 0,0 1-1 0 0,0-1 3 0 0,2 40 20 0 0,-1-1-1 0 0,-2 1 1 0 0,-3 0-1 0 0,0-1 1 0 0,-7 20-23 0 0,-9 97-88 0 0,16-59 50 0 0,6-57 14 0 0,-2 0-1 0 0,-2 0 1 0 0,-2 0 0 0 0,-2-1 0 0 0,-1 1 0 0 0,-2-1-1 0 0,-2-1 1 0 0,-1 0 0 0 0,-2-1 0 0 0,-2 0 0 0 0,-1-1-1 0 0,-8 10 25 0 0,18-39 8 0 0,1 0 0 0 0,-2 0 0 0 0,1-1-1 0 0,-1 0 1 0 0,0 0 0 0 0,0-1 0 0 0,-1 0-1 0 0,0 0 1 0 0,0-1 0 0 0,0 0 0 0 0,0-1-1 0 0,-1 0 1 0 0,0 0 0 0 0,0-1 0 0 0,0-1-1 0 0,0 1 1 0 0,-1-2 0 0 0,1 1 0 0 0,-1-1-1 0 0,1-1 1 0 0,-10 0-8 0 0,17-2 4 0 0,-1 0 0 0 0,1 0 0 0 0,0 0-1 0 0,0 0 1 0 0,0-1 0 0 0,0 1 0 0 0,1-1 0 0 0,-1 0-1 0 0,1 1 1 0 0,-1-1 0 0 0,1 0 0 0 0,0-1 0 0 0,0 1-1 0 0,0 0 1 0 0,1-1 0 0 0,-1 1 0 0 0,1-1 0 0 0,0 1-1 0 0,0-1 1 0 0,0 1 0 0 0,0-1 0 0 0,1 0 0 0 0,-1 0-1 0 0,1 1 1 0 0,0-1 0 0 0,0 0 0 0 0,1-2-4 0 0,-1-6-2 0 0,1 0 0 0 0,0 1 0 0 0,1-1-1 0 0,1 0 1 0 0,0 1 0 0 0,0-1 0 0 0,1 1 0 0 0,0 0 0 0 0,1 0 0 0 0,1 0 0 0 0,-1 1 0 0 0,2 0-1 0 0,-1 0 1 0 0,2 0 0 0 0,-1 1 0 0 0,7-6 2 0 0,5-5-8 0 0,1 1-1 0 0,2 0 1 0 0,0 2 0 0 0,0 0-1 0 0,2 2 1 0 0,14-8 8 0 0,-24 16-67 0 0,0 0 1 0 0,0 2-1 0 0,1-1 0 0 0,-1 2 1 0 0,1 0-1 0 0,0 0 0 0 0,0 2 1 0 0,9-1 66 0 0,36 8-5753 0 0,-54-5 763 0 0,-2 0-6900 0 0</inkml:trace>
  <inkml:trace contextRef="#ctx0" brushRef="#br0" timeOffset="-186689.263">9630 6175 5377 0 0,'0'0'1694'0'0,"0"0"-166"0"0,0 0-2 0 0,0 0 85 0 0,0 0 13 0 0,0 0-142 0 0,0 0-231 0 0,0 0-232 0 0,0 0-201 0 0,0 0-119 0 0,0 0-87 0 0,11-22 3625 0 0,-11 19-4141 0 0,-1 0 0 0 0,1 0-1 0 0,-1 1 1 0 0,0-1 0 0 0,0 1 0 0 0,0-1-1 0 0,0 1 1 0 0,-1-1 0 0 0,1 1-1 0 0,-1 0 1 0 0,1-1 0 0 0,-1 1 0 0 0,0 0-1 0 0,0 0 1 0 0,0 0 0 0 0,0 1-1 0 0,0-1 1 0 0,0 0 0 0 0,-1 1-1 0 0,1-1 1 0 0,0 1 0 0 0,-1 0 0 0 0,1 0-1 0 0,-1 0 1 0 0,0 0 0 0 0,1 0-1 0 0,-1 1 1 0 0,0-1 0 0 0,1 1-1 0 0,-1-1 1 0 0,0 1-96 0 0,-94-7 411 0 0,94 7-373 0 0,-22-1 42 0 0,0 2-1 0 0,-1 1 1 0 0,2 1 0 0 0,-1 1 0 0 0,0 1 0 0 0,-5 3-80 0 0,-95 35 306 0 0,124-42-304 0 0,0 1-1 0 0,0-1 1 0 0,1 0-1 0 0,-1 1 1 0 0,0-1-1 0 0,1 0 1 0 0,-1 1-1 0 0,1-1 1 0 0,0 1-1 0 0,-1-1 0 0 0,1 1 1 0 0,0-1-1 0 0,0 1 1 0 0,0-1-1 0 0,0 1 1 0 0,0-1-1 0 0,0 1 1 0 0,0-1-1 0 0,0 1 1 0 0,1-1-1 0 0,-1 1 1 0 0,1-1-1 0 0,-1 0 1 0 0,1 1-1 0 0,-1-1 1 0 0,1 0-1 0 0,0 1 1 0 0,0 0-2 0 0,7 4 35 0 0,0 0 1 0 0,0 0-1 0 0,0-1 0 0 0,1 0 1 0 0,0 0-1 0 0,0-1 1 0 0,0-1-1 0 0,0 1 1 0 0,1-1-1 0 0,0-1 1 0 0,-1 0-1 0 0,1 0 1 0 0,0-1-1 0 0,0 0 0 0 0,0-1 1 0 0,2 0-36 0 0,58 11 182 0 0,-64-10-158 0 0,-5-2-20 0 0,-1 1-1 0 0,1 0 0 0 0,0 0 0 0 0,-1-1 0 0 0,1 1 1 0 0,0 0-1 0 0,0 0 0 0 0,-1 0 0 0 0,1 0 1 0 0,0 0-1 0 0,0 0 0 0 0,-1 0 0 0 0,1 0 0 0 0,0 0 1 0 0,0 0-1 0 0,-1 1 0 0 0,1-1 0 0 0,0 0 0 0 0,0 0 1 0 0,-1 1-1 0 0,1-1 0 0 0,0 0 0 0 0,-1 1 1 0 0,1-1-1 0 0,-1 1 0 0 0,1-1 0 0 0,0 1 0 0 0,-1-1 1 0 0,1 1-1 0 0,-1-1 0 0 0,0 1 0 0 0,1 0 1 0 0,-1-1-1 0 0,1 1 0 0 0,-1 0 0 0 0,0-1 0 0 0,1 1 1 0 0,-1 0-1 0 0,0-1 0 0 0,0 1 0 0 0,0 0 1 0 0,1 0-1 0 0,-1-1 0 0 0,0 1 0 0 0,0 0 0 0 0,0 0 1 0 0,0-1-1 0 0,0 1 0 0 0,0 0 0 0 0,0 0 0 0 0,-1-1 1 0 0,1 1-1 0 0,0 0 0 0 0,0-1 0 0 0,-1 1 1 0 0,1 0-1 0 0,0-1 0 0 0,-1 1 0 0 0,1 0 0 0 0,-1 0-3 0 0,-227 166 473 0 0,201-148-450 0 0,17-14-18 0 0,0 0 0 0 0,1 1 0 0 0,0 0 1 0 0,0 0-1 0 0,1 1 0 0 0,0 0 0 0 0,0 0 1 0 0,0 1-1 0 0,1 0 0 0 0,0 0 0 0 0,1 1 1 0 0,0 0-1 0 0,0 0 0 0 0,1 1 0 0 0,0-1 1 0 0,0 1-1 0 0,1 0 0 0 0,1 0 0 0 0,0 1 1 0 0,0-1-1 0 0,1 1 0 0 0,0 0-5 0 0,5-5 22 0 0,-1 1 0 0 0,1 0 0 0 0,1-1 0 0 0,-1 0-1 0 0,1 0 1 0 0,0 0 0 0 0,0 0 0 0 0,1-1 0 0 0,0 1 0 0 0,0-1 0 0 0,0 0-1 0 0,1-1 1 0 0,-1 1 0 0 0,1-1 0 0 0,0 0 0 0 0,1-1 0 0 0,-1 1-1 0 0,0-1 1 0 0,1-1 0 0 0,0 1 0 0 0,4 0-22 0 0,100 26 245 0 0,-63-28-2361 0 0,-40-31-6873 0 0,-5 20 2739 0 0,0 2-5069 0 0</inkml:trace>
  <inkml:trace contextRef="#ctx0" brushRef="#br0" timeOffset="-186223.763">9277 5781 10994 0 0,'0'0'3860'0'0,"0"0"-2188"0"0,0 0-882 0 0,0 0-107 0 0,0 0 185 0 0,0 0 176 0 0,0 0 61 0 0,0 0-74 0 0,0 0-188 0 0,0 0-164 0 0,0 0-124 0 0,0 0-96 0 0,-1 20-45 0 0,0 62-7 0 0,23 4 685 0 0,-14-47-673 0 0,-1 0-1 0 0,-3 0 0 0 0,-1 0 0 0 0,-2 1 0 0 0,-3 35-418 0 0,1-58 80 0 0,-4 39 145 0 0,-2 0-1 0 0,-3 0 1 0 0,-15 51-225 0 0,-9 44 217 0 0,21-75-214 0 0,3 2 0 0 0,3-1-1 0 0,4 8-2 0 0,-3-64 1118 0 0,3-13-3601 0 0,2-3-2383 0 0,0-1-3484 0 0,1-4-3010 0 0</inkml:trace>
  <inkml:trace contextRef="#ctx0" brushRef="#br0" timeOffset="-185388.274">10394 6496 7314 0 0,'0'0'2140'0'0,"0"0"-205"0"0,0 0-152 0 0,0 0 24 0 0,0 0 51 0 0,0 0-119 0 0,0 0-245 0 0,0 0-285 0 0,0 0-294 0 0,0 0-215 0 0,0 0-142 0 0,3-4-116 0 0,-1-1-377 0 0,-2 6-42 0 0,0-1 0 0 0,0 0 0 0 0,0 1 0 0 0,0-1 1 0 0,0 0-1 0 0,1 0 0 0 0,-1 1 0 0 0,0-1 0 0 0,0 0 0 0 0,0 0 1 0 0,1 1-1 0 0,-1-1 0 0 0,0 0 0 0 0,0 0 0 0 0,0 1 0 0 0,1-1 0 0 0,-1 0 1 0 0,0 0-1 0 0,0 0 0 0 0,1 0 0 0 0,-1 1 0 0 0,0-1 0 0 0,1 0 1 0 0,-1 0-1 0 0,0 0 0 0 0,0 0 0 0 0,1 0 0 0 0,-1 0 0 0 0,0 0 0 0 0,1 0 1 0 0,-1 0-1 0 0,0 0 0 0 0,1 0 0 0 0,-1 0 0 0 0,0 0-23 0 0,0 363 2105 0 0,0-369-4504 0 0,-1-21-2850 0 0,0 9-2464 0 0,1 10-3096 0 0</inkml:trace>
  <inkml:trace contextRef="#ctx0" brushRef="#br0" timeOffset="-185140.957">10376 6164 14587 0 0,'0'0'2482'0'0,"0"0"-822"0"0,0 0-446 0 0,0 0-143 0 0,0 0-44 0 0,0 0-140 0 0,0 0-183 0 0,0 0-219 0 0,0 0-225 0 0,0 0-174 0 0,0 0-149 0 0,0 0-150 0 0,0 0-76 0 0,-11-8-35 0 0,-33-22-89 0 0,43 30 355 0 0,0 1 1 0 0,1-1-1 0 0,-1 0 0 0 0,1 1 1 0 0,-1-1-1 0 0,0 1 0 0 0,1-1 0 0 0,-1 1 1 0 0,1-1-1 0 0,-1 1 0 0 0,1-1 1 0 0,-1 1-1 0 0,1-1 0 0 0,0 1 1 0 0,-1 0-1 0 0,1-1 0 0 0,0 1 1 0 0,-1 0-1 0 0,1-1 0 0 0,0 1 1 0 0,0 0-1 0 0,-1 0 0 0 0,1-1 0 0 0,0 1 1 0 0,0 0-1 0 0,0-1 0 0 0,0 1 1 0 0,0 0-1 0 0,0 0 0 0 0,0-1 1 0 0,0 1-1 0 0,1 0 0 0 0,-1-1 1 0 0,0 1-1 0 0,0 0 0 0 0,1 0 1 0 0,-1-1-1 0 0,0 1 0 0 0,1-1 1 0 0,-1 1-1 0 0,0 0 0 0 0,1-1 0 0 0,-1 1 1 0 0,1-1-1 0 0,-1 1 0 0 0,1-1 1 0 0,-1 1-1 0 0,1-1 0 0 0,0 1 1 0 0,-1-1-1 0 0,2 1 58 0 0,21 25-4937 0 0,-11-15-1592 0 0,-4 0-2224 0 0</inkml:trace>
  <inkml:trace contextRef="#ctx0" brushRef="#br0" timeOffset="-184775.285">11077 6293 13451 0 0,'0'0'2102'0'0,"0"0"-707"0"0,0 0-379 0 0,0 0-23 0 0,0 0-7 0 0,0 0-118 0 0,0 0-178 0 0,0 0-157 0 0,0 0-137 0 0,0 0-60 0 0,0 0-44 0 0,0 0-54 0 0,0 0-34 0 0,-25 12-14 0 0,-78 36-14 0 0,20 3 425 0 0,81-50-599 0 0,0 1 0 0 0,0-1 0 0 0,0 1 0 0 0,0-1 0 0 0,0 1 1 0 0,0 0-1 0 0,1 0 0 0 0,-1 0 0 0 0,1 0 0 0 0,-1 0 1 0 0,1 0-1 0 0,0 0 0 0 0,0 0 0 0 0,0 0 0 0 0,0 1 1 0 0,0-1-1 0 0,0 0 0 0 0,1 1 0 0 0,-1-1 0 0 0,1 1 0 0 0,-1-1 1 0 0,1 1-1 0 0,0-1 0 0 0,0 1 0 0 0,0-1 0 0 0,1 1 1 0 0,-1-1-1 0 0,0 1 0 0 0,1-1 0 0 0,0 0 0 0 0,-1 1 0 0 0,1-1 1 0 0,0 0-1 0 0,0 1 0 0 0,1-1 0 0 0,-1 0 0 0 0,0 0 1 0 0,1 0-1 0 0,-1 0 0 0 0,1 0 0 0 0,0 0 0 0 0,-1-1 1 0 0,1 1-1 0 0,0 0 0 0 0,0-1 0 0 0,0 0 0 0 0,1 1-2 0 0,102 47 212 0 0,-93-46-191 0 0,-1 0-1 0 0,-1 1 1 0 0,1 0-1 0 0,0 1 1 0 0,-1 0-1 0 0,0 1 1 0 0,0 0-1 0 0,-1 0 1 0 0,0 1-1 0 0,0 0 1 0 0,0 1-1 0 0,-1 0 1 0 0,0 0-1 0 0,2 3-20 0 0,-8-6 36 0 0,1-1-1 0 0,0 0 1 0 0,-1 1 0 0 0,0-1 0 0 0,0 1-1 0 0,0 0 1 0 0,-1 0 0 0 0,0 0-1 0 0,0 0 1 0 0,0 0 0 0 0,0 0-1 0 0,-1 0 1 0 0,0 0 0 0 0,0 0 0 0 0,0 0-1 0 0,0 0 1 0 0,-1 0 0 0 0,0 0-1 0 0,0 0 1 0 0,0 0 0 0 0,-1 0 0 0 0,0 0-1 0 0,0-1 1 0 0,0 1 0 0 0,0-1-1 0 0,-1 1 1 0 0,0-1 0 0 0,0 0-1 0 0,0 0 1 0 0,0 0 0 0 0,-1 0 0 0 0,1-1-1 0 0,-1 1 1 0 0,0-1 0 0 0,0 0-36 0 0,-6 5 38 0 0,0-1 0 0 0,0 0 1 0 0,-1-1-1 0 0,1 0 0 0 0,-1-1 0 0 0,-1 0 1 0 0,1 0-1 0 0,-1-1 0 0 0,0-1 1 0 0,0 0-1 0 0,0-1 0 0 0,0 0 0 0 0,0-1 1 0 0,-2 0-39 0 0,-2 0-111 0 0,-49-14-2028 0 0,60 3 24 0 0,5 5-1934 0 0,0 3 1115 0 0,0-2-8451 0 0</inkml:trace>
  <inkml:trace contextRef="#ctx0" brushRef="#br0" timeOffset="-183570.3">11784 6970 2128 0 0,'0'0'2386'0'0,"0"0"-509"0"0,0 0-124 0 0,0 0 60 0 0,0 0 10 0 0,0 0-91 0 0,0 0-198 0 0,0 0-253 0 0,0 0-208 0 0,0 0-132 0 0,0 0-93 0 0,0 0-73 0 0,0 0-23 0 0,9-7 1680 0 0,17-113 1329 0 0,56-48-2940 0 0,-60 135-742 0 0,2 0 1 0 0,1 2-1 0 0,1 0 1 0 0,2 2-1 0 0,1 1 1 0 0,1 2-1 0 0,4-2-79 0 0,-5 14-12 0 0,-28 14-27 0 0,17 45-103 0 0,-14 124 353 0 0,-6-152-186 0 0,2 31-61 0 0,32-52 102 0 0,129-116 98 0 0,-88 57-164 0 0,80-51-17 0 0,-163 147-270 0 0,2 0 285 0 0,2 0-1 0 0,1 0 1 0 0,1 1-1 0 0,2-1 1 0 0,2 1-1 0 0,2 16 3 0 0,-1 9-634 0 0,9-6-3081 0 0,-9-51 3305 0 0,0-1 0 0 0,0 1-1 0 0,0 0 1 0 0,1-1 0 0 0,-1 1 0 0 0,0-1 0 0 0,1 1 0 0 0,0-1 0 0 0,-1 1-1 0 0,1-1 1 0 0,0 0 0 0 0,-1 0 0 0 0,1 0 0 0 0,0 0 0 0 0,0 0 0 0 0,0 0-1 0 0,0-1 1 0 0,0 1 0 0 0,0-1 0 0 0,0 1 0 0 0,0-1 0 0 0,0 0 0 0 0,0 0-1 0 0,0 1 1 0 0,0-2 0 0 0,0 1 0 0 0,0 0 0 0 0,1 0 0 0 0,-1-1 0 0 0,0 1 0 0 0,0-1-1 0 0,0 1 1 0 0,0-1 0 0 0,1-1 410 0 0,12-4-4466 0 0,-5 2-978 0 0</inkml:trace>
  <inkml:trace contextRef="#ctx0" brushRef="#br0" timeOffset="-183290.119">12948 6510 2849 0 0,'0'0'2160'0'0,"0"0"-240"0"0,0 0-112 0 0,0 0 15 0 0,0 0 4 0 0,0 0-128 0 0,0 0-216 0 0,0 0-268 0 0,0 0-337 0 0,0 0-304 0 0,0 0-199 0 0,0 0-91 0 0,-6 1 36 0 0,2 1-228 0 0,0 0 1 0 0,0 0-1 0 0,1 1 1 0 0,-1-1-1 0 0,0 1 1 0 0,1-1-1 0 0,-1 1 0 0 0,1 0 1 0 0,0 1-1 0 0,0-1 1 0 0,0 0-1 0 0,0 1 1 0 0,1 0-1 0 0,0 0 1 0 0,-1-1-1 0 0,1 1 1 0 0,1 1-1 0 0,-2 1-92 0 0,0 0 77 0 0,0-1-1 0 0,0 0 1 0 0,1 1 0 0 0,-1 0-1 0 0,2-1 1 0 0,-1 1 0 0 0,0 0-1 0 0,1 0 1 0 0,0 0 0 0 0,1 0-1 0 0,-1 0 1 0 0,1 0 0 0 0,0 1-1 0 0,1-1 1 0 0,-1 0-1 0 0,1 0 1 0 0,0 0 0 0 0,1 0-1 0 0,0-1 1 0 0,0 1 0 0 0,0 0-1 0 0,0-1 1 0 0,1 1 0 0 0,0-1-1 0 0,0 0 1 0 0,0 0 0 0 0,1 0-1 0 0,0 0 1 0 0,0 0 0 0 0,0-1-1 0 0,0 0 1 0 0,1 0 0 0 0,0 0-1 0 0,0 0 1 0 0,0-1-1 0 0,0 0 1 0 0,0 0 0 0 0,2 0-77 0 0,2 0 75 0 0,0-1 0 0 0,0 0 1 0 0,0 0-1 0 0,0-1 0 0 0,0-1 1 0 0,0 1-1 0 0,0-2 0 0 0,0 1 1 0 0,1-1-1 0 0,-1 0 0 0 0,0-1 1 0 0,0 0-1 0 0,-1-1 0 0 0,1 0 1 0 0,0 0-1 0 0,-1-1 0 0 0,0 0 1 0 0,0 0-1 0 0,0-1 0 0 0,0 0 0 0 0,-1 0 1 0 0,0-1-1 0 0,0 0 0 0 0,0 0 1 0 0,-1 0-1 0 0,1-1 0 0 0,-2 0 1 0 0,1-1-1 0 0,-1 1 0 0 0,0-1 1 0 0,-1 0-1 0 0,0 0 0 0 0,0-1 1 0 0,-1 1-1 0 0,0-1 0 0 0,0 0 1 0 0,-1 0-1 0 0,0 0 0 0 0,0 0 1 0 0,-1 0-1 0 0,-1 0 0 0 0,1 0 1 0 0,-2 0-1 0 0,1 0 0 0 0,-1 0 0 0 0,0-1-75 0 0,-2 3-167 0 0,0 1-1 0 0,0 0 1 0 0,0 0-1 0 0,0 0 0 0 0,-1 1 1 0 0,0-1-1 0 0,0 1 0 0 0,-1 0 1 0 0,1 0-1 0 0,-1 0 0 0 0,0 0 1 0 0,-1 1-1 0 0,1 0 1 0 0,-1 0-1 0 0,0 1 0 0 0,0-1 1 0 0,0 1-1 0 0,0 1 0 0 0,0-1 1 0 0,-1 1-1 0 0,1 0 0 0 0,-1 0 1 0 0,1 1-1 0 0,-1 0 0 0 0,0 0 1 0 0,0 1-1 0 0,-3 0 168 0 0,-1-1-848 0 0,-19 3-2265 0 0,11 4-2137 0 0,7 1-4356 0 0</inkml:trace>
  <inkml:trace contextRef="#ctx0" brushRef="#br0" timeOffset="-182824.913">13320 6466 11795 0 0,'0'0'2172'0'0,"0"0"-453"0"0,0 0-203 0 0,0 0-82 0 0,0 0-142 0 0,0 0-221 0 0,0 0-303 0 0,0 0-298 0 0,0 0-204 0 0,0 0-117 0 0,0 0-20 0 0,0 0 47 0 0,0 0 76 0 0,2 1 35 0 0,5 5-207 0 0,0 1 0 0 0,-1 0 1 0 0,1 0-1 0 0,-1 0 0 0 0,-1 1 0 0 0,0-1 1 0 0,0 1-1 0 0,0 1 0 0 0,-1-1 1 0 0,0 1-1 0 0,-1-1 0 0 0,0 1 1 0 0,1 4-81 0 0,5 9 81 0 0,56 125 75 0 0,-63-146-97 0 0,-1 0 1 0 0,1 0-1 0 0,0 0 0 0 0,0 0 0 0 0,0 0 0 0 0,0 0 0 0 0,0-1 0 0 0,0 1 0 0 0,0-1 1 0 0,0 1-1 0 0,0-1 0 0 0,0 0 0 0 0,0 0 0 0 0,0 0 0 0 0,1 0 0 0 0,-1 0 1 0 0,0-1-1 0 0,0 1 0 0 0,0-1 0 0 0,0 1 0 0 0,0-1 0 0 0,0 1 0 0 0,0-1 0 0 0,0 0 1 0 0,0 0-1 0 0,-1 0 0 0 0,1 0 0 0 0,0-1 0 0 0,-1 1 0 0 0,1 0 0 0 0,0-1 1 0 0,-1 1-1 0 0,1-1 0 0 0,-1 1 0 0 0,0-1 0 0 0,0 0 0 0 0,0 0 0 0 0,0 1 0 0 0,0-1 1 0 0,0 0-1 0 0,0 0 0 0 0,0 0 0 0 0,-1 0 0 0 0,1-1-59 0 0,113-224 1240 0 0,-95 182-1409 0 0,-19 42-2084 0 0,0 8-7239 0 0,0-1 4157 0 0,0-3-5347 0 0</inkml:trace>
  <inkml:trace contextRef="#ctx0" brushRef="#br0" timeOffset="-182571.276">13949 6488 12723 0 0,'0'0'976'0'0,"0"0"-536"0"0,0 0-40 0 0,0 0 24 0 0,0 0-72 0 0,0 0-56 0 0,0 0-192 0 0,0 0-128 0 0,0 0-96 0 0,-18 203-144 0 0,23-185-216 0 0,-1 0-464 0 0,3 1-720 0 0,-1-4-1425 0 0,-4-8-6041 0 0</inkml:trace>
  <inkml:trace contextRef="#ctx0" brushRef="#br0" timeOffset="-182323.776">13980 6205 18332 0 0,'0'0'1248'0'0,"0"0"-464"0"0,0 0-176 0 0,0 0-87 0 0,0 0-121 0 0,0 0-176 0 0,0 0-288 0 0,0 0-256 0 0,0 0-152 0 0,0 0-129 0 0,0 0-183 0 0,0 0-344 0 0,0 0-744 0 0,0 0-1625 0 0,39-22-8130 0 0</inkml:trace>
  <inkml:trace contextRef="#ctx0" brushRef="#br0" timeOffset="-182070.999">14220 6820 14803 0 0,'0'0'2078'0'0,"0"0"-1033"0"0,0 0-224 0 0,0 0 94 0 0,0 0 19 0 0,0 0-61 0 0,0 0-171 0 0,0 0-176 0 0,0 0-91 0 0,7-33-59 0 0,24-101-55 0 0,2 28 451 0 0,-1 48-681 0 0,-31 58-131 0 0,1 1-1 0 0,-1 0 1 0 0,1-1 0 0 0,-1 1-1 0 0,1 0 1 0 0,-1 0 0 0 0,0 0 0 0 0,1 0-1 0 0,-1 0 1 0 0,0 0 0 0 0,0 1-1 0 0,0-1 1 0 0,0 0 0 0 0,0 1 0 0 0,0-1-1 0 0,0 1 1 0 0,0-1 0 0 0,0 1-1 0 0,-1-1 1 0 0,1 1 0 0 0,0-1 0 0 0,-1 1-1 0 0,0 0 1 0 0,1-1 0 0 0,-1 1-1 0 0,0 0 1 0 0,0-1 0 0 0,0 1 0 0 0,0 0-1 0 0,0-1 1 0 0,0 1 0 0 0,0 0-1 0 0,-1-1 1 0 0,1 1 0 0 0,-1 0 0 0 0,1-1-1 0 0,-1 1 1 0 0,0 0 40 0 0,1 5-100 0 0,0 2 122 0 0,0-1 0 0 0,0 0 0 0 0,1 1 0 0 0,0-1 0 0 0,0 0 0 0 0,1 1-1 0 0,0-1 1 0 0,1 0 0 0 0,0 0 0 0 0,0 0 0 0 0,1-1 0 0 0,0 1 0 0 0,0-1 0 0 0,0 0 0 0 0,1 0 0 0 0,0 0 0 0 0,1-1 0 0 0,-1 0 0 0 0,1 0 0 0 0,1 0-22 0 0,-4-4 99 0 0,1-1 0 0 0,-1 0 0 0 0,1 0 0 0 0,0-1 0 0 0,-1 1 0 0 0,1-1 0 0 0,0 0 0 0 0,-1 0 0 0 0,1 0 0 0 0,0 0 0 0 0,0 0 0 0 0,-1-1 0 0 0,1 0 0 0 0,-1 0 0 0 0,1 0 0 0 0,-1 0 0 0 0,1-1 1 0 0,-1 1-1 0 0,0-1 0 0 0,1 0 0 0 0,-1 0 0 0 0,0 0 0 0 0,0 0 0 0 0,0 0 0 0 0,-1-1 0 0 0,1 1 0 0 0,0-1 0 0 0,0-2-99 0 0,61-85 1014 0 0,-36 36-2267 0 0,-13 53-12050 0 0,-12 1 2156 0 0</inkml:trace>
  <inkml:trace contextRef="#ctx0" brushRef="#br0" timeOffset="-181551.305">14997 6510 11074 0 0,'0'0'1793'0'0,"0"0"-238"0"0,0 0 33 0 0,0 0 102 0 0,0 0-38 0 0,0 0-165 0 0,0 0-261 0 0,0 0-293 0 0,0 0-246 0 0,0 0-230 0 0,0 0-179 0 0,0 0-115 0 0,0 0-78 0 0,-13 4-22 0 0,-39 13-9 0 0,46-14-41 0 0,0 1-1 0 0,-1-1 0 0 0,1 1 1 0 0,1 0-1 0 0,-1 1 1 0 0,1 0-1 0 0,-1-1 0 0 0,1 2 1 0 0,0-1-1 0 0,1 1 1 0 0,0-1-1 0 0,0 1 0 0 0,0 0 1 0 0,-3 6-13 0 0,5-7 7 0 0,-1 0 0 0 0,0-1 0 0 0,1 1 0 0 0,0 1 0 0 0,0-1 0 0 0,1 0 0 0 0,-1 0 0 0 0,1 1 0 0 0,0-1 0 0 0,0 1 0 0 0,1-1 0 0 0,0 1 0 0 0,0-1 0 0 0,0 1 0 0 0,1 4-7 0 0,2-8 44 0 0,-1 0 1 0 0,0 0-1 0 0,0 0 1 0 0,1-1-1 0 0,-1 1 1 0 0,1 0-1 0 0,0-1 1 0 0,-1 0-1 0 0,1 0 1 0 0,0 0-1 0 0,0 0 0 0 0,0 0 1 0 0,-1-1-1 0 0,1 1 1 0 0,0-1-1 0 0,0 1 1 0 0,0-1-1 0 0,0 0 1 0 0,0 0-1 0 0,0-1 1 0 0,0 1-1 0 0,0-1 0 0 0,0 1-44 0 0,5-1 85 0 0,303-39 1407 0 0,-304 39-1474 0 0,0 0-1 0 0,0 1 1 0 0,0 0-1 0 0,0 0 1 0 0,0 0-1 0 0,0 1 0 0 0,0 0 1 0 0,0 1-1 0 0,0 0 1 0 0,0 0-1 0 0,0 0 1 0 0,0 1-1 0 0,-1 0 1 0 0,1 0-1 0 0,-1 0 1 0 0,0 1-1 0 0,0 0 1 0 0,-1 0-1 0 0,1 1 0 0 0,-1 0 1 0 0,0 0-1 0 0,4 4-17 0 0,0 7 6 0 0,-1 1 0 0 0,-1 0 0 0 0,-1 0 0 0 0,0 0 0 0 0,-1 1 0 0 0,-1-1-1 0 0,-1 1 1 0 0,0 0 0 0 0,-1 0 0 0 0,-1 1 0 0 0,-1-1 0 0 0,-1 0 0 0 0,0 0-1 0 0,-1 0 1 0 0,-4 12-6 0 0,-63 286-460 0 0,59-269 430 0 0,-2 1 0 0 0,-3-2 0 0 0,-1 0-1 0 0,-2-1 1 0 0,-2 0 0 0 0,-6 5 30 0 0,24-46 12 0 0,0-1 1 0 0,0 0-1 0 0,0 0 0 0 0,0 0 1 0 0,-1 0-1 0 0,0 0 0 0 0,1-1 1 0 0,-1 1-1 0 0,0-1 1 0 0,0 1-1 0 0,-1-1 0 0 0,1 0 1 0 0,0-1-1 0 0,-1 1 0 0 0,1 0 1 0 0,-1-1-1 0 0,1 0 1 0 0,-1 0-1 0 0,0 0 0 0 0,0 0 1 0 0,1-1-1 0 0,-1 1 0 0 0,0-1 1 0 0,0 0-1 0 0,0 0 1 0 0,1 0-1 0 0,-1-1 0 0 0,0 1 1 0 0,-3-2-13 0 0,4-1 18 0 0,-1 0 1 0 0,1 0-1 0 0,0 0 1 0 0,0 0 0 0 0,1 0-1 0 0,-1-1 1 0 0,1 0-1 0 0,0 1 1 0 0,0-1 0 0 0,0 0-1 0 0,0 0 1 0 0,0 0-1 0 0,1 0 1 0 0,0 0 0 0 0,0 0-1 0 0,0-1 1 0 0,0 1 0 0 0,1 0-1 0 0,0-1 1 0 0,0-1-19 0 0,-2-11 8 0 0,2 0 0 0 0,0-1 0 0 0,1 1 0 0 0,0 0 0 0 0,2 0 0 0 0,0 0 0 0 0,1 0 0 0 0,1 0 0 0 0,0 1 0 0 0,1 0 0 0 0,2-4-8 0 0,7-11-191 0 0,0 0 1 0 0,2 0 0 0 0,2 2-1 0 0,0 0 1 0 0,2 1 0 0 0,1 1-1 0 0,16-13 191 0 0,30-23-3809 0 0,-43 42-2406 0 0,-12 10-5556 0 0</inkml:trace>
  <inkml:trace contextRef="#ctx0" brushRef="#br0" timeOffset="-180641.26">16344 6643 9994 0 0,'0'0'1905'0'0,"0"0"-278"0"0,0 0-251 0 0,0 0 33 0 0,0 0 58 0 0,0 0-44 0 0,0 0-124 0 0,0 0-221 0 0,0 0-237 0 0,0 0-175 0 0,0 0-175 0 0,0 0-125 0 0,0 0-57 0 0,2-9-64 0 0,-1 4-213 0 0,5-22 133 0 0,-2 44 219 0 0,-5-11-355 0 0,0-1 0 0 0,0 1 0 0 0,1 0 0 0 0,0 0 0 0 0,0-1 0 0 0,0 1 0 0 0,1 0 0 0 0,0 0 0 0 0,0 0 0 0 0,0-1 0 0 0,1 1 0 0 0,0-1 0 0 0,0 1 0 0 0,0-1 0 0 0,1 0 0 0 0,-1 0 0 0 0,1 0 0 0 0,1 0 0 0 0,-1 0 0 0 0,1-1 1 0 0,-1 1-1 0 0,1-1 0 0 0,1 0 0 0 0,-1 0 0 0 0,0 0 0 0 0,1-1 0 0 0,0 0 0 0 0,2 1-29 0 0,-1-2 60 0 0,0 0 1 0 0,0-1-1 0 0,0 0 1 0 0,0 0-1 0 0,1-1 1 0 0,-1 0-1 0 0,0 0 1 0 0,0 0 0 0 0,1-1-1 0 0,-1 0 1 0 0,0 0-1 0 0,0 0 1 0 0,0-1-1 0 0,0 0 1 0 0,0 0-1 0 0,-1-1 1 0 0,1 1 0 0 0,0-1-1 0 0,-1-1 1 0 0,0 1-1 0 0,0-1 1 0 0,1 0-61 0 0,95-69 291 0 0,-99 72-300 0 0,-1 1 0 0 0,1 0 0 0 0,0 0 0 0 0,-1 0 0 0 0,1 0 0 0 0,0 0 0 0 0,-1 0 0 0 0,1 0 0 0 0,-1 0 0 0 0,1 0 0 0 0,0 1 0 0 0,-1-1 0 0 0,1 1 0 0 0,0-1 0 0 0,-1 1 0 0 0,1 0 0 0 0,-1 0 0 0 0,0-1 0 0 0,1 1 0 0 0,-1 0 0 0 0,1 0 0 0 0,-1 0 0 0 0,0 1 0 0 0,0-1 0 0 0,0 0 0 0 0,0 0 0 0 0,0 1 0 0 0,0-1 0 0 0,0 0 0 0 0,0 1 0 0 0,0-1 0 0 0,-1 1 0 0 0,1-1 0 0 0,0 1 0 0 0,-1 0 0 0 0,1 0 9 0 0,12 16 17 0 0,-6-14 38 0 0,-1 0 0 0 0,1-1 0 0 0,-1 1 0 0 0,1-1 0 0 0,0-1 1 0 0,0 0-1 0 0,0 0 0 0 0,1 0 0 0 0,-1-1 0 0 0,0 0 0 0 0,1 0 0 0 0,-1 0 1 0 0,1-1-1 0 0,-1-1 0 0 0,1 1 0 0 0,-1-1 0 0 0,0 0 0 0 0,1-1 0 0 0,-1 0 1 0 0,0 0-1 0 0,0-1 0 0 0,0 1 0 0 0,0-1 0 0 0,-1-1 0 0 0,1 1 0 0 0,-1-1 0 0 0,0-1 1 0 0,0 1-1 0 0,0-1 0 0 0,0 0 0 0 0,-1 0 0 0 0,0-1 0 0 0,0 1 0 0 0,-1-1 1 0 0,1 0-1 0 0,-1-1 0 0 0,0 1 0 0 0,2-6-55 0 0,0-6 61 0 0,0 0 0 0 0,0 0 0 0 0,-2-1 0 0 0,0 0 0 0 0,-1 0 0 0 0,-2 0 0 0 0,1 0 0 0 0,-2 0 0 0 0,-1-3-61 0 0,1 21-146 0 0,0 1-62 0 0,0 0-119 0 0,0 0-136 0 0,0 0-158 0 0,0 0-150 0 0,28 33-7814 0 0,-18-25 2940 0 0,-5-1-5447 0 0</inkml:trace>
  <inkml:trace contextRef="#ctx0" brushRef="#br0" timeOffset="-180386.286">17465 6565 18020 0 0,'0'0'2046'0'0,"0"0"-715"0"0,0 0-407 0 0,0 0-43 0 0,0 0-111 0 0,0 0-125 0 0,0 0-162 0 0,0 0-176 0 0,0 0-106 0 0,0 0-73 0 0,0 0-46 0 0,0 0-56 0 0,-8 23-30 0 0,-23 70-77 0 0,30-92 41 0 0,0 0-1 0 0,0 1 1 0 0,0-1 0 0 0,1 1 0 0 0,-1-1 0 0 0,0 1-1 0 0,1-1 1 0 0,-1 1 0 0 0,1-1 0 0 0,0 1 0 0 0,-1-1-1 0 0,1 1 1 0 0,0 0 0 0 0,0-1 0 0 0,0 1 0 0 0,0-1-1 0 0,0 1 1 0 0,1 0 0 0 0,-1-1 0 0 0,0 1 0 0 0,1-1-1 0 0,-1 1 1 0 0,1-1 0 0 0,0 1 0 0 0,-1-1 0 0 0,1 1-1 0 0,0-1 1 0 0,0 0 0 0 0,0 1 0 0 0,0-1 0 0 0,0 0-1 0 0,0 0 1 0 0,0 0 0 0 0,0 0 0 0 0,1 0-1 0 0,-1 0 1 0 0,0 0 0 0 0,1 0 0 0 0,-1 0 0 0 0,1 0-1 0 0,0-1 41 0 0,31 2-6733 0 0,-24-2 1640 0 0,0 0-5919 0 0</inkml:trace>
  <inkml:trace contextRef="#ctx0" brushRef="#br0" timeOffset="-180224.178">17495 6138 14731 0 0,'0'0'592'0'0,"0"0"-360"0"0,0 0-232 0 0,0 0-80 0 0,0 0-120 0 0,0 0-504 0 0,0 0-752 0 0,0 0-1169 0 0,0 0-2680 0 0,0 0 120 0 0</inkml:trace>
  <inkml:trace contextRef="#ctx0" brushRef="#br0" timeOffset="-179991.08">17887 5906 14979 0 0,'0'0'1729'0'0,"0"0"-643"0"0,0 0-264 0 0,0 0 61 0 0,0 0 92 0 0,0 0 57 0 0,0 0-48 0 0,0 0-106 0 0,0 0-124 0 0,0 0-123 0 0,0 0-148 0 0,0 0-114 0 0,-1 34-94 0 0,-3 104-76 0 0,-4 412 532 0 0,8-438-830 0 0,0-62-4281 0 0,4-61-9895 0 0,-4 7 6219 0 0</inkml:trace>
  <inkml:trace contextRef="#ctx0" brushRef="#br0" timeOffset="-179749.687">17524 6385 13555 0 0,'0'0'2310'0'0,"0"0"-922"0"0,0 0-529 0 0,0 0-98 0 0,0 0-11 0 0,0 0-13 0 0,0 0-102 0 0,0 0-143 0 0,31-10-132 0 0,101-34-113 0 0,133-31-230 0 0,-252 71-341 0 0,144-54-3114 0 0,-108 32-1527 0 0,-4-7-4297 0 0,-35 25 5140 0 0</inkml:trace>
  <inkml:trace contextRef="#ctx0" brushRef="#br0" timeOffset="-179437.143">18301 6043 3401 0 0,'0'0'2547'0'0,"0"0"-343"0"0,0 0-208 0 0,0 0-32 0 0,0 0-42 0 0,0 0-190 0 0,0 0-294 0 0,0 0-278 0 0,0 0-200 0 0,0 0-138 0 0,-6 35-77 0 0,-20 110-51 0 0,1-9 1042 0 0,23-119-1499 0 0,-2-3-100 0 0,2 1 0 0 0,0 0 0 0 0,0 0-1 0 0,2 0 1 0 0,0 0 0 0 0,0 0 0 0 0,2 0-1 0 0,0 0 1 0 0,0-1 0 0 0,2 1 0 0 0,-1 0-1 0 0,2-1 1 0 0,3 8-137 0 0,-5-18 32 0 0,0-1 0 0 0,0 1 0 0 0,1-1-1 0 0,-1 1 1 0 0,1-1 0 0 0,0 0 0 0 0,0-1 0 0 0,-1 1-1 0 0,2-1 1 0 0,-1 0 0 0 0,0 0 0 0 0,0 0 0 0 0,1 0 0 0 0,-1-1-1 0 0,1 1 1 0 0,0-1 0 0 0,-1 0 0 0 0,1-1 0 0 0,0 1 0 0 0,-1-1-1 0 0,1 0 1 0 0,0 0 0 0 0,0-1 0 0 0,-1 1 0 0 0,5-2-32 0 0,9 2 52 0 0,84-36 446 0 0,-99 36-485 0 0,-1 1 1 0 0,0 0 0 0 0,1 0-1 0 0,-1 0 1 0 0,0 0 0 0 0,1 1-1 0 0,-1-1 1 0 0,0 1 0 0 0,0-1-1 0 0,0 1 1 0 0,-1 0-1 0 0,1 0 1 0 0,0 0 0 0 0,-1 0-1 0 0,1 0 1 0 0,-1 0 0 0 0,1 0-1 0 0,-1 0 1 0 0,0 1 0 0 0,0-1-1 0 0,0 0 1 0 0,0 1 0 0 0,0-1-1 0 0,-1 1 1 0 0,1-1 0 0 0,-1 1-1 0 0,0-1 1 0 0,0 1-1 0 0,0-1 1 0 0,0 1 0 0 0,0 0-1 0 0,0-1 1 0 0,0 1 0 0 0,-1-1-1 0 0,0 1 1 0 0,1-1 0 0 0,-1 1-14 0 0,1 11 87 0 0,1-11-100 0 0,-1 0 1 0 0,0-1-1 0 0,1 1 1 0 0,-1 0-1 0 0,1 0 1 0 0,0 0-1 0 0,0-1 1 0 0,0 1-1 0 0,0-1 1 0 0,1 1-1 0 0,-1-1 1 0 0,0 1-1 0 0,1-1 1 0 0,0 0 0 0 0,0 1-1 0 0,0-1 1 0 0,0 0-1 0 0,0 0 1 0 0,0-1-1 0 0,0 1 1 0 0,1 0-1 0 0,1 1 13 0 0,18 2-3622 0 0,3-8-5251 0 0,-19 0-2622 0 0</inkml:trace>
  <inkml:trace contextRef="#ctx0" brushRef="#br0" timeOffset="-178776.164">19365 6466 14435 0 0,'0'0'1072'0'0,"0"0"-485"0"0,0 0-229 0 0,0 0 128 0 0,0 0 216 0 0,0 0 162 0 0,0 0 53 0 0,0 0-98 0 0,0 0-123 0 0,0 0-117 0 0,0 0-100 0 0,0 0-76 0 0,0 0-80 0 0,19 30-54 0 0,59 90-76 0 0,-27-42 346 0 0,-51-77-501 0 0,0-1 0 0 0,0 1 0 0 0,0-1 0 0 0,1 0-1 0 0,-1 1 1 0 0,0-1 0 0 0,0 0 0 0 0,0 1 0 0 0,0-1 0 0 0,0 0 0 0 0,1 1-1 0 0,-1-1 1 0 0,0 0 0 0 0,0 1 0 0 0,1-1 0 0 0,-1 0 0 0 0,0 1 0 0 0,0-1 0 0 0,1 0-1 0 0,-1 0 1 0 0,0 1 0 0 0,1-1 0 0 0,-1 0 0 0 0,0 0 0 0 0,1 0 0 0 0,-1 0-1 0 0,0 1 1 0 0,1-1 0 0 0,-1 0 0 0 0,1 0 0 0 0,-1 0 0 0 0,0 0 0 0 0,1 0 0 0 0,-1 0-1 0 0,1 0 1 0 0,-1 0 0 0 0,0 0 0 0 0,1 0 0 0 0,-1 0 0 0 0,0 0 0 0 0,1 0-1 0 0,-1 0 1 0 0,1-1 0 0 0,-1 1 0 0 0,0 0 0 0 0,1 0 0 0 0,-1 0 0 0 0,0 0 0 0 0,1-1-1 0 0,-1 1 1 0 0,0 0 0 0 0,1 0 0 0 0,-1-1 0 0 0,0 1 0 0 0,0 0 0 0 0,1-1-1 0 0,-1 1 1 0 0,0 0 0 0 0,0-1 0 0 0,0 1 0 0 0,1 0 0 0 0,-1-1 0 0 0,0 1-1 0 0,0-1 1 0 0,0 1-38 0 0,10-34 897 0 0,-8 22-858 0 0,55-131 328 0 0,13 56-955 0 0,-22 69-4271 0 0,2 40-8929 0 0,-44-17 5538 0 0</inkml:trace>
  <inkml:trace contextRef="#ctx0" brushRef="#br0" timeOffset="-178229.283">19846 6602 7714 0 0,'0'0'1915'0'0,"0"0"-271"0"0,0 0-154 0 0,0 0 6 0 0,0 0-12 0 0,0 0-106 0 0,0 0-146 0 0,0 0-132 0 0,0 0-170 0 0,0 0-172 0 0,0 0-145 0 0,0 0-114 0 0,0 0-90 0 0,31-14-51 0 0,97-45-61 0 0,-82 22 9 0 0,-43 29-228 0 0,0 1-35 0 0,0 0 1 0 0,-1 0-1 0 0,1 0 0 0 0,-1-1 0 0 0,-1 1 0 0 0,0 0 1 0 0,0-1-1 0 0,0 1 0 0 0,-1-1 0 0 0,0 0 1 0 0,0 1-1 0 0,-1-3-43 0 0,0 9-39 0 0,0 1-1 0 0,0-1 1 0 0,0 1 0 0 0,0-1 0 0 0,0 1-1 0 0,0 0 1 0 0,-1-1 0 0 0,1 1 0 0 0,0 0-1 0 0,0 0 1 0 0,0 0 0 0 0,0 0 0 0 0,0 0-1 0 0,0 0 1 0 0,-1 0 0 0 0,1 0 0 0 0,0 0 0 0 0,0 1-1 0 0,0-1 1 0 0,0 0 0 0 0,0 1 0 0 0,0-1-1 0 0,0 1 1 0 0,0-1 0 0 0,0 1 0 0 0,0-1-1 0 0,0 1 1 0 0,0 0 0 0 0,0 0 0 0 0,0-1-1 0 0,1 1 1 0 0,-1 0 0 0 0,0 0 39 0 0,-7 8-45 0 0,0 0 0 0 0,1 1 0 0 0,0 0 0 0 0,1 0 0 0 0,0 0 0 0 0,1 1 0 0 0,0 0 0 0 0,0 0-1 0 0,1 0 1 0 0,1 0 0 0 0,0 1 0 0 0,0-1 0 0 0,2 1 0 0 0,-1 0 0 0 0,1 0 0 0 0,1 0 0 0 0,0 0 0 0 0,1 10 45 0 0,0-16 24 0 0,1-1-1 0 0,-1 0 1 0 0,1 0 0 0 0,-1 1-1 0 0,1-1 1 0 0,1 0 0 0 0,-1-1-1 0 0,1 1 1 0 0,0 0-1 0 0,0-1 1 0 0,0 0 0 0 0,1 1-1 0 0,-1-1 1 0 0,1 0 0 0 0,0-1-1 0 0,0 1 1 0 0,1-1 0 0 0,-1 0-1 0 0,1 0 1 0 0,-1 0-1 0 0,1-1 1 0 0,0 1 0 0 0,0-1-1 0 0,3 1-23 0 0,7 2 138 0 0,1 0 0 0 0,0-1 1 0 0,0-1-1 0 0,0 0 0 0 0,0-1 0 0 0,1-1 0 0 0,10 0-138 0 0,4-5 156 0 0,0-2 1 0 0,-1-1-1 0 0,1-1 1 0 0,-1-2-1 0 0,-1-1 1 0 0,0-1-1 0 0,-1-1 1 0 0,0-2-1 0 0,-1 0 1 0 0,0-2-1 0 0,-2-2 1 0 0,0 0-1 0 0,-1-1 1 0 0,-1-1-1 0 0,-1-2 1 0 0,0 0-1 0 0,14-22-156 0 0,-19 25 10 0 0,0-1-1 0 0,-1-1 1 0 0,-1 0-1 0 0,-2-1 1 0 0,0-1-1 0 0,-1 0 1 0 0,-1-1-1 0 0,-2 0 1 0 0,0 0 0 0 0,-2-1-1 0 0,-1 0 1 0 0,0 0-1 0 0,-3-1 1 0 0,1-14-10 0 0,-4 38-13 0 0,0 1 1 0 0,0-1 0 0 0,0 0-1 0 0,0 0 1 0 0,-1 1 0 0 0,0-1-1 0 0,1 0 1 0 0,-1 0 0 0 0,0 1-1 0 0,0-1 1 0 0,-1 1 0 0 0,1-1-1 0 0,0 1 1 0 0,-1-1 0 0 0,0 1-1 0 0,1 0 1 0 0,-1 0 0 0 0,0 0 0 0 0,0 0-1 0 0,0 0 1 0 0,0 0 0 0 0,-1 0-1 0 0,1 1 1 0 0,0-1 0 0 0,-1 1-1 0 0,1 0 1 0 0,-1 0 0 0 0,1-1-1 0 0,-1 2 1 0 0,0-1 0 0 0,1 0-1 0 0,-1 0 1 0 0,0 1 0 0 0,0 0-1 0 0,0-1 1 0 0,1 1 0 0 0,-1 0-1 0 0,0 1 1 0 0,0-1 0 0 0,0 0-1 0 0,1 1 1 0 0,-1-1 0 0 0,0 1-1 0 0,1 0 1 0 0,-1 0 0 0 0,0 0 0 0 0,1 0-1 0 0,-1 1 1 0 0,1-1 0 0 0,-2 1 12 0 0,-12 11-4 0 0,-1 1 0 0 0,2 1 0 0 0,0 0 0 0 0,1 1 0 0 0,0 0 0 0 0,1 1 0 0 0,1 0 0 0 0,1 1 0 0 0,0 1 0 0 0,2 0 0 0 0,0 0 0 0 0,1 1 0 0 0,1 0 0 0 0,0 0 0 0 0,2 1 0 0 0,0-1 0 0 0,2 1 1 0 0,0 0-1 0 0,1 1 0 0 0,2-1 0 0 0,0 0 0 0 0,1 0 0 0 0,1 1 0 0 0,2 4 4 0 0,-3-14 5 0 0,2 1 0 0 0,-1-1-1 0 0,2 0 1 0 0,0 0 0 0 0,0 0 0 0 0,1 0 0 0 0,0-1 0 0 0,1 0-1 0 0,1 0 1 0 0,0 0 0 0 0,0-1 0 0 0,1 0 0 0 0,0 0 0 0 0,1-1-1 0 0,0 0 1 0 0,0 0 0 0 0,1-1 0 0 0,0 0 0 0 0,7 3-5 0 0,-11-8-117 0 0,0-1 1 0 0,-1 1-1 0 0,1-1 0 0 0,1-1 1 0 0,-1 1-1 0 0,0-1 1 0 0,0 0-1 0 0,0-1 1 0 0,1 1-1 0 0,-1-1 0 0 0,0 0 1 0 0,1-1-1 0 0,-1 1 1 0 0,0-1-1 0 0,0-1 0 0 0,0 1 1 0 0,0-1-1 0 0,0 0 1 0 0,0-1-1 0 0,1 1 117 0 0,33-18-3511 0 0,-2-3-3453 0 0,-16 10 637 0 0,-8 5-362 0 0</inkml:trace>
  <inkml:trace contextRef="#ctx0" brushRef="#br0" timeOffset="-177879.459">21188 6437 9842 0 0,'0'0'2357'0'0,"0"0"-730"0"0,0 0-328 0 0,0 0-6 0 0,0 0-15 0 0,0 0-118 0 0,0 0-201 0 0,0 0-207 0 0,0 0-152 0 0,0 0-145 0 0,0 0-67 0 0,0 0-63 0 0,-29 22-69 0 0,-87 71-37 0 0,85-57 66 0 0,32-32-195 0 0,1 2 31 0 0,1-1 1 0 0,0 1-1 0 0,1-1 1 0 0,-1 0-1 0 0,1 0 1 0 0,0 0-1 0 0,1 0 1 0 0,-1-1-1 0 0,1 1 1 0 0,0-1-1 0 0,0 0 1 0 0,0-1-1 0 0,0 1 0 0 0,1-1 1 0 0,0 0-1 0 0,-1 0 1 0 0,1-1-1 0 0,0 0 1 0 0,0 0-1 0 0,0 0 1 0 0,1-1-1 0 0,-1 0 1 0 0,0 0-1 0 0,0 0 1 0 0,3-1-122 0 0,-3 1 87 0 0,-1-1 0 0 0,1 1 0 0 0,0-1 1 0 0,-1-1-1 0 0,1 1 0 0 0,-1-1 0 0 0,1 0 1 0 0,-1 0-1 0 0,1 0 0 0 0,-1-1 1 0 0,0 0-1 0 0,0 0 0 0 0,1 0 0 0 0,-1-1 1 0 0,-1 0-1 0 0,1 0 0 0 0,0 0 0 0 0,-1 0 1 0 0,1-1-1 0 0,-1 0 0 0 0,0 0 1 0 0,-1 0-1 0 0,1 0 0 0 0,-1 0 0 0 0,1-1 1 0 0,-1 0-1 0 0,0 1 0 0 0,-1-1 0 0 0,1 0 1 0 0,-1-1-1 0 0,0 1 0 0 0,0-3-87 0 0,2 2 0 0 0,0-1 1 0 0,-1 1-1 0 0,0-1 0 0 0,-1 0 1 0 0,1 0-1 0 0,-1 0 0 0 0,0-1 0 0 0,-1 1 1 0 0,0 0-1 0 0,0-1 0 0 0,0 1 0 0 0,-1-1 1 0 0,-1 1-1 0 0,1-1 0 0 0,-1 1 0 0 0,0-1 1 0 0,-1 1-1 0 0,1 0 0 0 0,-1 0 1 0 0,-1-1-1 0 0,0 2 0 0 0,0-1 0 0 0,0 0 1 0 0,-1 0-1 0 0,0 1 0 0 0,0 0 0 0 0,0 0 1 0 0,-1 0-1 0 0,0 0 0 0 0,-5-4 0 0 0,6 8-101 0 0,1 1 0 0 0,-1 0 1 0 0,1 0-1 0 0,-1 0 0 0 0,0 0 0 0 0,1 1 0 0 0,-1-1 0 0 0,0 1 0 0 0,1 0 0 0 0,-1 0 0 0 0,0 0 1 0 0,0 1-1 0 0,1-1 0 0 0,-1 1 0 0 0,1 0 0 0 0,-1 0 0 0 0,0 0 0 0 0,1 0 0 0 0,0 1 0 0 0,-1-1 1 0 0,1 1-1 0 0,0 0 0 0 0,0 0 0 0 0,0 0 0 0 0,0 1 0 0 0,-1 0 101 0 0,-68 72-5171 0 0,64-65 3853 0 0,-6 6-3894 0 0,4-1-5941 0 0</inkml:trace>
  <inkml:trace contextRef="#ctx0" brushRef="#br0" timeOffset="-177551.34">21694 6433 14275 0 0,'0'0'1815'0'0,"0"0"-465"0"0,0 0-150 0 0,0 0 11 0 0,0 0-119 0 0,0 0-190 0 0,0 0-260 0 0,0 0-208 0 0,0 0-95 0 0,0 0-51 0 0,0 0-22 0 0,0 0-31 0 0,0 0-32 0 0,-20 15-51 0 0,-62 49-48 0 0,38-16 24 0 0,39-35-104 0 0,3-10-42 0 0,0 1 0 0 0,0 0 0 0 0,0 0 0 0 0,1 0 1 0 0,0 0-1 0 0,0 0 0 0 0,0 0 0 0 0,0 0 0 0 0,1 0 0 0 0,-1 0 0 0 0,1 0 0 0 0,0 0 1 0 0,0 0-1 0 0,0 0 0 0 0,1 1 0 0 0,0-1 0 0 0,0 0 0 0 0,0 0 0 0 0,0 0 1 0 0,0 0-1 0 0,1-1 0 0 0,0 1 0 0 0,0 0 0 0 0,0-1 0 0 0,0 1 0 0 0,0-1 0 0 0,1 1 1 0 0,-1-1-1 0 0,1 0 0 0 0,0 0 0 0 0,0 0 0 0 0,0-1 0 0 0,1 1 0 0 0,-1-1 0 0 0,0 1 1 0 0,1-1-1 0 0,0 0 0 0 0,0-1 0 0 0,-1 1 0 0 0,5 0 18 0 0,113 9-3689 0 0,-92-11 241 0 0,-17-1-1241 0 0,-2-2-5670 0 0</inkml:trace>
  <inkml:trace contextRef="#ctx0" brushRef="#br0" timeOffset="-177303.392">21968 6529 15955 0 0,'0'0'1235'0'0,"0"0"-408"0"0,0 0-97 0 0,0 0 49 0 0,0 0-33 0 0,0 0-119 0 0,0 0-187 0 0,0 0-180 0 0,0 0-104 0 0,0 0-94 0 0,0 0-81 0 0,0 0-112 0 0,0 0-234 0 0,-13 25-329 0 0,-37 75-429 0 0,47-71-2323 0 0,15-33-3612 0 0,-8 1-1923 0 0</inkml:trace>
  <inkml:trace contextRef="#ctx0" brushRef="#br0" timeOffset="-177140.8">22053 6201 15699 0 0,'0'0'1049'0'0,"0"0"-817"0"0,0 0-352 0 0,0 0-272 0 0,0 0-977 0 0,0 0-1143 0 0,0 0-1721 0 0,0 0-4121 0 0</inkml:trace>
  <inkml:trace contextRef="#ctx0" brushRef="#br0" timeOffset="-176891.337">22452 6109 17364 0 0,'0'0'1365'0'0,"0"0"-370"0"0,0 0-149 0 0,0 0-141 0 0,0 0-141 0 0,0 0-86 0 0,0 0-46 0 0,0 0-13 0 0,0 0-27 0 0,0 0-46 0 0,0 0-95 0 0,0 0-95 0 0,-9 35-69 0 0,-29 112-47 0 0,27-99-241 0 0,2 1 1 0 0,2 1 0 0 0,2-1-1 0 0,2 16 201 0 0,4 32-3927 0 0,-1-27-2201 0 0,0-58 1123 0 0,-2-1-3573 0 0</inkml:trace>
  <inkml:trace contextRef="#ctx0" brushRef="#br0" timeOffset="-176434.333">22325 6613 10258 0 0,'0'0'1703'0'0,"0"0"-338"0"0,0 0-141 0 0,0 0-68 0 0,0 0-161 0 0,0 0-142 0 0,0 0-104 0 0,0 0-69 0 0,0 0-5 0 0,0 0-18 0 0,0 0-57 0 0,0 0-97 0 0,0 0-106 0 0,31-19-85 0 0,92-59-68 0 0,-91 62-24 0 0,-50 114 1031 0 0,17-39-1236 0 0,50-51 286 0 0,-41-9-227 0 0,0-1 0 0 0,1 0-1 0 0,-1-1 1 0 0,0 0 0 0 0,-1 0-1 0 0,1 0 1 0 0,-1-1-1 0 0,1 0 1 0 0,-1-1 0 0 0,0 1-1 0 0,0-1 1 0 0,0-2-74 0 0,30-16 309 0 0,134-88 352 0 0,-170 110-660 0 0,0 1-1 0 0,1-1 0 0 0,-1 0 0 0 0,0 1 1 0 0,1-1-1 0 0,-1 1 0 0 0,0-1 1 0 0,1 1-1 0 0,-1-1 0 0 0,1 1 0 0 0,-1 0 1 0 0,0 0-1 0 0,1 0 0 0 0,-1 0 1 0 0,1 0-1 0 0,-1 0 0 0 0,1 0 0 0 0,-1 0 1 0 0,0 1-1 0 0,1-1 0 0 0,-1 1 1 0 0,0-1-1 0 0,1 1 0 0 0,-1-1 1 0 0,0 1-1 0 0,1 0 0 0 0,-1-1 0 0 0,0 1 1 0 0,0 0-1 0 0,0 0 0 0 0,0 0 1 0 0,0 0-1 0 0,0 0 0 0 0,0 0 0 0 0,0 0 1 0 0,0 1-1 0 0,0-1 0 0 0,-1 0 1 0 0,1 0-1 0 0,0 1 0 0 0,-1-1 0 0 0,6 19 28 0 0,-2-1-1 0 0,0 0 0 0 0,-2 1 0 0 0,0 0 1 0 0,-1-1-1 0 0,-1 17-27 0 0,1 24 43 0 0,69 466-94 0 0,-63-273-23 0 0,-37-159 166 0 0,28-92-67 0 0,1 1-1 0 0,-1-1 0 0 0,1 0 1 0 0,-1 1-1 0 0,0-1 1 0 0,0 0-1 0 0,0 0 0 0 0,0-1 1 0 0,-1 1-1 0 0,1 0 1 0 0,0-1-1 0 0,-1 1 0 0 0,1-1 1 0 0,-1 0-1 0 0,1 0 0 0 0,-1 0 1 0 0,0 0-1 0 0,0 0 1 0 0,1 0-1 0 0,-1-1 0 0 0,0 0 1 0 0,0 1-1 0 0,0-1 1 0 0,1 0-1 0 0,-1 0 0 0 0,0-1 1 0 0,0 1-1 0 0,0 0 1 0 0,1-1-1 0 0,-1 0 0 0 0,0 0 1 0 0,0 0-1 0 0,0 0-24 0 0,-2-4 8 0 0,-1 1 0 0 0,1-2 0 0 0,0 1-1 0 0,0-1 1 0 0,0 1 0 0 0,1-2 0 0 0,0 1 0 0 0,0 0 0 0 0,0-1-1 0 0,1 1 1 0 0,0-1 0 0 0,1 0 0 0 0,-1 0 0 0 0,1 0 0 0 0,0-1-1 0 0,1 1 1 0 0,0 0 0 0 0,0-1 0 0 0,1 1 0 0 0,0-1 0 0 0,0 1-1 0 0,0 0 1 0 0,1-1 0 0 0,1 1-8 0 0,-1-7-171 0 0,0 1 0 0 0,1-1 0 0 0,1 1 0 0 0,0 0 0 0 0,1 0 0 0 0,1 0 0 0 0,0 1-1 0 0,0-1 1 0 0,1 1 0 0 0,1 1 0 0 0,0-1 0 0 0,0 1 0 0 0,5-4 171 0 0,31-35-3469 0 0,3 8-3739 0 0,-30 30-4001 0 0</inkml:trace>
  <inkml:trace contextRef="#ctx0" brushRef="#br0" timeOffset="-175062.168">9041 7858 5489 0 0,'0'0'2334'0'0,"0"0"-487"0"0,0 0-203 0 0,0 0 93 0 0,0 0 107 0 0,0 0-59 0 0,0 0-216 0 0,0 0-333 0 0,0 0-351 0 0,0 0-253 0 0,0 0-139 0 0,9-11 802 0 0,-4 15-1189 0 0,0 0 1 0 0,-1 0-1 0 0,1 1 0 0 0,-1-1 0 0 0,0 1 0 0 0,0 0 0 0 0,0 0 1 0 0,0 1-1 0 0,-1-1 0 0 0,0 1 0 0 0,0-1 0 0 0,-1 1 1 0 0,0 0-1 0 0,0 0 0 0 0,0 0 0 0 0,0 1-106 0 0,2 4 111 0 0,18 60 153 0 0,-3 0-1 0 0,-3 1 1 0 0,-2 7-264 0 0,29 124 113 0 0,-13-119-34 0 0,-29-83-53 0 0,8-2 1496 0 0,5-45-643 0 0,4 0-772 0 0,4-14-16 0 0,3 0 0 0 0,3 1 0 0 0,23-34-91 0 0,41-43 80 0 0,-46 51-112 0 0,-55 69-2908 0 0,-5 18-2990 0 0,2 2-4113 0 0,7-1 518 0 0</inkml:trace>
  <inkml:trace contextRef="#ctx0" brushRef="#br0" timeOffset="-169750.789">9111 7780 0 0 0,'0'0'600'0'0,"0"0"292"0"0,0 0 89 0 0,0 0 4 0 0,0 0 18 0 0,0 0 49 0 0,0 0 8 0 0,0 0-13 0 0,0 0 2 0 0,0 0-24 0 0,-4-3-27 0 0,-13-9-46 0 0,13 9-67 0 0,-5-15 4776 0 0,-16 5-3847 0 0,23 11 3893 0 0,276 2-2500 0 0,-187 11-3083 0 0,3-7 160 0 0,-89-4-268 0 0,-1 0 7 0 0,0 0-3 0 0,0 3 9 0 0,0-3-1 0 0,0 0-22 0 0,0 0-22 0 0,0 0 22 0 0,0 0-16 0 0,0 0 14 0 0,0 0 12 0 0,0 0-2 0 0,0 0-23 0 0,0 0 13 0 0,0 0-9 0 0,0 0 10 0 0,0 0-10 0 0,0 0 17 0 0,0 0 4 0 0,0 0-20 0 0,25 7-6 0 0,23-6 948 0 0,-48-1-877 0 0,-9-2 282 0 0,-72-74-242 0 0,48 39-13 0 0,28 23-1428 0 0,4 11-3318 0 0,1 2-4148 0 0,0 1-2994 0 0</inkml:trace>
  <inkml:trace contextRef="#ctx0" brushRef="#br0" timeOffset="-168783.368">9124 7456 6041 0 0,'0'0'1843'0'0,"0"0"-190"0"0,0 0-72 0 0,0 0 45 0 0,0 0-15 0 0,0 0-229 0 0,0 0-251 0 0,0 0-210 0 0,0 0-198 0 0,0 0-95 0 0,0 0-54 0 0,0 0-56 0 0,0 0-27 0 0,-6-2-15 0 0,-19-8-26 0 0,-10-3 4327 0 0,35 13-4563 0 0,0 0 2 0 0,0 0-20 0 0,0 0-20 0 0,0 0-38 0 0,0 0-15 0 0,0 0-22 0 0,35 3 1502 0 0,392 8-149 0 0,-344-11-1321 0 0,-74 3-92 0 0,-15-2-6718 0 0,6 0 1509 0 0,0 2-6742 0 0</inkml:trace>
  <inkml:trace contextRef="#ctx0" brushRef="#br0" timeOffset="-160082.361">10135 8451 1480 0 0,'0'0'1253'0'0,"0"0"-203"0"0,0 0-8 0 0,0 0 90 0 0,0 0 94 0 0,0 0-9 0 0,0 0-100 0 0,0 0-164 0 0,0 0-154 0 0,0 0-97 0 0,0 0-86 0 0,0 3 5324 0 0,0 0-5283 0 0,-20 24 77 0 0,15-19-742 0 0,5-8 157 0 0,0 0 0 0 0,0 0-1 0 0,0 0 1 0 0,1 0 0 0 0,-1 0-1 0 0,0 1 1 0 0,0-1 0 0 0,0 0-1 0 0,1 0 1 0 0,-1 0-1 0 0,0 0 1 0 0,0 0 0 0 0,0 1-1 0 0,0-1 1 0 0,1 0 0 0 0,-1 0-149 0 0,14-32 1959 0 0,-33 54-2577 0 0,27-30-2903 0 0,-2 4-5351 0 0,-1 1-2309 0 0</inkml:trace>
  <inkml:trace contextRef="#ctx0" brushRef="#br0" timeOffset="-158383.168">10085 8440 0 0 0,'0'0'752'0'0,"0"0"122"0"0,0 0-10 0 0,0 0-99 0 0,0 0-166 0 0,0 0-121 0 0,0 0-90 0 0,0 0-74 0 0,0 0 24 0 0,0 1 5091 0 0,0 1-5594 0 0,-7 57 3665 0 0,30-70 1523 0 0,-23 11-4977 0 0,0 1-1 0 0,-1-1 1 0 0,1 0 0 0 0,0 0 0 0 0,-1 0-1 0 0,1 0 1 0 0,-1 0 0 0 0,1 1 0 0 0,0-1-1 0 0,-1 0 1 0 0,1 0 0 0 0,-1 0 0 0 0,1 0-1 0 0,-1 0 1 0 0,1 0 0 0 0,0 0 0 0 0,-1 0-1 0 0,1-1 1 0 0,-1 1 0 0 0,1 0 0 0 0,0 0-1 0 0,-1 0 1 0 0,1 0 0 0 0,0 0 0 0 0,-1-1-1 0 0,1 1 1 0 0,-1 0 0 0 0,1 0 0 0 0,0-1 0 0 0,0 1-1 0 0,-1 0 1 0 0,1-1 0 0 0,0 1 0 0 0,-1 0-1 0 0,1-1 1 0 0,0 1 0 0 0,0 0 0 0 0,0-1-1 0 0,-1 1 1 0 0,1 0 0 0 0,0-1 0 0 0,0 1-1 0 0,0-1 1 0 0,0 1 0 0 0,0-1-46 0 0,-31 38 540 0 0,31-36-513 0 0,0 0 0 0 0,0 0 0 0 0,-1 0 0 0 0,1 0 0 0 0,0 0 0 0 0,1 0-1 0 0,-1 0 1 0 0,0 0 0 0 0,0 0 0 0 0,0 0 0 0 0,1 0 0 0 0,-1 0 0 0 0,0-1 0 0 0,1 1 0 0 0,-1 0 0 0 0,0 0 0 0 0,1 0 0 0 0,0 0-1 0 0,-1 0 1 0 0,1-1 0 0 0,-1 1 0 0 0,1 0 0 0 0,0-1 0 0 0,-1 1 0 0 0,1 0 0 0 0,0-1 0 0 0,0 1 0 0 0,0-1 0 0 0,0 1 0 0 0,-1-1-1 0 0,1 0 1 0 0,0 1 0 0 0,0-1 0 0 0,0 0 0 0 0,0 1 0 0 0,0-1 0 0 0,0 0 0 0 0,0 0 0 0 0,0 0 0 0 0,0 0 0 0 0,0 0 0 0 0,0 0 0 0 0,0 0-1 0 0,0 0 1 0 0,0 0 0 0 0,0-1 0 0 0,0 1 0 0 0,-1 0 0 0 0,1-1 0 0 0,0 1 0 0 0,0 0 0 0 0,0-1 0 0 0,0 1 0 0 0,0-1 0 0 0,0 0-27 0 0,8 1 503 0 0,-7-2-435 0 0,0 1-1 0 0,0-1 1 0 0,0 0-1 0 0,0 1 1 0 0,0-1-1 0 0,-1 0 1 0 0,1 0-1 0 0,-1 0 0 0 0,1 0 1 0 0,-1-1-1 0 0,0 1 1 0 0,0 0-1 0 0,0-1 1 0 0,0 1-1 0 0,0 0 0 0 0,0-1 1 0 0,-1 1-1 0 0,1-1 1 0 0,-1 1-1 0 0,0-1 1 0 0,0 0-68 0 0,0 3 50 0 0,0 0-12 0 0,0 0-2 0 0,0 0-15 0 0,0 0-26 0 0,0 0-22 0 0,-3 2-1409 0 0,2-1-2815 0 0,0 0-4334 0 0,3 2-1743 0 0</inkml:trace>
  <inkml:trace contextRef="#ctx0" brushRef="#br0" timeOffset="-148733.398">11639 7733 5025 0 0,'0'0'2410'0'0,"0"0"-724"0"0,0 0-267 0 0,0 0 21 0 0,0 0 34 0 0,0 0-59 0 0,0 0-105 0 0,0 0-163 0 0,0 0-142 0 0,0 0-141 0 0,0 0-104 0 0,1-3-53 0 0,-1 1-586 0 0,0 0 0 0 0,1 1-1 0 0,-1-1 1 0 0,0 0 0 0 0,0 1 0 0 0,0-1 0 0 0,0 0 0 0 0,0 0 0 0 0,-1 1 0 0 0,1-1 0 0 0,-1 1-1 0 0,1-1 1 0 0,-1 0 0 0 0,1 1 0 0 0,-1-1 0 0 0,0 1 0 0 0,0-1 0 0 0,1 1 0 0 0,-1-1 0 0 0,0 1-1 0 0,0 0 1 0 0,-1 0 0 0 0,1-1 0 0 0,0 1 0 0 0,0 0 0 0 0,-1 0 0 0 0,1 0 0 0 0,0 0 0 0 0,-1 0-1 0 0,1 1 1 0 0,-1-1 0 0 0,1 0 0 0 0,-1 1 0 0 0,0-1 0 0 0,1 1 0 0 0,-1-1 0 0 0,-1 1-121 0 0,-8-1 54 0 0,0 1 1 0 0,0 0 0 0 0,0 1-1 0 0,0 0 1 0 0,0 0 0 0 0,0 1-1 0 0,0 1 1 0 0,1 0 0 0 0,-1 1-1 0 0,1 0 1 0 0,0 0 0 0 0,0 1 0 0 0,0 0-1 0 0,1 1 1 0 0,-1 0 0 0 0,1 1-1 0 0,1-1 1 0 0,-1 2 0 0 0,1-1-1 0 0,-3 5-54 0 0,-9 6 44 0 0,0 0 1 0 0,1 1-1 0 0,1 0 0 0 0,1 2 0 0 0,1 0 0 0 0,1 1 0 0 0,0 0 0 0 0,2 2 0 0 0,1-1 0 0 0,1 2 1 0 0,0-1-1 0 0,-4 22-44 0 0,8-19 32 0 0,1-1 0 0 0,1 1 1 0 0,1 0-1 0 0,2 0 0 0 0,1 0 0 0 0,0 0 1 0 0,3 0-1 0 0,0 0 0 0 0,1 0 0 0 0,4 8-32 0 0,-4-25 27 0 0,0 0 1 0 0,1-1-1 0 0,0 0 0 0 0,1 1 0 0 0,0-1 0 0 0,1-1 0 0 0,-1 1 0 0 0,2-1 0 0 0,-1 0 0 0 0,1-1 0 0 0,0 1 0 0 0,1-1 0 0 0,0-1 0 0 0,0 1 0 0 0,0-1 0 0 0,1-1 0 0 0,0 0 0 0 0,0 0 0 0 0,8 3-27 0 0,4 0 98 0 0,0-1-1 0 0,1-1 1 0 0,-1 0-1 0 0,2-2 1 0 0,-1-1-1 0 0,0 0 1 0 0,1-2-1 0 0,10 0-97 0 0,-18 0 78 0 0,0-1-1 0 0,0 0 1 0 0,0-1-1 0 0,0-1 1 0 0,0 0-1 0 0,-1-1 1 0 0,1-1-1 0 0,-1 0 1 0 0,0-1-1 0 0,0-1 1 0 0,0 0 0 0 0,-1 0-1 0 0,0-1 1 0 0,3-4-78 0 0,-13 9 15 0 0,-1 0 0 0 0,1 0 0 0 0,-1-1 0 0 0,0 1 0 0 0,0-1 0 0 0,0 1 0 0 0,0-1 0 0 0,0 0 0 0 0,-1 0 0 0 0,0 0 0 0 0,1 0 0 0 0,-1 0 0 0 0,0 0 0 0 0,0 0 0 0 0,-1 0 0 0 0,1-1 0 0 0,0 1 1 0 0,-1 0-1 0 0,0 0 0 0 0,0-1 0 0 0,0 1 0 0 0,0 0 0 0 0,-1-1 0 0 0,1 1 0 0 0,-1 0 0 0 0,0 0 0 0 0,0 0 0 0 0,0 0 0 0 0,0 0 0 0 0,-1 0 0 0 0,1 0 0 0 0,-1 0 0 0 0,1 0 0 0 0,-1 0 0 0 0,0 1 0 0 0,0-1 0 0 0,-1 1 1 0 0,1-1-1 0 0,0 1 0 0 0,-1 0 0 0 0,1 0 0 0 0,-3-1-15 0 0,-10-10-84 0 0,-1 0 0 0 0,-1 2 0 0 0,0 0 0 0 0,0 0 1 0 0,-1 2-1 0 0,-1 0 0 0 0,-8-2 84 0 0,-29-15-203 0 0,56 26 201 0 0,1 0-1 0 0,-1-1 0 0 0,0 1 0 0 0,0 0 1 0 0,0-1-1 0 0,1 1 0 0 0,-1 0 0 0 0,0-1 1 0 0,0 1-1 0 0,0 0 0 0 0,0-1 0 0 0,0 1 1 0 0,0 0-1 0 0,1-1 0 0 0,-1 1 0 0 0,0-1 1 0 0,0 1-1 0 0,0 0 0 0 0,0-1 1 0 0,0 1-1 0 0,-1 0 0 0 0,1-1 0 0 0,0 1 1 0 0,0 0-1 0 0,0-1 0 0 0,0 1 0 0 0,0-1 1 0 0,0 1-1 0 0,-1 0 0 0 0,1-1 0 0 0,0 1 1 0 0,0 0-1 0 0,0 0 0 0 0,-1-1 1 0 0,1 1-1 0 0,0 0 0 0 0,-1 0 0 0 0,1-1 1 0 0,0 1-1 0 0,0 0 0 0 0,-1 0 0 0 0,1-1 1 0 0,0 1-1 0 0,-1 0 0 0 0,1 0 0 0 0,-1 0 1 0 0,1 0-1 0 0,0 0 0 0 0,-1 0 0 0 0,1 0 1 0 0,0 0-1 0 0,-1 0 3 0 0,41 0 82 0 0,-29 0-44 0 0,151 23 422 0 0,-146-21-615 0 0,10 2 523 0 0,-7-3-4242 0 0,-19 12-2062 0 0,0-8-1830 0 0,0-1-3723 0 0</inkml:trace>
  <inkml:trace contextRef="#ctx0" brushRef="#br0" timeOffset="-148476.447">12187 8263 19948 0 0,'0'0'1135'0'0,"0"0"-389"0"0,0 0-204 0 0,0 0 64 0 0,0 0 163 0 0,0 0 41 0 0,0 0-93 0 0,0 0-156 0 0,0 0-165 0 0,0 0-143 0 0,0 0-100 0 0,0 0-34 0 0,1 26-48 0 0,2 79-25 0 0,7-34-78 0 0,-3-58 626 0 0,-1-5-4226 0 0,-5-3-8556 0 0,-1-5 1206 0 0</inkml:trace>
  <inkml:trace contextRef="#ctx0" brushRef="#br0" timeOffset="-148232.279">12165 7876 12131 0 0,'0'0'1312'0'0,"0"0"-440"0"0,0 0-256 0 0,0 0-168 0 0,0 0-216 0 0,0 0-504 0 0,0 0-304 0 0,0 0-144 0 0,0 0-256 0 0,0 0-473 0 0,0 0-1903 0 0,0 0-4914 0 0</inkml:trace>
  <inkml:trace contextRef="#ctx0" brushRef="#br0" timeOffset="-147942.241">12335 8123 15523 0 0,'0'0'2147'0'0,"0"0"-901"0"0,0 0-388 0 0,0 0 58 0 0,0 0 152 0 0,0 0-56 0 0,0 0-185 0 0,0 0-187 0 0,0 0-153 0 0,0 0-139 0 0,0 0-85 0 0,0 0-54 0 0,16 31-54 0 0,51 98 8 0 0,0-20 337 0 0,3 5-92 0 0,-68-115-324 0 0,0 0 1 0 0,0 0-1 0 0,0 0 0 0 0,0 0 1 0 0,0 0-1 0 0,0-1 1 0 0,0 1-1 0 0,0-1 1 0 0,0 1-1 0 0,-1-1 1 0 0,1 0-1 0 0,-1 1 0 0 0,1-1 1 0 0,-1 0-1 0 0,0 0 1 0 0,0 0-1 0 0,1 0 1 0 0,-1 0-1 0 0,-1-1 0 0 0,1 1 1 0 0,0 0-1 0 0,-1 0 1 0 0,1-1-1 0 0,-1 1 1 0 0,1 0-1 0 0,-1 0 1 0 0,0-1-1 0 0,0 1 0 0 0,0-1-84 0 0,4-9 148 0 0,61-193 359 0 0,-42 160-542 0 0,-18 38-4548 0 0,-5 40-2036 0 0,0-18-1552 0 0,0-8-2294 0 0</inkml:trace>
  <inkml:trace contextRef="#ctx0" brushRef="#br0" timeOffset="-147615.396">12832 8359 5393 0 0,'0'0'2902'0'0,"0"0"-485"0"0,0 0-257 0 0,0 0-205 0 0,0 0-221 0 0,0 0-170 0 0,0 0-138 0 0,0 0-133 0 0,0 0-139 0 0,0 0-143 0 0,33-7-160 0 0,105-20-146 0 0,-67-3 410 0 0,-65 27-1004 0 0,0 0 0 0 0,0-1-1 0 0,-1 0 1 0 0,0 0 0 0 0,1 0-1 0 0,-2-1 1 0 0,1 0 0 0 0,0 1-1 0 0,-1-2 1 0 0,0 1 0 0 0,0 0-1 0 0,-1-1 1 0 0,1 0 0 0 0,-1 0 0 0 0,-1 0-1 0 0,1 0 1 0 0,-1-1 0 0 0,0 1-1 0 0,0 0 1 0 0,-1-1 0 0 0,0 0-1 0 0,0 1 1 0 0,0-1 0 0 0,-1-4-111 0 0,-2 8 1 0 0,-1 0-1 0 0,1 0 1 0 0,-1 1 0 0 0,0-1 0 0 0,0 1 0 0 0,1-1 0 0 0,-2 1-1 0 0,1 0 1 0 0,0 0 0 0 0,0 0 0 0 0,-1 1 0 0 0,1-1 0 0 0,0 1-1 0 0,-1 0 1 0 0,0 0 0 0 0,1 0 0 0 0,-1 0 0 0 0,0 1 0 0 0,1-1-1 0 0,-1 1 1 0 0,0 0 0 0 0,0 0 0 0 0,1 1 0 0 0,-1-1 0 0 0,0 1-1 0 0,1-1 1 0 0,-1 1 0 0 0,0 0 0 0 0,1 1 0 0 0,-1-1 0 0 0,1 1-1 0 0,-2 0 0 0 0,-5 3-42 0 0,-1 1-1 0 0,1 0 0 0 0,0 0 1 0 0,0 1-1 0 0,1 0 0 0 0,0 1 1 0 0,0 0-1 0 0,0 1 0 0 0,1 0 1 0 0,1 0-1 0 0,0 0 0 0 0,0 1 1 0 0,1 0-1 0 0,0 1 0 0 0,0-1 1 0 0,1 1-1 0 0,1 0 0 0 0,0 0 1 0 0,0 1-1 0 0,1-1 0 0 0,1 1 1 0 0,-1 6 42 0 0,3-13-65 0 0,0-1 0 0 0,0 1 0 0 0,0-1 0 0 0,1 0 1 0 0,-1 1-1 0 0,1-1 0 0 0,0 0 0 0 0,1 0 0 0 0,-1 0 1 0 0,1 0-1 0 0,0 0 0 0 0,0 0 0 0 0,0 0 0 0 0,0 0 1 0 0,1-1-1 0 0,-1 1 0 0 0,1-1 0 0 0,0 1 0 0 0,0-1 1 0 0,0 0-1 0 0,1-1 0 0 0,-1 1 0 0 0,1 0 0 0 0,-1-1 1 0 0,1 0-1 0 0,0 0 0 0 0,0 0 0 0 0,0 0 0 0 0,0-1 1 0 0,0 1-1 0 0,0-1 0 0 0,1 0 0 0 0,-1 0 0 0 0,0-1 1 0 0,1 1-1 0 0,-1-1 0 0 0,0 0 0 0 0,1 0 0 0 0,0-1 65 0 0,152 4-2611 0 0,-54-24-2503 0 0,-87 15 3693 0 0,20-7-5248 0 0,-22 6-2413 0 0</inkml:trace>
  <inkml:trace contextRef="#ctx0" brushRef="#br0" timeOffset="-147211.291">13428 8443 9074 0 0,'0'0'2230'0'0,"0"0"-462"0"0,0 0-114 0 0,0 0 56 0 0,0 0 70 0 0,0 0-44 0 0,0 0-219 0 0,0 0-246 0 0,0 0-231 0 0,0 0-175 0 0,0 0-171 0 0,0 0-129 0 0,17-9-111 0 0,55-30-68 0 0,-20-11 425 0 0,-38 30-597 0 0,65-97 159 0 0,-89 146-1827 0 0,-2 1 1477 0 0,10-27-19 0 0,-1 0 1 0 0,1 0-1 0 0,1 1 0 0 0,-1-1 0 0 0,0 0 1 0 0,1 1-1 0 0,-1-1 0 0 0,1 1 0 0 0,0-1 1 0 0,0 1-1 0 0,1 0 0 0 0,-1 0 0 0 0,1-1 1 0 0,0 1-1 0 0,0 0 0 0 0,0-1 0 0 0,0 1 1 0 0,1 0-1 0 0,-1 0 0 0 0,1-1 0 0 0,0 1 1 0 0,0 0-1 0 0,1-1 0 0 0,-1 1 0 0 0,1-1 1 0 0,-1 0-1 0 0,1 1 0 0 0,0-1 0 0 0,0 0 1 0 0,1 0-1 0 0,-1 0 0 0 0,0-1 0 0 0,1 1 1 0 0,0 0-1 0 0,0-1 0 0 0,0 0 1 0 0,0 0-1 0 0,0 1 0 0 0,0-2 0 0 0,1 1 1 0 0,-1 0-1 0 0,0-1 0 0 0,1 0 0 0 0,-1 1 1 0 0,1-1-1 0 0,0-1 0 0 0,2 1-4 0 0,3 0 106 0 0,0-2 1 0 0,0 1-1 0 0,1-2 1 0 0,-1 1-1 0 0,0-1 0 0 0,0 0 1 0 0,0-1-1 0 0,-1 0 1 0 0,1 0-1 0 0,-1-1 1 0 0,1 0-1 0 0,-1-1 0 0 0,0 0 1 0 0,1-1-107 0 0,14-12 113 0 0,0-2 0 0 0,-2 0 1 0 0,0-1-1 0 0,-1-1 0 0 0,11-18-113 0 0,-23 30-54 0 0,7-5-392 0 0,7-9-1093 0 0,-13 8-7476 0 0,-9 12-3105 0 0</inkml:trace>
  <inkml:trace contextRef="#ctx0" brushRef="#br0" timeOffset="-146048.414">12151 7814 0 0 0,'0'0'1546'0'0,"0"0"34"0"0,0 0-21 0 0,0 0-108 0 0,0 0-156 0 0,0 0-191 0 0,0 0-160 0 0,0 0-131 0 0,0 0-163 0 0,0 0-131 0 0,0 0-121 0 0,0 0-97 0 0,0 0-54 0 0,4 7 1632 0 0,27-11 5582 0 0,-17-7-6531 0 0,-16 19-47 0 0,-28 32-353 0 0,60-80-1032 0 0,-30 40-772 0 0,0 0-790 0 0,0 0-3369 0 0,-3 3 250 0 0,-1 1-4451 0 0</inkml:trace>
  <inkml:trace contextRef="#ctx0" brushRef="#br0" timeOffset="-145264.614">15267 7626 7506 0 0,'0'0'1828'0'0,"0"0"-405"0"0,0 0-101 0 0,0 0 110 0 0,0 0 175 0 0,0 0 55 0 0,0 0-117 0 0,0 0-182 0 0,0 0-204 0 0,0 0-175 0 0,0 0-134 0 0,0 0-110 0 0,5-5-65 0 0,12-15-75 0 0,-13 15-75 0 0,-4 5-57 0 0,0 0-73 0 0,0 30 834 0 0,46 477 790 0 0,-40-245-1842 0 0,-17-218-238 0 0,-2-76-7824 0 0,12 21 5242 0 0,0-4-5039 0 0,-1 7-2900 0 0</inkml:trace>
  <inkml:trace contextRef="#ctx0" brushRef="#br0" timeOffset="-145014.301">14947 8090 12947 0 0,'0'0'2003'0'0,"0"0"-305"0"0,0 0-303 0 0,0 0-95 0 0,0 0-135 0 0,0 0-114 0 0,0 0-124 0 0,0 0-129 0 0,0 0-102 0 0,0 0-67 0 0,0 0-81 0 0,0 0-104 0 0,33-7-18 0 0,105-22-50 0 0,193-54 567 0 0,-199 43-3116 0 0,-102 29-1311 0 0,-21 6-894 0 0,-3-1-4274 0 0,-4 3-7 0 0</inkml:trace>
  <inkml:trace contextRef="#ctx0" brushRef="#br0" timeOffset="-144646.802">15797 7722 14835 0 0,'0'0'1854'0'0,"0"0"-965"0"0,0 0-287 0 0,0 0 209 0 0,0 0 217 0 0,0 0 31 0 0,0 0-60 0 0,-7 35-167 0 0,-25 112-173 0 0,6 13 684 0 0,18 101-396 0 0,8-258-931 0 0,-1 0 0 0 0,1-1 0 0 0,0 1 1 0 0,0-1-1 0 0,0 1 0 0 0,0 0 0 0 0,0-1 1 0 0,1 1-1 0 0,-1 0 0 0 0,1-1 1 0 0,0 1-1 0 0,-1-1 0 0 0,1 1 0 0 0,0-1 1 0 0,1 0-1 0 0,-1 1 0 0 0,0-1 0 0 0,1 0 1 0 0,-1 0-1 0 0,1 0 0 0 0,-1 0 1 0 0,1 0-1 0 0,0 0 0 0 0,0 0 0 0 0,0-1 1 0 0,0 1-1 0 0,0-1 0 0 0,1 1 0 0 0,-1-1 1 0 0,0 0-1 0 0,1 0 0 0 0,-1 0 1 0 0,1 0-1 0 0,-1 0 0 0 0,1 0 0 0 0,-1-1 1 0 0,1 1-1 0 0,0-1 0 0 0,-1 0 1 0 0,1 0-1 0 0,-1 0 0 0 0,1 0 0 0 0,0 0 1 0 0,-1-1-1 0 0,1 1 0 0 0,-1-1 0 0 0,1 0 1 0 0,0 1-1 0 0,0-2-16 0 0,247-195 982 0 0,-250 196-984 0 0,1 0 0 0 0,0 1 0 0 0,0-1 0 0 0,-1 1 1 0 0,1-1-1 0 0,0 1 0 0 0,0-1 0 0 0,0 1 0 0 0,0 0 0 0 0,0-1 1 0 0,-1 1-1 0 0,1 0 0 0 0,0 0 0 0 0,0 0 0 0 0,0 0 1 0 0,0 0-1 0 0,0 0 0 0 0,0 0 0 0 0,0 0 0 0 0,0 0 1 0 0,0 0-1 0 0,0 0 0 0 0,0 0 0 0 0,0 1 0 0 0,-1-1 0 0 0,1 0 1 0 0,0 1-1 0 0,0-1 0 0 0,0 1 0 0 0,0-1 0 0 0,-1 1 1 0 0,1-1-1 0 0,0 1 0 0 0,0 0 0 0 0,-1-1 0 0 0,1 1 1 0 0,-1 0-1 0 0,1-1 0 0 0,0 1 0 0 0,-1 0 0 0 0,1 0 0 0 0,-1 0 1 0 0,0-1-1 0 0,1 1 0 0 0,-1 0 0 0 0,0 0 0 0 0,1 0 1 0 0,-1 0-1 0 0,0 0 0 0 0,0 0 0 0 0,0 0 0 0 0,0 0 1 0 0,0 0 1 0 0,9 64 7 0 0,-8-51-16 0 0,-1-8-58 0 0,1-1 0 0 0,0 1 0 0 0,0-1 0 0 0,0 0 0 0 0,1 0 0 0 0,0 1 0 0 0,0-1 0 0 0,0 0 0 0 0,0 0 0 0 0,1-1 0 0 0,0 1 0 0 0,0 0 0 0 0,0-1 0 0 0,1 0 0 0 0,-1 0 0 0 0,1 0 0 0 0,3 2 67 0 0,-4-4-294 0 0,-1 0 1 0 0,1-1-1 0 0,-1 0 1 0 0,1 0 0 0 0,0 0-1 0 0,0 0 1 0 0,0 0-1 0 0,0 0 1 0 0,-1-1-1 0 0,1 1 1 0 0,0-1 0 0 0,0 0-1 0 0,0 0 1 0 0,0 0-1 0 0,0 0 1 0 0,0 0-1 0 0,0-1 1 0 0,0 1 0 0 0,0-1-1 0 0,0 0 1 0 0,0 0-1 0 0,0-1 294 0 0,9-4-2326 0 0,-1-1-3375 0 0,-2 6-4960 0 0</inkml:trace>
  <inkml:trace contextRef="#ctx0" brushRef="#br0" timeOffset="-144023.465">16583 8185 12099 0 0,'0'0'2395'0'0,"0"0"-795"0"0,0 0-344 0 0,0 0-65 0 0,0 0-38 0 0,0 0-61 0 0,0 0-144 0 0,0 0-184 0 0,0 0-193 0 0,-33 24-150 0 0,-104 73-117 0 0,68-37 39 0 0,43-19-200 0 0,25-40-142 0 0,1 0 0 0 0,-1 0-1 0 0,1-1 1 0 0,-1 1 0 0 0,1 0-1 0 0,-1 0 1 0 0,1 0 0 0 0,0-1 0 0 0,-1 1-1 0 0,1 0 1 0 0,0 0 0 0 0,0 0-1 0 0,0 0 1 0 0,-1 0 0 0 0,1 0-1 0 0,0 0 1 0 0,0 0 0 0 0,1 0-1 0 0,-1 0 1 0 0,0-1 0 0 0,0 1-1 0 0,0 0 1 0 0,0 0 0 0 0,1 0-1 0 0,-1 0 1 0 0,1 0 0 0 0,-1 0 0 0 0,0-1-1 0 0,1 1 1 0 0,-1 0 0 0 0,1 0-1 0 0,0-1 1 0 0,-1 1 0 0 0,1 0-1 0 0,0-1 1 0 0,-1 1 0 0 0,1-1-1 0 0,0 1 1 0 0,0 0 0 0 0,-1-1-1 0 0,1 0 1 0 0,0 1 0 0 0,0-1-1 0 0,0 0 1 0 0,0 1 0 0 0,-1-1-1 0 0,1 0 1 0 0,0 0 0 0 0,0 1 0 0 0,0-1-1 0 0,15-1 69 0 0,0 0 0 0 0,0 0 1 0 0,0-2-1 0 0,0 0 0 0 0,-1-1 1 0 0,1 0-1 0 0,-1-1 0 0 0,0-1 1 0 0,-1 0-1 0 0,1-1 0 0 0,-1-1 1 0 0,0 0-1 0 0,-1-1 1 0 0,11-9-70 0 0,14-6 101 0 0,71-51 67 0 0,-108 75-172 0 0,0 0 0 0 0,0 0 0 0 0,0 1 0 0 0,0-1 0 0 0,0 0 1 0 0,0 0-1 0 0,0 0 0 0 0,0 1 0 0 0,0-1 0 0 0,0 1 0 0 0,0-1 0 0 0,-1 1 1 0 0,1-1-1 0 0,0 1 0 0 0,0-1 0 0 0,0 1 0 0 0,0 0 0 0 0,-1-1 0 0 0,1 1 1 0 0,0 0-1 0 0,-1 0 0 0 0,1-1 0 0 0,0 1 0 0 0,-1 0 0 0 0,1 0 0 0 0,-1 0 1 0 0,1 0-1 0 0,-1 0 0 0 0,0 0 0 0 0,1 0 0 0 0,-1 0 0 0 0,0 0 0 0 0,0 0 1 0 0,0 0-1 0 0,0 0 0 0 0,0 0 0 0 0,0 0 0 0 0,0 0 0 0 0,0 0 0 0 0,0 0 0 0 0,0 0 1 0 0,0 0-1 0 0,-1 0 0 0 0,1 0 0 0 0,0 0 0 0 0,-1 0 0 0 0,1 0 0 0 0,-1 0 1 0 0,1 0-1 0 0,-1 0 0 0 0,0 0 4 0 0,1 8 19 0 0,-1 16 14 0 0,-1-21-42 0 0,1-1 0 0 0,0 1 0 0 0,1 1 1 0 0,-1-1-1 0 0,1 0 0 0 0,-1 0 0 0 0,1 0 1 0 0,0 0-1 0 0,1 0 0 0 0,-1 0 0 0 0,1 0 1 0 0,0 0-1 0 0,0 0 0 0 0,0 0 1 0 0,0 0-1 0 0,1 0 0 0 0,0 0 0 0 0,-1-1 1 0 0,1 1-1 0 0,1 0 0 0 0,-1-1 0 0 0,0 0 1 0 0,1 0-1 0 0,0 1 0 0 0,0-2 0 0 0,0 1 1 0 0,0 0-1 0 0,0 0 0 0 0,0-1 1 0 0,1 0-1 0 0,-1 0 0 0 0,1 0 0 0 0,1 1 9 0 0,9-3 40 0 0,-1-1-1 0 0,1 0 0 0 0,0-1 0 0 0,-1 0 1 0 0,1-1-1 0 0,-1 0 0 0 0,0-1 1 0 0,0-1-1 0 0,0 0 0 0 0,-1-1 0 0 0,0 0 1 0 0,0-1-1 0 0,0 0 0 0 0,-1-1 0 0 0,0 0 1 0 0,0-1-1 0 0,-1 0 0 0 0,0 0 1 0 0,-1-1-1 0 0,2-3-39 0 0,19-17 88 0 0,-2 0 1 0 0,-1-2-1 0 0,-1-1 0 0 0,-2-1 1 0 0,-1-1-1 0 0,-2-1 0 0 0,-2-1 1 0 0,-1 0-1 0 0,-1-2 0 0 0,-3 0 1 0 0,-1-1-1 0 0,6-32-88 0 0,-17 61-13 0 0,3-12-11 0 0,-1-1-1 0 0,-1 1 0 0 0,-1-1 0 0 0,-1 0 1 0 0,-1 0-1 0 0,-3-12 25 0 0,3 34-7 0 0,-1 0 0 0 0,1 0-1 0 0,-1 1 1 0 0,0-1 0 0 0,0 0 0 0 0,0 1 0 0 0,0-1 0 0 0,0 1 0 0 0,0-1 0 0 0,0 1 0 0 0,-1 0 0 0 0,1-1 0 0 0,0 1 0 0 0,-1 0-1 0 0,1 0 1 0 0,-1 0 0 0 0,0 0 0 0 0,1 0 0 0 0,-1 0 0 0 0,0 0 0 0 0,1 1 0 0 0,-1-1 0 0 0,0 0 0 0 0,0 1 0 0 0,0 0-1 0 0,0-1 1 0 0,1 1 0 0 0,-1 0 0 0 0,0 0 0 0 0,0 0 0 0 0,0 0 0 0 0,0 0 0 0 0,0 1 0 0 0,1-1 0 0 0,-1 0 0 0 0,0 1-1 0 0,0 0 1 0 0,0-1 0 0 0,1 1 0 0 0,-1 0 0 0 0,0 0 0 0 0,1 0 0 0 0,-1 0 0 0 0,1 0 0 0 0,-1 0 0 0 0,1 0 0 0 0,-1 1 0 0 0,1-1-1 0 0,0 0 1 0 0,0 1 0 0 0,0-1 0 0 0,0 1 0 0 0,0 0 0 0 0,-1 0 7 0 0,-12 21 26 0 0,0 1 1 0 0,1 1-1 0 0,1 0 1 0 0,2 0-1 0 0,1 1 1 0 0,0 0-1 0 0,2 1 0 0 0,1 0 1 0 0,1 0-1 0 0,2 1 1 0 0,0 19-27 0 0,-3-2 33 0 0,2 0 1 0 0,3 1 0 0 0,1-1-1 0 0,2 0 1 0 0,9 45-34 0 0,-9-72-40 0 0,2 0 0 0 0,0 0 1 0 0,1 0-1 0 0,1-1 0 0 0,1 1 1 0 0,0-1-1 0 0,1-1 1 0 0,1 0-1 0 0,0 0 0 0 0,1 0 1 0 0,1-2-1 0 0,1 1 0 0 0,0-1 1 0 0,0-1-1 0 0,11 8 40 0 0,6-8-842 0 0,-8-11-2696 0 0,-20-9-6697 0 0,-1 3-597 0 0</inkml:trace>
  <inkml:trace contextRef="#ctx0" brushRef="#br0" timeOffset="-143774.835">16926 8086 17116 0 0,'0'0'1144'0'0,"0"0"-320"0"0,0 0 72 0 0,0 0 96 0 0,0 0 41 0 0,226-40 31 0 0,-185 32-152 0 0,5 5-216 0 0,-4-1-272 0 0,-1 0-264 0 0,-6 0-256 0 0,-2 4-408 0 0,-2 0-432 0 0,-3 0-816 0 0,-10 0-1673 0 0,-5 0-9546 0 0</inkml:trace>
  <inkml:trace contextRef="#ctx0" brushRef="#br0" timeOffset="-143090.787">18281 7537 12307 0 0,'0'0'1471'0'0,"0"0"-259"0"0,0 0-44 0 0,0 0 55 0 0,0 0 33 0 0,0 0-85 0 0,0 0-183 0 0,0 0-161 0 0,0 0-163 0 0,0 0-135 0 0,0 0-127 0 0,0 0-112 0 0,0 0-65 0 0,7-1 94 0 0,-5 1-237 0 0,-2-1-60 0 0,1 1 1 0 0,0-1-1 0 0,0 1 0 0 0,0-1 1 0 0,0 1-1 0 0,0 0 1 0 0,0-1-1 0 0,0 1 0 0 0,0 0 1 0 0,0 0-1 0 0,1 0 0 0 0,-1 0 1 0 0,0 0-1 0 0,0 0 1 0 0,0 0-1 0 0,0 0 0 0 0,0 0 1 0 0,0 0-1 0 0,0 1 0 0 0,0-1 1 0 0,0 0-1 0 0,0 1 1 0 0,0-1-1 0 0,0 1 0 0 0,0-1 1 0 0,0 1-1 0 0,0 0 0 0 0,-1-1 1 0 0,1 1-1 0 0,0 0 1 0 0,0-1-1 0 0,-1 1 0 0 0,1 0 1 0 0,0 0-23 0 0,8 106 1012 0 0,-6 0 1 0 0,-4 0 0 0 0,-7 28-1013 0 0,-8 30 197 0 0,-1-28-157 0 0,1-24-556 0 0,16-112 318 0 0,0-1 0 0 0,0 0 0 0 0,0 1 0 0 0,0-1-1 0 0,-1 1 1 0 0,1-1 0 0 0,0 0 0 0 0,0 1 0 0 0,-1-1 0 0 0,1 0 0 0 0,0 1 0 0 0,-1-1 0 0 0,1 0 0 0 0,0 0 0 0 0,-1 1 0 0 0,1-1-1 0 0,0 0 1 0 0,-1 0 0 0 0,1 1 0 0 0,-1-1 0 0 0,1 0 0 0 0,0 0 0 0 0,-1 0 0 0 0,1 0 0 0 0,-1 0 0 0 0,1 0 0 0 0,-1 0-1 0 0,1 0 1 0 0,-1 0 0 0 0,1 0 0 0 0,0 0 0 0 0,-1 0 0 0 0,1 0 0 0 0,-1 0 0 0 0,1 0 0 0 0,-1 0 0 0 0,1 0 0 0 0,0 0-1 0 0,-1-1 1 0 0,1 1 0 0 0,-1 0 0 0 0,1 0 0 0 0,0 0 0 0 0,-1-1 0 0 0,1 1 0 0 0,0 0 0 0 0,-1-1 0 0 0,1 1 0 0 0,0 0 0 0 0,0-1-1 0 0,-1 1 1 0 0,1 0 0 0 0,0-1 0 0 0,0 1 0 0 0,-1-1 0 0 0,1 1 0 0 0,0 0 0 0 0,0-1 0 0 0,0 1 0 0 0,0-1 0 0 0,0 1-1 0 0,0-1 199 0 0,-6-4-5945 0 0,2 2-3482 0 0</inkml:trace>
  <inkml:trace contextRef="#ctx0" brushRef="#br0" timeOffset="-142843.524">18056 8071 15891 0 0,'0'0'1177'0'0,"0"0"-150"0"0,0 0 13 0 0,0 0 39 0 0,0 0-72 0 0,0 0-143 0 0,37-11-183 0 0,116-34-178 0 0,-17 9 202 0 0,10-9-1580 0 0,-67-16-6089 0 0,-55 32-1221 0 0,-17 17 235 0 0</inkml:trace>
  <inkml:trace contextRef="#ctx0" brushRef="#br0" timeOffset="-142544.4">18807 7541 8698 0 0,'0'0'2451'0'0,"0"0"-605"0"0,0 0-209 0 0,0 0-148 0 0,0 0-189 0 0,0 0-152 0 0,-7 38-147 0 0,-25 119-115 0 0,-2-19 692 0 0,25-105-1208 0 0,1 0 0 0 0,1 0 0 0 0,2 1 0 0 0,1 0 0 0 0,2 22-370 0 0,1-43 99 0 0,0-9-66 0 0,0 0 0 0 0,0 0 0 0 0,1 0 0 0 0,-1 1 0 0 0,1-1 0 0 0,0 0 0 0 0,0 0 0 0 0,0 0 0 0 0,0 0 1 0 0,1 0-1 0 0,0 0 0 0 0,0 0 0 0 0,0 0 0 0 0,0 0 0 0 0,0 0 0 0 0,1 0 0 0 0,0 0 0 0 0,0-1 1 0 0,0 1-1 0 0,0-1 0 0 0,0 1 0 0 0,1-1 0 0 0,0 0 0 0 0,-1 0 0 0 0,1 0 0 0 0,0 0 0 0 0,1 0 0 0 0,-1-1 1 0 0,0 0-1 0 0,1 1 0 0 0,-1-1 0 0 0,1 0 0 0 0,0-1 0 0 0,0 1-33 0 0,13-2 154 0 0,-1-2-1 0 0,1 0 1 0 0,-1 0-1 0 0,1-2 1 0 0,-1 0-1 0 0,0-1 1 0 0,0 0-1 0 0,-1-1 1 0 0,0-1-1 0 0,0-1 1 0 0,1-1-154 0 0,17-6 87 0 0,96-47 211 0 0,-127 63-294 0 0,0 0 1 0 0,-1 1-1 0 0,1-1 1 0 0,-1 1 0 0 0,1-1-1 0 0,-1 1 1 0 0,1 0-1 0 0,-1 0 1 0 0,0 0-1 0 0,0-1 1 0 0,0 1-1 0 0,0 0 1 0 0,0 0-1 0 0,0 0 1 0 0,-1 1 0 0 0,1-1-1 0 0,-1 0 1 0 0,1 0-1 0 0,-1 0 1 0 0,0 0-1 0 0,0 1 1 0 0,0-1-1 0 0,0 0 1 0 0,0 0-1 0 0,-1 0 1 0 0,1 0 0 0 0,-1 0-1 0 0,1 1 1 0 0,-1-1-1 0 0,0 0 1 0 0,0 1-5 0 0,0 7 24 0 0,-2 106 182 0 0,5-113-222 0 0,-1-1 1 0 0,1 0-1 0 0,0 0 1 0 0,-1 0 0 0 0,1-1-1 0 0,0 1 1 0 0,0 0 0 0 0,0-1-1 0 0,0 1 1 0 0,0-1 0 0 0,1 0-1 0 0,-1 1 1 0 0,0-1 0 0 0,1 0-1 0 0,-1 0 1 0 0,1-1 0 0 0,-1 1-1 0 0,1-1 1 0 0,-1 1-1 0 0,1-1 1 0 0,0 0 0 0 0,-1 1-1 0 0,1-1 1 0 0,-1-1 0 0 0,1 1-1 0 0,-1 0 1 0 0,1-1 0 0 0,0 1-1 0 0,-1-1 1 0 0,0 0 0 0 0,1 0-1 0 0,-1 0 1 0 0,1 0-1 0 0,-1 0 1 0 0,1-1 15 0 0,12-9-844 0 0,3-3-2418 0 0,-5 11-8253 0 0,-13 3 649 0 0</inkml:trace>
  <inkml:trace contextRef="#ctx0" brushRef="#br0" timeOffset="-142246.989">19369 8303 10138 0 0,'0'0'2027'0'0,"0"0"-258"0"0,0 0-142 0 0,0 0-140 0 0,0 0-118 0 0,0 0-84 0 0,0 0-123 0 0,33-8-120 0 0,107-26-128 0 0,-61-1 378 0 0,-73 32-1193 0 0,0-1 0 0 0,0 0 0 0 0,-1 0 0 0 0,1 0 0 0 0,-1-1 0 0 0,0 0 0 0 0,0 0 1 0 0,0 0-1 0 0,-1-1 0 0 0,0 1 0 0 0,0-1 0 0 0,0 0 0 0 0,-1 0 0 0 0,0-1 0 0 0,0 1 0 0 0,0-1 0 0 0,-1 1 0 0 0,0-1 1 0 0,-1 0-1 0 0,1 0 0 0 0,-1 0 0 0 0,0 0 0 0 0,-1 0-99 0 0,-2 4-2 0 0,1 0 0 0 0,-1 0 1 0 0,0 1-1 0 0,-1-1 0 0 0,1 0 0 0 0,0 1 1 0 0,-1 0-1 0 0,1 0 0 0 0,-1 0 0 0 0,0 0 1 0 0,0 0-1 0 0,0 0 0 0 0,0 1 0 0 0,0-1 0 0 0,0 1 1 0 0,0 0-1 0 0,0 0 0 0 0,0 0 0 0 0,-1 0 1 0 0,1 1-1 0 0,0-1 0 0 0,-1 1 0 0 0,1 0 1 0 0,0 0-1 0 0,-1 0 0 0 0,1 0 0 0 0,-1 1 0 0 0,1-1 1 0 0,0 1-1 0 0,-1 0 2 0 0,-2-1-24 0 0,-5 2-2 0 0,1 0-1 0 0,-1 1 1 0 0,1 0 0 0 0,-1 0 0 0 0,1 1 0 0 0,0 1 0 0 0,1 0 0 0 0,-1 0 0 0 0,1 1-1 0 0,0 0 1 0 0,0 0 0 0 0,1 1 0 0 0,0 0 0 0 0,0 1 0 0 0,0 0 0 0 0,1 0 0 0 0,0 1 0 0 0,1 0-1 0 0,0 0 1 0 0,1 0 0 0 0,-1 1 0 0 0,2-1 0 0 0,-1 1 0 0 0,1 3 26 0 0,0-5-5 0 0,1 0 0 0 0,1-1 1 0 0,0 1-1 0 0,0 0 0 0 0,0 0 1 0 0,1 1-1 0 0,1-1 0 0 0,-1 0 1 0 0,1 0-1 0 0,0 0 0 0 0,1 1 1 0 0,0-1-1 0 0,0 0 0 0 0,1 0 0 0 0,0 0 1 0 0,1 0-1 0 0,-1-1 0 0 0,1 1 1 0 0,1 0-1 0 0,0-1 0 0 0,0 0 1 0 0,0 0-1 0 0,1 0 0 0 0,0-1 0 0 0,0 1 1 0 0,0-1-1 0 0,6 4 5 0 0,4-1-146 0 0,0 0 0 0 0,1-1 0 0 0,0-1-1 0 0,0 0 1 0 0,0-1 0 0 0,1-1 0 0 0,0 0 0 0 0,0-2-1 0 0,1 0 1 0 0,-1-1 0 0 0,1 0 0 0 0,-1-2 0 0 0,1 0-1 0 0,0-1 1 0 0,-1 0 0 0 0,2-2 146 0 0,9-2-2128 0 0,-10 0-2935 0 0,-5-2-6358 0 0</inkml:trace>
  <inkml:trace contextRef="#ctx0" brushRef="#br0" timeOffset="-140102.09">20470 8539 11851 0 0,'0'0'2117'0'0,"0"0"-423"0"0,0 0-223 0 0,0 0-79 0 0,0 0-123 0 0,0 0-165 0 0,0 0-188 0 0,0 0-139 0 0,0 0-96 0 0,0 0-108 0 0,0 0-61 0 0,-7-7-54 0 0,-17-25-64 0 0,23 29-317 0 0,-1 0 0 0 0,1 0-1 0 0,0 0 1 0 0,0 0-1 0 0,1 0 1 0 0,-1-1 0 0 0,1 1-1 0 0,-1 0 1 0 0,1 0 0 0 0,0 0-1 0 0,0 0 1 0 0,0-1-1 0 0,1 1 1 0 0,-1 0 0 0 0,1 0-1 0 0,0 0 1 0 0,0 0-1 0 0,0 0 1 0 0,0 0 0 0 0,2-3-77 0 0,0-2 157 0 0,10-29 46 0 0,2 1 0 0 0,2 1 0 0 0,1 0 0 0 0,1 2 0 0 0,2 0 0 0 0,2 1 0 0 0,0 1 0 0 0,10-7-203 0 0,92-67 138 0 0,-117 197-174 0 0,-13-40 121 0 0,2-26-90 0 0,1 0 0 0 0,1 0 0 0 0,1 1 0 0 0,1-1 0 0 0,5 26 5 0 0,-6-50-1 0 0,0 0 1 0 0,0 0 0 0 0,0 0-1 0 0,1 0 1 0 0,-1 0-1 0 0,1 0 1 0 0,0 0 0 0 0,-1-1-1 0 0,1 1 1 0 0,0 0-1 0 0,0 0 1 0 0,0-1-1 0 0,0 1 1 0 0,0 0 0 0 0,1-1-1 0 0,-1 1 1 0 0,0-1-1 0 0,1 1 1 0 0,-1-1 0 0 0,1 0-1 0 0,0 0 1 0 0,-1 0-1 0 0,1 0 1 0 0,0 0 0 0 0,0 0-1 0 0,-1 0 1 0 0,1 0-1 0 0,0-1 1 0 0,0 1-1 0 0,0-1 1 0 0,0 1 0 0 0,0-1-1 0 0,0 0 1 0 0,0 0-1 0 0,0 0 1 0 0,0 0 0 0 0,0 0-1 0 0,0 0 1 0 0,0 0 0 0 0,52-41 120 0 0,176-146-74 0 0,-60 91-99 0 0,-143 92-30 0 0,-27 22 75 0 0,-1 31 33 0 0,-3 0-1 0 0,-1 0 0 0 0,-2-1 1 0 0,-5 11-25 0 0,0 8-528 0 0,10-39-2937 0 0,20-23-8406 0 0,-12-5 1090 0 0</inkml:trace>
  <inkml:trace contextRef="#ctx0" brushRef="#br0" timeOffset="-139704.802">21806 8068 10586 0 0,'0'0'3286'0'0,"0"0"-1460"0"0,0 0-507 0 0,0 0-13 0 0,0 0-119 0 0,0 0-186 0 0,0 0-211 0 0,0 0-172 0 0,0 0-64 0 0,0 0-63 0 0,0 0-57 0 0,0 0-46 0 0,0 0-53 0 0,-36 16-35 0 0,-111 52-33 0 0,69-16 107 0 0,67-40-312 0 0,1-3-41 0 0,-1 1 0 0 0,1 0 0 0 0,1 1 0 0 0,0 0 0 0 0,1 1 0 0 0,0 0 0 0 0,0 0 0 0 0,2 1 0 0 0,-1-1 0 0 0,2 1 0 0 0,0 1 0 0 0,0-1 0 0 0,-1 8-21 0 0,6-19-2 0 0,0 0 0 0 0,0 0 0 0 0,0 0 0 0 0,0 0 0 0 0,0 0 0 0 0,1 0-1 0 0,-1-1 1 0 0,1 1 0 0 0,-1 0 0 0 0,1 0 0 0 0,0 0 0 0 0,-1 0-1 0 0,1 0 1 0 0,0-1 0 0 0,0 1 0 0 0,0 0 0 0 0,1-1 0 0 0,-1 1 0 0 0,0-1-1 0 0,0 1 1 0 0,1-1 0 0 0,-1 1 0 0 0,1-1 0 0 0,0 0 0 0 0,-1 0-1 0 0,1 0 1 0 0,0 0 0 0 0,-1 0 0 0 0,1 0 0 0 0,0 0 0 0 0,0-1 0 0 0,0 1-1 0 0,0-1 1 0 0,0 1 0 0 0,0-1 0 0 0,0 0 0 0 0,0 0 0 0 0,0 0-1 0 0,0 0 1 0 0,0 0 0 0 0,1 0 2 0 0,85-15 252 0 0,-41-8-31 0 0,0-1-1 0 0,-2-3 0 0 0,0-1 0 0 0,-2-2 0 0 0,-2-3 0 0 0,32-30-220 0 0,13-7 571 0 0,-86 110-752 0 0,-20 34-372 0 0,14-59 324 0 0,1 0 0 0 0,1 0 0 0 0,1 1 1 0 0,0-1-1 0 0,1 1 0 0 0,1 0 0 0 0,0-1 0 0 0,1 5 229 0 0,0-18-187 0 0,1-1-1 0 0,-1 0 1 0 0,0 1 0 0 0,1-1 0 0 0,-1 0-1 0 0,1 1 1 0 0,0-1 0 0 0,-1 0 0 0 0,1 0-1 0 0,0 1 1 0 0,0-1 0 0 0,0 0 0 0 0,-1 0-1 0 0,1 0 1 0 0,1 0 0 0 0,-1 0-1 0 0,0 0 1 0 0,0-1 0 0 0,0 1 0 0 0,0 0-1 0 0,1 0 1 0 0,-1-1 0 0 0,0 1 0 0 0,0-1-1 0 0,1 1 1 0 0,-1-1 0 0 0,1 0 0 0 0,-1 1-1 0 0,0-1 1 0 0,1 0 0 0 0,-1 0-1 0 0,1 0 1 0 0,-1 0 0 0 0,0 0 0 0 0,1 0-1 0 0,-1-1 1 0 0,1 1 0 0 0,-1 0 0 0 0,0-1-1 0 0,1 1 1 0 0,-1-1 0 0 0,1 0 187 0 0,37-11-9179 0 0,-28 8 1335 0 0</inkml:trace>
  <inkml:trace contextRef="#ctx0" brushRef="#br0" timeOffset="-139375.266">22493 8075 4025 0 0,'0'0'5121'0'0,"0"0"-2071"0"0,0 0-766 0 0,0 0-263 0 0,0 0-254 0 0,0 0-315 0 0,0 0-312 0 0,0 0-287 0 0,0 0-251 0 0,0 0-163 0 0,0 0-100 0 0,0 0-16 0 0,0 0 5 0 0,-16 6-20 0 0,-49 18-21 0 0,-25 42 441 0 0,87-64-705 0 0,0 0-6 0 0,0 0 0 0 0,0-1 0 0 0,1 1 0 0 0,-1 1 0 0 0,0-1 0 0 0,1 0 0 0 0,0 1 1 0 0,0-1-1 0 0,-1 1 0 0 0,1 0 0 0 0,1-1 0 0 0,-1 1 0 0 0,0 0 0 0 0,1 0 0 0 0,-1 0 0 0 0,1 1 0 0 0,0-1 0 0 0,0 0 0 0 0,0 0 0 0 0,1 1 0 0 0,-1-1 0 0 0,1 1-17 0 0,29 0 204 0 0,121-6 335 0 0,-148 3-536 0 0,-1 1-1 0 0,1 0 1 0 0,0 0-1 0 0,-1 0 1 0 0,0 0-1 0 0,1 1 1 0 0,-1-1-1 0 0,0 0 1 0 0,0 0-1 0 0,0 1 1 0 0,0-1-1 0 0,-1 1 0 0 0,1-1 1 0 0,-1 1-1 0 0,1-1 1 0 0,-1 1-1 0 0,0-1 1 0 0,0 1-1 0 0,0-1 1 0 0,0 1-1 0 0,-1-1 1 0 0,1 1-1 0 0,0-1 1 0 0,-1 1-1 0 0,0-1 1 0 0,0 0-1 0 0,0 1 1 0 0,0-1-1 0 0,0 0 1 0 0,0 0-1 0 0,0 1 1 0 0,-1-1-1 0 0,1 0 0 0 0,-1 0 1 0 0,-1 1-3 0 0,-7 9-197 0 0,-1 0 0 0 0,0-1 0 0 0,-1 0 0 0 0,0-1 0 0 0,0-1 0 0 0,-1 1 0 0 0,-1-2 1 0 0,1 0-1 0 0,-1-1 0 0 0,-14 6 197 0 0,27-13-57 0 0,-13 4-3006 0 0,5-4-7463 0 0,8 0 9732 0 0,1 0-9092 0 0</inkml:trace>
  <inkml:trace contextRef="#ctx0" brushRef="#br0" timeOffset="-138965.466">22927 7961 11835 0 0,'0'0'2419'0'0,"0"0"-468"0"0,0 0-312 0 0,0 0-416 0 0,0 0-354 0 0,0 0-127 0 0,0 0-85 0 0,0 0-74 0 0,0 0-47 0 0,0 0-36 0 0,0 0-17 0 0,0 0-6 0 0,0 0-20 0 0,-30 24-57 0 0,-90 76-70 0 0,77-55 76 0 0,42-43-387 0 0,1-1 0 0 0,-1 0-1 0 0,1 1 1 0 0,0-1 0 0 0,-1 1 0 0 0,1-1 0 0 0,0 1 0 0 0,0-1 0 0 0,0 1-1 0 0,0-1 1 0 0,0 0 0 0 0,1 1 0 0 0,-1-1 0 0 0,0 1 0 0 0,1-1 0 0 0,-1 0 0 0 0,1 1-1 0 0,-1-1 1 0 0,1 0 0 0 0,0 1 0 0 0,-1-1 0 0 0,1 0 0 0 0,0 0 0 0 0,0 0 0 0 0,0 1-1 0 0,0-1 1 0 0,0 0 0 0 0,0 0 0 0 0,0-1 0 0 0,0 1 0 0 0,1 0 0 0 0,-1 0 0 0 0,0 0-1 0 0,1-1 1 0 0,-1 1 0 0 0,0-1 0 0 0,1 1 0 0 0,-1-1 0 0 0,0 1 0 0 0,1-1-1 0 0,-1 0 1 0 0,1 0 0 0 0,-1 0 0 0 0,1 0 0 0 0,-1 0 0 0 0,1 0 0 0 0,-1 0 0 0 0,0 0-1 0 0,1-1 1 0 0,-1 1 0 0 0,1 0 0 0 0,-1-1 0 0 0,0 1 0 0 0,2-1-19 0 0,13 2 60 0 0,-12-2-51 0 0,-1 1 1 0 0,1 0-1 0 0,-1 0 1 0 0,1 0-1 0 0,0 0 0 0 0,-1 1 1 0 0,1-1-1 0 0,-1 1 1 0 0,1 0-1 0 0,-1 0 1 0 0,1 0-1 0 0,-1 0 1 0 0,0 1-1 0 0,0-1 1 0 0,1 1-1 0 0,-1 0 0 0 0,0 0 1 0 0,-1 0-1 0 0,1 1 1 0 0,0-1-1 0 0,-1 1 1 0 0,1-1-1 0 0,-1 1 1 0 0,0 0-1 0 0,1 0 1 0 0,-1 0-1 0 0,-1 0 0 0 0,1 0 1 0 0,0 0-1 0 0,-1 0 1 0 0,0 1-1 0 0,0-1 1 0 0,1 4-10 0 0,-3 3 24 0 0,-1 0 0 0 0,0 0 1 0 0,-1-1-1 0 0,0 1 0 0 0,-1-1 1 0 0,0 1-1 0 0,0-1 0 0 0,-1 0 0 0 0,0 0 1 0 0,0-1-1 0 0,-1 0 0 0 0,-1 0 1 0 0,1 0-1 0 0,-1-1 0 0 0,0 0 1 0 0,-1 0-1 0 0,0 0 0 0 0,-4 2-24 0 0,8-6-114 0 0,1 0 0 0 0,-1-1-1 0 0,0 1 1 0 0,0-1 0 0 0,0 0 0 0 0,0 0-1 0 0,0 0 1 0 0,0 0 0 0 0,0-1 0 0 0,0 0-1 0 0,-1 0 1 0 0,1 0 0 0 0,-1 0 0 0 0,1-1-1 0 0,-4 0 115 0 0,5-21-7593 0 0,4 14 779 0 0,2 2-4016 0 0</inkml:trace>
  <inkml:trace contextRef="#ctx0" brushRef="#br0" timeOffset="-138641.433">22877 8292 1952 0 0,'0'0'3775'0'0,"0"0"-1074"0"0,0 0-293 0 0,0 0-53 0 0,0 0-124 0 0,0 0-209 0 0,0 0-229 0 0,0 0-195 0 0,34-5-207 0 0,106-16-233 0 0,-51-8 561 0 0,-75 23-1502 0 0,0-2 0 0 0,0 1 0 0 0,-1-2 0 0 0,0 1 0 0 0,-1-2 0 0 0,0 0 0 0 0,0 0 0 0 0,-1-1 0 0 0,0-1 0 0 0,-1 0 0 0 0,0 0 1 0 0,-1-1-1 0 0,3-6-217 0 0,-12 19 2 0 0,1-1 0 0 0,-1 1 1 0 0,1-1-1 0 0,-1 1 0 0 0,1-1 1 0 0,-1 0-1 0 0,1 1 0 0 0,-1-1 1 0 0,1 0-1 0 0,-1 1 0 0 0,0-1 1 0 0,0 0-1 0 0,1 0 0 0 0,-1 1 1 0 0,0-1-1 0 0,0 0 0 0 0,0 0 1 0 0,0 0-1 0 0,0 1 0 0 0,0-1 1 0 0,0 0-1 0 0,0 0 0 0 0,0 1 1 0 0,0-1-1 0 0,0 0 1 0 0,0 0-1 0 0,-1 1 0 0 0,1-1 1 0 0,0 0-1 0 0,-1 0 0 0 0,1 1 1 0 0,0-1-1 0 0,-1 0 0 0 0,1 1 1 0 0,-1-1-1 0 0,1 1 0 0 0,-1-1 1 0 0,1 0-1 0 0,-1 1 0 0 0,1-1 1 0 0,-1 1-1 0 0,0-1 0 0 0,1 1 1 0 0,-1 0-1 0 0,0-1 0 0 0,0 1 1 0 0,1 0-1 0 0,-1-1 0 0 0,0 1 1 0 0,1 0-1 0 0,-1 0 0 0 0,0 0 1 0 0,0 0-1 0 0,0 0 0 0 0,1-1 1 0 0,-1 1-1 0 0,0 1 0 0 0,0-1 1 0 0,0 0-1 0 0,1 0 0 0 0,-1 0 1 0 0,0 0-1 0 0,0 1-2 0 0,-51 14-287 0 0,35-4 96 0 0,0 0-1 0 0,0 1 1 0 0,1 1 0 0 0,1 1 0 0 0,0 0 0 0 0,1 1 0 0 0,1 0 0 0 0,0 1 0 0 0,1 1 0 0 0,1 0 0 0 0,0 0 0 0 0,1 1 0 0 0,1 1 0 0 0,1-1 0 0 0,-3 12 191 0 0,10-28-68 0 0,-1 0 0 0 0,1 0 1 0 0,0 1-1 0 0,0-1 0 0 0,0 0 0 0 0,0 1 1 0 0,0-1-1 0 0,1 1 0 0 0,-1-1 0 0 0,1 1 1 0 0,0 0-1 0 0,-1-1 0 0 0,1 1 1 0 0,0-1-1 0 0,1 1 0 0 0,-1 0 0 0 0,0-1 1 0 0,1 1-1 0 0,-1-1 0 0 0,1 1 1 0 0,0-1-1 0 0,0 1 0 0 0,0-1 0 0 0,0 0 1 0 0,0 1-1 0 0,1-1 0 0 0,-1 0 1 0 0,1 0-1 0 0,-1 0 0 0 0,1 0 0 0 0,0 0 1 0 0,0 0-1 0 0,0-1 0 0 0,0 1 1 0 0,0 0-1 0 0,0-1 0 0 0,0 0 0 0 0,1 1 1 0 0,-1-1-1 0 0,0 0 0 0 0,1 0 0 0 0,-1 0 1 0 0,1-1-1 0 0,-1 1 0 0 0,3 0 68 0 0,9-1-261 0 0,0 0-1 0 0,0 0 0 0 0,-1-2 0 0 0,1 1 1 0 0,0-2-1 0 0,-1 0 0 0 0,0-1 0 0 0,1 0 1 0 0,-1 0-1 0 0,-1-2 0 0 0,1 0 0 0 0,-1 0 1 0 0,0-1-1 0 0,0 0 0 0 0,-1-1 0 0 0,0-1 1 0 0,8-8 261 0 0,10-3-1656 0 0,12-15-2715 0 0,-16 13-1172 0 0,-10 13-309 0 0</inkml:trace>
  <inkml:trace contextRef="#ctx0" brushRef="#br0" timeOffset="-138130.416">23671 8016 3961 0 0,'0'0'2552'0'0,"0"0"-159"0"0,0 0-206 0 0,0 0-269 0 0,0 0-322 0 0,0 0-305 0 0,0 0-247 0 0,0 0-165 0 0,0 0-71 0 0,0 0-78 0 0,0 0-75 0 0,0 0-55 0 0,9-7-75 0 0,28-20-51 0 0,-28 21-12 0 0,-9 6 2 0 0,0 0 38 0 0,0 0 57 0 0,-21 14 1502 0 0,-145 71-391 0 0,157-79-1635 0 0,6-5-32 0 0,0 0 1 0 0,0 0-1 0 0,1 0 0 0 0,-1 1 1 0 0,1-1-1 0 0,-1 1 1 0 0,1 0-1 0 0,0 0 1 0 0,-1 0-1 0 0,1 0 1 0 0,0 0-1 0 0,0 0 1 0 0,0 1-1 0 0,1-1 1 0 0,-1 0-1 0 0,1 1 1 0 0,-1 0-1 0 0,1-1 1 0 0,0 1-1 0 0,0 0 1 0 0,0 0-1 0 0,0 0 1 0 0,0 0-1 0 0,1-1 1 0 0,-1 2-4 0 0,3-2 3 0 0,-1 0 0 0 0,1 0 0 0 0,-1-1 1 0 0,1 1-1 0 0,0 0 0 0 0,0 0 0 0 0,0-1 0 0 0,0 1 1 0 0,0-1-1 0 0,0 0 0 0 0,0 0 0 0 0,0 0 1 0 0,0 0-1 0 0,1 0 0 0 0,-1 0 0 0 0,0 0 1 0 0,1-1-1 0 0,-1 1 0 0 0,1-1 0 0 0,-1 1 1 0 0,0-1-1 0 0,2 0-3 0 0,12 4 38 0 0,-13-3-31 0 0,5 0 4 0 0,-1 0 1 0 0,1 0 0 0 0,-1 1-1 0 0,0 0 1 0 0,0 0-1 0 0,1 1 1 0 0,-1 0-1 0 0,-1 0 1 0 0,1 1 0 0 0,0-1-1 0 0,-1 1 1 0 0,0 1-1 0 0,0 0 1 0 0,0-1 0 0 0,-1 2-1 0 0,1-1 1 0 0,-1 1-1 0 0,0-1 1 0 0,-1 1-1 0 0,0 1 1 0 0,0-1 0 0 0,0 1-1 0 0,0-1 1 0 0,-1 1-1 0 0,-1 0 1 0 0,1 0-1 0 0,-1 1 1 0 0,0-1 0 0 0,1 5-12 0 0,-5-4 14 0 0,0 0 0 0 0,-1 0 0 0 0,1-1 0 0 0,-1 1 0 0 0,-1-1 0 0 0,0 0 0 0 0,0 0 1 0 0,0 0-1 0 0,-1 0 0 0 0,1-1 0 0 0,-2 0 0 0 0,1 0 0 0 0,-1 0 0 0 0,0-1 0 0 0,0 1 0 0 0,0-1 1 0 0,-1-1-1 0 0,0 0 0 0 0,0 1 0 0 0,0-2 0 0 0,0 1 0 0 0,-1-1 0 0 0,1 0 0 0 0,-8 1-14 0 0,-25-1-1195 0 0,29-8-2775 0 0,2-3-5170 0 0,5 3-3126 0 0</inkml:trace>
  <inkml:trace contextRef="#ctx0" brushRef="#br0" timeOffset="-135392.048">6656 9205 5489 0 0,'0'0'2162'0'0,"0"0"-107"0"0,0 0-95 0 0,0 0-60 0 0,0 0-95 0 0,0 0-178 0 0,0 0-226 0 0,0 0-249 0 0,0 0-200 0 0,0 0-198 0 0,0 0-124 0 0,-5-8-64 0 0,-13-24-107 0 0,13 24-63 0 0,5 8-96 0 0,-2 13 106 0 0,-1 262 768 0 0,19-133-927 0 0,-6-100-203 0 0,0 9 218 0 0,-4-67 1899 0 0,-5-27-2087 0 0,2 0-1 0 0,2 0 1 0 0,1 1-1 0 0,3 0 1 0 0,1 0-1 0 0,2 1 1 0 0,2 0 0 0 0,2 1-1 0 0,1 1 1 0 0,2 1-1 0 0,2 0 1 0 0,16-20-74 0 0,-22 35-14 0 0,0 1 0 0 0,2 1 1 0 0,1 1-1 0 0,1 0 0 0 0,0 1 1 0 0,1 1-1 0 0,5-2 14 0 0,-24 22-24 0 0,0 0 0 0 0,0-1 0 0 0,0 1 0 0 0,0 0 0 0 0,0-1 1 0 0,-1 1-1 0 0,1 0 0 0 0,-1 0 0 0 0,1 0 0 0 0,-1 0 0 0 0,0 0 0 0 0,0 0 0 0 0,0-1 0 0 0,0 1 1 0 0,0 0-1 0 0,0 0 0 0 0,0 0 0 0 0,-1 0 0 0 0,1 0 0 0 0,-1 0 0 0 0,1-1 0 0 0,-1 1 1 0 0,0 0-1 0 0,1 0 0 0 0,-1 0 24 0 0,0-1-10 0 0,-2 16-89 0 0,-14 152-2012 0 0,49-117-3006 0 0,2-33-6655 0 0,-23-15 2789 0 0</inkml:trace>
  <inkml:trace contextRef="#ctx0" brushRef="#br0" timeOffset="-134728.404">7195 9419 11066 0 0,'0'0'1285'0'0,"0"0"-129"0"0,0 0 72 0 0,0 0 231 0 0,0 0 208 0 0,0 0 50 0 0,0 0-138 0 0,0 0-230 0 0,0 0-258 0 0,0 0-272 0 0,0 0-223 0 0,0 0-159 0 0,0 0-114 0 0,29-13-67 0 0,92-42-50 0 0,-72 12 83 0 0,-47 36-226 0 0,1 3-58 0 0,0-1 1 0 0,-1 1 0 0 0,0-1-1 0 0,0 0 1 0 0,-1 0 0 0 0,1 0 0 0 0,-1 1-1 0 0,0-1 1 0 0,-1 0 0 0 0,1-1-1 0 0,-1 1 1 0 0,0 0 0 0 0,0 0-1 0 0,0 0 1 0 0,-1 0 0 0 0,0 0-1 0 0,0 0 1 0 0,0 0 0 0 0,0 0-1 0 0,-1 0 1 0 0,0 1 0 0 0,0-1 0 0 0,0 0-1 0 0,-1 1 1 0 0,1 0 0 0 0,-1-1-1 0 0,0 1 1 0 0,0 0 0 0 0,-1 1-1 0 0,0-2-5 0 0,0 4-44 0 0,1 0 0 0 0,0 1-1 0 0,0-1 1 0 0,-1 1 0 0 0,1 0-1 0 0,-1 0 1 0 0,1 0 0 0 0,0 0 0 0 0,-1 1-1 0 0,1-1 1 0 0,0 1 0 0 0,0 0-1 0 0,-1 0 1 0 0,1 0 0 0 0,0 0-1 0 0,0 0 1 0 0,0 1 0 0 0,0 0-1 0 0,0-1 1 0 0,0 1 0 0 0,1 0-1 0 0,-1 0 1 0 0,1 1 0 0 0,-1-1-1 0 0,1 0 1 0 0,0 1 0 0 0,0 0-1 0 0,0-1 1 0 0,-1 3 44 0 0,-48 88-276 0 0,48-88 284 0 0,0 0 1 0 0,0 0 0 0 0,1 1-1 0 0,0 0 1 0 0,0-1-1 0 0,0 1 1 0 0,1 0 0 0 0,0 0-1 0 0,0 0 1 0 0,0 0 0 0 0,1 0-1 0 0,0 0 1 0 0,0 0-1 0 0,0 0 1 0 0,1 0 0 0 0,0 0-1 0 0,0 0 1 0 0,0-1-1 0 0,1 1 1 0 0,0 0 0 0 0,0 0-1 0 0,0-1 1 0 0,1 0 0 0 0,0 1-1 0 0,0-1 1 0 0,1 0-1 0 0,-1 0 1 0 0,1-1 0 0 0,0 1-1 0 0,0-1 1 0 0,0 0 0 0 0,1 0-1 0 0,0 0 1 0 0,-1 0-1 0 0,1-1 1 0 0,1 0 0 0 0,-1 0-1 0 0,0 0 1 0 0,1-1-1 0 0,-1 0 1 0 0,3 1-9 0 0,4-2 84 0 0,-1-1-1 0 0,1 0 1 0 0,-1-1 0 0 0,1 0-1 0 0,-1-1 1 0 0,0 0 0 0 0,1-1-1 0 0,-1 0 1 0 0,0-1-1 0 0,-1 0 1 0 0,1 0 0 0 0,-1-1-1 0 0,0-1 1 0 0,0 0 0 0 0,0 0-1 0 0,-1-1 1 0 0,0 0 0 0 0,0-1-1 0 0,-1 1 1 0 0,0-2-1 0 0,3-3-83 0 0,11-13 141 0 0,-1 0-1 0 0,-1-1 0 0 0,-2-1 0 0 0,0-1 0 0 0,-2-1 0 0 0,-1 0 0 0 0,8-24-140 0 0,26-51 112 0 0,-34 208-518 0 0,-10-47 425 0 0,2 1 0 0 0,3-1 0 0 0,2-1 0 0 0,16 42-19 0 0,-28-95 8 0 0,1 1 0 0 0,0-1 0 0 0,0 0 0 0 0,0 0-1 0 0,1 0 1 0 0,-1 0 0 0 0,0 0 0 0 0,1 0 0 0 0,0 0 0 0 0,0-1-1 0 0,0 1 1 0 0,0-1 0 0 0,0 1 0 0 0,1-1 0 0 0,-1 0 0 0 0,1 0-1 0 0,-1 0 1 0 0,1 0 0 0 0,0 0 0 0 0,0 0 0 0 0,-1-1 0 0 0,1 1-1 0 0,3 0-7 0 0,28-37 863 0 0,-15 4-609 0 0,-1-2 0 0 0,-1 0 0 0 0,-2-1 0 0 0,9-29-254 0 0,27-127 326 0 0,-50 198-5918 0 0,-1 9 3102 0 0,0-6-2528 0 0,0 0-6597 0 0</inkml:trace>
  <inkml:trace contextRef="#ctx0" brushRef="#br0" timeOffset="-134423.226">8355 9198 15387 0 0,'0'0'2001'0'0,"0"0"-352"0"0,0 0-247 0 0,0 0-244 0 0,0 0-225 0 0,0 0-273 0 0,0 0-220 0 0,0 0-109 0 0,0 0-64 0 0,0 0-26 0 0,0 0-39 0 0,0 0-42 0 0,0 0-40 0 0,-29 29-36 0 0,-84 90-15 0 0,110-117-65 0 0,1 0 0 0 0,0 0-1 0 0,-1 0 1 0 0,1 0 0 0 0,0 0-1 0 0,0 0 1 0 0,0 1 0 0 0,0-1 0 0 0,1 0-1 0 0,-1 1 1 0 0,1 0 0 0 0,-1-1 0 0 0,1 1-1 0 0,0 0 1 0 0,0 0 0 0 0,0 0 0 0 0,0 0-1 0 0,1-1 1 0 0,-1 1 0 0 0,1 0 0 0 0,0 0-1 0 0,-1 0 1 0 0,2 2-4 0 0,0 5 7 0 0,-2-6 22 0 0,1 0-1 0 0,-1 0 0 0 0,1 0 1 0 0,0 0-1 0 0,1 0 0 0 0,-1 0 1 0 0,1 0-1 0 0,0 0 0 0 0,0 0 1 0 0,0-1-1 0 0,0 1 0 0 0,0 0 0 0 0,1 0 1 0 0,0-1-1 0 0,0 1 0 0 0,0-1 1 0 0,0 0-1 0 0,1 1 0 0 0,-1-1 1 0 0,1 0-1 0 0,-1 0 0 0 0,1-1 1 0 0,0 1-1 0 0,1 0 0 0 0,-1-1 0 0 0,0 0 1 0 0,1 0-1 0 0,-1 0 0 0 0,1 0 1 0 0,-1-1-1 0 0,1 1 0 0 0,0-1 1 0 0,0 0-1 0 0,0 0 0 0 0,0 0-28 0 0,5-1 77 0 0,0 0-1 0 0,-1 0 0 0 0,1-1 0 0 0,0 0 0 0 0,-1-1 1 0 0,1 0-1 0 0,-1 0 0 0 0,1-1 0 0 0,-1 0 1 0 0,0 0-1 0 0,0-1 0 0 0,0 0 0 0 0,-1 0 1 0 0,0-1-1 0 0,1 0 0 0 0,-2-1 0 0 0,1 1 1 0 0,0-1-1 0 0,-1 0 0 0 0,0-1 0 0 0,-1 0 1 0 0,0 0-1 0 0,0 0 0 0 0,0 0 0 0 0,-1-1 1 0 0,0 0-1 0 0,0 0 0 0 0,-1 0 0 0 0,0 0 1 0 0,0 0-1 0 0,-1-1 0 0 0,0 1 0 0 0,-1-1 1 0 0,0 0-1 0 0,0 1 0 0 0,-1-1 0 0 0,0 0 1 0 0,0 0-1 0 0,-1 1 0 0 0,0-1 0 0 0,-1-2-76 0 0,-1 5-132 0 0,1 0 1 0 0,-1 1-1 0 0,0-1 0 0 0,-1 1 0 0 0,1 0 0 0 0,-1 0 0 0 0,0 0 0 0 0,0 0 1 0 0,-1 0-1 0 0,1 1 0 0 0,-1 0 0 0 0,0 0 0 0 0,0 0 0 0 0,-1 1 1 0 0,1 0-1 0 0,-1 0 0 0 0,1 0 0 0 0,-4 0 132 0 0,-30-11-4391 0 0,1 7-4776 0 0,25 6-2760 0 0</inkml:trace>
  <inkml:trace contextRef="#ctx0" brushRef="#br0" timeOffset="-133975.416">8623 8778 5649 0 0,'0'0'5971'0'0,"0"0"-2928"0"0,0 0-962 0 0,0 0-238 0 0,0 0-244 0 0,0 0-254 0 0,0 0-254 0 0,0 0-255 0 0,0 0-169 0 0,0 0-111 0 0,0 0-110 0 0,0 0-102 0 0,0 0-108 0 0,0 4-32 0 0,-1 319 1967 0 0,2-119-1556 0 0,-1-116-1557 0 0,0-11-3809 0 0,22-116-8146 0 0,-18 34 8379 0 0,0-2-1071 0 0</inkml:trace>
  <inkml:trace contextRef="#ctx0" brushRef="#br0" timeOffset="-133567.186">8855 8937 9506 0 0,'0'0'2766'0'0,"0"0"-306"0"0,0 0-416 0 0,0 0-439 0 0,0 0-390 0 0,0 0-371 0 0,0 0-290 0 0,0 0-127 0 0,0 0-7 0 0,0 0 56 0 0,0 0 40 0 0,0 0-24 0 0,0 0-65 0 0,1 20-6 0 0,12 136 718 0 0,55 116-75 0 0,-68-271-1046 0 0,-1 0 1 0 0,1 0-1 0 0,0 0 0 0 0,0 0 0 0 0,0 0 0 0 0,0 0 0 0 0,1-1 1 0 0,-1 1-1 0 0,0 0 0 0 0,0 0 0 0 0,0 0 0 0 0,1 0 0 0 0,-1 0 0 0 0,0 0 1 0 0,1-1-1 0 0,-1 1 0 0 0,1 0 0 0 0,-1 0 0 0 0,1-1 0 0 0,0 1 1 0 0,-1 0-1 0 0,1-1 0 0 0,-1 1 0 0 0,1 0 0 0 0,0-1 0 0 0,0 1 1 0 0,-1-1-1 0 0,1 1 0 0 0,0-1 0 0 0,0 0 0 0 0,0 1 0 0 0,0-1 0 0 0,-1 0 1 0 0,1 1-1 0 0,0-1 0 0 0,0 0 0 0 0,0 0 0 0 0,0 0 0 0 0,0 0 1 0 0,0 0-1 0 0,0 0 0 0 0,0 0 0 0 0,0 0 0 0 0,0 0-18 0 0,86-168 1319 0 0,-23-1-1062 0 0,-65 190-11968 0 0,0-13 3121 0 0</inkml:trace>
  <inkml:trace contextRef="#ctx0" brushRef="#br0" timeOffset="-133248.962">9288 9308 10050 0 0,'0'0'2357'0'0,"0"0"-409"0"0,0 0-148 0 0,0 0-79 0 0,0 0-69 0 0,0 0-119 0 0,0 0-192 0 0,0 0-241 0 0,32-16-231 0 0,99-53-201 0 0,-60 16 340 0 0,-58 37-753 0 0,-8 11-198 0 0,-1 0 0 0 0,1 0 0 0 0,-1 0 0 0 0,0-1 0 0 0,0 1 0 0 0,0-1 0 0 0,-1 0 0 0 0,0 0 0 0 0,0 0 0 0 0,-1-1 0 0 0,1 1 0 0 0,-1 0 0 0 0,-1-1 0 0 0,1 0 0 0 0,-1 1 0 0 0,0-1 0 0 0,-1 0 0 0 0,0 0 0 0 0,0 0 0 0 0,0-1-57 0 0,-3 5-29 0 0,1 0 0 0 0,0 0 0 0 0,-1 0 0 0 0,0 0 0 0 0,1 1 0 0 0,-1-1 1 0 0,0 1-1 0 0,-1 0 0 0 0,1 0 0 0 0,0 0 0 0 0,-1 0 0 0 0,1 0 0 0 0,-1 1 0 0 0,1-1 0 0 0,-1 1 1 0 0,0 0-1 0 0,1 0 0 0 0,-1 0 0 0 0,0 1 0 0 0,0-1 0 0 0,0 1 0 0 0,0 0 0 0 0,1 0 0 0 0,-1 1 0 0 0,0-1 1 0 0,0 1-1 0 0,0-1 0 0 0,1 1 0 0 0,-1 1 0 0 0,0-1 0 0 0,1 0 0 0 0,-1 1 0 0 0,-1 0 29 0 0,-6 5-30 0 0,-1-1 0 0 0,1 1 0 0 0,1 1 0 0 0,-1 0-1 0 0,1 1 1 0 0,1-1 0 0 0,-1 2 0 0 0,2 0 0 0 0,-1 0 0 0 0,1 0-1 0 0,1 1 1 0 0,0 0 0 0 0,0 0 0 0 0,2 1 0 0 0,-1 0-1 0 0,1 0 1 0 0,1 1 0 0 0,0-1 0 0 0,1 1 0 0 0,0 0 0 0 0,1 0-1 0 0,0 0 1 0 0,1 0 0 0 0,1 0 0 0 0,0 0 0 0 0,0 0-1 0 0,3 9 31 0 0,0-12 20 0 0,1-1 0 0 0,0 0 0 0 0,1 0 0 0 0,0 0 0 0 0,0-1-1 0 0,1 1 1 0 0,0-1 0 0 0,0-1 0 0 0,1 1 0 0 0,0-1 0 0 0,1 0-1 0 0,-1-1 1 0 0,1 0 0 0 0,0 0 0 0 0,1-1 0 0 0,-1 0 0 0 0,1 0-1 0 0,0-1 1 0 0,1 0 0 0 0,-1 0 0 0 0,1-1 0 0 0,-1-1-1 0 0,1 1 1 0 0,0-2 0 0 0,0 1 0 0 0,0-1 0 0 0,0-1 0 0 0,0 0-1 0 0,0 0 1 0 0,7-2-20 0 0,38-5-1405 0 0,-37 2-1603 0 0,0-1-3523 0 0,-15 6 5553 0 0,8-4-10943 0 0</inkml:trace>
  <inkml:trace contextRef="#ctx0" brushRef="#br0" timeOffset="-132193.302">10925 9283 7562 0 0,'0'0'3107'0'0,"0"0"-1151"0"0,0 0-462 0 0,0 0-124 0 0,0 0-53 0 0,0 0-110 0 0,-36-4-131 0 0,-114-10-122 0 0,57 25 324 0 0,77-4-1008 0 0,-5 0 41 0 0,1 2 0 0 0,0 1-1 0 0,1 0 1 0 0,0 1 0 0 0,0 1-1 0 0,-9 9-310 0 0,22-17 27 0 0,1 1 0 0 0,-1-1-1 0 0,1 1 1 0 0,0 1-1 0 0,0-1 1 0 0,1 1 0 0 0,-1-1-1 0 0,1 1 1 0 0,1 1 0 0 0,-1-1-1 0 0,1 0 1 0 0,0 1-1 0 0,0 0 1 0 0,1 0 0 0 0,0 0-1 0 0,0 0 1 0 0,1 0 0 0 0,0 0-1 0 0,0 0 1 0 0,1 0-1 0 0,-1 5-26 0 0,2-9 22 0 0,0 0-1 0 0,-1 0 0 0 0,1 0 1 0 0,0-1-1 0 0,0 1 0 0 0,1 0 1 0 0,-1 0-1 0 0,1-1 0 0 0,-1 1 0 0 0,1-1 1 0 0,0 1-1 0 0,0-1 0 0 0,0 0 1 0 0,0 0-1 0 0,0 0 0 0 0,0 0 0 0 0,1 0 1 0 0,-1 0-1 0 0,1-1 0 0 0,-1 1 1 0 0,1-1-1 0 0,0 1 0 0 0,0-1 0 0 0,-1 0 1 0 0,1 0-1 0 0,0-1 0 0 0,0 1 1 0 0,0 0-1 0 0,3-1-21 0 0,90 5 829 0 0,-78-7-715 0 0,1-1 0 0 0,-1 0 0 0 0,0-1 0 0 0,0-1-1 0 0,0-1 1 0 0,-1 0 0 0 0,0-1 0 0 0,0-1 0 0 0,4-3-114 0 0,21-15 202 0 0,0-2 0 0 0,-2-2 0 0 0,-1-1 0 0 0,27-30-202 0 0,33-56 33 0 0,-98 115-77 0 0,-1 2-57 0 0,-5 19-517 0 0,-1-3 554 0 0,3-9 48 0 0,-1 0-1 0 0,1 0 0 0 0,0 0 0 0 0,0 0 0 0 0,1 0 0 0 0,0 1 0 0 0,0-1 1 0 0,1 1-1 0 0,-1 0 0 0 0,2-1 0 0 0,-1 1 0 0 0,1 0 0 0 0,1-1 0 0 0,-1 1 0 0 0,1 0 1 0 0,1-1-1 0 0,-1 1 0 0 0,1-1 0 0 0,0 1 0 0 0,1-1 0 0 0,0 0 0 0 0,0 0 1 0 0,1 0-1 0 0,0 0 0 0 0,0-1 0 0 0,0 1 0 0 0,1-1 0 0 0,2 2 17 0 0,1-2 26 0 0,1-1-1 0 0,0-1 0 0 0,0 0 1 0 0,0 0-1 0 0,0-1 1 0 0,1 0-1 0 0,0-1 0 0 0,-1 0 1 0 0,1 0-1 0 0,0-1 1 0 0,0 0-1 0 0,0-1 0 0 0,-1 0 1 0 0,1-1-1 0 0,0 0 1 0 0,0 0-1 0 0,0-1 0 0 0,-1 0 1 0 0,1-1-1 0 0,-1 0 1 0 0,0 0-1 0 0,4-3-25 0 0,18-7 83 0 0,-1-2 0 0 0,0-1 0 0 0,-1-1 0 0 0,-1-1 0 0 0,-1-2 1 0 0,0-1-1 0 0,-2 0 0 0 0,0-2 0 0 0,-2-2 0 0 0,0 0 0 0 0,-2-1 0 0 0,-1-1 0 0 0,3-7-83 0 0,-10 15 12 0 0,-1-1 0 0 0,-2-1 0 0 0,0 0 0 0 0,-1 0 0 0 0,-1 0 0 0 0,-1-1 0 0 0,-1-1 0 0 0,-1 1 0 0 0,0-1 0 0 0,-2 0 0 0 0,0-16-12 0 0,-4 38-9 0 0,1 0-1 0 0,-1 1 1 0 0,0-1-1 0 0,0 0 1 0 0,1 0-1 0 0,-1 1 1 0 0,0-1-1 0 0,0 1 1 0 0,0-1-1 0 0,0 0 1 0 0,0 1-1 0 0,0 0 1 0 0,0-1-1 0 0,0 1 1 0 0,0 0-1 0 0,0-1 1 0 0,0 1-1 0 0,0 0 1 0 0,0 0-1 0 0,0 0 1 0 0,0 0-1 0 0,0 0 1 0 0,0 0-1 0 0,0 0 1 0 0,0 0-1 0 0,0 0 1 0 0,0 1-1 0 0,0-1 1 0 0,0 0-1 0 0,0 1 1 0 0,0-1-1 0 0,0 1 1 0 0,0-1-1 0 0,0 1 1 0 0,0-1-1 0 0,0 1 1 0 0,1-1-1 0 0,-1 1 1 0 0,0 0-1 0 0,0 0 1 0 0,1-1-1 0 0,-1 1 1 0 0,0 0-1 0 0,1 0 1 0 0,-1 0-1 0 0,1 0 1 0 0,-1 0-1 0 0,1 0 1 0 0,-1 0-1 0 0,1 0 11 0 0,-23 22-27 0 0,0 0 0 0 0,2 2 1 0 0,1 0-1 0 0,1 1 1 0 0,1 1-1 0 0,2 1 1 0 0,0 0-1 0 0,2 1 1 0 0,1 1-1 0 0,2 0 1 0 0,1 1-1 0 0,1 0 1 0 0,1 0-1 0 0,2 1 1 0 0,1 0-1 0 0,0 28 26 0 0,6-52 8 0 0,0 1 0 0 0,1-1 0 0 0,0 0 0 0 0,0 0 0 0 0,1 0 0 0 0,0 0-1 0 0,0 0 1 0 0,1-1 0 0 0,0 1 0 0 0,1-1 0 0 0,-1 0 0 0 0,1 0-1 0 0,0 0 1 0 0,1-1 0 0 0,0 0 0 0 0,0 0 0 0 0,0 0 0 0 0,1-1 0 0 0,-1 0-1 0 0,1 0 1 0 0,1-1 0 0 0,-1 0 0 0 0,1 0 0 0 0,-1-1 0 0 0,1 0 0 0 0,0 0-1 0 0,0 0 1 0 0,0-1 0 0 0,1-1 0 0 0,-1 1 0 0 0,0-1 0 0 0,1-1-1 0 0,-1 0 1 0 0,1 0 0 0 0,0 0-8 0 0,27 0 75 0 0,-1-2-1 0 0,0 0 0 0 0,0-3 1 0 0,0-1-1 0 0,-1-1 0 0 0,2-3-74 0 0,-23 6 61 0 0,1-1 0 0 0,-1 0-1 0 0,1-1 1 0 0,-2-1-1 0 0,1 0 1 0 0,-1-1-1 0 0,0 0 1 0 0,0-1-1 0 0,-1 0 1 0 0,-1 0-1 0 0,1-2 1 0 0,-1 1-1 0 0,-1-1 1 0 0,0-1 0 0 0,-1 1-1 0 0,1-3-60 0 0,-7 10 12 0 0,1 0 0 0 0,-1-1 0 0 0,0 1 0 0 0,0-1 0 0 0,0 0 0 0 0,-1 1 0 0 0,1-1 1 0 0,-1 0-1 0 0,0 0 0 0 0,-1 0 0 0 0,1 0 0 0 0,-1 0 0 0 0,0 0 0 0 0,0 0 0 0 0,-1 0 0 0 0,0 0 0 0 0,1 0 0 0 0,-2 0 0 0 0,1 0 0 0 0,0 0 0 0 0,-1 1 0 0 0,0-1 0 0 0,0 1 0 0 0,-1-1 0 0 0,1 1 1 0 0,-1-1-13 0 0,-13-4-94 0 0,1 0 0 0 0,-1 2 1 0 0,-1-1-1 0 0,0 2 1 0 0,0 0-1 0 0,0 2 0 0 0,0-1 1 0 0,-1 2-1 0 0,0 0 1 0 0,1 2-1 0 0,-1 0 0 0 0,0 0 1 0 0,0 2-1 0 0,-16 2 94 0 0,3-3-198 0 0,-86 18-1533 0 0,81-3-1345 0 0,2 7-3590 0 0,23-14-4791 0 0</inkml:trace>
  <inkml:trace contextRef="#ctx0" brushRef="#br0" timeOffset="-131722.774">12395 9275 9962 0 0,'0'0'4768'0'0,"0"0"-2400"0"0,0 0-838 0 0,0 0-178 0 0,0 0-153 0 0,0 0-192 0 0,0 0-201 0 0,0 0-184 0 0,0 0-166 0 0,0 0-101 0 0,0 0-73 0 0,-32 12-64 0 0,-99 38-52 0 0,128-50-160 0 0,0 1 1 0 0,1-1 0 0 0,-1 1-1 0 0,0 0 1 0 0,1 0 0 0 0,-1 0-1 0 0,1 0 1 0 0,-1 0 0 0 0,1 1-1 0 0,0-1 1 0 0,-1 1 0 0 0,1-1-1 0 0,0 1 1 0 0,0 0 0 0 0,0 0-1 0 0,0 0 1 0 0,0 0 0 0 0,1 0-1 0 0,-1 1 1 0 0,1-1 0 0 0,-1 0-1 0 0,1 1 1 0 0,-1 2-7 0 0,-2 4 24 0 0,0-1-20 0 0,0-1 0 0 0,0 0 0 0 0,1 1 0 0 0,0 0 0 0 0,0 0 0 0 0,1 0 0 0 0,0 0 0 0 0,0 0 0 0 0,1 0-1 0 0,0 1 1 0 0,1-1 0 0 0,0 0 0 0 0,0 1 0 0 0,0-1 0 0 0,1 0 0 0 0,1 1 0 0 0,-1-1 0 0 0,1 0 0 0 0,1 0 0 0 0,-1 0 0 0 0,1 0 0 0 0,1-1 0 0 0,1 3-4 0 0,-2-6 26 0 0,1-1 1 0 0,0-1 0 0 0,0 1 0 0 0,0 0-1 0 0,0-1 1 0 0,0 0 0 0 0,0 0-1 0 0,0 0 1 0 0,1 0 0 0 0,-1-1 0 0 0,1 1-1 0 0,-1-1 1 0 0,1 0 0 0 0,0-1-1 0 0,-1 1 1 0 0,1-1 0 0 0,0 0 0 0 0,0 0-1 0 0,-1-1 1 0 0,1 1 0 0 0,0-1-1 0 0,-1 0 1 0 0,1 0 0 0 0,-1 0 0 0 0,1-1-1 0 0,1-1-26 0 0,5-1 138 0 0,0 0 0 0 0,0-2 0 0 0,-1 1 0 0 0,0-1 0 0 0,0-1 0 0 0,0 0 0 0 0,-1 0 0 0 0,0-1 0 0 0,-1 0 0 0 0,2-2-138 0 0,-1 1 72 0 0,-2 0 1 0 0,0-1 0 0 0,0 0 0 0 0,0 0 0 0 0,-1-1 0 0 0,-1 1 0 0 0,0-1 0 0 0,0 0 0 0 0,-1-1 0 0 0,-1 1-1 0 0,0-1 1 0 0,0 0 0 0 0,-1 0 0 0 0,-1 0 0 0 0,0 0 0 0 0,0 0 0 0 0,-1 0 0 0 0,-1-3-73 0 0,1 12-56 0 0,-1-1 1 0 0,1 1-1 0 0,-1 0 1 0 0,0 0 0 0 0,0 0-1 0 0,0 0 1 0 0,0 0-1 0 0,-1 0 1 0 0,1 0-1 0 0,-1 1 1 0 0,0-1 0 0 0,0 0-1 0 0,0 1 1 0 0,0 0-1 0 0,0-1 1 0 0,0 1-1 0 0,-1 0 1 0 0,1 0-1 0 0,-1 0 1 0 0,1 0 0 0 0,-1 0-1 0 0,0 1 1 0 0,0-1-1 0 0,0 1 1 0 0,0 0-1 0 0,0 0 1 0 0,0 0-1 0 0,0 0 1 0 0,-2 0 55 0 0,-57 12-7958 0 0,48-3 496 0 0,5-1-4255 0 0</inkml:trace>
  <inkml:trace contextRef="#ctx0" brushRef="#br0" timeOffset="-131423.473">12703 9301 16820 0 0,'0'0'1972'0'0,"0"0"-618"0"0,0 0-269 0 0,0 0-117 0 0,0 0-197 0 0,0 0-208 0 0,0 0-188 0 0,0 0-150 0 0,0 0-83 0 0,0 0 2 0 0,0 0-7 0 0,0 0-4 0 0,0 0 7 0 0,-3 18-32 0 0,-8 59-24 0 0,11-73-69 0 0,0-1 1 0 0,0 0-1 0 0,1 0 0 0 0,-1 1 0 0 0,0-1 0 0 0,1 0 0 0 0,0 1 0 0 0,0-1 1 0 0,0 0-1 0 0,0 0 0 0 0,1 0 0 0 0,-1 0 0 0 0,1 0 0 0 0,0 0 0 0 0,-1-1 1 0 0,1 1-1 0 0,0 0 0 0 0,1-1 0 0 0,-1 0 0 0 0,0 1 0 0 0,1-1 0 0 0,0 0 1 0 0,-1 0-1 0 0,1 0 0 0 0,0-1 0 0 0,0 1 0 0 0,0-1 0 0 0,2 2-15 0 0,-4-3 12 0 0,9 4 54 0 0,1 0-1 0 0,-1-1 0 0 0,1 0 0 0 0,0-1 0 0 0,-1 0 0 0 0,1-1 0 0 0,0 0 0 0 0,0-1 1 0 0,0 0-1 0 0,0-1 0 0 0,0 0 0 0 0,0-1 0 0 0,0 0 0 0 0,-1 0 0 0 0,1-1 0 0 0,-1-1 1 0 0,0 0-1 0 0,0 0 0 0 0,0-1 0 0 0,0 0 0 0 0,-1 0 0 0 0,0-1 0 0 0,0-1 0 0 0,0 0 1 0 0,-1 0-1 0 0,0 0 0 0 0,0-1 0 0 0,-1 0 0 0 0,0-1 0 0 0,3-5-65 0 0,6-16-2879 0 0,-8 10-5601 0 0,-8 19 7618 0 0,1-4-11023 0 0</inkml:trace>
  <inkml:trace contextRef="#ctx0" brushRef="#br0" timeOffset="-131176.499">13450 8852 17764 0 0,'0'0'2272'0'0,"0"0"-1187"0"0,0 0-268 0 0,0 0 187 0 0,0 0 79 0 0,0 0-44 0 0,0 0-187 0 0,1 34-193 0 0,3 107-150 0 0,-23 247 685 0 0,29-349-1184 0 0,-3-20-1144 0 0,-4 1-3881 0 0,-4-20-436 0 0,-4 0-1556 0 0,0 0-2674 0 0</inkml:trace>
  <inkml:trace contextRef="#ctx0" brushRef="#br0" timeOffset="-131007.515">13235 9110 17628 0 0,'0'0'1683'0'0,"0"0"-508"0"0,0 0-286 0 0,0 0-105 0 0,0 0-81 0 0,0 0-88 0 0,0 0-98 0 0,0 0-111 0 0,0 0-114 0 0,35-14-75 0 0,112-40-86 0 0,-60 41-115 0 0,-21 22-1411 0 0,-45-2-1562 0 0,-1 2-3388 0 0,-10-5-5245 0 0</inkml:trace>
  <inkml:trace contextRef="#ctx0" brushRef="#br0" timeOffset="-120599.682">15022 9275 3041 0 0,'0'0'1643'0'0,"0"0"-59"0"0,0 0 126 0 0,0 0 197 0 0,0 0 60 0 0,0 0-137 0 0,0 0-299 0 0,0 0-275 0 0,0 0-197 0 0,0 0-154 0 0,0 0-79 0 0,6-8 2825 0 0,-13 5-3474 0 0,1 0 0 0 0,-1 0 0 0 0,0 1 0 0 0,0-1 0 0 0,0 1-1 0 0,0 1 1 0 0,-1 0 0 0 0,1 0 0 0 0,0 0 0 0 0,-1 1 0 0 0,1 0 0 0 0,-1 0-1 0 0,1 1 1 0 0,0 0 0 0 0,0 0 0 0 0,-1 1 0 0 0,1 0 0 0 0,0 0 0 0 0,0 0 0 0 0,0 1-1 0 0,-5 3-176 0 0,0-1 52 0 0,0 0 0 0 0,1 0 0 0 0,-1 1 0 0 0,1 1 0 0 0,1 0 0 0 0,-1 0 0 0 0,1 1 0 0 0,0 0 0 0 0,1 1 0 0 0,0 0 0 0 0,1 0 0 0 0,-1 1 0 0 0,2 0 0 0 0,-1 1 1 0 0,2 0-1 0 0,-1 0 0 0 0,2 0 0 0 0,-1 1 0 0 0,1 0 0 0 0,1 0 0 0 0,-2 10-52 0 0,4-17 28 0 0,1 1 0 0 0,0-1 0 0 0,0 1 0 0 0,0 0 0 0 0,1 0 0 0 0,0-1 0 0 0,0 1 1 0 0,0 0-1 0 0,1 0 0 0 0,0-1 0 0 0,0 1 0 0 0,0 0 0 0 0,1-1 0 0 0,0 1 0 0 0,0-1 0 0 0,0 0 1 0 0,1 1-1 0 0,-1-1 0 0 0,1 0 0 0 0,1-1 0 0 0,-1 1 0 0 0,1 0 0 0 0,-1-1 0 0 0,5 3-28 0 0,7 2 84 0 0,1-1-1 0 0,0 0 0 0 0,0-2 0 0 0,1 0 0 0 0,0 0 1 0 0,0-2-1 0 0,1 0 0 0 0,-1-1 0 0 0,1-1 0 0 0,-1 0 1 0 0,1-2-1 0 0,0 0 0 0 0,0-1 0 0 0,1 0-83 0 0,1 1-100 0 0,3-11-2370 0 0,-14 3-2218 0 0,0 1-5409 0 0,-4 3-1120 0 0</inkml:trace>
  <inkml:trace contextRef="#ctx0" brushRef="#br0" timeOffset="-120173.876">15184 9599 11819 0 0,'0'0'1576'0'0,"0"0"-440"0"0,0 0-33 0 0,0 0 221 0 0,0 0 161 0 0,0 0 12 0 0,0 0-206 0 0,0 0-283 0 0,0 0-190 0 0,0 0-122 0 0,0 0-73 0 0,0 0-46 0 0,33-2-61 0 0,100-10-55 0 0,-48-14 237 0 0,-73 22-641 0 0,-1-1-1 0 0,0 0 1 0 0,0-1-1 0 0,0 0 1 0 0,-1 0-1 0 0,0-1 1 0 0,0 0-1 0 0,-1-1 1 0 0,0 0-1 0 0,0-1 1 0 0,-1 0-1 0 0,0 0 1 0 0,0-1 0 0 0,-1 0-1 0 0,0 0 1 0 0,-1-1-1 0 0,0 0 1 0 0,-1 0-1 0 0,0 0 1 0 0,-1 0-1 0 0,0-1 1 0 0,-1 0-1 0 0,0 0 1 0 0,-1-3-57 0 0,-2 12-11 0 0,0 1 0 0 0,-1-1 1 0 0,1 0-1 0 0,-1 1 1 0 0,0-1-1 0 0,0 0 1 0 0,0 1-1 0 0,0-1 0 0 0,0 1 1 0 0,-1-1-1 0 0,1 1 1 0 0,-1 0-1 0 0,1 0 1 0 0,-1 0-1 0 0,0 0 0 0 0,0 0 1 0 0,0 0-1 0 0,0 0 1 0 0,0 0-1 0 0,-1 1 1 0 0,1-1-1 0 0,0 1 0 0 0,-1-1 1 0 0,1 1-1 0 0,-1 0 1 0 0,1 0-1 0 0,-1 0 1 0 0,0 1-1 0 0,1-1 0 0 0,-1 1 1 0 0,0-1-1 0 0,-1 1 11 0 0,-92 2-660 0 0,80 4 622 0 0,1 0 0 0 0,0 2 1 0 0,0 0-1 0 0,1 0 1 0 0,0 2-1 0 0,0-1 0 0 0,1 2 1 0 0,0 0-1 0 0,1 0 0 0 0,0 1 1 0 0,1 1-1 0 0,0 0 0 0 0,1 1 1 0 0,1 0-1 0 0,0 0 1 0 0,1 1-1 0 0,1 0 0 0 0,-3 6 38 0 0,6-11-15 0 0,0-1 0 0 0,1 1 0 0 0,0 0 0 0 0,0 0 0 0 0,1 0 0 0 0,1 0 0 0 0,-1 0 0 0 0,2 1 0 0 0,-1-1 0 0 0,1 0 0 0 0,1 5 15 0 0,0-11-6 0 0,1 0-1 0 0,-1 0 1 0 0,1 0 0 0 0,-1 0 0 0 0,1-1 0 0 0,0 1-1 0 0,1 0 1 0 0,-1-1 0 0 0,0 0 0 0 0,1 0-1 0 0,0 0 1 0 0,0 0 0 0 0,0 0 0 0 0,0 0-1 0 0,0-1 1 0 0,1 1 0 0 0,-1-1 0 0 0,1 0 0 0 0,-1 0-1 0 0,1 0 1 0 0,0-1 0 0 0,0 1 0 0 0,0-1-1 0 0,0 0 1 0 0,1 0 6 0 0,103 16-718 0 0,-4-16-2686 0 0,-57-1-4701 0 0,-34 0-1998 0 0</inkml:trace>
  <inkml:trace contextRef="#ctx0" brushRef="#br0" timeOffset="-119756.539">15657 9743 14803 0 0,'0'0'1703'0'0,"0"0"-293"0"0,0 0-63 0 0,0 0 33 0 0,0 0-66 0 0,0 0-213 0 0,0 0-238 0 0,0 0-171 0 0,0 0-108 0 0,0 0-94 0 0,0 0-86 0 0,0 0-71 0 0,30-34-70 0 0,88-107-46 0 0,-67 70 101 0 0,-7-6 1 0 0,-56 101-1225 0 0,9-18 903 0 0,1 1-1 0 0,0-1 1 0 0,0 1-1 0 0,0-1 1 0 0,1 1 0 0 0,0 0-1 0 0,1 0 1 0 0,0-1-1 0 0,0 1 1 0 0,0 0 0 0 0,1 0-1 0 0,-1-1 1 0 0,2 1-1 0 0,-1 0 1 0 0,1-1-1 0 0,0 1 1 0 0,0-1 0 0 0,3 5 3 0 0,1-3 40 0 0,0 0 1 0 0,0-1 0 0 0,1 1-1 0 0,0-1 1 0 0,1-1 0 0 0,-1 0-1 0 0,1 0 1 0 0,0 0 0 0 0,1-1-1 0 0,-1 0 1 0 0,1-1-1 0 0,0 0 1 0 0,1 0 0 0 0,-1-1-1 0 0,0 0 1 0 0,1 0 0 0 0,0-1-1 0 0,-1-1 1 0 0,1 0 0 0 0,0 0-1 0 0,0 0 1 0 0,0-2 0 0 0,0 1-1 0 0,0-1 1 0 0,7-2-41 0 0,-7 1 32 0 0,-1 0 1 0 0,1-1-1 0 0,-1 0 1 0 0,0 0-1 0 0,0-1 1 0 0,0 0-1 0 0,0-1 1 0 0,-1 0-1 0 0,0-1 0 0 0,0 1 1 0 0,0-1-1 0 0,-1-1 1 0 0,1 1-1 0 0,-2-2 1 0 0,1 1-1 0 0,-1 0 1 0 0,0-1-1 0 0,1-3-32 0 0,2-29-1060 0 0,-9 22-3894 0 0,-1 7-2983 0 0,1 7-3845 0 0</inkml:trace>
  <inkml:trace contextRef="#ctx0" brushRef="#br0" timeOffset="-119438.197">16698 8988 17636 0 0,'0'0'2200'0'0,"0"0"-853"0"0,0 0-399 0 0,0 0 13 0 0,0 0 31 0 0,0 0-77 0 0,0 0-227 0 0,0 0-175 0 0,0 0-57 0 0,0 0-17 0 0,0 0 21 0 0,0 0-46 0 0,0 0-76 0 0,0 23-59 0 0,1 73-32 0 0,-30 145 428 0 0,-6 43-539 0 0,39-195-399 0 0,-4-90 190 0 0,0 1-1 0 0,0 0 1 0 0,0-1 0 0 0,0 1 0 0 0,0 0-1 0 0,0-1 1 0 0,1 1 0 0 0,-1 0 0 0 0,0-1 0 0 0,0 1-1 0 0,0 0 1 0 0,1-1 0 0 0,-1 1 0 0 0,0 0-1 0 0,0 0 1 0 0,1-1 0 0 0,-1 1 0 0 0,0 0-1 0 0,1 0 1 0 0,-1 0 0 0 0,0-1 0 0 0,1 1-1 0 0,-1 0 1 0 0,0 0 0 0 0,1 0 0 0 0,-1 0-1 0 0,0 0 1 0 0,1 0 0 0 0,-1 0 0 0 0,1 0-1 0 0,-1-1 1 0 0,0 1 0 0 0,1 0 0 0 0,-1 1-1 0 0,0-1 1 0 0,1 0 0 0 0,-1 0 0 0 0,1 0-1 0 0,-1 0 1 0 0,0 0 0 0 0,1 0 0 0 0,-1 0-1 0 0,0 1 1 0 0,1-1 0 0 0,-1 0 0 0 0,0 0-1 0 0,1 0 1 0 0,-1 1 0 0 0,0-1 0 0 0,0 0 0 0 0,1 1 72 0 0,-1-5-482 0 0,3-33-4977 0 0,-3 13-3984 0 0,-2 15-814 0 0</inkml:trace>
  <inkml:trace contextRef="#ctx0" brushRef="#br0" timeOffset="-119235.717">16364 9537 11218 0 0,'0'0'2042'0'0,"0"0"-217"0"0,0 0 27 0 0,0 0-184 0 0,0 0-251 0 0,0 0-178 0 0,0 0-219 0 0,0 0-201 0 0,0 0-134 0 0,0 0-150 0 0,35 2-132 0 0,107 4-114 0 0,-24-18 46 0 0,-1-22-1703 0 0,-94 22-3313 0 0,-1-1-4131 0 0,-17 9-1674 0 0</inkml:trace>
  <inkml:trace contextRef="#ctx0" brushRef="#br0" timeOffset="-118890.053">16826 9540 4185 0 0,'0'0'2148'0'0,"0"0"-267"0"0,0 0-164 0 0,0 0-2 0 0,0 0-38 0 0,0 0-34 0 0,0 0-108 0 0,0 0-110 0 0,0 0-16 0 0,0 0-40 0 0,0 0-108 0 0,0 0-154 0 0,33 6-209 0 0,100 14-196 0 0,-130-19-665 0 0,-1 0-1 0 0,0 0 1 0 0,1-1 0 0 0,-1 1 0 0 0,1-1-1 0 0,-1 0 1 0 0,1 0 0 0 0,0 0 0 0 0,-1 0-1 0 0,1 0 1 0 0,-1 0 0 0 0,1-1 0 0 0,-1 1-1 0 0,1-1 1 0 0,-1 1 0 0 0,1-1 0 0 0,-1 0-1 0 0,0 0 1 0 0,1 0 0 0 0,-1-1 0 0 0,0 1-1 0 0,0 0 1 0 0,2-2-37 0 0,2-3 174 0 0,1 1-83 0 0,0-1-1 0 0,0 0 1 0 0,-1 0 0 0 0,0 0-1 0 0,0-1 1 0 0,-1 1 0 0 0,0-1-1 0 0,0-1 1 0 0,0 1 0 0 0,-1-1-1 0 0,0 0 1 0 0,-1 0 0 0 0,0 0-1 0 0,0 0 1 0 0,-1 0 0 0 0,1-1-1 0 0,-2 1 1 0 0,1-1 0 0 0,-2 0 0 0 0,1 1-1 0 0,-1-5-90 0 0,-1 9-28 0 0,-1 1 0 0 0,0 0-1 0 0,0 0 1 0 0,0 0 0 0 0,0 0 0 0 0,-1 0-1 0 0,1 0 1 0 0,-1 1 0 0 0,0-1 0 0 0,1 1-1 0 0,-1-1 1 0 0,0 1 0 0 0,0 0-1 0 0,-1 0 1 0 0,1 1 0 0 0,0-1 0 0 0,-1 1-1 0 0,1 0 1 0 0,-1-1 0 0 0,1 1 0 0 0,-1 1-1 0 0,1-1 1 0 0,-1 0 0 0 0,0 1-1 0 0,1 0 1 0 0,-1 0 0 0 0,0 0 0 0 0,0 0-1 0 0,1 1 1 0 0,-1 0 0 0 0,1-1 0 0 0,-1 1-1 0 0,0 0 1 0 0,1 1 0 0 0,-1-1 28 0 0,-10 6-149 0 0,-1 1 0 0 0,1 1 0 0 0,1 0 0 0 0,-1 1 0 0 0,2 0-1 0 0,-1 1 1 0 0,1 0 0 0 0,1 1 0 0 0,0 1 0 0 0,1 0 0 0 0,0 0 0 0 0,-3 7 149 0 0,-54 112-1733 0 0,57-36-2248 0 0,11-92 3733 0 0,0 0-1 0 0,1 0 1 0 0,-1 0 0 0 0,1-1 0 0 0,-1 1 0 0 0,1-1 0 0 0,0 1 0 0 0,0-1-1 0 0,1 0 1 0 0,-1 0 0 0 0,1 0 0 0 0,-1 0 0 0 0,1 0 0 0 0,0 0 0 0 0,0-1-1 0 0,0 0 1 0 0,1 1 0 0 0,-1-1 0 0 0,0 0 0 0 0,1-1 0 0 0,0 1 0 0 0,-1 0 0 0 0,1-1-1 0 0,0 0 1 0 0,0 0 248 0 0,100 17-8045 0 0,-77-17 4366 0 0,-8-1 2504 0 0</inkml:trace>
  <inkml:trace contextRef="#ctx0" brushRef="#br0" timeOffset="-118565.767">17252 9724 4345 0 0,'0'0'3311'0'0,"0"0"-1182"0"0,0 0-650 0 0,0 0-188 0 0,0 0-122 0 0,0 0-55 0 0,0 0-43 0 0,0 0-74 0 0,0 0-61 0 0,0 0-62 0 0,0 0-79 0 0,0 0-52 0 0,0 0-69 0 0,-8 10-19 0 0,-23 27 48 0 0,24-28 51 0 0,7-9 26 0 0,11-11 2338 0 0,14-19-2538 0 0,-1 0 1 0 0,-1-1-1 0 0,-2-2 0 0 0,-1 0 1 0 0,-1-1-1 0 0,-1-4-580 0 0,58-97 459 0 0,-12 69-517 0 0,-63 65 21 0 0,-1 1-70 0 0,21 33-1450 0 0,-7-12 354 0 0,19 27-2165 0 0,-11-19-6203 0 0,-15-24-1990 0 0</inkml:trace>
  <inkml:trace contextRef="#ctx0" brushRef="#br0" timeOffset="-117355.561">18421 9515 7410 0 0,'0'0'2167'0'0,"0"0"-354"0"0,0 0-196 0 0,0 0-73 0 0,0 0-130 0 0,0 0-118 0 0,0 0-166 0 0,0 0-162 0 0,0 0-112 0 0,0 0-145 0 0,0 0-110 0 0,0 0-117 0 0,0 0-100 0 0,-27 16-62 0 0,-83 50-47 0 0,63-23 87 0 0,44-35-296 0 0,-1 1 43 0 0,0 0 1 0 0,1 0 0 0 0,0 0 0 0 0,1 1-1 0 0,0 0 1 0 0,0-1 0 0 0,1 1-1 0 0,0 0 1 0 0,1-1 0 0 0,0 1 0 0 0,1 10-110 0 0,0-18 39 0 0,-1 1 0 0 0,1-1 1 0 0,0 0-1 0 0,0 0 0 0 0,0 1 0 0 0,0-1 1 0 0,0 0-1 0 0,1 0 0 0 0,-1 0 1 0 0,1 0-1 0 0,-1 0 0 0 0,1 0 1 0 0,0-1-1 0 0,-1 1 0 0 0,1 0 1 0 0,0-1-1 0 0,0 1 0 0 0,0-1 0 0 0,0 0 1 0 0,1 0-1 0 0,-1 0 0 0 0,0 0 1 0 0,0 0-1 0 0,1 0 0 0 0,-1-1 1 0 0,1 1-1 0 0,-1-1 0 0 0,0 1 1 0 0,1-1-1 0 0,-1 0 0 0 0,1 0 0 0 0,0 0-39 0 0,78-16 1148 0 0,-70 10-1079 0 0,0-2 0 0 0,0 1 0 0 0,-1-1-1 0 0,0-1 1 0 0,0 1 0 0 0,-1-2 0 0 0,0 1-1 0 0,-1-2 1 0 0,0 1 0 0 0,-1-1 0 0 0,0 0-1 0 0,0 0 1 0 0,-1-1 0 0 0,3-10-69 0 0,-6 16-53 0 0,0-1 1 0 0,-1 0-1 0 0,0 0 1 0 0,0 0-1 0 0,-1 0 1 0 0,0 0-1 0 0,0 0 1 0 0,0-1-1 0 0,-1 1 1 0 0,0 0-1 0 0,-1 0 1 0 0,1 0 0 0 0,-2-1-1 0 0,1 1 1 0 0,-1 0-1 0 0,0 0 1 0 0,0 1-1 0 0,-1-1 1 0 0,0 0-1 0 0,0 1 1 0 0,0-1-1 0 0,-1 1 1 0 0,0 0-1 0 0,0 0 1 0 0,-1 1-1 0 0,1-1 1 0 0,-2 0 52 0 0,-1 2-198 0 0,1-1 0 0 0,0 1 1 0 0,-1 1-1 0 0,0 0 0 0 0,0 0 1 0 0,0 0-1 0 0,0 0 0 0 0,0 1 1 0 0,-1 1-1 0 0,1-1 1 0 0,-1 1-1 0 0,1 0 0 0 0,-1 1 1 0 0,1 0-1 0 0,-1 0 0 0 0,0 0 1 0 0,0 1 197 0 0,3-1-153 0 0,4 0 93 0 0,-1 0 0 0 0,1 0 0 0 0,-1 0 0 0 0,0 0-1 0 0,1 0 1 0 0,-1 0 0 0 0,0 0 0 0 0,1 0 0 0 0,-1 1 0 0 0,1-1 0 0 0,-1 1 0 0 0,0-1 0 0 0,1 1 0 0 0,-1 0 0 0 0,1 0 0 0 0,0-1-1 0 0,-1 1 1 0 0,1 0 0 0 0,0 0 0 0 0,-1 0 0 0 0,1 1 0 0 0,0-1 0 0 0,0 0 0 0 0,0 0 0 0 0,0 1 0 0 0,0-1 0 0 0,0 0-1 0 0,0 1 1 0 0,1-1 0 0 0,-1 1 0 0 0,0-1 0 0 0,1 1 0 0 0,-1-1 0 0 0,1 1 0 0 0,0 0 0 0 0,-1 0 60 0 0,37 6 376 0 0,-20-11-108 0 0,-1 0 0 0 0,1-1 0 0 0,-1-1 0 0 0,0 0 0 0 0,0-1 0 0 0,-1-1 0 0 0,1 0 0 0 0,-1-1 0 0 0,-1 0 1 0 0,0-1-1 0 0,0-1 0 0 0,3-4-268 0 0,-6 7 170 0 0,11-5-26 0 0,-2-2 0 0 0,0 0 0 0 0,-1-1-1 0 0,0-1 1 0 0,-1 0 0 0 0,-1-2 0 0 0,0 0 0 0 0,-2 0-1 0 0,0-1 1 0 0,-1-1 0 0 0,-1-1 0 0 0,0 1-1 0 0,-2-2 1 0 0,-1 0 0 0 0,-1 0 0 0 0,4-14-144 0 0,-9 25 243 0 0,-5 35-343 0 0,1-15 98 0 0,-1 86 24 0 0,4 1 0 0 0,4-1 0 0 0,4 0 0 0 0,5 0 0 0 0,13 41-22 0 0,-3-14 36 0 0,-6 2 0 0 0,1 103-36 0 0,-19-208-3 0 0,1-13 0 0 0,-1 1-1 0 0,0-1 0 0 0,0 1 0 0 0,0-1 0 0 0,-1 1 0 0 0,0-1 0 0 0,0 1 1 0 0,-1-1-1 0 0,1 1 0 0 0,-1-1 0 0 0,-1 1 0 0 0,1-1 0 0 0,-1 1 1 0 0,-1-1-1 0 0,1 0 0 0 0,-1 0 0 0 0,0 0 0 0 0,0-1 0 0 0,-1 1 1 0 0,1-1-1 0 0,-1 1 0 0 0,-1-1 0 0 0,1 0 0 0 0,-1-1 0 0 0,1 1 1 0 0,-1-1-1 0 0,-1 0 0 0 0,1 0 0 0 0,-1-1 0 0 0,-2 2 4 0 0,1-2 6 0 0,1-1-1 0 0,-1 0 0 0 0,0-1 1 0 0,0 1-1 0 0,0-1 0 0 0,0-1 1 0 0,0 1-1 0 0,0-1 1 0 0,0-1-1 0 0,0 1 0 0 0,0-1 1 0 0,0 0-1 0 0,0-1 0 0 0,0 0 1 0 0,1 0-1 0 0,-1 0 0 0 0,0-1 1 0 0,1 0-1 0 0,0 0 1 0 0,0 0-1 0 0,0-1 0 0 0,0 0 1 0 0,0 0-1 0 0,1-1 0 0 0,0 0 1 0 0,0 0-1 0 0,0 0 1 0 0,0 0-1 0 0,1-1 0 0 0,0 1 1 0 0,0-1-1 0 0,1 0 0 0 0,-1-1 1 0 0,1 1-1 0 0,0-2-5 0 0,-1-7-9 0 0,0 0 1 0 0,1-1-1 0 0,1 0 0 0 0,0 0 1 0 0,1 1-1 0 0,1-1 0 0 0,0 0 0 0 0,1 0 1 0 0,1 0-1 0 0,1 0 0 0 0,0 1 1 0 0,1-1-1 0 0,0 1 0 0 0,1 0 0 0 0,1 0 1 0 0,1 1-1 0 0,0-1 0 0 0,1 2 1 0 0,0-1-1 0 0,1 1 0 0 0,0 0 0 0 0,6-5 9 0 0,-4 5-507 0 0,1 0 0 0 0,1 1-1 0 0,-1 1 1 0 0,2 0-1 0 0,-1 0 1 0 0,2 1-1 0 0,-1 1 1 0 0,5-1 507 0 0,20-10-4989 0 0,-28 15 1469 0 0,4-3-7974 0 0</inkml:trace>
  <inkml:trace contextRef="#ctx0" brushRef="#br0" timeOffset="-116401.556">19599 9890 760 0 0,'0'0'2090'0'0,"0"0"-416"0"0,0 0 57 0 0,0 0 310 0 0,0 0 208 0 0,0 0-39 0 0,0 0-215 0 0,0 0-253 0 0,0 0-197 0 0,0 0-141 0 0,0 0-110 0 0,0 0-94 0 0,0 0-111 0 0,11 0 2591 0 0,-11-20-3059 0 0,-1 9-475 0 0,1 0-1 0 0,0 1 1 0 0,0-1 0 0 0,1 0-1 0 0,1 1 1 0 0,0-1 0 0 0,0 1-1 0 0,1 0 1 0 0,0-1 0 0 0,1 1 0 0 0,1-1-146 0 0,22-32 152 0 0,3 1 0 0 0,0 1 0 0 0,3 2 0 0 0,2 1 0 0 0,36-30-152 0 0,-67 63 6 0 0,0 0-1 0 0,1 1 1 0 0,0-1 0 0 0,0 1 0 0 0,0 0 0 0 0,0 1 0 0 0,1-1 0 0 0,-1 1-1 0 0,1 0 1 0 0,0 0 0 0 0,0 1 0 0 0,0 0 0 0 0,0 0 0 0 0,0 0 0 0 0,5 0-6 0 0,-10 28-44 0 0,-30 165 164 0 0,28-190-120 0 0,0 1 0 0 0,0-1 1 0 0,0 1-1 0 0,1-1 0 0 0,-1 1 1 0 0,1 0-1 0 0,-1 0 0 0 0,1-1 1 0 0,0 1-1 0 0,-1 0 1 0 0,1 0-1 0 0,0 0 0 0 0,0-1 1 0 0,0 1-1 0 0,0 0 0 0 0,1 0 1 0 0,-1-1-1 0 0,0 1 0 0 0,1 0 1 0 0,0 0-1 0 0,-1-1 0 0 0,1 1 1 0 0,0 0-1 0 0,-1-1 0 0 0,1 1 1 0 0,0-1-1 0 0,0 1 0 0 0,1-1 1 0 0,-1 0-1 0 0,0 1 0 0 0,0-1 1 0 0,1 0-1 0 0,-1 0 1 0 0,0 0-1 0 0,1 0 0 0 0,-1 0 1 0 0,1 0-1 0 0,0 0 0 0 0,-1 0 1 0 0,1-1-1 0 0,0 1 0 0 0,-1-1 1 0 0,1 1-1 0 0,0-1 0 0 0,0 1 1 0 0,-1-1-1 0 0,1 0 0 0 0,0 0 1 0 0,0 0-1 0 0,0 0 0 0 0,6-2 13 0 0,0 0 0 0 0,-1 0 0 0 0,1-1 0 0 0,-1 0 0 0 0,0 0-1 0 0,0 0 1 0 0,0-1 0 0 0,-1 0 0 0 0,1-1 0 0 0,-1 0 0 0 0,0 0 0 0 0,2-2-13 0 0,12-8 4 0 0,184-124 121 0 0,-134 101-156 0 0,-65 57-42 0 0,1 11 99 0 0,-2 1-1 0 0,-1-1 0 0 0,-1 0 1 0 0,-1 1-1 0 0,-3 28-25 0 0,0 10-82 0 0,2-60-71 0 0,6 37 48 0 0,22-39-3625 0 0,17-31-5473 0 0,-31 16 3052 0 0,-8 3-4497 0 0</inkml:trace>
  <inkml:trace contextRef="#ctx0" brushRef="#br0" timeOffset="-115973.576">20939 9434 9082 0 0,'0'0'2423'0'0,"0"0"-341"0"0,0 0-162 0 0,0 0-111 0 0,0 0-181 0 0,0 0-214 0 0,0 0-239 0 0,0 0-278 0 0,0 0-259 0 0,0 0-173 0 0,0 0-125 0 0,0 0-36 0 0,-9 5 18 0 0,-153 112 1466 0 0,144-103-1682 0 0,1 1 0 0 0,0 0 0 0 0,1 2 0 0 0,1 0 1 0 0,0 1-1 0 0,2 0 0 0 0,-4 6-106 0 0,16-21 0 0 0,-1-1 1 0 0,1 0-1 0 0,0 0 0 0 0,-1 1 1 0 0,1-1-1 0 0,0 0 1 0 0,1 1-1 0 0,-1-1 1 0 0,0 1-1 0 0,1 0 1 0 0,-1-1-1 0 0,1 1 0 0 0,0-1 1 0 0,0 1-1 0 0,0 0 1 0 0,0-1-1 0 0,0 1 1 0 0,1-1-1 0 0,-1 1 0 0 0,1-1 1 0 0,0 1-1 0 0,0-1 1 0 0,0 1-1 0 0,0-1 1 0 0,0 1-1 0 0,0-1 0 0 0,0 0 1 0 0,1 0-1 0 0,-1 0 1 0 0,1 0-1 0 0,1 1 0 0 0,13-1 57 0 0,1-2 0 0 0,0 0-1 0 0,0-1 1 0 0,-1-1 0 0 0,1 0 0 0 0,-1-2-1 0 0,1 1 1 0 0,-1-2 0 0 0,0 0 0 0 0,-1-1 0 0 0,1-1-1 0 0,-1 0 1 0 0,-1-1 0 0 0,1-1 0 0 0,-1 0-1 0 0,-1-1 1 0 0,0 0 0 0 0,5-6-57 0 0,-17 15 4 0 0,120-79 452 0 0,-120 81-454 0 0,0-1 0 0 0,0 1 1 0 0,0 0-1 0 0,0 0 0 0 0,1-1 1 0 0,-1 1-1 0 0,0 0 0 0 0,0 0 1 0 0,-1 1-1 0 0,1-1 0 0 0,0 0 1 0 0,0 0-1 0 0,0 0 0 0 0,-1 0 1 0 0,1 1-1 0 0,-1-1 0 0 0,1 0 0 0 0,-1 1 1 0 0,1-1-1 0 0,-1 0 0 0 0,0 1 1 0 0,1-1-1 0 0,-1 1 0 0 0,0-1 1 0 0,0 0-1 0 0,0 1 0 0 0,0-1 1 0 0,-1 1-1 0 0,1-1 0 0 0,0 0 1 0 0,0 1-1 0 0,-1 0-2 0 0,1 6 14 0 0,11 113-165 0 0,-10-119 56 0 0,0 0-1 0 0,-1 0 1 0 0,1 0-1 0 0,0 1 1 0 0,0-1 0 0 0,1 0-1 0 0,-1 0 1 0 0,0-1-1 0 0,1 1 1 0 0,-1 0-1 0 0,1 0 1 0 0,-1-1 0 0 0,1 1-1 0 0,0 0 1 0 0,0-1-1 0 0,-1 0 1 0 0,1 1 0 0 0,0-1-1 0 0,0 0 1 0 0,1 0-1 0 0,-1 0 1 0 0,0-1-1 0 0,0 1 1 0 0,0 0 0 0 0,1-1-1 0 0,-1 1 1 0 0,0-1-1 0 0,0 0 1 0 0,1 0-1 0 0,-1 0 1 0 0,0 0 0 0 0,1 0-1 0 0,-1 0 1 0 0,0-1-1 0 0,1 1 1 0 0,0-1 95 0 0,40-14-5356 0 0,-6-5-4634 0 0,-25 13 309 0 0</inkml:trace>
  <inkml:trace contextRef="#ctx0" brushRef="#br0" timeOffset="-115583.822">21613 9412 10154 0 0,'0'0'4162'0'0,"0"0"-1684"0"0,0 0-764 0 0,0 0-136 0 0,0 0-99 0 0,0 0-191 0 0,0 0-273 0 0,0 0-282 0 0,0 0-211 0 0,0 0-122 0 0,0 0-69 0 0,0 0-43 0 0,0 0-19 0 0,-15 3-46 0 0,-47 11-33 0 0,-8 27 352 0 0,68-40-535 0 0,0-1 0 0 0,0 1 0 0 0,0 0 0 0 0,1-1 1 0 0,-1 1-1 0 0,0 0 0 0 0,1 0 0 0 0,-1 0 0 0 0,1 0 0 0 0,-1 1 0 0 0,1-1 0 0 0,-1 0 1 0 0,1 1-1 0 0,0-1 0 0 0,0 0 0 0 0,-1 1 0 0 0,1 0 0 0 0,0-1 0 0 0,0 1 0 0 0,1 0 1 0 0,-1-1-1 0 0,0 1 0 0 0,1 0 0 0 0,-1 0 0 0 0,1-1 0 0 0,-1 1 0 0 0,1 0 1 0 0,0 0-1 0 0,0 0 0 0 0,0 0 0 0 0,0 0 0 0 0,0 0 0 0 0,0 0 0 0 0,0-1 0 0 0,1 1 1 0 0,-1 0-1 0 0,1 0 0 0 0,-1 0 0 0 0,1-1 0 0 0,0 1 0 0 0,0 0 0 0 0,-1 0 1 0 0,2 0-8 0 0,4 0 31 0 0,-1 1 0 0 0,1 0 0 0 0,-1 1 0 0 0,0 0 0 0 0,1-1 0 0 0,-2 1 0 0 0,1 1 0 0 0,0-1 0 0 0,-1 1 0 0 0,0 0 0 0 0,0 0 0 0 0,0 0 0 0 0,-1 0 0 0 0,1 1 0 0 0,-2 0 0 0 0,1-1 0 0 0,0 1 0 0 0,-1 0 0 0 0,0 0 0 0 0,0 0 0 0 0,-1 1 0 0 0,0-1 0 0 0,0 0 0 0 0,0 1 0 0 0,-1-1 0 0 0,0 0 0 0 0,0 1 0 0 0,-1-1 0 0 0,0 0 0 0 0,0 1 0 0 0,0-1 0 0 0,-1 0 0 0 0,0 0 0 0 0,0 0 0 0 0,0 0 0 0 0,-1 0 0 0 0,0 0 0 0 0,0-1 0 0 0,0 1 0 0 0,-1-1-31 0 0,0 0-29 0 0,-1 1 1 0 0,0-1-1 0 0,0-1 1 0 0,0 1-1 0 0,-1-1 1 0 0,0 0-1 0 0,0 0 1 0 0,0 0-1 0 0,0-1 1 0 0,0 0-1 0 0,0 0 1 0 0,-1-1-1 0 0,0 0 0 0 0,1 0 1 0 0,-1 0-1 0 0,0-1 1 0 0,0 0-1 0 0,0 0 1 0 0,0-1-1 0 0,0 0 1 0 0,0 0-1 0 0,0-1 1 0 0,-3 0 28 0 0,-9-12-2186 0 0,15 7-1642 0 0,2 0-4221 0 0,2 6-3384 0 0</inkml:trace>
  <inkml:trace contextRef="#ctx0" brushRef="#br0" timeOffset="-115182.137">22095 9331 13155 0 0,'0'0'1892'0'0,"0"0"-234"0"0,0 0 90 0 0,0 0 38 0 0,0 0-199 0 0,0 0-343 0 0,0 0-393 0 0,0 0-300 0 0,0 0-147 0 0,0 0-51 0 0,0 0 21 0 0,0 0-11 0 0,0 0-42 0 0,-18 12-50 0 0,-113 90 504 0 0,130-102-773 0 0,0 1 0 0 0,1-1 1 0 0,-1 1-1 0 0,0-1 1 0 0,1 1-1 0 0,-1-1 0 0 0,0 1 1 0 0,1 0-1 0 0,-1-1 1 0 0,0 1-1 0 0,1 0 0 0 0,-1-1 1 0 0,1 1-1 0 0,0 0 1 0 0,-1 0-1 0 0,1 0 1 0 0,0-1-1 0 0,-1 1 0 0 0,1 0 1 0 0,0 0-1 0 0,0 0 1 0 0,0 0-1 0 0,-1 0 0 0 0,1 0 1 0 0,0 0-1 0 0,0-1 1 0 0,1 1-1 0 0,-1 0 0 0 0,0 0 1 0 0,0 0-1 0 0,0 0 1 0 0,1 0-1 0 0,-1 0 1 0 0,0-1-1 0 0,1 1 0 0 0,-1 0 1 0 0,0 0-1 0 0,1-1 1 0 0,-1 1-1 0 0,1 0 0 0 0,-1 0 1 0 0,1-1-1 0 0,0 1 1 0 0,-1 0-1 0 0,1-1 0 0 0,0 1 1 0 0,-1-1-1 0 0,2 1-2 0 0,45 16 66 0 0,-29-12-29 0 0,-13-4-23 0 0,-1 0 0 0 0,1 1 0 0 0,-1 0 0 0 0,1 0 0 0 0,-1 0 0 0 0,0 0 0 0 0,0 1 0 0 0,0-1 0 0 0,0 1 0 0 0,0 0-1 0 0,-1 0 1 0 0,1 1 0 0 0,-1-1 0 0 0,0 1 0 0 0,0 0 0 0 0,0-1 0 0 0,-1 1 0 0 0,1 0 0 0 0,-1 1 0 0 0,0-1 0 0 0,0 0 0 0 0,0 1 0 0 0,-1-1 0 0 0,1 1 0 0 0,-1 0-1 0 0,0-1 1 0 0,-1 1 0 0 0,1 0 0 0 0,-1 1-14 0 0,0 4 61 0 0,0-1-1 0 0,0 0 1 0 0,-1 0-1 0 0,-1 1 0 0 0,1-1 1 0 0,-1 0-1 0 0,-1 0 1 0 0,0 0-1 0 0,0-1 1 0 0,-1 1-1 0 0,0-1 0 0 0,0 0 1 0 0,-1 0-1 0 0,0 0 1 0 0,-1 0-1 0 0,1-1-60 0 0,-64 57 1189 0 0,27-50-3943 0 0,21-18-2420 0 0,0-8-3659 0 0,16 5-3549 0 0</inkml:trace>
  <inkml:trace contextRef="#ctx0" brushRef="#br0" timeOffset="-110537.203">334 10266 8018 0 0,'0'0'1685'0'0,"0"0"-108"0"0,0 0-38 0 0,0 0 5 0 0,0 0 12 0 0,0 0-117 0 0,0 0-234 0 0,0 0-212 0 0,0 0-191 0 0,0 0-166 0 0,0 0-88 0 0,-3-3-80 0 0,-8-7-63 0 0,8 8-43 0 0,3 2-59 0 0,-4 15 746 0 0,-45 192 533 0 0,44-167-1421 0 0,2-25-108 0 0,1 0-1 0 0,1 0 0 0 0,0-1 0 0 0,0 1 1 0 0,2 0-1 0 0,0 0 0 0 0,0 0 0 0 0,2-1 1 0 0,0 1-1 0 0,0-1 0 0 0,6 14-52 0 0,-8-25 27 0 0,1 0 1 0 0,0 0-1 0 0,0 1 1 0 0,0-1-1 0 0,0 0 0 0 0,0-1 1 0 0,0 1-1 0 0,1 0 1 0 0,-1-1-1 0 0,1 1 0 0 0,0-1 1 0 0,0 0-1 0 0,0 0 1 0 0,0 0-1 0 0,0 0 0 0 0,0 0 1 0 0,1-1-1 0 0,-1 1 1 0 0,0-1-1 0 0,1 0 0 0 0,-1 0 1 0 0,1-1-1 0 0,0 1 1 0 0,-1 0-1 0 0,1-1 1 0 0,-1 0-1 0 0,1 0 0 0 0,0 0 1 0 0,-1-1-1 0 0,1 1 1 0 0,0-1-1 0 0,-1 0 0 0 0,1 0 1 0 0,-1 0-1 0 0,0 0 1 0 0,1-1-1 0 0,-1 1 0 0 0,0-1 1 0 0,0 0-1 0 0,1 0-27 0 0,30-26 200 0 0,-2-2-1 0 0,0-1 0 0 0,-2-2 1 0 0,12-18-200 0 0,6-6 34 0 0,-47 57-36 0 0,-1-1-1 0 0,0 1 1 0 0,0-1-1 0 0,1 1 1 0 0,-1 0-1 0 0,1-1 1 0 0,-1 1-1 0 0,0 0 1 0 0,1-1-1 0 0,-1 1 1 0 0,1 0-1 0 0,-1 0 1 0 0,0-1-1 0 0,1 1 1 0 0,-1 0-1 0 0,1 0 1 0 0,-1 0-1 0 0,1 0 0 0 0,-1 0 1 0 0,1-1-1 0 0,-1 1 1 0 0,1 0-1 0 0,-1 0 1 0 0,1 0-1 0 0,-1 0 1 0 0,1 1-1 0 0,-1-1 1 0 0,1 0-1 0 0,-1 0 1 0 0,1 0-1 0 0,-1 0 1 0 0,1 0-1 0 0,-1 1 1 0 0,1-1-1 0 0,-1 0 1 0 0,1 0-1 0 0,-1 1 1 0 0,0-1-1 0 0,1 0 1 0 0,-1 1-1 0 0,0-1 1 0 0,1 0-1 0 0,-1 1 0 0 0,0-1 1 0 0,1 0-1 0 0,-1 1 1 0 0,0-1-1 0 0,0 1 1 0 0,1-1-1 0 0,-1 1 1 0 0,0-1-1 0 0,0 1 1 0 0,0-1-1 0 0,0 1 1 0 0,1-1-1 0 0,-1 1 1 0 0,0-1-1 0 0,0 1 1 0 0,0-1-1 0 0,0 1 1 0 0,0-1-1 0 0,0 1 1 0 0,-1-1-1 0 0,1 1 1 0 0,0-1-1 0 0,0 1 0 0 0,0-1 1 0 0,0 1-1 0 0,-1-1 3 0 0,3 7 36 0 0,6 18-19 0 0,51 120 17 0 0,-56-140-28 0 0,1 1 1 0 0,0-1-1 0 0,0 0 1 0 0,0 0-1 0 0,1-1 1 0 0,-1 1-1 0 0,1-1 1 0 0,0 0-1 0 0,0-1 1 0 0,1 1 0 0 0,-1-1-1 0 0,1 0 1 0 0,0 0-1 0 0,0 0 1 0 0,0-1-1 0 0,0 0 1 0 0,0 0-1 0 0,0-1 1 0 0,0 0-1 0 0,1 0 1 0 0,-1 0 0 0 0,1-1-1 0 0,0 0-6 0 0,-1 0 48 0 0,0 0-1 0 0,0 0 1 0 0,0 0 0 0 0,0-1-1 0 0,0 0 1 0 0,0-1-1 0 0,0 1 1 0 0,-1-1 0 0 0,1 0-1 0 0,0 0 1 0 0,-1-1-1 0 0,1 0 1 0 0,-1 0 0 0 0,0 0-1 0 0,0-1 1 0 0,0 1-1 0 0,-1-1 1 0 0,1 0 0 0 0,-1-1-1 0 0,1 0-47 0 0,10-12 138 0 0,0-1 0 0 0,-1 0 0 0 0,0-1 0 0 0,-2-1 0 0 0,0 0 0 0 0,-2-1 0 0 0,0 0 1 0 0,-1 0-1 0 0,-1-1 0 0 0,3-16-138 0 0,-9-14-346 0 0,-3 79-5057 0 0,-1-8 1348 0 0,2-6-2902 0 0,0-6-4364 0 0</inkml:trace>
  <inkml:trace contextRef="#ctx0" brushRef="#br0" timeOffset="-110285.483">1600 10512 14539 0 0,'0'0'1676'0'0,"0"0"-713"0"0,0 0-86 0 0,0 0 316 0 0,0 0 245 0 0,0 0 1 0 0,0 0-242 0 0,0 0-284 0 0,0 0-216 0 0,0 0-153 0 0,0 0-101 0 0,0 0-60 0 0,4 26-82 0 0,9 77-69 0 0,-11-95-220 0 0,0-1 0 0 0,-1 0 0 0 0,0 1 0 0 0,0-1 1 0 0,-1 1-1 0 0,0-1 0 0 0,0 1 0 0 0,-1-1 0 0 0,0 1 0 0 0,0-1 0 0 0,-1 0 0 0 0,0 1 0 0 0,0-1 0 0 0,-1 0 0 0 0,0 0-12 0 0,1-4-162 0 0,-8 15-2387 0 0,1-10-6273 0 0,7-7-2684 0 0</inkml:trace>
  <inkml:trace contextRef="#ctx0" brushRef="#br0" timeOffset="-110137.971">1514 10030 8978 0 0,'0'0'-664'0'0,"0"0"-1009"0"0,0 0-711 0 0,0 0-1873 0 0</inkml:trace>
  <inkml:trace contextRef="#ctx0" brushRef="#br0" timeOffset="-109769.376">2000 9883 17980 0 0,'0'0'732'0'0,"0"0"-229"0"0,0 0 14 0 0,0 0 171 0 0,0 0 167 0 0,0 0 32 0 0,0 0-120 0 0,0 0-134 0 0,0 0-142 0 0,0 0-100 0 0,0 0-55 0 0,0 0-19 0 0,0 0-23 0 0,17 26-34 0 0,53 81-24 0 0,-35-26 186 0 0,-32-60-317 0 0,6 28 133 0 0,-3 1 1 0 0,-3-1 0 0 0,-1 1 0 0 0,-2 0-1 0 0,-3-1 1 0 0,-3 15-239 0 0,-13 50 264 0 0,10-34 339 0 0,6-48-1446 0 0,1-18-3925 0 0,-2-40-2304 0 0,0 15-1576 0 0,1 3 1266 0 0</inkml:trace>
  <inkml:trace contextRef="#ctx0" brushRef="#br0" timeOffset="-109537.556">1825 10343 9946 0 0,'0'0'3087'0'0,"0"0"-1083"0"0,0 0-477 0 0,0 0-80 0 0,0 0-137 0 0,0 0-211 0 0,0 0-281 0 0,0 0-279 0 0,0 0-93 0 0,0 0 47 0 0,0 0 71 0 0,0 0 13 0 0,0 0-51 0 0,16 1-57 0 0,120 0 558 0 0,48-40-578 0 0,-24-12-2626 0 0,-109 30-1989 0 0,-1-2-4359 0 0,-34 15-2527 0 0</inkml:trace>
  <inkml:trace contextRef="#ctx0" brushRef="#br0" timeOffset="-109137.576">2668 9883 16035 0 0,'0'0'913'0'0,"0"0"-32"0"0,0 0 150 0 0,0 0 171 0 0,0 0 33 0 0,0 0-181 0 0,0 0-231 0 0,-8 35-124 0 0,-28 115-104 0 0,-21 120 1201 0 0,56-264-1776 0 0,-4 20 52 0 0,1 0 0 0 0,1 1 1 0 0,1-1-1 0 0,2 1 0 0 0,0-1 0 0 0,2 1 1 0 0,3 15-73 0 0,-5-39 7 0 0,1-1 0 0 0,-1 0 1 0 0,1 1-1 0 0,-1-1 0 0 0,1 0 0 0 0,0 0 1 0 0,0 1-1 0 0,0-1 0 0 0,0 0 0 0 0,0 0 1 0 0,1 0-1 0 0,-1 0 0 0 0,0 0 0 0 0,1-1 1 0 0,0 1-1 0 0,-1 0 0 0 0,1-1 0 0 0,0 1 1 0 0,0-1-1 0 0,0 1 0 0 0,0-1 1 0 0,0 0-1 0 0,0 0 0 0 0,0 0 0 0 0,0 0 1 0 0,1 0-1 0 0,-1-1 0 0 0,0 1 0 0 0,0-1 1 0 0,1 1-1 0 0,-1-1 0 0 0,0 0 0 0 0,1 0 1 0 0,-1 0-1 0 0,1 0 0 0 0,-1 0 0 0 0,0 0 1 0 0,1-1-1 0 0,-1 1 0 0 0,0-1 1 0 0,0 0-1 0 0,1 0 0 0 0,-1 0 0 0 0,0 0 1 0 0,0 0-1 0 0,0 0 0 0 0,1-1-7 0 0,185-140 699 0 0,-186 142-689 0 0,0 0 0 0 0,-1 1-1 0 0,1-1 1 0 0,0 1 0 0 0,0 0 0 0 0,-1-1-1 0 0,1 1 1 0 0,0 0 0 0 0,-1 0 0 0 0,1 0 0 0 0,0 0-1 0 0,-1 0 1 0 0,0 1 0 0 0,1-1 0 0 0,-1 0 0 0 0,0 1-1 0 0,1-1 1 0 0,-1 1 0 0 0,0-1 0 0 0,0 1 0 0 0,0-1-1 0 0,-1 1 1 0 0,1 0 0 0 0,0-1 0 0 0,0 1-1 0 0,-1 0 1 0 0,1 0 0 0 0,-1 0 0 0 0,0-1 0 0 0,0 1-1 0 0,1 0 1 0 0,-1 0 0 0 0,0 0 0 0 0,-1 0 0 0 0,1 0-1 0 0,0 0 1 0 0,0-1 0 0 0,-1 1 0 0 0,0 1-10 0 0,4 10 87 0 0,-3-12-81 0 0,1 6 12 0 0,0 0 0 0 0,0 0 1 0 0,1 0-1 0 0,-1-1 0 0 0,2 1 0 0 0,-1 0 1 0 0,1-1-1 0 0,0 0 0 0 0,0 1 1 0 0,1-1-1 0 0,-1 0 0 0 0,1-1 1 0 0,1 1-1 0 0,-1-1 0 0 0,1 0 0 0 0,0 0 1 0 0,0 0-1 0 0,1-1 0 0 0,-1 1 1 0 0,1-1-1 0 0,1 0-18 0 0,37-5-766 0 0,-31-6-3267 0 0,-4-2-5659 0 0,-7 5-2113 0 0</inkml:trace>
  <inkml:trace contextRef="#ctx0" brushRef="#br0" timeOffset="-108380.576">1486 10019 1616 0 0,'0'0'1635'0'0,"0"0"-289"0"0,0 0 192 0 0,0 0 345 0 0,0 0 137 0 0,0 0-9 0 0,0 0-226 0 0,0 0-348 0 0,0 0-276 0 0,0 0-213 0 0,0 0-136 0 0,0 0-45 0 0,0 0-32 0 0,2-7-43 0 0,2-20-62 0 0,-2 21-68 0 0,-2 6-66 0 0,0 0-60 0 0,0 0-50 0 0,-8 11 567 0 0,-38 36-362 0 0,72-63 1133 0 0,9-18-1268 0 0,-57 40 166 0 0,13 13-4066 0 0,9-8-2686 0 0,0-8 678 0 0,0 1-6204 0 0</inkml:trace>
  <inkml:trace contextRef="#ctx0" brushRef="#br0" timeOffset="-107446.686">4380 10465 3409 0 0,'0'0'2223'0'0,"0"0"-388"0"0,0 0 60 0 0,0 0 172 0 0,0 0 60 0 0,0 0-105 0 0,0 0-298 0 0,0 0-313 0 0,0 0-253 0 0,0 0-183 0 0,0 0-131 0 0,0 0-76 0 0,-13-15-68 0 0,-44-41-80 0 0,21 41 212 0 0,30 16-649 0 0,-9 1-12 0 0,0 0 0 0 0,0 2-1 0 0,0 0 1 0 0,1 0 0 0 0,-1 1 0 0 0,1 1-1 0 0,0 0 1 0 0,1 1 0 0 0,0 1-1 0 0,-10 7-170 0 0,3-2 128 0 0,0 1 0 0 0,1 1 0 0 0,0 1 0 0 0,2 1-1 0 0,0 0 1 0 0,-12 16-128 0 0,25-27 20 0 0,-1 0 0 0 0,1 0-1 0 0,0 0 1 0 0,0 1 0 0 0,1 0 0 0 0,-1 0-1 0 0,2 0 1 0 0,-1 0 0 0 0,1 1-1 0 0,0-1 1 0 0,0 0 0 0 0,1 1 0 0 0,0-1-1 0 0,1 1 1 0 0,0 0 0 0 0,0-1-1 0 0,0 1 1 0 0,1 0 0 0 0,1 3-20 0 0,0-8 48 0 0,1 0-1 0 0,0-1 1 0 0,0 1-1 0 0,0-1 1 0 0,1 0 0 0 0,-1 0-1 0 0,0 0 1 0 0,1 0 0 0 0,-1-1-1 0 0,1 0 1 0 0,0 1 0 0 0,-1-1-1 0 0,1 0 1 0 0,0-1-1 0 0,0 1 1 0 0,0-1 0 0 0,0 1-1 0 0,-1-1 1 0 0,1-1 0 0 0,0 1-1 0 0,0 0 1 0 0,0-1 0 0 0,0 0-1 0 0,-1 0 1 0 0,1 0-1 0 0,0 0 1 0 0,-1 0 0 0 0,1-1-1 0 0,-1 0 1 0 0,1 0 0 0 0,-1 0-1 0 0,3-2-47 0 0,269-218 1187 0 0,-271 219-1186 0 0,0 1 1 0 0,0-1-1 0 0,0 1 0 0 0,0 0 1 0 0,0 0-1 0 0,0 1 0 0 0,1-1 1 0 0,-1 1-1 0 0,0 0 0 0 0,1 0 1 0 0,-1 0-1 0 0,1 1 0 0 0,0-1 1 0 0,-1 1-1 0 0,1 0 0 0 0,-1 0 1 0 0,1 1-1 0 0,-1 0 0 0 0,1 0 1 0 0,-1 0-1 0 0,1 0 0 0 0,-1 0 1 0 0,0 1-1 0 0,1 0 1 0 0,-1 0-1 0 0,0 0 0 0 0,0 0 1 0 0,-1 1-1 0 0,1 0 0 0 0,0-1 1 0 0,-1 2-1 0 0,3 1-1 0 0,29 30-12 0 0,68 50 6 0 0,-96-79-2065 0 0,-5-3-2266 0 0,1 7-9567 0 0,-1-6 3838 0 0</inkml:trace>
  <inkml:trace contextRef="#ctx0" brushRef="#br0" timeOffset="-106949.455">4772 10752 11955 0 0,'0'0'2148'0'0,"0"0"-258"0"0,0 0-154 0 0,0 0-129 0 0,0 0-180 0 0,0 0-140 0 0,0 0-207 0 0,0 0-268 0 0,0 0-198 0 0,0 0-146 0 0,0 0-69 0 0,0 0 24 0 0,0 0 6 0 0,6-22-18 0 0,18-72-41 0 0,26-3 528 0 0,80-105-173 0 0,-115 187-727 0 0,-15 14-18 0 0,0 1-27 0 0,0 0-32 0 0,0 9-161 0 0,-19 173 172 0 0,19-179 77 0 0,-1 1-1 0 0,1 0 0 0 0,-1 0 0 0 0,1-1 0 0 0,0 1 0 0 0,0 0 0 0 0,1-1 1 0 0,-1 1-1 0 0,1 0 0 0 0,0 0 0 0 0,0-1 0 0 0,0 1 0 0 0,0-1 1 0 0,1 1-1 0 0,-1-1 0 0 0,1 0 0 0 0,0 1 0 0 0,0-1 0 0 0,0 0 0 0 0,0 0 1 0 0,1-1-1 0 0,-1 1 0 0 0,1 0 0 0 0,0-1 0 0 0,0 1 0 0 0,0-1 1 0 0,0 0-1 0 0,0 0 0 0 0,0 0 0 0 0,1 0 0 0 0,-1-1 0 0 0,0 1 0 0 0,1-1 1 0 0,0 0-1 0 0,2 0-8 0 0,5-3 76 0 0,1-1 0 0 0,-1 0 1 0 0,0-1-1 0 0,-1 0 0 0 0,1-1 1 0 0,-1 0-1 0 0,0-1 0 0 0,0 0 1 0 0,0-1-1 0 0,-1 0 1 0 0,0 0-1 0 0,0-1 0 0 0,-1 0 1 0 0,0 0-1 0 0,-1-1 0 0 0,1 0 1 0 0,-1-2-77 0 0,25-23 121 0 0,35-47-23 0 0,-66 80-46 0 0,13-14-1032 0 0,16 20-5262 0 0,-12 7-2984 0 0,-17-11 7764 0 0,5 4-10226 0 0</inkml:trace>
  <inkml:trace contextRef="#ctx0" brushRef="#br0" timeOffset="-106446.56">5746 10417 10810 0 0,'0'0'2977'0'0,"0"0"-454"0"0,0 0-420 0 0,0 0-313 0 0,0 0-334 0 0,0 0-327 0 0,0 0-255 0 0,0 0-179 0 0,0 0-108 0 0,0 0-76 0 0,0 0-50 0 0,-33 9-50 0 0,-103 34-47 0 0,66-2 113 0 0,61-31-373 0 0,0-1-74 0 0,2 1 1 0 0,-1-1-1 0 0,2 1 0 0 0,-1 1 0 0 0,1-1 0 0 0,1 1 0 0 0,0 0 0 0 0,0 0 0 0 0,1 0 0 0 0,0 1 0 0 0,1 0 0 0 0,1 0 0 0 0,0-1 0 0 0,0 1 0 0 0,1 1 0 0 0,1-1 0 0 0,0 0 0 0 0,0 2-30 0 0,1-11 11 0 0,-1-1 0 0 0,0 1 0 0 0,1 0 0 0 0,-1 0 0 0 0,1-1 0 0 0,0 1 1 0 0,0 0-1 0 0,0-1 0 0 0,0 1 0 0 0,0-1 0 0 0,1 1 0 0 0,-1-1 0 0 0,1 0 1 0 0,0 0-1 0 0,0 1 0 0 0,-1-1 0 0 0,1 0 0 0 0,1 0 0 0 0,-1-1 0 0 0,0 1 0 0 0,0 0 1 0 0,1-1-1 0 0,-1 1 0 0 0,1-1 0 0 0,-1 0 0 0 0,1 0 0 0 0,-1 0 0 0 0,1 0 1 0 0,0 0-1 0 0,-1-1 0 0 0,1 1 0 0 0,0-1 0 0 0,0 0 0 0 0,0 0 0 0 0,-1 0 1 0 0,3 0-13 0 0,101-23 788 0 0,-82 8-669 0 0,-1-1 0 0 0,-1-1 1 0 0,0-1-1 0 0,-1 0 1 0 0,0-2-1 0 0,0-2-118 0 0,95-108 235 0 0,-116 129-235 0 0,0 0-1 0 0,1 0 1 0 0,-1 1-1 0 0,0-1 1 0 0,1 0-1 0 0,-1 0 1 0 0,1 0-1 0 0,-1 1 1 0 0,1-1-1 0 0,0 0 1 0 0,-1 1-1 0 0,1-1 1 0 0,-1 0-1 0 0,1 1 1 0 0,0-1-1 0 0,0 1 1 0 0,-1-1-1 0 0,1 1 1 0 0,0-1-1 0 0,0 1 1 0 0,0 0-1 0 0,0-1 1 0 0,0 1-1 0 0,-1 0 1 0 0,1-1-1 0 0,0 1 1 0 0,0 0-1 0 0,0 0 1 0 0,0 0-1 0 0,0 0 1 0 0,0 0-1 0 0,0 0 1 0 0,0 0-1 0 0,0 1 1 0 0,-1-1-1 0 0,1 0 1 0 0,0 0-1 0 0,0 1 1 0 0,0-1-1 0 0,0 0 1 0 0,0 1-1 0 0,-1-1 1 0 0,1 1-1 0 0,0-1 1 0 0,0 1-1 0 0,-1-1 1 0 0,1 1-1 0 0,0 0 1 0 0,-1-1-1 0 0,1 1 1 0 0,-1 0-1 0 0,1 0 1 0 0,-1-1-1 0 0,1 1 1 0 0,-1 0-1 0 0,1 0 1 0 0,8 29 2 0 0,-1 0 1 0 0,-2 0-1 0 0,-1 1 0 0 0,-1 0 0 0 0,-1 0 1 0 0,-2 0-1 0 0,-2 0 0 0 0,-1 11-2 0 0,1 16-14 0 0,2 80-16 0 0,2-10-126 0 0,-6 0 1 0 0,-18 111 155 0 0,20-228-2 0 0,0 1 0 0 0,-1-1 1 0 0,-1 0-1 0 0,0 0 0 0 0,0 0 1 0 0,-1-1-1 0 0,0 1 0 0 0,-1-1 1 0 0,0 0-1 0 0,-1 0 0 0 0,0-1 1 0 0,-1 1 1 0 0,6-9 1 0 0,1 0 0 0 0,-1-1 0 0 0,0 1 0 0 0,1 0 0 0 0,-1-1 0 0 0,0 1 0 0 0,0 0 0 0 0,0-1 0 0 0,1 1 0 0 0,-1-1 0 0 0,0 1 0 0 0,0-1 0 0 0,0 0 0 0 0,0 1 0 0 0,0-1 0 0 0,0 0 0 0 0,0 0 0 0 0,0 0 0 0 0,0 1 0 0 0,0-1 0 0 0,0 0 0 0 0,0 0 0 0 0,0 0 0 0 0,0-1 0 0 0,0 1 0 0 0,0 0 0 0 0,0 0 0 0 0,0 0 0 0 0,0-1 0 0 0,0 1 0 0 0,0-1 0 0 0,0 1 0 0 0,0-1 0 0 0,1 1 0 0 0,-1-1 0 0 0,0 1 0 0 0,0-1 0 0 0,0 0 0 0 0,1 1 0 0 0,-1-1 0 0 0,0 0 0 0 0,1 0 0 0 0,-1 1 0 0 0,1-1 0 0 0,-1 0 0 0 0,0 0-1 0 0,-22-44-17 0 0,13 2-31 0 0,1 0-1 0 0,2-1 1 0 0,3 0-1 0 0,1 0 1 0 0,2 0-1 0 0,3-13 49 0 0,-2 24-101 0 0,0 11-163 0 0,1 0 0 0 0,1 1 0 0 0,1-1 0 0 0,1 0 0 0 0,0 1 0 0 0,2 0 0 0 0,1 0 0 0 0,1-1 264 0 0,32-53-9935 0 0,-33 63-1774 0 0</inkml:trace>
  <inkml:trace contextRef="#ctx0" brushRef="#br0" timeOffset="-106182.382">6343 10509 16716 0 0,'0'0'1876'0'0,"0"0"-513"0"0,0 0-328 0 0,0 0-131 0 0,0 0-109 0 0,0 0-54 0 0,0 0-85 0 0,0 0-125 0 0,0 0-113 0 0,0 0-72 0 0,0 0-51 0 0,0 0-49 0 0,-15 33-33 0 0,-40 102-33 0 0,48-85-19 0 0,10-45-109 0 0,0-1-1 0 0,0 1 0 0 0,0 0 0 0 0,1-1 1 0 0,-1 0-1 0 0,1 0 0 0 0,0 0 1 0 0,0 0-1 0 0,1 0 0 0 0,-1-1 1 0 0,1 0-1 0 0,0 0 0 0 0,0 0 0 0 0,0-1 1 0 0,0 1-1 0 0,0-1 0 0 0,0 0 1 0 0,1-1-1 0 0,-1 1 0 0 0,1-1 0 0 0,-1 0 1 0 0,1-1-1 0 0,-1 1 0 0 0,1-1 1 0 0,0 0-1 0 0,-1-1 0 0 0,1 1 0 0 0,0-1 1 0 0,-1 0-1 0 0,1 0 0 0 0,0-1-51 0 0,10-2 116 0 0,-1-1-1 0 0,0 0 1 0 0,0-1-1 0 0,0 0 1 0 0,-1-1-1 0 0,0-1 1 0 0,0 0-1 0 0,-1-1 0 0 0,0-1 1 0 0,6-5-116 0 0,46-63 7 0 0,-50 43-947 0 0,-13 19-8333 0 0,-2 16-2909 0 0</inkml:trace>
  <inkml:trace contextRef="#ctx0" brushRef="#br0" timeOffset="-105532.645">7162 10192 8874 0 0,'0'0'3850'0'0,"0"0"-1549"0"0,0 0-590 0 0,0 0-110 0 0,0 0-84 0 0,0 0-161 0 0,0 0-193 0 0,0 0-291 0 0,0 0-245 0 0,0 0-183 0 0,0 0-136 0 0,0 0-55 0 0,-4 0-31 0 0,4 0-201 0 0,-1 0 1 0 0,0 0 0 0 0,0 0 0 0 0,1 0-1 0 0,-1 1 1 0 0,0-1 0 0 0,0 0 0 0 0,1 0-1 0 0,-1 1 1 0 0,0-1 0 0 0,1 0-1 0 0,-1 1 1 0 0,0-1 0 0 0,1 1 0 0 0,-1-1-1 0 0,0 1 1 0 0,1-1 0 0 0,-1 1-1 0 0,1-1 1 0 0,-1 1 0 0 0,1-1 0 0 0,0 1-1 0 0,-1 0 1 0 0,1-1 0 0 0,-1 1 0 0 0,1 0-1 0 0,0 0 1 0 0,0-1 0 0 0,-1 1-1 0 0,1 0 1 0 0,0-1 0 0 0,0 1 0 0 0,0 0-1 0 0,0 0 1 0 0,0 0 0 0 0,0-1 0 0 0,0 1-1 0 0,0 0 1 0 0,0 0 0 0 0,0-1-1 0 0,0 1 1 0 0,0 0 0 0 0,1 0 0 0 0,-1-1-1 0 0,0 1 1 0 0,1 0 0 0 0,-1-1 0 0 0,0 1-1 0 0,1 0-21 0 0,0 8 99 0 0,0 37 191 0 0,-1 1 0 0 0,-3-1 0 0 0,-2 0 0 0 0,-2 0 0 0 0,-1 0 0 0 0,-7 13-290 0 0,-18 112-20 0 0,28-67-1470 0 0,6-102 1236 0 0,1-1 0 0 0,-1 1 0 0 0,1-1 0 0 0,0 0 0 0 0,0 0 0 0 0,-1 0 0 0 0,1 1 0 0 0,0-2 0 0 0,0 1 0 0 0,0 0 0 0 0,0 0 0 0 0,0-1 0 0 0,0 1 0 0 0,1-1 0 0 0,-1 1 0 0 0,0-1 0 0 0,0 0 0 0 0,0 0 0 0 0,0 0 0 0 0,0 0 0 0 0,1 0 0 0 0,-1-1 0 0 0,0 1 0 0 0,0-1 0 0 0,0 1 0 0 0,0-1 0 0 0,0 0 0 0 0,0 0 0 0 0,0 1 0 0 0,0-1 0 0 0,0-1 0 0 0,-1 1 0 0 0,1 0 0 0 0,1-1 254 0 0,15-9-4960 0 0,-2 3-5015 0 0</inkml:trace>
  <inkml:trace contextRef="#ctx0" brushRef="#br0" timeOffset="-104804.42">7826 10280 10946 0 0,'0'0'1427'0'0,"0"0"-81"0"0,0 0 5 0 0,0 0 51 0 0,0 0 6 0 0,0 0-100 0 0,0 0-146 0 0,0 0-175 0 0,0 0-166 0 0,0 0-137 0 0,-35 28-110 0 0,-113 88-78 0 0,52-27 369 0 0,84-78-782 0 0,0 0 0 0 0,1 1 0 0 0,1 0 0 0 0,0 1 0 0 0,0 0 1 0 0,1 0-1 0 0,1 1 0 0 0,1 0 0 0 0,0 1 0 0 0,0 0 0 0 0,1 0 0 0 0,1 0 0 0 0,1 1 0 0 0,0-1 0 0 0,0 7-83 0 0,5-20 6 0 0,-1 0 0 0 0,0-1 0 0 0,0 1-1 0 0,1 0 1 0 0,-1-1 0 0 0,1 1 0 0 0,0-1 0 0 0,0 1 0 0 0,-1-1 0 0 0,1 1 0 0 0,0-1 0 0 0,0 1-1 0 0,0-1 1 0 0,0 0 0 0 0,0 0 0 0 0,1 1 0 0 0,-1-1 0 0 0,0 0 0 0 0,1 0 0 0 0,-1 0 0 0 0,0 0-1 0 0,1-1 1 0 0,-1 1 0 0 0,1 0 0 0 0,0 0 0 0 0,-1-1 0 0 0,1 1 0 0 0,-1-1 0 0 0,1 0 0 0 0,0 1-1 0 0,-1-1 1 0 0,1 0 0 0 0,0 0 0 0 0,-1 0 0 0 0,1 0 0 0 0,0 0 0 0 0,1-1-6 0 0,63-11 361 0 0,-30-8-286 0 0,-2-1 1 0 0,0-1 0 0 0,-1-3 0 0 0,-1 0-1 0 0,-1-2 1 0 0,-2-1 0 0 0,-1-2 0 0 0,13-18-76 0 0,-23 29 14 0 0,64-79 0 0 0,-82 116-180 0 0,-5 0 157 0 0,-29 148-40 0 0,34-159 45 0 0,-1 1-1 0 0,1 0 0 0 0,1 0 0 0 0,-1 0 0 0 0,1 0 1 0 0,1-1-1 0 0,0 1 0 0 0,0-1 0 0 0,0 1 0 0 0,1-1 1 0 0,0 1-1 0 0,0-1 0 0 0,1 0 0 0 0,0-1 0 0 0,0 1 1 0 0,0-1-1 0 0,1 1 0 0 0,0-1 0 0 0,0-1 0 0 0,1 1 5 0 0,2-2 6 0 0,-1 0 0 0 0,1-1 0 0 0,0 0 0 0 0,0-1-1 0 0,0 0 1 0 0,0 0 0 0 0,0-1 0 0 0,0 0 0 0 0,1 0-1 0 0,-1-1 1 0 0,0 0 0 0 0,1 0 0 0 0,-1-1 0 0 0,0 0-1 0 0,0-1 1 0 0,0 1 0 0 0,0-2 0 0 0,0 1 0 0 0,0-1-1 0 0,0 0 1 0 0,-1-1 0 0 0,1 0 0 0 0,-1 0 0 0 0,0 0-1 0 0,0-1 1 0 0,5-6-6 0 0,24-13 35 0 0,-2-1-1 0 0,-1-2 1 0 0,-1-2 0 0 0,-1-1-1 0 0,-2-1 1 0 0,14-19-35 0 0,-37 43 3 0 0,-1 0 1 0 0,0-1-1 0 0,0 1 0 0 0,-1-1 0 0 0,0 0 0 0 0,0 0 1 0 0,-1-1-1 0 0,0 1 0 0 0,0-1 0 0 0,-1 1 1 0 0,0-1-1 0 0,-1 0 0 0 0,0 0 0 0 0,0 0 0 0 0,-1 0 1 0 0,0 0-1 0 0,-1-4-3 0 0,0 11-13 0 0,-1 0 0 0 0,0 0 0 0 0,0 0 0 0 0,0 0 0 0 0,0 1 0 0 0,0-1 0 0 0,0 1 0 0 0,0-1 0 0 0,-1 1-1 0 0,1 0 1 0 0,0 0 0 0 0,-1 0 0 0 0,1 0 0 0 0,-1 1 0 0 0,1-1 0 0 0,-1 0 0 0 0,0 1 0 0 0,1 0 0 0 0,-1 0 0 0 0,1 0 0 0 0,-1 0 0 0 0,0 0 0 0 0,1 0 0 0 0,-1 1 0 0 0,1-1 0 0 0,-1 1 0 0 0,1 0 0 0 0,-1-1 0 0 0,1 1 0 0 0,-1 0 0 0 0,1 1 0 0 0,0-1 0 0 0,-1 0 0 0 0,1 1 0 0 0,0-1 0 0 0,0 1-1 0 0,0 0 1 0 0,0 0 0 0 0,1-1 0 0 0,-2 3 13 0 0,0-3-16 0 0,0 0-1 0 0,0 0 0 0 0,0 1 1 0 0,0-1-1 0 0,0 1 0 0 0,0 0 1 0 0,1 0-1 0 0,-1 0 0 0 0,1 0 0 0 0,-1 1 1 0 0,1-1-1 0 0,0 0 0 0 0,0 1 1 0 0,0 0-1 0 0,0-1 0 0 0,0 1 1 0 0,1 0-1 0 0,-1 0 0 0 0,1 0 0 0 0,0 0 1 0 0,0 0-1 0 0,0 0 0 0 0,0 1 1 0 0,1-1-1 0 0,-1 0 0 0 0,1 0 1 0 0,0 1-1 0 0,0-1 0 0 0,0 0 0 0 0,0 1 1 0 0,0-1-1 0 0,1 0 0 0 0,0 0 1 0 0,-1 1-1 0 0,1-1 0 0 0,0 0 1 0 0,1 0-1 0 0,-1 0 0 0 0,0 0 0 0 0,1 0 1 0 0,0-1-1 0 0,0 1 0 0 0,0 0 1 0 0,0-1-1 0 0,0 1 0 0 0,3 1 17 0 0,57 24-113 0 0,-54-26 137 0 0,0 0-1 0 0,0 1 1 0 0,0 0-1 0 0,0 0 1 0 0,0 1-1 0 0,-1 0 0 0 0,1 0 1 0 0,-1 1-1 0 0,0 0 1 0 0,-1 0-1 0 0,1 0 1 0 0,-1 1-1 0 0,0 0 1 0 0,0 1-1 0 0,-1-1 1 0 0,0 1-1 0 0,0 0 0 0 0,0 1 1 0 0,-1-1-1 0 0,0 1-23 0 0,-1 4 102 0 0,-1 1-1 0 0,0 0 0 0 0,-1 0 1 0 0,0 0-1 0 0,-1 0 0 0 0,0 0 1 0 0,-1 0-1 0 0,-1 0 0 0 0,0-1 1 0 0,0 1-1 0 0,-2 0 1 0 0,1-1-1 0 0,-2 0 0 0 0,1 1 1 0 0,-5 5-102 0 0,-18 73 270 0 0,75-88-1926 0 0,6-29-4923 0 0,-42 20 1730 0 0,-1-1-6909 0 0</inkml:trace>
  <inkml:trace contextRef="#ctx0" brushRef="#br0" timeOffset="-104046.581">9811 10494 160 0 0,'0'0'4670'0'0,"0"0"-2254"0"0,0 0-563 0 0,0 0 62 0 0,0 0-25 0 0,0 0-147 0 0,0 0-203 0 0,0 0-189 0 0,0 0-156 0 0,0 0-146 0 0,0 0-168 0 0,0 0-127 0 0,17-7-69 0 0,50-23-5 0 0,-50 23 7 0 0,-17 7-7 0 0,0 0-38 0 0,0 0-46 0 0,0 0-53 0 0,-7 0 698 0 0,-21 1-1177 0 0,0 1 0 0 0,1 1 0 0 0,-1 1 0 0 0,1 2 0 0 0,0 0 0 0 0,0 2 0 0 0,-11 6-64 0 0,-20 7 47 0 0,72 6-227 0 0,88 44 207 0 0,-71-54 3 0 0,-30-16-24 0 0,9 2 19 0 0,-1 1 0 0 0,0 0 0 0 0,-1 1 0 0 0,1 0 0 0 0,-1 0-1 0 0,0 1 1 0 0,0 0 0 0 0,0 0 0 0 0,-1 1 0 0 0,0 0 0 0 0,0 1 0 0 0,-1-1 0 0 0,0 1 0 0 0,0 0 0 0 0,-1 1 0 0 0,0 0 0 0 0,0-1 0 0 0,-1 1 0 0 0,-1 1 0 0 0,1-1 0 0 0,-1 0 0 0 0,-1 1 0 0 0,2 8-25 0 0,-7-12 34 0 0,0 1-1 0 0,0-1 0 0 0,0-1 1 0 0,-1 1-1 0 0,0 0 0 0 0,0-1 1 0 0,-1 0-1 0 0,1 0 0 0 0,-1 0 1 0 0,0-1-1 0 0,0 1 0 0 0,-1-1 1 0 0,1 0-1 0 0,-1-1 0 0 0,0 1 1 0 0,0-1-1 0 0,0-1 0 0 0,-1 1 1 0 0,-1 0-34 0 0,-12 6-141 0 0,-1-1 1 0 0,1-1-1 0 0,-1 0 1 0 0,-1-2-1 0 0,1 0 0 0 0,-1-2 1 0 0,1 0-1 0 0,-1-2 1 0 0,0 0-1 0 0,-1-1 141 0 0,2-20-3546 0 0,26-1-6272 0 0,3 14-1624 0 0</inkml:trace>
  <inkml:trace contextRef="#ctx0" brushRef="#br0" timeOffset="-103490.697">10343 10568 18972 0 0,'0'0'867'0'0,"0"0"-139"0"0,0 0 24 0 0,0 0 95 0 0,0 0 51 0 0,0 0-29 0 0,0 0-78 0 0,0 0-74 0 0,0 0-118 0 0,0 0-152 0 0,0 0-102 0 0,0 0-73 0 0,7 35-45 0 0,20 114-53 0 0,-23-46 64 0 0,-8-68-197 0 0,-2 0-1 0 0,-1-1 0 0 0,-2 1 1 0 0,-2-2-1 0 0,0 0 1 0 0,-2 0-1 0 0,-14 23-40 0 0,-32 17 113 0 0,50-88 307 0 0,8-1-416 0 0,1-1 0 0 0,1 1 0 0 0,0-1 0 0 0,1 1-1 0 0,1 0 1 0 0,0 0 0 0 0,2 0 0 0 0,-1 0 0 0 0,2 1-1 0 0,0-1 1 0 0,1 1 0 0 0,0 1 0 0 0,2 0-1 0 0,-1 0 1 0 0,2 0 0 0 0,0 1 0 0 0,3-3-4 0 0,7-15 13 0 0,7-12-30 0 0,2 1 0 0 0,2 1 0 0 0,2 2 0 0 0,1 1-1 0 0,5-1 18 0 0,-30 30-1 0 0,1 2-1 0 0,0-1 1 0 0,0 2-1 0 0,1-1 1 0 0,0 1-1 0 0,0 1 1 0 0,0 0 0 0 0,1 0-1 0 0,-1 2 1 0 0,1-1-1 0 0,0 1 1 0 0,0 1-1 0 0,1 0 1 0 0,-1 1-1 0 0,0 0 1 0 0,1 1-1 0 0,1 0 2 0 0,-8 2 17 0 0,-1 1-1 0 0,0-1 1 0 0,-1 1-1 0 0,1 0 1 0 0,0 1-1 0 0,-1-1 1 0 0,1 1 0 0 0,-1 0-1 0 0,0 0 1 0 0,-1 0-1 0 0,1 1 1 0 0,-1-1-1 0 0,0 1 1 0 0,0 0-1 0 0,0 0 1 0 0,0 0-1 0 0,-1 0 1 0 0,0 0 0 0 0,0 0-1 0 0,0 1 1 0 0,-1-1-1 0 0,1 6-16 0 0,5 8 76 0 0,4 83 462 0 0,-14-97-525 0 0,1 0 0 0 0,-1 0 0 0 0,0 0 0 0 0,0 0 0 0 0,0 0 0 0 0,0-1 1 0 0,-1 1-1 0 0,0-1 0 0 0,0 0 0 0 0,0 0 0 0 0,0-1 0 0 0,-1 1 0 0 0,0-1 1 0 0,1 0-1 0 0,-1 0 0 0 0,0 0 0 0 0,-1-1 0 0 0,1 0 0 0 0,0 0 0 0 0,-2 0-13 0 0,-19 10-264 0 0,-1-1 1 0 0,0-1-1 0 0,-1-1 0 0 0,0-2 0 0 0,0-1 0 0 0,-1-1 0 0 0,1-1 0 0 0,-7-1 264 0 0,35-4-147 0 0,-1 0 0 0 0,0 1-1 0 0,0-1 1 0 0,0 1 0 0 0,0-1-1 0 0,1 0 1 0 0,-1 0 0 0 0,0 1-1 0 0,1-1 1 0 0,-1 0 0 0 0,0 0-1 0 0,1 0 1 0 0,-1 0 0 0 0,1 0-1 0 0,-1 0 1 0 0,1 0 0 0 0,0 0-1 0 0,-1 0 1 0 0,1 0 0 0 0,0 0-1 0 0,0 0 1 0 0,0 0 0 0 0,0 0-1 0 0,0 0 1 0 0,0 0 0 0 0,0 0-1 0 0,0 0 1 0 0,0 0 0 0 0,0 0-1 0 0,0 0 1 0 0,1 0 0 0 0,-1 0-1 0 0,1 0 1 0 0,-1 0 0 0 0,0 0-1 0 0,1 0 1 0 0,-1 0 0 0 0,1 0-1 0 0,0 0 1 0 0,-1 1-1 0 0,1-1 1 0 0,0 0 0 0 0,0 0-1 0 0,-1 1 1 0 0,1-1 0 0 0,0 0 147 0 0,26-22-4529 0 0,-6 10-2362 0 0,-9 6-2567 0 0</inkml:trace>
  <inkml:trace contextRef="#ctx0" brushRef="#br0" timeOffset="-102322.572">10934 10748 8426 0 0,'0'0'2836'0'0,"0"0"-562"0"0,0 0-421 0 0,0 0-213 0 0,0 0-134 0 0,0 0-89 0 0,0 0-79 0 0,0 0-109 0 0,0 0-130 0 0,33 5-157 0 0,103 15-171 0 0,-38-22 518 0 0,-82-3-1091 0 0,-8 4-127 0 0,1-1 0 0 0,0-1 0 0 0,-1 0 0 0 0,1 0 0 0 0,-1-1 0 0 0,0 1 0 0 0,0-2 0 0 0,-1 1 1 0 0,1-1-1 0 0,-1-1 0 0 0,0 1 0 0 0,0-1 0 0 0,-1 0 0 0 0,0-1 0 0 0,0 1 0 0 0,0-1 0 0 0,-1 0 0 0 0,0-1 1 0 0,0 0-1 0 0,-1 1 0 0 0,0-1 0 0 0,0-1 0 0 0,-1 1 0 0 0,0 0 0 0 0,-1-1 0 0 0,1 0 0 0 0,-2 1 0 0 0,1-1 1 0 0,-1-8-72 0 0,-2 13-15 0 0,-1 1 0 0 0,0 0 0 0 0,0-1 0 0 0,-1 1 1 0 0,1 0-1 0 0,-1 0 0 0 0,1 0 0 0 0,-1 1 1 0 0,0-1-1 0 0,0 1 0 0 0,0-1 0 0 0,0 1 1 0 0,-1 0-1 0 0,1 0 0 0 0,-1 1 0 0 0,1-1 1 0 0,-1 1-1 0 0,0-1 0 0 0,1 1 0 0 0,-1 0 1 0 0,0 0-1 0 0,0 1 0 0 0,0-1 0 0 0,0 1 1 0 0,1 0-1 0 0,-1 0 0 0 0,0 0 0 0 0,0 1 1 0 0,0-1-1 0 0,0 1 0 0 0,0 0 0 0 0,1 0 1 0 0,-4 2 14 0 0,-7 1-27 0 0,1 1 1 0 0,0 0 0 0 0,0 2 0 0 0,0-1-1 0 0,1 1 1 0 0,0 1 0 0 0,0 0-1 0 0,1 1 1 0 0,0 0 0 0 0,1 1-1 0 0,0 0 1 0 0,0 1 0 0 0,1 0-1 0 0,1 0 1 0 0,0 1 0 0 0,0 0 0 0 0,1 0-1 0 0,1 1 1 0 0,0 0 0 0 0,1 0-1 0 0,0 0 1 0 0,1 1 0 0 0,0 0-1 0 0,1 0 1 0 0,1 0 0 0 0,0 0 0 0 0,1 0-1 0 0,0 0 1 0 0,2 6 26 0 0,-1-15-9 0 0,1 0-1 0 0,0-1 1 0 0,0 1 0 0 0,1 0 0 0 0,-1-1-1 0 0,1 0 1 0 0,0 1 0 0 0,0-1 0 0 0,1 0-1 0 0,-1 0 1 0 0,1 0 0 0 0,0 0 0 0 0,0 0-1 0 0,0-1 1 0 0,0 1 0 0 0,1-1-1 0 0,-1 0 1 0 0,1 0 0 0 0,0 0 0 0 0,0-1-1 0 0,0 1 1 0 0,0-1 0 0 0,1 0 0 0 0,-1 0-1 0 0,1-1 1 0 0,-1 1 0 0 0,1-1 0 0 0,-1 0-1 0 0,1 0 1 0 0,0 0 0 0 0,3-1 9 0 0,6 1-104 0 0,1 0 0 0 0,-1-1 0 0 0,0-1 1 0 0,1 0-1 0 0,-1-1 0 0 0,0-1 0 0 0,0 0 0 0 0,0-1 0 0 0,12-4 104 0 0,188-98-4403 0 0,-146 64 12 0 0,-2-1-3781 0 0,-29 3-1193 0 0,-37 40 9853 0 0,-16 7 5739 0 0,-7 37 3545 0 0,23-42-9628 0 0,0-1 0 0 0,0 1-1 0 0,0-1 1 0 0,1 0 0 0 0,-1 1 0 0 0,0-1 0 0 0,1 1 0 0 0,-1-1 0 0 0,1 0 0 0 0,0 1 0 0 0,-1-1 0 0 0,1 0-1 0 0,0 0 1 0 0,0 1 0 0 0,0-1 0 0 0,0 0 0 0 0,0 0 0 0 0,0 0 0 0 0,0 0 0 0 0,0 0 0 0 0,0 0 0 0 0,0 0-1 0 0,1-1 1 0 0,-1 1 0 0 0,0 0 0 0 0,1-1 0 0 0,-1 1 0 0 0,0-1 0 0 0,1 1 0 0 0,-1-1 0 0 0,1 0 0 0 0,0 1-144 0 0,7 1 360 0 0,0 0 1 0 0,0-1-1 0 0,0 0 1 0 0,0 0-1 0 0,0 0 0 0 0,0-1 1 0 0,0-1-1 0 0,0 0 1 0 0,1 0-1 0 0,-2-1 1 0 0,1 0-1 0 0,3-1-360 0 0,6-3 283 0 0,0-1-1 0 0,-1-1 1 0 0,1-1-1 0 0,-1 0 1 0 0,-1-1-1 0 0,0-1 0 0 0,0 0 1 0 0,7-9-283 0 0,-18 16 33 0 0,0-1 1 0 0,0 1-1 0 0,-1-1 1 0 0,0 0-1 0 0,0 0 1 0 0,0 0-1 0 0,-1-1 1 0 0,0 1-1 0 0,0-1 1 0 0,0 0-1 0 0,0 0 1 0 0,-1 0-1 0 0,0 0 0 0 0,-1 0 1 0 0,1 0-1 0 0,-1-1 1 0 0,0 1-1 0 0,-1 0 1 0 0,1-1-1 0 0,-1 1 1 0 0,-1-4-34 0 0,0 7-17 0 0,-1 1 0 0 0,1-1 1 0 0,-1 0-1 0 0,0 1 0 0 0,0-1 0 0 0,0 1 1 0 0,-1 0-1 0 0,1-1 0 0 0,0 1 0 0 0,-1 0 1 0 0,1 0-1 0 0,-1 1 0 0 0,0-1 0 0 0,0 0 1 0 0,0 1-1 0 0,0 0 0 0 0,0 0 0 0 0,0 0 1 0 0,0 0-1 0 0,0 0 0 0 0,0 1 0 0 0,0-1 1 0 0,0 1-1 0 0,-1 0 0 0 0,1 0 0 0 0,0 0 1 0 0,-2 0 16 0 0,-6 0-56 0 0,-1 1 1 0 0,1 0 0 0 0,0 1 0 0 0,0 0 0 0 0,0 1 0 0 0,1 0 0 0 0,-1 0-1 0 0,0 1 1 0 0,1 1 0 0 0,0 0 0 0 0,0 0 0 0 0,1 1 0 0 0,-1 0-1 0 0,-3 4 56 0 0,-1-1-100 0 0,1 1 0 0 0,1 0 0 0 0,0 1 0 0 0,0 1 0 0 0,1 0 0 0 0,0 0 0 0 0,1 1 0 0 0,1 0 0 0 0,0 1 0 0 0,1 0 0 0 0,0 0 0 0 0,1 1 0 0 0,1 0 0 0 0,0 0 0 0 0,1 1 0 0 0,1-1 0 0 0,0 1 0 0 0,1 0 0 0 0,1 4 100 0 0,2-17-15 0 0,0 1 0 0 0,1-1 0 0 0,-1 1 0 0 0,1-1 0 0 0,0 1 0 0 0,0-1 0 0 0,0 0 0 0 0,1 0 0 0 0,-1 1 0 0 0,1-1 0 0 0,0 0 0 0 0,-1 0 0 0 0,1-1 0 0 0,1 1 0 0 0,-1 0 1 0 0,0-1-1 0 0,1 1 0 0 0,-1-1 0 0 0,1 1 0 0 0,0-1 0 0 0,0 0 0 0 0,0 0 0 0 0,0-1 0 0 0,0 1 0 0 0,0-1 0 0 0,0 1 0 0 0,1-1 0 0 0,-1 0 0 0 0,0 0 0 0 0,1-1 0 0 0,-1 1 0 0 0,1 0 0 0 0,0-1 15 0 0,123-2-577 0 0,-88-8 295 0 0,0-2 1 0 0,-1-2-1 0 0,-1-1 0 0 0,36-21 282 0 0,48-22-3032 0 0,-3-7-1 0 0,81-59 3033 0 0,-132 81 163 0 0,-71 40 3084 0 0,-28 10-2011 0 0,3 6-792 0 0,1 1-1 0 0,1 2 1 0 0,0 1 0 0 0,1 0-1 0 0,1 2 1 0 0,1 2-1 0 0,0 0 1 0 0,-19 23-444 0 0,39-40 6 0 0,1 1 0 0 0,-1-1 1 0 0,1 1-1 0 0,0 0 0 0 0,0-1 0 0 0,0 1 0 0 0,1 1 0 0 0,0-1 0 0 0,0 0 1 0 0,0 1-1 0 0,1-1 0 0 0,-1 1 0 0 0,1-1 0 0 0,1 1 0 0 0,-1 0 0 0 0,1-1 1 0 0,0 1-1 0 0,0 5-6 0 0,3-7 42 0 0,0 0 0 0 0,0 0 1 0 0,0-1-1 0 0,0 1 0 0 0,0-1 1 0 0,1 0-1 0 0,0 1 0 0 0,-1-2 1 0 0,1 1-1 0 0,0 0 0 0 0,1-1 1 0 0,-1 0-1 0 0,0 0 0 0 0,1 0 1 0 0,-1 0-1 0 0,1-1 0 0 0,0 1 0 0 0,-1-1 1 0 0,1-1-1 0 0,0 1 0 0 0,0 0 1 0 0,-1-1-1 0 0,1 0 0 0 0,0-1 1 0 0,0 1-1 0 0,0-1-42 0 0,11 1 167 0 0,-1 0-1 0 0,0-2 1 0 0,1 0 0 0 0,-1 0-1 0 0,0-2 1 0 0,0 0 0 0 0,0 0 0 0 0,-1-2-1 0 0,0 1 1 0 0,0-2 0 0 0,2-1-167 0 0,2-3 116 0 0,0 0 1 0 0,-1 0-1 0 0,0-2 1 0 0,-2 0-1 0 0,1-1 1 0 0,-1 0-1 0 0,-1-1 1 0 0,-1-1-1 0 0,0 0 1 0 0,-1-1-1 0 0,-1 0 1 0 0,0-1-1 0 0,-2 0 1 0 0,1-2-117 0 0,2-5 19 0 0,-3 10-67 0 0,-1-1-1 0 0,0 0 1 0 0,-1 0-1 0 0,-1-1 1 0 0,-1 0 0 0 0,0 0-1 0 0,-1-1 1 0 0,-1 1-1 0 0,0-1 1 0 0,-2 0 0 0 0,0 1-1 0 0,-1-14 49 0 0,-2 25-35 0 0,1 1 0 0 0,-1-1-1 0 0,0 1 1 0 0,-1 0-1 0 0,1-1 1 0 0,-1 1 0 0 0,0 1-1 0 0,-1-1 1 0 0,1 0 0 0 0,-1 1-1 0 0,0-1 1 0 0,0 1 0 0 0,0 0-1 0 0,0 1 1 0 0,-1-1 0 0 0,1 1-1 0 0,-1 0 1 0 0,0 0-1 0 0,0 0 1 0 0,-1 0 0 0 0,1 1-1 0 0,0 0 1 0 0,-1 0 0 0 0,1 1-1 0 0,-1-1 1 0 0,0 1 0 0 0,1 1-1 0 0,-1-1 1 0 0,0 1-1 0 0,0 0 1 0 0,1 0 0 0 0,-1 0-1 0 0,0 1 1 0 0,0 0 0 0 0,-1 1 35 0 0,-1 1-25 0 0,1 0 0 0 0,0 0 0 0 0,0 1 0 0 0,0 0 1 0 0,1 1-1 0 0,-1-1 0 0 0,1 1 0 0 0,0 1 0 0 0,1-1 0 0 0,-1 1 1 0 0,1 0-1 0 0,0 0 0 0 0,0 1 0 0 0,1-1 0 0 0,0 1 0 0 0,0 0 1 0 0,0 0-1 0 0,1 1 0 0 0,0-1 0 0 0,1 0 0 0 0,-1 4 25 0 0,-6 134 403 0 0,10-139-387 0 0,2 17 47 0 0,1 0 0 0 0,2 0 0 0 0,0-1 0 0 0,1 0 0 0 0,2 0 0 0 0,0-1 0 0 0,4 7-63 0 0,-4-10 5 0 0,1 1-1 0 0,0-2 1 0 0,2 1-1 0 0,0-1 1 0 0,0-1 0 0 0,2 0-1 0 0,0-1 1 0 0,0-1-1 0 0,2 0 1 0 0,0-1-1 0 0,0 0 1 0 0,1-2-1 0 0,9 5-4 0 0,19-3-1430 0 0,-29-11-1507 0 0,0-2-3517 0 0,-7 0-5862 0 0</inkml:trace>
  <inkml:trace contextRef="#ctx0" brushRef="#br0" timeOffset="-101566.619">13947 10501 9002 0 0,'0'0'3685'0'0,"0"0"-1917"0"0,0 0-530 0 0,0 0-31 0 0,0 0 20 0 0,0 0-54 0 0,-31 3-195 0 0,-100 14-186 0 0,126-16-734 0 0,1-1-1 0 0,-1 1 1 0 0,0 0 0 0 0,0 1 0 0 0,0-1 0 0 0,1 1-1 0 0,-1 0 1 0 0,1 0 0 0 0,0 1 0 0 0,-1-1-1 0 0,1 1 1 0 0,0 0 0 0 0,0 0 0 0 0,1 0 0 0 0,-1 0-1 0 0,1 1 1 0 0,-1 0 0 0 0,1 1-58 0 0,-7 5 168 0 0,-4 7-41 0 0,0 1 0 0 0,1 0-1 0 0,0 1 1 0 0,2 1 0 0 0,0 0 0 0 0,1 0-1 0 0,1 1 1 0 0,1 0 0 0 0,1 0 0 0 0,1 1-1 0 0,1 0 1 0 0,1 0 0 0 0,1 0 0 0 0,1 1 0 0 0,0-1-1 0 0,2 1 1 0 0,1-1 0 0 0,1 1 0 0 0,1 3-127 0 0,-1-16 67 0 0,2 1 0 0 0,-1-1 0 0 0,2 1 0 0 0,-1-1 0 0 0,1 0 0 0 0,1-1 0 0 0,0 1 0 0 0,0-1 0 0 0,1-1 0 0 0,0 1 0 0 0,0-1 0 0 0,1 0 0 0 0,0 0 0 0 0,0-1 0 0 0,1 0 0 0 0,0-1 0 0 0,0 0 0 0 0,1-1 0 0 0,0 1 0 0 0,0-2 0 0 0,0 1 0 0 0,0-1 0 0 0,1-1 0 0 0,0 0 0 0 0,-1-1 0 0 0,1 0 0 0 0,0 0 0 0 0,9-1-67 0 0,10-1 152 0 0,0-1 0 0 0,0-2 0 0 0,0-1 0 0 0,-1-2 1 0 0,0-1-1 0 0,0-1 0 0 0,-1-1 0 0 0,1-1 0 0 0,-2-2 0 0 0,0-1 0 0 0,-1-1 0 0 0,0-1 1 0 0,-1-1-1 0 0,0-1 0 0 0,-2-2 0 0 0,11-10-152 0 0,-23 19 17 0 0,0 1 0 0 0,-1-2-1 0 0,0 0 1 0 0,0 0 0 0 0,-1 0 0 0 0,-1-1 0 0 0,0-1 0 0 0,-1 1 0 0 0,0-1 0 0 0,-1-1 0 0 0,0 1-1 0 0,-1-1 1 0 0,-1 0 0 0 0,0 0 0 0 0,-1 0 0 0 0,0-1 0 0 0,-1 1 0 0 0,-1-1 0 0 0,-1 1-1 0 0,0-1 1 0 0,0 0 0 0 0,-1 1 0 0 0,-1-1 0 0 0,-1 1 0 0 0,0 0 0 0 0,-1-1 0 0 0,0 1-1 0 0,-1 1 1 0 0,-1-1 0 0 0,0 1 0 0 0,-1 0 0 0 0,-1-2-17 0 0,-7-4-158 0 0,0 1 0 0 0,-1 1 1 0 0,0 0-1 0 0,-2 1 0 0 0,0 0 0 0 0,0 2 1 0 0,-2 0-1 0 0,0 1 0 0 0,0 1 0 0 0,-1 1 0 0 0,0 1 1 0 0,-1 1-1 0 0,-8-2 158 0 0,18 7-279 0 0,0 1 1 0 0,0 0-1 0 0,-1 1 0 0 0,0 0 1 0 0,1 1-1 0 0,-1 0 0 0 0,0 1 1 0 0,0 0-1 0 0,1 1 0 0 0,-1 1 1 0 0,0 0-1 0 0,1 0 0 0 0,0 1 1 0 0,-4 2 278 0 0,4 0-734 0 0,1 0 0 0 0,0 0 1 0 0,0 1-1 0 0,0 0 1 0 0,0 1-1 0 0,1 0 0 0 0,0 1 1 0 0,1 0-1 0 0,-3 4 734 0 0,-37 42-11177 0 0,36-34 5372 0 0</inkml:trace>
  <inkml:trace contextRef="#ctx0" brushRef="#br0" timeOffset="-101185.2">13691 10976 7362 0 0,'0'0'2552'0'0,"0"0"-155"0"0,0 0-29 0 0,0 0-26 0 0,0 0-131 0 0,0 0-365 0 0,0 0-442 0 0,0 0-358 0 0,0 0-251 0 0,0 0-102 0 0,0 0-77 0 0,0 0-76 0 0,0 0-70 0 0,5-15-101 0 0,15-49-73 0 0,28-3 324 0 0,-34 52-501 0 0,1 1 1 0 0,1 0-1 0 0,0 1 0 0 0,1 1 0 0 0,0 1 0 0 0,1 0 1 0 0,0 1-1 0 0,14-4-119 0 0,-28 13 7 0 0,-1 0 0 0 0,1 1 1 0 0,0 0-1 0 0,-1 0 0 0 0,1 0 0 0 0,0 0 1 0 0,-1 1-1 0 0,1 0 0 0 0,0-1 0 0 0,-1 1 1 0 0,1 0-1 0 0,-1 1 0 0 0,0-1 0 0 0,1 1 1 0 0,-1-1-1 0 0,0 1 0 0 0,0 0 0 0 0,0 0 1 0 0,0 1-1 0 0,0-1 0 0 0,0 1 0 0 0,-1-1 1 0 0,1 1-1 0 0,-1 0 0 0 0,0 0 0 0 0,1 0 1 0 0,-1 0-1 0 0,-1 0 0 0 0,1 0 1 0 0,0 1-1 0 0,-1-1 0 0 0,0 0 0 0 0,0 1 1 0 0,0-1-1 0 0,0 1 0 0 0,0 1-7 0 0,26 41 232 0 0,-14-36-160 0 0,1 1 0 0 0,-1-2 0 0 0,1 0-1 0 0,1-1 1 0 0,0 0 0 0 0,0-1 0 0 0,1-1 0 0 0,-1 0 0 0 0,1-1-1 0 0,1-1 1 0 0,-1 0 0 0 0,0-2 0 0 0,1 1 0 0 0,0-2-1 0 0,-1 0 1 0 0,1-2 0 0 0,0 1 0 0 0,-1-2 0 0 0,9-2-72 0 0,-21 4 1 0 0,0 0 0 0 0,-1 0 0 0 0,1-1 0 0 0,0 0 0 0 0,-1 0 0 0 0,1 0 0 0 0,-1 0 0 0 0,1-1 0 0 0,-1 1 0 0 0,1-1 0 0 0,-1 0 0 0 0,0 0 0 0 0,0 0 0 0 0,0 0 0 0 0,0 0 0 0 0,0-1 0 0 0,-1 1 0 0 0,1-1 0 0 0,-1 0 0 0 0,2-1-1 0 0,-4 2-179 0 0,0 1 1 0 0,1-1-1 0 0,-1 1 1 0 0,0-1-1 0 0,0 0 1 0 0,0 1-1 0 0,0-1 1 0 0,0 1-1 0 0,0-1 1 0 0,0 0-1 0 0,0 1 1 0 0,-1-1 0 0 0,1 1-1 0 0,-1-1 1 0 0,1 1-1 0 0,-1-1 1 0 0,1 1-1 0 0,-1-1 1 0 0,0 1-1 0 0,0-1 1 0 0,0 1-1 0 0,0 0 1 0 0,0 0-1 0 0,0-1 1 0 0,0 1-1 0 0,0 0 1 0 0,-1 0 178 0 0,-11-9-4566 0 0,-2 3-3505 0 0,8 5-3896 0 0</inkml:trace>
  <inkml:trace contextRef="#ctx0" brushRef="#br0" timeOffset="-100663.567">13920 9979 13203 0 0,'0'0'2154'0'0,"0"0"-306"0"0,0 0-181 0 0,0 0-113 0 0,0 0-93 0 0,0 0-180 0 0,0 0-280 0 0,0 0-214 0 0,0 0-118 0 0,0 0-74 0 0,0 0-61 0 0,0 0-69 0 0,0 0-66 0 0,8 6 220 0 0,-30 25 82 0 0,-27 34-350 0 0,50-60-223 0 0,8-9-32 0 0,95-55 452 0 0,-85 46-335 0 0,-33 15 277 0 0,-8 8-460 0 0,0 0-1 0 0,1 1 1 0 0,0 1 0 0 0,1 1 0 0 0,0 1-1 0 0,1 0 1 0 0,-10 11-30 0 0,77-20-48 0 0,56-28-533 0 0,-73 13-1920 0 0,0 2-3378 0 0,-24 5-6490 0 0</inkml:trace>
  <inkml:trace contextRef="#ctx0" brushRef="#br0" timeOffset="-99516.43">15155 11032 14955 0 0,'0'0'2670'0'0,"0"0"-1307"0"0,0 0-629 0 0,0 0-77 0 0,0 0 69 0 0,0 0 40 0 0,0 0-108 0 0,0 0-189 0 0,0 0-145 0 0,0 0-112 0 0,-33 30-90 0 0,-102 94-81 0 0,18-25-596 0 0,74-68-532 0 0,4-4-3095 0 0,14-8-5289 0 0,14-11 1069 0 0</inkml:trace>
  <inkml:trace contextRef="#ctx0" brushRef="#br0" timeOffset="-97295.637">15959 10546 11298 0 0,'0'0'831'0'0,"0"0"-81"0"0,0 0 229 0 0,0 0 301 0 0,0 0 175 0 0,0 0-19 0 0,0 0-192 0 0,0 0-201 0 0,35-21-156 0 0,108-67-151 0 0,14-14 979 0 0,-143 92-1580 0 0,-1-1 0 0 0,1 0 0 0 0,-2-1 0 0 0,0 0 0 0 0,0-1 0 0 0,-1-1 0 0 0,-1 0 0 0 0,0 0 0 0 0,-1-1 0 0 0,0 0 0 0 0,-1 0 0 0 0,-1-1 0 0 0,2-6-135 0 0,-2-7 563 0 0,-7 28-444 0 0,0 1-51 0 0,-8 24-95 0 0,-63 288 162 0 0,47-158-81 0 0,-94 530-27 0 0,106-621-61 0 0,-2-1-1 0 0,-2-1 1 0 0,-4 0-1 0 0,-2-2 1 0 0,-2 0-1 0 0,-3-1 1 0 0,-3-2-1 0 0,-2-1 1 0 0,-13 14 34 0 0,41-62-38 0 0,-1-1 1 0 0,1 0-1 0 0,-1 0 1 0 0,0 0 0 0 0,0-1-1 0 0,-1 0 1 0 0,1 0-1 0 0,-1 0 1 0 0,0-1-1 0 0,-1 1 1 0 0,1-2 0 0 0,-1 1-1 0 0,0-1 1 0 0,0 0-1 0 0,0 0 1 0 0,0 0 0 0 0,0-1-1 0 0,-1-1 1 0 0,1 1-1 0 0,-6-1 38 0 0,11-3-21 0 0,-1 0-1 0 0,0 0 0 0 0,1 0 1 0 0,-1-1-1 0 0,1 1 1 0 0,0-1-1 0 0,0 0 0 0 0,0 0 1 0 0,0 0-1 0 0,0 0 0 0 0,1 0 1 0 0,-1 0-1 0 0,1 0 0 0 0,0 0 1 0 0,0-1-1 0 0,0 1 0 0 0,0-1 1 0 0,0 1-1 0 0,1 0 1 0 0,0-1-1 0 0,0 1 0 0 0,0-4 22 0 0,-3-32 27 0 0,2-1 0 0 0,2 1-1 0 0,2-1 1 0 0,1 1 0 0 0,2 0-1 0 0,2 0 1 0 0,1 0 0 0 0,2 1-1 0 0,2 1 1 0 0,2 0 0 0 0,5-9-27 0 0,3-1 158 0 0,3 0 0 0 0,1 2 0 0 0,3 1 0 0 0,7-7-158 0 0,-9 12 152 0 0,-11 18-64 0 0,2 0 1 0 0,0 1-1 0 0,1 0 1 0 0,2 2-1 0 0,-1 1 1 0 0,11-6-89 0 0,-31 22-77 0 0,-1 1 1 0 0,1-1-1 0 0,0 1 1 0 0,-1-1-1 0 0,1 1 1 0 0,0-1-1 0 0,0 1 1 0 0,-1-1 0 0 0,1 1-1 0 0,0 0 1 0 0,0-1-1 0 0,0 1 1 0 0,-1 0-1 0 0,1 0 1 0 0,0 0-1 0 0,0 0 1 0 0,0-1-1 0 0,0 1 1 0 0,-1 0 0 0 0,1 1-1 0 0,0-1 1 0 0,0 0-1 0 0,0 0 1 0 0,0 0-1 0 0,-1 0 1 0 0,1 1-1 0 0,0-1 1 0 0,0 0 0 0 0,0 1-1 0 0,-1-1 1 0 0,1 0-1 0 0,0 1 1 0 0,-1-1-1 0 0,1 1 1 0 0,0-1-1 0 0,-1 1 1 0 0,1 0-1 0 0,-1-1 1 0 0,1 1 0 0 0,0 0-1 0 0,-1-1 1 0 0,0 1-1 0 0,1 0 1 0 0,-1 0-1 0 0,1-1 1 0 0,-1 1-1 0 0,0 0 1 0 0,0 0-1 0 0,1 0 1 0 0,-1-1 0 0 0,0 1-1 0 0,0 1 77 0 0,8 12-2882 0 0,-7-14 2770 0 0,5 10-3180 0 0,-2-3-3015 0 0,-1-2-3546 0 0</inkml:trace>
  <inkml:trace contextRef="#ctx0" brushRef="#br0" timeOffset="-97046.297">16646 10958 17860 0 0,'0'0'799'0'0,"0"0"-269"0"0,0 0 87 0 0,0 0 284 0 0,0 0 165 0 0,0 0-70 0 0,0 0-201 0 0,0 0-237 0 0,0 0-200 0 0,0 0-131 0 0,9 31-75 0 0,28 94-62 0 0,-7-16-967 0 0,-22-102-734 0 0,0-7-6948 0 0,-6 0-2534 0 0</inkml:trace>
  <inkml:trace contextRef="#ctx0" brushRef="#br0" timeOffset="-96894.51">16663 10457 14019 0 0,'0'0'280'0'0,"0"0"-592"0"0,0 0-336 0 0,0 0-144 0 0,0 0 40 0 0,0 0 79 0 0,0 0-87 0 0,0 0-384 0 0,0 0-888 0 0,0 0-1625 0 0,0 0 128 0 0</inkml:trace>
  <inkml:trace contextRef="#ctx0" brushRef="#br0" timeOffset="-96540.606">16933 11293 9754 0 0,'0'0'1508'0'0,"0"0"-53"0"0,0 0 127 0 0,0 0 192 0 0,0 0 19 0 0,0 0-214 0 0,0 0-309 0 0,0 0-283 0 0,0 0-180 0 0,0 0-80 0 0,27-33-91 0 0,81-106-89 0 0,-43 42 241 0 0,26-68 631 0 0,-91 164-1381 0 0,0 1-40 0 0,0 0-78 0 0,7 23-390 0 0,2 2 496 0 0,-7-14-9 0 0,1 1 0 0 0,1 0 0 0 0,0-1 0 0 0,1 0 0 0 0,0 0 0 0 0,0-1 0 0 0,1 1 0 0 0,1-1 0 0 0,0 0 0 0 0,0-1 0 0 0,1 1 0 0 0,0-2 0 0 0,0 1 0 0 0,1-1 0 0 0,0 0 0 0 0,1-1 0 0 0,3 2-17 0 0,-7-5 87 0 0,1-1 0 0 0,-1 0 0 0 0,1 0-1 0 0,0 0 1 0 0,0-1 0 0 0,0 0 0 0 0,0 0 0 0 0,0-1 0 0 0,0 0 0 0 0,0 0-1 0 0,0 0 1 0 0,1-1 0 0 0,-1 0 0 0 0,0-1 0 0 0,1 0 0 0 0,-1 0 0 0 0,0 0-1 0 0,0-1 1 0 0,0 0 0 0 0,0-1 0 0 0,0 1 0 0 0,-1-1 0 0 0,6-3-87 0 0,-4 0 51 0 0,-1 1 0 0 0,1-2 0 0 0,-1 1-1 0 0,0-1 1 0 0,0 0 0 0 0,-1 0 0 0 0,0-1 0 0 0,0 0 0 0 0,0 0 0 0 0,-1 0 0 0 0,-1-1 0 0 0,1 0 0 0 0,-2 0 0 0 0,1 0 0 0 0,-1 0 0 0 0,2-9-51 0 0,-5 15-274 0 0,7-21-2725 0 0,9 18-6639 0 0,-11 6-1842 0 0</inkml:trace>
  <inkml:trace contextRef="#ctx0" brushRef="#br0" timeOffset="-96083.202">18029 10833 10426 0 0,'0'0'4100'0'0,"0"0"-2028"0"0,0 0-715 0 0,0 0-107 0 0,0 0-89 0 0,0 0-140 0 0,0 0-178 0 0,0 0-152 0 0,0 0-155 0 0,0 0-120 0 0,0 0-76 0 0,0 0-53 0 0,-24 24-52 0 0,-72 79-41 0 0,93-101-182 0 0,0 0 0 0 0,1 1 0 0 0,-1-1 0 0 0,1 1 0 0 0,-1-1 0 0 0,1 1 0 0 0,0 0 0 0 0,0 0 0 0 0,0 0 0 0 0,0 0 0 0 0,1 0 0 0 0,0 1 0 0 0,-1-1 0 0 0,1 0 0 0 0,0 1 0 0 0,0-1 0 0 0,1 1 0 0 0,-1-1 0 0 0,1 1 0 0 0,0 1-12 0 0,0 5 34 0 0,-1-4 2 0 0,0 0 0 0 0,1 0 0 0 0,-1 0 0 0 0,1 0 0 0 0,1 0 0 0 0,-1 0 0 0 0,1 0 0 0 0,0 0 0 0 0,1 0 0 0 0,0-1 0 0 0,-1 1 0 0 0,2 0 0 0 0,-1-1 0 0 0,1 1 0 0 0,-1-1 0 0 0,2 0 0 0 0,-1 0 0 0 0,0 0 0 0 0,1 0 0 0 0,0-1 0 0 0,0 0 0 0 0,0 1 0 0 0,1-1 0 0 0,0-1 0 0 0,-1 1 0 0 0,1-1 0 0 0,0 0 0 0 0,1 0 0 0 0,-1 0 0 0 0,1-1 0 0 0,3 2-36 0 0,-2-2 90 0 0,0-1 0 0 0,0 0 0 0 0,0 0-1 0 0,0 0 1 0 0,0-1 0 0 0,0 0 0 0 0,1-1 0 0 0,-1 0 0 0 0,0 0-1 0 0,0 0 1 0 0,0-1 0 0 0,0 0 0 0 0,-1 0 0 0 0,1 0 0 0 0,0-1 0 0 0,-1 0-1 0 0,1-1 1 0 0,-1 1 0 0 0,0-1 0 0 0,0-1 0 0 0,-1 1 0 0 0,1-1 0 0 0,-1 0-1 0 0,0 0 1 0 0,2-3-90 0 0,6-7 106 0 0,-1 0 0 0 0,0-1 0 0 0,-1 0 0 0 0,-1 0 0 0 0,0-2 0 0 0,-1 1 0 0 0,-1-1 0 0 0,5-18-106 0 0,-2-8 6 0 0,-1 0 0 0 0,-3 0 0 0 0,-1-1 0 0 0,-3 1 0 0 0,-1-1 1 0 0,-2 0-1 0 0,-4-15-6 0 0,3 39-90 0 0,-1 0 1 0 0,0 1-1 0 0,-2-1 1 0 0,-1 1-1 0 0,0-1 1 0 0,-2 1-1 0 0,0 1 1 0 0,-1-1 0 0 0,-1 1-1 0 0,-1 1 1 0 0,0 0-1 0 0,-2 0 1 0 0,-12-15 89 0 0,20 29-13 0 0,0-1 1 0 0,0 1-1 0 0,0 0 1 0 0,-1 0-1 0 0,0 1 1 0 0,1-1-1 0 0,-1 1 1 0 0,0 0-1 0 0,-1 0 1 0 0,1 1-1 0 0,-1 0 1 0 0,1 0-1 0 0,-1 0 1 0 0,1 0 0 0 0,-1 1-1 0 0,0 0 1 0 0,0 0-1 0 0,0 1 1 0 0,0-1-1 0 0,1 1 1 0 0,-1 1-1 0 0,0-1 1 0 0,0 1-1 0 0,0 0 1 0 0,0 0-1 0 0,1 1 1 0 0,-1 0-1 0 0,1 0 1 0 0,-1 0-1 0 0,1 0 1 0 0,0 1-1 0 0,-1 0 1 0 0,1 0-1 0 0,1 1 1 0 0,-1-1 0 0 0,0 1-1 0 0,1 0 1 0 0,0 0-1 0 0,0 0 1 0 0,0 1-1 0 0,1 0 1 0 0,-2 0 12 0 0,-2 6 22 0 0,0-1 0 0 0,1 1 1 0 0,0 0-1 0 0,1 1 1 0 0,0-1-1 0 0,0 1 1 0 0,2 0-1 0 0,-1 0 1 0 0,1 0-1 0 0,1 1 0 0 0,0-1 1 0 0,1 1-1 0 0,1-1 1 0 0,0 1-1 0 0,0-1 1 0 0,1 1-1 0 0,1 0 0 0 0,1 3-22 0 0,4 19 109 0 0,2-1-1 0 0,1 0 0 0 0,2-1 0 0 0,2 0 0 0 0,15 28-108 0 0,-4-18 69 0 0,1-2 0 0 0,2 0 1 0 0,2-2-1 0 0,1-1 1 0 0,2-2-1 0 0,19 15-69 0 0,-34-33-165 0 0,0-2 0 0 0,1 0 0 0 0,1-1 1 0 0,0-1-1 0 0,1-1 0 0 0,1 0 0 0 0,0-2 0 0 0,0-1 0 0 0,1-1 1 0 0,23 7 164 0 0,11-12-5255 0 0,-47-4 2185 0 0,2 0-8940 0 0</inkml:trace>
  <inkml:trace contextRef="#ctx0" brushRef="#br0" timeOffset="-95276.516">19615 10987 904 0 0,'0'0'696'0'0,"0"0"71"0"0,0 0 209 0 0,0 0 253 0 0,0 0 155 0 0,0 0 12 0 0,0 0-114 0 0,0 0-85 0 0,0 0 8 0 0,0 0 15 0 0,0 0 18 0 0,0 0-30 0 0,0 0-73 0 0,9-10-83 0 0,27-32-71 0 0,-35 41-852 0 0,-1 0 0 0 0,1 1 0 0 0,0-1-1 0 0,0 0 1 0 0,-1 0 0 0 0,1 0 0 0 0,-1 1-1 0 0,1-1 1 0 0,-1 0 0 0 0,1 0 0 0 0,-1 0-1 0 0,1 0 1 0 0,-1 0 0 0 0,0 0 0 0 0,0 0-1 0 0,1 0 1 0 0,-1 0 0 0 0,0 0 0 0 0,0 0-1 0 0,0 0 1 0 0,0 0 0 0 0,0 0 0 0 0,0 0-1 0 0,0 0 1 0 0,-1 0 0 0 0,1 0 0 0 0,0 0-1 0 0,-1 0 1 0 0,1 0 0 0 0,0 0 0 0 0,-1 0-1 0 0,1 0 1 0 0,-1 0 0 0 0,1 1 0 0 0,-2-2-129 0 0,-36-14 1986 0 0,25 16-1900 0 0,0 1 0 0 0,0 0 0 0 0,1 1 1 0 0,-1 0-1 0 0,1 1 0 0 0,-1 0 0 0 0,1 1 1 0 0,0 1-1 0 0,0 0 0 0 0,1 0 1 0 0,-1 1-1 0 0,1 1 0 0 0,1 0 0 0 0,-1 0 1 0 0,1 1-1 0 0,1 1 0 0 0,-1-1 0 0 0,1 1 1 0 0,1 1-1 0 0,-1 0 0 0 0,2 0 1 0 0,0 1-1 0 0,0-1 0 0 0,0 2 0 0 0,2-1 1 0 0,-4 10-87 0 0,4-10 11 0 0,2 1 1 0 0,-1-1 0 0 0,1 1 0 0 0,1-1-1 0 0,0 1 1 0 0,1 0 0 0 0,0 0 0 0 0,1 0-1 0 0,1 0 1 0 0,0 7-12 0 0,-1-17 19 0 0,1 1 0 0 0,-1-1 1 0 0,1 1-1 0 0,0 0 0 0 0,0-1 0 0 0,0 0 0 0 0,0 1 0 0 0,0-1 1 0 0,0 1-1 0 0,1-1 0 0 0,-1 0 0 0 0,1 0 0 0 0,-1 0 1 0 0,1 0-1 0 0,0 0 0 0 0,0 0 0 0 0,0 0 0 0 0,0-1 0 0 0,0 1 1 0 0,0-1-1 0 0,0 1 0 0 0,1-1 0 0 0,-1 0 0 0 0,1 0 1 0 0,-1 0-1 0 0,0 0 0 0 0,1-1 0 0 0,0 1 0 0 0,-1 0 0 0 0,1-1 1 0 0,-1 0-1 0 0,1 0 0 0 0,0 0 0 0 0,-1 0 0 0 0,1 0-19 0 0,89-26 1033 0 0,-38-12-846 0 0,-2-2-1 0 0,-2-3 1 0 0,-2-2-1 0 0,-2-1 0 0 0,34-47-186 0 0,-21 27 129 0 0,-12 9-1 0 0,-47 56-127 0 0,0 1-21 0 0,0 0-13 0 0,0 0-19 0 0,0 0-38 0 0,0 8-158 0 0,-1 35-111 0 0,-1-35 94 0 0,0 0 1 0 0,1 0 0 0 0,1 0 0 0 0,-1 0 0 0 0,1 0-1 0 0,0 0 1 0 0,1 0 0 0 0,0 0 0 0 0,1 0 0 0 0,-1 0 0 0 0,1 0-1 0 0,1-1 1 0 0,0 1 0 0 0,0-1 0 0 0,0 1 0 0 0,1-1-1 0 0,0 0 1 0 0,0 0 0 0 0,1-1 0 0 0,0 1 0 0 0,0-1 0 0 0,0 0-1 0 0,1 0 1 0 0,2 1 264 0 0,33 16-5035 0 0,-12-10-3699 0 0,-17-9 29 0 0</inkml:trace>
  <inkml:trace contextRef="#ctx0" brushRef="#br0" timeOffset="-94893.591">20164 11135 12651 0 0,'0'0'1839'0'0,"0"0"-195"0"0,0 0-44 0 0,0 0-37 0 0,0 0-118 0 0,0 0-226 0 0,0 0-268 0 0,0 0-169 0 0,0 0-151 0 0,0 0-71 0 0,0 0-56 0 0,0 0-77 0 0,0 0-49 0 0,15-25-69 0 0,50-77-80 0 0,15 15 162 0 0,32-23-248 0 0,-114 161-749 0 0,0-46 611 0 0,0 1 0 0 0,1-1 0 0 0,-1 1-1 0 0,1-1 1 0 0,1 1 0 0 0,-1-1 0 0 0,1 1-1 0 0,0 0 1 0 0,0-1 0 0 0,0 1 0 0 0,1 0 0 0 0,0-1-1 0 0,0 1 1 0 0,1-1 0 0 0,-1 0 0 0 0,1 1-1 0 0,0-1 1 0 0,0 0 0 0 0,1 0 0 0 0,0 0-1 0 0,0 0 1 0 0,0-1 0 0 0,0 1 0 0 0,1-1-1 0 0,0 0 1 0 0,0 1 0 0 0,0-2 0 0 0,0 1-5 0 0,6 0 72 0 0,0 0 0 0 0,0-1 0 0 0,0 0 0 0 0,0-1 0 0 0,1 0 0 0 0,-1-1 0 0 0,1 0 0 0 0,0 0 0 0 0,-1-1 0 0 0,1-1 0 0 0,-1 0 0 0 0,1 0 0 0 0,-1-1 0 0 0,1 0 0 0 0,-1-1 0 0 0,0 0 0 0 0,0-1 0 0 0,0 0 0 0 0,-1 0 0 0 0,1-1 0 0 0,-1 0 0 0 0,0-1 0 0 0,-1 0 0 0 0,1 0 0 0 0,-1-1 0 0 0,5-5-72 0 0,2-1 76 0 0,0 0 0 0 0,-1-1 0 0 0,0 0 0 0 0,-1-1 0 0 0,-1 0 0 0 0,-1-1 0 0 0,9-16-76 0 0,-10-2-1017 0 0,-10 33 185 0 0,0 1-567 0 0,0 0-770 0 0,1 0-2590 0 0,0 0 2073 0 0,-1 0-236 0 0,4 0-8924 0 0</inkml:trace>
  <inkml:trace contextRef="#ctx0" brushRef="#br0" timeOffset="-91100.272">328 12033 12307 0 0,'0'0'1929'0'0,"0"0"-743"0"0,0 0-587 0 0,0 0-18 0 0,0 0 285 0 0,0 0 306 0 0,0 0 148 0 0,0 0-94 0 0,0 0-229 0 0,0 0-216 0 0,34 1-151 0 0,106 3-78 0 0,-21-16 403 0 0,-98 10-841 0 0,0-1 0 0 0,0-1 0 0 0,0-1-1 0 0,0 0 1 0 0,-1-2 0 0 0,0 0 0 0 0,0-1 0 0 0,-1-1-1 0 0,0-1 1 0 0,-1-1 0 0 0,0-1 0 0 0,0 0-1 0 0,-1-1 1 0 0,-1-1 0 0 0,0 0 0 0 0,5-9-114 0 0,-17 18-10 0 0,-1 0 0 0 0,0 0-1 0 0,0-1 1 0 0,-1 1 0 0 0,1-1 0 0 0,-1 0 0 0 0,-1 0 0 0 0,1 1 0 0 0,-1-1 0 0 0,0 0 0 0 0,0-1-1 0 0,-1 1 1 0 0,1 0 0 0 0,-2 0 0 0 0,1 0 0 0 0,-1 0 0 0 0,1 0 0 0 0,-2 0 0 0 0,1 0 0 0 0,-1 0-1 0 0,1 0 1 0 0,-2 1 0 0 0,1-1 0 0 0,-1 0 0 0 0,0 1 0 0 0,0 0 0 0 0,0 0 0 0 0,-1 0 0 0 0,1 0-1 0 0,-1 0 1 0 0,-1 1 0 0 0,1 0 0 0 0,-1 0 0 0 0,1 0 0 0 0,-1 0 0 0 0,0 1 0 0 0,0-1 0 0 0,-1 1-1 0 0,1 1 1 0 0,-1-1 0 0 0,1 1 0 0 0,-1 0 0 0 0,-1 0 10 0 0,-5-3-62 0 0,-1 0 0 0 0,1 1 0 0 0,0 1 0 0 0,-1 0 0 0 0,0 1 0 0 0,1 0 0 0 0,-1 1 0 0 0,0 1 0 0 0,0 0 0 0 0,0 0 0 0 0,0 1 0 0 0,0 1 0 0 0,0 0 0 0 0,1 1-1 0 0,-1 0 1 0 0,1 1 0 0 0,0 0 0 0 0,0 1 0 0 0,0 1 0 0 0,1 0 0 0 0,0 0 0 0 0,0 1 0 0 0,0 1 0 0 0,1-1 0 0 0,0 2 0 0 0,0-1 0 0 0,1 2 0 0 0,0-1 0 0 0,1 1 0 0 0,0 0 0 0 0,0 3 62 0 0,-1 1 56 0 0,1 0 1 0 0,1 1-1 0 0,0 0 1 0 0,1 1 0 0 0,1-1-1 0 0,0 1 1 0 0,2 0-1 0 0,-1 1 1 0 0,2-1-1 0 0,0 0 1 0 0,1 12-57 0 0,1-19 64 0 0,0 1 0 0 0,0-1 1 0 0,1 1-1 0 0,1-1 0 0 0,0 0 1 0 0,0 1-1 0 0,0-1 0 0 0,1 0 1 0 0,1 0-1 0 0,0-1 0 0 0,0 1 1 0 0,0-1-1 0 0,1 0 0 0 0,0 0 1 0 0,1 0-1 0 0,0-1 0 0 0,0 0 1 0 0,1 0-1 0 0,0 0 0 0 0,6 5-64 0 0,-1-4-63 0 0,1 0 0 0 0,0 0 0 0 0,0-1 0 0 0,0-1 0 0 0,1 0 0 0 0,0-1 0 0 0,0 0-1 0 0,0-1 1 0 0,1-1 0 0 0,-1 0 0 0 0,1-1 0 0 0,0-1 0 0 0,0 0 0 0 0,-1-1 0 0 0,1-1 0 0 0,0 0-1 0 0,0-1 1 0 0,0 0 0 0 0,-1-1 0 0 0,0-1 0 0 0,1 0 0 0 0,-1-1 0 0 0,-1-1 0 0 0,1 0 0 0 0,5-4 63 0 0,63-29-3543 0 0,-27 15-2123 0 0,-30 13 641 0 0,-3 0-5636 0 0</inkml:trace>
  <inkml:trace contextRef="#ctx0" brushRef="#br0" timeOffset="-90944.262">1751 11779 17580 0 0,'0'0'1152'0'0,"0"0"-202"0"0,0 0 58 0 0,0 0 147 0 0,0 0 38 0 0,-31 32-122 0 0,-101 102-231 0 0,44-31 166 0 0,68-76-1125 0 0,1 0 0 0 0,2 2 0 0 0,1 0 0 0 0,1 0 0 0 0,2 2 0 0 0,1 0 0 0 0,1 0 0 0 0,2 1 0 0 0,1 1 119 0 0,5-2-1069 0 0,-2 13-2507 0 0,-7-21-8088 0 0,11-23 3089 0 0</inkml:trace>
  <inkml:trace contextRef="#ctx0" brushRef="#br0" timeOffset="-90732.672">1311 11864 17500 0 0,'0'0'1543'0'0,"0"0"-555"0"0,0 0-271 0 0,0 0 8 0 0,0 0 47 0 0,0 0-36 0 0,0 0-92 0 0,0 0-117 0 0,0 0-114 0 0,0 0-65 0 0,0 0-73 0 0,32 24-90 0 0,100 75-65 0 0,-38-6-238 0 0,-81-78-346 0 0,73 73-1695 0 0,-19-43-6979 0 0,-56-42 3538 0 0,-2-2-2414 0 0</inkml:trace>
  <inkml:trace contextRef="#ctx0" brushRef="#br0" timeOffset="-90279.554">1982 11926 8762 0 0,'0'0'1840'0'0,"0"0"-681"0"0,0 0-299 0 0,0 0 91 0 0,0 0 112 0 0,0 0-81 0 0,0 0-214 0 0,0 0-168 0 0,0 32-112 0 0,1 99-73 0 0,-10 12 408 0 0,-9 110-277 0 0,17-221-605 0 0,0-5 3094 0 0,1-49-851 0 0,2-32-1801 0 0,3 0 1 0 0,1 0-1 0 0,4 0 0 0 0,1 1 0 0 0,3 1 0 0 0,16-39-383 0 0,-20 59 2 0 0,1 2 0 0 0,2-1 0 0 0,1 2 0 0 0,1 0 0 0 0,1 0 0 0 0,2 2 0 0 0,1 0 0 0 0,1 1 0 0 0,1 1-1 0 0,1 1 1 0 0,1 1 0 0 0,1 1 0 0 0,2 1 0 0 0,21-14-2 0 0,-41 31 3 0 0,0 0 1 0 0,0 0-1 0 0,1 1 0 0 0,-1 0 0 0 0,1 0 1 0 0,0 1-1 0 0,0 0 0 0 0,0 0 0 0 0,0 0 1 0 0,0 1-1 0 0,0 0 0 0 0,0 1 0 0 0,0 0 1 0 0,1 0-1 0 0,-1 0 0 0 0,5 1-3 0 0,-9 3 14 0 0,0 0-1 0 0,0 0 1 0 0,-1 0-1 0 0,1 0 1 0 0,-1 1 0 0 0,0-1-1 0 0,-1 1 1 0 0,1-1-1 0 0,-1 1 1 0 0,1 0-1 0 0,-2-1 1 0 0,1 1 0 0 0,0 0-1 0 0,-1 0 1 0 0,0 0-1 0 0,0 0 1 0 0,0-1 0 0 0,-1 1-1 0 0,0 0 1 0 0,1 0-1 0 0,-2 0 1 0 0,1-1-1 0 0,-1 1 1 0 0,1-1 0 0 0,-1 1-1 0 0,0-1 1 0 0,-3 4-14 0 0,-14 28 23 0 0,-2-1 0 0 0,-1 0 0 0 0,-1-2 0 0 0,-2-1 0 0 0,-2-1 0 0 0,-1-1 0 0 0,-25 21-23 0 0,-61 43-1236 0 0,75-70-2665 0 0,37-24 1897 0 0,2 0-2367 0 0,0-3-132 0 0,0-1-6461 0 0</inkml:trace>
  <inkml:trace contextRef="#ctx0" brushRef="#br0" timeOffset="-89822.676">2302 12096 9266 0 0,'0'0'1970'0'0,"0"0"-49"0"0,0 0 21 0 0,0 0-52 0 0,0 0-174 0 0,0 0-242 0 0,34 0-240 0 0,108-2-206 0 0,-49-19 519 0 0,-73 14-1307 0 0,0-1 1 0 0,-1 0-1 0 0,0-2 1 0 0,-1 0-1 0 0,0-2 1 0 0,0 0-1 0 0,-2-1 1 0 0,1 0 0 0 0,-1-1-1 0 0,-1-1 1 0 0,-1-1-1 0 0,0 0 1 0 0,-1 0-1 0 0,9-17-240 0 0,-16 23 22 0 0,0 0 0 0 0,0-1 0 0 0,-1 0-1 0 0,0-1 1 0 0,-1 1 0 0 0,-1-1 0 0 0,0 0 0 0 0,0 1 0 0 0,-1-1-1 0 0,0-1 1 0 0,-1 1 0 0 0,-1 0 0 0 0,0 0 0 0 0,-1-6-22 0 0,-1 15-39 0 0,1 0 1 0 0,-1 0 0 0 0,0 0 0 0 0,0 0 0 0 0,0 0 0 0 0,0 1-1 0 0,0-1 1 0 0,-1 1 0 0 0,0-1 0 0 0,1 1 0 0 0,-1 0-1 0 0,0 0 1 0 0,0 0 0 0 0,0 1 0 0 0,0-1 0 0 0,0 0 0 0 0,0 1-1 0 0,0 0 1 0 0,-1 0 0 0 0,1 0 0 0 0,-1 0 0 0 0,1 1 0 0 0,0-1-1 0 0,-1 1 1 0 0,1 0 0 0 0,-1 0 0 0 0,1 0 0 0 0,-1 0 0 0 0,1 1-1 0 0,-1-1 1 0 0,1 1 0 0 0,0 0 0 0 0,-1 0 0 0 0,1 0-1 0 0,0 1 1 0 0,0-1 0 0 0,0 1 0 0 0,0 0 0 0 0,0-1 0 0 0,-2 3 38 0 0,-55 49-581 0 0,58-51 573 0 0,1-1 1 0 0,0 1-1 0 0,0-1 0 0 0,0 1 0 0 0,0-1 1 0 0,0 1-1 0 0,0 0 0 0 0,0 0 0 0 0,0-1 1 0 0,0 1-1 0 0,1 0 0 0 0,-1 0 0 0 0,1 0 1 0 0,0 0-1 0 0,-1 0 0 0 0,1 0 0 0 0,0 0 1 0 0,0 0-1 0 0,0 0 0 0 0,1 0 0 0 0,-1 0 1 0 0,0 0-1 0 0,1 0 0 0 0,-1-1 0 0 0,1 1 1 0 0,0 0-1 0 0,-1 0 0 0 0,1 0 0 0 0,0-1 1 0 0,0 1-1 0 0,0 0 0 0 0,0-1 0 0 0,1 1 1 0 0,-1-1-1 0 0,0 1 0 0 0,1-1 0 0 0,-1 1 1 0 0,2 0 7 0 0,3 1 17 0 0,1 0 0 0 0,-1-1 0 0 0,1 0 0 0 0,0 0 0 0 0,0 0 0 0 0,0 0 0 0 0,0-1 0 0 0,0-1 0 0 0,0 1 0 0 0,0-1 0 0 0,0 0 0 0 0,0-1 0 0 0,1 0 0 0 0,-1 0-17 0 0,19 0 48 0 0,114 2 746 0 0,-137 1-772 0 0,0 1 0 0 0,0 0 0 0 0,0 0 1 0 0,0 0-1 0 0,-1 0 0 0 0,1 0 0 0 0,-1 0 0 0 0,0 1 1 0 0,0-1-1 0 0,0 1 0 0 0,-1 0 0 0 0,1-1 0 0 0,-1 1 0 0 0,0 0 1 0 0,0 0-1 0 0,0 0 0 0 0,0 0 0 0 0,-1 0 0 0 0,1 0 0 0 0,-1 0 1 0 0,0 0-1 0 0,-1 0 0 0 0,1 0 0 0 0,-1 0 0 0 0,1 0 0 0 0,-1 0 1 0 0,0 0-1 0 0,-1 0 0 0 0,1 0 0 0 0,-1-1 0 0 0,1 1 0 0 0,-2 1-22 0 0,-32 124-2076 0 0,52-122-4458 0 0,-12-7 2626 0 0,-3 0-6133 0 0</inkml:trace>
  <inkml:trace contextRef="#ctx0" brushRef="#br0" timeOffset="-89435.16">3211 12044 9570 0 0,'0'0'1719'0'0,"0"0"-61"0"0,0 0 115 0 0,0 0-65 0 0,0 0-176 0 0,0 0-173 0 0,0 0-160 0 0,0 0-108 0 0,0 0-111 0 0,32-5-103 0 0,102-17-114 0 0,-49-10 399 0 0,-73 26-966 0 0,2 0-43 0 0,-1-1 1 0 0,1 0 0 0 0,-1 0 0 0 0,-1-1 0 0 0,1-1-1 0 0,-1 0 1 0 0,-1-1 0 0 0,0 0 0 0 0,0-1-1 0 0,-1 0 1 0 0,-1-1 0 0 0,1 1 0 0 0,4-12-154 0 0,-13 22 2 0 0,0-1 0 0 0,0 0 0 0 0,0 1 0 0 0,0-1 0 0 0,-1 0 0 0 0,1 0 0 0 0,-1 0 0 0 0,1 0 0 0 0,-1 0 0 0 0,0 0 0 0 0,0 0-1 0 0,0 1 1 0 0,0-1 0 0 0,0 0 0 0 0,0 0 0 0 0,-1 0 0 0 0,1 0 0 0 0,0 0 0 0 0,-1 0 0 0 0,0 0 0 0 0,1 1 0 0 0,-1-1 0 0 0,0 0 0 0 0,0 0 0 0 0,0 1 0 0 0,0-1 0 0 0,0 1 0 0 0,0-1 0 0 0,-1 1 0 0 0,1-1 0 0 0,0 1 0 0 0,-1 0 0 0 0,1-1 0 0 0,-1 1 0 0 0,0 0 0 0 0,1 0 0 0 0,-1 0 0 0 0,0 0 0 0 0,0 1 0 0 0,1-1 0 0 0,-1 0-1 0 0,0 1 1 0 0,0-1 0 0 0,0 1 0 0 0,0 0 0 0 0,0 0 0 0 0,0-1 0 0 0,0 1-2 0 0,-99 3-500 0 0,84 3 440 0 0,1 0 0 0 0,0 1 0 0 0,0 1 0 0 0,0 1 0 0 0,1 0 0 0 0,0 1 0 0 0,1 1 0 0 0,0 0 0 0 0,1 1 0 0 0,0 0 0 0 0,1 1 0 0 0,1 1 0 0 0,0 0 0 0 0,0 0 0 0 0,2 1 0 0 0,-5 8 60 0 0,11-19-25 0 0,0 0 0 0 0,1-1-1 0 0,-1 1 1 0 0,1 0-1 0 0,0 1 1 0 0,0-1 0 0 0,1 0-1 0 0,-1 0 1 0 0,1 1 0 0 0,0-1-1 0 0,0 1 1 0 0,0-1-1 0 0,1 1 1 0 0,-1 0 0 0 0,1-1-1 0 0,0 1 1 0 0,1-1 0 0 0,-1 1-1 0 0,1-1 1 0 0,0 1-1 0 0,0-1 1 0 0,0 1 0 0 0,0-1-1 0 0,1 1 1 0 0,0-1 0 0 0,0 0-1 0 0,0 0 1 0 0,1 0-1 0 0,-1 0 1 0 0,1-1 0 0 0,0 1-1 0 0,0-1 1 0 0,0 1 0 0 0,0-1-1 0 0,1 0 1 0 0,-1 0-1 0 0,1 0 1 0 0,0-1 25 0 0,5 2-249 0 0,0-1-1 0 0,1 0 1 0 0,-1-1 0 0 0,1 0-1 0 0,-1 0 1 0 0,1-1 0 0 0,0 0-1 0 0,-1-1 1 0 0,1 0-1 0 0,0-1 1 0 0,0 0 0 0 0,-1 0-1 0 0,1-1 1 0 0,-1 0 0 0 0,1-1-1 0 0,-1 0 250 0 0,150-68-8420 0 0,-116 49 4661 0 0,27-14-3897 0 0,-48 25 6225 0 0</inkml:trace>
  <inkml:trace contextRef="#ctx0" brushRef="#br0" timeOffset="-89093.073">4087 11746 4057 0 0,'0'0'4365'0'0,"0"0"-727"0"0,0 0-663 0 0,0 0-577 0 0,0 0-532 0 0,0 0-433 0 0,0 0-306 0 0,0 0-240 0 0,0 0-167 0 0,0 0-120 0 0,0 0-106 0 0,0 0-83 0 0,0 0-67 0 0,-14 0-60 0 0,-45 4-48 0 0,56-4-215 0 0,0 1-1 0 0,0-1 1 0 0,1 1 0 0 0,-1-1 0 0 0,1 1 0 0 0,-1 0-1 0 0,1 0 1 0 0,-1 0 0 0 0,1 1 0 0 0,-1-1 0 0 0,1 0-1 0 0,0 1 1 0 0,0 0 0 0 0,0-1 0 0 0,0 1 0 0 0,0 0-1 0 0,0 0 1 0 0,0 0 0 0 0,1 0 0 0 0,-1 1 0 0 0,0 1-21 0 0,-5 4 52 0 0,3-3-46 0 0,-1 1 0 0 0,1 0 0 0 0,0 0 0 0 0,0 0 1 0 0,0 0-1 0 0,1 1 0 0 0,0-1 0 0 0,0 1 0 0 0,1 0 0 0 0,0 0 0 0 0,0 0 0 0 0,0 0 0 0 0,1 0 0 0 0,0 0 0 0 0,1 3-6 0 0,1-7 0 0 0,1 1-1 0 0,0-1 1 0 0,0 0 0 0 0,0 0 0 0 0,0 0-1 0 0,1 0 1 0 0,-1 0 0 0 0,1 0 0 0 0,-1 0-1 0 0,1-1 1 0 0,0 0 0 0 0,0 1 0 0 0,1-1-1 0 0,-1 0 1 0 0,0 0 0 0 0,1-1 0 0 0,-1 1-1 0 0,1-1 1 0 0,-1 0 0 0 0,3 1 0 0 0,9 5 62 0 0,-7-2-38 0 0,-6-5-8 0 0,-1 0 1 0 0,1 1-1 0 0,-1-1 1 0 0,0 1-1 0 0,1 0 0 0 0,-1-1 1 0 0,0 1-1 0 0,0 0 1 0 0,0 0-1 0 0,0 0 1 0 0,1 0-1 0 0,-1 0 0 0 0,0 0 1 0 0,0 0-1 0 0,-1 0 1 0 0,1 0-1 0 0,0 0 1 0 0,0 1-1 0 0,-1-1 1 0 0,1 0-1 0 0,0 0 0 0 0,-1 1 1 0 0,1-1-1 0 0,-1 1 1 0 0,0-1-1 0 0,1 0 1 0 0,-1 1-1 0 0,0-1 1 0 0,0 1-1 0 0,0-1 0 0 0,0 1 1 0 0,0-1-1 0 0,0 0 1 0 0,-1 1-1 0 0,1 0-16 0 0,-3 4 26 0 0,0 0 0 0 0,0-1 0 0 0,0 0-1 0 0,-1 0 1 0 0,1 0 0 0 0,-1 0 0 0 0,-1-1 0 0 0,1 1-1 0 0,-1-1 1 0 0,1 0 0 0 0,-1 0 0 0 0,-1-1 0 0 0,1 1 0 0 0,-4 1-26 0 0,-121 60-1237 0 0,118-67-2509 0 0,26-17-8575 0 0,-6 12 2192 0 0</inkml:trace>
  <inkml:trace contextRef="#ctx0" brushRef="#br0" timeOffset="-88637.611">4502 11731 16516 0 0,'0'0'1568'0'0,"0"0"-572"0"0,0 0-98 0 0,0 0 131 0 0,0 0 55 0 0,0 0-90 0 0,0 0-181 0 0,0 0-190 0 0,0 0-125 0 0,0 0-69 0 0,0 0-35 0 0,0 0-33 0 0,0 0-56 0 0,-17 3-54 0 0,-52 9-51 0 0,62-10-148 0 0,-5-2-14 0 0,-1 2 0 0 0,1 0 1 0 0,0 0-1 0 0,0 1 0 0 0,0 0 0 0 0,1 1 1 0 0,-1 1-1 0 0,1 0 0 0 0,0 0 0 0 0,0 1 1 0 0,0 0-1 0 0,-9 8-38 0 0,17-10 2 0 0,0 0 0 0 0,-1-1 1 0 0,2 1-1 0 0,-1 1 0 0 0,0-1 1 0 0,1 0-1 0 0,0 0 0 0 0,0 1 0 0 0,0 0 1 0 0,0-1-1 0 0,1 1 0 0 0,0 0 1 0 0,0 0-1 0 0,0-1 0 0 0,1 1 0 0 0,-1 0 1 0 0,1 0-1 0 0,0 0 0 0 0,1 0 1 0 0,-1 0-1 0 0,1 2-2 0 0,104 97 1083 0 0,-105-103-1063 0 0,1 1 0 0 0,0-1 1 0 0,0 1-1 0 0,0 0 0 0 0,-1-1 1 0 0,1 1-1 0 0,-1 0 0 0 0,0-1 1 0 0,1 1-1 0 0,-1 0 0 0 0,0-1 1 0 0,0 1-1 0 0,0 0 0 0 0,0 0 1 0 0,0-1-1 0 0,0 1 0 0 0,-1 0 1 0 0,1 0-1 0 0,0-1 0 0 0,-1 1 1 0 0,0 0-1 0 0,1-1 0 0 0,-1 1 1 0 0,0-1-1 0 0,0 1 0 0 0,0-1 1 0 0,0 1-1 0 0,0-1 0 0 0,0 0 1 0 0,0 1-1 0 0,0-1 0 0 0,0 0 1 0 0,-1 0-1 0 0,1 0 0 0 0,-1 0 1 0 0,1 0-21 0 0,-56 35 199 0 0,39-27-314 0 0,-65 19-2448 0 0,83-28 1328 0 0,0 0-556 0 0,0-4-6390 0 0,0 0-3409 0 0</inkml:trace>
  <inkml:trace contextRef="#ctx0" brushRef="#br0" timeOffset="-88396.31">4561 11911 19996 0 0,'0'0'1217'0'0,"0"0"-649"0"0,0 0 216 0 0,0 0 224 0 0,0 0 32 0 0,0 0-272 0 0,0 0-303 0 0,0 0-257 0 0,0 0-152 0 0,0 0-32 0 0,0 0-144 0 0,0 0-193 0 0,0 0-327 0 0,-54 196-504 0 0,54-189-696 0 0,0-3-1057 0 0,0-1-2632 0 0,0-3-7082 0 0</inkml:trace>
  <inkml:trace contextRef="#ctx0" brushRef="#br0" timeOffset="-88164.652">4640 11705 19788 0 0,'0'0'1897'0'0,"0"0"-313"0"0,0 0-192 0 0,0 0-223 0 0,0 0-217 0 0,0 0-312 0 0,0 0-272 0 0,0 0-216 0 0,0 0-136 0 0,0 0-200 0 0,0 0-176 0 0,0 0-152 0 0,0 0-288 0 0,0 0-337 0 0,-17-95-543 0 0,23 109-1137 0 0,1-3-3504 0 0,-3-3-6634 0 0</inkml:trace>
  <inkml:trace contextRef="#ctx0" brushRef="#br0" timeOffset="-87925.731">4912 11856 19060 0 0,'0'0'1148'0'0,"0"0"-261"0"0,0 0-31 0 0,0 0-31 0 0,0 0-128 0 0,0 0-205 0 0,0 0-221 0 0,0 0-156 0 0,0 0-85 0 0,0 0-15 0 0,-16 32-7 0 0,-47 95-4 0 0,51-88 10 0 0,21-32 13 0 0,-4-5-8 0 0,3 1 87 0 0,1 0 0 0 0,-1-1 0 0 0,1 0 0 0 0,-1-1 0 0 0,1 0 0 0 0,0 0 0 0 0,-1-1 0 0 0,1 0 0 0 0,0 0 0 0 0,-1-1 0 0 0,1 0 0 0 0,0 0 0 0 0,-1-1 0 0 0,0-1 0 0 0,1 1 0 0 0,-1-1 0 0 0,0-1-1 0 0,0 1 1 0 0,0-1 0 0 0,-1-1 0 0 0,1 1 0 0 0,-1-1 0 0 0,0-1 0 0 0,-1 1 0 0 0,1-1 0 0 0,-1 0 0 0 0,0-1 0 0 0,-1 1 0 0 0,1-1 0 0 0,0-3-106 0 0,-2 6-15 0 0,-1 0-1 0 0,-1 1 1 0 0,1-1 0 0 0,-1 0-1 0 0,1 0 1 0 0,-1 0-1 0 0,0-1 1 0 0,-1 1 0 0 0,1 0-1 0 0,-1-1 1 0 0,1 1-1 0 0,-1-1 1 0 0,-1 1 0 0 0,1-1-1 0 0,-1 0 1 0 0,0 1-1 0 0,0-1 1 0 0,0 0 0 0 0,0 1-1 0 0,-1-1 1 0 0,0 1-1 0 0,0-1 1 0 0,0 1 0 0 0,-1-1-1 0 0,1 1 1 0 0,-1-1-1 0 0,0 1 1 0 0,0 0 0 0 0,-1 0-1 0 0,1 0 1 0 0,-1 0-1 0 0,0 1 1 0 0,0-1 0 0 0,0 1-1 0 0,0 0 1 0 0,-1-1-1 0 0,1 2 1 0 0,-1-1-1 0 0,0 0 1 0 0,0 1 0 0 0,0-1-1 0 0,0 1 1 0 0,0 0-1 0 0,-1 1 1 0 0,1-1 0 0 0,-1 1-1 0 0,1-1 1 0 0,-1 2-1 0 0,-3-2 16 0 0,-39 1-3595 0 0,17 5-4571 0 0,18 0-3484 0 0</inkml:trace>
  <inkml:trace contextRef="#ctx0" brushRef="#br0" timeOffset="-87646.541">5279 11996 18188 0 0,'0'0'2164'0'0,"0"0"-851"0"0,0 0-234 0 0,0 0-45 0 0,0 0-99 0 0,0 0-132 0 0,0 0-184 0 0,0 0-175 0 0,0 0-115 0 0,0 0-57 0 0,0 0-30 0 0,0 0-73 0 0,0 0-47 0 0,29-23-42 0 0,91-72-52 0 0,-63 51 41 0 0,-56 43-82 0 0,-1 0-1 0 0,1 0 1 0 0,-1 0-1 0 0,1 0 1 0 0,0 0-1 0 0,-1 1 1 0 0,1-1-1 0 0,0 0 1 0 0,0 0 0 0 0,0 0-1 0 0,0 1 1 0 0,-1-1-1 0 0,1 0 1 0 0,0 1-1 0 0,0-1 1 0 0,0 1 0 0 0,0-1-1 0 0,0 1 1 0 0,1 0-1 0 0,-1-1 1 0 0,0 1-1 0 0,0 0 1 0 0,0 0-1 0 0,0 0 1 0 0,0-1 0 0 0,0 1-1 0 0,0 0 1 0 0,1 1-1 0 0,-1-1 1 0 0,0 0-1 0 0,0 0 1 0 0,0 0 0 0 0,0 1-1 0 0,0-1 1 0 0,0 0-1 0 0,0 1 1 0 0,0-1-1 0 0,0 1 1 0 0,0 0-1 0 0,0-1 1 0 0,0 1 0 0 0,0 0-1 0 0,0-1 1 0 0,-1 1-1 0 0,1 0 1 0 0,0 0-1 0 0,0 0 1 0 0,-1 0 0 0 0,1 0-1 0 0,-1-1 1 0 0,1 1-1 0 0,0 0 1 0 0,-1 1-1 0 0,0-1 1 0 0,1 0-1 0 0,-1 0 1 0 0,0 0 0 0 0,1 0-1 0 0,-1 0 1 0 0,0 0-1 0 0,0 0 1 0 0,0 0-1 0 0,0 1 1 0 0,0-1 0 0 0,0 0-1 0 0,-1 0 14 0 0,1 18-64 0 0,-1-16 67 0 0,0 1 0 0 0,0 0-1 0 0,0-1 1 0 0,1 1-1 0 0,-1 0 1 0 0,1 0-1 0 0,0-1 1 0 0,0 1-1 0 0,0 0 1 0 0,1 0-1 0 0,-1-1 1 0 0,1 1-1 0 0,0 0 1 0 0,0-1-1 0 0,0 1 1 0 0,0-1-1 0 0,1 1 1 0 0,0-1-1 0 0,-1 0 1 0 0,1 1-1 0 0,1-1 1 0 0,-1 0-1 0 0,0 0 1 0 0,1 0-1 0 0,-1-1 1 0 0,1 1-1 0 0,0-1 1 0 0,0 1-1 0 0,0-1 1 0 0,0 0-1 0 0,0 0 1 0 0,0 0-1 0 0,1-1 1 0 0,-1 1-1 0 0,1-1 1 0 0,-1 1-1 0 0,2-1-2 0 0,7 0 126 0 0,1-1-1 0 0,0-1 0 0 0,-1 0 0 0 0,1 0 0 0 0,0-1 1 0 0,-1-1-1 0 0,0 0 0 0 0,1-1 0 0 0,-1 0 0 0 0,-1-1 1 0 0,1 0-1 0 0,-1-1 0 0 0,0 0 0 0 0,0-1 0 0 0,0 0 1 0 0,-1-1-1 0 0,4-3-125 0 0,-10 7-303 0 0,0 2-1403 0 0,-2-3-6698 0 0,0 5-3911 0 0</inkml:trace>
  <inkml:trace contextRef="#ctx0" brushRef="#br0" timeOffset="-86624.619">6552 11683 7050 0 0,'0'0'1342'0'0,"0"0"-129"0"0,0 0 160 0 0,0 0 322 0 0,0 0 166 0 0,0 0-118 0 0,0 0-322 0 0,0 0-284 0 0,0 0-172 0 0,33 0-122 0 0,102-3-100 0 0,-87 4-87 0 0,1-3 0 0 0,-1-2-1 0 0,0-1 1 0 0,0-3 0 0 0,-1-2 0 0 0,0-2 0 0 0,0-2-1 0 0,27-13-655 0 0,-68 25 49 0 0,-1-1-1 0 0,1 1 1 0 0,0-1-1 0 0,-1 0 1 0 0,1 0-1 0 0,-1 0 1 0 0,0-1-1 0 0,0 0 1 0 0,0 0-1 0 0,-1 0 1 0 0,1 0-1 0 0,-1-1 1 0 0,0 0-1 0 0,0 0-48 0 0,-3 3 119 0 0,-1 2 10 0 0,0 0-7 0 0,0 0-54 0 0,0 0-28 0 0,0 0-52 0 0,-12 27-240 0 0,-20 70 224 0 0,4 2 0 0 0,4 0 1 0 0,-6 74 27 0 0,27-152-4 0 0,-8 48-3 0 0,7-32-30 0 0,-2 0 0 0 0,-1 0 0 0 0,-1 0 0 0 0,-3-1 1 0 0,-1 0-1 0 0,-1-1 0 0 0,-2-1 0 0 0,-10 15 37 0 0,13-33-80 0 0,-1-1-1 0 0,0 0 0 0 0,-2-1 0 0 0,1-1 1 0 0,-2-1-1 0 0,0 0 0 0 0,0 0 1 0 0,-1-2-1 0 0,0 0 0 0 0,-1-1 0 0 0,0-1 1 0 0,-1 0-1 0 0,1-2 0 0 0,-1 0 0 0 0,-1-1 1 0 0,1-1-1 0 0,-1-1 0 0 0,0 0 0 0 0,1-2 1 0 0,-1 0-1 0 0,0-1 0 0 0,-7-2 81 0 0,21 2 23 0 0,0-1 0 0 0,1 0 0 0 0,-1-1 0 0 0,1 1 1 0 0,-1-1-1 0 0,1 0 0 0 0,0 0 0 0 0,0-1 0 0 0,0 0 0 0 0,0 0 0 0 0,0 0 0 0 0,0 0 0 0 0,1-1 0 0 0,-1 1 0 0 0,1-1 1 0 0,0-1-1 0 0,1 1 0 0 0,-1 0 0 0 0,1-1 0 0 0,-1 0 0 0 0,1 0 0 0 0,1 0 0 0 0,-1 0 0 0 0,1 0 0 0 0,0 0 0 0 0,0-1 0 0 0,0 1 1 0 0,1-1-1 0 0,0 1 0 0 0,0-1 0 0 0,0 0 0 0 0,1 1 0 0 0,0-1 0 0 0,0 0 0 0 0,0 1 0 0 0,1-1 0 0 0,0 0 0 0 0,0 1 1 0 0,0-1-1 0 0,1 1 0 0 0,0-1 0 0 0,0 1 0 0 0,0 0 0 0 0,0 0 0 0 0,1 0 0 0 0,0 0 0 0 0,0 0 0 0 0,4-4-23 0 0,12-15 98 0 0,2 0 0 0 0,0 1 0 0 0,2 2 0 0 0,0 0 0 0 0,1 1 0 0 0,1 2 0 0 0,1 0 0 0 0,1 2 1 0 0,0 1-1 0 0,19-8-98 0 0,344-135-311 0 0,-350 140-861 0 0,-14 6-2500 0 0,-20 9 1276 0 0,2-1-1293 0 0,-3 0-3406 0 0,-3 0-2019 0 0</inkml:trace>
  <inkml:trace contextRef="#ctx0" brushRef="#br0" timeOffset="-86375.477">7528 12015 11426 0 0,'0'0'2265'0'0,"0"0"-461"0"0,0 0-181 0 0,0 0-128 0 0,0 0-176 0 0,0 0-200 0 0,0 0-233 0 0,0 0-208 0 0,0 0-131 0 0,0 0-76 0 0,0 0-67 0 0,0 0-52 0 0,0 0-53 0 0,-31 27-67 0 0,-94 86-44 0 0,92-67 32 0 0,35-40-149 0 0,-2-3-39 0 0,1 0 1 0 0,0 0 0 0 0,0-1 0 0 0,0 1-1 0 0,0 0 1 0 0,0-1 0 0 0,1 1-1 0 0,-1-1 1 0 0,1 1 0 0 0,0-1 0 0 0,0 0-1 0 0,0 0 1 0 0,0 0 0 0 0,0 0-1 0 0,0 0 1 0 0,0 0 0 0 0,1 0-1 0 0,-1-1 1 0 0,1 1 0 0 0,-1-1 0 0 0,1 0-1 0 0,-1 0 1 0 0,1 0 0 0 0,0 0-1 0 0,0 0 1 0 0,0-1 0 0 0,-1 1 0 0 0,1-1-1 0 0,1 1-32 0 0,87-5 1167 0 0,-81 0-1061 0 0,0 0 1 0 0,-1-1 0 0 0,0-1-1 0 0,0 1 1 0 0,0-1-1 0 0,0-1 1 0 0,-1 0-1 0 0,0 0 1 0 0,-1 0-1 0 0,1-1 1 0 0,-1-1-107 0 0,-4 6 17 0 0,0-1 1 0 0,-1 0-1 0 0,1 0 0 0 0,-1 0 1 0 0,0 0-1 0 0,0 0 0 0 0,0 0 1 0 0,-1 0-1 0 0,1 0 0 0 0,-1-1 1 0 0,0 1-1 0 0,0-1 0 0 0,-1 1 1 0 0,1-1-1 0 0,-1 1 0 0 0,0-1 1 0 0,-1 1-1 0 0,1-1 0 0 0,-1 1 1 0 0,1-1-1 0 0,-1 1 1 0 0,-1-1-1 0 0,1 1 0 0 0,0 0 1 0 0,-1 0-1 0 0,0 0 0 0 0,0-1-17 0 0,-55-59-1129 0 0,10 40-2972 0 0,33 22-1110 0 0,9 4-2476 0 0,1 1-3339 0 0</inkml:trace>
  <inkml:trace contextRef="#ctx0" brushRef="#br0" timeOffset="-86147.13">7924 12346 17764 0 0,'0'0'1568'0'0,"0"0"-208"0"0,0 0-7 0 0,0 0-66 0 0,0 0-110 0 0,0 0-158 0 0,0 0-241 0 0,0 0-205 0 0,0 0-109 0 0,0 0-81 0 0,0 0-55 0 0,0 0-47 0 0,0 0-42 0 0,9-26-48 0 0,30-80-47 0 0,-24 61 16 0 0,-14 40-157 0 0,0 1 1 0 0,0-1 0 0 0,1 0-1 0 0,-1 0 1 0 0,1 0 0 0 0,0 1-1 0 0,1-1 1 0 0,-1 1-1 0 0,1 0 1 0 0,0-1 0 0 0,0 1-1 0 0,0 0 1 0 0,1 1 0 0 0,-1-1-1 0 0,1 1 1 0 0,0-1 0 0 0,0 1-1 0 0,3-2-3 0 0,113-48-1278 0 0,-77 46-1947 0 0,1 5-3924 0 0,-34 2-3291 0 0</inkml:trace>
  <inkml:trace contextRef="#ctx0" brushRef="#br0" timeOffset="-83747.556">9316 11635 3145 0 0,'0'0'2355'0'0,"0"0"-447"0"0,0 0 19 0 0,0 0 223 0 0,0 0 103 0 0,0 0-110 0 0,0 0-330 0 0,0 0-420 0 0,0 0-321 0 0,0 0-191 0 0,0 0-123 0 0,0 0-89 0 0,0 0-66 0 0,2-3-73 0 0,12-9 1269 0 0,-14 13-1482 0 0,0-1-63 0 0,0 0-65 0 0,0 8 127 0 0,-13 92 423 0 0,-17 219-148 0 0,-6-58-423 0 0,21-199-1439 0 0,1-71-16708 0 0,12 8 9256 0 0</inkml:trace>
  <inkml:trace contextRef="#ctx0" brushRef="#br0" timeOffset="-83174.565">8975 12015 13531 0 0,'0'0'1338'0'0,"0"0"-308"0"0,0 0-9 0 0,0 0 162 0 0,0 0 65 0 0,0 0-67 0 0,0 0-138 0 0,0 0-168 0 0,34-11-156 0 0,104-37-130 0 0,-18-14 429 0 0,61-57-1603 0 0,-148 86-805 0 0,11-21-6533 0 0,-3 3 245 0 0,-10 21 5755 0 0,-30 29 2103 0 0,-1 0 0 0 0,1 1 1 0 0,-1-1-1 0 0,1 1 0 0 0,0-1 0 0 0,-1 1 0 0 0,1-1 0 0 0,0 1 0 0 0,-1 0 1 0 0,1-1-1 0 0,0 1 0 0 0,0 0 0 0 0,-1 0 0 0 0,1 0 0 0 0,0-1 0 0 0,0 1 1 0 0,0 0-1 0 0,-1 0 0 0 0,1 0 0 0 0,0 0 0 0 0,0 0 0 0 0,0 0 0 0 0,-1 0 1 0 0,1 1-1 0 0,0-1 0 0 0,0 0 0 0 0,0 0 0 0 0,-1 1 0 0 0,1-1 0 0 0,0 0 1 0 0,-1 1-1 0 0,1-1 0 0 0,0 1 0 0 0,-1-1 0 0 0,1 1 0 0 0,0-1 0 0 0,-1 1 1 0 0,1-1-1 0 0,-1 1 0 0 0,1 0 0 0 0,-1-1 0 0 0,1 1 0 0 0,-1 0 0 0 0,0-1 1 0 0,1 1-1 0 0,-1 0 0 0 0,0 0 0 0 0,1-1 0 0 0,-1 1 0 0 0,0 0 0 0 0,0 1-180 0 0,11 43 4888 0 0,-10-45-4865 0 0,-1 154 3900 0 0,-30 169-1394 0 0,31-257-2172 0 0,18-65-34 0 0,58-39 448 0 0,189-148-419 0 0,-232 171-381 0 0,-36 34 43 0 0,-24 42 115 0 0,-3 24-216 0 0,29-83 29 0 0,0 0 1 0 0,0 0-1 0 0,0 0 1 0 0,0 0-1 0 0,1 0 1 0 0,-1 0-1 0 0,1 0 1 0 0,0 0 0 0 0,-1 0-1 0 0,1 0 1 0 0,0 0-1 0 0,0-1 1 0 0,0 1-1 0 0,0 0 1 0 0,0-1-1 0 0,1 1 1 0 0,-1-1 0 0 0,0 1-1 0 0,1-1 1 0 0,-1 1-1 0 0,1-1 1 0 0,-1 0-1 0 0,1 0 1 0 0,0 0-1 0 0,0 0 1 0 0,-1 0-1 0 0,1 0 1 0 0,0 0 0 0 0,0-1-1 0 0,0 1 1 0 0,0-1-1 0 0,0 1 1 0 0,0-1-1 0 0,0 0 1 0 0,0 0-1 0 0,0 0 1 0 0,0 0 0 0 0,0 0-1 0 0,1 0 58 0 0,52-2-4730 0 0,-37-2-422 0 0,-1 0-4514 0 0,-11 3 3798 0 0</inkml:trace>
  <inkml:trace contextRef="#ctx0" brushRef="#br0" timeOffset="-82861.247">10227 12129 4937 0 0,'0'0'1866'0'0,"0"0"-149"0"0,0 0 143 0 0,0 0 159 0 0,0 0-44 0 0,0 0-170 0 0,0 0-222 0 0,0 0-196 0 0,0 0-145 0 0,0 0-132 0 0,0 0-141 0 0,36 4-135 0 0,113 11-129 0 0,-145-14-654 0 0,1-1-1 0 0,0 1 1 0 0,-1-1-1 0 0,1 0 1 0 0,-1 0-1 0 0,1-1 1 0 0,0 1-1 0 0,-1-1 1 0 0,1 0-1 0 0,-1 0 1 0 0,0 0-1 0 0,1-1 1 0 0,-1 1 0 0 0,0-1-1 0 0,0 0 1 0 0,0-1-1 0 0,4-2-50 0 0,6-4 175 0 0,8-2-33 0 0,-1-1 0 0 0,0-1 0 0 0,0-1 0 0 0,-1-1 0 0 0,-1-1 0 0 0,0 0 0 0 0,-2-1 1 0 0,0-1-1 0 0,2-4-142 0 0,-18 20 3 0 0,1 0 1 0 0,0 0-1 0 0,0-1 1 0 0,-1 1 0 0 0,1-1-1 0 0,-1 1 1 0 0,0-1-1 0 0,0 1 1 0 0,0-1-1 0 0,0 0 1 0 0,0 0 0 0 0,-1 1-1 0 0,1-1 1 0 0,-1 0-1 0 0,0 0 1 0 0,1 0 0 0 0,-1 0-1 0 0,-1 1 1 0 0,1-1-1 0 0,0 0 1 0 0,-1 0-1 0 0,1 0 1 0 0,-1 1 0 0 0,0-1-1 0 0,0 0 1 0 0,0 0-1 0 0,0 1 1 0 0,-1-1 0 0 0,1 1-1 0 0,-1-1 1 0 0,1 1-1 0 0,-1 0 1 0 0,0 0-1 0 0,0 0 1 0 0,0 0 0 0 0,0 0-1 0 0,0 0 1 0 0,-1 0-1 0 0,1 0 1 0 0,0 1 0 0 0,-1 0-1 0 0,1-1 1 0 0,-1 1-1 0 0,0 0 1 0 0,1 0-1 0 0,-1 0 1 0 0,0 0 0 0 0,-1 0-4 0 0,-10 2-22 0 0,1 1 1 0 0,-1 0-1 0 0,1 0 1 0 0,0 1-1 0 0,0 1 1 0 0,0 0-1 0 0,0 1 1 0 0,1 0-1 0 0,0 1 1 0 0,0 1-1 0 0,0 0 1 0 0,1 0-1 0 0,0 1 1 0 0,0 1-1 0 0,1-1 0 0 0,0 2 1 0 0,1-1-1 0 0,0 2 1 0 0,0-1-1 0 0,1 1 1 0 0,0 0-1 0 0,1 1 1 0 0,-3 7 21 0 0,6-14-3 0 0,0 1-1 0 0,0 0 1 0 0,0 0 0 0 0,1 0-1 0 0,0 0 1 0 0,1 1 0 0 0,-1-1-1 0 0,1 1 1 0 0,0-1 0 0 0,1 1-1 0 0,-1 0 1 0 0,2 0 0 0 0,-1 0 0 0 0,1-1-1 0 0,0 1 1 0 0,0 0 0 0 0,0 0-1 0 0,1 0 1 0 0,0 0 0 0 0,1 0-1 0 0,0-1 1 0 0,0 1 0 0 0,0-1-1 0 0,1 1 1 0 0,-1-1 0 0 0,2 0 0 0 0,-1 0-1 0 0,1 0 1 0 0,3 5 3 0 0,7-3-104 0 0,-1-1 0 0 0,2 0-1 0 0,-1-1 1 0 0,1-1 0 0 0,-1 0 0 0 0,1 0 0 0 0,1-2 0 0 0,-1 0-1 0 0,0-1 1 0 0,1 0 0 0 0,0-1 0 0 0,-1-1 0 0 0,1-1 0 0 0,-1 0-1 0 0,1-1 1 0 0,-1 0 0 0 0,1-1 0 0 0,-1-1 0 0 0,0-1 104 0 0,42-11-2640 0 0,-20 3-3678 0 0,-21 6-4943 0 0</inkml:trace>
  <inkml:trace contextRef="#ctx0" brushRef="#br0" timeOffset="-81835.22">11915 11654 6449 0 0,'0'0'3576'0'0,"0"0"-1216"0"0,0 0-531 0 0,0 0-133 0 0,0 0-126 0 0,0 0-174 0 0,0 0-241 0 0,0 0-296 0 0,0 0-254 0 0,0 0-178 0 0,0 0-74 0 0,0 0 121 0 0,0 0 103 0 0,1 3 62 0 0,38 104 2491 0 0,-53 74-1703 0 0,-81 146-1040 0 0,85-253-1407 0 0,41-119-1164 0 0,30-55-2877 0 0,-25 33-6017 0 0,-28 51 1512 0 0</inkml:trace>
  <inkml:trace contextRef="#ctx0" brushRef="#br0" timeOffset="-81438.676">12322 11720 9218 0 0,'0'0'1828'0'0,"0"0"-662"0"0,0 0-154 0 0,0 0 174 0 0,0 0 167 0 0,0 0 32 0 0,-34 22-172 0 0,-106 66-277 0 0,-33 12 1406 0 0,110-63-741 0 0,108-23-282 0 0,225-2 412 0 0,-261-12-1677 0 0,1 0 0 0 0,-1 1 0 0 0,0 0 0 0 0,1 1 0 0 0,-1 0 0 0 0,0 0 0 0 0,0 1 0 0 0,0 0 0 0 0,-1 1 0 0 0,1 0 0 0 0,-1 0 1 0 0,0 1-1 0 0,0 0 0 0 0,0 0 0 0 0,0 1 0 0 0,-1 0 0 0 0,0 0 0 0 0,0 0 0 0 0,-1 1 0 0 0,4 5-54 0 0,-9-7 50 0 0,-1-1 0 0 0,1 1-1 0 0,-1-1 1 0 0,0 1 0 0 0,0-1-1 0 0,0 1 1 0 0,0 0 0 0 0,-1-1-1 0 0,0 1 1 0 0,0-1 0 0 0,0 0-1 0 0,0 1 1 0 0,-1-1 0 0 0,0 0-1 0 0,0 0 1 0 0,0 0 0 0 0,0 0-1 0 0,-1 0 1 0 0,1 0 0 0 0,-1-1-1 0 0,0 1 1 0 0,0-1 0 0 0,-1 0-1 0 0,-2 3-49 0 0,5-5-12 0 0,1-1 0 0 0,0 0-14 0 0,0 0-28 0 0,14 15-380 0 0,1-5-150 0 0,13 8-1621 0 0,-10-13-2960 0 0,-9-2-7104 0 0,-6-3 4467 0 0</inkml:trace>
  <inkml:trace contextRef="#ctx0" brushRef="#br0" timeOffset="-81209.676">12802 11974 15523 0 0,'0'0'1334'0'0,"0"0"-103"0"0,0 0 8 0 0,0 0 65 0 0,0 0-76 0 0,-13 33-223 0 0,-41 101-272 0 0,31-54 61 0 0,19 30-688 0 0,12-118-2665 0 0,3-40-2680 0 0,-6 17-2451 0 0,-3 15-1319 0 0</inkml:trace>
  <inkml:trace contextRef="#ctx0" brushRef="#br0" timeOffset="-81061.533">12690 11551 9634 0 0,'0'0'2545'0'0,"0"0"-1121"0"0,0 0-736 0 0,0 0-448 0 0,0 0-280 0 0,0 0-96 0 0,0 0-120 0 0,0 0-128 0 0,0 0-216 0 0,0 0-776 0 0,0 0-1337 0 0,0 0-6313 0 0</inkml:trace>
  <inkml:trace contextRef="#ctx0" brushRef="#br0" timeOffset="-80628.623">12948 12265 13899 0 0,'0'0'2219'0'0,"0"0"-1116"0"0,0 0-263 0 0,0 0 195 0 0,0 0 201 0 0,0 0 82 0 0,0 0-108 0 0,0 0-269 0 0,0 0-287 0 0,0 0-197 0 0,0 0-130 0 0,0 0-89 0 0,0 0-51 0 0,13-20-36 0 0,45-62-36 0 0,22-4 114 0 0,59-90 66 0 0,-123 169-640 0 0,-16 38-76 0 0,-1-19 559 0 0,0-3-119 0 0,0-1 0 0 0,1 1 0 0 0,0 0 0 0 0,0-1 0 0 0,0 1 0 0 0,1-1 1 0 0,1 1-1 0 0,-1-1 0 0 0,2 1 0 0 0,-1-1 0 0 0,1 0 0 0 0,0 0 0 0 0,1 0 1 0 0,-1 0-1 0 0,2-1 0 0 0,-1 0 0 0 0,1 1 0 0 0,0-2 0 0 0,0 1 0 0 0,1 0 1 0 0,0-1-1 0 0,0 0 0 0 0,1-1 0 0 0,0 1 0 0 0,0-1 0 0 0,0-1 1 0 0,0 1-1 0 0,2 0-19 0 0,2-3 118 0 0,-1-1 0 0 0,1 0 0 0 0,0 0 1 0 0,0-1-1 0 0,0 0 0 0 0,0-1 0 0 0,0 0 1 0 0,0-1-1 0 0,0 0 0 0 0,-1-1 0 0 0,1 0 1 0 0,-1 0-1 0 0,1-1 0 0 0,-1-1 0 0 0,-1 0 1 0 0,1 0-1 0 0,-1-1 0 0 0,0 0 0 0 0,0-1 1 0 0,0 0-1 0 0,-1 0 0 0 0,0 0 0 0 0,-1-1 1 0 0,1-1-1 0 0,-2 1 0 0 0,1-1 0 0 0,4-9-118 0 0,4-63-748 0 0,-21 76-3019 0 0,-2 10-6672 0 0,8-2-1128 0 0</inkml:trace>
  <inkml:trace contextRef="#ctx0" brushRef="#br0" timeOffset="-80038.656">13715 12180 10802 0 0,'0'0'2243'0'0,"0"0"-370"0"0,0 0-97 0 0,0 0-69 0 0,0 0-93 0 0,0 0-72 0 0,0 0-178 0 0,0 0-251 0 0,36-5-246 0 0,112-20-201 0 0,-66-7 202 0 0,-71 25-756 0 0,-2 1 0 0 0,1-2 0 0 0,-1 1 1 0 0,0-1-1 0 0,0-1 0 0 0,-1 0 0 0 0,0 0 0 0 0,-1 0 0 0 0,0-1 1 0 0,4-8-113 0 0,-10 16 5 0 0,0 0 0 0 0,0-1 1 0 0,0 1-1 0 0,0 0 0 0 0,0-1 1 0 0,0 1-1 0 0,-1-1 0 0 0,1 1 1 0 0,-1-1-1 0 0,0 1 1 0 0,0-1-1 0 0,0 1 0 0 0,0-1 1 0 0,0 0-1 0 0,0 1 0 0 0,-1-1 1 0 0,1 1-1 0 0,-1-1 0 0 0,0 1 1 0 0,0 0-1 0 0,0-1 1 0 0,0 1-1 0 0,0 0 0 0 0,0 0 1 0 0,-1-1-1 0 0,1 1 0 0 0,-1 0 1 0 0,1 0-1 0 0,-1 0 0 0 0,0 1 1 0 0,0-1-1 0 0,0 0 0 0 0,0 1 1 0 0,0-1-1 0 0,0 1 1 0 0,0 0-1 0 0,-1 0 0 0 0,1-1 1 0 0,0 1-1 0 0,-1 1 0 0 0,1-1 1 0 0,-1 0-1 0 0,1 1 0 0 0,-1-1 1 0 0,1 1-1 0 0,-1 0 1 0 0,1 0-1 0 0,-1 0 0 0 0,-1 0-5 0 0,-4 1-15 0 0,1 0 0 0 0,-1 1 0 0 0,1-1-1 0 0,0 2 1 0 0,0-1 0 0 0,0 1 0 0 0,0 0-1 0 0,0 1 1 0 0,1-1 0 0 0,-1 1 0 0 0,1 0 0 0 0,0 1-1 0 0,0 0 1 0 0,1 0 0 0 0,-1 0 0 0 0,1 1-1 0 0,0-1 1 0 0,1 1 0 0 0,-1 0 0 0 0,1 1 0 0 0,0-1-1 0 0,1 1 1 0 0,-1 0 0 0 0,1 0 0 0 0,1 0-1 0 0,-1 0 1 0 0,1 0 0 0 0,1 0 0 0 0,-1 1-1 0 0,1-1 1 0 0,1 1 0 0 0,-1-1 0 0 0,1 1 0 0 0,0-1-1 0 0,1 1 1 0 0,0-1 0 0 0,0 1 0 0 0,1-1-1 0 0,-1 1 1 0 0,2-1 0 0 0,-1 0 0 0 0,1 0 0 0 0,0 0-1 0 0,1 0 1 0 0,-1-1 0 0 0,1 0 0 0 0,0 1-1 0 0,2 0 16 0 0,3 0 10 0 0,-1-1 0 0 0,1 0-1 0 0,0 0 1 0 0,0-1 0 0 0,1 0-1 0 0,-1-1 1 0 0,1 0 0 0 0,0 0-1 0 0,1-1 1 0 0,-1-1-1 0 0,0 0 1 0 0,1 0 0 0 0,-1-1-1 0 0,1 0 1 0 0,0-1 0 0 0,-1 0-1 0 0,1 0 1 0 0,2-2-10 0 0,13-1 79 0 0,1-1 1 0 0,-1-1 0 0 0,0-2-1 0 0,-1-1 1 0 0,1 0-1 0 0,17-10-79 0 0,-2-2 110 0 0,0-2 1 0 0,-2-2-1 0 0,-1-1 0 0 0,-1-2 0 0 0,-1-2 0 0 0,-1-1 1 0 0,-2-1-1 0 0,-1-2 0 0 0,-1-2 0 0 0,-2 0 1 0 0,17-30-111 0 0,-33 45-11 0 0,-1 0 0 0 0,0-1 1 0 0,-2 0-1 0 0,0-1 1 0 0,-2-1-1 0 0,0 1 1 0 0,-2-1-1 0 0,0 0 0 0 0,-1-1 1 0 0,-2 1-1 0 0,0-1 1 0 0,-2 0-1 0 0,-1-20 11 0 0,0 42-1 0 0,0 0 0 0 0,1-1-1 0 0,-1 1 1 0 0,-1 0 0 0 0,1-1-1 0 0,0 1 1 0 0,-1 0 0 0 0,1 0-1 0 0,-1-1 1 0 0,1 1 0 0 0,-1 0-1 0 0,0 0 1 0 0,0 0 0 0 0,0 0 0 0 0,-1 0-1 0 0,1 0 1 0 0,0 0 0 0 0,-1 0-1 0 0,1 0 1 0 0,-1 1 0 0 0,1-1-1 0 0,-1 0 1 0 0,0 1 0 0 0,0-1 0 0 0,0 1-1 0 0,0 0 1 0 0,0 0 0 0 0,0 0-1 0 0,0 0 1 0 0,0 0 0 0 0,0 0-1 0 0,-1 0 1 0 0,1 1 0 0 0,0-1-1 0 0,0 1 1 0 0,-1 0 0 0 0,1 0 0 0 0,0 0-1 0 0,-1 0 1 0 0,1 0 0 0 0,0 0-1 0 0,-1 0 1 0 0,1 1 0 0 0,0-1-1 0 0,0 1 1 0 0,-1 0 1 0 0,-6 6-3 0 0,1 1-1 0 0,0 0 1 0 0,0 0 0 0 0,1 1-1 0 0,0 0 1 0 0,0 1 0 0 0,1-1-1 0 0,0 1 1 0 0,1 1 0 0 0,0-1-1 0 0,1 1 1 0 0,0-1 0 0 0,1 1-1 0 0,0 0 1 0 0,0 0 0 0 0,0 12 3 0 0,-9 50 104 0 0,3 1 0 0 0,3 0 0 0 0,4 0 0 0 0,6 71-104 0 0,-3-128 11 0 0,0 1 0 0 0,0-1-1 0 0,2 0 1 0 0,0 0 0 0 0,1 0 0 0 0,1 0 0 0 0,1-1 0 0 0,0 1 0 0 0,1-1-1 0 0,1-1 1 0 0,0 0 0 0 0,1 0 0 0 0,0 0 0 0 0,5 3-11 0 0,9-3-487 0 0,-21-45-977 0 0,-16-37-4142 0 0,-1 42-3375 0 0,7 14-2662 0 0</inkml:trace>
  <inkml:trace contextRef="#ctx0" brushRef="#br0" timeOffset="-79791.294">14439 11790 19276 0 0,'0'0'980'0'0,"0"0"-276"0"0,0 0 81 0 0,0 0 203 0 0,0 0 31 0 0,0 0-74 0 0,0 0-117 0 0,0 0-129 0 0,32 11-95 0 0,102 34-102 0 0,-15-19 306 0 0,14-3-1308 0 0,-77-14-6007 0 0,-45-9-1149 0 0,-5 0-4723 0 0</inkml:trace>
  <inkml:trace contextRef="#ctx0" brushRef="#br0" timeOffset="-79641.308">15175 12177 16820 0 0,'0'0'1864'0'0,"0"0"-1032"0"0,0 0-88 0 0,0 0-88 0 0,0 0-167 0 0,0 0-129 0 0,0 0-152 0 0,0 0-136 0 0,0 0-40 0 0,0 0-32 0 0,0 0-56 0 0,0 0-192 0 0,0 0-424 0 0,0 0-857 0 0,26 84-1912 0 0,-21-91-6337 0 0</inkml:trace>
  <inkml:trace contextRef="#ctx0" brushRef="#br0" timeOffset="-79491.632">15173 11882 19580 0 0,'0'0'3019'0'0,"0"0"-1444"0"0,0 0-685 0 0,0 0-227 0 0,0 0-174 0 0,0 0-137 0 0,0 0-134 0 0,0 0-148 0 0,0 0-84 0 0,0 0-34 0 0,0 0-32 0 0,0 0-82 0 0,0 0-172 0 0,11 0-268 0 0,73 15-3781 0 0,-63-6 1131 0 0,13 4-8278 0 0,-20-6 5079 0 0</inkml:trace>
  <inkml:trace contextRef="#ctx0" brushRef="#br0" timeOffset="-79287.239">15665 11970 11506 0 0,'0'0'4930'0'0,"0"0"-1862"0"0,0 0-1031 0 0,0 0-490 0 0,0 0-399 0 0,0 0-293 0 0,0 0-179 0 0,0 0-137 0 0,0 0-111 0 0,0 0-59 0 0,0 0-46 0 0,0 0-66 0 0,0 0-66 0 0,-24 11-66 0 0,-73 33-42 0 0,57-9 4 0 0,38-29-74 0 0,0-1-7 0 0,0-1 0 0 0,1 1 1 0 0,0-1-1 0 0,-1 1 0 0 0,1 0 0 0 0,1-1 0 0 0,-1 1 0 0 0,1 0 1 0 0,0 0-1 0 0,0 0 0 0 0,0 0 0 0 0,0-1 0 0 0,1 1 1 0 0,0 0-1 0 0,0 0 0 0 0,0-1 0 0 0,1 1 0 0 0,0-1 0 0 0,0 1 1 0 0,0-1-1 0 0,0 0 0 0 0,1 1 0 0 0,-1-1 0 0 0,1-1 1 0 0,0 1-1 0 0,0 0 0 0 0,1-1 0 0 0,-1 1 0 0 0,1-1 0 0 0,-1 0-6 0 0,10 4-64 0 0,0 0 1 0 0,0-1-1 0 0,1-1 0 0 0,0 0 0 0 0,0-1 0 0 0,0 0 0 0 0,0-1 0 0 0,0-1 0 0 0,1 0 0 0 0,-1-1 0 0 0,1-1 1 0 0,13 0 63 0 0,9-9-3409 0 0,-22 3-5534 0 0,-6 2-3377 0 0</inkml:trace>
  <inkml:trace contextRef="#ctx0" brushRef="#br0" timeOffset="-78520.632">16734 12066 3257 0 0,'0'0'2700'0'0,"0"0"-250"0"0,0 0-128 0 0,0 0-152 0 0,0 0-232 0 0,0 0-291 0 0,0 0-351 0 0,0 0-309 0 0,0 0-290 0 0,0 0-150 0 0,0 0 42 0 0,0 0 78 0 0,0 0 79 0 0,1 6 23 0 0,-1-4-701 0 0,0 0 1 0 0,1 0-1 0 0,-1 0 0 0 0,0 0 1 0 0,1 0-1 0 0,-1 0 0 0 0,1 0 0 0 0,0-1 1 0 0,-1 1-1 0 0,1 0 0 0 0,0 0 1 0 0,0-1-1 0 0,0 1 0 0 0,0-1 0 0 0,1 1 1 0 0,-1-1-1 0 0,0 1 0 0 0,1-1 1 0 0,-1 0-1 0 0,1 1 0 0 0,-1-1 0 0 0,1 0 1 0 0,-1 0-1 0 0,1 0 0 0 0,0 0 1 0 0,0 0-1 0 0,-1-1 0 0 0,1 1 0 0 0,0-1 1 0 0,0 1-1 0 0,0-1 0 0 0,0 1 0 0 0,0-1 1 0 0,0 0-1 0 0,0 0-68 0 0,10 0 141 0 0,-1 0 0 0 0,1-1 0 0 0,-1-1 0 0 0,1 0 0 0 0,-1 0 0 0 0,0-1 0 0 0,0 0 0 0 0,0-1 0 0 0,0-1 0 0 0,-1 0 0 0 0,0 0 0 0 0,0-1 0 0 0,0 0 0 0 0,0 0 0 0 0,-1-1 0 0 0,0-1 0 0 0,-1 1 0 0 0,0-1 0 0 0,5-6-141 0 0,-9 10 4 0 0,-1 0 1 0 0,0 0-1 0 0,0 0 0 0 0,0 0 0 0 0,0 0 0 0 0,-1-1 0 0 0,1 1 0 0 0,-1-1 0 0 0,0 1 1 0 0,-1-1-1 0 0,1 0 0 0 0,-1 0 0 0 0,0 0 0 0 0,0 0 0 0 0,0 0 0 0 0,-1 0 1 0 0,0 0-1 0 0,0 0 0 0 0,0 0 0 0 0,-1 0-4 0 0,-2 1-33 0 0,0 1 1 0 0,-1 0-1 0 0,0 0 1 0 0,0 0-1 0 0,0 0 0 0 0,0 0 1 0 0,0 1-1 0 0,0 0 1 0 0,-1 0-1 0 0,1 0 1 0 0,-1 1-1 0 0,1-1 0 0 0,-1 1 1 0 0,1 0-1 0 0,-1 0 1 0 0,0 1-1 0 0,0-1 0 0 0,0 1 1 0 0,1 0-1 0 0,-1 1 1 0 0,0-1-1 0 0,0 1 1 0 0,1 0-1 0 0,-5 1 33 0 0,9-2-4 0 0,-13 2-18 0 0,0 0-1 0 0,0 1 0 0 0,0 1 1 0 0,0 0-1 0 0,1 1 0 0 0,0 0 1 0 0,0 1-1 0 0,0 0 0 0 0,1 1 1 0 0,-1 0-1 0 0,2 1 0 0 0,-1 0 1 0 0,1 1-1 0 0,1 0 0 0 0,-1 1 1 0 0,1 0-1 0 0,1 0 0 0 0,0 1 1 0 0,-1 2 22 0 0,4-6 6 0 0,1 1 0 0 0,0 0 0 0 0,0 0 0 0 0,0 0 0 0 0,1 0 0 0 0,1 0 0 0 0,-1 1 0 0 0,1-1-1 0 0,1 1 1 0 0,-1 0 0 0 0,2-1 0 0 0,-1 1 0 0 0,1 0 0 0 0,0 0 0 0 0,1-1 0 0 0,0 1 0 0 0,0 0 0 0 0,1-1 0 0 0,0 1 0 0 0,1-1 0 0 0,0 1 0 0 0,0-1 0 0 0,1 0 0 0 0,0 0 0 0 0,3 4-6 0 0,0-4 51 0 0,1-1 1 0 0,-1 0-1 0 0,2 0 0 0 0,-1 0 0 0 0,1-1 1 0 0,0-1-1 0 0,0 1 0 0 0,0-1 1 0 0,1-1-1 0 0,0 0 0 0 0,0 0 0 0 0,0-1 1 0 0,0 0-1 0 0,1-1 0 0 0,-1 0 0 0 0,1-1 1 0 0,-1 0-1 0 0,1 0 0 0 0,0-1 1 0 0,-1-1-1 0 0,3 0-51 0 0,104-23-3046 0 0,-61 3-2214 0 0,-4-3-3576 0 0,-37 16-1966 0 0</inkml:trace>
  <inkml:trace contextRef="#ctx0" brushRef="#br0" timeOffset="-78107.721">17224 12298 9394 0 0,'0'0'1799'0'0,"0"0"-143"0"0,0 0 73 0 0,0 0 115 0 0,0 0 25 0 0,0 0-74 0 0,0 0-212 0 0,0 0-276 0 0,0 0-286 0 0,0 0-286 0 0,0 0-143 0 0,0 0-94 0 0,0 0-57 0 0,32-26-45 0 0,99-81-63 0 0,-57 33 126 0 0,77-113 220 0 0,-158 200-719 0 0,1-1-1 0 0,0 1 1 0 0,1 1-1 0 0,0-1 1 0 0,1 1 0 0 0,1 0-1 0 0,0 0 1 0 0,1 0-1 0 0,0 0 1 0 0,1 6 40 0 0,1-15 7 0 0,0-1 0 0 0,0 1 0 0 0,1 0 0 0 0,-1 0 0 0 0,1 0 0 0 0,0 0 0 0 0,0-1 0 0 0,1 1 0 0 0,0 0 0 0 0,-1-1 0 0 0,1 0 0 0 0,1 1 0 0 0,-1-1 0 0 0,1 0 0 0 0,0 0 0 0 0,0 0 0 0 0,0 0 0 0 0,0-1 0 0 0,0 1 0 0 0,1-1 0 0 0,0 0 0 0 0,-1 0 0 0 0,1 0 0 0 0,1 0 0 0 0,-1-1 0 0 0,0 0 0 0 0,1 1-7 0 0,5 0 70 0 0,-1 0-1 0 0,1-1 0 0 0,0 0 0 0 0,0-1 0 0 0,0 0 1 0 0,0 0-1 0 0,0-1 0 0 0,0 0 0 0 0,0-1 0 0 0,0 0 1 0 0,0-1-1 0 0,-1 0 0 0 0,1 0 0 0 0,0-1 0 0 0,-1 0 1 0 0,0-1-1 0 0,1 0 0 0 0,-2-1 0 0 0,1 1 1 0 0,0-2-1 0 0,-1 1 0 0 0,0-1 0 0 0,0-1 0 0 0,-1 1 1 0 0,0-1-1 0 0,0 0 0 0 0,0-1 0 0 0,-1 0 0 0 0,1-2-69 0 0,10-14-422 0 0,13-19-1086 0 0,-4 26-6962 0 0,-21 16 1509 0 0,-1 1-4864 0 0</inkml:trace>
  <inkml:trace contextRef="#ctx0" brushRef="#br0" timeOffset="-77456.706">18038 12217 10914 0 0,'0'0'2709'0'0,"0"0"-891"0"0,0 0-231 0 0,0 0 106 0 0,0 0-31 0 0,0 0-135 0 0,0 0-217 0 0,0 0-235 0 0,0 0-191 0 0,32 1-160 0 0,104-1-139 0 0,-46-24 246 0 0,-70 16-647 0 0,-1-2-1 0 0,1 0 1 0 0,-2-1 0 0 0,1-1-1 0 0,-2-1 1 0 0,16-14-184 0 0,-28 23 7 0 0,-1 0 0 0 0,0 0 0 0 0,0-1 0 0 0,0 1 0 0 0,0-1 0 0 0,-1 0 0 0 0,0 0 0 0 0,0 0 0 0 0,0-1 0 0 0,-1 1 0 0 0,1-1 0 0 0,-2 1 0 0 0,1-1 0 0 0,0 0 0 0 0,-1 0 1 0 0,0 0-1 0 0,0 0 0 0 0,-1 0 0 0 0,0 1 0 0 0,0-1 0 0 0,-1-5-7 0 0,-1 7-47 0 0,-1 1 1 0 0,0-1 0 0 0,0 0-1 0 0,-1 1 1 0 0,1 0 0 0 0,-1 0 0 0 0,1 0-1 0 0,-1 0 1 0 0,0 1 0 0 0,0 0-1 0 0,0-1 1 0 0,0 1 0 0 0,-1 1-1 0 0,1-1 1 0 0,0 1 0 0 0,-1-1-1 0 0,1 1 1 0 0,-1 0 0 0 0,0 1-1 0 0,1-1 1 0 0,-1 1 0 0 0,0 0-1 0 0,1 0 1 0 0,-1 1 0 0 0,1-1-1 0 0,-1 1 1 0 0,0 0 0 0 0,1 0-1 0 0,-1 1 1 0 0,-2 0 46 0 0,-1 1-29 0 0,0 1 0 0 0,0 0 1 0 0,1 0-1 0 0,-1 0 0 0 0,1 1 0 0 0,0 0 0 0 0,0 0 1 0 0,0 1-1 0 0,1 0 0 0 0,0 0 0 0 0,0 1 0 0 0,0 0 0 0 0,1 0 1 0 0,0 0-1 0 0,0 0 0 0 0,1 1 0 0 0,0 0 0 0 0,0 0 0 0 0,1 0 1 0 0,0 0-1 0 0,1 1 0 0 0,0-1 0 0 0,0 1 0 0 0,0-1 0 0 0,1 1 1 0 0,0 8 28 0 0,1-12-2 0 0,0 1 1 0 0,0 0 0 0 0,1 0 0 0 0,0-1-1 0 0,0 1 1 0 0,0 0 0 0 0,0-1 0 0 0,1 1-1 0 0,0-1 1 0 0,0 0 0 0 0,1 1 0 0 0,-1-1-1 0 0,1 0 1 0 0,0 0 0 0 0,1-1 0 0 0,-1 1-1 0 0,1-1 1 0 0,0 0 0 0 0,0 1 0 0 0,0-2-1 0 0,1 1 1 0 0,-1 0 0 0 0,1-1 0 0 0,0 0-1 0 0,0 0 1 0 0,0-1 0 0 0,0 1-1 0 0,0-1 1 0 0,1 0 0 0 0,-1 0 0 0 0,1-1-1 0 0,-1 0 1 0 0,1 0 0 0 0,4 1 1 0 0,1-2 36 0 0,-1 0 0 0 0,1-1 0 0 0,-1 0 0 0 0,0 0 0 0 0,1-1 0 0 0,-1 0 0 0 0,0-1 0 0 0,0-1 0 0 0,-1 1 0 0 0,1-1 0 0 0,-1-1 0 0 0,1 0 0 0 0,6-5-36 0 0,10-6 55 0 0,0-1 0 0 0,-1-1 0 0 0,-1-1 0 0 0,-1-1 0 0 0,0-1 0 0 0,-2-1 0 0 0,-1-1 0 0 0,16-23-55 0 0,-28 35-2 0 0,0 0-1 0 0,-1-1 1 0 0,-1 0-1 0 0,0 0 1 0 0,0 0-1 0 0,-2-1 1 0 0,1 1 0 0 0,-1-1-1 0 0,-1 0 1 0 0,-1-1-1 0 0,1 1 1 0 0,-2-4 2 0 0,-1 16-76 0 0,0 1-58 0 0,-7 15-546 0 0,5-13 666 0 0,1 0-1 0 0,-1 0 0 0 0,1 1 1 0 0,0-1-1 0 0,-1 1 0 0 0,1-1 1 0 0,1 1-1 0 0,-1-1 0 0 0,0 1 1 0 0,1 0-1 0 0,-1-1 0 0 0,1 1 1 0 0,0 0-1 0 0,0-1 0 0 0,0 1 1 0 0,0 0-1 0 0,0-1 0 0 0,1 1 1 0 0,-1 0-1 0 0,1-1 0 0 0,-1 1 1 0 0,1 0-1 0 0,0-1 0 0 0,0 1 1 0 0,0-1-1 0 0,1 0 0 0 0,-1 1 1 0 0,1-1-1 0 0,-1 0 0 0 0,1 1 15 0 0,66 25 367 0 0,-63-28-328 0 0,0 1-1 0 0,-1 0 1 0 0,1 0 0 0 0,-1 0-1 0 0,1 0 1 0 0,-1 1 0 0 0,1 0-1 0 0,-1 0 1 0 0,0 0 0 0 0,0 0-1 0 0,0 1 1 0 0,0 0 0 0 0,0-1-1 0 0,-1 1 1 0 0,1 1 0 0 0,-1-1-1 0 0,0 0 1 0 0,0 1 0 0 0,0 0-1 0 0,0 0 1 0 0,-1-1 0 0 0,0 2 0 0 0,1-1-1 0 0,-1 0 1 0 0,-1 0 0 0 0,1 1-1 0 0,0 0-38 0 0,4 146 374 0 0,16-119-679 0 0,-7-26-2408 0 0,-3-4-2998 0 0,0-2-4555 0 0,-9 0 1540 0 0</inkml:trace>
  <inkml:trace contextRef="#ctx0" brushRef="#br0" timeOffset="-76824.294">19450 11948 10426 0 0,'0'0'2346'0'0,"0"0"-464"0"0,0 0-234 0 0,0 0-200 0 0,0 0-171 0 0,0 0-146 0 0,0 0-238 0 0,0 0-209 0 0,0 0-170 0 0,0 0-119 0 0,0 0-66 0 0,0 0-49 0 0,0 0-53 0 0,-30-11-63 0 0,-91-30-35 0 0,119 40-127 0 0,1 0 1 0 0,-1 1-1 0 0,0-1 0 0 0,0 0 1 0 0,0 1-1 0 0,0-1 0 0 0,0 1 1 0 0,0 0-1 0 0,0 0 0 0 0,0 0 0 0 0,0 0 1 0 0,0 0-1 0 0,0 0 0 0 0,0 0 1 0 0,0 1-1 0 0,0-1 0 0 0,0 1 1 0 0,0-1-1 0 0,1 1 0 0 0,-1 0 1 0 0,0-1-1 0 0,0 1 0 0 0,0 0 0 0 0,1 0 1 0 0,-1 1-1 0 0,1-1 0 0 0,-1 0 1 0 0,1 0-1 0 0,-1 1 0 0 0,1-1 1 0 0,0 1-1 0 0,-1-1 0 0 0,1 1 1 0 0,0 0-3 0 0,-4 5 6 0 0,-4 3-20 0 0,0 0 0 0 0,1 0-1 0 0,0 1 1 0 0,1 0-1 0 0,0 1 1 0 0,1-1-1 0 0,0 1 1 0 0,1 1 0 0 0,1-1-1 0 0,-1 1 1 0 0,2-1-1 0 0,0 1 1 0 0,1 0 0 0 0,0 0-1 0 0,0 1 1 0 0,2 8 14 0 0,0-20 4 0 0,0 0 1 0 0,1 0-1 0 0,0 0 0 0 0,-1 0 1 0 0,1 0-1 0 0,0 0 1 0 0,0 0-1 0 0,0 0 0 0 0,1 0 1 0 0,-1 0-1 0 0,0-1 1 0 0,1 1-1 0 0,-1 0 1 0 0,1-1-1 0 0,-1 1 0 0 0,1-1 1 0 0,0 0-1 0 0,-1 1 1 0 0,1-1-1 0 0,0 0 0 0 0,0 0 1 0 0,0 0-1 0 0,0-1 1 0 0,0 1-1 0 0,0 0 1 0 0,0-1-1 0 0,0 1 0 0 0,1-1 1 0 0,-1 0-1 0 0,0 1 1 0 0,0-1-1 0 0,0 0 0 0 0,1 0-4 0 0,73-12 924 0 0,114-77 1058 0 0,-88 56-1030 0 0,-98 32-939 0 0,0 0 0 0 0,1 0 0 0 0,-1 0 0 0 0,1 1 0 0 0,-1 0 0 0 0,1 0 0 0 0,-1 0-1 0 0,0 0 1 0 0,1 1 0 0 0,-1-1 0 0 0,0 1 0 0 0,1 0 0 0 0,-1 1 0 0 0,0-1 0 0 0,0 1 0 0 0,0 0 0 0 0,0 0 0 0 0,0 0-1 0 0,0 0 1 0 0,0 1 0 0 0,-1 0 0 0 0,0-1 0 0 0,1 1 0 0 0,-1 1 0 0 0,0-1 0 0 0,0 0 0 0 0,-1 1 0 0 0,1-1 0 0 0,-1 1-1 0 0,1 0 1 0 0,-1 1-13 0 0,7 20 48 0 0,-2 0-1 0 0,-1 0 0 0 0,-1 1 0 0 0,-1 0 1 0 0,-1-1-1 0 0,-1 1 0 0 0,-2 1 0 0 0,-1-1 1 0 0,-3 25-48 0 0,-2-18-43 0 0,-2-1 0 0 0,-1 0-1 0 0,-1 0 1 0 0,-2-1 0 0 0,-1-1 0 0 0,-11 18 43 0 0,-68 107-452 0 0,86-147 427 0 0,0 0 0 0 0,-1 0 1 0 0,0-1-1 0 0,0 0 0 0 0,-1-1 0 0 0,1 0 1 0 0,-2 0-1 0 0,1-1 0 0 0,0 1 0 0 0,-1-2 1 0 0,0 1-1 0 0,0-1 0 0 0,-1-1 0 0 0,1 0 1 0 0,-1 0-1 0 0,-8 1 25 0 0,16-4-14 0 0,0 0 1 0 0,0 0-1 0 0,0 0 0 0 0,0 0 1 0 0,0 0-1 0 0,0 0 1 0 0,-1 0-1 0 0,1-1 1 0 0,0 1-1 0 0,0-1 0 0 0,0 0 1 0 0,0 0-1 0 0,0 1 1 0 0,0-1-1 0 0,0-1 0 0 0,1 1 1 0 0,-1 0-1 0 0,0 0 1 0 0,0-1-1 0 0,1 1 0 0 0,-1 0 1 0 0,1-1-1 0 0,-1 0 1 0 0,1 1-1 0 0,0-1 0 0 0,0 0 1 0 0,0 0-1 0 0,0 0 1 0 0,0 0-1 0 0,0 0 1 0 0,0 0-1 0 0,0 0 0 0 0,1 0 1 0 0,-1 0-1 0 0,1 0 1 0 0,0 0-1 0 0,-1 0 0 0 0,1 0 1 0 0,0-1-1 0 0,0 1 1 0 0,1 0-1 0 0,-1 0 0 0 0,0 0 1 0 0,1 0-1 0 0,-1 0 1 0 0,1 0-1 0 0,0-1 14 0 0,3-28-49 0 0,1 0 0 0 0,2 0 0 0 0,1 1 0 0 0,1 0 0 0 0,2 0 0 0 0,1 1 0 0 0,1 1 0 0 0,1 0 1 0 0,2 1-1 0 0,9-12 49 0 0,124-176-1155 0 0,-37 80-2743 0 0,-77 88-937 0 0,-24 32-146 0 0,-2 4-5668 0 0</inkml:trace>
  <inkml:trace contextRef="#ctx0" brushRef="#br0" timeOffset="-76255.397">20054 11919 10506 0 0,'0'0'2918'0'0,"0"0"-1057"0"0,0 0-482 0 0,0 0-143 0 0,0 0-211 0 0,0 0-222 0 0,0 0-173 0 0,0 0-137 0 0,0 0-94 0 0,0 0-36 0 0,0 0-46 0 0,0 0-57 0 0,-15 19-51 0 0,-45 61-63 0 0,56-76-125 0 0,1 1 0 0 0,0-1 0 0 0,0 1 0 0 0,0 0 0 0 0,1 0 1 0 0,0 0-1 0 0,0 1 0 0 0,0-1 0 0 0,0 0 0 0 0,1 1 0 0 0,0-1 0 0 0,0 1 0 0 0,0-1 0 0 0,1 1 1 0 0,0 0-1 0 0,0-1 0 0 0,1 4-21 0 0,-1 8 64 0 0,0-13-9 0 0,0-1 0 0 0,0 1 0 0 0,0 0 0 0 0,0-1 0 0 0,1 1 0 0 0,-1-1 0 0 0,1 1 0 0 0,0-1 0 0 0,0 0 1 0 0,0 1-1 0 0,1-1 0 0 0,-1 0 0 0 0,1 0 0 0 0,-1 0 0 0 0,1 0 0 0 0,0 0 0 0 0,1 0 0 0 0,-1 0 0 0 0,0 0 0 0 0,1-1 1 0 0,-1 1-1 0 0,1-1 0 0 0,0 0 0 0 0,0 0 0 0 0,0 0 0 0 0,0 0 0 0 0,0-1 0 0 0,0 1 0 0 0,0-1 0 0 0,1 1 1 0 0,-1-1-1 0 0,0 0 0 0 0,1-1 0 0 0,-1 1 0 0 0,1-1 0 0 0,-1 1 0 0 0,1-1 0 0 0,0 0 0 0 0,-1 0 0 0 0,1 0 1 0 0,-1-1-1 0 0,1 1 0 0 0,-1-1 0 0 0,1 0 0 0 0,-1 0 0 0 0,0 0 0 0 0,1-1 0 0 0,2-1-55 0 0,31-20 418 0 0,-1-3 0 0 0,-1-1 0 0 0,-2-1 0 0 0,0-2 0 0 0,-2-1 0 0 0,1-5-418 0 0,26-23 326 0 0,-14 18-87 0 0,-44 41-240 0 0,1 0 1 0 0,0-1 0 0 0,-1 1-1 0 0,1 0 1 0 0,0 0-1 0 0,-1 0 1 0 0,1 0 0 0 0,0 0-1 0 0,-1 0 1 0 0,1 0-1 0 0,0 0 1 0 0,-1 0 0 0 0,1 0-1 0 0,0 0 1 0 0,-1 0 0 0 0,1 0-1 0 0,0 0 1 0 0,-1 1-1 0 0,1-1 1 0 0,0 0 0 0 0,-1 1-1 0 0,1-1 1 0 0,-1 0-1 0 0,1 1 1 0 0,0-1 0 0 0,-1 1-1 0 0,1-1 1 0 0,-1 1-1 0 0,0-1 1 0 0,1 1 0 0 0,-1-1-1 0 0,1 1 1 0 0,-1-1-1 0 0,0 1 1 0 0,1-1 0 0 0,-1 1-1 0 0,0 0 1 0 0,0-1-1 0 0,1 1 1 0 0,-1 0 0 0 0,0-1-1 0 0,0 1 1 0 0,0 0 0 0 0,0-1-1 0 0,0 1 1 0 0,0 0-1 0 0,0-1 1 0 0,0 1 0 0 0,0 0-1 0 0,0-1 1 0 0,0 1 0 0 0,1 4 18 0 0,6 14-18 0 0,-2 0-1 0 0,0 0 0 0 0,-2 0 0 0 0,0 1 0 0 0,-1 0 0 0 0,-1 0 0 0 0,-1 7 1 0 0,4 42 14 0 0,2 24-41 0 0,-4 0-1 0 0,-5 0 0 0 0,-3 0 1 0 0,-6 12 27 0 0,7-70-28 0 0,-1-1 0 0 0,-1 1 0 0 0,-3-1 0 0 0,0 0 0 0 0,-2-1 0 0 0,-16 29 28 0 0,25-55-12 0 0,0-1 0 0 0,-1 0 0 0 0,0 1 0 0 0,-1-2 0 0 0,1 1 1 0 0,-1 0-1 0 0,0-1 0 0 0,-1 0 0 0 0,1 0 0 0 0,-1 0 0 0 0,0-1 0 0 0,0 0 0 0 0,-1 0 1 0 0,1-1-1 0 0,-1 1 0 0 0,1-2 0 0 0,-1 1 0 0 0,0-1 0 0 0,0 0 0 0 0,-4 1 12 0 0,-118-1-112 0 0,125-3 113 0 0,0 1 0 0 0,0-1-1 0 0,0 0 1 0 0,1 0 0 0 0,-1 0 0 0 0,0-1 0 0 0,1 0 0 0 0,-1 1 0 0 0,1-1 0 0 0,0 0-1 0 0,-1-1 1 0 0,1 1 0 0 0,0 0 0 0 0,0-1 0 0 0,1 0 0 0 0,-1 0 0 0 0,0 0 0 0 0,1 0-1 0 0,0 0 1 0 0,-1 0 0 0 0,2-1 0 0 0,-1 1 0 0 0,0-1 0 0 0,0 1 0 0 0,1-1 0 0 0,0 0-1 0 0,0 1 1 0 0,0-1 0 0 0,0 0 0 0 0,1 0 0 0 0,-1-1-1 0 0,2-5 0 0 0,1 0-1 0 0,-1-1 1 0 0,2 1 0 0 0,-1 0 0 0 0,2 0-1 0 0,-1 0 1 0 0,1 1 0 0 0,1-1 0 0 0,-1 1-1 0 0,2 0 1 0 0,-1 0 0 0 0,1 0 0 0 0,1 1-1 0 0,-1 0 1 0 0,1 0 0 0 0,1 1-1 0 0,0 0 1 0 0,6-4 0 0 0,11-17-27 0 0,218-202-1626 0 0,-149 146-2024 0 0,-68 58-539 0 0,-8 7-5118 0 0</inkml:trace>
  <inkml:trace contextRef="#ctx0" brushRef="#br0" timeOffset="-75705.13">21425 11635 8186 0 0,'0'0'3551'0'0,"0"0"-906"0"0,0 0-643 0 0,0 0-294 0 0,0 0-268 0 0,0 0-245 0 0,0 0-220 0 0,0 0-179 0 0,0 0-117 0 0,0 0-54 0 0,0 0 45 0 0,0 0 23 0 0,6 2 6 0 0,-5-2-653 0 0,1 1 0 0 0,0-1 0 0 0,0 1 0 0 0,-1 0 0 0 0,1 0 0 0 0,0 0 0 0 0,-1 0 0 0 0,1 0 0 0 0,-1 0 0 0 0,1 0 0 0 0,-1 0 0 0 0,1 1 0 0 0,-1-1 0 0 0,0 1 0 0 0,0-1 0 0 0,0 1 0 0 0,0-1 0 0 0,0 1 0 0 0,0-1 0 0 0,0 1 0 0 0,0 0 0 0 0,-1 0 0 0 0,1-1 0 0 0,-1 1 0 0 0,1 0-1 0 0,-1 0 1 0 0,0 0 0 0 0,1 0 0 0 0,-1 0 0 0 0,0 0 0 0 0,0-1 0 0 0,-1 1 0 0 0,1 0 0 0 0,0 0 0 0 0,-1 0 0 0 0,1 0-46 0 0,3 74 574 0 0,-3-1-1 0 0,-3 0 1 0 0,-4 0-1 0 0,-10 43-573 0 0,-22 110 60 0 0,24-176-484 0 0,3-85-6260 0 0,5 0 653 0 0,4 19-744 0 0,2 6-3184 0 0</inkml:trace>
  <inkml:trace contextRef="#ctx0" brushRef="#br0" timeOffset="-75406.596">21081 11606 14867 0 0,'0'0'1775'0'0,"0"0"-360"0"0,0 0-85 0 0,0 0 50 0 0,0 0-21 0 0,0 0-105 0 0,0 0-219 0 0,0 0-214 0 0,0 0-123 0 0,0 0-89 0 0,0 0-49 0 0,0 0-42 0 0,0 0-50 0 0,24-7-39 0 0,78-20-46 0 0,26 16 489 0 0,199-10 31 0 0,-18 6-950 0 0,-267 25-1408 0 0,-35 6-7088 0 0,-7-9-3654 0 0</inkml:trace>
  <inkml:trace contextRef="#ctx0" brushRef="#br0" timeOffset="-72691.7">22491 11923 7466 0 0,'0'0'3136'0'0,"0"0"-1179"0"0,0 0-484 0 0,0 0 104 0 0,0 0 71 0 0,0 0-118 0 0,0 0-307 0 0,0 0-337 0 0,0 0-256 0 0,0 0-135 0 0,0 0-21 0 0,4 0 2814 0 0,-31 25-1925 0 0,30-25-922 0 0,17-23-33 0 0,26-22-61 0 0,-50 71-822 0 0,4-11-2913 0 0,0-6-2911 0 0,0-5-5328 0 0</inkml:trace>
  <inkml:trace contextRef="#ctx0" brushRef="#br0" timeOffset="-72273.992">22500 12206 10418 0 0,'0'0'4425'0'0,"0"0"-2527"0"0,0 0-950 0 0,0 0 83 0 0,0 0 155 0 0,0 0 25 0 0,0 0-130 0 0,0 0-213 0 0,0 0-193 0 0,0 0-107 0 0,0 0-57 0 0,0 0-51 0 0,0 0-39 0 0,1 2-44 0 0,-7 44 1452 0 0,2-14-1726 0 0,4-31-84 0 0,0-1-3 0 0,0 0-2 0 0,0 0 16 0 0,0 0-16 0 0,17-7 190 0 0,-10 3-691 0 0,6-3 1336 0 0,-11 5-5321 0 0,-1 0-4578 0 0,-1 2-2944 0 0</inkml:trace>
</inkml:ink>
</file>

<file path=ppt/ink/ink6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1:59.48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4 3081 0 0,'0'0'2954'0'0,"0"0"-775"0"0,0 0-233 0 0,0 0 14 0 0,0 0 7 0 0,0 0-124 0 0,0 0-285 0 0,0 0-382 0 0,0 0-336 0 0,0 0-182 0 0,0 0-78 0 0,0-3 2897 0 0,132 315-514 0 0,-67-132-2727 0 0,-55-164 503 0 0,-4-39 460 0 0,37-242-767 0 0,-30 45-288 0 0,-13 220-156 0 0,0 0 1 0 0,0 0-12 0 0,0 0-31 0 0,0 0-6 0 0,0 0-11 0 0,6 30-3945 0 0,8-12 229 0 0,-5-4-5752 0 0,-5-10-1892 0 0</inkml:trace>
</inkml:ink>
</file>

<file path=ppt/ink/ink6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1:59.84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29 1 11939 0 0,'0'0'2305'0'0,"0"0"-358"0"0,0 0-143 0 0,0 0-84 0 0,0 0-189 0 0,0 0-278 0 0,0 0-316 0 0,0 0-233 0 0,0 0-97 0 0,0 0-94 0 0,0 0-60 0 0,0 0-39 0 0,0 0-65 0 0,-3 10-22 0 0,-18 75 465 0 0,17 91 66 0 0,4-176-913 0 0,0 0 1 0 0,0 0-1 0 0,1 0 0 0 0,-1 0 1 0 0,0-1-1 0 0,0 1 1 0 0,0 0-1 0 0,1 0 1 0 0,-1 0-1 0 0,0 0 1 0 0,0 0-1 0 0,0 0 0 0 0,0 0 1 0 0,1 0-1 0 0,-1 0 1 0 0,0 0-1 0 0,0 1 1 0 0,0-1-1 0 0,1 0 0 0 0,-1 0 1 0 0,0 0-1 0 0,0 0 1 0 0,0 0-1 0 0,0 0 1 0 0,1 0-1 0 0,-1 0 0 0 0,0 0 1 0 0,0 1-1 0 0,0-1 1 0 0,0 0-1 0 0,0 0 1 0 0,0 0-1 0 0,1 0 1 0 0,-1 0-1 0 0,0 1 0 0 0,0-1 1 0 0,0 0 54 0 0,7-19-2597 0 0,-4 4-285 0 0,-1 5-2568 0 0,0 2-6158 0 0</inkml:trace>
</inkml:ink>
</file>

<file path=ppt/ink/ink6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00.78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98 93 5433 0 0,'0'0'1611'0'0,"0"0"34"0"0,0 0 246 0 0,0 0 160 0 0,0 0-151 0 0,0 0-389 0 0,0 0-421 0 0,0 0-309 0 0,0 0-93 0 0,0 0 19 0 0,0 0 32 0 0,0 0-26 0 0,0 0-71 0 0,5-2-105 0 0,16-4 896 0 0,-46 25-959 0 0,-56 77-280 0 0,75-89 438 0 0,21-33-144 0 0,74-99-51 0 0,-67 70 101 0 0,-123 173-253 0 0,65-67-243 0 0,36-50-117 0 0,0 0 488 0 0,0 2-3377 0 0,3 0-10219 0 0,-1-3 2530 0 0</inkml:trace>
</inkml:ink>
</file>

<file path=ppt/ink/ink6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03.13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92 1 10946 0 0,'0'0'1907'0'0,"0"0"-249"0"0,0 0-82 0 0,0 0-37 0 0,0 0-129 0 0,0 0-302 0 0,0 0-336 0 0,0 0-231 0 0,0 0-87 0 0,0 0 1 0 0,0 0 8 0 0,0 0-12 0 0,-3 9-63 0 0,-60 122 1205 0 0,38-92-1179 0 0,24-38-389 0 0,1-1-9 0 0,0 0-4 0 0,0 0 4 0 0,4-22-255 0 0,19-14-1003 0 0,-12 17-1772 0 0,1 1-5036 0 0,-8 10-3301 0 0</inkml:trace>
</inkml:ink>
</file>

<file path=ppt/ink/ink6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04.3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30 0 0 0,'0'0'645'0'0,"0"0"557"0"0,0 0 402 0 0,0 0 309 0 0,0 0 114 0 0,0 0-99 0 0,0 0-231 0 0,0 0-248 0 0,0 0-195 0 0,0 0-131 0 0,0 0-110 0 0,0 0-118 0 0,0 0-128 0 0,16 3 4026 0 0,8-2-3157 0 0,123-16 1077 0 0,-58 0-2109 0 0,-74 11-1109 0 0,-22 5-8615 0 0,1 2 5743 0 0,2 1-2090 0 0,2 0-3327 0 0</inkml:trace>
</inkml:ink>
</file>

<file path=ppt/ink/ink6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04.7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30 80 0 0,'0'0'1179'0'0,"0"0"-323"0"0,0 0 192 0 0,0 0 433 0 0,0 0 291 0 0,0 0 26 0 0,0 0-254 0 0,0 0-273 0 0,0 0-97 0 0,0 0 29 0 0,0 0 39 0 0,0 0-55 0 0,24 3 3866 0 0,116-14-366 0 0,-24-10-3638 0 0,-106 20-1638 0 0,-6 1-9931 0 0,-4 0 2175 0 0</inkml:trace>
</inkml:ink>
</file>

<file path=ppt/ink/ink6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07.4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89 1 8234 0 0,'0'0'1724'0'0,"0"0"43"0"0,0 0 123 0 0,0 0 52 0 0,0 0-146 0 0,0 0-362 0 0,0 0-410 0 0,0 0-291 0 0,0 0-135 0 0,0 0-47 0 0,0 0-13 0 0,0 0-39 0 0,0 0-104 0 0,-24 18 142 0 0,23-17-498 0 0,1 0 0 0 0,-1 0 0 0 0,1 0 0 0 0,0 0 0 0 0,-1 0 0 0 0,1 0 1 0 0,0 0-1 0 0,0 0 0 0 0,-1 0 0 0 0,1 0 0 0 0,0 0 0 0 0,0 0 0 0 0,0 0 0 0 0,0 0 0 0 0,0 0 0 0 0,1 0 0 0 0,-1 0 0 0 0,0 0 0 0 0,0 0 0 0 0,1 0 0 0 0,-1 0 0 0 0,0-1 0 0 0,1 1 0 0 0,-1 0 0 0 0,1 0 0 0 0,-1 0 0 0 0,1 0 0 0 0,0 0 0 0 0,-1-1 0 0 0,1 1 0 0 0,0 0 0 0 0,-1-1 0 0 0,1 1 0 0 0,0 0 0 0 0,0-1 0 0 0,0 1 0 0 0,0-1 0 0 0,-1 1 0 0 0,1-1 0 0 0,0 1 0 0 0,0-1 0 0 0,0 0 0 0 0,0 0 0 0 0,0 1 0 0 0,0-1 0 0 0,0 0 0 0 0,0 0 0 0 0,0 0 0 0 0,0 0 0 0 0,0 0 0 0 0,0 0 0 0 0,0 0 0 0 0,0-1 0 0 0,0 1 0 0 0,0 0 0 0 0,0 0 0 0 0,0-1 0 0 0,0 1 0 0 0,0-1 0 0 0,0 1 1 0 0,0-1-1 0 0,0 1 0 0 0,-1-1 0 0 0,1 1 0 0 0,0-1 0 0 0,0 0 0 0 0,-1 1 0 0 0,1-1 0 0 0,0 0 0 0 0,0-1-39 0 0,-1 2 17 0 0,-1 0-1 0 0,1 0 1 0 0,0-1 0 0 0,-1 1 0 0 0,1 0 0 0 0,0 0 0 0 0,0-1 0 0 0,-1 1 0 0 0,1 0 0 0 0,0-1 0 0 0,0 1 0 0 0,0 0-1 0 0,-1-1 1 0 0,1 1 0 0 0,0 0 0 0 0,0-1 0 0 0,0 1 0 0 0,0 0 0 0 0,0-1 0 0 0,0 1 0 0 0,0 0 0 0 0,0-1 0 0 0,0 1 0 0 0,0-1-1 0 0,0 1 1 0 0,0 0 0 0 0,0-1 0 0 0,0 1 0 0 0,0-1 0 0 0,0 1 0 0 0,0 0 0 0 0,0-1 0 0 0,1 1 0 0 0,-1 0 0 0 0,0-1-1 0 0,0 1 1 0 0,0 0 0 0 0,1-1 0 0 0,-1 1 0 0 0,0 0 0 0 0,0 0 0 0 0,1-1 0 0 0,-1 1 0 0 0,0 0 0 0 0,1 0 0 0 0,-1-1-1 0 0,0 1 1 0 0,0 0 0 0 0,1 0 0 0 0,-1 0 0 0 0,1 0 0 0 0,-1 0 0 0 0,0-1 0 0 0,1 1 0 0 0,-1 0 0 0 0,0 0 0 0 0,1 0 0 0 0,-1 0-1 0 0,1 0 1 0 0,-1 0 0 0 0,0 0 0 0 0,1 0 0 0 0,-1 0 0 0 0,0 0-17 0 0,-33-5 173 0 0,31 5-175 0 0,0 0 0 0 0,0 0 0 0 0,0 1 0 0 0,0-1 0 0 0,0 1 0 0 0,0-1 1 0 0,0 1-1 0 0,0 0 0 0 0,0 0 0 0 0,0 0 0 0 0,0 0 0 0 0,0 0 0 0 0,0 0 1 0 0,1 1-1 0 0,-1-1 0 0 0,0 0 0 0 0,1 1 0 0 0,-1 0 0 0 0,1-1 0 0 0,0 1 0 0 0,0 0 1 0 0,-1-1-1 0 0,1 1 0 0 0,0 0 0 0 0,0 0 0 0 0,1 0 0 0 0,-1 0 0 0 0,0 0 1 0 0,1 0-1 0 0,-1 0 0 0 0,1 0 0 0 0,-1 1 0 0 0,1-1 0 0 0,0 0 0 0 0,0 0 1 0 0,0 0-1 0 0,0 0 0 0 0,1 0 0 0 0,-1 1 0 0 0,0-1 0 0 0,1 0 0 0 0,0 0 1 0 0,-1 0 1 0 0,2 0 23 0 0,0-1 0 0 0,-1 1 0 0 0,1-1 1 0 0,0 1-1 0 0,0-1 0 0 0,0 1 0 0 0,0-1 1 0 0,0 0-1 0 0,0 0 0 0 0,0 0 0 0 0,1 0 1 0 0,-1 0-1 0 0,0-1 0 0 0,0 1 0 0 0,1-1 1 0 0,-1 1-1 0 0,0-1 0 0 0,1 0 1 0 0,-1 0-1 0 0,1 0 0 0 0,-1 0 0 0 0,0-1 1 0 0,1 1-1 0 0,-1 0 0 0 0,0-1 0 0 0,1 0 1 0 0,-1 1-1 0 0,0-1 0 0 0,0 0 0 0 0,0 0 1 0 0,0 0-1 0 0,0-1 0 0 0,0 1 0 0 0,1-1-23 0 0,0-2 37 0 0,0 1 0 0 0,-1 0 0 0 0,0-1 0 0 0,0 1 0 0 0,0-1 0 0 0,0 0 0 0 0,-1 1 0 0 0,0-1 0 0 0,1 0 0 0 0,-1 0 0 0 0,0 0 0 0 0,-1 0 0 0 0,1 0 0 0 0,-1 0 0 0 0,0 0 1 0 0,0 0-1 0 0,0 0 0 0 0,0 0 0 0 0,-1 0 0 0 0,0-1-37 0 0,0 4-29 0 0,-1 0 1 0 0,0 0-1 0 0,1 0 1 0 0,-1 0 0 0 0,0 0-1 0 0,1 1 1 0 0,-1-1 0 0 0,0 1-1 0 0,0 0 1 0 0,1-1 0 0 0,-1 1-1 0 0,0 0 1 0 0,0 0 0 0 0,0 0-1 0 0,1 0 1 0 0,-1 0 0 0 0,0 0-1 0 0,0 1 1 0 0,0-1-1 0 0,1 1 1 0 0,-1-1 0 0 0,0 1-1 0 0,1 0 1 0 0,-1-1 0 0 0,0 1-1 0 0,1 0 1 0 0,-1 1 28 0 0,-4 1-116 0 0,0 1 0 0 0,1 0-1 0 0,-1 0 1 0 0,1 0 0 0 0,0 1 0 0 0,0 0 0 0 0,1 0-1 0 0,-1 0 1 0 0,1 1 0 0 0,0-1 0 0 0,1 1-1 0 0,-1 0 1 0 0,1 0 0 0 0,0 0 0 0 0,1 1 0 0 0,-1 1 116 0 0,-3 16-5503 0 0,4 2-5053 0 0,2-22 140 0 0</inkml:trace>
</inkml:ink>
</file>

<file path=ppt/ink/ink6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06.3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263 1 13035 0 0,'0'0'995'0'0,"0"0"-60"0"0,0 0 109 0 0,0 0 147 0 0,0 0 8 0 0,0 0-195 0 0,0 0-277 0 0,0 0-245 0 0,-30 31-156 0 0,-93 100-109 0 0,65-47-6 0 0,50-66-175 0 0,2-8-7 0 0,0 0 0 0 0,1 0-1 0 0,0 0 1 0 0,1 0 0 0 0,0 1 0 0 0,1 0 0 0 0,0 0 0 0 0,1 0 0 0 0,0 0-1 0 0,0 0 1 0 0,1 1 0 0 0,1-1 0 0 0,0 0 0 0 0,1 1 0 0 0,0-1 0 0 0,0 0-1 0 0,1 0 1 0 0,1 1 0 0 0,0-2 0 0 0,0 1 0 0 0,1 0 0 0 0,5 8-29 0 0,-4-12 99 0 0,0 0 1 0 0,1-1-1 0 0,0 0 0 0 0,0 0 1 0 0,1-1-1 0 0,0 0 1 0 0,0 0-1 0 0,0 0 0 0 0,0-1 1 0 0,1 0-1 0 0,0 0 1 0 0,-1-1-1 0 0,2 0 0 0 0,-1-1 1 0 0,0 0-1 0 0,0 0 1 0 0,1 0-1 0 0,-1-1 0 0 0,1-1 1 0 0,-1 1-1 0 0,1-1 1 0 0,-1-1-1 0 0,1 1 1 0 0,3-2-100 0 0,3-1 203 0 0,-1 0 1 0 0,0-1 0 0 0,0-1-1 0 0,-1 0 1 0 0,1 0 0 0 0,-1-2-1 0 0,-1 1 1 0 0,1-2 0 0 0,-1 0-1 0 0,0 0 1 0 0,-1-1-1 0 0,0 0 1 0 0,0-1 0 0 0,1-2-204 0 0,-4 3 69 0 0,0-1 0 0 0,0 1 0 0 0,-1-1 0 0 0,0-1 0 0 0,-1 1 0 0 0,0-1 0 0 0,-1 0 0 0 0,0-1 0 0 0,-1 1 0 0 0,0-1 0 0 0,0 0 0 0 0,-2 0 0 0 0,1 0 0 0 0,-2 0 0 0 0,0 0 0 0 0,0-1 0 0 0,-1 1 0 0 0,0 0 0 0 0,-2-8-69 0 0,1 11-56 0 0,-1 0-1 0 0,0-1 1 0 0,-1 1 0 0 0,1 0 0 0 0,-2 1 0 0 0,1-1 0 0 0,-1 0 0 0 0,-1 1-1 0 0,0 0 1 0 0,0 0 0 0 0,0 0 0 0 0,-1 1 0 0 0,0 0 0 0 0,-1 0 0 0 0,1 0-1 0 0,-1 1 1 0 0,-1 0 0 0 0,1 0 0 0 0,-1 1 0 0 0,0 0 0 0 0,-2-1 56 0 0,0 1-721 0 0,-1 0-1 0 0,1 0 1 0 0,-1 1 0 0 0,0 0 0 0 0,-1 0 0 0 0,1 2 0 0 0,-1-1 0 0 0,1 2 0 0 0,-1-1 0 0 0,-9 1 721 0 0,-3 1-5756 0 0,8 0-5690 0 0</inkml:trace>
  <inkml:trace contextRef="#ctx0" brushRef="#br0" timeOffset="377.21">23 358 15347 0 0,'0'0'1791'0'0,"0"0"-357"0"0,0 0-86 0 0,0 0-3 0 0,0 0-124 0 0,0 0-251 0 0,0 0-264 0 0,0 0-207 0 0,0 0-143 0 0,0 0-81 0 0,0 0-58 0 0,0 0-49 0 0,0 0-45 0 0,26-11-32 0 0,118-51 45 0 0,-60 43 93 0 0,-43 63-6 0 0,-34-33-119 0 0,-4-5-50 0 0,0-1-1 0 0,0 1 1 0 0,1-1-1 0 0,0 0 1 0 0,0 0-1 0 0,1 0 1 0 0,-1-1 0 0 0,1 0-1 0 0,0 0 1 0 0,0 0-1 0 0,0 0 1 0 0,1-1-1 0 0,-1 1 1 0 0,1-2 0 0 0,0 1-1 0 0,0 0 1 0 0,0-1-1 0 0,0 0 1 0 0,0-1 0 0 0,1 0-1 0 0,-1 1 1 0 0,0-2-1 0 0,5 1-53 0 0,39-5 686 0 0,-46-30-2393 0 0,-12 14-4859 0 0,2 15-465 0 0,3 2-4894 0 0</inkml:trace>
</inkml:ink>
</file>

<file path=ppt/ink/ink6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05.52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85 127 6377 0 0,'0'0'2806'0'0,"0"0"-783"0"0,0 0-328 0 0,0 0-9 0 0,0 0 53 0 0,0 0-92 0 0,0 0-299 0 0,0 0-370 0 0,0 0-290 0 0,0 0-161 0 0,0 0-67 0 0,0 0-12 0 0,0 0-26 0 0,3 1-8 0 0,0 4-279 0 0,0-1 0 0 0,-1 1-1 0 0,0-1 1 0 0,1 1 0 0 0,-2 0-1 0 0,1 0 1 0 0,0 0 0 0 0,-1 0 0 0 0,0 0-1 0 0,0 0 1 0 0,0 0 0 0 0,-1 0-1 0 0,0 0 1 0 0,0 0 0 0 0,0 1-1 0 0,-1-1 1 0 0,0 4-135 0 0,1 4 109 0 0,-11 237 621 0 0,-2-21-1693 0 0,10-221-1198 0 0,-9-23-15527 0 0,10 11 12113 0 0</inkml:trace>
  <inkml:trace contextRef="#ctx0" brushRef="#br0" timeOffset="504.623">1 94 3881 0 0,'0'0'2342'0'0,"0"0"-445"0"0,0 0-172 0 0,0 0-14 0 0,0 0-48 0 0,0 0-147 0 0,0 0-241 0 0,0 0-240 0 0,0 0-182 0 0,0 0-115 0 0,0 0-94 0 0,0 0-72 0 0,32-15-48 0 0,99-47-28 0 0,-66 45 224 0 0,-53 19-529 0 0,-5-3-99 0 0,0 1 0 0 0,0 0 0 0 0,-1 0 0 0 0,1 1 0 0 0,0 0-1 0 0,0 0 1 0 0,0 0 0 0 0,-1 1 0 0 0,1 0 0 0 0,-1 1 0 0 0,1-1 0 0 0,-1 1-1 0 0,0 0 1 0 0,0 1 0 0 0,0-1 0 0 0,-1 1-92 0 0,-3-1 29 0 0,-1 0 0 0 0,1 0 0 0 0,-1-1 0 0 0,0 1 0 0 0,0 0 0 0 0,0 0 0 0 0,0 0-1 0 0,-1 0 1 0 0,1 0 0 0 0,-1 0 0 0 0,0 0 0 0 0,0 0 0 0 0,0 1 0 0 0,0-1 0 0 0,0 0 0 0 0,-1 0 0 0 0,0 0 0 0 0,1 0 0 0 0,-1 0 0 0 0,0 0 0 0 0,0-1 0 0 0,-1 1 0 0 0,1 0 0 0 0,0 0-1 0 0,-1-1 1 0 0,0 1 0 0 0,0-1 0 0 0,0 1 0 0 0,0-1 0 0 0,0 1-29 0 0,-130 111 80 0 0,54-55-124 0 0,76-57 52 0 0,0 0-1 0 0,0 0 1 0 0,0 0-1 0 0,0 0 1 0 0,1 0-1 0 0,-1 0 1 0 0,0 1-1 0 0,1-1 1 0 0,0 1-1 0 0,0-1 1 0 0,0 1-1 0 0,0-1 1 0 0,0 1-1 0 0,0 0 1 0 0,1 0-1 0 0,-1-1 1 0 0,1 1-1 0 0,0 0 1 0 0,0 0-1 0 0,0-1 1 0 0,0 1-1 0 0,0 0 1 0 0,1 0-1 0 0,-1-1 1 0 0,1 1-1 0 0,-1 0 1 0 0,1-1-1 0 0,0 1 1 0 0,0 0-1 0 0,1-1 1 0 0,-1 1-1 0 0,0-1 1 0 0,1 0-1 0 0,0 1 1 0 0,-1-1-1 0 0,1 0 1 0 0,0 0-1 0 0,0 0 1 0 0,0 0-1 0 0,0-1 1 0 0,1 1-1 0 0,-1 0 1 0 0,0-1-1 0 0,1 0 1 0 0,-1 1-1 0 0,1-1 1 0 0,-1 0-1 0 0,3 0-7 0 0,57 39 771 0 0,82 64 1360 0 0,-67-37-1277 0 0,-71-65-2058 0 0,0-8-6641 0 0,-4 2 3590 0 0,1 0-7065 0 0</inkml:trace>
</inkml:ink>
</file>

<file path=ppt/ink/ink6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02.21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41 12395 0 0,'0'0'1647'0'0,"0"0"-458"0"0,0 0-102 0 0,0 0 112 0 0,0 0 37 0 0,0 0-159 0 0,0 0-315 0 0,0 0-216 0 0,0 0-77 0 0,0 0 18 0 0,0 0 65 0 0,0 0-21 0 0,0 0-67 0 0,7 11-73 0 0,38 97 594 0 0,-12 82-543 0 0,-16-106-429 0 0,10 5 44 0 0,-27-89-63 0 0,13-22 1141 0 0,94-350-184 0 0,-72 245-978 0 0,-35 126-56 0 0,0 1-65 0 0,0 0-89 0 0,0 0-134 0 0,0 0-225 0 0,0 0-298 0 0,-5 20-5374 0 0,4-15 495 0 0,-1 3-5575 0 0</inkml:trace>
  <inkml:trace contextRef="#ctx0" brushRef="#br0" timeOffset="553.679">402 420 14363 0 0,'0'0'1516'0'0,"0"0"-393"0"0,0 0-61 0 0,0 0 61 0 0,0 0 17 0 0,0 0-124 0 0,0 0-232 0 0,0 0-177 0 0,0 0-95 0 0,0 0-50 0 0,0 0-54 0 0,0 0-52 0 0,0 0-41 0 0,15-2-59 0 0,93-10 298 0 0,-107 12-547 0 0,0 1 0 0 0,-1 0-1 0 0,1-1 1 0 0,0 1 0 0 0,-1 0-1 0 0,1 0 1 0 0,-1 0-1 0 0,1 0 1 0 0,-1-1 0 0 0,1 1-1 0 0,-1 0 1 0 0,1 0 0 0 0,-1 0-1 0 0,0 0 1 0 0,0 0-1 0 0,1 0 1 0 0,-1 0 0 0 0,0 0-1 0 0,0 0 1 0 0,0 0 0 0 0,0 0-1 0 0,0 0 1 0 0,0 0-1 0 0,0 0 1 0 0,-1 0 0 0 0,1 0-1 0 0,0 0 1 0 0,0 0-1 0 0,-1 0 1 0 0,1 0 0 0 0,-1 0-1 0 0,1 0 1 0 0,-1 0 0 0 0,1 0-1 0 0,-1 0 1 0 0,0-1-1 0 0,1 1 1 0 0,-1 0 0 0 0,0 0-1 0 0,0-1 1 0 0,1 1 0 0 0,-1-1-1 0 0,0 1 1 0 0,0 0-7 0 0,0 0 5 0 0,-69 113 355 0 0,68-112-341 0 0,1 0 0 0 0,-1 0 0 0 0,1 0 0 0 0,0 0 0 0 0,-1 0 0 0 0,1 1 0 0 0,0-1 0 0 0,1 1 0 0 0,-1-1 0 0 0,0 1 0 0 0,1-1 0 0 0,-1 1 0 0 0,1-1 0 0 0,0 1 0 0 0,-1-1 0 0 0,1 1 0 0 0,1-1 0 0 0,-1 1 0 0 0,0 0 0 0 0,1-1 0 0 0,-1 1 0 0 0,1-1 0 0 0,0 1 0 0 0,0-1 0 0 0,0 0 0 0 0,0 1 0 0 0,0-1 0 0 0,0 0 0 0 0,1 0 0 0 0,-1 0 0 0 0,1 0 0 0 0,-1 0 0 0 0,1 0 0 0 0,0 0 0 0 0,0 0 0 0 0,0 0 0 0 0,0-1 0 0 0,0 1 0 0 0,0-1 0 0 0,0 0 0 0 0,1 0 0 0 0,-1 0 0 0 0,0 0 0 0 0,1 0 0 0 0,-1 0 0 0 0,2 0-19 0 0,0 0 27 0 0,0-1-1 0 0,0 0 0 0 0,1 0 0 0 0,-1 0 0 0 0,0 0 0 0 0,0 0 1 0 0,1-1-1 0 0,-1 0 0 0 0,0 0 0 0 0,0 0 0 0 0,0-1 0 0 0,0 1 1 0 0,0-1-1 0 0,0 0 0 0 0,0 0 0 0 0,-1 0 0 0 0,1-1 0 0 0,2-1-26 0 0,2-12-3863 0 0,-5-7-3826 0 0,-3 17-3797 0 0</inkml:trace>
</inkml:ink>
</file>

<file path=ppt/ink/ink6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01.34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77 4369 0 0,'0'0'2547'0'0,"0"0"-445"0"0,0 0-123 0 0,0 0 48 0 0,0 0-110 0 0,0 0-320 0 0,0 0-441 0 0,0 0-347 0 0,0 0-148 0 0,0 0-14 0 0,0 0 29 0 0,0 0 11 0 0,0 0-31 0 0,9-2-35 0 0,60-17 1077 0 0,39 3 472 0 0,-25-1-1415 0 0,-25 9-681 0 0,-21-3-2218 0 0,-32 9 633 0 0,0 1-3194 0 0,-2 0-8388 0 0,-3 1 7398 0 0</inkml:trace>
  <inkml:trace contextRef="#ctx0" brushRef="#br0" timeOffset="246.712">117 217 11594 0 0,'0'0'2741'0'0,"0"0"-1283"0"0,0 0-465 0 0,0 0 170 0 0,0 0 187 0 0,0 0 14 0 0,0 0-234 0 0,0 0-322 0 0,0 0-237 0 0,0 0-189 0 0,0 0-124 0 0,0 0-104 0 0,34-8-83 0 0,106-25-62 0 0,-11 1-3679 0 0,-117 29 1504 0 0,6-1-5471 0 0,-7 3-2936 0 0</inkml:trace>
</inkml:ink>
</file>

<file path=ppt/ink/ink6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24.01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242 0 18084 0 0,'0'0'1079'0'0,"0"0"-176"0"0,0 0-54 0 0,0 0 139 0 0,0 0 138 0 0,0 0-10 0 0,0 0-185 0 0,0 0-244 0 0,0 0-240 0 0,0 0-167 0 0,0 0-86 0 0,0 0-36 0 0,0 0 50 0 0,0 6 64 0 0,-26 198 1398 0 0,37-64-1469 0 0,3-92-198 0 0,-8-29-247 0 0,-6-18-4112 0 0,-1-3-4459 0 0,0-2-2517 0 0</inkml:trace>
  <inkml:trace contextRef="#ctx0" brushRef="#br0" timeOffset="248.851">0 357 11218 0 0,'0'0'3514'0'0,"0"0"-2049"0"0,0 0-621 0 0,0 0 164 0 0,0 0 259 0 0,0 0 68 0 0,0 0-97 0 0,0 0-197 0 0,0 0-194 0 0,0 0-143 0 0,33 3-154 0 0,104 9-144 0 0,125-8 369 0 0,-241-6-929 0 0,46 8-3353 0 0,-66 1-4768 0 0,-1-4-3096 0 0</inkml:trace>
  <inkml:trace contextRef="#ctx0" brushRef="#br0" timeOffset="644.705">133 622 15947 0 0,'0'0'710'0'0,"0"0"-65"0"0,0 0 193 0 0,0 0 255 0 0,0 0 118 0 0,0 0-78 0 0,0 0-193 0 0,0 0-187 0 0,0 0-149 0 0,33-2-149 0 0,105-5-119 0 0,-58 9 262 0 0,-79-2-579 0 0,1 1 1 0 0,-1-1 0 0 0,0 0-1 0 0,0 1 1 0 0,1 0 0 0 0,-1-1-1 0 0,0 1 1 0 0,0 0-1 0 0,0-1 1 0 0,1 1 0 0 0,-1 0-1 0 0,0 0 1 0 0,0 0 0 0 0,-1 0-1 0 0,1 0 1 0 0,0 0 0 0 0,0 0-1 0 0,0 1 1 0 0,-1-1-1 0 0,1 0 1 0 0,0 0 0 0 0,-1 1-1 0 0,1-1 1 0 0,-1 0 0 0 0,0 1-1 0 0,1-1 1 0 0,-1 0 0 0 0,0 1-1 0 0,0-1 1 0 0,0 0-1 0 0,0 1 1 0 0,0-1 0 0 0,0 1-1 0 0,0-1 1 0 0,0 0 0 0 0,-1 1-1 0 0,1-1 1 0 0,-1 0 0 0 0,1 1-1 0 0,-1-1 1 0 0,1 0-1 0 0,-1 0 1 0 0,1 0 0 0 0,-1 1-1 0 0,0-1 1 0 0,0 0 0 0 0,0 0-1 0 0,0 0-19 0 0,-47 54 333 0 0,47-53-333 0 0,-49 42 124 0 0,33-31-94 0 0,1 1-1 0 0,1 1 1 0 0,0 0 0 0 0,1 1-1 0 0,1 1 1 0 0,0 0 0 0 0,0 2-30 0 0,12-17 20 0 0,0 0-1 0 0,-1 1 1 0 0,1-1 0 0 0,0 1 0 0 0,0-1-1 0 0,0 1 1 0 0,1-1 0 0 0,-1 1 0 0 0,1-1 0 0 0,-1 1-1 0 0,1 0 1 0 0,0-1 0 0 0,0 1 0 0 0,0 0-1 0 0,0-1 1 0 0,0 1 0 0 0,1 0 0 0 0,0-1-1 0 0,-1 1 1 0 0,1 0 0 0 0,0-1 0 0 0,0 1 0 0 0,0-1-1 0 0,0 0 1 0 0,1 1 0 0 0,-1-1 0 0 0,1 0-1 0 0,-1 0 1 0 0,1 0 0 0 0,0 0 0 0 0,0 0 0 0 0,-1 0-1 0 0,2 0 1 0 0,-1 0 0 0 0,0-1 0 0 0,0 1-1 0 0,0-1 1 0 0,1 0 0 0 0,-1 0 0 0 0,1 0 0 0 0,-1 0-20 0 0,8 3 99 0 0,0-1 0 0 0,-1 0 0 0 0,1-1 1 0 0,0 0-1 0 0,0 0 0 0 0,0-1 1 0 0,0-1-1 0 0,0 0 0 0 0,1 0 1 0 0,-1-1-1 0 0,9-1-99 0 0,20-12-778 0 0,-26 7-2393 0 0,-5-1-4232 0 0,-6 4-4657 0 0</inkml:trace>
  <inkml:trace contextRef="#ctx0" brushRef="#br0" timeOffset="1564.197">702 880 6201 0 0,'0'0'2517'0'0,"0"0"-750"0"0,0 0-140 0 0,0 0 195 0 0,0 0 205 0 0,0 0-9 0 0,0 0-227 0 0,0 0-326 0 0,0 0-286 0 0,0 0-217 0 0,0 0-238 0 0,0 0-171 0 0,0 0-135 0 0,2-6-78 0 0,18-43 113 0 0,1 1 0 0 0,3 2 0 0 0,1 0 0 0 0,3 1 0 0 0,1 2 0 0 0,2 1 0 0 0,26-26-453 0 0,7 23 24 0 0,-63 45-40 0 0,-1 0-3 0 0,0 0-15 0 0,14 48-36 0 0,3 101 165 0 0,-17-147-95 0 0,0 0 0 0 0,0-1 0 0 0,0 1 0 0 0,0 0 0 0 0,1-1 0 0 0,-1 1-1 0 0,1 0 1 0 0,-1-1 0 0 0,1 1 0 0 0,-1-1 0 0 0,1 1 0 0 0,0-1 0 0 0,0 1 0 0 0,0-1 0 0 0,0 1 0 0 0,0-1 0 0 0,0 0-1 0 0,0 0 1 0 0,0 1 0 0 0,1-1 0 0 0,-1 0 0 0 0,0 0 0 0 0,1 0 0 0 0,-1-1 0 0 0,1 1 0 0 0,-1 0 0 0 0,1 0 0 0 0,-1-1-1 0 0,1 1 1 0 0,-1-1 0 0 0,1 1 0 0 0,0-1 0 0 0,-1 0 0 0 0,1 0 0 0 0,0 1 0 0 0,-1-1 0 0 0,1 0 0 0 0,0-1 0 0 0,0 1 0 0 0,-1 0-1 0 0,1 0 1 0 0,-1-1 0 0 0,1 1 0 0 0,0-1 0 0 0,0 0 0 0 0,248-247 195 0 0,-244 242-203 0 0,0 1-1 0 0,0 1 1 0 0,1-1 0 0 0,-1 1 0 0 0,1 0-1 0 0,0 1 1 0 0,1-1 0 0 0,-1 2 0 0 0,0-1-1 0 0,1 1 1 0 0,3-1 8 0 0,-7 36 12 0 0,-4 239 423 0 0,37-202-713 0 0,-36-70 67 0 0,1 1 0 0 0,0-1 0 0 0,-1 0-1 0 0,1 0 1 0 0,0 0 0 0 0,-1 0 0 0 0,1 0-1 0 0,-1 0 1 0 0,1-1 0 0 0,0 1 0 0 0,-1 0-1 0 0,1-1 1 0 0,-1 1 0 0 0,1-1 0 0 0,-1 0-1 0 0,1 1 1 0 0,-1-1 0 0 0,1 0 0 0 0,-1 0-1 0 0,1 0 1 0 0,-1 0 0 0 0,0 0 0 0 0,0 0-1 0 0,0 0 1 0 0,0-1 0 0 0,0 1 0 0 0,1 0 211 0 0,4-7-1759 0 0,9-8-5807 0 0,-5 8-4021 0 0</inkml:trace>
</inkml:ink>
</file>

<file path=ppt/ink/ink6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22.80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417 70 1848 0 0,'0'0'1761'0'0,"0"0"55"0"0,0 0 133 0 0,0 0 136 0 0,0 0 18 0 0,0 0-99 0 0,0 0-200 0 0,0 0-208 0 0,0 0-210 0 0,0 0-179 0 0,0 0-175 0 0,0 0-160 0 0,-5-3-101 0 0,-25-12 1084 0 0,30 15-1806 0 0,-4 5 4888 0 0,4 2-5433 0 0,-4 205 1779 0 0,-22 127-1283 0 0,-5-85 92 0 0,31-254-84 0 0,0 0-16 0 0,0 0-17 0 0,0 0 1 0 0,0 0-20 0 0,0 0-12 0 0,0 0-11 0 0,0 0-17 0 0,0-15-512 0 0,-33-91-3842 0 0,32 102 4082 0 0,-8-35-3130 0 0,4 13-2785 0 0,2 10-5091 0 0</inkml:trace>
  <inkml:trace contextRef="#ctx0" brushRef="#br0" timeOffset="286.337">1 30 11658 0 0,'0'0'1952'0'0,"0"0"-309"0"0,0 0-267 0 0,0 0-97 0 0,0 0 13 0 0,0 0-25 0 0,0 0-112 0 0,0 0-215 0 0,0 0-241 0 0,0 0-195 0 0,0 0-132 0 0,0 0-42 0 0,0 0-14 0 0,8-6 462 0 0,75 4 1270 0 0,289-12-509 0 0,-145 6-2937 0 0,-202 17-3278 0 0,-20-4 76 0 0,-2 2-3594 0 0,-3-6-2086 0 0</inkml:trace>
  <inkml:trace contextRef="#ctx0" brushRef="#br0" timeOffset="633.571">936 243 15323 0 0,'0'0'2111'0'0,"0"0"-1181"0"0,0 0-498 0 0,0 0 36 0 0,0 0 307 0 0,0 0 309 0 0,0 0 100 0 0,0 0-87 0 0,0 0-182 0 0,0 0-182 0 0,0 0-141 0 0,0 0-72 0 0,0 0-57 0 0,26 3-58 0 0,122 13 284 0 0,68-5 1124 0 0,-171-8-1889 0 0,-41 1-8924 0 0,-11-1 6026 0 0,-1 2-3826 0 0,2-2-3884 0 0</inkml:trace>
  <inkml:trace contextRef="#ctx0" brushRef="#br0" timeOffset="853.196">954 505 14483 0 0,'0'0'1144'0'0,"0"0"-409"0"0,0 0-149 0 0,0 0 210 0 0,0 0 252 0 0,0 0 155 0 0,0 0-3 0 0,0 0-126 0 0,0 0-151 0 0,0 0-170 0 0,0 0-166 0 0,0 0-146 0 0,0 0-107 0 0,36 6-100 0 0,110 20-62 0 0,-54-29-29 0 0,-37-9-206 0 0,41-6-4680 0 0,-81 15-366 0 0,-2-1-6287 0 0</inkml:trace>
</inkml:ink>
</file>

<file path=ppt/ink/ink6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20.89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94 394 0 0 0,'0'0'228'0'0,"0"0"850"0"0,0 0 361 0 0,0 0 126 0 0,0 0 6 0 0,0 0-61 0 0,0 0-130 0 0,0 0-108 0 0,0 0-114 0 0,0 0-55 0 0,-9-9 4 0 0,-27-25-24 0 0,27 26 797 0 0,9 6 9121 0 0,4 3-9362 0 0,1 0-3719 0 0,238-38 3683 0 0,-113 33-1383 0 0,-132 5-4924 0 0,-9-2-1534 0 0,7 1-76 0 0,2 0-4435 0 0</inkml:trace>
  <inkml:trace contextRef="#ctx0" brushRef="#br0" timeOffset="331.63">0 501 7290 0 0,'0'0'2020'0'0,"0"0"-157"0"0,0 0-80 0 0,0 0 21 0 0,0 0-44 0 0,0 0-237 0 0,0 0-331 0 0,0 0-324 0 0,0 0-228 0 0,0 0-134 0 0,0 0-61 0 0,0 0 36 0 0,0 0 62 0 0,5 1 51 0 0,22 5-72 0 0,0-2 1 0 0,-1 0 0 0 0,2-2 0 0 0,-1-1 0 0 0,0-2-1 0 0,0 0 1 0 0,0-2 0 0 0,14-3-523 0 0,46-5-45 0 0,-86 11-65 0 0,-1 0-66 0 0,0 0-113 0 0,-24 0-10001 0 0,19 0 4295 0 0,1 0-4594 0 0</inkml:trace>
  <inkml:trace contextRef="#ctx0" brushRef="#br0" timeOffset="976.449">240 55 3025 0 0,'0'0'1321'0'0,"0"0"-38"0"0,0 0 115 0 0,0 0 264 0 0,0 0 249 0 0,0 0 64 0 0,0 0-198 0 0,0 0-348 0 0,0 0-289 0 0,0 0-209 0 0,0 0-139 0 0,0 0-61 0 0,0 0-34 0 0,-12-9-26 0 0,-36-28-28 0 0,36 28-39 0 0,12 9-104 0 0,0 0-77 0 0,0 0-75 0 0,0 0-76 0 0,0 0-23 0 0,0 0-33 0 0,0 0-38 0 0,0 0-31 0 0,37 33 1380 0 0,68 37-529 0 0,58 22-714 0 0,-115-64-190 0 0,-22-5-104 0 0,-26-21 21 0 0,0 0 0 0 0,0 0 0 0 0,0 0 0 0 0,0 0 0 0 0,0 0 0 0 0,0-1 0 0 0,0 1 0 0 0,-1 0 0 0 0,1 0 0 0 0,-1 0 0 0 0,1 0 0 0 0,-1-1 0 0 0,0 1 0 0 0,0 0 0 0 0,0-1 0 0 0,0 1 0 0 0,0 0 0 0 0,0-1 0 0 0,0 1 0 0 0,0-1 0 0 0,-1 0 0 0 0,1 1 0 0 0,0-1 0 0 0,-1 0 0 0 0,0 1-11 0 0,-9 10 56 0 0,-76 92 247 0 0,-142 145 204 0 0,145-139-342 0 0,80-77-232 0 0,4-32 10 0 0,0-1-10 0 0,0 0-17 0 0,0 0-37 0 0,0 0-50 0 0,0 0-61 0 0,0 0-76 0 0,0 0-131 0 0,7-7-5383 0 0,-1 4 3920 0 0,6-2-6657 0 0,-4 2-2134 0 0</inkml:trace>
</inkml:ink>
</file>

<file path=ppt/ink/ink6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30.13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1 277 5513 0 0,'0'0'1508'0'0,"0"0"-95"0"0,0 0 68 0 0,0 0 160 0 0,0 0 42 0 0,0 0-159 0 0,0 0-305 0 0,0 0-305 0 0,0 0-218 0 0,0 0-123 0 0,0 0-38 0 0,0 0 25 0 0,0 0 20 0 0,2 1 47 0 0,10 8 1135 0 0,-12-8-1257 0 0,0-1-39 0 0,7 0 2878 0 0,9 0-2713 0 0,238-1 1246 0 0,-19-5-1199 0 0,-235 6-660 0 0,0 0-5 0 0,0 0 12 0 0,0 0 18 0 0,0 0 0 0 0,0 0 1 0 0,0 0-4 0 0,0 0 16 0 0,0 0-4 0 0,0 0 6 0 0,0 0 13 0 0,0 0-16 0 0,0 0-2 0 0,0 0-6 0 0,0 0-15 0 0,0 0-15 0 0,0 0-6 0 0,0 0 2 0 0,0 0-3 0 0,0 0-1 0 0,0 0 8 0 0,0 0 6 0 0,0 0-22 0 0,0 0 5 0 0,0 0 2 0 0,0 0-6 0 0,0 0-19 0 0,0 0 0 0 0,0 0 2 0 0,0 0 10 0 0,0 0 17 0 0,0 0 0 0 0,0 0-19 0 0,0 0-13 0 0,0 0 1 0 0,0 0-1 0 0,0 0 9 0 0,0 0 2 0 0,0 0-7 0 0,0 0 1 0 0,0 0 26 0 0,0 0-19 0 0,0 0-24 0 0,0 0 0 0 0,0 0-17 0 0,0 0-5 0 0,0 0-15 0 0,0 0-10 0 0,0 0-3 0 0,0 0-14 0 0,0 0-14 0 0,-25-3-4868 0 0,1-1 1316 0 0,4 0-3504 0 0,14 4-3817 0 0</inkml:trace>
  <inkml:trace contextRef="#ctx0" brushRef="#br0" timeOffset="477.984">251 1 5953 0 0,'0'0'1831'0'0,"0"0"-489"0"0,0 0-230 0 0,0 0 123 0 0,0 0 236 0 0,0 0 117 0 0,0 0-86 0 0,0 0-262 0 0,0 0-282 0 0,0 0-214 0 0,0 0-113 0 0,0 0 8 0 0,0 0 81 0 0,4 3 57 0 0,43 42 2261 0 0,-40-31-2831 0 0,-1 0 0 0 0,-1 1-1 0 0,0-1 1 0 0,-1 1-1 0 0,0 0 1 0 0,-2 0 0 0 0,0 0-1 0 0,0 0 1 0 0,-1 1-1 0 0,-1-1 1 0 0,-1 0 0 0 0,0 1-1 0 0,-2 6-206 0 0,-33 100 244 0 0,21-82-261 0 0,15-39-18 0 0,0-1-9 0 0,0 0 4 0 0,0 0 2 0 0,0 0-24 0 0,0 0-22 0 0,0 0-32 0 0,0 0-27 0 0,0 0-45 0 0,0 0-38 0 0,0 0-56 0 0,0 0-90 0 0,1-12-1566 0 0,14-30-3627 0 0,0 16-4621 0 0,-9 18 1811 0 0</inkml:trace>
</inkml:ink>
</file>

<file path=ppt/ink/ink6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26.02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115 259 16291 0 0,'0'0'1202'0'0,"0"0"-346"0"0,0 0-192 0 0,0 0 22 0 0,0 0 83 0 0,0 0 69 0 0,0 0-22 0 0,0 0 8 0 0,0 0-6 0 0,0 0-11 0 0,0 0-47 0 0,0 0-155 0 0,0 0-105 0 0,15 17-89 0 0,92 102 507 0 0,-95-107-874 0 0,-1 1 1 0 0,-1 0 0 0 0,1 0-1 0 0,-2 1 1 0 0,0 0 0 0 0,-1 0 0 0 0,0 1-1 0 0,-1 1 1 0 0,-1-1 0 0 0,-1 1-1 0 0,0 0 1 0 0,-1 0 0 0 0,0 1 0 0 0,-1-1-1 0 0,-1 1 1 0 0,-1-1 0 0 0,0 12-45 0 0,-3 37 85 0 0,2-65-84 0 0,0 0 21 0 0,0 0 19 0 0,0 0 31 0 0,15-40 919 0 0,127-258-1291 0 0,-138 286-10 0 0,9-45-506 0 0,-13 18-4461 0 0,-2 33 621 0 0,-1 2-3520 0 0,-2 4-2026 0 0</inkml:trace>
  <inkml:trace contextRef="#ctx0" brushRef="#br0" timeOffset="2296.886">1 12 5857 0 0,'0'0'2880'0'0,"0"0"-767"0"0,0 0-287 0 0,0 0-56 0 0,0 0-65 0 0,0 0-200 0 0,0 0-304 0 0,0 0-322 0 0,0 0-231 0 0,0 0-160 0 0,0 0-75 0 0,0 0-11 0 0,0 0 14 0 0,12 8 1569 0 0,220-1 2225 0 0,-176-3-3559 0 0,-29-2-1232 0 0,1-1-3528 0 0,-19-4-558 0 0,-5 0-2288 0 0,2 2-4530 0 0</inkml:trace>
  <inkml:trace contextRef="#ctx0" brushRef="#br0" timeOffset="2833.996">706 5 4089 0 0,'0'0'2371'0'0,"0"0"-283"0"0,0 0-87 0 0,0 0-7 0 0,0 0-73 0 0,0 0-163 0 0,0 0-255 0 0,0 0-283 0 0,0 0-289 0 0,0 0-244 0 0,0 0-195 0 0,0 0-126 0 0,0 0-60 0 0,-7-1-26 0 0,-15-3 213 0 0,41 6 1554 0 0,153 9 586 0 0,-124 2-2339 0 0,-80 36 61 0 0,-27 17-74 0 0,58-64-279 0 0,0-1 1 0 0,1 0-1 0 0,-1 1 0 0 0,1-1 1 0 0,-1 1-1 0 0,1-1 0 0 0,-1 1 1 0 0,1-1-1 0 0,0 1 0 0 0,0-1 1 0 0,0 1-1 0 0,0-1 1 0 0,0 1-1 0 0,0 0 0 0 0,0-1 1 0 0,0 1-1 0 0,1-1 0 0 0,-1 1 1 0 0,1-1-1 0 0,-1 1 0 0 0,1-1 1 0 0,-1 0-1 0 0,1 1 0 0 0,0-1 1 0 0,0 0-1 0 0,0 1 0 0 0,0-1 1 0 0,0 0-1 0 0,0 0 0 0 0,0 0 1 0 0,0 0-1 0 0,0 0 0 0 0,0 0 1 0 0,1 0-1 0 0,-1 0 1 0 0,0 0-1 0 0,1-1 0 0 0,-1 1 1 0 0,1 0-1 0 0,-1-1 0 0 0,0 1 1 0 0,2-1-3 0 0,63 17 273 0 0,5-15 564 0 0,-35-1-3482 0 0,-2 0-9467 0 0,-30-1-105 0 0</inkml:trace>
</inkml:ink>
</file>

<file path=ppt/ink/ink6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44.19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 11883 0 0,'0'0'1264'0'0,"0"0"-445"0"0,0 0-50 0 0,0 0 242 0 0,0 0 177 0 0,0 0 1 0 0,0 0-195 0 0,0 0-189 0 0,0 0-156 0 0,0 0-107 0 0,0 0-78 0 0,0 0-63 0 0,0 0-30 0 0,33 0-38 0 0,100-3-30 0 0,-59 3 345 0 0,-76 14-479 0 0,-85 78 420 0 0,59-64-547 0 0,19-21 8 0 0,1 0-1 0 0,-1 1 0 0 0,1 0 0 0 0,1 0 0 0 0,0 1 0 0 0,0 0 0 0 0,0 0 0 0 0,1 1 0 0 0,1 0 0 0 0,-1 0 0 0 0,2 0 0 0 0,-1 0 0 0 0,1 1 1 0 0,1 0-1 0 0,0 0 0 0 0,0 1-49 0 0,4-10 21 0 0,-1 0-1 0 0,0 0 1 0 0,1-1 0 0 0,-1 1 0 0 0,1 0-1 0 0,-1-1 1 0 0,1 1 0 0 0,0 0 0 0 0,0-1-1 0 0,0 1 1 0 0,0-1 0 0 0,0 1 0 0 0,0-1 0 0 0,0 0-1 0 0,0 1 1 0 0,1-1 0 0 0,-1 0 0 0 0,0 0-1 0 0,1 0 1 0 0,-1 0 0 0 0,1 0 0 0 0,-1 0 0 0 0,1 0-1 0 0,0 0 1 0 0,-1-1 0 0 0,1 1 0 0 0,0-1-1 0 0,-1 1 1 0 0,1-1 0 0 0,0 0 0 0 0,0 1 0 0 0,-1-1-1 0 0,1 0 1 0 0,1 0-21 0 0,64-2 869 0 0,22-22-760 0 0,-74 9-2462 0 0,-11 9-1670 0 0,-2 1-4769 0 0,0 1-2943 0 0</inkml:trace>
</inkml:ink>
</file>

<file path=ppt/ink/ink7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48.09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53 52 14627 0 0,'0'0'1524'0'0,"0"0"-197"0"0,0 0 7 0 0,0 0 74 0 0,0 0-23 0 0,0 0-217 0 0,0 0-304 0 0,0 0-240 0 0,0 0-142 0 0,0 0-49 0 0,0 0 4 0 0,0 0-2 0 0,-2-3-31 0 0,-5-7-50 0 0,5 8-54 0 0,2 2-64 0 0,-24 18 519 0 0,13-10-715 0 0,4-3-90 0 0,20-19 152 0 0,49-39 238 0 0,-94 63 521 0 0,21 2-2790 0 0,21-10-2041 0 0,4-1-3804 0 0,-11-1-3950 0 0</inkml:trace>
</inkml:ink>
</file>

<file path=ppt/ink/ink7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45.27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1 825 11194 0 0,'0'0'1750'0'0,"0"0"-208"0"0,0 0-81 0 0,0 0-56 0 0,0 0-117 0 0,0 0-162 0 0,0 0-174 0 0,0 0-137 0 0,0 0-103 0 0,0 0-99 0 0,0 0-106 0 0,12-33-95 0 0,39-101-76 0 0,2 39 415 0 0,78-85 528 0 0,-131 181-1284 0 0,0-1-1 0 0,0 1 1 0 0,0-1 0 0 0,0 1-1 0 0,0-1 1 0 0,0 0-1 0 0,0 1 1 0 0,0-1 0 0 0,0 1-1 0 0,1-1 1 0 0,-1 1 0 0 0,0-1-1 0 0,0 0 1 0 0,0 1 0 0 0,1-1-1 0 0,-1 0 1 0 0,0 1 0 0 0,0-1-1 0 0,1 0 1 0 0,-1 1 0 0 0,0-1-1 0 0,1 0 1 0 0,-1 1 0 0 0,0-1-1 0 0,1 0 1 0 0,-1 0-1 0 0,0 0 1 0 0,1 1 0 0 0,-1-1-1 0 0,1 0 1 0 0,-1 0 0 0 0,1 0-1 0 0,-1 0 1 0 0,0 0 0 0 0,1 0-1 0 0,-1 1 1 0 0,1-1 0 0 0,-1 0-1 0 0,1 0 1 0 0,-1-1 0 0 0,0 1-1 0 0,1 0 1 0 0,-1 0 0 0 0,1 0-1 0 0,-1 0 6 0 0,-1 15 85 0 0,1-15-85 0 0,-1 14 12 0 0,1 1 0 0 0,1 0 0 0 0,0-1 0 0 0,1 1 0 0 0,0-1 0 0 0,1 0 0 0 0,1 0 0 0 0,4 11-12 0 0,-8-23 11 0 0,0 0 0 0 0,1 0-1 0 0,-1 0 1 0 0,1 0 0 0 0,-1 0 0 0 0,1 0 0 0 0,0 0 0 0 0,0-1 0 0 0,0 1-1 0 0,0 0 1 0 0,0 0 0 0 0,0-1 0 0 0,0 1 0 0 0,1 0 0 0 0,-1-1 0 0 0,0 1-1 0 0,1-1 1 0 0,0 0 0 0 0,-1 1 0 0 0,1-1 0 0 0,0 0 0 0 0,-1 0-1 0 0,1 0 1 0 0,0 0 0 0 0,0 0 0 0 0,0-1 0 0 0,0 1 0 0 0,0-1 0 0 0,0 1-1 0 0,0-1 1 0 0,0 1 0 0 0,0-1 0 0 0,0 0 0 0 0,0 0 0 0 0,0 0 0 0 0,0 0-1 0 0,0-1 1 0 0,0 1 0 0 0,0 0 0 0 0,0-1 0 0 0,0 0 0 0 0,0 1 0 0 0,0-1-1 0 0,1 0-10 0 0,52-52 265 0 0,-1-3-1 0 0,-3-2 0 0 0,10-20-264 0 0,50-55 36 0 0,-81 104-36 0 0,-51 131 169 0 0,-2 68 146 0 0,22-156-299 0 0,1 0-1 0 0,1 1 1 0 0,0-1 0 0 0,1 0 0 0 0,0 0 0 0 0,1 0 0 0 0,1 0 0 0 0,0-1 0 0 0,1 1-1 0 0,0-1 1 0 0,2 3-16 0 0,-6-16-76 0 0,15 20-857 0 0,-9-20-2570 0 0,1-5-3895 0 0,-5 1-4130 0 0</inkml:trace>
  <inkml:trace contextRef="#ctx0" brushRef="#br0" timeOffset="405.899">857 648 12003 0 0,'0'0'2215'0'0,"0"0"-978"0"0,0 0-502 0 0,0 0 51 0 0,0 0 147 0 0,0 0 193 0 0,0 0 49 0 0,0 0-86 0 0,0 0-123 0 0,0 0-189 0 0,0 0-163 0 0,0 0-132 0 0,0 0-99 0 0,21-1-45 0 0,66-2-50 0 0,31-4 905 0 0,-118 7-1189 0 0,-6 15 99 0 0,-112 124 410 0 0,117-137-505 0 0,-1-1 0 0 0,1 1-1 0 0,-1 0 1 0 0,1 0-1 0 0,0 0 1 0 0,0 0-1 0 0,0 0 1 0 0,0 0 0 0 0,0 0-1 0 0,0 0 1 0 0,0 0-1 0 0,1 0 1 0 0,-1 1-1 0 0,1-1 1 0 0,0 0 0 0 0,-1 0-1 0 0,1 1 1 0 0,0-1-1 0 0,0 0 1 0 0,1 0 0 0 0,-1 1-1 0 0,0-1 1 0 0,1 0-1 0 0,-1 0 1 0 0,1 1-1 0 0,0-1 1 0 0,0 0 0 0 0,0 0-1 0 0,0 0 1 0 0,0 0-1 0 0,0 0 1 0 0,1 0-1 0 0,-1 0 1 0 0,0-1 0 0 0,1 1-1 0 0,0 0 1 0 0,-1-1-1 0 0,1 1 1 0 0,0-1-1 0 0,0 0 1 0 0,0 1 0 0 0,0-1-1 0 0,0 0 1 0 0,0 0-1 0 0,0 0 1 0 0,0-1-1 0 0,1 1-6 0 0,102-3 443 0 0,-40-28-7334 0 0,-57 26 1000 0 0,-4 0-5786 0 0</inkml:trace>
  <inkml:trace contextRef="#ctx0" brushRef="#br0" timeOffset="1243.433">1407 298 7962 0 0,'0'0'2710'0'0,"0"0"-1146"0"0,0 0-421 0 0,0 0 126 0 0,0 0 92 0 0,0 0-29 0 0,0 0-173 0 0,0 0-240 0 0,0 0-120 0 0,0 0-29 0 0,0 0-4 0 0,0 0-31 0 0,0 0-99 0 0,1 10-96 0 0,12 381 2091 0 0,-14-284-2599 0 0,-10-37-68 0 0,11-70 26 0 0,0 0 22 0 0,0 0 28 0 0,0 0-20 0 0,-3-2-12 0 0,0 0 0 0 0,1-1-1 0 0,-1 1 1 0 0,1-1 0 0 0,-1 1 0 0 0,1-1 0 0 0,0 0 0 0 0,0 0 0 0 0,0 0 0 0 0,1 0 0 0 0,-1-1 0 0 0,1 1 0 0 0,-1 0 0 0 0,1-1 0 0 0,0 1 0 0 0,0-1 0 0 0,1 1-1 0 0,-1-1 1 0 0,1 1 0 0 0,0-3-8 0 0,-1-29 8 0 0,2 1 0 0 0,2-1 0 0 0,1 1 0 0 0,2 0 0 0 0,1 0 0 0 0,1 0 0 0 0,2 1 0 0 0,2 0 0 0 0,1 1 0 0 0,1 1 0 0 0,2 0 0 0 0,1 1 0 0 0,1 0 0 0 0,1 2 0 0 0,22-25-8 0 0,-28 38-14 0 0,-1 0 0 0 0,2 0-1 0 0,0 1 1 0 0,1 1-1 0 0,0 0 1 0 0,1 1-1 0 0,0 1 1 0 0,1 0 0 0 0,1 2-1 0 0,-1 0 1 0 0,1 0-1 0 0,1 2 1 0 0,-1 0-1 0 0,1 2 1 0 0,1 0 0 0 0,10-1 14 0 0,-29 5 0 0 0,1 0 0 0 0,-1 0 1 0 0,1 1-1 0 0,0-1 1 0 0,0 1-1 0 0,-1-1 1 0 0,1 1-1 0 0,0 0 0 0 0,0 0 1 0 0,0 0-1 0 0,-1 0 1 0 0,1 0-1 0 0,0 0 0 0 0,0 0 1 0 0,-1 1-1 0 0,1-1 1 0 0,0 0-1 0 0,0 1 0 0 0,-1 0 1 0 0,1-1-1 0 0,0 1 1 0 0,-1 0-1 0 0,1 0 0 0 0,-1 0 1 0 0,1 0-1 0 0,-1 0 1 0 0,1 0-1 0 0,-1 0 1 0 0,0 1-1 0 0,0-1 0 0 0,0 0 1 0 0,0 1-1 0 0,1-1 1 0 0,-2 1-1 0 0,1 0 0 0 0,0-1 1 0 0,0 1-1 0 0,0-1 1 0 0,-1 1-1 0 0,1 0 0 0 0,-1 0 1 0 0,1-1-1 0 0,-1 1 1 0 0,0 0-1 0 0,0 0 1 0 0,0 0-1 0 0,0-1 0 0 0,0 1 1 0 0,0 0-1 0 0,0 0 1 0 0,-1-1-1 0 0,1 2 0 0 0,-3 5 15 0 0,0-1 1 0 0,-1 1-1 0 0,0-1 0 0 0,0 0 1 0 0,0 0-1 0 0,-1 0 0 0 0,0 0 1 0 0,-1-1-1 0 0,1 0 0 0 0,-1 0 1 0 0,0-1-1 0 0,-1 1 0 0 0,1-1 0 0 0,-6 2-15 0 0,-6 8 5 0 0,-259 176 44 0 0,274-190-48 0 0,1 0 0 0 0,-1 0 0 0 0,1 0-1 0 0,0 1 1 0 0,0-1 0 0 0,-1 1 0 0 0,1 0 0 0 0,0-1 0 0 0,1 1 0 0 0,-1 0-1 0 0,0 0 1 0 0,0 0 0 0 0,1 0 0 0 0,-1 1 0 0 0,1-1 0 0 0,0 0 0 0 0,0 1-1 0 0,0-1 1 0 0,0 0 0 0 0,0 1 0 0 0,0-1 0 0 0,0 1 0 0 0,1 0 0 0 0,0-1-1 0 0,-1 1 1 0 0,1 0 0 0 0,0-1 0 0 0,0 1 0 0 0,0-1 0 0 0,1 1 0 0 0,-1 0-1 0 0,1-1 1 0 0,-1 1 0 0 0,1-1 0 0 0,0 1 0 0 0,0-1 0 0 0,0 1 0 0 0,0-1-1 0 0,1 2 0 0 0,218 143 1591 0 0,-182-84-1028 0 0,-26-55-952 0 0,-12-9 129 0 0,0-21-2996 0 0,1 20 2900 0 0,2-26-4022 0 0,1 11-3630 0 0,-1 12-3223 0 0</inkml:trace>
  <inkml:trace contextRef="#ctx0" brushRef="#br0" timeOffset="1659.305">1976 85 11010 0 0,'0'0'2181'0'0,"0"0"-239"0"0,0 0-186 0 0,0 0-101 0 0,0 0-159 0 0,0 0-225 0 0,0 0-305 0 0,0 0-317 0 0,0 0-225 0 0,0 0-102 0 0,0 0-38 0 0,0 0-7 0 0,0 0 21 0 0,3-3 34 0 0,4-2-193 0 0,1 2 1 0 0,0-1-1 0 0,0 1 1 0 0,0 1-1 0 0,1-1 1 0 0,-1 1-1 0 0,1 1 1 0 0,-1 0-1 0 0,1 0 1 0 0,-1 0-1 0 0,1 1 0 0 0,0 1 1 0 0,-1-1-1 0 0,3 2-139 0 0,8-2 92 0 0,-18 0-90 0 0,0-1 0 0 0,0 1-1 0 0,0 0 1 0 0,0 0 0 0 0,0 0 0 0 0,0 0-1 0 0,0 0 1 0 0,0 0 0 0 0,0 0 0 0 0,0 0-1 0 0,0 0 1 0 0,0 1 0 0 0,0-1 0 0 0,0 0 0 0 0,-1 0-1 0 0,1 1 1 0 0,0-1 0 0 0,0 1 0 0 0,0-1-1 0 0,0 1 1 0 0,-1-1 0 0 0,1 1 0 0 0,0 0-1 0 0,0-1 1 0 0,-1 1 0 0 0,1 0 0 0 0,-1-1-1 0 0,1 1 1 0 0,0 0 0 0 0,-1 0 0 0 0,1 0 0 0 0,-1 0-1 0 0,0-1 1 0 0,1 1 0 0 0,-1 0 0 0 0,0 0-1 0 0,0 0 1 0 0,1 0 0 0 0,-1 0 0 0 0,0 0-1 0 0,0 0 1 0 0,0 0 0 0 0,0 0 0 0 0,0 0-1 0 0,0 0 1 0 0,0 0 0 0 0,-1 0 0 0 0,1 0-1 0 0,0-1 1 0 0,0 1-2 0 0,-25 44 144 0 0,-75 73 59 0 0,100-116-196 0 0,-1-1-1 0 0,0 0 1 0 0,0 1 0 0 0,1-1 0 0 0,-1 1-1 0 0,0-1 1 0 0,1 1 0 0 0,0 0 0 0 0,-1-1-1 0 0,1 1 1 0 0,0-1 0 0 0,0 1 0 0 0,0 0-1 0 0,0-1 1 0 0,0 1 0 0 0,0-1 0 0 0,0 1-1 0 0,1 0 1 0 0,-1-1 0 0 0,1 1 0 0 0,-1-1-1 0 0,1 1 1 0 0,-1-1 0 0 0,1 1 0 0 0,0-1-1 0 0,0 1 1 0 0,0-1 0 0 0,0 0 0 0 0,0 0-1 0 0,0 1 1 0 0,0-1 0 0 0,0 0 0 0 0,0 0-1 0 0,0 0 1 0 0,1 0 0 0 0,-1 0 0 0 0,0 0-1 0 0,1-1 1 0 0,-1 1 0 0 0,1 0 0 0 0,-1-1-1 0 0,1 1 1 0 0,-1-1 0 0 0,1 1-1 0 0,0-1 1 0 0,-1 0 0 0 0,1 1 0 0 0,-1-1-1 0 0,1 0 1 0 0,0 0-7 0 0,142 4-1543 0 0,-131 3-2269 0 0,-5 0-5912 0 0,-6-6-2068 0 0</inkml:trace>
  <inkml:trace contextRef="#ctx0" brushRef="#br0" timeOffset="1988.072">2532 221 12387 0 0,'0'0'3578'0'0,"0"0"-1847"0"0,0 0-686 0 0,0 0-67 0 0,0 0-77 0 0,0 0-126 0 0,0 0-119 0 0,0 0-138 0 0,0 0-117 0 0,0 0-79 0 0,0 0-93 0 0,-31 36-78 0 0,-99 116-71 0 0,65-53-25 0 0,60-84-52 0 0,-1-3 15 0 0,0 0-1 0 0,2 1 1 0 0,-1 0-1 0 0,2 0 0 0 0,0 0 1 0 0,0 0-1 0 0,1 1 1 0 0,1-1-1 0 0,0 1 0 0 0,1-1 1 0 0,0 1-1 0 0,1-1 1 0 0,1 0-1 0 0,0 1 0 0 0,1-1 1 0 0,0 0-1 0 0,1 0 1 0 0,1 0-1 0 0,0-1 0 0 0,0 1 1 0 0,1-1-1 0 0,1 0 0 0 0,2 2-16 0 0,-3-6 145 0 0,1-1 0 0 0,-1 0 0 0 0,1-1 1 0 0,1 1-1 0 0,-1-1 0 0 0,1-1 0 0 0,0 1 1 0 0,1-1-1 0 0,-1-1 0 0 0,1 0 1 0 0,0 0-1 0 0,0 0 0 0 0,0-1 0 0 0,1-1 1 0 0,-1 1-1 0 0,1-2 0 0 0,-1 1 0 0 0,1-1 1 0 0,6-1-147 0 0,-5 1 142 0 0,0-1 1 0 0,1 0-1 0 0,-1-1 1 0 0,0-1 0 0 0,0 0-1 0 0,-1 0 1 0 0,1-1-1 0 0,0 0 1 0 0,-1-1-1 0 0,6-2-142 0 0,1-3 51 0 0,0 0-1 0 0,0-1 0 0 0,-1-1 0 0 0,-1 0 0 0 0,0-1 0 0 0,0 0 1 0 0,-1-2-1 0 0,-1 1 0 0 0,0-2 0 0 0,-1 0 0 0 0,-1 0 0 0 0,0-1 0 0 0,-1-1 1 0 0,-1 1-1 0 0,0-2 0 0 0,-1 1 0 0 0,-1-1 0 0 0,-1 0 0 0 0,-1-1 1 0 0,0 1-1 0 0,-1-1 0 0 0,-1 0 0 0 0,-1-1-50 0 0,-1 9-110 0 0,-1-1-1 0 0,0 1 1 0 0,0 0 0 0 0,-1 0 0 0 0,-1 0-1 0 0,0 0 1 0 0,0 0 0 0 0,-1 0-1 0 0,0 0 1 0 0,-1 0 0 0 0,-1 1 0 0 0,1 0-1 0 0,-2 0 1 0 0,1 0 0 0 0,-1 1 0 0 0,-1 0-1 0 0,0 0 1 0 0,0 0 0 0 0,-1 1-1 0 0,1 0 1 0 0,-2 0 0 0 0,1 1 0 0 0,-1 0-1 0 0,-1 1 1 0 0,1 0 0 0 0,-5-2 110 0 0,-112-22-3985 0 0,40 30-4874 0 0,58 3-2406 0 0</inkml:trace>
  <inkml:trace contextRef="#ctx0" brushRef="#br0" timeOffset="2318.067">2156 582 6249 0 0,'0'0'3955'0'0,"0"0"-1152"0"0,0 0-579 0 0,0 0-257 0 0,0 0-237 0 0,0 0-150 0 0,35 3-138 0 0,110 9-148 0 0,-25-13 1476 0 0,-89-3-2278 0 0,-1-1 0 0 0,-1-2 1 0 0,1-1-1 0 0,-2-1 0 0 0,26-12-492 0 0,-53 20 1 0 0,1 1 0 0 0,-1 0 0 0 0,0-1 0 0 0,1 1 0 0 0,-1 0-1 0 0,0 0 1 0 0,1 0 0 0 0,-1 0 0 0 0,0 0 0 0 0,1 0 0 0 0,-1 1-1 0 0,0-1 1 0 0,1 0 0 0 0,-1 1 0 0 0,0-1 0 0 0,1 1 0 0 0,-1-1 0 0 0,0 1-1 0 0,0 0 1 0 0,0-1 0 0 0,0 1 0 0 0,0 0 0 0 0,1 0 0 0 0,-1 0-1 0 0,-1 0 1 0 0,1 0 0 0 0,0 0 0 0 0,0 0 0 0 0,0 0 0 0 0,0 0-1 0 0,-1 0 1 0 0,1 0 0 0 0,-1 1 0 0 0,1 0-1 0 0,18 18 19 0 0,-12-16-11 0 0,0 0-1 0 0,0-1 0 0 0,0 0 0 0 0,1 0 0 0 0,-1 0 0 0 0,1-1 0 0 0,0-1 0 0 0,0 1 0 0 0,0-1 0 0 0,0 0 0 0 0,0-1 0 0 0,-1 0 0 0 0,7-1-7 0 0,-14 1-82 0 0,0 0-96 0 0,0 0-132 0 0,0 0-234 0 0,-6-5-3192 0 0,3 2-3301 0 0,1 0-5010 0 0</inkml:trace>
  <inkml:trace contextRef="#ctx0" brushRef="#br0" timeOffset="3333.321">2900 7 3641 0 0,'0'0'5846'0'0,"0"0"-2969"0"0,0 0-923 0 0,0 0-79 0 0,0 0-87 0 0,0 0-210 0 0,0 0-263 0 0,0 0-250 0 0,0 0-196 0 0,0 0-133 0 0,0 0-85 0 0,0 0-73 0 0,0 0-84 0 0,-1-3 1692 0 0,66-1-1731 0 0,70 8-174 0 0,-134-4-277 0 0,1 0 0 0 0,-1 0-1 0 0,0 0 1 0 0,1 0 0 0 0,-1 0 0 0 0,0 1 0 0 0,1-1 0 0 0,-1 1 0 0 0,0-1 0 0 0,0 1 0 0 0,1-1 0 0 0,-1 1 0 0 0,0 0 0 0 0,0 0 0 0 0,0-1 0 0 0,0 1 0 0 0,0 0-1 0 0,0 0 1 0 0,0 0 0 0 0,0 0 0 0 0,0 0 0 0 0,0 1 0 0 0,-1-1 0 0 0,1 0 0 0 0,0 0 0 0 0,-1 0 0 0 0,1 1 0 0 0,-1-1 0 0 0,1 0 0 0 0,-1 1 0 0 0,0-1 0 0 0,1 0-1 0 0,-1 1 1 0 0,0-1 0 0 0,0 0 0 0 0,0 1 0 0 0,0-1 0 0 0,0 0 0 0 0,0 1 0 0 0,-1-1 0 0 0,1 0 0 0 0,0 1 0 0 0,-1-1 0 0 0,1 0 0 0 0,-1 1 0 0 0,1-1 0 0 0,-1 0-1 0 0,0 0 1 0 0,1 0 0 0 0,-1 1 0 0 0,0-1 0 0 0,0 0 0 0 0,0 0 0 0 0,0 0 0 0 0,0 0 0 0 0,0-1 0 0 0,0 1 0 0 0,0 0 0 0 0,0 0 0 0 0,-1 0-4 0 0,-74 91 350 0 0,74-91-343 0 0,1 0-1 0 0,0 1 0 0 0,-1-1 0 0 0,1 1 0 0 0,0 0 0 0 0,0-1 0 0 0,0 1 0 0 0,0 0 0 0 0,1-1 0 0 0,-1 1 0 0 0,0 0 0 0 0,1 0 0 0 0,0 0 0 0 0,-1 0 0 0 0,1 0 0 0 0,0 0 0 0 0,0 0 0 0 0,0 0 0 0 0,0 0 0 0 0,0-1 0 0 0,0 1 0 0 0,0 0 0 0 0,1 0 0 0 0,-1 0 0 0 0,1 0 0 0 0,0 0 0 0 0,-1 0 0 0 0,1-1 0 0 0,0 1 1 0 0,0 0-1 0 0,0-1 0 0 0,0 1 0 0 0,0 0 0 0 0,0-1 0 0 0,1 0 0 0 0,-1 1 0 0 0,1-1 0 0 0,-1 0 0 0 0,1 1 0 0 0,-1-1-6 0 0,13 1 87 0 0,0 0 0 0 0,0-1-1 0 0,0-1 1 0 0,0 0 0 0 0,0-1 0 0 0,0 0 0 0 0,0-1 0 0 0,0-1-1 0 0,4-1-86 0 0,-14 3-1135 0 0,8-2 2349 0 0,-7 3-5610 0 0,0-1-5976 0 0,-3 1-2264 0 0</inkml:trace>
</inkml:ink>
</file>

<file path=ppt/ink/ink7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43.55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144 4 3809 0 0,'0'0'3028'0'0,"0"0"-480"0"0,0 0-331 0 0,0 0-180 0 0,0 0-194 0 0,0 0-172 0 0,0 0-209 0 0,0 0-265 0 0,0 0-267 0 0,0 0-197 0 0,0 0-154 0 0,0 0-114 0 0,0 0-14 0 0,6-2-5 0 0,-2 0-405 0 0,-5 3-20 0 0,1-1 0 0 0,0 1-1 0 0,-1 0 1 0 0,1-1 0 0 0,0 1-1 0 0,0-1 1 0 0,0 1-1 0 0,0-1 1 0 0,-1 1 0 0 0,1 0-1 0 0,0-1 1 0 0,0 1 0 0 0,0-1-1 0 0,0 1 1 0 0,0 0 0 0 0,0-1-1 0 0,1 1 1 0 0,-1-1-1 0 0,0 1 1 0 0,0 0 0 0 0,0-1-1 0 0,0 1 1 0 0,1-1 0 0 0,-1 1-1 0 0,0-1 1 0 0,1 1-1 0 0,-1-1 1 0 0,0 1 0 0 0,1-1-1 0 0,-1 1 1 0 0,1-1 0 0 0,-1 1-1 0 0,1-1 1 0 0,-1 0 0 0 0,0 1-1 0 0,1-1 1 0 0,0 0-1 0 0,-1 1 1 0 0,1-1 0 0 0,-1 0-1 0 0,1 0 1 0 0,-1 0 0 0 0,1 1-1 0 0,0-1 1 0 0,-1 0-1 0 0,1 0 1 0 0,-1 0 0 0 0,1 0-1 0 0,0 0 1 0 0,-1 0 0 0 0,1 0-1 0 0,-1 0 1 0 0,1 0 0 0 0,0 0-1 0 0,-1-1 1 0 0,1 1-1 0 0,-1 0 1 0 0,1 0 0 0 0,-1 0-1 0 0,1-1 1 0 0,-1 1 0 0 0,1 0-1 0 0,0-1-20 0 0,-10 164 2086 0 0,25-49-1914 0 0,-1-57-2506 0 0,-15-56 1565 0 0,0-1-207 0 0,-8 4-13930 0 0,3-4 6876 0 0</inkml:trace>
  <inkml:trace contextRef="#ctx0" brushRef="#br0" timeOffset="236.301">1 332 8626 0 0,'0'0'1530'0'0,"0"0"-214"0"0,0 0 136 0 0,0 0 258 0 0,0 0 113 0 0,0 0-133 0 0,0 0-275 0 0,0 0-287 0 0,0 0-220 0 0,0 0-177 0 0,0 0-124 0 0,0 0-83 0 0,0 0-62 0 0,27 2-64 0 0,88 8-78 0 0,102-7 251 0 0,-156-7 136 0 0,-29 2-3497 0 0,-16 1-2317 0 0,0 0-3595 0 0,-14 1-617 0 0</inkml:trace>
</inkml:ink>
</file>

<file path=ppt/ink/ink7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42.95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1 240 5961 0 0,'0'0'1897'0'0,"0"0"-128"0"0,0 0-6 0 0,0 0 67 0 0,0 0-81 0 0,0 0-254 0 0,0 0-370 0 0,0 0-326 0 0,0 0-212 0 0,0 0-31 0 0,0 0-1 0 0,0 0 5 0 0,0 0-7 0 0,18-3 1194 0 0,29 3 140 0 0,153-12 1050 0 0,-76-2-2542 0 0,-88 14-570 0 0,-36 0 34 0 0,0 0-85 0 0,0 0-130 0 0,0 0-171 0 0,0 0-241 0 0,-13 0-6765 0 0,7 0-800 0 0,1 0-1773 0 0</inkml:trace>
  <inkml:trace contextRef="#ctx0" brushRef="#br0" timeOffset="250.156">245 1 15803 0 0,'0'0'939'0'0,"0"0"-371"0"0,0 0-157 0 0,0 0 200 0 0,0 0 280 0 0,0 0 217 0 0,0 0 3 0 0,0 0-175 0 0,0 0-193 0 0,0 0-134 0 0,0 0-111 0 0,0 0-105 0 0,2 32-97 0 0,5 102-92 0 0,4 82-298 0 0,-25-174-2051 0 0,5-32-2269 0 0,-3-6-5240 0 0,11-4 840 0 0</inkml:trace>
</inkml:ink>
</file>

<file path=ppt/ink/ink7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31.10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255 100 1792 0 0,'0'0'1575'0'0,"0"0"-341"0"0,0 0 162 0 0,0 0 373 0 0,0 0 292 0 0,0 0 81 0 0,0 0-208 0 0,0 0-330 0 0,0 0-278 0 0,0 0-172 0 0,0 0-112 0 0,0 0-91 0 0,0 0-92 0 0,5-6-81 0 0,17-21-74 0 0,-16 20-69 0 0,-6 7-63 0 0,0 0-72 0 0,1 8 2542 0 0,-2 11-2922 0 0,1-13 132 0 0,0 285 1008 0 0,3-268-624 0 0,0-7-2895 0 0,-4-4-7783 0 0,1-12 4725 0 0,-2 0-5339 0 0</inkml:trace>
  <inkml:trace contextRef="#ctx0" brushRef="#br0" timeOffset="241.718">1 505 4713 0 0,'0'0'4124'0'0,"0"0"-1657"0"0,0 0-440 0 0,0 0-112 0 0,0 0-225 0 0,0 0-189 0 0,0 0-184 0 0,34 1-192 0 0,111 1-146 0 0,140-12 2156 0 0,-242 5-3484 0 0,-34 4-3662 0 0,-28 4-6168 0 0,8 0-275 0 0</inkml:trace>
  <inkml:trace contextRef="#ctx0" brushRef="#br0" timeOffset="623.983">135 715 6657 0 0,'0'0'2428'0'0,"0"0"-475"0"0,0 0-152 0 0,0 0-132 0 0,0 0-234 0 0,0 0-177 0 0,0 0-116 0 0,0 0-85 0 0,34 0-86 0 0,106-3-143 0 0,-10 2 773 0 0,-129 1-1592 0 0,-1-1 0 0 0,1 1 1 0 0,0-1-1 0 0,0 1 1 0 0,0-1-1 0 0,0 1 0 0 0,-1 0 1 0 0,1-1-1 0 0,0 1 1 0 0,0 0-1 0 0,0 0 1 0 0,0-1-1 0 0,0 1 0 0 0,0 0 1 0 0,0 0-1 0 0,0 0 1 0 0,0 0-1 0 0,0 0 0 0 0,0 0 1 0 0,0 1-1 0 0,0-1 1 0 0,0 0-1 0 0,0 0 1 0 0,0 1-1 0 0,-1-1 0 0 0,1 1 1 0 0,0-1-1 0 0,0 1 1 0 0,0-1-1 0 0,0 1 0 0 0,-1-1 1 0 0,1 1-1 0 0,0 0 1 0 0,-1-1-1 0 0,1 1 1 0 0,0 0-1 0 0,-1-1 0 0 0,1 1 1 0 0,-1 0-1 0 0,1 0 1 0 0,-1 0-1 0 0,1 0 0 0 0,-1 0 1 0 0,0 0-1 0 0,1-1 1 0 0,-1 1-1 0 0,0 0 1 0 0,0 0-1 0 0,0 0 0 0 0,0 0 1 0 0,0 0-1 0 0,0 0 1 0 0,0 0-1 0 0,0 0 1 0 0,0 0-1 0 0,0 0 0 0 0,0 0 1 0 0,-1 0-1 0 0,1 0 1 0 0,0 0-1 0 0,-1 0 0 0 0,1 0 1 0 0,0-1-1 0 0,-1 2-9 0 0,-111 88 781 0 0,96-81-702 0 0,0 1-1 0 0,2 1 1 0 0,-1 0-1 0 0,1 1 1 0 0,1 0-1 0 0,0 1 1 0 0,1 1-1 0 0,0 0 1 0 0,1 1-1 0 0,-5 9-78 0 0,15-22 27 0 0,0 0 0 0 0,-1 0-1 0 0,1 0 1 0 0,0 1 0 0 0,0-1 0 0 0,0 0-1 0 0,1 0 1 0 0,-1 1 0 0 0,1-1 0 0 0,-1 1-1 0 0,1-1 1 0 0,0 0 0 0 0,0 1 0 0 0,0-1-1 0 0,0 1 1 0 0,0-1 0 0 0,0 1 0 0 0,1-1-1 0 0,-1 0 1 0 0,1 1 0 0 0,0-1 0 0 0,-1 0-1 0 0,1 1 1 0 0,0-1 0 0 0,1 0 0 0 0,-1 0-1 0 0,0 0 1 0 0,0 0 0 0 0,1 0 0 0 0,0 0-1 0 0,-1 0 1 0 0,1 0 0 0 0,0-1 0 0 0,0 1-1 0 0,0-1 1 0 0,0 1 0 0 0,0-1 0 0 0,0 0-1 0 0,0 0 1 0 0,0 0 0 0 0,0 0 0 0 0,1 0-1 0 0,-1 0 1 0 0,2 0-27 0 0,108 15 1296 0 0,-14-32-1408 0 0,-63-8-6217 0 0,-29 19 243 0 0,-3 2-5675 0 0</inkml:trace>
  <inkml:trace contextRef="#ctx0" brushRef="#br0" timeOffset="1368.116">735 1010 10818 0 0,'0'0'2198'0'0,"0"0"-396"0"0,0 0-232 0 0,0 0-89 0 0,0 0-115 0 0,0 0-133 0 0,0 0-211 0 0,0 0-209 0 0,0 0-172 0 0,0 0-123 0 0,0 0-58 0 0,0 0-51 0 0,0 0-32 0 0,15-29-45 0 0,45-87-37 0 0,-38 77-77 0 0,1 0 1 0 0,2 2-1 0 0,2 1 1 0 0,1 1-1 0 0,2 2 1 0 0,6-4-219 0 0,25-29 193 0 0,-22 25 44 0 0,-39 41-226 0 0,0 0-47 0 0,0 0 33 0 0,0 0-17 0 0,-3 19-184 0 0,0-4 243 0 0,-3 17-26 0 0,1 0 0 0 0,2 0 0 0 0,1 1-1 0 0,1-1 1 0 0,3 14-13 0 0,-2-43 16 0 0,0-1-1 0 0,0 0 1 0 0,0 1-1 0 0,0-1 0 0 0,1 1 1 0 0,-1-1-1 0 0,1 0 1 0 0,-1 0-1 0 0,1 1 1 0 0,0-1-1 0 0,0 0 1 0 0,0 0-1 0 0,0 0 1 0 0,0 0-1 0 0,0 0 1 0 0,1 0-1 0 0,-1 0 1 0 0,1 0-1 0 0,-1 0 1 0 0,1-1-1 0 0,0 1 1 0 0,0-1-1 0 0,0 1 1 0 0,-1-1-1 0 0,2 0 1 0 0,-1 0-1 0 0,0 0 1 0 0,0 0-1 0 0,0 0 0 0 0,0 0 1 0 0,1 0-1 0 0,-1-1 1 0 0,0 1-1 0 0,0-1 1 0 0,1 0-1 0 0,-1 1 1 0 0,1-1-1 0 0,-1 0 1 0 0,0 0-1 0 0,1-1 1 0 0,-1 1-1 0 0,0 0 1 0 0,1-1-1 0 0,-1 0 1 0 0,0 1-1 0 0,0-1 1 0 0,0 0-1 0 0,1 0 1 0 0,-1 0-1 0 0,0-1 1 0 0,2 0-16 0 0,25-20 193 0 0,-1 0 0 0 0,-1-2 0 0 0,0-1 0 0 0,20-26-193 0 0,-28 30 41 0 0,169-214 122 0 0,-176 210-160 0 0,-11 28 7 0 0,-2 11-9 0 0,-2 439 637 0 0,0-448-3673 0 0,0-10-1533 0 0,0 2-3848 0 0,0 2-3742 0 0</inkml:trace>
  <inkml:trace contextRef="#ctx0" brushRef="#br0" timeOffset="2754.347">1694 818 10650 0 0,'0'0'2286'0'0,"0"0"-816"0"0,0 0-589 0 0,0 0-99 0 0,0 0 78 0 0,0 0 61 0 0,0 0-59 0 0,0 0-162 0 0,0 0-80 0 0,0 0-56 0 0,0 0-14 0 0,6 8-39 0 0,31 76 570 0 0,-28 53-2538 0 0,-15-130-1404 0 0,4-5-1095 0 0,1 0-4951 0 0,1-2 3350 0 0</inkml:trace>
  <inkml:trace contextRef="#ctx0" brushRef="#br0" timeOffset="3987.815">2064 417 10866 0 0,'0'0'1979'0'0,"0"0"-898"0"0,0 0-359 0 0,0 0 159 0 0,0 0 290 0 0,0 0 186 0 0,0 0-110 0 0,0 0-241 0 0,0 0-230 0 0,0 0-185 0 0,5 35-142 0 0,12 111-101 0 0,-13-10 264 0 0,-5-108-544 0 0,-1 0 0 0 0,-2 0-1 0 0,-1-1 1 0 0,-1 1 0 0 0,-1-1 0 0 0,-1 0-1 0 0,-2-1 1 0 0,0 0 0 0 0,-4 4-68 0 0,13-27 25 0 0,0 0 1 0 0,0 0 0 0 0,0 0 0 0 0,-1-1-1 0 0,1 1 1 0 0,-1 0 0 0 0,0-1-1 0 0,1 1 1 0 0,-1-1 0 0 0,0 0-1 0 0,-1 1 1 0 0,1-1 0 0 0,0 0-1 0 0,-1 0 1 0 0,1-1 0 0 0,-1 1 0 0 0,1 0-1 0 0,-1-1 1 0 0,0 0 0 0 0,0 1-1 0 0,1-1 1 0 0,-1 0 0 0 0,0 0-1 0 0,0-1 1 0 0,0 1 0 0 0,0-1-1 0 0,0 1 1 0 0,0-1 0 0 0,-1 0 0 0 0,-1 0-26 0 0,3-2 25 0 0,0 0 0 0 0,1 0 0 0 0,-1 0 1 0 0,0-1-1 0 0,1 1 0 0 0,-1 0 1 0 0,1-1-1 0 0,0 1 0 0 0,0-1 1 0 0,0 1-1 0 0,0-1 0 0 0,0 1 1 0 0,0-1-1 0 0,1 0 0 0 0,-1 0 0 0 0,1 1 1 0 0,0-1-1 0 0,0 0 0 0 0,0 1 1 0 0,0-1-1 0 0,0 0 0 0 0,1-1-25 0 0,-1 4 5 0 0,15-122 362 0 0,2 68-321 0 0,3 1 0 0 0,2 1 1 0 0,2 1-1 0 0,2 1 0 0 0,3 1 1 0 0,2 1-1 0 0,2 2 0 0 0,35-38-45 0 0,-57 72 12 0 0,0 1 0 0 0,2 0 0 0 0,-1 0 0 0 0,1 1 0 0 0,1 1 0 0 0,0 0 1 0 0,0 1-1 0 0,0 1 0 0 0,1 0 0 0 0,1 1 0 0 0,-1 1 0 0 0,1 0 0 0 0,-1 1 1 0 0,4 0-14 0 0,-18 4 3 0 0,1 0 1 0 0,-1 0 0 0 0,1 0 0 0 0,-1 0 0 0 0,1 0 0 0 0,-1 0 0 0 0,1 0 0 0 0,-1 1 0 0 0,1-1 0 0 0,-1 1 0 0 0,0-1-1 0 0,1 1 1 0 0,-1-1 0 0 0,0 1 0 0 0,1 0 0 0 0,-1 0 0 0 0,0 0 0 0 0,0 0 0 0 0,0 0 0 0 0,1 0 0 0 0,-1 0-1 0 0,0 0 1 0 0,0 0 0 0 0,-1 0 0 0 0,1 0 0 0 0,0 1 0 0 0,0-1 0 0 0,-1 0 0 0 0,1 1 0 0 0,0-1 0 0 0,-1 1 0 0 0,1-1-1 0 0,-1 0 1 0 0,0 1 0 0 0,0-1 0 0 0,1 1 0 0 0,-1-1 0 0 0,0 1 0 0 0,0-1 0 0 0,0 1 0 0 0,0-1 0 0 0,-1 2-4 0 0,-14 66 197 0 0,-7-32-171 0 0,-2-2 0 0 0,-1-1 0 0 0,-1-1 0 0 0,-2-2 0 0 0,-2 0 1 0 0,-19 14-27 0 0,-38 43 63 0 0,85-86-55 0 0,0-1-1 0 0,0 1 1 0 0,1 0-1 0 0,-1 0 1 0 0,0 0-1 0 0,1 0 1 0 0,0 0-1 0 0,-1 0 1 0 0,1 0-1 0 0,0 1 1 0 0,0-1-1 0 0,0 0 1 0 0,0 1-1 0 0,0-1 1 0 0,1 1-1 0 0,-1-1 1 0 0,1 1-1 0 0,0-1 1 0 0,0 1-1 0 0,0-1 1 0 0,0 1 0 0 0,0-1-1 0 0,0 1 1 0 0,0-1-1 0 0,1 1 1 0 0,0-1-1 0 0,-1 0 1 0 0,1 1-1 0 0,0-1 1 0 0,0 1-1 0 0,0-1 1 0 0,0 0-1 0 0,1 0 1 0 0,-1 0-1 0 0,1 0 1 0 0,-1 0-1 0 0,1 0 1 0 0,0 0-1 0 0,1 1-7 0 0,156 113 1745 0 0,-122-86-1144 0 0,-37-30-547 0 0,0 0 2 0 0,0 0 6 0 0,0 0 1 0 0,0 0-3 0 0,0 0 8 0 0,0 0-4 0 0,0 0-7 0 0,0 0-3 0 0,0 0-10 0 0,0 0 2 0 0,0 0 6 0 0,0 0 15 0 0,0 0-6 0 0,0 0-17 0 0,0 0-6 0 0,0 0-14 0 0,0 0-10 0 0,0 0 13 0 0,0 0-2 0 0,0 0-2 0 0,0 0-7 0 0,0 0-4 0 0,0 0 7 0 0,0 0-2 0 0,0 0 19 0 0,0 0-13 0 0,0 0-2 0 0,0 0-4 0 0,0 0-1 0 0,0 0 0 0 0,0 0-9 0 0,0 0-28 0 0,0 0 26 0 0,0 0 0 0 0,0 0-11 0 0,0 0 15 0 0,0 0 3 0 0,0 0 13 0 0,0 0 10 0 0,0 0-35 0 0,0 0-10 0 0,0 0 7 0 0,0 0-15 0 0,0 0 26 0 0,0 0 7 0 0,0 0-5 0 0,0 0-1 0 0,0 0 2 0 0,0 0-17 0 0,0 0-7 0 0,0 0 6 0 0,0 0 17 0 0,0 0 11 0 0,0 0-20 0 0,0 0 6 0 0,0 0 6 0 0,0 0-6 0 0,0 0-12 0 0,0 0-14 0 0,0 0-28 0 0,0 0 49 0 0,0 0 12 0 0,0 0 1 0 0,0 0 10 0 0,1-4-872 0 0,2-10-14508 0 0,-3 10 4025 0 0</inkml:trace>
  <inkml:trace contextRef="#ctx0" brushRef="#br0" timeOffset="5080.387">2872 468 496 0 0,'0'0'2698'0'0,"0"0"-895"0"0,0 0-89 0 0,0 0 181 0 0,0 0 155 0 0,0 0-78 0 0,0 0-229 0 0,0 0-309 0 0,0 0-281 0 0,0 0-231 0 0,0 0-195 0 0,0 0-111 0 0,0 0-103 0 0,-21 7-45 0 0,-67 20-50 0 0,85-27-383 0 0,0 1-1 0 0,0 0 1 0 0,1 0 0 0 0,-1 0 0 0 0,0 0 0 0 0,1 0 0 0 0,-1 1 0 0 0,1-1-1 0 0,0 1 1 0 0,-1-1 0 0 0,1 1 0 0 0,0 0 0 0 0,0 0 0 0 0,0 0-1 0 0,0 0 1 0 0,0 1 0 0 0,1-1 0 0 0,-1 0 0 0 0,1 1 0 0 0,-1-1 0 0 0,1 1-1 0 0,0 0 1 0 0,0-1 0 0 0,0 2-35 0 0,-5 9 173 0 0,-1 3-35 0 0,1 1 0 0 0,0 0 0 0 0,1 0 0 0 0,1 0 0 0 0,0 1 0 0 0,1 0 0 0 0,1-1 1 0 0,1 1-1 0 0,1 0 0 0 0,0 0 0 0 0,1 0 0 0 0,1 1-138 0 0,0-10 90 0 0,1 1 0 0 0,0-1 0 0 0,1 0 1 0 0,-1 1-1 0 0,2-2 0 0 0,-1 1 1 0 0,1 0-1 0 0,1-1 0 0 0,0 0 0 0 0,0 0 1 0 0,0-1-1 0 0,1 0 0 0 0,0 0 1 0 0,0 0-1 0 0,1-1 0 0 0,0 0 0 0 0,0 0 1 0 0,0-1-1 0 0,1 0 0 0 0,0-1 1 0 0,0 0-1 0 0,0 0 0 0 0,0-1 0 0 0,1 0 1 0 0,-1-1-1 0 0,1 0 0 0 0,0 0 1 0 0,-1-1-1 0 0,1 0 0 0 0,0-1 0 0 0,0 0 1 0 0,0 0-1 0 0,0-1 0 0 0,-1-1 1 0 0,1 0-1 0 0,0 0 0 0 0,-1 0 0 0 0,1-2 1 0 0,-1 1-1 0 0,0-1 0 0 0,0 0 1 0 0,-1-1-1 0 0,5-2-90 0 0,6-6 130 0 0,-1 0 1 0 0,0-1-1 0 0,-1-1 1 0 0,0 0-1 0 0,-1-2 1 0 0,-1 0-1 0 0,-1 0 1 0 0,0-1-1 0 0,-1-1 1 0 0,-1-1-1 0 0,-1 1 0 0 0,5-16-130 0 0,-11 25-4 0 0,-1 0-1 0 0,-1-1 0 0 0,0 0 1 0 0,-1 0-1 0 0,0 0 0 0 0,0 0 1 0 0,-1 0-1 0 0,-1-1 0 0 0,0 1 1 0 0,0 0-1 0 0,-1 0 0 0 0,-1 0 1 0 0,0 0-1 0 0,0 0 0 0 0,-1 0 1 0 0,0 0-1 0 0,-1 1 0 0 0,0-1 1 0 0,-1 1-1 0 0,0 0 5 0 0,-3 0-163 0 0,1 1 0 0 0,-1 0-1 0 0,0 0 1 0 0,-1 1 0 0 0,0 0-1 0 0,0 1 1 0 0,-1 0 0 0 0,0 0 0 0 0,0 1-1 0 0,-1 0 1 0 0,0 1 0 0 0,0 0-1 0 0,0 1 1 0 0,0 0 0 0 0,-1 1 0 0 0,1 0-1 0 0,-1 1 1 0 0,0 0 0 0 0,0 1-1 0 0,0 0 1 0 0,0 1 0 0 0,0 1 0 0 0,-2 0 163 0 0,-6 0-598 0 0,-1 1 1 0 0,1 2-1 0 0,0 0 1 0 0,0 1-1 0 0,1 0 1 0 0,-1 2 0 0 0,1 1-1 0 0,-6 3 598 0 0,-83 53-10070 0 0,84-47 33 0 0</inkml:trace>
  <inkml:trace contextRef="#ctx0" brushRef="#br0" timeOffset="5452.112">2552 803 4401 0 0,'0'0'3146'0'0,"0"0"-914"0"0,0 0-317 0 0,0 0-58 0 0,0 0-106 0 0,0 0-132 0 0,0 0-161 0 0,0 0-187 0 0,0 0-171 0 0,33-18-184 0 0,102-57-191 0 0,-62 28 766 0 0,-70 45-1424 0 0,-1 0-18 0 0,1-1 0 0 0,-1 1 0 0 0,1 0 1 0 0,-1 0-1 0 0,1 0 0 0 0,0 0 0 0 0,0 1 0 0 0,0-1 1 0 0,0 1-1 0 0,0-1 0 0 0,0 1 0 0 0,0 0 1 0 0,0 0-1 0 0,0 1 0 0 0,1-1 0 0 0,-1 1 1 0 0,0-1-1 0 0,1 1 0 0 0,-1 0 0 0 0,0 0 1 0 0,1 1-1 0 0,-1-1 0 0 0,0 1 0 0 0,0-1 1 0 0,1 1-1 0 0,-1 0 0 0 0,0 0 0 0 0,0 1 1 0 0,0-1-1 0 0,0 1 0 0 0,0-1 0 0 0,0 1 1 0 0,-1 0-1 0 0,2 1-49 0 0,7 5 117 0 0,0 1 1 0 0,1-2-1 0 0,0 1 1 0 0,1-2-1 0 0,-1 0 1 0 0,1 0-1 0 0,1-1 1 0 0,-1-1-1 0 0,1 0 1 0 0,0-1-1 0 0,-1 0 1 0 0,1-1-1 0 0,0-1 0 0 0,1 0 1 0 0,-1-1-1 0 0,0 0 1 0 0,0-1-1 0 0,4-1-117 0 0,1 2 173 0 0,5-2 192 0 0,-19-1-2418 0 0,-21-4-2731 0 0,4 2-37 0 0,1-1-4142 0 0,6 3 1309 0 0</inkml:trace>
  <inkml:trace contextRef="#ctx0" brushRef="#br0" timeOffset="5919.673">3005 82 5761 0 0,'0'0'3280'0'0,"0"0"-1224"0"0,0 0-296 0 0,0 0 47 0 0,0 0-30 0 0,0 0-67 0 0,0 0-233 0 0,0 0-274 0 0,0 0-231 0 0,0 0-189 0 0,0 0-116 0 0,0 0-63 0 0,0 0-65 0 0,-15 0 1071 0 0,-7 36-1026 0 0,22-35-567 0 0,0-1-2 0 0,0 0-25 0 0,0 0 20 0 0,0 0 7 0 0,0 0 3 0 0,0 0-7 0 0,0 0 6 0 0,0 0-3 0 0,27-33 892 0 0,-26 33-829 0 0,-1 0 1 0 0,0 0-3 0 0,0 0-11 0 0,0 0-13 0 0,0 0-13 0 0,0 0 0 0 0,-16 11-2687 0 0,1-5 487 0 0,2-1-4441 0 0,9-2-1607 0 0</inkml:trace>
  <inkml:trace contextRef="#ctx0" brushRef="#br0" timeOffset="9285.866">2416 5 1904 0 0,'0'0'1249'0'0,"0"0"-136"0"0,0 0 101 0 0,0 0 210 0 0,0 0 176 0 0,0 0 70 0 0,0 0-95 0 0,0 0-177 0 0,0 0-225 0 0,0 0-218 0 0,0 0-221 0 0,0 0-162 0 0,0 0-95 0 0,-3 0-55 0 0,-7-1 873 0 0,17 1-216 0 0,53-3 921 0 0,2 3-1347 0 0,-60 1-644 0 0,0 0 0 0 0,0 1-1 0 0,0-1 1 0 0,0 0 0 0 0,0 1-1 0 0,-1 0 1 0 0,1-1-1 0 0,0 1 1 0 0,-1 0 0 0 0,0 0-1 0 0,1 0 1 0 0,-1 0-1 0 0,0 0 1 0 0,0 0 0 0 0,0 0-1 0 0,0 0 1 0 0,0 0 0 0 0,-1 1-1 0 0,1-1 1 0 0,-1 0-1 0 0,1 1 1 0 0,-1-1 0 0 0,0 0-1 0 0,0 1-8 0 0,0 1 57 0 0,-1 1-1 0 0,0-1 1 0 0,-1 1-1 0 0,1-1 1 0 0,-1 0-1 0 0,0 1 1 0 0,0-1-1 0 0,0 0 1 0 0,-1 0-1 0 0,1 0 1 0 0,-1-1-1 0 0,0 1 1 0 0,0-1-1 0 0,0 1 1 0 0,-1-1-1 0 0,1 0 1 0 0,-1 0-1 0 0,1-1 1 0 0,-4 2-57 0 0,-24 26 286 0 0,19-18-251 0 0,50-2 947 0 0,35-20 175 0 0,-71 10-2838 0 0,-4 0-8370 0 0,2 0-1088 0 0</inkml:trace>
  <inkml:trace contextRef="#ctx0" brushRef="#br0" timeOffset="10256.963">3265 170 0 0 0,'0'0'221'0'0,"0"0"801"0"0,0 0 401 0 0,0 0 224 0 0,0 0 115 0 0,0 0 37 0 0,0 0-72 0 0,0 0-104 0 0,0 0-116 0 0,0 0-142 0 0,0 0-162 0 0,0 0-179 0 0,0 0-146 0 0,0 0-115 0 0,0 0-99 0 0,0 0-91 0 0,0 0-71 0 0,0 0-73 0 0,0 0-51 0 0,0 0-44 0 0,0 0-39 0 0,0 0-20 0 0,25 0 1979 0 0,45 0-990 0 0,-20 0-961 0 0,-58 22-349 0 0,-41 37 318 0 0,49-57-254 0 0,1 0-1 0 0,-1 0 0 0 0,1 0 1 0 0,-1 0-1 0 0,1 0 0 0 0,0-1 0 0 0,0 1 1 0 0,0 0-1 0 0,0 0 0 0 0,0-1 0 0 0,0 1 1 0 0,0-1-1 0 0,0 1 0 0 0,1-1 0 0 0,-1 1 1 0 0,1-1-1 0 0,-1 0 0 0 0,1 0 0 0 0,-1 0 1 0 0,1 0-1 0 0,0 0 0 0 0,0 0 1 0 0,-1 0-1 0 0,1 0 0 0 0,0-1 0 0 0,0 1 1 0 0,0-1-1 0 0,0 1 0 0 0,0-1 0 0 0,0 0 1 0 0,0 0-1 0 0,0 1 0 0 0,0-1 0 0 0,-1-1 1 0 0,1 1-1 0 0,0 0 0 0 0,0 0 1 0 0,0-1-1 0 0,0 1 0 0 0,0-1 0 0 0,0 0 1 0 0,0 0-1 0 0,1 0-17 0 0,8 0 194 0 0,86-5 416 0 0,-97 6-1194 0 0,9-1 1216 0 0,-8 1-5430 0 0,0 1-4820 0 0,-1 2-1806 0 0</inkml:trace>
  <inkml:trace contextRef="#ctx0" brushRef="#br0" timeOffset="11319.703">2959 144 0 0 0,'0'0'149'0'0,"0"0"197"0"0,0 0-35 0 0,0 0-107 0 0,0 0-71 0 0,0 0 20 0 0,0 0 57 0 0,0 0 95 0 0,0 0 104 0 0,5-1 73 0 0,23-5 607 0 0,-22-31 8308 0 0,-25 38-8111 0 0,17 0-1225 0 0,1-1-1 0 0,0 1 1 0 0,0-1 0 0 0,0 1 0 0 0,-1-1 0 0 0,1 1 0 0 0,0 0 0 0 0,0-1-1 0 0,0 1 1 0 0,0 0 0 0 0,0 0 0 0 0,0 0 0 0 0,1 0 0 0 0,-1 0-1 0 0,0 0 1 0 0,0 0 0 0 0,1 0 0 0 0,-1 0 0 0 0,0 0 0 0 0,1 1 0 0 0,-1-1-1 0 0,1 0 1 0 0,-1 0 0 0 0,1 0 0 0 0,0 1 0 0 0,0-1 0 0 0,0 0-1 0 0,-1 0 1 0 0,1 1 0 0 0,0-1 0 0 0,0 0 0 0 0,1 1 0 0 0,-1-1 0 0 0,0 0-1 0 0,0 0 1 0 0,1 1 0 0 0,-1-1 0 0 0,1 0 0 0 0,-1 0 0 0 0,1 0-1 0 0,-1 1 1 0 0,1-1 0 0 0,0 0 0 0 0,-1 0 0 0 0,1 0 0 0 0,0 0 0 0 0,0 0-1 0 0,1 0-60 0 0,33 3 4023 0 0,-32-7-3934 0 0,1 1-1 0 0,-1-1 1 0 0,0 0 0 0 0,0 0-1 0 0,0 0 1 0 0,-1-1 0 0 0,1 1 0 0 0,-1 0-1 0 0,0-1 1 0 0,0 0 0 0 0,0 0 0 0 0,0 1-1 0 0,0-1 1 0 0,-1 0 0 0 0,0 0 0 0 0,0 0-1 0 0,0-1 1 0 0,0 1 0 0 0,-1 0 0 0 0,1-3-89 0 0,-44 0-388 0 0,39 7 383 0 0,1 0 0 0 0,0 0 1 0 0,0 0-1 0 0,0 1 1 0 0,0-1-1 0 0,0 1 1 0 0,-1 0-1 0 0,1 0 1 0 0,0 0-1 0 0,1 0 1 0 0,-1 1-1 0 0,0-1 1 0 0,0 1-1 0 0,0 0 1 0 0,1 0-1 0 0,-1 0 1 0 0,1 0-1 0 0,0 0 1 0 0,-1 0-1 0 0,1 1 1 0 0,0-1-1 0 0,0 1 0 0 0,1-1 1 0 0,-1 1-1 0 0,0 0 1 0 0,1 0-1 0 0,0 0 1 0 0,-1 0-1 0 0,1 0 1 0 0,1 0-1 0 0,-1 0 1 0 0,0 0-1 0 0,0 3 5 0 0,3-4 59 0 0,-1-1 0 0 0,1 0 0 0 0,0 0 0 0 0,0 1 0 0 0,0-1 0 0 0,0 0 0 0 0,-1-1 0 0 0,1 1 0 0 0,0 0 0 0 0,0 0 0 0 0,1-1 0 0 0,-1 1 0 0 0,0-1 0 0 0,0 0 0 0 0,0 0 0 0 0,0 1 0 0 0,0-1 0 0 0,0-1 0 0 0,1 1 0 0 0,-1 0 0 0 0,0 0 0 0 0,0-1 0 0 0,0 0-59 0 0,6 1 220 0 0,30 0 630 0 0,-46-2-2432 0 0,-4-2-1839 0 0,5 3-2033 0 0,3 1-5665 0 0</inkml:trace>
</inkml:ink>
</file>

<file path=ppt/ink/ink7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58.16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1 667 7970 0 0,'0'0'1307'0'0,"0"0"-367"0"0,0 0-15 0 0,0 0 269 0 0,0 0 285 0 0,0 0 103 0 0,0 0-155 0 0,0 0-283 0 0,0 0-255 0 0,0 0-163 0 0,0 0-94 0 0,0 0-75 0 0,0 0-48 0 0,20-33-36 0 0,62-104-52 0 0,40-53 1260 0 0,11 24-957 0 0,-56 111-524 0 0,-75 56-188 0 0,-1 0 0 0 0,1 0 0 0 0,-1 0 1 0 0,0 0-1 0 0,1 0 0 0 0,-1 0 0 0 0,0 1 0 0 0,1-1 1 0 0,-1 1-1 0 0,0-1 0 0 0,0 1 0 0 0,0-1 0 0 0,0 1 0 0 0,-1-1 1 0 0,1 1-1 0 0,0 0 0 0 0,-1 0 0 0 0,1-1 0 0 0,-1 1 0 0 0,1 0 1 0 0,-1 0-1 0 0,0-1 0 0 0,0 1 0 0 0,0 0 0 0 0,0 0 0 0 0,0 0 1 0 0,0 0-1 0 0,0-1 0 0 0,-1 1 0 0 0,1 0 0 0 0,-1 0 0 0 0,1-1 1 0 0,-1 2-13 0 0,1 2 37 0 0,0 248 425 0 0,17-187-496 0 0,-15-66 53 0 0,0 0 1 0 0,0 0-1 0 0,0 0 1 0 0,1 0 0 0 0,-1-1-1 0 0,0 1 1 0 0,0 0-1 0 0,0-1 1 0 0,0 0-1 0 0,0 1 1 0 0,0-1-1 0 0,0 0 1 0 0,0 0-1 0 0,0 0 1 0 0,-1 0 0 0 0,1-1-1 0 0,0 1 1 0 0,-1 0-1 0 0,1-1 1 0 0,0 1-1 0 0,-1-1 1 0 0,0 0-1 0 0,1 1 1 0 0,-1-1-1 0 0,0 0 1 0 0,1-1-20 0 0,1 0 27 0 0,189-224 418 0 0,-156 189-411 0 0,123-108 33 0 0,-117 124-96 0 0,-41 44 169 0 0,-44 184 554 0 0,39-167-654 0 0,2 0 0 0 0,1 0 0 0 0,2 0 0 0 0,2 0 0 0 0,2 5-40 0 0,4-11 37 0 0,-9-33-96 0 0,0 3-497 0 0,-1-2-5056 0 0,0-1-7749 0 0,1 0 5179 0 0</inkml:trace>
</inkml:ink>
</file>

<file path=ppt/ink/ink7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58.46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4 11018 0 0,'0'0'1690'0'0,"0"0"-778"0"0,0 0-68 0 0,0 0 313 0 0,0 0 276 0 0,0 0 89 0 0,0 0-175 0 0,0 0-255 0 0,0 0-160 0 0,0 0-142 0 0,0 0-121 0 0,0 0-94 0 0,33 1-87 0 0,106 1-57 0 0,130-8 1033 0 0,-238 5-1629 0 0,-30 1 36 0 0,-1 0-51 0 0,0 0-70 0 0,0 0-91 0 0,-19 0-4067 0 0,-22 4-6884 0 0,33 0 1693 0 0</inkml:trace>
</inkml:ink>
</file>

<file path=ppt/ink/ink7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58.7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48 11474 0 0,'0'0'1089'0'0,"0"0"-145"0"0,0 0 189 0 0,0 0 257 0 0,0 0 128 0 0,0 0-130 0 0,0 0-301 0 0,0 0-240 0 0,0 0-183 0 0,0 0-149 0 0,0 0-154 0 0,30-4-118 0 0,98-14-96 0 0,39-1-917 0 0,-97 13-4969 0 0,-54 5 238 0 0,-4 1-5193 0 0</inkml:trace>
</inkml:ink>
</file>

<file path=ppt/ink/ink7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55.34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247 67 11835 0 0,'0'0'1939'0'0,"0"0"-835"0"0,0 0-384 0 0,0 0-53 0 0,0 0 86 0 0,0 0 204 0 0,0 0 177 0 0,0 0 13 0 0,0 0-149 0 0,0 0-233 0 0,0 0-269 0 0,-11 4 606 0 0,79 232 725 0 0,-57-122-1640 0 0,-5 0-1 0 0,-6 39-186 0 0,0-86-87 0 0,-6-1-1291 0 0,-10-54-3354 0 0,-6-20-9642 0 0,16 1 9128 0 0</inkml:trace>
  <inkml:trace contextRef="#ctx0" brushRef="#br0" timeOffset="567.11">1 232 7930 0 0,'0'0'1404'0'0,"0"0"-253"0"0,0 0-106 0 0,0 0 52 0 0,0 0 150 0 0,0 0 72 0 0,0 0-90 0 0,0 0-177 0 0,0 0-225 0 0,0 0-183 0 0,0 0-121 0 0,0 0-87 0 0,0 0-34 0 0,20-28-18 0 0,68-90-17 0 0,-85 114-339 0 0,0 0 1 0 0,0 0 0 0 0,0 1-1 0 0,0-1 1 0 0,0 1 0 0 0,1 0-1 0 0,0 0 1 0 0,-1 0 0 0 0,1 1-1 0 0,0-1 1 0 0,0 1 0 0 0,1 0-1 0 0,-1 0 1 0 0,0 0 0 0 0,1 1-1 0 0,-1-1 1 0 0,1 1 0 0 0,-1 0-29 0 0,14-3 136 0 0,6-4-26 0 0,0 1 1 0 0,1 2 0 0 0,0 0-1 0 0,0 1 1 0 0,0 2 0 0 0,0 0-1 0 0,0 2 1 0 0,1 1-111 0 0,-20-1 6 0 0,0 1 0 0 0,0 0-1 0 0,0 0 1 0 0,0 0 0 0 0,-1 1 0 0 0,1 0 0 0 0,0 0-1 0 0,-1 0 1 0 0,1 1 0 0 0,-1 0 0 0 0,0 0-1 0 0,0 0 1 0 0,0 1 0 0 0,0-1 0 0 0,-1 1-1 0 0,1 0 1 0 0,-1 1 0 0 0,0-1 0 0 0,0 1-1 0 0,-1 0 1 0 0,1 0 0 0 0,-1 0 0 0 0,0 0 0 0 0,-1 0-1 0 0,1 1 1 0 0,-1-1 0 0 0,0 1 0 0 0,0 0-1 0 0,-1 0 1 0 0,0 0 0 0 0,1 2-6 0 0,-3 1 29 0 0,-1 1 1 0 0,0-1-1 0 0,0 1 1 0 0,-1-1-1 0 0,0 0 1 0 0,0 0-1 0 0,-1 0 1 0 0,0 0 0 0 0,-1-1-1 0 0,0 0 1 0 0,0 0-1 0 0,-1 0 1 0 0,-6 7-30 0 0,-39 72 188 0 0,50-84-187 0 0,0-1 0 0 0,0 1 0 0 0,1-1 0 0 0,-1 1 0 0 0,0-1 0 0 0,1 1 0 0 0,0 0 0 0 0,0-1 0 0 0,0 1 0 0 0,0 0 0 0 0,0-1 0 0 0,0 1 0 0 0,0 0 0 0 0,1-1 0 0 0,0 1 0 0 0,-1-1 0 0 0,1 1 0 0 0,0 0 0 0 0,0-1 0 0 0,0 0 0 0 0,1 1 0 0 0,-1-1 0 0 0,1 0 0 0 0,-1 0 0 0 0,1 0 0 0 0,0 0 0 0 0,-1 0 0 0 0,1 0 0 0 0,0 0 0 0 0,0 0 0 0 0,1-1-1 0 0,-1 1 1 0 0,0-1 0 0 0,0 0 0 0 0,1 1 0 0 0,-1-1 0 0 0,1 0 0 0 0,-1 0 0 0 0,1-1 0 0 0,1 1-1 0 0,108 13 226 0 0,-108-15-206 0 0,0 1-1 0 0,0 0 0 0 0,0 0 0 0 0,-1 0 1 0 0,1 0-1 0 0,0 1 0 0 0,0-1 0 0 0,0 1 0 0 0,0 0 1 0 0,0 1-1 0 0,-1-1 0 0 0,1 1 0 0 0,-1-1 1 0 0,1 1-1 0 0,-1 0 0 0 0,1 0 0 0 0,-1 1 0 0 0,0-1 1 0 0,0 0-1 0 0,0 1 0 0 0,0 0 0 0 0,-1 0 1 0 0,1 0-1 0 0,-1 0-19 0 0,7 50 875 0 0,-10-43-808 0 0,0-1 0 0 0,-1 1 1 0 0,0-1-1 0 0,-1 0 1 0 0,0 0-1 0 0,0 0 1 0 0,-1 0-1 0 0,0 0 0 0 0,-1-1 1 0 0,1 1-1 0 0,-2-1 1 0 0,1-1-1 0 0,-1 1 0 0 0,-1-1 1 0 0,1 0-1 0 0,-1 0 1 0 0,-4 2-68 0 0,-137 98 233 0 0,123-93-267 0 0,-1-2 1 0 0,0 0-1 0 0,0-2 1 0 0,-1 0-1 0 0,0-2 1 0 0,-1-1-1 0 0,0-2 1 0 0,0 0-1 0 0,0-2 1 0 0,0-1 0 0 0,-2-1 33 0 0,27-1-101 0 0,1 0 0 0 0,-1 0 0 0 0,0 0 0 0 0,0-1 1 0 0,1 1-1 0 0,-1-1 0 0 0,1 1 0 0 0,-1-1 0 0 0,0 0 1 0 0,1 0-1 0 0,0 0 0 0 0,-1 0 0 0 0,1 0 1 0 0,-1-1-1 0 0,1 1 0 0 0,0-1 0 0 0,0 0 0 0 0,0 1 1 0 0,0-1-1 0 0,0 0 0 0 0,0 0 0 0 0,1 0 1 0 0,-1-1-1 0 0,1 1 0 0 0,-1 0 0 0 0,1 0 0 0 0,0-1 1 0 0,0 1-1 0 0,0-1 0 0 0,0 1 0 0 0,0-1 0 0 0,1 0 1 0 0,-1 1-1 0 0,1-1 0 0 0,-1 0 0 0 0,1 1 1 0 0,0-1-1 0 0,0 0 0 0 0,0 1 0 0 0,1-1 0 0 0,-1 0 1 0 0,1 1-1 0 0,-1-1 0 0 0,1 1 0 0 0,0-1 0 0 0,0 0 1 0 0,0 1-1 0 0,0 0 0 0 0,1-1 101 0 0,25-28-4590 0 0,-7 12-2882 0 0,-10 11-1485 0 0</inkml:trace>
  <inkml:trace contextRef="#ctx0" brushRef="#br0" timeOffset="1302.645">880 608 16652 0 0,'0'0'749'0'0,"0"0"-328"0"0,0 0-168 0 0,0 0 97 0 0,0 0 194 0 0,0 0 127 0 0,0 0 8 0 0,0 0-144 0 0,0 0-174 0 0,0 0-133 0 0,0 0-85 0 0,0 0-7 0 0,0 0-37 0 0,1 23-9 0 0,1 69 9 0 0,11-58 88 0 0,-8-32-131 0 0,1 0 19 0 0,0 0 1 0 0,0-1-1 0 0,0 0 1 0 0,0 0-1 0 0,0 0 1 0 0,0 0-1 0 0,0-1 1 0 0,1 0-1 0 0,-1-1 1 0 0,0 1-1 0 0,0-1 1 0 0,0 0-1 0 0,0-1 1 0 0,0 1-1 0 0,0-1 1 0 0,0 0-1 0 0,-1-1 1 0 0,1 0-1 0 0,-1 1 1 0 0,1-2-1 0 0,-1 1 1 0 0,0-1-1 0 0,0 1 1 0 0,-1-1-1 0 0,1-1 1 0 0,-1 1-1 0 0,0-1 1 0 0,0 0-76 0 0,25-16 77 0 0,92-88 212 0 0,-121 109-288 0 0,0-1 1 0 0,0 0-1 0 0,0 0 0 0 0,1 1 0 0 0,-1-1 0 0 0,0 0 1 0 0,1 0-1 0 0,-1 1 0 0 0,1-1 0 0 0,-1 0 0 0 0,1 1 0 0 0,-1-1 1 0 0,1 1-1 0 0,-1-1 0 0 0,1 1 0 0 0,0-1 0 0 0,-1 1 1 0 0,1-1-1 0 0,0 1 0 0 0,-1 0 0 0 0,1-1 0 0 0,0 1 0 0 0,0 0 1 0 0,-1-1-1 0 0,1 1 0 0 0,0 0 0 0 0,0 0 0 0 0,0 0 0 0 0,-1 0 1 0 0,1 0-1 0 0,0 0 0 0 0,0 0 0 0 0,0 0 0 0 0,-1 0 1 0 0,1 0-1 0 0,0 0 0 0 0,0 0 0 0 0,0 1 0 0 0,-1-1 0 0 0,1 0 1 0 0,0 1-1 0 0,-1-1 0 0 0,1 0 0 0 0,0 1 0 0 0,-1-1 1 0 0,1 1-1 0 0,0-1 0 0 0,-1 1 0 0 0,1-1 0 0 0,-1 1 0 0 0,1 0 1 0 0,-1-1-1 0 0,1 1 0 0 0,-1 0 0 0 0,1-1 0 0 0,-1 1 1 0 0,0 0-1 0 0,1-1 0 0 0,-1 1 0 0 0,0 0 0 0 0,0 0-1 0 0,4 7 13 0 0,0-1 0 0 0,0 1 0 0 0,1-1 0 0 0,0 1 0 0 0,0-1 0 0 0,0-1-1 0 0,1 1 1 0 0,0-1 0 0 0,1 0 0 0 0,-1 0 0 0 0,1-1 0 0 0,0 0 0 0 0,0 0 0 0 0,1-1-1 0 0,-1 1 1 0 0,1-2 0 0 0,0 1 0 0 0,0-1 0 0 0,1 0 0 0 0,-1-1 0 0 0,1 0 0 0 0,-1 0-1 0 0,2-1-12 0 0,2 0 78 0 0,1-1 0 0 0,0 0 0 0 0,-1-1 0 0 0,1 0 0 0 0,-1-1 0 0 0,1-1 0 0 0,-1 0 0 0 0,0 0 0 0 0,0-2 0 0 0,-1 1 0 0 0,1-1 0 0 0,-1-1 0 0 0,0 0 0 0 0,0 0 0 0 0,0-1-1 0 0,-1-1 1 0 0,-1 0 0 0 0,7-6-78 0 0,4-3 96 0 0,-1-1 0 0 0,-1-1 0 0 0,-1 0 0 0 0,0-2-1 0 0,-2 0 1 0 0,0 0 0 0 0,-1-1 0 0 0,-2-1 0 0 0,0-1-1 0 0,-1 0 1 0 0,-2 0 0 0 0,7-24-96 0 0,-7 11 27 0 0,-1 0 1 0 0,-2-1 0 0 0,-1 0-1 0 0,-2 0 1 0 0,-2 0-1 0 0,-2-23-27 0 0,-15 27 24 0 0,15 34-110 0 0,3 575-29 0 0,32-387 108 0 0,-22-167-67 0 0,-12-20 20 0 0,0-1-23 0 0,0 0-42 0 0,0 0-48 0 0,0 0-71 0 0,0 0-82 0 0,-4-11-1731 0 0,-26-25-3559 0 0,16 20-187 0 0,10 12 3079 0 0,-5-7-7692 0 0</inkml:trace>
  <inkml:trace contextRef="#ctx0" brushRef="#br0" timeOffset="1546.359">1543 155 16596 0 0,'0'0'426'0'0,"0"0"-174"0"0,0 0 36 0 0,0 0 263 0 0,0 0 233 0 0,0 0 146 0 0,0 0-31 0 0,0 0-119 0 0,0 0-128 0 0,0 0-162 0 0,37 6-133 0 0,115 16-102 0 0,28-13-198 0 0,-92-13-1662 0 0,-29-3-5904 0 0,-35 3-3861 0 0</inkml:trace>
</inkml:ink>
</file>

<file path=ppt/ink/ink7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3:02.96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84 1 2801 0 0,'0'0'1661'0'0,"0"0"-236"0"0,0 0-38 0 0,0 0 160 0 0,0 0 173 0 0,0 0 14 0 0,0 0-178 0 0,0 0-276 0 0,0 0-225 0 0,0 0-167 0 0,0 0-101 0 0,0 0-103 0 0,0 0-84 0 0,-10 20-51 0 0,-44 99 387 0 0,35-12 1654 0 0,19-107-2553 0 0,26-4-250 0 0,-9-32-3972 0 0,-13 10-7412 0 0,-3 19 4355 0 0</inkml:trace>
</inkml:ink>
</file>

<file path=ppt/ink/ink7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3:06.31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91 214 14715 0 0,'0'0'1291'0'0,"0"0"-304"0"0,0 0 105 0 0,0 0 228 0 0,0 0 118 0 0,0 0-136 0 0,0 0-314 0 0,0 0-283 0 0,0 0-196 0 0,0 0-164 0 0,0 0-142 0 0,0 0-94 0 0,-14 32-60 0 0,-41 98-49 0 0,34-57-1487 0 0,21-70-368 0 0,4-2-5971 0 0,-3-1 6108 0 0,3 0-9385 0 0</inkml:trace>
  <inkml:trace contextRef="#ctx0" brushRef="#br0" timeOffset="249.031">269 192 11034 0 0,'0'0'1859'0'0,"0"0"-529"0"0,0 0 13 0 0,0 0 51 0 0,0 0-131 0 0,0 0-175 0 0,0 0-176 0 0,0 0-167 0 0,0 0-132 0 0,0 0-147 0 0,34 4-160 0 0,105 17-124 0 0,-47-9-33 0 0,10-5-2938 0 0,-91-11-1147 0 0,-6-3-5111 0 0,-5 3 2135 0 0</inkml:trace>
  <inkml:trace contextRef="#ctx0" brushRef="#br0" timeOffset="431.792">547 0 12963 0 0,'0'0'1008'0'0,"0"0"-408"0"0,0 0 120 0 0,0 0 192 0 0,0 0 121 0 0,0 0 7 0 0,0 0-176 0 0,0 0-224 0 0,0 0-184 0 0,-88 210-208 0 0,81-181-136 0 0,-2 1-136 0 0,1-1-176 0 0,-1 1-312 0 0,3-4-528 0 0,-3-1-1024 0 0,6-6-2121 0 0,1-5-7674 0 0</inkml:trace>
  <inkml:trace contextRef="#ctx0" brushRef="#br0" timeOffset="1004.272">759 446 8234 0 0,'0'0'2914'0'0,"0"0"-1370"0"0,0 0-454 0 0,0 0-5 0 0,0 0 86 0 0,0 0 75 0 0,0 0-83 0 0,0 0-190 0 0,0 0-155 0 0,0 0-137 0 0,0 0-122 0 0,0 0-94 0 0,25-32-87 0 0,78-100-96 0 0,-14 34 388 0 0,19 0 81 0 0,-108 98-752 0 0,1 1 1 0 0,-1-1 0 0 0,0 1-1 0 0,0-1 1 0 0,0 1-1 0 0,0-1 1 0 0,1 0 0 0 0,-1 1-1 0 0,0-1 1 0 0,0 1-1 0 0,1-1 1 0 0,-1 0-1 0 0,0 1 1 0 0,1-1 0 0 0,-1 0-1 0 0,0 0 1 0 0,1 1-1 0 0,-1-1 1 0 0,1 0 0 0 0,-1 0-1 0 0,0 1 1 0 0,1-1-1 0 0,-1 0 1 0 0,1 0 0 0 0,-1 0-1 0 0,1 0 1 0 0,-1 0-1 0 0,0 0 1 0 0,1 0 0 0 0,-1 1-1 0 0,1-1 1 0 0,-1 0-1 0 0,1-1 1 0 0,-1 1 0 0 0,1 0-1 0 0,-1 0 1 0 0,0 0-1 0 0,1 0 1 0 0,-1 0-1 0 0,1 0 1 0 0,-1-1 0 0 0,1 1-1 0 0,-1 0 1 0 0,0 0-1 0 0,1 0 1 0 0,-1-1 0 0 0,0 1-1 0 0,1 0 1 0 0,-1-1-1 0 0,0 1 1 0 0,1 0 0 0 0,-1-1-1 0 0,0 1 1 0 0,1 0-1 0 0,-1-1 1 0 0,0 1 0 0 0,0-1-1 0 0,0 1 1 0 0,1 0-1 0 0,-1-1 1 0 0,0 1-1 0 0,0-1 1 0 0,-21 55 237 0 0,17-46-239 0 0,1-1 0 0 0,-1 1 0 0 0,1 0 0 0 0,1 0 0 0 0,-1 0 1 0 0,1 0-1 0 0,1 1 0 0 0,0-1 0 0 0,0 0 0 0 0,0 1 0 0 0,1-1 0 0 0,0 1 1 0 0,1 0 1 0 0,-1-8 1 0 0,0 1 1 0 0,1-1 0 0 0,-1 0 0 0 0,0 1 0 0 0,1-1 0 0 0,-1 0 0 0 0,1 1 0 0 0,0-1 0 0 0,-1 0 0 0 0,1 0 0 0 0,0 0 0 0 0,0 0 0 0 0,0 1 0 0 0,0-1 0 0 0,0 0 0 0 0,0 0-1 0 0,0-1 1 0 0,0 1 0 0 0,0 0 0 0 0,0 0 0 0 0,0 0 0 0 0,1-1 0 0 0,-1 1 0 0 0,0-1 0 0 0,1 1 0 0 0,-1-1 0 0 0,0 1 0 0 0,1-1 0 0 0,-1 0 0 0 0,0 0 0 0 0,1 1 0 0 0,-1-1-1 0 0,1 0 1 0 0,-1 0 0 0 0,1-1 0 0 0,-1 1 0 0 0,0 0 0 0 0,1 0 0 0 0,-1-1 0 0 0,0 1 0 0 0,2-1-2 0 0,60-27 504 0 0,-51 21-409 0 0,106-74 373 0 0,37-43-257 0 0,-155 124-201 0 0,0 0 0 0 0,0 0 0 0 0,0 1 0 0 0,-1-1 0 0 0,1 0 0 0 0,0 1 0 0 0,0-1 0 0 0,0 0 0 0 0,0 0 0 0 0,0 1 0 0 0,0-1 0 0 0,0 0 1 0 0,0 1-1 0 0,0-1 0 0 0,0 0 0 0 0,0 1 0 0 0,0-1 0 0 0,0 0 0 0 0,0 1 0 0 0,0-1 0 0 0,0 0 0 0 0,1 0 0 0 0,-1 1 0 0 0,0-1 0 0 0,0 0 0 0 0,0 0 0 0 0,0 1 0 0 0,1-1 0 0 0,-1 0 0 0 0,0 0 0 0 0,0 1 0 0 0,0-1 0 0 0,1 0 0 0 0,-1 0 0 0 0,0 0 0 0 0,0 1 0 0 0,1-1 0 0 0,-1 0 0 0 0,0 0 0 0 0,0 0 0 0 0,1 0 0 0 0,-1 0 0 0 0,0 0 0 0 0,1 1 0 0 0,-1-1 0 0 0,0 0 0 0 0,1 0 1 0 0,-1 0-1 0 0,0 0 0 0 0,1 0-10 0 0,-19 41 353 0 0,9-24-402 0 0,1 1 0 0 0,1-1 0 0 0,1 2 1 0 0,0-1-1 0 0,1 1 0 0 0,1 0 0 0 0,1 0 0 0 0,0 15 49 0 0,3-33-110 0 0,-1 0 0 0 0,2 0 0 0 0,-1 1-1 0 0,0-1 1 0 0,0 0 0 0 0,0 0 0 0 0,0 0 0 0 0,1 1 0 0 0,-1-1-1 0 0,1 0 1 0 0,-1 0 0 0 0,1 0 0 0 0,-1 0 0 0 0,1 0-1 0 0,0 0 1 0 0,-1 0 0 0 0,1 0 0 0 0,0 0 0 0 0,0 0 0 0 0,0 0-1 0 0,0 0 1 0 0,0 0 0 0 0,0-1 0 0 0,0 1 0 0 0,0 0-1 0 0,0-1 1 0 0,0 1 0 0 0,0-1 0 0 0,0 1 0 0 0,0-1-1 0 0,1 0 1 0 0,-1 1 110 0 0,27 2-8915 0 0,-21-3-2171 0 0</inkml:trace>
  <inkml:trace contextRef="#ctx0" brushRef="#br0" timeOffset="1352.022">1613 357 16147 0 0,'0'0'1582'0'0,"0"0"-306"0"0,0 0-115 0 0,0 0-104 0 0,0 0-197 0 0,0 0-217 0 0,0 0-252 0 0,0 0-180 0 0,0 0-46 0 0,0 0 36 0 0,0 0 45 0 0,0 0 1 0 0,0 0-29 0 0,14 0-71 0 0,105 0 136 0 0,-59 5-190 0 0,-69 42-46 0 0,-11-23 114 0 0,17-21-145 0 0,0 0 0 0 0,0 0 0 0 0,0 0 1 0 0,1 0-1 0 0,-1 0 0 0 0,1 0 0 0 0,-1 0 1 0 0,1 1-1 0 0,0 0 0 0 0,0-1 0 0 0,1 1 1 0 0,-1 0-1 0 0,1 0 0 0 0,0 0 1 0 0,0 0-1 0 0,0 0 0 0 0,0 0 0 0 0,1 0 1 0 0,-1 0-1 0 0,1 0 0 0 0,0 0 0 0 0,1 3-16 0 0,2-5 15 0 0,0 1-1 0 0,0-1 0 0 0,0 1 0 0 0,0-1 0 0 0,1 0 0 0 0,-1 0 0 0 0,1 0 0 0 0,-1-1 0 0 0,1 1 1 0 0,0-1-1 0 0,0 0 0 0 0,0 0 0 0 0,0 0 0 0 0,-1 0 0 0 0,1-1 0 0 0,0 0 0 0 0,0 0 0 0 0,0 0 0 0 0,1 0-13 0 0,109-8-659 0 0,-77 2-2752 0 0,-1-1-4568 0 0,-22 6-3906 0 0</inkml:trace>
</inkml:ink>
</file>

<file path=ppt/ink/ink7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3:05.03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15 198 10450 0 0,'0'0'3689'0'0,"0"0"-2162"0"0,0 0-577 0 0,0 0 116 0 0,0 0 108 0 0,0 0-59 0 0,0 0-178 0 0,0 0-178 0 0,0 0-117 0 0,0 0-99 0 0,0 0-101 0 0,0 0-91 0 0,0 0-84 0 0,29-1-46 0 0,86-7-42 0 0,2 10 60 0 0,-97 0-731 0 0,-11-1-2820 0 0,1 0-7793 0 0,-10-1 1463 0 0</inkml:trace>
  <inkml:trace contextRef="#ctx0" brushRef="#br0" timeOffset="179.49">1 412 11194 0 0,'0'0'1633'0'0,"0"0"-750"0"0,0 0-186 0 0,0 0 233 0 0,0 0 201 0 0,0 0 25 0 0,0 0-103 0 0,0 0-263 0 0,0 0-225 0 0,0 0-205 0 0,0 0-158 0 0,0 0-85 0 0,0 0-74 0 0,32 1-90 0 0,103 3-213 0 0,-32-13-4245 0 0,-76 2-2196 0 0,-13 3-2540 0 0</inkml:trace>
  <inkml:trace contextRef="#ctx0" brushRef="#br0" timeOffset="1102.526">417 662 8546 0 0,'0'0'3030'0'0,"0"0"-1164"0"0,0 0-317 0 0,0 0-94 0 0,0 0-85 0 0,0 0-107 0 0,0 0-230 0 0,0 0-219 0 0,0 0-170 0 0,0 0-88 0 0,0 0-80 0 0,15-30-61 0 0,52-97-39 0 0,-7 49 253 0 0,15 3 272 0 0,3 4 0 0 0,55-37-901 0 0,-133 109 4 0 0,0-1 0 0 0,-1 0 0 0 0,1 0 0 0 0,0 1 0 0 0,0-1 0 0 0,0 0 0 0 0,-1 1 0 0 0,1-1 0 0 0,0 1 0 0 0,0-1 0 0 0,0 0 0 0 0,0 1 0 0 0,0-1 0 0 0,0 0 0 0 0,0 1 0 0 0,0-1 0 0 0,0 1 0 0 0,0-1 0 0 0,0 0 0 0 0,0 1 0 0 0,0-1 0 0 0,0 1 0 0 0,0-1 0 0 0,0 0 0 0 0,0 1 0 0 0,1-1 0 0 0,-1 0 0 0 0,0 1 0 0 0,0-1 0 0 0,0 0 0 0 0,1 1 0 0 0,-1-1 0 0 0,0 0 0 0 0,0 0 0 0 0,1 1 0 0 0,-1-1 0 0 0,0 0 0 0 0,0 0 0 0 0,1 1 0 0 0,-1-1 0 0 0,0 0 0 0 0,1 0 0 0 0,-1 0 0 0 0,1 1 0 0 0,-1-1 0 0 0,0 0 0 0 0,1 0 0 0 0,-1 0 0 0 0,0 0 0 0 0,1 0 0 0 0,-1 0 0 0 0,1 0 0 0 0,-1 0 0 0 0,0 0 0 0 0,1 0 0 0 0,-1 0 0 0 0,0 0 0 0 0,1 0 0 0 0,-1 0 0 0 0,1 0 0 0 0,-1-1 0 0 0,0 1 0 0 0,1 0-4 0 0,-2 11 90 0 0,-3 143 307 0 0,6-152-394 0 0,-1 0 0 0 0,1 0 0 0 0,-1-1 0 0 0,1 1 0 0 0,0-1 0 0 0,-1 1 0 0 0,1-1 0 0 0,0 0 0 0 0,0 0 0 0 0,0 1 0 0 0,0-1 0 0 0,0-1 0 0 0,0 1 0 0 0,1 0 0 0 0,-1 0 0 0 0,0-1 0 0 0,0 0 0 0 0,0 1 0 0 0,1-1 0 0 0,-1 0 0 0 0,0 0 0 0 0,1 0 0 0 0,-1 0 0 0 0,0 0 0 0 0,0-1 0 0 0,1 1 0 0 0,-1-1 0 0 0,0 0 0 0 0,0 1 0 0 0,0-1 0 0 0,0 0 0 0 0,2-1-3 0 0,12-5 63 0 0,0-1 0 0 0,0 0 0 0 0,-1-2 0 0 0,0 1 0 0 0,-1-2 0 0 0,0 0 0 0 0,5-5-63 0 0,18-14 24 0 0,255-212-30 0 0,-273 228-9 0 0,-22 28 54 0 0,-9 5 5 0 0,-8 9 33 0 0,2 1 1 0 0,1 0-1 0 0,2 1 0 0 0,1 0 1 0 0,1 2-1 0 0,-5 20-77 0 0,15-42 3 0 0,1 0 1 0 0,1 0-1 0 0,0 0 0 0 0,0 0 1 0 0,1 0-1 0 0,0 0 1 0 0,1 0-1 0 0,0 0 0 0 0,0 0 1 0 0,1 0-1 0 0,1-1 0 0 0,0 1 1 0 0,0 0-1 0 0,0-1 1 0 0,4 5-4 0 0,-6-12-106 0 0,1 0 1 0 0,0 0 0 0 0,0 0-1 0 0,0 0 1 0 0,0 0 0 0 0,0-1-1 0 0,0 1 1 0 0,0-1 0 0 0,0 1-1 0 0,0-1 1 0 0,1 0 0 0 0,-1 0-1 0 0,1 0 1 0 0,-1 0 0 0 0,1 0-1 0 0,-1-1 1 0 0,1 1 0 0 0,-1-1-1 0 0,1 0 1 0 0,0 0 0 0 0,0 1 105 0 0,16-2-4652 0 0,-1-2-4358 0 0,-12 0-2185 0 0</inkml:trace>
</inkml:ink>
</file>

<file path=ppt/ink/ink7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3:02.1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544 7 3753 0 0,'0'0'2624'0'0,"0"0"-1591"0"0,0 0-476 0 0,0 0 75 0 0,0 0 239 0 0,0 0 228 0 0,0 0 41 0 0,0 0-150 0 0,0 0-226 0 0,0 0-207 0 0,0 0-127 0 0,0 0-22 0 0,0 0 40 0 0,7 0 59 0 0,59-6 2012 0 0,-41 6-336 0 0,-25 0-1884 0 0,0 0 0 0 0,-1 0 0 0 0,1 0 0 0 0,0 1 0 0 0,0-1 0 0 0,0 0 0 0 0,0 0 0 0 0,0 0 0 0 0,0 0 0 0 0,0 1 0 0 0,0-1 0 0 0,0 0 0 0 0,0 0 0 0 0,0 0 0 0 0,0 1-299 0 0,-122 24 632 0 0,-174 50 155 0 0,233-58-151 0 0,69-2-548 0 0,63 18 226 0 0,28-18-52 0 0,-17-7-38 0 0,-35 2-160 0 0,-62 13 232 0 0,-290 149-40 0 0,174-101-246 0 0,173-53 30 0 0,-19-15 24 0 0,0-1 1 0 0,0-1-1 0 0,0-1 1 0 0,1-1-1 0 0,-1-1 0 0 0,0 0 1 0 0,0-2-1 0 0,5-2-64 0 0,-10 3 34 0 0,260-37 390 0 0,-236 36-1899 0 0,-67 20-2754 0 0,18-9-6 0 0,1 0-4172 0 0,5-3-2829 0 0</inkml:trace>
  <inkml:trace contextRef="#ctx0" brushRef="#br0" timeOffset="1267.038">186 619 3417 0 0,'0'0'1060'0'0,"0"0"-21"0"0,0 0 284 0 0,0 0 373 0 0,0 0 186 0 0,0 0-168 0 0,0 0-395 0 0,0 0-403 0 0,0 0-236 0 0,0 0-104 0 0,0 0-77 0 0,0 0-67 0 0,0 0-53 0 0,-2 2-15 0 0,-17 21 771 0 0,18-23-1027 0 0,1 0-54 0 0,0 0-23 0 0,0 0-27 0 0,0 0-32 0 0,0 0 3 0 0,0 0-19 0 0,0 0-6 0 0,0 0 24 0 0,0 0 20 0 0,0 0 29 0 0,0 0 24 0 0,0 0 14 0 0,0 0 6 0 0,0 0 7 0 0,0 0-3 0 0,23-25 916 0 0,-23 25-898 0 0,0 0 0 0 0,0 1 0 0 0,0-1 0 0 0,0 0 0 0 0,0 0 0 0 0,0 0 0 0 0,1 0 0 0 0,-1 1 0 0 0,0-1 0 0 0,0 0 0 0 0,0 0 0 0 0,0 0 0 0 0,1 0 0 0 0,-1 0 0 0 0,0 0 0 0 0,0 1 0 0 0,0-1 0 0 0,0 0 0 0 0,1 0 0 0 0,-1 0 0 0 0,0 0 0 0 0,0 0 0 0 0,0 0 0 0 0,1 0-89 0 0,-15 14 891 0 0,14-13-804 0 0,0-1-39 0 0,0 0-12 0 0,0 0-17 0 0,0 0-15 0 0,0 0-28 0 0,0 0-30 0 0,0 0-20 0 0,0 0-28 0 0,0 0-31 0 0,6-3-3830 0 0,-4 2-4013 0 0,-1 1-2698 0 0</inkml:trace>
  <inkml:trace contextRef="#ctx0" brushRef="#br0" timeOffset="2001.617">525 630 6401 0 0,'0'0'1422'0'0,"0"0"-84"0"0,0 0 98 0 0,0 0 191 0 0,0 0 128 0 0,0 0-115 0 0,0 0-277 0 0,0 0-334 0 0,0 0-244 0 0,0 0-118 0 0,0 0-71 0 0,0 0-19 0 0,11-13-3 0 0,65-92 1033 0 0,55-112 308 0 0,-66 121-1603 0 0,-61 122-215 0 0,-4 139 293 0 0,0-163-383 0 0,0-1 1 0 0,1 1 0 0 0,-1 0-1 0 0,0 0 1 0 0,1 0 0 0 0,-1 0-1 0 0,1-1 1 0 0,0 1 0 0 0,-1 0-1 0 0,1 0 1 0 0,0-1 0 0 0,0 1-1 0 0,0 0 1 0 0,0-1 0 0 0,1 1-1 0 0,-1-1 1 0 0,0 0 0 0 0,0 1-1 0 0,1-1 1 0 0,-1 0 0 0 0,1 0-1 0 0,-1 0 1 0 0,1 0 0 0 0,0 0-1 0 0,-1 0 1 0 0,1 0-1 0 0,0-1 1 0 0,0 1 0 0 0,0-1-1 0 0,-1 1 1 0 0,1-1 0 0 0,0 1-1 0 0,0-1 1 0 0,0 0 0 0 0,0 0-1 0 0,0 0 1 0 0,0 0 0 0 0,-1 0-1 0 0,1-1 1 0 0,0 1 0 0 0,0-1-1 0 0,0 1 1 0 0,0-1 0 0 0,-1 1-1 0 0,1-1 1 0 0,0 0 0 0 0,-1 0-1 0 0,1 0 1 0 0,0 0 0 0 0,-1 0-1 0 0,1 0 1 0 0,-1-1 0 0 0,0 1-1 0 0,1-1-7 0 0,225-250 314 0 0,-193 219-233 0 0,-34 33-64 0 0,0 0-7 0 0,-10 30 42 0 0,-2-4 59 0 0,2 2 0 0 0,0 0 1 0 0,2 0-1 0 0,1 1 0 0 0,1-1 1 0 0,2 1-1 0 0,0 1 1 0 0,2 26-112 0 0,1-45-44 0 0,1 1 1 0 0,1-1 0 0 0,0 0 0 0 0,0 1 0 0 0,1-1 0 0 0,1 0 0 0 0,0 0 0 0 0,0 0 0 0 0,1-1 0 0 0,1 1 43 0 0,10-8-5432 0 0,-5-10-6251 0 0,-8 4 1920 0 0</inkml:trace>
  <inkml:trace contextRef="#ctx0" brushRef="#br0" timeOffset="2268.073">1293 585 8458 0 0,'0'0'3897'0'0,"0"0"-2320"0"0,0 0-750 0 0,0 0-33 0 0,0 0-30 0 0,0 0-127 0 0,0 0-187 0 0,0 0-186 0 0,0 0-142 0 0,0 0-87 0 0,0 0-66 0 0,0 0-73 0 0,0 0-149 0 0,-4 18-276 0 0,-9 53-561 0 0,10-60-8921 0 0,3-15 4204 0 0</inkml:trace>
  <inkml:trace contextRef="#ctx0" brushRef="#br0" timeOffset="2570.696">1389 144 12299 0 0,'0'0'2775'0'0,"0"0"-1008"0"0,0 0-472 0 0,0 0-303 0 0,0 0-165 0 0,0 0-152 0 0,0 0-163 0 0,0 0-113 0 0,0 0-130 0 0,0 0-112 0 0,0 0-77 0 0,-12 13-44 0 0,-33 42-44 0 0,44-55 1 0 0,0 0-1 0 0,0 1 0 0 0,1-1 0 0 0,-1 0 1 0 0,0 0-1 0 0,1 1 0 0 0,-1-1 0 0 0,0 0 1 0 0,1 1-1 0 0,-1-1 0 0 0,0 0 0 0 0,1 1 1 0 0,-1-1-1 0 0,0 1 0 0 0,1-1 0 0 0,-1 1 1 0 0,1-1-1 0 0,-1 1 0 0 0,1 0 0 0 0,0-1 0 0 0,-1 1 1 0 0,1 0-1 0 0,-1-1 0 0 0,1 1 0 0 0,0 0 1 0 0,0-1-1 0 0,-1 1 0 0 0,1 0 0 0 0,0 0 1 0 0,0-1-1 0 0,0 1 0 0 0,0 0 0 0 0,0 0 1 0 0,0-1-1 0 0,0 1 0 0 0,0 0 0 0 0,0 0 1 0 0,0-1-1 0 0,0 1 0 0 0,1 0 0 0 0,-1-1 1 0 0,0 1-1 0 0,0 0 0 0 0,1 0 0 0 0,-1-1 1 0 0,1 1-1 0 0,-1 0 0 0 0,0-1 0 0 0,1 1 1 0 0,-1-1-1 0 0,1 1 0 0 0,-1-1 0 0 0,1 1 0 0 0,0-1 1 0 0,-1 1-1 0 0,1-1 0 0 0,-1 1 0 0 0,1-1 1 0 0,0 0-1 0 0,-1 1 0 0 0,1-1 0 0 0,0 0 1 0 0,0 0 7 0 0,32-7-456 0 0,5-25 144 0 0,-59 43 2176 0 0,12-12-4587 0 0,11-6-7834 0 0,-2 3 1154 0 0</inkml:trace>
</inkml:ink>
</file>

<file path=ppt/ink/ink7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3:14.08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 1 15611 0 0,'0'0'1183'0'0,"0"0"-204"0"0,0 0 77 0 0,0 0 169 0 0,0 0 44 0 0,0 0-142 0 0,0 0-268 0 0,0 0-246 0 0,0 0-206 0 0,0 0-164 0 0,0 0-108 0 0,0 0-70 0 0,0 0-52 0 0,-4 28-23 0 0,-13 87-9 0 0,12-67-809 0 0,10-48-1988 0 0,-4 0-1426 0 0,-1 0-4409 0 0,0 0 432 0 0</inkml:trace>
</inkml:ink>
</file>

<file path=ppt/ink/ink7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3:15.80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34 6233 0 0,'0'0'4031'0'0,"0"0"-1550"0"0,0 0-656 0 0,0 0-193 0 0,0 0-144 0 0,0 0-125 0 0,0 0-186 0 0,0 0-256 0 0,0 0-218 0 0,0 0-143 0 0,0 0-92 0 0,0 0-69 0 0,0 0-70 0 0,15 7 681 0 0,191-3 1428 0 0,-177-6-2170 0 0,-5 0-2937 0 0,-29 14-4012 0 0,-2-6 1084 0 0,3-2-5438 0 0</inkml:trace>
  <inkml:trace contextRef="#ctx0" brushRef="#br0" timeOffset="245.62">33 284 11330 0 0,'0'0'1905'0'0,"0"0"-641"0"0,0 0-24 0 0,0 0-87 0 0,0 0-185 0 0,0 0-168 0 0,0 0-272 0 0,0 0-200 0 0,0 0-192 0 0,0 0-120 0 0,197-62-200 0 0,-178 62-256 0 0,-8 0-424 0 0,3-4-720 0 0,-4 4-1201 0 0,-3 0-1800 0 0,-3 0-4641 0 0</inkml:trace>
  <inkml:trace contextRef="#ctx0" brushRef="#br0" timeOffset="795.641">438 435 10330 0 0,'0'0'3088'0'0,"0"0"-1300"0"0,0 0-334 0 0,0 0 143 0 0,0 0 4 0 0,0 0-161 0 0,0 0-271 0 0,0 0-244 0 0,0 0-180 0 0,0 0-126 0 0,0 0-106 0 0,0 0-89 0 0,0 0-57 0 0,20-22-51 0 0,63-73-37 0 0,-42 32 137 0 0,-18 26-214 0 0,-11 15-142 0 0,1 0-1 0 0,1 1 1 0 0,1 0 0 0 0,1 1 0 0 0,1 1-1 0 0,1 0 1 0 0,13-10-60 0 0,9 0 15 0 0,-40 51-166 0 0,30 87 283 0 0,-30-104-128 0 0,1-1 0 0 0,0 0-1 0 0,0 1 1 0 0,1-1 0 0 0,-1 0 0 0 0,1 0-1 0 0,0 0 1 0 0,0 0 0 0 0,0 0 0 0 0,0-1-1 0 0,1 1 1 0 0,0 0 0 0 0,0-1 0 0 0,0 0-1 0 0,0 0 1 0 0,0 0 0 0 0,0 0-1 0 0,1 0 1 0 0,0-1 0 0 0,-1 1 0 0 0,1-1-1 0 0,0 0 1 0 0,0 0 0 0 0,0-1 0 0 0,0 1-1 0 0,1-1 1 0 0,-1 0 0 0 0,0 0 0 0 0,0 0-1 0 0,2-1-3 0 0,4-1 18 0 0,0-1-1 0 0,0-1 0 0 0,0 0 0 0 0,-1-1 1 0 0,1 1-1 0 0,-1-2 0 0 0,0 1 0 0 0,0-1 1 0 0,0-1-1 0 0,-1 0 0 0 0,0 0 1 0 0,0 0-1 0 0,0-1 0 0 0,-1 0 0 0 0,3-4-17 0 0,40-31 41 0 0,140-64-31 0 0,-160 98 6 0 0,-30 8-32 0 0,0 0-8 0 0,0 8 32 0 0,-40 190 757 0 0,38-189-815 0 0,0-1 1 0 0,1 1-1 0 0,0 0 0 0 0,0 0 0 0 0,1 0 1 0 0,0 0-1 0 0,1 0 0 0 0,0 0 0 0 0,0-1 1 0 0,1 1-1 0 0,0 0 0 0 0,0-1 0 0 0,1 1 1 0 0,1-1-1 0 0,-1 0 0 0 0,1 0 0 0 0,0 0 1 0 0,1 0-1 0 0,0-1 0 0 0,0 0 0 0 0,1 0 1 0 0,0 0-1 0 0,1 0 50 0 0,22-2-4751 0 0,-20-6-667 0 0,-2 1-6630 0 0</inkml:trace>
</inkml:ink>
</file>

<file path=ppt/ink/ink7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3:14.33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0 177 13179 0 0,'0'0'916'0'0,"0"0"-193"0"0,0 0 170 0 0,0 0 233 0 0,0 0 68 0 0,0 0-81 0 0,0 0-185 0 0,0 0-168 0 0,35 0-139 0 0,105 0-176 0 0,-36 0 35 0 0,15 7-892 0 0,-103-7-705 0 0,-14 0-3901 0 0,-2 0-4956 0 0,-3 0 4117 0 0</inkml:trace>
  <inkml:trace contextRef="#ctx0" brushRef="#br0" timeOffset="167.548">150 416 8482 0 0,'0'0'1768'0'0,"0"0"-311"0"0,0 0-41 0 0,0 0-112 0 0,0 0-208 0 0,0 0-199 0 0,0 0-233 0 0,0 0-208 0 0,0 0-168 0 0,195-26-120 0 0,-169 23-112 0 0,-4-1-104 0 0,3 0-176 0 0,-6 1-448 0 0,-3 3-729 0 0,1-4-1335 0 0,-4 4-1985 0 0,-6 0-3529 0 0</inkml:trace>
  <inkml:trace contextRef="#ctx0" brushRef="#br0" timeOffset="719.231">602 633 9370 0 0,'0'0'1367'0'0,"0"0"-530"0"0,0 0 161 0 0,0 0 472 0 0,0 0 193 0 0,0 0-134 0 0,0 0-302 0 0,0 0-269 0 0,0 0-165 0 0,0 0-109 0 0,0 0-113 0 0,0 0-101 0 0,33-35-77 0 0,100-109-59 0 0,-61 61 206 0 0,60-92 317 0 0,-99 134-662 0 0,-32 41-175 0 0,-1 0-15 0 0,0 0-23 0 0,0 11-97 0 0,-11 107 440 0 0,0-1-294 0 0,11-114-28 0 0,1-1 1 0 0,0 0-1 0 0,0 0 0 0 0,0 0 1 0 0,0 0-1 0 0,1 0 0 0 0,-1 0 1 0 0,0 0-1 0 0,1 0 0 0 0,0-1 1 0 0,-1 1-1 0 0,1 0 0 0 0,0-1 1 0 0,0 0-1 0 0,0 1 0 0 0,0-1 1 0 0,0 0-1 0 0,0 0 0 0 0,0 0 1 0 0,0 0-1 0 0,0 0 0 0 0,0 0 1 0 0,1-1-1 0 0,-1 1 0 0 0,0-1 1 0 0,1 0-1 0 0,-1 1 0 0 0,0-1 1 0 0,1 0-1 0 0,-1-1 0 0 0,0 1 1 0 0,1 0-1 0 0,-1-1 0 0 0,0 1 1 0 0,1-1-1 0 0,-1 1 0 0 0,0-1 1 0 0,0 0-1 0 0,0 0 0 0 0,0 0 1 0 0,0 0-1 0 0,0-1 0 0 0,0 1 1 0 0,0-1-1 0 0,0 1 0 0 0,0-1 1 0 0,-1 1-1 0 0,1-1 0 0 0,-1 0 1 0 0,2-2-4 0 0,134-124 170 0 0,54-88-140 0 0,-129 145 8 0 0,-91 145 596 0 0,20-56-590 0 0,1 1-1 0 0,0 1 1 0 0,2-1 0 0 0,0 1 0 0 0,1 0 0 0 0,1 1-1 0 0,1-1 1 0 0,1 1 0 0 0,0-1 0 0 0,2 1-1 0 0,0 0 1 0 0,3 11-44 0 0,32 28-695 0 0,10-46-4176 0 0,-27-14-3116 0 0,-12 0-2912 0 0</inkml:trace>
  <inkml:trace contextRef="#ctx0" brushRef="#br0" timeOffset="1095.026">1606 394 11450 0 0,'0'0'1790'0'0,"0"0"-467"0"0,0 0-159 0 0,0 0-54 0 0,0 0 2 0 0,0 0 10 0 0,0 0-138 0 0,0 0-172 0 0,0 0-162 0 0,0 0-165 0 0,0 0-81 0 0,0 0-45 0 0,0 0-36 0 0,23-4-6 0 0,111-15 204 0 0,-51 16 117 0 0,-84 19-530 0 0,-129 100 521 0 0,128-115-623 0 0,0 0-1 0 0,0 0 1 0 0,0 0-1 0 0,1 0 1 0 0,-1 0-1 0 0,0 1 1 0 0,1-1-1 0 0,-1 1 1 0 0,1-1-1 0 0,0 1 1 0 0,-1-1-1 0 0,1 1 1 0 0,0 0-1 0 0,0-1 1 0 0,0 1-1 0 0,0 0 1 0 0,0 0-1 0 0,1 0 1 0 0,-1 0-1 0 0,0 0 1 0 0,1 0-1 0 0,0 0 1 0 0,-1 0-1 0 0,1 0 1 0 0,0 0 0 0 0,0 0-1 0 0,0 0 1 0 0,0 0-1 0 0,0 0 1 0 0,1 0-1 0 0,-1 0 1 0 0,1 0-1 0 0,-1 0 1 0 0,1 0-1 0 0,0 0 1 0 0,0 0-1 0 0,-1 0 1 0 0,1 0-1 0 0,1-1 1 0 0,-1 1-1 0 0,0 0 1 0 0,0-1-1 0 0,1 1 1 0 0,-1-1-1 0 0,1 1 1 0 0,-1-1-1 0 0,2 1-5 0 0,7 3 20 0 0,1-1-1 0 0,-1-1 1 0 0,1 0 0 0 0,-1 0-1 0 0,1-1 1 0 0,0-1 0 0 0,0 0-1 0 0,0 0 1 0 0,0-1 0 0 0,10-1-20 0 0,-8 1-145 0 0,31-17-2615 0 0,-21-2-6578 0 0,-20 14-1815 0 0</inkml:trace>
</inkml:ink>
</file>

<file path=ppt/ink/ink7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3:12.67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445 306 3273 0 0,'0'0'1789'0'0,"0"0"-542"0"0,0 0-174 0 0,0 0 182 0 0,0 0 304 0 0,0 0 185 0 0,0 0-36 0 0,0 0-242 0 0,0 0-353 0 0,0 0-290 0 0,0 0-199 0 0,-1-4-107 0 0,0 1-368 0 0,0 0 1 0 0,-1 0 0 0 0,1 0 0 0 0,-1 0-1 0 0,1 1 1 0 0,-1-1 0 0 0,0 1 0 0 0,0-1-1 0 0,0 1 1 0 0,0-1 0 0 0,0 1 0 0 0,-1 0-1 0 0,1 0 1 0 0,-1 0 0 0 0,0 0 0 0 0,1 1-1 0 0,-1-1 1 0 0,0 1 0 0 0,0-1 0 0 0,0 1-1 0 0,0 0 1 0 0,0 0 0 0 0,0 1 0 0 0,-2-1-150 0 0,-15-2 125 0 0,-1 1 0 0 0,1 2 0 0 0,-1 0 0 0 0,0 1 0 0 0,1 0 0 0 0,0 2 0 0 0,-1 1 0 0 0,1 0 1 0 0,0 2-1 0 0,-13 5-125 0 0,-80 28 490 0 0,102-35-356 0 0,10-3-134 0 0,1-1-22 0 0,1 3 33 0 0,1-1-1 0 0,-1 1 0 0 0,0-1 0 0 0,1 0 0 0 0,0 1 1 0 0,0-1-1 0 0,-1 0 0 0 0,1 0 0 0 0,0 0 0 0 0,1 0 1 0 0,-1 0-1 0 0,0-1 0 0 0,0 1 0 0 0,1-1 0 0 0,-1 1 1 0 0,1-1-1 0 0,-1 0 0 0 0,1 0 0 0 0,0 0 0 0 0,-1 0 0 0 0,1 0 1 0 0,1-1-11 0 0,10 6 69 0 0,76 16 296 0 0,-89-22-359 0 0,-1-1 0 0 0,1 1 0 0 0,0 0 0 0 0,0 0 0 0 0,0 0 0 0 0,-1 0 0 0 0,1 0 0 0 0,0 0 0 0 0,0 0 0 0 0,-1 0 0 0 0,1 0 0 0 0,0 0 0 0 0,0 0 0 0 0,0 0 0 0 0,-1 0 0 0 0,1 1-1 0 0,0-1 1 0 0,-1 0 0 0 0,1 1 0 0 0,0-1 0 0 0,0 0 0 0 0,-1 1 0 0 0,1-1 0 0 0,-1 1 0 0 0,1-1 0 0 0,0 1 0 0 0,-1-1 0 0 0,1 1 0 0 0,-1 0 0 0 0,1-1 0 0 0,-1 1 0 0 0,0 0 0 0 0,1-1 0 0 0,-1 1 0 0 0,1 0 0 0 0,-1-1 0 0 0,0 1 0 0 0,0 0 0 0 0,0 0 0 0 0,1 0 0 0 0,-1-1-1 0 0,0 1 1 0 0,0 0 0 0 0,0 0 0 0 0,0-1 0 0 0,0 1 0 0 0,0 0 0 0 0,0 0 0 0 0,-1 0 0 0 0,1-1 0 0 0,0 1 0 0 0,0 0 0 0 0,0 0 0 0 0,-1-1 0 0 0,1 1 0 0 0,-1 0 0 0 0,1-1 0 0 0,0 1 0 0 0,-1 0 0 0 0,1-1 0 0 0,-1 1 0 0 0,1-1-6 0 0,-165 180 308 0 0,161-175-308 0 0,1-1 1 0 0,0 1 0 0 0,0 0 0 0 0,0 0 0 0 0,0 1 0 0 0,1-1-1 0 0,0 0 1 0 0,0 1 0 0 0,0 0 0 0 0,1-1 0 0 0,0 1-1 0 0,0 0 1 0 0,0 0 0 0 0,1-1 0 0 0,-1 1 0 0 0,1 0 0 0 0,1 0-1 0 0,-1 0 0 0 0,3-2 15 0 0,0-1-1 0 0,-1 1 1 0 0,1-1-1 0 0,0 0 1 0 0,1 1-1 0 0,-1-1 0 0 0,1-1 1 0 0,-1 1-1 0 0,1 0 1 0 0,0-1-1 0 0,0 0 1 0 0,0 0-1 0 0,0 0 1 0 0,0 0-1 0 0,0-1 0 0 0,1 0 1 0 0,-1 0-1 0 0,0 0 1 0 0,1 0-1 0 0,-1-1 1 0 0,1 1-1 0 0,-1-1 1 0 0,1 0-1 0 0,3-1-14 0 0,56-2-5693 0 0,-64-4-49 0 0,0 5-121 0 0,0-4-2175 0 0</inkml:trace>
  <inkml:trace contextRef="#ctx0" brushRef="#br0" timeOffset="437.117">86 1 11042 0 0,'0'0'619'0'0,"0"0"-256"0"0,0 0 68 0 0,0 0 303 0 0,0 0 399 0 0,0 0 250 0 0,0 0-24 0 0,0 0-162 0 0,0 0-211 0 0,0 0-187 0 0,0 0-173 0 0,0 0-116 0 0,0 0-51 0 0,4 26-23 0 0,13 80-6 0 0,8 20 1229 0 0,-19 447 326 0 0,0-377-1856 0 0,-42-125-565 0 0,48-87-6501 0 0,-3 9 1242 0 0,-4 3-5140 0 0</inkml:trace>
  <inkml:trace contextRef="#ctx0" brushRef="#br0" timeOffset="1154.306">609 943 11987 0 0,'0'0'1872'0'0,"0"0"-849"0"0,0 0-375 0 0,0 0 85 0 0,0 0 230 0 0,0 0 170 0 0,0 0 12 0 0,0 0-147 0 0,0 0-211 0 0,0 0-171 0 0,0 0-119 0 0,0 0-67 0 0,0 0-38 0 0,9-13-30 0 0,63-96 603 0 0,24-88 250 0 0,-27 68-989 0 0,-69 130-232 0 0,0-1 0 0 0,0 0 0 0 0,1 0-1 0 0,-1 0 1 0 0,0 1 0 0 0,0-1 0 0 0,1 0 0 0 0,-1 0-1 0 0,0 0 1 0 0,0 0 0 0 0,1 0 0 0 0,-1 1 0 0 0,0-1-1 0 0,1 0 1 0 0,-1 0 0 0 0,0 0 0 0 0,1 0 0 0 0,-1 0-1 0 0,0 0 1 0 0,0 0 0 0 0,1 0 0 0 0,-1 0 0 0 0,0 0-1 0 0,1 0 1 0 0,-1 0 0 0 0,0 0 0 0 0,1-1 0 0 0,-1 1-1 0 0,0 0 1 0 0,0 0 0 0 0,1 0 0 0 0,-1 0 0 0 0,0 0-1 0 0,0-1 1 0 0,1 1 0 0 0,-1 0 0 0 0,0 0 0 0 0,0 0-1 0 0,1-1 1 0 0,-1 1 0 0 0,0 0 0 0 0,0 0-1 0 0,0-1 1 0 0,0 1 0 0 0,1 0 6 0 0,4 16 105 0 0,38 112 163 0 0,-42-124-261 0 0,0-1 1 0 0,0 0-1 0 0,0 1 1 0 0,1-1-1 0 0,0 0 1 0 0,-1 0 0 0 0,1 0-1 0 0,0 0 1 0 0,0 0-1 0 0,1-1 1 0 0,-1 1 0 0 0,0-1-1 0 0,1 1 1 0 0,0-1-1 0 0,0 0 1 0 0,-1 0-1 0 0,1 0 1 0 0,0 0 0 0 0,1-1-1 0 0,-1 1 1 0 0,0-1-1 0 0,0 0 1 0 0,1 0-1 0 0,-1 0 1 0 0,1 0 0 0 0,-1 0-1 0 0,0-1 1 0 0,1 0-1 0 0,0 1 1 0 0,-1-1 0 0 0,1-1-1 0 0,-1 1 1 0 0,1 0-1 0 0,-1-1 1 0 0,0 0-1 0 0,1 0 1 0 0,-1 0 0 0 0,0 0-1 0 0,1 0 1 0 0,-1-1-1 0 0,2 0-7 0 0,13-13 39 0 0,0-1 0 0 0,-1-1 0 0 0,-1 0 0 0 0,0-1 0 0 0,-1-1 0 0 0,-1 0 0 0 0,3-7-39 0 0,16-21 39 0 0,95-152 89 0 0,-120 184-104 0 0,-5 9 160 0 0,-7 24-112 0 0,-32 176 299 0 0,53-54-325 0 0,17-45-153 0 0,-27-77-541 0 0,9 14-2604 0 0,-8-25-2166 0 0,2-5-3823 0 0,-4-2 374 0 0</inkml:trace>
</inkml:ink>
</file>

<file path=ppt/ink/ink7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3:27.16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0 416 9634 0 0,'0'0'1126'0'0,"0"0"-314"0"0,0 0 160 0 0,0 0 308 0 0,0 0 235 0 0,0 0 3 0 0,0 0-202 0 0,0 0-193 0 0,0 0-173 0 0,0 0-165 0 0,27 3-102 0 0,83 9-88 0 0,-101-10-424 0 0,1-1 0 0 0,0-1 0 0 0,-1 1 0 0 0,1-2 0 0 0,0 1 0 0 0,-1-1 0 0 0,1-1 0 0 0,-1 0 0 0 0,1 0 0 0 0,-1-1-1 0 0,0 0 1 0 0,0-1 0 0 0,1 0-171 0 0,10-4 268 0 0,20-10-24 0 0,-1-1 1 0 0,0-2 0 0 0,-1-2 0 0 0,-2-2 0 0 0,0-1 0 0 0,-2-1 0 0 0,-1-2-1 0 0,-1-2 1 0 0,-2 0 0 0 0,11-17-245 0 0,34-44 406 0 0,-61 78-121 0 0,-14 13-192 0 0,0 1 21 0 0,0 0-48 0 0,0 0-40 0 0,0 9-114 0 0,48 107 293 0 0,-40-98-177 0 0,-2-1 0 0 0,1 1 0 0 0,-2 0 0 0 0,0 1 0 0 0,-2-1 0 0 0,0 1 0 0 0,-1 0 0 0 0,0 0 0 0 0,-2 2-28 0 0,0-13 19 0 0,0 1-1 0 0,-1-1 0 0 0,0 0 0 0 0,0 1 1 0 0,-1-1-1 0 0,0 0 0 0 0,-1 0 1 0 0,1 0-1 0 0,-2 0 0 0 0,1 0 0 0 0,-1-1 1 0 0,0 0-1 0 0,-1 1 0 0 0,1-1 1 0 0,-2-1-1 0 0,1 1 0 0 0,-1-1 0 0 0,0 0 1 0 0,0 0-1 0 0,0-1 0 0 0,-6 4-18 0 0,-6-1-14 0 0,-1 0-1 0 0,0-2 1 0 0,0 0 0 0 0,0-1-1 0 0,-1-1 1 0 0,0 0 0 0 0,0-2-1 0 0,0 0 1 0 0,0-2-1 0 0,0 0 1 0 0,0-1 0 0 0,-5-2 14 0 0,-29 2-97 0 0,-49-7-549 0 0,103 9 580 0 0,-1-1 1 0 0,1 0-1 0 0,0 0 0 0 0,-1 1 0 0 0,1-1 0 0 0,0 0 0 0 0,-1 0 0 0 0,1 0 0 0 0,-1 0 0 0 0,1 0 0 0 0,0 0 0 0 0,-1 0 0 0 0,1 0 1 0 0,-1 0-1 0 0,1 0 0 0 0,0 0 0 0 0,-1 0 0 0 0,1 0 0 0 0,-1 0 0 0 0,1 0 0 0 0,0 0 0 0 0,-1 0 0 0 0,1 0 0 0 0,-1 0 1 0 0,1-1-1 0 0,0 1 0 0 0,-1 0 0 0 0,1 0 0 0 0,0-1 0 0 0,-1 1 0 0 0,1 0 0 0 0,0 0 0 0 0,-1-1 0 0 0,1 1 0 0 0,0 0 0 0 0,0-1 1 0 0,-1 1-1 0 0,1 0 0 0 0,0-1 0 0 0,0 1 0 0 0,0 0 0 0 0,0-1 0 0 0,-1 1 0 0 0,1-1 0 0 0,0 1 0 0 0,0 0 0 0 0,0-1 1 0 0,0 1-1 0 0,0-1 0 0 0,0 1 0 0 0,0 0 0 0 0,0-1 0 0 0,0 1 0 0 0,0-1 0 0 0,0 1 0 0 0,0 0 0 0 0,0-1 0 0 0,1 1 1 0 0,-1-1-1 0 0,0 1 0 0 0,0 0 0 0 0,0-1 0 0 0,1 1 0 0 0,-1 0 0 0 0,0-1 0 0 0,0 1 0 0 0,1 0 0 0 0,-1-1 0 0 0,0 1 66 0 0,26-14-10455 0 0,-16 10-857 0 0</inkml:trace>
  <inkml:trace contextRef="#ctx0" brushRef="#br0" timeOffset="419.365">1258 122 10290 0 0,'0'0'3193'0'0,"0"0"-1273"0"0,0 0-650 0 0,0 0-125 0 0,0 0-136 0 0,0 0-185 0 0,0 0-172 0 0,0 0-201 0 0,0 0-159 0 0,0 0-99 0 0,0 0-74 0 0,0 0-44 0 0,-21 31-26 0 0,-60 101-17 0 0,60-68 5 0 0,22-53-23 0 0,-1-6 45 0 0,0 1-1 0 0,0-1 1 0 0,0 1 0 0 0,0-1 0 0 0,1 1 0 0 0,0-1 0 0 0,0 1 0 0 0,1-1 0 0 0,-1 0 0 0 0,1 1 0 0 0,0-1 0 0 0,1 0 0 0 0,-1 0 0 0 0,1 0 0 0 0,0-1 0 0 0,0 1-1 0 0,1-1 1 0 0,-1 1 0 0 0,1-1 0 0 0,0 0 0 0 0,0-1 0 0 0,0 1 0 0 0,1-1 0 0 0,-1 0 0 0 0,1 0 0 0 0,0 0 0 0 0,0 0 0 0 0,0-1 0 0 0,0 0 0 0 0,0 0-1 0 0,1 0 1 0 0,-1-1 0 0 0,0 0 0 0 0,1 0 0 0 0,-1 0 0 0 0,1 0 0 0 0,0-1-59 0 0,4 0 187 0 0,0 1 0 0 0,0-1 0 0 0,0-1-1 0 0,1 0 1 0 0,-1 0 0 0 0,0-1 0 0 0,0-1 0 0 0,-1 1-1 0 0,1-2 1 0 0,-1 1 0 0 0,1-1 0 0 0,2-2-187 0 0,-1 0 85 0 0,-1 0 0 0 0,1-1 0 0 0,-1 0 0 0 0,0 0 0 0 0,-1-1 0 0 0,1-1 0 0 0,-2 0 1 0 0,1 0-1 0 0,-1 0 0 0 0,-1-1 0 0 0,1 0 0 0 0,-2-1 0 0 0,1 0 0 0 0,-2 0 0 0 0,1 0 0 0 0,-2 0 0 0 0,1-1 0 0 0,-2 0 1 0 0,1 0-1 0 0,-2 0 0 0 0,1 0 0 0 0,-2-1 0 0 0,0 1 0 0 0,0 0 0 0 0,-2-11-85 0 0,-2 17-51 0 0,0 0 1 0 0,0 0-1 0 0,-1 1 0 0 0,0-1 1 0 0,0 1-1 0 0,-1 0 0 0 0,1 0 1 0 0,-1 0-1 0 0,0 0 0 0 0,0 1 1 0 0,-1 0-1 0 0,1 0 0 0 0,-1 1 1 0 0,0-1-1 0 0,0 1 0 0 0,0 1 0 0 0,-1-1 1 0 0,1 1-1 0 0,-1 0 0 0 0,1 0 1 0 0,-1 1-1 0 0,0 0 0 0 0,1 0 1 0 0,-1 1-1 0 0,0-1 0 0 0,0 2 1 0 0,1-1-1 0 0,-5 1 51 0 0,-72 11-2443 0 0,31 5-4331 0 0,33-9-4751 0 0</inkml:trace>
</inkml:ink>
</file>

<file path=ppt/ink/ink7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3:36.84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456 8 3169 0 0,'0'0'1296'0'0,"0"0"-76"0"0,0 0 269 0 0,0 0 484 0 0,0 0 353 0 0,0 0-8 0 0,0 0-352 0 0,0 0-442 0 0,0 0-352 0 0,0 0-230 0 0,0 0-122 0 0,0 0-91 0 0,0 0-103 0 0,0 0-77 0 0,0 0-70 0 0,0 12 960 0 0,15 164 1176 0 0,-17 118-1558 0 0,-16-121-757 0 0,0-100-242 0 0,15-70-126 0 0,1 0-1 0 0,0 0 1 0 0,-1-1-1 0 0,0 1 0 0 0,1-1 1 0 0,-1 0-1 0 0,0 1 1 0 0,0-1-1 0 0,0-1 1 0 0,-1 1-1 0 0,1 0 0 0 0,0-1 1 0 0,-1 0-1 0 0,1 1 1 0 0,-1-1-1 0 0,1-1 1 0 0,-1 1-1 0 0,1 0 0 0 0,-1-1 1 0 0,1 0-1 0 0,-1 0 1 0 0,0 0-1 0 0,1 0 1 0 0,-3-1 68 0 0,4-1-449 0 0,1 0 0 0 0,-1 0 0 0 0,0 0 0 0 0,1 0 0 0 0,-1-1 1 0 0,1 1-1 0 0,0 0 0 0 0,-1-1 0 0 0,1 1 0 0 0,1-1 1 0 0,-1 0-1 0 0,0 1 0 0 0,1-1 0 0 0,-1 0 0 0 0,1 1 0 0 0,0-1 1 0 0,-1 0-1 0 0,1 0 0 0 0,1 1 0 0 0,-1-1 449 0 0,0-22-9382 0 0,0 17 1319 0 0</inkml:trace>
  <inkml:trace contextRef="#ctx0" brushRef="#br0" timeOffset="508.729">3 159 8506 0 0,'0'0'1535'0'0,"0"0"-179"0"0,0 0-78 0 0,0 0 77 0 0,0 0 114 0 0,0 0-31 0 0,0 0-155 0 0,0 0-218 0 0,0 0-182 0 0,0 0-133 0 0,0 0-117 0 0,0 0-50 0 0,0-11-36 0 0,-3-33-26 0 0,19 25 1382 0 0,117-7 545 0 0,182-10-924 0 0,101 14-791 0 0,-321 28-637 0 0,-91-2-544 0 0,-13-2-6518 0 0,1 0 1772 0 0,5-2-3302 0 0</inkml:trace>
  <inkml:trace contextRef="#ctx0" brushRef="#br0" timeOffset="1085.446">1143 336 2104 0 0,'0'0'1924'0'0,"0"0"-796"0"0,0 0-151 0 0,0 0 346 0 0,0 0 430 0 0,0 0 262 0 0,0 0-3 0 0,0 0-205 0 0,0 0-274 0 0,0 0-243 0 0,0 0-127 0 0,0 0-89 0 0,0 0-68 0 0,2-2-32 0 0,-1 2-1610 0 0,18-3 7670 0 0,-2 4-6421 0 0,386-19 270 0 0,-403 18-1215 0 0,-8 1-3227 0 0,-32 42-8984 0 0,32-36 7380 0 0,3 0-3217 0 0</inkml:trace>
  <inkml:trace contextRef="#ctx0" brushRef="#br0" timeOffset="1332.062">1213 564 7970 0 0,'0'0'4439'0'0,"0"0"-2257"0"0,0 0-960 0 0,0 0-46 0 0,0 0 131 0 0,0 0 95 0 0,0 0-66 0 0,0 0-227 0 0,0 0-236 0 0,0 0-104 0 0,0 0-37 0 0,0 0-28 0 0,0 0 2 0 0,10 4-99 0 0,117 28 1458 0 0,64-25-2907 0 0,-153-6-4162 0 0,-24-1-1349 0 0,-6 0-5662 0 0</inkml:trace>
</inkml:ink>
</file>

<file path=ppt/ink/ink7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3:41.29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0 303 10674 0 0,'0'0'2399'0'0,"0"0"-1028"0"0,0 0-336 0 0,0 0 152 0 0,0 0 194 0 0,0 0 24 0 0,0 0-137 0 0,0 0-238 0 0,0 0-227 0 0,0 0-175 0 0,0 0-128 0 0,0 0-35 0 0,0 0 20 0 0,7 2 12 0 0,20 6 3 0 0,16 40 778 0 0,19 48-299 0 0,70 173-485 0 0,-114-254-260 0 0,-4-42 275 0 0,-6 5-498 0 0,133-259 68 0 0,-118 210-1074 0 0,-23 71 629 0 0,0-12-7558 0 0,0 6 1802 0 0,0 6 2102 0 0,0-1-5765 0 0</inkml:trace>
  <inkml:trace contextRef="#ctx0" brushRef="#br0" timeOffset="315.484">35 1 14307 0 0,'0'0'1726'0'0,"0"0"-207"0"0,0 0-47 0 0,0 0 58 0 0,0 0-95 0 0,0 0-227 0 0,0 0-283 0 0,0 0-279 0 0,0 0-187 0 0,0 0-119 0 0,0 0-87 0 0,0 0-37 0 0,3-1 60 0 0,117 9 1210 0 0,87-4-2448 0 0,-154-4-1733 0 0,-21-2-1460 0 0,-11 0-4774 0 0,-9-1-2128 0 0</inkml:trace>
  <inkml:trace contextRef="#ctx0" brushRef="#br0" timeOffset="768.464">680 19 12339 0 0,'0'0'2231'0'0,"0"0"-639"0"0,0 0-245 0 0,0 0 13 0 0,0 0-11 0 0,0 0-145 0 0,0 0-213 0 0,0 0-183 0 0,0 0-108 0 0,0 0-84 0 0,0 0-116 0 0,0 0-128 0 0,0 0-82 0 0,17 0-53 0 0,111 0 402 0 0,8-3-131 0 0,-142 36-781 0 0,-38 12 352 0 0,-30 46-26 0 0,73-89-48 0 0,0 0 0 0 0,0 1 1 0 0,0-1-1 0 0,0 0 0 0 0,1 1 0 0 0,-1-1 1 0 0,1 1-1 0 0,0-1 0 0 0,-1 1 0 0 0,1-1 1 0 0,0 1-1 0 0,1-1 0 0 0,-1 1 0 0 0,0-1 1 0 0,1 1-1 0 0,-1-1 0 0 0,1 0 0 0 0,0 1 1 0 0,0-1-1 0 0,0 0 0 0 0,0 1 0 0 0,0-1 1 0 0,0 0-1 0 0,0 0 0 0 0,1 0 0 0 0,-1 0 1 0 0,1 0-1 0 0,0 0 0 0 0,0-1 0 0 0,-1 1 1 0 0,1 0-1 0 0,0-1 0 0 0,0 0 0 0 0,1 1 1 0 0,-1-1-6 0 0,85 21 624 0 0,46-36-455 0 0,-101 6-1188 0 0,0 0-1949 0 0,-12 2-3804 0 0,-12 2-5035 0 0</inkml:trace>
  <inkml:trace contextRef="#ctx0" brushRef="#br0" timeOffset="1226.907">1219 516 6769 0 0,'0'0'4089'0'0,"0"0"-2130"0"0,0 0-549 0 0,0 0 188 0 0,0 0 78 0 0,0 0-108 0 0,0 0-185 0 0,0 0-218 0 0,0 0-172 0 0,33-2-131 0 0,105-8-155 0 0,176-3 2350 0 0,-125 13-4647 0 0,-177 0 1319 0 0,-11 0-567 0 0,-1 0-189 0 0,-7 0-7416 0 0,4 0-1311 0 0</inkml:trace>
  <inkml:trace contextRef="#ctx0" brushRef="#br0" timeOffset="1497.599">1598 273 11715 0 0,'0'0'2759'0'0,"0"0"-1155"0"0,0 0-512 0 0,0 0-18 0 0,0 0 82 0 0,0 0 71 0 0,0 0 5 0 0,0 0-151 0 0,0 0-152 0 0,0 0-117 0 0,0 0-148 0 0,0 0-121 0 0,0 0-84 0 0,0 32-74 0 0,0 97-87 0 0,-1 42 502 0 0,0-54-3906 0 0,4-107-211 0 0,1-5-2615 0 0,0-1-5526 0 0</inkml:trace>
</inkml:ink>
</file>

<file path=ppt/ink/ink7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3:40.07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32 691 8562 0 0,'0'0'4273'0'0,"0"0"-2142"0"0,0 0-915 0 0,0 0-212 0 0,0 0-31 0 0,0 0 8 0 0,0 0-2 0 0,0 0-31 0 0,0 0-58 0 0,0 0-102 0 0,0 0-151 0 0,0 0-134 0 0,0 0-91 0 0,33-3-33 0 0,108-7-24 0 0,55 1 620 0 0,-195 9-973 0 0,-1 1 0 0 0,1 0 1 0 0,-1 0-1 0 0,0-1 1 0 0,1 1-1 0 0,-1 0 1 0 0,0 0-1 0 0,1-1 1 0 0,-1 1-1 0 0,0 0 1 0 0,0 0-1 0 0,0 0 0 0 0,1-1 1 0 0,-1 1-1 0 0,0 0 1 0 0,0 0-1 0 0,0 0 1 0 0,0 0-1 0 0,-1 0 1 0 0,1-1-1 0 0,0 1 0 0 0,0 0 1 0 0,0 0-1 0 0,-1 0 1 0 0,1-1-1 0 0,0 1 1 0 0,-1 0-1 0 0,1 0 1 0 0,-1-1-1 0 0,1 1 1 0 0,-1 0-1 0 0,1-1 0 0 0,-1 1 1 0 0,1 0-1 0 0,-1-1 1 0 0,0 1-1 0 0,0 0-2 0 0,-86 80 154 0 0,56-57-129 0 0,17-15-8 0 0,1 0 1 0 0,1 0 0 0 0,0 1 0 0 0,0 1 0 0 0,1 0-1 0 0,0 1 1 0 0,1 0 0 0 0,0 0 0 0 0,1 1 0 0 0,0 1 0 0 0,2-1-1 0 0,-6 12-17 0 0,12-22 17 0 0,0 1-1 0 0,0-1 1 0 0,0 1-1 0 0,0-1 1 0 0,0 1-1 0 0,1-1 1 0 0,0 1 0 0 0,-1 0-1 0 0,1-1 1 0 0,1 1-1 0 0,-1 0 1 0 0,1-1-1 0 0,-1 1 1 0 0,1-1-1 0 0,0 1 1 0 0,0-1-1 0 0,0 1 1 0 0,1-1-1 0 0,-1 0 1 0 0,1 1-1 0 0,0-1 1 0 0,0 0-1 0 0,2 2-16 0 0,4 0 42 0 0,0-1 0 0 0,0 0-1 0 0,1-1 1 0 0,0 0 0 0 0,-1 0-1 0 0,1-1 1 0 0,0 0 0 0 0,0 0-1 0 0,1-1 1 0 0,-1 0 0 0 0,0-1 0 0 0,0 0-1 0 0,0 0 1 0 0,0-1 0 0 0,1-1-1 0 0,2 0-41 0 0,52-23-1858 0 0,-45 12-1979 0 0,-3-3-4443 0 0,-7 8-3616 0 0</inkml:trace>
  <inkml:trace contextRef="#ctx0" brushRef="#br0" timeOffset="-751.512">186 28 688 0 0,'0'0'4342'0'0,"0"0"-1654"0"0,0 0-597 0 0,0 0-111 0 0,0 0-38 0 0,0 0-158 0 0,0 0-199 0 0,0 0-238 0 0,0 0-242 0 0,0 0-145 0 0,0 0-118 0 0,0 0-110 0 0,0 0-78 0 0,2-5-29 0 0,6-17-48 0 0,3 54 3346 0 0,-3-8-3717 0 0,12 65 188 0 0,-8 2-162 0 0,-8 12-302 0 0,10-74-984 0 0,-3-19-1938 0 0,-3-5-3341 0 0,-1-4-5127 0 0,-7-1 4672 0 0</inkml:trace>
  <inkml:trace contextRef="#ctx0" brushRef="#br0" timeOffset="-468.632">0 378 10002 0 0,'0'0'1973'0'0,"0"0"-369"0"0,0 0-213 0 0,0 0-60 0 0,0 0-102 0 0,0 0-79 0 0,0 0-112 0 0,0 0-109 0 0,0 0-33 0 0,0 0-104 0 0,0 0-113 0 0,0 0-56 0 0,0 0-44 0 0,27 4-35 0 0,83 13-35 0 0,60-12 922 0 0,-111-5-1421 0 0,15 0-330 0 0,-24 0-7007 0 0,-50 0 3659 0 0,0 0-2445 0 0,0 3-3169 0 0</inkml:trace>
  <inkml:trace contextRef="#ctx0" brushRef="#br0" timeOffset="713.408">643 908 15707 0 0,'0'0'850'0'0,"0"0"-523"0"0,0 0 7 0 0,0 0 396 0 0,0 0 339 0 0,0 0 52 0 0,0 0-186 0 0,0 0-262 0 0,0 0-132 0 0,0 0-39 0 0,0 0-3 0 0,0 0-1 0 0,0 0-40 0 0,14-8-25 0 0,44-29-34 0 0,-53 34-330 0 0,-1-1-1 0 0,1 1 1 0 0,-1-1-1 0 0,0 0 1 0 0,0 0-1 0 0,-1 0 1 0 0,1 0 0 0 0,-1-1-1 0 0,0 1 1 0 0,0-1-1 0 0,0 0 1 0 0,-1 0-1 0 0,1 0 1 0 0,-1 0-69 0 0,7-15 182 0 0,120-181 539 0 0,-40 101-581 0 0,-70 155 0 0 0,16 148 380 0 0,-34-199-518 0 0,-1 1 0 0 0,1-1-1 0 0,0 1 1 0 0,0-1-1 0 0,1 1 1 0 0,-1-1 0 0 0,1 0-1 0 0,0 1 1 0 0,0-1 0 0 0,0 0-1 0 0,1 0 1 0 0,-1-1-1 0 0,1 1 1 0 0,0 0 0 0 0,0-1-1 0 0,1 0 1 0 0,-1 0 0 0 0,1 1-2 0 0,-2-4 6 0 0,0 0 0 0 0,1 0 0 0 0,-1 0 1 0 0,0-1-1 0 0,0 1 0 0 0,0 0 1 0 0,1-1-1 0 0,-1 0 0 0 0,0 1 1 0 0,0-1-1 0 0,0 0 0 0 0,0 0 0 0 0,0 0 1 0 0,0 0-1 0 0,-1-1 0 0 0,1 1 1 0 0,0 0-1 0 0,0-1 0 0 0,-1 1 0 0 0,1-1 1 0 0,-1 0-1 0 0,1 1 0 0 0,-1-1 1 0 0,0 0-1 0 0,0 0 0 0 0,0 0 0 0 0,0 0 1 0 0,0 0-1 0 0,0-1-6 0 0,8-9 30 0 0,25-33 2 0 0,-2 0 1 0 0,-3-2 0 0 0,16-34-33 0 0,-4 8 51 0 0,2 11-15 0 0,-42 61-36 0 0,-1 1-53 0 0,0 0 23 0 0,4 27 0 0 0,7 170 352 0 0,25-60-431 0 0,-14-106-2597 0 0,-10-27-2379 0 0,3-7-5086 0 0,-9 0-133 0 0</inkml:trace>
</inkml:ink>
</file>

<file path=ppt/ink/ink7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3:45.47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292 0 5481 0 0,'0'0'2487'0'0,"0"0"-413"0"0,0 0-197 0 0,0 0-36 0 0,0 0 1 0 0,0 0-108 0 0,0 0-251 0 0,0 0-319 0 0,0 0-275 0 0,0 0-208 0 0,0 0-127 0 0,0 0-64 0 0,-2 5 1705 0 0,5 192 204 0 0,0 2-6701 0 0,-7-198-6708 0 0,4-1 2164 0 0</inkml:trace>
  <inkml:trace contextRef="#ctx0" brushRef="#br0" timeOffset="238.347">1 391 9026 0 0,'0'0'1364'0'0,"0"0"-198"0"0,0 0 175 0 0,0 0 332 0 0,0 0 50 0 0,0 0-236 0 0,0 0-306 0 0,0 0-223 0 0,0 0-177 0 0,32 2-143 0 0,99 5-111 0 0,101 6 195 0 0,-200-5-2397 0 0,-23-3-2028 0 0,0 0-4359 0 0,-9-5-1085 0 0</inkml:trace>
  <inkml:trace contextRef="#ctx0" brushRef="#br0" timeOffset="639.535">156 604 8666 0 0,'0'0'2150'0'0,"0"0"-674"0"0,0 0-106 0 0,0 0 131 0 0,0 0 46 0 0,0 0-217 0 0,0 0-282 0 0,0 0-185 0 0,0 0-127 0 0,32-3-100 0 0,102-9-132 0 0,-38 9 252 0 0,-94 3-742 0 0,0-1-1 0 0,0 1 0 0 0,0 0 0 0 0,0 0 0 0 0,0-1 0 0 0,0 1 0 0 0,0 0 0 0 0,0 1 0 0 0,0-1 0 0 0,0 0 0 0 0,0 0 0 0 0,0 1 0 0 0,0 0 0 0 0,0-1 0 0 0,0 1 0 0 0,-1 0 1 0 0,1 0-1 0 0,0 0 0 0 0,0 0 0 0 0,-1 0 0 0 0,1 0 0 0 0,-1 0 0 0 0,1 0 0 0 0,-1 1 0 0 0,1-1 0 0 0,-1 1 0 0 0,0-1 0 0 0,1 1 0 0 0,-1 0 0 0 0,0-1 0 0 0,0 1 0 0 0,0 0 0 0 0,-1 0 1 0 0,1 0-1 0 0,0 0 0 0 0,-1-1 0 0 0,1 1 0 0 0,-1 0 0 0 0,0 0 0 0 0,1 0 0 0 0,-1 0 0 0 0,0 0 0 0 0,0 0 0 0 0,0 0 0 0 0,-1 0 0 0 0,1 0 0 0 0,0 0 0 0 0,-1 0 0 0 0,1 0 1 0 0,-1 0-1 0 0,0 0 0 0 0,0 0 0 0 0,0 0-13 0 0,-82 78 388 0 0,69-70-308 0 0,1 1 1 0 0,1 0-1 0 0,0 0 0 0 0,1 1 0 0 0,0 1 0 0 0,0 0 0 0 0,2 1 0 0 0,-1 0 0 0 0,2 0 0 0 0,-7 15-80 0 0,13-26 26 0 0,1 0-1 0 0,0 0 0 0 0,-1 0 1 0 0,1 0-1 0 0,0 0 0 0 0,0 0 1 0 0,1 0-1 0 0,-1 1 0 0 0,1-1 1 0 0,0 0-1 0 0,0 0 0 0 0,0 1 1 0 0,0-1-1 0 0,0 0 0 0 0,1 0 1 0 0,-1 1-1 0 0,1-1 0 0 0,0 0 1 0 0,0 0-1 0 0,0 0 0 0 0,0 0 1 0 0,1 0-1 0 0,-1 0 0 0 0,1 0 1 0 0,0-1-1 0 0,-1 1 0 0 0,1 0 1 0 0,1-1-1 0 0,-1 1 0 0 0,0-1 1 0 0,1 0-1 0 0,-1 0 0 0 0,1 0 1 0 0,-1 0-1 0 0,1 0 0 0 0,0-1 1 0 0,0 1-1 0 0,1-1-25 0 0,1 1-31 0 0,0 0 1 0 0,0-1-1 0 0,0 0 0 0 0,0 0 0 0 0,1-1 1 0 0,-1 1-1 0 0,0-1 0 0 0,0 0 0 0 0,1-1 1 0 0,-1 1-1 0 0,0-1 0 0 0,0 0 0 0 0,0 0 1 0 0,0-1-1 0 0,0 1 0 0 0,0-1 1 0 0,0 0-1 0 0,0-1 0 0 0,-1 1 0 0 0,3-2 31 0 0,21-21-3407 0 0,-12 10-4862 0 0,-9 8-3260 0 0</inkml:trace>
  <inkml:trace contextRef="#ctx0" brushRef="#br0" timeOffset="1485.295">713 770 4537 0 0,'0'0'3425'0'0,"0"0"-959"0"0,0 0-351 0 0,0 0-40 0 0,0 0-139 0 0,0 0-239 0 0,0 0-288 0 0,0 0-287 0 0,0 0-271 0 0,0 0-215 0 0,0 0-143 0 0,0 0-65 0 0,8-10-2 0 0,63-79 726 0 0,62-81 560 0 0,-43 53-1162 0 0,-90 117-557 0 0,1-1 0 0 0,-1 1 1 0 0,1 0-1 0 0,-1-1 0 0 0,1 1 1 0 0,-1 0-1 0 0,1-1 1 0 0,-1 1-1 0 0,1 0 0 0 0,0 0 1 0 0,-1 0-1 0 0,1 0 0 0 0,-1-1 1 0 0,1 1-1 0 0,-1 0 0 0 0,1 0 1 0 0,0 0-1 0 0,-1 0 0 0 0,1 0 1 0 0,-1 0-1 0 0,1 1 0 0 0,-1-1 1 0 0,1 0-1 0 0,0 0 0 0 0,-1 0 1 0 0,1 0-1 0 0,-1 1 0 0 0,1-1 1 0 0,-1 0-1 0 0,1 1 0 0 0,-1-1 1 0 0,1 0-1 0 0,-1 1 0 0 0,1-1 1 0 0,-1 0-1 0 0,0 1 0 0 0,1-1 1 0 0,-1 1-1 0 0,0-1 1 0 0,1 1-1 0 0,-1-1 0 0 0,0 1 1 0 0,1-1-1 0 0,-1 1 0 0 0,0-1 1 0 0,0 1-1 0 0,0 0 0 0 0,0-1 7 0 0,6 8 98 0 0,0 1-66 0 0,-1 1-1 0 0,0-1 0 0 0,0 1 1 0 0,-1 0-1 0 0,-1 1 0 0 0,0-1 0 0 0,0 1 1 0 0,-1-1-1 0 0,0 1 0 0 0,-1 0 1 0 0,0 0-1 0 0,-1 0 0 0 0,0 0 0 0 0,-1 5-31 0 0,3 36-12 0 0,-3-51 14 0 0,1 0 0 0 0,0 0 0 0 0,-1 1 0 0 0,1-1 0 0 0,0 0 1 0 0,0 1-1 0 0,0-1 0 0 0,0 0 0 0 0,0 1 0 0 0,0-1 0 0 0,0 0 0 0 0,0 1 0 0 0,1-1 1 0 0,-1 0-1 0 0,1 1 0 0 0,-1-1 0 0 0,1 0 0 0 0,-1 0 0 0 0,1 0 0 0 0,-1 0 0 0 0,1 1 1 0 0,0-1-1 0 0,0 0 0 0 0,0 0 0 0 0,0 0 0 0 0,-1 0 0 0 0,1 0 0 0 0,0-1 0 0 0,1 1 1 0 0,-1 0-1 0 0,0 0 0 0 0,0-1 0 0 0,0 1 0 0 0,0-1 0 0 0,1 1 0 0 0,-1-1 0 0 0,0 1 0 0 0,0-1 1 0 0,1 0-1 0 0,-1 1 0 0 0,0-1 0 0 0,1 0 0 0 0,-1 0 0 0 0,0 0 0 0 0,1 0 0 0 0,-1 0 1 0 0,0-1-1 0 0,1 1 0 0 0,0 0-2 0 0,78-51 233 0 0,208-188-25 0 0,-286 239-202 0 0,-1 1 0 0 0,1 0 1 0 0,-1-1-1 0 0,0 1 0 0 0,1 0 0 0 0,-1 0 0 0 0,0 0 0 0 0,1 0 0 0 0,-1 0 0 0 0,0 0 0 0 0,0 0 0 0 0,0 1 0 0 0,0-1 1 0 0,0 0-1 0 0,0 1 0 0 0,0-1 0 0 0,0 0 0 0 0,-1 1 0 0 0,1-1 0 0 0,0 1 0 0 0,-1-1 0 0 0,1 1 0 0 0,-1-1 1 0 0,0 1-1 0 0,0 0 0 0 0,1-1 0 0 0,-1 1 0 0 0,0 0 0 0 0,0-1 0 0 0,0 1 0 0 0,-1-1 0 0 0,1 1 0 0 0,0 0 0 0 0,-1-1 1 0 0,1 1-1 0 0,-1-1 0 0 0,1 1-6 0 0,0 6 16 0 0,18 253 1099 0 0,-8-187-998 0 0,-9-71-113 0 0,0-2-24 0 0,-1-1-20 0 0,0 0-41 0 0,0 0-35 0 0,0 0-81 0 0,0 0-101 0 0,0-26-8592 0 0,0 19 1844 0 0,0-1-4803 0 0</inkml:trace>
  <inkml:trace contextRef="#ctx0" brushRef="#br0" timeOffset="2224.501">1888 372 3265 0 0,'0'0'3307'0'0,"0"0"-941"0"0,0 0-190 0 0,0 0 52 0 0,0 0-120 0 0,0 0-284 0 0,0 0-361 0 0,0 0-277 0 0,0 0-103 0 0,0 0-87 0 0,0 0-114 0 0,0 0-140 0 0,0 0-115 0 0,-1-2-87 0 0,-1-1-1068 0 0,-2 4 5200 0 0,4 0-4583 0 0,-1 35 255 0 0,-17 134 160 0 0,3 72-340 0 0,15-76-290 0 0,0-165 50 0 0,0-1-2 0 0,0 0-56 0 0,0 0-21 0 0,0 0-44 0 0,0 0-42 0 0,0 0-26 0 0,0 0-57 0 0,0 0-57 0 0,-4-20-3051 0 0,-10-8-2794 0 0,7 14-1869 0 0,3 6-2209 0 0</inkml:trace>
  <inkml:trace contextRef="#ctx0" brushRef="#br0" timeOffset="2844.787">1527 295 8386 0 0,'0'0'6137'0'0,"0"0"-4302"0"0,0 0-1100 0 0,0 0 131 0 0,0 0 212 0 0,0 0 93 0 0,0 0-88 0 0,37-12-141 0 0,116-38-123 0 0,-47 34 497 0 0,-69 13-944 0 0,1 2 1 0 0,-1 2-1 0 0,1 1 1 0 0,-1 2-1 0 0,1 2 1 0 0,-2 1-1 0 0,33 11-372 0 0,-54-13 66 0 0,0 0-1 0 0,-1 1 1 0 0,1 1 0 0 0,-1 0 0 0 0,-1 1-1 0 0,1 1 1 0 0,-2 0 0 0 0,6 4-66 0 0,-17-11 6 0 0,0 0 1 0 0,0-1 0 0 0,0 1 0 0 0,0 0 0 0 0,0 0 0 0 0,-1 0 0 0 0,1 0 0 0 0,-1 0 0 0 0,1 0 0 0 0,-1-1-1 0 0,1 1 1 0 0,-1 1 0 0 0,0-1 0 0 0,0 0 0 0 0,0 0 0 0 0,0 0 0 0 0,-1 0 0 0 0,1 0 0 0 0,0 0-1 0 0,-1 0 1 0 0,0-1 0 0 0,1 1 0 0 0,-1 0 0 0 0,0 0 0 0 0,0 0 0 0 0,0 0 0 0 0,0-1 0 0 0,0 1 0 0 0,0 0-1 0 0,-1-1 1 0 0,1 1 0 0 0,0-1 0 0 0,-1 0 0 0 0,1 1 0 0 0,-1-1 0 0 0,0 0 0 0 0,1 0 0 0 0,-1 0-1 0 0,0 0 1 0 0,0 0 0 0 0,-1 0-7 0 0,-17 11-35 0 0,0-1 1 0 0,-1-1-1 0 0,0-1 0 0 0,-1-1 0 0 0,0 0 0 0 0,-11 1 35 0 0,-87 34-151 0 0,102-36 162 0 0,17-6-38 0 0,1-1-3 0 0,5 22-32 0 0,81 128 1278 0 0,-69-124-860 0 0,1-1-1 0 0,1-1 0 0 0,1 0 0 0 0,1-2 0 0 0,1 0 0 0 0,1-1 0 0 0,2-1-355 0 0,-21-17-204 0 0,5 6 724 0 0,-10-5-3336 0 0,-1-1 1248 0 0,-1 0-2595 0 0,0-2-3746 0 0,1-1-3551 0 0</inkml:trace>
  <inkml:trace contextRef="#ctx0" brushRef="#br0" timeOffset="3274.798">2448 199 10890 0 0,'0'0'2227'0'0,"0"0"-177"0"0,0 0-180 0 0,0 0-172 0 0,0 0-161 0 0,0 0-226 0 0,0 0-196 0 0,0 0-204 0 0,0 0-204 0 0,0 0-147 0 0,0 0-75 0 0,0 0-68 0 0,0 0-60 0 0,-2-3-28 0 0,2 3-310 0 0,0-1 0 0 0,0 1 0 0 0,-1-1-1 0 0,1 0 1 0 0,0 1 0 0 0,0-1-1 0 0,0 1 1 0 0,0-1 0 0 0,0 1 0 0 0,0-1-1 0 0,0 0 1 0 0,0 1 0 0 0,0-1 0 0 0,0 1-1 0 0,1-1 1 0 0,-1 0 0 0 0,0 1 0 0 0,0-1-1 0 0,0 1 1 0 0,1-1 0 0 0,-1 1 0 0 0,0-1-1 0 0,1 1 1 0 0,-1-1 0 0 0,0 1-1 0 0,1-1 1 0 0,-1 1 0 0 0,0 0 0 0 0,1-1-1 0 0,-1 1 1 0 0,1 0 0 0 0,-1-1 0 0 0,1 1-1 0 0,-1 0 1 0 0,1-1 0 0 0,-1 1 0 0 0,1 0-1 0 0,0 0 1 0 0,-1 0 0 0 0,1-1-1 0 0,-1 1 1 0 0,1 0 0 0 0,-1 0 0 0 0,1 0-1 0 0,0 0 1 0 0,-1 0 0 0 0,1 0 0 0 0,-1 0-1 0 0,1 0 1 0 0,-1 1 0 0 0,1-1 0 0 0,0 0-1 0 0,-1 0 1 0 0,1 0 0 0 0,-1 0 0 0 0,1 1-1 0 0,-1-1 1 0 0,1 0 0 0 0,-1 1-1 0 0,1-1 1 0 0,0 1-19 0 0,8-1 90 0 0,26-1 245 0 0,77 10 27 0 0,-111-8-363 0 0,0-1 1 0 0,0 0-1 0 0,0 1 0 0 0,1-1 1 0 0,-1 1-1 0 0,0-1 0 0 0,0 1 1 0 0,0 0-1 0 0,0-1 0 0 0,0 1 1 0 0,0 0-1 0 0,0 0 0 0 0,0 0 1 0 0,0 0-1 0 0,-1 0 0 0 0,1 0 1 0 0,0 0-1 0 0,0 0 0 0 0,-1 0 1 0 0,1 0-1 0 0,-1 0 0 0 0,1 0 0 0 0,-1 0 1 0 0,1 0-1 0 0,-1 1 0 0 0,0-1 1 0 0,0 0-1 0 0,1 0 0 0 0,-1 1 1 0 0,0-1-1 0 0,0 0 0 0 0,0 0 1 0 0,0 1-1 0 0,-1-1 0 0 0,1 0 1 0 0,0 0-1 0 0,0 0 0 0 0,-1 1 1 0 0,1-1-1 0 0,-1 0 0 0 0,1 0 1 0 0,-1 0-1 0 0,1 0 0 0 0,-1 0 1 0 0,0 0 0 0 0,-39 48-36 0 0,33-43 50 0 0,4-4-10 0 0,0 0 0 0 0,0 1 0 0 0,0-1 0 0 0,0 1 0 0 0,1-1 0 0 0,-1 1 0 0 0,1 0 0 0 0,-1 0 0 0 0,1 1 0 0 0,0-1 0 0 0,0 0 0 0 0,1 1 0 0 0,-1-1 0 0 0,1 1 0 0 0,0-1 0 0 0,-1 1 0 0 0,2 0 0 0 0,-1-1-1 0 0,0 1 1 0 0,1 0 0 0 0,-1 0 0 0 0,1-1 0 0 0,0 1 0 0 0,1 0 0 0 0,-1 0 0 0 0,1 0 0 0 0,-1-1 0 0 0,1 1 0 0 0,0 0 0 0 0,0-1 0 0 0,1 1 0 0 0,-1-1 0 0 0,1 1 0 0 0,0-1 0 0 0,0 1 0 0 0,0-1 0 0 0,0 0 0 0 0,1 0 0 0 0,-1 0 0 0 0,1-1 0 0 0,0 2-4 0 0,8 2 32 0 0,1 0-1 0 0,0 0 1 0 0,0-1 0 0 0,1 0 0 0 0,-1-1-1 0 0,1-1 1 0 0,0 0 0 0 0,0-1 0 0 0,0 0-1 0 0,1-1 1 0 0,2 0-32 0 0,14 1 124 0 0,-15-1-2137 0 0,0-1-5975 0 0,-12 0-4212 0 0</inkml:trace>
  <inkml:trace contextRef="#ctx0" brushRef="#br0" timeOffset="3705.203">3105 538 7009 0 0,'0'0'2874'0'0,"0"0"-1024"0"0,0 0 13 0 0,0 0 247 0 0,0 0-30 0 0,0 0-234 0 0,0 0-340 0 0,0 0-347 0 0,0 0-308 0 0,0 0-255 0 0,0 0-220 0 0,0 0-172 0 0,0 0-103 0 0,-9 5-33 0 0,-100 67 204 0 0,101-67-242 0 0,-1 2-1 0 0,1-1 0 0 0,1 1 0 0 0,-1 0 0 0 0,1 1 1 0 0,0-1-1 0 0,1 1 0 0 0,0 1 0 0 0,0-1 0 0 0,1 1 1 0 0,0 0-1 0 0,0 0 0 0 0,1 1 0 0 0,1-1 0 0 0,-1 1 1 0 0,2 0-1 0 0,-1 0 0 0 0,1 0 0 0 0,1 0 0 0 0,0 1 1 0 0,0-1-1 0 0,1 0 0 0 0,0 1 0 0 0,1-1 1 0 0,0 0-1 0 0,0 0 0 0 0,1 0 0 0 0,1 0 0 0 0,0 0 1 0 0,0 0-1 0 0,5 9-29 0 0,-2-11 84 0 0,0 0-1 0 0,1 0 1 0 0,0 0 0 0 0,0-1-1 0 0,1 0 1 0 0,0 0 0 0 0,0-1 0 0 0,1 0-1 0 0,0 0 1 0 0,0-1 0 0 0,0 0-1 0 0,0-1 1 0 0,1 0 0 0 0,0 0 0 0 0,0-1-1 0 0,0 0 1 0 0,9 1-84 0 0,178 6 1425 0 0,-183-10-1358 0 0,-1 0-1 0 0,0-1 1 0 0,1-1-1 0 0,-1 0 1 0 0,0-1-1 0 0,0 0 1 0 0,0-1-1 0 0,0 0 1 0 0,-1-1-1 0 0,1-1 1 0 0,-1 0-1 0 0,0-1 1 0 0,-1 0-1 0 0,0 0 1 0 0,0-1-1 0 0,-1-1 0 0 0,0 0 1 0 0,0 0-1 0 0,-1-1 1 0 0,0 0-1 0 0,-1-1 1 0 0,0 0-1 0 0,0 0 1 0 0,-2-1-1 0 0,1 0 1 0 0,-1 0-1 0 0,-1 0 1 0 0,0-1-1 0 0,-1 0 1 0 0,0 0-1 0 0,-1 0 1 0 0,1-10-67 0 0,-4 10-68 0 0,0 1 0 0 0,0-1 0 0 0,-1 1 0 0 0,-1-1 0 0 0,0 1 0 0 0,-1-1 0 0 0,0 1 0 0 0,-1 0 0 0 0,0 0 0 0 0,-1 1 0 0 0,0-1 0 0 0,-1 1 1 0 0,0 0-1 0 0,-1 1 0 0 0,-1-3 68 0 0,-3-2-319 0 0,-1 1 1 0 0,0 0-1 0 0,-1 0 1 0 0,-1 1-1 0 0,0 1 1 0 0,-1 1-1 0 0,0 0 1 0 0,0 0-1 0 0,-1 2 1 0 0,-1 0 0 0 0,0 0 318 0 0,3 3-1311 0 0,-1 1 0 0 0,1 0 0 0 0,-1 1 0 0 0,0 1 0 0 0,0 0 0 0 0,-1 1 0 0 0,1 0 0 0 0,-10 1 1311 0 0,0 1-8860 0 0</inkml:trace>
  <inkml:trace contextRef="#ctx0" brushRef="#br0" timeOffset="4064.692">2790 759 11090 0 0,'0'0'2828'0'0,"0"0"-464"0"0,0 0-371 0 0,0 0-260 0 0,0 0-222 0 0,0 0-212 0 0,0 0-172 0 0,32 9-171 0 0,99 25-177 0 0,-62-27 196 0 0,-58-10-807 0 0,218-58 1416 0 0,-225 61-1580 0 0,0 0 0 0 0,0 0 0 0 0,-1 0 0 0 0,1 1 0 0 0,0 0 0 0 0,0 0 0 0 0,-1 0 0 0 0,1 0 0 0 0,-1 0 0 0 0,1 1 0 0 0,-1-1 0 0 0,1 1 0 0 0,-1 0 0 0 0,0 0 0 0 0,0 0-1 0 0,0 1 1 0 0,0-1 0 0 0,0 1 0 0 0,0 0 0 0 0,-1 0 0 0 0,3 2-4 0 0,15 13 55 0 0,-10-11 8 0 0,-2 0 6 0 0,0 0 0 0 0,1-1 0 0 0,0 0-1 0 0,1 0 1 0 0,-1-1 0 0 0,1 0 0 0 0,0-1 0 0 0,0 0-1 0 0,0-1 1 0 0,1 0 0 0 0,4 1-69 0 0,-8-4 150 0 0,-4-6-5769 0 0,-9-2 2945 0 0,2 3-3401 0 0,-1 2-5727 0 0</inkml:trace>
  <inkml:trace contextRef="#ctx0" brushRef="#br0" timeOffset="4601.513">3307 78 14427 0 0,'0'0'2255'0'0,"0"0"-184"0"0,0 0-290 0 0,0 0-318 0 0,0 0-298 0 0,0 0-265 0 0,0 0-142 0 0,0 0-174 0 0,0 0-161 0 0,0 0-155 0 0,0 0-123 0 0,0 0-50 0 0,0 0-32 0 0,-5-1-11 0 0,-16-4-19 0 0,16 3-10 0 0,5 2 3 0 0,0 0-27 0 0,0 0 6 0 0,0 0-17 0 0,0 0-12 0 0,4-3 1834 0 0,-68 32-1256 0 0,150-50-771 0 0,-111 21-5037 0 0,11 2-1514 0 0,9-1-4776 0 0</inkml:trace>
  <inkml:trace contextRef="#ctx0" brushRef="#br0" timeOffset="5112.527">3657 221 7610 0 0,'0'0'3092'0'0,"0"0"-232"0"0,0 0-332 0 0,0 0-371 0 0,0 0-462 0 0,0 0-390 0 0,0 0-323 0 0,0 0-282 0 0,0 0-215 0 0,0 0-129 0 0,0 0-46 0 0,0 0-46 0 0,0-3 45 0 0,6 0-168 0 0,-1 1 1 0 0,1-1-1 0 0,0 1 0 0 0,0 0 0 0 0,0 1 0 0 0,0-1 1 0 0,0 1-1 0 0,0 0 0 0 0,0 1 0 0 0,0-1 0 0 0,0 1 0 0 0,1 0 1 0 0,-1 1-1 0 0,0 0 0 0 0,0 0 0 0 0,0 0 0 0 0,0 0 0 0 0,0 1 1 0 0,1 1-142 0 0,-3-3 38 0 0,23 4 88 0 0,0 1 0 0 0,0 0 0 0 0,0 2 0 0 0,-1 2 0 0 0,0 0 0 0 0,3 3-126 0 0,-28-11-1 0 0,0-1 0 0 0,0 1 1 0 0,0-1-1 0 0,0 1 0 0 0,0 0 0 0 0,0 0 0 0 0,0-1 0 0 0,0 1 1 0 0,-1 0-1 0 0,1 0 0 0 0,0 0 0 0 0,-1 0 0 0 0,1 0 0 0 0,0 0 1 0 0,-1 0-1 0 0,1 0 0 0 0,-1 0 0 0 0,0 0 0 0 0,1 0 0 0 0,-1 0 1 0 0,0 0-1 0 0,0 0 0 0 0,1 0 0 0 0,-1 1 0 0 0,0-1 0 0 0,0 0 1 0 0,0 0-1 0 0,0 0 0 0 0,-1 0 0 0 0,1 0 0 0 0,0 0 0 0 0,0 1 1 0 0,-1-1-1 0 0,1 0 0 0 0,-1 0 0 0 0,1 0 0 0 0,-1 0 0 0 0,1 0 1 0 0,-1 0-1 0 0,0 0 0 0 0,1 0 0 0 0,-1-1 0 0 0,0 1 0 0 0,0 0 1 0 0,1 0 0 0 0,-44 41 91 0 0,35-35-101 0 0,-89 77-11 0 0,97-82 24 0 0,0 0 0 0 0,0-1 0 0 0,0 1 0 0 0,1 0 0 0 0,-1 0 0 0 0,1 0 1 0 0,0 0-1 0 0,-1 0 0 0 0,1 0 0 0 0,0 0 0 0 0,0 0 0 0 0,0 0 0 0 0,0 0 0 0 0,1 0 1 0 0,-1 0-1 0 0,0-1 0 0 0,1 1 0 0 0,0 0 0 0 0,-1 0 0 0 0,1 0 0 0 0,0 0 1 0 0,0-1-1 0 0,0 1 0 0 0,0 0 0 0 0,0-1 0 0 0,0 1 0 0 0,0 0 0 0 0,1-1 0 0 0,-1 0 1 0 0,1 1-1 0 0,-1-1 0 0 0,1 0 0 0 0,-1 0 0 0 0,1 0 0 0 0,0 0 0 0 0,-1 0 0 0 0,1 0 1 0 0,0 0-1 0 0,0-1 0 0 0,0 1 0 0 0,0 0 0 0 0,0-1 0 0 0,0 0 0 0 0,0 1 0 0 0,0-1 1 0 0,0 0-1 0 0,-1 0 0 0 0,1 0 0 0 0,0 0 0 0 0,0-1 0 0 0,0 1 0 0 0,0-1 1 0 0,0 1-1 0 0,0-1 0 0 0,1 0-3 0 0,155-7 85 0 0,-149 1-1052 0 0,-9 4-2164 0 0,-2 0-4019 0 0,-2 2-4931 0 0</inkml:trace>
  <inkml:trace contextRef="#ctx0" brushRef="#br0" timeOffset="5728.508">3265 501 0 0 0,'0'0'516'0'0,"0"0"8"0"0,0 0-30 0 0,0 0-9 0 0,0 0 49 0 0,1-3 70 0 0,-1 2-200 0 0,3-12-498 0 0,-7 8 4563 0 0,4 5-3340 0 0,0 0 36 0 0,-18-7 7456 0 0,-56 21-6469 0 0,17 16-1796 0 0,-2 21-672 0 0,59-48-1522 0 0,4-2-6247 0 0,-3-1 6863 0 0,1 0-8676 0 0</inkml:trace>
</inkml:ink>
</file>

<file path=ppt/ink/ink7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4:33.6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11106 0 0,'0'0'2178'0'0,"0"0"-572"0"0,0 0-265 0 0,0 0-27 0 0,0 0-71 0 0,0 0-184 0 0,0 0-255 0 0,0 0-236 0 0,0 0-148 0 0,0 0-50 0 0,0 0-22 0 0,11 19 1292 0 0,3 25-93 0 0,-13-44-1515 0 0,-1 0-4 0 0,0 0 28 0 0,11-11 1536 0 0,9-22-983 0 0,-20 33-488 0 0,0 0 18 0 0,0 0 33 0 0,-7 12 56 0 0,3-21-4205 0 0,4 6 392 0 0,0-1-3927 0 0,0 0-4751 0 0</inkml:trace>
</inkml:ink>
</file>

<file path=ppt/ink/ink7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12:57.11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19080 247 10450 0 0,'0'0'3600'0'0,"0"0"-1483"0"0,0 0-622 0 0,0 0-61 0 0,0 0-44 0 0,0 0-182 0 0,0 0-301 0 0,0 0-291 0 0,0 0-164 0 0,0 0-24 0 0,0 0 27 0 0,0 0 44 0 0,1 16-13 0 0,5 113 592 0 0,-4-116-973 0 0,16 185 1474 0 0,-7 187-1579 0 0,-22-246-920 0 0,11-139 416 0 0,0 0-169 0 0,-13-13-10814 0 0,12 12 3637 0 0</inkml:trace>
  <inkml:trace contextRef="#ctx0" brushRef="#br0" timeOffset="246.787">18861 726 14835 0 0,'0'0'1707'0'0,"0"0"-377"0"0,0 0-103 0 0,0 0 6 0 0,0 0-91 0 0,0 0-187 0 0,0 0-183 0 0,0 0-119 0 0,34-5-60 0 0,108-15-89 0 0,-62 11-428 0 0,0 3 0 0 0,0 3 0 0 0,3 5-76 0 0,6-1-2301 0 0,-44-1-726 0 0,-17 0-3809 0 0,-17 0-4171 0 0</inkml:trace>
  <inkml:trace contextRef="#ctx0" brushRef="#br0" timeOffset="501.393">19575 686 11931 0 0,'0'0'2057'0'0,"0"0"-474"0"0,0 0-270 0 0,0 0-197 0 0,0 0-204 0 0,0 0-177 0 0,0 0-162 0 0,0 0-110 0 0,-26 35-98 0 0,-76 109-76 0 0,99-142-272 0 0,0 1 0 0 0,1 0 0 0 0,-1 0 0 0 0,1 0 1 0 0,0 0-1 0 0,0 0 0 0 0,0 1 0 0 0,0-1 1 0 0,0 0-1 0 0,1 1 0 0 0,-1 0 0 0 0,1-1 0 0 0,0 1 1 0 0,0 0-1 0 0,1 0 0 0 0,-1-1 0 0 0,1 1 0 0 0,0 0 1 0 0,0 0-1 0 0,0 1-17 0 0,1 7 85 0 0,-1-7-16 0 0,0-1-1 0 0,0 1 1 0 0,0-1 0 0 0,1 1-1 0 0,-1 0 1 0 0,1-1 0 0 0,0 1-1 0 0,0-1 1 0 0,1 0 0 0 0,-1 1-1 0 0,1-1 1 0 0,0 0 0 0 0,0 0-1 0 0,1 0 1 0 0,-1 0 0 0 0,1 0-1 0 0,0-1 1 0 0,0 1-1 0 0,0-1 1 0 0,0 1 0 0 0,0-1-1 0 0,1 0 1 0 0,0-1 0 0 0,-1 1-1 0 0,1-1 1 0 0,0 1 0 0 0,0-1-1 0 0,1 0 1 0 0,0 0-69 0 0,2 0 147 0 0,-1 0-1 0 0,1 0 1 0 0,0 0-1 0 0,0-1 1 0 0,0 0-1 0 0,0-1 1 0 0,0 1-1 0 0,0-1 1 0 0,0-1 0 0 0,-1 1-1 0 0,1-1 1 0 0,0 0-1 0 0,0-1 1 0 0,0 0-1 0 0,-1 0 1 0 0,1 0-1 0 0,-1-1 1 0 0,1 0-1 0 0,-1 0 1 0 0,0 0 0 0 0,0-1-1 0 0,0 0 1 0 0,-1 0-1 0 0,1-1 1 0 0,-1 0-1 0 0,0 0-146 0 0,0-1-15 0 0,0 1 0 0 0,-1-1-1 0 0,1 0 1 0 0,-1-1 0 0 0,-1 1 0 0 0,1 0 0 0 0,-1-1-1 0 0,-1 0 1 0 0,1 0 0 0 0,-1 0 0 0 0,0 0-1 0 0,-1 0 1 0 0,1 0 0 0 0,-1-1 0 0 0,-1 1-1 0 0,0 0 1 0 0,0-1 0 0 0,0 1 0 0 0,-1 0-1 0 0,0-1 1 0 0,0 1 0 0 0,-1 0 0 0 0,0 0-1 0 0,0 0 1 0 0,0 0 0 0 0,-1 0 0 0 0,0 1-1 0 0,-1-1 1 0 0,1 1 0 0 0,-1 0 0 0 0,-1 0-1 0 0,1 0 1 0 0,-1 0 0 0 0,0 1 0 0 0,0 0-1 0 0,-1 0 1 0 0,-2-2 15 0 0,-35-13-2856 0 0,28 18-736 0 0,-1 1-3436 0 0,9 1-4707 0 0</inkml:trace>
  <inkml:trace contextRef="#ctx0" brushRef="#br0" timeOffset="1662.25">20122 811 14211 0 0,'0'0'1443'0'0,"0"0"-331"0"0,0 0-38 0 0,0 0 7 0 0,0 0-83 0 0,0 0-95 0 0,0 0-115 0 0,-36 2-83 0 0,-109 7-96 0 0,61 14 308 0 0,78-21-885 0 0,0 1 0 0 0,-1 0 1 0 0,1 0-1 0 0,0 1 0 0 0,1 0 0 0 0,-1 0 0 0 0,0 1 0 0 0,1-1 1 0 0,0 1-1 0 0,0 0 0 0 0,1 0 0 0 0,-1 1 0 0 0,1 0 1 0 0,1-1-1 0 0,-1 1 0 0 0,1 0 0 0 0,0 1 0 0 0,0-1 0 0 0,0 1 1 0 0,1-1-1 0 0,0 1 0 0 0,0 0 0 0 0,1 0 0 0 0,-1 5-32 0 0,2-9-1 0 0,0 1-1 0 0,-1-1 0 0 0,1 0 0 0 0,0 0 1 0 0,0 0-1 0 0,1 1 0 0 0,-1-1 0 0 0,1 0 1 0 0,-1 0-1 0 0,1 0 0 0 0,0 0 0 0 0,0 0 1 0 0,1 0-1 0 0,-1 0 0 0 0,1 0 0 0 0,-1 0 1 0 0,1 0-1 0 0,0-1 0 0 0,0 1 0 0 0,0-1 1 0 0,0 1-1 0 0,1-1 0 0 0,-1 0 0 0 0,0 0 1 0 0,1 0-1 0 0,0 0 0 0 0,-1 0 1 0 0,1-1-1 0 0,0 1 0 0 0,0-1 0 0 0,0 0 1 0 0,0 0-1 0 0,0 0 0 0 0,0 0 0 0 0,0 0 1 0 0,1-1 1 0 0,8 0 126 0 0,-1 0 0 0 0,1-1 1 0 0,-1-1-1 0 0,0 1 0 0 0,1-2 1 0 0,-1 0-1 0 0,0 0 0 0 0,0-1 1 0 0,-1-1-1 0 0,1 1 0 0 0,-1-2 1 0 0,0 1-1 0 0,0-2 0 0 0,-1 1 1 0 0,0-1-1 0 0,0 0 0 0 0,0-1 1 0 0,-1 0-1 0 0,0-1 0 0 0,-1 0 1 0 0,2-3-127 0 0,33-27 163 0 0,-25 24-101 0 0,-13 10-35 0 0,1 0-1 0 0,0 0 1 0 0,0 0-1 0 0,0 1 1 0 0,0 0-1 0 0,1 0 1 0 0,0 1-1 0 0,-1 0 1 0 0,1-1 0 0 0,0 2-1 0 0,1-1 1 0 0,-1 1-1 0 0,0 0 1 0 0,1 0-1 0 0,0 1 1 0 0,1 0-27 0 0,-6 2-7 0 0,0 1 0 0 0,1 0 1 0 0,-1-1-1 0 0,0 1 0 0 0,0 0 0 0 0,0 1 0 0 0,0-1 1 0 0,0 0-1 0 0,-1 0 0 0 0,1 1 0 0 0,-1-1 0 0 0,1 1 1 0 0,-1 0-1 0 0,0-1 0 0 0,0 1 0 0 0,0 0 1 0 0,0-1-1 0 0,-1 1 0 0 0,1 0 0 0 0,-1 0 0 0 0,0 0 1 0 0,1 0 6 0 0,1 196-847 0 0,-34 87-618 0 0,29-263 1360 0 0,0-1 0 0 0,-1 0 0 0 0,-1 0 0 0 0,-2 0 0 0 0,0-1 0 0 0,-1 1 0 0 0,-1-2 0 0 0,0 1 0 0 0,-2-1 0 0 0,-1-1 0 0 0,0 0 0 0 0,-1-1 0 0 0,-13 13 105 0 0,22-27-104 0 0,0 1 1 0 0,0-1-1 0 0,-1-1 0 0 0,0 1 1 0 0,0-1-1 0 0,0 0 0 0 0,0 0 1 0 0,0 0-1 0 0,-1-1 1 0 0,1 0-1 0 0,-1 0 0 0 0,0 0 1 0 0,1 0-1 0 0,-1-1 0 0 0,0 0 1 0 0,0-1-1 0 0,0 1 1 0 0,0-1-1 0 0,0 0 0 0 0,-2-1 104 0 0,5-1-79 0 0,-1-1 0 0 0,1 1 0 0 0,0-1 0 0 0,0 0 0 0 0,0 0 0 0 0,0 0-1 0 0,0 0 1 0 0,1-1 0 0 0,-1 1 0 0 0,1-1 0 0 0,0 0 0 0 0,0 1 0 0 0,0-1 0 0 0,1 0-1 0 0,-1 0 1 0 0,1 0 0 0 0,0 0 0 0 0,0-1 0 0 0,1 1 0 0 0,-1 0 0 0 0,1 0 0 0 0,0-1-1 0 0,0 1 1 0 0,0-2 79 0 0,-1-9 23 0 0,1 1 0 0 0,1-1 0 0 0,0 0 0 0 0,1 0 0 0 0,1 1 0 0 0,0-1 0 0 0,1 1 0 0 0,0-1 0 0 0,1 2 0 0 0,1-1 0 0 0,0 0 0 0 0,1 1 0 0 0,0 0 0 0 0,8-10-23 0 0,141-158 814 0 0,-137 161-799 0 0,171-134 959 0 0,-153 128-857 0 0,0-1-1 0 0,-2-1 0 0 0,-1-3 1 0 0,-1 0-1 0 0,-2-2 1 0 0,14-20-117 0 0,-39 43-24 0 0,1-1 0 0 0,-2 0 0 0 0,1 0 0 0 0,-2-1 1 0 0,1 1-1 0 0,-1-1 0 0 0,-1 0 0 0 0,0 0 0 0 0,-1-4 24 0 0,-1 12-11 0 0,0 0-1 0 0,0 0 0 0 0,-1 0 0 0 0,0 0 1 0 0,0 1-1 0 0,0-1 0 0 0,0 0 0 0 0,0 0 1 0 0,-1 0-1 0 0,0 0 0 0 0,0 0 0 0 0,0 1 1 0 0,0-1-1 0 0,0 0 0 0 0,-1 1 0 0 0,0-1 0 0 0,0 1 1 0 0,0 0-1 0 0,0-1 0 0 0,0 1 0 0 0,-1 0 1 0 0,1 0-1 0 0,-1 0 0 0 0,0 1 0 0 0,0-1 1 0 0,0 1-1 0 0,0-1 0 0 0,0 1 0 0 0,0 0 1 0 0,-1 0-1 0 0,0 0 12 0 0,-2 0-6 0 0,0 1 0 0 0,-1-1 0 0 0,1 1 0 0 0,0 0 0 0 0,-1 1 0 0 0,1 0 0 0 0,0 0 0 0 0,-1 0 0 0 0,1 0 0 0 0,0 1 0 0 0,-1 0 0 0 0,1 1 0 0 0,0 0 0 0 0,0-1 0 0 0,0 2 0 0 0,0-1 0 0 0,0 1 0 0 0,1 0 0 0 0,-1 0 0 0 0,1 0 0 0 0,-1 1 0 0 0,1 0 0 0 0,-2 2 6 0 0,-3 2 34 0 0,1 1-1 0 0,0 0 0 0 0,1 0 0 0 0,-1 1 0 0 0,2 0 1 0 0,-1 0-1 0 0,2 0 0 0 0,-1 1 0 0 0,1 0 1 0 0,1 1-1 0 0,-3 7-33 0 0,6-11 10 0 0,-1 0 1 0 0,1 1 0 0 0,0 0-1 0 0,1-1 1 0 0,0 1 0 0 0,0 0-1 0 0,1 0 1 0 0,0 0-1 0 0,0-1 1 0 0,1 1 0 0 0,1 0-1 0 0,-1 0 1 0 0,1-1 0 0 0,1 1-1 0 0,-1-1 1 0 0,2 0-1 0 0,-1 0 1 0 0,1 0 0 0 0,0 0-1 0 0,1 0 1 0 0,0-1-1 0 0,0 0 1 0 0,0 0 0 0 0,1 0-1 0 0,0-1 1 0 0,0 1 0 0 0,1-2-1 0 0,5 5-10 0 0,6 0 125 0 0,1 0 1 0 0,1-1-1 0 0,-1-2 0 0 0,1 0 1 0 0,0 0-1 0 0,1-2 0 0 0,0-1 0 0 0,-1 0 1 0 0,1-2-1 0 0,1 0 0 0 0,-1-2 0 0 0,0 0 1 0 0,0-1-1 0 0,18-4-125 0 0,-15 1 176 0 0,0-1 1 0 0,-1-1-1 0 0,1-1 0 0 0,-2-1 0 0 0,1-1 1 0 0,-1-1-1 0 0,-1-1 0 0 0,0-1 1 0 0,0-1-1 0 0,7-7-176 0 0,-1-4 96 0 0,-1 0-1 0 0,-1-2 1 0 0,-1 0 0 0 0,-1-2-1 0 0,-2-1 1 0 0,-1 0-1 0 0,-1-2 1 0 0,-1 0 0 0 0,-2-1-1 0 0,-1 0 1 0 0,-2-1 0 0 0,-1-1-1 0 0,-2 0 1 0 0,0-9-96 0 0,-3 19-4 0 0,-1-1 1 0 0,-1-1-1 0 0,-1 1 1 0 0,-2-1-1 0 0,0 0 1 0 0,-2 1-1 0 0,-1-1 1 0 0,0 0 0 0 0,-2 0-1 0 0,-2 1 1 0 0,0 0-1 0 0,-1 0 1 0 0,-8-18 3 0 0,13 38 5 0 0,-1 0 0 0 0,0 0 0 0 0,0 0 0 0 0,0 0 0 0 0,-1 0 0 0 0,1 0 0 0 0,-1 1 0 0 0,0-1 0 0 0,-1 1 0 0 0,1 0 0 0 0,-1 0 0 0 0,0 0 0 0 0,0 0 1 0 0,0 1-1 0 0,0 0 0 0 0,-1 0 0 0 0,1 0 0 0 0,-1 0 0 0 0,0 0 0 0 0,0 1 0 0 0,0 0 0 0 0,0 0 0 0 0,0 1 0 0 0,0-1 0 0 0,-1 1 0 0 0,1 0 0 0 0,0 0 0 0 0,-1 1 1 0 0,1 0-1 0 0,-3 0-5 0 0,4 3-16 0 0,1 0 0 0 0,-1 0 0 0 0,1 1-1 0 0,0 0 1 0 0,0-1 0 0 0,1 1 0 0 0,-1 0 0 0 0,1 0 0 0 0,0 1 0 0 0,0-1 0 0 0,0 0 0 0 0,1 1 0 0 0,-1-1 0 0 0,1 1 0 0 0,0-1 0 0 0,0 1 16 0 0,0-1-9 0 0,-2 14 12 0 0,0 0 0 0 0,1 0-1 0 0,1 0 1 0 0,1 1 0 0 0,1-1 0 0 0,0 0-1 0 0,2 0 1 0 0,3 15-3 0 0,0 14 52 0 0,31 225 696 0 0,-3 74-300 0 0,-5-133-858 0 0,-29-212 322 0 0,-44-16-4170 0 0,24-10-5623 0 0,16 21 174 0 0</inkml:trace>
  <inkml:trace contextRef="#ctx0" brushRef="#br0" timeOffset="2330.536">20889 571 18300 0 0,'0'0'1359'0'0,"0"0"-367"0"0,0 0-132 0 0,0 0-29 0 0,0 0-8 0 0,0 0-47 0 0,0 0-73 0 0,0 0-26 0 0,0 0-31 0 0,0 0-83 0 0,0 0-102 0 0,0 0-62 0 0,37-1-83 0 0,116-5-65 0 0,57-28 199 0 0,-171 27-721 0 0,0-1 0 0 0,-1-3 0 0 0,0-1 0 0 0,-1-1 0 0 0,14-9 271 0 0,6-22-2867 0 0,-50 36 1610 0 0,0-1-1 0 0,-1 0 1 0 0,0-1 0 0 0,0 0-1 0 0,-1 0 1 0 0,0 0 0 0 0,-1 0-1 0 0,0-1 1 0 0,-1 1 0 0 0,0-1-1 0 0,-1 0 1 0 0,0 0 0 0 0,0-2 1257 0 0,1-46-868 0 0,-5 29 4256 0 0,1 16 185 0 0,1-1 4149 0 0,-14 92-3433 0 0,3-25-3799 0 0,-48 254 859 0 0,49-232-1249 0 0,3 0 0 0 0,4 0 0 0 0,5 74-100 0 0,-2-145 1 0 0,0 0 1 0 0,0 0-1 0 0,0 0 0 0 0,1 0 0 0 0,-1 0 0 0 0,1 0 0 0 0,0 0 0 0 0,-1 0 0 0 0,1 0 0 0 0,1 0 0 0 0,-1 0 0 0 0,0-1 1 0 0,1 1-1 0 0,-1 0 0 0 0,1-1 0 0 0,0 1 0 0 0,0-1 0 0 0,0 0 0 0 0,0 1 0 0 0,0-1 0 0 0,0 0 0 0 0,1 0 1 0 0,-1-1-1 0 0,1 1 0 0 0,-1 0 0 0 0,1-1 0 0 0,0 1 0 0 0,0-1-1 0 0,7-3 67 0 0,0-1 0 0 0,0 0 0 0 0,0 0 0 0 0,0-1-1 0 0,-1 0 1 0 0,0-1 0 0 0,0 0 0 0 0,0 0 0 0 0,-1-1 0 0 0,1 0 0 0 0,-1-1 0 0 0,-1 1 0 0 0,1-2 0 0 0,-1 1-1 0 0,0-1 1 0 0,-1 0 0 0 0,2-3-67 0 0,21-21 107 0 0,-6 9-40 0 0,70-55 109 0 0,-91 79-175 0 0,-1 0 0 0 0,1 0 0 0 0,-1 0-1 0 0,1 0 1 0 0,-1 0 0 0 0,1 0 0 0 0,-1 1 0 0 0,0-1 0 0 0,1 1 0 0 0,-1-1 0 0 0,0 1-1 0 0,0 0 1 0 0,0-1 0 0 0,-1 1 0 0 0,1 0 0 0 0,0-1 0 0 0,0 1 0 0 0,-1 0 0 0 0,1 0-1 0 0,-1 0 1 0 0,0 0 0 0 0,0 0 0 0 0,1 0 0 0 0,-1-1 0 0 0,0 1 0 0 0,-1 0 0 0 0,1 0-1 0 0,0 0 1 0 0,-1 0 0 0 0,1 0 0 0 0,0 0 0 0 0,-1-1 0 0 0,0 1 0 0 0,0 0 0 0 0,1 0-1 0 0,-1 7 9 0 0,1 8-10 0 0,16 153-154 0 0,13-129-1299 0 0,-2-59-3950 0 0,-25 14 3999 0 0,1-1-963 0 0,-1-1-6320 0 0,0-1-1478 0 0</inkml:trace>
  <inkml:trace contextRef="#ctx0" brushRef="#br0" timeOffset="3046.865">22104 914 7442 0 0,'0'0'2967'0'0,"0"0"-328"0"0,0 0-250 0 0,0 0-234 0 0,0 0-251 0 0,0 0-219 0 0,0 0-208 0 0,0 0-235 0 0,0 0-205 0 0,0 0-180 0 0,33-3-196 0 0,101-12-145 0 0,-73-9 93 0 0,-55 17-502 0 0,-1 3-46 0 0,0-1 0 0 0,-1 1 0 0 0,1-1 0 0 0,-1-1 0 0 0,0 1 0 0 0,0 0 0 0 0,-1-1-1 0 0,1 0 1 0 0,-1 0 0 0 0,-1 0 0 0 0,1 0 0 0 0,-1 0 0 0 0,0-1 0 0 0,-1 1 0 0 0,1-1 0 0 0,-1 1 0 0 0,0-1-1 0 0,-1 0 1 0 0,0 1 0 0 0,0-1 0 0 0,0-2-61 0 0,-2 7-17 0 0,0-1-1 0 0,1 1 1 0 0,-1-1-1 0 0,0 1 1 0 0,0 0-1 0 0,-1 0 1 0 0,1 0-1 0 0,0 0 1 0 0,-1 0-1 0 0,1 0 1 0 0,-1 1-1 0 0,1-1 1 0 0,-1 1-1 0 0,0-1 1 0 0,0 1-1 0 0,0 0 1 0 0,0 0-1 0 0,0 1 1 0 0,0-1-1 0 0,0 0 1 0 0,0 1 0 0 0,0 0-1 0 0,0 0 1 0 0,0 0-1 0 0,0 0 1 0 0,0 0-1 0 0,0 1 1 0 0,0-1-1 0 0,0 1 1 0 0,0 0-1 0 0,0 0 1 0 0,0 0-1 0 0,0 0 1 0 0,1 0-1 0 0,-1 1 1 0 0,0 0 17 0 0,-11 7-156 0 0,2 0 0 0 0,-1 1 0 0 0,1 0 0 0 0,1 1 0 0 0,0 0 1 0 0,0 1-1 0 0,1 0 0 0 0,1 1 0 0 0,0 0 0 0 0,1 1 0 0 0,0-1 0 0 0,1 2 1 0 0,1-1-1 0 0,0 1 0 0 0,1 0 0 0 0,0 0 0 0 0,1 0 0 0 0,1 1 0 0 0,1-1 1 0 0,0 1-1 0 0,1 0 0 0 0,0 0 0 0 0,2 1 156 0 0,-1-13 4 0 0,0 0 0 0 0,0 0-1 0 0,0 0 1 0 0,1-1 0 0 0,0 1 0 0 0,0 0 0 0 0,0 0 0 0 0,0 0-1 0 0,1-1 1 0 0,-1 1 0 0 0,1-1 0 0 0,0 1 0 0 0,0-1-1 0 0,0 0 1 0 0,1 0 0 0 0,-1 0 0 0 0,1 0 0 0 0,-1 0 0 0 0,1 0-1 0 0,0-1 1 0 0,0 1 0 0 0,0-1 0 0 0,1 0 0 0 0,-1 0-1 0 0,0 0 1 0 0,1-1 0 0 0,0 1 0 0 0,-1-1 0 0 0,1 1 0 0 0,0-1-1 0 0,0 0 1 0 0,-1-1 0 0 0,5 1-4 0 0,3 1 173 0 0,1-1 0 0 0,0-1 0 0 0,-1 0-1 0 0,1 0 1 0 0,-1-1 0 0 0,1-1 0 0 0,-1 0 0 0 0,1 0-1 0 0,-1-1 1 0 0,0-1 0 0 0,0 0-173 0 0,32-14 636 0 0,-1-2-1 0 0,0-2 0 0 0,-2-2 1 0 0,35-28-636 0 0,-47 27 124 0 0,-1-1 0 0 0,-1-2 1 0 0,-2-1-1 0 0,-1 0 0 0 0,-1-2 0 0 0,-1-1 0 0 0,7-17-124 0 0,35-50 103 0 0,-46 72-110 0 0,-39 35-705 0 0,15-3 676 0 0,0 1 0 0 0,-1 0-1 0 0,2 0 1 0 0,-1 1 0 0 0,1 0-1 0 0,0 0 1 0 0,0 0 0 0 0,1 1 0 0 0,0 0-1 0 0,1 0 1 0 0,-1 0 0 0 0,2 1-1 0 0,-1-1 1 0 0,1 1 0 0 0,0 0-1 0 0,1 0 1 0 0,0 0 0 0 0,0 0-1 0 0,1 0 1 0 0,1 1 0 0 0,-1-1-1 0 0,2 8 37 0 0,1-11 21 0 0,1-2-1 0 0,-1 1 0 0 0,1 0 0 0 0,1 0 1 0 0,-1-1-1 0 0,1 0 0 0 0,-1 0 1 0 0,1 0-1 0 0,0 0 0 0 0,1 0 0 0 0,-1-1 1 0 0,1 0-1 0 0,-1 0 0 0 0,1 0 0 0 0,0 0 1 0 0,3 0-21 0 0,-4-1 18 0 0,6 2 34 0 0,1 0 0 0 0,-1 1 0 0 0,0 1 0 0 0,0-1-1 0 0,0 2 1 0 0,-1-1 0 0 0,1 1 0 0 0,-2 1 0 0 0,1-1 0 0 0,-1 2 0 0 0,0-1 0 0 0,-1 1 0 0 0,0 0 0 0 0,0 1 0 0 0,-1-1-1 0 0,-1 1 1 0 0,1 0 0 0 0,-2 1 0 0 0,1-1 0 0 0,-1 1 0 0 0,-1 0 0 0 0,0 0 0 0 0,1 8-52 0 0,-5 200 129 0 0,23-192-498 0 0,-6-24-4866 0 0,-15-4 110 0 0,0-2-6985 0 0</inkml:trace>
  <inkml:trace contextRef="#ctx0" brushRef="#br0" timeOffset="33823.394">19082 2538 0 0 0,'0'0'295'0'0,"0"0"654"0"0,0 0 420 0 0,0 0 323 0 0,0 0 184 0 0,0 0-5 0 0,0 0-114 0 0,0 0-150 0 0,0 0-154 0 0,0 0-142 0 0,0 0-173 0 0,4-2-159 0 0,3-3-984 0 0,-6 4 144 0 0,0 1-1 0 0,0 0 1 0 0,-1-1 0 0 0,1 1-1 0 0,0-1 1 0 0,-1 1 0 0 0,1-1-1 0 0,0 1 1 0 0,-1-1 0 0 0,1 0-1 0 0,-1 1 1 0 0,1-1 0 0 0,-1 1 0 0 0,1-1-1 0 0,-1 0 1 0 0,0 0 0 0 0,1 1-1 0 0,-1-1 1 0 0,0 0 0 0 0,1 0-1 0 0,-1 0 1 0 0,0 1 0 0 0,0-1-1 0 0,0 0 1 0 0,0 0 0 0 0,0 0-1 0 0,0 1 1 0 0,0-1 0 0 0,0 0 0 0 0,0 0-1 0 0,0 0 1 0 0,0 0 0 0 0,0 1-1 0 0,-1-1 1 0 0,1 0 0 0 0,0 0-1 0 0,0 1 1 0 0,-1-1 0 0 0,1 0-1 0 0,-1 0 1 0 0,1 1 0 0 0,-1-1 0 0 0,1 0-1 0 0,-1 1 1 0 0,1-1 0 0 0,-1 1-1 0 0,0-1 1 0 0,1 1 0 0 0,-1-1-1 0 0,0 1 1 0 0,1-1 0 0 0,-1 1-1 0 0,0 0 1 0 0,0-1 0 0 0,1 1 0 0 0,-1 0-1 0 0,0-1 1 0 0,0 1 0 0 0,0 0-1 0 0,0 0-138 0 0,-10-2 145 0 0,-1 0 0 0 0,1 1-1 0 0,-1 0 1 0 0,0 1 0 0 0,1 0-1 0 0,-1 1 1 0 0,0 0 0 0 0,1 1 0 0 0,-1 0-1 0 0,1 1 1 0 0,0 0 0 0 0,-11 5-145 0 0,14-6 41 0 0,-1 1 0 0 0,0 0 0 0 0,1 0 1 0 0,0 1-1 0 0,-1 0 0 0 0,1 0 0 0 0,1 1 1 0 0,-1 0-1 0 0,1 0 0 0 0,0 1 0 0 0,0 0 1 0 0,0 0-1 0 0,1 1 0 0 0,0 0 0 0 0,1 0 1 0 0,-1 0-1 0 0,1 1 0 0 0,0 0 0 0 0,1 0 0 0 0,0 0 1 0 0,1 0-1 0 0,-1 1 0 0 0,1-1 0 0 0,1 1 1 0 0,0 0-1 0 0,0 0 0 0 0,0 7-41 0 0,1-9 21 0 0,1 0 1 0 0,1 0-1 0 0,-1 0 0 0 0,1-1 0 0 0,0 1 1 0 0,1 0-1 0 0,0-1 0 0 0,0 1 0 0 0,0-1 1 0 0,1 1-1 0 0,-1-1 0 0 0,2 0 0 0 0,-1 0 0 0 0,1 0 1 0 0,0-1-1 0 0,0 1 0 0 0,0-1 0 0 0,1 0 1 0 0,0 0-1 0 0,0-1 0 0 0,0 1 0 0 0,0-1 1 0 0,1 0-1 0 0,0 0 0 0 0,4 2-21 0 0,-2-4 24 0 0,1 1 0 0 0,-1-1 0 0 0,0 0 0 0 0,1-1 0 0 0,0 0 0 0 0,-1 0 0 0 0,1-1 0 0 0,0 0-1 0 0,-1 0 1 0 0,1-1 0 0 0,0 0 0 0 0,-1-1 0 0 0,1 0 0 0 0,-1 0 0 0 0,0-1 0 0 0,0 0 0 0 0,0 0 0 0 0,0-1 0 0 0,0 0 0 0 0,-1-1 0 0 0,4-2-24 0 0,6-6-825 0 0,3-1-3473 0 0,-8 8-6680 0 0,-8 5-610 0 0</inkml:trace>
  <inkml:trace contextRef="#ctx0" brushRef="#br0" timeOffset="38755.142">22108 2063 9538 0 0,'0'0'1711'0'0,"0"0"-183"0"0,0 0 31 0 0,0 0 103 0 0,0 0 4 0 0,0 0-159 0 0,0 0-260 0 0,0 0-219 0 0,0 0-181 0 0,0 0-144 0 0,0 0-111 0 0,0 0-95 0 0,0 0-57 0 0,4-8 930 0 0,-14 89 310 0 0,-5 152-468 0 0,2-148-1096 0 0,-3-1 0 0 0,-4-1-1 0 0,-23 58-115 0 0,-30 21-82 0 0,73-162-57 0 0,0 0-16 0 0,0 0-30 0 0,0 0-22 0 0,0 0-41 0 0,0 0-55 0 0,0 0-82 0 0,0 0-85 0 0,0 0-55 0 0,0 0-84 0 0,0 0-49 0 0,0 0-65 0 0,1-17-5191 0 0,-2 8-2200 0 0,1 6-2303 0 0</inkml:trace>
  <inkml:trace contextRef="#ctx0" brushRef="#br0" timeOffset="39026.863">21696 2549 12723 0 0,'0'0'2867'0'0,"0"0"-1487"0"0,0 0-690 0 0,0 0 2 0 0,0 0 151 0 0,0 0 116 0 0,0 0-11 0 0,0 0-121 0 0,0 0-155 0 0,0 0-123 0 0,0 0-93 0 0,37-10-89 0 0,121-28-95 0 0,95-22 234 0 0,-207 51-1194 0 0,0-3 1 0 0,-1-2-1 0 0,-1-2 1 0 0,4-3 687 0 0,4-13-4785 0 0,-22 7-4444 0 0,-24 17 1242 0 0</inkml:trace>
  <inkml:trace contextRef="#ctx0" brushRef="#br0" timeOffset="39459.801">22542 2022 9706 0 0,'0'0'1927'0'0,"0"0"-345"0"0,0 0-157 0 0,0 0-11 0 0,0 0-76 0 0,0 0-159 0 0,0 0-191 0 0,0 0-171 0 0,0 0-123 0 0,0 0-82 0 0,0 0-31 0 0,0 0-30 0 0,-12 33-35 0 0,-42 102-34 0 0,30-71 20 0 0,3 1 0 0 0,3 1 0 0 0,-7 45-502 0 0,18-76 69 0 0,-12 144-12 0 0,20-177-51 0 0,0 0-1 0 0,0 0 1 0 0,0 0-1 0 0,0-1 1 0 0,0 1-1 0 0,1 0 1 0 0,-1-1-1 0 0,0 1 1 0 0,1 0-1 0 0,-1-1 0 0 0,1 0 1 0 0,0 1-1 0 0,-1-1 1 0 0,1 0-1 0 0,0 0 1 0 0,0 0-1 0 0,0 0 1 0 0,0 0-1 0 0,0 0 1 0 0,0-1-1 0 0,0 1 1 0 0,0-1-1 0 0,0 1 1 0 0,0-1-1 0 0,0 0 1 0 0,0 0-1 0 0,0 0 1 0 0,0 0-1 0 0,0 0 1 0 0,0 0-1 0 0,1 0 1 0 0,-1-1-1 0 0,0 1 1 0 0,0-1-1 0 0,0 0 1 0 0,0 0-1 0 0,0 1 1 0 0,-1-1-1 0 0,1 0 1 0 0,0 0-1 0 0,0-1 1 0 0,0 1-1 0 0,0-1-5 0 0,177-100 218 0 0,-178 101-216 0 0,0 0 0 0 0,-1 0 1 0 0,1 0-1 0 0,0 0 1 0 0,0 1-1 0 0,0-1 0 0 0,0 0 1 0 0,0 0-1 0 0,0 1 1 0 0,0-1-1 0 0,0 0 1 0 0,0 1-1 0 0,0-1 0 0 0,0 1 1 0 0,0-1-1 0 0,1 1 1 0 0,-1 0-1 0 0,0 0 0 0 0,0-1 1 0 0,0 1-1 0 0,1 0 1 0 0,-1 0-1 0 0,0 0 1 0 0,0 0-1 0 0,1 0 0 0 0,-1 1 1 0 0,0-1-1 0 0,0 0 1 0 0,0 1-1 0 0,1-1 0 0 0,-1 0 1 0 0,0 1-1 0 0,0-1 1 0 0,0 1-1 0 0,0 0 1 0 0,0-1-1 0 0,0 1 0 0 0,0 0 1 0 0,0 0-1 0 0,0-1 1 0 0,0 1-1 0 0,-1 0 1 0 0,1 0-1 0 0,0 0 0 0 0,0 0 1 0 0,-1 0-1 0 0,1 0 1 0 0,-1 1-1 0 0,1-1 0 0 0,-1 0 1 0 0,1 0-1 0 0,-1 0 1 0 0,0 0-1 0 0,1 1 1 0 0,-1-1-1 0 0,0 0 0 0 0,0 0 1 0 0,0 0-1 0 0,0 1-2 0 0,13 149 464 0 0,-1-133-1780 0 0,-5-17-3015 0 0,2-1-4797 0 0,-8 0 8493 0 0,0 0-10267 0 0</inkml:trace>
  <inkml:trace contextRef="#ctx0" brushRef="#br0" timeOffset="39831.609">22922 2725 9306 0 0,'0'0'1787'0'0,"0"0"-272"0"0,0 0 240 0 0,0 0 247 0 0,0 0-47 0 0,0 0-208 0 0,0 0-276 0 0,0 0-261 0 0,0 0-234 0 0,0 0-167 0 0,33 3-139 0 0,105 8-98 0 0,-53-22 420 0 0,-75 9-887 0 0,0-2 0 0 0,0 1 0 0 0,-1-1 0 0 0,1-1 0 0 0,-1 0 0 0 0,0 0 0 0 0,0-1 0 0 0,0 0 0 0 0,-1-1 0 0 0,0 1 1 0 0,0-2-1 0 0,-1 1 0 0 0,0-1 0 0 0,0 0 0 0 0,0 0 0 0 0,-1-1 0 0 0,3-7-105 0 0,-8 14 4 0 0,0 0 1 0 0,-1 0-1 0 0,1-1 1 0 0,-1 1-1 0 0,1 0 1 0 0,-1 0-1 0 0,0-1 0 0 0,0 1 1 0 0,0 0-1 0 0,0 0 1 0 0,0-1-1 0 0,-1 1 1 0 0,1 0-1 0 0,-1 0 1 0 0,1-1-1 0 0,-1 1 1 0 0,0 0-1 0 0,0 0 1 0 0,0 0-1 0 0,0 0 0 0 0,0 0 1 0 0,0 0-1 0 0,-1 0 1 0 0,1 0-1 0 0,-1 1 1 0 0,1-1-1 0 0,-1 0 1 0 0,0 1-1 0 0,1-1 1 0 0,-1 1-1 0 0,0 0 1 0 0,0 0-1 0 0,0 0 0 0 0,0-1 1 0 0,-2 1-5 0 0,-82-11-371 0 0,73 16 346 0 0,0 0 1 0 0,1 0-1 0 0,-1 1 1 0 0,1 1-1 0 0,0 0 0 0 0,1 0 1 0 0,-1 1-1 0 0,1 1 1 0 0,1 0-1 0 0,-1 1 0 0 0,2 0 1 0 0,-1 0-1 0 0,1 1 1 0 0,0 0-1 0 0,1 0 1 0 0,0 1-1 0 0,1 1 0 0 0,-5 9 25 0 0,5-11-9 0 0,0 1-1 0 0,0 0 0 0 0,1 1 1 0 0,1 0-1 0 0,-1 0 0 0 0,2 0 0 0 0,0 0 1 0 0,0 1-1 0 0,2 0 0 0 0,-1-1 1 0 0,1 1-1 0 0,1 0 0 0 0,1 0 1 0 0,-1 0-1 0 0,2 4 10 0 0,3-9-5 0 0,0 1 0 0 0,1-1 0 0 0,0 0 0 0 0,0 0 0 0 0,0-1 0 0 0,1 0 0 0 0,1 0 0 0 0,-1 0 0 0 0,1 0 0 0 0,0-1 0 0 0,0-1 0 0 0,1 1 0 0 0,0-1 0 0 0,0 0 0 0 0,0-1-1 0 0,0 0 1 0 0,1 0 0 0 0,0-1 0 0 0,-1 0 0 0 0,1 0 0 0 0,1-1 0 0 0,-1 0 0 0 0,0-1 0 0 0,0 0 0 0 0,1 0 0 0 0,6-1 5 0 0,117-2-1048 0 0,-46-10-6466 0 0,-67 8-4285 0 0</inkml:trace>
  <inkml:trace contextRef="#ctx0" brushRef="#br0" timeOffset="34344.484">19744 2593 8746 0 0,'0'0'3575'0'0,"0"0"-1686"0"0,0 0-560 0 0,0 0 154 0 0,0 0 60 0 0,0 0-156 0 0,0 0-257 0 0,0 0-281 0 0,0 0-198 0 0,0 0-99 0 0,0 0-56 0 0,0 0-74 0 0,-12-2-58 0 0,3 0-283 0 0,-84 3 717 0 0,73 5-672 0 0,1 1 1 0 0,1 0-1 0 0,-1 2 1 0 0,1 0 0 0 0,1 1-1 0 0,0 0 1 0 0,0 2-1 0 0,1 0 1 0 0,0 1-1 0 0,1 0 1 0 0,-12 15-127 0 0,25-26-2 0 0,0 0-1 0 0,1 0 1 0 0,-1 1 0 0 0,1-1-1 0 0,-1 0 1 0 0,1 1 0 0 0,0-1-1 0 0,0 1 1 0 0,0-1 0 0 0,0 1-1 0 0,1 0 1 0 0,-1 0 0 0 0,0-1-1 0 0,1 1 1 0 0,0 0 0 0 0,0 0 0 0 0,0-1-1 0 0,0 1 1 0 0,0 0 0 0 0,1 0-1 0 0,-1-1 1 0 0,1 1 0 0 0,-1 0-1 0 0,1-1 1 0 0,0 1 0 0 0,0-1-1 0 0,1 1 1 0 0,-1-1 0 0 0,0 1-1 0 0,1-1 1 0 0,-1 0 0 0 0,1 0-1 0 0,0 1 1 0 0,0-1 0 0 0,1 1 2 0 0,8-1 60 0 0,0 0 0 0 0,0-1 0 0 0,0 0 0 0 0,0-1 0 0 0,0 0-1 0 0,0-1 1 0 0,0 0 0 0 0,0 0 0 0 0,0-1 0 0 0,0-1 0 0 0,-1 0 0 0 0,1 0 0 0 0,-1-1 0 0 0,0-1 0 0 0,0 0 0 0 0,0 0 0 0 0,0 0 0 0 0,-1-2 0 0 0,0 1 0 0 0,-1-1 0 0 0,6-5-60 0 0,17-8 72 0 0,102-65 354 0 0,-131 86-427 0 0,0 1 0 0 0,-1-1 0 0 0,1 0 0 0 0,0 1 0 0 0,-1-1 0 0 0,1 1 0 0 0,-1 0 0 0 0,1 0 0 0 0,-1 0-1 0 0,0-1 1 0 0,1 1 0 0 0,-1 0 0 0 0,0 0 0 0 0,-1 1 0 0 0,1-1 0 0 0,0 0 0 0 0,-1 0 0 0 0,1 0 0 0 0,-1 0 0 0 0,1 1-1 0 0,-1-1 1 0 0,0 2 1 0 0,2 56 1 0 0,-3-52-16 0 0,1-1 0 0 0,-1 1 0 0 0,1 0 0 0 0,1-1 1 0 0,-1 1-1 0 0,1-1 0 0 0,1 1 0 0 0,-1-1 1 0 0,1 1-1 0 0,1-1 0 0 0,-1 0 0 0 0,1 0 0 0 0,3 5 15 0 0,-5-11-103 0 0,0 0 0 0 0,0 0-1 0 0,0 0 1 0 0,0 0 0 0 0,0 0 0 0 0,0 0-1 0 0,0 0 1 0 0,0-1 0 0 0,0 1-1 0 0,1 0 1 0 0,-1-1 0 0 0,0 1-1 0 0,1 0 1 0 0,-1-1 0 0 0,0 0-1 0 0,1 1 1 0 0,-1-1 0 0 0,1 0 0 0 0,-1 0-1 0 0,0 0 1 0 0,1 0 0 0 0,-1 0-1 0 0,1 0 1 0 0,-1 0 0 0 0,1 0-1 0 0,-1 0 1 0 0,0-1 0 0 0,1 1-1 0 0,-1-1 1 0 0,0 1 0 0 0,1-1 0 0 0,-1 1-1 0 0,0-1 1 0 0,1 0 0 0 0,-1 0-1 0 0,0 1 1 0 0,0-1 0 0 0,1-1 103 0 0,18-13-5044 0 0,-5 4-2422 0 0,-7 7-3678 0 0</inkml:trace>
  <inkml:trace contextRef="#ctx0" brushRef="#br0" timeOffset="34811.026">20328 2534 11891 0 0,'0'0'2353'0'0,"0"0"-624"0"0,0 0-242 0 0,0 0-52 0 0,0 0-156 0 0,0 0-220 0 0,0 0-221 0 0,0 0-199 0 0,0 0-112 0 0,0 0-96 0 0,0 0-97 0 0,0 0-63 0 0,0 0-31 0 0,-22 5-21 0 0,-69 19-10 0 0,-6 21 334 0 0,95-45-545 0 0,0 0 0 0 0,0 1 0 0 0,0-1 1 0 0,1 1-1 0 0,-1-1 0 0 0,0 1 0 0 0,0 0 0 0 0,1 0 0 0 0,-1 0 0 0 0,0 0 1 0 0,1 0-1 0 0,-1 0 0 0 0,1 0 0 0 0,-1 0 0 0 0,1 1 0 0 0,0-1 0 0 0,-1 1 0 0 0,1-1 1 0 0,0 1-1 0 0,0-1 0 0 0,0 1 0 0 0,0 0 0 0 0,0 0 0 0 0,1-1 0 0 0,-1 1 0 0 0,1 0 1 0 0,-1 0-1 0 0,1 0 0 0 0,-1 0 0 0 0,1-1 0 0 0,0 1 0 0 0,0 0 0 0 0,0 0 0 0 0,0 0 1 0 0,0 0-1 0 0,0 0 0 0 0,1 0 0 0 0,-1 0 0 0 0,1 0 0 0 0,-1-1 0 0 0,1 1 0 0 0,0 1 2 0 0,93 41 170 0 0,-90-41-138 0 0,0 0 0 0 0,0 0 0 0 0,0 1 0 0 0,0-1 1 0 0,0 1-1 0 0,-1 0 0 0 0,1 0 0 0 0,-1 0 0 0 0,0 0 0 0 0,-1 1 0 0 0,1-1 1 0 0,-1 1-1 0 0,1 0 0 0 0,-1 0 0 0 0,-1 0 0 0 0,1-1 0 0 0,-1 2 0 0 0,0-1 1 0 0,0 0-33 0 0,6 68 816 0 0,-8-71-778 0 0,0 0 0 0 0,-1 0 1 0 0,1 0-1 0 0,-1 0 0 0 0,0 0 1 0 0,1 0-1 0 0,-1 0 0 0 0,0-1 0 0 0,0 1 1 0 0,0-1-1 0 0,-1 1 0 0 0,1-1 1 0 0,0 0-1 0 0,0 0 0 0 0,-1 0 0 0 0,1 0 1 0 0,-1-1-1 0 0,1 1 0 0 0,0 0 1 0 0,-1-1-1 0 0,-1 0-38 0 0,-3 2-223 0 0,0-1 1 0 0,1-1 0 0 0,-1 0-1 0 0,0 0 1 0 0,0 0-1 0 0,0-1 1 0 0,0 0-1 0 0,0 0 1 0 0,0 0-1 0 0,1-1 1 0 0,-1 0 0 0 0,1-1-1 0 0,-1 1 1 0 0,1-1-1 0 0,-1-1 223 0 0,-12-6-3451 0 0,11 6-532 0 0,1 0-5064 0 0,4 3 1059 0 0</inkml:trace>
  <inkml:trace contextRef="#ctx0" brushRef="#br0" timeOffset="35294.248">20477 2729 11482 0 0,'0'0'1901'0'0,"0"0"-590"0"0,0 0-87 0 0,0 0 224 0 0,0 0 98 0 0,0 0-130 0 0,0 0-205 0 0,0 0-196 0 0,0 0-163 0 0,0 0-132 0 0,0 0-95 0 0,0 0-91 0 0,0 0-83 0 0,28-7-47 0 0,89-21-50 0 0,-112 28-301 0 0,0-1 0 0 0,-1 0 1 0 0,1 0-1 0 0,-1 0 1 0 0,0-1-1 0 0,1 1 0 0 0,-1-1 1 0 0,0 0-1 0 0,0 0 0 0 0,0 0 1 0 0,0-1-1 0 0,0 0 0 0 0,0 1 1 0 0,-1-1-1 0 0,1-1 1 0 0,-1 1-1 0 0,0 0 0 0 0,3-4-53 0 0,5-8 220 0 0,-9 14-212 0 0,0 0 0 0 0,-1-1 0 0 0,1 0 0 0 0,0 1 1 0 0,-1-1-1 0 0,1 0 0 0 0,-1 0 0 0 0,1 0 0 0 0,-1 0 0 0 0,0 0 0 0 0,0 0 1 0 0,1 0-1 0 0,-2 0 0 0 0,1 0 0 0 0,0-1 0 0 0,0 1 0 0 0,-1 0 0 0 0,1-1 0 0 0,-1 1 1 0 0,0 0-1 0 0,0-1 0 0 0,0 1 0 0 0,0-1 0 0 0,0 1 0 0 0,0 0 0 0 0,-1-1 1 0 0,1 1-1 0 0,-1 0 0 0 0,0-1 0 0 0,1 1 0 0 0,-1 0 0 0 0,0 0 0 0 0,0 0 0 0 0,-1-1 1 0 0,1 1-1 0 0,0 0 0 0 0,-1 1 0 0 0,1-1 0 0 0,-1 0 0 0 0,1 0 0 0 0,-1 1 1 0 0,0-1-1 0 0,0 1 0 0 0,0-1 0 0 0,0 1 0 0 0,0 0 0 0 0,0 0 0 0 0,0 0 0 0 0,0 0 1 0 0,-3-1-9 0 0,-10 3-33 0 0,-1 0 1 0 0,1 2-1 0 0,-1-1 0 0 0,1 2 1 0 0,0 0-1 0 0,0 1 1 0 0,0 0-1 0 0,1 1 0 0 0,0 1 1 0 0,0 0-1 0 0,1 1 1 0 0,-1 1-1 0 0,2 0 1 0 0,-1 0-1 0 0,1 1 0 0 0,1 1 1 0 0,0 0-1 0 0,1 1 1 0 0,0 0-1 0 0,0 0 1 0 0,-3 8 32 0 0,9-15 9 0 0,1 0 0 0 0,0 0 0 0 0,0 0 0 0 0,0 1 0 0 0,0-1 0 0 0,1 1 0 0 0,0-1 1 0 0,1 1-1 0 0,-1 0 0 0 0,1 0 0 0 0,0 0 0 0 0,0 0 0 0 0,1 0 0 0 0,0 0 0 0 0,0 0 1 0 0,0 0-1 0 0,1 0 0 0 0,0 0 0 0 0,0 0 0 0 0,0-1 0 0 0,1 1 0 0 0,0 0 1 0 0,0-1-1 0 0,0 1 0 0 0,1-1 0 0 0,1 4-9 0 0,7 0 68 0 0,0 0-1 0 0,1 0 1 0 0,0-2 0 0 0,0 1-1 0 0,0-1 1 0 0,1-1 0 0 0,0 0-1 0 0,1-1 1 0 0,-1 0 0 0 0,1-1 0 0 0,0-1-1 0 0,0 0 1 0 0,0-1 0 0 0,0 0-1 0 0,1-1 1 0 0,-1-1 0 0 0,0 0-1 0 0,0-1 1 0 0,1 0 0 0 0,2-2-68 0 0,17 3 122 0 0,121-27-2828 0 0,-143 22 914 0 0,-6 2-1735 0 0,-3 1 406 0 0,4-2-9138 0 0</inkml:trace>
  <inkml:trace contextRef="#ctx0" brushRef="#br0" timeOffset="38206.691">21302 2854 1760 0 0,'0'0'2786'0'0,"0"0"-449"0"0,0 0-119 0 0,0 0 57 0 0,0 0-51 0 0,0 0-169 0 0,0 0-296 0 0,0 0-352 0 0,0 0-328 0 0,0 0-277 0 0,0 0-195 0 0,0-3-138 0 0,1-9-76 0 0,0 9-49 0 0,-1 3-17 0 0,0 19 583 0 0,-3-4-739 0 0,0 0-1 0 0,0 1 1 0 0,-2-1 0 0 0,0-1 0 0 0,0 1 0 0 0,-1-1 0 0 0,-1 0-1 0 0,-1 0 1 0 0,-3 5-171 0 0,9-16 10 0 0,-5 9-90 0 0,-1-1 1 0 0,0 1-1 0 0,-1-1 1 0 0,0-1-1 0 0,-1 0 1 0 0,0 0-1 0 0,-1-1 1 0 0,-6 5 79 0 0,2-8-1493 0 0,10-9-3350 0 0,18-18-6828 0 0,-5 13 5015 0 0</inkml:trace>
  <inkml:trace contextRef="#ctx0" brushRef="#br0" timeOffset="-102798.553">5470 520 19316 0 0,'0'0'1620'0'0,"0"0"-431"0"0,0 0-94 0 0,0 0 64 0 0,0 0 17 0 0,0 0-124 0 0,0 0-286 0 0,0 0-286 0 0,0 0-195 0 0,0 0-93 0 0,0 0-63 0 0,0 0-27 0 0,0 0-30 0 0,7 0 461 0 0,-7 0-481 0 0,0 0 18 0 0,0 0 4 0 0,0 0-10 0 0,0 0 3 0 0,0 0-28 0 0,0 0 13 0 0,0 0 10 0 0,0 0 4 0 0,0 0-2 0 0,-7 7 612 0 0,7-7-663 0 0,0 0 1 0 0,0 0-1 0 0,0 0 0 0 0,0 0 1 0 0,-1-1-1 0 0,1 1 0 0 0,0 0 1 0 0,0 0-1 0 0,0 0 0 0 0,0 0 1 0 0,0-1-1 0 0,0 1 0 0 0,0 0 1 0 0,0 0-1 0 0,-1 0 0 0 0,1-1 1 0 0,0 1-1 0 0,0 0 0 0 0,0 0 1 0 0,0 0-1 0 0,0-1 0 0 0,0 1 1 0 0,0 0-1 0 0,0 0 0 0 0,0 0 1 0 0,0-1-1 0 0,1 1 0 0 0,-1 0 1 0 0,0 0-1 0 0,0 0 0 0 0,0-1 1 0 0,0 1-1 0 0,0 0 0 0 0,0 0 1 0 0,0 0-1 0 0,0 0 0 0 0,0-1 1 0 0,1 1-1 0 0,-1 0 0 0 0,0 0-13 0 0,0 0-5 0 0,-1 3-3663 0 0,0 4-8245 0 0,-1-6-85 0 0</inkml:trace>
  <inkml:trace contextRef="#ctx0" brushRef="#br0" timeOffset="-102301.231">5520 903 15459 0 0,'0'0'4449'0'0,"0"0"-2903"0"0,0 0-763 0 0,0 0 204 0 0,0 0 177 0 0,0 0-43 0 0,0 0-235 0 0,0 0-347 0 0,0 0-233 0 0,0 0-75 0 0,0 0-64 0 0,0 0-19 0 0,0 0-9 0 0,5 11 206 0 0,-13 1 19 0 0,26-20 772 0 0,-19 8-998 0 0,-11 1-3471 0 0,4 1-4974 0 0,6 2-3592 0 0</inkml:trace>
  <inkml:trace contextRef="#ctx0" brushRef="#br0" timeOffset="-107398.246">1166 233 2473 0 0,'0'0'1294'0'0,"0"0"-80"0"0,0 0 126 0 0,0 0 370 0 0,0 0 332 0 0,0 0 89 0 0,0 0-163 0 0,0 0-306 0 0,0 0-323 0 0,0 0-235 0 0,0 0-146 0 0,4-3-102 0 0,16-16 678 0 0,-36-33 2758 0 0,-84-43-2548 0 0,100 94-1728 0 0,-13-5 50 0 0,0 0 0 0 0,0 1 0 0 0,-1 0 1 0 0,0 1-1 0 0,0 1 0 0 0,0 0 0 0 0,0 1 0 0 0,0 0 1 0 0,-1 1-1 0 0,1 1 0 0 0,0 0 0 0 0,-1 1 1 0 0,1 0-1 0 0,0 1 0 0 0,-4 2-66 0 0,7-1 17 0 0,0 0-1 0 0,0 0 1 0 0,1 1 0 0 0,0 1-1 0 0,-1-1 1 0 0,2 2 0 0 0,-1 0-1 0 0,1 0 1 0 0,-1 0-1 0 0,2 1 1 0 0,-1 1 0 0 0,1-1-1 0 0,0 1 1 0 0,1 1 0 0 0,-1-1-1 0 0,2 1 1 0 0,-6 10-17 0 0,10-15 4 0 0,0 1 0 0 0,0-1 0 0 0,0 1 0 0 0,1 0 1 0 0,0 0-1 0 0,0-1 0 0 0,0 1 0 0 0,1 0 0 0 0,0 0 0 0 0,-1 0 0 0 0,2 0 1 0 0,-1 0-1 0 0,1 0 0 0 0,-1-1 0 0 0,1 1 0 0 0,1 0 0 0 0,-1 0 0 0 0,1-1 0 0 0,-1 1 1 0 0,1-1-1 0 0,1 1 0 0 0,-1-1 0 0 0,1 0 0 0 0,-1 0 0 0 0,1 0 0 0 0,0 0 1 0 0,1 0-1 0 0,-1-1 0 0 0,3 3-4 0 0,4 1 24 0 0,1-1 1 0 0,0 0-1 0 0,0 0 0 0 0,0-1 1 0 0,0-1-1 0 0,1 0 1 0 0,0 0-1 0 0,0-1 0 0 0,0-1 1 0 0,0 0-1 0 0,0-1 1 0 0,1 0-1 0 0,-1 0 0 0 0,6-2-24 0 0,-11 5 418 0 0,-31 0-9 0 0,11-2-407 0 0,-1 2 0 0 0,0 0 0 0 0,1 0 0 0 0,0 1 1 0 0,0 1-1 0 0,1 0 0 0 0,-1 1 0 0 0,1 0 0 0 0,1 1 0 0 0,-1 0 0 0 0,2 1 0 0 0,-1 0 0 0 0,0 2-2 0 0,-1-2 1 0 0,-5 5 3 0 0,1 0 1 0 0,1 1-1 0 0,0 1 0 0 0,1 0 0 0 0,0 1 0 0 0,2 1 1 0 0,0 0-1 0 0,1 0 0 0 0,0 1 0 0 0,2 1 0 0 0,0 0 1 0 0,2 0-1 0 0,0 0 0 0 0,1 1 0 0 0,1 0 1 0 0,1 0-1 0 0,1 1 0 0 0,1-1 0 0 0,0 7-4 0 0,1-19 3 0 0,1-1 0 0 0,0 0-1 0 0,0 1 1 0 0,1-1 0 0 0,0 0 0 0 0,0 1-1 0 0,1-1 1 0 0,0 0 0 0 0,1 0-1 0 0,0 0 1 0 0,0 0 0 0 0,0-1 0 0 0,1 1-1 0 0,0-1 1 0 0,1 0 0 0 0,0 0 0 0 0,0 0-1 0 0,0-1 1 0 0,1 1 0 0 0,0-1-1 0 0,0-1 1 0 0,6 5-3 0 0,-4-4 27 0 0,0-1 0 0 0,1-1 0 0 0,0 0-1 0 0,0 0 1 0 0,0 0 0 0 0,0-1 0 0 0,0-1 0 0 0,1 0-1 0 0,-1 0 1 0 0,1-1 0 0 0,-1 0 0 0 0,1 0 0 0 0,0-1-1 0 0,-1 0 1 0 0,1-1 0 0 0,0 0 0 0 0,-1-1 0 0 0,1 0-1 0 0,3-1-26 0 0,173-73 473 0 0,-177 72-455 0 0,42-22 53 0 0,-73 33-3530 0 0,21-6 3014 0 0,-14 19-3860 0 0,11-13-474 0 0,2 1-4130 0 0,1-4-674 0 0</inkml:trace>
  <inkml:trace contextRef="#ctx0" brushRef="#br0" timeOffset="-106984.959">1810 535 13379 0 0,'0'0'2978'0'0,"0"0"-1454"0"0,0 0-529 0 0,0 0 83 0 0,0 0 177 0 0,0 0 26 0 0,0 0-157 0 0,0 0-273 0 0,0 0-192 0 0,0 0-151 0 0,0 0-105 0 0,0 0-23 0 0,0 0-87 0 0,-5-1-25 0 0,2 1-243 0 0,2-1 2 0 0,-1 1-1 0 0,0 0 1 0 0,0 0 0 0 0,0 0 0 0 0,0-1-1 0 0,1 2 1 0 0,-1-1 0 0 0,0 0-1 0 0,0 0 1 0 0,0 1 0 0 0,0-1-1 0 0,1 1 1 0 0,-1-1 0 0 0,0 1 0 0 0,1 0-1 0 0,-1 0 1 0 0,0 0 0 0 0,1 0-1 0 0,-1 0 1 0 0,1 0 0 0 0,-1 0-1 0 0,1 0 1 0 0,0 0 0 0 0,-1 1 0 0 0,1-1-1 0 0,0 1-26 0 0,-32 46 468 0 0,2 1-1 0 0,2 1 1 0 0,-15 40-468 0 0,19-40 62 0 0,-57 137 12 0 0,75-172 432 0 0,7-15-621 0 0,0-1-1 0 0,0 1 0 0 0,0 0 0 0 0,0-1 0 0 0,0 1 0 0 0,0-1 0 0 0,0 1 1 0 0,0 0-1 0 0,0-1 0 0 0,0 1 0 0 0,0-1 0 0 0,0 1 0 0 0,-1 0 1 0 0,1-1-1 0 0,0 1 0 0 0,0 0 0 0 0,0-1 0 0 0,-1 1 0 0 0,1 0 1 0 0,0-1-1 0 0,0 1 0 0 0,-1 0 0 0 0,1-1 0 0 0,0 1 0 0 0,-1 0 0 0 0,1 0 1 0 0,0-1-1 0 0,-1 1 0 0 0,1 0 0 0 0,0 0 0 0 0,-1 0 0 0 0,1 0 1 0 0,0-1-1 0 0,-1 1 0 0 0,1 0 0 0 0,-1 0 0 0 0,1 0 0 0 0,0 0 0 0 0,-1 0 1 0 0,1 0-1 0 0,-1 0 0 0 0,1 0 0 0 0,-1 0 0 0 0,1 0 0 0 0,0 0 1 0 0,-1 0-1 0 0,1 1 0 0 0,0-1 0 0 0,-1 0 0 0 0,1 0 0 0 0,-1 0 0 0 0,1 0 1 0 0,0 1-1 0 0,-1-1 0 0 0,1 0 0 0 0,0 0 0 0 0,-1 1 0 0 0,1-1 1 0 0,0 0-1 0 0,0 1 0 0 0,-1-1 0 0 0,1 0 0 0 0,0 1 0 0 0,0-1 1 0 0,0 0-1 0 0,-1 1 0 0 0,1-1 0 0 0,0 0 0 0 0,0 1 0 0 0,0-1 116 0 0,-10-30-8488 0 0,8 17 2403 0 0,2 5-973 0 0</inkml:trace>
  <inkml:trace contextRef="#ctx0" brushRef="#br0" timeOffset="-106687.084">1433 483 9674 0 0,'0'0'2369'0'0,"0"0"-398"0"0,0 0-400 0 0,0 0-126 0 0,0 0-47 0 0,0 0-106 0 0,0 0-204 0 0,0 0-246 0 0,0 0-201 0 0,0 0-106 0 0,0 0-28 0 0,0 0 0 0 0,-2 14 4 0 0,-6 43-29 0 0,8-52-390 0 0,0 0 0 0 0,0 0 0 0 0,1 1 1 0 0,0-1-1 0 0,0 0 0 0 0,0 0 0 0 0,0 0 0 0 0,1 0 0 0 0,0 0 0 0 0,0 0 0 0 0,0 0 0 0 0,1-1 0 0 0,-1 1 0 0 0,1-1 0 0 0,1 1-92 0 0,5 11 306 0 0,116 148 1427 0 0,-66-96-1475 0 0,13-1-343 0 0,-70-64 163 0 0,-1-3-5447 0 0,-1 0-5707 0 0,0 0-159 0 0</inkml:trace>
  <inkml:trace contextRef="#ctx0" brushRef="#br0" timeOffset="-106151.253">2202 704 9234 0 0,'0'0'4985'0'0,"0"0"-3007"0"0,0 0-961 0 0,0 0 82 0 0,0 0 186 0 0,0 0 53 0 0,0 0-124 0 0,0 0-275 0 0,0 0-223 0 0,0 0-150 0 0,0 0-102 0 0,0 0-43 0 0,0 0-56 0 0,-5-8-19 0 0,-19-24-37 0 0,-26 24 511 0 0,37 10-782 0 0,1 1-1 0 0,0 0 0 0 0,0 1 1 0 0,0 0-1 0 0,0 1 1 0 0,1 0-1 0 0,-1 1 0 0 0,1 0 1 0 0,1 0-1 0 0,-1 2 0 0 0,1-1 1 0 0,0 1-1 0 0,1 1 0 0 0,0-1 1 0 0,0 2-1 0 0,0 0-37 0 0,4-2 2 0 0,1 0 0 0 0,-1 0 1 0 0,1 0-1 0 0,0 0 0 0 0,1 1 0 0 0,0 0 1 0 0,1 0-1 0 0,-1 0 0 0 0,2 0 0 0 0,-1 0 1 0 0,1 0-1 0 0,1 1 0 0 0,0-1 0 0 0,0 0 1 0 0,1 0-1 0 0,1 8-2 0 0,0-12 15 0 0,0 0 0 0 0,1-1 0 0 0,0 1 0 0 0,0-1 0 0 0,0 1 0 0 0,0-1 1 0 0,1 0-1 0 0,0 0 0 0 0,-1 0 0 0 0,1-1 0 0 0,1 0 0 0 0,-1 1 0 0 0,0-1 0 0 0,1-1 0 0 0,0 1 0 0 0,0-1 0 0 0,0 0 0 0 0,0 0 1 0 0,0 0-1 0 0,0 0 0 0 0,0-1 0 0 0,0 0 0 0 0,1 0 0 0 0,-1-1 0 0 0,0 1 0 0 0,1-1 0 0 0,-1 0 0 0 0,0-1 0 0 0,4 0-15 0 0,0-1 52 0 0,-1 0 0 0 0,0-1-1 0 0,1 0 1 0 0,-1 0 0 0 0,0-1 0 0 0,-1 0-1 0 0,1 0 1 0 0,-1-1 0 0 0,0 0-1 0 0,0 0 1 0 0,0 0 0 0 0,-1-1-1 0 0,1 0 1 0 0,-2-1 0 0 0,1 0 0 0 0,-1 1-1 0 0,2-4-51 0 0,-1 3 27 0 0,130-167 242 0 0,-98 137-227 0 0,-37 37-38 0 0,-1 0-7 0 0,0 0 3 0 0,0 0-20 0 0,0 0-13 0 0,-2 19-137 0 0,-8 32 42 0 0,6-40-2 0 0,2 0 1 0 0,-1 1-1 0 0,1 0 1 0 0,1-1-1 0 0,0 1 0 0 0,1 0 1 0 0,0 0-1 0 0,1-1 1 0 0,0 1-1 0 0,2 3 130 0 0,32 35-3795 0 0,-18-36-589 0 0,-1-3-4230 0 0,-7-4-2331 0 0</inkml:trace>
  <inkml:trace contextRef="#ctx0" brushRef="#br0" timeOffset="-105621.068">2460 1072 13587 0 0,'0'0'2220'0'0,"0"0"-557"0"0,0 0-253 0 0,0 0-67 0 0,0 0-115 0 0,0 0-152 0 0,0 0-175 0 0,0 0-183 0 0,0 0-117 0 0,0 0-72 0 0,0 0-59 0 0,0 0-61 0 0,11-21-33 0 0,48-102 180 0 0,-45 94-250 0 0,-11 20-258 0 0,0 0 0 0 0,1 0 1 0 0,0 1-1 0 0,1 0 1 0 0,0 0-1 0 0,0 0 0 0 0,0 0 1 0 0,1 1-1 0 0,1 0 1 0 0,3-4-49 0 0,-10 11-5 0 0,1-1 1 0 0,-1 1 0 0 0,0 0-1 0 0,1-1 1 0 0,-1 1 0 0 0,0 0 0 0 0,0-1-1 0 0,1 1 1 0 0,-1 0 0 0 0,0-1-1 0 0,1 1 1 0 0,-1 0 0 0 0,1 0-1 0 0,-1-1 1 0 0,0 1 0 0 0,1 0 0 0 0,-1 0-1 0 0,1 0 1 0 0,-1 0 0 0 0,1 0-1 0 0,-1 0 1 0 0,1 0 0 0 0,-1 0-1 0 0,0-1 1 0 0,1 1 0 0 0,-1 1 0 0 0,1-1-1 0 0,-1 0 1 0 0,1 0 0 0 0,-1 0-1 0 0,1 0 1 0 0,-1 0 0 0 0,0 0-1 0 0,1 0 1 0 0,-1 1 0 0 0,1-1 0 0 0,-1 0-1 0 0,0 0 1 0 0,1 1 0 0 0,-1-1-1 0 0,0 0 1 0 0,1 0 0 0 0,-1 1-1 0 0,0-1 1 0 0,1 0 0 0 0,-1 1 0 0 0,0-1-1 0 0,0 1 1 0 0,1-1 0 0 0,-1 0-1 0 0,0 1 1 0 0,0-1 0 0 0,0 1-1 0 0,0-1 1 0 0,1 1 0 0 0,-1-1 0 0 0,0 0-1 0 0,0 1 1 0 0,0-1 0 0 0,0 1-1 0 0,0-1 1 0 0,0 1 0 0 0,0-1 0 0 0,0 1-1 0 0,0-1 1 0 0,-1 0 0 0 0,1 1 4 0 0,9 48 53 0 0,17 30-84 0 0,-23-78 39 0 0,-1 0 0 0 0,1 0 0 0 0,-1-1 0 0 0,1 1-1 0 0,0-1 1 0 0,0 1 0 0 0,-1-1 0 0 0,1 0 0 0 0,0 0 0 0 0,0 0-1 0 0,0 0 1 0 0,-1-1 0 0 0,1 1 0 0 0,0-1 0 0 0,-1 0-1 0 0,1 0 1 0 0,0 0 0 0 0,-1 0 0 0 0,1 0 0 0 0,-1 0 0 0 0,1 0-1 0 0,-1-1 1 0 0,0 0-8 0 0,148-144 310 0 0,-60 81-241 0 0,-89 64-67 0 0,0 1-1 0 0,0-1 1 0 0,-1 1-1 0 0,1 0 1 0 0,0-1-1 0 0,0 1 1 0 0,0 0-1 0 0,0-1 1 0 0,-1 1-1 0 0,1 0 0 0 0,0 0 1 0 0,0 0-1 0 0,0 0 1 0 0,0 0-1 0 0,0 0 1 0 0,0 0-1 0 0,-1 0 1 0 0,1 0-1 0 0,0 1 1 0 0,0-1-1 0 0,0 0 1 0 0,0 0-1 0 0,-1 1 1 0 0,1-1-1 0 0,0 1 1 0 0,0-1-1 0 0,0 1 1 0 0,-1-1-1 0 0,1 1 1 0 0,0-1-1 0 0,-1 1 1 0 0,1-1-1 0 0,-1 1 1 0 0,1 0-1 0 0,-1 0 1 0 0,1-1-1 0 0,-1 1 1 0 0,1 0-1 0 0,-1 0 1 0 0,1-1-1 0 0,-1 1 1 0 0,0 0-1 0 0,0 0 1 0 0,1 0-1 0 0,-1 0 1 0 0,0-1-1 0 0,0 1 1 0 0,0 0-1 0 0,0 0 1 0 0,0 0-1 0 0,0 0-1 0 0,7 57 118 0 0,-7-51-111 0 0,32 81-661 0 0,-12-64-2667 0 0,5-7-4489 0 0,-19-13 1345 0 0,-2-1-3656 0 0</inkml:trace>
  <inkml:trace contextRef="#ctx0" brushRef="#br0" timeOffset="-105116.102">3226 888 12179 0 0,'0'0'1257'0'0,"0"0"-321"0"0,0 0 19 0 0,0 0 28 0 0,0 0-69 0 0,0 0-127 0 0,0 0-155 0 0,0 0-36 0 0,0 0 9 0 0,0 0-5 0 0,0 0-48 0 0,0 0-86 0 0,0 0-89 0 0,1 31-77 0 0,1 96-61 0 0,2 4 182 0 0,-2-15 2647 0 0,-11-153-1997 0 0,9 16-996 0 0,2 0 0 0 0,0 0 0 0 0,1 1 0 0 0,1 0 0 0 0,1-1 0 0 0,1 1 0 0 0,0 1 0 0 0,7-13-75 0 0,3-4 8 0 0,1 1 0 0 0,2 0 0 0 0,1 2 0 0 0,2 0 0 0 0,2 1 0 0 0,18-20-8 0 0,-28 37-6 0 0,0 0 0 0 0,1 1 0 0 0,1 1 0 0 0,0 1 0 0 0,1 0 0 0 0,0 0 0 0 0,1 2 0 0 0,0 0 0 0 0,0 2 1 0 0,1 0-1 0 0,0 0 0 0 0,1 2 0 0 0,14-3 6 0 0,-25 7 26 0 0,-1 1-1 0 0,0 0 1 0 0,0 0 0 0 0,0 1 0 0 0,0 0 0 0 0,1 0 0 0 0,-1 1 0 0 0,0 0 0 0 0,0 0 0 0 0,0 1 0 0 0,0 0 0 0 0,0 0 0 0 0,0 1 0 0 0,-1 0 0 0 0,1 1 0 0 0,-1-1 0 0 0,0 1 0 0 0,0 1 0 0 0,4 2-26 0 0,-8-5 24 0 0,0 0 0 0 0,1 0 1 0 0,-1 0-1 0 0,0 0 0 0 0,0 1 0 0 0,0-1 1 0 0,-1 1-1 0 0,1 0 0 0 0,-1 0 0 0 0,1 0 1 0 0,-1 0-1 0 0,0 0 0 0 0,0 1 0 0 0,0-1 0 0 0,-1 0 1 0 0,1 1-1 0 0,-1 0 0 0 0,0-1 0 0 0,0 1 1 0 0,0 0-1 0 0,0-1 0 0 0,-1 1 0 0 0,1 0 1 0 0,-1 0-1 0 0,0 0 0 0 0,0-1 0 0 0,-1 1 1 0 0,1 0-1 0 0,-1 0 0 0 0,1 0 0 0 0,-1-1 0 0 0,-1 1 1 0 0,1 0-1 0 0,0-1 0 0 0,-1 1-24 0 0,-7 5 26 0 0,-1 0-1 0 0,0-1 0 0 0,0 0 1 0 0,-1-1-1 0 0,1 0 1 0 0,-2 0-1 0 0,1-1 1 0 0,-1-1-1 0 0,0 0 0 0 0,0-1 1 0 0,0 0-1 0 0,-1 0 1 0 0,1-2-1 0 0,-1 1 1 0 0,-12-1-26 0 0,-93-1-510 0 0,116 0 425 0 0,0-1 0 0 0,1-1 0 0 0,-1 1 0 0 0,1 0 0 0 0,-1 0 1 0 0,1 0-1 0 0,-1-1 0 0 0,1 1 0 0 0,-1-1 0 0 0,1 1 0 0 0,0-1 0 0 0,-1 0 0 0 0,1 0 0 0 0,0 1 0 0 0,-1-1 0 0 0,1 0 0 0 0,0 0 0 0 0,0 0 0 0 0,0 0 1 0 0,0-1-1 0 0,0 1 0 0 0,0 0 0 0 0,0 0 0 0 0,0-1 0 0 0,0 1 0 0 0,1 0 0 0 0,-1-1 0 0 0,0 1 0 0 0,1-1 0 0 0,-1 1 0 0 0,1 0 0 0 0,0-1 0 0 0,-1 0 1 0 0,1 1-1 0 0,0-1 0 0 0,0 1 0 0 0,0-1 0 0 0,0 1 0 0 0,0-1 0 0 0,0 1 0 0 0,1-1 0 0 0,-1 1 0 0 0,0-1 0 0 0,1 0 85 0 0,16-42-11674 0 0,-10 36 411 0 0</inkml:trace>
  <inkml:trace contextRef="#ctx0" brushRef="#br0" timeOffset="-104816.291">4249 115 16115 0 0,'0'0'1090'0'0,"0"0"17"0"0,0 0 189 0 0,0 0 112 0 0,0 0-58 0 0,0 0-179 0 0,0 0-244 0 0,0 0-219 0 0,0 0-156 0 0,1 34-118 0 0,2 109-128 0 0,-2-61 93 0 0,2-30-281 0 0,-3-1 1 0 0,-2 1 0 0 0,-3-1 0 0 0,-6 29-119 0 0,-24 96-570 0 0,31-142-2914 0 0,18-39-3944 0 0,-10 2 1427 0 0,0 0-3854 0 0</inkml:trace>
  <inkml:trace contextRef="#ctx0" brushRef="#br0" timeOffset="-104450.777">4428 778 5713 0 0,'0'0'3068'0'0,"0"0"-347"0"0,0 0-140 0 0,0 0-226 0 0,0 0-342 0 0,0 0-337 0 0,0 0-269 0 0,0 0-196 0 0,31 8-170 0 0,99 27-160 0 0,-54-30 416 0 0,-68-6-1220 0 0,1 0 0 0 0,-1-1 0 0 0,0 0 0 0 0,0 0 0 0 0,-1 0 0 0 0,1-1 0 0 0,0 0 0 0 0,-1-1 0 0 0,0 0 0 0 0,0 0 0 0 0,0 0 0 0 0,0-1 0 0 0,0 0 0 0 0,-1 0 0 0 0,0-1 0 0 0,0 0 0 0 0,-1 0 0 0 0,0 0 0 0 0,0-1 0 0 0,0 1 0 0 0,0-1 0 0 0,-1-1-1 0 0,-1 1 1 0 0,1 0 0 0 0,-1-1 0 0 0,0 0 0 0 0,-1 0 0 0 0,2-6-77 0 0,-4 9-25 0 0,-1 1 0 0 0,1 0-1 0 0,-1 0 1 0 0,0 0 0 0 0,0 0-1 0 0,0 0 1 0 0,-1 0 0 0 0,1 0-1 0 0,-1 0 1 0 0,0 0 0 0 0,0 0-1 0 0,0 1 1 0 0,-1-1 0 0 0,1 1-1 0 0,-1 0 1 0 0,0 0 0 0 0,0 0-1 0 0,0 0 1 0 0,0 0 0 0 0,-1 0-1 0 0,1 1 1 0 0,-1 0 0 0 0,1 0-1 0 0,-1 0 1 0 0,0 0 0 0 0,0 0-1 0 0,0 1 1 0 0,0-1 0 0 0,0 1-1 0 0,0 0 1 0 0,0 1-1 0 0,0-1 1 0 0,0 1 0 0 0,-1-1-1 0 0,-1 1 26 0 0,-5 1-28 0 0,-1-1 0 0 0,0 1 0 0 0,1 1-1 0 0,-1 0 1 0 0,1 0 0 0 0,0 2-1 0 0,0-1 1 0 0,0 1 0 0 0,0 1-1 0 0,0 0 1 0 0,1 0 0 0 0,0 1 0 0 0,0 0-1 0 0,1 1 1 0 0,-1 0 0 0 0,1 1-1 0 0,1 0 1 0 0,0 0 0 0 0,0 1-1 0 0,0 0 1 0 0,1 0 0 0 0,1 1 0 0 0,-1-1-1 0 0,2 2 1 0 0,-1-1 0 0 0,1 1-1 0 0,-2 7 29 0 0,6-13-10 0 0,0 1-1 0 0,0-1 0 0 0,1 1 0 0 0,0 0 0 0 0,0-1 1 0 0,0 1-1 0 0,0 0 0 0 0,1-1 0 0 0,0 1 1 0 0,1 0-1 0 0,-1-1 0 0 0,1 0 0 0 0,0 1 1 0 0,0-1-1 0 0,0 0 0 0 0,1 0 0 0 0,0 0 1 0 0,0 0-1 0 0,0-1 0 0 0,1 1 0 0 0,-1-1 0 0 0,1 0 1 0 0,0 0-1 0 0,0 0 0 0 0,2 1 11 0 0,9 7-133 0 0,-1-1 1 0 0,2-1-1 0 0,-1 0 1 0 0,1-1-1 0 0,1-1 0 0 0,0 0 1 0 0,5 0 132 0 0,69 22-1918 0 0,-20-7-3137 0 0,-26-6-4432 0 0,-35-12 676 0 0</inkml:trace>
  <inkml:trace contextRef="#ctx0" brushRef="#br0" timeOffset="-103564.959">1 1485 10098 0 0,'0'0'2175'0'0,"0"0"-553"0"0,0 0-264 0 0,0 0-6 0 0,0 0-35 0 0,0 0-95 0 0,0 0-118 0 0,0 0-106 0 0,0 0-59 0 0,0 0-71 0 0,0 0-85 0 0,32-9-71 0 0,107-27-95 0 0,62 7 754 0 0,66 10 235 0 0,137 13-1606 0 0,-33 1 305 0 0,744-35 261 0 0,-565 22 11 0 0,-342 16-284 0 0,335 11 148 0 0,-39 2 206 0 0,-248-33-465 0 0,88 0 136 0 0,-278 33-306 0 0,-52-7 126 0 0,-14-2-3591 0 0,-10-1-7651 0 0,6-1-919 0 0</inkml:trace>
  <inkml:trace contextRef="#ctx0" brushRef="#br0" timeOffset="-97131.008">2738 4099 3177 0 0,'0'0'835'0'0,"0"0"-69"0"0,0 0 101 0 0,0 0 279 0 0,0 0 291 0 0,0 0 145 0 0,0 0-86 0 0,0 0-241 0 0,0 0-216 0 0,0 0-191 0 0,0 0-126 0 0,-5-6-105 0 0,-18-16-93 0 0,22 21-416 0 0,-1 0 0 0 0,1 0 0 0 0,-1 1 0 0 0,1-1 0 0 0,-1 0-1 0 0,0 1 1 0 0,1-1 0 0 0,-1 1 0 0 0,0 0 0 0 0,0-1 0 0 0,1 1 0 0 0,-1 0-1 0 0,0 0 1 0 0,1 0 0 0 0,-1 0 0 0 0,0 1 0 0 0,0-1 0 0 0,1 0-1 0 0,-1 1 1 0 0,0-1 0 0 0,1 1 0 0 0,-1-1 0 0 0,0 1 0 0 0,1 0-1 0 0,-1 0 1 0 0,1 0 0 0 0,0 0 0 0 0,-1 0 0 0 0,0 0-108 0 0,-2 2 140 0 0,-15 9 237 0 0,0 0-1 0 0,1 2 1 0 0,1 0 0 0 0,0 1 0 0 0,1 1-1 0 0,1 1 1 0 0,0 0 0 0 0,-4 7-377 0 0,-4 3 299 0 0,13-12-112 0 0,0 0 0 0 0,0 1 0 0 0,2-1 0 0 0,0 2 1 0 0,1-1-1 0 0,1 1 0 0 0,0 0 0 0 0,1 1 0 0 0,1-1 1 0 0,0 1-1 0 0,2 0 0 0 0,0 0 0 0 0,1 15-187 0 0,-5 16 360 0 0,-1 109 367 0 0,34-62-207 0 0,-20-82-421 0 0,0 0-1 0 0,0-1 0 0 0,2 1 1 0 0,0-2-1 0 0,0 1 1 0 0,1-1-1 0 0,0-1 0 0 0,5 3-98 0 0,89 57 727 0 0,4-34 96 0 0,121 7-40 0 0,-218-43-727 0 0,-1-1 1 0 0,0 0 0 0 0,1-1-1 0 0,-1 0 1 0 0,1-1 0 0 0,-1 0 0 0 0,0 0-1 0 0,0-1 1 0 0,0 0 0 0 0,0-1-1 0 0,-1 0 1 0 0,6-4-57 0 0,55-40 273 0 0,-17-19-31 0 0,54-161-96 0 0,-99 211-128 0 0,-2 1 1 0 0,0-1-1 0 0,0 0 0 0 0,-2-1 0 0 0,0 1 0 0 0,-1-1 0 0 0,-1 0 0 0 0,-1 1 0 0 0,0-1 0 0 0,-1 0 0 0 0,-1 0 1 0 0,-1 0-1 0 0,0 0 0 0 0,-2-2-18 0 0,-6-10 3 0 0,-2 0 0 0 0,0 1 1 0 0,-2 0-1 0 0,-2 1 0 0 0,0 1 1 0 0,-2 0-1 0 0,-1 2 0 0 0,-10-12-3 0 0,-84-80-37 0 0,109 112 22 0 0,0 1 0 0 0,-1 0 0 0 0,0 0 0 0 0,0 0 0 0 0,0 0 0 0 0,0 1-1 0 0,0 0 1 0 0,-1 0 0 0 0,0 0 0 0 0,1 1 0 0 0,-1 0 0 0 0,0 0 0 0 0,0 0 0 0 0,0 1 0 0 0,0 0 0 0 0,-2 0 15 0 0,-81 8-386 0 0,-98 85-1587 0 0,169-83 1423 0 0,-11 8-3467 0 0,28-10-6970 0 0,1-7-375 0 0</inkml:trace>
  <inkml:trace contextRef="#ctx0" brushRef="#br0" timeOffset="-95246.652">3128 4993 0 0 0,'0'0'492'0'0,"0"0"227"0"0,0 0 148 0 0,0 0 108 0 0,0 0 48 0 0,0 0 65 0 0,0 0 80 0 0,0 0 16 0 0,0 0 67 0 0,0 0 5 0 0,0 0-3 0 0,-4-6 23 0 0,-12-18-34 0 0,31 37 8634 0 0,27 13-6494 0 0,23 18-2944 0 0,-34-16-62 0 0,-1 2-1 0 0,-2 2 1 0 0,-1 0 0 0 0,13 22-376 0 0,70 154 929 0 0,-63-107-671 0 0,24 9-2 0 0,33 35 68 0 0,47 38-76 0 0,-71-73-64 0 0,19 34-11 0 0,45 59 35 0 0,-63-78-164 0 0,-31-33 86 0 0,20 29-38 0 0,-41-77-84 0 0,-12-21 22 0 0,-3 6-34 0 0,38 35 35 0 0,19 12-23 0 0,-38-32 40 0 0,19 19-63 0 0,11 32-22 0 0,-48-62 68 0 0,-6-4-1187 0 0,-9-28 802 0 0,0-1-91 0 0,0 0-177 0 0,-5 2-3705 0 0,0-1-2601 0 0,4 0-5482 0 0</inkml:trace>
  <inkml:trace contextRef="#ctx0" brushRef="#br0" timeOffset="-93352.982">5117 7166 0 0 0,'0'0'960'0'0,"0"0"115"0"0,0 0 264 0 0,0 0 256 0 0,0 0 132 0 0,0 0-43 0 0,0 0-146 0 0,0 0-135 0 0,0 0-161 0 0,0 0-198 0 0,0 0-109 0 0,1-3-108 0 0,0 2-709 0 0,0 0 1 0 0,-1 0 0 0 0,1 0-1 0 0,-1 0 1 0 0,1 0 0 0 0,-1 0-1 0 0,0 0 1 0 0,1 1 0 0 0,-1-1 0 0 0,0 0-1 0 0,0 0 1 0 0,1 0 0 0 0,-1 0-1 0 0,0-1 1 0 0,0 1 0 0 0,0 0-1 0 0,0 0 1 0 0,0 0 0 0 0,-1 0-1 0 0,1 0 1 0 0,0 0 0 0 0,0 0 0 0 0,-1 0-1 0 0,1 1 1 0 0,0-1 0 0 0,-1 0-1 0 0,1 0 1 0 0,-1 0 0 0 0,1 0-1 0 0,-1 0 1 0 0,0 0 0 0 0,1 1-1 0 0,-1-1 1 0 0,0 0 0 0 0,0 1 0 0 0,0-1-119 0 0,-2-2 229 0 0,-1 1 0 0 0,0-1 0 0 0,0 1 0 0 0,0 0 0 0 0,0 0 0 0 0,0 1 0 0 0,-1-1 0 0 0,1 1 0 0 0,0 0 0 0 0,-1 0 0 0 0,1 0 0 0 0,-1 1 0 0 0,1 0 0 0 0,-1-1 0 0 0,1 2 0 0 0,-1-1 0 0 0,1 0 0 0 0,-1 1 0 0 0,1 0-229 0 0,-16-1 430 0 0,11 2-312 0 0,1-1 0 0 0,0 1 0 0 0,-1 0 1 0 0,1 1-1 0 0,0 0 0 0 0,0 1 1 0 0,1-1-1 0 0,-1 1 0 0 0,1 1 0 0 0,-1-1 1 0 0,2 1-1 0 0,-1 1 0 0 0,0-1 1 0 0,1 1-1 0 0,-3 4-118 0 0,-39 28 243 0 0,-40 37 383 0 0,14 36 394 0 0,72-105-967 0 0,-69 179 1168 0 0,65-158-1113 0 0,1 1 0 0 0,1 0 0 0 0,2 0 1 0 0,1 0-1 0 0,1 1 0 0 0,4 20-108 0 0,-1-33 51 0 0,1 0-1 0 0,1 0 1 0 0,1 0-1 0 0,0 0 1 0 0,1-1-1 0 0,0 0 1 0 0,1-1-1 0 0,1 0 1 0 0,1 0 0 0 0,5 6-51 0 0,43 69 324 0 0,50 14-38 0 0,-78-81-208 0 0,-21-15-43 0 0,-1-1 0 0 0,1 0 0 0 0,0 0 0 0 0,1-1 0 0 0,-1 0 0 0 0,1-1 0 0 0,0 0-1 0 0,0 0 1 0 0,7 1-35 0 0,-3-2 31 0 0,-1 0-1 0 0,1-1 0 0 0,0 0 0 0 0,0-1 0 0 0,0-1 0 0 0,0 0 1 0 0,0-1-1 0 0,0-1 0 0 0,0 0 0 0 0,-1 0 0 0 0,1-2 0 0 0,-1 1 0 0 0,1-2-30 0 0,92-57 279 0 0,-48-5-125 0 0,-43 46-127 0 0,-2-2 0 0 0,-1 1 1 0 0,0-2-1 0 0,-2 1 1 0 0,-1-1-1 0 0,0-1 0 0 0,-2 0 1 0 0,-1 0-1 0 0,0-9-27 0 0,0-24 16 0 0,-3 0 0 0 0,-2-1 0 0 0,-3 1-1 0 0,-3 0 1 0 0,-5-20-16 0 0,8 65 1 0 0,-1 0 1 0 0,0 1-1 0 0,-1 0 0 0 0,0 0 1 0 0,-1 0-1 0 0,0 0 0 0 0,-1 1 1 0 0,0 0-1 0 0,-1 0 0 0 0,0 0 1 0 0,-1 1-1 0 0,0 0 0 0 0,-1 0 1 0 0,0 1-1 0 0,-3-2-1 0 0,-4-2-3 0 0,8 6-12 0 0,0 0 0 0 0,0 1-1 0 0,0 0 1 0 0,0 1 0 0 0,-1-1 0 0 0,0 2 0 0 0,-1-1 0 0 0,1 1-1 0 0,-1 1 1 0 0,-2-1 15 0 0,-10-2-360 0 0,-1 2-1 0 0,0 0 0 0 0,0 1 0 0 0,-1 2 1 0 0,1 0-1 0 0,0 2 0 0 0,0 0 0 0 0,-3 2 361 0 0,0 8-3257 0 0,12-1-6206 0 0,11-6-2646 0 0</inkml:trace>
  <inkml:trace contextRef="#ctx0" brushRef="#br0" timeOffset="-91904.24">5001 7298 0 0 0,'0'0'371'0'0,"0"0"309"0"0,0 0 119 0 0,0 0 22 0 0,0 0 33 0 0,0 0 34 0 0,0 0 75 0 0,0 0 112 0 0,0 0 62 0 0,-7-14 16 0 0,-22-43-33 0 0,17 14 8044 0 0,34 32-7305 0 0,-11 6-1621 0 0,1 0-1 0 0,-1 0 0 0 0,1 1 0 0 0,0 1 0 0 0,0 0 0 0 0,1 1 0 0 0,-1 0 0 0 0,1 1 0 0 0,-1 0 0 0 0,1 1 0 0 0,-1 1 0 0 0,4 0-237 0 0,34 45 548 0 0,-32-23-384 0 0,57 93 544 0 0,-27-3-480 0 0,-27-62-722 0 0,-21-51 194 0 0,2 0-426 0 0,-2 0-3448 0 0,0 0-4497 0 0,0-3-1741 0 0</inkml:trace>
  <inkml:trace contextRef="#ctx0" brushRef="#br0" timeOffset="-89195.66">5041 7162 0 0 0,'0'0'2158'0'0,"0"0"-681"0"0,0 0-143 0 0,0 0 65 0 0,0 0 27 0 0,0 0 37 0 0,0 0-123 0 0,-32 29-212 0 0,-102 95-224 0 0,116-109-604 0 0,0 1 0 0 0,0 1-1 0 0,2 1 1 0 0,0 0 0 0 0,2 1-1 0 0,0 1 1 0 0,-11 20-300 0 0,22-36 55 0 0,0 0 0 0 0,1 1 0 0 0,0-1 0 0 0,0 0 0 0 0,0 1 0 0 0,0 0 0 0 0,1 0 0 0 0,-1-1 0 0 0,1 1 0 0 0,1 0 0 0 0,-1 0 0 0 0,1 0 0 0 0,0 0 0 0 0,0 0 0 0 0,0 0 0 0 0,0 0 0 0 0,1 0-55 0 0,3-2 40 0 0,-1-1-1 0 0,1 0 1 0 0,-1 0 0 0 0,1-1 0 0 0,0 1-1 0 0,0-1 1 0 0,0 1 0 0 0,-1-1 0 0 0,1-1-1 0 0,1 1 1 0 0,-1 0 0 0 0,0-1 0 0 0,0 0-1 0 0,0 0 1 0 0,0 0 0 0 0,0 0 0 0 0,0-1-1 0 0,0 0 1 0 0,0 0 0 0 0,2 0-40 0 0,94-56 292 0 0,77-65-360 0 0,-176 122 155 0 0,-1 0 110 0 0,0 0 67 0 0,-15 0-209 0 0,4 4-148 0 0,0 0-1 0 0,0 1 1 0 0,1 0 0 0 0,-1 1 0 0 0,1 0 0 0 0,1 0 0 0 0,-1 1 0 0 0,1 0 0 0 0,0 1 0 0 0,-1 2 93 0 0,-14 10-90 0 0,13-11 59 0 0,-95 96-202 0 0,106-105 217 0 0,-1 1-1 0 0,1-1 0 0 0,0 0 0 0 0,-1 1 1 0 0,1-1-1 0 0,-1 1 0 0 0,1-1 0 0 0,0 0 1 0 0,0 1-1 0 0,-1-1 0 0 0,1 1 0 0 0,0-1 1 0 0,0 1-1 0 0,-1-1 0 0 0,1 1 0 0 0,0-1 1 0 0,0 1-1 0 0,0-1 0 0 0,0 1 1 0 0,0 0-1 0 0,0-1 0 0 0,0 1 0 0 0,0-1 1 0 0,0 1-1 0 0,0-1 0 0 0,0 1 0 0 0,0-1 1 0 0,0 1-1 0 0,0-1 0 0 0,0 1 0 0 0,1-1 1 0 0,-1 1-1 0 0,0-1 0 0 0,0 1 0 0 0,1-1 1 0 0,-1 1-1 0 0,0-1 0 0 0,1 1 0 0 0,-1-1 1 0 0,0 0-1 0 0,1 1 0 0 0,-1-1 0 0 0,1 0 1 0 0,-1 1-1 0 0,1-1 0 0 0,-1 0 0 0 0,0 1 1 0 0,1-1-1 0 0,-1 0 0 0 0,1 0 0 0 0,-1 0 1 0 0,1 1-1 0 0,0-1 0 0 0,-1 0 0 0 0,1 0 1 0 0,-1 0-1 0 0,1 0 0 0 0,-1 0 0 0 0,1 0 1 0 0,-1 0-1 0 0,1 0 0 0 0,-1 0 0 0 0,1 0 1 0 0,-1-1-1 0 0,1 1 0 0 0,-1 0 0 0 0,1 0 1 0 0,0 0 16 0 0,38-11-117 0 0,127-110-416 0 0,-44 7-870 0 0,-122 114 1385 0 0,0-1 0 0 0,0 0 1 0 0,0 1-1 0 0,0-1 0 0 0,1 1 0 0 0,-1-1 1 0 0,0 1-1 0 0,0-1 0 0 0,0 0 0 0 0,0 1 0 0 0,0-1 1 0 0,-1 1-1 0 0,1-1 0 0 0,0 0 0 0 0,0 1 0 0 0,0-1 1 0 0,0 1-1 0 0,-1-1 0 0 0,1 1 0 0 0,0-1 1 0 0,0 1-1 0 0,-1-1 0 0 0,1 1 0 0 0,0-1 0 0 0,-1 1 1 0 0,1-1-1 0 0,-1 1 0 0 0,1-1 0 0 0,-1 1 0 0 0,1 0 1 0 0,-1-1-1 0 0,1 1 0 0 0,-1 0 0 0 0,1 0 0 0 0,-1-1 1 0 0,1 1-1 0 0,-1 0 0 0 0,1 0 0 0 0,-1 0 1 0 0,1-1-1 0 0,-1 1 0 0 0,0 0 0 0 0,1 0 0 0 0,-1 0 1 0 0,1 0-1 0 0,-1 0 0 0 0,0 0 0 0 0,1 0 0 0 0,-1 1 1 0 0,1-1-1 0 0,-1 0 0 0 0,1 0 0 0 0,-1 0 0 0 0,0 0 1 0 0,1 1-1 0 0,-1-1 0 0 0,1 0 0 0 0,-1 1 1 0 0,1-1-1 0 0,-1 0 0 0 0,1 1 0 0 0,0-1 0 0 0,-1 1 1 0 0,1-1-1 0 0,-1 1 18 0 0,-115 78-850 0 0,-113 134 2099 0 0,211-189-1078 0 0,41-15-112 0 0,-14-11 4 0 0,0 0-1 0 0,0-1 0 0 0,-1 0 0 0 0,1 0 1 0 0,-1-1-1 0 0,0 0 0 0 0,0-1 0 0 0,0 0 1 0 0,-1 0-1 0 0,1-1 0 0 0,-1 0 0 0 0,5-6-62 0 0,-3 6 32 0 0,54-45-8 0 0,-21 20 183 0 0,-3-1 0 0 0,0-3-1 0 0,28-34-206 0 0,-44 23 592 0 0,-52 46-460 0 0,-104 98-633 0 0,-109 153 341 0 0,149-148 859 0 0,94-103-696 0 0,-1 0 0 0 0,1 0 0 0 0,-1 0 1 0 0,0 0-1 0 0,1 1 0 0 0,-1-1 0 0 0,0 0 0 0 0,1 0 1 0 0,-1 0-1 0 0,0 0 0 0 0,1 1 0 0 0,-1-1 1 0 0,0 0-1 0 0,0 0 0 0 0,1 1 0 0 0,-1-1 0 0 0,0 0 1 0 0,0 1-1 0 0,1-1 0 0 0,-1 0 0 0 0,0 0 0 0 0,0 1 1 0 0,0-1-1 0 0,0 1 0 0 0,1-1 0 0 0,-1 0 1 0 0,0 1-1 0 0,0-1 0 0 0,0 0 0 0 0,0 1 0 0 0,0-1 1 0 0,0 0-1 0 0,0 1 0 0 0,0-1 0 0 0,0 1 0 0 0,0-1 1 0 0,0 0-1 0 0,0 1 0 0 0,0-1 0 0 0,-1 0 1 0 0,1 1-1 0 0,0-1 0 0 0,0 0 0 0 0,0 1 0 0 0,0-1 1 0 0,-1 0-1 0 0,1 1 0 0 0,0-1 0 0 0,0 0 0 0 0,-1 1 1 0 0,1-1-1 0 0,0 0 0 0 0,0 0 0 0 0,-1 1 1 0 0,1-1-1 0 0,0 0-3 0 0,32-13 367 0 0,74-69-309 0 0,-3-4 1 0 0,40-49-59 0 0,-77 72 84 0 0,-48 41 211 0 0,-17 20-2 0 0,-3 2-38 0 0,-67 40-312 0 0,57-31 58 0 0,-275 266-53 0 0,271-259 14 0 0,8-9 33 0 0,0 1-1 0 0,0-1 1 0 0,1 1 0 0 0,0 0-1 0 0,1 1 1 0 0,-1-1 0 0 0,2 1 0 0 0,-1 1-1 0 0,1-1 1 0 0,0 1 0 0 0,-2 9 5 0 0,35-11-292 0 0,80-52 646 0 0,-83 29-320 0 0,274-187-355 0 0,-255 170 355 0 0,49-42-47 0 0,-123 86-53 0 0,-259 262-408 0 0,209-192 556 0 0,31-16 318 0 0,78-65-754 0 0,89-89 567 0 0,-57 36-266 0 0,118-110 149 0 0,-149 128 350 0 0,-52 39-228 0 0,1 11-299 0 0,1 0 0 0 0,0 1 0 0 0,1 1 0 0 0,1 0-1 0 0,1 2 1 0 0,-4 5 81 0 0,-1 1-28 0 0,-16 18-32 0 0,2 2-1 0 0,2 1 1 0 0,2 2 0 0 0,-4 12 60 0 0,12 16 337 0 0,26-76-333 0 0,1 1-1 0 0,-1-1 1 0 0,0 0 0 0 0,1-1-1 0 0,-1 1 1 0 0,1 0 0 0 0,-1-1 0 0 0,1 1-1 0 0,-1-1 1 0 0,1 0 0 0 0,-1 0-1 0 0,1 0 1 0 0,-1 0 0 0 0,1 0-1 0 0,-1-1 1 0 0,1 1 0 0 0,-1-1 0 0 0,1 0-1 0 0,-1 1 1 0 0,0-1 0 0 0,1 0-1 0 0,-1 0 1 0 0,0-1 0 0 0,0 1-1 0 0,1 0 1 0 0,-1-1-4 0 0,253-162 75 0 0,-212 133-147 0 0,133-100-83 0 0,-199 142-188 0 0,-41 45 61 0 0,2 3-1 0 0,3 3 1 0 0,-17 25 282 0 0,51-58-34 0 0,-30 35 754 0 0,91-69 157 0 0,83-45-683 0 0,-106 49-540 0 0,-14 1 334 0 0,1-1-1 0 0,0 1 0 0 0,0 0 0 0 0,-1 0 0 0 0,1-1 1 0 0,0 1-1 0 0,0 0 0 0 0,-1-1 0 0 0,1 1 1 0 0,0 0-1 0 0,0-1 0 0 0,0 1 0 0 0,0 0 0 0 0,0-1 1 0 0,0 1-1 0 0,0 0 0 0 0,-1-1 0 0 0,1 1 0 0 0,0 0 1 0 0,0-1-1 0 0,0 1 0 0 0,0-1 0 0 0,1 1 1 0 0,-1 0-1 0 0,0-1 0 0 0,0 1 0 0 0,0 0 0 0 0,0-1 1 0 0,0 1-1 0 0,0 0 0 0 0,0-1 0 0 0,1 1 0 0 0,-1 0 1 0 0,0-1-1 0 0,0 1 0 0 0,0 0 0 0 0,1 0 1 0 0,-1-1-1 0 0,0 1 0 0 0,1 0 0 0 0,-1 0 0 0 0,0-1 1 0 0,0 1-1 0 0,1 0 0 0 0,-1 0 0 0 0,0 0 0 0 0,1 0 1 0 0,-1-1-1 0 0,0 1 0 0 0,1 0 0 0 0,-1 0 13 0 0,-7-9 155 0 0,1 0 0 0 0,-1-1 1 0 0,2 0-1 0 0,-1 0 0 0 0,1-1 0 0 0,1 1 0 0 0,0-1 0 0 0,0 0 0 0 0,1 0 0 0 0,1 0 0 0 0,0-1 0 0 0,0 1 0 0 0,1-1 1 0 0,0-5-157 0 0,-7-39 181 0 0,-93-365-1463 0 0,100 416 1307 0 0,0 0-1 0 0,0 0 1 0 0,-1 0-1 0 0,1 0 1 0 0,-1 0-1 0 0,0 1 1 0 0,-1-1-1 0 0,1 1 1 0 0,-1-1-1 0 0,0 1 1 0 0,0 0-1 0 0,0 0 1 0 0,0 0-1 0 0,-1 0 1 0 0,0 0-1 0 0,1 1 1 0 0,-1 0-1 0 0,-2-1-23 0 0,5 4-9 0 0,0 0 0 0 0,0 0 1 0 0,0 1-1 0 0,0-1 0 0 0,0 0 0 0 0,0 0 0 0 0,0 1 0 0 0,0-1 0 0 0,1 1 0 0 0,-1-1 0 0 0,0 1 0 0 0,0-1 1 0 0,0 1-1 0 0,0-1 0 0 0,1 1 0 0 0,-1 0 0 0 0,0 0 0 0 0,0-1 0 0 0,1 1 0 0 0,-1 0 0 0 0,1 0 0 0 0,-1 0 0 0 0,1 0 1 0 0,-1 0-1 0 0,1-1 0 0 0,-1 1 0 0 0,1 0 0 0 0,0 0 0 0 0,-1 0 0 0 0,1 0 0 0 0,0 0 0 0 0,0 0 0 0 0,0 0 1 0 0,0 1 8 0 0,-2 4-39 0 0,-15 58-147 0 0,4 0 0 0 0,1 2 0 0 0,4-1 0 0 0,3 1 0 0 0,2 0 0 0 0,4 0 0 0 0,3 7 186 0 0,-3 40-2222 0 0,8 74 295 0 0,-19-188 3376 0 0,6-5-1359 0 0,0-1 1 0 0,1 0 0 0 0,-1 0-1 0 0,1 0 1 0 0,1 0-1 0 0,-1 0 1 0 0,1-1 0 0 0,0 1-1 0 0,1-1 1 0 0,0 0 0 0 0,0 1-1 0 0,1-6-90 0 0,-4-16 269 0 0,-16-184 1347 0 0,12 76-1270 0 0,-17-104-53 0 0,25 240-292 0 0,1 0 0 0 0,-1 0 0 0 0,0 0 0 0 0,0 0 0 0 0,0 0 0 0 0,0 0 0 0 0,0 0 0 0 0,0 0 0 0 0,0-1 0 0 0,0 1 0 0 0,-1 0 0 0 0,1 0 0 0 0,0 0 0 0 0,-1 0 0 0 0,1 0 0 0 0,-1 0 0 0 0,1 0 0 0 0,-1 0 0 0 0,1 0 0 0 0,-1 0 0 0 0,0 0 0 0 0,0 1 0 0 0,1-1 0 0 0,-1 0 0 0 0,0 0 0 0 0,0 0 0 0 0,0 1 0 0 0,0-1 0 0 0,0 1 0 0 0,0-1 0 0 0,0 1-1 0 0,0-1 1 0 0,0 1 0 0 0,0-1 0 0 0,0 1 0 0 0,0 0 0 0 0,0 0 0 0 0,0-1 0 0 0,0 1 0 0 0,0 0 0 0 0,0 0 0 0 0,-1 0 0 0 0,1 0 0 0 0,0 0 0 0 0,0 0 0 0 0,0 1 0 0 0,0-1 0 0 0,0 0 0 0 0,0 1 0 0 0,0-1 0 0 0,0 0 0 0 0,0 1 0 0 0,-1 0-1 0 0,-47 94-932 0 0,38-61 810 0 0,2 0 0 0 0,2 1 1 0 0,0 0-1 0 0,3 0 0 0 0,1 1 0 0 0,1-1 1 0 0,3 13 121 0 0,-2-41-17 0 0,1 0-1 0 0,0-1 1 0 0,1 1 0 0 0,-1 0 0 0 0,1-1 0 0 0,0 1 0 0 0,1-1 0 0 0,0 1 0 0 0,0-1-1 0 0,0 0 1 0 0,1 0 0 0 0,0 0 0 0 0,0 0 0 0 0,0 0 0 0 0,1-1 0 0 0,0 1 0 0 0,0-1-1 0 0,0 0 1 0 0,1 0 0 0 0,0-1 0 0 0,0 1 0 0 0,0-1 0 0 0,0 0 0 0 0,1 0 0 0 0,-1-1-1 0 0,1 0 1 0 0,0 0 0 0 0,0 0 0 0 0,0-1 0 0 0,0 1 0 0 0,1-2 0 0 0,-1 1 17 0 0,-1-4 92 0 0,1 0 0 0 0,-1-1 0 0 0,0 1 0 0 0,-1-1 0 0 0,1-1 0 0 0,-1 1 1 0 0,1 0-1 0 0,-1-1 0 0 0,0 0 0 0 0,0 0 0 0 0,0 0 0 0 0,-1-1 0 0 0,0 1 1 0 0,1-1-1 0 0,-2 0 0 0 0,1 0 0 0 0,0 0 0 0 0,-1 0 0 0 0,0 0 0 0 0,0 0 0 0 0,-1-1 1 0 0,0 1-1 0 0,1-2-92 0 0,7-35 52 0 0,-2 0 0 0 0,-1-1 0 0 0,-3 1 0 0 0,-1-1 0 0 0,-2 0 0 0 0,-2-1-52 0 0,1-25-563 0 0,3-201-2576 0 0,-27 456 3309 0 0,13 167-23 0 0,25-261 251 0 0,-12-89-317 0 0,0 0 0 0 0,0 0 0 0 0,0 0 1 0 0,0 0-1 0 0,0-1 0 0 0,0 1 0 0 0,1 0 0 0 0,0-1 1 0 0,-1 1-1 0 0,1-1 0 0 0,0 0 0 0 0,0 1 0 0 0,0-1 1 0 0,1 0-1 0 0,-1 0 0 0 0,0 0 0 0 0,1-1 0 0 0,-1 1 1 0 0,1-1-1 0 0,0 1 0 0 0,0-1 0 0 0,-1 0 0 0 0,1 0 1 0 0,0 0-1 0 0,0 0 0 0 0,0-1 0 0 0,0 1 0 0 0,0-1 1 0 0,1 1-82 0 0,4-4 154 0 0,1-1 1 0 0,-1 1 0 0 0,1-2-1 0 0,-1 1 1 0 0,-1-1-1 0 0,1 0 1 0 0,-1 0 0 0 0,1-1-1 0 0,-1 0 1 0 0,-1 0-1 0 0,0-1 1 0 0,1 0 0 0 0,-2 0-1 0 0,1-1 1 0 0,-1 1 0 0 0,0-1-1 0 0,-1 0 1 0 0,0 0-1 0 0,0-1 1 0 0,-1 1 0 0 0,0-1-1 0 0,1-7-154 0 0,5-4 114 0 0,8-21-210 0 0,-2-2-1 0 0,-1 0 1 0 0,-3-1 0 0 0,-2 0 0 0 0,4-45 96 0 0,-11 81 23 0 0,0-9-374 0 0,-5 24-187 0 0,-42 120 125 0 0,42-117 425 0 0,-9 23-67 0 0,2 0-1 0 0,1 1 1 0 0,1 1 0 0 0,2-1-1 0 0,1 1 1 0 0,2 0-1 0 0,2 0 1 0 0,1 4 55 0 0,0-37-11 0 0,0 0 1 0 0,0 0-1 0 0,0 0 1 0 0,0 1-1 0 0,1-1 1 0 0,-1 0-1 0 0,1 0 0 0 0,0 0 1 0 0,-1 0-1 0 0,1 0 1 0 0,0 0-1 0 0,0 0 1 0 0,1 0-1 0 0,-1 0 1 0 0,0 0-1 0 0,0-1 0 0 0,1 1 1 0 0,-1 0-1 0 0,1-1 1 0 0,0 1-1 0 0,-1-1 1 0 0,1 0-1 0 0,0 0 1 0 0,0 1-1 0 0,0-1 0 0 0,0 0 1 0 0,0 0-1 0 0,0-1 1 0 0,0 1-1 0 0,0 0 1 0 0,0-1-1 0 0,0 1 1 0 0,1-1-1 0 0,-1 0 0 0 0,0 0 1 0 0,0 0-1 0 0,0 0 1 0 0,1 0-1 0 0,-1 0 1 0 0,0 0-1 0 0,1-1 11 0 0,81-39 569 0 0,-52 9-435 0 0,-2-1-1 0 0,-1-2 1 0 0,-1-1 0 0 0,-2-1 0 0 0,1-5-134 0 0,-13 21 14 0 0,2 4-13 0 0,-16 16 83 0 0,-1 5 191 0 0,-56 95 114 0 0,0-4-2042 0 0,38-25-6595 0 0,19-60-272 0 0</inkml:trace>
  <inkml:trace contextRef="#ctx0" brushRef="#br0" timeOffset="-86794.746">2475 4360 3441 0 0,'0'0'1084'0'0,"0"0"-52"0"0,0 0 8 0 0,0 0 170 0 0,0 0 154 0 0,0 0 25 0 0,0 0-70 0 0,0 0-157 0 0,0 0-196 0 0,0 0-218 0 0,0 0-226 0 0,-2-8-184 0 0,-1 0-298 0 0,-3-9 193 0 0,0 51 34 0 0,3-13-167 0 0,-3 34-6 0 0,-2 0 0 0 0,-3-1 1 0 0,-2 0-1 0 0,-2-1 0 0 0,-13 29-94 0 0,-5-37 518 0 0,36-69-484 0 0,90-214 256 0 0,9-7-384 0 0,-56 123 258 0 0,-46 121 28 0 0,0 1 67 0 0,0 0 16 0 0,-10 41-530 0 0,-49 472-521 0 0,49-438 772 0 0,18-77-224 0 0,58-100 276 0 0,-28 28-143 0 0,-3-3 1 0 0,-4 0-1 0 0,-3-2 0 0 0,14-71 95 0 0,-29 43 340 0 0,-25 111-102 0 0,-22 74-458 0 0,-12 63-1031 0 0,7 1 1 0 0,5 3-1 0 0,-6 91 1251 0 0,38-200 291 0 0,17-39 297 0 0,43-102 711 0 0,227-541 11 0 0,-259 566-380 0 0,-26 79-576 0 0,0 4-87 0 0,-52 150-413 0 0,-66 297-606 0 0,108-380 697 0 0,18-74-119 0 0,60-106 432 0 0,52-141-264 0 0,-82 151-18 0 0,-30 87-223 0 0,-130 403-1012 0 0,88-272 1737 0 0,45-122-425 0 0,6-19 91 0 0,-1 0 0 0 0,-2-1 0 0 0,0 0 1 0 0,-2-1-1 0 0,10-26-144 0 0,-5 12 64 0 0,82-170-218 0 0,-87 176 147 0 0,-12 33 19 0 0,0 0 1 0 0,-1 0-1 0 0,1 0 0 0 0,0 0 1 0 0,0 0-1 0 0,-1 0 0 0 0,1 0 0 0 0,0 0 1 0 0,-1 0-1 0 0,1 0 0 0 0,0 0 1 0 0,0-1-1 0 0,-1 1 0 0 0,1 0 1 0 0,0 0-1 0 0,0 0 0 0 0,0 0 1 0 0,-1 0-1 0 0,1-1 0 0 0,0 1 0 0 0,0 0 1 0 0,-1 0-13 0 0,-66 160-652 0 0,-35 145-619 0 0,95-272 1909 0 0,17-34-439 0 0,32-64 491 0 0,177-330 128 0 0,-222 423-120 0 0,-86 196-781 0 0,8 61-309 0 0,86-267 174 0 0,14-45 78 0 0,-18 26 161 0 0,204-351-484 0 0,-194 339 414 0 0,-12 22 96 0 0,-14 27 11 0 0,13-32-102 0 0,-78 191-16 0 0,64-137-268 0 0,16-57-71 0 0,33-36-10683 0 0,-24 26 5658 0 0</inkml:trace>
  <inkml:trace contextRef="#ctx0" brushRef="#br0" timeOffset="-86549.256">2937 4585 19764 0 0,'0'0'-1992'0'0,"0"0"-1729"0"0,0 0-816 0 0,0 0 56 0 0,0 0-552 0 0,0 0 5033 0 0</inkml:trace>
  <inkml:trace contextRef="#ctx0" brushRef="#br0" timeOffset="-85243.799">2977 4673 8394 0 0,'0'0'701'0'0,"0"0"-429"0"0,0 0-70 0 0,0 0 208 0 0,0 0 160 0 0,0 0 73 0 0,-24 31 17 0 0,-72 96-57 0 0,63-84 468 0 0,32-41-606 0 0,1-2-72 0 0,5-30 690 0 0,43-117 1252 0 0,-80 183-1957 0 0,-67 74-275 0 0,59-87 1013 0 0,40-23-937 0 0,0 0-141 0 0,3-11-319 0 0,92-80-410 0 0,-94 116 746 0 0,-85 148 513 0 0,71-140-724 0 0,32-40 29 0 0,103-105 96 0 0,-30 51-170 0 0,-62 46 242 0 0,-30 15 30 0 0,0 0 33 0 0,0 0 56 0 0,0 0 28 0 0,0 0 6 0 0,0 0-2 0 0,0 0-32 0 0,0 0-38 0 0,0 0-24 0 0,0 0-17 0 0,0 0-6 0 0,0 0 9 0 0,2-19-70 0 0,2-1 0 0 0,0 1 0 0 0,1 0 0 0 0,1 1 0 0 0,0-1 0 0 0,1 1 0 0 0,2 0 0 0 0,-1 1 0 0 0,11-14-14 0 0,3-21-333 0 0,-22 52 334 0 0,-6-7-59 0 0,4 6 40 0 0,0 0 15 0 0,0 0 0 0 0,0 0 0 0 0,-1 0 0 0 0,1 0 0 0 0,0 1 0 0 0,0-1-1 0 0,-1 1 1 0 0,1-1 0 0 0,0 1 0 0 0,-1 0 0 0 0,1 0 0 0 0,-1 0 0 0 0,1 0 0 0 0,0 0 0 0 0,-1 1 0 0 0,1-1 0 0 0,0 1 0 0 0,-1-1 0 0 0,1 1 0 0 0,0 0 0 0 0,0 0 0 0 0,-1 0 0 0 0,1 0 0 0 0,0 1 0 0 0,-1 0 3 0 0,-17 64-249 0 0,46-71-79 0 0,-8-16 361 0 0,-1-1 0 0 0,-1-1 0 0 0,-2 0 0 0 0,0-1 1 0 0,-1-1-1 0 0,-2 0 0 0 0,5-14-33 0 0,-13 30 25 0 0,-1-1 0 0 0,0 0 0 0 0,0 0 1 0 0,-1 0-1 0 0,0 0 0 0 0,-1 0 0 0 0,0 0 0 0 0,0 0 1 0 0,-1 0-1 0 0,-1-1-25 0 0,0 5 6 0 0,-1 1 1 0 0,-1-1-1 0 0,1 1 1 0 0,-1 0-1 0 0,0 0 0 0 0,0 0 1 0 0,0 0-1 0 0,-1 1 1 0 0,0 0-1 0 0,0 0 0 0 0,0 0 1 0 0,0 1-1 0 0,0-1 1 0 0,-1 1-1 0 0,0 0 0 0 0,1 1 1 0 0,-1 0-1 0 0,0 0 1 0 0,0 0-1 0 0,-1 0 0 0 0,1 1 1 0 0,0 0-1 0 0,0 0 1 0 0,-1 1-1 0 0,-3 0-6 0 0,7 3-25 0 0,1-1 0 0 0,-1 1 0 0 0,1 1 0 0 0,0-1 0 0 0,0 0 0 0 0,0 0 0 0 0,1 1 0 0 0,-1-1 0 0 0,1 1 0 0 0,-1 0-1 0 0,1-1 1 0 0,1 1 0 0 0,-1 0 0 0 0,0 0 0 0 0,1-1 0 0 0,0 1 0 0 0,0 0 0 0 0,0 0 25 0 0,-1-1-9 0 0,0 0 0 0 0,0 1 0 0 0,1-1-1 0 0,0 0 1 0 0,0 0 0 0 0,-1 1 0 0 0,2-1 0 0 0,-1 0-1 0 0,0 0 1 0 0,1 1 0 0 0,-1-1 0 0 0,1 0 0 0 0,0 0-1 0 0,0 0 1 0 0,1 0 0 0 0,-1 0 0 0 0,0 0 0 0 0,1 0-1 0 0,0 0 1 0 0,0-1 0 0 0,0 1 0 0 0,0 0 0 0 0,0-1 0 0 0,0 0-1 0 0,0 1 1 0 0,1-1 0 0 0,0 0 0 0 0,-1 0 0 0 0,1-1-1 0 0,0 1 1 0 0,0 0 0 0 0,0-1 0 0 0,0 0 0 0 0,0 0-1 0 0,0 0 1 0 0,0 0 0 0 0,0 0 0 0 0,1 0 9 0 0,89 2 81 0 0,-90-2-76 0 0,-1-1 0 0 0,0 0 0 0 0,0 1 0 0 0,0-1 0 0 0,0 1 0 0 0,0-1 0 0 0,0 1 0 0 0,0 0 0 0 0,0 0 0 0 0,0 0 0 0 0,0 0 0 0 0,0 0 0 0 0,-1 1 0 0 0,1-1 0 0 0,0 0 0 0 0,-1 1 0 0 0,1-1 0 0 0,-1 1 0 0 0,0 0 0 0 0,1-1 0 0 0,-1 1 0 0 0,0 0 0 0 0,0 0 0 0 0,0 0 0 0 0,0 0 0 0 0,0 0-1 0 0,-1 0 1 0 0,1 0 0 0 0,-1 0 0 0 0,1 0 0 0 0,-1 0 0 0 0,0 1-5 0 0,6 75 133 0 0,-6-65-121 0 0,-3 11 21 0 0,0 0-1 0 0,-1-1 1 0 0,-1 1-1 0 0,-2-1 1 0 0,0 0-1 0 0,-1-1 0 0 0,-9 16-32 0 0,-12 40 156 0 0,3-136-1287 0 0,27 56 1110 0 0,-1-1 0 0 0,0 0 0 0 0,1 1 1 0 0,0-1-1 0 0,0 1 0 0 0,0-1 0 0 0,0 1 0 0 0,0-1 0 0 0,0 1 0 0 0,0 0 1 0 0,1 0-1 0 0,-1-1 0 0 0,1 1 0 0 0,0 0 0 0 0,0 0 0 0 0,0 1 0 0 0,0-1 0 0 0,0 0 1 0 0,0 0-1 0 0,0 1 0 0 0,0 0 0 0 0,1-1 0 0 0,-1 1 0 0 0,0 0 0 0 0,1 0 1 0 0,-1 0-1 0 0,1 0 0 0 0,0 1 0 0 0,-1-1 0 0 0,1 1 0 0 0,-1 0 0 0 0,1-1 0 0 0,0 1 1 0 0,0 0 20 0 0,5 34 382 0 0,-8-29-385 0 0,0-1-1 0 0,0 1 1 0 0,0-1-1 0 0,0 1 1 0 0,-1-1 0 0 0,1 1-1 0 0,-1-1 1 0 0,-1 0-1 0 0,1 1 1 0 0,0-1-1 0 0,-1 0 1 0 0,0 0-1 0 0,0 0 1 0 0,0 0-1 0 0,-1 0 1 0 0,1 0 0 0 0,-1-1-1 0 0,0 1 1 0 0,0-1-1 0 0,0 0 1 0 0,0 0-1 0 0,-4 3 4 0 0,-2-6-1781 0 0,5 0-3080 0 0,3 0-5274 0 0</inkml:trace>
  <inkml:trace contextRef="#ctx0" brushRef="#br0" timeOffset="-81612.061">4296 6194 0 0 0,'0'0'367'0'0,"0"0"31"0"0,0 0 20 0 0,0 0-22 0 0,0 0 43 0 0,0 0 46 0 0,3-1 5 0 0,37-6 2512 0 0,-39 7-2848 0 0,-1 0 32 0 0,-3 20 2646 0 0,2-13 5507 0 0,-36 9-5119 0 0,19-11-2736 0 0,-44 14 441 0 0,-62 14 138 0 0,3-8-320 0 0,30-17-71 0 0,40 10-353 0 0,44-6-2114 0 0,17-2-8722 0 0,-8-10-911 0 0</inkml:trace>
  <inkml:trace contextRef="#ctx0" brushRef="#br0" timeOffset="-80191.322">4078 6024 0 0 0,'0'0'629'0'0,"0"0"428"0"0,0 0 194 0 0,0 0 38 0 0,0 0-30 0 0,0 0 63 0 0,0 0 14 0 0,0 0 28 0 0,0 0 19 0 0,0 0-104 0 0,0 0-108 0 0,0 0-101 0 0,-2-6-133 0 0,-6-21-97 0 0,13 15 7974 0 0,-5 13-8744 0 0,0 18 359 0 0,-19 275 1581 0 0,-1-199-1731 0 0,-4 17-78 0 0,15-13-25 0 0,13-92-403 0 0,-1-11-3216 0 0,0 1-1421 0 0,2-1-7062 0 0</inkml:trace>
  <inkml:trace contextRef="#ctx0" brushRef="#br0" timeOffset="-77646.288">3576 3996 1040 0 0,'0'0'936'0'0,"0"0"-55"0"0,0 0 211 0 0,0 0 397 0 0,0 0 300 0 0,0 0 58 0 0,0 0-165 0 0,0 0-257 0 0,0 0-218 0 0,0 0-139 0 0,0 0-77 0 0,6-3-68 0 0,162-101 5364 0 0,325-190-3480 0 0,-467 279-2772 0 0,-7 4-37 0 0,1 0 0 0 0,-1 2 0 0 0,1 0 0 0 0,1 1-1 0 0,0 1 1 0 0,0 0 0 0 0,15-1 2 0 0,-35 8-62 0 0,-1-1 1 0 0,1 1-1 0 0,0 0 0 0 0,0-1 1 0 0,0 1-1 0 0,-1 0 0 0 0,1 0 1 0 0,0-1-1 0 0,0 1 0 0 0,0 0 1 0 0,0 0-1 0 0,0 0 0 0 0,0 0 1 0 0,-1 0-1 0 0,1 0 0 0 0,0 0 1 0 0,0 1-1 0 0,0-1 0 0 0,0 0 1 0 0,0 0-1 0 0,-1 1 0 0 0,1-1 1 0 0,0 0-1 0 0,0 1 0 0 0,0-1 1 0 0,-1 1-1 0 0,1-1 0 0 0,0 1 1 0 0,-1-1-1 0 0,1 1 0 0 0,0 0 0 0 0,-1-1 1 0 0,1 1-1 0 0,-1 0 0 0 0,1 0 1 0 0,-1-1-1 0 0,1 1 0 0 0,-1 0 1 0 0,0 0-1 0 0,1-1 0 0 0,-1 1 1 0 0,0 1 61 0 0,-15 34-12666 0 0,14-35 12179 0 0,-5 11-9254 0 0</inkml:trace>
  <inkml:trace contextRef="#ctx0" brushRef="#br0" timeOffset="-76742.39">4454 5881 0 0 0,'0'0'0'0'0,"0"0"0"0"0,0 0 0 0 0,0 0 0 0 0,0 0 0 0 0,0 0 0 0 0,0 0 0 0 0,0 0 0 0 0,0 0 0 0 0</inkml:trace>
  <inkml:trace contextRef="#ctx0" brushRef="#br0" timeOffset="-75103.382">4454 5881 0 0 0,'14'21'0'0'0,"3"-13"25"0"0,-17-8 159 0 0,0 0 254 0 0,0 0 34 0 0,0 0-81 0 0,0 0-75 0 0,0 0-80 0 0,0 0-60 0 0,0 0-31 0 0,0 0-43 0 0,-14-4 348 0 0,6 5-387 0 0,-10-13-1050 0 0,-15 9 1879 0 0,32 3-864 0 0,1 0 3 0 0,0 0 2 0 0,0 0-18 0 0,0 0 2 0 0,2-1 9244 0 0,3 1-4582 0 0,22-7-3146 0 0,32-41 711 0 0,-8 6-1204 0 0,1 2 0 0 0,3 2 0 0 0,26-12-1040 0 0,-72 44 90 0 0,182-108 736 0 0,-42 30-438 0 0,-112 54-109 0 0,-13 22-214 0 0,28-22 162 0 0,-36 17-136 0 0,21-13-58 0 0,-5 4 30 0 0,-7 11-54 0 0,19-16 88 0 0,-43 27-109 0 0,-1 0 19 0 0,3 0-3 0 0,14-14 35 0 0,85-49 31 0 0,-68 48-79 0 0,-18 8 9 0 0,-15 7-13 0 0,-5 2-4402 0 0,2 0-578 0 0,2 1-3451 0 0</inkml:trace>
  <inkml:trace contextRef="#ctx0" brushRef="#br0" timeOffset="-73890.376">3699 3425 0 0 0,'0'0'467'0'0,"0"0"434"0"0,0 0 272 0 0,0 0 101 0 0,0 0 75 0 0,0 0 15 0 0,0 0-45 0 0,0 0-65 0 0,0 0-73 0 0,0 0-65 0 0,0 0-114 0 0,-1-6-153 0 0,-4-16-140 0 0,29 17 3678 0 0,-17 7-4003 0 0,1 0 0 0 0,-1 1 1 0 0,0 0-1 0 0,1 0 0 0 0,-1 1 0 0 0,-1 0 0 0 0,1 0 0 0 0,-1 1 0 0 0,1 0 0 0 0,-1 0 0 0 0,0 0 0 0 0,4 6-384 0 0,-7-8 151 0 0,52 54 662 0 0,-3 2 0 0 0,-2 2-1 0 0,-3 2 1 0 0,7 17-813 0 0,4 5 416 0 0,-27-42-261 0 0,8 10 90 0 0,-2 1-1 0 0,-3 2 1 0 0,-2 1 0 0 0,2 11-245 0 0,71 145 575 0 0,31 53 1 0 0,-39-83-225 0 0,17 6-107 0 0,17 35-44 0 0,-36-77-110 0 0,-8-25-48 0 0,22 37-13 0 0,-60-60-12 0 0,-34-88-230 0 0,-15-11 100 0 0,0 0-37 0 0,0 0-27 0 0,0 0-40 0 0,0 0-78 0 0,0 0-79 0 0,0 0-78 0 0,0 0-122 0 0,-11-38-5051 0 0,2 14-2900 0 0,7 12-2758 0 0</inkml:trace>
  <inkml:trace contextRef="#ctx0" brushRef="#br0" timeOffset="-73474.083">5094 5012 5521 0 0,'0'0'1031'0'0,"0"0"8"0"0,0 0 112 0 0,0 0 293 0 0,0 0 229 0 0,0 0 46 0 0,0 0-136 0 0,0 0-243 0 0,0 0-272 0 0,0 0-237 0 0,0 0-127 0 0,0 0-38 0 0,-12 0 2665 0 0,7 106 110 0 0,-17 52-2594 0 0,-61 267-214 0 0,77-349-3104 0 0,6-75 1541 0 0,0-1-237 0 0,0 0-282 0 0,0-3-2016 0 0,0 1-2770 0 0,0-4-4430 0 0</inkml:trace>
  <inkml:trace contextRef="#ctx0" brushRef="#br0" timeOffset="-72611.792">3981 3230 448 0 0,'0'0'886'0'0,"0"0"-32"0"0,0 0 83 0 0,0 0 223 0 0,0 0 211 0 0,0 0 128 0 0,0 0 3 0 0,0 0-136 0 0,0 0-193 0 0,0 0-180 0 0,0 0-129 0 0,0 0-82 0 0,0 0-62 0 0,-3 27 3426 0 0,13 276 571 0 0,-10 2-3494 0 0,-22-167-1028 0 0,18-109-358 0 0,4-29 83 0 0,12 3-2395 0 0,33-26-3343 0 0,-24 11-2338 0 0,-10 8 12 0 0</inkml:trace>
  <inkml:trace contextRef="#ctx0" brushRef="#br0" timeOffset="-72004.402">4638 3948 6313 0 0,'0'0'2300'0'0,"0"0"-679"0"0,0 0-214 0 0,0 0 59 0 0,0 0 65 0 0,0 0-67 0 0,0 0-174 0 0,0 0-243 0 0,0 0-215 0 0,0 0-145 0 0,0 0-119 0 0,0 0-58 0 0,-9-3 1234 0 0,26 32 276 0 0,161 280 638 0 0,-148-252-2447 0 0,-2 2 1 0 0,-3 1 0 0 0,8 33-212 0 0,-9 57 186 0 0,-24-150-198 0 0,0 0 11 0 0,0 0-12 0 0,0 0-10 0 0,0 0-6 0 0,0 0-23 0 0,0 0-18 0 0,0 0-31 0 0,0 0-36 0 0,0 0-63 0 0,0 0-46 0 0,0-27-3807 0 0,0-7-1366 0 0,0 12-3117 0 0,0 13-851 0 0</inkml:trace>
  <inkml:trace contextRef="#ctx0" brushRef="#br0" timeOffset="-71296.358">4583 4069 10826 0 0,'0'0'2119'0'0,"0"0"-821"0"0,0 0-246 0 0,0 0 86 0 0,0 0 111 0 0,0 0 28 0 0,0 0-108 0 0,0 0-167 0 0,0 0-199 0 0,0 0-183 0 0,0 0-128 0 0,0 0-83 0 0,0 0-17 0 0,-5-9-27 0 0,-10-30-21 0 0,38-2 406 0 0,-17 35-654 0 0,9-8 85 0 0,1 0 0 0 0,0 1 0 0 0,1 1 0 0 0,0 1 0 0 0,1 0 0 0 0,16-7-181 0 0,-16 9 63 0 0,0 0 0 0 0,0 1-1 0 0,1 1 1 0 0,0 1 0 0 0,0 1 0 0 0,1 0 0 0 0,0 1 0 0 0,-1 2-1 0 0,20-1-62 0 0,-36 2 0 0 0,0 0 0 0 0,1 1 0 0 0,-1 0-1 0 0,1-1 1 0 0,-1 2 0 0 0,0-1 0 0 0,1 0-1 0 0,-1 0 1 0 0,1 1 0 0 0,-1 0 0 0 0,0 0-1 0 0,1 0 1 0 0,-1 0 0 0 0,0 0 0 0 0,0 1 0 0 0,0 0-1 0 0,0-1 1 0 0,0 1 0 0 0,0 0 0 0 0,-1 0-1 0 0,1 0 1 0 0,-1 1 0 0 0,1-1 0 0 0,-1 1-1 0 0,0-1 1 0 0,0 1 0 0 0,0 0 0 0 0,0 0-1 0 0,0 0 1 0 0,-1 0 0 0 0,1 0 0 0 0,-1 0-1 0 0,0 0 1 0 0,0 1 0 0 0,0-1 0 0 0,0 0-1 0 0,-1 1 1 0 0,1 0 0 0 0,1 12 9 0 0,-1-1 0 0 0,-1 1 0 0 0,0 0 0 0 0,-1-1 0 0 0,-1 1-1 0 0,0-1 1 0 0,-1 0 0 0 0,-1 0 0 0 0,0 0 0 0 0,-1 0 0 0 0,0 0 0 0 0,-1-1 0 0 0,-1 0 0 0 0,-1 0-1 0 0,0-1 1 0 0,0 0 0 0 0,-1 0 0 0 0,-1-1 0 0 0,0 0 0 0 0,-1-1 0 0 0,-7 6-9 0 0,-13 5 72 0 0,31-22-64 0 0,0 0 0 0 0,0 0-3 0 0,0 0-13 0 0,21 14 178 0 0,139 61 1425 0 0,-51-10-541 0 0,-60-38-820 0 0,-29-9-1436 0 0,-16-9-2140 0 0,-3 0-3998 0 0,-1-5-4423 0 0</inkml:trace>
  <inkml:trace contextRef="#ctx0" brushRef="#br0" timeOffset="-69706.257">3489 6698 0 0 0,'0'0'636'0'0,"0"0"536"0"0,0 0 170 0 0,0 0 29 0 0,0 0 12 0 0,0 0 17 0 0,0 0-46 0 0,0 0-93 0 0,0 0-115 0 0,0 0-138 0 0,0 0-102 0 0,2-1-54 0 0,7-4-29 0 0,-7 4-23 0 0,-2 1-3 0 0,0 0-42 0 0,0 0-72 0 0,0 0-72 0 0,0 0-78 0 0,0 0-31 0 0,0 0-34 0 0,0 0-44 0 0,-4 14 2469 0 0,-121 119-1020 0 0,-38 22-843 0 0,59-85-293 0 0,54-26-589 0 0,27-26 48 0 0,-4 4 54 0 0,-14 0-61 0 0,41-22-195 0 0,41 11-5977 0 0,-32-8 504 0 0,-1-2-6115 0 0</inkml:trace>
  <inkml:trace contextRef="#ctx0" brushRef="#br0" timeOffset="-68213.369">4441 8340 0 0 0,'0'0'249'0'0,"0"0"686"0"0,0 0 195 0 0,0 0-7 0 0,0 0 29 0 0,0 0-42 0 0,0 0-33 0 0,0 0 23 0 0,0 0 11 0 0,0 0-29 0 0,0 0-41 0 0,1-7-75 0 0,6-30 1301 0 0,-3 38 6934 0 0,-11 5-9473 0 0,-46 31 1887 0 0,-120 129 296 0 0,22-23-963 0 0,120-121-609 0 0,31-22-263 0 0,-20 16 729 0 0,-63 27-699 0 0,44 1-9 0 0,37-54-3056 0 0,2 3-3666 0 0,0 6 1108 0 0,0-3-6166 0 0</inkml:trace>
  <inkml:trace contextRef="#ctx0" brushRef="#br0" timeOffset="-67100.667">3060 7195 0 0 0,'-37'-40'603'0'0,"30"33"-912"0"0,-20 0 13104 0 0,17 18-10782 0 0,7-7-1777 0 0,0 0 0 0 0,0 0 1 0 0,0-1-1 0 0,0 1 0 0 0,0-1 1 0 0,-1 0-1 0 0,0 0 0 0 0,0 0 0 0 0,0 0 1 0 0,0-1-1 0 0,0 1 0 0 0,0-1 1 0 0,0 0-1 0 0,-1-1 0 0 0,1 1 0 0 0,-1-1 1 0 0,1 1-1 0 0,-1-2 0 0 0,0 1 1 0 0,-3 0-237 0 0,-8 3 396 0 0,-112 64 1567 0 0,62-34-1180 0 0,60-33-1752 0 0,22-6-105 0 0,20-12-1997 0 0,-11 9-4449 0 0,-11 4-2816 0 0</inkml:trace>
  <inkml:trace contextRef="#ctx0" brushRef="#br0" timeOffset="-66118.674">2819 6882 4001 0 0,'0'0'913'0'0,"0"0"-59"0"0,0 0 163 0 0,0 0 342 0 0,0 0 315 0 0,0 0 150 0 0,0 0-148 0 0,0 0-307 0 0,0 0-342 0 0,0 0-283 0 0,0 0-158 0 0,0 0-53 0 0,-10-7 1981 0 0,149 128 2174 0 0,-82-75-4338 0 0,-2 3 1 0 0,-2 2 0 0 0,-2 2 0 0 0,-3 2-1 0 0,-2 3 1 0 0,-3 1 0 0 0,8 18-351 0 0,-32-50 93 0 0,110 158 123 0 0,-5-27 96 0 0,49 26 11 0 0,1-26 64 0 0,-84-36-141 0 0,25 47 3 0 0,11 11-17 0 0,-27-43-146 0 0,-88-120-366 0 0,-19-19-2571 0 0,-23-25-3836 0 0,15 6-2663 0 0,10 13-860 0 0</inkml:trace>
  <inkml:trace contextRef="#ctx0" brushRef="#br0" timeOffset="-61633.581">4189 8082 0 0 0,'0'0'372'0'0,"0"0"32"0"0,0 0-66 0 0,0 0-80 0 0,0 0-35 0 0,0 0-20 0 0,0 0 27 0 0,-1-3 60 0 0,0-3 96 0 0,-3-12 2670 0 0,2-2 4872 0 0,2 20-7001 0 0,2-7 4733 0 0,19 58-3417 0 0,-17-37-1938 0 0,-1-1-1 0 0,-1 1 1 0 0,0-1-1 0 0,-1 1 1 0 0,0 0-1 0 0,-1 0 1 0 0,-1 0-1 0 0,0-1 0 0 0,-1 1 1 0 0,-2 8-305 0 0,-3 57 341 0 0,-13 94-25 0 0,19 38 220 0 0,1-160-458 0 0,0-51-61 0 0,0 27 318 0 0,-16 20-570 0 0,6-27 225 0 0,7-33-2307 0 0,10-11-904 0 0,-1 8-5351 0 0,-4 9-2363 0 0</inkml:trace>
  <inkml:trace contextRef="#ctx0" brushRef="#br0" timeOffset="-60387.578">3075 6610 0 0 0,'0'0'231'0'0,"0"0"529"0"0,0 0 91 0 0,0 0-39 0 0,0 0-23 0 0,0 0-14 0 0,0 0 52 0 0,0 0 103 0 0,0 0 80 0 0,0 0 63 0 0,0 0 64 0 0,0 0-15 0 0,-8-5-38 0 0,-22-12-65 0 0,22 13-115 0 0,8 4-84 0 0,0 0-23 0 0,0 0 5 0 0,0 0 12 0 0,0 0-27 0 0,0 0-36 0 0,0 0-71 0 0,0 0-67 0 0,0 0-22 0 0,0 0-43 0 0,0 0-39 0 0,0 0-46 0 0,0 29 1951 0 0,13 82-1188 0 0,32 158-170 0 0,-40-233-901 0 0,-1 1 0 0 0,-2-1 0 0 0,-2 1 0 0 0,-1-1 0 0 0,-5 25-155 0 0,-7 5 179 0 0,-1 55 41 0 0,46-48-82 0 0,-20-57-1434 0 0,-12-16-79 0 0,0 0-1058 0 0,0 0-3069 0 0,0 0-6246 0 0</inkml:trace>
  <inkml:trace contextRef="#ctx0" brushRef="#br0" timeOffset="-59556.379">2808 7917 928 0 0,'0'0'1187'0'0,"0"0"135"0"0,0 0 158 0 0,0 0 134 0 0,0 0 110 0 0,0 0-28 0 0,0 0-65 0 0,0 0-80 0 0,0 0-118 0 0,0 0-130 0 0,0 0-150 0 0,0 0-200 0 0,0 0-168 0 0,-1-3-93 0 0,2 3-521 0 0,-1 0-1 0 0,0 0 1 0 0,0 0 0 0 0,1 0-1 0 0,-1 0 1 0 0,0-1 0 0 0,0 1-1 0 0,0 0 1 0 0,1 0 0 0 0,-1 0-1 0 0,0 0 1 0 0,0 0 0 0 0,0 0-1 0 0,1 0 1 0 0,-1 0 0 0 0,0-1-1 0 0,0 1 1 0 0,0 0 0 0 0,1 0-1 0 0,-1 0 1 0 0,0 0 0 0 0,0-1-1 0 0,0 1 1 0 0,0 0-171 0 0,16 20 1196 0 0,54 58 279 0 0,100 150-124 0 0,-140-187-1310 0 0,85 145 330 0 0,-93-126-244 0 0,-22-60-135 0 0,0 1 16 0 0,2 1 4 0 0,-2-1 12 0 0,0-1 4 0 0,0 0-38 0 0,0 0-8 0 0,0 0 31 0 0,0 0-14 0 0,0 0 22 0 0,0 0 20 0 0,0 0-9 0 0,0 0-20 0 0,0 0-22 0 0,-30-34-5139 0 0,12 19-4661 0 0,14 9-1204 0 0</inkml:trace>
  <inkml:trace contextRef="#ctx0" brushRef="#br0" timeOffset="-58620.313">2784 7935 2729 0 0,'0'0'2227'0'0,"0"0"-392"0"0,0 0-39 0 0,0 0 63 0 0,0 0 43 0 0,0 0-82 0 0,0 0-191 0 0,0 0-232 0 0,0 0-232 0 0,0 0-176 0 0,0 0-107 0 0,0 0-82 0 0,-10-15-52 0 0,-32-44-60 0 0,29 10 1850 0 0,14 44-2394 0 0,47-70 1128 0 0,-38 61-1191 0 0,0 0 0 0 0,1 1 0 0 0,1 0 0 0 0,0 1 0 0 0,0 0 0 0 0,1 0 0 0 0,1 2 0 0 0,0 0 0 0 0,0 0 0 0 0,1 2 0 0 0,1-1 0 0 0,-1 2 0 0 0,1 0 0 0 0,0 1 0 0 0,0 1 0 0 0,1 0 0 0 0,0 1 0 0 0,0 1 0 0 0,0 1 0 0 0,0 0 0 0 0,13 1-81 0 0,-26 2 3 0 0,1 0 1 0 0,-1 0 0 0 0,1 1 0 0 0,-1 0-1 0 0,0 0 1 0 0,0 0 0 0 0,1 0 0 0 0,-2 0-1 0 0,1 1 1 0 0,0 0 0 0 0,0 0-1 0 0,-1 0 1 0 0,1 0 0 0 0,-1 1 0 0 0,0-1-1 0 0,0 1 1 0 0,-1 0 0 0 0,1 0 0 0 0,-1 0-1 0 0,1 0 1 0 0,-1 0 0 0 0,-1 0 0 0 0,1 1-1 0 0,0-1 1 0 0,-1 1 0 0 0,0-1-1 0 0,0 1 1 0 0,0 0-4 0 0,7 133 68 0 0,-11-118-66 0 0,-1 0 0 0 0,-1 0 0 0 0,-1 0 0 0 0,-1-1 0 0 0,-1 0 1 0 0,0 0-1 0 0,-1-1 0 0 0,-1 0 0 0 0,-1 0 0 0 0,-13 15-2 0 0,19-26-1 0 0,-1 1 0 0 0,1 0-1 0 0,-2-1 1 0 0,1 0 0 0 0,-1-1 0 0 0,0 1 0 0 0,0-1-1 0 0,-1-1 1 0 0,0 1 0 0 0,0-1 0 0 0,-3 0 1 0 0,11-3 16 0 0,0 0 1 0 0,0 0-1 0 0,0 0 1 0 0,1 0-1 0 0,-1-1 0 0 0,0 1 1 0 0,1 0-1 0 0,-1 0 1 0 0,1 0-1 0 0,0-1 1 0 0,-1 1-1 0 0,1 0 1 0 0,0-1-1 0 0,0 1 0 0 0,0-1 1 0 0,0 1-1 0 0,1-1 1 0 0,-1 1-1 0 0,0-1 1 0 0,0 0-1 0 0,1 0 1 0 0,-1 0-1 0 0,1 0 0 0 0,-1 0 1 0 0,1 0-1 0 0,0 0 1 0 0,-1 0-1 0 0,1 0 1 0 0,0-1-1 0 0,-1 1 1 0 0,1-1-1 0 0,0 1 1 0 0,0-1-18 0 0,22 7 213 0 0,-1-2 0 0 0,1-1-1 0 0,0 0 1 0 0,0-2-1 0 0,0-1 1 0 0,0-1-1 0 0,0-1 1 0 0,0-1-212 0 0,38 1 153 0 0,-61 1-151 0 0,13-1 28 0 0,0 1 0 0 0,-1 0 0 0 0,1 1 0 0 0,0 1 0 0 0,0 0 0 0 0,-1 1 0 0 0,1 0 0 0 0,-1 1 0 0 0,5 3-30 0 0,44 19 83 0 0,-64-27-4011 0 0,-2-2-622 0 0,2 1-4350 0 0,-1 1-3902 0 0</inkml:trace>
  <inkml:trace contextRef="#ctx0" brushRef="#br0" timeOffset="-53856.695">4885 8668 0 0 0,'0'0'199'0'0,"0"0"408"0"0,0 0 99 0 0,0 0 33 0 0,0 0 1 0 0,0 0-57 0 0,0 0 7 0 0,0 0-28 0 0,0 0 85 0 0,0 0 135 0 0,-3 0 46 0 0,-5 1-519 0 0,2 1 2399 0 0,1-2 4325 0 0,5 0-6558 0 0,0 0-46 0 0,9-15 4452 0 0,26-6-5028 0 0,-20 13 484 0 0,6-5-317 0 0,-1 2 0 0 0,1 1 1 0 0,1 0-1 0 0,0 1 0 0 0,0 2 0 0 0,10-2-120 0 0,10 8 96 0 0,-42 1-120 0 0,0 1 4 0 0,0 5 62 0 0,0 1 0 0 0,-1-1 0 0 0,0 1 0 0 0,0-1 0 0 0,0 0-1 0 0,-1 0 1 0 0,0 0 0 0 0,0 0 0 0 0,-1 0 0 0 0,1 0 0 0 0,-1 0 0 0 0,0-1-1 0 0,-2 3-41 0 0,-3 5 26 0 0,-82 161 253 0 0,87-103-149 0 0,6-69-59 0 0,1 0-1 0 0,-1-1 1 0 0,1 0-1 0 0,0 0 1 0 0,0 0 0 0 0,0 0-1 0 0,-1-1 1 0 0,1 1-1 0 0,0-1 1 0 0,0 0-1 0 0,0 0 1 0 0,0-1-1 0 0,0 1 1 0 0,0-1-1 0 0,0 0 1 0 0,-1 0 0 0 0,1 0-1 0 0,0 0 1 0 0,-1-1-1 0 0,1 0-70 0 0,73-41 1170 0 0,-71 47-13565 0 0,-4-1 674 0 0</inkml:trace>
  <inkml:trace contextRef="#ctx0" brushRef="#br0" timeOffset="-52682.796">5691 7685 6577 0 0,'0'0'1598'0'0,"0"0"-274"0"0,0 0-87 0 0,0 0 40 0 0,0 0 128 0 0,0 0 50 0 0,0 0-154 0 0,0 0-189 0 0,0 0-213 0 0,0 0-185 0 0,0 0-73 0 0,0 0-10 0 0,0 0-10 0 0,-4 2-24 0 0,2-1-485 0 0,0 0 1 0 0,0 1 0 0 0,0 0 0 0 0,1-1 0 0 0,-1 1 0 0 0,1 0-1 0 0,-1 0 1 0 0,1 0 0 0 0,-1 0 0 0 0,1 0 0 0 0,0 0 0 0 0,0 0 0 0 0,0 0-1 0 0,0 0 1 0 0,1 1 0 0 0,-1-1 0 0 0,0 0 0 0 0,1 1 0 0 0,0-1-1 0 0,-1 0 1 0 0,1 1 0 0 0,0-1 0 0 0,0 1 0 0 0,1-1 0 0 0,-1 0 0 0 0,0 1-113 0 0,0 274 2519 0 0,-33-131-2190 0 0,31-220 1672 0 0,4 27-1943 0 0,2 0 1 0 0,2 0 0 0 0,2 0 0 0 0,2 1 0 0 0,2 0 0 0 0,9-17-59 0 0,16-23 172 0 0,-35 86-176 0 0,-1-1 1 0 0,1 1-1 0 0,0 0 1 0 0,0 0-1 0 0,0 0 1 0 0,0 0-1 0 0,0 0 1 0 0,0 0-1 0 0,-1 0 1 0 0,1 0-1 0 0,0 1 1 0 0,0-1-1 0 0,0 1 1 0 0,0-1-1 0 0,-1 1 1 0 0,1 0-1 0 0,0 0 1 0 0,-1 0-1 0 0,1 0 1 0 0,0 0-1 0 0,-1 0 0 0 0,1 0 1 0 0,-1 0-1 0 0,0 1 1 0 0,1-1-1 0 0,-1 1 1 0 0,0-1-1 0 0,0 1 1 0 0,0-1-1 0 0,0 1 1 0 0,0 0-1 0 0,0-1 1 0 0,-1 1-1 0 0,1 0 1 0 0,0 0-1 0 0,-1 0 4 0 0,2-1-1 0 0,13 23 20 0 0,0 0-1 0 0,-1 1 1 0 0,-2 0 0 0 0,0 1 0 0 0,-2 1-1 0 0,2 7-18 0 0,-1-2-41 0 0,16 41 47 0 0,0-110 310 0 0,108-270-170 0 0,-133 304-152 0 0,-1 0 0 0 0,1 0 0 0 0,0 1 0 0 0,0-1 0 0 0,0 0 0 0 0,0 1 1 0 0,1 0-1 0 0,-1-1 0 0 0,1 1 0 0 0,-1 0 0 0 0,1 0 0 0 0,0 1 0 0 0,0-1 0 0 0,0 0 1 0 0,0 1-1 0 0,0 0 0 0 0,0 0 0 0 0,0 0 0 0 0,0 0 0 0 0,1 0 0 0 0,-1 1 0 0 0,1-1 6 0 0,-2 3 4 0 0,1 0-1 0 0,0 0 0 0 0,-1 0 0 0 0,1 1 0 0 0,-1-1 0 0 0,0 1 0 0 0,1 0 0 0 0,-1-1 1 0 0,0 1-1 0 0,-1 0 0 0 0,1 0 0 0 0,-1 0 0 0 0,1 0 0 0 0,-1 1 0 0 0,0-1 0 0 0,0 0 1 0 0,0 0-1 0 0,0 1 0 0 0,-1 1-3 0 0,2 0 15 0 0,34 209 260 0 0,-25-120-193 0 0,0-53-2094 0 0,-18-48-683 0 0,-1 3-5214 0 0,5 1-4100 0 0</inkml:trace>
  <inkml:trace contextRef="#ctx0" brushRef="#br0" timeOffset="-43004.15">1591 5034 3145 0 0,'0'0'2439'0'0,"0"0"-773"0"0,0 0-285 0 0,0 0 106 0 0,0 0 96 0 0,0 0-83 0 0,0 0-269 0 0,0 0-329 0 0,0 0-257 0 0,0 0-104 0 0,0 0 13 0 0,6-26 2914 0 0,2-124 703 0 0,35-34-3036 0 0,4 114-684 0 0,-45 69-454 0 0,0 1 1 0 0,1-1-1 0 0,-1 1 0 0 0,0 0 1 0 0,1 0-1 0 0,-1 0 1 0 0,0 0-1 0 0,1 0 0 0 0,-1 1 1 0 0,0-1-1 0 0,1 0 1 0 0,-1 1-1 0 0,0 0 0 0 0,0 0 1 0 0,1 0-1 0 0,-1 0 1 0 0,0 0-1 0 0,0 0 0 0 0,0 0 1 0 0,0 1-1 0 0,-1-1 0 0 0,1 1 1 0 0,0-1-1 0 0,0 1 1 0 0,0 0 2 0 0,8 9 11 0 0,-1 0 0 0 0,0 0 1 0 0,0 1-1 0 0,-2 0 1 0 0,1 0-1 0 0,-1 1 0 0 0,-1 0 1 0 0,0 0-1 0 0,-1 1 0 0 0,-1-1 1 0 0,0 1-1 0 0,0 0 1 0 0,0 11-12 0 0,-2 4 68 0 0,-2-28-50 0 0,8-39 348 0 0,-2 4-356 0 0,2 1 1 0 0,1 0 0 0 0,1 0 0 0 0,2 1-1 0 0,1 0 1 0 0,2 1 0 0 0,1 1-1 0 0,1 0 1 0 0,10-12-11 0 0,-20 31 14 0 0,38-40-31 0 0,-12 84-63 0 0,48 194 269 0 0,-66-171-2212 0 0,-3-52-1745 0 0,-3-5-4616 0 0,-4-2-2557 0 0</inkml:trace>
  <inkml:trace contextRef="#ctx0" brushRef="#br0" timeOffset="-41463.819">2639 3270 6473 0 0,'0'0'1449'0'0,"0"0"-148"0"0,0 0 50 0 0,0 0 174 0 0,0 0 71 0 0,0 0-150 0 0,0 0-302 0 0,0 0-309 0 0,0 0-211 0 0,0 0-85 0 0,0 0-18 0 0,0 0-10 0 0,0 0-38 0 0,4 26 1662 0 0,23 129 530 0 0,-17 61-2048 0 0,0-127 854 0 0,-17-305-1300 0 0,-15 102-119 0 0,13 87-23 0 0,-12-7 50 0 0,-10-35-375 0 0,28 71 313 0 0,0 0-1 0 0,0 0 1 0 0,0 0-1 0 0,0 1 1 0 0,0-1-1 0 0,1 1 1 0 0,-1 0 0 0 0,1-1-1 0 0,-1 1 1 0 0,1 1-1 0 0,0-1 1 0 0,0 0-1 0 0,1 0 1 0 0,-1 1 0 0 0,1-1-1 0 0,-1 1 1 0 0,1-1-1 0 0,0 1 1 0 0,0 1-17 0 0,-48 108-10 0 0,116-179-1974 0 0,-64 64 1113 0 0,7-3 46 0 0,-8 6-2571 0 0,-1 1-3280 0 0,-1 2-1003 0 0</inkml:trace>
  <inkml:trace contextRef="#ctx0" brushRef="#br0" timeOffset="-41062.925">2479 3797 584 0 0,'0'0'1115'0'0,"0"0"76"0"0,0 0 173 0 0,0 0 154 0 0,0 0 16 0 0,0 0-126 0 0,0 0-181 0 0,0 0-175 0 0,0 0-145 0 0,0 0-96 0 0,0 0-64 0 0,0 0-3 0 0,2 3 3071 0 0,58-44 1048 0 0,-36 27-4406 0 0,1 0 1 0 0,0 1 0 0 0,1 2-1 0 0,0 1 1 0 0,1 1-1 0 0,17-4-457 0 0,48-2 211 0 0,-81-2-2179 0 0,-13 12-2135 0 0,0 0-3366 0 0,0 2 3000 0 0,1 0-3358 0 0</inkml:trace>
  <inkml:trace contextRef="#ctx0" brushRef="#br0" timeOffset="-30258.537">4710 6241 0 0 0,'0'0'914'0'0,"0"0"-214"0"0,0 0-7 0 0,0 0 167 0 0,0 0 281 0 0,0 0 198 0 0,0 0 34 0 0,0 0-126 0 0,0 0-245 0 0,0 0-212 0 0,0 0-96 0 0,3-3 4335 0 0,36 2 987 0 0,48-9-4124 0 0,46-12-793 0 0,74 22-216 0 0,-54 0-441 0 0,-50 14-260 0 0,364-14 637 0 0,2-3-407 0 0,-187-1-282 0 0,-281 4-141 0 0,-3 4 1134 0 0,-43-34-866 0 0,-37-10-227 0 0,1-4-13 0 0,46 7 151 0 0,25 85-261 0 0,5-4 105 0 0,-3 0 0 0 0,-2-1 0 0 0,-1-1 0 0 0,-8 16-12 0 0,-28 68 16 0 0,50-111 88 0 0,14-29 110 0 0,-4 2-206 0 0,196-154 172 0 0,-159 119-97 0 0,-50 43-2449 0 0,0 4-1336 0 0,0-1-3362 0 0,0 1-4572 0 0</inkml:trace>
  <inkml:trace contextRef="#ctx0" brushRef="#br0" timeOffset="-29427.748">6902 5873 7082 0 0,'0'0'3999'0'0,"0"0"-1674"0"0,0 0-565 0 0,0 0-46 0 0,0 0 27 0 0,0 0-84 0 0,0 0-232 0 0,0 0-344 0 0,0 0-349 0 0,0 0-256 0 0,0 0-172 0 0,0 0-76 0 0,0 0 28 0 0,4 1 75 0 0,39 36 1184 0 0,-41-34-1481 0 0,46 76 576 0 0,-4 3-1 0 0,-3 1 1 0 0,-3 2-1 0 0,-1 12-609 0 0,-24-63 78 0 0,26 50 114 0 0,-27-121 1152 0 0,-2-15-1306 0 0,2 1 0 0 0,3 1 0 0 0,2 0 0 0 0,2 1-1 0 0,2 1 1 0 0,2 1 0 0 0,25-36-38 0 0,-41 71-4 0 0,-1 0-1 0 0,0-1 0 0 0,-1 1 1 0 0,0-1-1 0 0,-1 0 0 0 0,-1-1 1 0 0,0 1-1 0 0,-1-1 0 0 0,0 1 1 0 0,-1-1-1 0 0,0 0 0 0 0,-1 0 1 0 0,-1 1-1 0 0,0-2 5 0 0,-10-2-261 0 0,11 23-5042 0 0,12 4-2187 0 0,-10-9 4533 0 0,0-1-8567 0 0</inkml:trace>
  <inkml:trace contextRef="#ctx0" brushRef="#br0" timeOffset="-28163.479">6805 5641 5897 0 0,'0'0'1897'0'0,"0"0"-46"0"0,0 0 88 0 0,0 0 132 0 0,0 0-25 0 0,0 0-222 0 0,0 0-350 0 0,0 0-341 0 0,0 0-217 0 0,0 0-154 0 0,0 0-74 0 0,0 0-30 0 0,0 0-40 0 0,7 8 3698 0 0,135-33-1753 0 0,212 9-2120 0 0,-197 9-192 0 0,-156 7-245 0 0,-1 0 37 0 0,0 0 2 0 0,0 0 7 0 0,0 0 2 0 0,0 0 14 0 0,0 0-4 0 0,0 0-23 0 0,-60-45 768 0 0,49 34-746 0 0,3 3-69 0 0,-92-116 20 0 0,75 84-215 0 0,66 33-9248 0 0,-21 9 239 0 0,-8-1-2938 0 0</inkml:trace>
  <inkml:trace contextRef="#ctx0" brushRef="#br0" timeOffset="-24153.419">6786 5119 0 0 0,'0'0'268'0'0,"0"0"539"0"0,0 0 178 0 0,0 0 46 0 0,0 0 91 0 0,0 0 74 0 0,0 0 58 0 0,0 0 61 0 0,0 0 6 0 0,0 0-24 0 0,-5-3-18 0 0,1 0-527 0 0,-8-4-708 0 0,0 5 7187 0 0,16 5-2551 0 0,18 9-3482 0 0,-10-9-913 0 0,0 0 0 0 0,1 0 0 0 0,-1-1 0 0 0,1-1 0 0 0,0 0 0 0 0,-1 0 0 0 0,1-1 0 0 0,12-2-285 0 0,12 1 281 0 0,290-6 694 0 0,-174 11-785 0 0,-134 10-846 0 0,-19-14 233 0 0,-11 3-14513 0 0,7 1 3133 0 0</inkml:trace>
  <inkml:trace contextRef="#ctx0" brushRef="#br0" timeOffset="-18456.628">2015 5067 0 0 0,'0'0'135'0'0,"0"0"151"0"0,0 0 26 0 0,0 0-7 0 0,4-1 27 0 0,1 1-3677 0 0,0-1 5268 0 0,-2 0 7255 0 0,-7 0-271 0 0,-6 1-7468 0 0,-4 3-1194 0 0,0-1-1 0 0,1 2 1 0 0,-1 0 0 0 0,1 0-1 0 0,0 1 1 0 0,0 1 0 0 0,1 0-1 0 0,0 1 1 0 0,0 1 0 0 0,0-1-1 0 0,1 2 1 0 0,-1 1-245 0 0,-14 7 325 0 0,5-2-188 0 0,1 1 1 0 0,1 1 0 0 0,1 0-1 0 0,0 1 1 0 0,1 1-1 0 0,1 1 1 0 0,1 1-1 0 0,1 0 1 0 0,1 0 0 0 0,-10 22-138 0 0,-85 241 1038 0 0,62-145-549 0 0,37-106-327 0 0,1 0 0 0 0,2 0 0 0 0,1 0 0 0 0,2 1 0 0 0,1 0 0 0 0,2 0 0 0 0,2 5-162 0 0,-2-10 298 0 0,0-28-280 0 0,3 7 1409 0 0,-3-9-1367 0 0,0 1 17 0 0,0 0-6 0 0,0 0 7 0 0,0 0 7 0 0,0 0-7 0 0,0 0 12 0 0,-2-18 231 0 0,-49-70-194 0 0,40 71-125 0 0,-1 1 0 0 0,0 0 0 0 0,-2 1 1 0 0,1 0-1 0 0,-2 1 0 0 0,0 1 0 0 0,-1 0 1 0 0,0 1-1 0 0,0 1 0 0 0,-2 0 0 0 0,1 1 1 0 0,-1 1-1 0 0,-1 1 0 0 0,1 1 0 0 0,-1 0 1 0 0,-12-2-3 0 0,-13-9 45 0 0,44 18-37 0 0,0 0-4 0 0,0 0-20 0 0,0 0 8 0 0,0 0 11 0 0,0 0-3 0 0,0 0 12 0 0,0 0-22 0 0,0 0-7 0 0,0 0-7 0 0,0 0-7 0 0,0 0 2 0 0,227-23 122 0 0,-153 12-49 0 0,224-25-56 0 0,-273 46 83 0 0,-25-9-40 0 0,0-1 9 0 0,0 0-35 0 0,0 0 3 0 0,0 0 7 0 0,0 0-17 0 0,0 0 22 0 0,0 0-8 0 0,-33 22 114 0 0,-87 74-122 0 0,78-62-2 0 0,30-26-2 0 0,0 1 1 0 0,1 0-1 0 0,0 1 1 0 0,0 1 0 0 0,1-1-1 0 0,1 1 1 0 0,0 1-1 0 0,-6 10 0 0 0,-14 7 19 0 0,26-25-1086 0 0,8 0-9695 0 0,0-1-969 0 0</inkml:trace>
  <inkml:trace contextRef="#ctx0" brushRef="#br0" timeOffset="-15990.525">5380 7302 2841 0 0,'0'0'1073'0'0,"0"0"-117"0"0,0 0 158 0 0,0 0 262 0 0,0 0 199 0 0,0 0-8 0 0,0 0-202 0 0,0 0-304 0 0,0 0-251 0 0,0 0-162 0 0,0 0-87 0 0,9-4 4392 0 0,31-44-1891 0 0,76-128-540 0 0,-78 112-2082 0 0,43-97 388 0 0,-48-8-101 0 0,-23 54 934 0 0,-31 67-1564 0 0,3 15-41 0 0,-1 11 299 0 0,19 22-359 0 0,0 0 16 0 0,0 0 12 0 0,0 0-2 0 0,0 0-24 0 0,0 0 11 0 0,0 0-2 0 0,0 0-13 0 0,0 0-8 0 0,0 0-24 0 0,0 0 13 0 0,0 0 8 0 0,0 0-22 0 0,0 0 6 0 0,0 0 3 0 0,0 0-12 0 0,0 0-1 0 0,0 0 2 0 0,0 7 48 0 0,0-1 1 0 0,-1 0 0 0 0,1 0-1 0 0,-1 1 1 0 0,0-1 0 0 0,-1 0-1 0 0,1 0 1 0 0,-1 0 0 0 0,0 0-1 0 0,-1 0 1 0 0,0-1 0 0 0,0 1-1 0 0,0-1 1 0 0,0 1 0 0 0,-1-1-1 0 0,0 0 1 0 0,0-1 0 0 0,0 1-1 0 0,0-1 1 0 0,-1 1 0 0 0,0-1-1 0 0,0-1 1 0 0,0 1-1 0 0,0-1 1 0 0,-4 2-8 0 0,-12 12 6 0 0,-91 79 70 0 0,116-94-81 0 0,0 1 1 0 0,1-1-1 0 0,0 1 1 0 0,0-1-1 0 0,-1-1 1 0 0,1 1-1 0 0,0-1 1 0 0,0 0-1 0 0,1 0 1 0 0,-1 0-1 0 0,0 0 1 0 0,0-1-1 0 0,0 0 1 0 0,0 0-1 0 0,1-1 5 0 0,30 0 31 0 0,-1 2 0 0 0,1 1 0 0 0,-1 1 0 0 0,0 3 1 0 0,0 0-1 0 0,2 3-31 0 0,100 50-2 0 0,-124-49 309 0 0,-20-16 589 0 0,-61-62-854 0 0,-75-151-42 0 0,138 213-890 0 0,-22-22 2383 0 0,15 23-5327 0 0,-1 3-6021 0 0,12 2-2481 0 0</inkml:trace>
  <inkml:trace contextRef="#ctx0" brushRef="#br0" timeOffset="-11469.007">7143 203 9402 0 0,'0'0'3701'0'0,"0"0"-1626"0"0,0 0-712 0 0,0 0-194 0 0,0 0-6 0 0,0 0 52 0 0,0 0-21 0 0,0 0-106 0 0,0 0-158 0 0,0 0-185 0 0,0 0-149 0 0,-2-18-112 0 0,-9-56-60 0 0,8 56-47 0 0,3 18-44 0 0,0 0-32 0 0,0 0-58 0 0,0 0-31 0 0,0 0-36 0 0,0 0-34 0 0,-2 104 1136 0 0,-13 340-539 0 0,10-94-779 0 0,5-344-166 0 0,-3 4 83 0 0,-3-7-2716 0 0,-4-29-5359 0 0,5 18 2622 0 0,3 1-5288 0 0</inkml:trace>
  <inkml:trace contextRef="#ctx0" brushRef="#br0" timeOffset="-11126.19">6633 196 11803 0 0,'0'0'1749'0'0,"0"0"-178"0"0,0 0-198 0 0,0 0-56 0 0,0 0-19 0 0,0 0-121 0 0,0 0-218 0 0,0 0-279 0 0,0 0-177 0 0,0 0-51 0 0,0 0 38 0 0,0 0 102 0 0,0 0 52 0 0,18-8 9 0 0,102-41 529 0 0,18 4 215 0 0,-75 22-1063 0 0,1 3 0 0 0,1 2 0 0 0,62-7-334 0 0,9 18 23 0 0,-135 7-164 0 0,0 1 1 0 0,0-1-1 0 0,-1 1 0 0 0,1 0 1 0 0,0-1-1 0 0,0 1 1 0 0,0 0-1 0 0,0 0 0 0 0,-1-1 1 0 0,1 1-1 0 0,0 0 1 0 0,-1 0-1 0 0,1 0 0 0 0,-1 0 1 0 0,1 0-1 0 0,-1 0 1 0 0,1 0-1 0 0,-1 0 0 0 0,0 0 1 0 0,1 0-1 0 0,-1 0 1 0 0,0 0-1 0 0,0 0 1 0 0,0 0-1 0 0,0 1 0 0 0,0-1 1 0 0,0 0-1 0 0,0 0 1 0 0,0 0-1 0 0,0 0 0 0 0,-1 0 1 0 0,1 0-1 0 0,0 0 1 0 0,-1 0-1 0 0,1 0 0 0 0,-1 1 141 0 0,-6 24-10499 0 0,5-21-549 0 0</inkml:trace>
  <inkml:trace contextRef="#ctx0" brushRef="#br0" timeOffset="-10461.447">7515 715 12723 0 0,'0'0'1751'0'0,"0"0"-276"0"0,0 0-104 0 0,0 0 58 0 0,0 0-32 0 0,0 0-142 0 0,0 0-173 0 0,0 0-196 0 0,0 0-195 0 0,0 0-124 0 0,0 0-109 0 0,0 0-98 0 0,0 0-89 0 0,-2-13-65 0 0,1 4-190 0 0,-7-29 133 0 0,5 77 210 0 0,2-13-234 0 0,0-17-100 0 0,0-1 0 0 0,0 1 0 0 0,0 0 0 0 0,2-1 0 0 0,-1 1 0 0 0,1 0 0 0 0,0-1 0 0 0,0 1 0 0 0,1-1 0 0 0,1 1 0 0 0,-1-1 0 0 0,1 0 0 0 0,1 0 0 0 0,-1 0 0 0 0,1-1 0 0 0,1 1 0 0 0,-1-1 0 0 0,1 0 0 0 0,1 0 0 0 0,4 5-25 0 0,53 3 814 0 0,-13-52-152 0 0,23-29-486 0 0,-63 58-150 0 0,-10 7-34 0 0,1 0 0 0 0,0-1 1 0 0,-1 1-1 0 0,1 1 0 0 0,0-1 0 0 0,-1 0 0 0 0,1 0 0 0 0,0 0 0 0 0,0 0 0 0 0,0 0 0 0 0,0 1 0 0 0,0-1 0 0 0,0 0 0 0 0,0 1 0 0 0,0-1 0 0 0,0 1 0 0 0,0-1 0 0 0,0 1 0 0 0,0-1 0 0 0,0 1 0 0 0,1 0 0 0 0,-1 0 0 0 0,0-1 0 0 0,0 1 1 0 0,0 0-1 0 0,1 0 0 0 0,-1 0 0 0 0,0 0 0 0 0,0 1 0 0 0,0-1 0 0 0,0 0 0 0 0,1 0 0 0 0,-1 1 0 0 0,0-1 0 0 0,0 1 0 0 0,0-1 0 0 0,0 1 0 0 0,0-1 0 0 0,0 1 0 0 0,0 0 0 0 0,0-1 0 0 0,0 1 0 0 0,0 0 0 0 0,0 0 0 0 0,0 0 8 0 0,4 6 3 0 0,0-1-1 0 0,1 0 1 0 0,0 0-1 0 0,-1 0 1 0 0,2-1-1 0 0,-1 0 0 0 0,1 0 1 0 0,0-1-1 0 0,0 0 1 0 0,0 0-1 0 0,0 0 1 0 0,1-1-1 0 0,-1 0 0 0 0,1-1 1 0 0,0 0-1 0 0,0 0 1 0 0,0 0-1 0 0,0-1 0 0 0,0 0 1 0 0,0-1-1 0 0,1 0 1 0 0,2 0-3 0 0,-5-1 41 0 0,1 0-1 0 0,-1-1 1 0 0,0 0 0 0 0,1 0 0 0 0,-1 0-1 0 0,0-1 1 0 0,0 1 0 0 0,0-2 0 0 0,-1 1-1 0 0,1-1 1 0 0,-1 1 0 0 0,0-1 0 0 0,0-1-1 0 0,0 1 1 0 0,0-1 0 0 0,-1 0 0 0 0,1 0-1 0 0,-2 0 1 0 0,1-1 0 0 0,0 1 0 0 0,-1-1 0 0 0,0 0-1 0 0,0 0 1 0 0,-1 0 0 0 0,0 0 0 0 0,2-7-41 0 0,4-4 97 0 0,-5 11-82 0 0,-1-1-1 0 0,0 1 1 0 0,0-1-1 0 0,0 1 0 0 0,-1-1 1 0 0,0 0-1 0 0,-1 1 1 0 0,1-1-1 0 0,-1 0 0 0 0,-1 0 1 0 0,1 0-1 0 0,-1 1 1 0 0,0-1-1 0 0,-1 0 0 0 0,-1-4-14 0 0,3 30-10519 0 0,4-12 4684 0 0,2-3-5469 0 0</inkml:trace>
  <inkml:trace contextRef="#ctx0" brushRef="#br0" timeOffset="-10174.573">8423 686 14195 0 0,'0'0'1856'0'0,"0"0"-413"0"0,0 0-234 0 0,0 0-138 0 0,0 0-142 0 0,0 0-159 0 0,0 0-133 0 0,0 0-126 0 0,0 0-99 0 0,0 0-75 0 0,0 0-63 0 0,0 0-50 0 0,0 0-24 0 0,-13 30-41 0 0,-37 95-19 0 0,49-124-135 0 0,0-1 1 0 0,0 1 0 0 0,0 0 0 0 0,0 0 0 0 0,1 0 0 0 0,-1 0 0 0 0,0 0 0 0 0,0 0 0 0 0,1 0 0 0 0,-1 0-1 0 0,1 0 1 0 0,-1 0 0 0 0,1 0 0 0 0,-1 0 0 0 0,1 0 0 0 0,0 0 0 0 0,0 1 0 0 0,-1-1 0 0 0,1 0 0 0 0,0 0 0 0 0,0 0-1 0 0,0 1 1 0 0,0-1 0 0 0,0 0 0 0 0,1 0 0 0 0,-1 0 0 0 0,0 0 0 0 0,0 1 0 0 0,1-1 0 0 0,-1 0 0 0 0,1 0-1 0 0,-1 0 1 0 0,1 0 0 0 0,-1 0 0 0 0,1 0 0 0 0,0 0 0 0 0,0 0 0 0 0,-1 0 0 0 0,1 0 0 0 0,0 0 0 0 0,0-1 0 0 0,0 1-1 0 0,0 0-5 0 0,3 1 80 0 0,0 0 9 0 0,-1 0 0 0 0,1 0 0 0 0,-1-1 0 0 0,1 1 0 0 0,-1-1 0 0 0,1 0 0 0 0,0 0 0 0 0,-1 0 0 0 0,1 0 0 0 0,0-1 1 0 0,0 0-1 0 0,0 0 0 0 0,0 0 0 0 0,-1 0 0 0 0,1 0 0 0 0,0-1 0 0 0,0 1 0 0 0,0-1 0 0 0,-1 0 0 0 0,1 0 0 0 0,0-1 0 0 0,-1 1 0 0 0,1-1 0 0 0,-1 0 0 0 0,0 0 0 0 0,0 0 0 0 0,1 0 0 0 0,-1 0 1 0 0,0-1-1 0 0,-1 0 0 0 0,1 1 0 0 0,0-1 0 0 0,-1 0 0 0 0,0 0 0 0 0,1-1-89 0 0,4-5 124 0 0,-1 1 0 0 0,1-1 0 0 0,-2-1 0 0 0,1 1 0 0 0,-2-1 1 0 0,1 0-1 0 0,-1 0 0 0 0,0 0 0 0 0,-1-1 0 0 0,-1 1 0 0 0,0-1 0 0 0,0-1-124 0 0,-1 6 17 0 0,0 0 1 0 0,-1-1-1 0 0,0 1 0 0 0,0 0 0 0 0,-1-1 0 0 0,0 1 1 0 0,0-1-1 0 0,0 1 0 0 0,-1 0 0 0 0,0 0 0 0 0,0 0 1 0 0,0 0-1 0 0,-1 0 0 0 0,0 0 0 0 0,-2-3-17 0 0,3 7-115 0 0,0 0 0 0 0,0 0 0 0 0,-1 0 0 0 0,1 0 0 0 0,-1 0 0 0 0,1 1-1 0 0,-1-1 1 0 0,1 1 0 0 0,-1 0 0 0 0,0-1 0 0 0,0 1 0 0 0,0 0 0 0 0,0 1 0 0 0,0-1-1 0 0,0 0 1 0 0,0 1 0 0 0,0 0 0 0 0,0 0 0 0 0,0 0 0 0 0,0 0 0 0 0,0 0 0 0 0,0 0-1 0 0,0 1 116 0 0,-28 10-3773 0 0,14 3-4371 0 0,7-3-4038 0 0</inkml:trace>
  <inkml:trace contextRef="#ctx0" brushRef="#br0" timeOffset="8637.365">3511 2140 9490 0 0,'0'0'1186'0'0,"0"0"-176"0"0,0 0 47 0 0,0 0 218 0 0,0 0 162 0 0,0 0-6 0 0,0 0-124 0 0,0 0-192 0 0,0 0-187 0 0,0 0-152 0 0,0 0-135 0 0,0 0-100 0 0,0 0-66 0 0,-34 11-44 0 0,-106 36-19 0 0,65-9 367 0 0,66-32-696 0 0,1 0 1 0 0,0 1-1 0 0,0 0 1 0 0,1 1 0 0 0,0-1-1 0 0,0 1 1 0 0,1 1 0 0 0,0-1-1 0 0,0 1 1 0 0,1 0 0 0 0,0 1-1 0 0,1-1 1 0 0,0 1 0 0 0,0 0-1 0 0,1 0 1 0 0,0 0 0 0 0,1 1-1 0 0,0-1 1 0 0,1 0 0 0 0,0 1-1 0 0,1-1 1 0 0,0 8-84 0 0,-1-14 32 0 0,0 1 1 0 0,0-1 0 0 0,1 1-1 0 0,0 0 1 0 0,-1 0-1 0 0,2-1 1 0 0,-1 1-1 0 0,0 0 1 0 0,1-1-1 0 0,0 1 1 0 0,0 0-1 0 0,1-1 1 0 0,-1 1-1 0 0,1-1 1 0 0,0 0 0 0 0,0 0-1 0 0,0 1 1 0 0,1-1-1 0 0,-1-1 1 0 0,1 1-1 0 0,0 0 1 0 0,0-1-1 0 0,1 1 1 0 0,-1-1-1 0 0,1 0 1 0 0,-1 0-1 0 0,1 0 1 0 0,0-1 0 0 0,0 1-1 0 0,0-1 1 0 0,1 0-1 0 0,-1 0 1 0 0,0 0-1 0 0,1-1 1 0 0,2 1-33 0 0,4-3 73 0 0,0-1 0 0 0,0-1 1 0 0,0 0-1 0 0,0 0 0 0 0,0-1 1 0 0,-1-1-1 0 0,0 1 0 0 0,0-2 0 0 0,0 1 1 0 0,0-2-1 0 0,-1 1 0 0 0,0-1 1 0 0,0 0-1 0 0,-1-1 0 0 0,0 0 1 0 0,0-1-1 0 0,-1 1 0 0 0,0-1 0 0 0,-1-1 1 0 0,3-3-74 0 0,10-10 31 0 0,-3 2-18 0 0,1 1 0 0 0,1 0 0 0 0,1 1 0 0 0,0 1 0 0 0,2 1 0 0 0,0 1 0 0 0,0 1 0 0 0,2 1 0 0 0,0 0 0 0 0,0 2 0 0 0,2 1-13 0 0,-22 10 0 0 0,0 0-1 0 0,0 1 0 0 0,-1 0 1 0 0,1 0-1 0 0,0 0 0 0 0,0 0 1 0 0,0 0-1 0 0,0 0 1 0 0,0 1-1 0 0,0-1 0 0 0,0 1 1 0 0,-1 0-1 0 0,1 0 0 0 0,0 0 1 0 0,0 0-1 0 0,-1 1 1 0 0,1-1-1 0 0,-1 1 0 0 0,1-1 1 0 0,-1 1-1 0 0,0 0 0 0 0,0 0 1 0 0,0 0-1 0 0,0 0 1 0 0,0 0-1 0 0,0 1 0 0 0,0-1 1 0 0,-1 1-1 0 0,1-1 0 0 0,-1 1 1 0 0,1-1-1 0 0,-1 1 1 0 0,0 0-1 0 0,0 0 0 0 0,-1-1 1 0 0,1 1-1 0 0,0 0 1 0 0,-1 0-1 0 0,0 0 0 0 0,0 0 1 0 0,0 0-1 0 0,0 0 0 0 0,0 0 1 0 0,0 0-1 0 0,-1 0 1 0 0,13 56 74 0 0,-11-43-65 0 0,0 1 0 0 0,2-1 0 0 0,0 0 0 0 0,1 0 0 0 0,0 0 1 0 0,1-1-1 0 0,1 0 0 0 0,1 0 0 0 0,0 0 0 0 0,1 0 0 0 0,0-1 1 0 0,1-1-1 0 0,1 1 0 0 0,0-2 0 0 0,1 1 0 0 0,10 8-9 0 0,-14-17-67 0 0,0 0 1 0 0,0 0-1 0 0,0-1 0 0 0,0 0 0 0 0,1-1 0 0 0,-1 1 0 0 0,1-2 0 0 0,0 1 1 0 0,0-1-1 0 0,0 0 0 0 0,0 0 0 0 0,-1-1 0 0 0,1 0 0 0 0,0-1 0 0 0,0 0 1 0 0,0 0-1 0 0,0 0 0 0 0,0-1 0 0 0,-1 0 0 0 0,1-1 0 0 0,-1 0 1 0 0,0 0-1 0 0,7-4 67 0 0,24-12-4296 0 0,-1-3-3658 0 0,-24 14-4384 0 0</inkml:trace>
  <inkml:trace contextRef="#ctx0" brushRef="#br0" timeOffset="7061.513">877 1805 1896 0 0,'0'0'987'0'0,"0"0"-304"0"0,0 0 12 0 0,0 0 345 0 0,0 0 407 0 0,0 0 353 0 0,0 0 116 0 0,0 0-129 0 0,0 0-234 0 0,0 0-260 0 0,0 0-211 0 0,-6-14-139 0 0,-16-40-68 0 0,17 30 2291 0 0,5 24-2523 0 0,0 0-96 0 0,0 0-111 0 0,0 0-99 0 0,0 0-89 0 0,0 0-81 0 0,0 19 336 0 0,24 88 654 0 0,9 150-151 0 0,-17 85-202 0 0,-2-361-285 0 0,-5-2-507 0 0,1 1 0 0 0,2 1 0 0 0,0 0 0 0 0,0 0 1 0 0,2 2-1 0 0,0-1 0 0 0,2 2 0 0 0,-1 0 0 0 0,2 1 0 0 0,17-13-12 0 0,-8 8-8 0 0,0 1 0 0 0,1 1 0 0 0,1 1 0 0 0,1 2 0 0 0,24-10 8 0 0,-47 22-7 0 0,1 0 1 0 0,-1 1-1 0 0,1 0 0 0 0,0 0 0 0 0,0 0 0 0 0,0 1 1 0 0,0 0-1 0 0,0 0 0 0 0,0 1 0 0 0,0 0 0 0 0,0 0 0 0 0,0 1 1 0 0,-1 0-1 0 0,1 0 0 0 0,0 0 0 0 0,0 1 0 0 0,0 0 1 0 0,4 3 6 0 0,-6 1 3 0 0,-2 0 0 0 0,1 1 1 0 0,-1-1-1 0 0,0 1 1 0 0,0 0-1 0 0,-1 0 1 0 0,0 0-1 0 0,0 0 1 0 0,-1 0-1 0 0,1 1 1 0 0,-2-1-1 0 0,1 0 0 0 0,-1 1 1 0 0,0-1-1 0 0,-1 0 1 0 0,1 1-1 0 0,-3 6-3 0 0,-3 4 22 0 0,0-1 0 0 0,-1 1 0 0 0,-2-2 0 0 0,1 1 0 0 0,-2-1-1 0 0,0 0 1 0 0,-1-1 0 0 0,0 0 0 0 0,-2-1 0 0 0,1 0 0 0 0,-2-1 0 0 0,0 0 0 0 0,0-1-1 0 0,-1-1 1 0 0,-10 6-22 0 0,5-5-93 0 0,-1 0-1 0 0,-1-2 1 0 0,0 0-1 0 0,0-1 1 0 0,-1-2-1 0 0,1 0 0 0 0,-2-1 1 0 0,1-1-1 0 0,-1-2 1 0 0,0 0-1 0 0,1-1 1 0 0,-1-2-1 0 0,0 0 1 0 0,-5-2 93 0 0,-7-19-1875 0 0,35 19 1594 0 0,1 0 0 0 0,-1-1 1 0 0,0 1-1 0 0,1 0 1 0 0,0 0-1 0 0,-1 0 0 0 0,1 0 1 0 0,0-1-1 0 0,0 1 1 0 0,0 0-1 0 0,0 0 0 0 0,1-1 1 0 0,-1 1-1 0 0,1 0 1 0 0,-1 0-1 0 0,1 0 0 0 0,0 0 1 0 0,-1 0-1 0 0,1 0 1 0 0,0 0-1 0 0,1 0 1 0 0,-1 0-1 0 0,0 0 0 0 0,0 0 1 0 0,2 0 280 0 0,10-13-5615 0 0,-2 3-5326 0 0</inkml:trace>
  <inkml:trace contextRef="#ctx0" brushRef="#br0" timeOffset="7690.426">1578 2074 10634 0 0,'0'0'1670'0'0,"0"0"-286"0"0,0 0-115 0 0,0 0 85 0 0,0 0 13 0 0,0 0-158 0 0,0 0-268 0 0,0 0-310 0 0,0 0-228 0 0,0 0-70 0 0,0 0-2 0 0,0 0 45 0 0,0 0 47 0 0,0 16 4 0 0,4 126 885 0 0,-3-135-1255 0 0,0 0 0 0 0,0 0 0 0 0,0 0-1 0 0,1 0 1 0 0,0 0 0 0 0,1 0 0 0 0,-1 0 0 0 0,1-1 0 0 0,1 1 0 0 0,-1-1 0 0 0,1 0 0 0 0,0 0 0 0 0,0 0-1 0 0,1-1 1 0 0,2 3-57 0 0,-5-7 62 0 0,0 0 1 0 0,0 0-1 0 0,0-1 0 0 0,0 1 0 0 0,0-1 0 0 0,0 1 0 0 0,1-1 0 0 0,-1 0 0 0 0,0 0 1 0 0,0 0-1 0 0,0 0 0 0 0,0 0 0 0 0,0 0 0 0 0,1-1 0 0 0,-1 1 0 0 0,0-1 0 0 0,0 1 1 0 0,0-1-1 0 0,0 0 0 0 0,0 0 0 0 0,0 0 0 0 0,0 0 0 0 0,0 0 0 0 0,-1 0 0 0 0,1-1 1 0 0,0 1-1 0 0,-1-1 0 0 0,1 1 0 0 0,-1-1 0 0 0,2-1-62 0 0,0 0 10 0 0,115-137 780 0 0,-95 113-764 0 0,-19 21-28 0 0,0-1-1 0 0,0 0 0 0 0,1 1 0 0 0,0 0 1 0 0,0 0-1 0 0,0 0 0 0 0,1 1 1 0 0,-1 0-1 0 0,1 0 0 0 0,1 0 0 0 0,-1 1 1 0 0,1 0-1 0 0,0 0 0 0 0,0 0 0 0 0,0 1 1 0 0,0 0-1 0 0,0 1 0 0 0,1 0 1 0 0,-1 0-1 0 0,1 0 0 0 0,0 1 0 0 0,-1 0 1 0 0,1 0-1 0 0,0 1 0 0 0,4 0 3 0 0,-7 4-1 0 0,0-1 0 0 0,0 0 0 0 0,-1 1 0 0 0,1 0 0 0 0,-1 0 0 0 0,0 1 0 0 0,0-1 0 0 0,-1 1 0 0 0,1-1 0 0 0,-1 1 0 0 0,0 0 0 0 0,0 1 0 0 0,-1-1 1 0 0,0 0-1 0 0,1 2 1 0 0,14 44 22 0 0,-3 0 0 0 0,-1 1 0 0 0,-3 0 0 0 0,-3 1 0 0 0,-1 0 0 0 0,-3 0 0 0 0,-2 0 0 0 0,-4 18-22 0 0,3-55 3 0 0,-1 0-1 0 0,-1 1 1 0 0,-1-1 0 0 0,0 0 0 0 0,-1-1 0 0 0,-1 1 0 0 0,0 0 0 0 0,-1-1 0 0 0,-1 0 0 0 0,0-1 0 0 0,-1 0 0 0 0,0 0 0 0 0,-2 0 0 0 0,1-1 0 0 0,-2-1 0 0 0,1 1 0 0 0,-2-2 0 0 0,1 1 0 0 0,-8 3-3 0 0,14-11-5 0 0,-1-1 0 0 0,1 0-1 0 0,-1 0 1 0 0,0 0 0 0 0,0-1 0 0 0,0 0 0 0 0,0 0 0 0 0,-1 0 0 0 0,1-1 0 0 0,0 0 0 0 0,-1 0 0 0 0,1-1 0 0 0,-1 0 0 0 0,-1 0 5 0 0,5-1 0 0 0,0-1 0 0 0,0 1 0 0 0,0-1 0 0 0,1 0 0 0 0,-1 0 1 0 0,0 0-1 0 0,1-1 0 0 0,0 1 0 0 0,-1 0 0 0 0,1-1 0 0 0,0 0 0 0 0,0 1 0 0 0,1-1 0 0 0,-1 0 1 0 0,1 0-1 0 0,-1 0 0 0 0,1 0 0 0 0,0 0 0 0 0,0 0 0 0 0,0 0 0 0 0,0-1 0 0 0,1 1 0 0 0,-1 0 1 0 0,1 0-1 0 0,0-1 0 0 0,0 1 0 0 0,0 0 0 0 0,0-1 0 0 0,1 1 0 0 0,-1 0 0 0 0,1 0 0 0 0,0-1 0 0 0,-1 2 1 0 0,1-12-4 0 0,1-1 0 0 0,1 1 0 0 0,0 0 0 0 0,0 0 0 0 0,1 0 0 0 0,1 1 0 0 0,1-1 0 0 0,0 1 0 0 0,0 0 0 0 0,1 1 0 0 0,1-1 0 0 0,0 2 0 0 0,1-1 0 0 0,5-4 3 0 0,147-142-31 0 0,-136 136-175 0 0,1 2 1 0 0,1 0 0 0 0,0 2 0 0 0,2 0 0 0 0,0 2 0 0 0,9-2 205 0 0,-7 11-2111 0 0,-9 6-6091 0 0,-22 1 7715 0 0,7 0-11282 0 0</inkml:trace>
  <inkml:trace contextRef="#ctx0" brushRef="#br0" timeOffset="10943.494">4791 2217 0 0 0,'0'0'811'0'0,"0"0"133"0"0,0 0 167 0 0,0 0 193 0 0,0 0 177 0 0,0 0 51 0 0,0 0-100 0 0,0 0-190 0 0,0 0-199 0 0,0 0-175 0 0,0 0-111 0 0,0 0-34 0 0,0 0 21 0 0,2-2 26 0 0,66-70 6013 0 0,-53 59-6419 0 0,0 1 0 0 0,2 1-1 0 0,-1 0 1 0 0,1 1-1 0 0,1 1 1 0 0,-1 0-1 0 0,4 1-363 0 0,-18 6 28 0 0,0 0-1 0 0,1 1 1 0 0,-1 0-1 0 0,0 0 1 0 0,0 0-1 0 0,1 0 1 0 0,-1 0-1 0 0,1 1 1 0 0,-1-1-1 0 0,0 1 1 0 0,1 0-1 0 0,-1 0 1 0 0,1 0 0 0 0,-1 1-1 0 0,1-1 1 0 0,-1 1-1 0 0,1 0 1 0 0,-1 0-1 0 0,0 0 1 0 0,0 0-1 0 0,1 0 1 0 0,-1 1-1 0 0,0-1 1 0 0,0 1-1 0 0,0 0 1 0 0,-1 0-1 0 0,1 0 1 0 0,0 1-1 0 0,-1-1 1 0 0,1 1-1 0 0,-1-1 1 0 0,0 1-1 0 0,0 0 1 0 0,0 0-1 0 0,0 0 1 0 0,0 0-1 0 0,0 2-27 0 0,6 22 110 0 0,-1 0 0 0 0,-1 0-1 0 0,-2 1 1 0 0,-1 0 0 0 0,-1 0 0 0 0,-1 0-1 0 0,-1 0 1 0 0,-2 0 0 0 0,-1 0 0 0 0,-1 0-1 0 0,-1-1 1 0 0,-2 0 0 0 0,-8 25-110 0 0,6-24 58 0 0,-1 0 1 0 0,-1 0-1 0 0,-2-2 1 0 0,0 1-1 0 0,-2-2 1 0 0,-5 7-59 0 0,20-32 9 0 0,0-1 1 0 0,-1 1-1 0 0,1 0 0 0 0,0-1 1 0 0,0 1-1 0 0,-1 0 0 0 0,1-1 1 0 0,0 1-1 0 0,0 0 1 0 0,-1-1-1 0 0,1 1 0 0 0,-1 0 1 0 0,1 0-1 0 0,0-1 1 0 0,-1 1-1 0 0,1 0 0 0 0,0 0 1 0 0,-1 0-1 0 0,1 0 0 0 0,-1 0 1 0 0,1 0-1 0 0,0-1 1 0 0,-1 1-1 0 0,1 0 0 0 0,-1 0 1 0 0,1 0-1 0 0,-1 0 1 0 0,1 0-1 0 0,0 1 0 0 0,-1-1 1 0 0,1 0-1 0 0,-1 0 0 0 0,1 0 1 0 0,0 0-1 0 0,-1 0 1 0 0,1 0-1 0 0,-1 1 0 0 0,1-1 1 0 0,0 0-1 0 0,-1 0 1 0 0,1 1-1 0 0,0-1 0 0 0,-1 0 1 0 0,1 1-1 0 0,0-1 1 0 0,0 0-1 0 0,-1 1 0 0 0,1-1 1 0 0,0 0-1 0 0,0 1 0 0 0,-1-1 1 0 0,1 0-1 0 0,0 1 1 0 0,0-1-1 0 0,0 1 0 0 0,0-1 1 0 0,0 0-1 0 0,0 1 1 0 0,0-1-10 0 0,1-40 405 0 0,0 33-501 0 0,2-11 79 0 0,2 0 1 0 0,0 1-1 0 0,2-1 0 0 0,0 1 1 0 0,0 0-1 0 0,2 0 1 0 0,7-11 16 0 0,-12 21-4 0 0,14-27-1 0 0,2 1 1 0 0,0 1 0 0 0,3 1-1 0 0,0 2 1 0 0,2 0 0 0 0,1 1-1 0 0,1 1 1 0 0,2 1 4 0 0,21-10-8 0 0,-49 35-3 0 0,11 37 19 0 0,-6 164 387 0 0,-9-143-353 0 0,-2 0 0 0 0,-3 0 1 0 0,-13 47-43 0 0,18-89 6 0 0,8-28 7 0 0,5-11-3 0 0,146-211 39 0 0,-133 204-57 0 0,1 0-1 0 0,1 2 1 0 0,1 0-1 0 0,2 2 0 0 0,1 1 1 0 0,1 2-1 0 0,14-10 9 0 0,1 15-113 0 0,-43 46 116 0 0,-39 196 333 0 0,-13-24-410 0 0,25-147-1945 0 0,25-49 1273 0 0,0-1 481 0 0,-1-1-2738 0 0,1 0-2352 0 0,-1-1-3409 0 0,1 0 641 0 0</inkml:trace>
  <inkml:trace contextRef="#ctx0" brushRef="#br0" timeOffset="11402.239">6173 2199 13115 0 0,'0'0'953'0'0,"0"0"-170"0"0,0 0-76 0 0,0 0 110 0 0,0 0 112 0 0,0 0 14 0 0,0 0-109 0 0,0 0-145 0 0,-33 35-124 0 0,-100 110-117 0 0,80-70 98 0 0,50-61-422 0 0,2-12-107 0 0,-3 9 79 0 0,0 1 0 0 0,0 0 0 0 0,1 0 0 0 0,0-1 0 0 0,1 2 0 0 0,1-1 0 0 0,0 0 0 0 0,1 0 0 0 0,0 0 0 0 0,0 0 0 0 0,2 6-96 0 0,0-15 42 0 0,0 0-1 0 0,0 0 1 0 0,0 0-1 0 0,0 0 1 0 0,0 0-1 0 0,1-1 1 0 0,-1 1-1 0 0,1-1 1 0 0,0 1-1 0 0,-1-1 1 0 0,1 0-1 0 0,0 0 1 0 0,1 0-1 0 0,-1-1 1 0 0,0 1-1 0 0,0-1 1 0 0,1 1-1 0 0,-1-1 1 0 0,1 0-1 0 0,-1 0 1 0 0,1-1 0 0 0,-1 1-1 0 0,1-1 1 0 0,0 0-1 0 0,-1 0 1 0 0,1 0-1 0 0,0 0 1 0 0,-1-1-1 0 0,1 1 1 0 0,-1-1-1 0 0,1 0 1 0 0,-1 0-1 0 0,1 0 1 0 0,-1-1-1 0 0,0 1 1 0 0,0-1-1 0 0,1 0 1 0 0,0-1-42 0 0,40-32 247 0 0,-1-3 1 0 0,-2-2-1 0 0,-1-1 0 0 0,-3-2 1 0 0,-1-2-1 0 0,29-49-247 0 0,-46 68 152 0 0,-18 25-86 0 0,-1 1 8 0 0,0 0 8 0 0,-3 19-44 0 0,-14 48 17 0 0,11-47-43 0 0,0 0 0 0 0,2 1 0 0 0,0-1 0 0 0,1 1 0 0 0,1-1 0 0 0,1 1 0 0 0,1 12-12 0 0,1-30-27 0 0,0 1-1 0 0,0 0 1 0 0,0 0-1 0 0,0 0 1 0 0,1-1 0 0 0,-1 1-1 0 0,1-1 1 0 0,0 1 0 0 0,0-1-1 0 0,0 0 1 0 0,1 1 0 0 0,-1-1-1 0 0,1-1 1 0 0,-1 1 0 0 0,1 0-1 0 0,0 0 1 0 0,0-1-1 0 0,1 0 1 0 0,-1 0 0 0 0,0 0-1 0 0,1 0 1 0 0,-1 0 0 0 0,1-1-1 0 0,0 1 1 0 0,-1-1 0 0 0,1 0-1 0 0,0 0 1 0 0,0 0-1 0 0,0-1 1 0 0,0 1 0 0 0,3-1 27 0 0,49-19-3348 0 0,-24-5-2450 0 0,-18 12 603 0 0,-4 4-5443 0 0</inkml:trace>
  <inkml:trace contextRef="#ctx0" brushRef="#br0" timeOffset="11786.375">7035 2114 13547 0 0,'0'0'1530'0'0,"0"0"-290"0"0,0 0-87 0 0,0 0 8 0 0,0 0-130 0 0,0 0-139 0 0,0 0-116 0 0,0 0-105 0 0,0 0-83 0 0,0 0-95 0 0,0 0-110 0 0,0 0-104 0 0,-32 15-51 0 0,-99 49-51 0 0,61-15 109 0 0,68-48-291 0 0,1 0 0 0 0,-1 1 1 0 0,1-1-1 0 0,0 0 0 0 0,0 0 1 0 0,-1 0-1 0 0,1 1 0 0 0,0-1 1 0 0,0 1-1 0 0,0-1 0 0 0,1 1 1 0 0,-1-1-1 0 0,0 1 0 0 0,1 0 1 0 0,-1-1-1 0 0,1 1 0 0 0,-1 0 1 0 0,1-1-1 0 0,0 1 0 0 0,-1 0 1 0 0,1-1-1 0 0,0 1 0 0 0,0 0 1 0 0,0 0-1 0 0,1-1 0 0 0,-1 1 1 0 0,0 0-1 0 0,1 0 0 0 0,-1-1 1 0 0,1 1-1 0 0,-1 0 0 0 0,1-1 1 0 0,0 1-1 0 0,0-1 0 0 0,0 1 1 0 0,0-1-1 0 0,0 1 0 0 0,0-1 1 0 0,0 0-1 0 0,0 0 0 0 0,0 1 1 0 0,1-1-1 0 0,-1 0 0 0 0,1 0 5 0 0,106 55-133 0 0,-106-55 153 0 0,-1 1 1 0 0,1-1-1 0 0,0 1 1 0 0,0-1 0 0 0,-1 1-1 0 0,1-1 1 0 0,-1 1-1 0 0,0 0 1 0 0,1 0-1 0 0,-1 0 1 0 0,0 0-1 0 0,0 0 1 0 0,0 0 0 0 0,0 0-1 0 0,0 0 1 0 0,-1 0-1 0 0,1 0 1 0 0,-1 0-1 0 0,1 1 1 0 0,-1-1-1 0 0,0 0 1 0 0,0 0 0 0 0,0 1-1 0 0,0-1 1 0 0,0 0-1 0 0,0 0 1 0 0,-1 0-1 0 0,1 1 1 0 0,-1-1-1 0 0,0 0 1 0 0,1 0 0 0 0,-1 0-1 0 0,0 0 1 0 0,0 0-1 0 0,0 0 1 0 0,-1 0-1 0 0,1 0 1 0 0,0 0-1 0 0,-1-1 1 0 0,0 1-21 0 0,-69 61 745 0 0,-35-8-1437 0 0,92-55-1506 0 0,12 0-2191 0 0,1 0-3929 0 0,1 0-1748 0 0</inkml:trace>
  <inkml:trace contextRef="#ctx0" brushRef="#br0" timeOffset="12421.317">7431 2122 3561 0 0,'0'0'2031'0'0,"0"0"-81"0"0,0 0-58 0 0,0 0-1 0 0,0 0-115 0 0,0 0-205 0 0,0 0-208 0 0,0 0-184 0 0,0 0-140 0 0,0 0-120 0 0,0 0-71 0 0,0 0-92 0 0,0 0-111 0 0,0-3-111 0 0,0 2-514 0 0,0 1 0 0 0,0-1-1 0 0,0 1 1 0 0,0-1 0 0 0,0 1-1 0 0,0-1 1 0 0,-1 0 0 0 0,1 1-1 0 0,0-1 1 0 0,-1 1 0 0 0,1-1-1 0 0,0 1 1 0 0,-1-1 0 0 0,1 1-1 0 0,0-1 1 0 0,-1 1 0 0 0,1 0 0 0 0,-1-1-1 0 0,1 1 1 0 0,-1 0 0 0 0,1-1-1 0 0,-1 1 1 0 0,1 0 0 0 0,-1-1-1 0 0,1 1 1 0 0,-1 0 0 0 0,0 0-1 0 0,1 0 1 0 0,-1 0 0 0 0,1-1-1 0 0,-1 1 1 0 0,1 0 0 0 0,-1 0-1 0 0,0 0 1 0 0,1 0 0 0 0,-1 0-1 0 0,1 0 1 0 0,-1 1 0 0 0,0-1-1 0 0,1 0 1 0 0,-1 0 0 0 0,1 0-1 0 0,-1 1 1 0 0,1-1 0 0 0,-1 0-1 0 0,1 0 1 0 0,-1 1 0 0 0,1-1-1 0 0,-1 0 1 0 0,1 1 0 0 0,-1-1-1 0 0,1 1 1 0 0,-1-1 0 0 0,1 1-1 0 0,0-1 1 0 0,-1 1 0 0 0,1-1 0 0 0,0 1-1 0 0,-1-1 1 0 0,1 1 0 0 0,0-1-1 0 0,0 1 1 0 0,-1-1 0 0 0,1 1-1 0 0,0-1 1 0 0,0 2-20 0 0,-8 1 4 0 0,-204 106 460 0 0,212-108-468 0 0,-1-1 0 0 0,0 0 0 0 0,1 1 0 0 0,-1-1-1 0 0,1 0 1 0 0,-1 1 0 0 0,1-1 0 0 0,-1 1-1 0 0,1-1 1 0 0,-1 1 0 0 0,1-1 0 0 0,0 1 0 0 0,-1-1-1 0 0,1 1 1 0 0,0-1 0 0 0,-1 1 0 0 0,1 0-1 0 0,0-1 1 0 0,0 1 0 0 0,-1-1 0 0 0,1 1 0 0 0,0 0-1 0 0,0-1 1 0 0,0 1 0 0 0,0 0 0 0 0,0-1-1 0 0,0 1 1 0 0,0 0 0 0 0,0-1 0 0 0,0 1 0 0 0,0 0-1 0 0,1-1 1 0 0,-1 1 0 0 0,0 0 0 0 0,0-1-1 0 0,1 1 1 0 0,-1-1 0 0 0,0 1 0 0 0,0-1 0 0 0,1 1-1 0 0,-1 0 1 0 0,1-1 0 0 0,-1 1 0 0 0,1-1-1 0 0,-1 0 1 0 0,1 1 0 0 0,-1-1 0 0 0,1 1 0 0 0,-1-1-1 0 0,1 0 1 0 0,-1 1 0 0 0,1-1 0 0 0,-1 0-1 0 0,1 0 1 0 0,0 1 0 0 0,-1-1 0 0 0,1 0 0 0 0,0 0-1 0 0,-1 0 1 0 0,1 0 0 0 0,0 0 0 0 0,-1 0 0 0 0,1 0-1 0 0,0 0 1 0 0,-1 0 0 0 0,1 0 0 0 0,0 0-1 0 0,-1 0 5 0 0,51 9-22 0 0,-44-10 58 0 0,0 0 0 0 0,1 1 1 0 0,-1 0-1 0 0,0 0 0 0 0,0 1 0 0 0,0 0 0 0 0,0 0 1 0 0,0 1-1 0 0,0 0 0 0 0,0 0 0 0 0,0 1 0 0 0,-1-1 1 0 0,1 1-1 0 0,-1 1 0 0 0,0-1 0 0 0,0 1 0 0 0,0 0 1 0 0,0 1-1 0 0,-1 0 0 0 0,0-1 0 0 0,0 1 0 0 0,0 1 1 0 0,0-1-1 0 0,-1 1 0 0 0,0 0 0 0 0,0 0 0 0 0,0 0 1 0 0,-1 1-1 0 0,0-1 0 0 0,0 1 0 0 0,-1-1 1 0 0,0 1-1 0 0,0 0 0 0 0,0 1-36 0 0,-4 1 78 0 0,0-1 0 0 0,-1 0 0 0 0,0 0-1 0 0,0 0 1 0 0,-1 0 0 0 0,0 0 0 0 0,0-1 0 0 0,-1 1 0 0 0,0-1 0 0 0,0 0-1 0 0,0-1 1 0 0,-1 1 0 0 0,0-1 0 0 0,0 0 0 0 0,-1-1 0 0 0,0 0 0 0 0,0 0 0 0 0,0 0-1 0 0,-1-1 1 0 0,1 0 0 0 0,-1 0 0 0 0,0-1 0 0 0,-2 1-78 0 0,1 1 9 0 0,-86 40-367 0 0,53-38-3214 0 0,38-17-7397 0 0,4 8-48 0 0</inkml:trace>
  <inkml:trace contextRef="#ctx0" brushRef="#br0" timeOffset="12701.939">7852 1702 20660 0 0,'0'0'721'0'0,"0"0"-313"0"0,0 0-138 0 0,0 0 145 0 0,0 0 235 0 0,0 0 142 0 0,0 0 25 0 0,0 0-113 0 0,0 0-138 0 0,0 0-111 0 0,-9 36-78 0 0,-31 116-65 0 0,-4 62 403 0 0,-24 50-476 0 0,13-91-137 0 0,26-89-1023 0 0,29-83 419 0 0,0-1-198 0 0,29-30-6021 0 0,-3 2-3821 0 0,-16 16 1725 0 0</inkml:trace>
  <inkml:trace contextRef="#ctx0" brushRef="#br0" timeOffset="13084.991">7813 2468 8282 0 0,'0'0'1752'0'0,"0"0"-43"0"0,0 0 90 0 0,0 0 109 0 0,0 0-73 0 0,0 0-176 0 0,0 0-211 0 0,0 0-205 0 0,0 0-170 0 0,0 0-185 0 0,32 5-159 0 0,101 12-146 0 0,-129-16-547 0 0,-1 0 0 0 0,1 0 0 0 0,0-1-1 0 0,0 0 1 0 0,-1 1 0 0 0,1-2 0 0 0,0 1 0 0 0,0 0 0 0 0,0-1-1 0 0,-1 1 1 0 0,1-1 0 0 0,0 0 0 0 0,-1 0 0 0 0,1-1 0 0 0,-1 1-1 0 0,1-1 1 0 0,-1 0 0 0 0,0 0 0 0 0,3-1-36 0 0,2-3 107 0 0,2 1-42 0 0,-1 0 0 0 0,1-1-1 0 0,-2 0 1 0 0,1 0 0 0 0,0-1 0 0 0,-1 0-1 0 0,-1 0 1 0 0,1-1 0 0 0,-1 0-1 0 0,0-1 1 0 0,-1 1 0 0 0,0-1 0 0 0,-1-1-1 0 0,1 1 1 0 0,-2-1 0 0 0,1 1 0 0 0,-2-1-1 0 0,1-1 1 0 0,-1 1 0 0 0,-1 0 0 0 0,1-1-1 0 0,-2 0 1 0 0,0 1 0 0 0,0-5-65 0 0,-2 13-24 0 0,-1 0 1 0 0,1 1 0 0 0,-1-1-1 0 0,0 0 1 0 0,0 1 0 0 0,1-1-1 0 0,-1 1 1 0 0,0-1 0 0 0,0 1-1 0 0,0 0 1 0 0,0 0 0 0 0,-1 0-1 0 0,1 0 1 0 0,0 0 0 0 0,0 1-1 0 0,-1-1 1 0 0,1 1 0 0 0,0-1-1 0 0,-1 1 1 0 0,1 0 0 0 0,-1 0-1 0 0,1 0 1 0 0,0 0 0 0 0,-1 0-1 0 0,1 1 1 0 0,0-1 0 0 0,-1 1-1 0 0,1-1 1 0 0,0 1 0 0 0,0 0-1 0 0,0 0 1 0 0,-1 0 0 0 0,1 0-1 0 0,0 1 1 0 0,0-1 0 0 0,0 0-1 0 0,1 1 1 0 0,-1-1 0 0 0,0 1-1 0 0,-1 1 24 0 0,-23 17-52 0 0,1 1-1 0 0,1 1 1 0 0,1 1 0 0 0,0 1-1 0 0,2 1 1 0 0,1 1-1 0 0,2 1 1 0 0,0 1 0 0 0,1 0-1 0 0,-10 26 53 0 0,25-52 1 0 0,0 1 0 0 0,1 0-1 0 0,-1-1 1 0 0,0 1 0 0 0,1 0-1 0 0,0 0 1 0 0,-1 0 0 0 0,1 0 0 0 0,0 0-1 0 0,1 0 1 0 0,-1 0 0 0 0,0 1-1 0 0,1-1 1 0 0,0 0 0 0 0,0 0-1 0 0,0 0 1 0 0,0 1 0 0 0,0-1 0 0 0,1 0-1 0 0,-1 0 1 0 0,1 0 0 0 0,0 0-1 0 0,0 1 1 0 0,0-1 0 0 0,0-1 0 0 0,1 1-1 0 0,-1 0 1 0 0,1 0 0 0 0,-1 0-1 0 0,1-1 1 0 0,0 1 0 0 0,0-1 0 0 0,1 1-1 0 0,-1-1 1 0 0,0 0 0 0 0,1 0-1 0 0,-1 0 1 0 0,1 0 0 0 0,0 0-1 0 0,0-1 1 0 0,-1 1 0 0 0,1-1 0 0 0,0 0-1 0 0,0 0 1 0 0,0 0 0 0 0,1 0-1 0 0,-1 0 1 0 0,0-1 0 0 0,0 0-1 0 0,10 0-220 0 0,1-1 1 0 0,-1-1 0 0 0,0 0-1 0 0,0-1 1 0 0,-1-1 0 0 0,1 0-1 0 0,-1-1 1 0 0,1 0-1 0 0,-1 0 1 0 0,-1-1 0 0 0,1-1-1 0 0,8-7 220 0 0,6-1-1712 0 0,0 1-827 0 0,-7 3-2828 0 0,-3 3-5680 0 0</inkml:trace>
  <inkml:trace contextRef="#ctx0" brushRef="#br0" timeOffset="13485.518">8738 2261 16019 0 0,'0'0'1318'0'0,"0"0"-204"0"0,0 0 67 0 0,0 0 43 0 0,0 0-47 0 0,0 0-212 0 0,0 0-321 0 0,0 0-224 0 0,0 0-139 0 0,0 0-87 0 0,0 0-32 0 0,0 0-20 0 0,0 0-12 0 0,-19 9 23 0 0,-124 56 406 0 0,38-6 185 0 0,104-59-746 0 0,0 1 1 0 0,1-1-1 0 0,-1 1 1 0 0,1-1-1 0 0,-1 1 1 0 0,1-1-1 0 0,-1 1 1 0 0,1 0-1 0 0,-1-1 1 0 0,1 1-1 0 0,0 0 1 0 0,-1-1-1 0 0,1 1 1 0 0,0 0-1 0 0,-1-1 1 0 0,1 1-1 0 0,0 0 1 0 0,0 0-1 0 0,0-1 1 0 0,0 1-1 0 0,0 0 1 0 0,0 0-1 0 0,0-1 1 0 0,0 1-1 0 0,0 0 1 0 0,0 0-1 0 0,0-1 1 0 0,0 1-1 0 0,0 0 1 0 0,1 0-1 0 0,-1-1 1 0 0,0 1-1 0 0,0 0 1 0 0,1-1-1 0 0,-1 1 1 0 0,1 0-1 0 0,-1-1 1 0 0,1 1-1 0 0,-1-1 1 0 0,1 1-1 0 0,-1-1 1 0 0,1 1-1 0 0,-1-1 1 0 0,1 1-1 0 0,0-1 1 0 0,-1 1-1 0 0,1-1 1 0 0,0 0-1 0 0,-1 1 1 0 0,1-1-1 0 0,0 0 1 0 0,-1 0-1 0 0,1 1 1 0 0,0-1-1 0 0,0 0 1 0 0,0 0 1 0 0,44 20 4 0 0,-42-20 3 0 0,1 1-1 0 0,-1-1 1 0 0,0 1-1 0 0,0 0 1 0 0,0 1 0 0 0,0-1-1 0 0,0 0 1 0 0,0 1-1 0 0,0 0 1 0 0,0 0 0 0 0,0 0-1 0 0,-1 0 1 0 0,1 0-1 0 0,-1 0 1 0 0,1 1-1 0 0,-1-1 1 0 0,0 1 0 0 0,0-1-1 0 0,0 1 1 0 0,0 0-1 0 0,-1 0 1 0 0,1 0 0 0 0,-1 0-1 0 0,0 0 1 0 0,0 0-1 0 0,0 0 1 0 0,0 1 0 0 0,0-1-1 0 0,-1 0 1 0 0,1 1-1 0 0,-1-1 1 0 0,0 0 0 0 0,0 1-1 0 0,0-1 1 0 0,-1 0-1 0 0,1 1 1 0 0,-1 0-7 0 0,-4 4 5 0 0,-1 1-1 0 0,0-1 1 0 0,0 0-1 0 0,0-1 1 0 0,-1 1 0 0 0,-1-2-1 0 0,1 1 1 0 0,-1-1 0 0 0,0 0-1 0 0,0 0 1 0 0,-1-1-1 0 0,0 0 1 0 0,-9 3-5 0 0,-14 3-852 0 0,19-10-2725 0 0,12-4-1103 0 0,1 2-705 0 0,0-2-4572 0 0</inkml:trace>
  <inkml:trace contextRef="#ctx0" brushRef="#br0" timeOffset="13868.804">9146 2180 10842 0 0,'0'0'5648'0'0,"0"0"-3689"0"0,0 0-1029 0 0,0 0 58 0 0,0 0 39 0 0,0 0-6 0 0,0 0-143 0 0,0 0-178 0 0,0 0-144 0 0,0 0-158 0 0,0 0-86 0 0,-33 25-60 0 0,-100 75-44 0 0,70-48 184 0 0,64-52-395 0 0,0 0-1 0 0,-1 0 1 0 0,1-1-1 0 0,0 1 1 0 0,0 0 0 0 0,-1 0-1 0 0,1 0 1 0 0,0 0-1 0 0,0 0 1 0 0,-1 0 0 0 0,1 0-1 0 0,0 1 1 0 0,-1-1-1 0 0,1 0 1 0 0,0 0 0 0 0,-1 0-1 0 0,1 1 1 0 0,0-1-1 0 0,-1 0 1 0 0,1 1 0 0 0,0-1-1 0 0,-1 1 1 0 0,1-1 0 0 0,-1 1-1 0 0,1-1 1 0 0,-1 1-1 0 0,1-1 1 0 0,-1 1 0 0 0,1-1-1 0 0,-1 1 1 0 0,1 0-1 0 0,-1-1 1 0 0,0 1 0 0 0,0 0-1 0 0,1-1 1 0 0,-1 1-1 0 0,0 0 1 0 0,0-1 0 0 0,0 1-1 0 0,1 0 1 0 0,-1 0 0 0 0,0-1-1 0 0,0 1 1 0 0,0 0-1 0 0,0-1 1 0 0,0 1 0 0 0,-1 0-1 0 0,1 0 1 0 0,0-1-1 0 0,0 1 1 0 0,0 0 0 0 0,-1-1-1 0 0,1 1 1 0 0,0 0-1 0 0,-1-1 1 0 0,1 1 0 0 0,0 0-1 0 0,-1-1 1 0 0,1 1-1 0 0,-1-1 1 0 0,1 1 0 0 0,-1-1-1 0 0,1 1 1 0 0,-1 0 3 0 0,5-1 18 0 0,24 3 52 0 0,-25-4-64 0 0,1 1 0 0 0,-1-1 1 0 0,0 1-1 0 0,1 0 0 0 0,-1 0 0 0 0,1 0 0 0 0,-1 0 0 0 0,1 1 0 0 0,-1-1 1 0 0,1 1-1 0 0,-1 0 0 0 0,0 0 0 0 0,1 0 0 0 0,-1 0 0 0 0,0 1 0 0 0,0-1 1 0 0,0 1-1 0 0,0 0 0 0 0,0 0 0 0 0,0 0 0 0 0,0 0 0 0 0,-1 1 1 0 0,1-1-1 0 0,-1 1 0 0 0,0-1 0 0 0,0 1 0 0 0,0 0 0 0 0,0 0 0 0 0,0 0 1 0 0,0 0-1 0 0,-1 0 0 0 0,1 0 0 0 0,-1 1 0 0 0,0-1 0 0 0,0 0 0 0 0,0 1 1 0 0,-1 1-7 0 0,-2 6 92 0 0,-2-1 0 0 0,0 0 1 0 0,0 0-1 0 0,-1 0 1 0 0,0 0-1 0 0,0-1 0 0 0,-1 1 1 0 0,0-1-1 0 0,-1-1 0 0 0,0 0 1 0 0,-1 1-1 0 0,1-2 1 0 0,-2 1-1 0 0,1-2 0 0 0,-1 1 1 0 0,0-1-1 0 0,0 0 1 0 0,-9 4-93 0 0,-68 24-554 0 0,48-30-4412 0 0,33-5-793 0 0,3-2-6122 0 0</inkml:trace>
  <inkml:trace contextRef="#ctx0" brushRef="#br0" timeOffset="15402.571">6144 2225 0 0 0,'0'0'368'0'0,"0"0"192"0"0,0 0 38 0 0,0 0-54 0 0,0 0-67 0 0,0 0-73 0 0,0 0-50 0 0,0 0-1 0 0,0 0 55 0 0,1-5 92 0 0,2 1-42 0 0,1-6-494 0 0,-3 0 6334 0 0,-1 9-5867 0 0,0 1-76 0 0,0 0-58 0 0,0 0-19 0 0,0 0-14 0 0,0 0 14 0 0,0 0 21 0 0,0 0 25 0 0,9-10 5252 0 0,-9 9-5274 0 0,15-14 1130 0 0,3 4-1029 0 0,25 0 405 0 0,1 15 448 0 0,-10 28-644 0 0,-2-5-184 0 0,-4 16 283 0 0,-28-2 329 0 0,0-40-1054 0 0,0-1-4 0 0,0 0 2 0 0,0 0 19 0 0,0 0-18 0 0,0 0 1 0 0,0 0-16 0 0,0 0-15 0 0,0 0-35 0 0,0 0-49 0 0,0 0-75 0 0,0 0-62 0 0,0 0-162 0 0,0-5-2731 0 0,0-1-5991 0 0,0 6-2193 0 0</inkml:trace>
  <inkml:trace contextRef="#ctx0" brushRef="#br0" timeOffset="-1807.588">16296 255 9586 0 0,'0'0'1284'0'0,"0"0"-77"0"0,0 0 27 0 0,0 0 153 0 0,0 0 30 0 0,0 0-166 0 0,0 0-256 0 0,0 0-240 0 0,0 0-147 0 0,0 0-52 0 0,0 0 14 0 0,0-12 29 0 0,0-38 15 0 0,0 38-23 0 0,0 12-49 0 0,0 0-90 0 0,0 19 855 0 0,50 341 692 0 0,-48-341-1974 0 0,3 32 36 0 0,-2 1 0 0 0,-1-1 0 0 0,-4 0 1 0 0,-1 0-1 0 0,-3 0 0 0 0,-4 14-61 0 0,-10 26 92 0 0,46-124 617 0 0,-3 2-684 0 0,1 1-1 0 0,1 1 0 0 0,1 1 1 0 0,2 1-1 0 0,1 1 0 0 0,1 2 0 0 0,1 1 1 0 0,1 2-1 0 0,24-12-24 0 0,-48 29-4 0 0,-7 2 4 0 0,0 1 1 0 0,0 0-1 0 0,0 0 0 0 0,0 0 1 0 0,0 0-1 0 0,0 0 0 0 0,0 0 1 0 0,0 0-1 0 0,0 0 1 0 0,1 0-1 0 0,-1 0 0 0 0,0 1 1 0 0,1-1-1 0 0,-1 1 0 0 0,1-1 1 0 0,-1 1-1 0 0,0-1 0 0 0,1 1 1 0 0,-1 0-1 0 0,1 0 1 0 0,-1 0-1 0 0,1 0 0 0 0,-1 0 1 0 0,1 0-1 0 0,-1 0 0 0 0,1 0 1 0 0,-1 0-1 0 0,1 1 0 0 0,-1-1 1 0 0,1 1-1 0 0,-1-1 1 0 0,0 1-1 0 0,1-1 0 0 0,-1 1 1 0 0,0 0-1 0 0,1 0 0 0 0,-1 0 1 0 0,0 0-1 0 0,0 0 1 0 0,0 0-1 0 0,0 0 0 0 0,0 0 1 0 0,0 0-1 0 0,0 0 0 0 0,0 1 1 0 0,0-1-1 0 0,-1 0 0 0 0,2 2 0 0 0,-2 20 66 0 0,-1 1-1 0 0,-1-1 0 0 0,-1 0 1 0 0,-2 0-1 0 0,0 0 0 0 0,-2 4-65 0 0,1-5 30 0 0,0 1 0 0 0,2 0 0 0 0,1 0 0 0 0,1 0 0 0 0,0 0 1 0 0,2 12-31 0 0,26 7-842 0 0,5-51-6984 0 0,-26 2 1932 0 0,-1 3-5631 0 0</inkml:trace>
  <inkml:trace contextRef="#ctx0" brushRef="#br0" timeOffset="-1131.674">16880 988 6401 0 0,'0'0'3356'0'0,"0"0"-1077"0"0,0 0-100 0 0,0 0 178 0 0,0 0-158 0 0,0 0-383 0 0,0 0-358 0 0,0 0-323 0 0,0 0-255 0 0,0 0-209 0 0,0 0-186 0 0,0 0-101 0 0,32-17-72 0 0,97-52-32 0 0,-84 32 125 0 0,-43 31-327 0 0,0 4-74 0 0,0-1 0 0 0,0 1 0 0 0,-1 0 0 0 0,1-1 0 0 0,-1 1 0 0 0,1-1 0 0 0,-1 1 0 0 0,0-1 0 0 0,0 0-1 0 0,-1 1 1 0 0,1-1 0 0 0,0 0 0 0 0,-1 0 0 0 0,1 1 0 0 0,-1-1 0 0 0,0 0 0 0 0,0 0 0 0 0,0 0 0 0 0,-1 0 0 0 0,1 1 0 0 0,-1-1 0 0 0,1 0 0 0 0,-1 0 0 0 0,0 1 0 0 0,0-1 0 0 0,0 0 0 0 0,0 1-1 0 0,-1-1 1 0 0,1 1 0 0 0,-1 0 0 0 0,1-1 0 0 0,-1 1 0 0 0,0 0 0 0 0,0 0 0 0 0,0 0 0 0 0,0 0 0 0 0,0 0 0 0 0,-1 1 0 0 0,1-1 0 0 0,0 1 0 0 0,-1-1 0 0 0,1 1 0 0 0,-1 0 0 0 0,0 0-1 0 0,1 0 1 0 0,-1 0-4 0 0,-1 1-63 0 0,0 0-1 0 0,0 1 1 0 0,0-1-1 0 0,0 1 0 0 0,0 0 1 0 0,0 0-1 0 0,0 0 0 0 0,0 1 1 0 0,1-1-1 0 0,-1 1 1 0 0,0 0-1 0 0,1 0 0 0 0,-1 0 1 0 0,1 1-1 0 0,0-1 1 0 0,0 1-1 0 0,0 0 0 0 0,0 0 1 0 0,1 0-1 0 0,-2 1 64 0 0,-4 3-50 0 0,1 0-1 0 0,-1 0 1 0 0,1 1 0 0 0,1 0-1 0 0,-1 0 1 0 0,2 0 0 0 0,-1 1-1 0 0,1 0 1 0 0,0 0 0 0 0,1 0-1 0 0,0 0 1 0 0,0 1 0 0 0,1 0-1 0 0,1 0 1 0 0,-1 0 0 0 0,2 0-1 0 0,-1 0 1 0 0,1 0 0 0 0,1 1-1 0 0,0 5 51 0 0,1-13 3 0 0,0 0 0 0 0,0 0-1 0 0,0 0 1 0 0,0-1 0 0 0,1 1 0 0 0,-1 0-1 0 0,1-1 1 0 0,0 1 0 0 0,0-1-1 0 0,-1 1 1 0 0,2-1 0 0 0,-1 0-1 0 0,0 0 1 0 0,0 0 0 0 0,1 0 0 0 0,-1 0-1 0 0,1 0 1 0 0,0-1 0 0 0,-1 1-1 0 0,1-1 1 0 0,0 0 0 0 0,0 0 0 0 0,0 0-1 0 0,0 0 1 0 0,0 0 0 0 0,0-1-1 0 0,0 1 1 0 0,1-1-3 0 0,90 4 784 0 0,-79-7-649 0 0,1-2 0 0 0,-1 0 0 0 0,-1 0 0 0 0,1-2 0 0 0,-1 1 0 0 0,0-2 0 0 0,0 0 0 0 0,-1-1 0 0 0,0 0 0 0 0,10-11-135 0 0,33-27 246 0 0,-3-3-1 0 0,-2-3 1 0 0,-3-1 0 0 0,-1-2-1 0 0,8-19-245 0 0,-19 24-51 0 0,-3-2 0 0 0,-2 0 0 0 0,-2-2 0 0 0,17-47 51 0 0,-42 90-19 0 0,1 0 1 0 0,-2 0-1 0 0,0-1 0 0 0,0 1 0 0 0,-1-1 0 0 0,-1 1 1 0 0,0-1-1 0 0,-1 1 0 0 0,0-1 0 0 0,-1 0 19 0 0,0 10-10 0 0,0 1 0 0 0,-1-1 0 0 0,1 1 0 0 0,-1 0 0 0 0,0-1 0 0 0,1 1 0 0 0,-1 0 0 0 0,0 0 0 0 0,0 0 0 0 0,-1 1 0 0 0,1-1 0 0 0,0 0 0 0 0,0 1 0 0 0,-1-1 0 0 0,1 1 0 0 0,-1 0 0 0 0,1 0 0 0 0,-1 0 0 0 0,0 0 0 0 0,1 0 0 0 0,-1 1 0 0 0,0-1 0 0 0,0 1 0 0 0,0-1 0 0 0,1 1 0 0 0,-1 0 0 0 0,0 0 0 0 0,0 1 0 0 0,0-1 0 0 0,1 1 0 0 0,-1-1 0 0 0,0 1 0 0 0,1 0 0 0 0,-1 0 0 0 0,0 0 0 0 0,1 0 0 0 0,-1 0 0 0 0,1 1 0 0 0,0-1 0 0 0,-1 1 0 0 0,1-1 0 0 0,0 1 0 0 0,0 0 0 0 0,0 0 0 0 0,0 0 0 0 0,0 1 10 0 0,-11 7-3 0 0,2 1-1 0 0,-1 1 1 0 0,1 0-1 0 0,1 0 1 0 0,0 1-1 0 0,1 0 1 0 0,0 1 0 0 0,1 0-1 0 0,1 1 1 0 0,0-1-1 0 0,1 1 1 0 0,0 1-1 0 0,2-1 1 0 0,-1 1 0 0 0,1 3 3 0 0,-4 27 11 0 0,3 1 1 0 0,1 0-1 0 0,2 0 1 0 0,3 29-12 0 0,18 126-4 0 0,-19-51 66 0 0,-2-137-897 0 0,8-23-1892 0 0,5-9 1008 0 0,9-4-5246 0 0,-11 14-2740 0 0</inkml:trace>
  <inkml:trace contextRef="#ctx0" brushRef="#br0" timeOffset="-680.875">17920 711 13683 0 0,'0'0'1724'0'0,"0"0"-302"0"0,0 0-91 0 0,0 0-108 0 0,0 0-172 0 0,0 0-212 0 0,0 0-241 0 0,0 0-183 0 0,0 0-135 0 0,0 0-93 0 0,0 0-75 0 0,-30 34-60 0 0,-92 102-19 0 0,84-75-40 0 0,39-52-4 0 0,-2-6 9 0 0,1-1 0 0 0,0 1 1 0 0,0 0-1 0 0,0 0 1 0 0,0 0-1 0 0,1 0 1 0 0,-1 0-1 0 0,1 0 0 0 0,-1 0 1 0 0,1-1-1 0 0,0 1 1 0 0,0 0-1 0 0,1-1 1 0 0,-1 1-1 0 0,0-1 1 0 0,1 1-1 0 0,0-1 0 0 0,-1 1 1 0 0,1-1-1 0 0,0 0 1 0 0,0 0-1 0 0,1 0 1 0 0,-1 0-1 0 0,0 0 0 0 0,0-1 1 0 0,1 1-1 0 0,-1-1 1 0 0,1 1-1 0 0,0-1 1 0 0,-1 0-1 0 0,1 0 0 0 0,0 0 1 0 0,0 0-1 0 0,-1-1 1 0 0,1 1-1 0 0,0-1 1 0 0,0 0-1 0 0,0 1 0 0 0,0-1 1 0 0,1-1 1 0 0,10 2 163 0 0,1-2 0 0 0,-1 0 0 0 0,0 0 0 0 0,0-1 0 0 0,0-1 0 0 0,0-1 0 0 0,0 0 0 0 0,-1 0 0 0 0,0-2 1 0 0,1 1-1 0 0,-2-2 0 0 0,1 0 0 0 0,-1 0 0 0 0,0-1 0 0 0,-1 0 0 0 0,0-1 0 0 0,2-2-163 0 0,15-15 411 0 0,-1-2 1 0 0,-1 0-1 0 0,-1-2 1 0 0,-2 0-1 0 0,16-28-411 0 0,-23 35 7 0 0,-1-2 0 0 0,-1 0-1 0 0,-1 0 1 0 0,-1-1 0 0 0,-1-1 0 0 0,-2 0 0 0 0,0 0 0 0 0,-2-1-1 0 0,-1 0 1 0 0,-1-1 0 0 0,-2 1 0 0 0,-1-1 0 0 0,-1 1 0 0 0,-1-1-1 0 0,-2 0 1 0 0,-3-15-7 0 0,3 33-30 0 0,-1 0 0 0 0,-1 1 1 0 0,0 0-1 0 0,0-1 0 0 0,-1 2 0 0 0,0-1 0 0 0,-1 0 0 0 0,0 1 0 0 0,0 0 0 0 0,-1 1 1 0 0,0-1-1 0 0,-2 0 30 0 0,6 6-16 0 0,0 0 0 0 0,0 1 0 0 0,0-1 1 0 0,-1 1-1 0 0,1-1 0 0 0,-1 1 1 0 0,0 0-1 0 0,0 0 0 0 0,1 1 0 0 0,-1-1 1 0 0,-1 1-1 0 0,1 0 0 0 0,0 0 1 0 0,0 0-1 0 0,0 1 0 0 0,0-1 0 0 0,-1 1 1 0 0,1 0-1 0 0,0 0 0 0 0,0 1 1 0 0,-1-1-1 0 0,1 1 0 0 0,0 0 0 0 0,0 0 1 0 0,0 0-1 0 0,0 0 0 0 0,0 1 1 0 0,0 0-1 0 0,0 0 0 0 0,1 0 0 0 0,-1 0 1 0 0,-1 2 15 0 0,-7 5-3 0 0,0 0 1 0 0,1 1 0 0 0,1 0-1 0 0,0 0 1 0 0,0 2-1 0 0,1-1 1 0 0,0 1 0 0 0,1 0-1 0 0,0 1 1 0 0,1-1 0 0 0,1 2-1 0 0,0-1 1 0 0,1 1-1 0 0,0-1 1 0 0,1 2 0 0 0,0 3 2 0 0,-5 25 50 0 0,3 0-1 0 0,1 0 1 0 0,3 1 0 0 0,2 39-50 0 0,3-52 29 0 0,2 0 1 0 0,1-1-1 0 0,1 1 0 0 0,2-2 0 0 0,0 1 0 0 0,3-1 0 0 0,0-1 1 0 0,2 0-1 0 0,0-1 0 0 0,2 0 0 0 0,1-1 0 0 0,2-1 1 0 0,0-1-1 0 0,1-1 0 0 0,2 0 0 0 0,0-2 0 0 0,1 0 1 0 0,1-1-30 0 0,64 35-571 0 0,-47-47-8838 0 0,-36-8-2603 0 0</inkml:trace>
  <inkml:trace contextRef="#ctx0" brushRef="#br0" timeOffset="-6264.448">12489 623 6729 0 0,'0'0'2297'0'0,"0"0"-370"0"0,0 0-139 0 0,0 0 54 0 0,0 0-35 0 0,0 0-217 0 0,0 0-354 0 0,0 0-345 0 0,0 0-244 0 0,0 0-126 0 0,0 0-54 0 0,0 0 1 0 0,0 0 19 0 0,13-13-10 0 0,42-40-2 0 0,37-1 1023 0 0,-89 53-1466 0 0,1 1 0 0 0,-1-1 0 0 0,1 1 0 0 0,-1 0 0 0 0,1 0 0 0 0,-1 0 0 0 0,1 1 0 0 0,0-1 1 0 0,-1 1-1 0 0,1 0 0 0 0,-1 0 0 0 0,0 0 0 0 0,1 0 0 0 0,-1 1 0 0 0,0-1 0 0 0,0 1 0 0 0,0 0 0 0 0,0 0 1 0 0,0 0-1 0 0,0 0 0 0 0,0 1 0 0 0,-1-1 0 0 0,1 1 0 0 0,-1-1 0 0 0,0 1 0 0 0,0 0 0 0 0,0 0 0 0 0,0 0 0 0 0,0 0 1 0 0,0 0-1 0 0,-1 1 0 0 0,0-1 0 0 0,0 0 0 0 0,0 1 0 0 0,0-1 0 0 0,0 1 0 0 0,-1-1 0 0 0,1 1 0 0 0,-1-1 0 0 0,0 1 1 0 0,0 0-1 0 0,0-1 0 0 0,-1 1 0 0 0,1-1 0 0 0,-1 1 0 0 0,0 1-32 0 0,-1 33 73 0 0,-2 1 0 0 0,-2-1 0 0 0,-1 0 0 0 0,-2 0 0 0 0,-1-1-1 0 0,-3 0 1 0 0,0-1 0 0 0,-3-1 0 0 0,-4 6-73 0 0,-57 91 19 0 0,77-132 3 0 0,0 0 0 0 0,0-1 0 0 0,0 1 0 0 0,0 0 0 0 0,0-1 1 0 0,-1 1-1 0 0,1 0 0 0 0,0 0 0 0 0,0-1 0 0 0,0 1 0 0 0,0 0 0 0 0,-1 0 0 0 0,1-1 1 0 0,0 1-1 0 0,0 0 0 0 0,-1 0 0 0 0,1 0 0 0 0,0 0 0 0 0,0-1 0 0 0,-1 1 0 0 0,1 0 0 0 0,0 0 1 0 0,0 0-1 0 0,-1 0 0 0 0,1 0 0 0 0,0 0 0 0 0,-1 0 0 0 0,1 0 0 0 0,0 0 0 0 0,-1 0 1 0 0,1 0-1 0 0,0 0 0 0 0,-1 0 0 0 0,1 0 0 0 0,0 0 0 0 0,0 0 0 0 0,-1 0 0 0 0,1 0 1 0 0,0 0-1 0 0,-1 0 0 0 0,1 0 0 0 0,0 0 0 0 0,0 1 0 0 0,-1-1-22 0 0,1-11-8 0 0,3-3 28 0 0,1-1 0 0 0,0 0 0 0 0,1 1 0 0 0,0 0-1 0 0,1 0 1 0 0,1 0 0 0 0,0 1 0 0 0,1 0 0 0 0,0 0-1 0 0,1 1 1 0 0,1 0 0 0 0,0 0 0 0 0,0 1-20 0 0,10-16 6 0 0,1 1 0 0 0,0 0 0 0 0,2 2 0 0 0,1 1 0 0 0,1 1 1 0 0,1 0-1 0 0,0 3 0 0 0,2 0 0 0 0,0 1 0 0 0,23-9-6 0 0,-50 26-2 0 0,0 0-1 0 0,1-1 0 0 0,-1 1 1 0 0,1 0-1 0 0,-1 0 1 0 0,1 0-1 0 0,-1 0 1 0 0,1 1-1 0 0,0-1 1 0 0,0 0-1 0 0,-1 1 1 0 0,1-1-1 0 0,0 1 0 0 0,0 0 1 0 0,0-1-1 0 0,-1 1 1 0 0,1 0-1 0 0,0 0 1 0 0,0 0-1 0 0,0 1 1 0 0,0-1-1 0 0,-1 0 0 0 0,1 1 1 0 0,0-1-1 0 0,0 1 1 0 0,-1-1-1 0 0,1 1 1 0 0,0 0-1 0 0,-1 0 1 0 0,1 0-1 0 0,0 0 1 0 0,-1 0-1 0 0,1 0 0 0 0,-1 0 1 0 0,0 0-1 0 0,1 1 1 0 0,-1-1-1 0 0,0 0 1 0 0,0 1-1 0 0,0-1 1 0 0,0 1-1 0 0,0-1 1 0 0,0 1-1 0 0,0 0 0 0 0,-1-1 1 0 0,1 1-1 0 0,0 0 1 0 0,-1 0-1 0 0,0 0 1 0 0,1-1-1 0 0,-1 1 1 0 0,0 0-1 0 0,0 0 0 0 0,0 0 1 0 0,0 0-1 0 0,0 1 3 0 0,-3 21 15 0 0,0 0-1 0 0,-2 0 0 0 0,-1 0 0 0 0,0 0 0 0 0,-2-1 0 0 0,-1 0 0 0 0,0 0 0 0 0,-2-1 0 0 0,-4 5-14 0 0,-18 44 21 0 0,-6 31-49 0 0,39-102 27 0 0,0 0-1 0 0,1 0 0 0 0,-1-1 1 0 0,0 1-1 0 0,0 0 0 0 0,1 0 0 0 0,-1 0 1 0 0,0 0-1 0 0,0 0 0 0 0,1 0 0 0 0,-1 0 1 0 0,0 0-1 0 0,0 0 0 0 0,1 0 1 0 0,-1 0-1 0 0,0 0 0 0 0,0 1 0 0 0,0-1 1 0 0,1 0-1 0 0,-1 0 0 0 0,0 0 0 0 0,0 0 1 0 0,0 0-1 0 0,1 0 0 0 0,-1 0 0 0 0,0 1 1 0 0,0-1-1 0 0,0 0 0 0 0,1 0 1 0 0,-1 0-1 0 0,0 1 0 0 0,0-1 0 0 0,0 0 1 0 0,0 0-1 0 0,0 0 0 0 0,0 1 0 0 0,1-1 1 0 0,-1 0-1 0 0,0 0 0 0 0,0 0 1 0 0,0 1-1 0 0,0-1 0 0 0,0 0 0 0 0,0 0 1 0 0,0 1-1 0 0,0-1 0 0 0,0 0 0 0 0,0 0 1 0 0,0 1-1 0 0,0-1 0 0 0,0 0 2 0 0,18-19 67 0 0,-17 17-67 0 0,295-331 173 0 0,-165 225-145 0 0,-130 108-30 0 0,0-1-1 0 0,0 1 1 0 0,0 0-1 0 0,0-1 0 0 0,0 1 1 0 0,0 0-1 0 0,0 0 1 0 0,1-1-1 0 0,-1 1 0 0 0,0 0 1 0 0,0 0-1 0 0,0 0 0 0 0,0 0 1 0 0,0 1-1 0 0,0-1 1 0 0,0 0-1 0 0,0 0 0 0 0,0 0 1 0 0,0 1-1 0 0,0-1 1 0 0,0 1-1 0 0,0-1 0 0 0,0 1 1 0 0,0-1-1 0 0,0 1 0 0 0,0 0 1 0 0,0-1-1 0 0,-1 1 1 0 0,1 0-1 0 0,0-1 0 0 0,0 1 1 0 0,-1 0-1 0 0,1 0 0 0 0,-1 0 1 0 0,1 0-1 0 0,-1 0 1 0 0,1 0-1 0 0,-1 0 0 0 0,1 0 1 0 0,-1 0-1 0 0,0 0 1 0 0,1 0-1 0 0,-1 0 0 0 0,0 0 1 0 0,0 0-1 0 0,0 0 0 0 0,0 0 1 0 0,0 0-1 0 0,0 0 1 0 0,0 0-1 0 0,0 0 0 0 0,-1 0 1 0 0,1 0-1 0 0,0 1 1 0 0,0-1-1 0 0,-1 0 0 0 0,1 0 1 0 0,-1-1-1 0 0,1 1 0 0 0,-1 0 1 0 0,1 0-1 0 0,-1 0 1 0 0,0 0-1 0 0,0 0 3 0 0,1 13 30 0 0,-2 6-16 0 0,-1 0 0 0 0,0 0 0 0 0,-1 0 0 0 0,-2 0-1 0 0,0-1 1 0 0,-6 15-14 0 0,-21 81-34 0 0,15-35-547 0 0,17-79-234 0 0,0 4 759 0 0,1-3-4345 0 0,0-2-4705 0 0,2 0-2121 0 0</inkml:trace>
  <inkml:trace contextRef="#ctx0" brushRef="#br0" timeOffset="-5799.663">13712 763 13691 0 0,'0'0'1972'0'0,"0"0"-311"0"0,0 0-96 0 0,0 0 13 0 0,0 0-163 0 0,0 0-247 0 0,0 0-258 0 0,0 0-247 0 0,0 0-154 0 0,0 0-101 0 0,0 0-73 0 0,0 0-84 0 0,0 0-21 0 0,-11-4-18 0 0,-34-12-49 0 0,-6 31 177 0 0,41-9-287 0 0,-6 4-35 0 0,1 1-1 0 0,-1 0 0 0 0,2 1 0 0 0,0 0 0 0 0,0 1 0 0 0,1 1 1 0 0,1 0-1 0 0,0 1 0 0 0,1 1 0 0 0,1-1 0 0 0,0 1 0 0 0,1 1 1 0 0,1 0-1 0 0,0 0 0 0 0,-2 11-17 0 0,3 72-124 0 0,9-97 135 0 0,1-1 1 0 0,-1 1-1 0 0,0 0 1 0 0,1-1-1 0 0,0 0 1 0 0,-1 1-1 0 0,1-1 1 0 0,0 0-1 0 0,0 0 0 0 0,0-1 1 0 0,0 1-1 0 0,1-1 1 0 0,-1 1-1 0 0,0-1 1 0 0,1 0-1 0 0,-1 0 1 0 0,1 0-1 0 0,-1-1 1 0 0,1 0-1 0 0,-1 1 1 0 0,1-1-1 0 0,-1 0 0 0 0,1 0 1 0 0,0-1-1 0 0,-1 1 1 0 0,1-1-1 0 0,-1 0 1 0 0,0 0-1 0 0,1 0 1 0 0,-1 0-1 0 0,0-1 1 0 0,1 1-1 0 0,-1-1 1 0 0,0 0-1 0 0,0 0 0 0 0,0 0 1 0 0,1-2-12 0 0,25-16 135 0 0,-1-2 1 0 0,-1-1 0 0 0,-1-1-1 0 0,-1-1 1 0 0,-1-1-1 0 0,-1-1 1 0 0,-2-2-1 0 0,12-21-135 0 0,1 17 63 0 0,-22 73-289 0 0,-10 24 161 0 0,-3-54 35 0 0,1 0-1 0 0,0 1 0 0 0,0-1 1 0 0,1 0-1 0 0,0 1 0 0 0,1-1 0 0 0,0 0 1 0 0,1 0-1 0 0,0 0 0 0 0,5 9 31 0 0,2 0-197 0 0,-9-15 58 0 0,0-1-1 0 0,0 0 1 0 0,0 0-1 0 0,1 0 0 0 0,-1 0 1 0 0,1 0-1 0 0,0-1 1 0 0,-1 1-1 0 0,1 0 1 0 0,1-1-1 0 0,-1 1 1 0 0,0-1-1 0 0,1 0 1 0 0,-1 0-1 0 0,1 0 0 0 0,-1 0 1 0 0,1 0-1 0 0,0 0 1 0 0,0-1-1 0 0,0 0 1 0 0,0 1-1 0 0,0-1 1 0 0,0 0-1 0 0,1 0 1 0 0,-1-1-1 0 0,0 1 1 0 0,3-1 139 0 0,32-5-4685 0 0,-22 1-143 0 0,-10 2 2415 0 0,5-1-8632 0 0</inkml:trace>
  <inkml:trace contextRef="#ctx0" brushRef="#br0" timeOffset="-5419.538">14347 796 14147 0 0,'0'0'2030'0'0,"0"0"-397"0"0,0 0-263 0 0,0 0-223 0 0,0 0-181 0 0,0 0-153 0 0,0 0-146 0 0,0 0-102 0 0,0 0-74 0 0,0 0-85 0 0,0 0-76 0 0,0 0-80 0 0,-32 6-48 0 0,-98 20-30 0 0,78-6 84 0 0,52-20-251 0 0,-1 0-2 0 0,-1 0 0 0 0,1 0 0 0 0,0 1 0 0 0,0-1 0 0 0,-1 1 0 0 0,1-1 0 0 0,0 0 0 0 0,0 1 1 0 0,0 0-1 0 0,0-1 0 0 0,0 1 0 0 0,0 0 0 0 0,0 0 0 0 0,0-1 0 0 0,0 1 0 0 0,0 0 0 0 0,0 0 0 0 0,0 0 0 0 0,1 0 0 0 0,-1 0 0 0 0,0 0 0 0 0,1 0 0 0 0,-1 1 0 0 0,1-1 0 0 0,-1 0 0 0 0,1 0 1 0 0,-1 0-1 0 0,1 1 0 0 0,0-1 0 0 0,0 0 0 0 0,0 0 0 0 0,-1 1 0 0 0,1-1 0 0 0,0 0 0 0 0,1 0 0 0 0,-1 1 0 0 0,0-1 0 0 0,0 0 0 0 0,0 0 0 0 0,1 1 0 0 0,-1-1 0 0 0,1 0 0 0 0,-1 0-3 0 0,64 23-9 0 0,-54-22 20 0 0,-1 1 0 0 0,0-1 0 0 0,0 1 0 0 0,0 1 0 0 0,0 0 0 0 0,0 0 0 0 0,-1 1-1 0 0,0 0 1 0 0,0 0 0 0 0,0 1 0 0 0,-1 0 0 0 0,0 0 0 0 0,0 1 0 0 0,0 0 0 0 0,4 6-11 0 0,-1 44 382 0 0,-11-52-319 0 0,0 0 0 0 0,0 0 0 0 0,-1 0 1 0 0,1 0-1 0 0,-1 0 0 0 0,0 0 1 0 0,-1 0-1 0 0,1-1 0 0 0,-1 1 1 0 0,0-1-1 0 0,0 0 0 0 0,0 0 1 0 0,-1 0-1 0 0,0 0 0 0 0,-2 2-63 0 0,-3 2 13 0 0,0-2 0 0 0,-1 1-1 0 0,0-2 1 0 0,0 1 0 0 0,0-1 0 0 0,0-1-1 0 0,-1 0 1 0 0,1 0 0 0 0,-1-1 0 0 0,0 0-1 0 0,0-1 1 0 0,-1 0 0 0 0,1-1 0 0 0,0 0-1 0 0,-1-1 1 0 0,1 0 0 0 0,0-1-1 0 0,-1 0-12 0 0,10 1-132 0 0,0-1-1 0 0,1 1 0 0 0,-1 0 0 0 0,1-1 0 0 0,-1 1 0 0 0,1-1 0 0 0,-1 1 0 0 0,1-1 0 0 0,-1 1 0 0 0,1-1 1 0 0,-1 0-1 0 0,1 0 0 0 0,0 0 0 0 0,-1 0 0 0 0,1 0 0 0 0,0 0 0 0 0,0 0 0 0 0,0-1 0 0 0,0 1 0 0 0,0 0 1 0 0,0-1-1 0 0,0 1 0 0 0,0 0 0 0 0,1-1 0 0 0,-1 1 0 0 0,0-1 0 0 0,1 1 0 0 0,-1-1 0 0 0,1-1 133 0 0,-3-29-10777 0 0,4 27 8177 0 0,-1 0-7465 0 0</inkml:trace>
  <inkml:trace contextRef="#ctx0" brushRef="#br0" timeOffset="-5021.59">14765 689 10778 0 0,'0'0'4419'0'0,"0"0"-2047"0"0,0 0-625 0 0,0 0 0 0 0,0 0-140 0 0,0 0-245 0 0,0 0-345 0 0,0 0-327 0 0,0 0-194 0 0,0 0-147 0 0,0 0-86 0 0,0 0-58 0 0,0 0-73 0 0,-17 5-10 0 0,-104 42 146 0 0,115-46-278 0 0,1 1-1 0 0,-1 0 1 0 0,1 0 0 0 0,0 0-1 0 0,-1 1 1 0 0,1 0 0 0 0,0 0 0 0 0,1 0-1 0 0,-1 0 1 0 0,0 1 0 0 0,1 0 0 0 0,0 0-1 0 0,0 0 1 0 0,0 0 0 0 0,1 1-1 0 0,-1 0 1 0 0,1-1 0 0 0,0 1 0 0 0,0 1-1 0 0,1-1 1 0 0,-1 0 0 0 0,1 0-1 0 0,0 1 1 0 0,1 0 0 0 0,-1-1 0 0 0,1 1-1 0 0,1 0 1 0 0,-1-1 0 0 0,1 1-1 0 0,-1 0 1 0 0,2 3 10 0 0,62 57-232 0 0,-43-51 208 0 0,-17-13 33 0 0,-1-1 0 0 0,0 1 0 0 0,1-1-1 0 0,-1 1 1 0 0,0 0 0 0 0,0 0 0 0 0,0 0 0 0 0,0 1-1 0 0,0-1 1 0 0,0 0 0 0 0,-1 1 0 0 0,1-1 0 0 0,-1 1-1 0 0,1-1 1 0 0,-1 1 0 0 0,0 0 0 0 0,0 0 0 0 0,-1-1-1 0 0,1 1 1 0 0,0 0 0 0 0,-1 0 0 0 0,0 0 0 0 0,1 0-1 0 0,-1 0 1 0 0,0 0 0 0 0,-1-1 0 0 0,1 1 0 0 0,0 0-1 0 0,-1 0 1 0 0,0 0 0 0 0,0 0 0 0 0,0-1 0 0 0,0 1-1 0 0,0 0 1 0 0,0-1 0 0 0,-1 1 0 0 0,1-1 0 0 0,-1 1-1 0 0,1-1 1 0 0,-3 2-9 0 0,-52 41 178 0 0,-43 5-85 0 0,57-42-1321 0 0,43-23-5498 0 0,6 8 1350 0 0,-2 3-5771 0 0</inkml:trace>
  <inkml:trace contextRef="#ctx0" brushRef="#br0" timeOffset="-4607.617">14835 988 9882 0 0,'0'0'3900'0'0,"0"0"-1728"0"0,0 0-470 0 0,0 0-49 0 0,0 0-119 0 0,0 0-162 0 0,0 0-213 0 0,0 0-222 0 0,0 0-184 0 0,32-5-134 0 0,99-14-116 0 0,-49-6 203 0 0,-64 15-528 0 0,-13 7-135 0 0,-1 2-5 0 0,0 0-1 0 0,0 0 1 0 0,-1-1-1 0 0,1 0 0 0 0,0 0 1 0 0,-1 0-1 0 0,1 0 1 0 0,-1 0-1 0 0,0 0 0 0 0,0-1 1 0 0,0 0-1 0 0,0 0 1 0 0,0 0-1 0 0,0 0 1 0 0,-1 0-1 0 0,1 0 0 0 0,-1-1 1 0 0,0 1-1 0 0,0-1 1 0 0,0 0-1 0 0,-1 1 0 0 0,1-1 1 0 0,-1 0-1 0 0,0 0 1 0 0,0 0-1 0 0,0 0 0 0 0,-1-1-37 0 0,-2 2-42 0 0,-1 0 0 0 0,0 1 0 0 0,1 0 0 0 0,-1 0 0 0 0,0 0 0 0 0,0 0 0 0 0,0 0 0 0 0,-1 0 0 0 0,1 1 0 0 0,0 0 0 0 0,-1 0 0 0 0,1 0 0 0 0,-1 0 0 0 0,1 0 0 0 0,-1 0 0 0 0,1 1 0 0 0,-1 0 0 0 0,0 0 0 0 0,1 0 0 0 0,-2 0 42 0 0,-6-1-141 0 0,0 1 0 0 0,0 1 0 0 0,0-1 0 0 0,0 2 0 0 0,0-1 0 0 0,0 2 0 0 0,0-1 0 0 0,1 1 0 0 0,0 1 0 0 0,-1 0 0 0 0,1 0 141 0 0,-1 1-76 0 0,0 0 1 0 0,0 0-1 0 0,1 1 0 0 0,0 0 0 0 0,0 1 1 0 0,0 0-1 0 0,1 0 0 0 0,0 1 0 0 0,1 0 1 0 0,-1 1-1 0 0,2 0 0 0 0,-1 0 0 0 0,1 1 1 0 0,1 0-1 0 0,0 0 0 0 0,0 1 0 0 0,1-1 1 0 0,0 1-1 0 0,1 0 0 0 0,0 1 0 0 0,1-1 1 0 0,0 1-1 0 0,1-1 0 0 0,0 1 0 0 0,0 1 76 0 0,3-8 3 0 0,0-2-1 0 0,0 1 1 0 0,1 0-1 0 0,-1 0 1 0 0,1 0 0 0 0,0 0-1 0 0,0-1 1 0 0,0 1-1 0 0,0-1 1 0 0,1 0-1 0 0,-1 1 1 0 0,1-1-1 0 0,0 0 1 0 0,0-1-1 0 0,0 1 1 0 0,0 0-1 0 0,0-1 1 0 0,1 0-1 0 0,-1 0 1 0 0,1 0-1 0 0,0 0 1 0 0,-1 0-1 0 0,1-1 1 0 0,0 1-1 0 0,0-1 1 0 0,0 0-1 0 0,1 0-2 0 0,114 5 166 0 0,-99-11-291 0 0,-1-1 1 0 0,0 0 0 0 0,0-2-1 0 0,-1 0 1 0 0,0-1 0 0 0,0-1-1 0 0,2-3 125 0 0,-5 5-249 0 0,97-63-4386 0 0,-5-6-5284 0 0,-61 44 4260 0 0,-26 20 2920 0 0</inkml:trace>
  <inkml:trace contextRef="#ctx0" brushRef="#br0" timeOffset="-4251.607">15595 759 4457 0 0,'0'0'4401'0'0,"0"0"-687"0"0,0 0-973 0 0,0 0-852 0 0,0 0-544 0 0,0 0-273 0 0,0 0-120 0 0,0 0-66 0 0,0 0-69 0 0,0 0-74 0 0,0 0-107 0 0,0 0-88 0 0,-24 11-48 0 0,-72 32-78 0 0,32-8 658 0 0,62-34-1068 0 0,0 0-1 0 0,0 0 1 0 0,1 0 0 0 0,-1 1 0 0 0,1-1-1 0 0,-1 0 1 0 0,1 1 0 0 0,0-1 0 0 0,-1 1 0 0 0,1-1-1 0 0,0 1 1 0 0,0-1 0 0 0,0 1 0 0 0,0 0-1 0 0,0 0 1 0 0,1 0 0 0 0,-1-1 0 0 0,0 1-1 0 0,1 0 1 0 0,0 0 0 0 0,-1 0 0 0 0,1 0-1 0 0,0 0 1 0 0,0 0 0 0 0,0 0 0 0 0,0 0-1 0 0,0 0 1 0 0,0 0 0 0 0,1 0 0 0 0,-1 0-1 0 0,1 0 1 0 0,-1-1 0 0 0,1 1 0 0 0,0 0 0 0 0,0 0-1 0 0,0 0 1 0 0,0-1 0 0 0,0 1 0 0 0,0 0-1 0 0,0-1 1 0 0,0 1 0 0 0,1-1 0 0 0,-1 0-1 0 0,0 1 1 0 0,1-1 0 0 0,0 0 0 0 0,-1 0-1 0 0,1 0 1 0 0,0 0 0 0 0,-1 0 0 0 0,1 0-1 0 0,0 0 1 0 0,0-1 0 0 0,0 1 0 0 0,1 0-12 0 0,29 12 103 0 0,82 45 422 0 0,-110-55-470 0 0,0 0 1 0 0,0 0-1 0 0,-1 1 0 0 0,1-1 1 0 0,-1 1-1 0 0,0 0 0 0 0,0 0 1 0 0,0 0-1 0 0,-1 0 0 0 0,0 0 1 0 0,1 1-1 0 0,-1-1 0 0 0,-1 1 1 0 0,1-1-1 0 0,-1 1 0 0 0,0 0 1 0 0,0-1-1 0 0,0 1 0 0 0,0 0 1 0 0,-1 0-1 0 0,0 0 0 0 0,0 0 1 0 0,0 0-1 0 0,-1 2-55 0 0,-2-1 49 0 0,0-1 1 0 0,0 0-1 0 0,0 0 0 0 0,-1 0 1 0 0,1 0-1 0 0,-1 0 0 0 0,0-1 1 0 0,-1 1-1 0 0,1-1 0 0 0,-1-1 1 0 0,0 1-1 0 0,0 0 0 0 0,0-1 0 0 0,0 0 1 0 0,-1 0-1 0 0,1-1 0 0 0,-1 0 1 0 0,1 0-1 0 0,-1 0 0 0 0,-2 0-49 0 0,-13 8 52 0 0,4-3-54 0 0,-1 0 0 0 0,0-1 1 0 0,0-1-1 0 0,-1-1 0 0 0,0-1 1 0 0,1 0-1 0 0,-5-1 2 0 0,-44 1-2402 0 0,53-6-1298 0 0,7-2-3266 0 0,4 2-5317 0 0</inkml:trace>
  <inkml:trace contextRef="#ctx0" brushRef="#br0" timeOffset="-9342.589">9559 756 7178 0 0,'0'0'1785'0'0,"0"0"-460"0"0,0 0-147 0 0,0 0 180 0 0,0 0 189 0 0,0 0-3 0 0,0 0-199 0 0,0 0-218 0 0,0 0-117 0 0,0 0-48 0 0,0 0-31 0 0,0 0-39 0 0,0 0-104 0 0,20 7-76 0 0,62 22-70 0 0,-79-27-565 0 0,1-1 1 0 0,-1 0 0 0 0,1 0-1 0 0,-1 0 1 0 0,1 0 0 0 0,-1-1-1 0 0,1 1 1 0 0,-1-1-1 0 0,1 0 1 0 0,0 0 0 0 0,-1 0-1 0 0,1 0 1 0 0,-1-1-1 0 0,1 0 1 0 0,-1 0 0 0 0,1 0-1 0 0,-1 0 1 0 0,0 0-1 0 0,1 0 1 0 0,-1-1 0 0 0,0 0-1 0 0,0 0 1 0 0,0 0-1 0 0,0 0 1 0 0,0 0 0 0 0,0 0-1 0 0,-1-1 1 0 0,2 0-78 0 0,3-4 190 0 0,-3 3-128 0 0,-1 0 0 0 0,1 0 0 0 0,-1 0-1 0 0,0 0 1 0 0,-1 0 0 0 0,1-1 0 0 0,-1 0 0 0 0,0 1 0 0 0,0-1-1 0 0,0 0 1 0 0,0 0 0 0 0,-1 0 0 0 0,0 0 0 0 0,0 0 0 0 0,-1 0-1 0 0,1 0 1 0 0,-1-1 0 0 0,0 1 0 0 0,-1 0 0 0 0,1 0 0 0 0,-1 0-1 0 0,-1-4-61 0 0,0 5-27 0 0,0-1-1 0 0,-1 1 0 0 0,0 0 0 0 0,1 0 1 0 0,-2 0-1 0 0,1 0 0 0 0,0 1 0 0 0,-1-1 1 0 0,0 1-1 0 0,1 0 0 0 0,-1 0 0 0 0,0 0 1 0 0,-1 1-1 0 0,1-1 0 0 0,-1 1 0 0 0,1 0 1 0 0,-1 0-1 0 0,1 1 0 0 0,-1-1 1 0 0,0 1-1 0 0,0 0 0 0 0,0 0 0 0 0,0 1 1 0 0,0 0-1 0 0,1-1 0 0 0,-1 2 0 0 0,0-1 1 0 0,0 0-1 0 0,0 1 0 0 0,-4 1 28 0 0,-1 0-26 0 0,1 0 1 0 0,0 0-1 0 0,-1 1 0 0 0,1 1 0 0 0,1-1 1 0 0,-1 1-1 0 0,0 1 0 0 0,1 0 1 0 0,0 0-1 0 0,0 0 0 0 0,0 1 0 0 0,1 0 1 0 0,0 1-1 0 0,0 0 0 0 0,1 0 0 0 0,0 0 1 0 0,0 1-1 0 0,0 0 0 0 0,1 0 0 0 0,0 0 1 0 0,1 1-1 0 0,0-1 0 0 0,0 1 1 0 0,1 0-1 0 0,0 0 0 0 0,1 1 0 0 0,-1 0 26 0 0,3-6 7 0 0,-1 0 0 0 0,1 0 0 0 0,0 1 0 0 0,0-1 0 0 0,0 0 0 0 0,0 1 0 0 0,1-1 0 0 0,0 0 0 0 0,0 0 0 0 0,0 1 0 0 0,0-1 0 0 0,1 0 0 0 0,-1 0 0 0 0,1 0 0 0 0,0-1 0 0 0,0 1 0 0 0,1 0-1 0 0,-1-1 1 0 0,1 1 0 0 0,0-1 0 0 0,0 0 0 0 0,0 0 0 0 0,0 0 0 0 0,0 0 0 0 0,1-1 0 0 0,-1 1 0 0 0,1-1 0 0 0,3 2-7 0 0,8 3 13 0 0,-1 0 0 0 0,1-1 0 0 0,0-1 0 0 0,0 0 0 0 0,0-1 0 0 0,1 0 0 0 0,0-2 0 0 0,-1 1 0 0 0,1-2 0 0 0,0 0 0 0 0,0-1 0 0 0,0-1 0 0 0,0-1 0 0 0,0 0 0 0 0,-1-1 0 0 0,7-1-13 0 0,55-6-3560 0 0,-51 9-1425 0 0,-2 0-4726 0 0,-17 1 1044 0 0</inkml:trace>
  <inkml:trace contextRef="#ctx0" brushRef="#br0" timeOffset="-8418.432">10444 619 10418 0 0,'0'0'3850'0'0,"0"0"-1744"0"0,0 0-607 0 0,0 0 75 0 0,0 0 46 0 0,0 0-144 0 0,0 0-297 0 0,0 0-332 0 0,0 0-259 0 0,0 0-156 0 0,0 0-102 0 0,0 0-90 0 0,0 0-71 0 0,-13 2-9 0 0,-45 4-20 0 0,-22 34 246 0 0,65-29-341 0 0,8-7-39 0 0,0 0-1 0 0,1 0 0 0 0,-1 1 1 0 0,1 0-1 0 0,0 0 1 0 0,0 0-1 0 0,0 1 1 0 0,1 0-1 0 0,-1 0 1 0 0,1 0-1 0 0,1 1 0 0 0,0-1 1 0 0,0 1-1 0 0,0 0 1 0 0,0 0-1 0 0,1 1 1 0 0,1-1-1 0 0,-1 1 1 0 0,1 0-1 0 0,0-1 0 0 0,1 1 1 0 0,0 0-1 0 0,0 0 1 0 0,1 5-6 0 0,2-10 6 0 0,0 0 0 0 0,0 0 1 0 0,0 0-1 0 0,0-1 0 0 0,1 1 1 0 0,0-1-1 0 0,-1 0 0 0 0,1 0 1 0 0,0 0-1 0 0,0 0 0 0 0,0 0 1 0 0,0 0-1 0 0,0-1 0 0 0,1 0 1 0 0,-1 1-1 0 0,0-1 0 0 0,1 0 1 0 0,-1-1-1 0 0,1 1 0 0 0,-1-1 1 0 0,1 1-1 0 0,-1-1 0 0 0,1 0 1 0 0,-1 0-1 0 0,1-1 0 0 0,-1 1 1 0 0,1-1-1 0 0,-1 0 0 0 0,1 0 1 0 0,-1 0-1 0 0,1 0-6 0 0,11-5 80 0 0,0 0-1 0 0,-1 0 1 0 0,0-2 0 0 0,0 1-1 0 0,0-2 1 0 0,-1 0 0 0 0,-1-1-1 0 0,1 0 1 0 0,-1-1 0 0 0,-1 0 0 0 0,0 0-1 0 0,0-2-79 0 0,3-2 79 0 0,40-51 274 0 0,-57 89-397 0 0,-84 207 19 0 0,-60 183-143 0 0,132-365 83 0 0,2 0 1 0 0,2 0-1 0 0,3 1 1 0 0,1 0-1 0 0,2 26 85 0 0,23-31-111 0 0,-12-84 453 0 0,-5 36-343 0 0,1-1 0 0 0,-1 1 0 0 0,1 0 0 0 0,0 0 0 0 0,0 0 0 0 0,1 0 1 0 0,-1 0-1 0 0,1 1 0 0 0,0-1 0 0 0,0 1 0 0 0,0 0 0 0 0,0 0 0 0 0,0 0 0 0 0,1 0 1 0 0,0 0-1 0 0,2-1 1 0 0,4-4-2 0 0,29-24 41 0 0,-26 24-12 0 0,-1-1 0 0 0,-1-1-1 0 0,0 0 1 0 0,0 0-1 0 0,-1-1 1 0 0,-1 0-1 0 0,0-1 1 0 0,0 0-1 0 0,0-2-26 0 0,-5 3 32 0 0,0 0 0 0 0,-1 0 0 0 0,0 0 0 0 0,-1 0 0 0 0,0-1 0 0 0,-1 1 1 0 0,-1-1-1 0 0,1 1 0 0 0,-2-1 0 0 0,0 1 0 0 0,-1-6-32 0 0,0 7-7 0 0,0 0 0 0 0,-1-1-1 0 0,-1 1 1 0 0,0 0 0 0 0,0 1 0 0 0,-1-1 0 0 0,0 1 0 0 0,-1 0 0 0 0,0 0 0 0 0,0 1 0 0 0,-1 0 0 0 0,0 0 0 0 0,0 0 0 0 0,-1 1 0 0 0,0 0 0 0 0,-1 0 0 0 0,1 1 0 0 0,-1 0 0 0 0,0 1 0 0 0,-1 0 0 0 0,1 0 0 0 0,-1 1 0 0 0,0 0 0 0 0,0 1 0 0 0,0 0 0 0 0,0 1 0 0 0,-1 0 0 0 0,1 0 0 0 0,-1 1 0 0 0,0 1 0 0 0,0-1 7 0 0,-55 5-235 0 0,66-4 215 0 0,0 0-33 0 0,15-1-115 0 0,161-57-40 0 0,-162 54-255 0 0,87-22-1727 0 0,-66 21-1744 0 0,-1 3-3679 0 0,-23 2-3740 0 0</inkml:trace>
  <inkml:trace contextRef="#ctx0" brushRef="#br0" timeOffset="-8087.903">10748 803 10554 0 0,'0'0'2103'0'0,"0"0"-388"0"0,0 0-82 0 0,0 0 28 0 0,0 0-72 0 0,0 0-240 0 0,0 0-276 0 0,0 0-244 0 0,0 0-197 0 0,0 0-130 0 0,0 0-126 0 0,0 0-113 0 0,0 0-55 0 0,-6 10-35 0 0,3-5-157 0 0,-2 2 31 0 0,1 0 1 0 0,0 1 0 0 0,0-1-1 0 0,0 1 1 0 0,1 0 0 0 0,0 0-1 0 0,1 0 1 0 0,0 1 0 0 0,0-1-1 0 0,1 0 1 0 0,0 2-48 0 0,0-6 22 0 0,1-1 0 0 0,0 1 0 0 0,0-1 1 0 0,0 1-1 0 0,1 0 0 0 0,-1-1 0 0 0,1 1 0 0 0,0 0 0 0 0,0-1 0 0 0,0 0 0 0 0,1 1 1 0 0,-1-1-1 0 0,1 0 0 0 0,0 1 0 0 0,0-1 0 0 0,0 0 0 0 0,0 0 0 0 0,0 0 1 0 0,1-1-1 0 0,-1 1 0 0 0,1-1 0 0 0,0 1 0 0 0,-1-1 0 0 0,1 0 0 0 0,0 0 0 0 0,1 0 1 0 0,-1 0-1 0 0,0-1 0 0 0,1 1 0 0 0,-1-1 0 0 0,0 0 0 0 0,3 1-22 0 0,1-1 113 0 0,-1 0-1 0 0,1-1 0 0 0,0 0 1 0 0,-1 0-1 0 0,1-1 0 0 0,-1 1 0 0 0,1-1 1 0 0,-1-1-1 0 0,1 1 0 0 0,-1-1 1 0 0,0 0-1 0 0,0-1 0 0 0,0 1 1 0 0,0-1-1 0 0,0-1 0 0 0,-1 1 1 0 0,1-1-1 0 0,-1 0 0 0 0,0 0 1 0 0,0 0-1 0 0,2-2-112 0 0,4-6 126 0 0,1 0 1 0 0,-1 0-1 0 0,-1-1 1 0 0,-1 0-1 0 0,0-1 0 0 0,0 0 1 0 0,-1-1-1 0 0,0-2-126 0 0,28-93-40 0 0,-35 108-5450 0 0,-2 11-1118 0 0,1-1-5027 0 0</inkml:trace>
  <inkml:trace contextRef="#ctx0" brushRef="#br0" timeOffset="-7426.657">11414 774 17812 0 0,'0'0'1734'0'0,"0"0"-452"0"0,0 0-216 0 0,0 0-114 0 0,0 0-178 0 0,0 0-224 0 0,0 0-171 0 0,0 0-129 0 0,0 0-50 0 0,0 0-7 0 0,0 0-25 0 0,0 0-32 0 0,-31 21-29 0 0,-99 67-26 0 0,47-10 49 0 0,81-77-132 0 0,1 0 0 0 0,-1 0 0 0 0,1-1 0 0 0,-1 1 0 0 0,1 1 0 0 0,0-1 0 0 0,0 0 1 0 0,-1 0-1 0 0,1 0 0 0 0,0 1 0 0 0,0-1 0 0 0,0 0 0 0 0,0 1 0 0 0,1-1 1 0 0,-1 1-1 0 0,0-1 0 0 0,1 1 0 0 0,-1-1 0 0 0,1 1 0 0 0,-1 0 0 0 0,1-1 1 0 0,0 1-1 0 0,-1 0 0 0 0,1-1 0 0 0,0 1 0 0 0,0 0 0 0 0,0-1 0 0 0,1 1 1 0 0,-1 0-1 0 0,0-1 0 0 0,0 1 0 0 0,1 0 0 0 0,-1-1 0 0 0,1 1 0 0 0,0-1 1 0 0,-1 1-1 0 0,1-1 0 0 0,0 1 0 0 0,0-1 0 0 0,0 1 0 0 0,0-1 0 0 0,0 0 0 0 0,1 1 2 0 0,13-3 87 0 0,0-1-1 0 0,0 0 0 0 0,0-1 0 0 0,0 0 0 0 0,0-1 0 0 0,-1-1 1 0 0,0 0-1 0 0,0-1 0 0 0,0-1 0 0 0,-1 0 0 0 0,1-1 0 0 0,-2 0 0 0 0,1-1 1 0 0,-1 0-1 0 0,-1-1 0 0 0,0-1 0 0 0,0 1 0 0 0,-1-2 0 0 0,0 0-86 0 0,41-33 180 0 0,-45 39-113 0 0,-6 7-79 0 0,0-1 1 0 0,0 1-1 0 0,0-1 0 0 0,0 1 1 0 0,0-1-1 0 0,1 0 0 0 0,-1 1 1 0 0,0-1-1 0 0,0 1 0 0 0,0-1 1 0 0,0 0-1 0 0,1 1 0 0 0,-1-1 1 0 0,0 1-1 0 0,0-1 1 0 0,1 0-1 0 0,-1 1 0 0 0,0-1 1 0 0,1 0-1 0 0,-1 0 0 0 0,0 1 1 0 0,1-1-1 0 0,-1 0 0 0 0,0 0 1 0 0,1 1-1 0 0,-1-1 0 0 0,1 0 1 0 0,-1 0-1 0 0,0 0 0 0 0,1 0 1 0 0,-1 1-1 0 0,1-1 0 0 0,-1 0 1 0 0,1 0-1 0 0,-1 0 1 0 0,0 0-1 0 0,1 0 0 0 0,-1 0 1 0 0,1 0-1 0 0,-1 0 0 0 0,1-1 1 0 0,-1 1-1 0 0,0 0 0 0 0,1 0 1 0 0,-1 0-1 0 0,1 0 0 0 0,-1 0 1 0 0,1-1 11 0 0,-12 47-203 0 0,-1 47-137 0 0,14-91 339 0 0,0 1 0 0 0,0-1 1 0 0,0 1-1 0 0,1-1 0 0 0,-1 0 0 0 0,0 0 1 0 0,1 0-1 0 0,0 0 0 0 0,-1 0 0 0 0,1-1 0 0 0,0 1 1 0 0,0-1-1 0 0,0 0 0 0 0,0 0 0 0 0,0 0 1 0 0,0 0-1 0 0,0 0 0 0 0,0-1 0 0 0,0 0 1 0 0,1 1-1 0 0,-1-1 0 0 0,0 0 0 0 0,0 0 0 0 0,0-1 1 0 0,1 1-1 0 0,-1-1 0 0 0,0 1 0 0 0,0-1 1 0 0,0 0-1 0 0,0 0 0 0 0,0-1 1 0 0,19-10 110 0 0,0-1 1 0 0,-2-1-1 0 0,1-1 0 0 0,-2 0 1 0 0,0-2-1 0 0,-1 0 0 0 0,-1-1 1 0 0,5-8-111 0 0,-2 8 14 0 0,0-2 0 0 0,-2 0 0 0 0,0-1 0 0 0,-2-1 0 0 0,0-1 0 0 0,-2 0 0 0 0,0-1 0 0 0,-1 0 0 0 0,-2-1-1 0 0,-1 0 1 0 0,0-1 0 0 0,-2 0 0 0 0,-1-1 0 0 0,-2 0 0 0 0,0 0 0 0 0,-1 0 0 0 0,-1-16-14 0 0,-5 36-22 0 0,1 0 0 0 0,-1-1 0 0 0,0 1 0 0 0,0 0 0 0 0,-1 0 0 0 0,0 0 0 0 0,0 0 0 0 0,0 1 0 0 0,-1-1-1 0 0,0 1 1 0 0,-1 0 0 0 0,1 0 0 0 0,-1 0 0 0 0,0 1 0 0 0,-3-3 22 0 0,5 6-25 0 0,0-1 1 0 0,1 1-1 0 0,-1 0 0 0 0,0 0 0 0 0,0 0 1 0 0,0 0-1 0 0,0 0 0 0 0,0 1 0 0 0,-1 0 1 0 0,1-1-1 0 0,0 1 0 0 0,-1 0 0 0 0,1 1 0 0 0,-1-1 1 0 0,1 0-1 0 0,-1 1 0 0 0,1 0 0 0 0,-1 0 1 0 0,1 0-1 0 0,-1 0 0 0 0,0 1 0 0 0,1-1 1 0 0,-1 1-1 0 0,1 0 0 0 0,0 0 0 0 0,-1 0 1 0 0,1 1-1 0 0,0-1 0 0 0,0 1 0 0 0,0 0 0 0 0,0-1 1 0 0,0 1-1 0 0,-1 1 25 0 0,-4 4 3 0 0,0 0 0 0 0,1 1 0 0 0,0-1 0 0 0,1 1 0 0 0,-1 1 0 0 0,1-1 0 0 0,1 1 0 0 0,0 0 0 0 0,0 1-1 0 0,1-1 1 0 0,0 1 0 0 0,1 0 0 0 0,0-1 0 0 0,0 2 0 0 0,1-1 0 0 0,0 0 0 0 0,1 0 0 0 0,0 1 0 0 0,1-1 0 0 0,0 1 0 0 0,1 6-3 0 0,1 4 65 0 0,1 0 1 0 0,1 0 0 0 0,0-1-1 0 0,2 1 1 0 0,0-1-1 0 0,1 0 1 0 0,2-1-1 0 0,0 0 1 0 0,1 0-1 0 0,3 4-65 0 0,84 102 377 0 0,-46-71 5 0 0,-5-5-1856 0 0,-14-16-9437 0 0,-32-32-1210 0 0</inkml:trace>
  <inkml:trace contextRef="#ctx0" brushRef="#br0" timeOffset="18037.268">10177 2644 0 0 0,'-50'-37'0'0'0,"-7"22"4944"0"0,43 16-2668 0 0,9-3-330 0 0,0-4 5152 0 0,6 3-974 0 0,6 6-5911 0 0,-1-1-46 0 0,0 1 1 0 0,1-1-1 0 0,0-1 1 0 0,0 1-1 0 0,-1-1 1 0 0,1 0-1 0 0,0-1 1 0 0,0 1-1 0 0,0-1 0 0 0,0-1 1 0 0,0 1-1 0 0,0-1 1 0 0,0-1-1 0 0,-1 1 1 0 0,1-1-1 0 0,0 0 1 0 0,-1-1-1 0 0,0 1 1 0 0,1-1-1 0 0,-1-1 1 0 0,5-3-168 0 0,43-25 191 0 0,-2-3 1 0 0,-2-2-1 0 0,-1-3 1 0 0,-2-1 0 0 0,-1-2-1 0 0,11-19-191 0 0,92-89 158 0 0,-148 152-156 0 0,0 0 1 0 0,0 0 0 0 0,0 0-1 0 0,0 0 1 0 0,0 0 0 0 0,0 0-1 0 0,-1 0 1 0 0,1 0 0 0 0,0 0-1 0 0,-1 1 1 0 0,1-1 0 0 0,-1 0-1 0 0,1 0 1 0 0,-1 1 0 0 0,0-1-1 0 0,1 0 1 0 0,-1 0 0 0 0,0 1-1 0 0,0-1 1 0 0,0 0 0 0 0,0 1 0 0 0,0-1-1 0 0,0 0 1 0 0,0 1 0 0 0,0-1-1 0 0,-1 0 1 0 0,1 0 0 0 0,0 1-1 0 0,-1-1 1 0 0,1 0 0 0 0,-1 0-1 0 0,0 0 1 0 0,1 1 0 0 0,-2 0-3 0 0,2 3 26 0 0,-2 17 28 0 0,-2 13-6 0 0,1-1 0 0 0,2 1 0 0 0,1-1-1 0 0,2 1 1 0 0,4 13-48 0 0,-6-40 12 0 0,1 0 1 0 0,-1 0-1 0 0,0 0 0 0 0,-1 0 0 0 0,0 0 0 0 0,0 0 0 0 0,-1 0 0 0 0,0 0 0 0 0,0 0 1 0 0,-1-1-1 0 0,0 1 0 0 0,-1-1 0 0 0,1 0 0 0 0,-1 0 0 0 0,0 0 0 0 0,-1 0 0 0 0,0-1 1 0 0,0 0-1 0 0,0 0 0 0 0,-1 0 0 0 0,-6 5-12 0 0,-90 67 123 0 0,17-31-265 0 0,83-47 117 0 0,1 1 0 0 0,-1-1 0 0 0,1 0-1 0 0,-1 0 1 0 0,1 0 0 0 0,-1 0 0 0 0,1 0-1 0 0,-1-1 1 0 0,1 1 0 0 0,0 0 0 0 0,-1-1-1 0 0,1 1 1 0 0,-1-1 0 0 0,1 1 0 0 0,0-1-1 0 0,-1 0 1 0 0,1 1 0 0 0,0-1 0 0 0,0 0 0 0 0,-1 0-1 0 0,1 0 1 0 0,0 0 0 0 0,0 0 0 0 0,0 0-1 0 0,0 0 1 0 0,0-1 0 0 0,1 1 0 0 0,-1 0-1 0 0,0 0 1 0 0,0-1 0 0 0,1 1 0 0 0,-1-1-1 0 0,1 1 1 0 0,-1 0 0 0 0,1-1 0 0 0,0 1-1 0 0,-1-1 1 0 0,1 1 0 0 0,0-1 0 0 0,0 1-1 0 0,0-1 26 0 0,-6-66-4867 0 0,6 59 3524 0 0,-1-5-1917 0 0,2 5-3388 0 0,1 5-4270 0 0</inkml:trace>
  <inkml:trace contextRef="#ctx0" brushRef="#br0" timeOffset="18476.331">11160 1717 6689 0 0,'0'0'4536'0'0,"0"0"-2536"0"0,0 0-747 0 0,0 0 12 0 0,0 0 21 0 0,0 0-59 0 0,0 0-187 0 0,0 0-205 0 0,0 0-147 0 0,0 0-68 0 0,0 0-36 0 0,0 0-28 0 0,0 0-19 0 0,-4 15-40 0 0,-12 49-13 0 0,22-13 488 0 0,1-37-690 0 0,2 26 26 0 0,-1 0-1 0 0,-2 1 1 0 0,-2 0 0 0 0,-2 0 0 0 0,-1 0 0 0 0,-2 0 0 0 0,-7 37-308 0 0,-32 128 173 0 0,-4-54-163 0 0,18-98-3310 0 0,-13-59-9951 0 0,32 3 7083 0 0,2-1 1198 0 0</inkml:trace>
  <inkml:trace contextRef="#ctx0" brushRef="#br0" timeOffset="18682.318">10753 2309 9714 0 0,'0'0'1482'0'0,"0"0"-103"0"0,0 0 66 0 0,0 0 88 0 0,0 0-34 0 0,0 0-211 0 0,0 0-261 0 0,0 0-186 0 0,32-11-127 0 0,102-35-105 0 0,12 11 836 0 0,-93 26-1148 0 0,0 2 0 0 0,0 3 1 0 0,52 2-298 0 0,-24 20-2120 0 0,-55 1-7708 0 0,-24-15-348 0 0</inkml:trace>
  <inkml:trace contextRef="#ctx0" brushRef="#br0" timeOffset="19173.553">11469 2596 6425 0 0,'0'0'1737'0'0,"0"0"-46"0"0,0 0 77 0 0,0 0 83 0 0,0 0-61 0 0,0 0-196 0 0,0 0-226 0 0,0 0-241 0 0,0 0-179 0 0,0 0-120 0 0,0 0-120 0 0,0 0-97 0 0,0 0-49 0 0,-8 9-44 0 0,-25 24-63 0 0,31-33-392 0 0,1-1 0 0 0,0 1-1 0 0,-1-1 1 0 0,1 0 0 0 0,0 0 0 0 0,-1 1 0 0 0,1-1-1 0 0,0 0 1 0 0,0 0 0 0 0,0 0 0 0 0,0 0-1 0 0,0 0 1 0 0,0 0 0 0 0,0-1 0 0 0,0 1-1 0 0,0 0 1 0 0,1 0 0 0 0,-1-1 0 0 0,0 1 0 0 0,1-1-1 0 0,-1 1 1 0 0,1 0 0 0 0,0-1 0 0 0,-1 1-1 0 0,1-1 1 0 0,0 1 0 0 0,0-1 0 0 0,0 1-1 0 0,0-1-61 0 0,-3-14 124 0 0,1 1 0 0 0,1-1 0 0 0,0 1 1 0 0,2-1-1 0 0,-1 1 0 0 0,2-1 0 0 0,0 1 1 0 0,1-1-1 0 0,0 1 0 0 0,1 0 0 0 0,1 0 1 0 0,1 1-1 0 0,0-1 0 0 0,1 0-125 0 0,7-15 12 0 0,2 1-1 0 0,1 0 1 0 0,1 2-1 0 0,1 0 1 0 0,2 1-1 0 0,1 1 1 0 0,0 1-1 0 0,3-1-11 0 0,-9 87-813 0 0,20 63-337 0 0,-30-97-1774 0 0,-6-21-1446 0 0,0-1-3520 0 0,0-2-2610 0 0</inkml:trace>
  <inkml:trace contextRef="#ctx0" brushRef="#br0" timeOffset="19418.802">11976 2446 15395 0 0,'0'0'1850'0'0,"0"0"-655"0"0,0 0-235 0 0,0 0-12 0 0,0 0-42 0 0,0 0-95 0 0,0 0-158 0 0,0 0-175 0 0,0 0-154 0 0,0 0-120 0 0,-9 31-70 0 0,-24 98-58 0 0,19-81-53 0 0,-10-43-2475 0 0,1-20-3459 0 0,17 8 463 0 0,1 0-4698 0 0</inkml:trace>
  <inkml:trace contextRef="#ctx0" brushRef="#br0" timeOffset="19669.344">11900 2000 9842 0 0,'0'0'2081'0'0,"0"0"-1265"0"0,0 0-576 0 0,0 0-376 0 0,0 0-528 0 0,0 0-809 0 0,0 0-951 0 0,0 0-1161 0 0,0 0-1112 0 0</inkml:trace>
  <inkml:trace contextRef="#ctx0" brushRef="#br0" timeOffset="20094.349">12097 2556 10290 0 0,'0'0'899'0'0,"0"0"-321"0"0,0 0 190 0 0,0 0 393 0 0,0 0 237 0 0,0 0 32 0 0,0 0-245 0 0,0 0-327 0 0,0 0-204 0 0,0 0-123 0 0,0 0-29 0 0,0 0 38 0 0,0 0 40 0 0,-2 11 47 0 0,-4 32 22 0 0,30-79 1529 0 0,107-210-1473 0 0,-130 244-721 0 0,0-2-22 0 0,1 1 0 0 0,0 0 0 0 0,0 0 0 0 0,0-1 0 0 0,0 1 0 0 0,0 1-1 0 0,1-1 1 0 0,0 0 0 0 0,-1 0 0 0 0,1 1 0 0 0,0 0 0 0 0,0-1 0 0 0,0 1 0 0 0,0 0 0 0 0,1 0 0 0 0,-1 1-1 0 0,0-1 1 0 0,1 1 0 0 0,1-1 38 0 0,7 43-301 0 0,7 87 544 0 0,-16-115-188 0 0,0 1 1 0 0,1-1 0 0 0,1 0-1 0 0,0 0 1 0 0,0-1 0 0 0,2 1-1 0 0,-1-1 1 0 0,6 7-56 0 0,-11-18 52 0 0,1 1-1 0 0,-1-1 1 0 0,0 0 0 0 0,0 1-1 0 0,1-1 1 0 0,-1 0 0 0 0,1 0-1 0 0,-1 0 1 0 0,1 0 0 0 0,-1 0-1 0 0,1 0 1 0 0,0-1 0 0 0,-1 1-1 0 0,1-1 1 0 0,0 1 0 0 0,-1-1-1 0 0,1 1 1 0 0,0-1 0 0 0,0 0-1 0 0,0 0 1 0 0,-1 0 0 0 0,1 0 0 0 0,0 0-1 0 0,0 0 1 0 0,0-1 0 0 0,-1 1-1 0 0,1 0 1 0 0,0-1 0 0 0,0 0-1 0 0,-1 1 1 0 0,1-1 0 0 0,-1 0-1 0 0,1 0 1 0 0,0 0 0 0 0,-1 0-1 0 0,0 0 1 0 0,1 0 0 0 0,-1 0-1 0 0,0 0 1 0 0,1-1-52 0 0,49-55 922 0 0,9-30-713 0 0,-55 73-868 0 0,14-29-714 0 0,-8 34-3714 0 0,4 6-4710 0 0,-11 3-1553 0 0</inkml:trace>
  <inkml:trace contextRef="#ctx0" brushRef="#br0" timeOffset="20599.646">12981 2265 9482 0 0,'0'0'3865'0'0,"0"0"-1610"0"0,0 0-563 0 0,0 0-91 0 0,0 0-161 0 0,0 0-229 0 0,0 0-280 0 0,0 0-250 0 0,0 0-214 0 0,0 0-132 0 0,0 0-84 0 0,0 0-61 0 0,0 0-32 0 0,-27 9-32 0 0,-82 29-12 0 0,44 4 7 0 0,55-31-101 0 0,0-3-22 0 0,1 0-1 0 0,0 1 1 0 0,0 1 0 0 0,1 0 0 0 0,0 0-1 0 0,0 0 1 0 0,2 1 0 0 0,-1 0-1 0 0,1 1 1 0 0,1-1 0 0 0,0 1-1 0 0,0 0 1 0 0,1 0 0 0 0,1 1 0 0 0,0-1-1 0 0,1 1 1 0 0,0 0 0 0 0,0 7 2 0 0,4-17 12 0 0,1 0 0 0 0,-1 0 0 0 0,1 0 0 0 0,0 0 1 0 0,-1-1-1 0 0,1 1 0 0 0,0-1 0 0 0,1 1 0 0 0,-1-1 1 0 0,0 0-1 0 0,1 0 0 0 0,-1-1 0 0 0,1 1 0 0 0,-1-1 1 0 0,1 1-1 0 0,0-1 0 0 0,-1 0 0 0 0,1-1 0 0 0,0 1 1 0 0,0-1-1 0 0,0 0 0 0 0,0 1 0 0 0,0-2 0 0 0,0 1 1 0 0,-1 0-1 0 0,1-1 0 0 0,0 0 0 0 0,0 0 0 0 0,0 0 1 0 0,-1 0-1 0 0,1 0 0 0 0,-1-1 0 0 0,1 0 0 0 0,0 0-12 0 0,154-100 818 0 0,-99 58-529 0 0,-22 16-73 0 0,-27 19-127 0 0,1 0-1 0 0,0 1 1 0 0,1 0 0 0 0,0 1 0 0 0,0 0-1 0 0,0 0 1 0 0,1 2 0 0 0,0 0-1 0 0,0 0 1 0 0,2 0-89 0 0,-13 5 9 0 0,1 0-1 0 0,-1 1 1 0 0,0-1-1 0 0,1 0 1 0 0,-1 1-1 0 0,0-1 1 0 0,1 1-1 0 0,-1-1 1 0 0,0 1-1 0 0,0 0 1 0 0,0 0-1 0 0,1 0 1 0 0,-1 1 0 0 0,0-1-1 0 0,-1 0 1 0 0,1 1-1 0 0,0-1 1 0 0,0 1-1 0 0,0 0 1 0 0,-1-1-1 0 0,1 1 1 0 0,-1 0-1 0 0,0 0 1 0 0,1 0-1 0 0,-1 0 1 0 0,0 0-1 0 0,0 0 1 0 0,0 0-1 0 0,-1 1 1 0 0,1-1-1 0 0,0 0 1 0 0,-1 1-9 0 0,16 77 339 0 0,-12 299-84 0 0,-7-273-298 0 0,2-60-7 0 0,-2-1 0 0 0,-2 0 0 0 0,-2 0-1 0 0,-2-1 1 0 0,-2 0 0 0 0,-11 29 50 0 0,21-68-2 0 0,-1 0 1 0 0,1 0-1 0 0,-1 0 0 0 0,1 0 0 0 0,-2 0 1 0 0,1 0-1 0 0,0-1 0 0 0,-1 1 1 0 0,0-1-1 0 0,0 0 0 0 0,0 0 0 0 0,-1 0 1 0 0,1 0-1 0 0,-1-1 0 0 0,0 1 1 0 0,0-1-1 0 0,0 0 0 0 0,0 0 0 0 0,-1 0 1 0 0,1-1-1 0 0,-1 1 0 0 0,0-1 1 0 0,0 0-1 0 0,0-1 0 0 0,0 1 0 0 0,0-1 1 0 0,0 0-1 0 0,0 0 0 0 0,0-1 1 0 0,0 1-1 0 0,-1-1 0 0 0,1 0 0 0 0,0-1 1 0 0,0 1-1 0 0,-3-1 2 0 0,0-5-7 0 0,0 0 0 0 0,1 0 0 0 0,0 0 0 0 0,0-1-1 0 0,1 0 1 0 0,0 0 0 0 0,0-1 0 0 0,1 0 0 0 0,0 0 0 0 0,0 0 0 0 0,1-1 0 0 0,0 1 0 0 0,0-1 0 0 0,1 0-1 0 0,0 0 1 0 0,1 0 0 0 0,0 0 0 0 0,0-1 0 0 0,1-3 7 0 0,-7-17-49 0 0,-19-102-731 0 0,9 34-3461 0 0,0 35-5177 0 0,9 44-2561 0 0</inkml:trace>
  <inkml:trace contextRef="#ctx0" brushRef="#br0" timeOffset="21352.384">11935 2026 1744 0 0,'0'0'1765'0'0,"0"0"-366"0"0,0 0-48 0 0,0 0 142 0 0,0 0 38 0 0,0 0-116 0 0,0 0-185 0 0,0 0-197 0 0,0 0-158 0 0,0 0-135 0 0,0 0-118 0 0,0 0-119 0 0,0 0-90 0 0,5-5-53 0 0,16-12-14 0 0,-15 13 2 0 0,-6 4 28 0 0,0 0 53 0 0,0 0 26 0 0,0 0 33 0 0,0 0 0 0 0,0 0-36 0 0,0 0-33 0 0,-10 13 1862 0 0,11-25-436 0 0,12-2-1963 0 0,2-3 1097 0 0,-31 25-349 0 0,-33 39-642 0 0,48-46-44 0 0,1-1-24 0 0,9 0-189 0 0,53-16-1121 0 0,-38 3-1858 0 0,-10 5-331 0 0,-3 1-7982 0 0</inkml:trace>
  <inkml:trace contextRef="#ctx0" brushRef="#br0" timeOffset="23687.087">13793 2604 2521 0 0,'0'0'2696'0'0,"0"0"-497"0"0,0 0-186 0 0,0 0 7 0 0,0 0 45 0 0,0 0-85 0 0,0 0-168 0 0,0 0-206 0 0,0 0-254 0 0,0 0-253 0 0,0 0-204 0 0,-2-7-160 0 0,0 0-1017 0 0,-3-11 2259 0 0,3 36-54 0 0,1-3-1783 0 0,-1 0 0 0 0,-1 0 0 0 0,0 0 0 0 0,-1 0 0 0 0,0 0 0 0 0,-1-1 0 0 0,-1 0 0 0 0,-7 14-140 0 0,19-90-9838 0 0,-1 48 4461 0 0,-1 2-5467 0 0</inkml:trace>
  <inkml:trace contextRef="#ctx0" brushRef="#br0" timeOffset="24425.266">14236 2004 4169 0 0,'0'0'2435'0'0,"0"0"-361"0"0,0 0-166 0 0,0 0-45 0 0,0 0-166 0 0,0 0-356 0 0,0 0-382 0 0,0 0-264 0 0,0 0-103 0 0,0 0 12 0 0,0 0 102 0 0,0 0 75 0 0,10 5-1 0 0,83 30 1358 0 0,-61-36-1794 0 0,-1-1 0 0 0,0-2 0 0 0,0-1 0 0 0,-1-1 1 0 0,1-2-1 0 0,-1-1 0 0 0,-1-1 0 0 0,0-1 0 0 0,0-2 0 0 0,-1-1 0 0 0,-1-1 0 0 0,16-12-344 0 0,-36 23 50 0 0,-1 1 7 0 0,1 0 1 0 0,-2-1-1 0 0,1 1 1 0 0,0-1-1 0 0,-1 0 1 0 0,1-1-1 0 0,-1 1 1 0 0,0-1-1 0 0,-1 0 1 0 0,1 0-1 0 0,-1 0 1 0 0,0-1-1 0 0,0 0 1 0 0,-1 0-1 0 0,2-2-57 0 0,-5 8 20 0 0,0 0 1 0 0,0 0-1 0 0,-1 1 0 0 0,1-1 0 0 0,0 0 1 0 0,0 0-1 0 0,0 1 0 0 0,-1-1 0 0 0,1 0 0 0 0,0 0 1 0 0,0 0-1 0 0,-1 1 0 0 0,1-1 0 0 0,0 0 0 0 0,0 0 1 0 0,-1 0-1 0 0,1 0 0 0 0,0 0 0 0 0,-1 1 0 0 0,1-1 1 0 0,0 0-1 0 0,0 0 0 0 0,-1 0 0 0 0,1 0 0 0 0,0 0 1 0 0,-1 0-1 0 0,1 0 0 0 0,0 0 0 0 0,-1 0 0 0 0,1 0 1 0 0,0 0-1 0 0,0-1 0 0 0,-1 1-20 0 0,-39 224-59 0 0,28-85 78 0 0,6 0 0 0 0,9 83-19 0 0,1-140-13 0 0,-3 201 46 0 0,-15-232 27 0 0,-15-73 665 0 0,-91-98-550 0 0,114 117-179 0 0,0 0 0 0 0,-1 0-1 0 0,1 1 1 0 0,-1 0 0 0 0,0 0 0 0 0,0 0 0 0 0,0 1-1 0 0,0 0 1 0 0,0 1 0 0 0,0-1 0 0 0,0 2 0 0 0,0-1 0 0 0,0 0-1 0 0,0 1 1 0 0,0 1 0 0 0,0-1 0 0 0,0 1 0 0 0,1 0-1 0 0,-1 1 1 0 0,1-1 0 0 0,-1 1 0 0 0,1 1 0 0 0,0-1 0 0 0,0 1-1 0 0,0 0 1 0 0,1 0 0 0 0,-1 1 0 0 0,1 0 0 0 0,-2 2 4 0 0,1-2-38 0 0,0 1 1 0 0,0 0-1 0 0,1 0 0 0 0,0 0 1 0 0,0 1-1 0 0,0 0 1 0 0,1 0-1 0 0,0 0 1 0 0,0 0-1 0 0,1 1 1 0 0,0-1-1 0 0,0 1 1 0 0,1 0-1 0 0,0 0 1 0 0,0 0-1 0 0,1 0 1 0 0,0 0-1 0 0,0 1 1 0 0,1-1-1 0 0,0 0 1 0 0,1 0-1 0 0,0 5 38 0 0,19 5-2242 0 0,21-32-6814 0 0,-34 7 3290 0 0,1 2-5168 0 0</inkml:trace>
  <inkml:trace contextRef="#ctx0" brushRef="#br0" timeOffset="24839.668">14413 2427 12699 0 0,'0'0'917'0'0,"0"0"-331"0"0,0 0 75 0 0,0 0 257 0 0,0 0 254 0 0,0 0 83 0 0,0 0-78 0 0,0 0-80 0 0,0 0-100 0 0,0 0-94 0 0,0 0-119 0 0,0 0-97 0 0,36-1-93 0 0,112-3-81 0 0,-43-20 338 0 0,-28-4-267 0 0,-42 14-415 0 0,-1 1-1 0 0,1 2 0 0 0,1 2 0 0 0,28-4-168 0 0,-9 13 54 0 0,-50 43 410 0 0,-40 234 584 0 0,18-168-2268 0 0,17-108 469 0 0,15 0-5168 0 0,-10-3-1007 0 0,-3-1-4972 0 0</inkml:trace>
  <inkml:trace contextRef="#ctx0" brushRef="#br0" timeOffset="25234.703">15365 2747 18596 0 0,'0'0'1226'0'0,"0"0"-268"0"0,0 0 12 0 0,0 0 81 0 0,0 0-26 0 0,0 0-142 0 0,0 0-183 0 0,0 0-162 0 0,0 0-115 0 0,0 0-81 0 0,0 0-78 0 0,0 0-68 0 0,0 0-30 0 0,-8-5-61 0 0,-25-16-54 0 0,32 21-51 0 0,-1 0 1 0 0,0-1-1 0 0,1 1 0 0 0,-1 0 1 0 0,0 0-1 0 0,1 1 1 0 0,-1-1-1 0 0,1 0 1 0 0,-1 1-1 0 0,0-1 0 0 0,1 0 1 0 0,-1 1-1 0 0,1 0 1 0 0,-1-1-1 0 0,1 1 0 0 0,-1 0 1 0 0,1 0-1 0 0,0 0 1 0 0,-1 0-1 0 0,1 0 0 0 0,0 0 1 0 0,0 0-1 0 0,0 0 1 0 0,0 1-1 0 0,0-1 0 0 0,0 0 1 0 0,-1 2-1 0 0,-2 1 5 0 0,-2 3-6 0 0,0-1 0 0 0,1 1 0 0 0,0 0 1 0 0,0 0-1 0 0,1 1 0 0 0,0 0 0 0 0,0-1 0 0 0,0 1 0 0 0,1 1 1 0 0,0-1-1 0 0,1 0 0 0 0,0 1 0 0 0,0 2 1 0 0,1-8-2 0 0,1 0 1 0 0,0 0-1 0 0,0 1 1 0 0,0-1-1 0 0,0 0 1 0 0,0 0-1 0 0,1 0 0 0 0,-1 0 1 0 0,1 0-1 0 0,0 0 1 0 0,0 0-1 0 0,0 0 0 0 0,0 0 1 0 0,1 0-1 0 0,-1 0 1 0 0,1-1-1 0 0,-1 1 1 0 0,1-1-1 0 0,0 1 0 0 0,0-1 1 0 0,0 1-1 0 0,1-1 1 0 0,-1 0-1 0 0,0 0 1 0 0,1 0-1 0 0,0-1 0 0 0,-1 1 1 0 0,1 0-1 0 0,0-1 1 0 0,0 0-1 0 0,0 0 0 0 0,0 0 1 0 0,0 0-1 0 0,0 0 1 0 0,0 0-1 0 0,0-1 1 0 0,3 1 1 0 0,5 0 61 0 0,0-1 1 0 0,1-1 0 0 0,-1 0 0 0 0,0 0-1 0 0,1-1 1 0 0,-1 0 0 0 0,0-1-1 0 0,0 0 1 0 0,-1-1 0 0 0,1 0 0 0 0,-1-1-1 0 0,0 0 1 0 0,0 0 0 0 0,0-1 0 0 0,-1-1-1 0 0,1 0 1 0 0,-2 0 0 0 0,1 0 0 0 0,-1-1-1 0 0,0-1 1 0 0,-1 1 0 0 0,0-1 0 0 0,0 0-1 0 0,-1-1 1 0 0,0 0 0 0 0,-1 0 0 0 0,0 0-1 0 0,0 0 1 0 0,-1-1 0 0 0,0-4-62 0 0,3-83 416 0 0,-7 95-454 0 0,-1 0 0 0 0,1 0 0 0 0,-1 1 0 0 0,0-1 0 0 0,0 0 0 0 0,-1 1 0 0 0,1-1 0 0 0,0 1 0 0 0,-1-1 0 0 0,1 1 0 0 0,-1-1 0 0 0,0 1 0 0 0,0 0 0 0 0,0 0 0 0 0,0 0 0 0 0,0 0 0 0 0,0 0 0 0 0,-1 1 0 0 0,1-1 0 0 0,-1 1 0 0 0,1-1 0 0 0,-1 1 0 0 0,1 0 0 0 0,-1 0 0 0 0,0 0 0 0 0,0 0 0 0 0,1 1 0 0 0,-1-1 0 0 0,0 1 0 0 0,0 0 0 0 0,0-1 0 0 0,-2 1 38 0 0,-65 24-5923 0 0,44-5-1466 0 0,25-18 7023 0 0,-9 7-11192 0 0</inkml:trace>
  <inkml:trace contextRef="#ctx0" brushRef="#br0" timeOffset="25608.958">15698 2924 12123 0 0,'0'0'1635'0'0,"0"0"-483"0"0,0 0-1 0 0,0 0 232 0 0,0 0 109 0 0,0 0-38 0 0,0 0-199 0 0,0 0-218 0 0,0 0-123 0 0,0 0-65 0 0,0 0-51 0 0,0 0-69 0 0,0 0-103 0 0,5-5-133 0 0,57-101 997 0 0,63-114-230 0 0,-116 206-1243 0 0,1 0-1 0 0,1 0 1 0 0,0 1-1 0 0,1 1 1 0 0,0-1-1 0 0,1 2 1 0 0,0 0-1 0 0,9-5-16 0 0,-20 17-90 0 0,0-1 0 0 0,0 1 0 0 0,0 0 0 0 0,0 0 0 0 0,0 0 0 0 0,0 0 0 0 0,0 0 0 0 0,0 0 0 0 0,0 0 0 0 0,-1 1 0 0 0,1-1 0 0 0,0 1 0 0 0,-1-1 0 0 0,1 1 0 0 0,-1 0 0 0 0,0 0 0 0 0,1 0 0 0 0,-1-1 0 0 0,0 1 0 0 0,0 0 0 0 0,0 0 0 0 0,-1 0 0 0 0,1 1 0 0 0,0-1 0 0 0,-1 0 0 0 0,1 0 0 0 0,-1 0 0 0 0,0 0 0 0 0,0 1 1 0 0,0-1-1 0 0,0 0 0 0 0,0 0 0 0 0,-1 3 90 0 0,5 10-2024 0 0,-1 0-2359 0 0,-3-10 312 0 0,2 0-7870 0 0</inkml:trace>
  <inkml:trace contextRef="#ctx0" brushRef="#br0" timeOffset="27155.189">15459 2655 0 0 0,'0'0'320'0'0,"0"0"244"0"0,0 0 4 0 0,0 0-65 0 0,0 0-39 0 0,0 0-14 0 0,0 0 47 0 0,0 0 46 0 0,0 0 60 0 0,3-6 41 0 0,9-21 12 0 0,-9 20-37 0 0,-3 7-90 0 0,0 0-58 0 0,-9-4 7368 0 0,-29 8-6067 0 0,27 2-1681 0 0,0 0 0 0 0,1 0-1 0 0,-1 1 1 0 0,1 1 0 0 0,1 0-1 0 0,-1 0 1 0 0,1 1 0 0 0,1 0-1 0 0,0 0 1 0 0,-4 7-91 0 0,10-13-840 0 0,-2 1 1766 0 0,2-4-4206 0 0,-1 0-3997 0 0,3 0-201 0 0</inkml:trace>
  <inkml:trace contextRef="#ctx0" brushRef="#br0" timeOffset="30656.513">16815 1982 2857 0 0,'0'0'2436'0'0,"0"0"-603"0"0,0 0-172 0 0,0 0 97 0 0,0 0 46 0 0,0 0-63 0 0,0 0-254 0 0,0 0-291 0 0,0 0-235 0 0,0 0-174 0 0,0 0-116 0 0,0 0-80 0 0,0 0-76 0 0,-1-5-63 0 0,-2-2-419 0 0,3 7 5 0 0,0 1 1 0 0,0-1-1 0 0,0 1 0 0 0,0-1 0 0 0,-1 0 0 0 0,1 0 0 0 0,0 1 0 0 0,0-1 0 0 0,0 0 0 0 0,-1 1 0 0 0,1-1 0 0 0,0 0 0 0 0,0 0 0 0 0,-1 1 0 0 0,1-1 0 0 0,0 0 0 0 0,-1 0 0 0 0,1 0 0 0 0,0 1 0 0 0,-1-1 0 0 0,1 0 1 0 0,0 0-1 0 0,-1 0 0 0 0,1 0 0 0 0,0 0 0 0 0,-1 0 0 0 0,1 0 0 0 0,-1 0 0 0 0,1 0 0 0 0,0 0 0 0 0,-1 0 0 0 0,1 0 0 0 0,0 0 0 0 0,-1 0 0 0 0,1 0 0 0 0,-1 0 0 0 0,1 0 0 0 0,0 0 0 0 0,-1-1 0 0 0,1 1 0 0 0,0 0-38 0 0,-5 24 501 0 0,1 1 0 0 0,1-1 0 0 0,1 1 1 0 0,1 0-1 0 0,2 0 0 0 0,0 4-501 0 0,1 29 598 0 0,-1 29-110 0 0,1-19-206 0 0,-4-1 0 0 0,-2 1 0 0 0,-8 35-282 0 0,-39 140 361 0 0,36-183-275 0 0,16-62-321 0 0,7-24-1354 0 0,-4 2-2461 0 0,-4 2-1886 0 0,0 8-3122 0 0,0 10 2197 0 0</inkml:trace>
  <inkml:trace contextRef="#ctx0" brushRef="#br0" timeOffset="31013.535">16565 2468 8634 0 0,'0'0'2326'0'0,"0"0"-331"0"0,0 0-202 0 0,0 0-33 0 0,0 0-68 0 0,0 0-189 0 0,0 0-231 0 0,0 0-252 0 0,0 0-205 0 0,0 0-161 0 0,0 0-125 0 0,0 0-81 0 0,0 0-66 0 0,2-3-57 0 0,93-35 1246 0 0,80-5-1014 0 0,-131 38-1167 0 0,5 0 1598 0 0,-17 0-3337 0 0,-5-1-3570 0 0,-1-3-5149 0 0,-21 8 2750 0 0</inkml:trace>
  <inkml:trace contextRef="#ctx0" brushRef="#br0" timeOffset="31758.247">17095 2007 8722 0 0,'0'0'1958'0'0,"0"0"-186"0"0,0 0-104 0 0,0 0-31 0 0,0 0-69 0 0,0 0-204 0 0,0 0-245 0 0,0 0-219 0 0,0 0-186 0 0,0 0-141 0 0,0 0-99 0 0,0 0-55 0 0,0 0-39 0 0,-2-6 1904 0 0,15 138-533 0 0,-11 173-843 0 0,-50-18-777 0 0,21-132-52 0 0,49-162-2 0 0,255-251 478 0 0,-242 236-559 0 0,-34 22-4 0 0,-1 0 3 0 0,0 0-35 0 0,2 26 84 0 0,7 153 293 0 0,-11-109-190 0 0,2-69-139 0 0,0 0-14 0 0,0 1-3 0 0,0-1-2 0 0,0-1 15 0 0,0 0 0 0 0,0 0-18 0 0,0 0-13 0 0,0 0 0 0 0,0 0-37 0 0,4-22-4571 0 0,9 2 51 0 0,-5 7-4498 0 0,-5 9-1999 0 0</inkml:trace>
  <inkml:trace contextRef="#ctx0" brushRef="#br0" timeOffset="31990.816">17657 2659 9274 0 0,'0'0'1720'0'0,"0"0"-235"0"0,0 0 35 0 0,0 0 75 0 0,0 0-116 0 0,0 0-209 0 0,0 0-244 0 0,0 0-165 0 0,0 0-103 0 0,0 0-92 0 0,0 0-97 0 0,0 0-118 0 0,-9 22-108 0 0,-26 69-82 0 0,17-12 86 0 0,19-62-902 0 0,-1-16-98 0 0,0-1-415 0 0,1 0-2535 0 0,0 0-3777 0 0,-1 0-2986 0 0</inkml:trace>
  <inkml:trace contextRef="#ctx0" brushRef="#br0" timeOffset="32236.4">17609 2284 17884 0 0,'0'0'888'0'0,"0"0"-384"0"0,0 0-224 0 0,0 0-8 0 0,0 0-72 0 0,0 0-128 0 0,0 0-112 0 0,0 0-112 0 0,0 0-16 0 0,0 0-24 0 0,0 0-232 0 0,0 0-472 0 0,0 0-1025 0 0,0 0-2031 0 0,57 36-7747 0 0</inkml:trace>
  <inkml:trace contextRef="#ctx0" brushRef="#br0" timeOffset="32772.011">18168 2519 5641 0 0,'0'0'2471'0'0,"0"0"-460"0"0,0 0-138 0 0,0 0-39 0 0,0 0-185 0 0,0 0-227 0 0,0 0-256 0 0,0 0-201 0 0,0 0-130 0 0,0 0-102 0 0,0 0-79 0 0,0 0-77 0 0,0 0-46 0 0,-14 0-59 0 0,-44 0-65 0 0,-9 15 782 0 0,52-8-1039 0 0,13-6-148 0 0,1-1 0 0 0,-1 0 1 0 0,1 1-1 0 0,-1-1 0 0 0,1 1 1 0 0,0 0-1 0 0,-1-1 0 0 0,1 1 1 0 0,0 0-1 0 0,0 0 0 0 0,0 0 0 0 0,0 0 1 0 0,0 0-1 0 0,0 0 0 0 0,0 0 1 0 0,0 0-1 0 0,0 0 0 0 0,0 1 1 0 0,0-1-1 0 0,0 0 0 0 0,1 1 0 0 0,-1-1 1 0 0,1 0-1 0 0,-1 1 0 0 0,1-1 1 0 0,0 1-1 0 0,-1-1 0 0 0,1 0 1 0 0,0 1-1 0 0,0-1 0 0 0,0 1 0 0 0,0-1 1 0 0,0 1-1 0 0,0-1 0 0 0,0 1 1 0 0,1-1-1 0 0,-1 1 0 0 0,0-1 0 0 0,1 0 1 0 0,-1 1-1 0 0,1-1 0 0 0,0 1 1 0 0,-1-1-1 0 0,1 0 0 0 0,0 0 1 0 0,0 0-1 0 0,0 1 0 0 0,0-1 0 0 0,0 0 1 0 0,0 0-1 0 0,0 0 0 0 0,0 0 1 0 0,0 0-1 0 0,1 0-2 0 0,106 65 311 0 0,-105-63-255 0 0,-1 1 1 0 0,0-1 0 0 0,0 0 0 0 0,0 1-1 0 0,-1 0 1 0 0,1-1 0 0 0,-1 1 0 0 0,0 0-1 0 0,0 0 1 0 0,0 0 0 0 0,-1-1-1 0 0,1 1 1 0 0,-1 0 0 0 0,0 0 0 0 0,0 0-1 0 0,0 0 1 0 0,-1 0 0 0 0,1 0 0 0 0,-1 0-1 0 0,0 0 1 0 0,0-1 0 0 0,-1 1 0 0 0,1 0-1 0 0,-1-1 1 0 0,1 1 0 0 0,-1-1-1 0 0,0 1 1 0 0,-1-1 0 0 0,1 0 0 0 0,0 0-1 0 0,-1 0 1 0 0,0 0 0 0 0,0 0 0 0 0,0-1-1 0 0,0 1 1 0 0,0-1 0 0 0,-4 2-57 0 0,-29 19 376 0 0,29-17-357 0 0,1-2-1 0 0,-1 1 0 0 0,0-1 0 0 0,0 0 0 0 0,-1 0 1 0 0,1-1-1 0 0,-1 0 0 0 0,1-1 0 0 0,-1 1 0 0 0,0-1 0 0 0,0-1 1 0 0,-6 1-19 0 0,-37-25-1626 0 0,39 8-1541 0 0,0-2-3291 0 0,9 14-1157 0 0,1 2-1228 0 0</inkml:trace>
  <inkml:trace contextRef="#ctx0" brushRef="#br0" timeOffset="93172.261">7922 3782 3185 0 0,'0'0'2390'0'0,"0"0"-123"0"0,0 0 20 0 0,0 0-33 0 0,0 0-114 0 0,0 0-306 0 0,0 0-373 0 0,0 0-236 0 0,0 0-188 0 0,0 0-121 0 0,0 0-62 0 0,-2-5-62 0 0,1 3-627 0 0,1-1 0 0 0,-1 1 0 0 0,-1-1 0 0 0,1 1 0 0 0,0 0 0 0 0,0-1 0 0 0,-1 1 0 0 0,0 0 0 0 0,1 0 0 0 0,-1 0 0 0 0,0 0 0 0 0,0 0 0 0 0,0 1 0 0 0,0-1 0 0 0,0 1 0 0 0,0-1-1 0 0,-1 1 1 0 0,1 0 0 0 0,0 0 0 0 0,-1-1 0 0 0,1 2 0 0 0,-1-1 0 0 0,1 0 0 0 0,-1 0 0 0 0,1 1 0 0 0,-2 0-165 0 0,-13-1 99 0 0,0 1 0 0 0,1 0 1 0 0,-1 2-1 0 0,0 0 0 0 0,1 1 0 0 0,-1 1 1 0 0,1 0-1 0 0,0 1 0 0 0,0 1 0 0 0,1 0 0 0 0,-1 1 1 0 0,1 1-1 0 0,1 0 0 0 0,0 1 0 0 0,0 1 0 0 0,1 0 1 0 0,0 1-1 0 0,-2 2-99 0 0,8-7 34 0 0,-1 0 0 0 0,1 1 0 0 0,1 0 0 0 0,-1 0 0 0 0,1 0 1 0 0,0 1-1 0 0,1 0 0 0 0,0 0 0 0 0,0 1 0 0 0,0-1 0 0 0,1 1 0 0 0,1 0 0 0 0,0 0 1 0 0,0 0-1 0 0,0 1 0 0 0,1-1 0 0 0,1 1 0 0 0,0-1 0 0 0,0 1 0 0 0,0 0 0 0 0,2-1 1 0 0,-1 5-35 0 0,4-6 52 0 0,-1 0 0 0 0,1-1 0 0 0,0 0 0 0 0,0 1 1 0 0,1-1-1 0 0,0-1 0 0 0,1 1 0 0 0,-1-1 1 0 0,1 0-1 0 0,0 0 0 0 0,1-1 0 0 0,-1 1 0 0 0,1-2 1 0 0,0 1-1 0 0,0-1 0 0 0,1 0 0 0 0,-1 0 0 0 0,1-1 1 0 0,0 0-1 0 0,4 1-52 0 0,11 4 129 0 0,0-1 0 0 0,0-1 0 0 0,0-1 0 0 0,1-1 0 0 0,0-2 0 0 0,0 0 0 0 0,0-1 0 0 0,18-2-129 0 0,-32-18-1050 0 0,-11-1-3620 0 0,1 11-1490 0 0,0 5-6102 0 0</inkml:trace>
  <inkml:trace contextRef="#ctx0" brushRef="#br0" timeOffset="93774.401">8246 4047 11186 0 0,'0'0'1726'0'0,"0"0"-318"0"0,0 0-7 0 0,0 0 100 0 0,0 0-4 0 0,0 0-193 0 0,0 0-249 0 0,0 0-183 0 0,0 0-93 0 0,0 0-38 0 0,0 0-34 0 0,0 0-28 0 0,0 0-35 0 0,22 4-52 0 0,69 11-57 0 0,-5-12 1083 0 0,-76-6-1518 0 0,0 0 0 0 0,0 0 1 0 0,-1-1-1 0 0,1 0 0 0 0,-1-1 1 0 0,1 0-1 0 0,-1-1 0 0 0,-1 1 0 0 0,1-2 1 0 0,-1 1-1 0 0,0-1 0 0 0,-1 0 1 0 0,1-1-1 0 0,1-3-100 0 0,-5 6 7 0 0,-1 1-1 0 0,0-1 1 0 0,0 0-1 0 0,0 0 1 0 0,-1 0 0 0 0,1 0-1 0 0,-1 0 1 0 0,-1 0-1 0 0,1 0 1 0 0,-1-1 0 0 0,1 1-1 0 0,-2-1 1 0 0,1 1-1 0 0,-1-1 1 0 0,1 1 0 0 0,-1-1-1 0 0,-1 0 1 0 0,1 1-1 0 0,-1-1 1 0 0,0 0-7 0 0,-3 2-35 0 0,1 1-1 0 0,0-1 0 0 0,-1 1 1 0 0,1 0-1 0 0,-1 0 1 0 0,0 0-1 0 0,0 1 1 0 0,0-1-1 0 0,-1 1 1 0 0,1 0-1 0 0,0 0 1 0 0,-1 0-1 0 0,0 1 1 0 0,1-1-1 0 0,-1 1 1 0 0,0 0-1 0 0,0 1 1 0 0,1-1-1 0 0,-1 1 1 0 0,0 0-1 0 0,0 0 1 0 0,0 1-1 0 0,1-1 1 0 0,-1 1-1 0 0,0 0 0 0 0,-4 2 37 0 0,4-3-17 0 0,-9 3-5 0 0,1 0 0 0 0,-1 1 0 0 0,0 1 0 0 0,1 1 1 0 0,0-1-1 0 0,0 2 0 0 0,1 0 0 0 0,-1 0 0 0 0,2 2 0 0 0,-10 6 21 0 0,9-6 0 0 0,7-6 12 0 0,-1 1 0 0 0,1-1 1 0 0,-1 1-1 0 0,1 1 0 0 0,0-1 1 0 0,1 1-1 0 0,-1 0 0 0 0,1 0 0 0 0,0 0 1 0 0,0 0-1 0 0,1 1 0 0 0,-1 0 1 0 0,1-1-1 0 0,1 1 0 0 0,-1 1 0 0 0,1-1 1 0 0,0 0-1 0 0,0 0 0 0 0,1 1 1 0 0,0-1-1 0 0,0 1 0 0 0,0 0 0 0 0,1-1 1 0 0,0 1-1 0 0,0-1 0 0 0,1 1 1 0 0,0-1-1 0 0,0 1 0 0 0,0-1 0 0 0,1 1 1 0 0,0-1-1 0 0,0 0 0 0 0,1 0 1 0 0,0 0-1 0 0,0 0 0 0 0,0 0 1 0 0,1 0-13 0 0,5 3 42 0 0,1-1 0 0 0,1 0 0 0 0,-1 0 1 0 0,2-1-1 0 0,-1 0 0 0 0,0-1 0 0 0,1 0 1 0 0,0-1-1 0 0,1-1 0 0 0,-1 0 1 0 0,1 0-1 0 0,0-1 0 0 0,0-1 0 0 0,0 0 1 0 0,0-1-1 0 0,0 0 0 0 0,0-1 1 0 0,0-1-1 0 0,0 0 0 0 0,6-1-42 0 0,-11 0-62 0 0,1 0-1 0 0,-1 0 0 0 0,0 0 1 0 0,0-1-1 0 0,0-1 1 0 0,0 1-1 0 0,0-1 1 0 0,-1 0-1 0 0,0-1 1 0 0,0 0-1 0 0,0 0 0 0 0,1-2 63 0 0,21-18-2859 0 0,-3-1-3782 0 0,-20 19-4431 0 0</inkml:trace>
  <inkml:trace contextRef="#ctx0" brushRef="#br0" timeOffset="94308.915">8804 4246 11546 0 0,'0'0'2248'0'0,"0"0"-421"0"0,0 0-103 0 0,0 0-17 0 0,0 0-68 0 0,0 0-201 0 0,0 0-318 0 0,0 0-253 0 0,0 0-128 0 0,0 0-83 0 0,0 0-45 0 0,0 0-31 0 0,12-9-51 0 0,92-85 1009 0 0,50-127-315 0 0,-134 192-1186 0 0,-19 28-60 0 0,-1 1-18 0 0,-10 33-480 0 0,7-26 507 0 0,0 1 1 0 0,0-1 0 0 0,1 1-1 0 0,0 0 1 0 0,1 0-1 0 0,-1 0 1 0 0,2 0 0 0 0,-1 0-1 0 0,1 0 1 0 0,0 0 0 0 0,1 0-1 0 0,0 0 1 0 0,0 0-1 0 0,0 0 1 0 0,1-1 0 0 0,1 1-1 0 0,-1 0 1 0 0,1-1 0 0 0,1 0-1 0 0,-1 1 1 0 0,1-1-1 0 0,0-1 1 0 0,1 1 0 0 0,-1 0-1 0 0,1-1 1 0 0,1 0 0 0 0,-1 0-1 0 0,1-1 1 0 0,0 0-1 0 0,0 0 1 0 0,1 0 0 0 0,0 0-1 0 0,0-1 1 0 0,5 2 13 0 0,-5-4 40 0 0,0 0 0 0 0,0-1 0 0 0,0 0 0 0 0,0 0 0 0 0,0 0 0 0 0,1-1 0 0 0,-1 0 0 0 0,0-1 0 0 0,0 0 0 0 0,1 0 0 0 0,-1 0 0 0 0,0-1 0 0 0,0 0 0 0 0,0 0 0 0 0,-1-1 0 0 0,1 0 0 0 0,0 0 0 0 0,-1-1 0 0 0,0 1 0 0 0,0-1 0 0 0,3-3-40 0 0,1 0 37 0 0,0-1 0 0 0,0-1 0 0 0,-1 0 0 0 0,0 0 0 0 0,0-1 0 0 0,-1 0 0 0 0,0 0 0 0 0,-1-1 0 0 0,0 0 0 0 0,-1 0 0 0 0,0 0 0 0 0,0-3-37 0 0,16-55-2350 0 0,-15 51 196 0 0,0 0-5823 0 0,-7 10-4230 0 0</inkml:trace>
  <inkml:trace contextRef="#ctx0" brushRef="#br0" timeOffset="94805.079">9818 3506 17276 0 0,'0'0'1624'0'0,"0"0"-216"0"0,0 0-31 0 0,0 0-41 0 0,0 0-110 0 0,0 0-213 0 0,0 0-234 0 0,0 0-186 0 0,0 0-125 0 0,0 0-73 0 0,0 0-73 0 0,0 0-40 0 0,0 0-24 0 0,15-5-42 0 0,45-15-16 0 0,-45 15-7 0 0,-15 5-6 0 0,0 0-20 0 0,0 0-6 0 0,-18 118 1311 0 0,3 12-1196 0 0,-3 245-1791 0 0,12-402-2076 0 0,1 17-1061 0 0,-1-1-5035 0 0,3 7-2001 0 0</inkml:trace>
  <inkml:trace contextRef="#ctx0" brushRef="#br0" timeOffset="95043.372">9619 3841 16388 0 0,'0'0'1985'0'0,"0"0"-336"0"0,0 0-181 0 0,0 0-97 0 0,0 0-184 0 0,0 0-264 0 0,0 0-283 0 0,0 0-203 0 0,0 0-89 0 0,0 0-24 0 0,0 0-26 0 0,0 0-29 0 0,0 0-39 0 0,22-6-42 0 0,71-16-7 0 0,34 17 183 0 0,-31 9-776 0 0,-32 7-3409 0 0,-47-9 1600 0 0,-9-2-445 0 0,2 2-3796 0 0,-3 1-4838 0 0</inkml:trace>
  <inkml:trace contextRef="#ctx0" brushRef="#br0" timeOffset="95784.971">10201 3973 8714 0 0,'0'0'3021'0'0,"0"0"-352"0"0,0 0-325 0 0,0 0-359 0 0,0 0-331 0 0,0 0-302 0 0,0 0-290 0 0,0 0-254 0 0,0 0-173 0 0,0 0-114 0 0,0 0-93 0 0,33-10-72 0 0,99-33-57 0 0,-87 21 42 0 0,-43 16-255 0 0,0 5-81 0 0,-1 0 0 0 0,0-1 0 0 0,1 1 0 0 0,-1-1 0 0 0,0 0 0 0 0,0 0 0 0 0,0 1 0 0 0,0-1 0 0 0,0 0 0 0 0,0 0 0 0 0,-1 0 0 0 0,1 0 0 0 0,0 0 0 0 0,-1 0 0 0 0,0 0 0 0 0,1 0 0 0 0,-1 0 0 0 0,0 0 0 0 0,0 0 0 0 0,0 0 0 0 0,0 0 0 0 0,-1 0 0 0 0,1 0 0 0 0,-1 0 0 0 0,1 0 0 0 0,-1 0 0 0 0,1 0 0 0 0,-1 0 0 0 0,0 0 0 0 0,0 1 0 0 0,0-1 0 0 0,0 0 0 0 0,0 0 0 0 0,-1 1 0 0 0,1-1 0 0 0,0 1 0 0 0,-1-1 0 0 0,1 1 0 0 0,-1 0 0 0 0,0-1 0 0 0,1 1 0 0 0,-1 0 0 0 0,0 0 0 0 0,0 0 0 0 0,1 0 0 0 0,-1 1 0 0 0,0-1 0 0 0,-1 0-5 0 0,-10 1-96 0 0,0 1-1 0 0,1 0 1 0 0,-1 1 0 0 0,0 0-1 0 0,1 1 1 0 0,0 1 0 0 0,-1 0-1 0 0,1 0 1 0 0,1 1 0 0 0,-1 1-1 0 0,1 0 1 0 0,0 1 0 0 0,0 0-1 0 0,1 0 1 0 0,0 1 0 0 0,0 0-1 0 0,1 1 1 0 0,0 0 0 0 0,0 1-1 0 0,1 0 1 0 0,-6 9 96 0 0,11-15 0 0 0,-1 0 0 0 0,1 1 0 0 0,1-1 1 0 0,-1 1-1 0 0,0 0 0 0 0,1 0 0 0 0,0 0 0 0 0,0 0 0 0 0,1 0 1 0 0,-1 0-1 0 0,1 0 0 0 0,0 0 0 0 0,1 1 0 0 0,-1-1 0 0 0,1 0 0 0 0,0 1 1 0 0,0-1-1 0 0,1 0 0 0 0,-1 1 0 0 0,1-1 0 0 0,1 0 0 0 0,-1 0 1 0 0,1 1-1 0 0,-1-1 0 0 0,1-1 0 0 0,1 1 0 0 0,-1 0 0 0 0,1 0 1 0 0,0-1-1 0 0,0 1 0 0 0,0-1 0 0 0,1 0 0 0 0,-1 0 0 0 0,1 0 1 0 0,0-1-1 0 0,0 1 0 0 0,0-1 0 0 0,1 0 0 0 0,-1 0 0 0 0,1 0 1 0 0,1-1-1 0 0,12 5 151 0 0,0-1 0 0 0,0-1 1 0 0,1-1-1 0 0,0-1 0 0 0,0-1 1 0 0,0 0-1 0 0,0-1 1 0 0,0-1-1 0 0,0-1 0 0 0,11-2-151 0 0,-24 3 44 0 0,28-5 200 0 0,-1-1 0 0 0,0-2 0 0 0,0-1 0 0 0,-1-2 0 0 0,0-1 1 0 0,-1-1-1 0 0,0-2 0 0 0,-1-1 0 0 0,2-3-244 0 0,12-8 156 0 0,-1-2 1 0 0,-2-1 0 0 0,-1-3 0 0 0,4-6-157 0 0,-34 31 8 0 0,1-1 0 0 0,-2 0 1 0 0,0 0-1 0 0,0-1 1 0 0,0 0-1 0 0,-1-1 1 0 0,-1 0-1 0 0,0 0 1 0 0,0 0-1 0 0,-1-1 1 0 0,-1 0-1 0 0,0 0 1 0 0,0-1-1 0 0,-2 1 1 0 0,1-1-1 0 0,-1 0 1 0 0,-1 0-1 0 0,-1 0 1 0 0,1-9-9 0 0,-3 20-9 0 0,-1 0 0 0 0,1 0 1 0 0,-1 0-1 0 0,1 0 0 0 0,-1 1 1 0 0,0-1-1 0 0,0 0 0 0 0,0 1 1 0 0,0 0-1 0 0,0-1 0 0 0,0 1 1 0 0,0 0-1 0 0,0 0 0 0 0,0 0 0 0 0,0 0 1 0 0,-1 0-1 0 0,1 1 0 0 0,0-1 1 0 0,-1 1-1 0 0,1-1 0 0 0,-1 1 1 0 0,1 0-1 0 0,0 0 0 0 0,-1 0 0 0 0,1 0 1 0 0,-1 0-1 0 0,1 1 0 0 0,0-1 1 0 0,-1 1-1 0 0,0 0 9 0 0,-6-1-35 0 0,-4 2 19 0 0,0 0-1 0 0,0 1 1 0 0,0 0 0 0 0,0 1 0 0 0,1 1 0 0 0,0 0-1 0 0,0 0 1 0 0,0 1 0 0 0,1 1 0 0 0,0 0 0 0 0,0 0-1 0 0,0 1 1 0 0,-8 9 16 0 0,17-15 2 0 0,-1-1 0 0 0,1 1 0 0 0,0 0 0 0 0,-1 0 0 0 0,1 0 0 0 0,0 0 0 0 0,0 1 0 0 0,0-1-1 0 0,1 0 1 0 0,-1 1 0 0 0,1-1 0 0 0,-1 1 0 0 0,1 0 0 0 0,0 0 0 0 0,0-1 0 0 0,0 1 0 0 0,0 0 0 0 0,0 0 0 0 0,1 0 0 0 0,0 0 0 0 0,-1 0-1 0 0,1 0 1 0 0,0 0 0 0 0,0 0 0 0 0,0 0 0 0 0,1 0 0 0 0,-1 0 0 0 0,1-1 0 0 0,0 1 0 0 0,0 0 0 0 0,0 0 0 0 0,0 0 0 0 0,0-1 0 0 0,0 1-1 0 0,1 0 1 0 0,-1-1 0 0 0,1 1 0 0 0,0-1 0 0 0,0 0 0 0 0,0 0 0 0 0,0 1 0 0 0,0-1 0 0 0,0 0 0 0 0,1-1 0 0 0,2 3-2 0 0,228 100 531 0 0,-227-102-501 0 0,0 1 1 0 0,0 0-1 0 0,0 0 1 0 0,0 0-1 0 0,0 1 1 0 0,-1-1-1 0 0,0 1 1 0 0,0 1 0 0 0,0-1-1 0 0,0 1 1 0 0,-1 0-1 0 0,0 0 1 0 0,0 0-1 0 0,0 0 1 0 0,0 1 0 0 0,-1 0-1 0 0,0 0 1 0 0,0 0-1 0 0,-1 0 1 0 0,1 0-1 0 0,-1 0 1 0 0,-1 1-1 0 0,1-1 1 0 0,-1 1-31 0 0,-13 82 662 0 0,5-82-837 0 0,4-7-2963 0 0,-2 0-4500 0 0,5 0-3868 0 0</inkml:trace>
  <inkml:trace contextRef="#ctx0" brushRef="#br0" timeOffset="96990.942">11955 3874 9090 0 0,'0'0'1944'0'0,"0"0"-279"0"0,0 0-188 0 0,0 0-171 0 0,0 0-236 0 0,0 0-257 0 0,0 0-231 0 0,0 0-193 0 0,0 0-124 0 0,0 0-74 0 0,0 0-58 0 0,-22 32-3 0 0,-65 98 16 0 0,71-86 36 0 0,19-40-47 0 0,1-1 1 0 0,0 0-1 0 0,0 0 0 0 0,0 0 1 0 0,1-1-1 0 0,-1 1 1 0 0,0-1-1 0 0,1 0 1 0 0,0 0-1 0 0,-1 0 0 0 0,1-1 1 0 0,0 0-1 0 0,0 0 1 0 0,0 0-1 0 0,0-1 1 0 0,0 1-1 0 0,0-1 0 0 0,0 0 1 0 0,0-1-1 0 0,0 1 1 0 0,0-1-1 0 0,0 0 0 0 0,0 0 1 0 0,0-1-1 0 0,-1 1 1 0 0,1-1-1 0 0,0 0 1 0 0,-1 0-1 0 0,1-1 0 0 0,-1 1 1 0 0,0-1-1 0 0,0 0 1 0 0,0 0-1 0 0,0-1 0 0 0,0 1-135 0 0,3-3 100 0 0,0 0-1 0 0,0 0 0 0 0,0-1 0 0 0,0 0 0 0 0,-1 0 0 0 0,-1 0 0 0 0,1-1 0 0 0,-1 0 0 0 0,0 0 0 0 0,-1 0 0 0 0,0-1 1 0 0,0 1-1 0 0,-1-1 0 0 0,0 0 0 0 0,0 0 0 0 0,-1 0 0 0 0,0 0 0 0 0,-1-1 0 0 0,0 1 0 0 0,-1-4-99 0 0,1 7-41 0 0,-1-1-1 0 0,0 1 0 0 0,0 0 0 0 0,0 0 1 0 0,-1-1-1 0 0,0 1 0 0 0,0 0 1 0 0,-1 0-1 0 0,0 0 0 0 0,0 0 0 0 0,0 0 1 0 0,-1 1-1 0 0,1-1 0 0 0,-2 1 1 0 0,1-1-1 0 0,0 1 0 0 0,-1 0 1 0 0,0 0-1 0 0,0 1 0 0 0,-1-1 0 0 0,1 1 1 0 0,-3-2 41 0 0,4 3-158 0 0,1 0 0 0 0,-1 0 0 0 0,0 0 0 0 0,-1 0 0 0 0,1 1 1 0 0,0-1-1 0 0,-1 1 0 0 0,0 0 0 0 0,1 0 0 0 0,-1 0 0 0 0,0 1 0 0 0,0-1 1 0 0,0 1-1 0 0,0 0 0 0 0,0 0 0 0 0,0 0 0 0 0,0 1 0 0 0,-1-1 1 0 0,1 1-1 0 0,0 0 0 0 0,0 0 0 0 0,0 0 0 0 0,0 1 0 0 0,-1 0 0 0 0,1 0 1 0 0,0 0-1 0 0,0 0 0 0 0,0 0 0 0 0,0 1 0 0 0,1 0 0 0 0,-1-1 0 0 0,0 2 1 0 0,-2 0 157 0 0,6-2 7 0 0,-1-1 1 0 0,0 1 0 0 0,0-1 0 0 0,0 1 0 0 0,1-1 0 0 0,-1 1 0 0 0,0 0-1 0 0,1-1 1 0 0,-1 1 0 0 0,0 0 0 0 0,1-1 0 0 0,-1 1 0 0 0,1 0 0 0 0,-1 0-1 0 0,1 0 1 0 0,0 0 0 0 0,-1-1 0 0 0,1 1 0 0 0,0 0 0 0 0,0 0 0 0 0,-1 0-1 0 0,1 0 1 0 0,0 0 0 0 0,0 0 0 0 0,0 0 0 0 0,0 0 0 0 0,0 0 0 0 0,0 0-1 0 0,0 0 1 0 0,1-1 0 0 0,-1 1 0 0 0,0 0 0 0 0,0 0 0 0 0,1 0 0 0 0,-1 0-1 0 0,1 0 1 0 0,-1 0 0 0 0,0-1 0 0 0,1 1 0 0 0,0 0 0 0 0,-1 0 0 0 0,1-1-1 0 0,-1 1 1 0 0,1 0 0 0 0,0-1 0 0 0,0 1 0 0 0,-1-1 0 0 0,1 1 0 0 0,0-1-1 0 0,0 1 1 0 0,0-1 0 0 0,-1 1 0 0 0,1-1 0 0 0,0 0 0 0 0,0 0 0 0 0,0 1-1 0 0,0-1 1 0 0,0 0 0 0 0,0 0 0 0 0,0 0 0 0 0,0 0 0 0 0,0 0 0 0 0,-1 0-1 0 0,1 0 1 0 0,1 0-8 0 0,15-1 341 0 0,1-1 0 0 0,0 0 0 0 0,0-2 0 0 0,-1 0 0 0 0,0-1 0 0 0,0 0 0 0 0,0-2 0 0 0,0 0 0 0 0,-1 0 1 0 0,0-2-1 0 0,-1 0 0 0 0,0-1 0 0 0,0 0 0 0 0,-1-1 0 0 0,-1-1 0 0 0,0 0 0 0 0,2-4-341 0 0,9-5 129 0 0,0-1-1 0 0,-2-1 1 0 0,-1-1 0 0 0,-1-1 0 0 0,-1 0 0 0 0,-1-2 0 0 0,-1 0 0 0 0,-2-1 0 0 0,0-1 0 0 0,-2 0 0 0 0,-2-1 0 0 0,2-8-129 0 0,-10 31-204 0 0,-5 13 51 0 0,-6 28-23 0 0,-7 110 150 0 0,35 133-78 0 0,49 16 28 0 0,-67-287 75 0 0,25 117-2 0 0,-5 1 0 0 0,-6 1 0 0 0,-5 0-1 0 0,-5 41 4 0 0,-6-162 9 0 0,0-1-1 0 0,0 1 1 0 0,0 0-1 0 0,0-1 1 0 0,0 1-1 0 0,-1 0 1 0 0,0-1-1 0 0,0 1 1 0 0,0-1-1 0 0,0 1 1 0 0,-1-1-1 0 0,1 0 1 0 0,-1 1-1 0 0,0-1 1 0 0,0 0-1 0 0,0 0 1 0 0,0 0-1 0 0,0 0 1 0 0,-1-1-1 0 0,1 1 0 0 0,-1-1 1 0 0,0 1-1 0 0,0-1 1 0 0,0 0-1 0 0,0 0 1 0 0,0 0-1 0 0,0 0 1 0 0,0-1-1 0 0,-1 1 1 0 0,1-1-1 0 0,-1 0 1 0 0,1 0-1 0 0,-1 0 1 0 0,1-1-1 0 0,-1 1 1 0 0,0-1-1 0 0,1 0 1 0 0,-1 0-1 0 0,0 0 1 0 0,1 0-1 0 0,-1 0 0 0 0,0-1 1 0 0,1 0-1 0 0,-1 0 1 0 0,-1-1-9 0 0,-1 0 12 0 0,0-1 1 0 0,1 0-1 0 0,-1 0 1 0 0,1 0-1 0 0,0-1 1 0 0,0 0-1 0 0,0 0 1 0 0,0 0-1 0 0,1 0 1 0 0,0-1-1 0 0,0 0 1 0 0,0 0-1 0 0,0 0 1 0 0,1 0-1 0 0,0-1 1 0 0,0 1-1 0 0,0-1 1 0 0,1 0-1 0 0,0 0 1 0 0,0 1-1 0 0,0-2 1 0 0,1 1-1 0 0,0 0 1 0 0,0 0-1 0 0,1-3-12 0 0,-2-4 15 0 0,2 0 0 0 0,0 1 0 0 0,0-1 0 0 0,2 0 0 0 0,-1 0 0 0 0,1 1-1 0 0,1-1 1 0 0,1 1 0 0 0,-1 0 0 0 0,2 0 0 0 0,0 0 0 0 0,1-1-15 0 0,124-173-321 0 0,-63 100-2383 0 0,-43 56-1656 0 0,-16 20 420 0 0,2-2-8007 0 0</inkml:trace>
  <inkml:trace contextRef="#ctx0" brushRef="#br0" timeOffset="98274.832">13150 4213 10034 0 0,'0'0'2462'0'0,"0"0"-374"0"0,0 0-284 0 0,0 0-215 0 0,0 0-238 0 0,0 0-217 0 0,0 0-182 0 0,0 0-129 0 0,0 0-68 0 0,0 0-73 0 0,0 0-68 0 0,0 0-78 0 0,0 0-80 0 0,7-17-80 0 0,44-103 420 0 0,-33 88-445 0 0,-8 12-266 0 0,0 1 0 0 0,1 1-1 0 0,1 0 1 0 0,0 0 0 0 0,1 1 0 0 0,1 1 0 0 0,1 0-1 0 0,0 1 1 0 0,2 0 0 0 0,-1 1 0 0 0,1 1 0 0 0,18-9-85 0 0,-23 15 2 0 0,-1 1 1 0 0,1 0-1 0 0,0 1 1 0 0,0 1-1 0 0,1 0 1 0 0,-1 0 0 0 0,1 1-1 0 0,0 1 1 0 0,0 0-1 0 0,0 1 1 0 0,0 0-1 0 0,0 1 1 0 0,2 1-3 0 0,-13 1 4 0 0,1 1 0 0 0,-1-1 0 0 0,1 1 0 0 0,-1 0 0 0 0,0 0-1 0 0,0 0 1 0 0,-1 0 0 0 0,1 0 0 0 0,0 0 0 0 0,-1 0 0 0 0,0 1 0 0 0,0-1 0 0 0,0 0 0 0 0,0 1 0 0 0,0-1 0 0 0,-1 1 0 0 0,0-1-1 0 0,1 1 1 0 0,-1-1 0 0 0,-1 1 0 0 0,1-1 0 0 0,0 1 0 0 0,-1-1 0 0 0,0 2-4 0 0,1 2 10 0 0,0 41 2 0 0,-2 0 0 0 0,-3 0 0 0 0,-1 0 0 0 0,-3-1 0 0 0,-9 27-12 0 0,8-28 38 0 0,8-37 126 0 0,7-32-26 0 0,4-10-116 0 0,3 0 0 0 0,1 1 1 0 0,1 1-1 0 0,1 0 0 0 0,2 2 0 0 0,1-1 0 0 0,1 2 0 0 0,2 0-22 0 0,-8 9-10 0 0,0 0 0 0 0,1 1-1 0 0,1 0 1 0 0,1 1 0 0 0,0 1-1 0 0,2 0 1 0 0,-1 1 0 0 0,2 1-1 0 0,0 1 1 0 0,1 1 0 0 0,0 0-1 0 0,16-6 11 0 0,-35 18-2 0 0,0 0 0 0 0,1-1 0 0 0,-1 1 0 0 0,0 0 0 0 0,0 0 0 0 0,0 0 0 0 0,1 0 0 0 0,-1 0 0 0 0,0 0 0 0 0,0 0 0 0 0,1 0 0 0 0,-1 1 0 0 0,0-1 0 0 0,0 0 0 0 0,0 1 0 0 0,1-1 0 0 0,-1 1 0 0 0,0-1 0 0 0,0 1 0 0 0,0 0 0 0 0,0-1 0 0 0,0 1 0 0 0,0 0 0 0 0,0 0 0 0 0,0 0 0 0 0,0 0 0 0 0,-1-1 0 0 0,1 1 0 0 0,0 0 0 0 0,0 1 0 0 0,-1-1 0 0 0,1 0 0 0 0,-1 0 0 0 0,1 0 0 0 0,-1 0 0 0 0,1 0 0 0 0,-1 1 0 0 0,0-1 0 0 0,0 0 0 0 0,1 0 0 0 0,-1 0 0 0 0,0 1 0 0 0,0-1 2 0 0,5 61 45 0 0,-5-59-42 0 0,9 371 117 0 0,-9-373-242 0 0,0-1-68 0 0,0 0-102 0 0,0 0-130 0 0,0 0-179 0 0,0 0-313 0 0,7-14-11251 0 0,-7 13 10325 0 0,3-2-9795 0 0</inkml:trace>
  <inkml:trace contextRef="#ctx0" brushRef="#br0" timeOffset="98730.769">14582 3918 15491 0 0,'0'0'1782'0'0,"0"0"-315"0"0,0 0-25 0 0,0 0-33 0 0,0 0-138 0 0,0 0-268 0 0,0 0-321 0 0,0 0-216 0 0,0 0-114 0 0,0 0-85 0 0,0 0-43 0 0,0 0-33 0 0,0 0-34 0 0,-18-2-14 0 0,-61-7-16 0 0,74 9-112 0 0,0 0 1 0 0,1 0 0 0 0,-1 0 0 0 0,0 0 0 0 0,1 1 0 0 0,-1 0-1 0 0,1 0 1 0 0,-1 0 0 0 0,1 0 0 0 0,-1 1 0 0 0,1 0 0 0 0,0 0-1 0 0,-1 0 1 0 0,1 0 0 0 0,-2 2-16 0 0,-6 4 45 0 0,3-4-38 0 0,-1 0-1 0 0,1 1 1 0 0,0 0-1 0 0,1 0 1 0 0,-1 1-1 0 0,1 1 1 0 0,1-1-1 0 0,-1 1 0 0 0,1 0 1 0 0,0 1-1 0 0,0 0 1 0 0,1 0-1 0 0,0 0 1 0 0,1 1-1 0 0,0 0 1 0 0,0 0-1 0 0,1 0 0 0 0,0 1 1 0 0,1-1-1 0 0,0 1 1 0 0,0 0-1 0 0,1 0 1 0 0,0 0-1 0 0,0 7-6 0 0,4-14 2 0 0,-1-1 0 0 0,0 0 0 0 0,1 1 0 0 0,-1-1 0 0 0,1 0 0 0 0,0 0 0 0 0,0 0 0 0 0,0 0 0 0 0,0 0 0 0 0,0 0 0 0 0,0-1 0 0 0,1 1 0 0 0,-1-1-1 0 0,0 0 1 0 0,1 1 0 0 0,-1-1 0 0 0,1 0 0 0 0,-1 0 0 0 0,1-1 0 0 0,0 1 0 0 0,-1-1 0 0 0,1 1 0 0 0,0-1 0 0 0,0 0 0 0 0,-1 0 0 0 0,1 0 0 0 0,0 0 0 0 0,0 0 0 0 0,-1-1 0 0 0,2 1-2 0 0,13-3 81 0 0,1 0 1 0 0,-1 0 0 0 0,0-2-1 0 0,-1 0 1 0 0,1-1 0 0 0,-1 0-1 0 0,0-2 1 0 0,-1 0 0 0 0,0 0-1 0 0,0-2 1 0 0,-1 0 0 0 0,13-11-82 0 0,10-4 108 0 0,-9 4-47 0 0,-23 16-55 0 0,1 0 1 0 0,0 1 0 0 0,0-1-1 0 0,0 1 1 0 0,0 1-1 0 0,1-1 1 0 0,0 1 0 0 0,-1 0-1 0 0,1 0 1 0 0,0 1-1 0 0,1 0 1 0 0,-1 0 0 0 0,1 1-7 0 0,-7 2-1 0 0,1 0 1 0 0,-1 0 0 0 0,1 1 0 0 0,-1-1-1 0 0,0 0 1 0 0,0 1 0 0 0,0-1 0 0 0,0 1-1 0 0,0-1 1 0 0,0 1 0 0 0,0 0 0 0 0,0-1 0 0 0,-1 1-1 0 0,1 0 1 0 0,-1-1 0 0 0,1 1 0 0 0,-1 0-1 0 0,0 0 1 0 0,1 0 0 0 0,-1-1 0 0 0,0 1-1 0 0,0 0 1 0 0,0 0 0 0 0,-1 0 0 0 0,1 0-1 0 0,0-1 1 0 0,-1 1 0 0 0,0 1 0 0 0,1 5 12 0 0,0-3-19 0 0,-1 1-37 0 0,-1 0 0 0 0,2 0 0 0 0,-1 0 0 0 0,1 0 0 0 0,0-1 0 0 0,0 1 0 0 0,0 0 1 0 0,1 0-1 0 0,0 0 0 0 0,0 0 0 0 0,1 0 0 0 0,-1 0 0 0 0,1-1 0 0 0,0 1 0 0 0,1-1 0 0 0,0 1 0 0 0,0-1 0 0 0,0 0 0 0 0,0 0 0 0 0,1 0 0 0 0,-1-1 0 0 0,1 1 0 0 0,1-1 0 0 0,-1 0 0 0 0,0 0 0 0 0,1 0 0 0 0,0-1 0 0 0,0 1 0 0 0,5 1 44 0 0,39 0-3050 0 0,-20-20-6558 0 0,-24 10 923 0 0</inkml:trace>
  <inkml:trace contextRef="#ctx0" brushRef="#br0" timeOffset="99099.241">15273 3808 15683 0 0,'0'0'2450'0'0,"0"0"-828"0"0,0 0-366 0 0,0 0-190 0 0,0 0-147 0 0,0 0-129 0 0,0 0-181 0 0,0 0-159 0 0,0 0-104 0 0,0 0-86 0 0,0 0-68 0 0,0 0-57 0 0,-27 15-31 0 0,-82 45-24 0 0,74-35 60 0 0,34-23-143 0 0,1-1 0 0 0,0 1 1 0 0,-1 0-1 0 0,1 0 0 0 0,0-1 1 0 0,0 1-1 0 0,0 0 1 0 0,0 0-1 0 0,0-1 0 0 0,0 1 1 0 0,1 0-1 0 0,-1 0 0 0 0,1-1 1 0 0,-1 1-1 0 0,1 0 0 0 0,-1-1 1 0 0,1 1-1 0 0,0 0 1 0 0,0-1-1 0 0,0 1 0 0 0,0-1 1 0 0,0 0-1 0 0,0 1 0 0 0,0-1 1 0 0,1 0-1 0 0,-1 1 0 0 0,0-1 1 0 0,1 0-1 0 0,-1 0 1 0 0,1 0-1 0 0,-1 0 0 0 0,1-1 1 0 0,-1 1-1 0 0,1 0 0 0 0,0-1 1 0 0,-1 1-1 0 0,1-1 1 0 0,0 1-1 0 0,0-1 0 0 0,-1 0 1 0 0,1 0-1 0 0,0 0 0 0 0,0 0 1 0 0,0 0-1 0 0,0 0 3 0 0,10 5 12 0 0,-5-3 24 0 0,0 0 1 0 0,0 0-1 0 0,-1 1 0 0 0,1 0 1 0 0,-1 0-1 0 0,0 1 1 0 0,0-1-1 0 0,0 1 1 0 0,0 1-1 0 0,-1-1 0 0 0,1 1 1 0 0,-1 0-1 0 0,0 0 1 0 0,-1 1-1 0 0,1-1 0 0 0,-1 1 1 0 0,0 0-1 0 0,-1 0 1 0 0,1 0-1 0 0,-1 1 0 0 0,0-1 1 0 0,-1 1-1 0 0,0 0 1 0 0,0 0-1 0 0,0-1 0 0 0,-1 1 1 0 0,0 2-37 0 0,-4-4 73 0 0,0 1-1 0 0,0-1 1 0 0,0 0 0 0 0,-1 0 0 0 0,0 0 0 0 0,0 0 0 0 0,0-1 0 0 0,-1 1 0 0 0,1-1-1 0 0,-1 0 1 0 0,0-1 0 0 0,0 1 0 0 0,-1-1 0 0 0,1 0 0 0 0,-1 0 0 0 0,0-1-1 0 0,1 1 1 0 0,-1-1 0 0 0,-2 0-73 0 0,-4 4 33 0 0,5-3-79 0 0,1-1-1 0 0,-1 1 0 0 0,0-1 0 0 0,0 0 0 0 0,0-1 0 0 0,0 0 0 0 0,0 0 0 0 0,0 0 0 0 0,0-1 1 0 0,0 0-1 0 0,-1 0 0 0 0,1-1 0 0 0,-1 0 47 0 0,-11-22-3325 0 0,18 13-445 0 0,0 0-3390 0 0,1 6-4299 0 0</inkml:trace>
  <inkml:trace contextRef="#ctx0" brushRef="#br0" timeOffset="99544.044">15832 3815 10498 0 0,'0'0'3362'0'0,"0"0"-1184"0"0,0 0-320 0 0,0 0-64 0 0,0 0-231 0 0,0 0-314 0 0,0 0-285 0 0,0 0-239 0 0,0 0-143 0 0,0 0-72 0 0,0 0-101 0 0,0 0-99 0 0,0 0-77 0 0,-8-3-60 0 0,-61-5 245 0 0,57 11-323 0 0,3-1-49 0 0,0-1 0 0 0,1 2 0 0 0,-1-1 0 0 0,1 1 0 0 0,-1 1 0 0 0,1-1 0 0 0,0 2 0 0 0,0-1 0 0 0,1 1 0 0 0,-7 4-46 0 0,14-8-2 0 0,-1 1 1 0 0,1-1-1 0 0,-1 0 0 0 0,1 0 1 0 0,0 0-1 0 0,0 1 1 0 0,-1-1-1 0 0,1 0 1 0 0,0 0-1 0 0,0 1 1 0 0,0-1-1 0 0,0 0 1 0 0,0 0-1 0 0,0 1 1 0 0,1-1-1 0 0,-1 0 1 0 0,0 0-1 0 0,1 1 1 0 0,-1-1-1 0 0,1 0 1 0 0,-1 0-1 0 0,1 0 1 0 0,-1 0-1 0 0,1 0 1 0 0,0 0-1 0 0,0 0 1 0 0,-1 0-1 0 0,1 0 1 0 0,0 0-1 0 0,0 0 1 0 0,0 0-1 0 0,0 0 1 0 0,0-1-1 0 0,0 1 1 0 0,0 0-1 0 0,0-1 1 0 0,1 1-1 0 0,-1-1 1 0 0,0 1-1 0 0,0-1 1 0 0,0 0-1 0 0,1 1 1 0 0,-1-1-1 0 0,0 0 1 0 0,0 0-1 0 0,1 0 1 0 0,0 0 1 0 0,14 9 11 0 0,-8-3 26 0 0,0-1 1 0 0,0 1 0 0 0,-1 0 0 0 0,0 1 0 0 0,0 0 0 0 0,0 0 0 0 0,-1 0 0 0 0,0 1 0 0 0,-1 0 0 0 0,0 0 0 0 0,0 0 0 0 0,0 1 0 0 0,-1-1 0 0 0,-1 1 0 0 0,1 0-1 0 0,-2 1 1 0 0,1-1 0 0 0,0 8-38 0 0,-2-10 55 0 0,0 0 0 0 0,-1 0 0 0 0,0 1 0 0 0,-1-1 0 0 0,0 0 0 0 0,0 0 0 0 0,0 0 0 0 0,-1 0 0 0 0,0 0 0 0 0,0 0 0 0 0,-1 0 0 0 0,0-1 0 0 0,0 1 0 0 0,0-1 0 0 0,-1 0 0 0 0,0 0 0 0 0,0 0 0 0 0,-1 0 0 0 0,0-1 0 0 0,0 1 0 0 0,0-1 0 0 0,0-1 0 0 0,-4 3-55 0 0,2-2-16 0 0,0 0 1 0 0,-1 0 0 0 0,1-1 0 0 0,-1 0-1 0 0,0-1 1 0 0,0 0 0 0 0,-1 0 0 0 0,1-1-1 0 0,-1 0 1 0 0,1 0 0 0 0,-1-1 0 0 0,0 0-1 0 0,1 0 1 0 0,-10-1 15 0 0,-14-19-2271 0 0,17-2-7147 0 0,11 16-2690 0 0</inkml:trace>
  <inkml:trace contextRef="#ctx0" brushRef="#br0" timeOffset="102917.035">16926 4025 8234 0 0,'0'0'2566'0'0,"0"0"-505"0"0,0 0-292 0 0,0 0-34 0 0,0 0-11 0 0,0 0-135 0 0,0 0-325 0 0,0 0-323 0 0,0 0-245 0 0,0 0-155 0 0,0 0-88 0 0,7 23 1038 0 0,-3 13-1071 0 0,-1 0-1 0 0,-2 1 1 0 0,-2-1 0 0 0,-1 1-1 0 0,-2-1 1 0 0,-2 0 0 0 0,-2 7-420 0 0,7-40 5 0 0,2 15-1996 0 0,9-47-932 0 0,-4 1-96 0 0,-2 10-176 0 0,0-1-3366 0 0,-2 0-3757 0 0</inkml:trace>
  <inkml:trace contextRef="#ctx0" brushRef="#br0" timeOffset="103167.181">16924 3605 18740 0 0,'0'0'1464'0'0,"0"0"-255"0"0,0 0-129 0 0,0 0-120 0 0,0 0-112 0 0,0 0-224 0 0,0 0-280 0 0,0 0-272 0 0,0 0-200 0 0,0 0-56 0 0,0 0-56 0 0,0 0-72 0 0,0 0-208 0 0,0 0-416 0 0,22 37-632 0 0,-5-22-1057 0 0,-1-4-2592 0 0,-5 0-7178 0 0</inkml:trace>
  <inkml:trace contextRef="#ctx0" brushRef="#br0" timeOffset="103515.891">17478 3907 5273 0 0,'0'0'4466'0'0,"0"0"-1914"0"0,0 0-732 0 0,0 0-140 0 0,0 0-153 0 0,0 0-182 0 0,0 0-221 0 0,0 0-237 0 0,0 0-211 0 0,0 0-181 0 0,0 0-146 0 0,0 0-110 0 0,-19 6-69 0 0,-61 16-23 0 0,40 4 337 0 0,40-25-469 0 0,0 3 6 0 0,1 0 0 0 0,-1 0-1 0 0,1 0 1 0 0,0 0 0 0 0,1 0 0 0 0,-1 0-1 0 0,1-1 1 0 0,0 1 0 0 0,0-1 0 0 0,0 1-1 0 0,0-1 1 0 0,0 0 0 0 0,1 1 0 0 0,-1-1 0 0 0,1-1-1 0 0,0 1 1 0 0,0 0 0 0 0,0-1 0 0 0,0 1-1 0 0,1-1 1 0 0,-1 0 0 0 0,1 0 0 0 0,-1 0-1 0 0,1-1 1 0 0,0 1 0 0 0,0-1 0 0 0,-1 0 0 0 0,1 0-1 0 0,0 0 1 0 0,0 0 0 0 0,0-1 0 0 0,0 0-21 0 0,16 8 22 0 0,1 0 33 0 0,-15-7-18 0 0,0 0 0 0 0,-1 1 0 0 0,1-1 1 0 0,0 1-1 0 0,-1 1 0 0 0,1-1 0 0 0,-1 1 0 0 0,0-1 1 0 0,0 2-1 0 0,0-1 0 0 0,0 0 0 0 0,-1 1 0 0 0,1 0 1 0 0,-1 0-1 0 0,0 0 0 0 0,0 1 0 0 0,0 0 0 0 0,-1-1 0 0 0,0 1 1 0 0,0 0-1 0 0,0 0 0 0 0,0 1 0 0 0,-1-1 0 0 0,0 1 1 0 0,0-1-1 0 0,0 1 0 0 0,-1 0 0 0 0,0 0 0 0 0,0 0-37 0 0,-1-2 69 0 0,-1-1-1 0 0,0 1 1 0 0,0 0-1 0 0,0 0 1 0 0,0 0-1 0 0,-1-1 1 0 0,0 1-1 0 0,1-1 1 0 0,-1 1-1 0 0,0-1 1 0 0,-1 0-1 0 0,1 0 0 0 0,-1 0 1 0 0,1 0-1 0 0,-1 0 1 0 0,0 0-1 0 0,0-1 1 0 0,0 1-1 0 0,0-1 1 0 0,-1 0-1 0 0,1 0 1 0 0,0 0-1 0 0,-1-1 1 0 0,0 1-1 0 0,-1 0-68 0 0,-98 30 348 0 0,98-30-341 0 0,-118 1-457 0 0,97-25-1186 0 0,21 0-6801 0 0,5 15-398 0 0</inkml:trace>
  <inkml:trace contextRef="#ctx0" brushRef="#br0" timeOffset="104750.942">18929 3926 2505 0 0,'0'0'1787'0'0,"0"0"40"0"0,0 0 140 0 0,0 0 95 0 0,0 0-74 0 0,0 0-193 0 0,0 0-233 0 0,0 0-227 0 0,0 0-188 0 0,0 0-139 0 0,0 0-124 0 0,0 0-101 0 0,0 0-71 0 0,-32 16-61 0 0,-102 50-52 0 0,55-16 379 0 0,66-41-859 0 0,1-1-1 0 0,0 2 0 0 0,0 0 0 0 0,1 0 0 0 0,1 1 1 0 0,0 1-1 0 0,0-1 0 0 0,1 1 0 0 0,0 1 1 0 0,1 0-1 0 0,1 0 0 0 0,0 1 0 0 0,1 0 0 0 0,0 2-118 0 0,4-13 25 0 0,1-1-1 0 0,0 1 1 0 0,0 0-1 0 0,0 0 0 0 0,1-1 1 0 0,-1 1-1 0 0,1 0 1 0 0,0 0-1 0 0,-1 0 1 0 0,1 0-1 0 0,0 0 0 0 0,1-1 1 0 0,-1 1-1 0 0,0 0 1 0 0,1 0-1 0 0,0 0 1 0 0,0-1-1 0 0,-1 1 0 0 0,2 0 1 0 0,-1-1-1 0 0,0 1 1 0 0,0 0-1 0 0,1-1 0 0 0,-1 0 1 0 0,1 1-1 0 0,0-1 1 0 0,0 0-1 0 0,0 0 1 0 0,0 0-1 0 0,0 0 0 0 0,0 0 1 0 0,1-1-1 0 0,-1 1 1 0 0,1-1-1 0 0,-1 1 0 0 0,1-1 1 0 0,-1 0-1 0 0,1 0 1 0 0,0 0-1 0 0,-1 0 1 0 0,1 0-1 0 0,0-1 0 0 0,0 0 1 0 0,0 1-1 0 0,2-1-24 0 0,21-2 115 0 0,1-2 0 0 0,-1 0 0 0 0,-1-2 0 0 0,1-1 0 0 0,-1-1 0 0 0,0-1-1 0 0,-1-1 1 0 0,0-1 0 0 0,0-2 0 0 0,-2 0 0 0 0,1-1 0 0 0,-2-1 0 0 0,0-1 0 0 0,1-2-115 0 0,-10 10 34 0 0,0-1 0 0 0,-1 1 1 0 0,0-2-1 0 0,0 0 1 0 0,-1 0-1 0 0,0-1 0 0 0,-1 0 1 0 0,0 0-1 0 0,0-1 1 0 0,-2-1-1 0 0,1 1 1 0 0,-2-1-1 0 0,0 0 0 0 0,0-1 1 0 0,-1 1-1 0 0,-1-1 1 0 0,0 0-1 0 0,-1-1 0 0 0,-1 1 1 0 0,0-2-35 0 0,-11 21-446 0 0,-24 115 97 0 0,31-114 345 0 0,1-1 0 0 0,0 0-1 0 0,0 1 1 0 0,0-1 0 0 0,0 1 0 0 0,1-1 0 0 0,0 1-1 0 0,0-1 1 0 0,1 1 0 0 0,-1-1 0 0 0,1 1 0 0 0,0-1-1 0 0,1 1 1 0 0,-1-1 0 0 0,1 0 0 0 0,0 0-1 0 0,1 0 1 0 0,-1 0 0 0 0,1 0 0 0 0,0 0 0 0 0,0-1-1 0 0,0 1 1 0 0,1-1 0 0 0,0 0 0 0 0,-1 0 0 0 0,1 0-1 0 0,1-1 1 0 0,-1 1 0 0 0,1-1 0 0 0,-1 0 0 0 0,1 0-1 0 0,0-1 1 0 0,1 1 4 0 0,6 0 32 0 0,-1-1-1 0 0,1-1 1 0 0,0 0-1 0 0,-1-1 0 0 0,1 0 1 0 0,0 0-1 0 0,0-1 1 0 0,-1-1-1 0 0,1 0 1 0 0,-1-1-1 0 0,1 0 1 0 0,-1-1-1 0 0,0 0 1 0 0,0 0-1 0 0,-1-1 0 0 0,1-1 1 0 0,-1 0-1 0 0,0 0 1 0 0,-1-1-1 0 0,3-2-31 0 0,15-13 59 0 0,-1-1-1 0 0,-1-1 0 0 0,0-2 0 0 0,-2 0 1 0 0,-1-1-1 0 0,3-8-58 0 0,14-19 27 0 0,-7 13-13 0 0,-3 0 0 0 0,-1-2 0 0 0,-3-1 1 0 0,-1-1-1 0 0,-2-1 0 0 0,1-9-14 0 0,-11 22 22 0 0,-1-1 0 0 0,-2 0 0 0 0,-2-1 0 0 0,-1 0 0 0 0,-1 0 0 0 0,-1-19-22 0 0,-4 55 2 0 0,0 0 0 0 0,0-1 0 0 0,0 1 0 0 0,-1 0 0 0 0,1 0 0 0 0,0-1 0 0 0,0 1 0 0 0,-1 0 0 0 0,1 0 0 0 0,0-1 0 0 0,-1 1 0 0 0,1 0 0 0 0,0-1 0 0 0,-1 1 0 0 0,1-1 0 0 0,-1 1 0 0 0,1 0 0 0 0,-1-1 0 0 0,0 1 0 0 0,1-1 0 0 0,-1 0 0 0 0,0 1 0 0 0,1-1 0 0 0,-1 1 0 0 0,0-1 0 0 0,1 0 0 0 0,-1 1 1 0 0,0-1-1 0 0,0 0 0 0 0,1 0 0 0 0,-1 0 0 0 0,0 0 0 0 0,0 0 0 0 0,1 0 0 0 0,-1 0 0 0 0,0 0 0 0 0,0 0 0 0 0,1 0 0 0 0,-1 0 0 0 0,0 0 0 0 0,0 0 0 0 0,1 0 0 0 0,-1-1 0 0 0,0 1 0 0 0,0 0 0 0 0,1-1 0 0 0,-1 1 0 0 0,0 0 0 0 0,1-1 0 0 0,-1 1 0 0 0,1-1 0 0 0,-1 1 0 0 0,0-1 0 0 0,1 0 0 0 0,-1 1 0 0 0,1-1 0 0 0,0 1 0 0 0,-1-1 0 0 0,1 0 0 0 0,-1 1 0 0 0,1-1 0 0 0,0 0 0 0 0,-1 0 0 0 0,1 1 0 0 0,0-1-2 0 0,-20 41 21 0 0,3 2 1 0 0,1 0-1 0 0,2 1 0 0 0,2 1 1 0 0,1 0-1 0 0,3 0 0 0 0,2 1 1 0 0,1 0-1 0 0,3 0 0 0 0,1 1-21 0 0,0 289 412 0 0,-22-232-420 0 0,12-87-287 0 0,7-27-1685 0 0,-3-48-4892 0 0,3 31-2209 0 0,2 15-2337 0 0</inkml:trace>
  <inkml:trace contextRef="#ctx0" brushRef="#br0" timeOffset="104998.383">19378 3764 11995 0 0,'0'0'3707'0'0,"0"0"-2159"0"0,0 0-575 0 0,0 0 223 0 0,0 0 96 0 0,0 0-113 0 0,0 0-231 0 0,0 0-217 0 0,0 0-136 0 0,35 3-103 0 0,113 9-89 0 0,176-5-185 0 0,-243-3-2066 0 0,-16 0-6518 0 0,-44-1-3168 0 0</inkml:trace>
  <inkml:trace contextRef="#ctx0" brushRef="#br0" timeOffset="105697.688">21191 3351 14707 0 0,'0'0'1830'0'0,"0"0"-375"0"0,0 0-238 0 0,0 0 42 0 0,0 0 11 0 0,0 0-70 0 0,0 0-148 0 0,0 0-174 0 0,0 0-155 0 0,0 0-134 0 0,0 0-109 0 0,0 0-96 0 0,0 0-62 0 0,1-4-50 0 0,0-7 228 0 0,-1 42 228 0 0,0-9-566 0 0,0 45 228 0 0,1 33 16 0 0,-4 0-1 0 0,-13 74-405 0 0,-21 82 180 0 0,9-108-227 0 0,25-126 128 0 0,1-12-1742 0 0,2-27-895 0 0,0-18-1624 0 0,0 19-1596 0 0,0 5-4845 0 0</inkml:trace>
  <inkml:trace contextRef="#ctx0" brushRef="#br0" timeOffset="105961.805">20819 3841 13099 0 0,'0'0'2238'0'0,"0"0"-671"0"0,0 0-340 0 0,0 0 39 0 0,0 0 8 0 0,0 0-122 0 0,0 0-199 0 0,0 0-171 0 0,0 0-115 0 0,0 0-128 0 0,0 0-51 0 0,36-7-85 0 0,112-20-83 0 0,17 8 261 0 0,-2-10-2548 0 0,-83-12-2561 0 0,-32 6-6494 0 0,-38 27 1983 0 0</inkml:trace>
  <inkml:trace contextRef="#ctx0" brushRef="#br0" timeOffset="106301.108">21659 3395 9698 0 0,'0'0'3285'0'0,"0"0"-567"0"0,0 0-610 0 0,0 0-493 0 0,0 0-365 0 0,0 0-249 0 0,0 0-129 0 0,0 0-102 0 0,0 0-93 0 0,0 0-78 0 0,0 0-103 0 0,0 0-76 0 0,-9 28-51 0 0,-29 90-48 0 0,15-45 16 0 0,8-34-150 0 0,3 0 0 0 0,1 1 1 0 0,1 0-1 0 0,3 1 0 0 0,1 0 0 0 0,1 40-187 0 0,4-76 14 0 0,2-1 0 0 0,-1 0 0 0 0,0 1 0 0 0,1-1-1 0 0,0 0 1 0 0,0 0 0 0 0,0 0 0 0 0,0 0 0 0 0,1 0-1 0 0,0 0 1 0 0,0 0 0 0 0,0 0 0 0 0,0 0 0 0 0,0-1-1 0 0,1 1 1 0 0,-1-1 0 0 0,1 0 0 0 0,0 1 0 0 0,0-1-1 0 0,1-1 1 0 0,-1 1 0 0 0,0 0 0 0 0,1-1 0 0 0,0 0 0 0 0,-1 0-1 0 0,1 0 1 0 0,0 0 0 0 0,0 0 0 0 0,0-1 0 0 0,0 0-1 0 0,1 0 1 0 0,-1 0 0 0 0,0 0 0 0 0,0-1 0 0 0,1 0-1 0 0,-1 1 1 0 0,0-1 0 0 0,0-1 0 0 0,1 1 0 0 0,-1-1 0 0 0,0 0-1 0 0,2 0-13 0 0,182-86 666 0 0,-186 88-663 0 0,0 0 0 0 0,-1 0 0 0 0,1 0-1 0 0,-1 1 1 0 0,1-1 0 0 0,-1 0 0 0 0,1 1 0 0 0,-1-1 0 0 0,0 1 0 0 0,0-1 0 0 0,0 1 0 0 0,0 0 0 0 0,0-1-1 0 0,0 1 1 0 0,0 0 0 0 0,0 0 0 0 0,-1 0 0 0 0,1-1 0 0 0,0 1 0 0 0,-1 0 0 0 0,0 0 0 0 0,0 0 0 0 0,1 0-1 0 0,-1 0 1 0 0,0 0 0 0 0,-1 0 0 0 0,1 0 0 0 0,0 0 0 0 0,0 0 0 0 0,-1 0 0 0 0,1 0 0 0 0,-1-1 0 0 0,0 1-1 0 0,0 1-2 0 0,1 6 26 0 0,-2 124 61 0 0,3-131-163 0 0,0 0 1 0 0,0 0-1 0 0,-1 0 1 0 0,1-1-1 0 0,0 1 1 0 0,1 0 0 0 0,-1-1-1 0 0,0 1 1 0 0,0-1-1 0 0,1 1 1 0 0,-1-1-1 0 0,1 0 1 0 0,-1 1 0 0 0,1-1-1 0 0,0 0 1 0 0,-1 0-1 0 0,1 0 1 0 0,0 0-1 0 0,0-1 1 0 0,0 1 0 0 0,0 0-1 0 0,0-1 1 0 0,0 1-1 0 0,0-1 1 0 0,0 0-1 0 0,0 1 1 0 0,0-1 0 0 0,0 0-1 0 0,0 0 1 0 0,0-1-1 0 0,0 1 1 0 0,-1 0-1 0 0,1-1 1 0 0,0 1 0 0 0,0-1-1 0 0,0 1 1 0 0,0-1-1 0 0,0 0 1 0 0,0 0-1 0 0,-1 0 1 0 0,1 0 0 0 0,0 0-1 0 0,-1 0 1 0 0,1 0-1 0 0,-1-1 1 0 0,1 1-1 0 0,-1-1 1 0 0,0 1 0 0 0,1-1-1 0 0,-1 1 1 0 0,0-1-1 0 0,1-1 76 0 0,16-21-3624 0 0,1-2-7109 0 0,-14 18-103 0 0</inkml:trace>
  <inkml:trace contextRef="#ctx0" brushRef="#br0" timeOffset="106646.679">22075 3955 8098 0 0,'0'0'1665'0'0,"0"0"-362"0"0,0 0-17 0 0,0 0 56 0 0,0 0-51 0 0,0 0-78 0 0,0 0-106 0 0,0 0-61 0 0,0 0 2 0 0,0 0 19 0 0,0 0 21 0 0,0 0-17 0 0,0 0-63 0 0,30 9-81 0 0,95 24-119 0 0,-59-30 234 0 0,-56-7-820 0 0,8-1-29 0 0,-1-1 0 0 0,0-1 0 0 0,-1 0-1 0 0,1-1 1 0 0,-2 0 0 0 0,1-1 0 0 0,-1-1-1 0 0,-1-1 1 0 0,1 0 0 0 0,-2-1 0 0 0,10-10-193 0 0,-20 20 7 0 0,-1 0 1 0 0,1-1 0 0 0,0 1-1 0 0,-1-1 1 0 0,0 0 0 0 0,1 0-1 0 0,-1 0 1 0 0,0 0 0 0 0,0 0-1 0 0,-1 0 1 0 0,1-1 0 0 0,-1 1-1 0 0,1 0 1 0 0,-1-1 0 0 0,0 1-1 0 0,-1-1 1 0 0,1 0 0 0 0,-1 1-1 0 0,1-1 1 0 0,-1 1 0 0 0,0-1-1 0 0,0 0 1 0 0,0 1 0 0 0,-1-1-1 0 0,0 0 1 0 0,1 1 0 0 0,-1-1-1 0 0,0 1 1 0 0,-1-1 0 0 0,1 1-1 0 0,-1 0 1 0 0,1-1 0 0 0,-1 1-1 0 0,0 0 1 0 0,0 0 0 0 0,0 0-1 0 0,-1 0 1 0 0,1 1 0 0 0,-1-1-1 0 0,1 1 1 0 0,-1-1 0 0 0,0 1-1 0 0,-1-1-7 0 0,-5 0-24 0 0,-1 0-1 0 0,1 1 0 0 0,0 0 0 0 0,-1 0 1 0 0,1 1-1 0 0,-1 1 0 0 0,1-1 1 0 0,-1 1-1 0 0,1 1 0 0 0,-1 0 1 0 0,1 0-1 0 0,0 1 0 0 0,-1 0 0 0 0,1 1 1 0 0,0 0-1 0 0,0 0 0 0 0,0 1 1 0 0,1 0-1 0 0,-1 1 0 0 0,1 0 1 0 0,0 0-1 0 0,0 0 0 0 0,1 1 0 0 0,0 0 1 0 0,0 1-1 0 0,0 0 0 0 0,1 0 1 0 0,0 0-1 0 0,-3 5 25 0 0,2-3-2 0 0,0-1 0 0 0,1 1 0 0 0,1 1-1 0 0,-1-1 1 0 0,1 1 0 0 0,1 0 0 0 0,0 0 0 0 0,0 0 0 0 0,1 0 0 0 0,0 1 0 0 0,1-1-1 0 0,0 1 1 0 0,1 0 0 0 0,0 0 0 0 0,1 0 0 0 0,0-1 0 0 0,0 1 0 0 0,2 0-1 0 0,-1 0 1 0 0,1-1 0 0 0,0 1 0 0 0,1-1 0 0 0,1 1 0 0 0,0-1 0 0 0,4 10 2 0 0,5-4-75 0 0,0-1 1 0 0,0 1-1 0 0,1-2 1 0 0,1 0-1 0 0,0-1 1 0 0,1-1-1 0 0,1 0 1 0 0,0-1-1 0 0,0 0 1 0 0,1-2-1 0 0,0 0 1 0 0,1-1-1 0 0,0-1 0 0 0,0-1 1 0 0,1-1-1 0 0,0 0 1 0 0,0-1-1 0 0,0-1 1 0 0,0-2-1 0 0,0 1 1 0 0,0-2-1 0 0,0-1 1 0 0,1-1-1 0 0,10-2 75 0 0,5-2-2669 0 0,-13-1-3400 0 0,-5-1-6356 0 0</inkml:trace>
  <inkml:trace contextRef="#ctx0" brushRef="#br0" timeOffset="108430.589">8507 5004 8042 0 0,'0'0'1951'0'0,"0"0"-224"0"0,0 0-139 0 0,0 0 47 0 0,0 0 2 0 0,0 0-178 0 0,0 0-306 0 0,0 0-326 0 0,0 0-214 0 0,0 0-116 0 0,0 0-33 0 0,12-11 12 0 0,35-35 2 0 0,21 8 944 0 0,-59 34-1222 0 0,0 0 0 0 0,0 0 0 0 0,0 1 0 0 0,0 0 0 0 0,0 1 0 0 0,1 0 0 0 0,-1 0 0 0 0,1 1 0 0 0,0 0-1 0 0,-1 1 1 0 0,1 0 0 0 0,7 1-200 0 0,-10 4 76 0 0,-1 0-1 0 0,0 0 1 0 0,1 0-1 0 0,-2 1 1 0 0,1 0-1 0 0,-1 0 1 0 0,0 0 0 0 0,0 1-1 0 0,0-1 1 0 0,-1 1-1 0 0,0 1 1 0 0,-1-1-1 0 0,1 0 1 0 0,-1 1-1 0 0,-1 0 1 0 0,1 0-1 0 0,-2 0 1 0 0,1 0-1 0 0,-1 1-75 0 0,6 19 71 0 0,-1 0-1 0 0,-1 0 0 0 0,-2 1 1 0 0,-1-1-1 0 0,-1 1 0 0 0,-2-1 1 0 0,0 1-1 0 0,-2-1 0 0 0,-1 1 1 0 0,-2-1-1 0 0,0 0 0 0 0,-2-1 1 0 0,-1 0-1 0 0,-1 0 0 0 0,-2-1 1 0 0,-11 20-71 0 0,-25 24 152 0 0,47-108 200 0 0,11 10-349 0 0,1 1 0 0 0,1 0 1 0 0,1 0-1 0 0,1 2 0 0 0,2-1 0 0 0,14-16-3 0 0,-4 3-30 0 0,-2-2 13 0 0,2 1 0 0 0,2 1 0 0 0,2 2 0 0 0,1 1 0 0 0,2 1-1 0 0,1 2 1 0 0,25-19 17 0 0,-52 48-3 0 0,-1-1 0 0 0,1 1 0 0 0,-1 0 0 0 0,1 1-1 0 0,0-1 1 0 0,0 2 0 0 0,1-1 0 0 0,-1 1 0 0 0,1 0 0 0 0,-1 0 0 0 0,8 0 3 0 0,-12 4 8 0 0,-1 1 0 0 0,1 0 0 0 0,0 0 1 0 0,-1 0-1 0 0,1 0 0 0 0,-1 0 0 0 0,0 0 0 0 0,0 1 1 0 0,0-1-1 0 0,-1 1 0 0 0,1-1 0 0 0,-1 1 1 0 0,0 0-1 0 0,0-1 0 0 0,0 1 0 0 0,0 0 1 0 0,0 4-9 0 0,6 46 110 0 0,-1 1-1 0 0,-3 0 1 0 0,-3 1 0 0 0,-2 6-110 0 0,0 29 71 0 0,-16 9 16 0 0,18-100-70 0 0,0 0 3 0 0,0 0 16 0 0,0 0-1 0 0,3-19-45 0 0,0 0 1 0 0,2-1-1 0 0,0 2 1 0 0,2-1-1 0 0,0 0 0 0 0,0 1 1 0 0,2 1-1 0 0,0-1 0 0 0,2 1 1 0 0,-1 1-1 0 0,11-11 10 0 0,-16 19 1 0 0,18-26-22 0 0,0 1 0 0 0,3 1 0 0 0,1 1 1 0 0,1 1-1 0 0,1 2 0 0 0,1 1 0 0 0,28-18 21 0 0,22 7-142 0 0,-74 64 111 0 0,-8-3 63 0 0,-1-1 1 0 0,-1 1-1 0 0,-1-1 0 0 0,-1 0 1 0 0,-1-1-1 0 0,-1 1 0 0 0,-10 18-32 0 0,-7 21 35 0 0,17-40-11 0 0,2 0 0 0 0,0 0 0 0 0,1 0 0 0 0,1 0 0 0 0,1 1 0 0 0,1 0 0 0 0,0 14-24 0 0,3-35-31 0 0,-1 1 1 0 0,0-1-1 0 0,0 0 0 0 0,1 1 0 0 0,-1-1 0 0 0,1 0 0 0 0,-1 0 0 0 0,1 0 0 0 0,0 1 0 0 0,-1-1 0 0 0,1 0 0 0 0,0 0 0 0 0,0 0 0 0 0,0 0 0 0 0,-1 0 0 0 0,1 0 0 0 0,0-1 0 0 0,1 1 0 0 0,-1 0 1 0 0,0 0-1 0 0,0-1 0 0 0,0 1 0 0 0,0 0 0 0 0,0-1 0 0 0,1 1 0 0 0,-1-1 0 0 0,0 0 0 0 0,1 1 0 0 0,-1-1 0 0 0,0 0 0 0 0,0 0 0 0 0,1 0 0 0 0,-1 0 0 0 0,0 0 0 0 0,1 0 0 0 0,-1 0 0 0 0,0 0 0 0 0,1-1 1 0 0,-1 1 30 0 0,11-13-4741 0 0,-7 8-2085 0 0,-4 4-3958 0 0</inkml:trace>
  <inkml:trace contextRef="#ctx0" brushRef="#br0" timeOffset="108664.988">10070 5211 21957 0 0,'0'0'1149'0'0,"0"0"-435"0"0,0 0-103 0 0,0 0 186 0 0,0 0 155 0 0,0 0-46 0 0,0 0-203 0 0,0 0-213 0 0,0 0-206 0 0,5 31-117 0 0,15 101-46 0 0,-12 24-617 0 0,-7-136-1359 0 0,-1-14-1629 0 0,0-5-1807 0 0,0-1-6577 0 0</inkml:trace>
  <inkml:trace contextRef="#ctx0" brushRef="#br0" timeOffset="108835.028">10133 4850 15043 0 0,'0'0'1361'0'0,"0"0"-585"0"0,0 0-352 0 0,0 0-160 0 0,0 0-208 0 0,0 0-208 0 0,0 0-120 0 0,0 0-136 0 0,0 0-144 0 0,0 0-465 0 0,0 0-1183 0 0,0 0-1497 0 0,0 0-5929 0 0</inkml:trace>
  <inkml:trace contextRef="#ctx0" brushRef="#br0" timeOffset="109234.975">10492 5130 7538 0 0,'0'0'4558'0'0,"0"0"-2019"0"0,0 0-588 0 0,0 0-44 0 0,0 0-230 0 0,0 0-320 0 0,0 0-397 0 0,0 0-367 0 0,0 0-164 0 0,0 0-58 0 0,0 0-39 0 0,0 0-53 0 0,-22 21-67 0 0,-67 69-78 0 0,31-10 30 0 0,49-61-138 0 0,6-14-27 0 0,0-1 1 0 0,0 1 0 0 0,1 0-1 0 0,0 0 1 0 0,0 0 0 0 0,0 0-1 0 0,1 0 1 0 0,0 0 0 0 0,0 0 0 0 0,0 1-1 0 0,0-1 1 0 0,1 0 0 0 0,0 1-1 0 0,0-1 1 0 0,0 0 0 0 0,1 1-1 0 0,0-1 1 0 0,0 0 0 0 0,0 1-1 0 0,1-1 1 0 0,-1 0 0 0 0,1 0-1 0 0,1 0 1 0 0,-1-1 0 0 0,1 1-1 0 0,-1 0 1 0 0,1-1 0 0 0,1 0 0 0 0,-1 1-1 0 0,1-1 1 0 0,-1-1 0 0 0,1 1-1 0 0,0 0 1 0 0,0-1 0 0 0,1 0-1 0 0,-1 0 1 0 0,1 0 0 0 0,0 0 0 0 0,4-1 77 0 0,-1 0-1 0 0,1 0 1 0 0,-1-1 0 0 0,1 0 0 0 0,0 0 0 0 0,-1-1-1 0 0,1 0 1 0 0,0-1 0 0 0,0 1 0 0 0,-1-2 0 0 0,1 1 0 0 0,-1-2-1 0 0,1 1 1 0 0,-1-1 0 0 0,0 0 0 0 0,0 0 0 0 0,0-1 0 0 0,-1 0-1 0 0,1-1 1 0 0,-1 0 0 0 0,3-2-77 0 0,12-10 344 0 0,0-1 0 0 0,-1-1 0 0 0,-1-2 0 0 0,0 1-1 0 0,15-24-343 0 0,-11 7 156 0 0,-1-1 0 0 0,-3-1-1 0 0,0-1 1 0 0,-3-1-1 0 0,-2 0 1 0 0,10-40-156 0 0,-19 63-39 0 0,-2 1 1 0 0,0-1-1 0 0,-1 0 1 0 0,0 0-1 0 0,-2 0 0 0 0,0 0 1 0 0,-1 0-1 0 0,-1-1 39 0 0,1 12-23 0 0,-1 1-1 0 0,0-1 1 0 0,0 0 0 0 0,-1 1-1 0 0,1-1 1 0 0,-1 1-1 0 0,-1 0 1 0 0,1 0 0 0 0,-1-1-1 0 0,0 2 1 0 0,-1-1-1 0 0,0 0 1 0 0,1 1 0 0 0,-2-1-1 0 0,1 1 1 0 0,-1 0-1 0 0,1 1 1 0 0,-1-1 0 0 0,-1 1-1 0 0,1 0 1 0 0,0 0-1 0 0,-1 0 1 0 0,-1 1 23 0 0,1 0-23 0 0,-1 1 0 0 0,0 0 0 0 0,0 0 0 0 0,0 0 0 0 0,0 1 0 0 0,0 0 0 0 0,0 0 0 0 0,0 1 0 0 0,0 0 0 0 0,-1 0 0 0 0,1 1 0 0 0,0 0 0 0 0,0 0 0 0 0,0 1 0 0 0,0 0 0 0 0,0 0 0 0 0,1 0 1 0 0,-1 1-1 0 0,1 0 0 0 0,-1 1 0 0 0,1-1 0 0 0,0 1 0 0 0,0 0 0 0 0,0 1 0 0 0,1-1 0 0 0,0 1 0 0 0,-2 2 23 0 0,-2 1-1 0 0,1 0 0 0 0,0 1 0 0 0,1-1 0 0 0,0 1 0 0 0,1 1 0 0 0,-1 0 0 0 0,2 0 0 0 0,-1 0 0 0 0,2 0 0 0 0,-1 1 1 0 0,1 0-1 0 0,1 0 0 0 0,0 0 0 0 0,0 0 0 0 0,1 0 0 0 0,1 1 0 0 0,0-1 1 0 0,0 5 39 0 0,2 0 0 0 0,0 0 0 0 0,0-1 0 0 0,2 1 0 0 0,-1 0 0 0 0,2-1 0 0 0,0 0 0 0 0,1 0 0 0 0,1 0 0 0 0,0 0 0 0 0,9 13-39 0 0,-6-14 33 0 0,0 1-1 0 0,1-1 0 0 0,1-1 1 0 0,1 0-1 0 0,0-1 0 0 0,0 0 0 0 0,1-1 1 0 0,0 0-1 0 0,14 8-32 0 0,-4-4-684 0 0,78 48 1059 0 0,-64-51-4081 0 0,2-7-4543 0 0,-29-5-3852 0 0</inkml:trace>
  <inkml:trace contextRef="#ctx0" brushRef="#br0" timeOffset="109446.348">11107 5281 20148 0 0,'0'0'1543'0'0,"0"0"-610"0"0,0 0-135 0 0,0 0 32 0 0,0 0-42 0 0,0 0-81 0 0,34-2-111 0 0,105-3-135 0 0,42 4 108 0 0,-136 3-1693 0 0,-24-1-1317 0 0,0 0-3661 0 0,-11-1-5747 0 0</inkml:trace>
  <inkml:trace contextRef="#ctx0" brushRef="#br0" timeOffset="110434.929">11924 5170 13091 0 0,'0'0'2319'0'0,"0"0"-960"0"0,0 0-570 0 0,0 0-22 0 0,0 0 128 0 0,0 0 73 0 0,0 0-86 0 0,0 0-197 0 0,0 0-158 0 0,0 0-104 0 0,8 35-34 0 0,22 110-6 0 0,-9-5 564 0 0,-20-122-838 0 0,1-1-28 0 0,0 1 0 0 0,-1-1 0 0 0,-1 1-1 0 0,-1-1 1 0 0,0 1 0 0 0,-1-1 0 0 0,-1 0 0 0 0,-1 0-1 0 0,-1 0 1 0 0,0 0 0 0 0,-1 0 0 0 0,-5 8-81 0 0,10-22 56 0 0,0-1 0 0 0,0 0 0 0 0,-1 1 0 0 0,1-1 0 0 0,-1 0 0 0 0,0 0 0 0 0,0 0 0 0 0,0 0 0 0 0,0 0 0 0 0,0 0 0 0 0,0-1 0 0 0,0 1 0 0 0,-1-1 0 0 0,1 1 0 0 0,0-1 1 0 0,-1 0-1 0 0,1 0 0 0 0,-1 0 0 0 0,0 0 0 0 0,1-1 0 0 0,-1 1 0 0 0,1-1 0 0 0,-1 1 0 0 0,0-1 0 0 0,0 0 0 0 0,1 0 0 0 0,-1 0 0 0 0,0 0 0 0 0,1-1 0 0 0,-1 1 0 0 0,0-1 0 0 0,1 0 0 0 0,-1 0 0 0 0,0 1 0 0 0,1-2 0 0 0,-1 1 0 0 0,1 0 1 0 0,0 0-1 0 0,-1-1 0 0 0,0-1-56 0 0,0-2 32 0 0,0-1 1 0 0,1 0 0 0 0,0 0-1 0 0,0 0 1 0 0,1-1 0 0 0,0 1 0 0 0,0 0-1 0 0,0-1 1 0 0,1 1 0 0 0,0 0 0 0 0,0-1-1 0 0,0 1 1 0 0,1-1 0 0 0,0 1-1 0 0,1 0 1 0 0,-1 0 0 0 0,1-1 0 0 0,0 1-1 0 0,0 0 1 0 0,1 1 0 0 0,0-1 0 0 0,0 0-1 0 0,0 1 1 0 0,1 0 0 0 0,0-1-1 0 0,1 0-32 0 0,20-32 10 0 0,2 1-1 0 0,1 1 0 0 0,1 1 0 0 0,3 2 0 0 0,0 1 0 0 0,2 2 0 0 0,2 1 0 0 0,0 1 0 0 0,2 3 0 0 0,1 1 0 0 0,3 0-9 0 0,-22 13 2 0 0,11-8 17 0 0,0 2 0 0 0,1 1 0 0 0,0 2 0 0 0,2 1 0 0 0,-1 2 0 0 0,1 1 0 0 0,1 1 0 0 0,8 1-19 0 0,-41 7 8 0 0,-1 1 0 0 0,1 0 0 0 0,0 0 0 0 0,0 0 0 0 0,0 0 0 0 0,-1 0 0 0 0,1 0 0 0 0,0 0 0 0 0,0 1 0 0 0,-1-1 0 0 0,1 0 0 0 0,0 1 1 0 0,0 0-1 0 0,-1-1 0 0 0,1 1 0 0 0,-1 0 0 0 0,1 0 0 0 0,0 0 0 0 0,-1 0 0 0 0,0 0 0 0 0,1 0 0 0 0,-1 1 0 0 0,0-1 0 0 0,1 0 0 0 0,-1 1 0 0 0,0-1 0 0 0,0 1 0 0 0,0-1 0 0 0,0 1 0 0 0,-1-1 1 0 0,1 1-1 0 0,0 0 0 0 0,-1-1 0 0 0,1 1 0 0 0,-1 0 0 0 0,1-1 0 0 0,-1 1 0 0 0,0 0 0 0 0,0 0 0 0 0,0 0 0 0 0,0-1 0 0 0,0 1 0 0 0,0 0 0 0 0,0 0 0 0 0,-1 0 0 0 0,1-1 0 0 0,0 1 0 0 0,-1 0 1 0 0,0-1-1 0 0,1 1 0 0 0,-1 0-8 0 0,-5 13 48 0 0,-1 0 1 0 0,0-1-1 0 0,0 0 1 0 0,-1 0 0 0 0,-1 0-1 0 0,-1-2 1 0 0,0 1-1 0 0,0-1 1 0 0,-10 9-49 0 0,6-5 33 0 0,-7 7 14 0 0,-1 0 0 0 0,-1-2 0 0 0,-1 0 0 0 0,-1-2 0 0 0,0 0-1 0 0,-1-2 1 0 0,-1-1 0 0 0,-8 2-47 0 0,21-12-58 0 0,1 0 0 0 0,-1-2-1 0 0,0 1 1 0 0,-1-2 0 0 0,1 0 0 0 0,-1-1-1 0 0,0 0 1 0 0,1-1 0 0 0,-1-1 0 0 0,0 0 0 0 0,0-1-1 0 0,-4-1 59 0 0,16 1-80 0 0,-1 1 0 0 0,0-1 0 0 0,1 0 0 0 0,0-1 0 0 0,-1 1 0 0 0,1-1 0 0 0,0 1 0 0 0,0-1 0 0 0,-1 0 0 0 0,2 0 0 0 0,-1 0 0 0 0,0-1 0 0 0,0 1 1 0 0,1-1-1 0 0,-1 0 0 0 0,1 1 0 0 0,0-1 0 0 0,-1 0 0 0 0,1-1 80 0 0,0 0-267 0 0,1 0 0 0 0,-1 1 0 0 0,1-1 0 0 0,0 0 0 0 0,0 0 0 0 0,0 0 0 0 0,0 0 0 0 0,1 0 0 0 0,0 0 1 0 0,0 0-1 0 0,0 0 0 0 0,0 0 0 0 0,1 0 0 0 0,-1-1 0 0 0,1 2 0 0 0,0-1 0 0 0,0 0 0 0 0,1 0 0 0 0,-1 0 0 0 0,1 0 0 0 0,0 1 1 0 0,0-1-1 0 0,0 1 0 0 0,0-1 0 0 0,3-2 267 0 0,13-16-2623 0 0,-6 8-2157 0 0,-2 3-6142 0 0</inkml:trace>
  <inkml:trace contextRef="#ctx0" brushRef="#br0" timeOffset="110800.944">13077 5093 9426 0 0,'0'0'3154'0'0,"0"0"-1102"0"0,0 0-467 0 0,0 0-78 0 0,0 0-86 0 0,0 0-122 0 0,0 0-174 0 0,0 0-165 0 0,-35 21-125 0 0,-109 69-113 0 0,81-35 169 0 0,56-41-695 0 0,0-6-131 0 0,1 0 1 0 0,0 1-1 0 0,1 0 0 0 0,0 0 0 0 0,0 0 0 0 0,0 1 0 0 0,2-1 0 0 0,-1 1 0 0 0,1 0 0 0 0,0 0 1 0 0,1 0-1 0 0,1 1 0 0 0,-1-1 0 0 0,2 1 0 0 0,-1-1 0 0 0,1 1 0 0 0,1 1-65 0 0,1-8 9 0 0,-1-1 0 0 0,1 1-1 0 0,0 0 1 0 0,0-1 0 0 0,1 1 0 0 0,-1-1-1 0 0,1 1 1 0 0,0-1 0 0 0,0 0-1 0 0,0 0 1 0 0,0-1 0 0 0,0 1 0 0 0,1 0-1 0 0,-1-1 1 0 0,1 0 0 0 0,0 0-1 0 0,-1 0 1 0 0,1 0 0 0 0,0-1 0 0 0,0 0-1 0 0,0 1 1 0 0,0-2 0 0 0,1 1-1 0 0,-1 0 1 0 0,3 0-9 0 0,108-9 456 0 0,-94 1-342 0 0,1-1 0 0 0,-1 0 0 0 0,0-2 0 0 0,-1 0 0 0 0,0-2 0 0 0,-1 0 0 0 0,0-1-1 0 0,-1-1 1 0 0,0 0 0 0 0,-1-2 0 0 0,6-7-114 0 0,-17 16 29 0 0,-1-1 0 0 0,1 0 0 0 0,-1-1 1 0 0,0 1-1 0 0,-1-1 0 0 0,0 0 0 0 0,-1 0 0 0 0,0-1 0 0 0,0 1 0 0 0,-1-1 0 0 0,0 1 0 0 0,-1-1 0 0 0,0 0 0 0 0,0 1 0 0 0,-1-1 0 0 0,0 0 0 0 0,-1 0 0 0 0,0-2-29 0 0,-1 6-25 0 0,1 0-1 0 0,-1 1 1 0 0,-1-1-1 0 0,1 1 1 0 0,-1-1-1 0 0,0 1 1 0 0,0 0-1 0 0,0 0 1 0 0,-1 0-1 0 0,0 0 1 0 0,0 1-1 0 0,0 0 1 0 0,0-1 0 0 0,-1 1-1 0 0,1 1 1 0 0,-1-1-1 0 0,0 1 1 0 0,0 0-1 0 0,-1 0 1 0 0,1 0-1 0 0,-1 1 1 0 0,1 0-1 0 0,-1 0 1 0 0,-2 0 25 0 0,2 0-261 0 0,0 0 0 0 0,0 1 0 0 0,0-1 0 0 0,0 1 1 0 0,0 1-1 0 0,0-1 0 0 0,-1 1 0 0 0,1 1 0 0 0,0-1 1 0 0,0 1-1 0 0,0 0 0 0 0,-1 0 0 0 0,1 1 0 0 0,0-1 0 0 0,0 2 261 0 0,-16 7-2680 0 0,8-3-2915 0 0,2 1-6167 0 0</inkml:trace>
  <inkml:trace contextRef="#ctx0" brushRef="#br0" timeOffset="111047.941">13633 5229 19100 0 0,'0'0'620'0'0,"0"0"-169"0"0,0 0 140 0 0,0 0 197 0 0,0 0 56 0 0,0 0-117 0 0,0 0-264 0 0,0 0-215 0 0,0 0-103 0 0,0 0-65 0 0,-18 33-39 0 0,-54 100-75 0 0,45-67-793 0 0,28-55 208 0 0,-1 7-2016 0 0,0-10-5984 0 0,0-5-2745 0 0</inkml:trace>
  <inkml:trace contextRef="#ctx0" brushRef="#br0" timeOffset="111215.178">13631 4861 16163 0 0,'0'0'2729'0'0,"0"0"-1265"0"0,0 0-287 0 0,0 0-121 0 0,0 0-240 0 0,0 0-248 0 0,0 0-272 0 0,0 0-200 0 0,0 0-224 0 0,0 0-80 0 0,0 0-40 0 0,0 0-104 0 0,0 0-160 0 0,0 0-480 0 0,-17-41-721 0 0,28 71-1479 0 0,-5-8-2986 0 0,-4-4-4664 0 0</inkml:trace>
  <inkml:trace contextRef="#ctx0" brushRef="#br0" timeOffset="111585.672">13826 5524 15715 0 0,'0'0'1506'0'0,"0"0"-72"0"0,0 0 42 0 0,0 0-53 0 0,0 0-188 0 0,0 0-228 0 0,0 0-200 0 0,0 0-147 0 0,0 0-77 0 0,18-32-123 0 0,55-97-120 0 0,-19 24 256 0 0,-2-4-183 0 0,-50 109-428 0 0,-1 0-1 0 0,0 0 1 0 0,0 0 0 0 0,0 0-1 0 0,0 0 1 0 0,0 0-1 0 0,0 0 1 0 0,0 1-1 0 0,0-1 1 0 0,0 1 0 0 0,0-1-1 0 0,0 1 1 0 0,0-1-1 0 0,0 1 1 0 0,0-1-1 0 0,0 1 1 0 0,0 0-1 0 0,0-1 1 0 0,0 1 0 0 0,-1 0-1 0 0,1 0 1 0 0,0 0-1 0 0,0 0 1 0 0,-1 0-1 0 0,1 0 1 0 0,-1 0 0 0 0,1 0-1 0 0,-1 0 1 0 0,1 0-1 0 0,-1 0 1 0 0,0 0-1 0 0,0 0 1 0 0,1 0 0 0 0,-1 0-1 0 0,0 0 1 0 0,0 0-1 0 0,0 1 1 0 0,0-1-1 0 0,0 0 1 0 0,0 0 0 0 0,0 0-1 0 0,-1 1 16 0 0,5 24-99 0 0,-3-19 105 0 0,0 0 0 0 0,0 0 0 0 0,0 0 0 0 0,1 0 0 0 0,0 0 0 0 0,0-1 0 0 0,1 1 0 0 0,0-1 0 0 0,0 1 0 0 0,1-1 0 0 0,-1 0 0 0 0,3 2-6 0 0,-3-4 39 0 0,0-1-1 0 0,0 0 0 0 0,0 1 0 0 0,0-1 0 0 0,0-1 1 0 0,1 1-1 0 0,0 0 0 0 0,-1-1 0 0 0,1 0 0 0 0,0 0 0 0 0,0 0 1 0 0,0 0-1 0 0,0-1 0 0 0,1 1 0 0 0,-1-1 0 0 0,0 0 1 0 0,0-1-1 0 0,1 1 0 0 0,-1-1 0 0 0,1 1 0 0 0,-1-1 0 0 0,1-1 1 0 0,-1 1-1 0 0,0-1 0 0 0,1 1 0 0 0,-1-1 0 0 0,4-2-38 0 0,0 1 102 0 0,0-2-1 0 0,0 1 1 0 0,-1-1-1 0 0,1-1 1 0 0,-1 1-1 0 0,0-1 1 0 0,0 0-1 0 0,0-1 1 0 0,-1 0 0 0 0,0 0-1 0 0,0 0 1 0 0,0-1-1 0 0,-1 0-101 0 0,30-66-2508 0 0,-27 48-1287 0 0,-2 7-5266 0 0,-2 10-2698 0 0</inkml:trace>
  <inkml:trace contextRef="#ctx0" brushRef="#br0" timeOffset="111828.537">14759 4625 13091 0 0,'0'0'4310'0'0,"0"0"-2456"0"0,0 0-643 0 0,0 0 62 0 0,0 0-32 0 0,-7 32-105 0 0,-24 101-153 0 0,25-105-420 0 0,0-1 0 0 0,2 1 0 0 0,2 0 0 0 0,0 0 0 0 0,2 27-563 0 0,1-9 339 0 0,0 14-90 0 0,1-23-234 0 0,-1-1 1 0 0,-2 0-1 0 0,-1 1 1 0 0,-2-1 0 0 0,-2 0-1 0 0,-1-1 1 0 0,-2 1 0 0 0,-1-1-1 0 0,-5 9-15 0 0,-47 58-2953 0 0,46-98-1816 0 0,3-15-7939 0 0,10 7 5720 0 0</inkml:trace>
  <inkml:trace contextRef="#ctx0" brushRef="#br0" timeOffset="112078.376">14435 5060 13347 0 0,'0'0'2292'0'0,"0"0"-273"0"0,0 0-249 0 0,0 0-310 0 0,0 0-299 0 0,0 0-233 0 0,36-3-197 0 0,114-7-123 0 0,66 1 972 0 0,-99 5-2089 0 0,-68 4-8420 0 0,-41 0-2848 0 0</inkml:trace>
  <inkml:trace contextRef="#ctx0" brushRef="#br0" timeOffset="123172.909">16210 5339 4641 0 0,'0'0'2501'0'0,"0"0"-904"0"0,0 0-439 0 0,0 0-67 0 0,0 0 109 0 0,0 0 82 0 0,0 0-66 0 0,0 0-163 0 0,0 0-190 0 0,0 0-177 0 0,-32-1-102 0 0,-101-2-105 0 0,61 15 234 0 0,60-9-521 0 0,1 1-1 0 0,-1 0 1 0 0,1 0-1 0 0,1 1 1 0 0,-1 1-1 0 0,1 0 1 0 0,0 0-1 0 0,0 1 1 0 0,0 1 0 0 0,1-1-1 0 0,0 2 1 0 0,1-1-1 0 0,0 1 1 0 0,0 0-1 0 0,1 1 1 0 0,0-1-1 0 0,1 2 1 0 0,0-1-1 0 0,-4 9-190 0 0,8-13 81 0 0,0 0 1 0 0,0 0-1 0 0,0 0 1 0 0,1 1 0 0 0,0-1-1 0 0,0 0 1 0 0,1 0-1 0 0,0 1 1 0 0,0-1 0 0 0,0 0-1 0 0,1 1 1 0 0,0-1-1 0 0,0 0 1 0 0,0 0 0 0 0,1 0-1 0 0,0 0 1 0 0,0 0 0 0 0,3 5-83 0 0,-2-10 77 0 0,0 0 0 0 0,1 0 1 0 0,-1 0-1 0 0,0 0 1 0 0,1-1-1 0 0,-1 0 1 0 0,1 1-1 0 0,-1-1 1 0 0,1 0-1 0 0,-1-1 1 0 0,1 1-1 0 0,-1-1 1 0 0,0 1-1 0 0,1-1 1 0 0,-1 0-1 0 0,0 0 1 0 0,1-1-1 0 0,-1 1 1 0 0,0 0-1 0 0,0-1 1 0 0,0 0-1 0 0,0 0 1 0 0,-1 0-1 0 0,1 0 1 0 0,0 0-1 0 0,-1-1 1 0 0,2-1-78 0 0,155-150 908 0 0,-26-4-702 0 0,-125 219-552 0 0,7 83 398 0 0,-13-138-49 0 0,1 0-1 0 0,-1 0 1 0 0,1 0 0 0 0,-1-1 0 0 0,2 1-1 0 0,-1-1 1 0 0,1 0 0 0 0,-1 0 0 0 0,1 0-1 0 0,1 0 1 0 0,-1-1 0 0 0,1 1 0 0 0,0-1-1 0 0,0 0 1 0 0,0-1 0 0 0,0 1 0 0 0,1-1-1 0 0,-1 0 1 0 0,1 0 0 0 0,0-1-1 0 0,4 2-2 0 0,-3-2 17 0 0,0-1 0 0 0,-1 0 0 0 0,1 0 0 0 0,0 0 0 0 0,0-1 0 0 0,0 0-1 0 0,0 0 1 0 0,-1 0 0 0 0,1-1 0 0 0,0 0 0 0 0,0-1 0 0 0,-1 0 0 0 0,1 0 0 0 0,-1 0-1 0 0,1-1 1 0 0,-1 1 0 0 0,0-2 0 0 0,0 1 0 0 0,0-1 0 0 0,-1 0-17 0 0,109-95 391 0 0,-94 78-313 0 0,11-11-62 0 0,-1-1-1 0 0,-2-2 1 0 0,-1 0 0 0 0,-2-2-1 0 0,-1-1 1 0 0,-2-1-1 0 0,-2-1 1 0 0,-2-1-1 0 0,-1-1 1 0 0,-2 0-1 0 0,-2-1 1 0 0,-1-7-16 0 0,-8 32-10 0 0,-1-1-1 0 0,-1 1 1 0 0,-1-1-1 0 0,0 0 1 0 0,-1 0-1 0 0,-2 0 1 0 0,1 1-1 0 0,-5-14 11 0 0,5 26-16 0 0,0 1 0 0 0,-1 0 0 0 0,1 0 0 0 0,-1 0 0 0 0,0 0 0 0 0,-1 0 0 0 0,1 0 0 0 0,-1 1 0 0 0,0-1-1 0 0,0 1 1 0 0,0 0 0 0 0,-1 0 0 0 0,1 0 0 0 0,-1 0 0 0 0,0 0 0 0 0,0 1 0 0 0,-1 0 0 0 0,1 0 0 0 0,-1 0-1 0 0,1 0 1 0 0,-1 1 0 0 0,0 0 0 0 0,0 0 0 0 0,0 0 0 0 0,0 1 0 0 0,0-1 0 0 0,-1 1 0 0 0,1 0 0 0 0,0 1-1 0 0,-1-1 1 0 0,1 1 0 0 0,-2 0 16 0 0,-1 3-11 0 0,1 0-1 0 0,0 0 0 0 0,0 0 1 0 0,0 1-1 0 0,1 0 1 0 0,-1 1-1 0 0,1-1 0 0 0,0 1 1 0 0,0 0-1 0 0,0 1 1 0 0,1-1-1 0 0,0 1 0 0 0,0 0 1 0 0,1 1-1 0 0,-1-1 1 0 0,1 1-1 0 0,1 0 0 0 0,-1 0 1 0 0,1 0-1 0 0,-1 5 12 0 0,-4 10 24 0 0,2-1 1 0 0,0 1-1 0 0,2 1 0 0 0,0-1 1 0 0,2 1-1 0 0,0-1 0 0 0,1 1 0 0 0,2 0 1 0 0,0-1-1 0 0,1 1 0 0 0,4 11-24 0 0,70 242 507 0 0,-65-244-455 0 0,-11-30-50 0 0,5 14 19 0 0,0 1 0 0 0,1-1 0 0 0,1 0 0 0 0,0 0 0 0 0,2 0 0 0 0,-1-1 0 0 0,2-1 0 0 0,9 13-21 0 0,21-30-4393 0 0,-22-7-88 0 0,-4 1-3626 0 0,-7 5-2927 0 0</inkml:trace>
  <inkml:trace contextRef="#ctx0" brushRef="#br0" timeOffset="123468.654">17173 5181 7946 0 0,'0'0'2081'0'0,"0"0"-85"0"0,0 0-23 0 0,0 0-92 0 0,0 0-236 0 0,0 0-364 0 0,0 0-361 0 0,0 0-204 0 0,0 0-69 0 0,0 0-75 0 0,0 0-71 0 0,0 0-78 0 0,0 0-80 0 0,-19 28-52 0 0,-55 90-29 0 0,49-47 220 0 0,24-66-433 0 0,-1-1 0 0 0,1 0 0 0 0,0 1 1 0 0,1-1-1 0 0,-1 1 0 0 0,1-1 0 0 0,0 1 0 0 0,0 0 1 0 0,0-1-1 0 0,1 1 0 0 0,0-1 0 0 0,-1 1 0 0 0,2-1 1 0 0,-1 0-1 0 0,0 1 0 0 0,1-1 0 0 0,0 0 0 0 0,0 0 1 0 0,0 0-1 0 0,0 0 0 0 0,1 0 0 0 0,0-1 0 0 0,0 1 0 0 0,0-1 1 0 0,0 1-1 0 0,0-1 0 0 0,1 0 0 0 0,-1 0 0 0 0,1-1 1 0 0,0 1-1 0 0,-1-1 0 0 0,1 0 0 0 0,1 0 0 0 0,-1 0 1 0 0,0 0-1 0 0,1-1-49 0 0,2 0 87 0 0,-1 0 0 0 0,1 0 0 0 0,-1-1 0 0 0,1 0-1 0 0,0-1 1 0 0,-1 1 0 0 0,1-1 0 0 0,-1-1 0 0 0,1 1 0 0 0,-1-1 0 0 0,0 0 0 0 0,0-1 0 0 0,0 1 0 0 0,0-1 0 0 0,0 0 0 0 0,0-1-1 0 0,-1 1 1 0 0,1-1 0 0 0,-1 0 0 0 0,0-1 0 0 0,-1 1 0 0 0,1-1 0 0 0,-1 0 0 0 0,1 0 0 0 0,-2 0 0 0 0,1-1 0 0 0,0 1 0 0 0,0-4-87 0 0,1 1 26 0 0,-1 0 0 0 0,0-1 0 0 0,0 1 0 0 0,-1-1 0 0 0,0 0 0 0 0,0 0 0 0 0,-1 0 0 0 0,-1 0 0 0 0,1 0 0 0 0,-1 0 0 0 0,-1 0 0 0 0,0-1 0 0 0,0 1 0 0 0,-1 0 0 0 0,0 0 0 0 0,-1-1 0 0 0,1 1 0 0 0,-2 0 0 0 0,1 1 0 0 0,-2-3-26 0 0,-47-72-755 0 0,49 80 544 0 0,-1 1 1 0 0,1-1 0 0 0,0 1-1 0 0,-1 0 1 0 0,1 0-1 0 0,-1 0 1 0 0,1 0 0 0 0,-1 0-1 0 0,0 0 1 0 0,0 1 0 0 0,0-1-1 0 0,0 1 1 0 0,0 0 0 0 0,0 0-1 0 0,0 0 1 0 0,0 0-1 0 0,-1 1 1 0 0,1-1 0 0 0,0 1-1 0 0,0 0 1 0 0,-1 0 0 0 0,1 0-1 0 0,0 0 1 0 0,0 1-1 0 0,-1-1 1 0 0,1 1 0 0 0,0 0-1 0 0,-2 1 211 0 0,-19 18-4569 0 0,13-3-1312 0 0,8-8-2763 0 0</inkml:trace>
  <inkml:trace contextRef="#ctx0" brushRef="#br0" timeOffset="123982.009">17548 5553 5273 0 0,'0'0'2981'0'0,"0"0"-379"0"0,0 0-176 0 0,0 0-234 0 0,0 0-333 0 0,0 0-357 0 0,0 0-294 0 0,0 0-200 0 0,0 0-110 0 0,0 0-69 0 0,0 0-94 0 0,0 0-82 0 0,0 0-86 0 0,4-26-91 0 0,15-83-76 0 0,17 8 702 0 0,56-42-549 0 0,-86 231-805 0 0,-3 21 348 0 0,-2-105-82 0 0,0-1 0 0 0,1 1 1 0 0,-1-1-1 0 0,1 0 0 0 0,-1 0 1 0 0,1 1-1 0 0,0-1 0 0 0,0 0 1 0 0,1 0-1 0 0,-1-1 1 0 0,0 1-1 0 0,1 0 0 0 0,0-1 1 0 0,0 1-1 0 0,0-1 0 0 0,0 0 1 0 0,0 0-1 0 0,0 0 1 0 0,0-1-1 0 0,1 1 0 0 0,-1-1 1 0 0,0 0-1 0 0,1 0 0 0 0,0 0 1 0 0,-1 0-1 0 0,1 0 1 0 0,-1-1-1 0 0,2 1-14 0 0,5-3 90 0 0,0 0-1 0 0,0 0 1 0 0,0 0 0 0 0,0-2 0 0 0,0 1-1 0 0,0-1 1 0 0,-1 0 0 0 0,0-1 0 0 0,0 0-1 0 0,0-1 1 0 0,0 0 0 0 0,-1 0 0 0 0,0-1-1 0 0,0 0 1 0 0,-1 0 0 0 0,0-1 0 0 0,0 0 0 0 0,-1 0-1 0 0,0-1 1 0 0,0 0 0 0 0,-1 0 0 0 0,0 0-1 0 0,1-5-89 0 0,17-67-1375 0 0,-23 80 614 0 0,0 1-282 0 0,0 0-297 0 0,16 4-8613 0 0,-3 2-932 0 0,-9-5 6668 0 0</inkml:trace>
  <inkml:trace contextRef="#ctx0" brushRef="#br0" timeOffset="124665.944">18325 5163 64 0 0,'0'0'1842'0'0,"0"0"174"0"0,0 0 209 0 0,0 0 66 0 0,0 0-83 0 0,0 0-235 0 0,0 0-289 0 0,0 0-305 0 0,0 0-280 0 0,0 0-196 0 0,0 0-143 0 0,0 0-101 0 0,0 0-83 0 0,-5 1-73 0 0,-12 6-15 0 0,0 1 0 0 0,0 1-1 0 0,0 1 1 0 0,1 0 0 0 0,1 1 0 0 0,-1 1 0 0 0,2 0 0 0 0,-10 11-488 0 0,14-12 80 0 0,1 0-1 0 0,0 0 1 0 0,0 1-1 0 0,1 0 1 0 0,1 1 0 0 0,0 0-1 0 0,1 0 1 0 0,1 1-1 0 0,-2 4-79 0 0,3 52 351 0 0,5-69-322 0 0,-1 0 0 0 0,0 0 0 0 0,1 0 0 0 0,-1 0-1 0 0,1 0 1 0 0,-1 0 0 0 0,1 0 0 0 0,-1 0 0 0 0,1-1 0 0 0,0 1 0 0 0,-1 0 0 0 0,1 0-1 0 0,0 0 1 0 0,0-1 0 0 0,-1 1 0 0 0,1-1 0 0 0,0 1 0 0 0,0 0 0 0 0,0-1 0 0 0,0 0-1 0 0,0 1 1 0 0,0-1 0 0 0,0 1 0 0 0,0-1 0 0 0,0 0 0 0 0,0 0 0 0 0,0 0 0 0 0,0 1-1 0 0,0-1 1 0 0,0 0 0 0 0,0 0 0 0 0,0-1 0 0 0,0 1 0 0 0,0 0 0 0 0,1 0 0 0 0,-1 0-1 0 0,0-1 1 0 0,0 1 0 0 0,0 0 0 0 0,-1-1 0 0 0,1 1 0 0 0,0-1 0 0 0,0 1 0 0 0,0-1-1 0 0,0 0 1 0 0,0 1-29 0 0,40-32 1104 0 0,-41 32-1099 0 0,81-91 728 0 0,-68 72-674 0 0,2 1 0 0 0,0 1 0 0 0,1 0 1 0 0,1 1-1 0 0,0 1 0 0 0,2 0 1 0 0,13-8-60 0 0,-31 22 1 0 0,0 1-1 0 0,0-1 1 0 0,-1 0 0 0 0,1 0 0 0 0,0 0 0 0 0,0 1 0 0 0,0-1-1 0 0,0 0 1 0 0,0 1 0 0 0,0-1 0 0 0,0 1 0 0 0,0-1 0 0 0,0 1-1 0 0,0 0 1 0 0,0-1 0 0 0,0 1 0 0 0,0 0 0 0 0,0 0 0 0 0,0 0-1 0 0,0 0 1 0 0,0 0 0 0 0,0 0 0 0 0,0 0 0 0 0,1 0-1 0 0,-1 0 1 0 0,0 0 0 0 0,0 0 0 0 0,0 1 0 0 0,0-1 0 0 0,0 1-1 0 0,0-1 1 0 0,0 0 0 0 0,0 1 0 0 0,0 0 0 0 0,0-1 0 0 0,0 1-1 0 0,-1 0 1 0 0,1-1 0 0 0,0 1 0 0 0,0 0 0 0 0,0 0 0 0 0,-1 0-1 0 0,1-1 1 0 0,0 1 0 0 0,-1 0 0 0 0,1 0 0 0 0,-1 0-1 0 0,1 0 1 0 0,-1 0 0 0 0,1 1-1 0 0,45 222 303 0 0,-34-163-302 0 0,-2 0-1 0 0,-4 1 1 0 0,-2-1 0 0 0,-2 1 0 0 0,-4 0-1 0 0,-2 0 1 0 0,-11 55-1 0 0,10-97 2 0 0,0 1 0 0 0,-1-1-1 0 0,-1 0 1 0 0,-1 0 0 0 0,0 0 0 0 0,-2-1-1 0 0,0-1 1 0 0,-1 0 0 0 0,-3 2-2 0 0,9-12 1 0 0,-1-1-1 0 0,-1 1 1 0 0,1-1 0 0 0,-1-1 0 0 0,-1 1-1 0 0,1-1 1 0 0,-1 0 0 0 0,0-1 0 0 0,0 0-1 0 0,-1 0 1 0 0,0-1 0 0 0,1 0 0 0 0,-1 0-1 0 0,-1-1 1 0 0,1 0 0 0 0,0-1 0 0 0,-1 0-1 0 0,1 0 1 0 0,-1-1 0 0 0,-8 0-1 0 0,14-2 1 0 0,1-1 1 0 0,-1 1-1 0 0,0-1 0 0 0,1 1 1 0 0,-1-1-1 0 0,1 0 0 0 0,-1-1 1 0 0,1 1-1 0 0,0 0 0 0 0,0-1 1 0 0,0 0-1 0 0,0 0 0 0 0,1 1 1 0 0,-1-2-1 0 0,1 1 0 0 0,0 0 1 0 0,0 0-1 0 0,0-1 0 0 0,0 1 1 0 0,0-1-1 0 0,1 0 0 0 0,-1 0 1 0 0,1 1-1 0 0,0-1 0 0 0,1 0 1 0 0,-1 0-1 0 0,1 0 0 0 0,-1 0 1 0 0,1-1-2 0 0,-1-2 9 0 0,1 0 0 0 0,0 0 1 0 0,0-1-1 0 0,0 1 0 0 0,1 0 1 0 0,0 0-1 0 0,1-1 0 0 0,0 1 1 0 0,0 0-1 0 0,0 1 0 0 0,1-1 1 0 0,2-4-10 0 0,18-27-40 0 0,3 0 0 0 0,1 2 0 0 0,1 1 1 0 0,2 2-1 0 0,2 0 0 0 0,0 3 1 0 0,3 0-1 0 0,0 2 0 0 0,16-8 40 0 0,-21 18-744 0 0,-17 10-1791 0 0,0 0-4837 0 0,-11 8-4566 0 0</inkml:trace>
  <inkml:trace contextRef="#ctx0" brushRef="#br0" timeOffset="125541.325">19551 4747 6513 0 0,'0'0'1337'0'0,"0"0"-432"0"0,0 0-110 0 0,0 0 240 0 0,0 0 264 0 0,0 0 136 0 0,0 0-54 0 0,0 0-154 0 0,0 0-133 0 0,0 0-124 0 0,0 0-88 0 0,0 0-60 0 0,0 0-38 0 0,7-5-33 0 0,20-12-39 0 0,-21 20 2881 0 0,-5 15-3437 0 0,-2-17 89 0 0,-1 160 2473 0 0,-19 123-2718 0 0,-29 106 420 0 0,39-258-2419 0 0,37-264-7464 0 0,-18 82-462 0 0,-7 34 2238 0 0</inkml:trace>
  <inkml:trace contextRef="#ctx0" brushRef="#br0" timeOffset="125752.943">19308 5247 10722 0 0,'0'0'1691'0'0,"0"0"-296"0"0,0 0 6 0 0,0 0 122 0 0,0 0-35 0 0,0 0-165 0 0,0 0-175 0 0,0 0-142 0 0,0 0-93 0 0,0 0-102 0 0,32-7-112 0 0,100-24-152 0 0,138-30 602 0 0,-232 55-1696 0 0,10-2-2175 0 0,-18-1-6868 0 0,-24 6 1642 0 0</inkml:trace>
  <inkml:trace contextRef="#ctx0" brushRef="#br0" timeOffset="126285.076">19971 4783 11779 0 0,'0'0'1680'0'0,"0"0"-467"0"0,0 0-187 0 0,0 0-23 0 0,0 0-2 0 0,0 0-35 0 0,0 0-88 0 0,0 0-102 0 0,0 0-64 0 0,0 0-29 0 0,0 0-50 0 0,0 0-73 0 0,0 0-50 0 0,0 23-54 0 0,3 142 591 0 0,-19 178 438 0 0,15-178-1233 0 0,1-161-242 0 0,0 0-1 0 0,0 0 0 0 0,1 0 1 0 0,-1 0-1 0 0,1-1 0 0 0,0 1 1 0 0,0 0-1 0 0,0 0 0 0 0,1-1 1 0 0,-1 1-1 0 0,1-1 0 0 0,0 1 1 0 0,0-1-1 0 0,0 0 0 0 0,0 0 1 0 0,0 0-1 0 0,1 0 0 0 0,0 0 1 0 0,-1 0-1 0 0,1-1 0 0 0,0 1 1 0 0,0-1-1 0 0,1 0 0 0 0,-1 0 1 0 0,0 0-1 0 0,1 0 0 0 0,-1 0 1 0 0,1-1-1 0 0,-1 0 0 0 0,1 0 1 0 0,0 0-1 0 0,1 0-9 0 0,3-2 46 0 0,-1-1 0 0 0,0 0 0 0 0,0 0 0 0 0,0-1 0 0 0,0 0 0 0 0,0 0 0 0 0,0 0 0 0 0,-1-1 0 0 0,0 0 0 0 0,1-1 0 0 0,-1 1 0 0 0,-1-1 0 0 0,2-2-46 0 0,17-11 73 0 0,171-106 39 0 0,-193 123-110 0 0,-1 0-1 0 0,0 1 1 0 0,0-1-1 0 0,0 0 1 0 0,1 1 0 0 0,-1 0-1 0 0,0-1 1 0 0,1 1 0 0 0,-1 0-1 0 0,0 0 1 0 0,1-1-1 0 0,-1 1 1 0 0,0 0 0 0 0,1 0-1 0 0,-1 1 1 0 0,0-1 0 0 0,1 0-1 0 0,-1 0 1 0 0,0 1-1 0 0,1-1 1 0 0,-1 0 0 0 0,0 1-1 0 0,0 0 1 0 0,0-1 0 0 0,1 1-1 0 0,-1 0 1 0 0,0-1-1 0 0,0 1 1 0 0,0 0 0 0 0,0 0-1 0 0,0 0 1 0 0,0 0 0 0 0,0 0-1 0 0,-1 0 1 0 0,1 0-1 0 0,0 0 1 0 0,0 0 0 0 0,-1 1-1 0 0,1-1 1 0 0,-1 0 0 0 0,1 0-1 0 0,-1 1 1 0 0,1-1 0 0 0,-1 0-1 0 0,0 1 1 0 0,0-1-1 0 0,0 1-1 0 0,3 77 239 0 0,-4-58-161 0 0,-6 114 66 0 0,8-134-263 0 0,0 0 0 0 0,-1 1 0 0 0,1-1 0 0 0,0 0 0 0 0,0 0 0 0 0,0 0 0 0 0,0 0 0 0 0,0-1-1 0 0,1 1 1 0 0,-1 0 0 0 0,0 0 0 0 0,0-1 0 0 0,0 1 0 0 0,1 0 0 0 0,-1-1 0 0 0,0 1 0 0 0,1-1 0 0 0,-1 0-1 0 0,0 0 1 0 0,1 1 0 0 0,-1-1 0 0 0,1 0 0 0 0,-1 0 0 0 0,0 0 0 0 0,1 0 0 0 0,-1 0 0 0 0,1-1-1 0 0,-1 1 1 0 0,0 0 0 0 0,1-1 0 0 0,-1 1 0 0 0,0-1 0 0 0,1 0 119 0 0,17-3-4216 0 0,-5-1-3884 0 0,-11 4 4518 0 0,2 0-4869 0 0</inkml:trace>
  <inkml:trace contextRef="#ctx0" brushRef="#br0" timeOffset="126775.172">20716 5476 5433 0 0,'0'0'2745'0'0,"0"0"-315"0"0,0 0-191 0 0,0 0-109 0 0,0 0-207 0 0,0 0-302 0 0,0 0-258 0 0,0 0-193 0 0,0 0-153 0 0,0 0-164 0 0,0 0-151 0 0,34-10-132 0 0,106-29-157 0 0,-82 11 101 0 0,-51 20-390 0 0,-2 4-55 0 0,-1 0 1 0 0,1-1-1 0 0,-1 1 0 0 0,-1-1 1 0 0,1 0-1 0 0,-1 0 1 0 0,1-1-1 0 0,-1 1 0 0 0,-1-1 1 0 0,1 1-1 0 0,-1-1 1 0 0,0 0-1 0 0,0 0 1 0 0,-1 0-1 0 0,0 0 0 0 0,0 0 1 0 0,0 0-1 0 0,-1 0 1 0 0,0-2-70 0 0,-2 5-16 0 0,0 0 0 0 0,-1 0 0 0 0,1 1 0 0 0,-1-1 0 0 0,0 1 0 0 0,0 0 0 0 0,0-1 0 0 0,0 1 0 0 0,0 1 0 0 0,0-1 0 0 0,-1 0 0 0 0,1 1 0 0 0,-1 0 0 0 0,1 0 0 0 0,-1 0 0 0 0,1 0 0 0 0,-1 0 0 0 0,1 1 0 0 0,-1 0 0 0 0,0-1 0 0 0,1 2 0 0 0,-1-1 0 0 0,0 0 0 0 0,1 1 0 0 0,-1-1 0 0 0,1 1 0 0 0,-1 0 0 0 0,1 0 0 0 0,-1 0 16 0 0,-9 4-25 0 0,0 1 0 0 0,0 0 0 0 0,1 0 0 0 0,-1 1 0 0 0,2 1 0 0 0,-1 0 0 0 0,1 0 0 0 0,0 2 0 0 0,1-1 0 0 0,0 1 0 0 0,0 0 0 0 0,1 1 0 0 0,1 0 0 0 0,-6 9 25 0 0,9-14 4 0 0,0 0 0 0 0,1 1 0 0 0,-1-1 0 0 0,1 1-1 0 0,0 0 1 0 0,1 0 0 0 0,0 0 0 0 0,0 1 0 0 0,0-1 0 0 0,1 1 0 0 0,0 0-1 0 0,1-1 1 0 0,0 1 0 0 0,0 0 0 0 0,0 0 0 0 0,1 0 0 0 0,0 0 0 0 0,1 0-1 0 0,0-1 1 0 0,0 1 0 0 0,1 0 0 0 0,0 0 0 0 0,0-1 0 0 0,0 1 0 0 0,1-1-1 0 0,0 0 1 0 0,1 0 0 0 0,0 1-4 0 0,3 0 19 0 0,1-1-1 0 0,0 1 1 0 0,1-1-1 0 0,0-1 1 0 0,-1 0-1 0 0,2 0 1 0 0,-1 0-1 0 0,1-1 1 0 0,0-1-1 0 0,0 0 1 0 0,0 0-1 0 0,1-1 1 0 0,-1 0 0 0 0,1-1-1 0 0,0 0 1 0 0,6 0-19 0 0,9 0-47 0 0,1-1 0 0 0,-1-1 0 0 0,0-1 0 0 0,0-1 0 0 0,0-1 0 0 0,11-4 47 0 0,20-6-1633 0 0,-21 1-5427 0 0,-24 8-4601 0 0</inkml:trace>
  <inkml:trace contextRef="#ctx0" brushRef="#br0" timeOffset="128887.214">21986 5273 1248 0 0,'0'0'2026'0'0,"0"0"-159"0"0,0 0 66 0 0,0 0 14 0 0,0 0-98 0 0,0 0-227 0 0,0 0-238 0 0,0 0-221 0 0,0 0-175 0 0,0 0-138 0 0,0 0-95 0 0,0 0-75 0 0,0 0-60 0 0,0-6-22 0 0,0-32 1570 0 0,-50 20 919 0 0,39 18-3029 0 0,0 0 0 0 0,0 1-1 0 0,0 0 1 0 0,0 1 0 0 0,0 0 0 0 0,1 1-1 0 0,-1 0 1 0 0,1 1 0 0 0,-1 0-1 0 0,1 0 1 0 0,-6 5-58 0 0,13-8 22 0 0,0 0-1 0 0,1 1 0 0 0,-1 0 1 0 0,0 0-1 0 0,1 0 1 0 0,-1 0-1 0 0,1 0 1 0 0,0 0-1 0 0,-1 0 1 0 0,1 1-1 0 0,0-1 1 0 0,1 1-1 0 0,-1 0 1 0 0,0-1-1 0 0,1 1 1 0 0,-1 0-1 0 0,1 0 0 0 0,0 0 1 0 0,0 0-1 0 0,0 0 1 0 0,0 0-1 0 0,1 0 1 0 0,-1 0-1 0 0,1 1 1 0 0,0-1-1 0 0,0 0 1 0 0,0 0-1 0 0,0 0 1 0 0,1 1-1 0 0,-1-1 1 0 0,1 0-22 0 0,1 4 41 0 0,0-1 1 0 0,0 0 0 0 0,0-1-1 0 0,1 1 1 0 0,0 0 0 0 0,0-1-1 0 0,0 1 1 0 0,1-1-1 0 0,0 0 1 0 0,0 0 0 0 0,0-1-1 0 0,1 1 1 0 0,-1-1 0 0 0,1 0-1 0 0,0 0 1 0 0,0 0 0 0 0,5 2-42 0 0,-1 1 26 0 0,46 27 193 0 0,28 31 315 0 0,-83-62-497 0 0,0 0 0 0 0,-1 0 0 0 0,1 0 0 0 0,-1 1 0 0 0,1-1 0 0 0,-1 0 0 0 0,0 0 0 0 0,0 0 0 0 0,0 0 0 0 0,-1 0 0 0 0,1 0 0 0 0,-1-1 1 0 0,0 1-1 0 0,1 0 0 0 0,-1-1 0 0 0,0 1 0 0 0,-1-1 0 0 0,1 0 0 0 0,0 1 0 0 0,-1-1 0 0 0,1 0 0 0 0,-1 0 0 0 0,1-1 0 0 0,-1 1 0 0 0,0-1 1 0 0,0 1-1 0 0,0-1 0 0 0,0 0 0 0 0,0 0 0 0 0,-1 0-37 0 0,-198 92-578 0 0,202-93 495 0 0,0-1 0 0 0,0 1-1 0 0,0-1 1 0 0,0 1 0 0 0,0 0-1 0 0,0-1 1 0 0,0 1-1 0 0,-1 0 1 0 0,1-1 0 0 0,0 1-1 0 0,0 0 1 0 0,0 0 0 0 0,0-1-1 0 0,-1 1 1 0 0,1 0 0 0 0,0-1-1 0 0,0 1 1 0 0,-1 0 0 0 0,1 0-1 0 0,0-1 1 0 0,0 1 0 0 0,-1 0-1 0 0,1 0 1 0 0,0 0-1 0 0,-1 0 1 0 0,1-1 0 0 0,0 1-1 0 0,-1 0 1 0 0,1 0 0 0 0,0 0-1 0 0,-1 0 1 0 0,1 0 0 0 0,0 0-1 0 0,-1 0 1 0 0,1 0 0 0 0,0 0-1 0 0,-1 0 1 0 0,1 0-1 0 0,0 0 1 0 0,-1 0 0 0 0,1 0-1 0 0,0 0 1 0 0,-1 0 0 0 0,1 0-1 0 0,0 0 1 0 0,-1 1 0 0 0,1-1-1 0 0,0 0 1 0 0,-1 0 0 0 0,1 0-1 0 0,0 1 1 0 0,-1-1 83 0 0,24-24-3689 0 0,10-4-3954 0 0,-20 20-3038 0 0</inkml:trace>
  <inkml:trace contextRef="#ctx0" brushRef="#br0" timeOffset="129249.59">22426 4783 18260 0 0,'0'0'1378'0'0,"0"0"-401"0"0,0 0-169 0 0,0 0 26 0 0,0 0 15 0 0,0 0-65 0 0,0 0-138 0 0,0 0-123 0 0,0 0-66 0 0,0 0-14 0 0,0 0 2 0 0,0 0-10 0 0,0 12-30 0 0,0 95 821 0 0,1-35-640 0 0,1-26-425 0 0,-2 0-1 0 0,-2 0 1 0 0,-3 0-1 0 0,-5 21-160 0 0,-69 201 36 0 0,68-175-1909 0 0,22-104-4934 0 0,-7-3 2143 0 0,-3 4-2260 0 0,-1 8 5444 0 0,2-5-6506 0 0</inkml:trace>
  <inkml:trace contextRef="#ctx0" brushRef="#br0" timeOffset="129484.845">22095 5258 10322 0 0,'0'0'2395'0'0,"0"0"-448"0"0,0 0-273 0 0,0 0-60 0 0,0 0-78 0 0,0 0-178 0 0,0 0-281 0 0,0 0-215 0 0,0 0-171 0 0,0 0-141 0 0,36-6-80 0 0,114-22-74 0 0,52 8 750 0 0,-81 20-1731 0 0,-93 11-1171 0 0,-22-4-1525 0 0,-2 3-3966 0 0,-4-6-3962 0 0</inkml:trace>
  <inkml:trace contextRef="#ctx0" brushRef="#br0" timeOffset="129923.758">22633 5623 6369 0 0,'0'0'2369'0'0,"0"0"-898"0"0,0 0-55 0 0,0 0 247 0 0,0 0 16 0 0,0 0-186 0 0,0 0-379 0 0,0 0-343 0 0,0 0-181 0 0,0 0-80 0 0,0 0-1 0 0,0 0 25 0 0,0 0 25 0 0,0 2 20 0 0,0 8 25 0 0,0-7 7 0 0,0-3-16 0 0,0 0-11 0 0,0 0-16 0 0,0 0-45 0 0,0 0-43 0 0,0 0-45 0 0,0 0-58 0 0,0-27 1334 0 0,24-100-849 0 0,6 45-694 0 0,52-101-44 0 0,-68 175-347 0 0,-14 34-259 0 0,-1-12 410 0 0,0 15-981 0 0,1 32-824 0 0,4-42-2923 0 0,3-3-3989 0 0,-4-12-2751 0 0</inkml:trace>
  <inkml:trace contextRef="#ctx0" brushRef="#br0" timeOffset="130173.72">22898 5472 11082 0 0,'0'0'4325'0'0,"0"0"-2607"0"0,0 0-731 0 0,0 0 109 0 0,0 0-8 0 0,0 0-155 0 0,0 0-237 0 0,0 0-259 0 0,0 0-170 0 0,0 0-103 0 0,0 0-67 0 0,0 0-31 0 0,5 20-46 0 0,15 62-35 0 0,-6-46-767 0 0,-6-31-1510 0 0,-4-4-6542 0 0,-4-1-2099 0 0</inkml:trace>
  <inkml:trace contextRef="#ctx0" brushRef="#br0" timeOffset="130417.749">22975 5052 17780 0 0,'0'0'1776'0'0,"0"0"-664"0"0,0 0-255 0 0,0 0-257 0 0,0 0-200 0 0,0 0-176 0 0,0 0-160 0 0,0 0-152 0 0,0 0-192 0 0,0 0-184 0 0,0 0-320 0 0,0 0-409 0 0,0 0-935 0 0,0 0-2441 0 0,20-62-7514 0 0</inkml:trace>
  <inkml:trace contextRef="#ctx0" brushRef="#br0" timeOffset="130817.089">23041 5634 11202 0 0,'0'0'2440'0'0,"0"0"-408"0"0,0 0-200 0 0,0 0-205 0 0,0 0-289 0 0,0 0-231 0 0,0 0-170 0 0,0 0-143 0 0,0 0-105 0 0,0 0-86 0 0,0 0-75 0 0,0 0-66 0 0,5-19-45 0 0,25-95 271 0 0,18-10 519 0 0,-25 80-1095 0 0,-22 43-112 0 0,-1 1-33 0 0,0 0-43 0 0,0 0-31 0 0,0 0-29 0 0,0 55-339 0 0,0-42 474 0 0,-1-8 10 0 0,0 0-1 0 0,0 0 0 0 0,0 0 1 0 0,1 0-1 0 0,0 0 0 0 0,0 0 0 0 0,0 1 1 0 0,1-1-1 0 0,0 0 0 0 0,0 0 0 0 0,0 0 1 0 0,0 0-1 0 0,1-1 0 0 0,0 1 1 0 0,0 0-1 0 0,0 0 0 0 0,0-1 0 0 0,1 0 1 0 0,0 1-1 0 0,0-1 0 0 0,0 0 1 0 0,0 0-1 0 0,1-1 0 0 0,-1 1 0 0 0,1-1 1 0 0,0 1-1 0 0,0-1 0 0 0,2 0-8 0 0,0-3 99 0 0,0-1-1 0 0,1 0 1 0 0,-1 0-1 0 0,0-1 1 0 0,0 0-1 0 0,0 0 1 0 0,-1 0-1 0 0,1-1 1 0 0,0 0-1 0 0,-1 0 1 0 0,0 0-1 0 0,1-1 0 0 0,-1 0 1 0 0,-1 0-1 0 0,1 0 1 0 0,-1-1-1 0 0,1 1 1 0 0,-1-1-1 0 0,-1 0 1 0 0,1 0-1 0 0,-1 0 1 0 0,1-1-1 0 0,-1 1 1 0 0,-1-1-1 0 0,1 0 1 0 0,-1-2-99 0 0,10-20-51 0 0,0-17-38 0 0,-10 12-4182 0 0,-2 32 3891 0 0,1-1-1787 0 0,0 1-3781 0 0,-1 1-6061 0 0</inkml:trace>
  <inkml:trace contextRef="#ctx0" brushRef="#br0" timeOffset="131461.747">23588 5325 16131 0 0,'0'0'1905'0'0,"0"0"-366"0"0,0 0-170 0 0,0 0-166 0 0,0 0-225 0 0,0 0-198 0 0,0 0-161 0 0,0 0-112 0 0,0 0-89 0 0,0 0-77 0 0,0 0-83 0 0,0 0-44 0 0,0 0-50 0 0,-21 17-55 0 0,-65 54-18 0 0,84-70-88 0 0,0 0 0 0 0,0 0 0 0 0,0 1 0 0 0,0-1 0 0 0,0 0 0 0 0,0 1-1 0 0,0-1 1 0 0,1 1 0 0 0,-1 0 0 0 0,1 0 0 0 0,-1 0 0 0 0,1-1 0 0 0,-1 1 0 0 0,1 0 0 0 0,0 1 0 0 0,0-1 0 0 0,0 0 0 0 0,0 0 0 0 0,1 0 0 0 0,-1 1 0 0 0,1-1 0 0 0,-1 0 0 0 0,1 1 0 0 0,0-1 0 0 0,0 0 0 0 0,0 1 0 0 0,0-1 0 0 0,0 1-3 0 0,1 7 22 0 0,-1-3-6 0 0,-1-5-3 0 0,0 1 0 0 0,0 0 0 0 0,1 0 0 0 0,-1 0 0 0 0,1-1 0 0 0,0 1 0 0 0,0 0 0 0 0,0 0 0 0 0,0 0 0 0 0,0 0 0 0 0,0 0 0 0 0,1-1 0 0 0,-1 1 0 0 0,1 0 1 0 0,0 0-1 0 0,0-1 0 0 0,0 1 0 0 0,0 0 0 0 0,1-1 0 0 0,-1 1 0 0 0,1-1 0 0 0,-1 0 0 0 0,1 1 0 0 0,0-1 0 0 0,0 0 0 0 0,0 0 0 0 0,0 0 0 0 0,0 0 0 0 0,0-1 0 0 0,1 1 0 0 0,-1 0 1 0 0,0-1-1 0 0,1 0 0 0 0,0 1 0 0 0,-1-1 0 0 0,1 0 0 0 0,0 0 0 0 0,-1-1 0 0 0,1 1 0 0 0,0-1 0 0 0,0 1 0 0 0,0-1-13 0 0,4 0 96 0 0,0 0 0 0 0,-1-1 0 0 0,1 0 0 0 0,0 0-1 0 0,-1-1 1 0 0,1 0 0 0 0,-1 0 0 0 0,1 0 0 0 0,-1-1 0 0 0,0 0 0 0 0,0 0-1 0 0,0 0 1 0 0,0-1 0 0 0,-1 0 0 0 0,1 0 0 0 0,0-2-96 0 0,58-49 596 0 0,-41 32-414 0 0,2 2 1 0 0,0 1-1 0 0,1 1 1 0 0,1 1-1 0 0,7-2-182 0 0,-33 21 1 0 0,0 0 1 0 0,0-1-1 0 0,0 1 0 0 0,0-1 0 0 0,0 1 1 0 0,0 0-1 0 0,0 0 0 0 0,0 0 1 0 0,0 0-1 0 0,0-1 0 0 0,0 1 0 0 0,-1 0 1 0 0,1 0-1 0 0,0 1 0 0 0,-1-1 0 0 0,1 0 1 0 0,-1 0-1 0 0,1 0 0 0 0,-1 0 1 0 0,0 0-1 0 0,1 1 0 0 0,-1-1 0 0 0,0 0 1 0 0,0 0-1 0 0,0 1 0 0 0,0-1 0 0 0,0 0 1 0 0,0 0-1 0 0,0 0 0 0 0,0 1-1 0 0,0-1 3 0 0,2 40 20 0 0,-1-1-1 0 0,-2 1 1 0 0,-3 0-1 0 0,0-1 1 0 0,-7 20-23 0 0,-9 97-88 0 0,16-59 50 0 0,6-57 14 0 0,-2 0-1 0 0,-2 0 1 0 0,-2 0 0 0 0,-2-1 0 0 0,-1 1 0 0 0,-2-1-1 0 0,-2-1 1 0 0,-1 0 0 0 0,-2-1 0 0 0,-2 0 0 0 0,-1-1-1 0 0,-8 10 25 0 0,18-39 8 0 0,1 0 0 0 0,-2 0 0 0 0,1-1-1 0 0,-1 0 1 0 0,0 0 0 0 0,0-1 0 0 0,-1 0-1 0 0,0 0 1 0 0,0-1 0 0 0,0 0 0 0 0,0-1-1 0 0,-1 0 1 0 0,0 0 0 0 0,0-1 0 0 0,0-1-1 0 0,0 1 1 0 0,-1-2 0 0 0,1 1 0 0 0,-1-1-1 0 0,1-1 1 0 0,-10 0-8 0 0,17-2 4 0 0,-1 0 0 0 0,1 0 0 0 0,0 0-1 0 0,0 0 1 0 0,0-1 0 0 0,0 1 0 0 0,1-1 0 0 0,-1 0-1 0 0,1 1 1 0 0,-1-1 0 0 0,1 0 0 0 0,0-1 0 0 0,0 1-1 0 0,0 0 1 0 0,1-1 0 0 0,-1 1 0 0 0,1-1 0 0 0,0 1-1 0 0,0-1 1 0 0,0 1 0 0 0,0-1 0 0 0,1 0 0 0 0,-1 0-1 0 0,1 1 1 0 0,0-1 0 0 0,0 0 0 0 0,1-2-4 0 0,-1-6-2 0 0,1 0 0 0 0,0 1 0 0 0,1-1-1 0 0,1 0 1 0 0,0 1 0 0 0,0-1 0 0 0,1 1 0 0 0,0 0 0 0 0,1 0 0 0 0,1 0 0 0 0,-1 1 0 0 0,2 0-1 0 0,-1 0 1 0 0,2 0 0 0 0,-1 1 0 0 0,7-6 2 0 0,5-5-8 0 0,1 1-1 0 0,2 0 1 0 0,0 2 0 0 0,0 0-1 0 0,2 2 1 0 0,14-8 8 0 0,-24 16-67 0 0,0 0 1 0 0,0 2-1 0 0,1-1 0 0 0,-1 2 1 0 0,1 0-1 0 0,0 0 0 0 0,0 2 1 0 0,9-1 66 0 0,36 8-5753 0 0,-54-5 763 0 0,-2 0-6900 0 0</inkml:trace>
  <inkml:trace contextRef="#ctx0" brushRef="#br0" timeOffset="-186689.263">9630 6175 5377 0 0,'0'0'1694'0'0,"0"0"-166"0"0,0 0-2 0 0,0 0 85 0 0,0 0 13 0 0,0 0-142 0 0,0 0-231 0 0,0 0-232 0 0,0 0-201 0 0,0 0-119 0 0,0 0-87 0 0,11-22 3625 0 0,-11 19-4141 0 0,-1 0 0 0 0,1 0-1 0 0,-1 1 1 0 0,0-1 0 0 0,0 1 0 0 0,0-1-1 0 0,0 1 1 0 0,-1-1 0 0 0,1 1-1 0 0,-1 0 1 0 0,1-1 0 0 0,-1 1 0 0 0,0 0-1 0 0,0 0 1 0 0,0 0 0 0 0,0 1-1 0 0,0-1 1 0 0,0 0 0 0 0,-1 1-1 0 0,1-1 1 0 0,0 1 0 0 0,-1 0 0 0 0,1 0-1 0 0,-1 0 1 0 0,0 0 0 0 0,1 0-1 0 0,-1 1 1 0 0,0-1 0 0 0,1 1-1 0 0,-1-1 1 0 0,0 1-96 0 0,-94-7 411 0 0,94 7-373 0 0,-22-1 42 0 0,0 2-1 0 0,-1 1 1 0 0,2 1 0 0 0,-1 1 0 0 0,0 1 0 0 0,-5 3-80 0 0,-95 35 306 0 0,124-42-304 0 0,0 1-1 0 0,0-1 1 0 0,1 0-1 0 0,-1 1 1 0 0,0-1-1 0 0,1 0 1 0 0,-1 1-1 0 0,1-1 1 0 0,0 1-1 0 0,-1-1 0 0 0,1 1 1 0 0,0-1-1 0 0,0 1 1 0 0,0-1-1 0 0,0 1 1 0 0,0-1-1 0 0,0 1 1 0 0,0-1-1 0 0,0 1 1 0 0,1-1-1 0 0,-1 1 1 0 0,1-1-1 0 0,-1 0 1 0 0,1 1-1 0 0,-1-1 1 0 0,1 0-1 0 0,0 1 1 0 0,0 0-2 0 0,7 4 35 0 0,0 0 1 0 0,0 0-1 0 0,0-1 0 0 0,1 0 1 0 0,0 0-1 0 0,0-1 1 0 0,0-1-1 0 0,0 1 1 0 0,1-1-1 0 0,0-1 1 0 0,-1 0-1 0 0,1 0 1 0 0,0-1-1 0 0,0 0 0 0 0,0-1 1 0 0,2 0-36 0 0,58 11 182 0 0,-64-10-158 0 0,-5-2-20 0 0,-1 1-1 0 0,1 0 0 0 0,0 0 0 0 0,-1-1 0 0 0,1 1 1 0 0,0 0-1 0 0,0 0 0 0 0,-1 0 0 0 0,1 0 1 0 0,0 0-1 0 0,0 0 0 0 0,-1 0 0 0 0,1 0 0 0 0,0 0 1 0 0,0 0-1 0 0,-1 1 0 0 0,1-1 0 0 0,0 0 0 0 0,0 0 1 0 0,-1 1-1 0 0,1-1 0 0 0,0 0 0 0 0,-1 1 1 0 0,1-1-1 0 0,-1 1 0 0 0,1-1 0 0 0,0 1 0 0 0,-1-1 1 0 0,1 1-1 0 0,-1-1 0 0 0,0 1 0 0 0,1 0 1 0 0,-1-1-1 0 0,1 1 0 0 0,-1 0 0 0 0,0-1 0 0 0,1 1 1 0 0,-1 0-1 0 0,0-1 0 0 0,0 1 0 0 0,0 0 1 0 0,1 0-1 0 0,-1-1 0 0 0,0 1 0 0 0,0 0 0 0 0,0 0 1 0 0,0-1-1 0 0,0 1 0 0 0,0 0 0 0 0,0 0 0 0 0,-1-1 1 0 0,1 1-1 0 0,0 0 0 0 0,0-1 0 0 0,-1 1 1 0 0,1 0-1 0 0,0-1 0 0 0,-1 1 0 0 0,1 0 0 0 0,-1 0-3 0 0,-227 166 473 0 0,201-148-450 0 0,17-14-18 0 0,0 0 0 0 0,1 1 0 0 0,0 0 1 0 0,0 0-1 0 0,1 1 0 0 0,0 0 0 0 0,0 0 1 0 0,0 1-1 0 0,1 0 0 0 0,0 0 0 0 0,1 1 1 0 0,0 0-1 0 0,0 0 0 0 0,1 1 0 0 0,0-1 1 0 0,0 1-1 0 0,1 0 0 0 0,1 0 0 0 0,0 1 1 0 0,0-1-1 0 0,1 1 0 0 0,0 0-5 0 0,5-5 22 0 0,-1 1 0 0 0,1 0 0 0 0,1-1 0 0 0,-1 0-1 0 0,1 0 1 0 0,0 0 0 0 0,0 0 0 0 0,1-1 0 0 0,0 1 0 0 0,0-1 0 0 0,0 0-1 0 0,1-1 1 0 0,-1 1 0 0 0,1-1 0 0 0,0 0 0 0 0,1-1 0 0 0,-1 1-1 0 0,0-1 1 0 0,1-1 0 0 0,0 1 0 0 0,4 0-22 0 0,100 26 245 0 0,-63-28-2361 0 0,-40-31-6873 0 0,-5 20 2739 0 0,0 2-5069 0 0</inkml:trace>
  <inkml:trace contextRef="#ctx0" brushRef="#br0" timeOffset="-186223.763">9277 5781 10994 0 0,'0'0'3860'0'0,"0"0"-2188"0"0,0 0-882 0 0,0 0-107 0 0,0 0 185 0 0,0 0 176 0 0,0 0 61 0 0,0 0-74 0 0,0 0-188 0 0,0 0-164 0 0,0 0-124 0 0,0 0-96 0 0,-1 20-45 0 0,0 62-7 0 0,23 4 685 0 0,-14-47-673 0 0,-1 0-1 0 0,-3 0 0 0 0,-1 0 0 0 0,-2 1 0 0 0,-3 35-418 0 0,1-58 80 0 0,-4 39 145 0 0,-2 0-1 0 0,-3 0 1 0 0,-15 51-225 0 0,-9 44 217 0 0,21-75-214 0 0,3 2 0 0 0,3-1-1 0 0,4 8-2 0 0,-3-64 1118 0 0,3-13-3601 0 0,2-3-2383 0 0,0-1-3484 0 0,1-4-3010 0 0</inkml:trace>
  <inkml:trace contextRef="#ctx0" brushRef="#br0" timeOffset="-185388.274">10394 6496 7314 0 0,'0'0'2140'0'0,"0"0"-205"0"0,0 0-152 0 0,0 0 24 0 0,0 0 51 0 0,0 0-119 0 0,0 0-245 0 0,0 0-285 0 0,0 0-294 0 0,0 0-215 0 0,0 0-142 0 0,3-4-116 0 0,-1-1-377 0 0,-2 6-42 0 0,0-1 0 0 0,0 0 0 0 0,0 1 0 0 0,0-1 1 0 0,0 0-1 0 0,1 0 0 0 0,-1 1 0 0 0,0-1 0 0 0,0 0 0 0 0,0 0 1 0 0,1 1-1 0 0,-1-1 0 0 0,0 0 0 0 0,0 0 0 0 0,0 1 0 0 0,1-1 0 0 0,-1 0 1 0 0,0 0-1 0 0,0 0 0 0 0,1 0 0 0 0,-1 1 0 0 0,0-1 0 0 0,1 0 1 0 0,-1 0-1 0 0,0 0 0 0 0,0 0 0 0 0,1 0 0 0 0,-1 0 0 0 0,0 0 0 0 0,1 0 1 0 0,-1 0-1 0 0,0 0 0 0 0,1 0 0 0 0,-1 0 0 0 0,0 0-23 0 0,0 363 2105 0 0,0-369-4504 0 0,-1-21-2850 0 0,0 9-2464 0 0,1 10-3096 0 0</inkml:trace>
  <inkml:trace contextRef="#ctx0" brushRef="#br0" timeOffset="-185140.957">10376 6164 14587 0 0,'0'0'2482'0'0,"0"0"-822"0"0,0 0-446 0 0,0 0-143 0 0,0 0-44 0 0,0 0-140 0 0,0 0-183 0 0,0 0-219 0 0,0 0-225 0 0,0 0-174 0 0,0 0-149 0 0,0 0-150 0 0,0 0-76 0 0,-11-8-35 0 0,-33-22-89 0 0,43 30 355 0 0,0 1 1 0 0,1-1-1 0 0,-1 0 0 0 0,1 1 1 0 0,-1-1-1 0 0,0 1 0 0 0,1-1 0 0 0,-1 1 1 0 0,1-1-1 0 0,-1 1 0 0 0,1-1 1 0 0,-1 1-1 0 0,1-1 0 0 0,0 1 1 0 0,-1 0-1 0 0,1-1 0 0 0,0 1 1 0 0,-1 0-1 0 0,1-1 0 0 0,0 1 1 0 0,0 0-1 0 0,-1 0 0 0 0,1-1 0 0 0,0 1 1 0 0,0 0-1 0 0,0-1 0 0 0,0 1 1 0 0,0 0-1 0 0,0 0 0 0 0,0-1 1 0 0,0 1-1 0 0,1 0 0 0 0,-1-1 1 0 0,0 1-1 0 0,0 0 0 0 0,1 0 1 0 0,-1-1-1 0 0,0 1 0 0 0,1-1 1 0 0,-1 1-1 0 0,0 0 0 0 0,1-1 0 0 0,-1 1 1 0 0,1-1-1 0 0,-1 1 0 0 0,1-1 1 0 0,-1 1-1 0 0,1-1 0 0 0,0 1 1 0 0,-1-1-1 0 0,2 1 58 0 0,21 25-4937 0 0,-11-15-1592 0 0,-4 0-2224 0 0</inkml:trace>
  <inkml:trace contextRef="#ctx0" brushRef="#br0" timeOffset="-184775.285">11077 6293 13451 0 0,'0'0'2102'0'0,"0"0"-707"0"0,0 0-379 0 0,0 0-23 0 0,0 0-7 0 0,0 0-118 0 0,0 0-178 0 0,0 0-157 0 0,0 0-137 0 0,0 0-60 0 0,0 0-44 0 0,0 0-54 0 0,0 0-34 0 0,-25 12-14 0 0,-78 36-14 0 0,20 3 425 0 0,81-50-599 0 0,0 1 0 0 0,0-1 0 0 0,0 1 0 0 0,0-1 0 0 0,0 1 1 0 0,0 0-1 0 0,1 0 0 0 0,-1 0 0 0 0,1 0 0 0 0,-1 0 1 0 0,1 0-1 0 0,0 0 0 0 0,0 0 0 0 0,0 0 0 0 0,0 1 1 0 0,0-1-1 0 0,0 0 0 0 0,1 1 0 0 0,-1-1 0 0 0,1 1 0 0 0,-1-1 1 0 0,1 1-1 0 0,0-1 0 0 0,0 1 0 0 0,0-1 0 0 0,1 1 1 0 0,-1-1-1 0 0,0 1 0 0 0,1-1 0 0 0,0 0 0 0 0,-1 1 0 0 0,1-1 1 0 0,0 0-1 0 0,0 1 0 0 0,1-1 0 0 0,-1 0 0 0 0,0 0 1 0 0,1 0-1 0 0,-1 0 0 0 0,1 0 0 0 0,0 0 0 0 0,-1-1 1 0 0,1 1-1 0 0,0 0 0 0 0,0-1 0 0 0,0 0 0 0 0,1 1-2 0 0,102 47 212 0 0,-93-46-191 0 0,-1 0-1 0 0,-1 1 1 0 0,1 0-1 0 0,0 1 1 0 0,-1 0-1 0 0,0 1 1 0 0,0 0-1 0 0,-1 0 1 0 0,0 1-1 0 0,0 0 1 0 0,0 1-1 0 0,-1 0 1 0 0,0 0-1 0 0,2 3-20 0 0,-8-6 36 0 0,1-1-1 0 0,0 0 1 0 0,-1 1 0 0 0,0-1 0 0 0,0 1-1 0 0,0 0 1 0 0,-1 0 0 0 0,0 0-1 0 0,0 0 1 0 0,0 0 0 0 0,0 0-1 0 0,-1 0 1 0 0,0 0 0 0 0,0 0 0 0 0,0 0-1 0 0,0 0 1 0 0,-1 0 0 0 0,0 0-1 0 0,0 0 1 0 0,0 0 0 0 0,-1 0 0 0 0,0 0-1 0 0,0-1 1 0 0,0 1 0 0 0,0-1-1 0 0,-1 1 1 0 0,0-1 0 0 0,0 0-1 0 0,0 0 1 0 0,0 0 0 0 0,-1 0 0 0 0,1-1-1 0 0,-1 1 1 0 0,0-1 0 0 0,0 0-36 0 0,-6 5 38 0 0,0-1 0 0 0,0 0 1 0 0,-1-1-1 0 0,1 0 0 0 0,-1-1 0 0 0,-1 0 1 0 0,1 0-1 0 0,-1-1 0 0 0,0-1 1 0 0,0 0-1 0 0,0-1 0 0 0,0 0 0 0 0,0-1 1 0 0,-2 0-39 0 0,-2 0-111 0 0,-49-14-2028 0 0,60 3 24 0 0,5 5-1934 0 0,0 3 1115 0 0,0-2-8451 0 0</inkml:trace>
  <inkml:trace contextRef="#ctx0" brushRef="#br0" timeOffset="-183570.3">11784 6970 2128 0 0,'0'0'2386'0'0,"0"0"-509"0"0,0 0-124 0 0,0 0 60 0 0,0 0 10 0 0,0 0-91 0 0,0 0-198 0 0,0 0-253 0 0,0 0-208 0 0,0 0-132 0 0,0 0-93 0 0,0 0-73 0 0,0 0-23 0 0,9-7 1680 0 0,17-113 1329 0 0,56-48-2940 0 0,-60 135-742 0 0,2 0 1 0 0,1 2-1 0 0,1 0 1 0 0,2 2-1 0 0,1 1 1 0 0,1 2-1 0 0,4-2-79 0 0,-5 14-12 0 0,-28 14-27 0 0,17 45-103 0 0,-14 124 353 0 0,-6-152-186 0 0,2 31-61 0 0,32-52 102 0 0,129-116 98 0 0,-88 57-164 0 0,80-51-17 0 0,-163 147-270 0 0,2 0 285 0 0,2 0-1 0 0,1 0 1 0 0,1 1-1 0 0,2-1 1 0 0,2 1-1 0 0,2 16 3 0 0,-1 9-634 0 0,9-6-3081 0 0,-9-51 3305 0 0,0-1 0 0 0,0 1-1 0 0,0 0 1 0 0,1-1 0 0 0,-1 1 0 0 0,0-1 0 0 0,1 1 0 0 0,0-1 0 0 0,-1 1-1 0 0,1-1 1 0 0,0 0 0 0 0,-1 0 0 0 0,1 0 0 0 0,0 0 0 0 0,0 0 0 0 0,0 0-1 0 0,0-1 1 0 0,0 1 0 0 0,0-1 0 0 0,0 1 0 0 0,0-1 0 0 0,0 0 0 0 0,0 0-1 0 0,0 1 1 0 0,0-2 0 0 0,0 1 0 0 0,0 0 0 0 0,1 0 0 0 0,-1-1 0 0 0,0 1 0 0 0,0-1-1 0 0,0 1 1 0 0,0-1 0 0 0,1-1 410 0 0,12-4-4466 0 0,-5 2-978 0 0</inkml:trace>
  <inkml:trace contextRef="#ctx0" brushRef="#br0" timeOffset="-183290.119">12948 6510 2849 0 0,'0'0'2160'0'0,"0"0"-240"0"0,0 0-112 0 0,0 0 15 0 0,0 0 4 0 0,0 0-128 0 0,0 0-216 0 0,0 0-268 0 0,0 0-337 0 0,0 0-304 0 0,0 0-199 0 0,0 0-91 0 0,-6 1 36 0 0,2 1-228 0 0,0 0 1 0 0,0 0-1 0 0,1 1 1 0 0,-1-1-1 0 0,0 1 1 0 0,1-1-1 0 0,-1 1 0 0 0,1 0 1 0 0,0 1-1 0 0,0-1 1 0 0,0 0-1 0 0,0 1 1 0 0,1 0-1 0 0,0 0 1 0 0,-1-1-1 0 0,1 1 1 0 0,1 1-1 0 0,-2 1-92 0 0,0 0 77 0 0,0-1-1 0 0,0 0 1 0 0,1 1 0 0 0,-1 0-1 0 0,2-1 1 0 0,-1 1 0 0 0,0 0-1 0 0,1 0 1 0 0,0 0 0 0 0,1 0-1 0 0,-1 0 1 0 0,1 0 0 0 0,0 1-1 0 0,1-1 1 0 0,-1 0-1 0 0,1 0 1 0 0,0 0 0 0 0,1 0-1 0 0,0-1 1 0 0,0 1 0 0 0,0 0-1 0 0,0-1 1 0 0,1 1 0 0 0,0-1-1 0 0,0 0 1 0 0,0 0 0 0 0,1 0-1 0 0,0 0 1 0 0,0 0 0 0 0,0-1-1 0 0,0 0 1 0 0,1 0 0 0 0,0 0-1 0 0,0 0 1 0 0,0-1-1 0 0,0 0 1 0 0,0 0 0 0 0,2 0-77 0 0,2 0 75 0 0,0-1 0 0 0,0 0 1 0 0,0 0-1 0 0,0-1 0 0 0,0-1 1 0 0,0 1-1 0 0,0-2 0 0 0,0 1 1 0 0,1-1-1 0 0,-1 0 0 0 0,0-1 1 0 0,0 0-1 0 0,-1-1 0 0 0,1 0 1 0 0,0 0-1 0 0,-1-1 0 0 0,0 0 1 0 0,0 0-1 0 0,0-1 0 0 0,0 0 0 0 0,-1 0 1 0 0,0-1-1 0 0,0 0 0 0 0,0 0 1 0 0,-1 0-1 0 0,1-1 0 0 0,-2 0 1 0 0,1-1-1 0 0,-1 1 0 0 0,0-1 1 0 0,-1 0-1 0 0,0 0 0 0 0,0-1 1 0 0,-1 1-1 0 0,0-1 0 0 0,0 0 1 0 0,-1 0-1 0 0,0 0 0 0 0,0 0 1 0 0,-1 0-1 0 0,-1 0 0 0 0,1 0 1 0 0,-2 0-1 0 0,1 0 0 0 0,-1 0 0 0 0,0-1-75 0 0,-2 3-167 0 0,0 1-1 0 0,0 0 1 0 0,0 0-1 0 0,0 0 0 0 0,-1 1 1 0 0,0-1-1 0 0,0 1 0 0 0,-1 0 1 0 0,1 0-1 0 0,-1 0 0 0 0,0 0 1 0 0,-1 1-1 0 0,1 0 1 0 0,-1 0-1 0 0,0 1 0 0 0,0-1 1 0 0,0 1-1 0 0,0 1 0 0 0,0-1 1 0 0,-1 1-1 0 0,1 0 0 0 0,-1 0 1 0 0,1 1-1 0 0,-1 0 0 0 0,0 0 1 0 0,0 1-1 0 0,-3 0 168 0 0,-1-1-848 0 0,-19 3-2265 0 0,11 4-2137 0 0,7 1-4356 0 0</inkml:trace>
  <inkml:trace contextRef="#ctx0" brushRef="#br0" timeOffset="-182824.913">13320 6466 11795 0 0,'0'0'2172'0'0,"0"0"-453"0"0,0 0-203 0 0,0 0-82 0 0,0 0-142 0 0,0 0-221 0 0,0 0-303 0 0,0 0-298 0 0,0 0-204 0 0,0 0-117 0 0,0 0-20 0 0,0 0 47 0 0,0 0 76 0 0,2 1 35 0 0,5 5-207 0 0,0 1 0 0 0,-1 0 1 0 0,1 0-1 0 0,-1 0 0 0 0,-1 1 0 0 0,0-1 1 0 0,0 1-1 0 0,0 1 0 0 0,-1-1 1 0 0,0 1-1 0 0,-1-1 0 0 0,0 1 1 0 0,1 4-81 0 0,5 9 81 0 0,56 125 75 0 0,-63-146-97 0 0,-1 0 1 0 0,1 0-1 0 0,0 0 0 0 0,0 0 0 0 0,0 0 0 0 0,0 0 0 0 0,0-1 0 0 0,0 1 0 0 0,0-1 1 0 0,0 1-1 0 0,0-1 0 0 0,0 0 0 0 0,0 0 0 0 0,0 0 0 0 0,1 0 0 0 0,-1 0 1 0 0,0-1-1 0 0,0 1 0 0 0,0-1 0 0 0,0 1 0 0 0,0-1 0 0 0,0 1 0 0 0,0-1 0 0 0,0 0 1 0 0,0 0-1 0 0,-1 0 0 0 0,1 0 0 0 0,0-1 0 0 0,-1 1 0 0 0,1 0 0 0 0,0-1 1 0 0,-1 1-1 0 0,1-1 0 0 0,-1 1 0 0 0,0-1 0 0 0,0 0 0 0 0,0 0 0 0 0,0 1 0 0 0,0-1 1 0 0,0 0-1 0 0,0 0 0 0 0,0 0 0 0 0,-1 0 0 0 0,1-1-59 0 0,113-224 1240 0 0,-95 182-1409 0 0,-19 42-2084 0 0,0 8-7239 0 0,0-1 4157 0 0,0-3-5347 0 0</inkml:trace>
  <inkml:trace contextRef="#ctx0" brushRef="#br0" timeOffset="-182571.276">13949 6488 12723 0 0,'0'0'976'0'0,"0"0"-536"0"0,0 0-40 0 0,0 0 24 0 0,0 0-72 0 0,0 0-56 0 0,0 0-192 0 0,0 0-128 0 0,0 0-96 0 0,-18 203-144 0 0,23-185-216 0 0,-1 0-464 0 0,3 1-720 0 0,-1-4-1425 0 0,-4-8-6041 0 0</inkml:trace>
  <inkml:trace contextRef="#ctx0" brushRef="#br0" timeOffset="-182323.776">13980 6205 18332 0 0,'0'0'1248'0'0,"0"0"-464"0"0,0 0-176 0 0,0 0-87 0 0,0 0-121 0 0,0 0-176 0 0,0 0-288 0 0,0 0-256 0 0,0 0-152 0 0,0 0-129 0 0,0 0-183 0 0,0 0-344 0 0,0 0-744 0 0,0 0-1625 0 0,39-22-8130 0 0</inkml:trace>
  <inkml:trace contextRef="#ctx0" brushRef="#br0" timeOffset="-182070.999">14220 6820 14803 0 0,'0'0'2078'0'0,"0"0"-1033"0"0,0 0-224 0 0,0 0 94 0 0,0 0 19 0 0,0 0-61 0 0,0 0-171 0 0,0 0-176 0 0,0 0-91 0 0,7-33-59 0 0,24-101-55 0 0,2 28 451 0 0,-1 48-681 0 0,-31 58-131 0 0,1 1-1 0 0,-1 0 1 0 0,1-1 0 0 0,-1 1-1 0 0,1 0 1 0 0,-1 0 0 0 0,0 0 0 0 0,1 0-1 0 0,-1 0 1 0 0,0 0 0 0 0,0 1-1 0 0,0-1 1 0 0,0 0 0 0 0,0 1 0 0 0,0-1-1 0 0,0 1 1 0 0,0-1 0 0 0,0 1-1 0 0,-1-1 1 0 0,1 1 0 0 0,0-1 0 0 0,-1 1-1 0 0,0 0 1 0 0,1-1 0 0 0,-1 1-1 0 0,0 0 1 0 0,0-1 0 0 0,0 1 0 0 0,0 0-1 0 0,0-1 1 0 0,0 1 0 0 0,0 0-1 0 0,-1-1 1 0 0,1 1 0 0 0,-1 0 0 0 0,1-1-1 0 0,-1 1 1 0 0,0 0 40 0 0,1 5-100 0 0,0 2 122 0 0,0-1 0 0 0,0 0 0 0 0,1 1 0 0 0,0-1 0 0 0,0 0 0 0 0,1 1-1 0 0,0-1 1 0 0,1 0 0 0 0,0 0 0 0 0,0 0 0 0 0,1-1 0 0 0,0 1 0 0 0,0-1 0 0 0,0 0 0 0 0,1 0 0 0 0,0 0 0 0 0,1-1 0 0 0,-1 0 0 0 0,1 0 0 0 0,1 0-22 0 0,-4-4 99 0 0,1-1 0 0 0,-1 0 0 0 0,1 0 0 0 0,0-1 0 0 0,-1 1 0 0 0,1-1 0 0 0,0 0 0 0 0,-1 0 0 0 0,1 0 0 0 0,0 0 0 0 0,0 0 0 0 0,-1-1 0 0 0,1 0 0 0 0,-1 0 0 0 0,1 0 0 0 0,-1 0 0 0 0,1-1 1 0 0,-1 1-1 0 0,0-1 0 0 0,1 0 0 0 0,-1 0 0 0 0,0 0 0 0 0,0 0 0 0 0,0 0 0 0 0,-1-1 0 0 0,1 1 0 0 0,0-1 0 0 0,0-2-99 0 0,61-85 1014 0 0,-36 36-2267 0 0,-13 53-12050 0 0,-12 1 2156 0 0</inkml:trace>
  <inkml:trace contextRef="#ctx0" brushRef="#br0" timeOffset="-181551.305">14997 6510 11074 0 0,'0'0'1793'0'0,"0"0"-238"0"0,0 0 33 0 0,0 0 102 0 0,0 0-38 0 0,0 0-165 0 0,0 0-261 0 0,0 0-293 0 0,0 0-246 0 0,0 0-230 0 0,0 0-179 0 0,0 0-115 0 0,0 0-78 0 0,-13 4-22 0 0,-39 13-9 0 0,46-14-41 0 0,0 1-1 0 0,-1-1 0 0 0,1 1 1 0 0,1 0-1 0 0,-1 1 1 0 0,1 0-1 0 0,-1-1 0 0 0,1 2 1 0 0,0-1-1 0 0,1 1 1 0 0,0-1-1 0 0,0 1 0 0 0,0 0 1 0 0,-3 6-13 0 0,5-7 7 0 0,-1 0 0 0 0,0-1 0 0 0,1 1 0 0 0,0 1 0 0 0,0-1 0 0 0,1 0 0 0 0,-1 0 0 0 0,1 1 0 0 0,0-1 0 0 0,0 1 0 0 0,1-1 0 0 0,0 1 0 0 0,0-1 0 0 0,0 1 0 0 0,1 4-7 0 0,2-8 44 0 0,-1 0 1 0 0,0 0-1 0 0,0 0 1 0 0,1-1-1 0 0,-1 1 1 0 0,1 0-1 0 0,0-1 1 0 0,-1 0-1 0 0,1 0 1 0 0,0 0-1 0 0,0 0 0 0 0,0 0 1 0 0,-1-1-1 0 0,1 1 1 0 0,0-1-1 0 0,0 1 1 0 0,0-1-1 0 0,0 0 1 0 0,0 0-1 0 0,0-1 1 0 0,0 1-1 0 0,0-1 0 0 0,0 1-44 0 0,5-1 85 0 0,303-39 1407 0 0,-304 39-1474 0 0,0 0-1 0 0,0 1 1 0 0,0 0-1 0 0,0 0 1 0 0,0 0-1 0 0,0 1 0 0 0,0 0 1 0 0,0 1-1 0 0,0 0 1 0 0,0 0-1 0 0,0 0 1 0 0,0 1-1 0 0,-1 0 1 0 0,1 0-1 0 0,-1 0 1 0 0,0 1-1 0 0,0 0 1 0 0,-1 0-1 0 0,1 1 0 0 0,-1 0 1 0 0,0 0-1 0 0,4 4-17 0 0,0 7 6 0 0,-1 1 0 0 0,-1 0 0 0 0,-1 0 0 0 0,0 0 0 0 0,-1 1 0 0 0,-1-1-1 0 0,-1 1 1 0 0,0 0 0 0 0,-1 0 0 0 0,-1 1 0 0 0,-1-1 0 0 0,-1 0 0 0 0,0 0-1 0 0,-1 0 1 0 0,-4 12-6 0 0,-63 286-460 0 0,59-269 430 0 0,-2 1 0 0 0,-3-2 0 0 0,-1 0-1 0 0,-2-1 1 0 0,-2 0 0 0 0,-6 5 30 0 0,24-46 12 0 0,0-1 1 0 0,0 0-1 0 0,0 0 0 0 0,0 0 1 0 0,-1 0-1 0 0,0 0 0 0 0,1-1 1 0 0,-1 1-1 0 0,0-1 1 0 0,0 1-1 0 0,-1-1 0 0 0,1 0 1 0 0,0-1-1 0 0,-1 1 0 0 0,1 0 1 0 0,-1-1-1 0 0,1 0 1 0 0,-1 0-1 0 0,0 0 0 0 0,0 0 1 0 0,1-1-1 0 0,-1 1 0 0 0,0-1 1 0 0,0 0-1 0 0,0 0 1 0 0,1 0-1 0 0,-1-1 0 0 0,0 1 1 0 0,-3-2-13 0 0,4-1 18 0 0,-1 0 1 0 0,1 0-1 0 0,0 0 1 0 0,0 0 0 0 0,1 0-1 0 0,-1-1 1 0 0,1 0-1 0 0,0 1 1 0 0,0-1 0 0 0,0 0-1 0 0,0 0 1 0 0,0 0-1 0 0,1 0 1 0 0,0 0 0 0 0,0 0-1 0 0,0-1 1 0 0,0 1 0 0 0,1 0-1 0 0,0-1 1 0 0,0-1-19 0 0,-2-11 8 0 0,2 0 0 0 0,0-1 0 0 0,1 1 0 0 0,0 0 0 0 0,2 0 0 0 0,0 0 0 0 0,1 0 0 0 0,1 0 0 0 0,0 1 0 0 0,1 0 0 0 0,2-4-8 0 0,7-11-191 0 0,0 0 1 0 0,2 0 0 0 0,2 2-1 0 0,0 0 1 0 0,2 1 0 0 0,1 1-1 0 0,16-13 191 0 0,30-23-3809 0 0,-43 42-2406 0 0,-12 10-5556 0 0</inkml:trace>
  <inkml:trace contextRef="#ctx0" brushRef="#br0" timeOffset="-180641.26">16344 6643 9994 0 0,'0'0'1905'0'0,"0"0"-278"0"0,0 0-251 0 0,0 0 33 0 0,0 0 58 0 0,0 0-44 0 0,0 0-124 0 0,0 0-221 0 0,0 0-237 0 0,0 0-175 0 0,0 0-175 0 0,0 0-125 0 0,0 0-57 0 0,2-9-64 0 0,-1 4-213 0 0,5-22 133 0 0,-2 44 219 0 0,-5-11-355 0 0,0-1 0 0 0,0 1 0 0 0,1 0 0 0 0,0 0 0 0 0,0-1 0 0 0,0 1 0 0 0,1 0 0 0 0,0 0 0 0 0,0 0 0 0 0,0-1 0 0 0,1 1 0 0 0,0-1 0 0 0,0 1 0 0 0,0-1 0 0 0,1 0 0 0 0,-1 0 0 0 0,1 0 0 0 0,1 0 0 0 0,-1 0 0 0 0,1-1 1 0 0,-1 1-1 0 0,1-1 0 0 0,1 0 0 0 0,-1 0 0 0 0,0 0 0 0 0,1-1 0 0 0,0 0 0 0 0,2 1-29 0 0,-1-2 60 0 0,0 0 1 0 0,0-1-1 0 0,0 0 1 0 0,0 0-1 0 0,1-1 1 0 0,-1 0-1 0 0,0 0 1 0 0,0 0 0 0 0,1-1-1 0 0,-1 0 1 0 0,0 0-1 0 0,0 0 1 0 0,0-1-1 0 0,0 0 1 0 0,0 0-1 0 0,-1-1 1 0 0,1 1 0 0 0,0-1-1 0 0,-1-1 1 0 0,0 1-1 0 0,0-1 1 0 0,1 0-61 0 0,95-69 291 0 0,-99 72-300 0 0,-1 1 0 0 0,1 0 0 0 0,0 0 0 0 0,-1 0 0 0 0,1 0 0 0 0,0 0 0 0 0,-1 0 0 0 0,1 0 0 0 0,-1 0 0 0 0,1 0 0 0 0,0 1 0 0 0,-1-1 0 0 0,1 1 0 0 0,0-1 0 0 0,-1 1 0 0 0,1 0 0 0 0,-1 0 0 0 0,0-1 0 0 0,1 1 0 0 0,-1 0 0 0 0,1 0 0 0 0,-1 0 0 0 0,0 1 0 0 0,0-1 0 0 0,0 0 0 0 0,0 0 0 0 0,0 1 0 0 0,0-1 0 0 0,0 0 0 0 0,0 1 0 0 0,0-1 0 0 0,-1 1 0 0 0,1-1 0 0 0,0 1 0 0 0,-1 0 0 0 0,1 0 9 0 0,12 16 17 0 0,-6-14 38 0 0,-1 0 0 0 0,1-1 0 0 0,-1 1 0 0 0,1-1 0 0 0,0-1 1 0 0,0 0-1 0 0,0 0 0 0 0,1 0 0 0 0,-1-1 0 0 0,0 0 0 0 0,1 0 0 0 0,-1 0 1 0 0,1-1-1 0 0,-1-1 0 0 0,1 1 0 0 0,-1-1 0 0 0,0 0 0 0 0,1-1 0 0 0,-1 0 1 0 0,0 0-1 0 0,0-1 0 0 0,0 1 0 0 0,0-1 0 0 0,-1-1 0 0 0,1 1 0 0 0,-1-1 0 0 0,0-1 1 0 0,0 1-1 0 0,0-1 0 0 0,0 0 0 0 0,-1 0 0 0 0,0-1 0 0 0,0 1 0 0 0,-1-1 1 0 0,1 0-1 0 0,-1-1 0 0 0,0 1 0 0 0,2-6-55 0 0,0-6 61 0 0,0 0 0 0 0,0 0 0 0 0,-2-1 0 0 0,0 0 0 0 0,-1 0 0 0 0,-2 0 0 0 0,1 0 0 0 0,-2 0 0 0 0,-1-3-61 0 0,1 21-146 0 0,0 1-62 0 0,0 0-119 0 0,0 0-136 0 0,0 0-158 0 0,0 0-150 0 0,28 33-7814 0 0,-18-25 2940 0 0,-5-1-5447 0 0</inkml:trace>
  <inkml:trace contextRef="#ctx0" brushRef="#br0" timeOffset="-180386.286">17465 6565 18020 0 0,'0'0'2046'0'0,"0"0"-715"0"0,0 0-407 0 0,0 0-43 0 0,0 0-111 0 0,0 0-125 0 0,0 0-162 0 0,0 0-176 0 0,0 0-106 0 0,0 0-73 0 0,0 0-46 0 0,0 0-56 0 0,-8 23-30 0 0,-23 70-77 0 0,30-92 41 0 0,0 0-1 0 0,0 1 1 0 0,0-1 0 0 0,1 1 0 0 0,-1-1 0 0 0,0 1-1 0 0,1-1 1 0 0,-1 1 0 0 0,1-1 0 0 0,0 1 0 0 0,-1-1-1 0 0,1 1 1 0 0,0 0 0 0 0,0-1 0 0 0,0 1 0 0 0,0-1-1 0 0,0 1 1 0 0,1 0 0 0 0,-1-1 0 0 0,0 1 0 0 0,1-1-1 0 0,-1 1 1 0 0,1-1 0 0 0,0 1 0 0 0,-1-1 0 0 0,1 1-1 0 0,0-1 1 0 0,0 0 0 0 0,0 1 0 0 0,0-1 0 0 0,0 0-1 0 0,0 0 1 0 0,0 0 0 0 0,0 0 0 0 0,1 0-1 0 0,-1 0 1 0 0,0 0 0 0 0,1 0 0 0 0,-1 0 0 0 0,1 0-1 0 0,0-1 41 0 0,31 2-6733 0 0,-24-2 1640 0 0,0 0-5919 0 0</inkml:trace>
  <inkml:trace contextRef="#ctx0" brushRef="#br0" timeOffset="-180224.178">17495 6138 14731 0 0,'0'0'592'0'0,"0"0"-360"0"0,0 0-232 0 0,0 0-80 0 0,0 0-120 0 0,0 0-504 0 0,0 0-752 0 0,0 0-1169 0 0,0 0-2680 0 0,0 0 120 0 0</inkml:trace>
  <inkml:trace contextRef="#ctx0" brushRef="#br0" timeOffset="-179991.08">17887 5906 14979 0 0,'0'0'1729'0'0,"0"0"-643"0"0,0 0-264 0 0,0 0 61 0 0,0 0 92 0 0,0 0 57 0 0,0 0-48 0 0,0 0-106 0 0,0 0-124 0 0,0 0-123 0 0,0 0-148 0 0,0 0-114 0 0,-1 34-94 0 0,-3 104-76 0 0,-4 412 532 0 0,8-438-830 0 0,0-62-4281 0 0,4-61-9895 0 0,-4 7 6219 0 0</inkml:trace>
  <inkml:trace contextRef="#ctx0" brushRef="#br0" timeOffset="-179749.687">17524 6385 13555 0 0,'0'0'2310'0'0,"0"0"-922"0"0,0 0-529 0 0,0 0-98 0 0,0 0-11 0 0,0 0-13 0 0,0 0-102 0 0,0 0-143 0 0,31-10-132 0 0,101-34-113 0 0,133-31-230 0 0,-252 71-341 0 0,144-54-3114 0 0,-108 32-1527 0 0,-4-7-4297 0 0,-35 25 5140 0 0</inkml:trace>
  <inkml:trace contextRef="#ctx0" brushRef="#br0" timeOffset="-179437.143">18301 6043 3401 0 0,'0'0'2547'0'0,"0"0"-343"0"0,0 0-208 0 0,0 0-32 0 0,0 0-42 0 0,0 0-190 0 0,0 0-294 0 0,0 0-278 0 0,0 0-200 0 0,0 0-138 0 0,-6 35-77 0 0,-20 110-51 0 0,1-9 1042 0 0,23-119-1499 0 0,-2-3-100 0 0,2 1 0 0 0,0 0 0 0 0,0 0-1 0 0,2 0 1 0 0,0 0 0 0 0,0 0 0 0 0,2 0-1 0 0,0 0 1 0 0,0-1 0 0 0,2 1 0 0 0,-1 0-1 0 0,2-1 1 0 0,3 8-137 0 0,-5-18 32 0 0,0-1 0 0 0,0 1 0 0 0,1-1-1 0 0,-1 1 1 0 0,1-1 0 0 0,0 0 0 0 0,0-1 0 0 0,-1 1-1 0 0,2-1 1 0 0,-1 0 0 0 0,0 0 0 0 0,0 0 0 0 0,1 0 0 0 0,-1-1-1 0 0,1 1 1 0 0,0-1 0 0 0,-1 0 0 0 0,1-1 0 0 0,0 1 0 0 0,-1-1-1 0 0,1 0 1 0 0,0 0 0 0 0,0-1 0 0 0,-1 1 0 0 0,5-2-32 0 0,9 2 52 0 0,84-36 446 0 0,-99 36-485 0 0,-1 1 1 0 0,0 0 0 0 0,1 0-1 0 0,-1 0 1 0 0,0 0 0 0 0,1 1-1 0 0,-1-1 1 0 0,0 1 0 0 0,0-1-1 0 0,0 1 1 0 0,-1 0-1 0 0,1 0 1 0 0,0 0 0 0 0,-1 0-1 0 0,1 0 1 0 0,-1 0 0 0 0,1 0-1 0 0,-1 0 1 0 0,0 1 0 0 0,0-1-1 0 0,0 0 1 0 0,0 1 0 0 0,0-1-1 0 0,-1 1 1 0 0,1-1 0 0 0,-1 1-1 0 0,0-1 1 0 0,0 1-1 0 0,0-1 1 0 0,0 1 0 0 0,0 0-1 0 0,0-1 1 0 0,0 1 0 0 0,-1-1-1 0 0,0 1 1 0 0,1-1 0 0 0,-1 1-14 0 0,1 11 87 0 0,1-11-100 0 0,-1 0 1 0 0,0-1-1 0 0,1 1 1 0 0,-1 0-1 0 0,1 0 1 0 0,0 0-1 0 0,0-1 1 0 0,0 1-1 0 0,0-1 1 0 0,1 1-1 0 0,-1-1 1 0 0,0 1-1 0 0,1-1 1 0 0,0 0 0 0 0,0 1-1 0 0,0-1 1 0 0,0 0-1 0 0,0 0 1 0 0,0-1-1 0 0,0 1 1 0 0,1 0-1 0 0,1 1 13 0 0,18 2-3622 0 0,3-8-5251 0 0,-19 0-2622 0 0</inkml:trace>
  <inkml:trace contextRef="#ctx0" brushRef="#br0" timeOffset="-178776.164">19365 6466 14435 0 0,'0'0'1072'0'0,"0"0"-485"0"0,0 0-229 0 0,0 0 128 0 0,0 0 216 0 0,0 0 162 0 0,0 0 53 0 0,0 0-98 0 0,0 0-123 0 0,0 0-117 0 0,0 0-100 0 0,0 0-76 0 0,0 0-80 0 0,19 30-54 0 0,59 90-76 0 0,-27-42 346 0 0,-51-77-501 0 0,0-1 0 0 0,0 1 0 0 0,0-1 0 0 0,1 0-1 0 0,-1 1 1 0 0,0-1 0 0 0,0 0 0 0 0,0 1 0 0 0,0-1 0 0 0,0 0 0 0 0,1 1-1 0 0,-1-1 1 0 0,0 0 0 0 0,0 1 0 0 0,1-1 0 0 0,-1 0 0 0 0,0 1 0 0 0,0-1 0 0 0,1 0-1 0 0,-1 0 1 0 0,0 1 0 0 0,1-1 0 0 0,-1 0 0 0 0,0 0 0 0 0,1 0 0 0 0,-1 0-1 0 0,0 1 1 0 0,1-1 0 0 0,-1 0 0 0 0,1 0 0 0 0,-1 0 0 0 0,0 0 0 0 0,1 0 0 0 0,-1 0-1 0 0,1 0 1 0 0,-1 0 0 0 0,0 0 0 0 0,1 0 0 0 0,-1 0 0 0 0,0 0 0 0 0,1 0-1 0 0,-1 0 1 0 0,1-1 0 0 0,-1 1 0 0 0,0 0 0 0 0,1 0 0 0 0,-1 0 0 0 0,0 0 0 0 0,1-1-1 0 0,-1 1 1 0 0,0 0 0 0 0,1 0 0 0 0,-1-1 0 0 0,0 1 0 0 0,0 0 0 0 0,1-1-1 0 0,-1 1 1 0 0,0 0 0 0 0,0-1 0 0 0,0 1 0 0 0,1 0 0 0 0,-1-1 0 0 0,0 1-1 0 0,0-1 1 0 0,0 1-38 0 0,10-34 897 0 0,-8 22-858 0 0,55-131 328 0 0,13 56-955 0 0,-22 69-4271 0 0,2 40-8929 0 0,-44-17 5538 0 0</inkml:trace>
  <inkml:trace contextRef="#ctx0" brushRef="#br0" timeOffset="-178229.283">19846 6602 7714 0 0,'0'0'1915'0'0,"0"0"-271"0"0,0 0-154 0 0,0 0 6 0 0,0 0-12 0 0,0 0-106 0 0,0 0-146 0 0,0 0-132 0 0,0 0-170 0 0,0 0-172 0 0,0 0-145 0 0,0 0-114 0 0,0 0-90 0 0,31-14-51 0 0,97-45-61 0 0,-82 22 9 0 0,-43 29-228 0 0,0 1-35 0 0,0 0 1 0 0,-1 0-1 0 0,1 0 0 0 0,-1-1 0 0 0,-1 1 0 0 0,0 0 1 0 0,0-1-1 0 0,0 1 0 0 0,-1-1 0 0 0,0 0 1 0 0,0 1-1 0 0,-1-3-43 0 0,0 9-39 0 0,0 1-1 0 0,0-1 1 0 0,0 1 0 0 0,0-1 0 0 0,0 1-1 0 0,0 0 1 0 0,-1-1 0 0 0,1 1 0 0 0,0 0-1 0 0,0 0 1 0 0,0 0 0 0 0,0 0 0 0 0,0 0-1 0 0,0 0 1 0 0,-1 0 0 0 0,1 0 0 0 0,0 0 0 0 0,0 1-1 0 0,0-1 1 0 0,0 0 0 0 0,0 1 0 0 0,0-1-1 0 0,0 1 1 0 0,0-1 0 0 0,0 1 0 0 0,0-1-1 0 0,0 1 1 0 0,0 0 0 0 0,0 0 0 0 0,0-1-1 0 0,1 1 1 0 0,-1 0 0 0 0,0 0 39 0 0,-7 8-45 0 0,0 0 0 0 0,1 1 0 0 0,0 0 0 0 0,1 0 0 0 0,0 0 0 0 0,1 1 0 0 0,0 0 0 0 0,0 0-1 0 0,1 0 1 0 0,1 0 0 0 0,0 1 0 0 0,0-1 0 0 0,2 1 0 0 0,-1 0 0 0 0,1 0 0 0 0,1 0 0 0 0,0 0 0 0 0,1 10 45 0 0,0-16 24 0 0,1-1-1 0 0,-1 0 1 0 0,1 0 0 0 0,-1 1-1 0 0,1-1 1 0 0,1 0 0 0 0,-1-1-1 0 0,1 1 1 0 0,0 0-1 0 0,0-1 1 0 0,0 0 0 0 0,1 1-1 0 0,-1-1 1 0 0,1 0 0 0 0,0-1-1 0 0,0 1 1 0 0,1-1 0 0 0,-1 0-1 0 0,1 0 1 0 0,-1 0-1 0 0,1-1 1 0 0,0 1 0 0 0,0-1-1 0 0,3 1-23 0 0,7 2 138 0 0,1 0 0 0 0,0-1 1 0 0,0-1-1 0 0,0 0 0 0 0,0-1 0 0 0,1-1 0 0 0,10 0-138 0 0,4-5 156 0 0,0-2 1 0 0,-1-1-1 0 0,1-1 1 0 0,-1-2-1 0 0,-1-1 1 0 0,0-1-1 0 0,-1-1 1 0 0,0-2-1 0 0,-1 0 1 0 0,0-2-1 0 0,-2-2 1 0 0,0 0-1 0 0,-1-1 1 0 0,-1-1-1 0 0,-1-2 1 0 0,0 0-1 0 0,14-22-156 0 0,-19 25 10 0 0,0-1-1 0 0,-1-1 1 0 0,-1 0-1 0 0,-2-1 1 0 0,0-1-1 0 0,-1 0 1 0 0,-1-1-1 0 0,-2 0 1 0 0,0 0 0 0 0,-2-1-1 0 0,-1 0 1 0 0,0 0-1 0 0,-3-1 1 0 0,1-14-10 0 0,-4 38-13 0 0,0 1 1 0 0,0-1 0 0 0,0 0-1 0 0,0 0 1 0 0,-1 1 0 0 0,0-1-1 0 0,1 0 1 0 0,-1 0 0 0 0,0 1-1 0 0,0-1 1 0 0,-1 1 0 0 0,1-1-1 0 0,0 1 1 0 0,-1-1 0 0 0,0 1-1 0 0,1 0 1 0 0,-1 0 0 0 0,0 0 0 0 0,0 0-1 0 0,0 0 1 0 0,0 0 0 0 0,-1 0-1 0 0,1 1 1 0 0,0-1 0 0 0,-1 1-1 0 0,1 0 1 0 0,-1 0 0 0 0,1-1-1 0 0,-1 2 1 0 0,0-1 0 0 0,1 0-1 0 0,-1 0 1 0 0,0 1 0 0 0,0 0-1 0 0,0-1 1 0 0,1 1 0 0 0,-1 0-1 0 0,0 1 1 0 0,0-1 0 0 0,0 0-1 0 0,1 1 1 0 0,-1-1 0 0 0,0 1-1 0 0,1 0 1 0 0,-1 0 0 0 0,0 0 0 0 0,1 0-1 0 0,-1 1 1 0 0,1-1 0 0 0,-2 1 12 0 0,-12 11-4 0 0,-1 1 0 0 0,2 1 0 0 0,0 0 0 0 0,1 1 0 0 0,0 0 0 0 0,1 1 0 0 0,1 0 0 0 0,1 1 0 0 0,0 1 0 0 0,2 0 0 0 0,0 0 0 0 0,1 1 0 0 0,1 0 0 0 0,0 0 0 0 0,2 1 0 0 0,0-1 0 0 0,2 1 1 0 0,0 0-1 0 0,1 1 0 0 0,2-1 0 0 0,0 0 0 0 0,1 0 0 0 0,1 1 0 0 0,2 4 4 0 0,-3-14 5 0 0,2 1 0 0 0,-1-1-1 0 0,2 0 1 0 0,0 0 0 0 0,0 0 0 0 0,1 0 0 0 0,0-1 0 0 0,1 0-1 0 0,1 0 1 0 0,0 0 0 0 0,0-1 0 0 0,1 0 0 0 0,0 0 0 0 0,1-1-1 0 0,0 0 1 0 0,0 0 0 0 0,1-1 0 0 0,0 0 0 0 0,7 3-5 0 0,-11-8-117 0 0,0-1 1 0 0,-1 1-1 0 0,1-1 0 0 0,1-1 1 0 0,-1 1-1 0 0,0-1 1 0 0,0 0-1 0 0,0-1 1 0 0,1 1-1 0 0,-1-1 0 0 0,0 0 1 0 0,1-1-1 0 0,-1 1 1 0 0,0-1-1 0 0,0-1 0 0 0,0 1 1 0 0,0-1-1 0 0,0 0 1 0 0,0-1-1 0 0,1 1 117 0 0,33-18-3511 0 0,-2-3-3453 0 0,-16 10 637 0 0,-8 5-362 0 0</inkml:trace>
  <inkml:trace contextRef="#ctx0" brushRef="#br0" timeOffset="-177879.459">21188 6437 9842 0 0,'0'0'2357'0'0,"0"0"-730"0"0,0 0-328 0 0,0 0-6 0 0,0 0-15 0 0,0 0-118 0 0,0 0-201 0 0,0 0-207 0 0,0 0-152 0 0,0 0-145 0 0,0 0-67 0 0,0 0-63 0 0,-29 22-69 0 0,-87 71-37 0 0,85-57 66 0 0,32-32-195 0 0,1 2 31 0 0,1-1 1 0 0,0 1-1 0 0,1-1 1 0 0,-1 0-1 0 0,1 0 1 0 0,0 0-1 0 0,1 0 1 0 0,-1-1-1 0 0,1 1 1 0 0,0-1-1 0 0,0 0 1 0 0,0-1-1 0 0,0 1 0 0 0,1-1 1 0 0,0 0-1 0 0,-1 0 1 0 0,1-1-1 0 0,0 0 1 0 0,0 0-1 0 0,0 0 1 0 0,1-1-1 0 0,-1 0 1 0 0,0 0-1 0 0,0 0 1 0 0,3-1-122 0 0,-3 1 87 0 0,-1-1 0 0 0,1 1 0 0 0,0-1 1 0 0,-1-1-1 0 0,1 1 0 0 0,-1-1 0 0 0,1 0 1 0 0,-1 0-1 0 0,1 0 0 0 0,-1-1 1 0 0,0 0-1 0 0,0 0 0 0 0,1 0 0 0 0,-1-1 1 0 0,-1 0-1 0 0,1 0 0 0 0,0 0 0 0 0,-1 0 1 0 0,1-1-1 0 0,-1 0 0 0 0,0 0 1 0 0,-1 0-1 0 0,1 0 0 0 0,-1 0 0 0 0,1-1 1 0 0,-1 0-1 0 0,0 1 0 0 0,-1-1 0 0 0,1 0 1 0 0,-1-1-1 0 0,0 1 0 0 0,0-3-87 0 0,2 2 0 0 0,0-1 1 0 0,-1 1-1 0 0,0-1 0 0 0,-1 0 1 0 0,1 0-1 0 0,-1 0 0 0 0,0-1 0 0 0,-1 1 1 0 0,0 0-1 0 0,0-1 0 0 0,0 1 0 0 0,-1-1 1 0 0,-1 1-1 0 0,1-1 0 0 0,-1 1 0 0 0,0-1 1 0 0,-1 1-1 0 0,1 0 0 0 0,-1 0 1 0 0,-1-1-1 0 0,0 2 0 0 0,0-1 0 0 0,0 0 1 0 0,-1 0-1 0 0,0 1 0 0 0,0 0 0 0 0,0 0 1 0 0,-1 0-1 0 0,0 0 0 0 0,-5-4 0 0 0,6 8-101 0 0,1 1 0 0 0,-1 0 1 0 0,1 0-1 0 0,-1 0 0 0 0,0 0 0 0 0,1 1 0 0 0,-1-1 0 0 0,0 1 0 0 0,1 0 0 0 0,-1 0 0 0 0,0 0 1 0 0,0 1-1 0 0,1-1 0 0 0,-1 1 0 0 0,1 0 0 0 0,-1 0 0 0 0,0 0 0 0 0,1 0 0 0 0,0 1 0 0 0,-1-1 1 0 0,1 1-1 0 0,0 0 0 0 0,0 0 0 0 0,0 0 0 0 0,0 1 0 0 0,-1 0 101 0 0,-68 72-5171 0 0,64-65 3853 0 0,-6 6-3894 0 0,4-1-5941 0 0</inkml:trace>
  <inkml:trace contextRef="#ctx0" brushRef="#br0" timeOffset="-177551.34">21694 6433 14275 0 0,'0'0'1815'0'0,"0"0"-465"0"0,0 0-150 0 0,0 0 11 0 0,0 0-119 0 0,0 0-190 0 0,0 0-260 0 0,0 0-208 0 0,0 0-95 0 0,0 0-51 0 0,0 0-22 0 0,0 0-31 0 0,0 0-32 0 0,-20 15-51 0 0,-62 49-48 0 0,38-16 24 0 0,39-35-104 0 0,3-10-42 0 0,0 1 0 0 0,0 0 0 0 0,0 0 0 0 0,1 0 1 0 0,0 0-1 0 0,0 0 0 0 0,0 0 0 0 0,0 0 0 0 0,1 0 0 0 0,-1 0 0 0 0,1 0 0 0 0,0 0 1 0 0,0 0-1 0 0,0 0 0 0 0,1 1 0 0 0,0-1 0 0 0,0 0 0 0 0,0 0 0 0 0,0 0 1 0 0,0 0-1 0 0,1-1 0 0 0,0 1 0 0 0,0 0 0 0 0,0-1 0 0 0,0 1 0 0 0,0-1 0 0 0,1 1 1 0 0,-1-1-1 0 0,1 0 0 0 0,0 0 0 0 0,0 0 0 0 0,0-1 0 0 0,1 1 0 0 0,-1-1 0 0 0,0 1 1 0 0,1-1-1 0 0,0 0 0 0 0,0-1 0 0 0,-1 1 0 0 0,5 0 18 0 0,113 9-3689 0 0,-92-11 241 0 0,-17-1-1241 0 0,-2-2-5670 0 0</inkml:trace>
  <inkml:trace contextRef="#ctx0" brushRef="#br0" timeOffset="-177303.392">21968 6529 15955 0 0,'0'0'1235'0'0,"0"0"-408"0"0,0 0-97 0 0,0 0 49 0 0,0 0-33 0 0,0 0-119 0 0,0 0-187 0 0,0 0-180 0 0,0 0-104 0 0,0 0-94 0 0,0 0-81 0 0,0 0-112 0 0,0 0-234 0 0,-13 25-329 0 0,-37 75-429 0 0,47-71-2323 0 0,15-33-3612 0 0,-8 1-1923 0 0</inkml:trace>
  <inkml:trace contextRef="#ctx0" brushRef="#br0" timeOffset="-177140.8">22053 6201 15699 0 0,'0'0'1049'0'0,"0"0"-817"0"0,0 0-352 0 0,0 0-272 0 0,0 0-977 0 0,0 0-1143 0 0,0 0-1721 0 0,0 0-4121 0 0</inkml:trace>
  <inkml:trace contextRef="#ctx0" brushRef="#br0" timeOffset="-176891.337">22452 6109 17364 0 0,'0'0'1365'0'0,"0"0"-370"0"0,0 0-149 0 0,0 0-141 0 0,0 0-141 0 0,0 0-86 0 0,0 0-46 0 0,0 0-13 0 0,0 0-27 0 0,0 0-46 0 0,0 0-95 0 0,0 0-95 0 0,-9 35-69 0 0,-29 112-47 0 0,27-99-241 0 0,2 1 1 0 0,2 1 0 0 0,2-1-1 0 0,2 16 201 0 0,4 32-3927 0 0,-1-27-2201 0 0,0-58 1123 0 0,-2-1-3573 0 0</inkml:trace>
  <inkml:trace contextRef="#ctx0" brushRef="#br0" timeOffset="-176434.333">22325 6613 10258 0 0,'0'0'1703'0'0,"0"0"-338"0"0,0 0-141 0 0,0 0-68 0 0,0 0-161 0 0,0 0-142 0 0,0 0-104 0 0,0 0-69 0 0,0 0-5 0 0,0 0-18 0 0,0 0-57 0 0,0 0-97 0 0,0 0-106 0 0,31-19-85 0 0,92-59-68 0 0,-91 62-24 0 0,-50 114 1031 0 0,17-39-1236 0 0,50-51 286 0 0,-41-9-227 0 0,0-1 0 0 0,1 0-1 0 0,-1-1 1 0 0,0 0 0 0 0,-1 0-1 0 0,1 0 1 0 0,-1-1-1 0 0,1 0 1 0 0,-1-1 0 0 0,0 1-1 0 0,0-1 1 0 0,0-2-74 0 0,30-16 309 0 0,134-88 352 0 0,-170 110-660 0 0,0 1-1 0 0,1-1 0 0 0,-1 0 0 0 0,0 1 1 0 0,1-1-1 0 0,-1 1 0 0 0,0-1 1 0 0,1 1-1 0 0,-1-1 0 0 0,1 1 0 0 0,-1 0 1 0 0,0 0-1 0 0,1 0 0 0 0,-1 0 1 0 0,1 0-1 0 0,-1 0 0 0 0,1 0 0 0 0,-1 0 1 0 0,0 1-1 0 0,1-1 0 0 0,-1 1 1 0 0,0-1-1 0 0,1 1 0 0 0,-1-1 1 0 0,0 1-1 0 0,1 0 0 0 0,-1-1 0 0 0,0 1 1 0 0,0 0-1 0 0,0 0 0 0 0,0 0 1 0 0,0 0-1 0 0,0 0 0 0 0,0 0 0 0 0,0 0 1 0 0,0 1-1 0 0,0-1 0 0 0,-1 0 1 0 0,1 0-1 0 0,0 1 0 0 0,-1-1 0 0 0,6 19 28 0 0,-2-1-1 0 0,0 0 0 0 0,-2 1 0 0 0,0 0 1 0 0,-1-1-1 0 0,-1 17-27 0 0,1 24 43 0 0,69 466-94 0 0,-63-273-23 0 0,-37-159 166 0 0,28-92-67 0 0,1 1-1 0 0,-1-1 0 0 0,1 0 1 0 0,-1 1-1 0 0,0-1 1 0 0,0 0-1 0 0,0 0 0 0 0,0-1 1 0 0,-1 1-1 0 0,1 0 1 0 0,0-1-1 0 0,-1 1 0 0 0,1-1 1 0 0,-1 0-1 0 0,1 0 0 0 0,-1 0 1 0 0,0 0-1 0 0,0 0 1 0 0,1 0-1 0 0,-1-1 0 0 0,0 0 1 0 0,0 1-1 0 0,0-1 1 0 0,1 0-1 0 0,-1 0 0 0 0,0-1 1 0 0,0 1-1 0 0,0 0 1 0 0,1-1-1 0 0,-1 0 0 0 0,0 0 1 0 0,0 0-1 0 0,0 0-24 0 0,-2-4 8 0 0,-1 1 0 0 0,1-2 0 0 0,0 1-1 0 0,0-1 1 0 0,0 1 0 0 0,1-2 0 0 0,0 1 0 0 0,0 0 0 0 0,0-1-1 0 0,1 1 1 0 0,0-1 0 0 0,1 0 0 0 0,-1 0 0 0 0,1 0 0 0 0,0-1-1 0 0,1 1 1 0 0,0 0 0 0 0,0-1 0 0 0,1 1 0 0 0,0-1 0 0 0,0 1-1 0 0,0 0 1 0 0,1-1 0 0 0,1 1-8 0 0,-1-7-171 0 0,0 1 0 0 0,1-1 0 0 0,1 1 0 0 0,0 0 0 0 0,1 0 0 0 0,1 0 0 0 0,0 1-1 0 0,0-1 1 0 0,1 1 0 0 0,1 1 0 0 0,0-1 0 0 0,0 1 0 0 0,5-4 171 0 0,31-35-3469 0 0,3 8-3739 0 0,-30 30-4001 0 0</inkml:trace>
  <inkml:trace contextRef="#ctx0" brushRef="#br0" timeOffset="-175062.168">9041 7858 5489 0 0,'0'0'2334'0'0,"0"0"-487"0"0,0 0-203 0 0,0 0 93 0 0,0 0 107 0 0,0 0-59 0 0,0 0-216 0 0,0 0-333 0 0,0 0-351 0 0,0 0-253 0 0,0 0-139 0 0,9-11 802 0 0,-4 15-1189 0 0,0 0 1 0 0,-1 0-1 0 0,1 1 0 0 0,-1-1 0 0 0,0 1 0 0 0,0 0 0 0 0,0 0 1 0 0,0 1-1 0 0,-1-1 0 0 0,0 1 0 0 0,0-1 0 0 0,-1 1 1 0 0,0 0-1 0 0,0 0 0 0 0,0 0 0 0 0,0 1-106 0 0,2 4 111 0 0,18 60 153 0 0,-3 0-1 0 0,-3 1 1 0 0,-2 7-264 0 0,29 124 113 0 0,-13-119-34 0 0,-29-83-53 0 0,8-2 1496 0 0,5-45-643 0 0,4 0-772 0 0,4-14-16 0 0,3 0 0 0 0,3 1 0 0 0,23-34-91 0 0,41-43 80 0 0,-46 51-112 0 0,-55 69-2908 0 0,-5 18-2990 0 0,2 2-4113 0 0,7-1 518 0 0</inkml:trace>
  <inkml:trace contextRef="#ctx0" brushRef="#br0" timeOffset="-169750.789">9111 7780 0 0 0,'0'0'600'0'0,"0"0"292"0"0,0 0 89 0 0,0 0 4 0 0,0 0 18 0 0,0 0 49 0 0,0 0 8 0 0,0 0-13 0 0,0 0 2 0 0,0 0-24 0 0,-4-3-27 0 0,-13-9-46 0 0,13 9-67 0 0,-5-15 4776 0 0,-16 5-3847 0 0,23 11 3893 0 0,276 2-2500 0 0,-187 11-3083 0 0,3-7 160 0 0,-89-4-268 0 0,-1 0 7 0 0,0 0-3 0 0,0 3 9 0 0,0-3-1 0 0,0 0-22 0 0,0 0-22 0 0,0 0 22 0 0,0 0-16 0 0,0 0 14 0 0,0 0 12 0 0,0 0-2 0 0,0 0-23 0 0,0 0 13 0 0,0 0-9 0 0,0 0 10 0 0,0 0-10 0 0,0 0 17 0 0,0 0 4 0 0,0 0-20 0 0,25 7-6 0 0,23-6 948 0 0,-48-1-877 0 0,-9-2 282 0 0,-72-74-242 0 0,48 39-13 0 0,28 23-1428 0 0,4 11-3318 0 0,1 2-4148 0 0,0 1-2994 0 0</inkml:trace>
  <inkml:trace contextRef="#ctx0" brushRef="#br0" timeOffset="-168783.368">9124 7456 6041 0 0,'0'0'1843'0'0,"0"0"-190"0"0,0 0-72 0 0,0 0 45 0 0,0 0-15 0 0,0 0-229 0 0,0 0-251 0 0,0 0-210 0 0,0 0-198 0 0,0 0-95 0 0,0 0-54 0 0,0 0-56 0 0,0 0-27 0 0,-6-2-15 0 0,-19-8-26 0 0,-10-3 4327 0 0,35 13-4563 0 0,0 0 2 0 0,0 0-20 0 0,0 0-20 0 0,0 0-38 0 0,0 0-15 0 0,0 0-22 0 0,35 3 1502 0 0,392 8-149 0 0,-344-11-1321 0 0,-74 3-92 0 0,-15-2-6718 0 0,6 0 1509 0 0,0 2-6742 0 0</inkml:trace>
  <inkml:trace contextRef="#ctx0" brushRef="#br0" timeOffset="-160082.361">10135 8451 1480 0 0,'0'0'1253'0'0,"0"0"-203"0"0,0 0-8 0 0,0 0 90 0 0,0 0 94 0 0,0 0-9 0 0,0 0-100 0 0,0 0-164 0 0,0 0-154 0 0,0 0-97 0 0,0 0-86 0 0,0 3 5324 0 0,0 0-5283 0 0,-20 24 77 0 0,15-19-742 0 0,5-8 157 0 0,0 0 0 0 0,0 0-1 0 0,0 0 1 0 0,1 0 0 0 0,-1 0-1 0 0,0 1 1 0 0,0-1 0 0 0,0 0-1 0 0,1 0 1 0 0,-1 0-1 0 0,0 0 1 0 0,0 0 0 0 0,0 1-1 0 0,0-1 1 0 0,1 0 0 0 0,-1 0-149 0 0,14-32 1959 0 0,-33 54-2577 0 0,27-30-2903 0 0,-2 4-5351 0 0,-1 1-2309 0 0</inkml:trace>
  <inkml:trace contextRef="#ctx0" brushRef="#br0" timeOffset="-158383.168">10085 8440 0 0 0,'0'0'752'0'0,"0"0"122"0"0,0 0-10 0 0,0 0-99 0 0,0 0-166 0 0,0 0-121 0 0,0 0-90 0 0,0 0-74 0 0,0 0 24 0 0,0 1 5091 0 0,0 1-5594 0 0,-7 57 3665 0 0,30-70 1523 0 0,-23 11-4977 0 0,0 1-1 0 0,-1-1 1 0 0,1 0 0 0 0,0 0 0 0 0,-1 0-1 0 0,1 0 1 0 0,-1 0 0 0 0,1 1 0 0 0,0-1-1 0 0,-1 0 1 0 0,1 0 0 0 0,-1 0 0 0 0,1 0-1 0 0,-1 0 1 0 0,1 0 0 0 0,0 0 0 0 0,-1 0-1 0 0,1-1 1 0 0,-1 1 0 0 0,1 0 0 0 0,0 0-1 0 0,-1 0 1 0 0,1 0 0 0 0,0 0 0 0 0,-1-1-1 0 0,1 1 1 0 0,-1 0 0 0 0,1 0 0 0 0,0-1 0 0 0,0 1-1 0 0,-1 0 1 0 0,1-1 0 0 0,0 1 0 0 0,-1 0-1 0 0,1-1 1 0 0,0 1 0 0 0,0 0 0 0 0,0-1-1 0 0,-1 1 1 0 0,1 0 0 0 0,0-1 0 0 0,0 1-1 0 0,0-1 1 0 0,0 1 0 0 0,0-1-46 0 0,-31 38 540 0 0,31-36-513 0 0,0 0 0 0 0,0 0 0 0 0,-1 0 0 0 0,1 0 0 0 0,0 0 0 0 0,1 0-1 0 0,-1 0 1 0 0,0 0 0 0 0,0 0 0 0 0,0 0 0 0 0,1 0 0 0 0,-1 0 0 0 0,0-1 0 0 0,1 1 0 0 0,-1 0 0 0 0,0 0 0 0 0,1 0 0 0 0,0 0-1 0 0,-1 0 1 0 0,1-1 0 0 0,-1 1 0 0 0,1 0 0 0 0,0-1 0 0 0,-1 1 0 0 0,1 0 0 0 0,0-1 0 0 0,0 1 0 0 0,0-1 0 0 0,0 1 0 0 0,-1-1-1 0 0,1 0 1 0 0,0 1 0 0 0,0-1 0 0 0,0 0 0 0 0,0 1 0 0 0,0-1 0 0 0,0 0 0 0 0,0 0 0 0 0,0 0 0 0 0,0 0 0 0 0,0 0 0 0 0,0 0 0 0 0,0 0-1 0 0,0 0 1 0 0,0 0 0 0 0,0-1 0 0 0,0 1 0 0 0,-1 0 0 0 0,1-1 0 0 0,0 1 0 0 0,0 0 0 0 0,0-1 0 0 0,0 1 0 0 0,0-1 0 0 0,0 0-27 0 0,8 1 503 0 0,-7-2-435 0 0,0 1-1 0 0,0-1 1 0 0,0 0-1 0 0,0 1 1 0 0,0-1-1 0 0,-1 0 1 0 0,1 0-1 0 0,-1 0 0 0 0,1 0 1 0 0,-1-1-1 0 0,0 1 1 0 0,0 0-1 0 0,0-1 1 0 0,0 1-1 0 0,0 0 0 0 0,0-1 1 0 0,-1 1-1 0 0,1-1 1 0 0,-1 1-1 0 0,0-1 1 0 0,0 0-68 0 0,0 3 50 0 0,0 0-12 0 0,0 0-2 0 0,0 0-15 0 0,0 0-26 0 0,0 0-22 0 0,-3 2-1409 0 0,2-1-2815 0 0,0 0-4334 0 0,3 2-1743 0 0</inkml:trace>
  <inkml:trace contextRef="#ctx0" brushRef="#br0" timeOffset="-148733.398">11639 7733 5025 0 0,'0'0'2410'0'0,"0"0"-724"0"0,0 0-267 0 0,0 0 21 0 0,0 0 34 0 0,0 0-59 0 0,0 0-105 0 0,0 0-163 0 0,0 0-142 0 0,0 0-141 0 0,0 0-104 0 0,1-3-53 0 0,-1 1-586 0 0,0 0 0 0 0,1 1-1 0 0,-1-1 1 0 0,0 0 0 0 0,0 1 0 0 0,0-1 0 0 0,0 0 0 0 0,0 0 0 0 0,-1 1 0 0 0,1-1 0 0 0,-1 1-1 0 0,1-1 1 0 0,-1 0 0 0 0,1 1 0 0 0,-1-1 0 0 0,0 1 0 0 0,0-1 0 0 0,1 1 0 0 0,-1-1 0 0 0,0 1-1 0 0,0 0 1 0 0,-1 0 0 0 0,1-1 0 0 0,0 1 0 0 0,0 0 0 0 0,-1 0 0 0 0,1 0 0 0 0,0 0 0 0 0,-1 0-1 0 0,1 1 1 0 0,-1-1 0 0 0,1 0 0 0 0,-1 1 0 0 0,0-1 0 0 0,1 1 0 0 0,-1-1 0 0 0,-1 1-121 0 0,-8-1 54 0 0,0 1 1 0 0,0 0 0 0 0,0 1-1 0 0,0 0 1 0 0,0 0 0 0 0,0 1-1 0 0,0 1 1 0 0,1 0 0 0 0,-1 1-1 0 0,1 0 1 0 0,0 0 0 0 0,0 1 0 0 0,0 0-1 0 0,1 1 1 0 0,-1 0 0 0 0,1 1-1 0 0,1-1 1 0 0,-1 2 0 0 0,1-1-1 0 0,-3 5-54 0 0,-9 6 44 0 0,0 0 1 0 0,1 1-1 0 0,1 0 0 0 0,1 2 0 0 0,1 0 0 0 0,1 1 0 0 0,0 0 0 0 0,2 2 0 0 0,1-1 0 0 0,1 2 1 0 0,0-1-1 0 0,-4 22-44 0 0,8-19 32 0 0,1-1 0 0 0,1 1 1 0 0,1 0-1 0 0,2 0 0 0 0,1 0 0 0 0,0 0 1 0 0,3 0-1 0 0,0 0 0 0 0,1 0 0 0 0,4 8-32 0 0,-4-25 27 0 0,0 0 1 0 0,1-1-1 0 0,0 0 0 0 0,1 1 0 0 0,0-1 0 0 0,1-1 0 0 0,-1 1 0 0 0,2-1 0 0 0,-1 0 0 0 0,1-1 0 0 0,0 1 0 0 0,1-1 0 0 0,0-1 0 0 0,0 1 0 0 0,0-1 0 0 0,1-1 0 0 0,0 0 0 0 0,0 0 0 0 0,8 3-27 0 0,4 0 98 0 0,0-1-1 0 0,1-1 1 0 0,-1 0-1 0 0,2-2 1 0 0,-1-1-1 0 0,0 0 1 0 0,1-2-1 0 0,10 0-97 0 0,-18 0 78 0 0,0-1-1 0 0,0 0 1 0 0,0-1-1 0 0,0-1 1 0 0,0 0-1 0 0,-1-1 1 0 0,1-1-1 0 0,-1 0 1 0 0,0-1-1 0 0,0-1 1 0 0,0 0 0 0 0,-1 0-1 0 0,0-1 1 0 0,3-4-78 0 0,-13 9 15 0 0,-1 0 0 0 0,1 0 0 0 0,-1-1 0 0 0,0 1 0 0 0,0-1 0 0 0,0 1 0 0 0,0-1 0 0 0,0 0 0 0 0,-1 0 0 0 0,0 0 0 0 0,1 0 0 0 0,-1 0 0 0 0,0 0 0 0 0,0 0 0 0 0,-1 0 0 0 0,1-1 0 0 0,0 1 1 0 0,-1 0-1 0 0,0 0 0 0 0,0-1 0 0 0,0 1 0 0 0,0 0 0 0 0,-1-1 0 0 0,1 1 0 0 0,-1 0 0 0 0,0 0 0 0 0,0 0 0 0 0,0 0 0 0 0,0 0 0 0 0,-1 0 0 0 0,1 0 0 0 0,-1 0 0 0 0,1 0 0 0 0,-1 0 0 0 0,0 1 0 0 0,0-1 0 0 0,-1 1 1 0 0,1-1-1 0 0,0 1 0 0 0,-1 0 0 0 0,1 0 0 0 0,-3-1-15 0 0,-10-10-84 0 0,-1 0 0 0 0,-1 2 0 0 0,0 0 0 0 0,0 0 1 0 0,-1 2-1 0 0,-1 0 0 0 0,-8-2 84 0 0,-29-15-203 0 0,56 26 201 0 0,1 0-1 0 0,-1-1 0 0 0,0 1 0 0 0,0 0 1 0 0,0-1-1 0 0,1 1 0 0 0,-1 0 0 0 0,0-1 1 0 0,0 1-1 0 0,0 0 0 0 0,0-1 0 0 0,0 1 1 0 0,0 0-1 0 0,1-1 0 0 0,-1 1 0 0 0,0-1 1 0 0,0 1-1 0 0,0 0 0 0 0,0-1 1 0 0,0 1-1 0 0,-1 0 0 0 0,1-1 0 0 0,0 1 1 0 0,0 0-1 0 0,0-1 0 0 0,0 1 0 0 0,0-1 1 0 0,0 1-1 0 0,-1 0 0 0 0,1-1 0 0 0,0 1 1 0 0,0 0-1 0 0,0 0 0 0 0,-1-1 1 0 0,1 1-1 0 0,0 0 0 0 0,-1 0 0 0 0,1-1 1 0 0,0 1-1 0 0,0 0 0 0 0,-1 0 0 0 0,1-1 1 0 0,0 1-1 0 0,-1 0 0 0 0,1 0 0 0 0,-1 0 1 0 0,1 0-1 0 0,0 0 0 0 0,-1 0 0 0 0,1 0 1 0 0,0 0-1 0 0,-1 0 3 0 0,41 0 82 0 0,-29 0-44 0 0,151 23 422 0 0,-146-21-615 0 0,10 2 523 0 0,-7-3-4242 0 0,-19 12-2062 0 0,0-8-1830 0 0,0-1-3723 0 0</inkml:trace>
  <inkml:trace contextRef="#ctx0" brushRef="#br0" timeOffset="-148476.447">12187 8263 19948 0 0,'0'0'1135'0'0,"0"0"-389"0"0,0 0-204 0 0,0 0 64 0 0,0 0 163 0 0,0 0 41 0 0,0 0-93 0 0,0 0-156 0 0,0 0-165 0 0,0 0-143 0 0,0 0-100 0 0,0 0-34 0 0,1 26-48 0 0,2 79-25 0 0,7-34-78 0 0,-3-58 626 0 0,-1-5-4226 0 0,-5-3-8556 0 0,-1-5 1206 0 0</inkml:trace>
  <inkml:trace contextRef="#ctx0" brushRef="#br0" timeOffset="-148232.279">12165 7876 12131 0 0,'0'0'1312'0'0,"0"0"-440"0"0,0 0-256 0 0,0 0-168 0 0,0 0-216 0 0,0 0-504 0 0,0 0-304 0 0,0 0-144 0 0,0 0-256 0 0,0 0-473 0 0,0 0-1903 0 0,0 0-4914 0 0</inkml:trace>
  <inkml:trace contextRef="#ctx0" brushRef="#br0" timeOffset="-147942.241">12335 8123 15523 0 0,'0'0'2147'0'0,"0"0"-901"0"0,0 0-388 0 0,0 0 58 0 0,0 0 152 0 0,0 0-56 0 0,0 0-185 0 0,0 0-187 0 0,0 0-153 0 0,0 0-139 0 0,0 0-85 0 0,0 0-54 0 0,16 31-54 0 0,51 98 8 0 0,0-20 337 0 0,3 5-92 0 0,-68-115-324 0 0,0 0 1 0 0,0 0-1 0 0,0 0 0 0 0,0 0 1 0 0,0 0-1 0 0,0-1 1 0 0,0 1-1 0 0,0-1 1 0 0,0 1-1 0 0,-1-1 1 0 0,1 0-1 0 0,-1 1 0 0 0,1-1 1 0 0,-1 0-1 0 0,0 0 1 0 0,0 0-1 0 0,1 0 1 0 0,-1 0-1 0 0,-1-1 0 0 0,1 1 1 0 0,0 0-1 0 0,-1 0 1 0 0,1-1-1 0 0,-1 1 1 0 0,1 0-1 0 0,-1 0 1 0 0,0-1-1 0 0,0 1 0 0 0,0-1-84 0 0,4-9 148 0 0,61-193 359 0 0,-42 160-542 0 0,-18 38-4548 0 0,-5 40-2036 0 0,0-18-1552 0 0,0-8-2294 0 0</inkml:trace>
  <inkml:trace contextRef="#ctx0" brushRef="#br0" timeOffset="-147615.396">12832 8359 5393 0 0,'0'0'2902'0'0,"0"0"-485"0"0,0 0-257 0 0,0 0-205 0 0,0 0-221 0 0,0 0-170 0 0,0 0-138 0 0,0 0-133 0 0,0 0-139 0 0,0 0-143 0 0,33-7-160 0 0,105-20-146 0 0,-67-3 410 0 0,-65 27-1004 0 0,0 0 0 0 0,0-1-1 0 0,-1 0 1 0 0,0 0 0 0 0,1 0-1 0 0,-2-1 1 0 0,1 0 0 0 0,0 1-1 0 0,-1-2 1 0 0,0 1 0 0 0,0 0-1 0 0,-1-1 1 0 0,1 0 0 0 0,-1 0 0 0 0,-1 0-1 0 0,1 0 1 0 0,-1-1 0 0 0,0 1-1 0 0,0 0 1 0 0,-1-1 0 0 0,0 0-1 0 0,0 1 1 0 0,0-1 0 0 0,-1-4-111 0 0,-2 8 1 0 0,-1 0-1 0 0,1 0 1 0 0,-1 1 0 0 0,0-1 0 0 0,0 1 0 0 0,1-1 0 0 0,-2 1-1 0 0,1 0 1 0 0,0 0 0 0 0,0 0 0 0 0,-1 1 0 0 0,1-1 0 0 0,0 1-1 0 0,-1 0 1 0 0,0 0 0 0 0,1 0 0 0 0,-1 0 0 0 0,0 1 0 0 0,1-1-1 0 0,-1 1 1 0 0,0 0 0 0 0,0 0 0 0 0,1 1 0 0 0,-1-1 0 0 0,0 1-1 0 0,1-1 1 0 0,-1 1 0 0 0,0 0 0 0 0,1 1 0 0 0,-1-1 0 0 0,1 1-1 0 0,-2 0 0 0 0,-5 3-42 0 0,-1 1-1 0 0,1 0 0 0 0,0 0 1 0 0,0 1-1 0 0,1 0 0 0 0,0 1 1 0 0,0 0-1 0 0,0 1 0 0 0,1 0 1 0 0,1 0-1 0 0,0 0 0 0 0,0 1 1 0 0,1 0-1 0 0,0 1 0 0 0,0-1 1 0 0,1 1-1 0 0,1 0 0 0 0,0 0 1 0 0,0 1-1 0 0,1-1 0 0 0,1 1 1 0 0,-1 6 42 0 0,3-13-65 0 0,0-1 0 0 0,0 1 0 0 0,0-1 0 0 0,1 0 1 0 0,-1 1-1 0 0,1-1 0 0 0,0 0 0 0 0,1 0 0 0 0,-1 0 1 0 0,1 0-1 0 0,0 0 0 0 0,0 0 0 0 0,0 0 0 0 0,0 0 1 0 0,1-1-1 0 0,-1 1 0 0 0,1-1 0 0 0,0 1 0 0 0,0-1 1 0 0,0 0-1 0 0,1-1 0 0 0,-1 1 0 0 0,1 0 0 0 0,-1-1 1 0 0,1 0-1 0 0,0 0 0 0 0,0 0 0 0 0,0 0 0 0 0,0-1 1 0 0,0 1-1 0 0,0-1 0 0 0,1 0 0 0 0,-1 0 0 0 0,0-1 1 0 0,1 1-1 0 0,-1-1 0 0 0,0 0 0 0 0,1 0 0 0 0,0-1 65 0 0,152 4-2611 0 0,-54-24-2503 0 0,-87 15 3693 0 0,20-7-5248 0 0,-22 6-2413 0 0</inkml:trace>
  <inkml:trace contextRef="#ctx0" brushRef="#br0" timeOffset="-147211.291">13428 8443 9074 0 0,'0'0'2230'0'0,"0"0"-462"0"0,0 0-114 0 0,0 0 56 0 0,0 0 70 0 0,0 0-44 0 0,0 0-219 0 0,0 0-246 0 0,0 0-231 0 0,0 0-175 0 0,0 0-171 0 0,0 0-129 0 0,17-9-111 0 0,55-30-68 0 0,-20-11 425 0 0,-38 30-597 0 0,65-97 159 0 0,-89 146-1827 0 0,-2 1 1477 0 0,10-27-19 0 0,-1 0 1 0 0,1 0-1 0 0,1 1 0 0 0,-1-1 0 0 0,0 0 1 0 0,1 1-1 0 0,-1-1 0 0 0,1 1 0 0 0,0-1 1 0 0,0 1-1 0 0,1 0 0 0 0,-1 0 0 0 0,1-1 1 0 0,0 1-1 0 0,0 0 0 0 0,0-1 0 0 0,0 1 1 0 0,1 0-1 0 0,-1 0 0 0 0,1-1 0 0 0,0 1 1 0 0,0 0-1 0 0,1-1 0 0 0,-1 1 0 0 0,1-1 1 0 0,-1 0-1 0 0,1 1 0 0 0,0-1 0 0 0,0 0 1 0 0,1 0-1 0 0,-1 0 0 0 0,0-1 0 0 0,1 1 1 0 0,0 0-1 0 0,0-1 0 0 0,0 0 1 0 0,0 0-1 0 0,0 1 0 0 0,0-2 0 0 0,1 1 1 0 0,-1 0-1 0 0,0-1 0 0 0,1 0 0 0 0,-1 1 1 0 0,1-1-1 0 0,0-1 0 0 0,2 1-4 0 0,3 0 106 0 0,0-2 1 0 0,0 1-1 0 0,1-2 1 0 0,-1 1-1 0 0,0-1 0 0 0,0 0 1 0 0,0-1-1 0 0,-1 0 1 0 0,1 0-1 0 0,-1-1 1 0 0,1 0-1 0 0,-1-1 0 0 0,0 0 1 0 0,1-1-107 0 0,14-12 113 0 0,0-2 0 0 0,-2 0 1 0 0,0-1-1 0 0,-1-1 0 0 0,11-18-113 0 0,-23 30-54 0 0,7-5-392 0 0,7-9-1093 0 0,-13 8-7476 0 0,-9 12-3105 0 0</inkml:trace>
  <inkml:trace contextRef="#ctx0" brushRef="#br0" timeOffset="-146048.414">12151 7814 0 0 0,'0'0'1546'0'0,"0"0"34"0"0,0 0-21 0 0,0 0-108 0 0,0 0-156 0 0,0 0-191 0 0,0 0-160 0 0,0 0-131 0 0,0 0-163 0 0,0 0-131 0 0,0 0-121 0 0,0 0-97 0 0,0 0-54 0 0,4 7 1632 0 0,27-11 5582 0 0,-17-7-6531 0 0,-16 19-47 0 0,-28 32-353 0 0,60-80-1032 0 0,-30 40-772 0 0,0 0-790 0 0,0 0-3369 0 0,-3 3 250 0 0,-1 1-4451 0 0</inkml:trace>
  <inkml:trace contextRef="#ctx0" brushRef="#br0" timeOffset="-145264.614">15267 7626 7506 0 0,'0'0'1828'0'0,"0"0"-405"0"0,0 0-101 0 0,0 0 110 0 0,0 0 175 0 0,0 0 55 0 0,0 0-117 0 0,0 0-182 0 0,0 0-204 0 0,0 0-175 0 0,0 0-134 0 0,0 0-110 0 0,5-5-65 0 0,12-15-75 0 0,-13 15-75 0 0,-4 5-57 0 0,0 0-73 0 0,0 30 834 0 0,46 477 790 0 0,-40-245-1842 0 0,-17-218-238 0 0,-2-76-7824 0 0,12 21 5242 0 0,0-4-5039 0 0,-1 7-2900 0 0</inkml:trace>
  <inkml:trace contextRef="#ctx0" brushRef="#br0" timeOffset="-145014.301">14947 8090 12947 0 0,'0'0'2003'0'0,"0"0"-305"0"0,0 0-303 0 0,0 0-95 0 0,0 0-135 0 0,0 0-114 0 0,0 0-124 0 0,0 0-129 0 0,0 0-102 0 0,0 0-67 0 0,0 0-81 0 0,0 0-104 0 0,33-7-18 0 0,105-22-50 0 0,193-54 567 0 0,-199 43-3116 0 0,-102 29-1311 0 0,-21 6-894 0 0,-3-1-4274 0 0,-4 3-7 0 0</inkml:trace>
  <inkml:trace contextRef="#ctx0" brushRef="#br0" timeOffset="-144646.802">15797 7722 14835 0 0,'0'0'1854'0'0,"0"0"-965"0"0,0 0-287 0 0,0 0 209 0 0,0 0 217 0 0,0 0 31 0 0,0 0-60 0 0,-7 35-167 0 0,-25 112-173 0 0,6 13 684 0 0,18 101-396 0 0,8-258-931 0 0,-1 0 0 0 0,1-1 0 0 0,0 1 1 0 0,0-1-1 0 0,0 1 0 0 0,0 0 0 0 0,0-1 1 0 0,1 1-1 0 0,-1 0 0 0 0,1-1 1 0 0,0 1-1 0 0,-1-1 0 0 0,1 1 0 0 0,0-1 1 0 0,1 0-1 0 0,-1 1 0 0 0,0-1 0 0 0,1 0 1 0 0,-1 0-1 0 0,1 0 0 0 0,-1 0 1 0 0,1 0-1 0 0,0 0 0 0 0,0 0 0 0 0,0-1 1 0 0,0 1-1 0 0,0-1 0 0 0,1 1 0 0 0,-1-1 1 0 0,0 0-1 0 0,1 0 0 0 0,-1 0 1 0 0,1 0-1 0 0,-1 0 0 0 0,1 0 0 0 0,-1-1 1 0 0,1 1-1 0 0,0-1 0 0 0,-1 0 1 0 0,1 0-1 0 0,-1 0 0 0 0,1 0 0 0 0,0 0 1 0 0,-1-1-1 0 0,1 1 0 0 0,-1-1 0 0 0,1 0 1 0 0,0 1-1 0 0,0-2-16 0 0,247-195 982 0 0,-250 196-984 0 0,1 0 0 0 0,0 1 0 0 0,0-1 0 0 0,-1 1 1 0 0,1-1-1 0 0,0 1 0 0 0,0-1 0 0 0,0 1 0 0 0,0 0 0 0 0,0-1 1 0 0,-1 1-1 0 0,1 0 0 0 0,0 0 0 0 0,0 0 0 0 0,0 0 1 0 0,0 0-1 0 0,0 0 0 0 0,0 0 0 0 0,0 0 0 0 0,0 0 1 0 0,0 0-1 0 0,0 0 0 0 0,0 0 0 0 0,0 1 0 0 0,-1-1 0 0 0,1 0 1 0 0,0 1-1 0 0,0-1 0 0 0,0 1 0 0 0,0-1 0 0 0,-1 1 1 0 0,1-1-1 0 0,0 1 0 0 0,0 0 0 0 0,-1-1 0 0 0,1 1 1 0 0,-1 0-1 0 0,1-1 0 0 0,0 1 0 0 0,-1 0 0 0 0,1 0 0 0 0,-1 0 1 0 0,0-1-1 0 0,1 1 0 0 0,-1 0 0 0 0,0 0 0 0 0,1 0 1 0 0,-1 0-1 0 0,0 0 0 0 0,0 0 0 0 0,0 0 0 0 0,0 0 1 0 0,0 0 1 0 0,9 64 7 0 0,-8-51-16 0 0,-1-8-58 0 0,1-1 0 0 0,0 1 0 0 0,0-1 0 0 0,0 0 0 0 0,1 0 0 0 0,0 1 0 0 0,0-1 0 0 0,0 0 0 0 0,0 0 0 0 0,1-1 0 0 0,0 1 0 0 0,0 0 0 0 0,0-1 0 0 0,1 0 0 0 0,-1 0 0 0 0,1 0 0 0 0,3 2 67 0 0,-4-4-294 0 0,-1 0 1 0 0,1-1-1 0 0,-1 0 1 0 0,1 0 0 0 0,0 0-1 0 0,0 0 1 0 0,0 0-1 0 0,0 0 1 0 0,-1-1-1 0 0,1 1 1 0 0,0-1 0 0 0,0 0-1 0 0,0 0 1 0 0,0 0-1 0 0,0 0 1 0 0,0 0-1 0 0,0-1 1 0 0,0 1 0 0 0,0-1-1 0 0,0 0 1 0 0,0 0-1 0 0,0-1 294 0 0,9-4-2326 0 0,-1-1-3375 0 0,-2 6-4960 0 0</inkml:trace>
  <inkml:trace contextRef="#ctx0" brushRef="#br0" timeOffset="-144023.465">16583 8185 12099 0 0,'0'0'2395'0'0,"0"0"-795"0"0,0 0-344 0 0,0 0-65 0 0,0 0-38 0 0,0 0-61 0 0,0 0-144 0 0,0 0-184 0 0,0 0-193 0 0,-33 24-150 0 0,-104 73-117 0 0,68-37 39 0 0,43-19-200 0 0,25-40-142 0 0,1 0 0 0 0,-1 0-1 0 0,1-1 1 0 0,-1 1 0 0 0,1 0-1 0 0,-1 0 1 0 0,1 0 0 0 0,0-1 0 0 0,-1 1-1 0 0,1 0 1 0 0,0 0 0 0 0,0 0-1 0 0,0 0 1 0 0,-1 0 0 0 0,1 0-1 0 0,0 0 1 0 0,0 0 0 0 0,1 0-1 0 0,-1 0 1 0 0,0-1 0 0 0,0 1-1 0 0,0 0 1 0 0,0 0 0 0 0,1 0-1 0 0,-1 0 1 0 0,1 0 0 0 0,-1 0 0 0 0,0-1-1 0 0,1 1 1 0 0,-1 0 0 0 0,1 0-1 0 0,0-1 1 0 0,-1 1 0 0 0,1 0-1 0 0,0-1 1 0 0,-1 1 0 0 0,1-1-1 0 0,0 1 1 0 0,0 0 0 0 0,-1-1-1 0 0,1 0 1 0 0,0 1 0 0 0,0-1-1 0 0,0 0 1 0 0,0 1 0 0 0,-1-1-1 0 0,1 0 1 0 0,0 0 0 0 0,0 1 0 0 0,0-1-1 0 0,15-1 69 0 0,0 0 0 0 0,0 0 1 0 0,0-2-1 0 0,0 0 0 0 0,-1-1 1 0 0,1 0-1 0 0,-1-1 0 0 0,0-1 1 0 0,-1 0-1 0 0,1-1 0 0 0,-1-1 1 0 0,0 0-1 0 0,-1-1 1 0 0,11-9-70 0 0,14-6 101 0 0,71-51 67 0 0,-108 75-172 0 0,0 0 0 0 0,0 0 0 0 0,0 1 0 0 0,0-1 0 0 0,0 0 1 0 0,0 0-1 0 0,0 0 0 0 0,0 1 0 0 0,0-1 0 0 0,0 1 0 0 0,0-1 0 0 0,-1 1 1 0 0,1-1-1 0 0,0 1 0 0 0,0-1 0 0 0,0 1 0 0 0,0 0 0 0 0,-1-1 0 0 0,1 1 1 0 0,0 0-1 0 0,-1 0 0 0 0,1-1 0 0 0,0 1 0 0 0,-1 0 0 0 0,1 0 0 0 0,-1 0 1 0 0,1 0-1 0 0,-1 0 0 0 0,0 0 0 0 0,1 0 0 0 0,-1 0 0 0 0,0 0 0 0 0,0 0 1 0 0,0 0-1 0 0,0 0 0 0 0,0 0 0 0 0,0 0 0 0 0,0 0 0 0 0,0 0 0 0 0,0 0 0 0 0,0 0 1 0 0,0 0-1 0 0,-1 0 0 0 0,1 0 0 0 0,0 0 0 0 0,-1 0 0 0 0,1 0 0 0 0,-1 0 1 0 0,1 0-1 0 0,-1 0 0 0 0,0 0 4 0 0,1 8 19 0 0,-1 16 14 0 0,-1-21-42 0 0,1-1 0 0 0,0 1 0 0 0,1 1 1 0 0,-1-1-1 0 0,1 0 0 0 0,-1 0 0 0 0,1 0 1 0 0,0 0-1 0 0,1 0 0 0 0,-1 0 0 0 0,1 0 1 0 0,0 0-1 0 0,0 0 0 0 0,0 0 1 0 0,0 0-1 0 0,1 0 0 0 0,0 0 0 0 0,-1-1 1 0 0,1 1-1 0 0,1 0 0 0 0,-1-1 0 0 0,0 0 1 0 0,1 0-1 0 0,0 1 0 0 0,0-2 0 0 0,0 1 1 0 0,0 0-1 0 0,0 0 0 0 0,0-1 1 0 0,1 0-1 0 0,-1 0 0 0 0,1 0 0 0 0,1 1 9 0 0,9-3 40 0 0,-1-1-1 0 0,1 0 0 0 0,0-1 0 0 0,-1 0 1 0 0,1-1-1 0 0,-1 0 0 0 0,0-1 1 0 0,0-1-1 0 0,0 0 0 0 0,-1-1 0 0 0,0 0 1 0 0,0-1-1 0 0,0 0 0 0 0,-1-1 0 0 0,0 0 1 0 0,0-1-1 0 0,-1 0 0 0 0,0 0 1 0 0,-1-1-1 0 0,2-3-39 0 0,19-17 88 0 0,-2 0 1 0 0,-1-2-1 0 0,-1-1 0 0 0,-2-1 1 0 0,-1-1-1 0 0,-2-1 0 0 0,-2-1 1 0 0,-1 0-1 0 0,-1-2 0 0 0,-3 0 1 0 0,-1-1-1 0 0,6-32-88 0 0,-17 61-13 0 0,3-12-11 0 0,-1-1-1 0 0,-1 1 0 0 0,-1-1 0 0 0,-1 0 1 0 0,-1 0-1 0 0,-3-12 25 0 0,3 34-7 0 0,-1 0 0 0 0,1 0-1 0 0,-1 1 1 0 0,0-1 0 0 0,0 0 0 0 0,0 1 0 0 0,0-1 0 0 0,0 1 0 0 0,0-1 0 0 0,0 1 0 0 0,-1 0 0 0 0,1-1 0 0 0,0 1 0 0 0,-1 0-1 0 0,1 0 1 0 0,-1 0 0 0 0,0 0 0 0 0,1 0 0 0 0,-1 0 0 0 0,0 0 0 0 0,1 1 0 0 0,-1-1 0 0 0,0 0 0 0 0,0 1 0 0 0,0 0-1 0 0,0-1 1 0 0,1 1 0 0 0,-1 0 0 0 0,0 0 0 0 0,0 0 0 0 0,0 0 0 0 0,0 0 0 0 0,0 1 0 0 0,1-1 0 0 0,-1 0 0 0 0,0 1-1 0 0,0 0 1 0 0,0-1 0 0 0,1 1 0 0 0,-1 0 0 0 0,0 0 0 0 0,1 0 0 0 0,-1 0 0 0 0,1 0 0 0 0,-1 0 0 0 0,1 0 0 0 0,-1 1 0 0 0,1-1-1 0 0,0 0 1 0 0,0 1 0 0 0,0-1 0 0 0,0 1 0 0 0,0 0 0 0 0,-1 0 7 0 0,-12 21 26 0 0,0 1 1 0 0,1 1-1 0 0,1 0 1 0 0,2 0-1 0 0,1 1 1 0 0,0 0-1 0 0,2 1 0 0 0,1 0 1 0 0,1 0-1 0 0,2 1 1 0 0,0 19-27 0 0,-3-2 33 0 0,2 0 1 0 0,3 1 0 0 0,1-1-1 0 0,2 0 1 0 0,9 45-34 0 0,-9-72-40 0 0,2 0 0 0 0,0 0 1 0 0,1 0-1 0 0,1-1 0 0 0,1 1 1 0 0,0-1-1 0 0,1-1 1 0 0,1 0-1 0 0,0 0 0 0 0,1 0 1 0 0,1-2-1 0 0,1 1 0 0 0,0-1 1 0 0,0-1-1 0 0,11 8 40 0 0,6-8-842 0 0,-8-11-2696 0 0,-20-9-6697 0 0,-1 3-597 0 0</inkml:trace>
  <inkml:trace contextRef="#ctx0" brushRef="#br0" timeOffset="-143774.835">16926 8086 17116 0 0,'0'0'1144'0'0,"0"0"-320"0"0,0 0 72 0 0,0 0 96 0 0,0 0 41 0 0,226-40 31 0 0,-185 32-152 0 0,5 5-216 0 0,-4-1-272 0 0,-1 0-264 0 0,-6 0-256 0 0,-2 4-408 0 0,-2 0-432 0 0,-3 0-816 0 0,-10 0-1673 0 0,-5 0-9546 0 0</inkml:trace>
  <inkml:trace contextRef="#ctx0" brushRef="#br0" timeOffset="-143090.787">18281 7537 12307 0 0,'0'0'1471'0'0,"0"0"-259"0"0,0 0-44 0 0,0 0 55 0 0,0 0 33 0 0,0 0-85 0 0,0 0-183 0 0,0 0-161 0 0,0 0-163 0 0,0 0-135 0 0,0 0-127 0 0,0 0-112 0 0,0 0-65 0 0,7-1 94 0 0,-5 1-237 0 0,-2-1-60 0 0,1 1 1 0 0,0-1-1 0 0,0 1 0 0 0,0-1 1 0 0,0 1-1 0 0,0 0 1 0 0,0-1-1 0 0,0 1 0 0 0,0 0 1 0 0,0 0-1 0 0,1 0 0 0 0,-1 0 1 0 0,0 0-1 0 0,0 0 1 0 0,0 0-1 0 0,0 0 0 0 0,0 0 1 0 0,0 0-1 0 0,0 1 0 0 0,0-1 1 0 0,0 0-1 0 0,0 1 1 0 0,0-1-1 0 0,0 1 0 0 0,0-1 1 0 0,0 1-1 0 0,0 0 0 0 0,-1-1 1 0 0,1 1-1 0 0,0 0 1 0 0,0-1-1 0 0,-1 1 0 0 0,1 0 1 0 0,0 0-23 0 0,8 106 1012 0 0,-6 0 1 0 0,-4 0 0 0 0,-7 28-1013 0 0,-8 30 197 0 0,-1-28-157 0 0,1-24-556 0 0,16-112 318 0 0,0-1 0 0 0,0 0 0 0 0,0 1 0 0 0,0-1-1 0 0,-1 1 1 0 0,1-1 0 0 0,0 0 0 0 0,0 1 0 0 0,-1-1 0 0 0,1 0 0 0 0,0 1 0 0 0,-1-1 0 0 0,1 0 0 0 0,0 0 0 0 0,-1 1 0 0 0,1-1-1 0 0,0 0 1 0 0,-1 0 0 0 0,1 1 0 0 0,-1-1 0 0 0,1 0 0 0 0,0 0 0 0 0,-1 0 0 0 0,1 0 0 0 0,-1 0 0 0 0,1 0 0 0 0,-1 0-1 0 0,1 0 1 0 0,-1 0 0 0 0,1 0 0 0 0,0 0 0 0 0,-1 0 0 0 0,1 0 0 0 0,-1 0 0 0 0,1 0 0 0 0,-1 0 0 0 0,1 0 0 0 0,0 0-1 0 0,-1-1 1 0 0,1 1 0 0 0,-1 0 0 0 0,1 0 0 0 0,0 0 0 0 0,-1-1 0 0 0,1 1 0 0 0,0 0 0 0 0,-1-1 0 0 0,1 1 0 0 0,0 0 0 0 0,0-1-1 0 0,-1 1 1 0 0,1 0 0 0 0,0-1 0 0 0,0 1 0 0 0,-1-1 0 0 0,1 1 0 0 0,0 0 0 0 0,0-1 0 0 0,0 1 0 0 0,0-1 0 0 0,0 1-1 0 0,0-1 199 0 0,-6-4-5945 0 0,2 2-3482 0 0</inkml:trace>
  <inkml:trace contextRef="#ctx0" brushRef="#br0" timeOffset="-142843.524">18056 8071 15891 0 0,'0'0'1177'0'0,"0"0"-150"0"0,0 0 13 0 0,0 0 39 0 0,0 0-72 0 0,0 0-143 0 0,37-11-183 0 0,116-34-178 0 0,-17 9 202 0 0,10-9-1580 0 0,-67-16-6089 0 0,-55 32-1221 0 0,-17 17 235 0 0</inkml:trace>
  <inkml:trace contextRef="#ctx0" brushRef="#br0" timeOffset="-142544.4">18807 7541 8698 0 0,'0'0'2451'0'0,"0"0"-605"0"0,0 0-209 0 0,0 0-148 0 0,0 0-189 0 0,0 0-152 0 0,-7 38-147 0 0,-25 119-115 0 0,-2-19 692 0 0,25-105-1208 0 0,1 0 0 0 0,1 0 0 0 0,2 1 0 0 0,1 0 0 0 0,2 22-370 0 0,1-43 99 0 0,0-9-66 0 0,0 0 0 0 0,0 0 0 0 0,1 0 0 0 0,-1 1 0 0 0,1-1 0 0 0,0 0 0 0 0,0 0 0 0 0,0 0 0 0 0,0 0 1 0 0,1 0-1 0 0,0 0 0 0 0,0 0 0 0 0,0 0 0 0 0,0 0 0 0 0,0 0 0 0 0,1 0 0 0 0,0 0 0 0 0,0-1 1 0 0,0 1-1 0 0,0-1 0 0 0,0 1 0 0 0,1-1 0 0 0,0 0 0 0 0,-1 0 0 0 0,1 0 0 0 0,0 0 0 0 0,1 0 0 0 0,-1-1 1 0 0,0 0-1 0 0,1 1 0 0 0,-1-1 0 0 0,1 0 0 0 0,0-1 0 0 0,0 1-33 0 0,13-2 154 0 0,-1-2-1 0 0,1 0 1 0 0,-1 0-1 0 0,1-2 1 0 0,-1 0-1 0 0,0-1 1 0 0,0 0-1 0 0,-1-1 1 0 0,0-1-1 0 0,0-1 1 0 0,1-1-154 0 0,17-6 87 0 0,96-47 211 0 0,-127 63-294 0 0,0 0 1 0 0,-1 1-1 0 0,1-1 1 0 0,-1 1 0 0 0,1-1-1 0 0,-1 1 1 0 0,1 0-1 0 0,-1 0 1 0 0,0 0-1 0 0,0-1 1 0 0,0 1-1 0 0,0 0 1 0 0,0 0-1 0 0,0 0 1 0 0,-1 1 0 0 0,1-1-1 0 0,-1 0 1 0 0,1 0-1 0 0,-1 0 1 0 0,0 0-1 0 0,0 1 1 0 0,0-1-1 0 0,0 0 1 0 0,0 0-1 0 0,-1 0 1 0 0,1 0 0 0 0,-1 0-1 0 0,1 1 1 0 0,-1-1-1 0 0,0 0 1 0 0,0 1-5 0 0,0 7 24 0 0,-2 106 182 0 0,5-113-222 0 0,-1-1 1 0 0,1 0-1 0 0,0 0 1 0 0,-1 0 0 0 0,1-1-1 0 0,0 1 1 0 0,0 0 0 0 0,0-1-1 0 0,0 1 1 0 0,0-1 0 0 0,1 0-1 0 0,-1 1 1 0 0,0-1 0 0 0,1 0-1 0 0,-1 0 1 0 0,1-1 0 0 0,-1 1-1 0 0,1-1 1 0 0,-1 1-1 0 0,1-1 1 0 0,0 0 0 0 0,-1 1-1 0 0,1-1 1 0 0,-1-1 0 0 0,1 1-1 0 0,-1 0 1 0 0,1-1 0 0 0,0 1-1 0 0,-1-1 1 0 0,0 0 0 0 0,1 0-1 0 0,-1 0 1 0 0,1 0-1 0 0,-1 0 1 0 0,1-1 15 0 0,12-9-844 0 0,3-3-2418 0 0,-5 11-8253 0 0,-13 3 649 0 0</inkml:trace>
  <inkml:trace contextRef="#ctx0" brushRef="#br0" timeOffset="-142246.989">19369 8303 10138 0 0,'0'0'2027'0'0,"0"0"-258"0"0,0 0-142 0 0,0 0-140 0 0,0 0-118 0 0,0 0-84 0 0,0 0-123 0 0,33-8-120 0 0,107-26-128 0 0,-61-1 378 0 0,-73 32-1193 0 0,0-1 0 0 0,0 0 0 0 0,-1 0 0 0 0,1 0 0 0 0,-1-1 0 0 0,0 0 0 0 0,0 0 1 0 0,0 0-1 0 0,-1-1 0 0 0,0 1 0 0 0,0-1 0 0 0,0 0 0 0 0,-1 0 0 0 0,0-1 0 0 0,0 1 0 0 0,0-1 0 0 0,-1 1 0 0 0,0-1 1 0 0,-1 0-1 0 0,1 0 0 0 0,-1 0 0 0 0,0 0 0 0 0,-1 0-99 0 0,-2 4-2 0 0,1 0 0 0 0,-1 0 1 0 0,0 1-1 0 0,-1-1 0 0 0,1 0 0 0 0,0 1 1 0 0,-1 0-1 0 0,1 0 0 0 0,-1 0 0 0 0,0 0 1 0 0,0 0-1 0 0,0 0 0 0 0,0 1 0 0 0,0-1 0 0 0,0 1 1 0 0,0 0-1 0 0,0 0 0 0 0,0 0 0 0 0,-1 0 1 0 0,1 1-1 0 0,0-1 0 0 0,-1 1 0 0 0,1 0 1 0 0,0 0-1 0 0,-1 0 0 0 0,1 0 0 0 0,-1 1 0 0 0,1-1 1 0 0,0 1-1 0 0,-1 0 2 0 0,-2-1-24 0 0,-5 2-2 0 0,1 0-1 0 0,-1 1 1 0 0,1 0 0 0 0,-1 0 0 0 0,1 1 0 0 0,0 1 0 0 0,1 0 0 0 0,-1 0 0 0 0,1 1-1 0 0,0 0 1 0 0,0 0 0 0 0,1 1 0 0 0,0 0 0 0 0,0 1 0 0 0,0 0 0 0 0,1 0 0 0 0,0 1 0 0 0,1 0-1 0 0,0 0 1 0 0,1 0 0 0 0,-1 1 0 0 0,2-1 0 0 0,-1 1 0 0 0,1 3 26 0 0,0-5-5 0 0,1 0 0 0 0,1-1 1 0 0,0 1-1 0 0,0 0 0 0 0,0 0 1 0 0,1 1-1 0 0,1-1 0 0 0,-1 0 1 0 0,1 0-1 0 0,0 0 0 0 0,1 1 1 0 0,0-1-1 0 0,0 0 0 0 0,1 0 0 0 0,0 0 1 0 0,1 0-1 0 0,-1-1 0 0 0,1 1 1 0 0,1 0-1 0 0,0-1 0 0 0,0 0 1 0 0,0 0-1 0 0,1 0 0 0 0,0-1 0 0 0,0 1 1 0 0,0-1-1 0 0,6 4 5 0 0,4-1-146 0 0,0 0 0 0 0,1-1 0 0 0,0-1-1 0 0,0 0 1 0 0,0-1 0 0 0,1-1 0 0 0,0 0 0 0 0,0-2-1 0 0,1 0 1 0 0,-1-1 0 0 0,1 0 0 0 0,-1-2 0 0 0,1 0-1 0 0,0-1 1 0 0,-1 0 0 0 0,2-2 146 0 0,9-2-2128 0 0,-10 0-2935 0 0,-5-2-6358 0 0</inkml:trace>
  <inkml:trace contextRef="#ctx0" brushRef="#br0" timeOffset="-140102.09">20470 8539 11851 0 0,'0'0'2117'0'0,"0"0"-423"0"0,0 0-223 0 0,0 0-79 0 0,0 0-123 0 0,0 0-165 0 0,0 0-188 0 0,0 0-139 0 0,0 0-96 0 0,0 0-108 0 0,0 0-61 0 0,-7-7-54 0 0,-17-25-64 0 0,23 29-317 0 0,-1 0 0 0 0,1 0-1 0 0,0 0 1 0 0,0 0-1 0 0,1 0 1 0 0,-1-1 0 0 0,1 1-1 0 0,-1 0 1 0 0,1 0 0 0 0,0 0-1 0 0,0 0 1 0 0,0-1-1 0 0,1 1 1 0 0,-1 0 0 0 0,1 0-1 0 0,0 0 1 0 0,0 0-1 0 0,0 0 1 0 0,0 0 0 0 0,2-3-77 0 0,0-2 157 0 0,10-29 46 0 0,2 1 0 0 0,2 1 0 0 0,1 0 0 0 0,1 2 0 0 0,2 0 0 0 0,2 1 0 0 0,0 1 0 0 0,10-7-203 0 0,92-67 138 0 0,-117 197-174 0 0,-13-40 121 0 0,2-26-90 0 0,1 0 0 0 0,1 0 0 0 0,1 1 0 0 0,1-1 0 0 0,5 26 5 0 0,-6-50-1 0 0,0 0 1 0 0,0 0 0 0 0,0 0-1 0 0,1 0 1 0 0,-1 0-1 0 0,1 0 1 0 0,0 0 0 0 0,-1-1-1 0 0,1 1 1 0 0,0 0-1 0 0,0 0 1 0 0,0-1-1 0 0,0 1 1 0 0,0 0 0 0 0,1-1-1 0 0,-1 1 1 0 0,0-1-1 0 0,1 1 1 0 0,-1-1 0 0 0,1 0-1 0 0,0 0 1 0 0,-1 0-1 0 0,1 0 1 0 0,0 0 0 0 0,0 0-1 0 0,-1 0 1 0 0,1 0-1 0 0,0-1 1 0 0,0 1-1 0 0,0-1 1 0 0,0 1 0 0 0,0-1-1 0 0,0 0 1 0 0,0 0-1 0 0,0 0 1 0 0,0 0 0 0 0,0 0-1 0 0,0 0 1 0 0,0 0 0 0 0,52-41 120 0 0,176-146-74 0 0,-60 91-99 0 0,-143 92-30 0 0,-27 22 75 0 0,-1 31 33 0 0,-3 0-1 0 0,-1 0 0 0 0,-2-1 1 0 0,-5 11-25 0 0,0 8-528 0 0,10-39-2937 0 0,20-23-8406 0 0,-12-5 1090 0 0</inkml:trace>
  <inkml:trace contextRef="#ctx0" brushRef="#br0" timeOffset="-139704.802">21806 8068 10586 0 0,'0'0'3286'0'0,"0"0"-1460"0"0,0 0-507 0 0,0 0-13 0 0,0 0-119 0 0,0 0-186 0 0,0 0-211 0 0,0 0-172 0 0,0 0-64 0 0,0 0-63 0 0,0 0-57 0 0,0 0-46 0 0,0 0-53 0 0,-36 16-35 0 0,-111 52-33 0 0,69-16 107 0 0,67-40-312 0 0,1-3-41 0 0,-1 1 0 0 0,1 0 0 0 0,1 1 0 0 0,0 0 0 0 0,1 1 0 0 0,0 0 0 0 0,0 0 0 0 0,2 1 0 0 0,-1-1 0 0 0,2 1 0 0 0,0 1 0 0 0,0-1 0 0 0,-1 8-21 0 0,6-19-2 0 0,0 0 0 0 0,0 0 0 0 0,0 0 0 0 0,0 0 0 0 0,0 0 0 0 0,1 0-1 0 0,-1-1 1 0 0,1 1 0 0 0,-1 0 0 0 0,1 0 0 0 0,0 0 0 0 0,-1 0-1 0 0,1 0 1 0 0,0-1 0 0 0,0 1 0 0 0,0 0 0 0 0,1-1 0 0 0,-1 1 0 0 0,0-1-1 0 0,0 1 1 0 0,1-1 0 0 0,-1 1 0 0 0,1-1 0 0 0,0 0 0 0 0,-1 0-1 0 0,1 0 1 0 0,0 0 0 0 0,-1 0 0 0 0,1 0 0 0 0,0 0 0 0 0,0-1 0 0 0,0 1-1 0 0,0-1 1 0 0,0 1 0 0 0,0-1 0 0 0,0 0 0 0 0,0 0 0 0 0,0 0-1 0 0,0 0 1 0 0,0 0 0 0 0,1 0 2 0 0,85-15 252 0 0,-41-8-31 0 0,0-1-1 0 0,-2-3 0 0 0,0-1 0 0 0,-2-2 0 0 0,-2-3 0 0 0,32-30-220 0 0,13-7 571 0 0,-86 110-752 0 0,-20 34-372 0 0,14-59 324 0 0,1 0 0 0 0,1 0 0 0 0,1 1 1 0 0,0-1-1 0 0,1 1 0 0 0,1 0 0 0 0,0-1 0 0 0,1 5 229 0 0,0-18-187 0 0,1-1-1 0 0,-1 0 1 0 0,0 1 0 0 0,1-1 0 0 0,-1 0-1 0 0,1 1 1 0 0,0-1 0 0 0,-1 0 0 0 0,1 0-1 0 0,0 1 1 0 0,0-1 0 0 0,0 0 0 0 0,-1 0-1 0 0,1 0 1 0 0,1 0 0 0 0,-1 0-1 0 0,0 0 1 0 0,0-1 0 0 0,0 1 0 0 0,0 0-1 0 0,1 0 1 0 0,-1-1 0 0 0,0 1 0 0 0,0-1-1 0 0,1 1 1 0 0,-1-1 0 0 0,1 0 0 0 0,-1 1-1 0 0,0-1 1 0 0,1 0 0 0 0,-1 0-1 0 0,1 0 1 0 0,-1 0 0 0 0,0 0 0 0 0,1 0-1 0 0,-1-1 1 0 0,1 1 0 0 0,-1 0 0 0 0,0-1-1 0 0,1 1 1 0 0,-1-1 0 0 0,1 0 187 0 0,37-11-9179 0 0,-28 8 1335 0 0</inkml:trace>
  <inkml:trace contextRef="#ctx0" brushRef="#br0" timeOffset="-139375.266">22493 8075 4025 0 0,'0'0'5121'0'0,"0"0"-2071"0"0,0 0-766 0 0,0 0-263 0 0,0 0-254 0 0,0 0-315 0 0,0 0-312 0 0,0 0-287 0 0,0 0-251 0 0,0 0-163 0 0,0 0-100 0 0,0 0-16 0 0,0 0 5 0 0,-16 6-20 0 0,-49 18-21 0 0,-25 42 441 0 0,87-64-705 0 0,0 0-6 0 0,0 0 0 0 0,0-1 0 0 0,1 1 0 0 0,-1 1 0 0 0,0-1 0 0 0,1 0 0 0 0,0 1 1 0 0,0-1-1 0 0,-1 1 0 0 0,1 0 0 0 0,1-1 0 0 0,-1 1 0 0 0,0 0 0 0 0,1 0 0 0 0,-1 0 0 0 0,1 1 0 0 0,0-1 0 0 0,0 0 0 0 0,0 0 0 0 0,1 1 0 0 0,-1-1 0 0 0,1 1-17 0 0,29 0 204 0 0,121-6 335 0 0,-148 3-536 0 0,-1 1-1 0 0,1 0 1 0 0,0 0-1 0 0,-1 0 1 0 0,0 0-1 0 0,1 1 1 0 0,-1-1-1 0 0,0 0 1 0 0,0 0-1 0 0,0 1 1 0 0,0-1-1 0 0,-1 1 0 0 0,1-1 1 0 0,-1 1-1 0 0,1-1 1 0 0,-1 1-1 0 0,0-1 1 0 0,0 1-1 0 0,0-1 1 0 0,0 1-1 0 0,-1-1 1 0 0,1 1-1 0 0,0-1 1 0 0,-1 1-1 0 0,0-1 1 0 0,0 0-1 0 0,0 1 1 0 0,0-1-1 0 0,0 0 1 0 0,0 0-1 0 0,0 1 1 0 0,-1-1-1 0 0,1 0 0 0 0,-1 0 1 0 0,-1 1-3 0 0,-7 9-197 0 0,-1 0 0 0 0,0-1 0 0 0,-1 0 0 0 0,0-1 0 0 0,0-1 0 0 0,-1 1 0 0 0,-1-2 1 0 0,1 0-1 0 0,-1-1 0 0 0,-14 6 197 0 0,27-13-57 0 0,-13 4-3006 0 0,5-4-7463 0 0,8 0 9732 0 0,1 0-9092 0 0</inkml:trace>
  <inkml:trace contextRef="#ctx0" brushRef="#br0" timeOffset="-138965.466">22927 7961 11835 0 0,'0'0'2419'0'0,"0"0"-468"0"0,0 0-312 0 0,0 0-416 0 0,0 0-354 0 0,0 0-127 0 0,0 0-85 0 0,0 0-74 0 0,0 0-47 0 0,0 0-36 0 0,0 0-17 0 0,0 0-6 0 0,0 0-20 0 0,-30 24-57 0 0,-90 76-70 0 0,77-55 76 0 0,42-43-387 0 0,1-1 0 0 0,-1 0-1 0 0,1 1 1 0 0,0-1 0 0 0,-1 1 0 0 0,1-1 0 0 0,0 1 0 0 0,0-1 0 0 0,0 1-1 0 0,0-1 1 0 0,0 0 0 0 0,1 1 0 0 0,-1-1 0 0 0,0 1 0 0 0,1-1 0 0 0,-1 0 0 0 0,1 1-1 0 0,-1-1 1 0 0,1 0 0 0 0,0 1 0 0 0,-1-1 0 0 0,1 0 0 0 0,0 0 0 0 0,0 0 0 0 0,0 1-1 0 0,0-1 1 0 0,0 0 0 0 0,0 0 0 0 0,0-1 0 0 0,0 1 0 0 0,1 0 0 0 0,-1 0 0 0 0,0 0-1 0 0,1-1 1 0 0,-1 1 0 0 0,0-1 0 0 0,1 1 0 0 0,-1-1 0 0 0,0 1 0 0 0,1-1-1 0 0,-1 0 1 0 0,1 0 0 0 0,-1 0 0 0 0,1 0 0 0 0,-1 0 0 0 0,1 0 0 0 0,-1 0 0 0 0,0 0-1 0 0,1-1 1 0 0,-1 1 0 0 0,1 0 0 0 0,-1-1 0 0 0,0 1 0 0 0,2-1-19 0 0,13 2 60 0 0,-12-2-51 0 0,-1 1 1 0 0,1 0-1 0 0,-1 0 1 0 0,1 0-1 0 0,0 0 0 0 0,-1 1 1 0 0,1-1-1 0 0,-1 1 1 0 0,1 0-1 0 0,-1 0 1 0 0,1 0-1 0 0,-1 0 1 0 0,0 1-1 0 0,0-1 1 0 0,1 1-1 0 0,-1 0 0 0 0,0 0 1 0 0,-1 0-1 0 0,1 1 1 0 0,0-1-1 0 0,-1 1 1 0 0,1-1-1 0 0,-1 1 1 0 0,0 0-1 0 0,1 0 1 0 0,-1 0-1 0 0,-1 0 0 0 0,1 0 1 0 0,0 0-1 0 0,-1 0 1 0 0,0 1-1 0 0,0-1 1 0 0,1 4-10 0 0,-3 3 24 0 0,-1 0 0 0 0,0 0 1 0 0,-1-1-1 0 0,0 1 0 0 0,-1-1 1 0 0,0 1-1 0 0,0-1 0 0 0,-1 0 0 0 0,0 0 1 0 0,0-1-1 0 0,-1 0 0 0 0,-1 0 1 0 0,1 0-1 0 0,-1-1 0 0 0,0 0 1 0 0,-1 0-1 0 0,0 0 0 0 0,-4 2-24 0 0,8-6-114 0 0,1 0 0 0 0,-1-1-1 0 0,0 1 1 0 0,0-1 0 0 0,0 0 0 0 0,0 0-1 0 0,0 0 1 0 0,0 0 0 0 0,0-1 0 0 0,0 0-1 0 0,-1 0 1 0 0,1 0 0 0 0,-1 0 0 0 0,1-1-1 0 0,-4 0 115 0 0,5-21-7593 0 0,4 14 779 0 0,2 2-4016 0 0</inkml:trace>
  <inkml:trace contextRef="#ctx0" brushRef="#br0" timeOffset="-138641.433">22877 8292 1952 0 0,'0'0'3775'0'0,"0"0"-1074"0"0,0 0-293 0 0,0 0-53 0 0,0 0-124 0 0,0 0-209 0 0,0 0-229 0 0,0 0-195 0 0,34-5-207 0 0,106-16-233 0 0,-51-8 561 0 0,-75 23-1502 0 0,0-2 0 0 0,0 1 0 0 0,-1-2 0 0 0,0 1 0 0 0,-1-2 0 0 0,0 0 0 0 0,0 0 0 0 0,-1-1 0 0 0,0-1 0 0 0,-1 0 0 0 0,0 0 1 0 0,-1-1-1 0 0,3-6-217 0 0,-12 19 2 0 0,1-1 0 0 0,-1 1 1 0 0,1-1-1 0 0,-1 1 0 0 0,1-1 1 0 0,-1 0-1 0 0,1 1 0 0 0,-1-1 1 0 0,1 0-1 0 0,-1 1 0 0 0,0-1 1 0 0,0 0-1 0 0,1 0 0 0 0,-1 1 1 0 0,0-1-1 0 0,0 0 0 0 0,0 0 1 0 0,0 0-1 0 0,0 1 0 0 0,0-1 1 0 0,0 0-1 0 0,0 0 0 0 0,0 1 1 0 0,0-1-1 0 0,0 0 1 0 0,0 0-1 0 0,-1 1 0 0 0,1-1 1 0 0,0 0-1 0 0,-1 0 0 0 0,1 1 1 0 0,0-1-1 0 0,-1 0 0 0 0,1 1 1 0 0,-1-1-1 0 0,1 1 0 0 0,-1-1 1 0 0,1 0-1 0 0,-1 1 0 0 0,1-1 1 0 0,-1 1-1 0 0,0-1 0 0 0,1 1 1 0 0,-1 0-1 0 0,0-1 0 0 0,0 1 1 0 0,1 0-1 0 0,-1-1 0 0 0,0 1 1 0 0,1 0-1 0 0,-1 0 0 0 0,0 0 1 0 0,0 0-1 0 0,0 0 0 0 0,1-1 1 0 0,-1 1-1 0 0,0 1 0 0 0,0-1 1 0 0,0 0-1 0 0,1 0 0 0 0,-1 0 1 0 0,0 0-1 0 0,0 1-2 0 0,-51 14-287 0 0,35-4 96 0 0,0 0-1 0 0,0 1 1 0 0,1 1 0 0 0,1 1 0 0 0,0 0 0 0 0,1 1 0 0 0,1 0 0 0 0,0 1 0 0 0,1 1 0 0 0,1 0 0 0 0,0 0 0 0 0,1 1 0 0 0,1 1 0 0 0,1-1 0 0 0,-3 12 191 0 0,10-28-68 0 0,-1 0 0 0 0,1 0 1 0 0,0 1-1 0 0,0-1 0 0 0,0 0 0 0 0,0 1 1 0 0,0-1-1 0 0,1 1 0 0 0,-1-1 0 0 0,1 1 1 0 0,0 0-1 0 0,-1-1 0 0 0,1 1 1 0 0,0-1-1 0 0,1 1 0 0 0,-1 0 0 0 0,0-1 1 0 0,1 1-1 0 0,-1-1 0 0 0,1 1 1 0 0,0-1-1 0 0,0 1 0 0 0,0-1 0 0 0,0 0 1 0 0,0 1-1 0 0,1-1 0 0 0,-1 0 1 0 0,1 0-1 0 0,-1 0 0 0 0,1 0 0 0 0,0 0 1 0 0,0 0-1 0 0,0-1 0 0 0,0 1 1 0 0,0 0-1 0 0,0-1 0 0 0,0 0 0 0 0,1 1 1 0 0,-1-1-1 0 0,0 0 0 0 0,1 0 0 0 0,-1 0 1 0 0,1-1-1 0 0,-1 1 0 0 0,3 0 68 0 0,9-1-261 0 0,0 0-1 0 0,0 0 0 0 0,-1-2 0 0 0,1 1 1 0 0,0-2-1 0 0,-1 0 0 0 0,0-1 0 0 0,1 0 1 0 0,-1 0-1 0 0,-1-2 0 0 0,1 0 0 0 0,-1 0 1 0 0,0-1-1 0 0,0 0 0 0 0,-1-1 0 0 0,0-1 1 0 0,8-8 261 0 0,10-3-1656 0 0,12-15-2715 0 0,-16 13-1172 0 0,-10 13-309 0 0</inkml:trace>
  <inkml:trace contextRef="#ctx0" brushRef="#br0" timeOffset="-138130.416">23671 8016 3961 0 0,'0'0'2552'0'0,"0"0"-159"0"0,0 0-206 0 0,0 0-269 0 0,0 0-322 0 0,0 0-305 0 0,0 0-247 0 0,0 0-165 0 0,0 0-71 0 0,0 0-78 0 0,0 0-75 0 0,0 0-55 0 0,9-7-75 0 0,28-20-51 0 0,-28 21-12 0 0,-9 6 2 0 0,0 0 38 0 0,0 0 57 0 0,-21 14 1502 0 0,-145 71-391 0 0,157-79-1635 0 0,6-5-32 0 0,0 0 1 0 0,0 0-1 0 0,1 0 0 0 0,-1 1 1 0 0,1-1-1 0 0,-1 1 1 0 0,1 0-1 0 0,0 0 1 0 0,-1 0-1 0 0,1 0 1 0 0,0 0-1 0 0,0 0 1 0 0,0 1-1 0 0,1-1 1 0 0,-1 0-1 0 0,1 1 1 0 0,-1 0-1 0 0,1-1 1 0 0,0 1-1 0 0,0 0 1 0 0,0 0-1 0 0,0 0 1 0 0,0 0-1 0 0,1-1 1 0 0,-1 2-4 0 0,3-2 3 0 0,-1 0 0 0 0,1 0 0 0 0,-1-1 1 0 0,1 1-1 0 0,0 0 0 0 0,0 0 0 0 0,0-1 0 0 0,0 1 1 0 0,0-1-1 0 0,0 0 0 0 0,0 0 0 0 0,0 0 1 0 0,0 0-1 0 0,1 0 0 0 0,-1 0 0 0 0,0 0 1 0 0,1-1-1 0 0,-1 1 0 0 0,1-1 0 0 0,-1 1 1 0 0,0-1-1 0 0,2 0-3 0 0,12 4 38 0 0,-13-3-31 0 0,5 0 4 0 0,-1 0 1 0 0,1 0 0 0 0,-1 1-1 0 0,0 0 1 0 0,0 0-1 0 0,1 1 1 0 0,-1 0-1 0 0,-1 0 1 0 0,1 1 0 0 0,0-1-1 0 0,-1 1 1 0 0,0 1-1 0 0,0 0 1 0 0,0-1 0 0 0,-1 2-1 0 0,1-1 1 0 0,-1 1-1 0 0,0-1 1 0 0,-1 1-1 0 0,0 1 1 0 0,0-1 0 0 0,0 1-1 0 0,0-1 1 0 0,-1 1-1 0 0,-1 0 1 0 0,1 0-1 0 0,-1 1 1 0 0,0-1 0 0 0,1 5-12 0 0,-5-4 14 0 0,0 0 0 0 0,-1 0 0 0 0,1-1 0 0 0,-1 1 0 0 0,-1-1 0 0 0,0 0 0 0 0,0 0 1 0 0,0 0-1 0 0,-1 0 0 0 0,1-1 0 0 0,-2 0 0 0 0,1 0 0 0 0,-1 0 0 0 0,0-1 0 0 0,0 1 0 0 0,0-1 1 0 0,-1-1-1 0 0,0 0 0 0 0,0 1 0 0 0,0-2 0 0 0,0 1 0 0 0,-1-1 0 0 0,1 0 0 0 0,-8 1-14 0 0,-25-1-1195 0 0,29-8-2775 0 0,2-3-5170 0 0,5 3-3126 0 0</inkml:trace>
  <inkml:trace contextRef="#ctx0" brushRef="#br0" timeOffset="-135392.048">6656 9205 5489 0 0,'0'0'2162'0'0,"0"0"-107"0"0,0 0-95 0 0,0 0-60 0 0,0 0-95 0 0,0 0-178 0 0,0 0-226 0 0,0 0-249 0 0,0 0-200 0 0,0 0-198 0 0,0 0-124 0 0,-5-8-64 0 0,-13-24-107 0 0,13 24-63 0 0,5 8-96 0 0,-2 13 106 0 0,-1 262 768 0 0,19-133-927 0 0,-6-100-203 0 0,0 9 218 0 0,-4-67 1899 0 0,-5-27-2087 0 0,2 0-1 0 0,2 0 1 0 0,1 1-1 0 0,3 0 1 0 0,1 0-1 0 0,2 1 1 0 0,2 0 0 0 0,2 1-1 0 0,1 1 1 0 0,2 1-1 0 0,2 0 1 0 0,16-20-74 0 0,-22 35-14 0 0,0 1 0 0 0,2 1 1 0 0,1 1-1 0 0,1 0 0 0 0,0 1 1 0 0,1 1-1 0 0,5-2 14 0 0,-24 22-24 0 0,0 0 0 0 0,0-1 0 0 0,0 1 0 0 0,0 0 0 0 0,0-1 1 0 0,-1 1-1 0 0,1 0 0 0 0,-1 0 0 0 0,1 0 0 0 0,-1 0 0 0 0,0 0 0 0 0,0 0 0 0 0,0-1 0 0 0,0 1 1 0 0,0 0-1 0 0,0 0 0 0 0,0 0 0 0 0,-1 0 0 0 0,1 0 0 0 0,-1 0 0 0 0,1-1 0 0 0,-1 1 1 0 0,0 0-1 0 0,1 0 0 0 0,-1 0 24 0 0,0-1-10 0 0,-2 16-89 0 0,-14 152-2012 0 0,49-117-3006 0 0,2-33-6655 0 0,-23-15 2789 0 0</inkml:trace>
  <inkml:trace contextRef="#ctx0" brushRef="#br0" timeOffset="-134728.404">7195 9419 11066 0 0,'0'0'1285'0'0,"0"0"-129"0"0,0 0 72 0 0,0 0 231 0 0,0 0 208 0 0,0 0 50 0 0,0 0-138 0 0,0 0-230 0 0,0 0-258 0 0,0 0-272 0 0,0 0-223 0 0,0 0-159 0 0,0 0-114 0 0,29-13-67 0 0,92-42-50 0 0,-72 12 83 0 0,-47 36-226 0 0,1 3-58 0 0,0-1 1 0 0,-1 1 0 0 0,0-1-1 0 0,0 0 1 0 0,-1 0 0 0 0,1 0 0 0 0,-1 1-1 0 0,0-1 1 0 0,-1 0 0 0 0,1-1-1 0 0,-1 1 1 0 0,0 0 0 0 0,0 0-1 0 0,0 0 1 0 0,-1 0 0 0 0,0 0-1 0 0,0 0 1 0 0,0 0 0 0 0,0 0-1 0 0,-1 0 1 0 0,0 1 0 0 0,0-1 0 0 0,0 0-1 0 0,-1 1 1 0 0,1 0 0 0 0,-1-1-1 0 0,0 1 1 0 0,0 0 0 0 0,-1 1-1 0 0,0-2-5 0 0,0 4-44 0 0,1 0 0 0 0,0 1-1 0 0,0-1 1 0 0,-1 1 0 0 0,1 0-1 0 0,-1 0 1 0 0,1 0 0 0 0,0 0 0 0 0,-1 1-1 0 0,1-1 1 0 0,0 1 0 0 0,0 0-1 0 0,-1 0 1 0 0,1 0 0 0 0,0 0-1 0 0,0 0 1 0 0,0 1 0 0 0,0 0-1 0 0,0-1 1 0 0,0 1 0 0 0,1 0-1 0 0,-1 0 1 0 0,1 1 0 0 0,-1-1-1 0 0,1 0 1 0 0,0 1 0 0 0,0 0-1 0 0,0-1 1 0 0,-1 3 44 0 0,-48 88-276 0 0,48-88 284 0 0,0 0 1 0 0,0 0 0 0 0,1 1-1 0 0,0 0 1 0 0,0-1-1 0 0,0 1 1 0 0,1 0 0 0 0,0 0-1 0 0,0 0 1 0 0,0 0 0 0 0,1 0-1 0 0,0 0 1 0 0,0 0-1 0 0,0 0 1 0 0,1 0 0 0 0,0 0-1 0 0,0 0 1 0 0,0-1-1 0 0,1 1 1 0 0,0 0 0 0 0,0 0-1 0 0,0-1 1 0 0,1 0 0 0 0,0 1-1 0 0,0-1 1 0 0,1 0-1 0 0,-1 0 1 0 0,1-1 0 0 0,0 1-1 0 0,0-1 1 0 0,0 0 0 0 0,1 0-1 0 0,0 0 1 0 0,-1 0-1 0 0,1-1 1 0 0,1 0 0 0 0,-1 0-1 0 0,0 0 1 0 0,1-1-1 0 0,-1 0 1 0 0,3 1-9 0 0,4-2 84 0 0,-1-1-1 0 0,1 0 1 0 0,-1-1 0 0 0,1 0-1 0 0,-1-1 1 0 0,0 0 0 0 0,1-1-1 0 0,-1 0 1 0 0,0-1-1 0 0,-1 0 1 0 0,1 0 0 0 0,-1-1-1 0 0,0-1 1 0 0,0 0 0 0 0,0 0-1 0 0,-1-1 1 0 0,0 0 0 0 0,0-1-1 0 0,-1 1 1 0 0,0-2-1 0 0,3-3-83 0 0,11-13 141 0 0,-1 0-1 0 0,-1-1 0 0 0,-2-1 0 0 0,0-1 0 0 0,-2-1 0 0 0,-1 0 0 0 0,8-24-140 0 0,26-51 112 0 0,-34 208-518 0 0,-10-47 425 0 0,2 1 0 0 0,3-1 0 0 0,2-1 0 0 0,16 42-19 0 0,-28-95 8 0 0,1 1 0 0 0,0-1 0 0 0,0 0 0 0 0,0 0-1 0 0,1 0 1 0 0,-1 0 0 0 0,0 0 0 0 0,1 0 0 0 0,0 0 0 0 0,0-1-1 0 0,0 1 1 0 0,0-1 0 0 0,0 1 0 0 0,1-1 0 0 0,-1 0 0 0 0,1 0-1 0 0,-1 0 1 0 0,1 0 0 0 0,0 0 0 0 0,0 0 0 0 0,-1-1 0 0 0,1 1-1 0 0,3 0-7 0 0,28-37 863 0 0,-15 4-609 0 0,-1-2 0 0 0,-1 0 0 0 0,-2-1 0 0 0,9-29-254 0 0,27-127 326 0 0,-50 198-5918 0 0,-1 9 3102 0 0,0-6-2528 0 0,0 0-6597 0 0</inkml:trace>
  <inkml:trace contextRef="#ctx0" brushRef="#br0" timeOffset="-134423.226">8355 9198 15387 0 0,'0'0'2001'0'0,"0"0"-352"0"0,0 0-247 0 0,0 0-244 0 0,0 0-225 0 0,0 0-273 0 0,0 0-220 0 0,0 0-109 0 0,0 0-64 0 0,0 0-26 0 0,0 0-39 0 0,0 0-42 0 0,0 0-40 0 0,-29 29-36 0 0,-84 90-15 0 0,110-117-65 0 0,1 0 0 0 0,0 0-1 0 0,-1 0 1 0 0,1 0 0 0 0,0 0-1 0 0,0 0 1 0 0,0 1 0 0 0,0-1 0 0 0,1 0-1 0 0,-1 1 1 0 0,1 0 0 0 0,-1-1 0 0 0,1 1-1 0 0,0 0 1 0 0,0 0 0 0 0,0 0 0 0 0,0 0-1 0 0,1-1 1 0 0,-1 1 0 0 0,1 0 0 0 0,0 0-1 0 0,-1 0 1 0 0,2 2-4 0 0,0 5 7 0 0,-2-6 22 0 0,1 0-1 0 0,-1 0 0 0 0,1 0 1 0 0,0 0-1 0 0,1 0 0 0 0,-1 0 1 0 0,1 0-1 0 0,0 0 0 0 0,0 0 1 0 0,0-1-1 0 0,0 1 0 0 0,0 0 0 0 0,1 0 1 0 0,0-1-1 0 0,0 1 0 0 0,0-1 1 0 0,0 0-1 0 0,1 1 0 0 0,-1-1 1 0 0,1 0-1 0 0,-1 0 0 0 0,1-1 1 0 0,0 1-1 0 0,1 0 0 0 0,-1-1 0 0 0,0 0 1 0 0,1 0-1 0 0,-1 0 0 0 0,1 0 1 0 0,-1-1-1 0 0,1 1 0 0 0,0-1 1 0 0,0 0-1 0 0,0 0 0 0 0,0 0-28 0 0,5-1 77 0 0,0 0-1 0 0,-1 0 0 0 0,1-1 0 0 0,0 0 0 0 0,-1-1 1 0 0,1 0-1 0 0,-1 0 0 0 0,1-1 0 0 0,-1 0 1 0 0,0 0-1 0 0,0-1 0 0 0,0 0 0 0 0,-1 0 1 0 0,0-1-1 0 0,1 0 0 0 0,-2-1 0 0 0,1 1 1 0 0,0-1-1 0 0,-1 0 0 0 0,0-1 0 0 0,-1 0 1 0 0,0 0-1 0 0,0 0 0 0 0,0 0 0 0 0,-1-1 1 0 0,0 0-1 0 0,0 0 0 0 0,-1 0 0 0 0,0 0 1 0 0,0 0-1 0 0,-1-1 0 0 0,0 1 0 0 0,-1-1 1 0 0,0 0-1 0 0,0 1 0 0 0,-1-1 0 0 0,0 0 1 0 0,0 0-1 0 0,-1 1 0 0 0,0-1 0 0 0,-1-2-76 0 0,-1 5-132 0 0,1 0 1 0 0,-1 1-1 0 0,0-1 0 0 0,-1 1 0 0 0,1 0 0 0 0,-1 0 0 0 0,0 0 0 0 0,0 0 1 0 0,-1 0-1 0 0,1 1 0 0 0,-1 0 0 0 0,0 0 0 0 0,0 0 0 0 0,-1 1 1 0 0,1 0-1 0 0,-1 0 0 0 0,1 0 0 0 0,-4 0 132 0 0,-30-11-4391 0 0,1 7-4776 0 0,25 6-2760 0 0</inkml:trace>
  <inkml:trace contextRef="#ctx0" brushRef="#br0" timeOffset="-133975.416">8623 8778 5649 0 0,'0'0'5971'0'0,"0"0"-2928"0"0,0 0-962 0 0,0 0-238 0 0,0 0-244 0 0,0 0-254 0 0,0 0-254 0 0,0 0-255 0 0,0 0-169 0 0,0 0-111 0 0,0 0-110 0 0,0 0-102 0 0,0 0-108 0 0,0 4-32 0 0,-1 319 1967 0 0,2-119-1556 0 0,-1-116-1557 0 0,0-11-3809 0 0,22-116-8146 0 0,-18 34 8379 0 0,0-2-1071 0 0</inkml:trace>
  <inkml:trace contextRef="#ctx0" brushRef="#br0" timeOffset="-133567.186">8855 8937 9506 0 0,'0'0'2766'0'0,"0"0"-306"0"0,0 0-416 0 0,0 0-439 0 0,0 0-390 0 0,0 0-371 0 0,0 0-290 0 0,0 0-127 0 0,0 0-7 0 0,0 0 56 0 0,0 0 40 0 0,0 0-24 0 0,0 0-65 0 0,1 20-6 0 0,12 136 718 0 0,55 116-75 0 0,-68-271-1046 0 0,-1 0 1 0 0,1 0-1 0 0,0 0 0 0 0,0 0 0 0 0,0 0 0 0 0,0 0 0 0 0,1-1 1 0 0,-1 1-1 0 0,0 0 0 0 0,0 0 0 0 0,0 0 0 0 0,1 0 0 0 0,-1 0 0 0 0,0 0 1 0 0,1-1-1 0 0,-1 1 0 0 0,1 0 0 0 0,-1 0 0 0 0,1-1 0 0 0,0 1 1 0 0,-1 0-1 0 0,1-1 0 0 0,-1 1 0 0 0,1 0 0 0 0,0-1 0 0 0,0 1 1 0 0,-1-1-1 0 0,1 1 0 0 0,0-1 0 0 0,0 0 0 0 0,0 1 0 0 0,0-1 0 0 0,-1 0 1 0 0,1 1-1 0 0,0-1 0 0 0,0 0 0 0 0,0 0 0 0 0,0 0 0 0 0,0 0 1 0 0,0 0-1 0 0,0 0 0 0 0,0 0 0 0 0,0 0 0 0 0,0 0-18 0 0,86-168 1319 0 0,-23-1-1062 0 0,-65 190-11968 0 0,0-13 3121 0 0</inkml:trace>
  <inkml:trace contextRef="#ctx0" brushRef="#br0" timeOffset="-133248.962">9288 9308 10050 0 0,'0'0'2357'0'0,"0"0"-409"0"0,0 0-148 0 0,0 0-79 0 0,0 0-69 0 0,0 0-119 0 0,0 0-192 0 0,0 0-241 0 0,32-16-231 0 0,99-53-201 0 0,-60 16 340 0 0,-58 37-753 0 0,-8 11-198 0 0,-1 0 0 0 0,1 0 0 0 0,-1 0 0 0 0,0-1 0 0 0,0 1 0 0 0,0-1 0 0 0,-1 0 0 0 0,0 0 0 0 0,0 0 0 0 0,-1-1 0 0 0,1 1 0 0 0,-1 0 0 0 0,-1-1 0 0 0,1 0 0 0 0,-1 1 0 0 0,0-1 0 0 0,-1 0 0 0 0,0 0 0 0 0,0 0 0 0 0,0-1-57 0 0,-3 5-29 0 0,1 0 0 0 0,0 0 0 0 0,-1 0 0 0 0,0 0 0 0 0,1 1 0 0 0,-1-1 1 0 0,0 1-1 0 0,-1 0 0 0 0,1 0 0 0 0,0 0 0 0 0,-1 0 0 0 0,1 0 0 0 0,-1 1 0 0 0,1-1 0 0 0,-1 1 1 0 0,0 0-1 0 0,1 0 0 0 0,-1 0 0 0 0,0 1 0 0 0,0-1 0 0 0,0 1 0 0 0,0 0 0 0 0,1 0 0 0 0,-1 1 0 0 0,0-1 1 0 0,0 1-1 0 0,0-1 0 0 0,1 1 0 0 0,-1 1 0 0 0,0-1 0 0 0,1 0 0 0 0,-1 1 0 0 0,-1 0 29 0 0,-6 5-30 0 0,-1-1 0 0 0,1 1 0 0 0,1 1 0 0 0,-1 0-1 0 0,1 1 1 0 0,1-1 0 0 0,-1 2 0 0 0,2 0 0 0 0,-1 0 0 0 0,1 0-1 0 0,1 1 1 0 0,0 0 0 0 0,0 0 0 0 0,2 1 0 0 0,-1 0-1 0 0,1 0 1 0 0,1 1 0 0 0,0-1 0 0 0,1 1 0 0 0,0 0 0 0 0,1 0-1 0 0,0 0 1 0 0,1 0 0 0 0,1 0 0 0 0,0 0 0 0 0,0 0-1 0 0,3 9 31 0 0,0-12 20 0 0,1-1 0 0 0,0 0 0 0 0,1 0 0 0 0,0 0 0 0 0,0-1-1 0 0,1 1 1 0 0,0-1 0 0 0,0-1 0 0 0,1 1 0 0 0,0-1 0 0 0,1 0-1 0 0,-1-1 1 0 0,1 0 0 0 0,0 0 0 0 0,1-1 0 0 0,-1 0 0 0 0,1 0-1 0 0,0-1 1 0 0,1 0 0 0 0,-1 0 0 0 0,1-1 0 0 0,-1-1-1 0 0,1 1 1 0 0,0-2 0 0 0,0 1 0 0 0,0-1 0 0 0,0-1 0 0 0,0 0-1 0 0,0 0 1 0 0,7-2-20 0 0,38-5-1405 0 0,-37 2-1603 0 0,0-1-3523 0 0,-15 6 5553 0 0,8-4-10943 0 0</inkml:trace>
  <inkml:trace contextRef="#ctx0" brushRef="#br0" timeOffset="-132193.302">10925 9283 7562 0 0,'0'0'3107'0'0,"0"0"-1151"0"0,0 0-462 0 0,0 0-124 0 0,0 0-53 0 0,0 0-110 0 0,-36-4-131 0 0,-114-10-122 0 0,57 25 324 0 0,77-4-1008 0 0,-5 0 41 0 0,1 2 0 0 0,0 1-1 0 0,1 0 1 0 0,0 1 0 0 0,0 1-1 0 0,-9 9-310 0 0,22-17 27 0 0,1 1 0 0 0,-1-1-1 0 0,1 1 1 0 0,0 1-1 0 0,0-1 1 0 0,1 1 0 0 0,-1-1-1 0 0,1 1 1 0 0,1 1 0 0 0,-1-1-1 0 0,1 0 1 0 0,0 1-1 0 0,0 0 1 0 0,1 0 0 0 0,0 0-1 0 0,0 0 1 0 0,1 0 0 0 0,0 0-1 0 0,0 0 1 0 0,1 0-1 0 0,-1 5-26 0 0,2-9 22 0 0,0 0-1 0 0,-1 0 0 0 0,1 0 1 0 0,0-1-1 0 0,0 1 0 0 0,1 0 1 0 0,-1 0-1 0 0,1-1 0 0 0,-1 1 0 0 0,1-1 1 0 0,0 1-1 0 0,0-1 0 0 0,0 0 1 0 0,0 0-1 0 0,0 0 0 0 0,0 0 0 0 0,1 0 1 0 0,-1 0-1 0 0,1-1 0 0 0,-1 1 1 0 0,1-1-1 0 0,0 1 0 0 0,0-1 0 0 0,-1 0 1 0 0,1 0-1 0 0,0-1 0 0 0,0 1 1 0 0,0 0-1 0 0,3-1-21 0 0,90 5 829 0 0,-78-7-715 0 0,1-1 0 0 0,-1 0 0 0 0,0-1 0 0 0,0-1-1 0 0,0-1 1 0 0,-1 0 0 0 0,0-1 0 0 0,0-1 0 0 0,4-3-114 0 0,21-15 202 0 0,0-2 0 0 0,-2-2 0 0 0,-1-1 0 0 0,27-30-202 0 0,33-56 33 0 0,-98 115-77 0 0,-1 2-57 0 0,-5 19-517 0 0,-1-3 554 0 0,3-9 48 0 0,-1 0-1 0 0,1 0 0 0 0,0 0 0 0 0,0 0 0 0 0,1 0 0 0 0,0 1 0 0 0,0-1 1 0 0,1 1-1 0 0,-1 0 0 0 0,2-1 0 0 0,-1 1 0 0 0,1 0 0 0 0,1-1 0 0 0,-1 1 0 0 0,1 0 1 0 0,1-1-1 0 0,-1 1 0 0 0,1-1 0 0 0,0 1 0 0 0,1-1 0 0 0,0 0 0 0 0,0 0 1 0 0,1 0-1 0 0,0 0 0 0 0,0-1 0 0 0,0 1 0 0 0,1-1 0 0 0,2 2 17 0 0,1-2 26 0 0,1-1-1 0 0,0-1 0 0 0,0 0 1 0 0,0 0-1 0 0,0-1 1 0 0,1 0-1 0 0,0-1 0 0 0,-1 0 1 0 0,1 0-1 0 0,0-1 1 0 0,0 0-1 0 0,0-1 0 0 0,-1 0 1 0 0,1-1-1 0 0,0 0 1 0 0,0 0-1 0 0,0-1 0 0 0,-1 0 1 0 0,1-1-1 0 0,-1 0 1 0 0,0 0-1 0 0,4-3-25 0 0,18-7 83 0 0,-1-2 0 0 0,0-1 0 0 0,-1-1 0 0 0,-1-1 0 0 0,-1-2 1 0 0,0-1-1 0 0,-2 0 0 0 0,0-2 0 0 0,-2-2 0 0 0,0 0 0 0 0,-2-1 0 0 0,-1-1 0 0 0,3-7-83 0 0,-10 15 12 0 0,-1-1 0 0 0,-2-1 0 0 0,0 0 0 0 0,-1 0 0 0 0,-1 0 0 0 0,-1-1 0 0 0,-1-1 0 0 0,-1 1 0 0 0,0-1 0 0 0,-2 0 0 0 0,0-16-12 0 0,-4 38-9 0 0,1 0-1 0 0,-1 1 1 0 0,0-1-1 0 0,0 0 1 0 0,1 0-1 0 0,-1 1 1 0 0,0-1-1 0 0,0 1 1 0 0,0-1-1 0 0,0 0 1 0 0,0 1-1 0 0,0 0 1 0 0,0-1-1 0 0,0 1 1 0 0,0 0-1 0 0,0-1 1 0 0,0 1-1 0 0,0 0 1 0 0,0 0-1 0 0,0 0 1 0 0,0 0-1 0 0,0 0 1 0 0,0 0-1 0 0,0 0 1 0 0,0 0-1 0 0,0 0 1 0 0,0 1-1 0 0,0-1 1 0 0,0 0-1 0 0,0 1 1 0 0,0-1-1 0 0,0 1 1 0 0,0-1-1 0 0,0 1 1 0 0,0-1-1 0 0,0 1 1 0 0,1-1-1 0 0,-1 1 1 0 0,0 0-1 0 0,0 0 1 0 0,1-1-1 0 0,-1 1 1 0 0,0 0-1 0 0,1 0 1 0 0,-1 0-1 0 0,1 0 1 0 0,-1 0-1 0 0,1 0 1 0 0,-1 0-1 0 0,1 0 11 0 0,-23 22-27 0 0,0 0 0 0 0,2 2 1 0 0,1 0-1 0 0,1 1 1 0 0,1 1-1 0 0,2 1 1 0 0,0 0-1 0 0,2 1 1 0 0,1 1-1 0 0,2 0 1 0 0,1 1-1 0 0,1 0 1 0 0,1 0-1 0 0,2 1 1 0 0,1 0-1 0 0,0 28 26 0 0,6-52 8 0 0,0 1 0 0 0,1-1 0 0 0,0 0 0 0 0,0 0 0 0 0,1 0 0 0 0,0 0-1 0 0,0 0 1 0 0,1-1 0 0 0,0 1 0 0 0,1-1 0 0 0,-1 0 0 0 0,1 0-1 0 0,0 0 1 0 0,1-1 0 0 0,0 0 0 0 0,0 0 0 0 0,0 0 0 0 0,1-1 0 0 0,-1 0-1 0 0,1 0 1 0 0,1-1 0 0 0,-1 0 0 0 0,1 0 0 0 0,-1-1 0 0 0,1 0 0 0 0,0 0-1 0 0,0 0 1 0 0,0-1 0 0 0,1-1 0 0 0,-1 1 0 0 0,0-1 0 0 0,1-1-1 0 0,-1 0 1 0 0,1 0 0 0 0,0 0-8 0 0,27 0 75 0 0,-1-2-1 0 0,0 0 0 0 0,0-3 1 0 0,0-1-1 0 0,-1-1 0 0 0,2-3-74 0 0,-23 6 61 0 0,1-1 0 0 0,-1 0-1 0 0,1-1 1 0 0,-2-1-1 0 0,1 0 1 0 0,-1-1-1 0 0,0 0 1 0 0,0-1-1 0 0,-1 0 1 0 0,-1 0-1 0 0,1-2 1 0 0,-1 1-1 0 0,-1-1 1 0 0,0-1 0 0 0,-1 1-1 0 0,1-3-60 0 0,-7 10 12 0 0,1 0 0 0 0,-1-1 0 0 0,0 1 0 0 0,0-1 0 0 0,0 0 0 0 0,-1 1 0 0 0,1-1 1 0 0,-1 0-1 0 0,0 0 0 0 0,-1 0 0 0 0,1 0 0 0 0,-1 0 0 0 0,0 0 0 0 0,0 0 0 0 0,-1 0 0 0 0,0 0 0 0 0,1 0 0 0 0,-2 0 0 0 0,1 0 0 0 0,0 0 0 0 0,-1 1 0 0 0,0-1 0 0 0,0 1 0 0 0,-1-1 0 0 0,1 1 1 0 0,-1-1-13 0 0,-13-4-94 0 0,1 0 0 0 0,-1 2 1 0 0,-1-1-1 0 0,0 2 1 0 0,0 0-1 0 0,0 2 0 0 0,0-1 1 0 0,-1 2-1 0 0,0 0 1 0 0,1 2-1 0 0,-1 0 0 0 0,0 0 1 0 0,0 2-1 0 0,-16 2 94 0 0,3-3-198 0 0,-86 18-1533 0 0,81-3-1345 0 0,2 7-3590 0 0,23-14-4791 0 0</inkml:trace>
  <inkml:trace contextRef="#ctx0" brushRef="#br0" timeOffset="-131722.774">12395 9275 9962 0 0,'0'0'4768'0'0,"0"0"-2400"0"0,0 0-838 0 0,0 0-178 0 0,0 0-153 0 0,0 0-192 0 0,0 0-201 0 0,0 0-184 0 0,0 0-166 0 0,0 0-101 0 0,0 0-73 0 0,-32 12-64 0 0,-99 38-52 0 0,128-50-160 0 0,0 1 1 0 0,1-1 0 0 0,-1 1-1 0 0,0 0 1 0 0,1 0 0 0 0,-1 0-1 0 0,1 0 1 0 0,-1 0 0 0 0,1 1-1 0 0,0-1 1 0 0,-1 1 0 0 0,1-1-1 0 0,0 1 1 0 0,0 0 0 0 0,0 0-1 0 0,0 0 1 0 0,0 0 0 0 0,1 0-1 0 0,-1 1 1 0 0,1-1 0 0 0,-1 0-1 0 0,1 1 1 0 0,-1 2-7 0 0,-2 4 24 0 0,0-1-20 0 0,0-1 0 0 0,0 0 0 0 0,1 1 0 0 0,0 0 0 0 0,0 0 0 0 0,1 0 0 0 0,0 0 0 0 0,0 0 0 0 0,1 0-1 0 0,0 1 1 0 0,1-1 0 0 0,0 0 0 0 0,0 1 0 0 0,0-1 0 0 0,1 0 0 0 0,1 1 0 0 0,-1-1 0 0 0,1 0 0 0 0,1 0 0 0 0,-1 0 0 0 0,1 0 0 0 0,1-1 0 0 0,1 3-4 0 0,-2-6 26 0 0,1-1 1 0 0,0-1 0 0 0,0 1 0 0 0,0 0-1 0 0,0-1 1 0 0,0 0 0 0 0,0 0-1 0 0,0 0 1 0 0,1 0 0 0 0,-1-1 0 0 0,1 1-1 0 0,-1-1 1 0 0,1 0 0 0 0,0-1-1 0 0,-1 1 1 0 0,1-1 0 0 0,0 0 0 0 0,0 0-1 0 0,-1-1 1 0 0,1 1 0 0 0,0-1-1 0 0,-1 0 1 0 0,1 0 0 0 0,-1 0 0 0 0,1-1-1 0 0,1-1-26 0 0,5-1 138 0 0,0 0 0 0 0,0-2 0 0 0,-1 1 0 0 0,0-1 0 0 0,0-1 0 0 0,0 0 0 0 0,-1 0 0 0 0,0-1 0 0 0,-1 0 0 0 0,2-2-138 0 0,-1 1 72 0 0,-2 0 1 0 0,0-1 0 0 0,0 0 0 0 0,0 0 0 0 0,-1-1 0 0 0,-1 1 0 0 0,0-1 0 0 0,0 0 0 0 0,-1-1 0 0 0,-1 1-1 0 0,0-1 1 0 0,0 0 0 0 0,-1 0 0 0 0,-1 0 0 0 0,0 0 0 0 0,0 0 0 0 0,-1 0 0 0 0,-1-3-73 0 0,1 12-56 0 0,-1-1 1 0 0,1 1-1 0 0,-1 0 1 0 0,0 0 0 0 0,0 0-1 0 0,0 0 1 0 0,0 0-1 0 0,-1 0 1 0 0,1 0-1 0 0,-1 1 1 0 0,0-1 0 0 0,0 0-1 0 0,0 1 1 0 0,0 0-1 0 0,0-1 1 0 0,0 1-1 0 0,-1 0 1 0 0,1 0-1 0 0,-1 0 1 0 0,1 0 0 0 0,-1 0-1 0 0,0 1 1 0 0,0-1-1 0 0,0 1 1 0 0,0 0-1 0 0,0 0 1 0 0,0 0-1 0 0,0 0 1 0 0,-2 0 55 0 0,-57 12-7958 0 0,48-3 496 0 0,5-1-4255 0 0</inkml:trace>
  <inkml:trace contextRef="#ctx0" brushRef="#br0" timeOffset="-131423.473">12703 9301 16820 0 0,'0'0'1972'0'0,"0"0"-618"0"0,0 0-269 0 0,0 0-117 0 0,0 0-197 0 0,0 0-208 0 0,0 0-188 0 0,0 0-150 0 0,0 0-83 0 0,0 0 2 0 0,0 0-7 0 0,0 0-4 0 0,0 0 7 0 0,-3 18-32 0 0,-8 59-24 0 0,11-73-69 0 0,0-1 1 0 0,0 0-1 0 0,1 0 0 0 0,-1 1 0 0 0,0-1 0 0 0,1 0 0 0 0,0 1 0 0 0,0-1 1 0 0,0 0-1 0 0,0 0 0 0 0,1 0 0 0 0,-1 0 0 0 0,1 0 0 0 0,0 0 0 0 0,-1-1 1 0 0,1 1-1 0 0,0 0 0 0 0,1-1 0 0 0,-1 0 0 0 0,0 1 0 0 0,1-1 0 0 0,0 0 1 0 0,-1 0-1 0 0,1 0 0 0 0,0-1 0 0 0,0 1 0 0 0,0-1 0 0 0,2 2-15 0 0,-4-3 12 0 0,9 4 54 0 0,1 0-1 0 0,-1-1 0 0 0,1 0 0 0 0,0-1 0 0 0,-1 0 0 0 0,1-1 0 0 0,0 0 0 0 0,0-1 1 0 0,0 0-1 0 0,0-1 0 0 0,0 0 0 0 0,0-1 0 0 0,0 0 0 0 0,-1 0 0 0 0,1-1 0 0 0,-1-1 1 0 0,0 0-1 0 0,0 0 0 0 0,0-1 0 0 0,0 0 0 0 0,-1 0 0 0 0,0-1 0 0 0,0-1 0 0 0,0 0 1 0 0,-1 0-1 0 0,0 0 0 0 0,0-1 0 0 0,-1 0 0 0 0,0-1 0 0 0,3-5-65 0 0,6-16-2879 0 0,-8 10-5601 0 0,-8 19 7618 0 0,1-4-11023 0 0</inkml:trace>
  <inkml:trace contextRef="#ctx0" brushRef="#br0" timeOffset="-131176.499">13450 8852 17764 0 0,'0'0'2272'0'0,"0"0"-1187"0"0,0 0-268 0 0,0 0 187 0 0,0 0 79 0 0,0 0-44 0 0,0 0-187 0 0,1 34-193 0 0,3 107-150 0 0,-23 247 685 0 0,29-349-1184 0 0,-3-20-1144 0 0,-4 1-3881 0 0,-4-20-436 0 0,-4 0-1556 0 0,0 0-2674 0 0</inkml:trace>
  <inkml:trace contextRef="#ctx0" brushRef="#br0" timeOffset="-131007.515">13235 9110 17628 0 0,'0'0'1683'0'0,"0"0"-508"0"0,0 0-286 0 0,0 0-105 0 0,0 0-81 0 0,0 0-88 0 0,0 0-98 0 0,0 0-111 0 0,0 0-114 0 0,35-14-75 0 0,112-40-86 0 0,-60 41-115 0 0,-21 22-1411 0 0,-45-2-1562 0 0,-1 2-3388 0 0,-10-5-5245 0 0</inkml:trace>
  <inkml:trace contextRef="#ctx0" brushRef="#br0" timeOffset="-120599.682">15022 9275 3041 0 0,'0'0'1643'0'0,"0"0"-59"0"0,0 0 126 0 0,0 0 197 0 0,0 0 60 0 0,0 0-137 0 0,0 0-299 0 0,0 0-275 0 0,0 0-197 0 0,0 0-154 0 0,0 0-79 0 0,6-8 2825 0 0,-13 5-3474 0 0,1 0 0 0 0,-1 0 0 0 0,0 1 0 0 0,0-1 0 0 0,0 1-1 0 0,0 1 1 0 0,-1 0 0 0 0,1 0 0 0 0,0 0 0 0 0,-1 1 0 0 0,1 0 0 0 0,-1 0-1 0 0,1 1 1 0 0,0 0 0 0 0,0 0 0 0 0,-1 1 0 0 0,1 0 0 0 0,0 0 0 0 0,0 0 0 0 0,0 1-1 0 0,-5 3-176 0 0,0-1 52 0 0,0 0 0 0 0,1 0 0 0 0,-1 1 0 0 0,1 1 0 0 0,1 0 0 0 0,-1 0 0 0 0,1 1 0 0 0,0 0 0 0 0,1 1 0 0 0,0 0 0 0 0,1 0 0 0 0,-1 1 0 0 0,2 0 0 0 0,-1 1 1 0 0,2 0-1 0 0,-1 0 0 0 0,2 0 0 0 0,-1 1 0 0 0,1 0 0 0 0,1 0 0 0 0,-2 10-52 0 0,4-17 28 0 0,1 1 0 0 0,0-1 0 0 0,0 1 0 0 0,0 0 0 0 0,1 0 0 0 0,0-1 0 0 0,0 1 1 0 0,0 0-1 0 0,1 0 0 0 0,0-1 0 0 0,0 1 0 0 0,0 0 0 0 0,1-1 0 0 0,0 1 0 0 0,0-1 0 0 0,0 0 1 0 0,1 1-1 0 0,-1-1 0 0 0,1 0 0 0 0,1-1 0 0 0,-1 1 0 0 0,1 0 0 0 0,-1-1 0 0 0,5 3-28 0 0,7 2 84 0 0,1-1-1 0 0,0 0 0 0 0,0-2 0 0 0,1 0 0 0 0,0 0 1 0 0,0-2-1 0 0,1 0 0 0 0,-1-1 0 0 0,1-1 0 0 0,-1 0 1 0 0,1-2-1 0 0,0 0 0 0 0,0-1 0 0 0,1 0-83 0 0,1 1-100 0 0,3-11-2370 0 0,-14 3-2218 0 0,0 1-5409 0 0,-4 3-1120 0 0</inkml:trace>
  <inkml:trace contextRef="#ctx0" brushRef="#br0" timeOffset="-120173.876">15184 9599 11819 0 0,'0'0'1576'0'0,"0"0"-440"0"0,0 0-33 0 0,0 0 221 0 0,0 0 161 0 0,0 0 12 0 0,0 0-206 0 0,0 0-283 0 0,0 0-190 0 0,0 0-122 0 0,0 0-73 0 0,0 0-46 0 0,33-2-61 0 0,100-10-55 0 0,-48-14 237 0 0,-73 22-641 0 0,-1-1-1 0 0,0 0 1 0 0,0-1-1 0 0,0 0 1 0 0,-1 0-1 0 0,0-1 1 0 0,0 0-1 0 0,-1-1 1 0 0,0 0-1 0 0,0-1 1 0 0,-1 0-1 0 0,0 0 1 0 0,0-1 0 0 0,-1 0-1 0 0,0 0 1 0 0,-1-1-1 0 0,0 0 1 0 0,-1 0-1 0 0,0 0 1 0 0,-1 0-1 0 0,0-1 1 0 0,-1 0-1 0 0,0 0 1 0 0,-1-3-57 0 0,-2 12-11 0 0,0 1 0 0 0,-1-1 1 0 0,1 0-1 0 0,-1 1 1 0 0,0-1-1 0 0,0 0 1 0 0,0 1-1 0 0,0-1 0 0 0,0 1 1 0 0,-1-1-1 0 0,1 1 1 0 0,-1 0-1 0 0,1 0 1 0 0,-1 0-1 0 0,0 0 0 0 0,0 0 1 0 0,0 0-1 0 0,0 0 1 0 0,0 0-1 0 0,-1 1 1 0 0,1-1-1 0 0,0 1 0 0 0,-1-1 1 0 0,1 1-1 0 0,-1 0 1 0 0,1 0-1 0 0,-1 0 1 0 0,0 1-1 0 0,1-1 0 0 0,-1 1 1 0 0,0-1-1 0 0,-1 1 11 0 0,-92 2-660 0 0,80 4 622 0 0,1 0 0 0 0,0 2 1 0 0,0 0-1 0 0,1 0 1 0 0,0 2-1 0 0,0-1 0 0 0,1 2 1 0 0,0 0-1 0 0,1 0 0 0 0,0 1 1 0 0,1 1-1 0 0,0 0 0 0 0,1 1 1 0 0,1 0-1 0 0,0 0 1 0 0,1 1-1 0 0,1 0 0 0 0,-3 6 38 0 0,6-11-15 0 0,0-1 0 0 0,1 1 0 0 0,0 0 0 0 0,0 0 0 0 0,1 0 0 0 0,1 0 0 0 0,-1 0 0 0 0,2 1 0 0 0,-1-1 0 0 0,1 0 0 0 0,1 5 15 0 0,0-11-6 0 0,1 0-1 0 0,-1 0 1 0 0,1 0 0 0 0,-1 0 0 0 0,1-1 0 0 0,0 1-1 0 0,1 0 1 0 0,-1-1 0 0 0,0 0 0 0 0,1 0-1 0 0,0 0 1 0 0,0 0 0 0 0,0 0 0 0 0,0 0-1 0 0,0-1 1 0 0,1 1 0 0 0,-1-1 0 0 0,1 0 0 0 0,-1 0-1 0 0,1 0 1 0 0,0-1 0 0 0,0 1 0 0 0,0-1-1 0 0,0 0 1 0 0,1 0 6 0 0,103 16-718 0 0,-4-16-2686 0 0,-57-1-4701 0 0,-34 0-1998 0 0</inkml:trace>
  <inkml:trace contextRef="#ctx0" brushRef="#br0" timeOffset="-119756.539">15657 9743 14803 0 0,'0'0'1703'0'0,"0"0"-293"0"0,0 0-63 0 0,0 0 33 0 0,0 0-66 0 0,0 0-213 0 0,0 0-238 0 0,0 0-171 0 0,0 0-108 0 0,0 0-94 0 0,0 0-86 0 0,0 0-71 0 0,30-34-70 0 0,88-107-46 0 0,-67 70 101 0 0,-7-6 1 0 0,-56 101-1225 0 0,9-18 903 0 0,1 1-1 0 0,0-1 1 0 0,0 1-1 0 0,0-1 1 0 0,1 1 0 0 0,0 0-1 0 0,1 0 1 0 0,0-1-1 0 0,0 1 1 0 0,0 0 0 0 0,1 0-1 0 0,-1-1 1 0 0,2 1-1 0 0,-1 0 1 0 0,1-1-1 0 0,0 1 1 0 0,0-1 0 0 0,3 5 3 0 0,1-3 40 0 0,0 0 1 0 0,0-1 0 0 0,1 1-1 0 0,0-1 1 0 0,1-1 0 0 0,-1 0-1 0 0,1 0 1 0 0,0 0 0 0 0,1-1-1 0 0,-1 0 1 0 0,1-1-1 0 0,0 0 1 0 0,1 0 0 0 0,-1-1-1 0 0,0 0 1 0 0,1 0 0 0 0,0-1-1 0 0,-1-1 1 0 0,1 0 0 0 0,0 0-1 0 0,0 0 1 0 0,0-2 0 0 0,0 1-1 0 0,0-1 1 0 0,7-2-41 0 0,-7 1 32 0 0,-1 0 1 0 0,1-1-1 0 0,-1 0 1 0 0,0 0-1 0 0,0-1 1 0 0,0 0-1 0 0,0-1 1 0 0,-1 0-1 0 0,0-1 0 0 0,0 1 1 0 0,0-1-1 0 0,-1-1 1 0 0,1 1-1 0 0,-2-2 1 0 0,1 1-1 0 0,-1 0 1 0 0,0-1-1 0 0,1-3-32 0 0,2-29-1060 0 0,-9 22-3894 0 0,-1 7-2983 0 0,1 7-3845 0 0</inkml:trace>
  <inkml:trace contextRef="#ctx0" brushRef="#br0" timeOffset="-119438.197">16698 8988 17636 0 0,'0'0'2200'0'0,"0"0"-853"0"0,0 0-399 0 0,0 0 13 0 0,0 0 31 0 0,0 0-77 0 0,0 0-227 0 0,0 0-175 0 0,0 0-57 0 0,0 0-17 0 0,0 0 21 0 0,0 0-46 0 0,0 0-76 0 0,0 23-59 0 0,1 73-32 0 0,-30 145 428 0 0,-6 43-539 0 0,39-195-399 0 0,-4-90 190 0 0,0 1-1 0 0,0 0 1 0 0,0-1 0 0 0,0 1 0 0 0,0 0-1 0 0,0-1 1 0 0,1 1 0 0 0,-1 0 0 0 0,0-1 0 0 0,0 1-1 0 0,0 0 1 0 0,1-1 0 0 0,-1 1 0 0 0,0 0-1 0 0,0 0 1 0 0,1-1 0 0 0,-1 1 0 0 0,0 0-1 0 0,1 0 1 0 0,-1 0 0 0 0,0-1 0 0 0,1 1-1 0 0,-1 0 1 0 0,0 0 0 0 0,1 0 0 0 0,-1 0-1 0 0,0 0 1 0 0,1 0 0 0 0,-1 0 0 0 0,1 0-1 0 0,-1-1 1 0 0,0 1 0 0 0,1 0 0 0 0,-1 1-1 0 0,0-1 1 0 0,1 0 0 0 0,-1 0 0 0 0,1 0-1 0 0,-1 0 1 0 0,0 0 0 0 0,1 0 0 0 0,-1 0-1 0 0,0 1 1 0 0,1-1 0 0 0,-1 0 0 0 0,0 0-1 0 0,1 0 1 0 0,-1 1 0 0 0,0-1 0 0 0,0 0 0 0 0,1 1 72 0 0,-1-5-482 0 0,3-33-4977 0 0,-3 13-3984 0 0,-2 15-814 0 0</inkml:trace>
  <inkml:trace contextRef="#ctx0" brushRef="#br0" timeOffset="-119235.717">16364 9537 11218 0 0,'0'0'2042'0'0,"0"0"-217"0"0,0 0 27 0 0,0 0-184 0 0,0 0-251 0 0,0 0-178 0 0,0 0-219 0 0,0 0-201 0 0,0 0-134 0 0,0 0-150 0 0,35 2-132 0 0,107 4-114 0 0,-24-18 46 0 0,-1-22-1703 0 0,-94 22-3313 0 0,-1-1-4131 0 0,-17 9-1674 0 0</inkml:trace>
  <inkml:trace contextRef="#ctx0" brushRef="#br0" timeOffset="-118890.053">16826 9540 4185 0 0,'0'0'2148'0'0,"0"0"-267"0"0,0 0-164 0 0,0 0-2 0 0,0 0-38 0 0,0 0-34 0 0,0 0-108 0 0,0 0-110 0 0,0 0-16 0 0,0 0-40 0 0,0 0-108 0 0,0 0-154 0 0,33 6-209 0 0,100 14-196 0 0,-130-19-665 0 0,-1 0-1 0 0,0 0 1 0 0,1-1 0 0 0,-1 1 0 0 0,1-1-1 0 0,-1 0 1 0 0,1 0 0 0 0,0 0 0 0 0,-1 0-1 0 0,1 0 1 0 0,-1 0 0 0 0,1-1 0 0 0,-1 1-1 0 0,1-1 1 0 0,-1 1 0 0 0,1-1 0 0 0,-1 0-1 0 0,0 0 1 0 0,1 0 0 0 0,-1-1 0 0 0,0 1-1 0 0,0 0 1 0 0,2-2-37 0 0,2-3 174 0 0,1 1-83 0 0,0-1-1 0 0,0 0 1 0 0,-1 0 0 0 0,0 0-1 0 0,0-1 1 0 0,-1 1 0 0 0,0-1-1 0 0,0-1 1 0 0,0 1 0 0 0,-1-1-1 0 0,0 0 1 0 0,-1 0 0 0 0,0 0-1 0 0,0 0 1 0 0,-1 0 0 0 0,1-1-1 0 0,-2 1 1 0 0,1-1 0 0 0,-2 0 0 0 0,1 1-1 0 0,-1-5-90 0 0,-1 9-28 0 0,-1 1 0 0 0,0 0-1 0 0,0 0 1 0 0,0 0 0 0 0,0 0 0 0 0,-1 0-1 0 0,1 0 1 0 0,-1 1 0 0 0,0-1 0 0 0,1 1-1 0 0,-1-1 1 0 0,0 1 0 0 0,0 0-1 0 0,-1 0 1 0 0,1 1 0 0 0,0-1 0 0 0,-1 1-1 0 0,1 0 1 0 0,-1-1 0 0 0,1 1 0 0 0,-1 1-1 0 0,1-1 1 0 0,-1 0 0 0 0,0 1-1 0 0,1 0 1 0 0,-1 0 0 0 0,0 0 0 0 0,0 0-1 0 0,1 1 1 0 0,-1 0 0 0 0,1-1 0 0 0,-1 1-1 0 0,0 0 1 0 0,1 1 0 0 0,-1-1 28 0 0,-10 6-149 0 0,-1 1 0 0 0,1 1 0 0 0,1 0 0 0 0,-1 1 0 0 0,2 0-1 0 0,-1 1 1 0 0,1 0 0 0 0,1 1 0 0 0,0 1 0 0 0,1 0 0 0 0,0 0 0 0 0,-3 7 149 0 0,-54 112-1733 0 0,57-36-2248 0 0,11-92 3733 0 0,0 0-1 0 0,1 0 1 0 0,-1 0 0 0 0,1-1 0 0 0,-1 1 0 0 0,1-1 0 0 0,0 1 0 0 0,0-1-1 0 0,1 0 1 0 0,-1 0 0 0 0,1 0 0 0 0,-1 0 0 0 0,1 0 0 0 0,0 0 0 0 0,0-1-1 0 0,0 0 1 0 0,1 1 0 0 0,-1-1 0 0 0,0 0 0 0 0,1-1 0 0 0,0 1 0 0 0,-1 0 0 0 0,1-1-1 0 0,0 0 1 0 0,0 0 248 0 0,100 17-8045 0 0,-77-17 4366 0 0,-8-1 2504 0 0</inkml:trace>
  <inkml:trace contextRef="#ctx0" brushRef="#br0" timeOffset="-118565.767">17252 9724 4345 0 0,'0'0'3311'0'0,"0"0"-1182"0"0,0 0-650 0 0,0 0-188 0 0,0 0-122 0 0,0 0-55 0 0,0 0-43 0 0,0 0-74 0 0,0 0-61 0 0,0 0-62 0 0,0 0-79 0 0,0 0-52 0 0,0 0-69 0 0,-8 10-19 0 0,-23 27 48 0 0,24-28 51 0 0,7-9 26 0 0,11-11 2338 0 0,14-19-2538 0 0,-1 0 1 0 0,-1-1-1 0 0,-2-2 0 0 0,-1 0 1 0 0,-1-1-1 0 0,-1-4-580 0 0,58-97 459 0 0,-12 69-517 0 0,-63 65 21 0 0,-1 1-70 0 0,21 33-1450 0 0,-7-12 354 0 0,19 27-2165 0 0,-11-19-6203 0 0,-15-24-1990 0 0</inkml:trace>
  <inkml:trace contextRef="#ctx0" brushRef="#br0" timeOffset="-117355.561">18421 9515 7410 0 0,'0'0'2167'0'0,"0"0"-354"0"0,0 0-196 0 0,0 0-73 0 0,0 0-130 0 0,0 0-118 0 0,0 0-166 0 0,0 0-162 0 0,0 0-112 0 0,0 0-145 0 0,0 0-110 0 0,0 0-117 0 0,0 0-100 0 0,-27 16-62 0 0,-83 50-47 0 0,63-23 87 0 0,44-35-296 0 0,-1 1 43 0 0,0 0 1 0 0,1 0 0 0 0,0 0 0 0 0,1 1-1 0 0,0 0 1 0 0,0-1 0 0 0,1 1-1 0 0,0 0 1 0 0,1-1 0 0 0,0 1 0 0 0,1 10-110 0 0,0-18 39 0 0,-1 1 0 0 0,1-1 1 0 0,0 0-1 0 0,0 0 0 0 0,0 1 0 0 0,0-1 1 0 0,0 0-1 0 0,1 0 0 0 0,-1 0 1 0 0,1 0-1 0 0,-1 0 0 0 0,1 0 1 0 0,0-1-1 0 0,-1 1 0 0 0,1 0 1 0 0,0-1-1 0 0,0 1 0 0 0,0-1 0 0 0,0 0 1 0 0,1 0-1 0 0,-1 0 0 0 0,0 0 1 0 0,0 0-1 0 0,1 0 0 0 0,-1-1 1 0 0,1 1-1 0 0,-1-1 0 0 0,0 1 1 0 0,1-1-1 0 0,-1 0 0 0 0,1 0 0 0 0,0 0-39 0 0,78-16 1148 0 0,-70 10-1079 0 0,0-2 0 0 0,0 1 0 0 0,-1-1-1 0 0,0-1 1 0 0,0 1 0 0 0,-1-2 0 0 0,0 1-1 0 0,-1-2 1 0 0,0 1 0 0 0,-1-1 0 0 0,0 0-1 0 0,0 0 1 0 0,-1-1 0 0 0,3-10-69 0 0,-6 16-53 0 0,0-1 1 0 0,-1 0-1 0 0,0 0 1 0 0,0 0-1 0 0,-1 0 1 0 0,0 0-1 0 0,0 0 1 0 0,0-1-1 0 0,-1 1 1 0 0,0 0-1 0 0,-1 0 1 0 0,1 0 0 0 0,-2-1-1 0 0,1 1 1 0 0,-1 0-1 0 0,0 0 1 0 0,0 1-1 0 0,-1-1 1 0 0,0 0-1 0 0,0 1 1 0 0,0-1-1 0 0,-1 1 1 0 0,0 0-1 0 0,0 0 1 0 0,-1 1-1 0 0,1-1 1 0 0,-2 0 52 0 0,-1 2-198 0 0,1-1 0 0 0,0 1 1 0 0,-1 1-1 0 0,0 0 0 0 0,0 0 1 0 0,0 0-1 0 0,0 0 0 0 0,0 1 1 0 0,-1 1-1 0 0,1-1 1 0 0,-1 1-1 0 0,1 0 0 0 0,-1 1 1 0 0,1 0-1 0 0,-1 0 0 0 0,0 0 1 0 0,0 1 197 0 0,3-1-153 0 0,4 0 93 0 0,-1 0 0 0 0,1 0 0 0 0,-1 0 0 0 0,0 0-1 0 0,1 0 1 0 0,-1 0 0 0 0,0 0 0 0 0,1 0 0 0 0,-1 1 0 0 0,1-1 0 0 0,-1 1 0 0 0,0-1 0 0 0,1 1 0 0 0,-1 0 0 0 0,1 0 0 0 0,0-1-1 0 0,-1 1 1 0 0,1 0 0 0 0,0 0 0 0 0,-1 0 0 0 0,1 1 0 0 0,0-1 0 0 0,0 0 0 0 0,0 0 0 0 0,0 1 0 0 0,0-1 0 0 0,0 0-1 0 0,0 1 1 0 0,1-1 0 0 0,-1 1 0 0 0,0-1 0 0 0,1 1 0 0 0,-1-1 0 0 0,1 1 0 0 0,0 0 0 0 0,-1 0 60 0 0,37 6 376 0 0,-20-11-108 0 0,-1 0 0 0 0,1-1 0 0 0,-1-1 0 0 0,0 0 0 0 0,0-1 0 0 0,-1-1 0 0 0,1 0 0 0 0,-1-1 0 0 0,-1 0 1 0 0,0-1-1 0 0,0-1 0 0 0,3-4-268 0 0,-6 7 170 0 0,11-5-26 0 0,-2-2 0 0 0,0 0 0 0 0,-1-1-1 0 0,0-1 1 0 0,-1 0 0 0 0,-1-2 0 0 0,0 0 0 0 0,-2 0-1 0 0,0-1 1 0 0,-1-1 0 0 0,-1-1 0 0 0,0 1-1 0 0,-2-2 1 0 0,-1 0 0 0 0,-1 0 0 0 0,4-14-144 0 0,-9 25 243 0 0,-5 35-343 0 0,1-15 98 0 0,-1 86 24 0 0,4 1 0 0 0,4-1 0 0 0,4 0 0 0 0,5 0 0 0 0,13 41-22 0 0,-3-14 36 0 0,-6 2 0 0 0,1 103-36 0 0,-19-208-3 0 0,1-13 0 0 0,-1 1-1 0 0,0-1 0 0 0,0 1 0 0 0,0-1 0 0 0,-1 1 0 0 0,0-1 0 0 0,0 1 1 0 0,-1-1-1 0 0,1 1 0 0 0,-1-1 0 0 0,-1 1 0 0 0,1-1 0 0 0,-1 1 1 0 0,-1-1-1 0 0,1 0 0 0 0,-1 0 0 0 0,0 0 0 0 0,0-1 0 0 0,-1 1 1 0 0,1-1-1 0 0,-1 1 0 0 0,-1-1 0 0 0,1 0 0 0 0,-1-1 0 0 0,1 1 1 0 0,-1-1-1 0 0,-1 0 0 0 0,1 0 0 0 0,-1-1 0 0 0,-2 2 4 0 0,1-2 6 0 0,1-1-1 0 0,-1 0 0 0 0,0-1 1 0 0,0 1-1 0 0,0-1 0 0 0,0-1 1 0 0,0 1-1 0 0,0-1 1 0 0,0-1-1 0 0,0 1 0 0 0,0-1 1 0 0,0 0-1 0 0,0-1 0 0 0,0 0 1 0 0,1 0-1 0 0,-1 0 0 0 0,0-1 1 0 0,1 0-1 0 0,0 0 1 0 0,0 0-1 0 0,0-1 0 0 0,0 0 1 0 0,0 0-1 0 0,1-1 0 0 0,0 0 1 0 0,0 0-1 0 0,0 0 1 0 0,0 0-1 0 0,1-1 0 0 0,0 1 1 0 0,0-1-1 0 0,1 0 0 0 0,-1-1 1 0 0,1 1-1 0 0,0-2-5 0 0,-1-7-9 0 0,0 0 1 0 0,1-1-1 0 0,1 0 0 0 0,0 0 1 0 0,1 1-1 0 0,1-1 0 0 0,0 0 0 0 0,1 0 1 0 0,1 0-1 0 0,1 0 0 0 0,0 1 1 0 0,1-1-1 0 0,0 1 0 0 0,1 0 0 0 0,1 0 1 0 0,1 1-1 0 0,0-1 0 0 0,1 2 1 0 0,0-1-1 0 0,1 1 0 0 0,0 0 0 0 0,6-5 9 0 0,-4 5-507 0 0,1 0 0 0 0,1 1-1 0 0,-1 1 1 0 0,2 0-1 0 0,-1 0 1 0 0,2 1-1 0 0,-1 1 1 0 0,5-1 507 0 0,20-10-4989 0 0,-28 15 1469 0 0,4-3-7974 0 0</inkml:trace>
  <inkml:trace contextRef="#ctx0" brushRef="#br0" timeOffset="-116401.556">19599 9890 760 0 0,'0'0'2090'0'0,"0"0"-416"0"0,0 0 57 0 0,0 0 310 0 0,0 0 208 0 0,0 0-39 0 0,0 0-215 0 0,0 0-253 0 0,0 0-197 0 0,0 0-141 0 0,0 0-110 0 0,0 0-94 0 0,0 0-111 0 0,11 0 2591 0 0,-11-20-3059 0 0,-1 9-475 0 0,1 0-1 0 0,0 1 1 0 0,0-1 0 0 0,1 0-1 0 0,1 1 1 0 0,0-1 0 0 0,0 1-1 0 0,1 0 1 0 0,0-1 0 0 0,1 1 0 0 0,1-1-146 0 0,22-32 152 0 0,3 1 0 0 0,0 1 0 0 0,3 2 0 0 0,2 1 0 0 0,36-30-152 0 0,-67 63 6 0 0,0 0-1 0 0,1 1 1 0 0,0-1 0 0 0,0 1 0 0 0,0 0 0 0 0,0 1 0 0 0,1-1 0 0 0,-1 1-1 0 0,1 0 1 0 0,0 0 0 0 0,0 1 0 0 0,0 0 0 0 0,0 0 0 0 0,0 0 0 0 0,5 0-6 0 0,-10 28-44 0 0,-30 165 164 0 0,28-190-120 0 0,0 1 0 0 0,0-1 1 0 0,0 1-1 0 0,1-1 0 0 0,-1 1 1 0 0,1 0-1 0 0,-1 0 0 0 0,1-1 1 0 0,0 1-1 0 0,-1 0 1 0 0,1 0-1 0 0,0 0 0 0 0,0-1 1 0 0,0 1-1 0 0,0 0 0 0 0,1 0 1 0 0,-1-1-1 0 0,0 1 0 0 0,1 0 1 0 0,0 0-1 0 0,-1-1 0 0 0,1 1 1 0 0,0 0-1 0 0,-1-1 0 0 0,1 1 1 0 0,0-1-1 0 0,0 1 0 0 0,1-1 1 0 0,-1 0-1 0 0,0 1 0 0 0,0-1 1 0 0,1 0-1 0 0,-1 0 1 0 0,0 0-1 0 0,1 0 0 0 0,-1 0 1 0 0,1 0-1 0 0,0 0 0 0 0,-1 0 1 0 0,1-1-1 0 0,0 1 0 0 0,-1-1 1 0 0,1 1-1 0 0,0-1 0 0 0,0 1 1 0 0,-1-1-1 0 0,1 0 0 0 0,0 0 1 0 0,0 0-1 0 0,0 0 0 0 0,6-2 13 0 0,0 0 0 0 0,-1 0 0 0 0,1-1 0 0 0,-1 0 0 0 0,0 0-1 0 0,0 0 1 0 0,0-1 0 0 0,-1 0 0 0 0,1-1 0 0 0,-1 0 0 0 0,0 0 0 0 0,2-2-13 0 0,12-8 4 0 0,184-124 121 0 0,-134 101-156 0 0,-65 57-42 0 0,1 11 99 0 0,-2 1-1 0 0,-1-1 0 0 0,-1 0 1 0 0,-1 1-1 0 0,-3 28-25 0 0,0 10-82 0 0,2-60-71 0 0,6 37 48 0 0,22-39-3625 0 0,17-31-5473 0 0,-31 16 3052 0 0,-8 3-4497 0 0</inkml:trace>
  <inkml:trace contextRef="#ctx0" brushRef="#br0" timeOffset="-115973.576">20939 9434 9082 0 0,'0'0'2423'0'0,"0"0"-341"0"0,0 0-162 0 0,0 0-111 0 0,0 0-181 0 0,0 0-214 0 0,0 0-239 0 0,0 0-278 0 0,0 0-259 0 0,0 0-173 0 0,0 0-125 0 0,0 0-36 0 0,-9 5 18 0 0,-153 112 1466 0 0,144-103-1682 0 0,1 1 0 0 0,0 0 0 0 0,1 2 0 0 0,1 0 1 0 0,0 1-1 0 0,2 0 0 0 0,-4 6-106 0 0,16-21 0 0 0,-1-1 1 0 0,1 0-1 0 0,0 0 0 0 0,-1 1 1 0 0,1-1-1 0 0,0 0 1 0 0,1 1-1 0 0,-1-1 1 0 0,0 1-1 0 0,1 0 1 0 0,-1-1-1 0 0,1 1 0 0 0,0-1 1 0 0,0 1-1 0 0,0 0 1 0 0,0-1-1 0 0,0 1 1 0 0,1-1-1 0 0,-1 1 0 0 0,1-1 1 0 0,0 1-1 0 0,0-1 1 0 0,0 1-1 0 0,0-1 1 0 0,0 1-1 0 0,0-1 0 0 0,0 0 1 0 0,1 0-1 0 0,-1 0 1 0 0,1 0-1 0 0,1 1 0 0 0,13-1 57 0 0,1-2 0 0 0,0 0-1 0 0,0-1 1 0 0,-1-1 0 0 0,1 0 0 0 0,-1-2-1 0 0,1 1 1 0 0,-1-2 0 0 0,0 0 0 0 0,-1-1 0 0 0,1-1-1 0 0,-1 0 1 0 0,-1-1 0 0 0,1-1 0 0 0,-1 0-1 0 0,-1-1 1 0 0,0 0 0 0 0,5-6-57 0 0,-17 15 4 0 0,120-79 452 0 0,-120 81-454 0 0,0-1 0 0 0,0 1 1 0 0,0 0-1 0 0,0 0 0 0 0,1-1 1 0 0,-1 1-1 0 0,0 0 0 0 0,0 0 1 0 0,-1 1-1 0 0,1-1 0 0 0,0 0 1 0 0,0 0-1 0 0,0 0 0 0 0,-1 0 1 0 0,1 1-1 0 0,-1-1 0 0 0,1 0 0 0 0,-1 1 1 0 0,1-1-1 0 0,-1 0 0 0 0,0 1 1 0 0,1-1-1 0 0,-1 1 0 0 0,0-1 1 0 0,0 0-1 0 0,0 1 0 0 0,0-1 1 0 0,-1 1-1 0 0,1-1 0 0 0,0 0 1 0 0,0 1-1 0 0,-1 0-2 0 0,1 6 14 0 0,11 113-165 0 0,-10-119 56 0 0,0 0-1 0 0,-1 0 1 0 0,1 0-1 0 0,0 1 1 0 0,0-1 0 0 0,1 0-1 0 0,-1 0 1 0 0,0-1-1 0 0,1 1 1 0 0,-1 0-1 0 0,1 0 1 0 0,-1-1 0 0 0,1 1-1 0 0,0 0 1 0 0,0-1-1 0 0,-1 0 1 0 0,1 1 0 0 0,0-1-1 0 0,0 0 1 0 0,1 0-1 0 0,-1 0 1 0 0,0-1-1 0 0,0 1 1 0 0,0 0 0 0 0,1-1-1 0 0,-1 1 1 0 0,0-1-1 0 0,0 0 1 0 0,1 0-1 0 0,-1 0 1 0 0,0 0 0 0 0,1 0-1 0 0,-1 0 1 0 0,0-1-1 0 0,1 1 1 0 0,0-1 95 0 0,40-14-5356 0 0,-6-5-4634 0 0,-25 13 309 0 0</inkml:trace>
  <inkml:trace contextRef="#ctx0" brushRef="#br0" timeOffset="-115583.822">21613 9412 10154 0 0,'0'0'4162'0'0,"0"0"-1684"0"0,0 0-764 0 0,0 0-136 0 0,0 0-99 0 0,0 0-191 0 0,0 0-273 0 0,0 0-282 0 0,0 0-211 0 0,0 0-122 0 0,0 0-69 0 0,0 0-43 0 0,0 0-19 0 0,-15 3-46 0 0,-47 11-33 0 0,-8 27 352 0 0,68-40-535 0 0,0-1 0 0 0,0 1 0 0 0,0 0 0 0 0,1-1 1 0 0,-1 1-1 0 0,0 0 0 0 0,1 0 0 0 0,-1 0 0 0 0,1 0 0 0 0,-1 1 0 0 0,1-1 0 0 0,-1 0 1 0 0,1 1-1 0 0,0-1 0 0 0,0 0 0 0 0,-1 1 0 0 0,1 0 0 0 0,0-1 0 0 0,0 1 0 0 0,1 0 1 0 0,-1-1-1 0 0,0 1 0 0 0,1 0 0 0 0,-1 0 0 0 0,1-1 0 0 0,-1 1 0 0 0,1 0 1 0 0,0 0-1 0 0,0 0 0 0 0,0 0 0 0 0,0 0 0 0 0,0 0 0 0 0,0 0 0 0 0,0-1 0 0 0,1 1 1 0 0,-1 0-1 0 0,1 0 0 0 0,-1 0 0 0 0,1-1 0 0 0,0 1 0 0 0,0 0 0 0 0,-1 0 1 0 0,2 0-8 0 0,4 0 31 0 0,-1 1 0 0 0,1 0 0 0 0,-1 1 0 0 0,0 0 0 0 0,1-1 0 0 0,-2 1 0 0 0,1 1 0 0 0,0-1 0 0 0,-1 1 0 0 0,0 0 0 0 0,0 0 0 0 0,0 0 0 0 0,-1 0 0 0 0,1 1 0 0 0,-2 0 0 0 0,1-1 0 0 0,0 1 0 0 0,-1 0 0 0 0,0 0 0 0 0,0 0 0 0 0,-1 1 0 0 0,0-1 0 0 0,0 0 0 0 0,0 1 0 0 0,-1-1 0 0 0,0 0 0 0 0,0 1 0 0 0,-1-1 0 0 0,0 0 0 0 0,0 1 0 0 0,0-1 0 0 0,-1 0 0 0 0,0 0 0 0 0,0 0 0 0 0,0 0 0 0 0,-1 0 0 0 0,0 0 0 0 0,0-1 0 0 0,0 1 0 0 0,-1-1-31 0 0,0 0-29 0 0,-1 1 1 0 0,0-1-1 0 0,0-1 1 0 0,0 1-1 0 0,-1-1 1 0 0,0 0-1 0 0,0 0 1 0 0,0 0-1 0 0,0-1 1 0 0,0 0-1 0 0,0 0 1 0 0,-1-1-1 0 0,0 0 0 0 0,1 0 1 0 0,-1 0-1 0 0,0-1 1 0 0,0 0-1 0 0,0 0 1 0 0,0-1-1 0 0,0 0 1 0 0,0 0-1 0 0,0-1 1 0 0,-3 0 28 0 0,-9-12-2186 0 0,15 7-1642 0 0,2 0-4221 0 0,2 6-3384 0 0</inkml:trace>
  <inkml:trace contextRef="#ctx0" brushRef="#br0" timeOffset="-115182.137">22095 9331 13155 0 0,'0'0'1892'0'0,"0"0"-234"0"0,0 0 90 0 0,0 0 38 0 0,0 0-199 0 0,0 0-343 0 0,0 0-393 0 0,0 0-300 0 0,0 0-147 0 0,0 0-51 0 0,0 0 21 0 0,0 0-11 0 0,0 0-42 0 0,-18 12-50 0 0,-113 90 504 0 0,130-102-773 0 0,0 1 0 0 0,1-1 1 0 0,-1 1-1 0 0,0-1 1 0 0,1 1-1 0 0,-1-1 0 0 0,0 1 1 0 0,1 0-1 0 0,-1-1 1 0 0,0 1-1 0 0,1 0 0 0 0,-1-1 1 0 0,1 1-1 0 0,0 0 1 0 0,-1 0-1 0 0,1 0 1 0 0,0-1-1 0 0,-1 1 0 0 0,1 0 1 0 0,0 0-1 0 0,0 0 1 0 0,0 0-1 0 0,-1 0 0 0 0,1 0 1 0 0,0 0-1 0 0,0-1 1 0 0,1 1-1 0 0,-1 0 0 0 0,0 0 1 0 0,0 0-1 0 0,0 0 1 0 0,1 0-1 0 0,-1 0 1 0 0,0-1-1 0 0,1 1 0 0 0,-1 0 1 0 0,0 0-1 0 0,1-1 1 0 0,-1 1-1 0 0,1 0 0 0 0,-1 0 1 0 0,1-1-1 0 0,0 1 1 0 0,-1 0-1 0 0,1-1 0 0 0,0 1 1 0 0,-1-1-1 0 0,2 1-2 0 0,45 16 66 0 0,-29-12-29 0 0,-13-4-23 0 0,-1 0 0 0 0,1 1 0 0 0,-1 0 0 0 0,1 0 0 0 0,-1 0 0 0 0,0 0 0 0 0,0 1 0 0 0,0-1 0 0 0,0 1 0 0 0,0 0-1 0 0,-1 0 1 0 0,1 1 0 0 0,-1-1 0 0 0,0 1 0 0 0,0 0 0 0 0,0-1 0 0 0,-1 1 0 0 0,1 0 0 0 0,-1 1 0 0 0,0-1 0 0 0,0 0 0 0 0,0 1 0 0 0,-1-1 0 0 0,1 1 0 0 0,-1 0-1 0 0,0-1 1 0 0,-1 1 0 0 0,1 0 0 0 0,-1 1-14 0 0,0 4 61 0 0,0-1-1 0 0,0 0 1 0 0,-1 0-1 0 0,-1 1 0 0 0,1-1 1 0 0,-1 0-1 0 0,-1 0 1 0 0,0 0-1 0 0,0-1 1 0 0,-1 1-1 0 0,0-1 0 0 0,0 0 1 0 0,-1 0-1 0 0,0 0 1 0 0,-1 0-1 0 0,1-1-60 0 0,-64 57 1189 0 0,27-50-3943 0 0,21-18-2420 0 0,0-8-3659 0 0,16 5-3549 0 0</inkml:trace>
  <inkml:trace contextRef="#ctx0" brushRef="#br0" timeOffset="-110537.203">334 10266 8018 0 0,'0'0'1685'0'0,"0"0"-108"0"0,0 0-38 0 0,0 0 5 0 0,0 0 12 0 0,0 0-117 0 0,0 0-234 0 0,0 0-212 0 0,0 0-191 0 0,0 0-166 0 0,0 0-88 0 0,-3-3-80 0 0,-8-7-63 0 0,8 8-43 0 0,3 2-59 0 0,-4 15 746 0 0,-45 192 533 0 0,44-167-1421 0 0,2-25-108 0 0,1 0-1 0 0,1 0 0 0 0,0-1 0 0 0,0 1 1 0 0,2 0-1 0 0,0 0 0 0 0,0 0 0 0 0,2-1 1 0 0,0 1-1 0 0,0-1 0 0 0,6 14-52 0 0,-8-25 27 0 0,1 0 1 0 0,0 0-1 0 0,0 1 1 0 0,0-1-1 0 0,0 0 0 0 0,0-1 1 0 0,0 1-1 0 0,1 0 1 0 0,-1-1-1 0 0,1 1 0 0 0,0-1 1 0 0,0 0-1 0 0,0 0 1 0 0,0 0-1 0 0,0 0 0 0 0,0 0 1 0 0,1-1-1 0 0,-1 1 1 0 0,0-1-1 0 0,1 0 0 0 0,-1 0 1 0 0,1-1-1 0 0,0 1 1 0 0,-1 0-1 0 0,1-1 1 0 0,-1 0-1 0 0,1 0 0 0 0,0 0 1 0 0,-1-1-1 0 0,1 1 1 0 0,0-1-1 0 0,-1 0 0 0 0,1 0 1 0 0,-1 0-1 0 0,0 0 1 0 0,1-1-1 0 0,-1 1 0 0 0,0-1 1 0 0,0 0-1 0 0,1 0-27 0 0,30-26 200 0 0,-2-2-1 0 0,0-1 0 0 0,-2-2 1 0 0,12-18-200 0 0,6-6 34 0 0,-47 57-36 0 0,-1-1-1 0 0,0 1 1 0 0,0-1-1 0 0,1 1 1 0 0,-1 0-1 0 0,1-1 1 0 0,-1 1-1 0 0,0 0 1 0 0,1-1-1 0 0,-1 1 1 0 0,1 0-1 0 0,-1 0 1 0 0,0-1-1 0 0,1 1 1 0 0,-1 0-1 0 0,1 0 1 0 0,-1 0-1 0 0,1 0 0 0 0,-1 0 1 0 0,1-1-1 0 0,-1 1 1 0 0,1 0-1 0 0,-1 0 1 0 0,1 0-1 0 0,-1 0 1 0 0,1 1-1 0 0,-1-1 1 0 0,1 0-1 0 0,-1 0 1 0 0,1 0-1 0 0,-1 0 1 0 0,1 0-1 0 0,-1 1 1 0 0,1-1-1 0 0,-1 0 1 0 0,1 0-1 0 0,-1 1 1 0 0,0-1-1 0 0,1 0 1 0 0,-1 1-1 0 0,0-1 1 0 0,1 0-1 0 0,-1 1 0 0 0,0-1 1 0 0,1 0-1 0 0,-1 1 1 0 0,0-1-1 0 0,0 1 1 0 0,1-1-1 0 0,-1 1 1 0 0,0-1-1 0 0,0 1 1 0 0,0-1-1 0 0,0 1 1 0 0,1-1-1 0 0,-1 1 1 0 0,0-1-1 0 0,0 1 1 0 0,0-1-1 0 0,0 1 1 0 0,0-1-1 0 0,0 1 1 0 0,-1-1-1 0 0,1 1 1 0 0,0-1-1 0 0,0 1 0 0 0,0-1 1 0 0,0 1-1 0 0,-1-1 3 0 0,3 7 36 0 0,6 18-19 0 0,51 120 17 0 0,-56-140-28 0 0,1 1 1 0 0,0-1-1 0 0,0 0 1 0 0,0 0-1 0 0,1-1 1 0 0,-1 1-1 0 0,1-1 1 0 0,0 0-1 0 0,0-1 1 0 0,1 1 0 0 0,-1-1-1 0 0,1 0 1 0 0,0 0-1 0 0,0 0 1 0 0,0-1-1 0 0,0 0 1 0 0,0 0-1 0 0,0-1 1 0 0,0 0-1 0 0,1 0 1 0 0,-1 0 0 0 0,1-1-1 0 0,0 0-6 0 0,-1 0 48 0 0,0 0-1 0 0,0 0 1 0 0,0 0 0 0 0,0-1-1 0 0,0 0 1 0 0,0-1-1 0 0,0 1 1 0 0,-1-1 0 0 0,1 0-1 0 0,0 0 1 0 0,-1-1-1 0 0,1 0 1 0 0,-1 0 0 0 0,0 0-1 0 0,0-1 1 0 0,0 1-1 0 0,-1-1 1 0 0,1 0 0 0 0,-1-1-1 0 0,1 0-47 0 0,10-12 138 0 0,0-1 0 0 0,-1 0 0 0 0,0-1 0 0 0,-2-1 0 0 0,0 0 0 0 0,-2-1 0 0 0,0 0 1 0 0,-1 0-1 0 0,-1-1 0 0 0,3-16-138 0 0,-9-14-346 0 0,-3 79-5057 0 0,-1-8 1348 0 0,2-6-2902 0 0,0-6-4364 0 0</inkml:trace>
  <inkml:trace contextRef="#ctx0" brushRef="#br0" timeOffset="-110285.483">1600 10512 14539 0 0,'0'0'1676'0'0,"0"0"-713"0"0,0 0-86 0 0,0 0 316 0 0,0 0 245 0 0,0 0 1 0 0,0 0-242 0 0,0 0-284 0 0,0 0-216 0 0,0 0-153 0 0,0 0-101 0 0,0 0-60 0 0,4 26-82 0 0,9 77-69 0 0,-11-95-220 0 0,0-1 0 0 0,-1 0 0 0 0,0 1 0 0 0,0-1 1 0 0,-1 1-1 0 0,0-1 0 0 0,0 1 0 0 0,-1-1 0 0 0,0 1 0 0 0,0-1 0 0 0,-1 0 0 0 0,0 1 0 0 0,0-1 0 0 0,-1 0 0 0 0,0 0-12 0 0,1-4-162 0 0,-8 15-2387 0 0,1-10-6273 0 0,7-7-2684 0 0</inkml:trace>
  <inkml:trace contextRef="#ctx0" brushRef="#br0" timeOffset="-110137.971">1514 10030 8978 0 0,'0'0'-664'0'0,"0"0"-1009"0"0,0 0-711 0 0,0 0-1873 0 0</inkml:trace>
  <inkml:trace contextRef="#ctx0" brushRef="#br0" timeOffset="-109769.376">2000 9883 17980 0 0,'0'0'732'0'0,"0"0"-229"0"0,0 0 14 0 0,0 0 171 0 0,0 0 167 0 0,0 0 32 0 0,0 0-120 0 0,0 0-134 0 0,0 0-142 0 0,0 0-100 0 0,0 0-55 0 0,0 0-19 0 0,0 0-23 0 0,17 26-34 0 0,53 81-24 0 0,-35-26 186 0 0,-32-60-317 0 0,6 28 133 0 0,-3 1 1 0 0,-3-1 0 0 0,-1 1 0 0 0,-2 0-1 0 0,-3-1 1 0 0,-3 15-239 0 0,-13 50 264 0 0,10-34 339 0 0,6-48-1446 0 0,1-18-3925 0 0,-2-40-2304 0 0,0 15-1576 0 0,1 3 1266 0 0</inkml:trace>
  <inkml:trace contextRef="#ctx0" brushRef="#br0" timeOffset="-109537.556">1825 10343 9946 0 0,'0'0'3087'0'0,"0"0"-1083"0"0,0 0-477 0 0,0 0-80 0 0,0 0-137 0 0,0 0-211 0 0,0 0-281 0 0,0 0-279 0 0,0 0-93 0 0,0 0 47 0 0,0 0 71 0 0,0 0 13 0 0,0 0-51 0 0,16 1-57 0 0,120 0 558 0 0,48-40-578 0 0,-24-12-2626 0 0,-109 30-1989 0 0,-1-2-4359 0 0,-34 15-2527 0 0</inkml:trace>
  <inkml:trace contextRef="#ctx0" brushRef="#br0" timeOffset="-109137.576">2668 9883 16035 0 0,'0'0'913'0'0,"0"0"-32"0"0,0 0 150 0 0,0 0 171 0 0,0 0 33 0 0,0 0-181 0 0,0 0-231 0 0,-8 35-124 0 0,-28 115-104 0 0,-21 120 1201 0 0,56-264-1776 0 0,-4 20 52 0 0,1 0 0 0 0,1 1 1 0 0,1-1-1 0 0,2 1 0 0 0,0-1 0 0 0,2 1 1 0 0,3 15-73 0 0,-5-39 7 0 0,1-1 0 0 0,-1 0 1 0 0,1 1-1 0 0,-1-1 0 0 0,1 0 0 0 0,0 0 1 0 0,0 1-1 0 0,0-1 0 0 0,0 0 0 0 0,0 0 1 0 0,1 0-1 0 0,-1 0 0 0 0,0 0 0 0 0,1-1 1 0 0,0 1-1 0 0,-1 0 0 0 0,1-1 0 0 0,0 1 1 0 0,0-1-1 0 0,0 1 0 0 0,0-1 1 0 0,0 0-1 0 0,0 0 0 0 0,0 0 0 0 0,0 0 1 0 0,1 0-1 0 0,-1-1 0 0 0,0 1 0 0 0,0-1 1 0 0,1 1-1 0 0,-1-1 0 0 0,0 0 0 0 0,1 0 1 0 0,-1 0-1 0 0,1 0 0 0 0,-1 0 0 0 0,0 0 1 0 0,1-1-1 0 0,-1 1 0 0 0,0-1 1 0 0,0 0-1 0 0,1 0 0 0 0,-1 0 0 0 0,0 0 1 0 0,0 0-1 0 0,0 0 0 0 0,1-1-7 0 0,185-140 699 0 0,-186 142-689 0 0,0 0 0 0 0,-1 1-1 0 0,1-1 1 0 0,0 1 0 0 0,0 0 0 0 0,-1-1-1 0 0,1 1 1 0 0,0 0 0 0 0,-1 0 0 0 0,1 0 0 0 0,0 0-1 0 0,-1 0 1 0 0,0 1 0 0 0,1-1 0 0 0,-1 0 0 0 0,0 1-1 0 0,1-1 1 0 0,-1 1 0 0 0,0-1 0 0 0,0 1 0 0 0,0-1-1 0 0,-1 1 1 0 0,1 0 0 0 0,0-1 0 0 0,0 1-1 0 0,-1 0 1 0 0,1 0 0 0 0,-1 0 0 0 0,0-1 0 0 0,0 1-1 0 0,1 0 1 0 0,-1 0 0 0 0,0 0 0 0 0,-1 0 0 0 0,1 0-1 0 0,0 0 1 0 0,0-1 0 0 0,-1 1 0 0 0,0 1-10 0 0,4 10 87 0 0,-3-12-81 0 0,1 6 12 0 0,0 0 0 0 0,0 0 1 0 0,1 0-1 0 0,-1-1 0 0 0,2 1 0 0 0,-1 0 1 0 0,1-1-1 0 0,0 0 0 0 0,0 1 1 0 0,1-1-1 0 0,-1 0 0 0 0,1-1 1 0 0,1 1-1 0 0,-1-1 0 0 0,1 0 0 0 0,0 0 1 0 0,0 0-1 0 0,1-1 0 0 0,-1 1 1 0 0,1-1-1 0 0,1 0-18 0 0,37-5-766 0 0,-31-6-3267 0 0,-4-2-5659 0 0,-7 5-2113 0 0</inkml:trace>
  <inkml:trace contextRef="#ctx0" brushRef="#br0" timeOffset="-108380.576">1486 10019 1616 0 0,'0'0'1635'0'0,"0"0"-289"0"0,0 0 192 0 0,0 0 345 0 0,0 0 137 0 0,0 0-9 0 0,0 0-226 0 0,0 0-348 0 0,0 0-276 0 0,0 0-213 0 0,0 0-136 0 0,0 0-45 0 0,0 0-32 0 0,2-7-43 0 0,2-20-62 0 0,-2 21-68 0 0,-2 6-66 0 0,0 0-60 0 0,0 0-50 0 0,-8 11 567 0 0,-38 36-362 0 0,72-63 1133 0 0,9-18-1268 0 0,-57 40 166 0 0,13 13-4066 0 0,9-8-2686 0 0,0-8 678 0 0,0 1-6204 0 0</inkml:trace>
  <inkml:trace contextRef="#ctx0" brushRef="#br0" timeOffset="-107446.686">4380 10465 3409 0 0,'0'0'2223'0'0,"0"0"-388"0"0,0 0 60 0 0,0 0 172 0 0,0 0 60 0 0,0 0-105 0 0,0 0-298 0 0,0 0-313 0 0,0 0-253 0 0,0 0-183 0 0,0 0-131 0 0,0 0-76 0 0,-13-15-68 0 0,-44-41-80 0 0,21 41 212 0 0,30 16-649 0 0,-9 1-12 0 0,0 0 0 0 0,0 2-1 0 0,0 0 1 0 0,1 0 0 0 0,-1 1 0 0 0,1 1-1 0 0,0 0 1 0 0,1 1 0 0 0,0 1-1 0 0,-10 7-170 0 0,3-2 128 0 0,0 1 0 0 0,1 1 0 0 0,0 1 0 0 0,2 1-1 0 0,0 0 1 0 0,-12 16-128 0 0,25-27 20 0 0,-1 0 0 0 0,1 0-1 0 0,0 0 1 0 0,0 1 0 0 0,1 0 0 0 0,-1 0-1 0 0,2 0 1 0 0,-1 0 0 0 0,1 1-1 0 0,0-1 1 0 0,0 0 0 0 0,1 1 0 0 0,0-1-1 0 0,1 1 1 0 0,0 0 0 0 0,0-1-1 0 0,0 1 1 0 0,1 0 0 0 0,1 3-20 0 0,0-8 48 0 0,1 0-1 0 0,0-1 1 0 0,0 1-1 0 0,0-1 1 0 0,1 0 0 0 0,-1 0-1 0 0,0 0 1 0 0,1 0 0 0 0,-1-1-1 0 0,1 0 1 0 0,0 1 0 0 0,-1-1-1 0 0,1 0 1 0 0,0-1-1 0 0,0 1 1 0 0,0-1 0 0 0,0 1-1 0 0,-1-1 1 0 0,1-1 0 0 0,0 1-1 0 0,0 0 1 0 0,0-1 0 0 0,0 0-1 0 0,-1 0 1 0 0,1 0-1 0 0,0 0 1 0 0,-1 0 0 0 0,1-1-1 0 0,-1 0 1 0 0,1 0 0 0 0,-1 0-1 0 0,3-2-47 0 0,269-218 1187 0 0,-271 219-1186 0 0,0 1 1 0 0,0-1-1 0 0,0 1 0 0 0,0 0 1 0 0,0 0-1 0 0,0 1 0 0 0,1-1 1 0 0,-1 1-1 0 0,0 0 0 0 0,1 0 1 0 0,-1 0-1 0 0,1 1 0 0 0,0-1 1 0 0,-1 1-1 0 0,1 0 0 0 0,-1 0 1 0 0,1 1-1 0 0,-1 0 0 0 0,1 0 1 0 0,-1 0-1 0 0,1 0 0 0 0,-1 0 1 0 0,0 1-1 0 0,1 0 1 0 0,-1 0-1 0 0,0 0 0 0 0,0 0 1 0 0,-1 1-1 0 0,1 0 0 0 0,0-1 1 0 0,-1 2-1 0 0,3 1-1 0 0,29 30-12 0 0,68 50 6 0 0,-96-79-2065 0 0,-5-3-2266 0 0,1 7-9567 0 0,-1-6 3838 0 0</inkml:trace>
  <inkml:trace contextRef="#ctx0" brushRef="#br0" timeOffset="-106949.455">4772 10752 11955 0 0,'0'0'2148'0'0,"0"0"-258"0"0,0 0-154 0 0,0 0-129 0 0,0 0-180 0 0,0 0-140 0 0,0 0-207 0 0,0 0-268 0 0,0 0-198 0 0,0 0-146 0 0,0 0-69 0 0,0 0 24 0 0,0 0 6 0 0,6-22-18 0 0,18-72-41 0 0,26-3 528 0 0,80-105-173 0 0,-115 187-727 0 0,-15 14-18 0 0,0 1-27 0 0,0 0-32 0 0,0 9-161 0 0,-19 173 172 0 0,19-179 77 0 0,-1 1-1 0 0,1 0 0 0 0,-1 0 0 0 0,1-1 0 0 0,0 1 0 0 0,0 0 0 0 0,1-1 1 0 0,-1 1-1 0 0,1 0 0 0 0,0 0 0 0 0,0-1 0 0 0,0 1 0 0 0,0-1 1 0 0,1 1-1 0 0,-1-1 0 0 0,1 0 0 0 0,0 1 0 0 0,0-1 0 0 0,0 0 0 0 0,0 0 1 0 0,1-1-1 0 0,-1 1 0 0 0,1 0 0 0 0,0-1 0 0 0,0 1 0 0 0,0-1 1 0 0,0 0-1 0 0,0 0 0 0 0,0 0 0 0 0,1 0 0 0 0,-1-1 0 0 0,0 1 0 0 0,1-1 1 0 0,0 0-1 0 0,2 0-8 0 0,5-3 76 0 0,1-1 0 0 0,-1 0 1 0 0,0-1-1 0 0,-1 0 0 0 0,1-1 1 0 0,-1 0-1 0 0,0-1 0 0 0,0 0 1 0 0,0-1-1 0 0,-1 0 1 0 0,0 0-1 0 0,0-1 0 0 0,-1 0 1 0 0,0 0-1 0 0,-1-1 0 0 0,1 0 1 0 0,-1-2-77 0 0,25-23 121 0 0,35-47-23 0 0,-66 80-46 0 0,13-14-1032 0 0,16 20-5262 0 0,-12 7-2984 0 0,-17-11 7764 0 0,5 4-10226 0 0</inkml:trace>
  <inkml:trace contextRef="#ctx0" brushRef="#br0" timeOffset="-106446.56">5746 10417 10810 0 0,'0'0'2977'0'0,"0"0"-454"0"0,0 0-420 0 0,0 0-313 0 0,0 0-334 0 0,0 0-327 0 0,0 0-255 0 0,0 0-179 0 0,0 0-108 0 0,0 0-76 0 0,0 0-50 0 0,-33 9-50 0 0,-103 34-47 0 0,66-2 113 0 0,61-31-373 0 0,0-1-74 0 0,2 1 1 0 0,-1-1-1 0 0,2 1 0 0 0,-1 1 0 0 0,1-1 0 0 0,1 1 0 0 0,0 0 0 0 0,0 0 0 0 0,1 0 0 0 0,0 1 0 0 0,1 0 0 0 0,1 0 0 0 0,0-1 0 0 0,0 1 0 0 0,1 1 0 0 0,1-1 0 0 0,0 0 0 0 0,0 2-30 0 0,1-11 11 0 0,-1-1 0 0 0,0 1 0 0 0,1 0 0 0 0,-1 0 0 0 0,1-1 0 0 0,0 1 1 0 0,0 0-1 0 0,0-1 0 0 0,0 1 0 0 0,0-1 0 0 0,1 1 0 0 0,-1-1 0 0 0,1 0 1 0 0,0 0-1 0 0,0 1 0 0 0,-1-1 0 0 0,1 0 0 0 0,1 0 0 0 0,-1-1 0 0 0,0 1 0 0 0,0 0 1 0 0,1-1-1 0 0,-1 1 0 0 0,1-1 0 0 0,-1 0 0 0 0,1 0 0 0 0,-1 0 0 0 0,1 0 1 0 0,0 0-1 0 0,-1-1 0 0 0,1 1 0 0 0,0-1 0 0 0,0 0 0 0 0,0 0 0 0 0,-1 0 1 0 0,3 0-13 0 0,101-23 788 0 0,-82 8-669 0 0,-1-1 0 0 0,-1-1 1 0 0,0-1-1 0 0,-1 0 1 0 0,0-2-1 0 0,0-2-118 0 0,95-108 235 0 0,-116 129-235 0 0,0 0-1 0 0,1 0 1 0 0,-1 1-1 0 0,0-1 1 0 0,1 0-1 0 0,-1 0 1 0 0,1 0-1 0 0,-1 1 1 0 0,1-1-1 0 0,0 0 1 0 0,-1 1-1 0 0,1-1 1 0 0,-1 0-1 0 0,1 1 1 0 0,0-1-1 0 0,0 1 1 0 0,-1-1-1 0 0,1 1 1 0 0,0-1-1 0 0,0 1 1 0 0,0 0-1 0 0,0-1 1 0 0,0 1-1 0 0,-1 0 1 0 0,1-1-1 0 0,0 1 1 0 0,0 0-1 0 0,0 0 1 0 0,0 0-1 0 0,0 0 1 0 0,0 0-1 0 0,0 0 1 0 0,0 0-1 0 0,0 1 1 0 0,-1-1-1 0 0,1 0 1 0 0,0 0-1 0 0,0 1 1 0 0,0-1-1 0 0,0 0 1 0 0,0 1-1 0 0,-1-1 1 0 0,1 1-1 0 0,0-1 1 0 0,0 1-1 0 0,-1-1 1 0 0,1 1-1 0 0,0 0 1 0 0,-1-1-1 0 0,1 1 1 0 0,-1 0-1 0 0,1 0 1 0 0,-1-1-1 0 0,1 1 1 0 0,-1 0-1 0 0,1 0 1 0 0,8 29 2 0 0,-1 0 1 0 0,-2 0-1 0 0,-1 1 0 0 0,-1 0 0 0 0,-1 0 1 0 0,-2 0-1 0 0,-2 0 0 0 0,-1 11-2 0 0,1 16-14 0 0,2 80-16 0 0,2-10-126 0 0,-6 0 1 0 0,-18 111 155 0 0,20-228-2 0 0,0 1 0 0 0,-1-1 1 0 0,-1 0-1 0 0,0 0 0 0 0,0 0 1 0 0,-1-1-1 0 0,0 1 0 0 0,-1-1 1 0 0,0 0-1 0 0,-1 0 0 0 0,0-1 1 0 0,-1 1 1 0 0,6-9 1 0 0,1 0 0 0 0,-1-1 0 0 0,0 1 0 0 0,1 0 0 0 0,-1-1 0 0 0,0 1 0 0 0,0 0 0 0 0,0-1 0 0 0,1 1 0 0 0,-1-1 0 0 0,0 1 0 0 0,0-1 0 0 0,0 0 0 0 0,0 1 0 0 0,0-1 0 0 0,0 0 0 0 0,0 0 0 0 0,0 0 0 0 0,0 1 0 0 0,0-1 0 0 0,0 0 0 0 0,0 0 0 0 0,0 0 0 0 0,0-1 0 0 0,0 1 0 0 0,0 0 0 0 0,0 0 0 0 0,0 0 0 0 0,0-1 0 0 0,0 1 0 0 0,0-1 0 0 0,0 1 0 0 0,0-1 0 0 0,1 1 0 0 0,-1-1 0 0 0,0 1 0 0 0,0-1 0 0 0,0 0 0 0 0,1 1 0 0 0,-1-1 0 0 0,0 0 0 0 0,1 0 0 0 0,-1 1 0 0 0,1-1 0 0 0,-1 0 0 0 0,0 0-1 0 0,-22-44-17 0 0,13 2-31 0 0,1 0-1 0 0,2-1 1 0 0,3 0-1 0 0,1 0 1 0 0,2 0-1 0 0,3-13 49 0 0,-2 24-101 0 0,0 11-163 0 0,1 0 0 0 0,1 1 0 0 0,1-1 0 0 0,1 0 0 0 0,0 1 0 0 0,2 0 0 0 0,1 0 0 0 0,1-1 264 0 0,32-53-9935 0 0,-33 63-1774 0 0</inkml:trace>
  <inkml:trace contextRef="#ctx0" brushRef="#br0" timeOffset="-106182.382">6343 10509 16716 0 0,'0'0'1876'0'0,"0"0"-513"0"0,0 0-328 0 0,0 0-131 0 0,0 0-109 0 0,0 0-54 0 0,0 0-85 0 0,0 0-125 0 0,0 0-113 0 0,0 0-72 0 0,0 0-51 0 0,0 0-49 0 0,-15 33-33 0 0,-40 102-33 0 0,48-85-19 0 0,10-45-109 0 0,0-1-1 0 0,0 1 0 0 0,0 0 0 0 0,1-1 1 0 0,-1 0-1 0 0,1 0 0 0 0,0 0 1 0 0,0 0-1 0 0,1 0 0 0 0,-1-1 1 0 0,1 0-1 0 0,0 0 0 0 0,0 0 0 0 0,0-1 1 0 0,0 1-1 0 0,0-1 0 0 0,0 0 1 0 0,1-1-1 0 0,-1 1 0 0 0,1-1 0 0 0,-1 0 1 0 0,1-1-1 0 0,-1 1 0 0 0,1-1 1 0 0,0 0-1 0 0,-1-1 0 0 0,1 1 0 0 0,0-1 1 0 0,-1 0-1 0 0,1 0 0 0 0,0-1-51 0 0,10-2 116 0 0,-1-1-1 0 0,0 0 1 0 0,0-1-1 0 0,0 0 1 0 0,-1-1-1 0 0,0-1 1 0 0,0 0-1 0 0,-1-1 0 0 0,0-1 1 0 0,6-5-116 0 0,46-63 7 0 0,-50 43-947 0 0,-13 19-8333 0 0,-2 16-2909 0 0</inkml:trace>
  <inkml:trace contextRef="#ctx0" brushRef="#br0" timeOffset="-105532.645">7162 10192 8874 0 0,'0'0'3850'0'0,"0"0"-1549"0"0,0 0-590 0 0,0 0-110 0 0,0 0-84 0 0,0 0-161 0 0,0 0-193 0 0,0 0-291 0 0,0 0-245 0 0,0 0-183 0 0,0 0-136 0 0,0 0-55 0 0,-4 0-31 0 0,4 0-201 0 0,-1 0 1 0 0,0 0 0 0 0,0 0 0 0 0,1 0-1 0 0,-1 1 1 0 0,0-1 0 0 0,0 0 0 0 0,1 0-1 0 0,-1 1 1 0 0,0-1 0 0 0,1 0-1 0 0,-1 1 1 0 0,0-1 0 0 0,1 1 0 0 0,-1-1-1 0 0,0 1 1 0 0,1-1 0 0 0,-1 1-1 0 0,1-1 1 0 0,-1 1 0 0 0,1-1 0 0 0,0 1-1 0 0,-1 0 1 0 0,1-1 0 0 0,-1 1 0 0 0,1 0-1 0 0,0 0 1 0 0,0-1 0 0 0,-1 1-1 0 0,1 0 1 0 0,0-1 0 0 0,0 1 0 0 0,0 0-1 0 0,0 0 1 0 0,0 0 0 0 0,0-1 0 0 0,0 1-1 0 0,0 0 1 0 0,0 0 0 0 0,0-1-1 0 0,0 1 1 0 0,0 0 0 0 0,1 0 0 0 0,-1-1-1 0 0,0 1 1 0 0,1 0 0 0 0,-1-1 0 0 0,0 1-1 0 0,1 0-21 0 0,0 8 99 0 0,0 37 191 0 0,-1 1 0 0 0,-3-1 0 0 0,-2 0 0 0 0,-2 0 0 0 0,-1 0 0 0 0,-7 13-290 0 0,-18 112-20 0 0,28-67-1470 0 0,6-102 1236 0 0,1-1 0 0 0,-1 1 0 0 0,1-1 0 0 0,0 0 0 0 0,0 0 0 0 0,-1 0 0 0 0,1 1 0 0 0,0-2 0 0 0,0 1 0 0 0,0 0 0 0 0,0 0 0 0 0,0-1 0 0 0,0 1 0 0 0,1-1 0 0 0,-1 1 0 0 0,0-1 0 0 0,0 0 0 0 0,0 0 0 0 0,0 0 0 0 0,0 0 0 0 0,1 0 0 0 0,-1-1 0 0 0,0 1 0 0 0,0-1 0 0 0,0 1 0 0 0,0-1 0 0 0,0 0 0 0 0,0 0 0 0 0,0 1 0 0 0,0-1 0 0 0,0-1 0 0 0,-1 1 0 0 0,1 0 0 0 0,1-1 254 0 0,15-9-4960 0 0,-2 3-5015 0 0</inkml:trace>
  <inkml:trace contextRef="#ctx0" brushRef="#br0" timeOffset="-104804.42">7826 10280 10946 0 0,'0'0'1427'0'0,"0"0"-81"0"0,0 0 5 0 0,0 0 51 0 0,0 0 6 0 0,0 0-100 0 0,0 0-146 0 0,0 0-175 0 0,0 0-166 0 0,0 0-137 0 0,-35 28-110 0 0,-113 88-78 0 0,52-27 369 0 0,84-78-782 0 0,0 0 0 0 0,1 1 0 0 0,1 0 0 0 0,0 1 0 0 0,0 0 1 0 0,1 0-1 0 0,1 1 0 0 0,1 0 0 0 0,0 1 0 0 0,0 0 0 0 0,1 0 0 0 0,1 0 0 0 0,1 1 0 0 0,0-1 0 0 0,0 7-83 0 0,5-20 6 0 0,-1 0 0 0 0,0-1 0 0 0,0 1-1 0 0,1 0 1 0 0,-1-1 0 0 0,1 1 0 0 0,0-1 0 0 0,0 1 0 0 0,-1-1 0 0 0,1 1 0 0 0,0-1 0 0 0,0 1-1 0 0,0-1 1 0 0,0 0 0 0 0,0 0 0 0 0,1 1 0 0 0,-1-1 0 0 0,0 0 0 0 0,1 0 0 0 0,-1 0 0 0 0,0 0-1 0 0,1-1 1 0 0,-1 1 0 0 0,1 0 0 0 0,0 0 0 0 0,-1-1 0 0 0,1 1 0 0 0,-1-1 0 0 0,1 0 0 0 0,0 1-1 0 0,-1-1 1 0 0,1 0 0 0 0,0 0 0 0 0,-1 0 0 0 0,1 0 0 0 0,0 0 0 0 0,1-1-6 0 0,63-11 361 0 0,-30-8-286 0 0,-2-1 1 0 0,0-1 0 0 0,-1-3 0 0 0,-1 0-1 0 0,-1-2 1 0 0,-2-1 0 0 0,-1-2 0 0 0,13-18-76 0 0,-23 29 14 0 0,64-79 0 0 0,-82 116-180 0 0,-5 0 157 0 0,-29 148-40 0 0,34-159 45 0 0,-1 1-1 0 0,1 0 0 0 0,1 0 0 0 0,-1 0 0 0 0,1 0 1 0 0,1-1-1 0 0,0 1 0 0 0,0-1 0 0 0,0 1 0 0 0,1-1 1 0 0,0 1-1 0 0,0-1 0 0 0,1 0 0 0 0,0-1 0 0 0,0 1 1 0 0,0-1-1 0 0,1 1 0 0 0,0-1 0 0 0,0-1 0 0 0,1 1 5 0 0,2-2 6 0 0,-1 0 0 0 0,1-1 0 0 0,0 0 0 0 0,0-1-1 0 0,0 0 1 0 0,0 0 0 0 0,0-1 0 0 0,0 0 0 0 0,1 0-1 0 0,-1-1 1 0 0,0 0 0 0 0,1 0 0 0 0,-1-1 0 0 0,0 0-1 0 0,0-1 1 0 0,0 1 0 0 0,0-2 0 0 0,0 1 0 0 0,0-1-1 0 0,0 0 1 0 0,-1-1 0 0 0,1 0 0 0 0,-1 0 0 0 0,0 0-1 0 0,0-1 1 0 0,5-6-6 0 0,24-13 35 0 0,-2-1-1 0 0,-1-2 1 0 0,-1-2 0 0 0,-1-1-1 0 0,-2-1 1 0 0,14-19-35 0 0,-37 43 3 0 0,-1 0 1 0 0,0-1-1 0 0,0 1 0 0 0,-1-1 0 0 0,0 0 0 0 0,0 0 1 0 0,-1-1-1 0 0,0 1 0 0 0,0-1 0 0 0,-1 1 1 0 0,0-1-1 0 0,-1 0 0 0 0,0 0 0 0 0,0 0 0 0 0,-1 0 1 0 0,0 0-1 0 0,-1-4-3 0 0,0 11-13 0 0,-1 0 0 0 0,0 0 0 0 0,0 0 0 0 0,0 0 0 0 0,0 1 0 0 0,0-1 0 0 0,0 1 0 0 0,0-1 0 0 0,-1 1-1 0 0,1 0 1 0 0,0 0 0 0 0,-1 0 0 0 0,1 0 0 0 0,-1 1 0 0 0,1-1 0 0 0,-1 0 0 0 0,0 1 0 0 0,1 0 0 0 0,-1 0 0 0 0,1 0 0 0 0,-1 0 0 0 0,0 0 0 0 0,1 0 0 0 0,-1 1 0 0 0,1-1 0 0 0,-1 1 0 0 0,1 0 0 0 0,-1-1 0 0 0,1 1 0 0 0,-1 0 0 0 0,1 1 0 0 0,0-1 0 0 0,-1 0 0 0 0,1 1 0 0 0,0-1 0 0 0,0 1-1 0 0,0 0 1 0 0,0 0 0 0 0,1-1 0 0 0,-2 3 13 0 0,0-3-16 0 0,0 0-1 0 0,0 0 0 0 0,0 1 1 0 0,0-1-1 0 0,0 1 0 0 0,0 0 1 0 0,1 0-1 0 0,-1 0 0 0 0,1 0 0 0 0,-1 1 1 0 0,1-1-1 0 0,0 0 0 0 0,0 1 1 0 0,0 0-1 0 0,0-1 0 0 0,0 1 1 0 0,1 0-1 0 0,-1 0 0 0 0,1 0 0 0 0,0 0 1 0 0,0 0-1 0 0,0 0 0 0 0,0 1 1 0 0,1-1-1 0 0,-1 0 0 0 0,1 0 1 0 0,0 1-1 0 0,0-1 0 0 0,0 0 0 0 0,0 1 1 0 0,0-1-1 0 0,1 0 0 0 0,0 0 1 0 0,-1 1-1 0 0,1-1 0 0 0,0 0 1 0 0,1 0-1 0 0,-1 0 0 0 0,0 0 0 0 0,1 0 1 0 0,0-1-1 0 0,0 1 0 0 0,0 0 1 0 0,0-1-1 0 0,0 1 0 0 0,3 1 17 0 0,57 24-113 0 0,-54-26 137 0 0,0 0-1 0 0,0 1 1 0 0,0 0-1 0 0,0 0 1 0 0,0 1-1 0 0,-1 0 0 0 0,1 0 1 0 0,-1 1-1 0 0,0 0 1 0 0,-1 0-1 0 0,1 0 1 0 0,-1 1-1 0 0,0 0 1 0 0,0 1-1 0 0,-1-1 1 0 0,0 1-1 0 0,0 0 0 0 0,0 1 1 0 0,-1-1-1 0 0,0 1-23 0 0,-1 4 102 0 0,-1 1-1 0 0,0 0 0 0 0,-1 0 1 0 0,0 0-1 0 0,-1 0 0 0 0,0 0 1 0 0,-1 0-1 0 0,-1 0 0 0 0,0-1 1 0 0,0 1-1 0 0,-2 0 1 0 0,1-1-1 0 0,-2 0 0 0 0,1 1 1 0 0,-5 5-102 0 0,-18 73 270 0 0,75-88-1926 0 0,6-29-4923 0 0,-42 20 1730 0 0,-1-1-6909 0 0</inkml:trace>
  <inkml:trace contextRef="#ctx0" brushRef="#br0" timeOffset="-104046.581">9811 10494 160 0 0,'0'0'4670'0'0,"0"0"-2254"0"0,0 0-563 0 0,0 0 62 0 0,0 0-25 0 0,0 0-147 0 0,0 0-203 0 0,0 0-189 0 0,0 0-156 0 0,0 0-146 0 0,0 0-168 0 0,0 0-127 0 0,17-7-69 0 0,50-23-5 0 0,-50 23 7 0 0,-17 7-7 0 0,0 0-38 0 0,0 0-46 0 0,0 0-53 0 0,-7 0 698 0 0,-21 1-1177 0 0,0 1 0 0 0,1 1 0 0 0,-1 1 0 0 0,1 2 0 0 0,0 0 0 0 0,0 2 0 0 0,-11 6-64 0 0,-20 7 47 0 0,72 6-227 0 0,88 44 207 0 0,-71-54 3 0 0,-30-16-24 0 0,9 2 19 0 0,-1 1 0 0 0,0 0 0 0 0,-1 1 0 0 0,1 0 0 0 0,-1 0-1 0 0,0 1 1 0 0,0 0 0 0 0,0 0 0 0 0,-1 1 0 0 0,0 0 0 0 0,0 1 0 0 0,-1-1 0 0 0,0 1 0 0 0,0 0 0 0 0,-1 1 0 0 0,0 0 0 0 0,0-1 0 0 0,-1 1 0 0 0,-1 1 0 0 0,1-1 0 0 0,-1 0 0 0 0,-1 1 0 0 0,2 8-25 0 0,-7-12 34 0 0,0 1-1 0 0,0-1 0 0 0,0-1 1 0 0,-1 1-1 0 0,0 0 0 0 0,0-1 1 0 0,-1 0-1 0 0,1 0 0 0 0,-1 0 1 0 0,0-1-1 0 0,0 1 0 0 0,-1-1 1 0 0,1 0-1 0 0,-1-1 0 0 0,0 1 1 0 0,0-1-1 0 0,0-1 0 0 0,-1 1 1 0 0,-1 0-34 0 0,-12 6-141 0 0,-1-1 1 0 0,1-1-1 0 0,-1 0 1 0 0,-1-2-1 0 0,1 0 0 0 0,-1-2 1 0 0,1 0-1 0 0,-1-2 1 0 0,0 0-1 0 0,-1-1 141 0 0,2-20-3546 0 0,26-1-6272 0 0,3 14-1624 0 0</inkml:trace>
  <inkml:trace contextRef="#ctx0" brushRef="#br0" timeOffset="-103490.697">10343 10568 18972 0 0,'0'0'867'0'0,"0"0"-139"0"0,0 0 24 0 0,0 0 95 0 0,0 0 51 0 0,0 0-29 0 0,0 0-78 0 0,0 0-74 0 0,0 0-118 0 0,0 0-152 0 0,0 0-102 0 0,0 0-73 0 0,7 35-45 0 0,20 114-53 0 0,-23-46 64 0 0,-8-68-197 0 0,-2 0-1 0 0,-1-1 0 0 0,-2 1 1 0 0,-2-2-1 0 0,0 0 1 0 0,-2 0-1 0 0,-14 23-40 0 0,-32 17 113 0 0,50-88 307 0 0,8-1-416 0 0,1-1 0 0 0,1 1 0 0 0,0-1 0 0 0,1 1-1 0 0,1 0 1 0 0,0 0 0 0 0,2 0 0 0 0,-1 0 0 0 0,2 1-1 0 0,0-1 1 0 0,1 1 0 0 0,0 1 0 0 0,2 0-1 0 0,-1 0 1 0 0,2 0 0 0 0,0 1 0 0 0,3-3-4 0 0,7-15 13 0 0,7-12-30 0 0,2 1 0 0 0,2 1 0 0 0,2 2 0 0 0,1 1-1 0 0,5-1 18 0 0,-30 30-1 0 0,1 2-1 0 0,0-1 1 0 0,0 2-1 0 0,1-1 1 0 0,0 1-1 0 0,0 1 1 0 0,0 0 0 0 0,1 0-1 0 0,-1 2 1 0 0,1-1-1 0 0,0 1 1 0 0,0 1-1 0 0,1 0 1 0 0,-1 1-1 0 0,0 0 1 0 0,1 1-1 0 0,1 0 2 0 0,-8 2 17 0 0,-1 1-1 0 0,0-1 1 0 0,-1 1-1 0 0,1 0 1 0 0,0 1-1 0 0,-1-1 1 0 0,1 1 0 0 0,-1 0-1 0 0,0 0 1 0 0,-1 0-1 0 0,1 1 1 0 0,-1-1-1 0 0,0 1 1 0 0,0 0-1 0 0,0 0 1 0 0,0 0-1 0 0,-1 0 1 0 0,0 0 0 0 0,0 0-1 0 0,0 1 1 0 0,-1-1-1 0 0,1 6-16 0 0,5 8 76 0 0,4 83 462 0 0,-14-97-525 0 0,1 0 0 0 0,-1 0 0 0 0,0 0 0 0 0,0 0 0 0 0,0 0 0 0 0,0-1 1 0 0,-1 1-1 0 0,0-1 0 0 0,0 0 0 0 0,0 0 0 0 0,0-1 0 0 0,-1 1 0 0 0,0-1 1 0 0,1 0-1 0 0,-1 0 0 0 0,0 0 0 0 0,-1-1 0 0 0,1 0 0 0 0,0 0 0 0 0,-2 0-13 0 0,-19 10-264 0 0,-1-1 1 0 0,0-1-1 0 0,-1-1 0 0 0,0-2 0 0 0,0-1 0 0 0,-1-1 0 0 0,1-1 0 0 0,-7-1 264 0 0,35-4-147 0 0,-1 0 0 0 0,0 1-1 0 0,0-1 1 0 0,0 1 0 0 0,0-1-1 0 0,1 0 1 0 0,-1 0 0 0 0,0 1-1 0 0,1-1 1 0 0,-1 0 0 0 0,0 0-1 0 0,1 0 1 0 0,-1 0 0 0 0,1 0-1 0 0,-1 0 1 0 0,1 0 0 0 0,0 0-1 0 0,-1 0 1 0 0,1 0 0 0 0,0 0-1 0 0,0 0 1 0 0,0 0 0 0 0,0 0-1 0 0,0 0 1 0 0,0 0 0 0 0,0 0-1 0 0,0 0 1 0 0,0 0 0 0 0,0 0-1 0 0,0 0 1 0 0,1 0 0 0 0,-1 0-1 0 0,1 0 1 0 0,-1 0 0 0 0,0 0-1 0 0,1 0 1 0 0,-1 0 0 0 0,1 0-1 0 0,0 0 1 0 0,-1 1-1 0 0,1-1 1 0 0,0 0 0 0 0,0 0-1 0 0,-1 1 1 0 0,1-1 0 0 0,0 0 147 0 0,26-22-4529 0 0,-6 10-2362 0 0,-9 6-2567 0 0</inkml:trace>
  <inkml:trace contextRef="#ctx0" brushRef="#br0" timeOffset="-102322.572">10934 10748 8426 0 0,'0'0'2836'0'0,"0"0"-562"0"0,0 0-421 0 0,0 0-213 0 0,0 0-134 0 0,0 0-89 0 0,0 0-79 0 0,0 0-109 0 0,0 0-130 0 0,33 5-157 0 0,103 15-171 0 0,-38-22 518 0 0,-82-3-1091 0 0,-8 4-127 0 0,1-1 0 0 0,0-1 0 0 0,-1 0 0 0 0,1 0 0 0 0,-1-1 0 0 0,0 1 0 0 0,0-2 0 0 0,-1 1 1 0 0,1-1-1 0 0,-1-1 0 0 0,0 1 0 0 0,0-1 0 0 0,-1 0 0 0 0,0-1 0 0 0,0 1 0 0 0,0-1 0 0 0,-1 0 0 0 0,0-1 1 0 0,0 0-1 0 0,-1 1 0 0 0,0-1 0 0 0,0-1 0 0 0,-1 1 0 0 0,0 0 0 0 0,-1-1 0 0 0,1 0 0 0 0,-2 1 0 0 0,1-1 1 0 0,-1-8-72 0 0,-2 13-15 0 0,-1 1 0 0 0,0 0 0 0 0,0-1 0 0 0,-1 1 1 0 0,1 0-1 0 0,-1 0 0 0 0,1 0 0 0 0,-1 1 1 0 0,0-1-1 0 0,0 1 0 0 0,0-1 0 0 0,0 1 1 0 0,-1 0-1 0 0,1 0 0 0 0,-1 1 0 0 0,1-1 1 0 0,-1 1-1 0 0,0-1 0 0 0,1 1 0 0 0,-1 0 1 0 0,0 0-1 0 0,0 1 0 0 0,0-1 0 0 0,0 1 1 0 0,1 0-1 0 0,-1 0 0 0 0,0 0 0 0 0,0 1 1 0 0,0-1-1 0 0,0 1 0 0 0,0 0 0 0 0,1 0 1 0 0,-4 2 14 0 0,-7 1-27 0 0,1 1 1 0 0,0 0 0 0 0,0 2 0 0 0,0-1-1 0 0,1 1 1 0 0,0 1 0 0 0,0 0-1 0 0,1 1 1 0 0,0 0 0 0 0,1 1-1 0 0,0 0 1 0 0,0 1 0 0 0,1 0-1 0 0,1 0 1 0 0,0 1 0 0 0,0 0 0 0 0,1 0-1 0 0,1 1 1 0 0,0 0 0 0 0,1 0-1 0 0,0 0 1 0 0,1 1 0 0 0,0 0-1 0 0,1 0 1 0 0,1 0 0 0 0,0 0 0 0 0,1 0-1 0 0,0 0 1 0 0,2 6 26 0 0,-1-15-9 0 0,1 0-1 0 0,0-1 1 0 0,0 1 0 0 0,1 0 0 0 0,-1-1-1 0 0,1 0 1 0 0,0 1 0 0 0,0-1 0 0 0,1 0-1 0 0,-1 0 1 0 0,1 0 0 0 0,0 0 0 0 0,0 0-1 0 0,0-1 1 0 0,0 1 0 0 0,1-1-1 0 0,-1 0 1 0 0,1 0 0 0 0,0 0 0 0 0,0-1-1 0 0,0 1 1 0 0,0-1 0 0 0,1 0 0 0 0,-1 0-1 0 0,1-1 1 0 0,-1 1 0 0 0,1-1 0 0 0,-1 0-1 0 0,1 0 1 0 0,0 0 0 0 0,3-1 9 0 0,6 1-104 0 0,1 0 0 0 0,-1-1 0 0 0,0-1 1 0 0,1 0-1 0 0,-1-1 0 0 0,0-1 0 0 0,0 0 0 0 0,0-1 0 0 0,12-4 104 0 0,188-98-4403 0 0,-146 64 12 0 0,-2-1-3781 0 0,-29 3-1193 0 0,-37 40 9853 0 0,-16 7 5739 0 0,-7 37 3545 0 0,23-42-9628 0 0,0-1 0 0 0,0 1-1 0 0,0-1 1 0 0,1 0 0 0 0,-1 1 0 0 0,0-1 0 0 0,1 1 0 0 0,-1-1 0 0 0,1 0 0 0 0,0 1 0 0 0,-1-1 0 0 0,1 0-1 0 0,0 0 1 0 0,0 1 0 0 0,0-1 0 0 0,0 0 0 0 0,0 0 0 0 0,0 0 0 0 0,0 0 0 0 0,0 0 0 0 0,0 0 0 0 0,0 0-1 0 0,1-1 1 0 0,-1 1 0 0 0,0 0 0 0 0,1-1 0 0 0,-1 1 0 0 0,0-1 0 0 0,1 1 0 0 0,-1-1 0 0 0,1 0 0 0 0,0 1-144 0 0,7 1 360 0 0,0 0 1 0 0,0-1-1 0 0,0 0 1 0 0,0 0-1 0 0,0 0 0 0 0,0-1 1 0 0,0-1-1 0 0,0 0 1 0 0,1 0-1 0 0,-2-1 1 0 0,1 0-1 0 0,3-1-360 0 0,6-3 283 0 0,0-1-1 0 0,-1-1 1 0 0,1-1-1 0 0,-1 0 1 0 0,-1-1-1 0 0,0-1 0 0 0,0 0 1 0 0,7-9-283 0 0,-18 16 33 0 0,0-1 1 0 0,0 1-1 0 0,-1-1 1 0 0,0 0-1 0 0,0 0 1 0 0,0 0-1 0 0,-1-1 1 0 0,0 1-1 0 0,0-1 1 0 0,0 0-1 0 0,0 0 1 0 0,-1 0-1 0 0,0 0 0 0 0,-1 0 1 0 0,1 0-1 0 0,-1-1 1 0 0,0 1-1 0 0,-1 0 1 0 0,1-1-1 0 0,-1 1 1 0 0,-1-4-34 0 0,0 7-17 0 0,-1 1 0 0 0,1-1 1 0 0,-1 0-1 0 0,0 1 0 0 0,0-1 0 0 0,0 1 1 0 0,-1 0-1 0 0,1-1 0 0 0,0 1 0 0 0,-1 0 1 0 0,1 0-1 0 0,-1 1 0 0 0,0-1 0 0 0,0 0 1 0 0,0 1-1 0 0,0 0 0 0 0,0 0 0 0 0,0 0 1 0 0,0 0-1 0 0,0 0 0 0 0,0 1 0 0 0,0-1 1 0 0,0 1-1 0 0,-1 0 0 0 0,1 0 0 0 0,0 0 1 0 0,-2 0 16 0 0,-6 0-56 0 0,-1 1 1 0 0,1 0 0 0 0,0 1 0 0 0,0 0 0 0 0,0 1 0 0 0,1 0 0 0 0,-1 0-1 0 0,0 1 1 0 0,1 1 0 0 0,0 0 0 0 0,0 0 0 0 0,1 1 0 0 0,-1 0-1 0 0,-3 4 56 0 0,-1-1-100 0 0,1 1 0 0 0,1 0 0 0 0,0 1 0 0 0,0 1 0 0 0,1 0 0 0 0,0 0 0 0 0,1 1 0 0 0,1 0 0 0 0,0 1 0 0 0,1 0 0 0 0,0 0 0 0 0,1 1 0 0 0,1 0 0 0 0,0 0 0 0 0,1 1 0 0 0,1-1 0 0 0,0 1 0 0 0,1 0 0 0 0,1 4 100 0 0,2-17-15 0 0,0 1 0 0 0,1-1 0 0 0,-1 1 0 0 0,1-1 0 0 0,0 1 0 0 0,0-1 0 0 0,0 0 0 0 0,1 0 0 0 0,-1 1 0 0 0,1-1 0 0 0,0 0 0 0 0,-1 0 0 0 0,1-1 0 0 0,1 1 0 0 0,-1 0 1 0 0,0-1-1 0 0,1 1 0 0 0,-1-1 0 0 0,1 1 0 0 0,0-1 0 0 0,0 0 0 0 0,0 0 0 0 0,0-1 0 0 0,0 1 0 0 0,0-1 0 0 0,0 1 0 0 0,1-1 0 0 0,-1 0 0 0 0,0 0 0 0 0,1-1 0 0 0,-1 1 0 0 0,1 0 0 0 0,0-1 15 0 0,123-2-577 0 0,-88-8 295 0 0,0-2 1 0 0,-1-2-1 0 0,-1-1 0 0 0,36-21 282 0 0,48-22-3032 0 0,-3-7-1 0 0,81-59 3033 0 0,-132 81 163 0 0,-71 40 3084 0 0,-28 10-2011 0 0,3 6-792 0 0,1 1-1 0 0,1 2 1 0 0,0 1 0 0 0,1 0-1 0 0,1 2 1 0 0,1 2-1 0 0,0 0 1 0 0,-19 23-444 0 0,39-40 6 0 0,1 1 0 0 0,-1-1 1 0 0,1 1-1 0 0,0 0 0 0 0,0-1 0 0 0,0 1 0 0 0,1 1 0 0 0,0-1 0 0 0,0 0 1 0 0,0 1-1 0 0,1-1 0 0 0,-1 1 0 0 0,1-1 0 0 0,1 1 0 0 0,-1 0 0 0 0,1-1 1 0 0,0 1-1 0 0,0 5-6 0 0,3-7 42 0 0,0 0 0 0 0,0 0 1 0 0,0-1-1 0 0,0 1 0 0 0,0-1 1 0 0,1 0-1 0 0,0 1 0 0 0,-1-2 1 0 0,1 1-1 0 0,0 0 0 0 0,1-1 1 0 0,-1 0-1 0 0,0 0 0 0 0,1 0 1 0 0,-1 0-1 0 0,1-1 0 0 0,0 1 0 0 0,-1-1 1 0 0,1-1-1 0 0,0 1 0 0 0,0 0 1 0 0,-1-1-1 0 0,1 0 0 0 0,0-1 1 0 0,0 1-1 0 0,0-1-42 0 0,11 1 167 0 0,-1 0-1 0 0,0-2 1 0 0,1 0 0 0 0,-1 0-1 0 0,0-2 1 0 0,0 0 0 0 0,0 0 0 0 0,-1-2-1 0 0,0 1 1 0 0,0-2 0 0 0,2-1-167 0 0,2-3 116 0 0,0 0 1 0 0,-1 0-1 0 0,0-2 1 0 0,-2 0-1 0 0,1-1 1 0 0,-1 0-1 0 0,-1-1 1 0 0,-1-1-1 0 0,0 0 1 0 0,-1-1-1 0 0,-1 0 1 0 0,0-1-1 0 0,-2 0 1 0 0,1-2-117 0 0,2-5 19 0 0,-3 10-67 0 0,-1-1-1 0 0,0 0 1 0 0,-1 0-1 0 0,-1-1 1 0 0,-1 0 0 0 0,0 0-1 0 0,-1-1 1 0 0,-1 1-1 0 0,0-1 1 0 0,-2 0 0 0 0,0 1-1 0 0,-1-14 49 0 0,-2 25-35 0 0,1 1 0 0 0,-1-1-1 0 0,0 1 1 0 0,-1 0-1 0 0,1-1 1 0 0,-1 1 0 0 0,0 1-1 0 0,-1-1 1 0 0,1 0 0 0 0,-1 1-1 0 0,0-1 1 0 0,0 1 0 0 0,0 0-1 0 0,0 1 1 0 0,-1-1 0 0 0,1 1-1 0 0,-1 0 1 0 0,0 0-1 0 0,0 0 1 0 0,-1 0 0 0 0,1 1-1 0 0,0 0 1 0 0,-1 0 0 0 0,1 1-1 0 0,-1-1 1 0 0,0 1 0 0 0,1 1-1 0 0,-1-1 1 0 0,0 1-1 0 0,0 0 1 0 0,1 0 0 0 0,-1 0-1 0 0,0 1 1 0 0,0 0 0 0 0,-1 1 35 0 0,-1 1-25 0 0,1 0 0 0 0,0 0 0 0 0,0 1 0 0 0,0 0 1 0 0,1 1-1 0 0,-1-1 0 0 0,1 1 0 0 0,0 1 0 0 0,1-1 0 0 0,-1 1 1 0 0,1 0-1 0 0,0 0 0 0 0,0 1 0 0 0,1-1 0 0 0,0 1 0 0 0,0 0 1 0 0,0 0-1 0 0,1 1 0 0 0,0-1 0 0 0,1 0 0 0 0,-1 4 25 0 0,-6 134 403 0 0,10-139-387 0 0,2 17 47 0 0,1 0 0 0 0,2 0 0 0 0,0-1 0 0 0,1 0 0 0 0,2 0 0 0 0,0-1 0 0 0,4 7-63 0 0,-4-10 5 0 0,1 1-1 0 0,0-2 1 0 0,2 1-1 0 0,0-1 1 0 0,0-1 0 0 0,2 0-1 0 0,0-1 1 0 0,0-1-1 0 0,2 0 1 0 0,0-1-1 0 0,0 0 1 0 0,1-2-1 0 0,9 5-4 0 0,19-3-1430 0 0,-29-11-1507 0 0,0-2-3517 0 0,-7 0-5862 0 0</inkml:trace>
  <inkml:trace contextRef="#ctx0" brushRef="#br0" timeOffset="-101566.619">13947 10501 9002 0 0,'0'0'3685'0'0,"0"0"-1917"0"0,0 0-530 0 0,0 0-31 0 0,0 0 20 0 0,0 0-54 0 0,-31 3-195 0 0,-100 14-186 0 0,126-16-734 0 0,1-1-1 0 0,-1 1 1 0 0,0 0 0 0 0,0 1 0 0 0,0-1 0 0 0,1 1-1 0 0,-1 0 1 0 0,1 0 0 0 0,0 1 0 0 0,-1-1-1 0 0,1 1 1 0 0,0 0 0 0 0,0 0 0 0 0,1 0 0 0 0,-1 0-1 0 0,1 1 1 0 0,-1 0 0 0 0,1 1-58 0 0,-7 5 168 0 0,-4 7-41 0 0,0 1 0 0 0,1 0-1 0 0,0 1 1 0 0,2 1 0 0 0,0 0 0 0 0,1 0-1 0 0,1 1 1 0 0,1 0 0 0 0,1 0 0 0 0,1 1-1 0 0,1 0 1 0 0,1 0 0 0 0,1 0 0 0 0,1 1 0 0 0,0-1-1 0 0,2 1 1 0 0,1-1 0 0 0,1 1 0 0 0,1 3-127 0 0,-1-16 67 0 0,2 1 0 0 0,-1-1 0 0 0,2 1 0 0 0,-1-1 0 0 0,1 0 0 0 0,1-1 0 0 0,0 1 0 0 0,0-1 0 0 0,1-1 0 0 0,0 1 0 0 0,0-1 0 0 0,1 0 0 0 0,0 0 0 0 0,0-1 0 0 0,1 0 0 0 0,0-1 0 0 0,0 0 0 0 0,1-1 0 0 0,0 1 0 0 0,0-2 0 0 0,0 1 0 0 0,0-1 0 0 0,1-1 0 0 0,0 0 0 0 0,-1-1 0 0 0,1 0 0 0 0,0 0 0 0 0,9-1-67 0 0,10-1 152 0 0,0-1 0 0 0,0-2 0 0 0,0-1 0 0 0,-1-2 1 0 0,0-1-1 0 0,0-1 0 0 0,-1-1 0 0 0,1-1 0 0 0,-2-2 0 0 0,0-1 0 0 0,-1-1 0 0 0,0-1 1 0 0,-1-1-1 0 0,0-1 0 0 0,-2-2 0 0 0,11-10-152 0 0,-23 19 17 0 0,0 1 0 0 0,-1-2-1 0 0,0 0 1 0 0,0 0 0 0 0,-1 0 0 0 0,-1-1 0 0 0,0-1 0 0 0,-1 1 0 0 0,0-1 0 0 0,-1-1 0 0 0,0 1-1 0 0,-1-1 1 0 0,-1 0 0 0 0,0 0 0 0 0,-1 0 0 0 0,0-1 0 0 0,-1 1 0 0 0,-1-1 0 0 0,-1 1-1 0 0,0-1 1 0 0,0 0 0 0 0,-1 1 0 0 0,-1-1 0 0 0,-1 1 0 0 0,0 0 0 0 0,-1-1 0 0 0,0 1-1 0 0,-1 1 1 0 0,-1-1 0 0 0,0 1 0 0 0,-1 0 0 0 0,-1-2-17 0 0,-7-4-158 0 0,0 1 0 0 0,-1 1 1 0 0,0 0-1 0 0,-2 1 0 0 0,0 0 0 0 0,0 2 1 0 0,-2 0-1 0 0,0 1 0 0 0,0 1 0 0 0,-1 1 0 0 0,0 1 1 0 0,-1 1-1 0 0,-8-2 158 0 0,18 7-279 0 0,0 1 1 0 0,0 0-1 0 0,-1 1 0 0 0,0 0 1 0 0,1 1-1 0 0,-1 0 0 0 0,0 1 1 0 0,0 0-1 0 0,1 1 0 0 0,-1 1 1 0 0,0 0-1 0 0,1 0 0 0 0,0 1 1 0 0,-4 2 278 0 0,4 0-734 0 0,1 0 0 0 0,0 0 1 0 0,0 1-1 0 0,0 0 1 0 0,0 1-1 0 0,1 0 0 0 0,0 1 1 0 0,1 0-1 0 0,-3 4 734 0 0,-37 42-11177 0 0,36-34 5372 0 0</inkml:trace>
  <inkml:trace contextRef="#ctx0" brushRef="#br0" timeOffset="-101185.2">13691 10976 7362 0 0,'0'0'2552'0'0,"0"0"-155"0"0,0 0-29 0 0,0 0-26 0 0,0 0-131 0 0,0 0-365 0 0,0 0-442 0 0,0 0-358 0 0,0 0-251 0 0,0 0-102 0 0,0 0-77 0 0,0 0-76 0 0,0 0-70 0 0,5-15-101 0 0,15-49-73 0 0,28-3 324 0 0,-34 52-501 0 0,1 1 1 0 0,1 0-1 0 0,0 1 0 0 0,1 1 0 0 0,0 1 0 0 0,1 0 1 0 0,0 1-1 0 0,14-4-119 0 0,-28 13 7 0 0,-1 0 0 0 0,1 1 1 0 0,0 0-1 0 0,-1 0 0 0 0,1 0 0 0 0,0 0 1 0 0,-1 1-1 0 0,1 0 0 0 0,0-1 0 0 0,-1 1 1 0 0,1 0-1 0 0,-1 1 0 0 0,0-1 0 0 0,1 1 1 0 0,-1-1-1 0 0,0 1 0 0 0,0 0 0 0 0,0 0 1 0 0,0 1-1 0 0,0-1 0 0 0,0 1 0 0 0,-1-1 1 0 0,1 1-1 0 0,-1 0 0 0 0,0 0 0 0 0,1 0 1 0 0,-1 0-1 0 0,-1 0 0 0 0,1 0 1 0 0,0 1-1 0 0,-1-1 0 0 0,0 0 0 0 0,0 1 1 0 0,0-1-1 0 0,0 1 0 0 0,0 1-7 0 0,26 41 232 0 0,-14-36-160 0 0,1 1 0 0 0,-1-2 0 0 0,1 0-1 0 0,1-1 1 0 0,0 0 0 0 0,0-1 0 0 0,1-1 0 0 0,-1 0 0 0 0,1-1-1 0 0,1-1 1 0 0,-1 0 0 0 0,0-2 0 0 0,1 1 0 0 0,0-2-1 0 0,-1 0 1 0 0,1-2 0 0 0,0 1 0 0 0,-1-2 0 0 0,9-2-72 0 0,-21 4 1 0 0,0 0 0 0 0,-1 0 0 0 0,1-1 0 0 0,0 0 0 0 0,-1 0 0 0 0,1 0 0 0 0,-1 0 0 0 0,1-1 0 0 0,-1 1 0 0 0,1-1 0 0 0,-1 0 0 0 0,0 0 0 0 0,0 0 0 0 0,0 0 0 0 0,0 0 0 0 0,0-1 0 0 0,-1 1 0 0 0,1-1 0 0 0,-1 0 0 0 0,2-1-1 0 0,-4 2-179 0 0,0 1 1 0 0,1-1-1 0 0,-1 1 1 0 0,0-1-1 0 0,0 0 1 0 0,0 1-1 0 0,0-1 1 0 0,0 1-1 0 0,0-1 1 0 0,0 0-1 0 0,0 1 1 0 0,-1-1 0 0 0,1 1-1 0 0,-1-1 1 0 0,1 1-1 0 0,-1-1 1 0 0,1 1-1 0 0,-1-1 1 0 0,0 1-1 0 0,0-1 1 0 0,0 1-1 0 0,0 0 1 0 0,0 0-1 0 0,0-1 1 0 0,0 1-1 0 0,0 0 1 0 0,-1 0 178 0 0,-11-9-4566 0 0,-2 3-3505 0 0,8 5-3896 0 0</inkml:trace>
  <inkml:trace contextRef="#ctx0" brushRef="#br0" timeOffset="-100663.567">13920 9979 13203 0 0,'0'0'2154'0'0,"0"0"-306"0"0,0 0-181 0 0,0 0-113 0 0,0 0-93 0 0,0 0-180 0 0,0 0-280 0 0,0 0-214 0 0,0 0-118 0 0,0 0-74 0 0,0 0-61 0 0,0 0-69 0 0,0 0-66 0 0,8 6 220 0 0,-30 25 82 0 0,-27 34-350 0 0,50-60-223 0 0,8-9-32 0 0,95-55 452 0 0,-85 46-335 0 0,-33 15 277 0 0,-8 8-460 0 0,0 0-1 0 0,1 1 1 0 0,0 1 0 0 0,1 1 0 0 0,0 1-1 0 0,1 0 1 0 0,-10 11-30 0 0,77-20-48 0 0,56-28-533 0 0,-73 13-1920 0 0,0 2-3378 0 0,-24 5-6490 0 0</inkml:trace>
  <inkml:trace contextRef="#ctx0" brushRef="#br0" timeOffset="-99516.43">15155 11032 14955 0 0,'0'0'2670'0'0,"0"0"-1307"0"0,0 0-629 0 0,0 0-77 0 0,0 0 69 0 0,0 0 40 0 0,0 0-108 0 0,0 0-189 0 0,0 0-145 0 0,0 0-112 0 0,-33 30-90 0 0,-102 94-81 0 0,18-25-596 0 0,74-68-532 0 0,4-4-3095 0 0,14-8-5289 0 0,14-11 1069 0 0</inkml:trace>
  <inkml:trace contextRef="#ctx0" brushRef="#br0" timeOffset="-97295.637">15959 10546 11298 0 0,'0'0'831'0'0,"0"0"-81"0"0,0 0 229 0 0,0 0 301 0 0,0 0 175 0 0,0 0-19 0 0,0 0-192 0 0,0 0-201 0 0,35-21-156 0 0,108-67-151 0 0,14-14 979 0 0,-143 92-1580 0 0,-1-1 0 0 0,1 0 0 0 0,-2-1 0 0 0,0 0 0 0 0,0-1 0 0 0,-1-1 0 0 0,-1 0 0 0 0,0 0 0 0 0,-1-1 0 0 0,0 0 0 0 0,-1 0 0 0 0,-1-1 0 0 0,2-6-135 0 0,-2-7 563 0 0,-7 28-444 0 0,0 1-51 0 0,-8 24-95 0 0,-63 288 162 0 0,47-158-81 0 0,-94 530-27 0 0,106-621-61 0 0,-2-1-1 0 0,-2-1 1 0 0,-4 0-1 0 0,-2-2 1 0 0,-2 0-1 0 0,-3-1 1 0 0,-3-2-1 0 0,-2-1 1 0 0,-13 14 34 0 0,41-62-38 0 0,-1-1 1 0 0,1 0-1 0 0,-1 0 1 0 0,0 0 0 0 0,0-1-1 0 0,-1 0 1 0 0,1 0-1 0 0,-1 0 1 0 0,0-1-1 0 0,-1 1 1 0 0,1-2 0 0 0,-1 1-1 0 0,0-1 1 0 0,0 0-1 0 0,0 0 1 0 0,0 0 0 0 0,0-1-1 0 0,-1-1 1 0 0,1 1-1 0 0,-6-1 38 0 0,11-3-21 0 0,-1 0-1 0 0,0 0 0 0 0,1 0 1 0 0,-1-1-1 0 0,1 1 1 0 0,0-1-1 0 0,0 0 0 0 0,0 0 1 0 0,0 0-1 0 0,0 0 0 0 0,1 0 1 0 0,-1 0-1 0 0,1 0 0 0 0,0 0 1 0 0,0-1-1 0 0,0 1 0 0 0,0-1 1 0 0,0 1-1 0 0,1 0 1 0 0,0-1-1 0 0,0 1 0 0 0,0-4 22 0 0,-3-32 27 0 0,2-1 0 0 0,2 1-1 0 0,2-1 1 0 0,1 1 0 0 0,2 0-1 0 0,2 0 1 0 0,1 0 0 0 0,2 1-1 0 0,2 1 1 0 0,2 0 0 0 0,5-9-27 0 0,3-1 158 0 0,3 0 0 0 0,1 2 0 0 0,3 1 0 0 0,7-7-158 0 0,-9 12 152 0 0,-11 18-64 0 0,2 0 1 0 0,0 1-1 0 0,1 0 1 0 0,2 2-1 0 0,-1 1 1 0 0,11-6-89 0 0,-31 22-77 0 0,-1 1 1 0 0,1-1-1 0 0,0 1 1 0 0,-1-1-1 0 0,1 1 1 0 0,0-1-1 0 0,0 1 1 0 0,-1-1 0 0 0,1 1-1 0 0,0 0 1 0 0,0-1-1 0 0,0 1 1 0 0,-1 0-1 0 0,1 0 1 0 0,0 0-1 0 0,0 0 1 0 0,0-1-1 0 0,0 1 1 0 0,-1 0 0 0 0,1 1-1 0 0,0-1 1 0 0,0 0-1 0 0,0 0 1 0 0,0 0-1 0 0,-1 0 1 0 0,1 1-1 0 0,0-1 1 0 0,0 0 0 0 0,0 1-1 0 0,-1-1 1 0 0,1 0-1 0 0,0 1 1 0 0,-1-1-1 0 0,1 1 1 0 0,0-1-1 0 0,-1 1 1 0 0,1 0-1 0 0,-1-1 1 0 0,1 1 0 0 0,0 0-1 0 0,-1-1 1 0 0,0 1-1 0 0,1 0 1 0 0,-1 0-1 0 0,1-1 1 0 0,-1 1-1 0 0,0 0 1 0 0,0 0-1 0 0,1 0 1 0 0,-1-1 0 0 0,0 1-1 0 0,0 1 77 0 0,8 12-2882 0 0,-7-14 2770 0 0,5 10-3180 0 0,-2-3-3015 0 0,-1-2-3546 0 0</inkml:trace>
  <inkml:trace contextRef="#ctx0" brushRef="#br0" timeOffset="-97046.297">16646 10958 17860 0 0,'0'0'799'0'0,"0"0"-269"0"0,0 0 87 0 0,0 0 284 0 0,0 0 165 0 0,0 0-70 0 0,0 0-201 0 0,0 0-237 0 0,0 0-200 0 0,0 0-131 0 0,9 31-75 0 0,28 94-62 0 0,-7-16-967 0 0,-22-102-734 0 0,0-7-6948 0 0,-6 0-2534 0 0</inkml:trace>
  <inkml:trace contextRef="#ctx0" brushRef="#br0" timeOffset="-96894.51">16663 10457 14019 0 0,'0'0'280'0'0,"0"0"-592"0"0,0 0-336 0 0,0 0-144 0 0,0 0 40 0 0,0 0 79 0 0,0 0-87 0 0,0 0-384 0 0,0 0-888 0 0,0 0-1625 0 0,0 0 128 0 0</inkml:trace>
  <inkml:trace contextRef="#ctx0" brushRef="#br0" timeOffset="-96540.606">16933 11293 9754 0 0,'0'0'1508'0'0,"0"0"-53"0"0,0 0 127 0 0,0 0 192 0 0,0 0 19 0 0,0 0-214 0 0,0 0-309 0 0,0 0-283 0 0,0 0-180 0 0,0 0-80 0 0,27-33-91 0 0,81-106-89 0 0,-43 42 241 0 0,26-68 631 0 0,-91 164-1381 0 0,0 1-40 0 0,0 0-78 0 0,7 23-390 0 0,2 2 496 0 0,-7-14-9 0 0,1 1 0 0 0,1 0 0 0 0,0-1 0 0 0,1 0 0 0 0,0 0 0 0 0,0-1 0 0 0,1 1 0 0 0,1-1 0 0 0,0 0 0 0 0,0-1 0 0 0,1 1 0 0 0,0-2 0 0 0,0 1 0 0 0,1-1 0 0 0,0 0 0 0 0,1-1 0 0 0,3 2-17 0 0,-7-5 87 0 0,1-1 0 0 0,-1 0 0 0 0,1 0-1 0 0,0 0 1 0 0,0-1 0 0 0,0 0 0 0 0,0 0 0 0 0,0-1 0 0 0,0 0 0 0 0,0 0-1 0 0,0 0 1 0 0,1-1 0 0 0,-1 0 0 0 0,0-1 0 0 0,1 0 0 0 0,-1 0 0 0 0,0 0-1 0 0,0-1 1 0 0,0 0 0 0 0,0-1 0 0 0,0 1 0 0 0,-1-1 0 0 0,6-3-87 0 0,-4 0 51 0 0,-1 1 0 0 0,1-2 0 0 0,-1 1-1 0 0,0-1 1 0 0,0 0 0 0 0,-1 0 0 0 0,0-1 0 0 0,0 0 0 0 0,0 0 0 0 0,-1 0 0 0 0,-1-1 0 0 0,1 0 0 0 0,-2 0 0 0 0,1 0 0 0 0,-1 0 0 0 0,2-9-51 0 0,-5 15-274 0 0,7-21-2725 0 0,9 18-6639 0 0,-11 6-1842 0 0</inkml:trace>
  <inkml:trace contextRef="#ctx0" brushRef="#br0" timeOffset="-96083.202">18029 10833 10426 0 0,'0'0'4100'0'0,"0"0"-2028"0"0,0 0-715 0 0,0 0-107 0 0,0 0-89 0 0,0 0-140 0 0,0 0-178 0 0,0 0-152 0 0,0 0-155 0 0,0 0-120 0 0,0 0-76 0 0,0 0-53 0 0,-24 24-52 0 0,-72 79-41 0 0,93-101-182 0 0,0 0 0 0 0,1 1 0 0 0,-1-1 0 0 0,1 1 0 0 0,-1-1 0 0 0,1 1 0 0 0,0 0 0 0 0,0 0 0 0 0,0 0 0 0 0,0 0 0 0 0,1 0 0 0 0,0 1 0 0 0,-1-1 0 0 0,1 0 0 0 0,0 1 0 0 0,0-1 0 0 0,1 1 0 0 0,-1-1 0 0 0,1 1 0 0 0,0 1-12 0 0,0 5 34 0 0,-1-4 2 0 0,0 0 0 0 0,1 0 0 0 0,-1 0 0 0 0,1 0 0 0 0,1 0 0 0 0,-1 0 0 0 0,1 0 0 0 0,0 0 0 0 0,1 0 0 0 0,0-1 0 0 0,-1 1 0 0 0,2 0 0 0 0,-1-1 0 0 0,1 1 0 0 0,-1-1 0 0 0,2 0 0 0 0,-1 0 0 0 0,0 0 0 0 0,1 0 0 0 0,0-1 0 0 0,0 0 0 0 0,0 1 0 0 0,1-1 0 0 0,0-1 0 0 0,-1 1 0 0 0,1-1 0 0 0,0 0 0 0 0,1 0 0 0 0,-1 0 0 0 0,1-1 0 0 0,3 2-36 0 0,-2-2 90 0 0,0-1 0 0 0,0 0 0 0 0,0 0-1 0 0,0 0 1 0 0,0-1 0 0 0,0 0 0 0 0,1-1 0 0 0,-1 0 0 0 0,0 0-1 0 0,0 0 1 0 0,0-1 0 0 0,0 0 0 0 0,-1 0 0 0 0,1 0 0 0 0,0-1 0 0 0,-1 0-1 0 0,1-1 1 0 0,-1 1 0 0 0,0-1 0 0 0,0-1 0 0 0,-1 1 0 0 0,1-1 0 0 0,-1 0-1 0 0,0 0 1 0 0,2-3-90 0 0,6-7 106 0 0,-1 0 0 0 0,0-1 0 0 0,-1 0 0 0 0,-1 0 0 0 0,0-2 0 0 0,-1 1 0 0 0,-1-1 0 0 0,5-18-106 0 0,-2-8 6 0 0,-1 0 0 0 0,-3 0 0 0 0,-1-1 0 0 0,-3 1 0 0 0,-1-1 1 0 0,-2 0-1 0 0,-4-15-6 0 0,3 39-90 0 0,-1 0 1 0 0,0 1-1 0 0,-2-1 1 0 0,-1 1-1 0 0,0-1 1 0 0,-2 1-1 0 0,0 1 1 0 0,-1-1 0 0 0,-1 1-1 0 0,-1 1 1 0 0,0 0-1 0 0,-2 0 1 0 0,-12-15 89 0 0,20 29-13 0 0,0-1 1 0 0,0 1-1 0 0,0 0 1 0 0,-1 0-1 0 0,0 1 1 0 0,1-1-1 0 0,-1 1 1 0 0,0 0-1 0 0,-1 0 1 0 0,1 1-1 0 0,-1 0 1 0 0,1 0-1 0 0,-1 0 1 0 0,1 0 0 0 0,-1 1-1 0 0,0 0 1 0 0,0 0-1 0 0,0 1 1 0 0,0-1-1 0 0,1 1 1 0 0,-1 1-1 0 0,0-1 1 0 0,0 1-1 0 0,0 0 1 0 0,0 0-1 0 0,1 1 1 0 0,-1 0-1 0 0,1 0 1 0 0,-1 0-1 0 0,1 0 1 0 0,0 1-1 0 0,-1 0 1 0 0,1 0-1 0 0,1 1 1 0 0,-1-1 0 0 0,0 1-1 0 0,1 0 1 0 0,0 0-1 0 0,0 0 1 0 0,0 1-1 0 0,1 0 1 0 0,-2 0 12 0 0,-2 6 22 0 0,0-1 0 0 0,1 1 1 0 0,0 0-1 0 0,1 1 1 0 0,0-1-1 0 0,0 1 1 0 0,2 0-1 0 0,-1 0 1 0 0,1 0-1 0 0,1 1 0 0 0,0-1 1 0 0,1 1-1 0 0,1-1 1 0 0,0 1-1 0 0,0-1 1 0 0,1 1-1 0 0,1 0 0 0 0,1 3-22 0 0,4 19 109 0 0,2-1-1 0 0,1 0 0 0 0,2-1 0 0 0,2 0 0 0 0,15 28-108 0 0,-4-18 69 0 0,1-2 0 0 0,2 0 1 0 0,2-2-1 0 0,1-1 1 0 0,2-2-1 0 0,19 15-69 0 0,-34-33-165 0 0,0-2 0 0 0,1 0 0 0 0,1-1 1 0 0,0-1-1 0 0,1-1 0 0 0,1 0 0 0 0,0-2 0 0 0,0-1 0 0 0,1-1 1 0 0,23 7 164 0 0,11-12-5255 0 0,-47-4 2185 0 0,2 0-8940 0 0</inkml:trace>
  <inkml:trace contextRef="#ctx0" brushRef="#br0" timeOffset="-95276.516">19615 10987 904 0 0,'0'0'696'0'0,"0"0"71"0"0,0 0 209 0 0,0 0 253 0 0,0 0 155 0 0,0 0 12 0 0,0 0-114 0 0,0 0-85 0 0,0 0 8 0 0,0 0 15 0 0,0 0 18 0 0,0 0-30 0 0,0 0-73 0 0,9-10-83 0 0,27-32-71 0 0,-35 41-852 0 0,-1 0 0 0 0,1 1 0 0 0,0-1-1 0 0,0 0 1 0 0,-1 0 0 0 0,1 0 0 0 0,-1 1-1 0 0,1-1 1 0 0,-1 0 0 0 0,1 0 0 0 0,-1 0-1 0 0,1 0 1 0 0,-1 0 0 0 0,0 0 0 0 0,0 0-1 0 0,1 0 1 0 0,-1 0 0 0 0,0 0 0 0 0,0 0-1 0 0,0 0 1 0 0,0 0 0 0 0,0 0 0 0 0,0 0-1 0 0,0 0 1 0 0,-1 0 0 0 0,1 0 0 0 0,0 0-1 0 0,-1 0 1 0 0,1 0 0 0 0,0 0 0 0 0,-1 0-1 0 0,1 0 1 0 0,-1 0 0 0 0,1 1 0 0 0,-2-2-129 0 0,-36-14 1986 0 0,25 16-1900 0 0,0 1 0 0 0,0 0 0 0 0,1 1 1 0 0,-1 0-1 0 0,1 1 0 0 0,-1 0 0 0 0,1 1 1 0 0,0 1-1 0 0,0 0 0 0 0,1 0 1 0 0,-1 1-1 0 0,1 1 0 0 0,1 0 0 0 0,-1 0 1 0 0,1 1-1 0 0,1 1 0 0 0,-1-1 0 0 0,1 1 1 0 0,1 1-1 0 0,-1 0 0 0 0,2 0 1 0 0,0 1-1 0 0,0-1 0 0 0,0 2 0 0 0,2-1 1 0 0,-4 10-87 0 0,4-10 11 0 0,2 1 1 0 0,-1-1 0 0 0,1 1 0 0 0,1-1-1 0 0,0 1 1 0 0,1 0 0 0 0,0 0 0 0 0,1 0-1 0 0,1 0 1 0 0,0 7-12 0 0,-1-17 19 0 0,1 1 0 0 0,-1-1 1 0 0,1 1-1 0 0,0 0 0 0 0,0-1 0 0 0,0 0 0 0 0,0 1 0 0 0,0-1 1 0 0,0 1-1 0 0,1-1 0 0 0,-1 0 0 0 0,1 0 0 0 0,-1 0 1 0 0,1 0-1 0 0,0 0 0 0 0,0 0 0 0 0,0 0 0 0 0,0-1 0 0 0,0 1 1 0 0,0-1-1 0 0,0 1 0 0 0,1-1 0 0 0,-1 0 0 0 0,1 0 1 0 0,-1 0-1 0 0,0 0 0 0 0,1-1 0 0 0,0 1 0 0 0,-1 0 0 0 0,1-1 1 0 0,-1 0-1 0 0,1 0 0 0 0,0 0 0 0 0,-1 0 0 0 0,1 0-19 0 0,89-26 1033 0 0,-38-12-846 0 0,-2-2-1 0 0,-2-3 1 0 0,-2-2-1 0 0,-2-1 0 0 0,34-47-186 0 0,-21 27 129 0 0,-12 9-1 0 0,-47 56-127 0 0,0 1-21 0 0,0 0-13 0 0,0 0-19 0 0,0 0-38 0 0,0 8-158 0 0,-1 35-111 0 0,-1-35 94 0 0,0 0 1 0 0,1 0 0 0 0,1 0 0 0 0,-1 0 0 0 0,1 0-1 0 0,0 0 1 0 0,1 0 0 0 0,0 0 0 0 0,1 0 0 0 0,-1 0 0 0 0,1 0-1 0 0,1-1 1 0 0,0 1 0 0 0,0-1 0 0 0,0 1 0 0 0,1-1-1 0 0,0 0 1 0 0,0 0 0 0 0,1-1 0 0 0,0 1 0 0 0,0-1 0 0 0,0 0-1 0 0,1 0 1 0 0,2 1 264 0 0,33 16-5035 0 0,-12-10-3699 0 0,-17-9 29 0 0</inkml:trace>
  <inkml:trace contextRef="#ctx0" brushRef="#br0" timeOffset="-94893.591">20164 11135 12651 0 0,'0'0'1839'0'0,"0"0"-195"0"0,0 0-44 0 0,0 0-37 0 0,0 0-118 0 0,0 0-226 0 0,0 0-268 0 0,0 0-169 0 0,0 0-151 0 0,0 0-71 0 0,0 0-56 0 0,0 0-77 0 0,0 0-49 0 0,15-25-69 0 0,50-77-80 0 0,15 15 162 0 0,32-23-248 0 0,-114 161-749 0 0,0-46 611 0 0,0 1 0 0 0,1-1 0 0 0,-1 1-1 0 0,1-1 1 0 0,1 1 0 0 0,-1-1 0 0 0,1 1-1 0 0,0 0 1 0 0,0-1 0 0 0,0 1 0 0 0,1 0 0 0 0,0-1-1 0 0,0 1 1 0 0,1-1 0 0 0,-1 0 0 0 0,1 1-1 0 0,0-1 1 0 0,0 0 0 0 0,1 0 0 0 0,0 0-1 0 0,0 0 1 0 0,0-1 0 0 0,0 1 0 0 0,1-1-1 0 0,0 0 1 0 0,0 1 0 0 0,0-2 0 0 0,0 1-5 0 0,6 0 72 0 0,0 0 0 0 0,0-1 0 0 0,0 0 0 0 0,0-1 0 0 0,1 0 0 0 0,-1-1 0 0 0,1 0 0 0 0,0 0 0 0 0,-1-1 0 0 0,1-1 0 0 0,-1 0 0 0 0,1 0 0 0 0,-1-1 0 0 0,1 0 0 0 0,-1-1 0 0 0,0 0 0 0 0,0-1 0 0 0,0 0 0 0 0,-1 0 0 0 0,1-1 0 0 0,-1 0 0 0 0,0-1 0 0 0,-1 0 0 0 0,1 0 0 0 0,-1-1 0 0 0,5-5-72 0 0,2-1 76 0 0,0 0 0 0 0,-1-1 0 0 0,0 0 0 0 0,-1-1 0 0 0,-1 0 0 0 0,-1-1 0 0 0,9-16-76 0 0,-10-2-1017 0 0,-10 33 185 0 0,0 1-567 0 0,0 0-770 0 0,1 0-2590 0 0,0 0 2073 0 0,-1 0-236 0 0,4 0-8924 0 0</inkml:trace>
  <inkml:trace contextRef="#ctx0" brushRef="#br0" timeOffset="-91100.272">328 12033 12307 0 0,'0'0'1929'0'0,"0"0"-743"0"0,0 0-587 0 0,0 0-18 0 0,0 0 285 0 0,0 0 306 0 0,0 0 148 0 0,0 0-94 0 0,0 0-229 0 0,0 0-216 0 0,34 1-151 0 0,106 3-78 0 0,-21-16 403 0 0,-98 10-841 0 0,0-1 0 0 0,0-1 0 0 0,0-1-1 0 0,0 0 1 0 0,-1-2 0 0 0,0 0 0 0 0,0-1 0 0 0,-1-1-1 0 0,0-1 1 0 0,-1-1 0 0 0,0-1 0 0 0,0 0-1 0 0,-1-1 1 0 0,-1-1 0 0 0,0 0 0 0 0,5-9-114 0 0,-17 18-10 0 0,-1 0 0 0 0,0 0-1 0 0,0-1 1 0 0,-1 1 0 0 0,1-1 0 0 0,-1 0 0 0 0,-1 0 0 0 0,1 1 0 0 0,-1-1 0 0 0,0 0 0 0 0,0-1-1 0 0,-1 1 1 0 0,1 0 0 0 0,-2 0 0 0 0,1 0 0 0 0,-1 0 0 0 0,1 0 0 0 0,-2 0 0 0 0,1 0 0 0 0,-1 0-1 0 0,1 0 1 0 0,-2 1 0 0 0,1-1 0 0 0,-1 0 0 0 0,0 1 0 0 0,0 0 0 0 0,0 0 0 0 0,-1 0 0 0 0,1 0-1 0 0,-1 0 1 0 0,-1 1 0 0 0,1 0 0 0 0,-1 0 0 0 0,1 0 0 0 0,-1 0 0 0 0,0 1 0 0 0,0-1 0 0 0,-1 1-1 0 0,1 1 1 0 0,-1-1 0 0 0,1 1 0 0 0,-1 0 0 0 0,-1 0 10 0 0,-5-3-62 0 0,-1 0 0 0 0,1 1 0 0 0,0 1 0 0 0,-1 0 0 0 0,0 1 0 0 0,1 0 0 0 0,-1 1 0 0 0,0 1 0 0 0,0 0 0 0 0,0 0 0 0 0,0 1 0 0 0,0 1 0 0 0,0 0 0 0 0,1 1-1 0 0,-1 0 1 0 0,1 1 0 0 0,0 0 0 0 0,0 1 0 0 0,0 1 0 0 0,1 0 0 0 0,0 0 0 0 0,0 1 0 0 0,0 1 0 0 0,1-1 0 0 0,0 2 0 0 0,0-1 0 0 0,1 2 0 0 0,0-1 0 0 0,1 1 0 0 0,0 0 0 0 0,0 3 62 0 0,-1 1 56 0 0,1 0 1 0 0,1 1-1 0 0,0 0 1 0 0,1 1 0 0 0,1-1-1 0 0,0 1 1 0 0,2 0-1 0 0,-1 1 1 0 0,2-1-1 0 0,0 0 1 0 0,1 12-57 0 0,1-19 64 0 0,0 1 0 0 0,0-1 1 0 0,1 1-1 0 0,1-1 0 0 0,0 0 1 0 0,0 1-1 0 0,0-1 0 0 0,1 0 1 0 0,1 0-1 0 0,0-1 0 0 0,0 1 1 0 0,0-1-1 0 0,1 0 0 0 0,0 0 1 0 0,1 0-1 0 0,0-1 0 0 0,0 0 1 0 0,1 0-1 0 0,0 0 0 0 0,6 5-64 0 0,-1-4-63 0 0,1 0 0 0 0,0 0 0 0 0,0-1 0 0 0,0-1 0 0 0,1 0 0 0 0,0-1 0 0 0,0 0-1 0 0,0-1 1 0 0,1-1 0 0 0,-1 0 0 0 0,1-1 0 0 0,0-1 0 0 0,0 0 0 0 0,-1-1 0 0 0,1-1 0 0 0,0 0-1 0 0,0-1 1 0 0,0 0 0 0 0,-1-1 0 0 0,0-1 0 0 0,1 0 0 0 0,-1-1 0 0 0,-1-1 0 0 0,1 0 0 0 0,5-4 63 0 0,63-29-3543 0 0,-27 15-2123 0 0,-30 13 641 0 0,-3 0-5636 0 0</inkml:trace>
  <inkml:trace contextRef="#ctx0" brushRef="#br0" timeOffset="-90944.262">1751 11779 17580 0 0,'0'0'1152'0'0,"0"0"-202"0"0,0 0 58 0 0,0 0 147 0 0,0 0 38 0 0,-31 32-122 0 0,-101 102-231 0 0,44-31 166 0 0,68-76-1125 0 0,1 0 0 0 0,2 2 0 0 0,1 0 0 0 0,1 0 0 0 0,2 2 0 0 0,1 0 0 0 0,1 0 0 0 0,2 1 0 0 0,1 1 119 0 0,5-2-1069 0 0,-2 13-2507 0 0,-7-21-8088 0 0,11-23 3089 0 0</inkml:trace>
  <inkml:trace contextRef="#ctx0" brushRef="#br0" timeOffset="-90732.672">1311 11864 17500 0 0,'0'0'1543'0'0,"0"0"-555"0"0,0 0-271 0 0,0 0 8 0 0,0 0 47 0 0,0 0-36 0 0,0 0-92 0 0,0 0-117 0 0,0 0-114 0 0,0 0-65 0 0,0 0-73 0 0,32 24-90 0 0,100 75-65 0 0,-38-6-238 0 0,-81-78-346 0 0,73 73-1695 0 0,-19-43-6979 0 0,-56-42 3538 0 0,-2-2-2414 0 0</inkml:trace>
  <inkml:trace contextRef="#ctx0" brushRef="#br0" timeOffset="-90279.554">1982 11926 8762 0 0,'0'0'1840'0'0,"0"0"-681"0"0,0 0-299 0 0,0 0 91 0 0,0 0 112 0 0,0 0-81 0 0,0 0-214 0 0,0 0-168 0 0,0 32-112 0 0,1 99-73 0 0,-10 12 408 0 0,-9 110-277 0 0,17-221-605 0 0,0-5 3094 0 0,1-49-851 0 0,2-32-1801 0 0,3 0 1 0 0,1 0-1 0 0,4 0 0 0 0,1 1 0 0 0,3 1 0 0 0,16-39-383 0 0,-20 59 2 0 0,1 2 0 0 0,2-1 0 0 0,1 2 0 0 0,1 0 0 0 0,1 0 0 0 0,2 2 0 0 0,1 0 0 0 0,1 1 0 0 0,1 1-1 0 0,1 1 1 0 0,1 1 0 0 0,1 1 0 0 0,2 1 0 0 0,21-14-2 0 0,-41 31 3 0 0,0 0 1 0 0,0 0-1 0 0,1 1 0 0 0,-1 0 0 0 0,1 0 1 0 0,0 1-1 0 0,0 0 0 0 0,0 0 0 0 0,0 0 1 0 0,0 1-1 0 0,0 0 0 0 0,0 1 0 0 0,0 0 1 0 0,1 0-1 0 0,-1 0 0 0 0,5 1-3 0 0,-9 3 14 0 0,0 0-1 0 0,0 0 1 0 0,-1 0-1 0 0,1 0 1 0 0,-1 1 0 0 0,0-1-1 0 0,-1 1 1 0 0,1-1-1 0 0,-1 1 1 0 0,1 0-1 0 0,-2-1 1 0 0,1 1 0 0 0,0 0-1 0 0,-1 0 1 0 0,0 0-1 0 0,0 0 1 0 0,0-1 0 0 0,-1 1-1 0 0,0 0 1 0 0,1 0-1 0 0,-2 0 1 0 0,1-1-1 0 0,-1 1 1 0 0,1-1 0 0 0,-1 1-1 0 0,0-1 1 0 0,-3 4-14 0 0,-14 28 23 0 0,-2-1 0 0 0,-1 0 0 0 0,-1-2 0 0 0,-2-1 0 0 0,-2-1 0 0 0,-1-1 0 0 0,-25 21-23 0 0,-61 43-1236 0 0,75-70-2665 0 0,37-24 1897 0 0,2 0-2367 0 0,0-3-132 0 0,0-1-6461 0 0</inkml:trace>
  <inkml:trace contextRef="#ctx0" brushRef="#br0" timeOffset="-89822.676">2302 12096 9266 0 0,'0'0'1970'0'0,"0"0"-49"0"0,0 0 21 0 0,0 0-52 0 0,0 0-174 0 0,0 0-242 0 0,34 0-240 0 0,108-2-206 0 0,-49-19 519 0 0,-73 14-1307 0 0,0-1 1 0 0,-1 0-1 0 0,0-2 1 0 0,-1 0-1 0 0,0-2 1 0 0,0 0-1 0 0,-2-1 1 0 0,1 0 0 0 0,-1-1-1 0 0,-1-1 1 0 0,-1-1-1 0 0,0 0 1 0 0,-1 0-1 0 0,9-17-240 0 0,-16 23 22 0 0,0 0 0 0 0,0-1 0 0 0,-1 0-1 0 0,0-1 1 0 0,-1 1 0 0 0,-1-1 0 0 0,0 0 0 0 0,0 1 0 0 0,-1-1-1 0 0,0-1 1 0 0,-1 1 0 0 0,-1 0 0 0 0,0 0 0 0 0,-1-6-22 0 0,-1 15-39 0 0,1 0 1 0 0,-1 0 0 0 0,0 0 0 0 0,0 0 0 0 0,0 0 0 0 0,0 1-1 0 0,0-1 1 0 0,-1 1 0 0 0,0-1 0 0 0,1 1 0 0 0,-1 0-1 0 0,0 0 1 0 0,0 0 0 0 0,0 1 0 0 0,0-1 0 0 0,0 0 0 0 0,0 1-1 0 0,0 0 1 0 0,-1 0 0 0 0,1 0 0 0 0,-1 0 0 0 0,1 1 0 0 0,0-1-1 0 0,-1 1 1 0 0,1 0 0 0 0,-1 0 0 0 0,1 0 0 0 0,-1 0 0 0 0,1 1-1 0 0,-1-1 1 0 0,1 1 0 0 0,0 0 0 0 0,-1 0 0 0 0,1 0-1 0 0,0 1 1 0 0,0-1 0 0 0,0 1 0 0 0,0 0 0 0 0,0-1 0 0 0,-2 3 38 0 0,-55 49-581 0 0,58-51 573 0 0,1-1 1 0 0,0 1-1 0 0,0-1 0 0 0,0 1 0 0 0,0-1 1 0 0,0 1-1 0 0,0 0 0 0 0,0 0 0 0 0,0-1 1 0 0,0 1-1 0 0,1 0 0 0 0,-1 0 0 0 0,1 0 1 0 0,0 0-1 0 0,-1 0 0 0 0,1 0 0 0 0,0 0 1 0 0,0 0-1 0 0,0 0 0 0 0,1 0 0 0 0,-1 0 1 0 0,0 0-1 0 0,1 0 0 0 0,-1-1 0 0 0,1 1 1 0 0,0 0-1 0 0,-1 0 0 0 0,1 0 0 0 0,0-1 1 0 0,0 1-1 0 0,0 0 0 0 0,0-1 0 0 0,1 1 1 0 0,-1-1-1 0 0,0 1 0 0 0,1-1 0 0 0,-1 1 1 0 0,2 0 7 0 0,3 1 17 0 0,1 0 0 0 0,-1-1 0 0 0,1 0 0 0 0,0 0 0 0 0,0 0 0 0 0,0 0 0 0 0,0-1 0 0 0,0-1 0 0 0,0 1 0 0 0,0-1 0 0 0,0 0 0 0 0,0-1 0 0 0,1 0 0 0 0,-1 0-17 0 0,19 0 48 0 0,114 2 746 0 0,-137 1-772 0 0,0 1 0 0 0,0 0 0 0 0,0 0 1 0 0,0 0-1 0 0,-1 0 0 0 0,1 0 0 0 0,-1 0 0 0 0,0 1 1 0 0,0-1-1 0 0,0 1 0 0 0,-1 0 0 0 0,1-1 0 0 0,-1 1 0 0 0,0 0 1 0 0,0 0-1 0 0,0 0 0 0 0,0 0 0 0 0,-1 0 0 0 0,1 0 0 0 0,-1 0 1 0 0,0 0-1 0 0,-1 0 0 0 0,1 0 0 0 0,-1 0 0 0 0,1 0 0 0 0,-1 0 1 0 0,0 0-1 0 0,-1 0 0 0 0,1 0 0 0 0,-1-1 0 0 0,1 1 0 0 0,-2 1-22 0 0,-32 124-2076 0 0,52-122-4458 0 0,-12-7 2626 0 0,-3 0-6133 0 0</inkml:trace>
  <inkml:trace contextRef="#ctx0" brushRef="#br0" timeOffset="-89435.16">3211 12044 9570 0 0,'0'0'1719'0'0,"0"0"-61"0"0,0 0 115 0 0,0 0-65 0 0,0 0-176 0 0,0 0-173 0 0,0 0-160 0 0,0 0-108 0 0,0 0-111 0 0,32-5-103 0 0,102-17-114 0 0,-49-10 399 0 0,-73 26-966 0 0,2 0-43 0 0,-1-1 1 0 0,1 0 0 0 0,-1 0 0 0 0,-1-1 0 0 0,1-1-1 0 0,-1 0 1 0 0,-1-1 0 0 0,0 0 0 0 0,0-1-1 0 0,-1 0 1 0 0,-1-1 0 0 0,1 1 0 0 0,4-12-154 0 0,-13 22 2 0 0,0-1 0 0 0,0 0 0 0 0,0 1 0 0 0,0-1 0 0 0,-1 0 0 0 0,1 0 0 0 0,-1 0 0 0 0,1 0 0 0 0,-1 0 0 0 0,0 0 0 0 0,0 0-1 0 0,0 1 1 0 0,0-1 0 0 0,0 0 0 0 0,0 0 0 0 0,-1 0 0 0 0,1 0 0 0 0,0 0 0 0 0,-1 0 0 0 0,0 0 0 0 0,1 1 0 0 0,-1-1 0 0 0,0 0 0 0 0,0 0 0 0 0,0 1 0 0 0,0-1 0 0 0,0 1 0 0 0,0-1 0 0 0,-1 1 0 0 0,1-1 0 0 0,0 1 0 0 0,-1 0 0 0 0,1-1 0 0 0,-1 1 0 0 0,0 0 0 0 0,1 0 0 0 0,-1 0 0 0 0,0 0 0 0 0,0 1 0 0 0,1-1 0 0 0,-1 0-1 0 0,0 1 1 0 0,0-1 0 0 0,0 1 0 0 0,0 0 0 0 0,0 0 0 0 0,0-1 0 0 0,0 1-2 0 0,-99 3-500 0 0,84 3 440 0 0,1 0 0 0 0,0 1 0 0 0,0 1 0 0 0,0 1 0 0 0,1 0 0 0 0,0 1 0 0 0,1 1 0 0 0,0 0 0 0 0,1 1 0 0 0,0 0 0 0 0,1 1 0 0 0,1 1 0 0 0,0 0 0 0 0,0 0 0 0 0,2 1 0 0 0,-5 8 60 0 0,11-19-25 0 0,0 0 0 0 0,1-1-1 0 0,-1 1 1 0 0,1 0-1 0 0,0 1 1 0 0,0-1 0 0 0,1 0-1 0 0,-1 0 1 0 0,1 1 0 0 0,0-1-1 0 0,0 1 1 0 0,0-1-1 0 0,1 1 1 0 0,-1 0 0 0 0,1-1-1 0 0,0 1 1 0 0,1-1 0 0 0,-1 1-1 0 0,1-1 1 0 0,0 1-1 0 0,0-1 1 0 0,0 1 0 0 0,0-1-1 0 0,1 1 1 0 0,0-1 0 0 0,0 0-1 0 0,0 0 1 0 0,1 0-1 0 0,-1 0 1 0 0,1-1 0 0 0,0 1-1 0 0,0-1 1 0 0,0 1 0 0 0,0-1-1 0 0,1 0 1 0 0,-1 0-1 0 0,1 0 1 0 0,0-1 25 0 0,5 2-249 0 0,0-1-1 0 0,1 0 1 0 0,-1-1 0 0 0,1 0-1 0 0,-1 0 1 0 0,1-1 0 0 0,0 0-1 0 0,-1-1 1 0 0,1 0-1 0 0,0-1 1 0 0,0 0 0 0 0,-1 0-1 0 0,1-1 1 0 0,-1 0 0 0 0,1-1-1 0 0,-1 0 250 0 0,150-68-8420 0 0,-116 49 4661 0 0,27-14-3897 0 0,-48 25 6225 0 0</inkml:trace>
  <inkml:trace contextRef="#ctx0" brushRef="#br0" timeOffset="-89093.073">4087 11746 4057 0 0,'0'0'4365'0'0,"0"0"-727"0"0,0 0-663 0 0,0 0-577 0 0,0 0-532 0 0,0 0-433 0 0,0 0-306 0 0,0 0-240 0 0,0 0-167 0 0,0 0-120 0 0,0 0-106 0 0,0 0-83 0 0,0 0-67 0 0,-14 0-60 0 0,-45 4-48 0 0,56-4-215 0 0,0 1-1 0 0,0-1 1 0 0,1 1 0 0 0,-1-1 0 0 0,1 1 0 0 0,-1 0-1 0 0,1 0 1 0 0,-1 0 0 0 0,1 1 0 0 0,-1-1 0 0 0,1 0-1 0 0,0 1 1 0 0,0 0 0 0 0,0-1 0 0 0,0 1 0 0 0,0 0-1 0 0,0 0 1 0 0,0 0 0 0 0,1 0 0 0 0,-1 1 0 0 0,0 1-21 0 0,-5 4 52 0 0,3-3-46 0 0,-1 1 0 0 0,1 0 0 0 0,0 0 0 0 0,0 0 1 0 0,0 0-1 0 0,1 1 0 0 0,0-1 0 0 0,0 1 0 0 0,1 0 0 0 0,0 0 0 0 0,0 0 0 0 0,0 0 0 0 0,1 0 0 0 0,0 0 0 0 0,1 3-6 0 0,1-7 0 0 0,1 1-1 0 0,0-1 1 0 0,0 0 0 0 0,0 0 0 0 0,0 0-1 0 0,1 0 1 0 0,-1 0 0 0 0,1 0 0 0 0,-1 0-1 0 0,1-1 1 0 0,0 0 0 0 0,0 1 0 0 0,1-1-1 0 0,-1 0 1 0 0,0 0 0 0 0,1-1 0 0 0,-1 1-1 0 0,1-1 1 0 0,-1 0 0 0 0,3 1 0 0 0,9 5 62 0 0,-7-2-38 0 0,-6-5-8 0 0,-1 0 1 0 0,1 1-1 0 0,-1-1 1 0 0,0 1-1 0 0,1 0 0 0 0,-1-1 1 0 0,0 1-1 0 0,0 0 1 0 0,0 0-1 0 0,0 0 1 0 0,1 0-1 0 0,-1 0 0 0 0,0 0 1 0 0,0 0-1 0 0,-1 0 1 0 0,1 0-1 0 0,0 0 1 0 0,0 1-1 0 0,-1-1 1 0 0,1 0-1 0 0,0 0 0 0 0,-1 1 1 0 0,1-1-1 0 0,-1 1 1 0 0,0-1-1 0 0,1 0 1 0 0,-1 1-1 0 0,0-1 1 0 0,0 1-1 0 0,0-1 0 0 0,0 1 1 0 0,0-1-1 0 0,0 0 1 0 0,-1 1-1 0 0,1 0-16 0 0,-3 4 26 0 0,0 0 0 0 0,0-1 0 0 0,0 0-1 0 0,-1 0 1 0 0,1 0 0 0 0,-1 0 0 0 0,-1-1 0 0 0,1 1-1 0 0,-1-1 1 0 0,1 0 0 0 0,-1 0 0 0 0,-1-1 0 0 0,1 1 0 0 0,-4 1-26 0 0,-121 60-1237 0 0,118-67-2509 0 0,26-17-8575 0 0,-6 12 2192 0 0</inkml:trace>
  <inkml:trace contextRef="#ctx0" brushRef="#br0" timeOffset="-88637.611">4502 11731 16516 0 0,'0'0'1568'0'0,"0"0"-572"0"0,0 0-98 0 0,0 0 131 0 0,0 0 55 0 0,0 0-90 0 0,0 0-181 0 0,0 0-190 0 0,0 0-125 0 0,0 0-69 0 0,0 0-35 0 0,0 0-33 0 0,0 0-56 0 0,-17 3-54 0 0,-52 9-51 0 0,62-10-148 0 0,-5-2-14 0 0,-1 2 0 0 0,1 0 1 0 0,0 0-1 0 0,0 1 0 0 0,0 0 0 0 0,1 1 1 0 0,-1 1-1 0 0,1 0 0 0 0,0 0 0 0 0,0 1 1 0 0,0 0-1 0 0,-9 8-38 0 0,17-10 2 0 0,0 0 0 0 0,-1-1 1 0 0,2 1-1 0 0,-1 1 0 0 0,0-1 1 0 0,1 0-1 0 0,0 0 0 0 0,0 1 0 0 0,0 0 1 0 0,0-1-1 0 0,1 1 0 0 0,0 0 1 0 0,0 0-1 0 0,0-1 0 0 0,1 1 0 0 0,-1 0 1 0 0,1 0-1 0 0,0 0 0 0 0,1 0 1 0 0,-1 0-1 0 0,1 2-2 0 0,104 97 1083 0 0,-105-103-1063 0 0,1 1 0 0 0,0-1 1 0 0,0 1-1 0 0,0 0 0 0 0,-1-1 1 0 0,1 1-1 0 0,-1 0 0 0 0,0-1 1 0 0,1 1-1 0 0,-1 0 0 0 0,0-1 1 0 0,0 1-1 0 0,0 0 0 0 0,0 0 1 0 0,0-1-1 0 0,0 1 0 0 0,-1 0 1 0 0,1 0-1 0 0,0-1 0 0 0,-1 1 1 0 0,0 0-1 0 0,1-1 0 0 0,-1 1 1 0 0,0-1-1 0 0,0 1 0 0 0,0-1 1 0 0,0 1-1 0 0,0-1 0 0 0,0 0 1 0 0,0 1-1 0 0,0-1 0 0 0,0 0 1 0 0,-1 0-1 0 0,1 0 0 0 0,-1 0 1 0 0,1 0-21 0 0,-56 35 199 0 0,39-27-314 0 0,-65 19-2448 0 0,83-28 1328 0 0,0 0-556 0 0,0-4-6390 0 0,0 0-3409 0 0</inkml:trace>
  <inkml:trace contextRef="#ctx0" brushRef="#br0" timeOffset="-88396.31">4561 11911 19996 0 0,'0'0'1217'0'0,"0"0"-649"0"0,0 0 216 0 0,0 0 224 0 0,0 0 32 0 0,0 0-272 0 0,0 0-303 0 0,0 0-257 0 0,0 0-152 0 0,0 0-32 0 0,0 0-144 0 0,0 0-193 0 0,0 0-327 0 0,-54 196-504 0 0,54-189-696 0 0,0-3-1057 0 0,0-1-2632 0 0,0-3-7082 0 0</inkml:trace>
  <inkml:trace contextRef="#ctx0" brushRef="#br0" timeOffset="-88164.652">4640 11705 19788 0 0,'0'0'1897'0'0,"0"0"-313"0"0,0 0-192 0 0,0 0-223 0 0,0 0-217 0 0,0 0-312 0 0,0 0-272 0 0,0 0-216 0 0,0 0-136 0 0,0 0-200 0 0,0 0-176 0 0,0 0-152 0 0,0 0-288 0 0,0 0-337 0 0,-17-95-543 0 0,23 109-1137 0 0,1-3-3504 0 0,-3-3-6634 0 0</inkml:trace>
  <inkml:trace contextRef="#ctx0" brushRef="#br0" timeOffset="-87925.731">4912 11856 19060 0 0,'0'0'1148'0'0,"0"0"-261"0"0,0 0-31 0 0,0 0-31 0 0,0 0-128 0 0,0 0-205 0 0,0 0-221 0 0,0 0-156 0 0,0 0-85 0 0,0 0-15 0 0,-16 32-7 0 0,-47 95-4 0 0,51-88 10 0 0,21-32 13 0 0,-4-5-8 0 0,3 1 87 0 0,1 0 0 0 0,-1-1 0 0 0,1 0 0 0 0,-1-1 0 0 0,1 0 0 0 0,0 0 0 0 0,-1-1 0 0 0,1 0 0 0 0,0 0 0 0 0,-1-1 0 0 0,1 0 0 0 0,0 0 0 0 0,-1-1 0 0 0,0-1 0 0 0,1 1 0 0 0,-1-1 0 0 0,0-1-1 0 0,0 1 1 0 0,0-1 0 0 0,-1-1 0 0 0,1 1 0 0 0,-1-1 0 0 0,0-1 0 0 0,-1 1 0 0 0,1-1 0 0 0,-1 0 0 0 0,0-1 0 0 0,-1 1 0 0 0,1-1 0 0 0,0-3-106 0 0,-2 6-15 0 0,-1 0-1 0 0,-1 1 1 0 0,1-1 0 0 0,-1 0-1 0 0,1 0 1 0 0,-1 0-1 0 0,0-1 1 0 0,-1 1 0 0 0,1 0-1 0 0,-1-1 1 0 0,1 1-1 0 0,-1-1 1 0 0,-1 1 0 0 0,1-1-1 0 0,-1 0 1 0 0,0 1-1 0 0,0-1 1 0 0,0 0 0 0 0,0 1-1 0 0,-1-1 1 0 0,0 1-1 0 0,0-1 1 0 0,0 1 0 0 0,-1-1-1 0 0,1 1 1 0 0,-1-1-1 0 0,0 1 1 0 0,0 0 0 0 0,-1 0-1 0 0,1 0 1 0 0,-1 0-1 0 0,0 1 1 0 0,0-1 0 0 0,0 1-1 0 0,0 0 1 0 0,-1-1-1 0 0,1 2 1 0 0,-1-1-1 0 0,0 0 1 0 0,0 1 0 0 0,0-1-1 0 0,0 1 1 0 0,0 0-1 0 0,-1 1 1 0 0,1-1 0 0 0,-1 1-1 0 0,1-1 1 0 0,-1 2-1 0 0,-3-2 16 0 0,-39 1-3595 0 0,17 5-4571 0 0,18 0-3484 0 0</inkml:trace>
  <inkml:trace contextRef="#ctx0" brushRef="#br0" timeOffset="-87646.541">5279 11996 18188 0 0,'0'0'2164'0'0,"0"0"-851"0"0,0 0-234 0 0,0 0-45 0 0,0 0-99 0 0,0 0-132 0 0,0 0-184 0 0,0 0-175 0 0,0 0-115 0 0,0 0-57 0 0,0 0-30 0 0,0 0-73 0 0,0 0-47 0 0,29-23-42 0 0,91-72-52 0 0,-63 51 41 0 0,-56 43-82 0 0,-1 0-1 0 0,1 0 1 0 0,-1 0-1 0 0,1 0 1 0 0,0 0-1 0 0,-1 1 1 0 0,1-1-1 0 0,0 0 1 0 0,0 0 0 0 0,0 0-1 0 0,0 1 1 0 0,-1-1-1 0 0,1 0 1 0 0,0 1-1 0 0,0-1 1 0 0,0 1 0 0 0,0-1-1 0 0,0 1 1 0 0,1 0-1 0 0,-1-1 1 0 0,0 1-1 0 0,0 0 1 0 0,0 0-1 0 0,0 0 1 0 0,0-1 0 0 0,0 1-1 0 0,0 0 1 0 0,1 1-1 0 0,-1-1 1 0 0,0 0-1 0 0,0 0 1 0 0,0 0 0 0 0,0 1-1 0 0,0-1 1 0 0,0 0-1 0 0,0 1 1 0 0,0-1-1 0 0,0 1 1 0 0,0 0-1 0 0,0-1 1 0 0,0 1 0 0 0,0 0-1 0 0,0-1 1 0 0,-1 1-1 0 0,1 0 1 0 0,0 0-1 0 0,0 0 1 0 0,-1 0 0 0 0,1 0-1 0 0,-1-1 1 0 0,1 1-1 0 0,0 0 1 0 0,-1 1-1 0 0,0-1 1 0 0,1 0-1 0 0,-1 0 1 0 0,0 0 0 0 0,1 0-1 0 0,-1 0 1 0 0,0 0-1 0 0,0 0 1 0 0,0 0-1 0 0,0 1 1 0 0,0-1 0 0 0,0 0-1 0 0,-1 0 14 0 0,1 18-64 0 0,-1-16 67 0 0,0 1 0 0 0,0 0-1 0 0,0-1 1 0 0,1 1-1 0 0,-1 0 1 0 0,1 0-1 0 0,0-1 1 0 0,0 1-1 0 0,0 0 1 0 0,1 0-1 0 0,-1-1 1 0 0,1 1-1 0 0,0 0 1 0 0,0-1-1 0 0,0 1 1 0 0,0-1-1 0 0,1 1 1 0 0,0-1-1 0 0,-1 0 1 0 0,1 1-1 0 0,1-1 1 0 0,-1 0-1 0 0,0 0 1 0 0,1 0-1 0 0,-1-1 1 0 0,1 1-1 0 0,0-1 1 0 0,0 1-1 0 0,0-1 1 0 0,0 0-1 0 0,0 0 1 0 0,0 0-1 0 0,1-1 1 0 0,-1 1-1 0 0,1-1 1 0 0,-1 1-1 0 0,2-1-2 0 0,7 0 126 0 0,1-1-1 0 0,0-1 0 0 0,-1 0 0 0 0,1 0 0 0 0,0-1 1 0 0,-1-1-1 0 0,0 0 0 0 0,1-1 0 0 0,-1 0 0 0 0,-1-1 1 0 0,1 0-1 0 0,-1-1 0 0 0,0 0 0 0 0,0-1 0 0 0,0 0 1 0 0,-1-1-1 0 0,4-3-125 0 0,-10 7-303 0 0,0 2-1403 0 0,-2-3-6698 0 0,0 5-3911 0 0</inkml:trace>
  <inkml:trace contextRef="#ctx0" brushRef="#br0" timeOffset="-86624.619">6552 11683 7050 0 0,'0'0'1342'0'0,"0"0"-129"0"0,0 0 160 0 0,0 0 322 0 0,0 0 166 0 0,0 0-118 0 0,0 0-322 0 0,0 0-284 0 0,0 0-172 0 0,33 0-122 0 0,102-3-100 0 0,-87 4-87 0 0,1-3 0 0 0,-1-2-1 0 0,0-1 1 0 0,0-3 0 0 0,-1-2 0 0 0,0-2 0 0 0,0-2-1 0 0,27-13-655 0 0,-68 25 49 0 0,-1-1-1 0 0,1 1 1 0 0,0-1-1 0 0,-1 0 1 0 0,1 0-1 0 0,-1 0 1 0 0,0-1-1 0 0,0 0 1 0 0,0 0-1 0 0,-1 0 1 0 0,1 0-1 0 0,-1-1 1 0 0,0 0-1 0 0,0 0-48 0 0,-3 3 119 0 0,-1 2 10 0 0,0 0-7 0 0,0 0-54 0 0,0 0-28 0 0,0 0-52 0 0,-12 27-240 0 0,-20 70 224 0 0,4 2 0 0 0,4 0 1 0 0,-6 74 27 0 0,27-152-4 0 0,-8 48-3 0 0,7-32-30 0 0,-2 0 0 0 0,-1 0 0 0 0,-1 0 0 0 0,-3-1 1 0 0,-1 0-1 0 0,-1-1 0 0 0,-2-1 0 0 0,-10 15 37 0 0,13-33-80 0 0,-1-1-1 0 0,0 0 0 0 0,-2-1 0 0 0,1-1 1 0 0,-2-1-1 0 0,0 0 0 0 0,0 0 1 0 0,-1-2-1 0 0,0 0 0 0 0,-1-1 0 0 0,0-1 1 0 0,-1 0-1 0 0,1-2 0 0 0,-1 0 0 0 0,-1-1 1 0 0,1-1-1 0 0,-1-1 0 0 0,0 0 0 0 0,1-2 1 0 0,-1 0-1 0 0,0-1 0 0 0,-7-2 81 0 0,21 2 23 0 0,0-1 0 0 0,1 0 0 0 0,-1-1 0 0 0,1 1 1 0 0,-1-1-1 0 0,1 0 0 0 0,0 0 0 0 0,0-1 0 0 0,0 0 0 0 0,0 0 0 0 0,0 0 0 0 0,0 0 0 0 0,1-1 0 0 0,-1 1 0 0 0,1-1 1 0 0,0-1-1 0 0,1 1 0 0 0,-1 0 0 0 0,1-1 0 0 0,-1 0 0 0 0,1 0 0 0 0,1 0 0 0 0,-1 0 0 0 0,1 0 0 0 0,0 0 0 0 0,0-1 0 0 0,0 1 1 0 0,1-1-1 0 0,0 1 0 0 0,0-1 0 0 0,0 0 0 0 0,1 1 0 0 0,0-1 0 0 0,0 0 0 0 0,0 1 0 0 0,1-1 0 0 0,0 0 0 0 0,0 1 1 0 0,0-1-1 0 0,1 1 0 0 0,0-1 0 0 0,0 1 0 0 0,0 0 0 0 0,0 0 0 0 0,1 0 0 0 0,0 0 0 0 0,0 0 0 0 0,4-4-23 0 0,12-15 98 0 0,2 0 0 0 0,0 1 0 0 0,2 2 0 0 0,0 0 0 0 0,1 1 0 0 0,1 2 0 0 0,1 0 0 0 0,1 2 1 0 0,0 1-1 0 0,19-8-98 0 0,344-135-311 0 0,-350 140-861 0 0,-14 6-2500 0 0,-20 9 1276 0 0,2-1-1293 0 0,-3 0-3406 0 0,-3 0-2019 0 0</inkml:trace>
  <inkml:trace contextRef="#ctx0" brushRef="#br0" timeOffset="-86375.477">7528 12015 11426 0 0,'0'0'2265'0'0,"0"0"-461"0"0,0 0-181 0 0,0 0-128 0 0,0 0-176 0 0,0 0-200 0 0,0 0-233 0 0,0 0-208 0 0,0 0-131 0 0,0 0-76 0 0,0 0-67 0 0,0 0-52 0 0,0 0-53 0 0,-31 27-67 0 0,-94 86-44 0 0,92-67 32 0 0,35-40-149 0 0,-2-3-39 0 0,1 0 1 0 0,0 0 0 0 0,0-1 0 0 0,0 1-1 0 0,0 0 1 0 0,0-1 0 0 0,1 1-1 0 0,-1-1 1 0 0,1 1 0 0 0,0-1 0 0 0,0 0-1 0 0,0 0 1 0 0,0 0 0 0 0,0 0-1 0 0,0 0 1 0 0,0 0 0 0 0,1 0-1 0 0,-1-1 1 0 0,1 1 0 0 0,-1-1 0 0 0,1 0-1 0 0,-1 0 1 0 0,1 0 0 0 0,0 0-1 0 0,0 0 1 0 0,0-1 0 0 0,-1 1 0 0 0,1-1-1 0 0,1 1-32 0 0,87-5 1167 0 0,-81 0-1061 0 0,0 0 1 0 0,-1-1 0 0 0,0-1-1 0 0,0 1 1 0 0,0-1-1 0 0,0-1 1 0 0,-1 0-1 0 0,0 0 1 0 0,-1 0-1 0 0,1-1 1 0 0,-1-1-107 0 0,-4 6 17 0 0,0-1 1 0 0,-1 0-1 0 0,1 0 0 0 0,-1 0 1 0 0,0 0-1 0 0,0 0 0 0 0,0 0 1 0 0,-1 0-1 0 0,1 0 0 0 0,-1-1 1 0 0,0 1-1 0 0,0-1 0 0 0,-1 1 1 0 0,1-1-1 0 0,-1 1 0 0 0,0-1 1 0 0,-1 1-1 0 0,1-1 0 0 0,-1 1 1 0 0,1-1-1 0 0,-1 1 1 0 0,-1-1-1 0 0,1 1 0 0 0,0 0 1 0 0,-1 0-1 0 0,0 0 0 0 0,0-1-17 0 0,-55-59-1129 0 0,10 40-2972 0 0,33 22-1110 0 0,9 4-2476 0 0,1 1-3339 0 0</inkml:trace>
  <inkml:trace contextRef="#ctx0" brushRef="#br0" timeOffset="-86147.13">7924 12346 17764 0 0,'0'0'1568'0'0,"0"0"-208"0"0,0 0-7 0 0,0 0-66 0 0,0 0-110 0 0,0 0-158 0 0,0 0-241 0 0,0 0-205 0 0,0 0-109 0 0,0 0-81 0 0,0 0-55 0 0,0 0-47 0 0,0 0-42 0 0,9-26-48 0 0,30-80-47 0 0,-24 61 16 0 0,-14 40-157 0 0,0 1 1 0 0,0-1 0 0 0,1 0-1 0 0,-1 0 1 0 0,1 0 0 0 0,0 1-1 0 0,1-1 1 0 0,-1 1-1 0 0,1 0 1 0 0,0-1 0 0 0,0 1-1 0 0,0 0 1 0 0,1 1 0 0 0,-1-1-1 0 0,1 1 1 0 0,0-1 0 0 0,0 1-1 0 0,3-2-3 0 0,113-48-1278 0 0,-77 46-1947 0 0,1 5-3924 0 0,-34 2-3291 0 0</inkml:trace>
  <inkml:trace contextRef="#ctx0" brushRef="#br0" timeOffset="-83747.556">9316 11635 3145 0 0,'0'0'2355'0'0,"0"0"-447"0"0,0 0 19 0 0,0 0 223 0 0,0 0 103 0 0,0 0-110 0 0,0 0-330 0 0,0 0-420 0 0,0 0-321 0 0,0 0-191 0 0,0 0-123 0 0,0 0-89 0 0,0 0-66 0 0,2-3-73 0 0,12-9 1269 0 0,-14 13-1482 0 0,0-1-63 0 0,0 0-65 0 0,0 8 127 0 0,-13 92 423 0 0,-17 219-148 0 0,-6-58-423 0 0,21-199-1439 0 0,1-71-16708 0 0,12 8 9256 0 0</inkml:trace>
  <inkml:trace contextRef="#ctx0" brushRef="#br0" timeOffset="-83174.565">8975 12015 13531 0 0,'0'0'1338'0'0,"0"0"-308"0"0,0 0-9 0 0,0 0 162 0 0,0 0 65 0 0,0 0-67 0 0,0 0-138 0 0,0 0-168 0 0,34-11-156 0 0,104-37-130 0 0,-18-14 429 0 0,61-57-1603 0 0,-148 86-805 0 0,11-21-6533 0 0,-3 3 245 0 0,-10 21 5755 0 0,-30 29 2103 0 0,-1 0 0 0 0,1 1 1 0 0,-1-1-1 0 0,1 1 0 0 0,0-1 0 0 0,-1 1 0 0 0,1-1 0 0 0,0 1 0 0 0,-1 0 1 0 0,1-1-1 0 0,0 1 0 0 0,0 0 0 0 0,-1 0 0 0 0,1 0 0 0 0,0-1 0 0 0,0 1 1 0 0,0 0-1 0 0,-1 0 0 0 0,1 0 0 0 0,0 0 0 0 0,0 0 0 0 0,0 0 0 0 0,-1 0 1 0 0,1 1-1 0 0,0-1 0 0 0,0 0 0 0 0,0 0 0 0 0,-1 1 0 0 0,1-1 0 0 0,0 0 1 0 0,-1 1-1 0 0,1-1 0 0 0,0 1 0 0 0,-1-1 0 0 0,1 1 0 0 0,0-1 0 0 0,-1 1 1 0 0,1-1-1 0 0,-1 1 0 0 0,1 0 0 0 0,-1-1 0 0 0,1 1 0 0 0,-1 0 0 0 0,0-1 1 0 0,1 1-1 0 0,-1 0 0 0 0,0 0 0 0 0,1-1 0 0 0,-1 1 0 0 0,0 0 0 0 0,0 1-180 0 0,11 43 4888 0 0,-10-45-4865 0 0,-1 154 3900 0 0,-30 169-1394 0 0,31-257-2172 0 0,18-65-34 0 0,58-39 448 0 0,189-148-419 0 0,-232 171-381 0 0,-36 34 43 0 0,-24 42 115 0 0,-3 24-216 0 0,29-83 29 0 0,0 0 1 0 0,0 0-1 0 0,0 0 1 0 0,0 0-1 0 0,1 0 1 0 0,-1 0-1 0 0,1 0 1 0 0,0 0 0 0 0,-1 0-1 0 0,1 0 1 0 0,0 0-1 0 0,0-1 1 0 0,0 1-1 0 0,0 0 1 0 0,0-1-1 0 0,1 1 1 0 0,-1-1 0 0 0,0 1-1 0 0,1-1 1 0 0,-1 1-1 0 0,1-1 1 0 0,-1 0-1 0 0,1 0 1 0 0,0 0-1 0 0,0 0 1 0 0,-1 0-1 0 0,1 0 1 0 0,0 0 0 0 0,0-1-1 0 0,0 1 1 0 0,0-1-1 0 0,0 1 1 0 0,0-1-1 0 0,0 0 1 0 0,0 0-1 0 0,0 0 1 0 0,0 0 0 0 0,0 0-1 0 0,1 0 58 0 0,52-2-4730 0 0,-37-2-422 0 0,-1 0-4514 0 0,-11 3 3798 0 0</inkml:trace>
  <inkml:trace contextRef="#ctx0" brushRef="#br0" timeOffset="-82861.247">10227 12129 4937 0 0,'0'0'1866'0'0,"0"0"-149"0"0,0 0 143 0 0,0 0 159 0 0,0 0-44 0 0,0 0-170 0 0,0 0-222 0 0,0 0-196 0 0,0 0-145 0 0,0 0-132 0 0,0 0-141 0 0,36 4-135 0 0,113 11-129 0 0,-145-14-654 0 0,1-1-1 0 0,0 1 1 0 0,-1-1-1 0 0,1 0 1 0 0,-1 0-1 0 0,1-1 1 0 0,0 1-1 0 0,-1-1 1 0 0,1 0-1 0 0,-1 0 1 0 0,0 0-1 0 0,1-1 1 0 0,-1 1 0 0 0,0-1-1 0 0,0 0 1 0 0,0-1-1 0 0,4-2-50 0 0,6-4 175 0 0,8-2-33 0 0,-1-1 0 0 0,0-1 0 0 0,0-1 0 0 0,-1-1 0 0 0,-1-1 0 0 0,0 0 0 0 0,-2-1 1 0 0,0-1-1 0 0,2-4-142 0 0,-18 20 3 0 0,1 0 1 0 0,0 0-1 0 0,0-1 1 0 0,-1 1 0 0 0,1-1-1 0 0,-1 1 1 0 0,0-1-1 0 0,0 1 1 0 0,0-1-1 0 0,0 0 1 0 0,0 0 0 0 0,-1 1-1 0 0,1-1 1 0 0,-1 0-1 0 0,0 0 1 0 0,1 0 0 0 0,-1 0-1 0 0,-1 1 1 0 0,1-1-1 0 0,0 0 1 0 0,-1 0-1 0 0,1 0 1 0 0,-1 1 0 0 0,0-1-1 0 0,0 0 1 0 0,0 0-1 0 0,0 1 1 0 0,-1-1 0 0 0,1 1-1 0 0,-1-1 1 0 0,1 1-1 0 0,-1 0 1 0 0,0 0-1 0 0,0 0 1 0 0,0 0 0 0 0,0 0-1 0 0,0 0 1 0 0,-1 0-1 0 0,1 0 1 0 0,0 1 0 0 0,-1 0-1 0 0,1-1 1 0 0,-1 1-1 0 0,0 0 1 0 0,1 0-1 0 0,-1 0 1 0 0,0 0 0 0 0,-1 0-4 0 0,-10 2-22 0 0,1 1 1 0 0,-1 0-1 0 0,1 0 1 0 0,0 1-1 0 0,0 1 1 0 0,0 0-1 0 0,0 1 1 0 0,1 0-1 0 0,0 1 1 0 0,0 1-1 0 0,0 0 1 0 0,1 0-1 0 0,0 1 1 0 0,0 1-1 0 0,1-1 0 0 0,0 2 1 0 0,1-1-1 0 0,0 2 1 0 0,0-1-1 0 0,1 1 1 0 0,0 0-1 0 0,1 1 1 0 0,-3 7 21 0 0,6-14-3 0 0,0 1-1 0 0,0 0 1 0 0,0 0 0 0 0,1 0-1 0 0,0 0 1 0 0,1 1 0 0 0,-1-1-1 0 0,1 1 1 0 0,0-1 0 0 0,1 1-1 0 0,-1 0 1 0 0,2 0 0 0 0,-1 0 0 0 0,1-1-1 0 0,0 1 1 0 0,0 0 0 0 0,0 0-1 0 0,1 0 1 0 0,0 0 0 0 0,1 0-1 0 0,0-1 1 0 0,0 1 0 0 0,0-1-1 0 0,1 1 1 0 0,-1-1 0 0 0,2 0 0 0 0,-1 0-1 0 0,1 0 1 0 0,3 5 3 0 0,7-3-104 0 0,-1-1 0 0 0,2 0-1 0 0,-1-1 1 0 0,1-1 0 0 0,-1 0 0 0 0,1 0 0 0 0,1-2 0 0 0,-1 0-1 0 0,0-1 1 0 0,1 0 0 0 0,0-1 0 0 0,-1-1 0 0 0,1-1 0 0 0,-1 0-1 0 0,1-1 1 0 0,-1 0 0 0 0,1-1 0 0 0,-1-1 0 0 0,0-1 104 0 0,42-11-2640 0 0,-20 3-3678 0 0,-21 6-4943 0 0</inkml:trace>
  <inkml:trace contextRef="#ctx0" brushRef="#br0" timeOffset="-81835.22">11915 11654 6449 0 0,'0'0'3576'0'0,"0"0"-1216"0"0,0 0-531 0 0,0 0-133 0 0,0 0-126 0 0,0 0-174 0 0,0 0-241 0 0,0 0-296 0 0,0 0-254 0 0,0 0-178 0 0,0 0-74 0 0,0 0 121 0 0,0 0 103 0 0,1 3 62 0 0,38 104 2491 0 0,-53 74-1703 0 0,-81 146-1040 0 0,85-253-1407 0 0,41-119-1164 0 0,30-55-2877 0 0,-25 33-6017 0 0,-28 51 1512 0 0</inkml:trace>
  <inkml:trace contextRef="#ctx0" brushRef="#br0" timeOffset="-81438.676">12322 11720 9218 0 0,'0'0'1828'0'0,"0"0"-662"0"0,0 0-154 0 0,0 0 174 0 0,0 0 167 0 0,0 0 32 0 0,-34 22-172 0 0,-106 66-277 0 0,-33 12 1406 0 0,110-63-741 0 0,108-23-282 0 0,225-2 412 0 0,-261-12-1677 0 0,1 0 0 0 0,-1 1 0 0 0,0 0 0 0 0,1 1 0 0 0,-1 0 0 0 0,0 0 0 0 0,0 1 0 0 0,0 0 0 0 0,-1 1 0 0 0,1 0 0 0 0,-1 0 1 0 0,0 1-1 0 0,0 0 0 0 0,0 0 0 0 0,0 1 0 0 0,-1 0 0 0 0,0 0 0 0 0,0 0 0 0 0,-1 1 0 0 0,4 5-54 0 0,-9-7 50 0 0,-1-1 0 0 0,1 1-1 0 0,-1-1 1 0 0,0 1 0 0 0,0-1-1 0 0,0 1 1 0 0,0 0 0 0 0,-1-1-1 0 0,0 1 1 0 0,0-1 0 0 0,0 0-1 0 0,0 1 1 0 0,-1-1 0 0 0,0 0-1 0 0,0 0 1 0 0,0 0 0 0 0,0 0-1 0 0,-1 0 1 0 0,1 0 0 0 0,-1-1-1 0 0,0 1 1 0 0,0-1 0 0 0,-1 0-1 0 0,-2 3-49 0 0,5-5-12 0 0,1-1 0 0 0,0 0-14 0 0,0 0-28 0 0,14 15-380 0 0,1-5-150 0 0,13 8-1621 0 0,-10-13-2960 0 0,-9-2-7104 0 0,-6-3 4467 0 0</inkml:trace>
  <inkml:trace contextRef="#ctx0" brushRef="#br0" timeOffset="-81209.676">12802 11974 15523 0 0,'0'0'1334'0'0,"0"0"-103"0"0,0 0 8 0 0,0 0 65 0 0,0 0-76 0 0,-13 33-223 0 0,-41 101-272 0 0,31-54 61 0 0,19 30-688 0 0,12-118-2665 0 0,3-40-2680 0 0,-6 17-2451 0 0,-3 15-1319 0 0</inkml:trace>
  <inkml:trace contextRef="#ctx0" brushRef="#br0" timeOffset="-81061.533">12690 11551 9634 0 0,'0'0'2545'0'0,"0"0"-1121"0"0,0 0-736 0 0,0 0-448 0 0,0 0-280 0 0,0 0-96 0 0,0 0-120 0 0,0 0-128 0 0,0 0-216 0 0,0 0-776 0 0,0 0-1337 0 0,0 0-6313 0 0</inkml:trace>
  <inkml:trace contextRef="#ctx0" brushRef="#br0" timeOffset="-80628.623">12948 12265 13899 0 0,'0'0'2219'0'0,"0"0"-1116"0"0,0 0-263 0 0,0 0 195 0 0,0 0 201 0 0,0 0 82 0 0,0 0-108 0 0,0 0-269 0 0,0 0-287 0 0,0 0-197 0 0,0 0-130 0 0,0 0-89 0 0,0 0-51 0 0,13-20-36 0 0,45-62-36 0 0,22-4 114 0 0,59-90 66 0 0,-123 169-640 0 0,-16 38-76 0 0,-1-19 559 0 0,0-3-119 0 0,0-1 0 0 0,1 1 0 0 0,0 0 0 0 0,0-1 0 0 0,0 1 0 0 0,1-1 1 0 0,1 1-1 0 0,-1-1 0 0 0,2 1 0 0 0,-1-1 0 0 0,1 0 0 0 0,0 0 0 0 0,1 0 1 0 0,-1 0-1 0 0,2-1 0 0 0,-1 0 0 0 0,1 1 0 0 0,0-2 0 0 0,0 1 0 0 0,1 0 1 0 0,0-1-1 0 0,0 0 0 0 0,1-1 0 0 0,0 1 0 0 0,0-1 0 0 0,0-1 1 0 0,0 1-1 0 0,2 0-19 0 0,2-3 118 0 0,-1-1 0 0 0,1 0 0 0 0,0 0 1 0 0,0-1-1 0 0,0 0 0 0 0,0-1 0 0 0,0 0 1 0 0,0-1-1 0 0,0 0 0 0 0,-1-1 0 0 0,1 0 1 0 0,-1 0-1 0 0,1-1 0 0 0,-1-1 0 0 0,-1 0 1 0 0,1 0-1 0 0,-1-1 0 0 0,0 0 0 0 0,0-1 1 0 0,0 0-1 0 0,-1 0 0 0 0,0 0 0 0 0,-1-1 1 0 0,1-1-1 0 0,-2 1 0 0 0,1-1 0 0 0,4-9-118 0 0,4-63-748 0 0,-21 76-3019 0 0,-2 10-6672 0 0,8-2-1128 0 0</inkml:trace>
  <inkml:trace contextRef="#ctx0" brushRef="#br0" timeOffset="-80038.656">13715 12180 10802 0 0,'0'0'2243'0'0,"0"0"-370"0"0,0 0-97 0 0,0 0-69 0 0,0 0-93 0 0,0 0-72 0 0,0 0-178 0 0,0 0-251 0 0,36-5-246 0 0,112-20-201 0 0,-66-7 202 0 0,-71 25-756 0 0,-2 1 0 0 0,1-2 0 0 0,-1 1 1 0 0,0-1-1 0 0,0-1 0 0 0,-1 0 0 0 0,0 0 0 0 0,-1 0 0 0 0,0-1 1 0 0,4-8-113 0 0,-10 16 5 0 0,0 0 0 0 0,0-1 1 0 0,0 1-1 0 0,0 0 0 0 0,0-1 1 0 0,0 1-1 0 0,-1-1 0 0 0,1 1 1 0 0,-1-1-1 0 0,0 1 1 0 0,0-1-1 0 0,0 1 0 0 0,0-1 1 0 0,0 0-1 0 0,0 1 0 0 0,-1-1 1 0 0,1 1-1 0 0,-1-1 0 0 0,0 1 1 0 0,0 0-1 0 0,0-1 1 0 0,0 1-1 0 0,0 0 0 0 0,0 0 1 0 0,-1-1-1 0 0,1 1 0 0 0,-1 0 1 0 0,1 0-1 0 0,-1 0 0 0 0,0 1 1 0 0,0-1-1 0 0,0 0 0 0 0,0 1 1 0 0,0-1-1 0 0,0 1 1 0 0,0 0-1 0 0,-1 0 0 0 0,1-1 1 0 0,0 1-1 0 0,-1 1 0 0 0,1-1 1 0 0,-1 0-1 0 0,1 1 0 0 0,-1-1 1 0 0,1 1-1 0 0,-1 0 1 0 0,1 0-1 0 0,-1 0 0 0 0,-1 0-5 0 0,-4 1-15 0 0,1 0 0 0 0,-1 1 0 0 0,1-1-1 0 0,0 2 1 0 0,0-1 0 0 0,0 1 0 0 0,0 0-1 0 0,0 1 1 0 0,1-1 0 0 0,-1 1 0 0 0,1 0 0 0 0,0 1-1 0 0,0 0 1 0 0,1 0 0 0 0,-1 0 0 0 0,1 1-1 0 0,0-1 1 0 0,1 1 0 0 0,-1 0 0 0 0,1 1 0 0 0,0-1-1 0 0,1 1 1 0 0,-1 0 0 0 0,1 0 0 0 0,1 0-1 0 0,-1 0 1 0 0,1 0 0 0 0,1 0 0 0 0,-1 1-1 0 0,1-1 1 0 0,1 1 0 0 0,-1-1 0 0 0,1 1 0 0 0,0-1-1 0 0,1 1 1 0 0,0-1 0 0 0,0 1 0 0 0,1-1-1 0 0,-1 1 1 0 0,2-1 0 0 0,-1 0 0 0 0,1 0 0 0 0,0 0-1 0 0,1 0 1 0 0,-1-1 0 0 0,1 0 0 0 0,0 1-1 0 0,2 0 16 0 0,3 0 10 0 0,-1-1 0 0 0,1 0-1 0 0,0 0 1 0 0,0-1 0 0 0,1 0-1 0 0,-1-1 1 0 0,1 0 0 0 0,0 0-1 0 0,1-1 1 0 0,-1-1-1 0 0,0 0 1 0 0,1 0 0 0 0,-1-1-1 0 0,1 0 1 0 0,0-1 0 0 0,-1 0-1 0 0,1 0 1 0 0,2-2-10 0 0,13-1 79 0 0,1-1 1 0 0,-1-1 0 0 0,0-2-1 0 0,-1-1 1 0 0,1 0-1 0 0,17-10-79 0 0,-2-2 110 0 0,0-2 1 0 0,-2-2-1 0 0,-1-1 0 0 0,-1-2 0 0 0,-1-2 0 0 0,-1-1 1 0 0,-2-1-1 0 0,-1-2 0 0 0,-1-2 0 0 0,-2 0 1 0 0,17-30-111 0 0,-33 45-11 0 0,-1 0 0 0 0,0-1 1 0 0,-2 0-1 0 0,0-1 1 0 0,-2-1-1 0 0,0 1 1 0 0,-2-1-1 0 0,0 0 0 0 0,-1-1 1 0 0,-2 1-1 0 0,0-1 1 0 0,-2 0-1 0 0,-1-20 11 0 0,0 42-1 0 0,0 0 0 0 0,1-1-1 0 0,-1 1 1 0 0,-1 0 0 0 0,1-1-1 0 0,0 1 1 0 0,-1 0 0 0 0,1 0-1 0 0,-1-1 1 0 0,1 1 0 0 0,-1 0-1 0 0,0 0 1 0 0,0 0 0 0 0,0 0 0 0 0,-1 0-1 0 0,1 0 1 0 0,0 0 0 0 0,-1 0-1 0 0,1 0 1 0 0,-1 1 0 0 0,1-1-1 0 0,-1 0 1 0 0,0 1 0 0 0,0-1 0 0 0,0 1-1 0 0,0 0 1 0 0,0 0 0 0 0,0 0-1 0 0,0 0 1 0 0,0 0 0 0 0,0 0-1 0 0,-1 0 1 0 0,1 1 0 0 0,0-1-1 0 0,0 1 1 0 0,-1 0 0 0 0,1 0 0 0 0,0 0-1 0 0,-1 0 1 0 0,1 0 0 0 0,0 0-1 0 0,-1 0 1 0 0,1 1 0 0 0,0-1-1 0 0,0 1 1 0 0,-1 0 1 0 0,-6 6-3 0 0,1 1-1 0 0,0 0 1 0 0,0 0 0 0 0,1 1-1 0 0,0 0 1 0 0,0 1 0 0 0,1-1-1 0 0,0 1 1 0 0,1 1 0 0 0,0-1-1 0 0,1 1 1 0 0,0-1 0 0 0,1 1-1 0 0,0 0 1 0 0,0 0 0 0 0,0 12 3 0 0,-9 50 104 0 0,3 1 0 0 0,3 0 0 0 0,4 0 0 0 0,6 71-104 0 0,-3-128 11 0 0,0 1 0 0 0,0-1-1 0 0,2 0 1 0 0,0 0 0 0 0,1 0 0 0 0,1 0 0 0 0,1-1 0 0 0,0 1 0 0 0,1-1-1 0 0,1-1 1 0 0,0 0 0 0 0,1 0 0 0 0,0 0 0 0 0,5 3-11 0 0,9-3-487 0 0,-21-45-977 0 0,-16-37-4142 0 0,-1 42-3375 0 0,7 14-2662 0 0</inkml:trace>
  <inkml:trace contextRef="#ctx0" brushRef="#br0" timeOffset="-79791.294">14439 11790 19276 0 0,'0'0'980'0'0,"0"0"-276"0"0,0 0 81 0 0,0 0 203 0 0,0 0 31 0 0,0 0-74 0 0,0 0-117 0 0,0 0-129 0 0,32 11-95 0 0,102 34-102 0 0,-15-19 306 0 0,14-3-1308 0 0,-77-14-6007 0 0,-45-9-1149 0 0,-5 0-4723 0 0</inkml:trace>
  <inkml:trace contextRef="#ctx0" brushRef="#br0" timeOffset="-79641.308">15175 12177 16820 0 0,'0'0'1864'0'0,"0"0"-1032"0"0,0 0-88 0 0,0 0-88 0 0,0 0-167 0 0,0 0-129 0 0,0 0-152 0 0,0 0-136 0 0,0 0-40 0 0,0 0-32 0 0,0 0-56 0 0,0 0-192 0 0,0 0-424 0 0,0 0-857 0 0,26 84-1912 0 0,-21-91-6337 0 0</inkml:trace>
  <inkml:trace contextRef="#ctx0" brushRef="#br0" timeOffset="-79491.632">15173 11882 19580 0 0,'0'0'3019'0'0,"0"0"-1444"0"0,0 0-685 0 0,0 0-227 0 0,0 0-174 0 0,0 0-137 0 0,0 0-134 0 0,0 0-148 0 0,0 0-84 0 0,0 0-34 0 0,0 0-32 0 0,0 0-82 0 0,0 0-172 0 0,11 0-268 0 0,73 15-3781 0 0,-63-6 1131 0 0,13 4-8278 0 0,-20-6 5079 0 0</inkml:trace>
  <inkml:trace contextRef="#ctx0" brushRef="#br0" timeOffset="-79287.239">15665 11970 11506 0 0,'0'0'4930'0'0,"0"0"-1862"0"0,0 0-1031 0 0,0 0-490 0 0,0 0-399 0 0,0 0-293 0 0,0 0-179 0 0,0 0-137 0 0,0 0-111 0 0,0 0-59 0 0,0 0-46 0 0,0 0-66 0 0,0 0-66 0 0,-24 11-66 0 0,-73 33-42 0 0,57-9 4 0 0,38-29-74 0 0,0-1-7 0 0,0-1 0 0 0,1 1 1 0 0,0-1-1 0 0,-1 1 0 0 0,1 0 0 0 0,1-1 0 0 0,-1 1 0 0 0,1 0 1 0 0,0 0-1 0 0,0 0 0 0 0,0 0 0 0 0,0-1 0 0 0,1 1 1 0 0,0 0-1 0 0,0 0 0 0 0,0-1 0 0 0,1 1 0 0 0,0-1 0 0 0,0 1 1 0 0,0-1-1 0 0,0 0 0 0 0,1 1 0 0 0,-1-1 0 0 0,1-1 1 0 0,0 1-1 0 0,0 0 0 0 0,1-1 0 0 0,-1 1 0 0 0,1-1 0 0 0,-1 0-6 0 0,10 4-64 0 0,0 0 1 0 0,0-1-1 0 0,1-1 0 0 0,0 0 0 0 0,0-1 0 0 0,0 0 0 0 0,0-1 0 0 0,0-1 0 0 0,1 0 0 0 0,-1-1 0 0 0,1-1 1 0 0,13 0 63 0 0,9-9-3409 0 0,-22 3-5534 0 0,-6 2-3377 0 0</inkml:trace>
  <inkml:trace contextRef="#ctx0" brushRef="#br0" timeOffset="-78520.632">16734 12066 3257 0 0,'0'0'2700'0'0,"0"0"-250"0"0,0 0-128 0 0,0 0-152 0 0,0 0-232 0 0,0 0-291 0 0,0 0-351 0 0,0 0-309 0 0,0 0-290 0 0,0 0-150 0 0,0 0 42 0 0,0 0 78 0 0,0 0 79 0 0,1 6 23 0 0,-1-4-701 0 0,0 0 1 0 0,1 0-1 0 0,-1 0 0 0 0,0 0 1 0 0,1 0-1 0 0,-1 0 0 0 0,1 0 0 0 0,0-1 1 0 0,-1 1-1 0 0,1 0 0 0 0,0 0 1 0 0,0-1-1 0 0,0 1 0 0 0,0-1 0 0 0,1 1 1 0 0,-1-1-1 0 0,0 1 0 0 0,1-1 1 0 0,-1 0-1 0 0,1 1 0 0 0,-1-1 0 0 0,1 0 1 0 0,-1 0-1 0 0,1 0 0 0 0,0 0 1 0 0,0 0-1 0 0,-1-1 0 0 0,1 1 0 0 0,0-1 1 0 0,0 1-1 0 0,0-1 0 0 0,0 1 0 0 0,0-1 1 0 0,0 0-1 0 0,0 0-68 0 0,10 0 141 0 0,-1 0 0 0 0,1-1 0 0 0,-1-1 0 0 0,1 0 0 0 0,-1 0 0 0 0,0-1 0 0 0,0 0 0 0 0,0-1 0 0 0,0-1 0 0 0,-1 0 0 0 0,0 0 0 0 0,0-1 0 0 0,0 0 0 0 0,0 0 0 0 0,-1-1 0 0 0,0-1 0 0 0,-1 1 0 0 0,0-1 0 0 0,5-6-141 0 0,-9 10 4 0 0,-1 0 1 0 0,0 0-1 0 0,0 0 0 0 0,0 0 0 0 0,0 0 0 0 0,-1-1 0 0 0,1 1 0 0 0,-1-1 0 0 0,0 1 1 0 0,-1-1-1 0 0,1 0 0 0 0,-1 0 0 0 0,0 0 0 0 0,0 0 0 0 0,0 0 0 0 0,-1 0 1 0 0,0 0-1 0 0,0 0 0 0 0,0 0 0 0 0,-1 0-4 0 0,-2 1-33 0 0,0 1 1 0 0,-1 0-1 0 0,0 0 1 0 0,0 0-1 0 0,0 0 0 0 0,0 0 1 0 0,0 1-1 0 0,0 0 1 0 0,-1 0-1 0 0,1 0 1 0 0,-1 1-1 0 0,1-1 0 0 0,-1 1 1 0 0,1 0-1 0 0,-1 0 1 0 0,0 1-1 0 0,0-1 0 0 0,0 1 1 0 0,1 0-1 0 0,-1 1 1 0 0,0-1-1 0 0,0 1 1 0 0,1 0-1 0 0,-5 1 33 0 0,9-2-4 0 0,-13 2-18 0 0,0 0-1 0 0,0 1 0 0 0,0 1 1 0 0,0 0-1 0 0,1 1 0 0 0,0 0 1 0 0,0 1-1 0 0,0 0 0 0 0,1 1 1 0 0,-1 0-1 0 0,2 1 0 0 0,-1 0 1 0 0,1 1-1 0 0,1 0 0 0 0,-1 1 1 0 0,1 0-1 0 0,1 0 0 0 0,0 1 1 0 0,-1 2 22 0 0,4-6 6 0 0,1 1 0 0 0,0 0 0 0 0,0 0 0 0 0,0 0 0 0 0,1 0 0 0 0,1 0 0 0 0,-1 1 0 0 0,1-1-1 0 0,1 1 1 0 0,-1 0 0 0 0,2-1 0 0 0,-1 1 0 0 0,1 0 0 0 0,0 0 0 0 0,1-1 0 0 0,0 1 0 0 0,0 0 0 0 0,1-1 0 0 0,0 1 0 0 0,1-1 0 0 0,0 1 0 0 0,0-1 0 0 0,1 0 0 0 0,0 0 0 0 0,3 4-6 0 0,0-4 51 0 0,1-1 1 0 0,-1 0-1 0 0,2 0 0 0 0,-1 0 0 0 0,1-1 1 0 0,0-1-1 0 0,0 1 0 0 0,0-1 1 0 0,1-1-1 0 0,0 0 0 0 0,0 0 0 0 0,0-1 1 0 0,0 0-1 0 0,1-1 0 0 0,-1 0 0 0 0,1-1 1 0 0,-1 0-1 0 0,1 0 0 0 0,0-1 1 0 0,-1-1-1 0 0,3 0-51 0 0,104-23-3046 0 0,-61 3-2214 0 0,-4-3-3576 0 0,-37 16-1966 0 0</inkml:trace>
  <inkml:trace contextRef="#ctx0" brushRef="#br0" timeOffset="-78107.721">17224 12298 9394 0 0,'0'0'1799'0'0,"0"0"-143"0"0,0 0 73 0 0,0 0 115 0 0,0 0 25 0 0,0 0-74 0 0,0 0-212 0 0,0 0-276 0 0,0 0-286 0 0,0 0-286 0 0,0 0-143 0 0,0 0-94 0 0,0 0-57 0 0,32-26-45 0 0,99-81-63 0 0,-57 33 126 0 0,77-113 220 0 0,-158 200-719 0 0,1-1-1 0 0,0 1 1 0 0,1 1-1 0 0,0-1 1 0 0,1 1 0 0 0,1 0-1 0 0,0 0 1 0 0,1 0-1 0 0,0 0 1 0 0,1 6 40 0 0,1-15 7 0 0,0-1 0 0 0,0 1 0 0 0,1 0 0 0 0,-1 0 0 0 0,1 0 0 0 0,0 0 0 0 0,0-1 0 0 0,1 1 0 0 0,0 0 0 0 0,-1-1 0 0 0,1 0 0 0 0,1 1 0 0 0,-1-1 0 0 0,1 0 0 0 0,0 0 0 0 0,0 0 0 0 0,0 0 0 0 0,0-1 0 0 0,0 1 0 0 0,1-1 0 0 0,0 0 0 0 0,-1 0 0 0 0,1 0 0 0 0,1 0 0 0 0,-1-1 0 0 0,0 0 0 0 0,1 1-7 0 0,5 0 70 0 0,-1 0-1 0 0,1-1 0 0 0,0 0 0 0 0,0-1 0 0 0,0 0 1 0 0,0 0-1 0 0,0-1 0 0 0,0 0 0 0 0,0-1 0 0 0,0 0 1 0 0,0-1-1 0 0,-1 0 0 0 0,1 0 0 0 0,0-1 0 0 0,-1 0 1 0 0,0-1-1 0 0,1 0 0 0 0,-2-1 0 0 0,1 1 1 0 0,0-2-1 0 0,-1 1 0 0 0,0-1 0 0 0,0-1 0 0 0,-1 1 1 0 0,0-1-1 0 0,0 0 0 0 0,0-1 0 0 0,-1 0 0 0 0,1-2-69 0 0,10-14-422 0 0,13-19-1086 0 0,-4 26-6962 0 0,-21 16 1509 0 0,-1 1-4864 0 0</inkml:trace>
  <inkml:trace contextRef="#ctx0" brushRef="#br0" timeOffset="-77456.706">18038 12217 10914 0 0,'0'0'2709'0'0,"0"0"-891"0"0,0 0-231 0 0,0 0 106 0 0,0 0-31 0 0,0 0-135 0 0,0 0-217 0 0,0 0-235 0 0,0 0-191 0 0,32 1-160 0 0,104-1-139 0 0,-46-24 246 0 0,-70 16-647 0 0,-1-2-1 0 0,1 0 1 0 0,-2-1 0 0 0,1-1-1 0 0,-2-1 1 0 0,16-14-184 0 0,-28 23 7 0 0,-1 0 0 0 0,0 0 0 0 0,0-1 0 0 0,0 1 0 0 0,0-1 0 0 0,-1 0 0 0 0,0 0 0 0 0,0 0 0 0 0,0-1 0 0 0,-1 1 0 0 0,1-1 0 0 0,-2 1 0 0 0,1-1 0 0 0,0 0 0 0 0,-1 0 1 0 0,0 0-1 0 0,0 0 0 0 0,-1 0 0 0 0,0 1 0 0 0,0-1 0 0 0,-1-5-7 0 0,-1 7-47 0 0,-1 1 1 0 0,0-1 0 0 0,0 0-1 0 0,-1 1 1 0 0,1 0 0 0 0,-1 0 0 0 0,1 0-1 0 0,-1 0 1 0 0,0 1 0 0 0,0 0-1 0 0,0-1 1 0 0,0 1 0 0 0,-1 1-1 0 0,1-1 1 0 0,0 1 0 0 0,-1-1-1 0 0,1 1 1 0 0,-1 0 0 0 0,0 1-1 0 0,1-1 1 0 0,-1 1 0 0 0,0 0-1 0 0,1 0 1 0 0,-1 1 0 0 0,1-1-1 0 0,-1 1 1 0 0,0 0 0 0 0,1 0-1 0 0,-1 1 1 0 0,-2 0 46 0 0,-1 1-29 0 0,0 1 0 0 0,0 0 1 0 0,1 0-1 0 0,-1 0 0 0 0,1 1 0 0 0,0 0 0 0 0,0 0 1 0 0,0 1-1 0 0,1 0 0 0 0,0 0 0 0 0,0 1 0 0 0,0 0 0 0 0,1 0 1 0 0,0 0-1 0 0,0 0 0 0 0,1 1 0 0 0,0 0 0 0 0,0 0 0 0 0,1 0 1 0 0,0 0-1 0 0,1 1 0 0 0,0-1 0 0 0,0 1 0 0 0,0-1 0 0 0,1 1 1 0 0,0 8 28 0 0,1-12-2 0 0,0 1 1 0 0,0 0 0 0 0,1 0 0 0 0,0-1-1 0 0,0 1 1 0 0,0 0 0 0 0,0-1 0 0 0,1 1-1 0 0,0-1 1 0 0,0 0 0 0 0,1 1 0 0 0,-1-1-1 0 0,1 0 1 0 0,0 0 0 0 0,1-1 0 0 0,-1 1-1 0 0,1-1 1 0 0,0 0 0 0 0,0 1 0 0 0,0-2-1 0 0,1 1 1 0 0,-1 0 0 0 0,1-1 0 0 0,0 0-1 0 0,0 0 1 0 0,0-1 0 0 0,0 1-1 0 0,0-1 1 0 0,1 0 0 0 0,-1 0 0 0 0,1-1-1 0 0,-1 0 1 0 0,1 0 0 0 0,4 1 1 0 0,1-2 36 0 0,-1 0 0 0 0,1-1 0 0 0,-1 0 0 0 0,0 0 0 0 0,1-1 0 0 0,-1 0 0 0 0,0-1 0 0 0,0-1 0 0 0,-1 1 0 0 0,1-1 0 0 0,-1-1 0 0 0,1 0 0 0 0,6-5-36 0 0,10-6 55 0 0,0-1 0 0 0,-1-1 0 0 0,-1-1 0 0 0,-1-1 0 0 0,0-1 0 0 0,-2-1 0 0 0,-1-1 0 0 0,16-23-55 0 0,-28 35-2 0 0,0 0-1 0 0,-1-1 1 0 0,-1 0-1 0 0,0 0 1 0 0,0 0-1 0 0,-2-1 1 0 0,1 1 0 0 0,-1-1-1 0 0,-1 0 1 0 0,-1-1-1 0 0,1 1 1 0 0,-2-4 2 0 0,-1 16-76 0 0,0 1-58 0 0,-7 15-546 0 0,5-13 666 0 0,1 0-1 0 0,-1 0 0 0 0,1 1 1 0 0,0-1-1 0 0,-1 1 0 0 0,1-1 1 0 0,1 1-1 0 0,-1-1 0 0 0,0 1 1 0 0,1 0-1 0 0,-1-1 0 0 0,1 1 1 0 0,0 0-1 0 0,0-1 0 0 0,0 1 1 0 0,0 0-1 0 0,0-1 0 0 0,1 1 1 0 0,-1 0-1 0 0,1-1 0 0 0,-1 1 1 0 0,1 0-1 0 0,0-1 0 0 0,0 1 1 0 0,0-1-1 0 0,1 0 0 0 0,-1 1 1 0 0,1-1-1 0 0,-1 0 0 0 0,1 1 15 0 0,66 25 367 0 0,-63-28-328 0 0,0 1-1 0 0,-1 0 1 0 0,1 0 0 0 0,-1 0-1 0 0,1 0 1 0 0,-1 1 0 0 0,1 0-1 0 0,-1 0 1 0 0,0 0 0 0 0,0 0-1 0 0,0 1 1 0 0,0 0 0 0 0,0-1-1 0 0,-1 1 1 0 0,1 1 0 0 0,-1-1-1 0 0,0 0 1 0 0,0 1 0 0 0,0 0-1 0 0,0 0 1 0 0,-1-1 0 0 0,0 2 0 0 0,1-1-1 0 0,-1 0 1 0 0,-1 0 0 0 0,1 1-1 0 0,0 0-38 0 0,4 146 374 0 0,16-119-679 0 0,-7-26-2408 0 0,-3-4-2998 0 0,0-2-4555 0 0,-9 0 1540 0 0</inkml:trace>
  <inkml:trace contextRef="#ctx0" brushRef="#br0" timeOffset="-76824.294">19450 11948 10426 0 0,'0'0'2346'0'0,"0"0"-464"0"0,0 0-234 0 0,0 0-200 0 0,0 0-171 0 0,0 0-146 0 0,0 0-238 0 0,0 0-209 0 0,0 0-170 0 0,0 0-119 0 0,0 0-66 0 0,0 0-49 0 0,0 0-53 0 0,-30-11-63 0 0,-91-30-35 0 0,119 40-127 0 0,1 0 1 0 0,-1 1-1 0 0,0-1 0 0 0,0 0 1 0 0,0 1-1 0 0,0-1 0 0 0,0 1 1 0 0,0 0-1 0 0,0 0 0 0 0,0 0 0 0 0,0 0 1 0 0,0 0-1 0 0,0 0 0 0 0,0 0 1 0 0,0 1-1 0 0,0-1 0 0 0,0 1 1 0 0,0-1-1 0 0,1 1 0 0 0,-1 0 1 0 0,0-1-1 0 0,0 1 0 0 0,0 0 0 0 0,1 0 1 0 0,-1 1-1 0 0,1-1 0 0 0,-1 0 1 0 0,1 0-1 0 0,-1 1 0 0 0,1-1 1 0 0,0 1-1 0 0,-1-1 0 0 0,1 1 1 0 0,0 0-3 0 0,-4 5 6 0 0,-4 3-20 0 0,0 0 0 0 0,1 0-1 0 0,0 1 1 0 0,1 0-1 0 0,0 1 1 0 0,1-1-1 0 0,0 1 1 0 0,1 1 0 0 0,1-1-1 0 0,-1 1 1 0 0,2-1-1 0 0,0 1 1 0 0,1 0 0 0 0,0 0-1 0 0,0 1 1 0 0,2 8 14 0 0,0-20 4 0 0,0 0 1 0 0,1 0-1 0 0,0 0 0 0 0,-1 0 1 0 0,1 0-1 0 0,0 0 1 0 0,0 0-1 0 0,0 0 0 0 0,1 0 1 0 0,-1 0-1 0 0,0-1 1 0 0,1 1-1 0 0,-1 0 1 0 0,1-1-1 0 0,-1 1 0 0 0,1-1 1 0 0,0 0-1 0 0,-1 1 1 0 0,1-1-1 0 0,0 0 0 0 0,0 0 1 0 0,0 0-1 0 0,0-1 1 0 0,0 1-1 0 0,0 0 1 0 0,0-1-1 0 0,0 1 0 0 0,1-1 1 0 0,-1 0-1 0 0,0 1 1 0 0,0-1-1 0 0,0 0 0 0 0,1 0-4 0 0,73-12 924 0 0,114-77 1058 0 0,-88 56-1030 0 0,-98 32-939 0 0,0 0 0 0 0,1 0 0 0 0,-1 0 0 0 0,1 1 0 0 0,-1 0 0 0 0,1 0 0 0 0,-1 0-1 0 0,0 0 1 0 0,1 1 0 0 0,-1-1 0 0 0,0 1 0 0 0,1 0 0 0 0,-1 1 0 0 0,0-1 0 0 0,0 1 0 0 0,0 0 0 0 0,0 0 0 0 0,0 0-1 0 0,0 0 1 0 0,0 1 0 0 0,-1 0 0 0 0,0-1 0 0 0,1 1 0 0 0,-1 1 0 0 0,0-1 0 0 0,0 0 0 0 0,-1 1 0 0 0,1-1 0 0 0,-1 1-1 0 0,1 0 1 0 0,-1 1-13 0 0,7 20 48 0 0,-2 0-1 0 0,-1 0 0 0 0,-1 1 0 0 0,-1 0 1 0 0,-1-1-1 0 0,-1 1 0 0 0,-2 1 0 0 0,-1-1 1 0 0,-3 25-48 0 0,-2-18-43 0 0,-2-1 0 0 0,-1 0-1 0 0,-1 0 1 0 0,-2-1 0 0 0,-1-1 0 0 0,-11 18 43 0 0,-68 107-452 0 0,86-147 427 0 0,0 0 0 0 0,-1 0 1 0 0,0-1-1 0 0,0 0 0 0 0,-1-1 0 0 0,1 0 1 0 0,-2 0-1 0 0,1-1 0 0 0,0 1 0 0 0,-1-2 1 0 0,0 1-1 0 0,0-1 0 0 0,-1-1 0 0 0,1 0 1 0 0,-1 0-1 0 0,-8 1 25 0 0,16-4-14 0 0,0 0 1 0 0,0 0-1 0 0,0 0 0 0 0,0 0 1 0 0,0 0-1 0 0,0 0 1 0 0,-1 0-1 0 0,1-1 1 0 0,0 1-1 0 0,0-1 0 0 0,0 0 1 0 0,0 0-1 0 0,0 1 1 0 0,0-1-1 0 0,0-1 0 0 0,1 1 1 0 0,-1 0-1 0 0,0 0 1 0 0,0-1-1 0 0,1 1 0 0 0,-1 0 1 0 0,1-1-1 0 0,-1 0 1 0 0,1 1-1 0 0,0-1 0 0 0,0 0 1 0 0,0 0-1 0 0,0 0 1 0 0,0 0-1 0 0,0 0 1 0 0,0 0-1 0 0,0 0 0 0 0,1 0 1 0 0,-1 0-1 0 0,1 0 1 0 0,0 0-1 0 0,-1 0 0 0 0,1 0 1 0 0,0-1-1 0 0,0 1 1 0 0,1 0-1 0 0,-1 0 0 0 0,0 0 1 0 0,1 0-1 0 0,-1 0 1 0 0,1 0-1 0 0,0-1 14 0 0,3-28-49 0 0,1 0 0 0 0,2 0 0 0 0,1 1 0 0 0,1 0 0 0 0,2 0 0 0 0,1 1 0 0 0,1 1 0 0 0,1 0 1 0 0,2 1-1 0 0,9-12 49 0 0,124-176-1155 0 0,-37 80-2743 0 0,-77 88-937 0 0,-24 32-146 0 0,-2 4-5668 0 0</inkml:trace>
  <inkml:trace contextRef="#ctx0" brushRef="#br0" timeOffset="-76255.397">20054 11919 10506 0 0,'0'0'2918'0'0,"0"0"-1057"0"0,0 0-482 0 0,0 0-143 0 0,0 0-211 0 0,0 0-222 0 0,0 0-173 0 0,0 0-137 0 0,0 0-94 0 0,0 0-36 0 0,0 0-46 0 0,0 0-57 0 0,-15 19-51 0 0,-45 61-63 0 0,56-76-125 0 0,1 1 0 0 0,0-1 0 0 0,0 1 0 0 0,0 0 0 0 0,1 0 1 0 0,0 0-1 0 0,0 1 0 0 0,0-1 0 0 0,0 0 0 0 0,1 1 0 0 0,0-1 0 0 0,0 1 0 0 0,0-1 0 0 0,1 1 1 0 0,0 0-1 0 0,0-1 0 0 0,1 4-21 0 0,-1 8 64 0 0,0-13-9 0 0,0-1 0 0 0,0 1 0 0 0,0 0 0 0 0,0-1 0 0 0,1 1 0 0 0,-1-1 0 0 0,1 1 0 0 0,0-1 0 0 0,0 0 1 0 0,0 1-1 0 0,1-1 0 0 0,-1 0 0 0 0,1 0 0 0 0,-1 0 0 0 0,1 0 0 0 0,0 0 0 0 0,1 0 0 0 0,-1 0 0 0 0,0 0 0 0 0,1-1 1 0 0,-1 1-1 0 0,1-1 0 0 0,0 0 0 0 0,0 0 0 0 0,0 0 0 0 0,0 0 0 0 0,0-1 0 0 0,0 1 0 0 0,0-1 0 0 0,1 1 1 0 0,-1-1-1 0 0,0 0 0 0 0,1-1 0 0 0,-1 1 0 0 0,1-1 0 0 0,-1 1 0 0 0,1-1 0 0 0,0 0 0 0 0,-1 0 0 0 0,1 0 1 0 0,-1-1-1 0 0,1 1 0 0 0,-1-1 0 0 0,1 0 0 0 0,-1 0 0 0 0,0 0 0 0 0,1-1 0 0 0,2-1-55 0 0,31-20 418 0 0,-1-3 0 0 0,-1-1 0 0 0,-2-1 0 0 0,0-2 0 0 0,-2-1 0 0 0,1-5-418 0 0,26-23 326 0 0,-14 18-87 0 0,-44 41-240 0 0,1 0 1 0 0,0-1 0 0 0,-1 1-1 0 0,1 0 1 0 0,0 0-1 0 0,-1 0 1 0 0,1 0 0 0 0,0 0-1 0 0,-1 0 1 0 0,1 0-1 0 0,0 0 1 0 0,-1 0 0 0 0,1 0-1 0 0,0 0 1 0 0,-1 0 0 0 0,1 0-1 0 0,0 0 1 0 0,-1 1-1 0 0,1-1 1 0 0,0 0 0 0 0,-1 1-1 0 0,1-1 1 0 0,-1 0-1 0 0,1 1 1 0 0,0-1 0 0 0,-1 1-1 0 0,1-1 1 0 0,-1 1-1 0 0,0-1 1 0 0,1 1 0 0 0,-1-1-1 0 0,1 1 1 0 0,-1-1-1 0 0,0 1 1 0 0,1-1 0 0 0,-1 1-1 0 0,0 0 1 0 0,0-1-1 0 0,1 1 1 0 0,-1 0 0 0 0,0-1-1 0 0,0 1 1 0 0,0 0 0 0 0,0-1-1 0 0,0 1 1 0 0,0 0-1 0 0,0-1 1 0 0,0 1 0 0 0,0 0-1 0 0,0-1 1 0 0,0 1 0 0 0,1 4 18 0 0,6 14-18 0 0,-2 0-1 0 0,0 0 0 0 0,-2 0 0 0 0,0 1 0 0 0,-1 0 0 0 0,-1 0 0 0 0,-1 7 1 0 0,4 42 14 0 0,2 24-41 0 0,-4 0-1 0 0,-5 0 0 0 0,-3 0 1 0 0,-6 12 27 0 0,7-70-28 0 0,-1-1 0 0 0,-1 1 0 0 0,-3-1 0 0 0,0 0 0 0 0,-2-1 0 0 0,-16 29 28 0 0,25-55-12 0 0,0-1 0 0 0,-1 0 0 0 0,0 1 0 0 0,-1-2 0 0 0,1 1 1 0 0,-1 0-1 0 0,0-1 0 0 0,-1 0 0 0 0,1 0 0 0 0,-1 0 0 0 0,0-1 0 0 0,0 0 0 0 0,-1 0 1 0 0,1-1-1 0 0,-1 1 0 0 0,1-2 0 0 0,-1 1 0 0 0,0-1 0 0 0,0 0 0 0 0,-4 1 12 0 0,-118-1-112 0 0,125-3 113 0 0,0 1 0 0 0,0-1-1 0 0,0 0 1 0 0,1 0 0 0 0,-1 0 0 0 0,0-1 0 0 0,1 0 0 0 0,-1 1 0 0 0,1-1 0 0 0,0 0-1 0 0,-1-1 1 0 0,1 1 0 0 0,0 0 0 0 0,0-1 0 0 0,1 0 0 0 0,-1 0 0 0 0,0 0 0 0 0,1 0-1 0 0,0 0 1 0 0,-1 0 0 0 0,2-1 0 0 0,-1 1 0 0 0,0-1 0 0 0,0 1 0 0 0,1-1 0 0 0,0 0-1 0 0,0 1 1 0 0,0-1 0 0 0,0 0 0 0 0,1 0 0 0 0,-1-1-1 0 0,2-5 0 0 0,1 0-1 0 0,-1-1 1 0 0,2 1 0 0 0,-1 0 0 0 0,2 0-1 0 0,-1 0 1 0 0,1 1 0 0 0,1-1 0 0 0,-1 1-1 0 0,2 0 1 0 0,-1 0 0 0 0,1 0 0 0 0,1 1-1 0 0,-1 0 1 0 0,1 0 0 0 0,1 1-1 0 0,0 0 1 0 0,6-4 0 0 0,11-17-27 0 0,218-202-1626 0 0,-149 146-2024 0 0,-68 58-539 0 0,-8 7-5118 0 0</inkml:trace>
  <inkml:trace contextRef="#ctx0" brushRef="#br0" timeOffset="-75705.13">21425 11635 8186 0 0,'0'0'3551'0'0,"0"0"-906"0"0,0 0-643 0 0,0 0-294 0 0,0 0-268 0 0,0 0-245 0 0,0 0-220 0 0,0 0-179 0 0,0 0-117 0 0,0 0-54 0 0,0 0 45 0 0,0 0 23 0 0,6 2 6 0 0,-5-2-653 0 0,1 1 0 0 0,0-1 0 0 0,0 1 0 0 0,-1 0 0 0 0,1 0 0 0 0,0 0 0 0 0,-1 0 0 0 0,1 0 0 0 0,-1 0 0 0 0,1 0 0 0 0,-1 0 0 0 0,1 1 0 0 0,-1-1 0 0 0,0 1 0 0 0,0-1 0 0 0,0 1 0 0 0,0-1 0 0 0,0 1 0 0 0,0-1 0 0 0,0 1 0 0 0,0 0 0 0 0,-1 0 0 0 0,1-1 0 0 0,-1 1 0 0 0,1 0-1 0 0,-1 0 1 0 0,0 0 0 0 0,1 0 0 0 0,-1 0 0 0 0,0 0 0 0 0,0-1 0 0 0,-1 1 0 0 0,1 0 0 0 0,0 0 0 0 0,-1 0 0 0 0,1 0-46 0 0,3 74 574 0 0,-3-1-1 0 0,-3 0 1 0 0,-4 0-1 0 0,-10 43-573 0 0,-22 110 60 0 0,24-176-484 0 0,3-85-6260 0 0,5 0 653 0 0,4 19-744 0 0,2 6-3184 0 0</inkml:trace>
  <inkml:trace contextRef="#ctx0" brushRef="#br0" timeOffset="-75406.596">21081 11606 14867 0 0,'0'0'1775'0'0,"0"0"-360"0"0,0 0-85 0 0,0 0 50 0 0,0 0-21 0 0,0 0-105 0 0,0 0-219 0 0,0 0-214 0 0,0 0-123 0 0,0 0-89 0 0,0 0-49 0 0,0 0-42 0 0,0 0-50 0 0,24-7-39 0 0,78-20-46 0 0,26 16 489 0 0,199-10 31 0 0,-18 6-950 0 0,-267 25-1408 0 0,-35 6-7088 0 0,-7-9-3654 0 0</inkml:trace>
  <inkml:trace contextRef="#ctx0" brushRef="#br0" timeOffset="-72691.7">22491 11923 7466 0 0,'0'0'3136'0'0,"0"0"-1179"0"0,0 0-484 0 0,0 0 104 0 0,0 0 71 0 0,0 0-118 0 0,0 0-307 0 0,0 0-337 0 0,0 0-256 0 0,0 0-135 0 0,0 0-21 0 0,4 0 2814 0 0,-31 25-1925 0 0,30-25-922 0 0,17-23-33 0 0,26-22-61 0 0,-50 71-822 0 0,4-11-2913 0 0,0-6-2911 0 0,0-5-5328 0 0</inkml:trace>
  <inkml:trace contextRef="#ctx0" brushRef="#br0" timeOffset="-72273.992">22500 12206 10418 0 0,'0'0'4425'0'0,"0"0"-2527"0"0,0 0-950 0 0,0 0 83 0 0,0 0 155 0 0,0 0 25 0 0,0 0-130 0 0,0 0-213 0 0,0 0-193 0 0,0 0-107 0 0,0 0-57 0 0,0 0-51 0 0,0 0-39 0 0,1 2-44 0 0,-7 44 1452 0 0,2-14-1726 0 0,4-31-84 0 0,0-1-3 0 0,0 0-2 0 0,0 0 16 0 0,0 0-16 0 0,17-7 190 0 0,-10 3-691 0 0,6-3 1336 0 0,-11 5-5321 0 0,-1 0-4578 0 0,-1 2-2944 0 0</inkml:trace>
</inkml:ink>
</file>

<file path=ppt/ink/ink7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1:59.48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4 3081 0 0,'0'0'2954'0'0,"0"0"-775"0"0,0 0-233 0 0,0 0 14 0 0,0 0 7 0 0,0 0-124 0 0,0 0-285 0 0,0 0-382 0 0,0 0-336 0 0,0 0-182 0 0,0 0-78 0 0,0-3 2897 0 0,132 315-514 0 0,-67-132-2727 0 0,-55-164 503 0 0,-4-39 460 0 0,37-242-767 0 0,-30 45-288 0 0,-13 220-156 0 0,0 0 1 0 0,0 0-12 0 0,0 0-31 0 0,0 0-6 0 0,0 0-11 0 0,6 30-3945 0 0,8-12 229 0 0,-5-4-5752 0 0,-5-10-1892 0 0</inkml:trace>
</inkml:ink>
</file>

<file path=ppt/ink/ink7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1:59.84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29 1 11939 0 0,'0'0'2305'0'0,"0"0"-358"0"0,0 0-143 0 0,0 0-84 0 0,0 0-189 0 0,0 0-278 0 0,0 0-316 0 0,0 0-233 0 0,0 0-97 0 0,0 0-94 0 0,0 0-60 0 0,0 0-39 0 0,0 0-65 0 0,-3 10-22 0 0,-18 75 465 0 0,17 91 66 0 0,4-176-913 0 0,0 0 1 0 0,0 0-1 0 0,1 0 0 0 0,-1 0 1 0 0,0-1-1 0 0,0 1 1 0 0,0 0-1 0 0,1 0 1 0 0,-1 0-1 0 0,0 0 1 0 0,0 0-1 0 0,0 0 0 0 0,0 0 1 0 0,1 0-1 0 0,-1 0 1 0 0,0 0-1 0 0,0 1 1 0 0,0-1-1 0 0,1 0 0 0 0,-1 0 1 0 0,0 0-1 0 0,0 0 1 0 0,0 0-1 0 0,0 0 1 0 0,1 0-1 0 0,-1 0 0 0 0,0 0 1 0 0,0 1-1 0 0,0-1 1 0 0,0 0-1 0 0,0 0 1 0 0,0 0-1 0 0,1 0 1 0 0,-1 0-1 0 0,0 1 0 0 0,0-1 1 0 0,0 0 54 0 0,7-19-2597 0 0,-4 4-285 0 0,-1 5-2568 0 0,0 2-6158 0 0</inkml:trace>
</inkml:ink>
</file>

<file path=ppt/ink/ink7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00.78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98 93 5433 0 0,'0'0'1611'0'0,"0"0"34"0"0,0 0 246 0 0,0 0 160 0 0,0 0-151 0 0,0 0-389 0 0,0 0-421 0 0,0 0-309 0 0,0 0-93 0 0,0 0 19 0 0,0 0 32 0 0,0 0-26 0 0,0 0-71 0 0,5-2-105 0 0,16-4 896 0 0,-46 25-959 0 0,-56 77-280 0 0,75-89 438 0 0,21-33-144 0 0,74-99-51 0 0,-67 70 101 0 0,-123 173-253 0 0,65-67-243 0 0,36-50-117 0 0,0 0 488 0 0,0 2-3377 0 0,3 0-10219 0 0,-1-3 2530 0 0</inkml:trace>
</inkml:ink>
</file>

<file path=ppt/ink/ink7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03.13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92 1 10946 0 0,'0'0'1907'0'0,"0"0"-249"0"0,0 0-82 0 0,0 0-37 0 0,0 0-129 0 0,0 0-302 0 0,0 0-336 0 0,0 0-231 0 0,0 0-87 0 0,0 0 1 0 0,0 0 8 0 0,0 0-12 0 0,-3 9-63 0 0,-60 122 1205 0 0,38-92-1179 0 0,24-38-389 0 0,1-1-9 0 0,0 0-4 0 0,0 0 4 0 0,4-22-255 0 0,19-14-1003 0 0,-12 17-1772 0 0,1 1-5036 0 0,-8 10-3301 0 0</inkml:trace>
</inkml:ink>
</file>

<file path=ppt/ink/ink7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04.3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30 0 0 0,'0'0'645'0'0,"0"0"557"0"0,0 0 402 0 0,0 0 309 0 0,0 0 114 0 0,0 0-99 0 0,0 0-231 0 0,0 0-248 0 0,0 0-195 0 0,0 0-131 0 0,0 0-110 0 0,0 0-118 0 0,0 0-128 0 0,16 3 4026 0 0,8-2-3157 0 0,123-16 1077 0 0,-58 0-2109 0 0,-74 11-1109 0 0,-22 5-8615 0 0,1 2 5743 0 0,2 1-2090 0 0,2 0-3327 0 0</inkml:trace>
</inkml:ink>
</file>

<file path=ppt/ink/ink7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04.7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30 80 0 0,'0'0'1179'0'0,"0"0"-323"0"0,0 0 192 0 0,0 0 433 0 0,0 0 291 0 0,0 0 26 0 0,0 0-254 0 0,0 0-273 0 0,0 0-97 0 0,0 0 29 0 0,0 0 39 0 0,0 0-55 0 0,24 3 3866 0 0,116-14-366 0 0,-24-10-3638 0 0,-106 20-1638 0 0,-6 1-9931 0 0,-4 0 2175 0 0</inkml:trace>
</inkml:ink>
</file>

<file path=ppt/ink/ink7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07.4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89 1 8234 0 0,'0'0'1724'0'0,"0"0"43"0"0,0 0 123 0 0,0 0 52 0 0,0 0-146 0 0,0 0-362 0 0,0 0-410 0 0,0 0-291 0 0,0 0-135 0 0,0 0-47 0 0,0 0-13 0 0,0 0-39 0 0,0 0-104 0 0,-24 18 142 0 0,23-17-498 0 0,1 0 0 0 0,-1 0 0 0 0,1 0 0 0 0,0 0 0 0 0,-1 0 0 0 0,1 0 1 0 0,0 0-1 0 0,0 0 0 0 0,-1 0 0 0 0,1 0 0 0 0,0 0 0 0 0,0 0 0 0 0,0 0 0 0 0,0 0 0 0 0,0 0 0 0 0,1 0 0 0 0,-1 0 0 0 0,0 0 0 0 0,0 0 0 0 0,1 0 0 0 0,-1 0 0 0 0,0-1 0 0 0,1 1 0 0 0,-1 0 0 0 0,1 0 0 0 0,-1 0 0 0 0,1 0 0 0 0,0 0 0 0 0,-1-1 0 0 0,1 1 0 0 0,0 0 0 0 0,-1-1 0 0 0,1 1 0 0 0,0 0 0 0 0,0-1 0 0 0,0 1 0 0 0,0-1 0 0 0,-1 1 0 0 0,1-1 0 0 0,0 1 0 0 0,0-1 0 0 0,0 0 0 0 0,0 0 0 0 0,0 1 0 0 0,0-1 0 0 0,0 0 0 0 0,0 0 0 0 0,0 0 0 0 0,0 0 0 0 0,0 0 0 0 0,0 0 0 0 0,0 0 0 0 0,0-1 0 0 0,0 1 0 0 0,0 0 0 0 0,0 0 0 0 0,0-1 0 0 0,0 1 0 0 0,0-1 0 0 0,0 1 1 0 0,0-1-1 0 0,0 1 0 0 0,-1-1 0 0 0,1 1 0 0 0,0-1 0 0 0,0 0 0 0 0,-1 1 0 0 0,1-1 0 0 0,0 0 0 0 0,0-1-39 0 0,-1 2 17 0 0,-1 0-1 0 0,1 0 1 0 0,0-1 0 0 0,-1 1 0 0 0,1 0 0 0 0,0 0 0 0 0,0-1 0 0 0,-1 1 0 0 0,1 0 0 0 0,0-1 0 0 0,0 1 0 0 0,0 0-1 0 0,-1-1 1 0 0,1 1 0 0 0,0 0 0 0 0,0-1 0 0 0,0 1 0 0 0,0 0 0 0 0,0-1 0 0 0,0 1 0 0 0,0 0 0 0 0,0-1 0 0 0,0 1 0 0 0,0-1-1 0 0,0 1 1 0 0,0 0 0 0 0,0-1 0 0 0,0 1 0 0 0,0-1 0 0 0,0 1 0 0 0,0 0 0 0 0,0-1 0 0 0,1 1 0 0 0,-1 0 0 0 0,0-1-1 0 0,0 1 1 0 0,0 0 0 0 0,1-1 0 0 0,-1 1 0 0 0,0 0 0 0 0,0 0 0 0 0,1-1 0 0 0,-1 1 0 0 0,0 0 0 0 0,1 0 0 0 0,-1-1-1 0 0,0 1 1 0 0,0 0 0 0 0,1 0 0 0 0,-1 0 0 0 0,1 0 0 0 0,-1 0 0 0 0,0-1 0 0 0,1 1 0 0 0,-1 0 0 0 0,0 0 0 0 0,1 0 0 0 0,-1 0-1 0 0,1 0 1 0 0,-1 0 0 0 0,0 0 0 0 0,1 0 0 0 0,-1 0 0 0 0,0 0-17 0 0,-33-5 173 0 0,31 5-175 0 0,0 0 0 0 0,0 0 0 0 0,0 1 0 0 0,0-1 0 0 0,0 1 0 0 0,0-1 1 0 0,0 1-1 0 0,0 0 0 0 0,0 0 0 0 0,0 0 0 0 0,0 0 0 0 0,0 0 0 0 0,0 0 1 0 0,1 1-1 0 0,-1-1 0 0 0,0 0 0 0 0,1 1 0 0 0,-1 0 0 0 0,1-1 0 0 0,0 1 0 0 0,0 0 1 0 0,-1-1-1 0 0,1 1 0 0 0,0 0 0 0 0,0 0 0 0 0,1 0 0 0 0,-1 0 0 0 0,0 0 1 0 0,1 0-1 0 0,-1 0 0 0 0,1 0 0 0 0,-1 1 0 0 0,1-1 0 0 0,0 0 0 0 0,0 0 1 0 0,0 0-1 0 0,0 0 0 0 0,1 0 0 0 0,-1 1 0 0 0,0-1 0 0 0,1 0 0 0 0,0 0 1 0 0,-1 0 1 0 0,2 0 23 0 0,0-1 0 0 0,-1 1 0 0 0,1-1 1 0 0,0 1-1 0 0,0-1 0 0 0,0 1 0 0 0,0-1 1 0 0,0 0-1 0 0,0 0 0 0 0,0 0 0 0 0,1 0 1 0 0,-1 0-1 0 0,0-1 0 0 0,0 1 0 0 0,1-1 1 0 0,-1 1-1 0 0,0-1 0 0 0,1 0 1 0 0,-1 0-1 0 0,1 0 0 0 0,-1 0 0 0 0,0-1 1 0 0,1 1-1 0 0,-1 0 0 0 0,0-1 0 0 0,1 0 1 0 0,-1 1-1 0 0,0-1 0 0 0,0 0 0 0 0,0 0 1 0 0,0 0-1 0 0,0-1 0 0 0,0 1 0 0 0,1-1-23 0 0,0-2 37 0 0,0 1 0 0 0,-1 0 0 0 0,0-1 0 0 0,0 1 0 0 0,0-1 0 0 0,0 0 0 0 0,-1 1 0 0 0,0-1 0 0 0,1 0 0 0 0,-1 0 0 0 0,0 0 0 0 0,-1 0 0 0 0,1 0 0 0 0,-1 0 0 0 0,0 0 1 0 0,0 0-1 0 0,0 0 0 0 0,0 0 0 0 0,-1 0 0 0 0,0-1-37 0 0,0 4-29 0 0,-1 0 1 0 0,0 0-1 0 0,1 0 1 0 0,-1 0 0 0 0,0 0-1 0 0,1 1 1 0 0,-1-1 0 0 0,0 1-1 0 0,0 0 1 0 0,1-1 0 0 0,-1 1-1 0 0,0 0 1 0 0,0 0 0 0 0,0 0-1 0 0,1 0 1 0 0,-1 0 0 0 0,0 0-1 0 0,0 1 1 0 0,0-1-1 0 0,1 1 1 0 0,-1-1 0 0 0,0 1-1 0 0,1 0 1 0 0,-1-1 0 0 0,0 1-1 0 0,1 0 1 0 0,-1 1 28 0 0,-4 1-116 0 0,0 1 0 0 0,1 0-1 0 0,-1 0 1 0 0,1 0 0 0 0,0 1 0 0 0,0 0 0 0 0,1 0-1 0 0,-1 0 1 0 0,1 1 0 0 0,0-1 0 0 0,1 1-1 0 0,-1 0 1 0 0,1 0 0 0 0,0 0 0 0 0,1 1 0 0 0,-1 1 116 0 0,-3 16-5503 0 0,4 2-5053 0 0,2-22 140 0 0</inkml:trace>
</inkml:ink>
</file>

<file path=ppt/ink/ink7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06.3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263 1 13035 0 0,'0'0'995'0'0,"0"0"-60"0"0,0 0 109 0 0,0 0 147 0 0,0 0 8 0 0,0 0-195 0 0,0 0-277 0 0,0 0-245 0 0,-30 31-156 0 0,-93 100-109 0 0,65-47-6 0 0,50-66-175 0 0,2-8-7 0 0,0 0 0 0 0,1 0-1 0 0,0 0 1 0 0,1 0 0 0 0,0 1 0 0 0,1 0 0 0 0,0 0 0 0 0,1 0 0 0 0,0 0-1 0 0,0 0 1 0 0,1 1 0 0 0,1-1 0 0 0,0 0 0 0 0,1 1 0 0 0,0-1 0 0 0,0 0-1 0 0,1 0 1 0 0,1 1 0 0 0,0-2 0 0 0,0 1 0 0 0,1 0 0 0 0,5 8-29 0 0,-4-12 99 0 0,0 0 1 0 0,1-1-1 0 0,0 0 0 0 0,0 0 1 0 0,1-1-1 0 0,0 0 1 0 0,0 0-1 0 0,0 0 0 0 0,0-1 1 0 0,1 0-1 0 0,0 0 1 0 0,-1-1-1 0 0,2 0 0 0 0,-1-1 1 0 0,0 0-1 0 0,0 0 1 0 0,1 0-1 0 0,-1-1 0 0 0,1-1 1 0 0,-1 1-1 0 0,1-1 1 0 0,-1-1-1 0 0,1 1 1 0 0,3-2-100 0 0,3-1 203 0 0,-1 0 1 0 0,0-1 0 0 0,0-1-1 0 0,-1 0 1 0 0,1 0 0 0 0,-1-2-1 0 0,-1 1 1 0 0,1-2 0 0 0,-1 0-1 0 0,0 0 1 0 0,-1-1-1 0 0,0 0 1 0 0,0-1 0 0 0,1-2-204 0 0,-4 3 69 0 0,0-1 0 0 0,0 1 0 0 0,-1-1 0 0 0,0-1 0 0 0,-1 1 0 0 0,0-1 0 0 0,-1 0 0 0 0,0-1 0 0 0,-1 1 0 0 0,0-1 0 0 0,0 0 0 0 0,-2 0 0 0 0,1 0 0 0 0,-2 0 0 0 0,0 0 0 0 0,0-1 0 0 0,-1 1 0 0 0,0 0 0 0 0,-2-8-69 0 0,1 11-56 0 0,-1 0-1 0 0,0-1 1 0 0,-1 1 0 0 0,1 0 0 0 0,-2 1 0 0 0,1-1 0 0 0,-1 0 0 0 0,-1 1-1 0 0,0 0 1 0 0,0 0 0 0 0,0 0 0 0 0,-1 1 0 0 0,0 0 0 0 0,-1 0 0 0 0,1 0-1 0 0,-1 1 1 0 0,-1 0 0 0 0,1 0 0 0 0,-1 1 0 0 0,0 0 0 0 0,-2-1 56 0 0,0 1-721 0 0,-1 0-1 0 0,1 0 1 0 0,-1 1 0 0 0,0 0 0 0 0,-1 0 0 0 0,1 2 0 0 0,-1-1 0 0 0,1 2 0 0 0,-1-1 0 0 0,-9 1 721 0 0,-3 1-5756 0 0,8 0-5690 0 0</inkml:trace>
  <inkml:trace contextRef="#ctx0" brushRef="#br0" timeOffset="377.21">23 358 15347 0 0,'0'0'1791'0'0,"0"0"-357"0"0,0 0-86 0 0,0 0-3 0 0,0 0-124 0 0,0 0-251 0 0,0 0-264 0 0,0 0-207 0 0,0 0-143 0 0,0 0-81 0 0,0 0-58 0 0,0 0-49 0 0,0 0-45 0 0,26-11-32 0 0,118-51 45 0 0,-60 43 93 0 0,-43 63-6 0 0,-34-33-119 0 0,-4-5-50 0 0,0-1-1 0 0,0 1 1 0 0,1-1-1 0 0,0 0 1 0 0,0 0-1 0 0,1 0 1 0 0,-1-1 0 0 0,1 0-1 0 0,0 0 1 0 0,0 0-1 0 0,0 0 1 0 0,1-1-1 0 0,-1 1 1 0 0,1-2 0 0 0,0 1-1 0 0,0 0 1 0 0,0-1-1 0 0,0 0 1 0 0,0-1 0 0 0,1 0-1 0 0,-1 1 1 0 0,0-2-1 0 0,5 1-53 0 0,39-5 686 0 0,-46-30-2393 0 0,-12 14-4859 0 0,2 15-465 0 0,3 2-4894 0 0</inkml:trace>
</inkml:ink>
</file>

<file path=ppt/ink/ink7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05.52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85 127 6377 0 0,'0'0'2806'0'0,"0"0"-783"0"0,0 0-328 0 0,0 0-9 0 0,0 0 53 0 0,0 0-92 0 0,0 0-299 0 0,0 0-370 0 0,0 0-290 0 0,0 0-161 0 0,0 0-67 0 0,0 0-12 0 0,0 0-26 0 0,3 1-8 0 0,0 4-279 0 0,0-1 0 0 0,-1 1-1 0 0,0-1 1 0 0,1 1 0 0 0,-2 0-1 0 0,1 0 1 0 0,0 0 0 0 0,-1 0 0 0 0,0 0-1 0 0,0 0 1 0 0,0 0 0 0 0,-1 0-1 0 0,0 0 1 0 0,0 0 0 0 0,0 1-1 0 0,-1-1 1 0 0,0 4-135 0 0,1 4 109 0 0,-11 237 621 0 0,-2-21-1693 0 0,10-221-1198 0 0,-9-23-15527 0 0,10 11 12113 0 0</inkml:trace>
  <inkml:trace contextRef="#ctx0" brushRef="#br0" timeOffset="504.623">1 94 3881 0 0,'0'0'2342'0'0,"0"0"-445"0"0,0 0-172 0 0,0 0-14 0 0,0 0-48 0 0,0 0-147 0 0,0 0-241 0 0,0 0-240 0 0,0 0-182 0 0,0 0-115 0 0,0 0-94 0 0,0 0-72 0 0,32-15-48 0 0,99-47-28 0 0,-66 45 224 0 0,-53 19-529 0 0,-5-3-99 0 0,0 1 0 0 0,0 0 0 0 0,-1 0 0 0 0,1 1 0 0 0,0 0-1 0 0,0 0 1 0 0,0 0 0 0 0,-1 1 0 0 0,1 0 0 0 0,-1 1 0 0 0,1-1 0 0 0,-1 1-1 0 0,0 0 1 0 0,0 1 0 0 0,0-1 0 0 0,-1 1-92 0 0,-3-1 29 0 0,-1 0 0 0 0,1 0 0 0 0,-1-1 0 0 0,0 1 0 0 0,0 0 0 0 0,0 0 0 0 0,0 0-1 0 0,-1 0 1 0 0,1 0 0 0 0,-1 0 0 0 0,0 0 0 0 0,0 0 0 0 0,0 1 0 0 0,0-1 0 0 0,0 0 0 0 0,-1 0 0 0 0,0 0 0 0 0,1 0 0 0 0,-1 0 0 0 0,0 0 0 0 0,0-1 0 0 0,-1 1 0 0 0,1 0 0 0 0,0 0-1 0 0,-1-1 1 0 0,0 1 0 0 0,0-1 0 0 0,0 1 0 0 0,0-1 0 0 0,0 1-29 0 0,-130 111 80 0 0,54-55-124 0 0,76-57 52 0 0,0 0-1 0 0,0 0 1 0 0,0 0-1 0 0,0 0 1 0 0,1 0-1 0 0,-1 0 1 0 0,0 1-1 0 0,1-1 1 0 0,0 1-1 0 0,0-1 1 0 0,0 1-1 0 0,0-1 1 0 0,0 1-1 0 0,0 0 1 0 0,1 0-1 0 0,-1-1 1 0 0,1 1-1 0 0,0 0 1 0 0,0 0-1 0 0,0-1 1 0 0,0 1-1 0 0,0 0 1 0 0,1 0-1 0 0,-1-1 1 0 0,1 1-1 0 0,-1 0 1 0 0,1-1-1 0 0,0 1 1 0 0,0 0-1 0 0,1-1 1 0 0,-1 1-1 0 0,0-1 1 0 0,1 0-1 0 0,0 1 1 0 0,-1-1-1 0 0,1 0 1 0 0,0 0-1 0 0,0 0 1 0 0,0 0-1 0 0,0-1 1 0 0,1 1-1 0 0,-1 0 1 0 0,0-1-1 0 0,1 0 1 0 0,-1 1-1 0 0,1-1 1 0 0,-1 0-1 0 0,3 0-7 0 0,57 39 771 0 0,82 64 1360 0 0,-67-37-1277 0 0,-71-65-2058 0 0,0-8-6641 0 0,-4 2 3590 0 0,1 0-7065 0 0</inkml:trace>
</inkml:ink>
</file>

<file path=ppt/ink/ink7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02.21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41 12395 0 0,'0'0'1647'0'0,"0"0"-458"0"0,0 0-102 0 0,0 0 112 0 0,0 0 37 0 0,0 0-159 0 0,0 0-315 0 0,0 0-216 0 0,0 0-77 0 0,0 0 18 0 0,0 0 65 0 0,0 0-21 0 0,0 0-67 0 0,7 11-73 0 0,38 97 594 0 0,-12 82-543 0 0,-16-106-429 0 0,10 5 44 0 0,-27-89-63 0 0,13-22 1141 0 0,94-350-184 0 0,-72 245-978 0 0,-35 126-56 0 0,0 1-65 0 0,0 0-89 0 0,0 0-134 0 0,0 0-225 0 0,0 0-298 0 0,-5 20-5374 0 0,4-15 495 0 0,-1 3-5575 0 0</inkml:trace>
  <inkml:trace contextRef="#ctx0" brushRef="#br0" timeOffset="553.679">402 420 14363 0 0,'0'0'1516'0'0,"0"0"-393"0"0,0 0-61 0 0,0 0 61 0 0,0 0 17 0 0,0 0-124 0 0,0 0-232 0 0,0 0-177 0 0,0 0-95 0 0,0 0-50 0 0,0 0-54 0 0,0 0-52 0 0,0 0-41 0 0,15-2-59 0 0,93-10 298 0 0,-107 12-547 0 0,0 1 0 0 0,-1 0-1 0 0,1-1 1 0 0,0 1 0 0 0,-1 0-1 0 0,1 0 1 0 0,-1 0-1 0 0,1 0 1 0 0,-1-1 0 0 0,1 1-1 0 0,-1 0 1 0 0,1 0 0 0 0,-1 0-1 0 0,0 0 1 0 0,0 0-1 0 0,1 0 1 0 0,-1 0 0 0 0,0 0-1 0 0,0 0 1 0 0,0 0 0 0 0,0 0-1 0 0,0 0 1 0 0,0 0-1 0 0,0 0 1 0 0,-1 0 0 0 0,1 0-1 0 0,0 0 1 0 0,0 0-1 0 0,-1 0 1 0 0,1 0 0 0 0,-1 0-1 0 0,1 0 1 0 0,-1 0 0 0 0,1 0-1 0 0,-1 0 1 0 0,0-1-1 0 0,1 1 1 0 0,-1 0 0 0 0,0 0-1 0 0,0-1 1 0 0,1 1 0 0 0,-1-1-1 0 0,0 1 1 0 0,0 0-7 0 0,0 0 5 0 0,-69 113 355 0 0,68-112-341 0 0,1 0 0 0 0,-1 0 0 0 0,1 0 0 0 0,0 0 0 0 0,-1 0 0 0 0,1 1 0 0 0,0-1 0 0 0,1 1 0 0 0,-1-1 0 0 0,0 1 0 0 0,1-1 0 0 0,-1 1 0 0 0,1-1 0 0 0,0 1 0 0 0,-1-1 0 0 0,1 1 0 0 0,1-1 0 0 0,-1 1 0 0 0,0 0 0 0 0,1-1 0 0 0,-1 1 0 0 0,1-1 0 0 0,0 1 0 0 0,0-1 0 0 0,0 0 0 0 0,0 1 0 0 0,0-1 0 0 0,0 0 0 0 0,1 0 0 0 0,-1 0 0 0 0,1 0 0 0 0,-1 0 0 0 0,1 0 0 0 0,0 0 0 0 0,0 0 0 0 0,0 0 0 0 0,0-1 0 0 0,0 1 0 0 0,0-1 0 0 0,0 0 0 0 0,1 0 0 0 0,-1 0 0 0 0,0 0 0 0 0,1 0 0 0 0,-1 0 0 0 0,2 0-19 0 0,0 0 27 0 0,0-1-1 0 0,0 0 0 0 0,1 0 0 0 0,-1 0 0 0 0,0 0 0 0 0,0 0 1 0 0,1-1-1 0 0,-1 0 0 0 0,0 0 0 0 0,0 0 0 0 0,0-1 0 0 0,0 1 1 0 0,0-1-1 0 0,0 0 0 0 0,0 0 0 0 0,-1 0 0 0 0,1-1 0 0 0,2-1-26 0 0,2-12-3863 0 0,-5-7-3826 0 0,-3 17-3797 0 0</inkml:trace>
</inkml:ink>
</file>

<file path=ppt/ink/ink7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01.34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77 4369 0 0,'0'0'2547'0'0,"0"0"-445"0"0,0 0-123 0 0,0 0 48 0 0,0 0-110 0 0,0 0-320 0 0,0 0-441 0 0,0 0-347 0 0,0 0-148 0 0,0 0-14 0 0,0 0 29 0 0,0 0 11 0 0,0 0-31 0 0,9-2-35 0 0,60-17 1077 0 0,39 3 472 0 0,-25-1-1415 0 0,-25 9-681 0 0,-21-3-2218 0 0,-32 9 633 0 0,0 1-3194 0 0,-2 0-8388 0 0,-3 1 7398 0 0</inkml:trace>
  <inkml:trace contextRef="#ctx0" brushRef="#br0" timeOffset="246.712">117 217 11594 0 0,'0'0'2741'0'0,"0"0"-1283"0"0,0 0-465 0 0,0 0 170 0 0,0 0 187 0 0,0 0 14 0 0,0 0-234 0 0,0 0-322 0 0,0 0-237 0 0,0 0-189 0 0,0 0-124 0 0,0 0-104 0 0,34-8-83 0 0,106-25-62 0 0,-11 1-3679 0 0,-117 29 1504 0 0,6-1-5471 0 0,-7 3-2936 0 0</inkml:trace>
</inkml:ink>
</file>

<file path=ppt/ink/ink7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24.01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242 0 18084 0 0,'0'0'1079'0'0,"0"0"-176"0"0,0 0-54 0 0,0 0 139 0 0,0 0 138 0 0,0 0-10 0 0,0 0-185 0 0,0 0-244 0 0,0 0-240 0 0,0 0-167 0 0,0 0-86 0 0,0 0-36 0 0,0 0 50 0 0,0 6 64 0 0,-26 198 1398 0 0,37-64-1469 0 0,3-92-198 0 0,-8-29-247 0 0,-6-18-4112 0 0,-1-3-4459 0 0,0-2-2517 0 0</inkml:trace>
  <inkml:trace contextRef="#ctx0" brushRef="#br0" timeOffset="248.851">0 357 11218 0 0,'0'0'3514'0'0,"0"0"-2049"0"0,0 0-621 0 0,0 0 164 0 0,0 0 259 0 0,0 0 68 0 0,0 0-97 0 0,0 0-197 0 0,0 0-194 0 0,0 0-143 0 0,33 3-154 0 0,104 9-144 0 0,125-8 369 0 0,-241-6-929 0 0,46 8-3353 0 0,-66 1-4768 0 0,-1-4-3096 0 0</inkml:trace>
  <inkml:trace contextRef="#ctx0" brushRef="#br0" timeOffset="644.705">133 622 15947 0 0,'0'0'710'0'0,"0"0"-65"0"0,0 0 193 0 0,0 0 255 0 0,0 0 118 0 0,0 0-78 0 0,0 0-193 0 0,0 0-187 0 0,0 0-149 0 0,33-2-149 0 0,105-5-119 0 0,-58 9 262 0 0,-79-2-579 0 0,1 1 1 0 0,-1-1 0 0 0,0 0-1 0 0,0 1 1 0 0,1 0 0 0 0,-1-1-1 0 0,0 1 1 0 0,0 0-1 0 0,0-1 1 0 0,1 1 0 0 0,-1 0-1 0 0,0 0 1 0 0,0 0 0 0 0,-1 0-1 0 0,1 0 1 0 0,0 0 0 0 0,0 0-1 0 0,0 1 1 0 0,-1-1-1 0 0,1 0 1 0 0,0 0 0 0 0,-1 1-1 0 0,1-1 1 0 0,-1 0 0 0 0,0 1-1 0 0,1-1 1 0 0,-1 0 0 0 0,0 1-1 0 0,0-1 1 0 0,0 0-1 0 0,0 1 1 0 0,0-1 0 0 0,0 1-1 0 0,0-1 1 0 0,0 0 0 0 0,-1 1-1 0 0,1-1 1 0 0,-1 0 0 0 0,1 1-1 0 0,-1-1 1 0 0,1 0-1 0 0,-1 0 1 0 0,1 0 0 0 0,-1 1-1 0 0,0-1 1 0 0,0 0 0 0 0,0 0-1 0 0,0 0-19 0 0,-47 54 333 0 0,47-53-333 0 0,-49 42 124 0 0,33-31-94 0 0,1 1-1 0 0,1 1 1 0 0,0 0 0 0 0,1 1-1 0 0,1 1 1 0 0,0 0 0 0 0,0 2-30 0 0,12-17 20 0 0,0 0-1 0 0,-1 1 1 0 0,1-1 0 0 0,0 1 0 0 0,0-1-1 0 0,0 1 1 0 0,1-1 0 0 0,-1 1 0 0 0,1-1 0 0 0,-1 1-1 0 0,1 0 1 0 0,0-1 0 0 0,0 1 0 0 0,0 0-1 0 0,0-1 1 0 0,0 1 0 0 0,1 0 0 0 0,0-1-1 0 0,-1 1 1 0 0,1 0 0 0 0,0-1 0 0 0,0 1 0 0 0,0-1-1 0 0,0 0 1 0 0,1 1 0 0 0,-1-1 0 0 0,1 0-1 0 0,-1 0 1 0 0,1 0 0 0 0,0 0 0 0 0,0 0 0 0 0,-1 0-1 0 0,2 0 1 0 0,-1 0 0 0 0,0-1 0 0 0,0 1-1 0 0,0-1 1 0 0,1 0 0 0 0,-1 0 0 0 0,1 0 0 0 0,-1 0-20 0 0,8 3 99 0 0,0-1 0 0 0,-1 0 0 0 0,1-1 1 0 0,0 0-1 0 0,0 0 0 0 0,0-1 1 0 0,0-1-1 0 0,0 0 0 0 0,1 0 1 0 0,-1-1-1 0 0,9-1-99 0 0,20-12-778 0 0,-26 7-2393 0 0,-5-1-4232 0 0,-6 4-4657 0 0</inkml:trace>
  <inkml:trace contextRef="#ctx0" brushRef="#br0" timeOffset="1564.197">702 880 6201 0 0,'0'0'2517'0'0,"0"0"-750"0"0,0 0-140 0 0,0 0 195 0 0,0 0 205 0 0,0 0-9 0 0,0 0-227 0 0,0 0-326 0 0,0 0-286 0 0,0 0-217 0 0,0 0-238 0 0,0 0-171 0 0,0 0-135 0 0,2-6-78 0 0,18-43 113 0 0,1 1 0 0 0,3 2 0 0 0,1 0 0 0 0,3 1 0 0 0,1 2 0 0 0,2 1 0 0 0,26-26-453 0 0,7 23 24 0 0,-63 45-40 0 0,-1 0-3 0 0,0 0-15 0 0,14 48-36 0 0,3 101 165 0 0,-17-147-95 0 0,0 0 0 0 0,0-1 0 0 0,0 1 0 0 0,0 0 0 0 0,1-1 0 0 0,-1 1-1 0 0,1 0 1 0 0,-1-1 0 0 0,1 1 0 0 0,-1-1 0 0 0,1 1 0 0 0,0-1 0 0 0,0 1 0 0 0,0-1 0 0 0,0 1 0 0 0,0-1 0 0 0,0 0-1 0 0,0 0 1 0 0,0 1 0 0 0,1-1 0 0 0,-1 0 0 0 0,0 0 0 0 0,1 0 0 0 0,-1-1 0 0 0,1 1 0 0 0,-1 0 0 0 0,1 0 0 0 0,-1-1-1 0 0,1 1 1 0 0,-1-1 0 0 0,1 1 0 0 0,0-1 0 0 0,-1 0 0 0 0,1 0 0 0 0,0 1 0 0 0,-1-1 0 0 0,1 0 0 0 0,0-1 0 0 0,0 1 0 0 0,-1 0-1 0 0,1 0 1 0 0,-1-1 0 0 0,1 1 0 0 0,0-1 0 0 0,0 0 0 0 0,248-247 195 0 0,-244 242-203 0 0,0 1-1 0 0,0 1 1 0 0,1-1 0 0 0,-1 1 0 0 0,1 0-1 0 0,0 1 1 0 0,1-1 0 0 0,-1 2 0 0 0,0-1-1 0 0,1 1 1 0 0,3-1 8 0 0,-7 36 12 0 0,-4 239 423 0 0,37-202-713 0 0,-36-70 67 0 0,1 1 0 0 0,0-1 0 0 0,-1 0-1 0 0,1 0 1 0 0,0 0 0 0 0,-1 0 0 0 0,1 0-1 0 0,-1 0 1 0 0,1-1 0 0 0,0 1 0 0 0,-1 0-1 0 0,1-1 1 0 0,-1 1 0 0 0,1-1 0 0 0,-1 0-1 0 0,1 1 1 0 0,-1-1 0 0 0,1 0 0 0 0,-1 0-1 0 0,1 0 1 0 0,-1 0 0 0 0,0 0 0 0 0,0 0-1 0 0,0 0 1 0 0,0-1 0 0 0,0 1 0 0 0,1 0 211 0 0,4-7-1759 0 0,9-8-5807 0 0,-5 8-4021 0 0</inkml:trace>
</inkml:ink>
</file>

<file path=ppt/ink/ink7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22.80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417 70 1848 0 0,'0'0'1761'0'0,"0"0"55"0"0,0 0 133 0 0,0 0 136 0 0,0 0 18 0 0,0 0-99 0 0,0 0-200 0 0,0 0-208 0 0,0 0-210 0 0,0 0-179 0 0,0 0-175 0 0,0 0-160 0 0,-5-3-101 0 0,-25-12 1084 0 0,30 15-1806 0 0,-4 5 4888 0 0,4 2-5433 0 0,-4 205 1779 0 0,-22 127-1283 0 0,-5-85 92 0 0,31-254-84 0 0,0 0-16 0 0,0 0-17 0 0,0 0 1 0 0,0 0-20 0 0,0 0-12 0 0,0 0-11 0 0,0 0-17 0 0,0-15-512 0 0,-33-91-3842 0 0,32 102 4082 0 0,-8-35-3130 0 0,4 13-2785 0 0,2 10-5091 0 0</inkml:trace>
  <inkml:trace contextRef="#ctx0" brushRef="#br0" timeOffset="286.337">1 30 11658 0 0,'0'0'1952'0'0,"0"0"-309"0"0,0 0-267 0 0,0 0-97 0 0,0 0 13 0 0,0 0-25 0 0,0 0-112 0 0,0 0-215 0 0,0 0-241 0 0,0 0-195 0 0,0 0-132 0 0,0 0-42 0 0,0 0-14 0 0,8-6 462 0 0,75 4 1270 0 0,289-12-509 0 0,-145 6-2937 0 0,-202 17-3278 0 0,-20-4 76 0 0,-2 2-3594 0 0,-3-6-2086 0 0</inkml:trace>
  <inkml:trace contextRef="#ctx0" brushRef="#br0" timeOffset="633.571">936 243 15323 0 0,'0'0'2111'0'0,"0"0"-1181"0"0,0 0-498 0 0,0 0 36 0 0,0 0 307 0 0,0 0 309 0 0,0 0 100 0 0,0 0-87 0 0,0 0-182 0 0,0 0-182 0 0,0 0-141 0 0,0 0-72 0 0,0 0-57 0 0,26 3-58 0 0,122 13 284 0 0,68-5 1124 0 0,-171-8-1889 0 0,-41 1-8924 0 0,-11-1 6026 0 0,-1 2-3826 0 0,2-2-3884 0 0</inkml:trace>
  <inkml:trace contextRef="#ctx0" brushRef="#br0" timeOffset="853.196">954 505 14483 0 0,'0'0'1144'0'0,"0"0"-409"0"0,0 0-149 0 0,0 0 210 0 0,0 0 252 0 0,0 0 155 0 0,0 0-3 0 0,0 0-126 0 0,0 0-151 0 0,0 0-170 0 0,0 0-166 0 0,0 0-146 0 0,0 0-107 0 0,36 6-100 0 0,110 20-62 0 0,-54-29-29 0 0,-37-9-206 0 0,41-6-4680 0 0,-81 15-366 0 0,-2-1-6287 0 0</inkml:trace>
</inkml:ink>
</file>

<file path=ppt/ink/ink7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20.89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94 394 0 0 0,'0'0'228'0'0,"0"0"850"0"0,0 0 361 0 0,0 0 126 0 0,0 0 6 0 0,0 0-61 0 0,0 0-130 0 0,0 0-108 0 0,0 0-114 0 0,0 0-55 0 0,-9-9 4 0 0,-27-25-24 0 0,27 26 797 0 0,9 6 9121 0 0,4 3-9362 0 0,1 0-3719 0 0,238-38 3683 0 0,-113 33-1383 0 0,-132 5-4924 0 0,-9-2-1534 0 0,7 1-76 0 0,2 0-4435 0 0</inkml:trace>
  <inkml:trace contextRef="#ctx0" brushRef="#br0" timeOffset="331.63">0 501 7290 0 0,'0'0'2020'0'0,"0"0"-157"0"0,0 0-80 0 0,0 0 21 0 0,0 0-44 0 0,0 0-237 0 0,0 0-331 0 0,0 0-324 0 0,0 0-228 0 0,0 0-134 0 0,0 0-61 0 0,0 0 36 0 0,0 0 62 0 0,5 1 51 0 0,22 5-72 0 0,0-2 1 0 0,-1 0 0 0 0,2-2 0 0 0,-1-1 0 0 0,0-2-1 0 0,0 0 1 0 0,0-2 0 0 0,14-3-523 0 0,46-5-45 0 0,-86 11-65 0 0,-1 0-66 0 0,0 0-113 0 0,-24 0-10001 0 0,19 0 4295 0 0,1 0-4594 0 0</inkml:trace>
  <inkml:trace contextRef="#ctx0" brushRef="#br0" timeOffset="976.449">240 55 3025 0 0,'0'0'1321'0'0,"0"0"-38"0"0,0 0 115 0 0,0 0 264 0 0,0 0 249 0 0,0 0 64 0 0,0 0-198 0 0,0 0-348 0 0,0 0-289 0 0,0 0-209 0 0,0 0-139 0 0,0 0-61 0 0,0 0-34 0 0,-12-9-26 0 0,-36-28-28 0 0,36 28-39 0 0,12 9-104 0 0,0 0-77 0 0,0 0-75 0 0,0 0-76 0 0,0 0-23 0 0,0 0-33 0 0,0 0-38 0 0,0 0-31 0 0,37 33 1380 0 0,68 37-529 0 0,58 22-714 0 0,-115-64-190 0 0,-22-5-104 0 0,-26-21 21 0 0,0 0 0 0 0,0 0 0 0 0,0 0 0 0 0,0 0 0 0 0,0 0 0 0 0,0-1 0 0 0,0 1 0 0 0,-1 0 0 0 0,1 0 0 0 0,-1 0 0 0 0,1 0 0 0 0,-1-1 0 0 0,0 1 0 0 0,0 0 0 0 0,0-1 0 0 0,0 1 0 0 0,0 0 0 0 0,0-1 0 0 0,0 1 0 0 0,0-1 0 0 0,-1 0 0 0 0,1 1 0 0 0,0-1 0 0 0,-1 0 0 0 0,0 1-11 0 0,-9 10 56 0 0,-76 92 247 0 0,-142 145 204 0 0,145-139-342 0 0,80-77-232 0 0,4-32 10 0 0,0-1-10 0 0,0 0-17 0 0,0 0-37 0 0,0 0-50 0 0,0 0-61 0 0,0 0-76 0 0,0 0-131 0 0,7-7-5383 0 0,-1 4 3920 0 0,6-2-6657 0 0,-4 2-2134 0 0</inkml:trace>
</inkml:ink>
</file>

<file path=ppt/ink/ink7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30.13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1 277 5513 0 0,'0'0'1508'0'0,"0"0"-95"0"0,0 0 68 0 0,0 0 160 0 0,0 0 42 0 0,0 0-159 0 0,0 0-305 0 0,0 0-305 0 0,0 0-218 0 0,0 0-123 0 0,0 0-38 0 0,0 0 25 0 0,0 0 20 0 0,2 1 47 0 0,10 8 1135 0 0,-12-8-1257 0 0,0-1-39 0 0,7 0 2878 0 0,9 0-2713 0 0,238-1 1246 0 0,-19-5-1199 0 0,-235 6-660 0 0,0 0-5 0 0,0 0 12 0 0,0 0 18 0 0,0 0 0 0 0,0 0 1 0 0,0 0-4 0 0,0 0 16 0 0,0 0-4 0 0,0 0 6 0 0,0 0 13 0 0,0 0-16 0 0,0 0-2 0 0,0 0-6 0 0,0 0-15 0 0,0 0-15 0 0,0 0-6 0 0,0 0 2 0 0,0 0-3 0 0,0 0-1 0 0,0 0 8 0 0,0 0 6 0 0,0 0-22 0 0,0 0 5 0 0,0 0 2 0 0,0 0-6 0 0,0 0-19 0 0,0 0 0 0 0,0 0 2 0 0,0 0 10 0 0,0 0 17 0 0,0 0 0 0 0,0 0-19 0 0,0 0-13 0 0,0 0 1 0 0,0 0-1 0 0,0 0 9 0 0,0 0 2 0 0,0 0-7 0 0,0 0 1 0 0,0 0 26 0 0,0 0-19 0 0,0 0-24 0 0,0 0 0 0 0,0 0-17 0 0,0 0-5 0 0,0 0-15 0 0,0 0-10 0 0,0 0-3 0 0,0 0-14 0 0,0 0-14 0 0,-25-3-4868 0 0,1-1 1316 0 0,4 0-3504 0 0,14 4-3817 0 0</inkml:trace>
  <inkml:trace contextRef="#ctx0" brushRef="#br0" timeOffset="477.984">251 1 5953 0 0,'0'0'1831'0'0,"0"0"-489"0"0,0 0-230 0 0,0 0 123 0 0,0 0 236 0 0,0 0 117 0 0,0 0-86 0 0,0 0-262 0 0,0 0-282 0 0,0 0-214 0 0,0 0-113 0 0,0 0 8 0 0,0 0 81 0 0,4 3 57 0 0,43 42 2261 0 0,-40-31-2831 0 0,-1 0 0 0 0,-1 1-1 0 0,0-1 1 0 0,-1 1-1 0 0,0 0 1 0 0,-2 0 0 0 0,0 0-1 0 0,0 0 1 0 0,-1 1-1 0 0,-1-1 1 0 0,-1 0 0 0 0,0 1-1 0 0,-2 6-206 0 0,-33 100 244 0 0,21-82-261 0 0,15-39-18 0 0,0-1-9 0 0,0 0 4 0 0,0 0 2 0 0,0 0-24 0 0,0 0-22 0 0,0 0-32 0 0,0 0-27 0 0,0 0-45 0 0,0 0-38 0 0,0 0-56 0 0,0 0-90 0 0,1-12-1566 0 0,14-30-3627 0 0,0 16-4621 0 0,-9 18 1811 0 0</inkml:trace>
</inkml:ink>
</file>

<file path=ppt/ink/ink7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26.02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115 259 16291 0 0,'0'0'1202'0'0,"0"0"-346"0"0,0 0-192 0 0,0 0 22 0 0,0 0 83 0 0,0 0 69 0 0,0 0-22 0 0,0 0 8 0 0,0 0-6 0 0,0 0-11 0 0,0 0-47 0 0,0 0-155 0 0,0 0-105 0 0,15 17-89 0 0,92 102 507 0 0,-95-107-874 0 0,-1 1 1 0 0,-1 0 0 0 0,1 0-1 0 0,-2 1 1 0 0,0 0 0 0 0,-1 0 0 0 0,0 1-1 0 0,-1 1 1 0 0,-1-1 0 0 0,-1 1-1 0 0,0 0 1 0 0,-1 0 0 0 0,0 1 0 0 0,-1-1-1 0 0,-1 1 1 0 0,-1-1 0 0 0,0 12-45 0 0,-3 37 85 0 0,2-65-84 0 0,0 0 21 0 0,0 0 19 0 0,0 0 31 0 0,15-40 919 0 0,127-258-1291 0 0,-138 286-10 0 0,9-45-506 0 0,-13 18-4461 0 0,-2 33 621 0 0,-1 2-3520 0 0,-2 4-2026 0 0</inkml:trace>
  <inkml:trace contextRef="#ctx0" brushRef="#br0" timeOffset="2296.886">1 12 5857 0 0,'0'0'2880'0'0,"0"0"-767"0"0,0 0-287 0 0,0 0-56 0 0,0 0-65 0 0,0 0-200 0 0,0 0-304 0 0,0 0-322 0 0,0 0-231 0 0,0 0-160 0 0,0 0-75 0 0,0 0-11 0 0,0 0 14 0 0,12 8 1569 0 0,220-1 2225 0 0,-176-3-3559 0 0,-29-2-1232 0 0,1-1-3528 0 0,-19-4-558 0 0,-5 0-2288 0 0,2 2-4530 0 0</inkml:trace>
  <inkml:trace contextRef="#ctx0" brushRef="#br0" timeOffset="2833.996">706 5 4089 0 0,'0'0'2371'0'0,"0"0"-283"0"0,0 0-87 0 0,0 0-7 0 0,0 0-73 0 0,0 0-163 0 0,0 0-255 0 0,0 0-283 0 0,0 0-289 0 0,0 0-244 0 0,0 0-195 0 0,0 0-126 0 0,0 0-60 0 0,-7-1-26 0 0,-15-3 213 0 0,41 6 1554 0 0,153 9 586 0 0,-124 2-2339 0 0,-80 36 61 0 0,-27 17-74 0 0,58-64-279 0 0,0-1 1 0 0,1 0-1 0 0,-1 1 0 0 0,1-1 1 0 0,-1 1-1 0 0,1-1 0 0 0,-1 1 1 0 0,1-1-1 0 0,0 1 0 0 0,0-1 1 0 0,0 1-1 0 0,0-1 1 0 0,0 1-1 0 0,0 0 0 0 0,0-1 1 0 0,0 1-1 0 0,1-1 0 0 0,-1 1 1 0 0,1-1-1 0 0,-1 1 0 0 0,1-1 1 0 0,-1 0-1 0 0,1 1 0 0 0,0-1 1 0 0,0 0-1 0 0,0 1 0 0 0,0-1 1 0 0,0 0-1 0 0,0 0 0 0 0,0 0 1 0 0,0 0-1 0 0,0 0 0 0 0,0 0 1 0 0,1 0-1 0 0,-1 0 1 0 0,0 0-1 0 0,1-1 0 0 0,-1 1 1 0 0,1 0-1 0 0,-1-1 0 0 0,0 1 1 0 0,2-1-3 0 0,63 17 273 0 0,5-15 564 0 0,-35-1-3482 0 0,-2 0-9467 0 0,-30-1-105 0 0</inkml:trace>
</inkml:ink>
</file>

<file path=ppt/ink/ink7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44.19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 11883 0 0,'0'0'1264'0'0,"0"0"-445"0"0,0 0-50 0 0,0 0 242 0 0,0 0 177 0 0,0 0 1 0 0,0 0-195 0 0,0 0-189 0 0,0 0-156 0 0,0 0-107 0 0,0 0-78 0 0,0 0-63 0 0,0 0-30 0 0,33 0-38 0 0,100-3-30 0 0,-59 3 345 0 0,-76 14-479 0 0,-85 78 420 0 0,59-64-547 0 0,19-21 8 0 0,1 0-1 0 0,-1 1 0 0 0,1 0 0 0 0,1 0 0 0 0,0 1 0 0 0,0 0 0 0 0,0 0 0 0 0,1 1 0 0 0,1 0 0 0 0,-1 0 0 0 0,2 0 0 0 0,-1 0 0 0 0,1 1 1 0 0,1 0-1 0 0,0 0 0 0 0,0 1-49 0 0,4-10 21 0 0,-1 0-1 0 0,0 0 1 0 0,1-1 0 0 0,-1 1 0 0 0,1 0-1 0 0,-1-1 1 0 0,1 1 0 0 0,0 0 0 0 0,0-1-1 0 0,0 1 1 0 0,0-1 0 0 0,0 1 0 0 0,0-1 0 0 0,0 0-1 0 0,0 1 1 0 0,1-1 0 0 0,-1 0 0 0 0,0 0-1 0 0,1 0 1 0 0,-1 0 0 0 0,1 0 0 0 0,-1 0 0 0 0,1 0-1 0 0,0 0 1 0 0,-1-1 0 0 0,1 1 0 0 0,0-1-1 0 0,-1 1 1 0 0,1-1 0 0 0,0 0 0 0 0,0 1 0 0 0,-1-1-1 0 0,1 0 1 0 0,1 0-21 0 0,64-2 869 0 0,22-22-760 0 0,-74 9-2462 0 0,-11 9-1670 0 0,-2 1-4769 0 0,0 1-2943 0 0</inkml:trace>
</inkml:ink>
</file>

<file path=ppt/ink/ink7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48.09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53 52 14627 0 0,'0'0'1524'0'0,"0"0"-197"0"0,0 0 7 0 0,0 0 74 0 0,0 0-23 0 0,0 0-217 0 0,0 0-304 0 0,0 0-240 0 0,0 0-142 0 0,0 0-49 0 0,0 0 4 0 0,0 0-2 0 0,-2-3-31 0 0,-5-7-50 0 0,5 8-54 0 0,2 2-64 0 0,-24 18 519 0 0,13-10-715 0 0,4-3-90 0 0,20-19 152 0 0,49-39 238 0 0,-94 63 521 0 0,21 2-2790 0 0,21-10-2041 0 0,4-1-3804 0 0,-11-1-3950 0 0</inkml:trace>
</inkml:ink>
</file>

<file path=ppt/ink/ink7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45.27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1 825 11194 0 0,'0'0'1750'0'0,"0"0"-208"0"0,0 0-81 0 0,0 0-56 0 0,0 0-117 0 0,0 0-162 0 0,0 0-174 0 0,0 0-137 0 0,0 0-103 0 0,0 0-99 0 0,0 0-106 0 0,12-33-95 0 0,39-101-76 0 0,2 39 415 0 0,78-85 528 0 0,-131 181-1284 0 0,0-1-1 0 0,0 1 1 0 0,0-1 0 0 0,0 1-1 0 0,0-1 1 0 0,0 0-1 0 0,0 1 1 0 0,0-1 0 0 0,0 1-1 0 0,1-1 1 0 0,-1 1 0 0 0,0-1-1 0 0,0 0 1 0 0,0 1 0 0 0,1-1-1 0 0,-1 0 1 0 0,0 1 0 0 0,0-1-1 0 0,1 0 1 0 0,-1 1 0 0 0,0-1-1 0 0,1 0 1 0 0,-1 1 0 0 0,0-1-1 0 0,1 0 1 0 0,-1 0-1 0 0,0 0 1 0 0,1 1 0 0 0,-1-1-1 0 0,1 0 1 0 0,-1 0 0 0 0,1 0-1 0 0,-1 0 1 0 0,0 0 0 0 0,1 0-1 0 0,-1 1 1 0 0,1-1 0 0 0,-1 0-1 0 0,1 0 1 0 0,-1-1 0 0 0,0 1-1 0 0,1 0 1 0 0,-1 0 0 0 0,1 0-1 0 0,-1 0 6 0 0,-1 15 85 0 0,1-15-85 0 0,-1 14 12 0 0,1 1 0 0 0,1 0 0 0 0,0-1 0 0 0,1 1 0 0 0,0-1 0 0 0,1 0 0 0 0,1 0 0 0 0,4 11-12 0 0,-8-23 11 0 0,0 0 0 0 0,1 0-1 0 0,-1 0 1 0 0,1 0 0 0 0,-1 0 0 0 0,1 0 0 0 0,0 0 0 0 0,0-1 0 0 0,0 1-1 0 0,0 0 1 0 0,0 0 0 0 0,0-1 0 0 0,0 1 0 0 0,1 0 0 0 0,-1-1 0 0 0,0 1-1 0 0,1-1 1 0 0,0 0 0 0 0,-1 1 0 0 0,1-1 0 0 0,0 0 0 0 0,-1 0-1 0 0,1 0 1 0 0,0 0 0 0 0,0 0 0 0 0,0-1 0 0 0,0 1 0 0 0,0-1 0 0 0,0 1-1 0 0,0-1 1 0 0,0 1 0 0 0,0-1 0 0 0,0 0 0 0 0,0 0 0 0 0,0 0 0 0 0,0 0-1 0 0,0-1 1 0 0,0 1 0 0 0,0 0 0 0 0,0-1 0 0 0,0 0 0 0 0,0 1 0 0 0,0-1-1 0 0,1 0-10 0 0,52-52 265 0 0,-1-3-1 0 0,-3-2 0 0 0,10-20-264 0 0,50-55 36 0 0,-81 104-36 0 0,-51 131 169 0 0,-2 68 146 0 0,22-156-299 0 0,1 0-1 0 0,1 1 1 0 0,0-1 0 0 0,1 0 0 0 0,0 0 0 0 0,1 0 0 0 0,1 0 0 0 0,0-1 0 0 0,1 1-1 0 0,0-1 1 0 0,2 3-16 0 0,-6-16-76 0 0,15 20-857 0 0,-9-20-2570 0 0,1-5-3895 0 0,-5 1-4130 0 0</inkml:trace>
  <inkml:trace contextRef="#ctx0" brushRef="#br0" timeOffset="405.899">857 648 12003 0 0,'0'0'2215'0'0,"0"0"-978"0"0,0 0-502 0 0,0 0 51 0 0,0 0 147 0 0,0 0 193 0 0,0 0 49 0 0,0 0-86 0 0,0 0-123 0 0,0 0-189 0 0,0 0-163 0 0,0 0-132 0 0,0 0-99 0 0,21-1-45 0 0,66-2-50 0 0,31-4 905 0 0,-118 7-1189 0 0,-6 15 99 0 0,-112 124 410 0 0,117-137-505 0 0,-1-1 0 0 0,1 1-1 0 0,-1 0 1 0 0,1 0-1 0 0,0 0 1 0 0,0 0-1 0 0,0 0 1 0 0,0 0 0 0 0,0 0-1 0 0,0 0 1 0 0,0 0-1 0 0,1 0 1 0 0,-1 1-1 0 0,1-1 1 0 0,0 0 0 0 0,-1 0-1 0 0,1 1 1 0 0,0-1-1 0 0,0 0 1 0 0,1 0 0 0 0,-1 1-1 0 0,0-1 1 0 0,1 0-1 0 0,-1 0 1 0 0,1 1-1 0 0,0-1 1 0 0,0 0 0 0 0,0 0-1 0 0,0 0 1 0 0,0 0-1 0 0,0 0 1 0 0,1 0-1 0 0,-1 0 1 0 0,0-1 0 0 0,1 1-1 0 0,0 0 1 0 0,-1-1-1 0 0,1 1 1 0 0,0-1-1 0 0,0 0 1 0 0,0 1 0 0 0,0-1-1 0 0,0 0 1 0 0,0 0-1 0 0,0 0 1 0 0,0-1-1 0 0,1 1-6 0 0,102-3 443 0 0,-40-28-7334 0 0,-57 26 1000 0 0,-4 0-5786 0 0</inkml:trace>
  <inkml:trace contextRef="#ctx0" brushRef="#br0" timeOffset="1243.433">1407 298 7962 0 0,'0'0'2710'0'0,"0"0"-1146"0"0,0 0-421 0 0,0 0 126 0 0,0 0 92 0 0,0 0-29 0 0,0 0-173 0 0,0 0-240 0 0,0 0-120 0 0,0 0-29 0 0,0 0-4 0 0,0 0-31 0 0,0 0-99 0 0,1 10-96 0 0,12 381 2091 0 0,-14-284-2599 0 0,-10-37-68 0 0,11-70 26 0 0,0 0 22 0 0,0 0 28 0 0,0 0-20 0 0,-3-2-12 0 0,0 0 0 0 0,1-1-1 0 0,-1 1 1 0 0,1-1 0 0 0,-1 1 0 0 0,1-1 0 0 0,0 0 0 0 0,0 0 0 0 0,0 0 0 0 0,1 0 0 0 0,-1-1 0 0 0,1 1 0 0 0,-1 0 0 0 0,1-1 0 0 0,0 1 0 0 0,0-1 0 0 0,1 1-1 0 0,-1-1 1 0 0,1 1 0 0 0,0-3-8 0 0,-1-29 8 0 0,2 1 0 0 0,2-1 0 0 0,1 1 0 0 0,2 0 0 0 0,1 0 0 0 0,1 0 0 0 0,2 1 0 0 0,2 0 0 0 0,1 1 0 0 0,1 1 0 0 0,2 0 0 0 0,1 1 0 0 0,1 0 0 0 0,1 2 0 0 0,22-25-8 0 0,-28 38-14 0 0,-1 0 0 0 0,2 0-1 0 0,0 1 1 0 0,1 1-1 0 0,0 0 1 0 0,1 1-1 0 0,0 1 1 0 0,1 0 0 0 0,1 2-1 0 0,-1 0 1 0 0,1 0-1 0 0,1 2 1 0 0,-1 0-1 0 0,1 2 1 0 0,1 0 0 0 0,10-1 14 0 0,-29 5 0 0 0,1 0 0 0 0,-1 0 1 0 0,1 1-1 0 0,0-1 1 0 0,0 1-1 0 0,-1-1 1 0 0,1 1-1 0 0,0 0 0 0 0,0 0 1 0 0,0 0-1 0 0,-1 0 1 0 0,1 0-1 0 0,0 0 0 0 0,0 0 1 0 0,-1 1-1 0 0,1-1 1 0 0,0 0-1 0 0,0 1 0 0 0,-1 0 1 0 0,1-1-1 0 0,0 1 1 0 0,-1 0-1 0 0,1 0 0 0 0,-1 0 1 0 0,1 0-1 0 0,-1 0 1 0 0,1 0-1 0 0,-1 0 1 0 0,0 1-1 0 0,0-1 0 0 0,0 0 1 0 0,0 1-1 0 0,1-1 1 0 0,-2 1-1 0 0,1 0 0 0 0,0-1 1 0 0,0 1-1 0 0,0-1 1 0 0,-1 1-1 0 0,1 0 0 0 0,-1 0 1 0 0,1-1-1 0 0,-1 1 1 0 0,0 0-1 0 0,0 0 1 0 0,0 0-1 0 0,0-1 0 0 0,0 1 1 0 0,0 0-1 0 0,0 0 1 0 0,-1-1-1 0 0,1 2 0 0 0,-3 5 15 0 0,0-1 1 0 0,-1 1-1 0 0,0-1 0 0 0,0 0 1 0 0,0 0-1 0 0,-1 0 0 0 0,0 0 1 0 0,-1-1-1 0 0,1 0 0 0 0,-1 0 1 0 0,0-1-1 0 0,-1 1 0 0 0,1-1 0 0 0,-6 2-15 0 0,-6 8 5 0 0,-259 176 44 0 0,274-190-48 0 0,1 0 0 0 0,-1 0 0 0 0,1 0-1 0 0,0 1 1 0 0,0-1 0 0 0,-1 1 0 0 0,1 0 0 0 0,0-1 0 0 0,1 1 0 0 0,-1 0-1 0 0,0 0 1 0 0,0 0 0 0 0,1 0 0 0 0,-1 1 0 0 0,1-1 0 0 0,0 0 0 0 0,0 1-1 0 0,0-1 1 0 0,0 0 0 0 0,0 1 0 0 0,0-1 0 0 0,0 1 0 0 0,1 0 0 0 0,0-1-1 0 0,-1 1 1 0 0,1 0 0 0 0,0-1 0 0 0,0 1 0 0 0,0-1 0 0 0,1 1 0 0 0,-1 0-1 0 0,1-1 1 0 0,-1 1 0 0 0,1-1 0 0 0,0 1 0 0 0,0-1 0 0 0,0 1 0 0 0,0-1-1 0 0,1 2 0 0 0,218 143 1591 0 0,-182-84-1028 0 0,-26-55-952 0 0,-12-9 129 0 0,0-21-2996 0 0,1 20 2900 0 0,2-26-4022 0 0,1 11-3630 0 0,-1 12-3223 0 0</inkml:trace>
  <inkml:trace contextRef="#ctx0" brushRef="#br0" timeOffset="1659.305">1976 85 11010 0 0,'0'0'2181'0'0,"0"0"-239"0"0,0 0-186 0 0,0 0-101 0 0,0 0-159 0 0,0 0-225 0 0,0 0-305 0 0,0 0-317 0 0,0 0-225 0 0,0 0-102 0 0,0 0-38 0 0,0 0-7 0 0,0 0 21 0 0,3-3 34 0 0,4-2-193 0 0,1 2 1 0 0,0-1-1 0 0,0 1 1 0 0,0 1-1 0 0,1-1 1 0 0,-1 1-1 0 0,1 1 1 0 0,-1 0-1 0 0,1 0 1 0 0,-1 0-1 0 0,1 1 0 0 0,0 1 1 0 0,-1-1-1 0 0,3 2-139 0 0,8-2 92 0 0,-18 0-90 0 0,0-1 0 0 0,0 1-1 0 0,0 0 1 0 0,0 0 0 0 0,0 0 0 0 0,0 0-1 0 0,0 0 1 0 0,0 0 0 0 0,0 0 0 0 0,0 0-1 0 0,0 0 1 0 0,0 1 0 0 0,0-1 0 0 0,0 0 0 0 0,-1 0-1 0 0,1 1 1 0 0,0-1 0 0 0,0 1 0 0 0,0-1-1 0 0,0 1 1 0 0,-1-1 0 0 0,1 1 0 0 0,0 0-1 0 0,0-1 1 0 0,-1 1 0 0 0,1 0 0 0 0,-1-1-1 0 0,1 1 1 0 0,0 0 0 0 0,-1 0 0 0 0,1 0 0 0 0,-1 0-1 0 0,0-1 1 0 0,1 1 0 0 0,-1 0 0 0 0,0 0-1 0 0,0 0 1 0 0,1 0 0 0 0,-1 0 0 0 0,0 0-1 0 0,0 0 1 0 0,0 0 0 0 0,0 0 0 0 0,0 0-1 0 0,0 0 1 0 0,0 0 0 0 0,-1 0 0 0 0,1 0-1 0 0,0-1 1 0 0,0 1-2 0 0,-25 44 144 0 0,-75 73 59 0 0,100-116-196 0 0,-1-1-1 0 0,0 0 1 0 0,0 1 0 0 0,1-1 0 0 0,-1 1-1 0 0,0-1 1 0 0,1 1 0 0 0,0 0 0 0 0,-1-1-1 0 0,1 1 1 0 0,0-1 0 0 0,0 1 0 0 0,0 0-1 0 0,0-1 1 0 0,0 1 0 0 0,0-1 0 0 0,0 1-1 0 0,1 0 1 0 0,-1-1 0 0 0,1 1 0 0 0,-1-1-1 0 0,1 1 1 0 0,-1-1 0 0 0,1 1 0 0 0,0-1-1 0 0,0 1 1 0 0,0-1 0 0 0,0 0 0 0 0,0 0-1 0 0,0 1 1 0 0,0-1 0 0 0,0 0 0 0 0,0 0-1 0 0,0 0 1 0 0,1 0 0 0 0,-1 0 0 0 0,0 0-1 0 0,1-1 1 0 0,-1 1 0 0 0,1 0 0 0 0,-1-1-1 0 0,1 1 1 0 0,-1-1 0 0 0,1 1-1 0 0,0-1 1 0 0,-1 0 0 0 0,1 1 0 0 0,-1-1-1 0 0,1 0 1 0 0,0 0-7 0 0,142 4-1543 0 0,-131 3-2269 0 0,-5 0-5912 0 0,-6-6-2068 0 0</inkml:trace>
  <inkml:trace contextRef="#ctx0" brushRef="#br0" timeOffset="1988.072">2532 221 12387 0 0,'0'0'3578'0'0,"0"0"-1847"0"0,0 0-686 0 0,0 0-67 0 0,0 0-77 0 0,0 0-126 0 0,0 0-119 0 0,0 0-138 0 0,0 0-117 0 0,0 0-79 0 0,0 0-93 0 0,-31 36-78 0 0,-99 116-71 0 0,65-53-25 0 0,60-84-52 0 0,-1-3 15 0 0,0 0-1 0 0,2 1 1 0 0,-1 0-1 0 0,2 0 0 0 0,0 0 1 0 0,0 0-1 0 0,1 1 1 0 0,1-1-1 0 0,0 1 0 0 0,1-1 1 0 0,0 1-1 0 0,1-1 1 0 0,1 0-1 0 0,0 1 0 0 0,1-1 1 0 0,0 0-1 0 0,1 0 1 0 0,1 0-1 0 0,0-1 0 0 0,0 1 1 0 0,1-1-1 0 0,1 0 0 0 0,2 2-16 0 0,-3-6 145 0 0,1-1 0 0 0,-1 0 0 0 0,1-1 1 0 0,1 1-1 0 0,-1-1 0 0 0,1-1 0 0 0,0 1 1 0 0,1-1-1 0 0,-1-1 0 0 0,1 0 1 0 0,0 0-1 0 0,0 0 0 0 0,0-1 0 0 0,1-1 1 0 0,-1 1-1 0 0,1-2 0 0 0,-1 1 0 0 0,1-1 1 0 0,6-1-147 0 0,-5 1 142 0 0,0-1 1 0 0,1 0-1 0 0,-1-1 1 0 0,0-1 0 0 0,0 0-1 0 0,-1 0 1 0 0,1-1-1 0 0,0 0 1 0 0,-1-1-1 0 0,6-2-142 0 0,1-3 51 0 0,0 0-1 0 0,0-1 0 0 0,-1-1 0 0 0,-1 0 0 0 0,0-1 0 0 0,0 0 1 0 0,-1-2-1 0 0,-1 1 0 0 0,0-2 0 0 0,-1 0 0 0 0,-1 0 0 0 0,0-1 0 0 0,-1-1 1 0 0,-1 1-1 0 0,0-2 0 0 0,-1 1 0 0 0,-1-1 0 0 0,-1 0 0 0 0,-1-1 1 0 0,0 1-1 0 0,-1-1 0 0 0,-1 0 0 0 0,-1-1-50 0 0,-1 9-110 0 0,-1-1-1 0 0,0 1 1 0 0,0 0 0 0 0,-1 0 0 0 0,-1 0-1 0 0,0 0 1 0 0,0 0 0 0 0,-1 0-1 0 0,0 0 1 0 0,-1 0 0 0 0,-1 1 0 0 0,1 0-1 0 0,-2 0 1 0 0,1 0 0 0 0,-1 1 0 0 0,-1 0-1 0 0,0 0 1 0 0,0 0 0 0 0,-1 1-1 0 0,1 0 1 0 0,-2 0 0 0 0,1 1 0 0 0,-1 0-1 0 0,-1 1 1 0 0,1 0 0 0 0,-5-2 110 0 0,-112-22-3985 0 0,40 30-4874 0 0,58 3-2406 0 0</inkml:trace>
  <inkml:trace contextRef="#ctx0" brushRef="#br0" timeOffset="2318.067">2156 582 6249 0 0,'0'0'3955'0'0,"0"0"-1152"0"0,0 0-579 0 0,0 0-257 0 0,0 0-237 0 0,0 0-150 0 0,35 3-138 0 0,110 9-148 0 0,-25-13 1476 0 0,-89-3-2278 0 0,-1-1 0 0 0,-1-2 1 0 0,1-1-1 0 0,-2-1 0 0 0,26-12-492 0 0,-53 20 1 0 0,1 1 0 0 0,-1 0 0 0 0,0-1 0 0 0,1 1 0 0 0,-1 0-1 0 0,0 0 1 0 0,1 0 0 0 0,-1 0 0 0 0,0 0 0 0 0,1 0 0 0 0,-1 1-1 0 0,0-1 1 0 0,1 0 0 0 0,-1 1 0 0 0,0-1 0 0 0,1 1 0 0 0,-1-1 0 0 0,0 1-1 0 0,0 0 1 0 0,0-1 0 0 0,0 1 0 0 0,0 0 0 0 0,1 0 0 0 0,-1 0-1 0 0,-1 0 1 0 0,1 0 0 0 0,0 0 0 0 0,0 0 0 0 0,0 0 0 0 0,0 0-1 0 0,-1 0 1 0 0,1 0 0 0 0,-1 1 0 0 0,1 0-1 0 0,18 18 19 0 0,-12-16-11 0 0,0 0-1 0 0,0-1 0 0 0,0 0 0 0 0,1 0 0 0 0,-1 0 0 0 0,1-1 0 0 0,0-1 0 0 0,0 1 0 0 0,0-1 0 0 0,0 0 0 0 0,0-1 0 0 0,-1 0 0 0 0,7-1-7 0 0,-14 1-82 0 0,0 0-96 0 0,0 0-132 0 0,0 0-234 0 0,-6-5-3192 0 0,3 2-3301 0 0,1 0-5010 0 0</inkml:trace>
  <inkml:trace contextRef="#ctx0" brushRef="#br0" timeOffset="3333.321">2900 7 3641 0 0,'0'0'5846'0'0,"0"0"-2969"0"0,0 0-923 0 0,0 0-79 0 0,0 0-87 0 0,0 0-210 0 0,0 0-263 0 0,0 0-250 0 0,0 0-196 0 0,0 0-133 0 0,0 0-85 0 0,0 0-73 0 0,0 0-84 0 0,-1-3 1692 0 0,66-1-1731 0 0,70 8-174 0 0,-134-4-277 0 0,1 0 0 0 0,-1 0-1 0 0,0 0 1 0 0,1 0 0 0 0,-1 0 0 0 0,0 1 0 0 0,1-1 0 0 0,-1 1 0 0 0,0-1 0 0 0,0 1 0 0 0,1-1 0 0 0,-1 1 0 0 0,0 0 0 0 0,0 0 0 0 0,0-1 0 0 0,0 1 0 0 0,0 0-1 0 0,0 0 1 0 0,0 0 0 0 0,0 0 0 0 0,0 0 0 0 0,0 1 0 0 0,-1-1 0 0 0,1 0 0 0 0,0 0 0 0 0,-1 0 0 0 0,1 1 0 0 0,-1-1 0 0 0,1 0 0 0 0,-1 1 0 0 0,0-1 0 0 0,1 0-1 0 0,-1 1 1 0 0,0-1 0 0 0,0 0 0 0 0,0 1 0 0 0,0-1 0 0 0,0 0 0 0 0,0 1 0 0 0,-1-1 0 0 0,1 0 0 0 0,0 1 0 0 0,-1-1 0 0 0,1 0 0 0 0,-1 1 0 0 0,1-1 0 0 0,-1 0-1 0 0,0 0 1 0 0,1 0 0 0 0,-1 1 0 0 0,0-1 0 0 0,0 0 0 0 0,0 0 0 0 0,0 0 0 0 0,0 0 0 0 0,0-1 0 0 0,0 1 0 0 0,0 0 0 0 0,0 0 0 0 0,-1 0-4 0 0,-74 91 350 0 0,74-91-343 0 0,1 0-1 0 0,0 1 0 0 0,-1-1 0 0 0,1 1 0 0 0,0 0 0 0 0,0-1 0 0 0,0 1 0 0 0,0 0 0 0 0,1-1 0 0 0,-1 1 0 0 0,0 0 0 0 0,1 0 0 0 0,0 0 0 0 0,-1 0 0 0 0,1 0 0 0 0,0 0 0 0 0,0 0 0 0 0,0 0 0 0 0,0 0 0 0 0,0-1 0 0 0,0 1 0 0 0,0 0 0 0 0,1 0 0 0 0,-1 0 0 0 0,1 0 0 0 0,0 0 0 0 0,-1 0 0 0 0,1-1 0 0 0,0 1 1 0 0,0 0-1 0 0,0-1 0 0 0,0 1 0 0 0,0 0 0 0 0,0-1 0 0 0,1 0 0 0 0,-1 1 0 0 0,1-1 0 0 0,-1 0 0 0 0,1 1 0 0 0,-1-1-6 0 0,13 1 87 0 0,0 0 0 0 0,0-1-1 0 0,0-1 1 0 0,0 0 0 0 0,0-1 0 0 0,0 0 0 0 0,0-1 0 0 0,0-1-1 0 0,4-1-86 0 0,-14 3-1135 0 0,8-2 2349 0 0,-7 3-5610 0 0,0-1-5976 0 0,-3 1-2264 0 0</inkml:trace>
</inkml:ink>
</file>

<file path=ppt/ink/ink7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43.55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144 4 3809 0 0,'0'0'3028'0'0,"0"0"-480"0"0,0 0-331 0 0,0 0-180 0 0,0 0-194 0 0,0 0-172 0 0,0 0-209 0 0,0 0-265 0 0,0 0-267 0 0,0 0-197 0 0,0 0-154 0 0,0 0-114 0 0,0 0-14 0 0,6-2-5 0 0,-2 0-405 0 0,-5 3-20 0 0,1-1 0 0 0,0 1-1 0 0,-1 0 1 0 0,1-1 0 0 0,0 1-1 0 0,0-1 1 0 0,0 1-1 0 0,0-1 1 0 0,-1 1 0 0 0,1 0-1 0 0,0-1 1 0 0,0 1 0 0 0,0-1-1 0 0,0 1 1 0 0,0 0 0 0 0,0-1-1 0 0,1 1 1 0 0,-1-1-1 0 0,0 1 1 0 0,0 0 0 0 0,0-1-1 0 0,0 1 1 0 0,1-1 0 0 0,-1 1-1 0 0,0-1 1 0 0,1 1-1 0 0,-1-1 1 0 0,0 1 0 0 0,1-1-1 0 0,-1 1 1 0 0,1-1 0 0 0,-1 1-1 0 0,1-1 1 0 0,-1 0 0 0 0,0 1-1 0 0,1-1 1 0 0,0 0-1 0 0,-1 1 1 0 0,1-1 0 0 0,-1 0-1 0 0,1 0 1 0 0,-1 0 0 0 0,1 1-1 0 0,0-1 1 0 0,-1 0-1 0 0,1 0 1 0 0,-1 0 0 0 0,1 0-1 0 0,0 0 1 0 0,-1 0 0 0 0,1 0-1 0 0,-1 0 1 0 0,1 0 0 0 0,0 0-1 0 0,-1-1 1 0 0,1 1-1 0 0,-1 0 1 0 0,1 0 0 0 0,-1 0-1 0 0,1-1 1 0 0,-1 1 0 0 0,1 0-1 0 0,0-1-20 0 0,-10 164 2086 0 0,25-49-1914 0 0,-1-57-2506 0 0,-15-56 1565 0 0,0-1-207 0 0,-8 4-13930 0 0,3-4 6876 0 0</inkml:trace>
  <inkml:trace contextRef="#ctx0" brushRef="#br0" timeOffset="236.301">1 332 8626 0 0,'0'0'1530'0'0,"0"0"-214"0"0,0 0 136 0 0,0 0 258 0 0,0 0 113 0 0,0 0-133 0 0,0 0-275 0 0,0 0-287 0 0,0 0-220 0 0,0 0-177 0 0,0 0-124 0 0,0 0-83 0 0,0 0-62 0 0,27 2-64 0 0,88 8-78 0 0,102-7 251 0 0,-156-7 136 0 0,-29 2-3497 0 0,-16 1-2317 0 0,0 0-3595 0 0,-14 1-617 0 0</inkml:trace>
</inkml:ink>
</file>

<file path=ppt/ink/ink7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42.95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1 240 5961 0 0,'0'0'1897'0'0,"0"0"-128"0"0,0 0-6 0 0,0 0 67 0 0,0 0-81 0 0,0 0-254 0 0,0 0-370 0 0,0 0-326 0 0,0 0-212 0 0,0 0-31 0 0,0 0-1 0 0,0 0 5 0 0,0 0-7 0 0,18-3 1194 0 0,29 3 140 0 0,153-12 1050 0 0,-76-2-2542 0 0,-88 14-570 0 0,-36 0 34 0 0,0 0-85 0 0,0 0-130 0 0,0 0-171 0 0,0 0-241 0 0,-13 0-6765 0 0,7 0-800 0 0,1 0-1773 0 0</inkml:trace>
  <inkml:trace contextRef="#ctx0" brushRef="#br0" timeOffset="250.156">245 1 15803 0 0,'0'0'939'0'0,"0"0"-371"0"0,0 0-157 0 0,0 0 200 0 0,0 0 280 0 0,0 0 217 0 0,0 0 3 0 0,0 0-175 0 0,0 0-193 0 0,0 0-134 0 0,0 0-111 0 0,0 0-105 0 0,2 32-97 0 0,5 102-92 0 0,4 82-298 0 0,-25-174-2051 0 0,5-32-2269 0 0,-3-6-5240 0 0,11-4 840 0 0</inkml:trace>
</inkml:ink>
</file>

<file path=ppt/ink/ink7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31.10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255 100 1792 0 0,'0'0'1575'0'0,"0"0"-341"0"0,0 0 162 0 0,0 0 373 0 0,0 0 292 0 0,0 0 81 0 0,0 0-208 0 0,0 0-330 0 0,0 0-278 0 0,0 0-172 0 0,0 0-112 0 0,0 0-91 0 0,0 0-92 0 0,5-6-81 0 0,17-21-74 0 0,-16 20-69 0 0,-6 7-63 0 0,0 0-72 0 0,1 8 2542 0 0,-2 11-2922 0 0,1-13 132 0 0,0 285 1008 0 0,3-268-624 0 0,0-7-2895 0 0,-4-4-7783 0 0,1-12 4725 0 0,-2 0-5339 0 0</inkml:trace>
  <inkml:trace contextRef="#ctx0" brushRef="#br0" timeOffset="241.718">1 505 4713 0 0,'0'0'4124'0'0,"0"0"-1657"0"0,0 0-440 0 0,0 0-112 0 0,0 0-225 0 0,0 0-189 0 0,0 0-184 0 0,34 1-192 0 0,111 1-146 0 0,140-12 2156 0 0,-242 5-3484 0 0,-34 4-3662 0 0,-28 4-6168 0 0,8 0-275 0 0</inkml:trace>
  <inkml:trace contextRef="#ctx0" brushRef="#br0" timeOffset="623.983">135 715 6657 0 0,'0'0'2428'0'0,"0"0"-475"0"0,0 0-152 0 0,0 0-132 0 0,0 0-234 0 0,0 0-177 0 0,0 0-116 0 0,0 0-85 0 0,34 0-86 0 0,106-3-143 0 0,-10 2 773 0 0,-129 1-1592 0 0,-1-1 0 0 0,1 1 1 0 0,0-1-1 0 0,0 1 1 0 0,0-1-1 0 0,0 1 0 0 0,-1 0 1 0 0,1-1-1 0 0,0 1 1 0 0,0 0-1 0 0,0 0 1 0 0,0-1-1 0 0,0 1 0 0 0,0 0 1 0 0,0 0-1 0 0,0 0 1 0 0,0 0-1 0 0,0 0 0 0 0,0 0 1 0 0,0 1-1 0 0,0-1 1 0 0,0 0-1 0 0,0 0 1 0 0,0 1-1 0 0,-1-1 0 0 0,1 1 1 0 0,0-1-1 0 0,0 1 1 0 0,0-1-1 0 0,0 1 0 0 0,-1-1 1 0 0,1 1-1 0 0,0 0 1 0 0,-1-1-1 0 0,1 1 1 0 0,0 0-1 0 0,-1-1 0 0 0,1 1 1 0 0,-1 0-1 0 0,1 0 1 0 0,-1 0-1 0 0,1 0 0 0 0,-1 0 1 0 0,0 0-1 0 0,1-1 1 0 0,-1 1-1 0 0,0 0 1 0 0,0 0-1 0 0,0 0 0 0 0,0 0 1 0 0,0 0-1 0 0,0 0 1 0 0,0 0-1 0 0,0 0 1 0 0,0 0-1 0 0,0 0 0 0 0,0 0 1 0 0,-1 0-1 0 0,1 0 1 0 0,0 0-1 0 0,-1 0 0 0 0,1 0 1 0 0,0-1-1 0 0,-1 2-9 0 0,-111 88 781 0 0,96-81-702 0 0,0 1-1 0 0,2 1 1 0 0,-1 0-1 0 0,1 1 1 0 0,1 0-1 0 0,0 1 1 0 0,1 1-1 0 0,0 0 1 0 0,1 1-1 0 0,-5 9-78 0 0,15-22 27 0 0,0 0 0 0 0,-1 0-1 0 0,1 0 1 0 0,0 1 0 0 0,0-1 0 0 0,0 0-1 0 0,1 0 1 0 0,-1 1 0 0 0,1-1 0 0 0,-1 1-1 0 0,1-1 1 0 0,0 0 0 0 0,0 1 0 0 0,0-1-1 0 0,0 1 1 0 0,0-1 0 0 0,0 1 0 0 0,1-1-1 0 0,-1 0 1 0 0,1 1 0 0 0,0-1 0 0 0,-1 0-1 0 0,1 1 1 0 0,0-1 0 0 0,1 0 0 0 0,-1 0-1 0 0,0 0 1 0 0,0 0 0 0 0,1 0 0 0 0,0 0-1 0 0,-1 0 1 0 0,1 0 0 0 0,0-1 0 0 0,0 1-1 0 0,0-1 1 0 0,0 1 0 0 0,0-1 0 0 0,0 0-1 0 0,0 0 1 0 0,0 0 0 0 0,0 0 0 0 0,1 0-1 0 0,-1 0 1 0 0,2 0-27 0 0,108 15 1296 0 0,-14-32-1408 0 0,-63-8-6217 0 0,-29 19 243 0 0,-3 2-5675 0 0</inkml:trace>
  <inkml:trace contextRef="#ctx0" brushRef="#br0" timeOffset="1368.116">735 1010 10818 0 0,'0'0'2198'0'0,"0"0"-396"0"0,0 0-232 0 0,0 0-89 0 0,0 0-115 0 0,0 0-133 0 0,0 0-211 0 0,0 0-209 0 0,0 0-172 0 0,0 0-123 0 0,0 0-58 0 0,0 0-51 0 0,0 0-32 0 0,15-29-45 0 0,45-87-37 0 0,-38 77-77 0 0,1 0 1 0 0,2 2-1 0 0,2 1 1 0 0,1 1-1 0 0,2 2 1 0 0,6-4-219 0 0,25-29 193 0 0,-22 25 44 0 0,-39 41-226 0 0,0 0-47 0 0,0 0 33 0 0,0 0-17 0 0,-3 19-184 0 0,0-4 243 0 0,-3 17-26 0 0,1 0 0 0 0,2 0 0 0 0,1 1-1 0 0,1-1 1 0 0,3 14-13 0 0,-2-43 16 0 0,0-1-1 0 0,0 0 1 0 0,0 1-1 0 0,0-1 0 0 0,1 1 1 0 0,-1-1-1 0 0,1 0 1 0 0,-1 0-1 0 0,1 1 1 0 0,0-1-1 0 0,0 0 1 0 0,0 0-1 0 0,0 0 1 0 0,0 0-1 0 0,0 0 1 0 0,1 0-1 0 0,-1 0 1 0 0,1 0-1 0 0,-1 0 1 0 0,1-1-1 0 0,0 1 1 0 0,0-1-1 0 0,0 1 1 0 0,-1-1-1 0 0,2 0 1 0 0,-1 0-1 0 0,0 0 1 0 0,0 0-1 0 0,0 0 0 0 0,0 0 1 0 0,1 0-1 0 0,-1-1 1 0 0,0 1-1 0 0,0-1 1 0 0,1 0-1 0 0,-1 1 1 0 0,1-1-1 0 0,-1 0 1 0 0,0 0-1 0 0,1-1 1 0 0,-1 1-1 0 0,0 0 1 0 0,1-1-1 0 0,-1 0 1 0 0,0 1-1 0 0,0-1 1 0 0,0 0-1 0 0,1 0 1 0 0,-1 0-1 0 0,0-1 1 0 0,2 0-16 0 0,25-20 193 0 0,-1 0 0 0 0,-1-2 0 0 0,0-1 0 0 0,20-26-193 0 0,-28 30 41 0 0,169-214 122 0 0,-176 210-160 0 0,-11 28 7 0 0,-2 11-9 0 0,-2 439 637 0 0,0-448-3673 0 0,0-10-1533 0 0,0 2-3848 0 0,0 2-3742 0 0</inkml:trace>
  <inkml:trace contextRef="#ctx0" brushRef="#br0" timeOffset="2754.347">1694 818 10650 0 0,'0'0'2286'0'0,"0"0"-816"0"0,0 0-589 0 0,0 0-99 0 0,0 0 78 0 0,0 0 61 0 0,0 0-59 0 0,0 0-162 0 0,0 0-80 0 0,0 0-56 0 0,0 0-14 0 0,6 8-39 0 0,31 76 570 0 0,-28 53-2538 0 0,-15-130-1404 0 0,4-5-1095 0 0,1 0-4951 0 0,1-2 3350 0 0</inkml:trace>
  <inkml:trace contextRef="#ctx0" brushRef="#br0" timeOffset="3987.815">2064 417 10866 0 0,'0'0'1979'0'0,"0"0"-898"0"0,0 0-359 0 0,0 0 159 0 0,0 0 290 0 0,0 0 186 0 0,0 0-110 0 0,0 0-241 0 0,0 0-230 0 0,0 0-185 0 0,5 35-142 0 0,12 111-101 0 0,-13-10 264 0 0,-5-108-544 0 0,-1 0 0 0 0,-2 0-1 0 0,-1-1 1 0 0,-1 1 0 0 0,-1-1 0 0 0,-1 0-1 0 0,-2-1 1 0 0,0 0 0 0 0,-4 4-68 0 0,13-27 25 0 0,0 0 1 0 0,0 0 0 0 0,0 0 0 0 0,-1-1-1 0 0,1 1 1 0 0,-1 0 0 0 0,0-1-1 0 0,1 1 1 0 0,-1-1 0 0 0,0 0-1 0 0,-1 1 1 0 0,1-1 0 0 0,0 0-1 0 0,-1 0 1 0 0,1-1 0 0 0,-1 1 0 0 0,1 0-1 0 0,-1-1 1 0 0,0 0 0 0 0,0 1-1 0 0,1-1 1 0 0,-1 0 0 0 0,0 0-1 0 0,0-1 1 0 0,0 1 0 0 0,0-1-1 0 0,0 1 1 0 0,0-1 0 0 0,-1 0 0 0 0,-1 0-26 0 0,3-2 25 0 0,0 0 0 0 0,1 0 0 0 0,-1 0 1 0 0,0-1-1 0 0,1 1 0 0 0,-1 0 1 0 0,1-1-1 0 0,0 1 0 0 0,0-1 1 0 0,0 1-1 0 0,0-1 0 0 0,0 1 1 0 0,0-1-1 0 0,1 0 0 0 0,-1 0 0 0 0,1 1 1 0 0,0-1-1 0 0,0 0 0 0 0,0 1 1 0 0,0-1-1 0 0,0 0 0 0 0,1-1-25 0 0,-1 4 5 0 0,15-122 362 0 0,2 68-321 0 0,3 1 0 0 0,2 1 1 0 0,2 1-1 0 0,2 1 0 0 0,3 1 1 0 0,2 1-1 0 0,2 2 0 0 0,35-38-45 0 0,-57 72 12 0 0,0 1 0 0 0,2 0 0 0 0,-1 0 0 0 0,1 1 0 0 0,1 1 0 0 0,0 0 1 0 0,0 1-1 0 0,0 1 0 0 0,1 0 0 0 0,1 1 0 0 0,-1 1 0 0 0,1 0 0 0 0,-1 1 1 0 0,4 0-14 0 0,-18 4 3 0 0,1 0 1 0 0,-1 0 0 0 0,1 0 0 0 0,-1 0 0 0 0,1 0 0 0 0,-1 0 0 0 0,1 0 0 0 0,-1 1 0 0 0,1-1 0 0 0,-1 1 0 0 0,0-1-1 0 0,1 1 1 0 0,-1-1 0 0 0,0 1 0 0 0,1 0 0 0 0,-1 0 0 0 0,0 0 0 0 0,0 0 0 0 0,0 0 0 0 0,1 0 0 0 0,-1 0-1 0 0,0 0 1 0 0,0 0 0 0 0,-1 0 0 0 0,1 0 0 0 0,0 1 0 0 0,0-1 0 0 0,-1 0 0 0 0,1 1 0 0 0,0-1 0 0 0,-1 1 0 0 0,1-1-1 0 0,-1 0 1 0 0,0 1 0 0 0,0-1 0 0 0,1 1 0 0 0,-1-1 0 0 0,0 1 0 0 0,0-1 0 0 0,0 1 0 0 0,0-1 0 0 0,-1 2-4 0 0,-14 66 197 0 0,-7-32-171 0 0,-2-2 0 0 0,-1-1 0 0 0,-1-1 0 0 0,-2-2 0 0 0,-2 0 1 0 0,-19 14-27 0 0,-38 43 63 0 0,85-86-55 0 0,0-1-1 0 0,0 1 1 0 0,1 0-1 0 0,-1 0 1 0 0,0 0-1 0 0,1 0 1 0 0,0 0-1 0 0,-1 0 1 0 0,1 0-1 0 0,0 1 1 0 0,0-1-1 0 0,0 0 1 0 0,0 1-1 0 0,0-1 1 0 0,1 1-1 0 0,-1-1 1 0 0,1 1-1 0 0,0-1 1 0 0,0 1-1 0 0,0-1 1 0 0,0 1 0 0 0,0-1-1 0 0,0 1 1 0 0,0-1-1 0 0,1 1 1 0 0,0-1-1 0 0,-1 0 1 0 0,1 1-1 0 0,0-1 1 0 0,0 1-1 0 0,0-1 1 0 0,0 0-1 0 0,1 0 1 0 0,-1 0-1 0 0,1 0 1 0 0,-1 0-1 0 0,1 0 1 0 0,0 0-1 0 0,1 1-7 0 0,156 113 1745 0 0,-122-86-1144 0 0,-37-30-547 0 0,0 0 2 0 0,0 0 6 0 0,0 0 1 0 0,0 0-3 0 0,0 0 8 0 0,0 0-4 0 0,0 0-7 0 0,0 0-3 0 0,0 0-10 0 0,0 0 2 0 0,0 0 6 0 0,0 0 15 0 0,0 0-6 0 0,0 0-17 0 0,0 0-6 0 0,0 0-14 0 0,0 0-10 0 0,0 0 13 0 0,0 0-2 0 0,0 0-2 0 0,0 0-7 0 0,0 0-4 0 0,0 0 7 0 0,0 0-2 0 0,0 0 19 0 0,0 0-13 0 0,0 0-2 0 0,0 0-4 0 0,0 0-1 0 0,0 0 0 0 0,0 0-9 0 0,0 0-28 0 0,0 0 26 0 0,0 0 0 0 0,0 0-11 0 0,0 0 15 0 0,0 0 3 0 0,0 0 13 0 0,0 0 10 0 0,0 0-35 0 0,0 0-10 0 0,0 0 7 0 0,0 0-15 0 0,0 0 26 0 0,0 0 7 0 0,0 0-5 0 0,0 0-1 0 0,0 0 2 0 0,0 0-17 0 0,0 0-7 0 0,0 0 6 0 0,0 0 17 0 0,0 0 11 0 0,0 0-20 0 0,0 0 6 0 0,0 0 6 0 0,0 0-6 0 0,0 0-12 0 0,0 0-14 0 0,0 0-28 0 0,0 0 49 0 0,0 0 12 0 0,0 0 1 0 0,0 0 10 0 0,1-4-872 0 0,2-10-14508 0 0,-3 10 4025 0 0</inkml:trace>
  <inkml:trace contextRef="#ctx0" brushRef="#br0" timeOffset="5080.387">2872 468 496 0 0,'0'0'2698'0'0,"0"0"-895"0"0,0 0-89 0 0,0 0 181 0 0,0 0 155 0 0,0 0-78 0 0,0 0-229 0 0,0 0-309 0 0,0 0-281 0 0,0 0-231 0 0,0 0-195 0 0,0 0-111 0 0,0 0-103 0 0,-21 7-45 0 0,-67 20-50 0 0,85-27-383 0 0,0 1-1 0 0,0 0 1 0 0,1 0 0 0 0,-1 0 0 0 0,0 0 0 0 0,1 0 0 0 0,-1 1 0 0 0,1-1-1 0 0,0 1 1 0 0,-1-1 0 0 0,1 1 0 0 0,0 0 0 0 0,0 0 0 0 0,0 0-1 0 0,0 0 1 0 0,0 1 0 0 0,1-1 0 0 0,-1 0 0 0 0,1 1 0 0 0,-1-1 0 0 0,1 1-1 0 0,0 0 1 0 0,0-1 0 0 0,0 2-35 0 0,-5 9 173 0 0,-1 3-35 0 0,1 1 0 0 0,0 0 0 0 0,1 0 0 0 0,1 0 0 0 0,0 1 0 0 0,1 0 0 0 0,1-1 1 0 0,1 1-1 0 0,1 0 0 0 0,0 0 0 0 0,1 0 0 0 0,1 1-138 0 0,0-10 90 0 0,1 1 0 0 0,0-1 0 0 0,1 0 1 0 0,-1 1-1 0 0,2-2 0 0 0,-1 1 1 0 0,1 0-1 0 0,1-1 0 0 0,0 0 0 0 0,0 0 1 0 0,0-1-1 0 0,1 0 0 0 0,0 0 1 0 0,0 0-1 0 0,1-1 0 0 0,0 0 0 0 0,0 0 1 0 0,0-1-1 0 0,1 0 0 0 0,0-1 1 0 0,0 0-1 0 0,0 0 0 0 0,0-1 0 0 0,1 0 1 0 0,-1-1-1 0 0,1 0 0 0 0,0 0 1 0 0,-1-1-1 0 0,1 0 0 0 0,0-1 0 0 0,0 0 1 0 0,0 0-1 0 0,0-1 0 0 0,-1-1 1 0 0,1 0-1 0 0,0 0 0 0 0,-1 0 0 0 0,1-2 1 0 0,-1 1-1 0 0,0-1 0 0 0,0 0 1 0 0,-1-1-1 0 0,5-2-90 0 0,6-6 130 0 0,-1 0 1 0 0,0-1-1 0 0,-1-1 1 0 0,0 0-1 0 0,-1-2 1 0 0,-1 0-1 0 0,-1 0 1 0 0,0-1-1 0 0,-1-1 1 0 0,-1-1-1 0 0,-1 1 0 0 0,5-16-130 0 0,-11 25-4 0 0,-1 0-1 0 0,-1-1 0 0 0,0 0 1 0 0,-1 0-1 0 0,0 0 0 0 0,0 0 1 0 0,-1 0-1 0 0,-1-1 0 0 0,0 1 1 0 0,0 0-1 0 0,-1 0 0 0 0,-1 0 1 0 0,0 0-1 0 0,0 0 0 0 0,-1 0 1 0 0,0 0-1 0 0,-1 1 0 0 0,0-1 1 0 0,-1 1-1 0 0,0 0 5 0 0,-3 0-163 0 0,1 1 0 0 0,-1 0-1 0 0,0 0 1 0 0,-1 1 0 0 0,0 0-1 0 0,0 1 1 0 0,-1 0 0 0 0,0 0 0 0 0,0 1-1 0 0,-1 0 1 0 0,0 1 0 0 0,0 0-1 0 0,0 1 1 0 0,0 0 0 0 0,-1 1 0 0 0,1 0-1 0 0,-1 1 1 0 0,0 0 0 0 0,0 1-1 0 0,0 0 1 0 0,0 1 0 0 0,0 1 0 0 0,-2 0 163 0 0,-6 0-598 0 0,-1 1 1 0 0,1 2-1 0 0,0 0 1 0 0,0 1-1 0 0,1 0 1 0 0,-1 2 0 0 0,1 1-1 0 0,-6 3 598 0 0,-83 53-10070 0 0,84-47 33 0 0</inkml:trace>
  <inkml:trace contextRef="#ctx0" brushRef="#br0" timeOffset="5452.112">2552 803 4401 0 0,'0'0'3146'0'0,"0"0"-914"0"0,0 0-317 0 0,0 0-58 0 0,0 0-106 0 0,0 0-132 0 0,0 0-161 0 0,0 0-187 0 0,0 0-171 0 0,33-18-184 0 0,102-57-191 0 0,-62 28 766 0 0,-70 45-1424 0 0,-1 0-18 0 0,1-1 0 0 0,-1 1 0 0 0,1 0 1 0 0,-1 0-1 0 0,1 0 0 0 0,0 0 0 0 0,0 1 0 0 0,0-1 1 0 0,0 1-1 0 0,0-1 0 0 0,0 1 0 0 0,0 0 1 0 0,0 0-1 0 0,0 1 0 0 0,1-1 0 0 0,-1 1 1 0 0,0-1-1 0 0,1 1 0 0 0,-1 0 0 0 0,0 0 1 0 0,1 1-1 0 0,-1-1 0 0 0,0 1 0 0 0,0-1 1 0 0,1 1-1 0 0,-1 0 0 0 0,0 0 0 0 0,0 1 1 0 0,0-1-1 0 0,0 1 0 0 0,0-1 0 0 0,0 1 1 0 0,-1 0-1 0 0,2 1-49 0 0,7 5 117 0 0,0 1 1 0 0,1-2-1 0 0,0 1 1 0 0,1-2-1 0 0,-1 0 1 0 0,1 0-1 0 0,1-1 1 0 0,-1-1-1 0 0,1 0 1 0 0,0-1-1 0 0,-1 0 1 0 0,1-1-1 0 0,0-1 0 0 0,1 0 1 0 0,-1-1-1 0 0,0 0 1 0 0,0-1-1 0 0,4-1-117 0 0,1 2 173 0 0,5-2 192 0 0,-19-1-2418 0 0,-21-4-2731 0 0,4 2-37 0 0,1-1-4142 0 0,6 3 1309 0 0</inkml:trace>
  <inkml:trace contextRef="#ctx0" brushRef="#br0" timeOffset="5919.673">3005 82 5761 0 0,'0'0'3280'0'0,"0"0"-1224"0"0,0 0-296 0 0,0 0 47 0 0,0 0-30 0 0,0 0-67 0 0,0 0-233 0 0,0 0-274 0 0,0 0-231 0 0,0 0-189 0 0,0 0-116 0 0,0 0-63 0 0,0 0-65 0 0,-15 0 1071 0 0,-7 36-1026 0 0,22-35-567 0 0,0-1-2 0 0,0 0-25 0 0,0 0 20 0 0,0 0 7 0 0,0 0 3 0 0,0 0-7 0 0,0 0 6 0 0,0 0-3 0 0,27-33 892 0 0,-26 33-829 0 0,-1 0 1 0 0,0 0-3 0 0,0 0-11 0 0,0 0-13 0 0,0 0-13 0 0,0 0 0 0 0,-16 11-2687 0 0,1-5 487 0 0,2-1-4441 0 0,9-2-1607 0 0</inkml:trace>
  <inkml:trace contextRef="#ctx0" brushRef="#br0" timeOffset="9285.866">2416 5 1904 0 0,'0'0'1249'0'0,"0"0"-136"0"0,0 0 101 0 0,0 0 210 0 0,0 0 176 0 0,0 0 70 0 0,0 0-95 0 0,0 0-177 0 0,0 0-225 0 0,0 0-218 0 0,0 0-221 0 0,0 0-162 0 0,0 0-95 0 0,-3 0-55 0 0,-7-1 873 0 0,17 1-216 0 0,53-3 921 0 0,2 3-1347 0 0,-60 1-644 0 0,0 0 0 0 0,0 1-1 0 0,0-1 1 0 0,0 0 0 0 0,0 1-1 0 0,-1 0 1 0 0,1-1-1 0 0,0 1 1 0 0,-1 0 0 0 0,0 0-1 0 0,1 0 1 0 0,-1 0-1 0 0,0 0 1 0 0,0 0 0 0 0,0 0-1 0 0,0 0 1 0 0,0 0 0 0 0,-1 1-1 0 0,1-1 1 0 0,-1 0-1 0 0,1 1 1 0 0,-1-1 0 0 0,0 0-1 0 0,0 1-8 0 0,0 1 57 0 0,-1 1-1 0 0,0-1 1 0 0,-1 1-1 0 0,1-1 1 0 0,-1 0-1 0 0,0 1 1 0 0,0-1-1 0 0,0 0 1 0 0,-1 0-1 0 0,1 0 1 0 0,-1-1-1 0 0,0 1 1 0 0,0-1-1 0 0,0 1 1 0 0,-1-1-1 0 0,1 0 1 0 0,-1 0-1 0 0,1-1 1 0 0,-4 2-57 0 0,-24 26 286 0 0,19-18-251 0 0,50-2 947 0 0,35-20 175 0 0,-71 10-2838 0 0,-4 0-8370 0 0,2 0-1088 0 0</inkml:trace>
  <inkml:trace contextRef="#ctx0" brushRef="#br0" timeOffset="10256.963">3265 170 0 0 0,'0'0'221'0'0,"0"0"801"0"0,0 0 401 0 0,0 0 224 0 0,0 0 115 0 0,0 0 37 0 0,0 0-72 0 0,0 0-104 0 0,0 0-116 0 0,0 0-142 0 0,0 0-162 0 0,0 0-179 0 0,0 0-146 0 0,0 0-115 0 0,0 0-99 0 0,0 0-91 0 0,0 0-71 0 0,0 0-73 0 0,0 0-51 0 0,0 0-44 0 0,0 0-39 0 0,0 0-20 0 0,25 0 1979 0 0,45 0-990 0 0,-20 0-961 0 0,-58 22-349 0 0,-41 37 318 0 0,49-57-254 0 0,1 0-1 0 0,-1 0 0 0 0,1 0 1 0 0,-1 0-1 0 0,1 0 0 0 0,0-1 0 0 0,0 1 1 0 0,0 0-1 0 0,0 0 0 0 0,0-1 0 0 0,0 1 1 0 0,0-1-1 0 0,0 1 0 0 0,1-1 0 0 0,-1 1 1 0 0,1-1-1 0 0,-1 0 0 0 0,1 0 0 0 0,-1 0 1 0 0,1 0-1 0 0,0 0 0 0 0,0 0 1 0 0,-1 0-1 0 0,1 0 0 0 0,0-1 0 0 0,0 1 1 0 0,0-1-1 0 0,0 1 0 0 0,0-1 0 0 0,0 0 1 0 0,0 0-1 0 0,0 1 0 0 0,0-1 0 0 0,-1-1 1 0 0,1 1-1 0 0,0 0 0 0 0,0 0 1 0 0,0-1-1 0 0,0 1 0 0 0,0-1 0 0 0,0 0 1 0 0,0 0-1 0 0,1 0-17 0 0,8 0 194 0 0,86-5 416 0 0,-97 6-1194 0 0,9-1 1216 0 0,-8 1-5430 0 0,0 1-4820 0 0,-1 2-1806 0 0</inkml:trace>
  <inkml:trace contextRef="#ctx0" brushRef="#br0" timeOffset="11319.703">2959 144 0 0 0,'0'0'149'0'0,"0"0"197"0"0,0 0-35 0 0,0 0-107 0 0,0 0-71 0 0,0 0 20 0 0,0 0 57 0 0,0 0 95 0 0,0 0 104 0 0,5-1 73 0 0,23-5 607 0 0,-22-31 8308 0 0,-25 38-8111 0 0,17 0-1225 0 0,1-1-1 0 0,0 1 1 0 0,0-1 0 0 0,0 1 0 0 0,-1-1 0 0 0,1 1 0 0 0,0 0 0 0 0,0-1-1 0 0,0 1 1 0 0,0 0 0 0 0,0 0 0 0 0,0 0 0 0 0,1 0 0 0 0,-1 0-1 0 0,0 0 1 0 0,0 0 0 0 0,1 0 0 0 0,-1 0 0 0 0,0 0 0 0 0,1 1 0 0 0,-1-1-1 0 0,1 0 1 0 0,-1 0 0 0 0,1 0 0 0 0,0 1 0 0 0,0-1 0 0 0,0 0-1 0 0,-1 0 1 0 0,1 1 0 0 0,0-1 0 0 0,0 0 0 0 0,1 1 0 0 0,-1-1 0 0 0,0 0-1 0 0,0 0 1 0 0,1 1 0 0 0,-1-1 0 0 0,1 0 0 0 0,-1 0 0 0 0,1 0-1 0 0,-1 1 1 0 0,1-1 0 0 0,0 0 0 0 0,-1 0 0 0 0,1 0 0 0 0,0 0 0 0 0,0 0-1 0 0,1 0-60 0 0,33 3 4023 0 0,-32-7-3934 0 0,1 1-1 0 0,-1-1 1 0 0,0 0 0 0 0,0 0-1 0 0,0 0 1 0 0,-1-1 0 0 0,1 1 0 0 0,-1 0-1 0 0,0-1 1 0 0,0 0 0 0 0,0 0 0 0 0,0 1-1 0 0,0-1 1 0 0,-1 0 0 0 0,0 0 0 0 0,0 0-1 0 0,0-1 1 0 0,0 1 0 0 0,-1 0 0 0 0,1-3-89 0 0,-44 0-388 0 0,39 7 383 0 0,1 0 0 0 0,0 0 1 0 0,0 0-1 0 0,0 1 1 0 0,0-1-1 0 0,0 1 1 0 0,-1 0-1 0 0,1 0 1 0 0,0 0-1 0 0,1 0 1 0 0,-1 1-1 0 0,0-1 1 0 0,0 1-1 0 0,0 0 1 0 0,1 0-1 0 0,-1 0 1 0 0,1 0-1 0 0,0 0 1 0 0,-1 0-1 0 0,1 1 1 0 0,0-1-1 0 0,0 1 0 0 0,1-1 1 0 0,-1 1-1 0 0,0 0 1 0 0,1 0-1 0 0,0 0 1 0 0,-1 0-1 0 0,1 0 1 0 0,1 0-1 0 0,-1 0 1 0 0,0 0-1 0 0,0 3 5 0 0,3-4 59 0 0,-1-1 0 0 0,1 0 0 0 0,0 0 0 0 0,0 1 0 0 0,0-1 0 0 0,0 0 0 0 0,-1-1 0 0 0,1 1 0 0 0,0 0 0 0 0,0 0 0 0 0,1-1 0 0 0,-1 1 0 0 0,0-1 0 0 0,0 0 0 0 0,0 0 0 0 0,0 1 0 0 0,0-1 0 0 0,0-1 0 0 0,1 1 0 0 0,-1 0 0 0 0,0 0 0 0 0,0-1 0 0 0,0 0-59 0 0,6 1 220 0 0,30 0 630 0 0,-46-2-2432 0 0,-4-2-1839 0 0,5 3-2033 0 0,3 1-5665 0 0</inkml:trace>
</inkml:ink>
</file>

<file path=ppt/ink/ink7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58.16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1 667 7970 0 0,'0'0'1307'0'0,"0"0"-367"0"0,0 0-15 0 0,0 0 269 0 0,0 0 285 0 0,0 0 103 0 0,0 0-155 0 0,0 0-283 0 0,0 0-255 0 0,0 0-163 0 0,0 0-94 0 0,0 0-75 0 0,0 0-48 0 0,20-33-36 0 0,62-104-52 0 0,40-53 1260 0 0,11 24-957 0 0,-56 111-524 0 0,-75 56-188 0 0,-1 0 0 0 0,1 0 0 0 0,-1 0 1 0 0,0 0-1 0 0,1 0 0 0 0,-1 0 0 0 0,0 1 0 0 0,1-1 1 0 0,-1 1-1 0 0,0-1 0 0 0,0 1 0 0 0,0-1 0 0 0,0 1 0 0 0,-1-1 1 0 0,1 1-1 0 0,0 0 0 0 0,-1 0 0 0 0,1-1 0 0 0,-1 1 0 0 0,1 0 1 0 0,-1 0-1 0 0,0-1 0 0 0,0 1 0 0 0,0 0 0 0 0,0 0 0 0 0,0 0 1 0 0,0 0-1 0 0,0-1 0 0 0,-1 1 0 0 0,1 0 0 0 0,-1 0 0 0 0,1-1 1 0 0,-1 2-13 0 0,1 2 37 0 0,0 248 425 0 0,17-187-496 0 0,-15-66 53 0 0,0 0 1 0 0,0 0-1 0 0,0 0 1 0 0,1 0 0 0 0,-1-1-1 0 0,0 1 1 0 0,0 0-1 0 0,0-1 1 0 0,0 0-1 0 0,0 1 1 0 0,0-1-1 0 0,0 0 1 0 0,0 0-1 0 0,0 0 1 0 0,-1 0 0 0 0,1-1-1 0 0,0 1 1 0 0,-1 0-1 0 0,1-1 1 0 0,0 1-1 0 0,-1-1 1 0 0,0 0-1 0 0,1 1 1 0 0,-1-1-1 0 0,0 0 1 0 0,1-1-20 0 0,1 0 27 0 0,189-224 418 0 0,-156 189-411 0 0,123-108 33 0 0,-117 124-96 0 0,-41 44 169 0 0,-44 184 554 0 0,39-167-654 0 0,2 0 0 0 0,1 0 0 0 0,2 0 0 0 0,2 0 0 0 0,2 5-40 0 0,4-11 37 0 0,-9-33-96 0 0,0 3-497 0 0,-1-2-5056 0 0,0-1-7749 0 0,1 0 5179 0 0</inkml:trace>
</inkml:ink>
</file>

<file path=ppt/ink/ink7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58.46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4 11018 0 0,'0'0'1690'0'0,"0"0"-778"0"0,0 0-68 0 0,0 0 313 0 0,0 0 276 0 0,0 0 89 0 0,0 0-175 0 0,0 0-255 0 0,0 0-160 0 0,0 0-142 0 0,0 0-121 0 0,0 0-94 0 0,33 1-87 0 0,106 1-57 0 0,130-8 1033 0 0,-238 5-1629 0 0,-30 1 36 0 0,-1 0-51 0 0,0 0-70 0 0,0 0-91 0 0,-19 0-4067 0 0,-22 4-6884 0 0,33 0 1693 0 0</inkml:trace>
</inkml:ink>
</file>

<file path=ppt/ink/ink7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58.7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48 11474 0 0,'0'0'1089'0'0,"0"0"-145"0"0,0 0 189 0 0,0 0 257 0 0,0 0 128 0 0,0 0-130 0 0,0 0-301 0 0,0 0-240 0 0,0 0-183 0 0,0 0-149 0 0,0 0-154 0 0,30-4-118 0 0,98-14-96 0 0,39-1-917 0 0,-97 13-4969 0 0,-54 5 238 0 0,-4 1-5193 0 0</inkml:trace>
</inkml:ink>
</file>

<file path=ppt/ink/ink7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2:55.34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247 67 11835 0 0,'0'0'1939'0'0,"0"0"-835"0"0,0 0-384 0 0,0 0-53 0 0,0 0 86 0 0,0 0 204 0 0,0 0 177 0 0,0 0 13 0 0,0 0-149 0 0,0 0-233 0 0,0 0-269 0 0,-11 4 606 0 0,79 232 725 0 0,-57-122-1640 0 0,-5 0-1 0 0,-6 39-186 0 0,0-86-87 0 0,-6-1-1291 0 0,-10-54-3354 0 0,-6-20-9642 0 0,16 1 9128 0 0</inkml:trace>
  <inkml:trace contextRef="#ctx0" brushRef="#br0" timeOffset="567.11">1 232 7930 0 0,'0'0'1404'0'0,"0"0"-253"0"0,0 0-106 0 0,0 0 52 0 0,0 0 150 0 0,0 0 72 0 0,0 0-90 0 0,0 0-177 0 0,0 0-225 0 0,0 0-183 0 0,0 0-121 0 0,0 0-87 0 0,0 0-34 0 0,20-28-18 0 0,68-90-17 0 0,-85 114-339 0 0,0 0 1 0 0,0 0 0 0 0,0 1-1 0 0,0-1 1 0 0,0 1 0 0 0,1 0-1 0 0,0 0 1 0 0,-1 0 0 0 0,1 1-1 0 0,0-1 1 0 0,0 1 0 0 0,1 0-1 0 0,-1 0 1 0 0,0 0 0 0 0,1 1-1 0 0,-1-1 1 0 0,1 1 0 0 0,-1 0-29 0 0,14-3 136 0 0,6-4-26 0 0,0 1 1 0 0,1 2 0 0 0,0 0-1 0 0,0 1 1 0 0,0 2 0 0 0,0 0-1 0 0,0 2 1 0 0,1 1-111 0 0,-20-1 6 0 0,0 1 0 0 0,0 0-1 0 0,0 0 1 0 0,0 0 0 0 0,-1 1 0 0 0,1 0 0 0 0,0 0-1 0 0,-1 0 1 0 0,1 1 0 0 0,-1 0 0 0 0,0 0-1 0 0,0 0 1 0 0,0 1 0 0 0,0-1 0 0 0,-1 1-1 0 0,1 0 1 0 0,-1 1 0 0 0,0-1 0 0 0,0 1-1 0 0,-1 0 1 0 0,1 0 0 0 0,-1 0 0 0 0,0 0 0 0 0,-1 0-1 0 0,1 1 1 0 0,-1-1 0 0 0,0 1 0 0 0,0 0-1 0 0,-1 0 1 0 0,0 0 0 0 0,1 2-6 0 0,-3 1 29 0 0,-1 1 1 0 0,0-1-1 0 0,0 1 1 0 0,-1-1-1 0 0,0 0 1 0 0,0 0-1 0 0,-1 0 1 0 0,0 0 0 0 0,-1-1-1 0 0,0 0 1 0 0,0 0-1 0 0,-1 0 1 0 0,-6 7-30 0 0,-39 72 188 0 0,50-84-187 0 0,0-1 0 0 0,0 1 0 0 0,1-1 0 0 0,-1 1 0 0 0,0-1 0 0 0,1 1 0 0 0,0 0 0 0 0,0-1 0 0 0,0 1 0 0 0,0 0 0 0 0,0-1 0 0 0,0 1 0 0 0,0 0 0 0 0,1-1 0 0 0,0 1 0 0 0,-1-1 0 0 0,1 1 0 0 0,0 0 0 0 0,0-1 0 0 0,0 0 0 0 0,1 1 0 0 0,-1-1 0 0 0,1 0 0 0 0,-1 0 0 0 0,1 0 0 0 0,0 0 0 0 0,-1 0 0 0 0,1 0 0 0 0,0 0 0 0 0,0 0 0 0 0,1-1-1 0 0,-1 1 1 0 0,0-1 0 0 0,0 0 0 0 0,1 1 0 0 0,-1-1 0 0 0,1 0 0 0 0,-1 0 0 0 0,1-1 0 0 0,1 1-1 0 0,108 13 226 0 0,-108-15-206 0 0,0 1-1 0 0,0 0 0 0 0,0 0 0 0 0,-1 0 1 0 0,1 0-1 0 0,0 1 0 0 0,0-1 0 0 0,0 1 0 0 0,0 0 1 0 0,0 1-1 0 0,-1-1 0 0 0,1 1 0 0 0,-1-1 1 0 0,1 1-1 0 0,-1 0 0 0 0,1 0 0 0 0,-1 1 0 0 0,0-1 1 0 0,0 0-1 0 0,0 1 0 0 0,0 0 0 0 0,-1 0 1 0 0,1 0-1 0 0,-1 0-19 0 0,7 50 875 0 0,-10-43-808 0 0,0-1 0 0 0,-1 1 1 0 0,0-1-1 0 0,-1 0 1 0 0,0 0-1 0 0,0 0 1 0 0,-1 0-1 0 0,0 0 0 0 0,-1-1 1 0 0,1 1-1 0 0,-2-1 1 0 0,1-1-1 0 0,-1 1 0 0 0,-1-1 1 0 0,1 0-1 0 0,-1 0 1 0 0,-4 2-68 0 0,-137 98 233 0 0,123-93-267 0 0,-1-2 1 0 0,0 0-1 0 0,0-2 1 0 0,-1 0-1 0 0,0-2 1 0 0,-1-1-1 0 0,0-2 1 0 0,0 0-1 0 0,0-2 1 0 0,0-1 0 0 0,-2-1 33 0 0,27-1-101 0 0,1 0 0 0 0,-1 0 0 0 0,0 0 0 0 0,0-1 1 0 0,1 1-1 0 0,-1-1 0 0 0,1 1 0 0 0,-1-1 0 0 0,0 0 1 0 0,1 0-1 0 0,0 0 0 0 0,-1 0 0 0 0,1 0 1 0 0,-1-1-1 0 0,1 1 0 0 0,0-1 0 0 0,0 0 0 0 0,0 1 1 0 0,0-1-1 0 0,0 0 0 0 0,0 0 0 0 0,1 0 1 0 0,-1-1-1 0 0,1 1 0 0 0,-1 0 0 0 0,1 0 0 0 0,0-1 1 0 0,0 1-1 0 0,0-1 0 0 0,0 1 0 0 0,0-1 0 0 0,1 0 1 0 0,-1 1-1 0 0,1-1 0 0 0,-1 0 0 0 0,1 1 1 0 0,0-1-1 0 0,0 0 0 0 0,0 1 0 0 0,1-1 0 0 0,-1 0 1 0 0,1 1-1 0 0,-1-1 0 0 0,1 1 0 0 0,0-1 0 0 0,0 0 1 0 0,0 1-1 0 0,0 0 0 0 0,1-1 101 0 0,25-28-4590 0 0,-7 12-2882 0 0,-10 11-1485 0 0</inkml:trace>
  <inkml:trace contextRef="#ctx0" brushRef="#br0" timeOffset="1302.645">880 608 16652 0 0,'0'0'749'0'0,"0"0"-328"0"0,0 0-168 0 0,0 0 97 0 0,0 0 194 0 0,0 0 127 0 0,0 0 8 0 0,0 0-144 0 0,0 0-174 0 0,0 0-133 0 0,0 0-85 0 0,0 0-7 0 0,0 0-37 0 0,1 23-9 0 0,1 69 9 0 0,11-58 88 0 0,-8-32-131 0 0,1 0 19 0 0,0 0 1 0 0,0-1-1 0 0,0 0 1 0 0,0 0-1 0 0,0 0 1 0 0,0 0-1 0 0,0-1 1 0 0,1 0-1 0 0,-1-1 1 0 0,0 1-1 0 0,0-1 1 0 0,0 0-1 0 0,0-1 1 0 0,0 1-1 0 0,0-1 1 0 0,0 0-1 0 0,-1-1 1 0 0,1 0-1 0 0,-1 1 1 0 0,1-2-1 0 0,-1 1 1 0 0,0-1-1 0 0,0 1 1 0 0,-1-1-1 0 0,1-1 1 0 0,-1 1-1 0 0,0-1 1 0 0,0 0-76 0 0,25-16 77 0 0,92-88 212 0 0,-121 109-288 0 0,0-1 1 0 0,0 0-1 0 0,0 0 0 0 0,1 1 0 0 0,-1-1 0 0 0,0 0 1 0 0,1 0-1 0 0,-1 1 0 0 0,1-1 0 0 0,-1 0 0 0 0,1 1 0 0 0,-1-1 1 0 0,1 1-1 0 0,-1-1 0 0 0,1 1 0 0 0,0-1 0 0 0,-1 1 1 0 0,1-1-1 0 0,0 1 0 0 0,-1 0 0 0 0,1-1 0 0 0,0 1 0 0 0,0 0 1 0 0,-1-1-1 0 0,1 1 0 0 0,0 0 0 0 0,0 0 0 0 0,0 0 0 0 0,-1 0 1 0 0,1 0-1 0 0,0 0 0 0 0,0 0 0 0 0,0 0 0 0 0,-1 0 1 0 0,1 0-1 0 0,0 0 0 0 0,0 0 0 0 0,0 1 0 0 0,-1-1 0 0 0,1 0 1 0 0,0 1-1 0 0,-1-1 0 0 0,1 0 0 0 0,0 1 0 0 0,-1-1 1 0 0,1 1-1 0 0,0-1 0 0 0,-1 1 0 0 0,1-1 0 0 0,-1 1 0 0 0,1 0 1 0 0,-1-1-1 0 0,1 1 0 0 0,-1 0 0 0 0,1-1 0 0 0,-1 1 1 0 0,0 0-1 0 0,1-1 0 0 0,-1 1 0 0 0,0 0 0 0 0,0 0-1 0 0,4 7 13 0 0,0-1 0 0 0,0 1 0 0 0,1-1 0 0 0,0 1 0 0 0,0-1 0 0 0,0-1-1 0 0,1 1 1 0 0,0-1 0 0 0,1 0 0 0 0,-1 0 0 0 0,1-1 0 0 0,0 0 0 0 0,0 0 0 0 0,1-1-1 0 0,-1 1 1 0 0,1-2 0 0 0,0 1 0 0 0,0-1 0 0 0,1 0 0 0 0,-1-1 0 0 0,1 0 0 0 0,-1 0-1 0 0,2-1-12 0 0,2 0 78 0 0,1-1 0 0 0,0 0 0 0 0,-1-1 0 0 0,1 0 0 0 0,-1-1 0 0 0,1-1 0 0 0,-1 0 0 0 0,0 0 0 0 0,0-2 0 0 0,-1 1 0 0 0,1-1 0 0 0,-1-1 0 0 0,0 0 0 0 0,0 0 0 0 0,0-1-1 0 0,-1-1 1 0 0,-1 0 0 0 0,7-6-78 0 0,4-3 96 0 0,-1-1 0 0 0,-1-1 0 0 0,-1 0 0 0 0,0-2-1 0 0,-2 0 1 0 0,0 0 0 0 0,-1-1 0 0 0,-2-1 0 0 0,0-1-1 0 0,-1 0 1 0 0,-2 0 0 0 0,7-24-96 0 0,-7 11 27 0 0,-1 0 1 0 0,-2-1 0 0 0,-1 0-1 0 0,-2 0 1 0 0,-2 0-1 0 0,-2-23-27 0 0,-15 27 24 0 0,15 34-110 0 0,3 575-29 0 0,32-387 108 0 0,-22-167-67 0 0,-12-20 20 0 0,0-1-23 0 0,0 0-42 0 0,0 0-48 0 0,0 0-71 0 0,0 0-82 0 0,-4-11-1731 0 0,-26-25-3559 0 0,16 20-187 0 0,10 12 3079 0 0,-5-7-7692 0 0</inkml:trace>
  <inkml:trace contextRef="#ctx0" brushRef="#br0" timeOffset="1546.359">1543 155 16596 0 0,'0'0'426'0'0,"0"0"-174"0"0,0 0 36 0 0,0 0 263 0 0,0 0 233 0 0,0 0 146 0 0,0 0-31 0 0,0 0-119 0 0,0 0-128 0 0,0 0-162 0 0,37 6-133 0 0,115 16-102 0 0,28-13-198 0 0,-92-13-1662 0 0,-29-3-5904 0 0,-35 3-3861 0 0</inkml:trace>
</inkml:ink>
</file>

<file path=ppt/ink/ink7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3:02.96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84 1 2801 0 0,'0'0'1661'0'0,"0"0"-236"0"0,0 0-38 0 0,0 0 160 0 0,0 0 173 0 0,0 0 14 0 0,0 0-178 0 0,0 0-276 0 0,0 0-225 0 0,0 0-167 0 0,0 0-101 0 0,0 0-103 0 0,0 0-84 0 0,-10 20-51 0 0,-44 99 387 0 0,35-12 1654 0 0,19-107-2553 0 0,26-4-250 0 0,-9-32-3972 0 0,-13 10-7412 0 0,-3 19 4355 0 0</inkml:trace>
</inkml:ink>
</file>

<file path=ppt/ink/ink7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3:06.31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91 214 14715 0 0,'0'0'1291'0'0,"0"0"-304"0"0,0 0 105 0 0,0 0 228 0 0,0 0 118 0 0,0 0-136 0 0,0 0-314 0 0,0 0-283 0 0,0 0-196 0 0,0 0-164 0 0,0 0-142 0 0,0 0-94 0 0,-14 32-60 0 0,-41 98-49 0 0,34-57-1487 0 0,21-70-368 0 0,4-2-5971 0 0,-3-1 6108 0 0,3 0-9385 0 0</inkml:trace>
  <inkml:trace contextRef="#ctx0" brushRef="#br0" timeOffset="249.031">269 192 11034 0 0,'0'0'1859'0'0,"0"0"-529"0"0,0 0 13 0 0,0 0 51 0 0,0 0-131 0 0,0 0-175 0 0,0 0-176 0 0,0 0-167 0 0,0 0-132 0 0,0 0-147 0 0,34 4-160 0 0,105 17-124 0 0,-47-9-33 0 0,10-5-2938 0 0,-91-11-1147 0 0,-6-3-5111 0 0,-5 3 2135 0 0</inkml:trace>
  <inkml:trace contextRef="#ctx0" brushRef="#br0" timeOffset="431.792">547 0 12963 0 0,'0'0'1008'0'0,"0"0"-408"0"0,0 0 120 0 0,0 0 192 0 0,0 0 121 0 0,0 0 7 0 0,0 0-176 0 0,0 0-224 0 0,0 0-184 0 0,-88 210-208 0 0,81-181-136 0 0,-2 1-136 0 0,1-1-176 0 0,-1 1-312 0 0,3-4-528 0 0,-3-1-1024 0 0,6-6-2121 0 0,1-5-7674 0 0</inkml:trace>
  <inkml:trace contextRef="#ctx0" brushRef="#br0" timeOffset="1004.272">759 446 8234 0 0,'0'0'2914'0'0,"0"0"-1370"0"0,0 0-454 0 0,0 0-5 0 0,0 0 86 0 0,0 0 75 0 0,0 0-83 0 0,0 0-190 0 0,0 0-155 0 0,0 0-137 0 0,0 0-122 0 0,0 0-94 0 0,25-32-87 0 0,78-100-96 0 0,-14 34 388 0 0,19 0 81 0 0,-108 98-752 0 0,1 1 1 0 0,-1-1 0 0 0,0 1-1 0 0,0-1 1 0 0,0 1-1 0 0,0-1 1 0 0,1 0 0 0 0,-1 1-1 0 0,0-1 1 0 0,0 1-1 0 0,1-1 1 0 0,-1 0-1 0 0,0 1 1 0 0,1-1 0 0 0,-1 0-1 0 0,0 0 1 0 0,1 1-1 0 0,-1-1 1 0 0,1 0 0 0 0,-1 0-1 0 0,0 1 1 0 0,1-1-1 0 0,-1 0 1 0 0,1 0 0 0 0,-1 0-1 0 0,1 0 1 0 0,-1 0-1 0 0,0 0 1 0 0,1 0 0 0 0,-1 1-1 0 0,1-1 1 0 0,-1 0-1 0 0,1-1 1 0 0,-1 1 0 0 0,1 0-1 0 0,-1 0 1 0 0,0 0-1 0 0,1 0 1 0 0,-1 0-1 0 0,1 0 1 0 0,-1-1 0 0 0,1 1-1 0 0,-1 0 1 0 0,0 0-1 0 0,1 0 1 0 0,-1-1 0 0 0,0 1-1 0 0,1 0 1 0 0,-1-1-1 0 0,0 1 1 0 0,1 0 0 0 0,-1-1-1 0 0,0 1 1 0 0,1 0-1 0 0,-1-1 1 0 0,0 1 0 0 0,0-1-1 0 0,0 1 1 0 0,1 0-1 0 0,-1-1 1 0 0,0 1-1 0 0,0-1 1 0 0,-21 55 237 0 0,17-46-239 0 0,1-1 0 0 0,-1 1 0 0 0,1 0 0 0 0,1 0 0 0 0,-1 0 1 0 0,1 0-1 0 0,1 1 0 0 0,0-1 0 0 0,0 0 0 0 0,0 1 0 0 0,1-1 0 0 0,0 1 1 0 0,1 0 1 0 0,-1-8 1 0 0,0 1 1 0 0,1-1 0 0 0,-1 0 0 0 0,0 1 0 0 0,1-1 0 0 0,-1 0 0 0 0,1 1 0 0 0,0-1 0 0 0,-1 0 0 0 0,1 0 0 0 0,0 0 0 0 0,0 0 0 0 0,0 1 0 0 0,0-1 0 0 0,0 0 0 0 0,0 0-1 0 0,0-1 1 0 0,0 1 0 0 0,0 0 0 0 0,0 0 0 0 0,0 0 0 0 0,1-1 0 0 0,-1 1 0 0 0,0-1 0 0 0,1 1 0 0 0,-1-1 0 0 0,0 1 0 0 0,1-1 0 0 0,-1 0 0 0 0,0 0 0 0 0,1 1 0 0 0,-1-1-1 0 0,1 0 1 0 0,-1 0 0 0 0,1-1 0 0 0,-1 1 0 0 0,0 0 0 0 0,1 0 0 0 0,-1-1 0 0 0,0 1 0 0 0,2-1-2 0 0,60-27 504 0 0,-51 21-409 0 0,106-74 373 0 0,37-43-257 0 0,-155 124-201 0 0,0 0 0 0 0,0 0 0 0 0,0 1 0 0 0,-1-1 0 0 0,1 0 0 0 0,0 1 0 0 0,0-1 0 0 0,0 0 0 0 0,0 0 0 0 0,0 1 0 0 0,0-1 0 0 0,0 0 1 0 0,0 1-1 0 0,0-1 0 0 0,0 0 0 0 0,0 1 0 0 0,0-1 0 0 0,0 0 0 0 0,0 1 0 0 0,0-1 0 0 0,0 0 0 0 0,1 0 0 0 0,-1 1 0 0 0,0-1 0 0 0,0 0 0 0 0,0 0 0 0 0,0 1 0 0 0,1-1 0 0 0,-1 0 0 0 0,0 0 0 0 0,0 1 0 0 0,0-1 0 0 0,1 0 0 0 0,-1 0 0 0 0,0 0 0 0 0,0 1 0 0 0,1-1 0 0 0,-1 0 0 0 0,0 0 0 0 0,0 0 0 0 0,1 0 0 0 0,-1 0 0 0 0,0 0 0 0 0,1 1 0 0 0,-1-1 0 0 0,0 0 0 0 0,1 0 1 0 0,-1 0-1 0 0,0 0 0 0 0,1 0-10 0 0,-19 41 353 0 0,9-24-402 0 0,1 1 0 0 0,1-1 0 0 0,1 2 1 0 0,0-1-1 0 0,1 1 0 0 0,1 0 0 0 0,1 0 0 0 0,0 15 49 0 0,3-33-110 0 0,-1 0 0 0 0,2 0 0 0 0,-1 1-1 0 0,0-1 1 0 0,0 0 0 0 0,0 0 0 0 0,0 0 0 0 0,1 1 0 0 0,-1-1-1 0 0,1 0 1 0 0,-1 0 0 0 0,1 0 0 0 0,-1 0 0 0 0,1 0-1 0 0,0 0 1 0 0,-1 0 0 0 0,1 0 0 0 0,0 0 0 0 0,0 0 0 0 0,0 0-1 0 0,0 0 1 0 0,0 0 0 0 0,0-1 0 0 0,0 1 0 0 0,0 0-1 0 0,0-1 1 0 0,0 1 0 0 0,0-1 0 0 0,0 1 0 0 0,0-1-1 0 0,1 0 1 0 0,-1 1 110 0 0,27 2-8915 0 0,-21-3-2171 0 0</inkml:trace>
  <inkml:trace contextRef="#ctx0" brushRef="#br0" timeOffset="1352.022">1613 357 16147 0 0,'0'0'1582'0'0,"0"0"-306"0"0,0 0-115 0 0,0 0-104 0 0,0 0-197 0 0,0 0-217 0 0,0 0-252 0 0,0 0-180 0 0,0 0-46 0 0,0 0 36 0 0,0 0 45 0 0,0 0 1 0 0,0 0-29 0 0,14 0-71 0 0,105 0 136 0 0,-59 5-190 0 0,-69 42-46 0 0,-11-23 114 0 0,17-21-145 0 0,0 0 0 0 0,0 0 0 0 0,0 0 1 0 0,1 0-1 0 0,-1 0 0 0 0,1 0 0 0 0,-1 0 1 0 0,1 1-1 0 0,0 0 0 0 0,0-1 0 0 0,1 1 1 0 0,-1 0-1 0 0,1 0 0 0 0,0 0 1 0 0,0 0-1 0 0,0 0 0 0 0,0 0 0 0 0,1 0 1 0 0,-1 0-1 0 0,1 0 0 0 0,0 0 0 0 0,1 3-16 0 0,2-5 15 0 0,0 1-1 0 0,0-1 0 0 0,0 1 0 0 0,0-1 0 0 0,1 0 0 0 0,-1 0 0 0 0,1 0 0 0 0,-1-1 0 0 0,1 1 1 0 0,0-1-1 0 0,0 0 0 0 0,0 0 0 0 0,0 0 0 0 0,-1 0 0 0 0,1-1 0 0 0,0 0 0 0 0,0 0 0 0 0,0 0 0 0 0,1 0-13 0 0,109-8-659 0 0,-77 2-2752 0 0,-1-1-4568 0 0,-22 6-3906 0 0</inkml:trace>
</inkml:ink>
</file>

<file path=ppt/ink/ink7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3:05.03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15 198 10450 0 0,'0'0'3689'0'0,"0"0"-2162"0"0,0 0-577 0 0,0 0 116 0 0,0 0 108 0 0,0 0-59 0 0,0 0-178 0 0,0 0-178 0 0,0 0-117 0 0,0 0-99 0 0,0 0-101 0 0,0 0-91 0 0,0 0-84 0 0,29-1-46 0 0,86-7-42 0 0,2 10 60 0 0,-97 0-731 0 0,-11-1-2820 0 0,1 0-7793 0 0,-10-1 1463 0 0</inkml:trace>
  <inkml:trace contextRef="#ctx0" brushRef="#br0" timeOffset="179.49">1 412 11194 0 0,'0'0'1633'0'0,"0"0"-750"0"0,0 0-186 0 0,0 0 233 0 0,0 0 201 0 0,0 0 25 0 0,0 0-103 0 0,0 0-263 0 0,0 0-225 0 0,0 0-205 0 0,0 0-158 0 0,0 0-85 0 0,0 0-74 0 0,32 1-90 0 0,103 3-213 0 0,-32-13-4245 0 0,-76 2-2196 0 0,-13 3-2540 0 0</inkml:trace>
  <inkml:trace contextRef="#ctx0" brushRef="#br0" timeOffset="1102.526">417 662 8546 0 0,'0'0'3030'0'0,"0"0"-1164"0"0,0 0-317 0 0,0 0-94 0 0,0 0-85 0 0,0 0-107 0 0,0 0-230 0 0,0 0-219 0 0,0 0-170 0 0,0 0-88 0 0,0 0-80 0 0,15-30-61 0 0,52-97-39 0 0,-7 49 253 0 0,15 3 272 0 0,3 4 0 0 0,55-37-901 0 0,-133 109 4 0 0,0-1 0 0 0,-1 0 0 0 0,1 0 0 0 0,0 1 0 0 0,0-1 0 0 0,0 0 0 0 0,-1 1 0 0 0,1-1 0 0 0,0 1 0 0 0,0-1 0 0 0,0 0 0 0 0,0 1 0 0 0,0-1 0 0 0,0 0 0 0 0,0 1 0 0 0,0-1 0 0 0,0 1 0 0 0,0-1 0 0 0,0 0 0 0 0,0 1 0 0 0,0-1 0 0 0,0 1 0 0 0,0-1 0 0 0,0 0 0 0 0,0 1 0 0 0,1-1 0 0 0,-1 0 0 0 0,0 1 0 0 0,0-1 0 0 0,0 0 0 0 0,1 1 0 0 0,-1-1 0 0 0,0 0 0 0 0,0 0 0 0 0,1 1 0 0 0,-1-1 0 0 0,0 0 0 0 0,0 0 0 0 0,1 1 0 0 0,-1-1 0 0 0,0 0 0 0 0,1 0 0 0 0,-1 0 0 0 0,1 1 0 0 0,-1-1 0 0 0,0 0 0 0 0,1 0 0 0 0,-1 0 0 0 0,0 0 0 0 0,1 0 0 0 0,-1 0 0 0 0,1 0 0 0 0,-1 0 0 0 0,0 0 0 0 0,1 0 0 0 0,-1 0 0 0 0,0 0 0 0 0,1 0 0 0 0,-1 0 0 0 0,1 0 0 0 0,-1-1 0 0 0,0 1 0 0 0,1 0-4 0 0,-2 11 90 0 0,-3 143 307 0 0,6-152-394 0 0,-1 0 0 0 0,1 0 0 0 0,-1-1 0 0 0,1 1 0 0 0,0-1 0 0 0,-1 1 0 0 0,1-1 0 0 0,0 0 0 0 0,0 0 0 0 0,0 1 0 0 0,0-1 0 0 0,0-1 0 0 0,0 1 0 0 0,1 0 0 0 0,-1 0 0 0 0,0-1 0 0 0,0 0 0 0 0,0 1 0 0 0,1-1 0 0 0,-1 0 0 0 0,0 0 0 0 0,1 0 0 0 0,-1 0 0 0 0,0 0 0 0 0,0-1 0 0 0,1 1 0 0 0,-1-1 0 0 0,0 0 0 0 0,0 1 0 0 0,0-1 0 0 0,0 0 0 0 0,2-1-3 0 0,12-5 63 0 0,0-1 0 0 0,0 0 0 0 0,-1-2 0 0 0,0 1 0 0 0,-1-2 0 0 0,0 0 0 0 0,5-5-63 0 0,18-14 24 0 0,255-212-30 0 0,-273 228-9 0 0,-22 28 54 0 0,-9 5 5 0 0,-8 9 33 0 0,2 1 1 0 0,1 0-1 0 0,2 1 0 0 0,1 0 1 0 0,1 2-1 0 0,-5 20-77 0 0,15-42 3 0 0,1 0 1 0 0,1 0-1 0 0,0 0 0 0 0,0 0 1 0 0,1 0-1 0 0,0 0 1 0 0,1 0-1 0 0,0 0 0 0 0,0 0 1 0 0,1 0-1 0 0,1-1 0 0 0,0 1 1 0 0,0 0-1 0 0,0-1 1 0 0,4 5-4 0 0,-6-12-106 0 0,1 0 1 0 0,0 0 0 0 0,0 0-1 0 0,0 0 1 0 0,0 0 0 0 0,0-1-1 0 0,0 1 1 0 0,0-1 0 0 0,0 1-1 0 0,0-1 1 0 0,1 0 0 0 0,-1 0-1 0 0,1 0 1 0 0,-1 0 0 0 0,1 0-1 0 0,-1-1 1 0 0,1 1 0 0 0,-1-1-1 0 0,1 0 1 0 0,0 0 0 0 0,0 1 105 0 0,16-2-4652 0 0,-1-2-4358 0 0,-12 0-2185 0 0</inkml:trace>
</inkml:ink>
</file>

<file path=ppt/ink/ink7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3:02.1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544 7 3753 0 0,'0'0'2624'0'0,"0"0"-1591"0"0,0 0-476 0 0,0 0 75 0 0,0 0 239 0 0,0 0 228 0 0,0 0 41 0 0,0 0-150 0 0,0 0-226 0 0,0 0-207 0 0,0 0-127 0 0,0 0-22 0 0,0 0 40 0 0,7 0 59 0 0,59-6 2012 0 0,-41 6-336 0 0,-25 0-1884 0 0,0 0 0 0 0,-1 0 0 0 0,1 0 0 0 0,0 1 0 0 0,0-1 0 0 0,0 0 0 0 0,0 0 0 0 0,0 0 0 0 0,0 0 0 0 0,0 1 0 0 0,0-1 0 0 0,0 0 0 0 0,0 0 0 0 0,0 0 0 0 0,0 1-299 0 0,-122 24 632 0 0,-174 50 155 0 0,233-58-151 0 0,69-2-548 0 0,63 18 226 0 0,28-18-52 0 0,-17-7-38 0 0,-35 2-160 0 0,-62 13 232 0 0,-290 149-40 0 0,174-101-246 0 0,173-53 30 0 0,-19-15 24 0 0,0-1 1 0 0,0-1-1 0 0,0-1 1 0 0,1-1-1 0 0,-1-1 0 0 0,0 0 1 0 0,0-2-1 0 0,5-2-64 0 0,-10 3 34 0 0,260-37 390 0 0,-236 36-1899 0 0,-67 20-2754 0 0,18-9-6 0 0,1 0-4172 0 0,5-3-2829 0 0</inkml:trace>
  <inkml:trace contextRef="#ctx0" brushRef="#br0" timeOffset="1267.038">186 619 3417 0 0,'0'0'1060'0'0,"0"0"-21"0"0,0 0 284 0 0,0 0 373 0 0,0 0 186 0 0,0 0-168 0 0,0 0-395 0 0,0 0-403 0 0,0 0-236 0 0,0 0-104 0 0,0 0-77 0 0,0 0-67 0 0,0 0-53 0 0,-2 2-15 0 0,-17 21 771 0 0,18-23-1027 0 0,1 0-54 0 0,0 0-23 0 0,0 0-27 0 0,0 0-32 0 0,0 0 3 0 0,0 0-19 0 0,0 0-6 0 0,0 0 24 0 0,0 0 20 0 0,0 0 29 0 0,0 0 24 0 0,0 0 14 0 0,0 0 6 0 0,0 0 7 0 0,0 0-3 0 0,23-25 916 0 0,-23 25-898 0 0,0 0 0 0 0,0 1 0 0 0,0-1 0 0 0,0 0 0 0 0,0 0 0 0 0,0 0 0 0 0,1 0 0 0 0,-1 1 0 0 0,0-1 0 0 0,0 0 0 0 0,0 0 0 0 0,0 0 0 0 0,1 0 0 0 0,-1 0 0 0 0,0 0 0 0 0,0 1 0 0 0,0-1 0 0 0,0 0 0 0 0,1 0 0 0 0,-1 0 0 0 0,0 0 0 0 0,0 0 0 0 0,0 0 0 0 0,1 0-89 0 0,-15 14 891 0 0,14-13-804 0 0,0-1-39 0 0,0 0-12 0 0,0 0-17 0 0,0 0-15 0 0,0 0-28 0 0,0 0-30 0 0,0 0-20 0 0,0 0-28 0 0,0 0-31 0 0,6-3-3830 0 0,-4 2-4013 0 0,-1 1-2698 0 0</inkml:trace>
  <inkml:trace contextRef="#ctx0" brushRef="#br0" timeOffset="2001.617">525 630 6401 0 0,'0'0'1422'0'0,"0"0"-84"0"0,0 0 98 0 0,0 0 191 0 0,0 0 128 0 0,0 0-115 0 0,0 0-277 0 0,0 0-334 0 0,0 0-244 0 0,0 0-118 0 0,0 0-71 0 0,0 0-19 0 0,11-13-3 0 0,65-92 1033 0 0,55-112 308 0 0,-66 121-1603 0 0,-61 122-215 0 0,-4 139 293 0 0,0-163-383 0 0,0-1 1 0 0,1 1 0 0 0,-1 0-1 0 0,0 0 1 0 0,1 0 0 0 0,-1 0-1 0 0,1-1 1 0 0,0 1 0 0 0,-1 0-1 0 0,1 0 1 0 0,0-1 0 0 0,0 1-1 0 0,0 0 1 0 0,0-1 0 0 0,1 1-1 0 0,-1-1 1 0 0,0 0 0 0 0,0 1-1 0 0,1-1 1 0 0,-1 0 0 0 0,1 0-1 0 0,-1 0 1 0 0,1 0 0 0 0,0 0-1 0 0,-1 0 1 0 0,1 0-1 0 0,0-1 1 0 0,0 1 0 0 0,0-1-1 0 0,-1 1 1 0 0,1-1 0 0 0,0 1-1 0 0,0-1 1 0 0,0 0 0 0 0,0 0-1 0 0,0 0 1 0 0,0 0 0 0 0,-1 0-1 0 0,1-1 1 0 0,0 1 0 0 0,0-1-1 0 0,0 1 1 0 0,0-1 0 0 0,-1 1-1 0 0,1-1 1 0 0,0 0 0 0 0,-1 0-1 0 0,1 0 1 0 0,0 0 0 0 0,-1 0-1 0 0,1 0 1 0 0,-1-1 0 0 0,0 1-1 0 0,1-1-7 0 0,225-250 314 0 0,-193 219-233 0 0,-34 33-64 0 0,0 0-7 0 0,-10 30 42 0 0,-2-4 59 0 0,2 2 0 0 0,0 0 1 0 0,2 0-1 0 0,1 1 0 0 0,1-1 1 0 0,2 1-1 0 0,0 1 1 0 0,2 26-112 0 0,1-45-44 0 0,1 1 1 0 0,1-1 0 0 0,0 0 0 0 0,0 1 0 0 0,1-1 0 0 0,1 0 0 0 0,0 0 0 0 0,0 0 0 0 0,1-1 0 0 0,1 1 43 0 0,10-8-5432 0 0,-5-10-6251 0 0,-8 4 1920 0 0</inkml:trace>
  <inkml:trace contextRef="#ctx0" brushRef="#br0" timeOffset="2268.073">1293 585 8458 0 0,'0'0'3897'0'0,"0"0"-2320"0"0,0 0-750 0 0,0 0-33 0 0,0 0-30 0 0,0 0-127 0 0,0 0-187 0 0,0 0-186 0 0,0 0-142 0 0,0 0-87 0 0,0 0-66 0 0,0 0-73 0 0,0 0-149 0 0,-4 18-276 0 0,-9 53-561 0 0,10-60-8921 0 0,3-15 4204 0 0</inkml:trace>
  <inkml:trace contextRef="#ctx0" brushRef="#br0" timeOffset="2570.696">1389 144 12299 0 0,'0'0'2775'0'0,"0"0"-1008"0"0,0 0-472 0 0,0 0-303 0 0,0 0-165 0 0,0 0-152 0 0,0 0-163 0 0,0 0-113 0 0,0 0-130 0 0,0 0-112 0 0,0 0-77 0 0,-12 13-44 0 0,-33 42-44 0 0,44-55 1 0 0,0 0-1 0 0,0 1 0 0 0,1-1 0 0 0,-1 0 1 0 0,0 0-1 0 0,1 1 0 0 0,-1-1 0 0 0,0 0 1 0 0,1 1-1 0 0,-1-1 0 0 0,0 0 0 0 0,1 1 1 0 0,-1-1-1 0 0,0 1 0 0 0,1-1 0 0 0,-1 1 1 0 0,1-1-1 0 0,-1 1 0 0 0,1 0 0 0 0,0-1 0 0 0,-1 1 1 0 0,1 0-1 0 0,-1-1 0 0 0,1 1 0 0 0,0 0 1 0 0,0-1-1 0 0,-1 1 0 0 0,1 0 0 0 0,0 0 1 0 0,0-1-1 0 0,0 1 0 0 0,0 0 0 0 0,0 0 1 0 0,0-1-1 0 0,0 1 0 0 0,0 0 0 0 0,0 0 1 0 0,0-1-1 0 0,0 1 0 0 0,1 0 0 0 0,-1-1 1 0 0,0 1-1 0 0,0 0 0 0 0,1 0 0 0 0,-1-1 1 0 0,1 1-1 0 0,-1 0 0 0 0,0-1 0 0 0,1 1 1 0 0,-1-1-1 0 0,1 1 0 0 0,-1-1 0 0 0,1 1 0 0 0,0-1 1 0 0,-1 1-1 0 0,1-1 0 0 0,-1 1 0 0 0,1-1 1 0 0,0 0-1 0 0,-1 1 0 0 0,1-1 0 0 0,0 0 1 0 0,0 0 7 0 0,32-7-456 0 0,5-25 144 0 0,-59 43 2176 0 0,12-12-4587 0 0,11-6-7834 0 0,-2 3 1154 0 0</inkml:trace>
</inkml:ink>
</file>

<file path=ppt/ink/ink7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3:14.08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 1 15611 0 0,'0'0'1183'0'0,"0"0"-204"0"0,0 0 77 0 0,0 0 169 0 0,0 0 44 0 0,0 0-142 0 0,0 0-268 0 0,0 0-246 0 0,0 0-206 0 0,0 0-164 0 0,0 0-108 0 0,0 0-70 0 0,0 0-52 0 0,-4 28-23 0 0,-13 87-9 0 0,12-67-809 0 0,10-48-1988 0 0,-4 0-1426 0 0,-1 0-4409 0 0,0 0 432 0 0</inkml:trace>
</inkml:ink>
</file>

<file path=ppt/ink/ink7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3:15.80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34 6233 0 0,'0'0'4031'0'0,"0"0"-1550"0"0,0 0-656 0 0,0 0-193 0 0,0 0-144 0 0,0 0-125 0 0,0 0-186 0 0,0 0-256 0 0,0 0-218 0 0,0 0-143 0 0,0 0-92 0 0,0 0-69 0 0,0 0-70 0 0,15 7 681 0 0,191-3 1428 0 0,-177-6-2170 0 0,-5 0-2937 0 0,-29 14-4012 0 0,-2-6 1084 0 0,3-2-5438 0 0</inkml:trace>
  <inkml:trace contextRef="#ctx0" brushRef="#br0" timeOffset="245.62">33 284 11330 0 0,'0'0'1905'0'0,"0"0"-641"0"0,0 0-24 0 0,0 0-87 0 0,0 0-185 0 0,0 0-168 0 0,0 0-272 0 0,0 0-200 0 0,0 0-192 0 0,0 0-120 0 0,197-62-200 0 0,-178 62-256 0 0,-8 0-424 0 0,3-4-720 0 0,-4 4-1201 0 0,-3 0-1800 0 0,-3 0-4641 0 0</inkml:trace>
  <inkml:trace contextRef="#ctx0" brushRef="#br0" timeOffset="795.641">438 435 10330 0 0,'0'0'3088'0'0,"0"0"-1300"0"0,0 0-334 0 0,0 0 143 0 0,0 0 4 0 0,0 0-161 0 0,0 0-271 0 0,0 0-244 0 0,0 0-180 0 0,0 0-126 0 0,0 0-106 0 0,0 0-89 0 0,0 0-57 0 0,20-22-51 0 0,63-73-37 0 0,-42 32 137 0 0,-18 26-214 0 0,-11 15-142 0 0,1 0-1 0 0,1 1 1 0 0,1 0 0 0 0,1 1 0 0 0,1 1-1 0 0,1 0 1 0 0,13-10-60 0 0,9 0 15 0 0,-40 51-166 0 0,30 87 283 0 0,-30-104-128 0 0,1-1 0 0 0,0 0-1 0 0,0 1 1 0 0,1-1 0 0 0,-1 0 0 0 0,1 0-1 0 0,0 0 1 0 0,0 0 0 0 0,0 0 0 0 0,0-1-1 0 0,1 1 1 0 0,0 0 0 0 0,0-1 0 0 0,0 0-1 0 0,0 0 1 0 0,0 0 0 0 0,0 0-1 0 0,1 0 1 0 0,0-1 0 0 0,-1 1 0 0 0,1-1-1 0 0,0 0 1 0 0,0 0 0 0 0,0-1 0 0 0,0 1-1 0 0,1-1 1 0 0,-1 0 0 0 0,0 0 0 0 0,0 0-1 0 0,2-1-3 0 0,4-1 18 0 0,0-1-1 0 0,0-1 0 0 0,0 0 0 0 0,-1-1 1 0 0,1 1-1 0 0,-1-2 0 0 0,0 1 0 0 0,0-1 1 0 0,0-1-1 0 0,-1 0 0 0 0,0 0 1 0 0,0 0-1 0 0,0-1 0 0 0,-1 0 0 0 0,3-4-17 0 0,40-31 41 0 0,140-64-31 0 0,-160 98 6 0 0,-30 8-32 0 0,0 0-8 0 0,0 8 32 0 0,-40 190 757 0 0,38-189-815 0 0,0-1 1 0 0,1 1-1 0 0,0 0 0 0 0,0 0 0 0 0,1 0 1 0 0,0 0-1 0 0,1 0 0 0 0,0 0 0 0 0,0-1 1 0 0,1 1-1 0 0,0 0 0 0 0,0-1 0 0 0,1 1 1 0 0,1-1-1 0 0,-1 0 0 0 0,1 0 0 0 0,0 0 1 0 0,1 0-1 0 0,0-1 0 0 0,0 0 0 0 0,1 0 1 0 0,0 0-1 0 0,1 0 50 0 0,22-2-4751 0 0,-20-6-667 0 0,-2 1-6630 0 0</inkml:trace>
</inkml:ink>
</file>

<file path=ppt/ink/ink7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3:14.33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0 177 13179 0 0,'0'0'916'0'0,"0"0"-193"0"0,0 0 170 0 0,0 0 233 0 0,0 0 68 0 0,0 0-81 0 0,0 0-185 0 0,0 0-168 0 0,35 0-139 0 0,105 0-176 0 0,-36 0 35 0 0,15 7-892 0 0,-103-7-705 0 0,-14 0-3901 0 0,-2 0-4956 0 0,-3 0 4117 0 0</inkml:trace>
  <inkml:trace contextRef="#ctx0" brushRef="#br0" timeOffset="167.548">150 416 8482 0 0,'0'0'1768'0'0,"0"0"-311"0"0,0 0-41 0 0,0 0-112 0 0,0 0-208 0 0,0 0-199 0 0,0 0-233 0 0,0 0-208 0 0,0 0-168 0 0,195-26-120 0 0,-169 23-112 0 0,-4-1-104 0 0,3 0-176 0 0,-6 1-448 0 0,-3 3-729 0 0,1-4-1335 0 0,-4 4-1985 0 0,-6 0-3529 0 0</inkml:trace>
  <inkml:trace contextRef="#ctx0" brushRef="#br0" timeOffset="719.231">602 633 9370 0 0,'0'0'1367'0'0,"0"0"-530"0"0,0 0 161 0 0,0 0 472 0 0,0 0 193 0 0,0 0-134 0 0,0 0-302 0 0,0 0-269 0 0,0 0-165 0 0,0 0-109 0 0,0 0-113 0 0,0 0-101 0 0,33-35-77 0 0,100-109-59 0 0,-61 61 206 0 0,60-92 317 0 0,-99 134-662 0 0,-32 41-175 0 0,-1 0-15 0 0,0 0-23 0 0,0 11-97 0 0,-11 107 440 0 0,0-1-294 0 0,11-114-28 0 0,1-1 1 0 0,0 0-1 0 0,0 0 0 0 0,0 0 1 0 0,0 0-1 0 0,1 0 0 0 0,-1 0 1 0 0,0 0-1 0 0,1 0 0 0 0,0-1 1 0 0,-1 1-1 0 0,1 0 0 0 0,0-1 1 0 0,0 0-1 0 0,0 1 0 0 0,0-1 1 0 0,0 0-1 0 0,0 0 0 0 0,0 0 1 0 0,0 0-1 0 0,0 0 0 0 0,0 0 1 0 0,1-1-1 0 0,-1 1 0 0 0,0-1 1 0 0,1 0-1 0 0,-1 1 0 0 0,0-1 1 0 0,1 0-1 0 0,-1-1 0 0 0,0 1 1 0 0,1 0-1 0 0,-1-1 0 0 0,0 1 1 0 0,1-1-1 0 0,-1 1 0 0 0,0-1 1 0 0,0 0-1 0 0,0 0 0 0 0,0 0 1 0 0,0 0-1 0 0,0-1 0 0 0,0 1 1 0 0,0-1-1 0 0,0 1 0 0 0,0-1 1 0 0,-1 1-1 0 0,1-1 0 0 0,-1 0 1 0 0,2-2-4 0 0,134-124 170 0 0,54-88-140 0 0,-129 145 8 0 0,-91 145 596 0 0,20-56-590 0 0,1 1-1 0 0,0 1 1 0 0,2-1 0 0 0,0 1 0 0 0,1 0 0 0 0,1 1-1 0 0,1-1 1 0 0,1 1 0 0 0,0-1 0 0 0,2 1-1 0 0,0 0 1 0 0,3 11-44 0 0,32 28-695 0 0,10-46-4176 0 0,-27-14-3116 0 0,-12 0-2912 0 0</inkml:trace>
  <inkml:trace contextRef="#ctx0" brushRef="#br0" timeOffset="1095.026">1606 394 11450 0 0,'0'0'1790'0'0,"0"0"-467"0"0,0 0-159 0 0,0 0-54 0 0,0 0 2 0 0,0 0 10 0 0,0 0-138 0 0,0 0-172 0 0,0 0-162 0 0,0 0-165 0 0,0 0-81 0 0,0 0-45 0 0,0 0-36 0 0,23-4-6 0 0,111-15 204 0 0,-51 16 117 0 0,-84 19-530 0 0,-129 100 521 0 0,128-115-623 0 0,0 0-1 0 0,0 0 1 0 0,0 0-1 0 0,1 0 1 0 0,-1 0-1 0 0,0 1 1 0 0,1-1-1 0 0,-1 1 1 0 0,1-1-1 0 0,0 1 1 0 0,-1-1-1 0 0,1 1 1 0 0,0 0-1 0 0,0-1 1 0 0,0 1-1 0 0,0 0 1 0 0,0 0-1 0 0,1 0 1 0 0,-1 0-1 0 0,0 0 1 0 0,1 0-1 0 0,0 0 1 0 0,-1 0-1 0 0,1 0 1 0 0,0 0 0 0 0,0 0-1 0 0,0 0 1 0 0,0 0-1 0 0,0 0 1 0 0,1 0-1 0 0,-1 0 1 0 0,1 0-1 0 0,-1 0 1 0 0,1 0-1 0 0,0 0 1 0 0,0 0-1 0 0,-1 0 1 0 0,1 0-1 0 0,1-1 1 0 0,-1 1-1 0 0,0 0 1 0 0,0-1-1 0 0,1 1 1 0 0,-1-1-1 0 0,1 1 1 0 0,-1-1-1 0 0,2 1-5 0 0,7 3 20 0 0,1-1-1 0 0,-1-1 1 0 0,1 0 0 0 0,-1 0-1 0 0,1-1 1 0 0,0-1 0 0 0,0 0-1 0 0,0 0 1 0 0,0-1 0 0 0,10-1-20 0 0,-8 1-145 0 0,31-17-2615 0 0,-21-2-6578 0 0,-20 14-1815 0 0</inkml:trace>
</inkml:ink>
</file>

<file path=ppt/ink/ink7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3:12.67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445 306 3273 0 0,'0'0'1789'0'0,"0"0"-542"0"0,0 0-174 0 0,0 0 182 0 0,0 0 304 0 0,0 0 185 0 0,0 0-36 0 0,0 0-242 0 0,0 0-353 0 0,0 0-290 0 0,0 0-199 0 0,-1-4-107 0 0,0 1-368 0 0,0 0 1 0 0,-1 0 0 0 0,1 0 0 0 0,-1 0-1 0 0,1 1 1 0 0,-1-1 0 0 0,0 1 0 0 0,0-1-1 0 0,0 1 1 0 0,0-1 0 0 0,0 1 0 0 0,-1 0-1 0 0,1 0 1 0 0,-1 0 0 0 0,0 0 0 0 0,1 1-1 0 0,-1-1 1 0 0,0 1 0 0 0,0-1 0 0 0,0 1-1 0 0,0 0 1 0 0,0 0 0 0 0,0 1 0 0 0,-2-1-150 0 0,-15-2 125 0 0,-1 1 0 0 0,1 2 0 0 0,-1 0 0 0 0,0 1 0 0 0,1 0 0 0 0,0 2 0 0 0,-1 1 0 0 0,1 0 1 0 0,0 2-1 0 0,-13 5-125 0 0,-80 28 490 0 0,102-35-356 0 0,10-3-134 0 0,1-1-22 0 0,1 3 33 0 0,1-1-1 0 0,-1 1 0 0 0,0-1 0 0 0,1 0 0 0 0,0 1 1 0 0,0-1-1 0 0,-1 0 0 0 0,1 0 0 0 0,0 0 0 0 0,1 0 1 0 0,-1 0-1 0 0,0-1 0 0 0,0 1 0 0 0,1-1 0 0 0,-1 1 1 0 0,1-1-1 0 0,-1 0 0 0 0,1 0 0 0 0,0 0 0 0 0,-1 0 0 0 0,1 0 1 0 0,1-1-11 0 0,10 6 69 0 0,76 16 296 0 0,-89-22-359 0 0,-1-1 0 0 0,1 1 0 0 0,0 0 0 0 0,0 0 0 0 0,0 0 0 0 0,-1 0 0 0 0,1 0 0 0 0,0 0 0 0 0,0 0 0 0 0,-1 0 0 0 0,1 0 0 0 0,0 0 0 0 0,0 0 0 0 0,0 0 0 0 0,-1 0 0 0 0,1 1-1 0 0,0-1 1 0 0,-1 0 0 0 0,1 1 0 0 0,0-1 0 0 0,0 0 0 0 0,-1 1 0 0 0,1-1 0 0 0,-1 1 0 0 0,1-1 0 0 0,0 1 0 0 0,-1-1 0 0 0,1 1 0 0 0,-1 0 0 0 0,1-1 0 0 0,-1 1 0 0 0,0 0 0 0 0,1-1 0 0 0,-1 1 0 0 0,1 0 0 0 0,-1-1 0 0 0,0 1 0 0 0,0 0 0 0 0,0 0 0 0 0,1 0 0 0 0,-1-1-1 0 0,0 1 1 0 0,0 0 0 0 0,0 0 0 0 0,0-1 0 0 0,0 1 0 0 0,0 0 0 0 0,0 0 0 0 0,-1 0 0 0 0,1-1 0 0 0,0 1 0 0 0,0 0 0 0 0,0 0 0 0 0,-1-1 0 0 0,1 1 0 0 0,-1 0 0 0 0,1-1 0 0 0,0 1 0 0 0,-1 0 0 0 0,1-1 0 0 0,-1 1 0 0 0,1-1-6 0 0,-165 180 308 0 0,161-175-308 0 0,1-1 1 0 0,0 1 0 0 0,0 0 0 0 0,0 0 0 0 0,0 1 0 0 0,1-1-1 0 0,0 0 1 0 0,0 1 0 0 0,0 0 0 0 0,1-1 0 0 0,0 1-1 0 0,0 0 1 0 0,0 0 0 0 0,1-1 0 0 0,-1 1 0 0 0,1 0 0 0 0,1 0-1 0 0,-1 0 0 0 0,3-2 15 0 0,0-1-1 0 0,-1 1 1 0 0,1-1-1 0 0,0 0 1 0 0,1 1-1 0 0,-1-1 0 0 0,1-1 1 0 0,-1 1-1 0 0,1 0 1 0 0,0-1-1 0 0,0 0 1 0 0,0 0-1 0 0,0 0 1 0 0,0 0-1 0 0,0-1 0 0 0,1 0 1 0 0,-1 0-1 0 0,0 0 1 0 0,1 0-1 0 0,-1-1 1 0 0,1 1-1 0 0,-1-1 1 0 0,1 0-1 0 0,3-1-14 0 0,56-2-5693 0 0,-64-4-49 0 0,0 5-121 0 0,0-4-2175 0 0</inkml:trace>
  <inkml:trace contextRef="#ctx0" brushRef="#br0" timeOffset="437.117">86 1 11042 0 0,'0'0'619'0'0,"0"0"-256"0"0,0 0 68 0 0,0 0 303 0 0,0 0 399 0 0,0 0 250 0 0,0 0-24 0 0,0 0-162 0 0,0 0-211 0 0,0 0-187 0 0,0 0-173 0 0,0 0-116 0 0,0 0-51 0 0,4 26-23 0 0,13 80-6 0 0,8 20 1229 0 0,-19 447 326 0 0,0-377-1856 0 0,-42-125-565 0 0,48-87-6501 0 0,-3 9 1242 0 0,-4 3-5140 0 0</inkml:trace>
  <inkml:trace contextRef="#ctx0" brushRef="#br0" timeOffset="1154.306">609 943 11987 0 0,'0'0'1872'0'0,"0"0"-849"0"0,0 0-375 0 0,0 0 85 0 0,0 0 230 0 0,0 0 170 0 0,0 0 12 0 0,0 0-147 0 0,0 0-211 0 0,0 0-171 0 0,0 0-119 0 0,0 0-67 0 0,0 0-38 0 0,9-13-30 0 0,63-96 603 0 0,24-88 250 0 0,-27 68-989 0 0,-69 130-232 0 0,0-1 0 0 0,0 0 0 0 0,1 0-1 0 0,-1 0 1 0 0,0 1 0 0 0,0-1 0 0 0,1 0 0 0 0,-1 0-1 0 0,0 0 1 0 0,0 0 0 0 0,1 0 0 0 0,-1 1 0 0 0,0-1-1 0 0,1 0 1 0 0,-1 0 0 0 0,0 0 0 0 0,1 0 0 0 0,-1 0-1 0 0,0 0 1 0 0,0 0 0 0 0,1 0 0 0 0,-1 0 0 0 0,0 0-1 0 0,1 0 1 0 0,-1 0 0 0 0,0 0 0 0 0,1-1 0 0 0,-1 1-1 0 0,0 0 1 0 0,0 0 0 0 0,1 0 0 0 0,-1 0 0 0 0,0 0-1 0 0,0-1 1 0 0,1 1 0 0 0,-1 0 0 0 0,0 0 0 0 0,0 0-1 0 0,1-1 1 0 0,-1 1 0 0 0,0 0 0 0 0,0 0-1 0 0,0-1 1 0 0,0 1 0 0 0,1 0 6 0 0,4 16 105 0 0,38 112 163 0 0,-42-124-261 0 0,0-1 1 0 0,0 0-1 0 0,0 1 1 0 0,1-1-1 0 0,0 0 1 0 0,-1 0 0 0 0,1 0-1 0 0,0 0 1 0 0,0 0-1 0 0,1-1 1 0 0,-1 1 0 0 0,0-1-1 0 0,1 1 1 0 0,0-1-1 0 0,0 0 1 0 0,-1 0-1 0 0,1 0 1 0 0,0 0 0 0 0,1-1-1 0 0,-1 1 1 0 0,0-1-1 0 0,0 0 1 0 0,1 0-1 0 0,-1 0 1 0 0,1 0 0 0 0,-1 0-1 0 0,0-1 1 0 0,1 0-1 0 0,0 1 1 0 0,-1-1 0 0 0,1-1-1 0 0,-1 1 1 0 0,1 0-1 0 0,-1-1 1 0 0,0 0-1 0 0,1 0 1 0 0,-1 0 0 0 0,0 0-1 0 0,1 0 1 0 0,-1-1-1 0 0,2 0-7 0 0,13-13 39 0 0,0-1 0 0 0,-1-1 0 0 0,-1 0 0 0 0,0-1 0 0 0,-1-1 0 0 0,-1 0 0 0 0,3-7-39 0 0,16-21 39 0 0,95-152 89 0 0,-120 184-104 0 0,-5 9 160 0 0,-7 24-112 0 0,-32 176 299 0 0,53-54-325 0 0,17-45-153 0 0,-27-77-541 0 0,9 14-2604 0 0,-8-25-2166 0 0,2-5-3823 0 0,-4-2 374 0 0</inkml:trace>
</inkml:ink>
</file>

<file path=ppt/ink/ink7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3:27.16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0 416 9634 0 0,'0'0'1126'0'0,"0"0"-314"0"0,0 0 160 0 0,0 0 308 0 0,0 0 235 0 0,0 0 3 0 0,0 0-202 0 0,0 0-193 0 0,0 0-173 0 0,0 0-165 0 0,27 3-102 0 0,83 9-88 0 0,-101-10-424 0 0,1-1 0 0 0,0-1 0 0 0,-1 1 0 0 0,1-2 0 0 0,0 1 0 0 0,-1-1 0 0 0,1-1 0 0 0,-1 0 0 0 0,1 0 0 0 0,-1-1-1 0 0,0 0 1 0 0,0-1 0 0 0,1 0-171 0 0,10-4 268 0 0,20-10-24 0 0,-1-1 1 0 0,0-2 0 0 0,-1-2 0 0 0,-2-2 0 0 0,0-1 0 0 0,-2-1 0 0 0,-1-2-1 0 0,-1-2 1 0 0,-2 0 0 0 0,11-17-245 0 0,34-44 406 0 0,-61 78-121 0 0,-14 13-192 0 0,0 1 21 0 0,0 0-48 0 0,0 0-40 0 0,0 9-114 0 0,48 107 293 0 0,-40-98-177 0 0,-2-1 0 0 0,1 1 0 0 0,-2 0 0 0 0,0 1 0 0 0,-2-1 0 0 0,0 1 0 0 0,-1 0 0 0 0,0 0 0 0 0,-2 2-28 0 0,0-13 19 0 0,0 1-1 0 0,-1-1 0 0 0,0 0 0 0 0,0 1 1 0 0,-1-1-1 0 0,0 0 0 0 0,-1 0 1 0 0,1 0-1 0 0,-2 0 0 0 0,1 0 0 0 0,-1-1 1 0 0,0 0-1 0 0,-1 1 0 0 0,1-1 1 0 0,-2-1-1 0 0,1 1 0 0 0,-1-1 0 0 0,0 0 1 0 0,0 0-1 0 0,0-1 0 0 0,-6 4-18 0 0,-6-1-14 0 0,-1 0-1 0 0,0-2 1 0 0,0 0 0 0 0,0-1-1 0 0,-1-1 1 0 0,0 0 0 0 0,0-2-1 0 0,0 0 1 0 0,0-2-1 0 0,0 0 1 0 0,0-1 0 0 0,-5-2 14 0 0,-29 2-97 0 0,-49-7-549 0 0,103 9 580 0 0,-1-1 1 0 0,1 0-1 0 0,0 0 0 0 0,-1 1 0 0 0,1-1 0 0 0,0 0 0 0 0,-1 0 0 0 0,1 0 0 0 0,-1 0 0 0 0,1 0 0 0 0,0 0 0 0 0,-1 0 0 0 0,1 0 1 0 0,-1 0-1 0 0,1 0 0 0 0,0 0 0 0 0,-1 0 0 0 0,1 0 0 0 0,-1 0 0 0 0,1 0 0 0 0,0 0 0 0 0,-1 0 0 0 0,1 0 0 0 0,-1 0 1 0 0,1-1-1 0 0,0 1 0 0 0,-1 0 0 0 0,1 0 0 0 0,0-1 0 0 0,-1 1 0 0 0,1 0 0 0 0,0 0 0 0 0,-1-1 0 0 0,1 1 0 0 0,0 0 0 0 0,0-1 1 0 0,-1 1-1 0 0,1 0 0 0 0,0-1 0 0 0,0 1 0 0 0,0 0 0 0 0,0-1 0 0 0,-1 1 0 0 0,1-1 0 0 0,0 1 0 0 0,0 0 0 0 0,0-1 1 0 0,0 1-1 0 0,0-1 0 0 0,0 1 0 0 0,0 0 0 0 0,0-1 0 0 0,0 1 0 0 0,0-1 0 0 0,0 1 0 0 0,0 0 0 0 0,0-1 0 0 0,1 1 1 0 0,-1-1-1 0 0,0 1 0 0 0,0 0 0 0 0,0-1 0 0 0,1 1 0 0 0,-1 0 0 0 0,0-1 0 0 0,0 1 0 0 0,1 0 0 0 0,-1-1 0 0 0,0 1 66 0 0,26-14-10455 0 0,-16 10-857 0 0</inkml:trace>
  <inkml:trace contextRef="#ctx0" brushRef="#br0" timeOffset="419.365">1258 122 10290 0 0,'0'0'3193'0'0,"0"0"-1273"0"0,0 0-650 0 0,0 0-125 0 0,0 0-136 0 0,0 0-185 0 0,0 0-172 0 0,0 0-201 0 0,0 0-159 0 0,0 0-99 0 0,0 0-74 0 0,0 0-44 0 0,-21 31-26 0 0,-60 101-17 0 0,60-68 5 0 0,22-53-23 0 0,-1-6 45 0 0,0 1-1 0 0,0-1 1 0 0,0 1 0 0 0,0-1 0 0 0,1 1 0 0 0,0-1 0 0 0,0 1 0 0 0,1-1 0 0 0,-1 0 0 0 0,1 1 0 0 0,0-1 0 0 0,1 0 0 0 0,-1 0 0 0 0,1 0 0 0 0,0-1 0 0 0,0 1-1 0 0,1-1 1 0 0,-1 1 0 0 0,1-1 0 0 0,0 0 0 0 0,0-1 0 0 0,0 1 0 0 0,1-1 0 0 0,-1 0 0 0 0,1 0 0 0 0,0 0 0 0 0,0 0 0 0 0,0-1 0 0 0,0 0 0 0 0,0 0-1 0 0,1 0 1 0 0,-1-1 0 0 0,0 0 0 0 0,1 0 0 0 0,-1 0 0 0 0,1 0 0 0 0,0-1-59 0 0,4 0 187 0 0,0 1 0 0 0,0-1 0 0 0,0-1-1 0 0,1 0 1 0 0,-1 0 0 0 0,0-1 0 0 0,0-1 0 0 0,-1 1-1 0 0,1-2 1 0 0,-1 1 0 0 0,1-1 0 0 0,2-2-187 0 0,-1 0 85 0 0,-1 0 0 0 0,1-1 0 0 0,-1 0 0 0 0,0 0 0 0 0,-1-1 0 0 0,1-1 0 0 0,-2 0 1 0 0,1 0-1 0 0,-1 0 0 0 0,-1-1 0 0 0,1 0 0 0 0,-2-1 0 0 0,1 0 0 0 0,-2 0 0 0 0,1 0 0 0 0,-2 0 0 0 0,1-1 0 0 0,-2 0 1 0 0,1 0-1 0 0,-2 0 0 0 0,1 0 0 0 0,-2-1 0 0 0,0 1 0 0 0,0 0 0 0 0,-2-11-85 0 0,-2 17-51 0 0,0 0 1 0 0,0 0-1 0 0,-1 1 0 0 0,0-1 1 0 0,0 1-1 0 0,-1 0 0 0 0,1 0 1 0 0,-1 0-1 0 0,0 0 0 0 0,0 1 1 0 0,-1 0-1 0 0,1 0 0 0 0,-1 1 1 0 0,0-1-1 0 0,0 1 0 0 0,0 1 0 0 0,-1-1 1 0 0,1 1-1 0 0,-1 0 0 0 0,1 0 1 0 0,-1 1-1 0 0,0 0 0 0 0,1 0 1 0 0,-1 1-1 0 0,0-1 0 0 0,0 2 1 0 0,1-1-1 0 0,-5 1 51 0 0,-72 11-2443 0 0,31 5-4331 0 0,33-9-4751 0 0</inkml:trace>
</inkml:ink>
</file>

<file path=ppt/ink/ink7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3:36.84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456 8 3169 0 0,'0'0'1296'0'0,"0"0"-76"0"0,0 0 269 0 0,0 0 484 0 0,0 0 353 0 0,0 0-8 0 0,0 0-352 0 0,0 0-442 0 0,0 0-352 0 0,0 0-230 0 0,0 0-122 0 0,0 0-91 0 0,0 0-103 0 0,0 0-77 0 0,0 0-70 0 0,0 12 960 0 0,15 164 1176 0 0,-17 118-1558 0 0,-16-121-757 0 0,0-100-242 0 0,15-70-126 0 0,1 0-1 0 0,0 0 1 0 0,-1-1-1 0 0,0 1 0 0 0,1-1 1 0 0,-1 0-1 0 0,0 1 1 0 0,0-1-1 0 0,0-1 1 0 0,-1 1-1 0 0,1 0 0 0 0,0-1 1 0 0,-1 0-1 0 0,1 1 1 0 0,-1-1-1 0 0,1-1 1 0 0,-1 1-1 0 0,1 0 0 0 0,-1-1 1 0 0,1 0-1 0 0,-1 0 1 0 0,0 0-1 0 0,1 0 1 0 0,-3-1 68 0 0,4-1-449 0 0,1 0 0 0 0,-1 0 0 0 0,0 0 0 0 0,1 0 0 0 0,-1-1 1 0 0,1 1-1 0 0,0 0 0 0 0,-1-1 0 0 0,1 1 0 0 0,1-1 1 0 0,-1 0-1 0 0,0 1 0 0 0,1-1 0 0 0,-1 0 0 0 0,1 1 0 0 0,0-1 1 0 0,-1 0-1 0 0,1 0 0 0 0,1 1 0 0 0,-1-1 449 0 0,0-22-9382 0 0,0 17 1319 0 0</inkml:trace>
  <inkml:trace contextRef="#ctx0" brushRef="#br0" timeOffset="508.729">3 159 8506 0 0,'0'0'1535'0'0,"0"0"-179"0"0,0 0-78 0 0,0 0 77 0 0,0 0 114 0 0,0 0-31 0 0,0 0-155 0 0,0 0-218 0 0,0 0-182 0 0,0 0-133 0 0,0 0-117 0 0,0 0-50 0 0,0-11-36 0 0,-3-33-26 0 0,19 25 1382 0 0,117-7 545 0 0,182-10-924 0 0,101 14-791 0 0,-321 28-637 0 0,-91-2-544 0 0,-13-2-6518 0 0,1 0 1772 0 0,5-2-3302 0 0</inkml:trace>
  <inkml:trace contextRef="#ctx0" brushRef="#br0" timeOffset="1085.446">1143 336 2104 0 0,'0'0'1924'0'0,"0"0"-796"0"0,0 0-151 0 0,0 0 346 0 0,0 0 430 0 0,0 0 262 0 0,0 0-3 0 0,0 0-205 0 0,0 0-274 0 0,0 0-243 0 0,0 0-127 0 0,0 0-89 0 0,0 0-68 0 0,2-2-32 0 0,-1 2-1610 0 0,18-3 7670 0 0,-2 4-6421 0 0,386-19 270 0 0,-403 18-1215 0 0,-8 1-3227 0 0,-32 42-8984 0 0,32-36 7380 0 0,3 0-3217 0 0</inkml:trace>
  <inkml:trace contextRef="#ctx0" brushRef="#br0" timeOffset="1332.062">1213 564 7970 0 0,'0'0'4439'0'0,"0"0"-2257"0"0,0 0-960 0 0,0 0-46 0 0,0 0 131 0 0,0 0 95 0 0,0 0-66 0 0,0 0-227 0 0,0 0-236 0 0,0 0-104 0 0,0 0-37 0 0,0 0-28 0 0,0 0 2 0 0,10 4-99 0 0,117 28 1458 0 0,64-25-2907 0 0,-153-6-4162 0 0,-24-1-1349 0 0,-6 0-5662 0 0</inkml:trace>
</inkml:ink>
</file>

<file path=ppt/ink/ink7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3:41.29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0 303 10674 0 0,'0'0'2399'0'0,"0"0"-1028"0"0,0 0-336 0 0,0 0 152 0 0,0 0 194 0 0,0 0 24 0 0,0 0-137 0 0,0 0-238 0 0,0 0-227 0 0,0 0-175 0 0,0 0-128 0 0,0 0-35 0 0,0 0 20 0 0,7 2 12 0 0,20 6 3 0 0,16 40 778 0 0,19 48-299 0 0,70 173-485 0 0,-114-254-260 0 0,-4-42 275 0 0,-6 5-498 0 0,133-259 68 0 0,-118 210-1074 0 0,-23 71 629 0 0,0-12-7558 0 0,0 6 1802 0 0,0 6 2102 0 0,0-1-5765 0 0</inkml:trace>
  <inkml:trace contextRef="#ctx0" brushRef="#br0" timeOffset="315.484">35 1 14307 0 0,'0'0'1726'0'0,"0"0"-207"0"0,0 0-47 0 0,0 0 58 0 0,0 0-95 0 0,0 0-227 0 0,0 0-283 0 0,0 0-279 0 0,0 0-187 0 0,0 0-119 0 0,0 0-87 0 0,0 0-37 0 0,3-1 60 0 0,117 9 1210 0 0,87-4-2448 0 0,-154-4-1733 0 0,-21-2-1460 0 0,-11 0-4774 0 0,-9-1-2128 0 0</inkml:trace>
  <inkml:trace contextRef="#ctx0" brushRef="#br0" timeOffset="768.464">680 19 12339 0 0,'0'0'2231'0'0,"0"0"-639"0"0,0 0-245 0 0,0 0 13 0 0,0 0-11 0 0,0 0-145 0 0,0 0-213 0 0,0 0-183 0 0,0 0-108 0 0,0 0-84 0 0,0 0-116 0 0,0 0-128 0 0,0 0-82 0 0,17 0-53 0 0,111 0 402 0 0,8-3-131 0 0,-142 36-781 0 0,-38 12 352 0 0,-30 46-26 0 0,73-89-48 0 0,0 0 0 0 0,0 1 1 0 0,0-1-1 0 0,0 0 0 0 0,1 1 0 0 0,-1-1 1 0 0,1 1-1 0 0,0-1 0 0 0,-1 1 0 0 0,1-1 1 0 0,0 1-1 0 0,1-1 0 0 0,-1 1 0 0 0,0-1 1 0 0,1 1-1 0 0,-1-1 0 0 0,1 0 0 0 0,0 1 1 0 0,0-1-1 0 0,0 0 0 0 0,0 1 0 0 0,0-1 1 0 0,0 0-1 0 0,0 0 0 0 0,1 0 0 0 0,-1 0 1 0 0,1 0-1 0 0,0 0 0 0 0,0-1 0 0 0,-1 1 1 0 0,1 0-1 0 0,0-1 0 0 0,0 0 0 0 0,1 1 1 0 0,-1-1-6 0 0,85 21 624 0 0,46-36-455 0 0,-101 6-1188 0 0,0 0-1949 0 0,-12 2-3804 0 0,-12 2-5035 0 0</inkml:trace>
  <inkml:trace contextRef="#ctx0" brushRef="#br0" timeOffset="1226.907">1219 516 6769 0 0,'0'0'4089'0'0,"0"0"-2130"0"0,0 0-549 0 0,0 0 188 0 0,0 0 78 0 0,0 0-108 0 0,0 0-185 0 0,0 0-218 0 0,0 0-172 0 0,33-2-131 0 0,105-8-155 0 0,176-3 2350 0 0,-125 13-4647 0 0,-177 0 1319 0 0,-11 0-567 0 0,-1 0-189 0 0,-7 0-7416 0 0,4 0-1311 0 0</inkml:trace>
  <inkml:trace contextRef="#ctx0" brushRef="#br0" timeOffset="1497.599">1598 273 11715 0 0,'0'0'2759'0'0,"0"0"-1155"0"0,0 0-512 0 0,0 0-18 0 0,0 0 82 0 0,0 0 71 0 0,0 0 5 0 0,0 0-151 0 0,0 0-152 0 0,0 0-117 0 0,0 0-148 0 0,0 0-121 0 0,0 0-84 0 0,0 32-74 0 0,0 97-87 0 0,-1 42 502 0 0,0-54-3906 0 0,4-107-211 0 0,1-5-2615 0 0,0-1-5526 0 0</inkml:trace>
</inkml:ink>
</file>

<file path=ppt/ink/ink7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3:40.07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32 691 8562 0 0,'0'0'4273'0'0,"0"0"-2142"0"0,0 0-915 0 0,0 0-212 0 0,0 0-31 0 0,0 0 8 0 0,0 0-2 0 0,0 0-31 0 0,0 0-58 0 0,0 0-102 0 0,0 0-151 0 0,0 0-134 0 0,0 0-91 0 0,33-3-33 0 0,108-7-24 0 0,55 1 620 0 0,-195 9-973 0 0,-1 1 0 0 0,1 0 1 0 0,-1 0-1 0 0,0-1 1 0 0,1 1-1 0 0,-1 0 1 0 0,0 0-1 0 0,1-1 1 0 0,-1 1-1 0 0,0 0 1 0 0,0 0-1 0 0,0 0 0 0 0,1-1 1 0 0,-1 1-1 0 0,0 0 1 0 0,0 0-1 0 0,0 0 1 0 0,0 0-1 0 0,-1 0 1 0 0,1-1-1 0 0,0 1 0 0 0,0 0 1 0 0,0 0-1 0 0,-1 0 1 0 0,1-1-1 0 0,0 1 1 0 0,-1 0-1 0 0,1 0 1 0 0,-1-1-1 0 0,1 1 1 0 0,-1 0-1 0 0,1-1 0 0 0,-1 1 1 0 0,1 0-1 0 0,-1-1 1 0 0,0 1-1 0 0,0 0-2 0 0,-86 80 154 0 0,56-57-129 0 0,17-15-8 0 0,1 0 1 0 0,1 0 0 0 0,0 1 0 0 0,0 1 0 0 0,1 0-1 0 0,0 1 1 0 0,1 0 0 0 0,0 0 0 0 0,1 1 0 0 0,0 1 0 0 0,2-1-1 0 0,-6 12-17 0 0,12-22 17 0 0,0 1-1 0 0,0-1 1 0 0,0 1-1 0 0,0-1 1 0 0,0 1-1 0 0,1-1 1 0 0,0 1 0 0 0,-1 0-1 0 0,1-1 1 0 0,1 1-1 0 0,-1 0 1 0 0,1-1-1 0 0,-1 1 1 0 0,1-1-1 0 0,0 1 1 0 0,0-1-1 0 0,0 1 1 0 0,1-1-1 0 0,-1 0 1 0 0,1 1-1 0 0,0-1 1 0 0,0 0-1 0 0,2 2-16 0 0,4 0 42 0 0,0-1 0 0 0,0 0-1 0 0,1-1 1 0 0,0 0 0 0 0,-1 0-1 0 0,1-1 1 0 0,0 0 0 0 0,0 0-1 0 0,1-1 1 0 0,-1 0 0 0 0,0-1 0 0 0,0 0-1 0 0,0 0 1 0 0,0-1 0 0 0,1-1-1 0 0,2 0-41 0 0,52-23-1858 0 0,-45 12-1979 0 0,-3-3-4443 0 0,-7 8-3616 0 0</inkml:trace>
  <inkml:trace contextRef="#ctx0" brushRef="#br0" timeOffset="-751.512">186 28 688 0 0,'0'0'4342'0'0,"0"0"-1654"0"0,0 0-597 0 0,0 0-111 0 0,0 0-38 0 0,0 0-158 0 0,0 0-199 0 0,0 0-238 0 0,0 0-242 0 0,0 0-145 0 0,0 0-118 0 0,0 0-110 0 0,0 0-78 0 0,2-5-29 0 0,6-17-48 0 0,3 54 3346 0 0,-3-8-3717 0 0,12 65 188 0 0,-8 2-162 0 0,-8 12-302 0 0,10-74-984 0 0,-3-19-1938 0 0,-3-5-3341 0 0,-1-4-5127 0 0,-7-1 4672 0 0</inkml:trace>
  <inkml:trace contextRef="#ctx0" brushRef="#br0" timeOffset="-468.632">0 378 10002 0 0,'0'0'1973'0'0,"0"0"-369"0"0,0 0-213 0 0,0 0-60 0 0,0 0-102 0 0,0 0-79 0 0,0 0-112 0 0,0 0-109 0 0,0 0-33 0 0,0 0-104 0 0,0 0-113 0 0,0 0-56 0 0,0 0-44 0 0,27 4-35 0 0,83 13-35 0 0,60-12 922 0 0,-111-5-1421 0 0,15 0-330 0 0,-24 0-7007 0 0,-50 0 3659 0 0,0 0-2445 0 0,0 3-3169 0 0</inkml:trace>
  <inkml:trace contextRef="#ctx0" brushRef="#br0" timeOffset="713.408">643 908 15707 0 0,'0'0'850'0'0,"0"0"-523"0"0,0 0 7 0 0,0 0 396 0 0,0 0 339 0 0,0 0 52 0 0,0 0-186 0 0,0 0-262 0 0,0 0-132 0 0,0 0-39 0 0,0 0-3 0 0,0 0-1 0 0,0 0-40 0 0,14-8-25 0 0,44-29-34 0 0,-53 34-330 0 0,-1-1-1 0 0,1 1 1 0 0,-1-1-1 0 0,0 0 1 0 0,0 0-1 0 0,-1 0 1 0 0,1 0 0 0 0,-1-1-1 0 0,0 1 1 0 0,0-1-1 0 0,0 0 1 0 0,-1 0-1 0 0,1 0 1 0 0,-1 0-69 0 0,7-15 182 0 0,120-181 539 0 0,-40 101-581 0 0,-70 155 0 0 0,16 148 380 0 0,-34-199-518 0 0,-1 1 0 0 0,1-1-1 0 0,0 1 1 0 0,0-1-1 0 0,1 1 1 0 0,-1-1 0 0 0,1 0-1 0 0,0 1 1 0 0,0-1 0 0 0,0 0-1 0 0,1 0 1 0 0,-1-1-1 0 0,1 1 1 0 0,0 0 0 0 0,0-1-1 0 0,1 0 1 0 0,-1 0 0 0 0,1 1-2 0 0,-2-4 6 0 0,0 0 0 0 0,1 0 0 0 0,-1 0 1 0 0,0-1-1 0 0,0 1 0 0 0,0 0 1 0 0,1-1-1 0 0,-1 0 0 0 0,0 1 1 0 0,0-1-1 0 0,0 0 0 0 0,0 0 0 0 0,0 0 1 0 0,0 0-1 0 0,-1-1 0 0 0,1 1 1 0 0,0 0-1 0 0,0-1 0 0 0,-1 1 0 0 0,1-1 1 0 0,-1 0-1 0 0,1 1 0 0 0,-1-1 1 0 0,0 0-1 0 0,0 0 0 0 0,0 0 0 0 0,0 0 1 0 0,0 0-1 0 0,0-1-6 0 0,8-9 30 0 0,25-33 2 0 0,-2 0 1 0 0,-3-2 0 0 0,16-34-33 0 0,-4 8 51 0 0,2 11-15 0 0,-42 61-36 0 0,-1 1-53 0 0,0 0 23 0 0,4 27 0 0 0,7 170 352 0 0,25-60-431 0 0,-14-106-2597 0 0,-10-27-2379 0 0,3-7-5086 0 0,-9 0-133 0 0</inkml:trace>
</inkml:ink>
</file>

<file path=ppt/ink/ink7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3:45.47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292 0 5481 0 0,'0'0'2487'0'0,"0"0"-413"0"0,0 0-197 0 0,0 0-36 0 0,0 0 1 0 0,0 0-108 0 0,0 0-251 0 0,0 0-319 0 0,0 0-275 0 0,0 0-208 0 0,0 0-127 0 0,0 0-64 0 0,-2 5 1705 0 0,5 192 204 0 0,0 2-6701 0 0,-7-198-6708 0 0,4-1 2164 0 0</inkml:trace>
  <inkml:trace contextRef="#ctx0" brushRef="#br0" timeOffset="238.347">1 391 9026 0 0,'0'0'1364'0'0,"0"0"-198"0"0,0 0 175 0 0,0 0 332 0 0,0 0 50 0 0,0 0-236 0 0,0 0-306 0 0,0 0-223 0 0,0 0-177 0 0,32 2-143 0 0,99 5-111 0 0,101 6 195 0 0,-200-5-2397 0 0,-23-3-2028 0 0,0 0-4359 0 0,-9-5-1085 0 0</inkml:trace>
  <inkml:trace contextRef="#ctx0" brushRef="#br0" timeOffset="639.535">156 604 8666 0 0,'0'0'2150'0'0,"0"0"-674"0"0,0 0-106 0 0,0 0 131 0 0,0 0 46 0 0,0 0-217 0 0,0 0-282 0 0,0 0-185 0 0,0 0-127 0 0,32-3-100 0 0,102-9-132 0 0,-38 9 252 0 0,-94 3-742 0 0,0-1-1 0 0,0 1 0 0 0,0 0 0 0 0,0 0 0 0 0,0-1 0 0 0,0 1 0 0 0,0 0 0 0 0,0 1 0 0 0,0-1 0 0 0,0 0 0 0 0,0 0 0 0 0,0 1 0 0 0,0 0 0 0 0,0-1 0 0 0,0 1 0 0 0,-1 0 1 0 0,1 0-1 0 0,0 0 0 0 0,0 0 0 0 0,-1 0 0 0 0,1 0 0 0 0,-1 0 0 0 0,1 0 0 0 0,-1 1 0 0 0,1-1 0 0 0,-1 1 0 0 0,0-1 0 0 0,1 1 0 0 0,-1 0 0 0 0,0-1 0 0 0,0 1 0 0 0,0 0 0 0 0,-1 0 1 0 0,1 0-1 0 0,0 0 0 0 0,-1-1 0 0 0,1 1 0 0 0,-1 0 0 0 0,0 0 0 0 0,1 0 0 0 0,-1 0 0 0 0,0 0 0 0 0,0 0 0 0 0,0 0 0 0 0,-1 0 0 0 0,1 0 0 0 0,0 0 0 0 0,-1 0 0 0 0,1 0 1 0 0,-1 0-1 0 0,0 0 0 0 0,0 0 0 0 0,0 0-13 0 0,-82 78 388 0 0,69-70-308 0 0,1 1 1 0 0,1 0-1 0 0,0 0 0 0 0,1 1 0 0 0,0 1 0 0 0,0 0 0 0 0,2 1 0 0 0,-1 0 0 0 0,2 0 0 0 0,-7 15-80 0 0,13-26 26 0 0,1 0-1 0 0,0 0 0 0 0,-1 0 1 0 0,1 0-1 0 0,0 0 0 0 0,0 0 1 0 0,1 0-1 0 0,-1 1 0 0 0,1-1 1 0 0,0 0-1 0 0,0 0 0 0 0,0 1 1 0 0,0-1-1 0 0,0 0 0 0 0,1 0 1 0 0,-1 1-1 0 0,1-1 0 0 0,0 0 1 0 0,0 0-1 0 0,0 0 0 0 0,0 0 1 0 0,1 0-1 0 0,-1 0 0 0 0,1 0 1 0 0,0-1-1 0 0,-1 1 0 0 0,1 0 1 0 0,1-1-1 0 0,-1 1 0 0 0,0-1 1 0 0,1 0-1 0 0,-1 0 0 0 0,1 0 1 0 0,-1 0-1 0 0,1 0 0 0 0,0-1 1 0 0,0 1-1 0 0,1-1-25 0 0,1 1-31 0 0,0 0 1 0 0,0-1-1 0 0,0 0 0 0 0,0 0 0 0 0,1-1 1 0 0,-1 1-1 0 0,0-1 0 0 0,0 0 0 0 0,1-1 1 0 0,-1 1-1 0 0,0-1 0 0 0,0 0 0 0 0,0 0 1 0 0,0-1-1 0 0,0 1 0 0 0,0-1 1 0 0,0 0-1 0 0,0-1 0 0 0,-1 1 0 0 0,3-2 31 0 0,21-21-3407 0 0,-12 10-4862 0 0,-9 8-3260 0 0</inkml:trace>
  <inkml:trace contextRef="#ctx0" brushRef="#br0" timeOffset="1485.295">713 770 4537 0 0,'0'0'3425'0'0,"0"0"-959"0"0,0 0-351 0 0,0 0-40 0 0,0 0-139 0 0,0 0-239 0 0,0 0-288 0 0,0 0-287 0 0,0 0-271 0 0,0 0-215 0 0,0 0-143 0 0,0 0-65 0 0,8-10-2 0 0,63-79 726 0 0,62-81 560 0 0,-43 53-1162 0 0,-90 117-557 0 0,1-1 0 0 0,-1 1 1 0 0,1 0-1 0 0,-1-1 0 0 0,1 1 1 0 0,-1 0-1 0 0,1-1 1 0 0,-1 1-1 0 0,1 0 0 0 0,0 0 1 0 0,-1 0-1 0 0,1 0 0 0 0,-1-1 1 0 0,1 1-1 0 0,-1 0 0 0 0,1 0 1 0 0,0 0-1 0 0,-1 0 0 0 0,1 0 1 0 0,-1 0-1 0 0,1 1 0 0 0,-1-1 1 0 0,1 0-1 0 0,0 0 0 0 0,-1 0 1 0 0,1 0-1 0 0,-1 1 0 0 0,1-1 1 0 0,-1 0-1 0 0,1 1 0 0 0,-1-1 1 0 0,1 0-1 0 0,-1 1 0 0 0,1-1 1 0 0,-1 0-1 0 0,0 1 0 0 0,1-1 1 0 0,-1 1-1 0 0,0-1 1 0 0,1 1-1 0 0,-1-1 0 0 0,0 1 1 0 0,1-1-1 0 0,-1 1 0 0 0,0-1 1 0 0,0 1-1 0 0,0 0 0 0 0,0-1 7 0 0,6 8 98 0 0,0 1-66 0 0,-1 1-1 0 0,0-1 0 0 0,0 1 1 0 0,-1 0-1 0 0,-1 1 0 0 0,0-1 0 0 0,0 1 1 0 0,-1-1-1 0 0,0 1 0 0 0,-1 0 1 0 0,0 0-1 0 0,-1 0 0 0 0,0 0 0 0 0,-1 5-31 0 0,3 36-12 0 0,-3-51 14 0 0,1 0 0 0 0,0 0 0 0 0,-1 1 0 0 0,1-1 0 0 0,0 0 1 0 0,0 1-1 0 0,0-1 0 0 0,0 0 0 0 0,0 1 0 0 0,0-1 0 0 0,0 0 0 0 0,0 1 0 0 0,1-1 1 0 0,-1 0-1 0 0,1 1 0 0 0,-1-1 0 0 0,1 0 0 0 0,-1 0 0 0 0,1 0 0 0 0,-1 0 0 0 0,1 1 1 0 0,0-1-1 0 0,0 0 0 0 0,0 0 0 0 0,0 0 0 0 0,-1 0 0 0 0,1 0 0 0 0,0-1 0 0 0,1 1 1 0 0,-1 0-1 0 0,0 0 0 0 0,0-1 0 0 0,0 1 0 0 0,0-1 0 0 0,1 1 0 0 0,-1-1 0 0 0,0 1 0 0 0,0-1 1 0 0,1 0-1 0 0,-1 1 0 0 0,0-1 0 0 0,1 0 0 0 0,-1 0 0 0 0,0 0 0 0 0,1 0 0 0 0,-1 0 1 0 0,0-1-1 0 0,1 1 0 0 0,0 0-2 0 0,78-51 233 0 0,208-188-25 0 0,-286 239-202 0 0,-1 1 0 0 0,1 0 1 0 0,-1-1-1 0 0,0 1 0 0 0,1 0 0 0 0,-1 0 0 0 0,0 0 0 0 0,1 0 0 0 0,-1 0 0 0 0,0 0 0 0 0,0 0 0 0 0,0 1 0 0 0,0-1 1 0 0,0 0-1 0 0,0 1 0 0 0,0-1 0 0 0,0 0 0 0 0,-1 1 0 0 0,1-1 0 0 0,0 1 0 0 0,-1-1 0 0 0,1 1 0 0 0,-1-1 1 0 0,0 1-1 0 0,0 0 0 0 0,1-1 0 0 0,-1 1 0 0 0,0 0 0 0 0,0-1 0 0 0,0 1 0 0 0,-1-1 0 0 0,1 1 0 0 0,0 0 0 0 0,-1-1 1 0 0,1 1-1 0 0,-1-1 0 0 0,1 1-6 0 0,0 6 16 0 0,18 253 1099 0 0,-8-187-998 0 0,-9-71-113 0 0,0-2-24 0 0,-1-1-20 0 0,0 0-41 0 0,0 0-35 0 0,0 0-81 0 0,0 0-101 0 0,0-26-8592 0 0,0 19 1844 0 0,0-1-4803 0 0</inkml:trace>
  <inkml:trace contextRef="#ctx0" brushRef="#br0" timeOffset="2224.501">1888 372 3265 0 0,'0'0'3307'0'0,"0"0"-941"0"0,0 0-190 0 0,0 0 52 0 0,0 0-120 0 0,0 0-284 0 0,0 0-361 0 0,0 0-277 0 0,0 0-103 0 0,0 0-87 0 0,0 0-114 0 0,0 0-140 0 0,0 0-115 0 0,-1-2-87 0 0,-1-1-1068 0 0,-2 4 5200 0 0,4 0-4583 0 0,-1 35 255 0 0,-17 134 160 0 0,3 72-340 0 0,15-76-290 0 0,0-165 50 0 0,0-1-2 0 0,0 0-56 0 0,0 0-21 0 0,0 0-44 0 0,0 0-42 0 0,0 0-26 0 0,0 0-57 0 0,0 0-57 0 0,-4-20-3051 0 0,-10-8-2794 0 0,7 14-1869 0 0,3 6-2209 0 0</inkml:trace>
  <inkml:trace contextRef="#ctx0" brushRef="#br0" timeOffset="2844.787">1527 295 8386 0 0,'0'0'6137'0'0,"0"0"-4302"0"0,0 0-1100 0 0,0 0 131 0 0,0 0 212 0 0,0 0 93 0 0,0 0-88 0 0,37-12-141 0 0,116-38-123 0 0,-47 34 497 0 0,-69 13-944 0 0,1 2 1 0 0,-1 2-1 0 0,1 1 1 0 0,-1 2-1 0 0,1 2 1 0 0,-2 1-1 0 0,33 11-372 0 0,-54-13 66 0 0,0 0-1 0 0,-1 1 1 0 0,1 1 0 0 0,-1 0 0 0 0,-1 1-1 0 0,1 1 1 0 0,-2 0 0 0 0,6 4-66 0 0,-17-11 6 0 0,0 0 1 0 0,0-1 0 0 0,0 1 0 0 0,0 0 0 0 0,0 0 0 0 0,-1 0 0 0 0,1 0 0 0 0,-1 0 0 0 0,1 0 0 0 0,-1-1-1 0 0,1 1 1 0 0,-1 1 0 0 0,0-1 0 0 0,0 0 0 0 0,0 0 0 0 0,0 0 0 0 0,-1 0 0 0 0,1 0 0 0 0,0 0-1 0 0,-1 0 1 0 0,0-1 0 0 0,1 1 0 0 0,-1 0 0 0 0,0 0 0 0 0,0 0 0 0 0,0 0 0 0 0,0-1 0 0 0,0 1 0 0 0,0 0-1 0 0,-1-1 1 0 0,1 1 0 0 0,0-1 0 0 0,-1 0 0 0 0,1 1 0 0 0,-1-1 0 0 0,0 0 0 0 0,1 0 0 0 0,-1 0-1 0 0,0 0 1 0 0,0 0 0 0 0,-1 0-7 0 0,-17 11-35 0 0,0-1 1 0 0,-1-1-1 0 0,0-1 0 0 0,-1-1 0 0 0,0 0 0 0 0,-11 1 35 0 0,-87 34-151 0 0,102-36 162 0 0,17-6-38 0 0,1-1-3 0 0,5 22-32 0 0,81 128 1278 0 0,-69-124-860 0 0,1-1-1 0 0,1-1 0 0 0,1 0 0 0 0,1-2 0 0 0,1 0 0 0 0,1-1 0 0 0,2-1-355 0 0,-21-17-204 0 0,5 6 724 0 0,-10-5-3336 0 0,-1-1 1248 0 0,-1 0-2595 0 0,0-2-3746 0 0,1-1-3551 0 0</inkml:trace>
  <inkml:trace contextRef="#ctx0" brushRef="#br0" timeOffset="3274.798">2448 199 10890 0 0,'0'0'2227'0'0,"0"0"-177"0"0,0 0-180 0 0,0 0-172 0 0,0 0-161 0 0,0 0-226 0 0,0 0-196 0 0,0 0-204 0 0,0 0-204 0 0,0 0-147 0 0,0 0-75 0 0,0 0-68 0 0,0 0-60 0 0,-2-3-28 0 0,2 3-310 0 0,0-1 0 0 0,0 1 0 0 0,-1-1-1 0 0,1 0 1 0 0,0 1 0 0 0,0-1-1 0 0,0 1 1 0 0,0-1 0 0 0,0 1 0 0 0,0-1-1 0 0,0 0 1 0 0,0 1 0 0 0,0-1 0 0 0,0 1-1 0 0,1-1 1 0 0,-1 0 0 0 0,0 1 0 0 0,0-1-1 0 0,0 1 1 0 0,1-1 0 0 0,-1 1 0 0 0,0-1-1 0 0,1 1 1 0 0,-1-1 0 0 0,0 1-1 0 0,1-1 1 0 0,-1 1 0 0 0,0 0 0 0 0,1-1-1 0 0,-1 1 1 0 0,1 0 0 0 0,-1-1 0 0 0,1 1-1 0 0,-1 0 1 0 0,1-1 0 0 0,-1 1 0 0 0,1 0-1 0 0,0 0 1 0 0,-1 0 0 0 0,1-1-1 0 0,-1 1 1 0 0,1 0 0 0 0,-1 0 0 0 0,1 0-1 0 0,0 0 1 0 0,-1 0 0 0 0,1 0 0 0 0,-1 0-1 0 0,1 0 1 0 0,-1 1 0 0 0,1-1 0 0 0,0 0-1 0 0,-1 0 1 0 0,1 0 0 0 0,-1 0 0 0 0,1 1-1 0 0,-1-1 1 0 0,1 0 0 0 0,-1 1-1 0 0,1-1 1 0 0,0 1-19 0 0,8-1 90 0 0,26-1 245 0 0,77 10 27 0 0,-111-8-363 0 0,0-1 1 0 0,0 0-1 0 0,0 1 0 0 0,1-1 1 0 0,-1 1-1 0 0,0-1 0 0 0,0 1 1 0 0,0 0-1 0 0,0-1 0 0 0,0 1 1 0 0,0 0-1 0 0,0 0 0 0 0,0 0 1 0 0,0 0-1 0 0,-1 0 0 0 0,1 0 1 0 0,0 0-1 0 0,0 0 0 0 0,-1 0 1 0 0,1 0-1 0 0,-1 0 0 0 0,1 0 0 0 0,-1 0 1 0 0,1 0-1 0 0,-1 1 0 0 0,0-1 1 0 0,0 0-1 0 0,1 0 0 0 0,-1 1 1 0 0,0-1-1 0 0,0 0 0 0 0,0 0 1 0 0,0 1-1 0 0,-1-1 0 0 0,1 0 1 0 0,0 0-1 0 0,0 0 0 0 0,-1 1 1 0 0,1-1-1 0 0,-1 0 0 0 0,1 0 1 0 0,-1 0-1 0 0,1 0 0 0 0,-1 0 1 0 0,0 0 0 0 0,-39 48-36 0 0,33-43 50 0 0,4-4-10 0 0,0 0 0 0 0,0 1 0 0 0,0-1 0 0 0,0 1 0 0 0,1-1 0 0 0,-1 1 0 0 0,1 0 0 0 0,-1 0 0 0 0,1 1 0 0 0,0-1 0 0 0,0 0 0 0 0,1 1 0 0 0,-1-1 0 0 0,1 1 0 0 0,0-1 0 0 0,-1 1 0 0 0,2 0 0 0 0,-1-1-1 0 0,0 1 1 0 0,1 0 0 0 0,-1 0 0 0 0,1-1 0 0 0,0 1 0 0 0,1 0 0 0 0,-1 0 0 0 0,1 0 0 0 0,-1-1 0 0 0,1 1 0 0 0,0 0 0 0 0,0-1 0 0 0,1 1 0 0 0,-1-1 0 0 0,1 1 0 0 0,0-1 0 0 0,0 1 0 0 0,0-1 0 0 0,0 0 0 0 0,1 0 0 0 0,-1 0 0 0 0,1-1 0 0 0,0 2-4 0 0,8 2 32 0 0,1 0-1 0 0,0 0 1 0 0,0-1 0 0 0,1 0 0 0 0,-1-1-1 0 0,1-1 1 0 0,0 0 0 0 0,0-1 0 0 0,0 0-1 0 0,1-1 1 0 0,2 0-32 0 0,14 1 124 0 0,-15-1-2137 0 0,0-1-5975 0 0,-12 0-4212 0 0</inkml:trace>
  <inkml:trace contextRef="#ctx0" brushRef="#br0" timeOffset="3705.203">3105 538 7009 0 0,'0'0'2874'0'0,"0"0"-1024"0"0,0 0 13 0 0,0 0 247 0 0,0 0-30 0 0,0 0-234 0 0,0 0-340 0 0,0 0-347 0 0,0 0-308 0 0,0 0-255 0 0,0 0-220 0 0,0 0-172 0 0,0 0-103 0 0,-9 5-33 0 0,-100 67 204 0 0,101-67-242 0 0,-1 2-1 0 0,1-1 0 0 0,1 1 0 0 0,-1 0 0 0 0,1 1 1 0 0,0-1-1 0 0,1 1 0 0 0,0 1 0 0 0,0-1 0 0 0,1 1 1 0 0,0 0-1 0 0,0 0 0 0 0,1 1 0 0 0,1-1 0 0 0,-1 1 1 0 0,2 0-1 0 0,-1 0 0 0 0,1 0 0 0 0,1 0 0 0 0,0 1 1 0 0,0-1-1 0 0,1 0 0 0 0,0 1 0 0 0,1-1 1 0 0,0 0-1 0 0,0 0 0 0 0,1 0 0 0 0,1 0 0 0 0,0 0 1 0 0,0 0-1 0 0,5 9-29 0 0,-2-11 84 0 0,0 0-1 0 0,1 0 1 0 0,0 0 0 0 0,0-1-1 0 0,1 0 1 0 0,0 0 0 0 0,0-1 0 0 0,1 0-1 0 0,0 0 1 0 0,0-1 0 0 0,0 0-1 0 0,0-1 1 0 0,1 0 0 0 0,0 0 0 0 0,0-1-1 0 0,0 0 1 0 0,9 1-84 0 0,178 6 1425 0 0,-183-10-1358 0 0,-1 0-1 0 0,0-1 1 0 0,1-1-1 0 0,-1 0 1 0 0,0-1-1 0 0,0 0 1 0 0,0-1-1 0 0,0 0 1 0 0,-1-1-1 0 0,1-1 1 0 0,-1 0-1 0 0,0-1 1 0 0,-1 0-1 0 0,0 0 1 0 0,0-1-1 0 0,-1-1 0 0 0,0 0 1 0 0,0 0-1 0 0,-1-1 1 0 0,0 0-1 0 0,-1-1 1 0 0,0 0-1 0 0,0 0 1 0 0,-2-1-1 0 0,1 0 1 0 0,-1 0-1 0 0,-1 0 1 0 0,0-1-1 0 0,-1 0 1 0 0,0 0-1 0 0,-1 0 1 0 0,1-10-67 0 0,-4 10-68 0 0,0 1 0 0 0,0-1 0 0 0,-1 1 0 0 0,-1-1 0 0 0,0 1 0 0 0,-1-1 0 0 0,0 1 0 0 0,-1 0 0 0 0,0 0 0 0 0,-1 1 0 0 0,0-1 0 0 0,-1 1 1 0 0,0 0-1 0 0,-1 1 0 0 0,-1-3 68 0 0,-3-2-319 0 0,-1 1 1 0 0,0 0-1 0 0,-1 0 1 0 0,-1 1-1 0 0,0 1 1 0 0,-1 1-1 0 0,0 0 1 0 0,0 0-1 0 0,-1 2 1 0 0,-1 0 0 0 0,0 0 318 0 0,3 3-1311 0 0,-1 1 0 0 0,1 0 0 0 0,-1 1 0 0 0,0 1 0 0 0,0 0 0 0 0,-1 1 0 0 0,1 0 0 0 0,-10 1 1311 0 0,0 1-8860 0 0</inkml:trace>
  <inkml:trace contextRef="#ctx0" brushRef="#br0" timeOffset="4064.692">2790 759 11090 0 0,'0'0'2828'0'0,"0"0"-464"0"0,0 0-371 0 0,0 0-260 0 0,0 0-222 0 0,0 0-212 0 0,0 0-172 0 0,32 9-171 0 0,99 25-177 0 0,-62-27 196 0 0,-58-10-807 0 0,218-58 1416 0 0,-225 61-1580 0 0,0 0 0 0 0,0 0 0 0 0,-1 0 0 0 0,1 1 0 0 0,0 0 0 0 0,0 0 0 0 0,-1 0 0 0 0,1 0 0 0 0,-1 0 0 0 0,1 1 0 0 0,-1-1 0 0 0,1 1 0 0 0,-1 0 0 0 0,0 0 0 0 0,0 0-1 0 0,0 1 1 0 0,0-1 0 0 0,0 1 0 0 0,0 0 0 0 0,-1 0 0 0 0,3 2-4 0 0,15 13 55 0 0,-10-11 8 0 0,-2 0 6 0 0,0 0 0 0 0,1-1 0 0 0,0 0-1 0 0,1 0 1 0 0,-1-1 0 0 0,1 0 0 0 0,0-1 0 0 0,0 0-1 0 0,0-1 1 0 0,1 0 0 0 0,4 1-69 0 0,-8-4 150 0 0,-4-6-5769 0 0,-9-2 2945 0 0,2 3-3401 0 0,-1 2-5727 0 0</inkml:trace>
  <inkml:trace contextRef="#ctx0" brushRef="#br0" timeOffset="4601.513">3307 78 14427 0 0,'0'0'2255'0'0,"0"0"-184"0"0,0 0-290 0 0,0 0-318 0 0,0 0-298 0 0,0 0-265 0 0,0 0-142 0 0,0 0-174 0 0,0 0-161 0 0,0 0-155 0 0,0 0-123 0 0,0 0-50 0 0,0 0-32 0 0,-5-1-11 0 0,-16-4-19 0 0,16 3-10 0 0,5 2 3 0 0,0 0-27 0 0,0 0 6 0 0,0 0-17 0 0,0 0-12 0 0,4-3 1834 0 0,-68 32-1256 0 0,150-50-771 0 0,-111 21-5037 0 0,11 2-1514 0 0,9-1-4776 0 0</inkml:trace>
  <inkml:trace contextRef="#ctx0" brushRef="#br0" timeOffset="5112.527">3657 221 7610 0 0,'0'0'3092'0'0,"0"0"-232"0"0,0 0-332 0 0,0 0-371 0 0,0 0-462 0 0,0 0-390 0 0,0 0-323 0 0,0 0-282 0 0,0 0-215 0 0,0 0-129 0 0,0 0-46 0 0,0 0-46 0 0,0-3 45 0 0,6 0-168 0 0,-1 1 1 0 0,1-1-1 0 0,0 1 0 0 0,0 0 0 0 0,0 1 0 0 0,0-1 1 0 0,0 1-1 0 0,0 0 0 0 0,0 1 0 0 0,0-1 0 0 0,0 1 0 0 0,1 0 1 0 0,-1 1-1 0 0,0 0 0 0 0,0 0 0 0 0,0 0 0 0 0,0 0 0 0 0,0 1 1 0 0,1 1-142 0 0,-3-3 38 0 0,23 4 88 0 0,0 1 0 0 0,0 0 0 0 0,0 2 0 0 0,-1 2 0 0 0,0 0 0 0 0,3 3-126 0 0,-28-11-1 0 0,0-1 0 0 0,0 1 1 0 0,0-1-1 0 0,0 1 0 0 0,0 0 0 0 0,0 0 0 0 0,0-1 0 0 0,0 1 1 0 0,-1 0-1 0 0,1 0 0 0 0,0 0 0 0 0,-1 0 0 0 0,1 0 0 0 0,0 0 1 0 0,-1 0-1 0 0,1 0 0 0 0,-1 0 0 0 0,0 0 0 0 0,1 0 0 0 0,-1 0 1 0 0,0 0-1 0 0,0 0 0 0 0,1 0 0 0 0,-1 1 0 0 0,0-1 0 0 0,0 0 1 0 0,0 0-1 0 0,0 0 0 0 0,-1 0 0 0 0,1 0 0 0 0,0 0 0 0 0,0 1 1 0 0,-1-1-1 0 0,1 0 0 0 0,-1 0 0 0 0,1 0 0 0 0,-1 0 0 0 0,1 0 1 0 0,-1 0-1 0 0,0 0 0 0 0,1 0 0 0 0,-1-1 0 0 0,0 1 0 0 0,0 0 1 0 0,1 0 0 0 0,-44 41 91 0 0,35-35-101 0 0,-89 77-11 0 0,97-82 24 0 0,0 0 0 0 0,0-1 0 0 0,0 1 0 0 0,1 0 0 0 0,-1 0 0 0 0,1 0 1 0 0,0 0-1 0 0,-1 0 0 0 0,1 0 0 0 0,0 0 0 0 0,0 0 0 0 0,0 0 0 0 0,0 0 0 0 0,1 0 1 0 0,-1 0-1 0 0,0-1 0 0 0,1 1 0 0 0,0 0 0 0 0,-1 0 0 0 0,1 0 0 0 0,0 0 1 0 0,0-1-1 0 0,0 1 0 0 0,0 0 0 0 0,0-1 0 0 0,0 1 0 0 0,0 0 0 0 0,1-1 0 0 0,-1 0 1 0 0,1 1-1 0 0,-1-1 0 0 0,1 0 0 0 0,-1 0 0 0 0,1 0 0 0 0,0 0 0 0 0,-1 0 0 0 0,1 0 1 0 0,0 0-1 0 0,0-1 0 0 0,0 1 0 0 0,0 0 0 0 0,0-1 0 0 0,0 0 0 0 0,0 1 0 0 0,0-1 1 0 0,0 0-1 0 0,-1 0 0 0 0,1 0 0 0 0,0 0 0 0 0,0-1 0 0 0,0 1 0 0 0,0-1 1 0 0,0 1-1 0 0,0-1 0 0 0,1 0-3 0 0,155-7 85 0 0,-149 1-1052 0 0,-9 4-2164 0 0,-2 0-4019 0 0,-2 2-4931 0 0</inkml:trace>
  <inkml:trace contextRef="#ctx0" brushRef="#br0" timeOffset="5728.508">3265 501 0 0 0,'0'0'516'0'0,"0"0"8"0"0,0 0-30 0 0,0 0-9 0 0,0 0 49 0 0,1-3 70 0 0,-1 2-200 0 0,3-12-498 0 0,-7 8 4563 0 0,4 5-3340 0 0,0 0 36 0 0,-18-7 7456 0 0,-56 21-6469 0 0,17 16-1796 0 0,-2 21-672 0 0,59-48-1522 0 0,4-2-6247 0 0,-3-1 6863 0 0,1 0-8676 0 0</inkml:trace>
</inkml:ink>
</file>

<file path=ppt/ink/ink7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4:33.6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11106 0 0,'0'0'2178'0'0,"0"0"-572"0"0,0 0-265 0 0,0 0-27 0 0,0 0-71 0 0,0 0-184 0 0,0 0-255 0 0,0 0-236 0 0,0 0-148 0 0,0 0-50 0 0,0 0-22 0 0,11 19 1292 0 0,3 25-93 0 0,-13-44-1515 0 0,-1 0-4 0 0,0 0 28 0 0,11-11 1536 0 0,9-22-983 0 0,-20 33-488 0 0,0 0 18 0 0,0 0 33 0 0,-7 12 56 0 0,3-21-4205 0 0,4 6 392 0 0,0-1-3927 0 0,0 0-4751 0 0</inkml:trace>
</inkml:ink>
</file>

<file path=ppt/ink/ink7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5:00.06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101 362 9418 0 0,'0'0'1491'0'0,"0"0"-320"0"0,0 0-86 0 0,0 0 156 0 0,0 0 146 0 0,0 0 14 0 0,0 0-156 0 0,0 0-174 0 0,0 0-142 0 0,0 0-121 0 0,32-6-80 0 0,101-21-53 0 0,-11-18 874 0 0,-111 41-1464 0 0,0 0 0 0 0,-1-1 1 0 0,1-1-1 0 0,-1 0 1 0 0,0 0-1 0 0,-1-1 0 0 0,0 0 1 0 0,0 0-1 0 0,0-1 1 0 0,-1-1-1 0 0,0 1 0 0 0,-1-1 1 0 0,1-1-1 0 0,-2 1 1 0 0,0-1-1 0 0,0 0 0 0 0,0-1 1 0 0,-2 1-1 0 0,1-1 1 0 0,-1 0-1 0 0,-1 0 0 0 0,0-1 1 0 0,0 1-1 0 0,-1-1 1 0 0,-1 1-1 0 0,0-5-85 0 0,-1 14 9 0 0,0 0-1 0 0,-1 0 1 0 0,1 0-1 0 0,-1 0 1 0 0,0 0 0 0 0,1 0-1 0 0,-1 0 1 0 0,0 1 0 0 0,0-1-1 0 0,0 0 1 0 0,0 0-1 0 0,-1 1 1 0 0,1-1 0 0 0,0 1-1 0 0,-1-1 1 0 0,1 1 0 0 0,-1-1-1 0 0,1 1 1 0 0,-1 0-1 0 0,0 0 1 0 0,0 0 0 0 0,1 0-1 0 0,-1 0 1 0 0,0 0 0 0 0,0 0-1 0 0,0 1 1 0 0,0-1-1 0 0,0 1 1 0 0,0-1 0 0 0,0 1-1 0 0,0 0 1 0 0,0 0 0 0 0,0 0-1 0 0,0 0 1 0 0,0 0-1 0 0,0 0 1 0 0,0 0 0 0 0,0 1-1 0 0,0-1 1 0 0,0 1 0 0 0,0 0-1 0 0,0-1 1 0 0,-1 2-9 0 0,-1 6-20 0 0,0 1 0 0 0,1 0 0 0 0,0 0 0 0 0,1 0 0 0 0,0 0 0 0 0,0 0 0 0 0,1 1 0 0 0,0-1 0 0 0,1 1 0 0 0,0-1 0 0 0,1 8 20 0 0,-1 6 4 0 0,25 325 107 0 0,-2-101-74 0 0,-19-205-64 0 0,-2 0 1 0 0,-2 0-1 0 0,-2 0 0 0 0,-1 0 1 0 0,-3 0-1 0 0,-1-1 1 0 0,-2 0-1 0 0,-2-1 0 0 0,-1 1 1 0 0,-3-2-1 0 0,-1 0 1 0 0,-2-1-1 0 0,-1-1 0 0 0,-2-1 1 0 0,-1 0-1 0 0,-2-2 1 0 0,-10 10 26 0 0,22-30-27 0 0,0 1 0 0 0,-1-2 0 0 0,0 0 1 0 0,-2 0-1 0 0,1-2 0 0 0,-1 1 0 0 0,-1-2 1 0 0,0 0-1 0 0,0-1 0 0 0,-1-1 0 0 0,0 0 0 0 0,0-1 1 0 0,-1-1-1 0 0,0-1 0 0 0,-12 2 27 0 0,28-7-2 0 0,0 1 0 0 0,0-1 0 0 0,0 0 1 0 0,0-1-1 0 0,0 1 0 0 0,-1 0 0 0 0,1-1 0 0 0,0 1 0 0 0,0-1 0 0 0,0 1 0 0 0,0-1 0 0 0,0 0 0 0 0,1 0 0 0 0,-1 0 1 0 0,0 0-1 0 0,0 0 0 0 0,0-1 0 0 0,1 1 0 0 0,-1 0 0 0 0,1-1 0 0 0,-1 1 0 0 0,1-1 0 0 0,0 0 0 0 0,-1 1 0 0 0,1-1 0 0 0,0 0 1 0 0,0 0-1 0 0,0 0 0 0 0,0 0 0 0 0,1 0 0 0 0,-1 0 0 0 0,0 0 0 0 0,1 0 0 0 0,-1 0 0 0 0,1 0 0 0 0,0 0 0 0 0,0-1 2 0 0,9-82 153 0 0,13 39 52 0 0,1 1 0 0 0,3 1 0 0 0,1 2 0 0 0,2 0 0 0 0,2 2 1 0 0,1 1-1 0 0,28-24-205 0 0,18-20 340 0 0,4 4 0 0 0,56-41-340 0 0,-132 115 65 0 0,28-13-1402 0 0,-13 32-2696 0 0,-12-2 21 0 0,-2-2-4790 0 0,-2-6-1145 0 0</inkml:trace>
</inkml:ink>
</file>

<file path=ppt/ink/ink7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5:04.48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94 14 3497 0 0,'0'0'1716'0'0,"0"0"30"0"0,0 0 68 0 0,0 0 30 0 0,0 0-142 0 0,0 0-277 0 0,0 0-240 0 0,0 0-120 0 0,0 0-26 0 0,0 0-21 0 0,0 0-50 0 0,0 0-64 0 0,0 0-75 0 0,12-3 10 0 0,36-7 28 0 0,-47 11-801 0 0,0-1 0 0 0,0 1 0 0 0,0 0 1 0 0,0 0-1 0 0,0-1 0 0 0,0 1 0 0 0,-1 0 0 0 0,1 0 0 0 0,0 0 0 0 0,-1 0 0 0 0,1 0 0 0 0,0 0 0 0 0,-1 0 1 0 0,1 0-1 0 0,-1 1 0 0 0,1-1 0 0 0,-1 0 0 0 0,0 0 0 0 0,0 0 0 0 0,1 1 0 0 0,-1-1 0 0 0,0 0 1 0 0,0 0-1 0 0,0 0 0 0 0,0 1 0 0 0,0-1 0 0 0,-1 0 0 0 0,1 0 0 0 0,0 1 0 0 0,0-1 0 0 0,-1 0 0 0 0,1 0 1 0 0,-1 0-1 0 0,1 0 0 0 0,-1 0 0 0 0,0 0 0 0 0,0 1-66 0 0,1 0 124 0 0,-3 153 1663 0 0,8-74-1426 0 0,-6-63-324 0 0,-1 0-1 0 0,-1 0 1 0 0,0 0-1 0 0,-1 0 1 0 0,-1 0-1 0 0,-1-1 1 0 0,-1 1-1 0 0,0-2 1 0 0,-3 5-37 0 0,-16 35 51 0 0,-60 168 80 0 0,82-159-68 0 0,6-63-56 0 0,0 0 0 0 0,1 0 0 0 0,-1 0-1 0 0,0 0 1 0 0,1-1 0 0 0,-1 0 0 0 0,1 1 0 0 0,0-1 0 0 0,-1 0 0 0 0,1 0-1 0 0,0 0 1 0 0,0-1 0 0 0,-1 1 0 0 0,1 0 0 0 0,0-1 0 0 0,0 0 0 0 0,0 0 0 0 0,0 0-1 0 0,0 0 1 0 0,1-1-7 0 0,27-1 157 0 0,1-1 1 0 0,-1-2-1 0 0,-1-1 0 0 0,1-1 0 0 0,10-5-157 0 0,113-22 287 0 0,-83 30-261 0 0,-70 4-11 0 0,-1 0 14 0 0,0 0 3 0 0,0 0-6 0 0,0 0-33 0 0,0 0-20 0 0,0 0 29 0 0,0 0 15 0 0,0 0 4 0 0,0 0-27 0 0,0 0-1 0 0,0 0 22 0 0,0 0 26 0 0,0 0-42 0 0,0 0-10 0 0,0 0-10 0 0,0 0-15 0 0,0 0 44 0 0,0 0 6 0 0,0 0 8 0 0,0 0-21 0 0,0 0 4 0 0,0 0-2 0 0,0 0-10 0 0,0 0 33 0 0,0 0-30 0 0,0 0-3 0 0,0 0 10 0 0,0 0-2 0 0,0 0 14 0 0,0 0-27 0 0,0 0 24 0 0,0 0-7 0 0,0 0-21 0 0,0 0 5 0 0,0 0 10 0 0,0 0 28 0 0,0 0 7 0 0,0 0-18 0 0,0 0-13 0 0,0 0 18 0 0,0 0-7 0 0,0 0-1 0 0,0 0-2 0 0,0 0 6 0 0,0 0 12 0 0,0 0 5 0 0,0 0 3 0 0,0 0-6 0 0,0 0-11 0 0,0 0 4 0 0,0 0-2 0 0,0 0-24 0 0,0 0 18 0 0,0 0 20 0 0,0 0-22 0 0,0 0-8 0 0,0 0-17 0 0,0 0-13 0 0,0 0 37 0 0,0 0 10 0 0,0 0-7 0 0,0 0-9 0 0,0 0-10 0 0,0 0 4 0 0,0 0-3 0 0,0 0 23 0 0,0 0-28 0 0,0 0-7 0 0,0 0 11 0 0,0 0 19 0 0,0 0-23 0 0,0 0 21 0 0,0 0-9 0 0,0 0-17 0 0,0 0 23 0 0,0 0 6 0 0,0 0-14 0 0,0 0 9 0 0,0 0-23 0 0,0 0-2 0 0,0 0 35 0 0,0 0 4 0 0,0 0-29 0 0,0 0-4 0 0,0 0 25 0 0,0 0-20 0 0,0 0-7 0 0,0 0-4 0 0,0 0 3 0 0,0 0 5 0 0,0 0 6 0 0,0 0-7 0 0,0 0 15 0 0,0 0-2 0 0,0 0-15 0 0,0 0-8 0 0,0 0 20 0 0,0 0 2 0 0,0 0-27 0 0,0 0 10 0 0,0 0 34 0 0,0 0-3 0 0,0 0-19 0 0,0 0 5 0 0,0 0-18 0 0,0 0 17 0 0,0 0 16 0 0,0 0 1 0 0,0 0-16 0 0,0 0-10 0 0,0 0 26 0 0,0 0-9 0 0,0 0-22 0 0,0 0 6 0 0,0 0 20 0 0,0 0-14 0 0,38-4 96 0 0,-38 4-113 0 0,0 0 8 0 0,0 0 28 0 0,0 0-15 0 0,0 0 14 0 0,0 0-14 0 0,0 0-20 0 0,-2-3-1947 0 0,-5-7-1762 0 0,4 5-6742 0 0,3 1-1602 0 0</inkml:trace>
</inkml:ink>
</file>

<file path=ppt/ink/ink7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5:00.31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23 698 20004 0 0,'0'0'667'0'0,"0"0"-211"0"0,0 0 95 0 0,0 0 97 0 0,0 0-29 0 0,0 0-136 0 0,0 0-234 0 0,0 0-129 0 0,2 32-87 0 0,7 101-49 0 0,-7-105-27 0 0,10 17-1007 0 0,-10-44 939 0 0,0 5-2528 0 0,-2-13-7427 0 0,0 1 161 0 0</inkml:trace>
  <inkml:trace contextRef="#ctx0" brushRef="#br0" timeOffset="464.424">271 967 12027 0 0,'0'0'4850'0'0,"0"0"-3196"0"0,0 0-900 0 0,0 0 96 0 0,0 0 126 0 0,0 0-21 0 0,0 0-159 0 0,0 0-232 0 0,0 0-125 0 0,0 0-41 0 0,18-37-33 0 0,54-112-37 0 0,-22 55 31 0 0,37-53-165 0 0,-87 148-211 0 0,0-1 0 0 0,0 1 0 0 0,-1-1-1 0 0,1 1 1 0 0,0-1 0 0 0,0 1 0 0 0,0-1-1 0 0,0 1 1 0 0,0-1 0 0 0,0 1 0 0 0,0 0-1 0 0,0-1 1 0 0,0 1 0 0 0,1-1 0 0 0,-1 1-1 0 0,0-1 1 0 0,0 1 0 0 0,0-1 0 0 0,1 1-1 0 0,-1-1 1 0 0,0 1 0 0 0,0-1 0 0 0,1 1-1 0 0,-1-1 1 0 0,0 1 0 0 0,1-1 0 0 0,-1 0-1 0 0,1 1 1 0 0,-1-1 0 0 0,1 0 0 0 0,-1 1-1 0 0,0-1 1 0 0,1 0 0 0 0,-1 1 0 0 0,1-1-1 0 0,-1 0 1 0 0,1 0 0 0 0,0 0-1 0 0,-1 1 1 0 0,1-1 0 0 0,-1 0 0 0 0,1 0-1 0 0,-1 0 1 0 0,1 0 0 0 0,-1 0 0 0 0,1 0-1 0 0,0 0 1 0 0,-1 0 0 0 0,1 0 0 0 0,-1-1-1 0 0,1 1 1 0 0,-1 0 0 0 0,1 0 0 0 0,-1 0-1 0 0,1-1 1 0 0,-1 1 0 0 0,1 0 0 0 0,-1 0-1 0 0,1-1 1 0 0,-1 1 0 0 0,1 0 0 0 0,-1-1-1 0 0,0 1 1 0 0,1-1 17 0 0,4 54-130 0 0,-4-23 153 0 0,-3-22 12 0 0,1-1 0 0 0,0 1 0 0 0,1 0 0 0 0,0-1 0 0 0,0 1 0 0 0,1-1 0 0 0,-1 1 0 0 0,2 0 0 0 0,-1-1 0 0 0,1 1 0 0 0,0-1 0 0 0,1 0 0 0 0,0 0 0 0 0,0 0 0 0 0,0 0 0 0 0,1 0 0 0 0,0-1 0 0 0,0 0 0 0 0,1 1 0 0 0,0-2 0 0 0,0 1 0 0 0,0 0 0 0 0,1-1 0 0 0,0 0 0 0 0,0 0 0 0 0,0-1 0 0 0,2 1-35 0 0,-4-3 117 0 0,0-1 0 0 0,0 0 0 0 0,0 0 0 0 0,0 0 0 0 0,0 0 0 0 0,0-1 0 0 0,0 1 0 0 0,0-1 0 0 0,0 0 0 0 0,1 0 0 0 0,-1-1 0 0 0,0 1 0 0 0,0-1 0 0 0,0 0 0 0 0,0 0 0 0 0,0-1 0 0 0,0 1 0 0 0,-1-1 0 0 0,1 1 0 0 0,0-1 0 0 0,-1 0 0 0 0,1-1 0 0 0,-1 1-1 0 0,0-1 1 0 0,0 1 0 0 0,0-1 0 0 0,0 0 0 0 0,0 0 0 0 0,0-1-117 0 0,32-75-567 0 0,-32 61-3365 0 0,-2-2-3730 0 0,-1 16-4155 0 0</inkml:trace>
  <inkml:trace contextRef="#ctx0" brushRef="#br0" timeOffset="1017.42">1118 591 9810 0 0,'0'0'2262'0'0,"0"0"-219"0"0,0 0-16 0 0,0 0-101 0 0,0 0-194 0 0,0 0-273 0 0,0 0-351 0 0,0 0-285 0 0,0 0-223 0 0,0 0-134 0 0,0 0-53 0 0,0 0-49 0 0,-18 7-65 0 0,-57 23-64 0 0,71-29-217 0 0,1 1 1 0 0,-1 0-1 0 0,0 0 1 0 0,1 0 0 0 0,0 0-1 0 0,0 1 1 0 0,-1 0-1 0 0,2-1 1 0 0,-1 1-1 0 0,0 0 1 0 0,0 0 0 0 0,1 0-1 0 0,0 1 1 0 0,-1-1-1 0 0,1 1 1 0 0,1-1-1 0 0,-2 2-18 0 0,-3 7 41 0 0,1-3-40 0 0,1 0 0 0 0,0 0 0 0 0,1 1 1 0 0,0-1-1 0 0,0 0 0 0 0,1 1 0 0 0,0 0 1 0 0,0 0-1 0 0,1 0 0 0 0,1 0 0 0 0,0-1 0 0 0,0 1 1 0 0,1 0-1 0 0,0 1-1 0 0,0-6 5 0 0,0 0 0 0 0,0-1-1 0 0,0 1 1 0 0,0 0 0 0 0,1 0 0 0 0,0-1 0 0 0,0 1 0 0 0,0-1 0 0 0,0 1 0 0 0,1-1 0 0 0,0 0 0 0 0,0 0 0 0 0,0 0 0 0 0,0-1 0 0 0,1 1-1 0 0,-1-1 1 0 0,1 1 0 0 0,0-1 0 0 0,0 0 0 0 0,0-1 0 0 0,1 1 0 0 0,-1-1 0 0 0,1 0 0 0 0,-1 0 0 0 0,1 0 0 0 0,-1 0 0 0 0,1-1 0 0 0,4 1-5 0 0,0-1 84 0 0,1 0 1 0 0,-1-1 0 0 0,1 0 0 0 0,0-1-1 0 0,-1 0 1 0 0,1 0 0 0 0,-1-1 0 0 0,1 0 0 0 0,-1-1-1 0 0,0 0 1 0 0,0 0 0 0 0,0-1 0 0 0,0 0-1 0 0,0-1 1 0 0,-1 1 0 0 0,0-2 0 0 0,0 1-1 0 0,0-1 1 0 0,-1-1 0 0 0,0 1 0 0 0,6-8-85 0 0,14-16 154 0 0,-1-2 0 0 0,-1-1 0 0 0,-2 0 0 0 0,9-21-154 0 0,-14 25-96 0 0,-2 0 0 0 0,-1 0 0 0 0,-2-2 0 0 0,-1 0 0 0 0,-1 0 1 0 0,-1-1-1 0 0,-2 0 0 0 0,-2-1 0 0 0,-1 1 0 0 0,-1-1 0 0 0,-2-1 0 0 0,-1 1 0 0 0,-2-14 96 0 0,0 34-67 0 0,-1 0 0 0 0,0 1-1 0 0,-1-1 1 0 0,-1 1 0 0 0,0-1 0 0 0,0 1-1 0 0,-1 0 1 0 0,-1 1 0 0 0,0-1 0 0 0,0 1-1 0 0,-1 0 1 0 0,-1 1 0 0 0,-2-3 67 0 0,6 8-4 0 0,-1 0-1 0 0,0 1 1 0 0,0-1-1 0 0,0 1 1 0 0,-1 0 0 0 0,1 0-1 0 0,-1 1 1 0 0,0 0-1 0 0,0 0 1 0 0,0 0 0 0 0,0 1-1 0 0,-1-1 1 0 0,1 2 0 0 0,-1-1-1 0 0,1 1 1 0 0,-1 0-1 0 0,0 0 1 0 0,1 1 0 0 0,-1-1-1 0 0,0 2 1 0 0,0-1-1 0 0,1 1 1 0 0,-1 0 0 0 0,0 0-1 0 0,1 1 1 0 0,-2 0 4 0 0,-1 1 9 0 0,-1 1 1 0 0,1 1-1 0 0,0-1 0 0 0,0 1 1 0 0,0 1-1 0 0,1 0 0 0 0,0 0 1 0 0,0 0-1 0 0,0 1 1 0 0,1 0-1 0 0,0 1 0 0 0,1 0 1 0 0,-1 0-1 0 0,2 0 0 0 0,-1 1 1 0 0,1-1-1 0 0,0 1 0 0 0,1 1 1 0 0,0-1-1 0 0,0 1 0 0 0,1 1-9 0 0,-3 6 57 0 0,2 0-1 0 0,0 0 1 0 0,1 0-1 0 0,0 0 1 0 0,2 1-1 0 0,0-1 0 0 0,1 1 1 0 0,0-1-1 0 0,2 1 1 0 0,0-1-1 0 0,1 0 0 0 0,1 4-56 0 0,13 19 103 0 0,0-2 0 0 0,3 0 0 0 0,1-1 0 0 0,2-1 0 0 0,1-1 0 0 0,2-1 0 0 0,1-1 0 0 0,1-2 0 0 0,2-1 0 0 0,2-1 0 0 0,0-1 0 0 0,18 10-103 0 0,22 25-135 0 0,16 1-1356 0 0,-61-47-2954 0 0,-26-16 559 0 0,-1-1-3623 0 0,0 0-3373 0 0</inkml:trace>
  <inkml:trace contextRef="#ctx0" brushRef="#br0" timeOffset="246.661">0 94 13603 0 0,'0'0'2224'0'0,"0"0"-1928"0"0,0 0-544 0 0,0 0-208 0 0,0 0-40 0 0,0 0-64 0 0,0 0-688 0 0,0 0-1649 0 0,0 0-7321 0 0</inkml:trace>
  <inkml:trace contextRef="#ctx0" brushRef="#br0" timeOffset="1888.195">98 101 3121 0 0,'0'0'1901'0'0,"0"0"-186"0"0,0 0 22 0 0,0 0 31 0 0,0 0-83 0 0,0 0-170 0 0,0 0-223 0 0,0 0-175 0 0,0 0-112 0 0,0 0-116 0 0,0 0-102 0 0,0 0-66 0 0,0 0-70 0 0,-4 3 5114 0 0,-17 1-5091 0 0,-33 30-653 0 0,89-39 123 0 0,64-56 164 0 0,-115 51-2744 0 0,-1 8-4379 0 0,12 2-2260 0 0</inkml:trace>
</inkml:ink>
</file>

<file path=ppt/ink/ink7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4:53.69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170 185 0 0 0,'0'0'339'0'0,"0"0"477"0"0,0 0 83 0 0,0 0 64 0 0,0 0 125 0 0,0 0 93 0 0,-3-6 64 0 0,-8-16 96 0 0,8 17-3 0 0,-5-10 12946 0 0,5 27-12319 0 0,3 177-588 0 0,-66 165-948 0 0,18-130-363 0 0,30-116-554 0 0,9-167-21946 0 0,8 48 18025 0 0</inkml:trace>
  <inkml:trace contextRef="#ctx0" brushRef="#br0" timeOffset="4540.583">52 266 0 0 0,'0'0'316'0'0,"0"0"196"0"0,0 0 127 0 0,0 0 24 0 0,0 0-35 0 0,0 0-48 0 0,0 0 6 0 0,0 0 42 0 0,4-6 0 0 0,17-28 524 0 0,1 8 14284 0 0,-12 11-16549 0 0,17-7 1422 0 0,-26 22-251 0 0,-1 0 31 0 0,0 0 78 0 0,0 0 33 0 0,0 0 43 0 0,0 0 25 0 0,0 0 4 0 0,0 0-3 0 0,0 0-15 0 0,0 0-33 0 0,0 0-40 0 0,0 0-23 0 0,0 0-30 0 0,0 0-31 0 0,0 0-20 0 0,0 0 3 0 0,0 0 12 0 0,0 0 24 0 0,0 0 7 0 0,0 0-8 0 0,0 0 18 0 0,0 0-6 0 0,16 8 1189 0 0,17 46-98 0 0,49 189-26 0 0,-24-113-1031 0 0,-17-53 11 0 0,-29-38 255 0 0,2 3-344 0 0,6 12 2 0 0,-9-62 765 0 0,28-187-564 0 0,25-164-183 0 0,-31 141-142 0 0,-26 189 2 0 0,-7 29-15 0 0,0 0-19 0 0,0 0-14 0 0,0 0-46 0 0,0 0 15 0 0,0 0-16 0 0,0 0-42 0 0,0 0-46 0 0,0 0-67 0 0,0 0-107 0 0,0 0-156 0 0,-14 18-16855 0 0,12-10 6773 0 0</inkml:trace>
  <inkml:trace contextRef="#ctx0" brushRef="#br0" timeOffset="5024.571">667 597 9090 0 0,'0'0'2043'0'0,"0"0"-320"0"0,0 0-108 0 0,0 0 20 0 0,0 0-91 0 0,0 0-219 0 0,0 0-366 0 0,0 0-318 0 0,0 0-185 0 0,0 0-85 0 0,0 0-32 0 0,0 0-45 0 0,0 0-54 0 0,-7 10-50 0 0,-45 80 309 0 0,46-78-461 0 0,1 0 1 0 0,0 0-1 0 0,1 1 0 0 0,0-1 1 0 0,1 1-1 0 0,0 0 1 0 0,1 0-1 0 0,1 1 1 0 0,0-1-1 0 0,1 0 1 0 0,0 0-1 0 0,1 1 1 0 0,1 3-39 0 0,-1-14 58 0 0,1-1-1 0 0,0 1 1 0 0,0 0 0 0 0,0-1 0 0 0,0 1 0 0 0,0-1-1 0 0,0 1 1 0 0,1-1 0 0 0,-1 0 0 0 0,1 0 0 0 0,0 0 0 0 0,-1 0-1 0 0,1-1 1 0 0,0 1 0 0 0,0-1 0 0 0,0 0 0 0 0,0 0 0 0 0,0 0-1 0 0,0 0 1 0 0,0 0 0 0 0,1-1 0 0 0,-1 1 0 0 0,0-1 0 0 0,0 0-1 0 0,1 0 1 0 0,-1 0 0 0 0,0 0 0 0 0,0-1 0 0 0,1 1 0 0 0,-1-1-1 0 0,0 0 1 0 0,0 0 0 0 0,0 0 0 0 0,0 0 0 0 0,0-1 0 0 0,0 1-1 0 0,0-1 1 0 0,0 1 0 0 0,-1-1 0 0 0,1 0 0 0 0,-1 0 0 0 0,1-1-1 0 0,-1 1 1 0 0,2-2-58 0 0,13-10 191 0 0,0-1 0 0 0,-1 0-1 0 0,0-1 1 0 0,-1-1 0 0 0,-1 0-1 0 0,-1-1 1 0 0,0 0 0 0 0,-2-1 0 0 0,0-1-1 0 0,7-17-190 0 0,-16 33-31 0 0,-1 1 0 0 0,1-1-1 0 0,-1 0 1 0 0,0 0-1 0 0,0 0 1 0 0,0-1 0 0 0,0 1-1 0 0,-1 0 1 0 0,0 0-1 0 0,0 0 1 0 0,0-1 0 0 0,0 1-1 0 0,-1 0 1 0 0,1 0 0 0 0,-1 0-1 0 0,0 0 1 0 0,-1 0-1 0 0,1 0 1 0 0,-1 0 0 0 0,1 0-1 0 0,-1 0 1 0 0,0 1-1 0 0,-1-1 1 0 0,1 0 0 0 0,-1 1-1 0 0,1 0 1 0 0,-1 0 0 0 0,0 0-1 0 0,0 0 1 0 0,0 0-1 0 0,-1 1 1 0 0,1-1 0 0 0,-1 1-1 0 0,1 0 1 0 0,-1 0-1 0 0,0 0 1 0 0,0 0 0 0 0,1 1-1 0 0,-1-1 1 0 0,-1 1-1 0 0,1 0 1 0 0,0 1 0 0 0,-1-1 31 0 0,-56 1-2686 0 0,21 10-3884 0 0,25-2-3739 0 0</inkml:trace>
  <inkml:trace contextRef="#ctx0" brushRef="#br0" timeOffset="5571.463">967 719 10922 0 0,'0'0'2019'0'0,"0"0"-365"0"0,0 0-198 0 0,0 0-117 0 0,0 0-182 0 0,0 0-267 0 0,0 0-231 0 0,0 0-156 0 0,0 0-36 0 0,0 0 50 0 0,0 0 22 0 0,0 0-20 0 0,0 0-64 0 0,0 8-83 0 0,0-4-346 0 0,0 1 33 0 0,-1 0 1 0 0,1-1-1 0 0,0 1 1 0 0,0 0-1 0 0,0-1 0 0 0,0 1 1 0 0,1 0-1 0 0,0-1 0 0 0,0 1 1 0 0,0-1-1 0 0,1 1 0 0 0,-1-1 1 0 0,1 0-1 0 0,0 1 0 0 0,1-1 1 0 0,-1 0-1 0 0,1 0 1 0 0,-1 0-1 0 0,1-1 0 0 0,0 1 1 0 0,0-1-1 0 0,1 0 0 0 0,-1 1 1 0 0,1-2-1 0 0,0 1 0 0 0,0 0 1 0 0,0-1-1 0 0,0 1 0 0 0,0-1 1 0 0,2 1-60 0 0,6-4 97 0 0,0 1 0 0 0,0-2-1 0 0,-1 0 1 0 0,1 0 0 0 0,-1-1 0 0 0,0 0 0 0 0,1-1 0 0 0,-1 0 0 0 0,-1-1 0 0 0,1-1-1 0 0,-1 1 1 0 0,0-1 0 0 0,0-1 0 0 0,-1 0 0 0 0,0 0 0 0 0,0-1 0 0 0,0 0 0 0 0,-1-1 0 0 0,-1 0-1 0 0,1 0 1 0 0,-1-1 0 0 0,-1 1 0 0 0,2-5-97 0 0,44-44 199 0 0,-52 57-194 0 0,0 1-6 0 0,0 0 2 0 0,0 0-39 0 0,-2 19-197 0 0,1-12 209 0 0,-1-3 21 0 0,0 0 0 0 0,0 0 0 0 0,1 1-1 0 0,-1-1 1 0 0,1 0 0 0 0,0 1-1 0 0,0-1 1 0 0,1 1 0 0 0,0-1 0 0 0,-1 1-1 0 0,1-1 1 0 0,1 1 0 0 0,-1-1-1 0 0,1 1 1 0 0,0-1 0 0 0,0 1-1 0 0,0-1 1 0 0,0 0 0 0 0,1 1 0 0 0,0-1-1 0 0,-1 0 1 0 0,2 0 0 0 0,-1 0-1 0 0,0 0 1 0 0,1-1 0 0 0,0 1 0 0 0,0-1-1 0 0,0 1 1 0 0,0-1 0 0 0,0 0-1 0 0,1 0 1 0 0,0-1 0 0 0,0 1 5 0 0,6 1 55 0 0,0-2 0 0 0,0 1 1 0 0,0-1-1 0 0,0-1 0 0 0,0 0 0 0 0,1 0 1 0 0,-1-1-1 0 0,0-1 0 0 0,0 0 0 0 0,1 0 1 0 0,-1-1-1 0 0,0 0 0 0 0,0 0 0 0 0,0-1 0 0 0,-1-1 1 0 0,1 0-1 0 0,-1 0 0 0 0,0-1 0 0 0,0 0 1 0 0,0 0-1 0 0,0-1 0 0 0,-1 0 0 0 0,0-1 1 0 0,-1 0-1 0 0,1 0 0 0 0,-1 0 0 0 0,-1-1 1 0 0,1 0-1 0 0,-1-1 0 0 0,-1 1 0 0 0,1-1 1 0 0,-2 0-1 0 0,3-6-55 0 0,3-19-2392 0 0,-8 23-2019 0 0,-2 0-5019 0 0,0 7-3194 0 0</inkml:trace>
</inkml:ink>
</file>

<file path=ppt/ink/ink7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5:06.07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0 229 4617 0 0,'0'0'2020'0'0,"0"0"-26"0"0,0 0 87 0 0,0 0 40 0 0,0 0-184 0 0,0 0-368 0 0,0 0-412 0 0,0 0-344 0 0,0 0-193 0 0,0 0-89 0 0,0 0-65 0 0,0 0 42 0 0,2 1 113 0 0,6 2-262 0 0,1 0 0 0 0,-1-1-1 0 0,1 0 1 0 0,-1 0 0 0 0,1-1-1 0 0,0 0 1 0 0,-1-1 0 0 0,1 0-1 0 0,0 0 1 0 0,0-1 0 0 0,4 0-359 0 0,22-1 518 0 0,333 2 1417 0 0,-269 11-700 0 0,-116-17-1204 0 0,0 1 1 0 0,0-2 0 0 0,0 0-1 0 0,1-1 1 0 0,0-1-1 0 0,1-1 1 0 0,0 0 0 0 0,0 0-1 0 0,1-2 1 0 0,-4-4-32 0 0,9 9-95 0 0,0-1 0 0 0,1 0 0 0 0,0 0 0 0 0,0-1 0 0 0,1 0 0 0 0,0-1 0 0 0,1 0 0 0 0,0 0 0 0 0,0 0 0 0 0,1 0 0 0 0,1-1 0 0 0,-3-8 95 0 0,7 6-3328 0 0,3 5-4383 0 0,-1 8-1537 0 0</inkml:trace>
</inkml:ink>
</file>

<file path=ppt/ink/ink7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5:06.87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210 707 616 0 0,'0'0'2095'0'0,"0"0"-166"0"0,0 0 80 0 0,0 0 28 0 0,0 0-173 0 0,0 0-223 0 0,0 0-248 0 0,0 0-201 0 0,0 0-122 0 0,0 0-98 0 0,0 0-125 0 0,0 0-73 0 0,0 0-42 0 0,8 0-45 0 0,26 0-27 0 0,-26 0-37 0 0,-8 0-50 0 0,-4 2 2066 0 0,-13 8-2229 0 0,-155 52 718 0 0,170-62-1122 0 0,0 0 0 0 0,1 0 0 0 0,-1 0 0 0 0,0 1 0 0 0,0-1 0 0 0,0 1 0 0 0,1-1 0 0 0,-1 1 0 0 0,0-1 0 0 0,1 1 0 0 0,-1 0 1 0 0,0 0-1 0 0,1 0 0 0 0,-1 0 0 0 0,1 0 0 0 0,-1 0 0 0 0,1 0 0 0 0,0 1 0 0 0,-1-1 0 0 0,1 0 0 0 0,0 1 0 0 0,0-1 0 0 0,0 1 0 0 0,0-1 0 0 0,0 1 0 0 0,0 0 0 0 0,1-1 0 0 0,-1 1 0 0 0,1 0 1 0 0,-1-1-1 0 0,1 1 0 0 0,-1 0 0 0 0,1 0 0 0 0,0 0 0 0 0,0-1 0 0 0,0 1 0 0 0,0 0 0 0 0,0 0 0 0 0,0 0 0 0 0,0 0 0 0 0,1-1 0 0 0,-1 1 0 0 0,1 0 0 0 0,-1 0 0 0 0,1-1 0 0 0,0 1 0 0 0,0 0 0 0 0,-1-1 1 0 0,1 1-1 0 0,1 1-6 0 0,6 2 64 0 0,-1 0 0 0 0,1 0 0 0 0,-1-1 1 0 0,1 0-1 0 0,0 0 0 0 0,1-1 0 0 0,-1 0 0 0 0,1 0 1 0 0,-1-1-1 0 0,1 0 0 0 0,0 0 0 0 0,5-1-64 0 0,68 21 423 0 0,-81-20-403 0 0,-1-1-1 0 0,1 0 1 0 0,-1 1 0 0 0,1-1-1 0 0,-1 1 1 0 0,0-1-1 0 0,1 0 1 0 0,-1 1-1 0 0,0-1 1 0 0,0 1 0 0 0,0-1-1 0 0,0 1 1 0 0,0-1-1 0 0,-1 1 1 0 0,1-1 0 0 0,0 1-1 0 0,-1-1 1 0 0,1 0-1 0 0,-1 1 1 0 0,1-1 0 0 0,-1 0-1 0 0,0 1 1 0 0,1-1-1 0 0,-1 0 1 0 0,0 0-1 0 0,0 1 1 0 0,0-1 0 0 0,0 0-1 0 0,0 0 1 0 0,0 0-1 0 0,0 0 1 0 0,-1-1 0 0 0,0 2-20 0 0,-1 1 32 0 0,-140 122 397 0 0,85-55-449 0 0,57-68 20 0 0,0 0 0 0 0,0 0 0 0 0,0 0 0 0 0,0-1 0 0 0,0 1 0 0 0,1 0 0 0 0,-1 0 0 0 0,1 1 1 0 0,-1-1-1 0 0,1 0 0 0 0,0 0 0 0 0,-1 0 0 0 0,1 0 0 0 0,0 0 0 0 0,1 0 0 0 0,-1 0 0 0 0,0 0 0 0 0,1 0 0 0 0,-1 1 0 0 0,1-1 1 0 0,-1 0-1 0 0,1 0 0 0 0,0-1 0 0 0,0 1 0 0 0,0 0 0 0 0,0 0 0 0 0,0 0 0 0 0,1-1 0 0 0,-1 1 0 0 0,0 0 0 0 0,1-1 0 0 0,-1 1 1 0 0,1-1-1 0 0,-1 0 0 0 0,1 1 0 0 0,0-1 0 0 0,0 0 0 0 0,0 0 0 0 0,0 0 0 0 0,1 0 0 0 0,11 4 17 0 0,1 0 1 0 0,-1-1-1 0 0,1-1 0 0 0,0-1 1 0 0,0 0-1 0 0,0-1 0 0 0,0 0 1 0 0,8-2-18 0 0,-20 1-194 0 0,-1-1 0 0 0,1 1 1 0 0,0-1-1 0 0,-1 0 0 0 0,1 0 1 0 0,-1 0-1 0 0,1 0 0 0 0,-1-1 1 0 0,1 1-1 0 0,-1-1 0 0 0,0 1 1 0 0,0-1-1 0 0,1 0 0 0 0,-1 0 1 0 0,-1 0-1 0 0,1 0 0 0 0,0 0 1 0 0,0 0-1 0 0,-1 0 0 0 0,1-1 1 0 0,0-1 193 0 0,7-16-5071 0 0,-4 2-5222 0 0,-3 10 1107 0 0</inkml:trace>
  <inkml:trace contextRef="#ctx0" brushRef="#br0" timeOffset="686.01">15 266 9506 0 0,'0'0'1427'0'0,"0"0"-435"0"0,0 0-177 0 0,0 0 164 0 0,0 0 165 0 0,0 0 87 0 0,0 0 35 0 0,0 0-86 0 0,0 0-88 0 0,0 0-66 0 0,0 0-161 0 0,0 0-111 0 0,0 0-53 0 0,6 16-25 0 0,45 119 1399 0 0,-26-65-1265 0 0,-4 1 0 0 0,-2 0 0 0 0,5 49-810 0 0,-12-34 132 0 0,-3 1 0 0 0,-4 0-1 0 0,-4 1 1 0 0,-8 64-132 0 0,-2 98 101 0 0,8-198 38 0 0,1-46-3989 0 0,6-21 117 0 0,1 6-2560 0 0,-4 5 1217 0 0,2-4-4898 0 0</inkml:trace>
  <inkml:trace contextRef="#ctx0" brushRef="#br0" timeOffset="1128.965">764 534 13115 0 0,'0'0'1823'0'0,"0"0"-283"0"0,0 0-46 0 0,0 0-59 0 0,0 0-74 0 0,0 0-202 0 0,0 0-286 0 0,0 0-232 0 0,0 0-162 0 0,0 0-88 0 0,0 0-31 0 0,0 0 26 0 0,0 6-7 0 0,-7 133 1467 0 0,36 93-699 0 0,-3-70-961 0 0,-15 77-287 0 0,-12-235-71 0 0,1 0-1 0 0,-1 1 1 0 0,0-1 0 0 0,0 0 0 0 0,0 0-1 0 0,-1 0 1 0 0,1 0 0 0 0,-1 0-1 0 0,0 0 1 0 0,0 0 0 0 0,-1-1-1 0 0,1 1 1 0 0,-1-1 0 0 0,1 1-1 0 0,-1-1 1 0 0,0 0 0 0 0,-1 0-1 0 0,1-1 1 0 0,-3 3 172 0 0,-15-4-7169 0 0,10-8-2855 0 0,9 4 1977 0 0</inkml:trace>
  <inkml:trace contextRef="#ctx0" brushRef="#br0" timeOffset="1605.72">1136 604 4625 0 0,'0'0'1854'0'0,"0"0"268"0"0,0 0 307 0 0,0 0 148 0 0,0 0-258 0 0,0 0-500 0 0,0 0-572 0 0,0 0-376 0 0,0 0-190 0 0,0 0-78 0 0,0 0-8 0 0,0 0 36 0 0,0 0 8 0 0,3 7-2 0 0,8 61 994 0 0,-21 50-839 0 0,4 0 0 0 0,6 1-1 0 0,5 4-791 0 0,1-2 32 0 0,-6-121-2 0 0,-7-30 1527 0 0,-12 6-1567 0 0,0 2 0 0 0,-2 0 1 0 0,0 0-1 0 0,-2 2 0 0 0,0 1 0 0 0,-1 1 0 0 0,-1 1 0 0 0,-1 1 0 0 0,0 1 0 0 0,-1 2 0 0 0,0 0 1 0 0,-20-5 9 0 0,37 14-170 0 0,0 1 1 0 0,-1 0-1 0 0,0 0 1 0 0,1 1-1 0 0,-1 0 1 0 0,0 1-1 0 0,0 0 1 0 0,0 1-1 0 0,0 0 1 0 0,0 1-1 0 0,0 0 1 0 0,0 1 0 0 0,0 0-1 0 0,-1 1 170 0 0,10-2-154 0 0,1-1-1 0 0,0 1 1 0 0,0 0-1 0 0,0-1 1 0 0,0 1-1 0 0,0 0 1 0 0,0 0-1 0 0,0 0 1 0 0,0 0-1 0 0,0 0 1 0 0,0 0-1 0 0,0 1 1 0 0,0-1-1 0 0,1 0 1 0 0,-1 0-1 0 0,1 0 1 0 0,-1 1-1 0 0,1-1 1 0 0,-1 0-1 0 0,1 1 1 0 0,0-1-1 0 0,-1 0 1 0 0,1 1-1 0 0,0-1 1 0 0,0 1-1 0 0,0-1 1 0 0,0 0-1 0 0,0 1 1 0 0,0-1-1 0 0,1 0 1 0 0,-1 1 154 0 0,15 23-9851 0 0,-7-18-1196 0 0</inkml:trace>
  <inkml:trace contextRef="#ctx0" brushRef="#br0" timeOffset="2213.983">1593 998 3049 0 0,'0'0'2583'0'0,"0"0"-487"0"0,0 0-105 0 0,0 0 62 0 0,0 0-94 0 0,0 0-168 0 0,0 0-251 0 0,0 0-199 0 0,0 0-201 0 0,0 0-183 0 0,0 0-54 0 0,0 0-76 0 0,0 0-60 0 0,0-9-87 0 0,-1-31-96 0 0,1 39-542 0 0,0 0 0 0 0,0 0 0 0 0,-1 0 0 0 0,1 1 0 0 0,0-1 0 0 0,-1 0 0 0 0,1 0-1 0 0,-1 1 1 0 0,1-1 0 0 0,0 0 0 0 0,-1 1 0 0 0,0-1 0 0 0,1 0 0 0 0,-1 1 0 0 0,1-1 0 0 0,-1 1 0 0 0,0-1 0 0 0,1 1 0 0 0,-1-1-1 0 0,0 1 1 0 0,0 0 0 0 0,1-1 0 0 0,-1 1 0 0 0,0 0 0 0 0,0-1 0 0 0,0 1 0 0 0,0 0 0 0 0,1 0 0 0 0,-1 0 0 0 0,0 0-1 0 0,0 0 1 0 0,0 0 0 0 0,0 0 0 0 0,1 0 0 0 0,-1 0 0 0 0,0 0 0 0 0,0 1 0 0 0,0-1 0 0 0,0 0 0 0 0,1 0 0 0 0,-1 1 0 0 0,0-1-42 0 0,-3 1 157 0 0,-85 36 895 0 0,77-31-1036 0 0,1 0 1 0 0,0 1-1 0 0,0 0 0 0 0,0 1 0 0 0,1 1 1 0 0,0-1-1 0 0,1 2 0 0 0,0-1 0 0 0,0 1 1 0 0,1 1-1 0 0,0-1 0 0 0,1 1 0 0 0,0 1 1 0 0,1-1-1 0 0,1 1 0 0 0,-1 0 1 0 0,2 1-1 0 0,0-1 0 0 0,0 1 0 0 0,1 0 1 0 0,-1 12-17 0 0,3-18-10 0 0,1-1 1 0 0,1 1-1 0 0,-1-1 1 0 0,1 0 0 0 0,0 1-1 0 0,1-1 1 0 0,-1 0-1 0 0,1 1 1 0 0,0-1 0 0 0,1 0-1 0 0,-1-1 1 0 0,1 1 0 0 0,1 0-1 0 0,-1-1 1 0 0,1 1-1 0 0,0-1 1 0 0,0 0 0 0 0,0-1-1 0 0,1 1 1 0 0,-1-1-1 0 0,1 1 1 0 0,1-1 0 0 0,-1-1-1 0 0,0 1 1 0 0,1-1 0 0 0,1 1 9 0 0,7 1 9 0 0,-1-1 1 0 0,1 0 0 0 0,0 0 0 0 0,0-2 0 0 0,1 0-1 0 0,-1 0 1 0 0,0-1 0 0 0,1-1 0 0 0,-1 0 0 0 0,3-2-10 0 0,16 2 178 0 0,-29 0-146 0 0,-1 0 0 0 0,1-1 0 0 0,0 1-1 0 0,0-1 1 0 0,0 0 0 0 0,-1 0 0 0 0,1 0 0 0 0,0-1 0 0 0,-1 1 0 0 0,1-1 0 0 0,-1 0 0 0 0,0 0 0 0 0,1 0 0 0 0,-1 0 0 0 0,0-1 0 0 0,0 1 0 0 0,0-1 0 0 0,-1 0 0 0 0,1 0 0 0 0,-1 0 0 0 0,0 0 0 0 0,1 0 0 0 0,-1 0 0 0 0,0-1 0 0 0,-1 1 0 0 0,1-1 0 0 0,-1 1 0 0 0,0-1 0 0 0,1 0 0 0 0,-1 1 0 0 0,-1-1 0 0 0,1 0 0 0 0,-1 0 0 0 0,1 0 0 0 0,-1 0 0 0 0,0 0 0 0 0,-1 1 0 0 0,1-1 0 0 0,-1 0 0 0 0,1 0 0 0 0,-1 0 0 0 0,0 1 0 0 0,-1-2-32 0 0,-2 0-12 0 0,-1 1 1 0 0,1 0-1 0 0,-1 1 0 0 0,1-1 1 0 0,-1 1-1 0 0,0 0 1 0 0,-1 0-1 0 0,1 0 1 0 0,0 1-1 0 0,-1 0 1 0 0,0 0-1 0 0,1 0 1 0 0,-1 1-1 0 0,0 0 1 0 0,0 0-1 0 0,0 0 1 0 0,0 1-1 0 0,0 0 1 0 0,0 0-1 0 0,1 0 1 0 0,-1 1-1 0 0,-1 0 12 0 0,4-1-15 0 0,-83 14-413 0 0,160-6 507 0 0,-57-9-49 0 0,0-1 0 0 0,-1-1 0 0 0,1-1 0 0 0,-1 0 1 0 0,0-1-1 0 0,0-1 0 0 0,8-4-30 0 0,22-7-552 0 0,-26 5-1236 0 0,-11 0-3314 0 0,-6 8 1339 0 0,-1 3-8076 0 0</inkml:trace>
  <inkml:trace contextRef="#ctx0" brushRef="#br0" timeOffset="2979.928">1429 402 2665 0 0,'0'0'3194'0'0,"0"0"-471"0"0,0 0-105 0 0,0 0-36 0 0,0 0-203 0 0,0 0-432 0 0,0 0-425 0 0,0 0-325 0 0,0 0-206 0 0,0 0-121 0 0,0 0-81 0 0,0 0-62 0 0,0 0-84 0 0,-5 12 737 0 0,-19 15-1205 0 0,0 2-1 0 0,2 1 1 0 0,1 0 0 0 0,-16 33-175 0 0,29-52 762 0 0,4-7-3676 0 0,1 0-9647 0 0,3-4 1292 0 0</inkml:trace>
  <inkml:trace contextRef="#ctx0" brushRef="#br0" timeOffset="3615.703">425 299 8730 0 0,'0'0'2243'0'0,"0"0"-507"0"0,0 0-122 0 0,0 0 82 0 0,0 0-43 0 0,0 0-221 0 0,0 0-365 0 0,0 0-328 0 0,0 0-200 0 0,0 0-117 0 0,0 0-16 0 0,0 0 98 0 0,0 0 64 0 0,11 1 44 0 0,486 2 2571 0 0,-397 22-3155 0 0,-159-117 2849 0 0,-13-102-7975 0 0,66 169-2296 0 0,3 9-5586 0 0</inkml:trace>
</inkml:ink>
</file>

<file path=ppt/ink/ink7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0T20:25:13.4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34 8282 0 0,'0'0'1589'0'0,"0"0"-651"0"0,0 0-122 0 0,0 0 226 0 0,0 0 211 0 0,0 0 52 0 0,0 0-50 0 0,34-4-75 0 0,111-11-97 0 0,26 5 1453 0 0,443 6 305 0 0,-450 4-2672 0 0,-163 0-123 0 0,-1 0 12 0 0,0 0 24 0 0,0 0 26 0 0,0 0 10 0 0,0 0 5 0 0,0 0 0 0 0,0 0-41 0 0,0 0-20 0 0,0 0-41 0 0,0 0-5 0 0,0 0-20 0 0,-8 12 5 0 0,-103 97 437 0 0,80-61-381 0 0,87-29 263 0 0,5-15-84 0 0,0-2 0 0 0,0-3 0 0 0,34-6-236 0 0,6 1 124 0 0,776-19 882 0 0,-731 31-845 0 0,-52 2 538 0 0,-118-8 407 0 0,17-2-1112 0 0,-82-52 29 0 0,-5-27-86 0 0,69 75 149 0 0,25 6-113 0 0,0 0-10 0 0,0 0-35 0 0,0 8-98 0 0,17 132 160 0 0,-13-127 7 0 0,0 0 1 0 0,-1 0 0 0 0,0 1 0 0 0,-2-1 0 0 0,1 1 0 0 0,-2 0 0 0 0,0 0 0 0 0,0-1-1 0 0,-1 1 1 0 0,-2 8 2 0 0,-29 22 58 0 0,28-36 7 0 0,21-27 94 0 0,82-57 106 0 0,7-6-1262 0 0,-57 56-9240 0 0,-42 23-1961 0 0</inkml:trace>
</inkml:ink>
</file>

<file path=ppt/ink/ink7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8:36.27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403 148 0 0 0,'0'0'237'0'0,"0"0"750"0"0,0 0 462 0 0,0 0 344 0 0,0 0 202 0 0,0 0 20 0 0,0 0-170 0 0,0 0-305 0 0,0 0-270 0 0,-3-3-198 0 0,-9-10-133 0 0,0 16 8049 0 0,12 9-7550 0 0,0-11-2103 0 0,14 121 1247 0 0,1 142 144 0 0,-29 20-158 0 0,-44 32-169 0 0,47-268-334 0 0,11-48-73 0 0,0 0 13 0 0,0 0-15 0 0,2-25-1129 0 0,-1-11-367 0 0,0-17-1731 0 0,-5 21-8116 0 0,2 27 1358 0 0</inkml:trace>
  <inkml:trace contextRef="#ctx0" brushRef="#br0" timeOffset="6539.405">0 288 3009 0 0,'0'0'2005'0'0,"0"0"-274"0"0,0 0-198 0 0,0 0 79 0 0,0 0 178 0 0,0 0-6 0 0,0 0-203 0 0,0 0-347 0 0,0 0-341 0 0,0 0-240 0 0,0 0-114 0 0,18 7 2033 0 0,135-30 2568 0 0,-101 12-4532 0 0,314-73 699 0 0,-285 73-1865 0 0,-80 4-2889 0 0,2 2-7439 0 0,6 2-82 0 0,-5 3 8836 0 0</inkml:trace>
  <inkml:trace contextRef="#ctx0" brushRef="#br0" timeOffset="7267.075">757 0 1432 0 0,'0'0'1339'0'0,"0"0"-158"0"0,0 0 115 0 0,0 0 360 0 0,0 0 298 0 0,0 0 41 0 0,0 0-236 0 0,0 0-349 0 0,0 0-311 0 0,0 0-214 0 0,0 0-130 0 0,0 0-67 0 0,0 0-30 0 0,1 21-48 0 0,4 63-50 0 0,13 78 1516 0 0,-4 65-1018 0 0,-4 156-277 0 0,-9-332-320 0 0,-1-51-394 0 0,0 0-15 0 0,0 0-7 0 0,0 0 6 0 0,0 0-22 0 0,0 0 40 0 0,0 0 17 0 0,0 0 3 0 0,0 0 26 0 0,0 0-10 0 0,0 0 11 0 0,8-8 916 0 0,82-146-703 0 0,15 15-296 0 0,-59 102-61 0 0,-44 38 26 0 0,-1 0 1 0 0,0 0-1 0 0,0 0 1 0 0,1 0-1 0 0,-1 1 1 0 0,0-1-1 0 0,0 0 0 0 0,0 0 1 0 0,0 1-1 0 0,-1-1 1 0 0,1 1-1 0 0,0-1 1 0 0,0 1-1 0 0,-1-1 1 0 0,1 1-1 0 0,-1-1 1 0 0,1 1-1 0 0,-1 0 0 0 0,0-1 1 0 0,0 1-1 0 0,0 0 1 0 0,0-1-1 0 0,0 1 1 0 0,0-1-1 0 0,0 1 1 0 0,0 0-1 0 0,-1-1 1 0 0,1 1-1 0 0,-1 0 0 0 0,1 0 2 0 0,0 0 2 0 0,0 307 636 0 0,12-276-667 0 0,-11-33 6 0 0,15-19-964 0 0,9-34-2380 0 0,-13 28-989 0 0,0 2-4719 0 0,-8 14 476 0 0</inkml:trace>
  <inkml:trace contextRef="#ctx0" brushRef="#br0" timeOffset="7655.53">1246 829 8978 0 0,'0'0'1480'0'0,"0"0"-265"0"0,0 0 84 0 0,0 0 301 0 0,0 0 109 0 0,0 0-134 0 0,0 0-251 0 0,0 0-270 0 0,0 0-214 0 0,0 0-168 0 0,0 0-143 0 0,0 0-75 0 0,0 0-65 0 0,23 4-35 0 0,68 9 0 0 0,-89-12-318 0 0,0-1-1 0 0,-1 1 1 0 0,1-1-1 0 0,0 0 1 0 0,0 1-1 0 0,0-1 1 0 0,0 0-1 0 0,0 0 1 0 0,0 0-1 0 0,0-1 1 0 0,0 1-1 0 0,0 0 1 0 0,0-1-1 0 0,-1 1 1 0 0,1-1-1 0 0,0 0 1 0 0,0 1-1 0 0,0-1 1 0 0,-1 0-1 0 0,1 0 1 0 0,0 0-1 0 0,-1 0 1 0 0,1-1-1 0 0,-1 1 1 0 0,1 0-1 0 0,-1-1 1 0 0,1 0-36 0 0,4-5 204 0 0,-1 2-147 0 0,0-1-1 0 0,-1 1 1 0 0,1-1-1 0 0,-1 0 1 0 0,-1-1-1 0 0,1 1 0 0 0,-1-1 1 0 0,-1 1-1 0 0,1-1 1 0 0,-1 0-1 0 0,0 0 1 0 0,0 0-1 0 0,-1 0 0 0 0,0 0 1 0 0,0-1-1 0 0,-1 1 1 0 0,0 0-1 0 0,0 0 1 0 0,-2-7-57 0 0,2 11-10 0 0,-1 0 0 0 0,0 0 0 0 0,0 0 0 0 0,0 0 1 0 0,-1 0-1 0 0,1 1 0 0 0,-1-1 0 0 0,1 0 0 0 0,-1 1 1 0 0,0-1-1 0 0,0 1 0 0 0,0 0 0 0 0,0-1 1 0 0,-1 1-1 0 0,1 0 0 0 0,-1 0 0 0 0,1 1 0 0 0,-1-1 1 0 0,1 0-1 0 0,-1 1 0 0 0,0 0 0 0 0,0-1 0 0 0,0 1 1 0 0,0 0-1 0 0,0 1 0 0 0,0-1 0 0 0,0 0 0 0 0,0 1 1 0 0,0 0-1 0 0,0 0 0 0 0,0 0 0 0 0,-1 0 1 0 0,1 0-1 0 0,0 1 0 0 0,0-1 0 0 0,0 1 0 0 0,0 0 1 0 0,0 0-1 0 0,0 0 0 0 0,0 0 0 0 0,1 0 0 0 0,-1 1 1 0 0,0-1-1 0 0,0 1 0 0 0,1 0 0 0 0,-1 0 0 0 0,1 0 1 0 0,0 0-1 0 0,0 0 0 0 0,-1 1 10 0 0,-8 5 6 0 0,0 1 0 0 0,0 0 1 0 0,1 0-1 0 0,1 1 0 0 0,-1 0 0 0 0,2 1 0 0 0,-1 0 0 0 0,2 0 1 0 0,-1 1-1 0 0,1 0 0 0 0,1 0 0 0 0,1 1 0 0 0,-1 0 0 0 0,2 0 1 0 0,0 0-1 0 0,0 0 0 0 0,2 1 0 0 0,-1-1 0 0 0,2 1 0 0 0,0 0 0 0 0,0 1-6 0 0,2-10 19 0 0,0-1 0 0 0,0 1 0 0 0,1-1 0 0 0,-1 1 0 0 0,1-1 0 0 0,0 0-1 0 0,0 0 1 0 0,1 0 0 0 0,-1 0 0 0 0,1 0 0 0 0,0 0 0 0 0,0-1-1 0 0,0 1 1 0 0,0-1 0 0 0,1 0 0 0 0,-1 0 0 0 0,1 0 0 0 0,0 0-1 0 0,0-1 1 0 0,0 1 0 0 0,0-1 0 0 0,0 0 0 0 0,1 0 0 0 0,-1-1-1 0 0,0 1 1 0 0,1-1 0 0 0,0 0-19 0 0,128 13 552 0 0,-113-16-563 0 0,-1-1 0 0 0,1-1 0 0 0,-1 0 0 0 0,1-2 0 0 0,-2 0-1 0 0,17-8 12 0 0,57-34-3626 0 0,-79 41 1933 0 0,-4 1-882 0 0,2 0-3631 0 0,0-1-5637 0 0</inkml:trace>
</inkml:ink>
</file>

<file path=ppt/ink/ink7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8:49.5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143 614 12443 0 0,'0'0'2212'0'0,"0"0"-602"0"0,0 0-321 0 0,0 0-108 0 0,0 0-169 0 0,0 0-231 0 0,0 0-218 0 0,0 0-196 0 0,0 0-151 0 0,0 0-77 0 0,0 0-46 0 0,0 0-24 0 0,-23 19-25 0 0,-72 57-10 0 0,94-76-33 0 0,-1 1 0 0 0,1-1 1 0 0,0 1-1 0 0,-1 0 1 0 0,1-1-1 0 0,0 1 0 0 0,-1 0 1 0 0,1 0-1 0 0,0 0 0 0 0,0 0 1 0 0,0 0-1 0 0,0 0 0 0 0,0 0 1 0 0,0 1-1 0 0,0-1 0 0 0,0 0 1 0 0,1 0-1 0 0,-1 1 1 0 0,0-1-1 0 0,1 1 0 0 0,-1-1 1 0 0,1 0-1 0 0,-1 1 0 0 0,1-1 1 0 0,0 1-1 0 0,-1-1 0 0 0,1 1 1 0 0,0-1-1 0 0,0 1 0 0 0,0-1 1 0 0,0 1-1 0 0,1-1 1 0 0,-1 1-2 0 0,1 2 9 0 0,1-1 37 0 0,1-1-1 0 0,-1 1 0 0 0,0-1 0 0 0,1 1 0 0 0,-1-1 0 0 0,1 0 0 0 0,0 0 0 0 0,0 0 1 0 0,0-1-1 0 0,0 1 0 0 0,0 0 0 0 0,0-1 0 0 0,0 0 0 0 0,0 0 0 0 0,1 0 0 0 0,-1 0 1 0 0,0-1-1 0 0,1 1 0 0 0,-1-1 0 0 0,1 0 0 0 0,-1 0 0 0 0,0 0 0 0 0,1 0 0 0 0,-1 0 1 0 0,3-1-46 0 0,3-1 131 0 0,1 0 1 0 0,-1 0 0 0 0,1-1-1 0 0,-1 0 1 0 0,0 0-1 0 0,0-1 1 0 0,0-1 0 0 0,0 1-1 0 0,-1-1 1 0 0,0-1 0 0 0,0 1-1 0 0,0-2 1 0 0,-1 1 0 0 0,0-1-1 0 0,0 0 1 0 0,0 0-1 0 0,-1-1 1 0 0,0 0 0 0 0,-1 0-1 0 0,0 0 1 0 0,0-1 0 0 0,-1 1-1 0 0,0-1 1 0 0,2-6-132 0 0,-4 8 14 0 0,1 0 0 0 0,-2 0 0 0 0,1 0 0 0 0,-1 0 0 0 0,0-1 0 0 0,0 1 0 0 0,-1 0 0 0 0,0 0 0 0 0,-1 0 0 0 0,1-1 0 0 0,-1 1 0 0 0,-1 0 0 0 0,1 0 0 0 0,-1 0 0 0 0,0 0 0 0 0,-1 0 0 0 0,0 1 0 0 0,0-1 0 0 0,0 1 0 0 0,-1 0 0 0 0,0 0-1 0 0,0 0 1 0 0,0 0 0 0 0,-1 0 0 0 0,0 1 0 0 0,0 0 0 0 0,-4-3-14 0 0,4 4-92 0 0,-1-1-1 0 0,0 1 0 0 0,0 0 0 0 0,0 1 0 0 0,0 0 0 0 0,-1-1 0 0 0,1 2 0 0 0,-1-1 0 0 0,1 1 1 0 0,-1 0-1 0 0,0 1 0 0 0,0-1 0 0 0,0 1 0 0 0,0 1 0 0 0,0-1 0 0 0,-1 1 0 0 0,-6 1 93 0 0,-19 30-1588 0 0,53-30 1535 0 0,-6-3 200 0 0,0 0 1 0 0,0-2 0 0 0,0 0 0 0 0,-1 0 0 0 0,0-2-1 0 0,0 1 1 0 0,0-2 0 0 0,-1 1 0 0 0,0-2 0 0 0,0 0-1 0 0,-1 0 1 0 0,1-1 0 0 0,-2 0 0 0 0,1-2-148 0 0,15-9 261 0 0,153-132 961 0 0,-157 134-1151 0 0,-2-1 0 0 0,0-2 0 0 0,-1 0 0 0 0,-2-1 0 0 0,0 0 0 0 0,-1-2 0 0 0,-1 0-71 0 0,-13 60-87 0 0,-6 145 133 0 0,0-78-198 0 0,5 1 1 0 0,3 0 0 0 0,7 11 151 0 0,-4-73-31 0 0,14 100-263 0 0,-5 1-1 0 0,-4 110 295 0 0,-12-228 15 0 0,-2-1-1 0 0,-1 0 1 0 0,-1 0 0 0 0,-1 0 0 0 0,-1 0 0 0 0,-1-1 0 0 0,-2 0 0 0 0,0 0 0 0 0,-1-1 0 0 0,-1 0-1 0 0,-1-1 1 0 0,-5 6-15 0 0,14-22 30 0 0,0 0-1 0 0,0 0 0 0 0,0-1 0 0 0,-1 1 0 0 0,1-1 0 0 0,-1 0 1 0 0,0 0-1 0 0,-1 0 0 0 0,1-1 0 0 0,-1 1 0 0 0,1-1 0 0 0,-1 0 1 0 0,0 0-1 0 0,0-1 0 0 0,0 0 0 0 0,0 0 0 0 0,-1 0 0 0 0,1 0 1 0 0,-1-1-1 0 0,1 0 0 0 0,-1 0 0 0 0,1 0 0 0 0,-7-1-29 0 0,9-3 28 0 0,0-1 0 0 0,0 0 0 0 0,1 0 0 0 0,-1 0 0 0 0,1 0 0 0 0,0 0 0 0 0,0-1 0 0 0,0 1 0 0 0,0 0 0 0 0,1-1-1 0 0,0 0 1 0 0,0 1 0 0 0,0-1 0 0 0,1 0 0 0 0,-1 1 0 0 0,1-1 0 0 0,0 0 0 0 0,1-1-28 0 0,1-37-151 0 0,2 0 1 0 0,2 0-1 0 0,1 1 1 0 0,3 0-1 0 0,1 1 1 0 0,3 0-1 0 0,1 0 0 0 0,1 2 1 0 0,3 0-1 0 0,20-32 151 0 0,-3 16-2316 0 0,-11 22-4712 0 0,-18 25-1774 0 0</inkml:trace>
</inkml:ink>
</file>

<file path=ppt/ink/ink7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8:44.8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1 697 0 0 0,'0'0'3081'0'0,"0"0"-1608"0"0,0 0-623 0 0,0 0 166 0 0,0 0 362 0 0,0 0 283 0 0,0 0 60 0 0,0 0-154 0 0,0 0-218 0 0,0 0-168 0 0,0 0-133 0 0,0 0-92 0 0,7 9-69 0 0,26 29-66 0 0,-31-36-712 0 0,0-1 0 0 0,0 1 0 0 0,0 0-1 0 0,1-1 1 0 0,-1 0 0 0 0,0 1 0 0 0,1-1-1 0 0,-1 0 1 0 0,1 0 0 0 0,-1 0-1 0 0,1 0 1 0 0,-1-1 0 0 0,1 1 0 0 0,-1-1-1 0 0,1 1 1 0 0,0-1 0 0 0,-1 0 0 0 0,1 0-1 0 0,0 0 1 0 0,-1-1 0 0 0,3 0-109 0 0,7 1 482 0 0,-2-2-345 0 0,-1-1-1 0 0,0 0 1 0 0,0 0-1 0 0,0-1 0 0 0,-1 0 1 0 0,1 0-1 0 0,-1-1 1 0 0,0 0-1 0 0,0-1 0 0 0,0 0 1 0 0,-1 0-1 0 0,0 0 1 0 0,0-1-1 0 0,-1 0 0 0 0,0-1 1 0 0,0 1-1 0 0,-1-1 1 0 0,0 0-1 0 0,0 0 0 0 0,0-1 1 0 0,-1 0-1 0 0,-1 0 1 0 0,0 0-1 0 0,0 0 0 0 0,1-6-136 0 0,-3 13 8 0 0,0-1 0 0 0,1 1 0 0 0,-2-1 0 0 0,1 0 0 0 0,0 0 0 0 0,0 1 0 0 0,-1-1 0 0 0,0 0 0 0 0,1 0-1 0 0,-1 0 1 0 0,0 1 0 0 0,-1-1 0 0 0,1 0 0 0 0,0 0 0 0 0,-1 0 0 0 0,1 1 0 0 0,-1-1 0 0 0,0 0 0 0 0,0 1 0 0 0,0-1-1 0 0,0 0 1 0 0,-1 1 0 0 0,1-1 0 0 0,-1 1 0 0 0,1 0 0 0 0,-1 0 0 0 0,0-1 0 0 0,0 1 0 0 0,0 0 0 0 0,0 0 0 0 0,0 1-1 0 0,0-1 1 0 0,-1 0 0 0 0,1 1 0 0 0,-1-1 0 0 0,1 1 0 0 0,-1 0 0 0 0,1 0 0 0 0,-1 0 0 0 0,0 0 0 0 0,0 0 0 0 0,1 1-1 0 0,-3-1-7 0 0,-3 1-17 0 0,1 0-1 0 0,-1 0 1 0 0,0 0-1 0 0,0 1 1 0 0,0 0-1 0 0,0 1 1 0 0,1 0-1 0 0,-1 0 1 0 0,1 0-1 0 0,-1 1 1 0 0,1 0-1 0 0,0 1 1 0 0,0 0-1 0 0,0 0 1 0 0,1 0-1 0 0,-1 1 1 0 0,1 0-1 0 0,0 0 1 0 0,1 0-1 0 0,-1 1 1 0 0,1 0-1 0 0,0 0 1 0 0,0 1-1 0 0,-3 5 18 0 0,5-8 13 0 0,-1 1-1 0 0,0 1 1 0 0,1-1-1 0 0,0 0 1 0 0,0 1-1 0 0,1-1 1 0 0,0 1-1 0 0,0 0 1 0 0,0 0-1 0 0,0 0 1 0 0,1 0-1 0 0,0 0 1 0 0,0 0-1 0 0,1 1 1 0 0,0-1-1 0 0,0 0 1 0 0,0 0-1 0 0,1 0 1 0 0,0 1-1 0 0,0-1 1 0 0,1 0-1 0 0,-1 0 1 0 0,1 0-1 0 0,0-1 1 0 0,1 1-1 0 0,0 0 1 0 0,0-1-1 0 0,0 0 1 0 0,0 1-1 0 0,1-1 1 0 0,0-1-1 0 0,0 1 1 0 0,0 0-1 0 0,1-1 1 0 0,0 1-13 0 0,8 2 49 0 0,0-1 0 0 0,0 0 0 0 0,0-1 1 0 0,1 0-1 0 0,0-1 0 0 0,0-1 0 0 0,0 0 0 0 0,0-1 1 0 0,0 0-1 0 0,1-2 0 0 0,-1 1 0 0 0,0-2 1 0 0,1 0-1 0 0,-1 0 0 0 0,0-1 0 0 0,0-1 0 0 0,0-1 1 0 0,0 0-1 0 0,0 0 0 0 0,7-5-49 0 0,16 7-1110 0 0,-17 3-376 0 0,-2-3-3367 0 0,0-6-10236 0 0,-16 4 11120 0 0</inkml:trace>
  <inkml:trace contextRef="#ctx0" brushRef="#br0" timeOffset="355.869">575 491 2633 0 0,'0'0'2401'0'0,"0"0"-72"0"0,0 0-57 0 0,0 0 40 0 0,0 0-108 0 0,0 0-333 0 0,0 0-431 0 0,0 0-374 0 0,0 0-293 0 0,0 0-146 0 0,0 0-40 0 0,0 0-8 0 0,0 0-2 0 0,3 7-31 0 0,48 230 2121 0 0,15-88-2398 0 0,-65-149-228 0 0,0 1 0 0 0,0-1 0 0 0,0 0 0 0 0,0 0-1 0 0,0 0 1 0 0,0-1 0 0 0,0 1 0 0 0,0 0 0 0 0,0 0 0 0 0,0 0-1 0 0,0-1 1 0 0,0 1 0 0 0,0 0 0 0 0,0-1 0 0 0,0 1 0 0 0,-1-1-1 0 0,1 0 1 0 0,0 1 0 0 0,0-1 0 0 0,0 1 0 0 0,-1-1-1 0 0,1 0 1 0 0,0 0 0 0 0,-1 1 0 0 0,1-1 0 0 0,0 0 0 0 0,-1 0-1 0 0,1 0 1 0 0,-1 0 0 0 0,0 0 0 0 0,1 0 0 0 0,-1 0-1 0 0,0 0 1 0 0,1 0 0 0 0,-1 0 0 0 0,0 0 0 0 0,0 0 0 0 0,0 0-1 0 0,0 0 1 0 0,0 0 0 0 0,0-1-41 0 0,106-287 918 0 0,-97 274-2444 0 0,-9 57-1424 0 0,0-21-1218 0 0,0 0-7702 0 0,0-17 4639 0 0</inkml:trace>
  <inkml:trace contextRef="#ctx0" brushRef="#br0" timeOffset="1125.035">1116 539 2104 0 0,'0'0'3084'0'0,"0"0"-154"0"0,0 0-178 0 0,0 0-88 0 0,0 0-220 0 0,0 0-373 0 0,0 0-436 0 0,0 0-411 0 0,0 0-303 0 0,0 0-237 0 0,0 0-172 0 0,0 0-125 0 0,0 0-95 0 0,-6 5-38 0 0,-136 131 970 0 0,133-126-1208 0 0,1 1 0 0 0,0 0 0 0 0,1 0 0 0 0,1 0 0 0 0,-1 1 0 0 0,2 0 0 0 0,0 0 0 0 0,0 1 0 0 0,1-1 0 0 0,0 1 0 0 0,2 0-1 0 0,-1 0 1 0 0,1 0 0 0 0,1 6-16 0 0,2-16 7 0 0,0 0 0 0 0,1 1 0 0 0,-1-1 0 0 0,1 0 0 0 0,0 0 0 0 0,0 0 0 0 0,0 0 0 0 0,0-1 0 0 0,0 1 0 0 0,1 0 0 0 0,-1-1-1 0 0,1 0 1 0 0,-1 1 0 0 0,1-1 0 0 0,0 0 0 0 0,0-1 0 0 0,0 1 0 0 0,0 0 0 0 0,1-1 0 0 0,-1 0 0 0 0,0 1 0 0 0,1-1 0 0 0,-1-1 0 0 0,0 1-1 0 0,1 0 1 0 0,-1-1 0 0 0,1 0 0 0 0,-1 0 0 0 0,1 0 0 0 0,-1 0 0 0 0,1 0 0 0 0,-1-1 0 0 0,1 0 0 0 0,-1 1 0 0 0,1-1 0 0 0,-1 0 0 0 0,0-1-1 0 0,0 1 1 0 0,1-1 0 0 0,-1 1 0 0 0,0-1 0 0 0,2-2-7 0 0,18-9 60 0 0,1-2 1 0 0,-2-1-1 0 0,0 0 0 0 0,-1-2 1 0 0,-1 0-1 0 0,-1-1 0 0 0,0-2 1 0 0,-1 0-1 0 0,-2 0 0 0 0,2-5-60 0 0,27-29 47 0 0,-45 55-53 0 0,0 1 1 0 0,0-1-1 0 0,-1 0 0 0 0,1 1 1 0 0,0-1-1 0 0,0 0 1 0 0,0 1-1 0 0,0-1 1 0 0,0 1-1 0 0,0-1 1 0 0,0 0-1 0 0,0 1 1 0 0,0-1-1 0 0,0 0 1 0 0,1 1-1 0 0,-1-1 0 0 0,0 1 1 0 0,0-1-1 0 0,0 0 1 0 0,0 1-1 0 0,0-1 1 0 0,1 0-1 0 0,-1 1 1 0 0,0-1-1 0 0,0 0 1 0 0,1 0-1 0 0,-1 1 1 0 0,0-1-1 0 0,0 0 0 0 0,1 0 1 0 0,-1 1-1 0 0,0-1 1 0 0,1 0-1 0 0,-1 0 1 0 0,0 0-1 0 0,1 1 1 0 0,-1-1-1 0 0,0 0 1 0 0,1 0-1 0 0,-1 0 1 0 0,1 0-1 0 0,-1 0 0 0 0,0 0 1 0 0,1 0-1 0 0,-1 0 1 0 0,1 0-1 0 0,-1 0 1 0 0,0 0-1 0 0,1 0 1 0 0,-1 0-1 0 0,0 0 1 0 0,1 0-1 0 0,-1 0 1 0 0,0-1-1 0 0,1 1 0 0 0,-1 0 1 0 0,1 0-1 0 0,-1 0 1 0 0,0-1-1 0 0,0 1 1 0 0,1 0-1 0 0,-1 0 1 0 0,0-1-1 0 0,1 1 6 0 0,-2 49-81 0 0,0-32-11 0 0,0-13 80 0 0,1 0 0 0 0,0 0 0 0 0,0 0 0 0 0,0 0 0 0 0,0 0 0 0 0,1 0 0 0 0,-1 0 0 0 0,1 0-1 0 0,0 0 1 0 0,0 0 0 0 0,1-1 0 0 0,-1 1 0 0 0,1 0 0 0 0,0-1 0 0 0,0 1 0 0 0,0-1 0 0 0,0 1 0 0 0,0-1 0 0 0,1 0 0 0 0,0 0 0 0 0,-1 0 0 0 0,1-1 0 0 0,0 1 0 0 0,1-1 0 0 0,-1 1 0 0 0,0-1 0 0 0,1 0 0 0 0,-1 0 0 0 0,1-1 0 0 0,-1 1 0 0 0,1-1 0 0 0,0 1 12 0 0,4-1 26 0 0,0 1 0 0 0,-1-1 0 0 0,1-1-1 0 0,0 1 1 0 0,0-1 0 0 0,-1-1-1 0 0,1 1 1 0 0,0-1 0 0 0,0-1 0 0 0,-1 0-1 0 0,1 0 1 0 0,-1 0 0 0 0,0-1-1 0 0,1 0 1 0 0,-1 0 0 0 0,-1-1 0 0 0,1 0-1 0 0,0 0 1 0 0,-1 0 0 0 0,0-1-1 0 0,0 0 1 0 0,5-5-26 0 0,4-5 56 0 0,-1 0 0 0 0,0-2 1 0 0,-1 1-1 0 0,0-2 0 0 0,-2 0 0 0 0,0 0 0 0 0,7-17-56 0 0,7-16-40 0 0,-1-1 0 0 0,-3 0-1 0 0,-3-2 1 0 0,-2 0 0 0 0,4-29 40 0 0,-14 48-130 0 0,-2 0 1 0 0,-1-1-1 0 0,-2 0 0 0 0,-1 1 1 0 0,-3-7 129 0 0,3 40-7 0 0,1-1 1 0 0,-1 1 0 0 0,0 0-1 0 0,0 0 1 0 0,-1 0-1 0 0,1 0 1 0 0,0 0 0 0 0,-1 0-1 0 0,1 0 1 0 0,-1 0-1 0 0,1 0 1 0 0,-1 0 0 0 0,0 0-1 0 0,0 0 1 0 0,0 0 0 0 0,0 0-1 0 0,0 0 1 0 0,-1 1-1 0 0,1-1 1 0 0,0 0 0 0 0,-1 1-1 0 0,1-1 1 0 0,-1 1-1 0 0,0 0 1 0 0,0-1 0 0 0,1 1-1 0 0,-1 0 1 0 0,0 0-1 0 0,0 0 1 0 0,0 0 0 0 0,0 1-1 0 0,0-1 1 0 0,0 0-1 0 0,0 1 1 0 0,0-1 0 0 0,0 1-1 0 0,0 0 1 0 0,-1 0-1 0 0,1 0 1 0 0,0 0 0 0 0,0 0-1 0 0,0 0 1 0 0,0 1 0 0 0,0-1-1 0 0,0 1 1 0 0,0-1-1 0 0,0 1 1 0 0,0 0 0 0 0,0 0-1 0 0,0 0 1 0 0,0 0-1 0 0,0 0 1 0 0,0 0 0 0 0,1 0-1 0 0,-1 1 1 0 0,0-1-1 0 0,1 0 1 0 0,-1 2 6 0 0,-13 13 9 0 0,1 0 1 0 0,0 2-1 0 0,1-1 0 0 0,2 2 0 0 0,-1 0 0 0 0,2 0 1 0 0,1 1-1 0 0,0 0 0 0 0,2 0 0 0 0,0 1 1 0 0,1 0-1 0 0,1 1 0 0 0,-1 15-9 0 0,1-14 57 0 0,1 0 1 0 0,1 0-1 0 0,1 0 1 0 0,1 0-1 0 0,1 1 1 0 0,1-1-1 0 0,1 0 0 0 0,1 0 1 0 0,1 0-1 0 0,1 0 1 0 0,1 0-1 0 0,1-1 1 0 0,1 0-1 0 0,1-1 0 0 0,1 0 1 0 0,2 3-58 0 0,83 97 249 0 0,-95-121-305 0 0,0 0 0 0 0,0 0 0 0 0,0-1-1 0 0,0 1 1 0 0,0 0 0 0 0,0 0-1 0 0,1 0 1 0 0,-1 0 0 0 0,0-1 0 0 0,0 1-1 0 0,0 0 1 0 0,1 0 0 0 0,-1 0 0 0 0,0 0-1 0 0,0 0 1 0 0,0 0 0 0 0,1-1-1 0 0,-1 1 1 0 0,0 0 0 0 0,0 0 0 0 0,0 0-1 0 0,1 0 1 0 0,-1 0 0 0 0,0 0 0 0 0,0 0-1 0 0,1 0 1 0 0,-1 0 0 0 0,0 0-1 0 0,0 0 1 0 0,0 0 0 0 0,1 0 0 0 0,-1 0-1 0 0,0 0 1 0 0,0 0 0 0 0,0 1 0 0 0,1-1-1 0 0,-1 0 1 0 0,0 0 56 0 0,-3-16-1816 0 0,12-30-5417 0 0,7 18-2321 0 0,-10 17 3835 0 0</inkml:trace>
  <inkml:trace contextRef="#ctx0" brushRef="#br0" timeOffset="1396.053">1912 535 4153 0 0,'0'0'3962'0'0,"0"0"-1236"0"0,0 0-644 0 0,0 0-108 0 0,0 0-113 0 0,0 0-211 0 0,0 0-267 0 0,0 0-294 0 0,0 0-223 0 0,0 0-165 0 0,0 0-131 0 0,0 0-115 0 0,-8 28-91 0 0,-25 86-96 0 0,24-31 157 0 0,11-78-394 0 0,0 0 1 0 0,0 0-1 0 0,1 0 0 0 0,-1 0 0 0 0,1-1 1 0 0,0 1-1 0 0,0-1 0 0 0,1 0 0 0 0,-1 0 1 0 0,1 0-1 0 0,0 0 0 0 0,0 0 0 0 0,0-1 1 0 0,1 0-1 0 0,-1 0 0 0 0,1 0 0 0 0,-1 0 1 0 0,1-1-1 0 0,0 0 0 0 0,0 0 0 0 0,1 0 1 0 0,-1 0-1 0 0,0-1 0 0 0,0 0 0 0 0,1 0 0 0 0,-1-1 1 0 0,1 1-1 0 0,-1-1 0 0 0,0 0 0 0 0,1-1 1 0 0,-1 1-1 0 0,1-1 0 0 0,-1 0 0 0 0,0 0 1 0 0,1-1-1 0 0,-1 0 0 0 0,0 1 0 0 0,0-2 1 0 0,0 1-1 0 0,0-1-31 0 0,7-4 54 0 0,0 0-1 0 0,-1 0 1 0 0,0-1 0 0 0,-1 0-1 0 0,0-1 1 0 0,0 0 0 0 0,0-1-1 0 0,-2 0 1 0 0,1 0 0 0 0,-1-1-1 0 0,-1 0 1 0 0,0 0 0 0 0,0-1-1 0 0,-1 0 1 0 0,-1 0 0 0 0,0-1-1 0 0,0 1 1 0 0,-1-1 0 0 0,-1 0-1 0 0,0 0 1 0 0,-1 0 0 0 0,-1-1-1 0 0,0 1 1 0 0,0-5-54 0 0,-10 2-3430 0 0,-2 46-10045 0 0,10-22 3313 0 0</inkml:trace>
  <inkml:trace contextRef="#ctx0" brushRef="#br0" timeOffset="2161.074">2617 590 10154 0 0,'0'0'5028'0'0,"0"0"-2258"0"0,0 0-1056 0 0,0 0-253 0 0,0 0-147 0 0,0 0-203 0 0,0 0-224 0 0,0 0-222 0 0,0 0-182 0 0,0 0-154 0 0,0 0-110 0 0,0 0-88 0 0,0 0-62 0 0,-17 0-14 0 0,-56 3-29 0 0,67-2-23 0 0,1 0 0 0 0,0 1 0 0 0,1-1 0 0 0,-1 1 0 0 0,0 0 0 0 0,0 0 0 0 0,1 1 0 0 0,-1 0 0 0 0,1-1 0 0 0,0 1 0 0 0,0 0 0 0 0,0 1 0 0 0,0-1 0 0 0,0 1 0 0 0,1 0-3 0 0,-11 9-1 0 0,7-8-8 0 0,0 0-1 0 0,1 1 0 0 0,-1 0 1 0 0,1 0-1 0 0,1 0 1 0 0,-1 1-1 0 0,1 0 0 0 0,0 0 1 0 0,1 0-1 0 0,0 0 1 0 0,0 1-1 0 0,0 0 0 0 0,1-1 1 0 0,0 1-1 0 0,1 1 0 0 0,0-1 1 0 0,0 0-1 0 0,0 1 1 0 0,1 3 9 0 0,1-10-3 0 0,1 0 0 0 0,-1 0 0 0 0,0 0 0 0 0,1 0 1 0 0,0 0-1 0 0,-1 0 0 0 0,1 0 0 0 0,0 0 0 0 0,0 0 1 0 0,0 0-1 0 0,1 0 0 0 0,-1 0 0 0 0,0-1 0 0 0,1 1 1 0 0,-1 0-1 0 0,1-1 0 0 0,-1 1 0 0 0,1-1 0 0 0,0 0 1 0 0,-1 1-1 0 0,1-1 0 0 0,0 0 0 0 0,0 0 0 0 0,0 0 1 0 0,0 0-1 0 0,0-1 0 0 0,0 1 0 0 0,0 0 1 0 0,0-1-1 0 0,0 0 0 0 0,1 1 0 0 0,-1-1 0 0 0,0 0 1 0 0,1 0 2 0 0,76-6 29 0 0,-65 1-13 0 0,-1-2 1 0 0,0 1-1 0 0,0-2 0 0 0,0 0 0 0 0,-1 0 1 0 0,0-1-1 0 0,-1 0 0 0 0,4-5-16 0 0,19-14 53 0 0,24-26-73 0 0,-47 97-311 0 0,-11-31 339 0 0,-1-8-14 0 0,0 0 0 0 0,0 0 0 0 0,1 0 0 0 0,-1 0-1 0 0,1 1 1 0 0,0-1 0 0 0,1 0 0 0 0,-1 0 0 0 0,1 0 0 0 0,-1 0-1 0 0,1 0 1 0 0,0 0 0 0 0,1 0 0 0 0,-1 0 0 0 0,1 0-1 0 0,-1-1 1 0 0,1 1 0 0 0,0-1 0 0 0,1 1 0 0 0,-1-1 0 0 0,1 0-1 0 0,-1 1 1 0 0,1-1 0 0 0,0-1 0 0 0,0 1 0 0 0,0 0-1 0 0,1-1 1 0 0,-1 1 0 0 0,0-1 0 0 0,3 1 6 0 0,6-2 20 0 0,0-1 0 0 0,0 0 0 0 0,0 0 0 0 0,0-1 0 0 0,0-1 1 0 0,0 0-1 0 0,0 0 0 0 0,0-2 0 0 0,-1 1 0 0 0,1-1 0 0 0,-1-1 0 0 0,0 0 0 0 0,-1-1 0 0 0,1 0 1 0 0,-1 0-1 0 0,0-1 0 0 0,0 0 0 0 0,-1-1 0 0 0,0 0 0 0 0,-1-1 0 0 0,1 0 0 0 0,-2 0 0 0 0,1-1 1 0 0,-1 0-21 0 0,20-27 36 0 0,-1-2 0 0 0,-2-1 0 0 0,-1-1 0 0 0,-3-1 0 0 0,-1 0 0 0 0,-2-2 0 0 0,-2 0 0 0 0,-2-1 0 0 0,5-37-36 0 0,-13 69-22 0 0,-1-1-1 0 0,-1 0 1 0 0,0 0 0 0 0,-1-1 0 0 0,-1 1 0 0 0,0 0 0 0 0,-1-1-1 0 0,0 1 1 0 0,-1 0 0 0 0,-1 0 0 0 0,0-1 0 0 0,-1 1 0 0 0,-4-10 22 0 0,5 22 3 0 0,0 0 1 0 0,0 0-1 0 0,-1 1 1 0 0,1-1-1 0 0,-1 1 1 0 0,1 0-1 0 0,-1 0 1 0 0,1 0-1 0 0,-1 0 1 0 0,0 0-1 0 0,0 0 1 0 0,1 1-1 0 0,-1-1 1 0 0,0 1-1 0 0,0 0 1 0 0,0 0-1 0 0,1 0 1 0 0,-1 0-1 0 0,0 0 1 0 0,0 1-1 0 0,0-1 1 0 0,1 1-1 0 0,-1 0 1 0 0,0 0-1 0 0,1 0 1 0 0,-1 0-1 0 0,0 0 1 0 0,1 1-1 0 0,-1-1 1 0 0,1 1-1 0 0,0-1 1 0 0,0 1-1 0 0,0 0 1 0 0,-1 0-1 0 0,2 0 1 0 0,-1 0-1 0 0,0 0 1 0 0,0 1-1 0 0,1-1 1 0 0,-1 0-1 0 0,1 1 1 0 0,0-1-1 0 0,-1 2-3 0 0,-12 20 35 0 0,1 1 1 0 0,1 1-1 0 0,2-1 0 0 0,0 2 0 0 0,2-1 0 0 0,0 2 0 0 0,2-1 1 0 0,2 0-1 0 0,0 1 0 0 0,2 0 0 0 0,0 0 0 0 0,2 0 0 0 0,2 0 0 0 0,0 0-35 0 0,1 14 47 0 0,3 0-1 0 0,0 0 1 0 0,3-1-1 0 0,2 0 1 0 0,1-1-1 0 0,16 34-46 0 0,-27-70 0 0 0,61 156-23 0 0,-54-146-55 0 0,-5-20-220 0 0,-3-28-420 0 0,0 25 582 0 0,-19-127-5137 0 0,6 92 264 0 0,-1 0-4068 0 0,9 28 2382 0 0</inkml:trace>
  <inkml:trace contextRef="#ctx0" brushRef="#br0" timeOffset="2405.522">2771 450 13531 0 0,'0'0'2267'0'0,"0"0"-661"0"0,0 0-281 0 0,0 0-3 0 0,0 0 0 0 0,0 0-160 0 0,0 0-208 0 0,0 0-171 0 0,0 0-127 0 0,0 0-83 0 0,0 0-58 0 0,0 0-65 0 0,32 2-28 0 0,99 3 0 0 0,208-1 1027 0 0,-306-1-1608 0 0,54 2-3204 0 0,-86-5 1788 0 0,-1 0-1171 0 0,0 0-3179 0 0,0 0-5689 0 0</inkml:trace>
  <inkml:trace contextRef="#ctx0" brushRef="#br0" timeOffset="2626.05">3486 657 21997 0 0,'0'0'1048'0'0,"0"0"-253"0"0,0 0-52 0 0,0 0-10 0 0,0 0-83 0 0,0 0-116 0 0,0 0-178 0 0,0 0-161 0 0,0 0-86 0 0,0 0-65 0 0,0 0-21 0 0,0 0-12 0 0,6 25-29 0 0,20 75-124 0 0,-15-75-6284 0 0,-12-39 1919 0 0,1 6-2109 0 0,-2 1-2913 0 0</inkml:trace>
  <inkml:trace contextRef="#ctx0" brushRef="#br0" timeOffset="2795.149">3464 281 15691 0 0,'0'0'2713'0'0,"0"0"-985"0"0,0 0-527 0 0,0 0-193 0 0,0 0-104 0 0,0 0-216 0 0,0 0-224 0 0,0 0-224 0 0,0 0-280 0 0,0 0-240 0 0,0 0-120 0 0,0 0-192 0 0,0 0-408 0 0,0 0-721 0 0,-34-4-2191 0 0,40 26-4770 0 0,-2-10 672 0 0</inkml:trace>
  <inkml:trace contextRef="#ctx0" brushRef="#br0" timeOffset="3096.025">3869 623 19444 0 0,'0'0'1356'0'0,"0"0"-358"0"0,0 0-167 0 0,0 0 0 0 0,0 0-55 0 0,0 0-141 0 0,0 0-186 0 0,0 0-197 0 0,0 0-121 0 0,0 0-82 0 0,0 0-33 0 0,0 0 4 0 0,-13 9-2 0 0,-40 28-4 0 0,22 18-54 0 0,29-45 8 0 0,1-6 23 0 0,-1-1-1 0 0,1 1 1 0 0,0 0-1 0 0,1 0 1 0 0,-1 0-1 0 0,1 0 1 0 0,0 0-1 0 0,0 0 1 0 0,0 0-1 0 0,0 0 1 0 0,1 0-1 0 0,-1 0 1 0 0,1 0-1 0 0,0 0 1 0 0,0 0-1 0 0,1-1 1 0 0,-1 1-1 0 0,1 0 1 0 0,0-1-1 0 0,0 1 1 0 0,0-1 0 0 0,0 0-1 0 0,0 1 1 0 0,1-1-1 0 0,0 0 1 0 0,-1-1-1 0 0,1 1 1 0 0,0 0-1 0 0,1-1 1 0 0,-1 1-1 0 0,0-1 1 0 0,1 0-1 0 0,-1 0 1 0 0,1-1-1 0 0,-1 1 1 0 0,1-1-1 0 0,0 0 1 0 0,0 1-1 0 0,0-2 1 0 0,0 1-1 0 0,0 0 1 0 0,0-1-1 0 0,0 0 1 0 0,0 0-1 0 0,0 0 10 0 0,2 0 45 0 0,0 0 0 0 0,-1 0 0 0 0,1 0-1 0 0,0-1 1 0 0,-1 0 0 0 0,1 0-1 0 0,-1-1 1 0 0,1 1 0 0 0,-1-1 0 0 0,0 0-1 0 0,1-1 1 0 0,-1 1 0 0 0,0-1 0 0 0,-1 0-1 0 0,1 0 1 0 0,0-1 0 0 0,-1 1-1 0 0,0-1 1 0 0,0 0 0 0 0,0 0 0 0 0,0-1-1 0 0,-1 1 1 0 0,1-1 0 0 0,-1 0-1 0 0,0 0 1 0 0,-1 0 0 0 0,1 0 0 0 0,-1 0-1 0 0,0 0 1 0 0,0-1-45 0 0,2-3 25 0 0,0-1 0 0 0,-1 1 0 0 0,0-1 0 0 0,-1 0 0 0 0,0 1 0 0 0,0-1 0 0 0,-1 0 0 0 0,0 0 1 0 0,-1 0-1 0 0,0 0 0 0 0,-1 0 0 0 0,0 0 0 0 0,0 0 0 0 0,-1 0 0 0 0,-1 0 0 0 0,1 0 0 0 0,-1 1 0 0 0,-1-1 0 0 0,0 1 0 0 0,0 0 0 0 0,-1 0 0 0 0,0 1 0 0 0,-1-1 0 0 0,0 1 0 0 0,0 0 0 0 0,-1 1 0 0 0,0 0 1 0 0,-3-4-26 0 0,8 10-147 0 0,0 0 1 0 0,0-1 0 0 0,0 1 0 0 0,0 0 0 0 0,0 0 0 0 0,0 0 0 0 0,0 0 0 0 0,0 1 0 0 0,0-1 0 0 0,0 1 0 0 0,0-1 0 0 0,0 1 0 0 0,-1 0-1 0 0,1-1 1 0 0,0 1 0 0 0,0 0 0 0 0,-1 1 0 0 0,1-1 0 0 0,0 0 0 0 0,0 1 0 0 0,0-1 0 0 0,0 1 0 0 0,0-1 0 0 0,-1 1 0 0 0,1 0 146 0 0,-27 23-11004 0 0,20-16-361 0 0</inkml:trace>
  <inkml:trace contextRef="#ctx0" brushRef="#br0" timeOffset="3536.03">4235 771 12251 0 0,'0'0'4110'0'0,"0"0"-2059"0"0,0 0-739 0 0,0 0-1 0 0,0 0-16 0 0,0 0-151 0 0,0 0-243 0 0,0 0-256 0 0,0 0-161 0 0,0 0-84 0 0,0 0-41 0 0,0 0-39 0 0,0 0-39 0 0,3-14-45 0 0,15-58 6 0 0,-16 69-257 0 0,0-1 1 0 0,0 0-1 0 0,1 0 1 0 0,-1 1-1 0 0,1 0 1 0 0,0-1-1 0 0,0 1 1 0 0,0 0-1 0 0,1 0 0 0 0,-1 1 1 0 0,1-1-1 0 0,-1 1 1 0 0,1-1-1 0 0,0 1 1 0 0,0 1-1 0 0,0-1 1 0 0,0 0-1 0 0,0 1 1 0 0,0 0-1 0 0,1 0 1 0 0,-1 0-1 0 0,0 0 1 0 0,1 1-1 0 0,-1 0 0 0 0,0 0 1 0 0,1 0-1 0 0,-1 0 1 0 0,0 1-1 0 0,1-1 1 0 0,0 1 14 0 0,37 66-234 0 0,-40-64 303 0 0,1-1-1 0 0,0 1 0 0 0,0-1 0 0 0,1 1 1 0 0,-1-1-1 0 0,0 0 0 0 0,1 0 0 0 0,-1-1 0 0 0,1 1 1 0 0,0-1-1 0 0,-1 1 0 0 0,1-1 0 0 0,0 0 1 0 0,0-1-1 0 0,0 1 0 0 0,0-1 0 0 0,0 1 1 0 0,3-1-69 0 0,3 0 123 0 0,0-1 1 0 0,0 0-1 0 0,0 0 0 0 0,0 0 1 0 0,0-2-1 0 0,-1 1 1 0 0,1-1-1 0 0,0 0 1 0 0,-1-1-1 0 0,0 0 1 0 0,0-1-1 0 0,0 0 1 0 0,-1 0-1 0 0,1-1 1 0 0,-1 0-1 0 0,-1 0 1 0 0,1-1-1 0 0,-1 0 0 0 0,0-1-123 0 0,-5 6-53 0 0,-1-1-1 0 0,1 0 0 0 0,-1 0 0 0 0,0 0 0 0 0,0 0 0 0 0,0 0 1 0 0,0 0-1 0 0,0 0 0 0 0,-1 0 0 0 0,1 0 0 0 0,-1 0 0 0 0,0-1 1 0 0,0 1-1 0 0,0 0 0 0 0,0 0 0 0 0,-1 0 0 0 0,1 0 0 0 0,-2-3 54 0 0,-20-28-5807 0 0,15 29-1098 0 0,-2 5-5523 0 0</inkml:trace>
</inkml:ink>
</file>

<file path=ppt/ink/ink7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8:55.23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231 383 5769 0 0,'0'0'3197'0'0,"0"0"-915"0"0,0 0-493 0 0,0 0-108 0 0,0 0 13 0 0,0 0-95 0 0,0 0-229 0 0,0 0-268 0 0,0 0-254 0 0,0 0-232 0 0,0 0-157 0 0,0 0-88 0 0,0 0-31 0 0,-4 10 3 0 0,-27 128 1268 0 0,21-19-1105 0 0,-4 0 0 0 0,-16 52-506 0 0,22-129 31 0 0,-36 172-938 0 0,48-218-4855 0 0,20-28 423 0 0,1-3-3809 0 0,-18 22 4190 0 0</inkml:trace>
  <inkml:trace contextRef="#ctx0" brushRef="#br0" timeOffset="481.799">549 288 7890 0 0,'0'0'3754'0'0,"0"0"-1835"0"0,0 0-883 0 0,0 0-81 0 0,0 0 204 0 0,0 0 113 0 0,0 0-84 0 0,0 0-170 0 0,0 0-178 0 0,0 0-166 0 0,0 32-122 0 0,-3 103-84 0 0,1-71 133 0 0,-22 216 794 0 0,-28-118-831 0 0,44-144-229 0 0,4-29 712 0 0,2-7-1028 0 0,0 1-1 0 0,-1-1 1 0 0,0 1 0 0 0,-2-1-1 0 0,0 1 1 0 0,-1 0 0 0 0,-1 1-1 0 0,-1-3-18 0 0,4 12-13 0 0,0 1-1 0 0,0-1 0 0 0,0 1 0 0 0,-1 0 0 0 0,0 0 0 0 0,0 1 0 0 0,0 0 0 0 0,-1-1 0 0 0,1 2 0 0 0,-2-1 1 0 0,1 1-1 0 0,0 0 0 0 0,-1 0 0 0 0,1 0 0 0 0,-1 1 0 0 0,0 0 0 0 0,-1 1 0 0 0,1 0 0 0 0,0 0 1 0 0,0 0-1 0 0,-1 1 0 0 0,1 0 0 0 0,-1 0 0 0 0,-1 1 14 0 0,-5 0-142 0 0,0 0-1 0 0,0 1 1 0 0,0 1-1 0 0,1 1 1 0 0,-1 0-1 0 0,1 0 1 0 0,0 1 0 0 0,0 1-1 0 0,0 0 1 0 0,0 1-1 0 0,1 1 1 0 0,0 0-1 0 0,0 0 1 0 0,1 1 0 0 0,-10 8 142 0 0,15-11-1143 0 0,-27 25 448 0 0,27-18-4091 0 0,7-1-5393 0 0,1-10 2635 0 0</inkml:trace>
  <inkml:trace contextRef="#ctx0" brushRef="#br0" timeOffset="1188.968">897 726 6201 0 0,'0'0'2578'0'0,"0"0"-1093"0"0,0 0-391 0 0,0 0 181 0 0,0 0 232 0 0,0 0 18 0 0,0 0-186 0 0,0 0-259 0 0,0 0-200 0 0,0 0-144 0 0,0 0-97 0 0,0 0-70 0 0,-11 6-71 0 0,-94 54 1616 0 0,91-49-2039 0 0,1 1 0 0 0,0 1 0 0 0,1 0 0 0 0,1 1 0 0 0,0 0 0 0 0,1 0 0 0 0,0 1 0 0 0,1 1 1 0 0,1-1-1 0 0,0 2 0 0 0,1-1 0 0 0,1 1 0 0 0,-3 13-75 0 0,6-19-3 0 0,0 0 0 0 0,1 0 0 0 0,0 0 1 0 0,1 1-1 0 0,0-1 0 0 0,1 1 0 0 0,0-1 0 0 0,1 0 1 0 0,1 7 2 0 0,-1-15 1 0 0,0 0 1 0 0,0 0-1 0 0,0 0 1 0 0,0 0 0 0 0,0 0-1 0 0,1 0 1 0 0,0 0 0 0 0,-1-1-1 0 0,1 1 1 0 0,0 0-1 0 0,0-1 1 0 0,0 0 0 0 0,1 1-1 0 0,-1-1 1 0 0,1 0 0 0 0,-1 0-1 0 0,1 0 1 0 0,-1-1-1 0 0,1 1 1 0 0,0-1 0 0 0,0 1-1 0 0,0-1 1 0 0,0 0 0 0 0,0 0-1 0 0,0 0 1 0 0,0 0-1 0 0,1-1 1 0 0,-1 1 0 0 0,3-1-2 0 0,94-12 333 0 0,-94 10-307 0 0,1 1 1 0 0,0-2 0 0 0,-1 1 0 0 0,0-1 0 0 0,1 0 0 0 0,-1 0-1 0 0,0-1 1 0 0,-1 1 0 0 0,1-1 0 0 0,-1-1 0 0 0,0 1-1 0 0,0-1 1 0 0,0 0 0 0 0,0 0 0 0 0,-1 0 0 0 0,0-1-1 0 0,0 1 1 0 0,0-1 0 0 0,-1 0 0 0 0,0 0 0 0 0,0-1-1 0 0,0 1 1 0 0,-1-1 0 0 0,0 1 0 0 0,0-1 0 0 0,-1 0 0 0 0,0 1-1 0 0,0-1 1 0 0,0-1-27 0 0,-3 6-32 0 0,0 0 1 0 0,-1 0-1 0 0,1 0 0 0 0,0 0 1 0 0,-1 0-1 0 0,1 1 0 0 0,-1 0 1 0 0,1-1-1 0 0,-1 1 0 0 0,1 0 1 0 0,-1 0-1 0 0,0 0 0 0 0,0 0 0 0 0,0 1 1 0 0,1-1-1 0 0,-1 1 0 0 0,0 0 1 0 0,0 0-1 0 0,0 0 0 0 0,0 0 1 0 0,0 0-1 0 0,0 1 0 0 0,1-1 1 0 0,-1 1-1 0 0,-1 0 32 0 0,-7-1-135 0 0,-37 18-420 0 0,48-17 545 0 0,0-1 12 0 0,0 0-7 0 0,0 0 0 0 0,0 0 14 0 0,175-44 1530 0 0,-74 29-999 0 0,-101 15-573 0 0,0 0-3 0 0,0 0-12 0 0,0 0-16 0 0,0 0-25 0 0,0 0-61 0 0,0 0-69 0 0,0 0-115 0 0,0 0-158 0 0,0 0-197 0 0,0 0-276 0 0,7-18-12227 0 0,-5 14 3287 0 0</inkml:trace>
  <inkml:trace contextRef="#ctx0" brushRef="#br0" timeOffset="2029.413">993 229 4153 0 0,'0'0'2291'0'0,"0"0"-292"0"0,0 0-114 0 0,0 0 40 0 0,0 0-11 0 0,0 0-192 0 0,0 0-287 0 0,0 0-286 0 0,0 0-246 0 0,0 0-173 0 0,0 0-109 0 0,0 0-53 0 0,0 0-58 0 0,2-1-16 0 0,-54 64 1655 0 0,-77 66-2241 0 0,115-118 656 0 0,9-5-3356 0 0,2-4-8447 0 0,3-2 3287 0 0</inkml:trace>
  <inkml:trace contextRef="#ctx0" brushRef="#br0" timeOffset="2669.687">30 218 4033 0 0,'0'0'3119'0'0,"0"0"-953"0"0,0 0-410 0 0,0 0 59 0 0,0 0 67 0 0,0 0-97 0 0,0 0-276 0 0,0 0-369 0 0,0 0-319 0 0,0 0-217 0 0,0 0-129 0 0,0 0-35 0 0,2-2 17 0 0,23-8-9 0 0,0 0 1 0 0,0 1-1 0 0,1 2 1 0 0,0 0-1 0 0,0 2 0 0 0,0 1 1 0 0,7 0-449 0 0,2-1 160 0 0,154 1-50 0 0,-194 9 1063 0 0,-53-61-778 0 0,53 49-457 0 0,-16-31-782 0 0,17 5-2907 0 0,4 23 1076 0 0,0 3-2905 0 0,0 2-5734 0 0</inkml:trace>
</inkml:ink>
</file>

<file path=ppt/ink/ink7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8:54.2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403 413 0 0 0,'0'0'846'0'0,"0"0"714"0"0,0 0 260 0 0,0 0 37 0 0,0 0 48 0 0,0 0 49 0 0,0 0-24 0 0,0 0-114 0 0,0 0-206 0 0,4 0-284 0 0,0-1-1171 0 0,7-1 893 0 0,-27 2 217 0 0,-195 27 2396 0 0,117-10-2640 0 0,7-2 176 0 0,88-12-1181 0 0,0 0 0 0 0,0 0 0 0 0,1 0-1 0 0,-1-1 1 0 0,1 1 0 0 0,-1 0 0 0 0,1-1 0 0 0,0 1 0 0 0,0-1 0 0 0,0 0 0 0 0,1 0 0 0 0,-1 0 0 0 0,0 0 0 0 0,1 0 0 0 0,0 0 0 0 0,-1 0 0 0 0,1-1 0 0 0,0 1 0 0 0,0-1 0 0 0,0 0 0 0 0,1 0-16 0 0,-3 0 13 0 0,167 92 188 0 0,-165-92-190 0 0,0 0 0 0 0,0 1-1 0 0,0 0 1 0 0,0-1 0 0 0,-1 1 0 0 0,1 0 0 0 0,0 1-1 0 0,-1-1 1 0 0,0 0 0 0 0,0 1 0 0 0,0-1-1 0 0,0 1 1 0 0,0 0 0 0 0,0-1 0 0 0,0 1 0 0 0,-1 0-1 0 0,0 0 1 0 0,1 0 0 0 0,-1 0 0 0 0,0 0-1 0 0,-1 1 1 0 0,1-1 0 0 0,0 0 0 0 0,-1 0 0 0 0,0 1-1 0 0,0-1 1 0 0,0 0 0 0 0,0 0 0 0 0,0 1-1 0 0,-1-1 1 0 0,1 0 0 0 0,-1 0 0 0 0,0 1 0 0 0,0-1-1 0 0,0 0 1 0 0,-1 0 0 0 0,0 1-11 0 0,-11 8 74 0 0,0 0 0 0 0,-1 0 0 0 0,-1-1 0 0 0,0-1 0 0 0,0-1 0 0 0,-1 0 0 0 0,0-1-1 0 0,-11 4-73 0 0,-68 40 126 0 0,93-51-124 0 0,1-1 1 0 0,0 0-1 0 0,-1 0 0 0 0,1 0 0 0 0,0 1 0 0 0,0-1 0 0 0,-1 1 0 0 0,1-1 0 0 0,0 1 0 0 0,0 0 0 0 0,-1-1 0 0 0,1 1 0 0 0,0 0 0 0 0,0 0 1 0 0,0-1-1 0 0,0 1 0 0 0,0 0 0 0 0,0 0 0 0 0,0 0 0 0 0,1 1 0 0 0,-1-1 0 0 0,0 0 0 0 0,1 0 0 0 0,-1 0 0 0 0,0 0 0 0 0,1 1 1 0 0,-1-1-1 0 0,1 0 0 0 0,0 1 0 0 0,0-1 0 0 0,-1 0 0 0 0,1 1 0 0 0,0-1 0 0 0,0 0 0 0 0,0 1 0 0 0,0-1 0 0 0,0 0 0 0 0,0 1 0 0 0,1-1 1 0 0,-1 0-1 0 0,0 1 0 0 0,1-1 0 0 0,-1 0 0 0 0,1 1 0 0 0,-1-1 0 0 0,1 0 0 0 0,0 0 0 0 0,0 0 0 0 0,-1 0 0 0 0,1 0 0 0 0,0 0 1 0 0,0 0-1 0 0,0 0 0 0 0,0 0 0 0 0,0 0 0 0 0,0 0 0 0 0,0 0 0 0 0,0-1 0 0 0,1 1-2 0 0,15 7 49 0 0,0-2 1 0 0,0 0-1 0 0,0 0 1 0 0,1-2-1 0 0,-1 0 0 0 0,1-2 1 0 0,0 1-1 0 0,0-2 0 0 0,0-1 1 0 0,1 0-1 0 0,14-2-49 0 0,2 1 87 0 0,-17-7-978 0 0,-20-42-6886 0 0,-6-15-7130 0 0,8 56 11093 0 0</inkml:trace>
  <inkml:trace contextRef="#ctx0" brushRef="#br0" timeOffset="426.95">187 1 11674 0 0,'0'0'1585'0'0,"0"0"-573"0"0,0 0-480 0 0,0 0 0 0 0,0 0 302 0 0,0 0 299 0 0,0 0 144 0 0,0 0-85 0 0,0 0-223 0 0,0 0-231 0 0,-5 31-181 0 0,-14 98-113 0 0,16-115-318 0 0,2 1 0 0 0,0-1-1 0 0,1 0 1 0 0,0 1-1 0 0,1-1 1 0 0,0 0 0 0 0,2 1-1 0 0,-1-1 1 0 0,3 4-126 0 0,2 14 238 0 0,-4-21-150 0 0,11 56 276 0 0,-2 0 1 0 0,-4 0-1 0 0,0 52-364 0 0,-10-58 80 0 0,-3-1 0 0 0,-2 0 0 0 0,-4 0 0 0 0,-7 22-80 0 0,13-56 14 0 0,0 0 0 0 0,2 0-1 0 0,1 0 1 0 0,2 0-1 0 0,1 25-13 0 0,0-49-4 0 0,-1 0 0 0 0,0 0 0 0 0,0 0 0 0 0,1 0 0 0 0,-1 0 0 0 0,1 0 0 0 0,0 0-1 0 0,-1 0 1 0 0,1 0 0 0 0,0 0 0 0 0,0 0 0 0 0,0-1 0 0 0,0 1 0 0 0,1 0 0 0 0,-1-1 0 0 0,0 1-1 0 0,1-1 1 0 0,-1 0 0 0 0,1 1 0 0 0,-1-1 0 0 0,1 0 0 0 0,0 0 0 0 0,1 1 4 0 0,-3-2-28 0 0,0 0-4 0 0,0 0-23 0 0,0 0 6 0 0,0 0 5 0 0,0 0-10 0 0,0 0-4 0 0,0 0-18 0 0,0 0-40 0 0,-16-34-1848 0 0,4 17-930 0 0,7-1-5250 0 0,5 13 2923 0 0,0 2-1367 0 0</inkml:trace>
</inkml:ink>
</file>

<file path=ppt/ink/ink7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8:50.7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352 387 5833 0 0,'0'0'2274'0'0,"0"0"-311"0"0,0 0-42 0 0,0 0 79 0 0,0 0-25 0 0,0 0-169 0 0,0 0-275 0 0,0 0-306 0 0,0 0-271 0 0,0 0-237 0 0,0 0-140 0 0,0 0-89 0 0,2-4-71 0 0,13-3 884 0 0,-4 37-125 0 0,-9-2-1081 0 0,-1-1 0 0 0,-2 1 0 0 0,-1-1 0 0 0,-1 1 0 0 0,-1-1 1 0 0,-1 0-1 0 0,-2 0 0 0 0,0 0 0 0 0,-2-1 0 0 0,-1 0 0 0 0,-1-1 1 0 0,-2 0-1 0 0,0-1 0 0 0,-12 17-95 0 0,-40 94 92 0 0,61-127-87 0 0,0 1 0 0 0,1-1 1 0 0,0 1-1 0 0,0 0 0 0 0,1 0 0 0 0,1 0 0 0 0,-1 0 1 0 0,1 0-1 0 0,1 0 0 0 0,0 0 0 0 0,0 1-5 0 0,3-6 34 0 0,0 0-1 0 0,0 0 1 0 0,0-1-1 0 0,0 1 1 0 0,0-1-1 0 0,1 1 1 0 0,0-1-1 0 0,0 0 1 0 0,-1-1-1 0 0,2 1 1 0 0,-1-1-1 0 0,0 1 1 0 0,0-1-1 0 0,1-1 1 0 0,0 1-1 0 0,-1 0 1 0 0,1-1-1 0 0,0 0 1 0 0,-1 0-1 0 0,1-1 1 0 0,0 1-1 0 0,0-1 1 0 0,0 0-1 0 0,-1 0 1 0 0,1-1-1 0 0,3 0-33 0 0,242-35 1524 0 0,-221 35-489 0 0,-29 1-1015 0 0,0 0-37 0 0,0 0-24 0 0,0 0 27 0 0,0 0 10 0 0,0 0-29 0 0,0 0 29 0 0,0 0 57 0 0,0 0-50 0 0,0 0-16 0 0,0 0-13 0 0,-21 0-3125 0 0,9-4 13 0 0,1 2-6922 0 0,5 1-2087 0 0</inkml:trace>
  <inkml:trace contextRef="#ctx0" brushRef="#br0" timeOffset="2470.563">1 206 3185 0 0,'0'0'2084'0'0,"0"0"-183"0"0,0 0-197 0 0,0 0-34 0 0,0 0-5 0 0,0 0-142 0 0,0 0-244 0 0,0 0-203 0 0,0 0-147 0 0,0 0-44 0 0,0 0 1 0 0,0 0-17 0 0,0 0-66 0 0,14 3-91 0 0,106 12 1095 0 0,218-10 966 0 0,-310-7-2304 0 0,-36-7 836 0 0,-10 3-1274 0 0,7 4-14 0 0,0 0 1 0 0,1-1-1 0 0,0 0 0 0 0,0-1 1 0 0,0 0-1 0 0,0 0 1 0 0,0-1-1 0 0,1-1 0 0 0,0 0 1 0 0,0 0-1 0 0,1 0 0 0 0,-1-1 1 0 0,1 0-1 0 0,1-1 1 0 0,-1 0-1 0 0,1-1-17 0 0,5 5-70 0 0,0 0 0 0 0,1 1 0 0 0,-1-1 0 0 0,1 0 0 0 0,0 0 0 0 0,0 0-1 0 0,1 0 1 0 0,-1 0 0 0 0,1 0 0 0 0,0 0 0 0 0,0 0 0 0 0,0 0 0 0 0,1 0 0 0 0,-1 0 0 0 0,1 0 0 0 0,0 0 0 0 0,0 0 0 0 0,0 1 0 0 0,1-1 0 0 0,-1 0-1 0 0,1 0 1 0 0,0 1 0 0 0,0-1 0 0 0,0 1 70 0 0,3-1-954 0 0,17-13-2037 0 0,-5 12-7055 0 0,-9 5-1499 0 0</inkml:trace>
</inkml:ink>
</file>

<file path=ppt/ink/ink7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00.0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279 117 2032 0 0,'0'0'2310'0'0,"0"0"-412"0"0,0 0-251 0 0,0 0 123 0 0,0 0 122 0 0,0 0-27 0 0,0 0-190 0 0,0 0-343 0 0,0 0-284 0 0,0 0-189 0 0,0 0-120 0 0,-11-11 2143 0 0,-63 22-246 0 0,46 9-2454 0 0,17-15-152 0 0,0 2-1 0 0,0-1 1 0 0,1 1 0 0 0,0 1 0 0 0,0 0 0 0 0,1 0-1 0 0,0 1 1 0 0,0 0 0 0 0,1 0 0 0 0,0 1-1 0 0,1 0 1 0 0,0 1 0 0 0,1-1 0 0 0,0 1-1 0 0,1 1 1 0 0,0-1 0 0 0,0 1 0 0 0,1 0 0 0 0,1 0-1 0 0,0 0 1 0 0,0 4-30 0 0,2-3 1 0 0,0-9-2 0 0,0 0-1 0 0,0 1 1 0 0,0-1-1 0 0,1 1 1 0 0,-1-1-1 0 0,1 1 1 0 0,0-1-1 0 0,0 1 1 0 0,1-1-1 0 0,-1 1 1 0 0,1-1-1 0 0,0 1 1 0 0,0-1-1 0 0,1 0 1 0 0,-1 0-1 0 0,1 1 1 0 0,0-1-1 0 0,0 0 1 0 0,0 0-1 0 0,1-1 1 0 0,0 1-1 0 0,-1 0 1 0 0,1-1-1 0 0,0 0 1 0 0,1 1-1 0 0,-1-1 1 0 0,0 0-1 0 0,1-1 1 0 0,0 1-1 0 0,-1-1 1 0 0,2 1 1 0 0,1-2 47 0 0,1 0 0 0 0,0 0 0 0 0,0 0 0 0 0,0-1-1 0 0,0 0 1 0 0,0 0 0 0 0,0-1 0 0 0,0 1 0 0 0,0-2 0 0 0,0 1 0 0 0,0-1 0 0 0,0 0 0 0 0,-1 0 0 0 0,1-1 0 0 0,-1 0 0 0 0,0 0 0 0 0,0-1 0 0 0,0 1 0 0 0,0-1 0 0 0,0-1 0 0 0,-1 1 0 0 0,0-1-1 0 0,0 0 1 0 0,0 0 0 0 0,3-5-47 0 0,26-27 96 0 0,-1-1-1 0 0,-3-2 1 0 0,-1-1 0 0 0,-1-1-1 0 0,-3-2 1 0 0,11-26-96 0 0,-19 26 14 0 0,-17 44-14 0 0,0 0-16 0 0,0 0-20 0 0,-21 26-425 0 0,13-13 446 0 0,-1 0 0 0 0,2 1 0 0 0,0 0 0 0 0,0 0 0 0 0,2 1 0 0 0,-1 0 0 0 0,2 0 0 0 0,0 0 0 0 0,1 0 0 0 0,1 1 0 0 0,0-1 1 0 0,1 1-1 0 0,0 0 0 0 0,2 12 15 0 0,2-22 1 0 0,-1 0 1 0 0,1 0 0 0 0,0 0-1 0 0,1-1 1 0 0,-1 1 0 0 0,1-1-1 0 0,0 0 1 0 0,1 0 0 0 0,-1-1 0 0 0,1 1-1 0 0,0-1 1 0 0,0 0 0 0 0,0 0-1 0 0,1-1 1 0 0,-1 1 0 0 0,1-1-1 0 0,0-1 1 0 0,0 1 0 0 0,0-1-1 0 0,0 0 1 0 0,1 0 0 0 0,-1 0 0 0 0,0-1-1 0 0,1 0 1 0 0,-1-1 0 0 0,7 1-2 0 0,3-1 18 0 0,0-1 0 0 0,0-1 1 0 0,-1 0-1 0 0,1-1 0 0 0,0 0 1 0 0,-1-2-1 0 0,0 0 0 0 0,0 0 1 0 0,0-1-1 0 0,-1-1 0 0 0,0-1 1 0 0,0 0-19 0 0,-1 1 11 0 0,1-2 1 0 0,-1 1-1 0 0,-1-2 0 0 0,0 1 1 0 0,0-2-1 0 0,-1 0 1 0 0,-1 0-1 0 0,0-1 1 0 0,0 0-1 0 0,-1 0 1 0 0,0-1-1 0 0,5-13-11 0 0,-8 13-3 0 0,0 0 0 0 0,-1 0-1 0 0,-1-1 1 0 0,0 1 0 0 0,-1-1 0 0 0,-1 1-1 0 0,0-1 1 0 0,-1 0 0 0 0,0 0 0 0 0,-1 0 0 0 0,0 0-1 0 0,-1 0 4 0 0,0 12-7 0 0,1-1 1 0 0,0 1-1 0 0,-1 0 0 0 0,1 0 0 0 0,-1 0 0 0 0,0 0 0 0 0,0 0 0 0 0,0 0 0 0 0,0 0 0 0 0,0 0 0 0 0,0 0 0 0 0,0 1 0 0 0,-1-1 0 0 0,1 0 0 0 0,-1 1 0 0 0,1-1 0 0 0,-1 1 1 0 0,1-1-1 0 0,-1 1 0 0 0,0 0 0 0 0,0 0 0 0 0,0 0 0 0 0,0 0 0 0 0,0 0 0 0 0,0 0 0 0 0,0 0 0 0 0,0 1 0 0 0,0-1 0 0 0,0 1 0 0 0,0-1 0 0 0,0 1 0 0 0,-1 0 0 0 0,1 0 1 0 0,0 0-1 0 0,0 0 0 0 0,0 0 0 0 0,0 0 0 0 0,-1 1 0 0 0,1-1 0 0 0,-1 1 7 0 0,-82 35-412 0 0,80-33 388 0 0,1 0 1 0 0,-1 1-1 0 0,1-1 0 0 0,0 1 1 0 0,-1 0-1 0 0,2 0 1 0 0,-1 0-1 0 0,0 0 0 0 0,1 1 1 0 0,0 0-1 0 0,0-1 1 0 0,0 1-1 0 0,1 0 0 0 0,-1 0 1 0 0,1 1-1 0 0,0-1 1 0 0,1 0-1 0 0,-1 1 0 0 0,1-1 1 0 0,0 6 23 0 0,1-9-4 0 0,0 1 0 0 0,1 0 0 0 0,0-1 0 0 0,-1 1 0 0 0,1-1-1 0 0,0 1 1 0 0,0-1 0 0 0,0 0 0 0 0,0 1 0 0 0,1-1 0 0 0,-1 0 0 0 0,1 0 0 0 0,-1 0 0 0 0,1 0 0 0 0,0 0 0 0 0,0 0 0 0 0,0 0 0 0 0,0-1 0 0 0,0 1 0 0 0,0-1 0 0 0,0 1 0 0 0,0-1 0 0 0,1 0 0 0 0,-1 0-1 0 0,1 0 1 0 0,-1 0 0 0 0,1 0 0 0 0,-1 0 0 0 0,1-1 0 0 0,-1 0 0 0 0,3 1 4 0 0,89 6 112 0 0,-86-7-110 0 0,89 0 96 0 0,-96 2-96 0 0,1 0 0 0 0,-1 0-1 0 0,0-1 1 0 0,0 1 0 0 0,0 0-1 0 0,0 0 1 0 0,0 0 0 0 0,0 0-1 0 0,0 1 1 0 0,-1-1 0 0 0,1 0-1 0 0,-1 0 1 0 0,1 0 0 0 0,-1 0-1 0 0,0 1 1 0 0,0-1 0 0 0,0 0-1 0 0,0 0 1 0 0,-1 0 0 0 0,1 1-1 0 0,0-1 1 0 0,-1 0 0 0 0,0 1-2 0 0,1 5 12 0 0,0-3-16 0 0,-1-1-1 0 0,1 0 1 0 0,1 1 0 0 0,-1-1-1 0 0,1 0 1 0 0,-1 1-1 0 0,1-1 1 0 0,1 0 0 0 0,-1 0-1 0 0,0 0 1 0 0,1 0 0 0 0,0 0-1 0 0,0 0 1 0 0,0 0-1 0 0,1-1 1 0 0,-1 1 0 0 0,1-1-1 0 0,0 1 1 0 0,0-1 0 0 0,0 0-1 0 0,0 0 1 0 0,0 0-1 0 0,1-1 1 0 0,-1 1 0 0 0,1-1-1 0 0,0 0 1 0 0,0 0-1 0 0,3 1 5 0 0,11 2 33 0 0,0-2 0 0 0,1-1 0 0 0,-1 0 0 0 0,0-1 0 0 0,1-1 0 0 0,-1 0 0 0 0,1-2 0 0 0,-1 0 0 0 0,0-1 0 0 0,1-1 0 0 0,-2-1 0 0 0,1 0 0 0 0,0-1 0 0 0,-1-1 0 0 0,0-1 0 0 0,-1 0 0 0 0,0-1 0 0 0,9-8-33 0 0,-16 12 21 0 0,-1 0-1 0 0,0 0 1 0 0,0-1 0 0 0,-1-1 0 0 0,1 1 0 0 0,-2-1-1 0 0,1 0 1 0 0,-1-1 0 0 0,0 0 0 0 0,0 0-1 0 0,-1 0 1 0 0,0 0 0 0 0,-1-1 0 0 0,1 0-1 0 0,-2 0 1 0 0,1 0 0 0 0,-1 0 0 0 0,-1-1 0 0 0,0 1-1 0 0,0-1 1 0 0,0-3-21 0 0,-4 11-11 0 0,0-1 0 0 0,0 1 0 0 0,0 0-1 0 0,0 0 1 0 0,0 1 0 0 0,-1-1 0 0 0,1 0 0 0 0,-1 1 0 0 0,1 0-1 0 0,-1-1 1 0 0,1 1 0 0 0,-1 0 0 0 0,0 0 0 0 0,1 0 0 0 0,-1 1-1 0 0,0-1 1 0 0,0 1 0 0 0,1 0 0 0 0,-1-1 0 0 0,0 1 0 0 0,0 0-1 0 0,0 1 1 0 0,0-1 0 0 0,1 0 0 0 0,-1 1 0 0 0,0-1 0 0 0,0 1-1 0 0,1 0 1 0 0,-1 0 0 0 0,0 0 0 0 0,1 1 0 0 0,-1-1 0 0 0,1 0-1 0 0,0 1 1 0 0,-1 0 11 0 0,-5 2-10 0 0,0 1 0 0 0,0-1 0 0 0,1 1 0 0 0,0 1 0 0 0,0-1 0 0 0,0 1 0 0 0,1 1 0 0 0,0-1 0 0 0,0 1 1 0 0,1 0-1 0 0,-1 0 0 0 0,2 1 0 0 0,-1 0 0 0 0,1 0 0 0 0,0 0 0 0 0,0 0 0 0 0,1 0 0 0 0,1 1 0 0 0,-1-1 0 0 0,1 1 0 0 0,1 0 0 0 0,-1 0 0 0 0,1 0 0 0 0,1 0 0 0 0,0 7 10 0 0,3-9 9 0 0,-1 0 0 0 0,2 0 0 0 0,-1 0 0 0 0,1-1 0 0 0,0 1 0 0 0,0-1 0 0 0,1 1 0 0 0,-1-2 0 0 0,1 1 0 0 0,1 0 0 0 0,-1-1 0 0 0,1 0 0 0 0,0 0 0 0 0,0-1 0 0 0,1 0 0 0 0,-1 0 0 0 0,1 0-9 0 0,5 5 32 0 0,0-2-9 0 0,1 0 0 0 0,0-1 0 0 0,1-1-1 0 0,-1 0 1 0 0,1 0 0 0 0,0-1 0 0 0,0-1-1 0 0,1-1 1 0 0,-1 0 0 0 0,0 0 0 0 0,1-2 0 0 0,-1 0-1 0 0,3 0-22 0 0,14-10-1210 0 0,-24 3-1791 0 0,-2-1-3325 0 0,-3 7-5200 0 0</inkml:trace>
</inkml:ink>
</file>

<file path=ppt/ink/ink7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03.70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1 968 0 0 0,'0'0'597'0'0,"0"0"512"0"0,0 0 167 0 0,0 0 15 0 0,0 0-73 0 0,0 0-86 0 0,0 0-76 0 0,0 0-98 0 0,3 7 7514 0 0,1 1-6792 0 0,0-5-1469 0 0,1-1 0 0 0,-1 0 0 0 0,1 0 0 0 0,-1 0 0 0 0,1-1 0 0 0,0 1 0 0 0,0-1 0 0 0,0 0 0 0 0,-1-1 0 0 0,1 1 0 0 0,0-1 0 0 0,0 0 0 0 0,0 0 0 0 0,0-1 0 0 0,0 1 0 0 0,0-1 0 0 0,0 0 0 0 0,0 0 0 0 0,2-2-211 0 0,20-9 260 0 0,-1-2-1 0 0,-1-1 1 0 0,0-2-1 0 0,-1 0 1 0 0,0-1 0 0 0,-2-1-1 0 0,0-2 1 0 0,9-11-260 0 0,123-144 648 0 0,-127 143-421 0 0,-9 65-309 0 0,27 105 221 0 0,-37-106-67 0 0,-1 0-1 0 0,-1 1 1 0 0,-2-1 0 0 0,-2 1 0 0 0,0 7-72 0 0,-5-35 10 0 0,1 1 1 0 0,-1-1 0 0 0,0 1-1 0 0,0-1 1 0 0,0 0 0 0 0,-1 0 0 0 0,1 0-1 0 0,-1-1 1 0 0,0 1 0 0 0,0-1 0 0 0,0 0-1 0 0,0 0 1 0 0,-1 0 0 0 0,1-1-1 0 0,-1 0 1 0 0,0 0 0 0 0,0 0 0 0 0,0 0-1 0 0,0-1 1 0 0,0 1 0 0 0,0-1 0 0 0,0 0-1 0 0,-4-1-10 0 0,-28 8-404 0 0,0-2 0 0 0,-1-1 0 0 0,0-2 0 0 0,-30-2 404 0 0,67-1-125 0 0,1 0 0 0 0,-1 0 1 0 0,0 0-1 0 0,1 0 0 0 0,-1 0 0 0 0,0 0 1 0 0,0 0-1 0 0,1 0 0 0 0,-1-1 0 0 0,0 1 1 0 0,1 0-1 0 0,-1 0 0 0 0,0-1 0 0 0,1 1 1 0 0,-1-1-1 0 0,1 1 0 0 0,-1 0 0 0 0,0-1 1 0 0,1 1-1 0 0,-1-1 0 0 0,1 1 0 0 0,-1-1 1 0 0,1 0-1 0 0,0 1 0 0 0,-1-1 0 0 0,1 1 1 0 0,-1-1-1 0 0,1 0 0 0 0,0 1 0 0 0,0-1 1 0 0,-1 0-1 0 0,1 1 0 0 0,0-1 0 0 0,0 0 1 0 0,0 1-1 0 0,0-1 0 0 0,0 0 0 0 0,0 0 1 0 0,0 1-1 0 0,0-1 0 0 0,0 0 0 0 0,0 0 1 0 0,0 1-1 0 0,0-1 0 0 0,1 0 0 0 0,-1 1 1 0 0,0-1-1 0 0,0 0 0 0 0,1 1 0 0 0,-1-1 1 0 0,0 0-1 0 0,1 1 0 0 0,-1-1 0 0 0,1 1 1 0 0,-1-1 124 0 0,23-34-14585 0 0,-16 28 11235 0 0</inkml:trace>
  <inkml:trace contextRef="#ctx0" brushRef="#br0" timeOffset="387.489">1188 236 0 0 0,'0'0'1268'0'0,"0"0"227"0"0,0 0 332 0 0,0 0 463 0 0,0 0 355 0 0,0 0-55 0 0,0 0-399 0 0,0 0-532 0 0,0 0-418 0 0,0 0-234 0 0,0 0-103 0 0,0 0-53 0 0,-3 14-63 0 0,-25 112 1617 0 0,29 245 358 0 0,-6-340-2811 0 0,-2 0-1 0 0,-1-1 1 0 0,-2 0-1 0 0,0-1 1 0 0,-2 0-1 0 0,-2 0 1 0 0,0-2 0 0 0,-2 0-1 0 0,-11 15 49 0 0,21-27-1562 0 0,11-18-2897 0 0,10-26-819 0 0,-7 11-2139 0 0,-4 10 645 0 0</inkml:trace>
  <inkml:trace contextRef="#ctx0" brushRef="#br0" timeOffset="597.983">873 692 5921 0 0,'0'0'3305'0'0,"0"0"-1319"0"0,0 0-426 0 0,0 0 187 0 0,0 0 122 0 0,0 0-193 0 0,0 0-333 0 0,0 0-308 0 0,0 0-212 0 0,34-7-123 0 0,109-20-71 0 0,-75 15-244 0 0,0 3-1 0 0,1 4 1 0 0,0 2 0 0 0,1 4-385 0 0,-41-1-140 0 0,51 15-1299 0 0,-39 13-4674 0 0,-34-13-3004 0 0,-7-7 1793 0 0</inkml:trace>
  <inkml:trace contextRef="#ctx0" brushRef="#br0" timeOffset="996.281">1560 928 3673 0 0,'0'0'1771'0'0,"0"0"-398"0"0,0 0-4 0 0,0 0 286 0 0,0 0 136 0 0,0 0-116 0 0,0 0-340 0 0,0 0-374 0 0,0 0-277 0 0,0 0-133 0 0,0 0-33 0 0,0 0 31 0 0,0 0 33 0 0,-15 30 10 0 0,-44 93-27 0 0,45-92-42 0 0,14-39 1670 0 0,13-80 812 0 0,75-84-2162 0 0,18 42-635 0 0,-105 130-269 0 0,-1-1 0 0 0,1 0 0 0 0,0 1 0 0 0,-1-1-1 0 0,1 1 1 0 0,0-1 0 0 0,0 1 0 0 0,0 0 0 0 0,-1-1 0 0 0,1 1-1 0 0,0 0 1 0 0,0-1 0 0 0,0 1 0 0 0,0 0 0 0 0,0 0 0 0 0,-1 0-1 0 0,1 0 1 0 0,0 0 0 0 0,0 0 0 0 0,0 0 0 0 0,0 0-1 0 0,0 0 1 0 0,0 0 0 0 0,-1 1 0 0 0,1-1 0 0 0,0 0 0 0 0,0 0-1 0 0,0 1 1 0 0,0-1 0 0 0,-1 1 0 0 0,1-1 0 0 0,0 1 0 0 0,0-1-1 0 0,-1 1 1 0 0,1-1 0 0 0,0 1 0 0 0,-1 0 0 0 0,1-1 0 0 0,-1 1-1 0 0,1 0 1 0 0,-1-1 0 0 0,1 1 0 0 0,-1 0 0 0 0,0 0-1 0 0,1 0 1 0 0,-1-1 0 0 0,0 1 0 0 0,1 0 0 0 0,-1 0 61 0 0,20 19-3812 0 0,2-12-937 0 0,1-2-4422 0 0,-14-6 3484 0 0</inkml:trace>
  <inkml:trace contextRef="#ctx0" brushRef="#br0" timeOffset="3338.834">2131 696 2072 0 0,'0'0'2041'0'0,"0"0"-201"0"0,0 0 106 0 0,0 0 305 0 0,0 0 114 0 0,0 0-181 0 0,0 0-399 0 0,0 0-445 0 0,0 0-327 0 0,0 0-227 0 0,0 0-139 0 0,0 0-86 0 0,0 0-45 0 0,-11 6-46 0 0,-76 47 726 0 0,59-35-920 0 0,1 1 0 0 0,1 1 0 0 0,2 1 0 0 0,0 1 0 0 0,-9 10-276 0 0,29-27 1 0 0,-1 0 0 0 0,1 1 0 0 0,0-1 0 0 0,1 1 0 0 0,-1 0 0 0 0,1 0 0 0 0,0 0 0 0 0,0 0 0 0 0,1 1 0 0 0,0-1 0 0 0,0 1 0 0 0,0 0 0 0 0,1-1 0 0 0,0 1 1 0 0,1 0-1 0 0,-1 0 0 0 0,1 2-1 0 0,2-7 20 0 0,0 0 0 0 0,0 0 0 0 0,0-1 0 0 0,0 1 1 0 0,0-1-1 0 0,0 1 0 0 0,1-1 0 0 0,-1 1 1 0 0,0-1-1 0 0,1 0 0 0 0,-1 0 0 0 0,1-1 0 0 0,-1 1 1 0 0,1 0-1 0 0,-1-1 0 0 0,1 1 0 0 0,0-1 1 0 0,-1 0-1 0 0,1 0 0 0 0,0 0 0 0 0,-1 0 0 0 0,1 0 1 0 0,0-1-1 0 0,-1 1 0 0 0,1-1 0 0 0,-1 0 0 0 0,1 0 1 0 0,-1 0-1 0 0,1 0 0 0 0,-1 0 0 0 0,2-2-20 0 0,24-9 191 0 0,0-1 1 0 0,-1-2-1 0 0,-1-1 0 0 0,-1 0 0 0 0,11-11-191 0 0,33-21 110 0 0,28-14-101 0 0,-97 63-16 0 0,-1-1 0 0 0,1 1 0 0 0,0-1 0 0 0,-1 1 0 0 0,1-1 0 0 0,0 1 0 0 0,-1-1 0 0 0,1 1 0 0 0,0-1 0 0 0,-1 1 0 0 0,1 0 0 0 0,0-1 0 0 0,0 1 0 0 0,0 0 0 0 0,0-1 0 0 0,0 1 0 0 0,0 0-1 0 0,0-1 1 0 0,0 1 0 0 0,0 0 0 0 0,0-1 0 0 0,0 1 0 0 0,0-1 0 0 0,0 1 0 0 0,0 0 0 0 0,0-1 0 0 0,1 1 0 0 0,-1 0 0 0 0,0-1 0 0 0,0 1 0 0 0,1-1 0 0 0,-1 1 0 0 0,1-1 0 0 0,-1 1 0 0 0,0-1 0 0 0,1 1 0 0 0,-1-1 0 0 0,1 1 0 0 0,-1-1 0 0 0,1 0-1 0 0,-1 1 1 0 0,1-1 0 0 0,0 0 0 0 0,-1 1 0 0 0,1-1 0 0 0,-1 0 0 0 0,1 0 0 0 0,0 1 0 0 0,-1-1 0 0 0,1 0 0 0 0,-1 0 0 0 0,1 0 0 0 0,0 0 0 0 0,-1 0 0 0 0,1 0 0 0 0,0 0 0 0 0,-1 0 0 0 0,1 0 0 0 0,0 0 0 0 0,-1 0 0 0 0,1-1 0 0 0,-1 1 0 0 0,1 0 0 0 0,0 0-1 0 0,-1-1 1 0 0,1 1 0 0 0,-1 0 0 0 0,1-1 0 0 0,0 1 7 0 0,-2 6 26 0 0,-11 64-163 0 0,12-66 130 0 0,-1 0 0 0 0,0 0 0 0 0,1 0-1 0 0,0 0 1 0 0,0 0 0 0 0,0 0 0 0 0,0 0 0 0 0,1 0-1 0 0,-1 0 1 0 0,1 0 0 0 0,0 0 0 0 0,0 0-1 0 0,1-1 1 0 0,-1 1 0 0 0,1 0 0 0 0,0-1 0 0 0,0 1-1 0 0,0-1 1 0 0,0 0 0 0 0,1 1 0 0 0,-1-1-1 0 0,1 0 1 0 0,0-1 0 0 0,0 1 0 0 0,2 2 7 0 0,2-1 23 0 0,1-1 0 0 0,0 0 1 0 0,-1 0-1 0 0,1-1 0 0 0,0 1 1 0 0,0-2-1 0 0,0 1 0 0 0,0-1 1 0 0,0 0-1 0 0,1-1 0 0 0,-1 0 0 0 0,0 0 1 0 0,0-1-1 0 0,0 0 0 0 0,1-1 1 0 0,-1 1-1 0 0,0-2 0 0 0,-1 1 1 0 0,1-1-1 0 0,0 0 0 0 0,-1 0 1 0 0,0-1-1 0 0,1 0 0 0 0,-2-1 1 0 0,7-4-24 0 0,11-6 128 0 0,0 0 0 0 0,-2-2 0 0 0,0-1 0 0 0,-1 0 0 0 0,-1-2 0 0 0,0 0 0 0 0,7-12-128 0 0,-27 32-3 0 0,1 0 0 0 0,-1 1 1 0 0,0-1-1 0 0,0 0 0 0 0,0 0 0 0 0,1 1 1 0 0,-1-1-1 0 0,0 0 0 0 0,0 0 1 0 0,1 1-1 0 0,-1-1 0 0 0,0 0 0 0 0,0 0 1 0 0,1 0-1 0 0,-1 1 0 0 0,0-1 1 0 0,1 0-1 0 0,-1 0 0 0 0,0 0 1 0 0,1 0-1 0 0,-1 0 0 0 0,0 0 0 0 0,1 0 1 0 0,-1 0-1 0 0,0 0 0 0 0,1 0 1 0 0,-1 0-1 0 0,0 0 0 0 0,1 0 0 0 0,-1 0 1 0 0,0 0-1 0 0,1 0 0 0 0,-1 0 1 0 0,0 0-1 0 0,1 0 0 0 0,-1 0 0 0 0,0-1 1 0 0,1 1-1 0 0,-1 0 0 0 0,0 0 3 0 0,0 18 43 0 0,28 82-7 0 0,-26-98-27 0 0,1 1 0 0 0,0-1 0 0 0,0 1 0 0 0,-1-1 0 0 0,2 0 0 0 0,-1 0-1 0 0,0 0 1 0 0,0 0 0 0 0,0-1 0 0 0,1 1 0 0 0,-1-1 0 0 0,1 0 0 0 0,0 0-1 0 0,-1 0 1 0 0,1 0 0 0 0,-1-1 0 0 0,1 1 0 0 0,0-1 0 0 0,0 0 0 0 0,-1 0-1 0 0,1-1 1 0 0,0 1 0 0 0,-1-1 0 0 0,1 0 0 0 0,0 1 0 0 0,0-2-9 0 0,94-41 366 0 0,-80 33-356 0 0,138-64 138 0 0,-69 63-177 0 0,-56 7-23 0 0,-20 2 160 0 0,-21 1 463 0 0,-64 26-563 0 0,63-22-20 0 0,0 0 1 0 0,0 1-1 0 0,0 0 1 0 0,0 0-1 0 0,0 2 1 0 0,1-1-1 0 0,0 1 1 0 0,0 1 0 0 0,1 0-1 0 0,-1 0 1 0 0,2 1-1 0 0,-1 0 1 0 0,1 0-1 0 0,0 1 1 0 0,1 0-1 0 0,0 0 1 0 0,0 1-1 0 0,1 0 1 0 0,0 0 0 0 0,1 1-1 0 0,0 0 1 0 0,1 0-1 0 0,0 0 1 0 0,1 0-1 0 0,0 0 1 0 0,0 1-1 0 0,0 10 12 0 0,5-21 3 0 0,0 0 0 0 0,0 0 1 0 0,0 1-1 0 0,1-1 0 0 0,-1-1 0 0 0,0 1 0 0 0,0 0 0 0 0,0 0 0 0 0,1-1 0 0 0,-1 0 0 0 0,0 1 0 0 0,1-1 1 0 0,-1 0-1 0 0,0 0 0 0 0,1 0 0 0 0,-1 0 0 0 0,0-1 0 0 0,1 1 0 0 0,-1 0 0 0 0,0-1 0 0 0,0 0 0 0 0,1 0 0 0 0,-1 1 1 0 0,0-1-1 0 0,0-1 0 0 0,0 1 0 0 0,0 0 0 0 0,1-2-3 0 0,169-128 236 0 0,-130 99-177 0 0,1 2-1 0 0,2 2 1 0 0,47-22-59 0 0,3 18 24 0 0,-94 31-24 0 0,0 1 0 0 0,0 0-1 0 0,0-1 1 0 0,0 1 0 0 0,1 0 0 0 0,-1 0 0 0 0,0 0-1 0 0,0 0 1 0 0,1 0 0 0 0,-1 0 0 0 0,0 0 0 0 0,0 0-1 0 0,0 0 1 0 0,1 1 0 0 0,-1-1 0 0 0,0 0 0 0 0,0 1-1 0 0,0-1 1 0 0,0 1 0 0 0,0-1 0 0 0,0 1 0 0 0,0 0-1 0 0,0-1 1 0 0,0 1 0 0 0,0 0 0 0 0,0 0 0 0 0,0 0-1 0 0,0 0 1 0 0,0 0 0 0 0,-1 0 0 0 0,1 0 0 0 0,0 0-1 0 0,-1 0 1 0 0,1 0 0 0 0,-1 0 0 0 0,1 0 0 0 0,-1 0-1 0 0,0 0 1 0 0,1 1 0 0 0,-1-1 0 0 0,0 0 0 0 0,0 1 0 0 0,3 61-12 0 0,-3-48 11 0 0,-46 256 41 0 0,45-260-45 0 0,-2 22 2 0 0,-1 0 1 0 0,-2-1-1 0 0,-1 1 0 0 0,-2-1 0 0 0,-1-1 1 0 0,-1 1-1 0 0,-2-2 0 0 0,-1 0 0 0 0,-14 23 3 0 0,24-48-1 0 0,1 0-1 0 0,-1 0 0 0 0,0 0 0 0 0,0-1 0 0 0,-1 1 0 0 0,1-1 0 0 0,-1 0 0 0 0,0 0 1 0 0,0-1-1 0 0,0 0 0 0 0,0 0 0 0 0,-1 0 0 0 0,1 0 0 0 0,-1-1 0 0 0,0 0 1 0 0,0 0-1 0 0,1 0 0 0 0,-1-1 0 0 0,0 0 0 0 0,-4 0 2 0 0,8-3-3 0 0,0 0 1 0 0,0-1-1 0 0,1 1 0 0 0,-1 0 0 0 0,1-1 0 0 0,-1 1 1 0 0,1-1-1 0 0,0 0 0 0 0,0 1 0 0 0,0-1 1 0 0,1 0-1 0 0,-1 0 0 0 0,0 0 0 0 0,1 1 1 0 0,0-1-1 0 0,0 0 0 0 0,0 0 0 0 0,0 0 0 0 0,0 0 1 0 0,0 0-1 0 0,1 1 0 0 0,0-1 0 0 0,-1 0 1 0 0,1 0-1 0 0,0 0 0 0 0,1-1 3 0 0,7-18-15 0 0,0 0 0 0 0,2 0 0 0 0,0 1 0 0 0,2 0 0 0 0,0 1 0 0 0,1 1 0 0 0,9-9 15 0 0,-5 5-4 0 0,345-397 9 0 0,-346 395-21 0 0,-1 0-1 0 0,-2-1 1 0 0,0 0 0 0 0,-2-1-1 0 0,-1-1 1 0 0,-1 0-1 0 0,-1 0 1 0 0,-2-1 0 0 0,-1 0-1 0 0,-1 0 1 0 0,-1-1 0 0 0,-2 0-1 0 0,-1 1 1 0 0,-2-1 0 0 0,-3-25 16 0 0,5 53-2 0 0,-1-1 0 0 0,0 0 0 0 0,0 0 0 0 0,0 1 0 0 0,-1-1 0 0 0,1 0 0 0 0,-1 1 0 0 0,1-1 0 0 0,-1 1 0 0 0,0-1 1 0 0,0 1-1 0 0,0-1 0 0 0,0 1 0 0 0,-1-1 0 0 0,1 1 0 0 0,-1 0 0 0 0,1 0 0 0 0,-1 0 0 0 0,0 0 0 0 0,0 0 0 0 0,0 0 0 0 0,0 0 1 0 0,0 1-1 0 0,0-1 0 0 0,0 0 0 0 0,-1 1 0 0 0,1 0 0 0 0,0 0 0 0 0,-1 0 0 0 0,1 0 0 0 0,-1 0 0 0 0,-1 0 2 0 0,-3 4-9 0 0,0 0 0 0 0,0 1 0 0 0,0 0 0 0 0,1 1 0 0 0,0-1 0 0 0,0 1 0 0 0,0 1 0 0 0,1-1 1 0 0,0 1-1 0 0,0 0 0 0 0,0 0 0 0 0,0 0 0 0 0,1 0 0 0 0,0 1 0 0 0,1 0 0 0 0,-1 0 0 0 0,1 0 0 0 0,1 0 0 0 0,-1 1 0 0 0,1-1 0 0 0,1 1 0 0 0,-2 5 9 0 0,-2 8-3 0 0,0 0 0 0 0,1 0 0 0 0,1 1 0 0 0,1-1 0 0 0,1 1 0 0 0,1 0 0 0 0,1-1 0 0 0,1 1 0 0 0,0 0 0 0 0,2-1 0 0 0,1 0 0 0 0,0 0 1 0 0,2 0-1 0 0,5 13 3 0 0,-9-27 3 0 0,-1-1-1 0 0,1-1 1 0 0,0 1 0 0 0,0 0 0 0 0,0-1 0 0 0,1 1 0 0 0,0-1 0 0 0,0 0 0 0 0,0 0 0 0 0,1-1 0 0 0,-1 1 0 0 0,1-1 0 0 0,0 0 0 0 0,1 0 0 0 0,-1-1 0 0 0,1 1 0 0 0,-1-1 0 0 0,1 0 0 0 0,0-1 0 0 0,0 0 0 0 0,0 0 0 0 0,1 0 0 0 0,-1 0 0 0 0,0-1 0 0 0,1 0 0 0 0,-1-1 0 0 0,1 1 0 0 0,-1-1 0 0 0,1 0 0 0 0,-1-1 0 0 0,0 0-1 0 0,1 0 1 0 0,-1 0 0 0 0,0-1 0 0 0,1 1 0 0 0,-1-2 0 0 0,0 1 0 0 0,0-1 0 0 0,-1 0 0 0 0,1 0-3 0 0,89-63-49 0 0,-91 125-4 0 0,-2-55 53 0 0,0-1 0 0 0,0 0 0 0 0,0 0 0 0 0,0 0 0 0 0,1 0 0 0 0,-1 0 0 0 0,1-1 0 0 0,-1 1 0 0 0,1-1 0 0 0,0 1 0 0 0,0-1 0 0 0,0 0 0 0 0,0 0 0 0 0,1-1 0 0 0,-1 1 0 0 0,0-1 0 0 0,1 1 0 0 0,-1-1 0 0 0,1 0 0 0 0,0 0 0 0 0,-1-1 0 0 0,1 1 0 0 0,0-1 0 0 0,-1 0 0 0 0,1 0 1 0 0,0 0-1 0 0,-1 0 0 0 0,1 0 0 0 0,0-1 0 0 0,-1 0 0 0 0,1 0 0 0 0,0 0 0 0 0,-1 0 0 0 0,1 0 0 0 0,-1-1 0 0 0,3-1 0 0 0,22-11 45 0 0,-1-1 0 0 0,0-1-1 0 0,-1-2 1 0 0,-1 0 0 0 0,-1-2 0 0 0,0-1 0 0 0,-2-1 0 0 0,0 0 0 0 0,-1-2-1 0 0,-2 0 1 0 0,13-21-45 0 0,-6 13-13 0 0,-9 12 7 0 0,0-1 0 0 0,-2 0 0 0 0,0-1-1 0 0,-1-1 1 0 0,-1 0 0 0 0,-2 0 0 0 0,0-2 0 0 0,-1 1 0 0 0,-2-1 0 0 0,0-1 0 0 0,-2 1-1 0 0,-1-1 1 0 0,-1 0 0 0 0,-1-1 0 0 0,-1-5 6 0 0,-3 30-1 0 0,0 0-1 0 0,0-1 1 0 0,-1 1 0 0 0,1 0-1 0 0,-1 0 1 0 0,1 0 0 0 0,-1 0 0 0 0,0 0-1 0 0,0 1 1 0 0,1-1 0 0 0,-1 0-1 0 0,-1 1 1 0 0,1-1 0 0 0,0 1-1 0 0,0 0 1 0 0,0 0 0 0 0,-1 0 0 0 0,1 0-1 0 0,-1 0 1 0 0,1 0 0 0 0,0 1-1 0 0,-1-1 1 0 0,1 1 0 0 0,-1 0-1 0 0,0 0 1 0 0,1 0 0 0 0,-1 0 0 0 0,1 0-1 0 0,-1 0 1 0 0,1 1 0 0 0,-1-1-1 0 0,1 1 1 0 0,-1-1 0 0 0,1 1-1 0 0,0 0 1 0 0,-1 0 0 0 0,1 0-1 0 0,0 1 1 0 0,0-1 0 0 0,-1 0 0 0 0,1 1-1 0 0,0 0 1 0 0,0 0 1 0 0,-12 7 2 0 0,1 0 0 0 0,0 1 1 0 0,1 0-1 0 0,0 1 0 0 0,1 0 0 0 0,0 1 1 0 0,0 0-1 0 0,2 1 0 0 0,-1 0 0 0 0,2 0 1 0 0,0 1-1 0 0,0 0 0 0 0,1 1 0 0 0,1 0 1 0 0,1 0-1 0 0,0 0 0 0 0,1 0 0 0 0,0 1 1 0 0,1 0-1 0 0,1 0 0 0 0,1 0 0 0 0,0 3-2 0 0,18 110 59 0 0,84 117 168 0 0,-94-222-220 0 0,-1 1 1 0 0,-1-1 0 0 0,-1 1 0 0 0,-2-1 0 0 0,0 1-1 0 0,-1 0 1 0 0,-2 11-8 0 0,1-31 3 0 0,0-4 12 0 0,0-1-22 0 0,0 0-26 0 0,0 0-21 0 0,0 0 14 0 0,0 0-6 0 0,0-29-281 0 0,14-120-3131 0 0,-14 58-781 0 0,0 30-5176 0 0,0 37-1311 0 0</inkml:trace>
  <inkml:trace contextRef="#ctx0" brushRef="#br0" timeOffset="3578.031">4270 434 12339 0 0,'0'0'1968'0'0,"0"0"-520"0"0,0 0-249 0 0,0 0 92 0 0,0 0 48 0 0,0 0-112 0 0,0 0-221 0 0,0 0-199 0 0,0 0-91 0 0,0 0-31 0 0,0 0-61 0 0,0 0-74 0 0,0 0-84 0 0,28 8-67 0 0,89 26-45 0 0,10-13 342 0 0,41 12-1158 0 0,-130-24-1218 0 0,-25-7-1209 0 0,0-2-3312 0 0,-7 0-5176 0 0</inkml:trace>
  <inkml:trace contextRef="#ctx0" brushRef="#br0" timeOffset="4212.021">2758 295 14387 0 0,'0'0'2134'0'0,"0"0"-528"0"0,0 0-135 0 0,0 0 45 0 0,0 0-103 0 0,0 0-255 0 0,0 0-320 0 0,0 0-290 0 0,0 0-199 0 0,0 0-141 0 0,0 0-70 0 0,0 0-49 0 0,0 0-38 0 0,11 7 78 0 0,-23 11 95 0 0,12-15 68 0 0,0-2-5045 0 0,0-1-5150 0 0,0 0 9880 0 0,0 0-11417 0 0</inkml:trace>
  <inkml:trace contextRef="#ctx0" brushRef="#br0" timeOffset="4956.862">4754 744 10842 0 0,'0'0'2502'0'0,"0"0"-508"0"0,0 0-328 0 0,0 0-147 0 0,0 0-198 0 0,0 0-275 0 0,0 0-295 0 0,0 0-253 0 0,0 0-156 0 0,0 0-73 0 0,0 0-1 0 0,0 0 30 0 0,0 0 26 0 0,12 2-23 0 0,125 3 311 0 0,-62-14-783 0 0,13-2-1691 0 0,-31 1-7619 0 0,-50 7-1494 0 0</inkml:trace>
  <inkml:trace contextRef="#ctx0" brushRef="#br0" timeOffset="5569.963">5198 324 6809 0 0,'0'0'3345'0'0,"0"0"-2069"0"0,0 0-641 0 0,0 0 301 0 0,0 0 374 0 0,0 0 118 0 0,0 0-155 0 0,0 0-256 0 0,0 0-187 0 0,0 0-117 0 0,0 0-90 0 0,0 0-71 0 0,32 2-89 0 0,102 4-68 0 0,-67-18 258 0 0,-58 7-555 0 0,0 0 0 0 0,-1 0 0 0 0,1-1 0 0 0,-2-1 0 0 0,1 1 0 0 0,0-2-1 0 0,-1 1 1 0 0,-1 0 0 0 0,1-1 0 0 0,-1-1 0 0 0,0 1 0 0 0,-1-1 0 0 0,0 0 0 0 0,-1 0 0 0 0,0 0 0 0 0,0-1-1 0 0,2-6-97 0 0,-1 0 195 0 0,-6 27-178 0 0,-1 6-77 0 0,-143 714-638 0 0,139-689 545 0 0,-1 8 89 0 0,-2-1 0 0 0,-1-1-1 0 0,-3 0 1 0 0,-4 3 64 0 0,12-37-7 0 0,-1 0-1 0 0,0-1 1 0 0,-1 1-1 0 0,-1-2 1 0 0,0 1-1 0 0,-1-1 1 0 0,0 0 0 0 0,0-1-1 0 0,-2 0 1 0 0,1 0-1 0 0,-1-1 1 0 0,-1-1-1 0 0,0 0 1 0 0,0-1-1 0 0,-10 6 8 0 0,20-14 1 0 0,-4 5-6 0 0,0-1 0 0 0,-1 0 0 0 0,0-1 0 0 0,0 0 0 0 0,0 0 1 0 0,0 0-1 0 0,0-1 0 0 0,-1 0 0 0 0,1 0 0 0 0,-1-1 0 0 0,1 0 0 0 0,-1-1 0 0 0,1 1 1 0 0,-1-1-1 0 0,0-1 0 0 0,-2 0 5 0 0,8-1 21 0 0,-1-1 0 0 0,1 0 1 0 0,0 0-1 0 0,0-1 0 0 0,0 1 1 0 0,0 0-1 0 0,1-1 0 0 0,-1 1 0 0 0,1-1 1 0 0,0 1-1 0 0,0-1 0 0 0,0 1 1 0 0,1-1-1 0 0,-1 0 0 0 0,1 0 0 0 0,0 1 1 0 0,0-1-1 0 0,0 0 0 0 0,0 1 0 0 0,1-1 1 0 0,0 0-1 0 0,-1 0 0 0 0,2 0-21 0 0,4-18 137 0 0,1 1-1 0 0,1 0 0 0 0,1 0 0 0 0,1 0 1 0 0,0 1-1 0 0,2 1 0 0 0,1 0 1 0 0,7-9-137 0 0,-8 10 75 0 0,36-50-30 0 0,3 2 0 0 0,3 2 0 0 0,2 2 0 0 0,11-4-45 0 0,-61 59-838 0 0,14-11 1420 0 0,-12 14-3968 0 0,-2 3-3880 0 0,-5 1 1428 0 0,-1 0-2028 0 0</inkml:trace>
  <inkml:trace contextRef="#ctx0" brushRef="#br0" timeOffset="5832.198">5759 692 12059 0 0,'0'0'2183'0'0,"0"0"-504"0"0,0 0-195 0 0,0 0-42 0 0,0 0-163 0 0,0 0-263 0 0,0 0-263 0 0,0 0-190 0 0,0 0-153 0 0,0 0-109 0 0,0 0-77 0 0,-31 31-68 0 0,-95 94-49 0 0,92-81-31 0 0,34-42-56 0 0,-1 1 1 0 0,0 0 0 0 0,1-1-1 0 0,0 1 1 0 0,0 0 0 0 0,0-1 0 0 0,0 1-1 0 0,0 0 1 0 0,0 0 0 0 0,1-1-1 0 0,-1 1 1 0 0,1 0 0 0 0,0-1-1 0 0,0 1 1 0 0,0-1 0 0 0,0 1-1 0 0,0-1 1 0 0,1 1 0 0 0,-1-1-1 0 0,1 0 1 0 0,-1 0 0 0 0,1 1 0 0 0,0-1-1 0 0,0-1 1 0 0,0 1 0 0 0,0 0-1 0 0,0 0 1 0 0,0-1 0 0 0,1 1-1 0 0,-1-1 1 0 0,0 0 0 0 0,1 1-1 0 0,-1-1 1 0 0,1 0 0 0 0,-1 0-1 0 0,1-1 1 0 0,0 1 0 0 0,-1-1 0 0 0,1 1-1 0 0,0-1 1 0 0,0 0 0 0 0,-1 0-1 0 0,1 0-20 0 0,2 0 59 0 0,0 1 0 0 0,-1-1-1 0 0,1 0 1 0 0,0-1-1 0 0,0 1 1 0 0,-1-1 0 0 0,1 0-1 0 0,-1 0 1 0 0,1 0 0 0 0,-1-1-1 0 0,1 0 1 0 0,-1 1-1 0 0,0-2 1 0 0,0 1 0 0 0,0 0-1 0 0,0-1 1 0 0,0 0 0 0 0,0 0-1 0 0,-1 0 1 0 0,1 0 0 0 0,-1 0-1 0 0,0-1 1 0 0,0 0-1 0 0,0 0 1 0 0,-1 1 0 0 0,1-1-1 0 0,-1-1 1 0 0,0 1 0 0 0,0-1-59 0 0,1-2-37 0 0,-1-1 1 0 0,1 1-1 0 0,-2-1 1 0 0,1 1-1 0 0,-1-1 1 0 0,0 0-1 0 0,-1 0 1 0 0,0 1-1 0 0,0-1 1 0 0,0 0-1 0 0,-1 0 0 0 0,-1 1 1 0 0,1-1-1 0 0,-1 1 1 0 0,0-1-1 0 0,-1 1 1 0 0,0-1-1 0 0,0 1 1 0 0,0 0-1 0 0,-1 1 1 0 0,-4-6 36 0 0,-16-18-3863 0 0,-5 6-3502 0 0,24 23-3921 0 0</inkml:trace>
  <inkml:trace contextRef="#ctx0" brushRef="#br0" timeOffset="6133.615">5840 961 9618 0 0,'0'0'2303'0'0,"0"0"-588"0"0,0 0-148 0 0,0 0 82 0 0,0 0-48 0 0,0 0-207 0 0,0 0-229 0 0,0 0-107 0 0,0 0-147 0 0,0 0-112 0 0,0 0-119 0 0,0 0-160 0 0,0 0-77 0 0,1-9-46 0 0,49-129 1129 0 0,36-1-1334 0 0,-42 115-1976 0 0,-28 22-2127 0 0,0 1-4580 0 0,-14 1-3005 0 0</inkml:trace>
  <inkml:trace contextRef="#ctx0" brushRef="#br0" timeOffset="6666.215">6177 670 7866 0 0,'0'0'2456'0'0,"0"0"-437"0"0,0 0-188 0 0,0 0-57 0 0,0 0-214 0 0,0 0-285 0 0,0 0-261 0 0,0 0-181 0 0,0 0-170 0 0,0 0-123 0 0,0 0-128 0 0,0 0-126 0 0,0 0-53 0 0,-10 31-50 0 0,-32 93-26 0 0,33-74 103 0 0,13-46-198 0 0,-2-1 4 0 0,-1-1 0 0 0,1 1 0 0 0,0-1 0 0 0,0 0 1 0 0,0 0-1 0 0,0 0 0 0 0,0 0 0 0 0,0 0 0 0 0,0 0 1 0 0,1-1-1 0 0,-1 1 0 0 0,1-1 0 0 0,-1 1 0 0 0,1-1 1 0 0,0 0-1 0 0,0 0 0 0 0,-1 0 0 0 0,1 0 0 0 0,0-1 0 0 0,0 1 1 0 0,0-1-1 0 0,0 0 0 0 0,0 0 0 0 0,-1 0 0 0 0,1 0 1 0 0,0 0-1 0 0,0-1 0 0 0,0 1 0 0 0,0-1 0 0 0,0 0 1 0 0,-1 1-1 0 0,1-1 0 0 0,1-1-66 0 0,87-43 1148 0 0,56-73-613 0 0,-147 119-544 0 0,0-1 0 0 0,0 0-1 0 0,0 1 1 0 0,0-1 0 0 0,0 0 0 0 0,0 1-1 0 0,0-1 1 0 0,0 0 0 0 0,0 1 0 0 0,0-1-1 0 0,0 0 1 0 0,0 1 0 0 0,0-1 0 0 0,0 0-1 0 0,0 1 1 0 0,0-1 0 0 0,0 0 0 0 0,0 1-1 0 0,1-1 1 0 0,-1 0 0 0 0,0 1 0 0 0,0-1-1 0 0,0 0 1 0 0,1 0 0 0 0,-1 1 0 0 0,0-1-1 0 0,0 0 1 0 0,1 0 0 0 0,-1 1 0 0 0,0-1-1 0 0,0 0 1 0 0,1 0 0 0 0,-1 0 0 0 0,0 0-1 0 0,1 1 1 0 0,-1-1 0 0 0,0 0 0 0 0,0 0 0 0 0,1 0-1 0 0,-1 0 1 0 0,0 0 0 0 0,1 0 0 0 0,-1 0-1 0 0,1 0 1 0 0,-1 0 9 0 0,-15 46-14 0 0,13-41 5 0 0,0-2 7 0 0,0-1 0 0 0,1 1 0 0 0,-1 0 0 0 0,1 0 0 0 0,-1 0-1 0 0,1 0 1 0 0,0 0 0 0 0,0 0 0 0 0,0 0 0 0 0,0 0 0 0 0,1 0 0 0 0,-1 0-1 0 0,1 1 1 0 0,0-1 0 0 0,0 0 0 0 0,0 0 0 0 0,0 0 0 0 0,1 1-1 0 0,-1-1 1 0 0,1 0 0 0 0,0 0 0 0 0,0 0 0 0 0,0 0 0 0 0,0 0 0 0 0,0 0-1 0 0,1 0 1 0 0,-1 0 0 0 0,1-1 0 0 0,0 1 0 0 0,0 0 0 0 0,0-1 0 0 0,0 0-1 0 0,0 1 1 0 0,1-1 0 0 0,-1 0 0 0 0,1 0 0 0 0,-1 0 0 0 0,1-1-1 0 0,0 1 1 0 0,0 0 0 0 0,0-1 0 0 0,-1 0 0 0 0,2 0 0 0 0,2 1 2 0 0,1-2 71 0 0,1 0 0 0 0,0-1 0 0 0,0 0 0 0 0,0-1-1 0 0,-1 1 1 0 0,1-1 0 0 0,0-1 0 0 0,-1 0 0 0 0,0 0 0 0 0,0 0 0 0 0,0-1 0 0 0,0 0 0 0 0,0 0 0 0 0,-1-1 0 0 0,1 0-71 0 0,134-116 919 0 0,-125 95-1257 0 0,-14 20-5328 0 0,-1 1-5846 0 0,-1 5 287 0 0</inkml:trace>
  <inkml:trace contextRef="#ctx0" brushRef="#br0" timeOffset="7351.198">7011 685 15939 0 0,'0'0'2176'0'0,"0"0"-601"0"0,0 0-221 0 0,0 0-40 0 0,0 0-132 0 0,0 0-230 0 0,0 0-232 0 0,0 0-160 0 0,0 0-112 0 0,0 0-108 0 0,0 0-116 0 0,0 0-102 0 0,-8 3-118 0 0,-7 3 7 0 0,1 1 1 0 0,0 0 0 0 0,1 1-1 0 0,0 1 1 0 0,0 0 0 0 0,1 1-1 0 0,0 0 1 0 0,-1 2-12 0 0,3-1 5 0 0,3-5-24 0 0,0 0 0 0 0,1 0 0 0 0,0 1 0 0 0,0 0 0 0 0,0 1 0 0 0,1-1 0 0 0,0 1 0 0 0,1 0 0 0 0,-1 0 0 0 0,2 0 0 0 0,-1 1 0 0 0,1-1 0 0 0,0 1 0 0 0,1 0 0 0 0,0 0 0 0 0,0 0 0 0 0,1 0 0 0 0,0 7 19 0 0,1-14-3 0 0,1-1 0 0 0,-1 1 0 0 0,1-1 1 0 0,0 1-1 0 0,-1 0 0 0 0,1-1 0 0 0,0 0 1 0 0,0 1-1 0 0,0-1 0 0 0,0 1 0 0 0,1-1 1 0 0,-1 0-1 0 0,0 0 0 0 0,0 0 0 0 0,1 0 0 0 0,-1 0 1 0 0,0 0-1 0 0,1 0 0 0 0,-1 0 0 0 0,1 0 1 0 0,0-1-1 0 0,-1 1 0 0 0,1 0 0 0 0,0-1 1 0 0,-1 0-1 0 0,1 1 0 0 0,0-1 0 0 0,-1 0 1 0 0,1 0-1 0 0,0 0 0 0 0,-1 0 0 0 0,1 0 0 0 0,0 0 1 0 0,0 0-1 0 0,-1-1 0 0 0,2 0 3 0 0,62-15 214 0 0,143-145 188 0 0,-207 160-417 0 0,0 0-1 0 0,1 0 1 0 0,-1 0 0 0 0,0 0 0 0 0,1 0 0 0 0,-1 0 0 0 0,1 0-1 0 0,-1 1 1 0 0,1-1 0 0 0,0 1 0 0 0,-1-1 0 0 0,1 1 0 0 0,0-1-1 0 0,-1 1 1 0 0,1 0 0 0 0,0 0 0 0 0,-1 0 0 0 0,1 0 0 0 0,0 0-1 0 0,-1 0 1 0 0,1 0 0 0 0,0 0 0 0 0,-1 1 0 0 0,1-1 0 0 0,0 1-1 0 0,-1-1 1 0 0,1 1 0 0 0,-1 0 0 0 0,1-1 0 0 0,-1 1 0 0 0,1 0-1 0 0,0 1 16 0 0,-17 129-792 0 0,17-128 794 0 0,-1-1 0 0 0,1 0 0 0 0,0 1 0 0 0,0-1 0 0 0,0 0 0 0 0,0 0 0 0 0,0 0 0 0 0,0 0 0 0 0,1-1 0 0 0,-1 1 0 0 0,0-1 0 0 0,1 1 0 0 0,0-1 0 0 0,-1 0 0 0 0,1 0 0 0 0,0 0 0 0 0,-1 0 1 0 0,1 0-1 0 0,0-1 0 0 0,0 1 0 0 0,0-1 0 0 0,0 0 0 0 0,0 0 0 0 0,-1 0 0 0 0,1 0 0 0 0,0 0 0 0 0,0 0 0 0 0,0-1 0 0 0,0 0 0 0 0,-1 0 0 0 0,1 1 0 0 0,0-1 0 0 0,0-1 0 0 0,-1 1 0 0 0,1 0 0 0 0,-1-1 0 0 0,1 1-2 0 0,13-5 67 0 0,0-1 0 0 0,0 0 1 0 0,0-2-1 0 0,-1 1 0 0 0,-1-2 0 0 0,1 0 1 0 0,-2 0-1 0 0,1-2 0 0 0,-1 1 0 0 0,-1-2 1 0 0,0 0-1 0 0,-1 0 0 0 0,0-1 0 0 0,-1 0 1 0 0,-1-1-1 0 0,0 0 0 0 0,-1 0 0 0 0,-1-1 0 0 0,5-13-67 0 0,0-72-210 0 0,-13 99 167 0 0,-1 0 1 0 0,1 1-1 0 0,-1 0 1 0 0,1-1-1 0 0,-1 1 1 0 0,0 0-1 0 0,0 0 1 0 0,0 0-1 0 0,0 0 0 0 0,0 0 1 0 0,0 0-1 0 0,0 1 1 0 0,0-1-1 0 0,0 1 1 0 0,0-1-1 0 0,0 1 1 0 0,0 0-1 0 0,-1 0 1 0 0,1 0-1 0 0,0 0 1 0 0,0 0-1 0 0,0 0 1 0 0,0 1-1 0 0,0-1 0 0 0,-1 1 1 0 0,1-1-1 0 0,0 1 1 0 0,0 0-1 0 0,0 0 1 0 0,0 0-1 0 0,1 0 1 0 0,-1 0-1 0 0,0 0 1 0 0,0 0-1 0 0,1 1 1 0 0,-1-1-1 0 0,0 1 43 0 0,1-2-40 0 0,-1 1 0 0 0,0 0-1 0 0,0-1 1 0 0,1 1 0 0 0,-1 0-1 0 0,0 0 1 0 0,1 0 0 0 0,-1 0-1 0 0,1 1 1 0 0,-1-1 0 0 0,1 0 0 0 0,-1 1-1 0 0,1-1 1 0 0,0 1 0 0 0,0-1-1 0 0,0 1 1 0 0,0-1 0 0 0,0 1 0 0 0,0 0-1 0 0,0-1 1 0 0,1 1 0 0 0,-1 0-1 0 0,0 0 1 0 0,1 0 0 0 0,0 0 0 0 0,-1 0-1 0 0,1-1 1 0 0,0 1 0 0 0,0 0-1 0 0,0 0 1 0 0,0 0 0 0 0,0 0-1 0 0,1 0 1 0 0,-1 0 0 0 0,1 0 0 0 0,-1-1-1 0 0,1 1 1 0 0,-1 0 0 0 0,1 0-1 0 0,0 0 1 0 0,0-1 0 0 0,0 1 0 0 0,0-1-1 0 0,0 1 1 0 0,0-1 0 0 0,1 1-1 0 0,0 0 41 0 0,73 30 130 0 0,-67-30-66 0 0,0 0 0 0 0,0 1-1 0 0,0 0 1 0 0,0 0-1 0 0,0 1 1 0 0,-1 0 0 0 0,1 0-1 0 0,-1 1 1 0 0,-1 0-1 0 0,1 0 1 0 0,3 4-64 0 0,-8-7 15 0 0,-1 1 0 0 0,1 0 0 0 0,-1-1 0 0 0,0 1 0 0 0,0 0 1 0 0,0-1-1 0 0,0 1 0 0 0,-1 0 0 0 0,1 0 0 0 0,-1 0 0 0 0,0-1 0 0 0,1 1 0 0 0,-1 0 0 0 0,-1 0 1 0 0,1 0-1 0 0,0 0 0 0 0,-1 0 0 0 0,1-1 0 0 0,-1 1 0 0 0,0 0 0 0 0,0 0 0 0 0,0-1 1 0 0,0 1-1 0 0,-1 0 0 0 0,1-1 0 0 0,-1 1 0 0 0,0 0-15 0 0,-10 26-2259 0 0,12-28 1060 0 0,0-1-487 0 0,2 0-3798 0 0,0 0 1942 0 0,-1 0 730 0 0,1 0-5022 0 0</inkml:trace>
  <inkml:trace contextRef="#ctx0" brushRef="#br0" timeOffset="7848.441">7942 523 1152 0 0,'0'0'3098'0'0,"0"0"-324"0"0,0 0-405 0 0,0 0-317 0 0,0 0-280 0 0,0 0-301 0 0,0 0-333 0 0,0 0-298 0 0,0 0-238 0 0,-32 23-153 0 0,-103 75-95 0 0,75-36 12 0 0,52-47-299 0 0,-32 69 79 0 0,39-82-128 0 0,1 1 0 0 0,-1-1-1 0 0,0 1 1 0 0,1-1 0 0 0,0 1-1 0 0,-1-1 1 0 0,1 1 0 0 0,0-1-1 0 0,0 1 1 0 0,1 0 0 0 0,-1-1-1 0 0,0 1 1 0 0,1-1 0 0 0,0 1-1 0 0,-1-1 1 0 0,1 1 0 0 0,0-1-1 0 0,0 0 1 0 0,0 1 0 0 0,1-1-1 0 0,-1 0 1 0 0,1 0 0 0 0,-1 0-1 0 0,1 0 1 0 0,0 0 0 0 0,-1 0-1 0 0,1-1 1 0 0,0 1 0 0 0,0 0-1 0 0,0-1 1 0 0,1 1 0 0 0,-1-1-1 0 0,2 1-17 0 0,4 1 220 0 0,-1 0-1 0 0,1-1 0 0 0,0 0 0 0 0,0-1 0 0 0,0 1 0 0 0,1-2 0 0 0,-1 1 0 0 0,0-1 0 0 0,0 0 0 0 0,1-1 0 0 0,-1 1 0 0 0,0-2 0 0 0,0 1 0 0 0,0-1 0 0 0,0-1 0 0 0,0 1 0 0 0,-1-1 1 0 0,1-1-1 0 0,-1 1 0 0 0,0-1 0 0 0,0-1 0 0 0,0 1 0 0 0,3-3-219 0 0,6-5 237 0 0,-1 0 0 0 0,0-2 0 0 0,-1 1 0 0 0,0-2 0 0 0,-1 0 0 0 0,0 0 0 0 0,-2-1 1 0 0,0-1-1 0 0,2-4-237 0 0,149-303 288 0 0,-152 302-417 0 0,-1 0 1 0 0,-1-1 0 0 0,0 0 0 0 0,-2-1-1 0 0,-1 0 1 0 0,-1 0 0 0 0,-1 0 0 0 0,-1 0-1 0 0,-1 0 1 0 0,-1 0 0 0 0,-2-4 128 0 0,3 24-4 0 0,-1 0 0 0 0,-1 0 0 0 0,1 0 0 0 0,0 0 0 0 0,-1 1 1 0 0,0-1-1 0 0,0 0 0 0 0,0 0 0 0 0,0 0 0 0 0,-1 1 0 0 0,0-1 0 0 0,1 1 1 0 0,-1-1-1 0 0,0 1 0 0 0,-1-1 0 0 0,1 1 0 0 0,-1 0 0 0 0,1 0 0 0 0,-1 1 1 0 0,0-1-1 0 0,0 0 0 0 0,0 1 0 0 0,0 0 0 0 0,-1-1 0 0 0,1 1 0 0 0,-1 1 1 0 0,1-1-1 0 0,-4-1 4 0 0,-1 3-5 0 0,-1-1 1 0 0,1 1-1 0 0,-1 1 1 0 0,1 0-1 0 0,0 0 0 0 0,-1 0 1 0 0,1 1-1 0 0,0 1 1 0 0,0-1-1 0 0,0 1 1 0 0,1 0-1 0 0,-1 1 1 0 0,1 0-1 0 0,-1 0 1 0 0,1 1-1 0 0,1 0 0 0 0,-1 0 1 0 0,1 1-1 0 0,-1-1 1 0 0,2 1-1 0 0,-4 5 5 0 0,-6 5 60 0 0,1 2 1 0 0,1 0-1 0 0,0 0 0 0 0,2 1 0 0 0,0 1 0 0 0,1 0 0 0 0,-4 15-60 0 0,5-12 113 0 0,2 0 0 0 0,0 1 0 0 0,2 0 0 0 0,1 0 0 0 0,1 0 0 0 0,0 0 0 0 0,2 1 0 0 0,1-1 0 0 0,1 0 0 0 0,1 1 0 0 0,1-1 0 0 0,2 0 0 0 0,0 0 0 0 0,1-1 0 0 0,1 1 0 0 0,2-1 0 0 0,0-1 0 0 0,1 0 0 0 0,1 0-1 0 0,2-1 1 0 0,0 0 0 0 0,1-1 0 0 0,0-1 0 0 0,17 16-113 0 0,-1-7 69 0 0,2-2 0 0 0,0-1-1 0 0,2-2 1 0 0,1-1-1 0 0,1-1 1 0 0,0-3-1 0 0,18 7-68 0 0,-36-24-1675 0 0,-19-13-8964 0 0,-2 9-1377 0 0</inkml:trace>
</inkml:ink>
</file>

<file path=ppt/ink/ink7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8:36.27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403 148 0 0 0,'0'0'237'0'0,"0"0"750"0"0,0 0 462 0 0,0 0 344 0 0,0 0 202 0 0,0 0 20 0 0,0 0-170 0 0,0 0-305 0 0,0 0-270 0 0,-3-3-198 0 0,-9-10-133 0 0,0 16 8049 0 0,12 9-7550 0 0,0-11-2103 0 0,14 121 1247 0 0,1 142 144 0 0,-29 20-158 0 0,-44 32-169 0 0,47-268-334 0 0,11-48-73 0 0,0 0 13 0 0,0 0-15 0 0,2-25-1129 0 0,-1-11-367 0 0,0-17-1731 0 0,-5 21-8116 0 0,2 27 1358 0 0</inkml:trace>
  <inkml:trace contextRef="#ctx0" brushRef="#br0" timeOffset="6539.405">0 288 3009 0 0,'0'0'2005'0'0,"0"0"-274"0"0,0 0-198 0 0,0 0 79 0 0,0 0 178 0 0,0 0-6 0 0,0 0-203 0 0,0 0-347 0 0,0 0-341 0 0,0 0-240 0 0,0 0-114 0 0,18 7 2033 0 0,135-30 2568 0 0,-101 12-4532 0 0,314-73 699 0 0,-285 73-1865 0 0,-80 4-2889 0 0,2 2-7439 0 0,6 2-82 0 0,-5 3 8836 0 0</inkml:trace>
  <inkml:trace contextRef="#ctx0" brushRef="#br0" timeOffset="7267.075">757 0 1432 0 0,'0'0'1339'0'0,"0"0"-158"0"0,0 0 115 0 0,0 0 360 0 0,0 0 298 0 0,0 0 41 0 0,0 0-236 0 0,0 0-349 0 0,0 0-311 0 0,0 0-214 0 0,0 0-130 0 0,0 0-67 0 0,0 0-30 0 0,1 21-48 0 0,4 63-50 0 0,13 78 1516 0 0,-4 65-1018 0 0,-4 156-277 0 0,-9-332-320 0 0,-1-51-394 0 0,0 0-15 0 0,0 0-7 0 0,0 0 6 0 0,0 0-22 0 0,0 0 40 0 0,0 0 17 0 0,0 0 3 0 0,0 0 26 0 0,0 0-10 0 0,0 0 11 0 0,8-8 916 0 0,82-146-703 0 0,15 15-296 0 0,-59 102-61 0 0,-44 38 26 0 0,-1 0 1 0 0,0 0-1 0 0,0 0 1 0 0,1 0-1 0 0,-1 1 1 0 0,0-1-1 0 0,0 0 0 0 0,0 0 1 0 0,0 1-1 0 0,-1-1 1 0 0,1 1-1 0 0,0-1 1 0 0,0 1-1 0 0,-1-1 1 0 0,1 1-1 0 0,-1-1 1 0 0,1 1-1 0 0,-1 0 0 0 0,0-1 1 0 0,0 1-1 0 0,0 0 1 0 0,0-1-1 0 0,0 1 1 0 0,0-1-1 0 0,0 1 1 0 0,0 0-1 0 0,-1-1 1 0 0,1 1-1 0 0,-1 0 0 0 0,1 0 2 0 0,0 0 2 0 0,0 307 636 0 0,12-276-667 0 0,-11-33 6 0 0,15-19-964 0 0,9-34-2380 0 0,-13 28-989 0 0,0 2-4719 0 0,-8 14 476 0 0</inkml:trace>
  <inkml:trace contextRef="#ctx0" brushRef="#br0" timeOffset="7655.53">1246 829 8978 0 0,'0'0'1480'0'0,"0"0"-265"0"0,0 0 84 0 0,0 0 301 0 0,0 0 109 0 0,0 0-134 0 0,0 0-251 0 0,0 0-270 0 0,0 0-214 0 0,0 0-168 0 0,0 0-143 0 0,0 0-75 0 0,0 0-65 0 0,23 4-35 0 0,68 9 0 0 0,-89-12-318 0 0,0-1-1 0 0,-1 1 1 0 0,1-1-1 0 0,0 0 1 0 0,0 1-1 0 0,0-1 1 0 0,0 0-1 0 0,0 0 1 0 0,0 0-1 0 0,0-1 1 0 0,0 1-1 0 0,0 0 1 0 0,0-1-1 0 0,-1 1 1 0 0,1-1-1 0 0,0 0 1 0 0,0 1-1 0 0,0-1 1 0 0,-1 0-1 0 0,1 0 1 0 0,0 0-1 0 0,-1 0 1 0 0,1-1-1 0 0,-1 1 1 0 0,1 0-1 0 0,-1-1 1 0 0,1 0-36 0 0,4-5 204 0 0,-1 2-147 0 0,0-1-1 0 0,-1 1 1 0 0,1-1-1 0 0,-1 0 1 0 0,-1-1-1 0 0,1 1 0 0 0,-1-1 1 0 0,-1 1-1 0 0,1-1 1 0 0,-1 0-1 0 0,0 0 1 0 0,0 0-1 0 0,-1 0 0 0 0,0 0 1 0 0,0-1-1 0 0,-1 1 1 0 0,0 0-1 0 0,0 0 1 0 0,-2-7-57 0 0,2 11-10 0 0,-1 0 0 0 0,0 0 0 0 0,0 0 0 0 0,0 0 1 0 0,-1 0-1 0 0,1 1 0 0 0,-1-1 0 0 0,1 0 0 0 0,-1 1 1 0 0,0-1-1 0 0,0 1 0 0 0,0 0 0 0 0,0-1 1 0 0,-1 1-1 0 0,1 0 0 0 0,-1 0 0 0 0,1 1 0 0 0,-1-1 1 0 0,1 0-1 0 0,-1 1 0 0 0,0 0 0 0 0,0-1 0 0 0,0 1 1 0 0,0 0-1 0 0,0 1 0 0 0,0-1 0 0 0,0 0 0 0 0,0 1 1 0 0,0 0-1 0 0,0 0 0 0 0,0 0 0 0 0,-1 0 1 0 0,1 0-1 0 0,0 1 0 0 0,0-1 0 0 0,0 1 0 0 0,0 0 1 0 0,0 0-1 0 0,0 0 0 0 0,0 0 0 0 0,1 0 0 0 0,-1 1 1 0 0,0-1-1 0 0,0 1 0 0 0,1 0 0 0 0,-1 0 0 0 0,1 0 1 0 0,0 0-1 0 0,0 0 0 0 0,-1 1 10 0 0,-8 5 6 0 0,0 1 0 0 0,0 0 1 0 0,1 0-1 0 0,1 1 0 0 0,-1 0 0 0 0,2 1 0 0 0,-1 0 0 0 0,2 0 1 0 0,-1 1-1 0 0,1 0 0 0 0,1 0 0 0 0,1 1 0 0 0,-1 0 0 0 0,2 0 1 0 0,0 0-1 0 0,0 0 0 0 0,2 1 0 0 0,-1-1 0 0 0,2 1 0 0 0,0 0 0 0 0,0 1-6 0 0,2-10 19 0 0,0-1 0 0 0,0 1 0 0 0,1-1 0 0 0,-1 1 0 0 0,1-1 0 0 0,0 0-1 0 0,0 0 1 0 0,1 0 0 0 0,-1 0 0 0 0,1 0 0 0 0,0 0 0 0 0,0-1-1 0 0,0 1 1 0 0,0-1 0 0 0,1 0 0 0 0,-1 0 0 0 0,1 0 0 0 0,0 0-1 0 0,0-1 1 0 0,0 1 0 0 0,0-1 0 0 0,0 0 0 0 0,1 0 0 0 0,-1-1-1 0 0,0 1 1 0 0,1-1 0 0 0,0 0-19 0 0,128 13 552 0 0,-113-16-563 0 0,-1-1 0 0 0,1-1 0 0 0,-1 0 0 0 0,1-2 0 0 0,-2 0-1 0 0,17-8 12 0 0,57-34-3626 0 0,-79 41 1933 0 0,-4 1-882 0 0,2 0-3631 0 0,0-1-5637 0 0</inkml:trace>
</inkml:ink>
</file>

<file path=ppt/ink/ink7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8:49.5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143 614 12443 0 0,'0'0'2212'0'0,"0"0"-602"0"0,0 0-321 0 0,0 0-108 0 0,0 0-169 0 0,0 0-231 0 0,0 0-218 0 0,0 0-196 0 0,0 0-151 0 0,0 0-77 0 0,0 0-46 0 0,0 0-24 0 0,-23 19-25 0 0,-72 57-10 0 0,94-76-33 0 0,-1 1 0 0 0,1-1 1 0 0,0 1-1 0 0,-1 0 1 0 0,1-1-1 0 0,0 1 0 0 0,-1 0 1 0 0,1 0-1 0 0,0 0 0 0 0,0 0 1 0 0,0 0-1 0 0,0 0 0 0 0,0 0 1 0 0,0 1-1 0 0,0-1 0 0 0,0 0 1 0 0,1 0-1 0 0,-1 1 1 0 0,0-1-1 0 0,1 1 0 0 0,-1-1 1 0 0,1 0-1 0 0,-1 1 0 0 0,1-1 1 0 0,0 1-1 0 0,-1-1 0 0 0,1 1 1 0 0,0-1-1 0 0,0 1 0 0 0,0-1 1 0 0,0 1-1 0 0,1-1 1 0 0,-1 1-2 0 0,1 2 9 0 0,1-1 37 0 0,1-1-1 0 0,-1 1 0 0 0,0-1 0 0 0,1 1 0 0 0,-1-1 0 0 0,1 0 0 0 0,0 0 0 0 0,0 0 1 0 0,0-1-1 0 0,0 1 0 0 0,0 0 0 0 0,0-1 0 0 0,0 0 0 0 0,0 0 0 0 0,1 0 0 0 0,-1 0 1 0 0,0-1-1 0 0,1 1 0 0 0,-1-1 0 0 0,1 0 0 0 0,-1 0 0 0 0,0 0 0 0 0,1 0 0 0 0,-1 0 1 0 0,3-1-46 0 0,3-1 131 0 0,1 0 1 0 0,-1 0 0 0 0,1-1-1 0 0,-1 0 1 0 0,0 0-1 0 0,0-1 1 0 0,0-1 0 0 0,0 1-1 0 0,-1-1 1 0 0,0-1 0 0 0,0 1-1 0 0,0-2 1 0 0,-1 1 0 0 0,0-1-1 0 0,0 0 1 0 0,0 0-1 0 0,-1-1 1 0 0,0 0 0 0 0,-1 0-1 0 0,0 0 1 0 0,0-1 0 0 0,-1 1-1 0 0,0-1 1 0 0,2-6-132 0 0,-4 8 14 0 0,1 0 0 0 0,-2 0 0 0 0,1 0 0 0 0,-1 0 0 0 0,0-1 0 0 0,0 1 0 0 0,-1 0 0 0 0,0 0 0 0 0,-1 0 0 0 0,1-1 0 0 0,-1 1 0 0 0,-1 0 0 0 0,1 0 0 0 0,-1 0 0 0 0,0 0 0 0 0,-1 0 0 0 0,0 1 0 0 0,0-1 0 0 0,0 1 0 0 0,-1 0 0 0 0,0 0-1 0 0,0 0 1 0 0,0 0 0 0 0,-1 0 0 0 0,0 1 0 0 0,0 0 0 0 0,-4-3-14 0 0,4 4-92 0 0,-1-1-1 0 0,0 1 0 0 0,0 0 0 0 0,0 1 0 0 0,0 0 0 0 0,-1-1 0 0 0,1 2 0 0 0,-1-1 0 0 0,1 1 1 0 0,-1 0-1 0 0,0 1 0 0 0,0-1 0 0 0,0 1 0 0 0,0 1 0 0 0,0-1 0 0 0,-1 1 0 0 0,-6 1 93 0 0,-19 30-1588 0 0,53-30 1535 0 0,-6-3 200 0 0,0 0 1 0 0,0-2 0 0 0,0 0 0 0 0,-1 0 0 0 0,0-2-1 0 0,0 1 1 0 0,0-2 0 0 0,-1 1 0 0 0,0-2 0 0 0,0 0-1 0 0,-1 0 1 0 0,1-1 0 0 0,-2 0 0 0 0,1-2-148 0 0,15-9 261 0 0,153-132 961 0 0,-157 134-1151 0 0,-2-1 0 0 0,0-2 0 0 0,-1 0 0 0 0,-2-1 0 0 0,0 0 0 0 0,-1-2 0 0 0,-1 0-71 0 0,-13 60-87 0 0,-6 145 133 0 0,0-78-198 0 0,5 1 1 0 0,3 0 0 0 0,7 11 151 0 0,-4-73-31 0 0,14 100-263 0 0,-5 1-1 0 0,-4 110 295 0 0,-12-228 15 0 0,-2-1-1 0 0,-1 0 1 0 0,-1 0 0 0 0,-1 0 0 0 0,-1 0 0 0 0,-1-1 0 0 0,-2 0 0 0 0,0 0 0 0 0,-1-1 0 0 0,-1 0-1 0 0,-1-1 1 0 0,-5 6-15 0 0,14-22 30 0 0,0 0-1 0 0,0 0 0 0 0,0-1 0 0 0,-1 1 0 0 0,1-1 0 0 0,-1 0 1 0 0,0 0-1 0 0,-1 0 0 0 0,1-1 0 0 0,-1 1 0 0 0,1-1 0 0 0,-1 0 1 0 0,0 0-1 0 0,0-1 0 0 0,0 0 0 0 0,0 0 0 0 0,-1 0 0 0 0,1 0 1 0 0,-1-1-1 0 0,1 0 0 0 0,-1 0 0 0 0,1 0 0 0 0,-7-1-29 0 0,9-3 28 0 0,0-1 0 0 0,0 0 0 0 0,1 0 0 0 0,-1 0 0 0 0,1 0 0 0 0,0 0 0 0 0,0-1 0 0 0,0 1 0 0 0,0 0 0 0 0,1-1-1 0 0,0 0 1 0 0,0 1 0 0 0,0-1 0 0 0,1 0 0 0 0,-1 1 0 0 0,1-1 0 0 0,0 0 0 0 0,1-1-28 0 0,1-37-151 0 0,2 0 1 0 0,2 0-1 0 0,1 1 1 0 0,3 0-1 0 0,1 1 1 0 0,3 0-1 0 0,1 0 0 0 0,1 2 1 0 0,3 0-1 0 0,20-32 151 0 0,-3 16-2316 0 0,-11 22-4712 0 0,-18 25-1774 0 0</inkml:trace>
</inkml:ink>
</file>

<file path=ppt/ink/ink7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8:44.8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1 697 0 0 0,'0'0'3081'0'0,"0"0"-1608"0"0,0 0-623 0 0,0 0 166 0 0,0 0 362 0 0,0 0 283 0 0,0 0 60 0 0,0 0-154 0 0,0 0-218 0 0,0 0-168 0 0,0 0-133 0 0,0 0-92 0 0,7 9-69 0 0,26 29-66 0 0,-31-36-712 0 0,0-1 0 0 0,0 1 0 0 0,0 0-1 0 0,1-1 1 0 0,-1 0 0 0 0,0 1 0 0 0,1-1-1 0 0,-1 0 1 0 0,1 0 0 0 0,-1 0-1 0 0,1 0 1 0 0,-1-1 0 0 0,1 1 0 0 0,-1-1-1 0 0,1 1 1 0 0,0-1 0 0 0,-1 0 0 0 0,1 0-1 0 0,0 0 1 0 0,-1-1 0 0 0,3 0-109 0 0,7 1 482 0 0,-2-2-345 0 0,-1-1-1 0 0,0 0 1 0 0,0 0-1 0 0,0-1 0 0 0,-1 0 1 0 0,1 0-1 0 0,-1-1 1 0 0,0 0-1 0 0,0-1 0 0 0,0 0 1 0 0,-1 0-1 0 0,0 0 1 0 0,0-1-1 0 0,-1 0 0 0 0,0-1 1 0 0,0 1-1 0 0,-1-1 1 0 0,0 0-1 0 0,0 0 0 0 0,0-1 1 0 0,-1 0-1 0 0,-1 0 1 0 0,0 0-1 0 0,0 0 0 0 0,1-6-136 0 0,-3 13 8 0 0,0-1 0 0 0,1 1 0 0 0,-2-1 0 0 0,1 0 0 0 0,0 0 0 0 0,0 1 0 0 0,-1-1 0 0 0,0 0 0 0 0,1 0-1 0 0,-1 0 1 0 0,0 1 0 0 0,-1-1 0 0 0,1 0 0 0 0,0 0 0 0 0,-1 0 0 0 0,1 1 0 0 0,-1-1 0 0 0,0 0 0 0 0,0 1 0 0 0,0-1-1 0 0,0 0 1 0 0,-1 1 0 0 0,1-1 0 0 0,-1 1 0 0 0,1 0 0 0 0,-1 0 0 0 0,0-1 0 0 0,0 1 0 0 0,0 0 0 0 0,0 0 0 0 0,0 1-1 0 0,0-1 1 0 0,-1 0 0 0 0,1 1 0 0 0,-1-1 0 0 0,1 1 0 0 0,-1 0 0 0 0,1 0 0 0 0,-1 0 0 0 0,0 0 0 0 0,0 0 0 0 0,1 1-1 0 0,-3-1-7 0 0,-3 1-17 0 0,1 0-1 0 0,-1 0 1 0 0,0 0-1 0 0,0 1 1 0 0,0 0-1 0 0,0 1 1 0 0,1 0-1 0 0,-1 0 1 0 0,1 0-1 0 0,-1 1 1 0 0,1 0-1 0 0,0 1 1 0 0,0 0-1 0 0,0 0 1 0 0,1 0-1 0 0,-1 1 1 0 0,1 0-1 0 0,0 0 1 0 0,1 0-1 0 0,-1 1 1 0 0,1 0-1 0 0,0 0 1 0 0,0 1-1 0 0,-3 5 18 0 0,5-8 13 0 0,-1 1-1 0 0,0 1 1 0 0,1-1-1 0 0,0 0 1 0 0,0 1-1 0 0,1-1 1 0 0,0 1-1 0 0,0 0 1 0 0,0 0-1 0 0,0 0 1 0 0,1 0-1 0 0,0 0 1 0 0,0 0-1 0 0,1 1 1 0 0,0-1-1 0 0,0 0 1 0 0,0 0-1 0 0,1 0 1 0 0,0 1-1 0 0,0-1 1 0 0,1 0-1 0 0,-1 0 1 0 0,1 0-1 0 0,0-1 1 0 0,1 1-1 0 0,0 0 1 0 0,0-1-1 0 0,0 0 1 0 0,0 1-1 0 0,1-1 1 0 0,0-1-1 0 0,0 1 1 0 0,0 0-1 0 0,1-1 1 0 0,0 1-13 0 0,8 2 49 0 0,0-1 0 0 0,0 0 0 0 0,0-1 1 0 0,1 0-1 0 0,0-1 0 0 0,0-1 0 0 0,0 0 0 0 0,0-1 1 0 0,0 0-1 0 0,1-2 0 0 0,-1 1 0 0 0,0-2 1 0 0,1 0-1 0 0,-1 0 0 0 0,0-1 0 0 0,0-1 0 0 0,0-1 1 0 0,0 0-1 0 0,0 0 0 0 0,7-5-49 0 0,16 7-1110 0 0,-17 3-376 0 0,-2-3-3367 0 0,0-6-10236 0 0,-16 4 11120 0 0</inkml:trace>
  <inkml:trace contextRef="#ctx0" brushRef="#br0" timeOffset="355.869">575 491 2633 0 0,'0'0'2401'0'0,"0"0"-72"0"0,0 0-57 0 0,0 0 40 0 0,0 0-108 0 0,0 0-333 0 0,0 0-431 0 0,0 0-374 0 0,0 0-293 0 0,0 0-146 0 0,0 0-40 0 0,0 0-8 0 0,0 0-2 0 0,3 7-31 0 0,48 230 2121 0 0,15-88-2398 0 0,-65-149-228 0 0,0 1 0 0 0,0-1 0 0 0,0 0 0 0 0,0 0-1 0 0,0 0 1 0 0,0-1 0 0 0,0 1 0 0 0,0 0 0 0 0,0 0 0 0 0,0 0-1 0 0,0-1 1 0 0,0 1 0 0 0,0 0 0 0 0,0-1 0 0 0,0 1 0 0 0,-1-1-1 0 0,1 0 1 0 0,0 1 0 0 0,0-1 0 0 0,0 1 0 0 0,-1-1-1 0 0,1 0 1 0 0,0 0 0 0 0,-1 1 0 0 0,1-1 0 0 0,0 0 0 0 0,-1 0-1 0 0,1 0 1 0 0,-1 0 0 0 0,0 0 0 0 0,1 0 0 0 0,-1 0-1 0 0,0 0 1 0 0,1 0 0 0 0,-1 0 0 0 0,0 0 0 0 0,0 0 0 0 0,0 0-1 0 0,0 0 1 0 0,0 0 0 0 0,0-1-41 0 0,106-287 918 0 0,-97 274-2444 0 0,-9 57-1424 0 0,0-21-1218 0 0,0 0-7702 0 0,0-17 4639 0 0</inkml:trace>
  <inkml:trace contextRef="#ctx0" brushRef="#br0" timeOffset="1125.035">1116 539 2104 0 0,'0'0'3084'0'0,"0"0"-154"0"0,0 0-178 0 0,0 0-88 0 0,0 0-220 0 0,0 0-373 0 0,0 0-436 0 0,0 0-411 0 0,0 0-303 0 0,0 0-237 0 0,0 0-172 0 0,0 0-125 0 0,0 0-95 0 0,-6 5-38 0 0,-136 131 970 0 0,133-126-1208 0 0,1 1 0 0 0,0 0 0 0 0,1 0 0 0 0,1 0 0 0 0,-1 1 0 0 0,2 0 0 0 0,0 0 0 0 0,0 1 0 0 0,1-1 0 0 0,0 1 0 0 0,2 0-1 0 0,-1 0 1 0 0,1 0 0 0 0,1 6-16 0 0,2-16 7 0 0,0 0 0 0 0,1 1 0 0 0,-1-1 0 0 0,1 0 0 0 0,0 0 0 0 0,0 0 0 0 0,0 0 0 0 0,0-1 0 0 0,0 1 0 0 0,1 0 0 0 0,-1-1-1 0 0,1 0 1 0 0,-1 1 0 0 0,1-1 0 0 0,0 0 0 0 0,0-1 0 0 0,0 1 0 0 0,0 0 0 0 0,1-1 0 0 0,-1 0 0 0 0,0 1 0 0 0,1-1 0 0 0,-1-1 0 0 0,0 1-1 0 0,1 0 1 0 0,-1-1 0 0 0,1 0 0 0 0,-1 0 0 0 0,1 0 0 0 0,-1 0 0 0 0,1 0 0 0 0,-1-1 0 0 0,1 0 0 0 0,-1 1 0 0 0,1-1 0 0 0,-1 0 0 0 0,0-1-1 0 0,0 1 1 0 0,1-1 0 0 0,-1 1 0 0 0,0-1 0 0 0,2-2-7 0 0,18-9 60 0 0,1-2 1 0 0,-2-1-1 0 0,0 0 0 0 0,-1-2 1 0 0,-1 0-1 0 0,-1-1 0 0 0,0-2 1 0 0,-1 0-1 0 0,-2 0 0 0 0,2-5-60 0 0,27-29 47 0 0,-45 55-53 0 0,0 1 1 0 0,0-1-1 0 0,-1 0 0 0 0,1 1 1 0 0,0-1-1 0 0,0 0 1 0 0,0 1-1 0 0,0-1 1 0 0,0 1-1 0 0,0-1 1 0 0,0 0-1 0 0,0 1 1 0 0,0-1-1 0 0,0 0 1 0 0,1 1-1 0 0,-1-1 0 0 0,0 1 1 0 0,0-1-1 0 0,0 0 1 0 0,0 1-1 0 0,0-1 1 0 0,1 0-1 0 0,-1 1 1 0 0,0-1-1 0 0,0 0 1 0 0,1 0-1 0 0,-1 1 1 0 0,0-1-1 0 0,0 0 0 0 0,1 0 1 0 0,-1 1-1 0 0,0-1 1 0 0,1 0-1 0 0,-1 0 1 0 0,0 0-1 0 0,1 1 1 0 0,-1-1-1 0 0,0 0 1 0 0,1 0-1 0 0,-1 0 1 0 0,1 0-1 0 0,-1 0 0 0 0,0 0 1 0 0,1 0-1 0 0,-1 0 1 0 0,1 0-1 0 0,-1 0 1 0 0,0 0-1 0 0,1 0 1 0 0,-1 0-1 0 0,0 0 1 0 0,1 0-1 0 0,-1 0 1 0 0,0-1-1 0 0,1 1 0 0 0,-1 0 1 0 0,1 0-1 0 0,-1 0 1 0 0,0-1-1 0 0,0 1 1 0 0,1 0-1 0 0,-1 0 1 0 0,0-1-1 0 0,1 1 6 0 0,-2 49-81 0 0,0-32-11 0 0,0-13 80 0 0,1 0 0 0 0,0 0 0 0 0,0 0 0 0 0,0 0 0 0 0,0 0 0 0 0,1 0 0 0 0,-1 0 0 0 0,1 0-1 0 0,0 0 1 0 0,0 0 0 0 0,1-1 0 0 0,-1 1 0 0 0,1 0 0 0 0,0-1 0 0 0,0 1 0 0 0,0-1 0 0 0,0 1 0 0 0,0-1 0 0 0,1 0 0 0 0,0 0 0 0 0,-1 0 0 0 0,1-1 0 0 0,0 1 0 0 0,1-1 0 0 0,-1 1 0 0 0,0-1 0 0 0,1 0 0 0 0,-1 0 0 0 0,1-1 0 0 0,-1 1 0 0 0,1-1 0 0 0,0 1 12 0 0,4-1 26 0 0,0 1 0 0 0,-1-1 0 0 0,1-1-1 0 0,0 1 1 0 0,0-1 0 0 0,-1-1-1 0 0,1 1 1 0 0,0-1 0 0 0,0-1 0 0 0,-1 0-1 0 0,1 0 1 0 0,-1 0 0 0 0,0-1-1 0 0,1 0 1 0 0,-1 0 0 0 0,-1-1 0 0 0,1 0-1 0 0,0 0 1 0 0,-1 0 0 0 0,0-1-1 0 0,0 0 1 0 0,5-5-26 0 0,4-5 56 0 0,-1 0 0 0 0,0-2 1 0 0,-1 1-1 0 0,0-2 0 0 0,-2 0 0 0 0,0 0 0 0 0,7-17-56 0 0,7-16-40 0 0,-1-1 0 0 0,-3 0-1 0 0,-3-2 1 0 0,-2 0 0 0 0,4-29 40 0 0,-14 48-130 0 0,-2 0 1 0 0,-1-1-1 0 0,-2 0 0 0 0,-1 1 1 0 0,-3-7 129 0 0,3 40-7 0 0,1-1 1 0 0,-1 1 0 0 0,0 0-1 0 0,0 0 1 0 0,-1 0-1 0 0,1 0 1 0 0,0 0 0 0 0,-1 0-1 0 0,1 0 1 0 0,-1 0-1 0 0,1 0 1 0 0,-1 0 0 0 0,0 0-1 0 0,0 0 1 0 0,0 0 0 0 0,0 0-1 0 0,0 0 1 0 0,-1 1-1 0 0,1-1 1 0 0,0 0 0 0 0,-1 1-1 0 0,1-1 1 0 0,-1 1-1 0 0,0 0 1 0 0,0-1 0 0 0,1 1-1 0 0,-1 0 1 0 0,0 0-1 0 0,0 0 1 0 0,0 0 0 0 0,0 1-1 0 0,0-1 1 0 0,0 0-1 0 0,0 1 1 0 0,0-1 0 0 0,0 1-1 0 0,0 0 1 0 0,-1 0-1 0 0,1 0 1 0 0,0 0 0 0 0,0 0-1 0 0,0 0 1 0 0,0 1 0 0 0,0-1-1 0 0,0 1 1 0 0,0-1-1 0 0,0 1 1 0 0,0 0 0 0 0,0 0-1 0 0,0 0 1 0 0,0 0-1 0 0,0 0 1 0 0,0 0 0 0 0,1 0-1 0 0,-1 1 1 0 0,0-1-1 0 0,1 0 1 0 0,-1 2 6 0 0,-13 13 9 0 0,1 0 1 0 0,0 2-1 0 0,1-1 0 0 0,2 2 0 0 0,-1 0 0 0 0,2 0 1 0 0,1 1-1 0 0,0 0 0 0 0,2 0 0 0 0,0 1 1 0 0,1 0-1 0 0,1 1 0 0 0,-1 15-9 0 0,1-14 57 0 0,1 0 1 0 0,1 0-1 0 0,1 0 1 0 0,1 0-1 0 0,1 1 1 0 0,1-1-1 0 0,1 0 0 0 0,1 0 1 0 0,1 0-1 0 0,1 0 1 0 0,1 0-1 0 0,1-1 1 0 0,1 0-1 0 0,1-1 0 0 0,1 0 1 0 0,2 3-58 0 0,83 97 249 0 0,-95-121-305 0 0,0 0 0 0 0,0 0 0 0 0,0-1-1 0 0,0 1 1 0 0,0 0 0 0 0,0 0-1 0 0,1 0 1 0 0,-1 0 0 0 0,0-1 0 0 0,0 1-1 0 0,0 0 1 0 0,1 0 0 0 0,-1 0 0 0 0,0 0-1 0 0,0 0 1 0 0,0 0 0 0 0,1-1-1 0 0,-1 1 1 0 0,0 0 0 0 0,0 0 0 0 0,0 0-1 0 0,1 0 1 0 0,-1 0 0 0 0,0 0 0 0 0,0 0-1 0 0,1 0 1 0 0,-1 0 0 0 0,0 0-1 0 0,0 0 1 0 0,0 0 0 0 0,1 0 0 0 0,-1 0-1 0 0,0 0 1 0 0,0 0 0 0 0,0 1 0 0 0,1-1-1 0 0,-1 0 1 0 0,0 0 56 0 0,-3-16-1816 0 0,12-30-5417 0 0,7 18-2321 0 0,-10 17 3835 0 0</inkml:trace>
  <inkml:trace contextRef="#ctx0" brushRef="#br0" timeOffset="1396.053">1912 535 4153 0 0,'0'0'3962'0'0,"0"0"-1236"0"0,0 0-644 0 0,0 0-108 0 0,0 0-113 0 0,0 0-211 0 0,0 0-267 0 0,0 0-294 0 0,0 0-223 0 0,0 0-165 0 0,0 0-131 0 0,0 0-115 0 0,-8 28-91 0 0,-25 86-96 0 0,24-31 157 0 0,11-78-394 0 0,0 0 1 0 0,0 0-1 0 0,1 0 0 0 0,-1 0 0 0 0,1-1 1 0 0,0 1-1 0 0,0-1 0 0 0,1 0 0 0 0,-1 0 1 0 0,1 0-1 0 0,0 0 0 0 0,0 0 0 0 0,0-1 1 0 0,1 0-1 0 0,-1 0 0 0 0,1 0 0 0 0,-1 0 1 0 0,1-1-1 0 0,0 0 0 0 0,0 0 0 0 0,1 0 1 0 0,-1 0-1 0 0,0-1 0 0 0,0 0 0 0 0,1 0 0 0 0,-1-1 1 0 0,1 1-1 0 0,-1-1 0 0 0,0 0 0 0 0,1-1 1 0 0,-1 1-1 0 0,1-1 0 0 0,-1 0 0 0 0,0 0 1 0 0,1-1-1 0 0,-1 0 0 0 0,0 1 0 0 0,0-2 1 0 0,0 1-1 0 0,0-1-31 0 0,7-4 54 0 0,0 0-1 0 0,-1 0 1 0 0,0-1 0 0 0,-1 0-1 0 0,0-1 1 0 0,0 0 0 0 0,0-1-1 0 0,-2 0 1 0 0,1 0 0 0 0,-1-1-1 0 0,-1 0 1 0 0,0 0 0 0 0,0-1-1 0 0,-1 0 1 0 0,-1 0 0 0 0,0-1-1 0 0,0 1 1 0 0,-1-1 0 0 0,-1 0-1 0 0,0 0 1 0 0,-1 0 0 0 0,-1-1-1 0 0,0 1 1 0 0,0-5-54 0 0,-10 2-3430 0 0,-2 46-10045 0 0,10-22 3313 0 0</inkml:trace>
  <inkml:trace contextRef="#ctx0" brushRef="#br0" timeOffset="2161.074">2617 590 10154 0 0,'0'0'5028'0'0,"0"0"-2258"0"0,0 0-1056 0 0,0 0-253 0 0,0 0-147 0 0,0 0-203 0 0,0 0-224 0 0,0 0-222 0 0,0 0-182 0 0,0 0-154 0 0,0 0-110 0 0,0 0-88 0 0,0 0-62 0 0,-17 0-14 0 0,-56 3-29 0 0,67-2-23 0 0,1 0 0 0 0,0 1 0 0 0,1-1 0 0 0,-1 1 0 0 0,0 0 0 0 0,0 0 0 0 0,1 1 0 0 0,-1 0 0 0 0,1-1 0 0 0,0 1 0 0 0,0 0 0 0 0,0 1 0 0 0,0-1 0 0 0,0 1 0 0 0,1 0-3 0 0,-11 9-1 0 0,7-8-8 0 0,0 0-1 0 0,1 1 0 0 0,-1 0 1 0 0,1 0-1 0 0,1 0 1 0 0,-1 1-1 0 0,1 0 0 0 0,0 0 1 0 0,1 0-1 0 0,0 0 1 0 0,0 1-1 0 0,0 0 0 0 0,1-1 1 0 0,0 1-1 0 0,1 1 0 0 0,0-1 1 0 0,0 0-1 0 0,0 1 1 0 0,1 3 9 0 0,1-10-3 0 0,1 0 0 0 0,-1 0 0 0 0,0 0 0 0 0,1 0 1 0 0,0 0-1 0 0,-1 0 0 0 0,1 0 0 0 0,0 0 0 0 0,0 0 1 0 0,0 0-1 0 0,1 0 0 0 0,-1 0 0 0 0,0-1 0 0 0,1 1 1 0 0,-1 0-1 0 0,1-1 0 0 0,-1 1 0 0 0,1-1 0 0 0,0 0 1 0 0,-1 1-1 0 0,1-1 0 0 0,0 0 0 0 0,0 0 0 0 0,0 0 1 0 0,0 0-1 0 0,0-1 0 0 0,0 1 0 0 0,0 0 1 0 0,0-1-1 0 0,0 0 0 0 0,1 1 0 0 0,-1-1 0 0 0,0 0 1 0 0,1 0 2 0 0,76-6 29 0 0,-65 1-13 0 0,-1-2 1 0 0,0 1-1 0 0,0-2 0 0 0,0 0 0 0 0,-1 0 1 0 0,0-1-1 0 0,-1 0 0 0 0,4-5-16 0 0,19-14 53 0 0,24-26-73 0 0,-47 97-311 0 0,-11-31 339 0 0,-1-8-14 0 0,0 0 0 0 0,0 0 0 0 0,1 0 0 0 0,-1 0-1 0 0,1 1 1 0 0,0-1 0 0 0,1 0 0 0 0,-1 0 0 0 0,1 0 0 0 0,-1 0-1 0 0,1 0 1 0 0,0 0 0 0 0,1 0 0 0 0,-1 0 0 0 0,1 0-1 0 0,-1-1 1 0 0,1 1 0 0 0,0-1 0 0 0,1 1 0 0 0,-1-1 0 0 0,1 0-1 0 0,-1 1 1 0 0,1-1 0 0 0,0-1 0 0 0,0 1 0 0 0,0 0-1 0 0,1-1 1 0 0,-1 1 0 0 0,0-1 0 0 0,3 1 6 0 0,6-2 20 0 0,0-1 0 0 0,0 0 0 0 0,0 0 0 0 0,0-1 0 0 0,0-1 1 0 0,0 0-1 0 0,0 0 0 0 0,0-2 0 0 0,-1 1 0 0 0,1-1 0 0 0,-1-1 0 0 0,0 0 0 0 0,-1-1 0 0 0,1 0 1 0 0,-1 0-1 0 0,0-1 0 0 0,0 0 0 0 0,-1-1 0 0 0,0 0 0 0 0,-1-1 0 0 0,1 0 0 0 0,-2 0 0 0 0,1-1 1 0 0,-1 0-21 0 0,20-27 36 0 0,-1-2 0 0 0,-2-1 0 0 0,-1-1 0 0 0,-3-1 0 0 0,-1 0 0 0 0,-2-2 0 0 0,-2 0 0 0 0,-2-1 0 0 0,5-37-36 0 0,-13 69-22 0 0,-1-1-1 0 0,-1 0 1 0 0,0 0 0 0 0,-1-1 0 0 0,-1 1 0 0 0,0 0 0 0 0,-1-1-1 0 0,0 1 1 0 0,-1 0 0 0 0,-1 0 0 0 0,0-1 0 0 0,-1 1 0 0 0,-4-10 22 0 0,5 22 3 0 0,0 0 1 0 0,0 0-1 0 0,-1 1 1 0 0,1-1-1 0 0,-1 1 1 0 0,1 0-1 0 0,-1 0 1 0 0,1 0-1 0 0,-1 0 1 0 0,0 0-1 0 0,0 0 1 0 0,1 1-1 0 0,-1-1 1 0 0,0 1-1 0 0,0 0 1 0 0,0 0-1 0 0,1 0 1 0 0,-1 0-1 0 0,0 0 1 0 0,0 1-1 0 0,0-1 1 0 0,1 1-1 0 0,-1 0 1 0 0,0 0-1 0 0,1 0 1 0 0,-1 0-1 0 0,0 0 1 0 0,1 1-1 0 0,-1-1 1 0 0,1 1-1 0 0,0-1 1 0 0,0 1-1 0 0,0 0 1 0 0,-1 0-1 0 0,2 0 1 0 0,-1 0-1 0 0,0 0 1 0 0,0 1-1 0 0,1-1 1 0 0,-1 0-1 0 0,1 1 1 0 0,0-1-1 0 0,-1 2-3 0 0,-12 20 35 0 0,1 1 1 0 0,1 1-1 0 0,2-1 0 0 0,0 2 0 0 0,2-1 0 0 0,0 2 0 0 0,2-1 1 0 0,2 0-1 0 0,0 1 0 0 0,2 0 0 0 0,0 0 0 0 0,2 0 0 0 0,2 0 0 0 0,0 0-35 0 0,1 14 47 0 0,3 0-1 0 0,0 0 1 0 0,3-1-1 0 0,2 0 1 0 0,1-1-1 0 0,16 34-46 0 0,-27-70 0 0 0,61 156-23 0 0,-54-146-55 0 0,-5-20-220 0 0,-3-28-420 0 0,0 25 582 0 0,-19-127-5137 0 0,6 92 264 0 0,-1 0-4068 0 0,9 28 2382 0 0</inkml:trace>
  <inkml:trace contextRef="#ctx0" brushRef="#br0" timeOffset="2405.522">2771 450 13531 0 0,'0'0'2267'0'0,"0"0"-661"0"0,0 0-281 0 0,0 0-3 0 0,0 0 0 0 0,0 0-160 0 0,0 0-208 0 0,0 0-171 0 0,0 0-127 0 0,0 0-83 0 0,0 0-58 0 0,0 0-65 0 0,32 2-28 0 0,99 3 0 0 0,208-1 1027 0 0,-306-1-1608 0 0,54 2-3204 0 0,-86-5 1788 0 0,-1 0-1171 0 0,0 0-3179 0 0,0 0-5689 0 0</inkml:trace>
  <inkml:trace contextRef="#ctx0" brushRef="#br0" timeOffset="2626.05">3486 657 21997 0 0,'0'0'1048'0'0,"0"0"-253"0"0,0 0-52 0 0,0 0-10 0 0,0 0-83 0 0,0 0-116 0 0,0 0-178 0 0,0 0-161 0 0,0 0-86 0 0,0 0-65 0 0,0 0-21 0 0,0 0-12 0 0,6 25-29 0 0,20 75-124 0 0,-15-75-6284 0 0,-12-39 1919 0 0,1 6-2109 0 0,-2 1-2913 0 0</inkml:trace>
  <inkml:trace contextRef="#ctx0" brushRef="#br0" timeOffset="2795.149">3464 281 15691 0 0,'0'0'2713'0'0,"0"0"-985"0"0,0 0-527 0 0,0 0-193 0 0,0 0-104 0 0,0 0-216 0 0,0 0-224 0 0,0 0-224 0 0,0 0-280 0 0,0 0-240 0 0,0 0-120 0 0,0 0-192 0 0,0 0-408 0 0,0 0-721 0 0,-34-4-2191 0 0,40 26-4770 0 0,-2-10 672 0 0</inkml:trace>
  <inkml:trace contextRef="#ctx0" brushRef="#br0" timeOffset="3096.025">3869 623 19444 0 0,'0'0'1356'0'0,"0"0"-358"0"0,0 0-167 0 0,0 0 0 0 0,0 0-55 0 0,0 0-141 0 0,0 0-186 0 0,0 0-197 0 0,0 0-121 0 0,0 0-82 0 0,0 0-33 0 0,0 0 4 0 0,-13 9-2 0 0,-40 28-4 0 0,22 18-54 0 0,29-45 8 0 0,1-6 23 0 0,-1-1-1 0 0,1 1 1 0 0,0 0-1 0 0,1 0 1 0 0,-1 0-1 0 0,1 0 1 0 0,0 0-1 0 0,0 0 1 0 0,0 0-1 0 0,0 0 1 0 0,1 0-1 0 0,-1 0 1 0 0,1 0-1 0 0,0 0 1 0 0,0 0-1 0 0,1-1 1 0 0,-1 1-1 0 0,1 0 1 0 0,0-1-1 0 0,0 1 1 0 0,0-1 0 0 0,0 0-1 0 0,0 1 1 0 0,1-1-1 0 0,0 0 1 0 0,-1-1-1 0 0,1 1 1 0 0,0 0-1 0 0,1-1 1 0 0,-1 1-1 0 0,0-1 1 0 0,1 0-1 0 0,-1 0 1 0 0,1-1-1 0 0,-1 1 1 0 0,1-1-1 0 0,0 0 1 0 0,0 1-1 0 0,0-2 1 0 0,0 1-1 0 0,0 0 1 0 0,0-1-1 0 0,0 0 1 0 0,0 0-1 0 0,0 0 10 0 0,2 0 45 0 0,0 0 0 0 0,-1 0 0 0 0,1 0-1 0 0,0-1 1 0 0,-1 0 0 0 0,1 0-1 0 0,-1-1 1 0 0,1 1 0 0 0,-1-1 0 0 0,0 0-1 0 0,1-1 1 0 0,-1 1 0 0 0,0-1 0 0 0,-1 0-1 0 0,1 0 1 0 0,0-1 0 0 0,-1 1-1 0 0,0-1 1 0 0,0 0 0 0 0,0 0 0 0 0,0-1-1 0 0,-1 1 1 0 0,1-1 0 0 0,-1 0-1 0 0,0 0 1 0 0,-1 0 0 0 0,1 0 0 0 0,-1 0-1 0 0,0 0 1 0 0,0-1-45 0 0,2-3 25 0 0,0-1 0 0 0,-1 1 0 0 0,0-1 0 0 0,-1 0 0 0 0,0 1 0 0 0,0-1 0 0 0,-1 0 0 0 0,0 0 1 0 0,-1 0-1 0 0,0 0 0 0 0,-1 0 0 0 0,0 0 0 0 0,0 0 0 0 0,-1 0 0 0 0,-1 0 0 0 0,1 0 0 0 0,-1 1 0 0 0,-1-1 0 0 0,0 1 0 0 0,0 0 0 0 0,-1 0 0 0 0,0 1 0 0 0,-1-1 0 0 0,0 1 0 0 0,0 0 0 0 0,-1 1 0 0 0,0 0 1 0 0,-3-4-26 0 0,8 10-147 0 0,0 0 1 0 0,0-1 0 0 0,0 1 0 0 0,0 0 0 0 0,0 0 0 0 0,0 0 0 0 0,0 0 0 0 0,0 1 0 0 0,0-1 0 0 0,0 1 0 0 0,0-1 0 0 0,0 1 0 0 0,-1 0-1 0 0,1-1 1 0 0,0 1 0 0 0,0 0 0 0 0,-1 1 0 0 0,1-1 0 0 0,0 0 0 0 0,0 1 0 0 0,0-1 0 0 0,0 1 0 0 0,0-1 0 0 0,-1 1 0 0 0,1 0 146 0 0,-27 23-11004 0 0,20-16-361 0 0</inkml:trace>
  <inkml:trace contextRef="#ctx0" brushRef="#br0" timeOffset="3536.03">4235 771 12251 0 0,'0'0'4110'0'0,"0"0"-2059"0"0,0 0-739 0 0,0 0-1 0 0,0 0-16 0 0,0 0-151 0 0,0 0-243 0 0,0 0-256 0 0,0 0-161 0 0,0 0-84 0 0,0 0-41 0 0,0 0-39 0 0,0 0-39 0 0,3-14-45 0 0,15-58 6 0 0,-16 69-257 0 0,0-1 1 0 0,0 0-1 0 0,1 0 1 0 0,-1 1-1 0 0,1 0 1 0 0,0-1-1 0 0,0 1 1 0 0,0 0-1 0 0,1 0 0 0 0,-1 1 1 0 0,1-1-1 0 0,-1 1 1 0 0,1-1-1 0 0,0 1 1 0 0,0 1-1 0 0,0-1 1 0 0,0 0-1 0 0,0 1 1 0 0,0 0-1 0 0,1 0 1 0 0,-1 0-1 0 0,0 0 1 0 0,1 1-1 0 0,-1 0 0 0 0,0 0 1 0 0,1 0-1 0 0,-1 0 1 0 0,0 1-1 0 0,1-1 1 0 0,0 1 14 0 0,37 66-234 0 0,-40-64 303 0 0,1-1-1 0 0,0 1 0 0 0,0-1 0 0 0,1 1 1 0 0,-1-1-1 0 0,0 0 0 0 0,1 0 0 0 0,-1-1 0 0 0,1 1 1 0 0,0-1-1 0 0,-1 1 0 0 0,1-1 0 0 0,0 0 1 0 0,0-1-1 0 0,0 1 0 0 0,0-1 0 0 0,0 1 1 0 0,3-1-69 0 0,3 0 123 0 0,0-1 1 0 0,0 0-1 0 0,0 0 0 0 0,0 0 1 0 0,0-2-1 0 0,-1 1 1 0 0,1-1-1 0 0,0 0 1 0 0,-1-1-1 0 0,0 0 1 0 0,0-1-1 0 0,0 0 1 0 0,-1 0-1 0 0,1-1 1 0 0,-1 0-1 0 0,-1 0 1 0 0,1-1-1 0 0,-1 0 0 0 0,0-1-123 0 0,-5 6-53 0 0,-1-1-1 0 0,1 0 0 0 0,-1 0 0 0 0,0 0 0 0 0,0 0 0 0 0,0 0 1 0 0,0 0-1 0 0,0 0 0 0 0,-1 0 0 0 0,1 0 0 0 0,-1 0 0 0 0,0-1 1 0 0,0 1-1 0 0,0 0 0 0 0,0 0 0 0 0,-1 0 0 0 0,1 0 0 0 0,-2-3 54 0 0,-20-28-5807 0 0,15 29-1098 0 0,-2 5-5523 0 0</inkml:trace>
</inkml:ink>
</file>

<file path=ppt/ink/ink7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8:55.23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231 383 5769 0 0,'0'0'3197'0'0,"0"0"-915"0"0,0 0-493 0 0,0 0-108 0 0,0 0 13 0 0,0 0-95 0 0,0 0-229 0 0,0 0-268 0 0,0 0-254 0 0,0 0-232 0 0,0 0-157 0 0,0 0-88 0 0,0 0-31 0 0,-4 10 3 0 0,-27 128 1268 0 0,21-19-1105 0 0,-4 0 0 0 0,-16 52-506 0 0,22-129 31 0 0,-36 172-938 0 0,48-218-4855 0 0,20-28 423 0 0,1-3-3809 0 0,-18 22 4190 0 0</inkml:trace>
  <inkml:trace contextRef="#ctx0" brushRef="#br0" timeOffset="481.799">549 288 7890 0 0,'0'0'3754'0'0,"0"0"-1835"0"0,0 0-883 0 0,0 0-81 0 0,0 0 204 0 0,0 0 113 0 0,0 0-84 0 0,0 0-170 0 0,0 0-178 0 0,0 0-166 0 0,0 32-122 0 0,-3 103-84 0 0,1-71 133 0 0,-22 216 794 0 0,-28-118-831 0 0,44-144-229 0 0,4-29 712 0 0,2-7-1028 0 0,0 1-1 0 0,-1-1 1 0 0,0 1 0 0 0,-2-1-1 0 0,0 1 1 0 0,-1 0 0 0 0,-1 1-1 0 0,-1-3-18 0 0,4 12-13 0 0,0 1-1 0 0,0-1 0 0 0,0 1 0 0 0,-1 0 0 0 0,0 0 0 0 0,0 1 0 0 0,0 0 0 0 0,-1-1 0 0 0,1 2 0 0 0,-2-1 1 0 0,1 1-1 0 0,0 0 0 0 0,-1 0 0 0 0,1 0 0 0 0,-1 1 0 0 0,0 0 0 0 0,-1 1 0 0 0,1 0 0 0 0,0 0 1 0 0,0 0-1 0 0,-1 1 0 0 0,1 0 0 0 0,-1 0 0 0 0,-1 1 14 0 0,-5 0-142 0 0,0 0-1 0 0,0 1 1 0 0,0 1-1 0 0,1 1 1 0 0,-1 0-1 0 0,1 0 1 0 0,0 1 0 0 0,0 1-1 0 0,0 0 1 0 0,0 1-1 0 0,1 1 1 0 0,0 0-1 0 0,0 0 1 0 0,1 1 0 0 0,-10 8 142 0 0,15-11-1143 0 0,-27 25 448 0 0,27-18-4091 0 0,7-1-5393 0 0,1-10 2635 0 0</inkml:trace>
  <inkml:trace contextRef="#ctx0" brushRef="#br0" timeOffset="1188.968">897 726 6201 0 0,'0'0'2578'0'0,"0"0"-1093"0"0,0 0-391 0 0,0 0 181 0 0,0 0 232 0 0,0 0 18 0 0,0 0-186 0 0,0 0-259 0 0,0 0-200 0 0,0 0-144 0 0,0 0-97 0 0,0 0-70 0 0,-11 6-71 0 0,-94 54 1616 0 0,91-49-2039 0 0,1 1 0 0 0,0 1 0 0 0,1 0 0 0 0,1 1 0 0 0,0 0 0 0 0,1 0 0 0 0,0 1 0 0 0,1 1 1 0 0,1-1-1 0 0,0 2 0 0 0,1-1 0 0 0,1 1 0 0 0,-3 13-75 0 0,6-19-3 0 0,0 0 0 0 0,1 0 0 0 0,0 0 1 0 0,1 1-1 0 0,0-1 0 0 0,1 1 0 0 0,0-1 0 0 0,1 0 1 0 0,1 7 2 0 0,-1-15 1 0 0,0 0 1 0 0,0 0-1 0 0,0 0 1 0 0,0 0 0 0 0,0 0-1 0 0,1 0 1 0 0,0 0 0 0 0,-1-1-1 0 0,1 1 1 0 0,0 0-1 0 0,0-1 1 0 0,0 0 0 0 0,1 1-1 0 0,-1-1 1 0 0,1 0 0 0 0,-1 0-1 0 0,1 0 1 0 0,-1-1-1 0 0,1 1 1 0 0,0-1 0 0 0,0 1-1 0 0,0-1 1 0 0,0 0 0 0 0,0 0-1 0 0,0 0 1 0 0,0 0-1 0 0,1-1 1 0 0,-1 1 0 0 0,3-1-2 0 0,94-12 333 0 0,-94 10-307 0 0,1 1 1 0 0,0-2 0 0 0,-1 1 0 0 0,0-1 0 0 0,1 0 0 0 0,-1 0-1 0 0,0-1 1 0 0,-1 1 0 0 0,1-1 0 0 0,-1-1 0 0 0,0 1-1 0 0,0-1 1 0 0,0 0 0 0 0,0 0 0 0 0,-1 0 0 0 0,0-1-1 0 0,0 1 1 0 0,0-1 0 0 0,-1 0 0 0 0,0 0 0 0 0,0-1-1 0 0,0 1 1 0 0,-1-1 0 0 0,0 1 0 0 0,0-1 0 0 0,-1 0 0 0 0,0 1-1 0 0,0-1 1 0 0,0-1-27 0 0,-3 6-32 0 0,0 0 1 0 0,-1 0-1 0 0,1 0 0 0 0,0 0 1 0 0,-1 0-1 0 0,1 1 0 0 0,-1 0 1 0 0,1-1-1 0 0,-1 1 0 0 0,1 0 1 0 0,-1 0-1 0 0,0 0 0 0 0,0 0 0 0 0,0 1 1 0 0,1-1-1 0 0,-1 1 0 0 0,0 0 1 0 0,0 0-1 0 0,0 0 0 0 0,0 0 1 0 0,0 0-1 0 0,0 1 0 0 0,1-1 1 0 0,-1 1-1 0 0,-1 0 32 0 0,-7-1-135 0 0,-37 18-420 0 0,48-17 545 0 0,0-1 12 0 0,0 0-7 0 0,0 0 0 0 0,0 0 14 0 0,175-44 1530 0 0,-74 29-999 0 0,-101 15-573 0 0,0 0-3 0 0,0 0-12 0 0,0 0-16 0 0,0 0-25 0 0,0 0-61 0 0,0 0-69 0 0,0 0-115 0 0,0 0-158 0 0,0 0-197 0 0,0 0-276 0 0,7-18-12227 0 0,-5 14 3287 0 0</inkml:trace>
  <inkml:trace contextRef="#ctx0" brushRef="#br0" timeOffset="2029.413">993 229 4153 0 0,'0'0'2291'0'0,"0"0"-292"0"0,0 0-114 0 0,0 0 40 0 0,0 0-11 0 0,0 0-192 0 0,0 0-287 0 0,0 0-286 0 0,0 0-246 0 0,0 0-173 0 0,0 0-109 0 0,0 0-53 0 0,0 0-58 0 0,2-1-16 0 0,-54 64 1655 0 0,-77 66-2241 0 0,115-118 656 0 0,9-5-3356 0 0,2-4-8447 0 0,3-2 3287 0 0</inkml:trace>
  <inkml:trace contextRef="#ctx0" brushRef="#br0" timeOffset="2669.687">30 218 4033 0 0,'0'0'3119'0'0,"0"0"-953"0"0,0 0-410 0 0,0 0 59 0 0,0 0 67 0 0,0 0-97 0 0,0 0-276 0 0,0 0-369 0 0,0 0-319 0 0,0 0-217 0 0,0 0-129 0 0,0 0-35 0 0,2-2 17 0 0,23-8-9 0 0,0 0 1 0 0,0 1-1 0 0,1 2 1 0 0,0 0-1 0 0,0 2 0 0 0,0 1 1 0 0,7 0-449 0 0,2-1 160 0 0,154 1-50 0 0,-194 9 1063 0 0,-53-61-778 0 0,53 49-457 0 0,-16-31-782 0 0,17 5-2907 0 0,4 23 1076 0 0,0 3-2905 0 0,0 2-5734 0 0</inkml:trace>
</inkml:ink>
</file>

<file path=ppt/ink/ink7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8:54.2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403 413 0 0 0,'0'0'846'0'0,"0"0"714"0"0,0 0 260 0 0,0 0 37 0 0,0 0 48 0 0,0 0 49 0 0,0 0-24 0 0,0 0-114 0 0,0 0-206 0 0,4 0-284 0 0,0-1-1171 0 0,7-1 893 0 0,-27 2 217 0 0,-195 27 2396 0 0,117-10-2640 0 0,7-2 176 0 0,88-12-1181 0 0,0 0 0 0 0,0 0 0 0 0,1 0-1 0 0,-1-1 1 0 0,1 1 0 0 0,-1 0 0 0 0,1-1 0 0 0,0 1 0 0 0,0-1 0 0 0,0 0 0 0 0,1 0 0 0 0,-1 0 0 0 0,0 0 0 0 0,1 0 0 0 0,0 0 0 0 0,-1 0 0 0 0,1-1 0 0 0,0 1 0 0 0,0-1 0 0 0,0 0 0 0 0,1 0-16 0 0,-3 0 13 0 0,167 92 188 0 0,-165-92-190 0 0,0 0 0 0 0,0 1-1 0 0,0 0 1 0 0,0-1 0 0 0,-1 1 0 0 0,1 0 0 0 0,0 1-1 0 0,-1-1 1 0 0,0 0 0 0 0,0 1 0 0 0,0-1-1 0 0,0 1 1 0 0,0 0 0 0 0,0-1 0 0 0,0 1 0 0 0,-1 0-1 0 0,0 0 1 0 0,1 0 0 0 0,-1 0 0 0 0,0 0-1 0 0,-1 1 1 0 0,1-1 0 0 0,0 0 0 0 0,-1 0 0 0 0,0 1-1 0 0,0-1 1 0 0,0 0 0 0 0,0 0 0 0 0,0 1-1 0 0,-1-1 1 0 0,1 0 0 0 0,-1 0 0 0 0,0 1 0 0 0,0-1-1 0 0,0 0 1 0 0,-1 0 0 0 0,0 1-11 0 0,-11 8 74 0 0,0 0 0 0 0,-1 0 0 0 0,-1-1 0 0 0,0-1 0 0 0,0-1 0 0 0,-1 0 0 0 0,0-1-1 0 0,-11 4-73 0 0,-68 40 126 0 0,93-51-124 0 0,1-1 1 0 0,0 0-1 0 0,-1 0 0 0 0,1 0 0 0 0,0 1 0 0 0,0-1 0 0 0,-1 1 0 0 0,1-1 0 0 0,0 1 0 0 0,0 0 0 0 0,-1-1 0 0 0,1 1 0 0 0,0 0 0 0 0,0 0 1 0 0,0-1-1 0 0,0 1 0 0 0,0 0 0 0 0,0 0 0 0 0,0 0 0 0 0,1 1 0 0 0,-1-1 0 0 0,0 0 0 0 0,1 0 0 0 0,-1 0 0 0 0,0 0 0 0 0,1 1 1 0 0,-1-1-1 0 0,1 0 0 0 0,0 1 0 0 0,0-1 0 0 0,-1 0 0 0 0,1 1 0 0 0,0-1 0 0 0,0 0 0 0 0,0 1 0 0 0,0-1 0 0 0,0 0 0 0 0,0 1 0 0 0,1-1 1 0 0,-1 0-1 0 0,0 1 0 0 0,1-1 0 0 0,-1 0 0 0 0,1 1 0 0 0,-1-1 0 0 0,1 0 0 0 0,0 0 0 0 0,0 0 0 0 0,-1 0 0 0 0,1 0 0 0 0,0 0 1 0 0,0 0-1 0 0,0 0 0 0 0,0 0 0 0 0,0 0 0 0 0,0 0 0 0 0,0 0 0 0 0,0-1 0 0 0,1 1-2 0 0,15 7 49 0 0,0-2 1 0 0,0 0-1 0 0,0 0 1 0 0,1-2-1 0 0,-1 0 0 0 0,1-2 1 0 0,0 1-1 0 0,0-2 0 0 0,0-1 1 0 0,1 0-1 0 0,14-2-49 0 0,2 1 87 0 0,-17-7-978 0 0,-20-42-6886 0 0,-6-15-7130 0 0,8 56 11093 0 0</inkml:trace>
  <inkml:trace contextRef="#ctx0" brushRef="#br0" timeOffset="426.95">187 1 11674 0 0,'0'0'1585'0'0,"0"0"-573"0"0,0 0-480 0 0,0 0 0 0 0,0 0 302 0 0,0 0 299 0 0,0 0 144 0 0,0 0-85 0 0,0 0-223 0 0,0 0-231 0 0,-5 31-181 0 0,-14 98-113 0 0,16-115-318 0 0,2 1 0 0 0,0-1-1 0 0,1 0 1 0 0,0 1-1 0 0,1-1 1 0 0,0 0 0 0 0,2 1-1 0 0,-1-1 1 0 0,3 4-126 0 0,2 14 238 0 0,-4-21-150 0 0,11 56 276 0 0,-2 0 1 0 0,-4 0-1 0 0,0 52-364 0 0,-10-58 80 0 0,-3-1 0 0 0,-2 0 0 0 0,-4 0 0 0 0,-7 22-80 0 0,13-56 14 0 0,0 0 0 0 0,2 0-1 0 0,1 0 1 0 0,2 0-1 0 0,1 25-13 0 0,0-49-4 0 0,-1 0 0 0 0,0 0 0 0 0,0 0 0 0 0,1 0 0 0 0,-1 0 0 0 0,1 0 0 0 0,0 0-1 0 0,-1 0 1 0 0,1 0 0 0 0,0 0 0 0 0,0 0 0 0 0,0-1 0 0 0,0 1 0 0 0,1 0 0 0 0,-1-1 0 0 0,0 1-1 0 0,1-1 1 0 0,-1 0 0 0 0,1 1 0 0 0,-1-1 0 0 0,1 0 0 0 0,0 0 0 0 0,1 1 4 0 0,-3-2-28 0 0,0 0-4 0 0,0 0-23 0 0,0 0 6 0 0,0 0 5 0 0,0 0-10 0 0,0 0-4 0 0,0 0-18 0 0,0 0-40 0 0,-16-34-1848 0 0,4 17-930 0 0,7-1-5250 0 0,5 13 2923 0 0,0 2-1367 0 0</inkml:trace>
</inkml:ink>
</file>

<file path=ppt/ink/ink7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8:50.7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352 387 5833 0 0,'0'0'2274'0'0,"0"0"-311"0"0,0 0-42 0 0,0 0 79 0 0,0 0-25 0 0,0 0-169 0 0,0 0-275 0 0,0 0-306 0 0,0 0-271 0 0,0 0-237 0 0,0 0-140 0 0,0 0-89 0 0,2-4-71 0 0,13-3 884 0 0,-4 37-125 0 0,-9-2-1081 0 0,-1-1 0 0 0,-2 1 0 0 0,-1-1 0 0 0,-1 1 0 0 0,-1-1 1 0 0,-1 0-1 0 0,-2 0 0 0 0,0 0 0 0 0,-2-1 0 0 0,-1 0 0 0 0,-1-1 1 0 0,-2 0-1 0 0,0-1 0 0 0,-12 17-95 0 0,-40 94 92 0 0,61-127-87 0 0,0 1 0 0 0,1-1 1 0 0,0 1-1 0 0,0 0 0 0 0,1 0 0 0 0,1 0 0 0 0,-1 0 1 0 0,1 0-1 0 0,1 0 0 0 0,0 0 0 0 0,0 1-5 0 0,3-6 34 0 0,0 0-1 0 0,0 0 1 0 0,0-1-1 0 0,0 1 1 0 0,0-1-1 0 0,1 1 1 0 0,0-1-1 0 0,0 0 1 0 0,-1-1-1 0 0,2 1 1 0 0,-1-1-1 0 0,0 1 1 0 0,0-1-1 0 0,1-1 1 0 0,0 1-1 0 0,-1 0 1 0 0,1-1-1 0 0,0 0 1 0 0,-1 0-1 0 0,1-1 1 0 0,0 1-1 0 0,0-1 1 0 0,0 0-1 0 0,-1 0 1 0 0,1-1-1 0 0,3 0-33 0 0,242-35 1524 0 0,-221 35-489 0 0,-29 1-1015 0 0,0 0-37 0 0,0 0-24 0 0,0 0 27 0 0,0 0 10 0 0,0 0-29 0 0,0 0 29 0 0,0 0 57 0 0,0 0-50 0 0,0 0-16 0 0,0 0-13 0 0,-21 0-3125 0 0,9-4 13 0 0,1 2-6922 0 0,5 1-2087 0 0</inkml:trace>
  <inkml:trace contextRef="#ctx0" brushRef="#br0" timeOffset="2470.563">1 206 3185 0 0,'0'0'2084'0'0,"0"0"-183"0"0,0 0-197 0 0,0 0-34 0 0,0 0-5 0 0,0 0-142 0 0,0 0-244 0 0,0 0-203 0 0,0 0-147 0 0,0 0-44 0 0,0 0 1 0 0,0 0-17 0 0,0 0-66 0 0,14 3-91 0 0,106 12 1095 0 0,218-10 966 0 0,-310-7-2304 0 0,-36-7 836 0 0,-10 3-1274 0 0,7 4-14 0 0,0 0 1 0 0,1-1-1 0 0,0 0 0 0 0,0-1 1 0 0,0 0-1 0 0,0 0 1 0 0,0-1-1 0 0,1-1 0 0 0,0 0 1 0 0,0 0-1 0 0,1 0 0 0 0,-1-1 1 0 0,1 0-1 0 0,1-1 1 0 0,-1 0-1 0 0,1-1-17 0 0,5 5-70 0 0,0 0 0 0 0,1 1 0 0 0,-1-1 0 0 0,1 0 0 0 0,0 0 0 0 0,0 0-1 0 0,1 0 1 0 0,-1 0 0 0 0,1 0 0 0 0,0 0 0 0 0,0 0 0 0 0,0 0 0 0 0,1 0 0 0 0,-1 0 0 0 0,1 0 0 0 0,0 0 0 0 0,0 0 0 0 0,0 1 0 0 0,1-1 0 0 0,-1 0-1 0 0,1 0 1 0 0,0 1 0 0 0,0-1 0 0 0,0 1 70 0 0,3-1-954 0 0,17-13-2037 0 0,-5 12-7055 0 0,-9 5-1499 0 0</inkml:trace>
</inkml:ink>
</file>

<file path=ppt/ink/ink7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00.0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279 117 2032 0 0,'0'0'2310'0'0,"0"0"-412"0"0,0 0-251 0 0,0 0 123 0 0,0 0 122 0 0,0 0-27 0 0,0 0-190 0 0,0 0-343 0 0,0 0-284 0 0,0 0-189 0 0,0 0-120 0 0,-11-11 2143 0 0,-63 22-246 0 0,46 9-2454 0 0,17-15-152 0 0,0 2-1 0 0,0-1 1 0 0,1 1 0 0 0,0 1 0 0 0,0 0 0 0 0,1 0-1 0 0,0 1 1 0 0,0 0 0 0 0,1 0 0 0 0,0 1-1 0 0,1 0 1 0 0,0 1 0 0 0,1-1 0 0 0,0 1-1 0 0,1 1 1 0 0,0-1 0 0 0,0 1 0 0 0,1 0 0 0 0,1 0-1 0 0,0 0 1 0 0,0 4-30 0 0,2-3 1 0 0,0-9-2 0 0,0 0-1 0 0,0 1 1 0 0,0-1-1 0 0,1 1 1 0 0,-1-1-1 0 0,1 1 1 0 0,0-1-1 0 0,0 1 1 0 0,1-1-1 0 0,-1 1 1 0 0,1-1-1 0 0,0 1 1 0 0,0-1-1 0 0,1 0 1 0 0,-1 0-1 0 0,1 1 1 0 0,0-1-1 0 0,0 0 1 0 0,0 0-1 0 0,1-1 1 0 0,0 1-1 0 0,-1 0 1 0 0,1-1-1 0 0,0 0 1 0 0,1 1-1 0 0,-1-1 1 0 0,0 0-1 0 0,1-1 1 0 0,0 1-1 0 0,-1-1 1 0 0,2 1 1 0 0,1-2 47 0 0,1 0 0 0 0,0 0 0 0 0,0 0 0 0 0,0-1-1 0 0,0 0 1 0 0,0 0 0 0 0,0-1 0 0 0,0 1 0 0 0,0-2 0 0 0,0 1 0 0 0,0-1 0 0 0,0 0 0 0 0,-1 0 0 0 0,1-1 0 0 0,-1 0 0 0 0,0 0 0 0 0,0-1 0 0 0,0 1 0 0 0,0-1 0 0 0,0-1 0 0 0,-1 1 0 0 0,0-1-1 0 0,0 0 1 0 0,0 0 0 0 0,3-5-47 0 0,26-27 96 0 0,-1-1-1 0 0,-3-2 1 0 0,-1-1 0 0 0,-1-1-1 0 0,-3-2 1 0 0,11-26-96 0 0,-19 26 14 0 0,-17 44-14 0 0,0 0-16 0 0,0 0-20 0 0,-21 26-425 0 0,13-13 446 0 0,-1 0 0 0 0,2 1 0 0 0,0 0 0 0 0,0 0 0 0 0,2 1 0 0 0,-1 0 0 0 0,2 0 0 0 0,0 0 0 0 0,1 0 0 0 0,1 1 0 0 0,0-1 1 0 0,1 1-1 0 0,0 0 0 0 0,2 12 15 0 0,2-22 1 0 0,-1 0 1 0 0,1 0 0 0 0,0 0-1 0 0,1-1 1 0 0,-1 1 0 0 0,1-1-1 0 0,0 0 1 0 0,1 0 0 0 0,-1-1 0 0 0,1 1-1 0 0,0-1 1 0 0,0 0 0 0 0,0 0-1 0 0,1-1 1 0 0,-1 1 0 0 0,1-1-1 0 0,0-1 1 0 0,0 1 0 0 0,0-1-1 0 0,0 0 1 0 0,1 0 0 0 0,-1 0 0 0 0,0-1-1 0 0,1 0 1 0 0,-1-1 0 0 0,7 1-2 0 0,3-1 18 0 0,0-1 0 0 0,0-1 1 0 0,-1 0-1 0 0,1-1 0 0 0,0 0 1 0 0,-1-2-1 0 0,0 0 0 0 0,0 0 1 0 0,0-1-1 0 0,-1-1 0 0 0,0-1 1 0 0,0 0-19 0 0,-1 1 11 0 0,1-2 1 0 0,-1 1-1 0 0,-1-2 0 0 0,0 1 1 0 0,0-2-1 0 0,-1 0 1 0 0,-1 0-1 0 0,0-1 1 0 0,0 0-1 0 0,-1 0 1 0 0,0-1-1 0 0,5-13-11 0 0,-8 13-3 0 0,0 0 0 0 0,-1 0-1 0 0,-1-1 1 0 0,0 1 0 0 0,-1-1 0 0 0,-1 1-1 0 0,0-1 1 0 0,-1 0 0 0 0,0 0 0 0 0,-1 0 0 0 0,0 0-1 0 0,-1 0 4 0 0,0 12-7 0 0,1-1 1 0 0,0 1-1 0 0,-1 0 0 0 0,1 0 0 0 0,-1 0 0 0 0,0 0 0 0 0,0 0 0 0 0,0 0 0 0 0,0 0 0 0 0,0 0 0 0 0,0 0 0 0 0,0 1 0 0 0,-1-1 0 0 0,1 0 0 0 0,-1 1 0 0 0,1-1 0 0 0,-1 1 1 0 0,1-1-1 0 0,-1 1 0 0 0,0 0 0 0 0,0 0 0 0 0,0 0 0 0 0,0 0 0 0 0,0 0 0 0 0,0 0 0 0 0,0 0 0 0 0,0 1 0 0 0,0-1 0 0 0,0 1 0 0 0,0-1 0 0 0,0 1 0 0 0,-1 0 0 0 0,1 0 1 0 0,0 0-1 0 0,0 0 0 0 0,0 0 0 0 0,0 0 0 0 0,-1 1 0 0 0,1-1 0 0 0,-1 1 7 0 0,-82 35-412 0 0,80-33 388 0 0,1 0 1 0 0,-1 1-1 0 0,1-1 0 0 0,0 1 1 0 0,-1 0-1 0 0,2 0 1 0 0,-1 0-1 0 0,0 0 0 0 0,1 1 1 0 0,0 0-1 0 0,0-1 1 0 0,0 1-1 0 0,1 0 0 0 0,-1 0 1 0 0,1 1-1 0 0,0-1 1 0 0,1 0-1 0 0,-1 1 0 0 0,1-1 1 0 0,0 6 23 0 0,1-9-4 0 0,0 1 0 0 0,1 0 0 0 0,0-1 0 0 0,-1 1 0 0 0,1-1-1 0 0,0 1 1 0 0,0-1 0 0 0,0 0 0 0 0,0 1 0 0 0,1-1 0 0 0,-1 0 0 0 0,1 0 0 0 0,-1 0 0 0 0,1 0 0 0 0,0 0 0 0 0,0 0 0 0 0,0 0 0 0 0,0-1 0 0 0,0 1 0 0 0,0-1 0 0 0,0 1 0 0 0,0-1 0 0 0,1 0 0 0 0,-1 0-1 0 0,1 0 1 0 0,-1 0 0 0 0,1 0 0 0 0,-1 0 0 0 0,1-1 0 0 0,-1 0 0 0 0,3 1 4 0 0,89 6 112 0 0,-86-7-110 0 0,89 0 96 0 0,-96 2-96 0 0,1 0 0 0 0,-1 0-1 0 0,0-1 1 0 0,0 1 0 0 0,0 0-1 0 0,0 0 1 0 0,0 0 0 0 0,0 0-1 0 0,0 1 1 0 0,-1-1 0 0 0,1 0-1 0 0,-1 0 1 0 0,1 0 0 0 0,-1 0-1 0 0,0 1 1 0 0,0-1 0 0 0,0 0-1 0 0,0 0 1 0 0,-1 0 0 0 0,1 1-1 0 0,0-1 1 0 0,-1 0 0 0 0,0 1-2 0 0,1 5 12 0 0,0-3-16 0 0,-1-1-1 0 0,1 0 1 0 0,1 1 0 0 0,-1-1-1 0 0,1 0 1 0 0,-1 1-1 0 0,1-1 1 0 0,1 0 0 0 0,-1 0-1 0 0,0 0 1 0 0,1 0 0 0 0,0 0-1 0 0,0 0 1 0 0,0 0-1 0 0,1-1 1 0 0,-1 1 0 0 0,1-1-1 0 0,0 1 1 0 0,0-1 0 0 0,0 0-1 0 0,0 0 1 0 0,0 0-1 0 0,1-1 1 0 0,-1 1 0 0 0,1-1-1 0 0,0 0 1 0 0,0 0-1 0 0,3 1 5 0 0,11 2 33 0 0,0-2 0 0 0,1-1 0 0 0,-1 0 0 0 0,0-1 0 0 0,1-1 0 0 0,-1 0 0 0 0,1-2 0 0 0,-1 0 0 0 0,0-1 0 0 0,1-1 0 0 0,-2-1 0 0 0,1 0 0 0 0,0-1 0 0 0,-1-1 0 0 0,0-1 0 0 0,-1 0 0 0 0,0-1 0 0 0,9-8-33 0 0,-16 12 21 0 0,-1 0-1 0 0,0 0 1 0 0,0-1 0 0 0,-1-1 0 0 0,1 1 0 0 0,-2-1-1 0 0,1 0 1 0 0,-1-1 0 0 0,0 0 0 0 0,0 0-1 0 0,-1 0 1 0 0,0 0 0 0 0,-1-1 0 0 0,1 0-1 0 0,-2 0 1 0 0,1 0 0 0 0,-1 0 0 0 0,-1-1 0 0 0,0 1-1 0 0,0-1 1 0 0,0-3-21 0 0,-4 11-11 0 0,0-1 0 0 0,0 1 0 0 0,0 0-1 0 0,0 0 1 0 0,0 1 0 0 0,-1-1 0 0 0,1 0 0 0 0,-1 1 0 0 0,1 0-1 0 0,-1-1 1 0 0,1 1 0 0 0,-1 0 0 0 0,0 0 0 0 0,1 0 0 0 0,-1 1-1 0 0,0-1 1 0 0,0 1 0 0 0,1 0 0 0 0,-1-1 0 0 0,0 1 0 0 0,0 0-1 0 0,0 1 1 0 0,0-1 0 0 0,1 0 0 0 0,-1 1 0 0 0,0-1 0 0 0,0 1-1 0 0,1 0 1 0 0,-1 0 0 0 0,0 0 0 0 0,1 1 0 0 0,-1-1 0 0 0,1 0-1 0 0,0 1 1 0 0,-1 0 11 0 0,-5 2-10 0 0,0 1 0 0 0,0-1 0 0 0,1 1 0 0 0,0 1 0 0 0,0-1 0 0 0,0 1 0 0 0,1 1 0 0 0,0-1 0 0 0,0 1 1 0 0,1 0-1 0 0,-1 0 0 0 0,2 1 0 0 0,-1 0 0 0 0,1 0 0 0 0,0 0 0 0 0,0 0 0 0 0,1 0 0 0 0,1 1 0 0 0,-1-1 0 0 0,1 1 0 0 0,1 0 0 0 0,-1 0 0 0 0,1 0 0 0 0,1 0 0 0 0,0 7 10 0 0,3-9 9 0 0,-1 0 0 0 0,2 0 0 0 0,-1 0 0 0 0,1-1 0 0 0,0 1 0 0 0,0-1 0 0 0,1 1 0 0 0,-1-2 0 0 0,1 1 0 0 0,1 0 0 0 0,-1-1 0 0 0,1 0 0 0 0,0 0 0 0 0,0-1 0 0 0,1 0 0 0 0,-1 0 0 0 0,1 0-9 0 0,5 5 32 0 0,0-2-9 0 0,1 0 0 0 0,0-1 0 0 0,1-1-1 0 0,-1 0 1 0 0,1 0 0 0 0,0-1 0 0 0,0-1-1 0 0,1-1 1 0 0,-1 0 0 0 0,0 0 0 0 0,1-2 0 0 0,-1 0-1 0 0,3 0-22 0 0,14-10-1210 0 0,-24 3-1791 0 0,-2-1-3325 0 0,-3 7-5200 0 0</inkml:trace>
</inkml:ink>
</file>

<file path=ppt/ink/ink7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03.70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1 968 0 0 0,'0'0'597'0'0,"0"0"512"0"0,0 0 167 0 0,0 0 15 0 0,0 0-73 0 0,0 0-86 0 0,0 0-76 0 0,0 0-98 0 0,3 7 7514 0 0,1 1-6792 0 0,0-5-1469 0 0,1-1 0 0 0,-1 0 0 0 0,1 0 0 0 0,-1 0 0 0 0,1-1 0 0 0,0 1 0 0 0,0-1 0 0 0,0 0 0 0 0,-1-1 0 0 0,1 1 0 0 0,0-1 0 0 0,0 0 0 0 0,0 0 0 0 0,0-1 0 0 0,0 1 0 0 0,0-1 0 0 0,0 0 0 0 0,0 0 0 0 0,2-2-211 0 0,20-9 260 0 0,-1-2-1 0 0,-1-1 1 0 0,0-2-1 0 0,-1 0 1 0 0,0-1 0 0 0,-2-1-1 0 0,0-2 1 0 0,9-11-260 0 0,123-144 648 0 0,-127 143-421 0 0,-9 65-309 0 0,27 105 221 0 0,-37-106-67 0 0,-1 0-1 0 0,-1 1 1 0 0,-2-1 0 0 0,-2 1 0 0 0,0 7-72 0 0,-5-35 10 0 0,1 1 1 0 0,-1-1 0 0 0,0 1-1 0 0,0-1 1 0 0,0 0 0 0 0,-1 0 0 0 0,1 0-1 0 0,-1-1 1 0 0,0 1 0 0 0,0-1 0 0 0,0 0-1 0 0,0 0 1 0 0,-1 0 0 0 0,1-1-1 0 0,-1 0 1 0 0,0 0 0 0 0,0 0 0 0 0,0 0-1 0 0,0-1 1 0 0,0 1 0 0 0,0-1 0 0 0,0 0-1 0 0,-4-1-10 0 0,-28 8-404 0 0,0-2 0 0 0,-1-1 0 0 0,0-2 0 0 0,-30-2 404 0 0,67-1-125 0 0,1 0 0 0 0,-1 0 1 0 0,0 0-1 0 0,1 0 0 0 0,-1 0 0 0 0,0 0 1 0 0,0 0-1 0 0,1 0 0 0 0,-1-1 0 0 0,0 1 1 0 0,1 0-1 0 0,-1 0 0 0 0,0-1 0 0 0,1 1 1 0 0,-1-1-1 0 0,1 1 0 0 0,-1 0 0 0 0,0-1 1 0 0,1 1-1 0 0,-1-1 0 0 0,1 1 0 0 0,-1-1 1 0 0,1 0-1 0 0,0 1 0 0 0,-1-1 0 0 0,1 1 1 0 0,-1-1-1 0 0,1 0 0 0 0,0 1 0 0 0,0-1 1 0 0,-1 0-1 0 0,1 1 0 0 0,0-1 0 0 0,0 0 1 0 0,0 1-1 0 0,0-1 0 0 0,0 0 0 0 0,0 0 1 0 0,0 1-1 0 0,0-1 0 0 0,0 0 0 0 0,0 0 1 0 0,0 1-1 0 0,0-1 0 0 0,1 0 0 0 0,-1 1 1 0 0,0-1-1 0 0,0 0 0 0 0,1 1 0 0 0,-1-1 1 0 0,0 0-1 0 0,1 1 0 0 0,-1-1 0 0 0,1 1 1 0 0,-1-1 124 0 0,23-34-14585 0 0,-16 28 11235 0 0</inkml:trace>
  <inkml:trace contextRef="#ctx0" brushRef="#br0" timeOffset="387.489">1188 236 0 0 0,'0'0'1268'0'0,"0"0"227"0"0,0 0 332 0 0,0 0 463 0 0,0 0 355 0 0,0 0-55 0 0,0 0-399 0 0,0 0-532 0 0,0 0-418 0 0,0 0-234 0 0,0 0-103 0 0,0 0-53 0 0,-3 14-63 0 0,-25 112 1617 0 0,29 245 358 0 0,-6-340-2811 0 0,-2 0-1 0 0,-1-1 1 0 0,-2 0-1 0 0,0-1 1 0 0,-2 0-1 0 0,-2 0 1 0 0,0-2 0 0 0,-2 0-1 0 0,-11 15 49 0 0,21-27-1562 0 0,11-18-2897 0 0,10-26-819 0 0,-7 11-2139 0 0,-4 10 645 0 0</inkml:trace>
  <inkml:trace contextRef="#ctx0" brushRef="#br0" timeOffset="597.983">873 692 5921 0 0,'0'0'3305'0'0,"0"0"-1319"0"0,0 0-426 0 0,0 0 187 0 0,0 0 122 0 0,0 0-193 0 0,0 0-333 0 0,0 0-308 0 0,0 0-212 0 0,34-7-123 0 0,109-20-71 0 0,-75 15-244 0 0,0 3-1 0 0,1 4 1 0 0,0 2 0 0 0,1 4-385 0 0,-41-1-140 0 0,51 15-1299 0 0,-39 13-4674 0 0,-34-13-3004 0 0,-7-7 1793 0 0</inkml:trace>
  <inkml:trace contextRef="#ctx0" brushRef="#br0" timeOffset="996.281">1560 928 3673 0 0,'0'0'1771'0'0,"0"0"-398"0"0,0 0-4 0 0,0 0 286 0 0,0 0 136 0 0,0 0-116 0 0,0 0-340 0 0,0 0-374 0 0,0 0-277 0 0,0 0-133 0 0,0 0-33 0 0,0 0 31 0 0,0 0 33 0 0,-15 30 10 0 0,-44 93-27 0 0,45-92-42 0 0,14-39 1670 0 0,13-80 812 0 0,75-84-2162 0 0,18 42-635 0 0,-105 130-269 0 0,-1-1 0 0 0,1 0 0 0 0,0 1 0 0 0,-1-1-1 0 0,1 1 1 0 0,0-1 0 0 0,0 1 0 0 0,0 0 0 0 0,-1-1 0 0 0,1 1-1 0 0,0 0 1 0 0,0-1 0 0 0,0 1 0 0 0,0 0 0 0 0,0 0 0 0 0,-1 0-1 0 0,1 0 1 0 0,0 0 0 0 0,0 0 0 0 0,0 0 0 0 0,0 0-1 0 0,0 0 1 0 0,0 0 0 0 0,-1 1 0 0 0,1-1 0 0 0,0 0 0 0 0,0 0-1 0 0,0 1 1 0 0,0-1 0 0 0,-1 1 0 0 0,1-1 0 0 0,0 1 0 0 0,0-1-1 0 0,-1 1 1 0 0,1-1 0 0 0,0 1 0 0 0,-1 0 0 0 0,1-1 0 0 0,-1 1-1 0 0,1 0 1 0 0,-1-1 0 0 0,1 1 0 0 0,-1 0 0 0 0,0 0-1 0 0,1 0 1 0 0,-1-1 0 0 0,0 1 0 0 0,1 0 0 0 0,-1 0 61 0 0,20 19-3812 0 0,2-12-937 0 0,1-2-4422 0 0,-14-6 3484 0 0</inkml:trace>
  <inkml:trace contextRef="#ctx0" brushRef="#br0" timeOffset="3338.834">2131 696 2072 0 0,'0'0'2041'0'0,"0"0"-201"0"0,0 0 106 0 0,0 0 305 0 0,0 0 114 0 0,0 0-181 0 0,0 0-399 0 0,0 0-445 0 0,0 0-327 0 0,0 0-227 0 0,0 0-139 0 0,0 0-86 0 0,0 0-45 0 0,-11 6-46 0 0,-76 47 726 0 0,59-35-920 0 0,1 1 0 0 0,1 1 0 0 0,2 1 0 0 0,0 1 0 0 0,-9 10-276 0 0,29-27 1 0 0,-1 0 0 0 0,1 1 0 0 0,0-1 0 0 0,1 1 0 0 0,-1 0 0 0 0,1 0 0 0 0,0 0 0 0 0,0 0 0 0 0,1 1 0 0 0,0-1 0 0 0,0 1 0 0 0,0 0 0 0 0,1-1 0 0 0,0 1 1 0 0,1 0-1 0 0,-1 0 0 0 0,1 2-1 0 0,2-7 20 0 0,0 0 0 0 0,0 0 0 0 0,0-1 0 0 0,0 1 1 0 0,0-1-1 0 0,0 1 0 0 0,1-1 0 0 0,-1 1 1 0 0,0-1-1 0 0,1 0 0 0 0,-1 0 0 0 0,1-1 0 0 0,-1 1 1 0 0,1 0-1 0 0,-1-1 0 0 0,1 1 0 0 0,0-1 1 0 0,-1 0-1 0 0,1 0 0 0 0,0 0 0 0 0,-1 0 0 0 0,1 0 1 0 0,0-1-1 0 0,-1 1 0 0 0,1-1 0 0 0,-1 0 0 0 0,1 0 1 0 0,-1 0-1 0 0,1 0 0 0 0,-1 0 0 0 0,2-2-20 0 0,24-9 191 0 0,0-1 1 0 0,-1-2-1 0 0,-1-1 0 0 0,-1 0 0 0 0,11-11-191 0 0,33-21 110 0 0,28-14-101 0 0,-97 63-16 0 0,-1-1 0 0 0,1 1 0 0 0,0-1 0 0 0,-1 1 0 0 0,1-1 0 0 0,0 1 0 0 0,-1-1 0 0 0,1 1 0 0 0,0-1 0 0 0,-1 1 0 0 0,1 0 0 0 0,0-1 0 0 0,0 1 0 0 0,0 0 0 0 0,0-1 0 0 0,0 1 0 0 0,0 0-1 0 0,0-1 1 0 0,0 1 0 0 0,0 0 0 0 0,0-1 0 0 0,0 1 0 0 0,0-1 0 0 0,0 1 0 0 0,0 0 0 0 0,0-1 0 0 0,1 1 0 0 0,-1 0 0 0 0,0-1 0 0 0,0 1 0 0 0,1-1 0 0 0,-1 1 0 0 0,1-1 0 0 0,-1 1 0 0 0,0-1 0 0 0,1 1 0 0 0,-1-1 0 0 0,1 1 0 0 0,-1-1 0 0 0,1 0-1 0 0,-1 1 1 0 0,1-1 0 0 0,0 0 0 0 0,-1 1 0 0 0,1-1 0 0 0,-1 0 0 0 0,1 0 0 0 0,0 1 0 0 0,-1-1 0 0 0,1 0 0 0 0,-1 0 0 0 0,1 0 0 0 0,0 0 0 0 0,-1 0 0 0 0,1 0 0 0 0,0 0 0 0 0,-1 0 0 0 0,1 0 0 0 0,0 0 0 0 0,-1 0 0 0 0,1-1 0 0 0,-1 1 0 0 0,1 0 0 0 0,0 0-1 0 0,-1-1 1 0 0,1 1 0 0 0,-1 0 0 0 0,1-1 0 0 0,0 1 7 0 0,-2 6 26 0 0,-11 64-163 0 0,12-66 130 0 0,-1 0 0 0 0,0 0 0 0 0,1 0-1 0 0,0 0 1 0 0,0 0 0 0 0,0 0 0 0 0,0 0 0 0 0,1 0-1 0 0,-1 0 1 0 0,1 0 0 0 0,0 0 0 0 0,0 0-1 0 0,1-1 1 0 0,-1 1 0 0 0,1 0 0 0 0,0-1 0 0 0,0 1-1 0 0,0-1 1 0 0,0 0 0 0 0,1 1 0 0 0,-1-1-1 0 0,1 0 1 0 0,0-1 0 0 0,0 1 0 0 0,2 2 7 0 0,2-1 23 0 0,1-1 0 0 0,0 0 1 0 0,-1 0-1 0 0,1-1 0 0 0,0 1 1 0 0,0-2-1 0 0,0 1 0 0 0,0-1 1 0 0,0 0-1 0 0,1-1 0 0 0,-1 0 0 0 0,0 0 1 0 0,0-1-1 0 0,0 0 0 0 0,1-1 1 0 0,-1 1-1 0 0,0-2 0 0 0,-1 1 1 0 0,1-1-1 0 0,0 0 0 0 0,-1 0 1 0 0,0-1-1 0 0,1 0 0 0 0,-2-1 1 0 0,7-4-24 0 0,11-6 128 0 0,0 0 0 0 0,-2-2 0 0 0,0-1 0 0 0,-1 0 0 0 0,-1-2 0 0 0,0 0 0 0 0,7-12-128 0 0,-27 32-3 0 0,1 0 0 0 0,-1 1 1 0 0,0-1-1 0 0,0 0 0 0 0,0 0 0 0 0,1 1 1 0 0,-1-1-1 0 0,0 0 0 0 0,0 0 1 0 0,1 1-1 0 0,-1-1 0 0 0,0 0 0 0 0,0 0 1 0 0,1 0-1 0 0,-1 1 0 0 0,0-1 1 0 0,1 0-1 0 0,-1 0 0 0 0,0 0 1 0 0,1 0-1 0 0,-1 0 0 0 0,0 0 0 0 0,1 0 1 0 0,-1 0-1 0 0,0 0 0 0 0,1 0 1 0 0,-1 0-1 0 0,0 0 0 0 0,1 0 0 0 0,-1 0 1 0 0,0 0-1 0 0,1 0 0 0 0,-1 0 1 0 0,0 0-1 0 0,1 0 0 0 0,-1 0 0 0 0,0-1 1 0 0,1 1-1 0 0,-1 0 0 0 0,0 0 3 0 0,0 18 43 0 0,28 82-7 0 0,-26-98-27 0 0,1 1 0 0 0,0-1 0 0 0,0 1 0 0 0,-1-1 0 0 0,2 0 0 0 0,-1 0-1 0 0,0 0 1 0 0,0 0 0 0 0,0-1 0 0 0,1 1 0 0 0,-1-1 0 0 0,1 0 0 0 0,0 0-1 0 0,-1 0 1 0 0,1 0 0 0 0,-1-1 0 0 0,1 1 0 0 0,0-1 0 0 0,0 0 0 0 0,-1 0-1 0 0,1-1 1 0 0,0 1 0 0 0,-1-1 0 0 0,1 0 0 0 0,0 1 0 0 0,0-2-9 0 0,94-41 366 0 0,-80 33-356 0 0,138-64 138 0 0,-69 63-177 0 0,-56 7-23 0 0,-20 2 160 0 0,-21 1 463 0 0,-64 26-563 0 0,63-22-20 0 0,0 0 1 0 0,0 1-1 0 0,0 0 1 0 0,0 0-1 0 0,0 2 1 0 0,1-1-1 0 0,0 1 1 0 0,0 1 0 0 0,1 0-1 0 0,-1 0 1 0 0,2 1-1 0 0,-1 0 1 0 0,1 0-1 0 0,0 1 1 0 0,1 0-1 0 0,0 0 1 0 0,0 1-1 0 0,1 0 1 0 0,0 0 0 0 0,1 1-1 0 0,0 0 1 0 0,1 0-1 0 0,0 0 1 0 0,1 0-1 0 0,0 0 1 0 0,0 1-1 0 0,0 10 12 0 0,5-21 3 0 0,0 0 0 0 0,0 0 1 0 0,0 1-1 0 0,1-1 0 0 0,-1-1 0 0 0,0 1 0 0 0,0 0 0 0 0,0 0 0 0 0,1-1 0 0 0,-1 0 0 0 0,0 1 0 0 0,1-1 1 0 0,-1 0-1 0 0,0 0 0 0 0,1 0 0 0 0,-1 0 0 0 0,0-1 0 0 0,1 1 0 0 0,-1 0 0 0 0,0-1 0 0 0,0 0 0 0 0,1 0 0 0 0,-1 1 1 0 0,0-1-1 0 0,0-1 0 0 0,0 1 0 0 0,0 0 0 0 0,1-2-3 0 0,169-128 236 0 0,-130 99-177 0 0,1 2-1 0 0,2 2 1 0 0,47-22-59 0 0,3 18 24 0 0,-94 31-24 0 0,0 1 0 0 0,0 0-1 0 0,0-1 1 0 0,0 1 0 0 0,1 0 0 0 0,-1 0 0 0 0,0 0-1 0 0,0 0 1 0 0,1 0 0 0 0,-1 0 0 0 0,0 0 0 0 0,0 0-1 0 0,0 0 1 0 0,1 1 0 0 0,-1-1 0 0 0,0 0 0 0 0,0 1-1 0 0,0-1 1 0 0,0 1 0 0 0,0-1 0 0 0,0 1 0 0 0,0 0-1 0 0,0-1 1 0 0,0 1 0 0 0,0 0 0 0 0,0 0 0 0 0,0 0-1 0 0,0 0 1 0 0,0 0 0 0 0,-1 0 0 0 0,1 0 0 0 0,0 0-1 0 0,-1 0 1 0 0,1 0 0 0 0,-1 0 0 0 0,1 0 0 0 0,-1 0-1 0 0,0 0 1 0 0,1 1 0 0 0,-1-1 0 0 0,0 0 0 0 0,0 1 0 0 0,3 61-12 0 0,-3-48 11 0 0,-46 256 41 0 0,45-260-45 0 0,-2 22 2 0 0,-1 0 1 0 0,-2-1-1 0 0,-1 1 0 0 0,-2-1 0 0 0,-1-1 1 0 0,-1 1-1 0 0,-2-2 0 0 0,-1 0 0 0 0,-14 23 3 0 0,24-48-1 0 0,1 0-1 0 0,-1 0 0 0 0,0 0 0 0 0,0-1 0 0 0,-1 1 0 0 0,1-1 0 0 0,-1 0 0 0 0,0 0 1 0 0,0-1-1 0 0,0 0 0 0 0,0 0 0 0 0,-1 0 0 0 0,1 0 0 0 0,-1-1 0 0 0,0 0 1 0 0,0 0-1 0 0,1 0 0 0 0,-1-1 0 0 0,0 0 0 0 0,-4 0 2 0 0,8-3-3 0 0,0 0 1 0 0,0-1-1 0 0,1 1 0 0 0,-1 0 0 0 0,1-1 0 0 0,-1 1 1 0 0,1-1-1 0 0,0 0 0 0 0,0 1 0 0 0,0-1 1 0 0,1 0-1 0 0,-1 0 0 0 0,0 0 0 0 0,1 1 1 0 0,0-1-1 0 0,0 0 0 0 0,0 0 0 0 0,0 0 0 0 0,0 0 1 0 0,0 0-1 0 0,1 1 0 0 0,0-1 0 0 0,-1 0 1 0 0,1 0-1 0 0,0 0 0 0 0,1-1 3 0 0,7-18-15 0 0,0 0 0 0 0,2 0 0 0 0,0 1 0 0 0,2 0 0 0 0,0 1 0 0 0,1 1 0 0 0,9-9 15 0 0,-5 5-4 0 0,345-397 9 0 0,-346 395-21 0 0,-1 0-1 0 0,-2-1 1 0 0,0 0 0 0 0,-2-1-1 0 0,-1-1 1 0 0,-1 0-1 0 0,-1 0 1 0 0,-2-1 0 0 0,-1 0-1 0 0,-1 0 1 0 0,-1-1 0 0 0,-2 0-1 0 0,-1 1 1 0 0,-2-1 0 0 0,-3-25 16 0 0,5 53-2 0 0,-1-1 0 0 0,0 0 0 0 0,0 0 0 0 0,0 1 0 0 0,-1-1 0 0 0,1 0 0 0 0,-1 1 0 0 0,1-1 0 0 0,-1 1 0 0 0,0-1 1 0 0,0 1-1 0 0,0-1 0 0 0,0 1 0 0 0,-1-1 0 0 0,1 1 0 0 0,-1 0 0 0 0,1 0 0 0 0,-1 0 0 0 0,0 0 0 0 0,0 0 0 0 0,0 0 0 0 0,0 0 1 0 0,0 1-1 0 0,0-1 0 0 0,0 0 0 0 0,-1 1 0 0 0,1 0 0 0 0,0 0 0 0 0,-1 0 0 0 0,1 0 0 0 0,-1 0 0 0 0,-1 0 2 0 0,-3 4-9 0 0,0 0 0 0 0,0 1 0 0 0,0 0 0 0 0,1 1 0 0 0,0-1 0 0 0,0 1 0 0 0,0 1 0 0 0,1-1 1 0 0,0 1-1 0 0,0 0 0 0 0,0 0 0 0 0,0 0 0 0 0,1 0 0 0 0,0 1 0 0 0,1 0 0 0 0,-1 0 0 0 0,1 0 0 0 0,1 0 0 0 0,-1 1 0 0 0,1-1 0 0 0,1 1 0 0 0,-2 5 9 0 0,-2 8-3 0 0,0 0 0 0 0,1 0 0 0 0,1 1 0 0 0,1-1 0 0 0,1 1 0 0 0,1 0 0 0 0,1-1 0 0 0,1 1 0 0 0,0 0 0 0 0,2-1 0 0 0,1 0 0 0 0,0 0 1 0 0,2 0-1 0 0,5 13 3 0 0,-9-27 3 0 0,-1-1-1 0 0,1-1 1 0 0,0 1 0 0 0,0 0 0 0 0,0-1 0 0 0,1 1 0 0 0,0-1 0 0 0,0 0 0 0 0,0 0 0 0 0,1-1 0 0 0,-1 1 0 0 0,1-1 0 0 0,0 0 0 0 0,1 0 0 0 0,-1-1 0 0 0,1 1 0 0 0,-1-1 0 0 0,1 0 0 0 0,0-1 0 0 0,0 0 0 0 0,0 0 0 0 0,1 0 0 0 0,-1 0 0 0 0,0-1 0 0 0,1 0 0 0 0,-1-1 0 0 0,1 1 0 0 0,-1-1 0 0 0,1 0 0 0 0,-1-1 0 0 0,0 0-1 0 0,1 0 1 0 0,-1 0 0 0 0,0-1 0 0 0,1 1 0 0 0,-1-2 0 0 0,0 1 0 0 0,0-1 0 0 0,-1 0 0 0 0,1 0-3 0 0,89-63-49 0 0,-91 125-4 0 0,-2-55 53 0 0,0-1 0 0 0,0 0 0 0 0,0 0 0 0 0,0 0 0 0 0,1 0 0 0 0,-1 0 0 0 0,1-1 0 0 0,-1 1 0 0 0,1-1 0 0 0,0 1 0 0 0,0-1 0 0 0,0 0 0 0 0,0 0 0 0 0,1-1 0 0 0,-1 1 0 0 0,0-1 0 0 0,1 1 0 0 0,-1-1 0 0 0,1 0 0 0 0,0 0 0 0 0,-1-1 0 0 0,1 1 0 0 0,0-1 0 0 0,-1 0 0 0 0,1 0 1 0 0,0 0-1 0 0,-1 0 0 0 0,1 0 0 0 0,0-1 0 0 0,-1 0 0 0 0,1 0 0 0 0,0 0 0 0 0,-1 0 0 0 0,1 0 0 0 0,-1-1 0 0 0,3-1 0 0 0,22-11 45 0 0,-1-1 0 0 0,0-1-1 0 0,-1-2 1 0 0,-1 0 0 0 0,-1-2 0 0 0,0-1 0 0 0,-2-1 0 0 0,0 0 0 0 0,-1-2-1 0 0,-2 0 1 0 0,13-21-45 0 0,-6 13-13 0 0,-9 12 7 0 0,0-1 0 0 0,-2 0 0 0 0,0-1-1 0 0,-1-1 1 0 0,-1 0 0 0 0,-2 0 0 0 0,0-2 0 0 0,-1 1 0 0 0,-2-1 0 0 0,0-1 0 0 0,-2 1-1 0 0,-1-1 1 0 0,-1 0 0 0 0,-1-1 0 0 0,-1-5 6 0 0,-3 30-1 0 0,0 0-1 0 0,0-1 1 0 0,-1 1 0 0 0,1 0-1 0 0,-1 0 1 0 0,1 0 0 0 0,-1 0 0 0 0,0 0-1 0 0,0 1 1 0 0,1-1 0 0 0,-1 0-1 0 0,-1 1 1 0 0,1-1 0 0 0,0 1-1 0 0,0 0 1 0 0,0 0 0 0 0,-1 0 0 0 0,1 0-1 0 0,-1 0 1 0 0,1 0 0 0 0,0 1-1 0 0,-1-1 1 0 0,1 1 0 0 0,-1 0-1 0 0,0 0 1 0 0,1 0 0 0 0,-1 0 0 0 0,1 0-1 0 0,-1 0 1 0 0,1 1 0 0 0,-1-1-1 0 0,1 1 1 0 0,-1-1 0 0 0,1 1-1 0 0,0 0 1 0 0,-1 0 0 0 0,1 0-1 0 0,0 1 1 0 0,0-1 0 0 0,-1 0 0 0 0,1 1-1 0 0,0 0 1 0 0,0 0 1 0 0,-12 7 2 0 0,1 0 0 0 0,0 1 1 0 0,1 0-1 0 0,0 1 0 0 0,1 0 0 0 0,0 1 1 0 0,0 0-1 0 0,2 1 0 0 0,-1 0 0 0 0,2 0 1 0 0,0 1-1 0 0,0 0 0 0 0,1 1 0 0 0,1 0 1 0 0,1 0-1 0 0,0 0 0 0 0,1 0 0 0 0,0 1 1 0 0,1 0-1 0 0,1 0 0 0 0,1 0 0 0 0,0 3-2 0 0,18 110 59 0 0,84 117 168 0 0,-94-222-220 0 0,-1 1 1 0 0,-1-1 0 0 0,-1 1 0 0 0,-2-1 0 0 0,0 1-1 0 0,-1 0 1 0 0,-2 11-8 0 0,1-31 3 0 0,0-4 12 0 0,0-1-22 0 0,0 0-26 0 0,0 0-21 0 0,0 0 14 0 0,0 0-6 0 0,0-29-281 0 0,14-120-3131 0 0,-14 58-781 0 0,0 30-5176 0 0,0 37-1311 0 0</inkml:trace>
  <inkml:trace contextRef="#ctx0" brushRef="#br0" timeOffset="3578.031">4270 434 12339 0 0,'0'0'1968'0'0,"0"0"-520"0"0,0 0-249 0 0,0 0 92 0 0,0 0 48 0 0,0 0-112 0 0,0 0-221 0 0,0 0-199 0 0,0 0-91 0 0,0 0-31 0 0,0 0-61 0 0,0 0-74 0 0,0 0-84 0 0,28 8-67 0 0,89 26-45 0 0,10-13 342 0 0,41 12-1158 0 0,-130-24-1218 0 0,-25-7-1209 0 0,0-2-3312 0 0,-7 0-5176 0 0</inkml:trace>
  <inkml:trace contextRef="#ctx0" brushRef="#br0" timeOffset="4212.021">2758 295 14387 0 0,'0'0'2134'0'0,"0"0"-528"0"0,0 0-135 0 0,0 0 45 0 0,0 0-103 0 0,0 0-255 0 0,0 0-320 0 0,0 0-290 0 0,0 0-199 0 0,0 0-141 0 0,0 0-70 0 0,0 0-49 0 0,0 0-38 0 0,11 7 78 0 0,-23 11 95 0 0,12-15 68 0 0,0-2-5045 0 0,0-1-5150 0 0,0 0 9880 0 0,0 0-11417 0 0</inkml:trace>
  <inkml:trace contextRef="#ctx0" brushRef="#br0" timeOffset="4956.862">4754 744 10842 0 0,'0'0'2502'0'0,"0"0"-508"0"0,0 0-328 0 0,0 0-147 0 0,0 0-198 0 0,0 0-275 0 0,0 0-295 0 0,0 0-253 0 0,0 0-156 0 0,0 0-73 0 0,0 0-1 0 0,0 0 30 0 0,0 0 26 0 0,12 2-23 0 0,125 3 311 0 0,-62-14-783 0 0,13-2-1691 0 0,-31 1-7619 0 0,-50 7-1494 0 0</inkml:trace>
  <inkml:trace contextRef="#ctx0" brushRef="#br0" timeOffset="5569.963">5198 324 6809 0 0,'0'0'3345'0'0,"0"0"-2069"0"0,0 0-641 0 0,0 0 301 0 0,0 0 374 0 0,0 0 118 0 0,0 0-155 0 0,0 0-256 0 0,0 0-187 0 0,0 0-117 0 0,0 0-90 0 0,0 0-71 0 0,32 2-89 0 0,102 4-68 0 0,-67-18 258 0 0,-58 7-555 0 0,0 0 0 0 0,-1 0 0 0 0,1-1 0 0 0,-2-1 0 0 0,1 1 0 0 0,0-2-1 0 0,-1 1 1 0 0,-1 0 0 0 0,1-1 0 0 0,-1-1 0 0 0,0 1 0 0 0,-1-1 0 0 0,0 0 0 0 0,-1 0 0 0 0,0 0 0 0 0,0-1-1 0 0,2-6-97 0 0,-1 0 195 0 0,-6 27-178 0 0,-1 6-77 0 0,-143 714-638 0 0,139-689 545 0 0,-1 8 89 0 0,-2-1 0 0 0,-1-1-1 0 0,-3 0 1 0 0,-4 3 64 0 0,12-37-7 0 0,-1 0-1 0 0,0-1 1 0 0,-1 1-1 0 0,-1-2 1 0 0,0 1-1 0 0,-1-1 1 0 0,0 0 0 0 0,0-1-1 0 0,-2 0 1 0 0,1 0-1 0 0,-1-1 1 0 0,-1-1-1 0 0,0 0 1 0 0,0-1-1 0 0,-10 6 8 0 0,20-14 1 0 0,-4 5-6 0 0,0-1 0 0 0,-1 0 0 0 0,0-1 0 0 0,0 0 0 0 0,0 0 1 0 0,0 0-1 0 0,0-1 0 0 0,-1 0 0 0 0,1 0 0 0 0,-1-1 0 0 0,1 0 0 0 0,-1-1 0 0 0,1 1 1 0 0,-1-1-1 0 0,0-1 0 0 0,-2 0 5 0 0,8-1 21 0 0,-1-1 0 0 0,1 0 1 0 0,0 0-1 0 0,0-1 0 0 0,0 1 1 0 0,0 0-1 0 0,1-1 0 0 0,-1 1 0 0 0,1-1 1 0 0,0 1-1 0 0,0-1 0 0 0,0 1 1 0 0,1-1-1 0 0,-1 0 0 0 0,1 0 0 0 0,0 1 1 0 0,0-1-1 0 0,0 0 0 0 0,0 1 0 0 0,1-1 1 0 0,0 0-1 0 0,-1 0 0 0 0,2 0-21 0 0,4-18 137 0 0,1 1-1 0 0,1 0 0 0 0,1 0 0 0 0,1 0 1 0 0,0 1-1 0 0,2 1 0 0 0,1 0 1 0 0,7-9-137 0 0,-8 10 75 0 0,36-50-30 0 0,3 2 0 0 0,3 2 0 0 0,2 2 0 0 0,11-4-45 0 0,-61 59-838 0 0,14-11 1420 0 0,-12 14-3968 0 0,-2 3-3880 0 0,-5 1 1428 0 0,-1 0-2028 0 0</inkml:trace>
  <inkml:trace contextRef="#ctx0" brushRef="#br0" timeOffset="5832.198">5759 692 12059 0 0,'0'0'2183'0'0,"0"0"-504"0"0,0 0-195 0 0,0 0-42 0 0,0 0-163 0 0,0 0-263 0 0,0 0-263 0 0,0 0-190 0 0,0 0-153 0 0,0 0-109 0 0,0 0-77 0 0,-31 31-68 0 0,-95 94-49 0 0,92-81-31 0 0,34-42-56 0 0,-1 1 1 0 0,0 0 0 0 0,1-1-1 0 0,0 1 1 0 0,0 0 0 0 0,0-1 0 0 0,0 1-1 0 0,0 0 1 0 0,0 0 0 0 0,1-1-1 0 0,-1 1 1 0 0,1 0 0 0 0,0-1-1 0 0,0 1 1 0 0,0-1 0 0 0,0 1-1 0 0,0-1 1 0 0,1 1 0 0 0,-1-1-1 0 0,1 0 1 0 0,-1 0 0 0 0,1 1 0 0 0,0-1-1 0 0,0-1 1 0 0,0 1 0 0 0,0 0-1 0 0,0 0 1 0 0,0-1 0 0 0,1 1-1 0 0,-1-1 1 0 0,0 0 0 0 0,1 1-1 0 0,-1-1 1 0 0,1 0 0 0 0,-1 0-1 0 0,1-1 1 0 0,0 1 0 0 0,-1-1 0 0 0,1 1-1 0 0,0-1 1 0 0,0 0 0 0 0,-1 0-1 0 0,1 0-20 0 0,2 0 59 0 0,0 1 0 0 0,-1-1-1 0 0,1 0 1 0 0,0-1-1 0 0,0 1 1 0 0,-1-1 0 0 0,1 0-1 0 0,-1 0 1 0 0,1 0 0 0 0,-1-1-1 0 0,1 0 1 0 0,-1 1-1 0 0,0-2 1 0 0,0 1 0 0 0,0 0-1 0 0,0-1 1 0 0,0 0 0 0 0,0 0-1 0 0,-1 0 1 0 0,1 0 0 0 0,-1 0-1 0 0,0-1 1 0 0,0 0-1 0 0,0 0 1 0 0,-1 1 0 0 0,1-1-1 0 0,-1-1 1 0 0,0 1 0 0 0,0-1-59 0 0,1-2-37 0 0,-1-1 1 0 0,1 1-1 0 0,-2-1 1 0 0,1 1-1 0 0,-1-1 1 0 0,0 0-1 0 0,-1 0 1 0 0,0 1-1 0 0,0-1 1 0 0,0 0-1 0 0,-1 0 0 0 0,-1 1 1 0 0,1-1-1 0 0,-1 1 1 0 0,0-1-1 0 0,-1 1 1 0 0,0-1-1 0 0,0 1 1 0 0,0 0-1 0 0,-1 1 1 0 0,-4-6 36 0 0,-16-18-3863 0 0,-5 6-3502 0 0,24 23-3921 0 0</inkml:trace>
  <inkml:trace contextRef="#ctx0" brushRef="#br0" timeOffset="6133.615">5840 961 9618 0 0,'0'0'2303'0'0,"0"0"-588"0"0,0 0-148 0 0,0 0 82 0 0,0 0-48 0 0,0 0-207 0 0,0 0-229 0 0,0 0-107 0 0,0 0-147 0 0,0 0-112 0 0,0 0-119 0 0,0 0-160 0 0,0 0-77 0 0,1-9-46 0 0,49-129 1129 0 0,36-1-1334 0 0,-42 115-1976 0 0,-28 22-2127 0 0,0 1-4580 0 0,-14 1-3005 0 0</inkml:trace>
  <inkml:trace contextRef="#ctx0" brushRef="#br0" timeOffset="6666.215">6177 670 7866 0 0,'0'0'2456'0'0,"0"0"-437"0"0,0 0-188 0 0,0 0-57 0 0,0 0-214 0 0,0 0-285 0 0,0 0-261 0 0,0 0-181 0 0,0 0-170 0 0,0 0-123 0 0,0 0-128 0 0,0 0-126 0 0,0 0-53 0 0,-10 31-50 0 0,-32 93-26 0 0,33-74 103 0 0,13-46-198 0 0,-2-1 4 0 0,-1-1 0 0 0,1 1 0 0 0,0-1 0 0 0,0 0 1 0 0,0 0-1 0 0,0 0 0 0 0,0 0 0 0 0,0 0 0 0 0,0 0 1 0 0,1-1-1 0 0,-1 1 0 0 0,1-1 0 0 0,-1 1 0 0 0,1-1 1 0 0,0 0-1 0 0,0 0 0 0 0,-1 0 0 0 0,1 0 0 0 0,0-1 0 0 0,0 1 1 0 0,0-1-1 0 0,0 0 0 0 0,0 0 0 0 0,-1 0 0 0 0,1 0 1 0 0,0 0-1 0 0,0-1 0 0 0,0 1 0 0 0,0-1 0 0 0,0 0 1 0 0,-1 1-1 0 0,1-1 0 0 0,1-1-66 0 0,87-43 1148 0 0,56-73-613 0 0,-147 119-544 0 0,0-1 0 0 0,0 0-1 0 0,0 1 1 0 0,0-1 0 0 0,0 0 0 0 0,0 1-1 0 0,0-1 1 0 0,0 0 0 0 0,0 1 0 0 0,0-1-1 0 0,0 0 1 0 0,0 1 0 0 0,0-1 0 0 0,0 0-1 0 0,0 1 1 0 0,0-1 0 0 0,0 0 0 0 0,0 1-1 0 0,1-1 1 0 0,-1 0 0 0 0,0 1 0 0 0,0-1-1 0 0,0 0 1 0 0,1 0 0 0 0,-1 1 0 0 0,0-1-1 0 0,0 0 1 0 0,1 0 0 0 0,-1 1 0 0 0,0-1-1 0 0,0 0 1 0 0,1 0 0 0 0,-1 0 0 0 0,0 0-1 0 0,1 1 1 0 0,-1-1 0 0 0,0 0 0 0 0,0 0 0 0 0,1 0-1 0 0,-1 0 1 0 0,0 0 0 0 0,1 0 0 0 0,-1 0-1 0 0,1 0 1 0 0,-1 0 9 0 0,-15 46-14 0 0,13-41 5 0 0,0-2 7 0 0,0-1 0 0 0,1 1 0 0 0,-1 0 0 0 0,1 0 0 0 0,-1 0-1 0 0,1 0 1 0 0,0 0 0 0 0,0 0 0 0 0,0 0 0 0 0,0 0 0 0 0,1 0 0 0 0,-1 0-1 0 0,1 1 1 0 0,0-1 0 0 0,0 0 0 0 0,0 0 0 0 0,0 0 0 0 0,1 1-1 0 0,-1-1 1 0 0,1 0 0 0 0,0 0 0 0 0,0 0 0 0 0,0 0 0 0 0,0 0 0 0 0,0 0-1 0 0,1 0 1 0 0,-1 0 0 0 0,1-1 0 0 0,0 1 0 0 0,0 0 0 0 0,0-1 0 0 0,0 0-1 0 0,0 1 1 0 0,1-1 0 0 0,-1 0 0 0 0,1 0 0 0 0,-1 0 0 0 0,1-1-1 0 0,0 1 1 0 0,0 0 0 0 0,0-1 0 0 0,-1 0 0 0 0,2 0 0 0 0,2 1 2 0 0,1-2 71 0 0,1 0 0 0 0,0-1 0 0 0,0 0 0 0 0,0-1-1 0 0,-1 1 1 0 0,1-1 0 0 0,0-1 0 0 0,-1 0 0 0 0,0 0 0 0 0,0 0 0 0 0,0-1 0 0 0,0 0 0 0 0,0 0 0 0 0,-1-1 0 0 0,1 0-71 0 0,134-116 919 0 0,-125 95-1257 0 0,-14 20-5328 0 0,-1 1-5846 0 0,-1 5 287 0 0</inkml:trace>
  <inkml:trace contextRef="#ctx0" brushRef="#br0" timeOffset="7351.198">7011 685 15939 0 0,'0'0'2176'0'0,"0"0"-601"0"0,0 0-221 0 0,0 0-40 0 0,0 0-132 0 0,0 0-230 0 0,0 0-232 0 0,0 0-160 0 0,0 0-112 0 0,0 0-108 0 0,0 0-116 0 0,0 0-102 0 0,-8 3-118 0 0,-7 3 7 0 0,1 1 1 0 0,0 0 0 0 0,1 1-1 0 0,0 1 1 0 0,0 0 0 0 0,1 1-1 0 0,0 0 1 0 0,-1 2-12 0 0,3-1 5 0 0,3-5-24 0 0,0 0 0 0 0,1 0 0 0 0,0 1 0 0 0,0 0 0 0 0,0 1 0 0 0,1-1 0 0 0,0 1 0 0 0,1 0 0 0 0,-1 0 0 0 0,2 0 0 0 0,-1 1 0 0 0,1-1 0 0 0,0 1 0 0 0,1 0 0 0 0,0 0 0 0 0,0 0 0 0 0,1 0 0 0 0,0 7 19 0 0,1-14-3 0 0,1-1 0 0 0,-1 1 0 0 0,1-1 1 0 0,0 1-1 0 0,-1 0 0 0 0,1-1 0 0 0,0 0 1 0 0,0 1-1 0 0,0-1 0 0 0,0 1 0 0 0,1-1 1 0 0,-1 0-1 0 0,0 0 0 0 0,0 0 0 0 0,1 0 0 0 0,-1 0 1 0 0,0 0-1 0 0,1 0 0 0 0,-1 0 0 0 0,1 0 1 0 0,0-1-1 0 0,-1 1 0 0 0,1 0 0 0 0,0-1 1 0 0,-1 0-1 0 0,1 1 0 0 0,0-1 0 0 0,-1 0 1 0 0,1 0-1 0 0,0 0 0 0 0,-1 0 0 0 0,1 0 0 0 0,0 0 1 0 0,0 0-1 0 0,-1-1 0 0 0,2 0 3 0 0,62-15 214 0 0,143-145 188 0 0,-207 160-417 0 0,0 0-1 0 0,1 0 1 0 0,-1 0 0 0 0,0 0 0 0 0,1 0 0 0 0,-1 0 0 0 0,1 0-1 0 0,-1 1 1 0 0,1-1 0 0 0,0 1 0 0 0,-1-1 0 0 0,1 1 0 0 0,0-1-1 0 0,-1 1 1 0 0,1 0 0 0 0,0 0 0 0 0,-1 0 0 0 0,1 0 0 0 0,0 0-1 0 0,-1 0 1 0 0,1 0 0 0 0,0 0 0 0 0,-1 1 0 0 0,1-1 0 0 0,0 1-1 0 0,-1-1 1 0 0,1 1 0 0 0,-1 0 0 0 0,1-1 0 0 0,-1 1 0 0 0,1 0-1 0 0,0 1 16 0 0,-17 129-792 0 0,17-128 794 0 0,-1-1 0 0 0,1 0 0 0 0,0 1 0 0 0,0-1 0 0 0,0 0 0 0 0,0 0 0 0 0,0 0 0 0 0,0 0 0 0 0,1-1 0 0 0,-1 1 0 0 0,0-1 0 0 0,1 1 0 0 0,0-1 0 0 0,-1 0 0 0 0,1 0 0 0 0,0 0 0 0 0,-1 0 1 0 0,1 0-1 0 0,0-1 0 0 0,0 1 0 0 0,0-1 0 0 0,0 0 0 0 0,0 0 0 0 0,-1 0 0 0 0,1 0 0 0 0,0 0 0 0 0,0 0 0 0 0,0-1 0 0 0,0 0 0 0 0,-1 0 0 0 0,1 1 0 0 0,0-1 0 0 0,0-1 0 0 0,-1 1 0 0 0,1 0 0 0 0,-1-1 0 0 0,1 1-2 0 0,13-5 67 0 0,0-1 0 0 0,0 0 1 0 0,0-2-1 0 0,-1 1 0 0 0,-1-2 0 0 0,1 0 1 0 0,-2 0-1 0 0,1-2 0 0 0,-1 1 0 0 0,-1-2 1 0 0,0 0-1 0 0,-1 0 0 0 0,0-1 0 0 0,-1 0 1 0 0,-1-1-1 0 0,0 0 0 0 0,-1 0 0 0 0,-1-1 0 0 0,5-13-67 0 0,0-72-210 0 0,-13 99 167 0 0,-1 0 1 0 0,1 1-1 0 0,-1 0 1 0 0,1-1-1 0 0,-1 1 1 0 0,0 0-1 0 0,0 0 1 0 0,0 0-1 0 0,0 0 0 0 0,0 0 1 0 0,0 0-1 0 0,0 1 1 0 0,0-1-1 0 0,0 1 1 0 0,0-1-1 0 0,0 1 1 0 0,0 0-1 0 0,-1 0 1 0 0,1 0-1 0 0,0 0 1 0 0,0 0-1 0 0,0 0 1 0 0,0 1-1 0 0,0-1 0 0 0,-1 1 1 0 0,1-1-1 0 0,0 1 1 0 0,0 0-1 0 0,0 0 1 0 0,0 0-1 0 0,1 0 1 0 0,-1 0-1 0 0,0 0 1 0 0,0 0-1 0 0,1 1 1 0 0,-1-1-1 0 0,0 1 43 0 0,1-2-40 0 0,-1 1 0 0 0,0 0-1 0 0,0-1 1 0 0,1 1 0 0 0,-1 0-1 0 0,0 0 1 0 0,1 0 0 0 0,-1 0-1 0 0,1 1 1 0 0,-1-1 0 0 0,1 0 0 0 0,-1 1-1 0 0,1-1 1 0 0,0 1 0 0 0,0-1-1 0 0,0 1 1 0 0,0-1 0 0 0,0 1 0 0 0,0 0-1 0 0,0-1 1 0 0,1 1 0 0 0,-1 0-1 0 0,0 0 1 0 0,1 0 0 0 0,0 0 0 0 0,-1 0-1 0 0,1-1 1 0 0,0 1 0 0 0,0 0-1 0 0,0 0 1 0 0,0 0 0 0 0,0 0-1 0 0,1 0 1 0 0,-1 0 0 0 0,1 0 0 0 0,-1-1-1 0 0,1 1 1 0 0,-1 0 0 0 0,1 0-1 0 0,0 0 1 0 0,0-1 0 0 0,0 1 0 0 0,0-1-1 0 0,0 1 1 0 0,0-1 0 0 0,1 1-1 0 0,0 0 41 0 0,73 30 130 0 0,-67-30-66 0 0,0 0 0 0 0,0 1-1 0 0,0 0 1 0 0,0 0-1 0 0,0 1 1 0 0,-1 0 0 0 0,1 0-1 0 0,-1 1 1 0 0,-1 0-1 0 0,1 0 1 0 0,3 4-64 0 0,-8-7 15 0 0,-1 1 0 0 0,1 0 0 0 0,-1-1 0 0 0,0 1 0 0 0,0 0 1 0 0,0-1-1 0 0,0 1 0 0 0,-1 0 0 0 0,1 0 0 0 0,-1 0 0 0 0,0-1 0 0 0,1 1 0 0 0,-1 0 0 0 0,-1 0 1 0 0,1 0-1 0 0,0 0 0 0 0,-1 0 0 0 0,1-1 0 0 0,-1 1 0 0 0,0 0 0 0 0,0 0 0 0 0,0-1 1 0 0,0 1-1 0 0,-1 0 0 0 0,1-1 0 0 0,-1 1 0 0 0,0 0-15 0 0,-10 26-2259 0 0,12-28 1060 0 0,0-1-487 0 0,2 0-3798 0 0,0 0 1942 0 0,-1 0 730 0 0,1 0-5022 0 0</inkml:trace>
  <inkml:trace contextRef="#ctx0" brushRef="#br0" timeOffset="7848.441">7942 523 1152 0 0,'0'0'3098'0'0,"0"0"-324"0"0,0 0-405 0 0,0 0-317 0 0,0 0-280 0 0,0 0-301 0 0,0 0-333 0 0,0 0-298 0 0,0 0-238 0 0,-32 23-153 0 0,-103 75-95 0 0,75-36 12 0 0,52-47-299 0 0,-32 69 79 0 0,39-82-128 0 0,1 1 0 0 0,-1-1-1 0 0,0 1 1 0 0,1-1 0 0 0,0 1-1 0 0,-1-1 1 0 0,1 1 0 0 0,0-1-1 0 0,0 1 1 0 0,1 0 0 0 0,-1-1-1 0 0,0 1 1 0 0,1-1 0 0 0,0 1-1 0 0,-1-1 1 0 0,1 1 0 0 0,0-1-1 0 0,0 0 1 0 0,0 1 0 0 0,1-1-1 0 0,-1 0 1 0 0,1 0 0 0 0,-1 0-1 0 0,1 0 1 0 0,0 0 0 0 0,-1 0-1 0 0,1-1 1 0 0,0 1 0 0 0,0 0-1 0 0,0-1 1 0 0,1 1 0 0 0,-1-1-1 0 0,2 1-17 0 0,4 1 220 0 0,-1 0-1 0 0,1-1 0 0 0,0 0 0 0 0,0-1 0 0 0,0 1 0 0 0,1-2 0 0 0,-1 1 0 0 0,0-1 0 0 0,0 0 0 0 0,1-1 0 0 0,-1 1 0 0 0,0-2 0 0 0,0 1 0 0 0,0-1 0 0 0,0-1 0 0 0,0 1 0 0 0,-1-1 1 0 0,1-1-1 0 0,-1 1 0 0 0,0-1 0 0 0,0-1 0 0 0,0 1 0 0 0,3-3-219 0 0,6-5 237 0 0,-1 0 0 0 0,0-2 0 0 0,-1 1 0 0 0,0-2 0 0 0,-1 0 0 0 0,0 0 0 0 0,-2-1 1 0 0,0-1-1 0 0,2-4-237 0 0,149-303 288 0 0,-152 302-417 0 0,-1 0 1 0 0,-1-1 0 0 0,0 0 0 0 0,-2-1-1 0 0,-1 0 1 0 0,-1 0 0 0 0,-1 0 0 0 0,-1 0-1 0 0,-1 0 1 0 0,-1 0 0 0 0,-2-4 128 0 0,3 24-4 0 0,-1 0 0 0 0,-1 0 0 0 0,1 0 0 0 0,0 0 0 0 0,-1 1 1 0 0,0-1-1 0 0,0 0 0 0 0,0 0 0 0 0,0 0 0 0 0,-1 1 0 0 0,0-1 0 0 0,1 1 1 0 0,-1-1-1 0 0,0 1 0 0 0,-1-1 0 0 0,1 1 0 0 0,-1 0 0 0 0,1 0 0 0 0,-1 1 1 0 0,0-1-1 0 0,0 0 0 0 0,0 1 0 0 0,0 0 0 0 0,-1-1 0 0 0,1 1 0 0 0,-1 1 1 0 0,1-1-1 0 0,-4-1 4 0 0,-1 3-5 0 0,-1-1 1 0 0,1 1-1 0 0,-1 1 1 0 0,1 0-1 0 0,0 0 0 0 0,-1 0 1 0 0,1 1-1 0 0,0 1 1 0 0,0-1-1 0 0,0 1 1 0 0,1 0-1 0 0,-1 1 1 0 0,1 0-1 0 0,-1 0 1 0 0,1 1-1 0 0,1 0 0 0 0,-1 0 1 0 0,1 1-1 0 0,-1-1 1 0 0,2 1-1 0 0,-4 5 5 0 0,-6 5 60 0 0,1 2 1 0 0,1 0-1 0 0,0 0 0 0 0,2 1 0 0 0,0 1 0 0 0,1 0 0 0 0,-4 15-60 0 0,5-12 113 0 0,2 0 0 0 0,0 1 0 0 0,2 0 0 0 0,1 0 0 0 0,1 0 0 0 0,0 0 0 0 0,2 1 0 0 0,1-1 0 0 0,1 0 0 0 0,1 1 0 0 0,1-1 0 0 0,2 0 0 0 0,0 0 0 0 0,1-1 0 0 0,1 1 0 0 0,2-1 0 0 0,0-1 0 0 0,1 0 0 0 0,1 0-1 0 0,2-1 1 0 0,0 0 0 0 0,1-1 0 0 0,0-1 0 0 0,17 16-113 0 0,-1-7 69 0 0,2-2 0 0 0,0-1-1 0 0,2-2 1 0 0,1-1-1 0 0,1-1 1 0 0,0-3-1 0 0,18 7-68 0 0,-36-24-1675 0 0,-19-13-8964 0 0,-2 9-1377 0 0</inkml:trace>
</inkml:ink>
</file>

<file path=ppt/ink/ink7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13.2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1 148 0 0 0,'0'0'465'0'0,"0"0"289"0"0,0 0 78 0 0,10-16 142 0 0,34-49 226 0 0,-9 28 3313 0 0,4 8 5508 0 0,-38 29-9197 0 0,0 61 5018 0 0,3 0-4514 0 0,2 69-1258 0 0,-7-58 76 0 0,-3-1-1 0 0,-3 1 1 0 0,-3-1 0 0 0,-11 32-146 0 0,-14 76 156 0 0,60-171 9 0 0,140-17 761 0 0,-105 1-720 0 0,65 17 61 0 0,-44-4-460 0 0,-79-5 110 0 0,0-1 1 0 0,0 1-1 0 0,0 0 1 0 0,0-1-1 0 0,0 1 0 0 0,0-1 1 0 0,-1 0-1 0 0,1 0 1 0 0,0 0-1 0 0,0 0 0 0 0,-1 0 1 0 0,1 0-1 0 0,-1 0 1 0 0,1 0-1 0 0,-1 0 0 0 0,1-1 1 0 0,-1 1-1 0 0,0-1 1 0 0,0 1-1 0 0,0-1 1 0 0,1 1-1 0 0,-1-1 0 0 0,-1 0 1 0 0,1 0-1 0 0,0 1 1 0 0,0-1-1 0 0,-1 0 0 0 0,1 0 1 0 0,-1 0-1 0 0,1 0 1 0 0,-1 0-1 0 0,0 0 1 0 0,0 1-1 0 0,0-1 0 0 0,0 0 83 0 0,1-22-4587 0 0,-4 3-5222 0 0,3 13-1837 0 0</inkml:trace>
</inkml:ink>
</file>

<file path=ppt/ink/ink7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13.8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23 162 6081 0 0,'0'0'5027'0'0,"0"0"-2812"0"0,0 0-922 0 0,0 0 56 0 0,0 0 170 0 0,0 0 68 0 0,0 0-148 0 0,0 0-279 0 0,0 0-341 0 0,0 0-264 0 0,0 0-159 0 0,0 0-78 0 0,-5-2-3 0 0,-12-8 243 0 0,37 15 998 0 0,42 9-895 0 0,0-1 1 0 0,1-4-1 0 0,0-2 0 0 0,18-3-661 0 0,17 3 200 0 0,11-6-132 0 0,-109-1-15 0 0,0 0-6 0 0,0 0 5 0 0,0 0 28 0 0,0 0 22 0 0,0 0-6 0 0,0 0 14 0 0,0 0 7 0 0,-11-1 310 0 0,-83-53-291 0 0,-50-46-420 0 0,143 99 149 0 0,1 0 1 0 0,0-1 0 0 0,-1 1 0 0 0,1-1-1 0 0,0 1 1 0 0,0 0 0 0 0,0-1 0 0 0,0 1-1 0 0,0 0 1 0 0,0-1 0 0 0,1 1-1 0 0,-1 0 1 0 0,0-1 0 0 0,1 1 0 0 0,-1 0-1 0 0,1-1 1 0 0,0 1 0 0 0,-1 0 0 0 0,1 0-1 0 0,0 0 1 0 0,-1-1 0 0 0,1 1 0 0 0,0 0-1 0 0,0 0 1 0 0,0 0 0 0 0,0 0-1 0 0,0 1 1 0 0,0-1 0 0 0,1 0 0 0 0,-1 0-1 0 0,0 1 1 0 0,0-1 0 0 0,0 0 0 0 0,1 1-1 0 0,-1-1 1 0 0,0 1 0 0 0,1 0-1 0 0,-1-1 1 0 0,0 1 0 0 0,1 0 0 0 0,-1 0-1 0 0,0 0 1 0 0,1 0 0 0 0,0 0 134 0 0,31-9-3071 0 0,-8 5-5114 0 0,-11 3-3319 0 0</inkml:trace>
</inkml:ink>
</file>

<file path=ppt/ink/ink7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14.3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19 7106 0 0,'0'0'2535'0'0,"0"0"-457"0"0,0 0-259 0 0,0 0-90 0 0,0 0-94 0 0,0 0-141 0 0,0 0-218 0 0,0 0-206 0 0,0 0-142 0 0,0 0-88 0 0,0 0-49 0 0,0 0-52 0 0,0 0-68 0 0,12 0-46 0 0,106-7 1386 0 0,140-5-49 0 0,-193 13-1845 0 0,-47 3-399 0 0,-24 0-7731 0 0,-18 7-5034 0 0,19-5 4963 0 0</inkml:trace>
</inkml:ink>
</file>

<file path=ppt/ink/ink7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14.70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7106 0 0,'0'0'3444'0'0,"0"0"-861"0"0,0 0-526 0 0,0 0-197 0 0,0 0-206 0 0,0 0-299 0 0,0 0-331 0 0,0 0-285 0 0,0 0-187 0 0,0 0-88 0 0,0 0-4 0 0,0 0 39 0 0,0 2 71 0 0,4 1-415 0 0,-1-1 0 0 0,1 1 0 0 0,-1-1 0 0 0,1 0 0 0 0,0 0 0 0 0,0-1 1 0 0,0 1-1 0 0,0-1 0 0 0,0 1 0 0 0,0-2 0 0 0,0 1 0 0 0,0 0 0 0 0,1-1 1 0 0,-1 1-1 0 0,0-1 0 0 0,0 0 0 0 0,1-1 0 0 0,-1 1 0 0 0,0-1 0 0 0,1 0-155 0 0,6 1 230 0 0,163 14 1091 0 0,-44-6-1622 0 0,-77-24-1691 0 0,-38 5-1443 0 0,-5-2-3648 0 0,-8 9-3909 0 0</inkml:trace>
</inkml:ink>
</file>

<file path=ppt/ink/ink7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21.33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 8 9194 0 0,'0'0'2106'0'0,"0"0"-267"0"0,0 0-123 0 0,0 0-6 0 0,0 0-54 0 0,0 0-166 0 0,0 0-217 0 0,0 0-215 0 0,0 0-198 0 0,0 0-144 0 0,0 0-109 0 0,0 0-73 0 0,0 0-45 0 0,-7-2-36 0 0,-20-2-47 0 0,20 2-63 0 0,7 2-65 0 0,0 0-40 0 0,24 0 623 0 0,309 14-407 0 0,-332-14-505 0 0,80 7-1855 0 0,-28 2-6984 0 0,-39-6-3143 0 0</inkml:trace>
</inkml:ink>
</file>

<file path=ppt/ink/ink7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18.63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0 877 3473 0 0,'0'0'2604'0'0,"0"0"-401"0"0,0 0-210 0 0,0 0 30 0 0,0 0-8 0 0,0 0-231 0 0,0 0-341 0 0,0 0-332 0 0,0 0-248 0 0,0 0-128 0 0,0 0-44 0 0,8-48 3116 0 0,16-19-2977 0 0,2 1-1 0 0,3 1 1 0 0,13-17-830 0 0,-21 44 160 0 0,2 1 1 0 0,1 1-1 0 0,2 1 1 0 0,1 2-1 0 0,2 0 1 0 0,26-22-161 0 0,-24 35 37 0 0,-27 40-49 0 0,15 217 292 0 0,5-90-237 0 0,6 85 57 0 0,6-352 3 0 0,-24 92-89 0 0,7-17-29 0 0,3 0 0 0 0,1 2 0 0 0,2 0-1 0 0,2 2 1 0 0,1 1 0 0 0,3 1 0 0 0,1 2 0 0 0,20-18 15 0 0,7 19-62 0 0,-57 35 58 0 0,-1 0-1 0 0,1 1 0 0 0,-1 0 0 0 0,1-1 0 0 0,0 1 1 0 0,-1 0-1 0 0,1 0 0 0 0,-1 0 0 0 0,1 0 0 0 0,-1 0 0 0 0,1 0 1 0 0,0 1-1 0 0,-1-1 0 0 0,1 0 0 0 0,-1 1 0 0 0,1-1 0 0 0,-1 1 1 0 0,1 0-1 0 0,-1-1 0 0 0,0 1 0 0 0,1 0 0 0 0,-1 0 1 0 0,0 0-1 0 0,1 0 0 0 0,-1 0 0 0 0,0 0 0 0 0,0 0 0 0 0,0 0 1 0 0,0 1-1 0 0,0-1 0 0 0,0 0 0 0 0,0 1 0 0 0,-1-1 1 0 0,1 0-1 0 0,0 1 0 0 0,-1-1 0 0 0,1 1 0 0 0,-1 1 5 0 0,19 62 33 0 0,-19-62-36 0 0,4 152 172 0 0,-28 54-138 0 0,19-124-2214 0 0,20-78-3104 0 0,-3-6-4048 0 0,-10-1 35 0 0</inkml:trace>
  <inkml:trace contextRef="#ctx0" brushRef="#br0" timeOffset="681.694">1182 339 14123 0 0,'0'0'2250'0'0,"0"0"-923"0"0,0 0-443 0 0,0 0 71 0 0,0 0 118 0 0,0 0-16 0 0,0 0-212 0 0,0 0-263 0 0,0 0-146 0 0,0 0-50 0 0,0 0 24 0 0,0 0-18 0 0,7 12-35 0 0,61 102 746 0 0,-55-94-1025 0 0,-1 1 0 0 0,-1 0-1 0 0,0 0 1 0 0,-2 1 0 0 0,0 0 0 0 0,-2 1-1 0 0,-1 0 1 0 0,0 0 0 0 0,-2 0-1 0 0,0 1 1 0 0,-1 11-78 0 0,2 110 81 0 0,-4-145-65 0 0,0 0 0 0 0,-1 0-1 0 0,1 1 1 0 0,0-1-1 0 0,0 0 1 0 0,0 0 0 0 0,-1 0-1 0 0,1 0 1 0 0,0 0-1 0 0,0 0 1 0 0,0 0-1 0 0,-1 0 1 0 0,1 0 0 0 0,0 0-1 0 0,0-1 1 0 0,0 1-1 0 0,-1 0 1 0 0,1 0 0 0 0,0-1-1 0 0,0 1 1 0 0,-1 0-1 0 0,1-1 1 0 0,0 1 0 0 0,-1-1-1 0 0,1 1 1 0 0,0-1-1 0 0,-1 0 1 0 0,1 1-1 0 0,-1-1 1 0 0,1 1 0 0 0,-1-1-1 0 0,1 0 1 0 0,-1 1-1 0 0,0-1 1 0 0,1 0 0 0 0,-1 0-1 0 0,0 1 1 0 0,1-1-1 0 0,-1 0 1 0 0,0 0-1 0 0,0 0 1 0 0,0 1 0 0 0,0-1-1 0 0,0 0 1 0 0,0 0-16 0 0,1 0-13 0 0,77-126 363 0 0,72-96-238 0 0,-76 146-62 0 0,-23 34-66 0 0,-51 42 13 0 0,1 1 0 0 0,-1-1 1 0 0,0 1-1 0 0,1 0 1 0 0,-1-1-1 0 0,1 1 0 0 0,-1 0 1 0 0,1-1-1 0 0,-1 1 0 0 0,1 0 1 0 0,-1-1-1 0 0,1 1 0 0 0,-1 0 1 0 0,1 0-1 0 0,-1 0 1 0 0,1 0-1 0 0,-1 0 0 0 0,1 0 1 0 0,-1-1-1 0 0,1 1 0 0 0,-1 0 1 0 0,1 0-1 0 0,0 1 0 0 0,-1-1 1 0 0,1 0-1 0 0,-1 0 1 0 0,1 0-1 0 0,-1 0 0 0 0,1 0 1 0 0,-1 1-1 0 0,1-1 0 0 0,-1 0 1 0 0,1 0-1 0 0,-1 1 0 0 0,1-1 1 0 0,-1 0-1 0 0,0 1 1 0 0,1-1-1 0 0,-1 0 0 0 0,1 1 1 0 0,-1-1-1 0 0,0 1 0 0 0,1-1 1 0 0,-1 1-1 0 0,0-1 0 0 0,0 1 1 0 0,1-1-1 0 0,-1 1 1 0 0,0-1-1 0 0,0 1 0 0 0,0-1 1 0 0,0 1-1 0 0,1-1 0 0 0,-1 1 1 0 0,0-1-1 0 0,0 1 0 0 0,0-1 1 0 0,0 1 2 0 0,4 9 27 0 0,-4-5-926 0 0,-8-2-5385 0 0,-1-1 3551 0 0,4-2-2906 0 0,3 0-5357 0 0</inkml:trace>
  <inkml:trace contextRef="#ctx0" brushRef="#br0" timeOffset="2353.636">1092 129 13947 0 0,'0'0'2022'0'0,"0"0"-379"0"0,0 0-262 0 0,0 0-4 0 0,0 0-58 0 0,0 0-172 0 0,0 0-278 0 0,0 0-293 0 0,0 0-218 0 0,0 0-130 0 0,0 0-18 0 0,0 0 77 0 0,0 0 81 0 0,6 0 46 0 0,270 4 2175 0 0,-61 26-2206 0 0,-158-16-391 0 0,-60-15 1098 0 0,-76-122-960 0 0,33 71-186 0 0,81 88-5511 0 0,-22-32 3209 0 0,-6-2-735 0 0,0 0-4597 0 0,-3 1-3572 0 0</inkml:trace>
</inkml:ink>
</file>

<file path=ppt/ink/ink7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45.76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706 457 5249 0 0,'0'0'1032'0'0,"0"0"-279"0"0,0 0 28 0 0,0 0 330 0 0,0 0 263 0 0,0 0 83 0 0,0 0-153 0 0,0 0-281 0 0,0 0-229 0 0,0 0-126 0 0,0 0-11 0 0,0 3-299 0 0,-1 9 8873 0 0,-225 2-7936 0 0,165-3-1219 0 0,2 3 0 0 0,-1 3 0 0 0,2 2 0 0 0,-23 12-76 0 0,74-28 17 0 0,5-3-18 0 0,1 0 1 0 0,0-1-1 0 0,-1 1 1 0 0,1 0 0 0 0,0 0-1 0 0,-1 0 1 0 0,1 1-1 0 0,0-1 1 0 0,-1 0 0 0 0,1 0-1 0 0,0 1 1 0 0,-1-1-1 0 0,1 1 1 0 0,0-1 0 0 0,0 1-1 0 0,-1-1 1 0 0,1 1-1 0 0,0 0 1 0 0,0 0 0 0 0,0 0-1 0 0,0-1 1 0 0,0 1-1 0 0,0 0 1 0 0,0 0 0 0 0,0 0-1 0 0,1 1 1 0 0,-1-1-1 0 0,0 0 1 0 0,0 0 0 0 0,1 0-1 0 0,-1 0 1 0 0,1 1-1 0 0,-1-1 1 0 0,1 0 0 0 0,0 1-1 0 0,-1-1 1 0 0,1 0-1 0 0,0 1 1 0 0,0-1 0 0 0,0 0-1 0 0,0 1 1 0 0,0-1-1 0 0,0 0 1 0 0,0 1 0 0 0,1-1-1 0 0,-1 0 1 0 0,0 1-1 0 0,1-1 1 0 0,-1 0 0 0 0,1 0-1 0 0,0 1 1 0 0,-1-1 0 0 0,1 0-1 0 0,0 0 1 0 0,-1 0-1 0 0,1 0 1 0 0,0 0 0 0 0,0 1 0 0 0,18 10 10 0 0,1-1 0 0 0,-1-1 0 0 0,1-1 1 0 0,1 0-1 0 0,0-2 0 0 0,0 0 1 0 0,1-1-1 0 0,-1-1 0 0 0,1-1 0 0 0,0-2 1 0 0,1 0-1 0 0,8-1-10 0 0,45 9 5 0 0,55 9 43 0 0,-130-5-12 0 0,-45 16 134 0 0,-79 41-51 0 0,2-1-87 0 0,2 5 0 0 0,-15 18-32 0 0,128-89-2 0 0,0 0 0 0 0,1 1 0 0 0,-1-1 0 0 0,1 1 0 0 0,0 0-1 0 0,0 1 1 0 0,1-1 0 0 0,-1 1 0 0 0,1 0 0 0 0,1 0 0 0 0,-1 0 0 0 0,1 0 0 0 0,0 1 0 0 0,0 0 0 0 0,1-1 0 0 0,-1 6 2 0 0,5-8 4 0 0,0 0 0 0 0,0 0 0 0 0,1 0 0 0 0,0 0 0 0 0,0-1 0 0 0,0 1 0 0 0,0-1 1 0 0,1 1-1 0 0,-1-1 0 0 0,1 0 0 0 0,0-1 0 0 0,0 1 0 0 0,0-1 0 0 0,0 1 0 0 0,0-1 1 0 0,1 0-1 0 0,-1-1 0 0 0,1 1 0 0 0,-1-1 0 0 0,1 0 0 0 0,0 0 0 0 0,1 0-4 0 0,30 6-30 0 0,-1-2 0 0 0,1-1 0 0 0,0-2 0 0 0,-1-1-1 0 0,24-3 31 0 0,10 1-2041 0 0,-62-4-1706 0 0,-7-1-7689 0 0,0 6 804 0 0</inkml:trace>
  <inkml:trace contextRef="#ctx0" brushRef="#br0" timeOffset="1131.254">336 4 0 0 0,'0'0'1283'0'0,"0"0"703"0"0,0 0 237 0 0,0 0-75 0 0,0 0-203 0 0,0 0-152 0 0,0 0-80 0 0,0 0-134 0 0,0 0-174 0 0,0 0-179 0 0,0 0-143 0 0,-4-4 6148 0 0,22 112-5630 0 0,0 186-571 0 0,-16-219-924 0 0,-3 0 0 0 0,-4 0-1 0 0,-5 13-105 0 0,-95 500 102 0 0,52-374 40 0 0,52-172 50 0 0,-13 42 281 0 0,8-37-399 0 0,6-47-64 0 0,0 0-8 0 0,0 0-44 0 0,0 0 34 0 0,0 0 9 0 0,0 0 22 0 0,0 0-9 0 0,0 0-18 0 0,0 0 0 0 0,0 0 15 0 0,0 0 2 0 0,0 0 17 0 0,0 0 7 0 0,0 0-8 0 0,0 0-15 0 0,0 0 2 0 0,0 0 6 0 0,0-29-1673 0 0,2 8-1454 0 0,2 9-4940 0 0,0 8-4015 0 0</inkml:trace>
</inkml:ink>
</file>

<file path=ppt/ink/ink7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50.7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 42 5673 0 0,'0'0'2227'0'0,"0"0"-232"0"0,0 0-103 0 0,0 0 65 0 0,0 0-50 0 0,0 0-181 0 0,0 0-251 0 0,0 0-271 0 0,0 0-218 0 0,0 0-166 0 0,0 0-127 0 0,0 0-64 0 0,0 0-39 0 0,-1-4-41 0 0,-5-10-59 0 0,28 10 1309 0 0,276-3 923 0 0,-157-5-2655 0 0,-140 12-191 0 0,-28 0-19531 0 0,23 0 10033 0 0</inkml:trace>
</inkml:ink>
</file>

<file path=ppt/ink/ink7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51.03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30 18540 0 0,'0'0'1299'0'0,"0"0"-420"0"0,0 0-124 0 0,0 0 171 0 0,0 0 197 0 0,0 0-32 0 0,0 0-169 0 0,0 0-187 0 0,0 0-178 0 0,0 0-129 0 0,36 1-124 0 0,111 3-100 0 0,18-20-68 0 0,-91 9-454 0 0,-12 1-3231 0 0,-22 1-6611 0 0,-28 4-1936 0 0</inkml:trace>
</inkml:ink>
</file>

<file path=ppt/ink/ink7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47.9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231 442 13139 0 0,'0'0'1831'0'0,"0"0"-408"0"0,0 0-280 0 0,0 0 9 0 0,0 0 47 0 0,0 0-80 0 0,0 0-211 0 0,0 0-248 0 0,0 0-220 0 0,0 0-128 0 0,1 2-17 0 0,4 14-52 0 0,-1 0 1 0 0,-1 0-1 0 0,0 0 1 0 0,-2 0-1 0 0,1 0 0 0 0,-2 1 1 0 0,0-1-1 0 0,-1 0 1 0 0,-1 1-1 0 0,0-1 0 0 0,-1 0 1 0 0,-4 9-244 0 0,-20 99 196 0 0,-6 0 1 0 0,-6-3-1 0 0,-45 98-196 0 0,77-203-136 0 0,-1-1-167 0 0,1 1-1 0 0,1-1 1 0 0,0 1 0 0 0,1 0 0 0 0,1 1-1 0 0,0-1 1 0 0,0 15 303 0 0,4-30-754 0 0,3-2 246 0 0,1-1 0 0 0,-1 0 0 0 0,1 0-1 0 0,-1 0 1 0 0,0 0 0 0 0,0 0-1 0 0,0-1 1 0 0,0 1 0 0 0,-1-1 0 0 0,1 0-1 0 0,-1 0 1 0 0,1 0 0 0 0,-1 0-1 0 0,0 0 1 0 0,0-1 0 0 0,0 1 0 0 0,-1-1-1 0 0,1-1 509 0 0,6-8-2493 0 0,5-6-2747 0 0,-1 4-1996 0 0</inkml:trace>
  <inkml:trace contextRef="#ctx0" brushRef="#br0" timeOffset="410.115">584 372 13883 0 0,'0'0'1814'0'0,"0"0"-390"0"0,0 0-428 0 0,0 0-20 0 0,0 0 142 0 0,0 0 8 0 0,0 0-116 0 0,0 0-181 0 0,0 0-179 0 0,0 0-148 0 0,2 36-95 0 0,4 116-79 0 0,-26 58 705 0 0,0-13-286 0 0,-27 103-747 0 0,27-212 144 0 0,7-133 1499 0 0,-56-187-1470 0 0,62 213-171 0 0,-1-1-1 0 0,-1 1 0 0 0,0 0 0 0 0,-2 1 0 0 0,0 0 1 0 0,-1 1-1 0 0,-3-3-1 0 0,10 15-24 0 0,0 0 1 0 0,0 0-1 0 0,0 0 1 0 0,-1 0-1 0 0,0 1 1 0 0,0 0 0 0 0,0 0-1 0 0,0 1 1 0 0,0-1-1 0 0,-1 2 1 0 0,0-1-1 0 0,1 1 1 0 0,-1-1-1 0 0,0 2 1 0 0,0-1-1 0 0,0 1 1 0 0,-1 0-1 0 0,1 1 1 0 0,0-1-1 0 0,0 2 1 0 0,0-1-1 0 0,-5 1 24 0 0,4 1-59 0 0,0 0 0 0 0,0 1-1 0 0,0-1 1 0 0,0 2-1 0 0,0-1 1 0 0,1 1-1 0 0,0 0 1 0 0,0 1 0 0 0,0-1-1 0 0,0 1 1 0 0,0 1-1 0 0,1-1 1 0 0,0 1 0 0 0,1 0-1 0 0,-1 1 1 0 0,1-1-1 0 0,-1 2 60 0 0,-25 51-2914 0 0,20-14-2910 0 0,11-1-4535 0 0,3-36 2171 0 0</inkml:trace>
  <inkml:trace contextRef="#ctx0" brushRef="#br0" timeOffset="1064.791">997 1009 10658 0 0,'0'0'2864'0'0,"0"0"-1172"0"0,0 0-563 0 0,0 0 33 0 0,0 0 126 0 0,0 0-35 0 0,0 0-145 0 0,0 0-229 0 0,0 0-204 0 0,0 0-122 0 0,0 0-89 0 0,0 0-53 0 0,0 0-31 0 0,2-7-16 0 0,7-20-25 0 0,-37 21 829 0 0,19 8-1112 0 0,0 0 0 0 0,1 1-1 0 0,-1 0 1 0 0,1 0 0 0 0,0 1 0 0 0,0 1 0 0 0,0-1-1 0 0,0 1 1 0 0,1 0 0 0 0,-1 1 0 0 0,1 0 0 0 0,1 0-1 0 0,-4 4-55 0 0,3-4 19 0 0,-3 3-10 0 0,0 0 0 0 0,0 1 0 0 0,1 0 0 0 0,0 0 0 0 0,1 1-1 0 0,0 0 1 0 0,1 1 0 0 0,0-1 0 0 0,0 1 0 0 0,1 1 0 0 0,1-1 0 0 0,0 1 0 0 0,1 0 0 0 0,1 0-1 0 0,-1 5-8 0 0,2-5 7 0 0,0-6-8 0 0,0-1-1 0 0,0 1 1 0 0,0 1-1 0 0,1-1 1 0 0,0 0-1 0 0,1 0 1 0 0,-1 0-1 0 0,2 0 1 0 0,-1 0-1 0 0,1 1 1 0 0,0-1-1 0 0,0 0 1 0 0,0 0 0 0 0,1 0-1 0 0,1 0 1 0 0,-1-1-1 0 0,1 1 1 0 0,0 0-1 0 0,0-1 1 0 0,1 0-1 0 0,0 0 1 0 0,0 0-1 0 0,1 0 1 0 0,-1-1-1 0 0,1 0 1 0 0,0 0-1 0 0,1 0 1 0 0,1 1 1 0 0,2-2 25 0 0,0 0-1 0 0,0-1 1 0 0,0 0 0 0 0,1-1 0 0 0,-1 0 0 0 0,1 0 0 0 0,0-1-1 0 0,0 0 1 0 0,-1-1 0 0 0,1 0 0 0 0,0-1 0 0 0,0 0 0 0 0,-1 0-1 0 0,1-1 1 0 0,0 0 0 0 0,-1-1 0 0 0,0 0 0 0 0,0 0-1 0 0,0-1 1 0 0,0-1 0 0 0,0 1 0 0 0,-1-1 0 0 0,0-1 0 0 0,0 1-1 0 0,0-1 1 0 0,0-1-25 0 0,-5 3 33 0 0,1 0 0 0 0,-1-1 0 0 0,0 1 0 0 0,-1-1-1 0 0,1 0 1 0 0,-1 0 0 0 0,0 0 0 0 0,0 0 0 0 0,0 0-1 0 0,-1 0 1 0 0,1-1 0 0 0,-1 1 0 0 0,-1 0 0 0 0,1-1-1 0 0,-1 1 1 0 0,0 0 0 0 0,0-1 0 0 0,-1 1 0 0 0,1-1-1 0 0,-2-4-32 0 0,-1 6-19 0 0,1 0 0 0 0,-1-1 0 0 0,0 1 0 0 0,0 0 0 0 0,-1 0 0 0 0,1 1 0 0 0,-1-1 0 0 0,0 1 0 0 0,0 0-1 0 0,0 0 1 0 0,-1 0 0 0 0,1 0 0 0 0,-1 1 0 0 0,1-1 0 0 0,-1 1 0 0 0,0 1 0 0 0,0-1 0 0 0,0 1 0 0 0,0-1-1 0 0,0 1 1 0 0,0 1 0 0 0,0-1 0 0 0,0 1 0 0 0,0 0 0 0 0,-1 0 19 0 0,-9 0-441 0 0,28 2 409 0 0,29 0 197 0 0,92-13-14 0 0,-94 11-341 0 0,-7 0-4293 0 0,-12-4-8125 0 0,-17 4 1992 0 0</inkml:trace>
  <inkml:trace contextRef="#ctx0" brushRef="#br0" timeOffset="1529.935">978 258 4537 0 0,'0'0'5477'0'0,"0"0"-2524"0"0,0 0-939 0 0,0 0-174 0 0,0 0-70 0 0,0 0-146 0 0,0 0-286 0 0,0 0-313 0 0,0 0-297 0 0,0 0-240 0 0,0 0-130 0 0,0 0-78 0 0,0 0-33 0 0,-8 7 1 0 0,-89 103 748 0 0,72-70-731 0 0,25-39-253 0 0,0-1 4 0 0,0 0-16 0 0,0 0-5 0 0,0 0-30 0 0,14-11 98 0 0,57-72-356 0 0,-55 64-113 0 0,9-14-4410 0 0,-24 32 1032 0 0,-1 1-2850 0 0,0 0-3672 0 0</inkml:trace>
  <inkml:trace contextRef="#ctx0" brushRef="#br0" timeOffset="2313.036">192 243 9290 0 0,'0'0'2154'0'0,"0"0"-282"0"0,0 0-178 0 0,0 0-6 0 0,0 0-29 0 0,0 0-160 0 0,0 0-201 0 0,0 0-173 0 0,0 0-164 0 0,0 0-133 0 0,0 0-119 0 0,0 0-147 0 0,0 0-119 0 0,-8-2-95 0 0,-24-8-75 0 0,61 1 594 0 0,315-10 920 0 0,-265 11-1671 0 0,-77-17 819 0 0,-55-74-2066 0 0,1 43-2769 0 0,39 45-511 0 0,8 8-576 0 0,2 2-3732 0 0,1 1 1759 0 0</inkml:trace>
</inkml:ink>
</file>

<file path=ppt/ink/ink7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0:04.83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327 738 0 0 0,'0'0'1434'0'0,"0"0"55"0"0,0 0-27 0 0,0 0 49 0 0,0 0 160 0 0,0 0 139 0 0,0 0-19 0 0,0 0-98 0 0,0 0-240 0 0,0 0-286 0 0,0 0-260 0 0,6-9-231 0 0,15-28-171 0 0,-20 37-443 0 0,0-1 1 0 0,0 0-1 0 0,-1 1 0 0 0,1-1 0 0 0,0 1 1 0 0,0-1-1 0 0,0 1 0 0 0,0-1 1 0 0,0 1-1 0 0,0 0 0 0 0,0-1 0 0 0,0 1 1 0 0,0 0-1 0 0,0 0 0 0 0,0 0 0 0 0,0-1 1 0 0,1 1-1 0 0,-1 1 0 0 0,0-1 1 0 0,0 0-1 0 0,0 0 0 0 0,0 0 0 0 0,0 0 1 0 0,0 1-1 0 0,0-1 0 0 0,0 0 0 0 0,0 1 1 0 0,0-1-1 0 0,0 1 0 0 0,0-1 1 0 0,0 1-1 0 0,-1 0 0 0 0,1-1 0 0 0,0 1 1 0 0,0 0-1 0 0,0 0 0 0 0,-1-1 0 0 0,1 1 1 0 0,0 0-1 0 0,-1 0 0 0 0,1 0 1 0 0,-1 0-1 0 0,1 0 0 0 0,-1 0 0 0 0,0 0 1 0 0,1 0-1 0 0,-1 1-62 0 0,1-2 58 0 0,6 16 142 0 0,-1 0 1 0 0,0 1 0 0 0,-1-1 0 0 0,-1 1-1 0 0,-1 0 1 0 0,0 0 0 0 0,-1 0-1 0 0,-1 0 1 0 0,0 1 0 0 0,-2-1 0 0 0,0 0-1 0 0,-1 0 1 0 0,0 1 0 0 0,-4 11-201 0 0,-5 27 247 0 0,-2 0 1 0 0,-3-1 0 0 0,-2 0 0 0 0,-21 42-248 0 0,39-97 57 0 0,-1-1 0 0 0,1 1 0 0 0,-1-1 0 0 0,1 1 0 0 0,-1-1 1 0 0,1 1-1 0 0,-1 0 0 0 0,1-1 0 0 0,-1 1 0 0 0,1 0 1 0 0,-1-1-1 0 0,1 1 0 0 0,-1 0 0 0 0,1 0 0 0 0,-1-1 1 0 0,0 1-1 0 0,1 0 0 0 0,-1 0 0 0 0,0 0 0 0 0,1 0 0 0 0,-1 0 1 0 0,1 0-1 0 0,-1 0 0 0 0,0 0 0 0 0,1 0 0 0 0,-1 0 1 0 0,0 0-1 0 0,1 1 0 0 0,-1-1 0 0 0,1 0 0 0 0,-1 0 1 0 0,1 0-1 0 0,-1 1 0 0 0,0-1 0 0 0,1 0 0 0 0,-1 1 0 0 0,1-1 1 0 0,-1 1-1 0 0,1-1 0 0 0,0 1 0 0 0,-1-1 0 0 0,1 1-57 0 0,-4-22 62 0 0,0 1-1 0 0,2-1 0 0 0,1 1 0 0 0,0-1 0 0 0,1 0 0 0 0,2 1 0 0 0,0-1 0 0 0,4-15-61 0 0,6-16-3 0 0,3 2 0 0 0,1 0 0 0 0,3 1-1 0 0,22-42 4 0 0,-28 63-8 0 0,1 0-1 0 0,2 1 1 0 0,0 1-1 0 0,2 0 1 0 0,1 1-1 0 0,1 1 1 0 0,1 1-1 0 0,2 0 9 0 0,-20 20-3 0 0,-1 0-1 0 0,1 0 1 0 0,1 0-1 0 0,-1 1 1 0 0,0-1-1 0 0,1 1 1 0 0,-1 0-1 0 0,1 0 1 0 0,0 0-1 0 0,-1 1 1 0 0,1-1-1 0 0,0 1 0 0 0,0 0 1 0 0,0 0-1 0 0,0 0 1 0 0,0 1-1 0 0,0-1 1 0 0,0 1-1 0 0,1 0 1 0 0,-1 0-1 0 0,0 1 1 0 0,0-1-1 0 0,3 2 4 0 0,17 60-77 0 0,-22-34 98 0 0,-2 0-1 0 0,-1 1 1 0 0,0-1 0 0 0,-3 0 0 0 0,0 0-1 0 0,-1-1 1 0 0,-9 23-21 0 0,-40 138 68 0 0,55-188-63 0 0,-1 0 1 0 0,0 0-1 0 0,1 0 0 0 0,-1 0 0 0 0,0 0 1 0 0,1 1-1 0 0,-1-1 0 0 0,0 0 0 0 0,1 0 0 0 0,-1 0 1 0 0,0 0-1 0 0,1 1 0 0 0,-1-1 0 0 0,0 0 1 0 0,0 0-1 0 0,1 1 0 0 0,-1-1 0 0 0,0 0 0 0 0,0 1 1 0 0,1-1-1 0 0,-1 0 0 0 0,0 0 0 0 0,0 1 1 0 0,0-1-1 0 0,0 0 0 0 0,1 1 0 0 0,-1-1 1 0 0,0 0-1 0 0,0 1 0 0 0,0-1 0 0 0,0 1 0 0 0,0-1 1 0 0,0 0-1 0 0,0 1 0 0 0,0-1 0 0 0,0 0 1 0 0,0 1-1 0 0,0-1 0 0 0,0 0 0 0 0,-1 1 1 0 0,1-1-1 0 0,0 0 0 0 0,0 1 0 0 0,0-1-5 0 0,22-30 263 0 0,-21 28-260 0 0,77-108-89 0 0,4 3 1 0 0,4 4-1 0 0,15-6 86 0 0,-9 36-89 0 0,-91 73 84 0 0,0 0 1 0 0,0 0 0 0 0,0 0 0 0 0,0 0-1 0 0,1 0 1 0 0,-1 0 0 0 0,0 0 0 0 0,0 0 0 0 0,0 1-1 0 0,0-1 1 0 0,0 1 0 0 0,0-1 0 0 0,0 0-1 0 0,0 1 1 0 0,0 0 0 0 0,0-1 0 0 0,0 1 0 0 0,0 0-1 0 0,0-1 1 0 0,0 1 0 0 0,0 0 0 0 0,0 0 0 0 0,-1 0-1 0 0,1 0 1 0 0,0 0 0 0 0,-1 0 0 0 0,1 0-1 0 0,-1 0 1 0 0,1 0 0 0 0,-1 0 0 0 0,1 0 0 0 0,-1 0-1 0 0,0 0 1 0 0,1 0 0 0 0,-1 1 0 0 0,0-1-1 0 0,0 0 1 0 0,0 0 0 0 0,0 0 0 0 0,0 0 0 0 0,0 1-1 0 0,0-1 1 0 0,-1 0 0 0 0,1 0 0 0 0,0 0 0 0 0,0 0-1 0 0,-1 0 1 0 0,1 0 0 0 0,-1 0 0 0 0,1 1-1 0 0,-1-1 1 0 0,0 0 0 0 0,1-1 0 0 0,-1 1 0 0 0,0 0-1 0 0,0 1 5 0 0,-1 11 24 0 0,-38 181 329 0 0,31 23 53 0 0,11-195-348 0 0,-2-21-48 0 0,0-1 5 0 0,-2 0-3292 0 0,2 0 2112 0 0,-5 0-5312 0 0,2 0 24 0 0,-2 0-4173 0 0</inkml:trace>
  <inkml:trace contextRef="#ctx0" brushRef="#br0" timeOffset="1727.051">1233 1066 0 0 0,'0'0'4254'0'0,"0"0"-2065"0"0,0 0-790 0 0,0 0-62 0 0,0 0 200 0 0,0 0 194 0 0,0 0-58 0 0,0 0-262 0 0,0 0-289 0 0,0 0-261 0 0,0 0-170 0 0,0 0-125 0 0,0 0-69 0 0,8-8-43 0 0,24-24-24 0 0,-24 24-30 0 0,-8 8-66 0 0,0 0-85 0 0,0 12 315 0 0,-2 15-143 0 0,-2 0-1 0 0,-1 0 0 0 0,-1-1 1 0 0,-1 0-1 0 0,-1 0 0 0 0,-11 24-420 0 0,-4 12 219 0 0,-6 38 44 0 0,22-71-570 0 0,7-28 53 0 0,0-1-139 0 0,0 0-187 0 0,0 0-215 0 0,0 0-233 0 0,0 0-248 0 0,9-22-11115 0 0,-6 14 4712 0 0</inkml:trace>
  <inkml:trace contextRef="#ctx0" brushRef="#br0" timeOffset="2505.195">1506 816 11763 0 0,'0'0'1201'0'0,"0"0"-341"0"0,0 0-258 0 0,0 0 193 0 0,0 0 341 0 0,0 0 183 0 0,0 0-71 0 0,0 0-212 0 0,0 0-217 0 0,0 0-192 0 0,0 0-135 0 0,0 34-77 0 0,3 109-62 0 0,-3-100 39 0 0,-1 1-1 0 0,-3-1 0 0 0,-1 0 1 0 0,-8 28-392 0 0,3-18 169 0 0,-25 128 426 0 0,6-112 160 0 0,28-68-728 0 0,0-1 0 0 0,0-1 0 0 0,0 1 1 0 0,0 0-1 0 0,0 0 0 0 0,1 0 0 0 0,-1 0 0 0 0,0-1 0 0 0,0 1 1 0 0,0 0-1 0 0,0-1 0 0 0,1 1 0 0 0,-1-1 0 0 0,0 1 0 0 0,0-1 1 0 0,1 1-1 0 0,-1-1 0 0 0,0 1 0 0 0,1-1 0 0 0,-1 0 0 0 0,0 1 1 0 0,1-1-1 0 0,-1 0 0 0 0,1 0 0 0 0,-1 1 0 0 0,1-1 1 0 0,0 0-1 0 0,-1 0 0 0 0,1 0 0 0 0,0 0 0 0 0,0 1 0 0 0,-1-1 1 0 0,1 0-1 0 0,0 0 0 0 0,0 0 0 0 0,0 0 0 0 0,0 0 0 0 0,0 0 1 0 0,0 0-28 0 0,0-1 37 0 0,-5-21-21 0 0,2-1-1 0 0,1 1 0 0 0,1-1 1 0 0,1 1-1 0 0,0-1 0 0 0,2 1 1 0 0,1 0-1 0 0,1 0 0 0 0,1 0 1 0 0,1 0-1 0 0,1 0 0 0 0,7-14-15 0 0,-13 32 2 0 0,23-74-122 0 0,4 0 1 0 0,3 2 0 0 0,3 1-1 0 0,24-35 120 0 0,-39 78-22 0 0,2 2 0 0 0,0 0 0 0 0,3 2 0 0 0,0 0 0 0 0,2 1 0 0 0,0 2 0 0 0,2 1 0 0 0,1 1 0 0 0,1 1 0 0 0,1 2 0 0 0,6-2 22 0 0,-18 12-2 0 0,1 1 1 0 0,0 0 0 0 0,0 2-1 0 0,1 0 1 0 0,-1 2 0 0 0,2 0-1 0 0,-1 1 1 0 0,1 1 0 0 0,0 1 1 0 0,-18 3 1 0 0,-1 0 0 0 0,0 0 1 0 0,1 0-1 0 0,-1 0 1 0 0,1 0-1 0 0,-1 1 1 0 0,0 0-1 0 0,1 0 0 0 0,-1 0 1 0 0,0 0-1 0 0,0 0 1 0 0,0 0-1 0 0,0 1 0 0 0,0 0 1 0 0,0-1-1 0 0,0 1 1 0 0,0 0-1 0 0,-1 0 0 0 0,1 1 1 0 0,-1-1-1 0 0,0 0 1 0 0,1 1-1 0 0,-1 0 1 0 0,0-1-1 0 0,0 1 0 0 0,-1 0 1 0 0,1 0-1 0 0,-1 0 1 0 0,1 0-1 0 0,-1 1 0 0 0,0-1 1 0 0,0 0-1 0 0,0 0 1 0 0,-1 1-1 0 0,1-1 1 0 0,-1 1-2 0 0,2 6 7 0 0,-1 1 1 0 0,-1-1 0 0 0,0 0 0 0 0,0 1 0 0 0,-1-1 0 0 0,0 0 0 0 0,-1 0-1 0 0,0 1 1 0 0,-1-1 0 0 0,0 0 0 0 0,-2 4-8 0 0,-13 15 10 0 0,0-1 1 0 0,-2-1-1 0 0,-1 0 0 0 0,-1-2 0 0 0,-1 0 1 0 0,-2-2-1 0 0,0-1 0 0 0,-1 0 0 0 0,-1-2 1 0 0,-1-2-1 0 0,-1 0 0 0 0,0-2 0 0 0,-2-1-10 0 0,-95 48 80 0 0,136-51-46 0 0,4-5 52 0 0,13 4 92 0 0,0 1-1 0 0,-1 2 1 0 0,-1 1 0 0 0,0 1-1 0 0,-1 1 1 0 0,21 19-178 0 0,38 70 889 0 0,-48-31-326 0 0,3-58-2673 0 0,-23-19-3160 0 0,-6-6-4419 0 0,-8 5-1172 0 0</inkml:trace>
  <inkml:trace contextRef="#ctx0" brushRef="#br0" timeOffset="3156.875">2391 772 9394 0 0,'0'0'2402'0'0,"0"0"-442"0"0,0 0-473 0 0,0 0-124 0 0,0 0-8 0 0,0 0-73 0 0,0 0-193 0 0,0 0-270 0 0,0 0-255 0 0,0 0-157 0 0,0 0-66 0 0,0 0 14 0 0,0 0 57 0 0,7 0 19 0 0,89-8 1379 0 0,-79-3-1605 0 0,0 0 1 0 0,0-1-1 0 0,-1-1 0 0 0,0 0 1 0 0,-2-1-1 0 0,1 0 0 0 0,3-8-205 0 0,-1 0 477 0 0,0 128-417 0 0,16 148 36 0 0,-9 9-40 0 0,-11-221-4 0 0,4-53 1129 0 0,106-261-635 0 0,33-124-562 0 0,-135 341-82 0 0,-21 54-19 0 0,0 1-98 0 0,0 0-201 0 0,-11 24-2068 0 0,-12 35-1100 0 0,12-33-281 0 0,1 0-4075 0 0,4-7-2701 0 0</inkml:trace>
  <inkml:trace contextRef="#ctx0" brushRef="#br0" timeOffset="3435.957">3155 1258 21821 0 0,'0'0'1056'0'0,"0"0"-308"0"0,0 0-261 0 0,0 0 12 0 0,0 0 99 0 0,0 0 24 0 0,0 0-79 0 0,0 0-131 0 0,0 0-116 0 0,0 0-75 0 0,0 0-43 0 0,0 0-36 0 0,-3 16-36 0 0,-25 103 74 0 0,8-49-288 0 0,20-70-85 0 0,0-1 0 0 0,0 1 0 0 0,0 0 1 0 0,0-1-1 0 0,0 1 0 0 0,0-1 0 0 0,0 1 0 0 0,0-1 1 0 0,0 1-1 0 0,0 0 0 0 0,0-1 0 0 0,0 1 1 0 0,1 0-1 0 0,-1-1 0 0 0,0 1 0 0 0,0-1 1 0 0,0 1-1 0 0,1 0 0 0 0,-1-1 0 0 0,0 1 1 0 0,0 0-1 0 0,1 0 0 0 0,-1-1 0 0 0,0 1 1 0 0,1 0-1 0 0,-1 0 0 0 0,0-1 0 0 0,1 1 0 0 0,-1 0 1 0 0,0 0-1 0 0,1 0 0 0 0,-1-1 0 0 0,1 1 1 0 0,-1 0-1 0 0,0 0 0 0 0,1 0 0 0 0,-1 0 1 0 0,1 0-1 0 0,-1 0 0 0 0,0 0 0 0 0,1 0 1 0 0,-1 0-1 0 0,1 0 0 0 0,-1 0 0 0 0,1 0 0 0 0,-1 0 1 0 0,0 1-1 0 0,1-1 0 0 0,-1 0 0 0 0,0 0 1 0 0,1 0-1 0 0,-1 0 0 0 0,1 1 0 0 0,-1-1 1 0 0,0 0-1 0 0,0 0 0 0 0,1 1 0 0 0,-1-1 1 0 0,0 0-1 0 0,1 1 0 0 0,-1-1 0 0 0,0 0 1 0 0,0 1-1 0 0,1-1 0 0 0,-1 0 0 0 0,0 1 0 0 0,0-1 1 0 0,0 1 192 0 0,2-3-3393 0 0,3-2-7907 0 0</inkml:trace>
  <inkml:trace contextRef="#ctx0" brushRef="#br0" timeOffset="5639.166">3591 473 2320 0 0,'0'0'2068'0'0,"0"0"-120"0"0,0 0-4 0 0,0 0 150 0 0,0 0 127 0 0,0 0-84 0 0,0 0-256 0 0,0 0-326 0 0,0 0-335 0 0,0 0-248 0 0,0 0-175 0 0,5-6-136 0 0,13-21-73 0 0,-29 31 1185 0 0,-133 162-324 0 0,66-93-1422 0 0,78-65-4643 0 0,23-13-1515 0 0,-16 3 878 0 0,2 1-4402 0 0</inkml:trace>
  <inkml:trace contextRef="#ctx0" brushRef="#br0" timeOffset="6023.31">3728 1107 9962 0 0,'0'0'2509'0'0,"0"0"-834"0"0,0 0-631 0 0,0 0-73 0 0,0 0 145 0 0,0 0 123 0 0,0 0-39 0 0,0 0-165 0 0,0 0-169 0 0,0 0-130 0 0,0 0-111 0 0,0 0-67 0 0,0 0-42 0 0,28 0-48 0 0,142 0 379 0 0,79-11 616 0 0,-219 3-3045 0 0,-28 2-2555 0 0,-1-2-3470 0 0,-1 4-2144 0 0</inkml:trace>
  <inkml:trace contextRef="#ctx0" brushRef="#br0" timeOffset="6255.85">4029 842 11186 0 0,'0'0'4015'0'0,"0"0"-2556"0"0,0 0-803 0 0,0 0 48 0 0,0 0 157 0 0,0 0 76 0 0,0 0-61 0 0,-4 31-173 0 0,-14 101-229 0 0,-10 84-1471 0 0,17-133-2403 0 0,9-55-394 0 0,1 0-3415 0 0,1-20 738 0 0</inkml:trace>
  <inkml:trace contextRef="#ctx0" brushRef="#br0" timeOffset="6872.064">4252 1423 14955 0 0,'0'0'2121'0'0,"0"0"-673"0"0,0 0-401 0 0,0 0-34 0 0,0 0 10 0 0,0 0-79 0 0,0 0-165 0 0,0 0-179 0 0,0 0-87 0 0,0 0-61 0 0,0 0-40 0 0,25-32-30 0 0,78-104-53 0 0,-39 42 207 0 0,121-214 153 0 0,-104 201-617 0 0,-79 155-539 0 0,-20 84 381 0 0,12-112 76 0 0,2 0 1 0 0,1 1-1 0 0,0-1 0 0 0,1 1 0 0 0,2-1 0 0 0,0 1 1 0 0,2 13 9 0 0,-1-32 3 0 0,-1 0 0 0 0,1 0 0 0 0,0 0 0 0 0,0 0 0 0 0,0 0 0 0 0,0-1 1 0 0,0 1-1 0 0,0 0 0 0 0,1 0 0 0 0,-1-1 0 0 0,1 1 0 0 0,-1-1 0 0 0,1 1 0 0 0,-1-1 1 0 0,1 0-1 0 0,0 0 0 0 0,0 0 0 0 0,-1 0 0 0 0,1 0 0 0 0,0 0 0 0 0,0 0 0 0 0,0 0 1 0 0,0-1-1 0 0,0 1 0 0 0,0-1 0 0 0,0 1 0 0 0,1-1 0 0 0,-1 0 0 0 0,0 0 0 0 0,0 0 1 0 0,0 0-1 0 0,0 0 0 0 0,0-1 0 0 0,0 1 0 0 0,0-1 0 0 0,0 1 0 0 0,0-1 0 0 0,0 0 0 0 0,0 0 1 0 0,0 1-1 0 0,1-2-3 0 0,23-18 37 0 0,-2-2 0 0 0,0 0 0 0 0,-1-1 0 0 0,-2-1 0 0 0,11-16-37 0 0,210-293 1 0 0,-227 324-37 0 0,-22 33-13 0 0,6-22 56 0 0,-36 93 96 0 0,23-66-95 0 0,1 1 0 0 0,2 1 0 0 0,1 0 0 0 0,1 0 0 0 0,2 1 0 0 0,1 0 0 0 0,2 0-1 0 0,1 1 1 0 0,1 3-8 0 0,2-32-15 0 0,0 0-1 0 0,1 0 1 0 0,-1 0-1 0 0,1 0 1 0 0,0 0-1 0 0,0-1 1 0 0,0 1-1 0 0,1 0 1 0 0,-1 0-1 0 0,1-1 1 0 0,0 1-1 0 0,0-1 1 0 0,0 1-1 0 0,1-1 1 0 0,-1 0-1 0 0,1 0 1 0 0,0 0-1 0 0,0 0 1 0 0,0 0-1 0 0,0-1 1 0 0,0 1-1 0 0,2 0 16 0 0,58 6-5505 0 0,-42-18-3804 0 0,-15 8-1888 0 0</inkml:trace>
  <inkml:trace contextRef="#ctx0" brushRef="#br0" timeOffset="7467.09">5298 1029 12035 0 0,'0'0'2088'0'0,"0"0"-561"0"0,0 0-305 0 0,0 0 35 0 0,0 0 33 0 0,0 0-55 0 0,0 0-132 0 0,0 0-171 0 0,0 0-129 0 0,0 0-103 0 0,0 0-87 0 0,0 0-85 0 0,0 0-50 0 0,20 0-34 0 0,129-10 712 0 0,-98 9-877 0 0,-50 34-370 0 0,-96 84 12 0 0,7-13 49 0 0,87-103 31 0 0,0 0 1 0 0,0 0-1 0 0,1 0 1 0 0,-1 1-1 0 0,0-1 1 0 0,1 0 0 0 0,-1 0-1 0 0,1 0 1 0 0,0 0-1 0 0,-1 1 1 0 0,1-1-1 0 0,0 0 1 0 0,0 0-1 0 0,-1 1 1 0 0,1-1-1 0 0,0 0 1 0 0,0 0-1 0 0,1 1 1 0 0,-1-1-1 0 0,0 0 1 0 0,0 0-1 0 0,0 1 1 0 0,1-1-1 0 0,-1 0 1 0 0,1 0-1 0 0,-1 0 1 0 0,1 0 0 0 0,0 1-1 0 0,-1-1 1 0 0,1 0-1 0 0,0 0 1 0 0,0 0-1 0 0,-1 0 1 0 0,1-1-1 0 0,0 1-1 0 0,154 10-461 0 0,-155-11 203 0 0,0 0-28 0 0,7-19-2083 0 0,-7 18 1856 0 0,0-1 271 0 0,0 2-4347 0 0,0 0-4099 0 0,0 0-1449 0 0</inkml:trace>
  <inkml:trace contextRef="#ctx0" brushRef="#br0" timeOffset="8741.046">5784 543 10722 0 0,'0'0'1729'0'0,"0"0"-186"0"0,0 0-138 0 0,0 0-2 0 0,0 0 4 0 0,0 0-141 0 0,0 0-233 0 0,0 0-242 0 0,0 0-237 0 0,0 0-192 0 0,0 0-116 0 0,-2 6-15 0 0,-54 283 1640 0 0,4 137-1329 0 0,51-418-519 0 0,0-1 0 0 0,-1 0 0 0 0,1 0 0 0 0,-1 0 0 0 0,-1 0 0 0 0,1 0 0 0 0,-1 0 0 0 0,0-1 0 0 0,-1 1 0 0 0,0-1 0 0 0,0 0 0 0 0,0 0 0 0 0,0 0 0 0 0,-1 0 0 0 0,0-1 0 0 0,-1 0 0 0 0,1 0 0 0 0,-1-1 0 0 0,0 1 0 0 0,-2 0-23 0 0,6-6 30 0 0,-1 0-1 0 0,1 0 1 0 0,0-1-1 0 0,0 1 1 0 0,0-1-1 0 0,0 0 1 0 0,0 1-1 0 0,0-1 1 0 0,0 0-1 0 0,0 0 1 0 0,1 0-1 0 0,-1-1 1 0 0,1 1-1 0 0,0 0 1 0 0,-1 0-1 0 0,1-1 1 0 0,0 1-1 0 0,0-1 1 0 0,1 1-1 0 0,-1-1 1 0 0,0 1-1 0 0,1-1 1 0 0,0 0-1 0 0,-1 1 1 0 0,1-1-1 0 0,0 1 1 0 0,1-1-1 0 0,-1 0 1 0 0,0 1-1 0 0,1-1 1 0 0,-1 0-1 0 0,1 1 1 0 0,0-1-1 0 0,0 1 1 0 0,0-1-30 0 0,-1-6 33 0 0,3-17-17 0 0,1 0 1 0 0,1 1-1 0 0,2 0 1 0 0,0 0-1 0 0,1 1 1 0 0,2 0-1 0 0,1 0 1 0 0,0 1-1 0 0,2 1 1 0 0,1-1-17 0 0,-2-1 19 0 0,18-25-4 0 0,1 1 0 0 0,3 2 0 0 0,1 1 0 0 0,3 2 0 0 0,1 1 0 0 0,2 2 0 0 0,2 2 0 0 0,1 2 0 0 0,38-23-15 0 0,-67 48 10 0 0,0 1 1 0 0,0 0-1 0 0,1 2 1 0 0,0 0 0 0 0,0 0-1 0 0,1 2 1 0 0,0 0-1 0 0,0 0 1 0 0,1 2-1 0 0,-1 0 1 0 0,1 2-1 0 0,9-1-10 0 0,-24 5 1 0 0,-1 0 0 0 0,1 0 0 0 0,-1 0-1 0 0,1 0 1 0 0,-1 0 0 0 0,0 1 0 0 0,0-1-1 0 0,0 1 1 0 0,0 0 0 0 0,-1 0 0 0 0,1-1-1 0 0,-1 1 1 0 0,1 0 0 0 0,-1 0 0 0 0,0 1-1 0 0,0-1 1 0 0,-1 0 0 0 0,1 0 0 0 0,-1 0-1 0 0,1 1 1 0 0,-1-1 0 0 0,0 0 0 0 0,0 0-1 0 0,0 1 1 0 0,-1-1 0 0 0,1 0-1 0 0,-1 0 1 0 0,0 0 0 0 0,0 1 0 0 0,0-1-1 0 0,0 8 9 0 0,-1 5-7 0 0,-2 0-1 0 0,0-1 0 0 0,-1 1 1 0 0,-1-1-1 0 0,0 0 0 0 0,-1-1 1 0 0,-1 1-1 0 0,0-1 0 0 0,-1-1 1 0 0,-1 1-1 0 0,0-2 0 0 0,-9 10-1 0 0,-17 17 41 0 0,-1-2 0 0 0,-2-1-1 0 0,-2-2 1 0 0,-8 2-41 0 0,46-33 0 0 0,-134 78-3 0 0,134-78 1 0 0,3-2-18 0 0,15 6 22 0 0,10 8 110 0 0,1 0-1 0 0,-2 2 1 0 0,0 1-1 0 0,-1 1 1 0 0,-1 1-1 0 0,-1 1 1 0 0,8 10-112 0 0,0-2 210 0 0,13 21-76 0 0,-42-49-70 0 0,18 16-3158 0 0,-1-16-9317 0 0,-12-5 1359 0 0</inkml:trace>
  <inkml:trace contextRef="#ctx0" brushRef="#br0" timeOffset="21425.424">499 83 0 0 0,'0'0'1695'0'0,"0"0"538"0"0,0 0-66 0 0,0 0-387 0 0,0 0-292 0 0,0 0-38 0 0,0 0 38 0 0,0 0-30 0 0,0 0-115 0 0,0 0-163 0 0,-8-4-146 0 0,-59-36 1910 0 0,60 35-2849 0 0,-1 0 1 0 0,1 1-1 0 0,-1 0 0 0 0,0 0 0 0 0,0 1 0 0 0,-1 0 0 0 0,1 0 0 0 0,0 1 0 0 0,-1 0 0 0 0,0 0 0 0 0,1 1 0 0 0,-1 1 0 0 0,0-1 1 0 0,0 1-1 0 0,0 1 0 0 0,1-1 0 0 0,-1 1 0 0 0,0 1 0 0 0,1 0 0 0 0,-1 0 0 0 0,1 1 0 0 0,0 0 0 0 0,0 0 0 0 0,0 1 1 0 0,0 0-1 0 0,0 0 0 0 0,1 1 0 0 0,0 0 0 0 0,0 1 0 0 0,-3 2-95 0 0,1 2 46 0 0,1 0 0 0 0,0 1 0 0 0,1-1 0 0 0,0 2-1 0 0,1-1 1 0 0,0 1 0 0 0,1 0 0 0 0,0 0 0 0 0,1 0 0 0 0,1 1 0 0 0,0-1 0 0 0,-1 10-46 0 0,-14 117 320 0 0,5 2 1 0 0,8-1 0 0 0,8 80-321 0 0,-2-46 369 0 0,-7-27 566 0 0,-23 131-935 0 0,29-276 8 0 0,-27 82 616 0 0,30-82-517 0 0,0 1 1 0 0,0-1-1 0 0,0 0 1 0 0,1 0-1 0 0,-1 0 0 0 0,0-1 1 0 0,1 1-1 0 0,-1-1 1 0 0,1 0-1 0 0,0 0 1 0 0,-1 0-1 0 0,1 0 1 0 0,0-1-1 0 0,0 1 1 0 0,-1-1-1 0 0,1 0 0 0 0,0 0 1 0 0,0 0-1 0 0,-1-1 1 0 0,1 1-1 0 0,3-2-107 0 0,-5 2 58 0 0,260-11-320 0 0,-230 24-2474 0 0,-19 6-5087 0 0,-7-11-4191 0 0</inkml:trace>
</inkml:ink>
</file>

<file path=ppt/ink/ink7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0:14.3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1 384 10066 0 0,'0'0'2475'0'0,"0"0"-424"0"0,0 0-425 0 0,0 0-123 0 0,0 0-45 0 0,0 0-139 0 0,0 0-211 0 0,0 0-265 0 0,0 0-254 0 0,0 0-183 0 0,0 0-94 0 0,0 0 12 0 0,0 0 29 0 0,2 7 53 0 0,20 47 22 0 0,-4 2 0 0 0,-1 0 1 0 0,-3 1-1 0 0,-3 0 0 0 0,3 45-428 0 0,2 50 46 0 0,-5-126-26 0 0,-11-26-15 0 0,7-15 931 0 0,1-25-863 0 0,1 2-1 0 0,2-1 1 0 0,2 1 0 0 0,2 1-1 0 0,1 0 1 0 0,1 1-1 0 0,6-5-72 0 0,152-201 98 0 0,-175 242-119 0 0,0 0-1 0 0,0 1 1 0 0,0-1 0 0 0,0 1 0 0 0,0-1 0 0 0,0 0-1 0 0,0 1 1 0 0,0-1 0 0 0,0 0 0 0 0,0 1 0 0 0,0-1 0 0 0,0 0-1 0 0,-1 1 1 0 0,1-1 0 0 0,0 0 0 0 0,0 0 0 0 0,0 1-1 0 0,0-1 1 0 0,-1 0 0 0 0,1 1 0 0 0,0-1 0 0 0,0 0 0 0 0,-1 0-1 0 0,1 0 1 0 0,0 1 0 0 0,0-1 0 0 0,-1 0 0 0 0,1 0-1 0 0,0 0 1 0 0,-1 1 0 0 0,1-1 0 0 0,0 0 0 0 0,-1 0 0 0 0,1 0-1 0 0,0 0 1 0 0,-1 0 0 0 0,1 0 0 0 0,0 0 0 0 0,-1 0-1 0 0,1 0 1 0 0,0 0 0 0 0,-1 0 0 0 0,1 0 0 0 0,0 0 0 0 0,-1 0-1 0 0,1 0 1 0 0,0 0 0 0 0,-1 0 0 0 0,1-1 0 0 0,0 1-1 0 0,-1 0 1 0 0,1 0 0 0 0,0 0 0 0 0,0 0 0 0 0,-1-1 0 0 0,1 1-1 0 0,0 0 1 0 0,0 0 0 0 0,-1-1 0 0 0,1 1 21 0 0,0 1-159 0 0,-3 7-2856 0 0,2-6-1306 0 0,1-1-3581 0 0,0 2-3023 0 0</inkml:trace>
  <inkml:trace contextRef="#ctx0" brushRef="#br0" timeOffset="4589.501">373 928 680 0 0,'0'0'2133'0'0,"0"0"199"0"0,0 0 167 0 0,0 0 125 0 0,0 0-43 0 0,0 0-244 0 0,0 0-401 0 0,0 0-386 0 0,0 0-306 0 0,0 0-200 0 0,0 0-131 0 0,0 0-118 0 0,0 0-109 0 0,22 0 2388 0 0,53-3-2795 0 0,-72 51-338 0 0,-103 53 239 0 0,40-48-117 0 0,59-53-58 0 0,-1 1 0 0 0,1-1 0 0 0,-1 1 0 0 0,1 0 0 0 0,0-1-1 0 0,0 1 1 0 0,-1 0 0 0 0,1 0 0 0 0,0 0 0 0 0,0 0 0 0 0,0 0 0 0 0,0 0 0 0 0,0 1 0 0 0,0-1-1 0 0,0 0 1 0 0,1 0 0 0 0,-1 1 0 0 0,0-1 0 0 0,1 0 0 0 0,-1 1 0 0 0,1-1 0 0 0,-1 1 0 0 0,1-1-1 0 0,0 1 1 0 0,-1-1 0 0 0,1 1 0 0 0,0-1 0 0 0,0 1 0 0 0,0-1 0 0 0,0 1 0 0 0,0-1 0 0 0,1 0-1 0 0,-1 1 1 0 0,0-1 0 0 0,1 1 0 0 0,-1-1 0 0 0,1 1 0 0 0,-1-1 0 0 0,1 0 0 0 0,0 1 0 0 0,0-1-1 0 0,-1 0 1 0 0,1 0 0 0 0,0 1 0 0 0,0-1 0 0 0,0 0 0 0 0,0 0 0 0 0,1 0 0 0 0,-1 0 0 0 0,0 0-1 0 0,0-1 1 0 0,0 1 0 0 0,1 0 0 0 0,-1 0 0 0 0,1-1 0 0 0,-1 1 0 0 0,0-1 0 0 0,1 1 0 0 0,-1-1-1 0 0,1 0 1 0 0,-1 0 0 0 0,1 1 0 0 0,-1-1 0 0 0,1 0 0 0 0,-1 0 0 0 0,1 0-5 0 0,96-12 413 0 0,-26-24-4179 0 0,-60 20-477 0 0,-5 6-5201 0 0,-5 6-730 0 0</inkml:trace>
  <inkml:trace contextRef="#ctx0" brushRef="#br0" timeOffset="4939.121">895 269 5545 0 0,'0'0'5467'0'0,"0"0"-2503"0"0,0 0-946 0 0,0 0-248 0 0,0 0-95 0 0,0 0-135 0 0,0 0-232 0 0,0 0-261 0 0,0 0-228 0 0,0 0-175 0 0,0 0-137 0 0,0 0-88 0 0,0 0-68 0 0,1-3-67 0 0,0-12-50 0 0,-1 11-40 0 0,-44 71 275 0 0,-29 3-326 0 0,25-26-3497 0 0,59-41-10045 0 0,-6-3 2754 0 0</inkml:trace>
  <inkml:trace contextRef="#ctx0" brushRef="#br0" timeOffset="10755.401">984 8 3537 0 0,'0'0'2668'0'0,"0"0"-893"0"0,0 0-518 0 0,0 0-86 0 0,0 0 58 0 0,0 0 49 0 0,0 0-38 0 0,0 0-85 0 0,0 0-80 0 0,0 0-75 0 0,0 0-108 0 0,13 2-129 0 0,230 6 2468 0 0,74-25-1637 0 0,-317 16-1582 0 0,1 1 0 0 0,0 0 0 0 0,-1 0 0 0 0,1 0 0 0 0,0 0 0 0 0,-1 0 0 0 0,1 0 1 0 0,-1 0-1 0 0,1 1 0 0 0,0-1 0 0 0,-1 0 0 0 0,1 0 0 0 0,-1 0 0 0 0,1 1 0 0 0,0-1 0 0 0,-1 0 0 0 0,1 0 0 0 0,-1 1 0 0 0,1-1 0 0 0,-1 1 0 0 0,1-1 0 0 0,-1 0 0 0 0,0 1 0 0 0,1-1 0 0 0,-1 1 1 0 0,1-1-1 0 0,-1 1 0 0 0,0-1 0 0 0,1 1 0 0 0,-1-1 0 0 0,0 1 0 0 0,0 0 0 0 0,1-1 0 0 0,-1 1 0 0 0,0-1 0 0 0,0 1 0 0 0,0 0 0 0 0,0-1 0 0 0,0 1 0 0 0,0-1 0 0 0,0 1 0 0 0,0 0 0 0 0,0-1 0 0 0,0 1 1 0 0,0 0-1 0 0,0-1 0 0 0,0 1 0 0 0,-1-1 0 0 0,1 1 0 0 0,0-1 0 0 0,0 1 0 0 0,-1 0 0 0 0,1-1 0 0 0,0 1 0 0 0,-1-1 0 0 0,1 1 0 0 0,0-1 0 0 0,-1 1 0 0 0,1-1 0 0 0,-1 0 0 0 0,1 1 0 0 0,-1-1 1 0 0,1 1-1 0 0,-1-1-12 0 0,-2 7-6 0 0,-10 27 82 0 0,1 0 0 0 0,2 0 0 0 0,1 1 0 0 0,2 0 0 0 0,2 0 0 0 0,1 1 0 0 0,1 34-76 0 0,-13 313 93 0 0,13-304-5 0 0,3 1 0 0 0,3 0 0 0 0,6 12-88 0 0,30 66 1139 0 0,-27-106 1111 0 0,-29-52-1870 0 0,-198 25-459 0 0,122-9-3249 0 0,64-13-1037 0 0,19-3 286 0 0,1 0-3360 0 0,5 0-2560 0 0</inkml:trace>
  <inkml:trace contextRef="#ctx0" brushRef="#br0" timeOffset="34005.321">1935 1245 3289 0 0,'0'0'1956'0'0,"0"0"-770"0"0,0 0-339 0 0,0 0 185 0 0,0 0 291 0 0,0 0 64 0 0,0 0-124 0 0,0 0-227 0 0,0 0-235 0 0,0 0-134 0 0,0 0-91 0 0,18 0-56 0 0,83 0 891 0 0,-95-1-1081 0 0,1-1 0 0 0,0 1-1 0 0,-1-1 1 0 0,0-1 0 0 0,0 1-1 0 0,1-1 1 0 0,-2 0 0 0 0,1-1-1 0 0,0 1 1 0 0,-1-1 0 0 0,1 0-1 0 0,-1-1 1 0 0,0 1 0 0 0,0-1-1 0 0,-1 0 1 0 0,4-5-330 0 0,33-28 665 0 0,-33 31-503 0 0,-1-1 0 0 0,0 0 0 0 0,0-1-1 0 0,-1 1 1 0 0,0-1 0 0 0,0-1 0 0 0,-1 1-1 0 0,0-1 1 0 0,2-7-162 0 0,4-7 245 0 0,49-123 1044 0 0,-33-88 186 0 0,-26 213-1349 0 0,0 1-1 0 0,-2 0 1 0 0,0-1 0 0 0,-1 1-1 0 0,-1-1 1 0 0,-4-12-126 0 0,-41-163 595 0 0,31 156-406 0 0,-6 3-64 0 0,-66-31 3 0 0,-15 29 47 0 0,23 39-215 0 0,74 1 39 0 0,0 1 0 0 0,0-1 0 0 0,0 1 0 0 0,-1 0 1 0 0,1 1-1 0 0,0 0 0 0 0,1 0 0 0 0,-1 0 0 0 0,0 1 0 0 0,1 0 0 0 0,-1 0 0 0 0,-3 3 1 0 0,-23 27 10 0 0,7-8 43 0 0,9-6 39 0 0,-9 0 111 0 0,-36 51-135 0 0,32-30 81 0 0,8-7-80 0 0,11-14 138 0 0,15-30 377 0 0,-2-4-568 0 0,-1-1-1 0 0,-1 1 1 0 0,0 0-1 0 0,-1 0 1 0 0,0-1-1 0 0,-1 1 1 0 0,-1 0-1 0 0,-1-1-15 0 0,2 7 2 0 0,-21-127-48 0 0,18 116-147 0 0,11 24-111 0 0,-5-3 304 0 0,16 19-2 0 0,1-1 0 0 0,1 0 0 0 0,0-2-1 0 0,2 0 1 0 0,0-1 0 0 0,0-1 0 0 0,6 1 2 0 0,111 70 0 0 0,-123-35 14 0 0,3-7-36 0 0,-11-30 105 0 0,-8-14-77 0 0,1 0 0 0 0,0 0 0 0 0,-1-1 0 0 0,1 1 0 0 0,-1 0 0 0 0,1 0 0 0 0,0 0 0 0 0,-1-1 0 0 0,1 1 0 0 0,-1 0 0 0 0,1 0 0 0 0,-1 0 0 0 0,1 0 0 0 0,-1 0 0 0 0,1 0 0 0 0,-1 0 0 0 0,1 0 0 0 0,0 0 0 0 0,-1 0 0 0 0,1 0 0 0 0,-1 0 0 0 0,1 0 1 0 0,-1 1-1 0 0,1-1 0 0 0,0 0 0 0 0,-1 0 0 0 0,1 0 0 0 0,-1 1 0 0 0,1-1 0 0 0,0 0 0 0 0,-1 0 0 0 0,1 1 0 0 0,0-1 0 0 0,-1 0 0 0 0,1 1 0 0 0,0-1 0 0 0,-1 0 0 0 0,1 1 0 0 0,0-1 0 0 0,0 1 0 0 0,-1-1 0 0 0,1 0 0 0 0,0 1 0 0 0,0-1 0 0 0,0 1 0 0 0,0-1 0 0 0,0 1 0 0 0,0-1 0 0 0,0 1 0 0 0,0-1 0 0 0,0 0 0 0 0,0 1 0 0 0,0-1 0 0 0,0 1 0 0 0,0-1 0 0 0,0 1 0 0 0,0-1 0 0 0,0 1 0 0 0,0-1 0 0 0,0 0 0 0 0,1 1 0 0 0,-1-1 0 0 0,0 1 0 0 0,0-1 0 0 0,0 0 0 0 0,1 1 0 0 0,-1-1-6 0 0,-108-18 1 0 0,-55 14 14 0 0,163 4-46 0 0,0 0-53 0 0,0 0 0 0 0,0 0-29 0 0,0 0-50 0 0,0 0-63 0 0,0 0-1367 0 0,0-2 3883 0 0,0 1-6612 0 0,0 1-8108 0 0,1 3 476 0 0</inkml:trace>
</inkml:ink>
</file>

<file path=ppt/ink/ink7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0:50.7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8 2625 0 0,'0'0'1787'0'0,"0"0"-243"0"0,0 0-124 0 0,0 0 186 0 0,0 0 141 0 0,0 0-91 0 0,0 0-275 0 0,0 0-345 0 0,0 0-284 0 0,0 0-167 0 0,0 0-87 0 0,0 1 598 0 0,3 8 8869 0 0,-2-8-10125 0 0,165-12 1683 0 0,-132 9-1348 0 0,-2-1-270 0 0,-24 1-2772 0 0,-8 1 1904 0 0,0 1-278 0 0,0 0-344 0 0,0 0-561 0 0,0 0-1249 0 0,0 1-2887 0 0,0 2-4380 0 0</inkml:trace>
</inkml:ink>
</file>

<file path=ppt/ink/ink8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0:51.22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 11707 0 0,'0'0'2236'0'0,"0"0"-554"0"0,0 0-357 0 0,0 0-48 0 0,0 0-32 0 0,0 0-146 0 0,0 0-200 0 0,0 0-211 0 0,0 0-141 0 0,0 0-72 0 0,0 0-21 0 0,0 0-7 0 0,7 0 20 0 0,279 0 3555 0 0,-286 0-3997 0 0,0 0-6 0 0,0 0 1 0 0,0 0 8 0 0,0 0-28 0 0,-10-3-2905 0 0,4 2-8244 0 0,6 1-474 0 0</inkml:trace>
</inkml:ink>
</file>

<file path=ppt/ink/ink8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0:57.63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21 55 9674 0 0,'0'0'1187'0'0,"0"0"-205"0"0,0 0 2 0 0,0 0 125 0 0,0 0 98 0 0,0 0-83 0 0,0 0-281 0 0,0 0-264 0 0,0 0-169 0 0,0 0-86 0 0,0 0 28 0 0,-4 11 22 0 0,-12 35 11 0 0,23 26 1136 0 0,22 115 622 0 0,-35-36-1152 0 0,5-166 1783 0 0,3-70-2539 0 0,8 51-223 0 0,1 1 0 0 0,3 1-1 0 0,0 0 1 0 0,2 0 0 0 0,1 2 0 0 0,2 0 0 0 0,0 1 0 0 0,2 1 0 0 0,2 1 0 0 0,0 1 0 0 0,11-8-12 0 0,41-21 6 0 0,-69 88 50 0 0,-18 146 211 0 0,7-72-214 0 0,24-111-45 0 0,55-77 142 0 0,-47 46-170 0 0,1 1 0 0 0,2 1 1 0 0,1 2-1 0 0,28-23 20 0 0,-53 48-17 0 0,-6 6 13 0 0,0 1 0 0 0,0-1 1 0 0,0 0-1 0 0,0 0 1 0 0,1 1-1 0 0,-1-1 1 0 0,0 0-1 0 0,0 0 0 0 0,0 1 1 0 0,0-1-1 0 0,1 0 1 0 0,-1 0-1 0 0,0 0 1 0 0,0 0-1 0 0,1 1 0 0 0,-1-1 1 0 0,0 0-1 0 0,0 0 1 0 0,1 0-1 0 0,-1 0 0 0 0,0 0 1 0 0,0 0-1 0 0,1 0 1 0 0,-1 0-1 0 0,0 0 1 0 0,0 1-1 0 0,1-1 0 0 0,-1 0 1 0 0,0 0-1 0 0,1-1 1 0 0,-1 1-1 0 0,0 0 1 0 0,0 0-1 0 0,1 0 0 0 0,-1 0 1 0 0,0 0-1 0 0,0 0 1 0 0,1 0-1 0 0,-1 0 1 0 0,0 0-1 0 0,0-1 0 0 0,1 1 1 0 0,-1 0-1 0 0,0 0 1 0 0,0 0-1 0 0,0 0 1 0 0,1-1-1 0 0,-1 1 0 0 0,0 0 1 0 0,0 0-1 0 0,0-1 1 0 0,0 1-1 0 0,1 0 4 0 0,-5 425 179 0 0,-6-400-1143 0 0,3-12-858 0 0,4 0-3771 0 0,3-12 2708 0 0,0-1-2632 0 0,0 3-5024 0 0</inkml:trace>
</inkml:ink>
</file>

<file path=ppt/ink/ink8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0:58.00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87 368 16051 0 0,'0'0'1307'0'0,"0"0"-422"0"0,0 0-268 0 0,0 0 63 0 0,0 0 92 0 0,0 0 23 0 0,0 0-55 0 0,0 0-109 0 0,0 0-92 0 0,0 0-72 0 0,0 0-66 0 0,0 0-75 0 0,0 0-33 0 0,2 30-34 0 0,5 98-49 0 0,-6 19 280 0 0,-6-106-457 0 0,-2-1-1 0 0,-1 0 1 0 0,-2 0 0 0 0,-2-1 0 0 0,-4 4-33 0 0,9-21-158 0 0,-20 66-3592 0 0,24-82 3189 0 0,2-4-3746 0 0,0-2-8263 0 0,1 0 8289 0 0</inkml:trace>
  <inkml:trace contextRef="#ctx0" brushRef="#br0" timeOffset="508.792">6 316 9714 0 0,'0'0'2705'0'0,"0"0"-678"0"0,0 0-556 0 0,0 0-138 0 0,0 0-64 0 0,0 0-136 0 0,0 0-221 0 0,0 0-229 0 0,0 0-175 0 0,0 0-102 0 0,0 0-36 0 0,0 0-16 0 0,13-5-35 0 0,45-17-17 0 0,32 16 497 0 0,66 7 196 0 0,-152-1-975 0 0,1 0 0 0 0,-1 0-1 0 0,0 1 1 0 0,1 0 0 0 0,-1-1 0 0 0,0 2-1 0 0,0-1 1 0 0,0 0 0 0 0,0 1 0 0 0,0 0-1 0 0,0 0 1 0 0,0 0 0 0 0,-1 0 0 0 0,1 1-1 0 0,-1-1 1 0 0,1 1 0 0 0,-1 0 0 0 0,0 0-1 0 0,0 0 1 0 0,0 1 0 0 0,-1-1 0 0 0,1 1-1 0 0,-1-1 1 0 0,0 1 0 0 0,0 0 0 0 0,0 0-1 0 0,0 0 1 0 0,-1 0 0 0 0,1 0 0 0 0,-1 0-1 0 0,0 0 1 0 0,0 1-20 0 0,-4 8 48 0 0,1-1-1 0 0,-2 0 0 0 0,1 0 1 0 0,-2 0-1 0 0,0 0 1 0 0,0-1-1 0 0,-1 1 1 0 0,0-2-1 0 0,-1 1 0 0 0,0-1 1 0 0,-1 0-1 0 0,0 0 1 0 0,-1-1-1 0 0,0 0 1 0 0,0 0-1 0 0,-1-1 0 0 0,-2 1-47 0 0,-36 40 200 0 0,21-21-61 0 0,-50 71 482 0 0,76-94-608 0 0,1 0 1 0 0,0-1-1 0 0,0 1 0 0 0,0 0 0 0 0,1-1 1 0 0,0 1-1 0 0,0-1 0 0 0,0 1 1 0 0,0-1-1 0 0,1 1 0 0 0,0-1 0 0 0,0 0 1 0 0,0 0-1 0 0,0 0 0 0 0,0 0 1 0 0,1 0-1 0 0,0 0 0 0 0,0 0 1 0 0,0-1-1 0 0,0 0 0 0 0,1 1 0 0 0,-1-1 1 0 0,1-1-1 0 0,0 1 0 0 0,-1 0 1 0 0,1-1-1 0 0,1 0 0 0 0,-1 0 0 0 0,0 0 1 0 0,0 0-1 0 0,1-1 0 0 0,-1 0 1 0 0,2 1-14 0 0,10 6 41 0 0,101 58 364 0 0,-100-37-147 0 0,-17-28-264 0 0,0-1-18 0 0,0 0-18 0 0,0 0-33 0 0,0 0-44 0 0,0 0-45 0 0,2-23-4899 0 0,1 9 1533 0 0,1-7-6938 0 0,-2 13 1118 0 0</inkml:trace>
  <inkml:trace contextRef="#ctx0" brushRef="#br0" timeOffset="899.289">490 88 14107 0 0,'0'0'1494'0'0,"0"0"-333"0"0,0 0-189 0 0,0 0 47 0 0,0 0 32 0 0,0 0-52 0 0,0 0-136 0 0,0 0-151 0 0,0 0-114 0 0,0 0-89 0 0,0 0-89 0 0,0 0-73 0 0,0 0-64 0 0,30-15-71 0 0,95-44-38 0 0,-66 46 13 0 0,-55 15-174 0 0,-1-1 1 0 0,0 1-1 0 0,0 1 0 0 0,0-1 1 0 0,0 0-1 0 0,0 1 0 0 0,0 0 1 0 0,-1-1-1 0 0,1 1 0 0 0,-1 0 1 0 0,0 0-1 0 0,0 1 0 0 0,0-1 1 0 0,0 0-1 0 0,0 1 0 0 0,-1-1 1 0 0,1 1-1 0 0,-1-1 0 0 0,0 1 1 0 0,0 0-1 0 0,-1-1 0 0 0,1 1 1 0 0,-1 0-1 0 0,0 0 0 0 0,0 0 1 0 0,0-1-1 0 0,0 1 0 0 0,-1 0 1 0 0,1 0-1 0 0,-1-1 0 0 0,0 1 1 0 0,0 0-1 0 0,0-1 0 0 0,-1 1 1 0 0,1-1-1 0 0,-2 2-13 0 0,-130 196 1099 0 0,132-200-1087 0 0,0 0 0 0 0,1 1 0 0 0,0-1 0 0 0,-1 0 0 0 0,1 0 0 0 0,-1 0 0 0 0,1 1-1 0 0,0-1 1 0 0,0 0 0 0 0,0 1 0 0 0,0-1 0 0 0,0 0 0 0 0,0 1 0 0 0,0-1 0 0 0,0 0 0 0 0,1 0 0 0 0,-1 1 0 0 0,0-1 0 0 0,1 0 0 0 0,-1 0 0 0 0,1 0-1 0 0,-1 1 1 0 0,1-1 0 0 0,0 0 0 0 0,-1 0 0 0 0,1 0 0 0 0,0 0 0 0 0,0 0 0 0 0,0 0 0 0 0,0 0 0 0 0,0 0 0 0 0,0-1 0 0 0,0 1 0 0 0,0 0 0 0 0,0 0-1 0 0,0-1 1 0 0,0 1 0 0 0,0-1 0 0 0,1 1 0 0 0,-1-1 0 0 0,0 1 0 0 0,0-1 0 0 0,1 0-12 0 0,57 11 454 0 0,155-10-247 0 0,-205 22-4223 0 0,-9-9-1216 0 0,0-8-1172 0 0,0-1-5253 0 0</inkml:trace>
  <inkml:trace contextRef="#ctx0" brushRef="#br0" timeOffset="1458.978">867 578 9082 0 0,'0'0'2182'0'0,"0"0"-589"0"0,0 0-226 0 0,0 0 168 0 0,0 0 107 0 0,0 0-110 0 0,0 0-285 0 0,0 0-284 0 0,0 0-229 0 0,0 0-186 0 0,0 0-131 0 0,0 0-101 0 0,0 0-48 0 0,-13 11-13 0 0,-44 41 12 0 0,-12 54 495 0 0,60-84-663 0 0,-1-5-58 0 0,1 0 1 0 0,1 0-1 0 0,1 1 0 0 0,0 0 0 0 0,2 0 0 0 0,0 1 0 0 0,1 0 0 0 0,1 0 1 0 0,0 0-1 0 0,2 0 0 0 0,0 0 0 0 0,1 0 0 0 0,1 5-41 0 0,0-19 27 0 0,1 0 0 0 0,0 0 0 0 0,0 0 0 0 0,0 0 0 0 0,0 0 0 0 0,1 0 0 0 0,0-1 0 0 0,0 1 0 0 0,0-1 0 0 0,1 0 0 0 0,-1 0 0 0 0,1 0 0 0 0,0 0 0 0 0,0-1 0 0 0,0 1 0 0 0,1-1 0 0 0,-1 0 0 0 0,1 0 0 0 0,-1-1 0 0 0,1 1 0 0 0,0-1 0 0 0,0 0 0 0 0,0-1 0 0 0,1 1-1 0 0,-1-1 1 0 0,0 0 0 0 0,2 0-27 0 0,6 1 108 0 0,-1-1-1 0 0,1 0 0 0 0,0-1 1 0 0,0 0-1 0 0,-1-1 0 0 0,1 0 0 0 0,0-1 1 0 0,-1-1-1 0 0,0 0 0 0 0,1 0 0 0 0,2-2-107 0 0,15-7 142 0 0,-1-1-1 0 0,0-2 1 0 0,-1 0-1 0 0,-1-2 0 0 0,0-1 1 0 0,-2-1-1 0 0,0-1 0 0 0,-1-1 1 0 0,-1-2-1 0 0,0 0 0 0 0,-2-1 1 0 0,16-25-142 0 0,-31 37 22 0 0,1 1 0 0 0,-2-1 0 0 0,0 0 0 0 0,0 0 0 0 0,-1-1 0 0 0,-1 1 0 0 0,0-1 0 0 0,-1 0 0 0 0,0 0 0 0 0,-1 0 0 0 0,0 0 0 0 0,-1 0 0 0 0,-1 0 0 0 0,0 0 0 0 0,0 0 0 0 0,-2 0 0 0 0,-1-6-22 0 0,2 11-42 0 0,-1-1 1 0 0,1 1-1 0 0,-2 0 0 0 0,1 0 1 0 0,-1 0-1 0 0,0 1 0 0 0,-1-1 1 0 0,0 1-1 0 0,0 0 0 0 0,0 0 0 0 0,-1 1 1 0 0,0-1-1 0 0,0 1 0 0 0,-1 1 1 0 0,0-1-1 0 0,0 1 0 0 0,0 0 1 0 0,0 1-1 0 0,-1 0 0 0 0,0 0 1 0 0,0 0-1 0 0,0 1 0 0 0,0 1 1 0 0,0-1-1 0 0,-1 1 0 0 0,-4 0 42 0 0,1 0-273 0 0,-1 2 1 0 0,1-1-1 0 0,-1 2 0 0 0,0-1 0 0 0,1 2 0 0 0,0 0 0 0 0,-1 0 0 0 0,1 1 0 0 0,0 1 0 0 0,0 0 1 0 0,0 0-1 0 0,1 1 0 0 0,0 1 0 0 0,0 0 0 0 0,-8 5 273 0 0,-91 76-8535 0 0,80-58 1324 0 0,5-9-1189 0 0</inkml:trace>
  <inkml:trace contextRef="#ctx0" brushRef="#br0" timeOffset="1864.764">589 924 9162 0 0,'0'0'2043'0'0,"0"0"-360"0"0,0 0-24 0 0,0 0 63 0 0,0 0-86 0 0,0 0-245 0 0,0 0-320 0 0,0 0-237 0 0,0 0-170 0 0,0 0-124 0 0,0 0-88 0 0,0 0-41 0 0,8-9-47 0 0,37-45 308 0 0,-29 39-452 0 0,0 1 0 0 0,2 1 1 0 0,0 0-1 0 0,0 1 0 0 0,1 1 0 0 0,0 1 1 0 0,1 1-1 0 0,0 0 0 0 0,1 1 0 0 0,0 2 1 0 0,0 0-1 0 0,0 1 0 0 0,6 1-220 0 0,-23 3 23 0 0,0 0-1 0 0,0 1 1 0 0,0 0-1 0 0,0 0 1 0 0,1 0-1 0 0,-1 1 1 0 0,0-1 0 0 0,0 1-1 0 0,0 0 1 0 0,0 0-1 0 0,0 0 1 0 0,0 1-1 0 0,0-1 1 0 0,0 1-1 0 0,-1 0 1 0 0,1 0-1 0 0,-1 1 1 0 0,1-1 0 0 0,-1 1-1 0 0,0-1 1 0 0,0 1-1 0 0,0 0 1 0 0,0 0-1 0 0,0 1 1 0 0,-1-1-1 0 0,0 0 1 0 0,1 1 0 0 0,-1 0-1 0 0,0-1 1 0 0,-1 1-1 0 0,1 0 1 0 0,-1 0-1 0 0,1 4-22 0 0,0-3 43 0 0,0 0 0 0 0,1 0 0 0 0,-1-1 0 0 0,1 1-1 0 0,0-1 1 0 0,0 1 0 0 0,0-1 0 0 0,0 0 0 0 0,1 0 0 0 0,0-1-1 0 0,0 1 1 0 0,0-1 0 0 0,0 1 0 0 0,0-1 0 0 0,1-1-1 0 0,0 1 1 0 0,-1-1 0 0 0,1 1 0 0 0,0-1 0 0 0,0-1 0 0 0,0 1-1 0 0,0-1 1 0 0,0 0 0 0 0,1 0 0 0 0,-1 0 0 0 0,0-1 0 0 0,2 1-43 0 0,-6-2-55 0 0,1 1 0 0 0,0-1 1 0 0,-1 1-1 0 0,1-1 1 0 0,-1 1-1 0 0,1-1 1 0 0,-1 0-1 0 0,1 0 1 0 0,-1 0-1 0 0,0 0 0 0 0,1 0 1 0 0,-1 0-1 0 0,0 0 1 0 0,0 0-1 0 0,0-1 1 0 0,1 1-1 0 0,-1 0 1 0 0,-1-1-1 0 0,1 1 0 0 0,0-1 1 0 0,0 1-1 0 0,0-1 1 0 0,-1 1-1 0 0,1-1 1 0 0,-1 0-1 0 0,1 1 1 0 0,-1-1 54 0 0,5-30-6352 0 0,-4 28 5055 0 0,-1-4-2404 0 0,-1 4-1619 0 0,0 3-5605 0 0</inkml:trace>
  <inkml:trace contextRef="#ctx0" brushRef="#br0" timeOffset="2377.409">1035 136 15507 0 0,'0'0'1610'0'0,"0"0"-311"0"0,0 0-44 0 0,0 0 73 0 0,0 0-32 0 0,0 0-158 0 0,0 0-214 0 0,0 0-221 0 0,0 0-160 0 0,0 0-115 0 0,0 0-77 0 0,0 0-21 0 0,0 0-22 0 0,0-3-13 0 0,-4-6 708 0 0,35-26-340 0 0,-31 34-614 0 0,0 1 3 0 0,0 0 10 0 0,0 0-30 0 0,0 0-27 0 0,0 0 20 0 0,0 0 5 0 0,0 0-5 0 0,-21 19 136 0 0,17-17-985 0 0,4-2 863 0 0,17-7-692 0 0,-11 7-3474 0 0,-4 4-3932 0 0,-2 0-3826 0 0</inkml:trace>
  <inkml:trace contextRef="#ctx0" brushRef="#br0" timeOffset="7883.669">1604 346 0 0 0,'0'0'337'0'0,"0"0"898"0"0,0 0 492 0 0,0 0 223 0 0,0 0 12 0 0,0 0-50 0 0,0 0-234 0 0,0 0-282 0 0,0 0-230 0 0,0 0-185 0 0,0 0-116 0 0,-3 0-71 0 0,-8 3-49 0 0,8-3-45 0 0,3 0-35 0 0,0 0-57 0 0,0 0-53 0 0,0 0-12 0 0,0 0-7 0 0,0 0 1 0 0,0 0 22 0 0,28 3 3741 0 0,52-24-3286 0 0,95-12 31 0 0,-167 35-1033 0 0,0 0 1 0 0,-1 0-1 0 0,1 1 1 0 0,-1 0-1 0 0,0 1 1 0 0,0 0-1 0 0,0 0 0 0 0,-1 0 1 0 0,1 1-1 0 0,-1 0 1 0 0,0 0-1 0 0,0 1 1 0 0,-1-1-1 0 0,0 1 0 0 0,1 1-12 0 0,0-1 27 0 0,42 46 48 0 0,-42-48-68 0 0,-1 0 0 0 0,0 1 0 0 0,-1 0 0 0 0,1-1 1 0 0,-1 2-1 0 0,0-1 0 0 0,0 0 0 0 0,-1 1 0 0 0,1 0 0 0 0,-1 0 0 0 0,-1 0 0 0 0,1 0 0 0 0,-1 0 1 0 0,0 0-1 0 0,0 2-7 0 0,17 73 146 0 0,-18 22-3 0 0,-4-92-103 0 0,0-1 0 0 0,-1 1-1 0 0,0-1 1 0 0,-1 0 0 0 0,0 0 0 0 0,-1-1-1 0 0,1 1 1 0 0,-2-1 0 0 0,1-1 0 0 0,-5 4-40 0 0,-57 70 130 0 0,-18-20 129 0 0,41-39-156 0 0,-45 5 18 0 0,-60-12 326 0 0,149-16-413 0 0,9 3-1361 0 0,36-33-4258 0 0,-33 19 3136 0 0,2-2-5709 0 0,-2 5-3621 0 0</inkml:trace>
  <inkml:trace contextRef="#ctx0" brushRef="#br0" timeOffset="9483.769">1569 390 0 0 0,'0'0'846'0'0,"0"0"502"0"0,0 0 105 0 0,0 0-135 0 0,0 0-194 0 0,0 0-134 0 0,0 0-22 0 0,0 0 71 0 0,0 0 104 0 0,0 0 61 0 0,0 0-2 0 0,0 0-47 0 0,0 0-68 0 0,0 0-51 0 0,9 3 8961 0 0,7-76-9145 0 0,14-19-514 0 0,9 19-104 0 0,-38 73-237 0 0,0-1 0 0 0,0 1 0 0 0,0 0 0 0 0,0 0 0 0 0,1 0 0 0 0,-1 0 0 0 0,0 0 1 0 0,0 0-1 0 0,0 1 0 0 0,0-1 0 0 0,0 0 0 0 0,1 0 0 0 0,-1 1 0 0 0,0-1 0 0 0,0 1 0 0 0,0-1 0 0 0,0 1 1 0 0,0-1-1 0 0,0 1 0 0 0,0 0 0 0 0,0 0 0 0 0,-1-1 0 0 0,1 1 0 0 0,0 0 0 0 0,0 0 0 0 0,-1 0 0 0 0,1 0 0 0 0,0 0 1 0 0,-1 0-1 0 0,1 0 0 0 0,-1 0 0 0 0,1 0 0 0 0,-1 0 0 0 0,1 0 0 0 0,-1 0 0 0 0,0 0 0 0 0,0 1 0 0 0,1-1 1 0 0,-1 1 1 0 0,10 45 166 0 0,-1-1-1 0 0,-2 2 0 0 0,-3-1 0 0 0,-1 38-164 0 0,9 164 360 0 0,-8-234-340 0 0,-3-14-4 0 0,0-1 13 0 0,-15-24 2061 0 0,-67-119-1878 0 0,44 84-191 0 0,5 16-50 0 0,20 35 44 0 0,12 8-34 0 0,0 0 6 0 0,-10-18 66 0 0,-8-8-4 0 0,7 5-1510 0 0,11 20 1146 0 0,0 1-44 0 0,0 0-33 0 0,-4-7-6120 0 0,-5 7 3397 0 0,0 0-6149 0 0,3 0 1 0 0</inkml:trace>
</inkml:ink>
</file>

<file path=ppt/ink/ink8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8:36.27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403 148 0 0 0,'0'0'237'0'0,"0"0"750"0"0,0 0 462 0 0,0 0 344 0 0,0 0 202 0 0,0 0 20 0 0,0 0-170 0 0,0 0-305 0 0,0 0-270 0 0,-3-3-198 0 0,-9-10-133 0 0,0 16 8049 0 0,12 9-7550 0 0,0-11-2103 0 0,14 121 1247 0 0,1 142 144 0 0,-29 20-158 0 0,-44 32-169 0 0,47-268-334 0 0,11-48-73 0 0,0 0 13 0 0,0 0-15 0 0,2-25-1129 0 0,-1-11-367 0 0,0-17-1731 0 0,-5 21-8116 0 0,2 27 1358 0 0</inkml:trace>
  <inkml:trace contextRef="#ctx0" brushRef="#br0" timeOffset="6539.405">0 288 3009 0 0,'0'0'2005'0'0,"0"0"-274"0"0,0 0-198 0 0,0 0 79 0 0,0 0 178 0 0,0 0-6 0 0,0 0-203 0 0,0 0-347 0 0,0 0-341 0 0,0 0-240 0 0,0 0-114 0 0,18 7 2033 0 0,135-30 2568 0 0,-101 12-4532 0 0,314-73 699 0 0,-285 73-1865 0 0,-80 4-2889 0 0,2 2-7439 0 0,6 2-82 0 0,-5 3 8836 0 0</inkml:trace>
  <inkml:trace contextRef="#ctx0" brushRef="#br0" timeOffset="7267.075">757 0 1432 0 0,'0'0'1339'0'0,"0"0"-158"0"0,0 0 115 0 0,0 0 360 0 0,0 0 298 0 0,0 0 41 0 0,0 0-236 0 0,0 0-349 0 0,0 0-311 0 0,0 0-214 0 0,0 0-130 0 0,0 0-67 0 0,0 0-30 0 0,1 21-48 0 0,4 63-50 0 0,13 78 1516 0 0,-4 65-1018 0 0,-4 156-277 0 0,-9-332-320 0 0,-1-51-394 0 0,0 0-15 0 0,0 0-7 0 0,0 0 6 0 0,0 0-22 0 0,0 0 40 0 0,0 0 17 0 0,0 0 3 0 0,0 0 26 0 0,0 0-10 0 0,0 0 11 0 0,8-8 916 0 0,82-146-703 0 0,15 15-296 0 0,-59 102-61 0 0,-44 38 26 0 0,-1 0 1 0 0,0 0-1 0 0,0 0 1 0 0,1 0-1 0 0,-1 1 1 0 0,0-1-1 0 0,0 0 0 0 0,0 0 1 0 0,0 1-1 0 0,-1-1 1 0 0,1 1-1 0 0,0-1 1 0 0,0 1-1 0 0,-1-1 1 0 0,1 1-1 0 0,-1-1 1 0 0,1 1-1 0 0,-1 0 0 0 0,0-1 1 0 0,0 1-1 0 0,0 0 1 0 0,0-1-1 0 0,0 1 1 0 0,0-1-1 0 0,0 1 1 0 0,0 0-1 0 0,-1-1 1 0 0,1 1-1 0 0,-1 0 0 0 0,1 0 2 0 0,0 0 2 0 0,0 307 636 0 0,12-276-667 0 0,-11-33 6 0 0,15-19-964 0 0,9-34-2380 0 0,-13 28-989 0 0,0 2-4719 0 0,-8 14 476 0 0</inkml:trace>
  <inkml:trace contextRef="#ctx0" brushRef="#br0" timeOffset="7655.53">1246 829 8978 0 0,'0'0'1480'0'0,"0"0"-265"0"0,0 0 84 0 0,0 0 301 0 0,0 0 109 0 0,0 0-134 0 0,0 0-251 0 0,0 0-270 0 0,0 0-214 0 0,0 0-168 0 0,0 0-143 0 0,0 0-75 0 0,0 0-65 0 0,23 4-35 0 0,68 9 0 0 0,-89-12-318 0 0,0-1-1 0 0,-1 1 1 0 0,1-1-1 0 0,0 0 1 0 0,0 1-1 0 0,0-1 1 0 0,0 0-1 0 0,0 0 1 0 0,0 0-1 0 0,0-1 1 0 0,0 1-1 0 0,0 0 1 0 0,0-1-1 0 0,-1 1 1 0 0,1-1-1 0 0,0 0 1 0 0,0 1-1 0 0,0-1 1 0 0,-1 0-1 0 0,1 0 1 0 0,0 0-1 0 0,-1 0 1 0 0,1-1-1 0 0,-1 1 1 0 0,1 0-1 0 0,-1-1 1 0 0,1 0-36 0 0,4-5 204 0 0,-1 2-147 0 0,0-1-1 0 0,-1 1 1 0 0,1-1-1 0 0,-1 0 1 0 0,-1-1-1 0 0,1 1 0 0 0,-1-1 1 0 0,-1 1-1 0 0,1-1 1 0 0,-1 0-1 0 0,0 0 1 0 0,0 0-1 0 0,-1 0 0 0 0,0 0 1 0 0,0-1-1 0 0,-1 1 1 0 0,0 0-1 0 0,0 0 1 0 0,-2-7-57 0 0,2 11-10 0 0,-1 0 0 0 0,0 0 0 0 0,0 0 0 0 0,0 0 1 0 0,-1 0-1 0 0,1 1 0 0 0,-1-1 0 0 0,1 0 0 0 0,-1 1 1 0 0,0-1-1 0 0,0 1 0 0 0,0 0 0 0 0,0-1 1 0 0,-1 1-1 0 0,1 0 0 0 0,-1 0 0 0 0,1 1 0 0 0,-1-1 1 0 0,1 0-1 0 0,-1 1 0 0 0,0 0 0 0 0,0-1 0 0 0,0 1 1 0 0,0 0-1 0 0,0 1 0 0 0,0-1 0 0 0,0 0 0 0 0,0 1 1 0 0,0 0-1 0 0,0 0 0 0 0,0 0 0 0 0,-1 0 1 0 0,1 0-1 0 0,0 1 0 0 0,0-1 0 0 0,0 1 0 0 0,0 0 1 0 0,0 0-1 0 0,0 0 0 0 0,0 0 0 0 0,1 0 0 0 0,-1 1 1 0 0,0-1-1 0 0,0 1 0 0 0,1 0 0 0 0,-1 0 0 0 0,1 0 1 0 0,0 0-1 0 0,0 0 0 0 0,-1 1 10 0 0,-8 5 6 0 0,0 1 0 0 0,0 0 1 0 0,1 0-1 0 0,1 1 0 0 0,-1 0 0 0 0,2 1 0 0 0,-1 0 0 0 0,2 0 1 0 0,-1 1-1 0 0,1 0 0 0 0,1 0 0 0 0,1 1 0 0 0,-1 0 0 0 0,2 0 1 0 0,0 0-1 0 0,0 0 0 0 0,2 1 0 0 0,-1-1 0 0 0,2 1 0 0 0,0 0 0 0 0,0 1-6 0 0,2-10 19 0 0,0-1 0 0 0,0 1 0 0 0,1-1 0 0 0,-1 1 0 0 0,1-1 0 0 0,0 0-1 0 0,0 0 1 0 0,1 0 0 0 0,-1 0 0 0 0,1 0 0 0 0,0 0 0 0 0,0-1-1 0 0,0 1 1 0 0,0-1 0 0 0,1 0 0 0 0,-1 0 0 0 0,1 0 0 0 0,0 0-1 0 0,0-1 1 0 0,0 1 0 0 0,0-1 0 0 0,0 0 0 0 0,1 0 0 0 0,-1-1-1 0 0,0 1 1 0 0,1-1 0 0 0,0 0-19 0 0,128 13 552 0 0,-113-16-563 0 0,-1-1 0 0 0,1-1 0 0 0,-1 0 0 0 0,1-2 0 0 0,-2 0-1 0 0,17-8 12 0 0,57-34-3626 0 0,-79 41 1933 0 0,-4 1-882 0 0,2 0-3631 0 0,0-1-5637 0 0</inkml:trace>
</inkml:ink>
</file>

<file path=ppt/ink/ink8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8:49.5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143 614 12443 0 0,'0'0'2212'0'0,"0"0"-602"0"0,0 0-321 0 0,0 0-108 0 0,0 0-169 0 0,0 0-231 0 0,0 0-218 0 0,0 0-196 0 0,0 0-151 0 0,0 0-77 0 0,0 0-46 0 0,0 0-24 0 0,-23 19-25 0 0,-72 57-10 0 0,94-76-33 0 0,-1 1 0 0 0,1-1 1 0 0,0 1-1 0 0,-1 0 1 0 0,1-1-1 0 0,0 1 0 0 0,-1 0 1 0 0,1 0-1 0 0,0 0 0 0 0,0 0 1 0 0,0 0-1 0 0,0 0 0 0 0,0 0 1 0 0,0 1-1 0 0,0-1 0 0 0,0 0 1 0 0,1 0-1 0 0,-1 1 1 0 0,0-1-1 0 0,1 1 0 0 0,-1-1 1 0 0,1 0-1 0 0,-1 1 0 0 0,1-1 1 0 0,0 1-1 0 0,-1-1 0 0 0,1 1 1 0 0,0-1-1 0 0,0 1 0 0 0,0-1 1 0 0,0 1-1 0 0,1-1 1 0 0,-1 1-2 0 0,1 2 9 0 0,1-1 37 0 0,1-1-1 0 0,-1 1 0 0 0,0-1 0 0 0,1 1 0 0 0,-1-1 0 0 0,1 0 0 0 0,0 0 0 0 0,0 0 1 0 0,0-1-1 0 0,0 1 0 0 0,0 0 0 0 0,0-1 0 0 0,0 0 0 0 0,0 0 0 0 0,1 0 0 0 0,-1 0 1 0 0,0-1-1 0 0,1 1 0 0 0,-1-1 0 0 0,1 0 0 0 0,-1 0 0 0 0,0 0 0 0 0,1 0 0 0 0,-1 0 1 0 0,3-1-46 0 0,3-1 131 0 0,1 0 1 0 0,-1 0 0 0 0,1-1-1 0 0,-1 0 1 0 0,0 0-1 0 0,0-1 1 0 0,0-1 0 0 0,0 1-1 0 0,-1-1 1 0 0,0-1 0 0 0,0 1-1 0 0,0-2 1 0 0,-1 1 0 0 0,0-1-1 0 0,0 0 1 0 0,0 0-1 0 0,-1-1 1 0 0,0 0 0 0 0,-1 0-1 0 0,0 0 1 0 0,0-1 0 0 0,-1 1-1 0 0,0-1 1 0 0,2-6-132 0 0,-4 8 14 0 0,1 0 0 0 0,-2 0 0 0 0,1 0 0 0 0,-1 0 0 0 0,0-1 0 0 0,0 1 0 0 0,-1 0 0 0 0,0 0 0 0 0,-1 0 0 0 0,1-1 0 0 0,-1 1 0 0 0,-1 0 0 0 0,1 0 0 0 0,-1 0 0 0 0,0 0 0 0 0,-1 0 0 0 0,0 1 0 0 0,0-1 0 0 0,0 1 0 0 0,-1 0 0 0 0,0 0-1 0 0,0 0 1 0 0,0 0 0 0 0,-1 0 0 0 0,0 1 0 0 0,0 0 0 0 0,-4-3-14 0 0,4 4-92 0 0,-1-1-1 0 0,0 1 0 0 0,0 0 0 0 0,0 1 0 0 0,0 0 0 0 0,-1-1 0 0 0,1 2 0 0 0,-1-1 0 0 0,1 1 1 0 0,-1 0-1 0 0,0 1 0 0 0,0-1 0 0 0,0 1 0 0 0,0 1 0 0 0,0-1 0 0 0,-1 1 0 0 0,-6 1 93 0 0,-19 30-1588 0 0,53-30 1535 0 0,-6-3 200 0 0,0 0 1 0 0,0-2 0 0 0,0 0 0 0 0,-1 0 0 0 0,0-2-1 0 0,0 1 1 0 0,0-2 0 0 0,-1 1 0 0 0,0-2 0 0 0,0 0-1 0 0,-1 0 1 0 0,1-1 0 0 0,-2 0 0 0 0,1-2-148 0 0,15-9 261 0 0,153-132 961 0 0,-157 134-1151 0 0,-2-1 0 0 0,0-2 0 0 0,-1 0 0 0 0,-2-1 0 0 0,0 0 0 0 0,-1-2 0 0 0,-1 0-71 0 0,-13 60-87 0 0,-6 145 133 0 0,0-78-198 0 0,5 1 1 0 0,3 0 0 0 0,7 11 151 0 0,-4-73-31 0 0,14 100-263 0 0,-5 1-1 0 0,-4 110 295 0 0,-12-228 15 0 0,-2-1-1 0 0,-1 0 1 0 0,-1 0 0 0 0,-1 0 0 0 0,-1 0 0 0 0,-1-1 0 0 0,-2 0 0 0 0,0 0 0 0 0,-1-1 0 0 0,-1 0-1 0 0,-1-1 1 0 0,-5 6-15 0 0,14-22 30 0 0,0 0-1 0 0,0 0 0 0 0,0-1 0 0 0,-1 1 0 0 0,1-1 0 0 0,-1 0 1 0 0,0 0-1 0 0,-1 0 0 0 0,1-1 0 0 0,-1 1 0 0 0,1-1 0 0 0,-1 0 1 0 0,0 0-1 0 0,0-1 0 0 0,0 0 0 0 0,0 0 0 0 0,-1 0 0 0 0,1 0 1 0 0,-1-1-1 0 0,1 0 0 0 0,-1 0 0 0 0,1 0 0 0 0,-7-1-29 0 0,9-3 28 0 0,0-1 0 0 0,0 0 0 0 0,1 0 0 0 0,-1 0 0 0 0,1 0 0 0 0,0 0 0 0 0,0-1 0 0 0,0 1 0 0 0,0 0 0 0 0,1-1-1 0 0,0 0 1 0 0,0 1 0 0 0,0-1 0 0 0,1 0 0 0 0,-1 1 0 0 0,1-1 0 0 0,0 0 0 0 0,1-1-28 0 0,1-37-151 0 0,2 0 1 0 0,2 0-1 0 0,1 1 1 0 0,3 0-1 0 0,1 1 1 0 0,3 0-1 0 0,1 0 0 0 0,1 2 1 0 0,3 0-1 0 0,20-32 151 0 0,-3 16-2316 0 0,-11 22-4712 0 0,-18 25-1774 0 0</inkml:trace>
</inkml:ink>
</file>

<file path=ppt/ink/ink8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8:44.8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1 697 0 0 0,'0'0'3081'0'0,"0"0"-1608"0"0,0 0-623 0 0,0 0 166 0 0,0 0 362 0 0,0 0 283 0 0,0 0 60 0 0,0 0-154 0 0,0 0-218 0 0,0 0-168 0 0,0 0-133 0 0,0 0-92 0 0,7 9-69 0 0,26 29-66 0 0,-31-36-712 0 0,0-1 0 0 0,0 1 0 0 0,0 0-1 0 0,1-1 1 0 0,-1 0 0 0 0,0 1 0 0 0,1-1-1 0 0,-1 0 1 0 0,1 0 0 0 0,-1 0-1 0 0,1 0 1 0 0,-1-1 0 0 0,1 1 0 0 0,-1-1-1 0 0,1 1 1 0 0,0-1 0 0 0,-1 0 0 0 0,1 0-1 0 0,0 0 1 0 0,-1-1 0 0 0,3 0-109 0 0,7 1 482 0 0,-2-2-345 0 0,-1-1-1 0 0,0 0 1 0 0,0 0-1 0 0,0-1 0 0 0,-1 0 1 0 0,1 0-1 0 0,-1-1 1 0 0,0 0-1 0 0,0-1 0 0 0,0 0 1 0 0,-1 0-1 0 0,0 0 1 0 0,0-1-1 0 0,-1 0 0 0 0,0-1 1 0 0,0 1-1 0 0,-1-1 1 0 0,0 0-1 0 0,0 0 0 0 0,0-1 1 0 0,-1 0-1 0 0,-1 0 1 0 0,0 0-1 0 0,0 0 0 0 0,1-6-136 0 0,-3 13 8 0 0,0-1 0 0 0,1 1 0 0 0,-2-1 0 0 0,1 0 0 0 0,0 0 0 0 0,0 1 0 0 0,-1-1 0 0 0,0 0 0 0 0,1 0-1 0 0,-1 0 1 0 0,0 1 0 0 0,-1-1 0 0 0,1 0 0 0 0,0 0 0 0 0,-1 0 0 0 0,1 1 0 0 0,-1-1 0 0 0,0 0 0 0 0,0 1 0 0 0,0-1-1 0 0,0 0 1 0 0,-1 1 0 0 0,1-1 0 0 0,-1 1 0 0 0,1 0 0 0 0,-1 0 0 0 0,0-1 0 0 0,0 1 0 0 0,0 0 0 0 0,0 0 0 0 0,0 1-1 0 0,0-1 1 0 0,-1 0 0 0 0,1 1 0 0 0,-1-1 0 0 0,1 1 0 0 0,-1 0 0 0 0,1 0 0 0 0,-1 0 0 0 0,0 0 0 0 0,0 0 0 0 0,1 1-1 0 0,-3-1-7 0 0,-3 1-17 0 0,1 0-1 0 0,-1 0 1 0 0,0 0-1 0 0,0 1 1 0 0,0 0-1 0 0,0 1 1 0 0,1 0-1 0 0,-1 0 1 0 0,1 0-1 0 0,-1 1 1 0 0,1 0-1 0 0,0 1 1 0 0,0 0-1 0 0,0 0 1 0 0,1 0-1 0 0,-1 1 1 0 0,1 0-1 0 0,0 0 1 0 0,1 0-1 0 0,-1 1 1 0 0,1 0-1 0 0,0 0 1 0 0,0 1-1 0 0,-3 5 18 0 0,5-8 13 0 0,-1 1-1 0 0,0 1 1 0 0,1-1-1 0 0,0 0 1 0 0,0 1-1 0 0,1-1 1 0 0,0 1-1 0 0,0 0 1 0 0,0 0-1 0 0,0 0 1 0 0,1 0-1 0 0,0 0 1 0 0,0 0-1 0 0,1 1 1 0 0,0-1-1 0 0,0 0 1 0 0,0 0-1 0 0,1 0 1 0 0,0 1-1 0 0,0-1 1 0 0,1 0-1 0 0,-1 0 1 0 0,1 0-1 0 0,0-1 1 0 0,1 1-1 0 0,0 0 1 0 0,0-1-1 0 0,0 0 1 0 0,0 1-1 0 0,1-1 1 0 0,0-1-1 0 0,0 1 1 0 0,0 0-1 0 0,1-1 1 0 0,0 1-13 0 0,8 2 49 0 0,0-1 0 0 0,0 0 0 0 0,0-1 1 0 0,1 0-1 0 0,0-1 0 0 0,0-1 0 0 0,0 0 0 0 0,0-1 1 0 0,0 0-1 0 0,1-2 0 0 0,-1 1 0 0 0,0-2 1 0 0,1 0-1 0 0,-1 0 0 0 0,0-1 0 0 0,0-1 0 0 0,0-1 1 0 0,0 0-1 0 0,0 0 0 0 0,7-5-49 0 0,16 7-1110 0 0,-17 3-376 0 0,-2-3-3367 0 0,0-6-10236 0 0,-16 4 11120 0 0</inkml:trace>
  <inkml:trace contextRef="#ctx0" brushRef="#br0" timeOffset="355.869">575 491 2633 0 0,'0'0'2401'0'0,"0"0"-72"0"0,0 0-57 0 0,0 0 40 0 0,0 0-108 0 0,0 0-333 0 0,0 0-431 0 0,0 0-374 0 0,0 0-293 0 0,0 0-146 0 0,0 0-40 0 0,0 0-8 0 0,0 0-2 0 0,3 7-31 0 0,48 230 2121 0 0,15-88-2398 0 0,-65-149-228 0 0,0 1 0 0 0,0-1 0 0 0,0 0 0 0 0,0 0-1 0 0,0 0 1 0 0,0-1 0 0 0,0 1 0 0 0,0 0 0 0 0,0 0 0 0 0,0 0-1 0 0,0-1 1 0 0,0 1 0 0 0,0 0 0 0 0,0-1 0 0 0,0 1 0 0 0,-1-1-1 0 0,1 0 1 0 0,0 1 0 0 0,0-1 0 0 0,0 1 0 0 0,-1-1-1 0 0,1 0 1 0 0,0 0 0 0 0,-1 1 0 0 0,1-1 0 0 0,0 0 0 0 0,-1 0-1 0 0,1 0 1 0 0,-1 0 0 0 0,0 0 0 0 0,1 0 0 0 0,-1 0-1 0 0,0 0 1 0 0,1 0 0 0 0,-1 0 0 0 0,0 0 0 0 0,0 0 0 0 0,0 0-1 0 0,0 0 1 0 0,0 0 0 0 0,0-1-41 0 0,106-287 918 0 0,-97 274-2444 0 0,-9 57-1424 0 0,0-21-1218 0 0,0 0-7702 0 0,0-17 4639 0 0</inkml:trace>
  <inkml:trace contextRef="#ctx0" brushRef="#br0" timeOffset="1125.035">1116 539 2104 0 0,'0'0'3084'0'0,"0"0"-154"0"0,0 0-178 0 0,0 0-88 0 0,0 0-220 0 0,0 0-373 0 0,0 0-436 0 0,0 0-411 0 0,0 0-303 0 0,0 0-237 0 0,0 0-172 0 0,0 0-125 0 0,0 0-95 0 0,-6 5-38 0 0,-136 131 970 0 0,133-126-1208 0 0,1 1 0 0 0,0 0 0 0 0,1 0 0 0 0,1 0 0 0 0,-1 1 0 0 0,2 0 0 0 0,0 0 0 0 0,0 1 0 0 0,1-1 0 0 0,0 1 0 0 0,2 0-1 0 0,-1 0 1 0 0,1 0 0 0 0,1 6-16 0 0,2-16 7 0 0,0 0 0 0 0,1 1 0 0 0,-1-1 0 0 0,1 0 0 0 0,0 0 0 0 0,0 0 0 0 0,0 0 0 0 0,0-1 0 0 0,0 1 0 0 0,1 0 0 0 0,-1-1-1 0 0,1 0 1 0 0,-1 1 0 0 0,1-1 0 0 0,0 0 0 0 0,0-1 0 0 0,0 1 0 0 0,0 0 0 0 0,1-1 0 0 0,-1 0 0 0 0,0 1 0 0 0,1-1 0 0 0,-1-1 0 0 0,0 1-1 0 0,1 0 1 0 0,-1-1 0 0 0,1 0 0 0 0,-1 0 0 0 0,1 0 0 0 0,-1 0 0 0 0,1 0 0 0 0,-1-1 0 0 0,1 0 0 0 0,-1 1 0 0 0,1-1 0 0 0,-1 0 0 0 0,0-1-1 0 0,0 1 1 0 0,1-1 0 0 0,-1 1 0 0 0,0-1 0 0 0,2-2-7 0 0,18-9 60 0 0,1-2 1 0 0,-2-1-1 0 0,0 0 0 0 0,-1-2 1 0 0,-1 0-1 0 0,-1-1 0 0 0,0-2 1 0 0,-1 0-1 0 0,-2 0 0 0 0,2-5-60 0 0,27-29 47 0 0,-45 55-53 0 0,0 1 1 0 0,0-1-1 0 0,-1 0 0 0 0,1 1 1 0 0,0-1-1 0 0,0 0 1 0 0,0 1-1 0 0,0-1 1 0 0,0 1-1 0 0,0-1 1 0 0,0 0-1 0 0,0 1 1 0 0,0-1-1 0 0,0 0 1 0 0,1 1-1 0 0,-1-1 0 0 0,0 1 1 0 0,0-1-1 0 0,0 0 1 0 0,0 1-1 0 0,0-1 1 0 0,1 0-1 0 0,-1 1 1 0 0,0-1-1 0 0,0 0 1 0 0,1 0-1 0 0,-1 1 1 0 0,0-1-1 0 0,0 0 0 0 0,1 0 1 0 0,-1 1-1 0 0,0-1 1 0 0,1 0-1 0 0,-1 0 1 0 0,0 0-1 0 0,1 1 1 0 0,-1-1-1 0 0,0 0 1 0 0,1 0-1 0 0,-1 0 1 0 0,1 0-1 0 0,-1 0 0 0 0,0 0 1 0 0,1 0-1 0 0,-1 0 1 0 0,1 0-1 0 0,-1 0 1 0 0,0 0-1 0 0,1 0 1 0 0,-1 0-1 0 0,0 0 1 0 0,1 0-1 0 0,-1 0 1 0 0,0-1-1 0 0,1 1 0 0 0,-1 0 1 0 0,1 0-1 0 0,-1 0 1 0 0,0-1-1 0 0,0 1 1 0 0,1 0-1 0 0,-1 0 1 0 0,0-1-1 0 0,1 1 6 0 0,-2 49-81 0 0,0-32-11 0 0,0-13 80 0 0,1 0 0 0 0,0 0 0 0 0,0 0 0 0 0,0 0 0 0 0,0 0 0 0 0,1 0 0 0 0,-1 0 0 0 0,1 0-1 0 0,0 0 1 0 0,0 0 0 0 0,1-1 0 0 0,-1 1 0 0 0,1 0 0 0 0,0-1 0 0 0,0 1 0 0 0,0-1 0 0 0,0 1 0 0 0,0-1 0 0 0,1 0 0 0 0,0 0 0 0 0,-1 0 0 0 0,1-1 0 0 0,0 1 0 0 0,1-1 0 0 0,-1 1 0 0 0,0-1 0 0 0,1 0 0 0 0,-1 0 0 0 0,1-1 0 0 0,-1 1 0 0 0,1-1 0 0 0,0 1 12 0 0,4-1 26 0 0,0 1 0 0 0,-1-1 0 0 0,1-1-1 0 0,0 1 1 0 0,0-1 0 0 0,-1-1-1 0 0,1 1 1 0 0,0-1 0 0 0,0-1 0 0 0,-1 0-1 0 0,1 0 1 0 0,-1 0 0 0 0,0-1-1 0 0,1 0 1 0 0,-1 0 0 0 0,-1-1 0 0 0,1 0-1 0 0,0 0 1 0 0,-1 0 0 0 0,0-1-1 0 0,0 0 1 0 0,5-5-26 0 0,4-5 56 0 0,-1 0 0 0 0,0-2 1 0 0,-1 1-1 0 0,0-2 0 0 0,-2 0 0 0 0,0 0 0 0 0,7-17-56 0 0,7-16-40 0 0,-1-1 0 0 0,-3 0-1 0 0,-3-2 1 0 0,-2 0 0 0 0,4-29 40 0 0,-14 48-130 0 0,-2 0 1 0 0,-1-1-1 0 0,-2 0 0 0 0,-1 1 1 0 0,-3-7 129 0 0,3 40-7 0 0,1-1 1 0 0,-1 1 0 0 0,0 0-1 0 0,0 0 1 0 0,-1 0-1 0 0,1 0 1 0 0,0 0 0 0 0,-1 0-1 0 0,1 0 1 0 0,-1 0-1 0 0,1 0 1 0 0,-1 0 0 0 0,0 0-1 0 0,0 0 1 0 0,0 0 0 0 0,0 0-1 0 0,0 0 1 0 0,-1 1-1 0 0,1-1 1 0 0,0 0 0 0 0,-1 1-1 0 0,1-1 1 0 0,-1 1-1 0 0,0 0 1 0 0,0-1 0 0 0,1 1-1 0 0,-1 0 1 0 0,0 0-1 0 0,0 0 1 0 0,0 0 0 0 0,0 1-1 0 0,0-1 1 0 0,0 0-1 0 0,0 1 1 0 0,0-1 0 0 0,0 1-1 0 0,0 0 1 0 0,-1 0-1 0 0,1 0 1 0 0,0 0 0 0 0,0 0-1 0 0,0 0 1 0 0,0 1 0 0 0,0-1-1 0 0,0 1 1 0 0,0-1-1 0 0,0 1 1 0 0,0 0 0 0 0,0 0-1 0 0,0 0 1 0 0,0 0-1 0 0,0 0 1 0 0,0 0 0 0 0,1 0-1 0 0,-1 1 1 0 0,0-1-1 0 0,1 0 1 0 0,-1 2 6 0 0,-13 13 9 0 0,1 0 1 0 0,0 2-1 0 0,1-1 0 0 0,2 2 0 0 0,-1 0 0 0 0,2 0 1 0 0,1 1-1 0 0,0 0 0 0 0,2 0 0 0 0,0 1 1 0 0,1 0-1 0 0,1 1 0 0 0,-1 15-9 0 0,1-14 57 0 0,1 0 1 0 0,1 0-1 0 0,1 0 1 0 0,1 0-1 0 0,1 1 1 0 0,1-1-1 0 0,1 0 0 0 0,1 0 1 0 0,1 0-1 0 0,1 0 1 0 0,1 0-1 0 0,1-1 1 0 0,1 0-1 0 0,1-1 0 0 0,1 0 1 0 0,2 3-58 0 0,83 97 249 0 0,-95-121-305 0 0,0 0 0 0 0,0 0 0 0 0,0-1-1 0 0,0 1 1 0 0,0 0 0 0 0,0 0-1 0 0,1 0 1 0 0,-1 0 0 0 0,0-1 0 0 0,0 1-1 0 0,0 0 1 0 0,1 0 0 0 0,-1 0 0 0 0,0 0-1 0 0,0 0 1 0 0,0 0 0 0 0,1-1-1 0 0,-1 1 1 0 0,0 0 0 0 0,0 0 0 0 0,0 0-1 0 0,1 0 1 0 0,-1 0 0 0 0,0 0 0 0 0,0 0-1 0 0,1 0 1 0 0,-1 0 0 0 0,0 0-1 0 0,0 0 1 0 0,0 0 0 0 0,1 0 0 0 0,-1 0-1 0 0,0 0 1 0 0,0 0 0 0 0,0 1 0 0 0,1-1-1 0 0,-1 0 1 0 0,0 0 56 0 0,-3-16-1816 0 0,12-30-5417 0 0,7 18-2321 0 0,-10 17 3835 0 0</inkml:trace>
  <inkml:trace contextRef="#ctx0" brushRef="#br0" timeOffset="1396.053">1912 535 4153 0 0,'0'0'3962'0'0,"0"0"-1236"0"0,0 0-644 0 0,0 0-108 0 0,0 0-113 0 0,0 0-211 0 0,0 0-267 0 0,0 0-294 0 0,0 0-223 0 0,0 0-165 0 0,0 0-131 0 0,0 0-115 0 0,-8 28-91 0 0,-25 86-96 0 0,24-31 157 0 0,11-78-394 0 0,0 0 1 0 0,0 0-1 0 0,1 0 0 0 0,-1 0 0 0 0,1-1 1 0 0,0 1-1 0 0,0-1 0 0 0,1 0 0 0 0,-1 0 1 0 0,1 0-1 0 0,0 0 0 0 0,0 0 0 0 0,0-1 1 0 0,1 0-1 0 0,-1 0 0 0 0,1 0 0 0 0,-1 0 1 0 0,1-1-1 0 0,0 0 0 0 0,0 0 0 0 0,1 0 1 0 0,-1 0-1 0 0,0-1 0 0 0,0 0 0 0 0,1 0 0 0 0,-1-1 1 0 0,1 1-1 0 0,-1-1 0 0 0,0 0 0 0 0,1-1 1 0 0,-1 1-1 0 0,1-1 0 0 0,-1 0 0 0 0,0 0 1 0 0,1-1-1 0 0,-1 0 0 0 0,0 1 0 0 0,0-2 1 0 0,0 1-1 0 0,0-1-31 0 0,7-4 54 0 0,0 0-1 0 0,-1 0 1 0 0,0-1 0 0 0,-1 0-1 0 0,0-1 1 0 0,0 0 0 0 0,0-1-1 0 0,-2 0 1 0 0,1 0 0 0 0,-1-1-1 0 0,-1 0 1 0 0,0 0 0 0 0,0-1-1 0 0,-1 0 1 0 0,-1 0 0 0 0,0-1-1 0 0,0 1 1 0 0,-1-1 0 0 0,-1 0-1 0 0,0 0 1 0 0,-1 0 0 0 0,-1-1-1 0 0,0 1 1 0 0,0-5-54 0 0,-10 2-3430 0 0,-2 46-10045 0 0,10-22 3313 0 0</inkml:trace>
  <inkml:trace contextRef="#ctx0" brushRef="#br0" timeOffset="2161.074">2617 590 10154 0 0,'0'0'5028'0'0,"0"0"-2258"0"0,0 0-1056 0 0,0 0-253 0 0,0 0-147 0 0,0 0-203 0 0,0 0-224 0 0,0 0-222 0 0,0 0-182 0 0,0 0-154 0 0,0 0-110 0 0,0 0-88 0 0,0 0-62 0 0,-17 0-14 0 0,-56 3-29 0 0,67-2-23 0 0,1 0 0 0 0,0 1 0 0 0,1-1 0 0 0,-1 1 0 0 0,0 0 0 0 0,0 0 0 0 0,1 1 0 0 0,-1 0 0 0 0,1-1 0 0 0,0 1 0 0 0,0 0 0 0 0,0 1 0 0 0,0-1 0 0 0,0 1 0 0 0,1 0-3 0 0,-11 9-1 0 0,7-8-8 0 0,0 0-1 0 0,1 1 0 0 0,-1 0 1 0 0,1 0-1 0 0,1 0 1 0 0,-1 1-1 0 0,1 0 0 0 0,0 0 1 0 0,1 0-1 0 0,0 0 1 0 0,0 1-1 0 0,0 0 0 0 0,1-1 1 0 0,0 1-1 0 0,1 1 0 0 0,0-1 1 0 0,0 0-1 0 0,0 1 1 0 0,1 3 9 0 0,1-10-3 0 0,1 0 0 0 0,-1 0 0 0 0,0 0 0 0 0,1 0 1 0 0,0 0-1 0 0,-1 0 0 0 0,1 0 0 0 0,0 0 0 0 0,0 0 1 0 0,0 0-1 0 0,1 0 0 0 0,-1 0 0 0 0,0-1 0 0 0,1 1 1 0 0,-1 0-1 0 0,1-1 0 0 0,-1 1 0 0 0,1-1 0 0 0,0 0 1 0 0,-1 1-1 0 0,1-1 0 0 0,0 0 0 0 0,0 0 0 0 0,0 0 1 0 0,0 0-1 0 0,0-1 0 0 0,0 1 0 0 0,0 0 1 0 0,0-1-1 0 0,0 0 0 0 0,1 1 0 0 0,-1-1 0 0 0,0 0 1 0 0,1 0 2 0 0,76-6 29 0 0,-65 1-13 0 0,-1-2 1 0 0,0 1-1 0 0,0-2 0 0 0,0 0 0 0 0,-1 0 1 0 0,0-1-1 0 0,-1 0 0 0 0,4-5-16 0 0,19-14 53 0 0,24-26-73 0 0,-47 97-311 0 0,-11-31 339 0 0,-1-8-14 0 0,0 0 0 0 0,0 0 0 0 0,1 0 0 0 0,-1 0-1 0 0,1 1 1 0 0,0-1 0 0 0,1 0 0 0 0,-1 0 0 0 0,1 0 0 0 0,-1 0-1 0 0,1 0 1 0 0,0 0 0 0 0,1 0 0 0 0,-1 0 0 0 0,1 0-1 0 0,-1-1 1 0 0,1 1 0 0 0,0-1 0 0 0,1 1 0 0 0,-1-1 0 0 0,1 0-1 0 0,-1 1 1 0 0,1-1 0 0 0,0-1 0 0 0,0 1 0 0 0,0 0-1 0 0,1-1 1 0 0,-1 1 0 0 0,0-1 0 0 0,3 1 6 0 0,6-2 20 0 0,0-1 0 0 0,0 0 0 0 0,0 0 0 0 0,0-1 0 0 0,0-1 1 0 0,0 0-1 0 0,0 0 0 0 0,0-2 0 0 0,-1 1 0 0 0,1-1 0 0 0,-1-1 0 0 0,0 0 0 0 0,-1-1 0 0 0,1 0 1 0 0,-1 0-1 0 0,0-1 0 0 0,0 0 0 0 0,-1-1 0 0 0,0 0 0 0 0,-1-1 0 0 0,1 0 0 0 0,-2 0 0 0 0,1-1 1 0 0,-1 0-21 0 0,20-27 36 0 0,-1-2 0 0 0,-2-1 0 0 0,-1-1 0 0 0,-3-1 0 0 0,-1 0 0 0 0,-2-2 0 0 0,-2 0 0 0 0,-2-1 0 0 0,5-37-36 0 0,-13 69-22 0 0,-1-1-1 0 0,-1 0 1 0 0,0 0 0 0 0,-1-1 0 0 0,-1 1 0 0 0,0 0 0 0 0,-1-1-1 0 0,0 1 1 0 0,-1 0 0 0 0,-1 0 0 0 0,0-1 0 0 0,-1 1 0 0 0,-4-10 22 0 0,5 22 3 0 0,0 0 1 0 0,0 0-1 0 0,-1 1 1 0 0,1-1-1 0 0,-1 1 1 0 0,1 0-1 0 0,-1 0 1 0 0,1 0-1 0 0,-1 0 1 0 0,0 0-1 0 0,0 0 1 0 0,1 1-1 0 0,-1-1 1 0 0,0 1-1 0 0,0 0 1 0 0,0 0-1 0 0,1 0 1 0 0,-1 0-1 0 0,0 0 1 0 0,0 1-1 0 0,0-1 1 0 0,1 1-1 0 0,-1 0 1 0 0,0 0-1 0 0,1 0 1 0 0,-1 0-1 0 0,0 0 1 0 0,1 1-1 0 0,-1-1 1 0 0,1 1-1 0 0,0-1 1 0 0,0 1-1 0 0,0 0 1 0 0,-1 0-1 0 0,2 0 1 0 0,-1 0-1 0 0,0 0 1 0 0,0 1-1 0 0,1-1 1 0 0,-1 0-1 0 0,1 1 1 0 0,0-1-1 0 0,-1 2-3 0 0,-12 20 35 0 0,1 1 1 0 0,1 1-1 0 0,2-1 0 0 0,0 2 0 0 0,2-1 0 0 0,0 2 0 0 0,2-1 1 0 0,2 0-1 0 0,0 1 0 0 0,2 0 0 0 0,0 0 0 0 0,2 0 0 0 0,2 0 0 0 0,0 0-35 0 0,1 14 47 0 0,3 0-1 0 0,0 0 1 0 0,3-1-1 0 0,2 0 1 0 0,1-1-1 0 0,16 34-46 0 0,-27-70 0 0 0,61 156-23 0 0,-54-146-55 0 0,-5-20-220 0 0,-3-28-420 0 0,0 25 582 0 0,-19-127-5137 0 0,6 92 264 0 0,-1 0-4068 0 0,9 28 2382 0 0</inkml:trace>
  <inkml:trace contextRef="#ctx0" brushRef="#br0" timeOffset="2405.522">2771 450 13531 0 0,'0'0'2267'0'0,"0"0"-661"0"0,0 0-281 0 0,0 0-3 0 0,0 0 0 0 0,0 0-160 0 0,0 0-208 0 0,0 0-171 0 0,0 0-127 0 0,0 0-83 0 0,0 0-58 0 0,0 0-65 0 0,32 2-28 0 0,99 3 0 0 0,208-1 1027 0 0,-306-1-1608 0 0,54 2-3204 0 0,-86-5 1788 0 0,-1 0-1171 0 0,0 0-3179 0 0,0 0-5689 0 0</inkml:trace>
  <inkml:trace contextRef="#ctx0" brushRef="#br0" timeOffset="2626.05">3486 657 21997 0 0,'0'0'1048'0'0,"0"0"-253"0"0,0 0-52 0 0,0 0-10 0 0,0 0-83 0 0,0 0-116 0 0,0 0-178 0 0,0 0-161 0 0,0 0-86 0 0,0 0-65 0 0,0 0-21 0 0,0 0-12 0 0,6 25-29 0 0,20 75-124 0 0,-15-75-6284 0 0,-12-39 1919 0 0,1 6-2109 0 0,-2 1-2913 0 0</inkml:trace>
  <inkml:trace contextRef="#ctx0" brushRef="#br0" timeOffset="2795.149">3464 281 15691 0 0,'0'0'2713'0'0,"0"0"-985"0"0,0 0-527 0 0,0 0-193 0 0,0 0-104 0 0,0 0-216 0 0,0 0-224 0 0,0 0-224 0 0,0 0-280 0 0,0 0-240 0 0,0 0-120 0 0,0 0-192 0 0,0 0-408 0 0,0 0-721 0 0,-34-4-2191 0 0,40 26-4770 0 0,-2-10 672 0 0</inkml:trace>
  <inkml:trace contextRef="#ctx0" brushRef="#br0" timeOffset="3096.025">3869 623 19444 0 0,'0'0'1356'0'0,"0"0"-358"0"0,0 0-167 0 0,0 0 0 0 0,0 0-55 0 0,0 0-141 0 0,0 0-186 0 0,0 0-197 0 0,0 0-121 0 0,0 0-82 0 0,0 0-33 0 0,0 0 4 0 0,-13 9-2 0 0,-40 28-4 0 0,22 18-54 0 0,29-45 8 0 0,1-6 23 0 0,-1-1-1 0 0,1 1 1 0 0,0 0-1 0 0,1 0 1 0 0,-1 0-1 0 0,1 0 1 0 0,0 0-1 0 0,0 0 1 0 0,0 0-1 0 0,0 0 1 0 0,1 0-1 0 0,-1 0 1 0 0,1 0-1 0 0,0 0 1 0 0,0 0-1 0 0,1-1 1 0 0,-1 1-1 0 0,1 0 1 0 0,0-1-1 0 0,0 1 1 0 0,0-1 0 0 0,0 0-1 0 0,0 1 1 0 0,1-1-1 0 0,0 0 1 0 0,-1-1-1 0 0,1 1 1 0 0,0 0-1 0 0,1-1 1 0 0,-1 1-1 0 0,0-1 1 0 0,1 0-1 0 0,-1 0 1 0 0,1-1-1 0 0,-1 1 1 0 0,1-1-1 0 0,0 0 1 0 0,0 1-1 0 0,0-2 1 0 0,0 1-1 0 0,0 0 1 0 0,0-1-1 0 0,0 0 1 0 0,0 0-1 0 0,0 0 10 0 0,2 0 45 0 0,0 0 0 0 0,-1 0 0 0 0,1 0-1 0 0,0-1 1 0 0,-1 0 0 0 0,1 0-1 0 0,-1-1 1 0 0,1 1 0 0 0,-1-1 0 0 0,0 0-1 0 0,1-1 1 0 0,-1 1 0 0 0,0-1 0 0 0,-1 0-1 0 0,1 0 1 0 0,0-1 0 0 0,-1 1-1 0 0,0-1 1 0 0,0 0 0 0 0,0 0 0 0 0,0-1-1 0 0,-1 1 1 0 0,1-1 0 0 0,-1 0-1 0 0,0 0 1 0 0,-1 0 0 0 0,1 0 0 0 0,-1 0-1 0 0,0 0 1 0 0,0-1-45 0 0,2-3 25 0 0,0-1 0 0 0,-1 1 0 0 0,0-1 0 0 0,-1 0 0 0 0,0 1 0 0 0,0-1 0 0 0,-1 0 0 0 0,0 0 1 0 0,-1 0-1 0 0,0 0 0 0 0,-1 0 0 0 0,0 0 0 0 0,0 0 0 0 0,-1 0 0 0 0,-1 0 0 0 0,1 0 0 0 0,-1 1 0 0 0,-1-1 0 0 0,0 1 0 0 0,0 0 0 0 0,-1 0 0 0 0,0 1 0 0 0,-1-1 0 0 0,0 1 0 0 0,0 0 0 0 0,-1 1 0 0 0,0 0 1 0 0,-3-4-26 0 0,8 10-147 0 0,0 0 1 0 0,0-1 0 0 0,0 1 0 0 0,0 0 0 0 0,0 0 0 0 0,0 0 0 0 0,0 0 0 0 0,0 1 0 0 0,0-1 0 0 0,0 1 0 0 0,0-1 0 0 0,0 1 0 0 0,-1 0-1 0 0,1-1 1 0 0,0 1 0 0 0,0 0 0 0 0,-1 1 0 0 0,1-1 0 0 0,0 0 0 0 0,0 1 0 0 0,0-1 0 0 0,0 1 0 0 0,0-1 0 0 0,-1 1 0 0 0,1 0 146 0 0,-27 23-11004 0 0,20-16-361 0 0</inkml:trace>
  <inkml:trace contextRef="#ctx0" brushRef="#br0" timeOffset="3536.03">4235 771 12251 0 0,'0'0'4110'0'0,"0"0"-2059"0"0,0 0-739 0 0,0 0-1 0 0,0 0-16 0 0,0 0-151 0 0,0 0-243 0 0,0 0-256 0 0,0 0-161 0 0,0 0-84 0 0,0 0-41 0 0,0 0-39 0 0,0 0-39 0 0,3-14-45 0 0,15-58 6 0 0,-16 69-257 0 0,0-1 1 0 0,0 0-1 0 0,1 0 1 0 0,-1 1-1 0 0,1 0 1 0 0,0-1-1 0 0,0 1 1 0 0,0 0-1 0 0,1 0 0 0 0,-1 1 1 0 0,1-1-1 0 0,-1 1 1 0 0,1-1-1 0 0,0 1 1 0 0,0 1-1 0 0,0-1 1 0 0,0 0-1 0 0,0 1 1 0 0,0 0-1 0 0,1 0 1 0 0,-1 0-1 0 0,0 0 1 0 0,1 1-1 0 0,-1 0 0 0 0,0 0 1 0 0,1 0-1 0 0,-1 0 1 0 0,0 1-1 0 0,1-1 1 0 0,0 1 14 0 0,37 66-234 0 0,-40-64 303 0 0,1-1-1 0 0,0 1 0 0 0,0-1 0 0 0,1 1 1 0 0,-1-1-1 0 0,0 0 0 0 0,1 0 0 0 0,-1-1 0 0 0,1 1 1 0 0,0-1-1 0 0,-1 1 0 0 0,1-1 0 0 0,0 0 1 0 0,0-1-1 0 0,0 1 0 0 0,0-1 0 0 0,0 1 1 0 0,3-1-69 0 0,3 0 123 0 0,0-1 1 0 0,0 0-1 0 0,0 0 0 0 0,0 0 1 0 0,0-2-1 0 0,-1 1 1 0 0,1-1-1 0 0,0 0 1 0 0,-1-1-1 0 0,0 0 1 0 0,0-1-1 0 0,0 0 1 0 0,-1 0-1 0 0,1-1 1 0 0,-1 0-1 0 0,-1 0 1 0 0,1-1-1 0 0,-1 0 0 0 0,0-1-123 0 0,-5 6-53 0 0,-1-1-1 0 0,1 0 0 0 0,-1 0 0 0 0,0 0 0 0 0,0 0 0 0 0,0 0 1 0 0,0 0-1 0 0,0 0 0 0 0,-1 0 0 0 0,1 0 0 0 0,-1 0 0 0 0,0-1 1 0 0,0 1-1 0 0,0 0 0 0 0,0 0 0 0 0,-1 0 0 0 0,1 0 0 0 0,-2-3 54 0 0,-20-28-5807 0 0,15 29-1098 0 0,-2 5-5523 0 0</inkml:trace>
</inkml:ink>
</file>

<file path=ppt/ink/ink8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8:55.23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231 383 5769 0 0,'0'0'3197'0'0,"0"0"-915"0"0,0 0-493 0 0,0 0-108 0 0,0 0 13 0 0,0 0-95 0 0,0 0-229 0 0,0 0-268 0 0,0 0-254 0 0,0 0-232 0 0,0 0-157 0 0,0 0-88 0 0,0 0-31 0 0,-4 10 3 0 0,-27 128 1268 0 0,21-19-1105 0 0,-4 0 0 0 0,-16 52-506 0 0,22-129 31 0 0,-36 172-938 0 0,48-218-4855 0 0,20-28 423 0 0,1-3-3809 0 0,-18 22 4190 0 0</inkml:trace>
  <inkml:trace contextRef="#ctx0" brushRef="#br0" timeOffset="481.799">549 288 7890 0 0,'0'0'3754'0'0,"0"0"-1835"0"0,0 0-883 0 0,0 0-81 0 0,0 0 204 0 0,0 0 113 0 0,0 0-84 0 0,0 0-170 0 0,0 0-178 0 0,0 0-166 0 0,0 32-122 0 0,-3 103-84 0 0,1-71 133 0 0,-22 216 794 0 0,-28-118-831 0 0,44-144-229 0 0,4-29 712 0 0,2-7-1028 0 0,0 1-1 0 0,-1-1 1 0 0,0 1 0 0 0,-2-1-1 0 0,0 1 1 0 0,-1 0 0 0 0,-1 1-1 0 0,-1-3-18 0 0,4 12-13 0 0,0 1-1 0 0,0-1 0 0 0,0 1 0 0 0,-1 0 0 0 0,0 0 0 0 0,0 1 0 0 0,0 0 0 0 0,-1-1 0 0 0,1 2 0 0 0,-2-1 1 0 0,1 1-1 0 0,0 0 0 0 0,-1 0 0 0 0,1 0 0 0 0,-1 1 0 0 0,0 0 0 0 0,-1 1 0 0 0,1 0 0 0 0,0 0 1 0 0,0 0-1 0 0,-1 1 0 0 0,1 0 0 0 0,-1 0 0 0 0,-1 1 14 0 0,-5 0-142 0 0,0 0-1 0 0,0 1 1 0 0,0 1-1 0 0,1 1 1 0 0,-1 0-1 0 0,1 0 1 0 0,0 1 0 0 0,0 1-1 0 0,0 0 1 0 0,0 1-1 0 0,1 1 1 0 0,0 0-1 0 0,0 0 1 0 0,1 1 0 0 0,-10 8 142 0 0,15-11-1143 0 0,-27 25 448 0 0,27-18-4091 0 0,7-1-5393 0 0,1-10 2635 0 0</inkml:trace>
  <inkml:trace contextRef="#ctx0" brushRef="#br0" timeOffset="1188.968">897 726 6201 0 0,'0'0'2578'0'0,"0"0"-1093"0"0,0 0-391 0 0,0 0 181 0 0,0 0 232 0 0,0 0 18 0 0,0 0-186 0 0,0 0-259 0 0,0 0-200 0 0,0 0-144 0 0,0 0-97 0 0,0 0-70 0 0,-11 6-71 0 0,-94 54 1616 0 0,91-49-2039 0 0,1 1 0 0 0,0 1 0 0 0,1 0 0 0 0,1 1 0 0 0,0 0 0 0 0,1 0 0 0 0,0 1 0 0 0,1 1 1 0 0,1-1-1 0 0,0 2 0 0 0,1-1 0 0 0,1 1 0 0 0,-3 13-75 0 0,6-19-3 0 0,0 0 0 0 0,1 0 0 0 0,0 0 1 0 0,1 1-1 0 0,0-1 0 0 0,1 1 0 0 0,0-1 0 0 0,1 0 1 0 0,1 7 2 0 0,-1-15 1 0 0,0 0 1 0 0,0 0-1 0 0,0 0 1 0 0,0 0 0 0 0,0 0-1 0 0,1 0 1 0 0,0 0 0 0 0,-1-1-1 0 0,1 1 1 0 0,0 0-1 0 0,0-1 1 0 0,0 0 0 0 0,1 1-1 0 0,-1-1 1 0 0,1 0 0 0 0,-1 0-1 0 0,1 0 1 0 0,-1-1-1 0 0,1 1 1 0 0,0-1 0 0 0,0 1-1 0 0,0-1 1 0 0,0 0 0 0 0,0 0-1 0 0,0 0 1 0 0,0 0-1 0 0,1-1 1 0 0,-1 1 0 0 0,3-1-2 0 0,94-12 333 0 0,-94 10-307 0 0,1 1 1 0 0,0-2 0 0 0,-1 1 0 0 0,0-1 0 0 0,1 0 0 0 0,-1 0-1 0 0,0-1 1 0 0,-1 1 0 0 0,1-1 0 0 0,-1-1 0 0 0,0 1-1 0 0,0-1 1 0 0,0 0 0 0 0,0 0 0 0 0,-1 0 0 0 0,0-1-1 0 0,0 1 1 0 0,0-1 0 0 0,-1 0 0 0 0,0 0 0 0 0,0-1-1 0 0,0 1 1 0 0,-1-1 0 0 0,0 1 0 0 0,0-1 0 0 0,-1 0 0 0 0,0 1-1 0 0,0-1 1 0 0,0-1-27 0 0,-3 6-32 0 0,0 0 1 0 0,-1 0-1 0 0,1 0 0 0 0,0 0 1 0 0,-1 0-1 0 0,1 1 0 0 0,-1 0 1 0 0,1-1-1 0 0,-1 1 0 0 0,1 0 1 0 0,-1 0-1 0 0,0 0 0 0 0,0 0 0 0 0,0 1 1 0 0,1-1-1 0 0,-1 1 0 0 0,0 0 1 0 0,0 0-1 0 0,0 0 0 0 0,0 0 1 0 0,0 0-1 0 0,0 1 0 0 0,1-1 1 0 0,-1 1-1 0 0,-1 0 32 0 0,-7-1-135 0 0,-37 18-420 0 0,48-17 545 0 0,0-1 12 0 0,0 0-7 0 0,0 0 0 0 0,0 0 14 0 0,175-44 1530 0 0,-74 29-999 0 0,-101 15-573 0 0,0 0-3 0 0,0 0-12 0 0,0 0-16 0 0,0 0-25 0 0,0 0-61 0 0,0 0-69 0 0,0 0-115 0 0,0 0-158 0 0,0 0-197 0 0,0 0-276 0 0,7-18-12227 0 0,-5 14 3287 0 0</inkml:trace>
  <inkml:trace contextRef="#ctx0" brushRef="#br0" timeOffset="2029.413">993 229 4153 0 0,'0'0'2291'0'0,"0"0"-292"0"0,0 0-114 0 0,0 0 40 0 0,0 0-11 0 0,0 0-192 0 0,0 0-287 0 0,0 0-286 0 0,0 0-246 0 0,0 0-173 0 0,0 0-109 0 0,0 0-53 0 0,0 0-58 0 0,2-1-16 0 0,-54 64 1655 0 0,-77 66-2241 0 0,115-118 656 0 0,9-5-3356 0 0,2-4-8447 0 0,3-2 3287 0 0</inkml:trace>
  <inkml:trace contextRef="#ctx0" brushRef="#br0" timeOffset="2669.687">30 218 4033 0 0,'0'0'3119'0'0,"0"0"-953"0"0,0 0-410 0 0,0 0 59 0 0,0 0 67 0 0,0 0-97 0 0,0 0-276 0 0,0 0-369 0 0,0 0-319 0 0,0 0-217 0 0,0 0-129 0 0,0 0-35 0 0,2-2 17 0 0,23-8-9 0 0,0 0 1 0 0,0 1-1 0 0,1 2 1 0 0,0 0-1 0 0,0 2 0 0 0,0 1 1 0 0,7 0-449 0 0,2-1 160 0 0,154 1-50 0 0,-194 9 1063 0 0,-53-61-778 0 0,53 49-457 0 0,-16-31-782 0 0,17 5-2907 0 0,4 23 1076 0 0,0 3-2905 0 0,0 2-5734 0 0</inkml:trace>
</inkml:ink>
</file>

<file path=ppt/ink/ink8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8:54.2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403 413 0 0 0,'0'0'846'0'0,"0"0"714"0"0,0 0 260 0 0,0 0 37 0 0,0 0 48 0 0,0 0 49 0 0,0 0-24 0 0,0 0-114 0 0,0 0-206 0 0,4 0-284 0 0,0-1-1171 0 0,7-1 893 0 0,-27 2 217 0 0,-195 27 2396 0 0,117-10-2640 0 0,7-2 176 0 0,88-12-1181 0 0,0 0 0 0 0,0 0 0 0 0,1 0-1 0 0,-1-1 1 0 0,1 1 0 0 0,-1 0 0 0 0,1-1 0 0 0,0 1 0 0 0,0-1 0 0 0,0 0 0 0 0,1 0 0 0 0,-1 0 0 0 0,0 0 0 0 0,1 0 0 0 0,0 0 0 0 0,-1 0 0 0 0,1-1 0 0 0,0 1 0 0 0,0-1 0 0 0,0 0 0 0 0,1 0-16 0 0,-3 0 13 0 0,167 92 188 0 0,-165-92-190 0 0,0 0 0 0 0,0 1-1 0 0,0 0 1 0 0,0-1 0 0 0,-1 1 0 0 0,1 0 0 0 0,0 1-1 0 0,-1-1 1 0 0,0 0 0 0 0,0 1 0 0 0,0-1-1 0 0,0 1 1 0 0,0 0 0 0 0,0-1 0 0 0,0 1 0 0 0,-1 0-1 0 0,0 0 1 0 0,1 0 0 0 0,-1 0 0 0 0,0 0-1 0 0,-1 1 1 0 0,1-1 0 0 0,0 0 0 0 0,-1 0 0 0 0,0 1-1 0 0,0-1 1 0 0,0 0 0 0 0,0 0 0 0 0,0 1-1 0 0,-1-1 1 0 0,1 0 0 0 0,-1 0 0 0 0,0 1 0 0 0,0-1-1 0 0,0 0 1 0 0,-1 0 0 0 0,0 1-11 0 0,-11 8 74 0 0,0 0 0 0 0,-1 0 0 0 0,-1-1 0 0 0,0-1 0 0 0,0-1 0 0 0,-1 0 0 0 0,0-1-1 0 0,-11 4-73 0 0,-68 40 126 0 0,93-51-124 0 0,1-1 1 0 0,0 0-1 0 0,-1 0 0 0 0,1 0 0 0 0,0 1 0 0 0,0-1 0 0 0,-1 1 0 0 0,1-1 0 0 0,0 1 0 0 0,0 0 0 0 0,-1-1 0 0 0,1 1 0 0 0,0 0 0 0 0,0 0 1 0 0,0-1-1 0 0,0 1 0 0 0,0 0 0 0 0,0 0 0 0 0,0 0 0 0 0,1 1 0 0 0,-1-1 0 0 0,0 0 0 0 0,1 0 0 0 0,-1 0 0 0 0,0 0 0 0 0,1 1 1 0 0,-1-1-1 0 0,1 0 0 0 0,0 1 0 0 0,0-1 0 0 0,-1 0 0 0 0,1 1 0 0 0,0-1 0 0 0,0 0 0 0 0,0 1 0 0 0,0-1 0 0 0,0 0 0 0 0,0 1 0 0 0,1-1 1 0 0,-1 0-1 0 0,0 1 0 0 0,1-1 0 0 0,-1 0 0 0 0,1 1 0 0 0,-1-1 0 0 0,1 0 0 0 0,0 0 0 0 0,0 0 0 0 0,-1 0 0 0 0,1 0 0 0 0,0 0 1 0 0,0 0-1 0 0,0 0 0 0 0,0 0 0 0 0,0 0 0 0 0,0 0 0 0 0,0 0 0 0 0,0-1 0 0 0,1 1-2 0 0,15 7 49 0 0,0-2 1 0 0,0 0-1 0 0,0 0 1 0 0,1-2-1 0 0,-1 0 0 0 0,1-2 1 0 0,0 1-1 0 0,0-2 0 0 0,0-1 1 0 0,1 0-1 0 0,14-2-49 0 0,2 1 87 0 0,-17-7-978 0 0,-20-42-6886 0 0,-6-15-7130 0 0,8 56 11093 0 0</inkml:trace>
  <inkml:trace contextRef="#ctx0" brushRef="#br0" timeOffset="426.95">187 1 11674 0 0,'0'0'1585'0'0,"0"0"-573"0"0,0 0-480 0 0,0 0 0 0 0,0 0 302 0 0,0 0 299 0 0,0 0 144 0 0,0 0-85 0 0,0 0-223 0 0,0 0-231 0 0,-5 31-181 0 0,-14 98-113 0 0,16-115-318 0 0,2 1 0 0 0,0-1-1 0 0,1 0 1 0 0,0 1-1 0 0,1-1 1 0 0,0 0 0 0 0,2 1-1 0 0,-1-1 1 0 0,3 4-126 0 0,2 14 238 0 0,-4-21-150 0 0,11 56 276 0 0,-2 0 1 0 0,-4 0-1 0 0,0 52-364 0 0,-10-58 80 0 0,-3-1 0 0 0,-2 0 0 0 0,-4 0 0 0 0,-7 22-80 0 0,13-56 14 0 0,0 0 0 0 0,2 0-1 0 0,1 0 1 0 0,2 0-1 0 0,1 25-13 0 0,0-49-4 0 0,-1 0 0 0 0,0 0 0 0 0,0 0 0 0 0,1 0 0 0 0,-1 0 0 0 0,1 0 0 0 0,0 0-1 0 0,-1 0 1 0 0,1 0 0 0 0,0 0 0 0 0,0 0 0 0 0,0-1 0 0 0,0 1 0 0 0,1 0 0 0 0,-1-1 0 0 0,0 1-1 0 0,1-1 1 0 0,-1 0 0 0 0,1 1 0 0 0,-1-1 0 0 0,1 0 0 0 0,0 0 0 0 0,1 1 4 0 0,-3-2-28 0 0,0 0-4 0 0,0 0-23 0 0,0 0 6 0 0,0 0 5 0 0,0 0-10 0 0,0 0-4 0 0,0 0-18 0 0,0 0-40 0 0,-16-34-1848 0 0,4 17-930 0 0,7-1-5250 0 0,5 13 2923 0 0,0 2-1367 0 0</inkml:trace>
</inkml:ink>
</file>

<file path=ppt/ink/ink8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8:50.7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352 387 5833 0 0,'0'0'2274'0'0,"0"0"-311"0"0,0 0-42 0 0,0 0 79 0 0,0 0-25 0 0,0 0-169 0 0,0 0-275 0 0,0 0-306 0 0,0 0-271 0 0,0 0-237 0 0,0 0-140 0 0,0 0-89 0 0,2-4-71 0 0,13-3 884 0 0,-4 37-125 0 0,-9-2-1081 0 0,-1-1 0 0 0,-2 1 0 0 0,-1-1 0 0 0,-1 1 0 0 0,-1-1 1 0 0,-1 0-1 0 0,-2 0 0 0 0,0 0 0 0 0,-2-1 0 0 0,-1 0 0 0 0,-1-1 1 0 0,-2 0-1 0 0,0-1 0 0 0,-12 17-95 0 0,-40 94 92 0 0,61-127-87 0 0,0 1 0 0 0,1-1 1 0 0,0 1-1 0 0,0 0 0 0 0,1 0 0 0 0,1 0 0 0 0,-1 0 1 0 0,1 0-1 0 0,1 0 0 0 0,0 0 0 0 0,0 1-5 0 0,3-6 34 0 0,0 0-1 0 0,0 0 1 0 0,0-1-1 0 0,0 1 1 0 0,0-1-1 0 0,1 1 1 0 0,0-1-1 0 0,0 0 1 0 0,-1-1-1 0 0,2 1 1 0 0,-1-1-1 0 0,0 1 1 0 0,0-1-1 0 0,1-1 1 0 0,0 1-1 0 0,-1 0 1 0 0,1-1-1 0 0,0 0 1 0 0,-1 0-1 0 0,1-1 1 0 0,0 1-1 0 0,0-1 1 0 0,0 0-1 0 0,-1 0 1 0 0,1-1-1 0 0,3 0-33 0 0,242-35 1524 0 0,-221 35-489 0 0,-29 1-1015 0 0,0 0-37 0 0,0 0-24 0 0,0 0 27 0 0,0 0 10 0 0,0 0-29 0 0,0 0 29 0 0,0 0 57 0 0,0 0-50 0 0,0 0-16 0 0,0 0-13 0 0,-21 0-3125 0 0,9-4 13 0 0,1 2-6922 0 0,5 1-2087 0 0</inkml:trace>
  <inkml:trace contextRef="#ctx0" brushRef="#br0" timeOffset="2470.563">1 206 3185 0 0,'0'0'2084'0'0,"0"0"-183"0"0,0 0-197 0 0,0 0-34 0 0,0 0-5 0 0,0 0-142 0 0,0 0-244 0 0,0 0-203 0 0,0 0-147 0 0,0 0-44 0 0,0 0 1 0 0,0 0-17 0 0,0 0-66 0 0,14 3-91 0 0,106 12 1095 0 0,218-10 966 0 0,-310-7-2304 0 0,-36-7 836 0 0,-10 3-1274 0 0,7 4-14 0 0,0 0 1 0 0,1-1-1 0 0,0 0 0 0 0,0-1 1 0 0,0 0-1 0 0,0 0 1 0 0,0-1-1 0 0,1-1 0 0 0,0 0 1 0 0,0 0-1 0 0,1 0 0 0 0,-1-1 1 0 0,1 0-1 0 0,1-1 1 0 0,-1 0-1 0 0,1-1-17 0 0,5 5-70 0 0,0 0 0 0 0,1 1 0 0 0,-1-1 0 0 0,1 0 0 0 0,0 0 0 0 0,0 0-1 0 0,1 0 1 0 0,-1 0 0 0 0,1 0 0 0 0,0 0 0 0 0,0 0 0 0 0,0 0 0 0 0,1 0 0 0 0,-1 0 0 0 0,1 0 0 0 0,0 0 0 0 0,0 0 0 0 0,0 1 0 0 0,1-1 0 0 0,-1 0-1 0 0,1 0 1 0 0,0 1 0 0 0,0-1 0 0 0,0 1 70 0 0,3-1-954 0 0,17-13-2037 0 0,-5 12-7055 0 0,-9 5-1499 0 0</inkml:trace>
</inkml:ink>
</file>

<file path=ppt/ink/ink8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00.0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279 117 2032 0 0,'0'0'2310'0'0,"0"0"-412"0"0,0 0-251 0 0,0 0 123 0 0,0 0 122 0 0,0 0-27 0 0,0 0-190 0 0,0 0-343 0 0,0 0-284 0 0,0 0-189 0 0,0 0-120 0 0,-11-11 2143 0 0,-63 22-246 0 0,46 9-2454 0 0,17-15-152 0 0,0 2-1 0 0,0-1 1 0 0,1 1 0 0 0,0 1 0 0 0,0 0 0 0 0,1 0-1 0 0,0 1 1 0 0,0 0 0 0 0,1 0 0 0 0,0 1-1 0 0,1 0 1 0 0,0 1 0 0 0,1-1 0 0 0,0 1-1 0 0,1 1 1 0 0,0-1 0 0 0,0 1 0 0 0,1 0 0 0 0,1 0-1 0 0,0 0 1 0 0,0 4-30 0 0,2-3 1 0 0,0-9-2 0 0,0 0-1 0 0,0 1 1 0 0,0-1-1 0 0,1 1 1 0 0,-1-1-1 0 0,1 1 1 0 0,0-1-1 0 0,0 1 1 0 0,1-1-1 0 0,-1 1 1 0 0,1-1-1 0 0,0 1 1 0 0,0-1-1 0 0,1 0 1 0 0,-1 0-1 0 0,1 1 1 0 0,0-1-1 0 0,0 0 1 0 0,0 0-1 0 0,1-1 1 0 0,0 1-1 0 0,-1 0 1 0 0,1-1-1 0 0,0 0 1 0 0,1 1-1 0 0,-1-1 1 0 0,0 0-1 0 0,1-1 1 0 0,0 1-1 0 0,-1-1 1 0 0,2 1 1 0 0,1-2 47 0 0,1 0 0 0 0,0 0 0 0 0,0 0 0 0 0,0-1-1 0 0,0 0 1 0 0,0 0 0 0 0,0-1 0 0 0,0 1 0 0 0,0-2 0 0 0,0 1 0 0 0,0-1 0 0 0,0 0 0 0 0,-1 0 0 0 0,1-1 0 0 0,-1 0 0 0 0,0 0 0 0 0,0-1 0 0 0,0 1 0 0 0,0-1 0 0 0,0-1 0 0 0,-1 1 0 0 0,0-1-1 0 0,0 0 1 0 0,0 0 0 0 0,3-5-47 0 0,26-27 96 0 0,-1-1-1 0 0,-3-2 1 0 0,-1-1 0 0 0,-1-1-1 0 0,-3-2 1 0 0,11-26-96 0 0,-19 26 14 0 0,-17 44-14 0 0,0 0-16 0 0,0 0-20 0 0,-21 26-425 0 0,13-13 446 0 0,-1 0 0 0 0,2 1 0 0 0,0 0 0 0 0,0 0 0 0 0,2 1 0 0 0,-1 0 0 0 0,2 0 0 0 0,0 0 0 0 0,1 0 0 0 0,1 1 0 0 0,0-1 1 0 0,1 1-1 0 0,0 0 0 0 0,2 12 15 0 0,2-22 1 0 0,-1 0 1 0 0,1 0 0 0 0,0 0-1 0 0,1-1 1 0 0,-1 1 0 0 0,1-1-1 0 0,0 0 1 0 0,1 0 0 0 0,-1-1 0 0 0,1 1-1 0 0,0-1 1 0 0,0 0 0 0 0,0 0-1 0 0,1-1 1 0 0,-1 1 0 0 0,1-1-1 0 0,0-1 1 0 0,0 1 0 0 0,0-1-1 0 0,0 0 1 0 0,1 0 0 0 0,-1 0 0 0 0,0-1-1 0 0,1 0 1 0 0,-1-1 0 0 0,7 1-2 0 0,3-1 18 0 0,0-1 0 0 0,0-1 1 0 0,-1 0-1 0 0,1-1 0 0 0,0 0 1 0 0,-1-2-1 0 0,0 0 0 0 0,0 0 1 0 0,0-1-1 0 0,-1-1 0 0 0,0-1 1 0 0,0 0-19 0 0,-1 1 11 0 0,1-2 1 0 0,-1 1-1 0 0,-1-2 0 0 0,0 1 1 0 0,0-2-1 0 0,-1 0 1 0 0,-1 0-1 0 0,0-1 1 0 0,0 0-1 0 0,-1 0 1 0 0,0-1-1 0 0,5-13-11 0 0,-8 13-3 0 0,0 0 0 0 0,-1 0-1 0 0,-1-1 1 0 0,0 1 0 0 0,-1-1 0 0 0,-1 1-1 0 0,0-1 1 0 0,-1 0 0 0 0,0 0 0 0 0,-1 0 0 0 0,0 0-1 0 0,-1 0 4 0 0,0 12-7 0 0,1-1 1 0 0,0 1-1 0 0,-1 0 0 0 0,1 0 0 0 0,-1 0 0 0 0,0 0 0 0 0,0 0 0 0 0,0 0 0 0 0,0 0 0 0 0,0 0 0 0 0,0 0 0 0 0,0 1 0 0 0,-1-1 0 0 0,1 0 0 0 0,-1 1 0 0 0,1-1 0 0 0,-1 1 1 0 0,1-1-1 0 0,-1 1 0 0 0,0 0 0 0 0,0 0 0 0 0,0 0 0 0 0,0 0 0 0 0,0 0 0 0 0,0 0 0 0 0,0 0 0 0 0,0 1 0 0 0,0-1 0 0 0,0 1 0 0 0,0-1 0 0 0,0 1 0 0 0,-1 0 0 0 0,1 0 1 0 0,0 0-1 0 0,0 0 0 0 0,0 0 0 0 0,0 0 0 0 0,-1 1 0 0 0,1-1 0 0 0,-1 1 7 0 0,-82 35-412 0 0,80-33 388 0 0,1 0 1 0 0,-1 1-1 0 0,1-1 0 0 0,0 1 1 0 0,-1 0-1 0 0,2 0 1 0 0,-1 0-1 0 0,0 0 0 0 0,1 1 1 0 0,0 0-1 0 0,0-1 1 0 0,0 1-1 0 0,1 0 0 0 0,-1 0 1 0 0,1 1-1 0 0,0-1 1 0 0,1 0-1 0 0,-1 1 0 0 0,1-1 1 0 0,0 6 23 0 0,1-9-4 0 0,0 1 0 0 0,1 0 0 0 0,0-1 0 0 0,-1 1 0 0 0,1-1-1 0 0,0 1 1 0 0,0-1 0 0 0,0 0 0 0 0,0 1 0 0 0,1-1 0 0 0,-1 0 0 0 0,1 0 0 0 0,-1 0 0 0 0,1 0 0 0 0,0 0 0 0 0,0 0 0 0 0,0 0 0 0 0,0-1 0 0 0,0 1 0 0 0,0-1 0 0 0,0 1 0 0 0,0-1 0 0 0,1 0 0 0 0,-1 0-1 0 0,1 0 1 0 0,-1 0 0 0 0,1 0 0 0 0,-1 0 0 0 0,1-1 0 0 0,-1 0 0 0 0,3 1 4 0 0,89 6 112 0 0,-86-7-110 0 0,89 0 96 0 0,-96 2-96 0 0,1 0 0 0 0,-1 0-1 0 0,0-1 1 0 0,0 1 0 0 0,0 0-1 0 0,0 0 1 0 0,0 0 0 0 0,0 0-1 0 0,0 1 1 0 0,-1-1 0 0 0,1 0-1 0 0,-1 0 1 0 0,1 0 0 0 0,-1 0-1 0 0,0 1 1 0 0,0-1 0 0 0,0 0-1 0 0,0 0 1 0 0,-1 0 0 0 0,1 1-1 0 0,0-1 1 0 0,-1 0 0 0 0,0 1-2 0 0,1 5 12 0 0,0-3-16 0 0,-1-1-1 0 0,1 0 1 0 0,1 1 0 0 0,-1-1-1 0 0,1 0 1 0 0,-1 1-1 0 0,1-1 1 0 0,1 0 0 0 0,-1 0-1 0 0,0 0 1 0 0,1 0 0 0 0,0 0-1 0 0,0 0 1 0 0,0 0-1 0 0,1-1 1 0 0,-1 1 0 0 0,1-1-1 0 0,0 1 1 0 0,0-1 0 0 0,0 0-1 0 0,0 0 1 0 0,0 0-1 0 0,1-1 1 0 0,-1 1 0 0 0,1-1-1 0 0,0 0 1 0 0,0 0-1 0 0,3 1 5 0 0,11 2 33 0 0,0-2 0 0 0,1-1 0 0 0,-1 0 0 0 0,0-1 0 0 0,1-1 0 0 0,-1 0 0 0 0,1-2 0 0 0,-1 0 0 0 0,0-1 0 0 0,1-1 0 0 0,-2-1 0 0 0,1 0 0 0 0,0-1 0 0 0,-1-1 0 0 0,0-1 0 0 0,-1 0 0 0 0,0-1 0 0 0,9-8-33 0 0,-16 12 21 0 0,-1 0-1 0 0,0 0 1 0 0,0-1 0 0 0,-1-1 0 0 0,1 1 0 0 0,-2-1-1 0 0,1 0 1 0 0,-1-1 0 0 0,0 0 0 0 0,0 0-1 0 0,-1 0 1 0 0,0 0 0 0 0,-1-1 0 0 0,1 0-1 0 0,-2 0 1 0 0,1 0 0 0 0,-1 0 0 0 0,-1-1 0 0 0,0 1-1 0 0,0-1 1 0 0,0-3-21 0 0,-4 11-11 0 0,0-1 0 0 0,0 1 0 0 0,0 0-1 0 0,0 0 1 0 0,0 1 0 0 0,-1-1 0 0 0,1 0 0 0 0,-1 1 0 0 0,1 0-1 0 0,-1-1 1 0 0,1 1 0 0 0,-1 0 0 0 0,0 0 0 0 0,1 0 0 0 0,-1 1-1 0 0,0-1 1 0 0,0 1 0 0 0,1 0 0 0 0,-1-1 0 0 0,0 1 0 0 0,0 0-1 0 0,0 1 1 0 0,0-1 0 0 0,1 0 0 0 0,-1 1 0 0 0,0-1 0 0 0,0 1-1 0 0,1 0 1 0 0,-1 0 0 0 0,0 0 0 0 0,1 1 0 0 0,-1-1 0 0 0,1 0-1 0 0,0 1 1 0 0,-1 0 11 0 0,-5 2-10 0 0,0 1 0 0 0,0-1 0 0 0,1 1 0 0 0,0 1 0 0 0,0-1 0 0 0,0 1 0 0 0,1 1 0 0 0,0-1 0 0 0,0 1 1 0 0,1 0-1 0 0,-1 0 0 0 0,2 1 0 0 0,-1 0 0 0 0,1 0 0 0 0,0 0 0 0 0,0 0 0 0 0,1 0 0 0 0,1 1 0 0 0,-1-1 0 0 0,1 1 0 0 0,1 0 0 0 0,-1 0 0 0 0,1 0 0 0 0,1 0 0 0 0,0 7 10 0 0,3-9 9 0 0,-1 0 0 0 0,2 0 0 0 0,-1 0 0 0 0,1-1 0 0 0,0 1 0 0 0,0-1 0 0 0,1 1 0 0 0,-1-2 0 0 0,1 1 0 0 0,1 0 0 0 0,-1-1 0 0 0,1 0 0 0 0,0 0 0 0 0,0-1 0 0 0,1 0 0 0 0,-1 0 0 0 0,1 0-9 0 0,5 5 32 0 0,0-2-9 0 0,1 0 0 0 0,0-1 0 0 0,1-1-1 0 0,-1 0 1 0 0,1 0 0 0 0,0-1 0 0 0,0-1-1 0 0,1-1 1 0 0,-1 0 0 0 0,0 0 0 0 0,1-2 0 0 0,-1 0-1 0 0,3 0-22 0 0,14-10-1210 0 0,-24 3-1791 0 0,-2-1-3325 0 0,-3 7-5200 0 0</inkml:trace>
</inkml:ink>
</file>

<file path=ppt/ink/ink8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03.70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1 968 0 0 0,'0'0'597'0'0,"0"0"512"0"0,0 0 167 0 0,0 0 15 0 0,0 0-73 0 0,0 0-86 0 0,0 0-76 0 0,0 0-98 0 0,3 7 7514 0 0,1 1-6792 0 0,0-5-1469 0 0,1-1 0 0 0,-1 0 0 0 0,1 0 0 0 0,-1 0 0 0 0,1-1 0 0 0,0 1 0 0 0,0-1 0 0 0,0 0 0 0 0,-1-1 0 0 0,1 1 0 0 0,0-1 0 0 0,0 0 0 0 0,0 0 0 0 0,0-1 0 0 0,0 1 0 0 0,0-1 0 0 0,0 0 0 0 0,0 0 0 0 0,2-2-211 0 0,20-9 260 0 0,-1-2-1 0 0,-1-1 1 0 0,0-2-1 0 0,-1 0 1 0 0,0-1 0 0 0,-2-1-1 0 0,0-2 1 0 0,9-11-260 0 0,123-144 648 0 0,-127 143-421 0 0,-9 65-309 0 0,27 105 221 0 0,-37-106-67 0 0,-1 0-1 0 0,-1 1 1 0 0,-2-1 0 0 0,-2 1 0 0 0,0 7-72 0 0,-5-35 10 0 0,1 1 1 0 0,-1-1 0 0 0,0 1-1 0 0,0-1 1 0 0,0 0 0 0 0,-1 0 0 0 0,1 0-1 0 0,-1-1 1 0 0,0 1 0 0 0,0-1 0 0 0,0 0-1 0 0,0 0 1 0 0,-1 0 0 0 0,1-1-1 0 0,-1 0 1 0 0,0 0 0 0 0,0 0 0 0 0,0 0-1 0 0,0-1 1 0 0,0 1 0 0 0,0-1 0 0 0,0 0-1 0 0,-4-1-10 0 0,-28 8-404 0 0,0-2 0 0 0,-1-1 0 0 0,0-2 0 0 0,-30-2 404 0 0,67-1-125 0 0,1 0 0 0 0,-1 0 1 0 0,0 0-1 0 0,1 0 0 0 0,-1 0 0 0 0,0 0 1 0 0,0 0-1 0 0,1 0 0 0 0,-1-1 0 0 0,0 1 1 0 0,1 0-1 0 0,-1 0 0 0 0,0-1 0 0 0,1 1 1 0 0,-1-1-1 0 0,1 1 0 0 0,-1 0 0 0 0,0-1 1 0 0,1 1-1 0 0,-1-1 0 0 0,1 1 0 0 0,-1-1 1 0 0,1 0-1 0 0,0 1 0 0 0,-1-1 0 0 0,1 1 1 0 0,-1-1-1 0 0,1 0 0 0 0,0 1 0 0 0,0-1 1 0 0,-1 0-1 0 0,1 1 0 0 0,0-1 0 0 0,0 0 1 0 0,0 1-1 0 0,0-1 0 0 0,0 0 0 0 0,0 0 1 0 0,0 1-1 0 0,0-1 0 0 0,0 0 0 0 0,0 0 1 0 0,0 1-1 0 0,0-1 0 0 0,1 0 0 0 0,-1 1 1 0 0,0-1-1 0 0,0 0 0 0 0,1 1 0 0 0,-1-1 1 0 0,0 0-1 0 0,1 1 0 0 0,-1-1 0 0 0,1 1 1 0 0,-1-1 124 0 0,23-34-14585 0 0,-16 28 11235 0 0</inkml:trace>
  <inkml:trace contextRef="#ctx0" brushRef="#br0" timeOffset="387.489">1188 236 0 0 0,'0'0'1268'0'0,"0"0"227"0"0,0 0 332 0 0,0 0 463 0 0,0 0 355 0 0,0 0-55 0 0,0 0-399 0 0,0 0-532 0 0,0 0-418 0 0,0 0-234 0 0,0 0-103 0 0,0 0-53 0 0,-3 14-63 0 0,-25 112 1617 0 0,29 245 358 0 0,-6-340-2811 0 0,-2 0-1 0 0,-1-1 1 0 0,-2 0-1 0 0,0-1 1 0 0,-2 0-1 0 0,-2 0 1 0 0,0-2 0 0 0,-2 0-1 0 0,-11 15 49 0 0,21-27-1562 0 0,11-18-2897 0 0,10-26-819 0 0,-7 11-2139 0 0,-4 10 645 0 0</inkml:trace>
  <inkml:trace contextRef="#ctx0" brushRef="#br0" timeOffset="597.983">873 692 5921 0 0,'0'0'3305'0'0,"0"0"-1319"0"0,0 0-426 0 0,0 0 187 0 0,0 0 122 0 0,0 0-193 0 0,0 0-333 0 0,0 0-308 0 0,0 0-212 0 0,34-7-123 0 0,109-20-71 0 0,-75 15-244 0 0,0 3-1 0 0,1 4 1 0 0,0 2 0 0 0,1 4-385 0 0,-41-1-140 0 0,51 15-1299 0 0,-39 13-4674 0 0,-34-13-3004 0 0,-7-7 1793 0 0</inkml:trace>
  <inkml:trace contextRef="#ctx0" brushRef="#br0" timeOffset="996.281">1560 928 3673 0 0,'0'0'1771'0'0,"0"0"-398"0"0,0 0-4 0 0,0 0 286 0 0,0 0 136 0 0,0 0-116 0 0,0 0-340 0 0,0 0-374 0 0,0 0-277 0 0,0 0-133 0 0,0 0-33 0 0,0 0 31 0 0,0 0 33 0 0,-15 30 10 0 0,-44 93-27 0 0,45-92-42 0 0,14-39 1670 0 0,13-80 812 0 0,75-84-2162 0 0,18 42-635 0 0,-105 130-269 0 0,-1-1 0 0 0,1 0 0 0 0,0 1 0 0 0,-1-1-1 0 0,1 1 1 0 0,0-1 0 0 0,0 1 0 0 0,0 0 0 0 0,-1-1 0 0 0,1 1-1 0 0,0 0 1 0 0,0-1 0 0 0,0 1 0 0 0,0 0 0 0 0,0 0 0 0 0,-1 0-1 0 0,1 0 1 0 0,0 0 0 0 0,0 0 0 0 0,0 0 0 0 0,0 0-1 0 0,0 0 1 0 0,0 0 0 0 0,-1 1 0 0 0,1-1 0 0 0,0 0 0 0 0,0 0-1 0 0,0 1 1 0 0,0-1 0 0 0,-1 1 0 0 0,1-1 0 0 0,0 1 0 0 0,0-1-1 0 0,-1 1 1 0 0,1-1 0 0 0,0 1 0 0 0,-1 0 0 0 0,1-1 0 0 0,-1 1-1 0 0,1 0 1 0 0,-1-1 0 0 0,1 1 0 0 0,-1 0 0 0 0,0 0-1 0 0,1 0 1 0 0,-1-1 0 0 0,0 1 0 0 0,1 0 0 0 0,-1 0 61 0 0,20 19-3812 0 0,2-12-937 0 0,1-2-4422 0 0,-14-6 3484 0 0</inkml:trace>
  <inkml:trace contextRef="#ctx0" brushRef="#br0" timeOffset="3338.834">2131 696 2072 0 0,'0'0'2041'0'0,"0"0"-201"0"0,0 0 106 0 0,0 0 305 0 0,0 0 114 0 0,0 0-181 0 0,0 0-399 0 0,0 0-445 0 0,0 0-327 0 0,0 0-227 0 0,0 0-139 0 0,0 0-86 0 0,0 0-45 0 0,-11 6-46 0 0,-76 47 726 0 0,59-35-920 0 0,1 1 0 0 0,1 1 0 0 0,2 1 0 0 0,0 1 0 0 0,-9 10-276 0 0,29-27 1 0 0,-1 0 0 0 0,1 1 0 0 0,0-1 0 0 0,1 1 0 0 0,-1 0 0 0 0,1 0 0 0 0,0 0 0 0 0,0 0 0 0 0,1 1 0 0 0,0-1 0 0 0,0 1 0 0 0,0 0 0 0 0,1-1 0 0 0,0 1 1 0 0,1 0-1 0 0,-1 0 0 0 0,1 2-1 0 0,2-7 20 0 0,0 0 0 0 0,0 0 0 0 0,0-1 0 0 0,0 1 1 0 0,0-1-1 0 0,0 1 0 0 0,1-1 0 0 0,-1 1 1 0 0,0-1-1 0 0,1 0 0 0 0,-1 0 0 0 0,1-1 0 0 0,-1 1 1 0 0,1 0-1 0 0,-1-1 0 0 0,1 1 0 0 0,0-1 1 0 0,-1 0-1 0 0,1 0 0 0 0,0 0 0 0 0,-1 0 0 0 0,1 0 1 0 0,0-1-1 0 0,-1 1 0 0 0,1-1 0 0 0,-1 0 0 0 0,1 0 1 0 0,-1 0-1 0 0,1 0 0 0 0,-1 0 0 0 0,2-2-20 0 0,24-9 191 0 0,0-1 1 0 0,-1-2-1 0 0,-1-1 0 0 0,-1 0 0 0 0,11-11-191 0 0,33-21 110 0 0,28-14-101 0 0,-97 63-16 0 0,-1-1 0 0 0,1 1 0 0 0,0-1 0 0 0,-1 1 0 0 0,1-1 0 0 0,0 1 0 0 0,-1-1 0 0 0,1 1 0 0 0,0-1 0 0 0,-1 1 0 0 0,1 0 0 0 0,0-1 0 0 0,0 1 0 0 0,0 0 0 0 0,0-1 0 0 0,0 1 0 0 0,0 0-1 0 0,0-1 1 0 0,0 1 0 0 0,0 0 0 0 0,0-1 0 0 0,0 1 0 0 0,0-1 0 0 0,0 1 0 0 0,0 0 0 0 0,0-1 0 0 0,1 1 0 0 0,-1 0 0 0 0,0-1 0 0 0,0 1 0 0 0,1-1 0 0 0,-1 1 0 0 0,1-1 0 0 0,-1 1 0 0 0,0-1 0 0 0,1 1 0 0 0,-1-1 0 0 0,1 1 0 0 0,-1-1 0 0 0,1 0-1 0 0,-1 1 1 0 0,1-1 0 0 0,0 0 0 0 0,-1 1 0 0 0,1-1 0 0 0,-1 0 0 0 0,1 0 0 0 0,0 1 0 0 0,-1-1 0 0 0,1 0 0 0 0,-1 0 0 0 0,1 0 0 0 0,0 0 0 0 0,-1 0 0 0 0,1 0 0 0 0,0 0 0 0 0,-1 0 0 0 0,1 0 0 0 0,0 0 0 0 0,-1 0 0 0 0,1-1 0 0 0,-1 1 0 0 0,1 0 0 0 0,0 0-1 0 0,-1-1 1 0 0,1 1 0 0 0,-1 0 0 0 0,1-1 0 0 0,0 1 7 0 0,-2 6 26 0 0,-11 64-163 0 0,12-66 130 0 0,-1 0 0 0 0,0 0 0 0 0,1 0-1 0 0,0 0 1 0 0,0 0 0 0 0,0 0 0 0 0,0 0 0 0 0,1 0-1 0 0,-1 0 1 0 0,1 0 0 0 0,0 0 0 0 0,0 0-1 0 0,1-1 1 0 0,-1 1 0 0 0,1 0 0 0 0,0-1 0 0 0,0 1-1 0 0,0-1 1 0 0,0 0 0 0 0,1 1 0 0 0,-1-1-1 0 0,1 0 1 0 0,0-1 0 0 0,0 1 0 0 0,2 2 7 0 0,2-1 23 0 0,1-1 0 0 0,0 0 1 0 0,-1 0-1 0 0,1-1 0 0 0,0 1 1 0 0,0-2-1 0 0,0 1 0 0 0,0-1 1 0 0,0 0-1 0 0,1-1 0 0 0,-1 0 0 0 0,0 0 1 0 0,0-1-1 0 0,0 0 0 0 0,1-1 1 0 0,-1 1-1 0 0,0-2 0 0 0,-1 1 1 0 0,1-1-1 0 0,0 0 0 0 0,-1 0 1 0 0,0-1-1 0 0,1 0 0 0 0,-2-1 1 0 0,7-4-24 0 0,11-6 128 0 0,0 0 0 0 0,-2-2 0 0 0,0-1 0 0 0,-1 0 0 0 0,-1-2 0 0 0,0 0 0 0 0,7-12-128 0 0,-27 32-3 0 0,1 0 0 0 0,-1 1 1 0 0,0-1-1 0 0,0 0 0 0 0,0 0 0 0 0,1 1 1 0 0,-1-1-1 0 0,0 0 0 0 0,0 0 1 0 0,1 1-1 0 0,-1-1 0 0 0,0 0 0 0 0,0 0 1 0 0,1 0-1 0 0,-1 1 0 0 0,0-1 1 0 0,1 0-1 0 0,-1 0 0 0 0,0 0 1 0 0,1 0-1 0 0,-1 0 0 0 0,0 0 0 0 0,1 0 1 0 0,-1 0-1 0 0,0 0 0 0 0,1 0 1 0 0,-1 0-1 0 0,0 0 0 0 0,1 0 0 0 0,-1 0 1 0 0,0 0-1 0 0,1 0 0 0 0,-1 0 1 0 0,0 0-1 0 0,1 0 0 0 0,-1 0 0 0 0,0-1 1 0 0,1 1-1 0 0,-1 0 0 0 0,0 0 3 0 0,0 18 43 0 0,28 82-7 0 0,-26-98-27 0 0,1 1 0 0 0,0-1 0 0 0,0 1 0 0 0,-1-1 0 0 0,2 0 0 0 0,-1 0-1 0 0,0 0 1 0 0,0 0 0 0 0,0-1 0 0 0,1 1 0 0 0,-1-1 0 0 0,1 0 0 0 0,0 0-1 0 0,-1 0 1 0 0,1 0 0 0 0,-1-1 0 0 0,1 1 0 0 0,0-1 0 0 0,0 0 0 0 0,-1 0-1 0 0,1-1 1 0 0,0 1 0 0 0,-1-1 0 0 0,1 0 0 0 0,0 1 0 0 0,0-2-9 0 0,94-41 366 0 0,-80 33-356 0 0,138-64 138 0 0,-69 63-177 0 0,-56 7-23 0 0,-20 2 160 0 0,-21 1 463 0 0,-64 26-563 0 0,63-22-20 0 0,0 0 1 0 0,0 1-1 0 0,0 0 1 0 0,0 0-1 0 0,0 2 1 0 0,1-1-1 0 0,0 1 1 0 0,0 1 0 0 0,1 0-1 0 0,-1 0 1 0 0,2 1-1 0 0,-1 0 1 0 0,1 0-1 0 0,0 1 1 0 0,1 0-1 0 0,0 0 1 0 0,0 1-1 0 0,1 0 1 0 0,0 0 0 0 0,1 1-1 0 0,0 0 1 0 0,1 0-1 0 0,0 0 1 0 0,1 0-1 0 0,0 0 1 0 0,0 1-1 0 0,0 10 12 0 0,5-21 3 0 0,0 0 0 0 0,0 0 1 0 0,0 1-1 0 0,1-1 0 0 0,-1-1 0 0 0,0 1 0 0 0,0 0 0 0 0,0 0 0 0 0,1-1 0 0 0,-1 0 0 0 0,0 1 0 0 0,1-1 1 0 0,-1 0-1 0 0,0 0 0 0 0,1 0 0 0 0,-1 0 0 0 0,0-1 0 0 0,1 1 0 0 0,-1 0 0 0 0,0-1 0 0 0,0 0 0 0 0,1 0 0 0 0,-1 1 1 0 0,0-1-1 0 0,0-1 0 0 0,0 1 0 0 0,0 0 0 0 0,1-2-3 0 0,169-128 236 0 0,-130 99-177 0 0,1 2-1 0 0,2 2 1 0 0,47-22-59 0 0,3 18 24 0 0,-94 31-24 0 0,0 1 0 0 0,0 0-1 0 0,0-1 1 0 0,0 1 0 0 0,1 0 0 0 0,-1 0 0 0 0,0 0-1 0 0,0 0 1 0 0,1 0 0 0 0,-1 0 0 0 0,0 0 0 0 0,0 0-1 0 0,0 0 1 0 0,1 1 0 0 0,-1-1 0 0 0,0 0 0 0 0,0 1-1 0 0,0-1 1 0 0,0 1 0 0 0,0-1 0 0 0,0 1 0 0 0,0 0-1 0 0,0-1 1 0 0,0 1 0 0 0,0 0 0 0 0,0 0 0 0 0,0 0-1 0 0,0 0 1 0 0,0 0 0 0 0,-1 0 0 0 0,1 0 0 0 0,0 0-1 0 0,-1 0 1 0 0,1 0 0 0 0,-1 0 0 0 0,1 0 0 0 0,-1 0-1 0 0,0 0 1 0 0,1 1 0 0 0,-1-1 0 0 0,0 0 0 0 0,0 1 0 0 0,3 61-12 0 0,-3-48 11 0 0,-46 256 41 0 0,45-260-45 0 0,-2 22 2 0 0,-1 0 1 0 0,-2-1-1 0 0,-1 1 0 0 0,-2-1 0 0 0,-1-1 1 0 0,-1 1-1 0 0,-2-2 0 0 0,-1 0 0 0 0,-14 23 3 0 0,24-48-1 0 0,1 0-1 0 0,-1 0 0 0 0,0 0 0 0 0,0-1 0 0 0,-1 1 0 0 0,1-1 0 0 0,-1 0 0 0 0,0 0 1 0 0,0-1-1 0 0,0 0 0 0 0,0 0 0 0 0,-1 0 0 0 0,1 0 0 0 0,-1-1 0 0 0,0 0 1 0 0,0 0-1 0 0,1 0 0 0 0,-1-1 0 0 0,0 0 0 0 0,-4 0 2 0 0,8-3-3 0 0,0 0 1 0 0,0-1-1 0 0,1 1 0 0 0,-1 0 0 0 0,1-1 0 0 0,-1 1 1 0 0,1-1-1 0 0,0 0 0 0 0,0 1 0 0 0,0-1 1 0 0,1 0-1 0 0,-1 0 0 0 0,0 0 0 0 0,1 1 1 0 0,0-1-1 0 0,0 0 0 0 0,0 0 0 0 0,0 0 0 0 0,0 0 1 0 0,0 0-1 0 0,1 1 0 0 0,0-1 0 0 0,-1 0 1 0 0,1 0-1 0 0,0 0 0 0 0,1-1 3 0 0,7-18-15 0 0,0 0 0 0 0,2 0 0 0 0,0 1 0 0 0,2 0 0 0 0,0 1 0 0 0,1 1 0 0 0,9-9 15 0 0,-5 5-4 0 0,345-397 9 0 0,-346 395-21 0 0,-1 0-1 0 0,-2-1 1 0 0,0 0 0 0 0,-2-1-1 0 0,-1-1 1 0 0,-1 0-1 0 0,-1 0 1 0 0,-2-1 0 0 0,-1 0-1 0 0,-1 0 1 0 0,-1-1 0 0 0,-2 0-1 0 0,-1 1 1 0 0,-2-1 0 0 0,-3-25 16 0 0,5 53-2 0 0,-1-1 0 0 0,0 0 0 0 0,0 0 0 0 0,0 1 0 0 0,-1-1 0 0 0,1 0 0 0 0,-1 1 0 0 0,1-1 0 0 0,-1 1 0 0 0,0-1 1 0 0,0 1-1 0 0,0-1 0 0 0,0 1 0 0 0,-1-1 0 0 0,1 1 0 0 0,-1 0 0 0 0,1 0 0 0 0,-1 0 0 0 0,0 0 0 0 0,0 0 0 0 0,0 0 0 0 0,0 0 1 0 0,0 1-1 0 0,0-1 0 0 0,0 0 0 0 0,-1 1 0 0 0,1 0 0 0 0,0 0 0 0 0,-1 0 0 0 0,1 0 0 0 0,-1 0 0 0 0,-1 0 2 0 0,-3 4-9 0 0,0 0 0 0 0,0 1 0 0 0,0 0 0 0 0,1 1 0 0 0,0-1 0 0 0,0 1 0 0 0,0 1 0 0 0,1-1 1 0 0,0 1-1 0 0,0 0 0 0 0,0 0 0 0 0,0 0 0 0 0,1 0 0 0 0,0 1 0 0 0,1 0 0 0 0,-1 0 0 0 0,1 0 0 0 0,1 0 0 0 0,-1 1 0 0 0,1-1 0 0 0,1 1 0 0 0,-2 5 9 0 0,-2 8-3 0 0,0 0 0 0 0,1 0 0 0 0,1 1 0 0 0,1-1 0 0 0,1 1 0 0 0,1 0 0 0 0,1-1 0 0 0,1 1 0 0 0,0 0 0 0 0,2-1 0 0 0,1 0 0 0 0,0 0 1 0 0,2 0-1 0 0,5 13 3 0 0,-9-27 3 0 0,-1-1-1 0 0,1-1 1 0 0,0 1 0 0 0,0 0 0 0 0,0-1 0 0 0,1 1 0 0 0,0-1 0 0 0,0 0 0 0 0,0 0 0 0 0,1-1 0 0 0,-1 1 0 0 0,1-1 0 0 0,0 0 0 0 0,1 0 0 0 0,-1-1 0 0 0,1 1 0 0 0,-1-1 0 0 0,1 0 0 0 0,0-1 0 0 0,0 0 0 0 0,0 0 0 0 0,1 0 0 0 0,-1 0 0 0 0,0-1 0 0 0,1 0 0 0 0,-1-1 0 0 0,1 1 0 0 0,-1-1 0 0 0,1 0 0 0 0,-1-1 0 0 0,0 0-1 0 0,1 0 1 0 0,-1 0 0 0 0,0-1 0 0 0,1 1 0 0 0,-1-2 0 0 0,0 1 0 0 0,0-1 0 0 0,-1 0 0 0 0,1 0-3 0 0,89-63-49 0 0,-91 125-4 0 0,-2-55 53 0 0,0-1 0 0 0,0 0 0 0 0,0 0 0 0 0,0 0 0 0 0,1 0 0 0 0,-1 0 0 0 0,1-1 0 0 0,-1 1 0 0 0,1-1 0 0 0,0 1 0 0 0,0-1 0 0 0,0 0 0 0 0,0 0 0 0 0,1-1 0 0 0,-1 1 0 0 0,0-1 0 0 0,1 1 0 0 0,-1-1 0 0 0,1 0 0 0 0,0 0 0 0 0,-1-1 0 0 0,1 1 0 0 0,0-1 0 0 0,-1 0 0 0 0,1 0 1 0 0,0 0-1 0 0,-1 0 0 0 0,1 0 0 0 0,0-1 0 0 0,-1 0 0 0 0,1 0 0 0 0,0 0 0 0 0,-1 0 0 0 0,1 0 0 0 0,-1-1 0 0 0,3-1 0 0 0,22-11 45 0 0,-1-1 0 0 0,0-1-1 0 0,-1-2 1 0 0,-1 0 0 0 0,-1-2 0 0 0,0-1 0 0 0,-2-1 0 0 0,0 0 0 0 0,-1-2-1 0 0,-2 0 1 0 0,13-21-45 0 0,-6 13-13 0 0,-9 12 7 0 0,0-1 0 0 0,-2 0 0 0 0,0-1-1 0 0,-1-1 1 0 0,-1 0 0 0 0,-2 0 0 0 0,0-2 0 0 0,-1 1 0 0 0,-2-1 0 0 0,0-1 0 0 0,-2 1-1 0 0,-1-1 1 0 0,-1 0 0 0 0,-1-1 0 0 0,-1-5 6 0 0,-3 30-1 0 0,0 0-1 0 0,0-1 1 0 0,-1 1 0 0 0,1 0-1 0 0,-1 0 1 0 0,1 0 0 0 0,-1 0 0 0 0,0 0-1 0 0,0 1 1 0 0,1-1 0 0 0,-1 0-1 0 0,-1 1 1 0 0,1-1 0 0 0,0 1-1 0 0,0 0 1 0 0,0 0 0 0 0,-1 0 0 0 0,1 0-1 0 0,-1 0 1 0 0,1 0 0 0 0,0 1-1 0 0,-1-1 1 0 0,1 1 0 0 0,-1 0-1 0 0,0 0 1 0 0,1 0 0 0 0,-1 0 0 0 0,1 0-1 0 0,-1 0 1 0 0,1 1 0 0 0,-1-1-1 0 0,1 1 1 0 0,-1-1 0 0 0,1 1-1 0 0,0 0 1 0 0,-1 0 0 0 0,1 0-1 0 0,0 1 1 0 0,0-1 0 0 0,-1 0 0 0 0,1 1-1 0 0,0 0 1 0 0,0 0 1 0 0,-12 7 2 0 0,1 0 0 0 0,0 1 1 0 0,1 0-1 0 0,0 1 0 0 0,1 0 0 0 0,0 1 1 0 0,0 0-1 0 0,2 1 0 0 0,-1 0 0 0 0,2 0 1 0 0,0 1-1 0 0,0 0 0 0 0,1 1 0 0 0,1 0 1 0 0,1 0-1 0 0,0 0 0 0 0,1 0 0 0 0,0 1 1 0 0,1 0-1 0 0,1 0 0 0 0,1 0 0 0 0,0 3-2 0 0,18 110 59 0 0,84 117 168 0 0,-94-222-220 0 0,-1 1 1 0 0,-1-1 0 0 0,-1 1 0 0 0,-2-1 0 0 0,0 1-1 0 0,-1 0 1 0 0,-2 11-8 0 0,1-31 3 0 0,0-4 12 0 0,0-1-22 0 0,0 0-26 0 0,0 0-21 0 0,0 0 14 0 0,0 0-6 0 0,0-29-281 0 0,14-120-3131 0 0,-14 58-781 0 0,0 30-5176 0 0,0 37-1311 0 0</inkml:trace>
  <inkml:trace contextRef="#ctx0" brushRef="#br0" timeOffset="3578.031">4270 434 12339 0 0,'0'0'1968'0'0,"0"0"-520"0"0,0 0-249 0 0,0 0 92 0 0,0 0 48 0 0,0 0-112 0 0,0 0-221 0 0,0 0-199 0 0,0 0-91 0 0,0 0-31 0 0,0 0-61 0 0,0 0-74 0 0,0 0-84 0 0,28 8-67 0 0,89 26-45 0 0,10-13 342 0 0,41 12-1158 0 0,-130-24-1218 0 0,-25-7-1209 0 0,0-2-3312 0 0,-7 0-5176 0 0</inkml:trace>
  <inkml:trace contextRef="#ctx0" brushRef="#br0" timeOffset="4212.021">2758 295 14387 0 0,'0'0'2134'0'0,"0"0"-528"0"0,0 0-135 0 0,0 0 45 0 0,0 0-103 0 0,0 0-255 0 0,0 0-320 0 0,0 0-290 0 0,0 0-199 0 0,0 0-141 0 0,0 0-70 0 0,0 0-49 0 0,0 0-38 0 0,11 7 78 0 0,-23 11 95 0 0,12-15 68 0 0,0-2-5045 0 0,0-1-5150 0 0,0 0 9880 0 0,0 0-11417 0 0</inkml:trace>
  <inkml:trace contextRef="#ctx0" brushRef="#br0" timeOffset="4956.862">4754 744 10842 0 0,'0'0'2502'0'0,"0"0"-508"0"0,0 0-328 0 0,0 0-147 0 0,0 0-198 0 0,0 0-275 0 0,0 0-295 0 0,0 0-253 0 0,0 0-156 0 0,0 0-73 0 0,0 0-1 0 0,0 0 30 0 0,0 0 26 0 0,12 2-23 0 0,125 3 311 0 0,-62-14-783 0 0,13-2-1691 0 0,-31 1-7619 0 0,-50 7-1494 0 0</inkml:trace>
  <inkml:trace contextRef="#ctx0" brushRef="#br0" timeOffset="5569.963">5198 324 6809 0 0,'0'0'3345'0'0,"0"0"-2069"0"0,0 0-641 0 0,0 0 301 0 0,0 0 374 0 0,0 0 118 0 0,0 0-155 0 0,0 0-256 0 0,0 0-187 0 0,0 0-117 0 0,0 0-90 0 0,0 0-71 0 0,32 2-89 0 0,102 4-68 0 0,-67-18 258 0 0,-58 7-555 0 0,0 0 0 0 0,-1 0 0 0 0,1-1 0 0 0,-2-1 0 0 0,1 1 0 0 0,0-2-1 0 0,-1 1 1 0 0,-1 0 0 0 0,1-1 0 0 0,-1-1 0 0 0,0 1 0 0 0,-1-1 0 0 0,0 0 0 0 0,-1 0 0 0 0,0 0 0 0 0,0-1-1 0 0,2-6-97 0 0,-1 0 195 0 0,-6 27-178 0 0,-1 6-77 0 0,-143 714-638 0 0,139-689 545 0 0,-1 8 89 0 0,-2-1 0 0 0,-1-1-1 0 0,-3 0 1 0 0,-4 3 64 0 0,12-37-7 0 0,-1 0-1 0 0,0-1 1 0 0,-1 1-1 0 0,-1-2 1 0 0,0 1-1 0 0,-1-1 1 0 0,0 0 0 0 0,0-1-1 0 0,-2 0 1 0 0,1 0-1 0 0,-1-1 1 0 0,-1-1-1 0 0,0 0 1 0 0,0-1-1 0 0,-10 6 8 0 0,20-14 1 0 0,-4 5-6 0 0,0-1 0 0 0,-1 0 0 0 0,0-1 0 0 0,0 0 0 0 0,0 0 1 0 0,0 0-1 0 0,0-1 0 0 0,-1 0 0 0 0,1 0 0 0 0,-1-1 0 0 0,1 0 0 0 0,-1-1 0 0 0,1 1 1 0 0,-1-1-1 0 0,0-1 0 0 0,-2 0 5 0 0,8-1 21 0 0,-1-1 0 0 0,1 0 1 0 0,0 0-1 0 0,0-1 0 0 0,0 1 1 0 0,0 0-1 0 0,1-1 0 0 0,-1 1 0 0 0,1-1 1 0 0,0 1-1 0 0,0-1 0 0 0,0 1 1 0 0,1-1-1 0 0,-1 0 0 0 0,1 0 0 0 0,0 1 1 0 0,0-1-1 0 0,0 0 0 0 0,0 1 0 0 0,1-1 1 0 0,0 0-1 0 0,-1 0 0 0 0,2 0-21 0 0,4-18 137 0 0,1 1-1 0 0,1 0 0 0 0,1 0 0 0 0,1 0 1 0 0,0 1-1 0 0,2 1 0 0 0,1 0 1 0 0,7-9-137 0 0,-8 10 75 0 0,36-50-30 0 0,3 2 0 0 0,3 2 0 0 0,2 2 0 0 0,11-4-45 0 0,-61 59-838 0 0,14-11 1420 0 0,-12 14-3968 0 0,-2 3-3880 0 0,-5 1 1428 0 0,-1 0-2028 0 0</inkml:trace>
  <inkml:trace contextRef="#ctx0" brushRef="#br0" timeOffset="5832.198">5759 692 12059 0 0,'0'0'2183'0'0,"0"0"-504"0"0,0 0-195 0 0,0 0-42 0 0,0 0-163 0 0,0 0-263 0 0,0 0-263 0 0,0 0-190 0 0,0 0-153 0 0,0 0-109 0 0,0 0-77 0 0,-31 31-68 0 0,-95 94-49 0 0,92-81-31 0 0,34-42-56 0 0,-1 1 1 0 0,0 0 0 0 0,1-1-1 0 0,0 1 1 0 0,0 0 0 0 0,0-1 0 0 0,0 1-1 0 0,0 0 1 0 0,0 0 0 0 0,1-1-1 0 0,-1 1 1 0 0,1 0 0 0 0,0-1-1 0 0,0 1 1 0 0,0-1 0 0 0,0 1-1 0 0,0-1 1 0 0,1 1 0 0 0,-1-1-1 0 0,1 0 1 0 0,-1 0 0 0 0,1 1 0 0 0,0-1-1 0 0,0-1 1 0 0,0 1 0 0 0,0 0-1 0 0,0 0 1 0 0,0-1 0 0 0,1 1-1 0 0,-1-1 1 0 0,0 0 0 0 0,1 1-1 0 0,-1-1 1 0 0,1 0 0 0 0,-1 0-1 0 0,1-1 1 0 0,0 1 0 0 0,-1-1 0 0 0,1 1-1 0 0,0-1 1 0 0,0 0 0 0 0,-1 0-1 0 0,1 0-20 0 0,2 0 59 0 0,0 1 0 0 0,-1-1-1 0 0,1 0 1 0 0,0-1-1 0 0,0 1 1 0 0,-1-1 0 0 0,1 0-1 0 0,-1 0 1 0 0,1 0 0 0 0,-1-1-1 0 0,1 0 1 0 0,-1 1-1 0 0,0-2 1 0 0,0 1 0 0 0,0 0-1 0 0,0-1 1 0 0,0 0 0 0 0,0 0-1 0 0,-1 0 1 0 0,1 0 0 0 0,-1 0-1 0 0,0-1 1 0 0,0 0-1 0 0,0 0 1 0 0,-1 1 0 0 0,1-1-1 0 0,-1-1 1 0 0,0 1 0 0 0,0-1-59 0 0,1-2-37 0 0,-1-1 1 0 0,1 1-1 0 0,-2-1 1 0 0,1 1-1 0 0,-1-1 1 0 0,0 0-1 0 0,-1 0 1 0 0,0 1-1 0 0,0-1 1 0 0,0 0-1 0 0,-1 0 0 0 0,-1 1 1 0 0,1-1-1 0 0,-1 1 1 0 0,0-1-1 0 0,-1 1 1 0 0,0-1-1 0 0,0 1 1 0 0,0 0-1 0 0,-1 1 1 0 0,-4-6 36 0 0,-16-18-3863 0 0,-5 6-3502 0 0,24 23-3921 0 0</inkml:trace>
  <inkml:trace contextRef="#ctx0" brushRef="#br0" timeOffset="6133.615">5840 961 9618 0 0,'0'0'2303'0'0,"0"0"-588"0"0,0 0-148 0 0,0 0 82 0 0,0 0-48 0 0,0 0-207 0 0,0 0-229 0 0,0 0-107 0 0,0 0-147 0 0,0 0-112 0 0,0 0-119 0 0,0 0-160 0 0,0 0-77 0 0,1-9-46 0 0,49-129 1129 0 0,36-1-1334 0 0,-42 115-1976 0 0,-28 22-2127 0 0,0 1-4580 0 0,-14 1-3005 0 0</inkml:trace>
  <inkml:trace contextRef="#ctx0" brushRef="#br0" timeOffset="6666.215">6177 670 7866 0 0,'0'0'2456'0'0,"0"0"-437"0"0,0 0-188 0 0,0 0-57 0 0,0 0-214 0 0,0 0-285 0 0,0 0-261 0 0,0 0-181 0 0,0 0-170 0 0,0 0-123 0 0,0 0-128 0 0,0 0-126 0 0,0 0-53 0 0,-10 31-50 0 0,-32 93-26 0 0,33-74 103 0 0,13-46-198 0 0,-2-1 4 0 0,-1-1 0 0 0,1 1 0 0 0,0-1 0 0 0,0 0 1 0 0,0 0-1 0 0,0 0 0 0 0,0 0 0 0 0,0 0 0 0 0,0 0 1 0 0,1-1-1 0 0,-1 1 0 0 0,1-1 0 0 0,-1 1 0 0 0,1-1 1 0 0,0 0-1 0 0,0 0 0 0 0,-1 0 0 0 0,1 0 0 0 0,0-1 0 0 0,0 1 1 0 0,0-1-1 0 0,0 0 0 0 0,0 0 0 0 0,-1 0 0 0 0,1 0 1 0 0,0 0-1 0 0,0-1 0 0 0,0 1 0 0 0,0-1 0 0 0,0 0 1 0 0,-1 1-1 0 0,1-1 0 0 0,1-1-66 0 0,87-43 1148 0 0,56-73-613 0 0,-147 119-544 0 0,0-1 0 0 0,0 0-1 0 0,0 1 1 0 0,0-1 0 0 0,0 0 0 0 0,0 1-1 0 0,0-1 1 0 0,0 0 0 0 0,0 1 0 0 0,0-1-1 0 0,0 0 1 0 0,0 1 0 0 0,0-1 0 0 0,0 0-1 0 0,0 1 1 0 0,0-1 0 0 0,0 0 0 0 0,0 1-1 0 0,1-1 1 0 0,-1 0 0 0 0,0 1 0 0 0,0-1-1 0 0,0 0 1 0 0,1 0 0 0 0,-1 1 0 0 0,0-1-1 0 0,0 0 1 0 0,1 0 0 0 0,-1 1 0 0 0,0-1-1 0 0,0 0 1 0 0,1 0 0 0 0,-1 0 0 0 0,0 0-1 0 0,1 1 1 0 0,-1-1 0 0 0,0 0 0 0 0,0 0 0 0 0,1 0-1 0 0,-1 0 1 0 0,0 0 0 0 0,1 0 0 0 0,-1 0-1 0 0,1 0 1 0 0,-1 0 9 0 0,-15 46-14 0 0,13-41 5 0 0,0-2 7 0 0,0-1 0 0 0,1 1 0 0 0,-1 0 0 0 0,1 0 0 0 0,-1 0-1 0 0,1 0 1 0 0,0 0 0 0 0,0 0 0 0 0,0 0 0 0 0,0 0 0 0 0,1 0 0 0 0,-1 0-1 0 0,1 1 1 0 0,0-1 0 0 0,0 0 0 0 0,0 0 0 0 0,0 0 0 0 0,1 1-1 0 0,-1-1 1 0 0,1 0 0 0 0,0 0 0 0 0,0 0 0 0 0,0 0 0 0 0,0 0 0 0 0,0 0-1 0 0,1 0 1 0 0,-1 0 0 0 0,1-1 0 0 0,0 1 0 0 0,0 0 0 0 0,0-1 0 0 0,0 0-1 0 0,0 1 1 0 0,1-1 0 0 0,-1 0 0 0 0,1 0 0 0 0,-1 0 0 0 0,1-1-1 0 0,0 1 1 0 0,0 0 0 0 0,0-1 0 0 0,-1 0 0 0 0,2 0 0 0 0,2 1 2 0 0,1-2 71 0 0,1 0 0 0 0,0-1 0 0 0,0 0 0 0 0,0-1-1 0 0,-1 1 1 0 0,1-1 0 0 0,0-1 0 0 0,-1 0 0 0 0,0 0 0 0 0,0 0 0 0 0,0-1 0 0 0,0 0 0 0 0,0 0 0 0 0,-1-1 0 0 0,1 0-71 0 0,134-116 919 0 0,-125 95-1257 0 0,-14 20-5328 0 0,-1 1-5846 0 0,-1 5 287 0 0</inkml:trace>
  <inkml:trace contextRef="#ctx0" brushRef="#br0" timeOffset="7351.198">7011 685 15939 0 0,'0'0'2176'0'0,"0"0"-601"0"0,0 0-221 0 0,0 0-40 0 0,0 0-132 0 0,0 0-230 0 0,0 0-232 0 0,0 0-160 0 0,0 0-112 0 0,0 0-108 0 0,0 0-116 0 0,0 0-102 0 0,-8 3-118 0 0,-7 3 7 0 0,1 1 1 0 0,0 0 0 0 0,1 1-1 0 0,0 1 1 0 0,0 0 0 0 0,1 1-1 0 0,0 0 1 0 0,-1 2-12 0 0,3-1 5 0 0,3-5-24 0 0,0 0 0 0 0,1 0 0 0 0,0 1 0 0 0,0 0 0 0 0,0 1 0 0 0,1-1 0 0 0,0 1 0 0 0,1 0 0 0 0,-1 0 0 0 0,2 0 0 0 0,-1 1 0 0 0,1-1 0 0 0,0 1 0 0 0,1 0 0 0 0,0 0 0 0 0,0 0 0 0 0,1 0 0 0 0,0 7 19 0 0,1-14-3 0 0,1-1 0 0 0,-1 1 0 0 0,1-1 1 0 0,0 1-1 0 0,-1 0 0 0 0,1-1 0 0 0,0 0 1 0 0,0 1-1 0 0,0-1 0 0 0,0 1 0 0 0,1-1 1 0 0,-1 0-1 0 0,0 0 0 0 0,0 0 0 0 0,1 0 0 0 0,-1 0 1 0 0,0 0-1 0 0,1 0 0 0 0,-1 0 0 0 0,1 0 1 0 0,0-1-1 0 0,-1 1 0 0 0,1 0 0 0 0,0-1 1 0 0,-1 0-1 0 0,1 1 0 0 0,0-1 0 0 0,-1 0 1 0 0,1 0-1 0 0,0 0 0 0 0,-1 0 0 0 0,1 0 0 0 0,0 0 1 0 0,0 0-1 0 0,-1-1 0 0 0,2 0 3 0 0,62-15 214 0 0,143-145 188 0 0,-207 160-417 0 0,0 0-1 0 0,1 0 1 0 0,-1 0 0 0 0,0 0 0 0 0,1 0 0 0 0,-1 0 0 0 0,1 0-1 0 0,-1 1 1 0 0,1-1 0 0 0,0 1 0 0 0,-1-1 0 0 0,1 1 0 0 0,0-1-1 0 0,-1 1 1 0 0,1 0 0 0 0,0 0 0 0 0,-1 0 0 0 0,1 0 0 0 0,0 0-1 0 0,-1 0 1 0 0,1 0 0 0 0,0 0 0 0 0,-1 1 0 0 0,1-1 0 0 0,0 1-1 0 0,-1-1 1 0 0,1 1 0 0 0,-1 0 0 0 0,1-1 0 0 0,-1 1 0 0 0,1 0-1 0 0,0 1 16 0 0,-17 129-792 0 0,17-128 794 0 0,-1-1 0 0 0,1 0 0 0 0,0 1 0 0 0,0-1 0 0 0,0 0 0 0 0,0 0 0 0 0,0 0 0 0 0,0 0 0 0 0,1-1 0 0 0,-1 1 0 0 0,0-1 0 0 0,1 1 0 0 0,0-1 0 0 0,-1 0 0 0 0,1 0 0 0 0,0 0 0 0 0,-1 0 1 0 0,1 0-1 0 0,0-1 0 0 0,0 1 0 0 0,0-1 0 0 0,0 0 0 0 0,0 0 0 0 0,-1 0 0 0 0,1 0 0 0 0,0 0 0 0 0,0 0 0 0 0,0-1 0 0 0,0 0 0 0 0,-1 0 0 0 0,1 1 0 0 0,0-1 0 0 0,0-1 0 0 0,-1 1 0 0 0,1 0 0 0 0,-1-1 0 0 0,1 1-2 0 0,13-5 67 0 0,0-1 0 0 0,0 0 1 0 0,0-2-1 0 0,-1 1 0 0 0,-1-2 0 0 0,1 0 1 0 0,-2 0-1 0 0,1-2 0 0 0,-1 1 0 0 0,-1-2 1 0 0,0 0-1 0 0,-1 0 0 0 0,0-1 0 0 0,-1 0 1 0 0,-1-1-1 0 0,0 0 0 0 0,-1 0 0 0 0,-1-1 0 0 0,5-13-67 0 0,0-72-210 0 0,-13 99 167 0 0,-1 0 1 0 0,1 1-1 0 0,-1 0 1 0 0,1-1-1 0 0,-1 1 1 0 0,0 0-1 0 0,0 0 1 0 0,0 0-1 0 0,0 0 0 0 0,0 0 1 0 0,0 0-1 0 0,0 1 1 0 0,0-1-1 0 0,0 1 1 0 0,0-1-1 0 0,0 1 1 0 0,0 0-1 0 0,-1 0 1 0 0,1 0-1 0 0,0 0 1 0 0,0 0-1 0 0,0 0 1 0 0,0 1-1 0 0,0-1 0 0 0,-1 1 1 0 0,1-1-1 0 0,0 1 1 0 0,0 0-1 0 0,0 0 1 0 0,0 0-1 0 0,1 0 1 0 0,-1 0-1 0 0,0 0 1 0 0,0 0-1 0 0,1 1 1 0 0,-1-1-1 0 0,0 1 43 0 0,1-2-40 0 0,-1 1 0 0 0,0 0-1 0 0,0-1 1 0 0,1 1 0 0 0,-1 0-1 0 0,0 0 1 0 0,1 0 0 0 0,-1 0-1 0 0,1 1 1 0 0,-1-1 0 0 0,1 0 0 0 0,-1 1-1 0 0,1-1 1 0 0,0 1 0 0 0,0-1-1 0 0,0 1 1 0 0,0-1 0 0 0,0 1 0 0 0,0 0-1 0 0,0-1 1 0 0,1 1 0 0 0,-1 0-1 0 0,0 0 1 0 0,1 0 0 0 0,0 0 0 0 0,-1 0-1 0 0,1-1 1 0 0,0 1 0 0 0,0 0-1 0 0,0 0 1 0 0,0 0 0 0 0,0 0-1 0 0,1 0 1 0 0,-1 0 0 0 0,1 0 0 0 0,-1-1-1 0 0,1 1 1 0 0,-1 0 0 0 0,1 0-1 0 0,0 0 1 0 0,0-1 0 0 0,0 1 0 0 0,0-1-1 0 0,0 1 1 0 0,0-1 0 0 0,1 1-1 0 0,0 0 41 0 0,73 30 130 0 0,-67-30-66 0 0,0 0 0 0 0,0 1-1 0 0,0 0 1 0 0,0 0-1 0 0,0 1 1 0 0,-1 0 0 0 0,1 0-1 0 0,-1 1 1 0 0,-1 0-1 0 0,1 0 1 0 0,3 4-64 0 0,-8-7 15 0 0,-1 1 0 0 0,1 0 0 0 0,-1-1 0 0 0,0 1 0 0 0,0 0 1 0 0,0-1-1 0 0,0 1 0 0 0,-1 0 0 0 0,1 0 0 0 0,-1 0 0 0 0,0-1 0 0 0,1 1 0 0 0,-1 0 0 0 0,-1 0 1 0 0,1 0-1 0 0,0 0 0 0 0,-1 0 0 0 0,1-1 0 0 0,-1 1 0 0 0,0 0 0 0 0,0 0 0 0 0,0-1 1 0 0,0 1-1 0 0,-1 0 0 0 0,1-1 0 0 0,-1 1 0 0 0,0 0-15 0 0,-10 26-2259 0 0,12-28 1060 0 0,0-1-487 0 0,2 0-3798 0 0,0 0 1942 0 0,-1 0 730 0 0,1 0-5022 0 0</inkml:trace>
  <inkml:trace contextRef="#ctx0" brushRef="#br0" timeOffset="7848.441">7942 523 1152 0 0,'0'0'3098'0'0,"0"0"-324"0"0,0 0-405 0 0,0 0-317 0 0,0 0-280 0 0,0 0-301 0 0,0 0-333 0 0,0 0-298 0 0,0 0-238 0 0,-32 23-153 0 0,-103 75-95 0 0,75-36 12 0 0,52-47-299 0 0,-32 69 79 0 0,39-82-128 0 0,1 1 0 0 0,-1-1-1 0 0,0 1 1 0 0,1-1 0 0 0,0 1-1 0 0,-1-1 1 0 0,1 1 0 0 0,0-1-1 0 0,0 1 1 0 0,1 0 0 0 0,-1-1-1 0 0,0 1 1 0 0,1-1 0 0 0,0 1-1 0 0,-1-1 1 0 0,1 1 0 0 0,0-1-1 0 0,0 0 1 0 0,0 1 0 0 0,1-1-1 0 0,-1 0 1 0 0,1 0 0 0 0,-1 0-1 0 0,1 0 1 0 0,0 0 0 0 0,-1 0-1 0 0,1-1 1 0 0,0 1 0 0 0,0 0-1 0 0,0-1 1 0 0,1 1 0 0 0,-1-1-1 0 0,2 1-17 0 0,4 1 220 0 0,-1 0-1 0 0,1-1 0 0 0,0 0 0 0 0,0-1 0 0 0,0 1 0 0 0,1-2 0 0 0,-1 1 0 0 0,0-1 0 0 0,0 0 0 0 0,1-1 0 0 0,-1 1 0 0 0,0-2 0 0 0,0 1 0 0 0,0-1 0 0 0,0-1 0 0 0,0 1 0 0 0,-1-1 1 0 0,1-1-1 0 0,-1 1 0 0 0,0-1 0 0 0,0-1 0 0 0,0 1 0 0 0,3-3-219 0 0,6-5 237 0 0,-1 0 0 0 0,0-2 0 0 0,-1 1 0 0 0,0-2 0 0 0,-1 0 0 0 0,0 0 0 0 0,-2-1 1 0 0,0-1-1 0 0,2-4-237 0 0,149-303 288 0 0,-152 302-417 0 0,-1 0 1 0 0,-1-1 0 0 0,0 0 0 0 0,-2-1-1 0 0,-1 0 1 0 0,-1 0 0 0 0,-1 0 0 0 0,-1 0-1 0 0,-1 0 1 0 0,-1 0 0 0 0,-2-4 128 0 0,3 24-4 0 0,-1 0 0 0 0,-1 0 0 0 0,1 0 0 0 0,0 0 0 0 0,-1 1 1 0 0,0-1-1 0 0,0 0 0 0 0,0 0 0 0 0,0 0 0 0 0,-1 1 0 0 0,0-1 0 0 0,1 1 1 0 0,-1-1-1 0 0,0 1 0 0 0,-1-1 0 0 0,1 1 0 0 0,-1 0 0 0 0,1 0 0 0 0,-1 1 1 0 0,0-1-1 0 0,0 0 0 0 0,0 1 0 0 0,0 0 0 0 0,-1-1 0 0 0,1 1 0 0 0,-1 1 1 0 0,1-1-1 0 0,-4-1 4 0 0,-1 3-5 0 0,-1-1 1 0 0,1 1-1 0 0,-1 1 1 0 0,1 0-1 0 0,0 0 0 0 0,-1 0 1 0 0,1 1-1 0 0,0 1 1 0 0,0-1-1 0 0,0 1 1 0 0,1 0-1 0 0,-1 1 1 0 0,1 0-1 0 0,-1 0 1 0 0,1 1-1 0 0,1 0 0 0 0,-1 0 1 0 0,1 1-1 0 0,-1-1 1 0 0,2 1-1 0 0,-4 5 5 0 0,-6 5 60 0 0,1 2 1 0 0,1 0-1 0 0,0 0 0 0 0,2 1 0 0 0,0 1 0 0 0,1 0 0 0 0,-4 15-60 0 0,5-12 113 0 0,2 0 0 0 0,0 1 0 0 0,2 0 0 0 0,1 0 0 0 0,1 0 0 0 0,0 0 0 0 0,2 1 0 0 0,1-1 0 0 0,1 0 0 0 0,1 1 0 0 0,1-1 0 0 0,2 0 0 0 0,0 0 0 0 0,1-1 0 0 0,1 1 0 0 0,2-1 0 0 0,0-1 0 0 0,1 0 0 0 0,1 0-1 0 0,2-1 1 0 0,0 0 0 0 0,1-1 0 0 0,0-1 0 0 0,17 16-113 0 0,-1-7 69 0 0,2-2 0 0 0,0-1-1 0 0,2-2 1 0 0,1-1-1 0 0,1-1 1 0 0,0-3-1 0 0,18 7-68 0 0,-36-24-1675 0 0,-19-13-8964 0 0,-2 9-1377 0 0</inkml:trace>
</inkml:ink>
</file>

<file path=ppt/ink/ink8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13.2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1 148 0 0 0,'0'0'465'0'0,"0"0"289"0"0,0 0 78 0 0,10-16 142 0 0,34-49 226 0 0,-9 28 3313 0 0,4 8 5508 0 0,-38 29-9197 0 0,0 61 5018 0 0,3 0-4514 0 0,2 69-1258 0 0,-7-58 76 0 0,-3-1-1 0 0,-3 1 1 0 0,-3-1 0 0 0,-11 32-146 0 0,-14 76 156 0 0,60-171 9 0 0,140-17 761 0 0,-105 1-720 0 0,65 17 61 0 0,-44-4-460 0 0,-79-5 110 0 0,0-1 1 0 0,0 1-1 0 0,0 0 1 0 0,0-1-1 0 0,0 1 0 0 0,0-1 1 0 0,-1 0-1 0 0,1 0 1 0 0,0 0-1 0 0,0 0 0 0 0,-1 0 1 0 0,1 0-1 0 0,-1 0 1 0 0,1 0-1 0 0,-1 0 0 0 0,1-1 1 0 0,-1 1-1 0 0,0-1 1 0 0,0 1-1 0 0,0-1 1 0 0,1 1-1 0 0,-1-1 0 0 0,-1 0 1 0 0,1 0-1 0 0,0 1 1 0 0,0-1-1 0 0,-1 0 0 0 0,1 0 1 0 0,-1 0-1 0 0,1 0 1 0 0,-1 0-1 0 0,0 0 1 0 0,0 1-1 0 0,0-1 0 0 0,0 0 83 0 0,1-22-4587 0 0,-4 3-5222 0 0,3 13-1837 0 0</inkml:trace>
</inkml:ink>
</file>

<file path=ppt/ink/ink8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13.8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23 162 6081 0 0,'0'0'5027'0'0,"0"0"-2812"0"0,0 0-922 0 0,0 0 56 0 0,0 0 170 0 0,0 0 68 0 0,0 0-148 0 0,0 0-279 0 0,0 0-341 0 0,0 0-264 0 0,0 0-159 0 0,0 0-78 0 0,-5-2-3 0 0,-12-8 243 0 0,37 15 998 0 0,42 9-895 0 0,0-1 1 0 0,1-4-1 0 0,0-2 0 0 0,18-3-661 0 0,17 3 200 0 0,11-6-132 0 0,-109-1-15 0 0,0 0-6 0 0,0 0 5 0 0,0 0 28 0 0,0 0 22 0 0,0 0-6 0 0,0 0 14 0 0,0 0 7 0 0,-11-1 310 0 0,-83-53-291 0 0,-50-46-420 0 0,143 99 149 0 0,1 0 1 0 0,0-1 0 0 0,-1 1 0 0 0,1-1-1 0 0,0 1 1 0 0,0 0 0 0 0,0-1 0 0 0,0 1-1 0 0,0 0 1 0 0,0-1 0 0 0,1 1-1 0 0,-1 0 1 0 0,0-1 0 0 0,1 1 0 0 0,-1 0-1 0 0,1-1 1 0 0,0 1 0 0 0,-1 0 0 0 0,1 0-1 0 0,0 0 1 0 0,-1-1 0 0 0,1 1 0 0 0,0 0-1 0 0,0 0 1 0 0,0 0 0 0 0,0 0-1 0 0,0 1 1 0 0,0-1 0 0 0,1 0 0 0 0,-1 0-1 0 0,0 1 1 0 0,0-1 0 0 0,0 0 0 0 0,1 1-1 0 0,-1-1 1 0 0,0 1 0 0 0,1 0-1 0 0,-1-1 1 0 0,0 1 0 0 0,1 0 0 0 0,-1 0-1 0 0,0 0 1 0 0,1 0 0 0 0,0 0 134 0 0,31-9-3071 0 0,-8 5-5114 0 0,-11 3-3319 0 0</inkml:trace>
</inkml:ink>
</file>

<file path=ppt/ink/ink8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14.3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19 7106 0 0,'0'0'2535'0'0,"0"0"-457"0"0,0 0-259 0 0,0 0-90 0 0,0 0-94 0 0,0 0-141 0 0,0 0-218 0 0,0 0-206 0 0,0 0-142 0 0,0 0-88 0 0,0 0-49 0 0,0 0-52 0 0,0 0-68 0 0,12 0-46 0 0,106-7 1386 0 0,140-5-49 0 0,-193 13-1845 0 0,-47 3-399 0 0,-24 0-7731 0 0,-18 7-5034 0 0,19-5 4963 0 0</inkml:trace>
</inkml:ink>
</file>

<file path=ppt/ink/ink8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14.70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7106 0 0,'0'0'3444'0'0,"0"0"-861"0"0,0 0-526 0 0,0 0-197 0 0,0 0-206 0 0,0 0-299 0 0,0 0-331 0 0,0 0-285 0 0,0 0-187 0 0,0 0-88 0 0,0 0-4 0 0,0 0 39 0 0,0 2 71 0 0,4 1-415 0 0,-1-1 0 0 0,1 1 0 0 0,-1-1 0 0 0,1 0 0 0 0,0 0 0 0 0,0-1 1 0 0,0 1-1 0 0,0-1 0 0 0,0 1 0 0 0,0-2 0 0 0,0 1 0 0 0,0 0 0 0 0,1-1 1 0 0,-1 1-1 0 0,0-1 0 0 0,0 0 0 0 0,1-1 0 0 0,-1 1 0 0 0,0-1 0 0 0,1 0-155 0 0,6 1 230 0 0,163 14 1091 0 0,-44-6-1622 0 0,-77-24-1691 0 0,-38 5-1443 0 0,-5-2-3648 0 0,-8 9-3909 0 0</inkml:trace>
</inkml:ink>
</file>

<file path=ppt/ink/ink8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21.33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 8 9194 0 0,'0'0'2106'0'0,"0"0"-267"0"0,0 0-123 0 0,0 0-6 0 0,0 0-54 0 0,0 0-166 0 0,0 0-217 0 0,0 0-215 0 0,0 0-198 0 0,0 0-144 0 0,0 0-109 0 0,0 0-73 0 0,0 0-45 0 0,-7-2-36 0 0,-20-2-47 0 0,20 2-63 0 0,7 2-65 0 0,0 0-40 0 0,24 0 623 0 0,309 14-407 0 0,-332-14-505 0 0,80 7-1855 0 0,-28 2-6984 0 0,-39-6-3143 0 0</inkml:trace>
</inkml:ink>
</file>

<file path=ppt/ink/ink8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18.63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0 877 3473 0 0,'0'0'2604'0'0,"0"0"-401"0"0,0 0-210 0 0,0 0 30 0 0,0 0-8 0 0,0 0-231 0 0,0 0-341 0 0,0 0-332 0 0,0 0-248 0 0,0 0-128 0 0,0 0-44 0 0,8-48 3116 0 0,16-19-2977 0 0,2 1-1 0 0,3 1 1 0 0,13-17-830 0 0,-21 44 160 0 0,2 1 1 0 0,1 1-1 0 0,2 1 1 0 0,1 2-1 0 0,2 0 1 0 0,26-22-161 0 0,-24 35 37 0 0,-27 40-49 0 0,15 217 292 0 0,5-90-237 0 0,6 85 57 0 0,6-352 3 0 0,-24 92-89 0 0,7-17-29 0 0,3 0 0 0 0,1 2 0 0 0,2 0-1 0 0,2 2 1 0 0,1 1 0 0 0,3 1 0 0 0,1 2 0 0 0,20-18 15 0 0,7 19-62 0 0,-57 35 58 0 0,-1 0-1 0 0,1 1 0 0 0,-1 0 0 0 0,1-1 0 0 0,0 1 1 0 0,-1 0-1 0 0,1 0 0 0 0,-1 0 0 0 0,1 0 0 0 0,-1 0 0 0 0,1 0 1 0 0,0 1-1 0 0,-1-1 0 0 0,1 0 0 0 0,-1 1 0 0 0,1-1 0 0 0,-1 1 1 0 0,1 0-1 0 0,-1-1 0 0 0,0 1 0 0 0,1 0 0 0 0,-1 0 1 0 0,0 0-1 0 0,1 0 0 0 0,-1 0 0 0 0,0 0 0 0 0,0 0 0 0 0,0 0 1 0 0,0 1-1 0 0,0-1 0 0 0,0 0 0 0 0,0 1 0 0 0,-1-1 1 0 0,1 0-1 0 0,0 1 0 0 0,-1-1 0 0 0,1 1 0 0 0,-1 1 5 0 0,19 62 33 0 0,-19-62-36 0 0,4 152 172 0 0,-28 54-138 0 0,19-124-2214 0 0,20-78-3104 0 0,-3-6-4048 0 0,-10-1 35 0 0</inkml:trace>
  <inkml:trace contextRef="#ctx0" brushRef="#br0" timeOffset="681.694">1182 339 14123 0 0,'0'0'2250'0'0,"0"0"-923"0"0,0 0-443 0 0,0 0 71 0 0,0 0 118 0 0,0 0-16 0 0,0 0-212 0 0,0 0-263 0 0,0 0-146 0 0,0 0-50 0 0,0 0 24 0 0,0 0-18 0 0,7 12-35 0 0,61 102 746 0 0,-55-94-1025 0 0,-1 1 0 0 0,-1 0-1 0 0,0 0 1 0 0,-2 1 0 0 0,0 0 0 0 0,-2 1-1 0 0,-1 0 1 0 0,0 0 0 0 0,-2 0-1 0 0,0 1 1 0 0,-1 11-78 0 0,2 110 81 0 0,-4-145-65 0 0,0 0 0 0 0,-1 0-1 0 0,1 1 1 0 0,0-1-1 0 0,0 0 1 0 0,0 0 0 0 0,-1 0-1 0 0,1 0 1 0 0,0 0-1 0 0,0 0 1 0 0,0 0-1 0 0,-1 0 1 0 0,1 0 0 0 0,0 0-1 0 0,0-1 1 0 0,0 1-1 0 0,-1 0 1 0 0,1 0 0 0 0,0-1-1 0 0,0 1 1 0 0,-1 0-1 0 0,1-1 1 0 0,0 1 0 0 0,-1-1-1 0 0,1 1 1 0 0,0-1-1 0 0,-1 0 1 0 0,1 1-1 0 0,-1-1 1 0 0,1 1 0 0 0,-1-1-1 0 0,1 0 1 0 0,-1 1-1 0 0,0-1 1 0 0,1 0 0 0 0,-1 0-1 0 0,0 1 1 0 0,1-1-1 0 0,-1 0 1 0 0,0 0-1 0 0,0 0 1 0 0,0 1 0 0 0,0-1-1 0 0,0 0 1 0 0,0 0-16 0 0,1 0-13 0 0,77-126 363 0 0,72-96-238 0 0,-76 146-62 0 0,-23 34-66 0 0,-51 42 13 0 0,1 1 0 0 0,-1-1 1 0 0,0 1-1 0 0,1 0 1 0 0,-1-1-1 0 0,1 1 0 0 0,-1 0 1 0 0,1-1-1 0 0,-1 1 0 0 0,1 0 1 0 0,-1-1-1 0 0,1 1 0 0 0,-1 0 1 0 0,1 0-1 0 0,-1 0 1 0 0,1 0-1 0 0,-1 0 0 0 0,1 0 1 0 0,-1-1-1 0 0,1 1 0 0 0,-1 0 1 0 0,1 0-1 0 0,0 1 0 0 0,-1-1 1 0 0,1 0-1 0 0,-1 0 1 0 0,1 0-1 0 0,-1 0 0 0 0,1 0 1 0 0,-1 1-1 0 0,1-1 0 0 0,-1 0 1 0 0,1 0-1 0 0,-1 1 0 0 0,1-1 1 0 0,-1 0-1 0 0,0 1 1 0 0,1-1-1 0 0,-1 0 0 0 0,1 1 1 0 0,-1-1-1 0 0,0 1 0 0 0,1-1 1 0 0,-1 1-1 0 0,0-1 0 0 0,0 1 1 0 0,1-1-1 0 0,-1 1 1 0 0,0-1-1 0 0,0 1 0 0 0,0-1 1 0 0,0 1-1 0 0,1-1 0 0 0,-1 1 1 0 0,0-1-1 0 0,0 1 0 0 0,0-1 1 0 0,0 1 2 0 0,4 9 27 0 0,-4-5-926 0 0,-8-2-5385 0 0,-1-1 3551 0 0,4-2-2906 0 0,3 0-5357 0 0</inkml:trace>
  <inkml:trace contextRef="#ctx0" brushRef="#br0" timeOffset="2353.636">1092 129 13947 0 0,'0'0'2022'0'0,"0"0"-379"0"0,0 0-262 0 0,0 0-4 0 0,0 0-58 0 0,0 0-172 0 0,0 0-278 0 0,0 0-293 0 0,0 0-218 0 0,0 0-130 0 0,0 0-18 0 0,0 0 77 0 0,0 0 81 0 0,6 0 46 0 0,270 4 2175 0 0,-61 26-2206 0 0,-158-16-391 0 0,-60-15 1098 0 0,-76-122-960 0 0,33 71-186 0 0,81 88-5511 0 0,-22-32 3209 0 0,-6-2-735 0 0,0 0-4597 0 0,-3 1-3572 0 0</inkml:trace>
</inkml:ink>
</file>

<file path=ppt/ink/ink8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45.76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706 457 5249 0 0,'0'0'1032'0'0,"0"0"-279"0"0,0 0 28 0 0,0 0 330 0 0,0 0 263 0 0,0 0 83 0 0,0 0-153 0 0,0 0-281 0 0,0 0-229 0 0,0 0-126 0 0,0 0-11 0 0,0 3-299 0 0,-1 9 8873 0 0,-225 2-7936 0 0,165-3-1219 0 0,2 3 0 0 0,-1 3 0 0 0,2 2 0 0 0,-23 12-76 0 0,74-28 17 0 0,5-3-18 0 0,1 0 1 0 0,0-1-1 0 0,-1 1 1 0 0,1 0 0 0 0,0 0-1 0 0,-1 0 1 0 0,1 1-1 0 0,0-1 1 0 0,-1 0 0 0 0,1 0-1 0 0,0 1 1 0 0,-1-1-1 0 0,1 1 1 0 0,0-1 0 0 0,0 1-1 0 0,-1-1 1 0 0,1 1-1 0 0,0 0 1 0 0,0 0 0 0 0,0 0-1 0 0,0-1 1 0 0,0 1-1 0 0,0 0 1 0 0,0 0 0 0 0,0 0-1 0 0,1 1 1 0 0,-1-1-1 0 0,0 0 1 0 0,0 0 0 0 0,1 0-1 0 0,-1 0 1 0 0,1 1-1 0 0,-1-1 1 0 0,1 0 0 0 0,0 1-1 0 0,-1-1 1 0 0,1 0-1 0 0,0 1 1 0 0,0-1 0 0 0,0 0-1 0 0,0 1 1 0 0,0-1-1 0 0,0 0 1 0 0,0 1 0 0 0,1-1-1 0 0,-1 0 1 0 0,0 1-1 0 0,1-1 1 0 0,-1 0 0 0 0,1 0-1 0 0,0 1 1 0 0,-1-1 0 0 0,1 0-1 0 0,0 0 1 0 0,-1 0-1 0 0,1 0 1 0 0,0 0 0 0 0,0 1 0 0 0,18 10 10 0 0,1-1 0 0 0,-1-1 0 0 0,1-1 1 0 0,1 0-1 0 0,0-2 0 0 0,0 0 1 0 0,1-1-1 0 0,-1-1 0 0 0,1-1 0 0 0,0-2 1 0 0,1 0-1 0 0,8-1-10 0 0,45 9 5 0 0,55 9 43 0 0,-130-5-12 0 0,-45 16 134 0 0,-79 41-51 0 0,2-1-87 0 0,2 5 0 0 0,-15 18-32 0 0,128-89-2 0 0,0 0 0 0 0,1 1 0 0 0,-1-1 0 0 0,1 1 0 0 0,0 0-1 0 0,0 1 1 0 0,1-1 0 0 0,-1 1 0 0 0,1 0 0 0 0,1 0 0 0 0,-1 0 0 0 0,1 0 0 0 0,0 1 0 0 0,0 0 0 0 0,1-1 0 0 0,-1 6 2 0 0,5-8 4 0 0,0 0 0 0 0,0 0 0 0 0,1 0 0 0 0,0 0 0 0 0,0-1 0 0 0,0 1 0 0 0,0-1 1 0 0,1 1-1 0 0,-1-1 0 0 0,1 0 0 0 0,0-1 0 0 0,0 1 0 0 0,0-1 0 0 0,0 1 0 0 0,0-1 1 0 0,1 0-1 0 0,-1-1 0 0 0,1 1 0 0 0,-1-1 0 0 0,1 0 0 0 0,0 0 0 0 0,1 0-4 0 0,30 6-30 0 0,-1-2 0 0 0,1-1 0 0 0,0-2 0 0 0,-1-1-1 0 0,24-3 31 0 0,10 1-2041 0 0,-62-4-1706 0 0,-7-1-7689 0 0,0 6 804 0 0</inkml:trace>
  <inkml:trace contextRef="#ctx0" brushRef="#br0" timeOffset="1131.254">336 4 0 0 0,'0'0'1283'0'0,"0"0"703"0"0,0 0 237 0 0,0 0-75 0 0,0 0-203 0 0,0 0-152 0 0,0 0-80 0 0,0 0-134 0 0,0 0-174 0 0,0 0-179 0 0,0 0-143 0 0,-4-4 6148 0 0,22 112-5630 0 0,0 186-571 0 0,-16-219-924 0 0,-3 0 0 0 0,-4 0-1 0 0,-5 13-105 0 0,-95 500 102 0 0,52-374 40 0 0,52-172 50 0 0,-13 42 281 0 0,8-37-399 0 0,6-47-64 0 0,0 0-8 0 0,0 0-44 0 0,0 0 34 0 0,0 0 9 0 0,0 0 22 0 0,0 0-9 0 0,0 0-18 0 0,0 0 0 0 0,0 0 15 0 0,0 0 2 0 0,0 0 17 0 0,0 0 7 0 0,0 0-8 0 0,0 0-15 0 0,0 0 2 0 0,0 0 6 0 0,0-29-1673 0 0,2 8-1454 0 0,2 9-4940 0 0,0 8-4015 0 0</inkml:trace>
</inkml:ink>
</file>

<file path=ppt/ink/ink8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50.7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 42 5673 0 0,'0'0'2227'0'0,"0"0"-232"0"0,0 0-103 0 0,0 0 65 0 0,0 0-50 0 0,0 0-181 0 0,0 0-251 0 0,0 0-271 0 0,0 0-218 0 0,0 0-166 0 0,0 0-127 0 0,0 0-64 0 0,0 0-39 0 0,-1-4-41 0 0,-5-10-59 0 0,28 10 1309 0 0,276-3 923 0 0,-157-5-2655 0 0,-140 12-191 0 0,-28 0-19531 0 0,23 0 10033 0 0</inkml:trace>
</inkml:ink>
</file>

<file path=ppt/ink/ink8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51.03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30 18540 0 0,'0'0'1299'0'0,"0"0"-420"0"0,0 0-124 0 0,0 0 171 0 0,0 0 197 0 0,0 0-32 0 0,0 0-169 0 0,0 0-187 0 0,0 0-178 0 0,0 0-129 0 0,36 1-124 0 0,111 3-100 0 0,18-20-68 0 0,-91 9-454 0 0,-12 1-3231 0 0,-22 1-6611 0 0,-28 4-1936 0 0</inkml:trace>
</inkml:ink>
</file>

<file path=ppt/ink/ink8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47.9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231 442 13139 0 0,'0'0'1831'0'0,"0"0"-408"0"0,0 0-280 0 0,0 0 9 0 0,0 0 47 0 0,0 0-80 0 0,0 0-211 0 0,0 0-248 0 0,0 0-220 0 0,0 0-128 0 0,1 2-17 0 0,4 14-52 0 0,-1 0 1 0 0,-1 0-1 0 0,0 0 1 0 0,-2 0-1 0 0,1 0 0 0 0,-2 1 1 0 0,0-1-1 0 0,-1 0 1 0 0,-1 1-1 0 0,0-1 0 0 0,-1 0 1 0 0,-4 9-244 0 0,-20 99 196 0 0,-6 0 1 0 0,-6-3-1 0 0,-45 98-196 0 0,77-203-136 0 0,-1-1-167 0 0,1 1-1 0 0,1-1 1 0 0,0 1 0 0 0,1 0 0 0 0,1 1-1 0 0,0-1 1 0 0,0 15 303 0 0,4-30-754 0 0,3-2 246 0 0,1-1 0 0 0,-1 0 0 0 0,1 0-1 0 0,-1 0 1 0 0,0 0 0 0 0,0 0-1 0 0,0-1 1 0 0,0 1 0 0 0,-1-1 0 0 0,1 0-1 0 0,-1 0 1 0 0,1 0 0 0 0,-1 0-1 0 0,0 0 1 0 0,0-1 0 0 0,0 1 0 0 0,-1-1-1 0 0,1-1 509 0 0,6-8-2493 0 0,5-6-2747 0 0,-1 4-1996 0 0</inkml:trace>
  <inkml:trace contextRef="#ctx0" brushRef="#br0" timeOffset="410.115">584 372 13883 0 0,'0'0'1814'0'0,"0"0"-390"0"0,0 0-428 0 0,0 0-20 0 0,0 0 142 0 0,0 0 8 0 0,0 0-116 0 0,0 0-181 0 0,0 0-179 0 0,0 0-148 0 0,2 36-95 0 0,4 116-79 0 0,-26 58 705 0 0,0-13-286 0 0,-27 103-747 0 0,27-212 144 0 0,7-133 1499 0 0,-56-187-1470 0 0,62 213-171 0 0,-1-1-1 0 0,-1 1 0 0 0,0 0 0 0 0,-2 1 0 0 0,0 0 1 0 0,-1 1-1 0 0,-3-3-1 0 0,10 15-24 0 0,0 0 1 0 0,0 0-1 0 0,0 0 1 0 0,-1 0-1 0 0,0 1 1 0 0,0 0 0 0 0,0 0-1 0 0,0 1 1 0 0,0-1-1 0 0,-1 2 1 0 0,0-1-1 0 0,1 1 1 0 0,-1-1-1 0 0,0 2 1 0 0,0-1-1 0 0,0 1 1 0 0,-1 0-1 0 0,1 1 1 0 0,0-1-1 0 0,0 2 1 0 0,0-1-1 0 0,-5 1 24 0 0,4 1-59 0 0,0 0 0 0 0,0 1-1 0 0,0-1 1 0 0,0 2-1 0 0,0-1 1 0 0,1 1-1 0 0,0 0 1 0 0,0 1 0 0 0,0-1-1 0 0,0 1 1 0 0,0 1-1 0 0,1-1 1 0 0,0 1 0 0 0,1 0-1 0 0,-1 1 1 0 0,1-1-1 0 0,-1 2 60 0 0,-25 51-2914 0 0,20-14-2910 0 0,11-1-4535 0 0,3-36 2171 0 0</inkml:trace>
  <inkml:trace contextRef="#ctx0" brushRef="#br0" timeOffset="1064.791">997 1009 10658 0 0,'0'0'2864'0'0,"0"0"-1172"0"0,0 0-563 0 0,0 0 33 0 0,0 0 126 0 0,0 0-35 0 0,0 0-145 0 0,0 0-229 0 0,0 0-204 0 0,0 0-122 0 0,0 0-89 0 0,0 0-53 0 0,0 0-31 0 0,2-7-16 0 0,7-20-25 0 0,-37 21 829 0 0,19 8-1112 0 0,0 0 0 0 0,1 1-1 0 0,-1 0 1 0 0,1 0 0 0 0,0 1 0 0 0,0 1 0 0 0,0-1-1 0 0,0 1 1 0 0,1 0 0 0 0,-1 1 0 0 0,1 0 0 0 0,1 0-1 0 0,-4 4-55 0 0,3-4 19 0 0,-3 3-10 0 0,0 0 0 0 0,0 1 0 0 0,1 0 0 0 0,0 0 0 0 0,1 1-1 0 0,0 0 1 0 0,1 1 0 0 0,0-1 0 0 0,0 1 0 0 0,1 1 0 0 0,1-1 0 0 0,0 1 0 0 0,1 0 0 0 0,1 0-1 0 0,-1 5-8 0 0,2-5 7 0 0,0-6-8 0 0,0-1-1 0 0,0 1 1 0 0,0 1-1 0 0,1-1 1 0 0,0 0-1 0 0,1 0 1 0 0,-1 0-1 0 0,2 0 1 0 0,-1 0-1 0 0,1 1 1 0 0,0-1-1 0 0,0 0 1 0 0,0 0 0 0 0,1 0-1 0 0,1 0 1 0 0,-1-1-1 0 0,1 1 1 0 0,0 0-1 0 0,0-1 1 0 0,1 0-1 0 0,0 0 1 0 0,0 0-1 0 0,1 0 1 0 0,-1-1-1 0 0,1 0 1 0 0,0 0-1 0 0,1 0 1 0 0,1 1 1 0 0,2-2 25 0 0,0 0-1 0 0,0-1 1 0 0,0 0 0 0 0,1-1 0 0 0,-1 0 0 0 0,1 0 0 0 0,0-1-1 0 0,0 0 1 0 0,-1-1 0 0 0,1 0 0 0 0,0-1 0 0 0,0 0 0 0 0,-1 0-1 0 0,1-1 1 0 0,0 0 0 0 0,-1-1 0 0 0,0 0 0 0 0,0 0-1 0 0,0-1 1 0 0,0-1 0 0 0,0 1 0 0 0,-1-1 0 0 0,0-1 0 0 0,0 1-1 0 0,0-1 1 0 0,0-1-25 0 0,-5 3 33 0 0,1 0 0 0 0,-1-1 0 0 0,0 1 0 0 0,-1-1-1 0 0,1 0 1 0 0,-1 0 0 0 0,0 0 0 0 0,0 0 0 0 0,0 0-1 0 0,-1 0 1 0 0,1-1 0 0 0,-1 1 0 0 0,-1 0 0 0 0,1-1-1 0 0,-1 1 1 0 0,0 0 0 0 0,0-1 0 0 0,-1 1 0 0 0,1-1-1 0 0,-2-4-32 0 0,-1 6-19 0 0,1 0 0 0 0,-1-1 0 0 0,0 1 0 0 0,0 0 0 0 0,-1 0 0 0 0,1 1 0 0 0,-1-1 0 0 0,0 1 0 0 0,0 0-1 0 0,0 0 1 0 0,-1 0 0 0 0,1 0 0 0 0,-1 1 0 0 0,1-1 0 0 0,-1 1 0 0 0,0 1 0 0 0,0-1 0 0 0,0 1 0 0 0,0-1-1 0 0,0 1 1 0 0,0 1 0 0 0,0-1 0 0 0,0 1 0 0 0,0 0 0 0 0,-1 0 19 0 0,-9 0-441 0 0,28 2 409 0 0,29 0 197 0 0,92-13-14 0 0,-94 11-341 0 0,-7 0-4293 0 0,-12-4-8125 0 0,-17 4 1992 0 0</inkml:trace>
  <inkml:trace contextRef="#ctx0" brushRef="#br0" timeOffset="1529.935">978 258 4537 0 0,'0'0'5477'0'0,"0"0"-2524"0"0,0 0-939 0 0,0 0-174 0 0,0 0-70 0 0,0 0-146 0 0,0 0-286 0 0,0 0-313 0 0,0 0-297 0 0,0 0-240 0 0,0 0-130 0 0,0 0-78 0 0,0 0-33 0 0,-8 7 1 0 0,-89 103 748 0 0,72-70-731 0 0,25-39-253 0 0,0-1 4 0 0,0 0-16 0 0,0 0-5 0 0,0 0-30 0 0,14-11 98 0 0,57-72-356 0 0,-55 64-113 0 0,9-14-4410 0 0,-24 32 1032 0 0,-1 1-2850 0 0,0 0-3672 0 0</inkml:trace>
  <inkml:trace contextRef="#ctx0" brushRef="#br0" timeOffset="2313.036">192 243 9290 0 0,'0'0'2154'0'0,"0"0"-282"0"0,0 0-178 0 0,0 0-6 0 0,0 0-29 0 0,0 0-160 0 0,0 0-201 0 0,0 0-173 0 0,0 0-164 0 0,0 0-133 0 0,0 0-119 0 0,0 0-147 0 0,0 0-119 0 0,-8-2-95 0 0,-24-8-75 0 0,61 1 594 0 0,315-10 920 0 0,-265 11-1671 0 0,-77-17 819 0 0,-55-74-2066 0 0,1 43-2769 0 0,39 45-511 0 0,8 8-576 0 0,2 2-3732 0 0,1 1 1759 0 0</inkml:trace>
</inkml:ink>
</file>

<file path=ppt/ink/ink8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0:04.83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327 738 0 0 0,'0'0'1434'0'0,"0"0"55"0"0,0 0-27 0 0,0 0 49 0 0,0 0 160 0 0,0 0 139 0 0,0 0-19 0 0,0 0-98 0 0,0 0-240 0 0,0 0-286 0 0,0 0-260 0 0,6-9-231 0 0,15-28-171 0 0,-20 37-443 0 0,0-1 1 0 0,0 0-1 0 0,-1 1 0 0 0,1-1 0 0 0,0 1 1 0 0,0-1-1 0 0,0 1 0 0 0,0-1 1 0 0,0 1-1 0 0,0 0 0 0 0,0-1 0 0 0,0 1 1 0 0,0 0-1 0 0,0 0 0 0 0,0 0 0 0 0,0-1 1 0 0,1 1-1 0 0,-1 1 0 0 0,0-1 1 0 0,0 0-1 0 0,0 0 0 0 0,0 0 0 0 0,0 0 1 0 0,0 1-1 0 0,0-1 0 0 0,0 0 0 0 0,0 1 1 0 0,0-1-1 0 0,0 1 0 0 0,0-1 1 0 0,0 1-1 0 0,-1 0 0 0 0,1-1 0 0 0,0 1 1 0 0,0 0-1 0 0,0 0 0 0 0,-1-1 0 0 0,1 1 1 0 0,0 0-1 0 0,-1 0 0 0 0,1 0 1 0 0,-1 0-1 0 0,1 0 0 0 0,-1 0 0 0 0,0 0 1 0 0,1 0-1 0 0,-1 1-62 0 0,1-2 58 0 0,6 16 142 0 0,-1 0 1 0 0,0 1 0 0 0,-1-1 0 0 0,-1 1-1 0 0,-1 0 1 0 0,0 0 0 0 0,-1 0-1 0 0,-1 0 1 0 0,0 1 0 0 0,-2-1 0 0 0,0 0-1 0 0,-1 0 1 0 0,0 1 0 0 0,-4 11-201 0 0,-5 27 247 0 0,-2 0 1 0 0,-3-1 0 0 0,-2 0 0 0 0,-21 42-248 0 0,39-97 57 0 0,-1-1 0 0 0,1 1 0 0 0,-1-1 0 0 0,1 1 0 0 0,-1-1 1 0 0,1 1-1 0 0,-1 0 0 0 0,1-1 0 0 0,-1 1 0 0 0,1 0 1 0 0,-1-1-1 0 0,1 1 0 0 0,-1 0 0 0 0,1 0 0 0 0,-1-1 1 0 0,0 1-1 0 0,1 0 0 0 0,-1 0 0 0 0,0 0 0 0 0,1 0 0 0 0,-1 0 1 0 0,1 0-1 0 0,-1 0 0 0 0,0 0 0 0 0,1 0 0 0 0,-1 0 1 0 0,0 0-1 0 0,1 1 0 0 0,-1-1 0 0 0,1 0 0 0 0,-1 0 1 0 0,1 0-1 0 0,-1 1 0 0 0,0-1 0 0 0,1 0 0 0 0,-1 1 0 0 0,1-1 1 0 0,-1 1-1 0 0,1-1 0 0 0,0 1 0 0 0,-1-1 0 0 0,1 1-57 0 0,-4-22 62 0 0,0 1-1 0 0,2-1 0 0 0,1 1 0 0 0,0-1 0 0 0,1 0 0 0 0,2 1 0 0 0,0-1 0 0 0,4-15-61 0 0,6-16-3 0 0,3 2 0 0 0,1 0 0 0 0,3 1-1 0 0,22-42 4 0 0,-28 63-8 0 0,1 0-1 0 0,2 1 1 0 0,0 1-1 0 0,2 0 1 0 0,1 1-1 0 0,1 1 1 0 0,1 1-1 0 0,2 0 9 0 0,-20 20-3 0 0,-1 0-1 0 0,1 0 1 0 0,1 0-1 0 0,-1 1 1 0 0,0-1-1 0 0,1 1 1 0 0,-1 0-1 0 0,1 0 1 0 0,0 0-1 0 0,-1 1 1 0 0,1-1-1 0 0,0 1 0 0 0,0 0 1 0 0,0 0-1 0 0,0 0 1 0 0,0 1-1 0 0,0-1 1 0 0,0 1-1 0 0,1 0 1 0 0,-1 0-1 0 0,0 1 1 0 0,0-1-1 0 0,3 2 4 0 0,17 60-77 0 0,-22-34 98 0 0,-2 0-1 0 0,-1 1 1 0 0,0-1 0 0 0,-3 0 0 0 0,0 0-1 0 0,-1-1 1 0 0,-9 23-21 0 0,-40 138 68 0 0,55-188-63 0 0,-1 0 1 0 0,0 0-1 0 0,1 0 0 0 0,-1 0 0 0 0,0 0 1 0 0,1 1-1 0 0,-1-1 0 0 0,0 0 0 0 0,1 0 0 0 0,-1 0 1 0 0,0 0-1 0 0,1 1 0 0 0,-1-1 0 0 0,0 0 1 0 0,0 0-1 0 0,1 1 0 0 0,-1-1 0 0 0,0 0 0 0 0,0 1 1 0 0,1-1-1 0 0,-1 0 0 0 0,0 0 0 0 0,0 1 1 0 0,0-1-1 0 0,0 0 0 0 0,1 1 0 0 0,-1-1 1 0 0,0 0-1 0 0,0 1 0 0 0,0-1 0 0 0,0 1 0 0 0,0-1 1 0 0,0 0-1 0 0,0 1 0 0 0,0-1 0 0 0,0 0 1 0 0,0 1-1 0 0,0-1 0 0 0,0 0 0 0 0,-1 1 1 0 0,1-1-1 0 0,0 0 0 0 0,0 1 0 0 0,0-1-5 0 0,22-30 263 0 0,-21 28-260 0 0,77-108-89 0 0,4 3 1 0 0,4 4-1 0 0,15-6 86 0 0,-9 36-89 0 0,-91 73 84 0 0,0 0 1 0 0,0 0 0 0 0,0 0 0 0 0,0 0-1 0 0,1 0 1 0 0,-1 0 0 0 0,0 0 0 0 0,0 0 0 0 0,0 1-1 0 0,0-1 1 0 0,0 1 0 0 0,0-1 0 0 0,0 0-1 0 0,0 1 1 0 0,0 0 0 0 0,0-1 0 0 0,0 1 0 0 0,0 0-1 0 0,0-1 1 0 0,0 1 0 0 0,0 0 0 0 0,0 0 0 0 0,-1 0-1 0 0,1 0 1 0 0,0 0 0 0 0,-1 0 0 0 0,1 0-1 0 0,-1 0 1 0 0,1 0 0 0 0,-1 0 0 0 0,1 0 0 0 0,-1 0-1 0 0,0 0 1 0 0,1 0 0 0 0,-1 1 0 0 0,0-1-1 0 0,0 0 1 0 0,0 0 0 0 0,0 0 0 0 0,0 0 0 0 0,0 1-1 0 0,0-1 1 0 0,-1 0 0 0 0,1 0 0 0 0,0 0 0 0 0,0 0-1 0 0,-1 0 1 0 0,1 0 0 0 0,-1 0 0 0 0,1 1-1 0 0,-1-1 1 0 0,0 0 0 0 0,1-1 0 0 0,-1 1 0 0 0,0 0-1 0 0,0 1 5 0 0,-1 11 24 0 0,-38 181 329 0 0,31 23 53 0 0,11-195-348 0 0,-2-21-48 0 0,0-1 5 0 0,-2 0-3292 0 0,2 0 2112 0 0,-5 0-5312 0 0,2 0 24 0 0,-2 0-4173 0 0</inkml:trace>
  <inkml:trace contextRef="#ctx0" brushRef="#br0" timeOffset="1727.051">1233 1066 0 0 0,'0'0'4254'0'0,"0"0"-2065"0"0,0 0-790 0 0,0 0-62 0 0,0 0 200 0 0,0 0 194 0 0,0 0-58 0 0,0 0-262 0 0,0 0-289 0 0,0 0-261 0 0,0 0-170 0 0,0 0-125 0 0,0 0-69 0 0,8-8-43 0 0,24-24-24 0 0,-24 24-30 0 0,-8 8-66 0 0,0 0-85 0 0,0 12 315 0 0,-2 15-143 0 0,-2 0-1 0 0,-1 0 0 0 0,-1-1 1 0 0,-1 0-1 0 0,-1 0 0 0 0,-11 24-420 0 0,-4 12 219 0 0,-6 38 44 0 0,22-71-570 0 0,7-28 53 0 0,0-1-139 0 0,0 0-187 0 0,0 0-215 0 0,0 0-233 0 0,0 0-248 0 0,9-22-11115 0 0,-6 14 4712 0 0</inkml:trace>
  <inkml:trace contextRef="#ctx0" brushRef="#br0" timeOffset="2505.195">1506 816 11763 0 0,'0'0'1201'0'0,"0"0"-341"0"0,0 0-258 0 0,0 0 193 0 0,0 0 341 0 0,0 0 183 0 0,0 0-71 0 0,0 0-212 0 0,0 0-217 0 0,0 0-192 0 0,0 0-135 0 0,0 34-77 0 0,3 109-62 0 0,-3-100 39 0 0,-1 1-1 0 0,-3-1 0 0 0,-1 0 1 0 0,-8 28-392 0 0,3-18 169 0 0,-25 128 426 0 0,6-112 160 0 0,28-68-728 0 0,0-1 0 0 0,0-1 0 0 0,0 1 1 0 0,0 0-1 0 0,0 0 0 0 0,1 0 0 0 0,-1 0 0 0 0,0-1 0 0 0,0 1 1 0 0,0 0-1 0 0,0-1 0 0 0,1 1 0 0 0,-1-1 0 0 0,0 1 0 0 0,0-1 1 0 0,1 1-1 0 0,-1-1 0 0 0,0 1 0 0 0,1-1 0 0 0,-1 0 0 0 0,0 1 1 0 0,1-1-1 0 0,-1 0 0 0 0,1 0 0 0 0,-1 1 0 0 0,1-1 1 0 0,0 0-1 0 0,-1 0 0 0 0,1 0 0 0 0,0 0 0 0 0,0 1 0 0 0,-1-1 1 0 0,1 0-1 0 0,0 0 0 0 0,0 0 0 0 0,0 0 0 0 0,0 0 0 0 0,0 0 1 0 0,0 0-28 0 0,0-1 37 0 0,-5-21-21 0 0,2-1-1 0 0,1 1 0 0 0,1-1 1 0 0,1 1-1 0 0,0-1 0 0 0,2 1 1 0 0,1 0-1 0 0,1 0 0 0 0,1 0 1 0 0,1 0-1 0 0,1 0 0 0 0,7-14-15 0 0,-13 32 2 0 0,23-74-122 0 0,4 0 1 0 0,3 2 0 0 0,3 1-1 0 0,24-35 120 0 0,-39 78-22 0 0,2 2 0 0 0,0 0 0 0 0,3 2 0 0 0,0 0 0 0 0,2 1 0 0 0,0 2 0 0 0,2 1 0 0 0,1 1 0 0 0,1 1 0 0 0,1 2 0 0 0,6-2 22 0 0,-18 12-2 0 0,1 1 1 0 0,0 0 0 0 0,0 2-1 0 0,1 0 1 0 0,-1 2 0 0 0,2 0-1 0 0,-1 1 1 0 0,1 1 0 0 0,0 1 1 0 0,-18 3 1 0 0,-1 0 0 0 0,0 0 1 0 0,1 0-1 0 0,-1 0 1 0 0,1 0-1 0 0,-1 1 1 0 0,0 0-1 0 0,1 0 0 0 0,-1 0 1 0 0,0 0-1 0 0,0 0 1 0 0,0 0-1 0 0,0 1 0 0 0,0 0 1 0 0,0-1-1 0 0,0 1 1 0 0,0 0-1 0 0,-1 0 0 0 0,1 1 1 0 0,-1-1-1 0 0,0 0 1 0 0,1 1-1 0 0,-1 0 1 0 0,0-1-1 0 0,0 1 0 0 0,-1 0 1 0 0,1 0-1 0 0,-1 0 1 0 0,1 0-1 0 0,-1 1 0 0 0,0-1 1 0 0,0 0-1 0 0,0 0 1 0 0,-1 1-1 0 0,1-1 1 0 0,-1 1-2 0 0,2 6 7 0 0,-1 1 1 0 0,-1-1 0 0 0,0 0 0 0 0,0 1 0 0 0,-1-1 0 0 0,0 0 0 0 0,-1 0-1 0 0,0 1 1 0 0,-1-1 0 0 0,0 0 0 0 0,-2 4-8 0 0,-13 15 10 0 0,0-1 1 0 0,-2-1-1 0 0,-1 0 0 0 0,-1-2 0 0 0,-1 0 1 0 0,-2-2-1 0 0,0-1 0 0 0,-1 0 0 0 0,-1-2 1 0 0,-1-2-1 0 0,-1 0 0 0 0,0-2 0 0 0,-2-1-10 0 0,-95 48 80 0 0,136-51-46 0 0,4-5 52 0 0,13 4 92 0 0,0 1-1 0 0,-1 2 1 0 0,-1 1 0 0 0,0 1-1 0 0,-1 1 1 0 0,21 19-178 0 0,38 70 889 0 0,-48-31-326 0 0,3-58-2673 0 0,-23-19-3160 0 0,-6-6-4419 0 0,-8 5-1172 0 0</inkml:trace>
  <inkml:trace contextRef="#ctx0" brushRef="#br0" timeOffset="3156.875">2391 772 9394 0 0,'0'0'2402'0'0,"0"0"-442"0"0,0 0-473 0 0,0 0-124 0 0,0 0-8 0 0,0 0-73 0 0,0 0-193 0 0,0 0-270 0 0,0 0-255 0 0,0 0-157 0 0,0 0-66 0 0,0 0 14 0 0,0 0 57 0 0,7 0 19 0 0,89-8 1379 0 0,-79-3-1605 0 0,0 0 1 0 0,0-1-1 0 0,-1-1 0 0 0,0 0 1 0 0,-2-1-1 0 0,1 0 0 0 0,3-8-205 0 0,-1 0 477 0 0,0 128-417 0 0,16 148 36 0 0,-9 9-40 0 0,-11-221-4 0 0,4-53 1129 0 0,106-261-635 0 0,33-124-562 0 0,-135 341-82 0 0,-21 54-19 0 0,0 1-98 0 0,0 0-201 0 0,-11 24-2068 0 0,-12 35-1100 0 0,12-33-281 0 0,1 0-4075 0 0,4-7-2701 0 0</inkml:trace>
  <inkml:trace contextRef="#ctx0" brushRef="#br0" timeOffset="3435.957">3155 1258 21821 0 0,'0'0'1056'0'0,"0"0"-308"0"0,0 0-261 0 0,0 0 12 0 0,0 0 99 0 0,0 0 24 0 0,0 0-79 0 0,0 0-131 0 0,0 0-116 0 0,0 0-75 0 0,0 0-43 0 0,0 0-36 0 0,-3 16-36 0 0,-25 103 74 0 0,8-49-288 0 0,20-70-85 0 0,0-1 0 0 0,0 1 0 0 0,0 0 1 0 0,0-1-1 0 0,0 1 0 0 0,0-1 0 0 0,0 1 0 0 0,0-1 1 0 0,0 1-1 0 0,0 0 0 0 0,0-1 0 0 0,0 1 1 0 0,1 0-1 0 0,-1-1 0 0 0,0 1 0 0 0,0-1 1 0 0,0 1-1 0 0,1 0 0 0 0,-1-1 0 0 0,0 1 1 0 0,0 0-1 0 0,1 0 0 0 0,-1-1 0 0 0,0 1 1 0 0,1 0-1 0 0,-1 0 0 0 0,0-1 0 0 0,1 1 0 0 0,-1 0 1 0 0,0 0-1 0 0,1 0 0 0 0,-1-1 0 0 0,1 1 1 0 0,-1 0-1 0 0,0 0 0 0 0,1 0 0 0 0,-1 0 1 0 0,1 0-1 0 0,-1 0 0 0 0,0 0 0 0 0,1 0 1 0 0,-1 0-1 0 0,1 0 0 0 0,-1 0 0 0 0,1 0 0 0 0,-1 0 1 0 0,0 1-1 0 0,1-1 0 0 0,-1 0 0 0 0,0 0 1 0 0,1 0-1 0 0,-1 0 0 0 0,1 1 0 0 0,-1-1 1 0 0,0 0-1 0 0,0 0 0 0 0,1 1 0 0 0,-1-1 1 0 0,0 0-1 0 0,1 1 0 0 0,-1-1 0 0 0,0 0 1 0 0,0 1-1 0 0,1-1 0 0 0,-1 0 0 0 0,0 1 0 0 0,0-1 1 0 0,0 1 192 0 0,2-3-3393 0 0,3-2-7907 0 0</inkml:trace>
  <inkml:trace contextRef="#ctx0" brushRef="#br0" timeOffset="5639.166">3591 473 2320 0 0,'0'0'2068'0'0,"0"0"-120"0"0,0 0-4 0 0,0 0 150 0 0,0 0 127 0 0,0 0-84 0 0,0 0-256 0 0,0 0-326 0 0,0 0-335 0 0,0 0-248 0 0,0 0-175 0 0,5-6-136 0 0,13-21-73 0 0,-29 31 1185 0 0,-133 162-324 0 0,66-93-1422 0 0,78-65-4643 0 0,23-13-1515 0 0,-16 3 878 0 0,2 1-4402 0 0</inkml:trace>
  <inkml:trace contextRef="#ctx0" brushRef="#br0" timeOffset="6023.31">3728 1107 9962 0 0,'0'0'2509'0'0,"0"0"-834"0"0,0 0-631 0 0,0 0-73 0 0,0 0 145 0 0,0 0 123 0 0,0 0-39 0 0,0 0-165 0 0,0 0-169 0 0,0 0-130 0 0,0 0-111 0 0,0 0-67 0 0,0 0-42 0 0,28 0-48 0 0,142 0 379 0 0,79-11 616 0 0,-219 3-3045 0 0,-28 2-2555 0 0,-1-2-3470 0 0,-1 4-2144 0 0</inkml:trace>
  <inkml:trace contextRef="#ctx0" brushRef="#br0" timeOffset="6255.85">4029 842 11186 0 0,'0'0'4015'0'0,"0"0"-2556"0"0,0 0-803 0 0,0 0 48 0 0,0 0 157 0 0,0 0 76 0 0,0 0-61 0 0,-4 31-173 0 0,-14 101-229 0 0,-10 84-1471 0 0,17-133-2403 0 0,9-55-394 0 0,1 0-3415 0 0,1-20 738 0 0</inkml:trace>
  <inkml:trace contextRef="#ctx0" brushRef="#br0" timeOffset="6872.064">4252 1423 14955 0 0,'0'0'2121'0'0,"0"0"-673"0"0,0 0-401 0 0,0 0-34 0 0,0 0 10 0 0,0 0-79 0 0,0 0-165 0 0,0 0-179 0 0,0 0-87 0 0,0 0-61 0 0,0 0-40 0 0,25-32-30 0 0,78-104-53 0 0,-39 42 207 0 0,121-214 153 0 0,-104 201-617 0 0,-79 155-539 0 0,-20 84 381 0 0,12-112 76 0 0,2 0 1 0 0,1 1-1 0 0,0-1 0 0 0,1 1 0 0 0,2-1 0 0 0,0 1 1 0 0,2 13 9 0 0,-1-32 3 0 0,-1 0 0 0 0,1 0 0 0 0,0 0 0 0 0,0 0 0 0 0,0 0 0 0 0,0-1 1 0 0,0 1-1 0 0,0 0 0 0 0,1 0 0 0 0,-1-1 0 0 0,1 1 0 0 0,-1-1 0 0 0,1 1 0 0 0,-1-1 1 0 0,1 0-1 0 0,0 0 0 0 0,0 0 0 0 0,-1 0 0 0 0,1 0 0 0 0,0 0 0 0 0,0 0 0 0 0,0 0 1 0 0,0-1-1 0 0,0 1 0 0 0,0-1 0 0 0,0 1 0 0 0,1-1 0 0 0,-1 0 0 0 0,0 0 0 0 0,0 0 1 0 0,0 0-1 0 0,0 0 0 0 0,0-1 0 0 0,0 1 0 0 0,0-1 0 0 0,0 1 0 0 0,0-1 0 0 0,0 0 0 0 0,0 0 1 0 0,0 1-1 0 0,1-2-3 0 0,23-18 37 0 0,-2-2 0 0 0,0 0 0 0 0,-1-1 0 0 0,-2-1 0 0 0,11-16-37 0 0,210-293 1 0 0,-227 324-37 0 0,-22 33-13 0 0,6-22 56 0 0,-36 93 96 0 0,23-66-95 0 0,1 1 0 0 0,2 1 0 0 0,1 0 0 0 0,1 0 0 0 0,2 1 0 0 0,1 0 0 0 0,2 0-1 0 0,1 1 1 0 0,1 3-8 0 0,2-32-15 0 0,0 0-1 0 0,1 0 1 0 0,-1 0-1 0 0,1 0 1 0 0,0 0-1 0 0,0-1 1 0 0,0 1-1 0 0,1 0 1 0 0,-1 0-1 0 0,1-1 1 0 0,0 1-1 0 0,0-1 1 0 0,0 1-1 0 0,1-1 1 0 0,-1 0-1 0 0,1 0 1 0 0,0 0-1 0 0,0 0 1 0 0,0 0-1 0 0,0-1 1 0 0,0 1-1 0 0,2 0 16 0 0,58 6-5505 0 0,-42-18-3804 0 0,-15 8-1888 0 0</inkml:trace>
  <inkml:trace contextRef="#ctx0" brushRef="#br0" timeOffset="7467.09">5298 1029 12035 0 0,'0'0'2088'0'0,"0"0"-561"0"0,0 0-305 0 0,0 0 35 0 0,0 0 33 0 0,0 0-55 0 0,0 0-132 0 0,0 0-171 0 0,0 0-129 0 0,0 0-103 0 0,0 0-87 0 0,0 0-85 0 0,0 0-50 0 0,20 0-34 0 0,129-10 712 0 0,-98 9-877 0 0,-50 34-370 0 0,-96 84 12 0 0,7-13 49 0 0,87-103 31 0 0,0 0 1 0 0,0 0-1 0 0,1 0 1 0 0,-1 1-1 0 0,0-1 1 0 0,1 0 0 0 0,-1 0-1 0 0,1 0 1 0 0,0 0-1 0 0,-1 1 1 0 0,1-1-1 0 0,0 0 1 0 0,0 0-1 0 0,-1 1 1 0 0,1-1-1 0 0,0 0 1 0 0,0 0-1 0 0,1 1 1 0 0,-1-1-1 0 0,0 0 1 0 0,0 0-1 0 0,0 1 1 0 0,1-1-1 0 0,-1 0 1 0 0,1 0-1 0 0,-1 0 1 0 0,1 0 0 0 0,0 1-1 0 0,-1-1 1 0 0,1 0-1 0 0,0 0 1 0 0,0 0-1 0 0,-1 0 1 0 0,1-1-1 0 0,0 1-1 0 0,154 10-461 0 0,-155-11 203 0 0,0 0-28 0 0,7-19-2083 0 0,-7 18 1856 0 0,0-1 271 0 0,0 2-4347 0 0,0 0-4099 0 0,0 0-1449 0 0</inkml:trace>
  <inkml:trace contextRef="#ctx0" brushRef="#br0" timeOffset="8741.046">5784 543 10722 0 0,'0'0'1729'0'0,"0"0"-186"0"0,0 0-138 0 0,0 0-2 0 0,0 0 4 0 0,0 0-141 0 0,0 0-233 0 0,0 0-242 0 0,0 0-237 0 0,0 0-192 0 0,0 0-116 0 0,-2 6-15 0 0,-54 283 1640 0 0,4 137-1329 0 0,51-418-519 0 0,0-1 0 0 0,-1 0 0 0 0,1 0 0 0 0,-1 0 0 0 0,-1 0 0 0 0,1 0 0 0 0,-1 0 0 0 0,0-1 0 0 0,-1 1 0 0 0,0-1 0 0 0,0 0 0 0 0,0 0 0 0 0,0 0 0 0 0,-1 0 0 0 0,0-1 0 0 0,-1 0 0 0 0,1 0 0 0 0,-1-1 0 0 0,0 1 0 0 0,-2 0-23 0 0,6-6 30 0 0,-1 0-1 0 0,1 0 1 0 0,0-1-1 0 0,0 1 1 0 0,0-1-1 0 0,0 0 1 0 0,0 1-1 0 0,0-1 1 0 0,0 0-1 0 0,0 0 1 0 0,1 0-1 0 0,-1-1 1 0 0,1 1-1 0 0,0 0 1 0 0,-1 0-1 0 0,1-1 1 0 0,0 1-1 0 0,0-1 1 0 0,1 1-1 0 0,-1-1 1 0 0,0 1-1 0 0,1-1 1 0 0,0 0-1 0 0,-1 1 1 0 0,1-1-1 0 0,0 1 1 0 0,1-1-1 0 0,-1 0 1 0 0,0 1-1 0 0,1-1 1 0 0,-1 0-1 0 0,1 1 1 0 0,0-1-1 0 0,0 1 1 0 0,0-1-30 0 0,-1-6 33 0 0,3-17-17 0 0,1 0 1 0 0,1 1-1 0 0,2 0 1 0 0,0 0-1 0 0,1 1 1 0 0,2 0-1 0 0,1 0 1 0 0,0 1-1 0 0,2 1 1 0 0,1-1-17 0 0,-2-1 19 0 0,18-25-4 0 0,1 1 0 0 0,3 2 0 0 0,1 1 0 0 0,3 2 0 0 0,1 1 0 0 0,2 2 0 0 0,2 2 0 0 0,1 2 0 0 0,38-23-15 0 0,-67 48 10 0 0,0 1 1 0 0,0 0-1 0 0,1 2 1 0 0,0 0 0 0 0,0 0-1 0 0,1 2 1 0 0,0 0-1 0 0,0 0 1 0 0,1 2-1 0 0,-1 0 1 0 0,1 2-1 0 0,9-1-10 0 0,-24 5 1 0 0,-1 0 0 0 0,1 0 0 0 0,-1 0-1 0 0,1 0 1 0 0,-1 0 0 0 0,0 1 0 0 0,0-1-1 0 0,0 1 1 0 0,0 0 0 0 0,-1 0 0 0 0,1-1-1 0 0,-1 1 1 0 0,1 0 0 0 0,-1 0 0 0 0,0 1-1 0 0,0-1 1 0 0,-1 0 0 0 0,1 0 0 0 0,-1 0-1 0 0,1 1 1 0 0,-1-1 0 0 0,0 0 0 0 0,0 0-1 0 0,0 1 1 0 0,-1-1 0 0 0,1 0-1 0 0,-1 0 1 0 0,0 0 0 0 0,0 1 0 0 0,0-1-1 0 0,0 8 9 0 0,-1 5-7 0 0,-2 0-1 0 0,0-1 0 0 0,-1 1 1 0 0,-1-1-1 0 0,0 0 0 0 0,-1-1 1 0 0,-1 1-1 0 0,0-1 0 0 0,-1-1 1 0 0,-1 1-1 0 0,0-2 0 0 0,-9 10-1 0 0,-17 17 41 0 0,-1-2 0 0 0,-2-1-1 0 0,-2-2 1 0 0,-8 2-41 0 0,46-33 0 0 0,-134 78-3 0 0,134-78 1 0 0,3-2-18 0 0,15 6 22 0 0,10 8 110 0 0,1 0-1 0 0,-2 2 1 0 0,0 1-1 0 0,-1 1 1 0 0,-1 1-1 0 0,-1 1 1 0 0,8 10-112 0 0,0-2 210 0 0,13 21-76 0 0,-42-49-70 0 0,18 16-3158 0 0,-1-16-9317 0 0,-12-5 1359 0 0</inkml:trace>
  <inkml:trace contextRef="#ctx0" brushRef="#br0" timeOffset="21425.424">499 83 0 0 0,'0'0'1695'0'0,"0"0"538"0"0,0 0-66 0 0,0 0-387 0 0,0 0-292 0 0,0 0-38 0 0,0 0 38 0 0,0 0-30 0 0,0 0-115 0 0,0 0-163 0 0,-8-4-146 0 0,-59-36 1910 0 0,60 35-2849 0 0,-1 0 1 0 0,1 1-1 0 0,-1 0 0 0 0,0 0 0 0 0,0 1 0 0 0,-1 0 0 0 0,1 0 0 0 0,0 1 0 0 0,-1 0 0 0 0,0 0 0 0 0,1 1 0 0 0,-1 1 0 0 0,0-1 1 0 0,0 1-1 0 0,0 1 0 0 0,1-1 0 0 0,-1 1 0 0 0,0 1 0 0 0,1 0 0 0 0,-1 0 0 0 0,1 1 0 0 0,0 0 0 0 0,0 0 0 0 0,0 1 1 0 0,0 0-1 0 0,0 0 0 0 0,1 1 0 0 0,0 0 0 0 0,0 1 0 0 0,-3 2-95 0 0,1 2 46 0 0,1 0 0 0 0,0 1 0 0 0,1-1 0 0 0,0 2-1 0 0,1-1 1 0 0,0 1 0 0 0,1 0 0 0 0,0 0 0 0 0,1 0 0 0 0,1 1 0 0 0,0-1 0 0 0,-1 10-46 0 0,-14 117 320 0 0,5 2 1 0 0,8-1 0 0 0,8 80-321 0 0,-2-46 369 0 0,-7-27 566 0 0,-23 131-935 0 0,29-276 8 0 0,-27 82 616 0 0,30-82-517 0 0,0 1 1 0 0,0-1-1 0 0,0 0 1 0 0,1 0-1 0 0,-1 0 0 0 0,0-1 1 0 0,1 1-1 0 0,-1-1 1 0 0,1 0-1 0 0,0 0 1 0 0,-1 0-1 0 0,1 0 1 0 0,0-1-1 0 0,0 1 1 0 0,-1-1-1 0 0,1 0 0 0 0,0 0 1 0 0,0 0-1 0 0,-1-1 1 0 0,1 1-1 0 0,3-2-107 0 0,-5 2 58 0 0,260-11-320 0 0,-230 24-2474 0 0,-19 6-5087 0 0,-7-11-4191 0 0</inkml:trace>
</inkml:ink>
</file>

<file path=ppt/ink/ink8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0:14.3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1 384 10066 0 0,'0'0'2475'0'0,"0"0"-424"0"0,0 0-425 0 0,0 0-123 0 0,0 0-45 0 0,0 0-139 0 0,0 0-211 0 0,0 0-265 0 0,0 0-254 0 0,0 0-183 0 0,0 0-94 0 0,0 0 12 0 0,0 0 29 0 0,2 7 53 0 0,20 47 22 0 0,-4 2 0 0 0,-1 0 1 0 0,-3 1-1 0 0,-3 0 0 0 0,3 45-428 0 0,2 50 46 0 0,-5-126-26 0 0,-11-26-15 0 0,7-15 931 0 0,1-25-863 0 0,1 2-1 0 0,2-1 1 0 0,2 1 0 0 0,2 1-1 0 0,1 0 1 0 0,1 1-1 0 0,6-5-72 0 0,152-201 98 0 0,-175 242-119 0 0,0 0-1 0 0,0 1 1 0 0,0-1 0 0 0,0 1 0 0 0,0-1 0 0 0,0 0-1 0 0,0 1 1 0 0,0-1 0 0 0,0 0 0 0 0,0 1 0 0 0,0-1 0 0 0,0 0-1 0 0,-1 1 1 0 0,1-1 0 0 0,0 0 0 0 0,0 0 0 0 0,0 1-1 0 0,0-1 1 0 0,-1 0 0 0 0,1 1 0 0 0,0-1 0 0 0,0 0 0 0 0,-1 0-1 0 0,1 0 1 0 0,0 1 0 0 0,0-1 0 0 0,-1 0 0 0 0,1 0-1 0 0,0 0 1 0 0,-1 1 0 0 0,1-1 0 0 0,0 0 0 0 0,-1 0 0 0 0,1 0-1 0 0,0 0 1 0 0,-1 0 0 0 0,1 0 0 0 0,0 0 0 0 0,-1 0-1 0 0,1 0 1 0 0,0 0 0 0 0,-1 0 0 0 0,1 0 0 0 0,0 0 0 0 0,-1 0-1 0 0,1 0 1 0 0,0 0 0 0 0,-1 0 0 0 0,1-1 0 0 0,0 1-1 0 0,-1 0 1 0 0,1 0 0 0 0,0 0 0 0 0,0 0 0 0 0,-1-1 0 0 0,1 1-1 0 0,0 0 1 0 0,0 0 0 0 0,-1-1 0 0 0,1 1 21 0 0,0 1-159 0 0,-3 7-2856 0 0,2-6-1306 0 0,1-1-3581 0 0,0 2-3023 0 0</inkml:trace>
  <inkml:trace contextRef="#ctx0" brushRef="#br0" timeOffset="4589.501">373 928 680 0 0,'0'0'2133'0'0,"0"0"199"0"0,0 0 167 0 0,0 0 125 0 0,0 0-43 0 0,0 0-244 0 0,0 0-401 0 0,0 0-386 0 0,0 0-306 0 0,0 0-200 0 0,0 0-131 0 0,0 0-118 0 0,0 0-109 0 0,22 0 2388 0 0,53-3-2795 0 0,-72 51-338 0 0,-103 53 239 0 0,40-48-117 0 0,59-53-58 0 0,-1 1 0 0 0,1-1 0 0 0,-1 1 0 0 0,1 0 0 0 0,0-1-1 0 0,0 1 1 0 0,-1 0 0 0 0,1 0 0 0 0,0 0 0 0 0,0 0 0 0 0,0 0 0 0 0,0 0 0 0 0,0 1 0 0 0,0-1-1 0 0,0 0 1 0 0,1 0 0 0 0,-1 1 0 0 0,0-1 0 0 0,1 0 0 0 0,-1 1 0 0 0,1-1 0 0 0,-1 1 0 0 0,1-1-1 0 0,0 1 1 0 0,-1-1 0 0 0,1 1 0 0 0,0-1 0 0 0,0 1 0 0 0,0-1 0 0 0,0 1 0 0 0,0-1 0 0 0,1 0-1 0 0,-1 1 1 0 0,0-1 0 0 0,1 1 0 0 0,-1-1 0 0 0,1 1 0 0 0,-1-1 0 0 0,1 0 0 0 0,0 1 0 0 0,0-1-1 0 0,-1 0 1 0 0,1 0 0 0 0,0 1 0 0 0,0-1 0 0 0,0 0 0 0 0,0 0 0 0 0,1 0 0 0 0,-1 0 0 0 0,0 0-1 0 0,0-1 1 0 0,0 1 0 0 0,1 0 0 0 0,-1 0 0 0 0,1-1 0 0 0,-1 1 0 0 0,0-1 0 0 0,1 1 0 0 0,-1-1-1 0 0,1 0 1 0 0,-1 0 0 0 0,1 1 0 0 0,-1-1 0 0 0,1 0 0 0 0,-1 0 0 0 0,1 0-5 0 0,96-12 413 0 0,-26-24-4179 0 0,-60 20-477 0 0,-5 6-5201 0 0,-5 6-730 0 0</inkml:trace>
  <inkml:trace contextRef="#ctx0" brushRef="#br0" timeOffset="4939.121">895 269 5545 0 0,'0'0'5467'0'0,"0"0"-2503"0"0,0 0-946 0 0,0 0-248 0 0,0 0-95 0 0,0 0-135 0 0,0 0-232 0 0,0 0-261 0 0,0 0-228 0 0,0 0-175 0 0,0 0-137 0 0,0 0-88 0 0,0 0-68 0 0,1-3-67 0 0,0-12-50 0 0,-1 11-40 0 0,-44 71 275 0 0,-29 3-326 0 0,25-26-3497 0 0,59-41-10045 0 0,-6-3 2754 0 0</inkml:trace>
  <inkml:trace contextRef="#ctx0" brushRef="#br0" timeOffset="10755.401">984 8 3537 0 0,'0'0'2668'0'0,"0"0"-893"0"0,0 0-518 0 0,0 0-86 0 0,0 0 58 0 0,0 0 49 0 0,0 0-38 0 0,0 0-85 0 0,0 0-80 0 0,0 0-75 0 0,0 0-108 0 0,13 2-129 0 0,230 6 2468 0 0,74-25-1637 0 0,-317 16-1582 0 0,1 1 0 0 0,0 0 0 0 0,-1 0 0 0 0,1 0 0 0 0,0 0 0 0 0,-1 0 0 0 0,1 0 1 0 0,-1 0-1 0 0,1 1 0 0 0,0-1 0 0 0,-1 0 0 0 0,1 0 0 0 0,-1 0 0 0 0,1 1 0 0 0,0-1 0 0 0,-1 0 0 0 0,1 0 0 0 0,-1 1 0 0 0,1-1 0 0 0,-1 1 0 0 0,1-1 0 0 0,-1 0 0 0 0,0 1 0 0 0,1-1 0 0 0,-1 1 1 0 0,1-1-1 0 0,-1 1 0 0 0,0-1 0 0 0,1 1 0 0 0,-1-1 0 0 0,0 1 0 0 0,0 0 0 0 0,1-1 0 0 0,-1 1 0 0 0,0-1 0 0 0,0 1 0 0 0,0 0 0 0 0,0-1 0 0 0,0 1 0 0 0,0-1 0 0 0,0 1 0 0 0,0 0 0 0 0,0-1 0 0 0,0 1 1 0 0,0 0-1 0 0,0-1 0 0 0,0 1 0 0 0,-1-1 0 0 0,1 1 0 0 0,0-1 0 0 0,0 1 0 0 0,-1 0 0 0 0,1-1 0 0 0,0 1 0 0 0,-1-1 0 0 0,1 1 0 0 0,0-1 0 0 0,-1 1 0 0 0,1-1 0 0 0,-1 0 0 0 0,1 1 0 0 0,-1-1 1 0 0,1 1-1 0 0,-1-1-12 0 0,-2 7-6 0 0,-10 27 82 0 0,1 0 0 0 0,2 0 0 0 0,1 1 0 0 0,2 0 0 0 0,2 0 0 0 0,1 1 0 0 0,1 34-76 0 0,-13 313 93 0 0,13-304-5 0 0,3 1 0 0 0,3 0 0 0 0,6 12-88 0 0,30 66 1139 0 0,-27-106 1111 0 0,-29-52-1870 0 0,-198 25-459 0 0,122-9-3249 0 0,64-13-1037 0 0,19-3 286 0 0,1 0-3360 0 0,5 0-2560 0 0</inkml:trace>
  <inkml:trace contextRef="#ctx0" brushRef="#br0" timeOffset="34005.321">1935 1245 3289 0 0,'0'0'1956'0'0,"0"0"-770"0"0,0 0-339 0 0,0 0 185 0 0,0 0 291 0 0,0 0 64 0 0,0 0-124 0 0,0 0-227 0 0,0 0-235 0 0,0 0-134 0 0,0 0-91 0 0,18 0-56 0 0,83 0 891 0 0,-95-1-1081 0 0,1-1 0 0 0,0 1-1 0 0,-1-1 1 0 0,0-1 0 0 0,0 1-1 0 0,1-1 1 0 0,-2 0 0 0 0,1-1-1 0 0,0 1 1 0 0,-1-1 0 0 0,1 0-1 0 0,-1-1 1 0 0,0 1 0 0 0,0-1-1 0 0,-1 0 1 0 0,4-5-330 0 0,33-28 665 0 0,-33 31-503 0 0,-1-1 0 0 0,0 0 0 0 0,0-1-1 0 0,-1 1 1 0 0,0-1 0 0 0,0-1 0 0 0,-1 1-1 0 0,0-1 1 0 0,2-7-162 0 0,4-7 245 0 0,49-123 1044 0 0,-33-88 186 0 0,-26 213-1349 0 0,0 1-1 0 0,-2 0 1 0 0,0-1 0 0 0,-1 1-1 0 0,-1-1 1 0 0,-4-12-126 0 0,-41-163 595 0 0,31 156-406 0 0,-6 3-64 0 0,-66-31 3 0 0,-15 29 47 0 0,23 39-215 0 0,74 1 39 0 0,0 1 0 0 0,0-1 0 0 0,0 1 0 0 0,-1 0 1 0 0,1 1-1 0 0,0 0 0 0 0,1 0 0 0 0,-1 0 0 0 0,0 1 0 0 0,1 0 0 0 0,-1 0 0 0 0,-3 3 1 0 0,-23 27 10 0 0,7-8 43 0 0,9-6 39 0 0,-9 0 111 0 0,-36 51-135 0 0,32-30 81 0 0,8-7-80 0 0,11-14 138 0 0,15-30 377 0 0,-2-4-568 0 0,-1-1-1 0 0,-1 1 1 0 0,0 0-1 0 0,-1 0 1 0 0,0-1-1 0 0,-1 1 1 0 0,-1 0-1 0 0,-1-1-15 0 0,2 7 2 0 0,-21-127-48 0 0,18 116-147 0 0,11 24-111 0 0,-5-3 304 0 0,16 19-2 0 0,1-1 0 0 0,1 0 0 0 0,0-2-1 0 0,2 0 1 0 0,0-1 0 0 0,0-1 0 0 0,6 1 2 0 0,111 70 0 0 0,-123-35 14 0 0,3-7-36 0 0,-11-30 105 0 0,-8-14-77 0 0,1 0 0 0 0,0 0 0 0 0,-1-1 0 0 0,1 1 0 0 0,-1 0 0 0 0,1 0 0 0 0,0 0 0 0 0,-1-1 0 0 0,1 1 0 0 0,-1 0 0 0 0,1 0 0 0 0,-1 0 0 0 0,1 0 0 0 0,-1 0 0 0 0,1 0 0 0 0,-1 0 0 0 0,1 0 0 0 0,0 0 0 0 0,-1 0 0 0 0,1 0 0 0 0,-1 0 0 0 0,1 0 1 0 0,-1 1-1 0 0,1-1 0 0 0,0 0 0 0 0,-1 0 0 0 0,1 0 0 0 0,-1 1 0 0 0,1-1 0 0 0,0 0 0 0 0,-1 0 0 0 0,1 1 0 0 0,0-1 0 0 0,-1 0 0 0 0,1 1 0 0 0,0-1 0 0 0,-1 0 0 0 0,1 1 0 0 0,0-1 0 0 0,0 1 0 0 0,-1-1 0 0 0,1 0 0 0 0,0 1 0 0 0,0-1 0 0 0,0 1 0 0 0,0-1 0 0 0,0 1 0 0 0,0-1 0 0 0,0 1 0 0 0,0-1 0 0 0,0 0 0 0 0,0 1 0 0 0,0-1 0 0 0,0 1 0 0 0,0-1 0 0 0,0 1 0 0 0,0-1 0 0 0,0 1 0 0 0,0-1 0 0 0,0 0 0 0 0,1 1 0 0 0,-1-1 0 0 0,0 1 0 0 0,0-1 0 0 0,0 0 0 0 0,1 1 0 0 0,-1-1-6 0 0,-108-18 1 0 0,-55 14 14 0 0,163 4-46 0 0,0 0-53 0 0,0 0 0 0 0,0 0-29 0 0,0 0-50 0 0,0 0-63 0 0,0 0-1367 0 0,0-2 3883 0 0,0 1-6612 0 0,0 1-8108 0 0,1 3 476 0 0</inkml:trace>
</inkml:ink>
</file>

<file path=ppt/ink/ink8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0:50.7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8 2625 0 0,'0'0'1787'0'0,"0"0"-243"0"0,0 0-124 0 0,0 0 186 0 0,0 0 141 0 0,0 0-91 0 0,0 0-275 0 0,0 0-345 0 0,0 0-284 0 0,0 0-167 0 0,0 0-87 0 0,0 1 598 0 0,3 8 8869 0 0,-2-8-10125 0 0,165-12 1683 0 0,-132 9-1348 0 0,-2-1-270 0 0,-24 1-2772 0 0,-8 1 1904 0 0,0 1-278 0 0,0 0-344 0 0,0 0-561 0 0,0 0-1249 0 0,0 1-2887 0 0,0 2-4380 0 0</inkml:trace>
</inkml:ink>
</file>

<file path=ppt/ink/ink8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0:51.22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 11707 0 0,'0'0'2236'0'0,"0"0"-554"0"0,0 0-357 0 0,0 0-48 0 0,0 0-32 0 0,0 0-146 0 0,0 0-200 0 0,0 0-211 0 0,0 0-141 0 0,0 0-72 0 0,0 0-21 0 0,0 0-7 0 0,7 0 20 0 0,279 0 3555 0 0,-286 0-3997 0 0,0 0-6 0 0,0 0 1 0 0,0 0 8 0 0,0 0-28 0 0,-10-3-2905 0 0,4 2-8244 0 0,6 1-474 0 0</inkml:trace>
</inkml:ink>
</file>

<file path=ppt/ink/ink8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0:57.63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21 55 9674 0 0,'0'0'1187'0'0,"0"0"-205"0"0,0 0 2 0 0,0 0 125 0 0,0 0 98 0 0,0 0-83 0 0,0 0-281 0 0,0 0-264 0 0,0 0-169 0 0,0 0-86 0 0,0 0 28 0 0,-4 11 22 0 0,-12 35 11 0 0,23 26 1136 0 0,22 115 622 0 0,-35-36-1152 0 0,5-166 1783 0 0,3-70-2539 0 0,8 51-223 0 0,1 1 0 0 0,3 1-1 0 0,0 0 1 0 0,2 0 0 0 0,1 2 0 0 0,2 0 0 0 0,0 1 0 0 0,2 1 0 0 0,2 1 0 0 0,0 1 0 0 0,11-8-12 0 0,41-21 6 0 0,-69 88 50 0 0,-18 146 211 0 0,7-72-214 0 0,24-111-45 0 0,55-77 142 0 0,-47 46-170 0 0,1 1 0 0 0,2 1 1 0 0,1 2-1 0 0,28-23 20 0 0,-53 48-17 0 0,-6 6 13 0 0,0 1 0 0 0,0-1 1 0 0,0 0-1 0 0,0 0 1 0 0,1 1-1 0 0,-1-1 1 0 0,0 0-1 0 0,0 0 0 0 0,0 1 1 0 0,0-1-1 0 0,1 0 1 0 0,-1 0-1 0 0,0 0 1 0 0,0 0-1 0 0,1 1 0 0 0,-1-1 1 0 0,0 0-1 0 0,0 0 1 0 0,1 0-1 0 0,-1 0 0 0 0,0 0 1 0 0,0 0-1 0 0,1 0 1 0 0,-1 0-1 0 0,0 0 1 0 0,0 1-1 0 0,1-1 0 0 0,-1 0 1 0 0,0 0-1 0 0,1-1 1 0 0,-1 1-1 0 0,0 0 1 0 0,0 0-1 0 0,1 0 0 0 0,-1 0 1 0 0,0 0-1 0 0,0 0 1 0 0,1 0-1 0 0,-1 0 1 0 0,0 0-1 0 0,0-1 0 0 0,1 1 1 0 0,-1 0-1 0 0,0 0 1 0 0,0 0-1 0 0,0 0 1 0 0,1-1-1 0 0,-1 1 0 0 0,0 0 1 0 0,0 0-1 0 0,0-1 1 0 0,0 1-1 0 0,1 0 4 0 0,-5 425 179 0 0,-6-400-1143 0 0,3-12-858 0 0,4 0-3771 0 0,3-12 2708 0 0,0-1-2632 0 0,0 3-5024 0 0</inkml:trace>
</inkml:ink>
</file>

<file path=ppt/ink/ink8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0:58.00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87 368 16051 0 0,'0'0'1307'0'0,"0"0"-422"0"0,0 0-268 0 0,0 0 63 0 0,0 0 92 0 0,0 0 23 0 0,0 0-55 0 0,0 0-109 0 0,0 0-92 0 0,0 0-72 0 0,0 0-66 0 0,0 0-75 0 0,0 0-33 0 0,2 30-34 0 0,5 98-49 0 0,-6 19 280 0 0,-6-106-457 0 0,-2-1-1 0 0,-1 0 1 0 0,-2 0 0 0 0,-2-1 0 0 0,-4 4-33 0 0,9-21-158 0 0,-20 66-3592 0 0,24-82 3189 0 0,2-4-3746 0 0,0-2-8263 0 0,1 0 8289 0 0</inkml:trace>
  <inkml:trace contextRef="#ctx0" brushRef="#br0" timeOffset="508.792">6 316 9714 0 0,'0'0'2705'0'0,"0"0"-678"0"0,0 0-556 0 0,0 0-138 0 0,0 0-64 0 0,0 0-136 0 0,0 0-221 0 0,0 0-229 0 0,0 0-175 0 0,0 0-102 0 0,0 0-36 0 0,0 0-16 0 0,13-5-35 0 0,45-17-17 0 0,32 16 497 0 0,66 7 196 0 0,-152-1-975 0 0,1 0 0 0 0,-1 0-1 0 0,0 1 1 0 0,1 0 0 0 0,-1-1 0 0 0,0 2-1 0 0,0-1 1 0 0,0 0 0 0 0,0 1 0 0 0,0 0-1 0 0,0 0 1 0 0,0 0 0 0 0,-1 0 0 0 0,1 1-1 0 0,-1-1 1 0 0,1 1 0 0 0,-1 0 0 0 0,0 0-1 0 0,0 0 1 0 0,0 1 0 0 0,-1-1 0 0 0,1 1-1 0 0,-1-1 1 0 0,0 1 0 0 0,0 0 0 0 0,0 0-1 0 0,0 0 1 0 0,-1 0 0 0 0,1 0 0 0 0,-1 0-1 0 0,0 0 1 0 0,0 1-20 0 0,-4 8 48 0 0,1-1-1 0 0,-2 0 0 0 0,1 0 1 0 0,-2 0-1 0 0,0 0 1 0 0,0-1-1 0 0,-1 1 1 0 0,0-2-1 0 0,-1 1 0 0 0,0-1 1 0 0,-1 0-1 0 0,0 0 1 0 0,-1-1-1 0 0,0 0 1 0 0,0 0-1 0 0,-1-1 0 0 0,-2 1-47 0 0,-36 40 200 0 0,21-21-61 0 0,-50 71 482 0 0,76-94-608 0 0,1 0 1 0 0,0-1-1 0 0,0 1 0 0 0,0 0 0 0 0,1-1 1 0 0,0 1-1 0 0,0-1 0 0 0,0 1 1 0 0,0-1-1 0 0,1 1 0 0 0,0-1 0 0 0,0 0 1 0 0,0 0-1 0 0,0 0 0 0 0,0 0 1 0 0,1 0-1 0 0,0 0 0 0 0,0 0 1 0 0,0-1-1 0 0,0 0 0 0 0,1 1 0 0 0,-1-1 1 0 0,1-1-1 0 0,0 1 0 0 0,-1 0 1 0 0,1-1-1 0 0,1 0 0 0 0,-1 0 0 0 0,0 0 1 0 0,0 0-1 0 0,1-1 0 0 0,-1 0 1 0 0,2 1-14 0 0,10 6 41 0 0,101 58 364 0 0,-100-37-147 0 0,-17-28-264 0 0,0-1-18 0 0,0 0-18 0 0,0 0-33 0 0,0 0-44 0 0,0 0-45 0 0,2-23-4899 0 0,1 9 1533 0 0,1-7-6938 0 0,-2 13 1118 0 0</inkml:trace>
  <inkml:trace contextRef="#ctx0" brushRef="#br0" timeOffset="899.289">490 88 14107 0 0,'0'0'1494'0'0,"0"0"-333"0"0,0 0-189 0 0,0 0 47 0 0,0 0 32 0 0,0 0-52 0 0,0 0-136 0 0,0 0-151 0 0,0 0-114 0 0,0 0-89 0 0,0 0-89 0 0,0 0-73 0 0,0 0-64 0 0,30-15-71 0 0,95-44-38 0 0,-66 46 13 0 0,-55 15-174 0 0,-1-1 1 0 0,0 1-1 0 0,0 1 0 0 0,0-1 1 0 0,0 0-1 0 0,0 1 0 0 0,0 0 1 0 0,-1-1-1 0 0,1 1 0 0 0,-1 0 1 0 0,0 0-1 0 0,0 1 0 0 0,0-1 1 0 0,0 0-1 0 0,0 1 0 0 0,-1-1 1 0 0,1 1-1 0 0,-1-1 0 0 0,0 1 1 0 0,0 0-1 0 0,-1-1 0 0 0,1 1 1 0 0,-1 0-1 0 0,0 0 0 0 0,0 0 1 0 0,0-1-1 0 0,0 1 0 0 0,-1 0 1 0 0,1 0-1 0 0,-1-1 0 0 0,0 1 1 0 0,0 0-1 0 0,0-1 0 0 0,-1 1 1 0 0,1-1-1 0 0,-2 2-13 0 0,-130 196 1099 0 0,132-200-1087 0 0,0 0 0 0 0,1 1 0 0 0,0-1 0 0 0,-1 0 0 0 0,1 0 0 0 0,-1 0 0 0 0,1 1-1 0 0,0-1 1 0 0,0 0 0 0 0,0 1 0 0 0,0-1 0 0 0,0 0 0 0 0,0 1 0 0 0,0-1 0 0 0,0 0 0 0 0,1 0 0 0 0,-1 1 0 0 0,0-1 0 0 0,1 0 0 0 0,-1 0 0 0 0,1 0-1 0 0,-1 1 1 0 0,1-1 0 0 0,0 0 0 0 0,-1 0 0 0 0,1 0 0 0 0,0 0 0 0 0,0 0 0 0 0,0 0 0 0 0,0 0 0 0 0,0 0 0 0 0,0-1 0 0 0,0 1 0 0 0,0 0 0 0 0,0 0-1 0 0,0-1 1 0 0,0 1 0 0 0,0-1 0 0 0,1 1 0 0 0,-1-1 0 0 0,0 1 0 0 0,0-1 0 0 0,1 0-12 0 0,57 11 454 0 0,155-10-247 0 0,-205 22-4223 0 0,-9-9-1216 0 0,0-8-1172 0 0,0-1-5253 0 0</inkml:trace>
  <inkml:trace contextRef="#ctx0" brushRef="#br0" timeOffset="1458.978">867 578 9082 0 0,'0'0'2182'0'0,"0"0"-589"0"0,0 0-226 0 0,0 0 168 0 0,0 0 107 0 0,0 0-110 0 0,0 0-285 0 0,0 0-284 0 0,0 0-229 0 0,0 0-186 0 0,0 0-131 0 0,0 0-101 0 0,0 0-48 0 0,-13 11-13 0 0,-44 41 12 0 0,-12 54 495 0 0,60-84-663 0 0,-1-5-58 0 0,1 0 1 0 0,1 0-1 0 0,1 1 0 0 0,0 0 0 0 0,2 0 0 0 0,0 1 0 0 0,1 0 0 0 0,1 0 1 0 0,0 0-1 0 0,2 0 0 0 0,0 0 0 0 0,1 0 0 0 0,1 5-41 0 0,0-19 27 0 0,1 0 0 0 0,0 0 0 0 0,0 0 0 0 0,0 0 0 0 0,0 0 0 0 0,1 0 0 0 0,0-1 0 0 0,0 1 0 0 0,0-1 0 0 0,1 0 0 0 0,-1 0 0 0 0,1 0 0 0 0,0 0 0 0 0,0-1 0 0 0,0 1 0 0 0,1-1 0 0 0,-1 0 0 0 0,1 0 0 0 0,-1-1 0 0 0,1 1 0 0 0,0-1 0 0 0,0 0 0 0 0,0-1 0 0 0,1 1-1 0 0,-1-1 1 0 0,0 0 0 0 0,2 0-27 0 0,6 1 108 0 0,-1-1-1 0 0,1 0 0 0 0,0-1 1 0 0,0 0-1 0 0,-1-1 0 0 0,1 0 0 0 0,0-1 1 0 0,-1-1-1 0 0,0 0 0 0 0,1 0 0 0 0,2-2-107 0 0,15-7 142 0 0,-1-1-1 0 0,0-2 1 0 0,-1 0-1 0 0,-1-2 0 0 0,0-1 1 0 0,-2-1-1 0 0,0-1 0 0 0,-1-1 1 0 0,-1-2-1 0 0,0 0 0 0 0,-2-1 1 0 0,16-25-142 0 0,-31 37 22 0 0,1 1 0 0 0,-2-1 0 0 0,0 0 0 0 0,0 0 0 0 0,-1-1 0 0 0,-1 1 0 0 0,0-1 0 0 0,-1 0 0 0 0,0 0 0 0 0,-1 0 0 0 0,0 0 0 0 0,-1 0 0 0 0,-1 0 0 0 0,0 0 0 0 0,0 0 0 0 0,-2 0 0 0 0,-1-6-22 0 0,2 11-42 0 0,-1-1 1 0 0,1 1-1 0 0,-2 0 0 0 0,1 0 1 0 0,-1 0-1 0 0,0 1 0 0 0,-1-1 1 0 0,0 1-1 0 0,0 0 0 0 0,0 0 0 0 0,-1 1 1 0 0,0-1-1 0 0,0 1 0 0 0,-1 1 1 0 0,0-1-1 0 0,0 1 0 0 0,0 0 1 0 0,0 1-1 0 0,-1 0 0 0 0,0 0 1 0 0,0 0-1 0 0,0 1 0 0 0,0 1 1 0 0,0-1-1 0 0,-1 1 0 0 0,-4 0 42 0 0,1 0-273 0 0,-1 2 1 0 0,1-1-1 0 0,-1 2 0 0 0,0-1 0 0 0,1 2 0 0 0,0 0 0 0 0,-1 0 0 0 0,1 1 0 0 0,0 1 0 0 0,0 0 1 0 0,0 0-1 0 0,1 1 0 0 0,0 1 0 0 0,0 0 0 0 0,-8 5 273 0 0,-91 76-8535 0 0,80-58 1324 0 0,5-9-1189 0 0</inkml:trace>
  <inkml:trace contextRef="#ctx0" brushRef="#br0" timeOffset="1864.764">589 924 9162 0 0,'0'0'2043'0'0,"0"0"-360"0"0,0 0-24 0 0,0 0 63 0 0,0 0-86 0 0,0 0-245 0 0,0 0-320 0 0,0 0-237 0 0,0 0-170 0 0,0 0-124 0 0,0 0-88 0 0,0 0-41 0 0,8-9-47 0 0,37-45 308 0 0,-29 39-452 0 0,0 1 0 0 0,2 1 1 0 0,0 0-1 0 0,0 1 0 0 0,1 1 0 0 0,0 1 1 0 0,1 1-1 0 0,0 0 0 0 0,1 1 0 0 0,0 2 1 0 0,0 0-1 0 0,0 1 0 0 0,6 1-220 0 0,-23 3 23 0 0,0 0-1 0 0,0 1 1 0 0,0 0-1 0 0,0 0 1 0 0,1 0-1 0 0,-1 1 1 0 0,0-1 0 0 0,0 1-1 0 0,0 0 1 0 0,0 0-1 0 0,0 0 1 0 0,0 1-1 0 0,0-1 1 0 0,0 1-1 0 0,-1 0 1 0 0,1 0-1 0 0,-1 1 1 0 0,1-1 0 0 0,-1 1-1 0 0,0-1 1 0 0,0 1-1 0 0,0 0 1 0 0,0 0-1 0 0,0 1 1 0 0,-1-1-1 0 0,0 0 1 0 0,1 1 0 0 0,-1 0-1 0 0,0-1 1 0 0,-1 1-1 0 0,1 0 1 0 0,-1 0-1 0 0,1 4-22 0 0,0-3 43 0 0,0 0 0 0 0,1 0 0 0 0,-1-1 0 0 0,1 1-1 0 0,0-1 1 0 0,0 1 0 0 0,0-1 0 0 0,0 0 0 0 0,1 0 0 0 0,0-1-1 0 0,0 1 1 0 0,0-1 0 0 0,0 1 0 0 0,0-1 0 0 0,1-1-1 0 0,0 1 1 0 0,-1-1 0 0 0,1 1 0 0 0,0-1 0 0 0,0-1 0 0 0,0 1-1 0 0,0-1 1 0 0,0 0 0 0 0,1 0 0 0 0,-1 0 0 0 0,0-1 0 0 0,2 1-43 0 0,-6-2-55 0 0,1 1 0 0 0,0-1 1 0 0,-1 1-1 0 0,1-1 1 0 0,-1 1-1 0 0,1-1 1 0 0,-1 0-1 0 0,1 0 1 0 0,-1 0-1 0 0,0 0 0 0 0,1 0 1 0 0,-1 0-1 0 0,0 0 1 0 0,0 0-1 0 0,0-1 1 0 0,1 1-1 0 0,-1 0 1 0 0,-1-1-1 0 0,1 1 0 0 0,0-1 1 0 0,0 1-1 0 0,0-1 1 0 0,-1 1-1 0 0,1-1 1 0 0,-1 0-1 0 0,1 1 1 0 0,-1-1 54 0 0,5-30-6352 0 0,-4 28 5055 0 0,-1-4-2404 0 0,-1 4-1619 0 0,0 3-5605 0 0</inkml:trace>
  <inkml:trace contextRef="#ctx0" brushRef="#br0" timeOffset="2377.409">1035 136 15507 0 0,'0'0'1610'0'0,"0"0"-311"0"0,0 0-44 0 0,0 0 73 0 0,0 0-32 0 0,0 0-158 0 0,0 0-214 0 0,0 0-221 0 0,0 0-160 0 0,0 0-115 0 0,0 0-77 0 0,0 0-21 0 0,0 0-22 0 0,0-3-13 0 0,-4-6 708 0 0,35-26-340 0 0,-31 34-614 0 0,0 1 3 0 0,0 0 10 0 0,0 0-30 0 0,0 0-27 0 0,0 0 20 0 0,0 0 5 0 0,0 0-5 0 0,-21 19 136 0 0,17-17-985 0 0,4-2 863 0 0,17-7-692 0 0,-11 7-3474 0 0,-4 4-3932 0 0,-2 0-3826 0 0</inkml:trace>
  <inkml:trace contextRef="#ctx0" brushRef="#br0" timeOffset="7883.669">1604 346 0 0 0,'0'0'337'0'0,"0"0"898"0"0,0 0 492 0 0,0 0 223 0 0,0 0 12 0 0,0 0-50 0 0,0 0-234 0 0,0 0-282 0 0,0 0-230 0 0,0 0-185 0 0,0 0-116 0 0,-3 0-71 0 0,-8 3-49 0 0,8-3-45 0 0,3 0-35 0 0,0 0-57 0 0,0 0-53 0 0,0 0-12 0 0,0 0-7 0 0,0 0 1 0 0,0 0 22 0 0,28 3 3741 0 0,52-24-3286 0 0,95-12 31 0 0,-167 35-1033 0 0,0 0 1 0 0,-1 0-1 0 0,1 1 1 0 0,-1 0-1 0 0,0 1 1 0 0,0 0-1 0 0,0 0 0 0 0,-1 0 1 0 0,1 1-1 0 0,-1 0 1 0 0,0 0-1 0 0,0 1 1 0 0,-1-1-1 0 0,0 1 0 0 0,1 1-12 0 0,0-1 27 0 0,42 46 48 0 0,-42-48-68 0 0,-1 0 0 0 0,0 1 0 0 0,-1 0 0 0 0,1-1 1 0 0,-1 2-1 0 0,0-1 0 0 0,0 0 0 0 0,-1 1 0 0 0,1 0 0 0 0,-1 0 0 0 0,-1 0 0 0 0,1 0 0 0 0,-1 0 1 0 0,0 0-1 0 0,0 2-7 0 0,17 73 146 0 0,-18 22-3 0 0,-4-92-103 0 0,0-1 0 0 0,-1 1-1 0 0,0-1 1 0 0,-1 0 0 0 0,0 0 0 0 0,-1-1-1 0 0,1 1 1 0 0,-2-1 0 0 0,1-1 0 0 0,-5 4-40 0 0,-57 70 130 0 0,-18-20 129 0 0,41-39-156 0 0,-45 5 18 0 0,-60-12 326 0 0,149-16-413 0 0,9 3-1361 0 0,36-33-4258 0 0,-33 19 3136 0 0,2-2-5709 0 0,-2 5-3621 0 0</inkml:trace>
  <inkml:trace contextRef="#ctx0" brushRef="#br0" timeOffset="9483.769">1569 390 0 0 0,'0'0'846'0'0,"0"0"502"0"0,0 0 105 0 0,0 0-135 0 0,0 0-194 0 0,0 0-134 0 0,0 0-22 0 0,0 0 71 0 0,0 0 104 0 0,0 0 61 0 0,0 0-2 0 0,0 0-47 0 0,0 0-68 0 0,0 0-51 0 0,9 3 8961 0 0,7-76-9145 0 0,14-19-514 0 0,9 19-104 0 0,-38 73-237 0 0,0-1 0 0 0,0 1 0 0 0,0 0 0 0 0,0 0 0 0 0,1 0 0 0 0,-1 0 0 0 0,0 0 1 0 0,0 0-1 0 0,0 1 0 0 0,0-1 0 0 0,0 0 0 0 0,1 0 0 0 0,-1 1 0 0 0,0-1 0 0 0,0 1 0 0 0,0-1 0 0 0,0 1 1 0 0,0-1-1 0 0,0 1 0 0 0,0 0 0 0 0,0 0 0 0 0,-1-1 0 0 0,1 1 0 0 0,0 0 0 0 0,0 0 0 0 0,-1 0 0 0 0,1 0 0 0 0,0 0 1 0 0,-1 0-1 0 0,1 0 0 0 0,-1 0 0 0 0,1 0 0 0 0,-1 0 0 0 0,1 0 0 0 0,-1 0 0 0 0,0 0 0 0 0,0 1 0 0 0,1-1 1 0 0,-1 1 1 0 0,10 45 166 0 0,-1-1-1 0 0,-2 2 0 0 0,-3-1 0 0 0,-1 38-164 0 0,9 164 360 0 0,-8-234-340 0 0,-3-14-4 0 0,0-1 13 0 0,-15-24 2061 0 0,-67-119-1878 0 0,44 84-191 0 0,5 16-50 0 0,20 35 44 0 0,12 8-34 0 0,0 0 6 0 0,-10-18 66 0 0,-8-8-4 0 0,7 5-1510 0 0,11 20 1146 0 0,0 1-44 0 0,0 0-33 0 0,-4-7-6120 0 0,-5 7 3397 0 0,0 0-6149 0 0,3 0 1 0 0</inkml:trace>
</inkml:ink>
</file>

<file path=ppt/ink/ink8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1:27.22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0 118 0 0 0,'0'0'970'0'0,"0"0"-406"0"0,0 0-466 0 0,0 0-183 0 0,0 0 0 0 0,0 0 82 0 0,0 0 130 0 0,0 0 79 0 0,0 0 77 0 0,0 0 33 0 0,0 0 40 0 0,22-10 47 0 0,66-29 8 0 0,-35 23 748 0 0,-25 15-318 0 0,-24 8 3740 0 0,-4-5-4368 0 0,0-1 0 0 0,1 1 0 0 0,-1-1 0 0 0,0 0-1 0 0,0 1 1 0 0,1-1 0 0 0,-1 1 0 0 0,0-1 0 0 0,1 0 0 0 0,0 1 0 0 0,-1-1 0 0 0,1 0-1 0 0,0 0 1 0 0,-1 1 0 0 0,1-1 0 0 0,0 0 0 0 0,0 0 0 0 0,0 0 0 0 0,0 0-1 0 0,0 0 1 0 0,0 0 0 0 0,1 0 0 0 0,-1-1 0 0 0,0 1 0 0 0,0 0 0 0 0,1 0-1 0 0,-1-1 1 0 0,0 1 0 0 0,1-1-213 0 0,77 5 2425 0 0,-54-6-1964 0 0,373-29 1773 0 0,293 27-1382 0 0,-266 2-139 0 0,-91-28 5 0 0,114-4-335 0 0,69 52-300 0 0,253 25 94 0 0,-108 7-123 0 0,-74-17 114 0 0,486-12-64 0 0,-897-23-91 0 0,522 13-32 0 0,-130 17 111 0 0,-80-7-61 0 0,263 7 2 0 0,-56-24 19 0 0,1386-5-49 0 0,-1451 11-56 0 0,614 18 30 0 0,-244-22 32 0 0,917-21 105 0 0,137 14 80 0 0,-550 29 6 0 0,-509-29-56 0 0,-385-11 50 0 0,-112-11-66 0 0,-123 0 68 0 0,171-17 49 0 0,-164 19 414 0 0,11 16-659 0 0,-171 15 76 0 0,1-3 195 0 0,-115-4-126 0 0,11 3-15 0 0,-97 0-80 0 0,-23-7-58 0 0,0 0-6 0 0,0 0 16 0 0,0 0-16 0 0,0 0 2 0 0,0 0-2 0 0,0 0 2 0 0,0 0-9 0 0,0 0-4 0 0,0 0-2 0 0,33 11 86 0 0,-33-11-53 0 0,0 0-15 0 0,0 0-11 0 0,0 0 24 0 0,0 0-11 0 0,0 0-2 0 0,0 0 24 0 0,0 0-78 0 0,0 0-49 0 0,0 0-80 0 0,0 0-147 0 0,0 0-149 0 0,-21 4-4845 0 0,-3 10-1619 0 0,18-10-3481 0 0</inkml:trace>
  <inkml:trace contextRef="#ctx0" brushRef="#br0" timeOffset="10602.894">1315 538 5121 0 0,'0'0'2390'0'0,"0"0"-419"0"0,0 0-173 0 0,0 0 61 0 0,0 0 4 0 0,0 0-112 0 0,0 0-251 0 0,0 0-348 0 0,0 0-319 0 0,0 0-223 0 0,0 0-95 0 0,2-8-49 0 0,5-24-12 0 0,-6 39 2764 0 0,2 35-2521 0 0,-8 6-566 0 0,-1 0 0 0 0,-3 0-1 0 0,-1-1 1 0 0,-3-1 0 0 0,-2 0 0 0 0,-1-1 0 0 0,-8 13-131 0 0,1 0 66 0 0,-41 90-331 0 0,-6-4 0 0 0,-58 85 265 0 0,93-173-859 0 0,36-59-2719 0 0,10-20 705 0 0,6-3 548 0 0,6-9-5529 0 0,-13 20-1307 0 0</inkml:trace>
  <inkml:trace contextRef="#ctx0" brushRef="#br0" timeOffset="11344.511">1291 575 10586 0 0,'0'0'1531'0'0,"0"0"-421"0"0,0 0-249 0 0,0 0 145 0 0,0 0 229 0 0,0 0 109 0 0,0 0-98 0 0,0 0-254 0 0,0 0-295 0 0,0 0-222 0 0,0 0-145 0 0,0 0-57 0 0,0 0 2 0 0,-3-4 19 0 0,-10-14 16 0 0,10 14-2 0 0,3 4-21 0 0,6 18 1210 0 0,29 91 474 0 0,-20-44-1551 0 0,37 138 98 0 0,0 25-407 0 0,-39-96-50 0 0,-6-121 22 0 0,-6-11-53 0 0,-1 0 17 0 0,3-33 1027 0 0,31-60-1009 0 0,78-198 116 0 0,-86 206-170 0 0,-3 0 0 0 0,-3-1 1 0 0,2-54-12 0 0,-19-38 129 0 0,-3 179-146 0 0,0-1 1 0 0,0 1-1 0 0,0-1 1 0 0,1 0-1 0 0,-1 1 1 0 0,0-1-1 0 0,0 0 1 0 0,0 1-1 0 0,0-1 1 0 0,0 1-1 0 0,0-1 1 0 0,0 0-1 0 0,0 1 0 0 0,0-1 1 0 0,0 1-1 0 0,0-1 1 0 0,0 0-1 0 0,0 1 1 0 0,-1-1-1 0 0,1 1 1 0 0,0-1-1 0 0,0 0 1 0 0,0 1-1 0 0,0-1 1 0 0,-1 0-1 0 0,1 1 0 0 0,0-1 1 0 0,0 0-1 0 0,-1 1 1 0 0,1-1-1 0 0,0 0 1 0 0,-1 0-1 0 0,1 1 1 0 0,0-1-1 0 0,-1 0 1 0 0,1 0-1 0 0,0 0 1 0 0,-1 1-1 0 0,1-1 0 0 0,-1 0 1 0 0,1 0-1 0 0,0 0 1 0 0,-1 0-1 0 0,1 0 1 0 0,0 0-1 0 0,-1 0 1 0 0,1 0-1 0 0,-1 0 1 0 0,1 0-1 0 0,-1 0 1 0 0,1 0-1 0 0,0 0 1 0 0,-1 0-1 0 0,1 0 0 0 0,0 0 1 0 0,-1 0-1 0 0,1-1 1 0 0,-1 1-1 0 0,1 0 1 0 0,0 0-1 0 0,-1 0 1 0 0,1-1-1 0 0,0 1 1 0 0,-1 0-1 0 0,1-1 17 0 0,0 10-485 0 0,5 26-4879 0 0,13-20-7268 0 0,-13-15 2807 0 0</inkml:trace>
  <inkml:trace contextRef="#ctx0" brushRef="#br0" timeOffset="11775.596">1885 884 9546 0 0,'0'0'2247'0'0,"0"0"-917"0"0,0 0-377 0 0,0 0 133 0 0,0 0 242 0 0,0 0 123 0 0,0 0-72 0 0,0 0-200 0 0,0 0-235 0 0,0 0-201 0 0,0 0-164 0 0,0 0-139 0 0,0 0-95 0 0,-13 3-51 0 0,-42 9-48 0 0,51-10-214 0 0,0 0-1 0 0,0 0 1 0 0,0 0-1 0 0,0 0 0 0 0,0 1 1 0 0,1 0-1 0 0,-1-1 1 0 0,1 1-1 0 0,0 0 0 0 0,0 1 1 0 0,0-1-1 0 0,0 1 0 0 0,1-1 1 0 0,0 1-1 0 0,-1 0 1 0 0,0 1-32 0 0,-4 7 63 0 0,-4 4-41 0 0,0 1 1 0 0,1 0 0 0 0,1 0-1 0 0,1 1 1 0 0,0 0-1 0 0,2 1 1 0 0,0 0-1 0 0,1 0 1 0 0,0 0 0 0 0,2 1-1 0 0,0-1 1 0 0,2 1-1 0 0,0 2-22 0 0,2-17 16 0 0,0-1 0 0 0,0 1 0 0 0,0-1 0 0 0,1 1 0 0 0,0-1 0 0 0,0 0 0 0 0,0 0 0 0 0,1 0 0 0 0,-1 0 0 0 0,1 0 0 0 0,0 0 0 0 0,0-1 0 0 0,0 1 0 0 0,1-1 0 0 0,-1 0 0 0 0,1 0 0 0 0,0 0 0 0 0,0-1 0 0 0,0 1 0 0 0,0-1 0 0 0,0 0 0 0 0,0 0 0 0 0,1 0 0 0 0,-1-1 0 0 0,1 0 0 0 0,-1 1 0 0 0,1-2 0 0 0,-1 1 0 0 0,1 0-1 0 0,0-1 1 0 0,-1 0 0 0 0,1 0 0 0 0,0 0 0 0 0,0-1 0 0 0,-1 0 0 0 0,1 1 0 0 0,-1-2 0 0 0,1 1 0 0 0,-1 0 0 0 0,1-1 0 0 0,-1 0 0 0 0,0 0 0 0 0,0 0 0 0 0,3-2-16 0 0,5-3 91 0 0,0-1 0 0 0,0 0 0 0 0,0-1 0 0 0,-1 0-1 0 0,0-1 1 0 0,-1 0 0 0 0,0-1 0 0 0,-1 0 0 0 0,0 0 0 0 0,0-1 0 0 0,-2 0-1 0 0,1 0 1 0 0,-1-1 0 0 0,-1 0 0 0 0,-1-1 0 0 0,0 1 0 0 0,0-1 0 0 0,-1 0-1 0 0,-1 0 1 0 0,0 0 0 0 0,-1 0 0 0 0,-1-1 0 0 0,0-11-91 0 0,0 18-9 0 0,0 1 1 0 0,-1-1-1 0 0,1 1 0 0 0,-1-1 1 0 0,-1 0-1 0 0,0 1 0 0 0,0-1 1 0 0,0 1-1 0 0,-1 0 0 0 0,0-1 1 0 0,0 1-1 0 0,-1 0 1 0 0,0 0-1 0 0,0 0 0 0 0,-1 1 1 0 0,0-1-1 0 0,0 1 0 0 0,-1 0 1 0 0,1 0-1 0 0,-1 0 0 0 0,0 0 1 0 0,-1 1-1 0 0,0 0 0 0 0,1 0 1 0 0,-2 1-1 0 0,1-1 1 0 0,-5-1 8 0 0,7 4-151 0 0,0 1 1 0 0,0 0 0 0 0,-1 1 0 0 0,1-1 0 0 0,0 1 0 0 0,0 0 0 0 0,0 0 0 0 0,-1 0 0 0 0,1 0 0 0 0,0 1 0 0 0,0 0 0 0 0,0 0 0 0 0,0 0 0 0 0,0 0-1 0 0,0 0 1 0 0,0 1 0 0 0,0 0 0 0 0,0 0 0 0 0,0 0 0 0 0,1 0 0 0 0,-1 1 0 0 0,1-1 0 0 0,0 1 0 0 0,0 0 0 0 0,0 0 0 0 0,0 0 0 0 0,-1 2 150 0 0,-21 27-4069 0 0,3 2-3460 0 0,21-31 6860 0 0,-7 12-10521 0 0</inkml:trace>
  <inkml:trace contextRef="#ctx0" brushRef="#br0" timeOffset="12299.664">2097 910 9786 0 0,'0'0'2851'0'0,"0"0"-877"0"0,0 0-546 0 0,0 0-74 0 0,0 0-16 0 0,0 0-69 0 0,0 0-162 0 0,0 0-228 0 0,0 0-201 0 0,0 0-132 0 0,0 0-74 0 0,0 0-64 0 0,0 0-62 0 0,0 15-65 0 0,-10 102 154 0 0,10-11-116 0 0,0-102-286 0 0,1-1 0 0 0,0 1 0 0 0,1 0 0 0 0,-1-1 0 0 0,0 0 0 0 0,1 1 0 0 0,0-1 0 0 0,0 0 0 0 0,0 1-1 0 0,0-1 1 0 0,1 0 0 0 0,-1-1 0 0 0,1 1 0 0 0,0 0 0 0 0,-1-1 0 0 0,1 1 0 0 0,0-1 0 0 0,1 0 0 0 0,-1 0 0 0 0,0 0 0 0 0,0-1 0 0 0,1 1 0 0 0,-1-1 0 0 0,1 0 0 0 0,0 0 0 0 0,-1 0 0 0 0,1 0 0 0 0,0 0 0 0 0,0-1 0 0 0,-1 0 0 0 0,1 0 0 0 0,0 0 0 0 0,0 0 0 0 0,-1 0 0 0 0,1-1 0 0 0,0 0 0 0 0,-1 0 0 0 0,1 0 0 0 0,0 0 0 0 0,-1 0 0 0 0,1-1 0 0 0,-1 0 0 0 0,0 1 0 0 0,1-1 0 0 0,-1 0-1 0 0,0-1 1 0 0,2-1-33 0 0,11-11 83 0 0,-1-1 0 0 0,-1-1 0 0 0,0-1 0 0 0,-2 1 0 0 0,0-2 0 0 0,0 0 0 0 0,-2 0 0 0 0,-1-1 0 0 0,7-18-83 0 0,-12 27-16 0 0,-4 10-36 0 0,2 23-281 0 0,-2-16 329 0 0,1 0 0 0 0,0 0 0 0 0,0 0 0 0 0,1 0 0 0 0,0-1 0 0 0,0 1 0 0 0,0 0 0 0 0,1-1 0 0 0,-1 0 0 0 0,1 1 0 0 0,0-1 0 0 0,1 0 1 0 0,0-1-1 0 0,-1 1 0 0 0,1-1 0 0 0,1 1 0 0 0,-1-1 0 0 0,1 0 0 0 0,-1-1 0 0 0,1 1 0 0 0,0-1 0 0 0,1 0 0 0 0,-1 0 0 0 0,0-1 0 0 0,1 1 0 0 0,0-1 4 0 0,0 0 20 0 0,0-1-1 0 0,0 1 0 0 0,1-1 1 0 0,-1-1-1 0 0,1 1 0 0 0,-1-1 1 0 0,0 0-1 0 0,1 0 0 0 0,-1-1 1 0 0,1 0-1 0 0,-1 0 1 0 0,0-1-1 0 0,1 1 0 0 0,-1-1 1 0 0,0-1-1 0 0,0 1 0 0 0,0-1 1 0 0,-1 0-1 0 0,1 0 0 0 0,-1-1 1 0 0,0 1-1 0 0,1-1 1 0 0,1-3-20 0 0,7-7 77 0 0,-1 0 0 0 0,0 0 1 0 0,-2-1-1 0 0,1 0 1 0 0,-2-1-1 0 0,0-1 1 0 0,-1 1-1 0 0,-1-2 1 0 0,0 1-1 0 0,-2-1 1 0 0,0 0-1 0 0,0 0 0 0 0,-1-8-77 0 0,-7 13-2940 0 0,-9 19-8000 0 0,8-3-830 0 0</inkml:trace>
  <inkml:trace contextRef="#ctx0" brushRef="#br0" timeOffset="12751.126">547 1724 11530 0 0,'0'0'2788'0'0,"0"0"-1599"0"0,0 0-618 0 0,0 0 196 0 0,0 0 376 0 0,0 0 318 0 0,0 0 26 0 0,0 0-148 0 0,32-2-182 0 0,106-8-138 0 0,-78 4-205 0 0,0-3 1 0 0,-1-3-1 0 0,32-11-814 0 0,-28 7 357 0 0,129-34 404 0 0,113-29-87 0 0,3 13 0 0 0,146-7-674 0 0,20 58-1987 0 0,-517 14-244 0 0,-49 2-2220 0 0,34 5-5835 0 0,40-5-119 0 0</inkml:trace>
  <inkml:trace contextRef="#ctx0" brushRef="#br0" timeOffset="13120.464">867 1967 5033 0 0,'0'0'1826'0'0,"0"0"-199"0"0,0 0 64 0 0,0 0 176 0 0,0 0 20 0 0,0 0-131 0 0,0 0-194 0 0,0 0-172 0 0,0 0-167 0 0,-31 3-149 0 0,-93 13-163 0 0,88-9 1544 0 0,49-7-1549 0 0,34 2-388 0 0,1-2 0 0 0,-1-1 0 0 0,0-3 0 0 0,-1-2 0 0 0,1-2 0 0 0,-1-2 0 0 0,37-14-518 0 0,30-3 423 0 0,744-160 438 0 0,-372 91-879 0 0,-327 73-1467 0 0,-157 23 1059 0 0,-1 0-112 0 0,-10 0-2871 0 0,3 0-4934 0 0,4 0-3587 0 0</inkml:trace>
  <inkml:trace contextRef="#ctx0" brushRef="#br0" timeOffset="15793.311">3717 1396 0 0 0,'0'0'681'0'0,"0"0"813"0"0,0 0 209 0 0,0 0-54 0 0,0 0 26 0 0,0 0-31 0 0,0 0-68 0 0,-7 3-90 0 0,-24 10-149 0 0,13 15 3307 0 0,26 20-1882 0 0,-1-41-2552 0 0,0-1 1 0 0,1 0-1 0 0,0 0 0 0 0,1 0 1 0 0,-1-1-1 0 0,1 0 0 0 0,0-1 0 0 0,0 0 1 0 0,0-1-1 0 0,1 1 0 0 0,0-2 1 0 0,-1 1-1 0 0,1-2 0 0 0,0 1 0 0 0,0-1 1 0 0,0-1-1 0 0,0 1 0 0 0,0-2 1 0 0,0 1-1 0 0,0-2 0 0 0,-1 1 0 0 0,8-3-210 0 0,7-4 141 0 0,-1-1 0 0 0,0-2-1 0 0,0 0 1 0 0,-1-1-1 0 0,-1-1 1 0 0,0-1-1 0 0,-1-1 1 0 0,0-1 0 0 0,-1-1-1 0 0,-1 0 1 0 0,-1-2-1 0 0,0 0 1 0 0,8-13-141 0 0,-25 32 2 0 0,135-183 398 0 0,-132 178-391 0 0,1 0-1 0 0,-1 1 0 0 0,1-1 1 0 0,0 1-1 0 0,0 0 1 0 0,0 0-1 0 0,0 0 0 0 0,1 1 1 0 0,-1 0-1 0 0,1-1 1 0 0,0 2-1 0 0,0-1 0 0 0,0 0 1 0 0,0 1-1 0 0,1 0 1 0 0,-1 0-1 0 0,1 1 0 0 0,-1 0 1 0 0,1 0-1 0 0,2 0-8 0 0,0 4 14 0 0,-1 0 0 0 0,0 1-1 0 0,0 0 1 0 0,0 0-1 0 0,0 0 1 0 0,-1 1 0 0 0,1 0-1 0 0,-1 1 1 0 0,0 0 0 0 0,-1-1-1 0 0,0 2 1 0 0,0-1-1 0 0,0 1 1 0 0,-1-1 0 0 0,0 1-1 0 0,0 0 1 0 0,0 1 0 0 0,-1-1-1 0 0,0 1 1 0 0,-1-1-1 0 0,0 1 1 0 0,0 0 0 0 0,1 8-14 0 0,6 108 508 0 0,-11-116-482 0 0,-1 0 0 0 0,0 0 0 0 0,-1-1 1 0 0,0 1-1 0 0,0-1 0 0 0,-1 0 0 0 0,0 0 0 0 0,0 0 1 0 0,0-1-1 0 0,-1 0 0 0 0,0 0 0 0 0,0 0 0 0 0,-1-1 1 0 0,0 1-27 0 0,-4 4 15 0 0,-3 1-12 0 0,-1-1-1 0 0,0-1 1 0 0,-1 0-1 0 0,0-1 0 0 0,0 0 1 0 0,-1-2-1 0 0,0 0 0 0 0,0 0 1 0 0,-1-2-1 0 0,0 0 0 0 0,1-1 1 0 0,-14 0-3 0 0,11-2-89 0 0,19-1 52 0 0,8-8-464 0 0,34 0 492 0 0,0 2-1 0 0,1 2 1 0 0,-1 2 0 0 0,30 3 9 0 0,69-5 75 0 0,-115-1-39 0 0,-2-2 0 0 0,1-1 0 0 0,-1 0 0 0 0,0-2 0 0 0,-1-1 0 0 0,0-1 0 0 0,-1 0 0 0 0,0-2 0 0 0,-1 0 0 0 0,-1-2 0 0 0,0 0 0 0 0,-1-1 0 0 0,10-12-36 0 0,5-5 33 0 0,-2 0 0 0 0,-1-3-1 0 0,-1 0 1 0 0,-3-2-1 0 0,17-31-32 0 0,-21 36-11 0 0,-2-1-1 0 0,-2 0 1 0 0,-1-2 0 0 0,-1 0-1 0 0,-2-1 1 0 0,-2 0-1 0 0,-2-1 1 0 0,-1-1 0 0 0,-2 1-1 0 0,-2-1 1 0 0,0-29 11 0 0,-5 66 1 0 0,0 0 1 0 0,0 0-1 0 0,0 0 1 0 0,0 0-1 0 0,-1 0 1 0 0,0 0-1 0 0,1 0 1 0 0,-1 0-1 0 0,0 0 1 0 0,0 0-1 0 0,-1 1 1 0 0,1-1-1 0 0,-1 0 1 0 0,1 1-1 0 0,-1-1 1 0 0,0 1-1 0 0,0 0 1 0 0,0-1-1 0 0,0 1 0 0 0,0 0 1 0 0,0 0-1 0 0,-1 0 1 0 0,1 1-1 0 0,-1-1 1 0 0,1 0-1 0 0,-1 1 1 0 0,0 0-1 0 0,0 0 1 0 0,0 0-1 0 0,1 0 1 0 0,-1 0-1 0 0,0 0 1 0 0,0 1-1 0 0,0-1 1 0 0,0 1-1 0 0,-2 0-1 0 0,2 2-7 0 0,0 1 0 0 0,-1-1 0 0 0,1 1-1 0 0,0 0 1 0 0,1-1 0 0 0,-1 1 0 0 0,0 1 0 0 0,1-1-1 0 0,0 0 1 0 0,0 1 0 0 0,0-1 0 0 0,0 1 0 0 0,0 0-1 0 0,1-1 1 0 0,-1 1 0 0 0,1 0 0 0 0,0 2 7 0 0,-1 0-3 0 0,-5 19 15 0 0,1 0 1 0 0,2 0-1 0 0,0 0 0 0 0,2 1 1 0 0,1-1-1 0 0,0 1 1 0 0,2-1-1 0 0,1 1 0 0 0,2-1 1 0 0,1 5-13 0 0,0 2 14 0 0,-1 0 0 0 0,-2 1 0 0 0,-1-1 0 0 0,-2 1 0 0 0,-1 0 0 0 0,-1-1 0 0 0,-2 0 0 0 0,-6 22-14 0 0,-63 188 1 0 0,63-168-684 0 0,11-73 429 0 0,0-1-5 0 0,0 0-50 0 0,0 0-64 0 0,9-22-2011 0 0,8-51-3409 0 0,-14 48 1454 0 0,-1 1-3517 0 0,-2 6 1116 0 0</inkml:trace>
  <inkml:trace contextRef="#ctx0" brushRef="#br0" timeOffset="16038.349">4706 1050 7866 0 0,'0'0'3658'0'0,"0"0"-1876"0"0,0 0-793 0 0,0 0 23 0 0,0 0 301 0 0,0 0 195 0 0,0 0 11 0 0,0 0-198 0 0,0 0-274 0 0,0 0-192 0 0,0 0-136 0 0,32-2-99 0 0,103-7-68 0 0,143-43 1402 0 0,-86 9-3322 0 0,-163 40-1007 0 0,-12 6-6005 0 0,-14 3 165 0 0</inkml:trace>
  <inkml:trace contextRef="#ctx0" brushRef="#br0" timeOffset="16710.392">5201 1602 3233 0 0,'0'0'4713'0'0,"0"0"-2449"0"0,0 0-773 0 0,0 0 55 0 0,0 0 117 0 0,0 0-75 0 0,0 0-257 0 0,0 0-272 0 0,0 0-199 0 0,0 0-73 0 0,0 0-32 0 0,0 0-24 0 0,0 0-42 0 0,9 1-43 0 0,-3 0-570 0 0,-2 0 43 0 0,0 0-1 0 0,0 0 1 0 0,0-1-1 0 0,1 0 1 0 0,-1 0 0 0 0,0 0-1 0 0,1 0 1 0 0,-1-1-1 0 0,0 1 1 0 0,0-1 0 0 0,1 0-1 0 0,-1-1 1 0 0,0 1-1 0 0,0-1 1 0 0,0 1-1 0 0,3-3-118 0 0,17-17 368 0 0,-1-1-1 0 0,0 0 0 0 0,-2-2 1 0 0,-1-1-1 0 0,-1 0 0 0 0,-1-2 1 0 0,5-10-368 0 0,13-17 192 0 0,-21 35-167 0 0,-2-1 0 0 0,0-1 0 0 0,-2 0 1 0 0,0-1-1 0 0,-1 0 0 0 0,-1 0 0 0 0,-2-1 1 0 0,0 0-1 0 0,-1-1 0 0 0,-1 1 0 0 0,-1-1 1 0 0,-2 0-1 0 0,0 0 0 0 0,-2-21-25 0 0,-1 42-7 0 0,0 0 0 0 0,-1 0 0 0 0,1 0 0 0 0,-1 1 0 0 0,1-1 0 0 0,-1 0 0 0 0,0 1 0 0 0,0-1 0 0 0,-1 1-1 0 0,1-1 1 0 0,0 1 0 0 0,-1 0 0 0 0,1 0 0 0 0,-1 0 0 0 0,0 1 0 0 0,0-1 0 0 0,0 0 0 0 0,0 1 0 0 0,0 0 0 0 0,0 0 0 0 0,0 0 0 0 0,0 0 0 0 0,0 0 0 0 0,0 1 0 0 0,-1-1-1 0 0,1 1 1 0 0,0 0 0 0 0,0 0 0 0 0,-1 0 0 0 0,1 0 0 0 0,0 1 0 0 0,0-1 0 0 0,0 1 0 0 0,-1 0 0 0 0,1 0 0 0 0,0 0 0 0 0,0 0 0 0 0,0 1 0 0 0,0-1 0 0 0,1 1 0 0 0,-1 0-1 0 0,0-1 1 0 0,1 1 0 0 0,-3 2 7 0 0,-1 1-12 0 0,-1 0-1 0 0,1 0 1 0 0,1 0 0 0 0,-1 1-1 0 0,1 0 1 0 0,0 0-1 0 0,0 0 1 0 0,1 1-1 0 0,-1-1 1 0 0,2 1 0 0 0,-1 0-1 0 0,1 0 1 0 0,0 1-1 0 0,0-1 1 0 0,1 0 0 0 0,0 1-1 0 0,0 0 1 0 0,1 0-1 0 0,0-1 1 0 0,0 1-1 0 0,1 0 1 0 0,0 4 12 0 0,3-6-1 0 0,0-1 0 0 0,1 1 0 0 0,0-1 0 0 0,0 1 0 0 0,0-1 0 0 0,1 0 0 0 0,0-1 0 0 0,-1 1 0 0 0,2-1 0 0 0,-1 0 0 0 0,0 0 0 0 0,1-1 0 0 0,0 1 0 0 0,0-1 0 0 0,0 0 0 0 0,0-1 0 0 0,0 0 0 0 0,1 0 0 0 0,-1 0 0 0 0,0 0 0 0 0,1-1 0 0 0,0-1 0 0 0,-1 1 0 0 0,4-1 1 0 0,12 4 29 0 0,-19-5-22 0 0,0 1 0 0 0,0 0 0 0 0,0 0-1 0 0,0 0 1 0 0,0 0 0 0 0,0 0 0 0 0,0 1 0 0 0,0-1-1 0 0,0 1 1 0 0,0 0 0 0 0,0 0 0 0 0,0 0-1 0 0,0 0 1 0 0,-1 0 0 0 0,1 1 0 0 0,0 0-1 0 0,-1-1 1 0 0,1 1 0 0 0,-1 0 0 0 0,0 0 0 0 0,0 0-1 0 0,1 0 1 0 0,-1 0 0 0 0,-1 1 0 0 0,1-1-1 0 0,0 1 1 0 0,-1-1 0 0 0,1 1 0 0 0,-1 0 0 0 0,1-1-1 0 0,-1 1 1 0 0,0 0 0 0 0,-1 0 0 0 0,1 0-1 0 0,0 0 1 0 0,-1 0 0 0 0,1 0 0 0 0,-1 3-7 0 0,-18 121 316 0 0,-1 49-490 0 0,19-175 76 0 0,4 5-4190 0 0,14-33-997 0 0,-8 7-3865 0 0,-5 9-296 0 0</inkml:trace>
  <inkml:trace contextRef="#ctx0" brushRef="#br0" timeOffset="16953.955">5921 1234 15787 0 0,'0'0'1373'0'0,"0"0"-389"0"0,0 0-12 0 0,0 0 192 0 0,0 0 105 0 0,0 0-88 0 0,0 0-238 0 0,0 0-288 0 0,-7 34-227 0 0,-23 109-157 0 0,7-34-2 0 0,20-46-1395 0 0,30-71-4189 0 0,-7-16-3907 0 0,-15 16-411 0 0</inkml:trace>
  <inkml:trace contextRef="#ctx0" brushRef="#br0" timeOffset="17187.464">5945 740 15643 0 0,'0'0'1825'0'0,"0"0"-937"0"0,0 0-520 0 0,0 0-112 0 0,0 0-88 0 0,0 0-96 0 0,0 0-88 0 0,0 0-192 0 0,0 0-224 0 0,0 0-504 0 0,0 0-681 0 0,0 0-1471 0 0,0 0-2121 0 0,0 0-2505 0 0</inkml:trace>
  <inkml:trace contextRef="#ctx0" brushRef="#br0" timeOffset="17517.421">6097 1495 11763 0 0,'0'0'1636'0'0,"0"0"-480"0"0,0 0-174 0 0,0 0-2 0 0,0 0-49 0 0,0 0-147 0 0,0 0-165 0 0,0 0-137 0 0,0 0-39 0 0,0 0 49 0 0,0 0 54 0 0,0 0 47 0 0,0 0 13 0 0,2 5-46 0 0,-3-5-548 0 0,1 0 0 0 0,0 1 0 0 0,0-1-1 0 0,0 1 1 0 0,0-1 0 0 0,0 0 0 0 0,0 1 0 0 0,0-1 0 0 0,0 1 0 0 0,0-1 0 0 0,0 0 0 0 0,0 1 0 0 0,0-1 0 0 0,0 1-1 0 0,1-1 1 0 0,-1 0 0 0 0,0 1 0 0 0,0-1 0 0 0,0 1 0 0 0,1-1 0 0 0,-1 0 0 0 0,0 1 0 0 0,0-1 0 0 0,1 0 0 0 0,-1 1-1 0 0,0-1 1 0 0,0 0 0 0 0,1 0 0 0 0,-1 1 0 0 0,1-1 0 0 0,-1 0 0 0 0,0 0 0 0 0,1 0 0 0 0,-1 1 0 0 0,0-1 0 0 0,1 0-1 0 0,-1 0 1 0 0,1 0 0 0 0,-1 0 0 0 0,0 0 0 0 0,1 0 0 0 0,-1 0 0 0 0,1 0 0 0 0,-1 0 0 0 0,1 0 0 0 0,-1 0 0 0 0,0 0-1 0 0,1 0 1 0 0,-1 0 0 0 0,1 0 0 0 0,-1 0 0 0 0,0 0 0 0 0,1-1 0 0 0,-1 1 0 0 0,0 0 0 0 0,1 0 0 0 0,-1 0 0 0 0,0-1 0 0 0,1 1-1 0 0,-1 0 1 0 0,0 0 0 0 0,1-1 0 0 0,-1 1 0 0 0,0 0 0 0 0,0-1 0 0 0,1 1 0 0 0,-1 0 0 0 0,0-1-12 0 0,21-37 633 0 0,-20 34-599 0 0,111-211 1392 0 0,-79 152-1233 0 0,-33 62-214 0 0,0 1-3 0 0,0 0-28 0 0,0 0-51 0 0,0 16-282 0 0,-5 41 220 0 0,3-50 157 0 0,0 0-1 0 0,1 0 1 0 0,0-1-1 0 0,0 1 1 0 0,1 0 0 0 0,0 0-1 0 0,0 0 1 0 0,0 0-1 0 0,1 0 1 0 0,0 0-1 0 0,0 0 1 0 0,1 0 0 0 0,0-1-1 0 0,0 1 1 0 0,1-1-1 0 0,0 1 1 0 0,0-1-1 0 0,0 0 1 0 0,1 0 0 0 0,1 1 8 0 0,-2-3 78 0 0,1-1 1 0 0,0 0-1 0 0,0 0 1 0 0,0-1-1 0 0,0 1 0 0 0,0-1 1 0 0,0 1-1 0 0,1-1 1 0 0,-1-1-1 0 0,1 1 1 0 0,-1-1-1 0 0,1 1 1 0 0,0-1-1 0 0,0-1 1 0 0,-1 1-1 0 0,1-1 1 0 0,0 0-1 0 0,0 0 1 0 0,4 0-79 0 0,-3-2 125 0 0,-1 0 0 0 0,0 0 0 0 0,0-1 0 0 0,0 1 0 0 0,-1-1 0 0 0,1 0 0 0 0,-1 0 0 0 0,1-1 0 0 0,-1 1 1 0 0,0-1-1 0 0,0 0 0 0 0,-1 0 0 0 0,1-1 0 0 0,-1 1 0 0 0,0-1-125 0 0,11-13 58 0 0,-2 0 0 0 0,0-1 0 0 0,-1-1 1 0 0,-1 0-1 0 0,-1 0 0 0 0,-1-1 0 0 0,-1 0 0 0 0,-1 0 0 0 0,0-1 0 0 0,-1-4-58 0 0,-2 0-1759 0 0,-7 25-3389 0 0,1 5-5307 0 0,3-1-882 0 0</inkml:trace>
  <inkml:trace contextRef="#ctx0" brushRef="#br0" timeOffset="18099.521">6918 1127 11514 0 0,'0'0'2592'0'0,"0"0"-805"0"0,0 0-294 0 0,0 0 64 0 0,0 0 18 0 0,0 0-99 0 0,0 0-234 0 0,0 0-295 0 0,0 0-305 0 0,0 0-224 0 0,0 0-169 0 0,0 0-129 0 0,-8 11-36 0 0,-68 84 79 0 0,68-86-167 0 0,0 0 0 0 0,1 1 0 0 0,0-1-1 0 0,1 1 1 0 0,0 1 0 0 0,1-1 0 0 0,0 1 0 0 0,1 0 0 0 0,0 0 0 0 0,0 1 0 0 0,1-1 0 0 0,1 1 0 0 0,0-1 0 0 0,0 1 0 0 0,1 10 4 0 0,1-21 3 0 0,0 1 0 0 0,-1 0 1 0 0,1 0-1 0 0,1 0 1 0 0,-1 0-1 0 0,0 0 1 0 0,0-1-1 0 0,1 1 0 0 0,-1 0 1 0 0,1 0-1 0 0,-1 0 1 0 0,1-1-1 0 0,0 1 1 0 0,-1 0-1 0 0,1-1 1 0 0,0 1-1 0 0,0-1 0 0 0,0 1 1 0 0,1-1-1 0 0,-1 1 1 0 0,0-1-1 0 0,0 0 1 0 0,1 1-1 0 0,-1-1 0 0 0,1 0 1 0 0,-1 0-1 0 0,1 0 1 0 0,0 0-1 0 0,-1 0 1 0 0,1-1-1 0 0,0 1 1 0 0,0 0-1 0 0,-1-1 0 0 0,1 1 1 0 0,0-1-1 0 0,0 0 1 0 0,0 0-1 0 0,-1 0 1 0 0,1 0-1 0 0,0 0 0 0 0,0 0 1 0 0,0 0-1 0 0,0 0 1 0 0,0-1-1 0 0,1 1-3 0 0,4-3 97 0 0,1 0-1 0 0,-1 0 0 0 0,0 0 0 0 0,0-1 1 0 0,0 0-1 0 0,-1 0 0 0 0,1-1 1 0 0,-1 0-1 0 0,0 0 0 0 0,0 0 1 0 0,-1-1-1 0 0,1 1 0 0 0,2-6-96 0 0,18-15 323 0 0,-5 6-150 0 0,-9 7-101 0 0,1 1 0 0 0,0 0 0 0 0,1 1 0 0 0,0 1 0 0 0,1 0 0 0 0,0 1 0 0 0,1 0 0 0 0,0 1-1 0 0,0 1 1 0 0,1 0-72 0 0,-14 7 3 0 0,0-1 0 0 0,0 0 0 0 0,0 1-1 0 0,0 0 1 0 0,0 0 0 0 0,0 0-1 0 0,1 0 1 0 0,-1 0 0 0 0,0 1-1 0 0,0-1 1 0 0,0 1 0 0 0,0 0 0 0 0,0 0-1 0 0,0 0 1 0 0,0 0 0 0 0,0 0-1 0 0,-1 1 1 0 0,1-1 0 0 0,0 1-1 0 0,-1 0 1 0 0,1 0 0 0 0,-1 0 0 0 0,0 0-1 0 0,1 0 1 0 0,-1 1 0 0 0,0-1-1 0 0,0 0 1 0 0,-1 1 0 0 0,1 0-1 0 0,0-1 1 0 0,-1 1 0 0 0,0 0 0 0 0,1 0-1 0 0,-1 0 1 0 0,0 0 0 0 0,-1 0-1 0 0,1 1-2 0 0,19 120-92 0 0,-19 352-1280 0 0,0-449 1352 0 0,-2 0 0 0 0,-1 0 0 0 0,-2 0 0 0 0,0-1 0 0 0,-2 1 0 0 0,0-1 0 0 0,-2-1 0 0 0,-1 1 0 0 0,-1-1 0 0 0,-2-1 0 0 0,0 0 0 0 0,-1 0 20 0 0,7-15 3 0 0,0-1 1 0 0,0 0-1 0 0,0 0 1 0 0,-1-1-1 0 0,0 0 0 0 0,-1 0 1 0 0,0 0-1 0 0,0-1 1 0 0,0 0-1 0 0,-1-1 0 0 0,0 0 1 0 0,0 0-1 0 0,0-1 1 0 0,0 0-1 0 0,-1-1 0 0 0,1 0 1 0 0,-1 0-1 0 0,0-1 1 0 0,0 0-1 0 0,0-1 0 0 0,0 0 1 0 0,-2-1-4 0 0,6-2 5 0 0,1-1-1 0 0,0 0 1 0 0,-1-1 0 0 0,1 1 0 0 0,1-1 0 0 0,-1 0 0 0 0,0 0 0 0 0,1 0 0 0 0,0-1-1 0 0,0 0 1 0 0,0 1 0 0 0,1-1 0 0 0,0-1 0 0 0,0 1 0 0 0,0 0 0 0 0,0-1 0 0 0,1 1-1 0 0,0-1 1 0 0,0 0 0 0 0,1 0 0 0 0,-1 0 0 0 0,1 0 0 0 0,1 0 0 0 0,-1 0 0 0 0,1 0-1 0 0,0 0 1 0 0,0 0 0 0 0,1 0 0 0 0,0-2-5 0 0,-3-18 17 0 0,2 1-1 0 0,1 0 1 0 0,1 0 0 0 0,1 0-1 0 0,1 0 1 0 0,1 0 0 0 0,2 1-1 0 0,2-7-16 0 0,-4 16 23 0 0,1 0 0 0 0,0 0-1 0 0,1 1 1 0 0,0-1-1 0 0,2 2 1 0 0,-1-1-1 0 0,2 1 1 0 0,0 0-1 0 0,0 1 1 0 0,1 0-1 0 0,1 1 1 0 0,0 0-1 0 0,0 1 1 0 0,1 0-1 0 0,0 1 1 0 0,1 1-1 0 0,0 0 1 0 0,0 1 0 0 0,10-4-23 0 0,96-16-1235 0 0,-68 25-9344 0 0,-46 2-1375 0 0</inkml:trace>
  <inkml:trace contextRef="#ctx0" brushRef="#br0" timeOffset="20126.678">7139 1285 0 0 0,'0'0'495'0'0,"0"0"453"0"0,0 0 160 0 0,0 0 26 0 0,0 0-57 0 0,0 0-91 0 0,0 0-111 0 0,0 0-70 0 0,0 0-38 0 0,0 0-44 0 0,1-3-72 0 0,-1 2-602 0 0,0 0 45 0 0,0 0 0 0 0,0 0 0 0 0,0 0 0 0 0,0 0 0 0 0,1 0-1 0 0,-1-1 1 0 0,0 1 0 0 0,1 0 0 0 0,-1 0 0 0 0,0 1 0 0 0,1-1 0 0 0,-1 0 0 0 0,1 0-1 0 0,0 0 1 0 0,-1 0 0 0 0,1 0 0 0 0,0 0 0 0 0,-1 1 0 0 0,1-1 0 0 0,0 0 0 0 0,0 1-1 0 0,0-1 1 0 0,0 0 0 0 0,-1 1 0 0 0,1-1 0 0 0,0 1 0 0 0,0 0 0 0 0,0-1 0 0 0,0 1-1 0 0,0 0 1 0 0,0-1 0 0 0,0 1 0 0 0,1 0-94 0 0,8-8 7044 0 0,-28-19-6221 0 0,5 7-152 0 0,-22-13 709 0 0,6 25-816 0 0,-27-10 66 0 0,16 7 42 0 0,19 2-702 0 0,18 7-5414 0 0,3 2-5650 0 0,2 0 3162 0 0</inkml:trace>
  <inkml:trace contextRef="#ctx0" brushRef="#br0" timeOffset="21389.79">8402 560 10066 0 0,'0'0'1711'0'0,"0"0"-181"0"0,0 0-98 0 0,0 0 36 0 0,0 0 81 0 0,0 0-48 0 0,0 0-190 0 0,0 0-254 0 0,0 0-260 0 0,0 0-222 0 0,0 0-152 0 0,0 0-102 0 0,-2-2-56 0 0,-11 0 132 0 0,13 27 116 0 0,0-9-349 0 0,43 301 1432 0 0,-38-273-1547 0 0,-3 0-1 0 0,-2 1 0 0 0,-1-1 0 0 0,-3 0 0 0 0,-2 0 1 0 0,-1 0-1 0 0,-6 17-48 0 0,-68 172 177 0 0,70-216-135 0 0,14-26 3 0 0,128-179-45 0 0,-94 143 33 0 0,-20 22-13 0 0,2 0 1 0 0,0 2-1 0 0,1 0 1 0 0,1 1-1 0 0,1 1 1 0 0,24-15-21 0 0,-44 31 1 0 0,1 1 0 0 0,0 0 0 0 0,0 0 0 0 0,0 0 0 0 0,0 0 0 0 0,0 0 0 0 0,1 1 0 0 0,-1-1 0 0 0,0 1 0 0 0,1 0 0 0 0,-1 0 0 0 0,1 0 0 0 0,0 1 0 0 0,-1-1 0 0 0,1 1 0 0 0,-1 0 0 0 0,1 0 0 0 0,0 0 0 0 0,-1 0 0 0 0,1 1 0 0 0,-1-1 0 0 0,1 1 0 0 0,-1 0 0 0 0,1 0 0 0 0,-1 0 0 0 0,0 1 0 0 0,1-1 0 0 0,-1 1 0 0 0,0 0 0 0 0,0 0 0 0 0,0 0 0 0 0,0 0 0 0 0,0 0 0 0 0,-1 1 0 0 0,1-1 0 0 0,2 4-1 0 0,0 11 34 0 0,-1 1 0 0 0,-1 0 0 0 0,0 0-1 0 0,-1 0 1 0 0,-1 0 0 0 0,0 0 0 0 0,-2 0 0 0 0,0 1 0 0 0,-1-1 0 0 0,-1 0 0 0 0,-1-1 0 0 0,0 1 0 0 0,-1 0-1 0 0,-1-1 1 0 0,-1 0 0 0 0,0-1 0 0 0,-1 1 0 0 0,-1-1 0 0 0,-9 12-34 0 0,10-12 18 0 0,0-1 0 0 0,-1-1 0 0 0,-1 1 0 0 0,0-2 0 0 0,-1 1 0 0 0,-1-1 0 0 0,0-1 0 0 0,0 0 0 0 0,-1-1 0 0 0,-15 10-18 0 0,24-19-31 0 0,-1 1-1 0 0,1-1 1 0 0,-1 0 0 0 0,0 0 0 0 0,0-1-1 0 0,0 1 1 0 0,0-1 0 0 0,0 0 0 0 0,0 0-1 0 0,0-1 1 0 0,0 0 0 0 0,0 1-1 0 0,0-2 1 0 0,0 1 0 0 0,0-1 0 0 0,0 1-1 0 0,0-1 1 0 0,0-1 0 0 0,0 1-1 0 0,0-1 1 0 0,0 0 0 0 0,0 0 0 0 0,1 0-1 0 0,-1-1 1 0 0,1 1 0 0 0,0-1-1 0 0,0 0 1 0 0,0 0 0 0 0,0-1 0 0 0,0 1-1 0 0,1-1 1 0 0,-1 0 0 0 0,1 0-1 0 0,0 0 1 0 0,-1-3 31 0 0,-2-3-435 0 0,1-1-1 0 0,1 1 1 0 0,0-1-1 0 0,0 0 1 0 0,1 0-1 0 0,1 0 0 0 0,0-1 1 0 0,0 1-1 0 0,1 0 1 0 0,1-1-1 0 0,-1 1 1 0 0,2-1-1 0 0,0 1 1 0 0,1-3 435 0 0,19-16-4174 0 0,-1 16-4391 0 0,-11 10 202 0 0</inkml:trace>
  <inkml:trace contextRef="#ctx0" brushRef="#br0" timeOffset="21979.885">8765 1562 9874 0 0,'0'0'1386'0'0,"0"0"-399"0"0,0 0-3 0 0,0 0 245 0 0,0 0 157 0 0,0 0 9 0 0,0 0-133 0 0,0 0-173 0 0,0 0-159 0 0,0 0-122 0 0,0 0-104 0 0,0 0-70 0 0,31-2-62 0 0,97-8-67 0 0,-61-13 207 0 0,-57 16-558 0 0,7-4-40 0 0,0-1 0 0 0,-1 0 0 0 0,0-1 0 0 0,-1-1 0 0 0,0-1 0 0 0,-1 0 0 0 0,-1 0 0 0 0,0-1 0 0 0,-2-1 0 0 0,0 0 0 0 0,0-1 0 0 0,-2 0 0 0 0,0-1 0 0 0,-1 0 0 0 0,-1 0 1 0 0,-1 0-1 0 0,0-1 0 0 0,-2 0 0 0 0,2-16-114 0 0,-5 33 0 0 0,0 0 1 0 0,0 0 0 0 0,-1 0 0 0 0,1 0-1 0 0,-1 0 1 0 0,0 0 0 0 0,0 0 0 0 0,0-1-1 0 0,0 1 1 0 0,0 0 0 0 0,-1 0 0 0 0,0 0-1 0 0,1 0 1 0 0,-1 0 0 0 0,0 0 0 0 0,0 0-1 0 0,-1 1 1 0 0,1-1 0 0 0,-1 0 0 0 0,1 0-1 0 0,-1 1 1 0 0,0-1 0 0 0,0 1 0 0 0,0 0-1 0 0,0-1 1 0 0,0 1 0 0 0,-1 0 0 0 0,1 0-1 0 0,0 0 1 0 0,-1 1 0 0 0,0-1 0 0 0,1 1-1 0 0,-1-1 1 0 0,0 1 0 0 0,0 0 0 0 0,0 0-1 0 0,0 0 1 0 0,0 0 0 0 0,0 1-1 0 0,0-1 1 0 0,0 1 0 0 0,0 0 0 0 0,-3 0-1 0 0,-1 2-36 0 0,0 1 1 0 0,0 1 0 0 0,1-1-1 0 0,-1 1 1 0 0,1 0 0 0 0,0 0-1 0 0,0 1 1 0 0,0 0 0 0 0,1 0-1 0 0,0 0 1 0 0,0 1 0 0 0,0-1-1 0 0,0 1 1 0 0,1 1 0 0 0,0-1-1 0 0,0 0 1 0 0,1 1 0 0 0,0 0 35 0 0,1-4-5 0 0,1 1 0 0 0,0-1 1 0 0,0 0-1 0 0,1 1 1 0 0,-1-1-1 0 0,1 0 0 0 0,-1 1 1 0 0,1-1-1 0 0,0 1 0 0 0,0-1 1 0 0,0 1-1 0 0,1-1 1 0 0,-1 0-1 0 0,1 1 0 0 0,0-1 1 0 0,0 0-1 0 0,0 1 1 0 0,1-1-1 0 0,-1 0 0 0 0,1 0 1 0 0,-1 0-1 0 0,1 0 1 0 0,0 0-1 0 0,0-1 0 0 0,0 1 1 0 0,1-1-1 0 0,-1 1 1 0 0,1-1-1 0 0,-1 0 0 0 0,1 1 1 0 0,0-1-1 0 0,0-1 0 0 0,0 1 1 0 0,0 0-1 0 0,0-1 1 0 0,0 1-1 0 0,0-1 0 0 0,0 0 1 0 0,1 0-1 0 0,-1-1 1 0 0,0 1-1 0 0,1-1 0 0 0,-1 1 1 0 0,1-1-1 0 0,-1 0 1 0 0,1 0 4 0 0,191 0 629 0 0,-193 3-591 0 0,1 0-1 0 0,-2 0 1 0 0,1 0-1 0 0,0 1 1 0 0,0-1 0 0 0,-1 0-1 0 0,0 1 1 0 0,0-1-1 0 0,0 1 1 0 0,0-1 0 0 0,0 1-1 0 0,-1-1 1 0 0,0 1-1 0 0,1 0 1 0 0,-1-1 0 0 0,-1 1-1 0 0,1-1 1 0 0,0 1-1 0 0,-1 0 1 0 0,0-1 0 0 0,-1 3-38 0 0,-41 170 40 0 0,43-176-162 0 0,0 1 0 0 0,0-1 0 0 0,0 1 1 0 0,0-1-1 0 0,1 0 0 0 0,-1 1 0 0 0,0-1 0 0 0,0 1 1 0 0,0-1-1 0 0,1 0 0 0 0,-1 1 0 0 0,0-1 1 0 0,1 0-1 0 0,-1 1 0 0 0,0-1 0 0 0,1 0 1 0 0,-1 1-1 0 0,0-1 0 0 0,1 0 0 0 0,-1 0 1 0 0,0 1-1 0 0,1-1 0 0 0,-1 0 0 0 0,1 0 1 0 0,-1 0-1 0 0,1 0 0 0 0,-1 0 0 0 0,0 0 1 0 0,1 1-1 0 0,-1-1 0 0 0,1 0 0 0 0,-1 0 1 0 0,1 0-1 0 0,-1 0 0 0 0,1-1 0 0 0,-1 1 1 0 0,1 0-1 0 0,-1 0 0 0 0,0 0 0 0 0,1 0 1 0 0,-1 0-1 0 0,1-1 0 0 0,-1 1 0 0 0,0 0 1 0 0,1 0-1 0 0,-1 0 0 0 0,1-1 0 0 0,-1 1 1 0 0,0 0-1 0 0,1-1 0 0 0,-1 1 0 0 0,0 0 1 0 0,0-1-1 0 0,1 1 0 0 0,-1 0 0 0 0,0-1 122 0 0,10-6-5882 0 0,-2 0-5189 0 0</inkml:trace>
  <inkml:trace contextRef="#ctx0" brushRef="#br0" timeOffset="23090.608">9551 1363 12219 0 0,'0'0'1131'0'0,"0"0"-495"0"0,0 0 102 0 0,0 0 407 0 0,0 0 246 0 0,0 0 8 0 0,0 0-170 0 0,0 0-197 0 0,0 0-126 0 0,0 0-75 0 0,0 0-76 0 0,0 0-90 0 0,0 0-62 0 0,32 13-75 0 0,100 38-69 0 0,-130-50-435 0 0,0 0 1 0 0,0 1-1 0 0,0-1 0 0 0,1 0 1 0 0,-1 0-1 0 0,0 0 1 0 0,0 0-1 0 0,1 0 1 0 0,-1-1-1 0 0,0 1 0 0 0,1-1 1 0 0,-1 0-1 0 0,0 1 1 0 0,1-1-1 0 0,-1 0 0 0 0,1 0 1 0 0,-1-1-1 0 0,1 1 1 0 0,-1 0-1 0 0,0-1 1 0 0,1 0-1 0 0,-1 1 0 0 0,0-1 1 0 0,0 0-1 0 0,1 0 1 0 0,0-1-25 0 0,5-3 124 0 0,0 2-61 0 0,-1 0 1 0 0,1-1 0 0 0,-1 0-1 0 0,0 0 1 0 0,0-1 0 0 0,0 0-1 0 0,-1 0 1 0 0,1 0 0 0 0,-1-1-1 0 0,-1 0 1 0 0,1 0-1 0 0,-1-1 1 0 0,0 0 0 0 0,0 1-1 0 0,-1-2 1 0 0,0 1 0 0 0,0 0-1 0 0,-1-1 1 0 0,0 0 0 0 0,0 1-1 0 0,-1-1 1 0 0,0-1 0 0 0,0 1-1 0 0,-1 0 1 0 0,0 0 0 0 0,0-1-64 0 0,-1 6-3 0 0,0 0 0 0 0,0-1 0 0 0,0 1 0 0 0,0 0 0 0 0,0-1 0 0 0,-1 1 0 0 0,1 0 0 0 0,-1-1 0 0 0,0 1 0 0 0,0 0 0 0 0,0 0 1 0 0,0 0-1 0 0,-1 0 0 0 0,1 0 0 0 0,-1 0 0 0 0,0 0 0 0 0,0 1 0 0 0,0-1 0 0 0,0 0 0 0 0,0 1 0 0 0,-1 0 0 0 0,1-1 0 0 0,-1 1 0 0 0,0 0 1 0 0,1 0-1 0 0,-1 1 0 0 0,0-1 0 0 0,0 1 0 0 0,0-1 0 0 0,0 1 0 0 0,0 0 0 0 0,-1 0 0 0 0,1 0 0 0 0,0 0 0 0 0,0 1 0 0 0,-3-1 3 0 0,-5 3-41 0 0,1 1-1 0 0,-1 0 1 0 0,0 0-1 0 0,1 1 0 0 0,0 0 1 0 0,0 1-1 0 0,0 1 1 0 0,0-1-1 0 0,1 1 0 0 0,0 1 1 0 0,0 0-1 0 0,0 0 1 0 0,1 0-1 0 0,1 1 1 0 0,-1 1-1 0 0,1-1 0 0 0,0 1 1 0 0,1 0-1 0 0,0 1 1 0 0,1 0-1 0 0,0-1 0 0 0,-1 4 42 0 0,-2-1-62 0 0,1 0 0 0 0,1 0-1 0 0,0 0 1 0 0,0 1-1 0 0,1 0 1 0 0,1 0 0 0 0,0 0-1 0 0,1 1 1 0 0,0-1-1 0 0,1 1 1 0 0,1-1 0 0 0,0 1-1 0 0,1 0 1 0 0,0 0-1 0 0,2 7 63 0 0,0-17-38 0 0,1 1 0 0 0,0-1 0 0 0,0 1 0 0 0,1-1 0 0 0,-1 0 0 0 0,1 0 1 0 0,0-1-1 0 0,0 1 0 0 0,0-1 0 0 0,1 0 0 0 0,-1 0 0 0 0,1 0 0 0 0,0-1 0 0 0,-1 0 0 0 0,1 1 0 0 0,0-2 0 0 0,1 1 0 0 0,-1-1 0 0 0,0 1 0 0 0,0-1 0 0 0,0-1 0 0 0,1 1 0 0 0,-1-1 0 0 0,1 0 0 0 0,-1 0 0 0 0,0-1 0 0 0,1 1 0 0 0,-1-1 0 0 0,0 0 0 0 0,2-1 38 0 0,8-1-200 0 0,-1 0-1 0 0,-1-1 0 0 0,1 0 1 0 0,-1-1-1 0 0,1-1 1 0 0,-2 0-1 0 0,1 0 0 0 0,5-5 201 0 0,10-4-554 0 0,176-114-6438 0 0,-67 57-3726 0 0,-106 58 9202 0 0,29-10 1171 0 0,-20 17 8667 0 0,-39 7-6381 0 0,-1 0-9 0 0,-12 23 4963 0 0,-24 5-5875 0 0,30-23-412 0 0,-6 3-368 0 0,-12 7-20 0 0,0 2 1 0 0,1 1-1 0 0,1 1 0 0 0,1 0 0 0 0,1 2 1 0 0,0 0-1 0 0,-2 6-220 0 0,21-26-7 0 0,0-1 0 0 0,1 1 0 0 0,-1-1 0 0 0,0 1 0 0 0,0 0 1 0 0,1 0-1 0 0,-1-1 0 0 0,1 1 0 0 0,-1 0 0 0 0,0 0 0 0 0,1 0 0 0 0,0 0 1 0 0,-1 0-1 0 0,1 0 0 0 0,0 0 0 0 0,-1 0 0 0 0,1 0 0 0 0,0 0 0 0 0,0 0 0 0 0,0 0 1 0 0,0 0-1 0 0,0 0 0 0 0,0 0 0 0 0,0 0 0 0 0,0 0 0 0 0,0 0 0 0 0,0 0 0 0 0,0 0 1 0 0,1-1-1 0 0,-1 1 0 0 0,0 0 0 0 0,1 0 0 0 0,-1 0 0 0 0,1 0 0 0 0,-1 0 0 0 0,1 0 1 0 0,0 0-1 0 0,-1-1 0 0 0,1 1 0 0 0,0 0 0 0 0,-1-1 0 0 0,1 1 0 0 0,0 0 1 0 0,0-1-1 0 0,0 1 0 0 0,-1-1 0 0 0,1 1 0 0 0,0-1 0 0 0,0 1 0 0 0,0-1 0 0 0,0 0 1 0 0,0 1-1 0 0,0-1 0 0 0,0 0 0 0 0,0 0 0 0 0,0 0 0 0 0,0 0 0 0 0,0 0 0 0 0,0 0 1 0 0,0 0-1 0 0,0 0 0 0 0,0 0 0 0 0,0 0 0 0 0,0-1 0 0 0,0 1 0 0 0,0-1 7 0 0,14 0 34 0 0,-1-2 0 0 0,0 0 0 0 0,0-1 0 0 0,0 0 0 0 0,-1-1 0 0 0,1 0 0 0 0,-1-1 0 0 0,-1-1 0 0 0,1 0 0 0 0,-1-1 0 0 0,0 0 0 0 0,-1-1 0 0 0,0 0 0 0 0,4-5-34 0 0,93-58 582 0 0,-107 72-576 0 0,0-1-1 0 0,0 1 1 0 0,0-1 0 0 0,0 1 0 0 0,0-1-1 0 0,0 1 1 0 0,0 0 0 0 0,0-1 0 0 0,0 1-1 0 0,0 0 1 0 0,1 0 0 0 0,-1 0-1 0 0,0 0 1 0 0,0 0 0 0 0,0 0 0 0 0,0 0-1 0 0,0 0 1 0 0,0 0 0 0 0,1 1 0 0 0,-1-1-1 0 0,0 0 1 0 0,0 1 0 0 0,0-1-1 0 0,0 1 1 0 0,0-1 0 0 0,0 1 0 0 0,0-1-1 0 0,0 1 1 0 0,-1 0 0 0 0,1 0 0 0 0,0-1-1 0 0,0 1 1 0 0,0 0 0 0 0,-1 0-1 0 0,1 0 1 0 0,0 0 0 0 0,-1 0 0 0 0,1 0-1 0 0,-1 0 1 0 0,1 0 0 0 0,-1 0 0 0 0,0 0-1 0 0,1 0 1 0 0,-1 0 0 0 0,0 0-1 0 0,0 0 1 0 0,1 0 0 0 0,-1 1-6 0 0,2 64 8 0 0,-2-51-26 0 0,-1-12 11 0 0,1 0 0 0 0,0 1 0 0 0,0-1-1 0 0,0 0 1 0 0,0 0 0 0 0,1 0 0 0 0,-1 0-1 0 0,1 0 1 0 0,0 0 0 0 0,0 0 0 0 0,0 0-1 0 0,0 0 1 0 0,0 0 0 0 0,1-1 0 0 0,-1 1-1 0 0,1 0 1 0 0,0-1 0 0 0,0 1 0 0 0,0-1-1 0 0,0 0 1 0 0,0 0 0 0 0,0 1 0 0 0,1-1-1 0 0,-1-1 1 0 0,1 1 0 0 0,-1 0 0 0 0,1-1-1 0 0,0 1 1 0 0,0-1 0 0 0,0 0 0 0 0,0 0-1 0 0,0 0 1 0 0,0 0 0 0 0,0 0 0 0 0,0-1-1 0 0,0 1 1 0 0,0-1 0 0 0,0 0 0 0 0,3 0 7 0 0,6-1 13 0 0,0-1 1 0 0,1 0-1 0 0,-1 0 1 0 0,0-2-1 0 0,0 1 1 0 0,-1-2-1 0 0,1 1 1 0 0,-1-1-1 0 0,0-1 1 0 0,0 0-1 0 0,-1-1 1 0 0,0 0-1 0 0,0 0 1 0 0,0-1-1 0 0,-1-1 1 0 0,2-2-14 0 0,127-158 537 0 0,-65 61-419 0 0,-5-3 0 0 0,-5-3 0 0 0,-6-2 0 0 0,-4-3 0 0 0,12-51-118 0 0,-58 150 27 0 0,0 0 1 0 0,-2-1 0 0 0,0 0 0 0 0,-2 0 0 0 0,0 0-1 0 0,-1-15-27 0 0,-2 35 12 0 0,-1 0 0 0 0,1 0 0 0 0,-1 0 0 0 0,0 0 0 0 0,0 0 0 0 0,0-1 0 0 0,0 1-1 0 0,1 1 1 0 0,-1-1 0 0 0,0 0 0 0 0,-1 0 0 0 0,1 0 0 0 0,0 0 0 0 0,0 1 0 0 0,0-1 0 0 0,0 1 0 0 0,-1-1-1 0 0,1 1 1 0 0,0-1 0 0 0,0 1 0 0 0,-1-1 0 0 0,1 1 0 0 0,0 0 0 0 0,-1 0 0 0 0,1 0 0 0 0,0 0 0 0 0,-1 0-1 0 0,1 0 1 0 0,0 0 0 0 0,-1 0 0 0 0,1 1 0 0 0,0-1 0 0 0,-1 0 0 0 0,1 1 0 0 0,0-1 0 0 0,0 1 0 0 0,0 0-1 0 0,-1-1 1 0 0,1 1 0 0 0,0 0 0 0 0,0 0 0 0 0,0-1 0 0 0,0 1 0 0 0,0 0 0 0 0,0 0 0 0 0,0 0 0 0 0,0 0-1 0 0,1 0 1 0 0,-1 1 0 0 0,0-1 0 0 0,1 0 0 0 0,-1 0-12 0 0,-16 22 22 0 0,2 0 1 0 0,0 1-1 0 0,2 0 1 0 0,1 1-1 0 0,0 0 0 0 0,2 1 1 0 0,1 1-1 0 0,1-1 0 0 0,2 1 1 0 0,0 1-1 0 0,2-1 0 0 0,1 1 1 0 0,0 21-23 0 0,7 225 138 0 0,4-158-84 0 0,-6-74-41 0 0,-3-1 1 0 0,-1 0-1 0 0,-2 0 0 0 0,-1 0 1 0 0,-7 18-14 0 0,5-32 13 0 0,-1 0 1 0 0,-1-1 0 0 0,-1 0 0 0 0,-2 0-1 0 0,0-1 1 0 0,-10 13-14 0 0,22-38-5 0 0,0-1-1 0 0,0 1 1 0 0,1-1-1 0 0,-1 1 1 0 0,0 0-1 0 0,0-1 1 0 0,0 1-1 0 0,0-1 1 0 0,0 1-1 0 0,0 0 1 0 0,0-1-1 0 0,0 1 1 0 0,0-1-1 0 0,0 1 1 0 0,0 0-1 0 0,0-1 1 0 0,0 1 0 0 0,-1-1-1 0 0,1 1 1 0 0,0 0-1 0 0,0-1 1 0 0,0 1-1 0 0,0 0 1 0 0,-1-1-1 0 0,1 1 1 0 0,0 0-1 0 0,0-1 1 0 0,-1 1-1 0 0,1 0 1 0 0,0-1-1 0 0,-1 1 1 0 0,1 0-1 0 0,0 0 1 0 0,-1-1-1 0 0,1 1 1 0 0,0 0-1 0 0,-1 0 1 0 0,1 0-1 0 0,0 0 1 0 0,-1-1-1 0 0,1 1 1 0 0,-1 0-1 0 0,1 0 1 0 0,-1 0-1 0 0,1 0 1 0 0,0 0-1 0 0,-1 0 1 0 0,1 0-1 0 0,-1 0 1 0 0,1 0 0 0 0,0 0-1 0 0,-1 0 1 0 0,1 0-1 0 0,-1 1 1 0 0,1-1-1 0 0,0 0 1 0 0,-1 0-1 0 0,1 0 1 0 0,0 0-1 0 0,-1 1 1 0 0,1-1-1 0 0,0 0 1 0 0,-1 0-1 0 0,1 1 1 0 0,0-1-1 0 0,-1 0 1 0 0,1 1-1 0 0,0-1 6 0 0,-5-37-700 0 0,6 21 126 0 0,1-1 0 0 0,1 1 1 0 0,0 0-1 0 0,1 0 0 0 0,1 0 1 0 0,0 0-1 0 0,1 1 1 0 0,1 0-1 0 0,0 0 0 0 0,2-1 574 0 0,55-90-9087 0 0,-42 71 3452 0 0,-5 8-1935 0 0</inkml:trace>
  <inkml:trace contextRef="#ctx0" brushRef="#br0" timeOffset="23429.303">11602 917 17148 0 0,'0'0'1876'0'0,"0"0"-509"0"0,0 0-301 0 0,0 0-80 0 0,0 0-95 0 0,0 0-129 0 0,0 0-127 0 0,0 0-107 0 0,0 0-72 0 0,0 0-64 0 0,-34 27-67 0 0,-107 81-74 0 0,14-32 230 0 0,109-65-408 0 0,-70 65 448 0 0,88-73-515 0 0,-1 0 0 0 0,1 0 0 0 0,0 0 0 0 0,0 0 0 0 0,0 0 0 0 0,1 0 0 0 0,-1 0 0 0 0,1 0 0 0 0,0 0 0 0 0,-1 0 0 0 0,1 0 0 0 0,0-1 0 0 0,1 1 0 0 0,-1 0 0 0 0,0 0 0 0 0,1-1 0 0 0,0 1 0 0 0,0-1 0 0 0,-1 0 0 0 0,1 1 0 0 0,1-1 0 0 0,-1 0 0 0 0,0 0 0 0 0,0 0 0 0 0,1 0 0 0 0,-1-1 0 0 0,1 1 0 0 0,0-1 0 0 0,-1 1 0 0 0,1-1 0 0 0,0 0 0 0 0,0 0 0 0 0,0 0 0 0 0,0 0-6 0 0,7 5 63 0 0,20 12 13 0 0,-20-13-30 0 0,-1 0 1 0 0,0 0 0 0 0,1 1-1 0 0,-2 0 1 0 0,1 1 0 0 0,-1-1-1 0 0,0 2 1 0 0,0-1 0 0 0,-1 1-1 0 0,0 1 1 0 0,0-1 0 0 0,-1 1-1 0 0,0 0 1 0 0,-1 0 0 0 0,0 1-1 0 0,0 0 1 0 0,0 2-47 0 0,11 128 399 0 0,-15-139-507 0 0,0-1 1 0 0,1 1-1 0 0,-1 0 0 0 0,0-1 0 0 0,0 1 1 0 0,1-1-1 0 0,-1 1 0 0 0,0-1 1 0 0,1 0-1 0 0,-1 1 0 0 0,1-1 0 0 0,-1 0 1 0 0,1 0-1 0 0,-1 0 0 0 0,0 0 1 0 0,1 0-1 0 0,-1 0 0 0 0,1-1 0 0 0,-1 1 1 0 0,0 0-1 0 0,1-1 0 0 0,-1 1 1 0 0,0-1-1 0 0,1 1 0 0 0,-1-1 1 0 0,0 0-1 0 0,0 1 0 0 0,1-1 0 0 0,-1 0 1 0 0,0 0-1 0 0,0 0 0 0 0,0 0 1 0 0,0 0-1 0 0,0 0 0 0 0,0 0 0 0 0,-1-1 1 0 0,1 1-1 0 0,0 0 108 0 0,21-23-3019 0 0,-9 10-100 0 0,1 1-3836 0 0,-4 5-4408 0 0</inkml:trace>
  <inkml:trace contextRef="#ctx0" brushRef="#br0" timeOffset="23850.413">11985 1164 15611 0 0,'0'0'2239'0'0,"0"0"-721"0"0,0 0-214 0 0,0 0 43 0 0,0 0 11 0 0,0 0-162 0 0,0 0-285 0 0,0 0-220 0 0,0 0-176 0 0,0 0-110 0 0,0 0-33 0 0,0 0-78 0 0,0 0-49 0 0,-16-6-40 0 0,-49-16-31 0 0,58 20-159 0 0,1 1 0 0 0,-1-1 0 0 0,1 1 0 0 0,-1 0 0 0 0,1 1 0 0 0,-1 0 1 0 0,1 0-1 0 0,-1 0 0 0 0,1 1 0 0 0,-1 0 0 0 0,1 0 0 0 0,-1 0 0 0 0,1 1 0 0 0,0 0 0 0 0,0 0 1 0 0,-1 1-1 0 0,0 1-15 0 0,-3 0 15 0 0,7-3-22 0 0,0 0 1 0 0,0 0-1 0 0,0 0 1 0 0,1 1-1 0 0,-1-1 1 0 0,0 1-1 0 0,1 0 1 0 0,-1 0-1 0 0,1 0 1 0 0,0 0-1 0 0,-1 0 1 0 0,1 0-1 0 0,0 1 1 0 0,0-1-1 0 0,1 1 1 0 0,-1-1-1 0 0,0 1 1 0 0,1 0-1 0 0,0 0 1 0 0,0 0-1 0 0,0 0 1 0 0,0 0-1 0 0,0 0 1 0 0,0 0-1 0 0,1 0 1 0 0,-1 0-1 0 0,1 0 1 0 0,0 0-1 0 0,0 0 1 0 0,0 0-1 0 0,0 0 1 0 0,1 0-1 0 0,0 2 7 0 0,64 62-229 0 0,-55-57 233 0 0,0 1-1 0 0,-1 0 1 0 0,-1 1 0 0 0,1 0 0 0 0,-2 0 0 0 0,0 1 0 0 0,0 0 0 0 0,-1 0 0 0 0,-1 1 0 0 0,0-1 0 0 0,-1 1-1 0 0,2 10-3 0 0,-4-17 45 0 0,-1-1-1 0 0,0 1 0 0 0,0 0 1 0 0,-1 0-1 0 0,1 0 0 0 0,-1 0 1 0 0,-1 0-1 0 0,1 0 0 0 0,-1 0 0 0 0,-1 0 1 0 0,1-1-1 0 0,-1 1 0 0 0,0 0 1 0 0,-1-1-1 0 0,0 1 0 0 0,0-1 1 0 0,0 0-1 0 0,0 0 0 0 0,-1 0 1 0 0,0-1-1 0 0,-1 1 0 0 0,1-1 0 0 0,-1 0 1 0 0,0 0-1 0 0,0 0 0 0 0,0-1 1 0 0,-1 1-45 0 0,-3 1 40 0 0,0 0 0 0 0,-1-1 1 0 0,1 0-1 0 0,-1 0 1 0 0,0-1-1 0 0,0 0 1 0 0,-1-1-1 0 0,1 0 0 0 0,-1 0 1 0 0,1-1-1 0 0,-1-1 1 0 0,0 0-1 0 0,0 0 1 0 0,0-1-1 0 0,1-1 0 0 0,-3 0-40 0 0,9 1-99 0 0,0-1 0 0 0,0 0 0 0 0,0-1 0 0 0,0 1 0 0 0,0-1 0 0 0,1 0-1 0 0,-1 0 1 0 0,0 0 0 0 0,1 0 0 0 0,-1 0 0 0 0,1-1 0 0 0,0 0 0 0 0,0 0-1 0 0,0 0 1 0 0,0 0 0 0 0,-2-3 99 0 0,-19-35-6763 0 0,20 33-2251 0 0</inkml:trace>
  <inkml:trace contextRef="#ctx0" brushRef="#br0" timeOffset="26329.209">13439 1274 0 0 0,'0'0'1235'0'0,"0"0"211"0"0,0 0-73 0 0,0 0-190 0 0,0 0-163 0 0,0 0-89 0 0,0 0 17 0 0,8-3 129 0 0,27-12 194 0 0,-27 11 188 0 0,-8 4 113 0 0,0 0 0 0 0,0 0-103 0 0,0 0-152 0 0,0 0-186 0 0,0 0-155 0 0,0 0-137 0 0,0 0-111 0 0,-26 0 2169 0 0,7 3-2772 0 0,1 0 0 0 0,0 1 0 0 0,0 1-1 0 0,0 0 1 0 0,0 2 0 0 0,1 0 0 0 0,0 1 0 0 0,0 0 0 0 0,-8 8-125 0 0,2-4 73 0 0,-72 50 150 0 0,95-60-219 0 0,-1-1-1 0 0,1 1 0 0 0,-1-1 1 0 0,1 1-1 0 0,0 0 1 0 0,0-1-1 0 0,0 1 1 0 0,0-1-1 0 0,0 1 0 0 0,0 0 1 0 0,0-1-1 0 0,0 1 1 0 0,0 0-1 0 0,1-1 0 0 0,-1 1 1 0 0,1-1-1 0 0,-1 1 1 0 0,1-1-1 0 0,0 1 1 0 0,0-1-1 0 0,-1 1 0 0 0,1-1 1 0 0,0 0-1 0 0,0 0 1 0 0,0 1-1 0 0,0-1 0 0 0,1 0 1 0 0,-1 0-1 0 0,0 0 1 0 0,0 0-1 0 0,1 0 1 0 0,-1 0-1 0 0,1 0 0 0 0,-1-1 1 0 0,2 1-4 0 0,-1 2 10 0 0,181 114 198 0 0,-180-116-185 0 0,-1 0 1 0 0,0 1 0 0 0,1-1-1 0 0,-1 1 1 0 0,0 0 0 0 0,0 0 0 0 0,0-1-1 0 0,0 1 1 0 0,0 1 0 0 0,0-1-1 0 0,-1 0 1 0 0,1 0 0 0 0,-1 1 0 0 0,1-1-1 0 0,-1 0 1 0 0,0 1 0 0 0,0 0-1 0 0,0-1 1 0 0,0 1 0 0 0,-1-1 0 0 0,1 1-1 0 0,-1 0 1 0 0,0 0 0 0 0,1-1-1 0 0,-1 1 1 0 0,0 0 0 0 0,-1 0 0 0 0,1-1-1 0 0,0 1 1 0 0,-1 0 0 0 0,1-1-1 0 0,-1 1 1 0 0,0 0 0 0 0,0-1 0 0 0,0 1-1 0 0,0-1 1 0 0,-1 1 0 0 0,1-1-1 0 0,-1 0 1 0 0,1 1 0 0 0,-2 0-24 0 0,-21 15 82 0 0,-1-2 1 0 0,0-1-1 0 0,-1-1 1 0 0,0-1 0 0 0,-1-1-1 0 0,-1-1 1 0 0,0-2-1 0 0,0-1 1 0 0,-1-1-1 0 0,0-1-82 0 0,-70 2-609 0 0,103-27-3315 0 0,83-40-6279 0 0,-71 50 5827 0 0,1 0-4511 0 0</inkml:trace>
  <inkml:trace contextRef="#ctx0" brushRef="#br0" timeOffset="33660.727">13754 1263 0 0 0,'0'0'1292'0'0,"0"0"237"0"0,0 0 32 0 0,0 0-64 0 0,0 0-102 0 0,0 0-102 0 0,0 0-105 0 0,0 0-86 0 0,0 0-67 0 0,0 0-82 0 0,0-3-79 0 0,3-12-69 0 0,-3 11-46 0 0,1 10 6820 0 0,0 18-7313 0 0,-5 273 747 0 0,4-293-999 0 0,0 1-1 0 0,1-1 1 0 0,-1 1 0 0 0,1-1-1 0 0,-1 1 1 0 0,1-1 0 0 0,1 1-1 0 0,-1-1 1 0 0,1 0-1 0 0,-1 0 1 0 0,1 0 0 0 0,0 1-1 0 0,1-2 1 0 0,-1 1 0 0 0,1 0-1 0 0,0 0 1 0 0,-1-1-1 0 0,2 0 1 0 0,-1 1 0 0 0,0-1-1 0 0,1 0 1 0 0,-1-1 0 0 0,1 1-1 0 0,0-1 1 0 0,0 1-1 0 0,0-1 1 0 0,0-1 0 0 0,0 1-1 0 0,1 0 1 0 0,-1-1 0 0 0,0 0-1 0 0,1 0-13 0 0,10 2 226 0 0,37-6 845 0 0,-34-13-949 0 0,-2-1 1 0 0,0 0-1 0 0,-1-1 1 0 0,-1-1-1 0 0,0 0 1 0 0,-2-1-1 0 0,0 0 1 0 0,-1-1-1 0 0,-2-1 1 0 0,0 1-1 0 0,-1-1 1 0 0,-1-1-1 0 0,-1 1 1 0 0,-1-1-1 0 0,0-7-122 0 0,13-63 135 0 0,-18 92-123 0 0,0 1 9 0 0,0 0-19 0 0,0 0 4 0 0,0 0 1 0 0,0 0-30 0 0,0 0-2 0 0,0 0 0 0 0,0 0-6 0 0,-6 25-53 0 0,0-2 123 0 0,2-1 1 0 0,0 1 0 0 0,1-1-1 0 0,2 1 1 0 0,0 0-1 0 0,1 0 1 0 0,2 0-1 0 0,0 0 1 0 0,2 6-40 0 0,1-13-2 0 0,0 0 0 0 0,2-1 0 0 0,-1 1-1 0 0,2-1 1 0 0,0-1 0 0 0,1 1 0 0 0,6 6 2 0 0,-11-14 0 0 0,-2-4 9 0 0,1 1-1 0 0,0 0 0 0 0,0-1 1 0 0,0 1-1 0 0,0-1 0 0 0,1 0 1 0 0,-1 0-1 0 0,1 0 0 0 0,0-1 1 0 0,0 1-1 0 0,0-1 0 0 0,0 0 0 0 0,0 0 1 0 0,1 0-1 0 0,-1-1 0 0 0,0 1 1 0 0,1-1-1 0 0,-1 0 0 0 0,1-1 1 0 0,0 1-1 0 0,-1-1 0 0 0,1 0 1 0 0,0 0-1 0 0,-1 0 0 0 0,1-1 1 0 0,-1 1-1 0 0,1-1 0 0 0,0 0 1 0 0,-1 0-1 0 0,0-1 0 0 0,1 0 1 0 0,-1 1-1 0 0,0-1 0 0 0,0-1 0 0 0,0 1 1 0 0,0-1-1 0 0,0 1 0 0 0,2-3-8 0 0,31-27 141 0 0,0-1 0 0 0,-3-2 0 0 0,-1-2-1 0 0,-1 0 1 0 0,21-36-141 0 0,-47 65-3 0 0,-2 1 3 0 0,1 0 0 0 0,0 1 1 0 0,0 0-1 0 0,1-1 1 0 0,0 2-1 0 0,0-1 1 0 0,0 1-1 0 0,0 0 0 0 0,1 0 1 0 0,0 0-1 0 0,0 1 1 0 0,0 0-1 0 0,1 1 0 0 0,-1 0 1 0 0,1 0-1 0 0,0 0 1 0 0,0 1-1 0 0,0 0 1 0 0,0 1-1 0 0,0-1 0 0 0,0 2 1 0 0,6-1-1 0 0,75 5 45 0 0,-93-8 922 0 0,-1 1-954 0 0,-62-23-43 0 0,-19 36-62 0 0,38 31 20 0 0,39-30 69 0 0,1 1 1 0 0,1 0 0 0 0,0 1 0 0 0,0 0-1 0 0,1 0 1 0 0,1 1 0 0 0,0-1-1 0 0,1 1 1 0 0,1 0 0 0 0,0 0-1 0 0,0 8 3 0 0,-8 75-13 0 0,10-92 14 0 0,1 0-1 0 0,0 0 1 0 0,1 0 0 0 0,-1 0 0 0 0,1 0-1 0 0,0 0 1 0 0,0 0 0 0 0,1 0 0 0 0,-1 0-1 0 0,1-1 1 0 0,0 1 0 0 0,1 0-1 0 0,-1-1 1 0 0,1 0 0 0 0,0 1 0 0 0,0-1-1 0 0,0 0 1 0 0,0-1 0 0 0,1 1 0 0 0,0 0-1 0 0,-1-1 1 0 0,1 0 0 0 0,0 0-1 0 0,4 2 0 0 0,2 0 8 0 0,1 0 0 0 0,-1-1 0 0 0,1 0 0 0 0,0 0 0 0 0,1-1 0 0 0,-1-1 0 0 0,1 0 0 0 0,-1 0 0 0 0,1-1 0 0 0,-1-1 0 0 0,1 0 0 0 0,0-1 0 0 0,9-1-8 0 0,1-2 25 0 0,-1-2 0 0 0,0 0 0 0 0,0-1 0 0 0,-1-1-1 0 0,0-1 1 0 0,-1 0 0 0 0,0-2 0 0 0,0 0 0 0 0,6-6-25 0 0,-13 9 15 0 0,25-20 18 0 0,-2-2 1 0 0,-1-1-1 0 0,-1-2 0 0 0,-2-1 0 0 0,-1-2 0 0 0,-2-1 1 0 0,-1-1-1 0 0,-3-1 0 0 0,-1-1 0 0 0,-1-1 1 0 0,12-36-34 0 0,77-181-104 0 0,-72 76-1 0 0,-39 137 136 0 0,-22 63-354 0 0,-18 78 336 0 0,4 2 1 0 0,4 1-1 0 0,4 1 0 0 0,-5 56-13 0 0,22-108-11 0 0,3-14 8 0 0,-5 19-6 0 0,2 2 0 0 0,3-1 0 0 0,2 1 0 0 0,2 6 9 0 0,5-60 5 0 0,1 1-1 0 0,-1-1 1 0 0,1 0-1 0 0,0 0 1 0 0,-1-1 0 0 0,1 1-1 0 0,0 0 1 0 0,-1 0-1 0 0,1-1 1 0 0,0 1-1 0 0,0-1 1 0 0,-1 1 0 0 0,1-1-1 0 0,0 0 1 0 0,0 0-1 0 0,0 0 1 0 0,0 0-1 0 0,-1 0 1 0 0,1 0 0 0 0,0-1-1 0 0,0 1 1 0 0,0 0-1 0 0,0-1 1 0 0,-1 1-1 0 0,1-1 1 0 0,0 0 0 0 0,-1 0-1 0 0,1 0 1 0 0,0 0-1 0 0,-1 0 1 0 0,1 0-1 0 0,-1 0 1 0 0,0 0 0 0 0,1 0-1 0 0,0-2-4 0 0,198-154 85 0 0,-183 144-67 0 0,87-47-9 0 0,-102 60-10 0 0,0 1 0 0 0,-1-1 0 0 0,1 1 0 0 0,-1 0 0 0 0,1-1 1 0 0,-1 1-1 0 0,0 0 0 0 0,1 0 0 0 0,-1 0 0 0 0,0 0 0 0 0,1 0 0 0 0,-1 1 0 0 0,0-1 0 0 0,0 0 0 0 0,0 1 0 0 0,0-1 0 0 0,0 0 0 0 0,0 1 0 0 0,-1-1 0 0 0,1 1 0 0 0,0-1 1 0 0,-1 1-1 0 0,1 0 0 0 0,-1-1 0 0 0,1 1 0 0 0,-1-1 0 0 0,0 1 0 0 0,0 0 0 0 0,0-1 0 0 0,0 1 0 0 0,0 0 0 0 0,0-1 0 0 0,0 1 0 0 0,-1 0 0 0 0,1-1 0 0 0,0 1 0 0 0,-1 0 1 0 0,0-1-1 0 0,0 2 1 0 0,1 5-20 0 0,-9 242 129 0 0,21-235-545 0 0,12-34-3954 0 0,-11 8-4758 0 0,-9 8-3231 0 0</inkml:trace>
  <inkml:trace contextRef="#ctx0" brushRef="#br0" timeOffset="34625.339">16868 755 3577 0 0,'0'0'1943'0'0,"0"0"-296"0"0,0 0 107 0 0,0 0 345 0 0,0 0 196 0 0,0 0-77 0 0,0 0-382 0 0,0 0-364 0 0,0 0-301 0 0,0 0-229 0 0,0 0-137 0 0,-1-5-113 0 0,-7-20 2153 0 0,8 26-2624 0 0,0 15 540 0 0,-7 457 1318 0 0,-19-76-1706 0 0,17-301-348 0 0,2-69-1398 0 0,-5-50-1369 0 0,-6-31-2997 0 0,9 18-3600 0 0,8 32 7805 0 0,-2-8-6494 0 0</inkml:trace>
  <inkml:trace contextRef="#ctx0" brushRef="#br0" timeOffset="34876.782">16498 1201 7466 0 0,'0'0'5357'0'0,"0"0"-3237"0"0,0 0-1105 0 0,0 0 31 0 0,0 0 202 0 0,0 0 107 0 0,0 0-136 0 0,0 0-231 0 0,0 0-178 0 0,0 0-94 0 0,0 0-55 0 0,0 0-37 0 0,37 3-72 0 0,114 12-102 0 0,10-21 346 0 0,-110-2-692 0 0,-42 7-120 0 0,38-4-273 0 0,-1-2 0 0 0,1-1 0 0 0,-1-3 0 0 0,10-5 289 0 0,8-23-4053 0 0,-30 5-5361 0 0,-26 26-250 0 0</inkml:trace>
  <inkml:trace contextRef="#ctx0" brushRef="#br0" timeOffset="39832.352">17448 667 976 0 0,'0'0'1817'0'0,"0"0"-98"0"0,0 0-7 0 0,0 0 118 0 0,0 0 137 0 0,0 0 15 0 0,0 0-126 0 0,0 0-190 0 0,0 0-219 0 0,0 0-200 0 0,0 0-193 0 0,3-9-159 0 0,7-28-125 0 0,-8 28-109 0 0,-2 9-85 0 0,-2 19 1405 0 0,-29 124-506 0 0,3 287-174 0 0,6-165-1110 0 0,9-59 7 0 0,13-205-184 0 0,0-1-4 0 0,0 0-21 0 0,0 0 4 0 0,0 0 37 0 0,0 0 11 0 0,0 0 34 0 0,0 0 21 0 0,0 0 18 0 0,0 0 24 0 0,0 0 2 0 0,0 0 1 0 0,0 0-30 0 0,0 0-19 0 0,0 0-23 0 0,0 0-6 0 0,0 0-10 0 0,0 0-16 0 0,6-19 115 0 0,26-32-90 0 0,1 2-1 0 0,3 1 1 0 0,1 1-1 0 0,27-22-61 0 0,35-9 99 0 0,-96 79-95 0 0,0 0 0 0 0,0 1 0 0 0,-1-1 0 0 0,1 0 0 0 0,0 1 0 0 0,-1-1 0 0 0,1 1 0 0 0,-1 0 0 0 0,0 0 0 0 0,0 0 0 0 0,0 0 1 0 0,0 0-1 0 0,0 1 0 0 0,0-1 0 0 0,0 0 0 0 0,-1 1 0 0 0,1-1 0 0 0,-1 1 0 0 0,0 0 0 0 0,1 0 0 0 0,-1-1 0 0 0,-1 1 0 0 0,1 0 0 0 0,0 1-4 0 0,-1-3 0 0 0,7 21 62 0 0,-2 0 0 0 0,-1 0 0 0 0,0 1 0 0 0,-2-1 0 0 0,0 1 0 0 0,-2 0 0 0 0,0-1 0 0 0,-3 16-62 0 0,1 27 80 0 0,1 6-939 0 0,44-118-2595 0 0,1 8-2594 0 0,-20 20-3635 0 0,-18 14 30 0 0</inkml:trace>
  <inkml:trace contextRef="#ctx0" brushRef="#br0" timeOffset="40815.842">18214 1388 584 0 0,'0'0'1610'0'0,"0"0"186"0"0,0 0 251 0 0,0 0 40 0 0,0 0-150 0 0,0 0-226 0 0,0 0-267 0 0,0 0-241 0 0,0 0-149 0 0,0 0-73 0 0,0 0-22 0 0,0 0 33 0 0,0 0 11 0 0,7-5-28 0 0,20-17-77 0 0,-20 16-109 0 0,-36 6 2637 0 0,20 3-3299 0 0,0 0-1 0 0,0 0 1 0 0,1 0-1 0 0,-1 1 1 0 0,1 1-1 0 0,0-1 1 0 0,0 1-1 0 0,0 1 1 0 0,1 0-1 0 0,-1 0 0 0 0,1 0 1 0 0,1 1-1 0 0,-1 0-126 0 0,-4 4 16 0 0,0 0-1 0 0,1 1 1 0 0,1-1-1 0 0,0 2 1 0 0,0-1-1 0 0,1 1 1 0 0,1 1-1 0 0,0-1 1 0 0,1 1-1 0 0,1 1 0 0 0,0-1 1 0 0,1 1-1 0 0,0-1 1 0 0,1 1-1 0 0,1 0 1 0 0,0 1-1 0 0,1 1-15 0 0,1-15 1 0 0,0 0 0 0 0,0-1 0 0 0,0 1 0 0 0,0 0 0 0 0,0-1 0 0 0,1 1 0 0 0,-1 0 0 0 0,0-1 0 0 0,1 1 0 0 0,-1 0 0 0 0,1-1 0 0 0,0 1 0 0 0,-1-1 0 0 0,1 1 0 0 0,0-1 0 0 0,0 0 0 0 0,0 1 0 0 0,0-1 0 0 0,0 0 0 0 0,0 1-1 0 0,0-1 1 0 0,1 0 0 0 0,-1 0 0 0 0,0 0 0 0 0,1 0 0 0 0,-1 0 0 0 0,0 0 0 0 0,1-1 0 0 0,0 1 0 0 0,-1 0 0 0 0,1-1 0 0 0,-1 1 0 0 0,1-1 0 0 0,0 0 0 0 0,-1 1 0 0 0,1-1 0 0 0,0 0 0 0 0,-1 0 0 0 0,1 0 0 0 0,1 0-1 0 0,8-1 48 0 0,0 0-1 0 0,-1 0 1 0 0,1-1 0 0 0,-1-1-1 0 0,1 1 1 0 0,-1-2 0 0 0,0 1-1 0 0,0-2 1 0 0,0 1 0 0 0,-1-1 0 0 0,1-1-1 0 0,-1 0 1 0 0,0 0 0 0 0,-1-1-1 0 0,0 0 1 0 0,0 0 0 0 0,0-1-1 0 0,3-4-47 0 0,-5 7 14 0 0,154-186 275 0 0,-147 185-407 0 0,-16 30-98 0 0,1-12 252 0 0,-6 38-21 0 0,5-42-19 0 0,0 0 0 0 0,0-1 0 0 0,1 1 0 0 0,0 0 0 0 0,0 0 0 0 0,1 1 0 0 0,0-1 0 0 0,1 0 0 0 0,0 0 0 0 0,0 0-1 0 0,1 1 1 0 0,0-1 0 0 0,0 0 0 0 0,1 0 0 0 0,0 0 0 0 0,0 0 0 0 0,1 0 0 0 0,0-1 0 0 0,0 1 0 0 0,1-1 0 0 0,0 0 0 0 0,0 0-1 0 0,1 0 1 0 0,0 0 0 0 0,0-1 0 0 0,0 0 0 0 0,1 0 0 0 0,2 2 4 0 0,0-4 8 0 0,1 0 0 0 0,-1 0 0 0 0,1-1 0 0 0,0 0 0 0 0,-1 0 0 0 0,2-1-1 0 0,-1 0 1 0 0,0-1 0 0 0,0 0 0 0 0,0 0 0 0 0,1-1 0 0 0,-1 0 0 0 0,0-1 0 0 0,0 0 0 0 0,1 0 0 0 0,-1-1 0 0 0,0 0 0 0 0,0-1-1 0 0,0 0 1 0 0,-1 0 0 0 0,1-1 0 0 0,-1 0 0 0 0,0-1 0 0 0,0 0 0 0 0,5-4-8 0 0,9-6 37 0 0,-1-2 0 0 0,-1 0 0 0 0,-1-2 0 0 0,-1 0 0 0 0,0-1 0 0 0,-1 0 0 0 0,-1-2-1 0 0,7-13-36 0 0,13-28 25 0 0,-3-1-1 0 0,-3-2 1 0 0,-3-1-1 0 0,-3-1 1 0 0,-2-1-1 0 0,10-66-24 0 0,-26 112 14 0 0,-1 1 1 0 0,-2-1-1 0 0,0 0 0 0 0,-2 0 0 0 0,0 0 1 0 0,-3-18-15 0 0,2 40 1 0 0,0 0 1 0 0,0 0 0 0 0,0 0 0 0 0,0 0 0 0 0,0 0 0 0 0,0 0-1 0 0,-1 0 1 0 0,1 0 0 0 0,0 0 0 0 0,-1 0 0 0 0,1 0 0 0 0,-1 0 0 0 0,1 0-1 0 0,-1 1 1 0 0,1-1 0 0 0,-1 0 0 0 0,0 0 0 0 0,1 0 0 0 0,-1 1 0 0 0,0-1-1 0 0,0 0 1 0 0,0 1 0 0 0,1-1 0 0 0,-1 0 0 0 0,0 1 0 0 0,0-1-1 0 0,0 1 1 0 0,0 0 0 0 0,0-1 0 0 0,0 1 0 0 0,0 0 0 0 0,0-1 0 0 0,0 1-1 0 0,0 0 1 0 0,0 0 0 0 0,0 0 0 0 0,0 0 0 0 0,0 0 0 0 0,0 0-1 0 0,-1 0 1 0 0,1 0 0 0 0,0 1 0 0 0,0-1 0 0 0,0 0 0 0 0,0 1 0 0 0,0-1-1 0 0,1 1 1 0 0,-1-1 0 0 0,0 1 0 0 0,0-1 0 0 0,0 1 0 0 0,0-1 0 0 0,0 1-1 0 0,1 0 1 0 0,-1 0 0 0 0,0-1 0 0 0,0 1 0 0 0,1 0 0 0 0,-1 0-1 0 0,1 0 1 0 0,-1 0 0 0 0,0 0-2 0 0,-29 94 46 0 0,41 31 504 0 0,3 51-99 0 0,-14 180-146 0 0,-7-251-246 0 0,7-106-51 0 0,0 0-14 0 0,0 0 7 0 0,0 0-4 0 0,0 0 3 0 0,0 0-21 0 0,0 0-13 0 0,0 0 9 0 0,-9-25-695 0 0,-1-54-5154 0 0,13 52 1183 0 0,2 4-4045 0 0,-3 12-1620 0 0</inkml:trace>
  <inkml:trace contextRef="#ctx0" brushRef="#br0" timeOffset="41161.448">18715 1105 12163 0 0,'0'0'2329'0'0,"0"0"-327"0"0,0 0-152 0 0,0 0-124 0 0,0 0-193 0 0,0 0-278 0 0,0 0-281 0 0,0 0-201 0 0,0 0-170 0 0,0 0-92 0 0,0 0-48 0 0,0 0-42 0 0,0 0-22 0 0,5 7 712 0 0,234-41 1601 0 0,-50 1-2277 0 0,-118 27-343 0 0,-21 2-569 0 0,-48-2-848 0 0,-3 5-2624 0 0,0 1-3876 0 0,-1 0-3974 0 0</inkml:trace>
  <inkml:trace contextRef="#ctx0" brushRef="#br0" timeOffset="43612.257">20129 1330 12827 0 0,'0'0'1747'0'0,"0"0"-550"0"0,0 0-290 0 0,0 0 87 0 0,0 0 138 0 0,0 0 8 0 0,0 0-120 0 0,0 0-207 0 0,0 0-164 0 0,0 0-85 0 0,0 0-78 0 0,2 17-61 0 0,10 116 627 0 0,-11-108-781 0 0,-1 0 0 0 0,0 1 0 0 0,-2-1 0 0 0,-2 0 0 0 0,0 0 0 0 0,-3 8-271 0 0,-17 11-8 0 0,24-43-63 0 0,0-1-49 0 0,0 0-61 0 0,-10-19-4729 0 0,4 0-163 0 0,4 6-2128 0 0,1 9-1814 0 0</inkml:trace>
  <inkml:trace contextRef="#ctx0" brushRef="#br0" timeOffset="43831.005">20061 995 12131 0 0,'0'0'1816'0'0,"0"0"-496"0"0,0 0-328 0 0,0 0-135 0 0,0 0-257 0 0,0 0-224 0 0,0 0-304 0 0,0 0-176 0 0,0 0 0 0 0,0 0-32 0 0,0 0-56 0 0,0 0-224 0 0,0 0-408 0 0,0 0-753 0 0,40 55-1447 0 0,-29-48-1681 0 0,-5 0-2377 0 0</inkml:trace>
  <inkml:trace contextRef="#ctx0" brushRef="#br0" timeOffset="44274.579">20427 1698 15499 0 0,'0'0'1491'0'0,"0"0"-276"0"0,0 0-55 0 0,0 0 26 0 0,0 0-79 0 0,0 0-196 0 0,0 0-240 0 0,0 0-183 0 0,0 0-118 0 0,0 0-31 0 0,0 0-5 0 0,0 0-17 0 0,0 0-28 0 0,10-29-29 0 0,32-90-51 0 0,-34 95-123 0 0,1 1 1 0 0,0 0 0 0 0,2 1 0 0 0,1 0 0 0 0,0 0 0 0 0,12-13-87 0 0,-23 35 0 0 0,0-3-9 0 0,0 1-1 0 0,1-1 1 0 0,-1 1 0 0 0,1 0-1 0 0,0 0 1 0 0,0 0 0 0 0,0 0-1 0 0,0 0 1 0 0,0 0 0 0 0,0 1-1 0 0,1-1 1 0 0,-1 1 0 0 0,0-1-1 0 0,1 1 1 0 0,0 0 0 0 0,-1 0-1 0 0,1 0 1 0 0,-1 0 0 0 0,1 0-1 0 0,0 1 1 0 0,0-1 9 0 0,3 31-212 0 0,-5 17 271 0 0,-2-37-56 0 0,1-1-1 0 0,-1 1 1 0 0,2 0-1 0 0,-1-1 1 0 0,1 1-1 0 0,1-1 0 0 0,0 0 1 0 0,0 1-1 0 0,1-1 1 0 0,0 0-1 0 0,0 0 1 0 0,1-1-1 0 0,0 1 1 0 0,1-1-1 0 0,0 1 1 0 0,0-2-1 0 0,1 1 1 0 0,3 3-3 0 0,-6-9 61 0 0,0 0 1 0 0,1 0-1 0 0,-1 0 0 0 0,1-1 1 0 0,-1 1-1 0 0,1-1 0 0 0,0 0 1 0 0,0 0-1 0 0,-1 0 0 0 0,1-1 1 0 0,0 1-1 0 0,0-1 0 0 0,0 0 1 0 0,0 0-1 0 0,0-1 0 0 0,0 1 1 0 0,-1-1-1 0 0,1 0 0 0 0,0 1 1 0 0,0-2-1 0 0,0 1 1 0 0,-1 0-1 0 0,1-1 0 0 0,-1 0 1 0 0,1 0-1 0 0,-1 0 0 0 0,0 0 1 0 0,0 0-1 0 0,0-1 0 0 0,0 1 1 0 0,0-1-1 0 0,0 0 0 0 0,-1 0 1 0 0,1 0-1 0 0,1-3-61 0 0,7-7 92 0 0,0 0 0 0 0,-1-1-1 0 0,-1-1 1 0 0,0 0 0 0 0,-1 0 0 0 0,0 0 0 0 0,-1-1-1 0 0,-1 0 1 0 0,-1-1 0 0 0,0 1 0 0 0,-1-1 0 0 0,1-11-92 0 0,11-67-1829 0 0,-11 86-806 0 0,3 7-4419 0 0,-5 2-4579 0 0</inkml:trace>
  <inkml:trace contextRef="#ctx0" brushRef="#br0" timeOffset="44968.686">22074 1094 8138 0 0,'0'0'2764'0'0,"0"0"-563"0"0,0 0-269 0 0,0 0-31 0 0,0 0-146 0 0,0 0-242 0 0,0 0-271 0 0,0 0-227 0 0,0 0-152 0 0,0 0-106 0 0,0 0-85 0 0,0 0-100 0 0,0 0-67 0 0,-7-9-77 0 0,-26-25-44 0 0,-17 25 453 0 0,39 12-756 0 0,1-1-1 0 0,0 1 0 0 0,-1 1 1 0 0,1 0-1 0 0,0 0 0 0 0,1 1 1 0 0,-1 1-1 0 0,1-1 0 0 0,0 1 1 0 0,1 1-1 0 0,-1 0 0 0 0,-3 4-80 0 0,-8 5 36 0 0,0 2-1 0 0,2 1 0 0 0,0 0 1 0 0,1 1-1 0 0,1 1 0 0 0,0 0 1 0 0,2 1-1 0 0,1 1 0 0 0,0 0 1 0 0,1 3-36 0 0,6-8 17 0 0,1 1 1 0 0,0 0-1 0 0,2 0 1 0 0,0 1-1 0 0,1-1 1 0 0,1 1-1 0 0,1-1 1 0 0,1 18-18 0 0,1-29 35 0 0,0 0 0 0 0,1-1 0 0 0,0 1 0 0 0,0-1 0 0 0,0 1 0 0 0,1-1 0 0 0,0 0 0 0 0,1 0 0 0 0,0-1 0 0 0,0 0 0 0 0,0 1 0 0 0,0-2 0 0 0,1 1 0 0 0,0-1 0 0 0,1 1 0 0 0,-1-2 0 0 0,1 1 0 0 0,0-1 0 0 0,0 0 0 0 0,0 0 0 0 0,0-1 0 0 0,1 0 0 0 0,-1 0 0 0 0,1-1 0 0 0,0 0 0 0 0,0 0 1 0 0,0-1-1 0 0,0 0 0 0 0,0 0 0 0 0,0-1 0 0 0,0 0 0 0 0,0-1 0 0 0,0 0 0 0 0,0 0 0 0 0,0 0 0 0 0,0-1 0 0 0,0 0 0 0 0,5-3-35 0 0,44-26 342 0 0,-48 7-8195 0 0,-10 24 2270 0 0,0 0-6254 0 0</inkml:trace>
  <inkml:trace contextRef="#ctx0" brushRef="#br0" timeOffset="51266.221">22222 1654 2665 0 0,'0'0'2195'0'0,"0"0"-91"0"0,0 0-35 0 0,0 0 0 0 0,0 0-118 0 0,0 0-229 0 0,0 0-199 0 0,0 0-219 0 0,0 0-173 0 0,0 0-176 0 0,0 0-167 0 0,0-4-141 0 0,1-11-104 0 0,0 11-68 0 0,-1 4-51 0 0,0 0-45 0 0,-28 81 2636 0 0,28-81-2960 0 0,5 0 1629 0 0,85-87-973 0 0,-89 86-623 0 0,-1 1 10 0 0,0 0-7 0 0,-34 33 147 0 0,35-33-285 0 0,-1-1 0 0 0,0 1 0 0 0,1 0 0 0 0,-1-1 0 0 0,0 1 1 0 0,1 0-1 0 0,-1 0 0 0 0,1-1 0 0 0,-1 1 0 0 0,1 0 0 0 0,-1 0 1 0 0,1 0-1 0 0,-1-1 0 0 0,1 1 0 0 0,-1 0 0 0 0,1 0 0 0 0,-1 0 1 0 0,1 0-1 0 0,-1 0 0 0 0,1 0 0 0 0,-1 0 0 0 0,1 0 0 0 0,-1 0 1 0 0,1 0-1 0 0,-1 0 0 0 0,1 1 0 0 0,-1-1 0 0 0,1 0 0 0 0,-1 0 1 0 0,1 0-1 0 0,-1 1 0 0 0,1-1 0 0 0,-1 0 0 0 0,0 0 0 0 0,1 1 1 0 0,-1-1-1 0 0,1 0 0 0 0,-1 1 0 0 0,0-1 0 0 0,1 1 0 0 0,-1-1 1 0 0,0 0-1 0 0,1 1 0 0 0,-1-1 0 0 0,0 1 0 0 0,0-1 0 0 0,0 1 1 0 0,1-1-1 0 0,-1 1 0 0 0,0-1 0 0 0,0 1 0 0 0,0-1 0 0 0,0 1 1 0 0,0-1-1 0 0,0 1 0 0 0,0-1 0 0 0,0 1 0 0 0,0-1 0 0 0,0 1 1 0 0,0 0 46 0 0,24-10-3973 0 0,-15 4-3424 0 0,-5 1-4282 0 0</inkml:trace>
  <inkml:trace contextRef="#ctx0" brushRef="#br0" timeOffset="52069.784">22516 1775 11442 0 0,'0'0'2865'0'0,"0"0"-929"0"0,0 0-474 0 0,0 0-95 0 0,0 0-107 0 0,0 0-137 0 0,0 0-140 0 0,0 0-160 0 0,0 0-115 0 0,0 0-113 0 0,0 0-96 0 0,0 0-50 0 0,0 0-30 0 0,-1-9-23 0 0,8-64 611 0 0,150-169 869 0 0,-134 207-1822 0 0,1 1 0 0 0,2 1-1 0 0,2 1 1 0 0,23-21-54 0 0,-2 12 47 0 0,-48 41-10 0 0,-1 0 20 0 0,0 0-33 0 0,0 0-45 0 0,0 0-23 0 0,0 0 17 0 0,2 187 81 0 0,-1 8-110 0 0,-1-194 46 0 0,18-27 29 0 0,175-247-106 0 0,-95 145 54 0 0,-97 128 38 0 0,-1 0-1 0 0,0 0-16 0 0,-37 162 78 0 0,27-122-43 0 0,2 0 1 0 0,2 1 0 0 0,2 0 0 0 0,1 1-1 0 0,3 29-23 0 0,16-27-48 0 0,-2-79-8131 0 0,-13 27 2166 0 0,1 4-5680 0 0</inkml:trace>
  <inkml:trace contextRef="#ctx0" brushRef="#br0" timeOffset="52391.875">23507 1558 17964 0 0,'0'0'2040'0'0,"0"0"-635"0"0,0 0-261 0 0,0 0-19 0 0,0 0-48 0 0,0 0-152 0 0,0 0-214 0 0,0 0-216 0 0,0 0-146 0 0,0 0-70 0 0,0 0-30 0 0,0 0-21 0 0,-7 13-33 0 0,-34 65 149 0 0,77-117-292 0 0,-30 9-1539 0 0,-13 24-2264 0 0,-6 5-4203 0 0,9 1-4171 0 0</inkml:trace>
  <inkml:trace contextRef="#ctx0" brushRef="#br0" timeOffset="53656.367">1143 2257 8090 0 0,'0'0'1435'0'0,"0"0"-144"0"0,0 0 17 0 0,0 0 163 0 0,0 0 132 0 0,0 0-5 0 0,0 0-209 0 0,0 0-299 0 0,0 0-329 0 0,0 0-273 0 0,0 0-162 0 0,-6 0-94 0 0,-12-4-44 0 0,29 8 1836 0 0,17 2-1507 0 0,0-2 0 0 0,1-1 0 0 0,-1-1 0 0 0,1-2 0 0 0,0-1 0 0 0,-1-1-1 0 0,7-2-516 0 0,0-1 192 0 0,-1-1-1 0 0,0-2 1 0 0,0-1-1 0 0,-1-2 1 0 0,0-1-1 0 0,0-2 1 0 0,-2 0-1 0 0,0-3 0 0 0,5-4-191 0 0,-31 20 34 0 0,-1-1-1 0 0,1 0 0 0 0,-1-1 1 0 0,1 1-1 0 0,-1-1 0 0 0,0 0 1 0 0,0 0-1 0 0,0 0 1 0 0,-1 0-1 0 0,1-1 0 0 0,-1 1 1 0 0,1-1-1 0 0,-1 0 0 0 0,0 0 1 0 0,-1 0-1 0 0,1 0 0 0 0,-1-1 1 0 0,0 1-1 0 0,0-1 0 0 0,0 0 1 0 0,0 1-1 0 0,-1-1 0 0 0,0 0 1 0 0,0 0-1 0 0,0 0 0 0 0,-1 0 1 0 0,0 0-34 0 0,0 4 0 0 0,-1 1 1 0 0,0-1-1 0 0,1 0 1 0 0,-1 0 0 0 0,0 1-1 0 0,0-1 1 0 0,0 0-1 0 0,0 1 1 0 0,1-1 0 0 0,-1 1-1 0 0,0-1 1 0 0,0 1-1 0 0,0 0 1 0 0,0-1 0 0 0,0 1-1 0 0,0 0 1 0 0,0 0-1 0 0,0 0 1 0 0,-1-1 0 0 0,1 1-1 0 0,0 0 1 0 0,0 0-1 0 0,0 1 1 0 0,0-1 0 0 0,0 0-1 0 0,0 0 1 0 0,0 0-1 0 0,0 1 1 0 0,0-1 0 0 0,0 0-1 0 0,0 1 1 0 0,0-1-1 0 0,0 1 1 0 0,0 0-1 0 0,1-1 1 0 0,-1 1 0 0 0,0-1-1 0 0,0 1 1 0 0,0 0-1 0 0,1 0 1 0 0,-1 0 0 0 0,0-1-1 0 0,1 1 1 0 0,-1 0-1 0 0,1 0 1 0 0,-1 0 0 0 0,0 1-1 0 0,-15 30-16 0 0,1 1 0 0 0,2 1 0 0 0,1 0 0 0 0,2 0-1 0 0,1 1 1 0 0,-4 35 16 0 0,0-8-34 0 0,-106 500-538 0 0,103-498 418 0 0,7-23-111 0 0,-1 0 1 0 0,-1 0-1 0 0,-3-1 1 0 0,-1-1-1 0 0,-2 0 1 0 0,-2-2-1 0 0,-12 18 265 0 0,28-50-235 0 0,0-1 1 0 0,0 0-1 0 0,0 0 0 0 0,-1 0 1 0 0,1-1-1 0 0,-1 1 0 0 0,0-1 1 0 0,0 0-1 0 0,0 0 0 0 0,-1 0 0 0 0,1 0 1 0 0,-1-1-1 0 0,1 0 0 0 0,-1 0 1 0 0,0 0-1 0 0,0-1 0 0 0,0 1 1 0 0,0-1 234 0 0,-26-2-4748 0 0,-1-10-3456 0 0,24 6-1475 0 0</inkml:trace>
  <inkml:trace contextRef="#ctx0" brushRef="#br0" timeOffset="54087.966">983 2905 11618 0 0,'0'0'1377'0'0,"0"0"-245"0"0,0 0 8 0 0,0 0 117 0 0,0 0 48 0 0,0 0-26 0 0,0 0-60 0 0,0 0-120 0 0,37-1-148 0 0,116-4-134 0 0,119 3 1772 0 0,-119-28-1582 0 0,-131 26-876 0 0,-1-2 0 0 0,0 0 0 0 0,0-1-1 0 0,-1-2 1 0 0,1 0 0 0 0,-2-1 0 0 0,1-1 0 0 0,-2 0 0 0 0,1-2 0 0 0,-2 0 0 0 0,11-10-131 0 0,-25 20 45 0 0,-1 1-1 0 0,1 0 1 0 0,-1-1 0 0 0,1 0 0 0 0,-1 1-1 0 0,0-1 1 0 0,0 0 0 0 0,0 0-1 0 0,-1 0 1 0 0,1-1 0 0 0,-1 1 0 0 0,1 0-1 0 0,-1 0 1 0 0,0-1 0 0 0,0 1-1 0 0,-1-1 1 0 0,1 1 0 0 0,-1-1-1 0 0,0 1 1 0 0,0-1 0 0 0,0-1-45 0 0,0 3 108 0 0,-2 21 460 0 0,2-19-528 0 0,0 0-4 0 0,0 0 5 0 0,0 0-6 0 0,0 0 24 0 0,0 0 7 0 0,0 0-12 0 0,0 0-4 0 0,0 0-12 0 0,0 0-4 0 0,0 0-22 0 0,0 0-41 0 0,0 0-28 0 0,0 0-7 0 0,0 0-28 0 0,0 0-22 0 0,0 0-30 0 0,-17 4-4727 0 0,12 2 3159 0 0,-5 3-3101 0 0,4-3-1788 0 0,0-2-5188 0 0</inkml:trace>
  <inkml:trace contextRef="#ctx0" brushRef="#br0" timeOffset="54708.234">1666 3332 8282 0 0,'0'0'2315'0'0,"0"0"-916"0"0,0 0-291 0 0,0 0 234 0 0,0 0 273 0 0,0 0 82 0 0,0 0-176 0 0,0 0-257 0 0,0 0-225 0 0,0 0-188 0 0,0 0-147 0 0,0 0-56 0 0,21-9-64 0 0,66-34-60 0 0,-28-1 399 0 0,-28 17-611 0 0,-1-2-1 0 0,-1-1 1 0 0,-2-1-1 0 0,0-1 1 0 0,-3-2-1 0 0,-1 0 1 0 0,16-33-312 0 0,-28 46 33 0 0,-2-1 1 0 0,-1 1-1 0 0,-1-2 0 0 0,0 1 1 0 0,-2-1-1 0 0,0 0 1 0 0,-2 0-1 0 0,-1-1 1 0 0,0 1-1 0 0,-2 0 1 0 0,-2-14-34 0 0,2 35-5 0 0,-1-1 0 0 0,0 1 0 0 0,0-1 0 0 0,0 1 0 0 0,-1 0 0 0 0,1-1 0 0 0,-1 1 1 0 0,1 0-1 0 0,-1 0 0 0 0,0 0 0 0 0,1 0 0 0 0,-1 0 0 0 0,0 1 0 0 0,0-1 0 0 0,0 1 0 0 0,-1-1 0 0 0,1 1 1 0 0,0-1-1 0 0,-1 1 0 0 0,1 0 0 0 0,-1 0 0 0 0,1 0 0 0 0,-1 1 0 0 0,1-1 0 0 0,-1 1 0 0 0,1-1 0 0 0,-1 1 1 0 0,0 0-1 0 0,1 0 0 0 0,-1 0 0 0 0,1 0 0 0 0,-1 0 0 0 0,0 1 0 0 0,1-1 0 0 0,-1 1 0 0 0,1 0 0 0 0,-1-1 1 0 0,1 1-1 0 0,-1 0 0 0 0,1 1 0 0 0,0-1 0 0 0,-1 0 0 0 0,1 1 0 0 0,0-1 0 0 0,0 1 0 0 0,0 0 1 0 0,0 0-1 0 0,0 0 0 0 0,0 0 5 0 0,-5 2-5 0 0,-1 1 0 0 0,0 0 1 0 0,1 1-1 0 0,0-1 0 0 0,0 2 1 0 0,1-1-1 0 0,0 1 1 0 0,0 0-1 0 0,0 0 0 0 0,1 0 1 0 0,0 1-1 0 0,0 0 0 0 0,1 0 1 0 0,0 0-1 0 0,1 0 0 0 0,-1 1 1 0 0,2-1-1 0 0,-1 1 1 0 0,1 0-1 0 0,1 0 0 0 0,-1 0 1 0 0,1 0-1 0 0,1 5 5 0 0,3-8 3 0 0,0-1 0 0 0,0 0 0 0 0,0-1 1 0 0,1 1-1 0 0,0-1 0 0 0,0 1 0 0 0,0-1 0 0 0,0 0 1 0 0,1-1-1 0 0,-1 1 0 0 0,1-1 0 0 0,0 0 0 0 0,0 0 0 0 0,1 0 1 0 0,-1-1-1 0 0,0 0 0 0 0,1 0 0 0 0,0 0 0 0 0,-1 0 0 0 0,1-1 1 0 0,0 0-1 0 0,0-1 0 0 0,-1 1 0 0 0,3-1-3 0 0,69 9 59 0 0,53 16 115 0 0,-127-22-150 0 0,-1 1-1 0 0,0 0 0 0 0,0-1 1 0 0,0 1-1 0 0,0 0 0 0 0,0 0 1 0 0,-1 1-1 0 0,0-1 0 0 0,0 0 0 0 0,0 0 1 0 0,0 1-1 0 0,-1-1 0 0 0,1 0 1 0 0,-1 1-1 0 0,0-1 0 0 0,-1 0 1 0 0,1 1-1 0 0,-1-1 0 0 0,0 0 1 0 0,0 0-1 0 0,0 2-23 0 0,-67 162 341 0 0,60-145-364 0 0,-3 21-3025 0 0,29-44-1277 0 0,27-20-8502 0 0,-45 20 12694 0 0,8-5-8669 0 0</inkml:trace>
  <inkml:trace contextRef="#ctx0" brushRef="#br0" timeOffset="56126.352">2997 2765 14467 0 0,'0'0'1578'0'0,"0"0"-262"0"0,0 0 16 0 0,0 0 23 0 0,0 0-24 0 0,0 0-86 0 0,0 0-221 0 0,0 0-195 0 0,-32 19-182 0 0,-101 58-150 0 0,-46 40 1074 0 0,167-105-1536 0 0,1-1 0 0 0,0 1 0 0 0,0 1-1 0 0,1 0 1 0 0,1 0 0 0 0,0 1 0 0 0,1 0 0 0 0,0 1-1 0 0,1 0 1 0 0,1 0 0 0 0,1 0 0 0 0,0 1-1 0 0,0 0 1 0 0,2 0 0 0 0,0 0 0 0 0,1 0-1 0 0,0 15-34 0 0,1-28 12 0 0,0 0 1 0 0,1 0-1 0 0,-1 0 0 0 0,1 0 0 0 0,0 0 0 0 0,0 1 1 0 0,0-1-1 0 0,0 0 0 0 0,1 0 0 0 0,-1 0 0 0 0,1 0 1 0 0,0 0-1 0 0,0 0 0 0 0,0 0 0 0 0,0 0 0 0 0,0 0 1 0 0,1 0-1 0 0,-1-1 0 0 0,1 1 0 0 0,0 0 0 0 0,0-1 1 0 0,0 1-1 0 0,0-1 0 0 0,0 0 0 0 0,0 0 0 0 0,1 0 1 0 0,-1 0-1 0 0,1 0 0 0 0,-1 0 0 0 0,1-1 0 0 0,0 1 1 0 0,0-1-1 0 0,0 0 0 0 0,0 1 0 0 0,0-1 0 0 0,0-1 1 0 0,0 1-1 0 0,0 0 0 0 0,0-1 0 0 0,0 0 0 0 0,1 1-12 0 0,5-4 44 0 0,0 0 0 0 0,0-1 0 0 0,-1 0 0 0 0,1 0 0 0 0,-1 0 0 0 0,0-1 0 0 0,-1 0 0 0 0,1-1 0 0 0,-1 0 0 0 0,0 0 0 0 0,0-1 0 0 0,-1 1-1 0 0,0-1 1 0 0,0-1 0 0 0,1-2-44 0 0,1 1 27 0 0,216-273 289 0 0,-188 248-359 0 0,-35 64-6 0 0,36 172 126 0 0,-11-59-9 0 0,-26-141-66 0 0,1 0 1 0 0,-1 1-1 0 0,0-1 0 0 0,1 0 0 0 0,-1 0 0 0 0,1 0 0 0 0,-1 0 0 0 0,1 0 0 0 0,0 0 1 0 0,0 0-1 0 0,0 0 0 0 0,0 0 0 0 0,0 0 0 0 0,1-1 0 0 0,-1 1 0 0 0,1 0 1 0 0,-1-1-1 0 0,1 1 0 0 0,-1-1 0 0 0,1 0 0 0 0,0 1 0 0 0,0-1 0 0 0,-1 0 1 0 0,1 0-1 0 0,0 0 0 0 0,0 0 0 0 0,0 0 0 0 0,0-1 0 0 0,0 1 0 0 0,1-1 0 0 0,-1 1 1 0 0,0-1-1 0 0,0 0 0 0 0,0 1 0 0 0,0-1 0 0 0,1-1 0 0 0,-1 1 0 0 0,0 0 1 0 0,0 0-1 0 0,2-1-2 0 0,7-3 17 0 0,0-1 0 0 0,1 0 0 0 0,-1-1 0 0 0,-1 0-1 0 0,1 0 1 0 0,-1-1 0 0 0,-1 0 0 0 0,1-1 0 0 0,-1-1 0 0 0,0 1 0 0 0,6-9-17 0 0,220-291 146 0 0,-232 304-148 0 0,1 1 1 0 0,0-1-1 0 0,0 1 1 0 0,1 1 0 0 0,-1-1-1 0 0,0 1 1 0 0,1-1-1 0 0,-1 1 1 0 0,1 0-1 0 0,0 1 1 0 0,0-1 0 0 0,0 1-1 0 0,0 0 1 0 0,3 0 1 0 0,16 37-63 0 0,-21-24 72 0 0,1 1 2 0 0,-1 0 0 0 0,0 0 0 0 0,-1 0 0 0 0,-1 0 0 0 0,0 1 0 0 0,0-1 0 0 0,-1 0 0 0 0,-1 1 0 0 0,-1-1 0 0 0,0 0 0 0 0,0 1 0 0 0,-5 10-11 0 0,-5 54 60 0 0,21-60-55 0 0,13-38 25 0 0,-12 10 13 0 0,66-65-11 0 0,-31 29-10 0 0,3 2 0 0 0,1 1-1 0 0,29-17-21 0 0,12 20-128 0 0,-88 76 205 0 0,-23 72-54 0 0,-2 17 68 0 0,6-78-50 0 0,49-124 361 0 0,-18 61-432 0 0,0 0 0 0 0,0 1 0 0 0,2 1 0 0 0,0 0 0 0 0,0 1 0 0 0,1 1 0 0 0,6-2 30 0 0,102-52-97 0 0,-29 47 79 0 0,-92 21 24 0 0,0-1-1 0 0,0 1 0 0 0,-1 0 0 0 0,1 0 0 0 0,-1 1 0 0 0,1-1 0 0 0,-1 1 0 0 0,0-1 1 0 0,1 1-1 0 0,-1 0 0 0 0,-1 1 0 0 0,1-1 0 0 0,0 0 0 0 0,-1 1 0 0 0,0-1 0 0 0,0 1 1 0 0,0 0-1 0 0,0 0 0 0 0,0 0 0 0 0,-1 0 0 0 0,0 0 0 0 0,0 0 0 0 0,0 0 1 0 0,0 0-1 0 0,-1 0 0 0 0,1 0 0 0 0,-1 1 0 0 0,0-1 0 0 0,0 0 0 0 0,-1 0 0 0 0,1 1 1 0 0,-2 1-7 0 0,3 1 2 0 0,-1 0 0 0 0,0 1 0 0 0,-1-1 0 0 0,1 0 0 0 0,-1 0 0 0 0,-1 0 0 0 0,0 1 0 0 0,0-1 0 0 0,0-1 0 0 0,-1 1 0 0 0,0 0 0 0 0,0 0-1 0 0,-50 85 106 0 0,53-88-2819 0 0,13-19-968 0 0,-7 8 90 0 0,0 0-3497 0 0,-2 3-5015 0 0</inkml:trace>
  <inkml:trace contextRef="#ctx0" brushRef="#br0" timeOffset="56567.174">4522 3204 14907 0 0,'0'0'1842'0'0,"0"0"-91"0"0,0 0-45 0 0,0 0-126 0 0,0 0-201 0 0,0 0-237 0 0,0 0-244 0 0,0 0-177 0 0,0 0-81 0 0,0 0-80 0 0,31 3-53 0 0,96 7-39 0 0,-63-21 131 0 0,-54 4-463 0 0,5 1-73 0 0,0-2 1 0 0,0 1-1 0 0,-1-2 1 0 0,0 0-1 0 0,-1-1 1 0 0,0 0 0 0 0,-1-1-1 0 0,0 0 1 0 0,0-1-1 0 0,-1-1 1 0 0,-1 1 0 0 0,0-2-1 0 0,-1 1 1 0 0,0-2-1 0 0,-1 1 1 0 0,-1-1 0 0 0,0 0-1 0 0,-1 0 1 0 0,-1-1-1 0 0,0 0 1 0 0,-1 0-1 0 0,-1 0-63 0 0,-2 14-5 0 0,0-1-1 0 0,0 1 0 0 0,0 0 0 0 0,0 0 0 0 0,-1-1 0 0 0,1 1 0 0 0,-1 0 0 0 0,0-1 0 0 0,0 1 0 0 0,0-1 0 0 0,0 1 0 0 0,0 0 0 0 0,0-1 1 0 0,-1 1-1 0 0,1-1 0 0 0,-1 1 0 0 0,1 0 0 0 0,-1 0 0 0 0,0-1 0 0 0,0 1 0 0 0,0 0 0 0 0,0 0 0 0 0,-1 0 0 0 0,1 0 0 0 0,0 0 0 0 0,-1 0 1 0 0,0 0-1 0 0,1 1 0 0 0,-1-1 0 0 0,0 0 0 0 0,0 1 0 0 0,0 0 0 0 0,0-1 0 0 0,0 1 0 0 0,0 0 0 0 0,0 0 0 0 0,0 0 0 0 0,0 0 0 0 0,-1 0 1 0 0,1 1-1 0 0,0-1 0 0 0,-1 1 0 0 0,-1-1 6 0 0,-8 1-8 0 0,1 0 1 0 0,0 1 0 0 0,0 0-1 0 0,-1 1 1 0 0,1 0 0 0 0,0 1-1 0 0,0 0 1 0 0,1 1 0 0 0,-1 0-1 0 0,1 1 1 0 0,0 0 0 0 0,0 1-1 0 0,0 0 1 0 0,1 0 0 0 0,-1 1-1 0 0,2 0 1 0 0,-1 0 0 0 0,0 2 7 0 0,-6 6-11 0 0,1 0-1 0 0,1 0 1 0 0,1 1 0 0 0,0 1 0 0 0,1 0 0 0 0,0 1 0 0 0,2 0 0 0 0,0 0 0 0 0,-5 16 11 0 0,10-24 14 0 0,1 0 0 0 0,0 0 0 0 0,0 0 0 0 0,1 0 0 0 0,1 1 0 0 0,-1-1 0 0 0,2 1 0 0 0,-1-1 0 0 0,1 1 0 0 0,1-1 0 0 0,0 1 0 0 0,1-1 0 0 0,0 1 0 0 0,0-1 0 0 0,1 0 0 0 0,0 0 0 0 0,1 0 0 0 0,0 0 0 0 0,1-1 0 0 0,0 0 0 0 0,0 1 0 0 0,1-2 0 0 0,0 1 0 0 0,1-1 0 0 0,0 0 0 0 0,0 0 0 0 0,0-1 0 0 0,1 0 0 0 0,7 5-14 0 0,9 1 55 0 0,-1-1 0 0 0,1-1-1 0 0,1-1 1 0 0,0-1-1 0 0,0-2 1 0 0,1 0-1 0 0,0-1 1 0 0,0-2 0 0 0,1-1-1 0 0,-1-1 1 0 0,1-1-1 0 0,-1-1 1 0 0,22-4-55 0 0,-36 4-104 0 0,-1-1 0 0 0,0-1 0 0 0,0 0 0 0 0,0 0-1 0 0,0-1 1 0 0,0-1 0 0 0,0 1 0 0 0,-1-2 0 0 0,0 0 0 0 0,0 0 0 0 0,0 0 0 0 0,3-4 104 0 0,9-12-4381 0 0,-7-6-4003 0 0,-11 19-4593 0 0</inkml:trace>
  <inkml:trace contextRef="#ctx0" brushRef="#br0" timeOffset="59492.556">6616 2637 6169 0 0,'0'0'3512'0'0,"0"0"-1172"0"0,0 0-594 0 0,0 0-110 0 0,0 0 42 0 0,0 0-63 0 0,0 0-201 0 0,0 0-267 0 0,0 0-249 0 0,0 0-168 0 0,0 0-133 0 0,-7-19-70 0 0,-26-55-37 0 0,2 46 420 0 0,23 27-564 0 0,-5 0-223 0 0,1 0 1 0 0,-1 1-1 0 0,1 0 1 0 0,-1 1-1 0 0,1 1 1 0 0,-1 0-1 0 0,1 1 0 0 0,0 0 1 0 0,0 0-1 0 0,0 1 1 0 0,1 1-1 0 0,-1 0 1 0 0,1 1-1 0 0,0 0 1 0 0,1 1-1 0 0,-1 0 1 0 0,1 0-1 0 0,1 1 0 0 0,-1 0 1 0 0,1 1-1 0 0,-4 6-123 0 0,-7 5 89 0 0,0 0 0 0 0,2 2 0 0 0,0 0 0 0 0,2 1 0 0 0,1 0 0 0 0,-5 12-89 0 0,1 1 77 0 0,2 1-1 0 0,2 1 0 0 0,1 1 1 0 0,2 0-1 0 0,1 1 1 0 0,-2 27-77 0 0,6-23 51 0 0,1-1 1 0 0,3 1-1 0 0,2 0 1 0 0,1-1-1 0 0,2 3-51 0 0,-1-36 25 0 0,1 0 1 0 0,-1 0-1 0 0,2 0 0 0 0,-1-1 1 0 0,1 1-1 0 0,1 0 0 0 0,0-1 1 0 0,0 0-1 0 0,0 0 0 0 0,1 0 1 0 0,1 0-1 0 0,0-1 0 0 0,0 0 1 0 0,0 0-1 0 0,1-1 0 0 0,0 0 1 0 0,1 0-1 0 0,0 0 0 0 0,0-1 1 0 0,0 0-1 0 0,0-1 0 0 0,1 0 1 0 0,0 0-1 0 0,0-1 0 0 0,1 0 1 0 0,-1 0-1 0 0,1-1 0 0 0,0-1 1 0 0,2 1-26 0 0,13-2 64 0 0,-1-2 1 0 0,1-1 0 0 0,-1-1-1 0 0,0 0 1 0 0,0-2-1 0 0,0-1 1 0 0,0-1 0 0 0,-1-1-1 0 0,0-1 1 0 0,-1-1-1 0 0,0-1 1 0 0,-1-1 0 0 0,0-1-1 0 0,0 0 1 0 0,-2-2-1 0 0,3-2-64 0 0,-20 15 5 0 0,13-7 25 0 0,-1-1 0 0 0,0-1 0 0 0,0 0 0 0 0,-1 0 0 0 0,-1-2 0 0 0,0 1 0 0 0,0-2 0 0 0,-1 1 0 0 0,-1-2 0 0 0,-1 1 0 0 0,1-3-30 0 0,-8 13 6 0 0,-1 0 0 0 0,1-1 0 0 0,-1 1 0 0 0,0-1 0 0 0,0 0 0 0 0,-1 1 0 0 0,1-1 0 0 0,-1 1 0 0 0,0-1 0 0 0,-1 0 0 0 0,1 1 0 0 0,-1-1 0 0 0,0 1 0 0 0,0-1 0 0 0,0 1 0 0 0,0-1 0 0 0,-1 1 0 0 0,0 0 0 0 0,0-1 0 0 0,0 1 1 0 0,0 0-1 0 0,-1 0 0 0 0,0 1 0 0 0,0-1 0 0 0,0 0 0 0 0,0 1 0 0 0,0 0 0 0 0,-1 0 0 0 0,1 0 0 0 0,-1 0 0 0 0,0 0 0 0 0,0 1 0 0 0,0 0 0 0 0,0 0 0 0 0,0 0 0 0 0,0 0 0 0 0,-4 0-6 0 0,-6-5-27 0 0,-1 2 1 0 0,0 0 0 0 0,-1 1-1 0 0,1 0 1 0 0,-1 1-1 0 0,0 1 1 0 0,0 1-1 0 0,0 0 1 0 0,0 1 0 0 0,1 0-1 0 0,-1 2 1 0 0,0 0-1 0 0,0 0 1 0 0,1 2-1 0 0,-1 0 1 0 0,-6 3 26 0 0,14-1-19 0 0,27-8 78 0 0,-13 1-22 0 0,353-13 642 0 0,-210-8-577 0 0,-138 21-42 0 0,-10-2-51 0 0,-1 3-13 0 0,0 0 21 0 0,0 0-18 0 0,0 0-3 0 0,0 0 16 0 0,0 0 4 0 0,0 0-1 0 0,0 0-9 0 0,0 0-7 0 0,0 0 13 0 0,0 0-3 0 0,0 0-19 0 0,0 0 14 0 0,0 0-10 0 0,0 0 18 0 0,0 0 10 0 0,0 0-9 0 0,0 0-21 0 0,0 0-17 0 0,0 0 10 0 0,0 0 23 0 0,0 0 17 0 0,0 0-5 0 0,0 0 2 0 0,0 0-5 0 0,0 0-5 0 0,0 0-16 0 0,0 0 1 0 0,0 0 23 0 0,0 0 8 0 0,0 0-16 0 0,0 0-24 0 0,0 0 18 0 0,0 0 8 0 0,0 0-19 0 0,0 0 10 0 0,-16 3-1468 0 0,11-6 221 0 0,-4-4-827 0 0,7 4-1976 0 0,1-2-3359 0 0,1 1-5340 0 0</inkml:trace>
  <inkml:trace contextRef="#ctx0" brushRef="#br0" timeOffset="60000.198">7519 2846 10794 0 0,'0'0'2121'0'0,"0"0"-458"0"0,0 0-110 0 0,0 0 158 0 0,0 0 46 0 0,0 0-141 0 0,0 0-328 0 0,0 0-338 0 0,0 0-204 0 0,0 0-102 0 0,0 0-64 0 0,0 0-49 0 0,0 0-63 0 0,-7-1-52 0 0,-62 14 893 0 0,-6 34-270 0 0,126-41-637 0 0,-39-10-327 0 0,0-1 0 0 0,-1-1 0 0 0,0 0 0 0 0,0 0 0 0 0,0-1 1 0 0,-1 0-1 0 0,0-1 0 0 0,0 0 0 0 0,-1-1 0 0 0,0 0 0 0 0,2-3-74 0 0,-46 31 913 0 0,-17 40-1503 0 0,51-58 483 0 0,-1 2-1866 0 0,2 1-8061 0 0,0-1-1971 0 0</inkml:trace>
  <inkml:trace contextRef="#ctx0" brushRef="#br0" timeOffset="60488.219">7460 3204 9946 0 0,'0'0'3346'0'0,"0"0"-1084"0"0,0 0-531 0 0,0 0-153 0 0,0 0-157 0 0,0 0-155 0 0,0 0-167 0 0,0 0-138 0 0,0 0-143 0 0,0 0-102 0 0,0 0-60 0 0,0 0-92 0 0,0 0-34 0 0,-10 9-43 0 0,-28 28-51 0 0,16-7 1653 0 0,131-95-1845 0 0,-86 51-27 0 0,-33 20 448 0 0,-110 72-264 0 0,121-78-404 0 0,-1 0 1 0 0,0 0-1 0 0,1 0 0 0 0,-1 0 0 0 0,0 0 0 0 0,1 0 0 0 0,-1 0 0 0 0,0 0 0 0 0,1 0 0 0 0,-1 0 1 0 0,0 0-1 0 0,1 0 0 0 0,-1 0 0 0 0,0 0 0 0 0,0 0 0 0 0,1 1 0 0 0,-1-1 0 0 0,0 0 0 0 0,0 0 0 0 0,1 0 1 0 0,-1 1-1 0 0,0-1 0 0 0,0 0 0 0 0,1 0 0 0 0,-1 1 0 0 0,0-1 0 0 0,0 0 0 0 0,0 0 0 0 0,0 1 0 0 0,1-1 1 0 0,-1 0-1 0 0,0 1 0 0 0,0-1 0 0 0,0 0 0 0 0,0 1 0 0 0,0-1 0 0 0,0 0 3 0 0,37-14-175 0 0,23-21-396 0 0,-35 18-2049 0 0,1-1-6232 0 0,-23 15-3727 0 0</inkml:trace>
  <inkml:trace contextRef="#ctx0" brushRef="#br0" timeOffset="65641.098">10948 3016 0 0 0,'0'0'914'0'0,"0"0"-2"0"0,0 0 16 0 0,0 0 240 0 0,0 0 421 0 0,0 0 296 0 0,0 0 29 0 0,0 0-211 0 0,0 0-373 0 0,0 0-335 0 0,0 0-178 0 0,2-3-87 0 0,-2 2-1730 0 0,11-7 10229 0 0,-11 9-9001 0 0,0-1-33 0 0,0 0-26 0 0,0 0-15 0 0,0 0-9 0 0,0 0-4 0 0,0 0-11 0 0,0 0-13 0 0,0 0-15 0 0,0 19 706 0 0,5 596 2164 0 0,-12-445-2750 0 0,2-105-130 0 0,3 0 1 0 0,2 0-1 0 0,7 36-92 0 0,12 46 250 0 0,-7 0-1 0 0,-6 13-249 0 0,3 111 257 0 0,15 102-82 0 0,-22-42-7 0 0,11-133-13 0 0,-13 83-49 0 0,9-203 104 0 0,-15 20 3 0 0,6-97-209 0 0,0-1-25 0 0,0 0-8 0 0,0 0 30 0 0,0 0 14 0 0,0 0 1 0 0,0 0-11 0 0,0 0-36 0 0,0 30 58 0 0,0-6-15 0 0,0-23-29 0 0,0-1-9 0 0,0 11-394 0 0,12-63-4516 0 0,-2 30-1505 0 0,-4 7-5730 0 0</inkml:trace>
  <inkml:trace contextRef="#ctx0" brushRef="#br0" timeOffset="68930.738">8833 4658 5817 0 0,'0'0'1515'0'0,"0"0"-613"0"0,0 0-433 0 0,0 0 67 0 0,0 0 312 0 0,0 0 265 0 0,0 0 118 0 0,0 0-42 0 0,0 0-89 0 0,0 0-105 0 0,0 0-93 0 0,6 0-91 0 0,82-2 3585 0 0,106 3-1224 0 0,218 12-1182 0 0,24-15-701 0 0,-14-19-719 0 0,-28-1-62 0 0,-53 6-208 0 0,34-9 103 0 0,-91 22-165 0 0,75-16 23 0 0,-165 4-80 0 0,-103 8-140 0 0,56 3 202 0 0,-26-6-202 0 0,230-5 137 0 0,-350 15-177 0 0,-1 0-17 0 0,0 0 23 0 0,0 0-13 0 0,0 0 33 0 0,187-19 177 0 0,-102 19-255 0 0,-12 1 149 0 0,33-5-110 0 0,70 0-184 0 0,-176 4 182 0 0,1 0 37 0 0,0 0 10 0 0,-1 0-22 0 0,0 0-19 0 0,0 0-5 0 0,0 0 21 0 0,0 0-24 0 0,0 0 2 0 0,0 0 36 0 0,0 0-20 0 0,0 0 0 0 0,0 0-16 0 0,0 0 0 0 0,0 0 30 0 0,0 0 0 0 0,0 0-26 0 0,0 0 13 0 0,0 0-11 0 0,0 0 28 0 0,0 0-8 0 0,0 0-27 0 0,0 0 5 0 0,0 0 2 0 0,0 0 2 0 0,0 0 13 0 0,0 0 0 0 0,0 0-27 0 0,0 0 10 0 0,0 0 13 0 0,0 0 1 0 0,0 0 31 0 0,0 0-13 0 0,0 0-24 0 0,0 0-4 0 0,0 0 8 0 0,0 0-13 0 0,0 0 8 0 0,0 0 14 0 0,0 0-38 0 0,0 0 37 0 0,0 0-12 0 0,0 0 17 0 0,0 0-2 0 0,0 0 1 0 0,0 0-24 0 0,0 0 12 0 0,0 0-24 0 0,0 0 8 0 0,0 0 18 0 0,0 0 1 0 0,0 0-8 0 0,0 0 6 0 0,0 0-15 0 0,0 0-15 0 0,0 0 47 0 0,0 0-6 0 0,0 0-2 0 0,0 0 8 0 0,0 0-28 0 0,0 0-11 0 0,0 0 0 0 0,0 0 31 0 0,0 0-28 0 0,0 0-6 0 0,0 0 24 0 0,0 0-8 0 0,0 0-2 0 0,0 0-31 0 0,0 0 43 0 0,0 0 13 0 0,0 0-14 0 0,0 0 9 0 0,0 0-8 0 0,0 0 31 0 0,0 0-49 0 0,0 0-10 0 0,0 0-20 0 0,0 0 4 0 0,0 0 47 0 0,0 0-20 0 0,0 0 13 0 0,0 0-22 0 0,0 0 12 0 0,0 0 24 0 0,0 0-28 0 0,0 0-5 0 0,0 0 12 0 0,0 0-21 0 0,0 0 30 0 0,0 0-9 0 0,0 0-8 0 0,0 0 14 0 0,0 0-23 0 0,0 0 31 0 0,0 0-37 0 0,0 0-14 0 0,0 0 8 0 0,0 0-10 0 0,-18 0-5740 0 0,7 0-1594 0 0,7 0-4420 0 0</inkml:trace>
  <inkml:trace contextRef="#ctx0" brushRef="#br0" timeOffset="70706.821">12647 4316 0 0 0,'0'0'1403'0'0,"0"0"225"0"0,0 0 7 0 0,0 0-82 0 0,0 0-89 0 0,0 0-90 0 0,0 0-97 0 0,0 0-90 0 0,0 0-125 0 0,0 0-79 0 0,0 0-53 0 0,3-5-85 0 0,-3 4-863 0 0,7-16 1059 0 0,-2-8 3513 0 0,-35 14-1556 0 0,20 11-2646 0 0,5-1-266 0 0,1 1 1 0 0,-1 0-1 0 0,0 0 1 0 0,0 0-1 0 0,0 0 1 0 0,0 1-1 0 0,1 0 1 0 0,-1 0-1 0 0,0 1 1 0 0,1-1-1 0 0,-1 1 1 0 0,1 0-1 0 0,-1 0 1 0 0,1 0-1 0 0,-3 3-86 0 0,-3 2 111 0 0,1 0-1 0 0,0 1 0 0 0,0 0 1 0 0,1 0-1 0 0,0 1 0 0 0,1 0 0 0 0,0 0 1 0 0,0 1-1 0 0,1 0 0 0 0,0 0 1 0 0,1 1-1 0 0,0-1 0 0 0,-3 11-110 0 0,0 9 198 0 0,0 1-1 0 0,3-1 1 0 0,0 1 0 0 0,2 1-1 0 0,1 19-197 0 0,1-27 55 0 0,14 70 240 0 0,39-16-59 0 0,-42-72-184 0 0,-1 0 1 0 0,1 0 0 0 0,0-1 0 0 0,1-1-1 0 0,-1 0 1 0 0,1 0 0 0 0,0-1 0 0 0,0 0-1 0 0,0-1 1 0 0,0 0 0 0 0,0-1-1 0 0,0 0 1 0 0,1-1 0 0 0,-1 0 0 0 0,0-1-1 0 0,0 0 1 0 0,1-1-53 0 0,-1 0 47 0 0,0-1 0 0 0,1-1 0 0 0,-2 0 0 0 0,1 0 0 0 0,0-1-1 0 0,-1 0 1 0 0,0-1 0 0 0,0-1 0 0 0,5-3-47 0 0,16-10 67 0 0,-14 9-40 0 0,-2-1 0 0 0,0-1 0 0 0,0-1 0 0 0,-2 0 0 0 0,1 0-1 0 0,-2-1 1 0 0,0-1 0 0 0,-1 0 0 0 0,2-5-27 0 0,-7 13 1 0 0,0-1-1 0 0,-1 0 1 0 0,0 0 0 0 0,-1-1 0 0 0,0 1 0 0 0,0-1 0 0 0,-1 0-1 0 0,0 0 1 0 0,-1 0 0 0 0,0 0 0 0 0,0-1 0 0 0,-1 1 0 0 0,-1-1-1 0 0,0 1 1 0 0,0 0 0 0 0,-1-1 0 0 0,0 1 0 0 0,-1 0-1 0 0,0-1 1 0 0,-1 1 0 0 0,0 0 0 0 0,-1 1 0 0 0,1-1 0 0 0,-2 0-1 0 0,0 1 1 0 0,0 0 0 0 0,0 0 0 0 0,-1 1 0 0 0,0-1 0 0 0,-1 1-1 0 0,0 1 1 0 0,0-1 0 0 0,-1 1 0 0 0,-5-4-1 0 0,-8 2-80 0 0,1 0 0 0 0,-1 2 0 0 0,-1 0 0 0 0,1 1 0 0 0,-1 2 0 0 0,0 0 0 0 0,0 1 0 0 0,0 1 0 0 0,-1 1 0 0 0,1 1 0 0 0,0 1 0 0 0,0 1 0 0 0,-1 1 0 0 0,2 1 0 0 0,-6 2 80 0 0,9-2-387 0 0,1 1 0 0 0,-1 0 0 0 0,1 1 0 0 0,0 1 0 0 0,0 1 0 0 0,0 1 0 0 0,-5 4 387 0 0,-28 29-9425 0 0,40-31-2396 0 0</inkml:trace>
  <inkml:trace contextRef="#ctx0" brushRef="#br0" timeOffset="72270.901">9126 4651 0 0 0,'0'0'880'0'0,"0"0"280"0"0,0 0 25 0 0,0 0-84 0 0,0 0-47 0 0,0 0 46 0 0,-3-2 56 0 0,0 0-718 0 0,0 0 0 0 0,0 1-1 0 0,1-1 1 0 0,-1 1-1 0 0,0 0 1 0 0,0 0 0 0 0,0 0-1 0 0,0 0 1 0 0,0 1 0 0 0,0-1-1 0 0,0 1 1 0 0,-1 0-1 0 0,1 0 1 0 0,0 0 0 0 0,0 0-1 0 0,0 0 1 0 0,0 1 0 0 0,0-1-1 0 0,0 1 1 0 0,-1 0-438 0 0,-26 6 3647 0 0,-8-6-2230 0 0,-104 17 876 0 0,-202-21 627 0 0,224 25-2620 0 0,-18-8 597 0 0,126-16-2750 0 0,24 1-9461 0 0,-8 1-397 0 0</inkml:trace>
  <inkml:trace contextRef="#ctx0" brushRef="#br0" timeOffset="74520.299">9146 4334 0 0 0,'0'0'453'0'0,"0"0"841"0"0,0 0 405 0 0,0 0 49 0 0,0 0-115 0 0,0 0-176 0 0,0 0-155 0 0,0 0-70 0 0,0 0-53 0 0,-8-6-68 0 0,-26-16-44 0 0,11 15 5918 0 0,-14 17-6523 0 0,19-3 618 0 0,7-4-913 0 0,0 1 0 0 0,0 0 1 0 0,1 0-1 0 0,-1 1 0 0 0,1 1 0 0 0,0 0 0 0 0,1 0 0 0 0,0 1 0 0 0,0 0 0 0 0,0 0 1 0 0,0 1-1 0 0,1 0 0 0 0,1 1 0 0 0,0 0 0 0 0,0 0 0 0 0,0 0 0 0 0,1 1 0 0 0,1 0 1 0 0,-2 2-168 0 0,-13 85 824 0 0,33 27-33 0 0,-8-107-709 0 0,0-1 0 0 0,2 1 0 0 0,0-2 0 0 0,1 1 0 0 0,0-1 0 0 0,1 0 0 0 0,1 0 0 0 0,1-1 0 0 0,0-1 0 0 0,7 7-82 0 0,-9-15 84 0 0,1 0 0 0 0,0 0 0 0 0,0-1 0 0 0,1-1 0 0 0,-1 0 0 0 0,1 0 0 0 0,0-1 0 0 0,0 0 0 0 0,0-1 0 0 0,0-1 0 0 0,0 1 0 0 0,0-2 0 0 0,-1 1 0 0 0,1-2 0 0 0,0 1 0 0 0,5-3-84 0 0,105-32 387 0 0,-111 28-349 0 0,-1-1-1 0 0,0 0 1 0 0,0 0 0 0 0,-1 0 0 0 0,0-1 0 0 0,-1-1-1 0 0,0 1 1 0 0,0-1 0 0 0,-1 0 0 0 0,0-1-38 0 0,1-1 6 0 0,-3 6 9 0 0,0 1 0 0 0,-1 0 0 0 0,0-1 0 0 0,0 1 0 0 0,-1-1 0 0 0,1 0 0 0 0,-2 0 0 0 0,1 0 0 0 0,-1 0 0 0 0,0 0 0 0 0,0 0 0 0 0,-1 0 0 0 0,0 0 1 0 0,0 0-1 0 0,-1 0 0 0 0,0-1 0 0 0,0 1 0 0 0,-1 0 0 0 0,1 0 0 0 0,-2 1 0 0 0,1-2-15 0 0,-9-18-64 0 0,-1 1 1 0 0,-1 1-1 0 0,-1 0 0 0 0,-1 1 1 0 0,-1 0-1 0 0,-1 1 0 0 0,-4-2 64 0 0,16 19-94 0 0,-99-89-1123 0 0,16 68-2629 0 0,81 26 3046 0 0,-16 1-2719 0 0,9 5-3965 0 0,8-2-4238 0 0</inkml:trace>
  <inkml:trace contextRef="#ctx0" brushRef="#br0" timeOffset="75405.539">8995 4356 5785 0 0,'0'0'2049'0'0,"0"0"-326"0"0,0 0-114 0 0,0 0-87 0 0,0 0-198 0 0,0 0-279 0 0,0 0-324 0 0,0 0-224 0 0,0 0-34 0 0,0 0 25 0 0,0 0-6 0 0,0 0-37 0 0,0 0-27 0 0,-18 20-50 0 0,-54 61-48 0 0,-64 94 1183 0 0,113-124-1327 0 0,48-51 99 0 0,69-55 223 0 0,78-72-423 0 0,-84 64-194 0 0,-76 52-39 0 0,-103 77 42 0 0,-38 81 470 0 0,122-122-152 0 0,26-25 122 0 0,-7-1-271 0 0,0-1 1 0 0,0-1 0 0 0,0 0 0 0 0,-1-1-1 0 0,1 0 1 0 0,-1-1 0 0 0,0 0-1 0 0,0-1 1 0 0,-1 0 0 0 0,4-3-54 0 0,19-9 51 0 0,109-81 40 0 0,-247 198-9 0 0,7 15 44 0 0,98-114-120 0 0,-1 1 1 0 0,1-1-1 0 0,-1 1 1 0 0,1-1-1 0 0,-1 1 0 0 0,1 0 1 0 0,0-1-1 0 0,-1 1 1 0 0,1-1-1 0 0,0 1 1 0 0,-1 0-1 0 0,1 0 1 0 0,0-1-1 0 0,0 1 1 0 0,0 0-1 0 0,0-1 1 0 0,0 1-1 0 0,0 0 1 0 0,0 0-1 0 0,0-1 1 0 0,0 1-1 0 0,0 0 1 0 0,0 0-1 0 0,0-1 0 0 0,0 1 1 0 0,1 0-1 0 0,-1-1 1 0 0,0 1-1 0 0,0 0 1 0 0,1-1-1 0 0,-1 1 1 0 0,1 0-1 0 0,-1-1 1 0 0,0 1-1 0 0,1-1 1 0 0,-1 1-1 0 0,1-1 1 0 0,-1 1-1 0 0,1-1 1 0 0,0 1-1 0 0,-1-1 1 0 0,1 1-1 0 0,0-1 0 0 0,-1 0 1 0 0,1 1-1 0 0,0-1 1 0 0,-1 0-1 0 0,1 0 1 0 0,0 1-1 0 0,-1-1 1 0 0,1 0-1 0 0,0 0 1 0 0,0 0-1 0 0,-1 0 1 0 0,1 0-1 0 0,0 0 1 0 0,-1 0-1 0 0,1 0 1 0 0,0 0-1 0 0,0-1 1 0 0,-1 1-1 0 0,1 0 1 0 0,0 0-1 0 0,-1-1 0 0 0,2 1-6 0 0,52-6 272 0 0,60-55-264 0 0,-17-5-155 0 0,-163 124 6 0 0,-72 66 590 0 0,178-130-210 0 0,75-56-687 0 0,-95 58-833 0 0,-11 4-2511 0 0,-3 0-2315 0 0,-2 0-5037 0 0</inkml:trace>
  <inkml:trace contextRef="#ctx0" brushRef="#br0" timeOffset="76909.13">12671 4330 1200 0 0,'0'0'1498'0'0,"0"0"-38"0"0,0 0 255 0 0,0 0 332 0 0,0 0 122 0 0,0 0-174 0 0,0 0-353 0 0,0 0-387 0 0,0 0-289 0 0,0 0-184 0 0,0 0-81 0 0,0 0-34 0 0,-19 16-19 0 0,-58 47-24 0 0,-79 53 1612 0 0,112-80-1859 0 0,44-35-425 0 0,12-3 96 0 0,1 0 1 0 0,0-1-1 0 0,-1-1 0 0 0,0 0 0 0 0,0 0 1 0 0,0-1-1 0 0,-1-1 0 0 0,1 0 1 0 0,-1-1-1 0 0,4-3-48 0 0,15-7 14 0 0,9-5-137 0 0,-1-1-1 0 0,0-2 0 0 0,-2-1 0 0 0,-2-2 1 0 0,20-21 123 0 0,-26 9-274 0 0,-52 41 82 0 0,8 5 199 0 0,2 1-1 0 0,-1 0 1 0 0,1 1-1 0 0,0 0 1 0 0,1 1 0 0 0,0 1-1 0 0,0 0 1 0 0,1 1-1 0 0,-10 12-6 0 0,-1-2 33 0 0,-99 93 533 0 0,122-114-559 0 0,-1 0 0 0 0,1 1 0 0 0,-1-1 1 0 0,1 1-1 0 0,-1-1 0 0 0,1 1 1 0 0,-1-1-1 0 0,1 1 0 0 0,0-1 0 0 0,-1 1 1 0 0,1-1-1 0 0,0 1 0 0 0,-1-1 0 0 0,1 1 1 0 0,0-1-1 0 0,0 1 0 0 0,-1 0 0 0 0,1-1 1 0 0,0 1-1 0 0,0 0 0 0 0,0-1 0 0 0,0 1 1 0 0,0-1-1 0 0,0 1 0 0 0,0 0 0 0 0,0-1 1 0 0,0 1-1 0 0,0 0 0 0 0,0-1 0 0 0,1 1 1 0 0,-1-1-1 0 0,0 1 0 0 0,0 0 0 0 0,1-1 1 0 0,-1 1-1 0 0,0-1 0 0 0,1 1 0 0 0,-1-1 1 0 0,0 1-1 0 0,1-1 0 0 0,-1 1 1 0 0,1-1-1 0 0,-1 1 0 0 0,1-1 0 0 0,-1 0 1 0 0,1 1-1 0 0,-1-1 0 0 0,1 0 0 0 0,-1 1 1 0 0,1-1-1 0 0,0 0 0 0 0,-1 0 0 0 0,1 1 1 0 0,0-1-1 0 0,-1 0 0 0 0,1 0 0 0 0,-1 0 1 0 0,2 0-8 0 0,39-5 182 0 0,-14-5-163 0 0,-1-1 1 0 0,0-2 0 0 0,0 0 0 0 0,-2-2-1 0 0,1 0 1 0 0,-1-3-20 0 0,63-48-141 0 0,-126 85-101 0 0,-161 134 406 0 0,112-75 214 0 0,89-77-374 0 0,-1 0-1 0 0,1 0 1 0 0,0 0 0 0 0,-1 0-1 0 0,1-1 1 0 0,0 1 0 0 0,-1 0-1 0 0,1 0 1 0 0,0 0 0 0 0,0-1-1 0 0,0 1 1 0 0,0 0 0 0 0,0-1-1 0 0,0 1 1 0 0,0-1 0 0 0,0 1-1 0 0,0-1 1 0 0,0 1 0 0 0,0-1-1 0 0,0 0 1 0 0,0 0 0 0 0,0 1-1 0 0,0-1 1 0 0,0 0 0 0 0,1 0-1 0 0,-1 0 1 0 0,0 0 0 0 0,0 0-1 0 0,0-1 1 0 0,0 1 0 0 0,0 0-1 0 0,0 0 1 0 0,0-1 0 0 0,0 1-1 0 0,0 0 1 0 0,0-1 0 0 0,0 0-1 0 0,0 1 1 0 0,0-1 0 0 0,1 0-4 0 0,29-11 13 0 0,0-1 0 0 0,-1-2 1 0 0,-1 0-1 0 0,0-3 0 0 0,-1 0 1 0 0,6-7-14 0 0,33-22-34 0 0,-102 68-103 0 0,-216 170 921 0 0,250-190-801 0 0,29-2 34 0 0,64-36-38 0 0,123-90-67 0 0,-250 167 526 0 0,-75 69-185 0 0,43-38 245 0 0,55-64-151 0 0,11-7-258 0 0,1 0-65 0 0,5 0-62 0 0,3 0 47 0 0,-1-2 0 0 0,0 1 0 0 0,0-1 1 0 0,0 0-1 0 0,-1 0 0 0 0,1 0 0 0 0,0-1 1 0 0,-1 0-1 0 0,0-1 0 0 0,0 1 0 0 0,0-1 1 0 0,3-3-10 0 0,24-13 17 0 0,25-20-265 0 0,-128 102-60 0 0,70-62 330 0 0,0 0-31 0 0,0 0-22 0 0,0 0-38 0 0,0 0-24 0 0,0 0 2 0 0,0 0-41 0 0,31-9-2341 0 0,-15-6-6931 0 0,-16 15 8736 0 0,4-2-10335 0 0</inkml:trace>
  <inkml:trace contextRef="#ctx0" brushRef="#br0" timeOffset="79513.134">8907 5000 0 0 0,'0'0'264'0'0,"0"0"990"0"0,0 0 357 0 0,0 0 17 0 0,0 0-64 0 0,0 0-94 0 0,0 0-104 0 0,0 0-99 0 0,7-8-133 0 0,21-24-84 0 0,-20 24-63 0 0,-7 8-35 0 0,-1 0 14 0 0,0 0-47 0 0,0 0-75 0 0,0 0-91 0 0,0 0-89 0 0,0 0-78 0 0,0 27 4311 0 0,24 315-2877 0 0,-28-55-1572 0 0,28-166-97 0 0,-24-81-68 0 0,0-39-251 0 0,0-1-4 0 0,0 0-20 0 0,0 0-16 0 0,0 0 12 0 0,0 0 0 0 0,0 29 129 0 0,0 27 353 0 0,0-63-149 0 0,0 0-278 0 0,1-1 0 0 0,-2 1-1 0 0,1 0 1 0 0,-1 0-1 0 0,0 0 1 0 0,0 0-1 0 0,-1 0 1 0 0,0 0-1 0 0,0 0 1 0 0,-1 0-1 0 0,0 1 1 0 0,-1-3-59 0 0,0 0-14 0 0,-1 0 0 0 0,0 1 0 0 0,0 0-1 0 0,-1 0 1 0 0,0 0 0 0 0,0 1 0 0 0,-1 0 0 0 0,0 0 0 0 0,0 1 0 0 0,-1-1 0 0 0,0 2 0 0 0,0-1 0 0 0,0 1 0 0 0,-6-2 13 0 0,-149-48-105 0 0,186 36-18 0 0,24 4 163 0 0,1 2 1 0 0,1 2-1 0 0,-1 2 1 0 0,1 2-1 0 0,1 3 0 0 0,-1 1 1 0 0,15 3-40 0 0,32 19-54 0 0,-96-18 63 0 0,1-1-1 0 0,-1 1 0 0 0,0 0 1 0 0,1-1-1 0 0,-1 1 0 0 0,0 0 1 0 0,1-1-1 0 0,-1 1 0 0 0,0 0 0 0 0,0-1 1 0 0,0 1-1 0 0,1 0 0 0 0,-1 0 1 0 0,0-1-1 0 0,0 1 0 0 0,0 0 1 0 0,0 0-1 0 0,0-1 0 0 0,-1 1 0 0 0,1 0 1 0 0,0-1-1 0 0,0 1 0 0 0,0 0 1 0 0,-1 0-1 0 0,1-1 0 0 0,0 1 1 0 0,-1 0-1 0 0,1-1 0 0 0,0 1 0 0 0,-1-1 1 0 0,1 1-1 0 0,-1 0 0 0 0,1-1 1 0 0,-1 1-1 0 0,1-1 0 0 0,-1 1 1 0 0,0-1-1 0 0,1 0 0 0 0,-1 1 0 0 0,0-1 1 0 0,1 0-1 0 0,-1 1 0 0 0,0-1 1 0 0,1 0-1 0 0,-1 0 0 0 0,0 1 1 0 0,0-1-10 0 0,-5 6 16 0 0,-12 10 20 0 0,0 0 0 0 0,-1-2 0 0 0,0 0 0 0 0,-1-1 0 0 0,-1-1 0 0 0,-14 7-35 0 0,-50 30-110 0 0,82-51-3469 0 0,9-7-5709 0 0,-1 6-2468 0 0</inkml:trace>
  <inkml:trace contextRef="#ctx0" brushRef="#br0" timeOffset="80573.233">6992 5593 6073 0 0,'0'0'1925'0'0,"0"0"-521"0"0,0 0-186 0 0,0 0 134 0 0,0 0 135 0 0,0 0-17 0 0,0 0-228 0 0,0 0-261 0 0,0 0-40 0 0,0 0 18 0 0,0 0 36 0 0,0 0-19 0 0,8 1-165 0 0,-5 0-753 0 0,0 0 44 0 0,0-1 1 0 0,0 1 0 0 0,0-1-1 0 0,0 0 1 0 0,0 0 0 0 0,0 0-1 0 0,1 0 1 0 0,-1 0 0 0 0,0-1-1 0 0,0 0 1 0 0,0 1 0 0 0,0-1-1 0 0,0 0 1 0 0,0 0 0 0 0,0-1-1 0 0,0 1 1 0 0,-1-1 0 0 0,3 0-103 0 0,120-119 2760 0 0,-42 22-1701 0 0,-70 198-681 0 0,7 28-251 0 0,8 118 12 0 0,-28-145-124 0 0,0-101-14 0 0,0 1 0 0 0,0 0 0 0 0,0-1 0 0 0,0 1 0 0 0,0 0 0 0 0,0 0 0 0 0,0-1 0 0 0,0 1 0 0 0,0 0 0 0 0,0 0-1 0 0,0-1 1 0 0,0 1 0 0 0,0 0 0 0 0,1 0 0 0 0,-1-1 0 0 0,0 1 0 0 0,0 0 0 0 0,0 0 0 0 0,0 0 0 0 0,1-1 0 0 0,-1 1 0 0 0,0 0 0 0 0,0 0 0 0 0,0 0 0 0 0,1 0 0 0 0,-1-1 0 0 0,0 1 0 0 0,0 0 0 0 0,1 0-1 0 0,-1 0 1 0 0,0 0 0 0 0,0 0 0 0 0,1 0 0 0 0,-1 0 0 0 0,0 0 0 0 0,0 0 0 0 0,1 0 0 0 0,-1 0 0 0 0,0 0 0 0 0,1 0 0 0 0,-1 0 0 0 0,0 0 0 0 0,0 0 0 0 0,1 0 0 0 0,-1 0 0 0 0,0 0 0 0 0,0 0-1 0 0,1 0 1 0 0,-1 0 0 0 0,0 0 0 0 0,0 1 0 0 0,1-1 0 0 0,-1 0 0 0 0,0 0 0 0 0,0 0 0 0 0,0 0 0 0 0,1 1 0 0 0,-1-1 0 0 0,0 0 0 0 0,0 0 0 0 0,0 1 0 0 0,0-1-1 0 0,98-206 521 0 0,35-162-379 0 0,-125 328-156 0 0,-8 39 0 0 0,0 1-28 0 0,0 0-15 0 0,0 0-69 0 0,0 0-143 0 0,0 15-1307 0 0,-1 17-278 0 0,1 11-2238 0 0,2-16-6083 0 0,1-15-546 0 0</inkml:trace>
  <inkml:trace contextRef="#ctx0" brushRef="#br0" timeOffset="81120.219">7660 5902 12491 0 0,'0'0'1037'0'0,"0"0"-227"0"0,0 0 143 0 0,0 0 297 0 0,0 0 176 0 0,0 0-68 0 0,0 0-248 0 0,0 0-279 0 0,0 0-206 0 0,0 0-118 0 0,0 0-80 0 0,0 0-34 0 0,0 0-21 0 0,19-7-44 0 0,56-22-76 0 0,-27 21 219 0 0,-47 9-448 0 0,1 1 1 0 0,0-1-1 0 0,-1 0 0 0 0,1 1 0 0 0,-1-1 1 0 0,1 1-1 0 0,-1 0 0 0 0,0-1 0 0 0,1 1 0 0 0,-1 0 1 0 0,0 0-1 0 0,0 0 0 0 0,-1-1 0 0 0,1 1 1 0 0,0 0-1 0 0,-1 0 0 0 0,1 0 0 0 0,-1 1 0 0 0,1-1 1 0 0,-1 0-1 0 0,0 0 0 0 0,0 0 0 0 0,0 0 0 0 0,0 0 1 0 0,0 0-1 0 0,-1 0 0 0 0,1 0 0 0 0,-1 0 1 0 0,1 0-1 0 0,-1 0 0 0 0,0 0 0 0 0,1 0 0 0 0,-1 0 1 0 0,0 0-1 0 0,0 0 0 0 0,-1 0 0 0 0,1-1 1 0 0,0 1-1 0 0,-1 0-23 0 0,-111 127 851 0 0,113-129-832 0 0,0 1 1 0 0,-1-1 0 0 0,1 1-1 0 0,0-1 1 0 0,-1 1 0 0 0,1-1-1 0 0,0 1 1 0 0,0 0 0 0 0,-1-1-1 0 0,1 1 1 0 0,0-1 0 0 0,0 1-1 0 0,0 0 1 0 0,0-1 0 0 0,0 1-1 0 0,0 0 1 0 0,0-1 0 0 0,0 1-1 0 0,0-1 1 0 0,0 1 0 0 0,0 0-1 0 0,0-1 1 0 0,1 1 0 0 0,-1-1-1 0 0,0 1 1 0 0,0 0 0 0 0,1-1-1 0 0,-1 1 1 0 0,0-1 0 0 0,1 1-1 0 0,-1-1 1 0 0,0 1 0 0 0,1-1-1 0 0,-1 1 1 0 0,1-1 0 0 0,-1 0-1 0 0,1 1 1 0 0,-1-1 0 0 0,1 0-1 0 0,-1 1 1 0 0,1-1 0 0 0,0 0-1 0 0,-1 1 1 0 0,1-1 0 0 0,-1 0-1 0 0,1 0 1 0 0,0 0 0 0 0,-1 0-1 0 0,1 0 1 0 0,-1 0 0 0 0,1 0-1 0 0,0 0 1 0 0,-1 0 0 0 0,1 0-1 0 0,0 0 1 0 0,-1 0 0 0 0,1 0-20 0 0,47 6 464 0 0,-11 2-233 0 0,-34-7-378 0 0,0 0 1 0 0,0 0 0 0 0,0 0-1 0 0,0 0 1 0 0,1 0 0 0 0,-1-1-1 0 0,0 0 1 0 0,0 1 0 0 0,0-1-1 0 0,0 0 1 0 0,1 0-1 0 0,-1-1 1 0 0,0 1 0 0 0,0-1-1 0 0,0 0 1 0 0,0 1 0 0 0,0-1-1 0 0,0 0 1 0 0,0-1-1 0 0,0 1 1 0 0,2-2 146 0 0,1-1-927 0 0,19-13-2638 0 0,-10 5-5649 0 0,-7 4-2220 0 0</inkml:trace>
  <inkml:trace contextRef="#ctx0" brushRef="#br0" timeOffset="83223.16">7093 5114 9362 0 0,'0'0'1350'0'0,"0"0"-99"0"0,0 0 164 0 0,0 0 197 0 0,0 0 7 0 0,0 0-233 0 0,0 0-370 0 0,0 0-360 0 0,0 0-208 0 0,0 0-76 0 0,0 0-23 0 0,0 0 33 0 0,0 0 34 0 0,16 0 3057 0 0,106-22-1748 0 0,-84 17-1474 0 0,82 3 119 0 0,-3 20-92 0 0,-93-11-298 0 0,-24-6 19 0 0,0-1-3 0 0,0 0 12 0 0,0 0-12 0 0,0 0 3 0 0,0 0 26 0 0,0 0 4 0 0,0 0-10 0 0,0 0-4 0 0,0 0 1 0 0,0 0 21 0 0,0 0-12 0 0,0 0-6 0 0,0 0 26 0 0,0 0 2 0 0,0 0 13 0 0,0 0 5 0 0,0 0-1 0 0,0 0-26 0 0,0 0-8 0 0,0 0 10 0 0,0 0-30 0 0,0 0 14 0 0,0 0-6 0 0,0 0-15 0 0,0 0 34 0 0,0 0-13 0 0,0 0-4 0 0,0 0-4 0 0,0 0 11 0 0,0 0-22 0 0,0 0 13 0 0,0 0-2 0 0,0 0-4 0 0,0 0 10 0 0,0 0 8 0 0,0 0-1 0 0,0 0 20 0 0,0 0 27 0 0,0 0 14 0 0,0 0 9 0 0,0 0-3 0 0,0 0 21 0 0,-13-19 452 0 0,-130-128-277 0 0,142 147-391 0 0,0 0 0 0 0,0 0 0 0 0,0-1 0 0 0,0 1 0 0 0,0 0 0 0 0,1 0 0 0 0,-1-1 0 0 0,0 1 0 0 0,0-1 0 0 0,0 1 0 0 0,1-1 0 0 0,-1 1 0 0 0,0-1 0 0 0,1 1 0 0 0,-1-1 0 0 0,0 0 0 0 0,1 1 0 0 0,-1-1 0 0 0,1 0-1 0 0,-1 1 1 0 0,1-1 0 0 0,-1 0 0 0 0,1 0 0 0 0,0 0 0 0 0,-1 1 0 0 0,1-1 0 0 0,0 0 0 0 0,0 0 0 0 0,-1 0 0 0 0,1 0 0 0 0,0 0 0 0 0,0 0 0 0 0,0 1 0 0 0,0-1 0 0 0,0 0 0 0 0,0 0 0 0 0,0 0 0 0 0,1 0 0 0 0,-1 0-1 0 0,0 0 1 0 0,0 1 0 0 0,1-1 0 0 0,-1 0 0 0 0,1 0 0 0 0,-1 0 0 0 0,0 1 0 0 0,1-1 0 0 0,-1 0 0 0 0,1 0 0 0 0,0 1 0 0 0,-1-1 0 0 0,1 0 0 0 0,0 1 0 0 0,-1-1 0 0 0,1 1 0 0 0,0-1 0 0 0,0 1 0 0 0,-1-1 0 0 0,1 1 0 0 0,0 0-1 0 0,0-1 1 0 0,0 1 0 0 0,0 0 99 0 0,13-4-5023 0 0,-2 0-6767 0 0</inkml:trace>
  <inkml:trace contextRef="#ctx0" brushRef="#br0" timeOffset="86161.491">12962 3299 4689 0 0,'0'0'2411'0'0,"0"0"-1020"0"0,0 0-635 0 0,0 0-29 0 0,0 0 272 0 0,0 0 324 0 0,0 0 191 0 0,0 0-66 0 0,0 0-204 0 0,0 0-280 0 0,0 0-201 0 0,13 3-103 0 0,107 9 1560 0 0,-98-18-1913 0 0,-1-1 0 0 0,1 0 0 0 0,-2-2 0 0 0,1-1 0 0 0,-1 0 1 0 0,-1-1-1 0 0,0-1 0 0 0,0-1 0 0 0,3-5-307 0 0,55-55 664 0 0,-69 67-575 0 0,-5 6 235 0 0,-1 17-226 0 0,33 208 898 0 0,-14-57-785 0 0,1-103-172 0 0,-21-64-21 0 0,-1-1-1 0 0,1 0 1 0 0,0 0 0 0 0,-1 1 0 0 0,1-1 0 0 0,-1 0 0 0 0,1 0 0 0 0,0 0 0 0 0,-1 0-1 0 0,1 0 1 0 0,0 0 0 0 0,-1 0 0 0 0,1 0 0 0 0,0 0 0 0 0,-1 0 0 0 0,1 0 0 0 0,-1-1 0 0 0,1 1-1 0 0,0 0 1 0 0,-1 0 0 0 0,1-1 0 0 0,-1 1 0 0 0,1 0 0 0 0,-1-1 0 0 0,1 1 0 0 0,-1 0 0 0 0,1-1-1 0 0,-1 1 1 0 0,1-1 0 0 0,-1 1 0 0 0,1-1 0 0 0,-1 1 0 0 0,0-1 0 0 0,1 1 0 0 0,-1-1 0 0 0,0 1-1 0 0,1-1 1 0 0,-1 0 0 0 0,0 1 0 0 0,0-1 0 0 0,0 1 0 0 0,0-1 0 0 0,0 0 0 0 0,1 1-1 0 0,-1-1 1 0 0,0 0 0 0 0,0 1 0 0 0,0-1 0 0 0,-1 0 0 0 0,1 1 0 0 0,0-1 0 0 0,0 1 0 0 0,0-1-1 0 0,0 0 1 0 0,-1 1 0 0 0,1-1-18 0 0,2-5-41 0 0,43-123 342 0 0,79-113-213 0 0,-88 162-93 0 0,-36 79-10 0 0,0 1-7 0 0,0 0-25 0 0,0 0-34 0 0,0 0-77 0 0,0 0-103 0 0,0 0-122 0 0,-13 27-4367 0 0,10-12 449 0 0,2-10-102 0 0,-1 0-6910 0 0</inkml:trace>
  <inkml:trace contextRef="#ctx0" brushRef="#br0" timeOffset="86933.175">13783 3506 3777 0 0,'0'0'2251'0'0,"0"0"-335"0"0,0 0-38 0 0,0 0 108 0 0,0 0 76 0 0,0 0-167 0 0,0 0-376 0 0,0 0-376 0 0,0 0-301 0 0,0 0-219 0 0,0 0-104 0 0,0 0-32 0 0,0 0-44 0 0,2-4-15 0 0,7-1 933 0 0,-9 32 265 0 0,0-15-1755 0 0,0 3 229 0 0,1-7-59 0 0,-1 1-1 0 0,1-1 1 0 0,-2 0-1 0 0,1 0 1 0 0,-1 1-1 0 0,-1-1 0 0 0,0 0 1 0 0,0 0-1 0 0,0-1 1 0 0,-1 1-1 0 0,-2 4-40 0 0,3-4 747 0 0,49-96-450 0 0,-21 30-238 0 0,-86 182 345 0 0,57-96 922 0 0,2-23-4628 0 0,1-9-8322 0 0,0 1 545 0 0</inkml:trace>
  <inkml:trace contextRef="#ctx0" brushRef="#br0" timeOffset="87847.639">12912 2950 4369 0 0,'0'0'2048'0'0,"0"0"-481"0"0,0 0-240 0 0,0 0-4 0 0,0 0 24 0 0,0 0-52 0 0,0 0-53 0 0,0 0-77 0 0,0 0-87 0 0,0 0-85 0 0,0 0-128 0 0,0 0-101 0 0,0 0-39 0 0,16 0-9 0 0,125-3 1436 0 0,168-20 960 0 0,-71 15-2402 0 0,-243 16 707 0 0,2-8-1366 0 0,-1-1-1 0 0,0 1 0 0 0,1-1 0 0 0,-1 0 1 0 0,1 0-1 0 0,-1 0 0 0 0,1 0 1 0 0,0 0-1 0 0,-1-1 0 0 0,1 0 0 0 0,0 1 1 0 0,0-1-1 0 0,0 0 0 0 0,0-1 0 0 0,0 1 1 0 0,0 0-1 0 0,1-1 0 0 0,-1 0 1 0 0,1 0-1 0 0,0 1 0 0 0,0-1 0 0 0,0-1 1 0 0,0 1-51 0 0,-48-67-108 0 0,37 45-227 0 0,-19-49-3877 0 0,29 67 1487 0 0,0 2-4745 0 0,3-2-4699 0 0</inkml:trace>
  <inkml:trace contextRef="#ctx0" brushRef="#br0" timeOffset="92293.137">14733 4279 0 0 0,'0'0'1328'0'0,"0"0"554"0"0,0 0 178 0 0,0 0 30 0 0,0 0-17 0 0,0 0-113 0 0,0 0-217 0 0,0 0-211 0 0,-10 3 749 0 0,7-2 3128 0 0,-49 66-1887 0 0,-190 149-1939 0 0,16 5-1339 0 0,209-201-1000 0 0,15-16 377 0 0,-1 0 0 0 0,0 0 0 0 0,0-1 0 0 0,0 1 0 0 0,0-1 0 0 0,-1 0 0 0 0,0 0 0 0 0,1 0 0 0 0,-1 0 0 0 0,0 0 0 0 0,0-1 0 0 0,0 0 0 0 0,-1 0 0 0 0,1 0 0 0 0,-1-1 1 0 0,1 1-1 0 0,-1-1 0 0 0,-1 0 379 0 0,3 0-658 0 0,-24 3-4280 0 0,12-9-4232 0 0,11 1 3806 0 0</inkml:trace>
  <inkml:trace contextRef="#ctx0" brushRef="#br0" timeOffset="92598.741">14144 4419 3761 0 0,'0'0'3110'0'0,"0"0"-760"0"0,0 0-343 0 0,0 0 40 0 0,0 0 71 0 0,0 0-77 0 0,0 0-272 0 0,0 0-377 0 0,0 0-378 0 0,0 0-305 0 0,0 0-193 0 0,0 0-109 0 0,0 0-43 0 0,1-10-51 0 0,0 0-290 0 0,3-15 373 0 0,8 51 810 0 0,-1 9-769 0 0,2 0-1 0 0,1-1 1 0 0,2-1 0 0 0,1 0 0 0 0,1-1 0 0 0,2-1 0 0 0,6 5-437 0 0,71 93 129 0 0,-96-129-412 0 0,-1 1-1 0 0,1 0 1 0 0,-1-1-1 0 0,1 1 1 0 0,-1-1-1 0 0,1 0 1 0 0,0 1 0 0 0,-1-1-1 0 0,1 1 1 0 0,-1-1-1 0 0,1 0 1 0 0,0 1-1 0 0,0-1 1 0 0,-1 0-1 0 0,1 0 1 0 0,0 0-1 0 0,-1 1 1 0 0,1-1 0 0 0,0 0-1 0 0,0 0 1 0 0,-1 0-1 0 0,1 0 1 0 0,0 0-1 0 0,0 0 1 0 0,-1-1-1 0 0,1 1 1 0 0,0 0 0 0 0,-1 0-1 0 0,1 0 1 0 0,0-1-1 0 0,0 1 1 0 0,-1 0-1 0 0,1-1 1 0 0,-1 1-1 0 0,1-1 1 0 0,0 1-1 0 0,-1-1 1 0 0,1 1 0 0 0,-1-1-1 0 0,1 1 1 0 0,-1-1-1 0 0,1 1 1 0 0,-1-1-1 0 0,0 1 1 0 0,1-2 283 0 0,6-3-6222 0 0,0 2-3531 0 0</inkml:trace>
  <inkml:trace contextRef="#ctx0" brushRef="#br0" timeOffset="93085.618">15094 4139 10586 0 0,'0'0'2914'0'0,"0"0"-1583"0"0,0 0-545 0 0,0 0 189 0 0,0 0 303 0 0,0 0 135 0 0,0 0-42 0 0,0 0-264 0 0,0 0-261 0 0,0 0-184 0 0,0 0-126 0 0,0 0-30 0 0,0 0-26 0 0,0 3-12 0 0,-2 2-390 0 0,0 1 0 0 0,-1-1 0 0 0,1 0 0 0 0,-1 1 1 0 0,0-1-1 0 0,0-1 0 0 0,-1 1 0 0 0,0 0 0 0 0,1-1 0 0 0,-2 0 1 0 0,1 0-1 0 0,0 0 0 0 0,-1 0 0 0 0,1-1 0 0 0,-1 0 0 0 0,-2 2-78 0 0,-9 7 81 0 0,-99 86 179 0 0,185-131-202 0 0,-46 18-9 0 0,0-1 0 0 0,-2-1-1 0 0,0-1 1 0 0,-1-1 0 0 0,0 0-1 0 0,16-23-48 0 0,-33 29 684 0 0,-28 33-774 0 0,11-9 103 0 0,-50 44-53 0 0,62-55-49 0 0,1 0-18 0 0,0 0-33 0 0,0 0-101 0 0,0 0-85 0 0,0 0-154 0 0,0 0-181 0 0,0 0-197 0 0,0 0-183 0 0,4-4-5630 0 0,-4 4 5994 0 0,5-3-7741 0 0</inkml:trace>
  <inkml:trace contextRef="#ctx0" brushRef="#br0" timeOffset="95286.727">10900 3119 0 0 0,'0'0'173'0'0,"0"0"474"0"0,0 0-12 0 0,0 0-152 0 0,0 0-121 0 0,0 0-35 0 0,0 0 17 0 0,0 0 48 0 0,2 11 1561 0 0,-2-8 2742 0 0,1-2 4303 0 0,3-11-5992 0 0,-1-19-2617 0 0,-2 20 72 0 0,16-80 939 0 0,-11-33 187 0 0,6-2-655 0 0,-34 14-668 0 0,22-27 198 0 0,-7 101-387 0 0,7 35-59 0 0,-1 1 8 0 0,0-3-14 0 0,1 3 17 0 0,0 0 4 0 0,0 0-2 0 0,0 0 10 0 0,0 0-22 0 0,0 0-13 0 0,0 0 20 0 0,0 0-20 0 0,0 0 4 0 0,0 0-9 0 0,0 0 6 0 0,0 0 7 0 0,0 0 9 0 0,0 0-22 0 0,0 0-2 0 0,0 0 17 0 0,0 0-10 0 0,0 0 21 0 0,0 0 4 0 0,0 0-9 0 0,-6-88 124 0 0,6 87-140 0 0,6 0-3707 0 0,5-1-8449 0 0,-7 2 356 0 0</inkml:trace>
  <inkml:trace contextRef="#ctx0" brushRef="#br0" timeOffset="96129.105">10280 2198 9074 0 0,'0'0'1822'0'0,"0"0"-215"0"0,0 0-67 0 0,0 0 115 0 0,0 0-7 0 0,0 0-187 0 0,0 0-302 0 0,0 0-306 0 0,0 0-210 0 0,0 0-127 0 0,0 0-39 0 0,0 0-34 0 0,0 0-43 0 0,-1 3 8 0 0,-9 149 2306 0 0,10 0-2226 0 0,11-116-401 0 0,-11-36-62 0 0,15-12 644 0 0,101-152-264 0 0,-80 109-364 0 0,-28 143 73 0 0,-6 449 186 0 0,-1-294-246 0 0,-2-237-41 0 0,1 0-1 0 0,-1 0 0 0 0,-1 0 1 0 0,1 0-1 0 0,-1 0 0 0 0,0 0 1 0 0,0-1-1 0 0,-1 1 0 0 0,1-1 0 0 0,-1 1 1 0 0,-1-1-1 0 0,1 0 0 0 0,-1 0 1 0 0,0 0-1 0 0,0-1 0 0 0,0 1 1 0 0,0-1-1 0 0,-1 0 0 0 0,0 0 1 0 0,0-1-1 0 0,0 1 0 0 0,0-1 0 0 0,-1 0 1 0 0,1-1-1 0 0,-1 1 0 0 0,0-1 1 0 0,1 0-1 0 0,-1-1 0 0 0,0 1 1 0 0,0-1-1 0 0,-5 0-12 0 0,6-2-1 0 0,0-1 0 0 0,0 0 0 0 0,0 0 0 0 0,0 0 0 0 0,0-1 0 0 0,1 0 0 0 0,-1 0 1 0 0,1 0-1 0 0,0 0 0 0 0,-1-1 0 0 0,2 1 0 0 0,-1-1 0 0 0,0 0 0 0 0,1 0 0 0 0,0-1 0 0 0,0 1 0 0 0,0-1 0 0 0,0 1 1 0 0,-1-5 0 0 0,-4-7-109 0 0,1-1 1 0 0,1 0 0 0 0,0 0 0 0 0,1 0-1 0 0,1-1 1 0 0,0 1 0 0 0,2-1 0 0 0,0 0-1 0 0,1 0 1 0 0,0 0 0 0 0,2 0 0 0 0,1-8 108 0 0,12-28-2409 0 0,-5 32-2022 0 0,-5 13 1078 0 0,0-2-8330 0 0</inkml:trace>
  <inkml:trace contextRef="#ctx0" brushRef="#br0" timeOffset="96716.106">10735 2114 6585 0 0,'0'0'1809'0'0,"0"0"-206"0"0,0 0 36 0 0,0 0 75 0 0,0 0-63 0 0,0 0-162 0 0,0 0-231 0 0,0 0-227 0 0,0 0-159 0 0,0 0-111 0 0,0 0-87 0 0,0 0-43 0 0,0 0-30 0 0,3-5-93 0 0,11-15-44 0 0,-46 19 1821 0 0,-25 67-1514 0 0,36-22-623 0 0,115-136 273 0 0,-46 27-338 0 0,-48 64-74 0 0,0 1-2 0 0,0 0-18 0 0,0 0 43 0 0,0 0 1 0 0,0 0 2 0 0,-4 8 100 0 0,-70 76 386 0 0,73-75-2287 0 0,9-12-1828 0 0,1-2-3958 0 0,-7 4 5718 0 0,5-2-10147 0 0</inkml:trace>
  <inkml:trace contextRef="#ctx0" brushRef="#br0" timeOffset="106312.265">12583 3369 0 0 0,'0'0'305'0'0,"0"0"101"0"0,0 0 167 0 0,0 0 141 0 0,-2-7 11 0 0,-7-34 1240 0 0,-13 16 3516 0 0,15 17-4248 0 0,2 6 13477 0 0,5 8-11639 0 0,-1-1-3729 0 0,-1 31 746 0 0,2 1 1 0 0,1-1-1 0 0,1 0 1 0 0,3 1-1 0 0,3 10-88 0 0,-5-27 54 0 0,17 212 298 0 0,20-110-211 0 0,-34-105-113 0 0,-1 0 0 0 0,0 0-1 0 0,-2 0 1 0 0,0 1-1 0 0,0 0 1 0 0,-2-1 0 0 0,0 1-1 0 0,-1 0 1 0 0,-1 0-1 0 0,-1 1-27 0 0,4 96 174 0 0,-2-16-105 0 0,0-99-41 0 0,0 0-27 0 0,0 0-10 0 0,0 0-4 0 0,0 0 1 0 0,0 0-2 0 0,0 0 21 0 0,0 0-26 0 0,0 0 5 0 0,0 0-17 0 0,0 0-42 0 0,0-23-2078 0 0,6-29-1955 0 0,-2 31 362 0 0,-2 1-3370 0 0,-1 7-4823 0 0</inkml:trace>
  <inkml:trace contextRef="#ctx0" brushRef="#br0" timeOffset="108140.251">12443 3292 0 0 0,'0'0'633'0'0,"0"0"578"0"0,0 0 136 0 0,0 0 26 0 0,0 0 14 0 0,0 0-23 0 0,0 0-90 0 0,0 0-164 0 0,0 0-168 0 0,0 0-105 0 0,0 0-31 0 0,0 0 5 0 0,0 0 17 0 0,0 0 0 0 0,0 0-18 0 0,0 0-21 0 0,0 0-29 0 0,0 0-34 0 0,0 0-46 0 0,0 0-49 0 0,1 0-560 0 0,7 4 8686 0 0,-19 102-8067 0 0,-35 81-271 0 0,46-185-407 0 0,-1 0 0 0 0,0 0 0 0 0,1 0 1 0 0,-1 0-1 0 0,1 0 0 0 0,-1 0 0 0 0,1 0 1 0 0,0 0-1 0 0,0 0 0 0 0,0 0 1 0 0,0 0-1 0 0,0 0 0 0 0,1 0 0 0 0,-1 0 1 0 0,1 0-1 0 0,-1 0 0 0 0,1 0 0 0 0,0 0 1 0 0,0 0-1 0 0,0 0 0 0 0,0 0 0 0 0,0 0 1 0 0,0-1-1 0 0,0 1 0 0 0,0 0 1 0 0,1-1-1 0 0,-1 1 0 0 0,1-1 0 0 0,-1 1 1 0 0,1-1-1 0 0,0 0 0 0 0,-1 0 0 0 0,1 0 1 0 0,0 0-1 0 0,0 0-12 0 0,12 1 91 0 0,0 0-1 0 0,1-2 1 0 0,-1 1-1 0 0,0-2 1 0 0,1 0 0 0 0,-1-1-1 0 0,0 0 1 0 0,0-1 0 0 0,0 0-1 0 0,10-5-90 0 0,93-13 156 0 0,-97 17 768 0 0,-37-8-754 0 0,6 2-196 0 0,-81-116 168 0 0,6-20-131 0 0,67 110-71 0 0,18 35 68 0 0,-10-25-115 0 0,-15-18 21 0 0,17 63-1089 0 0,9 3 1187 0 0,-1 1 0 0 0,-2-1 0 0 0,0 0 0 0 0,-1 0 1 0 0,-1 0-1 0 0,-2 0 0 0 0,0-1 0 0 0,-1 0 0 0 0,-5 9-12 0 0,-23 69-105 0 0,36-96-1235 0 0,8-20 517 0 0,9-31-1379 0 0,-13 27-3270 0 0,-3 10-729 0 0,1 7-5460 0 0</inkml:trace>
  <inkml:trace contextRef="#ctx0" brushRef="#br0" timeOffset="111123.045">9142 5626 0 0 0,'0'0'645'0'0,"0"0"166"0"0,0 0-16 0 0,0 0-21 0 0,0 0-50 0 0,0 0 36 0 0,5-9 16 0 0,25-52 1787 0 0,-15 40 837 0 0,-15 20-2913 0 0,0-1 2818 0 0,0-10-1288 0 0,0 11 1566 0 0,0 1-3344 0 0,0 0-27 0 0,-4 19 1167 0 0,-35 66-781 0 0,-45 32 34 0 0,16 12-324 0 0,53-106 2035 0 0,16-26-2286 0 0,-1 0 1 0 0,0 0-1 0 0,0 0 0 0 0,-1 0 1 0 0,1 0-1 0 0,0 0 1 0 0,-1 0-1 0 0,0 0 0 0 0,0 0 1 0 0,0 0-1 0 0,0 0 0 0 0,0 0 1 0 0,-1 0-1 0 0,1 1 0 0 0,-1-1 1 0 0,1 0-1 0 0,-1 1 1 0 0,0 0-1 0 0,-1-1-57 0 0,-11-22 100 0 0,-27-67-47 0 0,3 36-73 0 0,-5 6 72 0 0,19 13-48 0 0,24 37 13 0 0,0 0 1 0 0,-8-3 1358 0 0,2-1-4478 0 0,15 3-13556 0 0,-5 1 7377 0 0</inkml:trace>
  <inkml:trace contextRef="#ctx0" brushRef="#br0" timeOffset="120185.153">11366 4879 0 0 0,'-26'18'0'0'0,"22"-13"0"0"0,36 5 3771 0 0,82-6 4086 0 0,-114-4-7485 0 0,0 0 61 0 0,0 0 102 0 0,0 0 45 0 0,0 0 16 0 0,0 0 26 0 0,0 0 26 0 0,0 0 52 0 0,0 0 48 0 0,0 0 47 0 0,0 0-1 0 0,0 0-10 0 0,0 0-20 0 0,0 0-57 0 0,0 0-34 0 0,0 0-45 0 0,0 0-38 0 0,0 0-39 0 0,0 0-18 0 0,0 0-26 0 0,0 0-43 0 0,0 0-20 0 0,0 0-27 0 0,0 0-30 0 0,0 0-52 0 0,-18-15 895 0 0,-17-22 462 0 0,-37 29-568 0 0,53 9-970 0 0,-53 40 108 0 0,-7 46-124 0 0,73-77-113 0 0,0 0 0 0 0,0 0 1 0 0,1 1-1 0 0,0 0 1 0 0,0 0-1 0 0,2 0 1 0 0,-1 0-1 0 0,1 1 1 0 0,1 0-1 0 0,0-1 0 0 0,1 1 1 0 0,0 0-1 0 0,1 3-25 0 0,-1-10 13 0 0,1 0 0 0 0,0 0-1 0 0,1 0 1 0 0,-1 0-1 0 0,1 0 1 0 0,0 0-1 0 0,1 0 1 0 0,-1 0 0 0 0,1 0-1 0 0,0 0 1 0 0,0-1-1 0 0,0 1 1 0 0,0-1 0 0 0,1 0-1 0 0,0 1 1 0 0,0-1-1 0 0,0 0 1 0 0,3 2-13 0 0,10 10 104 0 0,22 13 47 0 0,42-3 185 0 0,13-22-109 0 0,-17-56 223 0 0,-40 1-343 0 0,-81 6-107 0 0,-34 27 0 0 0,1 18 0 0 0,76 0 0 0 0,25 0 0 0 0,158-7 0 0 0,-86 3 0 0 0,-93 4 0 0 0,-4 0 0 0 0,-1-1 0 0 0,3-1-4 0 0,0 1-32 0 0,29-40-8060 0 0,-15 30 9 0 0,-6 1-4632 0 0</inkml:trace>
  <inkml:trace contextRef="#ctx0" brushRef="#br0" timeOffset="124209.64">9070 6517 0 0 0,'0'0'1034'0'0,"0"0"629"0"0,0 0 192 0 0,0 0-98 0 0,0 0-88 0 0,0 0-118 0 0,0 0-208 0 0,0 0-174 0 0,0 0-141 0 0,0 0-73 0 0,0 0 10 0 0,1-5 7 0 0,1-17-16 0 0,-1 16-44 0 0,-1 6-72 0 0,0 0-49 0 0,0 0-51 0 0,0 0-61 0 0,0 0-40 0 0,0 0-39 0 0,0 0-37 0 0,0 0-35 0 0,0 0-61 0 0,0 0-57 0 0,0 0-41 0 0,0 0-35 0 0,0 19 2214 0 0,2 447-727 0 0,0 3-1342 0 0,14-414-407 0 0,-15-55-84 0 0,0 0 13 0 0,-1 0 17 0 0,0 0-5 0 0,0 0 6 0 0,0 0-13 0 0,0 0-7 0 0,0 0 32 0 0,0 0-13 0 0,0 0 12 0 0,0 0 4 0 0,0 0-11 0 0,28-73-3924 0 0,-3 55-2011 0 0,-14 13-1991 0 0,-1-2-4270 0 0</inkml:trace>
  <inkml:trace contextRef="#ctx0" brushRef="#br0" timeOffset="125190.989">11062 6834 0 0 0,'0'0'665'0'0,"0"0"660"0"0,0 0 86 0 0,0 0-54 0 0,0 0-22 0 0,0 0-16 0 0,0 0-10 0 0,0 0-89 0 0,0 0-129 0 0,1-3-135 0 0,-5-20 3692 0 0,3 20-5129 0 0,-1-4 5839 0 0,1 5 587 0 0,3 8-5382 0 0,47 107 878 0 0,-33 80-492 0 0,-13-94-728 0 0,-7 76 66 0 0,4-175-291 0 0,0 0 9 0 0,0 0-16 0 0,0 0 19 0 0,0 0-2 0 0,0 0-17 0 0,0 0 4 0 0,0 0 13 0 0,-1 0 2 0 0,0 0-4 0 0,1 0-18 0 0,0 0-8 0 0,0 0 3 0 0,0 0 22 0 0,0 0 6 0 0,-7-7-2324 0 0,7-3-3724 0 0,0 6-220 0 0,0 3-5687 0 0</inkml:trace>
  <inkml:trace contextRef="#ctx0" brushRef="#br0" timeOffset="126355.295">12702 5508 320 0 0,'0'0'1906'0'0,"0"0"-390"0"0,0 0-101 0 0,0 0 155 0 0,0 0 107 0 0,0 0-76 0 0,0 0-253 0 0,0 0-308 0 0,0 0-176 0 0,0 0 42 0 0,0 0 88 0 0,0 0 56 0 0,0 0-7 0 0,1 9-149 0 0,-7 153 4608 0 0,3-138-5095 0 0,-16 100 1051 0 0,5 0 1 0 0,4 59-1459 0 0,14 167 965 0 0,14-236-659 0 0,13 97 367 0 0,-27-170-452 0 0,-2 0 0 0 0,-2 0-1 0 0,-1 0 1 0 0,-3 0 0 0 0,-1-1-1 0 0,-5 18-220 0 0,5-35 90 0 0,2 0-1 0 0,1 0 0 0 0,0 0 0 0 0,2 0 0 0 0,0 0 0 0 0,3 9-89 0 0,7 131 463 0 0,-4-175-1094 0 0,-6 7-131 0 0,-1-18-2975 0 0,-5 8-5541 0 0,2 7-2989 0 0</inkml:trace>
  <inkml:trace contextRef="#ctx0" brushRef="#br0" timeOffset="127373.991">8586 7158 1208 0 0,'0'0'2189'0'0,"0"0"-429"0"0,0 0-88 0 0,0 0 29 0 0,0 0 15 0 0,0 0-115 0 0,0 0-249 0 0,0 0-297 0 0,0 0-263 0 0,0 0-175 0 0,0 0-42 0 0,0 0 149 0 0,3 0 148 0 0,324 3 6342 0 0,335-6-5010 0 0,165-52-802 0 0,-122 36-726 0 0,132-25-192 0 0,-317 37-289 0 0,-235 18-47 0 0,-32-30-15 0 0,-68 9 10 0 0,-101 9-22 0 0,-71 1-3637 0 0,-31 0-2107 0 0,7 0-2342 0 0,11 0 7420 0 0,-5 0-11352 0 0</inkml:trace>
  <inkml:trace contextRef="#ctx0" brushRef="#br0" timeOffset="127675.345">13218 6679 14075 0 0,'0'0'2749'0'0,"0"0"-1286"0"0,0 0-625 0 0,0 0 21 0 0,0 0 169 0 0,0 0 54 0 0,0 0-88 0 0,0 0-218 0 0,0 0-264 0 0,0 0-113 0 0,0 0-43 0 0,0 0-6 0 0,0 0 40 0 0,-25 21-22 0 0,-80 66-47 0 0,-130 71 411 0 0,174-122-693 0 0,-254 129-810 0 0,252-133-1154 0 0,29-15-1837 0 0,1 1-6653 0 0,24-11-43 0 0</inkml:trace>
  <inkml:trace contextRef="#ctx0" brushRef="#br0" timeOffset="128388.195">11419 6742 4297 0 0,'0'0'1280'0'0,"0"0"-174"0"0,0 0 206 0 0,0 0 335 0 0,0 0 145 0 0,0 0-91 0 0,0 0-277 0 0,0 0-304 0 0,0 0-257 0 0,0 0-175 0 0,0 0-92 0 0,0 0-47 0 0,0 0 0 0 0,6 1 521 0 0,-44 31 155 0 0,-81 59-502 0 0,-3-5-1 0 0,-4-6 0 0 0,-45 17-722 0 0,112-63-939 0 0,-48 26-3429 0 0,36-26-7236 0 0,57-26 5129 0 0</inkml:trace>
  <inkml:trace contextRef="#ctx0" brushRef="#br0" timeOffset="129123.67">9348 6885 7106 0 0,'0'0'2189'0'0,"0"0"-311"0"0,0 0-222 0 0,0 0 79 0 0,0 0 89 0 0,0 0-57 0 0,0 0-238 0 0,0 0-350 0 0,0 0-305 0 0,0 0-184 0 0,0 0-101 0 0,0 0-44 0 0,0 0-30 0 0,-11 5 629 0 0,-87 61-636 0 0,-168 136 48 0 0,13-4-402 0 0,224-164-1343 0 0,59-30-7090 0 0,-22-4 1894 0 0,-2 0-4200 0 0</inkml:trace>
  <inkml:trace contextRef="#ctx0" brushRef="#br0" timeOffset="129634.75">9786 7489 16203 0 0,'0'0'1662'0'0,"0"0"-504"0"0,0 0-271 0 0,0 0 82 0 0,0 0 134 0 0,0 0 0 0 0,0 0-163 0 0,0 0-204 0 0,0 0-165 0 0,0 0-115 0 0,0 0-96 0 0,0 0-56 0 0,20 3-18 0 0,56 11-16 0 0,-75-14-253 0 0,0 0 0 0 0,0 0 0 0 0,0 1 0 0 0,1-1 0 0 0,-1 0 0 0 0,0 0 0 0 0,0 0 0 0 0,0 1 0 0 0,0-1 0 0 0,0 1 0 0 0,0-1 0 0 0,0 0 0 0 0,0 1 0 0 0,-1 0 0 0 0,1-1 0 0 0,0 1 0 0 0,0 0 0 0 0,0-1 0 0 0,0 1 0 0 0,-1 0 0 0 0,1 0 0 0 0,0 0 0 0 0,-1-1 0 0 0,1 1 0 0 0,-1 0 0 0 0,1 0 0 0 0,-1 0 0 0 0,1 0 0 0 0,-1 0 0 0 0,0 0 0 0 0,1 0 0 0 0,-1 0 0 0 0,0 0 0 0 0,0 0 0 0 0,0 0 0 0 0,0 1 0 0 0,0-1 0 0 0,0 0 0 0 0,0 0-1 0 0,0 0 1 0 0,0 0 0 0 0,0 0 0 0 0,-1 1-17 0 0,0 3 108 0 0,2 11 44 0 0,-2-1 1 0 0,1 1-1 0 0,-2-1 1 0 0,0 1-1 0 0,-1-1 0 0 0,0 0 1 0 0,-6 14-153 0 0,-16 33 164 0 0,12-33-121 0 0,2 1 0 0 0,1-1 0 0 0,1 1 0 0 0,2 1 0 0 0,-2 15-43 0 0,4-4 130 0 0,0-2-779 0 0,4-26-6118 0 0,1-21 3701 0 0,0 1 490 0 0,0 0-4194 0 0,2-1-2824 0 0</inkml:trace>
  <inkml:trace contextRef="#ctx0" brushRef="#br0" timeOffset="130245.118">9709 7475 10634 0 0,'0'0'2067'0'0,"0"0"-346"0"0,0 0-226 0 0,0 0-40 0 0,0 0-59 0 0,0 0-158 0 0,0 0-217 0 0,0 0-201 0 0,0 0-165 0 0,0 0-96 0 0,0 0-51 0 0,0 0-23 0 0,0 0 0 0 0,35-19-16 0 0,109-56-32 0 0,-45 43 332 0 0,90 18 498 0 0,-186 13-1257 0 0,-1 1 1 0 0,1 0-1 0 0,0 0 1 0 0,0 0-1 0 0,-1 0 1 0 0,1 1-1 0 0,0-1 1 0 0,0 1-1 0 0,-1 0 1 0 0,1-1-1 0 0,0 1 1 0 0,-1 0-1 0 0,1 1 1 0 0,-1-1-1 0 0,0 0 1 0 0,1 1-1 0 0,-1-1 0 0 0,0 1 1 0 0,0 0-1 0 0,0 0 1 0 0,0 0-1 0 0,0 0 1 0 0,0 0-1 0 0,0 0 1 0 0,-1 0-1 0 0,1 1 1 0 0,-1-1-1 0 0,0 1 1 0 0,0-1-1 0 0,0 1 1 0 0,0-1-1 0 0,0 1 1 0 0,0 0-1 0 0,0-1 1 0 0,-1 1-1 0 0,0 0 1 0 0,1 0-1 0 0,-1-1 1 0 0,0 4-11 0 0,-4 5 37 0 0,0 0 0 0 0,-1 0-1 0 0,0 0 1 0 0,-1 0 0 0 0,0-1 0 0 0,0 0 0 0 0,-1 0-1 0 0,0 0 1 0 0,-1-1 0 0 0,0-1 0 0 0,-1 1-1 0 0,0-1 1 0 0,0 0 0 0 0,0-1 0 0 0,-1 0 0 0 0,0-1-1 0 0,-1 0 1 0 0,0 0 0 0 0,1-1 0 0 0,-3 0-37 0 0,12-5 1 0 0,-141 73 124 0 0,70-39-46 0 0,72-32-75 0 0,-1 0-1 0 0,1 0 0 0 0,0 0 1 0 0,-1 0-1 0 0,1 0 0 0 0,0 1 1 0 0,0-1-1 0 0,0 0 0 0 0,0 0 1 0 0,1 0-1 0 0,-1 0 0 0 0,1 0 1 0 0,-1 0-1 0 0,1 0 0 0 0,0 0 1 0 0,-1 0-1 0 0,1 0 0 0 0,0 0 1 0 0,0-1-1 0 0,0 1 0 0 0,1 0 1 0 0,-1 0-1 0 0,0-1 0 0 0,1 1 1 0 0,-1-1-1 0 0,1 1 0 0 0,-1-1 1 0 0,1 0-1 0 0,0 0 0 0 0,0 0 1 0 0,-1 0-1 0 0,1 0 0 0 0,1 0-3 0 0,4 6 27 0 0,15 17 253 0 0,2-2 0 0 0,0-1 0 0 0,2-1 1 0 0,0-1-1 0 0,1-2 0 0 0,1 0 0 0 0,23 9-280 0 0,10 25 416 0 0,-58-46-1360 0 0,-1-1-2582 0 0,1-1-6249 0 0,1-3-2668 0 0</inkml:trace>
  <inkml:trace contextRef="#ctx0" brushRef="#br0" timeOffset="130909.909">11655 7268 11859 0 0,'0'0'2480'0'0,"0"0"-685"0"0,0 0-471 0 0,0 0-121 0 0,0 0-50 0 0,0 0-69 0 0,0 0-51 0 0,0 0-123 0 0,0 0-122 0 0,0 0-109 0 0,0 0-136 0 0,0 0-103 0 0,0 0-30 0 0,13 2-4 0 0,40 4-14 0 0,-52-6-355 0 0,1 0-1 0 0,-1 1 1 0 0,0-1 0 0 0,1 0-1 0 0,-1 1 1 0 0,1 0 0 0 0,-1-1-1 0 0,0 1 1 0 0,0 0 0 0 0,1-1 0 0 0,-1 1-1 0 0,0 0 1 0 0,0 0 0 0 0,0 0-1 0 0,0 0 1 0 0,0 0 0 0 0,0 0-1 0 0,0 1 1 0 0,0-1 0 0 0,0 0-1 0 0,-1 0 1 0 0,1 1 0 0 0,0-1-1 0 0,-1 0 1 0 0,1 1 0 0 0,-1-1-1 0 0,1 1 1 0 0,-1-1 0 0 0,0 2-37 0 0,2 4 158 0 0,7 106 1220 0 0,-10-75-1141 0 0,-9 131 160 0 0,0 1-398 0 0,9-164-2307 0 0,0-26-405 0 0,1-8-2650 0 0,2 8-4894 0 0,0 15 1166 0 0</inkml:trace>
  <inkml:trace contextRef="#ctx0" brushRef="#br0" timeOffset="131675.957">11541 7283 8314 0 0,'0'0'3179'0'0,"0"0"-1161"0"0,0 0-476 0 0,0 0-17 0 0,0 0 8 0 0,0 0-36 0 0,0 0-218 0 0,0 0-267 0 0,0 0-253 0 0,0 0-241 0 0,0 0-170 0 0,0 0-67 0 0,0 0-5 0 0,5-5 26 0 0,63-27 640 0 0,-30 26-548 0 0,1 2-1 0 0,0 1 0 0 0,-1 2 0 0 0,1 2 0 0 0,0 2 1 0 0,23 4-394 0 0,-53-6 33 0 0,1 1 1 0 0,-1 0 0 0 0,0 0 0 0 0,0 1 0 0 0,0 1 0 0 0,0-1 0 0 0,0 1 0 0 0,-1 1 0 0 0,1-1 0 0 0,-1 1-1 0 0,0 1 1 0 0,3 3-34 0 0,-9-7 16 0 0,-1 0-1 0 0,1 0 1 0 0,-1 0-1 0 0,0 0 0 0 0,1 0 1 0 0,-1 1-1 0 0,-1-1 1 0 0,1 0-1 0 0,0 1 0 0 0,0-1 1 0 0,-1 0-1 0 0,1 1 1 0 0,-1-1-1 0 0,0 1 1 0 0,0-1-1 0 0,0 1 0 0 0,0-1 1 0 0,0 1-1 0 0,-1-1 1 0 0,1 1-1 0 0,-1-1 0 0 0,1 1 1 0 0,-1-1-1 0 0,0 0 1 0 0,0 1-1 0 0,0-1 0 0 0,0 0 1 0 0,0 0-1 0 0,-1 0 1 0 0,1 0-1 0 0,-1 0 1 0 0,-1 2-16 0 0,-61 56 316 0 0,60-57-328 0 0,-99 50 181 0 0,12-6-103 0 0,83-42-59 0 0,7-5-5 0 0,0 1 0 0 0,0-1 0 0 0,0 0 0 0 0,1 0 0 0 0,-1 1 0 0 0,0-1 0 0 0,0 1 0 0 0,0-1 0 0 0,0 1 0 0 0,0-1 0 0 0,0 1 0 0 0,1 0 0 0 0,-1-1 0 0 0,0 1 0 0 0,0 0 0 0 0,1 0 0 0 0,-1 0 0 0 0,1-1 0 0 0,-1 1 0 0 0,0 0 0 0 0,1 0 0 0 0,0 0 0 0 0,-1 0 0 0 0,1 0 0 0 0,0 0 0 0 0,-1 0 0 0 0,1 0 0 0 0,0 0 0 0 0,0 0 0 0 0,0 0 0 0 0,0 0 0 0 0,0 0 0 0 0,0 0 0 0 0,0 0 0 0 0,0 0 0 0 0,0 0 0 0 0,0 0 0 0 0,1 0 0 0 0,-1 0 0 0 0,0 0 0 0 0,1 0 0 0 0,-1 0 0 0 0,1 0 0 0 0,-1 0 0 0 0,1 0 0 0 0,-1-1 0 0 0,1 1 0 0 0,-1 0 0 0 0,1 0 0 0 0,0-1 0 0 0,0 1 0 0 0,-1 0 0 0 0,2 0-2 0 0,113 77 415 0 0,-59-31-160 0 0,82 53 643 0 0,-118-82-1322 0 0,-23-29-2041 0 0,2 4-5973 0 0,1 3-4071 0 0</inkml:trace>
</inkml:ink>
</file>

<file path=ppt/ink/ink8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8:36.27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403 148 0 0 0,'0'0'237'0'0,"0"0"750"0"0,0 0 462 0 0,0 0 344 0 0,0 0 202 0 0,0 0 20 0 0,0 0-170 0 0,0 0-305 0 0,0 0-270 0 0,-3-3-198 0 0,-9-10-133 0 0,0 16 8049 0 0,12 9-7550 0 0,0-11-2103 0 0,14 121 1247 0 0,1 142 144 0 0,-29 20-158 0 0,-44 32-169 0 0,47-268-334 0 0,11-48-73 0 0,0 0 13 0 0,0 0-15 0 0,2-25-1129 0 0,-1-11-367 0 0,0-17-1731 0 0,-5 21-8116 0 0,2 27 1358 0 0</inkml:trace>
  <inkml:trace contextRef="#ctx0" brushRef="#br0" timeOffset="6539.405">0 288 3009 0 0,'0'0'2005'0'0,"0"0"-274"0"0,0 0-198 0 0,0 0 79 0 0,0 0 178 0 0,0 0-6 0 0,0 0-203 0 0,0 0-347 0 0,0 0-341 0 0,0 0-240 0 0,0 0-114 0 0,18 7 2033 0 0,135-30 2568 0 0,-101 12-4532 0 0,314-73 699 0 0,-285 73-1865 0 0,-80 4-2889 0 0,2 2-7439 0 0,6 2-82 0 0,-5 3 8836 0 0</inkml:trace>
  <inkml:trace contextRef="#ctx0" brushRef="#br0" timeOffset="7267.075">757 0 1432 0 0,'0'0'1339'0'0,"0"0"-158"0"0,0 0 115 0 0,0 0 360 0 0,0 0 298 0 0,0 0 41 0 0,0 0-236 0 0,0 0-349 0 0,0 0-311 0 0,0 0-214 0 0,0 0-130 0 0,0 0-67 0 0,0 0-30 0 0,1 21-48 0 0,4 63-50 0 0,13 78 1516 0 0,-4 65-1018 0 0,-4 156-277 0 0,-9-332-320 0 0,-1-51-394 0 0,0 0-15 0 0,0 0-7 0 0,0 0 6 0 0,0 0-22 0 0,0 0 40 0 0,0 0 17 0 0,0 0 3 0 0,0 0 26 0 0,0 0-10 0 0,0 0 11 0 0,8-8 916 0 0,82-146-703 0 0,15 15-296 0 0,-59 102-61 0 0,-44 38 26 0 0,-1 0 1 0 0,0 0-1 0 0,0 0 1 0 0,1 0-1 0 0,-1 1 1 0 0,0-1-1 0 0,0 0 0 0 0,0 0 1 0 0,0 1-1 0 0,-1-1 1 0 0,1 1-1 0 0,0-1 1 0 0,0 1-1 0 0,-1-1 1 0 0,1 1-1 0 0,-1-1 1 0 0,1 1-1 0 0,-1 0 0 0 0,0-1 1 0 0,0 1-1 0 0,0 0 1 0 0,0-1-1 0 0,0 1 1 0 0,0-1-1 0 0,0 1 1 0 0,0 0-1 0 0,-1-1 1 0 0,1 1-1 0 0,-1 0 0 0 0,1 0 2 0 0,0 0 2 0 0,0 307 636 0 0,12-276-667 0 0,-11-33 6 0 0,15-19-964 0 0,9-34-2380 0 0,-13 28-989 0 0,0 2-4719 0 0,-8 14 476 0 0</inkml:trace>
  <inkml:trace contextRef="#ctx0" brushRef="#br0" timeOffset="7655.53">1246 829 8978 0 0,'0'0'1480'0'0,"0"0"-265"0"0,0 0 84 0 0,0 0 301 0 0,0 0 109 0 0,0 0-134 0 0,0 0-251 0 0,0 0-270 0 0,0 0-214 0 0,0 0-168 0 0,0 0-143 0 0,0 0-75 0 0,0 0-65 0 0,23 4-35 0 0,68 9 0 0 0,-89-12-318 0 0,0-1-1 0 0,-1 1 1 0 0,1-1-1 0 0,0 0 1 0 0,0 1-1 0 0,0-1 1 0 0,0 0-1 0 0,0 0 1 0 0,0 0-1 0 0,0-1 1 0 0,0 1-1 0 0,0 0 1 0 0,0-1-1 0 0,-1 1 1 0 0,1-1-1 0 0,0 0 1 0 0,0 1-1 0 0,0-1 1 0 0,-1 0-1 0 0,1 0 1 0 0,0 0-1 0 0,-1 0 1 0 0,1-1-1 0 0,-1 1 1 0 0,1 0-1 0 0,-1-1 1 0 0,1 0-36 0 0,4-5 204 0 0,-1 2-147 0 0,0-1-1 0 0,-1 1 1 0 0,1-1-1 0 0,-1 0 1 0 0,-1-1-1 0 0,1 1 0 0 0,-1-1 1 0 0,-1 1-1 0 0,1-1 1 0 0,-1 0-1 0 0,0 0 1 0 0,0 0-1 0 0,-1 0 0 0 0,0 0 1 0 0,0-1-1 0 0,-1 1 1 0 0,0 0-1 0 0,0 0 1 0 0,-2-7-57 0 0,2 11-10 0 0,-1 0 0 0 0,0 0 0 0 0,0 0 0 0 0,0 0 1 0 0,-1 0-1 0 0,1 1 0 0 0,-1-1 0 0 0,1 0 0 0 0,-1 1 1 0 0,0-1-1 0 0,0 1 0 0 0,0 0 0 0 0,0-1 1 0 0,-1 1-1 0 0,1 0 0 0 0,-1 0 0 0 0,1 1 0 0 0,-1-1 1 0 0,1 0-1 0 0,-1 1 0 0 0,0 0 0 0 0,0-1 0 0 0,0 1 1 0 0,0 0-1 0 0,0 1 0 0 0,0-1 0 0 0,0 0 0 0 0,0 1 1 0 0,0 0-1 0 0,0 0 0 0 0,0 0 0 0 0,-1 0 1 0 0,1 0-1 0 0,0 1 0 0 0,0-1 0 0 0,0 1 0 0 0,0 0 1 0 0,0 0-1 0 0,0 0 0 0 0,0 0 0 0 0,1 0 0 0 0,-1 1 1 0 0,0-1-1 0 0,0 1 0 0 0,1 0 0 0 0,-1 0 0 0 0,1 0 1 0 0,0 0-1 0 0,0 0 0 0 0,-1 1 10 0 0,-8 5 6 0 0,0 1 0 0 0,0 0 1 0 0,1 0-1 0 0,1 1 0 0 0,-1 0 0 0 0,2 1 0 0 0,-1 0 0 0 0,2 0 1 0 0,-1 1-1 0 0,1 0 0 0 0,1 0 0 0 0,1 1 0 0 0,-1 0 0 0 0,2 0 1 0 0,0 0-1 0 0,0 0 0 0 0,2 1 0 0 0,-1-1 0 0 0,2 1 0 0 0,0 0 0 0 0,0 1-6 0 0,2-10 19 0 0,0-1 0 0 0,0 1 0 0 0,1-1 0 0 0,-1 1 0 0 0,1-1 0 0 0,0 0-1 0 0,0 0 1 0 0,1 0 0 0 0,-1 0 0 0 0,1 0 0 0 0,0 0 0 0 0,0-1-1 0 0,0 1 1 0 0,0-1 0 0 0,1 0 0 0 0,-1 0 0 0 0,1 0 0 0 0,0 0-1 0 0,0-1 1 0 0,0 1 0 0 0,0-1 0 0 0,0 0 0 0 0,1 0 0 0 0,-1-1-1 0 0,0 1 1 0 0,1-1 0 0 0,0 0-19 0 0,128 13 552 0 0,-113-16-563 0 0,-1-1 0 0 0,1-1 0 0 0,-1 0 0 0 0,1-2 0 0 0,-2 0-1 0 0,17-8 12 0 0,57-34-3626 0 0,-79 41 1933 0 0,-4 1-882 0 0,2 0-3631 0 0,0-1-5637 0 0</inkml:trace>
</inkml:ink>
</file>

<file path=ppt/ink/ink8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8:49.5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143 614 12443 0 0,'0'0'2212'0'0,"0"0"-602"0"0,0 0-321 0 0,0 0-108 0 0,0 0-169 0 0,0 0-231 0 0,0 0-218 0 0,0 0-196 0 0,0 0-151 0 0,0 0-77 0 0,0 0-46 0 0,0 0-24 0 0,-23 19-25 0 0,-72 57-10 0 0,94-76-33 0 0,-1 1 0 0 0,1-1 1 0 0,0 1-1 0 0,-1 0 1 0 0,1-1-1 0 0,0 1 0 0 0,-1 0 1 0 0,1 0-1 0 0,0 0 0 0 0,0 0 1 0 0,0 0-1 0 0,0 0 0 0 0,0 0 1 0 0,0 1-1 0 0,0-1 0 0 0,0 0 1 0 0,1 0-1 0 0,-1 1 1 0 0,0-1-1 0 0,1 1 0 0 0,-1-1 1 0 0,1 0-1 0 0,-1 1 0 0 0,1-1 1 0 0,0 1-1 0 0,-1-1 0 0 0,1 1 1 0 0,0-1-1 0 0,0 1 0 0 0,0-1 1 0 0,0 1-1 0 0,1-1 1 0 0,-1 1-2 0 0,1 2 9 0 0,1-1 37 0 0,1-1-1 0 0,-1 1 0 0 0,0-1 0 0 0,1 1 0 0 0,-1-1 0 0 0,1 0 0 0 0,0 0 0 0 0,0 0 1 0 0,0-1-1 0 0,0 1 0 0 0,0 0 0 0 0,0-1 0 0 0,0 0 0 0 0,0 0 0 0 0,1 0 0 0 0,-1 0 1 0 0,0-1-1 0 0,1 1 0 0 0,-1-1 0 0 0,1 0 0 0 0,-1 0 0 0 0,0 0 0 0 0,1 0 0 0 0,-1 0 1 0 0,3-1-46 0 0,3-1 131 0 0,1 0 1 0 0,-1 0 0 0 0,1-1-1 0 0,-1 0 1 0 0,0 0-1 0 0,0-1 1 0 0,0-1 0 0 0,0 1-1 0 0,-1-1 1 0 0,0-1 0 0 0,0 1-1 0 0,0-2 1 0 0,-1 1 0 0 0,0-1-1 0 0,0 0 1 0 0,0 0-1 0 0,-1-1 1 0 0,0 0 0 0 0,-1 0-1 0 0,0 0 1 0 0,0-1 0 0 0,-1 1-1 0 0,0-1 1 0 0,2-6-132 0 0,-4 8 14 0 0,1 0 0 0 0,-2 0 0 0 0,1 0 0 0 0,-1 0 0 0 0,0-1 0 0 0,0 1 0 0 0,-1 0 0 0 0,0 0 0 0 0,-1 0 0 0 0,1-1 0 0 0,-1 1 0 0 0,-1 0 0 0 0,1 0 0 0 0,-1 0 0 0 0,0 0 0 0 0,-1 0 0 0 0,0 1 0 0 0,0-1 0 0 0,0 1 0 0 0,-1 0 0 0 0,0 0-1 0 0,0 0 1 0 0,0 0 0 0 0,-1 0 0 0 0,0 1 0 0 0,0 0 0 0 0,-4-3-14 0 0,4 4-92 0 0,-1-1-1 0 0,0 1 0 0 0,0 0 0 0 0,0 1 0 0 0,0 0 0 0 0,-1-1 0 0 0,1 2 0 0 0,-1-1 0 0 0,1 1 1 0 0,-1 0-1 0 0,0 1 0 0 0,0-1 0 0 0,0 1 0 0 0,0 1 0 0 0,0-1 0 0 0,-1 1 0 0 0,-6 1 93 0 0,-19 30-1588 0 0,53-30 1535 0 0,-6-3 200 0 0,0 0 1 0 0,0-2 0 0 0,0 0 0 0 0,-1 0 0 0 0,0-2-1 0 0,0 1 1 0 0,0-2 0 0 0,-1 1 0 0 0,0-2 0 0 0,0 0-1 0 0,-1 0 1 0 0,1-1 0 0 0,-2 0 0 0 0,1-2-148 0 0,15-9 261 0 0,153-132 961 0 0,-157 134-1151 0 0,-2-1 0 0 0,0-2 0 0 0,-1 0 0 0 0,-2-1 0 0 0,0 0 0 0 0,-1-2 0 0 0,-1 0-71 0 0,-13 60-87 0 0,-6 145 133 0 0,0-78-198 0 0,5 1 1 0 0,3 0 0 0 0,7 11 151 0 0,-4-73-31 0 0,14 100-263 0 0,-5 1-1 0 0,-4 110 295 0 0,-12-228 15 0 0,-2-1-1 0 0,-1 0 1 0 0,-1 0 0 0 0,-1 0 0 0 0,-1 0 0 0 0,-1-1 0 0 0,-2 0 0 0 0,0 0 0 0 0,-1-1 0 0 0,-1 0-1 0 0,-1-1 1 0 0,-5 6-15 0 0,14-22 30 0 0,0 0-1 0 0,0 0 0 0 0,0-1 0 0 0,-1 1 0 0 0,1-1 0 0 0,-1 0 1 0 0,0 0-1 0 0,-1 0 0 0 0,1-1 0 0 0,-1 1 0 0 0,1-1 0 0 0,-1 0 1 0 0,0 0-1 0 0,0-1 0 0 0,0 0 0 0 0,0 0 0 0 0,-1 0 0 0 0,1 0 1 0 0,-1-1-1 0 0,1 0 0 0 0,-1 0 0 0 0,1 0 0 0 0,-7-1-29 0 0,9-3 28 0 0,0-1 0 0 0,0 0 0 0 0,1 0 0 0 0,-1 0 0 0 0,1 0 0 0 0,0 0 0 0 0,0-1 0 0 0,0 1 0 0 0,0 0 0 0 0,1-1-1 0 0,0 0 1 0 0,0 1 0 0 0,0-1 0 0 0,1 0 0 0 0,-1 1 0 0 0,1-1 0 0 0,0 0 0 0 0,1-1-28 0 0,1-37-151 0 0,2 0 1 0 0,2 0-1 0 0,1 1 1 0 0,3 0-1 0 0,1 1 1 0 0,3 0-1 0 0,1 0 0 0 0,1 2 1 0 0,3 0-1 0 0,20-32 151 0 0,-3 16-2316 0 0,-11 22-4712 0 0,-18 25-1774 0 0</inkml:trace>
</inkml:ink>
</file>

<file path=ppt/ink/ink8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8:44.8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1 697 0 0 0,'0'0'3081'0'0,"0"0"-1608"0"0,0 0-623 0 0,0 0 166 0 0,0 0 362 0 0,0 0 283 0 0,0 0 60 0 0,0 0-154 0 0,0 0-218 0 0,0 0-168 0 0,0 0-133 0 0,0 0-92 0 0,7 9-69 0 0,26 29-66 0 0,-31-36-712 0 0,0-1 0 0 0,0 1 0 0 0,0 0-1 0 0,1-1 1 0 0,-1 0 0 0 0,0 1 0 0 0,1-1-1 0 0,-1 0 1 0 0,1 0 0 0 0,-1 0-1 0 0,1 0 1 0 0,-1-1 0 0 0,1 1 0 0 0,-1-1-1 0 0,1 1 1 0 0,0-1 0 0 0,-1 0 0 0 0,1 0-1 0 0,0 0 1 0 0,-1-1 0 0 0,3 0-109 0 0,7 1 482 0 0,-2-2-345 0 0,-1-1-1 0 0,0 0 1 0 0,0 0-1 0 0,0-1 0 0 0,-1 0 1 0 0,1 0-1 0 0,-1-1 1 0 0,0 0-1 0 0,0-1 0 0 0,0 0 1 0 0,-1 0-1 0 0,0 0 1 0 0,0-1-1 0 0,-1 0 0 0 0,0-1 1 0 0,0 1-1 0 0,-1-1 1 0 0,0 0-1 0 0,0 0 0 0 0,0-1 1 0 0,-1 0-1 0 0,-1 0 1 0 0,0 0-1 0 0,0 0 0 0 0,1-6-136 0 0,-3 13 8 0 0,0-1 0 0 0,1 1 0 0 0,-2-1 0 0 0,1 0 0 0 0,0 0 0 0 0,0 1 0 0 0,-1-1 0 0 0,0 0 0 0 0,1 0-1 0 0,-1 0 1 0 0,0 1 0 0 0,-1-1 0 0 0,1 0 0 0 0,0 0 0 0 0,-1 0 0 0 0,1 1 0 0 0,-1-1 0 0 0,0 0 0 0 0,0 1 0 0 0,0-1-1 0 0,0 0 1 0 0,-1 1 0 0 0,1-1 0 0 0,-1 1 0 0 0,1 0 0 0 0,-1 0 0 0 0,0-1 0 0 0,0 1 0 0 0,0 0 0 0 0,0 0 0 0 0,0 1-1 0 0,0-1 1 0 0,-1 0 0 0 0,1 1 0 0 0,-1-1 0 0 0,1 1 0 0 0,-1 0 0 0 0,1 0 0 0 0,-1 0 0 0 0,0 0 0 0 0,0 0 0 0 0,1 1-1 0 0,-3-1-7 0 0,-3 1-17 0 0,1 0-1 0 0,-1 0 1 0 0,0 0-1 0 0,0 1 1 0 0,0 0-1 0 0,0 1 1 0 0,1 0-1 0 0,-1 0 1 0 0,1 0-1 0 0,-1 1 1 0 0,1 0-1 0 0,0 1 1 0 0,0 0-1 0 0,0 0 1 0 0,1 0-1 0 0,-1 1 1 0 0,1 0-1 0 0,0 0 1 0 0,1 0-1 0 0,-1 1 1 0 0,1 0-1 0 0,0 0 1 0 0,0 1-1 0 0,-3 5 18 0 0,5-8 13 0 0,-1 1-1 0 0,0 1 1 0 0,1-1-1 0 0,0 0 1 0 0,0 1-1 0 0,1-1 1 0 0,0 1-1 0 0,0 0 1 0 0,0 0-1 0 0,0 0 1 0 0,1 0-1 0 0,0 0 1 0 0,0 0-1 0 0,1 1 1 0 0,0-1-1 0 0,0 0 1 0 0,0 0-1 0 0,1 0 1 0 0,0 1-1 0 0,0-1 1 0 0,1 0-1 0 0,-1 0 1 0 0,1 0-1 0 0,0-1 1 0 0,1 1-1 0 0,0 0 1 0 0,0-1-1 0 0,0 0 1 0 0,0 1-1 0 0,1-1 1 0 0,0-1-1 0 0,0 1 1 0 0,0 0-1 0 0,1-1 1 0 0,0 1-13 0 0,8 2 49 0 0,0-1 0 0 0,0 0 0 0 0,0-1 1 0 0,1 0-1 0 0,0-1 0 0 0,0-1 0 0 0,0 0 0 0 0,0-1 1 0 0,0 0-1 0 0,1-2 0 0 0,-1 1 0 0 0,0-2 1 0 0,1 0-1 0 0,-1 0 0 0 0,0-1 0 0 0,0-1 0 0 0,0-1 1 0 0,0 0-1 0 0,0 0 0 0 0,7-5-49 0 0,16 7-1110 0 0,-17 3-376 0 0,-2-3-3367 0 0,0-6-10236 0 0,-16 4 11120 0 0</inkml:trace>
  <inkml:trace contextRef="#ctx0" brushRef="#br0" timeOffset="355.869">575 491 2633 0 0,'0'0'2401'0'0,"0"0"-72"0"0,0 0-57 0 0,0 0 40 0 0,0 0-108 0 0,0 0-333 0 0,0 0-431 0 0,0 0-374 0 0,0 0-293 0 0,0 0-146 0 0,0 0-40 0 0,0 0-8 0 0,0 0-2 0 0,3 7-31 0 0,48 230 2121 0 0,15-88-2398 0 0,-65-149-228 0 0,0 1 0 0 0,0-1 0 0 0,0 0 0 0 0,0 0-1 0 0,0 0 1 0 0,0-1 0 0 0,0 1 0 0 0,0 0 0 0 0,0 0 0 0 0,0 0-1 0 0,0-1 1 0 0,0 1 0 0 0,0 0 0 0 0,0-1 0 0 0,0 1 0 0 0,-1-1-1 0 0,1 0 1 0 0,0 1 0 0 0,0-1 0 0 0,0 1 0 0 0,-1-1-1 0 0,1 0 1 0 0,0 0 0 0 0,-1 1 0 0 0,1-1 0 0 0,0 0 0 0 0,-1 0-1 0 0,1 0 1 0 0,-1 0 0 0 0,0 0 0 0 0,1 0 0 0 0,-1 0-1 0 0,0 0 1 0 0,1 0 0 0 0,-1 0 0 0 0,0 0 0 0 0,0 0 0 0 0,0 0-1 0 0,0 0 1 0 0,0 0 0 0 0,0-1-41 0 0,106-287 918 0 0,-97 274-2444 0 0,-9 57-1424 0 0,0-21-1218 0 0,0 0-7702 0 0,0-17 4639 0 0</inkml:trace>
  <inkml:trace contextRef="#ctx0" brushRef="#br0" timeOffset="1125.035">1116 539 2104 0 0,'0'0'3084'0'0,"0"0"-154"0"0,0 0-178 0 0,0 0-88 0 0,0 0-220 0 0,0 0-373 0 0,0 0-436 0 0,0 0-411 0 0,0 0-303 0 0,0 0-237 0 0,0 0-172 0 0,0 0-125 0 0,0 0-95 0 0,-6 5-38 0 0,-136 131 970 0 0,133-126-1208 0 0,1 1 0 0 0,0 0 0 0 0,1 0 0 0 0,1 0 0 0 0,-1 1 0 0 0,2 0 0 0 0,0 0 0 0 0,0 1 0 0 0,1-1 0 0 0,0 1 0 0 0,2 0-1 0 0,-1 0 1 0 0,1 0 0 0 0,1 6-16 0 0,2-16 7 0 0,0 0 0 0 0,1 1 0 0 0,-1-1 0 0 0,1 0 0 0 0,0 0 0 0 0,0 0 0 0 0,0 0 0 0 0,0-1 0 0 0,0 1 0 0 0,1 0 0 0 0,-1-1-1 0 0,1 0 1 0 0,-1 1 0 0 0,1-1 0 0 0,0 0 0 0 0,0-1 0 0 0,0 1 0 0 0,0 0 0 0 0,1-1 0 0 0,-1 0 0 0 0,0 1 0 0 0,1-1 0 0 0,-1-1 0 0 0,0 1-1 0 0,1 0 1 0 0,-1-1 0 0 0,1 0 0 0 0,-1 0 0 0 0,1 0 0 0 0,-1 0 0 0 0,1 0 0 0 0,-1-1 0 0 0,1 0 0 0 0,-1 1 0 0 0,1-1 0 0 0,-1 0 0 0 0,0-1-1 0 0,0 1 1 0 0,1-1 0 0 0,-1 1 0 0 0,0-1 0 0 0,2-2-7 0 0,18-9 60 0 0,1-2 1 0 0,-2-1-1 0 0,0 0 0 0 0,-1-2 1 0 0,-1 0-1 0 0,-1-1 0 0 0,0-2 1 0 0,-1 0-1 0 0,-2 0 0 0 0,2-5-60 0 0,27-29 47 0 0,-45 55-53 0 0,0 1 1 0 0,0-1-1 0 0,-1 0 0 0 0,1 1 1 0 0,0-1-1 0 0,0 0 1 0 0,0 1-1 0 0,0-1 1 0 0,0 1-1 0 0,0-1 1 0 0,0 0-1 0 0,0 1 1 0 0,0-1-1 0 0,0 0 1 0 0,1 1-1 0 0,-1-1 0 0 0,0 1 1 0 0,0-1-1 0 0,0 0 1 0 0,0 1-1 0 0,0-1 1 0 0,1 0-1 0 0,-1 1 1 0 0,0-1-1 0 0,0 0 1 0 0,1 0-1 0 0,-1 1 1 0 0,0-1-1 0 0,0 0 0 0 0,1 0 1 0 0,-1 1-1 0 0,0-1 1 0 0,1 0-1 0 0,-1 0 1 0 0,0 0-1 0 0,1 1 1 0 0,-1-1-1 0 0,0 0 1 0 0,1 0-1 0 0,-1 0 1 0 0,1 0-1 0 0,-1 0 0 0 0,0 0 1 0 0,1 0-1 0 0,-1 0 1 0 0,1 0-1 0 0,-1 0 1 0 0,0 0-1 0 0,1 0 1 0 0,-1 0-1 0 0,0 0 1 0 0,1 0-1 0 0,-1 0 1 0 0,0-1-1 0 0,1 1 0 0 0,-1 0 1 0 0,1 0-1 0 0,-1 0 1 0 0,0-1-1 0 0,0 1 1 0 0,1 0-1 0 0,-1 0 1 0 0,0-1-1 0 0,1 1 6 0 0,-2 49-81 0 0,0-32-11 0 0,0-13 80 0 0,1 0 0 0 0,0 0 0 0 0,0 0 0 0 0,0 0 0 0 0,0 0 0 0 0,1 0 0 0 0,-1 0 0 0 0,1 0-1 0 0,0 0 1 0 0,0 0 0 0 0,1-1 0 0 0,-1 1 0 0 0,1 0 0 0 0,0-1 0 0 0,0 1 0 0 0,0-1 0 0 0,0 1 0 0 0,0-1 0 0 0,1 0 0 0 0,0 0 0 0 0,-1 0 0 0 0,1-1 0 0 0,0 1 0 0 0,1-1 0 0 0,-1 1 0 0 0,0-1 0 0 0,1 0 0 0 0,-1 0 0 0 0,1-1 0 0 0,-1 1 0 0 0,1-1 0 0 0,0 1 12 0 0,4-1 26 0 0,0 1 0 0 0,-1-1 0 0 0,1-1-1 0 0,0 1 1 0 0,0-1 0 0 0,-1-1-1 0 0,1 1 1 0 0,0-1 0 0 0,0-1 0 0 0,-1 0-1 0 0,1 0 1 0 0,-1 0 0 0 0,0-1-1 0 0,1 0 1 0 0,-1 0 0 0 0,-1-1 0 0 0,1 0-1 0 0,0 0 1 0 0,-1 0 0 0 0,0-1-1 0 0,0 0 1 0 0,5-5-26 0 0,4-5 56 0 0,-1 0 0 0 0,0-2 1 0 0,-1 1-1 0 0,0-2 0 0 0,-2 0 0 0 0,0 0 0 0 0,7-17-56 0 0,7-16-40 0 0,-1-1 0 0 0,-3 0-1 0 0,-3-2 1 0 0,-2 0 0 0 0,4-29 40 0 0,-14 48-130 0 0,-2 0 1 0 0,-1-1-1 0 0,-2 0 0 0 0,-1 1 1 0 0,-3-7 129 0 0,3 40-7 0 0,1-1 1 0 0,-1 1 0 0 0,0 0-1 0 0,0 0 1 0 0,-1 0-1 0 0,1 0 1 0 0,0 0 0 0 0,-1 0-1 0 0,1 0 1 0 0,-1 0-1 0 0,1 0 1 0 0,-1 0 0 0 0,0 0-1 0 0,0 0 1 0 0,0 0 0 0 0,0 0-1 0 0,0 0 1 0 0,-1 1-1 0 0,1-1 1 0 0,0 0 0 0 0,-1 1-1 0 0,1-1 1 0 0,-1 1-1 0 0,0 0 1 0 0,0-1 0 0 0,1 1-1 0 0,-1 0 1 0 0,0 0-1 0 0,0 0 1 0 0,0 0 0 0 0,0 1-1 0 0,0-1 1 0 0,0 0-1 0 0,0 1 1 0 0,0-1 0 0 0,0 1-1 0 0,0 0 1 0 0,-1 0-1 0 0,1 0 1 0 0,0 0 0 0 0,0 0-1 0 0,0 0 1 0 0,0 1 0 0 0,0-1-1 0 0,0 1 1 0 0,0-1-1 0 0,0 1 1 0 0,0 0 0 0 0,0 0-1 0 0,0 0 1 0 0,0 0-1 0 0,0 0 1 0 0,0 0 0 0 0,1 0-1 0 0,-1 1 1 0 0,0-1-1 0 0,1 0 1 0 0,-1 2 6 0 0,-13 13 9 0 0,1 0 1 0 0,0 2-1 0 0,1-1 0 0 0,2 2 0 0 0,-1 0 0 0 0,2 0 1 0 0,1 1-1 0 0,0 0 0 0 0,2 0 0 0 0,0 1 1 0 0,1 0-1 0 0,1 1 0 0 0,-1 15-9 0 0,1-14 57 0 0,1 0 1 0 0,1 0-1 0 0,1 0 1 0 0,1 0-1 0 0,1 1 1 0 0,1-1-1 0 0,1 0 0 0 0,1 0 1 0 0,1 0-1 0 0,1 0 1 0 0,1 0-1 0 0,1-1 1 0 0,1 0-1 0 0,1-1 0 0 0,1 0 1 0 0,2 3-58 0 0,83 97 249 0 0,-95-121-305 0 0,0 0 0 0 0,0 0 0 0 0,0-1-1 0 0,0 1 1 0 0,0 0 0 0 0,0 0-1 0 0,1 0 1 0 0,-1 0 0 0 0,0-1 0 0 0,0 1-1 0 0,0 0 1 0 0,1 0 0 0 0,-1 0 0 0 0,0 0-1 0 0,0 0 1 0 0,0 0 0 0 0,1-1-1 0 0,-1 1 1 0 0,0 0 0 0 0,0 0 0 0 0,0 0-1 0 0,1 0 1 0 0,-1 0 0 0 0,0 0 0 0 0,0 0-1 0 0,1 0 1 0 0,-1 0 0 0 0,0 0-1 0 0,0 0 1 0 0,0 0 0 0 0,1 0 0 0 0,-1 0-1 0 0,0 0 1 0 0,0 0 0 0 0,0 1 0 0 0,1-1-1 0 0,-1 0 1 0 0,0 0 56 0 0,-3-16-1816 0 0,12-30-5417 0 0,7 18-2321 0 0,-10 17 3835 0 0</inkml:trace>
  <inkml:trace contextRef="#ctx0" brushRef="#br0" timeOffset="1396.053">1912 535 4153 0 0,'0'0'3962'0'0,"0"0"-1236"0"0,0 0-644 0 0,0 0-108 0 0,0 0-113 0 0,0 0-211 0 0,0 0-267 0 0,0 0-294 0 0,0 0-223 0 0,0 0-165 0 0,0 0-131 0 0,0 0-115 0 0,-8 28-91 0 0,-25 86-96 0 0,24-31 157 0 0,11-78-394 0 0,0 0 1 0 0,0 0-1 0 0,1 0 0 0 0,-1 0 0 0 0,1-1 1 0 0,0 1-1 0 0,0-1 0 0 0,1 0 0 0 0,-1 0 1 0 0,1 0-1 0 0,0 0 0 0 0,0 0 0 0 0,0-1 1 0 0,1 0-1 0 0,-1 0 0 0 0,1 0 0 0 0,-1 0 1 0 0,1-1-1 0 0,0 0 0 0 0,0 0 0 0 0,1 0 1 0 0,-1 0-1 0 0,0-1 0 0 0,0 0 0 0 0,1 0 0 0 0,-1-1 1 0 0,1 1-1 0 0,-1-1 0 0 0,0 0 0 0 0,1-1 1 0 0,-1 1-1 0 0,1-1 0 0 0,-1 0 0 0 0,0 0 1 0 0,1-1-1 0 0,-1 0 0 0 0,0 1 0 0 0,0-2 1 0 0,0 1-1 0 0,0-1-31 0 0,7-4 54 0 0,0 0-1 0 0,-1 0 1 0 0,0-1 0 0 0,-1 0-1 0 0,0-1 1 0 0,0 0 0 0 0,0-1-1 0 0,-2 0 1 0 0,1 0 0 0 0,-1-1-1 0 0,-1 0 1 0 0,0 0 0 0 0,0-1-1 0 0,-1 0 1 0 0,-1 0 0 0 0,0-1-1 0 0,0 1 1 0 0,-1-1 0 0 0,-1 0-1 0 0,0 0 1 0 0,-1 0 0 0 0,-1-1-1 0 0,0 1 1 0 0,0-5-54 0 0,-10 2-3430 0 0,-2 46-10045 0 0,10-22 3313 0 0</inkml:trace>
  <inkml:trace contextRef="#ctx0" brushRef="#br0" timeOffset="2161.074">2617 590 10154 0 0,'0'0'5028'0'0,"0"0"-2258"0"0,0 0-1056 0 0,0 0-253 0 0,0 0-147 0 0,0 0-203 0 0,0 0-224 0 0,0 0-222 0 0,0 0-182 0 0,0 0-154 0 0,0 0-110 0 0,0 0-88 0 0,0 0-62 0 0,-17 0-14 0 0,-56 3-29 0 0,67-2-23 0 0,1 0 0 0 0,0 1 0 0 0,1-1 0 0 0,-1 1 0 0 0,0 0 0 0 0,0 0 0 0 0,1 1 0 0 0,-1 0 0 0 0,1-1 0 0 0,0 1 0 0 0,0 0 0 0 0,0 1 0 0 0,0-1 0 0 0,0 1 0 0 0,1 0-3 0 0,-11 9-1 0 0,7-8-8 0 0,0 0-1 0 0,1 1 0 0 0,-1 0 1 0 0,1 0-1 0 0,1 0 1 0 0,-1 1-1 0 0,1 0 0 0 0,0 0 1 0 0,1 0-1 0 0,0 0 1 0 0,0 1-1 0 0,0 0 0 0 0,1-1 1 0 0,0 1-1 0 0,1 1 0 0 0,0-1 1 0 0,0 0-1 0 0,0 1 1 0 0,1 3 9 0 0,1-10-3 0 0,1 0 0 0 0,-1 0 0 0 0,0 0 0 0 0,1 0 1 0 0,0 0-1 0 0,-1 0 0 0 0,1 0 0 0 0,0 0 0 0 0,0 0 1 0 0,0 0-1 0 0,1 0 0 0 0,-1 0 0 0 0,0-1 0 0 0,1 1 1 0 0,-1 0-1 0 0,1-1 0 0 0,-1 1 0 0 0,1-1 0 0 0,0 0 1 0 0,-1 1-1 0 0,1-1 0 0 0,0 0 0 0 0,0 0 0 0 0,0 0 1 0 0,0 0-1 0 0,0-1 0 0 0,0 1 0 0 0,0 0 1 0 0,0-1-1 0 0,0 0 0 0 0,1 1 0 0 0,-1-1 0 0 0,0 0 1 0 0,1 0 2 0 0,76-6 29 0 0,-65 1-13 0 0,-1-2 1 0 0,0 1-1 0 0,0-2 0 0 0,0 0 0 0 0,-1 0 1 0 0,0-1-1 0 0,-1 0 0 0 0,4-5-16 0 0,19-14 53 0 0,24-26-73 0 0,-47 97-311 0 0,-11-31 339 0 0,-1-8-14 0 0,0 0 0 0 0,0 0 0 0 0,1 0 0 0 0,-1 0-1 0 0,1 1 1 0 0,0-1 0 0 0,1 0 0 0 0,-1 0 0 0 0,1 0 0 0 0,-1 0-1 0 0,1 0 1 0 0,0 0 0 0 0,1 0 0 0 0,-1 0 0 0 0,1 0-1 0 0,-1-1 1 0 0,1 1 0 0 0,0-1 0 0 0,1 1 0 0 0,-1-1 0 0 0,1 0-1 0 0,-1 1 1 0 0,1-1 0 0 0,0-1 0 0 0,0 1 0 0 0,0 0-1 0 0,1-1 1 0 0,-1 1 0 0 0,0-1 0 0 0,3 1 6 0 0,6-2 20 0 0,0-1 0 0 0,0 0 0 0 0,0 0 0 0 0,0-1 0 0 0,0-1 1 0 0,0 0-1 0 0,0 0 0 0 0,0-2 0 0 0,-1 1 0 0 0,1-1 0 0 0,-1-1 0 0 0,0 0 0 0 0,-1-1 0 0 0,1 0 1 0 0,-1 0-1 0 0,0-1 0 0 0,0 0 0 0 0,-1-1 0 0 0,0 0 0 0 0,-1-1 0 0 0,1 0 0 0 0,-2 0 0 0 0,1-1 1 0 0,-1 0-21 0 0,20-27 36 0 0,-1-2 0 0 0,-2-1 0 0 0,-1-1 0 0 0,-3-1 0 0 0,-1 0 0 0 0,-2-2 0 0 0,-2 0 0 0 0,-2-1 0 0 0,5-37-36 0 0,-13 69-22 0 0,-1-1-1 0 0,-1 0 1 0 0,0 0 0 0 0,-1-1 0 0 0,-1 1 0 0 0,0 0 0 0 0,-1-1-1 0 0,0 1 1 0 0,-1 0 0 0 0,-1 0 0 0 0,0-1 0 0 0,-1 1 0 0 0,-4-10 22 0 0,5 22 3 0 0,0 0 1 0 0,0 0-1 0 0,-1 1 1 0 0,1-1-1 0 0,-1 1 1 0 0,1 0-1 0 0,-1 0 1 0 0,1 0-1 0 0,-1 0 1 0 0,0 0-1 0 0,0 0 1 0 0,1 1-1 0 0,-1-1 1 0 0,0 1-1 0 0,0 0 1 0 0,0 0-1 0 0,1 0 1 0 0,-1 0-1 0 0,0 0 1 0 0,0 1-1 0 0,0-1 1 0 0,1 1-1 0 0,-1 0 1 0 0,0 0-1 0 0,1 0 1 0 0,-1 0-1 0 0,0 0 1 0 0,1 1-1 0 0,-1-1 1 0 0,1 1-1 0 0,0-1 1 0 0,0 1-1 0 0,0 0 1 0 0,-1 0-1 0 0,2 0 1 0 0,-1 0-1 0 0,0 0 1 0 0,0 1-1 0 0,1-1 1 0 0,-1 0-1 0 0,1 1 1 0 0,0-1-1 0 0,-1 2-3 0 0,-12 20 35 0 0,1 1 1 0 0,1 1-1 0 0,2-1 0 0 0,0 2 0 0 0,2-1 0 0 0,0 2 0 0 0,2-1 1 0 0,2 0-1 0 0,0 1 0 0 0,2 0 0 0 0,0 0 0 0 0,2 0 0 0 0,2 0 0 0 0,0 0-35 0 0,1 14 47 0 0,3 0-1 0 0,0 0 1 0 0,3-1-1 0 0,2 0 1 0 0,1-1-1 0 0,16 34-46 0 0,-27-70 0 0 0,61 156-23 0 0,-54-146-55 0 0,-5-20-220 0 0,-3-28-420 0 0,0 25 582 0 0,-19-127-5137 0 0,6 92 264 0 0,-1 0-4068 0 0,9 28 2382 0 0</inkml:trace>
  <inkml:trace contextRef="#ctx0" brushRef="#br0" timeOffset="2405.522">2771 450 13531 0 0,'0'0'2267'0'0,"0"0"-661"0"0,0 0-281 0 0,0 0-3 0 0,0 0 0 0 0,0 0-160 0 0,0 0-208 0 0,0 0-171 0 0,0 0-127 0 0,0 0-83 0 0,0 0-58 0 0,0 0-65 0 0,32 2-28 0 0,99 3 0 0 0,208-1 1027 0 0,-306-1-1608 0 0,54 2-3204 0 0,-86-5 1788 0 0,-1 0-1171 0 0,0 0-3179 0 0,0 0-5689 0 0</inkml:trace>
  <inkml:trace contextRef="#ctx0" brushRef="#br0" timeOffset="2626.05">3486 657 21997 0 0,'0'0'1048'0'0,"0"0"-253"0"0,0 0-52 0 0,0 0-10 0 0,0 0-83 0 0,0 0-116 0 0,0 0-178 0 0,0 0-161 0 0,0 0-86 0 0,0 0-65 0 0,0 0-21 0 0,0 0-12 0 0,6 25-29 0 0,20 75-124 0 0,-15-75-6284 0 0,-12-39 1919 0 0,1 6-2109 0 0,-2 1-2913 0 0</inkml:trace>
  <inkml:trace contextRef="#ctx0" brushRef="#br0" timeOffset="2795.149">3464 281 15691 0 0,'0'0'2713'0'0,"0"0"-985"0"0,0 0-527 0 0,0 0-193 0 0,0 0-104 0 0,0 0-216 0 0,0 0-224 0 0,0 0-224 0 0,0 0-280 0 0,0 0-240 0 0,0 0-120 0 0,0 0-192 0 0,0 0-408 0 0,0 0-721 0 0,-34-4-2191 0 0,40 26-4770 0 0,-2-10 672 0 0</inkml:trace>
  <inkml:trace contextRef="#ctx0" brushRef="#br0" timeOffset="3096.025">3869 623 19444 0 0,'0'0'1356'0'0,"0"0"-358"0"0,0 0-167 0 0,0 0 0 0 0,0 0-55 0 0,0 0-141 0 0,0 0-186 0 0,0 0-197 0 0,0 0-121 0 0,0 0-82 0 0,0 0-33 0 0,0 0 4 0 0,-13 9-2 0 0,-40 28-4 0 0,22 18-54 0 0,29-45 8 0 0,1-6 23 0 0,-1-1-1 0 0,1 1 1 0 0,0 0-1 0 0,1 0 1 0 0,-1 0-1 0 0,1 0 1 0 0,0 0-1 0 0,0 0 1 0 0,0 0-1 0 0,0 0 1 0 0,1 0-1 0 0,-1 0 1 0 0,1 0-1 0 0,0 0 1 0 0,0 0-1 0 0,1-1 1 0 0,-1 1-1 0 0,1 0 1 0 0,0-1-1 0 0,0 1 1 0 0,0-1 0 0 0,0 0-1 0 0,0 1 1 0 0,1-1-1 0 0,0 0 1 0 0,-1-1-1 0 0,1 1 1 0 0,0 0-1 0 0,1-1 1 0 0,-1 1-1 0 0,0-1 1 0 0,1 0-1 0 0,-1 0 1 0 0,1-1-1 0 0,-1 1 1 0 0,1-1-1 0 0,0 0 1 0 0,0 1-1 0 0,0-2 1 0 0,0 1-1 0 0,0 0 1 0 0,0-1-1 0 0,0 0 1 0 0,0 0-1 0 0,0 0 10 0 0,2 0 45 0 0,0 0 0 0 0,-1 0 0 0 0,1 0-1 0 0,0-1 1 0 0,-1 0 0 0 0,1 0-1 0 0,-1-1 1 0 0,1 1 0 0 0,-1-1 0 0 0,0 0-1 0 0,1-1 1 0 0,-1 1 0 0 0,0-1 0 0 0,-1 0-1 0 0,1 0 1 0 0,0-1 0 0 0,-1 1-1 0 0,0-1 1 0 0,0 0 0 0 0,0 0 0 0 0,0-1-1 0 0,-1 1 1 0 0,1-1 0 0 0,-1 0-1 0 0,0 0 1 0 0,-1 0 0 0 0,1 0 0 0 0,-1 0-1 0 0,0 0 1 0 0,0-1-45 0 0,2-3 25 0 0,0-1 0 0 0,-1 1 0 0 0,0-1 0 0 0,-1 0 0 0 0,0 1 0 0 0,0-1 0 0 0,-1 0 0 0 0,0 0 1 0 0,-1 0-1 0 0,0 0 0 0 0,-1 0 0 0 0,0 0 0 0 0,0 0 0 0 0,-1 0 0 0 0,-1 0 0 0 0,1 0 0 0 0,-1 1 0 0 0,-1-1 0 0 0,0 1 0 0 0,0 0 0 0 0,-1 0 0 0 0,0 1 0 0 0,-1-1 0 0 0,0 1 0 0 0,0 0 0 0 0,-1 1 0 0 0,0 0 1 0 0,-3-4-26 0 0,8 10-147 0 0,0 0 1 0 0,0-1 0 0 0,0 1 0 0 0,0 0 0 0 0,0 0 0 0 0,0 0 0 0 0,0 0 0 0 0,0 1 0 0 0,0-1 0 0 0,0 1 0 0 0,0-1 0 0 0,0 1 0 0 0,-1 0-1 0 0,1-1 1 0 0,0 1 0 0 0,0 0 0 0 0,-1 1 0 0 0,1-1 0 0 0,0 0 0 0 0,0 1 0 0 0,0-1 0 0 0,0 1 0 0 0,0-1 0 0 0,-1 1 0 0 0,1 0 146 0 0,-27 23-11004 0 0,20-16-361 0 0</inkml:trace>
  <inkml:trace contextRef="#ctx0" brushRef="#br0" timeOffset="3536.03">4235 771 12251 0 0,'0'0'4110'0'0,"0"0"-2059"0"0,0 0-739 0 0,0 0-1 0 0,0 0-16 0 0,0 0-151 0 0,0 0-243 0 0,0 0-256 0 0,0 0-161 0 0,0 0-84 0 0,0 0-41 0 0,0 0-39 0 0,0 0-39 0 0,3-14-45 0 0,15-58 6 0 0,-16 69-257 0 0,0-1 1 0 0,0 0-1 0 0,1 0 1 0 0,-1 1-1 0 0,1 0 1 0 0,0-1-1 0 0,0 1 1 0 0,0 0-1 0 0,1 0 0 0 0,-1 1 1 0 0,1-1-1 0 0,-1 1 1 0 0,1-1-1 0 0,0 1 1 0 0,0 1-1 0 0,0-1 1 0 0,0 0-1 0 0,0 1 1 0 0,0 0-1 0 0,1 0 1 0 0,-1 0-1 0 0,0 0 1 0 0,1 1-1 0 0,-1 0 0 0 0,0 0 1 0 0,1 0-1 0 0,-1 0 1 0 0,0 1-1 0 0,1-1 1 0 0,0 1 14 0 0,37 66-234 0 0,-40-64 303 0 0,1-1-1 0 0,0 1 0 0 0,0-1 0 0 0,1 1 1 0 0,-1-1-1 0 0,0 0 0 0 0,1 0 0 0 0,-1-1 0 0 0,1 1 1 0 0,0-1-1 0 0,-1 1 0 0 0,1-1 0 0 0,0 0 1 0 0,0-1-1 0 0,0 1 0 0 0,0-1 0 0 0,0 1 1 0 0,3-1-69 0 0,3 0 123 0 0,0-1 1 0 0,0 0-1 0 0,0 0 0 0 0,0 0 1 0 0,0-2-1 0 0,-1 1 1 0 0,1-1-1 0 0,0 0 1 0 0,-1-1-1 0 0,0 0 1 0 0,0-1-1 0 0,0 0 1 0 0,-1 0-1 0 0,1-1 1 0 0,-1 0-1 0 0,-1 0 1 0 0,1-1-1 0 0,-1 0 0 0 0,0-1-123 0 0,-5 6-53 0 0,-1-1-1 0 0,1 0 0 0 0,-1 0 0 0 0,0 0 0 0 0,0 0 0 0 0,0 0 1 0 0,0 0-1 0 0,0 0 0 0 0,-1 0 0 0 0,1 0 0 0 0,-1 0 0 0 0,0-1 1 0 0,0 1-1 0 0,0 0 0 0 0,0 0 0 0 0,-1 0 0 0 0,1 0 0 0 0,-2-3 54 0 0,-20-28-5807 0 0,15 29-1098 0 0,-2 5-5523 0 0</inkml:trace>
</inkml:ink>
</file>

<file path=ppt/ink/ink8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8:55.23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231 383 5769 0 0,'0'0'3197'0'0,"0"0"-915"0"0,0 0-493 0 0,0 0-108 0 0,0 0 13 0 0,0 0-95 0 0,0 0-229 0 0,0 0-268 0 0,0 0-254 0 0,0 0-232 0 0,0 0-157 0 0,0 0-88 0 0,0 0-31 0 0,-4 10 3 0 0,-27 128 1268 0 0,21-19-1105 0 0,-4 0 0 0 0,-16 52-506 0 0,22-129 31 0 0,-36 172-938 0 0,48-218-4855 0 0,20-28 423 0 0,1-3-3809 0 0,-18 22 4190 0 0</inkml:trace>
  <inkml:trace contextRef="#ctx0" brushRef="#br0" timeOffset="481.799">549 288 7890 0 0,'0'0'3754'0'0,"0"0"-1835"0"0,0 0-883 0 0,0 0-81 0 0,0 0 204 0 0,0 0 113 0 0,0 0-84 0 0,0 0-170 0 0,0 0-178 0 0,0 0-166 0 0,0 32-122 0 0,-3 103-84 0 0,1-71 133 0 0,-22 216 794 0 0,-28-118-831 0 0,44-144-229 0 0,4-29 712 0 0,2-7-1028 0 0,0 1-1 0 0,-1-1 1 0 0,0 1 0 0 0,-2-1-1 0 0,0 1 1 0 0,-1 0 0 0 0,-1 1-1 0 0,-1-3-18 0 0,4 12-13 0 0,0 1-1 0 0,0-1 0 0 0,0 1 0 0 0,-1 0 0 0 0,0 0 0 0 0,0 1 0 0 0,0 0 0 0 0,-1-1 0 0 0,1 2 0 0 0,-2-1 1 0 0,1 1-1 0 0,0 0 0 0 0,-1 0 0 0 0,1 0 0 0 0,-1 1 0 0 0,0 0 0 0 0,-1 1 0 0 0,1 0 0 0 0,0 0 1 0 0,0 0-1 0 0,-1 1 0 0 0,1 0 0 0 0,-1 0 0 0 0,-1 1 14 0 0,-5 0-142 0 0,0 0-1 0 0,0 1 1 0 0,0 1-1 0 0,1 1 1 0 0,-1 0-1 0 0,1 0 1 0 0,0 1 0 0 0,0 1-1 0 0,0 0 1 0 0,0 1-1 0 0,1 1 1 0 0,0 0-1 0 0,0 0 1 0 0,1 1 0 0 0,-10 8 142 0 0,15-11-1143 0 0,-27 25 448 0 0,27-18-4091 0 0,7-1-5393 0 0,1-10 2635 0 0</inkml:trace>
  <inkml:trace contextRef="#ctx0" brushRef="#br0" timeOffset="1188.968">897 726 6201 0 0,'0'0'2578'0'0,"0"0"-1093"0"0,0 0-391 0 0,0 0 181 0 0,0 0 232 0 0,0 0 18 0 0,0 0-186 0 0,0 0-259 0 0,0 0-200 0 0,0 0-144 0 0,0 0-97 0 0,0 0-70 0 0,-11 6-71 0 0,-94 54 1616 0 0,91-49-2039 0 0,1 1 0 0 0,0 1 0 0 0,1 0 0 0 0,1 1 0 0 0,0 0 0 0 0,1 0 0 0 0,0 1 0 0 0,1 1 1 0 0,1-1-1 0 0,0 2 0 0 0,1-1 0 0 0,1 1 0 0 0,-3 13-75 0 0,6-19-3 0 0,0 0 0 0 0,1 0 0 0 0,0 0 1 0 0,1 1-1 0 0,0-1 0 0 0,1 1 0 0 0,0-1 0 0 0,1 0 1 0 0,1 7 2 0 0,-1-15 1 0 0,0 0 1 0 0,0 0-1 0 0,0 0 1 0 0,0 0 0 0 0,0 0-1 0 0,1 0 1 0 0,0 0 0 0 0,-1-1-1 0 0,1 1 1 0 0,0 0-1 0 0,0-1 1 0 0,0 0 0 0 0,1 1-1 0 0,-1-1 1 0 0,1 0 0 0 0,-1 0-1 0 0,1 0 1 0 0,-1-1-1 0 0,1 1 1 0 0,0-1 0 0 0,0 1-1 0 0,0-1 1 0 0,0 0 0 0 0,0 0-1 0 0,0 0 1 0 0,0 0-1 0 0,1-1 1 0 0,-1 1 0 0 0,3-1-2 0 0,94-12 333 0 0,-94 10-307 0 0,1 1 1 0 0,0-2 0 0 0,-1 1 0 0 0,0-1 0 0 0,1 0 0 0 0,-1 0-1 0 0,0-1 1 0 0,-1 1 0 0 0,1-1 0 0 0,-1-1 0 0 0,0 1-1 0 0,0-1 1 0 0,0 0 0 0 0,0 0 0 0 0,-1 0 0 0 0,0-1-1 0 0,0 1 1 0 0,0-1 0 0 0,-1 0 0 0 0,0 0 0 0 0,0-1-1 0 0,0 1 1 0 0,-1-1 0 0 0,0 1 0 0 0,0-1 0 0 0,-1 0 0 0 0,0 1-1 0 0,0-1 1 0 0,0-1-27 0 0,-3 6-32 0 0,0 0 1 0 0,-1 0-1 0 0,1 0 0 0 0,0 0 1 0 0,-1 0-1 0 0,1 1 0 0 0,-1 0 1 0 0,1-1-1 0 0,-1 1 0 0 0,1 0 1 0 0,-1 0-1 0 0,0 0 0 0 0,0 0 0 0 0,0 1 1 0 0,1-1-1 0 0,-1 1 0 0 0,0 0 1 0 0,0 0-1 0 0,0 0 0 0 0,0 0 1 0 0,0 0-1 0 0,0 1 0 0 0,1-1 1 0 0,-1 1-1 0 0,-1 0 32 0 0,-7-1-135 0 0,-37 18-420 0 0,48-17 545 0 0,0-1 12 0 0,0 0-7 0 0,0 0 0 0 0,0 0 14 0 0,175-44 1530 0 0,-74 29-999 0 0,-101 15-573 0 0,0 0-3 0 0,0 0-12 0 0,0 0-16 0 0,0 0-25 0 0,0 0-61 0 0,0 0-69 0 0,0 0-115 0 0,0 0-158 0 0,0 0-197 0 0,0 0-276 0 0,7-18-12227 0 0,-5 14 3287 0 0</inkml:trace>
  <inkml:trace contextRef="#ctx0" brushRef="#br0" timeOffset="2029.413">993 229 4153 0 0,'0'0'2291'0'0,"0"0"-292"0"0,0 0-114 0 0,0 0 40 0 0,0 0-11 0 0,0 0-192 0 0,0 0-287 0 0,0 0-286 0 0,0 0-246 0 0,0 0-173 0 0,0 0-109 0 0,0 0-53 0 0,0 0-58 0 0,2-1-16 0 0,-54 64 1655 0 0,-77 66-2241 0 0,115-118 656 0 0,9-5-3356 0 0,2-4-8447 0 0,3-2 3287 0 0</inkml:trace>
  <inkml:trace contextRef="#ctx0" brushRef="#br0" timeOffset="2669.687">30 218 4033 0 0,'0'0'3119'0'0,"0"0"-953"0"0,0 0-410 0 0,0 0 59 0 0,0 0 67 0 0,0 0-97 0 0,0 0-276 0 0,0 0-369 0 0,0 0-319 0 0,0 0-217 0 0,0 0-129 0 0,0 0-35 0 0,2-2 17 0 0,23-8-9 0 0,0 0 1 0 0,0 1-1 0 0,1 2 1 0 0,0 0-1 0 0,0 2 0 0 0,0 1 1 0 0,7 0-449 0 0,2-1 160 0 0,154 1-50 0 0,-194 9 1063 0 0,-53-61-778 0 0,53 49-457 0 0,-16-31-782 0 0,17 5-2907 0 0,4 23 1076 0 0,0 3-2905 0 0,0 2-5734 0 0</inkml:trace>
</inkml:ink>
</file>

<file path=ppt/ink/ink8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8:54.2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403 413 0 0 0,'0'0'846'0'0,"0"0"714"0"0,0 0 260 0 0,0 0 37 0 0,0 0 48 0 0,0 0 49 0 0,0 0-24 0 0,0 0-114 0 0,0 0-206 0 0,4 0-284 0 0,0-1-1171 0 0,7-1 893 0 0,-27 2 217 0 0,-195 27 2396 0 0,117-10-2640 0 0,7-2 176 0 0,88-12-1181 0 0,0 0 0 0 0,0 0 0 0 0,1 0-1 0 0,-1-1 1 0 0,1 1 0 0 0,-1 0 0 0 0,1-1 0 0 0,0 1 0 0 0,0-1 0 0 0,0 0 0 0 0,1 0 0 0 0,-1 0 0 0 0,0 0 0 0 0,1 0 0 0 0,0 0 0 0 0,-1 0 0 0 0,1-1 0 0 0,0 1 0 0 0,0-1 0 0 0,0 0 0 0 0,1 0-16 0 0,-3 0 13 0 0,167 92 188 0 0,-165-92-190 0 0,0 0 0 0 0,0 1-1 0 0,0 0 1 0 0,0-1 0 0 0,-1 1 0 0 0,1 0 0 0 0,0 1-1 0 0,-1-1 1 0 0,0 0 0 0 0,0 1 0 0 0,0-1-1 0 0,0 1 1 0 0,0 0 0 0 0,0-1 0 0 0,0 1 0 0 0,-1 0-1 0 0,0 0 1 0 0,1 0 0 0 0,-1 0 0 0 0,0 0-1 0 0,-1 1 1 0 0,1-1 0 0 0,0 0 0 0 0,-1 0 0 0 0,0 1-1 0 0,0-1 1 0 0,0 0 0 0 0,0 0 0 0 0,0 1-1 0 0,-1-1 1 0 0,1 0 0 0 0,-1 0 0 0 0,0 1 0 0 0,0-1-1 0 0,0 0 1 0 0,-1 0 0 0 0,0 1-11 0 0,-11 8 74 0 0,0 0 0 0 0,-1 0 0 0 0,-1-1 0 0 0,0-1 0 0 0,0-1 0 0 0,-1 0 0 0 0,0-1-1 0 0,-11 4-73 0 0,-68 40 126 0 0,93-51-124 0 0,1-1 1 0 0,0 0-1 0 0,-1 0 0 0 0,1 0 0 0 0,0 1 0 0 0,0-1 0 0 0,-1 1 0 0 0,1-1 0 0 0,0 1 0 0 0,0 0 0 0 0,-1-1 0 0 0,1 1 0 0 0,0 0 0 0 0,0 0 1 0 0,0-1-1 0 0,0 1 0 0 0,0 0 0 0 0,0 0 0 0 0,0 0 0 0 0,1 1 0 0 0,-1-1 0 0 0,0 0 0 0 0,1 0 0 0 0,-1 0 0 0 0,0 0 0 0 0,1 1 1 0 0,-1-1-1 0 0,1 0 0 0 0,0 1 0 0 0,0-1 0 0 0,-1 0 0 0 0,1 1 0 0 0,0-1 0 0 0,0 0 0 0 0,0 1 0 0 0,0-1 0 0 0,0 0 0 0 0,0 1 0 0 0,1-1 1 0 0,-1 0-1 0 0,0 1 0 0 0,1-1 0 0 0,-1 0 0 0 0,1 1 0 0 0,-1-1 0 0 0,1 0 0 0 0,0 0 0 0 0,0 0 0 0 0,-1 0 0 0 0,1 0 0 0 0,0 0 1 0 0,0 0-1 0 0,0 0 0 0 0,0 0 0 0 0,0 0 0 0 0,0 0 0 0 0,0 0 0 0 0,0-1 0 0 0,1 1-2 0 0,15 7 49 0 0,0-2 1 0 0,0 0-1 0 0,0 0 1 0 0,1-2-1 0 0,-1 0 0 0 0,1-2 1 0 0,0 1-1 0 0,0-2 0 0 0,0-1 1 0 0,1 0-1 0 0,14-2-49 0 0,2 1 87 0 0,-17-7-978 0 0,-20-42-6886 0 0,-6-15-7130 0 0,8 56 11093 0 0</inkml:trace>
  <inkml:trace contextRef="#ctx0" brushRef="#br0" timeOffset="426.95">187 1 11674 0 0,'0'0'1585'0'0,"0"0"-573"0"0,0 0-480 0 0,0 0 0 0 0,0 0 302 0 0,0 0 299 0 0,0 0 144 0 0,0 0-85 0 0,0 0-223 0 0,0 0-231 0 0,-5 31-181 0 0,-14 98-113 0 0,16-115-318 0 0,2 1 0 0 0,0-1-1 0 0,1 0 1 0 0,0 1-1 0 0,1-1 1 0 0,0 0 0 0 0,2 1-1 0 0,-1-1 1 0 0,3 4-126 0 0,2 14 238 0 0,-4-21-150 0 0,11 56 276 0 0,-2 0 1 0 0,-4 0-1 0 0,0 52-364 0 0,-10-58 80 0 0,-3-1 0 0 0,-2 0 0 0 0,-4 0 0 0 0,-7 22-80 0 0,13-56 14 0 0,0 0 0 0 0,2 0-1 0 0,1 0 1 0 0,2 0-1 0 0,1 25-13 0 0,0-49-4 0 0,-1 0 0 0 0,0 0 0 0 0,0 0 0 0 0,1 0 0 0 0,-1 0 0 0 0,1 0 0 0 0,0 0-1 0 0,-1 0 1 0 0,1 0 0 0 0,0 0 0 0 0,0 0 0 0 0,0-1 0 0 0,0 1 0 0 0,1 0 0 0 0,-1-1 0 0 0,0 1-1 0 0,1-1 1 0 0,-1 0 0 0 0,1 1 0 0 0,-1-1 0 0 0,1 0 0 0 0,0 0 0 0 0,1 1 4 0 0,-3-2-28 0 0,0 0-4 0 0,0 0-23 0 0,0 0 6 0 0,0 0 5 0 0,0 0-10 0 0,0 0-4 0 0,0 0-18 0 0,0 0-40 0 0,-16-34-1848 0 0,4 17-930 0 0,7-1-5250 0 0,5 13 2923 0 0,0 2-1367 0 0</inkml:trace>
</inkml:ink>
</file>

<file path=ppt/ink/ink8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8:50.7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352 387 5833 0 0,'0'0'2274'0'0,"0"0"-311"0"0,0 0-42 0 0,0 0 79 0 0,0 0-25 0 0,0 0-169 0 0,0 0-275 0 0,0 0-306 0 0,0 0-271 0 0,0 0-237 0 0,0 0-140 0 0,0 0-89 0 0,2-4-71 0 0,13-3 884 0 0,-4 37-125 0 0,-9-2-1081 0 0,-1-1 0 0 0,-2 1 0 0 0,-1-1 0 0 0,-1 1 0 0 0,-1-1 1 0 0,-1 0-1 0 0,-2 0 0 0 0,0 0 0 0 0,-2-1 0 0 0,-1 0 0 0 0,-1-1 1 0 0,-2 0-1 0 0,0-1 0 0 0,-12 17-95 0 0,-40 94 92 0 0,61-127-87 0 0,0 1 0 0 0,1-1 1 0 0,0 1-1 0 0,0 0 0 0 0,1 0 0 0 0,1 0 0 0 0,-1 0 1 0 0,1 0-1 0 0,1 0 0 0 0,0 0 0 0 0,0 1-5 0 0,3-6 34 0 0,0 0-1 0 0,0 0 1 0 0,0-1-1 0 0,0 1 1 0 0,0-1-1 0 0,1 1 1 0 0,0-1-1 0 0,0 0 1 0 0,-1-1-1 0 0,2 1 1 0 0,-1-1-1 0 0,0 1 1 0 0,0-1-1 0 0,1-1 1 0 0,0 1-1 0 0,-1 0 1 0 0,1-1-1 0 0,0 0 1 0 0,-1 0-1 0 0,1-1 1 0 0,0 1-1 0 0,0-1 1 0 0,0 0-1 0 0,-1 0 1 0 0,1-1-1 0 0,3 0-33 0 0,242-35 1524 0 0,-221 35-489 0 0,-29 1-1015 0 0,0 0-37 0 0,0 0-24 0 0,0 0 27 0 0,0 0 10 0 0,0 0-29 0 0,0 0 29 0 0,0 0 57 0 0,0 0-50 0 0,0 0-16 0 0,0 0-13 0 0,-21 0-3125 0 0,9-4 13 0 0,1 2-6922 0 0,5 1-2087 0 0</inkml:trace>
  <inkml:trace contextRef="#ctx0" brushRef="#br0" timeOffset="2470.563">1 206 3185 0 0,'0'0'2084'0'0,"0"0"-183"0"0,0 0-197 0 0,0 0-34 0 0,0 0-5 0 0,0 0-142 0 0,0 0-244 0 0,0 0-203 0 0,0 0-147 0 0,0 0-44 0 0,0 0 1 0 0,0 0-17 0 0,0 0-66 0 0,14 3-91 0 0,106 12 1095 0 0,218-10 966 0 0,-310-7-2304 0 0,-36-7 836 0 0,-10 3-1274 0 0,7 4-14 0 0,0 0 1 0 0,1-1-1 0 0,0 0 0 0 0,0-1 1 0 0,0 0-1 0 0,0 0 1 0 0,0-1-1 0 0,1-1 0 0 0,0 0 1 0 0,0 0-1 0 0,1 0 0 0 0,-1-1 1 0 0,1 0-1 0 0,1-1 1 0 0,-1 0-1 0 0,1-1-17 0 0,5 5-70 0 0,0 0 0 0 0,1 1 0 0 0,-1-1 0 0 0,1 0 0 0 0,0 0 0 0 0,0 0-1 0 0,1 0 1 0 0,-1 0 0 0 0,1 0 0 0 0,0 0 0 0 0,0 0 0 0 0,0 0 0 0 0,1 0 0 0 0,-1 0 0 0 0,1 0 0 0 0,0 0 0 0 0,0 0 0 0 0,0 1 0 0 0,1-1 0 0 0,-1 0-1 0 0,1 0 1 0 0,0 1 0 0 0,0-1 0 0 0,0 1 70 0 0,3-1-954 0 0,17-13-2037 0 0,-5 12-7055 0 0,-9 5-1499 0 0</inkml:trace>
</inkml:ink>
</file>

<file path=ppt/ink/ink8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00.0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279 117 2032 0 0,'0'0'2310'0'0,"0"0"-412"0"0,0 0-251 0 0,0 0 123 0 0,0 0 122 0 0,0 0-27 0 0,0 0-190 0 0,0 0-343 0 0,0 0-284 0 0,0 0-189 0 0,0 0-120 0 0,-11-11 2143 0 0,-63 22-246 0 0,46 9-2454 0 0,17-15-152 0 0,0 2-1 0 0,0-1 1 0 0,1 1 0 0 0,0 1 0 0 0,0 0 0 0 0,1 0-1 0 0,0 1 1 0 0,0 0 0 0 0,1 0 0 0 0,0 1-1 0 0,1 0 1 0 0,0 1 0 0 0,1-1 0 0 0,0 1-1 0 0,1 1 1 0 0,0-1 0 0 0,0 1 0 0 0,1 0 0 0 0,1 0-1 0 0,0 0 1 0 0,0 4-30 0 0,2-3 1 0 0,0-9-2 0 0,0 0-1 0 0,0 1 1 0 0,0-1-1 0 0,1 1 1 0 0,-1-1-1 0 0,1 1 1 0 0,0-1-1 0 0,0 1 1 0 0,1-1-1 0 0,-1 1 1 0 0,1-1-1 0 0,0 1 1 0 0,0-1-1 0 0,1 0 1 0 0,-1 0-1 0 0,1 1 1 0 0,0-1-1 0 0,0 0 1 0 0,0 0-1 0 0,1-1 1 0 0,0 1-1 0 0,-1 0 1 0 0,1-1-1 0 0,0 0 1 0 0,1 1-1 0 0,-1-1 1 0 0,0 0-1 0 0,1-1 1 0 0,0 1-1 0 0,-1-1 1 0 0,2 1 1 0 0,1-2 47 0 0,1 0 0 0 0,0 0 0 0 0,0 0 0 0 0,0-1-1 0 0,0 0 1 0 0,0 0 0 0 0,0-1 0 0 0,0 1 0 0 0,0-2 0 0 0,0 1 0 0 0,0-1 0 0 0,0 0 0 0 0,-1 0 0 0 0,1-1 0 0 0,-1 0 0 0 0,0 0 0 0 0,0-1 0 0 0,0 1 0 0 0,0-1 0 0 0,0-1 0 0 0,-1 1 0 0 0,0-1-1 0 0,0 0 1 0 0,0 0 0 0 0,3-5-47 0 0,26-27 96 0 0,-1-1-1 0 0,-3-2 1 0 0,-1-1 0 0 0,-1-1-1 0 0,-3-2 1 0 0,11-26-96 0 0,-19 26 14 0 0,-17 44-14 0 0,0 0-16 0 0,0 0-20 0 0,-21 26-425 0 0,13-13 446 0 0,-1 0 0 0 0,2 1 0 0 0,0 0 0 0 0,0 0 0 0 0,2 1 0 0 0,-1 0 0 0 0,2 0 0 0 0,0 0 0 0 0,1 0 0 0 0,1 1 0 0 0,0-1 1 0 0,1 1-1 0 0,0 0 0 0 0,2 12 15 0 0,2-22 1 0 0,-1 0 1 0 0,1 0 0 0 0,0 0-1 0 0,1-1 1 0 0,-1 1 0 0 0,1-1-1 0 0,0 0 1 0 0,1 0 0 0 0,-1-1 0 0 0,1 1-1 0 0,0-1 1 0 0,0 0 0 0 0,0 0-1 0 0,1-1 1 0 0,-1 1 0 0 0,1-1-1 0 0,0-1 1 0 0,0 1 0 0 0,0-1-1 0 0,0 0 1 0 0,1 0 0 0 0,-1 0 0 0 0,0-1-1 0 0,1 0 1 0 0,-1-1 0 0 0,7 1-2 0 0,3-1 18 0 0,0-1 0 0 0,0-1 1 0 0,-1 0-1 0 0,1-1 0 0 0,0 0 1 0 0,-1-2-1 0 0,0 0 0 0 0,0 0 1 0 0,0-1-1 0 0,-1-1 0 0 0,0-1 1 0 0,0 0-19 0 0,-1 1 11 0 0,1-2 1 0 0,-1 1-1 0 0,-1-2 0 0 0,0 1 1 0 0,0-2-1 0 0,-1 0 1 0 0,-1 0-1 0 0,0-1 1 0 0,0 0-1 0 0,-1 0 1 0 0,0-1-1 0 0,5-13-11 0 0,-8 13-3 0 0,0 0 0 0 0,-1 0-1 0 0,-1-1 1 0 0,0 1 0 0 0,-1-1 0 0 0,-1 1-1 0 0,0-1 1 0 0,-1 0 0 0 0,0 0 0 0 0,-1 0 0 0 0,0 0-1 0 0,-1 0 4 0 0,0 12-7 0 0,1-1 1 0 0,0 1-1 0 0,-1 0 0 0 0,1 0 0 0 0,-1 0 0 0 0,0 0 0 0 0,0 0 0 0 0,0 0 0 0 0,0 0 0 0 0,0 0 0 0 0,0 0 0 0 0,0 1 0 0 0,-1-1 0 0 0,1 0 0 0 0,-1 1 0 0 0,1-1 0 0 0,-1 1 1 0 0,1-1-1 0 0,-1 1 0 0 0,0 0 0 0 0,0 0 0 0 0,0 0 0 0 0,0 0 0 0 0,0 0 0 0 0,0 0 0 0 0,0 0 0 0 0,0 1 0 0 0,0-1 0 0 0,0 1 0 0 0,0-1 0 0 0,0 1 0 0 0,-1 0 0 0 0,1 0 1 0 0,0 0-1 0 0,0 0 0 0 0,0 0 0 0 0,0 0 0 0 0,-1 1 0 0 0,1-1 0 0 0,-1 1 7 0 0,-82 35-412 0 0,80-33 388 0 0,1 0 1 0 0,-1 1-1 0 0,1-1 0 0 0,0 1 1 0 0,-1 0-1 0 0,2 0 1 0 0,-1 0-1 0 0,0 0 0 0 0,1 1 1 0 0,0 0-1 0 0,0-1 1 0 0,0 1-1 0 0,1 0 0 0 0,-1 0 1 0 0,1 1-1 0 0,0-1 1 0 0,1 0-1 0 0,-1 1 0 0 0,1-1 1 0 0,0 6 23 0 0,1-9-4 0 0,0 1 0 0 0,1 0 0 0 0,0-1 0 0 0,-1 1 0 0 0,1-1-1 0 0,0 1 1 0 0,0-1 0 0 0,0 0 0 0 0,0 1 0 0 0,1-1 0 0 0,-1 0 0 0 0,1 0 0 0 0,-1 0 0 0 0,1 0 0 0 0,0 0 0 0 0,0 0 0 0 0,0 0 0 0 0,0-1 0 0 0,0 1 0 0 0,0-1 0 0 0,0 1 0 0 0,0-1 0 0 0,1 0 0 0 0,-1 0-1 0 0,1 0 1 0 0,-1 0 0 0 0,1 0 0 0 0,-1 0 0 0 0,1-1 0 0 0,-1 0 0 0 0,3 1 4 0 0,89 6 112 0 0,-86-7-110 0 0,89 0 96 0 0,-96 2-96 0 0,1 0 0 0 0,-1 0-1 0 0,0-1 1 0 0,0 1 0 0 0,0 0-1 0 0,0 0 1 0 0,0 0 0 0 0,0 0-1 0 0,0 1 1 0 0,-1-1 0 0 0,1 0-1 0 0,-1 0 1 0 0,1 0 0 0 0,-1 0-1 0 0,0 1 1 0 0,0-1 0 0 0,0 0-1 0 0,0 0 1 0 0,-1 0 0 0 0,1 1-1 0 0,0-1 1 0 0,-1 0 0 0 0,0 1-2 0 0,1 5 12 0 0,0-3-16 0 0,-1-1-1 0 0,1 0 1 0 0,1 1 0 0 0,-1-1-1 0 0,1 0 1 0 0,-1 1-1 0 0,1-1 1 0 0,1 0 0 0 0,-1 0-1 0 0,0 0 1 0 0,1 0 0 0 0,0 0-1 0 0,0 0 1 0 0,0 0-1 0 0,1-1 1 0 0,-1 1 0 0 0,1-1-1 0 0,0 1 1 0 0,0-1 0 0 0,0 0-1 0 0,0 0 1 0 0,0 0-1 0 0,1-1 1 0 0,-1 1 0 0 0,1-1-1 0 0,0 0 1 0 0,0 0-1 0 0,3 1 5 0 0,11 2 33 0 0,0-2 0 0 0,1-1 0 0 0,-1 0 0 0 0,0-1 0 0 0,1-1 0 0 0,-1 0 0 0 0,1-2 0 0 0,-1 0 0 0 0,0-1 0 0 0,1-1 0 0 0,-2-1 0 0 0,1 0 0 0 0,0-1 0 0 0,-1-1 0 0 0,0-1 0 0 0,-1 0 0 0 0,0-1 0 0 0,9-8-33 0 0,-16 12 21 0 0,-1 0-1 0 0,0 0 1 0 0,0-1 0 0 0,-1-1 0 0 0,1 1 0 0 0,-2-1-1 0 0,1 0 1 0 0,-1-1 0 0 0,0 0 0 0 0,0 0-1 0 0,-1 0 1 0 0,0 0 0 0 0,-1-1 0 0 0,1 0-1 0 0,-2 0 1 0 0,1 0 0 0 0,-1 0 0 0 0,-1-1 0 0 0,0 1-1 0 0,0-1 1 0 0,0-3-21 0 0,-4 11-11 0 0,0-1 0 0 0,0 1 0 0 0,0 0-1 0 0,0 0 1 0 0,0 1 0 0 0,-1-1 0 0 0,1 0 0 0 0,-1 1 0 0 0,1 0-1 0 0,-1-1 1 0 0,1 1 0 0 0,-1 0 0 0 0,0 0 0 0 0,1 0 0 0 0,-1 1-1 0 0,0-1 1 0 0,0 1 0 0 0,1 0 0 0 0,-1-1 0 0 0,0 1 0 0 0,0 0-1 0 0,0 1 1 0 0,0-1 0 0 0,1 0 0 0 0,-1 1 0 0 0,0-1 0 0 0,0 1-1 0 0,1 0 1 0 0,-1 0 0 0 0,0 0 0 0 0,1 1 0 0 0,-1-1 0 0 0,1 0-1 0 0,0 1 1 0 0,-1 0 11 0 0,-5 2-10 0 0,0 1 0 0 0,0-1 0 0 0,1 1 0 0 0,0 1 0 0 0,0-1 0 0 0,0 1 0 0 0,1 1 0 0 0,0-1 0 0 0,0 1 1 0 0,1 0-1 0 0,-1 0 0 0 0,2 1 0 0 0,-1 0 0 0 0,1 0 0 0 0,0 0 0 0 0,0 0 0 0 0,1 0 0 0 0,1 1 0 0 0,-1-1 0 0 0,1 1 0 0 0,1 0 0 0 0,-1 0 0 0 0,1 0 0 0 0,1 0 0 0 0,0 7 10 0 0,3-9 9 0 0,-1 0 0 0 0,2 0 0 0 0,-1 0 0 0 0,1-1 0 0 0,0 1 0 0 0,0-1 0 0 0,1 1 0 0 0,-1-2 0 0 0,1 1 0 0 0,1 0 0 0 0,-1-1 0 0 0,1 0 0 0 0,0 0 0 0 0,0-1 0 0 0,1 0 0 0 0,-1 0 0 0 0,1 0-9 0 0,5 5 32 0 0,0-2-9 0 0,1 0 0 0 0,0-1 0 0 0,1-1-1 0 0,-1 0 1 0 0,1 0 0 0 0,0-1 0 0 0,0-1-1 0 0,1-1 1 0 0,-1 0 0 0 0,0 0 0 0 0,1-2 0 0 0,-1 0-1 0 0,3 0-22 0 0,14-10-1210 0 0,-24 3-1791 0 0,-2-1-3325 0 0,-3 7-5200 0 0</inkml:trace>
</inkml:ink>
</file>

<file path=ppt/ink/ink8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03.70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1 968 0 0 0,'0'0'597'0'0,"0"0"512"0"0,0 0 167 0 0,0 0 15 0 0,0 0-73 0 0,0 0-86 0 0,0 0-76 0 0,0 0-98 0 0,3 7 7514 0 0,1 1-6792 0 0,0-5-1469 0 0,1-1 0 0 0,-1 0 0 0 0,1 0 0 0 0,-1 0 0 0 0,1-1 0 0 0,0 1 0 0 0,0-1 0 0 0,0 0 0 0 0,-1-1 0 0 0,1 1 0 0 0,0-1 0 0 0,0 0 0 0 0,0 0 0 0 0,0-1 0 0 0,0 1 0 0 0,0-1 0 0 0,0 0 0 0 0,0 0 0 0 0,2-2-211 0 0,20-9 260 0 0,-1-2-1 0 0,-1-1 1 0 0,0-2-1 0 0,-1 0 1 0 0,0-1 0 0 0,-2-1-1 0 0,0-2 1 0 0,9-11-260 0 0,123-144 648 0 0,-127 143-421 0 0,-9 65-309 0 0,27 105 221 0 0,-37-106-67 0 0,-1 0-1 0 0,-1 1 1 0 0,-2-1 0 0 0,-2 1 0 0 0,0 7-72 0 0,-5-35 10 0 0,1 1 1 0 0,-1-1 0 0 0,0 1-1 0 0,0-1 1 0 0,0 0 0 0 0,-1 0 0 0 0,1 0-1 0 0,-1-1 1 0 0,0 1 0 0 0,0-1 0 0 0,0 0-1 0 0,0 0 1 0 0,-1 0 0 0 0,1-1-1 0 0,-1 0 1 0 0,0 0 0 0 0,0 0 0 0 0,0 0-1 0 0,0-1 1 0 0,0 1 0 0 0,0-1 0 0 0,0 0-1 0 0,-4-1-10 0 0,-28 8-404 0 0,0-2 0 0 0,-1-1 0 0 0,0-2 0 0 0,-30-2 404 0 0,67-1-125 0 0,1 0 0 0 0,-1 0 1 0 0,0 0-1 0 0,1 0 0 0 0,-1 0 0 0 0,0 0 1 0 0,0 0-1 0 0,1 0 0 0 0,-1-1 0 0 0,0 1 1 0 0,1 0-1 0 0,-1 0 0 0 0,0-1 0 0 0,1 1 1 0 0,-1-1-1 0 0,1 1 0 0 0,-1 0 0 0 0,0-1 1 0 0,1 1-1 0 0,-1-1 0 0 0,1 1 0 0 0,-1-1 1 0 0,1 0-1 0 0,0 1 0 0 0,-1-1 0 0 0,1 1 1 0 0,-1-1-1 0 0,1 0 0 0 0,0 1 0 0 0,0-1 1 0 0,-1 0-1 0 0,1 1 0 0 0,0-1 0 0 0,0 0 1 0 0,0 1-1 0 0,0-1 0 0 0,0 0 0 0 0,0 0 1 0 0,0 1-1 0 0,0-1 0 0 0,0 0 0 0 0,0 0 1 0 0,0 1-1 0 0,0-1 0 0 0,1 0 0 0 0,-1 1 1 0 0,0-1-1 0 0,0 0 0 0 0,1 1 0 0 0,-1-1 1 0 0,0 0-1 0 0,1 1 0 0 0,-1-1 0 0 0,1 1 1 0 0,-1-1 124 0 0,23-34-14585 0 0,-16 28 11235 0 0</inkml:trace>
  <inkml:trace contextRef="#ctx0" brushRef="#br0" timeOffset="387.489">1188 236 0 0 0,'0'0'1268'0'0,"0"0"227"0"0,0 0 332 0 0,0 0 463 0 0,0 0 355 0 0,0 0-55 0 0,0 0-399 0 0,0 0-532 0 0,0 0-418 0 0,0 0-234 0 0,0 0-103 0 0,0 0-53 0 0,-3 14-63 0 0,-25 112 1617 0 0,29 245 358 0 0,-6-340-2811 0 0,-2 0-1 0 0,-1-1 1 0 0,-2 0-1 0 0,0-1 1 0 0,-2 0-1 0 0,-2 0 1 0 0,0-2 0 0 0,-2 0-1 0 0,-11 15 49 0 0,21-27-1562 0 0,11-18-2897 0 0,10-26-819 0 0,-7 11-2139 0 0,-4 10 645 0 0</inkml:trace>
  <inkml:trace contextRef="#ctx0" brushRef="#br0" timeOffset="597.983">873 692 5921 0 0,'0'0'3305'0'0,"0"0"-1319"0"0,0 0-426 0 0,0 0 187 0 0,0 0 122 0 0,0 0-193 0 0,0 0-333 0 0,0 0-308 0 0,0 0-212 0 0,34-7-123 0 0,109-20-71 0 0,-75 15-244 0 0,0 3-1 0 0,1 4 1 0 0,0 2 0 0 0,1 4-385 0 0,-41-1-140 0 0,51 15-1299 0 0,-39 13-4674 0 0,-34-13-3004 0 0,-7-7 1793 0 0</inkml:trace>
  <inkml:trace contextRef="#ctx0" brushRef="#br0" timeOffset="996.281">1560 928 3673 0 0,'0'0'1771'0'0,"0"0"-398"0"0,0 0-4 0 0,0 0 286 0 0,0 0 136 0 0,0 0-116 0 0,0 0-340 0 0,0 0-374 0 0,0 0-277 0 0,0 0-133 0 0,0 0-33 0 0,0 0 31 0 0,0 0 33 0 0,-15 30 10 0 0,-44 93-27 0 0,45-92-42 0 0,14-39 1670 0 0,13-80 812 0 0,75-84-2162 0 0,18 42-635 0 0,-105 130-269 0 0,-1-1 0 0 0,1 0 0 0 0,0 1 0 0 0,-1-1-1 0 0,1 1 1 0 0,0-1 0 0 0,0 1 0 0 0,0 0 0 0 0,-1-1 0 0 0,1 1-1 0 0,0 0 1 0 0,0-1 0 0 0,0 1 0 0 0,0 0 0 0 0,0 0 0 0 0,-1 0-1 0 0,1 0 1 0 0,0 0 0 0 0,0 0 0 0 0,0 0 0 0 0,0 0-1 0 0,0 0 1 0 0,0 0 0 0 0,-1 1 0 0 0,1-1 0 0 0,0 0 0 0 0,0 0-1 0 0,0 1 1 0 0,0-1 0 0 0,-1 1 0 0 0,1-1 0 0 0,0 1 0 0 0,0-1-1 0 0,-1 1 1 0 0,1-1 0 0 0,0 1 0 0 0,-1 0 0 0 0,1-1 0 0 0,-1 1-1 0 0,1 0 1 0 0,-1-1 0 0 0,1 1 0 0 0,-1 0 0 0 0,0 0-1 0 0,1 0 1 0 0,-1-1 0 0 0,0 1 0 0 0,1 0 0 0 0,-1 0 61 0 0,20 19-3812 0 0,2-12-937 0 0,1-2-4422 0 0,-14-6 3484 0 0</inkml:trace>
  <inkml:trace contextRef="#ctx0" brushRef="#br0" timeOffset="3338.834">2131 696 2072 0 0,'0'0'2041'0'0,"0"0"-201"0"0,0 0 106 0 0,0 0 305 0 0,0 0 114 0 0,0 0-181 0 0,0 0-399 0 0,0 0-445 0 0,0 0-327 0 0,0 0-227 0 0,0 0-139 0 0,0 0-86 0 0,0 0-45 0 0,-11 6-46 0 0,-76 47 726 0 0,59-35-920 0 0,1 1 0 0 0,1 1 0 0 0,2 1 0 0 0,0 1 0 0 0,-9 10-276 0 0,29-27 1 0 0,-1 0 0 0 0,1 1 0 0 0,0-1 0 0 0,1 1 0 0 0,-1 0 0 0 0,1 0 0 0 0,0 0 0 0 0,0 0 0 0 0,1 1 0 0 0,0-1 0 0 0,0 1 0 0 0,0 0 0 0 0,1-1 0 0 0,0 1 1 0 0,1 0-1 0 0,-1 0 0 0 0,1 2-1 0 0,2-7 20 0 0,0 0 0 0 0,0 0 0 0 0,0-1 0 0 0,0 1 1 0 0,0-1-1 0 0,0 1 0 0 0,1-1 0 0 0,-1 1 1 0 0,0-1-1 0 0,1 0 0 0 0,-1 0 0 0 0,1-1 0 0 0,-1 1 1 0 0,1 0-1 0 0,-1-1 0 0 0,1 1 0 0 0,0-1 1 0 0,-1 0-1 0 0,1 0 0 0 0,0 0 0 0 0,-1 0 0 0 0,1 0 1 0 0,0-1-1 0 0,-1 1 0 0 0,1-1 0 0 0,-1 0 0 0 0,1 0 1 0 0,-1 0-1 0 0,1 0 0 0 0,-1 0 0 0 0,2-2-20 0 0,24-9 191 0 0,0-1 1 0 0,-1-2-1 0 0,-1-1 0 0 0,-1 0 0 0 0,11-11-191 0 0,33-21 110 0 0,28-14-101 0 0,-97 63-16 0 0,-1-1 0 0 0,1 1 0 0 0,0-1 0 0 0,-1 1 0 0 0,1-1 0 0 0,0 1 0 0 0,-1-1 0 0 0,1 1 0 0 0,0-1 0 0 0,-1 1 0 0 0,1 0 0 0 0,0-1 0 0 0,0 1 0 0 0,0 0 0 0 0,0-1 0 0 0,0 1 0 0 0,0 0-1 0 0,0-1 1 0 0,0 1 0 0 0,0 0 0 0 0,0-1 0 0 0,0 1 0 0 0,0-1 0 0 0,0 1 0 0 0,0 0 0 0 0,0-1 0 0 0,1 1 0 0 0,-1 0 0 0 0,0-1 0 0 0,0 1 0 0 0,1-1 0 0 0,-1 1 0 0 0,1-1 0 0 0,-1 1 0 0 0,0-1 0 0 0,1 1 0 0 0,-1-1 0 0 0,1 1 0 0 0,-1-1 0 0 0,1 0-1 0 0,-1 1 1 0 0,1-1 0 0 0,0 0 0 0 0,-1 1 0 0 0,1-1 0 0 0,-1 0 0 0 0,1 0 0 0 0,0 1 0 0 0,-1-1 0 0 0,1 0 0 0 0,-1 0 0 0 0,1 0 0 0 0,0 0 0 0 0,-1 0 0 0 0,1 0 0 0 0,0 0 0 0 0,-1 0 0 0 0,1 0 0 0 0,0 0 0 0 0,-1 0 0 0 0,1-1 0 0 0,-1 1 0 0 0,1 0 0 0 0,0 0-1 0 0,-1-1 1 0 0,1 1 0 0 0,-1 0 0 0 0,1-1 0 0 0,0 1 7 0 0,-2 6 26 0 0,-11 64-163 0 0,12-66 130 0 0,-1 0 0 0 0,0 0 0 0 0,1 0-1 0 0,0 0 1 0 0,0 0 0 0 0,0 0 0 0 0,0 0 0 0 0,1 0-1 0 0,-1 0 1 0 0,1 0 0 0 0,0 0 0 0 0,0 0-1 0 0,1-1 1 0 0,-1 1 0 0 0,1 0 0 0 0,0-1 0 0 0,0 1-1 0 0,0-1 1 0 0,0 0 0 0 0,1 1 0 0 0,-1-1-1 0 0,1 0 1 0 0,0-1 0 0 0,0 1 0 0 0,2 2 7 0 0,2-1 23 0 0,1-1 0 0 0,0 0 1 0 0,-1 0-1 0 0,1-1 0 0 0,0 1 1 0 0,0-2-1 0 0,0 1 0 0 0,0-1 1 0 0,0 0-1 0 0,1-1 0 0 0,-1 0 0 0 0,0 0 1 0 0,0-1-1 0 0,0 0 0 0 0,1-1 1 0 0,-1 1-1 0 0,0-2 0 0 0,-1 1 1 0 0,1-1-1 0 0,0 0 0 0 0,-1 0 1 0 0,0-1-1 0 0,1 0 0 0 0,-2-1 1 0 0,7-4-24 0 0,11-6 128 0 0,0 0 0 0 0,-2-2 0 0 0,0-1 0 0 0,-1 0 0 0 0,-1-2 0 0 0,0 0 0 0 0,7-12-128 0 0,-27 32-3 0 0,1 0 0 0 0,-1 1 1 0 0,0-1-1 0 0,0 0 0 0 0,0 0 0 0 0,1 1 1 0 0,-1-1-1 0 0,0 0 0 0 0,0 0 1 0 0,1 1-1 0 0,-1-1 0 0 0,0 0 0 0 0,0 0 1 0 0,1 0-1 0 0,-1 1 0 0 0,0-1 1 0 0,1 0-1 0 0,-1 0 0 0 0,0 0 1 0 0,1 0-1 0 0,-1 0 0 0 0,0 0 0 0 0,1 0 1 0 0,-1 0-1 0 0,0 0 0 0 0,1 0 1 0 0,-1 0-1 0 0,0 0 0 0 0,1 0 0 0 0,-1 0 1 0 0,0 0-1 0 0,1 0 0 0 0,-1 0 1 0 0,0 0-1 0 0,1 0 0 0 0,-1 0 0 0 0,0-1 1 0 0,1 1-1 0 0,-1 0 0 0 0,0 0 3 0 0,0 18 43 0 0,28 82-7 0 0,-26-98-27 0 0,1 1 0 0 0,0-1 0 0 0,0 1 0 0 0,-1-1 0 0 0,2 0 0 0 0,-1 0-1 0 0,0 0 1 0 0,0 0 0 0 0,0-1 0 0 0,1 1 0 0 0,-1-1 0 0 0,1 0 0 0 0,0 0-1 0 0,-1 0 1 0 0,1 0 0 0 0,-1-1 0 0 0,1 1 0 0 0,0-1 0 0 0,0 0 0 0 0,-1 0-1 0 0,1-1 1 0 0,0 1 0 0 0,-1-1 0 0 0,1 0 0 0 0,0 1 0 0 0,0-2-9 0 0,94-41 366 0 0,-80 33-356 0 0,138-64 138 0 0,-69 63-177 0 0,-56 7-23 0 0,-20 2 160 0 0,-21 1 463 0 0,-64 26-563 0 0,63-22-20 0 0,0 0 1 0 0,0 1-1 0 0,0 0 1 0 0,0 0-1 0 0,0 2 1 0 0,1-1-1 0 0,0 1 1 0 0,0 1 0 0 0,1 0-1 0 0,-1 0 1 0 0,2 1-1 0 0,-1 0 1 0 0,1 0-1 0 0,0 1 1 0 0,1 0-1 0 0,0 0 1 0 0,0 1-1 0 0,1 0 1 0 0,0 0 0 0 0,1 1-1 0 0,0 0 1 0 0,1 0-1 0 0,0 0 1 0 0,1 0-1 0 0,0 0 1 0 0,0 1-1 0 0,0 10 12 0 0,5-21 3 0 0,0 0 0 0 0,0 0 1 0 0,0 1-1 0 0,1-1 0 0 0,-1-1 0 0 0,0 1 0 0 0,0 0 0 0 0,0 0 0 0 0,1-1 0 0 0,-1 0 0 0 0,0 1 0 0 0,1-1 1 0 0,-1 0-1 0 0,0 0 0 0 0,1 0 0 0 0,-1 0 0 0 0,0-1 0 0 0,1 1 0 0 0,-1 0 0 0 0,0-1 0 0 0,0 0 0 0 0,1 0 0 0 0,-1 1 1 0 0,0-1-1 0 0,0-1 0 0 0,0 1 0 0 0,0 0 0 0 0,1-2-3 0 0,169-128 236 0 0,-130 99-177 0 0,1 2-1 0 0,2 2 1 0 0,47-22-59 0 0,3 18 24 0 0,-94 31-24 0 0,0 1 0 0 0,0 0-1 0 0,0-1 1 0 0,0 1 0 0 0,1 0 0 0 0,-1 0 0 0 0,0 0-1 0 0,0 0 1 0 0,1 0 0 0 0,-1 0 0 0 0,0 0 0 0 0,0 0-1 0 0,0 0 1 0 0,1 1 0 0 0,-1-1 0 0 0,0 0 0 0 0,0 1-1 0 0,0-1 1 0 0,0 1 0 0 0,0-1 0 0 0,0 1 0 0 0,0 0-1 0 0,0-1 1 0 0,0 1 0 0 0,0 0 0 0 0,0 0 0 0 0,0 0-1 0 0,0 0 1 0 0,0 0 0 0 0,-1 0 0 0 0,1 0 0 0 0,0 0-1 0 0,-1 0 1 0 0,1 0 0 0 0,-1 0 0 0 0,1 0 0 0 0,-1 0-1 0 0,0 0 1 0 0,1 1 0 0 0,-1-1 0 0 0,0 0 0 0 0,0 1 0 0 0,3 61-12 0 0,-3-48 11 0 0,-46 256 41 0 0,45-260-45 0 0,-2 22 2 0 0,-1 0 1 0 0,-2-1-1 0 0,-1 1 0 0 0,-2-1 0 0 0,-1-1 1 0 0,-1 1-1 0 0,-2-2 0 0 0,-1 0 0 0 0,-14 23 3 0 0,24-48-1 0 0,1 0-1 0 0,-1 0 0 0 0,0 0 0 0 0,0-1 0 0 0,-1 1 0 0 0,1-1 0 0 0,-1 0 0 0 0,0 0 1 0 0,0-1-1 0 0,0 0 0 0 0,0 0 0 0 0,-1 0 0 0 0,1 0 0 0 0,-1-1 0 0 0,0 0 1 0 0,0 0-1 0 0,1 0 0 0 0,-1-1 0 0 0,0 0 0 0 0,-4 0 2 0 0,8-3-3 0 0,0 0 1 0 0,0-1-1 0 0,1 1 0 0 0,-1 0 0 0 0,1-1 0 0 0,-1 1 1 0 0,1-1-1 0 0,0 0 0 0 0,0 1 0 0 0,0-1 1 0 0,1 0-1 0 0,-1 0 0 0 0,0 0 0 0 0,1 1 1 0 0,0-1-1 0 0,0 0 0 0 0,0 0 0 0 0,0 0 0 0 0,0 0 1 0 0,0 0-1 0 0,1 1 0 0 0,0-1 0 0 0,-1 0 1 0 0,1 0-1 0 0,0 0 0 0 0,1-1 3 0 0,7-18-15 0 0,0 0 0 0 0,2 0 0 0 0,0 1 0 0 0,2 0 0 0 0,0 1 0 0 0,1 1 0 0 0,9-9 15 0 0,-5 5-4 0 0,345-397 9 0 0,-346 395-21 0 0,-1 0-1 0 0,-2-1 1 0 0,0 0 0 0 0,-2-1-1 0 0,-1-1 1 0 0,-1 0-1 0 0,-1 0 1 0 0,-2-1 0 0 0,-1 0-1 0 0,-1 0 1 0 0,-1-1 0 0 0,-2 0-1 0 0,-1 1 1 0 0,-2-1 0 0 0,-3-25 16 0 0,5 53-2 0 0,-1-1 0 0 0,0 0 0 0 0,0 0 0 0 0,0 1 0 0 0,-1-1 0 0 0,1 0 0 0 0,-1 1 0 0 0,1-1 0 0 0,-1 1 0 0 0,0-1 1 0 0,0 1-1 0 0,0-1 0 0 0,0 1 0 0 0,-1-1 0 0 0,1 1 0 0 0,-1 0 0 0 0,1 0 0 0 0,-1 0 0 0 0,0 0 0 0 0,0 0 0 0 0,0 0 0 0 0,0 0 1 0 0,0 1-1 0 0,0-1 0 0 0,0 0 0 0 0,-1 1 0 0 0,1 0 0 0 0,0 0 0 0 0,-1 0 0 0 0,1 0 0 0 0,-1 0 0 0 0,-1 0 2 0 0,-3 4-9 0 0,0 0 0 0 0,0 1 0 0 0,0 0 0 0 0,1 1 0 0 0,0-1 0 0 0,0 1 0 0 0,0 1 0 0 0,1-1 1 0 0,0 1-1 0 0,0 0 0 0 0,0 0 0 0 0,0 0 0 0 0,1 0 0 0 0,0 1 0 0 0,1 0 0 0 0,-1 0 0 0 0,1 0 0 0 0,1 0 0 0 0,-1 1 0 0 0,1-1 0 0 0,1 1 0 0 0,-2 5 9 0 0,-2 8-3 0 0,0 0 0 0 0,1 0 0 0 0,1 1 0 0 0,1-1 0 0 0,1 1 0 0 0,1 0 0 0 0,1-1 0 0 0,1 1 0 0 0,0 0 0 0 0,2-1 0 0 0,1 0 0 0 0,0 0 1 0 0,2 0-1 0 0,5 13 3 0 0,-9-27 3 0 0,-1-1-1 0 0,1-1 1 0 0,0 1 0 0 0,0 0 0 0 0,0-1 0 0 0,1 1 0 0 0,0-1 0 0 0,0 0 0 0 0,0 0 0 0 0,1-1 0 0 0,-1 1 0 0 0,1-1 0 0 0,0 0 0 0 0,1 0 0 0 0,-1-1 0 0 0,1 1 0 0 0,-1-1 0 0 0,1 0 0 0 0,0-1 0 0 0,0 0 0 0 0,0 0 0 0 0,1 0 0 0 0,-1 0 0 0 0,0-1 0 0 0,1 0 0 0 0,-1-1 0 0 0,1 1 0 0 0,-1-1 0 0 0,1 0 0 0 0,-1-1 0 0 0,0 0-1 0 0,1 0 1 0 0,-1 0 0 0 0,0-1 0 0 0,1 1 0 0 0,-1-2 0 0 0,0 1 0 0 0,0-1 0 0 0,-1 0 0 0 0,1 0-3 0 0,89-63-49 0 0,-91 125-4 0 0,-2-55 53 0 0,0-1 0 0 0,0 0 0 0 0,0 0 0 0 0,0 0 0 0 0,1 0 0 0 0,-1 0 0 0 0,1-1 0 0 0,-1 1 0 0 0,1-1 0 0 0,0 1 0 0 0,0-1 0 0 0,0 0 0 0 0,0 0 0 0 0,1-1 0 0 0,-1 1 0 0 0,0-1 0 0 0,1 1 0 0 0,-1-1 0 0 0,1 0 0 0 0,0 0 0 0 0,-1-1 0 0 0,1 1 0 0 0,0-1 0 0 0,-1 0 0 0 0,1 0 1 0 0,0 0-1 0 0,-1 0 0 0 0,1 0 0 0 0,0-1 0 0 0,-1 0 0 0 0,1 0 0 0 0,0 0 0 0 0,-1 0 0 0 0,1 0 0 0 0,-1-1 0 0 0,3-1 0 0 0,22-11 45 0 0,-1-1 0 0 0,0-1-1 0 0,-1-2 1 0 0,-1 0 0 0 0,-1-2 0 0 0,0-1 0 0 0,-2-1 0 0 0,0 0 0 0 0,-1-2-1 0 0,-2 0 1 0 0,13-21-45 0 0,-6 13-13 0 0,-9 12 7 0 0,0-1 0 0 0,-2 0 0 0 0,0-1-1 0 0,-1-1 1 0 0,-1 0 0 0 0,-2 0 0 0 0,0-2 0 0 0,-1 1 0 0 0,-2-1 0 0 0,0-1 0 0 0,-2 1-1 0 0,-1-1 1 0 0,-1 0 0 0 0,-1-1 0 0 0,-1-5 6 0 0,-3 30-1 0 0,0 0-1 0 0,0-1 1 0 0,-1 1 0 0 0,1 0-1 0 0,-1 0 1 0 0,1 0 0 0 0,-1 0 0 0 0,0 0-1 0 0,0 1 1 0 0,1-1 0 0 0,-1 0-1 0 0,-1 1 1 0 0,1-1 0 0 0,0 1-1 0 0,0 0 1 0 0,0 0 0 0 0,-1 0 0 0 0,1 0-1 0 0,-1 0 1 0 0,1 0 0 0 0,0 1-1 0 0,-1-1 1 0 0,1 1 0 0 0,-1 0-1 0 0,0 0 1 0 0,1 0 0 0 0,-1 0 0 0 0,1 0-1 0 0,-1 0 1 0 0,1 1 0 0 0,-1-1-1 0 0,1 1 1 0 0,-1-1 0 0 0,1 1-1 0 0,0 0 1 0 0,-1 0 0 0 0,1 0-1 0 0,0 1 1 0 0,0-1 0 0 0,-1 0 0 0 0,1 1-1 0 0,0 0 1 0 0,0 0 1 0 0,-12 7 2 0 0,1 0 0 0 0,0 1 1 0 0,1 0-1 0 0,0 1 0 0 0,1 0 0 0 0,0 1 1 0 0,0 0-1 0 0,2 1 0 0 0,-1 0 0 0 0,2 0 1 0 0,0 1-1 0 0,0 0 0 0 0,1 1 0 0 0,1 0 1 0 0,1 0-1 0 0,0 0 0 0 0,1 0 0 0 0,0 1 1 0 0,1 0-1 0 0,1 0 0 0 0,1 0 0 0 0,0 3-2 0 0,18 110 59 0 0,84 117 168 0 0,-94-222-220 0 0,-1 1 1 0 0,-1-1 0 0 0,-1 1 0 0 0,-2-1 0 0 0,0 1-1 0 0,-1 0 1 0 0,-2 11-8 0 0,1-31 3 0 0,0-4 12 0 0,0-1-22 0 0,0 0-26 0 0,0 0-21 0 0,0 0 14 0 0,0 0-6 0 0,0-29-281 0 0,14-120-3131 0 0,-14 58-781 0 0,0 30-5176 0 0,0 37-1311 0 0</inkml:trace>
  <inkml:trace contextRef="#ctx0" brushRef="#br0" timeOffset="3578.031">4270 434 12339 0 0,'0'0'1968'0'0,"0"0"-520"0"0,0 0-249 0 0,0 0 92 0 0,0 0 48 0 0,0 0-112 0 0,0 0-221 0 0,0 0-199 0 0,0 0-91 0 0,0 0-31 0 0,0 0-61 0 0,0 0-74 0 0,0 0-84 0 0,28 8-67 0 0,89 26-45 0 0,10-13 342 0 0,41 12-1158 0 0,-130-24-1218 0 0,-25-7-1209 0 0,0-2-3312 0 0,-7 0-5176 0 0</inkml:trace>
  <inkml:trace contextRef="#ctx0" brushRef="#br0" timeOffset="4212.021">2758 295 14387 0 0,'0'0'2134'0'0,"0"0"-528"0"0,0 0-135 0 0,0 0 45 0 0,0 0-103 0 0,0 0-255 0 0,0 0-320 0 0,0 0-290 0 0,0 0-199 0 0,0 0-141 0 0,0 0-70 0 0,0 0-49 0 0,0 0-38 0 0,11 7 78 0 0,-23 11 95 0 0,12-15 68 0 0,0-2-5045 0 0,0-1-5150 0 0,0 0 9880 0 0,0 0-11417 0 0</inkml:trace>
  <inkml:trace contextRef="#ctx0" brushRef="#br0" timeOffset="4956.862">4754 744 10842 0 0,'0'0'2502'0'0,"0"0"-508"0"0,0 0-328 0 0,0 0-147 0 0,0 0-198 0 0,0 0-275 0 0,0 0-295 0 0,0 0-253 0 0,0 0-156 0 0,0 0-73 0 0,0 0-1 0 0,0 0 30 0 0,0 0 26 0 0,12 2-23 0 0,125 3 311 0 0,-62-14-783 0 0,13-2-1691 0 0,-31 1-7619 0 0,-50 7-1494 0 0</inkml:trace>
  <inkml:trace contextRef="#ctx0" brushRef="#br0" timeOffset="5569.963">5198 324 6809 0 0,'0'0'3345'0'0,"0"0"-2069"0"0,0 0-641 0 0,0 0 301 0 0,0 0 374 0 0,0 0 118 0 0,0 0-155 0 0,0 0-256 0 0,0 0-187 0 0,0 0-117 0 0,0 0-90 0 0,0 0-71 0 0,32 2-89 0 0,102 4-68 0 0,-67-18 258 0 0,-58 7-555 0 0,0 0 0 0 0,-1 0 0 0 0,1-1 0 0 0,-2-1 0 0 0,1 1 0 0 0,0-2-1 0 0,-1 1 1 0 0,-1 0 0 0 0,1-1 0 0 0,-1-1 0 0 0,0 1 0 0 0,-1-1 0 0 0,0 0 0 0 0,-1 0 0 0 0,0 0 0 0 0,0-1-1 0 0,2-6-97 0 0,-1 0 195 0 0,-6 27-178 0 0,-1 6-77 0 0,-143 714-638 0 0,139-689 545 0 0,-1 8 89 0 0,-2-1 0 0 0,-1-1-1 0 0,-3 0 1 0 0,-4 3 64 0 0,12-37-7 0 0,-1 0-1 0 0,0-1 1 0 0,-1 1-1 0 0,-1-2 1 0 0,0 1-1 0 0,-1-1 1 0 0,0 0 0 0 0,0-1-1 0 0,-2 0 1 0 0,1 0-1 0 0,-1-1 1 0 0,-1-1-1 0 0,0 0 1 0 0,0-1-1 0 0,-10 6 8 0 0,20-14 1 0 0,-4 5-6 0 0,0-1 0 0 0,-1 0 0 0 0,0-1 0 0 0,0 0 0 0 0,0 0 1 0 0,0 0-1 0 0,0-1 0 0 0,-1 0 0 0 0,1 0 0 0 0,-1-1 0 0 0,1 0 0 0 0,-1-1 0 0 0,1 1 1 0 0,-1-1-1 0 0,0-1 0 0 0,-2 0 5 0 0,8-1 21 0 0,-1-1 0 0 0,1 0 1 0 0,0 0-1 0 0,0-1 0 0 0,0 1 1 0 0,0 0-1 0 0,1-1 0 0 0,-1 1 0 0 0,1-1 1 0 0,0 1-1 0 0,0-1 0 0 0,0 1 1 0 0,1-1-1 0 0,-1 0 0 0 0,1 0 0 0 0,0 1 1 0 0,0-1-1 0 0,0 0 0 0 0,0 1 0 0 0,1-1 1 0 0,0 0-1 0 0,-1 0 0 0 0,2 0-21 0 0,4-18 137 0 0,1 1-1 0 0,1 0 0 0 0,1 0 0 0 0,1 0 1 0 0,0 1-1 0 0,2 1 0 0 0,1 0 1 0 0,7-9-137 0 0,-8 10 75 0 0,36-50-30 0 0,3 2 0 0 0,3 2 0 0 0,2 2 0 0 0,11-4-45 0 0,-61 59-838 0 0,14-11 1420 0 0,-12 14-3968 0 0,-2 3-3880 0 0,-5 1 1428 0 0,-1 0-2028 0 0</inkml:trace>
  <inkml:trace contextRef="#ctx0" brushRef="#br0" timeOffset="5832.198">5759 692 12059 0 0,'0'0'2183'0'0,"0"0"-504"0"0,0 0-195 0 0,0 0-42 0 0,0 0-163 0 0,0 0-263 0 0,0 0-263 0 0,0 0-190 0 0,0 0-153 0 0,0 0-109 0 0,0 0-77 0 0,-31 31-68 0 0,-95 94-49 0 0,92-81-31 0 0,34-42-56 0 0,-1 1 1 0 0,0 0 0 0 0,1-1-1 0 0,0 1 1 0 0,0 0 0 0 0,0-1 0 0 0,0 1-1 0 0,0 0 1 0 0,0 0 0 0 0,1-1-1 0 0,-1 1 1 0 0,1 0 0 0 0,0-1-1 0 0,0 1 1 0 0,0-1 0 0 0,0 1-1 0 0,0-1 1 0 0,1 1 0 0 0,-1-1-1 0 0,1 0 1 0 0,-1 0 0 0 0,1 1 0 0 0,0-1-1 0 0,0-1 1 0 0,0 1 0 0 0,0 0-1 0 0,0 0 1 0 0,0-1 0 0 0,1 1-1 0 0,-1-1 1 0 0,0 0 0 0 0,1 1-1 0 0,-1-1 1 0 0,1 0 0 0 0,-1 0-1 0 0,1-1 1 0 0,0 1 0 0 0,-1-1 0 0 0,1 1-1 0 0,0-1 1 0 0,0 0 0 0 0,-1 0-1 0 0,1 0-20 0 0,2 0 59 0 0,0 1 0 0 0,-1-1-1 0 0,1 0 1 0 0,0-1-1 0 0,0 1 1 0 0,-1-1 0 0 0,1 0-1 0 0,-1 0 1 0 0,1 0 0 0 0,-1-1-1 0 0,1 0 1 0 0,-1 1-1 0 0,0-2 1 0 0,0 1 0 0 0,0 0-1 0 0,0-1 1 0 0,0 0 0 0 0,0 0-1 0 0,-1 0 1 0 0,1 0 0 0 0,-1 0-1 0 0,0-1 1 0 0,0 0-1 0 0,0 0 1 0 0,-1 1 0 0 0,1-1-1 0 0,-1-1 1 0 0,0 1 0 0 0,0-1-59 0 0,1-2-37 0 0,-1-1 1 0 0,1 1-1 0 0,-2-1 1 0 0,1 1-1 0 0,-1-1 1 0 0,0 0-1 0 0,-1 0 1 0 0,0 1-1 0 0,0-1 1 0 0,0 0-1 0 0,-1 0 0 0 0,-1 1 1 0 0,1-1-1 0 0,-1 1 1 0 0,0-1-1 0 0,-1 1 1 0 0,0-1-1 0 0,0 1 1 0 0,0 0-1 0 0,-1 1 1 0 0,-4-6 36 0 0,-16-18-3863 0 0,-5 6-3502 0 0,24 23-3921 0 0</inkml:trace>
  <inkml:trace contextRef="#ctx0" brushRef="#br0" timeOffset="6133.615">5840 961 9618 0 0,'0'0'2303'0'0,"0"0"-588"0"0,0 0-148 0 0,0 0 82 0 0,0 0-48 0 0,0 0-207 0 0,0 0-229 0 0,0 0-107 0 0,0 0-147 0 0,0 0-112 0 0,0 0-119 0 0,0 0-160 0 0,0 0-77 0 0,1-9-46 0 0,49-129 1129 0 0,36-1-1334 0 0,-42 115-1976 0 0,-28 22-2127 0 0,0 1-4580 0 0,-14 1-3005 0 0</inkml:trace>
  <inkml:trace contextRef="#ctx0" brushRef="#br0" timeOffset="6666.215">6177 670 7866 0 0,'0'0'2456'0'0,"0"0"-437"0"0,0 0-188 0 0,0 0-57 0 0,0 0-214 0 0,0 0-285 0 0,0 0-261 0 0,0 0-181 0 0,0 0-170 0 0,0 0-123 0 0,0 0-128 0 0,0 0-126 0 0,0 0-53 0 0,-10 31-50 0 0,-32 93-26 0 0,33-74 103 0 0,13-46-198 0 0,-2-1 4 0 0,-1-1 0 0 0,1 1 0 0 0,0-1 0 0 0,0 0 1 0 0,0 0-1 0 0,0 0 0 0 0,0 0 0 0 0,0 0 0 0 0,0 0 1 0 0,1-1-1 0 0,-1 1 0 0 0,1-1 0 0 0,-1 1 0 0 0,1-1 1 0 0,0 0-1 0 0,0 0 0 0 0,-1 0 0 0 0,1 0 0 0 0,0-1 0 0 0,0 1 1 0 0,0-1-1 0 0,0 0 0 0 0,0 0 0 0 0,-1 0 0 0 0,1 0 1 0 0,0 0-1 0 0,0-1 0 0 0,0 1 0 0 0,0-1 0 0 0,0 0 1 0 0,-1 1-1 0 0,1-1 0 0 0,1-1-66 0 0,87-43 1148 0 0,56-73-613 0 0,-147 119-544 0 0,0-1 0 0 0,0 0-1 0 0,0 1 1 0 0,0-1 0 0 0,0 0 0 0 0,0 1-1 0 0,0-1 1 0 0,0 0 0 0 0,0 1 0 0 0,0-1-1 0 0,0 0 1 0 0,0 1 0 0 0,0-1 0 0 0,0 0-1 0 0,0 1 1 0 0,0-1 0 0 0,0 0 0 0 0,0 1-1 0 0,1-1 1 0 0,-1 0 0 0 0,0 1 0 0 0,0-1-1 0 0,0 0 1 0 0,1 0 0 0 0,-1 1 0 0 0,0-1-1 0 0,0 0 1 0 0,1 0 0 0 0,-1 1 0 0 0,0-1-1 0 0,0 0 1 0 0,1 0 0 0 0,-1 0 0 0 0,0 0-1 0 0,1 1 1 0 0,-1-1 0 0 0,0 0 0 0 0,0 0 0 0 0,1 0-1 0 0,-1 0 1 0 0,0 0 0 0 0,1 0 0 0 0,-1 0-1 0 0,1 0 1 0 0,-1 0 9 0 0,-15 46-14 0 0,13-41 5 0 0,0-2 7 0 0,0-1 0 0 0,1 1 0 0 0,-1 0 0 0 0,1 0 0 0 0,-1 0-1 0 0,1 0 1 0 0,0 0 0 0 0,0 0 0 0 0,0 0 0 0 0,0 0 0 0 0,1 0 0 0 0,-1 0-1 0 0,1 1 1 0 0,0-1 0 0 0,0 0 0 0 0,0 0 0 0 0,0 0 0 0 0,1 1-1 0 0,-1-1 1 0 0,1 0 0 0 0,0 0 0 0 0,0 0 0 0 0,0 0 0 0 0,0 0 0 0 0,0 0-1 0 0,1 0 1 0 0,-1 0 0 0 0,1-1 0 0 0,0 1 0 0 0,0 0 0 0 0,0-1 0 0 0,0 0-1 0 0,0 1 1 0 0,1-1 0 0 0,-1 0 0 0 0,1 0 0 0 0,-1 0 0 0 0,1-1-1 0 0,0 1 1 0 0,0 0 0 0 0,0-1 0 0 0,-1 0 0 0 0,2 0 0 0 0,2 1 2 0 0,1-2 71 0 0,1 0 0 0 0,0-1 0 0 0,0 0 0 0 0,0-1-1 0 0,-1 1 1 0 0,1-1 0 0 0,0-1 0 0 0,-1 0 0 0 0,0 0 0 0 0,0 0 0 0 0,0-1 0 0 0,0 0 0 0 0,0 0 0 0 0,-1-1 0 0 0,1 0-71 0 0,134-116 919 0 0,-125 95-1257 0 0,-14 20-5328 0 0,-1 1-5846 0 0,-1 5 287 0 0</inkml:trace>
  <inkml:trace contextRef="#ctx0" brushRef="#br0" timeOffset="7351.198">7011 685 15939 0 0,'0'0'2176'0'0,"0"0"-601"0"0,0 0-221 0 0,0 0-40 0 0,0 0-132 0 0,0 0-230 0 0,0 0-232 0 0,0 0-160 0 0,0 0-112 0 0,0 0-108 0 0,0 0-116 0 0,0 0-102 0 0,-8 3-118 0 0,-7 3 7 0 0,1 1 1 0 0,0 0 0 0 0,1 1-1 0 0,0 1 1 0 0,0 0 0 0 0,1 1-1 0 0,0 0 1 0 0,-1 2-12 0 0,3-1 5 0 0,3-5-24 0 0,0 0 0 0 0,1 0 0 0 0,0 1 0 0 0,0 0 0 0 0,0 1 0 0 0,1-1 0 0 0,0 1 0 0 0,1 0 0 0 0,-1 0 0 0 0,2 0 0 0 0,-1 1 0 0 0,1-1 0 0 0,0 1 0 0 0,1 0 0 0 0,0 0 0 0 0,0 0 0 0 0,1 0 0 0 0,0 7 19 0 0,1-14-3 0 0,1-1 0 0 0,-1 1 0 0 0,1-1 1 0 0,0 1-1 0 0,-1 0 0 0 0,1-1 0 0 0,0 0 1 0 0,0 1-1 0 0,0-1 0 0 0,0 1 0 0 0,1-1 1 0 0,-1 0-1 0 0,0 0 0 0 0,0 0 0 0 0,1 0 0 0 0,-1 0 1 0 0,0 0-1 0 0,1 0 0 0 0,-1 0 0 0 0,1 0 1 0 0,0-1-1 0 0,-1 1 0 0 0,1 0 0 0 0,0-1 1 0 0,-1 0-1 0 0,1 1 0 0 0,0-1 0 0 0,-1 0 1 0 0,1 0-1 0 0,0 0 0 0 0,-1 0 0 0 0,1 0 0 0 0,0 0 1 0 0,0 0-1 0 0,-1-1 0 0 0,2 0 3 0 0,62-15 214 0 0,143-145 188 0 0,-207 160-417 0 0,0 0-1 0 0,1 0 1 0 0,-1 0 0 0 0,0 0 0 0 0,1 0 0 0 0,-1 0 0 0 0,1 0-1 0 0,-1 1 1 0 0,1-1 0 0 0,0 1 0 0 0,-1-1 0 0 0,1 1 0 0 0,0-1-1 0 0,-1 1 1 0 0,1 0 0 0 0,0 0 0 0 0,-1 0 0 0 0,1 0 0 0 0,0 0-1 0 0,-1 0 1 0 0,1 0 0 0 0,0 0 0 0 0,-1 1 0 0 0,1-1 0 0 0,0 1-1 0 0,-1-1 1 0 0,1 1 0 0 0,-1 0 0 0 0,1-1 0 0 0,-1 1 0 0 0,1 0-1 0 0,0 1 16 0 0,-17 129-792 0 0,17-128 794 0 0,-1-1 0 0 0,1 0 0 0 0,0 1 0 0 0,0-1 0 0 0,0 0 0 0 0,0 0 0 0 0,0 0 0 0 0,0 0 0 0 0,1-1 0 0 0,-1 1 0 0 0,0-1 0 0 0,1 1 0 0 0,0-1 0 0 0,-1 0 0 0 0,1 0 0 0 0,0 0 0 0 0,-1 0 1 0 0,1 0-1 0 0,0-1 0 0 0,0 1 0 0 0,0-1 0 0 0,0 0 0 0 0,0 0 0 0 0,-1 0 0 0 0,1 0 0 0 0,0 0 0 0 0,0 0 0 0 0,0-1 0 0 0,0 0 0 0 0,-1 0 0 0 0,1 1 0 0 0,0-1 0 0 0,0-1 0 0 0,-1 1 0 0 0,1 0 0 0 0,-1-1 0 0 0,1 1-2 0 0,13-5 67 0 0,0-1 0 0 0,0 0 1 0 0,0-2-1 0 0,-1 1 0 0 0,-1-2 0 0 0,1 0 1 0 0,-2 0-1 0 0,1-2 0 0 0,-1 1 0 0 0,-1-2 1 0 0,0 0-1 0 0,-1 0 0 0 0,0-1 0 0 0,-1 0 1 0 0,-1-1-1 0 0,0 0 0 0 0,-1 0 0 0 0,-1-1 0 0 0,5-13-67 0 0,0-72-210 0 0,-13 99 167 0 0,-1 0 1 0 0,1 1-1 0 0,-1 0 1 0 0,1-1-1 0 0,-1 1 1 0 0,0 0-1 0 0,0 0 1 0 0,0 0-1 0 0,0 0 0 0 0,0 0 1 0 0,0 0-1 0 0,0 1 1 0 0,0-1-1 0 0,0 1 1 0 0,0-1-1 0 0,0 1 1 0 0,0 0-1 0 0,-1 0 1 0 0,1 0-1 0 0,0 0 1 0 0,0 0-1 0 0,0 0 1 0 0,0 1-1 0 0,0-1 0 0 0,-1 1 1 0 0,1-1-1 0 0,0 1 1 0 0,0 0-1 0 0,0 0 1 0 0,0 0-1 0 0,1 0 1 0 0,-1 0-1 0 0,0 0 1 0 0,0 0-1 0 0,1 1 1 0 0,-1-1-1 0 0,0 1 43 0 0,1-2-40 0 0,-1 1 0 0 0,0 0-1 0 0,0-1 1 0 0,1 1 0 0 0,-1 0-1 0 0,0 0 1 0 0,1 0 0 0 0,-1 0-1 0 0,1 1 1 0 0,-1-1 0 0 0,1 0 0 0 0,-1 1-1 0 0,1-1 1 0 0,0 1 0 0 0,0-1-1 0 0,0 1 1 0 0,0-1 0 0 0,0 1 0 0 0,0 0-1 0 0,0-1 1 0 0,1 1 0 0 0,-1 0-1 0 0,0 0 1 0 0,1 0 0 0 0,0 0 0 0 0,-1 0-1 0 0,1-1 1 0 0,0 1 0 0 0,0 0-1 0 0,0 0 1 0 0,0 0 0 0 0,0 0-1 0 0,1 0 1 0 0,-1 0 0 0 0,1 0 0 0 0,-1-1-1 0 0,1 1 1 0 0,-1 0 0 0 0,1 0-1 0 0,0 0 1 0 0,0-1 0 0 0,0 1 0 0 0,0-1-1 0 0,0 1 1 0 0,0-1 0 0 0,1 1-1 0 0,0 0 41 0 0,73 30 130 0 0,-67-30-66 0 0,0 0 0 0 0,0 1-1 0 0,0 0 1 0 0,0 0-1 0 0,0 1 1 0 0,-1 0 0 0 0,1 0-1 0 0,-1 1 1 0 0,-1 0-1 0 0,1 0 1 0 0,3 4-64 0 0,-8-7 15 0 0,-1 1 0 0 0,1 0 0 0 0,-1-1 0 0 0,0 1 0 0 0,0 0 1 0 0,0-1-1 0 0,0 1 0 0 0,-1 0 0 0 0,1 0 0 0 0,-1 0 0 0 0,0-1 0 0 0,1 1 0 0 0,-1 0 0 0 0,-1 0 1 0 0,1 0-1 0 0,0 0 0 0 0,-1 0 0 0 0,1-1 0 0 0,-1 1 0 0 0,0 0 0 0 0,0 0 0 0 0,0-1 1 0 0,0 1-1 0 0,-1 0 0 0 0,1-1 0 0 0,-1 1 0 0 0,0 0-15 0 0,-10 26-2259 0 0,12-28 1060 0 0,0-1-487 0 0,2 0-3798 0 0,0 0 1942 0 0,-1 0 730 0 0,1 0-5022 0 0</inkml:trace>
  <inkml:trace contextRef="#ctx0" brushRef="#br0" timeOffset="7848.441">7942 523 1152 0 0,'0'0'3098'0'0,"0"0"-324"0"0,0 0-405 0 0,0 0-317 0 0,0 0-280 0 0,0 0-301 0 0,0 0-333 0 0,0 0-298 0 0,0 0-238 0 0,-32 23-153 0 0,-103 75-95 0 0,75-36 12 0 0,52-47-299 0 0,-32 69 79 0 0,39-82-128 0 0,1 1 0 0 0,-1-1-1 0 0,0 1 1 0 0,1-1 0 0 0,0 1-1 0 0,-1-1 1 0 0,1 1 0 0 0,0-1-1 0 0,0 1 1 0 0,1 0 0 0 0,-1-1-1 0 0,0 1 1 0 0,1-1 0 0 0,0 1-1 0 0,-1-1 1 0 0,1 1 0 0 0,0-1-1 0 0,0 0 1 0 0,0 1 0 0 0,1-1-1 0 0,-1 0 1 0 0,1 0 0 0 0,-1 0-1 0 0,1 0 1 0 0,0 0 0 0 0,-1 0-1 0 0,1-1 1 0 0,0 1 0 0 0,0 0-1 0 0,0-1 1 0 0,1 1 0 0 0,-1-1-1 0 0,2 1-17 0 0,4 1 220 0 0,-1 0-1 0 0,1-1 0 0 0,0 0 0 0 0,0-1 0 0 0,0 1 0 0 0,1-2 0 0 0,-1 1 0 0 0,0-1 0 0 0,0 0 0 0 0,1-1 0 0 0,-1 1 0 0 0,0-2 0 0 0,0 1 0 0 0,0-1 0 0 0,0-1 0 0 0,0 1 0 0 0,-1-1 1 0 0,1-1-1 0 0,-1 1 0 0 0,0-1 0 0 0,0-1 0 0 0,0 1 0 0 0,3-3-219 0 0,6-5 237 0 0,-1 0 0 0 0,0-2 0 0 0,-1 1 0 0 0,0-2 0 0 0,-1 0 0 0 0,0 0 0 0 0,-2-1 1 0 0,0-1-1 0 0,2-4-237 0 0,149-303 288 0 0,-152 302-417 0 0,-1 0 1 0 0,-1-1 0 0 0,0 0 0 0 0,-2-1-1 0 0,-1 0 1 0 0,-1 0 0 0 0,-1 0 0 0 0,-1 0-1 0 0,-1 0 1 0 0,-1 0 0 0 0,-2-4 128 0 0,3 24-4 0 0,-1 0 0 0 0,-1 0 0 0 0,1 0 0 0 0,0 0 0 0 0,-1 1 1 0 0,0-1-1 0 0,0 0 0 0 0,0 0 0 0 0,0 0 0 0 0,-1 1 0 0 0,0-1 0 0 0,1 1 1 0 0,-1-1-1 0 0,0 1 0 0 0,-1-1 0 0 0,1 1 0 0 0,-1 0 0 0 0,1 0 0 0 0,-1 1 1 0 0,0-1-1 0 0,0 0 0 0 0,0 1 0 0 0,0 0 0 0 0,-1-1 0 0 0,1 1 0 0 0,-1 1 1 0 0,1-1-1 0 0,-4-1 4 0 0,-1 3-5 0 0,-1-1 1 0 0,1 1-1 0 0,-1 1 1 0 0,1 0-1 0 0,0 0 0 0 0,-1 0 1 0 0,1 1-1 0 0,0 1 1 0 0,0-1-1 0 0,0 1 1 0 0,1 0-1 0 0,-1 1 1 0 0,1 0-1 0 0,-1 0 1 0 0,1 1-1 0 0,1 0 0 0 0,-1 0 1 0 0,1 1-1 0 0,-1-1 1 0 0,2 1-1 0 0,-4 5 5 0 0,-6 5 60 0 0,1 2 1 0 0,1 0-1 0 0,0 0 0 0 0,2 1 0 0 0,0 1 0 0 0,1 0 0 0 0,-4 15-60 0 0,5-12 113 0 0,2 0 0 0 0,0 1 0 0 0,2 0 0 0 0,1 0 0 0 0,1 0 0 0 0,0 0 0 0 0,2 1 0 0 0,1-1 0 0 0,1 0 0 0 0,1 1 0 0 0,1-1 0 0 0,2 0 0 0 0,0 0 0 0 0,1-1 0 0 0,1 1 0 0 0,2-1 0 0 0,0-1 0 0 0,1 0 0 0 0,1 0-1 0 0,2-1 1 0 0,0 0 0 0 0,1-1 0 0 0,0-1 0 0 0,17 16-113 0 0,-1-7 69 0 0,2-2 0 0 0,0-1-1 0 0,2-2 1 0 0,1-1-1 0 0,1-1 1 0 0,0-3-1 0 0,18 7-68 0 0,-36-24-1675 0 0,-19-13-8964 0 0,-2 9-1377 0 0</inkml:trace>
</inkml:ink>
</file>

<file path=ppt/ink/ink8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13.2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1 148 0 0 0,'0'0'465'0'0,"0"0"289"0"0,0 0 78 0 0,10-16 142 0 0,34-49 226 0 0,-9 28 3313 0 0,4 8 5508 0 0,-38 29-9197 0 0,0 61 5018 0 0,3 0-4514 0 0,2 69-1258 0 0,-7-58 76 0 0,-3-1-1 0 0,-3 1 1 0 0,-3-1 0 0 0,-11 32-146 0 0,-14 76 156 0 0,60-171 9 0 0,140-17 761 0 0,-105 1-720 0 0,65 17 61 0 0,-44-4-460 0 0,-79-5 110 0 0,0-1 1 0 0,0 1-1 0 0,0 0 1 0 0,0-1-1 0 0,0 1 0 0 0,0-1 1 0 0,-1 0-1 0 0,1 0 1 0 0,0 0-1 0 0,0 0 0 0 0,-1 0 1 0 0,1 0-1 0 0,-1 0 1 0 0,1 0-1 0 0,-1 0 0 0 0,1-1 1 0 0,-1 1-1 0 0,0-1 1 0 0,0 1-1 0 0,0-1 1 0 0,1 1-1 0 0,-1-1 0 0 0,-1 0 1 0 0,1 0-1 0 0,0 1 1 0 0,0-1-1 0 0,-1 0 0 0 0,1 0 1 0 0,-1 0-1 0 0,1 0 1 0 0,-1 0-1 0 0,0 0 1 0 0,0 1-1 0 0,0-1 0 0 0,0 0 83 0 0,1-22-4587 0 0,-4 3-5222 0 0,3 13-1837 0 0</inkml:trace>
</inkml:ink>
</file>

<file path=ppt/ink/ink8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13.8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23 162 6081 0 0,'0'0'5027'0'0,"0"0"-2812"0"0,0 0-922 0 0,0 0 56 0 0,0 0 170 0 0,0 0 68 0 0,0 0-148 0 0,0 0-279 0 0,0 0-341 0 0,0 0-264 0 0,0 0-159 0 0,0 0-78 0 0,-5-2-3 0 0,-12-8 243 0 0,37 15 998 0 0,42 9-895 0 0,0-1 1 0 0,1-4-1 0 0,0-2 0 0 0,18-3-661 0 0,17 3 200 0 0,11-6-132 0 0,-109-1-15 0 0,0 0-6 0 0,0 0 5 0 0,0 0 28 0 0,0 0 22 0 0,0 0-6 0 0,0 0 14 0 0,0 0 7 0 0,-11-1 310 0 0,-83-53-291 0 0,-50-46-420 0 0,143 99 149 0 0,1 0 1 0 0,0-1 0 0 0,-1 1 0 0 0,1-1-1 0 0,0 1 1 0 0,0 0 0 0 0,0-1 0 0 0,0 1-1 0 0,0 0 1 0 0,0-1 0 0 0,1 1-1 0 0,-1 0 1 0 0,0-1 0 0 0,1 1 0 0 0,-1 0-1 0 0,1-1 1 0 0,0 1 0 0 0,-1 0 0 0 0,1 0-1 0 0,0 0 1 0 0,-1-1 0 0 0,1 1 0 0 0,0 0-1 0 0,0 0 1 0 0,0 0 0 0 0,0 0-1 0 0,0 1 1 0 0,0-1 0 0 0,1 0 0 0 0,-1 0-1 0 0,0 1 1 0 0,0-1 0 0 0,0 0 0 0 0,1 1-1 0 0,-1-1 1 0 0,0 1 0 0 0,1 0-1 0 0,-1-1 1 0 0,0 1 0 0 0,1 0 0 0 0,-1 0-1 0 0,0 0 1 0 0,1 0 0 0 0,0 0 134 0 0,31-9-3071 0 0,-8 5-5114 0 0,-11 3-3319 0 0</inkml:trace>
</inkml:ink>
</file>

<file path=ppt/ink/ink8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14.3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19 7106 0 0,'0'0'2535'0'0,"0"0"-457"0"0,0 0-259 0 0,0 0-90 0 0,0 0-94 0 0,0 0-141 0 0,0 0-218 0 0,0 0-206 0 0,0 0-142 0 0,0 0-88 0 0,0 0-49 0 0,0 0-52 0 0,0 0-68 0 0,12 0-46 0 0,106-7 1386 0 0,140-5-49 0 0,-193 13-1845 0 0,-47 3-399 0 0,-24 0-7731 0 0,-18 7-5034 0 0,19-5 4963 0 0</inkml:trace>
</inkml:ink>
</file>

<file path=ppt/ink/ink8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14.70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7106 0 0,'0'0'3444'0'0,"0"0"-861"0"0,0 0-526 0 0,0 0-197 0 0,0 0-206 0 0,0 0-299 0 0,0 0-331 0 0,0 0-285 0 0,0 0-187 0 0,0 0-88 0 0,0 0-4 0 0,0 0 39 0 0,0 2 71 0 0,4 1-415 0 0,-1-1 0 0 0,1 1 0 0 0,-1-1 0 0 0,1 0 0 0 0,0 0 0 0 0,0-1 1 0 0,0 1-1 0 0,0-1 0 0 0,0 1 0 0 0,0-2 0 0 0,0 1 0 0 0,0 0 0 0 0,1-1 1 0 0,-1 1-1 0 0,0-1 0 0 0,0 0 0 0 0,1-1 0 0 0,-1 1 0 0 0,0-1 0 0 0,1 0-155 0 0,6 1 230 0 0,163 14 1091 0 0,-44-6-1622 0 0,-77-24-1691 0 0,-38 5-1443 0 0,-5-2-3648 0 0,-8 9-3909 0 0</inkml:trace>
</inkml:ink>
</file>

<file path=ppt/ink/ink8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21.33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 8 9194 0 0,'0'0'2106'0'0,"0"0"-267"0"0,0 0-123 0 0,0 0-6 0 0,0 0-54 0 0,0 0-166 0 0,0 0-217 0 0,0 0-215 0 0,0 0-198 0 0,0 0-144 0 0,0 0-109 0 0,0 0-73 0 0,0 0-45 0 0,-7-2-36 0 0,-20-2-47 0 0,20 2-63 0 0,7 2-65 0 0,0 0-40 0 0,24 0 623 0 0,309 14-407 0 0,-332-14-505 0 0,80 7-1855 0 0,-28 2-6984 0 0,-39-6-3143 0 0</inkml:trace>
</inkml:ink>
</file>

<file path=ppt/ink/ink8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18.63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0 877 3473 0 0,'0'0'2604'0'0,"0"0"-401"0"0,0 0-210 0 0,0 0 30 0 0,0 0-8 0 0,0 0-231 0 0,0 0-341 0 0,0 0-332 0 0,0 0-248 0 0,0 0-128 0 0,0 0-44 0 0,8-48 3116 0 0,16-19-2977 0 0,2 1-1 0 0,3 1 1 0 0,13-17-830 0 0,-21 44 160 0 0,2 1 1 0 0,1 1-1 0 0,2 1 1 0 0,1 2-1 0 0,2 0 1 0 0,26-22-161 0 0,-24 35 37 0 0,-27 40-49 0 0,15 217 292 0 0,5-90-237 0 0,6 85 57 0 0,6-352 3 0 0,-24 92-89 0 0,7-17-29 0 0,3 0 0 0 0,1 2 0 0 0,2 0-1 0 0,2 2 1 0 0,1 1 0 0 0,3 1 0 0 0,1 2 0 0 0,20-18 15 0 0,7 19-62 0 0,-57 35 58 0 0,-1 0-1 0 0,1 1 0 0 0,-1 0 0 0 0,1-1 0 0 0,0 1 1 0 0,-1 0-1 0 0,1 0 0 0 0,-1 0 0 0 0,1 0 0 0 0,-1 0 0 0 0,1 0 1 0 0,0 1-1 0 0,-1-1 0 0 0,1 0 0 0 0,-1 1 0 0 0,1-1 0 0 0,-1 1 1 0 0,1 0-1 0 0,-1-1 0 0 0,0 1 0 0 0,1 0 0 0 0,-1 0 1 0 0,0 0-1 0 0,1 0 0 0 0,-1 0 0 0 0,0 0 0 0 0,0 0 0 0 0,0 0 1 0 0,0 1-1 0 0,0-1 0 0 0,0 0 0 0 0,0 1 0 0 0,-1-1 1 0 0,1 0-1 0 0,0 1 0 0 0,-1-1 0 0 0,1 1 0 0 0,-1 1 5 0 0,19 62 33 0 0,-19-62-36 0 0,4 152 172 0 0,-28 54-138 0 0,19-124-2214 0 0,20-78-3104 0 0,-3-6-4048 0 0,-10-1 35 0 0</inkml:trace>
  <inkml:trace contextRef="#ctx0" brushRef="#br0" timeOffset="681.694">1182 339 14123 0 0,'0'0'2250'0'0,"0"0"-923"0"0,0 0-443 0 0,0 0 71 0 0,0 0 118 0 0,0 0-16 0 0,0 0-212 0 0,0 0-263 0 0,0 0-146 0 0,0 0-50 0 0,0 0 24 0 0,0 0-18 0 0,7 12-35 0 0,61 102 746 0 0,-55-94-1025 0 0,-1 1 0 0 0,-1 0-1 0 0,0 0 1 0 0,-2 1 0 0 0,0 0 0 0 0,-2 1-1 0 0,-1 0 1 0 0,0 0 0 0 0,-2 0-1 0 0,0 1 1 0 0,-1 11-78 0 0,2 110 81 0 0,-4-145-65 0 0,0 0 0 0 0,-1 0-1 0 0,1 1 1 0 0,0-1-1 0 0,0 0 1 0 0,0 0 0 0 0,-1 0-1 0 0,1 0 1 0 0,0 0-1 0 0,0 0 1 0 0,0 0-1 0 0,-1 0 1 0 0,1 0 0 0 0,0 0-1 0 0,0-1 1 0 0,0 1-1 0 0,-1 0 1 0 0,1 0 0 0 0,0-1-1 0 0,0 1 1 0 0,-1 0-1 0 0,1-1 1 0 0,0 1 0 0 0,-1-1-1 0 0,1 1 1 0 0,0-1-1 0 0,-1 0 1 0 0,1 1-1 0 0,-1-1 1 0 0,1 1 0 0 0,-1-1-1 0 0,1 0 1 0 0,-1 1-1 0 0,0-1 1 0 0,1 0 0 0 0,-1 0-1 0 0,0 1 1 0 0,1-1-1 0 0,-1 0 1 0 0,0 0-1 0 0,0 0 1 0 0,0 1 0 0 0,0-1-1 0 0,0 0 1 0 0,0 0-16 0 0,1 0-13 0 0,77-126 363 0 0,72-96-238 0 0,-76 146-62 0 0,-23 34-66 0 0,-51 42 13 0 0,1 1 0 0 0,-1-1 1 0 0,0 1-1 0 0,1 0 1 0 0,-1-1-1 0 0,1 1 0 0 0,-1 0 1 0 0,1-1-1 0 0,-1 1 0 0 0,1 0 1 0 0,-1-1-1 0 0,1 1 0 0 0,-1 0 1 0 0,1 0-1 0 0,-1 0 1 0 0,1 0-1 0 0,-1 0 0 0 0,1 0 1 0 0,-1-1-1 0 0,1 1 0 0 0,-1 0 1 0 0,1 0-1 0 0,0 1 0 0 0,-1-1 1 0 0,1 0-1 0 0,-1 0 1 0 0,1 0-1 0 0,-1 0 0 0 0,1 0 1 0 0,-1 1-1 0 0,1-1 0 0 0,-1 0 1 0 0,1 0-1 0 0,-1 1 0 0 0,1-1 1 0 0,-1 0-1 0 0,0 1 1 0 0,1-1-1 0 0,-1 0 0 0 0,1 1 1 0 0,-1-1-1 0 0,0 1 0 0 0,1-1 1 0 0,-1 1-1 0 0,0-1 0 0 0,0 1 1 0 0,1-1-1 0 0,-1 1 1 0 0,0-1-1 0 0,0 1 0 0 0,0-1 1 0 0,0 1-1 0 0,1-1 0 0 0,-1 1 1 0 0,0-1-1 0 0,0 1 0 0 0,0-1 1 0 0,0 1 2 0 0,4 9 27 0 0,-4-5-926 0 0,-8-2-5385 0 0,-1-1 3551 0 0,4-2-2906 0 0,3 0-5357 0 0</inkml:trace>
  <inkml:trace contextRef="#ctx0" brushRef="#br0" timeOffset="2353.636">1092 129 13947 0 0,'0'0'2022'0'0,"0"0"-379"0"0,0 0-262 0 0,0 0-4 0 0,0 0-58 0 0,0 0-172 0 0,0 0-278 0 0,0 0-293 0 0,0 0-218 0 0,0 0-130 0 0,0 0-18 0 0,0 0 77 0 0,0 0 81 0 0,6 0 46 0 0,270 4 2175 0 0,-61 26-2206 0 0,-158-16-391 0 0,-60-15 1098 0 0,-76-122-960 0 0,33 71-186 0 0,81 88-5511 0 0,-22-32 3209 0 0,-6-2-735 0 0,0 0-4597 0 0,-3 1-3572 0 0</inkml:trace>
</inkml:ink>
</file>

<file path=ppt/ink/ink8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45.76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706 457 5249 0 0,'0'0'1032'0'0,"0"0"-279"0"0,0 0 28 0 0,0 0 330 0 0,0 0 263 0 0,0 0 83 0 0,0 0-153 0 0,0 0-281 0 0,0 0-229 0 0,0 0-126 0 0,0 0-11 0 0,0 3-299 0 0,-1 9 8873 0 0,-225 2-7936 0 0,165-3-1219 0 0,2 3 0 0 0,-1 3 0 0 0,2 2 0 0 0,-23 12-76 0 0,74-28 17 0 0,5-3-18 0 0,1 0 1 0 0,0-1-1 0 0,-1 1 1 0 0,1 0 0 0 0,0 0-1 0 0,-1 0 1 0 0,1 1-1 0 0,0-1 1 0 0,-1 0 0 0 0,1 0-1 0 0,0 1 1 0 0,-1-1-1 0 0,1 1 1 0 0,0-1 0 0 0,0 1-1 0 0,-1-1 1 0 0,1 1-1 0 0,0 0 1 0 0,0 0 0 0 0,0 0-1 0 0,0-1 1 0 0,0 1-1 0 0,0 0 1 0 0,0 0 0 0 0,0 0-1 0 0,1 1 1 0 0,-1-1-1 0 0,0 0 1 0 0,0 0 0 0 0,1 0-1 0 0,-1 0 1 0 0,1 1-1 0 0,-1-1 1 0 0,1 0 0 0 0,0 1-1 0 0,-1-1 1 0 0,1 0-1 0 0,0 1 1 0 0,0-1 0 0 0,0 0-1 0 0,0 1 1 0 0,0-1-1 0 0,0 0 1 0 0,0 1 0 0 0,1-1-1 0 0,-1 0 1 0 0,0 1-1 0 0,1-1 1 0 0,-1 0 0 0 0,1 0-1 0 0,0 1 1 0 0,-1-1 0 0 0,1 0-1 0 0,0 0 1 0 0,-1 0-1 0 0,1 0 1 0 0,0 0 0 0 0,0 1 0 0 0,18 10 10 0 0,1-1 0 0 0,-1-1 0 0 0,1-1 1 0 0,1 0-1 0 0,0-2 0 0 0,0 0 1 0 0,1-1-1 0 0,-1-1 0 0 0,1-1 0 0 0,0-2 1 0 0,1 0-1 0 0,8-1-10 0 0,45 9 5 0 0,55 9 43 0 0,-130-5-12 0 0,-45 16 134 0 0,-79 41-51 0 0,2-1-87 0 0,2 5 0 0 0,-15 18-32 0 0,128-89-2 0 0,0 0 0 0 0,1 1 0 0 0,-1-1 0 0 0,1 1 0 0 0,0 0-1 0 0,0 1 1 0 0,1-1 0 0 0,-1 1 0 0 0,1 0 0 0 0,1 0 0 0 0,-1 0 0 0 0,1 0 0 0 0,0 1 0 0 0,0 0 0 0 0,1-1 0 0 0,-1 6 2 0 0,5-8 4 0 0,0 0 0 0 0,0 0 0 0 0,1 0 0 0 0,0 0 0 0 0,0-1 0 0 0,0 1 0 0 0,0-1 1 0 0,1 1-1 0 0,-1-1 0 0 0,1 0 0 0 0,0-1 0 0 0,0 1 0 0 0,0-1 0 0 0,0 1 0 0 0,0-1 1 0 0,1 0-1 0 0,-1-1 0 0 0,1 1 0 0 0,-1-1 0 0 0,1 0 0 0 0,0 0 0 0 0,1 0-4 0 0,30 6-30 0 0,-1-2 0 0 0,1-1 0 0 0,0-2 0 0 0,-1-1-1 0 0,24-3 31 0 0,10 1-2041 0 0,-62-4-1706 0 0,-7-1-7689 0 0,0 6 804 0 0</inkml:trace>
  <inkml:trace contextRef="#ctx0" brushRef="#br0" timeOffset="1131.254">336 4 0 0 0,'0'0'1283'0'0,"0"0"703"0"0,0 0 237 0 0,0 0-75 0 0,0 0-203 0 0,0 0-152 0 0,0 0-80 0 0,0 0-134 0 0,0 0-174 0 0,0 0-179 0 0,0 0-143 0 0,-4-4 6148 0 0,22 112-5630 0 0,0 186-571 0 0,-16-219-924 0 0,-3 0 0 0 0,-4 0-1 0 0,-5 13-105 0 0,-95 500 102 0 0,52-374 40 0 0,52-172 50 0 0,-13 42 281 0 0,8-37-399 0 0,6-47-64 0 0,0 0-8 0 0,0 0-44 0 0,0 0 34 0 0,0 0 9 0 0,0 0 22 0 0,0 0-9 0 0,0 0-18 0 0,0 0 0 0 0,0 0 15 0 0,0 0 2 0 0,0 0 17 0 0,0 0 7 0 0,0 0-8 0 0,0 0-15 0 0,0 0 2 0 0,0 0 6 0 0,0-29-1673 0 0,2 8-1454 0 0,2 9-4940 0 0,0 8-4015 0 0</inkml:trace>
</inkml:ink>
</file>

<file path=ppt/ink/ink8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50.7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 42 5673 0 0,'0'0'2227'0'0,"0"0"-232"0"0,0 0-103 0 0,0 0 65 0 0,0 0-50 0 0,0 0-181 0 0,0 0-251 0 0,0 0-271 0 0,0 0-218 0 0,0 0-166 0 0,0 0-127 0 0,0 0-64 0 0,0 0-39 0 0,-1-4-41 0 0,-5-10-59 0 0,28 10 1309 0 0,276-3 923 0 0,-157-5-2655 0 0,-140 12-191 0 0,-28 0-19531 0 0,23 0 10033 0 0</inkml:trace>
</inkml:ink>
</file>

<file path=ppt/ink/ink8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51.03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30 18540 0 0,'0'0'1299'0'0,"0"0"-420"0"0,0 0-124 0 0,0 0 171 0 0,0 0 197 0 0,0 0-32 0 0,0 0-169 0 0,0 0-187 0 0,0 0-178 0 0,0 0-129 0 0,36 1-124 0 0,111 3-100 0 0,18-20-68 0 0,-91 9-454 0 0,-12 1-3231 0 0,-22 1-6611 0 0,-28 4-1936 0 0</inkml:trace>
</inkml:ink>
</file>

<file path=ppt/ink/ink8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47.9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231 442 13139 0 0,'0'0'1831'0'0,"0"0"-408"0"0,0 0-280 0 0,0 0 9 0 0,0 0 47 0 0,0 0-80 0 0,0 0-211 0 0,0 0-248 0 0,0 0-220 0 0,0 0-128 0 0,1 2-17 0 0,4 14-52 0 0,-1 0 1 0 0,-1 0-1 0 0,0 0 1 0 0,-2 0-1 0 0,1 0 0 0 0,-2 1 1 0 0,0-1-1 0 0,-1 0 1 0 0,-1 1-1 0 0,0-1 0 0 0,-1 0 1 0 0,-4 9-244 0 0,-20 99 196 0 0,-6 0 1 0 0,-6-3-1 0 0,-45 98-196 0 0,77-203-136 0 0,-1-1-167 0 0,1 1-1 0 0,1-1 1 0 0,0 1 0 0 0,1 0 0 0 0,1 1-1 0 0,0-1 1 0 0,0 15 303 0 0,4-30-754 0 0,3-2 246 0 0,1-1 0 0 0,-1 0 0 0 0,1 0-1 0 0,-1 0 1 0 0,0 0 0 0 0,0 0-1 0 0,0-1 1 0 0,0 1 0 0 0,-1-1 0 0 0,1 0-1 0 0,-1 0 1 0 0,1 0 0 0 0,-1 0-1 0 0,0 0 1 0 0,0-1 0 0 0,0 1 0 0 0,-1-1-1 0 0,1-1 509 0 0,6-8-2493 0 0,5-6-2747 0 0,-1 4-1996 0 0</inkml:trace>
  <inkml:trace contextRef="#ctx0" brushRef="#br0" timeOffset="410.115">584 372 13883 0 0,'0'0'1814'0'0,"0"0"-390"0"0,0 0-428 0 0,0 0-20 0 0,0 0 142 0 0,0 0 8 0 0,0 0-116 0 0,0 0-181 0 0,0 0-179 0 0,0 0-148 0 0,2 36-95 0 0,4 116-79 0 0,-26 58 705 0 0,0-13-286 0 0,-27 103-747 0 0,27-212 144 0 0,7-133 1499 0 0,-56-187-1470 0 0,62 213-171 0 0,-1-1-1 0 0,-1 1 0 0 0,0 0 0 0 0,-2 1 0 0 0,0 0 1 0 0,-1 1-1 0 0,-3-3-1 0 0,10 15-24 0 0,0 0 1 0 0,0 0-1 0 0,0 0 1 0 0,-1 0-1 0 0,0 1 1 0 0,0 0 0 0 0,0 0-1 0 0,0 1 1 0 0,0-1-1 0 0,-1 2 1 0 0,0-1-1 0 0,1 1 1 0 0,-1-1-1 0 0,0 2 1 0 0,0-1-1 0 0,0 1 1 0 0,-1 0-1 0 0,1 1 1 0 0,0-1-1 0 0,0 2 1 0 0,0-1-1 0 0,-5 1 24 0 0,4 1-59 0 0,0 0 0 0 0,0 1-1 0 0,0-1 1 0 0,0 2-1 0 0,0-1 1 0 0,1 1-1 0 0,0 0 1 0 0,0 1 0 0 0,0-1-1 0 0,0 1 1 0 0,0 1-1 0 0,1-1 1 0 0,0 1 0 0 0,1 0-1 0 0,-1 1 1 0 0,1-1-1 0 0,-1 2 60 0 0,-25 51-2914 0 0,20-14-2910 0 0,11-1-4535 0 0,3-36 2171 0 0</inkml:trace>
  <inkml:trace contextRef="#ctx0" brushRef="#br0" timeOffset="1064.791">997 1009 10658 0 0,'0'0'2864'0'0,"0"0"-1172"0"0,0 0-563 0 0,0 0 33 0 0,0 0 126 0 0,0 0-35 0 0,0 0-145 0 0,0 0-229 0 0,0 0-204 0 0,0 0-122 0 0,0 0-89 0 0,0 0-53 0 0,0 0-31 0 0,2-7-16 0 0,7-20-25 0 0,-37 21 829 0 0,19 8-1112 0 0,0 0 0 0 0,1 1-1 0 0,-1 0 1 0 0,1 0 0 0 0,0 1 0 0 0,0 1 0 0 0,0-1-1 0 0,0 1 1 0 0,1 0 0 0 0,-1 1 0 0 0,1 0 0 0 0,1 0-1 0 0,-4 4-55 0 0,3-4 19 0 0,-3 3-10 0 0,0 0 0 0 0,0 1 0 0 0,1 0 0 0 0,0 0 0 0 0,1 1-1 0 0,0 0 1 0 0,1 1 0 0 0,0-1 0 0 0,0 1 0 0 0,1 1 0 0 0,1-1 0 0 0,0 1 0 0 0,1 0 0 0 0,1 0-1 0 0,-1 5-8 0 0,2-5 7 0 0,0-6-8 0 0,0-1-1 0 0,0 1 1 0 0,0 1-1 0 0,1-1 1 0 0,0 0-1 0 0,1 0 1 0 0,-1 0-1 0 0,2 0 1 0 0,-1 0-1 0 0,1 1 1 0 0,0-1-1 0 0,0 0 1 0 0,0 0 0 0 0,1 0-1 0 0,1 0 1 0 0,-1-1-1 0 0,1 1 1 0 0,0 0-1 0 0,0-1 1 0 0,1 0-1 0 0,0 0 1 0 0,0 0-1 0 0,1 0 1 0 0,-1-1-1 0 0,1 0 1 0 0,0 0-1 0 0,1 0 1 0 0,1 1 1 0 0,2-2 25 0 0,0 0-1 0 0,0-1 1 0 0,0 0 0 0 0,1-1 0 0 0,-1 0 0 0 0,1 0 0 0 0,0-1-1 0 0,0 0 1 0 0,-1-1 0 0 0,1 0 0 0 0,0-1 0 0 0,0 0 0 0 0,-1 0-1 0 0,1-1 1 0 0,0 0 0 0 0,-1-1 0 0 0,0 0 0 0 0,0 0-1 0 0,0-1 1 0 0,0-1 0 0 0,0 1 0 0 0,-1-1 0 0 0,0-1 0 0 0,0 1-1 0 0,0-1 1 0 0,0-1-25 0 0,-5 3 33 0 0,1 0 0 0 0,-1-1 0 0 0,0 1 0 0 0,-1-1-1 0 0,1 0 1 0 0,-1 0 0 0 0,0 0 0 0 0,0 0 0 0 0,0 0-1 0 0,-1 0 1 0 0,1-1 0 0 0,-1 1 0 0 0,-1 0 0 0 0,1-1-1 0 0,-1 1 1 0 0,0 0 0 0 0,0-1 0 0 0,-1 1 0 0 0,1-1-1 0 0,-2-4-32 0 0,-1 6-19 0 0,1 0 0 0 0,-1-1 0 0 0,0 1 0 0 0,0 0 0 0 0,-1 0 0 0 0,1 1 0 0 0,-1-1 0 0 0,0 1 0 0 0,0 0-1 0 0,0 0 1 0 0,-1 0 0 0 0,1 0 0 0 0,-1 1 0 0 0,1-1 0 0 0,-1 1 0 0 0,0 1 0 0 0,0-1 0 0 0,0 1 0 0 0,0-1-1 0 0,0 1 1 0 0,0 1 0 0 0,0-1 0 0 0,0 1 0 0 0,0 0 0 0 0,-1 0 19 0 0,-9 0-441 0 0,28 2 409 0 0,29 0 197 0 0,92-13-14 0 0,-94 11-341 0 0,-7 0-4293 0 0,-12-4-8125 0 0,-17 4 1992 0 0</inkml:trace>
  <inkml:trace contextRef="#ctx0" brushRef="#br0" timeOffset="1529.935">978 258 4537 0 0,'0'0'5477'0'0,"0"0"-2524"0"0,0 0-939 0 0,0 0-174 0 0,0 0-70 0 0,0 0-146 0 0,0 0-286 0 0,0 0-313 0 0,0 0-297 0 0,0 0-240 0 0,0 0-130 0 0,0 0-78 0 0,0 0-33 0 0,-8 7 1 0 0,-89 103 748 0 0,72-70-731 0 0,25-39-253 0 0,0-1 4 0 0,0 0-16 0 0,0 0-5 0 0,0 0-30 0 0,14-11 98 0 0,57-72-356 0 0,-55 64-113 0 0,9-14-4410 0 0,-24 32 1032 0 0,-1 1-2850 0 0,0 0-3672 0 0</inkml:trace>
  <inkml:trace contextRef="#ctx0" brushRef="#br0" timeOffset="2313.036">192 243 9290 0 0,'0'0'2154'0'0,"0"0"-282"0"0,0 0-178 0 0,0 0-6 0 0,0 0-29 0 0,0 0-160 0 0,0 0-201 0 0,0 0-173 0 0,0 0-164 0 0,0 0-133 0 0,0 0-119 0 0,0 0-147 0 0,0 0-119 0 0,-8-2-95 0 0,-24-8-75 0 0,61 1 594 0 0,315-10 920 0 0,-265 11-1671 0 0,-77-17 819 0 0,-55-74-2066 0 0,1 43-2769 0 0,39 45-511 0 0,8 8-576 0 0,2 2-3732 0 0,1 1 1759 0 0</inkml:trace>
</inkml:ink>
</file>

<file path=ppt/ink/ink8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0:04.83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327 738 0 0 0,'0'0'1434'0'0,"0"0"55"0"0,0 0-27 0 0,0 0 49 0 0,0 0 160 0 0,0 0 139 0 0,0 0-19 0 0,0 0-98 0 0,0 0-240 0 0,0 0-286 0 0,0 0-260 0 0,6-9-231 0 0,15-28-171 0 0,-20 37-443 0 0,0-1 1 0 0,0 0-1 0 0,-1 1 0 0 0,1-1 0 0 0,0 1 1 0 0,0-1-1 0 0,0 1 0 0 0,0-1 1 0 0,0 1-1 0 0,0 0 0 0 0,0-1 0 0 0,0 1 1 0 0,0 0-1 0 0,0 0 0 0 0,0 0 0 0 0,0-1 1 0 0,1 1-1 0 0,-1 1 0 0 0,0-1 1 0 0,0 0-1 0 0,0 0 0 0 0,0 0 0 0 0,0 0 1 0 0,0 1-1 0 0,0-1 0 0 0,0 0 0 0 0,0 1 1 0 0,0-1-1 0 0,0 1 0 0 0,0-1 1 0 0,0 1-1 0 0,-1 0 0 0 0,1-1 0 0 0,0 1 1 0 0,0 0-1 0 0,0 0 0 0 0,-1-1 0 0 0,1 1 1 0 0,0 0-1 0 0,-1 0 0 0 0,1 0 1 0 0,-1 0-1 0 0,1 0 0 0 0,-1 0 0 0 0,0 0 1 0 0,1 0-1 0 0,-1 1-62 0 0,1-2 58 0 0,6 16 142 0 0,-1 0 1 0 0,0 1 0 0 0,-1-1 0 0 0,-1 1-1 0 0,-1 0 1 0 0,0 0 0 0 0,-1 0-1 0 0,-1 0 1 0 0,0 1 0 0 0,-2-1 0 0 0,0 0-1 0 0,-1 0 1 0 0,0 1 0 0 0,-4 11-201 0 0,-5 27 247 0 0,-2 0 1 0 0,-3-1 0 0 0,-2 0 0 0 0,-21 42-248 0 0,39-97 57 0 0,-1-1 0 0 0,1 1 0 0 0,-1-1 0 0 0,1 1 0 0 0,-1-1 1 0 0,1 1-1 0 0,-1 0 0 0 0,1-1 0 0 0,-1 1 0 0 0,1 0 1 0 0,-1-1-1 0 0,1 1 0 0 0,-1 0 0 0 0,1 0 0 0 0,-1-1 1 0 0,0 1-1 0 0,1 0 0 0 0,-1 0 0 0 0,0 0 0 0 0,1 0 0 0 0,-1 0 1 0 0,1 0-1 0 0,-1 0 0 0 0,0 0 0 0 0,1 0 0 0 0,-1 0 1 0 0,0 0-1 0 0,1 1 0 0 0,-1-1 0 0 0,1 0 0 0 0,-1 0 1 0 0,1 0-1 0 0,-1 1 0 0 0,0-1 0 0 0,1 0 0 0 0,-1 1 0 0 0,1-1 1 0 0,-1 1-1 0 0,1-1 0 0 0,0 1 0 0 0,-1-1 0 0 0,1 1-57 0 0,-4-22 62 0 0,0 1-1 0 0,2-1 0 0 0,1 1 0 0 0,0-1 0 0 0,1 0 0 0 0,2 1 0 0 0,0-1 0 0 0,4-15-61 0 0,6-16-3 0 0,3 2 0 0 0,1 0 0 0 0,3 1-1 0 0,22-42 4 0 0,-28 63-8 0 0,1 0-1 0 0,2 1 1 0 0,0 1-1 0 0,2 0 1 0 0,1 1-1 0 0,1 1 1 0 0,1 1-1 0 0,2 0 9 0 0,-20 20-3 0 0,-1 0-1 0 0,1 0 1 0 0,1 0-1 0 0,-1 1 1 0 0,0-1-1 0 0,1 1 1 0 0,-1 0-1 0 0,1 0 1 0 0,0 0-1 0 0,-1 1 1 0 0,1-1-1 0 0,0 1 0 0 0,0 0 1 0 0,0 0-1 0 0,0 0 1 0 0,0 1-1 0 0,0-1 1 0 0,0 1-1 0 0,1 0 1 0 0,-1 0-1 0 0,0 1 1 0 0,0-1-1 0 0,3 2 4 0 0,17 60-77 0 0,-22-34 98 0 0,-2 0-1 0 0,-1 1 1 0 0,0-1 0 0 0,-3 0 0 0 0,0 0-1 0 0,-1-1 1 0 0,-9 23-21 0 0,-40 138 68 0 0,55-188-63 0 0,-1 0 1 0 0,0 0-1 0 0,1 0 0 0 0,-1 0 0 0 0,0 0 1 0 0,1 1-1 0 0,-1-1 0 0 0,0 0 0 0 0,1 0 0 0 0,-1 0 1 0 0,0 0-1 0 0,1 1 0 0 0,-1-1 0 0 0,0 0 1 0 0,0 0-1 0 0,1 1 0 0 0,-1-1 0 0 0,0 0 0 0 0,0 1 1 0 0,1-1-1 0 0,-1 0 0 0 0,0 0 0 0 0,0 1 1 0 0,0-1-1 0 0,0 0 0 0 0,1 1 0 0 0,-1-1 1 0 0,0 0-1 0 0,0 1 0 0 0,0-1 0 0 0,0 1 0 0 0,0-1 1 0 0,0 0-1 0 0,0 1 0 0 0,0-1 0 0 0,0 0 1 0 0,0 1-1 0 0,0-1 0 0 0,0 0 0 0 0,-1 1 1 0 0,1-1-1 0 0,0 0 0 0 0,0 1 0 0 0,0-1-5 0 0,22-30 263 0 0,-21 28-260 0 0,77-108-89 0 0,4 3 1 0 0,4 4-1 0 0,15-6 86 0 0,-9 36-89 0 0,-91 73 84 0 0,0 0 1 0 0,0 0 0 0 0,0 0 0 0 0,0 0-1 0 0,1 0 1 0 0,-1 0 0 0 0,0 0 0 0 0,0 0 0 0 0,0 1-1 0 0,0-1 1 0 0,0 1 0 0 0,0-1 0 0 0,0 0-1 0 0,0 1 1 0 0,0 0 0 0 0,0-1 0 0 0,0 1 0 0 0,0 0-1 0 0,0-1 1 0 0,0 1 0 0 0,0 0 0 0 0,0 0 0 0 0,-1 0-1 0 0,1 0 1 0 0,0 0 0 0 0,-1 0 0 0 0,1 0-1 0 0,-1 0 1 0 0,1 0 0 0 0,-1 0 0 0 0,1 0 0 0 0,-1 0-1 0 0,0 0 1 0 0,1 0 0 0 0,-1 1 0 0 0,0-1-1 0 0,0 0 1 0 0,0 0 0 0 0,0 0 0 0 0,0 0 0 0 0,0 1-1 0 0,0-1 1 0 0,-1 0 0 0 0,1 0 0 0 0,0 0 0 0 0,0 0-1 0 0,-1 0 1 0 0,1 0 0 0 0,-1 0 0 0 0,1 1-1 0 0,-1-1 1 0 0,0 0 0 0 0,1-1 0 0 0,-1 1 0 0 0,0 0-1 0 0,0 1 5 0 0,-1 11 24 0 0,-38 181 329 0 0,31 23 53 0 0,11-195-348 0 0,-2-21-48 0 0,0-1 5 0 0,-2 0-3292 0 0,2 0 2112 0 0,-5 0-5312 0 0,2 0 24 0 0,-2 0-4173 0 0</inkml:trace>
  <inkml:trace contextRef="#ctx0" brushRef="#br0" timeOffset="1727.051">1233 1066 0 0 0,'0'0'4254'0'0,"0"0"-2065"0"0,0 0-790 0 0,0 0-62 0 0,0 0 200 0 0,0 0 194 0 0,0 0-58 0 0,0 0-262 0 0,0 0-289 0 0,0 0-261 0 0,0 0-170 0 0,0 0-125 0 0,0 0-69 0 0,8-8-43 0 0,24-24-24 0 0,-24 24-30 0 0,-8 8-66 0 0,0 0-85 0 0,0 12 315 0 0,-2 15-143 0 0,-2 0-1 0 0,-1 0 0 0 0,-1-1 1 0 0,-1 0-1 0 0,-1 0 0 0 0,-11 24-420 0 0,-4 12 219 0 0,-6 38 44 0 0,22-71-570 0 0,7-28 53 0 0,0-1-139 0 0,0 0-187 0 0,0 0-215 0 0,0 0-233 0 0,0 0-248 0 0,9-22-11115 0 0,-6 14 4712 0 0</inkml:trace>
  <inkml:trace contextRef="#ctx0" brushRef="#br0" timeOffset="2505.195">1506 816 11763 0 0,'0'0'1201'0'0,"0"0"-341"0"0,0 0-258 0 0,0 0 193 0 0,0 0 341 0 0,0 0 183 0 0,0 0-71 0 0,0 0-212 0 0,0 0-217 0 0,0 0-192 0 0,0 0-135 0 0,0 34-77 0 0,3 109-62 0 0,-3-100 39 0 0,-1 1-1 0 0,-3-1 0 0 0,-1 0 1 0 0,-8 28-392 0 0,3-18 169 0 0,-25 128 426 0 0,6-112 160 0 0,28-68-728 0 0,0-1 0 0 0,0-1 0 0 0,0 1 1 0 0,0 0-1 0 0,0 0 0 0 0,1 0 0 0 0,-1 0 0 0 0,0-1 0 0 0,0 1 1 0 0,0 0-1 0 0,0-1 0 0 0,1 1 0 0 0,-1-1 0 0 0,0 1 0 0 0,0-1 1 0 0,1 1-1 0 0,-1-1 0 0 0,0 1 0 0 0,1-1 0 0 0,-1 0 0 0 0,0 1 1 0 0,1-1-1 0 0,-1 0 0 0 0,1 0 0 0 0,-1 1 0 0 0,1-1 1 0 0,0 0-1 0 0,-1 0 0 0 0,1 0 0 0 0,0 0 0 0 0,0 1 0 0 0,-1-1 1 0 0,1 0-1 0 0,0 0 0 0 0,0 0 0 0 0,0 0 0 0 0,0 0 0 0 0,0 0 1 0 0,0 0-28 0 0,0-1 37 0 0,-5-21-21 0 0,2-1-1 0 0,1 1 0 0 0,1-1 1 0 0,1 1-1 0 0,0-1 0 0 0,2 1 1 0 0,1 0-1 0 0,1 0 0 0 0,1 0 1 0 0,1 0-1 0 0,1 0 0 0 0,7-14-15 0 0,-13 32 2 0 0,23-74-122 0 0,4 0 1 0 0,3 2 0 0 0,3 1-1 0 0,24-35 120 0 0,-39 78-22 0 0,2 2 0 0 0,0 0 0 0 0,3 2 0 0 0,0 0 0 0 0,2 1 0 0 0,0 2 0 0 0,2 1 0 0 0,1 1 0 0 0,1 1 0 0 0,1 2 0 0 0,6-2 22 0 0,-18 12-2 0 0,1 1 1 0 0,0 0 0 0 0,0 2-1 0 0,1 0 1 0 0,-1 2 0 0 0,2 0-1 0 0,-1 1 1 0 0,1 1 0 0 0,0 1 1 0 0,-18 3 1 0 0,-1 0 0 0 0,0 0 1 0 0,1 0-1 0 0,-1 0 1 0 0,1 0-1 0 0,-1 1 1 0 0,0 0-1 0 0,1 0 0 0 0,-1 0 1 0 0,0 0-1 0 0,0 0 1 0 0,0 0-1 0 0,0 1 0 0 0,0 0 1 0 0,0-1-1 0 0,0 1 1 0 0,0 0-1 0 0,-1 0 0 0 0,1 1 1 0 0,-1-1-1 0 0,0 0 1 0 0,1 1-1 0 0,-1 0 1 0 0,0-1-1 0 0,0 1 0 0 0,-1 0 1 0 0,1 0-1 0 0,-1 0 1 0 0,1 0-1 0 0,-1 1 0 0 0,0-1 1 0 0,0 0-1 0 0,0 0 1 0 0,-1 1-1 0 0,1-1 1 0 0,-1 1-2 0 0,2 6 7 0 0,-1 1 1 0 0,-1-1 0 0 0,0 0 0 0 0,0 1 0 0 0,-1-1 0 0 0,0 0 0 0 0,-1 0-1 0 0,0 1 1 0 0,-1-1 0 0 0,0 0 0 0 0,-2 4-8 0 0,-13 15 10 0 0,0-1 1 0 0,-2-1-1 0 0,-1 0 0 0 0,-1-2 0 0 0,-1 0 1 0 0,-2-2-1 0 0,0-1 0 0 0,-1 0 0 0 0,-1-2 1 0 0,-1-2-1 0 0,-1 0 0 0 0,0-2 0 0 0,-2-1-10 0 0,-95 48 80 0 0,136-51-46 0 0,4-5 52 0 0,13 4 92 0 0,0 1-1 0 0,-1 2 1 0 0,-1 1 0 0 0,0 1-1 0 0,-1 1 1 0 0,21 19-178 0 0,38 70 889 0 0,-48-31-326 0 0,3-58-2673 0 0,-23-19-3160 0 0,-6-6-4419 0 0,-8 5-1172 0 0</inkml:trace>
  <inkml:trace contextRef="#ctx0" brushRef="#br0" timeOffset="3156.875">2391 772 9394 0 0,'0'0'2402'0'0,"0"0"-442"0"0,0 0-473 0 0,0 0-124 0 0,0 0-8 0 0,0 0-73 0 0,0 0-193 0 0,0 0-270 0 0,0 0-255 0 0,0 0-157 0 0,0 0-66 0 0,0 0 14 0 0,0 0 57 0 0,7 0 19 0 0,89-8 1379 0 0,-79-3-1605 0 0,0 0 1 0 0,0-1-1 0 0,-1-1 0 0 0,0 0 1 0 0,-2-1-1 0 0,1 0 0 0 0,3-8-205 0 0,-1 0 477 0 0,0 128-417 0 0,16 148 36 0 0,-9 9-40 0 0,-11-221-4 0 0,4-53 1129 0 0,106-261-635 0 0,33-124-562 0 0,-135 341-82 0 0,-21 54-19 0 0,0 1-98 0 0,0 0-201 0 0,-11 24-2068 0 0,-12 35-1100 0 0,12-33-281 0 0,1 0-4075 0 0,4-7-2701 0 0</inkml:trace>
  <inkml:trace contextRef="#ctx0" brushRef="#br0" timeOffset="3435.957">3155 1258 21821 0 0,'0'0'1056'0'0,"0"0"-308"0"0,0 0-261 0 0,0 0 12 0 0,0 0 99 0 0,0 0 24 0 0,0 0-79 0 0,0 0-131 0 0,0 0-116 0 0,0 0-75 0 0,0 0-43 0 0,0 0-36 0 0,-3 16-36 0 0,-25 103 74 0 0,8-49-288 0 0,20-70-85 0 0,0-1 0 0 0,0 1 0 0 0,0 0 1 0 0,0-1-1 0 0,0 1 0 0 0,0-1 0 0 0,0 1 0 0 0,0-1 1 0 0,0 1-1 0 0,0 0 0 0 0,0-1 0 0 0,0 1 1 0 0,1 0-1 0 0,-1-1 0 0 0,0 1 0 0 0,0-1 1 0 0,0 1-1 0 0,1 0 0 0 0,-1-1 0 0 0,0 1 1 0 0,0 0-1 0 0,1 0 0 0 0,-1-1 0 0 0,0 1 1 0 0,1 0-1 0 0,-1 0 0 0 0,0-1 0 0 0,1 1 0 0 0,-1 0 1 0 0,0 0-1 0 0,1 0 0 0 0,-1-1 0 0 0,1 1 1 0 0,-1 0-1 0 0,0 0 0 0 0,1 0 0 0 0,-1 0 1 0 0,1 0-1 0 0,-1 0 0 0 0,0 0 0 0 0,1 0 1 0 0,-1 0-1 0 0,1 0 0 0 0,-1 0 0 0 0,1 0 0 0 0,-1 0 1 0 0,0 1-1 0 0,1-1 0 0 0,-1 0 0 0 0,0 0 1 0 0,1 0-1 0 0,-1 0 0 0 0,1 1 0 0 0,-1-1 1 0 0,0 0-1 0 0,0 0 0 0 0,1 1 0 0 0,-1-1 1 0 0,0 0-1 0 0,1 1 0 0 0,-1-1 0 0 0,0 0 1 0 0,0 1-1 0 0,1-1 0 0 0,-1 0 0 0 0,0 1 0 0 0,0-1 1 0 0,0 1 192 0 0,2-3-3393 0 0,3-2-7907 0 0</inkml:trace>
  <inkml:trace contextRef="#ctx0" brushRef="#br0" timeOffset="5639.166">3591 473 2320 0 0,'0'0'2068'0'0,"0"0"-120"0"0,0 0-4 0 0,0 0 150 0 0,0 0 127 0 0,0 0-84 0 0,0 0-256 0 0,0 0-326 0 0,0 0-335 0 0,0 0-248 0 0,0 0-175 0 0,5-6-136 0 0,13-21-73 0 0,-29 31 1185 0 0,-133 162-324 0 0,66-93-1422 0 0,78-65-4643 0 0,23-13-1515 0 0,-16 3 878 0 0,2 1-4402 0 0</inkml:trace>
  <inkml:trace contextRef="#ctx0" brushRef="#br0" timeOffset="6023.31">3728 1107 9962 0 0,'0'0'2509'0'0,"0"0"-834"0"0,0 0-631 0 0,0 0-73 0 0,0 0 145 0 0,0 0 123 0 0,0 0-39 0 0,0 0-165 0 0,0 0-169 0 0,0 0-130 0 0,0 0-111 0 0,0 0-67 0 0,0 0-42 0 0,28 0-48 0 0,142 0 379 0 0,79-11 616 0 0,-219 3-3045 0 0,-28 2-2555 0 0,-1-2-3470 0 0,-1 4-2144 0 0</inkml:trace>
  <inkml:trace contextRef="#ctx0" brushRef="#br0" timeOffset="6255.85">4029 842 11186 0 0,'0'0'4015'0'0,"0"0"-2556"0"0,0 0-803 0 0,0 0 48 0 0,0 0 157 0 0,0 0 76 0 0,0 0-61 0 0,-4 31-173 0 0,-14 101-229 0 0,-10 84-1471 0 0,17-133-2403 0 0,9-55-394 0 0,1 0-3415 0 0,1-20 738 0 0</inkml:trace>
  <inkml:trace contextRef="#ctx0" brushRef="#br0" timeOffset="6872.064">4252 1423 14955 0 0,'0'0'2121'0'0,"0"0"-673"0"0,0 0-401 0 0,0 0-34 0 0,0 0 10 0 0,0 0-79 0 0,0 0-165 0 0,0 0-179 0 0,0 0-87 0 0,0 0-61 0 0,0 0-40 0 0,25-32-30 0 0,78-104-53 0 0,-39 42 207 0 0,121-214 153 0 0,-104 201-617 0 0,-79 155-539 0 0,-20 84 381 0 0,12-112 76 0 0,2 0 1 0 0,1 1-1 0 0,0-1 0 0 0,1 1 0 0 0,2-1 0 0 0,0 1 1 0 0,2 13 9 0 0,-1-32 3 0 0,-1 0 0 0 0,1 0 0 0 0,0 0 0 0 0,0 0 0 0 0,0 0 0 0 0,0-1 1 0 0,0 1-1 0 0,0 0 0 0 0,1 0 0 0 0,-1-1 0 0 0,1 1 0 0 0,-1-1 0 0 0,1 1 0 0 0,-1-1 1 0 0,1 0-1 0 0,0 0 0 0 0,0 0 0 0 0,-1 0 0 0 0,1 0 0 0 0,0 0 0 0 0,0 0 0 0 0,0 0 1 0 0,0-1-1 0 0,0 1 0 0 0,0-1 0 0 0,0 1 0 0 0,1-1 0 0 0,-1 0 0 0 0,0 0 0 0 0,0 0 1 0 0,0 0-1 0 0,0 0 0 0 0,0-1 0 0 0,0 1 0 0 0,0-1 0 0 0,0 1 0 0 0,0-1 0 0 0,0 0 0 0 0,0 0 1 0 0,0 1-1 0 0,1-2-3 0 0,23-18 37 0 0,-2-2 0 0 0,0 0 0 0 0,-1-1 0 0 0,-2-1 0 0 0,11-16-37 0 0,210-293 1 0 0,-227 324-37 0 0,-22 33-13 0 0,6-22 56 0 0,-36 93 96 0 0,23-66-95 0 0,1 1 0 0 0,2 1 0 0 0,1 0 0 0 0,1 0 0 0 0,2 1 0 0 0,1 0 0 0 0,2 0-1 0 0,1 1 1 0 0,1 3-8 0 0,2-32-15 0 0,0 0-1 0 0,1 0 1 0 0,-1 0-1 0 0,1 0 1 0 0,0 0-1 0 0,0-1 1 0 0,0 1-1 0 0,1 0 1 0 0,-1 0-1 0 0,1-1 1 0 0,0 1-1 0 0,0-1 1 0 0,0 1-1 0 0,1-1 1 0 0,-1 0-1 0 0,1 0 1 0 0,0 0-1 0 0,0 0 1 0 0,0 0-1 0 0,0-1 1 0 0,0 1-1 0 0,2 0 16 0 0,58 6-5505 0 0,-42-18-3804 0 0,-15 8-1888 0 0</inkml:trace>
  <inkml:trace contextRef="#ctx0" brushRef="#br0" timeOffset="7467.09">5298 1029 12035 0 0,'0'0'2088'0'0,"0"0"-561"0"0,0 0-305 0 0,0 0 35 0 0,0 0 33 0 0,0 0-55 0 0,0 0-132 0 0,0 0-171 0 0,0 0-129 0 0,0 0-103 0 0,0 0-87 0 0,0 0-85 0 0,0 0-50 0 0,20 0-34 0 0,129-10 712 0 0,-98 9-877 0 0,-50 34-370 0 0,-96 84 12 0 0,7-13 49 0 0,87-103 31 0 0,0 0 1 0 0,0 0-1 0 0,1 0 1 0 0,-1 1-1 0 0,0-1 1 0 0,1 0 0 0 0,-1 0-1 0 0,1 0 1 0 0,0 0-1 0 0,-1 1 1 0 0,1-1-1 0 0,0 0 1 0 0,0 0-1 0 0,-1 1 1 0 0,1-1-1 0 0,0 0 1 0 0,0 0-1 0 0,1 1 1 0 0,-1-1-1 0 0,0 0 1 0 0,0 0-1 0 0,0 1 1 0 0,1-1-1 0 0,-1 0 1 0 0,1 0-1 0 0,-1 0 1 0 0,1 0 0 0 0,0 1-1 0 0,-1-1 1 0 0,1 0-1 0 0,0 0 1 0 0,0 0-1 0 0,-1 0 1 0 0,1-1-1 0 0,0 1-1 0 0,154 10-461 0 0,-155-11 203 0 0,0 0-28 0 0,7-19-2083 0 0,-7 18 1856 0 0,0-1 271 0 0,0 2-4347 0 0,0 0-4099 0 0,0 0-1449 0 0</inkml:trace>
  <inkml:trace contextRef="#ctx0" brushRef="#br0" timeOffset="8741.046">5784 543 10722 0 0,'0'0'1729'0'0,"0"0"-186"0"0,0 0-138 0 0,0 0-2 0 0,0 0 4 0 0,0 0-141 0 0,0 0-233 0 0,0 0-242 0 0,0 0-237 0 0,0 0-192 0 0,0 0-116 0 0,-2 6-15 0 0,-54 283 1640 0 0,4 137-1329 0 0,51-418-519 0 0,0-1 0 0 0,-1 0 0 0 0,1 0 0 0 0,-1 0 0 0 0,-1 0 0 0 0,1 0 0 0 0,-1 0 0 0 0,0-1 0 0 0,-1 1 0 0 0,0-1 0 0 0,0 0 0 0 0,0 0 0 0 0,0 0 0 0 0,-1 0 0 0 0,0-1 0 0 0,-1 0 0 0 0,1 0 0 0 0,-1-1 0 0 0,0 1 0 0 0,-2 0-23 0 0,6-6 30 0 0,-1 0-1 0 0,1 0 1 0 0,0-1-1 0 0,0 1 1 0 0,0-1-1 0 0,0 0 1 0 0,0 1-1 0 0,0-1 1 0 0,0 0-1 0 0,0 0 1 0 0,1 0-1 0 0,-1-1 1 0 0,1 1-1 0 0,0 0 1 0 0,-1 0-1 0 0,1-1 1 0 0,0 1-1 0 0,0-1 1 0 0,1 1-1 0 0,-1-1 1 0 0,0 1-1 0 0,1-1 1 0 0,0 0-1 0 0,-1 1 1 0 0,1-1-1 0 0,0 1 1 0 0,1-1-1 0 0,-1 0 1 0 0,0 1-1 0 0,1-1 1 0 0,-1 0-1 0 0,1 1 1 0 0,0-1-1 0 0,0 1 1 0 0,0-1-30 0 0,-1-6 33 0 0,3-17-17 0 0,1 0 1 0 0,1 1-1 0 0,2 0 1 0 0,0 0-1 0 0,1 1 1 0 0,2 0-1 0 0,1 0 1 0 0,0 1-1 0 0,2 1 1 0 0,1-1-17 0 0,-2-1 19 0 0,18-25-4 0 0,1 1 0 0 0,3 2 0 0 0,1 1 0 0 0,3 2 0 0 0,1 1 0 0 0,2 2 0 0 0,2 2 0 0 0,1 2 0 0 0,38-23-15 0 0,-67 48 10 0 0,0 1 1 0 0,0 0-1 0 0,1 2 1 0 0,0 0 0 0 0,0 0-1 0 0,1 2 1 0 0,0 0-1 0 0,0 0 1 0 0,1 2-1 0 0,-1 0 1 0 0,1 2-1 0 0,9-1-10 0 0,-24 5 1 0 0,-1 0 0 0 0,1 0 0 0 0,-1 0-1 0 0,1 0 1 0 0,-1 0 0 0 0,0 1 0 0 0,0-1-1 0 0,0 1 1 0 0,0 0 0 0 0,-1 0 0 0 0,1-1-1 0 0,-1 1 1 0 0,1 0 0 0 0,-1 0 0 0 0,0 1-1 0 0,0-1 1 0 0,-1 0 0 0 0,1 0 0 0 0,-1 0-1 0 0,1 1 1 0 0,-1-1 0 0 0,0 0 0 0 0,0 0-1 0 0,0 1 1 0 0,-1-1 0 0 0,1 0-1 0 0,-1 0 1 0 0,0 0 0 0 0,0 1 0 0 0,0-1-1 0 0,0 8 9 0 0,-1 5-7 0 0,-2 0-1 0 0,0-1 0 0 0,-1 1 1 0 0,-1-1-1 0 0,0 0 0 0 0,-1-1 1 0 0,-1 1-1 0 0,0-1 0 0 0,-1-1 1 0 0,-1 1-1 0 0,0-2 0 0 0,-9 10-1 0 0,-17 17 41 0 0,-1-2 0 0 0,-2-1-1 0 0,-2-2 1 0 0,-8 2-41 0 0,46-33 0 0 0,-134 78-3 0 0,134-78 1 0 0,3-2-18 0 0,15 6 22 0 0,10 8 110 0 0,1 0-1 0 0,-2 2 1 0 0,0 1-1 0 0,-1 1 1 0 0,-1 1-1 0 0,-1 1 1 0 0,8 10-112 0 0,0-2 210 0 0,13 21-76 0 0,-42-49-70 0 0,18 16-3158 0 0,-1-16-9317 0 0,-12-5 1359 0 0</inkml:trace>
  <inkml:trace contextRef="#ctx0" brushRef="#br0" timeOffset="21425.424">499 83 0 0 0,'0'0'1695'0'0,"0"0"538"0"0,0 0-66 0 0,0 0-387 0 0,0 0-292 0 0,0 0-38 0 0,0 0 38 0 0,0 0-30 0 0,0 0-115 0 0,0 0-163 0 0,-8-4-146 0 0,-59-36 1910 0 0,60 35-2849 0 0,-1 0 1 0 0,1 1-1 0 0,-1 0 0 0 0,0 0 0 0 0,0 1 0 0 0,-1 0 0 0 0,1 0 0 0 0,0 1 0 0 0,-1 0 0 0 0,0 0 0 0 0,1 1 0 0 0,-1 1 0 0 0,0-1 1 0 0,0 1-1 0 0,0 1 0 0 0,1-1 0 0 0,-1 1 0 0 0,0 1 0 0 0,1 0 0 0 0,-1 0 0 0 0,1 1 0 0 0,0 0 0 0 0,0 0 0 0 0,0 1 1 0 0,0 0-1 0 0,0 0 0 0 0,1 1 0 0 0,0 0 0 0 0,0 1 0 0 0,-3 2-95 0 0,1 2 46 0 0,1 0 0 0 0,0 1 0 0 0,1-1 0 0 0,0 2-1 0 0,1-1 1 0 0,0 1 0 0 0,1 0 0 0 0,0 0 0 0 0,1 0 0 0 0,1 1 0 0 0,0-1 0 0 0,-1 10-46 0 0,-14 117 320 0 0,5 2 1 0 0,8-1 0 0 0,8 80-321 0 0,-2-46 369 0 0,-7-27 566 0 0,-23 131-935 0 0,29-276 8 0 0,-27 82 616 0 0,30-82-517 0 0,0 1 1 0 0,0-1-1 0 0,0 0 1 0 0,1 0-1 0 0,-1 0 0 0 0,0-1 1 0 0,1 1-1 0 0,-1-1 1 0 0,1 0-1 0 0,0 0 1 0 0,-1 0-1 0 0,1 0 1 0 0,0-1-1 0 0,0 1 1 0 0,-1-1-1 0 0,1 0 0 0 0,0 0 1 0 0,0 0-1 0 0,-1-1 1 0 0,1 1-1 0 0,3-2-107 0 0,-5 2 58 0 0,260-11-320 0 0,-230 24-2474 0 0,-19 6-5087 0 0,-7-11-4191 0 0</inkml:trace>
</inkml:ink>
</file>

<file path=ppt/ink/ink8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0:14.3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1 384 10066 0 0,'0'0'2475'0'0,"0"0"-424"0"0,0 0-425 0 0,0 0-123 0 0,0 0-45 0 0,0 0-139 0 0,0 0-211 0 0,0 0-265 0 0,0 0-254 0 0,0 0-183 0 0,0 0-94 0 0,0 0 12 0 0,0 0 29 0 0,2 7 53 0 0,20 47 22 0 0,-4 2 0 0 0,-1 0 1 0 0,-3 1-1 0 0,-3 0 0 0 0,3 45-428 0 0,2 50 46 0 0,-5-126-26 0 0,-11-26-15 0 0,7-15 931 0 0,1-25-863 0 0,1 2-1 0 0,2-1 1 0 0,2 1 0 0 0,2 1-1 0 0,1 0 1 0 0,1 1-1 0 0,6-5-72 0 0,152-201 98 0 0,-175 242-119 0 0,0 0-1 0 0,0 1 1 0 0,0-1 0 0 0,0 1 0 0 0,0-1 0 0 0,0 0-1 0 0,0 1 1 0 0,0-1 0 0 0,0 0 0 0 0,0 1 0 0 0,0-1 0 0 0,0 0-1 0 0,-1 1 1 0 0,1-1 0 0 0,0 0 0 0 0,0 0 0 0 0,0 1-1 0 0,0-1 1 0 0,-1 0 0 0 0,1 1 0 0 0,0-1 0 0 0,0 0 0 0 0,-1 0-1 0 0,1 0 1 0 0,0 1 0 0 0,0-1 0 0 0,-1 0 0 0 0,1 0-1 0 0,0 0 1 0 0,-1 1 0 0 0,1-1 0 0 0,0 0 0 0 0,-1 0 0 0 0,1 0-1 0 0,0 0 1 0 0,-1 0 0 0 0,1 0 0 0 0,0 0 0 0 0,-1 0-1 0 0,1 0 1 0 0,0 0 0 0 0,-1 0 0 0 0,1 0 0 0 0,0 0 0 0 0,-1 0-1 0 0,1 0 1 0 0,0 0 0 0 0,-1 0 0 0 0,1-1 0 0 0,0 1-1 0 0,-1 0 1 0 0,1 0 0 0 0,0 0 0 0 0,0 0 0 0 0,-1-1 0 0 0,1 1-1 0 0,0 0 1 0 0,0 0 0 0 0,-1-1 0 0 0,1 1 21 0 0,0 1-159 0 0,-3 7-2856 0 0,2-6-1306 0 0,1-1-3581 0 0,0 2-3023 0 0</inkml:trace>
  <inkml:trace contextRef="#ctx0" brushRef="#br0" timeOffset="4589.501">373 928 680 0 0,'0'0'2133'0'0,"0"0"199"0"0,0 0 167 0 0,0 0 125 0 0,0 0-43 0 0,0 0-244 0 0,0 0-401 0 0,0 0-386 0 0,0 0-306 0 0,0 0-200 0 0,0 0-131 0 0,0 0-118 0 0,0 0-109 0 0,22 0 2388 0 0,53-3-2795 0 0,-72 51-338 0 0,-103 53 239 0 0,40-48-117 0 0,59-53-58 0 0,-1 1 0 0 0,1-1 0 0 0,-1 1 0 0 0,1 0 0 0 0,0-1-1 0 0,0 1 1 0 0,-1 0 0 0 0,1 0 0 0 0,0 0 0 0 0,0 0 0 0 0,0 0 0 0 0,0 0 0 0 0,0 1 0 0 0,0-1-1 0 0,0 0 1 0 0,1 0 0 0 0,-1 1 0 0 0,0-1 0 0 0,1 0 0 0 0,-1 1 0 0 0,1-1 0 0 0,-1 1 0 0 0,1-1-1 0 0,0 1 1 0 0,-1-1 0 0 0,1 1 0 0 0,0-1 0 0 0,0 1 0 0 0,0-1 0 0 0,0 1 0 0 0,0-1 0 0 0,1 0-1 0 0,-1 1 1 0 0,0-1 0 0 0,1 1 0 0 0,-1-1 0 0 0,1 1 0 0 0,-1-1 0 0 0,1 0 0 0 0,0 1 0 0 0,0-1-1 0 0,-1 0 1 0 0,1 0 0 0 0,0 1 0 0 0,0-1 0 0 0,0 0 0 0 0,0 0 0 0 0,1 0 0 0 0,-1 0 0 0 0,0 0-1 0 0,0-1 1 0 0,0 1 0 0 0,1 0 0 0 0,-1 0 0 0 0,1-1 0 0 0,-1 1 0 0 0,0-1 0 0 0,1 1 0 0 0,-1-1-1 0 0,1 0 1 0 0,-1 0 0 0 0,1 1 0 0 0,-1-1 0 0 0,1 0 0 0 0,-1 0 0 0 0,1 0-5 0 0,96-12 413 0 0,-26-24-4179 0 0,-60 20-477 0 0,-5 6-5201 0 0,-5 6-730 0 0</inkml:trace>
  <inkml:trace contextRef="#ctx0" brushRef="#br0" timeOffset="4939.121">895 269 5545 0 0,'0'0'5467'0'0,"0"0"-2503"0"0,0 0-946 0 0,0 0-248 0 0,0 0-95 0 0,0 0-135 0 0,0 0-232 0 0,0 0-261 0 0,0 0-228 0 0,0 0-175 0 0,0 0-137 0 0,0 0-88 0 0,0 0-68 0 0,1-3-67 0 0,0-12-50 0 0,-1 11-40 0 0,-44 71 275 0 0,-29 3-326 0 0,25-26-3497 0 0,59-41-10045 0 0,-6-3 2754 0 0</inkml:trace>
  <inkml:trace contextRef="#ctx0" brushRef="#br0" timeOffset="10755.401">984 8 3537 0 0,'0'0'2668'0'0,"0"0"-893"0"0,0 0-518 0 0,0 0-86 0 0,0 0 58 0 0,0 0 49 0 0,0 0-38 0 0,0 0-85 0 0,0 0-80 0 0,0 0-75 0 0,0 0-108 0 0,13 2-129 0 0,230 6 2468 0 0,74-25-1637 0 0,-317 16-1582 0 0,1 1 0 0 0,0 0 0 0 0,-1 0 0 0 0,1 0 0 0 0,0 0 0 0 0,-1 0 0 0 0,1 0 1 0 0,-1 0-1 0 0,1 1 0 0 0,0-1 0 0 0,-1 0 0 0 0,1 0 0 0 0,-1 0 0 0 0,1 1 0 0 0,0-1 0 0 0,-1 0 0 0 0,1 0 0 0 0,-1 1 0 0 0,1-1 0 0 0,-1 1 0 0 0,1-1 0 0 0,-1 0 0 0 0,0 1 0 0 0,1-1 0 0 0,-1 1 1 0 0,1-1-1 0 0,-1 1 0 0 0,0-1 0 0 0,1 1 0 0 0,-1-1 0 0 0,0 1 0 0 0,0 0 0 0 0,1-1 0 0 0,-1 1 0 0 0,0-1 0 0 0,0 1 0 0 0,0 0 0 0 0,0-1 0 0 0,0 1 0 0 0,0-1 0 0 0,0 1 0 0 0,0 0 0 0 0,0-1 0 0 0,0 1 1 0 0,0 0-1 0 0,0-1 0 0 0,0 1 0 0 0,-1-1 0 0 0,1 1 0 0 0,0-1 0 0 0,0 1 0 0 0,-1 0 0 0 0,1-1 0 0 0,0 1 0 0 0,-1-1 0 0 0,1 1 0 0 0,0-1 0 0 0,-1 1 0 0 0,1-1 0 0 0,-1 0 0 0 0,1 1 0 0 0,-1-1 1 0 0,1 1-1 0 0,-1-1-12 0 0,-2 7-6 0 0,-10 27 82 0 0,1 0 0 0 0,2 0 0 0 0,1 1 0 0 0,2 0 0 0 0,2 0 0 0 0,1 1 0 0 0,1 34-76 0 0,-13 313 93 0 0,13-304-5 0 0,3 1 0 0 0,3 0 0 0 0,6 12-88 0 0,30 66 1139 0 0,-27-106 1111 0 0,-29-52-1870 0 0,-198 25-459 0 0,122-9-3249 0 0,64-13-1037 0 0,19-3 286 0 0,1 0-3360 0 0,5 0-2560 0 0</inkml:trace>
  <inkml:trace contextRef="#ctx0" brushRef="#br0" timeOffset="34005.321">1935 1245 3289 0 0,'0'0'1956'0'0,"0"0"-770"0"0,0 0-339 0 0,0 0 185 0 0,0 0 291 0 0,0 0 64 0 0,0 0-124 0 0,0 0-227 0 0,0 0-235 0 0,0 0-134 0 0,0 0-91 0 0,18 0-56 0 0,83 0 891 0 0,-95-1-1081 0 0,1-1 0 0 0,0 1-1 0 0,-1-1 1 0 0,0-1 0 0 0,0 1-1 0 0,1-1 1 0 0,-2 0 0 0 0,1-1-1 0 0,0 1 1 0 0,-1-1 0 0 0,1 0-1 0 0,-1-1 1 0 0,0 1 0 0 0,0-1-1 0 0,-1 0 1 0 0,4-5-330 0 0,33-28 665 0 0,-33 31-503 0 0,-1-1 0 0 0,0 0 0 0 0,0-1-1 0 0,-1 1 1 0 0,0-1 0 0 0,0-1 0 0 0,-1 1-1 0 0,0-1 1 0 0,2-7-162 0 0,4-7 245 0 0,49-123 1044 0 0,-33-88 186 0 0,-26 213-1349 0 0,0 1-1 0 0,-2 0 1 0 0,0-1 0 0 0,-1 1-1 0 0,-1-1 1 0 0,-4-12-126 0 0,-41-163 595 0 0,31 156-406 0 0,-6 3-64 0 0,-66-31 3 0 0,-15 29 47 0 0,23 39-215 0 0,74 1 39 0 0,0 1 0 0 0,0-1 0 0 0,0 1 0 0 0,-1 0 1 0 0,1 1-1 0 0,0 0 0 0 0,1 0 0 0 0,-1 0 0 0 0,0 1 0 0 0,1 0 0 0 0,-1 0 0 0 0,-3 3 1 0 0,-23 27 10 0 0,7-8 43 0 0,9-6 39 0 0,-9 0 111 0 0,-36 51-135 0 0,32-30 81 0 0,8-7-80 0 0,11-14 138 0 0,15-30 377 0 0,-2-4-568 0 0,-1-1-1 0 0,-1 1 1 0 0,0 0-1 0 0,-1 0 1 0 0,0-1-1 0 0,-1 1 1 0 0,-1 0-1 0 0,-1-1-15 0 0,2 7 2 0 0,-21-127-48 0 0,18 116-147 0 0,11 24-111 0 0,-5-3 304 0 0,16 19-2 0 0,1-1 0 0 0,1 0 0 0 0,0-2-1 0 0,2 0 1 0 0,0-1 0 0 0,0-1 0 0 0,6 1 2 0 0,111 70 0 0 0,-123-35 14 0 0,3-7-36 0 0,-11-30 105 0 0,-8-14-77 0 0,1 0 0 0 0,0 0 0 0 0,-1-1 0 0 0,1 1 0 0 0,-1 0 0 0 0,1 0 0 0 0,0 0 0 0 0,-1-1 0 0 0,1 1 0 0 0,-1 0 0 0 0,1 0 0 0 0,-1 0 0 0 0,1 0 0 0 0,-1 0 0 0 0,1 0 0 0 0,-1 0 0 0 0,1 0 0 0 0,0 0 0 0 0,-1 0 0 0 0,1 0 0 0 0,-1 0 0 0 0,1 0 1 0 0,-1 1-1 0 0,1-1 0 0 0,0 0 0 0 0,-1 0 0 0 0,1 0 0 0 0,-1 1 0 0 0,1-1 0 0 0,0 0 0 0 0,-1 0 0 0 0,1 1 0 0 0,0-1 0 0 0,-1 0 0 0 0,1 1 0 0 0,0-1 0 0 0,-1 0 0 0 0,1 1 0 0 0,0-1 0 0 0,0 1 0 0 0,-1-1 0 0 0,1 0 0 0 0,0 1 0 0 0,0-1 0 0 0,0 1 0 0 0,0-1 0 0 0,0 1 0 0 0,0-1 0 0 0,0 1 0 0 0,0-1 0 0 0,0 0 0 0 0,0 1 0 0 0,0-1 0 0 0,0 1 0 0 0,0-1 0 0 0,0 1 0 0 0,0-1 0 0 0,0 1 0 0 0,0-1 0 0 0,0 0 0 0 0,1 1 0 0 0,-1-1 0 0 0,0 1 0 0 0,0-1 0 0 0,0 0 0 0 0,1 1 0 0 0,-1-1-6 0 0,-108-18 1 0 0,-55 14 14 0 0,163 4-46 0 0,0 0-53 0 0,0 0 0 0 0,0 0-29 0 0,0 0-50 0 0,0 0-63 0 0,0 0-1367 0 0,0-2 3883 0 0,0 1-6612 0 0,0 1-8108 0 0,1 3 476 0 0</inkml:trace>
</inkml:ink>
</file>

<file path=ppt/ink/ink8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0:50.7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8 2625 0 0,'0'0'1787'0'0,"0"0"-243"0"0,0 0-124 0 0,0 0 186 0 0,0 0 141 0 0,0 0-91 0 0,0 0-275 0 0,0 0-345 0 0,0 0-284 0 0,0 0-167 0 0,0 0-87 0 0,0 1 598 0 0,3 8 8869 0 0,-2-8-10125 0 0,165-12 1683 0 0,-132 9-1348 0 0,-2-1-270 0 0,-24 1-2772 0 0,-8 1 1904 0 0,0 1-278 0 0,0 0-344 0 0,0 0-561 0 0,0 0-1249 0 0,0 1-2887 0 0,0 2-4380 0 0</inkml:trace>
</inkml:ink>
</file>

<file path=ppt/ink/ink8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0:51.22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 11707 0 0,'0'0'2236'0'0,"0"0"-554"0"0,0 0-357 0 0,0 0-48 0 0,0 0-32 0 0,0 0-146 0 0,0 0-200 0 0,0 0-211 0 0,0 0-141 0 0,0 0-72 0 0,0 0-21 0 0,0 0-7 0 0,7 0 20 0 0,279 0 3555 0 0,-286 0-3997 0 0,0 0-6 0 0,0 0 1 0 0,0 0 8 0 0,0 0-28 0 0,-10-3-2905 0 0,4 2-8244 0 0,6 1-474 0 0</inkml:trace>
</inkml:ink>
</file>

<file path=ppt/ink/ink8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0:57.63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21 55 9674 0 0,'0'0'1187'0'0,"0"0"-205"0"0,0 0 2 0 0,0 0 125 0 0,0 0 98 0 0,0 0-83 0 0,0 0-281 0 0,0 0-264 0 0,0 0-169 0 0,0 0-86 0 0,0 0 28 0 0,-4 11 22 0 0,-12 35 11 0 0,23 26 1136 0 0,22 115 622 0 0,-35-36-1152 0 0,5-166 1783 0 0,3-70-2539 0 0,8 51-223 0 0,1 1 0 0 0,3 1-1 0 0,0 0 1 0 0,2 0 0 0 0,1 2 0 0 0,2 0 0 0 0,0 1 0 0 0,2 1 0 0 0,2 1 0 0 0,0 1 0 0 0,11-8-12 0 0,41-21 6 0 0,-69 88 50 0 0,-18 146 211 0 0,7-72-214 0 0,24-111-45 0 0,55-77 142 0 0,-47 46-170 0 0,1 1 0 0 0,2 1 1 0 0,1 2-1 0 0,28-23 20 0 0,-53 48-17 0 0,-6 6 13 0 0,0 1 0 0 0,0-1 1 0 0,0 0-1 0 0,0 0 1 0 0,1 1-1 0 0,-1-1 1 0 0,0 0-1 0 0,0 0 0 0 0,0 1 1 0 0,0-1-1 0 0,1 0 1 0 0,-1 0-1 0 0,0 0 1 0 0,0 0-1 0 0,1 1 0 0 0,-1-1 1 0 0,0 0-1 0 0,0 0 1 0 0,1 0-1 0 0,-1 0 0 0 0,0 0 1 0 0,0 0-1 0 0,1 0 1 0 0,-1 0-1 0 0,0 0 1 0 0,0 1-1 0 0,1-1 0 0 0,-1 0 1 0 0,0 0-1 0 0,1-1 1 0 0,-1 1-1 0 0,0 0 1 0 0,0 0-1 0 0,1 0 0 0 0,-1 0 1 0 0,0 0-1 0 0,0 0 1 0 0,1 0-1 0 0,-1 0 1 0 0,0 0-1 0 0,0-1 0 0 0,1 1 1 0 0,-1 0-1 0 0,0 0 1 0 0,0 0-1 0 0,0 0 1 0 0,1-1-1 0 0,-1 1 0 0 0,0 0 1 0 0,0 0-1 0 0,0-1 1 0 0,0 1-1 0 0,1 0 4 0 0,-5 425 179 0 0,-6-400-1143 0 0,3-12-858 0 0,4 0-3771 0 0,3-12 2708 0 0,0-1-2632 0 0,0 3-5024 0 0</inkml:trace>
</inkml:ink>
</file>

<file path=ppt/ink/ink8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0:58.00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87 368 16051 0 0,'0'0'1307'0'0,"0"0"-422"0"0,0 0-268 0 0,0 0 63 0 0,0 0 92 0 0,0 0 23 0 0,0 0-55 0 0,0 0-109 0 0,0 0-92 0 0,0 0-72 0 0,0 0-66 0 0,0 0-75 0 0,0 0-33 0 0,2 30-34 0 0,5 98-49 0 0,-6 19 280 0 0,-6-106-457 0 0,-2-1-1 0 0,-1 0 1 0 0,-2 0 0 0 0,-2-1 0 0 0,-4 4-33 0 0,9-21-158 0 0,-20 66-3592 0 0,24-82 3189 0 0,2-4-3746 0 0,0-2-8263 0 0,1 0 8289 0 0</inkml:trace>
  <inkml:trace contextRef="#ctx0" brushRef="#br0" timeOffset="508.792">6 316 9714 0 0,'0'0'2705'0'0,"0"0"-678"0"0,0 0-556 0 0,0 0-138 0 0,0 0-64 0 0,0 0-136 0 0,0 0-221 0 0,0 0-229 0 0,0 0-175 0 0,0 0-102 0 0,0 0-36 0 0,0 0-16 0 0,13-5-35 0 0,45-17-17 0 0,32 16 497 0 0,66 7 196 0 0,-152-1-975 0 0,1 0 0 0 0,-1 0-1 0 0,0 1 1 0 0,1 0 0 0 0,-1-1 0 0 0,0 2-1 0 0,0-1 1 0 0,0 0 0 0 0,0 1 0 0 0,0 0-1 0 0,0 0 1 0 0,0 0 0 0 0,-1 0 0 0 0,1 1-1 0 0,-1-1 1 0 0,1 1 0 0 0,-1 0 0 0 0,0 0-1 0 0,0 0 1 0 0,0 1 0 0 0,-1-1 0 0 0,1 1-1 0 0,-1-1 1 0 0,0 1 0 0 0,0 0 0 0 0,0 0-1 0 0,0 0 1 0 0,-1 0 0 0 0,1 0 0 0 0,-1 0-1 0 0,0 0 1 0 0,0 1-20 0 0,-4 8 48 0 0,1-1-1 0 0,-2 0 0 0 0,1 0 1 0 0,-2 0-1 0 0,0 0 1 0 0,0-1-1 0 0,-1 1 1 0 0,0-2-1 0 0,-1 1 0 0 0,0-1 1 0 0,-1 0-1 0 0,0 0 1 0 0,-1-1-1 0 0,0 0 1 0 0,0 0-1 0 0,-1-1 0 0 0,-2 1-47 0 0,-36 40 200 0 0,21-21-61 0 0,-50 71 482 0 0,76-94-608 0 0,1 0 1 0 0,0-1-1 0 0,0 1 0 0 0,0 0 0 0 0,1-1 1 0 0,0 1-1 0 0,0-1 0 0 0,0 1 1 0 0,0-1-1 0 0,1 1 0 0 0,0-1 0 0 0,0 0 1 0 0,0 0-1 0 0,0 0 0 0 0,0 0 1 0 0,1 0-1 0 0,0 0 0 0 0,0 0 1 0 0,0-1-1 0 0,0 0 0 0 0,1 1 0 0 0,-1-1 1 0 0,1-1-1 0 0,0 1 0 0 0,-1 0 1 0 0,1-1-1 0 0,1 0 0 0 0,-1 0 0 0 0,0 0 1 0 0,0 0-1 0 0,1-1 0 0 0,-1 0 1 0 0,2 1-14 0 0,10 6 41 0 0,101 58 364 0 0,-100-37-147 0 0,-17-28-264 0 0,0-1-18 0 0,0 0-18 0 0,0 0-33 0 0,0 0-44 0 0,0 0-45 0 0,2-23-4899 0 0,1 9 1533 0 0,1-7-6938 0 0,-2 13 1118 0 0</inkml:trace>
  <inkml:trace contextRef="#ctx0" brushRef="#br0" timeOffset="899.289">490 88 14107 0 0,'0'0'1494'0'0,"0"0"-333"0"0,0 0-189 0 0,0 0 47 0 0,0 0 32 0 0,0 0-52 0 0,0 0-136 0 0,0 0-151 0 0,0 0-114 0 0,0 0-89 0 0,0 0-89 0 0,0 0-73 0 0,0 0-64 0 0,30-15-71 0 0,95-44-38 0 0,-66 46 13 0 0,-55 15-174 0 0,-1-1 1 0 0,0 1-1 0 0,0 1 0 0 0,0-1 1 0 0,0 0-1 0 0,0 1 0 0 0,0 0 1 0 0,-1-1-1 0 0,1 1 0 0 0,-1 0 1 0 0,0 0-1 0 0,0 1 0 0 0,0-1 1 0 0,0 0-1 0 0,0 1 0 0 0,-1-1 1 0 0,1 1-1 0 0,-1-1 0 0 0,0 1 1 0 0,0 0-1 0 0,-1-1 0 0 0,1 1 1 0 0,-1 0-1 0 0,0 0 0 0 0,0 0 1 0 0,0-1-1 0 0,0 1 0 0 0,-1 0 1 0 0,1 0-1 0 0,-1-1 0 0 0,0 1 1 0 0,0 0-1 0 0,0-1 0 0 0,-1 1 1 0 0,1-1-1 0 0,-2 2-13 0 0,-130 196 1099 0 0,132-200-1087 0 0,0 0 0 0 0,1 1 0 0 0,0-1 0 0 0,-1 0 0 0 0,1 0 0 0 0,-1 0 0 0 0,1 1-1 0 0,0-1 1 0 0,0 0 0 0 0,0 1 0 0 0,0-1 0 0 0,0 0 0 0 0,0 1 0 0 0,0-1 0 0 0,0 0 0 0 0,1 0 0 0 0,-1 1 0 0 0,0-1 0 0 0,1 0 0 0 0,-1 0 0 0 0,1 0-1 0 0,-1 1 1 0 0,1-1 0 0 0,0 0 0 0 0,-1 0 0 0 0,1 0 0 0 0,0 0 0 0 0,0 0 0 0 0,0 0 0 0 0,0 0 0 0 0,0 0 0 0 0,0-1 0 0 0,0 1 0 0 0,0 0 0 0 0,0 0-1 0 0,0-1 1 0 0,0 1 0 0 0,0-1 0 0 0,1 1 0 0 0,-1-1 0 0 0,0 1 0 0 0,0-1 0 0 0,1 0-12 0 0,57 11 454 0 0,155-10-247 0 0,-205 22-4223 0 0,-9-9-1216 0 0,0-8-1172 0 0,0-1-5253 0 0</inkml:trace>
  <inkml:trace contextRef="#ctx0" brushRef="#br0" timeOffset="1458.978">867 578 9082 0 0,'0'0'2182'0'0,"0"0"-589"0"0,0 0-226 0 0,0 0 168 0 0,0 0 107 0 0,0 0-110 0 0,0 0-285 0 0,0 0-284 0 0,0 0-229 0 0,0 0-186 0 0,0 0-131 0 0,0 0-101 0 0,0 0-48 0 0,-13 11-13 0 0,-44 41 12 0 0,-12 54 495 0 0,60-84-663 0 0,-1-5-58 0 0,1 0 1 0 0,1 0-1 0 0,1 1 0 0 0,0 0 0 0 0,2 0 0 0 0,0 1 0 0 0,1 0 0 0 0,1 0 1 0 0,0 0-1 0 0,2 0 0 0 0,0 0 0 0 0,1 0 0 0 0,1 5-41 0 0,0-19 27 0 0,1 0 0 0 0,0 0 0 0 0,0 0 0 0 0,0 0 0 0 0,0 0 0 0 0,1 0 0 0 0,0-1 0 0 0,0 1 0 0 0,0-1 0 0 0,1 0 0 0 0,-1 0 0 0 0,1 0 0 0 0,0 0 0 0 0,0-1 0 0 0,0 1 0 0 0,1-1 0 0 0,-1 0 0 0 0,1 0 0 0 0,-1-1 0 0 0,1 1 0 0 0,0-1 0 0 0,0 0 0 0 0,0-1 0 0 0,1 1-1 0 0,-1-1 1 0 0,0 0 0 0 0,2 0-27 0 0,6 1 108 0 0,-1-1-1 0 0,1 0 0 0 0,0-1 1 0 0,0 0-1 0 0,-1-1 0 0 0,1 0 0 0 0,0-1 1 0 0,-1-1-1 0 0,0 0 0 0 0,1 0 0 0 0,2-2-107 0 0,15-7 142 0 0,-1-1-1 0 0,0-2 1 0 0,-1 0-1 0 0,-1-2 0 0 0,0-1 1 0 0,-2-1-1 0 0,0-1 0 0 0,-1-1 1 0 0,-1-2-1 0 0,0 0 0 0 0,-2-1 1 0 0,16-25-142 0 0,-31 37 22 0 0,1 1 0 0 0,-2-1 0 0 0,0 0 0 0 0,0 0 0 0 0,-1-1 0 0 0,-1 1 0 0 0,0-1 0 0 0,-1 0 0 0 0,0 0 0 0 0,-1 0 0 0 0,0 0 0 0 0,-1 0 0 0 0,-1 0 0 0 0,0 0 0 0 0,0 0 0 0 0,-2 0 0 0 0,-1-6-22 0 0,2 11-42 0 0,-1-1 1 0 0,1 1-1 0 0,-2 0 0 0 0,1 0 1 0 0,-1 0-1 0 0,0 1 0 0 0,-1-1 1 0 0,0 1-1 0 0,0 0 0 0 0,0 0 0 0 0,-1 1 1 0 0,0-1-1 0 0,0 1 0 0 0,-1 1 1 0 0,0-1-1 0 0,0 1 0 0 0,0 0 1 0 0,0 1-1 0 0,-1 0 0 0 0,0 0 1 0 0,0 0-1 0 0,0 1 0 0 0,0 1 1 0 0,0-1-1 0 0,-1 1 0 0 0,-4 0 42 0 0,1 0-273 0 0,-1 2 1 0 0,1-1-1 0 0,-1 2 0 0 0,0-1 0 0 0,1 2 0 0 0,0 0 0 0 0,-1 0 0 0 0,1 1 0 0 0,0 1 0 0 0,0 0 1 0 0,0 0-1 0 0,1 1 0 0 0,0 1 0 0 0,0 0 0 0 0,-8 5 273 0 0,-91 76-8535 0 0,80-58 1324 0 0,5-9-1189 0 0</inkml:trace>
  <inkml:trace contextRef="#ctx0" brushRef="#br0" timeOffset="1864.764">589 924 9162 0 0,'0'0'2043'0'0,"0"0"-360"0"0,0 0-24 0 0,0 0 63 0 0,0 0-86 0 0,0 0-245 0 0,0 0-320 0 0,0 0-237 0 0,0 0-170 0 0,0 0-124 0 0,0 0-88 0 0,0 0-41 0 0,8-9-47 0 0,37-45 308 0 0,-29 39-452 0 0,0 1 0 0 0,2 1 1 0 0,0 0-1 0 0,0 1 0 0 0,1 1 0 0 0,0 1 1 0 0,1 1-1 0 0,0 0 0 0 0,1 1 0 0 0,0 2 1 0 0,0 0-1 0 0,0 1 0 0 0,6 1-220 0 0,-23 3 23 0 0,0 0-1 0 0,0 1 1 0 0,0 0-1 0 0,0 0 1 0 0,1 0-1 0 0,-1 1 1 0 0,0-1 0 0 0,0 1-1 0 0,0 0 1 0 0,0 0-1 0 0,0 0 1 0 0,0 1-1 0 0,0-1 1 0 0,0 1-1 0 0,-1 0 1 0 0,1 0-1 0 0,-1 1 1 0 0,1-1 0 0 0,-1 1-1 0 0,0-1 1 0 0,0 1-1 0 0,0 0 1 0 0,0 0-1 0 0,0 1 1 0 0,-1-1-1 0 0,0 0 1 0 0,1 1 0 0 0,-1 0-1 0 0,0-1 1 0 0,-1 1-1 0 0,1 0 1 0 0,-1 0-1 0 0,1 4-22 0 0,0-3 43 0 0,0 0 0 0 0,1 0 0 0 0,-1-1 0 0 0,1 1-1 0 0,0-1 1 0 0,0 1 0 0 0,0-1 0 0 0,0 0 0 0 0,1 0 0 0 0,0-1-1 0 0,0 1 1 0 0,0-1 0 0 0,0 1 0 0 0,0-1 0 0 0,1-1-1 0 0,0 1 1 0 0,-1-1 0 0 0,1 1 0 0 0,0-1 0 0 0,0-1 0 0 0,0 1-1 0 0,0-1 1 0 0,0 0 0 0 0,1 0 0 0 0,-1 0 0 0 0,0-1 0 0 0,2 1-43 0 0,-6-2-55 0 0,1 1 0 0 0,0-1 1 0 0,-1 1-1 0 0,1-1 1 0 0,-1 1-1 0 0,1-1 1 0 0,-1 0-1 0 0,1 0 1 0 0,-1 0-1 0 0,0 0 0 0 0,1 0 1 0 0,-1 0-1 0 0,0 0 1 0 0,0 0-1 0 0,0-1 1 0 0,1 1-1 0 0,-1 0 1 0 0,-1-1-1 0 0,1 1 0 0 0,0-1 1 0 0,0 1-1 0 0,0-1 1 0 0,-1 1-1 0 0,1-1 1 0 0,-1 0-1 0 0,1 1 1 0 0,-1-1 54 0 0,5-30-6352 0 0,-4 28 5055 0 0,-1-4-2404 0 0,-1 4-1619 0 0,0 3-5605 0 0</inkml:trace>
  <inkml:trace contextRef="#ctx0" brushRef="#br0" timeOffset="2377.409">1035 136 15507 0 0,'0'0'1610'0'0,"0"0"-311"0"0,0 0-44 0 0,0 0 73 0 0,0 0-32 0 0,0 0-158 0 0,0 0-214 0 0,0 0-221 0 0,0 0-160 0 0,0 0-115 0 0,0 0-77 0 0,0 0-21 0 0,0 0-22 0 0,0-3-13 0 0,-4-6 708 0 0,35-26-340 0 0,-31 34-614 0 0,0 1 3 0 0,0 0 10 0 0,0 0-30 0 0,0 0-27 0 0,0 0 20 0 0,0 0 5 0 0,0 0-5 0 0,-21 19 136 0 0,17-17-985 0 0,4-2 863 0 0,17-7-692 0 0,-11 7-3474 0 0,-4 4-3932 0 0,-2 0-3826 0 0</inkml:trace>
  <inkml:trace contextRef="#ctx0" brushRef="#br0" timeOffset="7883.669">1604 346 0 0 0,'0'0'337'0'0,"0"0"898"0"0,0 0 492 0 0,0 0 223 0 0,0 0 12 0 0,0 0-50 0 0,0 0-234 0 0,0 0-282 0 0,0 0-230 0 0,0 0-185 0 0,0 0-116 0 0,-3 0-71 0 0,-8 3-49 0 0,8-3-45 0 0,3 0-35 0 0,0 0-57 0 0,0 0-53 0 0,0 0-12 0 0,0 0-7 0 0,0 0 1 0 0,0 0 22 0 0,28 3 3741 0 0,52-24-3286 0 0,95-12 31 0 0,-167 35-1033 0 0,0 0 1 0 0,-1 0-1 0 0,1 1 1 0 0,-1 0-1 0 0,0 1 1 0 0,0 0-1 0 0,0 0 0 0 0,-1 0 1 0 0,1 1-1 0 0,-1 0 1 0 0,0 0-1 0 0,0 1 1 0 0,-1-1-1 0 0,0 1 0 0 0,1 1-12 0 0,0-1 27 0 0,42 46 48 0 0,-42-48-68 0 0,-1 0 0 0 0,0 1 0 0 0,-1 0 0 0 0,1-1 1 0 0,-1 2-1 0 0,0-1 0 0 0,0 0 0 0 0,-1 1 0 0 0,1 0 0 0 0,-1 0 0 0 0,-1 0 0 0 0,1 0 0 0 0,-1 0 1 0 0,0 0-1 0 0,0 2-7 0 0,17 73 146 0 0,-18 22-3 0 0,-4-92-103 0 0,0-1 0 0 0,-1 1-1 0 0,0-1 1 0 0,-1 0 0 0 0,0 0 0 0 0,-1-1-1 0 0,1 1 1 0 0,-2-1 0 0 0,1-1 0 0 0,-5 4-40 0 0,-57 70 130 0 0,-18-20 129 0 0,41-39-156 0 0,-45 5 18 0 0,-60-12 326 0 0,149-16-413 0 0,9 3-1361 0 0,36-33-4258 0 0,-33 19 3136 0 0,2-2-5709 0 0,-2 5-3621 0 0</inkml:trace>
  <inkml:trace contextRef="#ctx0" brushRef="#br0" timeOffset="9483.769">1569 390 0 0 0,'0'0'846'0'0,"0"0"502"0"0,0 0 105 0 0,0 0-135 0 0,0 0-194 0 0,0 0-134 0 0,0 0-22 0 0,0 0 71 0 0,0 0 104 0 0,0 0 61 0 0,0 0-2 0 0,0 0-47 0 0,0 0-68 0 0,0 0-51 0 0,9 3 8961 0 0,7-76-9145 0 0,14-19-514 0 0,9 19-104 0 0,-38 73-237 0 0,0-1 0 0 0,0 1 0 0 0,0 0 0 0 0,0 0 0 0 0,1 0 0 0 0,-1 0 0 0 0,0 0 1 0 0,0 0-1 0 0,0 1 0 0 0,0-1 0 0 0,0 0 0 0 0,1 0 0 0 0,-1 1 0 0 0,0-1 0 0 0,0 1 0 0 0,0-1 0 0 0,0 1 1 0 0,0-1-1 0 0,0 1 0 0 0,0 0 0 0 0,0 0 0 0 0,-1-1 0 0 0,1 1 0 0 0,0 0 0 0 0,0 0 0 0 0,-1 0 0 0 0,1 0 0 0 0,0 0 1 0 0,-1 0-1 0 0,1 0 0 0 0,-1 0 0 0 0,1 0 0 0 0,-1 0 0 0 0,1 0 0 0 0,-1 0 0 0 0,0 0 0 0 0,0 1 0 0 0,1-1 1 0 0,-1 1 1 0 0,10 45 166 0 0,-1-1-1 0 0,-2 2 0 0 0,-3-1 0 0 0,-1 38-164 0 0,9 164 360 0 0,-8-234-340 0 0,-3-14-4 0 0,0-1 13 0 0,-15-24 2061 0 0,-67-119-1878 0 0,44 84-191 0 0,5 16-50 0 0,20 35 44 0 0,12 8-34 0 0,0 0 6 0 0,-10-18 66 0 0,-8-8-4 0 0,7 5-1510 0 0,11 20 1146 0 0,0 1-44 0 0,0 0-33 0 0,-4-7-6120 0 0,-5 7 3397 0 0,0 0-6149 0 0,3 0 1 0 0</inkml:trace>
</inkml:ink>
</file>

<file path=ppt/ink/ink8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1:27.22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0 118 0 0 0,'0'0'970'0'0,"0"0"-406"0"0,0 0-466 0 0,0 0-183 0 0,0 0 0 0 0,0 0 82 0 0,0 0 130 0 0,0 0 79 0 0,0 0 77 0 0,0 0 33 0 0,0 0 40 0 0,22-10 47 0 0,66-29 8 0 0,-35 23 748 0 0,-25 15-318 0 0,-24 8 3740 0 0,-4-5-4368 0 0,0-1 0 0 0,1 1 0 0 0,-1-1 0 0 0,0 0-1 0 0,0 1 1 0 0,1-1 0 0 0,-1 1 0 0 0,0-1 0 0 0,1 0 0 0 0,0 1 0 0 0,-1-1 0 0 0,1 0-1 0 0,0 0 1 0 0,-1 1 0 0 0,1-1 0 0 0,0 0 0 0 0,0 0 0 0 0,0 0 0 0 0,0 0-1 0 0,0 0 1 0 0,0 0 0 0 0,1 0 0 0 0,-1-1 0 0 0,0 1 0 0 0,0 0 0 0 0,1 0-1 0 0,-1-1 1 0 0,0 1 0 0 0,1-1-213 0 0,77 5 2425 0 0,-54-6-1964 0 0,373-29 1773 0 0,293 27-1382 0 0,-266 2-139 0 0,-91-28 5 0 0,114-4-335 0 0,69 52-300 0 0,253 25 94 0 0,-108 7-123 0 0,-74-17 114 0 0,486-12-64 0 0,-897-23-91 0 0,522 13-32 0 0,-130 17 111 0 0,-80-7-61 0 0,263 7 2 0 0,-56-24 19 0 0,1386-5-49 0 0,-1451 11-56 0 0,614 18 30 0 0,-244-22 32 0 0,917-21 105 0 0,137 14 80 0 0,-550 29 6 0 0,-509-29-56 0 0,-385-11 50 0 0,-112-11-66 0 0,-123 0 68 0 0,171-17 49 0 0,-164 19 414 0 0,11 16-659 0 0,-171 15 76 0 0,1-3 195 0 0,-115-4-126 0 0,11 3-15 0 0,-97 0-80 0 0,-23-7-58 0 0,0 0-6 0 0,0 0 16 0 0,0 0-16 0 0,0 0 2 0 0,0 0-2 0 0,0 0 2 0 0,0 0-9 0 0,0 0-4 0 0,0 0-2 0 0,33 11 86 0 0,-33-11-53 0 0,0 0-15 0 0,0 0-11 0 0,0 0 24 0 0,0 0-11 0 0,0 0-2 0 0,0 0 24 0 0,0 0-78 0 0,0 0-49 0 0,0 0-80 0 0,0 0-147 0 0,0 0-149 0 0,-21 4-4845 0 0,-3 10-1619 0 0,18-10-3481 0 0</inkml:trace>
  <inkml:trace contextRef="#ctx0" brushRef="#br0" timeOffset="10602.894">1315 538 5121 0 0,'0'0'2390'0'0,"0"0"-419"0"0,0 0-173 0 0,0 0 61 0 0,0 0 4 0 0,0 0-112 0 0,0 0-251 0 0,0 0-348 0 0,0 0-319 0 0,0 0-223 0 0,0 0-95 0 0,2-8-49 0 0,5-24-12 0 0,-6 39 2764 0 0,2 35-2521 0 0,-8 6-566 0 0,-1 0 0 0 0,-3 0-1 0 0,-1-1 1 0 0,-3-1 0 0 0,-2 0 0 0 0,-1-1 0 0 0,-8 13-131 0 0,1 0 66 0 0,-41 90-331 0 0,-6-4 0 0 0,-58 85 265 0 0,93-173-859 0 0,36-59-2719 0 0,10-20 705 0 0,6-3 548 0 0,6-9-5529 0 0,-13 20-1307 0 0</inkml:trace>
  <inkml:trace contextRef="#ctx0" brushRef="#br0" timeOffset="11344.511">1291 575 10586 0 0,'0'0'1531'0'0,"0"0"-421"0"0,0 0-249 0 0,0 0 145 0 0,0 0 229 0 0,0 0 109 0 0,0 0-98 0 0,0 0-254 0 0,0 0-295 0 0,0 0-222 0 0,0 0-145 0 0,0 0-57 0 0,0 0 2 0 0,-3-4 19 0 0,-10-14 16 0 0,10 14-2 0 0,3 4-21 0 0,6 18 1210 0 0,29 91 474 0 0,-20-44-1551 0 0,37 138 98 0 0,0 25-407 0 0,-39-96-50 0 0,-6-121 22 0 0,-6-11-53 0 0,-1 0 17 0 0,3-33 1027 0 0,31-60-1009 0 0,78-198 116 0 0,-86 206-170 0 0,-3 0 0 0 0,-3-1 1 0 0,2-54-12 0 0,-19-38 129 0 0,-3 179-146 0 0,0-1 1 0 0,0 1-1 0 0,0-1 1 0 0,1 0-1 0 0,-1 1 1 0 0,0-1-1 0 0,0 0 1 0 0,0 1-1 0 0,0-1 1 0 0,0 1-1 0 0,0-1 1 0 0,0 0-1 0 0,0 1 0 0 0,0-1 1 0 0,0 1-1 0 0,0-1 1 0 0,0 0-1 0 0,0 1 1 0 0,-1-1-1 0 0,1 1 1 0 0,0-1-1 0 0,0 0 1 0 0,0 1-1 0 0,0-1 1 0 0,-1 0-1 0 0,1 1 0 0 0,0-1 1 0 0,0 0-1 0 0,-1 1 1 0 0,1-1-1 0 0,0 0 1 0 0,-1 0-1 0 0,1 1 1 0 0,0-1-1 0 0,-1 0 1 0 0,1 0-1 0 0,0 0 1 0 0,-1 1-1 0 0,1-1 0 0 0,-1 0 1 0 0,1 0-1 0 0,0 0 1 0 0,-1 0-1 0 0,1 0 1 0 0,0 0-1 0 0,-1 0 1 0 0,1 0-1 0 0,-1 0 1 0 0,1 0-1 0 0,-1 0 1 0 0,1 0-1 0 0,0 0 1 0 0,-1 0-1 0 0,1 0 0 0 0,0 0 1 0 0,-1 0-1 0 0,1-1 1 0 0,-1 1-1 0 0,1 0 1 0 0,0 0-1 0 0,-1 0 1 0 0,1-1-1 0 0,0 1 1 0 0,-1 0-1 0 0,1-1 17 0 0,0 10-485 0 0,5 26-4879 0 0,13-20-7268 0 0,-13-15 2807 0 0</inkml:trace>
  <inkml:trace contextRef="#ctx0" brushRef="#br0" timeOffset="11775.596">1885 884 9546 0 0,'0'0'2247'0'0,"0"0"-917"0"0,0 0-377 0 0,0 0 133 0 0,0 0 242 0 0,0 0 123 0 0,0 0-72 0 0,0 0-200 0 0,0 0-235 0 0,0 0-201 0 0,0 0-164 0 0,0 0-139 0 0,0 0-95 0 0,-13 3-51 0 0,-42 9-48 0 0,51-10-214 0 0,0 0-1 0 0,0 0 1 0 0,0 0-1 0 0,0 0 0 0 0,0 1 1 0 0,1 0-1 0 0,-1-1 1 0 0,1 1-1 0 0,0 0 0 0 0,0 1 1 0 0,0-1-1 0 0,0 1 0 0 0,1-1 1 0 0,0 1-1 0 0,-1 0 1 0 0,0 1-32 0 0,-4 7 63 0 0,-4 4-41 0 0,0 1 1 0 0,1 0 0 0 0,1 0-1 0 0,1 1 1 0 0,0 0-1 0 0,2 1 1 0 0,0 0-1 0 0,1 0 1 0 0,0 0 0 0 0,2 1-1 0 0,0-1 1 0 0,2 1-1 0 0,0 2-22 0 0,2-17 16 0 0,0-1 0 0 0,0 1 0 0 0,0-1 0 0 0,1 1 0 0 0,0-1 0 0 0,0 0 0 0 0,0 0 0 0 0,1 0 0 0 0,-1 0 0 0 0,1 0 0 0 0,0 0 0 0 0,0-1 0 0 0,0 1 0 0 0,1-1 0 0 0,-1 0 0 0 0,1 0 0 0 0,0 0 0 0 0,0-1 0 0 0,0 1 0 0 0,0-1 0 0 0,0 0 0 0 0,0 0 0 0 0,1 0 0 0 0,-1-1 0 0 0,1 0 0 0 0,-1 1 0 0 0,1-2 0 0 0,-1 1 0 0 0,1 0-1 0 0,0-1 1 0 0,-1 0 0 0 0,1 0 0 0 0,0 0 0 0 0,0-1 0 0 0,-1 0 0 0 0,1 1 0 0 0,-1-2 0 0 0,1 1 0 0 0,-1 0 0 0 0,1-1 0 0 0,-1 0 0 0 0,0 0 0 0 0,0 0 0 0 0,3-2-16 0 0,5-3 91 0 0,0-1 0 0 0,0 0 0 0 0,0-1 0 0 0,-1 0-1 0 0,0-1 1 0 0,-1 0 0 0 0,0-1 0 0 0,-1 0 0 0 0,0 0 0 0 0,0-1 0 0 0,-2 0-1 0 0,1 0 1 0 0,-1-1 0 0 0,-1 0 0 0 0,-1-1 0 0 0,0 1 0 0 0,0-1 0 0 0,-1 0-1 0 0,-1 0 1 0 0,0 0 0 0 0,-1 0 0 0 0,-1-1 0 0 0,0-11-91 0 0,0 18-9 0 0,0 1 1 0 0,-1-1-1 0 0,1 1 0 0 0,-1-1 1 0 0,-1 0-1 0 0,0 1 0 0 0,0-1 1 0 0,0 1-1 0 0,-1 0 0 0 0,0-1 1 0 0,0 1-1 0 0,-1 0 1 0 0,0 0-1 0 0,0 0 0 0 0,-1 1 1 0 0,0-1-1 0 0,0 1 0 0 0,-1 0 1 0 0,1 0-1 0 0,-1 0 0 0 0,0 0 1 0 0,-1 1-1 0 0,0 0 0 0 0,1 0 1 0 0,-2 1-1 0 0,1-1 1 0 0,-5-1 8 0 0,7 4-151 0 0,0 1 1 0 0,0 0 0 0 0,-1 1 0 0 0,1-1 0 0 0,0 1 0 0 0,0 0 0 0 0,0 0 0 0 0,-1 0 0 0 0,1 0 0 0 0,0 1 0 0 0,0 0 0 0 0,0 0 0 0 0,0 0 0 0 0,0 0-1 0 0,0 0 1 0 0,0 1 0 0 0,0 0 0 0 0,0 0 0 0 0,0 0 0 0 0,1 0 0 0 0,-1 1 0 0 0,1-1 0 0 0,0 1 0 0 0,0 0 0 0 0,0 0 0 0 0,0 0 0 0 0,-1 2 150 0 0,-21 27-4069 0 0,3 2-3460 0 0,21-31 6860 0 0,-7 12-10521 0 0</inkml:trace>
  <inkml:trace contextRef="#ctx0" brushRef="#br0" timeOffset="12299.664">2097 910 9786 0 0,'0'0'2851'0'0,"0"0"-877"0"0,0 0-546 0 0,0 0-74 0 0,0 0-16 0 0,0 0-69 0 0,0 0-162 0 0,0 0-228 0 0,0 0-201 0 0,0 0-132 0 0,0 0-74 0 0,0 0-64 0 0,0 0-62 0 0,0 15-65 0 0,-10 102 154 0 0,10-11-116 0 0,0-102-286 0 0,1-1 0 0 0,0 1 0 0 0,1 0 0 0 0,-1-1 0 0 0,0 0 0 0 0,1 1 0 0 0,0-1 0 0 0,0 0 0 0 0,0 1-1 0 0,0-1 1 0 0,1 0 0 0 0,-1-1 0 0 0,1 1 0 0 0,0 0 0 0 0,-1-1 0 0 0,1 1 0 0 0,0-1 0 0 0,1 0 0 0 0,-1 0 0 0 0,0 0 0 0 0,0-1 0 0 0,1 1 0 0 0,-1-1 0 0 0,1 0 0 0 0,0 0 0 0 0,-1 0 0 0 0,1 0 0 0 0,0 0 0 0 0,0-1 0 0 0,-1 0 0 0 0,1 0 0 0 0,0 0 0 0 0,0 0 0 0 0,-1 0 0 0 0,1-1 0 0 0,0 0 0 0 0,-1 0 0 0 0,1 0 0 0 0,0 0 0 0 0,-1 0 0 0 0,1-1 0 0 0,-1 0 0 0 0,0 1 0 0 0,1-1 0 0 0,-1 0-1 0 0,0-1 1 0 0,2-1-33 0 0,11-11 83 0 0,-1-1 0 0 0,-1-1 0 0 0,0-1 0 0 0,-2 1 0 0 0,0-2 0 0 0,0 0 0 0 0,-2 0 0 0 0,-1-1 0 0 0,7-18-83 0 0,-12 27-16 0 0,-4 10-36 0 0,2 23-281 0 0,-2-16 329 0 0,1 0 0 0 0,0 0 0 0 0,0 0 0 0 0,1 0 0 0 0,0-1 0 0 0,0 1 0 0 0,0 0 0 0 0,1-1 0 0 0,-1 0 0 0 0,1 1 0 0 0,0-1 0 0 0,1 0 1 0 0,0-1-1 0 0,-1 1 0 0 0,1-1 0 0 0,1 1 0 0 0,-1-1 0 0 0,1 0 0 0 0,-1-1 0 0 0,1 1 0 0 0,0-1 0 0 0,1 0 0 0 0,-1 0 0 0 0,0-1 0 0 0,1 1 0 0 0,0-1 4 0 0,0 0 20 0 0,0-1-1 0 0,0 1 0 0 0,1-1 1 0 0,-1-1-1 0 0,1 1 0 0 0,-1-1 1 0 0,0 0-1 0 0,1 0 0 0 0,-1-1 1 0 0,1 0-1 0 0,-1 0 1 0 0,0-1-1 0 0,1 1 0 0 0,-1-1 1 0 0,0-1-1 0 0,0 1 0 0 0,0-1 1 0 0,-1 0-1 0 0,1 0 0 0 0,-1-1 1 0 0,0 1-1 0 0,1-1 1 0 0,1-3-20 0 0,7-7 77 0 0,-1 0 0 0 0,0 0 1 0 0,-2-1-1 0 0,1 0 1 0 0,-2-1-1 0 0,0-1 1 0 0,-1 1-1 0 0,-1-2 1 0 0,0 1-1 0 0,-2-1 1 0 0,0 0-1 0 0,0 0 0 0 0,-1-8-77 0 0,-7 13-2940 0 0,-9 19-8000 0 0,8-3-830 0 0</inkml:trace>
  <inkml:trace contextRef="#ctx0" brushRef="#br0" timeOffset="12751.126">547 1724 11530 0 0,'0'0'2788'0'0,"0"0"-1599"0"0,0 0-618 0 0,0 0 196 0 0,0 0 376 0 0,0 0 318 0 0,0 0 26 0 0,0 0-148 0 0,32-2-182 0 0,106-8-138 0 0,-78 4-205 0 0,0-3 1 0 0,-1-3-1 0 0,32-11-814 0 0,-28 7 357 0 0,129-34 404 0 0,113-29-87 0 0,3 13 0 0 0,146-7-674 0 0,20 58-1987 0 0,-517 14-244 0 0,-49 2-2220 0 0,34 5-5835 0 0,40-5-119 0 0</inkml:trace>
  <inkml:trace contextRef="#ctx0" brushRef="#br0" timeOffset="13120.464">867 1967 5033 0 0,'0'0'1826'0'0,"0"0"-199"0"0,0 0 64 0 0,0 0 176 0 0,0 0 20 0 0,0 0-131 0 0,0 0-194 0 0,0 0-172 0 0,0 0-167 0 0,-31 3-149 0 0,-93 13-163 0 0,88-9 1544 0 0,49-7-1549 0 0,34 2-388 0 0,1-2 0 0 0,-1-1 0 0 0,0-3 0 0 0,-1-2 0 0 0,1-2 0 0 0,-1-2 0 0 0,37-14-518 0 0,30-3 423 0 0,744-160 438 0 0,-372 91-879 0 0,-327 73-1467 0 0,-157 23 1059 0 0,-1 0-112 0 0,-10 0-2871 0 0,3 0-4934 0 0,4 0-3587 0 0</inkml:trace>
  <inkml:trace contextRef="#ctx0" brushRef="#br0" timeOffset="15793.311">3717 1396 0 0 0,'0'0'681'0'0,"0"0"813"0"0,0 0 209 0 0,0 0-54 0 0,0 0 26 0 0,0 0-31 0 0,0 0-68 0 0,-7 3-90 0 0,-24 10-149 0 0,13 15 3307 0 0,26 20-1882 0 0,-1-41-2552 0 0,0-1 1 0 0,1 0-1 0 0,0 0 0 0 0,1 0 1 0 0,-1-1-1 0 0,1 0 0 0 0,0-1 0 0 0,0 0 1 0 0,0-1-1 0 0,1 1 0 0 0,0-2 1 0 0,-1 1-1 0 0,1-2 0 0 0,0 1 0 0 0,0-1 1 0 0,0-1-1 0 0,0 1 0 0 0,0-2 1 0 0,0 1-1 0 0,0-2 0 0 0,-1 1 0 0 0,8-3-210 0 0,7-4 141 0 0,-1-1 0 0 0,0-2-1 0 0,0 0 1 0 0,-1-1-1 0 0,-1-1 1 0 0,0-1-1 0 0,-1-1 1 0 0,0-1 0 0 0,-1-1-1 0 0,-1 0 1 0 0,-1-2-1 0 0,0 0 1 0 0,8-13-141 0 0,-25 32 2 0 0,135-183 398 0 0,-132 178-391 0 0,1 0-1 0 0,-1 1 0 0 0,1-1 1 0 0,0 1-1 0 0,0 0 1 0 0,0 0-1 0 0,0 0 0 0 0,1 1 1 0 0,-1 0-1 0 0,1-1 1 0 0,0 2-1 0 0,0-1 0 0 0,0 0 1 0 0,0 1-1 0 0,1 0 1 0 0,-1 0-1 0 0,1 1 0 0 0,-1 0 1 0 0,1 0-1 0 0,2 0-8 0 0,0 4 14 0 0,-1 0 0 0 0,0 1-1 0 0,0 0 1 0 0,0 0-1 0 0,0 0 1 0 0,-1 1 0 0 0,1 0-1 0 0,-1 1 1 0 0,0 0 0 0 0,-1-1-1 0 0,0 2 1 0 0,0-1-1 0 0,0 1 1 0 0,-1-1 0 0 0,0 1-1 0 0,0 0 1 0 0,0 1 0 0 0,-1-1-1 0 0,0 1 1 0 0,-1-1-1 0 0,0 1 1 0 0,0 0 0 0 0,1 8-14 0 0,6 108 508 0 0,-11-116-482 0 0,-1 0 0 0 0,0 0 0 0 0,-1-1 1 0 0,0 1-1 0 0,0-1 0 0 0,-1 0 0 0 0,0 0 0 0 0,0 0 1 0 0,0-1-1 0 0,-1 0 0 0 0,0 0 0 0 0,0 0 0 0 0,-1-1 1 0 0,0 1-27 0 0,-4 4 15 0 0,-3 1-12 0 0,-1-1-1 0 0,0-1 1 0 0,-1 0-1 0 0,0-1 0 0 0,0 0 1 0 0,-1-2-1 0 0,0 0 0 0 0,0 0 1 0 0,-1-2-1 0 0,0 0 0 0 0,1-1 1 0 0,-14 0-3 0 0,11-2-89 0 0,19-1 52 0 0,8-8-464 0 0,34 0 492 0 0,0 2-1 0 0,1 2 1 0 0,-1 2 0 0 0,30 3 9 0 0,69-5 75 0 0,-115-1-39 0 0,-2-2 0 0 0,1-1 0 0 0,-1 0 0 0 0,0-2 0 0 0,-1-1 0 0 0,0-1 0 0 0,-1 0 0 0 0,0-2 0 0 0,-1 0 0 0 0,-1-2 0 0 0,0 0 0 0 0,-1-1 0 0 0,10-12-36 0 0,5-5 33 0 0,-2 0 0 0 0,-1-3-1 0 0,-1 0 1 0 0,-3-2-1 0 0,17-31-32 0 0,-21 36-11 0 0,-2-1-1 0 0,-2 0 1 0 0,-1-2 0 0 0,-1 0-1 0 0,-2-1 1 0 0,-2 0-1 0 0,-2-1 1 0 0,-1-1 0 0 0,-2 1-1 0 0,-2-1 1 0 0,0-29 11 0 0,-5 66 1 0 0,0 0 1 0 0,0 0-1 0 0,0 0 1 0 0,0 0-1 0 0,-1 0 1 0 0,0 0-1 0 0,1 0 1 0 0,-1 0-1 0 0,0 0 1 0 0,0 0-1 0 0,-1 1 1 0 0,1-1-1 0 0,-1 0 1 0 0,1 1-1 0 0,-1-1 1 0 0,0 1-1 0 0,0 0 1 0 0,0-1-1 0 0,0 1 0 0 0,0 0 1 0 0,0 0-1 0 0,-1 0 1 0 0,1 1-1 0 0,-1-1 1 0 0,1 0-1 0 0,-1 1 1 0 0,0 0-1 0 0,0 0 1 0 0,0 0-1 0 0,1 0 1 0 0,-1 0-1 0 0,0 0 1 0 0,0 1-1 0 0,0-1 1 0 0,0 1-1 0 0,-2 0-1 0 0,2 2-7 0 0,0 1 0 0 0,-1-1 0 0 0,1 1-1 0 0,0 0 1 0 0,1-1 0 0 0,-1 1 0 0 0,0 1 0 0 0,1-1-1 0 0,0 0 1 0 0,0 1 0 0 0,0-1 0 0 0,0 1 0 0 0,0 0-1 0 0,1-1 1 0 0,-1 1 0 0 0,1 0 0 0 0,0 2 7 0 0,-1 0-3 0 0,-5 19 15 0 0,1 0 1 0 0,2 0-1 0 0,0 0 0 0 0,2 1 1 0 0,1-1-1 0 0,0 1 1 0 0,2-1-1 0 0,1 1 0 0 0,2-1 1 0 0,1 5-13 0 0,0 2 14 0 0,-1 0 0 0 0,-2 1 0 0 0,-1-1 0 0 0,-2 1 0 0 0,-1 0 0 0 0,-1-1 0 0 0,-2 0 0 0 0,-6 22-14 0 0,-63 188 1 0 0,63-168-684 0 0,11-73 429 0 0,0-1-5 0 0,0 0-50 0 0,0 0-64 0 0,9-22-2011 0 0,8-51-3409 0 0,-14 48 1454 0 0,-1 1-3517 0 0,-2 6 1116 0 0</inkml:trace>
  <inkml:trace contextRef="#ctx0" brushRef="#br0" timeOffset="16038.349">4706 1050 7866 0 0,'0'0'3658'0'0,"0"0"-1876"0"0,0 0-793 0 0,0 0 23 0 0,0 0 301 0 0,0 0 195 0 0,0 0 11 0 0,0 0-198 0 0,0 0-274 0 0,0 0-192 0 0,0 0-136 0 0,32-2-99 0 0,103-7-68 0 0,143-43 1402 0 0,-86 9-3322 0 0,-163 40-1007 0 0,-12 6-6005 0 0,-14 3 165 0 0</inkml:trace>
  <inkml:trace contextRef="#ctx0" brushRef="#br0" timeOffset="16710.392">5201 1602 3233 0 0,'0'0'4713'0'0,"0"0"-2449"0"0,0 0-773 0 0,0 0 55 0 0,0 0 117 0 0,0 0-75 0 0,0 0-257 0 0,0 0-272 0 0,0 0-199 0 0,0 0-73 0 0,0 0-32 0 0,0 0-24 0 0,0 0-42 0 0,9 1-43 0 0,-3 0-570 0 0,-2 0 43 0 0,0 0-1 0 0,0 0 1 0 0,0-1-1 0 0,1 0 1 0 0,-1 0 0 0 0,0 0-1 0 0,1 0 1 0 0,-1-1-1 0 0,0 1 1 0 0,0-1 0 0 0,1 0-1 0 0,-1-1 1 0 0,0 1-1 0 0,0-1 1 0 0,0 1-1 0 0,3-3-118 0 0,17-17 368 0 0,-1-1-1 0 0,0 0 0 0 0,-2-2 1 0 0,-1-1-1 0 0,-1 0 0 0 0,-1-2 1 0 0,5-10-368 0 0,13-17 192 0 0,-21 35-167 0 0,-2-1 0 0 0,0-1 0 0 0,-2 0 1 0 0,0-1-1 0 0,-1 0 0 0 0,-1 0 0 0 0,-2-1 1 0 0,0 0-1 0 0,-1-1 0 0 0,-1 1 0 0 0,-1-1 1 0 0,-2 0-1 0 0,0 0 0 0 0,-2-21-25 0 0,-1 42-7 0 0,0 0 0 0 0,-1 0 0 0 0,1 0 0 0 0,-1 1 0 0 0,1-1 0 0 0,-1 0 0 0 0,0 1 0 0 0,0-1 0 0 0,-1 1-1 0 0,1-1 1 0 0,0 1 0 0 0,-1 0 0 0 0,1 0 0 0 0,-1 0 0 0 0,0 1 0 0 0,0-1 0 0 0,0 0 0 0 0,0 1 0 0 0,0 0 0 0 0,0 0 0 0 0,0 0 0 0 0,0 0 0 0 0,0 0 0 0 0,0 1 0 0 0,-1-1-1 0 0,1 1 1 0 0,0 0 0 0 0,0 0 0 0 0,-1 0 0 0 0,1 0 0 0 0,0 1 0 0 0,0-1 0 0 0,0 1 0 0 0,-1 0 0 0 0,1 0 0 0 0,0 0 0 0 0,0 0 0 0 0,0 1 0 0 0,0-1 0 0 0,1 1 0 0 0,-1 0-1 0 0,0-1 1 0 0,1 1 0 0 0,-3 2 7 0 0,-1 1-12 0 0,-1 0-1 0 0,1 0 1 0 0,1 0 0 0 0,-1 1-1 0 0,1 0 1 0 0,0 0-1 0 0,0 0 1 0 0,1 1-1 0 0,-1-1 1 0 0,2 1 0 0 0,-1 0-1 0 0,1 0 1 0 0,0 1-1 0 0,0-1 1 0 0,1 0 0 0 0,0 1-1 0 0,0 0 1 0 0,1 0-1 0 0,0-1 1 0 0,0 1-1 0 0,1 0 1 0 0,0 4 12 0 0,3-6-1 0 0,0-1 0 0 0,1 1 0 0 0,0-1 0 0 0,0 1 0 0 0,0-1 0 0 0,1 0 0 0 0,0-1 0 0 0,-1 1 0 0 0,2-1 0 0 0,-1 0 0 0 0,0 0 0 0 0,1-1 0 0 0,0 1 0 0 0,0-1 0 0 0,0 0 0 0 0,0-1 0 0 0,0 0 0 0 0,1 0 0 0 0,-1 0 0 0 0,0 0 0 0 0,1-1 0 0 0,0-1 0 0 0,-1 1 0 0 0,4-1 1 0 0,12 4 29 0 0,-19-5-22 0 0,0 1 0 0 0,0 0 0 0 0,0 0-1 0 0,0 0 1 0 0,0 0 0 0 0,0 0 0 0 0,0 1 0 0 0,0-1-1 0 0,0 1 1 0 0,0 0 0 0 0,0 0 0 0 0,0 0-1 0 0,0 0 1 0 0,-1 0 0 0 0,1 1 0 0 0,0 0-1 0 0,-1-1 1 0 0,1 1 0 0 0,-1 0 0 0 0,0 0 0 0 0,0 0-1 0 0,1 0 1 0 0,-1 0 0 0 0,-1 1 0 0 0,1-1-1 0 0,0 1 1 0 0,-1-1 0 0 0,1 1 0 0 0,-1 0 0 0 0,1-1-1 0 0,-1 1 1 0 0,0 0 0 0 0,-1 0 0 0 0,1 0-1 0 0,0 0 1 0 0,-1 0 0 0 0,1 0 0 0 0,-1 3-7 0 0,-18 121 316 0 0,-1 49-490 0 0,19-175 76 0 0,4 5-4190 0 0,14-33-997 0 0,-8 7-3865 0 0,-5 9-296 0 0</inkml:trace>
  <inkml:trace contextRef="#ctx0" brushRef="#br0" timeOffset="16953.955">5921 1234 15787 0 0,'0'0'1373'0'0,"0"0"-389"0"0,0 0-12 0 0,0 0 192 0 0,0 0 105 0 0,0 0-88 0 0,0 0-238 0 0,0 0-288 0 0,-7 34-227 0 0,-23 109-157 0 0,7-34-2 0 0,20-46-1395 0 0,30-71-4189 0 0,-7-16-3907 0 0,-15 16-411 0 0</inkml:trace>
  <inkml:trace contextRef="#ctx0" brushRef="#br0" timeOffset="17187.464">5945 740 15643 0 0,'0'0'1825'0'0,"0"0"-937"0"0,0 0-520 0 0,0 0-112 0 0,0 0-88 0 0,0 0-96 0 0,0 0-88 0 0,0 0-192 0 0,0 0-224 0 0,0 0-504 0 0,0 0-681 0 0,0 0-1471 0 0,0 0-2121 0 0,0 0-2505 0 0</inkml:trace>
  <inkml:trace contextRef="#ctx0" brushRef="#br0" timeOffset="17517.421">6097 1495 11763 0 0,'0'0'1636'0'0,"0"0"-480"0"0,0 0-174 0 0,0 0-2 0 0,0 0-49 0 0,0 0-147 0 0,0 0-165 0 0,0 0-137 0 0,0 0-39 0 0,0 0 49 0 0,0 0 54 0 0,0 0 47 0 0,0 0 13 0 0,2 5-46 0 0,-3-5-548 0 0,1 0 0 0 0,0 1 0 0 0,0-1-1 0 0,0 1 1 0 0,0-1 0 0 0,0 0 0 0 0,0 1 0 0 0,0-1 0 0 0,0 1 0 0 0,0-1 0 0 0,0 0 0 0 0,0 1 0 0 0,0-1 0 0 0,0 1-1 0 0,1-1 1 0 0,-1 0 0 0 0,0 1 0 0 0,0-1 0 0 0,0 1 0 0 0,1-1 0 0 0,-1 0 0 0 0,0 1 0 0 0,0-1 0 0 0,1 0 0 0 0,-1 1-1 0 0,0-1 1 0 0,0 0 0 0 0,1 0 0 0 0,-1 1 0 0 0,1-1 0 0 0,-1 0 0 0 0,0 0 0 0 0,1 0 0 0 0,-1 1 0 0 0,0-1 0 0 0,1 0-1 0 0,-1 0 1 0 0,1 0 0 0 0,-1 0 0 0 0,0 0 0 0 0,1 0 0 0 0,-1 0 0 0 0,1 0 0 0 0,-1 0 0 0 0,1 0 0 0 0,-1 0 0 0 0,0 0-1 0 0,1 0 1 0 0,-1 0 0 0 0,1 0 0 0 0,-1 0 0 0 0,0 0 0 0 0,1-1 0 0 0,-1 1 0 0 0,0 0 0 0 0,1 0 0 0 0,-1 0 0 0 0,0-1 0 0 0,1 1-1 0 0,-1 0 1 0 0,0 0 0 0 0,1-1 0 0 0,-1 1 0 0 0,0 0 0 0 0,0-1 0 0 0,1 1 0 0 0,-1 0 0 0 0,0-1-12 0 0,21-37 633 0 0,-20 34-599 0 0,111-211 1392 0 0,-79 152-1233 0 0,-33 62-214 0 0,0 1-3 0 0,0 0-28 0 0,0 0-51 0 0,0 16-282 0 0,-5 41 220 0 0,3-50 157 0 0,0 0-1 0 0,1 0 1 0 0,0-1-1 0 0,0 1 1 0 0,1 0 0 0 0,0 0-1 0 0,0 0 1 0 0,0 0-1 0 0,1 0 1 0 0,0 0-1 0 0,0 0 1 0 0,1 0 0 0 0,0-1-1 0 0,0 1 1 0 0,1-1-1 0 0,0 1 1 0 0,0-1-1 0 0,0 0 1 0 0,1 0 0 0 0,1 1 8 0 0,-2-3 78 0 0,1-1 1 0 0,0 0-1 0 0,0 0 1 0 0,0-1-1 0 0,0 1 0 0 0,0-1 1 0 0,0 1-1 0 0,1-1 1 0 0,-1-1-1 0 0,1 1 1 0 0,-1-1-1 0 0,1 1 1 0 0,0-1-1 0 0,0-1 1 0 0,-1 1-1 0 0,1-1 1 0 0,0 0-1 0 0,0 0 1 0 0,4 0-79 0 0,-3-2 125 0 0,-1 0 0 0 0,0 0 0 0 0,0-1 0 0 0,0 1 0 0 0,-1-1 0 0 0,1 0 0 0 0,-1 0 0 0 0,1-1 0 0 0,-1 1 1 0 0,0-1-1 0 0,0 0 0 0 0,-1 0 0 0 0,1-1 0 0 0,-1 1 0 0 0,0-1-125 0 0,11-13 58 0 0,-2 0 0 0 0,0-1 0 0 0,-1-1 1 0 0,-1 0-1 0 0,-1 0 0 0 0,-1-1 0 0 0,-1 0 0 0 0,-1 0 0 0 0,0-1 0 0 0,-1-4-58 0 0,-2 0-1759 0 0,-7 25-3389 0 0,1 5-5307 0 0,3-1-882 0 0</inkml:trace>
  <inkml:trace contextRef="#ctx0" brushRef="#br0" timeOffset="18099.521">6918 1127 11514 0 0,'0'0'2592'0'0,"0"0"-805"0"0,0 0-294 0 0,0 0 64 0 0,0 0 18 0 0,0 0-99 0 0,0 0-234 0 0,0 0-295 0 0,0 0-305 0 0,0 0-224 0 0,0 0-169 0 0,0 0-129 0 0,-8 11-36 0 0,-68 84 79 0 0,68-86-167 0 0,0 0 0 0 0,1 1 0 0 0,0-1-1 0 0,1 1 1 0 0,0 1 0 0 0,1-1 0 0 0,0 1 0 0 0,1 0 0 0 0,0 0 0 0 0,0 1 0 0 0,1-1 0 0 0,1 1 0 0 0,0-1 0 0 0,0 1 0 0 0,1 10 4 0 0,1-21 3 0 0,0 1 0 0 0,-1 0 1 0 0,1 0-1 0 0,1 0 1 0 0,-1 0-1 0 0,0 0 1 0 0,0-1-1 0 0,1 1 0 0 0,-1 0 1 0 0,1 0-1 0 0,-1 0 1 0 0,1-1-1 0 0,0 1 1 0 0,-1 0-1 0 0,1-1 1 0 0,0 1-1 0 0,0-1 0 0 0,0 1 1 0 0,1-1-1 0 0,-1 1 1 0 0,0-1-1 0 0,0 0 1 0 0,1 1-1 0 0,-1-1 0 0 0,1 0 1 0 0,-1 0-1 0 0,1 0 1 0 0,0 0-1 0 0,-1 0 1 0 0,1-1-1 0 0,0 1 1 0 0,0 0-1 0 0,-1-1 0 0 0,1 1 1 0 0,0-1-1 0 0,0 0 1 0 0,0 0-1 0 0,-1 0 1 0 0,1 0-1 0 0,0 0 0 0 0,0 0 1 0 0,0 0-1 0 0,0 0 1 0 0,0-1-1 0 0,1 1-3 0 0,4-3 97 0 0,1 0-1 0 0,-1 0 0 0 0,0 0 0 0 0,0-1 1 0 0,0 0-1 0 0,-1 0 0 0 0,1-1 1 0 0,-1 0-1 0 0,0 0 0 0 0,0 0 1 0 0,-1-1-1 0 0,1 1 0 0 0,2-6-96 0 0,18-15 323 0 0,-5 6-150 0 0,-9 7-101 0 0,1 1 0 0 0,0 0 0 0 0,1 1 0 0 0,0 1 0 0 0,1 0 0 0 0,0 1 0 0 0,1 0 0 0 0,0 1-1 0 0,0 1 1 0 0,1 0-72 0 0,-14 7 3 0 0,0-1 0 0 0,0 0 0 0 0,0 1-1 0 0,0 0 1 0 0,0 0 0 0 0,0 0-1 0 0,1 0 1 0 0,-1 0 0 0 0,0 1-1 0 0,0-1 1 0 0,0 1 0 0 0,0 0 0 0 0,0 0-1 0 0,0 0 1 0 0,0 0 0 0 0,0 0-1 0 0,-1 1 1 0 0,1-1 0 0 0,0 1-1 0 0,-1 0 1 0 0,1 0 0 0 0,-1 0 0 0 0,0 0-1 0 0,1 0 1 0 0,-1 1 0 0 0,0-1-1 0 0,0 0 1 0 0,-1 1 0 0 0,1 0-1 0 0,0-1 1 0 0,-1 1 0 0 0,0 0 0 0 0,1 0-1 0 0,-1 0 1 0 0,0 0 0 0 0,-1 0-1 0 0,1 1-2 0 0,19 120-92 0 0,-19 352-1280 0 0,0-449 1352 0 0,-2 0 0 0 0,-1 0 0 0 0,-2 0 0 0 0,0-1 0 0 0,-2 1 0 0 0,0-1 0 0 0,-2-1 0 0 0,-1 1 0 0 0,-1-1 0 0 0,-2-1 0 0 0,0 0 0 0 0,-1 0 20 0 0,7-15 3 0 0,0-1 1 0 0,0 0-1 0 0,0 0 1 0 0,-1-1-1 0 0,0 0 0 0 0,-1 0 1 0 0,0 0-1 0 0,0-1 1 0 0,0 0-1 0 0,-1-1 0 0 0,0 0 1 0 0,0 0-1 0 0,0-1 1 0 0,0 0-1 0 0,-1-1 0 0 0,1 0 1 0 0,-1 0-1 0 0,0-1 1 0 0,0 0-1 0 0,0-1 0 0 0,0 0 1 0 0,-2-1-4 0 0,6-2 5 0 0,1-1-1 0 0,0 0 1 0 0,-1-1 0 0 0,1 1 0 0 0,1-1 0 0 0,-1 0 0 0 0,0 0 0 0 0,1 0 0 0 0,0-1-1 0 0,0 0 1 0 0,0 1 0 0 0,1-1 0 0 0,0-1 0 0 0,0 1 0 0 0,0 0 0 0 0,0-1 0 0 0,1 1-1 0 0,0-1 1 0 0,0 0 0 0 0,1 0 0 0 0,-1 0 0 0 0,1 0 0 0 0,1 0 0 0 0,-1 0 0 0 0,1 0-1 0 0,0 0 1 0 0,0 0 0 0 0,1 0 0 0 0,0-2-5 0 0,-3-18 17 0 0,2 1-1 0 0,1 0 1 0 0,1 0 0 0 0,1 0-1 0 0,1 0 1 0 0,1 0 0 0 0,2 1-1 0 0,2-7-16 0 0,-4 16 23 0 0,1 0 0 0 0,0 0-1 0 0,1 1 1 0 0,0-1-1 0 0,2 2 1 0 0,-1-1-1 0 0,2 1 1 0 0,0 0-1 0 0,0 1 1 0 0,1 0-1 0 0,1 1 1 0 0,0 0-1 0 0,0 1 1 0 0,1 0-1 0 0,0 1 1 0 0,1 1-1 0 0,0 0 1 0 0,0 1 0 0 0,10-4-23 0 0,96-16-1235 0 0,-68 25-9344 0 0,-46 2-1375 0 0</inkml:trace>
  <inkml:trace contextRef="#ctx0" brushRef="#br0" timeOffset="20126.678">7139 1285 0 0 0,'0'0'495'0'0,"0"0"453"0"0,0 0 160 0 0,0 0 26 0 0,0 0-57 0 0,0 0-91 0 0,0 0-111 0 0,0 0-70 0 0,0 0-38 0 0,0 0-44 0 0,1-3-72 0 0,-1 2-602 0 0,0 0 45 0 0,0 0 0 0 0,0 0 0 0 0,0 0 0 0 0,0 0 0 0 0,1 0-1 0 0,-1-1 1 0 0,0 1 0 0 0,1 0 0 0 0,-1 0 0 0 0,0 1 0 0 0,1-1 0 0 0,-1 0 0 0 0,1 0-1 0 0,0 0 1 0 0,-1 0 0 0 0,1 0 0 0 0,0 0 0 0 0,-1 1 0 0 0,1-1 0 0 0,0 0 0 0 0,0 1-1 0 0,0-1 1 0 0,0 0 0 0 0,-1 1 0 0 0,1-1 0 0 0,0 1 0 0 0,0 0 0 0 0,0-1 0 0 0,0 1-1 0 0,0 0 1 0 0,0-1 0 0 0,0 1 0 0 0,1 0-94 0 0,8-8 7044 0 0,-28-19-6221 0 0,5 7-152 0 0,-22-13 709 0 0,6 25-816 0 0,-27-10 66 0 0,16 7 42 0 0,19 2-702 0 0,18 7-5414 0 0,3 2-5650 0 0,2 0 3162 0 0</inkml:trace>
  <inkml:trace contextRef="#ctx0" brushRef="#br0" timeOffset="21389.79">8402 560 10066 0 0,'0'0'1711'0'0,"0"0"-181"0"0,0 0-98 0 0,0 0 36 0 0,0 0 81 0 0,0 0-48 0 0,0 0-190 0 0,0 0-254 0 0,0 0-260 0 0,0 0-222 0 0,0 0-152 0 0,0 0-102 0 0,-2-2-56 0 0,-11 0 132 0 0,13 27 116 0 0,0-9-349 0 0,43 301 1432 0 0,-38-273-1547 0 0,-3 0-1 0 0,-2 1 0 0 0,-1-1 0 0 0,-3 0 0 0 0,-2 0 1 0 0,-1 0-1 0 0,-6 17-48 0 0,-68 172 177 0 0,70-216-135 0 0,14-26 3 0 0,128-179-45 0 0,-94 143 33 0 0,-20 22-13 0 0,2 0 1 0 0,0 2-1 0 0,1 0 1 0 0,1 1-1 0 0,1 1 1 0 0,24-15-21 0 0,-44 31 1 0 0,1 1 0 0 0,0 0 0 0 0,0 0 0 0 0,0 0 0 0 0,0 0 0 0 0,0 0 0 0 0,1 1 0 0 0,-1-1 0 0 0,0 1 0 0 0,1 0 0 0 0,-1 0 0 0 0,1 0 0 0 0,0 1 0 0 0,-1-1 0 0 0,1 1 0 0 0,-1 0 0 0 0,1 0 0 0 0,0 0 0 0 0,-1 0 0 0 0,1 1 0 0 0,-1-1 0 0 0,1 1 0 0 0,-1 0 0 0 0,1 0 0 0 0,-1 0 0 0 0,0 1 0 0 0,1-1 0 0 0,-1 1 0 0 0,0 0 0 0 0,0 0 0 0 0,0 0 0 0 0,0 0 0 0 0,0 0 0 0 0,-1 1 0 0 0,1-1 0 0 0,2 4-1 0 0,0 11 34 0 0,-1 1 0 0 0,-1 0 0 0 0,0 0-1 0 0,-1 0 1 0 0,-1 0 0 0 0,0 0 0 0 0,-2 0 0 0 0,0 1 0 0 0,-1-1 0 0 0,-1 0 0 0 0,-1-1 0 0 0,0 1 0 0 0,-1 0-1 0 0,-1-1 1 0 0,-1 0 0 0 0,0-1 0 0 0,-1 1 0 0 0,-1-1 0 0 0,-9 12-34 0 0,10-12 18 0 0,0-1 0 0 0,-1-1 0 0 0,-1 1 0 0 0,0-2 0 0 0,-1 1 0 0 0,-1-1 0 0 0,0-1 0 0 0,0 0 0 0 0,-1-1 0 0 0,-15 10-18 0 0,24-19-31 0 0,-1 1-1 0 0,1-1 1 0 0,-1 0 0 0 0,0 0 0 0 0,0-1-1 0 0,0 1 1 0 0,0-1 0 0 0,0 0 0 0 0,0 0-1 0 0,0-1 1 0 0,0 0 0 0 0,0 1-1 0 0,0-2 1 0 0,0 1 0 0 0,0-1 0 0 0,0 1-1 0 0,0-1 1 0 0,0-1 0 0 0,0 1-1 0 0,0-1 1 0 0,0 0 0 0 0,0 0 0 0 0,1 0-1 0 0,-1-1 1 0 0,1 1 0 0 0,0-1-1 0 0,0 0 1 0 0,0 0 0 0 0,0-1 0 0 0,0 1-1 0 0,1-1 1 0 0,-1 0 0 0 0,1 0-1 0 0,0 0 1 0 0,-1-3 31 0 0,-2-3-435 0 0,1-1-1 0 0,1 1 1 0 0,0-1-1 0 0,0 0 1 0 0,1 0-1 0 0,1 0 0 0 0,0-1 1 0 0,0 1-1 0 0,1 0 1 0 0,1-1-1 0 0,-1 1 1 0 0,2-1-1 0 0,0 1 1 0 0,1-3 435 0 0,19-16-4174 0 0,-1 16-4391 0 0,-11 10 202 0 0</inkml:trace>
  <inkml:trace contextRef="#ctx0" brushRef="#br0" timeOffset="21979.885">8765 1562 9874 0 0,'0'0'1386'0'0,"0"0"-399"0"0,0 0-3 0 0,0 0 245 0 0,0 0 157 0 0,0 0 9 0 0,0 0-133 0 0,0 0-173 0 0,0 0-159 0 0,0 0-122 0 0,0 0-104 0 0,0 0-70 0 0,31-2-62 0 0,97-8-67 0 0,-61-13 207 0 0,-57 16-558 0 0,7-4-40 0 0,0-1 0 0 0,-1 0 0 0 0,0-1 0 0 0,-1-1 0 0 0,0-1 0 0 0,-1 0 0 0 0,-1 0 0 0 0,0-1 0 0 0,-2-1 0 0 0,0 0 0 0 0,0-1 0 0 0,-2 0 0 0 0,0-1 0 0 0,-1 0 0 0 0,-1 0 1 0 0,-1 0-1 0 0,0-1 0 0 0,-2 0 0 0 0,2-16-114 0 0,-5 33 0 0 0,0 0 1 0 0,0 0 0 0 0,-1 0 0 0 0,1 0-1 0 0,-1 0 1 0 0,0 0 0 0 0,0 0 0 0 0,0-1-1 0 0,0 1 1 0 0,0 0 0 0 0,-1 0 0 0 0,0 0-1 0 0,1 0 1 0 0,-1 0 0 0 0,0 0 0 0 0,0 0-1 0 0,-1 1 1 0 0,1-1 0 0 0,-1 0 0 0 0,1 0-1 0 0,-1 1 1 0 0,0-1 0 0 0,0 1 0 0 0,0 0-1 0 0,0-1 1 0 0,0 1 0 0 0,-1 0 0 0 0,1 0-1 0 0,0 0 1 0 0,-1 1 0 0 0,0-1 0 0 0,1 1-1 0 0,-1-1 1 0 0,0 1 0 0 0,0 0 0 0 0,0 0-1 0 0,0 0 1 0 0,0 0 0 0 0,0 1-1 0 0,0-1 1 0 0,0 1 0 0 0,0 0 0 0 0,-3 0-1 0 0,-1 2-36 0 0,0 1 1 0 0,0 1 0 0 0,1-1-1 0 0,-1 1 1 0 0,1 0 0 0 0,0 0-1 0 0,0 1 1 0 0,0 0 0 0 0,1 0-1 0 0,0 0 1 0 0,0 1 0 0 0,0-1-1 0 0,0 1 1 0 0,1 1 0 0 0,0-1-1 0 0,0 0 1 0 0,1 1 0 0 0,0 0 35 0 0,1-4-5 0 0,1 1 0 0 0,0-1 1 0 0,0 0-1 0 0,1 1 1 0 0,-1-1-1 0 0,1 0 0 0 0,-1 1 1 0 0,1-1-1 0 0,0 1 0 0 0,0-1 1 0 0,0 1-1 0 0,1-1 1 0 0,-1 0-1 0 0,1 1 0 0 0,0-1 1 0 0,0 0-1 0 0,0 1 1 0 0,1-1-1 0 0,-1 0 0 0 0,1 0 1 0 0,-1 0-1 0 0,1 0 1 0 0,0 0-1 0 0,0-1 0 0 0,0 1 1 0 0,1-1-1 0 0,-1 1 1 0 0,1-1-1 0 0,-1 0 0 0 0,1 1 1 0 0,0-1-1 0 0,0-1 0 0 0,0 1 1 0 0,0 0-1 0 0,0-1 1 0 0,0 1-1 0 0,0-1 0 0 0,0 0 1 0 0,1 0-1 0 0,-1-1 1 0 0,0 1-1 0 0,1-1 0 0 0,-1 1 1 0 0,1-1-1 0 0,-1 0 1 0 0,1 0 4 0 0,191 0 629 0 0,-193 3-591 0 0,1 0-1 0 0,-2 0 1 0 0,1 0-1 0 0,0 1 1 0 0,0-1 0 0 0,-1 0-1 0 0,0 1 1 0 0,0-1-1 0 0,0 1 1 0 0,0-1 0 0 0,0 1-1 0 0,-1-1 1 0 0,0 1-1 0 0,1 0 1 0 0,-1-1 0 0 0,-1 1-1 0 0,1-1 1 0 0,0 1-1 0 0,-1 0 1 0 0,0-1 0 0 0,-1 3-38 0 0,-41 170 40 0 0,43-176-162 0 0,0 1 0 0 0,0-1 0 0 0,0 1 1 0 0,0-1-1 0 0,1 0 0 0 0,-1 1 0 0 0,0-1 0 0 0,0 1 1 0 0,0-1-1 0 0,1 0 0 0 0,-1 1 0 0 0,0-1 1 0 0,1 0-1 0 0,-1 1 0 0 0,0-1 0 0 0,1 0 1 0 0,-1 1-1 0 0,0-1 0 0 0,1 0 0 0 0,-1 0 1 0 0,0 1-1 0 0,1-1 0 0 0,-1 0 0 0 0,1 0 1 0 0,-1 0-1 0 0,1 0 0 0 0,-1 0 0 0 0,0 0 1 0 0,1 1-1 0 0,-1-1 0 0 0,1 0 0 0 0,-1 0 1 0 0,1 0-1 0 0,-1 0 0 0 0,1-1 0 0 0,-1 1 1 0 0,1 0-1 0 0,-1 0 0 0 0,0 0 0 0 0,1 0 1 0 0,-1 0-1 0 0,1-1 0 0 0,-1 1 0 0 0,0 0 1 0 0,1 0-1 0 0,-1 0 0 0 0,1-1 0 0 0,-1 1 1 0 0,0 0-1 0 0,1-1 0 0 0,-1 1 0 0 0,0 0 1 0 0,0-1-1 0 0,1 1 0 0 0,-1 0 0 0 0,0-1 122 0 0,10-6-5882 0 0,-2 0-5189 0 0</inkml:trace>
  <inkml:trace contextRef="#ctx0" brushRef="#br0" timeOffset="23090.608">9551 1363 12219 0 0,'0'0'1131'0'0,"0"0"-495"0"0,0 0 102 0 0,0 0 407 0 0,0 0 246 0 0,0 0 8 0 0,0 0-170 0 0,0 0-197 0 0,0 0-126 0 0,0 0-75 0 0,0 0-76 0 0,0 0-90 0 0,0 0-62 0 0,32 13-75 0 0,100 38-69 0 0,-130-50-435 0 0,0 0 1 0 0,0 1-1 0 0,0-1 0 0 0,1 0 1 0 0,-1 0-1 0 0,0 0 1 0 0,0 0-1 0 0,1 0 1 0 0,-1-1-1 0 0,0 1 0 0 0,1-1 1 0 0,-1 0-1 0 0,0 1 1 0 0,1-1-1 0 0,-1 0 0 0 0,1 0 1 0 0,-1-1-1 0 0,1 1 1 0 0,-1 0-1 0 0,0-1 1 0 0,1 0-1 0 0,-1 1 0 0 0,0-1 1 0 0,0 0-1 0 0,1 0 1 0 0,0-1-25 0 0,5-3 124 0 0,0 2-61 0 0,-1 0 1 0 0,1-1 0 0 0,-1 0-1 0 0,0 0 1 0 0,0-1 0 0 0,0 0-1 0 0,-1 0 1 0 0,1 0 0 0 0,-1-1-1 0 0,-1 0 1 0 0,1 0-1 0 0,-1-1 1 0 0,0 0 0 0 0,0 1-1 0 0,-1-2 1 0 0,0 1 0 0 0,0 0-1 0 0,-1-1 1 0 0,0 0 0 0 0,0 1-1 0 0,-1-1 1 0 0,0-1 0 0 0,0 1-1 0 0,-1 0 1 0 0,0 0 0 0 0,0-1-64 0 0,-1 6-3 0 0,0 0 0 0 0,0-1 0 0 0,0 1 0 0 0,0 0 0 0 0,0-1 0 0 0,-1 1 0 0 0,1 0 0 0 0,-1-1 0 0 0,0 1 0 0 0,0 0 0 0 0,0 0 1 0 0,0 0-1 0 0,-1 0 0 0 0,1 0 0 0 0,-1 0 0 0 0,0 0 0 0 0,0 1 0 0 0,0-1 0 0 0,0 0 0 0 0,0 1 0 0 0,-1 0 0 0 0,1-1 0 0 0,-1 1 0 0 0,0 0 1 0 0,1 0-1 0 0,-1 1 0 0 0,0-1 0 0 0,0 1 0 0 0,0-1 0 0 0,0 1 0 0 0,0 0 0 0 0,-1 0 0 0 0,1 0 0 0 0,0 0 0 0 0,0 1 0 0 0,-3-1 3 0 0,-5 3-41 0 0,1 1-1 0 0,-1 0 1 0 0,0 0-1 0 0,1 1 0 0 0,0 0 1 0 0,0 1-1 0 0,0 1 1 0 0,0-1-1 0 0,1 1 0 0 0,0 1 1 0 0,0 0-1 0 0,0 0 1 0 0,1 0-1 0 0,1 1 1 0 0,-1 1-1 0 0,1-1 0 0 0,0 1 1 0 0,1 0-1 0 0,0 1 1 0 0,1 0-1 0 0,0-1 0 0 0,-1 4 42 0 0,-2-1-62 0 0,1 0 0 0 0,1 0-1 0 0,0 0 1 0 0,0 1-1 0 0,1 0 1 0 0,1 0 0 0 0,0 0-1 0 0,1 1 1 0 0,0-1-1 0 0,1 1 1 0 0,1-1 0 0 0,0 1-1 0 0,1 0 1 0 0,0 0-1 0 0,2 7 63 0 0,0-17-38 0 0,1 1 0 0 0,0-1 0 0 0,0 1 0 0 0,1-1 0 0 0,-1 0 0 0 0,1 0 1 0 0,0-1-1 0 0,0 1 0 0 0,0-1 0 0 0,1 0 0 0 0,-1 0 0 0 0,1 0 0 0 0,0-1 0 0 0,-1 0 0 0 0,1 1 0 0 0,0-2 0 0 0,1 1 0 0 0,-1-1 0 0 0,0 1 0 0 0,0-1 0 0 0,0-1 0 0 0,1 1 0 0 0,-1-1 0 0 0,1 0 0 0 0,-1 0 0 0 0,0-1 0 0 0,1 1 0 0 0,-1-1 0 0 0,0 0 0 0 0,2-1 38 0 0,8-1-200 0 0,-1 0-1 0 0,-1-1 0 0 0,1 0 1 0 0,-1-1-1 0 0,1-1 1 0 0,-2 0-1 0 0,1 0 0 0 0,5-5 201 0 0,10-4-554 0 0,176-114-6438 0 0,-67 57-3726 0 0,-106 58 9202 0 0,29-10 1171 0 0,-20 17 8667 0 0,-39 7-6381 0 0,-1 0-9 0 0,-12 23 4963 0 0,-24 5-5875 0 0,30-23-412 0 0,-6 3-368 0 0,-12 7-20 0 0,0 2 1 0 0,1 1-1 0 0,1 1 0 0 0,1 0 0 0 0,1 2 1 0 0,0 0-1 0 0,-2 6-220 0 0,21-26-7 0 0,0-1 0 0 0,1 1 0 0 0,-1-1 0 0 0,0 1 0 0 0,0 0 1 0 0,1 0-1 0 0,-1-1 0 0 0,1 1 0 0 0,-1 0 0 0 0,0 0 0 0 0,1 0 0 0 0,0 0 1 0 0,-1 0-1 0 0,1 0 0 0 0,0 0 0 0 0,-1 0 0 0 0,1 0 0 0 0,0 0 0 0 0,0 0 0 0 0,0 0 1 0 0,0 0-1 0 0,0 0 0 0 0,0 0 0 0 0,0 0 0 0 0,0 0 0 0 0,0 0 0 0 0,0 0 0 0 0,0 0 1 0 0,1-1-1 0 0,-1 1 0 0 0,0 0 0 0 0,1 0 0 0 0,-1 0 0 0 0,1 0 0 0 0,-1 0 0 0 0,1 0 1 0 0,0 0-1 0 0,-1-1 0 0 0,1 1 0 0 0,0 0 0 0 0,-1-1 0 0 0,1 1 0 0 0,0 0 1 0 0,0-1-1 0 0,0 1 0 0 0,-1-1 0 0 0,1 1 0 0 0,0-1 0 0 0,0 1 0 0 0,0-1 0 0 0,0 0 1 0 0,0 1-1 0 0,0-1 0 0 0,0 0 0 0 0,0 0 0 0 0,0 0 0 0 0,0 0 0 0 0,0 0 0 0 0,0 0 1 0 0,0 0-1 0 0,0 0 0 0 0,0 0 0 0 0,0 0 0 0 0,0-1 0 0 0,0 1 0 0 0,0-1 7 0 0,14 0 34 0 0,-1-2 0 0 0,0 0 0 0 0,0-1 0 0 0,0 0 0 0 0,-1-1 0 0 0,1 0 0 0 0,-1-1 0 0 0,-1-1 0 0 0,1 0 0 0 0,-1-1 0 0 0,0 0 0 0 0,-1-1 0 0 0,0 0 0 0 0,4-5-34 0 0,93-58 582 0 0,-107 72-576 0 0,0-1-1 0 0,0 1 1 0 0,0-1 0 0 0,0 1 0 0 0,0-1-1 0 0,0 1 1 0 0,0 0 0 0 0,0-1 0 0 0,0 1-1 0 0,0 0 1 0 0,1 0 0 0 0,-1 0-1 0 0,0 0 1 0 0,0 0 0 0 0,0 0 0 0 0,0 0-1 0 0,0 0 1 0 0,0 0 0 0 0,1 1 0 0 0,-1-1-1 0 0,0 0 1 0 0,0 1 0 0 0,0-1-1 0 0,0 1 1 0 0,0-1 0 0 0,0 1 0 0 0,0-1-1 0 0,0 1 1 0 0,-1 0 0 0 0,1 0 0 0 0,0-1-1 0 0,0 1 1 0 0,0 0 0 0 0,-1 0-1 0 0,1 0 1 0 0,0 0 0 0 0,-1 0 0 0 0,1 0-1 0 0,-1 0 1 0 0,1 0 0 0 0,-1 0 0 0 0,0 0-1 0 0,1 0 1 0 0,-1 0 0 0 0,0 0-1 0 0,0 0 1 0 0,1 0 0 0 0,-1 1-6 0 0,2 64 8 0 0,-2-51-26 0 0,-1-12 11 0 0,1 0 0 0 0,0 1 0 0 0,0-1-1 0 0,0 0 1 0 0,0 0 0 0 0,1 0 0 0 0,-1 0-1 0 0,1 0 1 0 0,0 0 0 0 0,0 0 0 0 0,0 0-1 0 0,0 0 1 0 0,0 0 0 0 0,1-1 0 0 0,-1 1-1 0 0,1 0 1 0 0,0-1 0 0 0,0 1 0 0 0,0-1-1 0 0,0 0 1 0 0,0 0 0 0 0,0 1 0 0 0,1-1-1 0 0,-1-1 1 0 0,1 1 0 0 0,-1 0 0 0 0,1-1-1 0 0,0 1 1 0 0,0-1 0 0 0,0 0 0 0 0,0 0-1 0 0,0 0 1 0 0,0 0 0 0 0,0 0 0 0 0,0-1-1 0 0,0 1 1 0 0,0-1 0 0 0,0 0 0 0 0,3 0 7 0 0,6-1 13 0 0,0-1 1 0 0,1 0-1 0 0,-1 0 1 0 0,0-2-1 0 0,0 1 1 0 0,-1-2-1 0 0,1 1 1 0 0,-1-1-1 0 0,0-1 1 0 0,0 0-1 0 0,-1-1 1 0 0,0 0-1 0 0,0 0 1 0 0,0-1-1 0 0,-1-1 1 0 0,2-2-14 0 0,127-158 537 0 0,-65 61-419 0 0,-5-3 0 0 0,-5-3 0 0 0,-6-2 0 0 0,-4-3 0 0 0,12-51-118 0 0,-58 150 27 0 0,0 0 1 0 0,-2-1 0 0 0,0 0 0 0 0,-2 0 0 0 0,0 0-1 0 0,-1-15-27 0 0,-2 35 12 0 0,-1 0 0 0 0,1 0 0 0 0,-1 0 0 0 0,0 0 0 0 0,0 0 0 0 0,0-1 0 0 0,0 1-1 0 0,1 1 1 0 0,-1-1 0 0 0,0 0 0 0 0,-1 0 0 0 0,1 0 0 0 0,0 0 0 0 0,0 1 0 0 0,0-1 0 0 0,0 1 0 0 0,-1-1-1 0 0,1 1 1 0 0,0-1 0 0 0,0 1 0 0 0,-1-1 0 0 0,1 1 0 0 0,0 0 0 0 0,-1 0 0 0 0,1 0 0 0 0,0 0 0 0 0,-1 0-1 0 0,1 0 1 0 0,0 0 0 0 0,-1 0 0 0 0,1 1 0 0 0,0-1 0 0 0,-1 0 0 0 0,1 1 0 0 0,0-1 0 0 0,0 1 0 0 0,0 0-1 0 0,-1-1 1 0 0,1 1 0 0 0,0 0 0 0 0,0 0 0 0 0,0-1 0 0 0,0 1 0 0 0,0 0 0 0 0,0 0 0 0 0,0 0 0 0 0,0 0-1 0 0,1 0 1 0 0,-1 1 0 0 0,0-1 0 0 0,1 0 0 0 0,-1 0-12 0 0,-16 22 22 0 0,2 0 1 0 0,0 1-1 0 0,2 0 1 0 0,1 1-1 0 0,0 0 0 0 0,2 1 1 0 0,1 1-1 0 0,1-1 0 0 0,2 1 1 0 0,0 1-1 0 0,2-1 0 0 0,1 1 1 0 0,0 21-23 0 0,7 225 138 0 0,4-158-84 0 0,-6-74-41 0 0,-3-1 1 0 0,-1 0-1 0 0,-2 0 0 0 0,-1 0 1 0 0,-7 18-14 0 0,5-32 13 0 0,-1 0 1 0 0,-1-1 0 0 0,-1 0 0 0 0,-2 0-1 0 0,0-1 1 0 0,-10 13-14 0 0,22-38-5 0 0,0-1-1 0 0,0 1 1 0 0,1-1-1 0 0,-1 1 1 0 0,0 0-1 0 0,0-1 1 0 0,0 1-1 0 0,0-1 1 0 0,0 1-1 0 0,0 0 1 0 0,0-1-1 0 0,0 1 1 0 0,0-1-1 0 0,0 1 1 0 0,0 0-1 0 0,0-1 1 0 0,0 1 0 0 0,-1-1-1 0 0,1 1 1 0 0,0 0-1 0 0,0-1 1 0 0,0 1-1 0 0,0 0 1 0 0,-1-1-1 0 0,1 1 1 0 0,0 0-1 0 0,0-1 1 0 0,-1 1-1 0 0,1 0 1 0 0,0-1-1 0 0,-1 1 1 0 0,1 0-1 0 0,0 0 1 0 0,-1-1-1 0 0,1 1 1 0 0,0 0-1 0 0,-1 0 1 0 0,1 0-1 0 0,0 0 1 0 0,-1-1-1 0 0,1 1 1 0 0,-1 0-1 0 0,1 0 1 0 0,-1 0-1 0 0,1 0 1 0 0,0 0-1 0 0,-1 0 1 0 0,1 0-1 0 0,-1 0 1 0 0,1 0 0 0 0,0 0-1 0 0,-1 0 1 0 0,1 0-1 0 0,-1 1 1 0 0,1-1-1 0 0,0 0 1 0 0,-1 0-1 0 0,1 0 1 0 0,0 0-1 0 0,-1 1 1 0 0,1-1-1 0 0,0 0 1 0 0,-1 0-1 0 0,1 1 1 0 0,0-1-1 0 0,-1 0 1 0 0,1 1-1 0 0,0-1 6 0 0,-5-37-700 0 0,6 21 126 0 0,1-1 0 0 0,1 1 1 0 0,0 0-1 0 0,1 0 0 0 0,1 0 1 0 0,0 0-1 0 0,1 1 1 0 0,1 0-1 0 0,0 0 0 0 0,2-1 574 0 0,55-90-9087 0 0,-42 71 3452 0 0,-5 8-1935 0 0</inkml:trace>
  <inkml:trace contextRef="#ctx0" brushRef="#br0" timeOffset="23429.303">11602 917 17148 0 0,'0'0'1876'0'0,"0"0"-509"0"0,0 0-301 0 0,0 0-80 0 0,0 0-95 0 0,0 0-129 0 0,0 0-127 0 0,0 0-107 0 0,0 0-72 0 0,0 0-64 0 0,-34 27-67 0 0,-107 81-74 0 0,14-32 230 0 0,109-65-408 0 0,-70 65 448 0 0,88-73-515 0 0,-1 0 0 0 0,1 0 0 0 0,0 0 0 0 0,0 0 0 0 0,0 0 0 0 0,1 0 0 0 0,-1 0 0 0 0,1 0 0 0 0,0 0 0 0 0,-1 0 0 0 0,1 0 0 0 0,0-1 0 0 0,1 1 0 0 0,-1 0 0 0 0,0 0 0 0 0,1-1 0 0 0,0 1 0 0 0,0-1 0 0 0,-1 0 0 0 0,1 1 0 0 0,1-1 0 0 0,-1 0 0 0 0,0 0 0 0 0,0 0 0 0 0,1 0 0 0 0,-1-1 0 0 0,1 1 0 0 0,0-1 0 0 0,-1 1 0 0 0,1-1 0 0 0,0 0 0 0 0,0 0 0 0 0,0 0 0 0 0,0 0-6 0 0,7 5 63 0 0,20 12 13 0 0,-20-13-30 0 0,-1 0 1 0 0,0 0 0 0 0,1 1-1 0 0,-2 0 1 0 0,1 1 0 0 0,-1-1-1 0 0,0 2 1 0 0,0-1 0 0 0,-1 1-1 0 0,0 1 1 0 0,0-1 0 0 0,-1 1-1 0 0,0 0 1 0 0,-1 0 0 0 0,0 1-1 0 0,0 0 1 0 0,0 2-47 0 0,11 128 399 0 0,-15-139-507 0 0,0-1 1 0 0,1 1-1 0 0,-1 0 0 0 0,0-1 0 0 0,0 1 1 0 0,1-1-1 0 0,-1 1 0 0 0,0-1 1 0 0,1 0-1 0 0,-1 1 0 0 0,1-1 0 0 0,-1 0 1 0 0,1 0-1 0 0,-1 0 0 0 0,0 0 1 0 0,1 0-1 0 0,-1 0 0 0 0,1-1 0 0 0,-1 1 1 0 0,0 0-1 0 0,1-1 0 0 0,-1 1 1 0 0,0-1-1 0 0,1 1 0 0 0,-1-1 1 0 0,0 0-1 0 0,0 1 0 0 0,1-1 0 0 0,-1 0 1 0 0,0 0-1 0 0,0 0 0 0 0,0 0 1 0 0,0 0-1 0 0,0 0 0 0 0,0 0 0 0 0,-1-1 1 0 0,1 1-1 0 0,0 0 108 0 0,21-23-3019 0 0,-9 10-100 0 0,1 1-3836 0 0,-4 5-4408 0 0</inkml:trace>
  <inkml:trace contextRef="#ctx0" brushRef="#br0" timeOffset="23850.413">11985 1164 15611 0 0,'0'0'2239'0'0,"0"0"-721"0"0,0 0-214 0 0,0 0 43 0 0,0 0 11 0 0,0 0-162 0 0,0 0-285 0 0,0 0-220 0 0,0 0-176 0 0,0 0-110 0 0,0 0-33 0 0,0 0-78 0 0,0 0-49 0 0,-16-6-40 0 0,-49-16-31 0 0,58 20-159 0 0,1 1 0 0 0,-1-1 0 0 0,1 1 0 0 0,-1 0 0 0 0,1 1 0 0 0,-1 0 1 0 0,1 0-1 0 0,-1 0 0 0 0,1 1 0 0 0,-1 0 0 0 0,1 0 0 0 0,-1 0 0 0 0,1 1 0 0 0,0 0 0 0 0,0 0 1 0 0,-1 1-1 0 0,0 1-15 0 0,-3 0 15 0 0,7-3-22 0 0,0 0 1 0 0,0 0-1 0 0,0 0 1 0 0,1 1-1 0 0,-1-1 1 0 0,0 1-1 0 0,1 0 1 0 0,-1 0-1 0 0,1 0 1 0 0,0 0-1 0 0,-1 0 1 0 0,1 0-1 0 0,0 1 1 0 0,0-1-1 0 0,1 1 1 0 0,-1-1-1 0 0,0 1 1 0 0,1 0-1 0 0,0 0 1 0 0,0 0-1 0 0,0 0 1 0 0,0 0-1 0 0,0 0 1 0 0,0 0-1 0 0,1 0 1 0 0,-1 0-1 0 0,1 0 1 0 0,0 0-1 0 0,0 0 1 0 0,0 0-1 0 0,0 0 1 0 0,1 0-1 0 0,0 2 7 0 0,64 62-229 0 0,-55-57 233 0 0,0 1-1 0 0,-1 0 1 0 0,-1 1 0 0 0,1 0 0 0 0,-2 0 0 0 0,0 1 0 0 0,0 0 0 0 0,-1 0 0 0 0,-1 1 0 0 0,0-1 0 0 0,-1 1-1 0 0,2 10-3 0 0,-4-17 45 0 0,-1-1-1 0 0,0 1 0 0 0,0 0 1 0 0,-1 0-1 0 0,1 0 0 0 0,-1 0 1 0 0,-1 0-1 0 0,1 0 0 0 0,-1 0 0 0 0,-1 0 1 0 0,1-1-1 0 0,-1 1 0 0 0,0 0 1 0 0,-1-1-1 0 0,0 1 0 0 0,0-1 1 0 0,0 0-1 0 0,0 0 0 0 0,-1 0 1 0 0,0-1-1 0 0,-1 1 0 0 0,1-1 0 0 0,-1 0 1 0 0,0 0-1 0 0,0 0 0 0 0,0-1 1 0 0,-1 1-45 0 0,-3 1 40 0 0,0 0 0 0 0,-1-1 1 0 0,1 0-1 0 0,-1 0 1 0 0,0-1-1 0 0,0 0 1 0 0,-1-1-1 0 0,1 0 0 0 0,-1 0 1 0 0,1-1-1 0 0,-1-1 1 0 0,0 0-1 0 0,0 0 1 0 0,0-1-1 0 0,1-1 0 0 0,-3 0-40 0 0,9 1-99 0 0,0-1 0 0 0,0 0 0 0 0,0-1 0 0 0,0 1 0 0 0,0-1 0 0 0,1 0-1 0 0,-1 0 1 0 0,0 0 0 0 0,1 0 0 0 0,-1 0 0 0 0,1-1 0 0 0,0 0 0 0 0,0 0-1 0 0,0 0 1 0 0,0 0 0 0 0,-2-3 99 0 0,-19-35-6763 0 0,20 33-2251 0 0</inkml:trace>
  <inkml:trace contextRef="#ctx0" brushRef="#br0" timeOffset="26329.209">13439 1274 0 0 0,'0'0'1235'0'0,"0"0"211"0"0,0 0-73 0 0,0 0-190 0 0,0 0-163 0 0,0 0-89 0 0,0 0 17 0 0,8-3 129 0 0,27-12 194 0 0,-27 11 188 0 0,-8 4 113 0 0,0 0 0 0 0,0 0-103 0 0,0 0-152 0 0,0 0-186 0 0,0 0-155 0 0,0 0-137 0 0,0 0-111 0 0,-26 0 2169 0 0,7 3-2772 0 0,1 0 0 0 0,0 1 0 0 0,0 1-1 0 0,0 0 1 0 0,0 2 0 0 0,1 0 0 0 0,0 1 0 0 0,0 0 0 0 0,-8 8-125 0 0,2-4 73 0 0,-72 50 150 0 0,95-60-219 0 0,-1-1-1 0 0,1 1 0 0 0,-1-1 1 0 0,1 1-1 0 0,0 0 1 0 0,0-1-1 0 0,0 1 1 0 0,0-1-1 0 0,0 1 0 0 0,0 0 1 0 0,0-1-1 0 0,0 1 1 0 0,0 0-1 0 0,1-1 0 0 0,-1 1 1 0 0,1-1-1 0 0,-1 1 1 0 0,1-1-1 0 0,0 1 1 0 0,0-1-1 0 0,-1 1 0 0 0,1-1 1 0 0,0 0-1 0 0,0 0 1 0 0,0 1-1 0 0,0-1 0 0 0,1 0 1 0 0,-1 0-1 0 0,0 0 1 0 0,0 0-1 0 0,1 0 1 0 0,-1 0-1 0 0,1 0 0 0 0,-1-1 1 0 0,2 1-4 0 0,-1 2 10 0 0,181 114 198 0 0,-180-116-185 0 0,-1 0 1 0 0,0 1 0 0 0,1-1-1 0 0,-1 1 1 0 0,0 0 0 0 0,0 0 0 0 0,0-1-1 0 0,0 1 1 0 0,0 1 0 0 0,0-1-1 0 0,-1 0 1 0 0,1 0 0 0 0,-1 1 0 0 0,1-1-1 0 0,-1 0 1 0 0,0 1 0 0 0,0 0-1 0 0,0-1 1 0 0,0 1 0 0 0,-1-1 0 0 0,1 1-1 0 0,-1 0 1 0 0,0 0 0 0 0,1-1-1 0 0,-1 1 1 0 0,0 0 0 0 0,-1 0 0 0 0,1-1-1 0 0,0 1 1 0 0,-1 0 0 0 0,1-1-1 0 0,-1 1 1 0 0,0 0 0 0 0,0-1 0 0 0,0 1-1 0 0,0-1 1 0 0,-1 1 0 0 0,1-1-1 0 0,-1 0 1 0 0,1 1 0 0 0,-2 0-24 0 0,-21 15 82 0 0,-1-2 1 0 0,0-1-1 0 0,-1-1 1 0 0,0-1 0 0 0,-1-1-1 0 0,-1-1 1 0 0,0-2-1 0 0,0-1 1 0 0,-1-1-1 0 0,0-1-82 0 0,-70 2-609 0 0,103-27-3315 0 0,83-40-6279 0 0,-71 50 5827 0 0,1 0-4511 0 0</inkml:trace>
  <inkml:trace contextRef="#ctx0" brushRef="#br0" timeOffset="33660.727">13754 1263 0 0 0,'0'0'1292'0'0,"0"0"237"0"0,0 0 32 0 0,0 0-64 0 0,0 0-102 0 0,0 0-102 0 0,0 0-105 0 0,0 0-86 0 0,0 0-67 0 0,0 0-82 0 0,0-3-79 0 0,3-12-69 0 0,-3 11-46 0 0,1 10 6820 0 0,0 18-7313 0 0,-5 273 747 0 0,4-293-999 0 0,0 1-1 0 0,1-1 1 0 0,-1 1 0 0 0,1-1-1 0 0,-1 1 1 0 0,1-1 0 0 0,1 1-1 0 0,-1-1 1 0 0,1 0-1 0 0,-1 0 1 0 0,1 0 0 0 0,0 1-1 0 0,1-2 1 0 0,-1 1 0 0 0,1 0-1 0 0,0 0 1 0 0,-1-1-1 0 0,2 0 1 0 0,-1 1 0 0 0,0-1-1 0 0,1 0 1 0 0,-1-1 0 0 0,1 1-1 0 0,0-1 1 0 0,0 1-1 0 0,0-1 1 0 0,0-1 0 0 0,0 1-1 0 0,1 0 1 0 0,-1-1 0 0 0,0 0-1 0 0,1 0-13 0 0,10 2 226 0 0,37-6 845 0 0,-34-13-949 0 0,-2-1 1 0 0,0 0-1 0 0,-1-1 1 0 0,-1-1-1 0 0,0 0 1 0 0,-2-1-1 0 0,0 0 1 0 0,-1-1-1 0 0,-2-1 1 0 0,0 1-1 0 0,-1-1 1 0 0,-1-1-1 0 0,-1 1 1 0 0,-1-1-1 0 0,0-7-122 0 0,13-63 135 0 0,-18 92-123 0 0,0 1 9 0 0,0 0-19 0 0,0 0 4 0 0,0 0 1 0 0,0 0-30 0 0,0 0-2 0 0,0 0 0 0 0,0 0-6 0 0,-6 25-53 0 0,0-2 123 0 0,2-1 1 0 0,0 1 0 0 0,1-1-1 0 0,2 1 1 0 0,0 0-1 0 0,1 0 1 0 0,2 0-1 0 0,0 0 1 0 0,2 6-40 0 0,1-13-2 0 0,0 0 0 0 0,2-1 0 0 0,-1 1-1 0 0,2-1 1 0 0,0-1 0 0 0,1 1 0 0 0,6 6 2 0 0,-11-14 0 0 0,-2-4 9 0 0,1 1-1 0 0,0 0 0 0 0,0-1 1 0 0,0 1-1 0 0,0-1 0 0 0,1 0 1 0 0,-1 0-1 0 0,1 0 0 0 0,0-1 1 0 0,0 1-1 0 0,0-1 0 0 0,0 0 0 0 0,0 0 1 0 0,1 0-1 0 0,-1-1 0 0 0,0 1 1 0 0,1-1-1 0 0,-1 0 0 0 0,1-1 1 0 0,0 1-1 0 0,-1-1 0 0 0,1 0 1 0 0,0 0-1 0 0,-1 0 0 0 0,1-1 1 0 0,-1 1-1 0 0,1-1 0 0 0,0 0 1 0 0,-1 0-1 0 0,0-1 0 0 0,1 0 1 0 0,-1 1-1 0 0,0-1 0 0 0,0-1 0 0 0,0 1 1 0 0,0-1-1 0 0,0 1 0 0 0,2-3-8 0 0,31-27 141 0 0,0-1 0 0 0,-3-2 0 0 0,-1-2-1 0 0,-1 0 1 0 0,21-36-141 0 0,-47 65-3 0 0,-2 1 3 0 0,1 0 0 0 0,0 1 1 0 0,0 0-1 0 0,1-1 1 0 0,0 2-1 0 0,0-1 1 0 0,0 1-1 0 0,0 0 0 0 0,1 0 1 0 0,0 0-1 0 0,0 1 1 0 0,0 0-1 0 0,1 1 0 0 0,-1 0 1 0 0,1 0-1 0 0,0 0 1 0 0,0 1-1 0 0,0 0 1 0 0,0 1-1 0 0,0-1 0 0 0,0 2 1 0 0,6-1-1 0 0,75 5 45 0 0,-93-8 922 0 0,-1 1-954 0 0,-62-23-43 0 0,-19 36-62 0 0,38 31 20 0 0,39-30 69 0 0,1 1 1 0 0,1 0 0 0 0,0 1 0 0 0,0 0-1 0 0,1 0 1 0 0,1 1 0 0 0,0-1-1 0 0,1 1 1 0 0,1 0 0 0 0,0 0-1 0 0,0 8 3 0 0,-8 75-13 0 0,10-92 14 0 0,1 0-1 0 0,0 0 1 0 0,1 0 0 0 0,-1 0 0 0 0,1 0-1 0 0,0 0 1 0 0,0 0 0 0 0,1 0 0 0 0,-1 0-1 0 0,1-1 1 0 0,0 1 0 0 0,1 0-1 0 0,-1-1 1 0 0,1 0 0 0 0,0 1 0 0 0,0-1-1 0 0,0 0 1 0 0,0-1 0 0 0,1 1 0 0 0,0 0-1 0 0,-1-1 1 0 0,1 0 0 0 0,0 0-1 0 0,4 2 0 0 0,2 0 8 0 0,1 0 0 0 0,-1-1 0 0 0,1 0 0 0 0,0 0 0 0 0,1-1 0 0 0,-1-1 0 0 0,1 0 0 0 0,-1 0 0 0 0,1-1 0 0 0,-1-1 0 0 0,1 0 0 0 0,0-1 0 0 0,9-1-8 0 0,1-2 25 0 0,-1-2 0 0 0,0 0 0 0 0,0-1 0 0 0,-1-1-1 0 0,0-1 1 0 0,-1 0 0 0 0,0-2 0 0 0,0 0 0 0 0,6-6-25 0 0,-13 9 15 0 0,25-20 18 0 0,-2-2 1 0 0,-1-1-1 0 0,-1-2 0 0 0,-2-1 0 0 0,-1-2 0 0 0,-2-1 1 0 0,-1-1-1 0 0,-3-1 0 0 0,-1-1 0 0 0,-1-1 1 0 0,12-36-34 0 0,77-181-104 0 0,-72 76-1 0 0,-39 137 136 0 0,-22 63-354 0 0,-18 78 336 0 0,4 2 1 0 0,4 1-1 0 0,4 1 0 0 0,-5 56-13 0 0,22-108-11 0 0,3-14 8 0 0,-5 19-6 0 0,2 2 0 0 0,3-1 0 0 0,2 1 0 0 0,2 6 9 0 0,5-60 5 0 0,1 1-1 0 0,-1-1 1 0 0,1 0-1 0 0,0 0 1 0 0,-1-1 0 0 0,1 1-1 0 0,0 0 1 0 0,-1 0-1 0 0,1-1 1 0 0,0 1-1 0 0,0-1 1 0 0,-1 1 0 0 0,1-1-1 0 0,0 0 1 0 0,0 0-1 0 0,0 0 1 0 0,0 0-1 0 0,-1 0 1 0 0,1 0 0 0 0,0-1-1 0 0,0 1 1 0 0,0 0-1 0 0,0-1 1 0 0,-1 1-1 0 0,1-1 1 0 0,0 0 0 0 0,-1 0-1 0 0,1 0 1 0 0,0 0-1 0 0,-1 0 1 0 0,1 0-1 0 0,-1 0 1 0 0,0 0 0 0 0,1 0-1 0 0,0-2-4 0 0,198-154 85 0 0,-183 144-67 0 0,87-47-9 0 0,-102 60-10 0 0,0 1 0 0 0,-1-1 0 0 0,1 1 0 0 0,-1 0 0 0 0,1-1 1 0 0,-1 1-1 0 0,0 0 0 0 0,1 0 0 0 0,-1 0 0 0 0,0 0 0 0 0,1 0 0 0 0,-1 1 0 0 0,0-1 0 0 0,0 0 0 0 0,0 1 0 0 0,0-1 0 0 0,0 0 0 0 0,0 1 0 0 0,-1-1 0 0 0,1 1 0 0 0,0-1 1 0 0,-1 1-1 0 0,1 0 0 0 0,-1-1 0 0 0,1 1 0 0 0,-1-1 0 0 0,0 1 0 0 0,0 0 0 0 0,0-1 0 0 0,0 1 0 0 0,0 0 0 0 0,0-1 0 0 0,0 1 0 0 0,-1 0 0 0 0,1-1 0 0 0,0 1 0 0 0,-1 0 1 0 0,0-1-1 0 0,0 2 1 0 0,1 5-20 0 0,-9 242 129 0 0,21-235-545 0 0,12-34-3954 0 0,-11 8-4758 0 0,-9 8-3231 0 0</inkml:trace>
  <inkml:trace contextRef="#ctx0" brushRef="#br0" timeOffset="34625.339">16868 755 3577 0 0,'0'0'1943'0'0,"0"0"-296"0"0,0 0 107 0 0,0 0 345 0 0,0 0 196 0 0,0 0-77 0 0,0 0-382 0 0,0 0-364 0 0,0 0-301 0 0,0 0-229 0 0,0 0-137 0 0,-1-5-113 0 0,-7-20 2153 0 0,8 26-2624 0 0,0 15 540 0 0,-7 457 1318 0 0,-19-76-1706 0 0,17-301-348 0 0,2-69-1398 0 0,-5-50-1369 0 0,-6-31-2997 0 0,9 18-3600 0 0,8 32 7805 0 0,-2-8-6494 0 0</inkml:trace>
  <inkml:trace contextRef="#ctx0" brushRef="#br0" timeOffset="34876.782">16498 1201 7466 0 0,'0'0'5357'0'0,"0"0"-3237"0"0,0 0-1105 0 0,0 0 31 0 0,0 0 202 0 0,0 0 107 0 0,0 0-136 0 0,0 0-231 0 0,0 0-178 0 0,0 0-94 0 0,0 0-55 0 0,0 0-37 0 0,37 3-72 0 0,114 12-102 0 0,10-21 346 0 0,-110-2-692 0 0,-42 7-120 0 0,38-4-273 0 0,-1-2 0 0 0,1-1 0 0 0,-1-3 0 0 0,10-5 289 0 0,8-23-4053 0 0,-30 5-5361 0 0,-26 26-250 0 0</inkml:trace>
  <inkml:trace contextRef="#ctx0" brushRef="#br0" timeOffset="39832.352">17448 667 976 0 0,'0'0'1817'0'0,"0"0"-98"0"0,0 0-7 0 0,0 0 118 0 0,0 0 137 0 0,0 0 15 0 0,0 0-126 0 0,0 0-190 0 0,0 0-219 0 0,0 0-200 0 0,0 0-193 0 0,3-9-159 0 0,7-28-125 0 0,-8 28-109 0 0,-2 9-85 0 0,-2 19 1405 0 0,-29 124-506 0 0,3 287-174 0 0,6-165-1110 0 0,9-59 7 0 0,13-205-184 0 0,0-1-4 0 0,0 0-21 0 0,0 0 4 0 0,0 0 37 0 0,0 0 11 0 0,0 0 34 0 0,0 0 21 0 0,0 0 18 0 0,0 0 24 0 0,0 0 2 0 0,0 0 1 0 0,0 0-30 0 0,0 0-19 0 0,0 0-23 0 0,0 0-6 0 0,0 0-10 0 0,0 0-16 0 0,6-19 115 0 0,26-32-90 0 0,1 2-1 0 0,3 1 1 0 0,1 1-1 0 0,27-22-61 0 0,35-9 99 0 0,-96 79-95 0 0,0 0 0 0 0,0 1 0 0 0,-1-1 0 0 0,1 0 0 0 0,0 1 0 0 0,-1-1 0 0 0,1 1 0 0 0,-1 0 0 0 0,0 0 0 0 0,0 0 0 0 0,0 0 1 0 0,0 0-1 0 0,0 1 0 0 0,0-1 0 0 0,0 0 0 0 0,-1 1 0 0 0,1-1 0 0 0,-1 1 0 0 0,0 0 0 0 0,1 0 0 0 0,-1-1 0 0 0,-1 1 0 0 0,1 0 0 0 0,0 1-4 0 0,-1-3 0 0 0,7 21 62 0 0,-2 0 0 0 0,-1 0 0 0 0,0 1 0 0 0,-2-1 0 0 0,0 1 0 0 0,-2 0 0 0 0,0-1 0 0 0,-3 16-62 0 0,1 27 80 0 0,1 6-939 0 0,44-118-2595 0 0,1 8-2594 0 0,-20 20-3635 0 0,-18 14 30 0 0</inkml:trace>
  <inkml:trace contextRef="#ctx0" brushRef="#br0" timeOffset="40815.842">18214 1388 584 0 0,'0'0'1610'0'0,"0"0"186"0"0,0 0 251 0 0,0 0 40 0 0,0 0-150 0 0,0 0-226 0 0,0 0-267 0 0,0 0-241 0 0,0 0-149 0 0,0 0-73 0 0,0 0-22 0 0,0 0 33 0 0,0 0 11 0 0,7-5-28 0 0,20-17-77 0 0,-20 16-109 0 0,-36 6 2637 0 0,20 3-3299 0 0,0 0-1 0 0,0 0 1 0 0,1 0-1 0 0,-1 1 1 0 0,1 1-1 0 0,0-1 1 0 0,0 1-1 0 0,0 1 1 0 0,1 0-1 0 0,-1 0 0 0 0,1 0 1 0 0,1 1-1 0 0,-1 0-126 0 0,-4 4 16 0 0,0 0-1 0 0,1 1 1 0 0,1-1-1 0 0,0 2 1 0 0,0-1-1 0 0,1 1 1 0 0,1 1-1 0 0,0-1 1 0 0,1 1-1 0 0,1 1 0 0 0,0-1 1 0 0,1 1-1 0 0,0-1 1 0 0,1 1-1 0 0,1 0 1 0 0,0 1-1 0 0,1 1-15 0 0,1-15 1 0 0,0 0 0 0 0,0-1 0 0 0,0 1 0 0 0,0 0 0 0 0,0-1 0 0 0,1 1 0 0 0,-1 0 0 0 0,0-1 0 0 0,1 1 0 0 0,-1 0 0 0 0,1-1 0 0 0,0 1 0 0 0,-1-1 0 0 0,1 1 0 0 0,0-1 0 0 0,0 0 0 0 0,0 1 0 0 0,0-1 0 0 0,0 0 0 0 0,0 1-1 0 0,0-1 1 0 0,1 0 0 0 0,-1 0 0 0 0,0 0 0 0 0,1 0 0 0 0,-1 0 0 0 0,0 0 0 0 0,1-1 0 0 0,0 1 0 0 0,-1 0 0 0 0,1-1 0 0 0,-1 1 0 0 0,1-1 0 0 0,0 0 0 0 0,-1 1 0 0 0,1-1 0 0 0,0 0 0 0 0,-1 0 0 0 0,1 0 0 0 0,1 0-1 0 0,8-1 48 0 0,0 0-1 0 0,-1 0 1 0 0,1-1 0 0 0,-1-1-1 0 0,1 1 1 0 0,-1-2 0 0 0,0 1-1 0 0,0-2 1 0 0,0 1 0 0 0,-1-1 0 0 0,1-1-1 0 0,-1 0 1 0 0,0 0 0 0 0,-1-1-1 0 0,0 0 1 0 0,0 0 0 0 0,0-1-1 0 0,3-4-47 0 0,-5 7 14 0 0,154-186 275 0 0,-147 185-407 0 0,-16 30-98 0 0,1-12 252 0 0,-6 38-21 0 0,5-42-19 0 0,0 0 0 0 0,0-1 0 0 0,1 1 0 0 0,0 0 0 0 0,0 0 0 0 0,1 1 0 0 0,0-1 0 0 0,1 0 0 0 0,0 0 0 0 0,0 0-1 0 0,1 1 1 0 0,0-1 0 0 0,0 0 0 0 0,1 0 0 0 0,0 0 0 0 0,0 0 0 0 0,1 0 0 0 0,0-1 0 0 0,0 1 0 0 0,1-1 0 0 0,0 0 0 0 0,0 0-1 0 0,1 0 1 0 0,0 0 0 0 0,0-1 0 0 0,0 0 0 0 0,1 0 0 0 0,2 2 4 0 0,0-4 8 0 0,1 0 0 0 0,-1 0 0 0 0,1-1 0 0 0,0 0 0 0 0,-1 0 0 0 0,2-1-1 0 0,-1 0 1 0 0,0-1 0 0 0,0 0 0 0 0,0 0 0 0 0,1-1 0 0 0,-1 0 0 0 0,0-1 0 0 0,0 0 0 0 0,1 0 0 0 0,-1-1 0 0 0,0 0 0 0 0,0-1-1 0 0,0 0 1 0 0,-1 0 0 0 0,1-1 0 0 0,-1 0 0 0 0,0-1 0 0 0,0 0 0 0 0,5-4-8 0 0,9-6 37 0 0,-1-2 0 0 0,-1 0 0 0 0,-1-2 0 0 0,-1 0 0 0 0,0-1 0 0 0,-1 0 0 0 0,-1-2-1 0 0,7-13-36 0 0,13-28 25 0 0,-3-1-1 0 0,-3-2 1 0 0,-3-1-1 0 0,-3-1 1 0 0,-2-1-1 0 0,10-66-24 0 0,-26 112 14 0 0,-1 1 1 0 0,-2-1-1 0 0,0 0 0 0 0,-2 0 0 0 0,0 0 1 0 0,-3-18-15 0 0,2 40 1 0 0,0 0 1 0 0,0 0 0 0 0,0 0 0 0 0,0 0 0 0 0,0 0 0 0 0,0 0-1 0 0,-1 0 1 0 0,1 0 0 0 0,0 0 0 0 0,-1 0 0 0 0,1 0 0 0 0,-1 0 0 0 0,1 0-1 0 0,-1 1 1 0 0,1-1 0 0 0,-1 0 0 0 0,0 0 0 0 0,1 0 0 0 0,-1 1 0 0 0,0-1-1 0 0,0 0 1 0 0,0 1 0 0 0,1-1 0 0 0,-1 0 0 0 0,0 1 0 0 0,0-1-1 0 0,0 1 1 0 0,0 0 0 0 0,0-1 0 0 0,0 1 0 0 0,0 0 0 0 0,0-1 0 0 0,0 1-1 0 0,0 0 1 0 0,0 0 0 0 0,0 0 0 0 0,0 0 0 0 0,0 0 0 0 0,0 0-1 0 0,-1 0 1 0 0,1 0 0 0 0,0 1 0 0 0,0-1 0 0 0,0 0 0 0 0,0 1 0 0 0,0-1-1 0 0,1 1 1 0 0,-1-1 0 0 0,0 1 0 0 0,0-1 0 0 0,0 1 0 0 0,0-1 0 0 0,0 1-1 0 0,1 0 1 0 0,-1 0 0 0 0,0-1 0 0 0,0 1 0 0 0,1 0 0 0 0,-1 0-1 0 0,1 0 1 0 0,-1 0 0 0 0,0 0-2 0 0,-29 94 46 0 0,41 31 504 0 0,3 51-99 0 0,-14 180-146 0 0,-7-251-246 0 0,7-106-51 0 0,0 0-14 0 0,0 0 7 0 0,0 0-4 0 0,0 0 3 0 0,0 0-21 0 0,0 0-13 0 0,0 0 9 0 0,-9-25-695 0 0,-1-54-5154 0 0,13 52 1183 0 0,2 4-4045 0 0,-3 12-1620 0 0</inkml:trace>
  <inkml:trace contextRef="#ctx0" brushRef="#br0" timeOffset="41161.448">18715 1105 12163 0 0,'0'0'2329'0'0,"0"0"-327"0"0,0 0-152 0 0,0 0-124 0 0,0 0-193 0 0,0 0-278 0 0,0 0-281 0 0,0 0-201 0 0,0 0-170 0 0,0 0-92 0 0,0 0-48 0 0,0 0-42 0 0,0 0-22 0 0,5 7 712 0 0,234-41 1601 0 0,-50 1-2277 0 0,-118 27-343 0 0,-21 2-569 0 0,-48-2-848 0 0,-3 5-2624 0 0,0 1-3876 0 0,-1 0-3974 0 0</inkml:trace>
  <inkml:trace contextRef="#ctx0" brushRef="#br0" timeOffset="43612.257">20129 1330 12827 0 0,'0'0'1747'0'0,"0"0"-550"0"0,0 0-290 0 0,0 0 87 0 0,0 0 138 0 0,0 0 8 0 0,0 0-120 0 0,0 0-207 0 0,0 0-164 0 0,0 0-85 0 0,0 0-78 0 0,2 17-61 0 0,10 116 627 0 0,-11-108-781 0 0,-1 0 0 0 0,0 1 0 0 0,-2-1 0 0 0,-2 0 0 0 0,0 0 0 0 0,-3 8-271 0 0,-17 11-8 0 0,24-43-63 0 0,0-1-49 0 0,0 0-61 0 0,-10-19-4729 0 0,4 0-163 0 0,4 6-2128 0 0,1 9-1814 0 0</inkml:trace>
  <inkml:trace contextRef="#ctx0" brushRef="#br0" timeOffset="43831.005">20061 995 12131 0 0,'0'0'1816'0'0,"0"0"-496"0"0,0 0-328 0 0,0 0-135 0 0,0 0-257 0 0,0 0-224 0 0,0 0-304 0 0,0 0-176 0 0,0 0 0 0 0,0 0-32 0 0,0 0-56 0 0,0 0-224 0 0,0 0-408 0 0,0 0-753 0 0,40 55-1447 0 0,-29-48-1681 0 0,-5 0-2377 0 0</inkml:trace>
  <inkml:trace contextRef="#ctx0" brushRef="#br0" timeOffset="44274.579">20427 1698 15499 0 0,'0'0'1491'0'0,"0"0"-276"0"0,0 0-55 0 0,0 0 26 0 0,0 0-79 0 0,0 0-196 0 0,0 0-240 0 0,0 0-183 0 0,0 0-118 0 0,0 0-31 0 0,0 0-5 0 0,0 0-17 0 0,0 0-28 0 0,10-29-29 0 0,32-90-51 0 0,-34 95-123 0 0,1 1 1 0 0,0 0 0 0 0,2 1 0 0 0,1 0 0 0 0,0 0 0 0 0,12-13-87 0 0,-23 35 0 0 0,0-3-9 0 0,0 1-1 0 0,1-1 1 0 0,-1 1 0 0 0,1 0-1 0 0,0 0 1 0 0,0 0 0 0 0,0 0-1 0 0,0 0 1 0 0,0 0 0 0 0,0 1-1 0 0,1-1 1 0 0,-1 1 0 0 0,0-1-1 0 0,1 1 1 0 0,0 0 0 0 0,-1 0-1 0 0,1 0 1 0 0,-1 0 0 0 0,1 0-1 0 0,0 1 1 0 0,0-1 9 0 0,3 31-212 0 0,-5 17 271 0 0,-2-37-56 0 0,1-1-1 0 0,-1 1 1 0 0,2 0-1 0 0,-1-1 1 0 0,1 1-1 0 0,1-1 0 0 0,0 0 1 0 0,0 1-1 0 0,1-1 1 0 0,0 0-1 0 0,0 0 1 0 0,1-1-1 0 0,0 1 1 0 0,1-1-1 0 0,0 1 1 0 0,0-2-1 0 0,1 1 1 0 0,3 3-3 0 0,-6-9 61 0 0,0 0 1 0 0,1 0-1 0 0,-1 0 0 0 0,1-1 1 0 0,-1 1-1 0 0,1-1 0 0 0,0 0 1 0 0,0 0-1 0 0,-1 0 0 0 0,1-1 1 0 0,0 1-1 0 0,0-1 0 0 0,0 0 1 0 0,0 0-1 0 0,0-1 0 0 0,0 1 1 0 0,-1-1-1 0 0,1 0 0 0 0,0 1 1 0 0,0-2-1 0 0,0 1 1 0 0,-1 0-1 0 0,1-1 0 0 0,-1 0 1 0 0,1 0-1 0 0,-1 0 0 0 0,0 0 1 0 0,0 0-1 0 0,0-1 0 0 0,0 1 1 0 0,0-1-1 0 0,0 0 0 0 0,-1 0 1 0 0,1 0-1 0 0,1-3-61 0 0,7-7 92 0 0,0 0 0 0 0,-1-1-1 0 0,-1-1 1 0 0,0 0 0 0 0,-1 0 0 0 0,0 0 0 0 0,-1-1-1 0 0,-1 0 1 0 0,-1-1 0 0 0,0 1 0 0 0,-1-1 0 0 0,1-11-92 0 0,11-67-1829 0 0,-11 86-806 0 0,3 7-4419 0 0,-5 2-4579 0 0</inkml:trace>
  <inkml:trace contextRef="#ctx0" brushRef="#br0" timeOffset="44968.686">22074 1094 8138 0 0,'0'0'2764'0'0,"0"0"-563"0"0,0 0-269 0 0,0 0-31 0 0,0 0-146 0 0,0 0-242 0 0,0 0-271 0 0,0 0-227 0 0,0 0-152 0 0,0 0-106 0 0,0 0-85 0 0,0 0-100 0 0,0 0-67 0 0,-7-9-77 0 0,-26-25-44 0 0,-17 25 453 0 0,39 12-756 0 0,1-1-1 0 0,0 1 0 0 0,-1 1 1 0 0,1 0-1 0 0,0 0 0 0 0,1 1 1 0 0,-1 1-1 0 0,1-1 0 0 0,0 1 1 0 0,1 1-1 0 0,-1 0 0 0 0,-3 4-80 0 0,-8 5 36 0 0,0 2-1 0 0,2 1 0 0 0,0 0 1 0 0,1 1-1 0 0,1 1 0 0 0,0 0 1 0 0,2 1-1 0 0,1 1 0 0 0,0 0 1 0 0,1 3-36 0 0,6-8 17 0 0,1 1 1 0 0,0 0-1 0 0,2 0 1 0 0,0 1-1 0 0,1-1 1 0 0,1 1-1 0 0,1-1 1 0 0,1 18-18 0 0,1-29 35 0 0,0 0 0 0 0,1-1 0 0 0,0 1 0 0 0,0-1 0 0 0,0 1 0 0 0,1-1 0 0 0,0 0 0 0 0,1 0 0 0 0,0-1 0 0 0,0 0 0 0 0,0 1 0 0 0,0-2 0 0 0,1 1 0 0 0,0-1 0 0 0,1 1 0 0 0,-1-2 0 0 0,1 1 0 0 0,0-1 0 0 0,0 0 0 0 0,0 0 0 0 0,0-1 0 0 0,1 0 0 0 0,-1 0 0 0 0,1-1 0 0 0,0 0 0 0 0,0 0 1 0 0,0-1-1 0 0,0 0 0 0 0,0 0 0 0 0,0-1 0 0 0,0 0 0 0 0,0-1 0 0 0,0 0 0 0 0,0 0 0 0 0,0 0 0 0 0,0-1 0 0 0,0 0 0 0 0,5-3-35 0 0,44-26 342 0 0,-48 7-8195 0 0,-10 24 2270 0 0,0 0-6254 0 0</inkml:trace>
  <inkml:trace contextRef="#ctx0" brushRef="#br0" timeOffset="51266.221">22222 1654 2665 0 0,'0'0'2195'0'0,"0"0"-91"0"0,0 0-35 0 0,0 0 0 0 0,0 0-118 0 0,0 0-229 0 0,0 0-199 0 0,0 0-219 0 0,0 0-173 0 0,0 0-176 0 0,0 0-167 0 0,0-4-141 0 0,1-11-104 0 0,0 11-68 0 0,-1 4-51 0 0,0 0-45 0 0,-28 81 2636 0 0,28-81-2960 0 0,5 0 1629 0 0,85-87-973 0 0,-89 86-623 0 0,-1 1 10 0 0,0 0-7 0 0,-34 33 147 0 0,35-33-285 0 0,-1-1 0 0 0,0 1 0 0 0,1 0 0 0 0,-1-1 0 0 0,0 1 1 0 0,1 0-1 0 0,-1 0 0 0 0,1-1 0 0 0,-1 1 0 0 0,1 0 0 0 0,-1 0 1 0 0,1 0-1 0 0,-1-1 0 0 0,1 1 0 0 0,-1 0 0 0 0,1 0 0 0 0,-1 0 1 0 0,1 0-1 0 0,-1 0 0 0 0,1 0 0 0 0,-1 0 0 0 0,1 0 0 0 0,-1 0 1 0 0,1 0-1 0 0,-1 0 0 0 0,1 1 0 0 0,-1-1 0 0 0,1 0 0 0 0,-1 0 1 0 0,1 0-1 0 0,-1 1 0 0 0,1-1 0 0 0,-1 0 0 0 0,0 0 0 0 0,1 1 1 0 0,-1-1-1 0 0,1 0 0 0 0,-1 1 0 0 0,0-1 0 0 0,1 1 0 0 0,-1-1 1 0 0,0 0-1 0 0,1 1 0 0 0,-1-1 0 0 0,0 1 0 0 0,0-1 0 0 0,0 1 1 0 0,1-1-1 0 0,-1 1 0 0 0,0-1 0 0 0,0 1 0 0 0,0-1 0 0 0,0 1 1 0 0,0-1-1 0 0,0 1 0 0 0,0-1 0 0 0,0 1 0 0 0,0-1 0 0 0,0 1 1 0 0,0 0 46 0 0,24-10-3973 0 0,-15 4-3424 0 0,-5 1-4282 0 0</inkml:trace>
  <inkml:trace contextRef="#ctx0" brushRef="#br0" timeOffset="52069.784">22516 1775 11442 0 0,'0'0'2865'0'0,"0"0"-929"0"0,0 0-474 0 0,0 0-95 0 0,0 0-107 0 0,0 0-137 0 0,0 0-140 0 0,0 0-160 0 0,0 0-115 0 0,0 0-113 0 0,0 0-96 0 0,0 0-50 0 0,0 0-30 0 0,-1-9-23 0 0,8-64 611 0 0,150-169 869 0 0,-134 207-1822 0 0,1 1 0 0 0,2 1-1 0 0,2 1 1 0 0,23-21-54 0 0,-2 12 47 0 0,-48 41-10 0 0,-1 0 20 0 0,0 0-33 0 0,0 0-45 0 0,0 0-23 0 0,0 0 17 0 0,2 187 81 0 0,-1 8-110 0 0,-1-194 46 0 0,18-27 29 0 0,175-247-106 0 0,-95 145 54 0 0,-97 128 38 0 0,-1 0-1 0 0,0 0-16 0 0,-37 162 78 0 0,27-122-43 0 0,2 0 1 0 0,2 1 0 0 0,2 0 0 0 0,1 1-1 0 0,3 29-23 0 0,16-27-48 0 0,-2-79-8131 0 0,-13 27 2166 0 0,1 4-5680 0 0</inkml:trace>
  <inkml:trace contextRef="#ctx0" brushRef="#br0" timeOffset="52391.875">23507 1558 17964 0 0,'0'0'2040'0'0,"0"0"-635"0"0,0 0-261 0 0,0 0-19 0 0,0 0-48 0 0,0 0-152 0 0,0 0-214 0 0,0 0-216 0 0,0 0-146 0 0,0 0-70 0 0,0 0-30 0 0,0 0-21 0 0,-7 13-33 0 0,-34 65 149 0 0,77-117-292 0 0,-30 9-1539 0 0,-13 24-2264 0 0,-6 5-4203 0 0,9 1-4171 0 0</inkml:trace>
  <inkml:trace contextRef="#ctx0" brushRef="#br0" timeOffset="53656.367">1143 2257 8090 0 0,'0'0'1435'0'0,"0"0"-144"0"0,0 0 17 0 0,0 0 163 0 0,0 0 132 0 0,0 0-5 0 0,0 0-209 0 0,0 0-299 0 0,0 0-329 0 0,0 0-273 0 0,0 0-162 0 0,-6 0-94 0 0,-12-4-44 0 0,29 8 1836 0 0,17 2-1507 0 0,0-2 0 0 0,1-1 0 0 0,-1-1 0 0 0,1-2 0 0 0,0-1 0 0 0,-1-1-1 0 0,7-2-516 0 0,0-1 192 0 0,-1-1-1 0 0,0-2 1 0 0,0-1-1 0 0,-1-2 1 0 0,0-1-1 0 0,0-2 1 0 0,-2 0-1 0 0,0-3 0 0 0,5-4-191 0 0,-31 20 34 0 0,-1-1-1 0 0,1 0 0 0 0,-1-1 1 0 0,1 1-1 0 0,-1-1 0 0 0,0 0 1 0 0,0 0-1 0 0,0 0 1 0 0,-1 0-1 0 0,1-1 0 0 0,-1 1 1 0 0,1-1-1 0 0,-1 0 0 0 0,0 0 1 0 0,-1 0-1 0 0,1 0 0 0 0,-1-1 1 0 0,0 1-1 0 0,0-1 0 0 0,0 0 1 0 0,0 1-1 0 0,-1-1 0 0 0,0 0 1 0 0,0 0-1 0 0,0 0 0 0 0,-1 0 1 0 0,0 0-34 0 0,0 4 0 0 0,-1 1 1 0 0,0-1-1 0 0,1 0 1 0 0,-1 0 0 0 0,0 1-1 0 0,0-1 1 0 0,0 0-1 0 0,0 1 1 0 0,1-1 0 0 0,-1 1-1 0 0,0-1 1 0 0,0 1-1 0 0,0 0 1 0 0,0-1 0 0 0,0 1-1 0 0,0 0 1 0 0,0 0-1 0 0,0 0 1 0 0,-1-1 0 0 0,1 1-1 0 0,0 0 1 0 0,0 0-1 0 0,0 1 1 0 0,0-1 0 0 0,0 0-1 0 0,0 0 1 0 0,0 0-1 0 0,0 1 1 0 0,0-1 0 0 0,0 0-1 0 0,0 1 1 0 0,0-1-1 0 0,0 1 1 0 0,0 0-1 0 0,1-1 1 0 0,-1 1 0 0 0,0-1-1 0 0,0 1 1 0 0,0 0-1 0 0,1 0 1 0 0,-1 0 0 0 0,0-1-1 0 0,1 1 1 0 0,-1 0-1 0 0,1 0 1 0 0,-1 0 0 0 0,0 1-1 0 0,-15 30-16 0 0,1 1 0 0 0,2 1 0 0 0,1 0 0 0 0,2 0-1 0 0,1 1 1 0 0,-4 35 16 0 0,0-8-34 0 0,-106 500-538 0 0,103-498 418 0 0,7-23-111 0 0,-1 0 1 0 0,-1 0-1 0 0,-3-1 1 0 0,-1-1-1 0 0,-2 0 1 0 0,-2-2-1 0 0,-12 18 265 0 0,28-50-235 0 0,0-1 1 0 0,0 0-1 0 0,0 0 0 0 0,-1 0 1 0 0,1-1-1 0 0,-1 1 0 0 0,0-1 1 0 0,0 0-1 0 0,0 0 0 0 0,-1 0 0 0 0,1 0 1 0 0,-1-1-1 0 0,1 0 0 0 0,-1 0 1 0 0,0 0-1 0 0,0-1 0 0 0,0 1 1 0 0,0-1 234 0 0,-26-2-4748 0 0,-1-10-3456 0 0,24 6-1475 0 0</inkml:trace>
  <inkml:trace contextRef="#ctx0" brushRef="#br0" timeOffset="54087.966">983 2905 11618 0 0,'0'0'1377'0'0,"0"0"-245"0"0,0 0 8 0 0,0 0 117 0 0,0 0 48 0 0,0 0-26 0 0,0 0-60 0 0,0 0-120 0 0,37-1-148 0 0,116-4-134 0 0,119 3 1772 0 0,-119-28-1582 0 0,-131 26-876 0 0,-1-2 0 0 0,0 0 0 0 0,0-1-1 0 0,-1-2 1 0 0,1 0 0 0 0,-2-1 0 0 0,1-1 0 0 0,-2 0 0 0 0,1-2 0 0 0,-2 0 0 0 0,11-10-131 0 0,-25 20 45 0 0,-1 1-1 0 0,1 0 1 0 0,-1-1 0 0 0,1 0 0 0 0,-1 1-1 0 0,0-1 1 0 0,0 0 0 0 0,0 0-1 0 0,-1 0 1 0 0,1-1 0 0 0,-1 1 0 0 0,1 0-1 0 0,-1 0 1 0 0,0-1 0 0 0,0 1-1 0 0,-1-1 1 0 0,1 1 0 0 0,-1-1-1 0 0,0 1 1 0 0,0-1 0 0 0,0-1-45 0 0,0 3 108 0 0,-2 21 460 0 0,2-19-528 0 0,0 0-4 0 0,0 0 5 0 0,0 0-6 0 0,0 0 24 0 0,0 0 7 0 0,0 0-12 0 0,0 0-4 0 0,0 0-12 0 0,0 0-4 0 0,0 0-22 0 0,0 0-41 0 0,0 0-28 0 0,0 0-7 0 0,0 0-28 0 0,0 0-22 0 0,0 0-30 0 0,-17 4-4727 0 0,12 2 3159 0 0,-5 3-3101 0 0,4-3-1788 0 0,0-2-5188 0 0</inkml:trace>
  <inkml:trace contextRef="#ctx0" brushRef="#br0" timeOffset="54708.234">1666 3332 8282 0 0,'0'0'2315'0'0,"0"0"-916"0"0,0 0-291 0 0,0 0 234 0 0,0 0 273 0 0,0 0 82 0 0,0 0-176 0 0,0 0-257 0 0,0 0-225 0 0,0 0-188 0 0,0 0-147 0 0,0 0-56 0 0,21-9-64 0 0,66-34-60 0 0,-28-1 399 0 0,-28 17-611 0 0,-1-2-1 0 0,-1-1 1 0 0,-2-1-1 0 0,0-1 1 0 0,-3-2-1 0 0,-1 0 1 0 0,16-33-312 0 0,-28 46 33 0 0,-2-1 1 0 0,-1 1-1 0 0,-1-2 0 0 0,0 1 1 0 0,-2-1-1 0 0,0 0 1 0 0,-2 0-1 0 0,-1-1 1 0 0,0 1-1 0 0,-2 0 1 0 0,-2-14-34 0 0,2 35-5 0 0,-1-1 0 0 0,0 1 0 0 0,0-1 0 0 0,0 1 0 0 0,-1 0 0 0 0,1-1 0 0 0,-1 1 1 0 0,1 0-1 0 0,-1 0 0 0 0,0 0 0 0 0,1 0 0 0 0,-1 0 0 0 0,0 1 0 0 0,0-1 0 0 0,0 1 0 0 0,-1-1 0 0 0,1 1 1 0 0,0-1-1 0 0,-1 1 0 0 0,1 0 0 0 0,-1 0 0 0 0,1 0 0 0 0,-1 1 0 0 0,1-1 0 0 0,-1 1 0 0 0,1-1 0 0 0,-1 1 1 0 0,0 0-1 0 0,1 0 0 0 0,-1 0 0 0 0,1 0 0 0 0,-1 0 0 0 0,0 1 0 0 0,1-1 0 0 0,-1 1 0 0 0,1 0 0 0 0,-1-1 1 0 0,1 1-1 0 0,-1 0 0 0 0,1 1 0 0 0,0-1 0 0 0,-1 0 0 0 0,1 1 0 0 0,0-1 0 0 0,0 1 0 0 0,0 0 1 0 0,0 0-1 0 0,0 0 0 0 0,0 0 5 0 0,-5 2-5 0 0,-1 1 0 0 0,0 0 1 0 0,1 1-1 0 0,0-1 0 0 0,0 2 1 0 0,1-1-1 0 0,0 1 1 0 0,0 0-1 0 0,0 0 0 0 0,1 0 1 0 0,0 1-1 0 0,0 0 0 0 0,1 0 1 0 0,0 0-1 0 0,1 0 0 0 0,-1 1 1 0 0,2-1-1 0 0,-1 1 1 0 0,1 0-1 0 0,1 0 0 0 0,-1 0 1 0 0,1 0-1 0 0,1 5 5 0 0,3-8 3 0 0,0-1 0 0 0,0 0 0 0 0,0-1 1 0 0,1 1-1 0 0,0-1 0 0 0,0 1 0 0 0,0-1 0 0 0,0 0 1 0 0,1-1-1 0 0,-1 1 0 0 0,1-1 0 0 0,0 0 0 0 0,0 0 0 0 0,1 0 1 0 0,-1-1-1 0 0,0 0 0 0 0,1 0 0 0 0,0 0 0 0 0,-1 0 0 0 0,1-1 1 0 0,0 0-1 0 0,0-1 0 0 0,-1 1 0 0 0,3-1-3 0 0,69 9 59 0 0,53 16 115 0 0,-127-22-150 0 0,-1 1-1 0 0,0 0 0 0 0,0-1 1 0 0,0 1-1 0 0,0 0 0 0 0,0 0 1 0 0,-1 1-1 0 0,0-1 0 0 0,0 0 0 0 0,0 0 1 0 0,0 1-1 0 0,-1-1 0 0 0,1 0 1 0 0,-1 1-1 0 0,0-1 0 0 0,-1 0 1 0 0,1 1-1 0 0,-1-1 0 0 0,0 0 1 0 0,0 0-1 0 0,0 2-23 0 0,-67 162 341 0 0,60-145-364 0 0,-3 21-3025 0 0,29-44-1277 0 0,27-20-8502 0 0,-45 20 12694 0 0,8-5-8669 0 0</inkml:trace>
  <inkml:trace contextRef="#ctx0" brushRef="#br0" timeOffset="56126.352">2997 2765 14467 0 0,'0'0'1578'0'0,"0"0"-262"0"0,0 0 16 0 0,0 0 23 0 0,0 0-24 0 0,0 0-86 0 0,0 0-221 0 0,0 0-195 0 0,-32 19-182 0 0,-101 58-150 0 0,-46 40 1074 0 0,167-105-1536 0 0,1-1 0 0 0,0 1 0 0 0,0 1-1 0 0,1 0 1 0 0,1 0 0 0 0,0 1 0 0 0,1 0 0 0 0,0 1-1 0 0,1 0 1 0 0,1 0 0 0 0,1 0 0 0 0,0 1-1 0 0,0 0 1 0 0,2 0 0 0 0,0 0 0 0 0,1 0-1 0 0,0 15-34 0 0,1-28 12 0 0,0 0 1 0 0,1 0-1 0 0,-1 0 0 0 0,1 0 0 0 0,0 0 0 0 0,0 1 1 0 0,0-1-1 0 0,0 0 0 0 0,1 0 0 0 0,-1 0 0 0 0,1 0 1 0 0,0 0-1 0 0,0 0 0 0 0,0 0 0 0 0,0 0 0 0 0,0 0 1 0 0,1 0-1 0 0,-1-1 0 0 0,1 1 0 0 0,0 0 0 0 0,0-1 1 0 0,0 1-1 0 0,0-1 0 0 0,0 0 0 0 0,0 0 0 0 0,1 0 1 0 0,-1 0-1 0 0,1 0 0 0 0,-1 0 0 0 0,1-1 0 0 0,0 1 1 0 0,0-1-1 0 0,0 0 0 0 0,0 1 0 0 0,0-1 0 0 0,0-1 1 0 0,0 1-1 0 0,0 0 0 0 0,0-1 0 0 0,0 0 0 0 0,1 1-12 0 0,5-4 44 0 0,0 0 0 0 0,0-1 0 0 0,-1 0 0 0 0,1 0 0 0 0,-1 0 0 0 0,0-1 0 0 0,-1 0 0 0 0,1-1 0 0 0,-1 0 0 0 0,0 0 0 0 0,0-1 0 0 0,-1 1-1 0 0,0-1 1 0 0,0-1 0 0 0,1-2-44 0 0,1 1 27 0 0,216-273 289 0 0,-188 248-359 0 0,-35 64-6 0 0,36 172 126 0 0,-11-59-9 0 0,-26-141-66 0 0,1 0 1 0 0,-1 1-1 0 0,0-1 0 0 0,1 0 0 0 0,-1 0 0 0 0,1 0 0 0 0,-1 0 0 0 0,1 0 0 0 0,0 0 1 0 0,0 0-1 0 0,0 0 0 0 0,0 0 0 0 0,0 0 0 0 0,1-1 0 0 0,-1 1 0 0 0,1 0 1 0 0,-1-1-1 0 0,1 1 0 0 0,-1-1 0 0 0,1 0 0 0 0,0 1 0 0 0,0-1 0 0 0,-1 0 1 0 0,1 0-1 0 0,0 0 0 0 0,0 0 0 0 0,0 0 0 0 0,0-1 0 0 0,0 1 0 0 0,1-1 0 0 0,-1 1 1 0 0,0-1-1 0 0,0 0 0 0 0,0 1 0 0 0,0-1 0 0 0,1-1 0 0 0,-1 1 0 0 0,0 0 1 0 0,0 0-1 0 0,2-1-2 0 0,7-3 17 0 0,0-1 0 0 0,1 0 0 0 0,-1-1 0 0 0,-1 0-1 0 0,1 0 1 0 0,-1-1 0 0 0,-1 0 0 0 0,1-1 0 0 0,-1-1 0 0 0,0 1 0 0 0,6-9-17 0 0,220-291 146 0 0,-232 304-148 0 0,1 1 1 0 0,0-1-1 0 0,0 1 1 0 0,1 1 0 0 0,-1-1-1 0 0,0 1 1 0 0,1-1-1 0 0,-1 1 1 0 0,1 0-1 0 0,0 1 1 0 0,0-1 0 0 0,0 1-1 0 0,0 0 1 0 0,3 0 1 0 0,16 37-63 0 0,-21-24 72 0 0,1 1 2 0 0,-1 0 0 0 0,0 0 0 0 0,-1 0 0 0 0,-1 0 0 0 0,0 1 0 0 0,0-1 0 0 0,-1 0 0 0 0,-1 1 0 0 0,-1-1 0 0 0,0 0 0 0 0,0 1 0 0 0,-5 10-11 0 0,-5 54 60 0 0,21-60-55 0 0,13-38 25 0 0,-12 10 13 0 0,66-65-11 0 0,-31 29-10 0 0,3 2 0 0 0,1 1-1 0 0,29-17-21 0 0,12 20-128 0 0,-88 76 205 0 0,-23 72-54 0 0,-2 17 68 0 0,6-78-50 0 0,49-124 361 0 0,-18 61-432 0 0,0 0 0 0 0,0 1 0 0 0,2 1 0 0 0,0 0 0 0 0,0 1 0 0 0,1 1 0 0 0,6-2 30 0 0,102-52-97 0 0,-29 47 79 0 0,-92 21 24 0 0,0-1-1 0 0,0 1 0 0 0,-1 0 0 0 0,1 0 0 0 0,-1 1 0 0 0,1-1 0 0 0,-1 1 0 0 0,0-1 1 0 0,1 1-1 0 0,-1 0 0 0 0,-1 1 0 0 0,1-1 0 0 0,0 0 0 0 0,-1 1 0 0 0,0-1 0 0 0,0 1 1 0 0,0 0-1 0 0,0 0 0 0 0,0 0 0 0 0,-1 0 0 0 0,0 0 0 0 0,0 0 0 0 0,0 0 1 0 0,0 0-1 0 0,-1 0 0 0 0,1 0 0 0 0,-1 1 0 0 0,0-1 0 0 0,0 0 0 0 0,-1 0 0 0 0,1 1 1 0 0,-2 1-7 0 0,3 1 2 0 0,-1 0 0 0 0,0 1 0 0 0,-1-1 0 0 0,1 0 0 0 0,-1 0 0 0 0,-1 0 0 0 0,0 1 0 0 0,0-1 0 0 0,0-1 0 0 0,-1 1 0 0 0,0 0 0 0 0,0 0-1 0 0,-50 85 106 0 0,53-88-2819 0 0,13-19-968 0 0,-7 8 90 0 0,0 0-3497 0 0,-2 3-5015 0 0</inkml:trace>
  <inkml:trace contextRef="#ctx0" brushRef="#br0" timeOffset="56567.174">4522 3204 14907 0 0,'0'0'1842'0'0,"0"0"-91"0"0,0 0-45 0 0,0 0-126 0 0,0 0-201 0 0,0 0-237 0 0,0 0-244 0 0,0 0-177 0 0,0 0-81 0 0,0 0-80 0 0,31 3-53 0 0,96 7-39 0 0,-63-21 131 0 0,-54 4-463 0 0,5 1-73 0 0,0-2 1 0 0,0 1-1 0 0,-1-2 1 0 0,0 0-1 0 0,-1-1 1 0 0,0 0 0 0 0,-1-1-1 0 0,0 0 1 0 0,0-1-1 0 0,-1-1 1 0 0,-1 1 0 0 0,0-2-1 0 0,-1 1 1 0 0,0-2-1 0 0,-1 1 1 0 0,-1-1 0 0 0,0 0-1 0 0,-1 0 1 0 0,-1-1-1 0 0,0 0 1 0 0,-1 0-1 0 0,-1 0-63 0 0,-2 14-5 0 0,0-1-1 0 0,0 1 0 0 0,0 0 0 0 0,0 0 0 0 0,-1-1 0 0 0,1 1 0 0 0,-1 0 0 0 0,0-1 0 0 0,0 1 0 0 0,0-1 0 0 0,0 1 0 0 0,0 0 0 0 0,0-1 1 0 0,-1 1-1 0 0,1-1 0 0 0,-1 1 0 0 0,1 0 0 0 0,-1 0 0 0 0,0-1 0 0 0,0 1 0 0 0,0 0 0 0 0,0 0 0 0 0,-1 0 0 0 0,1 0 0 0 0,0 0 0 0 0,-1 0 1 0 0,0 0-1 0 0,1 1 0 0 0,-1-1 0 0 0,0 0 0 0 0,0 1 0 0 0,0 0 0 0 0,0-1 0 0 0,0 1 0 0 0,0 0 0 0 0,0 0 0 0 0,0 0 0 0 0,0 0 0 0 0,-1 0 1 0 0,1 1-1 0 0,0-1 0 0 0,-1 1 0 0 0,-1-1 6 0 0,-8 1-8 0 0,1 0 1 0 0,0 1 0 0 0,0 0-1 0 0,-1 1 1 0 0,1 0 0 0 0,0 1-1 0 0,0 0 1 0 0,1 1 0 0 0,-1 0-1 0 0,1 1 1 0 0,0 0 0 0 0,0 1-1 0 0,0 0 1 0 0,1 0 0 0 0,-1 1-1 0 0,2 0 1 0 0,-1 0 0 0 0,0 2 7 0 0,-6 6-11 0 0,1 0-1 0 0,1 0 1 0 0,1 1 0 0 0,0 1 0 0 0,1 0 0 0 0,0 1 0 0 0,2 0 0 0 0,0 0 0 0 0,-5 16 11 0 0,10-24 14 0 0,1 0 0 0 0,0 0 0 0 0,0 0 0 0 0,1 0 0 0 0,1 1 0 0 0,-1-1 0 0 0,2 1 0 0 0,-1-1 0 0 0,1 1 0 0 0,1-1 0 0 0,0 1 0 0 0,1-1 0 0 0,0 1 0 0 0,0-1 0 0 0,1 0 0 0 0,0 0 0 0 0,1 0 0 0 0,0 0 0 0 0,1-1 0 0 0,0 0 0 0 0,0 1 0 0 0,1-2 0 0 0,0 1 0 0 0,1-1 0 0 0,0 0 0 0 0,0 0 0 0 0,0-1 0 0 0,1 0 0 0 0,7 5-14 0 0,9 1 55 0 0,-1-1 0 0 0,1-1-1 0 0,1-1 1 0 0,0-1-1 0 0,0-2 1 0 0,1 0-1 0 0,0-1 1 0 0,0-2 0 0 0,1-1-1 0 0,-1-1 1 0 0,1-1-1 0 0,-1-1 1 0 0,22-4-55 0 0,-36 4-104 0 0,-1-1 0 0 0,0-1 0 0 0,0 0 0 0 0,0 0-1 0 0,0-1 1 0 0,0-1 0 0 0,0 1 0 0 0,-1-2 0 0 0,0 0 0 0 0,0 0 0 0 0,0 0 0 0 0,3-4 104 0 0,9-12-4381 0 0,-7-6-4003 0 0,-11 19-4593 0 0</inkml:trace>
  <inkml:trace contextRef="#ctx0" brushRef="#br0" timeOffset="59492.556">6616 2637 6169 0 0,'0'0'3512'0'0,"0"0"-1172"0"0,0 0-594 0 0,0 0-110 0 0,0 0 42 0 0,0 0-63 0 0,0 0-201 0 0,0 0-267 0 0,0 0-249 0 0,0 0-168 0 0,0 0-133 0 0,-7-19-70 0 0,-26-55-37 0 0,2 46 420 0 0,23 27-564 0 0,-5 0-223 0 0,1 0 1 0 0,-1 1-1 0 0,1 0 1 0 0,-1 1-1 0 0,1 1 1 0 0,-1 0-1 0 0,1 1 0 0 0,0 0 1 0 0,0 0-1 0 0,0 1 1 0 0,1 1-1 0 0,-1 0 1 0 0,1 1-1 0 0,0 0 1 0 0,1 1-1 0 0,-1 0 1 0 0,1 0-1 0 0,1 1 0 0 0,-1 0 1 0 0,1 1-1 0 0,-4 6-123 0 0,-7 5 89 0 0,0 0 0 0 0,2 2 0 0 0,0 0 0 0 0,2 1 0 0 0,1 0 0 0 0,-5 12-89 0 0,1 1 77 0 0,2 1-1 0 0,2 1 0 0 0,1 1 1 0 0,2 0-1 0 0,1 1 1 0 0,-2 27-77 0 0,6-23 51 0 0,1-1 1 0 0,3 1-1 0 0,2 0 1 0 0,1-1-1 0 0,2 3-51 0 0,-1-36 25 0 0,1 0 1 0 0,-1 0-1 0 0,2 0 0 0 0,-1-1 1 0 0,1 1-1 0 0,1 0 0 0 0,0-1 1 0 0,0 0-1 0 0,0 0 0 0 0,1 0 1 0 0,1 0-1 0 0,0-1 0 0 0,0 0 1 0 0,0 0-1 0 0,1-1 0 0 0,0 0 1 0 0,1 0-1 0 0,0 0 0 0 0,0-1 1 0 0,0 0-1 0 0,0-1 0 0 0,1 0 1 0 0,0 0-1 0 0,0-1 0 0 0,1 0 1 0 0,-1 0-1 0 0,1-1 0 0 0,0-1 1 0 0,2 1-26 0 0,13-2 64 0 0,-1-2 1 0 0,1-1 0 0 0,-1-1-1 0 0,0 0 1 0 0,0-2-1 0 0,0-1 1 0 0,0-1 0 0 0,-1-1-1 0 0,0-1 1 0 0,-1-1-1 0 0,0-1 1 0 0,-1-1 0 0 0,0-1-1 0 0,0 0 1 0 0,-2-2-1 0 0,3-2-64 0 0,-20 15 5 0 0,13-7 25 0 0,-1-1 0 0 0,0-1 0 0 0,0 0 0 0 0,-1 0 0 0 0,-1-2 0 0 0,0 1 0 0 0,0-2 0 0 0,-1 1 0 0 0,-1-2 0 0 0,-1 1 0 0 0,1-3-30 0 0,-8 13 6 0 0,-1 0 0 0 0,1-1 0 0 0,-1 1 0 0 0,0-1 0 0 0,0 0 0 0 0,-1 1 0 0 0,1-1 0 0 0,-1 1 0 0 0,0-1 0 0 0,-1 0 0 0 0,1 1 0 0 0,-1-1 0 0 0,0 1 0 0 0,0-1 0 0 0,0 1 0 0 0,0-1 0 0 0,-1 1 0 0 0,0 0 0 0 0,0-1 0 0 0,0 1 1 0 0,0 0-1 0 0,-1 0 0 0 0,0 1 0 0 0,0-1 0 0 0,0 0 0 0 0,0 1 0 0 0,0 0 0 0 0,-1 0 0 0 0,1 0 0 0 0,-1 0 0 0 0,0 0 0 0 0,0 1 0 0 0,0 0 0 0 0,0 0 0 0 0,0 0 0 0 0,0 0 0 0 0,-4 0-6 0 0,-6-5-27 0 0,-1 2 1 0 0,0 0 0 0 0,-1 1-1 0 0,1 0 1 0 0,-1 1-1 0 0,0 1 1 0 0,0 1-1 0 0,0 0 1 0 0,0 1 0 0 0,1 0-1 0 0,-1 2 1 0 0,0 0-1 0 0,0 0 1 0 0,1 2-1 0 0,-1 0 1 0 0,-6 3 26 0 0,14-1-19 0 0,27-8 78 0 0,-13 1-22 0 0,353-13 642 0 0,-210-8-577 0 0,-138 21-42 0 0,-10-2-51 0 0,-1 3-13 0 0,0 0 21 0 0,0 0-18 0 0,0 0-3 0 0,0 0 16 0 0,0 0 4 0 0,0 0-1 0 0,0 0-9 0 0,0 0-7 0 0,0 0 13 0 0,0 0-3 0 0,0 0-19 0 0,0 0 14 0 0,0 0-10 0 0,0 0 18 0 0,0 0 10 0 0,0 0-9 0 0,0 0-21 0 0,0 0-17 0 0,0 0 10 0 0,0 0 23 0 0,0 0 17 0 0,0 0-5 0 0,0 0 2 0 0,0 0-5 0 0,0 0-5 0 0,0 0-16 0 0,0 0 1 0 0,0 0 23 0 0,0 0 8 0 0,0 0-16 0 0,0 0-24 0 0,0 0 18 0 0,0 0 8 0 0,0 0-19 0 0,0 0 10 0 0,-16 3-1468 0 0,11-6 221 0 0,-4-4-827 0 0,7 4-1976 0 0,1-2-3359 0 0,1 1-5340 0 0</inkml:trace>
  <inkml:trace contextRef="#ctx0" brushRef="#br0" timeOffset="60000.198">7519 2846 10794 0 0,'0'0'2121'0'0,"0"0"-458"0"0,0 0-110 0 0,0 0 158 0 0,0 0 46 0 0,0 0-141 0 0,0 0-328 0 0,0 0-338 0 0,0 0-204 0 0,0 0-102 0 0,0 0-64 0 0,0 0-49 0 0,0 0-63 0 0,-7-1-52 0 0,-62 14 893 0 0,-6 34-270 0 0,126-41-637 0 0,-39-10-327 0 0,0-1 0 0 0,-1-1 0 0 0,0 0 0 0 0,0 0 0 0 0,0-1 1 0 0,-1 0-1 0 0,0-1 0 0 0,0 0 0 0 0,-1-1 0 0 0,0 0 0 0 0,2-3-74 0 0,-46 31 913 0 0,-17 40-1503 0 0,51-58 483 0 0,-1 2-1866 0 0,2 1-8061 0 0,0-1-1971 0 0</inkml:trace>
  <inkml:trace contextRef="#ctx0" brushRef="#br0" timeOffset="60488.219">7460 3204 9946 0 0,'0'0'3346'0'0,"0"0"-1084"0"0,0 0-531 0 0,0 0-153 0 0,0 0-157 0 0,0 0-155 0 0,0 0-167 0 0,0 0-138 0 0,0 0-143 0 0,0 0-102 0 0,0 0-60 0 0,0 0-92 0 0,0 0-34 0 0,-10 9-43 0 0,-28 28-51 0 0,16-7 1653 0 0,131-95-1845 0 0,-86 51-27 0 0,-33 20 448 0 0,-110 72-264 0 0,121-78-404 0 0,-1 0 1 0 0,0 0-1 0 0,1 0 0 0 0,-1 0 0 0 0,0 0 0 0 0,1 0 0 0 0,-1 0 0 0 0,0 0 0 0 0,1 0 0 0 0,-1 0 1 0 0,0 0-1 0 0,1 0 0 0 0,-1 0 0 0 0,0 0 0 0 0,0 0 0 0 0,1 1 0 0 0,-1-1 0 0 0,0 0 0 0 0,0 0 0 0 0,1 0 1 0 0,-1 1-1 0 0,0-1 0 0 0,0 0 0 0 0,1 0 0 0 0,-1 1 0 0 0,0-1 0 0 0,0 0 0 0 0,0 0 0 0 0,0 1 0 0 0,1-1 1 0 0,-1 0-1 0 0,0 1 0 0 0,0-1 0 0 0,0 0 0 0 0,0 1 0 0 0,0-1 0 0 0,0 0 3 0 0,37-14-175 0 0,23-21-396 0 0,-35 18-2049 0 0,1-1-6232 0 0,-23 15-3727 0 0</inkml:trace>
  <inkml:trace contextRef="#ctx0" brushRef="#br0" timeOffset="65641.098">10948 3016 0 0 0,'0'0'914'0'0,"0"0"-2"0"0,0 0 16 0 0,0 0 240 0 0,0 0 421 0 0,0 0 296 0 0,0 0 29 0 0,0 0-211 0 0,0 0-373 0 0,0 0-335 0 0,0 0-178 0 0,2-3-87 0 0,-2 2-1730 0 0,11-7 10229 0 0,-11 9-9001 0 0,0-1-33 0 0,0 0-26 0 0,0 0-15 0 0,0 0-9 0 0,0 0-4 0 0,0 0-11 0 0,0 0-13 0 0,0 0-15 0 0,0 19 706 0 0,5 596 2164 0 0,-12-445-2750 0 0,2-105-130 0 0,3 0 1 0 0,2 0-1 0 0,7 36-92 0 0,12 46 250 0 0,-7 0-1 0 0,-6 13-249 0 0,3 111 257 0 0,15 102-82 0 0,-22-42-7 0 0,11-133-13 0 0,-13 83-49 0 0,9-203 104 0 0,-15 20 3 0 0,6-97-209 0 0,0-1-25 0 0,0 0-8 0 0,0 0 30 0 0,0 0 14 0 0,0 0 1 0 0,0 0-11 0 0,0 0-36 0 0,0 30 58 0 0,0-6-15 0 0,0-23-29 0 0,0-1-9 0 0,0 11-394 0 0,12-63-4516 0 0,-2 30-1505 0 0,-4 7-5730 0 0</inkml:trace>
  <inkml:trace contextRef="#ctx0" brushRef="#br0" timeOffset="68930.738">8833 4658 5817 0 0,'0'0'1515'0'0,"0"0"-613"0"0,0 0-433 0 0,0 0 67 0 0,0 0 312 0 0,0 0 265 0 0,0 0 118 0 0,0 0-42 0 0,0 0-89 0 0,0 0-105 0 0,0 0-93 0 0,6 0-91 0 0,82-2 3585 0 0,106 3-1224 0 0,218 12-1182 0 0,24-15-701 0 0,-14-19-719 0 0,-28-1-62 0 0,-53 6-208 0 0,34-9 103 0 0,-91 22-165 0 0,75-16 23 0 0,-165 4-80 0 0,-103 8-140 0 0,56 3 202 0 0,-26-6-202 0 0,230-5 137 0 0,-350 15-177 0 0,-1 0-17 0 0,0 0 23 0 0,0 0-13 0 0,0 0 33 0 0,187-19 177 0 0,-102 19-255 0 0,-12 1 149 0 0,33-5-110 0 0,70 0-184 0 0,-176 4 182 0 0,1 0 37 0 0,0 0 10 0 0,-1 0-22 0 0,0 0-19 0 0,0 0-5 0 0,0 0 21 0 0,0 0-24 0 0,0 0 2 0 0,0 0 36 0 0,0 0-20 0 0,0 0 0 0 0,0 0-16 0 0,0 0 0 0 0,0 0 30 0 0,0 0 0 0 0,0 0-26 0 0,0 0 13 0 0,0 0-11 0 0,0 0 28 0 0,0 0-8 0 0,0 0-27 0 0,0 0 5 0 0,0 0 2 0 0,0 0 2 0 0,0 0 13 0 0,0 0 0 0 0,0 0-27 0 0,0 0 10 0 0,0 0 13 0 0,0 0 1 0 0,0 0 31 0 0,0 0-13 0 0,0 0-24 0 0,0 0-4 0 0,0 0 8 0 0,0 0-13 0 0,0 0 8 0 0,0 0 14 0 0,0 0-38 0 0,0 0 37 0 0,0 0-12 0 0,0 0 17 0 0,0 0-2 0 0,0 0 1 0 0,0 0-24 0 0,0 0 12 0 0,0 0-24 0 0,0 0 8 0 0,0 0 18 0 0,0 0 1 0 0,0 0-8 0 0,0 0 6 0 0,0 0-15 0 0,0 0-15 0 0,0 0 47 0 0,0 0-6 0 0,0 0-2 0 0,0 0 8 0 0,0 0-28 0 0,0 0-11 0 0,0 0 0 0 0,0 0 31 0 0,0 0-28 0 0,0 0-6 0 0,0 0 24 0 0,0 0-8 0 0,0 0-2 0 0,0 0-31 0 0,0 0 43 0 0,0 0 13 0 0,0 0-14 0 0,0 0 9 0 0,0 0-8 0 0,0 0 31 0 0,0 0-49 0 0,0 0-10 0 0,0 0-20 0 0,0 0 4 0 0,0 0 47 0 0,0 0-20 0 0,0 0 13 0 0,0 0-22 0 0,0 0 12 0 0,0 0 24 0 0,0 0-28 0 0,0 0-5 0 0,0 0 12 0 0,0 0-21 0 0,0 0 30 0 0,0 0-9 0 0,0 0-8 0 0,0 0 14 0 0,0 0-23 0 0,0 0 31 0 0,0 0-37 0 0,0 0-14 0 0,0 0 8 0 0,0 0-10 0 0,-18 0-5740 0 0,7 0-1594 0 0,7 0-4420 0 0</inkml:trace>
  <inkml:trace contextRef="#ctx0" brushRef="#br0" timeOffset="70706.821">12647 4316 0 0 0,'0'0'1403'0'0,"0"0"225"0"0,0 0 7 0 0,0 0-82 0 0,0 0-89 0 0,0 0-90 0 0,0 0-97 0 0,0 0-90 0 0,0 0-125 0 0,0 0-79 0 0,0 0-53 0 0,3-5-85 0 0,-3 4-863 0 0,7-16 1059 0 0,-2-8 3513 0 0,-35 14-1556 0 0,20 11-2646 0 0,5-1-266 0 0,1 1 1 0 0,-1 0-1 0 0,0 0 1 0 0,0 0-1 0 0,0 0 1 0 0,0 1-1 0 0,1 0 1 0 0,-1 0-1 0 0,0 1 1 0 0,1-1-1 0 0,-1 1 1 0 0,1 0-1 0 0,-1 0 1 0 0,1 0-1 0 0,-3 3-86 0 0,-3 2 111 0 0,1 0-1 0 0,0 1 0 0 0,0 0 1 0 0,1 0-1 0 0,0 1 0 0 0,1 0 0 0 0,0 0 1 0 0,0 1-1 0 0,1 0 0 0 0,0 0 1 0 0,1 1-1 0 0,0-1 0 0 0,-3 11-110 0 0,0 9 198 0 0,0 1-1 0 0,3-1 1 0 0,0 1 0 0 0,2 1-1 0 0,1 19-197 0 0,1-27 55 0 0,14 70 240 0 0,39-16-59 0 0,-42-72-184 0 0,-1 0 1 0 0,1 0 0 0 0,0-1 0 0 0,1-1-1 0 0,-1 0 1 0 0,1 0 0 0 0,0-1 0 0 0,0 0-1 0 0,0-1 1 0 0,0 0 0 0 0,0-1-1 0 0,0 0 1 0 0,1-1 0 0 0,-1 0 0 0 0,0-1-1 0 0,0 0 1 0 0,1-1-53 0 0,-1 0 47 0 0,0-1 0 0 0,1-1 0 0 0,-2 0 0 0 0,1 0 0 0 0,0-1-1 0 0,-1 0 1 0 0,0-1 0 0 0,0-1 0 0 0,5-3-47 0 0,16-10 67 0 0,-14 9-40 0 0,-2-1 0 0 0,0-1 0 0 0,0-1 0 0 0,-2 0 0 0 0,1 0-1 0 0,-2-1 1 0 0,0-1 0 0 0,-1 0 0 0 0,2-5-27 0 0,-7 13 1 0 0,0-1-1 0 0,-1 0 1 0 0,0 0 0 0 0,-1-1 0 0 0,0 1 0 0 0,0-1 0 0 0,-1 0-1 0 0,0 0 1 0 0,-1 0 0 0 0,0 0 0 0 0,0-1 0 0 0,-1 1 0 0 0,-1-1-1 0 0,0 1 1 0 0,0 0 0 0 0,-1-1 0 0 0,0 1 0 0 0,-1 0-1 0 0,0-1 1 0 0,-1 1 0 0 0,0 0 0 0 0,-1 1 0 0 0,1-1 0 0 0,-2 0-1 0 0,0 1 1 0 0,0 0 0 0 0,0 0 0 0 0,-1 1 0 0 0,0-1 0 0 0,-1 1-1 0 0,0 1 1 0 0,0-1 0 0 0,-1 1 0 0 0,-5-4-1 0 0,-8 2-80 0 0,1 0 0 0 0,-1 2 0 0 0,-1 0 0 0 0,1 1 0 0 0,-1 2 0 0 0,0 0 0 0 0,0 1 0 0 0,0 1 0 0 0,-1 1 0 0 0,1 1 0 0 0,0 1 0 0 0,0 1 0 0 0,-1 1 0 0 0,2 1 0 0 0,-6 2 80 0 0,9-2-387 0 0,1 1 0 0 0,-1 0 0 0 0,1 1 0 0 0,0 1 0 0 0,0 1 0 0 0,0 1 0 0 0,-5 4 387 0 0,-28 29-9425 0 0,40-31-2396 0 0</inkml:trace>
  <inkml:trace contextRef="#ctx0" brushRef="#br0" timeOffset="72270.901">9126 4651 0 0 0,'0'0'880'0'0,"0"0"280"0"0,0 0 25 0 0,0 0-84 0 0,0 0-47 0 0,0 0 46 0 0,-3-2 56 0 0,0 0-718 0 0,0 0 0 0 0,0 1-1 0 0,1-1 1 0 0,-1 1-1 0 0,0 0 1 0 0,0 0 0 0 0,0 0-1 0 0,0 0 1 0 0,0 1 0 0 0,0-1-1 0 0,0 1 1 0 0,-1 0-1 0 0,1 0 1 0 0,0 0 0 0 0,0 0-1 0 0,0 0 1 0 0,0 1 0 0 0,0-1-1 0 0,0 1 1 0 0,-1 0-438 0 0,-26 6 3647 0 0,-8-6-2230 0 0,-104 17 876 0 0,-202-21 627 0 0,224 25-2620 0 0,-18-8 597 0 0,126-16-2750 0 0,24 1-9461 0 0,-8 1-397 0 0</inkml:trace>
  <inkml:trace contextRef="#ctx0" brushRef="#br0" timeOffset="74520.299">9146 4334 0 0 0,'0'0'453'0'0,"0"0"841"0"0,0 0 405 0 0,0 0 49 0 0,0 0-115 0 0,0 0-176 0 0,0 0-155 0 0,0 0-70 0 0,0 0-53 0 0,-8-6-68 0 0,-26-16-44 0 0,11 15 5918 0 0,-14 17-6523 0 0,19-3 618 0 0,7-4-913 0 0,0 1 0 0 0,0 0 1 0 0,1 0-1 0 0,-1 1 0 0 0,1 1 0 0 0,0 0 0 0 0,1 0 0 0 0,0 1 0 0 0,0 0 0 0 0,0 0 1 0 0,0 1-1 0 0,1 0 0 0 0,1 1 0 0 0,0 0 0 0 0,0 0 0 0 0,0 0 0 0 0,1 1 0 0 0,1 0 1 0 0,-2 2-168 0 0,-13 85 824 0 0,33 27-33 0 0,-8-107-709 0 0,0-1 0 0 0,2 1 0 0 0,0-2 0 0 0,1 1 0 0 0,0-1 0 0 0,1 0 0 0 0,1 0 0 0 0,1-1 0 0 0,0-1 0 0 0,7 7-82 0 0,-9-15 84 0 0,1 0 0 0 0,0 0 0 0 0,0-1 0 0 0,1-1 0 0 0,-1 0 0 0 0,1 0 0 0 0,0-1 0 0 0,0 0 0 0 0,0-1 0 0 0,0-1 0 0 0,0 1 0 0 0,0-2 0 0 0,-1 1 0 0 0,1-2 0 0 0,0 1 0 0 0,5-3-84 0 0,105-32 387 0 0,-111 28-349 0 0,-1-1-1 0 0,0 0 1 0 0,0 0 0 0 0,-1 0 0 0 0,0-1 0 0 0,-1-1-1 0 0,0 1 1 0 0,0-1 0 0 0,-1 0 0 0 0,0-1-38 0 0,1-1 6 0 0,-3 6 9 0 0,0 1 0 0 0,-1 0 0 0 0,0-1 0 0 0,0 1 0 0 0,-1-1 0 0 0,1 0 0 0 0,-2 0 0 0 0,1 0 0 0 0,-1 0 0 0 0,0 0 0 0 0,0 0 0 0 0,-1 0 0 0 0,0 0 1 0 0,0 0-1 0 0,-1 0 0 0 0,0-1 0 0 0,0 1 0 0 0,-1 0 0 0 0,1 0 0 0 0,-2 1 0 0 0,1-2-15 0 0,-9-18-64 0 0,-1 1 1 0 0,-1 1-1 0 0,-1 0 0 0 0,-1 1 1 0 0,-1 0-1 0 0,-1 1 0 0 0,-4-2 64 0 0,16 19-94 0 0,-99-89-1123 0 0,16 68-2629 0 0,81 26 3046 0 0,-16 1-2719 0 0,9 5-3965 0 0,8-2-4238 0 0</inkml:trace>
  <inkml:trace contextRef="#ctx0" brushRef="#br0" timeOffset="75405.539">8995 4356 5785 0 0,'0'0'2049'0'0,"0"0"-326"0"0,0 0-114 0 0,0 0-87 0 0,0 0-198 0 0,0 0-279 0 0,0 0-324 0 0,0 0-224 0 0,0 0-34 0 0,0 0 25 0 0,0 0-6 0 0,0 0-37 0 0,0 0-27 0 0,-18 20-50 0 0,-54 61-48 0 0,-64 94 1183 0 0,113-124-1327 0 0,48-51 99 0 0,69-55 223 0 0,78-72-423 0 0,-84 64-194 0 0,-76 52-39 0 0,-103 77 42 0 0,-38 81 470 0 0,122-122-152 0 0,26-25 122 0 0,-7-1-271 0 0,0-1 1 0 0,0-1 0 0 0,0 0 0 0 0,-1-1-1 0 0,1 0 1 0 0,-1-1 0 0 0,0 0-1 0 0,0-1 1 0 0,-1 0 0 0 0,4-3-54 0 0,19-9 51 0 0,109-81 40 0 0,-247 198-9 0 0,7 15 44 0 0,98-114-120 0 0,-1 1 1 0 0,1-1-1 0 0,-1 1 1 0 0,1-1-1 0 0,-1 1 0 0 0,1 0 1 0 0,0-1-1 0 0,-1 1 1 0 0,1-1-1 0 0,0 1 1 0 0,-1 0-1 0 0,1 0 1 0 0,0-1-1 0 0,0 1 1 0 0,0 0-1 0 0,0-1 1 0 0,0 1-1 0 0,0 0 1 0 0,0 0-1 0 0,0-1 1 0 0,0 1-1 0 0,0 0 1 0 0,0 0-1 0 0,0-1 0 0 0,0 1 1 0 0,1 0-1 0 0,-1-1 1 0 0,0 1-1 0 0,0 0 1 0 0,1-1-1 0 0,-1 1 1 0 0,1 0-1 0 0,-1-1 1 0 0,0 1-1 0 0,1-1 1 0 0,-1 1-1 0 0,1-1 1 0 0,-1 1-1 0 0,1-1 1 0 0,0 1-1 0 0,-1-1 1 0 0,1 1-1 0 0,0-1 0 0 0,-1 0 1 0 0,1 1-1 0 0,0-1 1 0 0,-1 0-1 0 0,1 0 1 0 0,0 1-1 0 0,-1-1 1 0 0,1 0-1 0 0,0 0 1 0 0,0 0-1 0 0,-1 0 1 0 0,1 0-1 0 0,0 0 1 0 0,-1 0-1 0 0,1 0 1 0 0,0 0-1 0 0,0-1 1 0 0,-1 1-1 0 0,1 0 1 0 0,0 0-1 0 0,-1-1 0 0 0,2 1-6 0 0,52-6 272 0 0,60-55-264 0 0,-17-5-155 0 0,-163 124 6 0 0,-72 66 590 0 0,178-130-210 0 0,75-56-687 0 0,-95 58-833 0 0,-11 4-2511 0 0,-3 0-2315 0 0,-2 0-5037 0 0</inkml:trace>
  <inkml:trace contextRef="#ctx0" brushRef="#br0" timeOffset="76909.13">12671 4330 1200 0 0,'0'0'1498'0'0,"0"0"-38"0"0,0 0 255 0 0,0 0 332 0 0,0 0 122 0 0,0 0-174 0 0,0 0-353 0 0,0 0-387 0 0,0 0-289 0 0,0 0-184 0 0,0 0-81 0 0,0 0-34 0 0,-19 16-19 0 0,-58 47-24 0 0,-79 53 1612 0 0,112-80-1859 0 0,44-35-425 0 0,12-3 96 0 0,1 0 1 0 0,0-1-1 0 0,-1-1 0 0 0,0 0 0 0 0,0 0 1 0 0,0-1-1 0 0,-1-1 0 0 0,1 0 1 0 0,-1-1-1 0 0,4-3-48 0 0,15-7 14 0 0,9-5-137 0 0,-1-1-1 0 0,0-2 0 0 0,-2-1 0 0 0,-2-2 1 0 0,20-21 123 0 0,-26 9-274 0 0,-52 41 82 0 0,8 5 199 0 0,2 1-1 0 0,-1 0 1 0 0,1 1-1 0 0,0 0 1 0 0,1 1 0 0 0,0 1-1 0 0,0 0 1 0 0,1 1-1 0 0,-10 12-6 0 0,-1-2 33 0 0,-99 93 533 0 0,122-114-559 0 0,-1 0 0 0 0,1 1 0 0 0,-1-1 1 0 0,1 1-1 0 0,-1-1 0 0 0,1 1 1 0 0,-1-1-1 0 0,1 1 0 0 0,0-1 0 0 0,-1 1 1 0 0,1-1-1 0 0,0 1 0 0 0,-1-1 0 0 0,1 1 1 0 0,0-1-1 0 0,0 1 0 0 0,-1 0 0 0 0,1-1 1 0 0,0 1-1 0 0,0 0 0 0 0,0-1 0 0 0,0 1 1 0 0,0-1-1 0 0,0 1 0 0 0,0 0 0 0 0,0-1 1 0 0,0 1-1 0 0,0 0 0 0 0,0-1 0 0 0,1 1 1 0 0,-1-1-1 0 0,0 1 0 0 0,0 0 0 0 0,1-1 1 0 0,-1 1-1 0 0,0-1 0 0 0,1 1 0 0 0,-1-1 1 0 0,0 1-1 0 0,1-1 0 0 0,-1 1 1 0 0,1-1-1 0 0,-1 1 0 0 0,1-1 0 0 0,-1 0 1 0 0,1 1-1 0 0,-1-1 0 0 0,1 0 0 0 0,-1 1 1 0 0,1-1-1 0 0,0 0 0 0 0,-1 0 0 0 0,1 1 1 0 0,0-1-1 0 0,-1 0 0 0 0,1 0 0 0 0,-1 0 1 0 0,2 0-8 0 0,39-5 182 0 0,-14-5-163 0 0,-1-1 1 0 0,0-2 0 0 0,0 0 0 0 0,-2-2-1 0 0,1 0 1 0 0,-1-3-20 0 0,63-48-141 0 0,-126 85-101 0 0,-161 134 406 0 0,112-75 214 0 0,89-77-374 0 0,-1 0-1 0 0,1 0 1 0 0,0 0 0 0 0,-1 0-1 0 0,1-1 1 0 0,0 1 0 0 0,-1 0-1 0 0,1 0 1 0 0,0 0 0 0 0,0-1-1 0 0,0 1 1 0 0,0 0 0 0 0,0-1-1 0 0,0 1 1 0 0,0-1 0 0 0,0 1-1 0 0,0-1 1 0 0,0 1 0 0 0,0-1-1 0 0,0 0 1 0 0,0 0 0 0 0,0 1-1 0 0,0-1 1 0 0,0 0 0 0 0,1 0-1 0 0,-1 0 1 0 0,0 0 0 0 0,0 0-1 0 0,0-1 1 0 0,0 1 0 0 0,0 0-1 0 0,0 0 1 0 0,0-1 0 0 0,0 1-1 0 0,0 0 1 0 0,0-1 0 0 0,0 0-1 0 0,0 1 1 0 0,0-1 0 0 0,1 0-4 0 0,29-11 13 0 0,0-1 0 0 0,-1-2 1 0 0,-1 0-1 0 0,0-3 0 0 0,-1 0 1 0 0,6-7-14 0 0,33-22-34 0 0,-102 68-103 0 0,-216 170 921 0 0,250-190-801 0 0,29-2 34 0 0,64-36-38 0 0,123-90-67 0 0,-250 167 526 0 0,-75 69-185 0 0,43-38 245 0 0,55-64-151 0 0,11-7-258 0 0,1 0-65 0 0,5 0-62 0 0,3 0 47 0 0,-1-2 0 0 0,0 1 0 0 0,0-1 1 0 0,0 0-1 0 0,-1 0 0 0 0,1 0 0 0 0,0-1 1 0 0,-1 0-1 0 0,0-1 0 0 0,0 1 0 0 0,0-1 1 0 0,3-3-10 0 0,24-13 17 0 0,25-20-265 0 0,-128 102-60 0 0,70-62 330 0 0,0 0-31 0 0,0 0-22 0 0,0 0-38 0 0,0 0-24 0 0,0 0 2 0 0,0 0-41 0 0,31-9-2341 0 0,-15-6-6931 0 0,-16 15 8736 0 0,4-2-10335 0 0</inkml:trace>
  <inkml:trace contextRef="#ctx0" brushRef="#br0" timeOffset="79513.134">8907 5000 0 0 0,'0'0'264'0'0,"0"0"990"0"0,0 0 357 0 0,0 0 17 0 0,0 0-64 0 0,0 0-94 0 0,0 0-104 0 0,0 0-99 0 0,7-8-133 0 0,21-24-84 0 0,-20 24-63 0 0,-7 8-35 0 0,-1 0 14 0 0,0 0-47 0 0,0 0-75 0 0,0 0-91 0 0,0 0-89 0 0,0 0-78 0 0,0 27 4311 0 0,24 315-2877 0 0,-28-55-1572 0 0,28-166-97 0 0,-24-81-68 0 0,0-39-251 0 0,0-1-4 0 0,0 0-20 0 0,0 0-16 0 0,0 0 12 0 0,0 0 0 0 0,0 29 129 0 0,0 27 353 0 0,0-63-149 0 0,0 0-278 0 0,1-1 0 0 0,-2 1-1 0 0,1 0 1 0 0,-1 0-1 0 0,0 0 1 0 0,0 0-1 0 0,-1 0 1 0 0,0 0-1 0 0,0 0 1 0 0,-1 0-1 0 0,0 1 1 0 0,-1-3-59 0 0,0 0-14 0 0,-1 0 0 0 0,0 1 0 0 0,0 0-1 0 0,-1 0 1 0 0,0 0 0 0 0,0 1 0 0 0,-1 0 0 0 0,0 0 0 0 0,0 1 0 0 0,-1-1 0 0 0,0 2 0 0 0,0-1 0 0 0,0 1 0 0 0,-6-2 13 0 0,-149-48-105 0 0,186 36-18 0 0,24 4 163 0 0,1 2 1 0 0,1 2-1 0 0,-1 2 1 0 0,1 2-1 0 0,1 3 0 0 0,-1 1 1 0 0,15 3-40 0 0,32 19-54 0 0,-96-18 63 0 0,1-1-1 0 0,-1 1 0 0 0,0 0 1 0 0,1-1-1 0 0,-1 1 0 0 0,0 0 1 0 0,1-1-1 0 0,-1 1 0 0 0,0 0 0 0 0,0-1 1 0 0,0 1-1 0 0,1 0 0 0 0,-1 0 1 0 0,0-1-1 0 0,0 1 0 0 0,0 0 1 0 0,0 0-1 0 0,0-1 0 0 0,-1 1 0 0 0,1 0 1 0 0,0-1-1 0 0,0 1 0 0 0,0 0 1 0 0,-1 0-1 0 0,1-1 0 0 0,0 1 1 0 0,-1 0-1 0 0,1-1 0 0 0,0 1 0 0 0,-1-1 1 0 0,1 1-1 0 0,-1 0 0 0 0,1-1 1 0 0,-1 1-1 0 0,1-1 0 0 0,-1 1 1 0 0,0-1-1 0 0,1 0 0 0 0,-1 1 0 0 0,0-1 1 0 0,1 0-1 0 0,-1 1 0 0 0,0-1 1 0 0,1 0-1 0 0,-1 0 0 0 0,0 1 1 0 0,0-1-10 0 0,-5 6 16 0 0,-12 10 20 0 0,0 0 0 0 0,-1-2 0 0 0,0 0 0 0 0,-1-1 0 0 0,-1-1 0 0 0,-14 7-35 0 0,-50 30-110 0 0,82-51-3469 0 0,9-7-5709 0 0,-1 6-2468 0 0</inkml:trace>
  <inkml:trace contextRef="#ctx0" brushRef="#br0" timeOffset="80573.233">6992 5593 6073 0 0,'0'0'1925'0'0,"0"0"-521"0"0,0 0-186 0 0,0 0 134 0 0,0 0 135 0 0,0 0-17 0 0,0 0-228 0 0,0 0-261 0 0,0 0-40 0 0,0 0 18 0 0,0 0 36 0 0,0 0-19 0 0,8 1-165 0 0,-5 0-753 0 0,0 0 44 0 0,0-1 1 0 0,0 1 0 0 0,0-1-1 0 0,0 0 1 0 0,0 0 0 0 0,0 0-1 0 0,1 0 1 0 0,-1 0 0 0 0,0-1-1 0 0,0 0 1 0 0,0 1 0 0 0,0-1-1 0 0,0 0 1 0 0,0 0 0 0 0,0-1-1 0 0,0 1 1 0 0,-1-1 0 0 0,3 0-103 0 0,120-119 2760 0 0,-42 22-1701 0 0,-70 198-681 0 0,7 28-251 0 0,8 118 12 0 0,-28-145-124 0 0,0-101-14 0 0,0 1 0 0 0,0 0 0 0 0,0-1 0 0 0,0 1 0 0 0,0 0 0 0 0,0 0 0 0 0,0-1 0 0 0,0 1 0 0 0,0 0 0 0 0,0 0-1 0 0,0-1 1 0 0,0 1 0 0 0,0 0 0 0 0,1 0 0 0 0,-1-1 0 0 0,0 1 0 0 0,0 0 0 0 0,0 0 0 0 0,0 0 0 0 0,1-1 0 0 0,-1 1 0 0 0,0 0 0 0 0,0 0 0 0 0,0 0 0 0 0,1 0 0 0 0,-1-1 0 0 0,0 1 0 0 0,0 0 0 0 0,1 0-1 0 0,-1 0 1 0 0,0 0 0 0 0,0 0 0 0 0,1 0 0 0 0,-1 0 0 0 0,0 0 0 0 0,0 0 0 0 0,1 0 0 0 0,-1 0 0 0 0,0 0 0 0 0,1 0 0 0 0,-1 0 0 0 0,0 0 0 0 0,0 0 0 0 0,1 0 0 0 0,-1 0 0 0 0,0 0 0 0 0,0 0-1 0 0,1 0 1 0 0,-1 0 0 0 0,0 0 0 0 0,0 1 0 0 0,1-1 0 0 0,-1 0 0 0 0,0 0 0 0 0,0 0 0 0 0,0 0 0 0 0,1 1 0 0 0,-1-1 0 0 0,0 0 0 0 0,0 0 0 0 0,0 1 0 0 0,0-1-1 0 0,98-206 521 0 0,35-162-379 0 0,-125 328-156 0 0,-8 39 0 0 0,0 1-28 0 0,0 0-15 0 0,0 0-69 0 0,0 0-143 0 0,0 15-1307 0 0,-1 17-278 0 0,1 11-2238 0 0,2-16-6083 0 0,1-15-546 0 0</inkml:trace>
  <inkml:trace contextRef="#ctx0" brushRef="#br0" timeOffset="81120.219">7660 5902 12491 0 0,'0'0'1037'0'0,"0"0"-227"0"0,0 0 143 0 0,0 0 297 0 0,0 0 176 0 0,0 0-68 0 0,0 0-248 0 0,0 0-279 0 0,0 0-206 0 0,0 0-118 0 0,0 0-80 0 0,0 0-34 0 0,0 0-21 0 0,19-7-44 0 0,56-22-76 0 0,-27 21 219 0 0,-47 9-448 0 0,1 1 1 0 0,0-1-1 0 0,-1 0 0 0 0,1 1 0 0 0,-1-1 1 0 0,1 1-1 0 0,-1 0 0 0 0,0-1 0 0 0,1 1 0 0 0,-1 0 1 0 0,0 0-1 0 0,0 0 0 0 0,-1-1 0 0 0,1 1 1 0 0,0 0-1 0 0,-1 0 0 0 0,1 0 0 0 0,-1 1 0 0 0,1-1 1 0 0,-1 0-1 0 0,0 0 0 0 0,0 0 0 0 0,0 0 0 0 0,0 0 1 0 0,0 0-1 0 0,-1 0 0 0 0,1 0 0 0 0,-1 0 1 0 0,1 0-1 0 0,-1 0 0 0 0,0 0 0 0 0,1 0 0 0 0,-1 0 1 0 0,0 0-1 0 0,0 0 0 0 0,-1 0 0 0 0,1-1 1 0 0,0 1-1 0 0,-1 0-23 0 0,-111 127 851 0 0,113-129-832 0 0,0 1 1 0 0,-1-1 0 0 0,1 1-1 0 0,0-1 1 0 0,-1 1 0 0 0,1-1-1 0 0,0 1 1 0 0,0 0 0 0 0,-1-1-1 0 0,1 1 1 0 0,0-1 0 0 0,0 1-1 0 0,0 0 1 0 0,0-1 0 0 0,0 1-1 0 0,0 0 1 0 0,0-1 0 0 0,0 1-1 0 0,0-1 1 0 0,0 1 0 0 0,0 0-1 0 0,0-1 1 0 0,1 1 0 0 0,-1-1-1 0 0,0 1 1 0 0,0 0 0 0 0,1-1-1 0 0,-1 1 1 0 0,0-1 0 0 0,1 1-1 0 0,-1-1 1 0 0,0 1 0 0 0,1-1-1 0 0,-1 1 1 0 0,1-1 0 0 0,-1 0-1 0 0,1 1 1 0 0,-1-1 0 0 0,1 0-1 0 0,-1 1 1 0 0,1-1 0 0 0,0 0-1 0 0,-1 1 1 0 0,1-1 0 0 0,-1 0-1 0 0,1 0 1 0 0,0 0 0 0 0,-1 0-1 0 0,1 0 1 0 0,-1 0 0 0 0,1 0-1 0 0,0 0 1 0 0,-1 0 0 0 0,1 0-1 0 0,0 0 1 0 0,-1 0 0 0 0,1 0-20 0 0,47 6 464 0 0,-11 2-233 0 0,-34-7-378 0 0,0 0 1 0 0,0 0 0 0 0,0 0-1 0 0,0 0 1 0 0,1 0 0 0 0,-1-1-1 0 0,0 0 1 0 0,0 1 0 0 0,0-1-1 0 0,0 0 1 0 0,1 0-1 0 0,-1-1 1 0 0,0 1 0 0 0,0-1-1 0 0,0 0 1 0 0,0 1 0 0 0,0-1-1 0 0,0 0 1 0 0,0-1-1 0 0,0 1 1 0 0,2-2 146 0 0,1-1-927 0 0,19-13-2638 0 0,-10 5-5649 0 0,-7 4-2220 0 0</inkml:trace>
  <inkml:trace contextRef="#ctx0" brushRef="#br0" timeOffset="83223.16">7093 5114 9362 0 0,'0'0'1350'0'0,"0"0"-99"0"0,0 0 164 0 0,0 0 197 0 0,0 0 7 0 0,0 0-233 0 0,0 0-370 0 0,0 0-360 0 0,0 0-208 0 0,0 0-76 0 0,0 0-23 0 0,0 0 33 0 0,0 0 34 0 0,16 0 3057 0 0,106-22-1748 0 0,-84 17-1474 0 0,82 3 119 0 0,-3 20-92 0 0,-93-11-298 0 0,-24-6 19 0 0,0-1-3 0 0,0 0 12 0 0,0 0-12 0 0,0 0 3 0 0,0 0 26 0 0,0 0 4 0 0,0 0-10 0 0,0 0-4 0 0,0 0 1 0 0,0 0 21 0 0,0 0-12 0 0,0 0-6 0 0,0 0 26 0 0,0 0 2 0 0,0 0 13 0 0,0 0 5 0 0,0 0-1 0 0,0 0-26 0 0,0 0-8 0 0,0 0 10 0 0,0 0-30 0 0,0 0 14 0 0,0 0-6 0 0,0 0-15 0 0,0 0 34 0 0,0 0-13 0 0,0 0-4 0 0,0 0-4 0 0,0 0 11 0 0,0 0-22 0 0,0 0 13 0 0,0 0-2 0 0,0 0-4 0 0,0 0 10 0 0,0 0 8 0 0,0 0-1 0 0,0 0 20 0 0,0 0 27 0 0,0 0 14 0 0,0 0 9 0 0,0 0-3 0 0,0 0 21 0 0,-13-19 452 0 0,-130-128-277 0 0,142 147-391 0 0,0 0 0 0 0,0 0 0 0 0,0-1 0 0 0,0 1 0 0 0,0 0 0 0 0,1 0 0 0 0,-1-1 0 0 0,0 1 0 0 0,0-1 0 0 0,0 1 0 0 0,1-1 0 0 0,-1 1 0 0 0,0-1 0 0 0,1 1 0 0 0,-1-1 0 0 0,0 0 0 0 0,1 1 0 0 0,-1-1 0 0 0,1 0-1 0 0,-1 1 1 0 0,1-1 0 0 0,-1 0 0 0 0,1 0 0 0 0,0 0 0 0 0,-1 1 0 0 0,1-1 0 0 0,0 0 0 0 0,0 0 0 0 0,-1 0 0 0 0,1 0 0 0 0,0 0 0 0 0,0 0 0 0 0,0 1 0 0 0,0-1 0 0 0,0 0 0 0 0,0 0 0 0 0,0 0 0 0 0,1 0 0 0 0,-1 0-1 0 0,0 0 1 0 0,0 1 0 0 0,1-1 0 0 0,-1 0 0 0 0,1 0 0 0 0,-1 0 0 0 0,0 1 0 0 0,1-1 0 0 0,-1 0 0 0 0,1 0 0 0 0,0 1 0 0 0,-1-1 0 0 0,1 0 0 0 0,0 1 0 0 0,-1-1 0 0 0,1 1 0 0 0,0-1 0 0 0,0 1 0 0 0,-1-1 0 0 0,1 1 0 0 0,0 0-1 0 0,0-1 1 0 0,0 1 0 0 0,0 0 99 0 0,13-4-5023 0 0,-2 0-6767 0 0</inkml:trace>
  <inkml:trace contextRef="#ctx0" brushRef="#br0" timeOffset="86161.491">12962 3299 4689 0 0,'0'0'2411'0'0,"0"0"-1020"0"0,0 0-635 0 0,0 0-29 0 0,0 0 272 0 0,0 0 324 0 0,0 0 191 0 0,0 0-66 0 0,0 0-204 0 0,0 0-280 0 0,0 0-201 0 0,13 3-103 0 0,107 9 1560 0 0,-98-18-1913 0 0,-1-1 0 0 0,1 0 0 0 0,-2-2 0 0 0,1-1 0 0 0,-1 0 1 0 0,-1-1-1 0 0,0-1 0 0 0,0-1 0 0 0,3-5-307 0 0,55-55 664 0 0,-69 67-575 0 0,-5 6 235 0 0,-1 17-226 0 0,33 208 898 0 0,-14-57-785 0 0,1-103-172 0 0,-21-64-21 0 0,-1-1-1 0 0,1 0 1 0 0,0 0 0 0 0,-1 1 0 0 0,1-1 0 0 0,-1 0 0 0 0,1 0 0 0 0,0 0 0 0 0,-1 0-1 0 0,1 0 1 0 0,0 0 0 0 0,-1 0 0 0 0,1 0 0 0 0,0 0 0 0 0,-1 0 0 0 0,1 0 0 0 0,-1-1 0 0 0,1 1-1 0 0,0 0 1 0 0,-1 0 0 0 0,1-1 0 0 0,-1 1 0 0 0,1 0 0 0 0,-1-1 0 0 0,1 1 0 0 0,-1 0 0 0 0,1-1-1 0 0,-1 1 1 0 0,1-1 0 0 0,-1 1 0 0 0,1-1 0 0 0,-1 1 0 0 0,0-1 0 0 0,1 1 0 0 0,-1-1 0 0 0,0 1-1 0 0,1-1 1 0 0,-1 0 0 0 0,0 1 0 0 0,0-1 0 0 0,0 1 0 0 0,0-1 0 0 0,0 0 0 0 0,1 1-1 0 0,-1-1 1 0 0,0 0 0 0 0,0 1 0 0 0,0-1 0 0 0,-1 0 0 0 0,1 1 0 0 0,0-1 0 0 0,0 1 0 0 0,0-1-1 0 0,0 0 1 0 0,-1 1 0 0 0,1-1-18 0 0,2-5-41 0 0,43-123 342 0 0,79-113-213 0 0,-88 162-93 0 0,-36 79-10 0 0,0 1-7 0 0,0 0-25 0 0,0 0-34 0 0,0 0-77 0 0,0 0-103 0 0,0 0-122 0 0,-13 27-4367 0 0,10-12 449 0 0,2-10-102 0 0,-1 0-6910 0 0</inkml:trace>
  <inkml:trace contextRef="#ctx0" brushRef="#br0" timeOffset="86933.175">13783 3506 3777 0 0,'0'0'2251'0'0,"0"0"-335"0"0,0 0-38 0 0,0 0 108 0 0,0 0 76 0 0,0 0-167 0 0,0 0-376 0 0,0 0-376 0 0,0 0-301 0 0,0 0-219 0 0,0 0-104 0 0,0 0-32 0 0,0 0-44 0 0,2-4-15 0 0,7-1 933 0 0,-9 32 265 0 0,0-15-1755 0 0,0 3 229 0 0,1-7-59 0 0,-1 1-1 0 0,1-1 1 0 0,-2 0-1 0 0,1 0 1 0 0,-1 1-1 0 0,-1-1 0 0 0,0 0 1 0 0,0 0-1 0 0,0-1 1 0 0,-1 1-1 0 0,-2 4-40 0 0,3-4 747 0 0,49-96-450 0 0,-21 30-238 0 0,-86 182 345 0 0,57-96 922 0 0,2-23-4628 0 0,1-9-8322 0 0,0 1 545 0 0</inkml:trace>
  <inkml:trace contextRef="#ctx0" brushRef="#br0" timeOffset="87847.639">12912 2950 4369 0 0,'0'0'2048'0'0,"0"0"-481"0"0,0 0-240 0 0,0 0-4 0 0,0 0 24 0 0,0 0-52 0 0,0 0-53 0 0,0 0-77 0 0,0 0-87 0 0,0 0-85 0 0,0 0-128 0 0,0 0-101 0 0,0 0-39 0 0,16 0-9 0 0,125-3 1436 0 0,168-20 960 0 0,-71 15-2402 0 0,-243 16 707 0 0,2-8-1366 0 0,-1-1-1 0 0,0 1 0 0 0,1-1 0 0 0,-1 0 1 0 0,1 0-1 0 0,-1 0 0 0 0,1 0 1 0 0,0 0-1 0 0,-1-1 0 0 0,1 0 0 0 0,0 1 1 0 0,0-1-1 0 0,0 0 0 0 0,0-1 0 0 0,0 1 1 0 0,0 0-1 0 0,1-1 0 0 0,-1 0 1 0 0,1 0-1 0 0,0 1 0 0 0,0-1 0 0 0,0-1 1 0 0,0 1-51 0 0,-48-67-108 0 0,37 45-227 0 0,-19-49-3877 0 0,29 67 1487 0 0,0 2-4745 0 0,3-2-4699 0 0</inkml:trace>
  <inkml:trace contextRef="#ctx0" brushRef="#br0" timeOffset="92293.137">14733 4279 0 0 0,'0'0'1328'0'0,"0"0"554"0"0,0 0 178 0 0,0 0 30 0 0,0 0-17 0 0,0 0-113 0 0,0 0-217 0 0,0 0-211 0 0,-10 3 749 0 0,7-2 3128 0 0,-49 66-1887 0 0,-190 149-1939 0 0,16 5-1339 0 0,209-201-1000 0 0,15-16 377 0 0,-1 0 0 0 0,0 0 0 0 0,0-1 0 0 0,0 1 0 0 0,0-1 0 0 0,-1 0 0 0 0,0 0 0 0 0,1 0 0 0 0,-1 0 0 0 0,0 0 0 0 0,0-1 0 0 0,0 0 0 0 0,-1 0 0 0 0,1 0 0 0 0,-1-1 1 0 0,1 1-1 0 0,-1-1 0 0 0,-1 0 379 0 0,3 0-658 0 0,-24 3-4280 0 0,12-9-4232 0 0,11 1 3806 0 0</inkml:trace>
  <inkml:trace contextRef="#ctx0" brushRef="#br0" timeOffset="92598.741">14144 4419 3761 0 0,'0'0'3110'0'0,"0"0"-760"0"0,0 0-343 0 0,0 0 40 0 0,0 0 71 0 0,0 0-77 0 0,0 0-272 0 0,0 0-377 0 0,0 0-378 0 0,0 0-305 0 0,0 0-193 0 0,0 0-109 0 0,0 0-43 0 0,1-10-51 0 0,0 0-290 0 0,3-15 373 0 0,8 51 810 0 0,-1 9-769 0 0,2 0-1 0 0,1-1 1 0 0,2-1 0 0 0,1 0 0 0 0,1-1 0 0 0,2-1 0 0 0,6 5-437 0 0,71 93 129 0 0,-96-129-412 0 0,-1 1-1 0 0,1 0 1 0 0,-1-1-1 0 0,1 1 1 0 0,-1-1-1 0 0,1 0 1 0 0,0 1 0 0 0,-1-1-1 0 0,1 1 1 0 0,-1-1-1 0 0,1 0 1 0 0,0 1-1 0 0,0-1 1 0 0,-1 0-1 0 0,1 0 1 0 0,0 0-1 0 0,-1 1 1 0 0,1-1 0 0 0,0 0-1 0 0,0 0 1 0 0,-1 0-1 0 0,1 0 1 0 0,0 0-1 0 0,0 0 1 0 0,-1-1-1 0 0,1 1 1 0 0,0 0 0 0 0,-1 0-1 0 0,1 0 1 0 0,0-1-1 0 0,0 1 1 0 0,-1 0-1 0 0,1-1 1 0 0,-1 1-1 0 0,1-1 1 0 0,0 1-1 0 0,-1-1 1 0 0,1 1 0 0 0,-1-1-1 0 0,1 1 1 0 0,-1-1-1 0 0,1 1 1 0 0,-1-1-1 0 0,0 1 1 0 0,1-2 283 0 0,6-3-6222 0 0,0 2-3531 0 0</inkml:trace>
  <inkml:trace contextRef="#ctx0" brushRef="#br0" timeOffset="93085.618">15094 4139 10586 0 0,'0'0'2914'0'0,"0"0"-1583"0"0,0 0-545 0 0,0 0 189 0 0,0 0 303 0 0,0 0 135 0 0,0 0-42 0 0,0 0-264 0 0,0 0-261 0 0,0 0-184 0 0,0 0-126 0 0,0 0-30 0 0,0 0-26 0 0,0 3-12 0 0,-2 2-390 0 0,0 1 0 0 0,-1-1 0 0 0,1 0 0 0 0,-1 1 1 0 0,0-1-1 0 0,0-1 0 0 0,-1 1 0 0 0,0 0 0 0 0,1-1 0 0 0,-2 0 1 0 0,1 0-1 0 0,0 0 0 0 0,-1 0 0 0 0,1-1 0 0 0,-1 0 0 0 0,-2 2-78 0 0,-9 7 81 0 0,-99 86 179 0 0,185-131-202 0 0,-46 18-9 0 0,0-1 0 0 0,-2-1-1 0 0,0-1 1 0 0,-1-1 0 0 0,0 0-1 0 0,16-23-48 0 0,-33 29 684 0 0,-28 33-774 0 0,11-9 103 0 0,-50 44-53 0 0,62-55-49 0 0,1 0-18 0 0,0 0-33 0 0,0 0-101 0 0,0 0-85 0 0,0 0-154 0 0,0 0-181 0 0,0 0-197 0 0,0 0-183 0 0,4-4-5630 0 0,-4 4 5994 0 0,5-3-7741 0 0</inkml:trace>
  <inkml:trace contextRef="#ctx0" brushRef="#br0" timeOffset="95286.727">10900 3119 0 0 0,'0'0'173'0'0,"0"0"474"0"0,0 0-12 0 0,0 0-152 0 0,0 0-121 0 0,0 0-35 0 0,0 0 17 0 0,0 0 48 0 0,2 11 1561 0 0,-2-8 2742 0 0,1-2 4303 0 0,3-11-5992 0 0,-1-19-2617 0 0,-2 20 72 0 0,16-80 939 0 0,-11-33 187 0 0,6-2-655 0 0,-34 14-668 0 0,22-27 198 0 0,-7 101-387 0 0,7 35-59 0 0,-1 1 8 0 0,0-3-14 0 0,1 3 17 0 0,0 0 4 0 0,0 0-2 0 0,0 0 10 0 0,0 0-22 0 0,0 0-13 0 0,0 0 20 0 0,0 0-20 0 0,0 0 4 0 0,0 0-9 0 0,0 0 6 0 0,0 0 7 0 0,0 0 9 0 0,0 0-22 0 0,0 0-2 0 0,0 0 17 0 0,0 0-10 0 0,0 0 21 0 0,0 0 4 0 0,0 0-9 0 0,-6-88 124 0 0,6 87-140 0 0,6 0-3707 0 0,5-1-8449 0 0,-7 2 356 0 0</inkml:trace>
  <inkml:trace contextRef="#ctx0" brushRef="#br0" timeOffset="96129.105">10280 2198 9074 0 0,'0'0'1822'0'0,"0"0"-215"0"0,0 0-67 0 0,0 0 115 0 0,0 0-7 0 0,0 0-187 0 0,0 0-302 0 0,0 0-306 0 0,0 0-210 0 0,0 0-127 0 0,0 0-39 0 0,0 0-34 0 0,0 0-43 0 0,-1 3 8 0 0,-9 149 2306 0 0,10 0-2226 0 0,11-116-401 0 0,-11-36-62 0 0,15-12 644 0 0,101-152-264 0 0,-80 109-364 0 0,-28 143 73 0 0,-6 449 186 0 0,-1-294-246 0 0,-2-237-41 0 0,1 0-1 0 0,-1 0 0 0 0,-1 0 1 0 0,1 0-1 0 0,-1 0 0 0 0,0 0 1 0 0,0-1-1 0 0,-1 1 0 0 0,1-1 0 0 0,-1 1 1 0 0,-1-1-1 0 0,1 0 0 0 0,-1 0 1 0 0,0 0-1 0 0,0-1 0 0 0,0 1 1 0 0,0-1-1 0 0,-1 0 0 0 0,0 0 1 0 0,0-1-1 0 0,0 1 0 0 0,0-1 0 0 0,-1 0 1 0 0,1-1-1 0 0,-1 1 0 0 0,0-1 1 0 0,1 0-1 0 0,-1-1 0 0 0,0 1 1 0 0,0-1-1 0 0,-5 0-12 0 0,6-2-1 0 0,0-1 0 0 0,0 0 0 0 0,0 0 0 0 0,0 0 0 0 0,0-1 0 0 0,1 0 0 0 0,-1 0 1 0 0,1 0-1 0 0,0 0 0 0 0,-1-1 0 0 0,2 1 0 0 0,-1-1 0 0 0,0 0 0 0 0,1 0 0 0 0,0-1 0 0 0,0 1 0 0 0,0-1 0 0 0,0 1 1 0 0,-1-5 0 0 0,-4-7-109 0 0,1-1 1 0 0,1 0 0 0 0,0 0 0 0 0,1 0-1 0 0,1-1 1 0 0,0 1 0 0 0,2-1 0 0 0,0 0-1 0 0,1 0 1 0 0,0 0 0 0 0,2 0 0 0 0,1-8 108 0 0,12-28-2409 0 0,-5 32-2022 0 0,-5 13 1078 0 0,0-2-8330 0 0</inkml:trace>
  <inkml:trace contextRef="#ctx0" brushRef="#br0" timeOffset="96716.106">10735 2114 6585 0 0,'0'0'1809'0'0,"0"0"-206"0"0,0 0 36 0 0,0 0 75 0 0,0 0-63 0 0,0 0-162 0 0,0 0-231 0 0,0 0-227 0 0,0 0-159 0 0,0 0-111 0 0,0 0-87 0 0,0 0-43 0 0,0 0-30 0 0,3-5-93 0 0,11-15-44 0 0,-46 19 1821 0 0,-25 67-1514 0 0,36-22-623 0 0,115-136 273 0 0,-46 27-338 0 0,-48 64-74 0 0,0 1-2 0 0,0 0-18 0 0,0 0 43 0 0,0 0 1 0 0,0 0 2 0 0,-4 8 100 0 0,-70 76 386 0 0,73-75-2287 0 0,9-12-1828 0 0,1-2-3958 0 0,-7 4 5718 0 0,5-2-10147 0 0</inkml:trace>
  <inkml:trace contextRef="#ctx0" brushRef="#br0" timeOffset="106312.265">12583 3369 0 0 0,'0'0'305'0'0,"0"0"101"0"0,0 0 167 0 0,0 0 141 0 0,-2-7 11 0 0,-7-34 1240 0 0,-13 16 3516 0 0,15 17-4248 0 0,2 6 13477 0 0,5 8-11639 0 0,-1-1-3729 0 0,-1 31 746 0 0,2 1 1 0 0,1-1-1 0 0,1 0 1 0 0,3 1-1 0 0,3 10-88 0 0,-5-27 54 0 0,17 212 298 0 0,20-110-211 0 0,-34-105-113 0 0,-1 0 0 0 0,0 0-1 0 0,-2 0 1 0 0,0 1-1 0 0,0 0 1 0 0,-2-1 0 0 0,0 1-1 0 0,-1 0 1 0 0,-1 0-1 0 0,-1 1-27 0 0,4 96 174 0 0,-2-16-105 0 0,0-99-41 0 0,0 0-27 0 0,0 0-10 0 0,0 0-4 0 0,0 0 1 0 0,0 0-2 0 0,0 0 21 0 0,0 0-26 0 0,0 0 5 0 0,0 0-17 0 0,0 0-42 0 0,0-23-2078 0 0,6-29-1955 0 0,-2 31 362 0 0,-2 1-3370 0 0,-1 7-4823 0 0</inkml:trace>
  <inkml:trace contextRef="#ctx0" brushRef="#br0" timeOffset="108140.251">12443 3292 0 0 0,'0'0'633'0'0,"0"0"578"0"0,0 0 136 0 0,0 0 26 0 0,0 0 14 0 0,0 0-23 0 0,0 0-90 0 0,0 0-164 0 0,0 0-168 0 0,0 0-105 0 0,0 0-31 0 0,0 0 5 0 0,0 0 17 0 0,0 0 0 0 0,0 0-18 0 0,0 0-21 0 0,0 0-29 0 0,0 0-34 0 0,0 0-46 0 0,0 0-49 0 0,1 0-560 0 0,7 4 8686 0 0,-19 102-8067 0 0,-35 81-271 0 0,46-185-407 0 0,-1 0 0 0 0,0 0 0 0 0,1 0 1 0 0,-1 0-1 0 0,1 0 0 0 0,-1 0 0 0 0,1 0 1 0 0,0 0-1 0 0,0 0 0 0 0,0 0 1 0 0,0 0-1 0 0,0 0 0 0 0,1 0 0 0 0,-1 0 1 0 0,1 0-1 0 0,-1 0 0 0 0,1 0 0 0 0,0 0 1 0 0,0 0-1 0 0,0 0 0 0 0,0 0 0 0 0,0 0 1 0 0,0-1-1 0 0,0 1 0 0 0,0 0 1 0 0,1-1-1 0 0,-1 1 0 0 0,1-1 0 0 0,-1 1 1 0 0,1-1-1 0 0,0 0 0 0 0,-1 0 0 0 0,1 0 1 0 0,0 0-1 0 0,0 0-12 0 0,12 1 91 0 0,0 0-1 0 0,1-2 1 0 0,-1 1-1 0 0,0-2 1 0 0,1 0 0 0 0,-1-1-1 0 0,0 0 1 0 0,0-1 0 0 0,0 0-1 0 0,10-5-90 0 0,93-13 156 0 0,-97 17 768 0 0,-37-8-754 0 0,6 2-196 0 0,-81-116 168 0 0,6-20-131 0 0,67 110-71 0 0,18 35 68 0 0,-10-25-115 0 0,-15-18 21 0 0,17 63-1089 0 0,9 3 1187 0 0,-1 1 0 0 0,-2-1 0 0 0,0 0 0 0 0,-1 0 1 0 0,-1 0-1 0 0,-2 0 0 0 0,0-1 0 0 0,-1 0 0 0 0,-5 9-12 0 0,-23 69-105 0 0,36-96-1235 0 0,8-20 517 0 0,9-31-1379 0 0,-13 27-3270 0 0,-3 10-729 0 0,1 7-5460 0 0</inkml:trace>
  <inkml:trace contextRef="#ctx0" brushRef="#br0" timeOffset="111123.045">9142 5626 0 0 0,'0'0'645'0'0,"0"0"166"0"0,0 0-16 0 0,0 0-21 0 0,0 0-50 0 0,0 0 36 0 0,5-9 16 0 0,25-52 1787 0 0,-15 40 837 0 0,-15 20-2913 0 0,0-1 2818 0 0,0-10-1288 0 0,0 11 1566 0 0,0 1-3344 0 0,0 0-27 0 0,-4 19 1167 0 0,-35 66-781 0 0,-45 32 34 0 0,16 12-324 0 0,53-106 2035 0 0,16-26-2286 0 0,-1 0 1 0 0,0 0-1 0 0,0 0 0 0 0,-1 0 1 0 0,1 0-1 0 0,0 0 1 0 0,-1 0-1 0 0,0 0 0 0 0,0 0 1 0 0,0 0-1 0 0,0 0 0 0 0,0 0 1 0 0,-1 0-1 0 0,1 1 0 0 0,-1-1 1 0 0,1 0-1 0 0,-1 1 1 0 0,0 0-1 0 0,-1-1-57 0 0,-11-22 100 0 0,-27-67-47 0 0,3 36-73 0 0,-5 6 72 0 0,19 13-48 0 0,24 37 13 0 0,0 0 1 0 0,-8-3 1358 0 0,2-1-4478 0 0,15 3-13556 0 0,-5 1 7377 0 0</inkml:trace>
  <inkml:trace contextRef="#ctx0" brushRef="#br0" timeOffset="120185.153">11366 4879 0 0 0,'-26'18'0'0'0,"22"-13"0"0"0,36 5 3771 0 0,82-6 4086 0 0,-114-4-7485 0 0,0 0 61 0 0,0 0 102 0 0,0 0 45 0 0,0 0 16 0 0,0 0 26 0 0,0 0 26 0 0,0 0 52 0 0,0 0 48 0 0,0 0 47 0 0,0 0-1 0 0,0 0-10 0 0,0 0-20 0 0,0 0-57 0 0,0 0-34 0 0,0 0-45 0 0,0 0-38 0 0,0 0-39 0 0,0 0-18 0 0,0 0-26 0 0,0 0-43 0 0,0 0-20 0 0,0 0-27 0 0,0 0-30 0 0,0 0-52 0 0,-18-15 895 0 0,-17-22 462 0 0,-37 29-568 0 0,53 9-970 0 0,-53 40 108 0 0,-7 46-124 0 0,73-77-113 0 0,0 0 0 0 0,0 0 1 0 0,1 1-1 0 0,0 0 1 0 0,0 0-1 0 0,2 0 1 0 0,-1 0-1 0 0,1 1 1 0 0,1 0-1 0 0,0-1 0 0 0,1 1 1 0 0,0 0-1 0 0,1 3-25 0 0,-1-10 13 0 0,1 0 0 0 0,0 0-1 0 0,1 0 1 0 0,-1 0-1 0 0,1 0 1 0 0,0 0-1 0 0,1 0 1 0 0,-1 0 0 0 0,1 0-1 0 0,0 0 1 0 0,0-1-1 0 0,0 1 1 0 0,0-1 0 0 0,1 0-1 0 0,0 1 1 0 0,0-1-1 0 0,0 0 1 0 0,3 2-13 0 0,10 10 104 0 0,22 13 47 0 0,42-3 185 0 0,13-22-109 0 0,-17-56 223 0 0,-40 1-343 0 0,-81 6-107 0 0,-34 27 0 0 0,1 18 0 0 0,76 0 0 0 0,25 0 0 0 0,158-7 0 0 0,-86 3 0 0 0,-93 4 0 0 0,-4 0 0 0 0,-1-1 0 0 0,3-1-4 0 0,0 1-32 0 0,29-40-8060 0 0,-15 30 9 0 0,-6 1-4632 0 0</inkml:trace>
  <inkml:trace contextRef="#ctx0" brushRef="#br0" timeOffset="124209.64">9070 6517 0 0 0,'0'0'1034'0'0,"0"0"629"0"0,0 0 192 0 0,0 0-98 0 0,0 0-88 0 0,0 0-118 0 0,0 0-208 0 0,0 0-174 0 0,0 0-141 0 0,0 0-73 0 0,0 0 10 0 0,1-5 7 0 0,1-17-16 0 0,-1 16-44 0 0,-1 6-72 0 0,0 0-49 0 0,0 0-51 0 0,0 0-61 0 0,0 0-40 0 0,0 0-39 0 0,0 0-37 0 0,0 0-35 0 0,0 0-61 0 0,0 0-57 0 0,0 0-41 0 0,0 0-35 0 0,0 19 2214 0 0,2 447-727 0 0,0 3-1342 0 0,14-414-407 0 0,-15-55-84 0 0,0 0 13 0 0,-1 0 17 0 0,0 0-5 0 0,0 0 6 0 0,0 0-13 0 0,0 0-7 0 0,0 0 32 0 0,0 0-13 0 0,0 0 12 0 0,0 0 4 0 0,0 0-11 0 0,28-73-3924 0 0,-3 55-2011 0 0,-14 13-1991 0 0,-1-2-4270 0 0</inkml:trace>
  <inkml:trace contextRef="#ctx0" brushRef="#br0" timeOffset="125190.989">11062 6834 0 0 0,'0'0'665'0'0,"0"0"660"0"0,0 0 86 0 0,0 0-54 0 0,0 0-22 0 0,0 0-16 0 0,0 0-10 0 0,0 0-89 0 0,0 0-129 0 0,1-3-135 0 0,-5-20 3692 0 0,3 20-5129 0 0,-1-4 5839 0 0,1 5 587 0 0,3 8-5382 0 0,47 107 878 0 0,-33 80-492 0 0,-13-94-728 0 0,-7 76 66 0 0,4-175-291 0 0,0 0 9 0 0,0 0-16 0 0,0 0 19 0 0,0 0-2 0 0,0 0-17 0 0,0 0 4 0 0,0 0 13 0 0,-1 0 2 0 0,0 0-4 0 0,1 0-18 0 0,0 0-8 0 0,0 0 3 0 0,0 0 22 0 0,0 0 6 0 0,-7-7-2324 0 0,7-3-3724 0 0,0 6-220 0 0,0 3-5687 0 0</inkml:trace>
  <inkml:trace contextRef="#ctx0" brushRef="#br0" timeOffset="126355.295">12702 5508 320 0 0,'0'0'1906'0'0,"0"0"-390"0"0,0 0-101 0 0,0 0 155 0 0,0 0 107 0 0,0 0-76 0 0,0 0-253 0 0,0 0-308 0 0,0 0-176 0 0,0 0 42 0 0,0 0 88 0 0,0 0 56 0 0,0 0-7 0 0,1 9-149 0 0,-7 153 4608 0 0,3-138-5095 0 0,-16 100 1051 0 0,5 0 1 0 0,4 59-1459 0 0,14 167 965 0 0,14-236-659 0 0,13 97 367 0 0,-27-170-452 0 0,-2 0 0 0 0,-2 0-1 0 0,-1 0 1 0 0,-3 0 0 0 0,-1-1-1 0 0,-5 18-220 0 0,5-35 90 0 0,2 0-1 0 0,1 0 0 0 0,0 0 0 0 0,2 0 0 0 0,0 0 0 0 0,3 9-89 0 0,7 131 463 0 0,-4-175-1094 0 0,-6 7-131 0 0,-1-18-2975 0 0,-5 8-5541 0 0,2 7-2989 0 0</inkml:trace>
  <inkml:trace contextRef="#ctx0" brushRef="#br0" timeOffset="127373.991">8586 7158 1208 0 0,'0'0'2189'0'0,"0"0"-429"0"0,0 0-88 0 0,0 0 29 0 0,0 0 15 0 0,0 0-115 0 0,0 0-249 0 0,0 0-297 0 0,0 0-263 0 0,0 0-175 0 0,0 0-42 0 0,0 0 149 0 0,3 0 148 0 0,324 3 6342 0 0,335-6-5010 0 0,165-52-802 0 0,-122 36-726 0 0,132-25-192 0 0,-317 37-289 0 0,-235 18-47 0 0,-32-30-15 0 0,-68 9 10 0 0,-101 9-22 0 0,-71 1-3637 0 0,-31 0-2107 0 0,7 0-2342 0 0,11 0 7420 0 0,-5 0-11352 0 0</inkml:trace>
  <inkml:trace contextRef="#ctx0" brushRef="#br0" timeOffset="127675.345">13218 6679 14075 0 0,'0'0'2749'0'0,"0"0"-1286"0"0,0 0-625 0 0,0 0 21 0 0,0 0 169 0 0,0 0 54 0 0,0 0-88 0 0,0 0-218 0 0,0 0-264 0 0,0 0-113 0 0,0 0-43 0 0,0 0-6 0 0,0 0 40 0 0,-25 21-22 0 0,-80 66-47 0 0,-130 71 411 0 0,174-122-693 0 0,-254 129-810 0 0,252-133-1154 0 0,29-15-1837 0 0,1 1-6653 0 0,24-11-43 0 0</inkml:trace>
  <inkml:trace contextRef="#ctx0" brushRef="#br0" timeOffset="128388.195">11419 6742 4297 0 0,'0'0'1280'0'0,"0"0"-174"0"0,0 0 206 0 0,0 0 335 0 0,0 0 145 0 0,0 0-91 0 0,0 0-277 0 0,0 0-304 0 0,0 0-257 0 0,0 0-175 0 0,0 0-92 0 0,0 0-47 0 0,0 0 0 0 0,6 1 521 0 0,-44 31 155 0 0,-81 59-502 0 0,-3-5-1 0 0,-4-6 0 0 0,-45 17-722 0 0,112-63-939 0 0,-48 26-3429 0 0,36-26-7236 0 0,57-26 5129 0 0</inkml:trace>
  <inkml:trace contextRef="#ctx0" brushRef="#br0" timeOffset="129123.67">9348 6885 7106 0 0,'0'0'2189'0'0,"0"0"-311"0"0,0 0-222 0 0,0 0 79 0 0,0 0 89 0 0,0 0-57 0 0,0 0-238 0 0,0 0-350 0 0,0 0-305 0 0,0 0-184 0 0,0 0-101 0 0,0 0-44 0 0,0 0-30 0 0,-11 5 629 0 0,-87 61-636 0 0,-168 136 48 0 0,13-4-402 0 0,224-164-1343 0 0,59-30-7090 0 0,-22-4 1894 0 0,-2 0-4200 0 0</inkml:trace>
  <inkml:trace contextRef="#ctx0" brushRef="#br0" timeOffset="129634.75">9786 7489 16203 0 0,'0'0'1662'0'0,"0"0"-504"0"0,0 0-271 0 0,0 0 82 0 0,0 0 134 0 0,0 0 0 0 0,0 0-163 0 0,0 0-204 0 0,0 0-165 0 0,0 0-115 0 0,0 0-96 0 0,0 0-56 0 0,20 3-18 0 0,56 11-16 0 0,-75-14-253 0 0,0 0 0 0 0,0 0 0 0 0,0 1 0 0 0,1-1 0 0 0,-1 0 0 0 0,0 0 0 0 0,0 0 0 0 0,0 1 0 0 0,0-1 0 0 0,0 1 0 0 0,0-1 0 0 0,0 0 0 0 0,0 1 0 0 0,-1 0 0 0 0,1-1 0 0 0,0 1 0 0 0,0 0 0 0 0,0-1 0 0 0,0 1 0 0 0,-1 0 0 0 0,1 0 0 0 0,0 0 0 0 0,-1-1 0 0 0,1 1 0 0 0,-1 0 0 0 0,1 0 0 0 0,-1 0 0 0 0,1 0 0 0 0,-1 0 0 0 0,0 0 0 0 0,1 0 0 0 0,-1 0 0 0 0,0 0 0 0 0,0 0 0 0 0,0 0 0 0 0,0 1 0 0 0,0-1 0 0 0,0 0 0 0 0,0 0-1 0 0,0 0 1 0 0,0 0 0 0 0,0 0 0 0 0,-1 1-17 0 0,0 3 108 0 0,2 11 44 0 0,-2-1 1 0 0,1 1-1 0 0,-2-1 1 0 0,0 1-1 0 0,-1-1 0 0 0,0 0 1 0 0,-6 14-153 0 0,-16 33 164 0 0,12-33-121 0 0,2 1 0 0 0,1-1 0 0 0,1 1 0 0 0,2 1 0 0 0,-2 15-43 0 0,4-4 130 0 0,0-2-779 0 0,4-26-6118 0 0,1-21 3701 0 0,0 1 490 0 0,0 0-4194 0 0,2-1-2824 0 0</inkml:trace>
  <inkml:trace contextRef="#ctx0" brushRef="#br0" timeOffset="130245.118">9709 7475 10634 0 0,'0'0'2067'0'0,"0"0"-346"0"0,0 0-226 0 0,0 0-40 0 0,0 0-59 0 0,0 0-158 0 0,0 0-217 0 0,0 0-201 0 0,0 0-165 0 0,0 0-96 0 0,0 0-51 0 0,0 0-23 0 0,0 0 0 0 0,35-19-16 0 0,109-56-32 0 0,-45 43 332 0 0,90 18 498 0 0,-186 13-1257 0 0,-1 1 1 0 0,1 0-1 0 0,0 0 1 0 0,0 0-1 0 0,-1 0 1 0 0,1 1-1 0 0,0-1 1 0 0,0 1-1 0 0,-1 0 1 0 0,1-1-1 0 0,0 1 1 0 0,-1 0-1 0 0,1 1 1 0 0,-1-1-1 0 0,0 0 1 0 0,1 1-1 0 0,-1-1 0 0 0,0 1 1 0 0,0 0-1 0 0,0 0 1 0 0,0 0-1 0 0,0 0 1 0 0,0 0-1 0 0,0 0 1 0 0,-1 0-1 0 0,1 1 1 0 0,-1-1-1 0 0,0 1 1 0 0,0-1-1 0 0,0 1 1 0 0,0-1-1 0 0,0 1 1 0 0,0 0-1 0 0,0-1 1 0 0,-1 1-1 0 0,0 0 1 0 0,1 0-1 0 0,-1-1 1 0 0,0 4-11 0 0,-4 5 37 0 0,0 0 0 0 0,-1 0-1 0 0,0 0 1 0 0,-1 0 0 0 0,0-1 0 0 0,0 0 0 0 0,-1 0-1 0 0,0 0 1 0 0,-1-1 0 0 0,0-1 0 0 0,-1 1-1 0 0,0-1 1 0 0,0 0 0 0 0,0-1 0 0 0,-1 0 0 0 0,0-1-1 0 0,-1 0 1 0 0,0 0 0 0 0,1-1 0 0 0,-3 0-37 0 0,12-5 1 0 0,-141 73 124 0 0,70-39-46 0 0,72-32-75 0 0,-1 0-1 0 0,1 0 0 0 0,0 0 1 0 0,-1 0-1 0 0,1 0 0 0 0,0 1 1 0 0,0-1-1 0 0,0 0 0 0 0,0 0 1 0 0,1 0-1 0 0,-1 0 0 0 0,1 0 1 0 0,-1 0-1 0 0,1 0 0 0 0,0 0 1 0 0,-1 0-1 0 0,1 0 0 0 0,0 0 1 0 0,0-1-1 0 0,0 1 0 0 0,1 0 1 0 0,-1 0-1 0 0,0-1 0 0 0,1 1 1 0 0,-1-1-1 0 0,1 1 0 0 0,-1-1 1 0 0,1 0-1 0 0,0 0 0 0 0,0 0 1 0 0,-1 0-1 0 0,1 0 0 0 0,1 0-3 0 0,4 6 27 0 0,15 17 253 0 0,2-2 0 0 0,0-1 0 0 0,2-1 1 0 0,0-1-1 0 0,1-2 0 0 0,1 0 0 0 0,23 9-280 0 0,10 25 416 0 0,-58-46-1360 0 0,-1-1-2582 0 0,1-1-6249 0 0,1-3-2668 0 0</inkml:trace>
  <inkml:trace contextRef="#ctx0" brushRef="#br0" timeOffset="130909.909">11655 7268 11859 0 0,'0'0'2480'0'0,"0"0"-685"0"0,0 0-471 0 0,0 0-121 0 0,0 0-50 0 0,0 0-69 0 0,0 0-51 0 0,0 0-123 0 0,0 0-122 0 0,0 0-109 0 0,0 0-136 0 0,0 0-103 0 0,0 0-30 0 0,13 2-4 0 0,40 4-14 0 0,-52-6-355 0 0,1 0-1 0 0,-1 1 1 0 0,0-1 0 0 0,1 0-1 0 0,-1 1 1 0 0,1 0 0 0 0,-1-1-1 0 0,0 1 1 0 0,0 0 0 0 0,1-1 0 0 0,-1 1-1 0 0,0 0 1 0 0,0 0 0 0 0,0 0-1 0 0,0 0 1 0 0,0 0 0 0 0,0 0-1 0 0,0 1 1 0 0,0-1 0 0 0,0 0-1 0 0,-1 0 1 0 0,1 1 0 0 0,0-1-1 0 0,-1 0 1 0 0,1 1 0 0 0,-1-1-1 0 0,1 1 1 0 0,-1-1 0 0 0,0 2-37 0 0,2 4 158 0 0,7 106 1220 0 0,-10-75-1141 0 0,-9 131 160 0 0,0 1-398 0 0,9-164-2307 0 0,0-26-405 0 0,1-8-2650 0 0,2 8-4894 0 0,0 15 1166 0 0</inkml:trace>
  <inkml:trace contextRef="#ctx0" brushRef="#br0" timeOffset="131675.957">11541 7283 8314 0 0,'0'0'3179'0'0,"0"0"-1161"0"0,0 0-476 0 0,0 0-17 0 0,0 0 8 0 0,0 0-36 0 0,0 0-218 0 0,0 0-267 0 0,0 0-253 0 0,0 0-241 0 0,0 0-170 0 0,0 0-67 0 0,0 0-5 0 0,5-5 26 0 0,63-27 640 0 0,-30 26-548 0 0,1 2-1 0 0,0 1 0 0 0,-1 2 0 0 0,1 2 0 0 0,0 2 1 0 0,23 4-394 0 0,-53-6 33 0 0,1 1 1 0 0,-1 0 0 0 0,0 0 0 0 0,0 1 0 0 0,0 1 0 0 0,0-1 0 0 0,0 1 0 0 0,-1 1 0 0 0,1-1 0 0 0,-1 1-1 0 0,0 1 1 0 0,3 3-34 0 0,-9-7 16 0 0,-1 0-1 0 0,1 0 1 0 0,-1 0-1 0 0,0 0 0 0 0,1 0 1 0 0,-1 1-1 0 0,-1-1 1 0 0,1 0-1 0 0,0 1 0 0 0,0-1 1 0 0,-1 0-1 0 0,1 1 1 0 0,-1-1-1 0 0,0 1 1 0 0,0-1-1 0 0,0 1 0 0 0,0-1 1 0 0,0 1-1 0 0,-1-1 1 0 0,1 1-1 0 0,-1-1 0 0 0,1 1 1 0 0,-1-1-1 0 0,0 0 1 0 0,0 1-1 0 0,0-1 0 0 0,0 0 1 0 0,0 0-1 0 0,-1 0 1 0 0,1 0-1 0 0,-1 0 1 0 0,-1 2-16 0 0,-61 56 316 0 0,60-57-328 0 0,-99 50 181 0 0,12-6-103 0 0,83-42-59 0 0,7-5-5 0 0,0 1 0 0 0,0-1 0 0 0,0 0 0 0 0,1 0 0 0 0,-1 1 0 0 0,0-1 0 0 0,0 1 0 0 0,0-1 0 0 0,0 1 0 0 0,0-1 0 0 0,0 1 0 0 0,1 0 0 0 0,-1-1 0 0 0,0 1 0 0 0,0 0 0 0 0,1 0 0 0 0,-1 0 0 0 0,1-1 0 0 0,-1 1 0 0 0,0 0 0 0 0,1 0 0 0 0,0 0 0 0 0,-1 0 0 0 0,1 0 0 0 0,0 0 0 0 0,-1 0 0 0 0,1 0 0 0 0,0 0 0 0 0,0 0 0 0 0,0 0 0 0 0,0 0 0 0 0,0 0 0 0 0,0 0 0 0 0,0 0 0 0 0,0 0 0 0 0,0 0 0 0 0,0 0 0 0 0,1 0 0 0 0,-1 0 0 0 0,0 0 0 0 0,1 0 0 0 0,-1 0 0 0 0,1 0 0 0 0,-1 0 0 0 0,1 0 0 0 0,-1-1 0 0 0,1 1 0 0 0,-1 0 0 0 0,1 0 0 0 0,0-1 0 0 0,0 1 0 0 0,-1 0 0 0 0,2 0-2 0 0,113 77 415 0 0,-59-31-160 0 0,82 53 643 0 0,-118-82-1322 0 0,-23-29-2041 0 0,2 4-5973 0 0,1 3-4071 0 0</inkml:trace>
</inkml:ink>
</file>

<file path=ppt/ink/ink8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14.53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47 1 5377 0 0,'0'0'1547'0'0,"0"0"-147"0"0,0 0-143 0 0,0 0-13 0 0,0 0 23 0 0,0 0-36 0 0,0 0-95 0 0,0 0-138 0 0,0 0-161 0 0,0 0-162 0 0,0 0-116 0 0,-6 1-63 0 0,3 0-428 0 0,2-1-20 0 0,-1 0-1 0 0,1 0 1 0 0,-1 0 0 0 0,1 0-1 0 0,-1 1 1 0 0,1-1-1 0 0,-1 1 1 0 0,1-1-1 0 0,-1 1 1 0 0,1-1-1 0 0,0 1 1 0 0,0 0 0 0 0,-1 0-1 0 0,1 0 1 0 0,0 0-1 0 0,0 0 1 0 0,0 0-1 0 0,0 0 1 0 0,0 0-1 0 0,0 0 1 0 0,0 0-1 0 0,0 0 1 0 0,0 1 0 0 0,0-1-1 0 0,1 0 1 0 0,-1 1-1 0 0,0-1 1 0 0,1 0-1 0 0,-1 1 1 0 0,1-1-1 0 0,0 1 1 0 0,0-1 0 0 0,-1 1-48 0 0,-1 23 683 0 0,1 0 1 0 0,1 1 0 0 0,1-1 0 0 0,2 0 0 0 0,0 0 0 0 0,4 12-684 0 0,24 210 1439 0 0,-23 120 119 0 0,-1-39-629 0 0,9 33-303 0 0,-6 99 95 0 0,1-161-398 0 0,11 57-124 0 0,-11 6 23 0 0,-29-205-96 0 0,8-53 26 0 0,5 0 1 0 0,6 61-153 0 0,0-51 67 0 0,8 185 245 0 0,-5 241 15 0 0,-4-517-315 0 0,-11 57 92 0 0,28-136-4663 0 0,-8 36 3381 0 0,6-13-4110 0 0,-9 14-6392 0 0</inkml:trace>
</inkml:ink>
</file>

<file path=ppt/ink/ink8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29.7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21565 0 0,'0'0'690'0'0,"0"0"-273"0"0,0 0-144 0 0,0 0 144 0 0,0 0 161 0 0,0 0 50 0 0,0 0-53 0 0,0 0-179 0 0,0 0-125 0 0,0 0-82 0 0,0 0-77 0 0,0 0-51 0 0,0 23-38 0 0,3 112-3 0 0,-3-62-978 0 0,0-43-4806 0 0,0-29 2433 0 0,0-1-2423 0 0,0 0-4654 0 0</inkml:trace>
</inkml:ink>
</file>

<file path=ppt/ink/ink8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30.02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 74 14899 0 0,'0'0'2185'0'0,"0"0"-561"0"0,0 0-432 0 0,0 0-192 0 0,0 0-143 0 0,0 0-241 0 0,0 0-128 0 0,0 0-192 0 0,0 0-160 0 0,0 0-240 0 0,0 0-120 0 0,0 0-48 0 0,0 0-32 0 0,0 0-128 0 0,-41-73-577 0 0,56 102-855 0 0,-6-3-2049 0 0,2-8-5281 0 0</inkml:trace>
</inkml:ink>
</file>

<file path=ppt/ink/ink8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30.33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1 354 15307 0 0,'0'0'1442'0'0,"0"0"-198"0"0,0 0 74 0 0,0 0 179 0 0,0 0-59 0 0,0 0-306 0 0,0 0-404 0 0,0 0-287 0 0,0 0-91 0 0,0 0 9 0 0,0 0 8 0 0,0 0-30 0 0,0 0-37 0 0,17-34-42 0 0,53-108-18 0 0,-5-3 596 0 0,-50 113-672 0 0,-15 31-241 0 0,10 27-370 0 0,-6-5 426 0 0,1-1 0 0 0,0 0 0 0 0,2 0 0 0 0,0 0 0 0 0,2-1 0 0 0,0 0 1 0 0,1-1-1 0 0,1 0 0 0 0,5 6 21 0 0,-13-21 30 0 0,0 1 1 0 0,0-1-1 0 0,0 0 1 0 0,1 0-1 0 0,-1 0 1 0 0,1-1-1 0 0,-1 1 1 0 0,1-1-1 0 0,0 0 0 0 0,0 0 1 0 0,0 0-1 0 0,0-1 1 0 0,0 1-1 0 0,1-1 1 0 0,-1 0-1 0 0,0 0 1 0 0,1 0-1 0 0,-1-1 1 0 0,1 0-1 0 0,-1 0 1 0 0,0 0-1 0 0,1 0 1 0 0,-1-1-1 0 0,1 1 1 0 0,-1-1-1 0 0,0 0 1 0 0,1 0-1 0 0,-1-1 0 0 0,0 0 1 0 0,0 1-1 0 0,0-1 1 0 0,0 0-1 0 0,1-2-30 0 0,55-102 973 0 0,-38 54-1370 0 0,-5 52-11872 0 0,-12 0 616 0 0</inkml:trace>
</inkml:ink>
</file>

<file path=ppt/ink/ink8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30.82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162 652 16900 0 0,'0'0'1748'0'0,"0"0"-398"0"0,0 0-207 0 0,0 0-30 0 0,0 0-141 0 0,0 0-173 0 0,0 0-204 0 0,0 0-180 0 0,0 0-94 0 0,0 0-93 0 0,0 0-80 0 0,0 0-54 0 0,-22 6-30 0 0,-69 22-26 0 0,89-28-37 0 0,0 1 0 0 0,0-1 0 0 0,1 1 0 0 0,-1-1 0 0 0,0 1 0 0 0,1 0 0 0 0,-1-1 0 0 0,0 1 0 0 0,1 0 0 0 0,-1 0 0 0 0,1 0 0 0 0,-1 0-1 0 0,1 1 1 0 0,0-1 0 0 0,-1 0 0 0 0,1 0 0 0 0,0 1 0 0 0,0-1 0 0 0,0 1 0 0 0,0-1 0 0 0,0 1 0 0 0,0 0 0 0 0,1-1 0 0 0,-1 1 0 0 0,0 0 0 0 0,1-1 0 0 0,-1 1-1 0 0,-1 6 5 0 0,1-5-6 0 0,-1 1 1 0 0,0 0 0 0 0,1-1-1 0 0,0 1 1 0 0,0 0-1 0 0,0-1 1 0 0,0 1-1 0 0,1 0 1 0 0,0 0 0 0 0,-1 0-1 0 0,1 0 1 0 0,1 0-1 0 0,-1-1 1 0 0,0 1-1 0 0,1 0 1 0 0,0 0 0 0 0,0 0-1 0 0,0-1 1 0 0,0 1-1 0 0,1 0 1 0 0,0-1-1 0 0,-1 0 1 0 0,1 1-1 0 0,0-1 1 0 0,1 0 0 0 0,-1 0-1 0 0,1 0 1 0 0,-1 0-1 0 0,1 0 1 0 0,0 0-1 0 0,0-1 1 0 0,0 0 0 0 0,0 1-1 0 0,0-1 1 0 0,1 0-1 0 0,-1-1 1 0 0,1 1-1 0 0,-1 0 1 0 0,1-1 0 0 0,0 0 0 0 0,4 1 85 0 0,-1-1 0 0 0,1 1 0 0 0,-1-2 0 0 0,1 1 0 0 0,-1-1 0 0 0,1 0 0 0 0,-1-1 0 0 0,1 0 0 0 0,-1 0 0 0 0,1 0 0 0 0,-1-1 0 0 0,0 0 0 0 0,0-1 0 0 0,0 0 0 0 0,0 0 0 0 0,0 0 1 0 0,0-1-1 0 0,-1 0 0 0 0,0 0 0 0 0,1 0 0 0 0,-2-1 0 0 0,1 0 0 0 0,0-1 0 0 0,0-1-85 0 0,16-16 299 0 0,-2-1 1 0 0,0-1-1 0 0,-2-1 0 0 0,-1-1 1 0 0,2-5-300 0 0,3-1 45 0 0,-2-2 0 0 0,-1 0 0 0 0,-1 0 0 0 0,-3-2 1 0 0,0 0-1 0 0,-3-1 0 0 0,-1 0 0 0 0,-2-1 1 0 0,-1 0-1 0 0,-1-14-45 0 0,-6 36-15 0 0,-1 1 0 0 0,0-1 1 0 0,-1 0-1 0 0,-1 0 1 0 0,-1 0-1 0 0,-1 1 0 0 0,-5-16 15 0 0,8 27-11 0 0,-1 1 1 0 0,0 0-1 0 0,0-1 0 0 0,0 1 0 0 0,-1 0 0 0 0,1 0 0 0 0,-1 1 0 0 0,0-1 1 0 0,0 0-1 0 0,0 1 0 0 0,-1 0 0 0 0,1 0 0 0 0,-1 0 0 0 0,1 0 0 0 0,-1 0 1 0 0,0 1-1 0 0,0 0 0 0 0,-1 0 0 0 0,1 0 0 0 0,0 0 0 0 0,-1 0 0 0 0,1 1 1 0 0,-1 0-1 0 0,1 0 0 0 0,-1 0 0 0 0,0 1 0 0 0,1 0 0 0 0,-1-1 0 0 0,0 2 1 0 0,-4-1 10 0 0,-1 4-20 0 0,-1 0 0 0 0,0 0 1 0 0,1 1-1 0 0,0 1 0 0 0,0-1 1 0 0,1 2-1 0 0,0-1 1 0 0,0 1-1 0 0,0 1 0 0 0,1-1 1 0 0,0 2-1 0 0,0-1 0 0 0,1 1 1 0 0,0 0-1 0 0,1 0 0 0 0,0 1 1 0 0,0 0-1 0 0,0 3 20 0 0,-1 1 8 0 0,1 1-1 0 0,0 0 1 0 0,1 0 0 0 0,1 1-1 0 0,0 0 1 0 0,1 0-1 0 0,1 0 1 0 0,0 0 0 0 0,2 0-1 0 0,-1 0 1 0 0,2 0-1 0 0,0 0 1 0 0,1 0 0 0 0,1 0-1 0 0,0 0 1 0 0,1-1-1 0 0,1 1 1 0 0,0-1-1 0 0,2 0 1 0 0,-1 0 0 0 0,2-1-1 0 0,0 0 1 0 0,0 0-1 0 0,1-1 1 0 0,1 0 0 0 0,10 10-8 0 0,1 1 38 0 0,0-2 1 0 0,2 0 0 0 0,0-1-1 0 0,2-2 1 0 0,0 0 0 0 0,1-2-1 0 0,0-1 1 0 0,2-1 0 0 0,0-1-1 0 0,0-1 1 0 0,6 0-39 0 0,-7-2-123 0 0,8 4-618 0 0,-14-12-8260 0 0,-21-3-3033 0 0</inkml:trace>
</inkml:ink>
</file>

<file path=ppt/ink/ink8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29.05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0 220 5729 0 0,'0'0'1750'0'0,"0"0"-278"0"0,0 0-238 0 0,0 0-70 0 0,0 0 40 0 0,0 0 22 0 0,0 0-91 0 0,0 0-187 0 0,0 0-200 0 0,0 0-112 0 0,0 0-29 0 0,8 0 47 0 0,143-15 3116 0 0,-127 5-3561 0 0,0 0 1 0 0,0-2-1 0 0,-1-1 1 0 0,-1-1-1 0 0,0-1 1 0 0,-1 0-1 0 0,-1-2 1 0 0,0 0-1 0 0,-1-2 1 0 0,-1 0-210 0 0,34-25 304 0 0,-51 45-298 0 0,0-1 0 0 0,0 1 0 0 0,0 0 0 0 0,0 0 0 0 0,0 0 0 0 0,0-1 0 0 0,0 1 0 0 0,0 0 0 0 0,0 0 0 0 0,0 0 0 0 0,-1 1 0 0 0,1-1 0 0 0,0 0 0 0 0,-1 0 0 0 0,1 0 0 0 0,-1 0 0 0 0,1 1 0 0 0,-1-1 0 0 0,0 0 0 0 0,1 0-1 0 0,-1 1 1 0 0,0-1 0 0 0,0 0 0 0 0,0 1 0 0 0,0-1 0 0 0,0 0 0 0 0,0 1 0 0 0,0-1 0 0 0,0 1-6 0 0,3 70 247 0 0,-3 0 0 0 0,-3 0 0 0 0,-3-1 1 0 0,-12 58-248 0 0,-32 130 234 0 0,-12-3 0 0 0,-13 7-234 0 0,31-105 97 0 0,40-138 264 0 0,27-171-2593 0 0,-21 118-1972 0 0,-2 0-3415 0 0,0 25-3522 0 0</inkml:trace>
  <inkml:trace contextRef="#ctx0" brushRef="#br0" timeOffset="472.489">87 905 15299 0 0,'0'0'1221'0'0,"0"0"-396"0"0,0 0-289 0 0,0 0 95 0 0,0 0 196 0 0,0 0 138 0 0,0 0 44 0 0,0 0-127 0 0,0 0-148 0 0,0 0-135 0 0,0 0-149 0 0,0 0-72 0 0,31-11-17 0 0,102-35-9 0 0,46-19 526 0 0,-44 18-683 0 0,-23 21-63 0 0,-89 70 21 0 0,-20-30-14 0 0,0 0 0 0 0,-1 1 0 0 0,0-1-1 0 0,-1 1 1 0 0,-1 0 0 0 0,-1-1 0 0 0,0 1 0 0 0,-1 5-139 0 0,2-16 25 0 0,-37 143 669 0 0,28-92-570 0 0,9-54-115 0 0,0-1-5 0 0,0 0-20 0 0,0 0-17 0 0,0 0-3 0 0,19-26-4928 0 0,-13 23 2940 0 0,0-1-6272 0 0,-2 4-3521 0 0</inkml:trace>
</inkml:ink>
</file>

<file path=ppt/ink/ink8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33.78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163 1 12403 0 0,'0'0'2718'0'0,"0"0"-821"0"0,0 0-468 0 0,0 0-40 0 0,0 0-48 0 0,0 0-163 0 0,0 0-236 0 0,0 0-257 0 0,0 0-216 0 0,0 0-133 0 0,0 0-102 0 0,0 0-46 0 0,0 0 4 0 0,-43 25 1082 0 0,-77 34-1131 0 0,153-96 22 0 0,21-6 22 0 0,-54 42-126 0 0,0 1 7 0 0,0 0-14 0 0,0 0-22 0 0,-24 16 76 0 0,-14 12-227 0 0,38-27 39 0 0,0-1-52 0 0,0 0-71 0 0,0 0-93 0 0,0 0-152 0 0,0 0-242 0 0,0 0-246 0 0,2 6-4663 0 0,0-4-2217 0 0,-1 1-3358 0 0</inkml:trace>
</inkml:ink>
</file>

<file path=ppt/ink/ink8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34.60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163 85 4889 0 0,'0'0'3094'0'0,"0"0"-701"0"0,0 0-360 0 0,0 0-40 0 0,0 0-106 0 0,0 0-231 0 0,0 0-258 0 0,0 0-255 0 0,0 0-194 0 0,0 0-143 0 0,0 0-79 0 0,0 0-59 0 0,0 0-107 0 0,8-15-39 0 0,21-47-73 0 0,-29 63-394 0 0,0-1-1 0 0,-1 0 1 0 0,1 0-1 0 0,0 0 1 0 0,-1 0 0 0 0,1 0-1 0 0,-1-1 1 0 0,1 1 0 0 0,0 0-1 0 0,-1 0 1 0 0,1 0-1 0 0,0 0 1 0 0,-1 0 0 0 0,1 0-1 0 0,0 0 1 0 0,0-1-1 0 0,-1 1 1 0 0,1 0 0 0 0,0 0-1 0 0,-1 0 1 0 0,1-1 0 0 0,0 1-1 0 0,0 0 1 0 0,-1 0-1 0 0,1-1 1 0 0,0 1 0 0 0,0 0-1 0 0,0-1 1 0 0,0 1-1 0 0,-1 0 1 0 0,1-1 0 0 0,0 1-1 0 0,0 0 1 0 0,0-1 0 0 0,0 1-1 0 0,0 0 1 0 0,0-1-1 0 0,0 1 1 0 0,0 0 0 0 0,0-1-55 0 0,-1 1 17 0 0,-55 56 75 0 0,47-46-95 0 0,-3 3-24 0 0,0-1 0 0 0,1 2-1 0 0,0-1 1 0 0,1 2-1 0 0,1-1 1 0 0,0 1 0 0 0,1 1-1 0 0,0-1 1 0 0,1 1 0 0 0,1 1-1 0 0,1-1 1 0 0,0 1-1 0 0,2 0 1 0 0,-1 0 0 0 0,2 0-1 0 0,0 1 1 0 0,2 4 27 0 0,0-18-15 0 0,2 0 0 0 0,-1 0 0 0 0,0 0 1 0 0,1-1-1 0 0,0 1 0 0 0,0 0 0 0 0,0-1 0 0 0,0 1 0 0 0,0-1 1 0 0,1 1-1 0 0,0-1 0 0 0,0 0 0 0 0,0 0 0 0 0,0 0 1 0 0,0-1-1 0 0,0 1 0 0 0,1-1 0 0 0,-1 0 0 0 0,1 0 1 0 0,-1 0-1 0 0,1 0 0 0 0,0 0 0 0 0,0-1 0 0 0,0 0 0 0 0,0 0 1 0 0,1 0 14 0 0,109 5 181 0 0,1-57 347 0 0,-108 48-476 0 0,0-1 1 0 0,0-1 0 0 0,-1 1-1 0 0,0-1 1 0 0,0 0 0 0 0,0 0-1 0 0,0 0 1 0 0,-1-1 0 0 0,0 0-1 0 0,0 0 1 0 0,-1-1 0 0 0,0 1-1 0 0,0-1 1 0 0,0 0 0 0 0,-1 0-1 0 0,0 0 1 0 0,0-1 0 0 0,-1 1-1 0 0,0 0 1 0 0,0-1-1 0 0,-1 0 1 0 0,0 0 0 0 0,0-4-53 0 0,-2 9-12 0 0,-1 1 1 0 0,1 0 0 0 0,-1-1 0 0 0,0 1-1 0 0,0 0 1 0 0,0 0 0 0 0,-1 0-1 0 0,1 1 1 0 0,0-1 0 0 0,-1 0 0 0 0,1 1-1 0 0,-1 0 1 0 0,1-1 0 0 0,-1 1-1 0 0,1 0 1 0 0,-1 0 0 0 0,0 1 0 0 0,0-1-1 0 0,0 1 1 0 0,1-1 0 0 0,-1 1-1 0 0,0 0 1 0 0,0 0 0 0 0,0 0 0 0 0,0 0-1 0 0,0 0 1 0 0,1 1 0 0 0,-2 0 11 0 0,-78 20-658 0 0,109-6 524 0 0,-9-15 167 0 0,-1 0 1 0 0,1-2 0 0 0,-1 0-1 0 0,0 0 1 0 0,1-2 0 0 0,-1 0-1 0 0,-1-1 1 0 0,1-1 0 0 0,-1 0-1 0 0,0-1 1 0 0,0-1 0 0 0,-1-1-34 0 0,45-17-821 0 0,-33 12-2391 0 0,-12 3-6749 0 0,-11 7-2126 0 0</inkml:trace>
</inkml:ink>
</file>

<file path=ppt/ink/ink8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32.7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127 52 7098 0 0,'0'0'2500'0'0,"0"0"-366"0"0,0 0-222 0 0,0 0-94 0 0,0 0-58 0 0,0 0-139 0 0,0 0-272 0 0,0 0-296 0 0,0 0-249 0 0,0 0-207 0 0,0 0-137 0 0,0 0-72 0 0,0 0-42 0 0,0-3-32 0 0,0-7 49 0 0,1 19 363 0 0,1 25 121 0 0,-3 90 5 0 0,-5 1 1 0 0,-22 112-853 0 0,14-124 75 0 0,-35 175-386 0 0,23-196-981 0 0,24-88 2746 0 0,0 1-3604 0 0,0-6-10628 0 0,4-3 7563 0 0,0 0-2363 0 0</inkml:trace>
  <inkml:trace contextRef="#ctx0" brushRef="#br0" timeOffset="471.839">466 1 11402 0 0,'0'0'2813'0'0,"0"0"-998"0"0,0 0-705 0 0,0 0-189 0 0,0 0-45 0 0,0 0-38 0 0,0 0-85 0 0,0 0-14 0 0,0 0-43 0 0,0 0-38 0 0,0 0-10 0 0,0 0-132 0 0,0 0-82 0 0,7 26-24 0 0,21 87-14 0 0,-19 34 486 0 0,-42 216-438 0 0,15-187-424 0 0,13-136-9 0 0,3 1-1 0 0,1 0 1 0 0,2 0 0 0 0,3 23-11 0 0,7-36 304 0 0,-5-45 1195 0 0,-9 2-1450 0 0,-1 1 1 0 0,-1-1-1 0 0,0 1 1 0 0,0-1-1 0 0,-2 2 1 0 0,0-1-1 0 0,0 1 1 0 0,-9-12-50 0 0,-4-9 14 0 0,11 15-31 0 0,-1 0 0 0 0,-1 0 0 0 0,0 1-1 0 0,-1 1 1 0 0,-1 0 0 0 0,-1 1 0 0 0,0 0 0 0 0,-1 1-1 0 0,-1 1 1 0 0,0 0 0 0 0,-1 1 0 0 0,0 1-1 0 0,-1 0 1 0 0,-15-6 17 0 0,-52 10-1065 0 0,83 8 962 0 0,0 1 1 0 0,0-1-1 0 0,0 1 1 0 0,0-1-1 0 0,0 1 1 0 0,0 0-1 0 0,0 0 1 0 0,1 0-1 0 0,-1 0 1 0 0,0 0 0 0 0,0 0-1 0 0,1 0 1 0 0,-1 0-1 0 0,0 1 1 0 0,1-1-1 0 0,0 1 1 0 0,-1-1-1 0 0,1 1 1 0 0,0 0 0 0 0,0-1-1 0 0,0 1 1 0 0,0 0-1 0 0,0 0 1 0 0,0 0-1 0 0,0 0 1 0 0,1 0-1 0 0,-1 0 1 0 0,0 2 102 0 0,-4 17-3828 0 0,4-1-4168 0 0,1-12-3312 0 0</inkml:trace>
</inkml:ink>
</file>

<file path=ppt/ink/ink8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37.50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0 313 5241 0 0,'0'0'2350'0'0,"0"0"-394"0"0,0 0-209 0 0,0 0-8 0 0,0 0 8 0 0,0 0-135 0 0,0 0-291 0 0,0 0-327 0 0,0 0-262 0 0,0 0-213 0 0,0 0-126 0 0,0 0-8 0 0,0 0 25 0 0,6-1 26 0 0,178-16 2879 0 0,-53 10-2575 0 0,-84 6-362 0 0,-40-6 2051 0 0,-21-27-2326 0 0,-42-83-596 0 0,44 29-4021 0 0,12 80 3301 0 0,0-5-2207 0 0,0 4-2292 0 0,2-2-6099 0 0</inkml:trace>
</inkml:ink>
</file>

<file path=ppt/ink/ink8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38.23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142 48 7722 0 0,'0'0'2678'0'0,"0"0"-630"0"0,0 0-304 0 0,0 0 7 0 0,0 0-30 0 0,0 0-157 0 0,0 0-237 0 0,0 0-265 0 0,0 0-186 0 0,0 0-145 0 0,0 0-123 0 0,0 0-88 0 0,0 0-81 0 0,-11-7-74 0 0,-34-22-28 0 0,44 28-314 0 0,0 0-1 0 0,0 1 0 0 0,0-1 0 0 0,0 0 1 0 0,0 1-1 0 0,0 0 0 0 0,-1-1 0 0 0,1 1 0 0 0,0 0 1 0 0,0-1-1 0 0,0 1 0 0 0,0 0 0 0 0,-1 0 1 0 0,1 0-1 0 0,0 0 0 0 0,0 0 0 0 0,0 0 0 0 0,-1 0 1 0 0,1 1-1 0 0,0-1 0 0 0,0 0 0 0 0,0 1 0 0 0,0-1 1 0 0,-1 1-1 0 0,1-1 0 0 0,0 1 0 0 0,0 0 1 0 0,0-1-1 0 0,0 1 0 0 0,0 0 0 0 0,0 0 0 0 0,1-1 1 0 0,-1 1-1 0 0,0 1-22 0 0,-3 1 37 0 0,-39 33 113 0 0,46-33 493 0 0,70-57 621 0 0,-62 49-843 0 0,-12 5-25 0 0,-5 1-232 0 0,-17 32-1186 0 0,21-18-1806 0 0,7-8-5314 0 0,-1-7-740 0 0</inkml:trace>
</inkml:ink>
</file>

<file path=ppt/ink/ink8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38.62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58 0 19140 0 0,'0'0'1223'0'0,"0"0"-423"0"0,0 0-72 0 0,0 0 166 0 0,0 0 82 0 0,0 0-36 0 0,0 0-170 0 0,0 0-206 0 0,0 0-131 0 0,0 0-102 0 0,0 0-79 0 0,0 0-28 0 0,0 0-18 0 0,-5 8-26 0 0,-45 60 340 0 0,47-55-181 0 0,23-25 39 0 0,-17 10-350 0 0,-2 1 14 0 0,-1 1-14 0 0,0 0 18 0 0,0 0 17 0 0,0 0-27 0 0,-8 2-177 0 0,7-1-3385 0 0,1 0-3719 0 0,2-1-4575 0 0</inkml:trace>
</inkml:ink>
</file>

<file path=ppt/ink/ink8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8:36.27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403 148 0 0 0,'0'0'237'0'0,"0"0"750"0"0,0 0 462 0 0,0 0 344 0 0,0 0 202 0 0,0 0 20 0 0,0 0-170 0 0,0 0-305 0 0,0 0-270 0 0,-3-3-198 0 0,-9-10-133 0 0,0 16 8049 0 0,12 9-7550 0 0,0-11-2103 0 0,14 121 1247 0 0,1 142 144 0 0,-29 20-158 0 0,-44 32-169 0 0,47-268-334 0 0,11-48-73 0 0,0 0 13 0 0,0 0-15 0 0,2-25-1129 0 0,-1-11-367 0 0,0-17-1731 0 0,-5 21-8116 0 0,2 27 1358 0 0</inkml:trace>
  <inkml:trace contextRef="#ctx0" brushRef="#br0" timeOffset="6539.405">0 288 3009 0 0,'0'0'2005'0'0,"0"0"-274"0"0,0 0-198 0 0,0 0 79 0 0,0 0 178 0 0,0 0-6 0 0,0 0-203 0 0,0 0-347 0 0,0 0-341 0 0,0 0-240 0 0,0 0-114 0 0,18 7 2033 0 0,135-30 2568 0 0,-101 12-4532 0 0,314-73 699 0 0,-285 73-1865 0 0,-80 4-2889 0 0,2 2-7439 0 0,6 2-82 0 0,-5 3 8836 0 0</inkml:trace>
  <inkml:trace contextRef="#ctx0" brushRef="#br0" timeOffset="7267.075">757 0 1432 0 0,'0'0'1339'0'0,"0"0"-158"0"0,0 0 115 0 0,0 0 360 0 0,0 0 298 0 0,0 0 41 0 0,0 0-236 0 0,0 0-349 0 0,0 0-311 0 0,0 0-214 0 0,0 0-130 0 0,0 0-67 0 0,0 0-30 0 0,1 21-48 0 0,4 63-50 0 0,13 78 1516 0 0,-4 65-1018 0 0,-4 156-277 0 0,-9-332-320 0 0,-1-51-394 0 0,0 0-15 0 0,0 0-7 0 0,0 0 6 0 0,0 0-22 0 0,0 0 40 0 0,0 0 17 0 0,0 0 3 0 0,0 0 26 0 0,0 0-10 0 0,0 0 11 0 0,8-8 916 0 0,82-146-703 0 0,15 15-296 0 0,-59 102-61 0 0,-44 38 26 0 0,-1 0 1 0 0,0 0-1 0 0,0 0 1 0 0,1 0-1 0 0,-1 1 1 0 0,0-1-1 0 0,0 0 0 0 0,0 0 1 0 0,0 1-1 0 0,-1-1 1 0 0,1 1-1 0 0,0-1 1 0 0,0 1-1 0 0,-1-1 1 0 0,1 1-1 0 0,-1-1 1 0 0,1 1-1 0 0,-1 0 0 0 0,0-1 1 0 0,0 1-1 0 0,0 0 1 0 0,0-1-1 0 0,0 1 1 0 0,0-1-1 0 0,0 1 1 0 0,0 0-1 0 0,-1-1 1 0 0,1 1-1 0 0,-1 0 0 0 0,1 0 2 0 0,0 0 2 0 0,0 307 636 0 0,12-276-667 0 0,-11-33 6 0 0,15-19-964 0 0,9-34-2380 0 0,-13 28-989 0 0,0 2-4719 0 0,-8 14 476 0 0</inkml:trace>
  <inkml:trace contextRef="#ctx0" brushRef="#br0" timeOffset="7655.53">1246 829 8978 0 0,'0'0'1480'0'0,"0"0"-265"0"0,0 0 84 0 0,0 0 301 0 0,0 0 109 0 0,0 0-134 0 0,0 0-251 0 0,0 0-270 0 0,0 0-214 0 0,0 0-168 0 0,0 0-143 0 0,0 0-75 0 0,0 0-65 0 0,23 4-35 0 0,68 9 0 0 0,-89-12-318 0 0,0-1-1 0 0,-1 1 1 0 0,1-1-1 0 0,0 0 1 0 0,0 1-1 0 0,0-1 1 0 0,0 0-1 0 0,0 0 1 0 0,0 0-1 0 0,0-1 1 0 0,0 1-1 0 0,0 0 1 0 0,0-1-1 0 0,-1 1 1 0 0,1-1-1 0 0,0 0 1 0 0,0 1-1 0 0,0-1 1 0 0,-1 0-1 0 0,1 0 1 0 0,0 0-1 0 0,-1 0 1 0 0,1-1-1 0 0,-1 1 1 0 0,1 0-1 0 0,-1-1 1 0 0,1 0-36 0 0,4-5 204 0 0,-1 2-147 0 0,0-1-1 0 0,-1 1 1 0 0,1-1-1 0 0,-1 0 1 0 0,-1-1-1 0 0,1 1 0 0 0,-1-1 1 0 0,-1 1-1 0 0,1-1 1 0 0,-1 0-1 0 0,0 0 1 0 0,0 0-1 0 0,-1 0 0 0 0,0 0 1 0 0,0-1-1 0 0,-1 1 1 0 0,0 0-1 0 0,0 0 1 0 0,-2-7-57 0 0,2 11-10 0 0,-1 0 0 0 0,0 0 0 0 0,0 0 0 0 0,0 0 1 0 0,-1 0-1 0 0,1 1 0 0 0,-1-1 0 0 0,1 0 0 0 0,-1 1 1 0 0,0-1-1 0 0,0 1 0 0 0,0 0 0 0 0,0-1 1 0 0,-1 1-1 0 0,1 0 0 0 0,-1 0 0 0 0,1 1 0 0 0,-1-1 1 0 0,1 0-1 0 0,-1 1 0 0 0,0 0 0 0 0,0-1 0 0 0,0 1 1 0 0,0 0-1 0 0,0 1 0 0 0,0-1 0 0 0,0 0 0 0 0,0 1 1 0 0,0 0-1 0 0,0 0 0 0 0,0 0 0 0 0,-1 0 1 0 0,1 0-1 0 0,0 1 0 0 0,0-1 0 0 0,0 1 0 0 0,0 0 1 0 0,0 0-1 0 0,0 0 0 0 0,0 0 0 0 0,1 0 0 0 0,-1 1 1 0 0,0-1-1 0 0,0 1 0 0 0,1 0 0 0 0,-1 0 0 0 0,1 0 1 0 0,0 0-1 0 0,0 0 0 0 0,-1 1 10 0 0,-8 5 6 0 0,0 1 0 0 0,0 0 1 0 0,1 0-1 0 0,1 1 0 0 0,-1 0 0 0 0,2 1 0 0 0,-1 0 0 0 0,2 0 1 0 0,-1 1-1 0 0,1 0 0 0 0,1 0 0 0 0,1 1 0 0 0,-1 0 0 0 0,2 0 1 0 0,0 0-1 0 0,0 0 0 0 0,2 1 0 0 0,-1-1 0 0 0,2 1 0 0 0,0 0 0 0 0,0 1-6 0 0,2-10 19 0 0,0-1 0 0 0,0 1 0 0 0,1-1 0 0 0,-1 1 0 0 0,1-1 0 0 0,0 0-1 0 0,0 0 1 0 0,1 0 0 0 0,-1 0 0 0 0,1 0 0 0 0,0 0 0 0 0,0-1-1 0 0,0 1 1 0 0,0-1 0 0 0,1 0 0 0 0,-1 0 0 0 0,1 0 0 0 0,0 0-1 0 0,0-1 1 0 0,0 1 0 0 0,0-1 0 0 0,0 0 0 0 0,1 0 0 0 0,-1-1-1 0 0,0 1 1 0 0,1-1 0 0 0,0 0-19 0 0,128 13 552 0 0,-113-16-563 0 0,-1-1 0 0 0,1-1 0 0 0,-1 0 0 0 0,1-2 0 0 0,-2 0-1 0 0,17-8 12 0 0,57-34-3626 0 0,-79 41 1933 0 0,-4 1-882 0 0,2 0-3631 0 0,0-1-5637 0 0</inkml:trace>
</inkml:ink>
</file>

<file path=ppt/ink/ink8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8:49.5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143 614 12443 0 0,'0'0'2212'0'0,"0"0"-602"0"0,0 0-321 0 0,0 0-108 0 0,0 0-169 0 0,0 0-231 0 0,0 0-218 0 0,0 0-196 0 0,0 0-151 0 0,0 0-77 0 0,0 0-46 0 0,0 0-24 0 0,-23 19-25 0 0,-72 57-10 0 0,94-76-33 0 0,-1 1 0 0 0,1-1 1 0 0,0 1-1 0 0,-1 0 1 0 0,1-1-1 0 0,0 1 0 0 0,-1 0 1 0 0,1 0-1 0 0,0 0 0 0 0,0 0 1 0 0,0 0-1 0 0,0 0 0 0 0,0 0 1 0 0,0 1-1 0 0,0-1 0 0 0,0 0 1 0 0,1 0-1 0 0,-1 1 1 0 0,0-1-1 0 0,1 1 0 0 0,-1-1 1 0 0,1 0-1 0 0,-1 1 0 0 0,1-1 1 0 0,0 1-1 0 0,-1-1 0 0 0,1 1 1 0 0,0-1-1 0 0,0 1 0 0 0,0-1 1 0 0,0 1-1 0 0,1-1 1 0 0,-1 1-2 0 0,1 2 9 0 0,1-1 37 0 0,1-1-1 0 0,-1 1 0 0 0,0-1 0 0 0,1 1 0 0 0,-1-1 0 0 0,1 0 0 0 0,0 0 0 0 0,0 0 1 0 0,0-1-1 0 0,0 1 0 0 0,0 0 0 0 0,0-1 0 0 0,0 0 0 0 0,0 0 0 0 0,1 0 0 0 0,-1 0 1 0 0,0-1-1 0 0,1 1 0 0 0,-1-1 0 0 0,1 0 0 0 0,-1 0 0 0 0,0 0 0 0 0,1 0 0 0 0,-1 0 1 0 0,3-1-46 0 0,3-1 131 0 0,1 0 1 0 0,-1 0 0 0 0,1-1-1 0 0,-1 0 1 0 0,0 0-1 0 0,0-1 1 0 0,0-1 0 0 0,0 1-1 0 0,-1-1 1 0 0,0-1 0 0 0,0 1-1 0 0,0-2 1 0 0,-1 1 0 0 0,0-1-1 0 0,0 0 1 0 0,0 0-1 0 0,-1-1 1 0 0,0 0 0 0 0,-1 0-1 0 0,0 0 1 0 0,0-1 0 0 0,-1 1-1 0 0,0-1 1 0 0,2-6-132 0 0,-4 8 14 0 0,1 0 0 0 0,-2 0 0 0 0,1 0 0 0 0,-1 0 0 0 0,0-1 0 0 0,0 1 0 0 0,-1 0 0 0 0,0 0 0 0 0,-1 0 0 0 0,1-1 0 0 0,-1 1 0 0 0,-1 0 0 0 0,1 0 0 0 0,-1 0 0 0 0,0 0 0 0 0,-1 0 0 0 0,0 1 0 0 0,0-1 0 0 0,0 1 0 0 0,-1 0 0 0 0,0 0-1 0 0,0 0 1 0 0,0 0 0 0 0,-1 0 0 0 0,0 1 0 0 0,0 0 0 0 0,-4-3-14 0 0,4 4-92 0 0,-1-1-1 0 0,0 1 0 0 0,0 0 0 0 0,0 1 0 0 0,0 0 0 0 0,-1-1 0 0 0,1 2 0 0 0,-1-1 0 0 0,1 1 1 0 0,-1 0-1 0 0,0 1 0 0 0,0-1 0 0 0,0 1 0 0 0,0 1 0 0 0,0-1 0 0 0,-1 1 0 0 0,-6 1 93 0 0,-19 30-1588 0 0,53-30 1535 0 0,-6-3 200 0 0,0 0 1 0 0,0-2 0 0 0,0 0 0 0 0,-1 0 0 0 0,0-2-1 0 0,0 1 1 0 0,0-2 0 0 0,-1 1 0 0 0,0-2 0 0 0,0 0-1 0 0,-1 0 1 0 0,1-1 0 0 0,-2 0 0 0 0,1-2-148 0 0,15-9 261 0 0,153-132 961 0 0,-157 134-1151 0 0,-2-1 0 0 0,0-2 0 0 0,-1 0 0 0 0,-2-1 0 0 0,0 0 0 0 0,-1-2 0 0 0,-1 0-71 0 0,-13 60-87 0 0,-6 145 133 0 0,0-78-198 0 0,5 1 1 0 0,3 0 0 0 0,7 11 151 0 0,-4-73-31 0 0,14 100-263 0 0,-5 1-1 0 0,-4 110 295 0 0,-12-228 15 0 0,-2-1-1 0 0,-1 0 1 0 0,-1 0 0 0 0,-1 0 0 0 0,-1 0 0 0 0,-1-1 0 0 0,-2 0 0 0 0,0 0 0 0 0,-1-1 0 0 0,-1 0-1 0 0,-1-1 1 0 0,-5 6-15 0 0,14-22 30 0 0,0 0-1 0 0,0 0 0 0 0,0-1 0 0 0,-1 1 0 0 0,1-1 0 0 0,-1 0 1 0 0,0 0-1 0 0,-1 0 0 0 0,1-1 0 0 0,-1 1 0 0 0,1-1 0 0 0,-1 0 1 0 0,0 0-1 0 0,0-1 0 0 0,0 0 0 0 0,0 0 0 0 0,-1 0 0 0 0,1 0 1 0 0,-1-1-1 0 0,1 0 0 0 0,-1 0 0 0 0,1 0 0 0 0,-7-1-29 0 0,9-3 28 0 0,0-1 0 0 0,0 0 0 0 0,1 0 0 0 0,-1 0 0 0 0,1 0 0 0 0,0 0 0 0 0,0-1 0 0 0,0 1 0 0 0,0 0 0 0 0,1-1-1 0 0,0 0 1 0 0,0 1 0 0 0,0-1 0 0 0,1 0 0 0 0,-1 1 0 0 0,1-1 0 0 0,0 0 0 0 0,1-1-28 0 0,1-37-151 0 0,2 0 1 0 0,2 0-1 0 0,1 1 1 0 0,3 0-1 0 0,1 1 1 0 0,3 0-1 0 0,1 0 0 0 0,1 2 1 0 0,3 0-1 0 0,20-32 151 0 0,-3 16-2316 0 0,-11 22-4712 0 0,-18 25-1774 0 0</inkml:trace>
</inkml:ink>
</file>

<file path=ppt/ink/ink8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8:44.8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1 697 0 0 0,'0'0'3081'0'0,"0"0"-1608"0"0,0 0-623 0 0,0 0 166 0 0,0 0 362 0 0,0 0 283 0 0,0 0 60 0 0,0 0-154 0 0,0 0-218 0 0,0 0-168 0 0,0 0-133 0 0,0 0-92 0 0,7 9-69 0 0,26 29-66 0 0,-31-36-712 0 0,0-1 0 0 0,0 1 0 0 0,0 0-1 0 0,1-1 1 0 0,-1 0 0 0 0,0 1 0 0 0,1-1-1 0 0,-1 0 1 0 0,1 0 0 0 0,-1 0-1 0 0,1 0 1 0 0,-1-1 0 0 0,1 1 0 0 0,-1-1-1 0 0,1 1 1 0 0,0-1 0 0 0,-1 0 0 0 0,1 0-1 0 0,0 0 1 0 0,-1-1 0 0 0,3 0-109 0 0,7 1 482 0 0,-2-2-345 0 0,-1-1-1 0 0,0 0 1 0 0,0 0-1 0 0,0-1 0 0 0,-1 0 1 0 0,1 0-1 0 0,-1-1 1 0 0,0 0-1 0 0,0-1 0 0 0,0 0 1 0 0,-1 0-1 0 0,0 0 1 0 0,0-1-1 0 0,-1 0 0 0 0,0-1 1 0 0,0 1-1 0 0,-1-1 1 0 0,0 0-1 0 0,0 0 0 0 0,0-1 1 0 0,-1 0-1 0 0,-1 0 1 0 0,0 0-1 0 0,0 0 0 0 0,1-6-136 0 0,-3 13 8 0 0,0-1 0 0 0,1 1 0 0 0,-2-1 0 0 0,1 0 0 0 0,0 0 0 0 0,0 1 0 0 0,-1-1 0 0 0,0 0 0 0 0,1 0-1 0 0,-1 0 1 0 0,0 1 0 0 0,-1-1 0 0 0,1 0 0 0 0,0 0 0 0 0,-1 0 0 0 0,1 1 0 0 0,-1-1 0 0 0,0 0 0 0 0,0 1 0 0 0,0-1-1 0 0,0 0 1 0 0,-1 1 0 0 0,1-1 0 0 0,-1 1 0 0 0,1 0 0 0 0,-1 0 0 0 0,0-1 0 0 0,0 1 0 0 0,0 0 0 0 0,0 0 0 0 0,0 1-1 0 0,0-1 1 0 0,-1 0 0 0 0,1 1 0 0 0,-1-1 0 0 0,1 1 0 0 0,-1 0 0 0 0,1 0 0 0 0,-1 0 0 0 0,0 0 0 0 0,0 0 0 0 0,1 1-1 0 0,-3-1-7 0 0,-3 1-17 0 0,1 0-1 0 0,-1 0 1 0 0,0 0-1 0 0,0 1 1 0 0,0 0-1 0 0,0 1 1 0 0,1 0-1 0 0,-1 0 1 0 0,1 0-1 0 0,-1 1 1 0 0,1 0-1 0 0,0 1 1 0 0,0 0-1 0 0,0 0 1 0 0,1 0-1 0 0,-1 1 1 0 0,1 0-1 0 0,0 0 1 0 0,1 0-1 0 0,-1 1 1 0 0,1 0-1 0 0,0 0 1 0 0,0 1-1 0 0,-3 5 18 0 0,5-8 13 0 0,-1 1-1 0 0,0 1 1 0 0,1-1-1 0 0,0 0 1 0 0,0 1-1 0 0,1-1 1 0 0,0 1-1 0 0,0 0 1 0 0,0 0-1 0 0,0 0 1 0 0,1 0-1 0 0,0 0 1 0 0,0 0-1 0 0,1 1 1 0 0,0-1-1 0 0,0 0 1 0 0,0 0-1 0 0,1 0 1 0 0,0 1-1 0 0,0-1 1 0 0,1 0-1 0 0,-1 0 1 0 0,1 0-1 0 0,0-1 1 0 0,1 1-1 0 0,0 0 1 0 0,0-1-1 0 0,0 0 1 0 0,0 1-1 0 0,1-1 1 0 0,0-1-1 0 0,0 1 1 0 0,0 0-1 0 0,1-1 1 0 0,0 1-13 0 0,8 2 49 0 0,0-1 0 0 0,0 0 0 0 0,0-1 1 0 0,1 0-1 0 0,0-1 0 0 0,0-1 0 0 0,0 0 0 0 0,0-1 1 0 0,0 0-1 0 0,1-2 0 0 0,-1 1 0 0 0,0-2 1 0 0,1 0-1 0 0,-1 0 0 0 0,0-1 0 0 0,0-1 0 0 0,0-1 1 0 0,0 0-1 0 0,0 0 0 0 0,7-5-49 0 0,16 7-1110 0 0,-17 3-376 0 0,-2-3-3367 0 0,0-6-10236 0 0,-16 4 11120 0 0</inkml:trace>
  <inkml:trace contextRef="#ctx0" brushRef="#br0" timeOffset="355.869">575 491 2633 0 0,'0'0'2401'0'0,"0"0"-72"0"0,0 0-57 0 0,0 0 40 0 0,0 0-108 0 0,0 0-333 0 0,0 0-431 0 0,0 0-374 0 0,0 0-293 0 0,0 0-146 0 0,0 0-40 0 0,0 0-8 0 0,0 0-2 0 0,3 7-31 0 0,48 230 2121 0 0,15-88-2398 0 0,-65-149-228 0 0,0 1 0 0 0,0-1 0 0 0,0 0 0 0 0,0 0-1 0 0,0 0 1 0 0,0-1 0 0 0,0 1 0 0 0,0 0 0 0 0,0 0 0 0 0,0 0-1 0 0,0-1 1 0 0,0 1 0 0 0,0 0 0 0 0,0-1 0 0 0,0 1 0 0 0,-1-1-1 0 0,1 0 1 0 0,0 1 0 0 0,0-1 0 0 0,0 1 0 0 0,-1-1-1 0 0,1 0 1 0 0,0 0 0 0 0,-1 1 0 0 0,1-1 0 0 0,0 0 0 0 0,-1 0-1 0 0,1 0 1 0 0,-1 0 0 0 0,0 0 0 0 0,1 0 0 0 0,-1 0-1 0 0,0 0 1 0 0,1 0 0 0 0,-1 0 0 0 0,0 0 0 0 0,0 0 0 0 0,0 0-1 0 0,0 0 1 0 0,0 0 0 0 0,0-1-41 0 0,106-287 918 0 0,-97 274-2444 0 0,-9 57-1424 0 0,0-21-1218 0 0,0 0-7702 0 0,0-17 4639 0 0</inkml:trace>
  <inkml:trace contextRef="#ctx0" brushRef="#br0" timeOffset="1125.035">1116 539 2104 0 0,'0'0'3084'0'0,"0"0"-154"0"0,0 0-178 0 0,0 0-88 0 0,0 0-220 0 0,0 0-373 0 0,0 0-436 0 0,0 0-411 0 0,0 0-303 0 0,0 0-237 0 0,0 0-172 0 0,0 0-125 0 0,0 0-95 0 0,-6 5-38 0 0,-136 131 970 0 0,133-126-1208 0 0,1 1 0 0 0,0 0 0 0 0,1 0 0 0 0,1 0 0 0 0,-1 1 0 0 0,2 0 0 0 0,0 0 0 0 0,0 1 0 0 0,1-1 0 0 0,0 1 0 0 0,2 0-1 0 0,-1 0 1 0 0,1 0 0 0 0,1 6-16 0 0,2-16 7 0 0,0 0 0 0 0,1 1 0 0 0,-1-1 0 0 0,1 0 0 0 0,0 0 0 0 0,0 0 0 0 0,0 0 0 0 0,0-1 0 0 0,0 1 0 0 0,1 0 0 0 0,-1-1-1 0 0,1 0 1 0 0,-1 1 0 0 0,1-1 0 0 0,0 0 0 0 0,0-1 0 0 0,0 1 0 0 0,0 0 0 0 0,1-1 0 0 0,-1 0 0 0 0,0 1 0 0 0,1-1 0 0 0,-1-1 0 0 0,0 1-1 0 0,1 0 1 0 0,-1-1 0 0 0,1 0 0 0 0,-1 0 0 0 0,1 0 0 0 0,-1 0 0 0 0,1 0 0 0 0,-1-1 0 0 0,1 0 0 0 0,-1 1 0 0 0,1-1 0 0 0,-1 0 0 0 0,0-1-1 0 0,0 1 1 0 0,1-1 0 0 0,-1 1 0 0 0,0-1 0 0 0,2-2-7 0 0,18-9 60 0 0,1-2 1 0 0,-2-1-1 0 0,0 0 0 0 0,-1-2 1 0 0,-1 0-1 0 0,-1-1 0 0 0,0-2 1 0 0,-1 0-1 0 0,-2 0 0 0 0,2-5-60 0 0,27-29 47 0 0,-45 55-53 0 0,0 1 1 0 0,0-1-1 0 0,-1 0 0 0 0,1 1 1 0 0,0-1-1 0 0,0 0 1 0 0,0 1-1 0 0,0-1 1 0 0,0 1-1 0 0,0-1 1 0 0,0 0-1 0 0,0 1 1 0 0,0-1-1 0 0,0 0 1 0 0,1 1-1 0 0,-1-1 0 0 0,0 1 1 0 0,0-1-1 0 0,0 0 1 0 0,0 1-1 0 0,0-1 1 0 0,1 0-1 0 0,-1 1 1 0 0,0-1-1 0 0,0 0 1 0 0,1 0-1 0 0,-1 1 1 0 0,0-1-1 0 0,0 0 0 0 0,1 0 1 0 0,-1 1-1 0 0,0-1 1 0 0,1 0-1 0 0,-1 0 1 0 0,0 0-1 0 0,1 1 1 0 0,-1-1-1 0 0,0 0 1 0 0,1 0-1 0 0,-1 0 1 0 0,1 0-1 0 0,-1 0 0 0 0,0 0 1 0 0,1 0-1 0 0,-1 0 1 0 0,1 0-1 0 0,-1 0 1 0 0,0 0-1 0 0,1 0 1 0 0,-1 0-1 0 0,0 0 1 0 0,1 0-1 0 0,-1 0 1 0 0,0-1-1 0 0,1 1 0 0 0,-1 0 1 0 0,1 0-1 0 0,-1 0 1 0 0,0-1-1 0 0,0 1 1 0 0,1 0-1 0 0,-1 0 1 0 0,0-1-1 0 0,1 1 6 0 0,-2 49-81 0 0,0-32-11 0 0,0-13 80 0 0,1 0 0 0 0,0 0 0 0 0,0 0 0 0 0,0 0 0 0 0,0 0 0 0 0,1 0 0 0 0,-1 0 0 0 0,1 0-1 0 0,0 0 1 0 0,0 0 0 0 0,1-1 0 0 0,-1 1 0 0 0,1 0 0 0 0,0-1 0 0 0,0 1 0 0 0,0-1 0 0 0,0 1 0 0 0,0-1 0 0 0,1 0 0 0 0,0 0 0 0 0,-1 0 0 0 0,1-1 0 0 0,0 1 0 0 0,1-1 0 0 0,-1 1 0 0 0,0-1 0 0 0,1 0 0 0 0,-1 0 0 0 0,1-1 0 0 0,-1 1 0 0 0,1-1 0 0 0,0 1 12 0 0,4-1 26 0 0,0 1 0 0 0,-1-1 0 0 0,1-1-1 0 0,0 1 1 0 0,0-1 0 0 0,-1-1-1 0 0,1 1 1 0 0,0-1 0 0 0,0-1 0 0 0,-1 0-1 0 0,1 0 1 0 0,-1 0 0 0 0,0-1-1 0 0,1 0 1 0 0,-1 0 0 0 0,-1-1 0 0 0,1 0-1 0 0,0 0 1 0 0,-1 0 0 0 0,0-1-1 0 0,0 0 1 0 0,5-5-26 0 0,4-5 56 0 0,-1 0 0 0 0,0-2 1 0 0,-1 1-1 0 0,0-2 0 0 0,-2 0 0 0 0,0 0 0 0 0,7-17-56 0 0,7-16-40 0 0,-1-1 0 0 0,-3 0-1 0 0,-3-2 1 0 0,-2 0 0 0 0,4-29 40 0 0,-14 48-130 0 0,-2 0 1 0 0,-1-1-1 0 0,-2 0 0 0 0,-1 1 1 0 0,-3-7 129 0 0,3 40-7 0 0,1-1 1 0 0,-1 1 0 0 0,0 0-1 0 0,0 0 1 0 0,-1 0-1 0 0,1 0 1 0 0,0 0 0 0 0,-1 0-1 0 0,1 0 1 0 0,-1 0-1 0 0,1 0 1 0 0,-1 0 0 0 0,0 0-1 0 0,0 0 1 0 0,0 0 0 0 0,0 0-1 0 0,0 0 1 0 0,-1 1-1 0 0,1-1 1 0 0,0 0 0 0 0,-1 1-1 0 0,1-1 1 0 0,-1 1-1 0 0,0 0 1 0 0,0-1 0 0 0,1 1-1 0 0,-1 0 1 0 0,0 0-1 0 0,0 0 1 0 0,0 0 0 0 0,0 1-1 0 0,0-1 1 0 0,0 0-1 0 0,0 1 1 0 0,0-1 0 0 0,0 1-1 0 0,0 0 1 0 0,-1 0-1 0 0,1 0 1 0 0,0 0 0 0 0,0 0-1 0 0,0 0 1 0 0,0 1 0 0 0,0-1-1 0 0,0 1 1 0 0,0-1-1 0 0,0 1 1 0 0,0 0 0 0 0,0 0-1 0 0,0 0 1 0 0,0 0-1 0 0,0 0 1 0 0,0 0 0 0 0,1 0-1 0 0,-1 1 1 0 0,0-1-1 0 0,1 0 1 0 0,-1 2 6 0 0,-13 13 9 0 0,1 0 1 0 0,0 2-1 0 0,1-1 0 0 0,2 2 0 0 0,-1 0 0 0 0,2 0 1 0 0,1 1-1 0 0,0 0 0 0 0,2 0 0 0 0,0 1 1 0 0,1 0-1 0 0,1 1 0 0 0,-1 15-9 0 0,1-14 57 0 0,1 0 1 0 0,1 0-1 0 0,1 0 1 0 0,1 0-1 0 0,1 1 1 0 0,1-1-1 0 0,1 0 0 0 0,1 0 1 0 0,1 0-1 0 0,1 0 1 0 0,1 0-1 0 0,1-1 1 0 0,1 0-1 0 0,1-1 0 0 0,1 0 1 0 0,2 3-58 0 0,83 97 249 0 0,-95-121-305 0 0,0 0 0 0 0,0 0 0 0 0,0-1-1 0 0,0 1 1 0 0,0 0 0 0 0,0 0-1 0 0,1 0 1 0 0,-1 0 0 0 0,0-1 0 0 0,0 1-1 0 0,0 0 1 0 0,1 0 0 0 0,-1 0 0 0 0,0 0-1 0 0,0 0 1 0 0,0 0 0 0 0,1-1-1 0 0,-1 1 1 0 0,0 0 0 0 0,0 0 0 0 0,0 0-1 0 0,1 0 1 0 0,-1 0 0 0 0,0 0 0 0 0,0 0-1 0 0,1 0 1 0 0,-1 0 0 0 0,0 0-1 0 0,0 0 1 0 0,0 0 0 0 0,1 0 0 0 0,-1 0-1 0 0,0 0 1 0 0,0 0 0 0 0,0 1 0 0 0,1-1-1 0 0,-1 0 1 0 0,0 0 56 0 0,-3-16-1816 0 0,12-30-5417 0 0,7 18-2321 0 0,-10 17 3835 0 0</inkml:trace>
  <inkml:trace contextRef="#ctx0" brushRef="#br0" timeOffset="1396.053">1912 535 4153 0 0,'0'0'3962'0'0,"0"0"-1236"0"0,0 0-644 0 0,0 0-108 0 0,0 0-113 0 0,0 0-211 0 0,0 0-267 0 0,0 0-294 0 0,0 0-223 0 0,0 0-165 0 0,0 0-131 0 0,0 0-115 0 0,-8 28-91 0 0,-25 86-96 0 0,24-31 157 0 0,11-78-394 0 0,0 0 1 0 0,0 0-1 0 0,1 0 0 0 0,-1 0 0 0 0,1-1 1 0 0,0 1-1 0 0,0-1 0 0 0,1 0 0 0 0,-1 0 1 0 0,1 0-1 0 0,0 0 0 0 0,0 0 0 0 0,0-1 1 0 0,1 0-1 0 0,-1 0 0 0 0,1 0 0 0 0,-1 0 1 0 0,1-1-1 0 0,0 0 0 0 0,0 0 0 0 0,1 0 1 0 0,-1 0-1 0 0,0-1 0 0 0,0 0 0 0 0,1 0 0 0 0,-1-1 1 0 0,1 1-1 0 0,-1-1 0 0 0,0 0 0 0 0,1-1 1 0 0,-1 1-1 0 0,1-1 0 0 0,-1 0 0 0 0,0 0 1 0 0,1-1-1 0 0,-1 0 0 0 0,0 1 0 0 0,0-2 1 0 0,0 1-1 0 0,0-1-31 0 0,7-4 54 0 0,0 0-1 0 0,-1 0 1 0 0,0-1 0 0 0,-1 0-1 0 0,0-1 1 0 0,0 0 0 0 0,0-1-1 0 0,-2 0 1 0 0,1 0 0 0 0,-1-1-1 0 0,-1 0 1 0 0,0 0 0 0 0,0-1-1 0 0,-1 0 1 0 0,-1 0 0 0 0,0-1-1 0 0,0 1 1 0 0,-1-1 0 0 0,-1 0-1 0 0,0 0 1 0 0,-1 0 0 0 0,-1-1-1 0 0,0 1 1 0 0,0-5-54 0 0,-10 2-3430 0 0,-2 46-10045 0 0,10-22 3313 0 0</inkml:trace>
  <inkml:trace contextRef="#ctx0" brushRef="#br0" timeOffset="2161.074">2617 590 10154 0 0,'0'0'5028'0'0,"0"0"-2258"0"0,0 0-1056 0 0,0 0-253 0 0,0 0-147 0 0,0 0-203 0 0,0 0-224 0 0,0 0-222 0 0,0 0-182 0 0,0 0-154 0 0,0 0-110 0 0,0 0-88 0 0,0 0-62 0 0,-17 0-14 0 0,-56 3-29 0 0,67-2-23 0 0,1 0 0 0 0,0 1 0 0 0,1-1 0 0 0,-1 1 0 0 0,0 0 0 0 0,0 0 0 0 0,1 1 0 0 0,-1 0 0 0 0,1-1 0 0 0,0 1 0 0 0,0 0 0 0 0,0 1 0 0 0,0-1 0 0 0,0 1 0 0 0,1 0-3 0 0,-11 9-1 0 0,7-8-8 0 0,0 0-1 0 0,1 1 0 0 0,-1 0 1 0 0,1 0-1 0 0,1 0 1 0 0,-1 1-1 0 0,1 0 0 0 0,0 0 1 0 0,1 0-1 0 0,0 0 1 0 0,0 1-1 0 0,0 0 0 0 0,1-1 1 0 0,0 1-1 0 0,1 1 0 0 0,0-1 1 0 0,0 0-1 0 0,0 1 1 0 0,1 3 9 0 0,1-10-3 0 0,1 0 0 0 0,-1 0 0 0 0,0 0 0 0 0,1 0 1 0 0,0 0-1 0 0,-1 0 0 0 0,1 0 0 0 0,0 0 0 0 0,0 0 1 0 0,0 0-1 0 0,1 0 0 0 0,-1 0 0 0 0,0-1 0 0 0,1 1 1 0 0,-1 0-1 0 0,1-1 0 0 0,-1 1 0 0 0,1-1 0 0 0,0 0 1 0 0,-1 1-1 0 0,1-1 0 0 0,0 0 0 0 0,0 0 0 0 0,0 0 1 0 0,0 0-1 0 0,0-1 0 0 0,0 1 0 0 0,0 0 1 0 0,0-1-1 0 0,0 0 0 0 0,1 1 0 0 0,-1-1 0 0 0,0 0 1 0 0,1 0 2 0 0,76-6 29 0 0,-65 1-13 0 0,-1-2 1 0 0,0 1-1 0 0,0-2 0 0 0,0 0 0 0 0,-1 0 1 0 0,0-1-1 0 0,-1 0 0 0 0,4-5-16 0 0,19-14 53 0 0,24-26-73 0 0,-47 97-311 0 0,-11-31 339 0 0,-1-8-14 0 0,0 0 0 0 0,0 0 0 0 0,1 0 0 0 0,-1 0-1 0 0,1 1 1 0 0,0-1 0 0 0,1 0 0 0 0,-1 0 0 0 0,1 0 0 0 0,-1 0-1 0 0,1 0 1 0 0,0 0 0 0 0,1 0 0 0 0,-1 0 0 0 0,1 0-1 0 0,-1-1 1 0 0,1 1 0 0 0,0-1 0 0 0,1 1 0 0 0,-1-1 0 0 0,1 0-1 0 0,-1 1 1 0 0,1-1 0 0 0,0-1 0 0 0,0 1 0 0 0,0 0-1 0 0,1-1 1 0 0,-1 1 0 0 0,0-1 0 0 0,3 1 6 0 0,6-2 20 0 0,0-1 0 0 0,0 0 0 0 0,0 0 0 0 0,0-1 0 0 0,0-1 1 0 0,0 0-1 0 0,0 0 0 0 0,0-2 0 0 0,-1 1 0 0 0,1-1 0 0 0,-1-1 0 0 0,0 0 0 0 0,-1-1 0 0 0,1 0 1 0 0,-1 0-1 0 0,0-1 0 0 0,0 0 0 0 0,-1-1 0 0 0,0 0 0 0 0,-1-1 0 0 0,1 0 0 0 0,-2 0 0 0 0,1-1 1 0 0,-1 0-21 0 0,20-27 36 0 0,-1-2 0 0 0,-2-1 0 0 0,-1-1 0 0 0,-3-1 0 0 0,-1 0 0 0 0,-2-2 0 0 0,-2 0 0 0 0,-2-1 0 0 0,5-37-36 0 0,-13 69-22 0 0,-1-1-1 0 0,-1 0 1 0 0,0 0 0 0 0,-1-1 0 0 0,-1 1 0 0 0,0 0 0 0 0,-1-1-1 0 0,0 1 1 0 0,-1 0 0 0 0,-1 0 0 0 0,0-1 0 0 0,-1 1 0 0 0,-4-10 22 0 0,5 22 3 0 0,0 0 1 0 0,0 0-1 0 0,-1 1 1 0 0,1-1-1 0 0,-1 1 1 0 0,1 0-1 0 0,-1 0 1 0 0,1 0-1 0 0,-1 0 1 0 0,0 0-1 0 0,0 0 1 0 0,1 1-1 0 0,-1-1 1 0 0,0 1-1 0 0,0 0 1 0 0,0 0-1 0 0,1 0 1 0 0,-1 0-1 0 0,0 0 1 0 0,0 1-1 0 0,0-1 1 0 0,1 1-1 0 0,-1 0 1 0 0,0 0-1 0 0,1 0 1 0 0,-1 0-1 0 0,0 0 1 0 0,1 1-1 0 0,-1-1 1 0 0,1 1-1 0 0,0-1 1 0 0,0 1-1 0 0,0 0 1 0 0,-1 0-1 0 0,2 0 1 0 0,-1 0-1 0 0,0 0 1 0 0,0 1-1 0 0,1-1 1 0 0,-1 0-1 0 0,1 1 1 0 0,0-1-1 0 0,-1 2-3 0 0,-12 20 35 0 0,1 1 1 0 0,1 1-1 0 0,2-1 0 0 0,0 2 0 0 0,2-1 0 0 0,0 2 0 0 0,2-1 1 0 0,2 0-1 0 0,0 1 0 0 0,2 0 0 0 0,0 0 0 0 0,2 0 0 0 0,2 0 0 0 0,0 0-35 0 0,1 14 47 0 0,3 0-1 0 0,0 0 1 0 0,3-1-1 0 0,2 0 1 0 0,1-1-1 0 0,16 34-46 0 0,-27-70 0 0 0,61 156-23 0 0,-54-146-55 0 0,-5-20-220 0 0,-3-28-420 0 0,0 25 582 0 0,-19-127-5137 0 0,6 92 264 0 0,-1 0-4068 0 0,9 28 2382 0 0</inkml:trace>
  <inkml:trace contextRef="#ctx0" brushRef="#br0" timeOffset="2405.522">2771 450 13531 0 0,'0'0'2267'0'0,"0"0"-661"0"0,0 0-281 0 0,0 0-3 0 0,0 0 0 0 0,0 0-160 0 0,0 0-208 0 0,0 0-171 0 0,0 0-127 0 0,0 0-83 0 0,0 0-58 0 0,0 0-65 0 0,32 2-28 0 0,99 3 0 0 0,208-1 1027 0 0,-306-1-1608 0 0,54 2-3204 0 0,-86-5 1788 0 0,-1 0-1171 0 0,0 0-3179 0 0,0 0-5689 0 0</inkml:trace>
  <inkml:trace contextRef="#ctx0" brushRef="#br0" timeOffset="2626.05">3486 657 21997 0 0,'0'0'1048'0'0,"0"0"-253"0"0,0 0-52 0 0,0 0-10 0 0,0 0-83 0 0,0 0-116 0 0,0 0-178 0 0,0 0-161 0 0,0 0-86 0 0,0 0-65 0 0,0 0-21 0 0,0 0-12 0 0,6 25-29 0 0,20 75-124 0 0,-15-75-6284 0 0,-12-39 1919 0 0,1 6-2109 0 0,-2 1-2913 0 0</inkml:trace>
  <inkml:trace contextRef="#ctx0" brushRef="#br0" timeOffset="2795.149">3464 281 15691 0 0,'0'0'2713'0'0,"0"0"-985"0"0,0 0-527 0 0,0 0-193 0 0,0 0-104 0 0,0 0-216 0 0,0 0-224 0 0,0 0-224 0 0,0 0-280 0 0,0 0-240 0 0,0 0-120 0 0,0 0-192 0 0,0 0-408 0 0,0 0-721 0 0,-34-4-2191 0 0,40 26-4770 0 0,-2-10 672 0 0</inkml:trace>
  <inkml:trace contextRef="#ctx0" brushRef="#br0" timeOffset="3096.025">3869 623 19444 0 0,'0'0'1356'0'0,"0"0"-358"0"0,0 0-167 0 0,0 0 0 0 0,0 0-55 0 0,0 0-141 0 0,0 0-186 0 0,0 0-197 0 0,0 0-121 0 0,0 0-82 0 0,0 0-33 0 0,0 0 4 0 0,-13 9-2 0 0,-40 28-4 0 0,22 18-54 0 0,29-45 8 0 0,1-6 23 0 0,-1-1-1 0 0,1 1 1 0 0,0 0-1 0 0,1 0 1 0 0,-1 0-1 0 0,1 0 1 0 0,0 0-1 0 0,0 0 1 0 0,0 0-1 0 0,0 0 1 0 0,1 0-1 0 0,-1 0 1 0 0,1 0-1 0 0,0 0 1 0 0,0 0-1 0 0,1-1 1 0 0,-1 1-1 0 0,1 0 1 0 0,0-1-1 0 0,0 1 1 0 0,0-1 0 0 0,0 0-1 0 0,0 1 1 0 0,1-1-1 0 0,0 0 1 0 0,-1-1-1 0 0,1 1 1 0 0,0 0-1 0 0,1-1 1 0 0,-1 1-1 0 0,0-1 1 0 0,1 0-1 0 0,-1 0 1 0 0,1-1-1 0 0,-1 1 1 0 0,1-1-1 0 0,0 0 1 0 0,0 1-1 0 0,0-2 1 0 0,0 1-1 0 0,0 0 1 0 0,0-1-1 0 0,0 0 1 0 0,0 0-1 0 0,0 0 10 0 0,2 0 45 0 0,0 0 0 0 0,-1 0 0 0 0,1 0-1 0 0,0-1 1 0 0,-1 0 0 0 0,1 0-1 0 0,-1-1 1 0 0,1 1 0 0 0,-1-1 0 0 0,0 0-1 0 0,1-1 1 0 0,-1 1 0 0 0,0-1 0 0 0,-1 0-1 0 0,1 0 1 0 0,0-1 0 0 0,-1 1-1 0 0,0-1 1 0 0,0 0 0 0 0,0 0 0 0 0,0-1-1 0 0,-1 1 1 0 0,1-1 0 0 0,-1 0-1 0 0,0 0 1 0 0,-1 0 0 0 0,1 0 0 0 0,-1 0-1 0 0,0 0 1 0 0,0-1-45 0 0,2-3 25 0 0,0-1 0 0 0,-1 1 0 0 0,0-1 0 0 0,-1 0 0 0 0,0 1 0 0 0,0-1 0 0 0,-1 0 0 0 0,0 0 1 0 0,-1 0-1 0 0,0 0 0 0 0,-1 0 0 0 0,0 0 0 0 0,0 0 0 0 0,-1 0 0 0 0,-1 0 0 0 0,1 0 0 0 0,-1 1 0 0 0,-1-1 0 0 0,0 1 0 0 0,0 0 0 0 0,-1 0 0 0 0,0 1 0 0 0,-1-1 0 0 0,0 1 0 0 0,0 0 0 0 0,-1 1 0 0 0,0 0 1 0 0,-3-4-26 0 0,8 10-147 0 0,0 0 1 0 0,0-1 0 0 0,0 1 0 0 0,0 0 0 0 0,0 0 0 0 0,0 0 0 0 0,0 0 0 0 0,0 1 0 0 0,0-1 0 0 0,0 1 0 0 0,0-1 0 0 0,0 1 0 0 0,-1 0-1 0 0,1-1 1 0 0,0 1 0 0 0,0 0 0 0 0,-1 1 0 0 0,1-1 0 0 0,0 0 0 0 0,0 1 0 0 0,0-1 0 0 0,0 1 0 0 0,0-1 0 0 0,-1 1 0 0 0,1 0 146 0 0,-27 23-11004 0 0,20-16-361 0 0</inkml:trace>
  <inkml:trace contextRef="#ctx0" brushRef="#br0" timeOffset="3536.03">4235 771 12251 0 0,'0'0'4110'0'0,"0"0"-2059"0"0,0 0-739 0 0,0 0-1 0 0,0 0-16 0 0,0 0-151 0 0,0 0-243 0 0,0 0-256 0 0,0 0-161 0 0,0 0-84 0 0,0 0-41 0 0,0 0-39 0 0,0 0-39 0 0,3-14-45 0 0,15-58 6 0 0,-16 69-257 0 0,0-1 1 0 0,0 0-1 0 0,1 0 1 0 0,-1 1-1 0 0,1 0 1 0 0,0-1-1 0 0,0 1 1 0 0,0 0-1 0 0,1 0 0 0 0,-1 1 1 0 0,1-1-1 0 0,-1 1 1 0 0,1-1-1 0 0,0 1 1 0 0,0 1-1 0 0,0-1 1 0 0,0 0-1 0 0,0 1 1 0 0,0 0-1 0 0,1 0 1 0 0,-1 0-1 0 0,0 0 1 0 0,1 1-1 0 0,-1 0 0 0 0,0 0 1 0 0,1 0-1 0 0,-1 0 1 0 0,0 1-1 0 0,1-1 1 0 0,0 1 14 0 0,37 66-234 0 0,-40-64 303 0 0,1-1-1 0 0,0 1 0 0 0,0-1 0 0 0,1 1 1 0 0,-1-1-1 0 0,0 0 0 0 0,1 0 0 0 0,-1-1 0 0 0,1 1 1 0 0,0-1-1 0 0,-1 1 0 0 0,1-1 0 0 0,0 0 1 0 0,0-1-1 0 0,0 1 0 0 0,0-1 0 0 0,0 1 1 0 0,3-1-69 0 0,3 0 123 0 0,0-1 1 0 0,0 0-1 0 0,0 0 0 0 0,0 0 1 0 0,0-2-1 0 0,-1 1 1 0 0,1-1-1 0 0,0 0 1 0 0,-1-1-1 0 0,0 0 1 0 0,0-1-1 0 0,0 0 1 0 0,-1 0-1 0 0,1-1 1 0 0,-1 0-1 0 0,-1 0 1 0 0,1-1-1 0 0,-1 0 0 0 0,0-1-123 0 0,-5 6-53 0 0,-1-1-1 0 0,1 0 0 0 0,-1 0 0 0 0,0 0 0 0 0,0 0 0 0 0,0 0 1 0 0,0 0-1 0 0,0 0 0 0 0,-1 0 0 0 0,1 0 0 0 0,-1 0 0 0 0,0-1 1 0 0,0 1-1 0 0,0 0 0 0 0,0 0 0 0 0,-1 0 0 0 0,1 0 0 0 0,-2-3 54 0 0,-20-28-5807 0 0,15 29-1098 0 0,-2 5-5523 0 0</inkml:trace>
</inkml:ink>
</file>

<file path=ppt/ink/ink8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8:55.23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231 383 5769 0 0,'0'0'3197'0'0,"0"0"-915"0"0,0 0-493 0 0,0 0-108 0 0,0 0 13 0 0,0 0-95 0 0,0 0-229 0 0,0 0-268 0 0,0 0-254 0 0,0 0-232 0 0,0 0-157 0 0,0 0-88 0 0,0 0-31 0 0,-4 10 3 0 0,-27 128 1268 0 0,21-19-1105 0 0,-4 0 0 0 0,-16 52-506 0 0,22-129 31 0 0,-36 172-938 0 0,48-218-4855 0 0,20-28 423 0 0,1-3-3809 0 0,-18 22 4190 0 0</inkml:trace>
  <inkml:trace contextRef="#ctx0" brushRef="#br0" timeOffset="481.799">549 288 7890 0 0,'0'0'3754'0'0,"0"0"-1835"0"0,0 0-883 0 0,0 0-81 0 0,0 0 204 0 0,0 0 113 0 0,0 0-84 0 0,0 0-170 0 0,0 0-178 0 0,0 0-166 0 0,0 32-122 0 0,-3 103-84 0 0,1-71 133 0 0,-22 216 794 0 0,-28-118-831 0 0,44-144-229 0 0,4-29 712 0 0,2-7-1028 0 0,0 1-1 0 0,-1-1 1 0 0,0 1 0 0 0,-2-1-1 0 0,0 1 1 0 0,-1 0 0 0 0,-1 1-1 0 0,-1-3-18 0 0,4 12-13 0 0,0 1-1 0 0,0-1 0 0 0,0 1 0 0 0,-1 0 0 0 0,0 0 0 0 0,0 1 0 0 0,0 0 0 0 0,-1-1 0 0 0,1 2 0 0 0,-2-1 1 0 0,1 1-1 0 0,0 0 0 0 0,-1 0 0 0 0,1 0 0 0 0,-1 1 0 0 0,0 0 0 0 0,-1 1 0 0 0,1 0 0 0 0,0 0 1 0 0,0 0-1 0 0,-1 1 0 0 0,1 0 0 0 0,-1 0 0 0 0,-1 1 14 0 0,-5 0-142 0 0,0 0-1 0 0,0 1 1 0 0,0 1-1 0 0,1 1 1 0 0,-1 0-1 0 0,1 0 1 0 0,0 1 0 0 0,0 1-1 0 0,0 0 1 0 0,0 1-1 0 0,1 1 1 0 0,0 0-1 0 0,0 0 1 0 0,1 1 0 0 0,-10 8 142 0 0,15-11-1143 0 0,-27 25 448 0 0,27-18-4091 0 0,7-1-5393 0 0,1-10 2635 0 0</inkml:trace>
  <inkml:trace contextRef="#ctx0" brushRef="#br0" timeOffset="1188.968">897 726 6201 0 0,'0'0'2578'0'0,"0"0"-1093"0"0,0 0-391 0 0,0 0 181 0 0,0 0 232 0 0,0 0 18 0 0,0 0-186 0 0,0 0-259 0 0,0 0-200 0 0,0 0-144 0 0,0 0-97 0 0,0 0-70 0 0,-11 6-71 0 0,-94 54 1616 0 0,91-49-2039 0 0,1 1 0 0 0,0 1 0 0 0,1 0 0 0 0,1 1 0 0 0,0 0 0 0 0,1 0 0 0 0,0 1 0 0 0,1 1 1 0 0,1-1-1 0 0,0 2 0 0 0,1-1 0 0 0,1 1 0 0 0,-3 13-75 0 0,6-19-3 0 0,0 0 0 0 0,1 0 0 0 0,0 0 1 0 0,1 1-1 0 0,0-1 0 0 0,1 1 0 0 0,0-1 0 0 0,1 0 1 0 0,1 7 2 0 0,-1-15 1 0 0,0 0 1 0 0,0 0-1 0 0,0 0 1 0 0,0 0 0 0 0,0 0-1 0 0,1 0 1 0 0,0 0 0 0 0,-1-1-1 0 0,1 1 1 0 0,0 0-1 0 0,0-1 1 0 0,0 0 0 0 0,1 1-1 0 0,-1-1 1 0 0,1 0 0 0 0,-1 0-1 0 0,1 0 1 0 0,-1-1-1 0 0,1 1 1 0 0,0-1 0 0 0,0 1-1 0 0,0-1 1 0 0,0 0 0 0 0,0 0-1 0 0,0 0 1 0 0,0 0-1 0 0,1-1 1 0 0,-1 1 0 0 0,3-1-2 0 0,94-12 333 0 0,-94 10-307 0 0,1 1 1 0 0,0-2 0 0 0,-1 1 0 0 0,0-1 0 0 0,1 0 0 0 0,-1 0-1 0 0,0-1 1 0 0,-1 1 0 0 0,1-1 0 0 0,-1-1 0 0 0,0 1-1 0 0,0-1 1 0 0,0 0 0 0 0,0 0 0 0 0,-1 0 0 0 0,0-1-1 0 0,0 1 1 0 0,0-1 0 0 0,-1 0 0 0 0,0 0 0 0 0,0-1-1 0 0,0 1 1 0 0,-1-1 0 0 0,0 1 0 0 0,0-1 0 0 0,-1 0 0 0 0,0 1-1 0 0,0-1 1 0 0,0-1-27 0 0,-3 6-32 0 0,0 0 1 0 0,-1 0-1 0 0,1 0 0 0 0,0 0 1 0 0,-1 0-1 0 0,1 1 0 0 0,-1 0 1 0 0,1-1-1 0 0,-1 1 0 0 0,1 0 1 0 0,-1 0-1 0 0,0 0 0 0 0,0 0 0 0 0,0 1 1 0 0,1-1-1 0 0,-1 1 0 0 0,0 0 1 0 0,0 0-1 0 0,0 0 0 0 0,0 0 1 0 0,0 0-1 0 0,0 1 0 0 0,1-1 1 0 0,-1 1-1 0 0,-1 0 32 0 0,-7-1-135 0 0,-37 18-420 0 0,48-17 545 0 0,0-1 12 0 0,0 0-7 0 0,0 0 0 0 0,0 0 14 0 0,175-44 1530 0 0,-74 29-999 0 0,-101 15-573 0 0,0 0-3 0 0,0 0-12 0 0,0 0-16 0 0,0 0-25 0 0,0 0-61 0 0,0 0-69 0 0,0 0-115 0 0,0 0-158 0 0,0 0-197 0 0,0 0-276 0 0,7-18-12227 0 0,-5 14 3287 0 0</inkml:trace>
  <inkml:trace contextRef="#ctx0" brushRef="#br0" timeOffset="2029.413">993 229 4153 0 0,'0'0'2291'0'0,"0"0"-292"0"0,0 0-114 0 0,0 0 40 0 0,0 0-11 0 0,0 0-192 0 0,0 0-287 0 0,0 0-286 0 0,0 0-246 0 0,0 0-173 0 0,0 0-109 0 0,0 0-53 0 0,0 0-58 0 0,2-1-16 0 0,-54 64 1655 0 0,-77 66-2241 0 0,115-118 656 0 0,9-5-3356 0 0,2-4-8447 0 0,3-2 3287 0 0</inkml:trace>
  <inkml:trace contextRef="#ctx0" brushRef="#br0" timeOffset="2669.687">30 218 4033 0 0,'0'0'3119'0'0,"0"0"-953"0"0,0 0-410 0 0,0 0 59 0 0,0 0 67 0 0,0 0-97 0 0,0 0-276 0 0,0 0-369 0 0,0 0-319 0 0,0 0-217 0 0,0 0-129 0 0,0 0-35 0 0,2-2 17 0 0,23-8-9 0 0,0 0 1 0 0,0 1-1 0 0,1 2 1 0 0,0 0-1 0 0,0 2 0 0 0,0 1 1 0 0,7 0-449 0 0,2-1 160 0 0,154 1-50 0 0,-194 9 1063 0 0,-53-61-778 0 0,53 49-457 0 0,-16-31-782 0 0,17 5-2907 0 0,4 23 1076 0 0,0 3-2905 0 0,0 2-5734 0 0</inkml:trace>
</inkml:ink>
</file>

<file path=ppt/ink/ink8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8:54.2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403 413 0 0 0,'0'0'846'0'0,"0"0"714"0"0,0 0 260 0 0,0 0 37 0 0,0 0 48 0 0,0 0 49 0 0,0 0-24 0 0,0 0-114 0 0,0 0-206 0 0,4 0-284 0 0,0-1-1171 0 0,7-1 893 0 0,-27 2 217 0 0,-195 27 2396 0 0,117-10-2640 0 0,7-2 176 0 0,88-12-1181 0 0,0 0 0 0 0,0 0 0 0 0,1 0-1 0 0,-1-1 1 0 0,1 1 0 0 0,-1 0 0 0 0,1-1 0 0 0,0 1 0 0 0,0-1 0 0 0,0 0 0 0 0,1 0 0 0 0,-1 0 0 0 0,0 0 0 0 0,1 0 0 0 0,0 0 0 0 0,-1 0 0 0 0,1-1 0 0 0,0 1 0 0 0,0-1 0 0 0,0 0 0 0 0,1 0-16 0 0,-3 0 13 0 0,167 92 188 0 0,-165-92-190 0 0,0 0 0 0 0,0 1-1 0 0,0 0 1 0 0,0-1 0 0 0,-1 1 0 0 0,1 0 0 0 0,0 1-1 0 0,-1-1 1 0 0,0 0 0 0 0,0 1 0 0 0,0-1-1 0 0,0 1 1 0 0,0 0 0 0 0,0-1 0 0 0,0 1 0 0 0,-1 0-1 0 0,0 0 1 0 0,1 0 0 0 0,-1 0 0 0 0,0 0-1 0 0,-1 1 1 0 0,1-1 0 0 0,0 0 0 0 0,-1 0 0 0 0,0 1-1 0 0,0-1 1 0 0,0 0 0 0 0,0 0 0 0 0,0 1-1 0 0,-1-1 1 0 0,1 0 0 0 0,-1 0 0 0 0,0 1 0 0 0,0-1-1 0 0,0 0 1 0 0,-1 0 0 0 0,0 1-11 0 0,-11 8 74 0 0,0 0 0 0 0,-1 0 0 0 0,-1-1 0 0 0,0-1 0 0 0,0-1 0 0 0,-1 0 0 0 0,0-1-1 0 0,-11 4-73 0 0,-68 40 126 0 0,93-51-124 0 0,1-1 1 0 0,0 0-1 0 0,-1 0 0 0 0,1 0 0 0 0,0 1 0 0 0,0-1 0 0 0,-1 1 0 0 0,1-1 0 0 0,0 1 0 0 0,0 0 0 0 0,-1-1 0 0 0,1 1 0 0 0,0 0 0 0 0,0 0 1 0 0,0-1-1 0 0,0 1 0 0 0,0 0 0 0 0,0 0 0 0 0,0 0 0 0 0,1 1 0 0 0,-1-1 0 0 0,0 0 0 0 0,1 0 0 0 0,-1 0 0 0 0,0 0 0 0 0,1 1 1 0 0,-1-1-1 0 0,1 0 0 0 0,0 1 0 0 0,0-1 0 0 0,-1 0 0 0 0,1 1 0 0 0,0-1 0 0 0,0 0 0 0 0,0 1 0 0 0,0-1 0 0 0,0 0 0 0 0,0 1 0 0 0,1-1 1 0 0,-1 0-1 0 0,0 1 0 0 0,1-1 0 0 0,-1 0 0 0 0,1 1 0 0 0,-1-1 0 0 0,1 0 0 0 0,0 0 0 0 0,0 0 0 0 0,-1 0 0 0 0,1 0 0 0 0,0 0 1 0 0,0 0-1 0 0,0 0 0 0 0,0 0 0 0 0,0 0 0 0 0,0 0 0 0 0,0 0 0 0 0,0-1 0 0 0,1 1-2 0 0,15 7 49 0 0,0-2 1 0 0,0 0-1 0 0,0 0 1 0 0,1-2-1 0 0,-1 0 0 0 0,1-2 1 0 0,0 1-1 0 0,0-2 0 0 0,0-1 1 0 0,1 0-1 0 0,14-2-49 0 0,2 1 87 0 0,-17-7-978 0 0,-20-42-6886 0 0,-6-15-7130 0 0,8 56 11093 0 0</inkml:trace>
  <inkml:trace contextRef="#ctx0" brushRef="#br0" timeOffset="426.95">187 1 11674 0 0,'0'0'1585'0'0,"0"0"-573"0"0,0 0-480 0 0,0 0 0 0 0,0 0 302 0 0,0 0 299 0 0,0 0 144 0 0,0 0-85 0 0,0 0-223 0 0,0 0-231 0 0,-5 31-181 0 0,-14 98-113 0 0,16-115-318 0 0,2 1 0 0 0,0-1-1 0 0,1 0 1 0 0,0 1-1 0 0,1-1 1 0 0,0 0 0 0 0,2 1-1 0 0,-1-1 1 0 0,3 4-126 0 0,2 14 238 0 0,-4-21-150 0 0,11 56 276 0 0,-2 0 1 0 0,-4 0-1 0 0,0 52-364 0 0,-10-58 80 0 0,-3-1 0 0 0,-2 0 0 0 0,-4 0 0 0 0,-7 22-80 0 0,13-56 14 0 0,0 0 0 0 0,2 0-1 0 0,1 0 1 0 0,2 0-1 0 0,1 25-13 0 0,0-49-4 0 0,-1 0 0 0 0,0 0 0 0 0,0 0 0 0 0,1 0 0 0 0,-1 0 0 0 0,1 0 0 0 0,0 0-1 0 0,-1 0 1 0 0,1 0 0 0 0,0 0 0 0 0,0 0 0 0 0,0-1 0 0 0,0 1 0 0 0,1 0 0 0 0,-1-1 0 0 0,0 1-1 0 0,1-1 1 0 0,-1 0 0 0 0,1 1 0 0 0,-1-1 0 0 0,1 0 0 0 0,0 0 0 0 0,1 1 4 0 0,-3-2-28 0 0,0 0-4 0 0,0 0-23 0 0,0 0 6 0 0,0 0 5 0 0,0 0-10 0 0,0 0-4 0 0,0 0-18 0 0,0 0-40 0 0,-16-34-1848 0 0,4 17-930 0 0,7-1-5250 0 0,5 13 2923 0 0,0 2-1367 0 0</inkml:trace>
</inkml:ink>
</file>

<file path=ppt/ink/ink8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8:50.7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352 387 5833 0 0,'0'0'2274'0'0,"0"0"-311"0"0,0 0-42 0 0,0 0 79 0 0,0 0-25 0 0,0 0-169 0 0,0 0-275 0 0,0 0-306 0 0,0 0-271 0 0,0 0-237 0 0,0 0-140 0 0,0 0-89 0 0,2-4-71 0 0,13-3 884 0 0,-4 37-125 0 0,-9-2-1081 0 0,-1-1 0 0 0,-2 1 0 0 0,-1-1 0 0 0,-1 1 0 0 0,-1-1 1 0 0,-1 0-1 0 0,-2 0 0 0 0,0 0 0 0 0,-2-1 0 0 0,-1 0 0 0 0,-1-1 1 0 0,-2 0-1 0 0,0-1 0 0 0,-12 17-95 0 0,-40 94 92 0 0,61-127-87 0 0,0 1 0 0 0,1-1 1 0 0,0 1-1 0 0,0 0 0 0 0,1 0 0 0 0,1 0 0 0 0,-1 0 1 0 0,1 0-1 0 0,1 0 0 0 0,0 0 0 0 0,0 1-5 0 0,3-6 34 0 0,0 0-1 0 0,0 0 1 0 0,0-1-1 0 0,0 1 1 0 0,0-1-1 0 0,1 1 1 0 0,0-1-1 0 0,0 0 1 0 0,-1-1-1 0 0,2 1 1 0 0,-1-1-1 0 0,0 1 1 0 0,0-1-1 0 0,1-1 1 0 0,0 1-1 0 0,-1 0 1 0 0,1-1-1 0 0,0 0 1 0 0,-1 0-1 0 0,1-1 1 0 0,0 1-1 0 0,0-1 1 0 0,0 0-1 0 0,-1 0 1 0 0,1-1-1 0 0,3 0-33 0 0,242-35 1524 0 0,-221 35-489 0 0,-29 1-1015 0 0,0 0-37 0 0,0 0-24 0 0,0 0 27 0 0,0 0 10 0 0,0 0-29 0 0,0 0 29 0 0,0 0 57 0 0,0 0-50 0 0,0 0-16 0 0,0 0-13 0 0,-21 0-3125 0 0,9-4 13 0 0,1 2-6922 0 0,5 1-2087 0 0</inkml:trace>
  <inkml:trace contextRef="#ctx0" brushRef="#br0" timeOffset="2470.563">1 206 3185 0 0,'0'0'2084'0'0,"0"0"-183"0"0,0 0-197 0 0,0 0-34 0 0,0 0-5 0 0,0 0-142 0 0,0 0-244 0 0,0 0-203 0 0,0 0-147 0 0,0 0-44 0 0,0 0 1 0 0,0 0-17 0 0,0 0-66 0 0,14 3-91 0 0,106 12 1095 0 0,218-10 966 0 0,-310-7-2304 0 0,-36-7 836 0 0,-10 3-1274 0 0,7 4-14 0 0,0 0 1 0 0,1-1-1 0 0,0 0 0 0 0,0-1 1 0 0,0 0-1 0 0,0 0 1 0 0,0-1-1 0 0,1-1 0 0 0,0 0 1 0 0,0 0-1 0 0,1 0 0 0 0,-1-1 1 0 0,1 0-1 0 0,1-1 1 0 0,-1 0-1 0 0,1-1-17 0 0,5 5-70 0 0,0 0 0 0 0,1 1 0 0 0,-1-1 0 0 0,1 0 0 0 0,0 0 0 0 0,0 0-1 0 0,1 0 1 0 0,-1 0 0 0 0,1 0 0 0 0,0 0 0 0 0,0 0 0 0 0,0 0 0 0 0,1 0 0 0 0,-1 0 0 0 0,1 0 0 0 0,0 0 0 0 0,0 0 0 0 0,0 1 0 0 0,1-1 0 0 0,-1 0-1 0 0,1 0 1 0 0,0 1 0 0 0,0-1 0 0 0,0 1 70 0 0,3-1-954 0 0,17-13-2037 0 0,-5 12-7055 0 0,-9 5-1499 0 0</inkml:trace>
</inkml:ink>
</file>

<file path=ppt/ink/ink8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00.0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279 117 2032 0 0,'0'0'2310'0'0,"0"0"-412"0"0,0 0-251 0 0,0 0 123 0 0,0 0 122 0 0,0 0-27 0 0,0 0-190 0 0,0 0-343 0 0,0 0-284 0 0,0 0-189 0 0,0 0-120 0 0,-11-11 2143 0 0,-63 22-246 0 0,46 9-2454 0 0,17-15-152 0 0,0 2-1 0 0,0-1 1 0 0,1 1 0 0 0,0 1 0 0 0,0 0 0 0 0,1 0-1 0 0,0 1 1 0 0,0 0 0 0 0,1 0 0 0 0,0 1-1 0 0,1 0 1 0 0,0 1 0 0 0,1-1 0 0 0,0 1-1 0 0,1 1 1 0 0,0-1 0 0 0,0 1 0 0 0,1 0 0 0 0,1 0-1 0 0,0 0 1 0 0,0 4-30 0 0,2-3 1 0 0,0-9-2 0 0,0 0-1 0 0,0 1 1 0 0,0-1-1 0 0,1 1 1 0 0,-1-1-1 0 0,1 1 1 0 0,0-1-1 0 0,0 1 1 0 0,1-1-1 0 0,-1 1 1 0 0,1-1-1 0 0,0 1 1 0 0,0-1-1 0 0,1 0 1 0 0,-1 0-1 0 0,1 1 1 0 0,0-1-1 0 0,0 0 1 0 0,0 0-1 0 0,1-1 1 0 0,0 1-1 0 0,-1 0 1 0 0,1-1-1 0 0,0 0 1 0 0,1 1-1 0 0,-1-1 1 0 0,0 0-1 0 0,1-1 1 0 0,0 1-1 0 0,-1-1 1 0 0,2 1 1 0 0,1-2 47 0 0,1 0 0 0 0,0 0 0 0 0,0 0 0 0 0,0-1-1 0 0,0 0 1 0 0,0 0 0 0 0,0-1 0 0 0,0 1 0 0 0,0-2 0 0 0,0 1 0 0 0,0-1 0 0 0,0 0 0 0 0,-1 0 0 0 0,1-1 0 0 0,-1 0 0 0 0,0 0 0 0 0,0-1 0 0 0,0 1 0 0 0,0-1 0 0 0,0-1 0 0 0,-1 1 0 0 0,0-1-1 0 0,0 0 1 0 0,0 0 0 0 0,3-5-47 0 0,26-27 96 0 0,-1-1-1 0 0,-3-2 1 0 0,-1-1 0 0 0,-1-1-1 0 0,-3-2 1 0 0,11-26-96 0 0,-19 26 14 0 0,-17 44-14 0 0,0 0-16 0 0,0 0-20 0 0,-21 26-425 0 0,13-13 446 0 0,-1 0 0 0 0,2 1 0 0 0,0 0 0 0 0,0 0 0 0 0,2 1 0 0 0,-1 0 0 0 0,2 0 0 0 0,0 0 0 0 0,1 0 0 0 0,1 1 0 0 0,0-1 1 0 0,1 1-1 0 0,0 0 0 0 0,2 12 15 0 0,2-22 1 0 0,-1 0 1 0 0,1 0 0 0 0,0 0-1 0 0,1-1 1 0 0,-1 1 0 0 0,1-1-1 0 0,0 0 1 0 0,1 0 0 0 0,-1-1 0 0 0,1 1-1 0 0,0-1 1 0 0,0 0 0 0 0,0 0-1 0 0,1-1 1 0 0,-1 1 0 0 0,1-1-1 0 0,0-1 1 0 0,0 1 0 0 0,0-1-1 0 0,0 0 1 0 0,1 0 0 0 0,-1 0 0 0 0,0-1-1 0 0,1 0 1 0 0,-1-1 0 0 0,7 1-2 0 0,3-1 18 0 0,0-1 0 0 0,0-1 1 0 0,-1 0-1 0 0,1-1 0 0 0,0 0 1 0 0,-1-2-1 0 0,0 0 0 0 0,0 0 1 0 0,0-1-1 0 0,-1-1 0 0 0,0-1 1 0 0,0 0-19 0 0,-1 1 11 0 0,1-2 1 0 0,-1 1-1 0 0,-1-2 0 0 0,0 1 1 0 0,0-2-1 0 0,-1 0 1 0 0,-1 0-1 0 0,0-1 1 0 0,0 0-1 0 0,-1 0 1 0 0,0-1-1 0 0,5-13-11 0 0,-8 13-3 0 0,0 0 0 0 0,-1 0-1 0 0,-1-1 1 0 0,0 1 0 0 0,-1-1 0 0 0,-1 1-1 0 0,0-1 1 0 0,-1 0 0 0 0,0 0 0 0 0,-1 0 0 0 0,0 0-1 0 0,-1 0 4 0 0,0 12-7 0 0,1-1 1 0 0,0 1-1 0 0,-1 0 0 0 0,1 0 0 0 0,-1 0 0 0 0,0 0 0 0 0,0 0 0 0 0,0 0 0 0 0,0 0 0 0 0,0 0 0 0 0,0 0 0 0 0,0 1 0 0 0,-1-1 0 0 0,1 0 0 0 0,-1 1 0 0 0,1-1 0 0 0,-1 1 1 0 0,1-1-1 0 0,-1 1 0 0 0,0 0 0 0 0,0 0 0 0 0,0 0 0 0 0,0 0 0 0 0,0 0 0 0 0,0 0 0 0 0,0 0 0 0 0,0 1 0 0 0,0-1 0 0 0,0 1 0 0 0,0-1 0 0 0,0 1 0 0 0,-1 0 0 0 0,1 0 1 0 0,0 0-1 0 0,0 0 0 0 0,0 0 0 0 0,0 0 0 0 0,-1 1 0 0 0,1-1 0 0 0,-1 1 7 0 0,-82 35-412 0 0,80-33 388 0 0,1 0 1 0 0,-1 1-1 0 0,1-1 0 0 0,0 1 1 0 0,-1 0-1 0 0,2 0 1 0 0,-1 0-1 0 0,0 0 0 0 0,1 1 1 0 0,0 0-1 0 0,0-1 1 0 0,0 1-1 0 0,1 0 0 0 0,-1 0 1 0 0,1 1-1 0 0,0-1 1 0 0,1 0-1 0 0,-1 1 0 0 0,1-1 1 0 0,0 6 23 0 0,1-9-4 0 0,0 1 0 0 0,1 0 0 0 0,0-1 0 0 0,-1 1 0 0 0,1-1-1 0 0,0 1 1 0 0,0-1 0 0 0,0 0 0 0 0,0 1 0 0 0,1-1 0 0 0,-1 0 0 0 0,1 0 0 0 0,-1 0 0 0 0,1 0 0 0 0,0 0 0 0 0,0 0 0 0 0,0 0 0 0 0,0-1 0 0 0,0 1 0 0 0,0-1 0 0 0,0 1 0 0 0,0-1 0 0 0,1 0 0 0 0,-1 0-1 0 0,1 0 1 0 0,-1 0 0 0 0,1 0 0 0 0,-1 0 0 0 0,1-1 0 0 0,-1 0 0 0 0,3 1 4 0 0,89 6 112 0 0,-86-7-110 0 0,89 0 96 0 0,-96 2-96 0 0,1 0 0 0 0,-1 0-1 0 0,0-1 1 0 0,0 1 0 0 0,0 0-1 0 0,0 0 1 0 0,0 0 0 0 0,0 0-1 0 0,0 1 1 0 0,-1-1 0 0 0,1 0-1 0 0,-1 0 1 0 0,1 0 0 0 0,-1 0-1 0 0,0 1 1 0 0,0-1 0 0 0,0 0-1 0 0,0 0 1 0 0,-1 0 0 0 0,1 1-1 0 0,0-1 1 0 0,-1 0 0 0 0,0 1-2 0 0,1 5 12 0 0,0-3-16 0 0,-1-1-1 0 0,1 0 1 0 0,1 1 0 0 0,-1-1-1 0 0,1 0 1 0 0,-1 1-1 0 0,1-1 1 0 0,1 0 0 0 0,-1 0-1 0 0,0 0 1 0 0,1 0 0 0 0,0 0-1 0 0,0 0 1 0 0,0 0-1 0 0,1-1 1 0 0,-1 1 0 0 0,1-1-1 0 0,0 1 1 0 0,0-1 0 0 0,0 0-1 0 0,0 0 1 0 0,0 0-1 0 0,1-1 1 0 0,-1 1 0 0 0,1-1-1 0 0,0 0 1 0 0,0 0-1 0 0,3 1 5 0 0,11 2 33 0 0,0-2 0 0 0,1-1 0 0 0,-1 0 0 0 0,0-1 0 0 0,1-1 0 0 0,-1 0 0 0 0,1-2 0 0 0,-1 0 0 0 0,0-1 0 0 0,1-1 0 0 0,-2-1 0 0 0,1 0 0 0 0,0-1 0 0 0,-1-1 0 0 0,0-1 0 0 0,-1 0 0 0 0,0-1 0 0 0,9-8-33 0 0,-16 12 21 0 0,-1 0-1 0 0,0 0 1 0 0,0-1 0 0 0,-1-1 0 0 0,1 1 0 0 0,-2-1-1 0 0,1 0 1 0 0,-1-1 0 0 0,0 0 0 0 0,0 0-1 0 0,-1 0 1 0 0,0 0 0 0 0,-1-1 0 0 0,1 0-1 0 0,-2 0 1 0 0,1 0 0 0 0,-1 0 0 0 0,-1-1 0 0 0,0 1-1 0 0,0-1 1 0 0,0-3-21 0 0,-4 11-11 0 0,0-1 0 0 0,0 1 0 0 0,0 0-1 0 0,0 0 1 0 0,0 1 0 0 0,-1-1 0 0 0,1 0 0 0 0,-1 1 0 0 0,1 0-1 0 0,-1-1 1 0 0,1 1 0 0 0,-1 0 0 0 0,0 0 0 0 0,1 0 0 0 0,-1 1-1 0 0,0-1 1 0 0,0 1 0 0 0,1 0 0 0 0,-1-1 0 0 0,0 1 0 0 0,0 0-1 0 0,0 1 1 0 0,0-1 0 0 0,1 0 0 0 0,-1 1 0 0 0,0-1 0 0 0,0 1-1 0 0,1 0 1 0 0,-1 0 0 0 0,0 0 0 0 0,1 1 0 0 0,-1-1 0 0 0,1 0-1 0 0,0 1 1 0 0,-1 0 11 0 0,-5 2-10 0 0,0 1 0 0 0,0-1 0 0 0,1 1 0 0 0,0 1 0 0 0,0-1 0 0 0,0 1 0 0 0,1 1 0 0 0,0-1 0 0 0,0 1 1 0 0,1 0-1 0 0,-1 0 0 0 0,2 1 0 0 0,-1 0 0 0 0,1 0 0 0 0,0 0 0 0 0,0 0 0 0 0,1 0 0 0 0,1 1 0 0 0,-1-1 0 0 0,1 1 0 0 0,1 0 0 0 0,-1 0 0 0 0,1 0 0 0 0,1 0 0 0 0,0 7 10 0 0,3-9 9 0 0,-1 0 0 0 0,2 0 0 0 0,-1 0 0 0 0,1-1 0 0 0,0 1 0 0 0,0-1 0 0 0,1 1 0 0 0,-1-2 0 0 0,1 1 0 0 0,1 0 0 0 0,-1-1 0 0 0,1 0 0 0 0,0 0 0 0 0,0-1 0 0 0,1 0 0 0 0,-1 0 0 0 0,1 0-9 0 0,5 5 32 0 0,0-2-9 0 0,1 0 0 0 0,0-1 0 0 0,1-1-1 0 0,-1 0 1 0 0,1 0 0 0 0,0-1 0 0 0,0-1-1 0 0,1-1 1 0 0,-1 0 0 0 0,0 0 0 0 0,1-2 0 0 0,-1 0-1 0 0,3 0-22 0 0,14-10-1210 0 0,-24 3-1791 0 0,-2-1-3325 0 0,-3 7-5200 0 0</inkml:trace>
</inkml:ink>
</file>

<file path=ppt/ink/ink8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03.70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1 968 0 0 0,'0'0'597'0'0,"0"0"512"0"0,0 0 167 0 0,0 0 15 0 0,0 0-73 0 0,0 0-86 0 0,0 0-76 0 0,0 0-98 0 0,3 7 7514 0 0,1 1-6792 0 0,0-5-1469 0 0,1-1 0 0 0,-1 0 0 0 0,1 0 0 0 0,-1 0 0 0 0,1-1 0 0 0,0 1 0 0 0,0-1 0 0 0,0 0 0 0 0,-1-1 0 0 0,1 1 0 0 0,0-1 0 0 0,0 0 0 0 0,0 0 0 0 0,0-1 0 0 0,0 1 0 0 0,0-1 0 0 0,0 0 0 0 0,0 0 0 0 0,2-2-211 0 0,20-9 260 0 0,-1-2-1 0 0,-1-1 1 0 0,0-2-1 0 0,-1 0 1 0 0,0-1 0 0 0,-2-1-1 0 0,0-2 1 0 0,9-11-260 0 0,123-144 648 0 0,-127 143-421 0 0,-9 65-309 0 0,27 105 221 0 0,-37-106-67 0 0,-1 0-1 0 0,-1 1 1 0 0,-2-1 0 0 0,-2 1 0 0 0,0 7-72 0 0,-5-35 10 0 0,1 1 1 0 0,-1-1 0 0 0,0 1-1 0 0,0-1 1 0 0,0 0 0 0 0,-1 0 0 0 0,1 0-1 0 0,-1-1 1 0 0,0 1 0 0 0,0-1 0 0 0,0 0-1 0 0,0 0 1 0 0,-1 0 0 0 0,1-1-1 0 0,-1 0 1 0 0,0 0 0 0 0,0 0 0 0 0,0 0-1 0 0,0-1 1 0 0,0 1 0 0 0,0-1 0 0 0,0 0-1 0 0,-4-1-10 0 0,-28 8-404 0 0,0-2 0 0 0,-1-1 0 0 0,0-2 0 0 0,-30-2 404 0 0,67-1-125 0 0,1 0 0 0 0,-1 0 1 0 0,0 0-1 0 0,1 0 0 0 0,-1 0 0 0 0,0 0 1 0 0,0 0-1 0 0,1 0 0 0 0,-1-1 0 0 0,0 1 1 0 0,1 0-1 0 0,-1 0 0 0 0,0-1 0 0 0,1 1 1 0 0,-1-1-1 0 0,1 1 0 0 0,-1 0 0 0 0,0-1 1 0 0,1 1-1 0 0,-1-1 0 0 0,1 1 0 0 0,-1-1 1 0 0,1 0-1 0 0,0 1 0 0 0,-1-1 0 0 0,1 1 1 0 0,-1-1-1 0 0,1 0 0 0 0,0 1 0 0 0,0-1 1 0 0,-1 0-1 0 0,1 1 0 0 0,0-1 0 0 0,0 0 1 0 0,0 1-1 0 0,0-1 0 0 0,0 0 0 0 0,0 0 1 0 0,0 1-1 0 0,0-1 0 0 0,0 0 0 0 0,0 0 1 0 0,0 1-1 0 0,0-1 0 0 0,1 0 0 0 0,-1 1 1 0 0,0-1-1 0 0,0 0 0 0 0,1 1 0 0 0,-1-1 1 0 0,0 0-1 0 0,1 1 0 0 0,-1-1 0 0 0,1 1 1 0 0,-1-1 124 0 0,23-34-14585 0 0,-16 28 11235 0 0</inkml:trace>
  <inkml:trace contextRef="#ctx0" brushRef="#br0" timeOffset="387.489">1188 236 0 0 0,'0'0'1268'0'0,"0"0"227"0"0,0 0 332 0 0,0 0 463 0 0,0 0 355 0 0,0 0-55 0 0,0 0-399 0 0,0 0-532 0 0,0 0-418 0 0,0 0-234 0 0,0 0-103 0 0,0 0-53 0 0,-3 14-63 0 0,-25 112 1617 0 0,29 245 358 0 0,-6-340-2811 0 0,-2 0-1 0 0,-1-1 1 0 0,-2 0-1 0 0,0-1 1 0 0,-2 0-1 0 0,-2 0 1 0 0,0-2 0 0 0,-2 0-1 0 0,-11 15 49 0 0,21-27-1562 0 0,11-18-2897 0 0,10-26-819 0 0,-7 11-2139 0 0,-4 10 645 0 0</inkml:trace>
  <inkml:trace contextRef="#ctx0" brushRef="#br0" timeOffset="597.983">873 692 5921 0 0,'0'0'3305'0'0,"0"0"-1319"0"0,0 0-426 0 0,0 0 187 0 0,0 0 122 0 0,0 0-193 0 0,0 0-333 0 0,0 0-308 0 0,0 0-212 0 0,34-7-123 0 0,109-20-71 0 0,-75 15-244 0 0,0 3-1 0 0,1 4 1 0 0,0 2 0 0 0,1 4-385 0 0,-41-1-140 0 0,51 15-1299 0 0,-39 13-4674 0 0,-34-13-3004 0 0,-7-7 1793 0 0</inkml:trace>
  <inkml:trace contextRef="#ctx0" brushRef="#br0" timeOffset="996.281">1560 928 3673 0 0,'0'0'1771'0'0,"0"0"-398"0"0,0 0-4 0 0,0 0 286 0 0,0 0 136 0 0,0 0-116 0 0,0 0-340 0 0,0 0-374 0 0,0 0-277 0 0,0 0-133 0 0,0 0-33 0 0,0 0 31 0 0,0 0 33 0 0,-15 30 10 0 0,-44 93-27 0 0,45-92-42 0 0,14-39 1670 0 0,13-80 812 0 0,75-84-2162 0 0,18 42-635 0 0,-105 130-269 0 0,-1-1 0 0 0,1 0 0 0 0,0 1 0 0 0,-1-1-1 0 0,1 1 1 0 0,0-1 0 0 0,0 1 0 0 0,0 0 0 0 0,-1-1 0 0 0,1 1-1 0 0,0 0 1 0 0,0-1 0 0 0,0 1 0 0 0,0 0 0 0 0,0 0 0 0 0,-1 0-1 0 0,1 0 1 0 0,0 0 0 0 0,0 0 0 0 0,0 0 0 0 0,0 0-1 0 0,0 0 1 0 0,0 0 0 0 0,-1 1 0 0 0,1-1 0 0 0,0 0 0 0 0,0 0-1 0 0,0 1 1 0 0,0-1 0 0 0,-1 1 0 0 0,1-1 0 0 0,0 1 0 0 0,0-1-1 0 0,-1 1 1 0 0,1-1 0 0 0,0 1 0 0 0,-1 0 0 0 0,1-1 0 0 0,-1 1-1 0 0,1 0 1 0 0,-1-1 0 0 0,1 1 0 0 0,-1 0 0 0 0,0 0-1 0 0,1 0 1 0 0,-1-1 0 0 0,0 1 0 0 0,1 0 0 0 0,-1 0 61 0 0,20 19-3812 0 0,2-12-937 0 0,1-2-4422 0 0,-14-6 3484 0 0</inkml:trace>
  <inkml:trace contextRef="#ctx0" brushRef="#br0" timeOffset="3338.834">2131 696 2072 0 0,'0'0'2041'0'0,"0"0"-201"0"0,0 0 106 0 0,0 0 305 0 0,0 0 114 0 0,0 0-181 0 0,0 0-399 0 0,0 0-445 0 0,0 0-327 0 0,0 0-227 0 0,0 0-139 0 0,0 0-86 0 0,0 0-45 0 0,-11 6-46 0 0,-76 47 726 0 0,59-35-920 0 0,1 1 0 0 0,1 1 0 0 0,2 1 0 0 0,0 1 0 0 0,-9 10-276 0 0,29-27 1 0 0,-1 0 0 0 0,1 1 0 0 0,0-1 0 0 0,1 1 0 0 0,-1 0 0 0 0,1 0 0 0 0,0 0 0 0 0,0 0 0 0 0,1 1 0 0 0,0-1 0 0 0,0 1 0 0 0,0 0 0 0 0,1-1 0 0 0,0 1 1 0 0,1 0-1 0 0,-1 0 0 0 0,1 2-1 0 0,2-7 20 0 0,0 0 0 0 0,0 0 0 0 0,0-1 0 0 0,0 1 1 0 0,0-1-1 0 0,0 1 0 0 0,1-1 0 0 0,-1 1 1 0 0,0-1-1 0 0,1 0 0 0 0,-1 0 0 0 0,1-1 0 0 0,-1 1 1 0 0,1 0-1 0 0,-1-1 0 0 0,1 1 0 0 0,0-1 1 0 0,-1 0-1 0 0,1 0 0 0 0,0 0 0 0 0,-1 0 0 0 0,1 0 1 0 0,0-1-1 0 0,-1 1 0 0 0,1-1 0 0 0,-1 0 0 0 0,1 0 1 0 0,-1 0-1 0 0,1 0 0 0 0,-1 0 0 0 0,2-2-20 0 0,24-9 191 0 0,0-1 1 0 0,-1-2-1 0 0,-1-1 0 0 0,-1 0 0 0 0,11-11-191 0 0,33-21 110 0 0,28-14-101 0 0,-97 63-16 0 0,-1-1 0 0 0,1 1 0 0 0,0-1 0 0 0,-1 1 0 0 0,1-1 0 0 0,0 1 0 0 0,-1-1 0 0 0,1 1 0 0 0,0-1 0 0 0,-1 1 0 0 0,1 0 0 0 0,0-1 0 0 0,0 1 0 0 0,0 0 0 0 0,0-1 0 0 0,0 1 0 0 0,0 0-1 0 0,0-1 1 0 0,0 1 0 0 0,0 0 0 0 0,0-1 0 0 0,0 1 0 0 0,0-1 0 0 0,0 1 0 0 0,0 0 0 0 0,0-1 0 0 0,1 1 0 0 0,-1 0 0 0 0,0-1 0 0 0,0 1 0 0 0,1-1 0 0 0,-1 1 0 0 0,1-1 0 0 0,-1 1 0 0 0,0-1 0 0 0,1 1 0 0 0,-1-1 0 0 0,1 1 0 0 0,-1-1 0 0 0,1 0-1 0 0,-1 1 1 0 0,1-1 0 0 0,0 0 0 0 0,-1 1 0 0 0,1-1 0 0 0,-1 0 0 0 0,1 0 0 0 0,0 1 0 0 0,-1-1 0 0 0,1 0 0 0 0,-1 0 0 0 0,1 0 0 0 0,0 0 0 0 0,-1 0 0 0 0,1 0 0 0 0,0 0 0 0 0,-1 0 0 0 0,1 0 0 0 0,0 0 0 0 0,-1 0 0 0 0,1-1 0 0 0,-1 1 0 0 0,1 0 0 0 0,0 0-1 0 0,-1-1 1 0 0,1 1 0 0 0,-1 0 0 0 0,1-1 0 0 0,0 1 7 0 0,-2 6 26 0 0,-11 64-163 0 0,12-66 130 0 0,-1 0 0 0 0,0 0 0 0 0,1 0-1 0 0,0 0 1 0 0,0 0 0 0 0,0 0 0 0 0,0 0 0 0 0,1 0-1 0 0,-1 0 1 0 0,1 0 0 0 0,0 0 0 0 0,0 0-1 0 0,1-1 1 0 0,-1 1 0 0 0,1 0 0 0 0,0-1 0 0 0,0 1-1 0 0,0-1 1 0 0,0 0 0 0 0,1 1 0 0 0,-1-1-1 0 0,1 0 1 0 0,0-1 0 0 0,0 1 0 0 0,2 2 7 0 0,2-1 23 0 0,1-1 0 0 0,0 0 1 0 0,-1 0-1 0 0,1-1 0 0 0,0 1 1 0 0,0-2-1 0 0,0 1 0 0 0,0-1 1 0 0,0 0-1 0 0,1-1 0 0 0,-1 0 0 0 0,0 0 1 0 0,0-1-1 0 0,0 0 0 0 0,1-1 1 0 0,-1 1-1 0 0,0-2 0 0 0,-1 1 1 0 0,1-1-1 0 0,0 0 0 0 0,-1 0 1 0 0,0-1-1 0 0,1 0 0 0 0,-2-1 1 0 0,7-4-24 0 0,11-6 128 0 0,0 0 0 0 0,-2-2 0 0 0,0-1 0 0 0,-1 0 0 0 0,-1-2 0 0 0,0 0 0 0 0,7-12-128 0 0,-27 32-3 0 0,1 0 0 0 0,-1 1 1 0 0,0-1-1 0 0,0 0 0 0 0,0 0 0 0 0,1 1 1 0 0,-1-1-1 0 0,0 0 0 0 0,0 0 1 0 0,1 1-1 0 0,-1-1 0 0 0,0 0 0 0 0,0 0 1 0 0,1 0-1 0 0,-1 1 0 0 0,0-1 1 0 0,1 0-1 0 0,-1 0 0 0 0,0 0 1 0 0,1 0-1 0 0,-1 0 0 0 0,0 0 0 0 0,1 0 1 0 0,-1 0-1 0 0,0 0 0 0 0,1 0 1 0 0,-1 0-1 0 0,0 0 0 0 0,1 0 0 0 0,-1 0 1 0 0,0 0-1 0 0,1 0 0 0 0,-1 0 1 0 0,0 0-1 0 0,1 0 0 0 0,-1 0 0 0 0,0-1 1 0 0,1 1-1 0 0,-1 0 0 0 0,0 0 3 0 0,0 18 43 0 0,28 82-7 0 0,-26-98-27 0 0,1 1 0 0 0,0-1 0 0 0,0 1 0 0 0,-1-1 0 0 0,2 0 0 0 0,-1 0-1 0 0,0 0 1 0 0,0 0 0 0 0,0-1 0 0 0,1 1 0 0 0,-1-1 0 0 0,1 0 0 0 0,0 0-1 0 0,-1 0 1 0 0,1 0 0 0 0,-1-1 0 0 0,1 1 0 0 0,0-1 0 0 0,0 0 0 0 0,-1 0-1 0 0,1-1 1 0 0,0 1 0 0 0,-1-1 0 0 0,1 0 0 0 0,0 1 0 0 0,0-2-9 0 0,94-41 366 0 0,-80 33-356 0 0,138-64 138 0 0,-69 63-177 0 0,-56 7-23 0 0,-20 2 160 0 0,-21 1 463 0 0,-64 26-563 0 0,63-22-20 0 0,0 0 1 0 0,0 1-1 0 0,0 0 1 0 0,0 0-1 0 0,0 2 1 0 0,1-1-1 0 0,0 1 1 0 0,0 1 0 0 0,1 0-1 0 0,-1 0 1 0 0,2 1-1 0 0,-1 0 1 0 0,1 0-1 0 0,0 1 1 0 0,1 0-1 0 0,0 0 1 0 0,0 1-1 0 0,1 0 1 0 0,0 0 0 0 0,1 1-1 0 0,0 0 1 0 0,1 0-1 0 0,0 0 1 0 0,1 0-1 0 0,0 0 1 0 0,0 1-1 0 0,0 10 12 0 0,5-21 3 0 0,0 0 0 0 0,0 0 1 0 0,0 1-1 0 0,1-1 0 0 0,-1-1 0 0 0,0 1 0 0 0,0 0 0 0 0,0 0 0 0 0,1-1 0 0 0,-1 0 0 0 0,0 1 0 0 0,1-1 1 0 0,-1 0-1 0 0,0 0 0 0 0,1 0 0 0 0,-1 0 0 0 0,0-1 0 0 0,1 1 0 0 0,-1 0 0 0 0,0-1 0 0 0,0 0 0 0 0,1 0 0 0 0,-1 1 1 0 0,0-1-1 0 0,0-1 0 0 0,0 1 0 0 0,0 0 0 0 0,1-2-3 0 0,169-128 236 0 0,-130 99-177 0 0,1 2-1 0 0,2 2 1 0 0,47-22-59 0 0,3 18 24 0 0,-94 31-24 0 0,0 1 0 0 0,0 0-1 0 0,0-1 1 0 0,0 1 0 0 0,1 0 0 0 0,-1 0 0 0 0,0 0-1 0 0,0 0 1 0 0,1 0 0 0 0,-1 0 0 0 0,0 0 0 0 0,0 0-1 0 0,0 0 1 0 0,1 1 0 0 0,-1-1 0 0 0,0 0 0 0 0,0 1-1 0 0,0-1 1 0 0,0 1 0 0 0,0-1 0 0 0,0 1 0 0 0,0 0-1 0 0,0-1 1 0 0,0 1 0 0 0,0 0 0 0 0,0 0 0 0 0,0 0-1 0 0,0 0 1 0 0,0 0 0 0 0,-1 0 0 0 0,1 0 0 0 0,0 0-1 0 0,-1 0 1 0 0,1 0 0 0 0,-1 0 0 0 0,1 0 0 0 0,-1 0-1 0 0,0 0 1 0 0,1 1 0 0 0,-1-1 0 0 0,0 0 0 0 0,0 1 0 0 0,3 61-12 0 0,-3-48 11 0 0,-46 256 41 0 0,45-260-45 0 0,-2 22 2 0 0,-1 0 1 0 0,-2-1-1 0 0,-1 1 0 0 0,-2-1 0 0 0,-1-1 1 0 0,-1 1-1 0 0,-2-2 0 0 0,-1 0 0 0 0,-14 23 3 0 0,24-48-1 0 0,1 0-1 0 0,-1 0 0 0 0,0 0 0 0 0,0-1 0 0 0,-1 1 0 0 0,1-1 0 0 0,-1 0 0 0 0,0 0 1 0 0,0-1-1 0 0,0 0 0 0 0,0 0 0 0 0,-1 0 0 0 0,1 0 0 0 0,-1-1 0 0 0,0 0 1 0 0,0 0-1 0 0,1 0 0 0 0,-1-1 0 0 0,0 0 0 0 0,-4 0 2 0 0,8-3-3 0 0,0 0 1 0 0,0-1-1 0 0,1 1 0 0 0,-1 0 0 0 0,1-1 0 0 0,-1 1 1 0 0,1-1-1 0 0,0 0 0 0 0,0 1 0 0 0,0-1 1 0 0,1 0-1 0 0,-1 0 0 0 0,0 0 0 0 0,1 1 1 0 0,0-1-1 0 0,0 0 0 0 0,0 0 0 0 0,0 0 0 0 0,0 0 1 0 0,0 0-1 0 0,1 1 0 0 0,0-1 0 0 0,-1 0 1 0 0,1 0-1 0 0,0 0 0 0 0,1-1 3 0 0,7-18-15 0 0,0 0 0 0 0,2 0 0 0 0,0 1 0 0 0,2 0 0 0 0,0 1 0 0 0,1 1 0 0 0,9-9 15 0 0,-5 5-4 0 0,345-397 9 0 0,-346 395-21 0 0,-1 0-1 0 0,-2-1 1 0 0,0 0 0 0 0,-2-1-1 0 0,-1-1 1 0 0,-1 0-1 0 0,-1 0 1 0 0,-2-1 0 0 0,-1 0-1 0 0,-1 0 1 0 0,-1-1 0 0 0,-2 0-1 0 0,-1 1 1 0 0,-2-1 0 0 0,-3-25 16 0 0,5 53-2 0 0,-1-1 0 0 0,0 0 0 0 0,0 0 0 0 0,0 1 0 0 0,-1-1 0 0 0,1 0 0 0 0,-1 1 0 0 0,1-1 0 0 0,-1 1 0 0 0,0-1 1 0 0,0 1-1 0 0,0-1 0 0 0,0 1 0 0 0,-1-1 0 0 0,1 1 0 0 0,-1 0 0 0 0,1 0 0 0 0,-1 0 0 0 0,0 0 0 0 0,0 0 0 0 0,0 0 0 0 0,0 0 1 0 0,0 1-1 0 0,0-1 0 0 0,0 0 0 0 0,-1 1 0 0 0,1 0 0 0 0,0 0 0 0 0,-1 0 0 0 0,1 0 0 0 0,-1 0 0 0 0,-1 0 2 0 0,-3 4-9 0 0,0 0 0 0 0,0 1 0 0 0,0 0 0 0 0,1 1 0 0 0,0-1 0 0 0,0 1 0 0 0,0 1 0 0 0,1-1 1 0 0,0 1-1 0 0,0 0 0 0 0,0 0 0 0 0,0 0 0 0 0,1 0 0 0 0,0 1 0 0 0,1 0 0 0 0,-1 0 0 0 0,1 0 0 0 0,1 0 0 0 0,-1 1 0 0 0,1-1 0 0 0,1 1 0 0 0,-2 5 9 0 0,-2 8-3 0 0,0 0 0 0 0,1 0 0 0 0,1 1 0 0 0,1-1 0 0 0,1 1 0 0 0,1 0 0 0 0,1-1 0 0 0,1 1 0 0 0,0 0 0 0 0,2-1 0 0 0,1 0 0 0 0,0 0 1 0 0,2 0-1 0 0,5 13 3 0 0,-9-27 3 0 0,-1-1-1 0 0,1-1 1 0 0,0 1 0 0 0,0 0 0 0 0,0-1 0 0 0,1 1 0 0 0,0-1 0 0 0,0 0 0 0 0,0 0 0 0 0,1-1 0 0 0,-1 1 0 0 0,1-1 0 0 0,0 0 0 0 0,1 0 0 0 0,-1-1 0 0 0,1 1 0 0 0,-1-1 0 0 0,1 0 0 0 0,0-1 0 0 0,0 0 0 0 0,0 0 0 0 0,1 0 0 0 0,-1 0 0 0 0,0-1 0 0 0,1 0 0 0 0,-1-1 0 0 0,1 1 0 0 0,-1-1 0 0 0,1 0 0 0 0,-1-1 0 0 0,0 0-1 0 0,1 0 1 0 0,-1 0 0 0 0,0-1 0 0 0,1 1 0 0 0,-1-2 0 0 0,0 1 0 0 0,0-1 0 0 0,-1 0 0 0 0,1 0-3 0 0,89-63-49 0 0,-91 125-4 0 0,-2-55 53 0 0,0-1 0 0 0,0 0 0 0 0,0 0 0 0 0,0 0 0 0 0,1 0 0 0 0,-1 0 0 0 0,1-1 0 0 0,-1 1 0 0 0,1-1 0 0 0,0 1 0 0 0,0-1 0 0 0,0 0 0 0 0,0 0 0 0 0,1-1 0 0 0,-1 1 0 0 0,0-1 0 0 0,1 1 0 0 0,-1-1 0 0 0,1 0 0 0 0,0 0 0 0 0,-1-1 0 0 0,1 1 0 0 0,0-1 0 0 0,-1 0 0 0 0,1 0 1 0 0,0 0-1 0 0,-1 0 0 0 0,1 0 0 0 0,0-1 0 0 0,-1 0 0 0 0,1 0 0 0 0,0 0 0 0 0,-1 0 0 0 0,1 0 0 0 0,-1-1 0 0 0,3-1 0 0 0,22-11 45 0 0,-1-1 0 0 0,0-1-1 0 0,-1-2 1 0 0,-1 0 0 0 0,-1-2 0 0 0,0-1 0 0 0,-2-1 0 0 0,0 0 0 0 0,-1-2-1 0 0,-2 0 1 0 0,13-21-45 0 0,-6 13-13 0 0,-9 12 7 0 0,0-1 0 0 0,-2 0 0 0 0,0-1-1 0 0,-1-1 1 0 0,-1 0 0 0 0,-2 0 0 0 0,0-2 0 0 0,-1 1 0 0 0,-2-1 0 0 0,0-1 0 0 0,-2 1-1 0 0,-1-1 1 0 0,-1 0 0 0 0,-1-1 0 0 0,-1-5 6 0 0,-3 30-1 0 0,0 0-1 0 0,0-1 1 0 0,-1 1 0 0 0,1 0-1 0 0,-1 0 1 0 0,1 0 0 0 0,-1 0 0 0 0,0 0-1 0 0,0 1 1 0 0,1-1 0 0 0,-1 0-1 0 0,-1 1 1 0 0,1-1 0 0 0,0 1-1 0 0,0 0 1 0 0,0 0 0 0 0,-1 0 0 0 0,1 0-1 0 0,-1 0 1 0 0,1 0 0 0 0,0 1-1 0 0,-1-1 1 0 0,1 1 0 0 0,-1 0-1 0 0,0 0 1 0 0,1 0 0 0 0,-1 0 0 0 0,1 0-1 0 0,-1 0 1 0 0,1 1 0 0 0,-1-1-1 0 0,1 1 1 0 0,-1-1 0 0 0,1 1-1 0 0,0 0 1 0 0,-1 0 0 0 0,1 0-1 0 0,0 1 1 0 0,0-1 0 0 0,-1 0 0 0 0,1 1-1 0 0,0 0 1 0 0,0 0 1 0 0,-12 7 2 0 0,1 0 0 0 0,0 1 1 0 0,1 0-1 0 0,0 1 0 0 0,1 0 0 0 0,0 1 1 0 0,0 0-1 0 0,2 1 0 0 0,-1 0 0 0 0,2 0 1 0 0,0 1-1 0 0,0 0 0 0 0,1 1 0 0 0,1 0 1 0 0,1 0-1 0 0,0 0 0 0 0,1 0 0 0 0,0 1 1 0 0,1 0-1 0 0,1 0 0 0 0,1 0 0 0 0,0 3-2 0 0,18 110 59 0 0,84 117 168 0 0,-94-222-220 0 0,-1 1 1 0 0,-1-1 0 0 0,-1 1 0 0 0,-2-1 0 0 0,0 1-1 0 0,-1 0 1 0 0,-2 11-8 0 0,1-31 3 0 0,0-4 12 0 0,0-1-22 0 0,0 0-26 0 0,0 0-21 0 0,0 0 14 0 0,0 0-6 0 0,0-29-281 0 0,14-120-3131 0 0,-14 58-781 0 0,0 30-5176 0 0,0 37-1311 0 0</inkml:trace>
  <inkml:trace contextRef="#ctx0" brushRef="#br0" timeOffset="3578.031">4270 434 12339 0 0,'0'0'1968'0'0,"0"0"-520"0"0,0 0-249 0 0,0 0 92 0 0,0 0 48 0 0,0 0-112 0 0,0 0-221 0 0,0 0-199 0 0,0 0-91 0 0,0 0-31 0 0,0 0-61 0 0,0 0-74 0 0,0 0-84 0 0,28 8-67 0 0,89 26-45 0 0,10-13 342 0 0,41 12-1158 0 0,-130-24-1218 0 0,-25-7-1209 0 0,0-2-3312 0 0,-7 0-5176 0 0</inkml:trace>
  <inkml:trace contextRef="#ctx0" brushRef="#br0" timeOffset="4212.021">2758 295 14387 0 0,'0'0'2134'0'0,"0"0"-528"0"0,0 0-135 0 0,0 0 45 0 0,0 0-103 0 0,0 0-255 0 0,0 0-320 0 0,0 0-290 0 0,0 0-199 0 0,0 0-141 0 0,0 0-70 0 0,0 0-49 0 0,0 0-38 0 0,11 7 78 0 0,-23 11 95 0 0,12-15 68 0 0,0-2-5045 0 0,0-1-5150 0 0,0 0 9880 0 0,0 0-11417 0 0</inkml:trace>
  <inkml:trace contextRef="#ctx0" brushRef="#br0" timeOffset="4956.862">4754 744 10842 0 0,'0'0'2502'0'0,"0"0"-508"0"0,0 0-328 0 0,0 0-147 0 0,0 0-198 0 0,0 0-275 0 0,0 0-295 0 0,0 0-253 0 0,0 0-156 0 0,0 0-73 0 0,0 0-1 0 0,0 0 30 0 0,0 0 26 0 0,12 2-23 0 0,125 3 311 0 0,-62-14-783 0 0,13-2-1691 0 0,-31 1-7619 0 0,-50 7-1494 0 0</inkml:trace>
  <inkml:trace contextRef="#ctx0" brushRef="#br0" timeOffset="5569.963">5198 324 6809 0 0,'0'0'3345'0'0,"0"0"-2069"0"0,0 0-641 0 0,0 0 301 0 0,0 0 374 0 0,0 0 118 0 0,0 0-155 0 0,0 0-256 0 0,0 0-187 0 0,0 0-117 0 0,0 0-90 0 0,0 0-71 0 0,32 2-89 0 0,102 4-68 0 0,-67-18 258 0 0,-58 7-555 0 0,0 0 0 0 0,-1 0 0 0 0,1-1 0 0 0,-2-1 0 0 0,1 1 0 0 0,0-2-1 0 0,-1 1 1 0 0,-1 0 0 0 0,1-1 0 0 0,-1-1 0 0 0,0 1 0 0 0,-1-1 0 0 0,0 0 0 0 0,-1 0 0 0 0,0 0 0 0 0,0-1-1 0 0,2-6-97 0 0,-1 0 195 0 0,-6 27-178 0 0,-1 6-77 0 0,-143 714-638 0 0,139-689 545 0 0,-1 8 89 0 0,-2-1 0 0 0,-1-1-1 0 0,-3 0 1 0 0,-4 3 64 0 0,12-37-7 0 0,-1 0-1 0 0,0-1 1 0 0,-1 1-1 0 0,-1-2 1 0 0,0 1-1 0 0,-1-1 1 0 0,0 0 0 0 0,0-1-1 0 0,-2 0 1 0 0,1 0-1 0 0,-1-1 1 0 0,-1-1-1 0 0,0 0 1 0 0,0-1-1 0 0,-10 6 8 0 0,20-14 1 0 0,-4 5-6 0 0,0-1 0 0 0,-1 0 0 0 0,0-1 0 0 0,0 0 0 0 0,0 0 1 0 0,0 0-1 0 0,0-1 0 0 0,-1 0 0 0 0,1 0 0 0 0,-1-1 0 0 0,1 0 0 0 0,-1-1 0 0 0,1 1 1 0 0,-1-1-1 0 0,0-1 0 0 0,-2 0 5 0 0,8-1 21 0 0,-1-1 0 0 0,1 0 1 0 0,0 0-1 0 0,0-1 0 0 0,0 1 1 0 0,0 0-1 0 0,1-1 0 0 0,-1 1 0 0 0,1-1 1 0 0,0 1-1 0 0,0-1 0 0 0,0 1 1 0 0,1-1-1 0 0,-1 0 0 0 0,1 0 0 0 0,0 1 1 0 0,0-1-1 0 0,0 0 0 0 0,0 1 0 0 0,1-1 1 0 0,0 0-1 0 0,-1 0 0 0 0,2 0-21 0 0,4-18 137 0 0,1 1-1 0 0,1 0 0 0 0,1 0 0 0 0,1 0 1 0 0,0 1-1 0 0,2 1 0 0 0,1 0 1 0 0,7-9-137 0 0,-8 10 75 0 0,36-50-30 0 0,3 2 0 0 0,3 2 0 0 0,2 2 0 0 0,11-4-45 0 0,-61 59-838 0 0,14-11 1420 0 0,-12 14-3968 0 0,-2 3-3880 0 0,-5 1 1428 0 0,-1 0-2028 0 0</inkml:trace>
  <inkml:trace contextRef="#ctx0" brushRef="#br0" timeOffset="5832.198">5759 692 12059 0 0,'0'0'2183'0'0,"0"0"-504"0"0,0 0-195 0 0,0 0-42 0 0,0 0-163 0 0,0 0-263 0 0,0 0-263 0 0,0 0-190 0 0,0 0-153 0 0,0 0-109 0 0,0 0-77 0 0,-31 31-68 0 0,-95 94-49 0 0,92-81-31 0 0,34-42-56 0 0,-1 1 1 0 0,0 0 0 0 0,1-1-1 0 0,0 1 1 0 0,0 0 0 0 0,0-1 0 0 0,0 1-1 0 0,0 0 1 0 0,0 0 0 0 0,1-1-1 0 0,-1 1 1 0 0,1 0 0 0 0,0-1-1 0 0,0 1 1 0 0,0-1 0 0 0,0 1-1 0 0,0-1 1 0 0,1 1 0 0 0,-1-1-1 0 0,1 0 1 0 0,-1 0 0 0 0,1 1 0 0 0,0-1-1 0 0,0-1 1 0 0,0 1 0 0 0,0 0-1 0 0,0 0 1 0 0,0-1 0 0 0,1 1-1 0 0,-1-1 1 0 0,0 0 0 0 0,1 1-1 0 0,-1-1 1 0 0,1 0 0 0 0,-1 0-1 0 0,1-1 1 0 0,0 1 0 0 0,-1-1 0 0 0,1 1-1 0 0,0-1 1 0 0,0 0 0 0 0,-1 0-1 0 0,1 0-20 0 0,2 0 59 0 0,0 1 0 0 0,-1-1-1 0 0,1 0 1 0 0,0-1-1 0 0,0 1 1 0 0,-1-1 0 0 0,1 0-1 0 0,-1 0 1 0 0,1 0 0 0 0,-1-1-1 0 0,1 0 1 0 0,-1 1-1 0 0,0-2 1 0 0,0 1 0 0 0,0 0-1 0 0,0-1 1 0 0,0 0 0 0 0,0 0-1 0 0,-1 0 1 0 0,1 0 0 0 0,-1 0-1 0 0,0-1 1 0 0,0 0-1 0 0,0 0 1 0 0,-1 1 0 0 0,1-1-1 0 0,-1-1 1 0 0,0 1 0 0 0,0-1-59 0 0,1-2-37 0 0,-1-1 1 0 0,1 1-1 0 0,-2-1 1 0 0,1 1-1 0 0,-1-1 1 0 0,0 0-1 0 0,-1 0 1 0 0,0 1-1 0 0,0-1 1 0 0,0 0-1 0 0,-1 0 0 0 0,-1 1 1 0 0,1-1-1 0 0,-1 1 1 0 0,0-1-1 0 0,-1 1 1 0 0,0-1-1 0 0,0 1 1 0 0,0 0-1 0 0,-1 1 1 0 0,-4-6 36 0 0,-16-18-3863 0 0,-5 6-3502 0 0,24 23-3921 0 0</inkml:trace>
  <inkml:trace contextRef="#ctx0" brushRef="#br0" timeOffset="6133.615">5840 961 9618 0 0,'0'0'2303'0'0,"0"0"-588"0"0,0 0-148 0 0,0 0 82 0 0,0 0-48 0 0,0 0-207 0 0,0 0-229 0 0,0 0-107 0 0,0 0-147 0 0,0 0-112 0 0,0 0-119 0 0,0 0-160 0 0,0 0-77 0 0,1-9-46 0 0,49-129 1129 0 0,36-1-1334 0 0,-42 115-1976 0 0,-28 22-2127 0 0,0 1-4580 0 0,-14 1-3005 0 0</inkml:trace>
  <inkml:trace contextRef="#ctx0" brushRef="#br0" timeOffset="6666.215">6177 670 7866 0 0,'0'0'2456'0'0,"0"0"-437"0"0,0 0-188 0 0,0 0-57 0 0,0 0-214 0 0,0 0-285 0 0,0 0-261 0 0,0 0-181 0 0,0 0-170 0 0,0 0-123 0 0,0 0-128 0 0,0 0-126 0 0,0 0-53 0 0,-10 31-50 0 0,-32 93-26 0 0,33-74 103 0 0,13-46-198 0 0,-2-1 4 0 0,-1-1 0 0 0,1 1 0 0 0,0-1 0 0 0,0 0 1 0 0,0 0-1 0 0,0 0 0 0 0,0 0 0 0 0,0 0 0 0 0,0 0 1 0 0,1-1-1 0 0,-1 1 0 0 0,1-1 0 0 0,-1 1 0 0 0,1-1 1 0 0,0 0-1 0 0,0 0 0 0 0,-1 0 0 0 0,1 0 0 0 0,0-1 0 0 0,0 1 1 0 0,0-1-1 0 0,0 0 0 0 0,0 0 0 0 0,-1 0 0 0 0,1 0 1 0 0,0 0-1 0 0,0-1 0 0 0,0 1 0 0 0,0-1 0 0 0,0 0 1 0 0,-1 1-1 0 0,1-1 0 0 0,1-1-66 0 0,87-43 1148 0 0,56-73-613 0 0,-147 119-544 0 0,0-1 0 0 0,0 0-1 0 0,0 1 1 0 0,0-1 0 0 0,0 0 0 0 0,0 1-1 0 0,0-1 1 0 0,0 0 0 0 0,0 1 0 0 0,0-1-1 0 0,0 0 1 0 0,0 1 0 0 0,0-1 0 0 0,0 0-1 0 0,0 1 1 0 0,0-1 0 0 0,0 0 0 0 0,0 1-1 0 0,1-1 1 0 0,-1 0 0 0 0,0 1 0 0 0,0-1-1 0 0,0 0 1 0 0,1 0 0 0 0,-1 1 0 0 0,0-1-1 0 0,0 0 1 0 0,1 0 0 0 0,-1 1 0 0 0,0-1-1 0 0,0 0 1 0 0,1 0 0 0 0,-1 0 0 0 0,0 0-1 0 0,1 1 1 0 0,-1-1 0 0 0,0 0 0 0 0,0 0 0 0 0,1 0-1 0 0,-1 0 1 0 0,0 0 0 0 0,1 0 0 0 0,-1 0-1 0 0,1 0 1 0 0,-1 0 9 0 0,-15 46-14 0 0,13-41 5 0 0,0-2 7 0 0,0-1 0 0 0,1 1 0 0 0,-1 0 0 0 0,1 0 0 0 0,-1 0-1 0 0,1 0 1 0 0,0 0 0 0 0,0 0 0 0 0,0 0 0 0 0,0 0 0 0 0,1 0 0 0 0,-1 0-1 0 0,1 1 1 0 0,0-1 0 0 0,0 0 0 0 0,0 0 0 0 0,0 0 0 0 0,1 1-1 0 0,-1-1 1 0 0,1 0 0 0 0,0 0 0 0 0,0 0 0 0 0,0 0 0 0 0,0 0 0 0 0,0 0-1 0 0,1 0 1 0 0,-1 0 0 0 0,1-1 0 0 0,0 1 0 0 0,0 0 0 0 0,0-1 0 0 0,0 0-1 0 0,0 1 1 0 0,1-1 0 0 0,-1 0 0 0 0,1 0 0 0 0,-1 0 0 0 0,1-1-1 0 0,0 1 1 0 0,0 0 0 0 0,0-1 0 0 0,-1 0 0 0 0,2 0 0 0 0,2 1 2 0 0,1-2 71 0 0,1 0 0 0 0,0-1 0 0 0,0 0 0 0 0,0-1-1 0 0,-1 1 1 0 0,1-1 0 0 0,0-1 0 0 0,-1 0 0 0 0,0 0 0 0 0,0 0 0 0 0,0-1 0 0 0,0 0 0 0 0,0 0 0 0 0,-1-1 0 0 0,1 0-71 0 0,134-116 919 0 0,-125 95-1257 0 0,-14 20-5328 0 0,-1 1-5846 0 0,-1 5 287 0 0</inkml:trace>
  <inkml:trace contextRef="#ctx0" brushRef="#br0" timeOffset="7351.198">7011 685 15939 0 0,'0'0'2176'0'0,"0"0"-601"0"0,0 0-221 0 0,0 0-40 0 0,0 0-132 0 0,0 0-230 0 0,0 0-232 0 0,0 0-160 0 0,0 0-112 0 0,0 0-108 0 0,0 0-116 0 0,0 0-102 0 0,-8 3-118 0 0,-7 3 7 0 0,1 1 1 0 0,0 0 0 0 0,1 1-1 0 0,0 1 1 0 0,0 0 0 0 0,1 1-1 0 0,0 0 1 0 0,-1 2-12 0 0,3-1 5 0 0,3-5-24 0 0,0 0 0 0 0,1 0 0 0 0,0 1 0 0 0,0 0 0 0 0,0 1 0 0 0,1-1 0 0 0,0 1 0 0 0,1 0 0 0 0,-1 0 0 0 0,2 0 0 0 0,-1 1 0 0 0,1-1 0 0 0,0 1 0 0 0,1 0 0 0 0,0 0 0 0 0,0 0 0 0 0,1 0 0 0 0,0 7 19 0 0,1-14-3 0 0,1-1 0 0 0,-1 1 0 0 0,1-1 1 0 0,0 1-1 0 0,-1 0 0 0 0,1-1 0 0 0,0 0 1 0 0,0 1-1 0 0,0-1 0 0 0,0 1 0 0 0,1-1 1 0 0,-1 0-1 0 0,0 0 0 0 0,0 0 0 0 0,1 0 0 0 0,-1 0 1 0 0,0 0-1 0 0,1 0 0 0 0,-1 0 0 0 0,1 0 1 0 0,0-1-1 0 0,-1 1 0 0 0,1 0 0 0 0,0-1 1 0 0,-1 0-1 0 0,1 1 0 0 0,0-1 0 0 0,-1 0 1 0 0,1 0-1 0 0,0 0 0 0 0,-1 0 0 0 0,1 0 0 0 0,0 0 1 0 0,0 0-1 0 0,-1-1 0 0 0,2 0 3 0 0,62-15 214 0 0,143-145 188 0 0,-207 160-417 0 0,0 0-1 0 0,1 0 1 0 0,-1 0 0 0 0,0 0 0 0 0,1 0 0 0 0,-1 0 0 0 0,1 0-1 0 0,-1 1 1 0 0,1-1 0 0 0,0 1 0 0 0,-1-1 0 0 0,1 1 0 0 0,0-1-1 0 0,-1 1 1 0 0,1 0 0 0 0,0 0 0 0 0,-1 0 0 0 0,1 0 0 0 0,0 0-1 0 0,-1 0 1 0 0,1 0 0 0 0,0 0 0 0 0,-1 1 0 0 0,1-1 0 0 0,0 1-1 0 0,-1-1 1 0 0,1 1 0 0 0,-1 0 0 0 0,1-1 0 0 0,-1 1 0 0 0,1 0-1 0 0,0 1 16 0 0,-17 129-792 0 0,17-128 794 0 0,-1-1 0 0 0,1 0 0 0 0,0 1 0 0 0,0-1 0 0 0,0 0 0 0 0,0 0 0 0 0,0 0 0 0 0,0 0 0 0 0,1-1 0 0 0,-1 1 0 0 0,0-1 0 0 0,1 1 0 0 0,0-1 0 0 0,-1 0 0 0 0,1 0 0 0 0,0 0 0 0 0,-1 0 1 0 0,1 0-1 0 0,0-1 0 0 0,0 1 0 0 0,0-1 0 0 0,0 0 0 0 0,0 0 0 0 0,-1 0 0 0 0,1 0 0 0 0,0 0 0 0 0,0 0 0 0 0,0-1 0 0 0,0 0 0 0 0,-1 0 0 0 0,1 1 0 0 0,0-1 0 0 0,0-1 0 0 0,-1 1 0 0 0,1 0 0 0 0,-1-1 0 0 0,1 1-2 0 0,13-5 67 0 0,0-1 0 0 0,0 0 1 0 0,0-2-1 0 0,-1 1 0 0 0,-1-2 0 0 0,1 0 1 0 0,-2 0-1 0 0,1-2 0 0 0,-1 1 0 0 0,-1-2 1 0 0,0 0-1 0 0,-1 0 0 0 0,0-1 0 0 0,-1 0 1 0 0,-1-1-1 0 0,0 0 0 0 0,-1 0 0 0 0,-1-1 0 0 0,5-13-67 0 0,0-72-210 0 0,-13 99 167 0 0,-1 0 1 0 0,1 1-1 0 0,-1 0 1 0 0,1-1-1 0 0,-1 1 1 0 0,0 0-1 0 0,0 0 1 0 0,0 0-1 0 0,0 0 0 0 0,0 0 1 0 0,0 0-1 0 0,0 1 1 0 0,0-1-1 0 0,0 1 1 0 0,0-1-1 0 0,0 1 1 0 0,0 0-1 0 0,-1 0 1 0 0,1 0-1 0 0,0 0 1 0 0,0 0-1 0 0,0 0 1 0 0,0 1-1 0 0,0-1 0 0 0,-1 1 1 0 0,1-1-1 0 0,0 1 1 0 0,0 0-1 0 0,0 0 1 0 0,0 0-1 0 0,1 0 1 0 0,-1 0-1 0 0,0 0 1 0 0,0 0-1 0 0,1 1 1 0 0,-1-1-1 0 0,0 1 43 0 0,1-2-40 0 0,-1 1 0 0 0,0 0-1 0 0,0-1 1 0 0,1 1 0 0 0,-1 0-1 0 0,0 0 1 0 0,1 0 0 0 0,-1 0-1 0 0,1 1 1 0 0,-1-1 0 0 0,1 0 0 0 0,-1 1-1 0 0,1-1 1 0 0,0 1 0 0 0,0-1-1 0 0,0 1 1 0 0,0-1 0 0 0,0 1 0 0 0,0 0-1 0 0,0-1 1 0 0,1 1 0 0 0,-1 0-1 0 0,0 0 1 0 0,1 0 0 0 0,0 0 0 0 0,-1 0-1 0 0,1-1 1 0 0,0 1 0 0 0,0 0-1 0 0,0 0 1 0 0,0 0 0 0 0,0 0-1 0 0,1 0 1 0 0,-1 0 0 0 0,1 0 0 0 0,-1-1-1 0 0,1 1 1 0 0,-1 0 0 0 0,1 0-1 0 0,0 0 1 0 0,0-1 0 0 0,0 1 0 0 0,0-1-1 0 0,0 1 1 0 0,0-1 0 0 0,1 1-1 0 0,0 0 41 0 0,73 30 130 0 0,-67-30-66 0 0,0 0 0 0 0,0 1-1 0 0,0 0 1 0 0,0 0-1 0 0,0 1 1 0 0,-1 0 0 0 0,1 0-1 0 0,-1 1 1 0 0,-1 0-1 0 0,1 0 1 0 0,3 4-64 0 0,-8-7 15 0 0,-1 1 0 0 0,1 0 0 0 0,-1-1 0 0 0,0 1 0 0 0,0 0 1 0 0,0-1-1 0 0,0 1 0 0 0,-1 0 0 0 0,1 0 0 0 0,-1 0 0 0 0,0-1 0 0 0,1 1 0 0 0,-1 0 0 0 0,-1 0 1 0 0,1 0-1 0 0,0 0 0 0 0,-1 0 0 0 0,1-1 0 0 0,-1 1 0 0 0,0 0 0 0 0,0 0 0 0 0,0-1 1 0 0,0 1-1 0 0,-1 0 0 0 0,1-1 0 0 0,-1 1 0 0 0,0 0-15 0 0,-10 26-2259 0 0,12-28 1060 0 0,0-1-487 0 0,2 0-3798 0 0,0 0 1942 0 0,-1 0 730 0 0,1 0-5022 0 0</inkml:trace>
  <inkml:trace contextRef="#ctx0" brushRef="#br0" timeOffset="7848.441">7942 523 1152 0 0,'0'0'3098'0'0,"0"0"-324"0"0,0 0-405 0 0,0 0-317 0 0,0 0-280 0 0,0 0-301 0 0,0 0-333 0 0,0 0-298 0 0,0 0-238 0 0,-32 23-153 0 0,-103 75-95 0 0,75-36 12 0 0,52-47-299 0 0,-32 69 79 0 0,39-82-128 0 0,1 1 0 0 0,-1-1-1 0 0,0 1 1 0 0,1-1 0 0 0,0 1-1 0 0,-1-1 1 0 0,1 1 0 0 0,0-1-1 0 0,0 1 1 0 0,1 0 0 0 0,-1-1-1 0 0,0 1 1 0 0,1-1 0 0 0,0 1-1 0 0,-1-1 1 0 0,1 1 0 0 0,0-1-1 0 0,0 0 1 0 0,0 1 0 0 0,1-1-1 0 0,-1 0 1 0 0,1 0 0 0 0,-1 0-1 0 0,1 0 1 0 0,0 0 0 0 0,-1 0-1 0 0,1-1 1 0 0,0 1 0 0 0,0 0-1 0 0,0-1 1 0 0,1 1 0 0 0,-1-1-1 0 0,2 1-17 0 0,4 1 220 0 0,-1 0-1 0 0,1-1 0 0 0,0 0 0 0 0,0-1 0 0 0,0 1 0 0 0,1-2 0 0 0,-1 1 0 0 0,0-1 0 0 0,0 0 0 0 0,1-1 0 0 0,-1 1 0 0 0,0-2 0 0 0,0 1 0 0 0,0-1 0 0 0,0-1 0 0 0,0 1 0 0 0,-1-1 1 0 0,1-1-1 0 0,-1 1 0 0 0,0-1 0 0 0,0-1 0 0 0,0 1 0 0 0,3-3-219 0 0,6-5 237 0 0,-1 0 0 0 0,0-2 0 0 0,-1 1 0 0 0,0-2 0 0 0,-1 0 0 0 0,0 0 0 0 0,-2-1 1 0 0,0-1-1 0 0,2-4-237 0 0,149-303 288 0 0,-152 302-417 0 0,-1 0 1 0 0,-1-1 0 0 0,0 0 0 0 0,-2-1-1 0 0,-1 0 1 0 0,-1 0 0 0 0,-1 0 0 0 0,-1 0-1 0 0,-1 0 1 0 0,-1 0 0 0 0,-2-4 128 0 0,3 24-4 0 0,-1 0 0 0 0,-1 0 0 0 0,1 0 0 0 0,0 0 0 0 0,-1 1 1 0 0,0-1-1 0 0,0 0 0 0 0,0 0 0 0 0,0 0 0 0 0,-1 1 0 0 0,0-1 0 0 0,1 1 1 0 0,-1-1-1 0 0,0 1 0 0 0,-1-1 0 0 0,1 1 0 0 0,-1 0 0 0 0,1 0 0 0 0,-1 1 1 0 0,0-1-1 0 0,0 0 0 0 0,0 1 0 0 0,0 0 0 0 0,-1-1 0 0 0,1 1 0 0 0,-1 1 1 0 0,1-1-1 0 0,-4-1 4 0 0,-1 3-5 0 0,-1-1 1 0 0,1 1-1 0 0,-1 1 1 0 0,1 0-1 0 0,0 0 0 0 0,-1 0 1 0 0,1 1-1 0 0,0 1 1 0 0,0-1-1 0 0,0 1 1 0 0,1 0-1 0 0,-1 1 1 0 0,1 0-1 0 0,-1 0 1 0 0,1 1-1 0 0,1 0 0 0 0,-1 0 1 0 0,1 1-1 0 0,-1-1 1 0 0,2 1-1 0 0,-4 5 5 0 0,-6 5 60 0 0,1 2 1 0 0,1 0-1 0 0,0 0 0 0 0,2 1 0 0 0,0 1 0 0 0,1 0 0 0 0,-4 15-60 0 0,5-12 113 0 0,2 0 0 0 0,0 1 0 0 0,2 0 0 0 0,1 0 0 0 0,1 0 0 0 0,0 0 0 0 0,2 1 0 0 0,1-1 0 0 0,1 0 0 0 0,1 1 0 0 0,1-1 0 0 0,2 0 0 0 0,0 0 0 0 0,1-1 0 0 0,1 1 0 0 0,2-1 0 0 0,0-1 0 0 0,1 0 0 0 0,1 0-1 0 0,2-1 1 0 0,0 0 0 0 0,1-1 0 0 0,0-1 0 0 0,17 16-113 0 0,-1-7 69 0 0,2-2 0 0 0,0-1-1 0 0,2-2 1 0 0,1-1-1 0 0,1-1 1 0 0,0-3-1 0 0,18 7-68 0 0,-36-24-1675 0 0,-19-13-8964 0 0,-2 9-1377 0 0</inkml:trace>
</inkml:ink>
</file>

<file path=ppt/ink/ink8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13.2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1 148 0 0 0,'0'0'465'0'0,"0"0"289"0"0,0 0 78 0 0,10-16 142 0 0,34-49 226 0 0,-9 28 3313 0 0,4 8 5508 0 0,-38 29-9197 0 0,0 61 5018 0 0,3 0-4514 0 0,2 69-1258 0 0,-7-58 76 0 0,-3-1-1 0 0,-3 1 1 0 0,-3-1 0 0 0,-11 32-146 0 0,-14 76 156 0 0,60-171 9 0 0,140-17 761 0 0,-105 1-720 0 0,65 17 61 0 0,-44-4-460 0 0,-79-5 110 0 0,0-1 1 0 0,0 1-1 0 0,0 0 1 0 0,0-1-1 0 0,0 1 0 0 0,0-1 1 0 0,-1 0-1 0 0,1 0 1 0 0,0 0-1 0 0,0 0 0 0 0,-1 0 1 0 0,1 0-1 0 0,-1 0 1 0 0,1 0-1 0 0,-1 0 0 0 0,1-1 1 0 0,-1 1-1 0 0,0-1 1 0 0,0 1-1 0 0,0-1 1 0 0,1 1-1 0 0,-1-1 0 0 0,-1 0 1 0 0,1 0-1 0 0,0 1 1 0 0,0-1-1 0 0,-1 0 0 0 0,1 0 1 0 0,-1 0-1 0 0,1 0 1 0 0,-1 0-1 0 0,0 0 1 0 0,0 1-1 0 0,0-1 0 0 0,0 0 83 0 0,1-22-4587 0 0,-4 3-5222 0 0,3 13-1837 0 0</inkml:trace>
</inkml:ink>
</file>

<file path=ppt/ink/ink8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13.8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23 162 6081 0 0,'0'0'5027'0'0,"0"0"-2812"0"0,0 0-922 0 0,0 0 56 0 0,0 0 170 0 0,0 0 68 0 0,0 0-148 0 0,0 0-279 0 0,0 0-341 0 0,0 0-264 0 0,0 0-159 0 0,0 0-78 0 0,-5-2-3 0 0,-12-8 243 0 0,37 15 998 0 0,42 9-895 0 0,0-1 1 0 0,1-4-1 0 0,0-2 0 0 0,18-3-661 0 0,17 3 200 0 0,11-6-132 0 0,-109-1-15 0 0,0 0-6 0 0,0 0 5 0 0,0 0 28 0 0,0 0 22 0 0,0 0-6 0 0,0 0 14 0 0,0 0 7 0 0,-11-1 310 0 0,-83-53-291 0 0,-50-46-420 0 0,143 99 149 0 0,1 0 1 0 0,0-1 0 0 0,-1 1 0 0 0,1-1-1 0 0,0 1 1 0 0,0 0 0 0 0,0-1 0 0 0,0 1-1 0 0,0 0 1 0 0,0-1 0 0 0,1 1-1 0 0,-1 0 1 0 0,0-1 0 0 0,1 1 0 0 0,-1 0-1 0 0,1-1 1 0 0,0 1 0 0 0,-1 0 0 0 0,1 0-1 0 0,0 0 1 0 0,-1-1 0 0 0,1 1 0 0 0,0 0-1 0 0,0 0 1 0 0,0 0 0 0 0,0 0-1 0 0,0 1 1 0 0,0-1 0 0 0,1 0 0 0 0,-1 0-1 0 0,0 1 1 0 0,0-1 0 0 0,0 0 0 0 0,1 1-1 0 0,-1-1 1 0 0,0 1 0 0 0,1 0-1 0 0,-1-1 1 0 0,0 1 0 0 0,1 0 0 0 0,-1 0-1 0 0,0 0 1 0 0,1 0 0 0 0,0 0 134 0 0,31-9-3071 0 0,-8 5-5114 0 0,-11 3-3319 0 0</inkml:trace>
</inkml:ink>
</file>

<file path=ppt/ink/ink8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14.3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19 7106 0 0,'0'0'2535'0'0,"0"0"-457"0"0,0 0-259 0 0,0 0-90 0 0,0 0-94 0 0,0 0-141 0 0,0 0-218 0 0,0 0-206 0 0,0 0-142 0 0,0 0-88 0 0,0 0-49 0 0,0 0-52 0 0,0 0-68 0 0,12 0-46 0 0,106-7 1386 0 0,140-5-49 0 0,-193 13-1845 0 0,-47 3-399 0 0,-24 0-7731 0 0,-18 7-5034 0 0,19-5 4963 0 0</inkml:trace>
</inkml:ink>
</file>

<file path=ppt/ink/ink8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14.70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7106 0 0,'0'0'3444'0'0,"0"0"-861"0"0,0 0-526 0 0,0 0-197 0 0,0 0-206 0 0,0 0-299 0 0,0 0-331 0 0,0 0-285 0 0,0 0-187 0 0,0 0-88 0 0,0 0-4 0 0,0 0 39 0 0,0 2 71 0 0,4 1-415 0 0,-1-1 0 0 0,1 1 0 0 0,-1-1 0 0 0,1 0 0 0 0,0 0 0 0 0,0-1 1 0 0,0 1-1 0 0,0-1 0 0 0,0 1 0 0 0,0-2 0 0 0,0 1 0 0 0,0 0 0 0 0,1-1 1 0 0,-1 1-1 0 0,0-1 0 0 0,0 0 0 0 0,1-1 0 0 0,-1 1 0 0 0,0-1 0 0 0,1 0-155 0 0,6 1 230 0 0,163 14 1091 0 0,-44-6-1622 0 0,-77-24-1691 0 0,-38 5-1443 0 0,-5-2-3648 0 0,-8 9-3909 0 0</inkml:trace>
</inkml:ink>
</file>

<file path=ppt/ink/ink8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21.33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 8 9194 0 0,'0'0'2106'0'0,"0"0"-267"0"0,0 0-123 0 0,0 0-6 0 0,0 0-54 0 0,0 0-166 0 0,0 0-217 0 0,0 0-215 0 0,0 0-198 0 0,0 0-144 0 0,0 0-109 0 0,0 0-73 0 0,0 0-45 0 0,-7-2-36 0 0,-20-2-47 0 0,20 2-63 0 0,7 2-65 0 0,0 0-40 0 0,24 0 623 0 0,309 14-407 0 0,-332-14-505 0 0,80 7-1855 0 0,-28 2-6984 0 0,-39-6-3143 0 0</inkml:trace>
</inkml:ink>
</file>

<file path=ppt/ink/ink8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18.63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0 877 3473 0 0,'0'0'2604'0'0,"0"0"-401"0"0,0 0-210 0 0,0 0 30 0 0,0 0-8 0 0,0 0-231 0 0,0 0-341 0 0,0 0-332 0 0,0 0-248 0 0,0 0-128 0 0,0 0-44 0 0,8-48 3116 0 0,16-19-2977 0 0,2 1-1 0 0,3 1 1 0 0,13-17-830 0 0,-21 44 160 0 0,2 1 1 0 0,1 1-1 0 0,2 1 1 0 0,1 2-1 0 0,2 0 1 0 0,26-22-161 0 0,-24 35 37 0 0,-27 40-49 0 0,15 217 292 0 0,5-90-237 0 0,6 85 57 0 0,6-352 3 0 0,-24 92-89 0 0,7-17-29 0 0,3 0 0 0 0,1 2 0 0 0,2 0-1 0 0,2 2 1 0 0,1 1 0 0 0,3 1 0 0 0,1 2 0 0 0,20-18 15 0 0,7 19-62 0 0,-57 35 58 0 0,-1 0-1 0 0,1 1 0 0 0,-1 0 0 0 0,1-1 0 0 0,0 1 1 0 0,-1 0-1 0 0,1 0 0 0 0,-1 0 0 0 0,1 0 0 0 0,-1 0 0 0 0,1 0 1 0 0,0 1-1 0 0,-1-1 0 0 0,1 0 0 0 0,-1 1 0 0 0,1-1 0 0 0,-1 1 1 0 0,1 0-1 0 0,-1-1 0 0 0,0 1 0 0 0,1 0 0 0 0,-1 0 1 0 0,0 0-1 0 0,1 0 0 0 0,-1 0 0 0 0,0 0 0 0 0,0 0 0 0 0,0 0 1 0 0,0 1-1 0 0,0-1 0 0 0,0 0 0 0 0,0 1 0 0 0,-1-1 1 0 0,1 0-1 0 0,0 1 0 0 0,-1-1 0 0 0,1 1 0 0 0,-1 1 5 0 0,19 62 33 0 0,-19-62-36 0 0,4 152 172 0 0,-28 54-138 0 0,19-124-2214 0 0,20-78-3104 0 0,-3-6-4048 0 0,-10-1 35 0 0</inkml:trace>
  <inkml:trace contextRef="#ctx0" brushRef="#br0" timeOffset="681.694">1182 339 14123 0 0,'0'0'2250'0'0,"0"0"-923"0"0,0 0-443 0 0,0 0 71 0 0,0 0 118 0 0,0 0-16 0 0,0 0-212 0 0,0 0-263 0 0,0 0-146 0 0,0 0-50 0 0,0 0 24 0 0,0 0-18 0 0,7 12-35 0 0,61 102 746 0 0,-55-94-1025 0 0,-1 1 0 0 0,-1 0-1 0 0,0 0 1 0 0,-2 1 0 0 0,0 0 0 0 0,-2 1-1 0 0,-1 0 1 0 0,0 0 0 0 0,-2 0-1 0 0,0 1 1 0 0,-1 11-78 0 0,2 110 81 0 0,-4-145-65 0 0,0 0 0 0 0,-1 0-1 0 0,1 1 1 0 0,0-1-1 0 0,0 0 1 0 0,0 0 0 0 0,-1 0-1 0 0,1 0 1 0 0,0 0-1 0 0,0 0 1 0 0,0 0-1 0 0,-1 0 1 0 0,1 0 0 0 0,0 0-1 0 0,0-1 1 0 0,0 1-1 0 0,-1 0 1 0 0,1 0 0 0 0,0-1-1 0 0,0 1 1 0 0,-1 0-1 0 0,1-1 1 0 0,0 1 0 0 0,-1-1-1 0 0,1 1 1 0 0,0-1-1 0 0,-1 0 1 0 0,1 1-1 0 0,-1-1 1 0 0,1 1 0 0 0,-1-1-1 0 0,1 0 1 0 0,-1 1-1 0 0,0-1 1 0 0,1 0 0 0 0,-1 0-1 0 0,0 1 1 0 0,1-1-1 0 0,-1 0 1 0 0,0 0-1 0 0,0 0 1 0 0,0 1 0 0 0,0-1-1 0 0,0 0 1 0 0,0 0-16 0 0,1 0-13 0 0,77-126 363 0 0,72-96-238 0 0,-76 146-62 0 0,-23 34-66 0 0,-51 42 13 0 0,1 1 0 0 0,-1-1 1 0 0,0 1-1 0 0,1 0 1 0 0,-1-1-1 0 0,1 1 0 0 0,-1 0 1 0 0,1-1-1 0 0,-1 1 0 0 0,1 0 1 0 0,-1-1-1 0 0,1 1 0 0 0,-1 0 1 0 0,1 0-1 0 0,-1 0 1 0 0,1 0-1 0 0,-1 0 0 0 0,1 0 1 0 0,-1-1-1 0 0,1 1 0 0 0,-1 0 1 0 0,1 0-1 0 0,0 1 0 0 0,-1-1 1 0 0,1 0-1 0 0,-1 0 1 0 0,1 0-1 0 0,-1 0 0 0 0,1 0 1 0 0,-1 1-1 0 0,1-1 0 0 0,-1 0 1 0 0,1 0-1 0 0,-1 1 0 0 0,1-1 1 0 0,-1 0-1 0 0,0 1 1 0 0,1-1-1 0 0,-1 0 0 0 0,1 1 1 0 0,-1-1-1 0 0,0 1 0 0 0,1-1 1 0 0,-1 1-1 0 0,0-1 0 0 0,0 1 1 0 0,1-1-1 0 0,-1 1 1 0 0,0-1-1 0 0,0 1 0 0 0,0-1 1 0 0,0 1-1 0 0,1-1 0 0 0,-1 1 1 0 0,0-1-1 0 0,0 1 0 0 0,0-1 1 0 0,0 1 2 0 0,4 9 27 0 0,-4-5-926 0 0,-8-2-5385 0 0,-1-1 3551 0 0,4-2-2906 0 0,3 0-5357 0 0</inkml:trace>
  <inkml:trace contextRef="#ctx0" brushRef="#br0" timeOffset="2353.636">1092 129 13947 0 0,'0'0'2022'0'0,"0"0"-379"0"0,0 0-262 0 0,0 0-4 0 0,0 0-58 0 0,0 0-172 0 0,0 0-278 0 0,0 0-293 0 0,0 0-218 0 0,0 0-130 0 0,0 0-18 0 0,0 0 77 0 0,0 0 81 0 0,6 0 46 0 0,270 4 2175 0 0,-61 26-2206 0 0,-158-16-391 0 0,-60-15 1098 0 0,-76-122-960 0 0,33 71-186 0 0,81 88-5511 0 0,-22-32 3209 0 0,-6-2-735 0 0,0 0-4597 0 0,-3 1-3572 0 0</inkml:trace>
</inkml:ink>
</file>

<file path=ppt/ink/ink8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45.76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706 457 5249 0 0,'0'0'1032'0'0,"0"0"-279"0"0,0 0 28 0 0,0 0 330 0 0,0 0 263 0 0,0 0 83 0 0,0 0-153 0 0,0 0-281 0 0,0 0-229 0 0,0 0-126 0 0,0 0-11 0 0,0 3-299 0 0,-1 9 8873 0 0,-225 2-7936 0 0,165-3-1219 0 0,2 3 0 0 0,-1 3 0 0 0,2 2 0 0 0,-23 12-76 0 0,74-28 17 0 0,5-3-18 0 0,1 0 1 0 0,0-1-1 0 0,-1 1 1 0 0,1 0 0 0 0,0 0-1 0 0,-1 0 1 0 0,1 1-1 0 0,0-1 1 0 0,-1 0 0 0 0,1 0-1 0 0,0 1 1 0 0,-1-1-1 0 0,1 1 1 0 0,0-1 0 0 0,0 1-1 0 0,-1-1 1 0 0,1 1-1 0 0,0 0 1 0 0,0 0 0 0 0,0 0-1 0 0,0-1 1 0 0,0 1-1 0 0,0 0 1 0 0,0 0 0 0 0,0 0-1 0 0,1 1 1 0 0,-1-1-1 0 0,0 0 1 0 0,0 0 0 0 0,1 0-1 0 0,-1 0 1 0 0,1 1-1 0 0,-1-1 1 0 0,1 0 0 0 0,0 1-1 0 0,-1-1 1 0 0,1 0-1 0 0,0 1 1 0 0,0-1 0 0 0,0 0-1 0 0,0 1 1 0 0,0-1-1 0 0,0 0 1 0 0,0 1 0 0 0,1-1-1 0 0,-1 0 1 0 0,0 1-1 0 0,1-1 1 0 0,-1 0 0 0 0,1 0-1 0 0,0 1 1 0 0,-1-1 0 0 0,1 0-1 0 0,0 0 1 0 0,-1 0-1 0 0,1 0 1 0 0,0 0 0 0 0,0 1 0 0 0,18 10 10 0 0,1-1 0 0 0,-1-1 0 0 0,1-1 1 0 0,1 0-1 0 0,0-2 0 0 0,0 0 1 0 0,1-1-1 0 0,-1-1 0 0 0,1-1 0 0 0,0-2 1 0 0,1 0-1 0 0,8-1-10 0 0,45 9 5 0 0,55 9 43 0 0,-130-5-12 0 0,-45 16 134 0 0,-79 41-51 0 0,2-1-87 0 0,2 5 0 0 0,-15 18-32 0 0,128-89-2 0 0,0 0 0 0 0,1 1 0 0 0,-1-1 0 0 0,1 1 0 0 0,0 0-1 0 0,0 1 1 0 0,1-1 0 0 0,-1 1 0 0 0,1 0 0 0 0,1 0 0 0 0,-1 0 0 0 0,1 0 0 0 0,0 1 0 0 0,0 0 0 0 0,1-1 0 0 0,-1 6 2 0 0,5-8 4 0 0,0 0 0 0 0,0 0 0 0 0,1 0 0 0 0,0 0 0 0 0,0-1 0 0 0,0 1 0 0 0,0-1 1 0 0,1 1-1 0 0,-1-1 0 0 0,1 0 0 0 0,0-1 0 0 0,0 1 0 0 0,0-1 0 0 0,0 1 0 0 0,0-1 1 0 0,1 0-1 0 0,-1-1 0 0 0,1 1 0 0 0,-1-1 0 0 0,1 0 0 0 0,0 0 0 0 0,1 0-4 0 0,30 6-30 0 0,-1-2 0 0 0,1-1 0 0 0,0-2 0 0 0,-1-1-1 0 0,24-3 31 0 0,10 1-2041 0 0,-62-4-1706 0 0,-7-1-7689 0 0,0 6 804 0 0</inkml:trace>
  <inkml:trace contextRef="#ctx0" brushRef="#br0" timeOffset="1131.254">336 4 0 0 0,'0'0'1283'0'0,"0"0"703"0"0,0 0 237 0 0,0 0-75 0 0,0 0-203 0 0,0 0-152 0 0,0 0-80 0 0,0 0-134 0 0,0 0-174 0 0,0 0-179 0 0,0 0-143 0 0,-4-4 6148 0 0,22 112-5630 0 0,0 186-571 0 0,-16-219-924 0 0,-3 0 0 0 0,-4 0-1 0 0,-5 13-105 0 0,-95 500 102 0 0,52-374 40 0 0,52-172 50 0 0,-13 42 281 0 0,8-37-399 0 0,6-47-64 0 0,0 0-8 0 0,0 0-44 0 0,0 0 34 0 0,0 0 9 0 0,0 0 22 0 0,0 0-9 0 0,0 0-18 0 0,0 0 0 0 0,0 0 15 0 0,0 0 2 0 0,0 0 17 0 0,0 0 7 0 0,0 0-8 0 0,0 0-15 0 0,0 0 2 0 0,0 0 6 0 0,0-29-1673 0 0,2 8-1454 0 0,2 9-4940 0 0,0 8-4015 0 0</inkml:trace>
</inkml:ink>
</file>

<file path=ppt/ink/ink8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50.7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 42 5673 0 0,'0'0'2227'0'0,"0"0"-232"0"0,0 0-103 0 0,0 0 65 0 0,0 0-50 0 0,0 0-181 0 0,0 0-251 0 0,0 0-271 0 0,0 0-218 0 0,0 0-166 0 0,0 0-127 0 0,0 0-64 0 0,0 0-39 0 0,-1-4-41 0 0,-5-10-59 0 0,28 10 1309 0 0,276-3 923 0 0,-157-5-2655 0 0,-140 12-191 0 0,-28 0-19531 0 0,23 0 10033 0 0</inkml:trace>
</inkml:ink>
</file>

<file path=ppt/ink/ink8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51.03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30 18540 0 0,'0'0'1299'0'0,"0"0"-420"0"0,0 0-124 0 0,0 0 171 0 0,0 0 197 0 0,0 0-32 0 0,0 0-169 0 0,0 0-187 0 0,0 0-178 0 0,0 0-129 0 0,36 1-124 0 0,111 3-100 0 0,18-20-68 0 0,-91 9-454 0 0,-12 1-3231 0 0,-22 1-6611 0 0,-28 4-1936 0 0</inkml:trace>
</inkml:ink>
</file>

<file path=ppt/ink/ink8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47.9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231 442 13139 0 0,'0'0'1831'0'0,"0"0"-408"0"0,0 0-280 0 0,0 0 9 0 0,0 0 47 0 0,0 0-80 0 0,0 0-211 0 0,0 0-248 0 0,0 0-220 0 0,0 0-128 0 0,1 2-17 0 0,4 14-52 0 0,-1 0 1 0 0,-1 0-1 0 0,0 0 1 0 0,-2 0-1 0 0,1 0 0 0 0,-2 1 1 0 0,0-1-1 0 0,-1 0 1 0 0,-1 1-1 0 0,0-1 0 0 0,-1 0 1 0 0,-4 9-244 0 0,-20 99 196 0 0,-6 0 1 0 0,-6-3-1 0 0,-45 98-196 0 0,77-203-136 0 0,-1-1-167 0 0,1 1-1 0 0,1-1 1 0 0,0 1 0 0 0,1 0 0 0 0,1 1-1 0 0,0-1 1 0 0,0 15 303 0 0,4-30-754 0 0,3-2 246 0 0,1-1 0 0 0,-1 0 0 0 0,1 0-1 0 0,-1 0 1 0 0,0 0 0 0 0,0 0-1 0 0,0-1 1 0 0,0 1 0 0 0,-1-1 0 0 0,1 0-1 0 0,-1 0 1 0 0,1 0 0 0 0,-1 0-1 0 0,0 0 1 0 0,0-1 0 0 0,0 1 0 0 0,-1-1-1 0 0,1-1 509 0 0,6-8-2493 0 0,5-6-2747 0 0,-1 4-1996 0 0</inkml:trace>
  <inkml:trace contextRef="#ctx0" brushRef="#br0" timeOffset="410.115">584 372 13883 0 0,'0'0'1814'0'0,"0"0"-390"0"0,0 0-428 0 0,0 0-20 0 0,0 0 142 0 0,0 0 8 0 0,0 0-116 0 0,0 0-181 0 0,0 0-179 0 0,0 0-148 0 0,2 36-95 0 0,4 116-79 0 0,-26 58 705 0 0,0-13-286 0 0,-27 103-747 0 0,27-212 144 0 0,7-133 1499 0 0,-56-187-1470 0 0,62 213-171 0 0,-1-1-1 0 0,-1 1 0 0 0,0 0 0 0 0,-2 1 0 0 0,0 0 1 0 0,-1 1-1 0 0,-3-3-1 0 0,10 15-24 0 0,0 0 1 0 0,0 0-1 0 0,0 0 1 0 0,-1 0-1 0 0,0 1 1 0 0,0 0 0 0 0,0 0-1 0 0,0 1 1 0 0,0-1-1 0 0,-1 2 1 0 0,0-1-1 0 0,1 1 1 0 0,-1-1-1 0 0,0 2 1 0 0,0-1-1 0 0,0 1 1 0 0,-1 0-1 0 0,1 1 1 0 0,0-1-1 0 0,0 2 1 0 0,0-1-1 0 0,-5 1 24 0 0,4 1-59 0 0,0 0 0 0 0,0 1-1 0 0,0-1 1 0 0,0 2-1 0 0,0-1 1 0 0,1 1-1 0 0,0 0 1 0 0,0 1 0 0 0,0-1-1 0 0,0 1 1 0 0,0 1-1 0 0,1-1 1 0 0,0 1 0 0 0,1 0-1 0 0,-1 1 1 0 0,1-1-1 0 0,-1 2 60 0 0,-25 51-2914 0 0,20-14-2910 0 0,11-1-4535 0 0,3-36 2171 0 0</inkml:trace>
  <inkml:trace contextRef="#ctx0" brushRef="#br0" timeOffset="1064.791">997 1009 10658 0 0,'0'0'2864'0'0,"0"0"-1172"0"0,0 0-563 0 0,0 0 33 0 0,0 0 126 0 0,0 0-35 0 0,0 0-145 0 0,0 0-229 0 0,0 0-204 0 0,0 0-122 0 0,0 0-89 0 0,0 0-53 0 0,0 0-31 0 0,2-7-16 0 0,7-20-25 0 0,-37 21 829 0 0,19 8-1112 0 0,0 0 0 0 0,1 1-1 0 0,-1 0 1 0 0,1 0 0 0 0,0 1 0 0 0,0 1 0 0 0,0-1-1 0 0,0 1 1 0 0,1 0 0 0 0,-1 1 0 0 0,1 0 0 0 0,1 0-1 0 0,-4 4-55 0 0,3-4 19 0 0,-3 3-10 0 0,0 0 0 0 0,0 1 0 0 0,1 0 0 0 0,0 0 0 0 0,1 1-1 0 0,0 0 1 0 0,1 1 0 0 0,0-1 0 0 0,0 1 0 0 0,1 1 0 0 0,1-1 0 0 0,0 1 0 0 0,1 0 0 0 0,1 0-1 0 0,-1 5-8 0 0,2-5 7 0 0,0-6-8 0 0,0-1-1 0 0,0 1 1 0 0,0 1-1 0 0,1-1 1 0 0,0 0-1 0 0,1 0 1 0 0,-1 0-1 0 0,2 0 1 0 0,-1 0-1 0 0,1 1 1 0 0,0-1-1 0 0,0 0 1 0 0,0 0 0 0 0,1 0-1 0 0,1 0 1 0 0,-1-1-1 0 0,1 1 1 0 0,0 0-1 0 0,0-1 1 0 0,1 0-1 0 0,0 0 1 0 0,0 0-1 0 0,1 0 1 0 0,-1-1-1 0 0,1 0 1 0 0,0 0-1 0 0,1 0 1 0 0,1 1 1 0 0,2-2 25 0 0,0 0-1 0 0,0-1 1 0 0,0 0 0 0 0,1-1 0 0 0,-1 0 0 0 0,1 0 0 0 0,0-1-1 0 0,0 0 1 0 0,-1-1 0 0 0,1 0 0 0 0,0-1 0 0 0,0 0 0 0 0,-1 0-1 0 0,1-1 1 0 0,0 0 0 0 0,-1-1 0 0 0,0 0 0 0 0,0 0-1 0 0,0-1 1 0 0,0-1 0 0 0,0 1 0 0 0,-1-1 0 0 0,0-1 0 0 0,0 1-1 0 0,0-1 1 0 0,0-1-25 0 0,-5 3 33 0 0,1 0 0 0 0,-1-1 0 0 0,0 1 0 0 0,-1-1-1 0 0,1 0 1 0 0,-1 0 0 0 0,0 0 0 0 0,0 0 0 0 0,0 0-1 0 0,-1 0 1 0 0,1-1 0 0 0,-1 1 0 0 0,-1 0 0 0 0,1-1-1 0 0,-1 1 1 0 0,0 0 0 0 0,0-1 0 0 0,-1 1 0 0 0,1-1-1 0 0,-2-4-32 0 0,-1 6-19 0 0,1 0 0 0 0,-1-1 0 0 0,0 1 0 0 0,0 0 0 0 0,-1 0 0 0 0,1 1 0 0 0,-1-1 0 0 0,0 1 0 0 0,0 0-1 0 0,0 0 1 0 0,-1 0 0 0 0,1 0 0 0 0,-1 1 0 0 0,1-1 0 0 0,-1 1 0 0 0,0 1 0 0 0,0-1 0 0 0,0 1 0 0 0,0-1-1 0 0,0 1 1 0 0,0 1 0 0 0,0-1 0 0 0,0 1 0 0 0,0 0 0 0 0,-1 0 19 0 0,-9 0-441 0 0,28 2 409 0 0,29 0 197 0 0,92-13-14 0 0,-94 11-341 0 0,-7 0-4293 0 0,-12-4-8125 0 0,-17 4 1992 0 0</inkml:trace>
  <inkml:trace contextRef="#ctx0" brushRef="#br0" timeOffset="1529.935">978 258 4537 0 0,'0'0'5477'0'0,"0"0"-2524"0"0,0 0-939 0 0,0 0-174 0 0,0 0-70 0 0,0 0-146 0 0,0 0-286 0 0,0 0-313 0 0,0 0-297 0 0,0 0-240 0 0,0 0-130 0 0,0 0-78 0 0,0 0-33 0 0,-8 7 1 0 0,-89 103 748 0 0,72-70-731 0 0,25-39-253 0 0,0-1 4 0 0,0 0-16 0 0,0 0-5 0 0,0 0-30 0 0,14-11 98 0 0,57-72-356 0 0,-55 64-113 0 0,9-14-4410 0 0,-24 32 1032 0 0,-1 1-2850 0 0,0 0-3672 0 0</inkml:trace>
  <inkml:trace contextRef="#ctx0" brushRef="#br0" timeOffset="2313.036">192 243 9290 0 0,'0'0'2154'0'0,"0"0"-282"0"0,0 0-178 0 0,0 0-6 0 0,0 0-29 0 0,0 0-160 0 0,0 0-201 0 0,0 0-173 0 0,0 0-164 0 0,0 0-133 0 0,0 0-119 0 0,0 0-147 0 0,0 0-119 0 0,-8-2-95 0 0,-24-8-75 0 0,61 1 594 0 0,315-10 920 0 0,-265 11-1671 0 0,-77-17 819 0 0,-55-74-2066 0 0,1 43-2769 0 0,39 45-511 0 0,8 8-576 0 0,2 2-3732 0 0,1 1 1759 0 0</inkml:trace>
</inkml:ink>
</file>

<file path=ppt/ink/ink8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0:04.83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327 738 0 0 0,'0'0'1434'0'0,"0"0"55"0"0,0 0-27 0 0,0 0 49 0 0,0 0 160 0 0,0 0 139 0 0,0 0-19 0 0,0 0-98 0 0,0 0-240 0 0,0 0-286 0 0,0 0-260 0 0,6-9-231 0 0,15-28-171 0 0,-20 37-443 0 0,0-1 1 0 0,0 0-1 0 0,-1 1 0 0 0,1-1 0 0 0,0 1 1 0 0,0-1-1 0 0,0 1 0 0 0,0-1 1 0 0,0 1-1 0 0,0 0 0 0 0,0-1 0 0 0,0 1 1 0 0,0 0-1 0 0,0 0 0 0 0,0 0 0 0 0,0-1 1 0 0,1 1-1 0 0,-1 1 0 0 0,0-1 1 0 0,0 0-1 0 0,0 0 0 0 0,0 0 0 0 0,0 0 1 0 0,0 1-1 0 0,0-1 0 0 0,0 0 0 0 0,0 1 1 0 0,0-1-1 0 0,0 1 0 0 0,0-1 1 0 0,0 1-1 0 0,-1 0 0 0 0,1-1 0 0 0,0 1 1 0 0,0 0-1 0 0,0 0 0 0 0,-1-1 0 0 0,1 1 1 0 0,0 0-1 0 0,-1 0 0 0 0,1 0 1 0 0,-1 0-1 0 0,1 0 0 0 0,-1 0 0 0 0,0 0 1 0 0,1 0-1 0 0,-1 1-62 0 0,1-2 58 0 0,6 16 142 0 0,-1 0 1 0 0,0 1 0 0 0,-1-1 0 0 0,-1 1-1 0 0,-1 0 1 0 0,0 0 0 0 0,-1 0-1 0 0,-1 0 1 0 0,0 1 0 0 0,-2-1 0 0 0,0 0-1 0 0,-1 0 1 0 0,0 1 0 0 0,-4 11-201 0 0,-5 27 247 0 0,-2 0 1 0 0,-3-1 0 0 0,-2 0 0 0 0,-21 42-248 0 0,39-97 57 0 0,-1-1 0 0 0,1 1 0 0 0,-1-1 0 0 0,1 1 0 0 0,-1-1 1 0 0,1 1-1 0 0,-1 0 0 0 0,1-1 0 0 0,-1 1 0 0 0,1 0 1 0 0,-1-1-1 0 0,1 1 0 0 0,-1 0 0 0 0,1 0 0 0 0,-1-1 1 0 0,0 1-1 0 0,1 0 0 0 0,-1 0 0 0 0,0 0 0 0 0,1 0 0 0 0,-1 0 1 0 0,1 0-1 0 0,-1 0 0 0 0,0 0 0 0 0,1 0 0 0 0,-1 0 1 0 0,0 0-1 0 0,1 1 0 0 0,-1-1 0 0 0,1 0 0 0 0,-1 0 1 0 0,1 0-1 0 0,-1 1 0 0 0,0-1 0 0 0,1 0 0 0 0,-1 1 0 0 0,1-1 1 0 0,-1 1-1 0 0,1-1 0 0 0,0 1 0 0 0,-1-1 0 0 0,1 1-57 0 0,-4-22 62 0 0,0 1-1 0 0,2-1 0 0 0,1 1 0 0 0,0-1 0 0 0,1 0 0 0 0,2 1 0 0 0,0-1 0 0 0,4-15-61 0 0,6-16-3 0 0,3 2 0 0 0,1 0 0 0 0,3 1-1 0 0,22-42 4 0 0,-28 63-8 0 0,1 0-1 0 0,2 1 1 0 0,0 1-1 0 0,2 0 1 0 0,1 1-1 0 0,1 1 1 0 0,1 1-1 0 0,2 0 9 0 0,-20 20-3 0 0,-1 0-1 0 0,1 0 1 0 0,1 0-1 0 0,-1 1 1 0 0,0-1-1 0 0,1 1 1 0 0,-1 0-1 0 0,1 0 1 0 0,0 0-1 0 0,-1 1 1 0 0,1-1-1 0 0,0 1 0 0 0,0 0 1 0 0,0 0-1 0 0,0 0 1 0 0,0 1-1 0 0,0-1 1 0 0,0 1-1 0 0,1 0 1 0 0,-1 0-1 0 0,0 1 1 0 0,0-1-1 0 0,3 2 4 0 0,17 60-77 0 0,-22-34 98 0 0,-2 0-1 0 0,-1 1 1 0 0,0-1 0 0 0,-3 0 0 0 0,0 0-1 0 0,-1-1 1 0 0,-9 23-21 0 0,-40 138 68 0 0,55-188-63 0 0,-1 0 1 0 0,0 0-1 0 0,1 0 0 0 0,-1 0 0 0 0,0 0 1 0 0,1 1-1 0 0,-1-1 0 0 0,0 0 0 0 0,1 0 0 0 0,-1 0 1 0 0,0 0-1 0 0,1 1 0 0 0,-1-1 0 0 0,0 0 1 0 0,0 0-1 0 0,1 1 0 0 0,-1-1 0 0 0,0 0 0 0 0,0 1 1 0 0,1-1-1 0 0,-1 0 0 0 0,0 0 0 0 0,0 1 1 0 0,0-1-1 0 0,0 0 0 0 0,1 1 0 0 0,-1-1 1 0 0,0 0-1 0 0,0 1 0 0 0,0-1 0 0 0,0 1 0 0 0,0-1 1 0 0,0 0-1 0 0,0 1 0 0 0,0-1 0 0 0,0 0 1 0 0,0 1-1 0 0,0-1 0 0 0,0 0 0 0 0,-1 1 1 0 0,1-1-1 0 0,0 0 0 0 0,0 1 0 0 0,0-1-5 0 0,22-30 263 0 0,-21 28-260 0 0,77-108-89 0 0,4 3 1 0 0,4 4-1 0 0,15-6 86 0 0,-9 36-89 0 0,-91 73 84 0 0,0 0 1 0 0,0 0 0 0 0,0 0 0 0 0,0 0-1 0 0,1 0 1 0 0,-1 0 0 0 0,0 0 0 0 0,0 0 0 0 0,0 1-1 0 0,0-1 1 0 0,0 1 0 0 0,0-1 0 0 0,0 0-1 0 0,0 1 1 0 0,0 0 0 0 0,0-1 0 0 0,0 1 0 0 0,0 0-1 0 0,0-1 1 0 0,0 1 0 0 0,0 0 0 0 0,0 0 0 0 0,-1 0-1 0 0,1 0 1 0 0,0 0 0 0 0,-1 0 0 0 0,1 0-1 0 0,-1 0 1 0 0,1 0 0 0 0,-1 0 0 0 0,1 0 0 0 0,-1 0-1 0 0,0 0 1 0 0,1 0 0 0 0,-1 1 0 0 0,0-1-1 0 0,0 0 1 0 0,0 0 0 0 0,0 0 0 0 0,0 0 0 0 0,0 1-1 0 0,0-1 1 0 0,-1 0 0 0 0,1 0 0 0 0,0 0 0 0 0,0 0-1 0 0,-1 0 1 0 0,1 0 0 0 0,-1 0 0 0 0,1 1-1 0 0,-1-1 1 0 0,0 0 0 0 0,1-1 0 0 0,-1 1 0 0 0,0 0-1 0 0,0 1 5 0 0,-1 11 24 0 0,-38 181 329 0 0,31 23 53 0 0,11-195-348 0 0,-2-21-48 0 0,0-1 5 0 0,-2 0-3292 0 0,2 0 2112 0 0,-5 0-5312 0 0,2 0 24 0 0,-2 0-4173 0 0</inkml:trace>
  <inkml:trace contextRef="#ctx0" brushRef="#br0" timeOffset="1727.051">1233 1066 0 0 0,'0'0'4254'0'0,"0"0"-2065"0"0,0 0-790 0 0,0 0-62 0 0,0 0 200 0 0,0 0 194 0 0,0 0-58 0 0,0 0-262 0 0,0 0-289 0 0,0 0-261 0 0,0 0-170 0 0,0 0-125 0 0,0 0-69 0 0,8-8-43 0 0,24-24-24 0 0,-24 24-30 0 0,-8 8-66 0 0,0 0-85 0 0,0 12 315 0 0,-2 15-143 0 0,-2 0-1 0 0,-1 0 0 0 0,-1-1 1 0 0,-1 0-1 0 0,-1 0 0 0 0,-11 24-420 0 0,-4 12 219 0 0,-6 38 44 0 0,22-71-570 0 0,7-28 53 0 0,0-1-139 0 0,0 0-187 0 0,0 0-215 0 0,0 0-233 0 0,0 0-248 0 0,9-22-11115 0 0,-6 14 4712 0 0</inkml:trace>
  <inkml:trace contextRef="#ctx0" brushRef="#br0" timeOffset="2505.195">1506 816 11763 0 0,'0'0'1201'0'0,"0"0"-341"0"0,0 0-258 0 0,0 0 193 0 0,0 0 341 0 0,0 0 183 0 0,0 0-71 0 0,0 0-212 0 0,0 0-217 0 0,0 0-192 0 0,0 0-135 0 0,0 34-77 0 0,3 109-62 0 0,-3-100 39 0 0,-1 1-1 0 0,-3-1 0 0 0,-1 0 1 0 0,-8 28-392 0 0,3-18 169 0 0,-25 128 426 0 0,6-112 160 0 0,28-68-728 0 0,0-1 0 0 0,0-1 0 0 0,0 1 1 0 0,0 0-1 0 0,0 0 0 0 0,1 0 0 0 0,-1 0 0 0 0,0-1 0 0 0,0 1 1 0 0,0 0-1 0 0,0-1 0 0 0,1 1 0 0 0,-1-1 0 0 0,0 1 0 0 0,0-1 1 0 0,1 1-1 0 0,-1-1 0 0 0,0 1 0 0 0,1-1 0 0 0,-1 0 0 0 0,0 1 1 0 0,1-1-1 0 0,-1 0 0 0 0,1 0 0 0 0,-1 1 0 0 0,1-1 1 0 0,0 0-1 0 0,-1 0 0 0 0,1 0 0 0 0,0 0 0 0 0,0 1 0 0 0,-1-1 1 0 0,1 0-1 0 0,0 0 0 0 0,0 0 0 0 0,0 0 0 0 0,0 0 0 0 0,0 0 1 0 0,0 0-28 0 0,0-1 37 0 0,-5-21-21 0 0,2-1-1 0 0,1 1 0 0 0,1-1 1 0 0,1 1-1 0 0,0-1 0 0 0,2 1 1 0 0,1 0-1 0 0,1 0 0 0 0,1 0 1 0 0,1 0-1 0 0,1 0 0 0 0,7-14-15 0 0,-13 32 2 0 0,23-74-122 0 0,4 0 1 0 0,3 2 0 0 0,3 1-1 0 0,24-35 120 0 0,-39 78-22 0 0,2 2 0 0 0,0 0 0 0 0,3 2 0 0 0,0 0 0 0 0,2 1 0 0 0,0 2 0 0 0,2 1 0 0 0,1 1 0 0 0,1 1 0 0 0,1 2 0 0 0,6-2 22 0 0,-18 12-2 0 0,1 1 1 0 0,0 0 0 0 0,0 2-1 0 0,1 0 1 0 0,-1 2 0 0 0,2 0-1 0 0,-1 1 1 0 0,1 1 0 0 0,0 1 1 0 0,-18 3 1 0 0,-1 0 0 0 0,0 0 1 0 0,1 0-1 0 0,-1 0 1 0 0,1 0-1 0 0,-1 1 1 0 0,0 0-1 0 0,1 0 0 0 0,-1 0 1 0 0,0 0-1 0 0,0 0 1 0 0,0 0-1 0 0,0 1 0 0 0,0 0 1 0 0,0-1-1 0 0,0 1 1 0 0,0 0-1 0 0,-1 0 0 0 0,1 1 1 0 0,-1-1-1 0 0,0 0 1 0 0,1 1-1 0 0,-1 0 1 0 0,0-1-1 0 0,0 1 0 0 0,-1 0 1 0 0,1 0-1 0 0,-1 0 1 0 0,1 0-1 0 0,-1 1 0 0 0,0-1 1 0 0,0 0-1 0 0,0 0 1 0 0,-1 1-1 0 0,1-1 1 0 0,-1 1-2 0 0,2 6 7 0 0,-1 1 1 0 0,-1-1 0 0 0,0 0 0 0 0,0 1 0 0 0,-1-1 0 0 0,0 0 0 0 0,-1 0-1 0 0,0 1 1 0 0,-1-1 0 0 0,0 0 0 0 0,-2 4-8 0 0,-13 15 10 0 0,0-1 1 0 0,-2-1-1 0 0,-1 0 0 0 0,-1-2 0 0 0,-1 0 1 0 0,-2-2-1 0 0,0-1 0 0 0,-1 0 0 0 0,-1-2 1 0 0,-1-2-1 0 0,-1 0 0 0 0,0-2 0 0 0,-2-1-10 0 0,-95 48 80 0 0,136-51-46 0 0,4-5 52 0 0,13 4 92 0 0,0 1-1 0 0,-1 2 1 0 0,-1 1 0 0 0,0 1-1 0 0,-1 1 1 0 0,21 19-178 0 0,38 70 889 0 0,-48-31-326 0 0,3-58-2673 0 0,-23-19-3160 0 0,-6-6-4419 0 0,-8 5-1172 0 0</inkml:trace>
  <inkml:trace contextRef="#ctx0" brushRef="#br0" timeOffset="3156.875">2391 772 9394 0 0,'0'0'2402'0'0,"0"0"-442"0"0,0 0-473 0 0,0 0-124 0 0,0 0-8 0 0,0 0-73 0 0,0 0-193 0 0,0 0-270 0 0,0 0-255 0 0,0 0-157 0 0,0 0-66 0 0,0 0 14 0 0,0 0 57 0 0,7 0 19 0 0,89-8 1379 0 0,-79-3-1605 0 0,0 0 1 0 0,0-1-1 0 0,-1-1 0 0 0,0 0 1 0 0,-2-1-1 0 0,1 0 0 0 0,3-8-205 0 0,-1 0 477 0 0,0 128-417 0 0,16 148 36 0 0,-9 9-40 0 0,-11-221-4 0 0,4-53 1129 0 0,106-261-635 0 0,33-124-562 0 0,-135 341-82 0 0,-21 54-19 0 0,0 1-98 0 0,0 0-201 0 0,-11 24-2068 0 0,-12 35-1100 0 0,12-33-281 0 0,1 0-4075 0 0,4-7-2701 0 0</inkml:trace>
  <inkml:trace contextRef="#ctx0" brushRef="#br0" timeOffset="3435.957">3155 1258 21821 0 0,'0'0'1056'0'0,"0"0"-308"0"0,0 0-261 0 0,0 0 12 0 0,0 0 99 0 0,0 0 24 0 0,0 0-79 0 0,0 0-131 0 0,0 0-116 0 0,0 0-75 0 0,0 0-43 0 0,0 0-36 0 0,-3 16-36 0 0,-25 103 74 0 0,8-49-288 0 0,20-70-85 0 0,0-1 0 0 0,0 1 0 0 0,0 0 1 0 0,0-1-1 0 0,0 1 0 0 0,0-1 0 0 0,0 1 0 0 0,0-1 1 0 0,0 1-1 0 0,0 0 0 0 0,0-1 0 0 0,0 1 1 0 0,1 0-1 0 0,-1-1 0 0 0,0 1 0 0 0,0-1 1 0 0,0 1-1 0 0,1 0 0 0 0,-1-1 0 0 0,0 1 1 0 0,0 0-1 0 0,1 0 0 0 0,-1-1 0 0 0,0 1 1 0 0,1 0-1 0 0,-1 0 0 0 0,0-1 0 0 0,1 1 0 0 0,-1 0 1 0 0,0 0-1 0 0,1 0 0 0 0,-1-1 0 0 0,1 1 1 0 0,-1 0-1 0 0,0 0 0 0 0,1 0 0 0 0,-1 0 1 0 0,1 0-1 0 0,-1 0 0 0 0,0 0 0 0 0,1 0 1 0 0,-1 0-1 0 0,1 0 0 0 0,-1 0 0 0 0,1 0 0 0 0,-1 0 1 0 0,0 1-1 0 0,1-1 0 0 0,-1 0 0 0 0,0 0 1 0 0,1 0-1 0 0,-1 0 0 0 0,1 1 0 0 0,-1-1 1 0 0,0 0-1 0 0,0 0 0 0 0,1 1 0 0 0,-1-1 1 0 0,0 0-1 0 0,1 1 0 0 0,-1-1 0 0 0,0 0 1 0 0,0 1-1 0 0,1-1 0 0 0,-1 0 0 0 0,0 1 0 0 0,0-1 1 0 0,0 1 192 0 0,2-3-3393 0 0,3-2-7907 0 0</inkml:trace>
  <inkml:trace contextRef="#ctx0" brushRef="#br0" timeOffset="5639.166">3591 473 2320 0 0,'0'0'2068'0'0,"0"0"-120"0"0,0 0-4 0 0,0 0 150 0 0,0 0 127 0 0,0 0-84 0 0,0 0-256 0 0,0 0-326 0 0,0 0-335 0 0,0 0-248 0 0,0 0-175 0 0,5-6-136 0 0,13-21-73 0 0,-29 31 1185 0 0,-133 162-324 0 0,66-93-1422 0 0,78-65-4643 0 0,23-13-1515 0 0,-16 3 878 0 0,2 1-4402 0 0</inkml:trace>
  <inkml:trace contextRef="#ctx0" brushRef="#br0" timeOffset="6023.31">3728 1107 9962 0 0,'0'0'2509'0'0,"0"0"-834"0"0,0 0-631 0 0,0 0-73 0 0,0 0 145 0 0,0 0 123 0 0,0 0-39 0 0,0 0-165 0 0,0 0-169 0 0,0 0-130 0 0,0 0-111 0 0,0 0-67 0 0,0 0-42 0 0,28 0-48 0 0,142 0 379 0 0,79-11 616 0 0,-219 3-3045 0 0,-28 2-2555 0 0,-1-2-3470 0 0,-1 4-2144 0 0</inkml:trace>
  <inkml:trace contextRef="#ctx0" brushRef="#br0" timeOffset="6255.85">4029 842 11186 0 0,'0'0'4015'0'0,"0"0"-2556"0"0,0 0-803 0 0,0 0 48 0 0,0 0 157 0 0,0 0 76 0 0,0 0-61 0 0,-4 31-173 0 0,-14 101-229 0 0,-10 84-1471 0 0,17-133-2403 0 0,9-55-394 0 0,1 0-3415 0 0,1-20 738 0 0</inkml:trace>
  <inkml:trace contextRef="#ctx0" brushRef="#br0" timeOffset="6872.064">4252 1423 14955 0 0,'0'0'2121'0'0,"0"0"-673"0"0,0 0-401 0 0,0 0-34 0 0,0 0 10 0 0,0 0-79 0 0,0 0-165 0 0,0 0-179 0 0,0 0-87 0 0,0 0-61 0 0,0 0-40 0 0,25-32-30 0 0,78-104-53 0 0,-39 42 207 0 0,121-214 153 0 0,-104 201-617 0 0,-79 155-539 0 0,-20 84 381 0 0,12-112 76 0 0,2 0 1 0 0,1 1-1 0 0,0-1 0 0 0,1 1 0 0 0,2-1 0 0 0,0 1 1 0 0,2 13 9 0 0,-1-32 3 0 0,-1 0 0 0 0,1 0 0 0 0,0 0 0 0 0,0 0 0 0 0,0 0 0 0 0,0-1 1 0 0,0 1-1 0 0,0 0 0 0 0,1 0 0 0 0,-1-1 0 0 0,1 1 0 0 0,-1-1 0 0 0,1 1 0 0 0,-1-1 1 0 0,1 0-1 0 0,0 0 0 0 0,0 0 0 0 0,-1 0 0 0 0,1 0 0 0 0,0 0 0 0 0,0 0 0 0 0,0 0 1 0 0,0-1-1 0 0,0 1 0 0 0,0-1 0 0 0,0 1 0 0 0,1-1 0 0 0,-1 0 0 0 0,0 0 0 0 0,0 0 1 0 0,0 0-1 0 0,0 0 0 0 0,0-1 0 0 0,0 1 0 0 0,0-1 0 0 0,0 1 0 0 0,0-1 0 0 0,0 0 0 0 0,0 0 1 0 0,0 1-1 0 0,1-2-3 0 0,23-18 37 0 0,-2-2 0 0 0,0 0 0 0 0,-1-1 0 0 0,-2-1 0 0 0,11-16-37 0 0,210-293 1 0 0,-227 324-37 0 0,-22 33-13 0 0,6-22 56 0 0,-36 93 96 0 0,23-66-95 0 0,1 1 0 0 0,2 1 0 0 0,1 0 0 0 0,1 0 0 0 0,2 1 0 0 0,1 0 0 0 0,2 0-1 0 0,1 1 1 0 0,1 3-8 0 0,2-32-15 0 0,0 0-1 0 0,1 0 1 0 0,-1 0-1 0 0,1 0 1 0 0,0 0-1 0 0,0-1 1 0 0,0 1-1 0 0,1 0 1 0 0,-1 0-1 0 0,1-1 1 0 0,0 1-1 0 0,0-1 1 0 0,0 1-1 0 0,1-1 1 0 0,-1 0-1 0 0,1 0 1 0 0,0 0-1 0 0,0 0 1 0 0,0 0-1 0 0,0-1 1 0 0,0 1-1 0 0,2 0 16 0 0,58 6-5505 0 0,-42-18-3804 0 0,-15 8-1888 0 0</inkml:trace>
  <inkml:trace contextRef="#ctx0" brushRef="#br0" timeOffset="7467.09">5298 1029 12035 0 0,'0'0'2088'0'0,"0"0"-561"0"0,0 0-305 0 0,0 0 35 0 0,0 0 33 0 0,0 0-55 0 0,0 0-132 0 0,0 0-171 0 0,0 0-129 0 0,0 0-103 0 0,0 0-87 0 0,0 0-85 0 0,0 0-50 0 0,20 0-34 0 0,129-10 712 0 0,-98 9-877 0 0,-50 34-370 0 0,-96 84 12 0 0,7-13 49 0 0,87-103 31 0 0,0 0 1 0 0,0 0-1 0 0,1 0 1 0 0,-1 1-1 0 0,0-1 1 0 0,1 0 0 0 0,-1 0-1 0 0,1 0 1 0 0,0 0-1 0 0,-1 1 1 0 0,1-1-1 0 0,0 0 1 0 0,0 0-1 0 0,-1 1 1 0 0,1-1-1 0 0,0 0 1 0 0,0 0-1 0 0,1 1 1 0 0,-1-1-1 0 0,0 0 1 0 0,0 0-1 0 0,0 1 1 0 0,1-1-1 0 0,-1 0 1 0 0,1 0-1 0 0,-1 0 1 0 0,1 0 0 0 0,0 1-1 0 0,-1-1 1 0 0,1 0-1 0 0,0 0 1 0 0,0 0-1 0 0,-1 0 1 0 0,1-1-1 0 0,0 1-1 0 0,154 10-461 0 0,-155-11 203 0 0,0 0-28 0 0,7-19-2083 0 0,-7 18 1856 0 0,0-1 271 0 0,0 2-4347 0 0,0 0-4099 0 0,0 0-1449 0 0</inkml:trace>
  <inkml:trace contextRef="#ctx0" brushRef="#br0" timeOffset="8741.046">5784 543 10722 0 0,'0'0'1729'0'0,"0"0"-186"0"0,0 0-138 0 0,0 0-2 0 0,0 0 4 0 0,0 0-141 0 0,0 0-233 0 0,0 0-242 0 0,0 0-237 0 0,0 0-192 0 0,0 0-116 0 0,-2 6-15 0 0,-54 283 1640 0 0,4 137-1329 0 0,51-418-519 0 0,0-1 0 0 0,-1 0 0 0 0,1 0 0 0 0,-1 0 0 0 0,-1 0 0 0 0,1 0 0 0 0,-1 0 0 0 0,0-1 0 0 0,-1 1 0 0 0,0-1 0 0 0,0 0 0 0 0,0 0 0 0 0,0 0 0 0 0,-1 0 0 0 0,0-1 0 0 0,-1 0 0 0 0,1 0 0 0 0,-1-1 0 0 0,0 1 0 0 0,-2 0-23 0 0,6-6 30 0 0,-1 0-1 0 0,1 0 1 0 0,0-1-1 0 0,0 1 1 0 0,0-1-1 0 0,0 0 1 0 0,0 1-1 0 0,0-1 1 0 0,0 0-1 0 0,0 0 1 0 0,1 0-1 0 0,-1-1 1 0 0,1 1-1 0 0,0 0 1 0 0,-1 0-1 0 0,1-1 1 0 0,0 1-1 0 0,0-1 1 0 0,1 1-1 0 0,-1-1 1 0 0,0 1-1 0 0,1-1 1 0 0,0 0-1 0 0,-1 1 1 0 0,1-1-1 0 0,0 1 1 0 0,1-1-1 0 0,-1 0 1 0 0,0 1-1 0 0,1-1 1 0 0,-1 0-1 0 0,1 1 1 0 0,0-1-1 0 0,0 1 1 0 0,0-1-30 0 0,-1-6 33 0 0,3-17-17 0 0,1 0 1 0 0,1 1-1 0 0,2 0 1 0 0,0 0-1 0 0,1 1 1 0 0,2 0-1 0 0,1 0 1 0 0,0 1-1 0 0,2 1 1 0 0,1-1-17 0 0,-2-1 19 0 0,18-25-4 0 0,1 1 0 0 0,3 2 0 0 0,1 1 0 0 0,3 2 0 0 0,1 1 0 0 0,2 2 0 0 0,2 2 0 0 0,1 2 0 0 0,38-23-15 0 0,-67 48 10 0 0,0 1 1 0 0,0 0-1 0 0,1 2 1 0 0,0 0 0 0 0,0 0-1 0 0,1 2 1 0 0,0 0-1 0 0,0 0 1 0 0,1 2-1 0 0,-1 0 1 0 0,1 2-1 0 0,9-1-10 0 0,-24 5 1 0 0,-1 0 0 0 0,1 0 0 0 0,-1 0-1 0 0,1 0 1 0 0,-1 0 0 0 0,0 1 0 0 0,0-1-1 0 0,0 1 1 0 0,0 0 0 0 0,-1 0 0 0 0,1-1-1 0 0,-1 1 1 0 0,1 0 0 0 0,-1 0 0 0 0,0 1-1 0 0,0-1 1 0 0,-1 0 0 0 0,1 0 0 0 0,-1 0-1 0 0,1 1 1 0 0,-1-1 0 0 0,0 0 0 0 0,0 0-1 0 0,0 1 1 0 0,-1-1 0 0 0,1 0-1 0 0,-1 0 1 0 0,0 0 0 0 0,0 1 0 0 0,0-1-1 0 0,0 8 9 0 0,-1 5-7 0 0,-2 0-1 0 0,0-1 0 0 0,-1 1 1 0 0,-1-1-1 0 0,0 0 0 0 0,-1-1 1 0 0,-1 1-1 0 0,0-1 0 0 0,-1-1 1 0 0,-1 1-1 0 0,0-2 0 0 0,-9 10-1 0 0,-17 17 41 0 0,-1-2 0 0 0,-2-1-1 0 0,-2-2 1 0 0,-8 2-41 0 0,46-33 0 0 0,-134 78-3 0 0,134-78 1 0 0,3-2-18 0 0,15 6 22 0 0,10 8 110 0 0,1 0-1 0 0,-2 2 1 0 0,0 1-1 0 0,-1 1 1 0 0,-1 1-1 0 0,-1 1 1 0 0,8 10-112 0 0,0-2 210 0 0,13 21-76 0 0,-42-49-70 0 0,18 16-3158 0 0,-1-16-9317 0 0,-12-5 1359 0 0</inkml:trace>
  <inkml:trace contextRef="#ctx0" brushRef="#br0" timeOffset="21425.424">499 83 0 0 0,'0'0'1695'0'0,"0"0"538"0"0,0 0-66 0 0,0 0-387 0 0,0 0-292 0 0,0 0-38 0 0,0 0 38 0 0,0 0-30 0 0,0 0-115 0 0,0 0-163 0 0,-8-4-146 0 0,-59-36 1910 0 0,60 35-2849 0 0,-1 0 1 0 0,1 1-1 0 0,-1 0 0 0 0,0 0 0 0 0,0 1 0 0 0,-1 0 0 0 0,1 0 0 0 0,0 1 0 0 0,-1 0 0 0 0,0 0 0 0 0,1 1 0 0 0,-1 1 0 0 0,0-1 1 0 0,0 1-1 0 0,0 1 0 0 0,1-1 0 0 0,-1 1 0 0 0,0 1 0 0 0,1 0 0 0 0,-1 0 0 0 0,1 1 0 0 0,0 0 0 0 0,0 0 0 0 0,0 1 1 0 0,0 0-1 0 0,0 0 0 0 0,1 1 0 0 0,0 0 0 0 0,0 1 0 0 0,-3 2-95 0 0,1 2 46 0 0,1 0 0 0 0,0 1 0 0 0,1-1 0 0 0,0 2-1 0 0,1-1 1 0 0,0 1 0 0 0,1 0 0 0 0,0 0 0 0 0,1 0 0 0 0,1 1 0 0 0,0-1 0 0 0,-1 10-46 0 0,-14 117 320 0 0,5 2 1 0 0,8-1 0 0 0,8 80-321 0 0,-2-46 369 0 0,-7-27 566 0 0,-23 131-935 0 0,29-276 8 0 0,-27 82 616 0 0,30-82-517 0 0,0 1 1 0 0,0-1-1 0 0,0 0 1 0 0,1 0-1 0 0,-1 0 0 0 0,0-1 1 0 0,1 1-1 0 0,-1-1 1 0 0,1 0-1 0 0,0 0 1 0 0,-1 0-1 0 0,1 0 1 0 0,0-1-1 0 0,0 1 1 0 0,-1-1-1 0 0,1 0 0 0 0,0 0 1 0 0,0 0-1 0 0,-1-1 1 0 0,1 1-1 0 0,3-2-107 0 0,-5 2 58 0 0,260-11-320 0 0,-230 24-2474 0 0,-19 6-5087 0 0,-7-11-4191 0 0</inkml:trace>
</inkml:ink>
</file>

<file path=ppt/ink/ink8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0:14.3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1 384 10066 0 0,'0'0'2475'0'0,"0"0"-424"0"0,0 0-425 0 0,0 0-123 0 0,0 0-45 0 0,0 0-139 0 0,0 0-211 0 0,0 0-265 0 0,0 0-254 0 0,0 0-183 0 0,0 0-94 0 0,0 0 12 0 0,0 0 29 0 0,2 7 53 0 0,20 47 22 0 0,-4 2 0 0 0,-1 0 1 0 0,-3 1-1 0 0,-3 0 0 0 0,3 45-428 0 0,2 50 46 0 0,-5-126-26 0 0,-11-26-15 0 0,7-15 931 0 0,1-25-863 0 0,1 2-1 0 0,2-1 1 0 0,2 1 0 0 0,2 1-1 0 0,1 0 1 0 0,1 1-1 0 0,6-5-72 0 0,152-201 98 0 0,-175 242-119 0 0,0 0-1 0 0,0 1 1 0 0,0-1 0 0 0,0 1 0 0 0,0-1 0 0 0,0 0-1 0 0,0 1 1 0 0,0-1 0 0 0,0 0 0 0 0,0 1 0 0 0,0-1 0 0 0,0 0-1 0 0,-1 1 1 0 0,1-1 0 0 0,0 0 0 0 0,0 0 0 0 0,0 1-1 0 0,0-1 1 0 0,-1 0 0 0 0,1 1 0 0 0,0-1 0 0 0,0 0 0 0 0,-1 0-1 0 0,1 0 1 0 0,0 1 0 0 0,0-1 0 0 0,-1 0 0 0 0,1 0-1 0 0,0 0 1 0 0,-1 1 0 0 0,1-1 0 0 0,0 0 0 0 0,-1 0 0 0 0,1 0-1 0 0,0 0 1 0 0,-1 0 0 0 0,1 0 0 0 0,0 0 0 0 0,-1 0-1 0 0,1 0 1 0 0,0 0 0 0 0,-1 0 0 0 0,1 0 0 0 0,0 0 0 0 0,-1 0-1 0 0,1 0 1 0 0,0 0 0 0 0,-1 0 0 0 0,1-1 0 0 0,0 1-1 0 0,-1 0 1 0 0,1 0 0 0 0,0 0 0 0 0,0 0 0 0 0,-1-1 0 0 0,1 1-1 0 0,0 0 1 0 0,0 0 0 0 0,-1-1 0 0 0,1 1 21 0 0,0 1-159 0 0,-3 7-2856 0 0,2-6-1306 0 0,1-1-3581 0 0,0 2-3023 0 0</inkml:trace>
  <inkml:trace contextRef="#ctx0" brushRef="#br0" timeOffset="4589.501">373 928 680 0 0,'0'0'2133'0'0,"0"0"199"0"0,0 0 167 0 0,0 0 125 0 0,0 0-43 0 0,0 0-244 0 0,0 0-401 0 0,0 0-386 0 0,0 0-306 0 0,0 0-200 0 0,0 0-131 0 0,0 0-118 0 0,0 0-109 0 0,22 0 2388 0 0,53-3-2795 0 0,-72 51-338 0 0,-103 53 239 0 0,40-48-117 0 0,59-53-58 0 0,-1 1 0 0 0,1-1 0 0 0,-1 1 0 0 0,1 0 0 0 0,0-1-1 0 0,0 1 1 0 0,-1 0 0 0 0,1 0 0 0 0,0 0 0 0 0,0 0 0 0 0,0 0 0 0 0,0 0 0 0 0,0 1 0 0 0,0-1-1 0 0,0 0 1 0 0,1 0 0 0 0,-1 1 0 0 0,0-1 0 0 0,1 0 0 0 0,-1 1 0 0 0,1-1 0 0 0,-1 1 0 0 0,1-1-1 0 0,0 1 1 0 0,-1-1 0 0 0,1 1 0 0 0,0-1 0 0 0,0 1 0 0 0,0-1 0 0 0,0 1 0 0 0,0-1 0 0 0,1 0-1 0 0,-1 1 1 0 0,0-1 0 0 0,1 1 0 0 0,-1-1 0 0 0,1 1 0 0 0,-1-1 0 0 0,1 0 0 0 0,0 1 0 0 0,0-1-1 0 0,-1 0 1 0 0,1 0 0 0 0,0 1 0 0 0,0-1 0 0 0,0 0 0 0 0,0 0 0 0 0,1 0 0 0 0,-1 0 0 0 0,0 0-1 0 0,0-1 1 0 0,0 1 0 0 0,1 0 0 0 0,-1 0 0 0 0,1-1 0 0 0,-1 1 0 0 0,0-1 0 0 0,1 1 0 0 0,-1-1-1 0 0,1 0 1 0 0,-1 0 0 0 0,1 1 0 0 0,-1-1 0 0 0,1 0 0 0 0,-1 0 0 0 0,1 0-5 0 0,96-12 413 0 0,-26-24-4179 0 0,-60 20-477 0 0,-5 6-5201 0 0,-5 6-730 0 0</inkml:trace>
  <inkml:trace contextRef="#ctx0" brushRef="#br0" timeOffset="4939.121">895 269 5545 0 0,'0'0'5467'0'0,"0"0"-2503"0"0,0 0-946 0 0,0 0-248 0 0,0 0-95 0 0,0 0-135 0 0,0 0-232 0 0,0 0-261 0 0,0 0-228 0 0,0 0-175 0 0,0 0-137 0 0,0 0-88 0 0,0 0-68 0 0,1-3-67 0 0,0-12-50 0 0,-1 11-40 0 0,-44 71 275 0 0,-29 3-326 0 0,25-26-3497 0 0,59-41-10045 0 0,-6-3 2754 0 0</inkml:trace>
  <inkml:trace contextRef="#ctx0" brushRef="#br0" timeOffset="10755.401">984 8 3537 0 0,'0'0'2668'0'0,"0"0"-893"0"0,0 0-518 0 0,0 0-86 0 0,0 0 58 0 0,0 0 49 0 0,0 0-38 0 0,0 0-85 0 0,0 0-80 0 0,0 0-75 0 0,0 0-108 0 0,13 2-129 0 0,230 6 2468 0 0,74-25-1637 0 0,-317 16-1582 0 0,1 1 0 0 0,0 0 0 0 0,-1 0 0 0 0,1 0 0 0 0,0 0 0 0 0,-1 0 0 0 0,1 0 1 0 0,-1 0-1 0 0,1 1 0 0 0,0-1 0 0 0,-1 0 0 0 0,1 0 0 0 0,-1 0 0 0 0,1 1 0 0 0,0-1 0 0 0,-1 0 0 0 0,1 0 0 0 0,-1 1 0 0 0,1-1 0 0 0,-1 1 0 0 0,1-1 0 0 0,-1 0 0 0 0,0 1 0 0 0,1-1 0 0 0,-1 1 1 0 0,1-1-1 0 0,-1 1 0 0 0,0-1 0 0 0,1 1 0 0 0,-1-1 0 0 0,0 1 0 0 0,0 0 0 0 0,1-1 0 0 0,-1 1 0 0 0,0-1 0 0 0,0 1 0 0 0,0 0 0 0 0,0-1 0 0 0,0 1 0 0 0,0-1 0 0 0,0 1 0 0 0,0 0 0 0 0,0-1 0 0 0,0 1 1 0 0,0 0-1 0 0,0-1 0 0 0,0 1 0 0 0,-1-1 0 0 0,1 1 0 0 0,0-1 0 0 0,0 1 0 0 0,-1 0 0 0 0,1-1 0 0 0,0 1 0 0 0,-1-1 0 0 0,1 1 0 0 0,0-1 0 0 0,-1 1 0 0 0,1-1 0 0 0,-1 0 0 0 0,1 1 0 0 0,-1-1 1 0 0,1 1-1 0 0,-1-1-12 0 0,-2 7-6 0 0,-10 27 82 0 0,1 0 0 0 0,2 0 0 0 0,1 1 0 0 0,2 0 0 0 0,2 0 0 0 0,1 1 0 0 0,1 34-76 0 0,-13 313 93 0 0,13-304-5 0 0,3 1 0 0 0,3 0 0 0 0,6 12-88 0 0,30 66 1139 0 0,-27-106 1111 0 0,-29-52-1870 0 0,-198 25-459 0 0,122-9-3249 0 0,64-13-1037 0 0,19-3 286 0 0,1 0-3360 0 0,5 0-2560 0 0</inkml:trace>
  <inkml:trace contextRef="#ctx0" brushRef="#br0" timeOffset="34005.321">1935 1245 3289 0 0,'0'0'1956'0'0,"0"0"-770"0"0,0 0-339 0 0,0 0 185 0 0,0 0 291 0 0,0 0 64 0 0,0 0-124 0 0,0 0-227 0 0,0 0-235 0 0,0 0-134 0 0,0 0-91 0 0,18 0-56 0 0,83 0 891 0 0,-95-1-1081 0 0,1-1 0 0 0,0 1-1 0 0,-1-1 1 0 0,0-1 0 0 0,0 1-1 0 0,1-1 1 0 0,-2 0 0 0 0,1-1-1 0 0,0 1 1 0 0,-1-1 0 0 0,1 0-1 0 0,-1-1 1 0 0,0 1 0 0 0,0-1-1 0 0,-1 0 1 0 0,4-5-330 0 0,33-28 665 0 0,-33 31-503 0 0,-1-1 0 0 0,0 0 0 0 0,0-1-1 0 0,-1 1 1 0 0,0-1 0 0 0,0-1 0 0 0,-1 1-1 0 0,0-1 1 0 0,2-7-162 0 0,4-7 245 0 0,49-123 1044 0 0,-33-88 186 0 0,-26 213-1349 0 0,0 1-1 0 0,-2 0 1 0 0,0-1 0 0 0,-1 1-1 0 0,-1-1 1 0 0,-4-12-126 0 0,-41-163 595 0 0,31 156-406 0 0,-6 3-64 0 0,-66-31 3 0 0,-15 29 47 0 0,23 39-215 0 0,74 1 39 0 0,0 1 0 0 0,0-1 0 0 0,0 1 0 0 0,-1 0 1 0 0,1 1-1 0 0,0 0 0 0 0,1 0 0 0 0,-1 0 0 0 0,0 1 0 0 0,1 0 0 0 0,-1 0 0 0 0,-3 3 1 0 0,-23 27 10 0 0,7-8 43 0 0,9-6 39 0 0,-9 0 111 0 0,-36 51-135 0 0,32-30 81 0 0,8-7-80 0 0,11-14 138 0 0,15-30 377 0 0,-2-4-568 0 0,-1-1-1 0 0,-1 1 1 0 0,0 0-1 0 0,-1 0 1 0 0,0-1-1 0 0,-1 1 1 0 0,-1 0-1 0 0,-1-1-15 0 0,2 7 2 0 0,-21-127-48 0 0,18 116-147 0 0,11 24-111 0 0,-5-3 304 0 0,16 19-2 0 0,1-1 0 0 0,1 0 0 0 0,0-2-1 0 0,2 0 1 0 0,0-1 0 0 0,0-1 0 0 0,6 1 2 0 0,111 70 0 0 0,-123-35 14 0 0,3-7-36 0 0,-11-30 105 0 0,-8-14-77 0 0,1 0 0 0 0,0 0 0 0 0,-1-1 0 0 0,1 1 0 0 0,-1 0 0 0 0,1 0 0 0 0,0 0 0 0 0,-1-1 0 0 0,1 1 0 0 0,-1 0 0 0 0,1 0 0 0 0,-1 0 0 0 0,1 0 0 0 0,-1 0 0 0 0,1 0 0 0 0,-1 0 0 0 0,1 0 0 0 0,0 0 0 0 0,-1 0 0 0 0,1 0 0 0 0,-1 0 0 0 0,1 0 1 0 0,-1 1-1 0 0,1-1 0 0 0,0 0 0 0 0,-1 0 0 0 0,1 0 0 0 0,-1 1 0 0 0,1-1 0 0 0,0 0 0 0 0,-1 0 0 0 0,1 1 0 0 0,0-1 0 0 0,-1 0 0 0 0,1 1 0 0 0,0-1 0 0 0,-1 0 0 0 0,1 1 0 0 0,0-1 0 0 0,0 1 0 0 0,-1-1 0 0 0,1 0 0 0 0,0 1 0 0 0,0-1 0 0 0,0 1 0 0 0,0-1 0 0 0,0 1 0 0 0,0-1 0 0 0,0 1 0 0 0,0-1 0 0 0,0 0 0 0 0,0 1 0 0 0,0-1 0 0 0,0 1 0 0 0,0-1 0 0 0,0 1 0 0 0,0-1 0 0 0,0 1 0 0 0,0-1 0 0 0,0 0 0 0 0,1 1 0 0 0,-1-1 0 0 0,0 1 0 0 0,0-1 0 0 0,0 0 0 0 0,1 1 0 0 0,-1-1-6 0 0,-108-18 1 0 0,-55 14 14 0 0,163 4-46 0 0,0 0-53 0 0,0 0 0 0 0,0 0-29 0 0,0 0-50 0 0,0 0-63 0 0,0 0-1367 0 0,0-2 3883 0 0,0 1-6612 0 0,0 1-8108 0 0,1 3 476 0 0</inkml:trace>
</inkml:ink>
</file>

<file path=ppt/ink/ink8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0:50.7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8 2625 0 0,'0'0'1787'0'0,"0"0"-243"0"0,0 0-124 0 0,0 0 186 0 0,0 0 141 0 0,0 0-91 0 0,0 0-275 0 0,0 0-345 0 0,0 0-284 0 0,0 0-167 0 0,0 0-87 0 0,0 1 598 0 0,3 8 8869 0 0,-2-8-10125 0 0,165-12 1683 0 0,-132 9-1348 0 0,-2-1-270 0 0,-24 1-2772 0 0,-8 1 1904 0 0,0 1-278 0 0,0 0-344 0 0,0 0-561 0 0,0 0-1249 0 0,0 1-2887 0 0,0 2-4380 0 0</inkml:trace>
</inkml:ink>
</file>

<file path=ppt/ink/ink8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0:51.22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 11707 0 0,'0'0'2236'0'0,"0"0"-554"0"0,0 0-357 0 0,0 0-48 0 0,0 0-32 0 0,0 0-146 0 0,0 0-200 0 0,0 0-211 0 0,0 0-141 0 0,0 0-72 0 0,0 0-21 0 0,0 0-7 0 0,7 0 20 0 0,279 0 3555 0 0,-286 0-3997 0 0,0 0-6 0 0,0 0 1 0 0,0 0 8 0 0,0 0-28 0 0,-10-3-2905 0 0,4 2-8244 0 0,6 1-474 0 0</inkml:trace>
</inkml:ink>
</file>

<file path=ppt/ink/ink8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0:57.63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21 55 9674 0 0,'0'0'1187'0'0,"0"0"-205"0"0,0 0 2 0 0,0 0 125 0 0,0 0 98 0 0,0 0-83 0 0,0 0-281 0 0,0 0-264 0 0,0 0-169 0 0,0 0-86 0 0,0 0 28 0 0,-4 11 22 0 0,-12 35 11 0 0,23 26 1136 0 0,22 115 622 0 0,-35-36-1152 0 0,5-166 1783 0 0,3-70-2539 0 0,8 51-223 0 0,1 1 0 0 0,3 1-1 0 0,0 0 1 0 0,2 0 0 0 0,1 2 0 0 0,2 0 0 0 0,0 1 0 0 0,2 1 0 0 0,2 1 0 0 0,0 1 0 0 0,11-8-12 0 0,41-21 6 0 0,-69 88 50 0 0,-18 146 211 0 0,7-72-214 0 0,24-111-45 0 0,55-77 142 0 0,-47 46-170 0 0,1 1 0 0 0,2 1 1 0 0,1 2-1 0 0,28-23 20 0 0,-53 48-17 0 0,-6 6 13 0 0,0 1 0 0 0,0-1 1 0 0,0 0-1 0 0,0 0 1 0 0,1 1-1 0 0,-1-1 1 0 0,0 0-1 0 0,0 0 0 0 0,0 1 1 0 0,0-1-1 0 0,1 0 1 0 0,-1 0-1 0 0,0 0 1 0 0,0 0-1 0 0,1 1 0 0 0,-1-1 1 0 0,0 0-1 0 0,0 0 1 0 0,1 0-1 0 0,-1 0 0 0 0,0 0 1 0 0,0 0-1 0 0,1 0 1 0 0,-1 0-1 0 0,0 0 1 0 0,0 1-1 0 0,1-1 0 0 0,-1 0 1 0 0,0 0-1 0 0,1-1 1 0 0,-1 1-1 0 0,0 0 1 0 0,0 0-1 0 0,1 0 0 0 0,-1 0 1 0 0,0 0-1 0 0,0 0 1 0 0,1 0-1 0 0,-1 0 1 0 0,0 0-1 0 0,0-1 0 0 0,1 1 1 0 0,-1 0-1 0 0,0 0 1 0 0,0 0-1 0 0,0 0 1 0 0,1-1-1 0 0,-1 1 0 0 0,0 0 1 0 0,0 0-1 0 0,0-1 1 0 0,0 1-1 0 0,1 0 4 0 0,-5 425 179 0 0,-6-400-1143 0 0,3-12-858 0 0,4 0-3771 0 0,3-12 2708 0 0,0-1-2632 0 0,0 3-5024 0 0</inkml:trace>
</inkml:ink>
</file>

<file path=ppt/ink/ink8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0:58.00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87 368 16051 0 0,'0'0'1307'0'0,"0"0"-422"0"0,0 0-268 0 0,0 0 63 0 0,0 0 92 0 0,0 0 23 0 0,0 0-55 0 0,0 0-109 0 0,0 0-92 0 0,0 0-72 0 0,0 0-66 0 0,0 0-75 0 0,0 0-33 0 0,2 30-34 0 0,5 98-49 0 0,-6 19 280 0 0,-6-106-457 0 0,-2-1-1 0 0,-1 0 1 0 0,-2 0 0 0 0,-2-1 0 0 0,-4 4-33 0 0,9-21-158 0 0,-20 66-3592 0 0,24-82 3189 0 0,2-4-3746 0 0,0-2-8263 0 0,1 0 8289 0 0</inkml:trace>
  <inkml:trace contextRef="#ctx0" brushRef="#br0" timeOffset="508.792">6 316 9714 0 0,'0'0'2705'0'0,"0"0"-678"0"0,0 0-556 0 0,0 0-138 0 0,0 0-64 0 0,0 0-136 0 0,0 0-221 0 0,0 0-229 0 0,0 0-175 0 0,0 0-102 0 0,0 0-36 0 0,0 0-16 0 0,13-5-35 0 0,45-17-17 0 0,32 16 497 0 0,66 7 196 0 0,-152-1-975 0 0,1 0 0 0 0,-1 0-1 0 0,0 1 1 0 0,1 0 0 0 0,-1-1 0 0 0,0 2-1 0 0,0-1 1 0 0,0 0 0 0 0,0 1 0 0 0,0 0-1 0 0,0 0 1 0 0,0 0 0 0 0,-1 0 0 0 0,1 1-1 0 0,-1-1 1 0 0,1 1 0 0 0,-1 0 0 0 0,0 0-1 0 0,0 0 1 0 0,0 1 0 0 0,-1-1 0 0 0,1 1-1 0 0,-1-1 1 0 0,0 1 0 0 0,0 0 0 0 0,0 0-1 0 0,0 0 1 0 0,-1 0 0 0 0,1 0 0 0 0,-1 0-1 0 0,0 0 1 0 0,0 1-20 0 0,-4 8 48 0 0,1-1-1 0 0,-2 0 0 0 0,1 0 1 0 0,-2 0-1 0 0,0 0 1 0 0,0-1-1 0 0,-1 1 1 0 0,0-2-1 0 0,-1 1 0 0 0,0-1 1 0 0,-1 0-1 0 0,0 0 1 0 0,-1-1-1 0 0,0 0 1 0 0,0 0-1 0 0,-1-1 0 0 0,-2 1-47 0 0,-36 40 200 0 0,21-21-61 0 0,-50 71 482 0 0,76-94-608 0 0,1 0 1 0 0,0-1-1 0 0,0 1 0 0 0,0 0 0 0 0,1-1 1 0 0,0 1-1 0 0,0-1 0 0 0,0 1 1 0 0,0-1-1 0 0,1 1 0 0 0,0-1 0 0 0,0 0 1 0 0,0 0-1 0 0,0 0 0 0 0,0 0 1 0 0,1 0-1 0 0,0 0 0 0 0,0 0 1 0 0,0-1-1 0 0,0 0 0 0 0,1 1 0 0 0,-1-1 1 0 0,1-1-1 0 0,0 1 0 0 0,-1 0 1 0 0,1-1-1 0 0,1 0 0 0 0,-1 0 0 0 0,0 0 1 0 0,0 0-1 0 0,1-1 0 0 0,-1 0 1 0 0,2 1-14 0 0,10 6 41 0 0,101 58 364 0 0,-100-37-147 0 0,-17-28-264 0 0,0-1-18 0 0,0 0-18 0 0,0 0-33 0 0,0 0-44 0 0,0 0-45 0 0,2-23-4899 0 0,1 9 1533 0 0,1-7-6938 0 0,-2 13 1118 0 0</inkml:trace>
  <inkml:trace contextRef="#ctx0" brushRef="#br0" timeOffset="899.289">490 88 14107 0 0,'0'0'1494'0'0,"0"0"-333"0"0,0 0-189 0 0,0 0 47 0 0,0 0 32 0 0,0 0-52 0 0,0 0-136 0 0,0 0-151 0 0,0 0-114 0 0,0 0-89 0 0,0 0-89 0 0,0 0-73 0 0,0 0-64 0 0,30-15-71 0 0,95-44-38 0 0,-66 46 13 0 0,-55 15-174 0 0,-1-1 1 0 0,0 1-1 0 0,0 1 0 0 0,0-1 1 0 0,0 0-1 0 0,0 1 0 0 0,0 0 1 0 0,-1-1-1 0 0,1 1 0 0 0,-1 0 1 0 0,0 0-1 0 0,0 1 0 0 0,0-1 1 0 0,0 0-1 0 0,0 1 0 0 0,-1-1 1 0 0,1 1-1 0 0,-1-1 0 0 0,0 1 1 0 0,0 0-1 0 0,-1-1 0 0 0,1 1 1 0 0,-1 0-1 0 0,0 0 0 0 0,0 0 1 0 0,0-1-1 0 0,0 1 0 0 0,-1 0 1 0 0,1 0-1 0 0,-1-1 0 0 0,0 1 1 0 0,0 0-1 0 0,0-1 0 0 0,-1 1 1 0 0,1-1-1 0 0,-2 2-13 0 0,-130 196 1099 0 0,132-200-1087 0 0,0 0 0 0 0,1 1 0 0 0,0-1 0 0 0,-1 0 0 0 0,1 0 0 0 0,-1 0 0 0 0,1 1-1 0 0,0-1 1 0 0,0 0 0 0 0,0 1 0 0 0,0-1 0 0 0,0 0 0 0 0,0 1 0 0 0,0-1 0 0 0,0 0 0 0 0,1 0 0 0 0,-1 1 0 0 0,0-1 0 0 0,1 0 0 0 0,-1 0 0 0 0,1 0-1 0 0,-1 1 1 0 0,1-1 0 0 0,0 0 0 0 0,-1 0 0 0 0,1 0 0 0 0,0 0 0 0 0,0 0 0 0 0,0 0 0 0 0,0 0 0 0 0,0 0 0 0 0,0-1 0 0 0,0 1 0 0 0,0 0 0 0 0,0 0-1 0 0,0-1 1 0 0,0 1 0 0 0,0-1 0 0 0,1 1 0 0 0,-1-1 0 0 0,0 1 0 0 0,0-1 0 0 0,1 0-12 0 0,57 11 454 0 0,155-10-247 0 0,-205 22-4223 0 0,-9-9-1216 0 0,0-8-1172 0 0,0-1-5253 0 0</inkml:trace>
  <inkml:trace contextRef="#ctx0" brushRef="#br0" timeOffset="1458.978">867 578 9082 0 0,'0'0'2182'0'0,"0"0"-589"0"0,0 0-226 0 0,0 0 168 0 0,0 0 107 0 0,0 0-110 0 0,0 0-285 0 0,0 0-284 0 0,0 0-229 0 0,0 0-186 0 0,0 0-131 0 0,0 0-101 0 0,0 0-48 0 0,-13 11-13 0 0,-44 41 12 0 0,-12 54 495 0 0,60-84-663 0 0,-1-5-58 0 0,1 0 1 0 0,1 0-1 0 0,1 1 0 0 0,0 0 0 0 0,2 0 0 0 0,0 1 0 0 0,1 0 0 0 0,1 0 1 0 0,0 0-1 0 0,2 0 0 0 0,0 0 0 0 0,1 0 0 0 0,1 5-41 0 0,0-19 27 0 0,1 0 0 0 0,0 0 0 0 0,0 0 0 0 0,0 0 0 0 0,0 0 0 0 0,1 0 0 0 0,0-1 0 0 0,0 1 0 0 0,0-1 0 0 0,1 0 0 0 0,-1 0 0 0 0,1 0 0 0 0,0 0 0 0 0,0-1 0 0 0,0 1 0 0 0,1-1 0 0 0,-1 0 0 0 0,1 0 0 0 0,-1-1 0 0 0,1 1 0 0 0,0-1 0 0 0,0 0 0 0 0,0-1 0 0 0,1 1-1 0 0,-1-1 1 0 0,0 0 0 0 0,2 0-27 0 0,6 1 108 0 0,-1-1-1 0 0,1 0 0 0 0,0-1 1 0 0,0 0-1 0 0,-1-1 0 0 0,1 0 0 0 0,0-1 1 0 0,-1-1-1 0 0,0 0 0 0 0,1 0 0 0 0,2-2-107 0 0,15-7 142 0 0,-1-1-1 0 0,0-2 1 0 0,-1 0-1 0 0,-1-2 0 0 0,0-1 1 0 0,-2-1-1 0 0,0-1 0 0 0,-1-1 1 0 0,-1-2-1 0 0,0 0 0 0 0,-2-1 1 0 0,16-25-142 0 0,-31 37 22 0 0,1 1 0 0 0,-2-1 0 0 0,0 0 0 0 0,0 0 0 0 0,-1-1 0 0 0,-1 1 0 0 0,0-1 0 0 0,-1 0 0 0 0,0 0 0 0 0,-1 0 0 0 0,0 0 0 0 0,-1 0 0 0 0,-1 0 0 0 0,0 0 0 0 0,0 0 0 0 0,-2 0 0 0 0,-1-6-22 0 0,2 11-42 0 0,-1-1 1 0 0,1 1-1 0 0,-2 0 0 0 0,1 0 1 0 0,-1 0-1 0 0,0 1 0 0 0,-1-1 1 0 0,0 1-1 0 0,0 0 0 0 0,0 0 0 0 0,-1 1 1 0 0,0-1-1 0 0,0 1 0 0 0,-1 1 1 0 0,0-1-1 0 0,0 1 0 0 0,0 0 1 0 0,0 1-1 0 0,-1 0 0 0 0,0 0 1 0 0,0 0-1 0 0,0 1 0 0 0,0 1 1 0 0,0-1-1 0 0,-1 1 0 0 0,-4 0 42 0 0,1 0-273 0 0,-1 2 1 0 0,1-1-1 0 0,-1 2 0 0 0,0-1 0 0 0,1 2 0 0 0,0 0 0 0 0,-1 0 0 0 0,1 1 0 0 0,0 1 0 0 0,0 0 1 0 0,0 0-1 0 0,1 1 0 0 0,0 1 0 0 0,0 0 0 0 0,-8 5 273 0 0,-91 76-8535 0 0,80-58 1324 0 0,5-9-1189 0 0</inkml:trace>
  <inkml:trace contextRef="#ctx0" brushRef="#br0" timeOffset="1864.764">589 924 9162 0 0,'0'0'2043'0'0,"0"0"-360"0"0,0 0-24 0 0,0 0 63 0 0,0 0-86 0 0,0 0-245 0 0,0 0-320 0 0,0 0-237 0 0,0 0-170 0 0,0 0-124 0 0,0 0-88 0 0,0 0-41 0 0,8-9-47 0 0,37-45 308 0 0,-29 39-452 0 0,0 1 0 0 0,2 1 1 0 0,0 0-1 0 0,0 1 0 0 0,1 1 0 0 0,0 1 1 0 0,1 1-1 0 0,0 0 0 0 0,1 1 0 0 0,0 2 1 0 0,0 0-1 0 0,0 1 0 0 0,6 1-220 0 0,-23 3 23 0 0,0 0-1 0 0,0 1 1 0 0,0 0-1 0 0,0 0 1 0 0,1 0-1 0 0,-1 1 1 0 0,0-1 0 0 0,0 1-1 0 0,0 0 1 0 0,0 0-1 0 0,0 0 1 0 0,0 1-1 0 0,0-1 1 0 0,0 1-1 0 0,-1 0 1 0 0,1 0-1 0 0,-1 1 1 0 0,1-1 0 0 0,-1 1-1 0 0,0-1 1 0 0,0 1-1 0 0,0 0 1 0 0,0 0-1 0 0,0 1 1 0 0,-1-1-1 0 0,0 0 1 0 0,1 1 0 0 0,-1 0-1 0 0,0-1 1 0 0,-1 1-1 0 0,1 0 1 0 0,-1 0-1 0 0,1 4-22 0 0,0-3 43 0 0,0 0 0 0 0,1 0 0 0 0,-1-1 0 0 0,1 1-1 0 0,0-1 1 0 0,0 1 0 0 0,0-1 0 0 0,0 0 0 0 0,1 0 0 0 0,0-1-1 0 0,0 1 1 0 0,0-1 0 0 0,0 1 0 0 0,0-1 0 0 0,1-1-1 0 0,0 1 1 0 0,-1-1 0 0 0,1 1 0 0 0,0-1 0 0 0,0-1 0 0 0,0 1-1 0 0,0-1 1 0 0,0 0 0 0 0,1 0 0 0 0,-1 0 0 0 0,0-1 0 0 0,2 1-43 0 0,-6-2-55 0 0,1 1 0 0 0,0-1 1 0 0,-1 1-1 0 0,1-1 1 0 0,-1 1-1 0 0,1-1 1 0 0,-1 0-1 0 0,1 0 1 0 0,-1 0-1 0 0,0 0 0 0 0,1 0 1 0 0,-1 0-1 0 0,0 0 1 0 0,0 0-1 0 0,0-1 1 0 0,1 1-1 0 0,-1 0 1 0 0,-1-1-1 0 0,1 1 0 0 0,0-1 1 0 0,0 1-1 0 0,0-1 1 0 0,-1 1-1 0 0,1-1 1 0 0,-1 0-1 0 0,1 1 1 0 0,-1-1 54 0 0,5-30-6352 0 0,-4 28 5055 0 0,-1-4-2404 0 0,-1 4-1619 0 0,0 3-5605 0 0</inkml:trace>
  <inkml:trace contextRef="#ctx0" brushRef="#br0" timeOffset="2377.409">1035 136 15507 0 0,'0'0'1610'0'0,"0"0"-311"0"0,0 0-44 0 0,0 0 73 0 0,0 0-32 0 0,0 0-158 0 0,0 0-214 0 0,0 0-221 0 0,0 0-160 0 0,0 0-115 0 0,0 0-77 0 0,0 0-21 0 0,0 0-22 0 0,0-3-13 0 0,-4-6 708 0 0,35-26-340 0 0,-31 34-614 0 0,0 1 3 0 0,0 0 10 0 0,0 0-30 0 0,0 0-27 0 0,0 0 20 0 0,0 0 5 0 0,0 0-5 0 0,-21 19 136 0 0,17-17-985 0 0,4-2 863 0 0,17-7-692 0 0,-11 7-3474 0 0,-4 4-3932 0 0,-2 0-3826 0 0</inkml:trace>
  <inkml:trace contextRef="#ctx0" brushRef="#br0" timeOffset="7883.669">1604 346 0 0 0,'0'0'337'0'0,"0"0"898"0"0,0 0 492 0 0,0 0 223 0 0,0 0 12 0 0,0 0-50 0 0,0 0-234 0 0,0 0-282 0 0,0 0-230 0 0,0 0-185 0 0,0 0-116 0 0,-3 0-71 0 0,-8 3-49 0 0,8-3-45 0 0,3 0-35 0 0,0 0-57 0 0,0 0-53 0 0,0 0-12 0 0,0 0-7 0 0,0 0 1 0 0,0 0 22 0 0,28 3 3741 0 0,52-24-3286 0 0,95-12 31 0 0,-167 35-1033 0 0,0 0 1 0 0,-1 0-1 0 0,1 1 1 0 0,-1 0-1 0 0,0 1 1 0 0,0 0-1 0 0,0 0 0 0 0,-1 0 1 0 0,1 1-1 0 0,-1 0 1 0 0,0 0-1 0 0,0 1 1 0 0,-1-1-1 0 0,0 1 0 0 0,1 1-12 0 0,0-1 27 0 0,42 46 48 0 0,-42-48-68 0 0,-1 0 0 0 0,0 1 0 0 0,-1 0 0 0 0,1-1 1 0 0,-1 2-1 0 0,0-1 0 0 0,0 0 0 0 0,-1 1 0 0 0,1 0 0 0 0,-1 0 0 0 0,-1 0 0 0 0,1 0 0 0 0,-1 0 1 0 0,0 0-1 0 0,0 2-7 0 0,17 73 146 0 0,-18 22-3 0 0,-4-92-103 0 0,0-1 0 0 0,-1 1-1 0 0,0-1 1 0 0,-1 0 0 0 0,0 0 0 0 0,-1-1-1 0 0,1 1 1 0 0,-2-1 0 0 0,1-1 0 0 0,-5 4-40 0 0,-57 70 130 0 0,-18-20 129 0 0,41-39-156 0 0,-45 5 18 0 0,-60-12 326 0 0,149-16-413 0 0,9 3-1361 0 0,36-33-4258 0 0,-33 19 3136 0 0,2-2-5709 0 0,-2 5-3621 0 0</inkml:trace>
  <inkml:trace contextRef="#ctx0" brushRef="#br0" timeOffset="9483.769">1569 390 0 0 0,'0'0'846'0'0,"0"0"502"0"0,0 0 105 0 0,0 0-135 0 0,0 0-194 0 0,0 0-134 0 0,0 0-22 0 0,0 0 71 0 0,0 0 104 0 0,0 0 61 0 0,0 0-2 0 0,0 0-47 0 0,0 0-68 0 0,0 0-51 0 0,9 3 8961 0 0,7-76-9145 0 0,14-19-514 0 0,9 19-104 0 0,-38 73-237 0 0,0-1 0 0 0,0 1 0 0 0,0 0 0 0 0,0 0 0 0 0,1 0 0 0 0,-1 0 0 0 0,0 0 1 0 0,0 0-1 0 0,0 1 0 0 0,0-1 0 0 0,0 0 0 0 0,1 0 0 0 0,-1 1 0 0 0,0-1 0 0 0,0 1 0 0 0,0-1 0 0 0,0 1 1 0 0,0-1-1 0 0,0 1 0 0 0,0 0 0 0 0,0 0 0 0 0,-1-1 0 0 0,1 1 0 0 0,0 0 0 0 0,0 0 0 0 0,-1 0 0 0 0,1 0 0 0 0,0 0 1 0 0,-1 0-1 0 0,1 0 0 0 0,-1 0 0 0 0,1 0 0 0 0,-1 0 0 0 0,1 0 0 0 0,-1 0 0 0 0,0 0 0 0 0,0 1 0 0 0,1-1 1 0 0,-1 1 1 0 0,10 45 166 0 0,-1-1-1 0 0,-2 2 0 0 0,-3-1 0 0 0,-1 38-164 0 0,9 164 360 0 0,-8-234-340 0 0,-3-14-4 0 0,0-1 13 0 0,-15-24 2061 0 0,-67-119-1878 0 0,44 84-191 0 0,5 16-50 0 0,20 35 44 0 0,12 8-34 0 0,0 0 6 0 0,-10-18 66 0 0,-8-8-4 0 0,7 5-1510 0 0,11 20 1146 0 0,0 1-44 0 0,0 0-33 0 0,-4-7-6120 0 0,-5 7 3397 0 0,0 0-6149 0 0,3 0 1 0 0</inkml:trace>
</inkml:ink>
</file>

<file path=ppt/ink/ink8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1:27.22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0 118 0 0 0,'0'0'970'0'0,"0"0"-406"0"0,0 0-466 0 0,0 0-183 0 0,0 0 0 0 0,0 0 82 0 0,0 0 130 0 0,0 0 79 0 0,0 0 77 0 0,0 0 33 0 0,0 0 40 0 0,22-10 47 0 0,66-29 8 0 0,-35 23 748 0 0,-25 15-318 0 0,-24 8 3740 0 0,-4-5-4368 0 0,0-1 0 0 0,1 1 0 0 0,-1-1 0 0 0,0 0-1 0 0,0 1 1 0 0,1-1 0 0 0,-1 1 0 0 0,0-1 0 0 0,1 0 0 0 0,0 1 0 0 0,-1-1 0 0 0,1 0-1 0 0,0 0 1 0 0,-1 1 0 0 0,1-1 0 0 0,0 0 0 0 0,0 0 0 0 0,0 0 0 0 0,0 0-1 0 0,0 0 1 0 0,0 0 0 0 0,1 0 0 0 0,-1-1 0 0 0,0 1 0 0 0,0 0 0 0 0,1 0-1 0 0,-1-1 1 0 0,0 1 0 0 0,1-1-213 0 0,77 5 2425 0 0,-54-6-1964 0 0,373-29 1773 0 0,293 27-1382 0 0,-266 2-139 0 0,-91-28 5 0 0,114-4-335 0 0,69 52-300 0 0,253 25 94 0 0,-108 7-123 0 0,-74-17 114 0 0,486-12-64 0 0,-897-23-91 0 0,522 13-32 0 0,-130 17 111 0 0,-80-7-61 0 0,263 7 2 0 0,-56-24 19 0 0,1386-5-49 0 0,-1451 11-56 0 0,614 18 30 0 0,-244-22 32 0 0,917-21 105 0 0,137 14 80 0 0,-550 29 6 0 0,-509-29-56 0 0,-385-11 50 0 0,-112-11-66 0 0,-123 0 68 0 0,171-17 49 0 0,-164 19 414 0 0,11 16-659 0 0,-171 15 76 0 0,1-3 195 0 0,-115-4-126 0 0,11 3-15 0 0,-97 0-80 0 0,-23-7-58 0 0,0 0-6 0 0,0 0 16 0 0,0 0-16 0 0,0 0 2 0 0,0 0-2 0 0,0 0 2 0 0,0 0-9 0 0,0 0-4 0 0,0 0-2 0 0,33 11 86 0 0,-33-11-53 0 0,0 0-15 0 0,0 0-11 0 0,0 0 24 0 0,0 0-11 0 0,0 0-2 0 0,0 0 24 0 0,0 0-78 0 0,0 0-49 0 0,0 0-80 0 0,0 0-147 0 0,0 0-149 0 0,-21 4-4845 0 0,-3 10-1619 0 0,18-10-3481 0 0</inkml:trace>
  <inkml:trace contextRef="#ctx0" brushRef="#br0" timeOffset="10602.894">1315 538 5121 0 0,'0'0'2390'0'0,"0"0"-419"0"0,0 0-173 0 0,0 0 61 0 0,0 0 4 0 0,0 0-112 0 0,0 0-251 0 0,0 0-348 0 0,0 0-319 0 0,0 0-223 0 0,0 0-95 0 0,2-8-49 0 0,5-24-12 0 0,-6 39 2764 0 0,2 35-2521 0 0,-8 6-566 0 0,-1 0 0 0 0,-3 0-1 0 0,-1-1 1 0 0,-3-1 0 0 0,-2 0 0 0 0,-1-1 0 0 0,-8 13-131 0 0,1 0 66 0 0,-41 90-331 0 0,-6-4 0 0 0,-58 85 265 0 0,93-173-859 0 0,36-59-2719 0 0,10-20 705 0 0,6-3 548 0 0,6-9-5529 0 0,-13 20-1307 0 0</inkml:trace>
  <inkml:trace contextRef="#ctx0" brushRef="#br0" timeOffset="11344.511">1291 575 10586 0 0,'0'0'1531'0'0,"0"0"-421"0"0,0 0-249 0 0,0 0 145 0 0,0 0 229 0 0,0 0 109 0 0,0 0-98 0 0,0 0-254 0 0,0 0-295 0 0,0 0-222 0 0,0 0-145 0 0,0 0-57 0 0,0 0 2 0 0,-3-4 19 0 0,-10-14 16 0 0,10 14-2 0 0,3 4-21 0 0,6 18 1210 0 0,29 91 474 0 0,-20-44-1551 0 0,37 138 98 0 0,0 25-407 0 0,-39-96-50 0 0,-6-121 22 0 0,-6-11-53 0 0,-1 0 17 0 0,3-33 1027 0 0,31-60-1009 0 0,78-198 116 0 0,-86 206-170 0 0,-3 0 0 0 0,-3-1 1 0 0,2-54-12 0 0,-19-38 129 0 0,-3 179-146 0 0,0-1 1 0 0,0 1-1 0 0,0-1 1 0 0,1 0-1 0 0,-1 1 1 0 0,0-1-1 0 0,0 0 1 0 0,0 1-1 0 0,0-1 1 0 0,0 1-1 0 0,0-1 1 0 0,0 0-1 0 0,0 1 0 0 0,0-1 1 0 0,0 1-1 0 0,0-1 1 0 0,0 0-1 0 0,0 1 1 0 0,-1-1-1 0 0,1 1 1 0 0,0-1-1 0 0,0 0 1 0 0,0 1-1 0 0,0-1 1 0 0,-1 0-1 0 0,1 1 0 0 0,0-1 1 0 0,0 0-1 0 0,-1 1 1 0 0,1-1-1 0 0,0 0 1 0 0,-1 0-1 0 0,1 1 1 0 0,0-1-1 0 0,-1 0 1 0 0,1 0-1 0 0,0 0 1 0 0,-1 1-1 0 0,1-1 0 0 0,-1 0 1 0 0,1 0-1 0 0,0 0 1 0 0,-1 0-1 0 0,1 0 1 0 0,0 0-1 0 0,-1 0 1 0 0,1 0-1 0 0,-1 0 1 0 0,1 0-1 0 0,-1 0 1 0 0,1 0-1 0 0,0 0 1 0 0,-1 0-1 0 0,1 0 0 0 0,0 0 1 0 0,-1 0-1 0 0,1-1 1 0 0,-1 1-1 0 0,1 0 1 0 0,0 0-1 0 0,-1 0 1 0 0,1-1-1 0 0,0 1 1 0 0,-1 0-1 0 0,1-1 17 0 0,0 10-485 0 0,5 26-4879 0 0,13-20-7268 0 0,-13-15 2807 0 0</inkml:trace>
  <inkml:trace contextRef="#ctx0" brushRef="#br0" timeOffset="11775.596">1885 884 9546 0 0,'0'0'2247'0'0,"0"0"-917"0"0,0 0-377 0 0,0 0 133 0 0,0 0 242 0 0,0 0 123 0 0,0 0-72 0 0,0 0-200 0 0,0 0-235 0 0,0 0-201 0 0,0 0-164 0 0,0 0-139 0 0,0 0-95 0 0,-13 3-51 0 0,-42 9-48 0 0,51-10-214 0 0,0 0-1 0 0,0 0 1 0 0,0 0-1 0 0,0 0 0 0 0,0 1 1 0 0,1 0-1 0 0,-1-1 1 0 0,1 1-1 0 0,0 0 0 0 0,0 1 1 0 0,0-1-1 0 0,0 1 0 0 0,1-1 1 0 0,0 1-1 0 0,-1 0 1 0 0,0 1-32 0 0,-4 7 63 0 0,-4 4-41 0 0,0 1 1 0 0,1 0 0 0 0,1 0-1 0 0,1 1 1 0 0,0 0-1 0 0,2 1 1 0 0,0 0-1 0 0,1 0 1 0 0,0 0 0 0 0,2 1-1 0 0,0-1 1 0 0,2 1-1 0 0,0 2-22 0 0,2-17 16 0 0,0-1 0 0 0,0 1 0 0 0,0-1 0 0 0,1 1 0 0 0,0-1 0 0 0,0 0 0 0 0,0 0 0 0 0,1 0 0 0 0,-1 0 0 0 0,1 0 0 0 0,0 0 0 0 0,0-1 0 0 0,0 1 0 0 0,1-1 0 0 0,-1 0 0 0 0,1 0 0 0 0,0 0 0 0 0,0-1 0 0 0,0 1 0 0 0,0-1 0 0 0,0 0 0 0 0,0 0 0 0 0,1 0 0 0 0,-1-1 0 0 0,1 0 0 0 0,-1 1 0 0 0,1-2 0 0 0,-1 1 0 0 0,1 0-1 0 0,0-1 1 0 0,-1 0 0 0 0,1 0 0 0 0,0 0 0 0 0,0-1 0 0 0,-1 0 0 0 0,1 1 0 0 0,-1-2 0 0 0,1 1 0 0 0,-1 0 0 0 0,1-1 0 0 0,-1 0 0 0 0,0 0 0 0 0,0 0 0 0 0,3-2-16 0 0,5-3 91 0 0,0-1 0 0 0,0 0 0 0 0,0-1 0 0 0,-1 0-1 0 0,0-1 1 0 0,-1 0 0 0 0,0-1 0 0 0,-1 0 0 0 0,0 0 0 0 0,0-1 0 0 0,-2 0-1 0 0,1 0 1 0 0,-1-1 0 0 0,-1 0 0 0 0,-1-1 0 0 0,0 1 0 0 0,0-1 0 0 0,-1 0-1 0 0,-1 0 1 0 0,0 0 0 0 0,-1 0 0 0 0,-1-1 0 0 0,0-11-91 0 0,0 18-9 0 0,0 1 1 0 0,-1-1-1 0 0,1 1 0 0 0,-1-1 1 0 0,-1 0-1 0 0,0 1 0 0 0,0-1 1 0 0,0 1-1 0 0,-1 0 0 0 0,0-1 1 0 0,0 1-1 0 0,-1 0 1 0 0,0 0-1 0 0,0 0 0 0 0,-1 1 1 0 0,0-1-1 0 0,0 1 0 0 0,-1 0 1 0 0,1 0-1 0 0,-1 0 0 0 0,0 0 1 0 0,-1 1-1 0 0,0 0 0 0 0,1 0 1 0 0,-2 1-1 0 0,1-1 1 0 0,-5-1 8 0 0,7 4-151 0 0,0 1 1 0 0,0 0 0 0 0,-1 1 0 0 0,1-1 0 0 0,0 1 0 0 0,0 0 0 0 0,0 0 0 0 0,-1 0 0 0 0,1 0 0 0 0,0 1 0 0 0,0 0 0 0 0,0 0 0 0 0,0 0 0 0 0,0 0-1 0 0,0 0 1 0 0,0 1 0 0 0,0 0 0 0 0,0 0 0 0 0,0 0 0 0 0,1 0 0 0 0,-1 1 0 0 0,1-1 0 0 0,0 1 0 0 0,0 0 0 0 0,0 0 0 0 0,0 0 0 0 0,-1 2 150 0 0,-21 27-4069 0 0,3 2-3460 0 0,21-31 6860 0 0,-7 12-10521 0 0</inkml:trace>
  <inkml:trace contextRef="#ctx0" brushRef="#br0" timeOffset="12299.664">2097 910 9786 0 0,'0'0'2851'0'0,"0"0"-877"0"0,0 0-546 0 0,0 0-74 0 0,0 0-16 0 0,0 0-69 0 0,0 0-162 0 0,0 0-228 0 0,0 0-201 0 0,0 0-132 0 0,0 0-74 0 0,0 0-64 0 0,0 0-62 0 0,0 15-65 0 0,-10 102 154 0 0,10-11-116 0 0,0-102-286 0 0,1-1 0 0 0,0 1 0 0 0,1 0 0 0 0,-1-1 0 0 0,0 0 0 0 0,1 1 0 0 0,0-1 0 0 0,0 0 0 0 0,0 1-1 0 0,0-1 1 0 0,1 0 0 0 0,-1-1 0 0 0,1 1 0 0 0,0 0 0 0 0,-1-1 0 0 0,1 1 0 0 0,0-1 0 0 0,1 0 0 0 0,-1 0 0 0 0,0 0 0 0 0,0-1 0 0 0,1 1 0 0 0,-1-1 0 0 0,1 0 0 0 0,0 0 0 0 0,-1 0 0 0 0,1 0 0 0 0,0 0 0 0 0,0-1 0 0 0,-1 0 0 0 0,1 0 0 0 0,0 0 0 0 0,0 0 0 0 0,-1 0 0 0 0,1-1 0 0 0,0 0 0 0 0,-1 0 0 0 0,1 0 0 0 0,0 0 0 0 0,-1 0 0 0 0,1-1 0 0 0,-1 0 0 0 0,0 1 0 0 0,1-1 0 0 0,-1 0-1 0 0,0-1 1 0 0,2-1-33 0 0,11-11 83 0 0,-1-1 0 0 0,-1-1 0 0 0,0-1 0 0 0,-2 1 0 0 0,0-2 0 0 0,0 0 0 0 0,-2 0 0 0 0,-1-1 0 0 0,7-18-83 0 0,-12 27-16 0 0,-4 10-36 0 0,2 23-281 0 0,-2-16 329 0 0,1 0 0 0 0,0 0 0 0 0,0 0 0 0 0,1 0 0 0 0,0-1 0 0 0,0 1 0 0 0,0 0 0 0 0,1-1 0 0 0,-1 0 0 0 0,1 1 0 0 0,0-1 0 0 0,1 0 1 0 0,0-1-1 0 0,-1 1 0 0 0,1-1 0 0 0,1 1 0 0 0,-1-1 0 0 0,1 0 0 0 0,-1-1 0 0 0,1 1 0 0 0,0-1 0 0 0,1 0 0 0 0,-1 0 0 0 0,0-1 0 0 0,1 1 0 0 0,0-1 4 0 0,0 0 20 0 0,0-1-1 0 0,0 1 0 0 0,1-1 1 0 0,-1-1-1 0 0,1 1 0 0 0,-1-1 1 0 0,0 0-1 0 0,1 0 0 0 0,-1-1 1 0 0,1 0-1 0 0,-1 0 1 0 0,0-1-1 0 0,1 1 0 0 0,-1-1 1 0 0,0-1-1 0 0,0 1 0 0 0,0-1 1 0 0,-1 0-1 0 0,1 0 0 0 0,-1-1 1 0 0,0 1-1 0 0,1-1 1 0 0,1-3-20 0 0,7-7 77 0 0,-1 0 0 0 0,0 0 1 0 0,-2-1-1 0 0,1 0 1 0 0,-2-1-1 0 0,0-1 1 0 0,-1 1-1 0 0,-1-2 1 0 0,0 1-1 0 0,-2-1 1 0 0,0 0-1 0 0,0 0 0 0 0,-1-8-77 0 0,-7 13-2940 0 0,-9 19-8000 0 0,8-3-830 0 0</inkml:trace>
  <inkml:trace contextRef="#ctx0" brushRef="#br0" timeOffset="12751.126">547 1724 11530 0 0,'0'0'2788'0'0,"0"0"-1599"0"0,0 0-618 0 0,0 0 196 0 0,0 0 376 0 0,0 0 318 0 0,0 0 26 0 0,0 0-148 0 0,32-2-182 0 0,106-8-138 0 0,-78 4-205 0 0,0-3 1 0 0,-1-3-1 0 0,32-11-814 0 0,-28 7 357 0 0,129-34 404 0 0,113-29-87 0 0,3 13 0 0 0,146-7-674 0 0,20 58-1987 0 0,-517 14-244 0 0,-49 2-2220 0 0,34 5-5835 0 0,40-5-119 0 0</inkml:trace>
  <inkml:trace contextRef="#ctx0" brushRef="#br0" timeOffset="13120.464">867 1967 5033 0 0,'0'0'1826'0'0,"0"0"-199"0"0,0 0 64 0 0,0 0 176 0 0,0 0 20 0 0,0 0-131 0 0,0 0-194 0 0,0 0-172 0 0,0 0-167 0 0,-31 3-149 0 0,-93 13-163 0 0,88-9 1544 0 0,49-7-1549 0 0,34 2-388 0 0,1-2 0 0 0,-1-1 0 0 0,0-3 0 0 0,-1-2 0 0 0,1-2 0 0 0,-1-2 0 0 0,37-14-518 0 0,30-3 423 0 0,744-160 438 0 0,-372 91-879 0 0,-327 73-1467 0 0,-157 23 1059 0 0,-1 0-112 0 0,-10 0-2871 0 0,3 0-4934 0 0,4 0-3587 0 0</inkml:trace>
  <inkml:trace contextRef="#ctx0" brushRef="#br0" timeOffset="15793.311">3717 1396 0 0 0,'0'0'681'0'0,"0"0"813"0"0,0 0 209 0 0,0 0-54 0 0,0 0 26 0 0,0 0-31 0 0,0 0-68 0 0,-7 3-90 0 0,-24 10-149 0 0,13 15 3307 0 0,26 20-1882 0 0,-1-41-2552 0 0,0-1 1 0 0,1 0-1 0 0,0 0 0 0 0,1 0 1 0 0,-1-1-1 0 0,1 0 0 0 0,0-1 0 0 0,0 0 1 0 0,0-1-1 0 0,1 1 0 0 0,0-2 1 0 0,-1 1-1 0 0,1-2 0 0 0,0 1 0 0 0,0-1 1 0 0,0-1-1 0 0,0 1 0 0 0,0-2 1 0 0,0 1-1 0 0,0-2 0 0 0,-1 1 0 0 0,8-3-210 0 0,7-4 141 0 0,-1-1 0 0 0,0-2-1 0 0,0 0 1 0 0,-1-1-1 0 0,-1-1 1 0 0,0-1-1 0 0,-1-1 1 0 0,0-1 0 0 0,-1-1-1 0 0,-1 0 1 0 0,-1-2-1 0 0,0 0 1 0 0,8-13-141 0 0,-25 32 2 0 0,135-183 398 0 0,-132 178-391 0 0,1 0-1 0 0,-1 1 0 0 0,1-1 1 0 0,0 1-1 0 0,0 0 1 0 0,0 0-1 0 0,0 0 0 0 0,1 1 1 0 0,-1 0-1 0 0,1-1 1 0 0,0 2-1 0 0,0-1 0 0 0,0 0 1 0 0,0 1-1 0 0,1 0 1 0 0,-1 0-1 0 0,1 1 0 0 0,-1 0 1 0 0,1 0-1 0 0,2 0-8 0 0,0 4 14 0 0,-1 0 0 0 0,0 1-1 0 0,0 0 1 0 0,0 0-1 0 0,0 0 1 0 0,-1 1 0 0 0,1 0-1 0 0,-1 1 1 0 0,0 0 0 0 0,-1-1-1 0 0,0 2 1 0 0,0-1-1 0 0,0 1 1 0 0,-1-1 0 0 0,0 1-1 0 0,0 0 1 0 0,0 1 0 0 0,-1-1-1 0 0,0 1 1 0 0,-1-1-1 0 0,0 1 1 0 0,0 0 0 0 0,1 8-14 0 0,6 108 508 0 0,-11-116-482 0 0,-1 0 0 0 0,0 0 0 0 0,-1-1 1 0 0,0 1-1 0 0,0-1 0 0 0,-1 0 0 0 0,0 0 0 0 0,0 0 1 0 0,0-1-1 0 0,-1 0 0 0 0,0 0 0 0 0,0 0 0 0 0,-1-1 1 0 0,0 1-27 0 0,-4 4 15 0 0,-3 1-12 0 0,-1-1-1 0 0,0-1 1 0 0,-1 0-1 0 0,0-1 0 0 0,0 0 1 0 0,-1-2-1 0 0,0 0 0 0 0,0 0 1 0 0,-1-2-1 0 0,0 0 0 0 0,1-1 1 0 0,-14 0-3 0 0,11-2-89 0 0,19-1 52 0 0,8-8-464 0 0,34 0 492 0 0,0 2-1 0 0,1 2 1 0 0,-1 2 0 0 0,30 3 9 0 0,69-5 75 0 0,-115-1-39 0 0,-2-2 0 0 0,1-1 0 0 0,-1 0 0 0 0,0-2 0 0 0,-1-1 0 0 0,0-1 0 0 0,-1 0 0 0 0,0-2 0 0 0,-1 0 0 0 0,-1-2 0 0 0,0 0 0 0 0,-1-1 0 0 0,10-12-36 0 0,5-5 33 0 0,-2 0 0 0 0,-1-3-1 0 0,-1 0 1 0 0,-3-2-1 0 0,17-31-32 0 0,-21 36-11 0 0,-2-1-1 0 0,-2 0 1 0 0,-1-2 0 0 0,-1 0-1 0 0,-2-1 1 0 0,-2 0-1 0 0,-2-1 1 0 0,-1-1 0 0 0,-2 1-1 0 0,-2-1 1 0 0,0-29 11 0 0,-5 66 1 0 0,0 0 1 0 0,0 0-1 0 0,0 0 1 0 0,0 0-1 0 0,-1 0 1 0 0,0 0-1 0 0,1 0 1 0 0,-1 0-1 0 0,0 0 1 0 0,0 0-1 0 0,-1 1 1 0 0,1-1-1 0 0,-1 0 1 0 0,1 1-1 0 0,-1-1 1 0 0,0 1-1 0 0,0 0 1 0 0,0-1-1 0 0,0 1 0 0 0,0 0 1 0 0,0 0-1 0 0,-1 0 1 0 0,1 1-1 0 0,-1-1 1 0 0,1 0-1 0 0,-1 1 1 0 0,0 0-1 0 0,0 0 1 0 0,0 0-1 0 0,1 0 1 0 0,-1 0-1 0 0,0 0 1 0 0,0 1-1 0 0,0-1 1 0 0,0 1-1 0 0,-2 0-1 0 0,2 2-7 0 0,0 1 0 0 0,-1-1 0 0 0,1 1-1 0 0,0 0 1 0 0,1-1 0 0 0,-1 1 0 0 0,0 1 0 0 0,1-1-1 0 0,0 0 1 0 0,0 1 0 0 0,0-1 0 0 0,0 1 0 0 0,0 0-1 0 0,1-1 1 0 0,-1 1 0 0 0,1 0 0 0 0,0 2 7 0 0,-1 0-3 0 0,-5 19 15 0 0,1 0 1 0 0,2 0-1 0 0,0 0 0 0 0,2 1 1 0 0,1-1-1 0 0,0 1 1 0 0,2-1-1 0 0,1 1 0 0 0,2-1 1 0 0,1 5-13 0 0,0 2 14 0 0,-1 0 0 0 0,-2 1 0 0 0,-1-1 0 0 0,-2 1 0 0 0,-1 0 0 0 0,-1-1 0 0 0,-2 0 0 0 0,-6 22-14 0 0,-63 188 1 0 0,63-168-684 0 0,11-73 429 0 0,0-1-5 0 0,0 0-50 0 0,0 0-64 0 0,9-22-2011 0 0,8-51-3409 0 0,-14 48 1454 0 0,-1 1-3517 0 0,-2 6 1116 0 0</inkml:trace>
  <inkml:trace contextRef="#ctx0" brushRef="#br0" timeOffset="16038.349">4706 1050 7866 0 0,'0'0'3658'0'0,"0"0"-1876"0"0,0 0-793 0 0,0 0 23 0 0,0 0 301 0 0,0 0 195 0 0,0 0 11 0 0,0 0-198 0 0,0 0-274 0 0,0 0-192 0 0,0 0-136 0 0,32-2-99 0 0,103-7-68 0 0,143-43 1402 0 0,-86 9-3322 0 0,-163 40-1007 0 0,-12 6-6005 0 0,-14 3 165 0 0</inkml:trace>
  <inkml:trace contextRef="#ctx0" brushRef="#br0" timeOffset="16710.392">5201 1602 3233 0 0,'0'0'4713'0'0,"0"0"-2449"0"0,0 0-773 0 0,0 0 55 0 0,0 0 117 0 0,0 0-75 0 0,0 0-257 0 0,0 0-272 0 0,0 0-199 0 0,0 0-73 0 0,0 0-32 0 0,0 0-24 0 0,0 0-42 0 0,9 1-43 0 0,-3 0-570 0 0,-2 0 43 0 0,0 0-1 0 0,0 0 1 0 0,0-1-1 0 0,1 0 1 0 0,-1 0 0 0 0,0 0-1 0 0,1 0 1 0 0,-1-1-1 0 0,0 1 1 0 0,0-1 0 0 0,1 0-1 0 0,-1-1 1 0 0,0 1-1 0 0,0-1 1 0 0,0 1-1 0 0,3-3-118 0 0,17-17 368 0 0,-1-1-1 0 0,0 0 0 0 0,-2-2 1 0 0,-1-1-1 0 0,-1 0 0 0 0,-1-2 1 0 0,5-10-368 0 0,13-17 192 0 0,-21 35-167 0 0,-2-1 0 0 0,0-1 0 0 0,-2 0 1 0 0,0-1-1 0 0,-1 0 0 0 0,-1 0 0 0 0,-2-1 1 0 0,0 0-1 0 0,-1-1 0 0 0,-1 1 0 0 0,-1-1 1 0 0,-2 0-1 0 0,0 0 0 0 0,-2-21-25 0 0,-1 42-7 0 0,0 0 0 0 0,-1 0 0 0 0,1 0 0 0 0,-1 1 0 0 0,1-1 0 0 0,-1 0 0 0 0,0 1 0 0 0,0-1 0 0 0,-1 1-1 0 0,1-1 1 0 0,0 1 0 0 0,-1 0 0 0 0,1 0 0 0 0,-1 0 0 0 0,0 1 0 0 0,0-1 0 0 0,0 0 0 0 0,0 1 0 0 0,0 0 0 0 0,0 0 0 0 0,0 0 0 0 0,0 0 0 0 0,0 0 0 0 0,0 1 0 0 0,-1-1-1 0 0,1 1 1 0 0,0 0 0 0 0,0 0 0 0 0,-1 0 0 0 0,1 0 0 0 0,0 1 0 0 0,0-1 0 0 0,0 1 0 0 0,-1 0 0 0 0,1 0 0 0 0,0 0 0 0 0,0 0 0 0 0,0 1 0 0 0,0-1 0 0 0,1 1 0 0 0,-1 0-1 0 0,0-1 1 0 0,1 1 0 0 0,-3 2 7 0 0,-1 1-12 0 0,-1 0-1 0 0,1 0 1 0 0,1 0 0 0 0,-1 1-1 0 0,1 0 1 0 0,0 0-1 0 0,0 0 1 0 0,1 1-1 0 0,-1-1 1 0 0,2 1 0 0 0,-1 0-1 0 0,1 0 1 0 0,0 1-1 0 0,0-1 1 0 0,1 0 0 0 0,0 1-1 0 0,0 0 1 0 0,1 0-1 0 0,0-1 1 0 0,0 1-1 0 0,1 0 1 0 0,0 4 12 0 0,3-6-1 0 0,0-1 0 0 0,1 1 0 0 0,0-1 0 0 0,0 1 0 0 0,0-1 0 0 0,1 0 0 0 0,0-1 0 0 0,-1 1 0 0 0,2-1 0 0 0,-1 0 0 0 0,0 0 0 0 0,1-1 0 0 0,0 1 0 0 0,0-1 0 0 0,0 0 0 0 0,0-1 0 0 0,0 0 0 0 0,1 0 0 0 0,-1 0 0 0 0,0 0 0 0 0,1-1 0 0 0,0-1 0 0 0,-1 1 0 0 0,4-1 1 0 0,12 4 29 0 0,-19-5-22 0 0,0 1 0 0 0,0 0 0 0 0,0 0-1 0 0,0 0 1 0 0,0 0 0 0 0,0 0 0 0 0,0 1 0 0 0,0-1-1 0 0,0 1 1 0 0,0 0 0 0 0,0 0 0 0 0,0 0-1 0 0,0 0 1 0 0,-1 0 0 0 0,1 1 0 0 0,0 0-1 0 0,-1-1 1 0 0,1 1 0 0 0,-1 0 0 0 0,0 0 0 0 0,0 0-1 0 0,1 0 1 0 0,-1 0 0 0 0,-1 1 0 0 0,1-1-1 0 0,0 1 1 0 0,-1-1 0 0 0,1 1 0 0 0,-1 0 0 0 0,1-1-1 0 0,-1 1 1 0 0,0 0 0 0 0,-1 0 0 0 0,1 0-1 0 0,0 0 1 0 0,-1 0 0 0 0,1 0 0 0 0,-1 3-7 0 0,-18 121 316 0 0,-1 49-490 0 0,19-175 76 0 0,4 5-4190 0 0,14-33-997 0 0,-8 7-3865 0 0,-5 9-296 0 0</inkml:trace>
  <inkml:trace contextRef="#ctx0" brushRef="#br0" timeOffset="16953.955">5921 1234 15787 0 0,'0'0'1373'0'0,"0"0"-389"0"0,0 0-12 0 0,0 0 192 0 0,0 0 105 0 0,0 0-88 0 0,0 0-238 0 0,0 0-288 0 0,-7 34-227 0 0,-23 109-157 0 0,7-34-2 0 0,20-46-1395 0 0,30-71-4189 0 0,-7-16-3907 0 0,-15 16-411 0 0</inkml:trace>
  <inkml:trace contextRef="#ctx0" brushRef="#br0" timeOffset="17187.464">5945 740 15643 0 0,'0'0'1825'0'0,"0"0"-937"0"0,0 0-520 0 0,0 0-112 0 0,0 0-88 0 0,0 0-96 0 0,0 0-88 0 0,0 0-192 0 0,0 0-224 0 0,0 0-504 0 0,0 0-681 0 0,0 0-1471 0 0,0 0-2121 0 0,0 0-2505 0 0</inkml:trace>
  <inkml:trace contextRef="#ctx0" brushRef="#br0" timeOffset="17517.421">6097 1495 11763 0 0,'0'0'1636'0'0,"0"0"-480"0"0,0 0-174 0 0,0 0-2 0 0,0 0-49 0 0,0 0-147 0 0,0 0-165 0 0,0 0-137 0 0,0 0-39 0 0,0 0 49 0 0,0 0 54 0 0,0 0 47 0 0,0 0 13 0 0,2 5-46 0 0,-3-5-548 0 0,1 0 0 0 0,0 1 0 0 0,0-1-1 0 0,0 1 1 0 0,0-1 0 0 0,0 0 0 0 0,0 1 0 0 0,0-1 0 0 0,0 1 0 0 0,0-1 0 0 0,0 0 0 0 0,0 1 0 0 0,0-1 0 0 0,0 1-1 0 0,1-1 1 0 0,-1 0 0 0 0,0 1 0 0 0,0-1 0 0 0,0 1 0 0 0,1-1 0 0 0,-1 0 0 0 0,0 1 0 0 0,0-1 0 0 0,1 0 0 0 0,-1 1-1 0 0,0-1 1 0 0,0 0 0 0 0,1 0 0 0 0,-1 1 0 0 0,1-1 0 0 0,-1 0 0 0 0,0 0 0 0 0,1 0 0 0 0,-1 1 0 0 0,0-1 0 0 0,1 0-1 0 0,-1 0 1 0 0,1 0 0 0 0,-1 0 0 0 0,0 0 0 0 0,1 0 0 0 0,-1 0 0 0 0,1 0 0 0 0,-1 0 0 0 0,1 0 0 0 0,-1 0 0 0 0,0 0-1 0 0,1 0 1 0 0,-1 0 0 0 0,1 0 0 0 0,-1 0 0 0 0,0 0 0 0 0,1-1 0 0 0,-1 1 0 0 0,0 0 0 0 0,1 0 0 0 0,-1 0 0 0 0,0-1 0 0 0,1 1-1 0 0,-1 0 1 0 0,0 0 0 0 0,1-1 0 0 0,-1 1 0 0 0,0 0 0 0 0,0-1 0 0 0,1 1 0 0 0,-1 0 0 0 0,0-1-12 0 0,21-37 633 0 0,-20 34-599 0 0,111-211 1392 0 0,-79 152-1233 0 0,-33 62-214 0 0,0 1-3 0 0,0 0-28 0 0,0 0-51 0 0,0 16-282 0 0,-5 41 220 0 0,3-50 157 0 0,0 0-1 0 0,1 0 1 0 0,0-1-1 0 0,0 1 1 0 0,1 0 0 0 0,0 0-1 0 0,0 0 1 0 0,0 0-1 0 0,1 0 1 0 0,0 0-1 0 0,0 0 1 0 0,1 0 0 0 0,0-1-1 0 0,0 1 1 0 0,1-1-1 0 0,0 1 1 0 0,0-1-1 0 0,0 0 1 0 0,1 0 0 0 0,1 1 8 0 0,-2-3 78 0 0,1-1 1 0 0,0 0-1 0 0,0 0 1 0 0,0-1-1 0 0,0 1 0 0 0,0-1 1 0 0,0 1-1 0 0,1-1 1 0 0,-1-1-1 0 0,1 1 1 0 0,-1-1-1 0 0,1 1 1 0 0,0-1-1 0 0,0-1 1 0 0,-1 1-1 0 0,1-1 1 0 0,0 0-1 0 0,0 0 1 0 0,4 0-79 0 0,-3-2 125 0 0,-1 0 0 0 0,0 0 0 0 0,0-1 0 0 0,0 1 0 0 0,-1-1 0 0 0,1 0 0 0 0,-1 0 0 0 0,1-1 0 0 0,-1 1 1 0 0,0-1-1 0 0,0 0 0 0 0,-1 0 0 0 0,1-1 0 0 0,-1 1 0 0 0,0-1-125 0 0,11-13 58 0 0,-2 0 0 0 0,0-1 0 0 0,-1-1 1 0 0,-1 0-1 0 0,-1 0 0 0 0,-1-1 0 0 0,-1 0 0 0 0,-1 0 0 0 0,0-1 0 0 0,-1-4-58 0 0,-2 0-1759 0 0,-7 25-3389 0 0,1 5-5307 0 0,3-1-882 0 0</inkml:trace>
  <inkml:trace contextRef="#ctx0" brushRef="#br0" timeOffset="18099.521">6918 1127 11514 0 0,'0'0'2592'0'0,"0"0"-805"0"0,0 0-294 0 0,0 0 64 0 0,0 0 18 0 0,0 0-99 0 0,0 0-234 0 0,0 0-295 0 0,0 0-305 0 0,0 0-224 0 0,0 0-169 0 0,0 0-129 0 0,-8 11-36 0 0,-68 84 79 0 0,68-86-167 0 0,0 0 0 0 0,1 1 0 0 0,0-1-1 0 0,1 1 1 0 0,0 1 0 0 0,1-1 0 0 0,0 1 0 0 0,1 0 0 0 0,0 0 0 0 0,0 1 0 0 0,1-1 0 0 0,1 1 0 0 0,0-1 0 0 0,0 1 0 0 0,1 10 4 0 0,1-21 3 0 0,0 1 0 0 0,-1 0 1 0 0,1 0-1 0 0,1 0 1 0 0,-1 0-1 0 0,0 0 1 0 0,0-1-1 0 0,1 1 0 0 0,-1 0 1 0 0,1 0-1 0 0,-1 0 1 0 0,1-1-1 0 0,0 1 1 0 0,-1 0-1 0 0,1-1 1 0 0,0 1-1 0 0,0-1 0 0 0,0 1 1 0 0,1-1-1 0 0,-1 1 1 0 0,0-1-1 0 0,0 0 1 0 0,1 1-1 0 0,-1-1 0 0 0,1 0 1 0 0,-1 0-1 0 0,1 0 1 0 0,0 0-1 0 0,-1 0 1 0 0,1-1-1 0 0,0 1 1 0 0,0 0-1 0 0,-1-1 0 0 0,1 1 1 0 0,0-1-1 0 0,0 0 1 0 0,0 0-1 0 0,-1 0 1 0 0,1 0-1 0 0,0 0 0 0 0,0 0 1 0 0,0 0-1 0 0,0 0 1 0 0,0-1-1 0 0,1 1-3 0 0,4-3 97 0 0,1 0-1 0 0,-1 0 0 0 0,0 0 0 0 0,0-1 1 0 0,0 0-1 0 0,-1 0 0 0 0,1-1 1 0 0,-1 0-1 0 0,0 0 0 0 0,0 0 1 0 0,-1-1-1 0 0,1 1 0 0 0,2-6-96 0 0,18-15 323 0 0,-5 6-150 0 0,-9 7-101 0 0,1 1 0 0 0,0 0 0 0 0,1 1 0 0 0,0 1 0 0 0,1 0 0 0 0,0 1 0 0 0,1 0 0 0 0,0 1-1 0 0,0 1 1 0 0,1 0-72 0 0,-14 7 3 0 0,0-1 0 0 0,0 0 0 0 0,0 1-1 0 0,0 0 1 0 0,0 0 0 0 0,0 0-1 0 0,1 0 1 0 0,-1 0 0 0 0,0 1-1 0 0,0-1 1 0 0,0 1 0 0 0,0 0 0 0 0,0 0-1 0 0,0 0 1 0 0,0 0 0 0 0,0 0-1 0 0,-1 1 1 0 0,1-1 0 0 0,0 1-1 0 0,-1 0 1 0 0,1 0 0 0 0,-1 0 0 0 0,0 0-1 0 0,1 0 1 0 0,-1 1 0 0 0,0-1-1 0 0,0 0 1 0 0,-1 1 0 0 0,1 0-1 0 0,0-1 1 0 0,-1 1 0 0 0,0 0 0 0 0,1 0-1 0 0,-1 0 1 0 0,0 0 0 0 0,-1 0-1 0 0,1 1-2 0 0,19 120-92 0 0,-19 352-1280 0 0,0-449 1352 0 0,-2 0 0 0 0,-1 0 0 0 0,-2 0 0 0 0,0-1 0 0 0,-2 1 0 0 0,0-1 0 0 0,-2-1 0 0 0,-1 1 0 0 0,-1-1 0 0 0,-2-1 0 0 0,0 0 0 0 0,-1 0 20 0 0,7-15 3 0 0,0-1 1 0 0,0 0-1 0 0,0 0 1 0 0,-1-1-1 0 0,0 0 0 0 0,-1 0 1 0 0,0 0-1 0 0,0-1 1 0 0,0 0-1 0 0,-1-1 0 0 0,0 0 1 0 0,0 0-1 0 0,0-1 1 0 0,0 0-1 0 0,-1-1 0 0 0,1 0 1 0 0,-1 0-1 0 0,0-1 1 0 0,0 0-1 0 0,0-1 0 0 0,0 0 1 0 0,-2-1-4 0 0,6-2 5 0 0,1-1-1 0 0,0 0 1 0 0,-1-1 0 0 0,1 1 0 0 0,1-1 0 0 0,-1 0 0 0 0,0 0 0 0 0,1 0 0 0 0,0-1-1 0 0,0 0 1 0 0,0 1 0 0 0,1-1 0 0 0,0-1 0 0 0,0 1 0 0 0,0 0 0 0 0,0-1 0 0 0,1 1-1 0 0,0-1 1 0 0,0 0 0 0 0,1 0 0 0 0,-1 0 0 0 0,1 0 0 0 0,1 0 0 0 0,-1 0 0 0 0,1 0-1 0 0,0 0 1 0 0,0 0 0 0 0,1 0 0 0 0,0-2-5 0 0,-3-18 17 0 0,2 1-1 0 0,1 0 1 0 0,1 0 0 0 0,1 0-1 0 0,1 0 1 0 0,1 0 0 0 0,2 1-1 0 0,2-7-16 0 0,-4 16 23 0 0,1 0 0 0 0,0 0-1 0 0,1 1 1 0 0,0-1-1 0 0,2 2 1 0 0,-1-1-1 0 0,2 1 1 0 0,0 0-1 0 0,0 1 1 0 0,1 0-1 0 0,1 1 1 0 0,0 0-1 0 0,0 1 1 0 0,1 0-1 0 0,0 1 1 0 0,1 1-1 0 0,0 0 1 0 0,0 1 0 0 0,10-4-23 0 0,96-16-1235 0 0,-68 25-9344 0 0,-46 2-1375 0 0</inkml:trace>
  <inkml:trace contextRef="#ctx0" brushRef="#br0" timeOffset="20126.678">7139 1285 0 0 0,'0'0'495'0'0,"0"0"453"0"0,0 0 160 0 0,0 0 26 0 0,0 0-57 0 0,0 0-91 0 0,0 0-111 0 0,0 0-70 0 0,0 0-38 0 0,0 0-44 0 0,1-3-72 0 0,-1 2-602 0 0,0 0 45 0 0,0 0 0 0 0,0 0 0 0 0,0 0 0 0 0,0 0 0 0 0,1 0-1 0 0,-1-1 1 0 0,0 1 0 0 0,1 0 0 0 0,-1 0 0 0 0,0 1 0 0 0,1-1 0 0 0,-1 0 0 0 0,1 0-1 0 0,0 0 1 0 0,-1 0 0 0 0,1 0 0 0 0,0 0 0 0 0,-1 1 0 0 0,1-1 0 0 0,0 0 0 0 0,0 1-1 0 0,0-1 1 0 0,0 0 0 0 0,-1 1 0 0 0,1-1 0 0 0,0 1 0 0 0,0 0 0 0 0,0-1 0 0 0,0 1-1 0 0,0 0 1 0 0,0-1 0 0 0,0 1 0 0 0,1 0-94 0 0,8-8 7044 0 0,-28-19-6221 0 0,5 7-152 0 0,-22-13 709 0 0,6 25-816 0 0,-27-10 66 0 0,16 7 42 0 0,19 2-702 0 0,18 7-5414 0 0,3 2-5650 0 0,2 0 3162 0 0</inkml:trace>
  <inkml:trace contextRef="#ctx0" brushRef="#br0" timeOffset="21389.79">8402 560 10066 0 0,'0'0'1711'0'0,"0"0"-181"0"0,0 0-98 0 0,0 0 36 0 0,0 0 81 0 0,0 0-48 0 0,0 0-190 0 0,0 0-254 0 0,0 0-260 0 0,0 0-222 0 0,0 0-152 0 0,0 0-102 0 0,-2-2-56 0 0,-11 0 132 0 0,13 27 116 0 0,0-9-349 0 0,43 301 1432 0 0,-38-273-1547 0 0,-3 0-1 0 0,-2 1 0 0 0,-1-1 0 0 0,-3 0 0 0 0,-2 0 1 0 0,-1 0-1 0 0,-6 17-48 0 0,-68 172 177 0 0,70-216-135 0 0,14-26 3 0 0,128-179-45 0 0,-94 143 33 0 0,-20 22-13 0 0,2 0 1 0 0,0 2-1 0 0,1 0 1 0 0,1 1-1 0 0,1 1 1 0 0,24-15-21 0 0,-44 31 1 0 0,1 1 0 0 0,0 0 0 0 0,0 0 0 0 0,0 0 0 0 0,0 0 0 0 0,0 0 0 0 0,1 1 0 0 0,-1-1 0 0 0,0 1 0 0 0,1 0 0 0 0,-1 0 0 0 0,1 0 0 0 0,0 1 0 0 0,-1-1 0 0 0,1 1 0 0 0,-1 0 0 0 0,1 0 0 0 0,0 0 0 0 0,-1 0 0 0 0,1 1 0 0 0,-1-1 0 0 0,1 1 0 0 0,-1 0 0 0 0,1 0 0 0 0,-1 0 0 0 0,0 1 0 0 0,1-1 0 0 0,-1 1 0 0 0,0 0 0 0 0,0 0 0 0 0,0 0 0 0 0,0 0 0 0 0,0 0 0 0 0,-1 1 0 0 0,1-1 0 0 0,2 4-1 0 0,0 11 34 0 0,-1 1 0 0 0,-1 0 0 0 0,0 0-1 0 0,-1 0 1 0 0,-1 0 0 0 0,0 0 0 0 0,-2 0 0 0 0,0 1 0 0 0,-1-1 0 0 0,-1 0 0 0 0,-1-1 0 0 0,0 1 0 0 0,-1 0-1 0 0,-1-1 1 0 0,-1 0 0 0 0,0-1 0 0 0,-1 1 0 0 0,-1-1 0 0 0,-9 12-34 0 0,10-12 18 0 0,0-1 0 0 0,-1-1 0 0 0,-1 1 0 0 0,0-2 0 0 0,-1 1 0 0 0,-1-1 0 0 0,0-1 0 0 0,0 0 0 0 0,-1-1 0 0 0,-15 10-18 0 0,24-19-31 0 0,-1 1-1 0 0,1-1 1 0 0,-1 0 0 0 0,0 0 0 0 0,0-1-1 0 0,0 1 1 0 0,0-1 0 0 0,0 0 0 0 0,0 0-1 0 0,0-1 1 0 0,0 0 0 0 0,0 1-1 0 0,0-2 1 0 0,0 1 0 0 0,0-1 0 0 0,0 1-1 0 0,0-1 1 0 0,0-1 0 0 0,0 1-1 0 0,0-1 1 0 0,0 0 0 0 0,0 0 0 0 0,1 0-1 0 0,-1-1 1 0 0,1 1 0 0 0,0-1-1 0 0,0 0 1 0 0,0 0 0 0 0,0-1 0 0 0,0 1-1 0 0,1-1 1 0 0,-1 0 0 0 0,1 0-1 0 0,0 0 1 0 0,-1-3 31 0 0,-2-3-435 0 0,1-1-1 0 0,1 1 1 0 0,0-1-1 0 0,0 0 1 0 0,1 0-1 0 0,1 0 0 0 0,0-1 1 0 0,0 1-1 0 0,1 0 1 0 0,1-1-1 0 0,-1 1 1 0 0,2-1-1 0 0,0 1 1 0 0,1-3 435 0 0,19-16-4174 0 0,-1 16-4391 0 0,-11 10 202 0 0</inkml:trace>
  <inkml:trace contextRef="#ctx0" brushRef="#br0" timeOffset="21979.885">8765 1562 9874 0 0,'0'0'1386'0'0,"0"0"-399"0"0,0 0-3 0 0,0 0 245 0 0,0 0 157 0 0,0 0 9 0 0,0 0-133 0 0,0 0-173 0 0,0 0-159 0 0,0 0-122 0 0,0 0-104 0 0,0 0-70 0 0,31-2-62 0 0,97-8-67 0 0,-61-13 207 0 0,-57 16-558 0 0,7-4-40 0 0,0-1 0 0 0,-1 0 0 0 0,0-1 0 0 0,-1-1 0 0 0,0-1 0 0 0,-1 0 0 0 0,-1 0 0 0 0,0-1 0 0 0,-2-1 0 0 0,0 0 0 0 0,0-1 0 0 0,-2 0 0 0 0,0-1 0 0 0,-1 0 0 0 0,-1 0 1 0 0,-1 0-1 0 0,0-1 0 0 0,-2 0 0 0 0,2-16-114 0 0,-5 33 0 0 0,0 0 1 0 0,0 0 0 0 0,-1 0 0 0 0,1 0-1 0 0,-1 0 1 0 0,0 0 0 0 0,0 0 0 0 0,0-1-1 0 0,0 1 1 0 0,0 0 0 0 0,-1 0 0 0 0,0 0-1 0 0,1 0 1 0 0,-1 0 0 0 0,0 0 0 0 0,0 0-1 0 0,-1 1 1 0 0,1-1 0 0 0,-1 0 0 0 0,1 0-1 0 0,-1 1 1 0 0,0-1 0 0 0,0 1 0 0 0,0 0-1 0 0,0-1 1 0 0,0 1 0 0 0,-1 0 0 0 0,1 0-1 0 0,0 0 1 0 0,-1 1 0 0 0,0-1 0 0 0,1 1-1 0 0,-1-1 1 0 0,0 1 0 0 0,0 0 0 0 0,0 0-1 0 0,0 0 1 0 0,0 0 0 0 0,0 1-1 0 0,0-1 1 0 0,0 1 0 0 0,0 0 0 0 0,-3 0-1 0 0,-1 2-36 0 0,0 1 1 0 0,0 1 0 0 0,1-1-1 0 0,-1 1 1 0 0,1 0 0 0 0,0 0-1 0 0,0 1 1 0 0,0 0 0 0 0,1 0-1 0 0,0 0 1 0 0,0 1 0 0 0,0-1-1 0 0,0 1 1 0 0,1 1 0 0 0,0-1-1 0 0,0 0 1 0 0,1 1 0 0 0,0 0 35 0 0,1-4-5 0 0,1 1 0 0 0,0-1 1 0 0,0 0-1 0 0,1 1 1 0 0,-1-1-1 0 0,1 0 0 0 0,-1 1 1 0 0,1-1-1 0 0,0 1 0 0 0,0-1 1 0 0,0 1-1 0 0,1-1 1 0 0,-1 0-1 0 0,1 1 0 0 0,0-1 1 0 0,0 0-1 0 0,0 1 1 0 0,1-1-1 0 0,-1 0 0 0 0,1 0 1 0 0,-1 0-1 0 0,1 0 1 0 0,0 0-1 0 0,0-1 0 0 0,0 1 1 0 0,1-1-1 0 0,-1 1 1 0 0,1-1-1 0 0,-1 0 0 0 0,1 1 1 0 0,0-1-1 0 0,0-1 0 0 0,0 1 1 0 0,0 0-1 0 0,0-1 1 0 0,0 1-1 0 0,0-1 0 0 0,0 0 1 0 0,1 0-1 0 0,-1-1 1 0 0,0 1-1 0 0,1-1 0 0 0,-1 1 1 0 0,1-1-1 0 0,-1 0 1 0 0,1 0 4 0 0,191 0 629 0 0,-193 3-591 0 0,1 0-1 0 0,-2 0 1 0 0,1 0-1 0 0,0 1 1 0 0,0-1 0 0 0,-1 0-1 0 0,0 1 1 0 0,0-1-1 0 0,0 1 1 0 0,0-1 0 0 0,0 1-1 0 0,-1-1 1 0 0,0 1-1 0 0,1 0 1 0 0,-1-1 0 0 0,-1 1-1 0 0,1-1 1 0 0,0 1-1 0 0,-1 0 1 0 0,0-1 0 0 0,-1 3-38 0 0,-41 170 40 0 0,43-176-162 0 0,0 1 0 0 0,0-1 0 0 0,0 1 1 0 0,0-1-1 0 0,1 0 0 0 0,-1 1 0 0 0,0-1 0 0 0,0 1 1 0 0,0-1-1 0 0,1 0 0 0 0,-1 1 0 0 0,0-1 1 0 0,1 0-1 0 0,-1 1 0 0 0,0-1 0 0 0,1 0 1 0 0,-1 1-1 0 0,0-1 0 0 0,1 0 0 0 0,-1 0 1 0 0,0 1-1 0 0,1-1 0 0 0,-1 0 0 0 0,1 0 1 0 0,-1 0-1 0 0,1 0 0 0 0,-1 0 0 0 0,0 0 1 0 0,1 1-1 0 0,-1-1 0 0 0,1 0 0 0 0,-1 0 1 0 0,1 0-1 0 0,-1 0 0 0 0,1-1 0 0 0,-1 1 1 0 0,1 0-1 0 0,-1 0 0 0 0,0 0 0 0 0,1 0 1 0 0,-1 0-1 0 0,1-1 0 0 0,-1 1 0 0 0,0 0 1 0 0,1 0-1 0 0,-1 0 0 0 0,1-1 0 0 0,-1 1 1 0 0,0 0-1 0 0,1-1 0 0 0,-1 1 0 0 0,0 0 1 0 0,0-1-1 0 0,1 1 0 0 0,-1 0 0 0 0,0-1 122 0 0,10-6-5882 0 0,-2 0-5189 0 0</inkml:trace>
  <inkml:trace contextRef="#ctx0" brushRef="#br0" timeOffset="23090.608">9551 1363 12219 0 0,'0'0'1131'0'0,"0"0"-495"0"0,0 0 102 0 0,0 0 407 0 0,0 0 246 0 0,0 0 8 0 0,0 0-170 0 0,0 0-197 0 0,0 0-126 0 0,0 0-75 0 0,0 0-76 0 0,0 0-90 0 0,0 0-62 0 0,32 13-75 0 0,100 38-69 0 0,-130-50-435 0 0,0 0 1 0 0,0 1-1 0 0,0-1 0 0 0,1 0 1 0 0,-1 0-1 0 0,0 0 1 0 0,0 0-1 0 0,1 0 1 0 0,-1-1-1 0 0,0 1 0 0 0,1-1 1 0 0,-1 0-1 0 0,0 1 1 0 0,1-1-1 0 0,-1 0 0 0 0,1 0 1 0 0,-1-1-1 0 0,1 1 1 0 0,-1 0-1 0 0,0-1 1 0 0,1 0-1 0 0,-1 1 0 0 0,0-1 1 0 0,0 0-1 0 0,1 0 1 0 0,0-1-25 0 0,5-3 124 0 0,0 2-61 0 0,-1 0 1 0 0,1-1 0 0 0,-1 0-1 0 0,0 0 1 0 0,0-1 0 0 0,0 0-1 0 0,-1 0 1 0 0,1 0 0 0 0,-1-1-1 0 0,-1 0 1 0 0,1 0-1 0 0,-1-1 1 0 0,0 0 0 0 0,0 1-1 0 0,-1-2 1 0 0,0 1 0 0 0,0 0-1 0 0,-1-1 1 0 0,0 0 0 0 0,0 1-1 0 0,-1-1 1 0 0,0-1 0 0 0,0 1-1 0 0,-1 0 1 0 0,0 0 0 0 0,0-1-64 0 0,-1 6-3 0 0,0 0 0 0 0,0-1 0 0 0,0 1 0 0 0,0 0 0 0 0,0-1 0 0 0,-1 1 0 0 0,1 0 0 0 0,-1-1 0 0 0,0 1 0 0 0,0 0 0 0 0,0 0 1 0 0,0 0-1 0 0,-1 0 0 0 0,1 0 0 0 0,-1 0 0 0 0,0 0 0 0 0,0 1 0 0 0,0-1 0 0 0,0 0 0 0 0,0 1 0 0 0,-1 0 0 0 0,1-1 0 0 0,-1 1 0 0 0,0 0 1 0 0,1 0-1 0 0,-1 1 0 0 0,0-1 0 0 0,0 1 0 0 0,0-1 0 0 0,0 1 0 0 0,0 0 0 0 0,-1 0 0 0 0,1 0 0 0 0,0 0 0 0 0,0 1 0 0 0,-3-1 3 0 0,-5 3-41 0 0,1 1-1 0 0,-1 0 1 0 0,0 0-1 0 0,1 1 0 0 0,0 0 1 0 0,0 1-1 0 0,0 1 1 0 0,0-1-1 0 0,1 1 0 0 0,0 1 1 0 0,0 0-1 0 0,0 0 1 0 0,1 0-1 0 0,1 1 1 0 0,-1 1-1 0 0,1-1 0 0 0,0 1 1 0 0,1 0-1 0 0,0 1 1 0 0,1 0-1 0 0,0-1 0 0 0,-1 4 42 0 0,-2-1-62 0 0,1 0 0 0 0,1 0-1 0 0,0 0 1 0 0,0 1-1 0 0,1 0 1 0 0,1 0 0 0 0,0 0-1 0 0,1 1 1 0 0,0-1-1 0 0,1 1 1 0 0,1-1 0 0 0,0 1-1 0 0,1 0 1 0 0,0 0-1 0 0,2 7 63 0 0,0-17-38 0 0,1 1 0 0 0,0-1 0 0 0,0 1 0 0 0,1-1 0 0 0,-1 0 0 0 0,1 0 1 0 0,0-1-1 0 0,0 1 0 0 0,0-1 0 0 0,1 0 0 0 0,-1 0 0 0 0,1 0 0 0 0,0-1 0 0 0,-1 0 0 0 0,1 1 0 0 0,0-2 0 0 0,1 1 0 0 0,-1-1 0 0 0,0 1 0 0 0,0-1 0 0 0,0-1 0 0 0,1 1 0 0 0,-1-1 0 0 0,1 0 0 0 0,-1 0 0 0 0,0-1 0 0 0,1 1 0 0 0,-1-1 0 0 0,0 0 0 0 0,2-1 38 0 0,8-1-200 0 0,-1 0-1 0 0,-1-1 0 0 0,1 0 1 0 0,-1-1-1 0 0,1-1 1 0 0,-2 0-1 0 0,1 0 0 0 0,5-5 201 0 0,10-4-554 0 0,176-114-6438 0 0,-67 57-3726 0 0,-106 58 9202 0 0,29-10 1171 0 0,-20 17 8667 0 0,-39 7-6381 0 0,-1 0-9 0 0,-12 23 4963 0 0,-24 5-5875 0 0,30-23-412 0 0,-6 3-368 0 0,-12 7-20 0 0,0 2 1 0 0,1 1-1 0 0,1 1 0 0 0,1 0 0 0 0,1 2 1 0 0,0 0-1 0 0,-2 6-220 0 0,21-26-7 0 0,0-1 0 0 0,1 1 0 0 0,-1-1 0 0 0,0 1 0 0 0,0 0 1 0 0,1 0-1 0 0,-1-1 0 0 0,1 1 0 0 0,-1 0 0 0 0,0 0 0 0 0,1 0 0 0 0,0 0 1 0 0,-1 0-1 0 0,1 0 0 0 0,0 0 0 0 0,-1 0 0 0 0,1 0 0 0 0,0 0 0 0 0,0 0 0 0 0,0 0 1 0 0,0 0-1 0 0,0 0 0 0 0,0 0 0 0 0,0 0 0 0 0,0 0 0 0 0,0 0 0 0 0,0 0 0 0 0,0 0 1 0 0,1-1-1 0 0,-1 1 0 0 0,0 0 0 0 0,1 0 0 0 0,-1 0 0 0 0,1 0 0 0 0,-1 0 0 0 0,1 0 1 0 0,0 0-1 0 0,-1-1 0 0 0,1 1 0 0 0,0 0 0 0 0,-1-1 0 0 0,1 1 0 0 0,0 0 1 0 0,0-1-1 0 0,0 1 0 0 0,-1-1 0 0 0,1 1 0 0 0,0-1 0 0 0,0 1 0 0 0,0-1 0 0 0,0 0 1 0 0,0 1-1 0 0,0-1 0 0 0,0 0 0 0 0,0 0 0 0 0,0 0 0 0 0,0 0 0 0 0,0 0 0 0 0,0 0 1 0 0,0 0-1 0 0,0 0 0 0 0,0 0 0 0 0,0 0 0 0 0,0-1 0 0 0,0 1 0 0 0,0-1 7 0 0,14 0 34 0 0,-1-2 0 0 0,0 0 0 0 0,0-1 0 0 0,0 0 0 0 0,-1-1 0 0 0,1 0 0 0 0,-1-1 0 0 0,-1-1 0 0 0,1 0 0 0 0,-1-1 0 0 0,0 0 0 0 0,-1-1 0 0 0,0 0 0 0 0,4-5-34 0 0,93-58 582 0 0,-107 72-576 0 0,0-1-1 0 0,0 1 1 0 0,0-1 0 0 0,0 1 0 0 0,0-1-1 0 0,0 1 1 0 0,0 0 0 0 0,0-1 0 0 0,0 1-1 0 0,0 0 1 0 0,1 0 0 0 0,-1 0-1 0 0,0 0 1 0 0,0 0 0 0 0,0 0 0 0 0,0 0-1 0 0,0 0 1 0 0,0 0 0 0 0,1 1 0 0 0,-1-1-1 0 0,0 0 1 0 0,0 1 0 0 0,0-1-1 0 0,0 1 1 0 0,0-1 0 0 0,0 1 0 0 0,0-1-1 0 0,0 1 1 0 0,-1 0 0 0 0,1 0 0 0 0,0-1-1 0 0,0 1 1 0 0,0 0 0 0 0,-1 0-1 0 0,1 0 1 0 0,0 0 0 0 0,-1 0 0 0 0,1 0-1 0 0,-1 0 1 0 0,1 0 0 0 0,-1 0 0 0 0,0 0-1 0 0,1 0 1 0 0,-1 0 0 0 0,0 0-1 0 0,0 0 1 0 0,1 0 0 0 0,-1 1-6 0 0,2 64 8 0 0,-2-51-26 0 0,-1-12 11 0 0,1 0 0 0 0,0 1 0 0 0,0-1-1 0 0,0 0 1 0 0,0 0 0 0 0,1 0 0 0 0,-1 0-1 0 0,1 0 1 0 0,0 0 0 0 0,0 0 0 0 0,0 0-1 0 0,0 0 1 0 0,0 0 0 0 0,1-1 0 0 0,-1 1-1 0 0,1 0 1 0 0,0-1 0 0 0,0 1 0 0 0,0-1-1 0 0,0 0 1 0 0,0 0 0 0 0,0 1 0 0 0,1-1-1 0 0,-1-1 1 0 0,1 1 0 0 0,-1 0 0 0 0,1-1-1 0 0,0 1 1 0 0,0-1 0 0 0,0 0 0 0 0,0 0-1 0 0,0 0 1 0 0,0 0 0 0 0,0 0 0 0 0,0-1-1 0 0,0 1 1 0 0,0-1 0 0 0,0 0 0 0 0,3 0 7 0 0,6-1 13 0 0,0-1 1 0 0,1 0-1 0 0,-1 0 1 0 0,0-2-1 0 0,0 1 1 0 0,-1-2-1 0 0,1 1 1 0 0,-1-1-1 0 0,0-1 1 0 0,0 0-1 0 0,-1-1 1 0 0,0 0-1 0 0,0 0 1 0 0,0-1-1 0 0,-1-1 1 0 0,2-2-14 0 0,127-158 537 0 0,-65 61-419 0 0,-5-3 0 0 0,-5-3 0 0 0,-6-2 0 0 0,-4-3 0 0 0,12-51-118 0 0,-58 150 27 0 0,0 0 1 0 0,-2-1 0 0 0,0 0 0 0 0,-2 0 0 0 0,0 0-1 0 0,-1-15-27 0 0,-2 35 12 0 0,-1 0 0 0 0,1 0 0 0 0,-1 0 0 0 0,0 0 0 0 0,0 0 0 0 0,0-1 0 0 0,0 1-1 0 0,1 1 1 0 0,-1-1 0 0 0,0 0 0 0 0,-1 0 0 0 0,1 0 0 0 0,0 0 0 0 0,0 1 0 0 0,0-1 0 0 0,0 1 0 0 0,-1-1-1 0 0,1 1 1 0 0,0-1 0 0 0,0 1 0 0 0,-1-1 0 0 0,1 1 0 0 0,0 0 0 0 0,-1 0 0 0 0,1 0 0 0 0,0 0 0 0 0,-1 0-1 0 0,1 0 1 0 0,0 0 0 0 0,-1 0 0 0 0,1 1 0 0 0,0-1 0 0 0,-1 0 0 0 0,1 1 0 0 0,0-1 0 0 0,0 1 0 0 0,0 0-1 0 0,-1-1 1 0 0,1 1 0 0 0,0 0 0 0 0,0 0 0 0 0,0-1 0 0 0,0 1 0 0 0,0 0 0 0 0,0 0 0 0 0,0 0 0 0 0,0 0-1 0 0,1 0 1 0 0,-1 1 0 0 0,0-1 0 0 0,1 0 0 0 0,-1 0-12 0 0,-16 22 22 0 0,2 0 1 0 0,0 1-1 0 0,2 0 1 0 0,1 1-1 0 0,0 0 0 0 0,2 1 1 0 0,1 1-1 0 0,1-1 0 0 0,2 1 1 0 0,0 1-1 0 0,2-1 0 0 0,1 1 1 0 0,0 21-23 0 0,7 225 138 0 0,4-158-84 0 0,-6-74-41 0 0,-3-1 1 0 0,-1 0-1 0 0,-2 0 0 0 0,-1 0 1 0 0,-7 18-14 0 0,5-32 13 0 0,-1 0 1 0 0,-1-1 0 0 0,-1 0 0 0 0,-2 0-1 0 0,0-1 1 0 0,-10 13-14 0 0,22-38-5 0 0,0-1-1 0 0,0 1 1 0 0,1-1-1 0 0,-1 1 1 0 0,0 0-1 0 0,0-1 1 0 0,0 1-1 0 0,0-1 1 0 0,0 1-1 0 0,0 0 1 0 0,0-1-1 0 0,0 1 1 0 0,0-1-1 0 0,0 1 1 0 0,0 0-1 0 0,0-1 1 0 0,0 1 0 0 0,-1-1-1 0 0,1 1 1 0 0,0 0-1 0 0,0-1 1 0 0,0 1-1 0 0,0 0 1 0 0,-1-1-1 0 0,1 1 1 0 0,0 0-1 0 0,0-1 1 0 0,-1 1-1 0 0,1 0 1 0 0,0-1-1 0 0,-1 1 1 0 0,1 0-1 0 0,0 0 1 0 0,-1-1-1 0 0,1 1 1 0 0,0 0-1 0 0,-1 0 1 0 0,1 0-1 0 0,0 0 1 0 0,-1-1-1 0 0,1 1 1 0 0,-1 0-1 0 0,1 0 1 0 0,-1 0-1 0 0,1 0 1 0 0,0 0-1 0 0,-1 0 1 0 0,1 0-1 0 0,-1 0 1 0 0,1 0 0 0 0,0 0-1 0 0,-1 0 1 0 0,1 0-1 0 0,-1 1 1 0 0,1-1-1 0 0,0 0 1 0 0,-1 0-1 0 0,1 0 1 0 0,0 0-1 0 0,-1 1 1 0 0,1-1-1 0 0,0 0 1 0 0,-1 0-1 0 0,1 1 1 0 0,0-1-1 0 0,-1 0 1 0 0,1 1-1 0 0,0-1 6 0 0,-5-37-700 0 0,6 21 126 0 0,1-1 0 0 0,1 1 1 0 0,0 0-1 0 0,1 0 0 0 0,1 0 1 0 0,0 0-1 0 0,1 1 1 0 0,1 0-1 0 0,0 0 0 0 0,2-1 574 0 0,55-90-9087 0 0,-42 71 3452 0 0,-5 8-1935 0 0</inkml:trace>
  <inkml:trace contextRef="#ctx0" brushRef="#br0" timeOffset="23429.303">11602 917 17148 0 0,'0'0'1876'0'0,"0"0"-509"0"0,0 0-301 0 0,0 0-80 0 0,0 0-95 0 0,0 0-129 0 0,0 0-127 0 0,0 0-107 0 0,0 0-72 0 0,0 0-64 0 0,-34 27-67 0 0,-107 81-74 0 0,14-32 230 0 0,109-65-408 0 0,-70 65 448 0 0,88-73-515 0 0,-1 0 0 0 0,1 0 0 0 0,0 0 0 0 0,0 0 0 0 0,0 0 0 0 0,1 0 0 0 0,-1 0 0 0 0,1 0 0 0 0,0 0 0 0 0,-1 0 0 0 0,1 0 0 0 0,0-1 0 0 0,1 1 0 0 0,-1 0 0 0 0,0 0 0 0 0,1-1 0 0 0,0 1 0 0 0,0-1 0 0 0,-1 0 0 0 0,1 1 0 0 0,1-1 0 0 0,-1 0 0 0 0,0 0 0 0 0,0 0 0 0 0,1 0 0 0 0,-1-1 0 0 0,1 1 0 0 0,0-1 0 0 0,-1 1 0 0 0,1-1 0 0 0,0 0 0 0 0,0 0 0 0 0,0 0 0 0 0,0 0-6 0 0,7 5 63 0 0,20 12 13 0 0,-20-13-30 0 0,-1 0 1 0 0,0 0 0 0 0,1 1-1 0 0,-2 0 1 0 0,1 1 0 0 0,-1-1-1 0 0,0 2 1 0 0,0-1 0 0 0,-1 1-1 0 0,0 1 1 0 0,0-1 0 0 0,-1 1-1 0 0,0 0 1 0 0,-1 0 0 0 0,0 1-1 0 0,0 0 1 0 0,0 2-47 0 0,11 128 399 0 0,-15-139-507 0 0,0-1 1 0 0,1 1-1 0 0,-1 0 0 0 0,0-1 0 0 0,0 1 1 0 0,1-1-1 0 0,-1 1 0 0 0,0-1 1 0 0,1 0-1 0 0,-1 1 0 0 0,1-1 0 0 0,-1 0 1 0 0,1 0-1 0 0,-1 0 0 0 0,0 0 1 0 0,1 0-1 0 0,-1 0 0 0 0,1-1 0 0 0,-1 1 1 0 0,0 0-1 0 0,1-1 0 0 0,-1 1 1 0 0,0-1-1 0 0,1 1 0 0 0,-1-1 1 0 0,0 0-1 0 0,0 1 0 0 0,1-1 0 0 0,-1 0 1 0 0,0 0-1 0 0,0 0 0 0 0,0 0 1 0 0,0 0-1 0 0,0 0 0 0 0,0 0 0 0 0,-1-1 1 0 0,1 1-1 0 0,0 0 108 0 0,21-23-3019 0 0,-9 10-100 0 0,1 1-3836 0 0,-4 5-4408 0 0</inkml:trace>
  <inkml:trace contextRef="#ctx0" brushRef="#br0" timeOffset="23850.413">11985 1164 15611 0 0,'0'0'2239'0'0,"0"0"-721"0"0,0 0-214 0 0,0 0 43 0 0,0 0 11 0 0,0 0-162 0 0,0 0-285 0 0,0 0-220 0 0,0 0-176 0 0,0 0-110 0 0,0 0-33 0 0,0 0-78 0 0,0 0-49 0 0,-16-6-40 0 0,-49-16-31 0 0,58 20-159 0 0,1 1 0 0 0,-1-1 0 0 0,1 1 0 0 0,-1 0 0 0 0,1 1 0 0 0,-1 0 1 0 0,1 0-1 0 0,-1 0 0 0 0,1 1 0 0 0,-1 0 0 0 0,1 0 0 0 0,-1 0 0 0 0,1 1 0 0 0,0 0 0 0 0,0 0 1 0 0,-1 1-1 0 0,0 1-15 0 0,-3 0 15 0 0,7-3-22 0 0,0 0 1 0 0,0 0-1 0 0,0 0 1 0 0,1 1-1 0 0,-1-1 1 0 0,0 1-1 0 0,1 0 1 0 0,-1 0-1 0 0,1 0 1 0 0,0 0-1 0 0,-1 0 1 0 0,1 0-1 0 0,0 1 1 0 0,0-1-1 0 0,1 1 1 0 0,-1-1-1 0 0,0 1 1 0 0,1 0-1 0 0,0 0 1 0 0,0 0-1 0 0,0 0 1 0 0,0 0-1 0 0,0 0 1 0 0,0 0-1 0 0,1 0 1 0 0,-1 0-1 0 0,1 0 1 0 0,0 0-1 0 0,0 0 1 0 0,0 0-1 0 0,0 0 1 0 0,1 0-1 0 0,0 2 7 0 0,64 62-229 0 0,-55-57 233 0 0,0 1-1 0 0,-1 0 1 0 0,-1 1 0 0 0,1 0 0 0 0,-2 0 0 0 0,0 1 0 0 0,0 0 0 0 0,-1 0 0 0 0,-1 1 0 0 0,0-1 0 0 0,-1 1-1 0 0,2 10-3 0 0,-4-17 45 0 0,-1-1-1 0 0,0 1 0 0 0,0 0 1 0 0,-1 0-1 0 0,1 0 0 0 0,-1 0 1 0 0,-1 0-1 0 0,1 0 0 0 0,-1 0 0 0 0,-1 0 1 0 0,1-1-1 0 0,-1 1 0 0 0,0 0 1 0 0,-1-1-1 0 0,0 1 0 0 0,0-1 1 0 0,0 0-1 0 0,0 0 0 0 0,-1 0 1 0 0,0-1-1 0 0,-1 1 0 0 0,1-1 0 0 0,-1 0 1 0 0,0 0-1 0 0,0 0 0 0 0,0-1 1 0 0,-1 1-45 0 0,-3 1 40 0 0,0 0 0 0 0,-1-1 1 0 0,1 0-1 0 0,-1 0 1 0 0,0-1-1 0 0,0 0 1 0 0,-1-1-1 0 0,1 0 0 0 0,-1 0 1 0 0,1-1-1 0 0,-1-1 1 0 0,0 0-1 0 0,0 0 1 0 0,0-1-1 0 0,1-1 0 0 0,-3 0-40 0 0,9 1-99 0 0,0-1 0 0 0,0 0 0 0 0,0-1 0 0 0,0 1 0 0 0,0-1 0 0 0,1 0-1 0 0,-1 0 1 0 0,0 0 0 0 0,1 0 0 0 0,-1 0 0 0 0,1-1 0 0 0,0 0 0 0 0,0 0-1 0 0,0 0 1 0 0,0 0 0 0 0,-2-3 99 0 0,-19-35-6763 0 0,20 33-2251 0 0</inkml:trace>
  <inkml:trace contextRef="#ctx0" brushRef="#br0" timeOffset="26329.209">13439 1274 0 0 0,'0'0'1235'0'0,"0"0"211"0"0,0 0-73 0 0,0 0-190 0 0,0 0-163 0 0,0 0-89 0 0,0 0 17 0 0,8-3 129 0 0,27-12 194 0 0,-27 11 188 0 0,-8 4 113 0 0,0 0 0 0 0,0 0-103 0 0,0 0-152 0 0,0 0-186 0 0,0 0-155 0 0,0 0-137 0 0,0 0-111 0 0,-26 0 2169 0 0,7 3-2772 0 0,1 0 0 0 0,0 1 0 0 0,0 1-1 0 0,0 0 1 0 0,0 2 0 0 0,1 0 0 0 0,0 1 0 0 0,0 0 0 0 0,-8 8-125 0 0,2-4 73 0 0,-72 50 150 0 0,95-60-219 0 0,-1-1-1 0 0,1 1 0 0 0,-1-1 1 0 0,1 1-1 0 0,0 0 1 0 0,0-1-1 0 0,0 1 1 0 0,0-1-1 0 0,0 1 0 0 0,0 0 1 0 0,0-1-1 0 0,0 1 1 0 0,0 0-1 0 0,1-1 0 0 0,-1 1 1 0 0,1-1-1 0 0,-1 1 1 0 0,1-1-1 0 0,0 1 1 0 0,0-1-1 0 0,-1 1 0 0 0,1-1 1 0 0,0 0-1 0 0,0 0 1 0 0,0 1-1 0 0,0-1 0 0 0,1 0 1 0 0,-1 0-1 0 0,0 0 1 0 0,0 0-1 0 0,1 0 1 0 0,-1 0-1 0 0,1 0 0 0 0,-1-1 1 0 0,2 1-4 0 0,-1 2 10 0 0,181 114 198 0 0,-180-116-185 0 0,-1 0 1 0 0,0 1 0 0 0,1-1-1 0 0,-1 1 1 0 0,0 0 0 0 0,0 0 0 0 0,0-1-1 0 0,0 1 1 0 0,0 1 0 0 0,0-1-1 0 0,-1 0 1 0 0,1 0 0 0 0,-1 1 0 0 0,1-1-1 0 0,-1 0 1 0 0,0 1 0 0 0,0 0-1 0 0,0-1 1 0 0,0 1 0 0 0,-1-1 0 0 0,1 1-1 0 0,-1 0 1 0 0,0 0 0 0 0,1-1-1 0 0,-1 1 1 0 0,0 0 0 0 0,-1 0 0 0 0,1-1-1 0 0,0 1 1 0 0,-1 0 0 0 0,1-1-1 0 0,-1 1 1 0 0,0 0 0 0 0,0-1 0 0 0,0 1-1 0 0,0-1 1 0 0,-1 1 0 0 0,1-1-1 0 0,-1 0 1 0 0,1 1 0 0 0,-2 0-24 0 0,-21 15 82 0 0,-1-2 1 0 0,0-1-1 0 0,-1-1 1 0 0,0-1 0 0 0,-1-1-1 0 0,-1-1 1 0 0,0-2-1 0 0,0-1 1 0 0,-1-1-1 0 0,0-1-82 0 0,-70 2-609 0 0,103-27-3315 0 0,83-40-6279 0 0,-71 50 5827 0 0,1 0-4511 0 0</inkml:trace>
  <inkml:trace contextRef="#ctx0" brushRef="#br0" timeOffset="33660.727">13754 1263 0 0 0,'0'0'1292'0'0,"0"0"237"0"0,0 0 32 0 0,0 0-64 0 0,0 0-102 0 0,0 0-102 0 0,0 0-105 0 0,0 0-86 0 0,0 0-67 0 0,0 0-82 0 0,0-3-79 0 0,3-12-69 0 0,-3 11-46 0 0,1 10 6820 0 0,0 18-7313 0 0,-5 273 747 0 0,4-293-999 0 0,0 1-1 0 0,1-1 1 0 0,-1 1 0 0 0,1-1-1 0 0,-1 1 1 0 0,1-1 0 0 0,1 1-1 0 0,-1-1 1 0 0,1 0-1 0 0,-1 0 1 0 0,1 0 0 0 0,0 1-1 0 0,1-2 1 0 0,-1 1 0 0 0,1 0-1 0 0,0 0 1 0 0,-1-1-1 0 0,2 0 1 0 0,-1 1 0 0 0,0-1-1 0 0,1 0 1 0 0,-1-1 0 0 0,1 1-1 0 0,0-1 1 0 0,0 1-1 0 0,0-1 1 0 0,0-1 0 0 0,0 1-1 0 0,1 0 1 0 0,-1-1 0 0 0,0 0-1 0 0,1 0-13 0 0,10 2 226 0 0,37-6 845 0 0,-34-13-949 0 0,-2-1 1 0 0,0 0-1 0 0,-1-1 1 0 0,-1-1-1 0 0,0 0 1 0 0,-2-1-1 0 0,0 0 1 0 0,-1-1-1 0 0,-2-1 1 0 0,0 1-1 0 0,-1-1 1 0 0,-1-1-1 0 0,-1 1 1 0 0,-1-1-1 0 0,0-7-122 0 0,13-63 135 0 0,-18 92-123 0 0,0 1 9 0 0,0 0-19 0 0,0 0 4 0 0,0 0 1 0 0,0 0-30 0 0,0 0-2 0 0,0 0 0 0 0,0 0-6 0 0,-6 25-53 0 0,0-2 123 0 0,2-1 1 0 0,0 1 0 0 0,1-1-1 0 0,2 1 1 0 0,0 0-1 0 0,1 0 1 0 0,2 0-1 0 0,0 0 1 0 0,2 6-40 0 0,1-13-2 0 0,0 0 0 0 0,2-1 0 0 0,-1 1-1 0 0,2-1 1 0 0,0-1 0 0 0,1 1 0 0 0,6 6 2 0 0,-11-14 0 0 0,-2-4 9 0 0,1 1-1 0 0,0 0 0 0 0,0-1 1 0 0,0 1-1 0 0,0-1 0 0 0,1 0 1 0 0,-1 0-1 0 0,1 0 0 0 0,0-1 1 0 0,0 1-1 0 0,0-1 0 0 0,0 0 0 0 0,0 0 1 0 0,1 0-1 0 0,-1-1 0 0 0,0 1 1 0 0,1-1-1 0 0,-1 0 0 0 0,1-1 1 0 0,0 1-1 0 0,-1-1 0 0 0,1 0 1 0 0,0 0-1 0 0,-1 0 0 0 0,1-1 1 0 0,-1 1-1 0 0,1-1 0 0 0,0 0 1 0 0,-1 0-1 0 0,0-1 0 0 0,1 0 1 0 0,-1 1-1 0 0,0-1 0 0 0,0-1 0 0 0,0 1 1 0 0,0-1-1 0 0,0 1 0 0 0,2-3-8 0 0,31-27 141 0 0,0-1 0 0 0,-3-2 0 0 0,-1-2-1 0 0,-1 0 1 0 0,21-36-141 0 0,-47 65-3 0 0,-2 1 3 0 0,1 0 0 0 0,0 1 1 0 0,0 0-1 0 0,1-1 1 0 0,0 2-1 0 0,0-1 1 0 0,0 1-1 0 0,0 0 0 0 0,1 0 1 0 0,0 0-1 0 0,0 1 1 0 0,0 0-1 0 0,1 1 0 0 0,-1 0 1 0 0,1 0-1 0 0,0 0 1 0 0,0 1-1 0 0,0 0 1 0 0,0 1-1 0 0,0-1 0 0 0,0 2 1 0 0,6-1-1 0 0,75 5 45 0 0,-93-8 922 0 0,-1 1-954 0 0,-62-23-43 0 0,-19 36-62 0 0,38 31 20 0 0,39-30 69 0 0,1 1 1 0 0,1 0 0 0 0,0 1 0 0 0,0 0-1 0 0,1 0 1 0 0,1 1 0 0 0,0-1-1 0 0,1 1 1 0 0,1 0 0 0 0,0 0-1 0 0,0 8 3 0 0,-8 75-13 0 0,10-92 14 0 0,1 0-1 0 0,0 0 1 0 0,1 0 0 0 0,-1 0 0 0 0,1 0-1 0 0,0 0 1 0 0,0 0 0 0 0,1 0 0 0 0,-1 0-1 0 0,1-1 1 0 0,0 1 0 0 0,1 0-1 0 0,-1-1 1 0 0,1 0 0 0 0,0 1 0 0 0,0-1-1 0 0,0 0 1 0 0,0-1 0 0 0,1 1 0 0 0,0 0-1 0 0,-1-1 1 0 0,1 0 0 0 0,0 0-1 0 0,4 2 0 0 0,2 0 8 0 0,1 0 0 0 0,-1-1 0 0 0,1 0 0 0 0,0 0 0 0 0,1-1 0 0 0,-1-1 0 0 0,1 0 0 0 0,-1 0 0 0 0,1-1 0 0 0,-1-1 0 0 0,1 0 0 0 0,0-1 0 0 0,9-1-8 0 0,1-2 25 0 0,-1-2 0 0 0,0 0 0 0 0,0-1 0 0 0,-1-1-1 0 0,0-1 1 0 0,-1 0 0 0 0,0-2 0 0 0,0 0 0 0 0,6-6-25 0 0,-13 9 15 0 0,25-20 18 0 0,-2-2 1 0 0,-1-1-1 0 0,-1-2 0 0 0,-2-1 0 0 0,-1-2 0 0 0,-2-1 1 0 0,-1-1-1 0 0,-3-1 0 0 0,-1-1 0 0 0,-1-1 1 0 0,12-36-34 0 0,77-181-104 0 0,-72 76-1 0 0,-39 137 136 0 0,-22 63-354 0 0,-18 78 336 0 0,4 2 1 0 0,4 1-1 0 0,4 1 0 0 0,-5 56-13 0 0,22-108-11 0 0,3-14 8 0 0,-5 19-6 0 0,2 2 0 0 0,3-1 0 0 0,2 1 0 0 0,2 6 9 0 0,5-60 5 0 0,1 1-1 0 0,-1-1 1 0 0,1 0-1 0 0,0 0 1 0 0,-1-1 0 0 0,1 1-1 0 0,0 0 1 0 0,-1 0-1 0 0,1-1 1 0 0,0 1-1 0 0,0-1 1 0 0,-1 1 0 0 0,1-1-1 0 0,0 0 1 0 0,0 0-1 0 0,0 0 1 0 0,0 0-1 0 0,-1 0 1 0 0,1 0 0 0 0,0-1-1 0 0,0 1 1 0 0,0 0-1 0 0,0-1 1 0 0,-1 1-1 0 0,1-1 1 0 0,0 0 0 0 0,-1 0-1 0 0,1 0 1 0 0,0 0-1 0 0,-1 0 1 0 0,1 0-1 0 0,-1 0 1 0 0,0 0 0 0 0,1 0-1 0 0,0-2-4 0 0,198-154 85 0 0,-183 144-67 0 0,87-47-9 0 0,-102 60-10 0 0,0 1 0 0 0,-1-1 0 0 0,1 1 0 0 0,-1 0 0 0 0,1-1 1 0 0,-1 1-1 0 0,0 0 0 0 0,1 0 0 0 0,-1 0 0 0 0,0 0 0 0 0,1 0 0 0 0,-1 1 0 0 0,0-1 0 0 0,0 0 0 0 0,0 1 0 0 0,0-1 0 0 0,0 0 0 0 0,0 1 0 0 0,-1-1 0 0 0,1 1 0 0 0,0-1 1 0 0,-1 1-1 0 0,1 0 0 0 0,-1-1 0 0 0,1 1 0 0 0,-1-1 0 0 0,0 1 0 0 0,0 0 0 0 0,0-1 0 0 0,0 1 0 0 0,0 0 0 0 0,0-1 0 0 0,0 1 0 0 0,-1 0 0 0 0,1-1 0 0 0,0 1 0 0 0,-1 0 1 0 0,0-1-1 0 0,0 2 1 0 0,1 5-20 0 0,-9 242 129 0 0,21-235-545 0 0,12-34-3954 0 0,-11 8-4758 0 0,-9 8-3231 0 0</inkml:trace>
  <inkml:trace contextRef="#ctx0" brushRef="#br0" timeOffset="34625.339">16868 755 3577 0 0,'0'0'1943'0'0,"0"0"-296"0"0,0 0 107 0 0,0 0 345 0 0,0 0 196 0 0,0 0-77 0 0,0 0-382 0 0,0 0-364 0 0,0 0-301 0 0,0 0-229 0 0,0 0-137 0 0,-1-5-113 0 0,-7-20 2153 0 0,8 26-2624 0 0,0 15 540 0 0,-7 457 1318 0 0,-19-76-1706 0 0,17-301-348 0 0,2-69-1398 0 0,-5-50-1369 0 0,-6-31-2997 0 0,9 18-3600 0 0,8 32 7805 0 0,-2-8-6494 0 0</inkml:trace>
  <inkml:trace contextRef="#ctx0" brushRef="#br0" timeOffset="34876.782">16498 1201 7466 0 0,'0'0'5357'0'0,"0"0"-3237"0"0,0 0-1105 0 0,0 0 31 0 0,0 0 202 0 0,0 0 107 0 0,0 0-136 0 0,0 0-231 0 0,0 0-178 0 0,0 0-94 0 0,0 0-55 0 0,0 0-37 0 0,37 3-72 0 0,114 12-102 0 0,10-21 346 0 0,-110-2-692 0 0,-42 7-120 0 0,38-4-273 0 0,-1-2 0 0 0,1-1 0 0 0,-1-3 0 0 0,10-5 289 0 0,8-23-4053 0 0,-30 5-5361 0 0,-26 26-250 0 0</inkml:trace>
  <inkml:trace contextRef="#ctx0" brushRef="#br0" timeOffset="39832.352">17448 667 976 0 0,'0'0'1817'0'0,"0"0"-98"0"0,0 0-7 0 0,0 0 118 0 0,0 0 137 0 0,0 0 15 0 0,0 0-126 0 0,0 0-190 0 0,0 0-219 0 0,0 0-200 0 0,0 0-193 0 0,3-9-159 0 0,7-28-125 0 0,-8 28-109 0 0,-2 9-85 0 0,-2 19 1405 0 0,-29 124-506 0 0,3 287-174 0 0,6-165-1110 0 0,9-59 7 0 0,13-205-184 0 0,0-1-4 0 0,0 0-21 0 0,0 0 4 0 0,0 0 37 0 0,0 0 11 0 0,0 0 34 0 0,0 0 21 0 0,0 0 18 0 0,0 0 24 0 0,0 0 2 0 0,0 0 1 0 0,0 0-30 0 0,0 0-19 0 0,0 0-23 0 0,0 0-6 0 0,0 0-10 0 0,0 0-16 0 0,6-19 115 0 0,26-32-90 0 0,1 2-1 0 0,3 1 1 0 0,1 1-1 0 0,27-22-61 0 0,35-9 99 0 0,-96 79-95 0 0,0 0 0 0 0,0 1 0 0 0,-1-1 0 0 0,1 0 0 0 0,0 1 0 0 0,-1-1 0 0 0,1 1 0 0 0,-1 0 0 0 0,0 0 0 0 0,0 0 0 0 0,0 0 1 0 0,0 0-1 0 0,0 1 0 0 0,0-1 0 0 0,0 0 0 0 0,-1 1 0 0 0,1-1 0 0 0,-1 1 0 0 0,0 0 0 0 0,1 0 0 0 0,-1-1 0 0 0,-1 1 0 0 0,1 0 0 0 0,0 1-4 0 0,-1-3 0 0 0,7 21 62 0 0,-2 0 0 0 0,-1 0 0 0 0,0 1 0 0 0,-2-1 0 0 0,0 1 0 0 0,-2 0 0 0 0,0-1 0 0 0,-3 16-62 0 0,1 27 80 0 0,1 6-939 0 0,44-118-2595 0 0,1 8-2594 0 0,-20 20-3635 0 0,-18 14 30 0 0</inkml:trace>
  <inkml:trace contextRef="#ctx0" brushRef="#br0" timeOffset="40815.842">18214 1388 584 0 0,'0'0'1610'0'0,"0"0"186"0"0,0 0 251 0 0,0 0 40 0 0,0 0-150 0 0,0 0-226 0 0,0 0-267 0 0,0 0-241 0 0,0 0-149 0 0,0 0-73 0 0,0 0-22 0 0,0 0 33 0 0,0 0 11 0 0,7-5-28 0 0,20-17-77 0 0,-20 16-109 0 0,-36 6 2637 0 0,20 3-3299 0 0,0 0-1 0 0,0 0 1 0 0,1 0-1 0 0,-1 1 1 0 0,1 1-1 0 0,0-1 1 0 0,0 1-1 0 0,0 1 1 0 0,1 0-1 0 0,-1 0 0 0 0,1 0 1 0 0,1 1-1 0 0,-1 0-126 0 0,-4 4 16 0 0,0 0-1 0 0,1 1 1 0 0,1-1-1 0 0,0 2 1 0 0,0-1-1 0 0,1 1 1 0 0,1 1-1 0 0,0-1 1 0 0,1 1-1 0 0,1 1 0 0 0,0-1 1 0 0,1 1-1 0 0,0-1 1 0 0,1 1-1 0 0,1 0 1 0 0,0 1-1 0 0,1 1-15 0 0,1-15 1 0 0,0 0 0 0 0,0-1 0 0 0,0 1 0 0 0,0 0 0 0 0,0-1 0 0 0,1 1 0 0 0,-1 0 0 0 0,0-1 0 0 0,1 1 0 0 0,-1 0 0 0 0,1-1 0 0 0,0 1 0 0 0,-1-1 0 0 0,1 1 0 0 0,0-1 0 0 0,0 0 0 0 0,0 1 0 0 0,0-1 0 0 0,0 0 0 0 0,0 1-1 0 0,0-1 1 0 0,1 0 0 0 0,-1 0 0 0 0,0 0 0 0 0,1 0 0 0 0,-1 0 0 0 0,0 0 0 0 0,1-1 0 0 0,0 1 0 0 0,-1 0 0 0 0,1-1 0 0 0,-1 1 0 0 0,1-1 0 0 0,0 0 0 0 0,-1 1 0 0 0,1-1 0 0 0,0 0 0 0 0,-1 0 0 0 0,1 0 0 0 0,1 0-1 0 0,8-1 48 0 0,0 0-1 0 0,-1 0 1 0 0,1-1 0 0 0,-1-1-1 0 0,1 1 1 0 0,-1-2 0 0 0,0 1-1 0 0,0-2 1 0 0,0 1 0 0 0,-1-1 0 0 0,1-1-1 0 0,-1 0 1 0 0,0 0 0 0 0,-1-1-1 0 0,0 0 1 0 0,0 0 0 0 0,0-1-1 0 0,3-4-47 0 0,-5 7 14 0 0,154-186 275 0 0,-147 185-407 0 0,-16 30-98 0 0,1-12 252 0 0,-6 38-21 0 0,5-42-19 0 0,0 0 0 0 0,0-1 0 0 0,1 1 0 0 0,0 0 0 0 0,0 0 0 0 0,1 1 0 0 0,0-1 0 0 0,1 0 0 0 0,0 0 0 0 0,0 0-1 0 0,1 1 1 0 0,0-1 0 0 0,0 0 0 0 0,1 0 0 0 0,0 0 0 0 0,0 0 0 0 0,1 0 0 0 0,0-1 0 0 0,0 1 0 0 0,1-1 0 0 0,0 0 0 0 0,0 0-1 0 0,1 0 1 0 0,0 0 0 0 0,0-1 0 0 0,0 0 0 0 0,1 0 0 0 0,2 2 4 0 0,0-4 8 0 0,1 0 0 0 0,-1 0 0 0 0,1-1 0 0 0,0 0 0 0 0,-1 0 0 0 0,2-1-1 0 0,-1 0 1 0 0,0-1 0 0 0,0 0 0 0 0,0 0 0 0 0,1-1 0 0 0,-1 0 0 0 0,0-1 0 0 0,0 0 0 0 0,1 0 0 0 0,-1-1 0 0 0,0 0 0 0 0,0-1-1 0 0,0 0 1 0 0,-1 0 0 0 0,1-1 0 0 0,-1 0 0 0 0,0-1 0 0 0,0 0 0 0 0,5-4-8 0 0,9-6 37 0 0,-1-2 0 0 0,-1 0 0 0 0,-1-2 0 0 0,-1 0 0 0 0,0-1 0 0 0,-1 0 0 0 0,-1-2-1 0 0,7-13-36 0 0,13-28 25 0 0,-3-1-1 0 0,-3-2 1 0 0,-3-1-1 0 0,-3-1 1 0 0,-2-1-1 0 0,10-66-24 0 0,-26 112 14 0 0,-1 1 1 0 0,-2-1-1 0 0,0 0 0 0 0,-2 0 0 0 0,0 0 1 0 0,-3-18-15 0 0,2 40 1 0 0,0 0 1 0 0,0 0 0 0 0,0 0 0 0 0,0 0 0 0 0,0 0 0 0 0,0 0-1 0 0,-1 0 1 0 0,1 0 0 0 0,0 0 0 0 0,-1 0 0 0 0,1 0 0 0 0,-1 0 0 0 0,1 0-1 0 0,-1 1 1 0 0,1-1 0 0 0,-1 0 0 0 0,0 0 0 0 0,1 0 0 0 0,-1 1 0 0 0,0-1-1 0 0,0 0 1 0 0,0 1 0 0 0,1-1 0 0 0,-1 0 0 0 0,0 1 0 0 0,0-1-1 0 0,0 1 1 0 0,0 0 0 0 0,0-1 0 0 0,0 1 0 0 0,0 0 0 0 0,0-1 0 0 0,0 1-1 0 0,0 0 1 0 0,0 0 0 0 0,0 0 0 0 0,0 0 0 0 0,0 0 0 0 0,0 0-1 0 0,-1 0 1 0 0,1 0 0 0 0,0 1 0 0 0,0-1 0 0 0,0 0 0 0 0,0 1 0 0 0,0-1-1 0 0,1 1 1 0 0,-1-1 0 0 0,0 1 0 0 0,0-1 0 0 0,0 1 0 0 0,0-1 0 0 0,0 1-1 0 0,1 0 1 0 0,-1 0 0 0 0,0-1 0 0 0,0 1 0 0 0,1 0 0 0 0,-1 0-1 0 0,1 0 1 0 0,-1 0 0 0 0,0 0-2 0 0,-29 94 46 0 0,41 31 504 0 0,3 51-99 0 0,-14 180-146 0 0,-7-251-246 0 0,7-106-51 0 0,0 0-14 0 0,0 0 7 0 0,0 0-4 0 0,0 0 3 0 0,0 0-21 0 0,0 0-13 0 0,0 0 9 0 0,-9-25-695 0 0,-1-54-5154 0 0,13 52 1183 0 0,2 4-4045 0 0,-3 12-1620 0 0</inkml:trace>
  <inkml:trace contextRef="#ctx0" brushRef="#br0" timeOffset="41161.448">18715 1105 12163 0 0,'0'0'2329'0'0,"0"0"-327"0"0,0 0-152 0 0,0 0-124 0 0,0 0-193 0 0,0 0-278 0 0,0 0-281 0 0,0 0-201 0 0,0 0-170 0 0,0 0-92 0 0,0 0-48 0 0,0 0-42 0 0,0 0-22 0 0,5 7 712 0 0,234-41 1601 0 0,-50 1-2277 0 0,-118 27-343 0 0,-21 2-569 0 0,-48-2-848 0 0,-3 5-2624 0 0,0 1-3876 0 0,-1 0-3974 0 0</inkml:trace>
  <inkml:trace contextRef="#ctx0" brushRef="#br0" timeOffset="43612.257">20129 1330 12827 0 0,'0'0'1747'0'0,"0"0"-550"0"0,0 0-290 0 0,0 0 87 0 0,0 0 138 0 0,0 0 8 0 0,0 0-120 0 0,0 0-207 0 0,0 0-164 0 0,0 0-85 0 0,0 0-78 0 0,2 17-61 0 0,10 116 627 0 0,-11-108-781 0 0,-1 0 0 0 0,0 1 0 0 0,-2-1 0 0 0,-2 0 0 0 0,0 0 0 0 0,-3 8-271 0 0,-17 11-8 0 0,24-43-63 0 0,0-1-49 0 0,0 0-61 0 0,-10-19-4729 0 0,4 0-163 0 0,4 6-2128 0 0,1 9-1814 0 0</inkml:trace>
  <inkml:trace contextRef="#ctx0" brushRef="#br0" timeOffset="43831.005">20061 995 12131 0 0,'0'0'1816'0'0,"0"0"-496"0"0,0 0-328 0 0,0 0-135 0 0,0 0-257 0 0,0 0-224 0 0,0 0-304 0 0,0 0-176 0 0,0 0 0 0 0,0 0-32 0 0,0 0-56 0 0,0 0-224 0 0,0 0-408 0 0,0 0-753 0 0,40 55-1447 0 0,-29-48-1681 0 0,-5 0-2377 0 0</inkml:trace>
  <inkml:trace contextRef="#ctx0" brushRef="#br0" timeOffset="44274.579">20427 1698 15499 0 0,'0'0'1491'0'0,"0"0"-276"0"0,0 0-55 0 0,0 0 26 0 0,0 0-79 0 0,0 0-196 0 0,0 0-240 0 0,0 0-183 0 0,0 0-118 0 0,0 0-31 0 0,0 0-5 0 0,0 0-17 0 0,0 0-28 0 0,10-29-29 0 0,32-90-51 0 0,-34 95-123 0 0,1 1 1 0 0,0 0 0 0 0,2 1 0 0 0,1 0 0 0 0,0 0 0 0 0,12-13-87 0 0,-23 35 0 0 0,0-3-9 0 0,0 1-1 0 0,1-1 1 0 0,-1 1 0 0 0,1 0-1 0 0,0 0 1 0 0,0 0 0 0 0,0 0-1 0 0,0 0 1 0 0,0 0 0 0 0,0 1-1 0 0,1-1 1 0 0,-1 1 0 0 0,0-1-1 0 0,1 1 1 0 0,0 0 0 0 0,-1 0-1 0 0,1 0 1 0 0,-1 0 0 0 0,1 0-1 0 0,0 1 1 0 0,0-1 9 0 0,3 31-212 0 0,-5 17 271 0 0,-2-37-56 0 0,1-1-1 0 0,-1 1 1 0 0,2 0-1 0 0,-1-1 1 0 0,1 1-1 0 0,1-1 0 0 0,0 0 1 0 0,0 1-1 0 0,1-1 1 0 0,0 0-1 0 0,0 0 1 0 0,1-1-1 0 0,0 1 1 0 0,1-1-1 0 0,0 1 1 0 0,0-2-1 0 0,1 1 1 0 0,3 3-3 0 0,-6-9 61 0 0,0 0 1 0 0,1 0-1 0 0,-1 0 0 0 0,1-1 1 0 0,-1 1-1 0 0,1-1 0 0 0,0 0 1 0 0,0 0-1 0 0,-1 0 0 0 0,1-1 1 0 0,0 1-1 0 0,0-1 0 0 0,0 0 1 0 0,0 0-1 0 0,0-1 0 0 0,0 1 1 0 0,-1-1-1 0 0,1 0 0 0 0,0 1 1 0 0,0-2-1 0 0,0 1 1 0 0,-1 0-1 0 0,1-1 0 0 0,-1 0 1 0 0,1 0-1 0 0,-1 0 0 0 0,0 0 1 0 0,0 0-1 0 0,0-1 0 0 0,0 1 1 0 0,0-1-1 0 0,0 0 0 0 0,-1 0 1 0 0,1 0-1 0 0,1-3-61 0 0,7-7 92 0 0,0 0 0 0 0,-1-1-1 0 0,-1-1 1 0 0,0 0 0 0 0,-1 0 0 0 0,0 0 0 0 0,-1-1-1 0 0,-1 0 1 0 0,-1-1 0 0 0,0 1 0 0 0,-1-1 0 0 0,1-11-92 0 0,11-67-1829 0 0,-11 86-806 0 0,3 7-4419 0 0,-5 2-4579 0 0</inkml:trace>
  <inkml:trace contextRef="#ctx0" brushRef="#br0" timeOffset="44968.686">22074 1094 8138 0 0,'0'0'2764'0'0,"0"0"-563"0"0,0 0-269 0 0,0 0-31 0 0,0 0-146 0 0,0 0-242 0 0,0 0-271 0 0,0 0-227 0 0,0 0-152 0 0,0 0-106 0 0,0 0-85 0 0,0 0-100 0 0,0 0-67 0 0,-7-9-77 0 0,-26-25-44 0 0,-17 25 453 0 0,39 12-756 0 0,1-1-1 0 0,0 1 0 0 0,-1 1 1 0 0,1 0-1 0 0,0 0 0 0 0,1 1 1 0 0,-1 1-1 0 0,1-1 0 0 0,0 1 1 0 0,1 1-1 0 0,-1 0 0 0 0,-3 4-80 0 0,-8 5 36 0 0,0 2-1 0 0,2 1 0 0 0,0 0 1 0 0,1 1-1 0 0,1 1 0 0 0,0 0 1 0 0,2 1-1 0 0,1 1 0 0 0,0 0 1 0 0,1 3-36 0 0,6-8 17 0 0,1 1 1 0 0,0 0-1 0 0,2 0 1 0 0,0 1-1 0 0,1-1 1 0 0,1 1-1 0 0,1-1 1 0 0,1 18-18 0 0,1-29 35 0 0,0 0 0 0 0,1-1 0 0 0,0 1 0 0 0,0-1 0 0 0,0 1 0 0 0,1-1 0 0 0,0 0 0 0 0,1 0 0 0 0,0-1 0 0 0,0 0 0 0 0,0 1 0 0 0,0-2 0 0 0,1 1 0 0 0,0-1 0 0 0,1 1 0 0 0,-1-2 0 0 0,1 1 0 0 0,0-1 0 0 0,0 0 0 0 0,0 0 0 0 0,0-1 0 0 0,1 0 0 0 0,-1 0 0 0 0,1-1 0 0 0,0 0 0 0 0,0 0 1 0 0,0-1-1 0 0,0 0 0 0 0,0 0 0 0 0,0-1 0 0 0,0 0 0 0 0,0-1 0 0 0,0 0 0 0 0,0 0 0 0 0,0 0 0 0 0,0-1 0 0 0,0 0 0 0 0,5-3-35 0 0,44-26 342 0 0,-48 7-8195 0 0,-10 24 2270 0 0,0 0-6254 0 0</inkml:trace>
  <inkml:trace contextRef="#ctx0" brushRef="#br0" timeOffset="51266.221">22222 1654 2665 0 0,'0'0'2195'0'0,"0"0"-91"0"0,0 0-35 0 0,0 0 0 0 0,0 0-118 0 0,0 0-229 0 0,0 0-199 0 0,0 0-219 0 0,0 0-173 0 0,0 0-176 0 0,0 0-167 0 0,0-4-141 0 0,1-11-104 0 0,0 11-68 0 0,-1 4-51 0 0,0 0-45 0 0,-28 81 2636 0 0,28-81-2960 0 0,5 0 1629 0 0,85-87-973 0 0,-89 86-623 0 0,-1 1 10 0 0,0 0-7 0 0,-34 33 147 0 0,35-33-285 0 0,-1-1 0 0 0,0 1 0 0 0,1 0 0 0 0,-1-1 0 0 0,0 1 1 0 0,1 0-1 0 0,-1 0 0 0 0,1-1 0 0 0,-1 1 0 0 0,1 0 0 0 0,-1 0 1 0 0,1 0-1 0 0,-1-1 0 0 0,1 1 0 0 0,-1 0 0 0 0,1 0 0 0 0,-1 0 1 0 0,1 0-1 0 0,-1 0 0 0 0,1 0 0 0 0,-1 0 0 0 0,1 0 0 0 0,-1 0 1 0 0,1 0-1 0 0,-1 0 0 0 0,1 1 0 0 0,-1-1 0 0 0,1 0 0 0 0,-1 0 1 0 0,1 0-1 0 0,-1 1 0 0 0,1-1 0 0 0,-1 0 0 0 0,0 0 0 0 0,1 1 1 0 0,-1-1-1 0 0,1 0 0 0 0,-1 1 0 0 0,0-1 0 0 0,1 1 0 0 0,-1-1 1 0 0,0 0-1 0 0,1 1 0 0 0,-1-1 0 0 0,0 1 0 0 0,0-1 0 0 0,0 1 1 0 0,1-1-1 0 0,-1 1 0 0 0,0-1 0 0 0,0 1 0 0 0,0-1 0 0 0,0 1 1 0 0,0-1-1 0 0,0 1 0 0 0,0-1 0 0 0,0 1 0 0 0,0-1 0 0 0,0 1 1 0 0,0 0 46 0 0,24-10-3973 0 0,-15 4-3424 0 0,-5 1-4282 0 0</inkml:trace>
  <inkml:trace contextRef="#ctx0" brushRef="#br0" timeOffset="52069.784">22516 1775 11442 0 0,'0'0'2865'0'0,"0"0"-929"0"0,0 0-474 0 0,0 0-95 0 0,0 0-107 0 0,0 0-137 0 0,0 0-140 0 0,0 0-160 0 0,0 0-115 0 0,0 0-113 0 0,0 0-96 0 0,0 0-50 0 0,0 0-30 0 0,-1-9-23 0 0,8-64 611 0 0,150-169 869 0 0,-134 207-1822 0 0,1 1 0 0 0,2 1-1 0 0,2 1 1 0 0,23-21-54 0 0,-2 12 47 0 0,-48 41-10 0 0,-1 0 20 0 0,0 0-33 0 0,0 0-45 0 0,0 0-23 0 0,0 0 17 0 0,2 187 81 0 0,-1 8-110 0 0,-1-194 46 0 0,18-27 29 0 0,175-247-106 0 0,-95 145 54 0 0,-97 128 38 0 0,-1 0-1 0 0,0 0-16 0 0,-37 162 78 0 0,27-122-43 0 0,2 0 1 0 0,2 1 0 0 0,2 0 0 0 0,1 1-1 0 0,3 29-23 0 0,16-27-48 0 0,-2-79-8131 0 0,-13 27 2166 0 0,1 4-5680 0 0</inkml:trace>
  <inkml:trace contextRef="#ctx0" brushRef="#br0" timeOffset="52391.875">23507 1558 17964 0 0,'0'0'2040'0'0,"0"0"-635"0"0,0 0-261 0 0,0 0-19 0 0,0 0-48 0 0,0 0-152 0 0,0 0-214 0 0,0 0-216 0 0,0 0-146 0 0,0 0-70 0 0,0 0-30 0 0,0 0-21 0 0,-7 13-33 0 0,-34 65 149 0 0,77-117-292 0 0,-30 9-1539 0 0,-13 24-2264 0 0,-6 5-4203 0 0,9 1-4171 0 0</inkml:trace>
  <inkml:trace contextRef="#ctx0" brushRef="#br0" timeOffset="53656.367">1143 2257 8090 0 0,'0'0'1435'0'0,"0"0"-144"0"0,0 0 17 0 0,0 0 163 0 0,0 0 132 0 0,0 0-5 0 0,0 0-209 0 0,0 0-299 0 0,0 0-329 0 0,0 0-273 0 0,0 0-162 0 0,-6 0-94 0 0,-12-4-44 0 0,29 8 1836 0 0,17 2-1507 0 0,0-2 0 0 0,1-1 0 0 0,-1-1 0 0 0,1-2 0 0 0,0-1 0 0 0,-1-1-1 0 0,7-2-516 0 0,0-1 192 0 0,-1-1-1 0 0,0-2 1 0 0,0-1-1 0 0,-1-2 1 0 0,0-1-1 0 0,0-2 1 0 0,-2 0-1 0 0,0-3 0 0 0,5-4-191 0 0,-31 20 34 0 0,-1-1-1 0 0,1 0 0 0 0,-1-1 1 0 0,1 1-1 0 0,-1-1 0 0 0,0 0 1 0 0,0 0-1 0 0,0 0 1 0 0,-1 0-1 0 0,1-1 0 0 0,-1 1 1 0 0,1-1-1 0 0,-1 0 0 0 0,0 0 1 0 0,-1 0-1 0 0,1 0 0 0 0,-1-1 1 0 0,0 1-1 0 0,0-1 0 0 0,0 0 1 0 0,0 1-1 0 0,-1-1 0 0 0,0 0 1 0 0,0 0-1 0 0,0 0 0 0 0,-1 0 1 0 0,0 0-34 0 0,0 4 0 0 0,-1 1 1 0 0,0-1-1 0 0,1 0 1 0 0,-1 0 0 0 0,0 1-1 0 0,0-1 1 0 0,0 0-1 0 0,0 1 1 0 0,1-1 0 0 0,-1 1-1 0 0,0-1 1 0 0,0 1-1 0 0,0 0 1 0 0,0-1 0 0 0,0 1-1 0 0,0 0 1 0 0,0 0-1 0 0,0 0 1 0 0,-1-1 0 0 0,1 1-1 0 0,0 0 1 0 0,0 0-1 0 0,0 1 1 0 0,0-1 0 0 0,0 0-1 0 0,0 0 1 0 0,0 0-1 0 0,0 1 1 0 0,0-1 0 0 0,0 0-1 0 0,0 1 1 0 0,0-1-1 0 0,0 1 1 0 0,0 0-1 0 0,1-1 1 0 0,-1 1 0 0 0,0-1-1 0 0,0 1 1 0 0,0 0-1 0 0,1 0 1 0 0,-1 0 0 0 0,0-1-1 0 0,1 1 1 0 0,-1 0-1 0 0,1 0 1 0 0,-1 0 0 0 0,0 1-1 0 0,-15 30-16 0 0,1 1 0 0 0,2 1 0 0 0,1 0 0 0 0,2 0-1 0 0,1 1 1 0 0,-4 35 16 0 0,0-8-34 0 0,-106 500-538 0 0,103-498 418 0 0,7-23-111 0 0,-1 0 1 0 0,-1 0-1 0 0,-3-1 1 0 0,-1-1-1 0 0,-2 0 1 0 0,-2-2-1 0 0,-12 18 265 0 0,28-50-235 0 0,0-1 1 0 0,0 0-1 0 0,0 0 0 0 0,-1 0 1 0 0,1-1-1 0 0,-1 1 0 0 0,0-1 1 0 0,0 0-1 0 0,0 0 0 0 0,-1 0 0 0 0,1 0 1 0 0,-1-1-1 0 0,1 0 0 0 0,-1 0 1 0 0,0 0-1 0 0,0-1 0 0 0,0 1 1 0 0,0-1 234 0 0,-26-2-4748 0 0,-1-10-3456 0 0,24 6-1475 0 0</inkml:trace>
  <inkml:trace contextRef="#ctx0" brushRef="#br0" timeOffset="54087.966">983 2905 11618 0 0,'0'0'1377'0'0,"0"0"-245"0"0,0 0 8 0 0,0 0 117 0 0,0 0 48 0 0,0 0-26 0 0,0 0-60 0 0,0 0-120 0 0,37-1-148 0 0,116-4-134 0 0,119 3 1772 0 0,-119-28-1582 0 0,-131 26-876 0 0,-1-2 0 0 0,0 0 0 0 0,0-1-1 0 0,-1-2 1 0 0,1 0 0 0 0,-2-1 0 0 0,1-1 0 0 0,-2 0 0 0 0,1-2 0 0 0,-2 0 0 0 0,11-10-131 0 0,-25 20 45 0 0,-1 1-1 0 0,1 0 1 0 0,-1-1 0 0 0,1 0 0 0 0,-1 1-1 0 0,0-1 1 0 0,0 0 0 0 0,0 0-1 0 0,-1 0 1 0 0,1-1 0 0 0,-1 1 0 0 0,1 0-1 0 0,-1 0 1 0 0,0-1 0 0 0,0 1-1 0 0,-1-1 1 0 0,1 1 0 0 0,-1-1-1 0 0,0 1 1 0 0,0-1 0 0 0,0-1-45 0 0,0 3 108 0 0,-2 21 460 0 0,2-19-528 0 0,0 0-4 0 0,0 0 5 0 0,0 0-6 0 0,0 0 24 0 0,0 0 7 0 0,0 0-12 0 0,0 0-4 0 0,0 0-12 0 0,0 0-4 0 0,0 0-22 0 0,0 0-41 0 0,0 0-28 0 0,0 0-7 0 0,0 0-28 0 0,0 0-22 0 0,0 0-30 0 0,-17 4-4727 0 0,12 2 3159 0 0,-5 3-3101 0 0,4-3-1788 0 0,0-2-5188 0 0</inkml:trace>
  <inkml:trace contextRef="#ctx0" brushRef="#br0" timeOffset="54708.234">1666 3332 8282 0 0,'0'0'2315'0'0,"0"0"-916"0"0,0 0-291 0 0,0 0 234 0 0,0 0 273 0 0,0 0 82 0 0,0 0-176 0 0,0 0-257 0 0,0 0-225 0 0,0 0-188 0 0,0 0-147 0 0,0 0-56 0 0,21-9-64 0 0,66-34-60 0 0,-28-1 399 0 0,-28 17-611 0 0,-1-2-1 0 0,-1-1 1 0 0,-2-1-1 0 0,0-1 1 0 0,-3-2-1 0 0,-1 0 1 0 0,16-33-312 0 0,-28 46 33 0 0,-2-1 1 0 0,-1 1-1 0 0,-1-2 0 0 0,0 1 1 0 0,-2-1-1 0 0,0 0 1 0 0,-2 0-1 0 0,-1-1 1 0 0,0 1-1 0 0,-2 0 1 0 0,-2-14-34 0 0,2 35-5 0 0,-1-1 0 0 0,0 1 0 0 0,0-1 0 0 0,0 1 0 0 0,-1 0 0 0 0,1-1 0 0 0,-1 1 1 0 0,1 0-1 0 0,-1 0 0 0 0,0 0 0 0 0,1 0 0 0 0,-1 0 0 0 0,0 1 0 0 0,0-1 0 0 0,0 1 0 0 0,-1-1 0 0 0,1 1 1 0 0,0-1-1 0 0,-1 1 0 0 0,1 0 0 0 0,-1 0 0 0 0,1 0 0 0 0,-1 1 0 0 0,1-1 0 0 0,-1 1 0 0 0,1-1 0 0 0,-1 1 1 0 0,0 0-1 0 0,1 0 0 0 0,-1 0 0 0 0,1 0 0 0 0,-1 0 0 0 0,0 1 0 0 0,1-1 0 0 0,-1 1 0 0 0,1 0 0 0 0,-1-1 1 0 0,1 1-1 0 0,-1 0 0 0 0,1 1 0 0 0,0-1 0 0 0,-1 0 0 0 0,1 1 0 0 0,0-1 0 0 0,0 1 0 0 0,0 0 1 0 0,0 0-1 0 0,0 0 0 0 0,0 0 5 0 0,-5 2-5 0 0,-1 1 0 0 0,0 0 1 0 0,1 1-1 0 0,0-1 0 0 0,0 2 1 0 0,1-1-1 0 0,0 1 1 0 0,0 0-1 0 0,0 0 0 0 0,1 0 1 0 0,0 1-1 0 0,0 0 0 0 0,1 0 1 0 0,0 0-1 0 0,1 0 0 0 0,-1 1 1 0 0,2-1-1 0 0,-1 1 1 0 0,1 0-1 0 0,1 0 0 0 0,-1 0 1 0 0,1 0-1 0 0,1 5 5 0 0,3-8 3 0 0,0-1 0 0 0,0 0 0 0 0,0-1 1 0 0,1 1-1 0 0,0-1 0 0 0,0 1 0 0 0,0-1 0 0 0,0 0 1 0 0,1-1-1 0 0,-1 1 0 0 0,1-1 0 0 0,0 0 0 0 0,0 0 0 0 0,1 0 1 0 0,-1-1-1 0 0,0 0 0 0 0,1 0 0 0 0,0 0 0 0 0,-1 0 0 0 0,1-1 1 0 0,0 0-1 0 0,0-1 0 0 0,-1 1 0 0 0,3-1-3 0 0,69 9 59 0 0,53 16 115 0 0,-127-22-150 0 0,-1 1-1 0 0,0 0 0 0 0,0-1 1 0 0,0 1-1 0 0,0 0 0 0 0,0 0 1 0 0,-1 1-1 0 0,0-1 0 0 0,0 0 0 0 0,0 0 1 0 0,0 1-1 0 0,-1-1 0 0 0,1 0 1 0 0,-1 1-1 0 0,0-1 0 0 0,-1 0 1 0 0,1 1-1 0 0,-1-1 0 0 0,0 0 1 0 0,0 0-1 0 0,0 2-23 0 0,-67 162 341 0 0,60-145-364 0 0,-3 21-3025 0 0,29-44-1277 0 0,27-20-8502 0 0,-45 20 12694 0 0,8-5-8669 0 0</inkml:trace>
  <inkml:trace contextRef="#ctx0" brushRef="#br0" timeOffset="56126.352">2997 2765 14467 0 0,'0'0'1578'0'0,"0"0"-262"0"0,0 0 16 0 0,0 0 23 0 0,0 0-24 0 0,0 0-86 0 0,0 0-221 0 0,0 0-195 0 0,-32 19-182 0 0,-101 58-150 0 0,-46 40 1074 0 0,167-105-1536 0 0,1-1 0 0 0,0 1 0 0 0,0 1-1 0 0,1 0 1 0 0,1 0 0 0 0,0 1 0 0 0,1 0 0 0 0,0 1-1 0 0,1 0 1 0 0,1 0 0 0 0,1 0 0 0 0,0 1-1 0 0,0 0 1 0 0,2 0 0 0 0,0 0 0 0 0,1 0-1 0 0,0 15-34 0 0,1-28 12 0 0,0 0 1 0 0,1 0-1 0 0,-1 0 0 0 0,1 0 0 0 0,0 0 0 0 0,0 1 1 0 0,0-1-1 0 0,0 0 0 0 0,1 0 0 0 0,-1 0 0 0 0,1 0 1 0 0,0 0-1 0 0,0 0 0 0 0,0 0 0 0 0,0 0 0 0 0,0 0 1 0 0,1 0-1 0 0,-1-1 0 0 0,1 1 0 0 0,0 0 0 0 0,0-1 1 0 0,0 1-1 0 0,0-1 0 0 0,0 0 0 0 0,0 0 0 0 0,1 0 1 0 0,-1 0-1 0 0,1 0 0 0 0,-1 0 0 0 0,1-1 0 0 0,0 1 1 0 0,0-1-1 0 0,0 0 0 0 0,0 1 0 0 0,0-1 0 0 0,0-1 1 0 0,0 1-1 0 0,0 0 0 0 0,0-1 0 0 0,0 0 0 0 0,1 1-12 0 0,5-4 44 0 0,0 0 0 0 0,0-1 0 0 0,-1 0 0 0 0,1 0 0 0 0,-1 0 0 0 0,0-1 0 0 0,-1 0 0 0 0,1-1 0 0 0,-1 0 0 0 0,0 0 0 0 0,0-1 0 0 0,-1 1-1 0 0,0-1 1 0 0,0-1 0 0 0,1-2-44 0 0,1 1 27 0 0,216-273 289 0 0,-188 248-359 0 0,-35 64-6 0 0,36 172 126 0 0,-11-59-9 0 0,-26-141-66 0 0,1 0 1 0 0,-1 1-1 0 0,0-1 0 0 0,1 0 0 0 0,-1 0 0 0 0,1 0 0 0 0,-1 0 0 0 0,1 0 0 0 0,0 0 1 0 0,0 0-1 0 0,0 0 0 0 0,0 0 0 0 0,0 0 0 0 0,1-1 0 0 0,-1 1 0 0 0,1 0 1 0 0,-1-1-1 0 0,1 1 0 0 0,-1-1 0 0 0,1 0 0 0 0,0 1 0 0 0,0-1 0 0 0,-1 0 1 0 0,1 0-1 0 0,0 0 0 0 0,0 0 0 0 0,0 0 0 0 0,0-1 0 0 0,0 1 0 0 0,1-1 0 0 0,-1 1 1 0 0,0-1-1 0 0,0 0 0 0 0,0 1 0 0 0,0-1 0 0 0,1-1 0 0 0,-1 1 0 0 0,0 0 1 0 0,0 0-1 0 0,2-1-2 0 0,7-3 17 0 0,0-1 0 0 0,1 0 0 0 0,-1-1 0 0 0,-1 0-1 0 0,1 0 1 0 0,-1-1 0 0 0,-1 0 0 0 0,1-1 0 0 0,-1-1 0 0 0,0 1 0 0 0,6-9-17 0 0,220-291 146 0 0,-232 304-148 0 0,1 1 1 0 0,0-1-1 0 0,0 1 1 0 0,1 1 0 0 0,-1-1-1 0 0,0 1 1 0 0,1-1-1 0 0,-1 1 1 0 0,1 0-1 0 0,0 1 1 0 0,0-1 0 0 0,0 1-1 0 0,0 0 1 0 0,3 0 1 0 0,16 37-63 0 0,-21-24 72 0 0,1 1 2 0 0,-1 0 0 0 0,0 0 0 0 0,-1 0 0 0 0,-1 0 0 0 0,0 1 0 0 0,0-1 0 0 0,-1 0 0 0 0,-1 1 0 0 0,-1-1 0 0 0,0 0 0 0 0,0 1 0 0 0,-5 10-11 0 0,-5 54 60 0 0,21-60-55 0 0,13-38 25 0 0,-12 10 13 0 0,66-65-11 0 0,-31 29-10 0 0,3 2 0 0 0,1 1-1 0 0,29-17-21 0 0,12 20-128 0 0,-88 76 205 0 0,-23 72-54 0 0,-2 17 68 0 0,6-78-50 0 0,49-124 361 0 0,-18 61-432 0 0,0 0 0 0 0,0 1 0 0 0,2 1 0 0 0,0 0 0 0 0,0 1 0 0 0,1 1 0 0 0,6-2 30 0 0,102-52-97 0 0,-29 47 79 0 0,-92 21 24 0 0,0-1-1 0 0,0 1 0 0 0,-1 0 0 0 0,1 0 0 0 0,-1 1 0 0 0,1-1 0 0 0,-1 1 0 0 0,0-1 1 0 0,1 1-1 0 0,-1 0 0 0 0,-1 1 0 0 0,1-1 0 0 0,0 0 0 0 0,-1 1 0 0 0,0-1 0 0 0,0 1 1 0 0,0 0-1 0 0,0 0 0 0 0,0 0 0 0 0,-1 0 0 0 0,0 0 0 0 0,0 0 0 0 0,0 0 1 0 0,0 0-1 0 0,-1 0 0 0 0,1 0 0 0 0,-1 1 0 0 0,0-1 0 0 0,0 0 0 0 0,-1 0 0 0 0,1 1 1 0 0,-2 1-7 0 0,3 1 2 0 0,-1 0 0 0 0,0 1 0 0 0,-1-1 0 0 0,1 0 0 0 0,-1 0 0 0 0,-1 0 0 0 0,0 1 0 0 0,0-1 0 0 0,0-1 0 0 0,-1 1 0 0 0,0 0 0 0 0,0 0-1 0 0,-50 85 106 0 0,53-88-2819 0 0,13-19-968 0 0,-7 8 90 0 0,0 0-3497 0 0,-2 3-5015 0 0</inkml:trace>
  <inkml:trace contextRef="#ctx0" brushRef="#br0" timeOffset="56567.174">4522 3204 14907 0 0,'0'0'1842'0'0,"0"0"-91"0"0,0 0-45 0 0,0 0-126 0 0,0 0-201 0 0,0 0-237 0 0,0 0-244 0 0,0 0-177 0 0,0 0-81 0 0,0 0-80 0 0,31 3-53 0 0,96 7-39 0 0,-63-21 131 0 0,-54 4-463 0 0,5 1-73 0 0,0-2 1 0 0,0 1-1 0 0,-1-2 1 0 0,0 0-1 0 0,-1-1 1 0 0,0 0 0 0 0,-1-1-1 0 0,0 0 1 0 0,0-1-1 0 0,-1-1 1 0 0,-1 1 0 0 0,0-2-1 0 0,-1 1 1 0 0,0-2-1 0 0,-1 1 1 0 0,-1-1 0 0 0,0 0-1 0 0,-1 0 1 0 0,-1-1-1 0 0,0 0 1 0 0,-1 0-1 0 0,-1 0-63 0 0,-2 14-5 0 0,0-1-1 0 0,0 1 0 0 0,0 0 0 0 0,0 0 0 0 0,-1-1 0 0 0,1 1 0 0 0,-1 0 0 0 0,0-1 0 0 0,0 1 0 0 0,0-1 0 0 0,0 1 0 0 0,0 0 0 0 0,0-1 1 0 0,-1 1-1 0 0,1-1 0 0 0,-1 1 0 0 0,1 0 0 0 0,-1 0 0 0 0,0-1 0 0 0,0 1 0 0 0,0 0 0 0 0,0 0 0 0 0,-1 0 0 0 0,1 0 0 0 0,0 0 0 0 0,-1 0 1 0 0,0 0-1 0 0,1 1 0 0 0,-1-1 0 0 0,0 0 0 0 0,0 1 0 0 0,0 0 0 0 0,0-1 0 0 0,0 1 0 0 0,0 0 0 0 0,0 0 0 0 0,0 0 0 0 0,0 0 0 0 0,-1 0 1 0 0,1 1-1 0 0,0-1 0 0 0,-1 1 0 0 0,-1-1 6 0 0,-8 1-8 0 0,1 0 1 0 0,0 1 0 0 0,0 0-1 0 0,-1 1 1 0 0,1 0 0 0 0,0 1-1 0 0,0 0 1 0 0,1 1 0 0 0,-1 0-1 0 0,1 1 1 0 0,0 0 0 0 0,0 1-1 0 0,0 0 1 0 0,1 0 0 0 0,-1 1-1 0 0,2 0 1 0 0,-1 0 0 0 0,0 2 7 0 0,-6 6-11 0 0,1 0-1 0 0,1 0 1 0 0,1 1 0 0 0,0 1 0 0 0,1 0 0 0 0,0 1 0 0 0,2 0 0 0 0,0 0 0 0 0,-5 16 11 0 0,10-24 14 0 0,1 0 0 0 0,0 0 0 0 0,0 0 0 0 0,1 0 0 0 0,1 1 0 0 0,-1-1 0 0 0,2 1 0 0 0,-1-1 0 0 0,1 1 0 0 0,1-1 0 0 0,0 1 0 0 0,1-1 0 0 0,0 1 0 0 0,0-1 0 0 0,1 0 0 0 0,0 0 0 0 0,1 0 0 0 0,0 0 0 0 0,1-1 0 0 0,0 0 0 0 0,0 1 0 0 0,1-2 0 0 0,0 1 0 0 0,1-1 0 0 0,0 0 0 0 0,0 0 0 0 0,0-1 0 0 0,1 0 0 0 0,7 5-14 0 0,9 1 55 0 0,-1-1 0 0 0,1-1-1 0 0,1-1 1 0 0,0-1-1 0 0,0-2 1 0 0,1 0-1 0 0,0-1 1 0 0,0-2 0 0 0,1-1-1 0 0,-1-1 1 0 0,1-1-1 0 0,-1-1 1 0 0,22-4-55 0 0,-36 4-104 0 0,-1-1 0 0 0,0-1 0 0 0,0 0 0 0 0,0 0-1 0 0,0-1 1 0 0,0-1 0 0 0,0 1 0 0 0,-1-2 0 0 0,0 0 0 0 0,0 0 0 0 0,0 0 0 0 0,3-4 104 0 0,9-12-4381 0 0,-7-6-4003 0 0,-11 19-4593 0 0</inkml:trace>
  <inkml:trace contextRef="#ctx0" brushRef="#br0" timeOffset="59492.556">6616 2637 6169 0 0,'0'0'3512'0'0,"0"0"-1172"0"0,0 0-594 0 0,0 0-110 0 0,0 0 42 0 0,0 0-63 0 0,0 0-201 0 0,0 0-267 0 0,0 0-249 0 0,0 0-168 0 0,0 0-133 0 0,-7-19-70 0 0,-26-55-37 0 0,2 46 420 0 0,23 27-564 0 0,-5 0-223 0 0,1 0 1 0 0,-1 1-1 0 0,1 0 1 0 0,-1 1-1 0 0,1 1 1 0 0,-1 0-1 0 0,1 1 0 0 0,0 0 1 0 0,0 0-1 0 0,0 1 1 0 0,1 1-1 0 0,-1 0 1 0 0,1 1-1 0 0,0 0 1 0 0,1 1-1 0 0,-1 0 1 0 0,1 0-1 0 0,1 1 0 0 0,-1 0 1 0 0,1 1-1 0 0,-4 6-123 0 0,-7 5 89 0 0,0 0 0 0 0,2 2 0 0 0,0 0 0 0 0,2 1 0 0 0,1 0 0 0 0,-5 12-89 0 0,1 1 77 0 0,2 1-1 0 0,2 1 0 0 0,1 1 1 0 0,2 0-1 0 0,1 1 1 0 0,-2 27-77 0 0,6-23 51 0 0,1-1 1 0 0,3 1-1 0 0,2 0 1 0 0,1-1-1 0 0,2 3-51 0 0,-1-36 25 0 0,1 0 1 0 0,-1 0-1 0 0,2 0 0 0 0,-1-1 1 0 0,1 1-1 0 0,1 0 0 0 0,0-1 1 0 0,0 0-1 0 0,0 0 0 0 0,1 0 1 0 0,1 0-1 0 0,0-1 0 0 0,0 0 1 0 0,0 0-1 0 0,1-1 0 0 0,0 0 1 0 0,1 0-1 0 0,0 0 0 0 0,0-1 1 0 0,0 0-1 0 0,0-1 0 0 0,1 0 1 0 0,0 0-1 0 0,0-1 0 0 0,1 0 1 0 0,-1 0-1 0 0,1-1 0 0 0,0-1 1 0 0,2 1-26 0 0,13-2 64 0 0,-1-2 1 0 0,1-1 0 0 0,-1-1-1 0 0,0 0 1 0 0,0-2-1 0 0,0-1 1 0 0,0-1 0 0 0,-1-1-1 0 0,0-1 1 0 0,-1-1-1 0 0,0-1 1 0 0,-1-1 0 0 0,0-1-1 0 0,0 0 1 0 0,-2-2-1 0 0,3-2-64 0 0,-20 15 5 0 0,13-7 25 0 0,-1-1 0 0 0,0-1 0 0 0,0 0 0 0 0,-1 0 0 0 0,-1-2 0 0 0,0 1 0 0 0,0-2 0 0 0,-1 1 0 0 0,-1-2 0 0 0,-1 1 0 0 0,1-3-30 0 0,-8 13 6 0 0,-1 0 0 0 0,1-1 0 0 0,-1 1 0 0 0,0-1 0 0 0,0 0 0 0 0,-1 1 0 0 0,1-1 0 0 0,-1 1 0 0 0,0-1 0 0 0,-1 0 0 0 0,1 1 0 0 0,-1-1 0 0 0,0 1 0 0 0,0-1 0 0 0,0 1 0 0 0,0-1 0 0 0,-1 1 0 0 0,0 0 0 0 0,0-1 0 0 0,0 1 1 0 0,0 0-1 0 0,-1 0 0 0 0,0 1 0 0 0,0-1 0 0 0,0 0 0 0 0,0 1 0 0 0,0 0 0 0 0,-1 0 0 0 0,1 0 0 0 0,-1 0 0 0 0,0 0 0 0 0,0 1 0 0 0,0 0 0 0 0,0 0 0 0 0,0 0 0 0 0,0 0 0 0 0,-4 0-6 0 0,-6-5-27 0 0,-1 2 1 0 0,0 0 0 0 0,-1 1-1 0 0,1 0 1 0 0,-1 1-1 0 0,0 1 1 0 0,0 1-1 0 0,0 0 1 0 0,0 1 0 0 0,1 0-1 0 0,-1 2 1 0 0,0 0-1 0 0,0 0 1 0 0,1 2-1 0 0,-1 0 1 0 0,-6 3 26 0 0,14-1-19 0 0,27-8 78 0 0,-13 1-22 0 0,353-13 642 0 0,-210-8-577 0 0,-138 21-42 0 0,-10-2-51 0 0,-1 3-13 0 0,0 0 21 0 0,0 0-18 0 0,0 0-3 0 0,0 0 16 0 0,0 0 4 0 0,0 0-1 0 0,0 0-9 0 0,0 0-7 0 0,0 0 13 0 0,0 0-3 0 0,0 0-19 0 0,0 0 14 0 0,0 0-10 0 0,0 0 18 0 0,0 0 10 0 0,0 0-9 0 0,0 0-21 0 0,0 0-17 0 0,0 0 10 0 0,0 0 23 0 0,0 0 17 0 0,0 0-5 0 0,0 0 2 0 0,0 0-5 0 0,0 0-5 0 0,0 0-16 0 0,0 0 1 0 0,0 0 23 0 0,0 0 8 0 0,0 0-16 0 0,0 0-24 0 0,0 0 18 0 0,0 0 8 0 0,0 0-19 0 0,0 0 10 0 0,-16 3-1468 0 0,11-6 221 0 0,-4-4-827 0 0,7 4-1976 0 0,1-2-3359 0 0,1 1-5340 0 0</inkml:trace>
  <inkml:trace contextRef="#ctx0" brushRef="#br0" timeOffset="60000.198">7519 2846 10794 0 0,'0'0'2121'0'0,"0"0"-458"0"0,0 0-110 0 0,0 0 158 0 0,0 0 46 0 0,0 0-141 0 0,0 0-328 0 0,0 0-338 0 0,0 0-204 0 0,0 0-102 0 0,0 0-64 0 0,0 0-49 0 0,0 0-63 0 0,-7-1-52 0 0,-62 14 893 0 0,-6 34-270 0 0,126-41-637 0 0,-39-10-327 0 0,0-1 0 0 0,-1-1 0 0 0,0 0 0 0 0,0 0 0 0 0,0-1 1 0 0,-1 0-1 0 0,0-1 0 0 0,0 0 0 0 0,-1-1 0 0 0,0 0 0 0 0,2-3-74 0 0,-46 31 913 0 0,-17 40-1503 0 0,51-58 483 0 0,-1 2-1866 0 0,2 1-8061 0 0,0-1-1971 0 0</inkml:trace>
  <inkml:trace contextRef="#ctx0" brushRef="#br0" timeOffset="60488.219">7460 3204 9946 0 0,'0'0'3346'0'0,"0"0"-1084"0"0,0 0-531 0 0,0 0-153 0 0,0 0-157 0 0,0 0-155 0 0,0 0-167 0 0,0 0-138 0 0,0 0-143 0 0,0 0-102 0 0,0 0-60 0 0,0 0-92 0 0,0 0-34 0 0,-10 9-43 0 0,-28 28-51 0 0,16-7 1653 0 0,131-95-1845 0 0,-86 51-27 0 0,-33 20 448 0 0,-110 72-264 0 0,121-78-404 0 0,-1 0 1 0 0,0 0-1 0 0,1 0 0 0 0,-1 0 0 0 0,0 0 0 0 0,1 0 0 0 0,-1 0 0 0 0,0 0 0 0 0,1 0 0 0 0,-1 0 1 0 0,0 0-1 0 0,1 0 0 0 0,-1 0 0 0 0,0 0 0 0 0,0 0 0 0 0,1 1 0 0 0,-1-1 0 0 0,0 0 0 0 0,0 0 0 0 0,1 0 1 0 0,-1 1-1 0 0,0-1 0 0 0,0 0 0 0 0,1 0 0 0 0,-1 1 0 0 0,0-1 0 0 0,0 0 0 0 0,0 0 0 0 0,0 1 0 0 0,1-1 1 0 0,-1 0-1 0 0,0 1 0 0 0,0-1 0 0 0,0 0 0 0 0,0 1 0 0 0,0-1 0 0 0,0 0 3 0 0,37-14-175 0 0,23-21-396 0 0,-35 18-2049 0 0,1-1-6232 0 0,-23 15-3727 0 0</inkml:trace>
  <inkml:trace contextRef="#ctx0" brushRef="#br0" timeOffset="65641.098">10948 3016 0 0 0,'0'0'914'0'0,"0"0"-2"0"0,0 0 16 0 0,0 0 240 0 0,0 0 421 0 0,0 0 296 0 0,0 0 29 0 0,0 0-211 0 0,0 0-373 0 0,0 0-335 0 0,0 0-178 0 0,2-3-87 0 0,-2 2-1730 0 0,11-7 10229 0 0,-11 9-9001 0 0,0-1-33 0 0,0 0-26 0 0,0 0-15 0 0,0 0-9 0 0,0 0-4 0 0,0 0-11 0 0,0 0-13 0 0,0 0-15 0 0,0 19 706 0 0,5 596 2164 0 0,-12-445-2750 0 0,2-105-130 0 0,3 0 1 0 0,2 0-1 0 0,7 36-92 0 0,12 46 250 0 0,-7 0-1 0 0,-6 13-249 0 0,3 111 257 0 0,15 102-82 0 0,-22-42-7 0 0,11-133-13 0 0,-13 83-49 0 0,9-203 104 0 0,-15 20 3 0 0,6-97-209 0 0,0-1-25 0 0,0 0-8 0 0,0 0 30 0 0,0 0 14 0 0,0 0 1 0 0,0 0-11 0 0,0 0-36 0 0,0 30 58 0 0,0-6-15 0 0,0-23-29 0 0,0-1-9 0 0,0 11-394 0 0,12-63-4516 0 0,-2 30-1505 0 0,-4 7-5730 0 0</inkml:trace>
  <inkml:trace contextRef="#ctx0" brushRef="#br0" timeOffset="68930.738">8833 4658 5817 0 0,'0'0'1515'0'0,"0"0"-613"0"0,0 0-433 0 0,0 0 67 0 0,0 0 312 0 0,0 0 265 0 0,0 0 118 0 0,0 0-42 0 0,0 0-89 0 0,0 0-105 0 0,0 0-93 0 0,6 0-91 0 0,82-2 3585 0 0,106 3-1224 0 0,218 12-1182 0 0,24-15-701 0 0,-14-19-719 0 0,-28-1-62 0 0,-53 6-208 0 0,34-9 103 0 0,-91 22-165 0 0,75-16 23 0 0,-165 4-80 0 0,-103 8-140 0 0,56 3 202 0 0,-26-6-202 0 0,230-5 137 0 0,-350 15-177 0 0,-1 0-17 0 0,0 0 23 0 0,0 0-13 0 0,0 0 33 0 0,187-19 177 0 0,-102 19-255 0 0,-12 1 149 0 0,33-5-110 0 0,70 0-184 0 0,-176 4 182 0 0,1 0 37 0 0,0 0 10 0 0,-1 0-22 0 0,0 0-19 0 0,0 0-5 0 0,0 0 21 0 0,0 0-24 0 0,0 0 2 0 0,0 0 36 0 0,0 0-20 0 0,0 0 0 0 0,0 0-16 0 0,0 0 0 0 0,0 0 30 0 0,0 0 0 0 0,0 0-26 0 0,0 0 13 0 0,0 0-11 0 0,0 0 28 0 0,0 0-8 0 0,0 0-27 0 0,0 0 5 0 0,0 0 2 0 0,0 0 2 0 0,0 0 13 0 0,0 0 0 0 0,0 0-27 0 0,0 0 10 0 0,0 0 13 0 0,0 0 1 0 0,0 0 31 0 0,0 0-13 0 0,0 0-24 0 0,0 0-4 0 0,0 0 8 0 0,0 0-13 0 0,0 0 8 0 0,0 0 14 0 0,0 0-38 0 0,0 0 37 0 0,0 0-12 0 0,0 0 17 0 0,0 0-2 0 0,0 0 1 0 0,0 0-24 0 0,0 0 12 0 0,0 0-24 0 0,0 0 8 0 0,0 0 18 0 0,0 0 1 0 0,0 0-8 0 0,0 0 6 0 0,0 0-15 0 0,0 0-15 0 0,0 0 47 0 0,0 0-6 0 0,0 0-2 0 0,0 0 8 0 0,0 0-28 0 0,0 0-11 0 0,0 0 0 0 0,0 0 31 0 0,0 0-28 0 0,0 0-6 0 0,0 0 24 0 0,0 0-8 0 0,0 0-2 0 0,0 0-31 0 0,0 0 43 0 0,0 0 13 0 0,0 0-14 0 0,0 0 9 0 0,0 0-8 0 0,0 0 31 0 0,0 0-49 0 0,0 0-10 0 0,0 0-20 0 0,0 0 4 0 0,0 0 47 0 0,0 0-20 0 0,0 0 13 0 0,0 0-22 0 0,0 0 12 0 0,0 0 24 0 0,0 0-28 0 0,0 0-5 0 0,0 0 12 0 0,0 0-21 0 0,0 0 30 0 0,0 0-9 0 0,0 0-8 0 0,0 0 14 0 0,0 0-23 0 0,0 0 31 0 0,0 0-37 0 0,0 0-14 0 0,0 0 8 0 0,0 0-10 0 0,-18 0-5740 0 0,7 0-1594 0 0,7 0-4420 0 0</inkml:trace>
  <inkml:trace contextRef="#ctx0" brushRef="#br0" timeOffset="70706.821">12647 4316 0 0 0,'0'0'1403'0'0,"0"0"225"0"0,0 0 7 0 0,0 0-82 0 0,0 0-89 0 0,0 0-90 0 0,0 0-97 0 0,0 0-90 0 0,0 0-125 0 0,0 0-79 0 0,0 0-53 0 0,3-5-85 0 0,-3 4-863 0 0,7-16 1059 0 0,-2-8 3513 0 0,-35 14-1556 0 0,20 11-2646 0 0,5-1-266 0 0,1 1 1 0 0,-1 0-1 0 0,0 0 1 0 0,0 0-1 0 0,0 0 1 0 0,0 1-1 0 0,1 0 1 0 0,-1 0-1 0 0,0 1 1 0 0,1-1-1 0 0,-1 1 1 0 0,1 0-1 0 0,-1 0 1 0 0,1 0-1 0 0,-3 3-86 0 0,-3 2 111 0 0,1 0-1 0 0,0 1 0 0 0,0 0 1 0 0,1 0-1 0 0,0 1 0 0 0,1 0 0 0 0,0 0 1 0 0,0 1-1 0 0,1 0 0 0 0,0 0 1 0 0,1 1-1 0 0,0-1 0 0 0,-3 11-110 0 0,0 9 198 0 0,0 1-1 0 0,3-1 1 0 0,0 1 0 0 0,2 1-1 0 0,1 19-197 0 0,1-27 55 0 0,14 70 240 0 0,39-16-59 0 0,-42-72-184 0 0,-1 0 1 0 0,1 0 0 0 0,0-1 0 0 0,1-1-1 0 0,-1 0 1 0 0,1 0 0 0 0,0-1 0 0 0,0 0-1 0 0,0-1 1 0 0,0 0 0 0 0,0-1-1 0 0,0 0 1 0 0,1-1 0 0 0,-1 0 0 0 0,0-1-1 0 0,0 0 1 0 0,1-1-53 0 0,-1 0 47 0 0,0-1 0 0 0,1-1 0 0 0,-2 0 0 0 0,1 0 0 0 0,0-1-1 0 0,-1 0 1 0 0,0-1 0 0 0,0-1 0 0 0,5-3-47 0 0,16-10 67 0 0,-14 9-40 0 0,-2-1 0 0 0,0-1 0 0 0,0-1 0 0 0,-2 0 0 0 0,1 0-1 0 0,-2-1 1 0 0,0-1 0 0 0,-1 0 0 0 0,2-5-27 0 0,-7 13 1 0 0,0-1-1 0 0,-1 0 1 0 0,0 0 0 0 0,-1-1 0 0 0,0 1 0 0 0,0-1 0 0 0,-1 0-1 0 0,0 0 1 0 0,-1 0 0 0 0,0 0 0 0 0,0-1 0 0 0,-1 1 0 0 0,-1-1-1 0 0,0 1 1 0 0,0 0 0 0 0,-1-1 0 0 0,0 1 0 0 0,-1 0-1 0 0,0-1 1 0 0,-1 1 0 0 0,0 0 0 0 0,-1 1 0 0 0,1-1 0 0 0,-2 0-1 0 0,0 1 1 0 0,0 0 0 0 0,0 0 0 0 0,-1 1 0 0 0,0-1 0 0 0,-1 1-1 0 0,0 1 1 0 0,0-1 0 0 0,-1 1 0 0 0,-5-4-1 0 0,-8 2-80 0 0,1 0 0 0 0,-1 2 0 0 0,-1 0 0 0 0,1 1 0 0 0,-1 2 0 0 0,0 0 0 0 0,0 1 0 0 0,0 1 0 0 0,-1 1 0 0 0,1 1 0 0 0,0 1 0 0 0,0 1 0 0 0,-1 1 0 0 0,2 1 0 0 0,-6 2 80 0 0,9-2-387 0 0,1 1 0 0 0,-1 0 0 0 0,1 1 0 0 0,0 1 0 0 0,0 1 0 0 0,0 1 0 0 0,-5 4 387 0 0,-28 29-9425 0 0,40-31-2396 0 0</inkml:trace>
  <inkml:trace contextRef="#ctx0" brushRef="#br0" timeOffset="72270.901">9126 4651 0 0 0,'0'0'880'0'0,"0"0"280"0"0,0 0 25 0 0,0 0-84 0 0,0 0-47 0 0,0 0 46 0 0,-3-2 56 0 0,0 0-718 0 0,0 0 0 0 0,0 1-1 0 0,1-1 1 0 0,-1 1-1 0 0,0 0 1 0 0,0 0 0 0 0,0 0-1 0 0,0 0 1 0 0,0 1 0 0 0,0-1-1 0 0,0 1 1 0 0,-1 0-1 0 0,1 0 1 0 0,0 0 0 0 0,0 0-1 0 0,0 0 1 0 0,0 1 0 0 0,0-1-1 0 0,0 1 1 0 0,-1 0-438 0 0,-26 6 3647 0 0,-8-6-2230 0 0,-104 17 876 0 0,-202-21 627 0 0,224 25-2620 0 0,-18-8 597 0 0,126-16-2750 0 0,24 1-9461 0 0,-8 1-397 0 0</inkml:trace>
  <inkml:trace contextRef="#ctx0" brushRef="#br0" timeOffset="74520.299">9146 4334 0 0 0,'0'0'453'0'0,"0"0"841"0"0,0 0 405 0 0,0 0 49 0 0,0 0-115 0 0,0 0-176 0 0,0 0-155 0 0,0 0-70 0 0,0 0-53 0 0,-8-6-68 0 0,-26-16-44 0 0,11 15 5918 0 0,-14 17-6523 0 0,19-3 618 0 0,7-4-913 0 0,0 1 0 0 0,0 0 1 0 0,1 0-1 0 0,-1 1 0 0 0,1 1 0 0 0,0 0 0 0 0,1 0 0 0 0,0 1 0 0 0,0 0 0 0 0,0 0 1 0 0,0 1-1 0 0,1 0 0 0 0,1 1 0 0 0,0 0 0 0 0,0 0 0 0 0,0 0 0 0 0,1 1 0 0 0,1 0 1 0 0,-2 2-168 0 0,-13 85 824 0 0,33 27-33 0 0,-8-107-709 0 0,0-1 0 0 0,2 1 0 0 0,0-2 0 0 0,1 1 0 0 0,0-1 0 0 0,1 0 0 0 0,1 0 0 0 0,1-1 0 0 0,0-1 0 0 0,7 7-82 0 0,-9-15 84 0 0,1 0 0 0 0,0 0 0 0 0,0-1 0 0 0,1-1 0 0 0,-1 0 0 0 0,1 0 0 0 0,0-1 0 0 0,0 0 0 0 0,0-1 0 0 0,0-1 0 0 0,0 1 0 0 0,0-2 0 0 0,-1 1 0 0 0,1-2 0 0 0,0 1 0 0 0,5-3-84 0 0,105-32 387 0 0,-111 28-349 0 0,-1-1-1 0 0,0 0 1 0 0,0 0 0 0 0,-1 0 0 0 0,0-1 0 0 0,-1-1-1 0 0,0 1 1 0 0,0-1 0 0 0,-1 0 0 0 0,0-1-38 0 0,1-1 6 0 0,-3 6 9 0 0,0 1 0 0 0,-1 0 0 0 0,0-1 0 0 0,0 1 0 0 0,-1-1 0 0 0,1 0 0 0 0,-2 0 0 0 0,1 0 0 0 0,-1 0 0 0 0,0 0 0 0 0,0 0 0 0 0,-1 0 0 0 0,0 0 1 0 0,0 0-1 0 0,-1 0 0 0 0,0-1 0 0 0,0 1 0 0 0,-1 0 0 0 0,1 0 0 0 0,-2 1 0 0 0,1-2-15 0 0,-9-18-64 0 0,-1 1 1 0 0,-1 1-1 0 0,-1 0 0 0 0,-1 1 1 0 0,-1 0-1 0 0,-1 1 0 0 0,-4-2 64 0 0,16 19-94 0 0,-99-89-1123 0 0,16 68-2629 0 0,81 26 3046 0 0,-16 1-2719 0 0,9 5-3965 0 0,8-2-4238 0 0</inkml:trace>
  <inkml:trace contextRef="#ctx0" brushRef="#br0" timeOffset="75405.539">8995 4356 5785 0 0,'0'0'2049'0'0,"0"0"-326"0"0,0 0-114 0 0,0 0-87 0 0,0 0-198 0 0,0 0-279 0 0,0 0-324 0 0,0 0-224 0 0,0 0-34 0 0,0 0 25 0 0,0 0-6 0 0,0 0-37 0 0,0 0-27 0 0,-18 20-50 0 0,-54 61-48 0 0,-64 94 1183 0 0,113-124-1327 0 0,48-51 99 0 0,69-55 223 0 0,78-72-423 0 0,-84 64-194 0 0,-76 52-39 0 0,-103 77 42 0 0,-38 81 470 0 0,122-122-152 0 0,26-25 122 0 0,-7-1-271 0 0,0-1 1 0 0,0-1 0 0 0,0 0 0 0 0,-1-1-1 0 0,1 0 1 0 0,-1-1 0 0 0,0 0-1 0 0,0-1 1 0 0,-1 0 0 0 0,4-3-54 0 0,19-9 51 0 0,109-81 40 0 0,-247 198-9 0 0,7 15 44 0 0,98-114-120 0 0,-1 1 1 0 0,1-1-1 0 0,-1 1 1 0 0,1-1-1 0 0,-1 1 0 0 0,1 0 1 0 0,0-1-1 0 0,-1 1 1 0 0,1-1-1 0 0,0 1 1 0 0,-1 0-1 0 0,1 0 1 0 0,0-1-1 0 0,0 1 1 0 0,0 0-1 0 0,0-1 1 0 0,0 1-1 0 0,0 0 1 0 0,0 0-1 0 0,0-1 1 0 0,0 1-1 0 0,0 0 1 0 0,0 0-1 0 0,0-1 0 0 0,0 1 1 0 0,1 0-1 0 0,-1-1 1 0 0,0 1-1 0 0,0 0 1 0 0,1-1-1 0 0,-1 1 1 0 0,1 0-1 0 0,-1-1 1 0 0,0 1-1 0 0,1-1 1 0 0,-1 1-1 0 0,1-1 1 0 0,-1 1-1 0 0,1-1 1 0 0,0 1-1 0 0,-1-1 1 0 0,1 1-1 0 0,0-1 0 0 0,-1 0 1 0 0,1 1-1 0 0,0-1 1 0 0,-1 0-1 0 0,1 0 1 0 0,0 1-1 0 0,-1-1 1 0 0,1 0-1 0 0,0 0 1 0 0,0 0-1 0 0,-1 0 1 0 0,1 0-1 0 0,0 0 1 0 0,-1 0-1 0 0,1 0 1 0 0,0 0-1 0 0,0-1 1 0 0,-1 1-1 0 0,1 0 1 0 0,0 0-1 0 0,-1-1 0 0 0,2 1-6 0 0,52-6 272 0 0,60-55-264 0 0,-17-5-155 0 0,-163 124 6 0 0,-72 66 590 0 0,178-130-210 0 0,75-56-687 0 0,-95 58-833 0 0,-11 4-2511 0 0,-3 0-2315 0 0,-2 0-5037 0 0</inkml:trace>
  <inkml:trace contextRef="#ctx0" brushRef="#br0" timeOffset="76909.13">12671 4330 1200 0 0,'0'0'1498'0'0,"0"0"-38"0"0,0 0 255 0 0,0 0 332 0 0,0 0 122 0 0,0 0-174 0 0,0 0-353 0 0,0 0-387 0 0,0 0-289 0 0,0 0-184 0 0,0 0-81 0 0,0 0-34 0 0,-19 16-19 0 0,-58 47-24 0 0,-79 53 1612 0 0,112-80-1859 0 0,44-35-425 0 0,12-3 96 0 0,1 0 1 0 0,0-1-1 0 0,-1-1 0 0 0,0 0 0 0 0,0 0 1 0 0,0-1-1 0 0,-1-1 0 0 0,1 0 1 0 0,-1-1-1 0 0,4-3-48 0 0,15-7 14 0 0,9-5-137 0 0,-1-1-1 0 0,0-2 0 0 0,-2-1 0 0 0,-2-2 1 0 0,20-21 123 0 0,-26 9-274 0 0,-52 41 82 0 0,8 5 199 0 0,2 1-1 0 0,-1 0 1 0 0,1 1-1 0 0,0 0 1 0 0,1 1 0 0 0,0 1-1 0 0,0 0 1 0 0,1 1-1 0 0,-10 12-6 0 0,-1-2 33 0 0,-99 93 533 0 0,122-114-559 0 0,-1 0 0 0 0,1 1 0 0 0,-1-1 1 0 0,1 1-1 0 0,-1-1 0 0 0,1 1 1 0 0,-1-1-1 0 0,1 1 0 0 0,0-1 0 0 0,-1 1 1 0 0,1-1-1 0 0,0 1 0 0 0,-1-1 0 0 0,1 1 1 0 0,0-1-1 0 0,0 1 0 0 0,-1 0 0 0 0,1-1 1 0 0,0 1-1 0 0,0 0 0 0 0,0-1 0 0 0,0 1 1 0 0,0-1-1 0 0,0 1 0 0 0,0 0 0 0 0,0-1 1 0 0,0 1-1 0 0,0 0 0 0 0,0-1 0 0 0,1 1 1 0 0,-1-1-1 0 0,0 1 0 0 0,0 0 0 0 0,1-1 1 0 0,-1 1-1 0 0,0-1 0 0 0,1 1 0 0 0,-1-1 1 0 0,0 1-1 0 0,1-1 0 0 0,-1 1 1 0 0,1-1-1 0 0,-1 1 0 0 0,1-1 0 0 0,-1 0 1 0 0,1 1-1 0 0,-1-1 0 0 0,1 0 0 0 0,-1 1 1 0 0,1-1-1 0 0,0 0 0 0 0,-1 0 0 0 0,1 1 1 0 0,0-1-1 0 0,-1 0 0 0 0,1 0 0 0 0,-1 0 1 0 0,2 0-8 0 0,39-5 182 0 0,-14-5-163 0 0,-1-1 1 0 0,0-2 0 0 0,0 0 0 0 0,-2-2-1 0 0,1 0 1 0 0,-1-3-20 0 0,63-48-141 0 0,-126 85-101 0 0,-161 134 406 0 0,112-75 214 0 0,89-77-374 0 0,-1 0-1 0 0,1 0 1 0 0,0 0 0 0 0,-1 0-1 0 0,1-1 1 0 0,0 1 0 0 0,-1 0-1 0 0,1 0 1 0 0,0 0 0 0 0,0-1-1 0 0,0 1 1 0 0,0 0 0 0 0,0-1-1 0 0,0 1 1 0 0,0-1 0 0 0,0 1-1 0 0,0-1 1 0 0,0 1 0 0 0,0-1-1 0 0,0 0 1 0 0,0 0 0 0 0,0 1-1 0 0,0-1 1 0 0,0 0 0 0 0,1 0-1 0 0,-1 0 1 0 0,0 0 0 0 0,0 0-1 0 0,0-1 1 0 0,0 1 0 0 0,0 0-1 0 0,0 0 1 0 0,0-1 0 0 0,0 1-1 0 0,0 0 1 0 0,0-1 0 0 0,0 0-1 0 0,0 1 1 0 0,0-1 0 0 0,1 0-4 0 0,29-11 13 0 0,0-1 0 0 0,-1-2 1 0 0,-1 0-1 0 0,0-3 0 0 0,-1 0 1 0 0,6-7-14 0 0,33-22-34 0 0,-102 68-103 0 0,-216 170 921 0 0,250-190-801 0 0,29-2 34 0 0,64-36-38 0 0,123-90-67 0 0,-250 167 526 0 0,-75 69-185 0 0,43-38 245 0 0,55-64-151 0 0,11-7-258 0 0,1 0-65 0 0,5 0-62 0 0,3 0 47 0 0,-1-2 0 0 0,0 1 0 0 0,0-1 1 0 0,0 0-1 0 0,-1 0 0 0 0,1 0 0 0 0,0-1 1 0 0,-1 0-1 0 0,0-1 0 0 0,0 1 0 0 0,0-1 1 0 0,3-3-10 0 0,24-13 17 0 0,25-20-265 0 0,-128 102-60 0 0,70-62 330 0 0,0 0-31 0 0,0 0-22 0 0,0 0-38 0 0,0 0-24 0 0,0 0 2 0 0,0 0-41 0 0,31-9-2341 0 0,-15-6-6931 0 0,-16 15 8736 0 0,4-2-10335 0 0</inkml:trace>
  <inkml:trace contextRef="#ctx0" brushRef="#br0" timeOffset="79513.134">8907 5000 0 0 0,'0'0'264'0'0,"0"0"990"0"0,0 0 357 0 0,0 0 17 0 0,0 0-64 0 0,0 0-94 0 0,0 0-104 0 0,0 0-99 0 0,7-8-133 0 0,21-24-84 0 0,-20 24-63 0 0,-7 8-35 0 0,-1 0 14 0 0,0 0-47 0 0,0 0-75 0 0,0 0-91 0 0,0 0-89 0 0,0 0-78 0 0,0 27 4311 0 0,24 315-2877 0 0,-28-55-1572 0 0,28-166-97 0 0,-24-81-68 0 0,0-39-251 0 0,0-1-4 0 0,0 0-20 0 0,0 0-16 0 0,0 0 12 0 0,0 0 0 0 0,0 29 129 0 0,0 27 353 0 0,0-63-149 0 0,0 0-278 0 0,1-1 0 0 0,-2 1-1 0 0,1 0 1 0 0,-1 0-1 0 0,0 0 1 0 0,0 0-1 0 0,-1 0 1 0 0,0 0-1 0 0,0 0 1 0 0,-1 0-1 0 0,0 1 1 0 0,-1-3-59 0 0,0 0-14 0 0,-1 0 0 0 0,0 1 0 0 0,0 0-1 0 0,-1 0 1 0 0,0 0 0 0 0,0 1 0 0 0,-1 0 0 0 0,0 0 0 0 0,0 1 0 0 0,-1-1 0 0 0,0 2 0 0 0,0-1 0 0 0,0 1 0 0 0,-6-2 13 0 0,-149-48-105 0 0,186 36-18 0 0,24 4 163 0 0,1 2 1 0 0,1 2-1 0 0,-1 2 1 0 0,1 2-1 0 0,1 3 0 0 0,-1 1 1 0 0,15 3-40 0 0,32 19-54 0 0,-96-18 63 0 0,1-1-1 0 0,-1 1 0 0 0,0 0 1 0 0,1-1-1 0 0,-1 1 0 0 0,0 0 1 0 0,1-1-1 0 0,-1 1 0 0 0,0 0 0 0 0,0-1 1 0 0,0 1-1 0 0,1 0 0 0 0,-1 0 1 0 0,0-1-1 0 0,0 1 0 0 0,0 0 1 0 0,0 0-1 0 0,0-1 0 0 0,-1 1 0 0 0,1 0 1 0 0,0-1-1 0 0,0 1 0 0 0,0 0 1 0 0,-1 0-1 0 0,1-1 0 0 0,0 1 1 0 0,-1 0-1 0 0,1-1 0 0 0,0 1 0 0 0,-1-1 1 0 0,1 1-1 0 0,-1 0 0 0 0,1-1 1 0 0,-1 1-1 0 0,1-1 0 0 0,-1 1 1 0 0,0-1-1 0 0,1 0 0 0 0,-1 1 0 0 0,0-1 1 0 0,1 0-1 0 0,-1 1 0 0 0,0-1 1 0 0,1 0-1 0 0,-1 0 0 0 0,0 1 1 0 0,0-1-10 0 0,-5 6 16 0 0,-12 10 20 0 0,0 0 0 0 0,-1-2 0 0 0,0 0 0 0 0,-1-1 0 0 0,-1-1 0 0 0,-14 7-35 0 0,-50 30-110 0 0,82-51-3469 0 0,9-7-5709 0 0,-1 6-2468 0 0</inkml:trace>
  <inkml:trace contextRef="#ctx0" brushRef="#br0" timeOffset="80573.233">6992 5593 6073 0 0,'0'0'1925'0'0,"0"0"-521"0"0,0 0-186 0 0,0 0 134 0 0,0 0 135 0 0,0 0-17 0 0,0 0-228 0 0,0 0-261 0 0,0 0-40 0 0,0 0 18 0 0,0 0 36 0 0,0 0-19 0 0,8 1-165 0 0,-5 0-753 0 0,0 0 44 0 0,0-1 1 0 0,0 1 0 0 0,0-1-1 0 0,0 0 1 0 0,0 0 0 0 0,0 0-1 0 0,1 0 1 0 0,-1 0 0 0 0,0-1-1 0 0,0 0 1 0 0,0 1 0 0 0,0-1-1 0 0,0 0 1 0 0,0 0 0 0 0,0-1-1 0 0,0 1 1 0 0,-1-1 0 0 0,3 0-103 0 0,120-119 2760 0 0,-42 22-1701 0 0,-70 198-681 0 0,7 28-251 0 0,8 118 12 0 0,-28-145-124 0 0,0-101-14 0 0,0 1 0 0 0,0 0 0 0 0,0-1 0 0 0,0 1 0 0 0,0 0 0 0 0,0 0 0 0 0,0-1 0 0 0,0 1 0 0 0,0 0 0 0 0,0 0-1 0 0,0-1 1 0 0,0 1 0 0 0,0 0 0 0 0,1 0 0 0 0,-1-1 0 0 0,0 1 0 0 0,0 0 0 0 0,0 0 0 0 0,0 0 0 0 0,1-1 0 0 0,-1 1 0 0 0,0 0 0 0 0,0 0 0 0 0,0 0 0 0 0,1 0 0 0 0,-1-1 0 0 0,0 1 0 0 0,0 0 0 0 0,1 0-1 0 0,-1 0 1 0 0,0 0 0 0 0,0 0 0 0 0,1 0 0 0 0,-1 0 0 0 0,0 0 0 0 0,0 0 0 0 0,1 0 0 0 0,-1 0 0 0 0,0 0 0 0 0,1 0 0 0 0,-1 0 0 0 0,0 0 0 0 0,0 0 0 0 0,1 0 0 0 0,-1 0 0 0 0,0 0 0 0 0,0 0-1 0 0,1 0 1 0 0,-1 0 0 0 0,0 0 0 0 0,0 1 0 0 0,1-1 0 0 0,-1 0 0 0 0,0 0 0 0 0,0 0 0 0 0,0 0 0 0 0,1 1 0 0 0,-1-1 0 0 0,0 0 0 0 0,0 0 0 0 0,0 1 0 0 0,0-1-1 0 0,98-206 521 0 0,35-162-379 0 0,-125 328-156 0 0,-8 39 0 0 0,0 1-28 0 0,0 0-15 0 0,0 0-69 0 0,0 0-143 0 0,0 15-1307 0 0,-1 17-278 0 0,1 11-2238 0 0,2-16-6083 0 0,1-15-546 0 0</inkml:trace>
  <inkml:trace contextRef="#ctx0" brushRef="#br0" timeOffset="81120.219">7660 5902 12491 0 0,'0'0'1037'0'0,"0"0"-227"0"0,0 0 143 0 0,0 0 297 0 0,0 0 176 0 0,0 0-68 0 0,0 0-248 0 0,0 0-279 0 0,0 0-206 0 0,0 0-118 0 0,0 0-80 0 0,0 0-34 0 0,0 0-21 0 0,19-7-44 0 0,56-22-76 0 0,-27 21 219 0 0,-47 9-448 0 0,1 1 1 0 0,0-1-1 0 0,-1 0 0 0 0,1 1 0 0 0,-1-1 1 0 0,1 1-1 0 0,-1 0 0 0 0,0-1 0 0 0,1 1 0 0 0,-1 0 1 0 0,0 0-1 0 0,0 0 0 0 0,-1-1 0 0 0,1 1 1 0 0,0 0-1 0 0,-1 0 0 0 0,1 0 0 0 0,-1 1 0 0 0,1-1 1 0 0,-1 0-1 0 0,0 0 0 0 0,0 0 0 0 0,0 0 0 0 0,0 0 1 0 0,0 0-1 0 0,-1 0 0 0 0,1 0 0 0 0,-1 0 1 0 0,1 0-1 0 0,-1 0 0 0 0,0 0 0 0 0,1 0 0 0 0,-1 0 1 0 0,0 0-1 0 0,0 0 0 0 0,-1 0 0 0 0,1-1 1 0 0,0 1-1 0 0,-1 0-23 0 0,-111 127 851 0 0,113-129-832 0 0,0 1 1 0 0,-1-1 0 0 0,1 1-1 0 0,0-1 1 0 0,-1 1 0 0 0,1-1-1 0 0,0 1 1 0 0,0 0 0 0 0,-1-1-1 0 0,1 1 1 0 0,0-1 0 0 0,0 1-1 0 0,0 0 1 0 0,0-1 0 0 0,0 1-1 0 0,0 0 1 0 0,0-1 0 0 0,0 1-1 0 0,0-1 1 0 0,0 1 0 0 0,0 0-1 0 0,0-1 1 0 0,1 1 0 0 0,-1-1-1 0 0,0 1 1 0 0,0 0 0 0 0,1-1-1 0 0,-1 1 1 0 0,0-1 0 0 0,1 1-1 0 0,-1-1 1 0 0,0 1 0 0 0,1-1-1 0 0,-1 1 1 0 0,1-1 0 0 0,-1 0-1 0 0,1 1 1 0 0,-1-1 0 0 0,1 0-1 0 0,-1 1 1 0 0,1-1 0 0 0,0 0-1 0 0,-1 1 1 0 0,1-1 0 0 0,-1 0-1 0 0,1 0 1 0 0,0 0 0 0 0,-1 0-1 0 0,1 0 1 0 0,-1 0 0 0 0,1 0-1 0 0,0 0 1 0 0,-1 0 0 0 0,1 0-1 0 0,0 0 1 0 0,-1 0 0 0 0,1 0-20 0 0,47 6 464 0 0,-11 2-233 0 0,-34-7-378 0 0,0 0 1 0 0,0 0 0 0 0,0 0-1 0 0,0 0 1 0 0,1 0 0 0 0,-1-1-1 0 0,0 0 1 0 0,0 1 0 0 0,0-1-1 0 0,0 0 1 0 0,1 0-1 0 0,-1-1 1 0 0,0 1 0 0 0,0-1-1 0 0,0 0 1 0 0,0 1 0 0 0,0-1-1 0 0,0 0 1 0 0,0-1-1 0 0,0 1 1 0 0,2-2 146 0 0,1-1-927 0 0,19-13-2638 0 0,-10 5-5649 0 0,-7 4-2220 0 0</inkml:trace>
  <inkml:trace contextRef="#ctx0" brushRef="#br0" timeOffset="83223.16">7093 5114 9362 0 0,'0'0'1350'0'0,"0"0"-99"0"0,0 0 164 0 0,0 0 197 0 0,0 0 7 0 0,0 0-233 0 0,0 0-370 0 0,0 0-360 0 0,0 0-208 0 0,0 0-76 0 0,0 0-23 0 0,0 0 33 0 0,0 0 34 0 0,16 0 3057 0 0,106-22-1748 0 0,-84 17-1474 0 0,82 3 119 0 0,-3 20-92 0 0,-93-11-298 0 0,-24-6 19 0 0,0-1-3 0 0,0 0 12 0 0,0 0-12 0 0,0 0 3 0 0,0 0 26 0 0,0 0 4 0 0,0 0-10 0 0,0 0-4 0 0,0 0 1 0 0,0 0 21 0 0,0 0-12 0 0,0 0-6 0 0,0 0 26 0 0,0 0 2 0 0,0 0 13 0 0,0 0 5 0 0,0 0-1 0 0,0 0-26 0 0,0 0-8 0 0,0 0 10 0 0,0 0-30 0 0,0 0 14 0 0,0 0-6 0 0,0 0-15 0 0,0 0 34 0 0,0 0-13 0 0,0 0-4 0 0,0 0-4 0 0,0 0 11 0 0,0 0-22 0 0,0 0 13 0 0,0 0-2 0 0,0 0-4 0 0,0 0 10 0 0,0 0 8 0 0,0 0-1 0 0,0 0 20 0 0,0 0 27 0 0,0 0 14 0 0,0 0 9 0 0,0 0-3 0 0,0 0 21 0 0,-13-19 452 0 0,-130-128-277 0 0,142 147-391 0 0,0 0 0 0 0,0 0 0 0 0,0-1 0 0 0,0 1 0 0 0,0 0 0 0 0,1 0 0 0 0,-1-1 0 0 0,0 1 0 0 0,0-1 0 0 0,0 1 0 0 0,1-1 0 0 0,-1 1 0 0 0,0-1 0 0 0,1 1 0 0 0,-1-1 0 0 0,0 0 0 0 0,1 1 0 0 0,-1-1 0 0 0,1 0-1 0 0,-1 1 1 0 0,1-1 0 0 0,-1 0 0 0 0,1 0 0 0 0,0 0 0 0 0,-1 1 0 0 0,1-1 0 0 0,0 0 0 0 0,0 0 0 0 0,-1 0 0 0 0,1 0 0 0 0,0 0 0 0 0,0 0 0 0 0,0 1 0 0 0,0-1 0 0 0,0 0 0 0 0,0 0 0 0 0,0 0 0 0 0,1 0 0 0 0,-1 0-1 0 0,0 0 1 0 0,0 1 0 0 0,1-1 0 0 0,-1 0 0 0 0,1 0 0 0 0,-1 0 0 0 0,0 1 0 0 0,1-1 0 0 0,-1 0 0 0 0,1 0 0 0 0,0 1 0 0 0,-1-1 0 0 0,1 0 0 0 0,0 1 0 0 0,-1-1 0 0 0,1 1 0 0 0,0-1 0 0 0,0 1 0 0 0,-1-1 0 0 0,1 1 0 0 0,0 0-1 0 0,0-1 1 0 0,0 1 0 0 0,0 0 99 0 0,13-4-5023 0 0,-2 0-6767 0 0</inkml:trace>
  <inkml:trace contextRef="#ctx0" brushRef="#br0" timeOffset="86161.491">12962 3299 4689 0 0,'0'0'2411'0'0,"0"0"-1020"0"0,0 0-635 0 0,0 0-29 0 0,0 0 272 0 0,0 0 324 0 0,0 0 191 0 0,0 0-66 0 0,0 0-204 0 0,0 0-280 0 0,0 0-201 0 0,13 3-103 0 0,107 9 1560 0 0,-98-18-1913 0 0,-1-1 0 0 0,1 0 0 0 0,-2-2 0 0 0,1-1 0 0 0,-1 0 1 0 0,-1-1-1 0 0,0-1 0 0 0,0-1 0 0 0,3-5-307 0 0,55-55 664 0 0,-69 67-575 0 0,-5 6 235 0 0,-1 17-226 0 0,33 208 898 0 0,-14-57-785 0 0,1-103-172 0 0,-21-64-21 0 0,-1-1-1 0 0,1 0 1 0 0,0 0 0 0 0,-1 1 0 0 0,1-1 0 0 0,-1 0 0 0 0,1 0 0 0 0,0 0 0 0 0,-1 0-1 0 0,1 0 1 0 0,0 0 0 0 0,-1 0 0 0 0,1 0 0 0 0,0 0 0 0 0,-1 0 0 0 0,1 0 0 0 0,-1-1 0 0 0,1 1-1 0 0,0 0 1 0 0,-1 0 0 0 0,1-1 0 0 0,-1 1 0 0 0,1 0 0 0 0,-1-1 0 0 0,1 1 0 0 0,-1 0 0 0 0,1-1-1 0 0,-1 1 1 0 0,1-1 0 0 0,-1 1 0 0 0,1-1 0 0 0,-1 1 0 0 0,0-1 0 0 0,1 1 0 0 0,-1-1 0 0 0,0 1-1 0 0,1-1 1 0 0,-1 0 0 0 0,0 1 0 0 0,0-1 0 0 0,0 1 0 0 0,0-1 0 0 0,0 0 0 0 0,1 1-1 0 0,-1-1 1 0 0,0 0 0 0 0,0 1 0 0 0,0-1 0 0 0,-1 0 0 0 0,1 1 0 0 0,0-1 0 0 0,0 1 0 0 0,0-1-1 0 0,0 0 1 0 0,-1 1 0 0 0,1-1-18 0 0,2-5-41 0 0,43-123 342 0 0,79-113-213 0 0,-88 162-93 0 0,-36 79-10 0 0,0 1-7 0 0,0 0-25 0 0,0 0-34 0 0,0 0-77 0 0,0 0-103 0 0,0 0-122 0 0,-13 27-4367 0 0,10-12 449 0 0,2-10-102 0 0,-1 0-6910 0 0</inkml:trace>
  <inkml:trace contextRef="#ctx0" brushRef="#br0" timeOffset="86933.175">13783 3506 3777 0 0,'0'0'2251'0'0,"0"0"-335"0"0,0 0-38 0 0,0 0 108 0 0,0 0 76 0 0,0 0-167 0 0,0 0-376 0 0,0 0-376 0 0,0 0-301 0 0,0 0-219 0 0,0 0-104 0 0,0 0-32 0 0,0 0-44 0 0,2-4-15 0 0,7-1 933 0 0,-9 32 265 0 0,0-15-1755 0 0,0 3 229 0 0,1-7-59 0 0,-1 1-1 0 0,1-1 1 0 0,-2 0-1 0 0,1 0 1 0 0,-1 1-1 0 0,-1-1 0 0 0,0 0 1 0 0,0 0-1 0 0,0-1 1 0 0,-1 1-1 0 0,-2 4-40 0 0,3-4 747 0 0,49-96-450 0 0,-21 30-238 0 0,-86 182 345 0 0,57-96 922 0 0,2-23-4628 0 0,1-9-8322 0 0,0 1 545 0 0</inkml:trace>
  <inkml:trace contextRef="#ctx0" brushRef="#br0" timeOffset="87847.639">12912 2950 4369 0 0,'0'0'2048'0'0,"0"0"-481"0"0,0 0-240 0 0,0 0-4 0 0,0 0 24 0 0,0 0-52 0 0,0 0-53 0 0,0 0-77 0 0,0 0-87 0 0,0 0-85 0 0,0 0-128 0 0,0 0-101 0 0,0 0-39 0 0,16 0-9 0 0,125-3 1436 0 0,168-20 960 0 0,-71 15-2402 0 0,-243 16 707 0 0,2-8-1366 0 0,-1-1-1 0 0,0 1 0 0 0,1-1 0 0 0,-1 0 1 0 0,1 0-1 0 0,-1 0 0 0 0,1 0 1 0 0,0 0-1 0 0,-1-1 0 0 0,1 0 0 0 0,0 1 1 0 0,0-1-1 0 0,0 0 0 0 0,0-1 0 0 0,0 1 1 0 0,0 0-1 0 0,1-1 0 0 0,-1 0 1 0 0,1 0-1 0 0,0 1 0 0 0,0-1 0 0 0,0-1 1 0 0,0 1-51 0 0,-48-67-108 0 0,37 45-227 0 0,-19-49-3877 0 0,29 67 1487 0 0,0 2-4745 0 0,3-2-4699 0 0</inkml:trace>
  <inkml:trace contextRef="#ctx0" brushRef="#br0" timeOffset="92293.137">14733 4279 0 0 0,'0'0'1328'0'0,"0"0"554"0"0,0 0 178 0 0,0 0 30 0 0,0 0-17 0 0,0 0-113 0 0,0 0-217 0 0,0 0-211 0 0,-10 3 749 0 0,7-2 3128 0 0,-49 66-1887 0 0,-190 149-1939 0 0,16 5-1339 0 0,209-201-1000 0 0,15-16 377 0 0,-1 0 0 0 0,0 0 0 0 0,0-1 0 0 0,0 1 0 0 0,0-1 0 0 0,-1 0 0 0 0,0 0 0 0 0,1 0 0 0 0,-1 0 0 0 0,0 0 0 0 0,0-1 0 0 0,0 0 0 0 0,-1 0 0 0 0,1 0 0 0 0,-1-1 1 0 0,1 1-1 0 0,-1-1 0 0 0,-1 0 379 0 0,3 0-658 0 0,-24 3-4280 0 0,12-9-4232 0 0,11 1 3806 0 0</inkml:trace>
  <inkml:trace contextRef="#ctx0" brushRef="#br0" timeOffset="92598.741">14144 4419 3761 0 0,'0'0'3110'0'0,"0"0"-760"0"0,0 0-343 0 0,0 0 40 0 0,0 0 71 0 0,0 0-77 0 0,0 0-272 0 0,0 0-377 0 0,0 0-378 0 0,0 0-305 0 0,0 0-193 0 0,0 0-109 0 0,0 0-43 0 0,1-10-51 0 0,0 0-290 0 0,3-15 373 0 0,8 51 810 0 0,-1 9-769 0 0,2 0-1 0 0,1-1 1 0 0,2-1 0 0 0,1 0 0 0 0,1-1 0 0 0,2-1 0 0 0,6 5-437 0 0,71 93 129 0 0,-96-129-412 0 0,-1 1-1 0 0,1 0 1 0 0,-1-1-1 0 0,1 1 1 0 0,-1-1-1 0 0,1 0 1 0 0,0 1 0 0 0,-1-1-1 0 0,1 1 1 0 0,-1-1-1 0 0,1 0 1 0 0,0 1-1 0 0,0-1 1 0 0,-1 0-1 0 0,1 0 1 0 0,0 0-1 0 0,-1 1 1 0 0,1-1 0 0 0,0 0-1 0 0,0 0 1 0 0,-1 0-1 0 0,1 0 1 0 0,0 0-1 0 0,0 0 1 0 0,-1-1-1 0 0,1 1 1 0 0,0 0 0 0 0,-1 0-1 0 0,1 0 1 0 0,0-1-1 0 0,0 1 1 0 0,-1 0-1 0 0,1-1 1 0 0,-1 1-1 0 0,1-1 1 0 0,0 1-1 0 0,-1-1 1 0 0,1 1 0 0 0,-1-1-1 0 0,1 1 1 0 0,-1-1-1 0 0,1 1 1 0 0,-1-1-1 0 0,0 1 1 0 0,1-2 283 0 0,6-3-6222 0 0,0 2-3531 0 0</inkml:trace>
  <inkml:trace contextRef="#ctx0" brushRef="#br0" timeOffset="93085.618">15094 4139 10586 0 0,'0'0'2914'0'0,"0"0"-1583"0"0,0 0-545 0 0,0 0 189 0 0,0 0 303 0 0,0 0 135 0 0,0 0-42 0 0,0 0-264 0 0,0 0-261 0 0,0 0-184 0 0,0 0-126 0 0,0 0-30 0 0,0 0-26 0 0,0 3-12 0 0,-2 2-390 0 0,0 1 0 0 0,-1-1 0 0 0,1 0 0 0 0,-1 1 1 0 0,0-1-1 0 0,0-1 0 0 0,-1 1 0 0 0,0 0 0 0 0,1-1 0 0 0,-2 0 1 0 0,1 0-1 0 0,0 0 0 0 0,-1 0 0 0 0,1-1 0 0 0,-1 0 0 0 0,-2 2-78 0 0,-9 7 81 0 0,-99 86 179 0 0,185-131-202 0 0,-46 18-9 0 0,0-1 0 0 0,-2-1-1 0 0,0-1 1 0 0,-1-1 0 0 0,0 0-1 0 0,16-23-48 0 0,-33 29 684 0 0,-28 33-774 0 0,11-9 103 0 0,-50 44-53 0 0,62-55-49 0 0,1 0-18 0 0,0 0-33 0 0,0 0-101 0 0,0 0-85 0 0,0 0-154 0 0,0 0-181 0 0,0 0-197 0 0,0 0-183 0 0,4-4-5630 0 0,-4 4 5994 0 0,5-3-7741 0 0</inkml:trace>
  <inkml:trace contextRef="#ctx0" brushRef="#br0" timeOffset="95286.727">10900 3119 0 0 0,'0'0'173'0'0,"0"0"474"0"0,0 0-12 0 0,0 0-152 0 0,0 0-121 0 0,0 0-35 0 0,0 0 17 0 0,0 0 48 0 0,2 11 1561 0 0,-2-8 2742 0 0,1-2 4303 0 0,3-11-5992 0 0,-1-19-2617 0 0,-2 20 72 0 0,16-80 939 0 0,-11-33 187 0 0,6-2-655 0 0,-34 14-668 0 0,22-27 198 0 0,-7 101-387 0 0,7 35-59 0 0,-1 1 8 0 0,0-3-14 0 0,1 3 17 0 0,0 0 4 0 0,0 0-2 0 0,0 0 10 0 0,0 0-22 0 0,0 0-13 0 0,0 0 20 0 0,0 0-20 0 0,0 0 4 0 0,0 0-9 0 0,0 0 6 0 0,0 0 7 0 0,0 0 9 0 0,0 0-22 0 0,0 0-2 0 0,0 0 17 0 0,0 0-10 0 0,0 0 21 0 0,0 0 4 0 0,0 0-9 0 0,-6-88 124 0 0,6 87-140 0 0,6 0-3707 0 0,5-1-8449 0 0,-7 2 356 0 0</inkml:trace>
  <inkml:trace contextRef="#ctx0" brushRef="#br0" timeOffset="96129.105">10280 2198 9074 0 0,'0'0'1822'0'0,"0"0"-215"0"0,0 0-67 0 0,0 0 115 0 0,0 0-7 0 0,0 0-187 0 0,0 0-302 0 0,0 0-306 0 0,0 0-210 0 0,0 0-127 0 0,0 0-39 0 0,0 0-34 0 0,0 0-43 0 0,-1 3 8 0 0,-9 149 2306 0 0,10 0-2226 0 0,11-116-401 0 0,-11-36-62 0 0,15-12 644 0 0,101-152-264 0 0,-80 109-364 0 0,-28 143 73 0 0,-6 449 186 0 0,-1-294-246 0 0,-2-237-41 0 0,1 0-1 0 0,-1 0 0 0 0,-1 0 1 0 0,1 0-1 0 0,-1 0 0 0 0,0 0 1 0 0,0-1-1 0 0,-1 1 0 0 0,1-1 0 0 0,-1 1 1 0 0,-1-1-1 0 0,1 0 0 0 0,-1 0 1 0 0,0 0-1 0 0,0-1 0 0 0,0 1 1 0 0,0-1-1 0 0,-1 0 0 0 0,0 0 1 0 0,0-1-1 0 0,0 1 0 0 0,0-1 0 0 0,-1 0 1 0 0,1-1-1 0 0,-1 1 0 0 0,0-1 1 0 0,1 0-1 0 0,-1-1 0 0 0,0 1 1 0 0,0-1-1 0 0,-5 0-12 0 0,6-2-1 0 0,0-1 0 0 0,0 0 0 0 0,0 0 0 0 0,0 0 0 0 0,0-1 0 0 0,1 0 0 0 0,-1 0 1 0 0,1 0-1 0 0,0 0 0 0 0,-1-1 0 0 0,2 1 0 0 0,-1-1 0 0 0,0 0 0 0 0,1 0 0 0 0,0-1 0 0 0,0 1 0 0 0,0-1 0 0 0,0 1 1 0 0,-1-5 0 0 0,-4-7-109 0 0,1-1 1 0 0,1 0 0 0 0,0 0 0 0 0,1 0-1 0 0,1-1 1 0 0,0 1 0 0 0,2-1 0 0 0,0 0-1 0 0,1 0 1 0 0,0 0 0 0 0,2 0 0 0 0,1-8 108 0 0,12-28-2409 0 0,-5 32-2022 0 0,-5 13 1078 0 0,0-2-8330 0 0</inkml:trace>
  <inkml:trace contextRef="#ctx0" brushRef="#br0" timeOffset="96716.106">10735 2114 6585 0 0,'0'0'1809'0'0,"0"0"-206"0"0,0 0 36 0 0,0 0 75 0 0,0 0-63 0 0,0 0-162 0 0,0 0-231 0 0,0 0-227 0 0,0 0-159 0 0,0 0-111 0 0,0 0-87 0 0,0 0-43 0 0,0 0-30 0 0,3-5-93 0 0,11-15-44 0 0,-46 19 1821 0 0,-25 67-1514 0 0,36-22-623 0 0,115-136 273 0 0,-46 27-338 0 0,-48 64-74 0 0,0 1-2 0 0,0 0-18 0 0,0 0 43 0 0,0 0 1 0 0,0 0 2 0 0,-4 8 100 0 0,-70 76 386 0 0,73-75-2287 0 0,9-12-1828 0 0,1-2-3958 0 0,-7 4 5718 0 0,5-2-10147 0 0</inkml:trace>
  <inkml:trace contextRef="#ctx0" brushRef="#br0" timeOffset="106312.265">12583 3369 0 0 0,'0'0'305'0'0,"0"0"101"0"0,0 0 167 0 0,0 0 141 0 0,-2-7 11 0 0,-7-34 1240 0 0,-13 16 3516 0 0,15 17-4248 0 0,2 6 13477 0 0,5 8-11639 0 0,-1-1-3729 0 0,-1 31 746 0 0,2 1 1 0 0,1-1-1 0 0,1 0 1 0 0,3 1-1 0 0,3 10-88 0 0,-5-27 54 0 0,17 212 298 0 0,20-110-211 0 0,-34-105-113 0 0,-1 0 0 0 0,0 0-1 0 0,-2 0 1 0 0,0 1-1 0 0,0 0 1 0 0,-2-1 0 0 0,0 1-1 0 0,-1 0 1 0 0,-1 0-1 0 0,-1 1-27 0 0,4 96 174 0 0,-2-16-105 0 0,0-99-41 0 0,0 0-27 0 0,0 0-10 0 0,0 0-4 0 0,0 0 1 0 0,0 0-2 0 0,0 0 21 0 0,0 0-26 0 0,0 0 5 0 0,0 0-17 0 0,0 0-42 0 0,0-23-2078 0 0,6-29-1955 0 0,-2 31 362 0 0,-2 1-3370 0 0,-1 7-4823 0 0</inkml:trace>
  <inkml:trace contextRef="#ctx0" brushRef="#br0" timeOffset="108140.251">12443 3292 0 0 0,'0'0'633'0'0,"0"0"578"0"0,0 0 136 0 0,0 0 26 0 0,0 0 14 0 0,0 0-23 0 0,0 0-90 0 0,0 0-164 0 0,0 0-168 0 0,0 0-105 0 0,0 0-31 0 0,0 0 5 0 0,0 0 17 0 0,0 0 0 0 0,0 0-18 0 0,0 0-21 0 0,0 0-29 0 0,0 0-34 0 0,0 0-46 0 0,0 0-49 0 0,1 0-560 0 0,7 4 8686 0 0,-19 102-8067 0 0,-35 81-271 0 0,46-185-407 0 0,-1 0 0 0 0,0 0 0 0 0,1 0 1 0 0,-1 0-1 0 0,1 0 0 0 0,-1 0 0 0 0,1 0 1 0 0,0 0-1 0 0,0 0 0 0 0,0 0 1 0 0,0 0-1 0 0,0 0 0 0 0,1 0 0 0 0,-1 0 1 0 0,1 0-1 0 0,-1 0 0 0 0,1 0 0 0 0,0 0 1 0 0,0 0-1 0 0,0 0 0 0 0,0 0 0 0 0,0 0 1 0 0,0-1-1 0 0,0 1 0 0 0,0 0 1 0 0,1-1-1 0 0,-1 1 0 0 0,1-1 0 0 0,-1 1 1 0 0,1-1-1 0 0,0 0 0 0 0,-1 0 0 0 0,1 0 1 0 0,0 0-1 0 0,0 0-12 0 0,12 1 91 0 0,0 0-1 0 0,1-2 1 0 0,-1 1-1 0 0,0-2 1 0 0,1 0 0 0 0,-1-1-1 0 0,0 0 1 0 0,0-1 0 0 0,0 0-1 0 0,10-5-90 0 0,93-13 156 0 0,-97 17 768 0 0,-37-8-754 0 0,6 2-196 0 0,-81-116 168 0 0,6-20-131 0 0,67 110-71 0 0,18 35 68 0 0,-10-25-115 0 0,-15-18 21 0 0,17 63-1089 0 0,9 3 1187 0 0,-1 1 0 0 0,-2-1 0 0 0,0 0 0 0 0,-1 0 1 0 0,-1 0-1 0 0,-2 0 0 0 0,0-1 0 0 0,-1 0 0 0 0,-5 9-12 0 0,-23 69-105 0 0,36-96-1235 0 0,8-20 517 0 0,9-31-1379 0 0,-13 27-3270 0 0,-3 10-729 0 0,1 7-5460 0 0</inkml:trace>
  <inkml:trace contextRef="#ctx0" brushRef="#br0" timeOffset="111123.045">9142 5626 0 0 0,'0'0'645'0'0,"0"0"166"0"0,0 0-16 0 0,0 0-21 0 0,0 0-50 0 0,0 0 36 0 0,5-9 16 0 0,25-52 1787 0 0,-15 40 837 0 0,-15 20-2913 0 0,0-1 2818 0 0,0-10-1288 0 0,0 11 1566 0 0,0 1-3344 0 0,0 0-27 0 0,-4 19 1167 0 0,-35 66-781 0 0,-45 32 34 0 0,16 12-324 0 0,53-106 2035 0 0,16-26-2286 0 0,-1 0 1 0 0,0 0-1 0 0,0 0 0 0 0,-1 0 1 0 0,1 0-1 0 0,0 0 1 0 0,-1 0-1 0 0,0 0 0 0 0,0 0 1 0 0,0 0-1 0 0,0 0 0 0 0,0 0 1 0 0,-1 0-1 0 0,1 1 0 0 0,-1-1 1 0 0,1 0-1 0 0,-1 1 1 0 0,0 0-1 0 0,-1-1-57 0 0,-11-22 100 0 0,-27-67-47 0 0,3 36-73 0 0,-5 6 72 0 0,19 13-48 0 0,24 37 13 0 0,0 0 1 0 0,-8-3 1358 0 0,2-1-4478 0 0,15 3-13556 0 0,-5 1 7377 0 0</inkml:trace>
  <inkml:trace contextRef="#ctx0" brushRef="#br0" timeOffset="120185.153">11366 4879 0 0 0,'-26'18'0'0'0,"22"-13"0"0"0,36 5 3771 0 0,82-6 4086 0 0,-114-4-7485 0 0,0 0 61 0 0,0 0 102 0 0,0 0 45 0 0,0 0 16 0 0,0 0 26 0 0,0 0 26 0 0,0 0 52 0 0,0 0 48 0 0,0 0 47 0 0,0 0-1 0 0,0 0-10 0 0,0 0-20 0 0,0 0-57 0 0,0 0-34 0 0,0 0-45 0 0,0 0-38 0 0,0 0-39 0 0,0 0-18 0 0,0 0-26 0 0,0 0-43 0 0,0 0-20 0 0,0 0-27 0 0,0 0-30 0 0,0 0-52 0 0,-18-15 895 0 0,-17-22 462 0 0,-37 29-568 0 0,53 9-970 0 0,-53 40 108 0 0,-7 46-124 0 0,73-77-113 0 0,0 0 0 0 0,0 0 1 0 0,1 1-1 0 0,0 0 1 0 0,0 0-1 0 0,2 0 1 0 0,-1 0-1 0 0,1 1 1 0 0,1 0-1 0 0,0-1 0 0 0,1 1 1 0 0,0 0-1 0 0,1 3-25 0 0,-1-10 13 0 0,1 0 0 0 0,0 0-1 0 0,1 0 1 0 0,-1 0-1 0 0,1 0 1 0 0,0 0-1 0 0,1 0 1 0 0,-1 0 0 0 0,1 0-1 0 0,0 0 1 0 0,0-1-1 0 0,0 1 1 0 0,0-1 0 0 0,1 0-1 0 0,0 1 1 0 0,0-1-1 0 0,0 0 1 0 0,3 2-13 0 0,10 10 104 0 0,22 13 47 0 0,42-3 185 0 0,13-22-109 0 0,-17-56 223 0 0,-40 1-343 0 0,-81 6-107 0 0,-34 27 0 0 0,1 18 0 0 0,76 0 0 0 0,25 0 0 0 0,158-7 0 0 0,-86 3 0 0 0,-93 4 0 0 0,-4 0 0 0 0,-1-1 0 0 0,3-1-4 0 0,0 1-32 0 0,29-40-8060 0 0,-15 30 9 0 0,-6 1-4632 0 0</inkml:trace>
  <inkml:trace contextRef="#ctx0" brushRef="#br0" timeOffset="124209.64">9070 6517 0 0 0,'0'0'1034'0'0,"0"0"629"0"0,0 0 192 0 0,0 0-98 0 0,0 0-88 0 0,0 0-118 0 0,0 0-208 0 0,0 0-174 0 0,0 0-141 0 0,0 0-73 0 0,0 0 10 0 0,1-5 7 0 0,1-17-16 0 0,-1 16-44 0 0,-1 6-72 0 0,0 0-49 0 0,0 0-51 0 0,0 0-61 0 0,0 0-40 0 0,0 0-39 0 0,0 0-37 0 0,0 0-35 0 0,0 0-61 0 0,0 0-57 0 0,0 0-41 0 0,0 0-35 0 0,0 19 2214 0 0,2 447-727 0 0,0 3-1342 0 0,14-414-407 0 0,-15-55-84 0 0,0 0 13 0 0,-1 0 17 0 0,0 0-5 0 0,0 0 6 0 0,0 0-13 0 0,0 0-7 0 0,0 0 32 0 0,0 0-13 0 0,0 0 12 0 0,0 0 4 0 0,0 0-11 0 0,28-73-3924 0 0,-3 55-2011 0 0,-14 13-1991 0 0,-1-2-4270 0 0</inkml:trace>
  <inkml:trace contextRef="#ctx0" brushRef="#br0" timeOffset="125190.989">11062 6834 0 0 0,'0'0'665'0'0,"0"0"660"0"0,0 0 86 0 0,0 0-54 0 0,0 0-22 0 0,0 0-16 0 0,0 0-10 0 0,0 0-89 0 0,0 0-129 0 0,1-3-135 0 0,-5-20 3692 0 0,3 20-5129 0 0,-1-4 5839 0 0,1 5 587 0 0,3 8-5382 0 0,47 107 878 0 0,-33 80-492 0 0,-13-94-728 0 0,-7 76 66 0 0,4-175-291 0 0,0 0 9 0 0,0 0-16 0 0,0 0 19 0 0,0 0-2 0 0,0 0-17 0 0,0 0 4 0 0,0 0 13 0 0,-1 0 2 0 0,0 0-4 0 0,1 0-18 0 0,0 0-8 0 0,0 0 3 0 0,0 0 22 0 0,0 0 6 0 0,-7-7-2324 0 0,7-3-3724 0 0,0 6-220 0 0,0 3-5687 0 0</inkml:trace>
  <inkml:trace contextRef="#ctx0" brushRef="#br0" timeOffset="126355.295">12702 5508 320 0 0,'0'0'1906'0'0,"0"0"-390"0"0,0 0-101 0 0,0 0 155 0 0,0 0 107 0 0,0 0-76 0 0,0 0-253 0 0,0 0-308 0 0,0 0-176 0 0,0 0 42 0 0,0 0 88 0 0,0 0 56 0 0,0 0-7 0 0,1 9-149 0 0,-7 153 4608 0 0,3-138-5095 0 0,-16 100 1051 0 0,5 0 1 0 0,4 59-1459 0 0,14 167 965 0 0,14-236-659 0 0,13 97 367 0 0,-27-170-452 0 0,-2 0 0 0 0,-2 0-1 0 0,-1 0 1 0 0,-3 0 0 0 0,-1-1-1 0 0,-5 18-220 0 0,5-35 90 0 0,2 0-1 0 0,1 0 0 0 0,0 0 0 0 0,2 0 0 0 0,0 0 0 0 0,3 9-89 0 0,7 131 463 0 0,-4-175-1094 0 0,-6 7-131 0 0,-1-18-2975 0 0,-5 8-5541 0 0,2 7-2989 0 0</inkml:trace>
  <inkml:trace contextRef="#ctx0" brushRef="#br0" timeOffset="127373.991">8586 7158 1208 0 0,'0'0'2189'0'0,"0"0"-429"0"0,0 0-88 0 0,0 0 29 0 0,0 0 15 0 0,0 0-115 0 0,0 0-249 0 0,0 0-297 0 0,0 0-263 0 0,0 0-175 0 0,0 0-42 0 0,0 0 149 0 0,3 0 148 0 0,324 3 6342 0 0,335-6-5010 0 0,165-52-802 0 0,-122 36-726 0 0,132-25-192 0 0,-317 37-289 0 0,-235 18-47 0 0,-32-30-15 0 0,-68 9 10 0 0,-101 9-22 0 0,-71 1-3637 0 0,-31 0-2107 0 0,7 0-2342 0 0,11 0 7420 0 0,-5 0-11352 0 0</inkml:trace>
  <inkml:trace contextRef="#ctx0" brushRef="#br0" timeOffset="127675.345">13218 6679 14075 0 0,'0'0'2749'0'0,"0"0"-1286"0"0,0 0-625 0 0,0 0 21 0 0,0 0 169 0 0,0 0 54 0 0,0 0-88 0 0,0 0-218 0 0,0 0-264 0 0,0 0-113 0 0,0 0-43 0 0,0 0-6 0 0,0 0 40 0 0,-25 21-22 0 0,-80 66-47 0 0,-130 71 411 0 0,174-122-693 0 0,-254 129-810 0 0,252-133-1154 0 0,29-15-1837 0 0,1 1-6653 0 0,24-11-43 0 0</inkml:trace>
  <inkml:trace contextRef="#ctx0" brushRef="#br0" timeOffset="128388.195">11419 6742 4297 0 0,'0'0'1280'0'0,"0"0"-174"0"0,0 0 206 0 0,0 0 335 0 0,0 0 145 0 0,0 0-91 0 0,0 0-277 0 0,0 0-304 0 0,0 0-257 0 0,0 0-175 0 0,0 0-92 0 0,0 0-47 0 0,0 0 0 0 0,6 1 521 0 0,-44 31 155 0 0,-81 59-502 0 0,-3-5-1 0 0,-4-6 0 0 0,-45 17-722 0 0,112-63-939 0 0,-48 26-3429 0 0,36-26-7236 0 0,57-26 5129 0 0</inkml:trace>
  <inkml:trace contextRef="#ctx0" brushRef="#br0" timeOffset="129123.67">9348 6885 7106 0 0,'0'0'2189'0'0,"0"0"-311"0"0,0 0-222 0 0,0 0 79 0 0,0 0 89 0 0,0 0-57 0 0,0 0-238 0 0,0 0-350 0 0,0 0-305 0 0,0 0-184 0 0,0 0-101 0 0,0 0-44 0 0,0 0-30 0 0,-11 5 629 0 0,-87 61-636 0 0,-168 136 48 0 0,13-4-402 0 0,224-164-1343 0 0,59-30-7090 0 0,-22-4 1894 0 0,-2 0-4200 0 0</inkml:trace>
  <inkml:trace contextRef="#ctx0" brushRef="#br0" timeOffset="129634.75">9786 7489 16203 0 0,'0'0'1662'0'0,"0"0"-504"0"0,0 0-271 0 0,0 0 82 0 0,0 0 134 0 0,0 0 0 0 0,0 0-163 0 0,0 0-204 0 0,0 0-165 0 0,0 0-115 0 0,0 0-96 0 0,0 0-56 0 0,20 3-18 0 0,56 11-16 0 0,-75-14-253 0 0,0 0 0 0 0,0 0 0 0 0,0 1 0 0 0,1-1 0 0 0,-1 0 0 0 0,0 0 0 0 0,0 0 0 0 0,0 1 0 0 0,0-1 0 0 0,0 1 0 0 0,0-1 0 0 0,0 0 0 0 0,0 1 0 0 0,-1 0 0 0 0,1-1 0 0 0,0 1 0 0 0,0 0 0 0 0,0-1 0 0 0,0 1 0 0 0,-1 0 0 0 0,1 0 0 0 0,0 0 0 0 0,-1-1 0 0 0,1 1 0 0 0,-1 0 0 0 0,1 0 0 0 0,-1 0 0 0 0,1 0 0 0 0,-1 0 0 0 0,0 0 0 0 0,1 0 0 0 0,-1 0 0 0 0,0 0 0 0 0,0 0 0 0 0,0 0 0 0 0,0 1 0 0 0,0-1 0 0 0,0 0 0 0 0,0 0-1 0 0,0 0 1 0 0,0 0 0 0 0,0 0 0 0 0,-1 1-17 0 0,0 3 108 0 0,2 11 44 0 0,-2-1 1 0 0,1 1-1 0 0,-2-1 1 0 0,0 1-1 0 0,-1-1 0 0 0,0 0 1 0 0,-6 14-153 0 0,-16 33 164 0 0,12-33-121 0 0,2 1 0 0 0,1-1 0 0 0,1 1 0 0 0,2 1 0 0 0,-2 15-43 0 0,4-4 130 0 0,0-2-779 0 0,4-26-6118 0 0,1-21 3701 0 0,0 1 490 0 0,0 0-4194 0 0,2-1-2824 0 0</inkml:trace>
  <inkml:trace contextRef="#ctx0" brushRef="#br0" timeOffset="130245.118">9709 7475 10634 0 0,'0'0'2067'0'0,"0"0"-346"0"0,0 0-226 0 0,0 0-40 0 0,0 0-59 0 0,0 0-158 0 0,0 0-217 0 0,0 0-201 0 0,0 0-165 0 0,0 0-96 0 0,0 0-51 0 0,0 0-23 0 0,0 0 0 0 0,35-19-16 0 0,109-56-32 0 0,-45 43 332 0 0,90 18 498 0 0,-186 13-1257 0 0,-1 1 1 0 0,1 0-1 0 0,0 0 1 0 0,0 0-1 0 0,-1 0 1 0 0,1 1-1 0 0,0-1 1 0 0,0 1-1 0 0,-1 0 1 0 0,1-1-1 0 0,0 1 1 0 0,-1 0-1 0 0,1 1 1 0 0,-1-1-1 0 0,0 0 1 0 0,1 1-1 0 0,-1-1 0 0 0,0 1 1 0 0,0 0-1 0 0,0 0 1 0 0,0 0-1 0 0,0 0 1 0 0,0 0-1 0 0,0 0 1 0 0,-1 0-1 0 0,1 1 1 0 0,-1-1-1 0 0,0 1 1 0 0,0-1-1 0 0,0 1 1 0 0,0-1-1 0 0,0 1 1 0 0,0 0-1 0 0,0-1 1 0 0,-1 1-1 0 0,0 0 1 0 0,1 0-1 0 0,-1-1 1 0 0,0 4-11 0 0,-4 5 37 0 0,0 0 0 0 0,-1 0-1 0 0,0 0 1 0 0,-1 0 0 0 0,0-1 0 0 0,0 0 0 0 0,-1 0-1 0 0,0 0 1 0 0,-1-1 0 0 0,0-1 0 0 0,-1 1-1 0 0,0-1 1 0 0,0 0 0 0 0,0-1 0 0 0,-1 0 0 0 0,0-1-1 0 0,-1 0 1 0 0,0 0 0 0 0,1-1 0 0 0,-3 0-37 0 0,12-5 1 0 0,-141 73 124 0 0,70-39-46 0 0,72-32-75 0 0,-1 0-1 0 0,1 0 0 0 0,0 0 1 0 0,-1 0-1 0 0,1 0 0 0 0,0 1 1 0 0,0-1-1 0 0,0 0 0 0 0,0 0 1 0 0,1 0-1 0 0,-1 0 0 0 0,1 0 1 0 0,-1 0-1 0 0,1 0 0 0 0,0 0 1 0 0,-1 0-1 0 0,1 0 0 0 0,0 0 1 0 0,0-1-1 0 0,0 1 0 0 0,1 0 1 0 0,-1 0-1 0 0,0-1 0 0 0,1 1 1 0 0,-1-1-1 0 0,1 1 0 0 0,-1-1 1 0 0,1 0-1 0 0,0 0 0 0 0,0 0 1 0 0,-1 0-1 0 0,1 0 0 0 0,1 0-3 0 0,4 6 27 0 0,15 17 253 0 0,2-2 0 0 0,0-1 0 0 0,2-1 1 0 0,0-1-1 0 0,1-2 0 0 0,1 0 0 0 0,23 9-280 0 0,10 25 416 0 0,-58-46-1360 0 0,-1-1-2582 0 0,1-1-6249 0 0,1-3-2668 0 0</inkml:trace>
  <inkml:trace contextRef="#ctx0" brushRef="#br0" timeOffset="130909.909">11655 7268 11859 0 0,'0'0'2480'0'0,"0"0"-685"0"0,0 0-471 0 0,0 0-121 0 0,0 0-50 0 0,0 0-69 0 0,0 0-51 0 0,0 0-123 0 0,0 0-122 0 0,0 0-109 0 0,0 0-136 0 0,0 0-103 0 0,0 0-30 0 0,13 2-4 0 0,40 4-14 0 0,-52-6-355 0 0,1 0-1 0 0,-1 1 1 0 0,0-1 0 0 0,1 0-1 0 0,-1 1 1 0 0,1 0 0 0 0,-1-1-1 0 0,0 1 1 0 0,0 0 0 0 0,1-1 0 0 0,-1 1-1 0 0,0 0 1 0 0,0 0 0 0 0,0 0-1 0 0,0 0 1 0 0,0 0 0 0 0,0 0-1 0 0,0 1 1 0 0,0-1 0 0 0,0 0-1 0 0,-1 0 1 0 0,1 1 0 0 0,0-1-1 0 0,-1 0 1 0 0,1 1 0 0 0,-1-1-1 0 0,1 1 1 0 0,-1-1 0 0 0,0 2-37 0 0,2 4 158 0 0,7 106 1220 0 0,-10-75-1141 0 0,-9 131 160 0 0,0 1-398 0 0,9-164-2307 0 0,0-26-405 0 0,1-8-2650 0 0,2 8-4894 0 0,0 15 1166 0 0</inkml:trace>
  <inkml:trace contextRef="#ctx0" brushRef="#br0" timeOffset="131675.957">11541 7283 8314 0 0,'0'0'3179'0'0,"0"0"-1161"0"0,0 0-476 0 0,0 0-17 0 0,0 0 8 0 0,0 0-36 0 0,0 0-218 0 0,0 0-267 0 0,0 0-253 0 0,0 0-241 0 0,0 0-170 0 0,0 0-67 0 0,0 0-5 0 0,5-5 26 0 0,63-27 640 0 0,-30 26-548 0 0,1 2-1 0 0,0 1 0 0 0,-1 2 0 0 0,1 2 0 0 0,0 2 1 0 0,23 4-394 0 0,-53-6 33 0 0,1 1 1 0 0,-1 0 0 0 0,0 0 0 0 0,0 1 0 0 0,0 1 0 0 0,0-1 0 0 0,0 1 0 0 0,-1 1 0 0 0,1-1 0 0 0,-1 1-1 0 0,0 1 1 0 0,3 3-34 0 0,-9-7 16 0 0,-1 0-1 0 0,1 0 1 0 0,-1 0-1 0 0,0 0 0 0 0,1 0 1 0 0,-1 1-1 0 0,-1-1 1 0 0,1 0-1 0 0,0 1 0 0 0,0-1 1 0 0,-1 0-1 0 0,1 1 1 0 0,-1-1-1 0 0,0 1 1 0 0,0-1-1 0 0,0 1 0 0 0,0-1 1 0 0,0 1-1 0 0,-1-1 1 0 0,1 1-1 0 0,-1-1 0 0 0,1 1 1 0 0,-1-1-1 0 0,0 0 1 0 0,0 1-1 0 0,0-1 0 0 0,0 0 1 0 0,0 0-1 0 0,-1 0 1 0 0,1 0-1 0 0,-1 0 1 0 0,-1 2-16 0 0,-61 56 316 0 0,60-57-328 0 0,-99 50 181 0 0,12-6-103 0 0,83-42-59 0 0,7-5-5 0 0,0 1 0 0 0,0-1 0 0 0,0 0 0 0 0,1 0 0 0 0,-1 1 0 0 0,0-1 0 0 0,0 1 0 0 0,0-1 0 0 0,0 1 0 0 0,0-1 0 0 0,0 1 0 0 0,1 0 0 0 0,-1-1 0 0 0,0 1 0 0 0,0 0 0 0 0,1 0 0 0 0,-1 0 0 0 0,1-1 0 0 0,-1 1 0 0 0,0 0 0 0 0,1 0 0 0 0,0 0 0 0 0,-1 0 0 0 0,1 0 0 0 0,0 0 0 0 0,-1 0 0 0 0,1 0 0 0 0,0 0 0 0 0,0 0 0 0 0,0 0 0 0 0,0 0 0 0 0,0 0 0 0 0,0 0 0 0 0,0 0 0 0 0,0 0 0 0 0,0 0 0 0 0,0 0 0 0 0,1 0 0 0 0,-1 0 0 0 0,0 0 0 0 0,1 0 0 0 0,-1 0 0 0 0,1 0 0 0 0,-1 0 0 0 0,1 0 0 0 0,-1-1 0 0 0,1 1 0 0 0,-1 0 0 0 0,1 0 0 0 0,0-1 0 0 0,0 1 0 0 0,-1 0 0 0 0,2 0-2 0 0,113 77 415 0 0,-59-31-160 0 0,82 53 643 0 0,-118-82-1322 0 0,-23-29-2041 0 0,2 4-5973 0 0,1 3-4071 0 0</inkml:trace>
</inkml:ink>
</file>

<file path=ppt/ink/ink8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14.53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47 1 5377 0 0,'0'0'1547'0'0,"0"0"-147"0"0,0 0-143 0 0,0 0-13 0 0,0 0 23 0 0,0 0-36 0 0,0 0-95 0 0,0 0-138 0 0,0 0-161 0 0,0 0-162 0 0,0 0-116 0 0,-6 1-63 0 0,3 0-428 0 0,2-1-20 0 0,-1 0-1 0 0,1 0 1 0 0,-1 0 0 0 0,1 0-1 0 0,-1 1 1 0 0,1-1-1 0 0,-1 1 1 0 0,1-1-1 0 0,-1 1 1 0 0,1-1-1 0 0,0 1 1 0 0,0 0 0 0 0,-1 0-1 0 0,1 0 1 0 0,0 0-1 0 0,0 0 1 0 0,0 0-1 0 0,0 0 1 0 0,0 0-1 0 0,0 0 1 0 0,0 0-1 0 0,0 0 1 0 0,0 1 0 0 0,0-1-1 0 0,1 0 1 0 0,-1 1-1 0 0,0-1 1 0 0,1 0-1 0 0,-1 1 1 0 0,1-1-1 0 0,0 1 1 0 0,0-1 0 0 0,-1 1-48 0 0,-1 23 683 0 0,1 0 1 0 0,1 1 0 0 0,1-1 0 0 0,2 0 0 0 0,0 0 0 0 0,4 12-684 0 0,24 210 1439 0 0,-23 120 119 0 0,-1-39-629 0 0,9 33-303 0 0,-6 99 95 0 0,1-161-398 0 0,11 57-124 0 0,-11 6 23 0 0,-29-205-96 0 0,8-53 26 0 0,5 0 1 0 0,6 61-153 0 0,0-51 67 0 0,8 185 245 0 0,-5 241 15 0 0,-4-517-315 0 0,-11 57 92 0 0,28-136-4663 0 0,-8 36 3381 0 0,6-13-4110 0 0,-9 14-6392 0 0</inkml:trace>
</inkml:ink>
</file>

<file path=ppt/ink/ink8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29.7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21565 0 0,'0'0'690'0'0,"0"0"-273"0"0,0 0-144 0 0,0 0 144 0 0,0 0 161 0 0,0 0 50 0 0,0 0-53 0 0,0 0-179 0 0,0 0-125 0 0,0 0-82 0 0,0 0-77 0 0,0 0-51 0 0,0 23-38 0 0,3 112-3 0 0,-3-62-978 0 0,0-43-4806 0 0,0-29 2433 0 0,0-1-2423 0 0,0 0-4654 0 0</inkml:trace>
</inkml:ink>
</file>

<file path=ppt/ink/ink8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30.02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 74 14899 0 0,'0'0'2185'0'0,"0"0"-561"0"0,0 0-432 0 0,0 0-192 0 0,0 0-143 0 0,0 0-241 0 0,0 0-128 0 0,0 0-192 0 0,0 0-160 0 0,0 0-240 0 0,0 0-120 0 0,0 0-48 0 0,0 0-32 0 0,0 0-128 0 0,-41-73-577 0 0,56 102-855 0 0,-6-3-2049 0 0,2-8-5281 0 0</inkml:trace>
</inkml:ink>
</file>

<file path=ppt/ink/ink8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30.33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1 354 15307 0 0,'0'0'1442'0'0,"0"0"-198"0"0,0 0 74 0 0,0 0 179 0 0,0 0-59 0 0,0 0-306 0 0,0 0-404 0 0,0 0-287 0 0,0 0-91 0 0,0 0 9 0 0,0 0 8 0 0,0 0-30 0 0,0 0-37 0 0,17-34-42 0 0,53-108-18 0 0,-5-3 596 0 0,-50 113-672 0 0,-15 31-241 0 0,10 27-370 0 0,-6-5 426 0 0,1-1 0 0 0,0 0 0 0 0,2 0 0 0 0,0 0 0 0 0,2-1 0 0 0,0 0 1 0 0,1-1-1 0 0,1 0 0 0 0,5 6 21 0 0,-13-21 30 0 0,0 1 1 0 0,0-1-1 0 0,0 0 1 0 0,1 0-1 0 0,-1 0 1 0 0,1-1-1 0 0,-1 1 1 0 0,1-1-1 0 0,0 0 0 0 0,0 0 1 0 0,0 0-1 0 0,0-1 1 0 0,0 1-1 0 0,1-1 1 0 0,-1 0-1 0 0,0 0 1 0 0,1 0-1 0 0,-1-1 1 0 0,1 0-1 0 0,-1 0 1 0 0,0 0-1 0 0,1 0 1 0 0,-1-1-1 0 0,1 1 1 0 0,-1-1-1 0 0,0 0 1 0 0,1 0-1 0 0,-1-1 0 0 0,0 0 1 0 0,0 1-1 0 0,0-1 1 0 0,0 0-1 0 0,1-2-30 0 0,55-102 973 0 0,-38 54-1370 0 0,-5 52-11872 0 0,-12 0 616 0 0</inkml:trace>
</inkml:ink>
</file>

<file path=ppt/ink/ink8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30.82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162 652 16900 0 0,'0'0'1748'0'0,"0"0"-398"0"0,0 0-207 0 0,0 0-30 0 0,0 0-141 0 0,0 0-173 0 0,0 0-204 0 0,0 0-180 0 0,0 0-94 0 0,0 0-93 0 0,0 0-80 0 0,0 0-54 0 0,-22 6-30 0 0,-69 22-26 0 0,89-28-37 0 0,0 1 0 0 0,0-1 0 0 0,1 1 0 0 0,-1-1 0 0 0,0 1 0 0 0,1 0 0 0 0,-1-1 0 0 0,0 1 0 0 0,1 0 0 0 0,-1 0 0 0 0,1 0 0 0 0,-1 0-1 0 0,1 1 1 0 0,0-1 0 0 0,-1 0 0 0 0,1 0 0 0 0,0 1 0 0 0,0-1 0 0 0,0 1 0 0 0,0-1 0 0 0,0 1 0 0 0,0 0 0 0 0,1-1 0 0 0,-1 1 0 0 0,0 0 0 0 0,1-1 0 0 0,-1 1-1 0 0,-1 6 5 0 0,1-5-6 0 0,-1 1 1 0 0,0 0 0 0 0,1-1-1 0 0,0 1 1 0 0,0 0-1 0 0,0-1 1 0 0,0 1-1 0 0,1 0 1 0 0,0 0 0 0 0,-1 0-1 0 0,1 0 1 0 0,1 0-1 0 0,-1-1 1 0 0,0 1-1 0 0,1 0 1 0 0,0 0 0 0 0,0 0-1 0 0,0-1 1 0 0,0 1-1 0 0,1 0 1 0 0,0-1-1 0 0,-1 0 1 0 0,1 1-1 0 0,0-1 1 0 0,1 0 0 0 0,-1 0-1 0 0,1 0 1 0 0,-1 0-1 0 0,1 0 1 0 0,0 0-1 0 0,0-1 1 0 0,0 0 0 0 0,0 1-1 0 0,0-1 1 0 0,1 0-1 0 0,-1-1 1 0 0,1 1-1 0 0,-1 0 1 0 0,1-1 0 0 0,0 0 0 0 0,4 1 85 0 0,-1-1 0 0 0,1 1 0 0 0,-1-2 0 0 0,1 1 0 0 0,-1-1 0 0 0,1 0 0 0 0,-1-1 0 0 0,1 0 0 0 0,-1 0 0 0 0,1 0 0 0 0,-1-1 0 0 0,0 0 0 0 0,0-1 0 0 0,0 0 0 0 0,0 0 0 0 0,0 0 1 0 0,0-1-1 0 0,-1 0 0 0 0,0 0 0 0 0,1 0 0 0 0,-2-1 0 0 0,1 0 0 0 0,0-1 0 0 0,0-1-85 0 0,16-16 299 0 0,-2-1 1 0 0,0-1-1 0 0,-2-1 0 0 0,-1-1 1 0 0,2-5-300 0 0,3-1 45 0 0,-2-2 0 0 0,-1 0 0 0 0,-1 0 0 0 0,-3-2 1 0 0,0 0-1 0 0,-3-1 0 0 0,-1 0 0 0 0,-2-1 1 0 0,-1 0-1 0 0,-1-14-45 0 0,-6 36-15 0 0,-1 1 0 0 0,0-1 1 0 0,-1 0-1 0 0,-1 0 1 0 0,-1 0-1 0 0,-1 1 0 0 0,-5-16 15 0 0,8 27-11 0 0,-1 1 1 0 0,0 0-1 0 0,0-1 0 0 0,0 1 0 0 0,-1 0 0 0 0,1 0 0 0 0,-1 1 0 0 0,0-1 1 0 0,0 0-1 0 0,0 1 0 0 0,-1 0 0 0 0,1 0 0 0 0,-1 0 0 0 0,1 0 0 0 0,-1 0 1 0 0,0 1-1 0 0,0 0 0 0 0,-1 0 0 0 0,1 0 0 0 0,0 0 0 0 0,-1 0 0 0 0,1 1 1 0 0,-1 0-1 0 0,1 0 0 0 0,-1 0 0 0 0,0 1 0 0 0,1 0 0 0 0,-1-1 0 0 0,0 2 1 0 0,-4-1 10 0 0,-1 4-20 0 0,-1 0 0 0 0,0 0 1 0 0,1 1-1 0 0,0 1 0 0 0,0-1 1 0 0,1 2-1 0 0,0-1 1 0 0,0 1-1 0 0,0 1 0 0 0,1-1 1 0 0,0 2-1 0 0,0-1 0 0 0,1 1 1 0 0,0 0-1 0 0,1 0 0 0 0,0 1 1 0 0,0 0-1 0 0,0 3 20 0 0,-1 1 8 0 0,1 1-1 0 0,0 0 1 0 0,1 0 0 0 0,1 1-1 0 0,0 0 1 0 0,1 0-1 0 0,1 0 1 0 0,0 0 0 0 0,2 0-1 0 0,-1 0 1 0 0,2 0-1 0 0,0 0 1 0 0,1 0 0 0 0,1 0-1 0 0,0 0 1 0 0,1-1-1 0 0,1 1 1 0 0,0-1-1 0 0,2 0 1 0 0,-1 0 0 0 0,2-1-1 0 0,0 0 1 0 0,0 0-1 0 0,1-1 1 0 0,1 0 0 0 0,10 10-8 0 0,1 1 38 0 0,0-2 1 0 0,2 0 0 0 0,0-1-1 0 0,2-2 1 0 0,0 0 0 0 0,1-2-1 0 0,0-1 1 0 0,2-1 0 0 0,0-1-1 0 0,0-1 1 0 0,6 0-39 0 0,-7-2-123 0 0,8 4-618 0 0,-14-12-8260 0 0,-21-3-3033 0 0</inkml:trace>
</inkml:ink>
</file>

<file path=ppt/ink/ink8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29.05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0 220 5729 0 0,'0'0'1750'0'0,"0"0"-278"0"0,0 0-238 0 0,0 0-70 0 0,0 0 40 0 0,0 0 22 0 0,0 0-91 0 0,0 0-187 0 0,0 0-200 0 0,0 0-112 0 0,0 0-29 0 0,8 0 47 0 0,143-15 3116 0 0,-127 5-3561 0 0,0 0 1 0 0,0-2-1 0 0,-1-1 1 0 0,-1-1-1 0 0,0-1 1 0 0,-1 0-1 0 0,-1-2 1 0 0,0 0-1 0 0,-1-2 1 0 0,-1 0-210 0 0,34-25 304 0 0,-51 45-298 0 0,0-1 0 0 0,0 1 0 0 0,0 0 0 0 0,0 0 0 0 0,0 0 0 0 0,0-1 0 0 0,0 1 0 0 0,0 0 0 0 0,0 0 0 0 0,0 0 0 0 0,-1 1 0 0 0,1-1 0 0 0,0 0 0 0 0,-1 0 0 0 0,1 0 0 0 0,-1 0 0 0 0,1 1 0 0 0,-1-1 0 0 0,0 0 0 0 0,1 0-1 0 0,-1 1 1 0 0,0-1 0 0 0,0 0 0 0 0,0 1 0 0 0,0-1 0 0 0,0 0 0 0 0,0 1 0 0 0,0-1 0 0 0,0 1-6 0 0,3 70 247 0 0,-3 0 0 0 0,-3 0 0 0 0,-3-1 1 0 0,-12 58-248 0 0,-32 130 234 0 0,-12-3 0 0 0,-13 7-234 0 0,31-105 97 0 0,40-138 264 0 0,27-171-2593 0 0,-21 118-1972 0 0,-2 0-3415 0 0,0 25-3522 0 0</inkml:trace>
  <inkml:trace contextRef="#ctx0" brushRef="#br0" timeOffset="472.489">87 905 15299 0 0,'0'0'1221'0'0,"0"0"-396"0"0,0 0-289 0 0,0 0 95 0 0,0 0 196 0 0,0 0 138 0 0,0 0 44 0 0,0 0-127 0 0,0 0-148 0 0,0 0-135 0 0,0 0-149 0 0,0 0-72 0 0,31-11-17 0 0,102-35-9 0 0,46-19 526 0 0,-44 18-683 0 0,-23 21-63 0 0,-89 70 21 0 0,-20-30-14 0 0,0 0 0 0 0,-1 1 0 0 0,0-1-1 0 0,-1 1 1 0 0,-1 0 0 0 0,-1-1 0 0 0,0 1 0 0 0,-1 5-139 0 0,2-16 25 0 0,-37 143 669 0 0,28-92-570 0 0,9-54-115 0 0,0-1-5 0 0,0 0-20 0 0,0 0-17 0 0,0 0-3 0 0,19-26-4928 0 0,-13 23 2940 0 0,0-1-6272 0 0,-2 4-3521 0 0</inkml:trace>
</inkml:ink>
</file>

<file path=ppt/ink/ink8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33.78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163 1 12403 0 0,'0'0'2718'0'0,"0"0"-821"0"0,0 0-468 0 0,0 0-40 0 0,0 0-48 0 0,0 0-163 0 0,0 0-236 0 0,0 0-257 0 0,0 0-216 0 0,0 0-133 0 0,0 0-102 0 0,0 0-46 0 0,0 0 4 0 0,-43 25 1082 0 0,-77 34-1131 0 0,153-96 22 0 0,21-6 22 0 0,-54 42-126 0 0,0 1 7 0 0,0 0-14 0 0,0 0-22 0 0,-24 16 76 0 0,-14 12-227 0 0,38-27 39 0 0,0-1-52 0 0,0 0-71 0 0,0 0-93 0 0,0 0-152 0 0,0 0-242 0 0,0 0-246 0 0,2 6-4663 0 0,0-4-2217 0 0,-1 1-3358 0 0</inkml:trace>
</inkml:ink>
</file>

<file path=ppt/ink/ink8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34.60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163 85 4889 0 0,'0'0'3094'0'0,"0"0"-701"0"0,0 0-360 0 0,0 0-40 0 0,0 0-106 0 0,0 0-231 0 0,0 0-258 0 0,0 0-255 0 0,0 0-194 0 0,0 0-143 0 0,0 0-79 0 0,0 0-59 0 0,0 0-107 0 0,8-15-39 0 0,21-47-73 0 0,-29 63-394 0 0,0-1-1 0 0,-1 0 1 0 0,1 0-1 0 0,0 0 1 0 0,-1 0 0 0 0,1 0-1 0 0,-1-1 1 0 0,1 1 0 0 0,0 0-1 0 0,-1 0 1 0 0,1 0-1 0 0,0 0 1 0 0,-1 0 0 0 0,1 0-1 0 0,0 0 1 0 0,0-1-1 0 0,-1 1 1 0 0,1 0 0 0 0,0 0-1 0 0,-1 0 1 0 0,1-1 0 0 0,0 1-1 0 0,0 0 1 0 0,-1 0-1 0 0,1-1 1 0 0,0 1 0 0 0,0 0-1 0 0,0-1 1 0 0,0 1-1 0 0,-1 0 1 0 0,1-1 0 0 0,0 1-1 0 0,0 0 1 0 0,0-1 0 0 0,0 1-1 0 0,0 0 1 0 0,0-1-1 0 0,0 1 1 0 0,0 0 0 0 0,0-1-55 0 0,-1 1 17 0 0,-55 56 75 0 0,47-46-95 0 0,-3 3-24 0 0,0-1 0 0 0,1 2-1 0 0,0-1 1 0 0,1 2-1 0 0,1-1 1 0 0,0 1 0 0 0,1 1-1 0 0,0-1 1 0 0,1 1 0 0 0,1 1-1 0 0,1-1 1 0 0,0 1-1 0 0,2 0 1 0 0,-1 0 0 0 0,2 0-1 0 0,0 1 1 0 0,2 4 27 0 0,0-18-15 0 0,2 0 0 0 0,-1 0 0 0 0,0 0 1 0 0,1-1-1 0 0,0 1 0 0 0,0 0 0 0 0,0-1 0 0 0,0 1 0 0 0,0-1 1 0 0,1 1-1 0 0,0-1 0 0 0,0 0 0 0 0,0 0 0 0 0,0 0 1 0 0,0-1-1 0 0,0 1 0 0 0,1-1 0 0 0,-1 0 0 0 0,1 0 1 0 0,-1 0-1 0 0,1 0 0 0 0,0 0 0 0 0,0-1 0 0 0,0 0 0 0 0,0 0 1 0 0,1 0 14 0 0,109 5 181 0 0,1-57 347 0 0,-108 48-476 0 0,0-1 1 0 0,0-1 0 0 0,-1 1-1 0 0,0-1 1 0 0,0 0 0 0 0,0 0-1 0 0,0 0 1 0 0,-1-1 0 0 0,0 0-1 0 0,0 0 1 0 0,-1-1 0 0 0,0 1-1 0 0,0-1 1 0 0,0 0 0 0 0,-1 0-1 0 0,0 0 1 0 0,0-1 0 0 0,-1 1-1 0 0,0 0 1 0 0,0-1-1 0 0,-1 0 1 0 0,0 0 0 0 0,0-4-53 0 0,-2 9-12 0 0,-1 1 1 0 0,1 0 0 0 0,-1-1 0 0 0,0 1-1 0 0,0 0 1 0 0,0 0 0 0 0,-1 0-1 0 0,1 1 1 0 0,0-1 0 0 0,-1 0 0 0 0,1 1-1 0 0,-1 0 1 0 0,1-1 0 0 0,-1 1-1 0 0,1 0 1 0 0,-1 0 0 0 0,0 1 0 0 0,0-1-1 0 0,0 1 1 0 0,1-1 0 0 0,-1 1-1 0 0,0 0 1 0 0,0 0 0 0 0,0 0 0 0 0,0 0-1 0 0,0 0 1 0 0,1 1 0 0 0,-2 0 11 0 0,-78 20-658 0 0,109-6 524 0 0,-9-15 167 0 0,-1 0 1 0 0,1-2 0 0 0,-1 0-1 0 0,0 0 1 0 0,1-2 0 0 0,-1 0-1 0 0,-1-1 1 0 0,1-1 0 0 0,-1 0-1 0 0,0-1 1 0 0,0-1 0 0 0,-1-1-34 0 0,45-17-821 0 0,-33 12-2391 0 0,-12 3-6749 0 0,-11 7-2126 0 0</inkml:trace>
</inkml:ink>
</file>

<file path=ppt/ink/ink8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32.7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127 52 7098 0 0,'0'0'2500'0'0,"0"0"-366"0"0,0 0-222 0 0,0 0-94 0 0,0 0-58 0 0,0 0-139 0 0,0 0-272 0 0,0 0-296 0 0,0 0-249 0 0,0 0-207 0 0,0 0-137 0 0,0 0-72 0 0,0 0-42 0 0,0-3-32 0 0,0-7 49 0 0,1 19 363 0 0,1 25 121 0 0,-3 90 5 0 0,-5 1 1 0 0,-22 112-853 0 0,14-124 75 0 0,-35 175-386 0 0,23-196-981 0 0,24-88 2746 0 0,0 1-3604 0 0,0-6-10628 0 0,4-3 7563 0 0,0 0-2363 0 0</inkml:trace>
  <inkml:trace contextRef="#ctx0" brushRef="#br0" timeOffset="471.839">466 1 11402 0 0,'0'0'2813'0'0,"0"0"-998"0"0,0 0-705 0 0,0 0-189 0 0,0 0-45 0 0,0 0-38 0 0,0 0-85 0 0,0 0-14 0 0,0 0-43 0 0,0 0-38 0 0,0 0-10 0 0,0 0-132 0 0,0 0-82 0 0,7 26-24 0 0,21 87-14 0 0,-19 34 486 0 0,-42 216-438 0 0,15-187-424 0 0,13-136-9 0 0,3 1-1 0 0,1 0 1 0 0,2 0 0 0 0,3 23-11 0 0,7-36 304 0 0,-5-45 1195 0 0,-9 2-1450 0 0,-1 1 1 0 0,-1-1-1 0 0,0 1 1 0 0,0-1-1 0 0,-2 2 1 0 0,0-1-1 0 0,0 1 1 0 0,-9-12-50 0 0,-4-9 14 0 0,11 15-31 0 0,-1 0 0 0 0,-1 0 0 0 0,0 1-1 0 0,-1 1 1 0 0,-1 0 0 0 0,-1 1 0 0 0,0 0 0 0 0,-1 1-1 0 0,-1 1 1 0 0,0 0 0 0 0,-1 1 0 0 0,0 1-1 0 0,-1 0 1 0 0,-15-6 17 0 0,-52 10-1065 0 0,83 8 962 0 0,0 1 1 0 0,0-1-1 0 0,0 1 1 0 0,0-1-1 0 0,0 1 1 0 0,0 0-1 0 0,0 0 1 0 0,1 0-1 0 0,-1 0 1 0 0,0 0 0 0 0,0 0-1 0 0,1 0 1 0 0,-1 0-1 0 0,0 1 1 0 0,1-1-1 0 0,0 1 1 0 0,-1-1-1 0 0,1 1 1 0 0,0 0 0 0 0,0-1-1 0 0,0 1 1 0 0,0 0-1 0 0,0 0 1 0 0,0 0-1 0 0,0 0 1 0 0,1 0-1 0 0,-1 0 1 0 0,0 2 102 0 0,-4 17-3828 0 0,4-1-4168 0 0,1-12-3312 0 0</inkml:trace>
</inkml:ink>
</file>

<file path=ppt/ink/ink8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37.50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0 313 5241 0 0,'0'0'2350'0'0,"0"0"-394"0"0,0 0-209 0 0,0 0-8 0 0,0 0 8 0 0,0 0-135 0 0,0 0-291 0 0,0 0-327 0 0,0 0-262 0 0,0 0-213 0 0,0 0-126 0 0,0 0-8 0 0,0 0 25 0 0,6-1 26 0 0,178-16 2879 0 0,-53 10-2575 0 0,-84 6-362 0 0,-40-6 2051 0 0,-21-27-2326 0 0,-42-83-596 0 0,44 29-4021 0 0,12 80 3301 0 0,0-5-2207 0 0,0 4-2292 0 0,2-2-6099 0 0</inkml:trace>
</inkml:ink>
</file>

<file path=ppt/ink/ink9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38.23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142 48 7722 0 0,'0'0'2678'0'0,"0"0"-630"0"0,0 0-304 0 0,0 0 7 0 0,0 0-30 0 0,0 0-157 0 0,0 0-237 0 0,0 0-265 0 0,0 0-186 0 0,0 0-145 0 0,0 0-123 0 0,0 0-88 0 0,0 0-81 0 0,-11-7-74 0 0,-34-22-28 0 0,44 28-314 0 0,0 0-1 0 0,0 1 0 0 0,0-1 0 0 0,0 0 1 0 0,0 1-1 0 0,0 0 0 0 0,-1-1 0 0 0,1 1 0 0 0,0 0 1 0 0,0-1-1 0 0,0 1 0 0 0,0 0 0 0 0,-1 0 1 0 0,1 0-1 0 0,0 0 0 0 0,0 0 0 0 0,0 0 0 0 0,-1 0 1 0 0,1 1-1 0 0,0-1 0 0 0,0 0 0 0 0,0 1 0 0 0,0-1 1 0 0,-1 1-1 0 0,1-1 0 0 0,0 1 0 0 0,0 0 1 0 0,0-1-1 0 0,0 1 0 0 0,0 0 0 0 0,0 0 0 0 0,1-1 1 0 0,-1 1-1 0 0,0 1-22 0 0,-3 1 37 0 0,-39 33 113 0 0,46-33 493 0 0,70-57 621 0 0,-62 49-843 0 0,-12 5-25 0 0,-5 1-232 0 0,-17 32-1186 0 0,21-18-1806 0 0,7-8-5314 0 0,-1-7-740 0 0</inkml:trace>
</inkml:ink>
</file>

<file path=ppt/ink/ink9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38.62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58 0 19140 0 0,'0'0'1223'0'0,"0"0"-423"0"0,0 0-72 0 0,0 0 166 0 0,0 0 82 0 0,0 0-36 0 0,0 0-170 0 0,0 0-206 0 0,0 0-131 0 0,0 0-102 0 0,0 0-79 0 0,0 0-28 0 0,0 0-18 0 0,-5 8-26 0 0,-45 60 340 0 0,47-55-181 0 0,23-25 39 0 0,-17 10-350 0 0,-2 1 14 0 0,-1 1-14 0 0,0 0 18 0 0,0 0 17 0 0,0 0-27 0 0,-8 2-177 0 0,7-1-3385 0 0,1 0-3719 0 0,2-1-4575 0 0</inkml:trace>
</inkml:ink>
</file>

<file path=ppt/ink/ink9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49.93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394 45 5889 0 0,'0'0'1766'0'0,"0"0"-216"0"0,0 0-93 0 0,0 0 54 0 0,0 0 102 0 0,0 0 38 0 0,0 0-195 0 0,0 0-305 0 0,0 0-295 0 0,0 0-265 0 0,0 0-155 0 0,1-7-51 0 0,1-23-18 0 0,-1 23 9 0 0,-6 30 4163 0 0,-17 19-4330 0 0,9-18 139 0 0,-229 508 195 0 0,126-245-478 0 0,120-323 465 0 0,202-431-386 0 0,-46 139-92 0 0,-125 270-16 0 0,-35 57 0 0 0,0 1-2 0 0,0 0-4 0 0,0 0-40 0 0,0 5-76 0 0,-29 321 116 0 0,28-304-34 0 0,0 0 0 0 0,1 0 0 0 0,1 0 1 0 0,2 0-1 0 0,0 0 0 0 0,1 0 0 0 0,1 0 0 0 0,1-1 0 0 0,1 0 0 0 0,1 0 0 0 0,0-1 0 0 0,2 0 0 0 0,0-1 0 0 0,2 1 1 0 0,1 0 3 0 0,-11-18 15 0 0,0 1 0 0 0,1-1 0 0 0,-1 0 0 0 0,0 0 0 0 0,1 0 0 0 0,0 0 0 0 0,-1-1 0 0 0,1 1 0 0 0,0-1 1 0 0,0 0-1 0 0,0 0 0 0 0,0 0 0 0 0,0 0 0 0 0,0 0 0 0 0,0 0 0 0 0,0-1 0 0 0,0 0 0 0 0,0 1 1 0 0,1-1-1 0 0,-1 0 0 0 0,0-1 0 0 0,0 1 0 0 0,0 0 0 0 0,0-1 0 0 0,0 0 0 0 0,0 0 0 0 0,0 0 0 0 0,0 0 1 0 0,0 0-1 0 0,0-1 0 0 0,0 1 0 0 0,-1-1 0 0 0,1 0 0 0 0,0 1 0 0 0,-1-1 0 0 0,0-1 0 0 0,1 1 0 0 0,-1 0 1 0 0,0 0-1 0 0,0-1 0 0 0,0 1 0 0 0,-1-1 0 0 0,2-1-15 0 0,19-27 176 0 0,-2 0 1 0 0,-1-2-1 0 0,-1-1 1 0 0,-2 0-1 0 0,-1-1 1 0 0,1-8-177 0 0,-4 14 57 0 0,-2-1 1 0 0,-1 0-1 0 0,-1-1 0 0 0,-2 0 1 0 0,-1 0-1 0 0,-1 0 0 0 0,-2-1 1 0 0,-1-21-58 0 0,-1 50-41 0 0,0 1-1 0 0,0-1 1 0 0,0 1 0 0 0,-1-1 0 0 0,1 0 0 0 0,0 1 0 0 0,-1-1 0 0 0,0 1 0 0 0,0-1 0 0 0,0 1 0 0 0,0-1-1 0 0,0 1 1 0 0,0 0 0 0 0,0 0 0 0 0,-1-1 0 0 0,1 1 0 0 0,-1 0 0 0 0,0 0 0 0 0,0 0 0 0 0,1 0 0 0 0,-1 1-1 0 0,0-1 1 0 0,-1 1 0 0 0,1-1 0 0 0,0 1 0 0 0,0-1 0 0 0,-1 1 0 0 0,1 0 0 0 0,0 0 0 0 0,-1 0-1 0 0,1 1 1 0 0,-1-1 0 0 0,1 0 0 0 0,-1 1 0 0 0,0 0 0 0 0,1 0 0 0 0,-1 0 0 0 0,0 0 0 0 0,-2 0 41 0 0,-35 61-5084 0 0,37-55 4184 0 0,-3 14-4167 0 0,2-5-6142 0 0</inkml:trace>
  <inkml:trace contextRef="#ctx0" brushRef="#br0" timeOffset="357.603">1007 207 7426 0 0,'0'0'1237'0'0,"0"0"-126"0"0,0 0 60 0 0,0 0 239 0 0,0 0 199 0 0,0 0-31 0 0,0 0-235 0 0,0 0-275 0 0,0 0-241 0 0,0 0-152 0 0,0 0-86 0 0,0 0-49 0 0,0 0-34 0 0,-16 26-62 0 0,-48 81-83 0 0,44-43 44 0 0,20-51-326 0 0,-2-5-23 0 0,1 0-1 0 0,0 1 0 0 0,0-1 1 0 0,1 0-1 0 0,0 0 0 0 0,1 1 0 0 0,0-1 1 0 0,0 0-1 0 0,1 0 0 0 0,0 1 1 0 0,0-1-1 0 0,1-1 0 0 0,0 1 0 0 0,0 0 1 0 0,1-1-1 0 0,-1 1 0 0 0,2-1 1 0 0,-1 0-1 0 0,1-1 0 0 0,0 1 0 0 0,1-1 1 0 0,0 0-1 0 0,0 0 0 0 0,0-1 1 0 0,0 1-1 0 0,1-1 0 0 0,0-1 0 0 0,0 1 1 0 0,0-1-1 0 0,1-1 0 0 0,-1 1 1 0 0,1-1-1 0 0,3 0-55 0 0,-4-1 132 0 0,0 0 1 0 0,1-1 0 0 0,-1 0-1 0 0,0-1 1 0 0,0 1 0 0 0,0-1-1 0 0,1-1 1 0 0,-1 0 0 0 0,0 0-1 0 0,0 0 1 0 0,0 0-1 0 0,0-1 1 0 0,0-1 0 0 0,0 1-1 0 0,-1-1 1 0 0,1 0 0 0 0,-1-1-1 0 0,0 1 1 0 0,1-1 0 0 0,-2 0-1 0 0,1-1 1 0 0,1-1-133 0 0,2-3 105 0 0,0-1-1 0 0,-1 0 1 0 0,-1 0 0 0 0,0-1 0 0 0,0 0 0 0 0,-1 0 0 0 0,0-1 0 0 0,-1 0-1 0 0,0 1 1 0 0,-1-2 0 0 0,0 1 0 0 0,-1 0 0 0 0,-1-1 0 0 0,0 0-1 0 0,0 0 1 0 0,-1-3-105 0 0,-1 7-1 0 0,1 0 1 0 0,-1 0-1 0 0,-1 0 0 0 0,0 0 0 0 0,0 0 0 0 0,0 0 1 0 0,-1 1-1 0 0,-1-1 0 0 0,1 0 0 0 0,-2 1 0 0 0,1-1 1 0 0,-1 1-1 0 0,0 0 0 0 0,-1 0 0 0 0,0 1 0 0 0,0-1 1 0 0,0 1-1 0 0,-1 0 0 0 0,0 1 0 0 0,-1-1 0 0 0,1 1 1 0 0,-1 1-1 0 0,-3-3 1 0 0,5 5-126 0 0,0 0 0 0 0,-1 0 1 0 0,1 0-1 0 0,-1 1 0 0 0,0 0 1 0 0,1 0-1 0 0,-1 0 0 0 0,0 1 0 0 0,0-1 1 0 0,0 2-1 0 0,0-1 0 0 0,0 1 1 0 0,-3 0 125 0 0,3 0-344 0 0,1 1 1 0 0,0 0 0 0 0,-1 0 0 0 0,1 1 0 0 0,0-1 0 0 0,0 1 0 0 0,0 0-1 0 0,0 1 1 0 0,1-1 0 0 0,-1 1 0 0 0,1 0 0 0 0,-1 0 0 0 0,1 0 0 0 0,0 1-1 0 0,-2 2 344 0 0,-17 18-3775 0 0,9-6-3001 0 0,5-3-4672 0 0</inkml:trace>
</inkml:ink>
</file>

<file path=ppt/ink/ink9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52.53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192 25 0 0 0,'0'0'628'0'0,"0"0"851"0"0,0 0 515 0 0,0 0 253 0 0,0 0-56 0 0,0 0-148 0 0,0 0-209 0 0,0 0-231 0 0,0 0-176 0 0,0 0-200 0 0,0 0-171 0 0,0 0-153 0 0,1-6-134 0 0,3-12 340 0 0,-6 39 986 0 0,-9 28-1719 0 0,-2 1 0 0 0,-3-2 0 0 0,-1 0 0 0 0,-23 43-376 0 0,-53 129 282 0 0,89-212 642 0 0,48-93 1 0 0,23-39-789 0 0,6 4-1 0 0,8-3-135 0 0,-29 68 15 0 0,-50 56-10 0 0,0 0-1 0 0,0-1 1 0 0,-1 1 0 0 0,1 0 0 0 0,0 1 0 0 0,-1-1 0 0 0,1 0 0 0 0,-1 0 0 0 0,0 1 0 0 0,1-1-1 0 0,-1 1 1 0 0,0-1 0 0 0,0 1 0 0 0,0-1 0 0 0,0 1 0 0 0,0 0 0 0 0,0 0 0 0 0,0-1 0 0 0,0 1 0 0 0,-1 0-1 0 0,1 0 1 0 0,-1 0 0 0 0,0 0 0 0 0,1 1-5 0 0,-1-1 17 0 0,5 16 65 0 0,-2 1-1 0 0,0-1 0 0 0,-2 1 1 0 0,0 0-1 0 0,-1-1 0 0 0,0 1 0 0 0,-2 0 1 0 0,0 0-1 0 0,-3 9-81 0 0,-5 77 54 0 0,10-104-45 0 0,0-1 5 0 0,0 0-4 0 0,17-15 189 0 0,151-180 180 0 0,-167 193-384 0 0,1 0 0 0 0,0-1 0 0 0,0 1 0 0 0,0 1 1 0 0,0-1-1 0 0,0 0 0 0 0,0 0 0 0 0,0 1 0 0 0,0-1 1 0 0,1 1-1 0 0,-1 0 0 0 0,1 0 0 0 0,-1 0 0 0 0,1 0 1 0 0,-1 0-1 0 0,1 0 0 0 0,0 1 0 0 0,-1-1 0 0 0,1 1 1 0 0,0 0-1 0 0,0-1 0 0 0,-1 1 0 0 0,1 1 0 0 0,0-1 1 0 0,0 0-1 0 0,-1 1 0 0 0,1-1 0 0 0,0 1 0 0 0,-1 0 1 0 0,3 1 4 0 0,0 1 6 0 0,-1 0 0 0 0,1 1 0 0 0,-1 0 0 0 0,0 0 0 0 0,0 0 0 0 0,0 0 0 0 0,0 1 0 0 0,-1-1 0 0 0,0 1 0 0 0,0 0 0 0 0,0 0 0 0 0,-1 0 0 0 0,1 1 0 0 0,-1-1 0 0 0,0 0 0 0 0,-1 1 0 0 0,1-1 0 0 0,-1 1 0 0 0,0 0 0 0 0,-1-1 0 0 0,1 1 0 0 0,-1 0 0 0 0,0 0 0 0 0,-1 2-6 0 0,-26 146 271 0 0,21-131-244 0 0,-7 31-80 0 0,13-53 21 0 0,0-1-3 0 0,0 0-17 0 0,0 0-32 0 0,0 0-25 0 0,0 0-48 0 0,0 0-62 0 0,0 0-41 0 0,0 0-140 0 0,0 0-175 0 0,0-12-5013 0 0,0 9 539 0 0,0 0-6196 0 0</inkml:trace>
</inkml:ink>
</file>

<file path=ppt/ink/ink9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57.3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145 186 0 0 0,'0'0'1031'0'0,"0"0"244"0"0,0 0 185 0 0,0 0 143 0 0,0 0-11 0 0,0 0-193 0 0,0 0-188 0 0,0 0-113 0 0,0 0-111 0 0,0 0-71 0 0,2-14-53 0 0,14-70 1413 0 0,-24 62 4564 0 0,-20 40-5437 0 0,16-6-1352 0 0,0 1-1 0 0,1 0 1 0 0,0 0-1 0 0,1 1 1 0 0,1 1-1 0 0,0 0 0 0 0,1 0 1 0 0,1 0-1 0 0,0 1 1 0 0,1 0-1 0 0,0 1 1 0 0,2-1-1 0 0,0 1 0 0 0,1 0 1 0 0,0 0-1 0 0,1 14-50 0 0,2-21 18 0 0,-1-7-6 0 0,0 0 0 0 0,1 1 0 0 0,0-1 0 0 0,0 0 0 0 0,0 1 0 0 0,0-1 0 0 0,0 0 0 0 0,0 1 0 0 0,1-1 0 0 0,0 0 0 0 0,0 0 0 0 0,0 0 0 0 0,0 0 0 0 0,0 1 0 0 0,0-1 0 0 0,1 0 0 0 0,0-1 0 0 0,-1 1 0 0 0,1 0 0 0 0,0 0 0 0 0,1-1 0 0 0,-1 0 0 0 0,0 1 0 0 0,1-1 0 0 0,-1 0 0 0 0,1 0 0 0 0,1 1-12 0 0,2-1 87 0 0,0 1 1 0 0,1-1-1 0 0,0 0 0 0 0,-1-1 1 0 0,1 0-1 0 0,0 0 1 0 0,0 0-1 0 0,0-1 1 0 0,0 0-1 0 0,-1 0 0 0 0,1-1 1 0 0,0 0-1 0 0,0 0 1 0 0,0-1-1 0 0,-1 1 1 0 0,1-1-1 0 0,-1-1 0 0 0,0 0 1 0 0,1 1-1 0 0,-1-2 1 0 0,0 1-1 0 0,3-3-87 0 0,6-4 182 0 0,-2-1 0 0 0,1 0 1 0 0,-1 0-1 0 0,-1-2 0 0 0,0 1 0 0 0,-1-2 0 0 0,0 1 0 0 0,3-8-182 0 0,-6 7 78 0 0,0 0-1 0 0,-1-1 0 0 0,-1 0 0 0 0,0 0 0 0 0,-1 0 0 0 0,-1-1 0 0 0,0 0 0 0 0,-1 1 1 0 0,-1-1-1 0 0,-1-1 0 0 0,0 1 0 0 0,-1-14-77 0 0,-1 24-73 0 0,-1 1 0 0 0,1 0-1 0 0,-1 0 1 0 0,0-1 0 0 0,-1 1 0 0 0,1 1 0 0 0,-1-1-1 0 0,0 0 1 0 0,0 1 0 0 0,-1-1 0 0 0,1 1 0 0 0,-1 0-1 0 0,0 0 1 0 0,0 0 0 0 0,0 1 0 0 0,-1-1 0 0 0,1 1-1 0 0,-1 0 1 0 0,0 1 0 0 0,0-1 0 0 0,0 1 0 0 0,0 0-1 0 0,0 0 1 0 0,0 0 0 0 0,-1 1 0 0 0,1-1 0 0 0,0 2-1 0 0,-1-1 1 0 0,1 0 0 0 0,-1 1 0 0 0,0 0 0 0 0,1 0-1 0 0,-1 1 1 0 0,1 0 0 0 0,0 0 0 0 0,-1 0 0 0 0,1 0-1 0 0,-1 1 1 0 0,1 0 0 0 0,0 0 0 0 0,0 0 0 0 0,0 1-1 0 0,1 0 1 0 0,-1 0 0 0 0,-1 1 73 0 0,-27 41-4156 0 0,17-11-6239 0 0,8-19-1169 0 0</inkml:trace>
</inkml:ink>
</file>

<file path=ppt/ink/ink9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7:00.70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18980 0 0,'0'0'1680'0'0,"0"0"-527"0"0,0 0-297 0 0,0 0-72 0 0,0 0-72 0 0,0 0-168 0 0,0 0-264 0 0,0 0-280 0 0,0 0-128 0 0,0 0-72 0 0,0 0-56 0 0,0 0-136 0 0,0 0-360 0 0,0 0-616 0 0,46 29-809 0 0,-35-3-1512 0 0,0-8-2624 0 0,-8-3-3401 0 0</inkml:trace>
</inkml:ink>
</file>

<file path=ppt/ink/ink9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7:02.94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18212 0 0,'0'0'2600'0'0,"0"0"-1567"0"0,0 0-345 0 0,0 0-112 0 0,0 0-104 0 0,0 0-128 0 0,0 0-208 0 0,0 0-288 0 0,0 0-88 0 0,0 0-80 0 0,0 0-184 0 0,0 0-352 0 0,0 0-809 0 0,0 0-1447 0 0,14 55-3122 0 0,-12-44-4744 0 0</inkml:trace>
</inkml:ink>
</file>

<file path=ppt/ink/ink9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7:00.51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56 141 19820 0 0,'0'0'780'0'0,"0"0"-179"0"0,0 0 232 0 0,0 0 286 0 0,0 0 69 0 0,0 0-188 0 0,0 0-361 0 0,0 0-257 0 0,0 0-133 0 0,0 0-62 0 0,-7 31-23 0 0,-19 100-52 0 0,25-127-141 0 0,-18 103 136 0 0,18-71-2688 0 0,0-32-713 0 0,0-1-3593 0 0,1-3-4558 0 0</inkml:trace>
  <inkml:trace contextRef="#ctx0" brushRef="#br0" timeOffset="702.723">186 409 13603 0 0,'0'0'2046'0'0,"0"0"-811"0"0,0 0-172 0 0,0 0 145 0 0,0 0 116 0 0,0 0-30 0 0,0 0-175 0 0,0 0-231 0 0,0 0-200 0 0,0 0-159 0 0,0 0-138 0 0,0 0-104 0 0,0 0-58 0 0,6-11-5 0 0,64-170 1286 0 0,-61 153-1362 0 0,-2 5-100 0 0,1 1-1 0 0,0 0 1 0 0,2 1-1 0 0,1 0 1 0 0,0 0-1 0 0,5-4-47 0 0,7-8-132 0 0,-23 33 68 0 0,0 0-17 0 0,0 0-24 0 0,0 25-440 0 0,11 171 365 0 0,-9-185 181 0 0,1 0 0 0 0,0 0-1 0 0,0 0 1 0 0,1 0 0 0 0,1 0-1 0 0,0-1 1 0 0,0 0 0 0 0,1 0-1 0 0,1 0 1 0 0,4 5-1 0 0,-9-14 50 0 0,0-1-1 0 0,1 0 0 0 0,-1 0 1 0 0,0 0-1 0 0,1 0 1 0 0,-1 0-1 0 0,0 0 1 0 0,0 0-1 0 0,1-1 1 0 0,-1 1-1 0 0,0-1 1 0 0,0 0-1 0 0,0 0 0 0 0,0 1 1 0 0,0-1-1 0 0,0-1 1 0 0,0 1-1 0 0,0 0 1 0 0,0 0-1 0 0,0-1 1 0 0,0 1-1 0 0,-1-1 1 0 0,1 1-1 0 0,-1-1 0 0 0,1 0 1 0 0,-1 0-1 0 0,0 0 1 0 0,1 0-1 0 0,-1 0 1 0 0,0 0-1 0 0,0 0 1 0 0,-1 0-1 0 0,1 0 1 0 0,0-2-50 0 0,2 0 38 0 0,8-17 105 0 0,0 0-1 0 0,-1 0 1 0 0,-2 0-1 0 0,0-2 1 0 0,-1 1-1 0 0,-1 0 0 0 0,-2-1 1 0 0,0 0-1 0 0,-1 0 1 0 0,-1-2-143 0 0,-2 1-311 0 0,0 23 11 0 0,0 1-159 0 0,0 0-166 0 0,1 15-4306 0 0,0-4 1589 0 0,1-4-3367 0 0,0 1-5178 0 0</inkml:trace>
  <inkml:trace contextRef="#ctx0" brushRef="#br0" timeOffset="2010.721">661 387 4393 0 0,'0'0'1226'0'0,"0"0"-729"0"0,0 0-108 0 0,0 0 310 0 0,0 0 271 0 0,0 0 34 0 0,0 0-177 0 0,0 0-276 0 0,0 0-169 0 0,0 0 22 0 0,0 0 110 0 0,0 0 117 0 0,0 0 81 0 0,5 0 11174 0 0,3-4-7357 0 0,71-191-4417 0 0,-46 106-97 0 0,-33 87-7 0 0,0 1-17 0 0,0 1-62 0 0,0 0 39 0 0,0 0 9 0 0,0 0 9 0 0,0 0 24 0 0,0 0-38 0 0,0 0-14 0 0,0 0-10 0 0,0 0 2 0 0,0 0 5 0 0,0 0 10 0 0,0 0 5 0 0,0 0 3 0 0,0 0-4 0 0,0 0 2 0 0,4 48 17 0 0,9 217-27 0 0,-13-263 41 0 0,1 0 0 0 0,-1 0 1 0 0,0 0-1 0 0,1 0 0 0 0,0 0 0 0 0,-1 0 0 0 0,1 0 0 0 0,0 0 0 0 0,0-1 0 0 0,0 1 0 0 0,0 0 1 0 0,0-1-1 0 0,0 1 0 0 0,1-1 0 0 0,-1 1 0 0 0,1-1 0 0 0,-1 1 0 0 0,1-1 0 0 0,-1 0 0 0 0,1 0 1 0 0,0 0-1 0 0,-1 0 0 0 0,1 0 0 0 0,0 0 0 0 0,0 0 0 0 0,0-1 0 0 0,0 1 0 0 0,0-1 0 0 0,0 1 1 0 0,0-1-1 0 0,0 0 0 0 0,0 1 0 0 0,0-1 0 0 0,0 0 0 0 0,0-1 0 0 0,0 1 0 0 0,0 0 0 0 0,0 0 1 0 0,0-1-1 0 0,-1 1 0 0 0,1-1 0 0 0,0 0 0 0 0,1 0-2 0 0,10-9 69 0 0,-2-1 0 0 0,1 0 0 0 0,-1-1-1 0 0,-1 0 1 0 0,0-1 0 0 0,-1 0 0 0 0,-1-1 0 0 0,3-3-69 0 0,8-14 104 0 0,-7 10-20 0 0,-2 0 0 0 0,0 0 0 0 0,-1-1 0 0 0,-1 0 1 0 0,-1-1-1 0 0,-1 0 0 0 0,-1 0 0 0 0,-1 0 0 0 0,-1-2-84 0 0,-3 9-89 0 0,-3 24-906 0 0,-5 24-728 0 0,6-21 558 0 0,0 9-857 0 0,3-5-6388 0 0,0-9-3102 0 0</inkml:trace>
</inkml:ink>
</file>

<file path=ppt/ink/ink9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59.64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1 456 2921 0 0,'0'0'1728'0'0,"0"0"-124"0"0,0 0 182 0 0,0 0 337 0 0,0 0 2 0 0,0 0-230 0 0,0 0-272 0 0,0 0-263 0 0,0 0-186 0 0,0 0-116 0 0,0 0-83 0 0,17 6-54 0 0,53 19-59 0 0,-68-24-784 0 0,0 0-1 0 0,0 0 0 0 0,-1-1 0 0 0,1 1 1 0 0,0-1-1 0 0,0 1 0 0 0,0-1 1 0 0,0 0-1 0 0,0 0 0 0 0,0 0 0 0 0,0 0 1 0 0,1 0-1 0 0,-1 0 0 0 0,0 0 0 0 0,0-1 1 0 0,0 1-1 0 0,-1-1 0 0 0,1 1 0 0 0,0-1 1 0 0,0 0-1 0 0,0 0 0 0 0,0 0 0 0 0,0 0 1 0 0,-1 0-1 0 0,1 0 0 0 0,-1 0 1 0 0,1 0-1 0 0,0-1 0 0 0,-1 1 0 0 0,0-1 1 0 0,1 1-1 0 0,-1-1 0 0 0,0 0 0 0 0,0 1 1 0 0,0-1-1 0 0,0 0-77 0 0,6-8 296 0 0,169-261 1842 0 0,-80 148-1912 0 0,-28 61-154 0 0,-66 63-70 0 0,0 0 1 0 0,0-1 0 0 0,0 1-1 0 0,0 0 1 0 0,1 0 0 0 0,-1 0-1 0 0,0 0 1 0 0,-1 1-1 0 0,1-1 1 0 0,0 0 0 0 0,0 1-1 0 0,0 0 1 0 0,-1-1 0 0 0,1 1-1 0 0,-1 0 1 0 0,1 0 0 0 0,-1 0-1 0 0,0 0 1 0 0,0 0 0 0 0,0 0-1 0 0,0 0 1 0 0,0 0 0 0 0,0 0-1 0 0,-1 0 1 0 0,1 1 0 0 0,-1-1-1 0 0,1 0 1 0 0,-1 0 0 0 0,0 2-3 0 0,3 4 19 0 0,5 21 47 0 0,-2 0 1 0 0,-1 1 0 0 0,-1-1-1 0 0,-1 1 1 0 0,-2 0 0 0 0,-1 0-1 0 0,-2 0 1 0 0,-1 5-67 0 0,-1-11 34 0 0,-1 1 0 0 0,-2-1 0 0 0,0 0 0 0 0,-1 0 0 0 0,-2-1 0 0 0,0 0-1 0 0,-10 15-33 0 0,18-34-30 0 0,-1 0 0 0 0,1-1-1 0 0,-1 0 1 0 0,0 1-1 0 0,0-1 1 0 0,0 0 0 0 0,-1 0-1 0 0,1 0 1 0 0,-1-1-1 0 0,1 1 1 0 0,-1-1 0 0 0,0 0-1 0 0,0 0 1 0 0,0 0 0 0 0,0-1-1 0 0,0 1 1 0 0,-1-1-1 0 0,1 0 1 0 0,0 0 0 0 0,-1-1-1 0 0,1 1 1 0 0,0-1-1 0 0,-1 0 1 0 0,1 0 0 0 0,0 0-1 0 0,-1-1 1 0 0,1 1-1 0 0,0-1 1 0 0,-1 0 0 0 0,1-1-1 0 0,0 1 1 0 0,0-1-1 0 0,0 1 1 0 0,0-1 0 0 0,0-1-1 0 0,0 1 1 0 0,1 0-1 0 0,-1-1 1 0 0,1 0 0 0 0,-1 0-1 0 0,1 0 1 0 0,0 0 0 0 0,-1-2 29 0 0,-12-10-453 0 0,9 9 108 0 0,0 0 0 0 0,0 0 1 0 0,1-1-1 0 0,0 0 0 0 0,0 0 0 0 0,0-1 0 0 0,1 1 0 0 0,0-1 1 0 0,1 0-1 0 0,0-1 0 0 0,0 1 0 0 0,0-1 0 0 0,1 0 346 0 0,8-10-5502 0 0,20 11-7012 0 0,-18 8 8252 0 0</inkml:trace>
  <inkml:trace contextRef="#ctx0" brushRef="#br0" timeOffset="617.459">781 136 12739 0 0,'0'0'2335'0'0,"0"0"-367"0"0,0 0-150 0 0,0 0-128 0 0,0 0-161 0 0,0 0-263 0 0,0 0-324 0 0,0 0-238 0 0,0 0-148 0 0,0 0-107 0 0,0 0-63 0 0,0 0-57 0 0,6 22 557 0 0,6 182-216 0 0,-28 108-723 0 0,-20-133-26 0 0,30-160 682 0 0,-6-56-273 0 0,11 8-317 0 0,1 1 0 0 0,1-1 0 0 0,1 1 1 0 0,2-1-1 0 0,1 1 0 0 0,1 0 1 0 0,1 0-1 0 0,2 1 0 0 0,0 0 1 0 0,6-7-14 0 0,-9 15-4 0 0,2-10 4 0 0,1 0 0 0 0,2 2-1 0 0,0-1 1 0 0,2 1 0 0 0,1 1 0 0 0,1 0 0 0 0,1 1 0 0 0,1 1-1 0 0,1 0 1 0 0,1 2 0 0 0,2 0 0 0 0,0 1 0 0 0,1 1 0 0 0,1 1-1 0 0,0 1 1 0 0,14-7 0 0 0,-34 23 3 0 0,-1 0 0 0 0,1 1 0 0 0,0 0 0 0 0,0-1-1 0 0,0 1 1 0 0,0 0 0 0 0,0 0 0 0 0,0 1 0 0 0,0-1 0 0 0,0 1-1 0 0,0-1 1 0 0,0 1 0 0 0,0 0 0 0 0,0 0 0 0 0,1 0 0 0 0,-1 1-1 0 0,0-1 1 0 0,0 1 0 0 0,0 0 0 0 0,0 0 0 0 0,0 0 0 0 0,0 0 0 0 0,0 0-1 0 0,-1 0 1 0 0,1 1 0 0 0,0 0 0 0 0,-1-1 0 0 0,1 1 0 0 0,-1 0-1 0 0,1 0 1 0 0,-1 0 0 0 0,0 1 0 0 0,0-1 0 0 0,0 1 0 0 0,0-1-1 0 0,0 1 1 0 0,-1-1 0 0 0,1 1 0 0 0,-1 0-3 0 0,5 13 22 0 0,0 0-1 0 0,-2 1 1 0 0,0-1 0 0 0,-1 1 0 0 0,0 0 0 0 0,-1 0-1 0 0,-1 0 1 0 0,-1 0 0 0 0,-1 0 0 0 0,0 0 0 0 0,-1 0-1 0 0,-2 5-21 0 0,1-9 23 0 0,0-1 0 0 0,-1 1 0 0 0,-1-1 0 0 0,0 0 0 0 0,-1 0 0 0 0,0 0 0 0 0,-1-1-1 0 0,0 0 1 0 0,-1-1 0 0 0,0 1 0 0 0,0-1 0 0 0,-1-1 0 0 0,-1 0 0 0 0,0 0 0 0 0,0-1 0 0 0,0 0 0 0 0,-1 0-1 0 0,-6 2-22 0 0,9-6-1 0 0,-1 0 0 0 0,1-1 0 0 0,-1 0-1 0 0,0 0 1 0 0,0-1 0 0 0,0-1 0 0 0,0 1 0 0 0,0-1-1 0 0,0-1 1 0 0,0 1 0 0 0,0-2 0 0 0,-1 1-1 0 0,-1-1 2 0 0,8 0-61 0 0,0-1-1 0 0,0 1 0 0 0,0 0 0 0 0,1-1 1 0 0,-1 1-1 0 0,0-1 0 0 0,0 0 0 0 0,1 0 0 0 0,-1 0 1 0 0,1 0-1 0 0,0-1 0 0 0,0 1 0 0 0,-1-1 1 0 0,2 1-1 0 0,-1-1 0 0 0,0 0 0 0 0,0 1 1 0 0,1-1-1 0 0,0 0 0 0 0,-1 0 0 0 0,1 0 0 0 0,0 0 1 0 0,0 0-1 0 0,1-1 0 0 0,-1 1 0 0 0,1 0 1 0 0,0 0-1 0 0,0 0 0 0 0,0-3 62 0 0,12-54-7597 0 0,-5 49 783 0 0,0 3-5066 0 0</inkml:trace>
</inkml:ink>
</file>

<file path=ppt/ink/ink9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57.9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0 226 10698 0 0,'0'0'2531'0'0,"0"0"-407"0"0,0 0-256 0 0,0 0-166 0 0,0 0-246 0 0,0 0-329 0 0,0 0-330 0 0,0 0-226 0 0,0 0-119 0 0,0 0-49 0 0,0 0-28 0 0,0 0-34 0 0,0 5 221 0 0,9 250 1297 0 0,-7-136-1798 0 0,-2-119-38 0 0,0 0 15 0 0,0 0 65 0 0,0 0 52 0 0,0-11 736 0 0,0-28-401 0 0,-2-9-291 0 0,3 1 0 0 0,1-1 0 0 0,3 1 0 0 0,2-1 0 0 0,1 2 0 0 0,4-6-199 0 0,-10 45 11 0 0,2-8 4 0 0,0 0-1 0 0,0 0 1 0 0,2 0 0 0 0,0 1-1 0 0,0-1 1 0 0,1 1 0 0 0,1 1-1 0 0,0 0 1 0 0,1 0 0 0 0,1 0-1 0 0,0 1 1 0 0,0 0-1 0 0,1 1 1 0 0,4-2-15 0 0,-14 12-3 0 0,1 0-1 0 0,-1 0 1 0 0,0 0 0 0 0,1 1-1 0 0,-1-1 1 0 0,1 0 0 0 0,-1 1-1 0 0,0-1 1 0 0,1 1 0 0 0,0 0-1 0 0,-1-1 1 0 0,1 1 0 0 0,-1 0-1 0 0,1 0 1 0 0,-1 0 0 0 0,1 0-1 0 0,-1 0 1 0 0,1 0 0 0 0,-1 0-1 0 0,1 1 1 0 0,0-1 0 0 0,-1 1-1 0 0,0-1 1 0 0,1 1 0 0 0,-1-1-1 0 0,1 1 1 0 0,-1 0 0 0 0,0 0-1 0 0,1 0 1 0 0,-1-1 0 0 0,0 1-1 0 0,0 0 1 0 0,0 1 0 0 0,0-1-1 0 0,0 0 1 0 0,0 0 0 0 0,0 0-1 0 0,0 1 1 0 0,0-1 0 0 0,0 0-1 0 0,-1 1 1 0 0,1-1-1 0 0,0 1 1 0 0,-1-1 0 0 0,0 1-1 0 0,1 1 4 0 0,20 75-141 0 0,-10-17-689 0 0,0-53-1765 0 0,-4-8-3931 0 0,-3 0-482 0 0,-2 0-4807 0 0</inkml:trace>
  <inkml:trace contextRef="#ctx0" brushRef="#br0" timeOffset="442.004">471 322 8954 0 0,'0'0'3299'0'0,"0"0"-1050"0"0,0 0-310 0 0,0 0-147 0 0,0 0-205 0 0,0 0-236 0 0,0 0-241 0 0,0 0-210 0 0,0 0-159 0 0,0 0-142 0 0,0 0-83 0 0,0 0-57 0 0,0 0-61 0 0,25-9-20 0 0,75-29-28 0 0,-61 11 248 0 0,-33 18-490 0 0,0 0 0 0 0,-1 0 0 0 0,0 0 0 0 0,-1-1 0 0 0,0 0-1 0 0,-1 0 1 0 0,0 0 0 0 0,0-1 0 0 0,-1 1 0 0 0,0 0 0 0 0,-1-1-1 0 0,0 1 1 0 0,-1-1 0 0 0,-1-5-108 0 0,0 14-5 0 0,0-1 0 0 0,0 1 1 0 0,0 0-1 0 0,0-1 0 0 0,0 1 0 0 0,-1 0 0 0 0,0 0 0 0 0,1-1 1 0 0,-1 1-1 0 0,0 0 0 0 0,0 1 0 0 0,0-1 0 0 0,0 0 0 0 0,0 1 1 0 0,0-1-1 0 0,-1 1 0 0 0,1-1 0 0 0,0 1 0 0 0,-1 0 0 0 0,1 0 1 0 0,-1 0-1 0 0,1 0 0 0 0,-1 1 0 0 0,0-1 0 0 0,1 1 0 0 0,-1 0 1 0 0,0-1-1 0 0,1 1 0 0 0,-1 0 0 0 0,0 1 0 0 0,1-1 0 0 0,-1 0 0 0 0,0 1 1 0 0,1-1-1 0 0,-1 1 0 0 0,1 0 0 0 0,-1 0 0 0 0,1 0 0 0 0,-1 0 1 0 0,1 1-1 0 0,0-1 0 0 0,-1 0 0 0 0,-1 3 5 0 0,-15 12-36 0 0,1 1 1 0 0,0 1-1 0 0,1 1 1 0 0,1 1-1 0 0,1 0 0 0 0,1 1 1 0 0,1 0-1 0 0,0 1 0 0 0,2 1 1 0 0,1-1-1 0 0,-4 13 36 0 0,11-28 6 0 0,0 0 1 0 0,0 0-1 0 0,0 1 1 0 0,1-1-1 0 0,0 1 1 0 0,0 0-1 0 0,1 0 1 0 0,0 0-1 0 0,0 0 1 0 0,1 0-1 0 0,0-1 1 0 0,1 1-1 0 0,-1 0 1 0 0,2 0-1 0 0,-1 0 1 0 0,1 0-1 0 0,0-1 0 0 0,1 1 1 0 0,-1-1-1 0 0,3 4-6 0 0,0-6 29 0 0,0-1 0 0 0,0 1 0 0 0,0 0-1 0 0,1-1 1 0 0,0 0 0 0 0,0-1-1 0 0,0 1 1 0 0,0-1 0 0 0,0 0 0 0 0,1-1-1 0 0,0 1 1 0 0,-1-1 0 0 0,1-1-1 0 0,0 1 1 0 0,0-1 0 0 0,0 0 0 0 0,0-1-1 0 0,0 0 1 0 0,0 0 0 0 0,2 0-29 0 0,145-26 154 0 0,-127 20-264 0 0,50-15-2275 0 0,-45 9-8707 0 0,-26 11-1476 0 0</inkml:trace>
</inkml:ink>
</file>

<file path=ppt/ink/ink9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7:02.7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30 143 19036 0 0,'0'0'1330'0'0,"0"0"-590"0"0,0 0-51 0 0,0 0 245 0 0,0 0 230 0 0,0 0 47 0 0,0 0-155 0 0,0 0-254 0 0,0 0-239 0 0,0 0-130 0 0,0 0-92 0 0,0 0-67 0 0,0 18-61 0 0,-3 85 11 0 0,-8-36-124 0 0,2-56 816 0 0,5-7-4150 0 0,2-2-1956 0 0,2-1-3347 0 0,0-4-3248 0 0</inkml:trace>
  <inkml:trace contextRef="#ctx0" brushRef="#br0" timeOffset="728.986">213 420 13139 0 0,'0'0'1095'0'0,"0"0"-246"0"0,0 0 293 0 0,0 0 313 0 0,0 0 109 0 0,0 0-141 0 0,0 0-308 0 0,0 0-187 0 0,0 0-176 0 0,0 0-176 0 0,0 0-143 0 0,0 0-113 0 0,0 0-19 0 0,0-9-4 0 0,12-78 796 0 0,13 2-373 0 0,4 1 1 0 0,35-71-721 0 0,-60 251-573 0 0,-4-84 561 0 0,0 1 0 0 0,1 0-1 0 0,1 0 1 0 0,0 0 0 0 0,0-1 0 0 0,1 1 0 0 0,1-1 0 0 0,0 1-1 0 0,1-1 1 0 0,0-1 0 0 0,1 1 0 0 0,0-1 0 0 0,1 0 0 0 0,0 0-1 0 0,1-1 1 0 0,0 0 0 0 0,8 8 12 0 0,-13-16 28 0 0,-1 0 0 0 0,1 0-1 0 0,0 0 1 0 0,-1 0 0 0 0,1 0-1 0 0,0 0 1 0 0,0-1 0 0 0,0 0-1 0 0,1 1 1 0 0,-1-1 0 0 0,0 0-1 0 0,0-1 1 0 0,1 1 0 0 0,-1-1-1 0 0,0 1 1 0 0,1-1 0 0 0,-1 0 0 0 0,0 0-1 0 0,1 0 1 0 0,-1-1 0 0 0,0 1-1 0 0,1-1 1 0 0,-1 0 0 0 0,0 0-1 0 0,0 0 1 0 0,0 0 0 0 0,1-1-1 0 0,-1 1 1 0 0,0-1 0 0 0,2-1-28 0 0,69-75 1334 0 0,-64 63-1229 0 0,-2-1 1 0 0,0-1 0 0 0,0 1 0 0 0,-2-1 0 0 0,0-1 0 0 0,-1 1-1 0 0,-1-1 1 0 0,0 0 0 0 0,-1 0 0 0 0,-2 0 0 0 0,1-17-106 0 0,-2 34-66 0 0,0 1-58 0 0,0 0-108 0 0,-12 15-5945 0 0,10-10 4877 0 0,-2 2-2261 0 0,2-1-2564 0 0,0 1-5946 0 0</inkml:trace>
  <inkml:trace contextRef="#ctx0" brushRef="#br0" timeOffset="4692.371">1017 44 0 0 0,'0'0'177'0'0,"0"0"251"0"0,0 0-127 0 0,0 0-180 0 0,0 0-85 0 0,0 0-3 0 0,0 0 79 0 0,0 0 168 0 0,10 0 3507 0 0,-8 0 2106 0 0,-2-1 5156 0 0,-5-1-10983 0 0,0 0 1 0 0,0 0 0 0 0,-1 0 0 0 0,1 0-1 0 0,-1 1 1 0 0,1 0 0 0 0,-1 0 0 0 0,1 0-1 0 0,-1 1 1 0 0,0 0 0 0 0,1 0 0 0 0,-1 0-1 0 0,0 1 1 0 0,1 0 0 0 0,-1 0 0 0 0,1 0-1 0 0,-1 1 1 0 0,1 0 0 0 0,-1 0 0 0 0,1 0-1 0 0,0 1 1 0 0,0-1 0 0 0,-3 4-67 0 0,-2-2 18 0 0,0 0 0 0 0,1 1 1 0 0,0 0-1 0 0,0 1 1 0 0,1-1-1 0 0,-1 2 0 0 0,1-1 1 0 0,1 1-1 0 0,-1 1 0 0 0,1-1 1 0 0,0 1-1 0 0,1 0 1 0 0,0 1-1 0 0,0 0 0 0 0,1-1 1 0 0,0 2-1 0 0,0-1 0 0 0,1 1 1 0 0,1-1-1 0 0,-1 1 0 0 0,2 0 1 0 0,-2 9-19 0 0,3-12 1 0 0,2 0 0 0 0,-1 0-1 0 0,1 0 1 0 0,0 0 0 0 0,1 0 0 0 0,-1 0 0 0 0,1 0 0 0 0,1-1 0 0 0,-1 1 0 0 0,1-1 0 0 0,0 0-1 0 0,0 0 1 0 0,1 0 0 0 0,0 0 0 0 0,0 0 0 0 0,1-1 0 0 0,-1 1 0 0 0,1-1 0 0 0,0-1 0 0 0,1 1-1 0 0,-1-1 1 0 0,1 0 0 0 0,0 0 0 0 0,3 2-1 0 0,-4-4 60 0 0,-1 0 0 0 0,1-1 0 0 0,0 1 0 0 0,0-1 0 0 0,0 0 0 0 0,0 0 0 0 0,0 0 0 0 0,0-1 0 0 0,0 0 0 0 0,0 0-1 0 0,0 0 1 0 0,0-1 0 0 0,0 1 0 0 0,0-1 0 0 0,0 0 0 0 0,0-1 0 0 0,0 1 0 0 0,0-1 0 0 0,-1 0 0 0 0,1 0 0 0 0,-1-1 0 0 0,1 1 0 0 0,-1-1 0 0 0,0 0 0 0 0,0 0-1 0 0,0 0 1 0 0,0-1 0 0 0,-1 1 0 0 0,1-1 0 0 0,-1 0 0 0 0,0 0 0 0 0,0 0 0 0 0,0-1 0 0 0,-1 1 0 0 0,1-2-60 0 0,12-18 163 0 0,-2-1 0 0 0,-1 0 1 0 0,-1-1-1 0 0,-1 0 0 0 0,-1-1 1 0 0,-1 0-1 0 0,1-13-163 0 0,-1-37 564 0 0,-8 76-445 0 0,0 1-33 0 0,0 0-23 0 0,0 0-27 0 0,0 0-37 0 0,0 0-13 0 0,0 0 2 0 0,0 0-6 0 0,0 0 6 0 0,0 0 4 0 0,0 0 24 0 0,0 0 6 0 0,0 0 17 0 0,0 0-12 0 0,0 0-7 0 0,0 0 10 0 0,0 0 5 0 0,0 0-12 0 0,0 0 6 0 0,3 27 275 0 0,63 190-144 0 0,-45-132-227 0 0,-3 0 1 0 0,6 87 66 0 0,-20 67-52 0 0,-6-221 54 0 0,0 0 0 0 0,-1-1 0 0 0,0 1 0 0 0,-2-1 0 0 0,0 0 1 0 0,0 0-1 0 0,-2-1 0 0 0,0 1 0 0 0,-1-1 0 0 0,-6 7-2 0 0,12-20 8 0 0,0 0 0 0 0,-1 0 1 0 0,0-1-1 0 0,1 1 0 0 0,-1 0 0 0 0,0-1 0 0 0,0 0 0 0 0,-1 0 0 0 0,1 0 0 0 0,0 0 0 0 0,-1 0 1 0 0,1-1-1 0 0,-1 0 0 0 0,1 1 0 0 0,-1-1 0 0 0,0-1 0 0 0,1 1 0 0 0,-1 0 0 0 0,0-1 1 0 0,0 0-1 0 0,0 0 0 0 0,1 0 0 0 0,-1 0 0 0 0,0-1 0 0 0,0 1 0 0 0,0-1 0 0 0,1 0 1 0 0,-1 0-1 0 0,0 0 0 0 0,1-1 0 0 0,-1 1 0 0 0,1-1 0 0 0,0 0 0 0 0,-1 0 0 0 0,1 0 0 0 0,0 0 1 0 0,0-1-1 0 0,1 1 0 0 0,-1-1 0 0 0,0 0 0 0 0,1 0 0 0 0,-1 0 0 0 0,1 0 0 0 0,0 0 1 0 0,-1-2-9 0 0,-5-7 20 0 0,0-1 0 0 0,0 0 0 0 0,2 0 0 0 0,-1-1 0 0 0,2 0 0 0 0,0 0 0 0 0,0 0 0 0 0,2-1 0 0 0,-1 1 0 0 0,2-1 1 0 0,0 0-1 0 0,1 0 0 0 0,0 0 0 0 0,1 0 0 0 0,2-9-20 0 0,2 12 3 0 0,0-1 0 0 0,1 1 0 0 0,1 0 0 0 0,0 1 0 0 0,0-1 0 0 0,1 1 1 0 0,1 1-1 0 0,-1-1 0 0 0,2 1 0 0 0,0 0 0 0 0,0 1 0 0 0,0 0 0 0 0,1 1 0 0 0,1 0 0 0 0,-1 0 0 0 0,1 1-3 0 0,151-88 51 0 0,-93 65-115 0 0,-65 29-227 0 0,-1 1 1256 0 0,-1-1-3173 0 0,-1 0-3085 0 0,-2 0-4385 0 0,1 1-2234 0 0</inkml:trace>
</inkml:ink>
</file>

<file path=ppt/ink/ink9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7:10.55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 0 4033 0 0,'0'0'2620'0'0,"0"0"-570"0"0,0 0-172 0 0,0 0 38 0 0,0 0 6 0 0,0 0-190 0 0,0 0-362 0 0,0 0-346 0 0,0 0-253 0 0,0 0-145 0 0,0 0-54 0 0,-12 5 2975 0 0,27 68-1744 0 0,0 123-1156 0 0,-8 0 0 0 0,-12 70-647 0 0,-32-38-7 0 0,43-249 22 0 0,1-1 0 0 0,1 1 0 0 0,1 0 0 0 0,0 1 0 0 0,2 0 0 0 0,0 0 0 0 0,1 1 0 0 0,1 1 0 0 0,1 0 1 0 0,1 1-1 0 0,0 0 0 0 0,1 1 0 0 0,1 1 0 0 0,0 0 0 0 0,1 2 0 0 0,0 0 0 0 0,2 1 0 0 0,5-3-15 0 0,-20 13-4 0 0,1 0 1 0 0,-1 0 0 0 0,1 1-1 0 0,-1 0 1 0 0,1 0-1 0 0,0 0 1 0 0,-1 0-1 0 0,1 1 1 0 0,0 0-1 0 0,-1 0 1 0 0,1 1-1 0 0,0 0 1 0 0,-1 0 0 0 0,1 0-1 0 0,0 0 1 0 0,-1 1-1 0 0,4 2 4 0 0,-1 1 4 0 0,-1 1 1 0 0,0 0-1 0 0,-1 1 0 0 0,1 0 1 0 0,-1 0-1 0 0,-1 0 0 0 0,1 0 0 0 0,-1 1 1 0 0,0 0-1 0 0,-1 0 0 0 0,0 1 1 0 0,0-1-1 0 0,-1 1 0 0 0,0 0 0 0 0,-1 0 1 0 0,1 0-1 0 0,-2 0 0 0 0,1 0 0 0 0,-2 0 1 0 0,1 1-1 0 0,-1-1 0 0 0,0 0 1 0 0,-1 0-1 0 0,0 1 0 0 0,0-1 0 0 0,-1 0 1 0 0,-1 0-1 0 0,1 0 0 0 0,-3 3-4 0 0,-4 5 30 0 0,-1 1 0 0 0,-1-1 0 0 0,0-1 0 0 0,-2 0 0 0 0,1 0 0 0 0,-2-2-1 0 0,0 1 1 0 0,-1-2 0 0 0,0 0 0 0 0,-1-1 0 0 0,-1 0 0 0 0,0-1-30 0 0,5-6 0 0 0,0 0 0 0 0,0-1 1 0 0,0 0-1 0 0,0-1 0 0 0,-1-1 0 0 0,1 0 1 0 0,-1 0-1 0 0,0-1 0 0 0,1-1 0 0 0,-1 0 0 0 0,0-1 1 0 0,-4-1-1 0 0,12 1-35 0 0,0 0 1 0 0,0 0 0 0 0,0-1 0 0 0,1 1-1 0 0,-1-1 1 0 0,0-1 0 0 0,1 1 0 0 0,-1 0 0 0 0,1-1-1 0 0,0 0 1 0 0,0 0 0 0 0,0 0 0 0 0,0-1-1 0 0,0 0 1 0 0,1 1 0 0 0,-1-1 0 0 0,1 0 0 0 0,0 0-1 0 0,1-1 1 0 0,-1 1 0 0 0,1-1 0 0 0,-1 1-1 0 0,1-1 1 0 0,0-3 34 0 0,0 4-232 0 0,1 0 0 0 0,0 0 0 0 0,0 0 0 0 0,1 0 0 0 0,-1 0 0 0 0,1-1 0 0 0,0 1 0 0 0,0 0 0 0 0,0 0 0 0 0,1 0 0 0 0,-1 0 0 0 0,1-1 0 0 0,0 1 0 0 0,0 0 0 0 0,1 0 0 0 0,-1 0 0 0 0,1 1 0 0 0,0-1 1 0 0,1-2 231 0 0,19-16-4228 0 0,-11 14-2100 0 0,-11 8 6239 0 0,7-4-11006 0 0</inkml:trace>
  <inkml:trace contextRef="#ctx0" brushRef="#br0" timeOffset="1002.56">541 788 11026 0 0,'0'0'3134'0'0,"0"0"-1217"0"0,0 0-510 0 0,0 0-51 0 0,0 0-17 0 0,0 0-181 0 0,0 0-281 0 0,0 0-246 0 0,0 0-215 0 0,0 0-113 0 0,0 0-66 0 0,0 0-61 0 0,0 0-29 0 0,-3 22-14 0 0,-12 66-27 0 0,11-14 128 0 0,5-71-190 0 0,0 0 1 0 0,-1-1-1 0 0,1 1 0 0 0,1 0 0 0 0,-1-1 1 0 0,0 1-1 0 0,0-1 0 0 0,1 0 0 0 0,0 1 1 0 0,-1-1-1 0 0,1 0 0 0 0,0 0 0 0 0,0 0 0 0 0,0 0 1 0 0,0-1-1 0 0,0 1 0 0 0,1 0 0 0 0,-1-1 1 0 0,0 1-1 0 0,1-1 0 0 0,-1 0 0 0 0,1 0 0 0 0,0 0 1 0 0,-1 0-1 0 0,1-1 0 0 0,0 1 0 0 0,-1 0 1 0 0,1-1-1 0 0,0 0 0 0 0,0 0 0 0 0,0 0 1 0 0,-1 0-1 0 0,1 0 0 0 0,0-1 0 0 0,0 1 0 0 0,-1-1 1 0 0,1 0-1 0 0,0 1 0 0 0,-1-1 0 0 0,1 0 1 0 0,-1-1-1 0 0,1 1 0 0 0,1-2-44 0 0,21-12 249 0 0,0-2 0 0 0,-1-1 0 0 0,-1-1 0 0 0,-1-1-1 0 0,-1-1 1 0 0,0-1 0 0 0,-2 0 0 0 0,3-7-249 0 0,-21 28 0 0 0,0 0 1 0 0,0 1-1 0 0,0-1 1 0 0,0 0-1 0 0,0 0 0 0 0,0 0 1 0 0,0 1-1 0 0,1-1 1 0 0,-1 0-1 0 0,0 1 0 0 0,0-1 1 0 0,1 1-1 0 0,-1 0 1 0 0,0-1-1 0 0,1 1 0 0 0,-1 0 1 0 0,0 0-1 0 0,1 0 1 0 0,-1 0-1 0 0,0 0 0 0 0,1 0 1 0 0,-1 0-1 0 0,0 0 0 0 0,1 0 1 0 0,-1 1-1 0 0,0-1 1 0 0,1 1-1 0 0,-1-1 0 0 0,0 1 1 0 0,0-1-1 0 0,0 1 1 0 0,1 0-1 0 0,-1-1 0 0 0,0 1 1 0 0,0 0-1 0 0,0 0 1 0 0,0 0-1 0 0,0 0 0 0 0,0 0 1 0 0,-1 0-1 0 0,1 0 0 0 0,0 0 1 0 0,0 0-1 0 0,-1 1 1 0 0,1-1-1 0 0,-1 0 0 0 0,1 0 1 0 0,-1 1-1 0 0,1-1 1 0 0,-1 0-1 0 0,0 1 0 0 0,0-1 1 0 0,1 0-1 0 0,-1 1 1 0 0,0-1-1 0 0,0 0 0 0 0,0 1 1 0 0,-1 0-1 0 0,16 32-4 0 0,-12-26 1 0 0,-1-1 1 0 0,1 1-1 0 0,1-1 1 0 0,0 0-1 0 0,0 0 1 0 0,0 0-1 0 0,0 0 0 0 0,1-1 1 0 0,0 1-1 0 0,1-1 1 0 0,0-1-1 0 0,0 1 0 0 0,1 0 3 0 0,-4-4 12 0 0,0-1 0 0 0,1 1-1 0 0,-1-1 1 0 0,1 0-1 0 0,-1 0 1 0 0,1 0-1 0 0,-1 0 1 0 0,1-1-1 0 0,0 0 1 0 0,-1 1 0 0 0,1-1-1 0 0,0-1 1 0 0,0 1-1 0 0,-1 0 1 0 0,1-1-1 0 0,-1 0 1 0 0,1 0 0 0 0,0 0-1 0 0,-1 0 1 0 0,0 0-1 0 0,1-1 1 0 0,-1 1-1 0 0,0-1 1 0 0,0 0 0 0 0,1 0-1 0 0,-2-1 1 0 0,1 1-1 0 0,0 0 1 0 0,0-1-1 0 0,0-1-11 0 0,73-91 445 0 0,-72 87-431 0 0,42-69 168 0 0,-4-1-1 0 0,-3-3 1 0 0,-4-1 0 0 0,9-38-182 0 0,-32 86 10 0 0,-1 0 0 0 0,-2-1 0 0 0,-1-1 1 0 0,-2 1-1 0 0,-1-1 0 0 0,-1-32-10 0 0,-3 64 2 0 0,-1 0-1 0 0,-1 0 1 0 0,1 0 0 0 0,0 0-1 0 0,-1 0 1 0 0,0 0 0 0 0,0 0-1 0 0,0 0 1 0 0,-1 0 0 0 0,1 0-1 0 0,-1 1 1 0 0,0-1 0 0 0,0 1-1 0 0,0-1 1 0 0,0 1 0 0 0,-1 0-1 0 0,1 0 1 0 0,-1 0 0 0 0,0 0-1 0 0,-2-2-1 0 0,2 6-12 0 0,-1 1-1 0 0,1-1 1 0 0,0 1-1 0 0,0-1 1 0 0,0 1-1 0 0,0 0 1 0 0,0 0-1 0 0,0 0 1 0 0,0 1-1 0 0,0-1 1 0 0,1 1-1 0 0,-1-1 0 0 0,1 1 1 0 0,0 0-1 0 0,0 0 1 0 0,0 0-1 0 0,0 0 1 0 0,1 0-1 0 0,-1 0 1 0 0,1 1-1 0 0,-1-1 1 0 0,1 0-1 0 0,0 1 1 0 0,1-1-1 0 0,-1 1 0 0 0,1 0 1 0 0,-1-1-1 0 0,1 1 1 0 0,0-1-1 0 0,0 1 13 0 0,2 205 35 0 0,57 28 87 0 0,-25-123-37 0 0,-28-89-80 0 0,-1 1 1 0 0,-1 0-1 0 0,-2 0 1 0 0,0 1 0 0 0,-2-1-1 0 0,-2 12-5 0 0,-21 17 84 0 0,17-88-3206 0 0,2-51-2642 0 0,4 49 520 0 0,0 5-3163 0 0,0 17 859 0 0</inkml:trace>
  <inkml:trace contextRef="#ctx0" brushRef="#br0" timeOffset="1258.462">1048 439 6977 0 0,'0'0'3279'0'0,"0"0"-770"0"0,0 0-567 0 0,0 0-339 0 0,0 0-191 0 0,0 0-123 0 0,0 0-150 0 0,0 0-178 0 0,0 0-139 0 0,0 0 7 0 0,0 0 37 0 0,0 0 34 0 0,5 3-13 0 0,55 16 1057 0 0,-15-16-1464 0 0,0-3-1 0 0,0-1 0 0 0,0-3 1 0 0,-1-1-1 0 0,0-3 0 0 0,0-1 1 0 0,19-8-480 0 0,68-18-555 0 0,-128 33-41 0 0,14-3-227 0 0,-5 3-7339 0 0,-10 2-4039 0 0</inkml:trace>
</inkml:ink>
</file>

<file path=ppt/ink/ink9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7:14.66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160 372 3209 0 0,'0'0'2712'0'0,"0"0"-633"0"0,0 0-240 0 0,0 0 42 0 0,0 0 53 0 0,0 0-97 0 0,0 0-299 0 0,0 0-359 0 0,0 0-314 0 0,0 0-238 0 0,0 0-120 0 0,8-1 1295 0 0,-8 2-1545 0 0,0 22 853 0 0,-41 484 835 0 0,-12-81-1895 0 0,22-332-1008 0 0,31-94 850 0 0,0-1-1 0 0,0 1 0 0 0,0 0 0 0 0,0-1 1 0 0,0 1-1 0 0,0 0 0 0 0,0-1 1 0 0,0 1-1 0 0,0 0 0 0 0,0-1 0 0 0,0 1 1 0 0,0 0-1 0 0,0-1 0 0 0,0 1 1 0 0,0 0-1 0 0,0-1 0 0 0,0 1 1 0 0,0 0-1 0 0,0-1 0 0 0,0 1 0 0 0,0 0 1 0 0,-1-1-1 0 0,1 1 0 0 0,0 0 1 0 0,0 0-1 0 0,0-1 0 0 0,-1 1 1 0 0,1 0-1 0 0,0 0 0 0 0,0-1 0 0 0,-1 1 1 0 0,1 0-1 0 0,0 0 0 0 0,-1 0 1 0 0,1-1-1 0 0,0 1 0 0 0,0 0 0 0 0,-1 0 1 0 0,1 0-1 0 0,0 0 0 0 0,-1 0 1 0 0,1 0-1 0 0,0 0 0 0 0,-1 0 1 0 0,1 0-1 0 0,-1 0 0 0 0,1 0 0 0 0,0 0 1 0 0,-1 0-1 0 0,1 0 0 0 0,0 0 1 0 0,-1 0-1 0 0,1 0 0 0 0,0 0 1 0 0,-1 0-1 0 0,1 0 0 0 0,0 0 0 0 0,0 1 1 0 0,-1-1-1 0 0,1 0 0 0 0,0 0 1 0 0,-1 0 108 0 0,1-40-6034 0 0,0 35 4504 0 0,0-11-2995 0 0,0 2-1060 0 0</inkml:trace>
  <inkml:trace contextRef="#ctx0" brushRef="#br0" timeOffset="3422.891">241 1009 0 0 0,'-9'-4'399'0'0,"-42"-18"1693"0"0,45 11 2673 0 0,-2-5 1468 0 0,5 17 3628 0 0,3-1-9545 0 0,0 0-12 0 0,0 0-14 0 0,0 0-9 0 0,0 0-3 0 0,0 0-10 0 0,14 0 1089 0 0,220-11 1128 0 0,-114 22-2480 0 0,-129-29-2067 0 0,7 3-2857 0 0,2 9 1881 0 0,0 1-4058 0 0,0 2-4355 0 0</inkml:trace>
  <inkml:trace contextRef="#ctx0" brushRef="#br0" timeOffset="4003.505">564 538 3841 0 0,'0'0'2202'0'0,"0"0"-341"0"0,0 0-296 0 0,0 0-41 0 0,0 0 38 0 0,0 0 27 0 0,0 0-66 0 0,0 0-166 0 0,0 0-184 0 0,0 0-206 0 0,0 0-156 0 0,0 0-119 0 0,-3-3-64 0 0,3 4-533 0 0,0-1 0 0 0,1 0 0 0 0,-1 1 0 0 0,0-1 0 0 0,0 1-1 0 0,0-1 1 0 0,0 1 0 0 0,0-1 0 0 0,0 0 0 0 0,0 1 0 0 0,0-1 0 0 0,0 1 0 0 0,0-1-1 0 0,0 1 1 0 0,0-1 0 0 0,0 0 0 0 0,-1 1 0 0 0,1-1 0 0 0,0 1 0 0 0,0-1 0 0 0,0 0-1 0 0,0 1 1 0 0,-1-1 0 0 0,1 0 0 0 0,0 1 0 0 0,0-1 0 0 0,-1 0 0 0 0,1 1 0 0 0,0-1-1 0 0,-1 0 1 0 0,1 0 0 0 0,0 1 0 0 0,-1-1 0 0 0,1 0 0 0 0,0 0 0 0 0,-1 1-1 0 0,1-1 1 0 0,-1 0 0 0 0,1 0 0 0 0,0 0 0 0 0,-1 0 0 0 0,1 0 0 0 0,-1 0 0 0 0,1 0-1 0 0,-1 0 1 0 0,1 0 0 0 0,0 0 0 0 0,-1 0 0 0 0,1 0 0 0 0,-1 0 0 0 0,1 0 0 0 0,-1 0-1 0 0,1 0 1 0 0,0 0 0 0 0,-1-1 0 0 0,1 1 0 0 0,0 0 0 0 0,-1 0 0 0 0,1 0 0 0 0,-1-1-1 0 0,1 1 1 0 0,-1 0-95 0 0,-1 16-346 0 0,-18 209 1728 0 0,-20 286-1096 0 0,27-371-356 0 0,13-139 55 0 0,0-1 2 0 0,0 0-18 0 0,0 0 0 0 0,0 0-39 0 0,4-20-6489 0 0,4 13 3143 0 0,-4 1-2861 0 0,0 2-5068 0 0</inkml:trace>
  <inkml:trace contextRef="#ctx0" brushRef="#br0" timeOffset="4973.227">864 1212 7210 0 0,'0'0'2391'0'0,"0"0"-488"0"0,0 0-254 0 0,0 0-43 0 0,0 0-35 0 0,0 0-111 0 0,0 0-195 0 0,0 0-181 0 0,0 0-154 0 0,0 0-141 0 0,0 0-116 0 0,0 0-100 0 0,1-13-76 0 0,6-36-28 0 0,-7 48-413 0 0,0 0 0 0 0,0 0 0 0 0,0 0 0 0 0,0 0 0 0 0,-1 0 1 0 0,1 0-1 0 0,0 1 0 0 0,-1-1 0 0 0,1 0 0 0 0,-1 0 0 0 0,1 1 0 0 0,-1-1 0 0 0,1 0 0 0 0,-1 0 0 0 0,0 1 0 0 0,1-1 0 0 0,-1 1 0 0 0,0-1 0 0 0,0 0 0 0 0,1 1 0 0 0,-1 0 0 0 0,0-1 0 0 0,0 1 0 0 0,0-1 0 0 0,1 1 0 0 0,-1 0 0 0 0,0 0 0 0 0,0-1 0 0 0,0 1 0 0 0,0 0 0 0 0,0 0 0 0 0,0 0 0 0 0,1 0 0 0 0,-1 0 0 0 0,0 0 0 0 0,0 0 0 0 0,0 0 0 0 0,0 0 0 0 0,0 1 0 0 0,0-1 0 0 0,0 0 0 0 0,1 1 0 0 0,-1-1 0 0 0,0 0 0 0 0,0 1 0 0 0,0-1 0 0 0,1 1 0 0 0,-1-1 0 0 0,0 1 0 0 0,1 0 0 0 0,-1-1 0 0 0,0 1 0 0 0,1 0 0 0 0,-1-1 0 0 0,1 1 0 0 0,-1 0 0 0 0,1 0 0 0 0,-1-1 0 0 0,1 1 0 0 0,0 0 0 0 0,-1 0 0 0 0,1 0 0 0 0,0 0 0 0 0,-1-1 0 0 0,1 2-56 0 0,-1-1-68 0 0,-13 13 73 0 0,-1 0-1 0 0,2 1 1 0 0,0 1-1 0 0,0 0 1 0 0,2 1-1 0 0,0 1 1 0 0,1-1-1 0 0,1 2 1 0 0,1-1-1 0 0,0 1 1 0 0,1 0-1 0 0,1 1 1 0 0,-2 14-5 0 0,8-29 3 0 0,-1 0 0 0 0,1 0 0 0 0,0 0 1 0 0,0 0-1 0 0,1 0 0 0 0,0 0 0 0 0,0-1 0 0 0,0 1 0 0 0,0 0 0 0 0,1 0 1 0 0,-1-1-1 0 0,1 1 0 0 0,0-1 0 0 0,1 1 0 0 0,-1-1 0 0 0,1 0 0 0 0,0 0 1 0 0,0 0-1 0 0,0 0 0 0 0,1-1 0 0 0,-1 1 0 0 0,1-1 0 0 0,0 0 0 0 0,0 0 1 0 0,0 0-1 0 0,0 0 0 0 0,0-1 0 0 0,1 0 0 0 0,-1 0 0 0 0,1 0 0 0 0,0 0 1 0 0,-1-1-1 0 0,1 0 0 0 0,0 0 0 0 0,0 0 0 0 0,0 0 0 0 0,0-1 0 0 0,0 0 1 0 0,4 0-4 0 0,2 1 38 0 0,0-1 0 0 0,0 1 1 0 0,0-2-1 0 0,0 0 1 0 0,0 0-1 0 0,0-1 0 0 0,-1 0 1 0 0,1-1-1 0 0,0 0 0 0 0,-1-1 1 0 0,0 0-1 0 0,0-1 1 0 0,0 0-1 0 0,0-1 0 0 0,-1 1 1 0 0,0-2-1 0 0,0 1 1 0 0,0-1-1 0 0,-1-1 0 0 0,0 0 1 0 0,-1 0-1 0 0,0 0 0 0 0,1-3-38 0 0,-5 9 4 0 0,-1 0-1 0 0,1 0 0 0 0,-1 0 0 0 0,1-1 0 0 0,-1 1 1 0 0,0-1-1 0 0,0 0 0 0 0,0 0 0 0 0,-1 0 0 0 0,1 0 0 0 0,-1 0 1 0 0,0 0-1 0 0,1 0 0 0 0,-1 0 0 0 0,0 0 0 0 0,-1-1 1 0 0,1 1-1 0 0,-1 0 0 0 0,1-1 0 0 0,-1 1 0 0 0,0 0 1 0 0,0-1-1 0 0,-1 1 0 0 0,1 0 0 0 0,-1-1 0 0 0,1 1 0 0 0,-1 0 1 0 0,0 0-1 0 0,0 0 0 0 0,-1-1 0 0 0,1 1 0 0 0,-1 0 1 0 0,1 0-1 0 0,-1 1 0 0 0,0-1 0 0 0,0 0 0 0 0,0 1 0 0 0,0-1 1 0 0,-1 1-1 0 0,1-1 0 0 0,-1 1 0 0 0,1 0 0 0 0,-1 0 1 0 0,0 1-1 0 0,0-1 0 0 0,0 0 0 0 0,0 1 0 0 0,0 0 0 0 0,-2-1-2 0 0,-3 2-50 0 0,1 0 1 0 0,-1 1 0 0 0,0-1 0 0 0,1 2 0 0 0,-1-1-1 0 0,1 1 1 0 0,-1 0 0 0 0,1 1 0 0 0,0 0 0 0 0,0 0-1 0 0,0 1 1 0 0,0-1 0 0 0,0 1 0 0 0,-4 5 48 0 0,-7 1-86 0 0,18-10 82 0 0,1 0 0 0 0,-1 0-1 0 0,0 0 1 0 0,1 0-1 0 0,-1 0 1 0 0,0 0 0 0 0,1 0-1 0 0,-1 0 1 0 0,0 1 0 0 0,1-1-1 0 0,-1 0 1 0 0,0 0 0 0 0,0 0-1 0 0,1 0 1 0 0,-1 0-1 0 0,0 1 1 0 0,0-1 0 0 0,1 0-1 0 0,-1 0 1 0 0,0 1 0 0 0,0-1-1 0 0,1 0 1 0 0,-1 0-1 0 0,0 1 1 0 0,0-1 0 0 0,0 0-1 0 0,0 0 1 0 0,0 1 0 0 0,1-1-1 0 0,-1 0 1 0 0,0 1-1 0 0,0-1 1 0 0,0 0 0 0 0,0 1-1 0 0,0-1 1 0 0,0 0 0 0 0,0 1-1 0 0,0-1 1 0 0,0 0 0 0 0,0 1-1 0 0,0-1 1 0 0,0 0-1 0 0,0 0 1 0 0,0 1 0 0 0,-1-1-1 0 0,1 0 1 0 0,0 1 0 0 0,0-1-1 0 0,0 0 1 0 0,0 0-1 0 0,0 1 1 0 0,-1-1 0 0 0,1 0-1 0 0,0 0 1 0 0,0 1 0 0 0,-1-1-1 0 0,1 0 1 0 0,0 0-1 0 0,0 1 1 0 0,-1-1 0 0 0,1 0-1 0 0,0 0 1 0 0,0 0 0 0 0,-1 0-1 0 0,1 0 5 0 0,28 5 76 0 0,73-20 251 0 0,-74 5-363 0 0,-15 7-55 0 0,1-2 0 0 0,-1 0-1 0 0,0 0 1 0 0,0-1-1 0 0,-1 0 1 0 0,0-1 0 0 0,0-1-1 0 0,8-7 92 0 0,-8 6-1529 0 0,0 0-2497 0 0,-6 1-4946 0 0,-4 4-2916 0 0</inkml:trace>
  <inkml:trace contextRef="#ctx0" brushRef="#br0" timeOffset="5454.378">1173 247 10050 0 0,'0'0'2181'0'0,"0"0"-368"0"0,0 0-203 0 0,0 0-22 0 0,0 0-21 0 0,0 0-108 0 0,0 0-189 0 0,0 0-241 0 0,0 0-226 0 0,0 0-192 0 0,0 0-104 0 0,0 0-42 0 0,0-3-31 0 0,0 3-399 0 0,0 0 0 0 0,-1 1-1 0 0,1-1 1 0 0,0 0 0 0 0,0 0 0 0 0,0 1 0 0 0,-1-1 0 0 0,1 0 0 0 0,0 0 0 0 0,0 1-1 0 0,-1-1 1 0 0,1 0 0 0 0,0 0 0 0 0,0 0 0 0 0,-1 0 0 0 0,1 0 0 0 0,0 1 0 0 0,-1-1-1 0 0,1 0 1 0 0,0 0 0 0 0,0 0 0 0 0,-1 0 0 0 0,1 0 0 0 0,0 0 0 0 0,-1 0 0 0 0,1 0 0 0 0,0 0-1 0 0,-1 0 1 0 0,1 0 0 0 0,0 0 0 0 0,-1 0 0 0 0,1 0 0 0 0,0 0 0 0 0,0-1 0 0 0,-1 1-1 0 0,1 0 1 0 0,0 0 0 0 0,-1 0 0 0 0,1 0 0 0 0,0 0 0 0 0,0-1 0 0 0,-1 1 0 0 0,1 0-1 0 0,0 0 1 0 0,0-1-35 0 0,-13 18 208 0 0,-88 89 319 0 0,94-101-1567 0 0,7-5-1609 0 0,9-4-11091 0 0,-5 3 3478 0 0</inkml:trace>
  <inkml:trace contextRef="#ctx0" brushRef="#br0" timeOffset="6557.576">0 184 0 0 0,'0'0'1772'0'0,"0"0"809"0"0,0 0 396 0 0,0 0-70 0 0,0 0-341 0 0,0 0-463 0 0,0 0-464 0 0,0 0-358 0 0,0 0-258 0 0,0 0-200 0 0,0 0-136 0 0,0 0-123 0 0,18 8 1072 0 0,185 3 1905 0 0,97-8-2443 0 0,-245-11-890 0 0,-73 0 3050 0 0,-17-31-3547 0 0,26 28 621 0 0,-42-96-2325 0 0,48 90-258 0 0,3 9-1103 0 0,0 5 529 0 0,0-2-9353 0 0</inkml:trace>
</inkml:ink>
</file>

<file path=ppt/ink/ink9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7:26.69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22 632 0 0,'0'0'2101'0'0,"0"0"-144"0"0,0 0-2 0 0,0 0 133 0 0,0 0 81 0 0,0 0-118 0 0,0 0-309 0 0,0 0-342 0 0,0 0-262 0 0,0 0-168 0 0,0 0-106 0 0,6-8 3517 0 0,210 10 973 0 0,-1 0-4518 0 0,-134-13-253 0 0,-35 4-1470 0 0,-39 10-3272 0 0,-29 20-2961 0 0,10-17-1574 0 0,7-5-667 0 0</inkml:trace>
</inkml:ink>
</file>

<file path=ppt/ink/ink9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7:30.00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59 152 0 0,'0'0'2507'0'0,"0"0"-378"0"0,0 0-77 0 0,0 0 165 0 0,0 0 63 0 0,0 0-178 0 0,0 0-342 0 0,0 0-381 0 0,0 0-291 0 0,0 0-162 0 0,0 0-83 0 0,13 5 5405 0 0,30-2-4967 0 0,198-10 608 0 0,-19-42-1217 0 0,-191 46-593 0 0,-30 3-102 0 0,-1 0-34 0 0,0 0 13 0 0,-23 18-186 0 0,-1-2-478 0 0,24-16 593 0 0,0 0 0 0 0,0 0-1 0 0,1-1 1 0 0,-1 1 0 0 0,0 0-1 0 0,0 0 1 0 0,0-1 0 0 0,1 1-1 0 0,-1 0 1 0 0,0 0 0 0 0,0-1-1 0 0,0 1 1 0 0,0 0 0 0 0,0-1-1 0 0,1 1 1 0 0,-1 0 0 0 0,0 0-1 0 0,0-1 1 0 0,0 1 0 0 0,0 0-1 0 0,0-1 1 0 0,0 1 0 0 0,0 0-1 0 0,0-1 1 0 0,0 1 0 0 0,0 0-1 0 0,0-1 1 0 0,0 1 0 0 0,-1 0-1 0 0,1-1 1 0 0,0 1 0 0 0,0 0-1 0 0,0 0 1 0 0,0-1 0 0 0,0 1-1 0 0,-1 0 1 0 0,1 0 0 0 0,0-1-1 0 0,0 1 1 0 0,-1 0 0 0 0,1 0-1 0 0,0-1 1 0 0,0 1 0 0 0,-1 0-1 0 0,1 0 1 0 0,0 0 0 0 0,0 0-1 0 0,-1 0 1 0 0,1-1-1 0 0,0 1 117 0 0,7-10-3691 0 0,0-1-4660 0 0,-2 3-2386 0 0</inkml:trace>
</inkml:ink>
</file>

<file path=ppt/ink/ink9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7:31.69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 0 14747 0 0,'0'0'1767'0'0,"0"0"-508"0"0,0 0-192 0 0,0 0 65 0 0,0 0 30 0 0,0 0-134 0 0,0 0-244 0 0,0 0-141 0 0,0 0-87 0 0,0 0-21 0 0,0 0 8 0 0,0 0-119 0 0,0 11-61 0 0,0 96 1033 0 0,-2-97-3128 0 0,1-22-2592 0 0,1 0-3659 0 0,0 8-3224 0 0</inkml:trace>
</inkml:ink>
</file>

<file path=ppt/ink/ink9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7:31.30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501 107 0 0 0,'0'0'565'0'0,"0"0"914"0"0,0 0 366 0 0,0 0 158 0 0,0 0 19 0 0,0 0-115 0 0,0 0-144 0 0,0 0-192 0 0,0 0-196 0 0,0 0-203 0 0,0 0-205 0 0,0 0-142 0 0,7 1-79 0 0,30 5 1664 0 0,-37-6-1970 0 0,-15 16 7584 0 0,-38-1-8362 0 0,31-9 806 0 0,10-2-467 0 0,-59 18 59 0 0,1 3 0 0 0,1 3 0 0 0,-21 14-60 0 0,87-40 3 0 0,1-1 0 0 0,0 1 1 0 0,-1 0-1 0 0,1 0 0 0 0,0 0 1 0 0,0 1-1 0 0,0-1 0 0 0,0 0 0 0 0,0 1 1 0 0,0-1-1 0 0,1 1 0 0 0,-1 0 0 0 0,1-1 1 0 0,0 1-1 0 0,0 0 0 0 0,0 0 0 0 0,0 0 1 0 0,0 0-1 0 0,1 0 0 0 0,-1 0 0 0 0,1 0 1 0 0,0 0-1 0 0,0 0 0 0 0,0 0 0 0 0,0 0 1 0 0,1 0-1 0 0,0 2-3 0 0,-1 5 4 0 0,0-7 18 0 0,0-1 0 0 0,0 1 0 0 0,0 0 0 0 0,0 0-1 0 0,1 0 1 0 0,-1 0 0 0 0,1 0 0 0 0,0 0 0 0 0,0-1 0 0 0,0 1 0 0 0,0 0 0 0 0,1-1 0 0 0,-1 1 0 0 0,1-1 0 0 0,-1 1-1 0 0,1-1 1 0 0,0 0 0 0 0,0 0 0 0 0,0 1 0 0 0,0-1 0 0 0,0-1 0 0 0,0 1 0 0 0,1 0 0 0 0,-1 0 0 0 0,1-1-1 0 0,-1 0 1 0 0,1 1 0 0 0,0-1 0 0 0,-1 0 0 0 0,1 0 0 0 0,0-1 0 0 0,0 1 0 0 0,1 0-22 0 0,137 27 636 0 0,51 9-347 0 0,-131-4-243 0 0,-61-29-40 0 0,1 0 0 0 0,-2 0 0 0 0,1 0 0 0 0,0 0 0 0 0,-1 0 0 0 0,1-1 0 0 0,-1 1 0 0 0,0 0-1 0 0,-1 0 1 0 0,1-1 0 0 0,-1 1 0 0 0,1-1 0 0 0,-1 1 0 0 0,0-1 0 0 0,0 1 0 0 0,-1-1 0 0 0,1 0 0 0 0,-1 0 0 0 0,1 0 0 0 0,-1-1 0 0 0,0 1 0 0 0,0 0 0 0 0,0-1 0 0 0,-1 0 0 0 0,1 0 0 0 0,0 0 0 0 0,-1 0 0 0 0,1-1 0 0 0,-1 1 0 0 0,0-1-6 0 0,-15 13-19 0 0,-267 174 127 0 0,163-94-96 0 0,107-81-16 0 0,12-10 4 0 0,0-1 0 0 0,0 1-1 0 0,0 0 1 0 0,0 0-1 0 0,1 1 1 0 0,-1-1-1 0 0,1 1 1 0 0,0-1 0 0 0,0 1-1 0 0,0 0 1 0 0,0 0-1 0 0,1 1 1 0 0,0-1 0 0 0,-1 0-1 0 0,2 1 1 0 0,-1-1-1 0 0,0 1 1 0 0,0 4 0 0 0,2-9-11 0 0,0 0 1 0 0,0 0 15 0 0,0 0 10 0 0,14 0 23 0 0,410-81 354 0 0,-302 74-388 0 0,-122 7-22 0 0,0 0-1 0 0,26-19-1905 0 0,-5-5-3125 0 0,-10 16-6236 0 0,-10 7 10124 0 0,3-2-11296 0 0</inkml:trace>
  <inkml:trace contextRef="#ctx0" brushRef="#br0" timeOffset="642.038">238 1267 11490 0 0,'0'0'2858'0'0,"0"0"-633"0"0,0 0-443 0 0,0 0-309 0 0,0 0-279 0 0,0 0-249 0 0,0 0-239 0 0,0 0-145 0 0,0 0-111 0 0,0 0-106 0 0,0 0-97 0 0,0 0-67 0 0,0 0-43 0 0,-12 6-30 0 0,-33 22-23 0 0,45-28-141 0 0,1 0 1 0 0,-1 0-1 0 0,1 1 1 0 0,-1-1-1 0 0,0 0 1 0 0,1 0-1 0 0,-1 0 1 0 0,1 1-1 0 0,-1-1 1 0 0,0 0-1 0 0,1 1 1 0 0,-1-1 0 0 0,0 0-1 0 0,1 1 1 0 0,-1-1-1 0 0,0 0 1 0 0,1 1-1 0 0,-1-1 1 0 0,0 1-1 0 0,0-1 1 0 0,1 0-1 0 0,-1 1 1 0 0,0-1-1 0 0,0 1 1 0 0,0-1-1 0 0,0 1 1 0 0,0-1 0 0 0,0 1-1 0 0,0-1 1 0 0,0 1-1 0 0,0-1 1 0 0,0 1-1 0 0,0-1 1 0 0,0 0-1 0 0,0 1 1 0 0,0-1-1 0 0,0 1 1 0 0,0-1-1 0 0,0 1 1 0 0,0-1-1 0 0,-1 1 57 0 0,17-11-3760 0 0,-5 3-4302 0 0,-7 3-2583 0 0</inkml:trace>
  <inkml:trace contextRef="#ctx0" brushRef="#br0" timeOffset="1270.34">849 563 11090 0 0,'0'0'2673'0'0,"0"0"-941"0"0,0 0-511 0 0,0 0-41 0 0,0 0 12 0 0,0 0-89 0 0,0 0-228 0 0,0 0-204 0 0,0 0-123 0 0,0 0-53 0 0,0 0-26 0 0,0 0-65 0 0,2 11-85 0 0,19 96 584 0 0,-5 10-453 0 0,-7-2-384 0 0,-7-137 2763 0 0,1-16-2731 0 0,40-151 589 0 0,-33 158-615 0 0,48-133 95 0 0,-4 61-6 0 0,-24 83-113 0 0,-19 36-100 0 0,8 90 67 0 0,-4 11-1282 0 0,-14-108 355 0 0,2 6-1331 0 0,0-5-4858 0 0,-3-7-4679 0 0</inkml:trace>
  <inkml:trace contextRef="#ctx0" brushRef="#br0" timeOffset="1656.61">1171 1027 13755 0 0,'0'0'1790'0'0,"0"0"-787"0"0,0 0-307 0 0,0 0 144 0 0,0 0 147 0 0,0 0 36 0 0,0 0-151 0 0,0 0-204 0 0,0 0-128 0 0,0 0-84 0 0,0 0-40 0 0,0 0-1 0 0,0 0 0 0 0,0 18-14 0 0,0 86 441 0 0,-7-61-43 0 0,7-42-746 0 0,0-1-8 0 0,0 0 10 0 0,0 0 9 0 0,0 0 5 0 0,0 0 3 0 0,0 0 24 0 0,0 0 2 0 0,0 0-6 0 0,0 0-26 0 0,0-26-2370 0 0,0 23 1441 0 0,0-10-942 0 0,0 3-7402 0 0,0 7-2538 0 0</inkml:trace>
  <inkml:trace contextRef="#ctx0" brushRef="#br0" timeOffset="2348.563">1355 714 11154 0 0,'0'0'2134'0'0,"0"0"-423"0"0,0 0-212 0 0,0 0-46 0 0,0 0-92 0 0,0 0-214 0 0,0 0-319 0 0,0 0-301 0 0,0 0-195 0 0,0 0-103 0 0,0 0 0 0 0,0 0 27 0 0,-1 11 2376 0 0,-4-7-769 0 0,-24 14-1331 0 0,29-17-516 0 0,0-1 7 0 0,0 0 6 0 0,0 0 15 0 0,0 0-22 0 0,0 0-12 0 0,0 0 4 0 0,0 0-5 0 0,0 0 2 0 0,0 0 7 0 0,0 0-7 0 0,0 0-6 0 0,0 0-10 0 0,0 0 4 0 0,0 0 19 0 0,0 0-16 0 0,0 0 0 0 0,0 0-3 0 0,0 0 12 0 0,0 0-1 0 0,0 0 641 0 0,0 0-4570 0 0,0 0-4390 0 0,0 0-3040 0 0</inkml:trace>
  <inkml:trace contextRef="#ctx0" brushRef="#br0" timeOffset="4308.832">761 177 5865 0 0,'0'0'1982'0'0,"0"0"-187"0"0,0 0 39 0 0,0 0 108 0 0,0 0-69 0 0,0 0-284 0 0,0 0-310 0 0,0 0-269 0 0,0 0-199 0 0,0 0-123 0 0,0 0-125 0 0,34-6-92 0 0,107-19-84 0 0,-57 19 396 0 0,76 24 698 0 0,-58-10-915 0 0,-33-8-285 0 0,-68 0-240 0 0,-1 0 26 0 0,0 0 34 0 0,0 0 31 0 0,0 0 44 0 0,0 0 39 0 0,0 0 5 0 0,0 0 8 0 0,0 0-8 0 0,0 0-18 0 0,0 0 4 0 0,-19-8 444 0 0,-21-20-402 0 0,-16-50 204 0 0,33 38-1335 0 0,17 29-2304 0 0,4 10-5483 0 0,2 1-3147 0 0</inkml:trace>
  <inkml:trace contextRef="#ctx0" brushRef="#br0" timeOffset="4988.366">1742 70 5849 0 0,'0'0'2495'0'0,"0"0"-461"0"0,0 0-264 0 0,0 0-62 0 0,0 0-146 0 0,0 0-227 0 0,0 0-228 0 0,0 0-260 0 0,0 0-210 0 0,0 0-159 0 0,0 0-94 0 0,0 0-43 0 0,-8 4-10 0 0,-27 12 5 0 0,-12 27 811 0 0,-67 82-256 0 0,90-99-807 0 0,24-26-75 0 0,0 0-10 0 0,0 0 10 0 0,0 0 24 0 0,0 0 31 0 0,16-18 499 0 0,126-90-428 0 0,-128 99-159 0 0,-22 12-270 0 0,-111 62-735 0 0,113-62 296 0 0,2 1-1861 0 0,4 0-2773 0 0,0-4-5555 0 0</inkml:trace>
  <inkml:trace contextRef="#ctx0" brushRef="#br0" timeOffset="5826.889">2215 412 2841 0 0,'0'0'2952'0'0,"0"0"-466"0"0,0 0-193 0 0,0 0-76 0 0,0 0-153 0 0,0 0-204 0 0,0 0-280 0 0,0 0-278 0 0,0 0-245 0 0,0 0-187 0 0,0 0-121 0 0,0 0-78 0 0,0 0-45 0 0,0 0-38 0 0,0 0-48 0 0,0 0-44 0 0,0 0-69 0 0,0 0-67 0 0,-3 24 1071 0 0,-24 17-1360 0 0,-2-1 1 0 0,-1-1 0 0 0,-2-1-1 0 0,-2-2 1 0 0,-1-2-1 0 0,-2-1 1 0 0,-1-1-1 0 0,-2-2 1 0 0,-9 3-72 0 0,-4 3-2314 0 0,46-35-366 0 0,3-5-8065 0 0,4 4-138 0 0</inkml:trace>
  <inkml:trace contextRef="#ctx0" brushRef="#br0" timeOffset="6784.921">1839 387 11162 0 0,'0'0'2506'0'0,"0"0"-509"0"0,0 0-404 0 0,0 0-187 0 0,0 0-138 0 0,0 0-193 0 0,0 0-260 0 0,0 0-240 0 0,0 0-74 0 0,0 0 19 0 0,0 0 34 0 0,0 0 23 0 0,3 13-37 0 0,-3-12-539 0 0,2 13 225 0 0,1-1 1 0 0,1 1-1 0 0,0 0 0 0 0,1-1 1 0 0,0 0-1 0 0,1 0 0 0 0,0 0 1 0 0,1-1-1 0 0,4 6-226 0 0,149 136 2047 0 0,-68-43-1624 0 0,-39-41-259 0 0,-45-52 911 0 0,-11-27-6118 0 0,-1 5 971 0 0,-2 2-3585 0 0,2 2-4215 0 0</inkml:trace>
</inkml:ink>
</file>

<file path=ppt/ink/ink9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7:42.0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0 417 5369 0 0,'0'0'2285'0'0,"0"0"-349"0"0,0 0-276 0 0,0 0-163 0 0,0 0-141 0 0,0 0-137 0 0,0 0-163 0 0,0 0-106 0 0,0 0-186 0 0,0 0-185 0 0,0 0-129 0 0,1-3-60 0 0,3-2-161 0 0,0 0 0 0 0,0 1 0 0 0,1-1-1 0 0,0 1 1 0 0,0 0 0 0 0,0 0 0 0 0,0 1 0 0 0,0 0 0 0 0,1 0 0 0 0,0 0 0 0 0,-1 0 0 0 0,1 1 0 0 0,0 0 0 0 0,0 0 0 0 0,0 1-1 0 0,1 0 1 0 0,0 0-229 0 0,-5 0 33 0 0,1 1-1 0 0,0-1 0 0 0,0 1 1 0 0,0 0-1 0 0,-1 0 0 0 0,1 0 0 0 0,0 1 1 0 0,0-1-1 0 0,-1 1 0 0 0,1-1 1 0 0,0 1-1 0 0,-1 0 0 0 0,1 0 1 0 0,0 0-1 0 0,-1 0 0 0 0,1 1 0 0 0,-1-1 1 0 0,0 1-1 0 0,1-1 0 0 0,-1 1 1 0 0,0 0-1 0 0,0 0 0 0 0,0 0 1 0 0,0 0-1 0 0,-1 0 0 0 0,1 0 1 0 0,0 1-1 0 0,-1-1 0 0 0,0 1 0 0 0,1-1 1 0 0,-1 1-1 0 0,0-1 0 0 0,0 1 1 0 0,-1 0-1 0 0,1-1-32 0 0,15 100 511 0 0,-14-38-403 0 0,-2-1 0 0 0,-3 1 0 0 0,-3 0 0 0 0,-6 19-108 0 0,-32 127 209 0 0,42-262 2171 0 0,7 17-2350 0 0,2 0 1 0 0,1 1 0 0 0,2 0 0 0 0,1 0 0 0 0,1 1-1 0 0,2 1 1 0 0,2 0 0 0 0,1 0 0 0 0,1 2 0 0 0,16-20-31 0 0,-25 37-6 0 0,1 0 0 0 0,1 1 0 0 0,0 1 0 0 0,0 0 0 0 0,1 0 0 0 0,1 1 0 0 0,0 1 0 0 0,8-5 6 0 0,-19 13-4 0 0,0 0 1 0 0,0 0-1 0 0,0 0 1 0 0,0 0-1 0 0,0 0 1 0 0,1 1-1 0 0,-1-1 0 0 0,0 1 1 0 0,0-1-1 0 0,0 1 1 0 0,1 0-1 0 0,-1 0 1 0 0,0 0-1 0 0,0 0 1 0 0,1 0-1 0 0,-1 0 1 0 0,0 1-1 0 0,0-1 1 0 0,0 1-1 0 0,0 0 1 0 0,1 0-1 0 0,-1-1 1 0 0,0 1-1 0 0,0 0 0 0 0,-1 1 1 0 0,1-1-1 0 0,0 0 1 0 0,0 1-1 0 0,0-1 1 0 0,-1 1-1 0 0,1-1 1 0 0,-1 1-1 0 0,1 0 1 0 0,-1-1-1 0 0,0 1 1 0 0,0 0-1 0 0,1 0 1 0 0,-1 0-1 0 0,-1 0 1 0 0,1 0-1 0 0,0 0 0 0 0,0 1 1 0 0,-1-1-1 0 0,1 0 1 0 0,-1 0-1 0 0,0 0 1 0 0,0 1-1 0 0,0 1 4 0 0,4 153-121 0 0,-22 8-87 0 0,19-151 186 0 0,1-21 146 0 0,4-14-43 0 0,21-36-71 0 0,3 1-1 0 0,2 1 1 0 0,3 1 0 0 0,1 3 0 0 0,34-36-10 0 0,-32 50 17 0 0,-37 37-13 0 0,-1 0-18 0 0,0 0-4 0 0,0 0-20 0 0,0 0 7 0 0,0 0 16 0 0,0 0-3 0 0,0 0 3 0 0,0 0-16 0 0,0 26-63 0 0,-17 206 440 0 0,13 40-360 0 0,-13-202-224 0 0,11-63-320 0 0,4-6-5011 0 0,2-2-5669 0 0,0 1 704 0 0</inkml:trace>
  <inkml:trace contextRef="#ctx0" brushRef="#br0" timeOffset="402.259">862 980 10450 0 0,'0'0'4875'0'0,"0"0"-2887"0"0,0 0-1109 0 0,0 0-40 0 0,0 0 86 0 0,0 0-11 0 0,0 0-158 0 0,0 0-201 0 0,0 0-187 0 0,0 0-132 0 0,0 0-43 0 0,0 0-18 0 0,0 0-18 0 0,2 15-2 0 0,9 80 334 0 0,-11-94-467 0 0,0-1-18 0 0,0 0 21 0 0,0 0 12 0 0,0 0 26 0 0,0 0 24 0 0,0 0 16 0 0,0 0 5 0 0,0 0-12 0 0,0 0-12 0 0,0 0 1 0 0,0 0-8 0 0,0 0-13 0 0,0 0 3 0 0,0 0-35 0 0,0 0-23 0 0,0 0-33 0 0,0 0-9 0 0,-21-4-7758 0 0,20 0 2374 0 0,1 1-5299 0 0</inkml:trace>
  <inkml:trace contextRef="#ctx0" brushRef="#br0" timeOffset="824.17">989 660 7138 0 0,'0'0'3570'0'0,"0"0"-1199"0"0,0 0-631 0 0,0 0-171 0 0,0 0-145 0 0,0 0-197 0 0,0 0-251 0 0,0 0-215 0 0,0 0-128 0 0,0 0-80 0 0,0 0-64 0 0,0 0-64 0 0,-4 7-91 0 0,-9 23-67 0 0,7-14 891 0 0,12-23-545 0 0,-2-4-253 0 0,-10 13 42 0 0,-27 23-429 0 0,32-31-12050 0 0,2 5 1028 0 0</inkml:trace>
  <inkml:trace contextRef="#ctx0" brushRef="#br0" timeOffset="3031.257">935 638 5609 0 0,'0'0'2945'0'0,"0"0"-497"0"0,0 0-329 0 0,0 0-175 0 0,0 0-185 0 0,0 0-286 0 0,0 0-298 0 0,0 0-263 0 0,0 0-211 0 0,0 0-149 0 0,0 0-91 0 0,0 0-34 0 0,0 0-34 0 0,-1 2-10 0 0,-7 5-38 0 0,6-5-34 0 0,2-2-21 0 0,0 0-60 0 0,26 0 1045 0 0,81-18 191 0 0,-18-11-1053 0 0,-51 14 373 0 0,-26 194-805 0 0,34 6-54 0 0,-3-111 7 0 0,-32-77 606 0 0,-6-10-449 0 0,121-274 477 0 0,0 11-353 0 0,-119 254-5072 0 0,1 34-1045 0 0,-4-6-1492 0 0,0-2-4126 0 0</inkml:trace>
  <inkml:trace contextRef="#ctx0" brushRef="#br0" timeOffset="3784.42">1653 962 1200 0 0,'0'0'1361'0'0,"0"0"44"0"0,0 0 81 0 0,0 0 70 0 0,0 0-85 0 0,0 0-197 0 0,0 0-229 0 0,0 0-161 0 0,0 0-55 0 0,0 0 20 0 0,0 0 75 0 0,0 0 93 0 0,0 0 59 0 0,0 0 27 0 0,0 0-26 0 0,0 0-75 0 0,0 7 5429 0 0,-4 8-5582 0 0,-73 135-303 0 0,71-135-532 0 0,2-4-15 0 0,1-1 0 0 0,0 1 1 0 0,1-1-1 0 0,1 1 0 0 0,0 0 0 0 0,0-1 0 0 0,1 1 0 0 0,0 0 0 0 0,1 8 1 0 0,0-18-22 0 0,0 0-1 0 0,0 0 0 0 0,0 1 1 0 0,0-1-1 0 0,0 0 1 0 0,1 0-1 0 0,-1 0 1 0 0,0 0-1 0 0,0-1 0 0 0,1 1 1 0 0,-1 0-1 0 0,1 0 1 0 0,-1-1-1 0 0,0 1 1 0 0,1-1-1 0 0,-1 1 0 0 0,1-1 1 0 0,0 0-1 0 0,-1 1 1 0 0,1-1-1 0 0,-1 0 1 0 0,1 0-1 0 0,-1 0 0 0 0,1 0 1 0 0,-1-1-1 0 0,1 1 1 0 0,-1 0-1 0 0,1-1 1 0 0,-1 1-1 0 0,1-1 0 0 0,-1 1 1 0 0,1-1-1 0 0,-1 1 1 0 0,1-1-1 0 0,-1 0 1 0 0,0 0-1 0 0,0 0 0 0 0,1 0 1 0 0,-1 0-1 0 0,0 0 1 0 0,0-1 22 0 0,27-55-4530 0 0,-24 36-86 0 0,-1 1-4058 0 0,-3 12 28 0 0</inkml:trace>
  <inkml:trace contextRef="#ctx0" brushRef="#br0" timeOffset="4052.653">1771 737 6233 0 0,'0'0'3642'0'0,"0"0"-1156"0"0,0 0-468 0 0,0 0-159 0 0,0 0-154 0 0,0 0-264 0 0,0 0-311 0 0,0 0-205 0 0,0 0-195 0 0,0 0-135 0 0,0 0-106 0 0,0 0-97 0 0,-5 1-81 0 0,-45 31 1170 0 0,41-21-1393 0 0,9-11-110 0 0,0 0-34 0 0,0 0-7 0 0,0 0-29 0 0,0 0-47 0 0,0 0-45 0 0,0 0-96 0 0,4-14-2722 0 0,8-4-204 0 0,-3 7-2602 0 0,-5 7 1127 0 0,0 0-3311 0 0</inkml:trace>
  <inkml:trace contextRef="#ctx0" brushRef="#br0" timeOffset="4408.891">2034 339 12211 0 0,'0'0'2343'0'0,"0"0"-505"0"0,0 0-214 0 0,0 0-88 0 0,0 0-132 0 0,0 0-225 0 0,0 0-248 0 0,0 0-175 0 0,0 0-119 0 0,0 0-43 0 0,0 0-42 0 0,0 0-42 0 0,6-5-27 0 0,0 0-608 0 0,10-9 1177 0 0,-31 32 229 0 0,-111 136-705 0 0,105-125-668 0 0,21-29 35 0 0,0 0-30 0 0,0 0-63 0 0,0 0-81 0 0,0 0-140 0 0,6-12-3082 0 0,8-3 242 0 0,-5 5-2798 0 0,-5 3-5439 0 0</inkml:trace>
  <inkml:trace contextRef="#ctx0" brushRef="#br0" timeOffset="5035.772">1191 233 8634 0 0,'0'0'3249'0'0,"0"0"-1457"0"0,0 0-632 0 0,0 0 76 0 0,0 0 150 0 0,0 0 20 0 0,0 0-158 0 0,0 0-241 0 0,0 0-190 0 0,0 0-120 0 0,0 0-52 0 0,0 0-45 0 0,0 0-42 0 0,16 7 1747 0 0,117-16 101 0 0,57-8-1978 0 0,-141 14-361 0 0,-48 3-51 0 0,-1 0-16 0 0,0 0 7 0 0,0 0 7 0 0,0 0 4 0 0,-25 0 722 0 0,18-3-741 0 0,0 1 1 0 0,0-1-1 0 0,0 0 1 0 0,0 0-1 0 0,0-1 0 0 0,1 0 1 0 0,0 0-1 0 0,0-1 1 0 0,0 0-1 0 0,0 0 1 0 0,1 0-1 0 0,-1 0 1 0 0,2-1-1 0 0,-1 0 0 0 0,0 0 1 0 0,1-1-1 0 0,0 1 1 0 0,1-1-1 0 0,-1 0 1 0 0,1 0-1 0 0,1 0 1 0 0,-1 0-1 0 0,1 0 0 0 0,0-1 2 0 0,-5-46-3337 0 0,9 43-1415 0 0,3 2-3671 0 0,-2 5-4148 0 0</inkml:trace>
</inkml:ink>
</file>

<file path=ppt/ink/ink9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8:36.27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403 148 0 0 0,'0'0'237'0'0,"0"0"750"0"0,0 0 462 0 0,0 0 344 0 0,0 0 202 0 0,0 0 20 0 0,0 0-170 0 0,0 0-305 0 0,0 0-270 0 0,-3-3-198 0 0,-9-10-133 0 0,0 16 8049 0 0,12 9-7550 0 0,0-11-2103 0 0,14 121 1247 0 0,1 142 144 0 0,-29 20-158 0 0,-44 32-169 0 0,47-268-334 0 0,11-48-73 0 0,0 0 13 0 0,0 0-15 0 0,2-25-1129 0 0,-1-11-367 0 0,0-17-1731 0 0,-5 21-8116 0 0,2 27 1358 0 0</inkml:trace>
  <inkml:trace contextRef="#ctx0" brushRef="#br0" timeOffset="6539.405">0 288 3009 0 0,'0'0'2005'0'0,"0"0"-274"0"0,0 0-198 0 0,0 0 79 0 0,0 0 178 0 0,0 0-6 0 0,0 0-203 0 0,0 0-347 0 0,0 0-341 0 0,0 0-240 0 0,0 0-114 0 0,18 7 2033 0 0,135-30 2568 0 0,-101 12-4532 0 0,314-73 699 0 0,-285 73-1865 0 0,-80 4-2889 0 0,2 2-7439 0 0,6 2-82 0 0,-5 3 8836 0 0</inkml:trace>
  <inkml:trace contextRef="#ctx0" brushRef="#br0" timeOffset="7267.075">757 0 1432 0 0,'0'0'1339'0'0,"0"0"-158"0"0,0 0 115 0 0,0 0 360 0 0,0 0 298 0 0,0 0 41 0 0,0 0-236 0 0,0 0-349 0 0,0 0-311 0 0,0 0-214 0 0,0 0-130 0 0,0 0-67 0 0,0 0-30 0 0,1 21-48 0 0,4 63-50 0 0,13 78 1516 0 0,-4 65-1018 0 0,-4 156-277 0 0,-9-332-320 0 0,-1-51-394 0 0,0 0-15 0 0,0 0-7 0 0,0 0 6 0 0,0 0-22 0 0,0 0 40 0 0,0 0 17 0 0,0 0 3 0 0,0 0 26 0 0,0 0-10 0 0,0 0 11 0 0,8-8 916 0 0,82-146-703 0 0,15 15-296 0 0,-59 102-61 0 0,-44 38 26 0 0,-1 0 1 0 0,0 0-1 0 0,0 0 1 0 0,1 0-1 0 0,-1 1 1 0 0,0-1-1 0 0,0 0 0 0 0,0 0 1 0 0,0 1-1 0 0,-1-1 1 0 0,1 1-1 0 0,0-1 1 0 0,0 1-1 0 0,-1-1 1 0 0,1 1-1 0 0,-1-1 1 0 0,1 1-1 0 0,-1 0 0 0 0,0-1 1 0 0,0 1-1 0 0,0 0 1 0 0,0-1-1 0 0,0 1 1 0 0,0-1-1 0 0,0 1 1 0 0,0 0-1 0 0,-1-1 1 0 0,1 1-1 0 0,-1 0 0 0 0,1 0 2 0 0,0 0 2 0 0,0 307 636 0 0,12-276-667 0 0,-11-33 6 0 0,15-19-964 0 0,9-34-2380 0 0,-13 28-989 0 0,0 2-4719 0 0,-8 14 476 0 0</inkml:trace>
  <inkml:trace contextRef="#ctx0" brushRef="#br0" timeOffset="7655.53">1246 829 8978 0 0,'0'0'1480'0'0,"0"0"-265"0"0,0 0 84 0 0,0 0 301 0 0,0 0 109 0 0,0 0-134 0 0,0 0-251 0 0,0 0-270 0 0,0 0-214 0 0,0 0-168 0 0,0 0-143 0 0,0 0-75 0 0,0 0-65 0 0,23 4-35 0 0,68 9 0 0 0,-89-12-318 0 0,0-1-1 0 0,-1 1 1 0 0,1-1-1 0 0,0 0 1 0 0,0 1-1 0 0,0-1 1 0 0,0 0-1 0 0,0 0 1 0 0,0 0-1 0 0,0-1 1 0 0,0 1-1 0 0,0 0 1 0 0,0-1-1 0 0,-1 1 1 0 0,1-1-1 0 0,0 0 1 0 0,0 1-1 0 0,0-1 1 0 0,-1 0-1 0 0,1 0 1 0 0,0 0-1 0 0,-1 0 1 0 0,1-1-1 0 0,-1 1 1 0 0,1 0-1 0 0,-1-1 1 0 0,1 0-36 0 0,4-5 204 0 0,-1 2-147 0 0,0-1-1 0 0,-1 1 1 0 0,1-1-1 0 0,-1 0 1 0 0,-1-1-1 0 0,1 1 0 0 0,-1-1 1 0 0,-1 1-1 0 0,1-1 1 0 0,-1 0-1 0 0,0 0 1 0 0,0 0-1 0 0,-1 0 0 0 0,0 0 1 0 0,0-1-1 0 0,-1 1 1 0 0,0 0-1 0 0,0 0 1 0 0,-2-7-57 0 0,2 11-10 0 0,-1 0 0 0 0,0 0 0 0 0,0 0 0 0 0,0 0 1 0 0,-1 0-1 0 0,1 1 0 0 0,-1-1 0 0 0,1 0 0 0 0,-1 1 1 0 0,0-1-1 0 0,0 1 0 0 0,0 0 0 0 0,0-1 1 0 0,-1 1-1 0 0,1 0 0 0 0,-1 0 0 0 0,1 1 0 0 0,-1-1 1 0 0,1 0-1 0 0,-1 1 0 0 0,0 0 0 0 0,0-1 0 0 0,0 1 1 0 0,0 0-1 0 0,0 1 0 0 0,0-1 0 0 0,0 0 0 0 0,0 1 1 0 0,0 0-1 0 0,0 0 0 0 0,0 0 0 0 0,-1 0 1 0 0,1 0-1 0 0,0 1 0 0 0,0-1 0 0 0,0 1 0 0 0,0 0 1 0 0,0 0-1 0 0,0 0 0 0 0,0 0 0 0 0,1 0 0 0 0,-1 1 1 0 0,0-1-1 0 0,0 1 0 0 0,1 0 0 0 0,-1 0 0 0 0,1 0 1 0 0,0 0-1 0 0,0 0 0 0 0,-1 1 10 0 0,-8 5 6 0 0,0 1 0 0 0,0 0 1 0 0,1 0-1 0 0,1 1 0 0 0,-1 0 0 0 0,2 1 0 0 0,-1 0 0 0 0,2 0 1 0 0,-1 1-1 0 0,1 0 0 0 0,1 0 0 0 0,1 1 0 0 0,-1 0 0 0 0,2 0 1 0 0,0 0-1 0 0,0 0 0 0 0,2 1 0 0 0,-1-1 0 0 0,2 1 0 0 0,0 0 0 0 0,0 1-6 0 0,2-10 19 0 0,0-1 0 0 0,0 1 0 0 0,1-1 0 0 0,-1 1 0 0 0,1-1 0 0 0,0 0-1 0 0,0 0 1 0 0,1 0 0 0 0,-1 0 0 0 0,1 0 0 0 0,0 0 0 0 0,0-1-1 0 0,0 1 1 0 0,0-1 0 0 0,1 0 0 0 0,-1 0 0 0 0,1 0 0 0 0,0 0-1 0 0,0-1 1 0 0,0 1 0 0 0,0-1 0 0 0,0 0 0 0 0,1 0 0 0 0,-1-1-1 0 0,0 1 1 0 0,1-1 0 0 0,0 0-19 0 0,128 13 552 0 0,-113-16-563 0 0,-1-1 0 0 0,1-1 0 0 0,-1 0 0 0 0,1-2 0 0 0,-2 0-1 0 0,17-8 12 0 0,57-34-3626 0 0,-79 41 1933 0 0,-4 1-882 0 0,2 0-3631 0 0,0-1-5637 0 0</inkml:trace>
</inkml:ink>
</file>

<file path=ppt/ink/ink9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8:49.5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143 614 12443 0 0,'0'0'2212'0'0,"0"0"-602"0"0,0 0-321 0 0,0 0-108 0 0,0 0-169 0 0,0 0-231 0 0,0 0-218 0 0,0 0-196 0 0,0 0-151 0 0,0 0-77 0 0,0 0-46 0 0,0 0-24 0 0,-23 19-25 0 0,-72 57-10 0 0,94-76-33 0 0,-1 1 0 0 0,1-1 1 0 0,0 1-1 0 0,-1 0 1 0 0,1-1-1 0 0,0 1 0 0 0,-1 0 1 0 0,1 0-1 0 0,0 0 0 0 0,0 0 1 0 0,0 0-1 0 0,0 0 0 0 0,0 0 1 0 0,0 1-1 0 0,0-1 0 0 0,0 0 1 0 0,1 0-1 0 0,-1 1 1 0 0,0-1-1 0 0,1 1 0 0 0,-1-1 1 0 0,1 0-1 0 0,-1 1 0 0 0,1-1 1 0 0,0 1-1 0 0,-1-1 0 0 0,1 1 1 0 0,0-1-1 0 0,0 1 0 0 0,0-1 1 0 0,0 1-1 0 0,1-1 1 0 0,-1 1-2 0 0,1 2 9 0 0,1-1 37 0 0,1-1-1 0 0,-1 1 0 0 0,0-1 0 0 0,1 1 0 0 0,-1-1 0 0 0,1 0 0 0 0,0 0 0 0 0,0 0 1 0 0,0-1-1 0 0,0 1 0 0 0,0 0 0 0 0,0-1 0 0 0,0 0 0 0 0,0 0 0 0 0,1 0 0 0 0,-1 0 1 0 0,0-1-1 0 0,1 1 0 0 0,-1-1 0 0 0,1 0 0 0 0,-1 0 0 0 0,0 0 0 0 0,1 0 0 0 0,-1 0 1 0 0,3-1-46 0 0,3-1 131 0 0,1 0 1 0 0,-1 0 0 0 0,1-1-1 0 0,-1 0 1 0 0,0 0-1 0 0,0-1 1 0 0,0-1 0 0 0,0 1-1 0 0,-1-1 1 0 0,0-1 0 0 0,0 1-1 0 0,0-2 1 0 0,-1 1 0 0 0,0-1-1 0 0,0 0 1 0 0,0 0-1 0 0,-1-1 1 0 0,0 0 0 0 0,-1 0-1 0 0,0 0 1 0 0,0-1 0 0 0,-1 1-1 0 0,0-1 1 0 0,2-6-132 0 0,-4 8 14 0 0,1 0 0 0 0,-2 0 0 0 0,1 0 0 0 0,-1 0 0 0 0,0-1 0 0 0,0 1 0 0 0,-1 0 0 0 0,0 0 0 0 0,-1 0 0 0 0,1-1 0 0 0,-1 1 0 0 0,-1 0 0 0 0,1 0 0 0 0,-1 0 0 0 0,0 0 0 0 0,-1 0 0 0 0,0 1 0 0 0,0-1 0 0 0,0 1 0 0 0,-1 0 0 0 0,0 0-1 0 0,0 0 1 0 0,0 0 0 0 0,-1 0 0 0 0,0 1 0 0 0,0 0 0 0 0,-4-3-14 0 0,4 4-92 0 0,-1-1-1 0 0,0 1 0 0 0,0 0 0 0 0,0 1 0 0 0,0 0 0 0 0,-1-1 0 0 0,1 2 0 0 0,-1-1 0 0 0,1 1 1 0 0,-1 0-1 0 0,0 1 0 0 0,0-1 0 0 0,0 1 0 0 0,0 1 0 0 0,0-1 0 0 0,-1 1 0 0 0,-6 1 93 0 0,-19 30-1588 0 0,53-30 1535 0 0,-6-3 200 0 0,0 0 1 0 0,0-2 0 0 0,0 0 0 0 0,-1 0 0 0 0,0-2-1 0 0,0 1 1 0 0,0-2 0 0 0,-1 1 0 0 0,0-2 0 0 0,0 0-1 0 0,-1 0 1 0 0,1-1 0 0 0,-2 0 0 0 0,1-2-148 0 0,15-9 261 0 0,153-132 961 0 0,-157 134-1151 0 0,-2-1 0 0 0,0-2 0 0 0,-1 0 0 0 0,-2-1 0 0 0,0 0 0 0 0,-1-2 0 0 0,-1 0-71 0 0,-13 60-87 0 0,-6 145 133 0 0,0-78-198 0 0,5 1 1 0 0,3 0 0 0 0,7 11 151 0 0,-4-73-31 0 0,14 100-263 0 0,-5 1-1 0 0,-4 110 295 0 0,-12-228 15 0 0,-2-1-1 0 0,-1 0 1 0 0,-1 0 0 0 0,-1 0 0 0 0,-1 0 0 0 0,-1-1 0 0 0,-2 0 0 0 0,0 0 0 0 0,-1-1 0 0 0,-1 0-1 0 0,-1-1 1 0 0,-5 6-15 0 0,14-22 30 0 0,0 0-1 0 0,0 0 0 0 0,0-1 0 0 0,-1 1 0 0 0,1-1 0 0 0,-1 0 1 0 0,0 0-1 0 0,-1 0 0 0 0,1-1 0 0 0,-1 1 0 0 0,1-1 0 0 0,-1 0 1 0 0,0 0-1 0 0,0-1 0 0 0,0 0 0 0 0,0 0 0 0 0,-1 0 0 0 0,1 0 1 0 0,-1-1-1 0 0,1 0 0 0 0,-1 0 0 0 0,1 0 0 0 0,-7-1-29 0 0,9-3 28 0 0,0-1 0 0 0,0 0 0 0 0,1 0 0 0 0,-1 0 0 0 0,1 0 0 0 0,0 0 0 0 0,0-1 0 0 0,0 1 0 0 0,0 0 0 0 0,1-1-1 0 0,0 0 1 0 0,0 1 0 0 0,0-1 0 0 0,1 0 0 0 0,-1 1 0 0 0,1-1 0 0 0,0 0 0 0 0,1-1-28 0 0,1-37-151 0 0,2 0 1 0 0,2 0-1 0 0,1 1 1 0 0,3 0-1 0 0,1 1 1 0 0,3 0-1 0 0,1 0 0 0 0,1 2 1 0 0,3 0-1 0 0,20-32 151 0 0,-3 16-2316 0 0,-11 22-4712 0 0,-18 25-1774 0 0</inkml:trace>
</inkml:ink>
</file>

<file path=ppt/ink/ink9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8:44.8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1 697 0 0 0,'0'0'3081'0'0,"0"0"-1608"0"0,0 0-623 0 0,0 0 166 0 0,0 0 362 0 0,0 0 283 0 0,0 0 60 0 0,0 0-154 0 0,0 0-218 0 0,0 0-168 0 0,0 0-133 0 0,0 0-92 0 0,7 9-69 0 0,26 29-66 0 0,-31-36-712 0 0,0-1 0 0 0,0 1 0 0 0,0 0-1 0 0,1-1 1 0 0,-1 0 0 0 0,0 1 0 0 0,1-1-1 0 0,-1 0 1 0 0,1 0 0 0 0,-1 0-1 0 0,1 0 1 0 0,-1-1 0 0 0,1 1 0 0 0,-1-1-1 0 0,1 1 1 0 0,0-1 0 0 0,-1 0 0 0 0,1 0-1 0 0,0 0 1 0 0,-1-1 0 0 0,3 0-109 0 0,7 1 482 0 0,-2-2-345 0 0,-1-1-1 0 0,0 0 1 0 0,0 0-1 0 0,0-1 0 0 0,-1 0 1 0 0,1 0-1 0 0,-1-1 1 0 0,0 0-1 0 0,0-1 0 0 0,0 0 1 0 0,-1 0-1 0 0,0 0 1 0 0,0-1-1 0 0,-1 0 0 0 0,0-1 1 0 0,0 1-1 0 0,-1-1 1 0 0,0 0-1 0 0,0 0 0 0 0,0-1 1 0 0,-1 0-1 0 0,-1 0 1 0 0,0 0-1 0 0,0 0 0 0 0,1-6-136 0 0,-3 13 8 0 0,0-1 0 0 0,1 1 0 0 0,-2-1 0 0 0,1 0 0 0 0,0 0 0 0 0,0 1 0 0 0,-1-1 0 0 0,0 0 0 0 0,1 0-1 0 0,-1 0 1 0 0,0 1 0 0 0,-1-1 0 0 0,1 0 0 0 0,0 0 0 0 0,-1 0 0 0 0,1 1 0 0 0,-1-1 0 0 0,0 0 0 0 0,0 1 0 0 0,0-1-1 0 0,0 0 1 0 0,-1 1 0 0 0,1-1 0 0 0,-1 1 0 0 0,1 0 0 0 0,-1 0 0 0 0,0-1 0 0 0,0 1 0 0 0,0 0 0 0 0,0 0 0 0 0,0 1-1 0 0,0-1 1 0 0,-1 0 0 0 0,1 1 0 0 0,-1-1 0 0 0,1 1 0 0 0,-1 0 0 0 0,1 0 0 0 0,-1 0 0 0 0,0 0 0 0 0,0 0 0 0 0,1 1-1 0 0,-3-1-7 0 0,-3 1-17 0 0,1 0-1 0 0,-1 0 1 0 0,0 0-1 0 0,0 1 1 0 0,0 0-1 0 0,0 1 1 0 0,1 0-1 0 0,-1 0 1 0 0,1 0-1 0 0,-1 1 1 0 0,1 0-1 0 0,0 1 1 0 0,0 0-1 0 0,0 0 1 0 0,1 0-1 0 0,-1 1 1 0 0,1 0-1 0 0,0 0 1 0 0,1 0-1 0 0,-1 1 1 0 0,1 0-1 0 0,0 0 1 0 0,0 1-1 0 0,-3 5 18 0 0,5-8 13 0 0,-1 1-1 0 0,0 1 1 0 0,1-1-1 0 0,0 0 1 0 0,0 1-1 0 0,1-1 1 0 0,0 1-1 0 0,0 0 1 0 0,0 0-1 0 0,0 0 1 0 0,1 0-1 0 0,0 0 1 0 0,0 0-1 0 0,1 1 1 0 0,0-1-1 0 0,0 0 1 0 0,0 0-1 0 0,1 0 1 0 0,0 1-1 0 0,0-1 1 0 0,1 0-1 0 0,-1 0 1 0 0,1 0-1 0 0,0-1 1 0 0,1 1-1 0 0,0 0 1 0 0,0-1-1 0 0,0 0 1 0 0,0 1-1 0 0,1-1 1 0 0,0-1-1 0 0,0 1 1 0 0,0 0-1 0 0,1-1 1 0 0,0 1-13 0 0,8 2 49 0 0,0-1 0 0 0,0 0 0 0 0,0-1 1 0 0,1 0-1 0 0,0-1 0 0 0,0-1 0 0 0,0 0 0 0 0,0-1 1 0 0,0 0-1 0 0,1-2 0 0 0,-1 1 0 0 0,0-2 1 0 0,1 0-1 0 0,-1 0 0 0 0,0-1 0 0 0,0-1 0 0 0,0-1 1 0 0,0 0-1 0 0,0 0 0 0 0,7-5-49 0 0,16 7-1110 0 0,-17 3-376 0 0,-2-3-3367 0 0,0-6-10236 0 0,-16 4 11120 0 0</inkml:trace>
  <inkml:trace contextRef="#ctx0" brushRef="#br0" timeOffset="355.869">575 491 2633 0 0,'0'0'2401'0'0,"0"0"-72"0"0,0 0-57 0 0,0 0 40 0 0,0 0-108 0 0,0 0-333 0 0,0 0-431 0 0,0 0-374 0 0,0 0-293 0 0,0 0-146 0 0,0 0-40 0 0,0 0-8 0 0,0 0-2 0 0,3 7-31 0 0,48 230 2121 0 0,15-88-2398 0 0,-65-149-228 0 0,0 1 0 0 0,0-1 0 0 0,0 0 0 0 0,0 0-1 0 0,0 0 1 0 0,0-1 0 0 0,0 1 0 0 0,0 0 0 0 0,0 0 0 0 0,0 0-1 0 0,0-1 1 0 0,0 1 0 0 0,0 0 0 0 0,0-1 0 0 0,0 1 0 0 0,-1-1-1 0 0,1 0 1 0 0,0 1 0 0 0,0-1 0 0 0,0 1 0 0 0,-1-1-1 0 0,1 0 1 0 0,0 0 0 0 0,-1 1 0 0 0,1-1 0 0 0,0 0 0 0 0,-1 0-1 0 0,1 0 1 0 0,-1 0 0 0 0,0 0 0 0 0,1 0 0 0 0,-1 0-1 0 0,0 0 1 0 0,1 0 0 0 0,-1 0 0 0 0,0 0 0 0 0,0 0 0 0 0,0 0-1 0 0,0 0 1 0 0,0 0 0 0 0,0-1-41 0 0,106-287 918 0 0,-97 274-2444 0 0,-9 57-1424 0 0,0-21-1218 0 0,0 0-7702 0 0,0-17 4639 0 0</inkml:trace>
  <inkml:trace contextRef="#ctx0" brushRef="#br0" timeOffset="1125.035">1116 539 2104 0 0,'0'0'3084'0'0,"0"0"-154"0"0,0 0-178 0 0,0 0-88 0 0,0 0-220 0 0,0 0-373 0 0,0 0-436 0 0,0 0-411 0 0,0 0-303 0 0,0 0-237 0 0,0 0-172 0 0,0 0-125 0 0,0 0-95 0 0,-6 5-38 0 0,-136 131 970 0 0,133-126-1208 0 0,1 1 0 0 0,0 0 0 0 0,1 0 0 0 0,1 0 0 0 0,-1 1 0 0 0,2 0 0 0 0,0 0 0 0 0,0 1 0 0 0,1-1 0 0 0,0 1 0 0 0,2 0-1 0 0,-1 0 1 0 0,1 0 0 0 0,1 6-16 0 0,2-16 7 0 0,0 0 0 0 0,1 1 0 0 0,-1-1 0 0 0,1 0 0 0 0,0 0 0 0 0,0 0 0 0 0,0 0 0 0 0,0-1 0 0 0,0 1 0 0 0,1 0 0 0 0,-1-1-1 0 0,1 0 1 0 0,-1 1 0 0 0,1-1 0 0 0,0 0 0 0 0,0-1 0 0 0,0 1 0 0 0,0 0 0 0 0,1-1 0 0 0,-1 0 0 0 0,0 1 0 0 0,1-1 0 0 0,-1-1 0 0 0,0 1-1 0 0,1 0 1 0 0,-1-1 0 0 0,1 0 0 0 0,-1 0 0 0 0,1 0 0 0 0,-1 0 0 0 0,1 0 0 0 0,-1-1 0 0 0,1 0 0 0 0,-1 1 0 0 0,1-1 0 0 0,-1 0 0 0 0,0-1-1 0 0,0 1 1 0 0,1-1 0 0 0,-1 1 0 0 0,0-1 0 0 0,2-2-7 0 0,18-9 60 0 0,1-2 1 0 0,-2-1-1 0 0,0 0 0 0 0,-1-2 1 0 0,-1 0-1 0 0,-1-1 0 0 0,0-2 1 0 0,-1 0-1 0 0,-2 0 0 0 0,2-5-60 0 0,27-29 47 0 0,-45 55-53 0 0,0 1 1 0 0,0-1-1 0 0,-1 0 0 0 0,1 1 1 0 0,0-1-1 0 0,0 0 1 0 0,0 1-1 0 0,0-1 1 0 0,0 1-1 0 0,0-1 1 0 0,0 0-1 0 0,0 1 1 0 0,0-1-1 0 0,0 0 1 0 0,1 1-1 0 0,-1-1 0 0 0,0 1 1 0 0,0-1-1 0 0,0 0 1 0 0,0 1-1 0 0,0-1 1 0 0,1 0-1 0 0,-1 1 1 0 0,0-1-1 0 0,0 0 1 0 0,1 0-1 0 0,-1 1 1 0 0,0-1-1 0 0,0 0 0 0 0,1 0 1 0 0,-1 1-1 0 0,0-1 1 0 0,1 0-1 0 0,-1 0 1 0 0,0 0-1 0 0,1 1 1 0 0,-1-1-1 0 0,0 0 1 0 0,1 0-1 0 0,-1 0 1 0 0,1 0-1 0 0,-1 0 0 0 0,0 0 1 0 0,1 0-1 0 0,-1 0 1 0 0,1 0-1 0 0,-1 0 1 0 0,0 0-1 0 0,1 0 1 0 0,-1 0-1 0 0,0 0 1 0 0,1 0-1 0 0,-1 0 1 0 0,0-1-1 0 0,1 1 0 0 0,-1 0 1 0 0,1 0-1 0 0,-1 0 1 0 0,0-1-1 0 0,0 1 1 0 0,1 0-1 0 0,-1 0 1 0 0,0-1-1 0 0,1 1 6 0 0,-2 49-81 0 0,0-32-11 0 0,0-13 80 0 0,1 0 0 0 0,0 0 0 0 0,0 0 0 0 0,0 0 0 0 0,0 0 0 0 0,1 0 0 0 0,-1 0 0 0 0,1 0-1 0 0,0 0 1 0 0,0 0 0 0 0,1-1 0 0 0,-1 1 0 0 0,1 0 0 0 0,0-1 0 0 0,0 1 0 0 0,0-1 0 0 0,0 1 0 0 0,0-1 0 0 0,1 0 0 0 0,0 0 0 0 0,-1 0 0 0 0,1-1 0 0 0,0 1 0 0 0,1-1 0 0 0,-1 1 0 0 0,0-1 0 0 0,1 0 0 0 0,-1 0 0 0 0,1-1 0 0 0,-1 1 0 0 0,1-1 0 0 0,0 1 12 0 0,4-1 26 0 0,0 1 0 0 0,-1-1 0 0 0,1-1-1 0 0,0 1 1 0 0,0-1 0 0 0,-1-1-1 0 0,1 1 1 0 0,0-1 0 0 0,0-1 0 0 0,-1 0-1 0 0,1 0 1 0 0,-1 0 0 0 0,0-1-1 0 0,1 0 1 0 0,-1 0 0 0 0,-1-1 0 0 0,1 0-1 0 0,0 0 1 0 0,-1 0 0 0 0,0-1-1 0 0,0 0 1 0 0,5-5-26 0 0,4-5 56 0 0,-1 0 0 0 0,0-2 1 0 0,-1 1-1 0 0,0-2 0 0 0,-2 0 0 0 0,0 0 0 0 0,7-17-56 0 0,7-16-40 0 0,-1-1 0 0 0,-3 0-1 0 0,-3-2 1 0 0,-2 0 0 0 0,4-29 40 0 0,-14 48-130 0 0,-2 0 1 0 0,-1-1-1 0 0,-2 0 0 0 0,-1 1 1 0 0,-3-7 129 0 0,3 40-7 0 0,1-1 1 0 0,-1 1 0 0 0,0 0-1 0 0,0 0 1 0 0,-1 0-1 0 0,1 0 1 0 0,0 0 0 0 0,-1 0-1 0 0,1 0 1 0 0,-1 0-1 0 0,1 0 1 0 0,-1 0 0 0 0,0 0-1 0 0,0 0 1 0 0,0 0 0 0 0,0 0-1 0 0,0 0 1 0 0,-1 1-1 0 0,1-1 1 0 0,0 0 0 0 0,-1 1-1 0 0,1-1 1 0 0,-1 1-1 0 0,0 0 1 0 0,0-1 0 0 0,1 1-1 0 0,-1 0 1 0 0,0 0-1 0 0,0 0 1 0 0,0 0 0 0 0,0 1-1 0 0,0-1 1 0 0,0 0-1 0 0,0 1 1 0 0,0-1 0 0 0,0 1-1 0 0,0 0 1 0 0,-1 0-1 0 0,1 0 1 0 0,0 0 0 0 0,0 0-1 0 0,0 0 1 0 0,0 1 0 0 0,0-1-1 0 0,0 1 1 0 0,0-1-1 0 0,0 1 1 0 0,0 0 0 0 0,0 0-1 0 0,0 0 1 0 0,0 0-1 0 0,0 0 1 0 0,0 0 0 0 0,1 0-1 0 0,-1 1 1 0 0,0-1-1 0 0,1 0 1 0 0,-1 2 6 0 0,-13 13 9 0 0,1 0 1 0 0,0 2-1 0 0,1-1 0 0 0,2 2 0 0 0,-1 0 0 0 0,2 0 1 0 0,1 1-1 0 0,0 0 0 0 0,2 0 0 0 0,0 1 1 0 0,1 0-1 0 0,1 1 0 0 0,-1 15-9 0 0,1-14 57 0 0,1 0 1 0 0,1 0-1 0 0,1 0 1 0 0,1 0-1 0 0,1 1 1 0 0,1-1-1 0 0,1 0 0 0 0,1 0 1 0 0,1 0-1 0 0,1 0 1 0 0,1 0-1 0 0,1-1 1 0 0,1 0-1 0 0,1-1 0 0 0,1 0 1 0 0,2 3-58 0 0,83 97 249 0 0,-95-121-305 0 0,0 0 0 0 0,0 0 0 0 0,0-1-1 0 0,0 1 1 0 0,0 0 0 0 0,0 0-1 0 0,1 0 1 0 0,-1 0 0 0 0,0-1 0 0 0,0 1-1 0 0,0 0 1 0 0,1 0 0 0 0,-1 0 0 0 0,0 0-1 0 0,0 0 1 0 0,0 0 0 0 0,1-1-1 0 0,-1 1 1 0 0,0 0 0 0 0,0 0 0 0 0,0 0-1 0 0,1 0 1 0 0,-1 0 0 0 0,0 0 0 0 0,0 0-1 0 0,1 0 1 0 0,-1 0 0 0 0,0 0-1 0 0,0 0 1 0 0,0 0 0 0 0,1 0 0 0 0,-1 0-1 0 0,0 0 1 0 0,0 0 0 0 0,0 1 0 0 0,1-1-1 0 0,-1 0 1 0 0,0 0 56 0 0,-3-16-1816 0 0,12-30-5417 0 0,7 18-2321 0 0,-10 17 3835 0 0</inkml:trace>
  <inkml:trace contextRef="#ctx0" brushRef="#br0" timeOffset="1396.053">1912 535 4153 0 0,'0'0'3962'0'0,"0"0"-1236"0"0,0 0-644 0 0,0 0-108 0 0,0 0-113 0 0,0 0-211 0 0,0 0-267 0 0,0 0-294 0 0,0 0-223 0 0,0 0-165 0 0,0 0-131 0 0,0 0-115 0 0,-8 28-91 0 0,-25 86-96 0 0,24-31 157 0 0,11-78-394 0 0,0 0 1 0 0,0 0-1 0 0,1 0 0 0 0,-1 0 0 0 0,1-1 1 0 0,0 1-1 0 0,0-1 0 0 0,1 0 0 0 0,-1 0 1 0 0,1 0-1 0 0,0 0 0 0 0,0 0 0 0 0,0-1 1 0 0,1 0-1 0 0,-1 0 0 0 0,1 0 0 0 0,-1 0 1 0 0,1-1-1 0 0,0 0 0 0 0,0 0 0 0 0,1 0 1 0 0,-1 0-1 0 0,0-1 0 0 0,0 0 0 0 0,1 0 0 0 0,-1-1 1 0 0,1 1-1 0 0,-1-1 0 0 0,0 0 0 0 0,1-1 1 0 0,-1 1-1 0 0,1-1 0 0 0,-1 0 0 0 0,0 0 1 0 0,1-1-1 0 0,-1 0 0 0 0,0 1 0 0 0,0-2 1 0 0,0 1-1 0 0,0-1-31 0 0,7-4 54 0 0,0 0-1 0 0,-1 0 1 0 0,0-1 0 0 0,-1 0-1 0 0,0-1 1 0 0,0 0 0 0 0,0-1-1 0 0,-2 0 1 0 0,1 0 0 0 0,-1-1-1 0 0,-1 0 1 0 0,0 0 0 0 0,0-1-1 0 0,-1 0 1 0 0,-1 0 0 0 0,0-1-1 0 0,0 1 1 0 0,-1-1 0 0 0,-1 0-1 0 0,0 0 1 0 0,-1 0 0 0 0,-1-1-1 0 0,0 1 1 0 0,0-5-54 0 0,-10 2-3430 0 0,-2 46-10045 0 0,10-22 3313 0 0</inkml:trace>
  <inkml:trace contextRef="#ctx0" brushRef="#br0" timeOffset="2161.074">2617 590 10154 0 0,'0'0'5028'0'0,"0"0"-2258"0"0,0 0-1056 0 0,0 0-253 0 0,0 0-147 0 0,0 0-203 0 0,0 0-224 0 0,0 0-222 0 0,0 0-182 0 0,0 0-154 0 0,0 0-110 0 0,0 0-88 0 0,0 0-62 0 0,-17 0-14 0 0,-56 3-29 0 0,67-2-23 0 0,1 0 0 0 0,0 1 0 0 0,1-1 0 0 0,-1 1 0 0 0,0 0 0 0 0,0 0 0 0 0,1 1 0 0 0,-1 0 0 0 0,1-1 0 0 0,0 1 0 0 0,0 0 0 0 0,0 1 0 0 0,0-1 0 0 0,0 1 0 0 0,1 0-3 0 0,-11 9-1 0 0,7-8-8 0 0,0 0-1 0 0,1 1 0 0 0,-1 0 1 0 0,1 0-1 0 0,1 0 1 0 0,-1 1-1 0 0,1 0 0 0 0,0 0 1 0 0,1 0-1 0 0,0 0 1 0 0,0 1-1 0 0,0 0 0 0 0,1-1 1 0 0,0 1-1 0 0,1 1 0 0 0,0-1 1 0 0,0 0-1 0 0,0 1 1 0 0,1 3 9 0 0,1-10-3 0 0,1 0 0 0 0,-1 0 0 0 0,0 0 0 0 0,1 0 1 0 0,0 0-1 0 0,-1 0 0 0 0,1 0 0 0 0,0 0 0 0 0,0 0 1 0 0,0 0-1 0 0,1 0 0 0 0,-1 0 0 0 0,0-1 0 0 0,1 1 1 0 0,-1 0-1 0 0,1-1 0 0 0,-1 1 0 0 0,1-1 0 0 0,0 0 1 0 0,-1 1-1 0 0,1-1 0 0 0,0 0 0 0 0,0 0 0 0 0,0 0 1 0 0,0 0-1 0 0,0-1 0 0 0,0 1 0 0 0,0 0 1 0 0,0-1-1 0 0,0 0 0 0 0,1 1 0 0 0,-1-1 0 0 0,0 0 1 0 0,1 0 2 0 0,76-6 29 0 0,-65 1-13 0 0,-1-2 1 0 0,0 1-1 0 0,0-2 0 0 0,0 0 0 0 0,-1 0 1 0 0,0-1-1 0 0,-1 0 0 0 0,4-5-16 0 0,19-14 53 0 0,24-26-73 0 0,-47 97-311 0 0,-11-31 339 0 0,-1-8-14 0 0,0 0 0 0 0,0 0 0 0 0,1 0 0 0 0,-1 0-1 0 0,1 1 1 0 0,0-1 0 0 0,1 0 0 0 0,-1 0 0 0 0,1 0 0 0 0,-1 0-1 0 0,1 0 1 0 0,0 0 0 0 0,1 0 0 0 0,-1 0 0 0 0,1 0-1 0 0,-1-1 1 0 0,1 1 0 0 0,0-1 0 0 0,1 1 0 0 0,-1-1 0 0 0,1 0-1 0 0,-1 1 1 0 0,1-1 0 0 0,0-1 0 0 0,0 1 0 0 0,0 0-1 0 0,1-1 1 0 0,-1 1 0 0 0,0-1 0 0 0,3 1 6 0 0,6-2 20 0 0,0-1 0 0 0,0 0 0 0 0,0 0 0 0 0,0-1 0 0 0,0-1 1 0 0,0 0-1 0 0,0 0 0 0 0,0-2 0 0 0,-1 1 0 0 0,1-1 0 0 0,-1-1 0 0 0,0 0 0 0 0,-1-1 0 0 0,1 0 1 0 0,-1 0-1 0 0,0-1 0 0 0,0 0 0 0 0,-1-1 0 0 0,0 0 0 0 0,-1-1 0 0 0,1 0 0 0 0,-2 0 0 0 0,1-1 1 0 0,-1 0-21 0 0,20-27 36 0 0,-1-2 0 0 0,-2-1 0 0 0,-1-1 0 0 0,-3-1 0 0 0,-1 0 0 0 0,-2-2 0 0 0,-2 0 0 0 0,-2-1 0 0 0,5-37-36 0 0,-13 69-22 0 0,-1-1-1 0 0,-1 0 1 0 0,0 0 0 0 0,-1-1 0 0 0,-1 1 0 0 0,0 0 0 0 0,-1-1-1 0 0,0 1 1 0 0,-1 0 0 0 0,-1 0 0 0 0,0-1 0 0 0,-1 1 0 0 0,-4-10 22 0 0,5 22 3 0 0,0 0 1 0 0,0 0-1 0 0,-1 1 1 0 0,1-1-1 0 0,-1 1 1 0 0,1 0-1 0 0,-1 0 1 0 0,1 0-1 0 0,-1 0 1 0 0,0 0-1 0 0,0 0 1 0 0,1 1-1 0 0,-1-1 1 0 0,0 1-1 0 0,0 0 1 0 0,0 0-1 0 0,1 0 1 0 0,-1 0-1 0 0,0 0 1 0 0,0 1-1 0 0,0-1 1 0 0,1 1-1 0 0,-1 0 1 0 0,0 0-1 0 0,1 0 1 0 0,-1 0-1 0 0,0 0 1 0 0,1 1-1 0 0,-1-1 1 0 0,1 1-1 0 0,0-1 1 0 0,0 1-1 0 0,0 0 1 0 0,-1 0-1 0 0,2 0 1 0 0,-1 0-1 0 0,0 0 1 0 0,0 1-1 0 0,1-1 1 0 0,-1 0-1 0 0,1 1 1 0 0,0-1-1 0 0,-1 2-3 0 0,-12 20 35 0 0,1 1 1 0 0,1 1-1 0 0,2-1 0 0 0,0 2 0 0 0,2-1 0 0 0,0 2 0 0 0,2-1 1 0 0,2 0-1 0 0,0 1 0 0 0,2 0 0 0 0,0 0 0 0 0,2 0 0 0 0,2 0 0 0 0,0 0-35 0 0,1 14 47 0 0,3 0-1 0 0,0 0 1 0 0,3-1-1 0 0,2 0 1 0 0,1-1-1 0 0,16 34-46 0 0,-27-70 0 0 0,61 156-23 0 0,-54-146-55 0 0,-5-20-220 0 0,-3-28-420 0 0,0 25 582 0 0,-19-127-5137 0 0,6 92 264 0 0,-1 0-4068 0 0,9 28 2382 0 0</inkml:trace>
  <inkml:trace contextRef="#ctx0" brushRef="#br0" timeOffset="2405.522">2771 450 13531 0 0,'0'0'2267'0'0,"0"0"-661"0"0,0 0-281 0 0,0 0-3 0 0,0 0 0 0 0,0 0-160 0 0,0 0-208 0 0,0 0-171 0 0,0 0-127 0 0,0 0-83 0 0,0 0-58 0 0,0 0-65 0 0,32 2-28 0 0,99 3 0 0 0,208-1 1027 0 0,-306-1-1608 0 0,54 2-3204 0 0,-86-5 1788 0 0,-1 0-1171 0 0,0 0-3179 0 0,0 0-5689 0 0</inkml:trace>
  <inkml:trace contextRef="#ctx0" brushRef="#br0" timeOffset="2626.05">3486 657 21997 0 0,'0'0'1048'0'0,"0"0"-253"0"0,0 0-52 0 0,0 0-10 0 0,0 0-83 0 0,0 0-116 0 0,0 0-178 0 0,0 0-161 0 0,0 0-86 0 0,0 0-65 0 0,0 0-21 0 0,0 0-12 0 0,6 25-29 0 0,20 75-124 0 0,-15-75-6284 0 0,-12-39 1919 0 0,1 6-2109 0 0,-2 1-2913 0 0</inkml:trace>
  <inkml:trace contextRef="#ctx0" brushRef="#br0" timeOffset="2795.149">3464 281 15691 0 0,'0'0'2713'0'0,"0"0"-985"0"0,0 0-527 0 0,0 0-193 0 0,0 0-104 0 0,0 0-216 0 0,0 0-224 0 0,0 0-224 0 0,0 0-280 0 0,0 0-240 0 0,0 0-120 0 0,0 0-192 0 0,0 0-408 0 0,0 0-721 0 0,-34-4-2191 0 0,40 26-4770 0 0,-2-10 672 0 0</inkml:trace>
  <inkml:trace contextRef="#ctx0" brushRef="#br0" timeOffset="3096.025">3869 623 19444 0 0,'0'0'1356'0'0,"0"0"-358"0"0,0 0-167 0 0,0 0 0 0 0,0 0-55 0 0,0 0-141 0 0,0 0-186 0 0,0 0-197 0 0,0 0-121 0 0,0 0-82 0 0,0 0-33 0 0,0 0 4 0 0,-13 9-2 0 0,-40 28-4 0 0,22 18-54 0 0,29-45 8 0 0,1-6 23 0 0,-1-1-1 0 0,1 1 1 0 0,0 0-1 0 0,1 0 1 0 0,-1 0-1 0 0,1 0 1 0 0,0 0-1 0 0,0 0 1 0 0,0 0-1 0 0,0 0 1 0 0,1 0-1 0 0,-1 0 1 0 0,1 0-1 0 0,0 0 1 0 0,0 0-1 0 0,1-1 1 0 0,-1 1-1 0 0,1 0 1 0 0,0-1-1 0 0,0 1 1 0 0,0-1 0 0 0,0 0-1 0 0,0 1 1 0 0,1-1-1 0 0,0 0 1 0 0,-1-1-1 0 0,1 1 1 0 0,0 0-1 0 0,1-1 1 0 0,-1 1-1 0 0,0-1 1 0 0,1 0-1 0 0,-1 0 1 0 0,1-1-1 0 0,-1 1 1 0 0,1-1-1 0 0,0 0 1 0 0,0 1-1 0 0,0-2 1 0 0,0 1-1 0 0,0 0 1 0 0,0-1-1 0 0,0 0 1 0 0,0 0-1 0 0,0 0 10 0 0,2 0 45 0 0,0 0 0 0 0,-1 0 0 0 0,1 0-1 0 0,0-1 1 0 0,-1 0 0 0 0,1 0-1 0 0,-1-1 1 0 0,1 1 0 0 0,-1-1 0 0 0,0 0-1 0 0,1-1 1 0 0,-1 1 0 0 0,0-1 0 0 0,-1 0-1 0 0,1 0 1 0 0,0-1 0 0 0,-1 1-1 0 0,0-1 1 0 0,0 0 0 0 0,0 0 0 0 0,0-1-1 0 0,-1 1 1 0 0,1-1 0 0 0,-1 0-1 0 0,0 0 1 0 0,-1 0 0 0 0,1 0 0 0 0,-1 0-1 0 0,0 0 1 0 0,0-1-45 0 0,2-3 25 0 0,0-1 0 0 0,-1 1 0 0 0,0-1 0 0 0,-1 0 0 0 0,0 1 0 0 0,0-1 0 0 0,-1 0 0 0 0,0 0 1 0 0,-1 0-1 0 0,0 0 0 0 0,-1 0 0 0 0,0 0 0 0 0,0 0 0 0 0,-1 0 0 0 0,-1 0 0 0 0,1 0 0 0 0,-1 1 0 0 0,-1-1 0 0 0,0 1 0 0 0,0 0 0 0 0,-1 0 0 0 0,0 1 0 0 0,-1-1 0 0 0,0 1 0 0 0,0 0 0 0 0,-1 1 0 0 0,0 0 1 0 0,-3-4-26 0 0,8 10-147 0 0,0 0 1 0 0,0-1 0 0 0,0 1 0 0 0,0 0 0 0 0,0 0 0 0 0,0 0 0 0 0,0 0 0 0 0,0 1 0 0 0,0-1 0 0 0,0 1 0 0 0,0-1 0 0 0,0 1 0 0 0,-1 0-1 0 0,1-1 1 0 0,0 1 0 0 0,0 0 0 0 0,-1 1 0 0 0,1-1 0 0 0,0 0 0 0 0,0 1 0 0 0,0-1 0 0 0,0 1 0 0 0,0-1 0 0 0,-1 1 0 0 0,1 0 146 0 0,-27 23-11004 0 0,20-16-361 0 0</inkml:trace>
  <inkml:trace contextRef="#ctx0" brushRef="#br0" timeOffset="3536.03">4235 771 12251 0 0,'0'0'4110'0'0,"0"0"-2059"0"0,0 0-739 0 0,0 0-1 0 0,0 0-16 0 0,0 0-151 0 0,0 0-243 0 0,0 0-256 0 0,0 0-161 0 0,0 0-84 0 0,0 0-41 0 0,0 0-39 0 0,0 0-39 0 0,3-14-45 0 0,15-58 6 0 0,-16 69-257 0 0,0-1 1 0 0,0 0-1 0 0,1 0 1 0 0,-1 1-1 0 0,1 0 1 0 0,0-1-1 0 0,0 1 1 0 0,0 0-1 0 0,1 0 0 0 0,-1 1 1 0 0,1-1-1 0 0,-1 1 1 0 0,1-1-1 0 0,0 1 1 0 0,0 1-1 0 0,0-1 1 0 0,0 0-1 0 0,0 1 1 0 0,0 0-1 0 0,1 0 1 0 0,-1 0-1 0 0,0 0 1 0 0,1 1-1 0 0,-1 0 0 0 0,0 0 1 0 0,1 0-1 0 0,-1 0 1 0 0,0 1-1 0 0,1-1 1 0 0,0 1 14 0 0,37 66-234 0 0,-40-64 303 0 0,1-1-1 0 0,0 1 0 0 0,0-1 0 0 0,1 1 1 0 0,-1-1-1 0 0,0 0 0 0 0,1 0 0 0 0,-1-1 0 0 0,1 1 1 0 0,0-1-1 0 0,-1 1 0 0 0,1-1 0 0 0,0 0 1 0 0,0-1-1 0 0,0 1 0 0 0,0-1 0 0 0,0 1 1 0 0,3-1-69 0 0,3 0 123 0 0,0-1 1 0 0,0 0-1 0 0,0 0 0 0 0,0 0 1 0 0,0-2-1 0 0,-1 1 1 0 0,1-1-1 0 0,0 0 1 0 0,-1-1-1 0 0,0 0 1 0 0,0-1-1 0 0,0 0 1 0 0,-1 0-1 0 0,1-1 1 0 0,-1 0-1 0 0,-1 0 1 0 0,1-1-1 0 0,-1 0 0 0 0,0-1-123 0 0,-5 6-53 0 0,-1-1-1 0 0,1 0 0 0 0,-1 0 0 0 0,0 0 0 0 0,0 0 0 0 0,0 0 1 0 0,0 0-1 0 0,0 0 0 0 0,-1 0 0 0 0,1 0 0 0 0,-1 0 0 0 0,0-1 1 0 0,0 1-1 0 0,0 0 0 0 0,0 0 0 0 0,-1 0 0 0 0,1 0 0 0 0,-2-3 54 0 0,-20-28-5807 0 0,15 29-1098 0 0,-2 5-5523 0 0</inkml:trace>
</inkml:ink>
</file>

<file path=ppt/ink/ink9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8:55.23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231 383 5769 0 0,'0'0'3197'0'0,"0"0"-915"0"0,0 0-493 0 0,0 0-108 0 0,0 0 13 0 0,0 0-95 0 0,0 0-229 0 0,0 0-268 0 0,0 0-254 0 0,0 0-232 0 0,0 0-157 0 0,0 0-88 0 0,0 0-31 0 0,-4 10 3 0 0,-27 128 1268 0 0,21-19-1105 0 0,-4 0 0 0 0,-16 52-506 0 0,22-129 31 0 0,-36 172-938 0 0,48-218-4855 0 0,20-28 423 0 0,1-3-3809 0 0,-18 22 4190 0 0</inkml:trace>
  <inkml:trace contextRef="#ctx0" brushRef="#br0" timeOffset="481.799">549 288 7890 0 0,'0'0'3754'0'0,"0"0"-1835"0"0,0 0-883 0 0,0 0-81 0 0,0 0 204 0 0,0 0 113 0 0,0 0-84 0 0,0 0-170 0 0,0 0-178 0 0,0 0-166 0 0,0 32-122 0 0,-3 103-84 0 0,1-71 133 0 0,-22 216 794 0 0,-28-118-831 0 0,44-144-229 0 0,4-29 712 0 0,2-7-1028 0 0,0 1-1 0 0,-1-1 1 0 0,0 1 0 0 0,-2-1-1 0 0,0 1 1 0 0,-1 0 0 0 0,-1 1-1 0 0,-1-3-18 0 0,4 12-13 0 0,0 1-1 0 0,0-1 0 0 0,0 1 0 0 0,-1 0 0 0 0,0 0 0 0 0,0 1 0 0 0,0 0 0 0 0,-1-1 0 0 0,1 2 0 0 0,-2-1 1 0 0,1 1-1 0 0,0 0 0 0 0,-1 0 0 0 0,1 0 0 0 0,-1 1 0 0 0,0 0 0 0 0,-1 1 0 0 0,1 0 0 0 0,0 0 1 0 0,0 0-1 0 0,-1 1 0 0 0,1 0 0 0 0,-1 0 0 0 0,-1 1 14 0 0,-5 0-142 0 0,0 0-1 0 0,0 1 1 0 0,0 1-1 0 0,1 1 1 0 0,-1 0-1 0 0,1 0 1 0 0,0 1 0 0 0,0 1-1 0 0,0 0 1 0 0,0 1-1 0 0,1 1 1 0 0,0 0-1 0 0,0 0 1 0 0,1 1 0 0 0,-10 8 142 0 0,15-11-1143 0 0,-27 25 448 0 0,27-18-4091 0 0,7-1-5393 0 0,1-10 2635 0 0</inkml:trace>
  <inkml:trace contextRef="#ctx0" brushRef="#br0" timeOffset="1188.968">897 726 6201 0 0,'0'0'2578'0'0,"0"0"-1093"0"0,0 0-391 0 0,0 0 181 0 0,0 0 232 0 0,0 0 18 0 0,0 0-186 0 0,0 0-259 0 0,0 0-200 0 0,0 0-144 0 0,0 0-97 0 0,0 0-70 0 0,-11 6-71 0 0,-94 54 1616 0 0,91-49-2039 0 0,1 1 0 0 0,0 1 0 0 0,1 0 0 0 0,1 1 0 0 0,0 0 0 0 0,1 0 0 0 0,0 1 0 0 0,1 1 1 0 0,1-1-1 0 0,0 2 0 0 0,1-1 0 0 0,1 1 0 0 0,-3 13-75 0 0,6-19-3 0 0,0 0 0 0 0,1 0 0 0 0,0 0 1 0 0,1 1-1 0 0,0-1 0 0 0,1 1 0 0 0,0-1 0 0 0,1 0 1 0 0,1 7 2 0 0,-1-15 1 0 0,0 0 1 0 0,0 0-1 0 0,0 0 1 0 0,0 0 0 0 0,0 0-1 0 0,1 0 1 0 0,0 0 0 0 0,-1-1-1 0 0,1 1 1 0 0,0 0-1 0 0,0-1 1 0 0,0 0 0 0 0,1 1-1 0 0,-1-1 1 0 0,1 0 0 0 0,-1 0-1 0 0,1 0 1 0 0,-1-1-1 0 0,1 1 1 0 0,0-1 0 0 0,0 1-1 0 0,0-1 1 0 0,0 0 0 0 0,0 0-1 0 0,0 0 1 0 0,0 0-1 0 0,1-1 1 0 0,-1 1 0 0 0,3-1-2 0 0,94-12 333 0 0,-94 10-307 0 0,1 1 1 0 0,0-2 0 0 0,-1 1 0 0 0,0-1 0 0 0,1 0 0 0 0,-1 0-1 0 0,0-1 1 0 0,-1 1 0 0 0,1-1 0 0 0,-1-1 0 0 0,0 1-1 0 0,0-1 1 0 0,0 0 0 0 0,0 0 0 0 0,-1 0 0 0 0,0-1-1 0 0,0 1 1 0 0,0-1 0 0 0,-1 0 0 0 0,0 0 0 0 0,0-1-1 0 0,0 1 1 0 0,-1-1 0 0 0,0 1 0 0 0,0-1 0 0 0,-1 0 0 0 0,0 1-1 0 0,0-1 1 0 0,0-1-27 0 0,-3 6-32 0 0,0 0 1 0 0,-1 0-1 0 0,1 0 0 0 0,0 0 1 0 0,-1 0-1 0 0,1 1 0 0 0,-1 0 1 0 0,1-1-1 0 0,-1 1 0 0 0,1 0 1 0 0,-1 0-1 0 0,0 0 0 0 0,0 0 0 0 0,0 1 1 0 0,1-1-1 0 0,-1 1 0 0 0,0 0 1 0 0,0 0-1 0 0,0 0 0 0 0,0 0 1 0 0,0 0-1 0 0,0 1 0 0 0,1-1 1 0 0,-1 1-1 0 0,-1 0 32 0 0,-7-1-135 0 0,-37 18-420 0 0,48-17 545 0 0,0-1 12 0 0,0 0-7 0 0,0 0 0 0 0,0 0 14 0 0,175-44 1530 0 0,-74 29-999 0 0,-101 15-573 0 0,0 0-3 0 0,0 0-12 0 0,0 0-16 0 0,0 0-25 0 0,0 0-61 0 0,0 0-69 0 0,0 0-115 0 0,0 0-158 0 0,0 0-197 0 0,0 0-276 0 0,7-18-12227 0 0,-5 14 3287 0 0</inkml:trace>
  <inkml:trace contextRef="#ctx0" brushRef="#br0" timeOffset="2029.413">993 229 4153 0 0,'0'0'2291'0'0,"0"0"-292"0"0,0 0-114 0 0,0 0 40 0 0,0 0-11 0 0,0 0-192 0 0,0 0-287 0 0,0 0-286 0 0,0 0-246 0 0,0 0-173 0 0,0 0-109 0 0,0 0-53 0 0,0 0-58 0 0,2-1-16 0 0,-54 64 1655 0 0,-77 66-2241 0 0,115-118 656 0 0,9-5-3356 0 0,2-4-8447 0 0,3-2 3287 0 0</inkml:trace>
  <inkml:trace contextRef="#ctx0" brushRef="#br0" timeOffset="2669.687">30 218 4033 0 0,'0'0'3119'0'0,"0"0"-953"0"0,0 0-410 0 0,0 0 59 0 0,0 0 67 0 0,0 0-97 0 0,0 0-276 0 0,0 0-369 0 0,0 0-319 0 0,0 0-217 0 0,0 0-129 0 0,0 0-35 0 0,2-2 17 0 0,23-8-9 0 0,0 0 1 0 0,0 1-1 0 0,1 2 1 0 0,0 0-1 0 0,0 2 0 0 0,0 1 1 0 0,7 0-449 0 0,2-1 160 0 0,154 1-50 0 0,-194 9 1063 0 0,-53-61-778 0 0,53 49-457 0 0,-16-31-782 0 0,17 5-2907 0 0,4 23 1076 0 0,0 3-2905 0 0,0 2-5734 0 0</inkml:trace>
</inkml:ink>
</file>

<file path=ppt/ink/ink9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8:54.2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403 413 0 0 0,'0'0'846'0'0,"0"0"714"0"0,0 0 260 0 0,0 0 37 0 0,0 0 48 0 0,0 0 49 0 0,0 0-24 0 0,0 0-114 0 0,0 0-206 0 0,4 0-284 0 0,0-1-1171 0 0,7-1 893 0 0,-27 2 217 0 0,-195 27 2396 0 0,117-10-2640 0 0,7-2 176 0 0,88-12-1181 0 0,0 0 0 0 0,0 0 0 0 0,1 0-1 0 0,-1-1 1 0 0,1 1 0 0 0,-1 0 0 0 0,1-1 0 0 0,0 1 0 0 0,0-1 0 0 0,0 0 0 0 0,1 0 0 0 0,-1 0 0 0 0,0 0 0 0 0,1 0 0 0 0,0 0 0 0 0,-1 0 0 0 0,1-1 0 0 0,0 1 0 0 0,0-1 0 0 0,0 0 0 0 0,1 0-16 0 0,-3 0 13 0 0,167 92 188 0 0,-165-92-190 0 0,0 0 0 0 0,0 1-1 0 0,0 0 1 0 0,0-1 0 0 0,-1 1 0 0 0,1 0 0 0 0,0 1-1 0 0,-1-1 1 0 0,0 0 0 0 0,0 1 0 0 0,0-1-1 0 0,0 1 1 0 0,0 0 0 0 0,0-1 0 0 0,0 1 0 0 0,-1 0-1 0 0,0 0 1 0 0,1 0 0 0 0,-1 0 0 0 0,0 0-1 0 0,-1 1 1 0 0,1-1 0 0 0,0 0 0 0 0,-1 0 0 0 0,0 1-1 0 0,0-1 1 0 0,0 0 0 0 0,0 0 0 0 0,0 1-1 0 0,-1-1 1 0 0,1 0 0 0 0,-1 0 0 0 0,0 1 0 0 0,0-1-1 0 0,0 0 1 0 0,-1 0 0 0 0,0 1-11 0 0,-11 8 74 0 0,0 0 0 0 0,-1 0 0 0 0,-1-1 0 0 0,0-1 0 0 0,0-1 0 0 0,-1 0 0 0 0,0-1-1 0 0,-11 4-73 0 0,-68 40 126 0 0,93-51-124 0 0,1-1 1 0 0,0 0-1 0 0,-1 0 0 0 0,1 0 0 0 0,0 1 0 0 0,0-1 0 0 0,-1 1 0 0 0,1-1 0 0 0,0 1 0 0 0,0 0 0 0 0,-1-1 0 0 0,1 1 0 0 0,0 0 0 0 0,0 0 1 0 0,0-1-1 0 0,0 1 0 0 0,0 0 0 0 0,0 0 0 0 0,0 0 0 0 0,1 1 0 0 0,-1-1 0 0 0,0 0 0 0 0,1 0 0 0 0,-1 0 0 0 0,0 0 0 0 0,1 1 1 0 0,-1-1-1 0 0,1 0 0 0 0,0 1 0 0 0,0-1 0 0 0,-1 0 0 0 0,1 1 0 0 0,0-1 0 0 0,0 0 0 0 0,0 1 0 0 0,0-1 0 0 0,0 0 0 0 0,0 1 0 0 0,1-1 1 0 0,-1 0-1 0 0,0 1 0 0 0,1-1 0 0 0,-1 0 0 0 0,1 1 0 0 0,-1-1 0 0 0,1 0 0 0 0,0 0 0 0 0,0 0 0 0 0,-1 0 0 0 0,1 0 0 0 0,0 0 1 0 0,0 0-1 0 0,0 0 0 0 0,0 0 0 0 0,0 0 0 0 0,0 0 0 0 0,0 0 0 0 0,0-1 0 0 0,1 1-2 0 0,15 7 49 0 0,0-2 1 0 0,0 0-1 0 0,0 0 1 0 0,1-2-1 0 0,-1 0 0 0 0,1-2 1 0 0,0 1-1 0 0,0-2 0 0 0,0-1 1 0 0,1 0-1 0 0,14-2-49 0 0,2 1 87 0 0,-17-7-978 0 0,-20-42-6886 0 0,-6-15-7130 0 0,8 56 11093 0 0</inkml:trace>
  <inkml:trace contextRef="#ctx0" brushRef="#br0" timeOffset="426.95">187 1 11674 0 0,'0'0'1585'0'0,"0"0"-573"0"0,0 0-480 0 0,0 0 0 0 0,0 0 302 0 0,0 0 299 0 0,0 0 144 0 0,0 0-85 0 0,0 0-223 0 0,0 0-231 0 0,-5 31-181 0 0,-14 98-113 0 0,16-115-318 0 0,2 1 0 0 0,0-1-1 0 0,1 0 1 0 0,0 1-1 0 0,1-1 1 0 0,0 0 0 0 0,2 1-1 0 0,-1-1 1 0 0,3 4-126 0 0,2 14 238 0 0,-4-21-150 0 0,11 56 276 0 0,-2 0 1 0 0,-4 0-1 0 0,0 52-364 0 0,-10-58 80 0 0,-3-1 0 0 0,-2 0 0 0 0,-4 0 0 0 0,-7 22-80 0 0,13-56 14 0 0,0 0 0 0 0,2 0-1 0 0,1 0 1 0 0,2 0-1 0 0,1 25-13 0 0,0-49-4 0 0,-1 0 0 0 0,0 0 0 0 0,0 0 0 0 0,1 0 0 0 0,-1 0 0 0 0,1 0 0 0 0,0 0-1 0 0,-1 0 1 0 0,1 0 0 0 0,0 0 0 0 0,0 0 0 0 0,0-1 0 0 0,0 1 0 0 0,1 0 0 0 0,-1-1 0 0 0,0 1-1 0 0,1-1 1 0 0,-1 0 0 0 0,1 1 0 0 0,-1-1 0 0 0,1 0 0 0 0,0 0 0 0 0,1 1 4 0 0,-3-2-28 0 0,0 0-4 0 0,0 0-23 0 0,0 0 6 0 0,0 0 5 0 0,0 0-10 0 0,0 0-4 0 0,0 0-18 0 0,0 0-40 0 0,-16-34-1848 0 0,4 17-930 0 0,7-1-5250 0 0,5 13 2923 0 0,0 2-1367 0 0</inkml:trace>
</inkml:ink>
</file>

<file path=ppt/ink/ink9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8:50.7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352 387 5833 0 0,'0'0'2274'0'0,"0"0"-311"0"0,0 0-42 0 0,0 0 79 0 0,0 0-25 0 0,0 0-169 0 0,0 0-275 0 0,0 0-306 0 0,0 0-271 0 0,0 0-237 0 0,0 0-140 0 0,0 0-89 0 0,2-4-71 0 0,13-3 884 0 0,-4 37-125 0 0,-9-2-1081 0 0,-1-1 0 0 0,-2 1 0 0 0,-1-1 0 0 0,-1 1 0 0 0,-1-1 1 0 0,-1 0-1 0 0,-2 0 0 0 0,0 0 0 0 0,-2-1 0 0 0,-1 0 0 0 0,-1-1 1 0 0,-2 0-1 0 0,0-1 0 0 0,-12 17-95 0 0,-40 94 92 0 0,61-127-87 0 0,0 1 0 0 0,1-1 1 0 0,0 1-1 0 0,0 0 0 0 0,1 0 0 0 0,1 0 0 0 0,-1 0 1 0 0,1 0-1 0 0,1 0 0 0 0,0 0 0 0 0,0 1-5 0 0,3-6 34 0 0,0 0-1 0 0,0 0 1 0 0,0-1-1 0 0,0 1 1 0 0,0-1-1 0 0,1 1 1 0 0,0-1-1 0 0,0 0 1 0 0,-1-1-1 0 0,2 1 1 0 0,-1-1-1 0 0,0 1 1 0 0,0-1-1 0 0,1-1 1 0 0,0 1-1 0 0,-1 0 1 0 0,1-1-1 0 0,0 0 1 0 0,-1 0-1 0 0,1-1 1 0 0,0 1-1 0 0,0-1 1 0 0,0 0-1 0 0,-1 0 1 0 0,1-1-1 0 0,3 0-33 0 0,242-35 1524 0 0,-221 35-489 0 0,-29 1-1015 0 0,0 0-37 0 0,0 0-24 0 0,0 0 27 0 0,0 0 10 0 0,0 0-29 0 0,0 0 29 0 0,0 0 57 0 0,0 0-50 0 0,0 0-16 0 0,0 0-13 0 0,-21 0-3125 0 0,9-4 13 0 0,1 2-6922 0 0,5 1-2087 0 0</inkml:trace>
  <inkml:trace contextRef="#ctx0" brushRef="#br0" timeOffset="2470.563">1 206 3185 0 0,'0'0'2084'0'0,"0"0"-183"0"0,0 0-197 0 0,0 0-34 0 0,0 0-5 0 0,0 0-142 0 0,0 0-244 0 0,0 0-203 0 0,0 0-147 0 0,0 0-44 0 0,0 0 1 0 0,0 0-17 0 0,0 0-66 0 0,14 3-91 0 0,106 12 1095 0 0,218-10 966 0 0,-310-7-2304 0 0,-36-7 836 0 0,-10 3-1274 0 0,7 4-14 0 0,0 0 1 0 0,1-1-1 0 0,0 0 0 0 0,0-1 1 0 0,0 0-1 0 0,0 0 1 0 0,0-1-1 0 0,1-1 0 0 0,0 0 1 0 0,0 0-1 0 0,1 0 0 0 0,-1-1 1 0 0,1 0-1 0 0,1-1 1 0 0,-1 0-1 0 0,1-1-17 0 0,5 5-70 0 0,0 0 0 0 0,1 1 0 0 0,-1-1 0 0 0,1 0 0 0 0,0 0 0 0 0,0 0-1 0 0,1 0 1 0 0,-1 0 0 0 0,1 0 0 0 0,0 0 0 0 0,0 0 0 0 0,0 0 0 0 0,1 0 0 0 0,-1 0 0 0 0,1 0 0 0 0,0 0 0 0 0,0 0 0 0 0,0 1 0 0 0,1-1 0 0 0,-1 0-1 0 0,1 0 1 0 0,0 1 0 0 0,0-1 0 0 0,0 1 70 0 0,3-1-954 0 0,17-13-2037 0 0,-5 12-7055 0 0,-9 5-1499 0 0</inkml:trace>
</inkml:ink>
</file>

<file path=ppt/ink/ink9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00.0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279 117 2032 0 0,'0'0'2310'0'0,"0"0"-412"0"0,0 0-251 0 0,0 0 123 0 0,0 0 122 0 0,0 0-27 0 0,0 0-190 0 0,0 0-343 0 0,0 0-284 0 0,0 0-189 0 0,0 0-120 0 0,-11-11 2143 0 0,-63 22-246 0 0,46 9-2454 0 0,17-15-152 0 0,0 2-1 0 0,0-1 1 0 0,1 1 0 0 0,0 1 0 0 0,0 0 0 0 0,1 0-1 0 0,0 1 1 0 0,0 0 0 0 0,1 0 0 0 0,0 1-1 0 0,1 0 1 0 0,0 1 0 0 0,1-1 0 0 0,0 1-1 0 0,1 1 1 0 0,0-1 0 0 0,0 1 0 0 0,1 0 0 0 0,1 0-1 0 0,0 0 1 0 0,0 4-30 0 0,2-3 1 0 0,0-9-2 0 0,0 0-1 0 0,0 1 1 0 0,0-1-1 0 0,1 1 1 0 0,-1-1-1 0 0,1 1 1 0 0,0-1-1 0 0,0 1 1 0 0,1-1-1 0 0,-1 1 1 0 0,1-1-1 0 0,0 1 1 0 0,0-1-1 0 0,1 0 1 0 0,-1 0-1 0 0,1 1 1 0 0,0-1-1 0 0,0 0 1 0 0,0 0-1 0 0,1-1 1 0 0,0 1-1 0 0,-1 0 1 0 0,1-1-1 0 0,0 0 1 0 0,1 1-1 0 0,-1-1 1 0 0,0 0-1 0 0,1-1 1 0 0,0 1-1 0 0,-1-1 1 0 0,2 1 1 0 0,1-2 47 0 0,1 0 0 0 0,0 0 0 0 0,0 0 0 0 0,0-1-1 0 0,0 0 1 0 0,0 0 0 0 0,0-1 0 0 0,0 1 0 0 0,0-2 0 0 0,0 1 0 0 0,0-1 0 0 0,0 0 0 0 0,-1 0 0 0 0,1-1 0 0 0,-1 0 0 0 0,0 0 0 0 0,0-1 0 0 0,0 1 0 0 0,0-1 0 0 0,0-1 0 0 0,-1 1 0 0 0,0-1-1 0 0,0 0 1 0 0,0 0 0 0 0,3-5-47 0 0,26-27 96 0 0,-1-1-1 0 0,-3-2 1 0 0,-1-1 0 0 0,-1-1-1 0 0,-3-2 1 0 0,11-26-96 0 0,-19 26 14 0 0,-17 44-14 0 0,0 0-16 0 0,0 0-20 0 0,-21 26-425 0 0,13-13 446 0 0,-1 0 0 0 0,2 1 0 0 0,0 0 0 0 0,0 0 0 0 0,2 1 0 0 0,-1 0 0 0 0,2 0 0 0 0,0 0 0 0 0,1 0 0 0 0,1 1 0 0 0,0-1 1 0 0,1 1-1 0 0,0 0 0 0 0,2 12 15 0 0,2-22 1 0 0,-1 0 1 0 0,1 0 0 0 0,0 0-1 0 0,1-1 1 0 0,-1 1 0 0 0,1-1-1 0 0,0 0 1 0 0,1 0 0 0 0,-1-1 0 0 0,1 1-1 0 0,0-1 1 0 0,0 0 0 0 0,0 0-1 0 0,1-1 1 0 0,-1 1 0 0 0,1-1-1 0 0,0-1 1 0 0,0 1 0 0 0,0-1-1 0 0,0 0 1 0 0,1 0 0 0 0,-1 0 0 0 0,0-1-1 0 0,1 0 1 0 0,-1-1 0 0 0,7 1-2 0 0,3-1 18 0 0,0-1 0 0 0,0-1 1 0 0,-1 0-1 0 0,1-1 0 0 0,0 0 1 0 0,-1-2-1 0 0,0 0 0 0 0,0 0 1 0 0,0-1-1 0 0,-1-1 0 0 0,0-1 1 0 0,0 0-19 0 0,-1 1 11 0 0,1-2 1 0 0,-1 1-1 0 0,-1-2 0 0 0,0 1 1 0 0,0-2-1 0 0,-1 0 1 0 0,-1 0-1 0 0,0-1 1 0 0,0 0-1 0 0,-1 0 1 0 0,0-1-1 0 0,5-13-11 0 0,-8 13-3 0 0,0 0 0 0 0,-1 0-1 0 0,-1-1 1 0 0,0 1 0 0 0,-1-1 0 0 0,-1 1-1 0 0,0-1 1 0 0,-1 0 0 0 0,0 0 0 0 0,-1 0 0 0 0,0 0-1 0 0,-1 0 4 0 0,0 12-7 0 0,1-1 1 0 0,0 1-1 0 0,-1 0 0 0 0,1 0 0 0 0,-1 0 0 0 0,0 0 0 0 0,0 0 0 0 0,0 0 0 0 0,0 0 0 0 0,0 0 0 0 0,0 0 0 0 0,0 1 0 0 0,-1-1 0 0 0,1 0 0 0 0,-1 1 0 0 0,1-1 0 0 0,-1 1 1 0 0,1-1-1 0 0,-1 1 0 0 0,0 0 0 0 0,0 0 0 0 0,0 0 0 0 0,0 0 0 0 0,0 0 0 0 0,0 0 0 0 0,0 0 0 0 0,0 1 0 0 0,0-1 0 0 0,0 1 0 0 0,0-1 0 0 0,0 1 0 0 0,-1 0 0 0 0,1 0 1 0 0,0 0-1 0 0,0 0 0 0 0,0 0 0 0 0,0 0 0 0 0,-1 1 0 0 0,1-1 0 0 0,-1 1 7 0 0,-82 35-412 0 0,80-33 388 0 0,1 0 1 0 0,-1 1-1 0 0,1-1 0 0 0,0 1 1 0 0,-1 0-1 0 0,2 0 1 0 0,-1 0-1 0 0,0 0 0 0 0,1 1 1 0 0,0 0-1 0 0,0-1 1 0 0,0 1-1 0 0,1 0 0 0 0,-1 0 1 0 0,1 1-1 0 0,0-1 1 0 0,1 0-1 0 0,-1 1 0 0 0,1-1 1 0 0,0 6 23 0 0,1-9-4 0 0,0 1 0 0 0,1 0 0 0 0,0-1 0 0 0,-1 1 0 0 0,1-1-1 0 0,0 1 1 0 0,0-1 0 0 0,0 0 0 0 0,0 1 0 0 0,1-1 0 0 0,-1 0 0 0 0,1 0 0 0 0,-1 0 0 0 0,1 0 0 0 0,0 0 0 0 0,0 0 0 0 0,0 0 0 0 0,0-1 0 0 0,0 1 0 0 0,0-1 0 0 0,0 1 0 0 0,0-1 0 0 0,1 0 0 0 0,-1 0-1 0 0,1 0 1 0 0,-1 0 0 0 0,1 0 0 0 0,-1 0 0 0 0,1-1 0 0 0,-1 0 0 0 0,3 1 4 0 0,89 6 112 0 0,-86-7-110 0 0,89 0 96 0 0,-96 2-96 0 0,1 0 0 0 0,-1 0-1 0 0,0-1 1 0 0,0 1 0 0 0,0 0-1 0 0,0 0 1 0 0,0 0 0 0 0,0 0-1 0 0,0 1 1 0 0,-1-1 0 0 0,1 0-1 0 0,-1 0 1 0 0,1 0 0 0 0,-1 0-1 0 0,0 1 1 0 0,0-1 0 0 0,0 0-1 0 0,0 0 1 0 0,-1 0 0 0 0,1 1-1 0 0,0-1 1 0 0,-1 0 0 0 0,0 1-2 0 0,1 5 12 0 0,0-3-16 0 0,-1-1-1 0 0,1 0 1 0 0,1 1 0 0 0,-1-1-1 0 0,1 0 1 0 0,-1 1-1 0 0,1-1 1 0 0,1 0 0 0 0,-1 0-1 0 0,0 0 1 0 0,1 0 0 0 0,0 0-1 0 0,0 0 1 0 0,0 0-1 0 0,1-1 1 0 0,-1 1 0 0 0,1-1-1 0 0,0 1 1 0 0,0-1 0 0 0,0 0-1 0 0,0 0 1 0 0,0 0-1 0 0,1-1 1 0 0,-1 1 0 0 0,1-1-1 0 0,0 0 1 0 0,0 0-1 0 0,3 1 5 0 0,11 2 33 0 0,0-2 0 0 0,1-1 0 0 0,-1 0 0 0 0,0-1 0 0 0,1-1 0 0 0,-1 0 0 0 0,1-2 0 0 0,-1 0 0 0 0,0-1 0 0 0,1-1 0 0 0,-2-1 0 0 0,1 0 0 0 0,0-1 0 0 0,-1-1 0 0 0,0-1 0 0 0,-1 0 0 0 0,0-1 0 0 0,9-8-33 0 0,-16 12 21 0 0,-1 0-1 0 0,0 0 1 0 0,0-1 0 0 0,-1-1 0 0 0,1 1 0 0 0,-2-1-1 0 0,1 0 1 0 0,-1-1 0 0 0,0 0 0 0 0,0 0-1 0 0,-1 0 1 0 0,0 0 0 0 0,-1-1 0 0 0,1 0-1 0 0,-2 0 1 0 0,1 0 0 0 0,-1 0 0 0 0,-1-1 0 0 0,0 1-1 0 0,0-1 1 0 0,0-3-21 0 0,-4 11-11 0 0,0-1 0 0 0,0 1 0 0 0,0 0-1 0 0,0 0 1 0 0,0 1 0 0 0,-1-1 0 0 0,1 0 0 0 0,-1 1 0 0 0,1 0-1 0 0,-1-1 1 0 0,1 1 0 0 0,-1 0 0 0 0,0 0 0 0 0,1 0 0 0 0,-1 1-1 0 0,0-1 1 0 0,0 1 0 0 0,1 0 0 0 0,-1-1 0 0 0,0 1 0 0 0,0 0-1 0 0,0 1 1 0 0,0-1 0 0 0,1 0 0 0 0,-1 1 0 0 0,0-1 0 0 0,0 1-1 0 0,1 0 1 0 0,-1 0 0 0 0,0 0 0 0 0,1 1 0 0 0,-1-1 0 0 0,1 0-1 0 0,0 1 1 0 0,-1 0 11 0 0,-5 2-10 0 0,0 1 0 0 0,0-1 0 0 0,1 1 0 0 0,0 1 0 0 0,0-1 0 0 0,0 1 0 0 0,1 1 0 0 0,0-1 0 0 0,0 1 1 0 0,1 0-1 0 0,-1 0 0 0 0,2 1 0 0 0,-1 0 0 0 0,1 0 0 0 0,0 0 0 0 0,0 0 0 0 0,1 0 0 0 0,1 1 0 0 0,-1-1 0 0 0,1 1 0 0 0,1 0 0 0 0,-1 0 0 0 0,1 0 0 0 0,1 0 0 0 0,0 7 10 0 0,3-9 9 0 0,-1 0 0 0 0,2 0 0 0 0,-1 0 0 0 0,1-1 0 0 0,0 1 0 0 0,0-1 0 0 0,1 1 0 0 0,-1-2 0 0 0,1 1 0 0 0,1 0 0 0 0,-1-1 0 0 0,1 0 0 0 0,0 0 0 0 0,0-1 0 0 0,1 0 0 0 0,-1 0 0 0 0,1 0-9 0 0,5 5 32 0 0,0-2-9 0 0,1 0 0 0 0,0-1 0 0 0,1-1-1 0 0,-1 0 1 0 0,1 0 0 0 0,0-1 0 0 0,0-1-1 0 0,1-1 1 0 0,-1 0 0 0 0,0 0 0 0 0,1-2 0 0 0,-1 0-1 0 0,3 0-22 0 0,14-10-1210 0 0,-24 3-1791 0 0,-2-1-3325 0 0,-3 7-5200 0 0</inkml:trace>
</inkml:ink>
</file>

<file path=ppt/ink/ink9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03.70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1 968 0 0 0,'0'0'597'0'0,"0"0"512"0"0,0 0 167 0 0,0 0 15 0 0,0 0-73 0 0,0 0-86 0 0,0 0-76 0 0,0 0-98 0 0,3 7 7514 0 0,1 1-6792 0 0,0-5-1469 0 0,1-1 0 0 0,-1 0 0 0 0,1 0 0 0 0,-1 0 0 0 0,1-1 0 0 0,0 1 0 0 0,0-1 0 0 0,0 0 0 0 0,-1-1 0 0 0,1 1 0 0 0,0-1 0 0 0,0 0 0 0 0,0 0 0 0 0,0-1 0 0 0,0 1 0 0 0,0-1 0 0 0,0 0 0 0 0,0 0 0 0 0,2-2-211 0 0,20-9 260 0 0,-1-2-1 0 0,-1-1 1 0 0,0-2-1 0 0,-1 0 1 0 0,0-1 0 0 0,-2-1-1 0 0,0-2 1 0 0,9-11-260 0 0,123-144 648 0 0,-127 143-421 0 0,-9 65-309 0 0,27 105 221 0 0,-37-106-67 0 0,-1 0-1 0 0,-1 1 1 0 0,-2-1 0 0 0,-2 1 0 0 0,0 7-72 0 0,-5-35 10 0 0,1 1 1 0 0,-1-1 0 0 0,0 1-1 0 0,0-1 1 0 0,0 0 0 0 0,-1 0 0 0 0,1 0-1 0 0,-1-1 1 0 0,0 1 0 0 0,0-1 0 0 0,0 0-1 0 0,0 0 1 0 0,-1 0 0 0 0,1-1-1 0 0,-1 0 1 0 0,0 0 0 0 0,0 0 0 0 0,0 0-1 0 0,0-1 1 0 0,0 1 0 0 0,0-1 0 0 0,0 0-1 0 0,-4-1-10 0 0,-28 8-404 0 0,0-2 0 0 0,-1-1 0 0 0,0-2 0 0 0,-30-2 404 0 0,67-1-125 0 0,1 0 0 0 0,-1 0 1 0 0,0 0-1 0 0,1 0 0 0 0,-1 0 0 0 0,0 0 1 0 0,0 0-1 0 0,1 0 0 0 0,-1-1 0 0 0,0 1 1 0 0,1 0-1 0 0,-1 0 0 0 0,0-1 0 0 0,1 1 1 0 0,-1-1-1 0 0,1 1 0 0 0,-1 0 0 0 0,0-1 1 0 0,1 1-1 0 0,-1-1 0 0 0,1 1 0 0 0,-1-1 1 0 0,1 0-1 0 0,0 1 0 0 0,-1-1 0 0 0,1 1 1 0 0,-1-1-1 0 0,1 0 0 0 0,0 1 0 0 0,0-1 1 0 0,-1 0-1 0 0,1 1 0 0 0,0-1 0 0 0,0 0 1 0 0,0 1-1 0 0,0-1 0 0 0,0 0 0 0 0,0 0 1 0 0,0 1-1 0 0,0-1 0 0 0,0 0 0 0 0,0 0 1 0 0,0 1-1 0 0,0-1 0 0 0,1 0 0 0 0,-1 1 1 0 0,0-1-1 0 0,0 0 0 0 0,1 1 0 0 0,-1-1 1 0 0,0 0-1 0 0,1 1 0 0 0,-1-1 0 0 0,1 1 1 0 0,-1-1 124 0 0,23-34-14585 0 0,-16 28 11235 0 0</inkml:trace>
  <inkml:trace contextRef="#ctx0" brushRef="#br0" timeOffset="387.489">1188 236 0 0 0,'0'0'1268'0'0,"0"0"227"0"0,0 0 332 0 0,0 0 463 0 0,0 0 355 0 0,0 0-55 0 0,0 0-399 0 0,0 0-532 0 0,0 0-418 0 0,0 0-234 0 0,0 0-103 0 0,0 0-53 0 0,-3 14-63 0 0,-25 112 1617 0 0,29 245 358 0 0,-6-340-2811 0 0,-2 0-1 0 0,-1-1 1 0 0,-2 0-1 0 0,0-1 1 0 0,-2 0-1 0 0,-2 0 1 0 0,0-2 0 0 0,-2 0-1 0 0,-11 15 49 0 0,21-27-1562 0 0,11-18-2897 0 0,10-26-819 0 0,-7 11-2139 0 0,-4 10 645 0 0</inkml:trace>
  <inkml:trace contextRef="#ctx0" brushRef="#br0" timeOffset="597.983">873 692 5921 0 0,'0'0'3305'0'0,"0"0"-1319"0"0,0 0-426 0 0,0 0 187 0 0,0 0 122 0 0,0 0-193 0 0,0 0-333 0 0,0 0-308 0 0,0 0-212 0 0,34-7-123 0 0,109-20-71 0 0,-75 15-244 0 0,0 3-1 0 0,1 4 1 0 0,0 2 0 0 0,1 4-385 0 0,-41-1-140 0 0,51 15-1299 0 0,-39 13-4674 0 0,-34-13-3004 0 0,-7-7 1793 0 0</inkml:trace>
  <inkml:trace contextRef="#ctx0" brushRef="#br0" timeOffset="996.281">1560 928 3673 0 0,'0'0'1771'0'0,"0"0"-398"0"0,0 0-4 0 0,0 0 286 0 0,0 0 136 0 0,0 0-116 0 0,0 0-340 0 0,0 0-374 0 0,0 0-277 0 0,0 0-133 0 0,0 0-33 0 0,0 0 31 0 0,0 0 33 0 0,-15 30 10 0 0,-44 93-27 0 0,45-92-42 0 0,14-39 1670 0 0,13-80 812 0 0,75-84-2162 0 0,18 42-635 0 0,-105 130-269 0 0,-1-1 0 0 0,1 0 0 0 0,0 1 0 0 0,-1-1-1 0 0,1 1 1 0 0,0-1 0 0 0,0 1 0 0 0,0 0 0 0 0,-1-1 0 0 0,1 1-1 0 0,0 0 1 0 0,0-1 0 0 0,0 1 0 0 0,0 0 0 0 0,0 0 0 0 0,-1 0-1 0 0,1 0 1 0 0,0 0 0 0 0,0 0 0 0 0,0 0 0 0 0,0 0-1 0 0,0 0 1 0 0,0 0 0 0 0,-1 1 0 0 0,1-1 0 0 0,0 0 0 0 0,0 0-1 0 0,0 1 1 0 0,0-1 0 0 0,-1 1 0 0 0,1-1 0 0 0,0 1 0 0 0,0-1-1 0 0,-1 1 1 0 0,1-1 0 0 0,0 1 0 0 0,-1 0 0 0 0,1-1 0 0 0,-1 1-1 0 0,1 0 1 0 0,-1-1 0 0 0,1 1 0 0 0,-1 0 0 0 0,0 0-1 0 0,1 0 1 0 0,-1-1 0 0 0,0 1 0 0 0,1 0 0 0 0,-1 0 61 0 0,20 19-3812 0 0,2-12-937 0 0,1-2-4422 0 0,-14-6 3484 0 0</inkml:trace>
  <inkml:trace contextRef="#ctx0" brushRef="#br0" timeOffset="3338.834">2131 696 2072 0 0,'0'0'2041'0'0,"0"0"-201"0"0,0 0 106 0 0,0 0 305 0 0,0 0 114 0 0,0 0-181 0 0,0 0-399 0 0,0 0-445 0 0,0 0-327 0 0,0 0-227 0 0,0 0-139 0 0,0 0-86 0 0,0 0-45 0 0,-11 6-46 0 0,-76 47 726 0 0,59-35-920 0 0,1 1 0 0 0,1 1 0 0 0,2 1 0 0 0,0 1 0 0 0,-9 10-276 0 0,29-27 1 0 0,-1 0 0 0 0,1 1 0 0 0,0-1 0 0 0,1 1 0 0 0,-1 0 0 0 0,1 0 0 0 0,0 0 0 0 0,0 0 0 0 0,1 1 0 0 0,0-1 0 0 0,0 1 0 0 0,0 0 0 0 0,1-1 0 0 0,0 1 1 0 0,1 0-1 0 0,-1 0 0 0 0,1 2-1 0 0,2-7 20 0 0,0 0 0 0 0,0 0 0 0 0,0-1 0 0 0,0 1 1 0 0,0-1-1 0 0,0 1 0 0 0,1-1 0 0 0,-1 1 1 0 0,0-1-1 0 0,1 0 0 0 0,-1 0 0 0 0,1-1 0 0 0,-1 1 1 0 0,1 0-1 0 0,-1-1 0 0 0,1 1 0 0 0,0-1 1 0 0,-1 0-1 0 0,1 0 0 0 0,0 0 0 0 0,-1 0 0 0 0,1 0 1 0 0,0-1-1 0 0,-1 1 0 0 0,1-1 0 0 0,-1 0 0 0 0,1 0 1 0 0,-1 0-1 0 0,1 0 0 0 0,-1 0 0 0 0,2-2-20 0 0,24-9 191 0 0,0-1 1 0 0,-1-2-1 0 0,-1-1 0 0 0,-1 0 0 0 0,11-11-191 0 0,33-21 110 0 0,28-14-101 0 0,-97 63-16 0 0,-1-1 0 0 0,1 1 0 0 0,0-1 0 0 0,-1 1 0 0 0,1-1 0 0 0,0 1 0 0 0,-1-1 0 0 0,1 1 0 0 0,0-1 0 0 0,-1 1 0 0 0,1 0 0 0 0,0-1 0 0 0,0 1 0 0 0,0 0 0 0 0,0-1 0 0 0,0 1 0 0 0,0 0-1 0 0,0-1 1 0 0,0 1 0 0 0,0 0 0 0 0,0-1 0 0 0,0 1 0 0 0,0-1 0 0 0,0 1 0 0 0,0 0 0 0 0,0-1 0 0 0,1 1 0 0 0,-1 0 0 0 0,0-1 0 0 0,0 1 0 0 0,1-1 0 0 0,-1 1 0 0 0,1-1 0 0 0,-1 1 0 0 0,0-1 0 0 0,1 1 0 0 0,-1-1 0 0 0,1 1 0 0 0,-1-1 0 0 0,1 0-1 0 0,-1 1 1 0 0,1-1 0 0 0,0 0 0 0 0,-1 1 0 0 0,1-1 0 0 0,-1 0 0 0 0,1 0 0 0 0,0 1 0 0 0,-1-1 0 0 0,1 0 0 0 0,-1 0 0 0 0,1 0 0 0 0,0 0 0 0 0,-1 0 0 0 0,1 0 0 0 0,0 0 0 0 0,-1 0 0 0 0,1 0 0 0 0,0 0 0 0 0,-1 0 0 0 0,1-1 0 0 0,-1 1 0 0 0,1 0 0 0 0,0 0-1 0 0,-1-1 1 0 0,1 1 0 0 0,-1 0 0 0 0,1-1 0 0 0,0 1 7 0 0,-2 6 26 0 0,-11 64-163 0 0,12-66 130 0 0,-1 0 0 0 0,0 0 0 0 0,1 0-1 0 0,0 0 1 0 0,0 0 0 0 0,0 0 0 0 0,0 0 0 0 0,1 0-1 0 0,-1 0 1 0 0,1 0 0 0 0,0 0 0 0 0,0 0-1 0 0,1-1 1 0 0,-1 1 0 0 0,1 0 0 0 0,0-1 0 0 0,0 1-1 0 0,0-1 1 0 0,0 0 0 0 0,1 1 0 0 0,-1-1-1 0 0,1 0 1 0 0,0-1 0 0 0,0 1 0 0 0,2 2 7 0 0,2-1 23 0 0,1-1 0 0 0,0 0 1 0 0,-1 0-1 0 0,1-1 0 0 0,0 1 1 0 0,0-2-1 0 0,0 1 0 0 0,0-1 1 0 0,0 0-1 0 0,1-1 0 0 0,-1 0 0 0 0,0 0 1 0 0,0-1-1 0 0,0 0 0 0 0,1-1 1 0 0,-1 1-1 0 0,0-2 0 0 0,-1 1 1 0 0,1-1-1 0 0,0 0 0 0 0,-1 0 1 0 0,0-1-1 0 0,1 0 0 0 0,-2-1 1 0 0,7-4-24 0 0,11-6 128 0 0,0 0 0 0 0,-2-2 0 0 0,0-1 0 0 0,-1 0 0 0 0,-1-2 0 0 0,0 0 0 0 0,7-12-128 0 0,-27 32-3 0 0,1 0 0 0 0,-1 1 1 0 0,0-1-1 0 0,0 0 0 0 0,0 0 0 0 0,1 1 1 0 0,-1-1-1 0 0,0 0 0 0 0,0 0 1 0 0,1 1-1 0 0,-1-1 0 0 0,0 0 0 0 0,0 0 1 0 0,1 0-1 0 0,-1 1 0 0 0,0-1 1 0 0,1 0-1 0 0,-1 0 0 0 0,0 0 1 0 0,1 0-1 0 0,-1 0 0 0 0,0 0 0 0 0,1 0 1 0 0,-1 0-1 0 0,0 0 0 0 0,1 0 1 0 0,-1 0-1 0 0,0 0 0 0 0,1 0 0 0 0,-1 0 1 0 0,0 0-1 0 0,1 0 0 0 0,-1 0 1 0 0,0 0-1 0 0,1 0 0 0 0,-1 0 0 0 0,0-1 1 0 0,1 1-1 0 0,-1 0 0 0 0,0 0 3 0 0,0 18 43 0 0,28 82-7 0 0,-26-98-27 0 0,1 1 0 0 0,0-1 0 0 0,0 1 0 0 0,-1-1 0 0 0,2 0 0 0 0,-1 0-1 0 0,0 0 1 0 0,0 0 0 0 0,0-1 0 0 0,1 1 0 0 0,-1-1 0 0 0,1 0 0 0 0,0 0-1 0 0,-1 0 1 0 0,1 0 0 0 0,-1-1 0 0 0,1 1 0 0 0,0-1 0 0 0,0 0 0 0 0,-1 0-1 0 0,1-1 1 0 0,0 1 0 0 0,-1-1 0 0 0,1 0 0 0 0,0 1 0 0 0,0-2-9 0 0,94-41 366 0 0,-80 33-356 0 0,138-64 138 0 0,-69 63-177 0 0,-56 7-23 0 0,-20 2 160 0 0,-21 1 463 0 0,-64 26-563 0 0,63-22-20 0 0,0 0 1 0 0,0 1-1 0 0,0 0 1 0 0,0 0-1 0 0,0 2 1 0 0,1-1-1 0 0,0 1 1 0 0,0 1 0 0 0,1 0-1 0 0,-1 0 1 0 0,2 1-1 0 0,-1 0 1 0 0,1 0-1 0 0,0 1 1 0 0,1 0-1 0 0,0 0 1 0 0,0 1-1 0 0,1 0 1 0 0,0 0 0 0 0,1 1-1 0 0,0 0 1 0 0,1 0-1 0 0,0 0 1 0 0,1 0-1 0 0,0 0 1 0 0,0 1-1 0 0,0 10 12 0 0,5-21 3 0 0,0 0 0 0 0,0 0 1 0 0,0 1-1 0 0,1-1 0 0 0,-1-1 0 0 0,0 1 0 0 0,0 0 0 0 0,0 0 0 0 0,1-1 0 0 0,-1 0 0 0 0,0 1 0 0 0,1-1 1 0 0,-1 0-1 0 0,0 0 0 0 0,1 0 0 0 0,-1 0 0 0 0,0-1 0 0 0,1 1 0 0 0,-1 0 0 0 0,0-1 0 0 0,0 0 0 0 0,1 0 0 0 0,-1 1 1 0 0,0-1-1 0 0,0-1 0 0 0,0 1 0 0 0,0 0 0 0 0,1-2-3 0 0,169-128 236 0 0,-130 99-177 0 0,1 2-1 0 0,2 2 1 0 0,47-22-59 0 0,3 18 24 0 0,-94 31-24 0 0,0 1 0 0 0,0 0-1 0 0,0-1 1 0 0,0 1 0 0 0,1 0 0 0 0,-1 0 0 0 0,0 0-1 0 0,0 0 1 0 0,1 0 0 0 0,-1 0 0 0 0,0 0 0 0 0,0 0-1 0 0,0 0 1 0 0,1 1 0 0 0,-1-1 0 0 0,0 0 0 0 0,0 1-1 0 0,0-1 1 0 0,0 1 0 0 0,0-1 0 0 0,0 1 0 0 0,0 0-1 0 0,0-1 1 0 0,0 1 0 0 0,0 0 0 0 0,0 0 0 0 0,0 0-1 0 0,0 0 1 0 0,0 0 0 0 0,-1 0 0 0 0,1 0 0 0 0,0 0-1 0 0,-1 0 1 0 0,1 0 0 0 0,-1 0 0 0 0,1 0 0 0 0,-1 0-1 0 0,0 0 1 0 0,1 1 0 0 0,-1-1 0 0 0,0 0 0 0 0,0 1 0 0 0,3 61-12 0 0,-3-48 11 0 0,-46 256 41 0 0,45-260-45 0 0,-2 22 2 0 0,-1 0 1 0 0,-2-1-1 0 0,-1 1 0 0 0,-2-1 0 0 0,-1-1 1 0 0,-1 1-1 0 0,-2-2 0 0 0,-1 0 0 0 0,-14 23 3 0 0,24-48-1 0 0,1 0-1 0 0,-1 0 0 0 0,0 0 0 0 0,0-1 0 0 0,-1 1 0 0 0,1-1 0 0 0,-1 0 0 0 0,0 0 1 0 0,0-1-1 0 0,0 0 0 0 0,0 0 0 0 0,-1 0 0 0 0,1 0 0 0 0,-1-1 0 0 0,0 0 1 0 0,0 0-1 0 0,1 0 0 0 0,-1-1 0 0 0,0 0 0 0 0,-4 0 2 0 0,8-3-3 0 0,0 0 1 0 0,0-1-1 0 0,1 1 0 0 0,-1 0 0 0 0,1-1 0 0 0,-1 1 1 0 0,1-1-1 0 0,0 0 0 0 0,0 1 0 0 0,0-1 1 0 0,1 0-1 0 0,-1 0 0 0 0,0 0 0 0 0,1 1 1 0 0,0-1-1 0 0,0 0 0 0 0,0 0 0 0 0,0 0 0 0 0,0 0 1 0 0,0 0-1 0 0,1 1 0 0 0,0-1 0 0 0,-1 0 1 0 0,1 0-1 0 0,0 0 0 0 0,1-1 3 0 0,7-18-15 0 0,0 0 0 0 0,2 0 0 0 0,0 1 0 0 0,2 0 0 0 0,0 1 0 0 0,1 1 0 0 0,9-9 15 0 0,-5 5-4 0 0,345-397 9 0 0,-346 395-21 0 0,-1 0-1 0 0,-2-1 1 0 0,0 0 0 0 0,-2-1-1 0 0,-1-1 1 0 0,-1 0-1 0 0,-1 0 1 0 0,-2-1 0 0 0,-1 0-1 0 0,-1 0 1 0 0,-1-1 0 0 0,-2 0-1 0 0,-1 1 1 0 0,-2-1 0 0 0,-3-25 16 0 0,5 53-2 0 0,-1-1 0 0 0,0 0 0 0 0,0 0 0 0 0,0 1 0 0 0,-1-1 0 0 0,1 0 0 0 0,-1 1 0 0 0,1-1 0 0 0,-1 1 0 0 0,0-1 1 0 0,0 1-1 0 0,0-1 0 0 0,0 1 0 0 0,-1-1 0 0 0,1 1 0 0 0,-1 0 0 0 0,1 0 0 0 0,-1 0 0 0 0,0 0 0 0 0,0 0 0 0 0,0 0 0 0 0,0 0 1 0 0,0 1-1 0 0,0-1 0 0 0,0 0 0 0 0,-1 1 0 0 0,1 0 0 0 0,0 0 0 0 0,-1 0 0 0 0,1 0 0 0 0,-1 0 0 0 0,-1 0 2 0 0,-3 4-9 0 0,0 0 0 0 0,0 1 0 0 0,0 0 0 0 0,1 1 0 0 0,0-1 0 0 0,0 1 0 0 0,0 1 0 0 0,1-1 1 0 0,0 1-1 0 0,0 0 0 0 0,0 0 0 0 0,0 0 0 0 0,1 0 0 0 0,0 1 0 0 0,1 0 0 0 0,-1 0 0 0 0,1 0 0 0 0,1 0 0 0 0,-1 1 0 0 0,1-1 0 0 0,1 1 0 0 0,-2 5 9 0 0,-2 8-3 0 0,0 0 0 0 0,1 0 0 0 0,1 1 0 0 0,1-1 0 0 0,1 1 0 0 0,1 0 0 0 0,1-1 0 0 0,1 1 0 0 0,0 0 0 0 0,2-1 0 0 0,1 0 0 0 0,0 0 1 0 0,2 0-1 0 0,5 13 3 0 0,-9-27 3 0 0,-1-1-1 0 0,1-1 1 0 0,0 1 0 0 0,0 0 0 0 0,0-1 0 0 0,1 1 0 0 0,0-1 0 0 0,0 0 0 0 0,0 0 0 0 0,1-1 0 0 0,-1 1 0 0 0,1-1 0 0 0,0 0 0 0 0,1 0 0 0 0,-1-1 0 0 0,1 1 0 0 0,-1-1 0 0 0,1 0 0 0 0,0-1 0 0 0,0 0 0 0 0,0 0 0 0 0,1 0 0 0 0,-1 0 0 0 0,0-1 0 0 0,1 0 0 0 0,-1-1 0 0 0,1 1 0 0 0,-1-1 0 0 0,1 0 0 0 0,-1-1 0 0 0,0 0-1 0 0,1 0 1 0 0,-1 0 0 0 0,0-1 0 0 0,1 1 0 0 0,-1-2 0 0 0,0 1 0 0 0,0-1 0 0 0,-1 0 0 0 0,1 0-3 0 0,89-63-49 0 0,-91 125-4 0 0,-2-55 53 0 0,0-1 0 0 0,0 0 0 0 0,0 0 0 0 0,0 0 0 0 0,1 0 0 0 0,-1 0 0 0 0,1-1 0 0 0,-1 1 0 0 0,1-1 0 0 0,0 1 0 0 0,0-1 0 0 0,0 0 0 0 0,0 0 0 0 0,1-1 0 0 0,-1 1 0 0 0,0-1 0 0 0,1 1 0 0 0,-1-1 0 0 0,1 0 0 0 0,0 0 0 0 0,-1-1 0 0 0,1 1 0 0 0,0-1 0 0 0,-1 0 0 0 0,1 0 1 0 0,0 0-1 0 0,-1 0 0 0 0,1 0 0 0 0,0-1 0 0 0,-1 0 0 0 0,1 0 0 0 0,0 0 0 0 0,-1 0 0 0 0,1 0 0 0 0,-1-1 0 0 0,3-1 0 0 0,22-11 45 0 0,-1-1 0 0 0,0-1-1 0 0,-1-2 1 0 0,-1 0 0 0 0,-1-2 0 0 0,0-1 0 0 0,-2-1 0 0 0,0 0 0 0 0,-1-2-1 0 0,-2 0 1 0 0,13-21-45 0 0,-6 13-13 0 0,-9 12 7 0 0,0-1 0 0 0,-2 0 0 0 0,0-1-1 0 0,-1-1 1 0 0,-1 0 0 0 0,-2 0 0 0 0,0-2 0 0 0,-1 1 0 0 0,-2-1 0 0 0,0-1 0 0 0,-2 1-1 0 0,-1-1 1 0 0,-1 0 0 0 0,-1-1 0 0 0,-1-5 6 0 0,-3 30-1 0 0,0 0-1 0 0,0-1 1 0 0,-1 1 0 0 0,1 0-1 0 0,-1 0 1 0 0,1 0 0 0 0,-1 0 0 0 0,0 0-1 0 0,0 1 1 0 0,1-1 0 0 0,-1 0-1 0 0,-1 1 1 0 0,1-1 0 0 0,0 1-1 0 0,0 0 1 0 0,0 0 0 0 0,-1 0 0 0 0,1 0-1 0 0,-1 0 1 0 0,1 0 0 0 0,0 1-1 0 0,-1-1 1 0 0,1 1 0 0 0,-1 0-1 0 0,0 0 1 0 0,1 0 0 0 0,-1 0 0 0 0,1 0-1 0 0,-1 0 1 0 0,1 1 0 0 0,-1-1-1 0 0,1 1 1 0 0,-1-1 0 0 0,1 1-1 0 0,0 0 1 0 0,-1 0 0 0 0,1 0-1 0 0,0 1 1 0 0,0-1 0 0 0,-1 0 0 0 0,1 1-1 0 0,0 0 1 0 0,0 0 1 0 0,-12 7 2 0 0,1 0 0 0 0,0 1 1 0 0,1 0-1 0 0,0 1 0 0 0,1 0 0 0 0,0 1 1 0 0,0 0-1 0 0,2 1 0 0 0,-1 0 0 0 0,2 0 1 0 0,0 1-1 0 0,0 0 0 0 0,1 1 0 0 0,1 0 1 0 0,1 0-1 0 0,0 0 0 0 0,1 0 0 0 0,0 1 1 0 0,1 0-1 0 0,1 0 0 0 0,1 0 0 0 0,0 3-2 0 0,18 110 59 0 0,84 117 168 0 0,-94-222-220 0 0,-1 1 1 0 0,-1-1 0 0 0,-1 1 0 0 0,-2-1 0 0 0,0 1-1 0 0,-1 0 1 0 0,-2 11-8 0 0,1-31 3 0 0,0-4 12 0 0,0-1-22 0 0,0 0-26 0 0,0 0-21 0 0,0 0 14 0 0,0 0-6 0 0,0-29-281 0 0,14-120-3131 0 0,-14 58-781 0 0,0 30-5176 0 0,0 37-1311 0 0</inkml:trace>
  <inkml:trace contextRef="#ctx0" brushRef="#br0" timeOffset="3578.031">4270 434 12339 0 0,'0'0'1968'0'0,"0"0"-520"0"0,0 0-249 0 0,0 0 92 0 0,0 0 48 0 0,0 0-112 0 0,0 0-221 0 0,0 0-199 0 0,0 0-91 0 0,0 0-31 0 0,0 0-61 0 0,0 0-74 0 0,0 0-84 0 0,28 8-67 0 0,89 26-45 0 0,10-13 342 0 0,41 12-1158 0 0,-130-24-1218 0 0,-25-7-1209 0 0,0-2-3312 0 0,-7 0-5176 0 0</inkml:trace>
  <inkml:trace contextRef="#ctx0" brushRef="#br0" timeOffset="4212.021">2758 295 14387 0 0,'0'0'2134'0'0,"0"0"-528"0"0,0 0-135 0 0,0 0 45 0 0,0 0-103 0 0,0 0-255 0 0,0 0-320 0 0,0 0-290 0 0,0 0-199 0 0,0 0-141 0 0,0 0-70 0 0,0 0-49 0 0,0 0-38 0 0,11 7 78 0 0,-23 11 95 0 0,12-15 68 0 0,0-2-5045 0 0,0-1-5150 0 0,0 0 9880 0 0,0 0-11417 0 0</inkml:trace>
  <inkml:trace contextRef="#ctx0" brushRef="#br0" timeOffset="4956.862">4754 744 10842 0 0,'0'0'2502'0'0,"0"0"-508"0"0,0 0-328 0 0,0 0-147 0 0,0 0-198 0 0,0 0-275 0 0,0 0-295 0 0,0 0-253 0 0,0 0-156 0 0,0 0-73 0 0,0 0-1 0 0,0 0 30 0 0,0 0 26 0 0,12 2-23 0 0,125 3 311 0 0,-62-14-783 0 0,13-2-1691 0 0,-31 1-7619 0 0,-50 7-1494 0 0</inkml:trace>
  <inkml:trace contextRef="#ctx0" brushRef="#br0" timeOffset="5569.963">5198 324 6809 0 0,'0'0'3345'0'0,"0"0"-2069"0"0,0 0-641 0 0,0 0 301 0 0,0 0 374 0 0,0 0 118 0 0,0 0-155 0 0,0 0-256 0 0,0 0-187 0 0,0 0-117 0 0,0 0-90 0 0,0 0-71 0 0,32 2-89 0 0,102 4-68 0 0,-67-18 258 0 0,-58 7-555 0 0,0 0 0 0 0,-1 0 0 0 0,1-1 0 0 0,-2-1 0 0 0,1 1 0 0 0,0-2-1 0 0,-1 1 1 0 0,-1 0 0 0 0,1-1 0 0 0,-1-1 0 0 0,0 1 0 0 0,-1-1 0 0 0,0 0 0 0 0,-1 0 0 0 0,0 0 0 0 0,0-1-1 0 0,2-6-97 0 0,-1 0 195 0 0,-6 27-178 0 0,-1 6-77 0 0,-143 714-638 0 0,139-689 545 0 0,-1 8 89 0 0,-2-1 0 0 0,-1-1-1 0 0,-3 0 1 0 0,-4 3 64 0 0,12-37-7 0 0,-1 0-1 0 0,0-1 1 0 0,-1 1-1 0 0,-1-2 1 0 0,0 1-1 0 0,-1-1 1 0 0,0 0 0 0 0,0-1-1 0 0,-2 0 1 0 0,1 0-1 0 0,-1-1 1 0 0,-1-1-1 0 0,0 0 1 0 0,0-1-1 0 0,-10 6 8 0 0,20-14 1 0 0,-4 5-6 0 0,0-1 0 0 0,-1 0 0 0 0,0-1 0 0 0,0 0 0 0 0,0 0 1 0 0,0 0-1 0 0,0-1 0 0 0,-1 0 0 0 0,1 0 0 0 0,-1-1 0 0 0,1 0 0 0 0,-1-1 0 0 0,1 1 1 0 0,-1-1-1 0 0,0-1 0 0 0,-2 0 5 0 0,8-1 21 0 0,-1-1 0 0 0,1 0 1 0 0,0 0-1 0 0,0-1 0 0 0,0 1 1 0 0,0 0-1 0 0,1-1 0 0 0,-1 1 0 0 0,1-1 1 0 0,0 1-1 0 0,0-1 0 0 0,0 1 1 0 0,1-1-1 0 0,-1 0 0 0 0,1 0 0 0 0,0 1 1 0 0,0-1-1 0 0,0 0 0 0 0,0 1 0 0 0,1-1 1 0 0,0 0-1 0 0,-1 0 0 0 0,2 0-21 0 0,4-18 137 0 0,1 1-1 0 0,1 0 0 0 0,1 0 0 0 0,1 0 1 0 0,0 1-1 0 0,2 1 0 0 0,1 0 1 0 0,7-9-137 0 0,-8 10 75 0 0,36-50-30 0 0,3 2 0 0 0,3 2 0 0 0,2 2 0 0 0,11-4-45 0 0,-61 59-838 0 0,14-11 1420 0 0,-12 14-3968 0 0,-2 3-3880 0 0,-5 1 1428 0 0,-1 0-2028 0 0</inkml:trace>
  <inkml:trace contextRef="#ctx0" brushRef="#br0" timeOffset="5832.198">5759 692 12059 0 0,'0'0'2183'0'0,"0"0"-504"0"0,0 0-195 0 0,0 0-42 0 0,0 0-163 0 0,0 0-263 0 0,0 0-263 0 0,0 0-190 0 0,0 0-153 0 0,0 0-109 0 0,0 0-77 0 0,-31 31-68 0 0,-95 94-49 0 0,92-81-31 0 0,34-42-56 0 0,-1 1 1 0 0,0 0 0 0 0,1-1-1 0 0,0 1 1 0 0,0 0 0 0 0,0-1 0 0 0,0 1-1 0 0,0 0 1 0 0,0 0 0 0 0,1-1-1 0 0,-1 1 1 0 0,1 0 0 0 0,0-1-1 0 0,0 1 1 0 0,0-1 0 0 0,0 1-1 0 0,0-1 1 0 0,1 1 0 0 0,-1-1-1 0 0,1 0 1 0 0,-1 0 0 0 0,1 1 0 0 0,0-1-1 0 0,0-1 1 0 0,0 1 0 0 0,0 0-1 0 0,0 0 1 0 0,0-1 0 0 0,1 1-1 0 0,-1-1 1 0 0,0 0 0 0 0,1 1-1 0 0,-1-1 1 0 0,1 0 0 0 0,-1 0-1 0 0,1-1 1 0 0,0 1 0 0 0,-1-1 0 0 0,1 1-1 0 0,0-1 1 0 0,0 0 0 0 0,-1 0-1 0 0,1 0-20 0 0,2 0 59 0 0,0 1 0 0 0,-1-1-1 0 0,1 0 1 0 0,0-1-1 0 0,0 1 1 0 0,-1-1 0 0 0,1 0-1 0 0,-1 0 1 0 0,1 0 0 0 0,-1-1-1 0 0,1 0 1 0 0,-1 1-1 0 0,0-2 1 0 0,0 1 0 0 0,0 0-1 0 0,0-1 1 0 0,0 0 0 0 0,0 0-1 0 0,-1 0 1 0 0,1 0 0 0 0,-1 0-1 0 0,0-1 1 0 0,0 0-1 0 0,0 0 1 0 0,-1 1 0 0 0,1-1-1 0 0,-1-1 1 0 0,0 1 0 0 0,0-1-59 0 0,1-2-37 0 0,-1-1 1 0 0,1 1-1 0 0,-2-1 1 0 0,1 1-1 0 0,-1-1 1 0 0,0 0-1 0 0,-1 0 1 0 0,0 1-1 0 0,0-1 1 0 0,0 0-1 0 0,-1 0 0 0 0,-1 1 1 0 0,1-1-1 0 0,-1 1 1 0 0,0-1-1 0 0,-1 1 1 0 0,0-1-1 0 0,0 1 1 0 0,0 0-1 0 0,-1 1 1 0 0,-4-6 36 0 0,-16-18-3863 0 0,-5 6-3502 0 0,24 23-3921 0 0</inkml:trace>
  <inkml:trace contextRef="#ctx0" brushRef="#br0" timeOffset="6133.615">5840 961 9618 0 0,'0'0'2303'0'0,"0"0"-588"0"0,0 0-148 0 0,0 0 82 0 0,0 0-48 0 0,0 0-207 0 0,0 0-229 0 0,0 0-107 0 0,0 0-147 0 0,0 0-112 0 0,0 0-119 0 0,0 0-160 0 0,0 0-77 0 0,1-9-46 0 0,49-129 1129 0 0,36-1-1334 0 0,-42 115-1976 0 0,-28 22-2127 0 0,0 1-4580 0 0,-14 1-3005 0 0</inkml:trace>
  <inkml:trace contextRef="#ctx0" brushRef="#br0" timeOffset="6666.215">6177 670 7866 0 0,'0'0'2456'0'0,"0"0"-437"0"0,0 0-188 0 0,0 0-57 0 0,0 0-214 0 0,0 0-285 0 0,0 0-261 0 0,0 0-181 0 0,0 0-170 0 0,0 0-123 0 0,0 0-128 0 0,0 0-126 0 0,0 0-53 0 0,-10 31-50 0 0,-32 93-26 0 0,33-74 103 0 0,13-46-198 0 0,-2-1 4 0 0,-1-1 0 0 0,1 1 0 0 0,0-1 0 0 0,0 0 1 0 0,0 0-1 0 0,0 0 0 0 0,0 0 0 0 0,0 0 0 0 0,0 0 1 0 0,1-1-1 0 0,-1 1 0 0 0,1-1 0 0 0,-1 1 0 0 0,1-1 1 0 0,0 0-1 0 0,0 0 0 0 0,-1 0 0 0 0,1 0 0 0 0,0-1 0 0 0,0 1 1 0 0,0-1-1 0 0,0 0 0 0 0,0 0 0 0 0,-1 0 0 0 0,1 0 1 0 0,0 0-1 0 0,0-1 0 0 0,0 1 0 0 0,0-1 0 0 0,0 0 1 0 0,-1 1-1 0 0,1-1 0 0 0,1-1-66 0 0,87-43 1148 0 0,56-73-613 0 0,-147 119-544 0 0,0-1 0 0 0,0 0-1 0 0,0 1 1 0 0,0-1 0 0 0,0 0 0 0 0,0 1-1 0 0,0-1 1 0 0,0 0 0 0 0,0 1 0 0 0,0-1-1 0 0,0 0 1 0 0,0 1 0 0 0,0-1 0 0 0,0 0-1 0 0,0 1 1 0 0,0-1 0 0 0,0 0 0 0 0,0 1-1 0 0,1-1 1 0 0,-1 0 0 0 0,0 1 0 0 0,0-1-1 0 0,0 0 1 0 0,1 0 0 0 0,-1 1 0 0 0,0-1-1 0 0,0 0 1 0 0,1 0 0 0 0,-1 1 0 0 0,0-1-1 0 0,0 0 1 0 0,1 0 0 0 0,-1 0 0 0 0,0 0-1 0 0,1 1 1 0 0,-1-1 0 0 0,0 0 0 0 0,0 0 0 0 0,1 0-1 0 0,-1 0 1 0 0,0 0 0 0 0,1 0 0 0 0,-1 0-1 0 0,1 0 1 0 0,-1 0 9 0 0,-15 46-14 0 0,13-41 5 0 0,0-2 7 0 0,0-1 0 0 0,1 1 0 0 0,-1 0 0 0 0,1 0 0 0 0,-1 0-1 0 0,1 0 1 0 0,0 0 0 0 0,0 0 0 0 0,0 0 0 0 0,0 0 0 0 0,1 0 0 0 0,-1 0-1 0 0,1 1 1 0 0,0-1 0 0 0,0 0 0 0 0,0 0 0 0 0,0 0 0 0 0,1 1-1 0 0,-1-1 1 0 0,1 0 0 0 0,0 0 0 0 0,0 0 0 0 0,0 0 0 0 0,0 0 0 0 0,0 0-1 0 0,1 0 1 0 0,-1 0 0 0 0,1-1 0 0 0,0 1 0 0 0,0 0 0 0 0,0-1 0 0 0,0 0-1 0 0,0 1 1 0 0,1-1 0 0 0,-1 0 0 0 0,1 0 0 0 0,-1 0 0 0 0,1-1-1 0 0,0 1 1 0 0,0 0 0 0 0,0-1 0 0 0,-1 0 0 0 0,2 0 0 0 0,2 1 2 0 0,1-2 71 0 0,1 0 0 0 0,0-1 0 0 0,0 0 0 0 0,0-1-1 0 0,-1 1 1 0 0,1-1 0 0 0,0-1 0 0 0,-1 0 0 0 0,0 0 0 0 0,0 0 0 0 0,0-1 0 0 0,0 0 0 0 0,0 0 0 0 0,-1-1 0 0 0,1 0-71 0 0,134-116 919 0 0,-125 95-1257 0 0,-14 20-5328 0 0,-1 1-5846 0 0,-1 5 287 0 0</inkml:trace>
  <inkml:trace contextRef="#ctx0" brushRef="#br0" timeOffset="7351.198">7011 685 15939 0 0,'0'0'2176'0'0,"0"0"-601"0"0,0 0-221 0 0,0 0-40 0 0,0 0-132 0 0,0 0-230 0 0,0 0-232 0 0,0 0-160 0 0,0 0-112 0 0,0 0-108 0 0,0 0-116 0 0,0 0-102 0 0,-8 3-118 0 0,-7 3 7 0 0,1 1 1 0 0,0 0 0 0 0,1 1-1 0 0,0 1 1 0 0,0 0 0 0 0,1 1-1 0 0,0 0 1 0 0,-1 2-12 0 0,3-1 5 0 0,3-5-24 0 0,0 0 0 0 0,1 0 0 0 0,0 1 0 0 0,0 0 0 0 0,0 1 0 0 0,1-1 0 0 0,0 1 0 0 0,1 0 0 0 0,-1 0 0 0 0,2 0 0 0 0,-1 1 0 0 0,1-1 0 0 0,0 1 0 0 0,1 0 0 0 0,0 0 0 0 0,0 0 0 0 0,1 0 0 0 0,0 7 19 0 0,1-14-3 0 0,1-1 0 0 0,-1 1 0 0 0,1-1 1 0 0,0 1-1 0 0,-1 0 0 0 0,1-1 0 0 0,0 0 1 0 0,0 1-1 0 0,0-1 0 0 0,0 1 0 0 0,1-1 1 0 0,-1 0-1 0 0,0 0 0 0 0,0 0 0 0 0,1 0 0 0 0,-1 0 1 0 0,0 0-1 0 0,1 0 0 0 0,-1 0 0 0 0,1 0 1 0 0,0-1-1 0 0,-1 1 0 0 0,1 0 0 0 0,0-1 1 0 0,-1 0-1 0 0,1 1 0 0 0,0-1 0 0 0,-1 0 1 0 0,1 0-1 0 0,0 0 0 0 0,-1 0 0 0 0,1 0 0 0 0,0 0 1 0 0,0 0-1 0 0,-1-1 0 0 0,2 0 3 0 0,62-15 214 0 0,143-145 188 0 0,-207 160-417 0 0,0 0-1 0 0,1 0 1 0 0,-1 0 0 0 0,0 0 0 0 0,1 0 0 0 0,-1 0 0 0 0,1 0-1 0 0,-1 1 1 0 0,1-1 0 0 0,0 1 0 0 0,-1-1 0 0 0,1 1 0 0 0,0-1-1 0 0,-1 1 1 0 0,1 0 0 0 0,0 0 0 0 0,-1 0 0 0 0,1 0 0 0 0,0 0-1 0 0,-1 0 1 0 0,1 0 0 0 0,0 0 0 0 0,-1 1 0 0 0,1-1 0 0 0,0 1-1 0 0,-1-1 1 0 0,1 1 0 0 0,-1 0 0 0 0,1-1 0 0 0,-1 1 0 0 0,1 0-1 0 0,0 1 16 0 0,-17 129-792 0 0,17-128 794 0 0,-1-1 0 0 0,1 0 0 0 0,0 1 0 0 0,0-1 0 0 0,0 0 0 0 0,0 0 0 0 0,0 0 0 0 0,0 0 0 0 0,1-1 0 0 0,-1 1 0 0 0,0-1 0 0 0,1 1 0 0 0,0-1 0 0 0,-1 0 0 0 0,1 0 0 0 0,0 0 0 0 0,-1 0 1 0 0,1 0-1 0 0,0-1 0 0 0,0 1 0 0 0,0-1 0 0 0,0 0 0 0 0,0 0 0 0 0,-1 0 0 0 0,1 0 0 0 0,0 0 0 0 0,0 0 0 0 0,0-1 0 0 0,0 0 0 0 0,-1 0 0 0 0,1 1 0 0 0,0-1 0 0 0,0-1 0 0 0,-1 1 0 0 0,1 0 0 0 0,-1-1 0 0 0,1 1-2 0 0,13-5 67 0 0,0-1 0 0 0,0 0 1 0 0,0-2-1 0 0,-1 1 0 0 0,-1-2 0 0 0,1 0 1 0 0,-2 0-1 0 0,1-2 0 0 0,-1 1 0 0 0,-1-2 1 0 0,0 0-1 0 0,-1 0 0 0 0,0-1 0 0 0,-1 0 1 0 0,-1-1-1 0 0,0 0 0 0 0,-1 0 0 0 0,-1-1 0 0 0,5-13-67 0 0,0-72-210 0 0,-13 99 167 0 0,-1 0 1 0 0,1 1-1 0 0,-1 0 1 0 0,1-1-1 0 0,-1 1 1 0 0,0 0-1 0 0,0 0 1 0 0,0 0-1 0 0,0 0 0 0 0,0 0 1 0 0,0 0-1 0 0,0 1 1 0 0,0-1-1 0 0,0 1 1 0 0,0-1-1 0 0,0 1 1 0 0,0 0-1 0 0,-1 0 1 0 0,1 0-1 0 0,0 0 1 0 0,0 0-1 0 0,0 0 1 0 0,0 1-1 0 0,0-1 0 0 0,-1 1 1 0 0,1-1-1 0 0,0 1 1 0 0,0 0-1 0 0,0 0 1 0 0,0 0-1 0 0,1 0 1 0 0,-1 0-1 0 0,0 0 1 0 0,0 0-1 0 0,1 1 1 0 0,-1-1-1 0 0,0 1 43 0 0,1-2-40 0 0,-1 1 0 0 0,0 0-1 0 0,0-1 1 0 0,1 1 0 0 0,-1 0-1 0 0,0 0 1 0 0,1 0 0 0 0,-1 0-1 0 0,1 1 1 0 0,-1-1 0 0 0,1 0 0 0 0,-1 1-1 0 0,1-1 1 0 0,0 1 0 0 0,0-1-1 0 0,0 1 1 0 0,0-1 0 0 0,0 1 0 0 0,0 0-1 0 0,0-1 1 0 0,1 1 0 0 0,-1 0-1 0 0,0 0 1 0 0,1 0 0 0 0,0 0 0 0 0,-1 0-1 0 0,1-1 1 0 0,0 1 0 0 0,0 0-1 0 0,0 0 1 0 0,0 0 0 0 0,0 0-1 0 0,1 0 1 0 0,-1 0 0 0 0,1 0 0 0 0,-1-1-1 0 0,1 1 1 0 0,-1 0 0 0 0,1 0-1 0 0,0 0 1 0 0,0-1 0 0 0,0 1 0 0 0,0-1-1 0 0,0 1 1 0 0,0-1 0 0 0,1 1-1 0 0,0 0 41 0 0,73 30 130 0 0,-67-30-66 0 0,0 0 0 0 0,0 1-1 0 0,0 0 1 0 0,0 0-1 0 0,0 1 1 0 0,-1 0 0 0 0,1 0-1 0 0,-1 1 1 0 0,-1 0-1 0 0,1 0 1 0 0,3 4-64 0 0,-8-7 15 0 0,-1 1 0 0 0,1 0 0 0 0,-1-1 0 0 0,0 1 0 0 0,0 0 1 0 0,0-1-1 0 0,0 1 0 0 0,-1 0 0 0 0,1 0 0 0 0,-1 0 0 0 0,0-1 0 0 0,1 1 0 0 0,-1 0 0 0 0,-1 0 1 0 0,1 0-1 0 0,0 0 0 0 0,-1 0 0 0 0,1-1 0 0 0,-1 1 0 0 0,0 0 0 0 0,0 0 0 0 0,0-1 1 0 0,0 1-1 0 0,-1 0 0 0 0,1-1 0 0 0,-1 1 0 0 0,0 0-15 0 0,-10 26-2259 0 0,12-28 1060 0 0,0-1-487 0 0,2 0-3798 0 0,0 0 1942 0 0,-1 0 730 0 0,1 0-5022 0 0</inkml:trace>
  <inkml:trace contextRef="#ctx0" brushRef="#br0" timeOffset="7848.441">7942 523 1152 0 0,'0'0'3098'0'0,"0"0"-324"0"0,0 0-405 0 0,0 0-317 0 0,0 0-280 0 0,0 0-301 0 0,0 0-333 0 0,0 0-298 0 0,0 0-238 0 0,-32 23-153 0 0,-103 75-95 0 0,75-36 12 0 0,52-47-299 0 0,-32 69 79 0 0,39-82-128 0 0,1 1 0 0 0,-1-1-1 0 0,0 1 1 0 0,1-1 0 0 0,0 1-1 0 0,-1-1 1 0 0,1 1 0 0 0,0-1-1 0 0,0 1 1 0 0,1 0 0 0 0,-1-1-1 0 0,0 1 1 0 0,1-1 0 0 0,0 1-1 0 0,-1-1 1 0 0,1 1 0 0 0,0-1-1 0 0,0 0 1 0 0,0 1 0 0 0,1-1-1 0 0,-1 0 1 0 0,1 0 0 0 0,-1 0-1 0 0,1 0 1 0 0,0 0 0 0 0,-1 0-1 0 0,1-1 1 0 0,0 1 0 0 0,0 0-1 0 0,0-1 1 0 0,1 1 0 0 0,-1-1-1 0 0,2 1-17 0 0,4 1 220 0 0,-1 0-1 0 0,1-1 0 0 0,0 0 0 0 0,0-1 0 0 0,0 1 0 0 0,1-2 0 0 0,-1 1 0 0 0,0-1 0 0 0,0 0 0 0 0,1-1 0 0 0,-1 1 0 0 0,0-2 0 0 0,0 1 0 0 0,0-1 0 0 0,0-1 0 0 0,0 1 0 0 0,-1-1 1 0 0,1-1-1 0 0,-1 1 0 0 0,0-1 0 0 0,0-1 0 0 0,0 1 0 0 0,3-3-219 0 0,6-5 237 0 0,-1 0 0 0 0,0-2 0 0 0,-1 1 0 0 0,0-2 0 0 0,-1 0 0 0 0,0 0 0 0 0,-2-1 1 0 0,0-1-1 0 0,2-4-237 0 0,149-303 288 0 0,-152 302-417 0 0,-1 0 1 0 0,-1-1 0 0 0,0 0 0 0 0,-2-1-1 0 0,-1 0 1 0 0,-1 0 0 0 0,-1 0 0 0 0,-1 0-1 0 0,-1 0 1 0 0,-1 0 0 0 0,-2-4 128 0 0,3 24-4 0 0,-1 0 0 0 0,-1 0 0 0 0,1 0 0 0 0,0 0 0 0 0,-1 1 1 0 0,0-1-1 0 0,0 0 0 0 0,0 0 0 0 0,0 0 0 0 0,-1 1 0 0 0,0-1 0 0 0,1 1 1 0 0,-1-1-1 0 0,0 1 0 0 0,-1-1 0 0 0,1 1 0 0 0,-1 0 0 0 0,1 0 0 0 0,-1 1 1 0 0,0-1-1 0 0,0 0 0 0 0,0 1 0 0 0,0 0 0 0 0,-1-1 0 0 0,1 1 0 0 0,-1 1 1 0 0,1-1-1 0 0,-4-1 4 0 0,-1 3-5 0 0,-1-1 1 0 0,1 1-1 0 0,-1 1 1 0 0,1 0-1 0 0,0 0 0 0 0,-1 0 1 0 0,1 1-1 0 0,0 1 1 0 0,0-1-1 0 0,0 1 1 0 0,1 0-1 0 0,-1 1 1 0 0,1 0-1 0 0,-1 0 1 0 0,1 1-1 0 0,1 0 0 0 0,-1 0 1 0 0,1 1-1 0 0,-1-1 1 0 0,2 1-1 0 0,-4 5 5 0 0,-6 5 60 0 0,1 2 1 0 0,1 0-1 0 0,0 0 0 0 0,2 1 0 0 0,0 1 0 0 0,1 0 0 0 0,-4 15-60 0 0,5-12 113 0 0,2 0 0 0 0,0 1 0 0 0,2 0 0 0 0,1 0 0 0 0,1 0 0 0 0,0 0 0 0 0,2 1 0 0 0,1-1 0 0 0,1 0 0 0 0,1 1 0 0 0,1-1 0 0 0,2 0 0 0 0,0 0 0 0 0,1-1 0 0 0,1 1 0 0 0,2-1 0 0 0,0-1 0 0 0,1 0 0 0 0,1 0-1 0 0,2-1 1 0 0,0 0 0 0 0,1-1 0 0 0,0-1 0 0 0,17 16-113 0 0,-1-7 69 0 0,2-2 0 0 0,0-1-1 0 0,2-2 1 0 0,1-1-1 0 0,1-1 1 0 0,0-3-1 0 0,18 7-68 0 0,-36-24-1675 0 0,-19-13-8964 0 0,-2 9-1377 0 0</inkml:trace>
</inkml:ink>
</file>

<file path=ppt/ink/ink9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13.2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1 148 0 0 0,'0'0'465'0'0,"0"0"289"0"0,0 0 78 0 0,10-16 142 0 0,34-49 226 0 0,-9 28 3313 0 0,4 8 5508 0 0,-38 29-9197 0 0,0 61 5018 0 0,3 0-4514 0 0,2 69-1258 0 0,-7-58 76 0 0,-3-1-1 0 0,-3 1 1 0 0,-3-1 0 0 0,-11 32-146 0 0,-14 76 156 0 0,60-171 9 0 0,140-17 761 0 0,-105 1-720 0 0,65 17 61 0 0,-44-4-460 0 0,-79-5 110 0 0,0-1 1 0 0,0 1-1 0 0,0 0 1 0 0,0-1-1 0 0,0 1 0 0 0,0-1 1 0 0,-1 0-1 0 0,1 0 1 0 0,0 0-1 0 0,0 0 0 0 0,-1 0 1 0 0,1 0-1 0 0,-1 0 1 0 0,1 0-1 0 0,-1 0 0 0 0,1-1 1 0 0,-1 1-1 0 0,0-1 1 0 0,0 1-1 0 0,0-1 1 0 0,1 1-1 0 0,-1-1 0 0 0,-1 0 1 0 0,1 0-1 0 0,0 1 1 0 0,0-1-1 0 0,-1 0 0 0 0,1 0 1 0 0,-1 0-1 0 0,1 0 1 0 0,-1 0-1 0 0,0 0 1 0 0,0 1-1 0 0,0-1 0 0 0,0 0 83 0 0,1-22-4587 0 0,-4 3-5222 0 0,3 13-1837 0 0</inkml:trace>
</inkml:ink>
</file>

<file path=ppt/ink/ink9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13.8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23 162 6081 0 0,'0'0'5027'0'0,"0"0"-2812"0"0,0 0-922 0 0,0 0 56 0 0,0 0 170 0 0,0 0 68 0 0,0 0-148 0 0,0 0-279 0 0,0 0-341 0 0,0 0-264 0 0,0 0-159 0 0,0 0-78 0 0,-5-2-3 0 0,-12-8 243 0 0,37 15 998 0 0,42 9-895 0 0,0-1 1 0 0,1-4-1 0 0,0-2 0 0 0,18-3-661 0 0,17 3 200 0 0,11-6-132 0 0,-109-1-15 0 0,0 0-6 0 0,0 0 5 0 0,0 0 28 0 0,0 0 22 0 0,0 0-6 0 0,0 0 14 0 0,0 0 7 0 0,-11-1 310 0 0,-83-53-291 0 0,-50-46-420 0 0,143 99 149 0 0,1 0 1 0 0,0-1 0 0 0,-1 1 0 0 0,1-1-1 0 0,0 1 1 0 0,0 0 0 0 0,0-1 0 0 0,0 1-1 0 0,0 0 1 0 0,0-1 0 0 0,1 1-1 0 0,-1 0 1 0 0,0-1 0 0 0,1 1 0 0 0,-1 0-1 0 0,1-1 1 0 0,0 1 0 0 0,-1 0 0 0 0,1 0-1 0 0,0 0 1 0 0,-1-1 0 0 0,1 1 0 0 0,0 0-1 0 0,0 0 1 0 0,0 0 0 0 0,0 0-1 0 0,0 1 1 0 0,0-1 0 0 0,1 0 0 0 0,-1 0-1 0 0,0 1 1 0 0,0-1 0 0 0,0 0 0 0 0,1 1-1 0 0,-1-1 1 0 0,0 1 0 0 0,1 0-1 0 0,-1-1 1 0 0,0 1 0 0 0,1 0 0 0 0,-1 0-1 0 0,0 0 1 0 0,1 0 0 0 0,0 0 134 0 0,31-9-3071 0 0,-8 5-5114 0 0,-11 3-3319 0 0</inkml:trace>
</inkml:ink>
</file>

<file path=ppt/ink/ink9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14.3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19 7106 0 0,'0'0'2535'0'0,"0"0"-457"0"0,0 0-259 0 0,0 0-90 0 0,0 0-94 0 0,0 0-141 0 0,0 0-218 0 0,0 0-206 0 0,0 0-142 0 0,0 0-88 0 0,0 0-49 0 0,0 0-52 0 0,0 0-68 0 0,12 0-46 0 0,106-7 1386 0 0,140-5-49 0 0,-193 13-1845 0 0,-47 3-399 0 0,-24 0-7731 0 0,-18 7-5034 0 0,19-5 4963 0 0</inkml:trace>
</inkml:ink>
</file>

<file path=ppt/ink/ink9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14.70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7106 0 0,'0'0'3444'0'0,"0"0"-861"0"0,0 0-526 0 0,0 0-197 0 0,0 0-206 0 0,0 0-299 0 0,0 0-331 0 0,0 0-285 0 0,0 0-187 0 0,0 0-88 0 0,0 0-4 0 0,0 0 39 0 0,0 2 71 0 0,4 1-415 0 0,-1-1 0 0 0,1 1 0 0 0,-1-1 0 0 0,1 0 0 0 0,0 0 0 0 0,0-1 1 0 0,0 1-1 0 0,0-1 0 0 0,0 1 0 0 0,0-2 0 0 0,0 1 0 0 0,0 0 0 0 0,1-1 1 0 0,-1 1-1 0 0,0-1 0 0 0,0 0 0 0 0,1-1 0 0 0,-1 1 0 0 0,0-1 0 0 0,1 0-155 0 0,6 1 230 0 0,163 14 1091 0 0,-44-6-1622 0 0,-77-24-1691 0 0,-38 5-1443 0 0,-5-2-3648 0 0,-8 9-3909 0 0</inkml:trace>
</inkml:ink>
</file>

<file path=ppt/ink/ink9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21.33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 8 9194 0 0,'0'0'2106'0'0,"0"0"-267"0"0,0 0-123 0 0,0 0-6 0 0,0 0-54 0 0,0 0-166 0 0,0 0-217 0 0,0 0-215 0 0,0 0-198 0 0,0 0-144 0 0,0 0-109 0 0,0 0-73 0 0,0 0-45 0 0,-7-2-36 0 0,-20-2-47 0 0,20 2-63 0 0,7 2-65 0 0,0 0-40 0 0,24 0 623 0 0,309 14-407 0 0,-332-14-505 0 0,80 7-1855 0 0,-28 2-6984 0 0,-39-6-3143 0 0</inkml:trace>
</inkml:ink>
</file>

<file path=ppt/ink/ink9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18.63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0 877 3473 0 0,'0'0'2604'0'0,"0"0"-401"0"0,0 0-210 0 0,0 0 30 0 0,0 0-8 0 0,0 0-231 0 0,0 0-341 0 0,0 0-332 0 0,0 0-248 0 0,0 0-128 0 0,0 0-44 0 0,8-48 3116 0 0,16-19-2977 0 0,2 1-1 0 0,3 1 1 0 0,13-17-830 0 0,-21 44 160 0 0,2 1 1 0 0,1 1-1 0 0,2 1 1 0 0,1 2-1 0 0,2 0 1 0 0,26-22-161 0 0,-24 35 37 0 0,-27 40-49 0 0,15 217 292 0 0,5-90-237 0 0,6 85 57 0 0,6-352 3 0 0,-24 92-89 0 0,7-17-29 0 0,3 0 0 0 0,1 2 0 0 0,2 0-1 0 0,2 2 1 0 0,1 1 0 0 0,3 1 0 0 0,1 2 0 0 0,20-18 15 0 0,7 19-62 0 0,-57 35 58 0 0,-1 0-1 0 0,1 1 0 0 0,-1 0 0 0 0,1-1 0 0 0,0 1 1 0 0,-1 0-1 0 0,1 0 0 0 0,-1 0 0 0 0,1 0 0 0 0,-1 0 0 0 0,1 0 1 0 0,0 1-1 0 0,-1-1 0 0 0,1 0 0 0 0,-1 1 0 0 0,1-1 0 0 0,-1 1 1 0 0,1 0-1 0 0,-1-1 0 0 0,0 1 0 0 0,1 0 0 0 0,-1 0 1 0 0,0 0-1 0 0,1 0 0 0 0,-1 0 0 0 0,0 0 0 0 0,0 0 0 0 0,0 0 1 0 0,0 1-1 0 0,0-1 0 0 0,0 0 0 0 0,0 1 0 0 0,-1-1 1 0 0,1 0-1 0 0,0 1 0 0 0,-1-1 0 0 0,1 1 0 0 0,-1 1 5 0 0,19 62 33 0 0,-19-62-36 0 0,4 152 172 0 0,-28 54-138 0 0,19-124-2214 0 0,20-78-3104 0 0,-3-6-4048 0 0,-10-1 35 0 0</inkml:trace>
  <inkml:trace contextRef="#ctx0" brushRef="#br0" timeOffset="681.694">1182 339 14123 0 0,'0'0'2250'0'0,"0"0"-923"0"0,0 0-443 0 0,0 0 71 0 0,0 0 118 0 0,0 0-16 0 0,0 0-212 0 0,0 0-263 0 0,0 0-146 0 0,0 0-50 0 0,0 0 24 0 0,0 0-18 0 0,7 12-35 0 0,61 102 746 0 0,-55-94-1025 0 0,-1 1 0 0 0,-1 0-1 0 0,0 0 1 0 0,-2 1 0 0 0,0 0 0 0 0,-2 1-1 0 0,-1 0 1 0 0,0 0 0 0 0,-2 0-1 0 0,0 1 1 0 0,-1 11-78 0 0,2 110 81 0 0,-4-145-65 0 0,0 0 0 0 0,-1 0-1 0 0,1 1 1 0 0,0-1-1 0 0,0 0 1 0 0,0 0 0 0 0,-1 0-1 0 0,1 0 1 0 0,0 0-1 0 0,0 0 1 0 0,0 0-1 0 0,-1 0 1 0 0,1 0 0 0 0,0 0-1 0 0,0-1 1 0 0,0 1-1 0 0,-1 0 1 0 0,1 0 0 0 0,0-1-1 0 0,0 1 1 0 0,-1 0-1 0 0,1-1 1 0 0,0 1 0 0 0,-1-1-1 0 0,1 1 1 0 0,0-1-1 0 0,-1 0 1 0 0,1 1-1 0 0,-1-1 1 0 0,1 1 0 0 0,-1-1-1 0 0,1 0 1 0 0,-1 1-1 0 0,0-1 1 0 0,1 0 0 0 0,-1 0-1 0 0,0 1 1 0 0,1-1-1 0 0,-1 0 1 0 0,0 0-1 0 0,0 0 1 0 0,0 1 0 0 0,0-1-1 0 0,0 0 1 0 0,0 0-16 0 0,1 0-13 0 0,77-126 363 0 0,72-96-238 0 0,-76 146-62 0 0,-23 34-66 0 0,-51 42 13 0 0,1 1 0 0 0,-1-1 1 0 0,0 1-1 0 0,1 0 1 0 0,-1-1-1 0 0,1 1 0 0 0,-1 0 1 0 0,1-1-1 0 0,-1 1 0 0 0,1 0 1 0 0,-1-1-1 0 0,1 1 0 0 0,-1 0 1 0 0,1 0-1 0 0,-1 0 1 0 0,1 0-1 0 0,-1 0 0 0 0,1 0 1 0 0,-1-1-1 0 0,1 1 0 0 0,-1 0 1 0 0,1 0-1 0 0,0 1 0 0 0,-1-1 1 0 0,1 0-1 0 0,-1 0 1 0 0,1 0-1 0 0,-1 0 0 0 0,1 0 1 0 0,-1 1-1 0 0,1-1 0 0 0,-1 0 1 0 0,1 0-1 0 0,-1 1 0 0 0,1-1 1 0 0,-1 0-1 0 0,0 1 1 0 0,1-1-1 0 0,-1 0 0 0 0,1 1 1 0 0,-1-1-1 0 0,0 1 0 0 0,1-1 1 0 0,-1 1-1 0 0,0-1 0 0 0,0 1 1 0 0,1-1-1 0 0,-1 1 1 0 0,0-1-1 0 0,0 1 0 0 0,0-1 1 0 0,0 1-1 0 0,1-1 0 0 0,-1 1 1 0 0,0-1-1 0 0,0 1 0 0 0,0-1 1 0 0,0 1 2 0 0,4 9 27 0 0,-4-5-926 0 0,-8-2-5385 0 0,-1-1 3551 0 0,4-2-2906 0 0,3 0-5357 0 0</inkml:trace>
  <inkml:trace contextRef="#ctx0" brushRef="#br0" timeOffset="2353.636">1092 129 13947 0 0,'0'0'2022'0'0,"0"0"-379"0"0,0 0-262 0 0,0 0-4 0 0,0 0-58 0 0,0 0-172 0 0,0 0-278 0 0,0 0-293 0 0,0 0-218 0 0,0 0-130 0 0,0 0-18 0 0,0 0 77 0 0,0 0 81 0 0,6 0 46 0 0,270 4 2175 0 0,-61 26-2206 0 0,-158-16-391 0 0,-60-15 1098 0 0,-76-122-960 0 0,33 71-186 0 0,81 88-5511 0 0,-22-32 3209 0 0,-6-2-735 0 0,0 0-4597 0 0,-3 1-3572 0 0</inkml:trace>
</inkml:ink>
</file>

<file path=ppt/ink/ink9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45.76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706 457 5249 0 0,'0'0'1032'0'0,"0"0"-279"0"0,0 0 28 0 0,0 0 330 0 0,0 0 263 0 0,0 0 83 0 0,0 0-153 0 0,0 0-281 0 0,0 0-229 0 0,0 0-126 0 0,0 0-11 0 0,0 3-299 0 0,-1 9 8873 0 0,-225 2-7936 0 0,165-3-1219 0 0,2 3 0 0 0,-1 3 0 0 0,2 2 0 0 0,-23 12-76 0 0,74-28 17 0 0,5-3-18 0 0,1 0 1 0 0,0-1-1 0 0,-1 1 1 0 0,1 0 0 0 0,0 0-1 0 0,-1 0 1 0 0,1 1-1 0 0,0-1 1 0 0,-1 0 0 0 0,1 0-1 0 0,0 1 1 0 0,-1-1-1 0 0,1 1 1 0 0,0-1 0 0 0,0 1-1 0 0,-1-1 1 0 0,1 1-1 0 0,0 0 1 0 0,0 0 0 0 0,0 0-1 0 0,0-1 1 0 0,0 1-1 0 0,0 0 1 0 0,0 0 0 0 0,0 0-1 0 0,1 1 1 0 0,-1-1-1 0 0,0 0 1 0 0,0 0 0 0 0,1 0-1 0 0,-1 0 1 0 0,1 1-1 0 0,-1-1 1 0 0,1 0 0 0 0,0 1-1 0 0,-1-1 1 0 0,1 0-1 0 0,0 1 1 0 0,0-1 0 0 0,0 0-1 0 0,0 1 1 0 0,0-1-1 0 0,0 0 1 0 0,0 1 0 0 0,1-1-1 0 0,-1 0 1 0 0,0 1-1 0 0,1-1 1 0 0,-1 0 0 0 0,1 0-1 0 0,0 1 1 0 0,-1-1 0 0 0,1 0-1 0 0,0 0 1 0 0,-1 0-1 0 0,1 0 1 0 0,0 0 0 0 0,0 1 0 0 0,18 10 10 0 0,1-1 0 0 0,-1-1 0 0 0,1-1 1 0 0,1 0-1 0 0,0-2 0 0 0,0 0 1 0 0,1-1-1 0 0,-1-1 0 0 0,1-1 0 0 0,0-2 1 0 0,1 0-1 0 0,8-1-10 0 0,45 9 5 0 0,55 9 43 0 0,-130-5-12 0 0,-45 16 134 0 0,-79 41-51 0 0,2-1-87 0 0,2 5 0 0 0,-15 18-32 0 0,128-89-2 0 0,0 0 0 0 0,1 1 0 0 0,-1-1 0 0 0,1 1 0 0 0,0 0-1 0 0,0 1 1 0 0,1-1 0 0 0,-1 1 0 0 0,1 0 0 0 0,1 0 0 0 0,-1 0 0 0 0,1 0 0 0 0,0 1 0 0 0,0 0 0 0 0,1-1 0 0 0,-1 6 2 0 0,5-8 4 0 0,0 0 0 0 0,0 0 0 0 0,1 0 0 0 0,0 0 0 0 0,0-1 0 0 0,0 1 0 0 0,0-1 1 0 0,1 1-1 0 0,-1-1 0 0 0,1 0 0 0 0,0-1 0 0 0,0 1 0 0 0,0-1 0 0 0,0 1 0 0 0,0-1 1 0 0,1 0-1 0 0,-1-1 0 0 0,1 1 0 0 0,-1-1 0 0 0,1 0 0 0 0,0 0 0 0 0,1 0-4 0 0,30 6-30 0 0,-1-2 0 0 0,1-1 0 0 0,0-2 0 0 0,-1-1-1 0 0,24-3 31 0 0,10 1-2041 0 0,-62-4-1706 0 0,-7-1-7689 0 0,0 6 804 0 0</inkml:trace>
  <inkml:trace contextRef="#ctx0" brushRef="#br0" timeOffset="1131.254">336 4 0 0 0,'0'0'1283'0'0,"0"0"703"0"0,0 0 237 0 0,0 0-75 0 0,0 0-203 0 0,0 0-152 0 0,0 0-80 0 0,0 0-134 0 0,0 0-174 0 0,0 0-179 0 0,0 0-143 0 0,-4-4 6148 0 0,22 112-5630 0 0,0 186-571 0 0,-16-219-924 0 0,-3 0 0 0 0,-4 0-1 0 0,-5 13-105 0 0,-95 500 102 0 0,52-374 40 0 0,52-172 50 0 0,-13 42 281 0 0,8-37-399 0 0,6-47-64 0 0,0 0-8 0 0,0 0-44 0 0,0 0 34 0 0,0 0 9 0 0,0 0 22 0 0,0 0-9 0 0,0 0-18 0 0,0 0 0 0 0,0 0 15 0 0,0 0 2 0 0,0 0 17 0 0,0 0 7 0 0,0 0-8 0 0,0 0-15 0 0,0 0 2 0 0,0 0 6 0 0,0-29-1673 0 0,2 8-1454 0 0,2 9-4940 0 0,0 8-4015 0 0</inkml:trace>
</inkml:ink>
</file>

<file path=ppt/ink/ink9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50.7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 42 5673 0 0,'0'0'2227'0'0,"0"0"-232"0"0,0 0-103 0 0,0 0 65 0 0,0 0-50 0 0,0 0-181 0 0,0 0-251 0 0,0 0-271 0 0,0 0-218 0 0,0 0-166 0 0,0 0-127 0 0,0 0-64 0 0,0 0-39 0 0,-1-4-41 0 0,-5-10-59 0 0,28 10 1309 0 0,276-3 923 0 0,-157-5-2655 0 0,-140 12-191 0 0,-28 0-19531 0 0,23 0 10033 0 0</inkml:trace>
</inkml:ink>
</file>

<file path=ppt/ink/ink9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51.03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30 18540 0 0,'0'0'1299'0'0,"0"0"-420"0"0,0 0-124 0 0,0 0 171 0 0,0 0 197 0 0,0 0-32 0 0,0 0-169 0 0,0 0-187 0 0,0 0-178 0 0,0 0-129 0 0,36 1-124 0 0,111 3-100 0 0,18-20-68 0 0,-91 9-454 0 0,-12 1-3231 0 0,-22 1-6611 0 0,-28 4-1936 0 0</inkml:trace>
</inkml:ink>
</file>

<file path=ppt/ink/ink9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47.9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231 442 13139 0 0,'0'0'1831'0'0,"0"0"-408"0"0,0 0-280 0 0,0 0 9 0 0,0 0 47 0 0,0 0-80 0 0,0 0-211 0 0,0 0-248 0 0,0 0-220 0 0,0 0-128 0 0,1 2-17 0 0,4 14-52 0 0,-1 0 1 0 0,-1 0-1 0 0,0 0 1 0 0,-2 0-1 0 0,1 0 0 0 0,-2 1 1 0 0,0-1-1 0 0,-1 0 1 0 0,-1 1-1 0 0,0-1 0 0 0,-1 0 1 0 0,-4 9-244 0 0,-20 99 196 0 0,-6 0 1 0 0,-6-3-1 0 0,-45 98-196 0 0,77-203-136 0 0,-1-1-167 0 0,1 1-1 0 0,1-1 1 0 0,0 1 0 0 0,1 0 0 0 0,1 1-1 0 0,0-1 1 0 0,0 15 303 0 0,4-30-754 0 0,3-2 246 0 0,1-1 0 0 0,-1 0 0 0 0,1 0-1 0 0,-1 0 1 0 0,0 0 0 0 0,0 0-1 0 0,0-1 1 0 0,0 1 0 0 0,-1-1 0 0 0,1 0-1 0 0,-1 0 1 0 0,1 0 0 0 0,-1 0-1 0 0,0 0 1 0 0,0-1 0 0 0,0 1 0 0 0,-1-1-1 0 0,1-1 509 0 0,6-8-2493 0 0,5-6-2747 0 0,-1 4-1996 0 0</inkml:trace>
  <inkml:trace contextRef="#ctx0" brushRef="#br0" timeOffset="410.115">584 372 13883 0 0,'0'0'1814'0'0,"0"0"-390"0"0,0 0-428 0 0,0 0-20 0 0,0 0 142 0 0,0 0 8 0 0,0 0-116 0 0,0 0-181 0 0,0 0-179 0 0,0 0-148 0 0,2 36-95 0 0,4 116-79 0 0,-26 58 705 0 0,0-13-286 0 0,-27 103-747 0 0,27-212 144 0 0,7-133 1499 0 0,-56-187-1470 0 0,62 213-171 0 0,-1-1-1 0 0,-1 1 0 0 0,0 0 0 0 0,-2 1 0 0 0,0 0 1 0 0,-1 1-1 0 0,-3-3-1 0 0,10 15-24 0 0,0 0 1 0 0,0 0-1 0 0,0 0 1 0 0,-1 0-1 0 0,0 1 1 0 0,0 0 0 0 0,0 0-1 0 0,0 1 1 0 0,0-1-1 0 0,-1 2 1 0 0,0-1-1 0 0,1 1 1 0 0,-1-1-1 0 0,0 2 1 0 0,0-1-1 0 0,0 1 1 0 0,-1 0-1 0 0,1 1 1 0 0,0-1-1 0 0,0 2 1 0 0,0-1-1 0 0,-5 1 24 0 0,4 1-59 0 0,0 0 0 0 0,0 1-1 0 0,0-1 1 0 0,0 2-1 0 0,0-1 1 0 0,1 1-1 0 0,0 0 1 0 0,0 1 0 0 0,0-1-1 0 0,0 1 1 0 0,0 1-1 0 0,1-1 1 0 0,0 1 0 0 0,1 0-1 0 0,-1 1 1 0 0,1-1-1 0 0,-1 2 60 0 0,-25 51-2914 0 0,20-14-2910 0 0,11-1-4535 0 0,3-36 2171 0 0</inkml:trace>
  <inkml:trace contextRef="#ctx0" brushRef="#br0" timeOffset="1064.791">997 1009 10658 0 0,'0'0'2864'0'0,"0"0"-1172"0"0,0 0-563 0 0,0 0 33 0 0,0 0 126 0 0,0 0-35 0 0,0 0-145 0 0,0 0-229 0 0,0 0-204 0 0,0 0-122 0 0,0 0-89 0 0,0 0-53 0 0,0 0-31 0 0,2-7-16 0 0,7-20-25 0 0,-37 21 829 0 0,19 8-1112 0 0,0 0 0 0 0,1 1-1 0 0,-1 0 1 0 0,1 0 0 0 0,0 1 0 0 0,0 1 0 0 0,0-1-1 0 0,0 1 1 0 0,1 0 0 0 0,-1 1 0 0 0,1 0 0 0 0,1 0-1 0 0,-4 4-55 0 0,3-4 19 0 0,-3 3-10 0 0,0 0 0 0 0,0 1 0 0 0,1 0 0 0 0,0 0 0 0 0,1 1-1 0 0,0 0 1 0 0,1 1 0 0 0,0-1 0 0 0,0 1 0 0 0,1 1 0 0 0,1-1 0 0 0,0 1 0 0 0,1 0 0 0 0,1 0-1 0 0,-1 5-8 0 0,2-5 7 0 0,0-6-8 0 0,0-1-1 0 0,0 1 1 0 0,0 1-1 0 0,1-1 1 0 0,0 0-1 0 0,1 0 1 0 0,-1 0-1 0 0,2 0 1 0 0,-1 0-1 0 0,1 1 1 0 0,0-1-1 0 0,0 0 1 0 0,0 0 0 0 0,1 0-1 0 0,1 0 1 0 0,-1-1-1 0 0,1 1 1 0 0,0 0-1 0 0,0-1 1 0 0,1 0-1 0 0,0 0 1 0 0,0 0-1 0 0,1 0 1 0 0,-1-1-1 0 0,1 0 1 0 0,0 0-1 0 0,1 0 1 0 0,1 1 1 0 0,2-2 25 0 0,0 0-1 0 0,0-1 1 0 0,0 0 0 0 0,1-1 0 0 0,-1 0 0 0 0,1 0 0 0 0,0-1-1 0 0,0 0 1 0 0,-1-1 0 0 0,1 0 0 0 0,0-1 0 0 0,0 0 0 0 0,-1 0-1 0 0,1-1 1 0 0,0 0 0 0 0,-1-1 0 0 0,0 0 0 0 0,0 0-1 0 0,0-1 1 0 0,0-1 0 0 0,0 1 0 0 0,-1-1 0 0 0,0-1 0 0 0,0 1-1 0 0,0-1 1 0 0,0-1-25 0 0,-5 3 33 0 0,1 0 0 0 0,-1-1 0 0 0,0 1 0 0 0,-1-1-1 0 0,1 0 1 0 0,-1 0 0 0 0,0 0 0 0 0,0 0 0 0 0,0 0-1 0 0,-1 0 1 0 0,1-1 0 0 0,-1 1 0 0 0,-1 0 0 0 0,1-1-1 0 0,-1 1 1 0 0,0 0 0 0 0,0-1 0 0 0,-1 1 0 0 0,1-1-1 0 0,-2-4-32 0 0,-1 6-19 0 0,1 0 0 0 0,-1-1 0 0 0,0 1 0 0 0,0 0 0 0 0,-1 0 0 0 0,1 1 0 0 0,-1-1 0 0 0,0 1 0 0 0,0 0-1 0 0,0 0 1 0 0,-1 0 0 0 0,1 0 0 0 0,-1 1 0 0 0,1-1 0 0 0,-1 1 0 0 0,0 1 0 0 0,0-1 0 0 0,0 1 0 0 0,0-1-1 0 0,0 1 1 0 0,0 1 0 0 0,0-1 0 0 0,0 1 0 0 0,0 0 0 0 0,-1 0 19 0 0,-9 0-441 0 0,28 2 409 0 0,29 0 197 0 0,92-13-14 0 0,-94 11-341 0 0,-7 0-4293 0 0,-12-4-8125 0 0,-17 4 1992 0 0</inkml:trace>
  <inkml:trace contextRef="#ctx0" brushRef="#br0" timeOffset="1529.935">978 258 4537 0 0,'0'0'5477'0'0,"0"0"-2524"0"0,0 0-939 0 0,0 0-174 0 0,0 0-70 0 0,0 0-146 0 0,0 0-286 0 0,0 0-313 0 0,0 0-297 0 0,0 0-240 0 0,0 0-130 0 0,0 0-78 0 0,0 0-33 0 0,-8 7 1 0 0,-89 103 748 0 0,72-70-731 0 0,25-39-253 0 0,0-1 4 0 0,0 0-16 0 0,0 0-5 0 0,0 0-30 0 0,14-11 98 0 0,57-72-356 0 0,-55 64-113 0 0,9-14-4410 0 0,-24 32 1032 0 0,-1 1-2850 0 0,0 0-3672 0 0</inkml:trace>
  <inkml:trace contextRef="#ctx0" brushRef="#br0" timeOffset="2313.036">192 243 9290 0 0,'0'0'2154'0'0,"0"0"-282"0"0,0 0-178 0 0,0 0-6 0 0,0 0-29 0 0,0 0-160 0 0,0 0-201 0 0,0 0-173 0 0,0 0-164 0 0,0 0-133 0 0,0 0-119 0 0,0 0-147 0 0,0 0-119 0 0,-8-2-95 0 0,-24-8-75 0 0,61 1 594 0 0,315-10 920 0 0,-265 11-1671 0 0,-77-17 819 0 0,-55-74-2066 0 0,1 43-2769 0 0,39 45-511 0 0,8 8-576 0 0,2 2-3732 0 0,1 1 1759 0 0</inkml:trace>
</inkml:ink>
</file>

<file path=ppt/ink/ink9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0:04.83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327 738 0 0 0,'0'0'1434'0'0,"0"0"55"0"0,0 0-27 0 0,0 0 49 0 0,0 0 160 0 0,0 0 139 0 0,0 0-19 0 0,0 0-98 0 0,0 0-240 0 0,0 0-286 0 0,0 0-260 0 0,6-9-231 0 0,15-28-171 0 0,-20 37-443 0 0,0-1 1 0 0,0 0-1 0 0,-1 1 0 0 0,1-1 0 0 0,0 1 1 0 0,0-1-1 0 0,0 1 0 0 0,0-1 1 0 0,0 1-1 0 0,0 0 0 0 0,0-1 0 0 0,0 1 1 0 0,0 0-1 0 0,0 0 0 0 0,0 0 0 0 0,0-1 1 0 0,1 1-1 0 0,-1 1 0 0 0,0-1 1 0 0,0 0-1 0 0,0 0 0 0 0,0 0 0 0 0,0 0 1 0 0,0 1-1 0 0,0-1 0 0 0,0 0 0 0 0,0 1 1 0 0,0-1-1 0 0,0 1 0 0 0,0-1 1 0 0,0 1-1 0 0,-1 0 0 0 0,1-1 0 0 0,0 1 1 0 0,0 0-1 0 0,0 0 0 0 0,-1-1 0 0 0,1 1 1 0 0,0 0-1 0 0,-1 0 0 0 0,1 0 1 0 0,-1 0-1 0 0,1 0 0 0 0,-1 0 0 0 0,0 0 1 0 0,1 0-1 0 0,-1 1-62 0 0,1-2 58 0 0,6 16 142 0 0,-1 0 1 0 0,0 1 0 0 0,-1-1 0 0 0,-1 1-1 0 0,-1 0 1 0 0,0 0 0 0 0,-1 0-1 0 0,-1 0 1 0 0,0 1 0 0 0,-2-1 0 0 0,0 0-1 0 0,-1 0 1 0 0,0 1 0 0 0,-4 11-201 0 0,-5 27 247 0 0,-2 0 1 0 0,-3-1 0 0 0,-2 0 0 0 0,-21 42-248 0 0,39-97 57 0 0,-1-1 0 0 0,1 1 0 0 0,-1-1 0 0 0,1 1 0 0 0,-1-1 1 0 0,1 1-1 0 0,-1 0 0 0 0,1-1 0 0 0,-1 1 0 0 0,1 0 1 0 0,-1-1-1 0 0,1 1 0 0 0,-1 0 0 0 0,1 0 0 0 0,-1-1 1 0 0,0 1-1 0 0,1 0 0 0 0,-1 0 0 0 0,0 0 0 0 0,1 0 0 0 0,-1 0 1 0 0,1 0-1 0 0,-1 0 0 0 0,0 0 0 0 0,1 0 0 0 0,-1 0 1 0 0,0 0-1 0 0,1 1 0 0 0,-1-1 0 0 0,1 0 0 0 0,-1 0 1 0 0,1 0-1 0 0,-1 1 0 0 0,0-1 0 0 0,1 0 0 0 0,-1 1 0 0 0,1-1 1 0 0,-1 1-1 0 0,1-1 0 0 0,0 1 0 0 0,-1-1 0 0 0,1 1-57 0 0,-4-22 62 0 0,0 1-1 0 0,2-1 0 0 0,1 1 0 0 0,0-1 0 0 0,1 0 0 0 0,2 1 0 0 0,0-1 0 0 0,4-15-61 0 0,6-16-3 0 0,3 2 0 0 0,1 0 0 0 0,3 1-1 0 0,22-42 4 0 0,-28 63-8 0 0,1 0-1 0 0,2 1 1 0 0,0 1-1 0 0,2 0 1 0 0,1 1-1 0 0,1 1 1 0 0,1 1-1 0 0,2 0 9 0 0,-20 20-3 0 0,-1 0-1 0 0,1 0 1 0 0,1 0-1 0 0,-1 1 1 0 0,0-1-1 0 0,1 1 1 0 0,-1 0-1 0 0,1 0 1 0 0,0 0-1 0 0,-1 1 1 0 0,1-1-1 0 0,0 1 0 0 0,0 0 1 0 0,0 0-1 0 0,0 0 1 0 0,0 1-1 0 0,0-1 1 0 0,0 1-1 0 0,1 0 1 0 0,-1 0-1 0 0,0 1 1 0 0,0-1-1 0 0,3 2 4 0 0,17 60-77 0 0,-22-34 98 0 0,-2 0-1 0 0,-1 1 1 0 0,0-1 0 0 0,-3 0 0 0 0,0 0-1 0 0,-1-1 1 0 0,-9 23-21 0 0,-40 138 68 0 0,55-188-63 0 0,-1 0 1 0 0,0 0-1 0 0,1 0 0 0 0,-1 0 0 0 0,0 0 1 0 0,1 1-1 0 0,-1-1 0 0 0,0 0 0 0 0,1 0 0 0 0,-1 0 1 0 0,0 0-1 0 0,1 1 0 0 0,-1-1 0 0 0,0 0 1 0 0,0 0-1 0 0,1 1 0 0 0,-1-1 0 0 0,0 0 0 0 0,0 1 1 0 0,1-1-1 0 0,-1 0 0 0 0,0 0 0 0 0,0 1 1 0 0,0-1-1 0 0,0 0 0 0 0,1 1 0 0 0,-1-1 1 0 0,0 0-1 0 0,0 1 0 0 0,0-1 0 0 0,0 1 0 0 0,0-1 1 0 0,0 0-1 0 0,0 1 0 0 0,0-1 0 0 0,0 0 1 0 0,0 1-1 0 0,0-1 0 0 0,0 0 0 0 0,-1 1 1 0 0,1-1-1 0 0,0 0 0 0 0,0 1 0 0 0,0-1-5 0 0,22-30 263 0 0,-21 28-260 0 0,77-108-89 0 0,4 3 1 0 0,4 4-1 0 0,15-6 86 0 0,-9 36-89 0 0,-91 73 84 0 0,0 0 1 0 0,0 0 0 0 0,0 0 0 0 0,0 0-1 0 0,1 0 1 0 0,-1 0 0 0 0,0 0 0 0 0,0 0 0 0 0,0 1-1 0 0,0-1 1 0 0,0 1 0 0 0,0-1 0 0 0,0 0-1 0 0,0 1 1 0 0,0 0 0 0 0,0-1 0 0 0,0 1 0 0 0,0 0-1 0 0,0-1 1 0 0,0 1 0 0 0,0 0 0 0 0,0 0 0 0 0,-1 0-1 0 0,1 0 1 0 0,0 0 0 0 0,-1 0 0 0 0,1 0-1 0 0,-1 0 1 0 0,1 0 0 0 0,-1 0 0 0 0,1 0 0 0 0,-1 0-1 0 0,0 0 1 0 0,1 0 0 0 0,-1 1 0 0 0,0-1-1 0 0,0 0 1 0 0,0 0 0 0 0,0 0 0 0 0,0 0 0 0 0,0 1-1 0 0,0-1 1 0 0,-1 0 0 0 0,1 0 0 0 0,0 0 0 0 0,0 0-1 0 0,-1 0 1 0 0,1 0 0 0 0,-1 0 0 0 0,1 1-1 0 0,-1-1 1 0 0,0 0 0 0 0,1-1 0 0 0,-1 1 0 0 0,0 0-1 0 0,0 1 5 0 0,-1 11 24 0 0,-38 181 329 0 0,31 23 53 0 0,11-195-348 0 0,-2-21-48 0 0,0-1 5 0 0,-2 0-3292 0 0,2 0 2112 0 0,-5 0-5312 0 0,2 0 24 0 0,-2 0-4173 0 0</inkml:trace>
  <inkml:trace contextRef="#ctx0" brushRef="#br0" timeOffset="1727.051">1233 1066 0 0 0,'0'0'4254'0'0,"0"0"-2065"0"0,0 0-790 0 0,0 0-62 0 0,0 0 200 0 0,0 0 194 0 0,0 0-58 0 0,0 0-262 0 0,0 0-289 0 0,0 0-261 0 0,0 0-170 0 0,0 0-125 0 0,0 0-69 0 0,8-8-43 0 0,24-24-24 0 0,-24 24-30 0 0,-8 8-66 0 0,0 0-85 0 0,0 12 315 0 0,-2 15-143 0 0,-2 0-1 0 0,-1 0 0 0 0,-1-1 1 0 0,-1 0-1 0 0,-1 0 0 0 0,-11 24-420 0 0,-4 12 219 0 0,-6 38 44 0 0,22-71-570 0 0,7-28 53 0 0,0-1-139 0 0,0 0-187 0 0,0 0-215 0 0,0 0-233 0 0,0 0-248 0 0,9-22-11115 0 0,-6 14 4712 0 0</inkml:trace>
  <inkml:trace contextRef="#ctx0" brushRef="#br0" timeOffset="2505.195">1506 816 11763 0 0,'0'0'1201'0'0,"0"0"-341"0"0,0 0-258 0 0,0 0 193 0 0,0 0 341 0 0,0 0 183 0 0,0 0-71 0 0,0 0-212 0 0,0 0-217 0 0,0 0-192 0 0,0 0-135 0 0,0 34-77 0 0,3 109-62 0 0,-3-100 39 0 0,-1 1-1 0 0,-3-1 0 0 0,-1 0 1 0 0,-8 28-392 0 0,3-18 169 0 0,-25 128 426 0 0,6-112 160 0 0,28-68-728 0 0,0-1 0 0 0,0-1 0 0 0,0 1 1 0 0,0 0-1 0 0,0 0 0 0 0,1 0 0 0 0,-1 0 0 0 0,0-1 0 0 0,0 1 1 0 0,0 0-1 0 0,0-1 0 0 0,1 1 0 0 0,-1-1 0 0 0,0 1 0 0 0,0-1 1 0 0,1 1-1 0 0,-1-1 0 0 0,0 1 0 0 0,1-1 0 0 0,-1 0 0 0 0,0 1 1 0 0,1-1-1 0 0,-1 0 0 0 0,1 0 0 0 0,-1 1 0 0 0,1-1 1 0 0,0 0-1 0 0,-1 0 0 0 0,1 0 0 0 0,0 0 0 0 0,0 1 0 0 0,-1-1 1 0 0,1 0-1 0 0,0 0 0 0 0,0 0 0 0 0,0 0 0 0 0,0 0 0 0 0,0 0 1 0 0,0 0-28 0 0,0-1 37 0 0,-5-21-21 0 0,2-1-1 0 0,1 1 0 0 0,1-1 1 0 0,1 1-1 0 0,0-1 0 0 0,2 1 1 0 0,1 0-1 0 0,1 0 0 0 0,1 0 1 0 0,1 0-1 0 0,1 0 0 0 0,7-14-15 0 0,-13 32 2 0 0,23-74-122 0 0,4 0 1 0 0,3 2 0 0 0,3 1-1 0 0,24-35 120 0 0,-39 78-22 0 0,2 2 0 0 0,0 0 0 0 0,3 2 0 0 0,0 0 0 0 0,2 1 0 0 0,0 2 0 0 0,2 1 0 0 0,1 1 0 0 0,1 1 0 0 0,1 2 0 0 0,6-2 22 0 0,-18 12-2 0 0,1 1 1 0 0,0 0 0 0 0,0 2-1 0 0,1 0 1 0 0,-1 2 0 0 0,2 0-1 0 0,-1 1 1 0 0,1 1 0 0 0,0 1 1 0 0,-18 3 1 0 0,-1 0 0 0 0,0 0 1 0 0,1 0-1 0 0,-1 0 1 0 0,1 0-1 0 0,-1 1 1 0 0,0 0-1 0 0,1 0 0 0 0,-1 0 1 0 0,0 0-1 0 0,0 0 1 0 0,0 0-1 0 0,0 1 0 0 0,0 0 1 0 0,0-1-1 0 0,0 1 1 0 0,0 0-1 0 0,-1 0 0 0 0,1 1 1 0 0,-1-1-1 0 0,0 0 1 0 0,1 1-1 0 0,-1 0 1 0 0,0-1-1 0 0,0 1 0 0 0,-1 0 1 0 0,1 0-1 0 0,-1 0 1 0 0,1 0-1 0 0,-1 1 0 0 0,0-1 1 0 0,0 0-1 0 0,0 0 1 0 0,-1 1-1 0 0,1-1 1 0 0,-1 1-2 0 0,2 6 7 0 0,-1 1 1 0 0,-1-1 0 0 0,0 0 0 0 0,0 1 0 0 0,-1-1 0 0 0,0 0 0 0 0,-1 0-1 0 0,0 1 1 0 0,-1-1 0 0 0,0 0 0 0 0,-2 4-8 0 0,-13 15 10 0 0,0-1 1 0 0,-2-1-1 0 0,-1 0 0 0 0,-1-2 0 0 0,-1 0 1 0 0,-2-2-1 0 0,0-1 0 0 0,-1 0 0 0 0,-1-2 1 0 0,-1-2-1 0 0,-1 0 0 0 0,0-2 0 0 0,-2-1-10 0 0,-95 48 80 0 0,136-51-46 0 0,4-5 52 0 0,13 4 92 0 0,0 1-1 0 0,-1 2 1 0 0,-1 1 0 0 0,0 1-1 0 0,-1 1 1 0 0,21 19-178 0 0,38 70 889 0 0,-48-31-326 0 0,3-58-2673 0 0,-23-19-3160 0 0,-6-6-4419 0 0,-8 5-1172 0 0</inkml:trace>
  <inkml:trace contextRef="#ctx0" brushRef="#br0" timeOffset="3156.875">2391 772 9394 0 0,'0'0'2402'0'0,"0"0"-442"0"0,0 0-473 0 0,0 0-124 0 0,0 0-8 0 0,0 0-73 0 0,0 0-193 0 0,0 0-270 0 0,0 0-255 0 0,0 0-157 0 0,0 0-66 0 0,0 0 14 0 0,0 0 57 0 0,7 0 19 0 0,89-8 1379 0 0,-79-3-1605 0 0,0 0 1 0 0,0-1-1 0 0,-1-1 0 0 0,0 0 1 0 0,-2-1-1 0 0,1 0 0 0 0,3-8-205 0 0,-1 0 477 0 0,0 128-417 0 0,16 148 36 0 0,-9 9-40 0 0,-11-221-4 0 0,4-53 1129 0 0,106-261-635 0 0,33-124-562 0 0,-135 341-82 0 0,-21 54-19 0 0,0 1-98 0 0,0 0-201 0 0,-11 24-2068 0 0,-12 35-1100 0 0,12-33-281 0 0,1 0-4075 0 0,4-7-2701 0 0</inkml:trace>
  <inkml:trace contextRef="#ctx0" brushRef="#br0" timeOffset="3435.957">3155 1258 21821 0 0,'0'0'1056'0'0,"0"0"-308"0"0,0 0-261 0 0,0 0 12 0 0,0 0 99 0 0,0 0 24 0 0,0 0-79 0 0,0 0-131 0 0,0 0-116 0 0,0 0-75 0 0,0 0-43 0 0,0 0-36 0 0,-3 16-36 0 0,-25 103 74 0 0,8-49-288 0 0,20-70-85 0 0,0-1 0 0 0,0 1 0 0 0,0 0 1 0 0,0-1-1 0 0,0 1 0 0 0,0-1 0 0 0,0 1 0 0 0,0-1 1 0 0,0 1-1 0 0,0 0 0 0 0,0-1 0 0 0,0 1 1 0 0,1 0-1 0 0,-1-1 0 0 0,0 1 0 0 0,0-1 1 0 0,0 1-1 0 0,1 0 0 0 0,-1-1 0 0 0,0 1 1 0 0,0 0-1 0 0,1 0 0 0 0,-1-1 0 0 0,0 1 1 0 0,1 0-1 0 0,-1 0 0 0 0,0-1 0 0 0,1 1 0 0 0,-1 0 1 0 0,0 0-1 0 0,1 0 0 0 0,-1-1 0 0 0,1 1 1 0 0,-1 0-1 0 0,0 0 0 0 0,1 0 0 0 0,-1 0 1 0 0,1 0-1 0 0,-1 0 0 0 0,0 0 0 0 0,1 0 1 0 0,-1 0-1 0 0,1 0 0 0 0,-1 0 0 0 0,1 0 0 0 0,-1 0 1 0 0,0 1-1 0 0,1-1 0 0 0,-1 0 0 0 0,0 0 1 0 0,1 0-1 0 0,-1 0 0 0 0,1 1 0 0 0,-1-1 1 0 0,0 0-1 0 0,0 0 0 0 0,1 1 0 0 0,-1-1 1 0 0,0 0-1 0 0,1 1 0 0 0,-1-1 0 0 0,0 0 1 0 0,0 1-1 0 0,1-1 0 0 0,-1 0 0 0 0,0 1 0 0 0,0-1 1 0 0,0 1 192 0 0,2-3-3393 0 0,3-2-7907 0 0</inkml:trace>
  <inkml:trace contextRef="#ctx0" brushRef="#br0" timeOffset="5639.166">3591 473 2320 0 0,'0'0'2068'0'0,"0"0"-120"0"0,0 0-4 0 0,0 0 150 0 0,0 0 127 0 0,0 0-84 0 0,0 0-256 0 0,0 0-326 0 0,0 0-335 0 0,0 0-248 0 0,0 0-175 0 0,5-6-136 0 0,13-21-73 0 0,-29 31 1185 0 0,-133 162-324 0 0,66-93-1422 0 0,78-65-4643 0 0,23-13-1515 0 0,-16 3 878 0 0,2 1-4402 0 0</inkml:trace>
  <inkml:trace contextRef="#ctx0" brushRef="#br0" timeOffset="6023.31">3728 1107 9962 0 0,'0'0'2509'0'0,"0"0"-834"0"0,0 0-631 0 0,0 0-73 0 0,0 0 145 0 0,0 0 123 0 0,0 0-39 0 0,0 0-165 0 0,0 0-169 0 0,0 0-130 0 0,0 0-111 0 0,0 0-67 0 0,0 0-42 0 0,28 0-48 0 0,142 0 379 0 0,79-11 616 0 0,-219 3-3045 0 0,-28 2-2555 0 0,-1-2-3470 0 0,-1 4-2144 0 0</inkml:trace>
  <inkml:trace contextRef="#ctx0" brushRef="#br0" timeOffset="6255.85">4029 842 11186 0 0,'0'0'4015'0'0,"0"0"-2556"0"0,0 0-803 0 0,0 0 48 0 0,0 0 157 0 0,0 0 76 0 0,0 0-61 0 0,-4 31-173 0 0,-14 101-229 0 0,-10 84-1471 0 0,17-133-2403 0 0,9-55-394 0 0,1 0-3415 0 0,1-20 738 0 0</inkml:trace>
  <inkml:trace contextRef="#ctx0" brushRef="#br0" timeOffset="6872.064">4252 1423 14955 0 0,'0'0'2121'0'0,"0"0"-673"0"0,0 0-401 0 0,0 0-34 0 0,0 0 10 0 0,0 0-79 0 0,0 0-165 0 0,0 0-179 0 0,0 0-87 0 0,0 0-61 0 0,0 0-40 0 0,25-32-30 0 0,78-104-53 0 0,-39 42 207 0 0,121-214 153 0 0,-104 201-617 0 0,-79 155-539 0 0,-20 84 381 0 0,12-112 76 0 0,2 0 1 0 0,1 1-1 0 0,0-1 0 0 0,1 1 0 0 0,2-1 0 0 0,0 1 1 0 0,2 13 9 0 0,-1-32 3 0 0,-1 0 0 0 0,1 0 0 0 0,0 0 0 0 0,0 0 0 0 0,0 0 0 0 0,0-1 1 0 0,0 1-1 0 0,0 0 0 0 0,1 0 0 0 0,-1-1 0 0 0,1 1 0 0 0,-1-1 0 0 0,1 1 0 0 0,-1-1 1 0 0,1 0-1 0 0,0 0 0 0 0,0 0 0 0 0,-1 0 0 0 0,1 0 0 0 0,0 0 0 0 0,0 0 0 0 0,0 0 1 0 0,0-1-1 0 0,0 1 0 0 0,0-1 0 0 0,0 1 0 0 0,1-1 0 0 0,-1 0 0 0 0,0 0 0 0 0,0 0 1 0 0,0 0-1 0 0,0 0 0 0 0,0-1 0 0 0,0 1 0 0 0,0-1 0 0 0,0 1 0 0 0,0-1 0 0 0,0 0 0 0 0,0 0 1 0 0,0 1-1 0 0,1-2-3 0 0,23-18 37 0 0,-2-2 0 0 0,0 0 0 0 0,-1-1 0 0 0,-2-1 0 0 0,11-16-37 0 0,210-293 1 0 0,-227 324-37 0 0,-22 33-13 0 0,6-22 56 0 0,-36 93 96 0 0,23-66-95 0 0,1 1 0 0 0,2 1 0 0 0,1 0 0 0 0,1 0 0 0 0,2 1 0 0 0,1 0 0 0 0,2 0-1 0 0,1 1 1 0 0,1 3-8 0 0,2-32-15 0 0,0 0-1 0 0,1 0 1 0 0,-1 0-1 0 0,1 0 1 0 0,0 0-1 0 0,0-1 1 0 0,0 1-1 0 0,1 0 1 0 0,-1 0-1 0 0,1-1 1 0 0,0 1-1 0 0,0-1 1 0 0,0 1-1 0 0,1-1 1 0 0,-1 0-1 0 0,1 0 1 0 0,0 0-1 0 0,0 0 1 0 0,0 0-1 0 0,0-1 1 0 0,0 1-1 0 0,2 0 16 0 0,58 6-5505 0 0,-42-18-3804 0 0,-15 8-1888 0 0</inkml:trace>
  <inkml:trace contextRef="#ctx0" brushRef="#br0" timeOffset="7467.09">5298 1029 12035 0 0,'0'0'2088'0'0,"0"0"-561"0"0,0 0-305 0 0,0 0 35 0 0,0 0 33 0 0,0 0-55 0 0,0 0-132 0 0,0 0-171 0 0,0 0-129 0 0,0 0-103 0 0,0 0-87 0 0,0 0-85 0 0,0 0-50 0 0,20 0-34 0 0,129-10 712 0 0,-98 9-877 0 0,-50 34-370 0 0,-96 84 12 0 0,7-13 49 0 0,87-103 31 0 0,0 0 1 0 0,0 0-1 0 0,1 0 1 0 0,-1 1-1 0 0,0-1 1 0 0,1 0 0 0 0,-1 0-1 0 0,1 0 1 0 0,0 0-1 0 0,-1 1 1 0 0,1-1-1 0 0,0 0 1 0 0,0 0-1 0 0,-1 1 1 0 0,1-1-1 0 0,0 0 1 0 0,0 0-1 0 0,1 1 1 0 0,-1-1-1 0 0,0 0 1 0 0,0 0-1 0 0,0 1 1 0 0,1-1-1 0 0,-1 0 1 0 0,1 0-1 0 0,-1 0 1 0 0,1 0 0 0 0,0 1-1 0 0,-1-1 1 0 0,1 0-1 0 0,0 0 1 0 0,0 0-1 0 0,-1 0 1 0 0,1-1-1 0 0,0 1-1 0 0,154 10-461 0 0,-155-11 203 0 0,0 0-28 0 0,7-19-2083 0 0,-7 18 1856 0 0,0-1 271 0 0,0 2-4347 0 0,0 0-4099 0 0,0 0-1449 0 0</inkml:trace>
  <inkml:trace contextRef="#ctx0" brushRef="#br0" timeOffset="8741.046">5784 543 10722 0 0,'0'0'1729'0'0,"0"0"-186"0"0,0 0-138 0 0,0 0-2 0 0,0 0 4 0 0,0 0-141 0 0,0 0-233 0 0,0 0-242 0 0,0 0-237 0 0,0 0-192 0 0,0 0-116 0 0,-2 6-15 0 0,-54 283 1640 0 0,4 137-1329 0 0,51-418-519 0 0,0-1 0 0 0,-1 0 0 0 0,1 0 0 0 0,-1 0 0 0 0,-1 0 0 0 0,1 0 0 0 0,-1 0 0 0 0,0-1 0 0 0,-1 1 0 0 0,0-1 0 0 0,0 0 0 0 0,0 0 0 0 0,0 0 0 0 0,-1 0 0 0 0,0-1 0 0 0,-1 0 0 0 0,1 0 0 0 0,-1-1 0 0 0,0 1 0 0 0,-2 0-23 0 0,6-6 30 0 0,-1 0-1 0 0,1 0 1 0 0,0-1-1 0 0,0 1 1 0 0,0-1-1 0 0,0 0 1 0 0,0 1-1 0 0,0-1 1 0 0,0 0-1 0 0,0 0 1 0 0,1 0-1 0 0,-1-1 1 0 0,1 1-1 0 0,0 0 1 0 0,-1 0-1 0 0,1-1 1 0 0,0 1-1 0 0,0-1 1 0 0,1 1-1 0 0,-1-1 1 0 0,0 1-1 0 0,1-1 1 0 0,0 0-1 0 0,-1 1 1 0 0,1-1-1 0 0,0 1 1 0 0,1-1-1 0 0,-1 0 1 0 0,0 1-1 0 0,1-1 1 0 0,-1 0-1 0 0,1 1 1 0 0,0-1-1 0 0,0 1 1 0 0,0-1-30 0 0,-1-6 33 0 0,3-17-17 0 0,1 0 1 0 0,1 1-1 0 0,2 0 1 0 0,0 0-1 0 0,1 1 1 0 0,2 0-1 0 0,1 0 1 0 0,0 1-1 0 0,2 1 1 0 0,1-1-17 0 0,-2-1 19 0 0,18-25-4 0 0,1 1 0 0 0,3 2 0 0 0,1 1 0 0 0,3 2 0 0 0,1 1 0 0 0,2 2 0 0 0,2 2 0 0 0,1 2 0 0 0,38-23-15 0 0,-67 48 10 0 0,0 1 1 0 0,0 0-1 0 0,1 2 1 0 0,0 0 0 0 0,0 0-1 0 0,1 2 1 0 0,0 0-1 0 0,0 0 1 0 0,1 2-1 0 0,-1 0 1 0 0,1 2-1 0 0,9-1-10 0 0,-24 5 1 0 0,-1 0 0 0 0,1 0 0 0 0,-1 0-1 0 0,1 0 1 0 0,-1 0 0 0 0,0 1 0 0 0,0-1-1 0 0,0 1 1 0 0,0 0 0 0 0,-1 0 0 0 0,1-1-1 0 0,-1 1 1 0 0,1 0 0 0 0,-1 0 0 0 0,0 1-1 0 0,0-1 1 0 0,-1 0 0 0 0,1 0 0 0 0,-1 0-1 0 0,1 1 1 0 0,-1-1 0 0 0,0 0 0 0 0,0 0-1 0 0,0 1 1 0 0,-1-1 0 0 0,1 0-1 0 0,-1 0 1 0 0,0 0 0 0 0,0 1 0 0 0,0-1-1 0 0,0 8 9 0 0,-1 5-7 0 0,-2 0-1 0 0,0-1 0 0 0,-1 1 1 0 0,-1-1-1 0 0,0 0 0 0 0,-1-1 1 0 0,-1 1-1 0 0,0-1 0 0 0,-1-1 1 0 0,-1 1-1 0 0,0-2 0 0 0,-9 10-1 0 0,-17 17 41 0 0,-1-2 0 0 0,-2-1-1 0 0,-2-2 1 0 0,-8 2-41 0 0,46-33 0 0 0,-134 78-3 0 0,134-78 1 0 0,3-2-18 0 0,15 6 22 0 0,10 8 110 0 0,1 0-1 0 0,-2 2 1 0 0,0 1-1 0 0,-1 1 1 0 0,-1 1-1 0 0,-1 1 1 0 0,8 10-112 0 0,0-2 210 0 0,13 21-76 0 0,-42-49-70 0 0,18 16-3158 0 0,-1-16-9317 0 0,-12-5 1359 0 0</inkml:trace>
  <inkml:trace contextRef="#ctx0" brushRef="#br0" timeOffset="21425.424">499 83 0 0 0,'0'0'1695'0'0,"0"0"538"0"0,0 0-66 0 0,0 0-387 0 0,0 0-292 0 0,0 0-38 0 0,0 0 38 0 0,0 0-30 0 0,0 0-115 0 0,0 0-163 0 0,-8-4-146 0 0,-59-36 1910 0 0,60 35-2849 0 0,-1 0 1 0 0,1 1-1 0 0,-1 0 0 0 0,0 0 0 0 0,0 1 0 0 0,-1 0 0 0 0,1 0 0 0 0,0 1 0 0 0,-1 0 0 0 0,0 0 0 0 0,1 1 0 0 0,-1 1 0 0 0,0-1 1 0 0,0 1-1 0 0,0 1 0 0 0,1-1 0 0 0,-1 1 0 0 0,0 1 0 0 0,1 0 0 0 0,-1 0 0 0 0,1 1 0 0 0,0 0 0 0 0,0 0 0 0 0,0 1 1 0 0,0 0-1 0 0,0 0 0 0 0,1 1 0 0 0,0 0 0 0 0,0 1 0 0 0,-3 2-95 0 0,1 2 46 0 0,1 0 0 0 0,0 1 0 0 0,1-1 0 0 0,0 2-1 0 0,1-1 1 0 0,0 1 0 0 0,1 0 0 0 0,0 0 0 0 0,1 0 0 0 0,1 1 0 0 0,0-1 0 0 0,-1 10-46 0 0,-14 117 320 0 0,5 2 1 0 0,8-1 0 0 0,8 80-321 0 0,-2-46 369 0 0,-7-27 566 0 0,-23 131-935 0 0,29-276 8 0 0,-27 82 616 0 0,30-82-517 0 0,0 1 1 0 0,0-1-1 0 0,0 0 1 0 0,1 0-1 0 0,-1 0 0 0 0,0-1 1 0 0,1 1-1 0 0,-1-1 1 0 0,1 0-1 0 0,0 0 1 0 0,-1 0-1 0 0,1 0 1 0 0,0-1-1 0 0,0 1 1 0 0,-1-1-1 0 0,1 0 0 0 0,0 0 1 0 0,0 0-1 0 0,-1-1 1 0 0,1 1-1 0 0,3-2-107 0 0,-5 2 58 0 0,260-11-320 0 0,-230 24-2474 0 0,-19 6-5087 0 0,-7-11-4191 0 0</inkml:trace>
</inkml:ink>
</file>

<file path=ppt/ink/ink9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0:14.3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1 384 10066 0 0,'0'0'2475'0'0,"0"0"-424"0"0,0 0-425 0 0,0 0-123 0 0,0 0-45 0 0,0 0-139 0 0,0 0-211 0 0,0 0-265 0 0,0 0-254 0 0,0 0-183 0 0,0 0-94 0 0,0 0 12 0 0,0 0 29 0 0,2 7 53 0 0,20 47 22 0 0,-4 2 0 0 0,-1 0 1 0 0,-3 1-1 0 0,-3 0 0 0 0,3 45-428 0 0,2 50 46 0 0,-5-126-26 0 0,-11-26-15 0 0,7-15 931 0 0,1-25-863 0 0,1 2-1 0 0,2-1 1 0 0,2 1 0 0 0,2 1-1 0 0,1 0 1 0 0,1 1-1 0 0,6-5-72 0 0,152-201 98 0 0,-175 242-119 0 0,0 0-1 0 0,0 1 1 0 0,0-1 0 0 0,0 1 0 0 0,0-1 0 0 0,0 0-1 0 0,0 1 1 0 0,0-1 0 0 0,0 0 0 0 0,0 1 0 0 0,0-1 0 0 0,0 0-1 0 0,-1 1 1 0 0,1-1 0 0 0,0 0 0 0 0,0 0 0 0 0,0 1-1 0 0,0-1 1 0 0,-1 0 0 0 0,1 1 0 0 0,0-1 0 0 0,0 0 0 0 0,-1 0-1 0 0,1 0 1 0 0,0 1 0 0 0,0-1 0 0 0,-1 0 0 0 0,1 0-1 0 0,0 0 1 0 0,-1 1 0 0 0,1-1 0 0 0,0 0 0 0 0,-1 0 0 0 0,1 0-1 0 0,0 0 1 0 0,-1 0 0 0 0,1 0 0 0 0,0 0 0 0 0,-1 0-1 0 0,1 0 1 0 0,0 0 0 0 0,-1 0 0 0 0,1 0 0 0 0,0 0 0 0 0,-1 0-1 0 0,1 0 1 0 0,0 0 0 0 0,-1 0 0 0 0,1-1 0 0 0,0 1-1 0 0,-1 0 1 0 0,1 0 0 0 0,0 0 0 0 0,0 0 0 0 0,-1-1 0 0 0,1 1-1 0 0,0 0 1 0 0,0 0 0 0 0,-1-1 0 0 0,1 1 21 0 0,0 1-159 0 0,-3 7-2856 0 0,2-6-1306 0 0,1-1-3581 0 0,0 2-3023 0 0</inkml:trace>
  <inkml:trace contextRef="#ctx0" brushRef="#br0" timeOffset="4589.501">373 928 680 0 0,'0'0'2133'0'0,"0"0"199"0"0,0 0 167 0 0,0 0 125 0 0,0 0-43 0 0,0 0-244 0 0,0 0-401 0 0,0 0-386 0 0,0 0-306 0 0,0 0-200 0 0,0 0-131 0 0,0 0-118 0 0,0 0-109 0 0,22 0 2388 0 0,53-3-2795 0 0,-72 51-338 0 0,-103 53 239 0 0,40-48-117 0 0,59-53-58 0 0,-1 1 0 0 0,1-1 0 0 0,-1 1 0 0 0,1 0 0 0 0,0-1-1 0 0,0 1 1 0 0,-1 0 0 0 0,1 0 0 0 0,0 0 0 0 0,0 0 0 0 0,0 0 0 0 0,0 0 0 0 0,0 1 0 0 0,0-1-1 0 0,0 0 1 0 0,1 0 0 0 0,-1 1 0 0 0,0-1 0 0 0,1 0 0 0 0,-1 1 0 0 0,1-1 0 0 0,-1 1 0 0 0,1-1-1 0 0,0 1 1 0 0,-1-1 0 0 0,1 1 0 0 0,0-1 0 0 0,0 1 0 0 0,0-1 0 0 0,0 1 0 0 0,0-1 0 0 0,1 0-1 0 0,-1 1 1 0 0,0-1 0 0 0,1 1 0 0 0,-1-1 0 0 0,1 1 0 0 0,-1-1 0 0 0,1 0 0 0 0,0 1 0 0 0,0-1-1 0 0,-1 0 1 0 0,1 0 0 0 0,0 1 0 0 0,0-1 0 0 0,0 0 0 0 0,0 0 0 0 0,1 0 0 0 0,-1 0 0 0 0,0 0-1 0 0,0-1 1 0 0,0 1 0 0 0,1 0 0 0 0,-1 0 0 0 0,1-1 0 0 0,-1 1 0 0 0,0-1 0 0 0,1 1 0 0 0,-1-1-1 0 0,1 0 1 0 0,-1 0 0 0 0,1 1 0 0 0,-1-1 0 0 0,1 0 0 0 0,-1 0 0 0 0,1 0-5 0 0,96-12 413 0 0,-26-24-4179 0 0,-60 20-477 0 0,-5 6-5201 0 0,-5 6-730 0 0</inkml:trace>
  <inkml:trace contextRef="#ctx0" brushRef="#br0" timeOffset="4939.121">895 269 5545 0 0,'0'0'5467'0'0,"0"0"-2503"0"0,0 0-946 0 0,0 0-248 0 0,0 0-95 0 0,0 0-135 0 0,0 0-232 0 0,0 0-261 0 0,0 0-228 0 0,0 0-175 0 0,0 0-137 0 0,0 0-88 0 0,0 0-68 0 0,1-3-67 0 0,0-12-50 0 0,-1 11-40 0 0,-44 71 275 0 0,-29 3-326 0 0,25-26-3497 0 0,59-41-10045 0 0,-6-3 2754 0 0</inkml:trace>
  <inkml:trace contextRef="#ctx0" brushRef="#br0" timeOffset="10755.401">984 8 3537 0 0,'0'0'2668'0'0,"0"0"-893"0"0,0 0-518 0 0,0 0-86 0 0,0 0 58 0 0,0 0 49 0 0,0 0-38 0 0,0 0-85 0 0,0 0-80 0 0,0 0-75 0 0,0 0-108 0 0,13 2-129 0 0,230 6 2468 0 0,74-25-1637 0 0,-317 16-1582 0 0,1 1 0 0 0,0 0 0 0 0,-1 0 0 0 0,1 0 0 0 0,0 0 0 0 0,-1 0 0 0 0,1 0 1 0 0,-1 0-1 0 0,1 1 0 0 0,0-1 0 0 0,-1 0 0 0 0,1 0 0 0 0,-1 0 0 0 0,1 1 0 0 0,0-1 0 0 0,-1 0 0 0 0,1 0 0 0 0,-1 1 0 0 0,1-1 0 0 0,-1 1 0 0 0,1-1 0 0 0,-1 0 0 0 0,0 1 0 0 0,1-1 0 0 0,-1 1 1 0 0,1-1-1 0 0,-1 1 0 0 0,0-1 0 0 0,1 1 0 0 0,-1-1 0 0 0,0 1 0 0 0,0 0 0 0 0,1-1 0 0 0,-1 1 0 0 0,0-1 0 0 0,0 1 0 0 0,0 0 0 0 0,0-1 0 0 0,0 1 0 0 0,0-1 0 0 0,0 1 0 0 0,0 0 0 0 0,0-1 0 0 0,0 1 1 0 0,0 0-1 0 0,0-1 0 0 0,0 1 0 0 0,-1-1 0 0 0,1 1 0 0 0,0-1 0 0 0,0 1 0 0 0,-1 0 0 0 0,1-1 0 0 0,0 1 0 0 0,-1-1 0 0 0,1 1 0 0 0,0-1 0 0 0,-1 1 0 0 0,1-1 0 0 0,-1 0 0 0 0,1 1 0 0 0,-1-1 1 0 0,1 1-1 0 0,-1-1-12 0 0,-2 7-6 0 0,-10 27 82 0 0,1 0 0 0 0,2 0 0 0 0,1 1 0 0 0,2 0 0 0 0,2 0 0 0 0,1 1 0 0 0,1 34-76 0 0,-13 313 93 0 0,13-304-5 0 0,3 1 0 0 0,3 0 0 0 0,6 12-88 0 0,30 66 1139 0 0,-27-106 1111 0 0,-29-52-1870 0 0,-198 25-459 0 0,122-9-3249 0 0,64-13-1037 0 0,19-3 286 0 0,1 0-3360 0 0,5 0-2560 0 0</inkml:trace>
  <inkml:trace contextRef="#ctx0" brushRef="#br0" timeOffset="34005.321">1935 1245 3289 0 0,'0'0'1956'0'0,"0"0"-770"0"0,0 0-339 0 0,0 0 185 0 0,0 0 291 0 0,0 0 64 0 0,0 0-124 0 0,0 0-227 0 0,0 0-235 0 0,0 0-134 0 0,0 0-91 0 0,18 0-56 0 0,83 0 891 0 0,-95-1-1081 0 0,1-1 0 0 0,0 1-1 0 0,-1-1 1 0 0,0-1 0 0 0,0 1-1 0 0,1-1 1 0 0,-2 0 0 0 0,1-1-1 0 0,0 1 1 0 0,-1-1 0 0 0,1 0-1 0 0,-1-1 1 0 0,0 1 0 0 0,0-1-1 0 0,-1 0 1 0 0,4-5-330 0 0,33-28 665 0 0,-33 31-503 0 0,-1-1 0 0 0,0 0 0 0 0,0-1-1 0 0,-1 1 1 0 0,0-1 0 0 0,0-1 0 0 0,-1 1-1 0 0,0-1 1 0 0,2-7-162 0 0,4-7 245 0 0,49-123 1044 0 0,-33-88 186 0 0,-26 213-1349 0 0,0 1-1 0 0,-2 0 1 0 0,0-1 0 0 0,-1 1-1 0 0,-1-1 1 0 0,-4-12-126 0 0,-41-163 595 0 0,31 156-406 0 0,-6 3-64 0 0,-66-31 3 0 0,-15 29 47 0 0,23 39-215 0 0,74 1 39 0 0,0 1 0 0 0,0-1 0 0 0,0 1 0 0 0,-1 0 1 0 0,1 1-1 0 0,0 0 0 0 0,1 0 0 0 0,-1 0 0 0 0,0 1 0 0 0,1 0 0 0 0,-1 0 0 0 0,-3 3 1 0 0,-23 27 10 0 0,7-8 43 0 0,9-6 39 0 0,-9 0 111 0 0,-36 51-135 0 0,32-30 81 0 0,8-7-80 0 0,11-14 138 0 0,15-30 377 0 0,-2-4-568 0 0,-1-1-1 0 0,-1 1 1 0 0,0 0-1 0 0,-1 0 1 0 0,0-1-1 0 0,-1 1 1 0 0,-1 0-1 0 0,-1-1-15 0 0,2 7 2 0 0,-21-127-48 0 0,18 116-147 0 0,11 24-111 0 0,-5-3 304 0 0,16 19-2 0 0,1-1 0 0 0,1 0 0 0 0,0-2-1 0 0,2 0 1 0 0,0-1 0 0 0,0-1 0 0 0,6 1 2 0 0,111 70 0 0 0,-123-35 14 0 0,3-7-36 0 0,-11-30 105 0 0,-8-14-77 0 0,1 0 0 0 0,0 0 0 0 0,-1-1 0 0 0,1 1 0 0 0,-1 0 0 0 0,1 0 0 0 0,0 0 0 0 0,-1-1 0 0 0,1 1 0 0 0,-1 0 0 0 0,1 0 0 0 0,-1 0 0 0 0,1 0 0 0 0,-1 0 0 0 0,1 0 0 0 0,-1 0 0 0 0,1 0 0 0 0,0 0 0 0 0,-1 0 0 0 0,1 0 0 0 0,-1 0 0 0 0,1 0 1 0 0,-1 1-1 0 0,1-1 0 0 0,0 0 0 0 0,-1 0 0 0 0,1 0 0 0 0,-1 1 0 0 0,1-1 0 0 0,0 0 0 0 0,-1 0 0 0 0,1 1 0 0 0,0-1 0 0 0,-1 0 0 0 0,1 1 0 0 0,0-1 0 0 0,-1 0 0 0 0,1 1 0 0 0,0-1 0 0 0,0 1 0 0 0,-1-1 0 0 0,1 0 0 0 0,0 1 0 0 0,0-1 0 0 0,0 1 0 0 0,0-1 0 0 0,0 1 0 0 0,0-1 0 0 0,0 1 0 0 0,0-1 0 0 0,0 0 0 0 0,0 1 0 0 0,0-1 0 0 0,0 1 0 0 0,0-1 0 0 0,0 1 0 0 0,0-1 0 0 0,0 1 0 0 0,0-1 0 0 0,0 0 0 0 0,1 1 0 0 0,-1-1 0 0 0,0 1 0 0 0,0-1 0 0 0,0 0 0 0 0,1 1 0 0 0,-1-1-6 0 0,-108-18 1 0 0,-55 14 14 0 0,163 4-46 0 0,0 0-53 0 0,0 0 0 0 0,0 0-29 0 0,0 0-50 0 0,0 0-63 0 0,0 0-1367 0 0,0-2 3883 0 0,0 1-6612 0 0,0 1-8108 0 0,1 3 476 0 0</inkml:trace>
</inkml:ink>
</file>

<file path=ppt/ink/ink9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0:50.7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8 2625 0 0,'0'0'1787'0'0,"0"0"-243"0"0,0 0-124 0 0,0 0 186 0 0,0 0 141 0 0,0 0-91 0 0,0 0-275 0 0,0 0-345 0 0,0 0-284 0 0,0 0-167 0 0,0 0-87 0 0,0 1 598 0 0,3 8 8869 0 0,-2-8-10125 0 0,165-12 1683 0 0,-132 9-1348 0 0,-2-1-270 0 0,-24 1-2772 0 0,-8 1 1904 0 0,0 1-278 0 0,0 0-344 0 0,0 0-561 0 0,0 0-1249 0 0,0 1-2887 0 0,0 2-4380 0 0</inkml:trace>
</inkml:ink>
</file>

<file path=ppt/ink/ink9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0:51.22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 11707 0 0,'0'0'2236'0'0,"0"0"-554"0"0,0 0-357 0 0,0 0-48 0 0,0 0-32 0 0,0 0-146 0 0,0 0-200 0 0,0 0-211 0 0,0 0-141 0 0,0 0-72 0 0,0 0-21 0 0,0 0-7 0 0,7 0 20 0 0,279 0 3555 0 0,-286 0-3997 0 0,0 0-6 0 0,0 0 1 0 0,0 0 8 0 0,0 0-28 0 0,-10-3-2905 0 0,4 2-8244 0 0,6 1-474 0 0</inkml:trace>
</inkml:ink>
</file>

<file path=ppt/ink/ink9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0:57.63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21 55 9674 0 0,'0'0'1187'0'0,"0"0"-205"0"0,0 0 2 0 0,0 0 125 0 0,0 0 98 0 0,0 0-83 0 0,0 0-281 0 0,0 0-264 0 0,0 0-169 0 0,0 0-86 0 0,0 0 28 0 0,-4 11 22 0 0,-12 35 11 0 0,23 26 1136 0 0,22 115 622 0 0,-35-36-1152 0 0,5-166 1783 0 0,3-70-2539 0 0,8 51-223 0 0,1 1 0 0 0,3 1-1 0 0,0 0 1 0 0,2 0 0 0 0,1 2 0 0 0,2 0 0 0 0,0 1 0 0 0,2 1 0 0 0,2 1 0 0 0,0 1 0 0 0,11-8-12 0 0,41-21 6 0 0,-69 88 50 0 0,-18 146 211 0 0,7-72-214 0 0,24-111-45 0 0,55-77 142 0 0,-47 46-170 0 0,1 1 0 0 0,2 1 1 0 0,1 2-1 0 0,28-23 20 0 0,-53 48-17 0 0,-6 6 13 0 0,0 1 0 0 0,0-1 1 0 0,0 0-1 0 0,0 0 1 0 0,1 1-1 0 0,-1-1 1 0 0,0 0-1 0 0,0 0 0 0 0,0 1 1 0 0,0-1-1 0 0,1 0 1 0 0,-1 0-1 0 0,0 0 1 0 0,0 0-1 0 0,1 1 0 0 0,-1-1 1 0 0,0 0-1 0 0,0 0 1 0 0,1 0-1 0 0,-1 0 0 0 0,0 0 1 0 0,0 0-1 0 0,1 0 1 0 0,-1 0-1 0 0,0 0 1 0 0,0 1-1 0 0,1-1 0 0 0,-1 0 1 0 0,0 0-1 0 0,1-1 1 0 0,-1 1-1 0 0,0 0 1 0 0,0 0-1 0 0,1 0 0 0 0,-1 0 1 0 0,0 0-1 0 0,0 0 1 0 0,1 0-1 0 0,-1 0 1 0 0,0 0-1 0 0,0-1 0 0 0,1 1 1 0 0,-1 0-1 0 0,0 0 1 0 0,0 0-1 0 0,0 0 1 0 0,1-1-1 0 0,-1 1 0 0 0,0 0 1 0 0,0 0-1 0 0,0-1 1 0 0,0 1-1 0 0,1 0 4 0 0,-5 425 179 0 0,-6-400-1143 0 0,3-12-858 0 0,4 0-3771 0 0,3-12 2708 0 0,0-1-2632 0 0,0 3-5024 0 0</inkml:trace>
</inkml:ink>
</file>

<file path=ppt/ink/ink9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0:58.00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87 368 16051 0 0,'0'0'1307'0'0,"0"0"-422"0"0,0 0-268 0 0,0 0 63 0 0,0 0 92 0 0,0 0 23 0 0,0 0-55 0 0,0 0-109 0 0,0 0-92 0 0,0 0-72 0 0,0 0-66 0 0,0 0-75 0 0,0 0-33 0 0,2 30-34 0 0,5 98-49 0 0,-6 19 280 0 0,-6-106-457 0 0,-2-1-1 0 0,-1 0 1 0 0,-2 0 0 0 0,-2-1 0 0 0,-4 4-33 0 0,9-21-158 0 0,-20 66-3592 0 0,24-82 3189 0 0,2-4-3746 0 0,0-2-8263 0 0,1 0 8289 0 0</inkml:trace>
  <inkml:trace contextRef="#ctx0" brushRef="#br0" timeOffset="508.792">6 316 9714 0 0,'0'0'2705'0'0,"0"0"-678"0"0,0 0-556 0 0,0 0-138 0 0,0 0-64 0 0,0 0-136 0 0,0 0-221 0 0,0 0-229 0 0,0 0-175 0 0,0 0-102 0 0,0 0-36 0 0,0 0-16 0 0,13-5-35 0 0,45-17-17 0 0,32 16 497 0 0,66 7 196 0 0,-152-1-975 0 0,1 0 0 0 0,-1 0-1 0 0,0 1 1 0 0,1 0 0 0 0,-1-1 0 0 0,0 2-1 0 0,0-1 1 0 0,0 0 0 0 0,0 1 0 0 0,0 0-1 0 0,0 0 1 0 0,0 0 0 0 0,-1 0 0 0 0,1 1-1 0 0,-1-1 1 0 0,1 1 0 0 0,-1 0 0 0 0,0 0-1 0 0,0 0 1 0 0,0 1 0 0 0,-1-1 0 0 0,1 1-1 0 0,-1-1 1 0 0,0 1 0 0 0,0 0 0 0 0,0 0-1 0 0,0 0 1 0 0,-1 0 0 0 0,1 0 0 0 0,-1 0-1 0 0,0 0 1 0 0,0 1-20 0 0,-4 8 48 0 0,1-1-1 0 0,-2 0 0 0 0,1 0 1 0 0,-2 0-1 0 0,0 0 1 0 0,0-1-1 0 0,-1 1 1 0 0,0-2-1 0 0,-1 1 0 0 0,0-1 1 0 0,-1 0-1 0 0,0 0 1 0 0,-1-1-1 0 0,0 0 1 0 0,0 0-1 0 0,-1-1 0 0 0,-2 1-47 0 0,-36 40 200 0 0,21-21-61 0 0,-50 71 482 0 0,76-94-608 0 0,1 0 1 0 0,0-1-1 0 0,0 1 0 0 0,0 0 0 0 0,1-1 1 0 0,0 1-1 0 0,0-1 0 0 0,0 1 1 0 0,0-1-1 0 0,1 1 0 0 0,0-1 0 0 0,0 0 1 0 0,0 0-1 0 0,0 0 0 0 0,0 0 1 0 0,1 0-1 0 0,0 0 0 0 0,0 0 1 0 0,0-1-1 0 0,0 0 0 0 0,1 1 0 0 0,-1-1 1 0 0,1-1-1 0 0,0 1 0 0 0,-1 0 1 0 0,1-1-1 0 0,1 0 0 0 0,-1 0 0 0 0,0 0 1 0 0,0 0-1 0 0,1-1 0 0 0,-1 0 1 0 0,2 1-14 0 0,10 6 41 0 0,101 58 364 0 0,-100-37-147 0 0,-17-28-264 0 0,0-1-18 0 0,0 0-18 0 0,0 0-33 0 0,0 0-44 0 0,0 0-45 0 0,2-23-4899 0 0,1 9 1533 0 0,1-7-6938 0 0,-2 13 1118 0 0</inkml:trace>
  <inkml:trace contextRef="#ctx0" brushRef="#br0" timeOffset="899.289">490 88 14107 0 0,'0'0'1494'0'0,"0"0"-333"0"0,0 0-189 0 0,0 0 47 0 0,0 0 32 0 0,0 0-52 0 0,0 0-136 0 0,0 0-151 0 0,0 0-114 0 0,0 0-89 0 0,0 0-89 0 0,0 0-73 0 0,0 0-64 0 0,30-15-71 0 0,95-44-38 0 0,-66 46 13 0 0,-55 15-174 0 0,-1-1 1 0 0,0 1-1 0 0,0 1 0 0 0,0-1 1 0 0,0 0-1 0 0,0 1 0 0 0,0 0 1 0 0,-1-1-1 0 0,1 1 0 0 0,-1 0 1 0 0,0 0-1 0 0,0 1 0 0 0,0-1 1 0 0,0 0-1 0 0,0 1 0 0 0,-1-1 1 0 0,1 1-1 0 0,-1-1 0 0 0,0 1 1 0 0,0 0-1 0 0,-1-1 0 0 0,1 1 1 0 0,-1 0-1 0 0,0 0 0 0 0,0 0 1 0 0,0-1-1 0 0,0 1 0 0 0,-1 0 1 0 0,1 0-1 0 0,-1-1 0 0 0,0 1 1 0 0,0 0-1 0 0,0-1 0 0 0,-1 1 1 0 0,1-1-1 0 0,-2 2-13 0 0,-130 196 1099 0 0,132-200-1087 0 0,0 0 0 0 0,1 1 0 0 0,0-1 0 0 0,-1 0 0 0 0,1 0 0 0 0,-1 0 0 0 0,1 1-1 0 0,0-1 1 0 0,0 0 0 0 0,0 1 0 0 0,0-1 0 0 0,0 0 0 0 0,0 1 0 0 0,0-1 0 0 0,0 0 0 0 0,1 0 0 0 0,-1 1 0 0 0,0-1 0 0 0,1 0 0 0 0,-1 0 0 0 0,1 0-1 0 0,-1 1 1 0 0,1-1 0 0 0,0 0 0 0 0,-1 0 0 0 0,1 0 0 0 0,0 0 0 0 0,0 0 0 0 0,0 0 0 0 0,0 0 0 0 0,0 0 0 0 0,0-1 0 0 0,0 1 0 0 0,0 0 0 0 0,0 0-1 0 0,0-1 1 0 0,0 1 0 0 0,0-1 0 0 0,1 1 0 0 0,-1-1 0 0 0,0 1 0 0 0,0-1 0 0 0,1 0-12 0 0,57 11 454 0 0,155-10-247 0 0,-205 22-4223 0 0,-9-9-1216 0 0,0-8-1172 0 0,0-1-5253 0 0</inkml:trace>
  <inkml:trace contextRef="#ctx0" brushRef="#br0" timeOffset="1458.978">867 578 9082 0 0,'0'0'2182'0'0,"0"0"-589"0"0,0 0-226 0 0,0 0 168 0 0,0 0 107 0 0,0 0-110 0 0,0 0-285 0 0,0 0-284 0 0,0 0-229 0 0,0 0-186 0 0,0 0-131 0 0,0 0-101 0 0,0 0-48 0 0,-13 11-13 0 0,-44 41 12 0 0,-12 54 495 0 0,60-84-663 0 0,-1-5-58 0 0,1 0 1 0 0,1 0-1 0 0,1 1 0 0 0,0 0 0 0 0,2 0 0 0 0,0 1 0 0 0,1 0 0 0 0,1 0 1 0 0,0 0-1 0 0,2 0 0 0 0,0 0 0 0 0,1 0 0 0 0,1 5-41 0 0,0-19 27 0 0,1 0 0 0 0,0 0 0 0 0,0 0 0 0 0,0 0 0 0 0,0 0 0 0 0,1 0 0 0 0,0-1 0 0 0,0 1 0 0 0,0-1 0 0 0,1 0 0 0 0,-1 0 0 0 0,1 0 0 0 0,0 0 0 0 0,0-1 0 0 0,0 1 0 0 0,1-1 0 0 0,-1 0 0 0 0,1 0 0 0 0,-1-1 0 0 0,1 1 0 0 0,0-1 0 0 0,0 0 0 0 0,0-1 0 0 0,1 1-1 0 0,-1-1 1 0 0,0 0 0 0 0,2 0-27 0 0,6 1 108 0 0,-1-1-1 0 0,1 0 0 0 0,0-1 1 0 0,0 0-1 0 0,-1-1 0 0 0,1 0 0 0 0,0-1 1 0 0,-1-1-1 0 0,0 0 0 0 0,1 0 0 0 0,2-2-107 0 0,15-7 142 0 0,-1-1-1 0 0,0-2 1 0 0,-1 0-1 0 0,-1-2 0 0 0,0-1 1 0 0,-2-1-1 0 0,0-1 0 0 0,-1-1 1 0 0,-1-2-1 0 0,0 0 0 0 0,-2-1 1 0 0,16-25-142 0 0,-31 37 22 0 0,1 1 0 0 0,-2-1 0 0 0,0 0 0 0 0,0 0 0 0 0,-1-1 0 0 0,-1 1 0 0 0,0-1 0 0 0,-1 0 0 0 0,0 0 0 0 0,-1 0 0 0 0,0 0 0 0 0,-1 0 0 0 0,-1 0 0 0 0,0 0 0 0 0,0 0 0 0 0,-2 0 0 0 0,-1-6-22 0 0,2 11-42 0 0,-1-1 1 0 0,1 1-1 0 0,-2 0 0 0 0,1 0 1 0 0,-1 0-1 0 0,0 1 0 0 0,-1-1 1 0 0,0 1-1 0 0,0 0 0 0 0,0 0 0 0 0,-1 1 1 0 0,0-1-1 0 0,0 1 0 0 0,-1 1 1 0 0,0-1-1 0 0,0 1 0 0 0,0 0 1 0 0,0 1-1 0 0,-1 0 0 0 0,0 0 1 0 0,0 0-1 0 0,0 1 0 0 0,0 1 1 0 0,0-1-1 0 0,-1 1 0 0 0,-4 0 42 0 0,1 0-273 0 0,-1 2 1 0 0,1-1-1 0 0,-1 2 0 0 0,0-1 0 0 0,1 2 0 0 0,0 0 0 0 0,-1 0 0 0 0,1 1 0 0 0,0 1 0 0 0,0 0 1 0 0,0 0-1 0 0,1 1 0 0 0,0 1 0 0 0,0 0 0 0 0,-8 5 273 0 0,-91 76-8535 0 0,80-58 1324 0 0,5-9-1189 0 0</inkml:trace>
  <inkml:trace contextRef="#ctx0" brushRef="#br0" timeOffset="1864.764">589 924 9162 0 0,'0'0'2043'0'0,"0"0"-360"0"0,0 0-24 0 0,0 0 63 0 0,0 0-86 0 0,0 0-245 0 0,0 0-320 0 0,0 0-237 0 0,0 0-170 0 0,0 0-124 0 0,0 0-88 0 0,0 0-41 0 0,8-9-47 0 0,37-45 308 0 0,-29 39-452 0 0,0 1 0 0 0,2 1 1 0 0,0 0-1 0 0,0 1 0 0 0,1 1 0 0 0,0 1 1 0 0,1 1-1 0 0,0 0 0 0 0,1 1 0 0 0,0 2 1 0 0,0 0-1 0 0,0 1 0 0 0,6 1-220 0 0,-23 3 23 0 0,0 0-1 0 0,0 1 1 0 0,0 0-1 0 0,0 0 1 0 0,1 0-1 0 0,-1 1 1 0 0,0-1 0 0 0,0 1-1 0 0,0 0 1 0 0,0 0-1 0 0,0 0 1 0 0,0 1-1 0 0,0-1 1 0 0,0 1-1 0 0,-1 0 1 0 0,1 0-1 0 0,-1 1 1 0 0,1-1 0 0 0,-1 1-1 0 0,0-1 1 0 0,0 1-1 0 0,0 0 1 0 0,0 0-1 0 0,0 1 1 0 0,-1-1-1 0 0,0 0 1 0 0,1 1 0 0 0,-1 0-1 0 0,0-1 1 0 0,-1 1-1 0 0,1 0 1 0 0,-1 0-1 0 0,1 4-22 0 0,0-3 43 0 0,0 0 0 0 0,1 0 0 0 0,-1-1 0 0 0,1 1-1 0 0,0-1 1 0 0,0 1 0 0 0,0-1 0 0 0,0 0 0 0 0,1 0 0 0 0,0-1-1 0 0,0 1 1 0 0,0-1 0 0 0,0 1 0 0 0,0-1 0 0 0,1-1-1 0 0,0 1 1 0 0,-1-1 0 0 0,1 1 0 0 0,0-1 0 0 0,0-1 0 0 0,0 1-1 0 0,0-1 1 0 0,0 0 0 0 0,1 0 0 0 0,-1 0 0 0 0,0-1 0 0 0,2 1-43 0 0,-6-2-55 0 0,1 1 0 0 0,0-1 1 0 0,-1 1-1 0 0,1-1 1 0 0,-1 1-1 0 0,1-1 1 0 0,-1 0-1 0 0,1 0 1 0 0,-1 0-1 0 0,0 0 0 0 0,1 0 1 0 0,-1 0-1 0 0,0 0 1 0 0,0 0-1 0 0,0-1 1 0 0,1 1-1 0 0,-1 0 1 0 0,-1-1-1 0 0,1 1 0 0 0,0-1 1 0 0,0 1-1 0 0,0-1 1 0 0,-1 1-1 0 0,1-1 1 0 0,-1 0-1 0 0,1 1 1 0 0,-1-1 54 0 0,5-30-6352 0 0,-4 28 5055 0 0,-1-4-2404 0 0,-1 4-1619 0 0,0 3-5605 0 0</inkml:trace>
  <inkml:trace contextRef="#ctx0" brushRef="#br0" timeOffset="2377.409">1035 136 15507 0 0,'0'0'1610'0'0,"0"0"-311"0"0,0 0-44 0 0,0 0 73 0 0,0 0-32 0 0,0 0-158 0 0,0 0-214 0 0,0 0-221 0 0,0 0-160 0 0,0 0-115 0 0,0 0-77 0 0,0 0-21 0 0,0 0-22 0 0,0-3-13 0 0,-4-6 708 0 0,35-26-340 0 0,-31 34-614 0 0,0 1 3 0 0,0 0 10 0 0,0 0-30 0 0,0 0-27 0 0,0 0 20 0 0,0 0 5 0 0,0 0-5 0 0,-21 19 136 0 0,17-17-985 0 0,4-2 863 0 0,17-7-692 0 0,-11 7-3474 0 0,-4 4-3932 0 0,-2 0-3826 0 0</inkml:trace>
  <inkml:trace contextRef="#ctx0" brushRef="#br0" timeOffset="7883.669">1604 346 0 0 0,'0'0'337'0'0,"0"0"898"0"0,0 0 492 0 0,0 0 223 0 0,0 0 12 0 0,0 0-50 0 0,0 0-234 0 0,0 0-282 0 0,0 0-230 0 0,0 0-185 0 0,0 0-116 0 0,-3 0-71 0 0,-8 3-49 0 0,8-3-45 0 0,3 0-35 0 0,0 0-57 0 0,0 0-53 0 0,0 0-12 0 0,0 0-7 0 0,0 0 1 0 0,0 0 22 0 0,28 3 3741 0 0,52-24-3286 0 0,95-12 31 0 0,-167 35-1033 0 0,0 0 1 0 0,-1 0-1 0 0,1 1 1 0 0,-1 0-1 0 0,0 1 1 0 0,0 0-1 0 0,0 0 0 0 0,-1 0 1 0 0,1 1-1 0 0,-1 0 1 0 0,0 0-1 0 0,0 1 1 0 0,-1-1-1 0 0,0 1 0 0 0,1 1-12 0 0,0-1 27 0 0,42 46 48 0 0,-42-48-68 0 0,-1 0 0 0 0,0 1 0 0 0,-1 0 0 0 0,1-1 1 0 0,-1 2-1 0 0,0-1 0 0 0,0 0 0 0 0,-1 1 0 0 0,1 0 0 0 0,-1 0 0 0 0,-1 0 0 0 0,1 0 0 0 0,-1 0 1 0 0,0 0-1 0 0,0 2-7 0 0,17 73 146 0 0,-18 22-3 0 0,-4-92-103 0 0,0-1 0 0 0,-1 1-1 0 0,0-1 1 0 0,-1 0 0 0 0,0 0 0 0 0,-1-1-1 0 0,1 1 1 0 0,-2-1 0 0 0,1-1 0 0 0,-5 4-40 0 0,-57 70 130 0 0,-18-20 129 0 0,41-39-156 0 0,-45 5 18 0 0,-60-12 326 0 0,149-16-413 0 0,9 3-1361 0 0,36-33-4258 0 0,-33 19 3136 0 0,2-2-5709 0 0,-2 5-3621 0 0</inkml:trace>
  <inkml:trace contextRef="#ctx0" brushRef="#br0" timeOffset="9483.769">1569 390 0 0 0,'0'0'846'0'0,"0"0"502"0"0,0 0 105 0 0,0 0-135 0 0,0 0-194 0 0,0 0-134 0 0,0 0-22 0 0,0 0 71 0 0,0 0 104 0 0,0 0 61 0 0,0 0-2 0 0,0 0-47 0 0,0 0-68 0 0,0 0-51 0 0,9 3 8961 0 0,7-76-9145 0 0,14-19-514 0 0,9 19-104 0 0,-38 73-237 0 0,0-1 0 0 0,0 1 0 0 0,0 0 0 0 0,0 0 0 0 0,1 0 0 0 0,-1 0 0 0 0,0 0 1 0 0,0 0-1 0 0,0 1 0 0 0,0-1 0 0 0,0 0 0 0 0,1 0 0 0 0,-1 1 0 0 0,0-1 0 0 0,0 1 0 0 0,0-1 0 0 0,0 1 1 0 0,0-1-1 0 0,0 1 0 0 0,0 0 0 0 0,0 0 0 0 0,-1-1 0 0 0,1 1 0 0 0,0 0 0 0 0,0 0 0 0 0,-1 0 0 0 0,1 0 0 0 0,0 0 1 0 0,-1 0-1 0 0,1 0 0 0 0,-1 0 0 0 0,1 0 0 0 0,-1 0 0 0 0,1 0 0 0 0,-1 0 0 0 0,0 0 0 0 0,0 1 0 0 0,1-1 1 0 0,-1 1 1 0 0,10 45 166 0 0,-1-1-1 0 0,-2 2 0 0 0,-3-1 0 0 0,-1 38-164 0 0,9 164 360 0 0,-8-234-340 0 0,-3-14-4 0 0,0-1 13 0 0,-15-24 2061 0 0,-67-119-1878 0 0,44 84-191 0 0,5 16-50 0 0,20 35 44 0 0,12 8-34 0 0,0 0 6 0 0,-10-18 66 0 0,-8-8-4 0 0,7 5-1510 0 0,11 20 1146 0 0,0 1-44 0 0,0 0-33 0 0,-4-7-6120 0 0,-5 7 3397 0 0,0 0-6149 0 0,3 0 1 0 0</inkml:trace>
</inkml:ink>
</file>

<file path=ppt/ink/ink9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1:27.22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0 118 0 0 0,'0'0'970'0'0,"0"0"-406"0"0,0 0-466 0 0,0 0-183 0 0,0 0 0 0 0,0 0 82 0 0,0 0 130 0 0,0 0 79 0 0,0 0 77 0 0,0 0 33 0 0,0 0 40 0 0,22-10 47 0 0,66-29 8 0 0,-35 23 748 0 0,-25 15-318 0 0,-24 8 3740 0 0,-4-5-4368 0 0,0-1 0 0 0,1 1 0 0 0,-1-1 0 0 0,0 0-1 0 0,0 1 1 0 0,1-1 0 0 0,-1 1 0 0 0,0-1 0 0 0,1 0 0 0 0,0 1 0 0 0,-1-1 0 0 0,1 0-1 0 0,0 0 1 0 0,-1 1 0 0 0,1-1 0 0 0,0 0 0 0 0,0 0 0 0 0,0 0 0 0 0,0 0-1 0 0,0 0 1 0 0,0 0 0 0 0,1 0 0 0 0,-1-1 0 0 0,0 1 0 0 0,0 0 0 0 0,1 0-1 0 0,-1-1 1 0 0,0 1 0 0 0,1-1-213 0 0,77 5 2425 0 0,-54-6-1964 0 0,373-29 1773 0 0,293 27-1382 0 0,-266 2-139 0 0,-91-28 5 0 0,114-4-335 0 0,69 52-300 0 0,253 25 94 0 0,-108 7-123 0 0,-74-17 114 0 0,486-12-64 0 0,-897-23-91 0 0,522 13-32 0 0,-130 17 111 0 0,-80-7-61 0 0,263 7 2 0 0,-56-24 19 0 0,1386-5-49 0 0,-1451 11-56 0 0,614 18 30 0 0,-244-22 32 0 0,917-21 105 0 0,137 14 80 0 0,-550 29 6 0 0,-509-29-56 0 0,-385-11 50 0 0,-112-11-66 0 0,-123 0 68 0 0,171-17 49 0 0,-164 19 414 0 0,11 16-659 0 0,-171 15 76 0 0,1-3 195 0 0,-115-4-126 0 0,11 3-15 0 0,-97 0-80 0 0,-23-7-58 0 0,0 0-6 0 0,0 0 16 0 0,0 0-16 0 0,0 0 2 0 0,0 0-2 0 0,0 0 2 0 0,0 0-9 0 0,0 0-4 0 0,0 0-2 0 0,33 11 86 0 0,-33-11-53 0 0,0 0-15 0 0,0 0-11 0 0,0 0 24 0 0,0 0-11 0 0,0 0-2 0 0,0 0 24 0 0,0 0-78 0 0,0 0-49 0 0,0 0-80 0 0,0 0-147 0 0,0 0-149 0 0,-21 4-4845 0 0,-3 10-1619 0 0,18-10-3481 0 0</inkml:trace>
  <inkml:trace contextRef="#ctx0" brushRef="#br0" timeOffset="10602.894">1315 538 5121 0 0,'0'0'2390'0'0,"0"0"-419"0"0,0 0-173 0 0,0 0 61 0 0,0 0 4 0 0,0 0-112 0 0,0 0-251 0 0,0 0-348 0 0,0 0-319 0 0,0 0-223 0 0,0 0-95 0 0,2-8-49 0 0,5-24-12 0 0,-6 39 2764 0 0,2 35-2521 0 0,-8 6-566 0 0,-1 0 0 0 0,-3 0-1 0 0,-1-1 1 0 0,-3-1 0 0 0,-2 0 0 0 0,-1-1 0 0 0,-8 13-131 0 0,1 0 66 0 0,-41 90-331 0 0,-6-4 0 0 0,-58 85 265 0 0,93-173-859 0 0,36-59-2719 0 0,10-20 705 0 0,6-3 548 0 0,6-9-5529 0 0,-13 20-1307 0 0</inkml:trace>
  <inkml:trace contextRef="#ctx0" brushRef="#br0" timeOffset="11344.511">1291 575 10586 0 0,'0'0'1531'0'0,"0"0"-421"0"0,0 0-249 0 0,0 0 145 0 0,0 0 229 0 0,0 0 109 0 0,0 0-98 0 0,0 0-254 0 0,0 0-295 0 0,0 0-222 0 0,0 0-145 0 0,0 0-57 0 0,0 0 2 0 0,-3-4 19 0 0,-10-14 16 0 0,10 14-2 0 0,3 4-21 0 0,6 18 1210 0 0,29 91 474 0 0,-20-44-1551 0 0,37 138 98 0 0,0 25-407 0 0,-39-96-50 0 0,-6-121 22 0 0,-6-11-53 0 0,-1 0 17 0 0,3-33 1027 0 0,31-60-1009 0 0,78-198 116 0 0,-86 206-170 0 0,-3 0 0 0 0,-3-1 1 0 0,2-54-12 0 0,-19-38 129 0 0,-3 179-146 0 0,0-1 1 0 0,0 1-1 0 0,0-1 1 0 0,1 0-1 0 0,-1 1 1 0 0,0-1-1 0 0,0 0 1 0 0,0 1-1 0 0,0-1 1 0 0,0 1-1 0 0,0-1 1 0 0,0 0-1 0 0,0 1 0 0 0,0-1 1 0 0,0 1-1 0 0,0-1 1 0 0,0 0-1 0 0,0 1 1 0 0,-1-1-1 0 0,1 1 1 0 0,0-1-1 0 0,0 0 1 0 0,0 1-1 0 0,0-1 1 0 0,-1 0-1 0 0,1 1 0 0 0,0-1 1 0 0,0 0-1 0 0,-1 1 1 0 0,1-1-1 0 0,0 0 1 0 0,-1 0-1 0 0,1 1 1 0 0,0-1-1 0 0,-1 0 1 0 0,1 0-1 0 0,0 0 1 0 0,-1 1-1 0 0,1-1 0 0 0,-1 0 1 0 0,1 0-1 0 0,0 0 1 0 0,-1 0-1 0 0,1 0 1 0 0,0 0-1 0 0,-1 0 1 0 0,1 0-1 0 0,-1 0 1 0 0,1 0-1 0 0,-1 0 1 0 0,1 0-1 0 0,0 0 1 0 0,-1 0-1 0 0,1 0 0 0 0,0 0 1 0 0,-1 0-1 0 0,1-1 1 0 0,-1 1-1 0 0,1 0 1 0 0,0 0-1 0 0,-1 0 1 0 0,1-1-1 0 0,0 1 1 0 0,-1 0-1 0 0,1-1 17 0 0,0 10-485 0 0,5 26-4879 0 0,13-20-7268 0 0,-13-15 2807 0 0</inkml:trace>
  <inkml:trace contextRef="#ctx0" brushRef="#br0" timeOffset="11775.596">1885 884 9546 0 0,'0'0'2247'0'0,"0"0"-917"0"0,0 0-377 0 0,0 0 133 0 0,0 0 242 0 0,0 0 123 0 0,0 0-72 0 0,0 0-200 0 0,0 0-235 0 0,0 0-201 0 0,0 0-164 0 0,0 0-139 0 0,0 0-95 0 0,-13 3-51 0 0,-42 9-48 0 0,51-10-214 0 0,0 0-1 0 0,0 0 1 0 0,0 0-1 0 0,0 0 0 0 0,0 1 1 0 0,1 0-1 0 0,-1-1 1 0 0,1 1-1 0 0,0 0 0 0 0,0 1 1 0 0,0-1-1 0 0,0 1 0 0 0,1-1 1 0 0,0 1-1 0 0,-1 0 1 0 0,0 1-32 0 0,-4 7 63 0 0,-4 4-41 0 0,0 1 1 0 0,1 0 0 0 0,1 0-1 0 0,1 1 1 0 0,0 0-1 0 0,2 1 1 0 0,0 0-1 0 0,1 0 1 0 0,0 0 0 0 0,2 1-1 0 0,0-1 1 0 0,2 1-1 0 0,0 2-22 0 0,2-17 16 0 0,0-1 0 0 0,0 1 0 0 0,0-1 0 0 0,1 1 0 0 0,0-1 0 0 0,0 0 0 0 0,0 0 0 0 0,1 0 0 0 0,-1 0 0 0 0,1 0 0 0 0,0 0 0 0 0,0-1 0 0 0,0 1 0 0 0,1-1 0 0 0,-1 0 0 0 0,1 0 0 0 0,0 0 0 0 0,0-1 0 0 0,0 1 0 0 0,0-1 0 0 0,0 0 0 0 0,0 0 0 0 0,1 0 0 0 0,-1-1 0 0 0,1 0 0 0 0,-1 1 0 0 0,1-2 0 0 0,-1 1 0 0 0,1 0-1 0 0,0-1 1 0 0,-1 0 0 0 0,1 0 0 0 0,0 0 0 0 0,0-1 0 0 0,-1 0 0 0 0,1 1 0 0 0,-1-2 0 0 0,1 1 0 0 0,-1 0 0 0 0,1-1 0 0 0,-1 0 0 0 0,0 0 0 0 0,0 0 0 0 0,3-2-16 0 0,5-3 91 0 0,0-1 0 0 0,0 0 0 0 0,0-1 0 0 0,-1 0-1 0 0,0-1 1 0 0,-1 0 0 0 0,0-1 0 0 0,-1 0 0 0 0,0 0 0 0 0,0-1 0 0 0,-2 0-1 0 0,1 0 1 0 0,-1-1 0 0 0,-1 0 0 0 0,-1-1 0 0 0,0 1 0 0 0,0-1 0 0 0,-1 0-1 0 0,-1 0 1 0 0,0 0 0 0 0,-1 0 0 0 0,-1-1 0 0 0,0-11-91 0 0,0 18-9 0 0,0 1 1 0 0,-1-1-1 0 0,1 1 0 0 0,-1-1 1 0 0,-1 0-1 0 0,0 1 0 0 0,0-1 1 0 0,0 1-1 0 0,-1 0 0 0 0,0-1 1 0 0,0 1-1 0 0,-1 0 1 0 0,0 0-1 0 0,0 0 0 0 0,-1 1 1 0 0,0-1-1 0 0,0 1 0 0 0,-1 0 1 0 0,1 0-1 0 0,-1 0 0 0 0,0 0 1 0 0,-1 1-1 0 0,0 0 0 0 0,1 0 1 0 0,-2 1-1 0 0,1-1 1 0 0,-5-1 8 0 0,7 4-151 0 0,0 1 1 0 0,0 0 0 0 0,-1 1 0 0 0,1-1 0 0 0,0 1 0 0 0,0 0 0 0 0,0 0 0 0 0,-1 0 0 0 0,1 0 0 0 0,0 1 0 0 0,0 0 0 0 0,0 0 0 0 0,0 0 0 0 0,0 0-1 0 0,0 0 1 0 0,0 1 0 0 0,0 0 0 0 0,0 0 0 0 0,0 0 0 0 0,1 0 0 0 0,-1 1 0 0 0,1-1 0 0 0,0 1 0 0 0,0 0 0 0 0,0 0 0 0 0,0 0 0 0 0,-1 2 150 0 0,-21 27-4069 0 0,3 2-3460 0 0,21-31 6860 0 0,-7 12-10521 0 0</inkml:trace>
  <inkml:trace contextRef="#ctx0" brushRef="#br0" timeOffset="12299.664">2097 910 9786 0 0,'0'0'2851'0'0,"0"0"-877"0"0,0 0-546 0 0,0 0-74 0 0,0 0-16 0 0,0 0-69 0 0,0 0-162 0 0,0 0-228 0 0,0 0-201 0 0,0 0-132 0 0,0 0-74 0 0,0 0-64 0 0,0 0-62 0 0,0 15-65 0 0,-10 102 154 0 0,10-11-116 0 0,0-102-286 0 0,1-1 0 0 0,0 1 0 0 0,1 0 0 0 0,-1-1 0 0 0,0 0 0 0 0,1 1 0 0 0,0-1 0 0 0,0 0 0 0 0,0 1-1 0 0,0-1 1 0 0,1 0 0 0 0,-1-1 0 0 0,1 1 0 0 0,0 0 0 0 0,-1-1 0 0 0,1 1 0 0 0,0-1 0 0 0,1 0 0 0 0,-1 0 0 0 0,0 0 0 0 0,0-1 0 0 0,1 1 0 0 0,-1-1 0 0 0,1 0 0 0 0,0 0 0 0 0,-1 0 0 0 0,1 0 0 0 0,0 0 0 0 0,0-1 0 0 0,-1 0 0 0 0,1 0 0 0 0,0 0 0 0 0,0 0 0 0 0,-1 0 0 0 0,1-1 0 0 0,0 0 0 0 0,-1 0 0 0 0,1 0 0 0 0,0 0 0 0 0,-1 0 0 0 0,1-1 0 0 0,-1 0 0 0 0,0 1 0 0 0,1-1 0 0 0,-1 0-1 0 0,0-1 1 0 0,2-1-33 0 0,11-11 83 0 0,-1-1 0 0 0,-1-1 0 0 0,0-1 0 0 0,-2 1 0 0 0,0-2 0 0 0,0 0 0 0 0,-2 0 0 0 0,-1-1 0 0 0,7-18-83 0 0,-12 27-16 0 0,-4 10-36 0 0,2 23-281 0 0,-2-16 329 0 0,1 0 0 0 0,0 0 0 0 0,0 0 0 0 0,1 0 0 0 0,0-1 0 0 0,0 1 0 0 0,0 0 0 0 0,1-1 0 0 0,-1 0 0 0 0,1 1 0 0 0,0-1 0 0 0,1 0 1 0 0,0-1-1 0 0,-1 1 0 0 0,1-1 0 0 0,1 1 0 0 0,-1-1 0 0 0,1 0 0 0 0,-1-1 0 0 0,1 1 0 0 0,0-1 0 0 0,1 0 0 0 0,-1 0 0 0 0,0-1 0 0 0,1 1 0 0 0,0-1 4 0 0,0 0 20 0 0,0-1-1 0 0,0 1 0 0 0,1-1 1 0 0,-1-1-1 0 0,1 1 0 0 0,-1-1 1 0 0,0 0-1 0 0,1 0 0 0 0,-1-1 1 0 0,1 0-1 0 0,-1 0 1 0 0,0-1-1 0 0,1 1 0 0 0,-1-1 1 0 0,0-1-1 0 0,0 1 0 0 0,0-1 1 0 0,-1 0-1 0 0,1 0 0 0 0,-1-1 1 0 0,0 1-1 0 0,1-1 1 0 0,1-3-20 0 0,7-7 77 0 0,-1 0 0 0 0,0 0 1 0 0,-2-1-1 0 0,1 0 1 0 0,-2-1-1 0 0,0-1 1 0 0,-1 1-1 0 0,-1-2 1 0 0,0 1-1 0 0,-2-1 1 0 0,0 0-1 0 0,0 0 0 0 0,-1-8-77 0 0,-7 13-2940 0 0,-9 19-8000 0 0,8-3-830 0 0</inkml:trace>
  <inkml:trace contextRef="#ctx0" brushRef="#br0" timeOffset="12751.126">547 1724 11530 0 0,'0'0'2788'0'0,"0"0"-1599"0"0,0 0-618 0 0,0 0 196 0 0,0 0 376 0 0,0 0 318 0 0,0 0 26 0 0,0 0-148 0 0,32-2-182 0 0,106-8-138 0 0,-78 4-205 0 0,0-3 1 0 0,-1-3-1 0 0,32-11-814 0 0,-28 7 357 0 0,129-34 404 0 0,113-29-87 0 0,3 13 0 0 0,146-7-674 0 0,20 58-1987 0 0,-517 14-244 0 0,-49 2-2220 0 0,34 5-5835 0 0,40-5-119 0 0</inkml:trace>
  <inkml:trace contextRef="#ctx0" brushRef="#br0" timeOffset="13120.464">867 1967 5033 0 0,'0'0'1826'0'0,"0"0"-199"0"0,0 0 64 0 0,0 0 176 0 0,0 0 20 0 0,0 0-131 0 0,0 0-194 0 0,0 0-172 0 0,0 0-167 0 0,-31 3-149 0 0,-93 13-163 0 0,88-9 1544 0 0,49-7-1549 0 0,34 2-388 0 0,1-2 0 0 0,-1-1 0 0 0,0-3 0 0 0,-1-2 0 0 0,1-2 0 0 0,-1-2 0 0 0,37-14-518 0 0,30-3 423 0 0,744-160 438 0 0,-372 91-879 0 0,-327 73-1467 0 0,-157 23 1059 0 0,-1 0-112 0 0,-10 0-2871 0 0,3 0-4934 0 0,4 0-3587 0 0</inkml:trace>
  <inkml:trace contextRef="#ctx0" brushRef="#br0" timeOffset="15793.311">3717 1396 0 0 0,'0'0'681'0'0,"0"0"813"0"0,0 0 209 0 0,0 0-54 0 0,0 0 26 0 0,0 0-31 0 0,0 0-68 0 0,-7 3-90 0 0,-24 10-149 0 0,13 15 3307 0 0,26 20-1882 0 0,-1-41-2552 0 0,0-1 1 0 0,1 0-1 0 0,0 0 0 0 0,1 0 1 0 0,-1-1-1 0 0,1 0 0 0 0,0-1 0 0 0,0 0 1 0 0,0-1-1 0 0,1 1 0 0 0,0-2 1 0 0,-1 1-1 0 0,1-2 0 0 0,0 1 0 0 0,0-1 1 0 0,0-1-1 0 0,0 1 0 0 0,0-2 1 0 0,0 1-1 0 0,0-2 0 0 0,-1 1 0 0 0,8-3-210 0 0,7-4 141 0 0,-1-1 0 0 0,0-2-1 0 0,0 0 1 0 0,-1-1-1 0 0,-1-1 1 0 0,0-1-1 0 0,-1-1 1 0 0,0-1 0 0 0,-1-1-1 0 0,-1 0 1 0 0,-1-2-1 0 0,0 0 1 0 0,8-13-141 0 0,-25 32 2 0 0,135-183 398 0 0,-132 178-391 0 0,1 0-1 0 0,-1 1 0 0 0,1-1 1 0 0,0 1-1 0 0,0 0 1 0 0,0 0-1 0 0,0 0 0 0 0,1 1 1 0 0,-1 0-1 0 0,1-1 1 0 0,0 2-1 0 0,0-1 0 0 0,0 0 1 0 0,0 1-1 0 0,1 0 1 0 0,-1 0-1 0 0,1 1 0 0 0,-1 0 1 0 0,1 0-1 0 0,2 0-8 0 0,0 4 14 0 0,-1 0 0 0 0,0 1-1 0 0,0 0 1 0 0,0 0-1 0 0,0 0 1 0 0,-1 1 0 0 0,1 0-1 0 0,-1 1 1 0 0,0 0 0 0 0,-1-1-1 0 0,0 2 1 0 0,0-1-1 0 0,0 1 1 0 0,-1-1 0 0 0,0 1-1 0 0,0 0 1 0 0,0 1 0 0 0,-1-1-1 0 0,0 1 1 0 0,-1-1-1 0 0,0 1 1 0 0,0 0 0 0 0,1 8-14 0 0,6 108 508 0 0,-11-116-482 0 0,-1 0 0 0 0,0 0 0 0 0,-1-1 1 0 0,0 1-1 0 0,0-1 0 0 0,-1 0 0 0 0,0 0 0 0 0,0 0 1 0 0,0-1-1 0 0,-1 0 0 0 0,0 0 0 0 0,0 0 0 0 0,-1-1 1 0 0,0 1-27 0 0,-4 4 15 0 0,-3 1-12 0 0,-1-1-1 0 0,0-1 1 0 0,-1 0-1 0 0,0-1 0 0 0,0 0 1 0 0,-1-2-1 0 0,0 0 0 0 0,0 0 1 0 0,-1-2-1 0 0,0 0 0 0 0,1-1 1 0 0,-14 0-3 0 0,11-2-89 0 0,19-1 52 0 0,8-8-464 0 0,34 0 492 0 0,0 2-1 0 0,1 2 1 0 0,-1 2 0 0 0,30 3 9 0 0,69-5 75 0 0,-115-1-39 0 0,-2-2 0 0 0,1-1 0 0 0,-1 0 0 0 0,0-2 0 0 0,-1-1 0 0 0,0-1 0 0 0,-1 0 0 0 0,0-2 0 0 0,-1 0 0 0 0,-1-2 0 0 0,0 0 0 0 0,-1-1 0 0 0,10-12-36 0 0,5-5 33 0 0,-2 0 0 0 0,-1-3-1 0 0,-1 0 1 0 0,-3-2-1 0 0,17-31-32 0 0,-21 36-11 0 0,-2-1-1 0 0,-2 0 1 0 0,-1-2 0 0 0,-1 0-1 0 0,-2-1 1 0 0,-2 0-1 0 0,-2-1 1 0 0,-1-1 0 0 0,-2 1-1 0 0,-2-1 1 0 0,0-29 11 0 0,-5 66 1 0 0,0 0 1 0 0,0 0-1 0 0,0 0 1 0 0,0 0-1 0 0,-1 0 1 0 0,0 0-1 0 0,1 0 1 0 0,-1 0-1 0 0,0 0 1 0 0,0 0-1 0 0,-1 1 1 0 0,1-1-1 0 0,-1 0 1 0 0,1 1-1 0 0,-1-1 1 0 0,0 1-1 0 0,0 0 1 0 0,0-1-1 0 0,0 1 0 0 0,0 0 1 0 0,0 0-1 0 0,-1 0 1 0 0,1 1-1 0 0,-1-1 1 0 0,1 0-1 0 0,-1 1 1 0 0,0 0-1 0 0,0 0 1 0 0,0 0-1 0 0,1 0 1 0 0,-1 0-1 0 0,0 0 1 0 0,0 1-1 0 0,0-1 1 0 0,0 1-1 0 0,-2 0-1 0 0,2 2-7 0 0,0 1 0 0 0,-1-1 0 0 0,1 1-1 0 0,0 0 1 0 0,1-1 0 0 0,-1 1 0 0 0,0 1 0 0 0,1-1-1 0 0,0 0 1 0 0,0 1 0 0 0,0-1 0 0 0,0 1 0 0 0,0 0-1 0 0,1-1 1 0 0,-1 1 0 0 0,1 0 0 0 0,0 2 7 0 0,-1 0-3 0 0,-5 19 15 0 0,1 0 1 0 0,2 0-1 0 0,0 0 0 0 0,2 1 1 0 0,1-1-1 0 0,0 1 1 0 0,2-1-1 0 0,1 1 0 0 0,2-1 1 0 0,1 5-13 0 0,0 2 14 0 0,-1 0 0 0 0,-2 1 0 0 0,-1-1 0 0 0,-2 1 0 0 0,-1 0 0 0 0,-1-1 0 0 0,-2 0 0 0 0,-6 22-14 0 0,-63 188 1 0 0,63-168-684 0 0,11-73 429 0 0,0-1-5 0 0,0 0-50 0 0,0 0-64 0 0,9-22-2011 0 0,8-51-3409 0 0,-14 48 1454 0 0,-1 1-3517 0 0,-2 6 1116 0 0</inkml:trace>
  <inkml:trace contextRef="#ctx0" brushRef="#br0" timeOffset="16038.349">4706 1050 7866 0 0,'0'0'3658'0'0,"0"0"-1876"0"0,0 0-793 0 0,0 0 23 0 0,0 0 301 0 0,0 0 195 0 0,0 0 11 0 0,0 0-198 0 0,0 0-274 0 0,0 0-192 0 0,0 0-136 0 0,32-2-99 0 0,103-7-68 0 0,143-43 1402 0 0,-86 9-3322 0 0,-163 40-1007 0 0,-12 6-6005 0 0,-14 3 165 0 0</inkml:trace>
  <inkml:trace contextRef="#ctx0" brushRef="#br0" timeOffset="16710.392">5201 1602 3233 0 0,'0'0'4713'0'0,"0"0"-2449"0"0,0 0-773 0 0,0 0 55 0 0,0 0 117 0 0,0 0-75 0 0,0 0-257 0 0,0 0-272 0 0,0 0-199 0 0,0 0-73 0 0,0 0-32 0 0,0 0-24 0 0,0 0-42 0 0,9 1-43 0 0,-3 0-570 0 0,-2 0 43 0 0,0 0-1 0 0,0 0 1 0 0,0-1-1 0 0,1 0 1 0 0,-1 0 0 0 0,0 0-1 0 0,1 0 1 0 0,-1-1-1 0 0,0 1 1 0 0,0-1 0 0 0,1 0-1 0 0,-1-1 1 0 0,0 1-1 0 0,0-1 1 0 0,0 1-1 0 0,3-3-118 0 0,17-17 368 0 0,-1-1-1 0 0,0 0 0 0 0,-2-2 1 0 0,-1-1-1 0 0,-1 0 0 0 0,-1-2 1 0 0,5-10-368 0 0,13-17 192 0 0,-21 35-167 0 0,-2-1 0 0 0,0-1 0 0 0,-2 0 1 0 0,0-1-1 0 0,-1 0 0 0 0,-1 0 0 0 0,-2-1 1 0 0,0 0-1 0 0,-1-1 0 0 0,-1 1 0 0 0,-1-1 1 0 0,-2 0-1 0 0,0 0 0 0 0,-2-21-25 0 0,-1 42-7 0 0,0 0 0 0 0,-1 0 0 0 0,1 0 0 0 0,-1 1 0 0 0,1-1 0 0 0,-1 0 0 0 0,0 1 0 0 0,0-1 0 0 0,-1 1-1 0 0,1-1 1 0 0,0 1 0 0 0,-1 0 0 0 0,1 0 0 0 0,-1 0 0 0 0,0 1 0 0 0,0-1 0 0 0,0 0 0 0 0,0 1 0 0 0,0 0 0 0 0,0 0 0 0 0,0 0 0 0 0,0 0 0 0 0,0 0 0 0 0,0 1 0 0 0,-1-1-1 0 0,1 1 1 0 0,0 0 0 0 0,0 0 0 0 0,-1 0 0 0 0,1 0 0 0 0,0 1 0 0 0,0-1 0 0 0,0 1 0 0 0,-1 0 0 0 0,1 0 0 0 0,0 0 0 0 0,0 0 0 0 0,0 1 0 0 0,0-1 0 0 0,1 1 0 0 0,-1 0-1 0 0,0-1 1 0 0,1 1 0 0 0,-3 2 7 0 0,-1 1-12 0 0,-1 0-1 0 0,1 0 1 0 0,1 0 0 0 0,-1 1-1 0 0,1 0 1 0 0,0 0-1 0 0,0 0 1 0 0,1 1-1 0 0,-1-1 1 0 0,2 1 0 0 0,-1 0-1 0 0,1 0 1 0 0,0 1-1 0 0,0-1 1 0 0,1 0 0 0 0,0 1-1 0 0,0 0 1 0 0,1 0-1 0 0,0-1 1 0 0,0 1-1 0 0,1 0 1 0 0,0 4 12 0 0,3-6-1 0 0,0-1 0 0 0,1 1 0 0 0,0-1 0 0 0,0 1 0 0 0,0-1 0 0 0,1 0 0 0 0,0-1 0 0 0,-1 1 0 0 0,2-1 0 0 0,-1 0 0 0 0,0 0 0 0 0,1-1 0 0 0,0 1 0 0 0,0-1 0 0 0,0 0 0 0 0,0-1 0 0 0,0 0 0 0 0,1 0 0 0 0,-1 0 0 0 0,0 0 0 0 0,1-1 0 0 0,0-1 0 0 0,-1 1 0 0 0,4-1 1 0 0,12 4 29 0 0,-19-5-22 0 0,0 1 0 0 0,0 0 0 0 0,0 0-1 0 0,0 0 1 0 0,0 0 0 0 0,0 0 0 0 0,0 1 0 0 0,0-1-1 0 0,0 1 1 0 0,0 0 0 0 0,0 0 0 0 0,0 0-1 0 0,0 0 1 0 0,-1 0 0 0 0,1 1 0 0 0,0 0-1 0 0,-1-1 1 0 0,1 1 0 0 0,-1 0 0 0 0,0 0 0 0 0,0 0-1 0 0,1 0 1 0 0,-1 0 0 0 0,-1 1 0 0 0,1-1-1 0 0,0 1 1 0 0,-1-1 0 0 0,1 1 0 0 0,-1 0 0 0 0,1-1-1 0 0,-1 1 1 0 0,0 0 0 0 0,-1 0 0 0 0,1 0-1 0 0,0 0 1 0 0,-1 0 0 0 0,1 0 0 0 0,-1 3-7 0 0,-18 121 316 0 0,-1 49-490 0 0,19-175 76 0 0,4 5-4190 0 0,14-33-997 0 0,-8 7-3865 0 0,-5 9-296 0 0</inkml:trace>
  <inkml:trace contextRef="#ctx0" brushRef="#br0" timeOffset="16953.955">5921 1234 15787 0 0,'0'0'1373'0'0,"0"0"-389"0"0,0 0-12 0 0,0 0 192 0 0,0 0 105 0 0,0 0-88 0 0,0 0-238 0 0,0 0-288 0 0,-7 34-227 0 0,-23 109-157 0 0,7-34-2 0 0,20-46-1395 0 0,30-71-4189 0 0,-7-16-3907 0 0,-15 16-411 0 0</inkml:trace>
  <inkml:trace contextRef="#ctx0" brushRef="#br0" timeOffset="17187.464">5945 740 15643 0 0,'0'0'1825'0'0,"0"0"-937"0"0,0 0-520 0 0,0 0-112 0 0,0 0-88 0 0,0 0-96 0 0,0 0-88 0 0,0 0-192 0 0,0 0-224 0 0,0 0-504 0 0,0 0-681 0 0,0 0-1471 0 0,0 0-2121 0 0,0 0-2505 0 0</inkml:trace>
  <inkml:trace contextRef="#ctx0" brushRef="#br0" timeOffset="17517.421">6097 1495 11763 0 0,'0'0'1636'0'0,"0"0"-480"0"0,0 0-174 0 0,0 0-2 0 0,0 0-49 0 0,0 0-147 0 0,0 0-165 0 0,0 0-137 0 0,0 0-39 0 0,0 0 49 0 0,0 0 54 0 0,0 0 47 0 0,0 0 13 0 0,2 5-46 0 0,-3-5-548 0 0,1 0 0 0 0,0 1 0 0 0,0-1-1 0 0,0 1 1 0 0,0-1 0 0 0,0 0 0 0 0,0 1 0 0 0,0-1 0 0 0,0 1 0 0 0,0-1 0 0 0,0 0 0 0 0,0 1 0 0 0,0-1 0 0 0,0 1-1 0 0,1-1 1 0 0,-1 0 0 0 0,0 1 0 0 0,0-1 0 0 0,0 1 0 0 0,1-1 0 0 0,-1 0 0 0 0,0 1 0 0 0,0-1 0 0 0,1 0 0 0 0,-1 1-1 0 0,0-1 1 0 0,0 0 0 0 0,1 0 0 0 0,-1 1 0 0 0,1-1 0 0 0,-1 0 0 0 0,0 0 0 0 0,1 0 0 0 0,-1 1 0 0 0,0-1 0 0 0,1 0-1 0 0,-1 0 1 0 0,1 0 0 0 0,-1 0 0 0 0,0 0 0 0 0,1 0 0 0 0,-1 0 0 0 0,1 0 0 0 0,-1 0 0 0 0,1 0 0 0 0,-1 0 0 0 0,0 0-1 0 0,1 0 1 0 0,-1 0 0 0 0,1 0 0 0 0,-1 0 0 0 0,0 0 0 0 0,1-1 0 0 0,-1 1 0 0 0,0 0 0 0 0,1 0 0 0 0,-1 0 0 0 0,0-1 0 0 0,1 1-1 0 0,-1 0 1 0 0,0 0 0 0 0,1-1 0 0 0,-1 1 0 0 0,0 0 0 0 0,0-1 0 0 0,1 1 0 0 0,-1 0 0 0 0,0-1-12 0 0,21-37 633 0 0,-20 34-599 0 0,111-211 1392 0 0,-79 152-1233 0 0,-33 62-214 0 0,0 1-3 0 0,0 0-28 0 0,0 0-51 0 0,0 16-282 0 0,-5 41 220 0 0,3-50 157 0 0,0 0-1 0 0,1 0 1 0 0,0-1-1 0 0,0 1 1 0 0,1 0 0 0 0,0 0-1 0 0,0 0 1 0 0,0 0-1 0 0,1 0 1 0 0,0 0-1 0 0,0 0 1 0 0,1 0 0 0 0,0-1-1 0 0,0 1 1 0 0,1-1-1 0 0,0 1 1 0 0,0-1-1 0 0,0 0 1 0 0,1 0 0 0 0,1 1 8 0 0,-2-3 78 0 0,1-1 1 0 0,0 0-1 0 0,0 0 1 0 0,0-1-1 0 0,0 1 0 0 0,0-1 1 0 0,0 1-1 0 0,1-1 1 0 0,-1-1-1 0 0,1 1 1 0 0,-1-1-1 0 0,1 1 1 0 0,0-1-1 0 0,0-1 1 0 0,-1 1-1 0 0,1-1 1 0 0,0 0-1 0 0,0 0 1 0 0,4 0-79 0 0,-3-2 125 0 0,-1 0 0 0 0,0 0 0 0 0,0-1 0 0 0,0 1 0 0 0,-1-1 0 0 0,1 0 0 0 0,-1 0 0 0 0,1-1 0 0 0,-1 1 1 0 0,0-1-1 0 0,0 0 0 0 0,-1 0 0 0 0,1-1 0 0 0,-1 1 0 0 0,0-1-125 0 0,11-13 58 0 0,-2 0 0 0 0,0-1 0 0 0,-1-1 1 0 0,-1 0-1 0 0,-1 0 0 0 0,-1-1 0 0 0,-1 0 0 0 0,-1 0 0 0 0,0-1 0 0 0,-1-4-58 0 0,-2 0-1759 0 0,-7 25-3389 0 0,1 5-5307 0 0,3-1-882 0 0</inkml:trace>
  <inkml:trace contextRef="#ctx0" brushRef="#br0" timeOffset="18099.521">6918 1127 11514 0 0,'0'0'2592'0'0,"0"0"-805"0"0,0 0-294 0 0,0 0 64 0 0,0 0 18 0 0,0 0-99 0 0,0 0-234 0 0,0 0-295 0 0,0 0-305 0 0,0 0-224 0 0,0 0-169 0 0,0 0-129 0 0,-8 11-36 0 0,-68 84 79 0 0,68-86-167 0 0,0 0 0 0 0,1 1 0 0 0,0-1-1 0 0,1 1 1 0 0,0 1 0 0 0,1-1 0 0 0,0 1 0 0 0,1 0 0 0 0,0 0 0 0 0,0 1 0 0 0,1-1 0 0 0,1 1 0 0 0,0-1 0 0 0,0 1 0 0 0,1 10 4 0 0,1-21 3 0 0,0 1 0 0 0,-1 0 1 0 0,1 0-1 0 0,1 0 1 0 0,-1 0-1 0 0,0 0 1 0 0,0-1-1 0 0,1 1 0 0 0,-1 0 1 0 0,1 0-1 0 0,-1 0 1 0 0,1-1-1 0 0,0 1 1 0 0,-1 0-1 0 0,1-1 1 0 0,0 1-1 0 0,0-1 0 0 0,0 1 1 0 0,1-1-1 0 0,-1 1 1 0 0,0-1-1 0 0,0 0 1 0 0,1 1-1 0 0,-1-1 0 0 0,1 0 1 0 0,-1 0-1 0 0,1 0 1 0 0,0 0-1 0 0,-1 0 1 0 0,1-1-1 0 0,0 1 1 0 0,0 0-1 0 0,-1-1 0 0 0,1 1 1 0 0,0-1-1 0 0,0 0 1 0 0,0 0-1 0 0,-1 0 1 0 0,1 0-1 0 0,0 0 0 0 0,0 0 1 0 0,0 0-1 0 0,0 0 1 0 0,0-1-1 0 0,1 1-3 0 0,4-3 97 0 0,1 0-1 0 0,-1 0 0 0 0,0 0 0 0 0,0-1 1 0 0,0 0-1 0 0,-1 0 0 0 0,1-1 1 0 0,-1 0-1 0 0,0 0 0 0 0,0 0 1 0 0,-1-1-1 0 0,1 1 0 0 0,2-6-96 0 0,18-15 323 0 0,-5 6-150 0 0,-9 7-101 0 0,1 1 0 0 0,0 0 0 0 0,1 1 0 0 0,0 1 0 0 0,1 0 0 0 0,0 1 0 0 0,1 0 0 0 0,0 1-1 0 0,0 1 1 0 0,1 0-72 0 0,-14 7 3 0 0,0-1 0 0 0,0 0 0 0 0,0 1-1 0 0,0 0 1 0 0,0 0 0 0 0,0 0-1 0 0,1 0 1 0 0,-1 0 0 0 0,0 1-1 0 0,0-1 1 0 0,0 1 0 0 0,0 0 0 0 0,0 0-1 0 0,0 0 1 0 0,0 0 0 0 0,0 0-1 0 0,-1 1 1 0 0,1-1 0 0 0,0 1-1 0 0,-1 0 1 0 0,1 0 0 0 0,-1 0 0 0 0,0 0-1 0 0,1 0 1 0 0,-1 1 0 0 0,0-1-1 0 0,0 0 1 0 0,-1 1 0 0 0,1 0-1 0 0,0-1 1 0 0,-1 1 0 0 0,0 0 0 0 0,1 0-1 0 0,-1 0 1 0 0,0 0 0 0 0,-1 0-1 0 0,1 1-2 0 0,19 120-92 0 0,-19 352-1280 0 0,0-449 1352 0 0,-2 0 0 0 0,-1 0 0 0 0,-2 0 0 0 0,0-1 0 0 0,-2 1 0 0 0,0-1 0 0 0,-2-1 0 0 0,-1 1 0 0 0,-1-1 0 0 0,-2-1 0 0 0,0 0 0 0 0,-1 0 20 0 0,7-15 3 0 0,0-1 1 0 0,0 0-1 0 0,0 0 1 0 0,-1-1-1 0 0,0 0 0 0 0,-1 0 1 0 0,0 0-1 0 0,0-1 1 0 0,0 0-1 0 0,-1-1 0 0 0,0 0 1 0 0,0 0-1 0 0,0-1 1 0 0,0 0-1 0 0,-1-1 0 0 0,1 0 1 0 0,-1 0-1 0 0,0-1 1 0 0,0 0-1 0 0,0-1 0 0 0,0 0 1 0 0,-2-1-4 0 0,6-2 5 0 0,1-1-1 0 0,0 0 1 0 0,-1-1 0 0 0,1 1 0 0 0,1-1 0 0 0,-1 0 0 0 0,0 0 0 0 0,1 0 0 0 0,0-1-1 0 0,0 0 1 0 0,0 1 0 0 0,1-1 0 0 0,0-1 0 0 0,0 1 0 0 0,0 0 0 0 0,0-1 0 0 0,1 1-1 0 0,0-1 1 0 0,0 0 0 0 0,1 0 0 0 0,-1 0 0 0 0,1 0 0 0 0,1 0 0 0 0,-1 0 0 0 0,1 0-1 0 0,0 0 1 0 0,0 0 0 0 0,1 0 0 0 0,0-2-5 0 0,-3-18 17 0 0,2 1-1 0 0,1 0 1 0 0,1 0 0 0 0,1 0-1 0 0,1 0 1 0 0,1 0 0 0 0,2 1-1 0 0,2-7-16 0 0,-4 16 23 0 0,1 0 0 0 0,0 0-1 0 0,1 1 1 0 0,0-1-1 0 0,2 2 1 0 0,-1-1-1 0 0,2 1 1 0 0,0 0-1 0 0,0 1 1 0 0,1 0-1 0 0,1 1 1 0 0,0 0-1 0 0,0 1 1 0 0,1 0-1 0 0,0 1 1 0 0,1 1-1 0 0,0 0 1 0 0,0 1 0 0 0,10-4-23 0 0,96-16-1235 0 0,-68 25-9344 0 0,-46 2-1375 0 0</inkml:trace>
  <inkml:trace contextRef="#ctx0" brushRef="#br0" timeOffset="20126.678">7139 1285 0 0 0,'0'0'495'0'0,"0"0"453"0"0,0 0 160 0 0,0 0 26 0 0,0 0-57 0 0,0 0-91 0 0,0 0-111 0 0,0 0-70 0 0,0 0-38 0 0,0 0-44 0 0,1-3-72 0 0,-1 2-602 0 0,0 0 45 0 0,0 0 0 0 0,0 0 0 0 0,0 0 0 0 0,0 0 0 0 0,1 0-1 0 0,-1-1 1 0 0,0 1 0 0 0,1 0 0 0 0,-1 0 0 0 0,0 1 0 0 0,1-1 0 0 0,-1 0 0 0 0,1 0-1 0 0,0 0 1 0 0,-1 0 0 0 0,1 0 0 0 0,0 0 0 0 0,-1 1 0 0 0,1-1 0 0 0,0 0 0 0 0,0 1-1 0 0,0-1 1 0 0,0 0 0 0 0,-1 1 0 0 0,1-1 0 0 0,0 1 0 0 0,0 0 0 0 0,0-1 0 0 0,0 1-1 0 0,0 0 1 0 0,0-1 0 0 0,0 1 0 0 0,1 0-94 0 0,8-8 7044 0 0,-28-19-6221 0 0,5 7-152 0 0,-22-13 709 0 0,6 25-816 0 0,-27-10 66 0 0,16 7 42 0 0,19 2-702 0 0,18 7-5414 0 0,3 2-5650 0 0,2 0 3162 0 0</inkml:trace>
  <inkml:trace contextRef="#ctx0" brushRef="#br0" timeOffset="21389.79">8402 560 10066 0 0,'0'0'1711'0'0,"0"0"-181"0"0,0 0-98 0 0,0 0 36 0 0,0 0 81 0 0,0 0-48 0 0,0 0-190 0 0,0 0-254 0 0,0 0-260 0 0,0 0-222 0 0,0 0-152 0 0,0 0-102 0 0,-2-2-56 0 0,-11 0 132 0 0,13 27 116 0 0,0-9-349 0 0,43 301 1432 0 0,-38-273-1547 0 0,-3 0-1 0 0,-2 1 0 0 0,-1-1 0 0 0,-3 0 0 0 0,-2 0 1 0 0,-1 0-1 0 0,-6 17-48 0 0,-68 172 177 0 0,70-216-135 0 0,14-26 3 0 0,128-179-45 0 0,-94 143 33 0 0,-20 22-13 0 0,2 0 1 0 0,0 2-1 0 0,1 0 1 0 0,1 1-1 0 0,1 1 1 0 0,24-15-21 0 0,-44 31 1 0 0,1 1 0 0 0,0 0 0 0 0,0 0 0 0 0,0 0 0 0 0,0 0 0 0 0,0 0 0 0 0,1 1 0 0 0,-1-1 0 0 0,0 1 0 0 0,1 0 0 0 0,-1 0 0 0 0,1 0 0 0 0,0 1 0 0 0,-1-1 0 0 0,1 1 0 0 0,-1 0 0 0 0,1 0 0 0 0,0 0 0 0 0,-1 0 0 0 0,1 1 0 0 0,-1-1 0 0 0,1 1 0 0 0,-1 0 0 0 0,1 0 0 0 0,-1 0 0 0 0,0 1 0 0 0,1-1 0 0 0,-1 1 0 0 0,0 0 0 0 0,0 0 0 0 0,0 0 0 0 0,0 0 0 0 0,0 0 0 0 0,-1 1 0 0 0,1-1 0 0 0,2 4-1 0 0,0 11 34 0 0,-1 1 0 0 0,-1 0 0 0 0,0 0-1 0 0,-1 0 1 0 0,-1 0 0 0 0,0 0 0 0 0,-2 0 0 0 0,0 1 0 0 0,-1-1 0 0 0,-1 0 0 0 0,-1-1 0 0 0,0 1 0 0 0,-1 0-1 0 0,-1-1 1 0 0,-1 0 0 0 0,0-1 0 0 0,-1 1 0 0 0,-1-1 0 0 0,-9 12-34 0 0,10-12 18 0 0,0-1 0 0 0,-1-1 0 0 0,-1 1 0 0 0,0-2 0 0 0,-1 1 0 0 0,-1-1 0 0 0,0-1 0 0 0,0 0 0 0 0,-1-1 0 0 0,-15 10-18 0 0,24-19-31 0 0,-1 1-1 0 0,1-1 1 0 0,-1 0 0 0 0,0 0 0 0 0,0-1-1 0 0,0 1 1 0 0,0-1 0 0 0,0 0 0 0 0,0 0-1 0 0,0-1 1 0 0,0 0 0 0 0,0 1-1 0 0,0-2 1 0 0,0 1 0 0 0,0-1 0 0 0,0 1-1 0 0,0-1 1 0 0,0-1 0 0 0,0 1-1 0 0,0-1 1 0 0,0 0 0 0 0,0 0 0 0 0,1 0-1 0 0,-1-1 1 0 0,1 1 0 0 0,0-1-1 0 0,0 0 1 0 0,0 0 0 0 0,0-1 0 0 0,0 1-1 0 0,1-1 1 0 0,-1 0 0 0 0,1 0-1 0 0,0 0 1 0 0,-1-3 31 0 0,-2-3-435 0 0,1-1-1 0 0,1 1 1 0 0,0-1-1 0 0,0 0 1 0 0,1 0-1 0 0,1 0 0 0 0,0-1 1 0 0,0 1-1 0 0,1 0 1 0 0,1-1-1 0 0,-1 1 1 0 0,2-1-1 0 0,0 1 1 0 0,1-3 435 0 0,19-16-4174 0 0,-1 16-4391 0 0,-11 10 202 0 0</inkml:trace>
  <inkml:trace contextRef="#ctx0" brushRef="#br0" timeOffset="21979.885">8765 1562 9874 0 0,'0'0'1386'0'0,"0"0"-399"0"0,0 0-3 0 0,0 0 245 0 0,0 0 157 0 0,0 0 9 0 0,0 0-133 0 0,0 0-173 0 0,0 0-159 0 0,0 0-122 0 0,0 0-104 0 0,0 0-70 0 0,31-2-62 0 0,97-8-67 0 0,-61-13 207 0 0,-57 16-558 0 0,7-4-40 0 0,0-1 0 0 0,-1 0 0 0 0,0-1 0 0 0,-1-1 0 0 0,0-1 0 0 0,-1 0 0 0 0,-1 0 0 0 0,0-1 0 0 0,-2-1 0 0 0,0 0 0 0 0,0-1 0 0 0,-2 0 0 0 0,0-1 0 0 0,-1 0 0 0 0,-1 0 1 0 0,-1 0-1 0 0,0-1 0 0 0,-2 0 0 0 0,2-16-114 0 0,-5 33 0 0 0,0 0 1 0 0,0 0 0 0 0,-1 0 0 0 0,1 0-1 0 0,-1 0 1 0 0,0 0 0 0 0,0 0 0 0 0,0-1-1 0 0,0 1 1 0 0,0 0 0 0 0,-1 0 0 0 0,0 0-1 0 0,1 0 1 0 0,-1 0 0 0 0,0 0 0 0 0,0 0-1 0 0,-1 1 1 0 0,1-1 0 0 0,-1 0 0 0 0,1 0-1 0 0,-1 1 1 0 0,0-1 0 0 0,0 1 0 0 0,0 0-1 0 0,0-1 1 0 0,0 1 0 0 0,-1 0 0 0 0,1 0-1 0 0,0 0 1 0 0,-1 1 0 0 0,0-1 0 0 0,1 1-1 0 0,-1-1 1 0 0,0 1 0 0 0,0 0 0 0 0,0 0-1 0 0,0 0 1 0 0,0 0 0 0 0,0 1-1 0 0,0-1 1 0 0,0 1 0 0 0,0 0 0 0 0,-3 0-1 0 0,-1 2-36 0 0,0 1 1 0 0,0 1 0 0 0,1-1-1 0 0,-1 1 1 0 0,1 0 0 0 0,0 0-1 0 0,0 1 1 0 0,0 0 0 0 0,1 0-1 0 0,0 0 1 0 0,0 1 0 0 0,0-1-1 0 0,0 1 1 0 0,1 1 0 0 0,0-1-1 0 0,0 0 1 0 0,1 1 0 0 0,0 0 35 0 0,1-4-5 0 0,1 1 0 0 0,0-1 1 0 0,0 0-1 0 0,1 1 1 0 0,-1-1-1 0 0,1 0 0 0 0,-1 1 1 0 0,1-1-1 0 0,0 1 0 0 0,0-1 1 0 0,0 1-1 0 0,1-1 1 0 0,-1 0-1 0 0,1 1 0 0 0,0-1 1 0 0,0 0-1 0 0,0 1 1 0 0,1-1-1 0 0,-1 0 0 0 0,1 0 1 0 0,-1 0-1 0 0,1 0 1 0 0,0 0-1 0 0,0-1 0 0 0,0 1 1 0 0,1-1-1 0 0,-1 1 1 0 0,1-1-1 0 0,-1 0 0 0 0,1 1 1 0 0,0-1-1 0 0,0-1 0 0 0,0 1 1 0 0,0 0-1 0 0,0-1 1 0 0,0 1-1 0 0,0-1 0 0 0,0 0 1 0 0,1 0-1 0 0,-1-1 1 0 0,0 1-1 0 0,1-1 0 0 0,-1 1 1 0 0,1-1-1 0 0,-1 0 1 0 0,1 0 4 0 0,191 0 629 0 0,-193 3-591 0 0,1 0-1 0 0,-2 0 1 0 0,1 0-1 0 0,0 1 1 0 0,0-1 0 0 0,-1 0-1 0 0,0 1 1 0 0,0-1-1 0 0,0 1 1 0 0,0-1 0 0 0,0 1-1 0 0,-1-1 1 0 0,0 1-1 0 0,1 0 1 0 0,-1-1 0 0 0,-1 1-1 0 0,1-1 1 0 0,0 1-1 0 0,-1 0 1 0 0,0-1 0 0 0,-1 3-38 0 0,-41 170 40 0 0,43-176-162 0 0,0 1 0 0 0,0-1 0 0 0,0 1 1 0 0,0-1-1 0 0,1 0 0 0 0,-1 1 0 0 0,0-1 0 0 0,0 1 1 0 0,0-1-1 0 0,1 0 0 0 0,-1 1 0 0 0,0-1 1 0 0,1 0-1 0 0,-1 1 0 0 0,0-1 0 0 0,1 0 1 0 0,-1 1-1 0 0,0-1 0 0 0,1 0 0 0 0,-1 0 1 0 0,0 1-1 0 0,1-1 0 0 0,-1 0 0 0 0,1 0 1 0 0,-1 0-1 0 0,1 0 0 0 0,-1 0 0 0 0,0 0 1 0 0,1 1-1 0 0,-1-1 0 0 0,1 0 0 0 0,-1 0 1 0 0,1 0-1 0 0,-1 0 0 0 0,1-1 0 0 0,-1 1 1 0 0,1 0-1 0 0,-1 0 0 0 0,0 0 0 0 0,1 0 1 0 0,-1 0-1 0 0,1-1 0 0 0,-1 1 0 0 0,0 0 1 0 0,1 0-1 0 0,-1 0 0 0 0,1-1 0 0 0,-1 1 1 0 0,0 0-1 0 0,1-1 0 0 0,-1 1 0 0 0,0 0 1 0 0,0-1-1 0 0,1 1 0 0 0,-1 0 0 0 0,0-1 122 0 0,10-6-5882 0 0,-2 0-5189 0 0</inkml:trace>
  <inkml:trace contextRef="#ctx0" brushRef="#br0" timeOffset="23090.608">9551 1363 12219 0 0,'0'0'1131'0'0,"0"0"-495"0"0,0 0 102 0 0,0 0 407 0 0,0 0 246 0 0,0 0 8 0 0,0 0-170 0 0,0 0-197 0 0,0 0-126 0 0,0 0-75 0 0,0 0-76 0 0,0 0-90 0 0,0 0-62 0 0,32 13-75 0 0,100 38-69 0 0,-130-50-435 0 0,0 0 1 0 0,0 1-1 0 0,0-1 0 0 0,1 0 1 0 0,-1 0-1 0 0,0 0 1 0 0,0 0-1 0 0,1 0 1 0 0,-1-1-1 0 0,0 1 0 0 0,1-1 1 0 0,-1 0-1 0 0,0 1 1 0 0,1-1-1 0 0,-1 0 0 0 0,1 0 1 0 0,-1-1-1 0 0,1 1 1 0 0,-1 0-1 0 0,0-1 1 0 0,1 0-1 0 0,-1 1 0 0 0,0-1 1 0 0,0 0-1 0 0,1 0 1 0 0,0-1-25 0 0,5-3 124 0 0,0 2-61 0 0,-1 0 1 0 0,1-1 0 0 0,-1 0-1 0 0,0 0 1 0 0,0-1 0 0 0,0 0-1 0 0,-1 0 1 0 0,1 0 0 0 0,-1-1-1 0 0,-1 0 1 0 0,1 0-1 0 0,-1-1 1 0 0,0 0 0 0 0,0 1-1 0 0,-1-2 1 0 0,0 1 0 0 0,0 0-1 0 0,-1-1 1 0 0,0 0 0 0 0,0 1-1 0 0,-1-1 1 0 0,0-1 0 0 0,0 1-1 0 0,-1 0 1 0 0,0 0 0 0 0,0-1-64 0 0,-1 6-3 0 0,0 0 0 0 0,0-1 0 0 0,0 1 0 0 0,0 0 0 0 0,0-1 0 0 0,-1 1 0 0 0,1 0 0 0 0,-1-1 0 0 0,0 1 0 0 0,0 0 0 0 0,0 0 1 0 0,0 0-1 0 0,-1 0 0 0 0,1 0 0 0 0,-1 0 0 0 0,0 0 0 0 0,0 1 0 0 0,0-1 0 0 0,0 0 0 0 0,0 1 0 0 0,-1 0 0 0 0,1-1 0 0 0,-1 1 0 0 0,0 0 1 0 0,1 0-1 0 0,-1 1 0 0 0,0-1 0 0 0,0 1 0 0 0,0-1 0 0 0,0 1 0 0 0,0 0 0 0 0,-1 0 0 0 0,1 0 0 0 0,0 0 0 0 0,0 1 0 0 0,-3-1 3 0 0,-5 3-41 0 0,1 1-1 0 0,-1 0 1 0 0,0 0-1 0 0,1 1 0 0 0,0 0 1 0 0,0 1-1 0 0,0 1 1 0 0,0-1-1 0 0,1 1 0 0 0,0 1 1 0 0,0 0-1 0 0,0 0 1 0 0,1 0-1 0 0,1 1 1 0 0,-1 1-1 0 0,1-1 0 0 0,0 1 1 0 0,1 0-1 0 0,0 1 1 0 0,1 0-1 0 0,0-1 0 0 0,-1 4 42 0 0,-2-1-62 0 0,1 0 0 0 0,1 0-1 0 0,0 0 1 0 0,0 1-1 0 0,1 0 1 0 0,1 0 0 0 0,0 0-1 0 0,1 1 1 0 0,0-1-1 0 0,1 1 1 0 0,1-1 0 0 0,0 1-1 0 0,1 0 1 0 0,0 0-1 0 0,2 7 63 0 0,0-17-38 0 0,1 1 0 0 0,0-1 0 0 0,0 1 0 0 0,1-1 0 0 0,-1 0 0 0 0,1 0 1 0 0,0-1-1 0 0,0 1 0 0 0,0-1 0 0 0,1 0 0 0 0,-1 0 0 0 0,1 0 0 0 0,0-1 0 0 0,-1 0 0 0 0,1 1 0 0 0,0-2 0 0 0,1 1 0 0 0,-1-1 0 0 0,0 1 0 0 0,0-1 0 0 0,0-1 0 0 0,1 1 0 0 0,-1-1 0 0 0,1 0 0 0 0,-1 0 0 0 0,0-1 0 0 0,1 1 0 0 0,-1-1 0 0 0,0 0 0 0 0,2-1 38 0 0,8-1-200 0 0,-1 0-1 0 0,-1-1 0 0 0,1 0 1 0 0,-1-1-1 0 0,1-1 1 0 0,-2 0-1 0 0,1 0 0 0 0,5-5 201 0 0,10-4-554 0 0,176-114-6438 0 0,-67 57-3726 0 0,-106 58 9202 0 0,29-10 1171 0 0,-20 17 8667 0 0,-39 7-6381 0 0,-1 0-9 0 0,-12 23 4963 0 0,-24 5-5875 0 0,30-23-412 0 0,-6 3-368 0 0,-12 7-20 0 0,0 2 1 0 0,1 1-1 0 0,1 1 0 0 0,1 0 0 0 0,1 2 1 0 0,0 0-1 0 0,-2 6-220 0 0,21-26-7 0 0,0-1 0 0 0,1 1 0 0 0,-1-1 0 0 0,0 1 0 0 0,0 0 1 0 0,1 0-1 0 0,-1-1 0 0 0,1 1 0 0 0,-1 0 0 0 0,0 0 0 0 0,1 0 0 0 0,0 0 1 0 0,-1 0-1 0 0,1 0 0 0 0,0 0 0 0 0,-1 0 0 0 0,1 0 0 0 0,0 0 0 0 0,0 0 0 0 0,0 0 1 0 0,0 0-1 0 0,0 0 0 0 0,0 0 0 0 0,0 0 0 0 0,0 0 0 0 0,0 0 0 0 0,0 0 0 0 0,0 0 1 0 0,1-1-1 0 0,-1 1 0 0 0,0 0 0 0 0,1 0 0 0 0,-1 0 0 0 0,1 0 0 0 0,-1 0 0 0 0,1 0 1 0 0,0 0-1 0 0,-1-1 0 0 0,1 1 0 0 0,0 0 0 0 0,-1-1 0 0 0,1 1 0 0 0,0 0 1 0 0,0-1-1 0 0,0 1 0 0 0,-1-1 0 0 0,1 1 0 0 0,0-1 0 0 0,0 1 0 0 0,0-1 0 0 0,0 0 1 0 0,0 1-1 0 0,0-1 0 0 0,0 0 0 0 0,0 0 0 0 0,0 0 0 0 0,0 0 0 0 0,0 0 0 0 0,0 0 1 0 0,0 0-1 0 0,0 0 0 0 0,0 0 0 0 0,0 0 0 0 0,0-1 0 0 0,0 1 0 0 0,0-1 7 0 0,14 0 34 0 0,-1-2 0 0 0,0 0 0 0 0,0-1 0 0 0,0 0 0 0 0,-1-1 0 0 0,1 0 0 0 0,-1-1 0 0 0,-1-1 0 0 0,1 0 0 0 0,-1-1 0 0 0,0 0 0 0 0,-1-1 0 0 0,0 0 0 0 0,4-5-34 0 0,93-58 582 0 0,-107 72-576 0 0,0-1-1 0 0,0 1 1 0 0,0-1 0 0 0,0 1 0 0 0,0-1-1 0 0,0 1 1 0 0,0 0 0 0 0,0-1 0 0 0,0 1-1 0 0,0 0 1 0 0,1 0 0 0 0,-1 0-1 0 0,0 0 1 0 0,0 0 0 0 0,0 0 0 0 0,0 0-1 0 0,0 0 1 0 0,0 0 0 0 0,1 1 0 0 0,-1-1-1 0 0,0 0 1 0 0,0 1 0 0 0,0-1-1 0 0,0 1 1 0 0,0-1 0 0 0,0 1 0 0 0,0-1-1 0 0,0 1 1 0 0,-1 0 0 0 0,1 0 0 0 0,0-1-1 0 0,0 1 1 0 0,0 0 0 0 0,-1 0-1 0 0,1 0 1 0 0,0 0 0 0 0,-1 0 0 0 0,1 0-1 0 0,-1 0 1 0 0,1 0 0 0 0,-1 0 0 0 0,0 0-1 0 0,1 0 1 0 0,-1 0 0 0 0,0 0-1 0 0,0 0 1 0 0,1 0 0 0 0,-1 1-6 0 0,2 64 8 0 0,-2-51-26 0 0,-1-12 11 0 0,1 0 0 0 0,0 1 0 0 0,0-1-1 0 0,0 0 1 0 0,0 0 0 0 0,1 0 0 0 0,-1 0-1 0 0,1 0 1 0 0,0 0 0 0 0,0 0 0 0 0,0 0-1 0 0,0 0 1 0 0,0 0 0 0 0,1-1 0 0 0,-1 1-1 0 0,1 0 1 0 0,0-1 0 0 0,0 1 0 0 0,0-1-1 0 0,0 0 1 0 0,0 0 0 0 0,0 1 0 0 0,1-1-1 0 0,-1-1 1 0 0,1 1 0 0 0,-1 0 0 0 0,1-1-1 0 0,0 1 1 0 0,0-1 0 0 0,0 0 0 0 0,0 0-1 0 0,0 0 1 0 0,0 0 0 0 0,0 0 0 0 0,0-1-1 0 0,0 1 1 0 0,0-1 0 0 0,0 0 0 0 0,3 0 7 0 0,6-1 13 0 0,0-1 1 0 0,1 0-1 0 0,-1 0 1 0 0,0-2-1 0 0,0 1 1 0 0,-1-2-1 0 0,1 1 1 0 0,-1-1-1 0 0,0-1 1 0 0,0 0-1 0 0,-1-1 1 0 0,0 0-1 0 0,0 0 1 0 0,0-1-1 0 0,-1-1 1 0 0,2-2-14 0 0,127-158 537 0 0,-65 61-419 0 0,-5-3 0 0 0,-5-3 0 0 0,-6-2 0 0 0,-4-3 0 0 0,12-51-118 0 0,-58 150 27 0 0,0 0 1 0 0,-2-1 0 0 0,0 0 0 0 0,-2 0 0 0 0,0 0-1 0 0,-1-15-27 0 0,-2 35 12 0 0,-1 0 0 0 0,1 0 0 0 0,-1 0 0 0 0,0 0 0 0 0,0 0 0 0 0,0-1 0 0 0,0 1-1 0 0,1 1 1 0 0,-1-1 0 0 0,0 0 0 0 0,-1 0 0 0 0,1 0 0 0 0,0 0 0 0 0,0 1 0 0 0,0-1 0 0 0,0 1 0 0 0,-1-1-1 0 0,1 1 1 0 0,0-1 0 0 0,0 1 0 0 0,-1-1 0 0 0,1 1 0 0 0,0 0 0 0 0,-1 0 0 0 0,1 0 0 0 0,0 0 0 0 0,-1 0-1 0 0,1 0 1 0 0,0 0 0 0 0,-1 0 0 0 0,1 1 0 0 0,0-1 0 0 0,-1 0 0 0 0,1 1 0 0 0,0-1 0 0 0,0 1 0 0 0,0 0-1 0 0,-1-1 1 0 0,1 1 0 0 0,0 0 0 0 0,0 0 0 0 0,0-1 0 0 0,0 1 0 0 0,0 0 0 0 0,0 0 0 0 0,0 0 0 0 0,0 0-1 0 0,1 0 1 0 0,-1 1 0 0 0,0-1 0 0 0,1 0 0 0 0,-1 0-12 0 0,-16 22 22 0 0,2 0 1 0 0,0 1-1 0 0,2 0 1 0 0,1 1-1 0 0,0 0 0 0 0,2 1 1 0 0,1 1-1 0 0,1-1 0 0 0,2 1 1 0 0,0 1-1 0 0,2-1 0 0 0,1 1 1 0 0,0 21-23 0 0,7 225 138 0 0,4-158-84 0 0,-6-74-41 0 0,-3-1 1 0 0,-1 0-1 0 0,-2 0 0 0 0,-1 0 1 0 0,-7 18-14 0 0,5-32 13 0 0,-1 0 1 0 0,-1-1 0 0 0,-1 0 0 0 0,-2 0-1 0 0,0-1 1 0 0,-10 13-14 0 0,22-38-5 0 0,0-1-1 0 0,0 1 1 0 0,1-1-1 0 0,-1 1 1 0 0,0 0-1 0 0,0-1 1 0 0,0 1-1 0 0,0-1 1 0 0,0 1-1 0 0,0 0 1 0 0,0-1-1 0 0,0 1 1 0 0,0-1-1 0 0,0 1 1 0 0,0 0-1 0 0,0-1 1 0 0,0 1 0 0 0,-1-1-1 0 0,1 1 1 0 0,0 0-1 0 0,0-1 1 0 0,0 1-1 0 0,0 0 1 0 0,-1-1-1 0 0,1 1 1 0 0,0 0-1 0 0,0-1 1 0 0,-1 1-1 0 0,1 0 1 0 0,0-1-1 0 0,-1 1 1 0 0,1 0-1 0 0,0 0 1 0 0,-1-1-1 0 0,1 1 1 0 0,0 0-1 0 0,-1 0 1 0 0,1 0-1 0 0,0 0 1 0 0,-1-1-1 0 0,1 1 1 0 0,-1 0-1 0 0,1 0 1 0 0,-1 0-1 0 0,1 0 1 0 0,0 0-1 0 0,-1 0 1 0 0,1 0-1 0 0,-1 0 1 0 0,1 0 0 0 0,0 0-1 0 0,-1 0 1 0 0,1 0-1 0 0,-1 1 1 0 0,1-1-1 0 0,0 0 1 0 0,-1 0-1 0 0,1 0 1 0 0,0 0-1 0 0,-1 1 1 0 0,1-1-1 0 0,0 0 1 0 0,-1 0-1 0 0,1 1 1 0 0,0-1-1 0 0,-1 0 1 0 0,1 1-1 0 0,0-1 6 0 0,-5-37-700 0 0,6 21 126 0 0,1-1 0 0 0,1 1 1 0 0,0 0-1 0 0,1 0 0 0 0,1 0 1 0 0,0 0-1 0 0,1 1 1 0 0,1 0-1 0 0,0 0 0 0 0,2-1 574 0 0,55-90-9087 0 0,-42 71 3452 0 0,-5 8-1935 0 0</inkml:trace>
  <inkml:trace contextRef="#ctx0" brushRef="#br0" timeOffset="23429.303">11602 917 17148 0 0,'0'0'1876'0'0,"0"0"-509"0"0,0 0-301 0 0,0 0-80 0 0,0 0-95 0 0,0 0-129 0 0,0 0-127 0 0,0 0-107 0 0,0 0-72 0 0,0 0-64 0 0,-34 27-67 0 0,-107 81-74 0 0,14-32 230 0 0,109-65-408 0 0,-70 65 448 0 0,88-73-515 0 0,-1 0 0 0 0,1 0 0 0 0,0 0 0 0 0,0 0 0 0 0,0 0 0 0 0,1 0 0 0 0,-1 0 0 0 0,1 0 0 0 0,0 0 0 0 0,-1 0 0 0 0,1 0 0 0 0,0-1 0 0 0,1 1 0 0 0,-1 0 0 0 0,0 0 0 0 0,1-1 0 0 0,0 1 0 0 0,0-1 0 0 0,-1 0 0 0 0,1 1 0 0 0,1-1 0 0 0,-1 0 0 0 0,0 0 0 0 0,0 0 0 0 0,1 0 0 0 0,-1-1 0 0 0,1 1 0 0 0,0-1 0 0 0,-1 1 0 0 0,1-1 0 0 0,0 0 0 0 0,0 0 0 0 0,0 0 0 0 0,0 0-6 0 0,7 5 63 0 0,20 12 13 0 0,-20-13-30 0 0,-1 0 1 0 0,0 0 0 0 0,1 1-1 0 0,-2 0 1 0 0,1 1 0 0 0,-1-1-1 0 0,0 2 1 0 0,0-1 0 0 0,-1 1-1 0 0,0 1 1 0 0,0-1 0 0 0,-1 1-1 0 0,0 0 1 0 0,-1 0 0 0 0,0 1-1 0 0,0 0 1 0 0,0 2-47 0 0,11 128 399 0 0,-15-139-507 0 0,0-1 1 0 0,1 1-1 0 0,-1 0 0 0 0,0-1 0 0 0,0 1 1 0 0,1-1-1 0 0,-1 1 0 0 0,0-1 1 0 0,1 0-1 0 0,-1 1 0 0 0,1-1 0 0 0,-1 0 1 0 0,1 0-1 0 0,-1 0 0 0 0,0 0 1 0 0,1 0-1 0 0,-1 0 0 0 0,1-1 0 0 0,-1 1 1 0 0,0 0-1 0 0,1-1 0 0 0,-1 1 1 0 0,0-1-1 0 0,1 1 0 0 0,-1-1 1 0 0,0 0-1 0 0,0 1 0 0 0,1-1 0 0 0,-1 0 1 0 0,0 0-1 0 0,0 0 0 0 0,0 0 1 0 0,0 0-1 0 0,0 0 0 0 0,0 0 0 0 0,-1-1 1 0 0,1 1-1 0 0,0 0 108 0 0,21-23-3019 0 0,-9 10-100 0 0,1 1-3836 0 0,-4 5-4408 0 0</inkml:trace>
  <inkml:trace contextRef="#ctx0" brushRef="#br0" timeOffset="23850.413">11985 1164 15611 0 0,'0'0'2239'0'0,"0"0"-721"0"0,0 0-214 0 0,0 0 43 0 0,0 0 11 0 0,0 0-162 0 0,0 0-285 0 0,0 0-220 0 0,0 0-176 0 0,0 0-110 0 0,0 0-33 0 0,0 0-78 0 0,0 0-49 0 0,-16-6-40 0 0,-49-16-31 0 0,58 20-159 0 0,1 1 0 0 0,-1-1 0 0 0,1 1 0 0 0,-1 0 0 0 0,1 1 0 0 0,-1 0 1 0 0,1 0-1 0 0,-1 0 0 0 0,1 1 0 0 0,-1 0 0 0 0,1 0 0 0 0,-1 0 0 0 0,1 1 0 0 0,0 0 0 0 0,0 0 1 0 0,-1 1-1 0 0,0 1-15 0 0,-3 0 15 0 0,7-3-22 0 0,0 0 1 0 0,0 0-1 0 0,0 0 1 0 0,1 1-1 0 0,-1-1 1 0 0,0 1-1 0 0,1 0 1 0 0,-1 0-1 0 0,1 0 1 0 0,0 0-1 0 0,-1 0 1 0 0,1 0-1 0 0,0 1 1 0 0,0-1-1 0 0,1 1 1 0 0,-1-1-1 0 0,0 1 1 0 0,1 0-1 0 0,0 0 1 0 0,0 0-1 0 0,0 0 1 0 0,0 0-1 0 0,0 0 1 0 0,0 0-1 0 0,1 0 1 0 0,-1 0-1 0 0,1 0 1 0 0,0 0-1 0 0,0 0 1 0 0,0 0-1 0 0,0 0 1 0 0,1 0-1 0 0,0 2 7 0 0,64 62-229 0 0,-55-57 233 0 0,0 1-1 0 0,-1 0 1 0 0,-1 1 0 0 0,1 0 0 0 0,-2 0 0 0 0,0 1 0 0 0,0 0 0 0 0,-1 0 0 0 0,-1 1 0 0 0,0-1 0 0 0,-1 1-1 0 0,2 10-3 0 0,-4-17 45 0 0,-1-1-1 0 0,0 1 0 0 0,0 0 1 0 0,-1 0-1 0 0,1 0 0 0 0,-1 0 1 0 0,-1 0-1 0 0,1 0 0 0 0,-1 0 0 0 0,-1 0 1 0 0,1-1-1 0 0,-1 1 0 0 0,0 0 1 0 0,-1-1-1 0 0,0 1 0 0 0,0-1 1 0 0,0 0-1 0 0,0 0 0 0 0,-1 0 1 0 0,0-1-1 0 0,-1 1 0 0 0,1-1 0 0 0,-1 0 1 0 0,0 0-1 0 0,0 0 0 0 0,0-1 1 0 0,-1 1-45 0 0,-3 1 40 0 0,0 0 0 0 0,-1-1 1 0 0,1 0-1 0 0,-1 0 1 0 0,0-1-1 0 0,0 0 1 0 0,-1-1-1 0 0,1 0 0 0 0,-1 0 1 0 0,1-1-1 0 0,-1-1 1 0 0,0 0-1 0 0,0 0 1 0 0,0-1-1 0 0,1-1 0 0 0,-3 0-40 0 0,9 1-99 0 0,0-1 0 0 0,0 0 0 0 0,0-1 0 0 0,0 1 0 0 0,0-1 0 0 0,1 0-1 0 0,-1 0 1 0 0,0 0 0 0 0,1 0 0 0 0,-1 0 0 0 0,1-1 0 0 0,0 0 0 0 0,0 0-1 0 0,0 0 1 0 0,0 0 0 0 0,-2-3 99 0 0,-19-35-6763 0 0,20 33-2251 0 0</inkml:trace>
  <inkml:trace contextRef="#ctx0" brushRef="#br0" timeOffset="26329.209">13439 1274 0 0 0,'0'0'1235'0'0,"0"0"211"0"0,0 0-73 0 0,0 0-190 0 0,0 0-163 0 0,0 0-89 0 0,0 0 17 0 0,8-3 129 0 0,27-12 194 0 0,-27 11 188 0 0,-8 4 113 0 0,0 0 0 0 0,0 0-103 0 0,0 0-152 0 0,0 0-186 0 0,0 0-155 0 0,0 0-137 0 0,0 0-111 0 0,-26 0 2169 0 0,7 3-2772 0 0,1 0 0 0 0,0 1 0 0 0,0 1-1 0 0,0 0 1 0 0,0 2 0 0 0,1 0 0 0 0,0 1 0 0 0,0 0 0 0 0,-8 8-125 0 0,2-4 73 0 0,-72 50 150 0 0,95-60-219 0 0,-1-1-1 0 0,1 1 0 0 0,-1-1 1 0 0,1 1-1 0 0,0 0 1 0 0,0-1-1 0 0,0 1 1 0 0,0-1-1 0 0,0 1 0 0 0,0 0 1 0 0,0-1-1 0 0,0 1 1 0 0,0 0-1 0 0,1-1 0 0 0,-1 1 1 0 0,1-1-1 0 0,-1 1 1 0 0,1-1-1 0 0,0 1 1 0 0,0-1-1 0 0,-1 1 0 0 0,1-1 1 0 0,0 0-1 0 0,0 0 1 0 0,0 1-1 0 0,0-1 0 0 0,1 0 1 0 0,-1 0-1 0 0,0 0 1 0 0,0 0-1 0 0,1 0 1 0 0,-1 0-1 0 0,1 0 0 0 0,-1-1 1 0 0,2 1-4 0 0,-1 2 10 0 0,181 114 198 0 0,-180-116-185 0 0,-1 0 1 0 0,0 1 0 0 0,1-1-1 0 0,-1 1 1 0 0,0 0 0 0 0,0 0 0 0 0,0-1-1 0 0,0 1 1 0 0,0 1 0 0 0,0-1-1 0 0,-1 0 1 0 0,1 0 0 0 0,-1 1 0 0 0,1-1-1 0 0,-1 0 1 0 0,0 1 0 0 0,0 0-1 0 0,0-1 1 0 0,0 1 0 0 0,-1-1 0 0 0,1 1-1 0 0,-1 0 1 0 0,0 0 0 0 0,1-1-1 0 0,-1 1 1 0 0,0 0 0 0 0,-1 0 0 0 0,1-1-1 0 0,0 1 1 0 0,-1 0 0 0 0,1-1-1 0 0,-1 1 1 0 0,0 0 0 0 0,0-1 0 0 0,0 1-1 0 0,0-1 1 0 0,-1 1 0 0 0,1-1-1 0 0,-1 0 1 0 0,1 1 0 0 0,-2 0-24 0 0,-21 15 82 0 0,-1-2 1 0 0,0-1-1 0 0,-1-1 1 0 0,0-1 0 0 0,-1-1-1 0 0,-1-1 1 0 0,0-2-1 0 0,0-1 1 0 0,-1-1-1 0 0,0-1-82 0 0,-70 2-609 0 0,103-27-3315 0 0,83-40-6279 0 0,-71 50 5827 0 0,1 0-4511 0 0</inkml:trace>
  <inkml:trace contextRef="#ctx0" brushRef="#br0" timeOffset="33660.727">13754 1263 0 0 0,'0'0'1292'0'0,"0"0"237"0"0,0 0 32 0 0,0 0-64 0 0,0 0-102 0 0,0 0-102 0 0,0 0-105 0 0,0 0-86 0 0,0 0-67 0 0,0 0-82 0 0,0-3-79 0 0,3-12-69 0 0,-3 11-46 0 0,1 10 6820 0 0,0 18-7313 0 0,-5 273 747 0 0,4-293-999 0 0,0 1-1 0 0,1-1 1 0 0,-1 1 0 0 0,1-1-1 0 0,-1 1 1 0 0,1-1 0 0 0,1 1-1 0 0,-1-1 1 0 0,1 0-1 0 0,-1 0 1 0 0,1 0 0 0 0,0 1-1 0 0,1-2 1 0 0,-1 1 0 0 0,1 0-1 0 0,0 0 1 0 0,-1-1-1 0 0,2 0 1 0 0,-1 1 0 0 0,0-1-1 0 0,1 0 1 0 0,-1-1 0 0 0,1 1-1 0 0,0-1 1 0 0,0 1-1 0 0,0-1 1 0 0,0-1 0 0 0,0 1-1 0 0,1 0 1 0 0,-1-1 0 0 0,0 0-1 0 0,1 0-13 0 0,10 2 226 0 0,37-6 845 0 0,-34-13-949 0 0,-2-1 1 0 0,0 0-1 0 0,-1-1 1 0 0,-1-1-1 0 0,0 0 1 0 0,-2-1-1 0 0,0 0 1 0 0,-1-1-1 0 0,-2-1 1 0 0,0 1-1 0 0,-1-1 1 0 0,-1-1-1 0 0,-1 1 1 0 0,-1-1-1 0 0,0-7-122 0 0,13-63 135 0 0,-18 92-123 0 0,0 1 9 0 0,0 0-19 0 0,0 0 4 0 0,0 0 1 0 0,0 0-30 0 0,0 0-2 0 0,0 0 0 0 0,0 0-6 0 0,-6 25-53 0 0,0-2 123 0 0,2-1 1 0 0,0 1 0 0 0,1-1-1 0 0,2 1 1 0 0,0 0-1 0 0,1 0 1 0 0,2 0-1 0 0,0 0 1 0 0,2 6-40 0 0,1-13-2 0 0,0 0 0 0 0,2-1 0 0 0,-1 1-1 0 0,2-1 1 0 0,0-1 0 0 0,1 1 0 0 0,6 6 2 0 0,-11-14 0 0 0,-2-4 9 0 0,1 1-1 0 0,0 0 0 0 0,0-1 1 0 0,0 1-1 0 0,0-1 0 0 0,1 0 1 0 0,-1 0-1 0 0,1 0 0 0 0,0-1 1 0 0,0 1-1 0 0,0-1 0 0 0,0 0 0 0 0,0 0 1 0 0,1 0-1 0 0,-1-1 0 0 0,0 1 1 0 0,1-1-1 0 0,-1 0 0 0 0,1-1 1 0 0,0 1-1 0 0,-1-1 0 0 0,1 0 1 0 0,0 0-1 0 0,-1 0 0 0 0,1-1 1 0 0,-1 1-1 0 0,1-1 0 0 0,0 0 1 0 0,-1 0-1 0 0,0-1 0 0 0,1 0 1 0 0,-1 1-1 0 0,0-1 0 0 0,0-1 0 0 0,0 1 1 0 0,0-1-1 0 0,0 1 0 0 0,2-3-8 0 0,31-27 141 0 0,0-1 0 0 0,-3-2 0 0 0,-1-2-1 0 0,-1 0 1 0 0,21-36-141 0 0,-47 65-3 0 0,-2 1 3 0 0,1 0 0 0 0,0 1 1 0 0,0 0-1 0 0,1-1 1 0 0,0 2-1 0 0,0-1 1 0 0,0 1-1 0 0,0 0 0 0 0,1 0 1 0 0,0 0-1 0 0,0 1 1 0 0,0 0-1 0 0,1 1 0 0 0,-1 0 1 0 0,1 0-1 0 0,0 0 1 0 0,0 1-1 0 0,0 0 1 0 0,0 1-1 0 0,0-1 0 0 0,0 2 1 0 0,6-1-1 0 0,75 5 45 0 0,-93-8 922 0 0,-1 1-954 0 0,-62-23-43 0 0,-19 36-62 0 0,38 31 20 0 0,39-30 69 0 0,1 1 1 0 0,1 0 0 0 0,0 1 0 0 0,0 0-1 0 0,1 0 1 0 0,1 1 0 0 0,0-1-1 0 0,1 1 1 0 0,1 0 0 0 0,0 0-1 0 0,0 8 3 0 0,-8 75-13 0 0,10-92 14 0 0,1 0-1 0 0,0 0 1 0 0,1 0 0 0 0,-1 0 0 0 0,1 0-1 0 0,0 0 1 0 0,0 0 0 0 0,1 0 0 0 0,-1 0-1 0 0,1-1 1 0 0,0 1 0 0 0,1 0-1 0 0,-1-1 1 0 0,1 0 0 0 0,0 1 0 0 0,0-1-1 0 0,0 0 1 0 0,0-1 0 0 0,1 1 0 0 0,0 0-1 0 0,-1-1 1 0 0,1 0 0 0 0,0 0-1 0 0,4 2 0 0 0,2 0 8 0 0,1 0 0 0 0,-1-1 0 0 0,1 0 0 0 0,0 0 0 0 0,1-1 0 0 0,-1-1 0 0 0,1 0 0 0 0,-1 0 0 0 0,1-1 0 0 0,-1-1 0 0 0,1 0 0 0 0,0-1 0 0 0,9-1-8 0 0,1-2 25 0 0,-1-2 0 0 0,0 0 0 0 0,0-1 0 0 0,-1-1-1 0 0,0-1 1 0 0,-1 0 0 0 0,0-2 0 0 0,0 0 0 0 0,6-6-25 0 0,-13 9 15 0 0,25-20 18 0 0,-2-2 1 0 0,-1-1-1 0 0,-1-2 0 0 0,-2-1 0 0 0,-1-2 0 0 0,-2-1 1 0 0,-1-1-1 0 0,-3-1 0 0 0,-1-1 0 0 0,-1-1 1 0 0,12-36-34 0 0,77-181-104 0 0,-72 76-1 0 0,-39 137 136 0 0,-22 63-354 0 0,-18 78 336 0 0,4 2 1 0 0,4 1-1 0 0,4 1 0 0 0,-5 56-13 0 0,22-108-11 0 0,3-14 8 0 0,-5 19-6 0 0,2 2 0 0 0,3-1 0 0 0,2 1 0 0 0,2 6 9 0 0,5-60 5 0 0,1 1-1 0 0,-1-1 1 0 0,1 0-1 0 0,0 0 1 0 0,-1-1 0 0 0,1 1-1 0 0,0 0 1 0 0,-1 0-1 0 0,1-1 1 0 0,0 1-1 0 0,0-1 1 0 0,-1 1 0 0 0,1-1-1 0 0,0 0 1 0 0,0 0-1 0 0,0 0 1 0 0,0 0-1 0 0,-1 0 1 0 0,1 0 0 0 0,0-1-1 0 0,0 1 1 0 0,0 0-1 0 0,0-1 1 0 0,-1 1-1 0 0,1-1 1 0 0,0 0 0 0 0,-1 0-1 0 0,1 0 1 0 0,0 0-1 0 0,-1 0 1 0 0,1 0-1 0 0,-1 0 1 0 0,0 0 0 0 0,1 0-1 0 0,0-2-4 0 0,198-154 85 0 0,-183 144-67 0 0,87-47-9 0 0,-102 60-10 0 0,0 1 0 0 0,-1-1 0 0 0,1 1 0 0 0,-1 0 0 0 0,1-1 1 0 0,-1 1-1 0 0,0 0 0 0 0,1 0 0 0 0,-1 0 0 0 0,0 0 0 0 0,1 0 0 0 0,-1 1 0 0 0,0-1 0 0 0,0 0 0 0 0,0 1 0 0 0,0-1 0 0 0,0 0 0 0 0,0 1 0 0 0,-1-1 0 0 0,1 1 0 0 0,0-1 1 0 0,-1 1-1 0 0,1 0 0 0 0,-1-1 0 0 0,1 1 0 0 0,-1-1 0 0 0,0 1 0 0 0,0 0 0 0 0,0-1 0 0 0,0 1 0 0 0,0 0 0 0 0,0-1 0 0 0,0 1 0 0 0,-1 0 0 0 0,1-1 0 0 0,0 1 0 0 0,-1 0 1 0 0,0-1-1 0 0,0 2 1 0 0,1 5-20 0 0,-9 242 129 0 0,21-235-545 0 0,12-34-3954 0 0,-11 8-4758 0 0,-9 8-3231 0 0</inkml:trace>
  <inkml:trace contextRef="#ctx0" brushRef="#br0" timeOffset="34625.339">16868 755 3577 0 0,'0'0'1943'0'0,"0"0"-296"0"0,0 0 107 0 0,0 0 345 0 0,0 0 196 0 0,0 0-77 0 0,0 0-382 0 0,0 0-364 0 0,0 0-301 0 0,0 0-229 0 0,0 0-137 0 0,-1-5-113 0 0,-7-20 2153 0 0,8 26-2624 0 0,0 15 540 0 0,-7 457 1318 0 0,-19-76-1706 0 0,17-301-348 0 0,2-69-1398 0 0,-5-50-1369 0 0,-6-31-2997 0 0,9 18-3600 0 0,8 32 7805 0 0,-2-8-6494 0 0</inkml:trace>
  <inkml:trace contextRef="#ctx0" brushRef="#br0" timeOffset="34876.782">16498 1201 7466 0 0,'0'0'5357'0'0,"0"0"-3237"0"0,0 0-1105 0 0,0 0 31 0 0,0 0 202 0 0,0 0 107 0 0,0 0-136 0 0,0 0-231 0 0,0 0-178 0 0,0 0-94 0 0,0 0-55 0 0,0 0-37 0 0,37 3-72 0 0,114 12-102 0 0,10-21 346 0 0,-110-2-692 0 0,-42 7-120 0 0,38-4-273 0 0,-1-2 0 0 0,1-1 0 0 0,-1-3 0 0 0,10-5 289 0 0,8-23-4053 0 0,-30 5-5361 0 0,-26 26-250 0 0</inkml:trace>
  <inkml:trace contextRef="#ctx0" brushRef="#br0" timeOffset="39832.352">17448 667 976 0 0,'0'0'1817'0'0,"0"0"-98"0"0,0 0-7 0 0,0 0 118 0 0,0 0 137 0 0,0 0 15 0 0,0 0-126 0 0,0 0-190 0 0,0 0-219 0 0,0 0-200 0 0,0 0-193 0 0,3-9-159 0 0,7-28-125 0 0,-8 28-109 0 0,-2 9-85 0 0,-2 19 1405 0 0,-29 124-506 0 0,3 287-174 0 0,6-165-1110 0 0,9-59 7 0 0,13-205-184 0 0,0-1-4 0 0,0 0-21 0 0,0 0 4 0 0,0 0 37 0 0,0 0 11 0 0,0 0 34 0 0,0 0 21 0 0,0 0 18 0 0,0 0 24 0 0,0 0 2 0 0,0 0 1 0 0,0 0-30 0 0,0 0-19 0 0,0 0-23 0 0,0 0-6 0 0,0 0-10 0 0,0 0-16 0 0,6-19 115 0 0,26-32-90 0 0,1 2-1 0 0,3 1 1 0 0,1 1-1 0 0,27-22-61 0 0,35-9 99 0 0,-96 79-95 0 0,0 0 0 0 0,0 1 0 0 0,-1-1 0 0 0,1 0 0 0 0,0 1 0 0 0,-1-1 0 0 0,1 1 0 0 0,-1 0 0 0 0,0 0 0 0 0,0 0 0 0 0,0 0 1 0 0,0 0-1 0 0,0 1 0 0 0,0-1 0 0 0,0 0 0 0 0,-1 1 0 0 0,1-1 0 0 0,-1 1 0 0 0,0 0 0 0 0,1 0 0 0 0,-1-1 0 0 0,-1 1 0 0 0,1 0 0 0 0,0 1-4 0 0,-1-3 0 0 0,7 21 62 0 0,-2 0 0 0 0,-1 0 0 0 0,0 1 0 0 0,-2-1 0 0 0,0 1 0 0 0,-2 0 0 0 0,0-1 0 0 0,-3 16-62 0 0,1 27 80 0 0,1 6-939 0 0,44-118-2595 0 0,1 8-2594 0 0,-20 20-3635 0 0,-18 14 30 0 0</inkml:trace>
  <inkml:trace contextRef="#ctx0" brushRef="#br0" timeOffset="40815.842">18214 1388 584 0 0,'0'0'1610'0'0,"0"0"186"0"0,0 0 251 0 0,0 0 40 0 0,0 0-150 0 0,0 0-226 0 0,0 0-267 0 0,0 0-241 0 0,0 0-149 0 0,0 0-73 0 0,0 0-22 0 0,0 0 33 0 0,0 0 11 0 0,7-5-28 0 0,20-17-77 0 0,-20 16-109 0 0,-36 6 2637 0 0,20 3-3299 0 0,0 0-1 0 0,0 0 1 0 0,1 0-1 0 0,-1 1 1 0 0,1 1-1 0 0,0-1 1 0 0,0 1-1 0 0,0 1 1 0 0,1 0-1 0 0,-1 0 0 0 0,1 0 1 0 0,1 1-1 0 0,-1 0-126 0 0,-4 4 16 0 0,0 0-1 0 0,1 1 1 0 0,1-1-1 0 0,0 2 1 0 0,0-1-1 0 0,1 1 1 0 0,1 1-1 0 0,0-1 1 0 0,1 1-1 0 0,1 1 0 0 0,0-1 1 0 0,1 1-1 0 0,0-1 1 0 0,1 1-1 0 0,1 0 1 0 0,0 1-1 0 0,1 1-15 0 0,1-15 1 0 0,0 0 0 0 0,0-1 0 0 0,0 1 0 0 0,0 0 0 0 0,0-1 0 0 0,1 1 0 0 0,-1 0 0 0 0,0-1 0 0 0,1 1 0 0 0,-1 0 0 0 0,1-1 0 0 0,0 1 0 0 0,-1-1 0 0 0,1 1 0 0 0,0-1 0 0 0,0 0 0 0 0,0 1 0 0 0,0-1 0 0 0,0 0 0 0 0,0 1-1 0 0,0-1 1 0 0,1 0 0 0 0,-1 0 0 0 0,0 0 0 0 0,1 0 0 0 0,-1 0 0 0 0,0 0 0 0 0,1-1 0 0 0,0 1 0 0 0,-1 0 0 0 0,1-1 0 0 0,-1 1 0 0 0,1-1 0 0 0,0 0 0 0 0,-1 1 0 0 0,1-1 0 0 0,0 0 0 0 0,-1 0 0 0 0,1 0 0 0 0,1 0-1 0 0,8-1 48 0 0,0 0-1 0 0,-1 0 1 0 0,1-1 0 0 0,-1-1-1 0 0,1 1 1 0 0,-1-2 0 0 0,0 1-1 0 0,0-2 1 0 0,0 1 0 0 0,-1-1 0 0 0,1-1-1 0 0,-1 0 1 0 0,0 0 0 0 0,-1-1-1 0 0,0 0 1 0 0,0 0 0 0 0,0-1-1 0 0,3-4-47 0 0,-5 7 14 0 0,154-186 275 0 0,-147 185-407 0 0,-16 30-98 0 0,1-12 252 0 0,-6 38-21 0 0,5-42-19 0 0,0 0 0 0 0,0-1 0 0 0,1 1 0 0 0,0 0 0 0 0,0 0 0 0 0,1 1 0 0 0,0-1 0 0 0,1 0 0 0 0,0 0 0 0 0,0 0-1 0 0,1 1 1 0 0,0-1 0 0 0,0 0 0 0 0,1 0 0 0 0,0 0 0 0 0,0 0 0 0 0,1 0 0 0 0,0-1 0 0 0,0 1 0 0 0,1-1 0 0 0,0 0 0 0 0,0 0-1 0 0,1 0 1 0 0,0 0 0 0 0,0-1 0 0 0,0 0 0 0 0,1 0 0 0 0,2 2 4 0 0,0-4 8 0 0,1 0 0 0 0,-1 0 0 0 0,1-1 0 0 0,0 0 0 0 0,-1 0 0 0 0,2-1-1 0 0,-1 0 1 0 0,0-1 0 0 0,0 0 0 0 0,0 0 0 0 0,1-1 0 0 0,-1 0 0 0 0,0-1 0 0 0,0 0 0 0 0,1 0 0 0 0,-1-1 0 0 0,0 0 0 0 0,0-1-1 0 0,0 0 1 0 0,-1 0 0 0 0,1-1 0 0 0,-1 0 0 0 0,0-1 0 0 0,0 0 0 0 0,5-4-8 0 0,9-6 37 0 0,-1-2 0 0 0,-1 0 0 0 0,-1-2 0 0 0,-1 0 0 0 0,0-1 0 0 0,-1 0 0 0 0,-1-2-1 0 0,7-13-36 0 0,13-28 25 0 0,-3-1-1 0 0,-3-2 1 0 0,-3-1-1 0 0,-3-1 1 0 0,-2-1-1 0 0,10-66-24 0 0,-26 112 14 0 0,-1 1 1 0 0,-2-1-1 0 0,0 0 0 0 0,-2 0 0 0 0,0 0 1 0 0,-3-18-15 0 0,2 40 1 0 0,0 0 1 0 0,0 0 0 0 0,0 0 0 0 0,0 0 0 0 0,0 0 0 0 0,0 0-1 0 0,-1 0 1 0 0,1 0 0 0 0,0 0 0 0 0,-1 0 0 0 0,1 0 0 0 0,-1 0 0 0 0,1 0-1 0 0,-1 1 1 0 0,1-1 0 0 0,-1 0 0 0 0,0 0 0 0 0,1 0 0 0 0,-1 1 0 0 0,0-1-1 0 0,0 0 1 0 0,0 1 0 0 0,1-1 0 0 0,-1 0 0 0 0,0 1 0 0 0,0-1-1 0 0,0 1 1 0 0,0 0 0 0 0,0-1 0 0 0,0 1 0 0 0,0 0 0 0 0,0-1 0 0 0,0 1-1 0 0,0 0 1 0 0,0 0 0 0 0,0 0 0 0 0,0 0 0 0 0,0 0 0 0 0,0 0-1 0 0,-1 0 1 0 0,1 0 0 0 0,0 1 0 0 0,0-1 0 0 0,0 0 0 0 0,0 1 0 0 0,0-1-1 0 0,1 1 1 0 0,-1-1 0 0 0,0 1 0 0 0,0-1 0 0 0,0 1 0 0 0,0-1 0 0 0,0 1-1 0 0,1 0 1 0 0,-1 0 0 0 0,0-1 0 0 0,0 1 0 0 0,1 0 0 0 0,-1 0-1 0 0,1 0 1 0 0,-1 0 0 0 0,0 0-2 0 0,-29 94 46 0 0,41 31 504 0 0,3 51-99 0 0,-14 180-146 0 0,-7-251-246 0 0,7-106-51 0 0,0 0-14 0 0,0 0 7 0 0,0 0-4 0 0,0 0 3 0 0,0 0-21 0 0,0 0-13 0 0,0 0 9 0 0,-9-25-695 0 0,-1-54-5154 0 0,13 52 1183 0 0,2 4-4045 0 0,-3 12-1620 0 0</inkml:trace>
  <inkml:trace contextRef="#ctx0" brushRef="#br0" timeOffset="41161.448">18715 1105 12163 0 0,'0'0'2329'0'0,"0"0"-327"0"0,0 0-152 0 0,0 0-124 0 0,0 0-193 0 0,0 0-278 0 0,0 0-281 0 0,0 0-201 0 0,0 0-170 0 0,0 0-92 0 0,0 0-48 0 0,0 0-42 0 0,0 0-22 0 0,5 7 712 0 0,234-41 1601 0 0,-50 1-2277 0 0,-118 27-343 0 0,-21 2-569 0 0,-48-2-848 0 0,-3 5-2624 0 0,0 1-3876 0 0,-1 0-3974 0 0</inkml:trace>
  <inkml:trace contextRef="#ctx0" brushRef="#br0" timeOffset="43612.257">20129 1330 12827 0 0,'0'0'1747'0'0,"0"0"-550"0"0,0 0-290 0 0,0 0 87 0 0,0 0 138 0 0,0 0 8 0 0,0 0-120 0 0,0 0-207 0 0,0 0-164 0 0,0 0-85 0 0,0 0-78 0 0,2 17-61 0 0,10 116 627 0 0,-11-108-781 0 0,-1 0 0 0 0,0 1 0 0 0,-2-1 0 0 0,-2 0 0 0 0,0 0 0 0 0,-3 8-271 0 0,-17 11-8 0 0,24-43-63 0 0,0-1-49 0 0,0 0-61 0 0,-10-19-4729 0 0,4 0-163 0 0,4 6-2128 0 0,1 9-1814 0 0</inkml:trace>
  <inkml:trace contextRef="#ctx0" brushRef="#br0" timeOffset="43831.005">20061 995 12131 0 0,'0'0'1816'0'0,"0"0"-496"0"0,0 0-328 0 0,0 0-135 0 0,0 0-257 0 0,0 0-224 0 0,0 0-304 0 0,0 0-176 0 0,0 0 0 0 0,0 0-32 0 0,0 0-56 0 0,0 0-224 0 0,0 0-408 0 0,0 0-753 0 0,40 55-1447 0 0,-29-48-1681 0 0,-5 0-2377 0 0</inkml:trace>
  <inkml:trace contextRef="#ctx0" brushRef="#br0" timeOffset="44274.579">20427 1698 15499 0 0,'0'0'1491'0'0,"0"0"-276"0"0,0 0-55 0 0,0 0 26 0 0,0 0-79 0 0,0 0-196 0 0,0 0-240 0 0,0 0-183 0 0,0 0-118 0 0,0 0-31 0 0,0 0-5 0 0,0 0-17 0 0,0 0-28 0 0,10-29-29 0 0,32-90-51 0 0,-34 95-123 0 0,1 1 1 0 0,0 0 0 0 0,2 1 0 0 0,1 0 0 0 0,0 0 0 0 0,12-13-87 0 0,-23 35 0 0 0,0-3-9 0 0,0 1-1 0 0,1-1 1 0 0,-1 1 0 0 0,1 0-1 0 0,0 0 1 0 0,0 0 0 0 0,0 0-1 0 0,0 0 1 0 0,0 0 0 0 0,0 1-1 0 0,1-1 1 0 0,-1 1 0 0 0,0-1-1 0 0,1 1 1 0 0,0 0 0 0 0,-1 0-1 0 0,1 0 1 0 0,-1 0 0 0 0,1 0-1 0 0,0 1 1 0 0,0-1 9 0 0,3 31-212 0 0,-5 17 271 0 0,-2-37-56 0 0,1-1-1 0 0,-1 1 1 0 0,2 0-1 0 0,-1-1 1 0 0,1 1-1 0 0,1-1 0 0 0,0 0 1 0 0,0 1-1 0 0,1-1 1 0 0,0 0-1 0 0,0 0 1 0 0,1-1-1 0 0,0 1 1 0 0,1-1-1 0 0,0 1 1 0 0,0-2-1 0 0,1 1 1 0 0,3 3-3 0 0,-6-9 61 0 0,0 0 1 0 0,1 0-1 0 0,-1 0 0 0 0,1-1 1 0 0,-1 1-1 0 0,1-1 0 0 0,0 0 1 0 0,0 0-1 0 0,-1 0 0 0 0,1-1 1 0 0,0 1-1 0 0,0-1 0 0 0,0 0 1 0 0,0 0-1 0 0,0-1 0 0 0,0 1 1 0 0,-1-1-1 0 0,1 0 0 0 0,0 1 1 0 0,0-2-1 0 0,0 1 1 0 0,-1 0-1 0 0,1-1 0 0 0,-1 0 1 0 0,1 0-1 0 0,-1 0 0 0 0,0 0 1 0 0,0 0-1 0 0,0-1 0 0 0,0 1 1 0 0,0-1-1 0 0,0 0 0 0 0,-1 0 1 0 0,1 0-1 0 0,1-3-61 0 0,7-7 92 0 0,0 0 0 0 0,-1-1-1 0 0,-1-1 1 0 0,0 0 0 0 0,-1 0 0 0 0,0 0 0 0 0,-1-1-1 0 0,-1 0 1 0 0,-1-1 0 0 0,0 1 0 0 0,-1-1 0 0 0,1-11-92 0 0,11-67-1829 0 0,-11 86-806 0 0,3 7-4419 0 0,-5 2-4579 0 0</inkml:trace>
  <inkml:trace contextRef="#ctx0" brushRef="#br0" timeOffset="44968.686">22074 1094 8138 0 0,'0'0'2764'0'0,"0"0"-563"0"0,0 0-269 0 0,0 0-31 0 0,0 0-146 0 0,0 0-242 0 0,0 0-271 0 0,0 0-227 0 0,0 0-152 0 0,0 0-106 0 0,0 0-85 0 0,0 0-100 0 0,0 0-67 0 0,-7-9-77 0 0,-26-25-44 0 0,-17 25 453 0 0,39 12-756 0 0,1-1-1 0 0,0 1 0 0 0,-1 1 1 0 0,1 0-1 0 0,0 0 0 0 0,1 1 1 0 0,-1 1-1 0 0,1-1 0 0 0,0 1 1 0 0,1 1-1 0 0,-1 0 0 0 0,-3 4-80 0 0,-8 5 36 0 0,0 2-1 0 0,2 1 0 0 0,0 0 1 0 0,1 1-1 0 0,1 1 0 0 0,0 0 1 0 0,2 1-1 0 0,1 1 0 0 0,0 0 1 0 0,1 3-36 0 0,6-8 17 0 0,1 1 1 0 0,0 0-1 0 0,2 0 1 0 0,0 1-1 0 0,1-1 1 0 0,1 1-1 0 0,1-1 1 0 0,1 18-18 0 0,1-29 35 0 0,0 0 0 0 0,1-1 0 0 0,0 1 0 0 0,0-1 0 0 0,0 1 0 0 0,1-1 0 0 0,0 0 0 0 0,1 0 0 0 0,0-1 0 0 0,0 0 0 0 0,0 1 0 0 0,0-2 0 0 0,1 1 0 0 0,0-1 0 0 0,1 1 0 0 0,-1-2 0 0 0,1 1 0 0 0,0-1 0 0 0,0 0 0 0 0,0 0 0 0 0,0-1 0 0 0,1 0 0 0 0,-1 0 0 0 0,1-1 0 0 0,0 0 0 0 0,0 0 1 0 0,0-1-1 0 0,0 0 0 0 0,0 0 0 0 0,0-1 0 0 0,0 0 0 0 0,0-1 0 0 0,0 0 0 0 0,0 0 0 0 0,0 0 0 0 0,0-1 0 0 0,0 0 0 0 0,5-3-35 0 0,44-26 342 0 0,-48 7-8195 0 0,-10 24 2270 0 0,0 0-6254 0 0</inkml:trace>
  <inkml:trace contextRef="#ctx0" brushRef="#br0" timeOffset="51266.221">22222 1654 2665 0 0,'0'0'2195'0'0,"0"0"-91"0"0,0 0-35 0 0,0 0 0 0 0,0 0-118 0 0,0 0-229 0 0,0 0-199 0 0,0 0-219 0 0,0 0-173 0 0,0 0-176 0 0,0 0-167 0 0,0-4-141 0 0,1-11-104 0 0,0 11-68 0 0,-1 4-51 0 0,0 0-45 0 0,-28 81 2636 0 0,28-81-2960 0 0,5 0 1629 0 0,85-87-973 0 0,-89 86-623 0 0,-1 1 10 0 0,0 0-7 0 0,-34 33 147 0 0,35-33-285 0 0,-1-1 0 0 0,0 1 0 0 0,1 0 0 0 0,-1-1 0 0 0,0 1 1 0 0,1 0-1 0 0,-1 0 0 0 0,1-1 0 0 0,-1 1 0 0 0,1 0 0 0 0,-1 0 1 0 0,1 0-1 0 0,-1-1 0 0 0,1 1 0 0 0,-1 0 0 0 0,1 0 0 0 0,-1 0 1 0 0,1 0-1 0 0,-1 0 0 0 0,1 0 0 0 0,-1 0 0 0 0,1 0 0 0 0,-1 0 1 0 0,1 0-1 0 0,-1 0 0 0 0,1 1 0 0 0,-1-1 0 0 0,1 0 0 0 0,-1 0 1 0 0,1 0-1 0 0,-1 1 0 0 0,1-1 0 0 0,-1 0 0 0 0,0 0 0 0 0,1 1 1 0 0,-1-1-1 0 0,1 0 0 0 0,-1 1 0 0 0,0-1 0 0 0,1 1 0 0 0,-1-1 1 0 0,0 0-1 0 0,1 1 0 0 0,-1-1 0 0 0,0 1 0 0 0,0-1 0 0 0,0 1 1 0 0,1-1-1 0 0,-1 1 0 0 0,0-1 0 0 0,0 1 0 0 0,0-1 0 0 0,0 1 1 0 0,0-1-1 0 0,0 1 0 0 0,0-1 0 0 0,0 1 0 0 0,0-1 0 0 0,0 1 1 0 0,0 0 46 0 0,24-10-3973 0 0,-15 4-3424 0 0,-5 1-4282 0 0</inkml:trace>
  <inkml:trace contextRef="#ctx0" brushRef="#br0" timeOffset="52069.784">22516 1775 11442 0 0,'0'0'2865'0'0,"0"0"-929"0"0,0 0-474 0 0,0 0-95 0 0,0 0-107 0 0,0 0-137 0 0,0 0-140 0 0,0 0-160 0 0,0 0-115 0 0,0 0-113 0 0,0 0-96 0 0,0 0-50 0 0,0 0-30 0 0,-1-9-23 0 0,8-64 611 0 0,150-169 869 0 0,-134 207-1822 0 0,1 1 0 0 0,2 1-1 0 0,2 1 1 0 0,23-21-54 0 0,-2 12 47 0 0,-48 41-10 0 0,-1 0 20 0 0,0 0-33 0 0,0 0-45 0 0,0 0-23 0 0,0 0 17 0 0,2 187 81 0 0,-1 8-110 0 0,-1-194 46 0 0,18-27 29 0 0,175-247-106 0 0,-95 145 54 0 0,-97 128 38 0 0,-1 0-1 0 0,0 0-16 0 0,-37 162 78 0 0,27-122-43 0 0,2 0 1 0 0,2 1 0 0 0,2 0 0 0 0,1 1-1 0 0,3 29-23 0 0,16-27-48 0 0,-2-79-8131 0 0,-13 27 2166 0 0,1 4-5680 0 0</inkml:trace>
  <inkml:trace contextRef="#ctx0" brushRef="#br0" timeOffset="52391.875">23507 1558 17964 0 0,'0'0'2040'0'0,"0"0"-635"0"0,0 0-261 0 0,0 0-19 0 0,0 0-48 0 0,0 0-152 0 0,0 0-214 0 0,0 0-216 0 0,0 0-146 0 0,0 0-70 0 0,0 0-30 0 0,0 0-21 0 0,-7 13-33 0 0,-34 65 149 0 0,77-117-292 0 0,-30 9-1539 0 0,-13 24-2264 0 0,-6 5-4203 0 0,9 1-4171 0 0</inkml:trace>
  <inkml:trace contextRef="#ctx0" brushRef="#br0" timeOffset="53656.367">1143 2257 8090 0 0,'0'0'1435'0'0,"0"0"-144"0"0,0 0 17 0 0,0 0 163 0 0,0 0 132 0 0,0 0-5 0 0,0 0-209 0 0,0 0-299 0 0,0 0-329 0 0,0 0-273 0 0,0 0-162 0 0,-6 0-94 0 0,-12-4-44 0 0,29 8 1836 0 0,17 2-1507 0 0,0-2 0 0 0,1-1 0 0 0,-1-1 0 0 0,1-2 0 0 0,0-1 0 0 0,-1-1-1 0 0,7-2-516 0 0,0-1 192 0 0,-1-1-1 0 0,0-2 1 0 0,0-1-1 0 0,-1-2 1 0 0,0-1-1 0 0,0-2 1 0 0,-2 0-1 0 0,0-3 0 0 0,5-4-191 0 0,-31 20 34 0 0,-1-1-1 0 0,1 0 0 0 0,-1-1 1 0 0,1 1-1 0 0,-1-1 0 0 0,0 0 1 0 0,0 0-1 0 0,0 0 1 0 0,-1 0-1 0 0,1-1 0 0 0,-1 1 1 0 0,1-1-1 0 0,-1 0 0 0 0,0 0 1 0 0,-1 0-1 0 0,1 0 0 0 0,-1-1 1 0 0,0 1-1 0 0,0-1 0 0 0,0 0 1 0 0,0 1-1 0 0,-1-1 0 0 0,0 0 1 0 0,0 0-1 0 0,0 0 0 0 0,-1 0 1 0 0,0 0-34 0 0,0 4 0 0 0,-1 1 1 0 0,0-1-1 0 0,1 0 1 0 0,-1 0 0 0 0,0 1-1 0 0,0-1 1 0 0,0 0-1 0 0,0 1 1 0 0,1-1 0 0 0,-1 1-1 0 0,0-1 1 0 0,0 1-1 0 0,0 0 1 0 0,0-1 0 0 0,0 1-1 0 0,0 0 1 0 0,0 0-1 0 0,0 0 1 0 0,-1-1 0 0 0,1 1-1 0 0,0 0 1 0 0,0 0-1 0 0,0 1 1 0 0,0-1 0 0 0,0 0-1 0 0,0 0 1 0 0,0 0-1 0 0,0 1 1 0 0,0-1 0 0 0,0 0-1 0 0,0 1 1 0 0,0-1-1 0 0,0 1 1 0 0,0 0-1 0 0,1-1 1 0 0,-1 1 0 0 0,0-1-1 0 0,0 1 1 0 0,0 0-1 0 0,1 0 1 0 0,-1 0 0 0 0,0-1-1 0 0,1 1 1 0 0,-1 0-1 0 0,1 0 1 0 0,-1 0 0 0 0,0 1-1 0 0,-15 30-16 0 0,1 1 0 0 0,2 1 0 0 0,1 0 0 0 0,2 0-1 0 0,1 1 1 0 0,-4 35 16 0 0,0-8-34 0 0,-106 500-538 0 0,103-498 418 0 0,7-23-111 0 0,-1 0 1 0 0,-1 0-1 0 0,-3-1 1 0 0,-1-1-1 0 0,-2 0 1 0 0,-2-2-1 0 0,-12 18 265 0 0,28-50-235 0 0,0-1 1 0 0,0 0-1 0 0,0 0 0 0 0,-1 0 1 0 0,1-1-1 0 0,-1 1 0 0 0,0-1 1 0 0,0 0-1 0 0,0 0 0 0 0,-1 0 0 0 0,1 0 1 0 0,-1-1-1 0 0,1 0 0 0 0,-1 0 1 0 0,0 0-1 0 0,0-1 0 0 0,0 1 1 0 0,0-1 234 0 0,-26-2-4748 0 0,-1-10-3456 0 0,24 6-1475 0 0</inkml:trace>
  <inkml:trace contextRef="#ctx0" brushRef="#br0" timeOffset="54087.966">983 2905 11618 0 0,'0'0'1377'0'0,"0"0"-245"0"0,0 0 8 0 0,0 0 117 0 0,0 0 48 0 0,0 0-26 0 0,0 0-60 0 0,0 0-120 0 0,37-1-148 0 0,116-4-134 0 0,119 3 1772 0 0,-119-28-1582 0 0,-131 26-876 0 0,-1-2 0 0 0,0 0 0 0 0,0-1-1 0 0,-1-2 1 0 0,1 0 0 0 0,-2-1 0 0 0,1-1 0 0 0,-2 0 0 0 0,1-2 0 0 0,-2 0 0 0 0,11-10-131 0 0,-25 20 45 0 0,-1 1-1 0 0,1 0 1 0 0,-1-1 0 0 0,1 0 0 0 0,-1 1-1 0 0,0-1 1 0 0,0 0 0 0 0,0 0-1 0 0,-1 0 1 0 0,1-1 0 0 0,-1 1 0 0 0,1 0-1 0 0,-1 0 1 0 0,0-1 0 0 0,0 1-1 0 0,-1-1 1 0 0,1 1 0 0 0,-1-1-1 0 0,0 1 1 0 0,0-1 0 0 0,0-1-45 0 0,0 3 108 0 0,-2 21 460 0 0,2-19-528 0 0,0 0-4 0 0,0 0 5 0 0,0 0-6 0 0,0 0 24 0 0,0 0 7 0 0,0 0-12 0 0,0 0-4 0 0,0 0-12 0 0,0 0-4 0 0,0 0-22 0 0,0 0-41 0 0,0 0-28 0 0,0 0-7 0 0,0 0-28 0 0,0 0-22 0 0,0 0-30 0 0,-17 4-4727 0 0,12 2 3159 0 0,-5 3-3101 0 0,4-3-1788 0 0,0-2-5188 0 0</inkml:trace>
  <inkml:trace contextRef="#ctx0" brushRef="#br0" timeOffset="54708.234">1666 3332 8282 0 0,'0'0'2315'0'0,"0"0"-916"0"0,0 0-291 0 0,0 0 234 0 0,0 0 273 0 0,0 0 82 0 0,0 0-176 0 0,0 0-257 0 0,0 0-225 0 0,0 0-188 0 0,0 0-147 0 0,0 0-56 0 0,21-9-64 0 0,66-34-60 0 0,-28-1 399 0 0,-28 17-611 0 0,-1-2-1 0 0,-1-1 1 0 0,-2-1-1 0 0,0-1 1 0 0,-3-2-1 0 0,-1 0 1 0 0,16-33-312 0 0,-28 46 33 0 0,-2-1 1 0 0,-1 1-1 0 0,-1-2 0 0 0,0 1 1 0 0,-2-1-1 0 0,0 0 1 0 0,-2 0-1 0 0,-1-1 1 0 0,0 1-1 0 0,-2 0 1 0 0,-2-14-34 0 0,2 35-5 0 0,-1-1 0 0 0,0 1 0 0 0,0-1 0 0 0,0 1 0 0 0,-1 0 0 0 0,1-1 0 0 0,-1 1 1 0 0,1 0-1 0 0,-1 0 0 0 0,0 0 0 0 0,1 0 0 0 0,-1 0 0 0 0,0 1 0 0 0,0-1 0 0 0,0 1 0 0 0,-1-1 0 0 0,1 1 1 0 0,0-1-1 0 0,-1 1 0 0 0,1 0 0 0 0,-1 0 0 0 0,1 0 0 0 0,-1 1 0 0 0,1-1 0 0 0,-1 1 0 0 0,1-1 0 0 0,-1 1 1 0 0,0 0-1 0 0,1 0 0 0 0,-1 0 0 0 0,1 0 0 0 0,-1 0 0 0 0,0 1 0 0 0,1-1 0 0 0,-1 1 0 0 0,1 0 0 0 0,-1-1 1 0 0,1 1-1 0 0,-1 0 0 0 0,1 1 0 0 0,0-1 0 0 0,-1 0 0 0 0,1 1 0 0 0,0-1 0 0 0,0 1 0 0 0,0 0 1 0 0,0 0-1 0 0,0 0 0 0 0,0 0 5 0 0,-5 2-5 0 0,-1 1 0 0 0,0 0 1 0 0,1 1-1 0 0,0-1 0 0 0,0 2 1 0 0,1-1-1 0 0,0 1 1 0 0,0 0-1 0 0,0 0 0 0 0,1 0 1 0 0,0 1-1 0 0,0 0 0 0 0,1 0 1 0 0,0 0-1 0 0,1 0 0 0 0,-1 1 1 0 0,2-1-1 0 0,-1 1 1 0 0,1 0-1 0 0,1 0 0 0 0,-1 0 1 0 0,1 0-1 0 0,1 5 5 0 0,3-8 3 0 0,0-1 0 0 0,0 0 0 0 0,0-1 1 0 0,1 1-1 0 0,0-1 0 0 0,0 1 0 0 0,0-1 0 0 0,0 0 1 0 0,1-1-1 0 0,-1 1 0 0 0,1-1 0 0 0,0 0 0 0 0,0 0 0 0 0,1 0 1 0 0,-1-1-1 0 0,0 0 0 0 0,1 0 0 0 0,0 0 0 0 0,-1 0 0 0 0,1-1 1 0 0,0 0-1 0 0,0-1 0 0 0,-1 1 0 0 0,3-1-3 0 0,69 9 59 0 0,53 16 115 0 0,-127-22-150 0 0,-1 1-1 0 0,0 0 0 0 0,0-1 1 0 0,0 1-1 0 0,0 0 0 0 0,0 0 1 0 0,-1 1-1 0 0,0-1 0 0 0,0 0 0 0 0,0 0 1 0 0,0 1-1 0 0,-1-1 0 0 0,1 0 1 0 0,-1 1-1 0 0,0-1 0 0 0,-1 0 1 0 0,1 1-1 0 0,-1-1 0 0 0,0 0 1 0 0,0 0-1 0 0,0 2-23 0 0,-67 162 341 0 0,60-145-364 0 0,-3 21-3025 0 0,29-44-1277 0 0,27-20-8502 0 0,-45 20 12694 0 0,8-5-8669 0 0</inkml:trace>
  <inkml:trace contextRef="#ctx0" brushRef="#br0" timeOffset="56126.352">2997 2765 14467 0 0,'0'0'1578'0'0,"0"0"-262"0"0,0 0 16 0 0,0 0 23 0 0,0 0-24 0 0,0 0-86 0 0,0 0-221 0 0,0 0-195 0 0,-32 19-182 0 0,-101 58-150 0 0,-46 40 1074 0 0,167-105-1536 0 0,1-1 0 0 0,0 1 0 0 0,0 1-1 0 0,1 0 1 0 0,1 0 0 0 0,0 1 0 0 0,1 0 0 0 0,0 1-1 0 0,1 0 1 0 0,1 0 0 0 0,1 0 0 0 0,0 1-1 0 0,0 0 1 0 0,2 0 0 0 0,0 0 0 0 0,1 0-1 0 0,0 15-34 0 0,1-28 12 0 0,0 0 1 0 0,1 0-1 0 0,-1 0 0 0 0,1 0 0 0 0,0 0 0 0 0,0 1 1 0 0,0-1-1 0 0,0 0 0 0 0,1 0 0 0 0,-1 0 0 0 0,1 0 1 0 0,0 0-1 0 0,0 0 0 0 0,0 0 0 0 0,0 0 0 0 0,0 0 1 0 0,1 0-1 0 0,-1-1 0 0 0,1 1 0 0 0,0 0 0 0 0,0-1 1 0 0,0 1-1 0 0,0-1 0 0 0,0 0 0 0 0,0 0 0 0 0,1 0 1 0 0,-1 0-1 0 0,1 0 0 0 0,-1 0 0 0 0,1-1 0 0 0,0 1 1 0 0,0-1-1 0 0,0 0 0 0 0,0 1 0 0 0,0-1 0 0 0,0-1 1 0 0,0 1-1 0 0,0 0 0 0 0,0-1 0 0 0,0 0 0 0 0,1 1-12 0 0,5-4 44 0 0,0 0 0 0 0,0-1 0 0 0,-1 0 0 0 0,1 0 0 0 0,-1 0 0 0 0,0-1 0 0 0,-1 0 0 0 0,1-1 0 0 0,-1 0 0 0 0,0 0 0 0 0,0-1 0 0 0,-1 1-1 0 0,0-1 1 0 0,0-1 0 0 0,1-2-44 0 0,1 1 27 0 0,216-273 289 0 0,-188 248-359 0 0,-35 64-6 0 0,36 172 126 0 0,-11-59-9 0 0,-26-141-66 0 0,1 0 1 0 0,-1 1-1 0 0,0-1 0 0 0,1 0 0 0 0,-1 0 0 0 0,1 0 0 0 0,-1 0 0 0 0,1 0 0 0 0,0 0 1 0 0,0 0-1 0 0,0 0 0 0 0,0 0 0 0 0,0 0 0 0 0,1-1 0 0 0,-1 1 0 0 0,1 0 1 0 0,-1-1-1 0 0,1 1 0 0 0,-1-1 0 0 0,1 0 0 0 0,0 1 0 0 0,0-1 0 0 0,-1 0 1 0 0,1 0-1 0 0,0 0 0 0 0,0 0 0 0 0,0 0 0 0 0,0-1 0 0 0,0 1 0 0 0,1-1 0 0 0,-1 1 1 0 0,0-1-1 0 0,0 0 0 0 0,0 1 0 0 0,0-1 0 0 0,1-1 0 0 0,-1 1 0 0 0,0 0 1 0 0,0 0-1 0 0,2-1-2 0 0,7-3 17 0 0,0-1 0 0 0,1 0 0 0 0,-1-1 0 0 0,-1 0-1 0 0,1 0 1 0 0,-1-1 0 0 0,-1 0 0 0 0,1-1 0 0 0,-1-1 0 0 0,0 1 0 0 0,6-9-17 0 0,220-291 146 0 0,-232 304-148 0 0,1 1 1 0 0,0-1-1 0 0,0 1 1 0 0,1 1 0 0 0,-1-1-1 0 0,0 1 1 0 0,1-1-1 0 0,-1 1 1 0 0,1 0-1 0 0,0 1 1 0 0,0-1 0 0 0,0 1-1 0 0,0 0 1 0 0,3 0 1 0 0,16 37-63 0 0,-21-24 72 0 0,1 1 2 0 0,-1 0 0 0 0,0 0 0 0 0,-1 0 0 0 0,-1 0 0 0 0,0 1 0 0 0,0-1 0 0 0,-1 0 0 0 0,-1 1 0 0 0,-1-1 0 0 0,0 0 0 0 0,0 1 0 0 0,-5 10-11 0 0,-5 54 60 0 0,21-60-55 0 0,13-38 25 0 0,-12 10 13 0 0,66-65-11 0 0,-31 29-10 0 0,3 2 0 0 0,1 1-1 0 0,29-17-21 0 0,12 20-128 0 0,-88 76 205 0 0,-23 72-54 0 0,-2 17 68 0 0,6-78-50 0 0,49-124 361 0 0,-18 61-432 0 0,0 0 0 0 0,0 1 0 0 0,2 1 0 0 0,0 0 0 0 0,0 1 0 0 0,1 1 0 0 0,6-2 30 0 0,102-52-97 0 0,-29 47 79 0 0,-92 21 24 0 0,0-1-1 0 0,0 1 0 0 0,-1 0 0 0 0,1 0 0 0 0,-1 1 0 0 0,1-1 0 0 0,-1 1 0 0 0,0-1 1 0 0,1 1-1 0 0,-1 0 0 0 0,-1 1 0 0 0,1-1 0 0 0,0 0 0 0 0,-1 1 0 0 0,0-1 0 0 0,0 1 1 0 0,0 0-1 0 0,0 0 0 0 0,0 0 0 0 0,-1 0 0 0 0,0 0 0 0 0,0 0 0 0 0,0 0 1 0 0,0 0-1 0 0,-1 0 0 0 0,1 0 0 0 0,-1 1 0 0 0,0-1 0 0 0,0 0 0 0 0,-1 0 0 0 0,1 1 1 0 0,-2 1-7 0 0,3 1 2 0 0,-1 0 0 0 0,0 1 0 0 0,-1-1 0 0 0,1 0 0 0 0,-1 0 0 0 0,-1 0 0 0 0,0 1 0 0 0,0-1 0 0 0,0-1 0 0 0,-1 1 0 0 0,0 0 0 0 0,0 0-1 0 0,-50 85 106 0 0,53-88-2819 0 0,13-19-968 0 0,-7 8 90 0 0,0 0-3497 0 0,-2 3-5015 0 0</inkml:trace>
  <inkml:trace contextRef="#ctx0" brushRef="#br0" timeOffset="56567.174">4522 3204 14907 0 0,'0'0'1842'0'0,"0"0"-91"0"0,0 0-45 0 0,0 0-126 0 0,0 0-201 0 0,0 0-237 0 0,0 0-244 0 0,0 0-177 0 0,0 0-81 0 0,0 0-80 0 0,31 3-53 0 0,96 7-39 0 0,-63-21 131 0 0,-54 4-463 0 0,5 1-73 0 0,0-2 1 0 0,0 1-1 0 0,-1-2 1 0 0,0 0-1 0 0,-1-1 1 0 0,0 0 0 0 0,-1-1-1 0 0,0 0 1 0 0,0-1-1 0 0,-1-1 1 0 0,-1 1 0 0 0,0-2-1 0 0,-1 1 1 0 0,0-2-1 0 0,-1 1 1 0 0,-1-1 0 0 0,0 0-1 0 0,-1 0 1 0 0,-1-1-1 0 0,0 0 1 0 0,-1 0-1 0 0,-1 0-63 0 0,-2 14-5 0 0,0-1-1 0 0,0 1 0 0 0,0 0 0 0 0,0 0 0 0 0,-1-1 0 0 0,1 1 0 0 0,-1 0 0 0 0,0-1 0 0 0,0 1 0 0 0,0-1 0 0 0,0 1 0 0 0,0 0 0 0 0,0-1 1 0 0,-1 1-1 0 0,1-1 0 0 0,-1 1 0 0 0,1 0 0 0 0,-1 0 0 0 0,0-1 0 0 0,0 1 0 0 0,0 0 0 0 0,0 0 0 0 0,-1 0 0 0 0,1 0 0 0 0,0 0 0 0 0,-1 0 1 0 0,0 0-1 0 0,1 1 0 0 0,-1-1 0 0 0,0 0 0 0 0,0 1 0 0 0,0 0 0 0 0,0-1 0 0 0,0 1 0 0 0,0 0 0 0 0,0 0 0 0 0,0 0 0 0 0,0 0 0 0 0,-1 0 1 0 0,1 1-1 0 0,0-1 0 0 0,-1 1 0 0 0,-1-1 6 0 0,-8 1-8 0 0,1 0 1 0 0,0 1 0 0 0,0 0-1 0 0,-1 1 1 0 0,1 0 0 0 0,0 1-1 0 0,0 0 1 0 0,1 1 0 0 0,-1 0-1 0 0,1 1 1 0 0,0 0 0 0 0,0 1-1 0 0,0 0 1 0 0,1 0 0 0 0,-1 1-1 0 0,2 0 1 0 0,-1 0 0 0 0,0 2 7 0 0,-6 6-11 0 0,1 0-1 0 0,1 0 1 0 0,1 1 0 0 0,0 1 0 0 0,1 0 0 0 0,0 1 0 0 0,2 0 0 0 0,0 0 0 0 0,-5 16 11 0 0,10-24 14 0 0,1 0 0 0 0,0 0 0 0 0,0 0 0 0 0,1 0 0 0 0,1 1 0 0 0,-1-1 0 0 0,2 1 0 0 0,-1-1 0 0 0,1 1 0 0 0,1-1 0 0 0,0 1 0 0 0,1-1 0 0 0,0 1 0 0 0,0-1 0 0 0,1 0 0 0 0,0 0 0 0 0,1 0 0 0 0,0 0 0 0 0,1-1 0 0 0,0 0 0 0 0,0 1 0 0 0,1-2 0 0 0,0 1 0 0 0,1-1 0 0 0,0 0 0 0 0,0 0 0 0 0,0-1 0 0 0,1 0 0 0 0,7 5-14 0 0,9 1 55 0 0,-1-1 0 0 0,1-1-1 0 0,1-1 1 0 0,0-1-1 0 0,0-2 1 0 0,1 0-1 0 0,0-1 1 0 0,0-2 0 0 0,1-1-1 0 0,-1-1 1 0 0,1-1-1 0 0,-1-1 1 0 0,22-4-55 0 0,-36 4-104 0 0,-1-1 0 0 0,0-1 0 0 0,0 0 0 0 0,0 0-1 0 0,0-1 1 0 0,0-1 0 0 0,0 1 0 0 0,-1-2 0 0 0,0 0 0 0 0,0 0 0 0 0,0 0 0 0 0,3-4 104 0 0,9-12-4381 0 0,-7-6-4003 0 0,-11 19-4593 0 0</inkml:trace>
  <inkml:trace contextRef="#ctx0" brushRef="#br0" timeOffset="59492.556">6616 2637 6169 0 0,'0'0'3512'0'0,"0"0"-1172"0"0,0 0-594 0 0,0 0-110 0 0,0 0 42 0 0,0 0-63 0 0,0 0-201 0 0,0 0-267 0 0,0 0-249 0 0,0 0-168 0 0,0 0-133 0 0,-7-19-70 0 0,-26-55-37 0 0,2 46 420 0 0,23 27-564 0 0,-5 0-223 0 0,1 0 1 0 0,-1 1-1 0 0,1 0 1 0 0,-1 1-1 0 0,1 1 1 0 0,-1 0-1 0 0,1 1 0 0 0,0 0 1 0 0,0 0-1 0 0,0 1 1 0 0,1 1-1 0 0,-1 0 1 0 0,1 1-1 0 0,0 0 1 0 0,1 1-1 0 0,-1 0 1 0 0,1 0-1 0 0,1 1 0 0 0,-1 0 1 0 0,1 1-1 0 0,-4 6-123 0 0,-7 5 89 0 0,0 0 0 0 0,2 2 0 0 0,0 0 0 0 0,2 1 0 0 0,1 0 0 0 0,-5 12-89 0 0,1 1 77 0 0,2 1-1 0 0,2 1 0 0 0,1 1 1 0 0,2 0-1 0 0,1 1 1 0 0,-2 27-77 0 0,6-23 51 0 0,1-1 1 0 0,3 1-1 0 0,2 0 1 0 0,1-1-1 0 0,2 3-51 0 0,-1-36 25 0 0,1 0 1 0 0,-1 0-1 0 0,2 0 0 0 0,-1-1 1 0 0,1 1-1 0 0,1 0 0 0 0,0-1 1 0 0,0 0-1 0 0,0 0 0 0 0,1 0 1 0 0,1 0-1 0 0,0-1 0 0 0,0 0 1 0 0,0 0-1 0 0,1-1 0 0 0,0 0 1 0 0,1 0-1 0 0,0 0 0 0 0,0-1 1 0 0,0 0-1 0 0,0-1 0 0 0,1 0 1 0 0,0 0-1 0 0,0-1 0 0 0,1 0 1 0 0,-1 0-1 0 0,1-1 0 0 0,0-1 1 0 0,2 1-26 0 0,13-2 64 0 0,-1-2 1 0 0,1-1 0 0 0,-1-1-1 0 0,0 0 1 0 0,0-2-1 0 0,0-1 1 0 0,0-1 0 0 0,-1-1-1 0 0,0-1 1 0 0,-1-1-1 0 0,0-1 1 0 0,-1-1 0 0 0,0-1-1 0 0,0 0 1 0 0,-2-2-1 0 0,3-2-64 0 0,-20 15 5 0 0,13-7 25 0 0,-1-1 0 0 0,0-1 0 0 0,0 0 0 0 0,-1 0 0 0 0,-1-2 0 0 0,0 1 0 0 0,0-2 0 0 0,-1 1 0 0 0,-1-2 0 0 0,-1 1 0 0 0,1-3-30 0 0,-8 13 6 0 0,-1 0 0 0 0,1-1 0 0 0,-1 1 0 0 0,0-1 0 0 0,0 0 0 0 0,-1 1 0 0 0,1-1 0 0 0,-1 1 0 0 0,0-1 0 0 0,-1 0 0 0 0,1 1 0 0 0,-1-1 0 0 0,0 1 0 0 0,0-1 0 0 0,0 1 0 0 0,0-1 0 0 0,-1 1 0 0 0,0 0 0 0 0,0-1 0 0 0,0 1 1 0 0,0 0-1 0 0,-1 0 0 0 0,0 1 0 0 0,0-1 0 0 0,0 0 0 0 0,0 1 0 0 0,0 0 0 0 0,-1 0 0 0 0,1 0 0 0 0,-1 0 0 0 0,0 0 0 0 0,0 1 0 0 0,0 0 0 0 0,0 0 0 0 0,0 0 0 0 0,0 0 0 0 0,-4 0-6 0 0,-6-5-27 0 0,-1 2 1 0 0,0 0 0 0 0,-1 1-1 0 0,1 0 1 0 0,-1 1-1 0 0,0 1 1 0 0,0 1-1 0 0,0 0 1 0 0,0 1 0 0 0,1 0-1 0 0,-1 2 1 0 0,0 0-1 0 0,0 0 1 0 0,1 2-1 0 0,-1 0 1 0 0,-6 3 26 0 0,14-1-19 0 0,27-8 78 0 0,-13 1-22 0 0,353-13 642 0 0,-210-8-577 0 0,-138 21-42 0 0,-10-2-51 0 0,-1 3-13 0 0,0 0 21 0 0,0 0-18 0 0,0 0-3 0 0,0 0 16 0 0,0 0 4 0 0,0 0-1 0 0,0 0-9 0 0,0 0-7 0 0,0 0 13 0 0,0 0-3 0 0,0 0-19 0 0,0 0 14 0 0,0 0-10 0 0,0 0 18 0 0,0 0 10 0 0,0 0-9 0 0,0 0-21 0 0,0 0-17 0 0,0 0 10 0 0,0 0 23 0 0,0 0 17 0 0,0 0-5 0 0,0 0 2 0 0,0 0-5 0 0,0 0-5 0 0,0 0-16 0 0,0 0 1 0 0,0 0 23 0 0,0 0 8 0 0,0 0-16 0 0,0 0-24 0 0,0 0 18 0 0,0 0 8 0 0,0 0-19 0 0,0 0 10 0 0,-16 3-1468 0 0,11-6 221 0 0,-4-4-827 0 0,7 4-1976 0 0,1-2-3359 0 0,1 1-5340 0 0</inkml:trace>
  <inkml:trace contextRef="#ctx0" brushRef="#br0" timeOffset="60000.198">7519 2846 10794 0 0,'0'0'2121'0'0,"0"0"-458"0"0,0 0-110 0 0,0 0 158 0 0,0 0 46 0 0,0 0-141 0 0,0 0-328 0 0,0 0-338 0 0,0 0-204 0 0,0 0-102 0 0,0 0-64 0 0,0 0-49 0 0,0 0-63 0 0,-7-1-52 0 0,-62 14 893 0 0,-6 34-270 0 0,126-41-637 0 0,-39-10-327 0 0,0-1 0 0 0,-1-1 0 0 0,0 0 0 0 0,0 0 0 0 0,0-1 1 0 0,-1 0-1 0 0,0-1 0 0 0,0 0 0 0 0,-1-1 0 0 0,0 0 0 0 0,2-3-74 0 0,-46 31 913 0 0,-17 40-1503 0 0,51-58 483 0 0,-1 2-1866 0 0,2 1-8061 0 0,0-1-1971 0 0</inkml:trace>
  <inkml:trace contextRef="#ctx0" brushRef="#br0" timeOffset="60488.219">7460 3204 9946 0 0,'0'0'3346'0'0,"0"0"-1084"0"0,0 0-531 0 0,0 0-153 0 0,0 0-157 0 0,0 0-155 0 0,0 0-167 0 0,0 0-138 0 0,0 0-143 0 0,0 0-102 0 0,0 0-60 0 0,0 0-92 0 0,0 0-34 0 0,-10 9-43 0 0,-28 28-51 0 0,16-7 1653 0 0,131-95-1845 0 0,-86 51-27 0 0,-33 20 448 0 0,-110 72-264 0 0,121-78-404 0 0,-1 0 1 0 0,0 0-1 0 0,1 0 0 0 0,-1 0 0 0 0,0 0 0 0 0,1 0 0 0 0,-1 0 0 0 0,0 0 0 0 0,1 0 0 0 0,-1 0 1 0 0,0 0-1 0 0,1 0 0 0 0,-1 0 0 0 0,0 0 0 0 0,0 0 0 0 0,1 1 0 0 0,-1-1 0 0 0,0 0 0 0 0,0 0 0 0 0,1 0 1 0 0,-1 1-1 0 0,0-1 0 0 0,0 0 0 0 0,1 0 0 0 0,-1 1 0 0 0,0-1 0 0 0,0 0 0 0 0,0 0 0 0 0,0 1 0 0 0,1-1 1 0 0,-1 0-1 0 0,0 1 0 0 0,0-1 0 0 0,0 0 0 0 0,0 1 0 0 0,0-1 0 0 0,0 0 3 0 0,37-14-175 0 0,23-21-396 0 0,-35 18-2049 0 0,1-1-6232 0 0,-23 15-3727 0 0</inkml:trace>
  <inkml:trace contextRef="#ctx0" brushRef="#br0" timeOffset="65641.098">10948 3016 0 0 0,'0'0'914'0'0,"0"0"-2"0"0,0 0 16 0 0,0 0 240 0 0,0 0 421 0 0,0 0 296 0 0,0 0 29 0 0,0 0-211 0 0,0 0-373 0 0,0 0-335 0 0,0 0-178 0 0,2-3-87 0 0,-2 2-1730 0 0,11-7 10229 0 0,-11 9-9001 0 0,0-1-33 0 0,0 0-26 0 0,0 0-15 0 0,0 0-9 0 0,0 0-4 0 0,0 0-11 0 0,0 0-13 0 0,0 0-15 0 0,0 19 706 0 0,5 596 2164 0 0,-12-445-2750 0 0,2-105-130 0 0,3 0 1 0 0,2 0-1 0 0,7 36-92 0 0,12 46 250 0 0,-7 0-1 0 0,-6 13-249 0 0,3 111 257 0 0,15 102-82 0 0,-22-42-7 0 0,11-133-13 0 0,-13 83-49 0 0,9-203 104 0 0,-15 20 3 0 0,6-97-209 0 0,0-1-25 0 0,0 0-8 0 0,0 0 30 0 0,0 0 14 0 0,0 0 1 0 0,0 0-11 0 0,0 0-36 0 0,0 30 58 0 0,0-6-15 0 0,0-23-29 0 0,0-1-9 0 0,0 11-394 0 0,12-63-4516 0 0,-2 30-1505 0 0,-4 7-5730 0 0</inkml:trace>
  <inkml:trace contextRef="#ctx0" brushRef="#br0" timeOffset="68930.738">8833 4658 5817 0 0,'0'0'1515'0'0,"0"0"-613"0"0,0 0-433 0 0,0 0 67 0 0,0 0 312 0 0,0 0 265 0 0,0 0 118 0 0,0 0-42 0 0,0 0-89 0 0,0 0-105 0 0,0 0-93 0 0,6 0-91 0 0,82-2 3585 0 0,106 3-1224 0 0,218 12-1182 0 0,24-15-701 0 0,-14-19-719 0 0,-28-1-62 0 0,-53 6-208 0 0,34-9 103 0 0,-91 22-165 0 0,75-16 23 0 0,-165 4-80 0 0,-103 8-140 0 0,56 3 202 0 0,-26-6-202 0 0,230-5 137 0 0,-350 15-177 0 0,-1 0-17 0 0,0 0 23 0 0,0 0-13 0 0,0 0 33 0 0,187-19 177 0 0,-102 19-255 0 0,-12 1 149 0 0,33-5-110 0 0,70 0-184 0 0,-176 4 182 0 0,1 0 37 0 0,0 0 10 0 0,-1 0-22 0 0,0 0-19 0 0,0 0-5 0 0,0 0 21 0 0,0 0-24 0 0,0 0 2 0 0,0 0 36 0 0,0 0-20 0 0,0 0 0 0 0,0 0-16 0 0,0 0 0 0 0,0 0 30 0 0,0 0 0 0 0,0 0-26 0 0,0 0 13 0 0,0 0-11 0 0,0 0 28 0 0,0 0-8 0 0,0 0-27 0 0,0 0 5 0 0,0 0 2 0 0,0 0 2 0 0,0 0 13 0 0,0 0 0 0 0,0 0-27 0 0,0 0 10 0 0,0 0 13 0 0,0 0 1 0 0,0 0 31 0 0,0 0-13 0 0,0 0-24 0 0,0 0-4 0 0,0 0 8 0 0,0 0-13 0 0,0 0 8 0 0,0 0 14 0 0,0 0-38 0 0,0 0 37 0 0,0 0-12 0 0,0 0 17 0 0,0 0-2 0 0,0 0 1 0 0,0 0-24 0 0,0 0 12 0 0,0 0-24 0 0,0 0 8 0 0,0 0 18 0 0,0 0 1 0 0,0 0-8 0 0,0 0 6 0 0,0 0-15 0 0,0 0-15 0 0,0 0 47 0 0,0 0-6 0 0,0 0-2 0 0,0 0 8 0 0,0 0-28 0 0,0 0-11 0 0,0 0 0 0 0,0 0 31 0 0,0 0-28 0 0,0 0-6 0 0,0 0 24 0 0,0 0-8 0 0,0 0-2 0 0,0 0-31 0 0,0 0 43 0 0,0 0 13 0 0,0 0-14 0 0,0 0 9 0 0,0 0-8 0 0,0 0 31 0 0,0 0-49 0 0,0 0-10 0 0,0 0-20 0 0,0 0 4 0 0,0 0 47 0 0,0 0-20 0 0,0 0 13 0 0,0 0-22 0 0,0 0 12 0 0,0 0 24 0 0,0 0-28 0 0,0 0-5 0 0,0 0 12 0 0,0 0-21 0 0,0 0 30 0 0,0 0-9 0 0,0 0-8 0 0,0 0 14 0 0,0 0-23 0 0,0 0 31 0 0,0 0-37 0 0,0 0-14 0 0,0 0 8 0 0,0 0-10 0 0,-18 0-5740 0 0,7 0-1594 0 0,7 0-4420 0 0</inkml:trace>
  <inkml:trace contextRef="#ctx0" brushRef="#br0" timeOffset="70706.821">12647 4316 0 0 0,'0'0'1403'0'0,"0"0"225"0"0,0 0 7 0 0,0 0-82 0 0,0 0-89 0 0,0 0-90 0 0,0 0-97 0 0,0 0-90 0 0,0 0-125 0 0,0 0-79 0 0,0 0-53 0 0,3-5-85 0 0,-3 4-863 0 0,7-16 1059 0 0,-2-8 3513 0 0,-35 14-1556 0 0,20 11-2646 0 0,5-1-266 0 0,1 1 1 0 0,-1 0-1 0 0,0 0 1 0 0,0 0-1 0 0,0 0 1 0 0,0 1-1 0 0,1 0 1 0 0,-1 0-1 0 0,0 1 1 0 0,1-1-1 0 0,-1 1 1 0 0,1 0-1 0 0,-1 0 1 0 0,1 0-1 0 0,-3 3-86 0 0,-3 2 111 0 0,1 0-1 0 0,0 1 0 0 0,0 0 1 0 0,1 0-1 0 0,0 1 0 0 0,1 0 0 0 0,0 0 1 0 0,0 1-1 0 0,1 0 0 0 0,0 0 1 0 0,1 1-1 0 0,0-1 0 0 0,-3 11-110 0 0,0 9 198 0 0,0 1-1 0 0,3-1 1 0 0,0 1 0 0 0,2 1-1 0 0,1 19-197 0 0,1-27 55 0 0,14 70 240 0 0,39-16-59 0 0,-42-72-184 0 0,-1 0 1 0 0,1 0 0 0 0,0-1 0 0 0,1-1-1 0 0,-1 0 1 0 0,1 0 0 0 0,0-1 0 0 0,0 0-1 0 0,0-1 1 0 0,0 0 0 0 0,0-1-1 0 0,0 0 1 0 0,1-1 0 0 0,-1 0 0 0 0,0-1-1 0 0,0 0 1 0 0,1-1-53 0 0,-1 0 47 0 0,0-1 0 0 0,1-1 0 0 0,-2 0 0 0 0,1 0 0 0 0,0-1-1 0 0,-1 0 1 0 0,0-1 0 0 0,0-1 0 0 0,5-3-47 0 0,16-10 67 0 0,-14 9-40 0 0,-2-1 0 0 0,0-1 0 0 0,0-1 0 0 0,-2 0 0 0 0,1 0-1 0 0,-2-1 1 0 0,0-1 0 0 0,-1 0 0 0 0,2-5-27 0 0,-7 13 1 0 0,0-1-1 0 0,-1 0 1 0 0,0 0 0 0 0,-1-1 0 0 0,0 1 0 0 0,0-1 0 0 0,-1 0-1 0 0,0 0 1 0 0,-1 0 0 0 0,0 0 0 0 0,0-1 0 0 0,-1 1 0 0 0,-1-1-1 0 0,0 1 1 0 0,0 0 0 0 0,-1-1 0 0 0,0 1 0 0 0,-1 0-1 0 0,0-1 1 0 0,-1 1 0 0 0,0 0 0 0 0,-1 1 0 0 0,1-1 0 0 0,-2 0-1 0 0,0 1 1 0 0,0 0 0 0 0,0 0 0 0 0,-1 1 0 0 0,0-1 0 0 0,-1 1-1 0 0,0 1 1 0 0,0-1 0 0 0,-1 1 0 0 0,-5-4-1 0 0,-8 2-80 0 0,1 0 0 0 0,-1 2 0 0 0,-1 0 0 0 0,1 1 0 0 0,-1 2 0 0 0,0 0 0 0 0,0 1 0 0 0,0 1 0 0 0,-1 1 0 0 0,1 1 0 0 0,0 1 0 0 0,0 1 0 0 0,-1 1 0 0 0,2 1 0 0 0,-6 2 80 0 0,9-2-387 0 0,1 1 0 0 0,-1 0 0 0 0,1 1 0 0 0,0 1 0 0 0,0 1 0 0 0,0 1 0 0 0,-5 4 387 0 0,-28 29-9425 0 0,40-31-2396 0 0</inkml:trace>
  <inkml:trace contextRef="#ctx0" brushRef="#br0" timeOffset="72270.901">9126 4651 0 0 0,'0'0'880'0'0,"0"0"280"0"0,0 0 25 0 0,0 0-84 0 0,0 0-47 0 0,0 0 46 0 0,-3-2 56 0 0,0 0-718 0 0,0 0 0 0 0,0 1-1 0 0,1-1 1 0 0,-1 1-1 0 0,0 0 1 0 0,0 0 0 0 0,0 0-1 0 0,0 0 1 0 0,0 1 0 0 0,0-1-1 0 0,0 1 1 0 0,-1 0-1 0 0,1 0 1 0 0,0 0 0 0 0,0 0-1 0 0,0 0 1 0 0,0 1 0 0 0,0-1-1 0 0,0 1 1 0 0,-1 0-438 0 0,-26 6 3647 0 0,-8-6-2230 0 0,-104 17 876 0 0,-202-21 627 0 0,224 25-2620 0 0,-18-8 597 0 0,126-16-2750 0 0,24 1-9461 0 0,-8 1-397 0 0</inkml:trace>
  <inkml:trace contextRef="#ctx0" brushRef="#br0" timeOffset="74520.299">9146 4334 0 0 0,'0'0'453'0'0,"0"0"841"0"0,0 0 405 0 0,0 0 49 0 0,0 0-115 0 0,0 0-176 0 0,0 0-155 0 0,0 0-70 0 0,0 0-53 0 0,-8-6-68 0 0,-26-16-44 0 0,11 15 5918 0 0,-14 17-6523 0 0,19-3 618 0 0,7-4-913 0 0,0 1 0 0 0,0 0 1 0 0,1 0-1 0 0,-1 1 0 0 0,1 1 0 0 0,0 0 0 0 0,1 0 0 0 0,0 1 0 0 0,0 0 0 0 0,0 0 1 0 0,0 1-1 0 0,1 0 0 0 0,1 1 0 0 0,0 0 0 0 0,0 0 0 0 0,0 0 0 0 0,1 1 0 0 0,1 0 1 0 0,-2 2-168 0 0,-13 85 824 0 0,33 27-33 0 0,-8-107-709 0 0,0-1 0 0 0,2 1 0 0 0,0-2 0 0 0,1 1 0 0 0,0-1 0 0 0,1 0 0 0 0,1 0 0 0 0,1-1 0 0 0,0-1 0 0 0,7 7-82 0 0,-9-15 84 0 0,1 0 0 0 0,0 0 0 0 0,0-1 0 0 0,1-1 0 0 0,-1 0 0 0 0,1 0 0 0 0,0-1 0 0 0,0 0 0 0 0,0-1 0 0 0,0-1 0 0 0,0 1 0 0 0,0-2 0 0 0,-1 1 0 0 0,1-2 0 0 0,0 1 0 0 0,5-3-84 0 0,105-32 387 0 0,-111 28-349 0 0,-1-1-1 0 0,0 0 1 0 0,0 0 0 0 0,-1 0 0 0 0,0-1 0 0 0,-1-1-1 0 0,0 1 1 0 0,0-1 0 0 0,-1 0 0 0 0,0-1-38 0 0,1-1 6 0 0,-3 6 9 0 0,0 1 0 0 0,-1 0 0 0 0,0-1 0 0 0,0 1 0 0 0,-1-1 0 0 0,1 0 0 0 0,-2 0 0 0 0,1 0 0 0 0,-1 0 0 0 0,0 0 0 0 0,0 0 0 0 0,-1 0 0 0 0,0 0 1 0 0,0 0-1 0 0,-1 0 0 0 0,0-1 0 0 0,0 1 0 0 0,-1 0 0 0 0,1 0 0 0 0,-2 1 0 0 0,1-2-15 0 0,-9-18-64 0 0,-1 1 1 0 0,-1 1-1 0 0,-1 0 0 0 0,-1 1 1 0 0,-1 0-1 0 0,-1 1 0 0 0,-4-2 64 0 0,16 19-94 0 0,-99-89-1123 0 0,16 68-2629 0 0,81 26 3046 0 0,-16 1-2719 0 0,9 5-3965 0 0,8-2-4238 0 0</inkml:trace>
  <inkml:trace contextRef="#ctx0" brushRef="#br0" timeOffset="75405.539">8995 4356 5785 0 0,'0'0'2049'0'0,"0"0"-326"0"0,0 0-114 0 0,0 0-87 0 0,0 0-198 0 0,0 0-279 0 0,0 0-324 0 0,0 0-224 0 0,0 0-34 0 0,0 0 25 0 0,0 0-6 0 0,0 0-37 0 0,0 0-27 0 0,-18 20-50 0 0,-54 61-48 0 0,-64 94 1183 0 0,113-124-1327 0 0,48-51 99 0 0,69-55 223 0 0,78-72-423 0 0,-84 64-194 0 0,-76 52-39 0 0,-103 77 42 0 0,-38 81 470 0 0,122-122-152 0 0,26-25 122 0 0,-7-1-271 0 0,0-1 1 0 0,0-1 0 0 0,0 0 0 0 0,-1-1-1 0 0,1 0 1 0 0,-1-1 0 0 0,0 0-1 0 0,0-1 1 0 0,-1 0 0 0 0,4-3-54 0 0,19-9 51 0 0,109-81 40 0 0,-247 198-9 0 0,7 15 44 0 0,98-114-120 0 0,-1 1 1 0 0,1-1-1 0 0,-1 1 1 0 0,1-1-1 0 0,-1 1 0 0 0,1 0 1 0 0,0-1-1 0 0,-1 1 1 0 0,1-1-1 0 0,0 1 1 0 0,-1 0-1 0 0,1 0 1 0 0,0-1-1 0 0,0 1 1 0 0,0 0-1 0 0,0-1 1 0 0,0 1-1 0 0,0 0 1 0 0,0 0-1 0 0,0-1 1 0 0,0 1-1 0 0,0 0 1 0 0,0 0-1 0 0,0-1 0 0 0,0 1 1 0 0,1 0-1 0 0,-1-1 1 0 0,0 1-1 0 0,0 0 1 0 0,1-1-1 0 0,-1 1 1 0 0,1 0-1 0 0,-1-1 1 0 0,0 1-1 0 0,1-1 1 0 0,-1 1-1 0 0,1-1 1 0 0,-1 1-1 0 0,1-1 1 0 0,0 1-1 0 0,-1-1 1 0 0,1 1-1 0 0,0-1 0 0 0,-1 0 1 0 0,1 1-1 0 0,0-1 1 0 0,-1 0-1 0 0,1 0 1 0 0,0 1-1 0 0,-1-1 1 0 0,1 0-1 0 0,0 0 1 0 0,0 0-1 0 0,-1 0 1 0 0,1 0-1 0 0,0 0 1 0 0,-1 0-1 0 0,1 0 1 0 0,0 0-1 0 0,0-1 1 0 0,-1 1-1 0 0,1 0 1 0 0,0 0-1 0 0,-1-1 0 0 0,2 1-6 0 0,52-6 272 0 0,60-55-264 0 0,-17-5-155 0 0,-163 124 6 0 0,-72 66 590 0 0,178-130-210 0 0,75-56-687 0 0,-95 58-833 0 0,-11 4-2511 0 0,-3 0-2315 0 0,-2 0-5037 0 0</inkml:trace>
  <inkml:trace contextRef="#ctx0" brushRef="#br0" timeOffset="76909.13">12671 4330 1200 0 0,'0'0'1498'0'0,"0"0"-38"0"0,0 0 255 0 0,0 0 332 0 0,0 0 122 0 0,0 0-174 0 0,0 0-353 0 0,0 0-387 0 0,0 0-289 0 0,0 0-184 0 0,0 0-81 0 0,0 0-34 0 0,-19 16-19 0 0,-58 47-24 0 0,-79 53 1612 0 0,112-80-1859 0 0,44-35-425 0 0,12-3 96 0 0,1 0 1 0 0,0-1-1 0 0,-1-1 0 0 0,0 0 0 0 0,0 0 1 0 0,0-1-1 0 0,-1-1 0 0 0,1 0 1 0 0,-1-1-1 0 0,4-3-48 0 0,15-7 14 0 0,9-5-137 0 0,-1-1-1 0 0,0-2 0 0 0,-2-1 0 0 0,-2-2 1 0 0,20-21 123 0 0,-26 9-274 0 0,-52 41 82 0 0,8 5 199 0 0,2 1-1 0 0,-1 0 1 0 0,1 1-1 0 0,0 0 1 0 0,1 1 0 0 0,0 1-1 0 0,0 0 1 0 0,1 1-1 0 0,-10 12-6 0 0,-1-2 33 0 0,-99 93 533 0 0,122-114-559 0 0,-1 0 0 0 0,1 1 0 0 0,-1-1 1 0 0,1 1-1 0 0,-1-1 0 0 0,1 1 1 0 0,-1-1-1 0 0,1 1 0 0 0,0-1 0 0 0,-1 1 1 0 0,1-1-1 0 0,0 1 0 0 0,-1-1 0 0 0,1 1 1 0 0,0-1-1 0 0,0 1 0 0 0,-1 0 0 0 0,1-1 1 0 0,0 1-1 0 0,0 0 0 0 0,0-1 0 0 0,0 1 1 0 0,0-1-1 0 0,0 1 0 0 0,0 0 0 0 0,0-1 1 0 0,0 1-1 0 0,0 0 0 0 0,0-1 0 0 0,1 1 1 0 0,-1-1-1 0 0,0 1 0 0 0,0 0 0 0 0,1-1 1 0 0,-1 1-1 0 0,0-1 0 0 0,1 1 0 0 0,-1-1 1 0 0,0 1-1 0 0,1-1 0 0 0,-1 1 1 0 0,1-1-1 0 0,-1 1 0 0 0,1-1 0 0 0,-1 0 1 0 0,1 1-1 0 0,-1-1 0 0 0,1 0 0 0 0,-1 1 1 0 0,1-1-1 0 0,0 0 0 0 0,-1 0 0 0 0,1 1 1 0 0,0-1-1 0 0,-1 0 0 0 0,1 0 0 0 0,-1 0 1 0 0,2 0-8 0 0,39-5 182 0 0,-14-5-163 0 0,-1-1 1 0 0,0-2 0 0 0,0 0 0 0 0,-2-2-1 0 0,1 0 1 0 0,-1-3-20 0 0,63-48-141 0 0,-126 85-101 0 0,-161 134 406 0 0,112-75 214 0 0,89-77-374 0 0,-1 0-1 0 0,1 0 1 0 0,0 0 0 0 0,-1 0-1 0 0,1-1 1 0 0,0 1 0 0 0,-1 0-1 0 0,1 0 1 0 0,0 0 0 0 0,0-1-1 0 0,0 1 1 0 0,0 0 0 0 0,0-1-1 0 0,0 1 1 0 0,0-1 0 0 0,0 1-1 0 0,0-1 1 0 0,0 1 0 0 0,0-1-1 0 0,0 0 1 0 0,0 0 0 0 0,0 1-1 0 0,0-1 1 0 0,0 0 0 0 0,1 0-1 0 0,-1 0 1 0 0,0 0 0 0 0,0 0-1 0 0,0-1 1 0 0,0 1 0 0 0,0 0-1 0 0,0 0 1 0 0,0-1 0 0 0,0 1-1 0 0,0 0 1 0 0,0-1 0 0 0,0 0-1 0 0,0 1 1 0 0,0-1 0 0 0,1 0-4 0 0,29-11 13 0 0,0-1 0 0 0,-1-2 1 0 0,-1 0-1 0 0,0-3 0 0 0,-1 0 1 0 0,6-7-14 0 0,33-22-34 0 0,-102 68-103 0 0,-216 170 921 0 0,250-190-801 0 0,29-2 34 0 0,64-36-38 0 0,123-90-67 0 0,-250 167 526 0 0,-75 69-185 0 0,43-38 245 0 0,55-64-151 0 0,11-7-258 0 0,1 0-65 0 0,5 0-62 0 0,3 0 47 0 0,-1-2 0 0 0,0 1 0 0 0,0-1 1 0 0,0 0-1 0 0,-1 0 0 0 0,1 0 0 0 0,0-1 1 0 0,-1 0-1 0 0,0-1 0 0 0,0 1 0 0 0,0-1 1 0 0,3-3-10 0 0,24-13 17 0 0,25-20-265 0 0,-128 102-60 0 0,70-62 330 0 0,0 0-31 0 0,0 0-22 0 0,0 0-38 0 0,0 0-24 0 0,0 0 2 0 0,0 0-41 0 0,31-9-2341 0 0,-15-6-6931 0 0,-16 15 8736 0 0,4-2-10335 0 0</inkml:trace>
  <inkml:trace contextRef="#ctx0" brushRef="#br0" timeOffset="79513.134">8907 5000 0 0 0,'0'0'264'0'0,"0"0"990"0"0,0 0 357 0 0,0 0 17 0 0,0 0-64 0 0,0 0-94 0 0,0 0-104 0 0,0 0-99 0 0,7-8-133 0 0,21-24-84 0 0,-20 24-63 0 0,-7 8-35 0 0,-1 0 14 0 0,0 0-47 0 0,0 0-75 0 0,0 0-91 0 0,0 0-89 0 0,0 0-78 0 0,0 27 4311 0 0,24 315-2877 0 0,-28-55-1572 0 0,28-166-97 0 0,-24-81-68 0 0,0-39-251 0 0,0-1-4 0 0,0 0-20 0 0,0 0-16 0 0,0 0 12 0 0,0 0 0 0 0,0 29 129 0 0,0 27 353 0 0,0-63-149 0 0,0 0-278 0 0,1-1 0 0 0,-2 1-1 0 0,1 0 1 0 0,-1 0-1 0 0,0 0 1 0 0,0 0-1 0 0,-1 0 1 0 0,0 0-1 0 0,0 0 1 0 0,-1 0-1 0 0,0 1 1 0 0,-1-3-59 0 0,0 0-14 0 0,-1 0 0 0 0,0 1 0 0 0,0 0-1 0 0,-1 0 1 0 0,0 0 0 0 0,0 1 0 0 0,-1 0 0 0 0,0 0 0 0 0,0 1 0 0 0,-1-1 0 0 0,0 2 0 0 0,0-1 0 0 0,0 1 0 0 0,-6-2 13 0 0,-149-48-105 0 0,186 36-18 0 0,24 4 163 0 0,1 2 1 0 0,1 2-1 0 0,-1 2 1 0 0,1 2-1 0 0,1 3 0 0 0,-1 1 1 0 0,15 3-40 0 0,32 19-54 0 0,-96-18 63 0 0,1-1-1 0 0,-1 1 0 0 0,0 0 1 0 0,1-1-1 0 0,-1 1 0 0 0,0 0 1 0 0,1-1-1 0 0,-1 1 0 0 0,0 0 0 0 0,0-1 1 0 0,0 1-1 0 0,1 0 0 0 0,-1 0 1 0 0,0-1-1 0 0,0 1 0 0 0,0 0 1 0 0,0 0-1 0 0,0-1 0 0 0,-1 1 0 0 0,1 0 1 0 0,0-1-1 0 0,0 1 0 0 0,0 0 1 0 0,-1 0-1 0 0,1-1 0 0 0,0 1 1 0 0,-1 0-1 0 0,1-1 0 0 0,0 1 0 0 0,-1-1 1 0 0,1 1-1 0 0,-1 0 0 0 0,1-1 1 0 0,-1 1-1 0 0,1-1 0 0 0,-1 1 1 0 0,0-1-1 0 0,1 0 0 0 0,-1 1 0 0 0,0-1 1 0 0,1 0-1 0 0,-1 1 0 0 0,0-1 1 0 0,1 0-1 0 0,-1 0 0 0 0,0 1 1 0 0,0-1-10 0 0,-5 6 16 0 0,-12 10 20 0 0,0 0 0 0 0,-1-2 0 0 0,0 0 0 0 0,-1-1 0 0 0,-1-1 0 0 0,-14 7-35 0 0,-50 30-110 0 0,82-51-3469 0 0,9-7-5709 0 0,-1 6-2468 0 0</inkml:trace>
  <inkml:trace contextRef="#ctx0" brushRef="#br0" timeOffset="80573.233">6992 5593 6073 0 0,'0'0'1925'0'0,"0"0"-521"0"0,0 0-186 0 0,0 0 134 0 0,0 0 135 0 0,0 0-17 0 0,0 0-228 0 0,0 0-261 0 0,0 0-40 0 0,0 0 18 0 0,0 0 36 0 0,0 0-19 0 0,8 1-165 0 0,-5 0-753 0 0,0 0 44 0 0,0-1 1 0 0,0 1 0 0 0,0-1-1 0 0,0 0 1 0 0,0 0 0 0 0,0 0-1 0 0,1 0 1 0 0,-1 0 0 0 0,0-1-1 0 0,0 0 1 0 0,0 1 0 0 0,0-1-1 0 0,0 0 1 0 0,0 0 0 0 0,0-1-1 0 0,0 1 1 0 0,-1-1 0 0 0,3 0-103 0 0,120-119 2760 0 0,-42 22-1701 0 0,-70 198-681 0 0,7 28-251 0 0,8 118 12 0 0,-28-145-124 0 0,0-101-14 0 0,0 1 0 0 0,0 0 0 0 0,0-1 0 0 0,0 1 0 0 0,0 0 0 0 0,0 0 0 0 0,0-1 0 0 0,0 1 0 0 0,0 0 0 0 0,0 0-1 0 0,0-1 1 0 0,0 1 0 0 0,0 0 0 0 0,1 0 0 0 0,-1-1 0 0 0,0 1 0 0 0,0 0 0 0 0,0 0 0 0 0,0 0 0 0 0,1-1 0 0 0,-1 1 0 0 0,0 0 0 0 0,0 0 0 0 0,0 0 0 0 0,1 0 0 0 0,-1-1 0 0 0,0 1 0 0 0,0 0 0 0 0,1 0-1 0 0,-1 0 1 0 0,0 0 0 0 0,0 0 0 0 0,1 0 0 0 0,-1 0 0 0 0,0 0 0 0 0,0 0 0 0 0,1 0 0 0 0,-1 0 0 0 0,0 0 0 0 0,1 0 0 0 0,-1 0 0 0 0,0 0 0 0 0,0 0 0 0 0,1 0 0 0 0,-1 0 0 0 0,0 0 0 0 0,0 0-1 0 0,1 0 1 0 0,-1 0 0 0 0,0 0 0 0 0,0 1 0 0 0,1-1 0 0 0,-1 0 0 0 0,0 0 0 0 0,0 0 0 0 0,0 0 0 0 0,1 1 0 0 0,-1-1 0 0 0,0 0 0 0 0,0 0 0 0 0,0 1 0 0 0,0-1-1 0 0,98-206 521 0 0,35-162-379 0 0,-125 328-156 0 0,-8 39 0 0 0,0 1-28 0 0,0 0-15 0 0,0 0-69 0 0,0 0-143 0 0,0 15-1307 0 0,-1 17-278 0 0,1 11-2238 0 0,2-16-6083 0 0,1-15-546 0 0</inkml:trace>
  <inkml:trace contextRef="#ctx0" brushRef="#br0" timeOffset="81120.219">7660 5902 12491 0 0,'0'0'1037'0'0,"0"0"-227"0"0,0 0 143 0 0,0 0 297 0 0,0 0 176 0 0,0 0-68 0 0,0 0-248 0 0,0 0-279 0 0,0 0-206 0 0,0 0-118 0 0,0 0-80 0 0,0 0-34 0 0,0 0-21 0 0,19-7-44 0 0,56-22-76 0 0,-27 21 219 0 0,-47 9-448 0 0,1 1 1 0 0,0-1-1 0 0,-1 0 0 0 0,1 1 0 0 0,-1-1 1 0 0,1 1-1 0 0,-1 0 0 0 0,0-1 0 0 0,1 1 0 0 0,-1 0 1 0 0,0 0-1 0 0,0 0 0 0 0,-1-1 0 0 0,1 1 1 0 0,0 0-1 0 0,-1 0 0 0 0,1 0 0 0 0,-1 1 0 0 0,1-1 1 0 0,-1 0-1 0 0,0 0 0 0 0,0 0 0 0 0,0 0 0 0 0,0 0 1 0 0,0 0-1 0 0,-1 0 0 0 0,1 0 0 0 0,-1 0 1 0 0,1 0-1 0 0,-1 0 0 0 0,0 0 0 0 0,1 0 0 0 0,-1 0 1 0 0,0 0-1 0 0,0 0 0 0 0,-1 0 0 0 0,1-1 1 0 0,0 1-1 0 0,-1 0-23 0 0,-111 127 851 0 0,113-129-832 0 0,0 1 1 0 0,-1-1 0 0 0,1 1-1 0 0,0-1 1 0 0,-1 1 0 0 0,1-1-1 0 0,0 1 1 0 0,0 0 0 0 0,-1-1-1 0 0,1 1 1 0 0,0-1 0 0 0,0 1-1 0 0,0 0 1 0 0,0-1 0 0 0,0 1-1 0 0,0 0 1 0 0,0-1 0 0 0,0 1-1 0 0,0-1 1 0 0,0 1 0 0 0,0 0-1 0 0,0-1 1 0 0,1 1 0 0 0,-1-1-1 0 0,0 1 1 0 0,0 0 0 0 0,1-1-1 0 0,-1 1 1 0 0,0-1 0 0 0,1 1-1 0 0,-1-1 1 0 0,0 1 0 0 0,1-1-1 0 0,-1 1 1 0 0,1-1 0 0 0,-1 0-1 0 0,1 1 1 0 0,-1-1 0 0 0,1 0-1 0 0,-1 1 1 0 0,1-1 0 0 0,0 0-1 0 0,-1 1 1 0 0,1-1 0 0 0,-1 0-1 0 0,1 0 1 0 0,0 0 0 0 0,-1 0-1 0 0,1 0 1 0 0,-1 0 0 0 0,1 0-1 0 0,0 0 1 0 0,-1 0 0 0 0,1 0-1 0 0,0 0 1 0 0,-1 0 0 0 0,1 0-20 0 0,47 6 464 0 0,-11 2-233 0 0,-34-7-378 0 0,0 0 1 0 0,0 0 0 0 0,0 0-1 0 0,0 0 1 0 0,1 0 0 0 0,-1-1-1 0 0,0 0 1 0 0,0 1 0 0 0,0-1-1 0 0,0 0 1 0 0,1 0-1 0 0,-1-1 1 0 0,0 1 0 0 0,0-1-1 0 0,0 0 1 0 0,0 1 0 0 0,0-1-1 0 0,0 0 1 0 0,0-1-1 0 0,0 1 1 0 0,2-2 146 0 0,1-1-927 0 0,19-13-2638 0 0,-10 5-5649 0 0,-7 4-2220 0 0</inkml:trace>
  <inkml:trace contextRef="#ctx0" brushRef="#br0" timeOffset="83223.16">7093 5114 9362 0 0,'0'0'1350'0'0,"0"0"-99"0"0,0 0 164 0 0,0 0 197 0 0,0 0 7 0 0,0 0-233 0 0,0 0-370 0 0,0 0-360 0 0,0 0-208 0 0,0 0-76 0 0,0 0-23 0 0,0 0 33 0 0,0 0 34 0 0,16 0 3057 0 0,106-22-1748 0 0,-84 17-1474 0 0,82 3 119 0 0,-3 20-92 0 0,-93-11-298 0 0,-24-6 19 0 0,0-1-3 0 0,0 0 12 0 0,0 0-12 0 0,0 0 3 0 0,0 0 26 0 0,0 0 4 0 0,0 0-10 0 0,0 0-4 0 0,0 0 1 0 0,0 0 21 0 0,0 0-12 0 0,0 0-6 0 0,0 0 26 0 0,0 0 2 0 0,0 0 13 0 0,0 0 5 0 0,0 0-1 0 0,0 0-26 0 0,0 0-8 0 0,0 0 10 0 0,0 0-30 0 0,0 0 14 0 0,0 0-6 0 0,0 0-15 0 0,0 0 34 0 0,0 0-13 0 0,0 0-4 0 0,0 0-4 0 0,0 0 11 0 0,0 0-22 0 0,0 0 13 0 0,0 0-2 0 0,0 0-4 0 0,0 0 10 0 0,0 0 8 0 0,0 0-1 0 0,0 0 20 0 0,0 0 27 0 0,0 0 14 0 0,0 0 9 0 0,0 0-3 0 0,0 0 21 0 0,-13-19 452 0 0,-130-128-277 0 0,142 147-391 0 0,0 0 0 0 0,0 0 0 0 0,0-1 0 0 0,0 1 0 0 0,0 0 0 0 0,1 0 0 0 0,-1-1 0 0 0,0 1 0 0 0,0-1 0 0 0,0 1 0 0 0,1-1 0 0 0,-1 1 0 0 0,0-1 0 0 0,1 1 0 0 0,-1-1 0 0 0,0 0 0 0 0,1 1 0 0 0,-1-1 0 0 0,1 0-1 0 0,-1 1 1 0 0,1-1 0 0 0,-1 0 0 0 0,1 0 0 0 0,0 0 0 0 0,-1 1 0 0 0,1-1 0 0 0,0 0 0 0 0,0 0 0 0 0,-1 0 0 0 0,1 0 0 0 0,0 0 0 0 0,0 0 0 0 0,0 1 0 0 0,0-1 0 0 0,0 0 0 0 0,0 0 0 0 0,0 0 0 0 0,1 0 0 0 0,-1 0-1 0 0,0 0 1 0 0,0 1 0 0 0,1-1 0 0 0,-1 0 0 0 0,1 0 0 0 0,-1 0 0 0 0,0 1 0 0 0,1-1 0 0 0,-1 0 0 0 0,1 0 0 0 0,0 1 0 0 0,-1-1 0 0 0,1 0 0 0 0,0 1 0 0 0,-1-1 0 0 0,1 1 0 0 0,0-1 0 0 0,0 1 0 0 0,-1-1 0 0 0,1 1 0 0 0,0 0-1 0 0,0-1 1 0 0,0 1 0 0 0,0 0 99 0 0,13-4-5023 0 0,-2 0-6767 0 0</inkml:trace>
  <inkml:trace contextRef="#ctx0" brushRef="#br0" timeOffset="86161.491">12962 3299 4689 0 0,'0'0'2411'0'0,"0"0"-1020"0"0,0 0-635 0 0,0 0-29 0 0,0 0 272 0 0,0 0 324 0 0,0 0 191 0 0,0 0-66 0 0,0 0-204 0 0,0 0-280 0 0,0 0-201 0 0,13 3-103 0 0,107 9 1560 0 0,-98-18-1913 0 0,-1-1 0 0 0,1 0 0 0 0,-2-2 0 0 0,1-1 0 0 0,-1 0 1 0 0,-1-1-1 0 0,0-1 0 0 0,0-1 0 0 0,3-5-307 0 0,55-55 664 0 0,-69 67-575 0 0,-5 6 235 0 0,-1 17-226 0 0,33 208 898 0 0,-14-57-785 0 0,1-103-172 0 0,-21-64-21 0 0,-1-1-1 0 0,1 0 1 0 0,0 0 0 0 0,-1 1 0 0 0,1-1 0 0 0,-1 0 0 0 0,1 0 0 0 0,0 0 0 0 0,-1 0-1 0 0,1 0 1 0 0,0 0 0 0 0,-1 0 0 0 0,1 0 0 0 0,0 0 0 0 0,-1 0 0 0 0,1 0 0 0 0,-1-1 0 0 0,1 1-1 0 0,0 0 1 0 0,-1 0 0 0 0,1-1 0 0 0,-1 1 0 0 0,1 0 0 0 0,-1-1 0 0 0,1 1 0 0 0,-1 0 0 0 0,1-1-1 0 0,-1 1 1 0 0,1-1 0 0 0,-1 1 0 0 0,1-1 0 0 0,-1 1 0 0 0,0-1 0 0 0,1 1 0 0 0,-1-1 0 0 0,0 1-1 0 0,1-1 1 0 0,-1 0 0 0 0,0 1 0 0 0,0-1 0 0 0,0 1 0 0 0,0-1 0 0 0,0 0 0 0 0,1 1-1 0 0,-1-1 1 0 0,0 0 0 0 0,0 1 0 0 0,0-1 0 0 0,-1 0 0 0 0,1 1 0 0 0,0-1 0 0 0,0 1 0 0 0,0-1-1 0 0,0 0 1 0 0,-1 1 0 0 0,1-1-18 0 0,2-5-41 0 0,43-123 342 0 0,79-113-213 0 0,-88 162-93 0 0,-36 79-10 0 0,0 1-7 0 0,0 0-25 0 0,0 0-34 0 0,0 0-77 0 0,0 0-103 0 0,0 0-122 0 0,-13 27-4367 0 0,10-12 449 0 0,2-10-102 0 0,-1 0-6910 0 0</inkml:trace>
  <inkml:trace contextRef="#ctx0" brushRef="#br0" timeOffset="86933.175">13783 3506 3777 0 0,'0'0'2251'0'0,"0"0"-335"0"0,0 0-38 0 0,0 0 108 0 0,0 0 76 0 0,0 0-167 0 0,0 0-376 0 0,0 0-376 0 0,0 0-301 0 0,0 0-219 0 0,0 0-104 0 0,0 0-32 0 0,0 0-44 0 0,2-4-15 0 0,7-1 933 0 0,-9 32 265 0 0,0-15-1755 0 0,0 3 229 0 0,1-7-59 0 0,-1 1-1 0 0,1-1 1 0 0,-2 0-1 0 0,1 0 1 0 0,-1 1-1 0 0,-1-1 0 0 0,0 0 1 0 0,0 0-1 0 0,0-1 1 0 0,-1 1-1 0 0,-2 4-40 0 0,3-4 747 0 0,49-96-450 0 0,-21 30-238 0 0,-86 182 345 0 0,57-96 922 0 0,2-23-4628 0 0,1-9-8322 0 0,0 1 545 0 0</inkml:trace>
  <inkml:trace contextRef="#ctx0" brushRef="#br0" timeOffset="87847.639">12912 2950 4369 0 0,'0'0'2048'0'0,"0"0"-481"0"0,0 0-240 0 0,0 0-4 0 0,0 0 24 0 0,0 0-52 0 0,0 0-53 0 0,0 0-77 0 0,0 0-87 0 0,0 0-85 0 0,0 0-128 0 0,0 0-101 0 0,0 0-39 0 0,16 0-9 0 0,125-3 1436 0 0,168-20 960 0 0,-71 15-2402 0 0,-243 16 707 0 0,2-8-1366 0 0,-1-1-1 0 0,0 1 0 0 0,1-1 0 0 0,-1 0 1 0 0,1 0-1 0 0,-1 0 0 0 0,1 0 1 0 0,0 0-1 0 0,-1-1 0 0 0,1 0 0 0 0,0 1 1 0 0,0-1-1 0 0,0 0 0 0 0,0-1 0 0 0,0 1 1 0 0,0 0-1 0 0,1-1 0 0 0,-1 0 1 0 0,1 0-1 0 0,0 1 0 0 0,0-1 0 0 0,0-1 1 0 0,0 1-51 0 0,-48-67-108 0 0,37 45-227 0 0,-19-49-3877 0 0,29 67 1487 0 0,0 2-4745 0 0,3-2-4699 0 0</inkml:trace>
  <inkml:trace contextRef="#ctx0" brushRef="#br0" timeOffset="92293.137">14733 4279 0 0 0,'0'0'1328'0'0,"0"0"554"0"0,0 0 178 0 0,0 0 30 0 0,0 0-17 0 0,0 0-113 0 0,0 0-217 0 0,0 0-211 0 0,-10 3 749 0 0,7-2 3128 0 0,-49 66-1887 0 0,-190 149-1939 0 0,16 5-1339 0 0,209-201-1000 0 0,15-16 377 0 0,-1 0 0 0 0,0 0 0 0 0,0-1 0 0 0,0 1 0 0 0,0-1 0 0 0,-1 0 0 0 0,0 0 0 0 0,1 0 0 0 0,-1 0 0 0 0,0 0 0 0 0,0-1 0 0 0,0 0 0 0 0,-1 0 0 0 0,1 0 0 0 0,-1-1 1 0 0,1 1-1 0 0,-1-1 0 0 0,-1 0 379 0 0,3 0-658 0 0,-24 3-4280 0 0,12-9-4232 0 0,11 1 3806 0 0</inkml:trace>
  <inkml:trace contextRef="#ctx0" brushRef="#br0" timeOffset="92598.741">14144 4419 3761 0 0,'0'0'3110'0'0,"0"0"-760"0"0,0 0-343 0 0,0 0 40 0 0,0 0 71 0 0,0 0-77 0 0,0 0-272 0 0,0 0-377 0 0,0 0-378 0 0,0 0-305 0 0,0 0-193 0 0,0 0-109 0 0,0 0-43 0 0,1-10-51 0 0,0 0-290 0 0,3-15 373 0 0,8 51 810 0 0,-1 9-769 0 0,2 0-1 0 0,1-1 1 0 0,2-1 0 0 0,1 0 0 0 0,1-1 0 0 0,2-1 0 0 0,6 5-437 0 0,71 93 129 0 0,-96-129-412 0 0,-1 1-1 0 0,1 0 1 0 0,-1-1-1 0 0,1 1 1 0 0,-1-1-1 0 0,1 0 1 0 0,0 1 0 0 0,-1-1-1 0 0,1 1 1 0 0,-1-1-1 0 0,1 0 1 0 0,0 1-1 0 0,0-1 1 0 0,-1 0-1 0 0,1 0 1 0 0,0 0-1 0 0,-1 1 1 0 0,1-1 0 0 0,0 0-1 0 0,0 0 1 0 0,-1 0-1 0 0,1 0 1 0 0,0 0-1 0 0,0 0 1 0 0,-1-1-1 0 0,1 1 1 0 0,0 0 0 0 0,-1 0-1 0 0,1 0 1 0 0,0-1-1 0 0,0 1 1 0 0,-1 0-1 0 0,1-1 1 0 0,-1 1-1 0 0,1-1 1 0 0,0 1-1 0 0,-1-1 1 0 0,1 1 0 0 0,-1-1-1 0 0,1 1 1 0 0,-1-1-1 0 0,1 1 1 0 0,-1-1-1 0 0,0 1 1 0 0,1-2 283 0 0,6-3-6222 0 0,0 2-3531 0 0</inkml:trace>
  <inkml:trace contextRef="#ctx0" brushRef="#br0" timeOffset="93085.618">15094 4139 10586 0 0,'0'0'2914'0'0,"0"0"-1583"0"0,0 0-545 0 0,0 0 189 0 0,0 0 303 0 0,0 0 135 0 0,0 0-42 0 0,0 0-264 0 0,0 0-261 0 0,0 0-184 0 0,0 0-126 0 0,0 0-30 0 0,0 0-26 0 0,0 3-12 0 0,-2 2-390 0 0,0 1 0 0 0,-1-1 0 0 0,1 0 0 0 0,-1 1 1 0 0,0-1-1 0 0,0-1 0 0 0,-1 1 0 0 0,0 0 0 0 0,1-1 0 0 0,-2 0 1 0 0,1 0-1 0 0,0 0 0 0 0,-1 0 0 0 0,1-1 0 0 0,-1 0 0 0 0,-2 2-78 0 0,-9 7 81 0 0,-99 86 179 0 0,185-131-202 0 0,-46 18-9 0 0,0-1 0 0 0,-2-1-1 0 0,0-1 1 0 0,-1-1 0 0 0,0 0-1 0 0,16-23-48 0 0,-33 29 684 0 0,-28 33-774 0 0,11-9 103 0 0,-50 44-53 0 0,62-55-49 0 0,1 0-18 0 0,0 0-33 0 0,0 0-101 0 0,0 0-85 0 0,0 0-154 0 0,0 0-181 0 0,0 0-197 0 0,0 0-183 0 0,4-4-5630 0 0,-4 4 5994 0 0,5-3-7741 0 0</inkml:trace>
  <inkml:trace contextRef="#ctx0" brushRef="#br0" timeOffset="95286.727">10900 3119 0 0 0,'0'0'173'0'0,"0"0"474"0"0,0 0-12 0 0,0 0-152 0 0,0 0-121 0 0,0 0-35 0 0,0 0 17 0 0,0 0 48 0 0,2 11 1561 0 0,-2-8 2742 0 0,1-2 4303 0 0,3-11-5992 0 0,-1-19-2617 0 0,-2 20 72 0 0,16-80 939 0 0,-11-33 187 0 0,6-2-655 0 0,-34 14-668 0 0,22-27 198 0 0,-7 101-387 0 0,7 35-59 0 0,-1 1 8 0 0,0-3-14 0 0,1 3 17 0 0,0 0 4 0 0,0 0-2 0 0,0 0 10 0 0,0 0-22 0 0,0 0-13 0 0,0 0 20 0 0,0 0-20 0 0,0 0 4 0 0,0 0-9 0 0,0 0 6 0 0,0 0 7 0 0,0 0 9 0 0,0 0-22 0 0,0 0-2 0 0,0 0 17 0 0,0 0-10 0 0,0 0 21 0 0,0 0 4 0 0,0 0-9 0 0,-6-88 124 0 0,6 87-140 0 0,6 0-3707 0 0,5-1-8449 0 0,-7 2 356 0 0</inkml:trace>
  <inkml:trace contextRef="#ctx0" brushRef="#br0" timeOffset="96129.105">10280 2198 9074 0 0,'0'0'1822'0'0,"0"0"-215"0"0,0 0-67 0 0,0 0 115 0 0,0 0-7 0 0,0 0-187 0 0,0 0-302 0 0,0 0-306 0 0,0 0-210 0 0,0 0-127 0 0,0 0-39 0 0,0 0-34 0 0,0 0-43 0 0,-1 3 8 0 0,-9 149 2306 0 0,10 0-2226 0 0,11-116-401 0 0,-11-36-62 0 0,15-12 644 0 0,101-152-264 0 0,-80 109-364 0 0,-28 143 73 0 0,-6 449 186 0 0,-1-294-246 0 0,-2-237-41 0 0,1 0-1 0 0,-1 0 0 0 0,-1 0 1 0 0,1 0-1 0 0,-1 0 0 0 0,0 0 1 0 0,0-1-1 0 0,-1 1 0 0 0,1-1 0 0 0,-1 1 1 0 0,-1-1-1 0 0,1 0 0 0 0,-1 0 1 0 0,0 0-1 0 0,0-1 0 0 0,0 1 1 0 0,0-1-1 0 0,-1 0 0 0 0,0 0 1 0 0,0-1-1 0 0,0 1 0 0 0,0-1 0 0 0,-1 0 1 0 0,1-1-1 0 0,-1 1 0 0 0,0-1 1 0 0,1 0-1 0 0,-1-1 0 0 0,0 1 1 0 0,0-1-1 0 0,-5 0-12 0 0,6-2-1 0 0,0-1 0 0 0,0 0 0 0 0,0 0 0 0 0,0 0 0 0 0,0-1 0 0 0,1 0 0 0 0,-1 0 1 0 0,1 0-1 0 0,0 0 0 0 0,-1-1 0 0 0,2 1 0 0 0,-1-1 0 0 0,0 0 0 0 0,1 0 0 0 0,0-1 0 0 0,0 1 0 0 0,0-1 0 0 0,0 1 1 0 0,-1-5 0 0 0,-4-7-109 0 0,1-1 1 0 0,1 0 0 0 0,0 0 0 0 0,1 0-1 0 0,1-1 1 0 0,0 1 0 0 0,2-1 0 0 0,0 0-1 0 0,1 0 1 0 0,0 0 0 0 0,2 0 0 0 0,1-8 108 0 0,12-28-2409 0 0,-5 32-2022 0 0,-5 13 1078 0 0,0-2-8330 0 0</inkml:trace>
  <inkml:trace contextRef="#ctx0" brushRef="#br0" timeOffset="96716.106">10735 2114 6585 0 0,'0'0'1809'0'0,"0"0"-206"0"0,0 0 36 0 0,0 0 75 0 0,0 0-63 0 0,0 0-162 0 0,0 0-231 0 0,0 0-227 0 0,0 0-159 0 0,0 0-111 0 0,0 0-87 0 0,0 0-43 0 0,0 0-30 0 0,3-5-93 0 0,11-15-44 0 0,-46 19 1821 0 0,-25 67-1514 0 0,36-22-623 0 0,115-136 273 0 0,-46 27-338 0 0,-48 64-74 0 0,0 1-2 0 0,0 0-18 0 0,0 0 43 0 0,0 0 1 0 0,0 0 2 0 0,-4 8 100 0 0,-70 76 386 0 0,73-75-2287 0 0,9-12-1828 0 0,1-2-3958 0 0,-7 4 5718 0 0,5-2-10147 0 0</inkml:trace>
  <inkml:trace contextRef="#ctx0" brushRef="#br0" timeOffset="106312.265">12583 3369 0 0 0,'0'0'305'0'0,"0"0"101"0"0,0 0 167 0 0,0 0 141 0 0,-2-7 11 0 0,-7-34 1240 0 0,-13 16 3516 0 0,15 17-4248 0 0,2 6 13477 0 0,5 8-11639 0 0,-1-1-3729 0 0,-1 31 746 0 0,2 1 1 0 0,1-1-1 0 0,1 0 1 0 0,3 1-1 0 0,3 10-88 0 0,-5-27 54 0 0,17 212 298 0 0,20-110-211 0 0,-34-105-113 0 0,-1 0 0 0 0,0 0-1 0 0,-2 0 1 0 0,0 1-1 0 0,0 0 1 0 0,-2-1 0 0 0,0 1-1 0 0,-1 0 1 0 0,-1 0-1 0 0,-1 1-27 0 0,4 96 174 0 0,-2-16-105 0 0,0-99-41 0 0,0 0-27 0 0,0 0-10 0 0,0 0-4 0 0,0 0 1 0 0,0 0-2 0 0,0 0 21 0 0,0 0-26 0 0,0 0 5 0 0,0 0-17 0 0,0 0-42 0 0,0-23-2078 0 0,6-29-1955 0 0,-2 31 362 0 0,-2 1-3370 0 0,-1 7-4823 0 0</inkml:trace>
  <inkml:trace contextRef="#ctx0" brushRef="#br0" timeOffset="108140.251">12443 3292 0 0 0,'0'0'633'0'0,"0"0"578"0"0,0 0 136 0 0,0 0 26 0 0,0 0 14 0 0,0 0-23 0 0,0 0-90 0 0,0 0-164 0 0,0 0-168 0 0,0 0-105 0 0,0 0-31 0 0,0 0 5 0 0,0 0 17 0 0,0 0 0 0 0,0 0-18 0 0,0 0-21 0 0,0 0-29 0 0,0 0-34 0 0,0 0-46 0 0,0 0-49 0 0,1 0-560 0 0,7 4 8686 0 0,-19 102-8067 0 0,-35 81-271 0 0,46-185-407 0 0,-1 0 0 0 0,0 0 0 0 0,1 0 1 0 0,-1 0-1 0 0,1 0 0 0 0,-1 0 0 0 0,1 0 1 0 0,0 0-1 0 0,0 0 0 0 0,0 0 1 0 0,0 0-1 0 0,0 0 0 0 0,1 0 0 0 0,-1 0 1 0 0,1 0-1 0 0,-1 0 0 0 0,1 0 0 0 0,0 0 1 0 0,0 0-1 0 0,0 0 0 0 0,0 0 0 0 0,0 0 1 0 0,0-1-1 0 0,0 1 0 0 0,0 0 1 0 0,1-1-1 0 0,-1 1 0 0 0,1-1 0 0 0,-1 1 1 0 0,1-1-1 0 0,0 0 0 0 0,-1 0 0 0 0,1 0 1 0 0,0 0-1 0 0,0 0-12 0 0,12 1 91 0 0,0 0-1 0 0,1-2 1 0 0,-1 1-1 0 0,0-2 1 0 0,1 0 0 0 0,-1-1-1 0 0,0 0 1 0 0,0-1 0 0 0,0 0-1 0 0,10-5-90 0 0,93-13 156 0 0,-97 17 768 0 0,-37-8-754 0 0,6 2-196 0 0,-81-116 168 0 0,6-20-131 0 0,67 110-71 0 0,18 35 68 0 0,-10-25-115 0 0,-15-18 21 0 0,17 63-1089 0 0,9 3 1187 0 0,-1 1 0 0 0,-2-1 0 0 0,0 0 0 0 0,-1 0 1 0 0,-1 0-1 0 0,-2 0 0 0 0,0-1 0 0 0,-1 0 0 0 0,-5 9-12 0 0,-23 69-105 0 0,36-96-1235 0 0,8-20 517 0 0,9-31-1379 0 0,-13 27-3270 0 0,-3 10-729 0 0,1 7-5460 0 0</inkml:trace>
  <inkml:trace contextRef="#ctx0" brushRef="#br0" timeOffset="111123.045">9142 5626 0 0 0,'0'0'645'0'0,"0"0"166"0"0,0 0-16 0 0,0 0-21 0 0,0 0-50 0 0,0 0 36 0 0,5-9 16 0 0,25-52 1787 0 0,-15 40 837 0 0,-15 20-2913 0 0,0-1 2818 0 0,0-10-1288 0 0,0 11 1566 0 0,0 1-3344 0 0,0 0-27 0 0,-4 19 1167 0 0,-35 66-781 0 0,-45 32 34 0 0,16 12-324 0 0,53-106 2035 0 0,16-26-2286 0 0,-1 0 1 0 0,0 0-1 0 0,0 0 0 0 0,-1 0 1 0 0,1 0-1 0 0,0 0 1 0 0,-1 0-1 0 0,0 0 0 0 0,0 0 1 0 0,0 0-1 0 0,0 0 0 0 0,0 0 1 0 0,-1 0-1 0 0,1 1 0 0 0,-1-1 1 0 0,1 0-1 0 0,-1 1 1 0 0,0 0-1 0 0,-1-1-57 0 0,-11-22 100 0 0,-27-67-47 0 0,3 36-73 0 0,-5 6 72 0 0,19 13-48 0 0,24 37 13 0 0,0 0 1 0 0,-8-3 1358 0 0,2-1-4478 0 0,15 3-13556 0 0,-5 1 7377 0 0</inkml:trace>
  <inkml:trace contextRef="#ctx0" brushRef="#br0" timeOffset="120185.153">11366 4879 0 0 0,'-26'18'0'0'0,"22"-13"0"0"0,36 5 3771 0 0,82-6 4086 0 0,-114-4-7485 0 0,0 0 61 0 0,0 0 102 0 0,0 0 45 0 0,0 0 16 0 0,0 0 26 0 0,0 0 26 0 0,0 0 52 0 0,0 0 48 0 0,0 0 47 0 0,0 0-1 0 0,0 0-10 0 0,0 0-20 0 0,0 0-57 0 0,0 0-34 0 0,0 0-45 0 0,0 0-38 0 0,0 0-39 0 0,0 0-18 0 0,0 0-26 0 0,0 0-43 0 0,0 0-20 0 0,0 0-27 0 0,0 0-30 0 0,0 0-52 0 0,-18-15 895 0 0,-17-22 462 0 0,-37 29-568 0 0,53 9-970 0 0,-53 40 108 0 0,-7 46-124 0 0,73-77-113 0 0,0 0 0 0 0,0 0 1 0 0,1 1-1 0 0,0 0 1 0 0,0 0-1 0 0,2 0 1 0 0,-1 0-1 0 0,1 1 1 0 0,1 0-1 0 0,0-1 0 0 0,1 1 1 0 0,0 0-1 0 0,1 3-25 0 0,-1-10 13 0 0,1 0 0 0 0,0 0-1 0 0,1 0 1 0 0,-1 0-1 0 0,1 0 1 0 0,0 0-1 0 0,1 0 1 0 0,-1 0 0 0 0,1 0-1 0 0,0 0 1 0 0,0-1-1 0 0,0 1 1 0 0,0-1 0 0 0,1 0-1 0 0,0 1 1 0 0,0-1-1 0 0,0 0 1 0 0,3 2-13 0 0,10 10 104 0 0,22 13 47 0 0,42-3 185 0 0,13-22-109 0 0,-17-56 223 0 0,-40 1-343 0 0,-81 6-107 0 0,-34 27 0 0 0,1 18 0 0 0,76 0 0 0 0,25 0 0 0 0,158-7 0 0 0,-86 3 0 0 0,-93 4 0 0 0,-4 0 0 0 0,-1-1 0 0 0,3-1-4 0 0,0 1-32 0 0,29-40-8060 0 0,-15 30 9 0 0,-6 1-4632 0 0</inkml:trace>
  <inkml:trace contextRef="#ctx0" brushRef="#br0" timeOffset="124209.64">9070 6517 0 0 0,'0'0'1034'0'0,"0"0"629"0"0,0 0 192 0 0,0 0-98 0 0,0 0-88 0 0,0 0-118 0 0,0 0-208 0 0,0 0-174 0 0,0 0-141 0 0,0 0-73 0 0,0 0 10 0 0,1-5 7 0 0,1-17-16 0 0,-1 16-44 0 0,-1 6-72 0 0,0 0-49 0 0,0 0-51 0 0,0 0-61 0 0,0 0-40 0 0,0 0-39 0 0,0 0-37 0 0,0 0-35 0 0,0 0-61 0 0,0 0-57 0 0,0 0-41 0 0,0 0-35 0 0,0 19 2214 0 0,2 447-727 0 0,0 3-1342 0 0,14-414-407 0 0,-15-55-84 0 0,0 0 13 0 0,-1 0 17 0 0,0 0-5 0 0,0 0 6 0 0,0 0-13 0 0,0 0-7 0 0,0 0 32 0 0,0 0-13 0 0,0 0 12 0 0,0 0 4 0 0,0 0-11 0 0,28-73-3924 0 0,-3 55-2011 0 0,-14 13-1991 0 0,-1-2-4270 0 0</inkml:trace>
  <inkml:trace contextRef="#ctx0" brushRef="#br0" timeOffset="125190.989">11062 6834 0 0 0,'0'0'665'0'0,"0"0"660"0"0,0 0 86 0 0,0 0-54 0 0,0 0-22 0 0,0 0-16 0 0,0 0-10 0 0,0 0-89 0 0,0 0-129 0 0,1-3-135 0 0,-5-20 3692 0 0,3 20-5129 0 0,-1-4 5839 0 0,1 5 587 0 0,3 8-5382 0 0,47 107 878 0 0,-33 80-492 0 0,-13-94-728 0 0,-7 76 66 0 0,4-175-291 0 0,0 0 9 0 0,0 0-16 0 0,0 0 19 0 0,0 0-2 0 0,0 0-17 0 0,0 0 4 0 0,0 0 13 0 0,-1 0 2 0 0,0 0-4 0 0,1 0-18 0 0,0 0-8 0 0,0 0 3 0 0,0 0 22 0 0,0 0 6 0 0,-7-7-2324 0 0,7-3-3724 0 0,0 6-220 0 0,0 3-5687 0 0</inkml:trace>
  <inkml:trace contextRef="#ctx0" brushRef="#br0" timeOffset="126355.295">12702 5508 320 0 0,'0'0'1906'0'0,"0"0"-390"0"0,0 0-101 0 0,0 0 155 0 0,0 0 107 0 0,0 0-76 0 0,0 0-253 0 0,0 0-308 0 0,0 0-176 0 0,0 0 42 0 0,0 0 88 0 0,0 0 56 0 0,0 0-7 0 0,1 9-149 0 0,-7 153 4608 0 0,3-138-5095 0 0,-16 100 1051 0 0,5 0 1 0 0,4 59-1459 0 0,14 167 965 0 0,14-236-659 0 0,13 97 367 0 0,-27-170-452 0 0,-2 0 0 0 0,-2 0-1 0 0,-1 0 1 0 0,-3 0 0 0 0,-1-1-1 0 0,-5 18-220 0 0,5-35 90 0 0,2 0-1 0 0,1 0 0 0 0,0 0 0 0 0,2 0 0 0 0,0 0 0 0 0,3 9-89 0 0,7 131 463 0 0,-4-175-1094 0 0,-6 7-131 0 0,-1-18-2975 0 0,-5 8-5541 0 0,2 7-2989 0 0</inkml:trace>
  <inkml:trace contextRef="#ctx0" brushRef="#br0" timeOffset="127373.991">8586 7158 1208 0 0,'0'0'2189'0'0,"0"0"-429"0"0,0 0-88 0 0,0 0 29 0 0,0 0 15 0 0,0 0-115 0 0,0 0-249 0 0,0 0-297 0 0,0 0-263 0 0,0 0-175 0 0,0 0-42 0 0,0 0 149 0 0,3 0 148 0 0,324 3 6342 0 0,335-6-5010 0 0,165-52-802 0 0,-122 36-726 0 0,132-25-192 0 0,-317 37-289 0 0,-235 18-47 0 0,-32-30-15 0 0,-68 9 10 0 0,-101 9-22 0 0,-71 1-3637 0 0,-31 0-2107 0 0,7 0-2342 0 0,11 0 7420 0 0,-5 0-11352 0 0</inkml:trace>
  <inkml:trace contextRef="#ctx0" brushRef="#br0" timeOffset="127675.345">13218 6679 14075 0 0,'0'0'2749'0'0,"0"0"-1286"0"0,0 0-625 0 0,0 0 21 0 0,0 0 169 0 0,0 0 54 0 0,0 0-88 0 0,0 0-218 0 0,0 0-264 0 0,0 0-113 0 0,0 0-43 0 0,0 0-6 0 0,0 0 40 0 0,-25 21-22 0 0,-80 66-47 0 0,-130 71 411 0 0,174-122-693 0 0,-254 129-810 0 0,252-133-1154 0 0,29-15-1837 0 0,1 1-6653 0 0,24-11-43 0 0</inkml:trace>
  <inkml:trace contextRef="#ctx0" brushRef="#br0" timeOffset="128388.195">11419 6742 4297 0 0,'0'0'1280'0'0,"0"0"-174"0"0,0 0 206 0 0,0 0 335 0 0,0 0 145 0 0,0 0-91 0 0,0 0-277 0 0,0 0-304 0 0,0 0-257 0 0,0 0-175 0 0,0 0-92 0 0,0 0-47 0 0,0 0 0 0 0,6 1 521 0 0,-44 31 155 0 0,-81 59-502 0 0,-3-5-1 0 0,-4-6 0 0 0,-45 17-722 0 0,112-63-939 0 0,-48 26-3429 0 0,36-26-7236 0 0,57-26 5129 0 0</inkml:trace>
  <inkml:trace contextRef="#ctx0" brushRef="#br0" timeOffset="129123.67">9348 6885 7106 0 0,'0'0'2189'0'0,"0"0"-311"0"0,0 0-222 0 0,0 0 79 0 0,0 0 89 0 0,0 0-57 0 0,0 0-238 0 0,0 0-350 0 0,0 0-305 0 0,0 0-184 0 0,0 0-101 0 0,0 0-44 0 0,0 0-30 0 0,-11 5 629 0 0,-87 61-636 0 0,-168 136 48 0 0,13-4-402 0 0,224-164-1343 0 0,59-30-7090 0 0,-22-4 1894 0 0,-2 0-4200 0 0</inkml:trace>
  <inkml:trace contextRef="#ctx0" brushRef="#br0" timeOffset="129634.75">9786 7489 16203 0 0,'0'0'1662'0'0,"0"0"-504"0"0,0 0-271 0 0,0 0 82 0 0,0 0 134 0 0,0 0 0 0 0,0 0-163 0 0,0 0-204 0 0,0 0-165 0 0,0 0-115 0 0,0 0-96 0 0,0 0-56 0 0,20 3-18 0 0,56 11-16 0 0,-75-14-253 0 0,0 0 0 0 0,0 0 0 0 0,0 1 0 0 0,1-1 0 0 0,-1 0 0 0 0,0 0 0 0 0,0 0 0 0 0,0 1 0 0 0,0-1 0 0 0,0 1 0 0 0,0-1 0 0 0,0 0 0 0 0,0 1 0 0 0,-1 0 0 0 0,1-1 0 0 0,0 1 0 0 0,0 0 0 0 0,0-1 0 0 0,0 1 0 0 0,-1 0 0 0 0,1 0 0 0 0,0 0 0 0 0,-1-1 0 0 0,1 1 0 0 0,-1 0 0 0 0,1 0 0 0 0,-1 0 0 0 0,1 0 0 0 0,-1 0 0 0 0,0 0 0 0 0,1 0 0 0 0,-1 0 0 0 0,0 0 0 0 0,0 0 0 0 0,0 0 0 0 0,0 1 0 0 0,0-1 0 0 0,0 0 0 0 0,0 0-1 0 0,0 0 1 0 0,0 0 0 0 0,0 0 0 0 0,-1 1-17 0 0,0 3 108 0 0,2 11 44 0 0,-2-1 1 0 0,1 1-1 0 0,-2-1 1 0 0,0 1-1 0 0,-1-1 0 0 0,0 0 1 0 0,-6 14-153 0 0,-16 33 164 0 0,12-33-121 0 0,2 1 0 0 0,1-1 0 0 0,1 1 0 0 0,2 1 0 0 0,-2 15-43 0 0,4-4 130 0 0,0-2-779 0 0,4-26-6118 0 0,1-21 3701 0 0,0 1 490 0 0,0 0-4194 0 0,2-1-2824 0 0</inkml:trace>
  <inkml:trace contextRef="#ctx0" brushRef="#br0" timeOffset="130245.118">9709 7475 10634 0 0,'0'0'2067'0'0,"0"0"-346"0"0,0 0-226 0 0,0 0-40 0 0,0 0-59 0 0,0 0-158 0 0,0 0-217 0 0,0 0-201 0 0,0 0-165 0 0,0 0-96 0 0,0 0-51 0 0,0 0-23 0 0,0 0 0 0 0,35-19-16 0 0,109-56-32 0 0,-45 43 332 0 0,90 18 498 0 0,-186 13-1257 0 0,-1 1 1 0 0,1 0-1 0 0,0 0 1 0 0,0 0-1 0 0,-1 0 1 0 0,1 1-1 0 0,0-1 1 0 0,0 1-1 0 0,-1 0 1 0 0,1-1-1 0 0,0 1 1 0 0,-1 0-1 0 0,1 1 1 0 0,-1-1-1 0 0,0 0 1 0 0,1 1-1 0 0,-1-1 0 0 0,0 1 1 0 0,0 0-1 0 0,0 0 1 0 0,0 0-1 0 0,0 0 1 0 0,0 0-1 0 0,0 0 1 0 0,-1 0-1 0 0,1 1 1 0 0,-1-1-1 0 0,0 1 1 0 0,0-1-1 0 0,0 1 1 0 0,0-1-1 0 0,0 1 1 0 0,0 0-1 0 0,0-1 1 0 0,-1 1-1 0 0,0 0 1 0 0,1 0-1 0 0,-1-1 1 0 0,0 4-11 0 0,-4 5 37 0 0,0 0 0 0 0,-1 0-1 0 0,0 0 1 0 0,-1 0 0 0 0,0-1 0 0 0,0 0 0 0 0,-1 0-1 0 0,0 0 1 0 0,-1-1 0 0 0,0-1 0 0 0,-1 1-1 0 0,0-1 1 0 0,0 0 0 0 0,0-1 0 0 0,-1 0 0 0 0,0-1-1 0 0,-1 0 1 0 0,0 0 0 0 0,1-1 0 0 0,-3 0-37 0 0,12-5 1 0 0,-141 73 124 0 0,70-39-46 0 0,72-32-75 0 0,-1 0-1 0 0,1 0 0 0 0,0 0 1 0 0,-1 0-1 0 0,1 0 0 0 0,0 1 1 0 0,0-1-1 0 0,0 0 0 0 0,0 0 1 0 0,1 0-1 0 0,-1 0 0 0 0,1 0 1 0 0,-1 0-1 0 0,1 0 0 0 0,0 0 1 0 0,-1 0-1 0 0,1 0 0 0 0,0 0 1 0 0,0-1-1 0 0,0 1 0 0 0,1 0 1 0 0,-1 0-1 0 0,0-1 0 0 0,1 1 1 0 0,-1-1-1 0 0,1 1 0 0 0,-1-1 1 0 0,1 0-1 0 0,0 0 0 0 0,0 0 1 0 0,-1 0-1 0 0,1 0 0 0 0,1 0-3 0 0,4 6 27 0 0,15 17 253 0 0,2-2 0 0 0,0-1 0 0 0,2-1 1 0 0,0-1-1 0 0,1-2 0 0 0,1 0 0 0 0,23 9-280 0 0,10 25 416 0 0,-58-46-1360 0 0,-1-1-2582 0 0,1-1-6249 0 0,1-3-2668 0 0</inkml:trace>
  <inkml:trace contextRef="#ctx0" brushRef="#br0" timeOffset="130909.909">11655 7268 11859 0 0,'0'0'2480'0'0,"0"0"-685"0"0,0 0-471 0 0,0 0-121 0 0,0 0-50 0 0,0 0-69 0 0,0 0-51 0 0,0 0-123 0 0,0 0-122 0 0,0 0-109 0 0,0 0-136 0 0,0 0-103 0 0,0 0-30 0 0,13 2-4 0 0,40 4-14 0 0,-52-6-355 0 0,1 0-1 0 0,-1 1 1 0 0,0-1 0 0 0,1 0-1 0 0,-1 1 1 0 0,1 0 0 0 0,-1-1-1 0 0,0 1 1 0 0,0 0 0 0 0,1-1 0 0 0,-1 1-1 0 0,0 0 1 0 0,0 0 0 0 0,0 0-1 0 0,0 0 1 0 0,0 0 0 0 0,0 0-1 0 0,0 1 1 0 0,0-1 0 0 0,0 0-1 0 0,-1 0 1 0 0,1 1 0 0 0,0-1-1 0 0,-1 0 1 0 0,1 1 0 0 0,-1-1-1 0 0,1 1 1 0 0,-1-1 0 0 0,0 2-37 0 0,2 4 158 0 0,7 106 1220 0 0,-10-75-1141 0 0,-9 131 160 0 0,0 1-398 0 0,9-164-2307 0 0,0-26-405 0 0,1-8-2650 0 0,2 8-4894 0 0,0 15 1166 0 0</inkml:trace>
  <inkml:trace contextRef="#ctx0" brushRef="#br0" timeOffset="131675.957">11541 7283 8314 0 0,'0'0'3179'0'0,"0"0"-1161"0"0,0 0-476 0 0,0 0-17 0 0,0 0 8 0 0,0 0-36 0 0,0 0-218 0 0,0 0-267 0 0,0 0-253 0 0,0 0-241 0 0,0 0-170 0 0,0 0-67 0 0,0 0-5 0 0,5-5 26 0 0,63-27 640 0 0,-30 26-548 0 0,1 2-1 0 0,0 1 0 0 0,-1 2 0 0 0,1 2 0 0 0,0 2 1 0 0,23 4-394 0 0,-53-6 33 0 0,1 1 1 0 0,-1 0 0 0 0,0 0 0 0 0,0 1 0 0 0,0 1 0 0 0,0-1 0 0 0,0 1 0 0 0,-1 1 0 0 0,1-1 0 0 0,-1 1-1 0 0,0 1 1 0 0,3 3-34 0 0,-9-7 16 0 0,-1 0-1 0 0,1 0 1 0 0,-1 0-1 0 0,0 0 0 0 0,1 0 1 0 0,-1 1-1 0 0,-1-1 1 0 0,1 0-1 0 0,0 1 0 0 0,0-1 1 0 0,-1 0-1 0 0,1 1 1 0 0,-1-1-1 0 0,0 1 1 0 0,0-1-1 0 0,0 1 0 0 0,0-1 1 0 0,0 1-1 0 0,-1-1 1 0 0,1 1-1 0 0,-1-1 0 0 0,1 1 1 0 0,-1-1-1 0 0,0 0 1 0 0,0 1-1 0 0,0-1 0 0 0,0 0 1 0 0,0 0-1 0 0,-1 0 1 0 0,1 0-1 0 0,-1 0 1 0 0,-1 2-16 0 0,-61 56 316 0 0,60-57-328 0 0,-99 50 181 0 0,12-6-103 0 0,83-42-59 0 0,7-5-5 0 0,0 1 0 0 0,0-1 0 0 0,0 0 0 0 0,1 0 0 0 0,-1 1 0 0 0,0-1 0 0 0,0 1 0 0 0,0-1 0 0 0,0 1 0 0 0,0-1 0 0 0,0 1 0 0 0,1 0 0 0 0,-1-1 0 0 0,0 1 0 0 0,0 0 0 0 0,1 0 0 0 0,-1 0 0 0 0,1-1 0 0 0,-1 1 0 0 0,0 0 0 0 0,1 0 0 0 0,0 0 0 0 0,-1 0 0 0 0,1 0 0 0 0,0 0 0 0 0,-1 0 0 0 0,1 0 0 0 0,0 0 0 0 0,0 0 0 0 0,0 0 0 0 0,0 0 0 0 0,0 0 0 0 0,0 0 0 0 0,0 0 0 0 0,0 0 0 0 0,0 0 0 0 0,0 0 0 0 0,1 0 0 0 0,-1 0 0 0 0,0 0 0 0 0,1 0 0 0 0,-1 0 0 0 0,1 0 0 0 0,-1 0 0 0 0,1 0 0 0 0,-1-1 0 0 0,1 1 0 0 0,-1 0 0 0 0,1 0 0 0 0,0-1 0 0 0,0 1 0 0 0,-1 0 0 0 0,2 0-2 0 0,113 77 415 0 0,-59-31-160 0 0,82 53 643 0 0,-118-82-1322 0 0,-23-29-2041 0 0,2 4-5973 0 0,1 3-4071 0 0</inkml:trace>
</inkml:ink>
</file>

<file path=ppt/ink/ink9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14.53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47 1 5377 0 0,'0'0'1547'0'0,"0"0"-147"0"0,0 0-143 0 0,0 0-13 0 0,0 0 23 0 0,0 0-36 0 0,0 0-95 0 0,0 0-138 0 0,0 0-161 0 0,0 0-162 0 0,0 0-116 0 0,-6 1-63 0 0,3 0-428 0 0,2-1-20 0 0,-1 0-1 0 0,1 0 1 0 0,-1 0 0 0 0,1 0-1 0 0,-1 1 1 0 0,1-1-1 0 0,-1 1 1 0 0,1-1-1 0 0,-1 1 1 0 0,1-1-1 0 0,0 1 1 0 0,0 0 0 0 0,-1 0-1 0 0,1 0 1 0 0,0 0-1 0 0,0 0 1 0 0,0 0-1 0 0,0 0 1 0 0,0 0-1 0 0,0 0 1 0 0,0 0-1 0 0,0 0 1 0 0,0 1 0 0 0,0-1-1 0 0,1 0 1 0 0,-1 1-1 0 0,0-1 1 0 0,1 0-1 0 0,-1 1 1 0 0,1-1-1 0 0,0 1 1 0 0,0-1 0 0 0,-1 1-48 0 0,-1 23 683 0 0,1 0 1 0 0,1 1 0 0 0,1-1 0 0 0,2 0 0 0 0,0 0 0 0 0,4 12-684 0 0,24 210 1439 0 0,-23 120 119 0 0,-1-39-629 0 0,9 33-303 0 0,-6 99 95 0 0,1-161-398 0 0,11 57-124 0 0,-11 6 23 0 0,-29-205-96 0 0,8-53 26 0 0,5 0 1 0 0,6 61-153 0 0,0-51 67 0 0,8 185 245 0 0,-5 241 15 0 0,-4-517-315 0 0,-11 57 92 0 0,28-136-4663 0 0,-8 36 3381 0 0,6-13-4110 0 0,-9 14-6392 0 0</inkml:trace>
</inkml:ink>
</file>

<file path=ppt/ink/ink9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29.7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21565 0 0,'0'0'690'0'0,"0"0"-273"0"0,0 0-144 0 0,0 0 144 0 0,0 0 161 0 0,0 0 50 0 0,0 0-53 0 0,0 0-179 0 0,0 0-125 0 0,0 0-82 0 0,0 0-77 0 0,0 0-51 0 0,0 23-38 0 0,3 112-3 0 0,-3-62-978 0 0,0-43-4806 0 0,0-29 2433 0 0,0-1-2423 0 0,0 0-4654 0 0</inkml:trace>
</inkml:ink>
</file>

<file path=ppt/ink/ink9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30.02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 74 14899 0 0,'0'0'2185'0'0,"0"0"-561"0"0,0 0-432 0 0,0 0-192 0 0,0 0-143 0 0,0 0-241 0 0,0 0-128 0 0,0 0-192 0 0,0 0-160 0 0,0 0-240 0 0,0 0-120 0 0,0 0-48 0 0,0 0-32 0 0,0 0-128 0 0,-41-73-577 0 0,56 102-855 0 0,-6-3-2049 0 0,2-8-5281 0 0</inkml:trace>
</inkml:ink>
</file>

<file path=ppt/ink/ink9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30.33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1 354 15307 0 0,'0'0'1442'0'0,"0"0"-198"0"0,0 0 74 0 0,0 0 179 0 0,0 0-59 0 0,0 0-306 0 0,0 0-404 0 0,0 0-287 0 0,0 0-91 0 0,0 0 9 0 0,0 0 8 0 0,0 0-30 0 0,0 0-37 0 0,17-34-42 0 0,53-108-18 0 0,-5-3 596 0 0,-50 113-672 0 0,-15 31-241 0 0,10 27-370 0 0,-6-5 426 0 0,1-1 0 0 0,0 0 0 0 0,2 0 0 0 0,0 0 0 0 0,2-1 0 0 0,0 0 1 0 0,1-1-1 0 0,1 0 0 0 0,5 6 21 0 0,-13-21 30 0 0,0 1 1 0 0,0-1-1 0 0,0 0 1 0 0,1 0-1 0 0,-1 0 1 0 0,1-1-1 0 0,-1 1 1 0 0,1-1-1 0 0,0 0 0 0 0,0 0 1 0 0,0 0-1 0 0,0-1 1 0 0,0 1-1 0 0,1-1 1 0 0,-1 0-1 0 0,0 0 1 0 0,1 0-1 0 0,-1-1 1 0 0,1 0-1 0 0,-1 0 1 0 0,0 0-1 0 0,1 0 1 0 0,-1-1-1 0 0,1 1 1 0 0,-1-1-1 0 0,0 0 1 0 0,1 0-1 0 0,-1-1 0 0 0,0 0 1 0 0,0 1-1 0 0,0-1 1 0 0,0 0-1 0 0,1-2-30 0 0,55-102 973 0 0,-38 54-1370 0 0,-5 52-11872 0 0,-12 0 616 0 0</inkml:trace>
</inkml:ink>
</file>

<file path=ppt/ink/ink9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30.82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162 652 16900 0 0,'0'0'1748'0'0,"0"0"-398"0"0,0 0-207 0 0,0 0-30 0 0,0 0-141 0 0,0 0-173 0 0,0 0-204 0 0,0 0-180 0 0,0 0-94 0 0,0 0-93 0 0,0 0-80 0 0,0 0-54 0 0,-22 6-30 0 0,-69 22-26 0 0,89-28-37 0 0,0 1 0 0 0,0-1 0 0 0,1 1 0 0 0,-1-1 0 0 0,0 1 0 0 0,1 0 0 0 0,-1-1 0 0 0,0 1 0 0 0,1 0 0 0 0,-1 0 0 0 0,1 0 0 0 0,-1 0-1 0 0,1 1 1 0 0,0-1 0 0 0,-1 0 0 0 0,1 0 0 0 0,0 1 0 0 0,0-1 0 0 0,0 1 0 0 0,0-1 0 0 0,0 1 0 0 0,0 0 0 0 0,1-1 0 0 0,-1 1 0 0 0,0 0 0 0 0,1-1 0 0 0,-1 1-1 0 0,-1 6 5 0 0,1-5-6 0 0,-1 1 1 0 0,0 0 0 0 0,1-1-1 0 0,0 1 1 0 0,0 0-1 0 0,0-1 1 0 0,0 1-1 0 0,1 0 1 0 0,0 0 0 0 0,-1 0-1 0 0,1 0 1 0 0,1 0-1 0 0,-1-1 1 0 0,0 1-1 0 0,1 0 1 0 0,0 0 0 0 0,0 0-1 0 0,0-1 1 0 0,0 1-1 0 0,1 0 1 0 0,0-1-1 0 0,-1 0 1 0 0,1 1-1 0 0,0-1 1 0 0,1 0 0 0 0,-1 0-1 0 0,1 0 1 0 0,-1 0-1 0 0,1 0 1 0 0,0 0-1 0 0,0-1 1 0 0,0 0 0 0 0,0 1-1 0 0,0-1 1 0 0,1 0-1 0 0,-1-1 1 0 0,1 1-1 0 0,-1 0 1 0 0,1-1 0 0 0,0 0 0 0 0,4 1 85 0 0,-1-1 0 0 0,1 1 0 0 0,-1-2 0 0 0,1 1 0 0 0,-1-1 0 0 0,1 0 0 0 0,-1-1 0 0 0,1 0 0 0 0,-1 0 0 0 0,1 0 0 0 0,-1-1 0 0 0,0 0 0 0 0,0-1 0 0 0,0 0 0 0 0,0 0 0 0 0,0 0 1 0 0,0-1-1 0 0,-1 0 0 0 0,0 0 0 0 0,1 0 0 0 0,-2-1 0 0 0,1 0 0 0 0,0-1 0 0 0,0-1-85 0 0,16-16 299 0 0,-2-1 1 0 0,0-1-1 0 0,-2-1 0 0 0,-1-1 1 0 0,2-5-300 0 0,3-1 45 0 0,-2-2 0 0 0,-1 0 0 0 0,-1 0 0 0 0,-3-2 1 0 0,0 0-1 0 0,-3-1 0 0 0,-1 0 0 0 0,-2-1 1 0 0,-1 0-1 0 0,-1-14-45 0 0,-6 36-15 0 0,-1 1 0 0 0,0-1 1 0 0,-1 0-1 0 0,-1 0 1 0 0,-1 0-1 0 0,-1 1 0 0 0,-5-16 15 0 0,8 27-11 0 0,-1 1 1 0 0,0 0-1 0 0,0-1 0 0 0,0 1 0 0 0,-1 0 0 0 0,1 0 0 0 0,-1 1 0 0 0,0-1 1 0 0,0 0-1 0 0,0 1 0 0 0,-1 0 0 0 0,1 0 0 0 0,-1 0 0 0 0,1 0 0 0 0,-1 0 1 0 0,0 1-1 0 0,0 0 0 0 0,-1 0 0 0 0,1 0 0 0 0,0 0 0 0 0,-1 0 0 0 0,1 1 1 0 0,-1 0-1 0 0,1 0 0 0 0,-1 0 0 0 0,0 1 0 0 0,1 0 0 0 0,-1-1 0 0 0,0 2 1 0 0,-4-1 10 0 0,-1 4-20 0 0,-1 0 0 0 0,0 0 1 0 0,1 1-1 0 0,0 1 0 0 0,0-1 1 0 0,1 2-1 0 0,0-1 1 0 0,0 1-1 0 0,0 1 0 0 0,1-1 1 0 0,0 2-1 0 0,0-1 0 0 0,1 1 1 0 0,0 0-1 0 0,1 0 0 0 0,0 1 1 0 0,0 0-1 0 0,0 3 20 0 0,-1 1 8 0 0,1 1-1 0 0,0 0 1 0 0,1 0 0 0 0,1 1-1 0 0,0 0 1 0 0,1 0-1 0 0,1 0 1 0 0,0 0 0 0 0,2 0-1 0 0,-1 0 1 0 0,2 0-1 0 0,0 0 1 0 0,1 0 0 0 0,1 0-1 0 0,0 0 1 0 0,1-1-1 0 0,1 1 1 0 0,0-1-1 0 0,2 0 1 0 0,-1 0 0 0 0,2-1-1 0 0,0 0 1 0 0,0 0-1 0 0,1-1 1 0 0,1 0 0 0 0,10 10-8 0 0,1 1 38 0 0,0-2 1 0 0,2 0 0 0 0,0-1-1 0 0,2-2 1 0 0,0 0 0 0 0,1-2-1 0 0,0-1 1 0 0,2-1 0 0 0,0-1-1 0 0,0-1 1 0 0,6 0-39 0 0,-7-2-123 0 0,8 4-618 0 0,-14-12-8260 0 0,-21-3-3033 0 0</inkml:trace>
</inkml:ink>
</file>

<file path=ppt/ink/ink9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29.05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0 220 5729 0 0,'0'0'1750'0'0,"0"0"-278"0"0,0 0-238 0 0,0 0-70 0 0,0 0 40 0 0,0 0 22 0 0,0 0-91 0 0,0 0-187 0 0,0 0-200 0 0,0 0-112 0 0,0 0-29 0 0,8 0 47 0 0,143-15 3116 0 0,-127 5-3561 0 0,0 0 1 0 0,0-2-1 0 0,-1-1 1 0 0,-1-1-1 0 0,0-1 1 0 0,-1 0-1 0 0,-1-2 1 0 0,0 0-1 0 0,-1-2 1 0 0,-1 0-210 0 0,34-25 304 0 0,-51 45-298 0 0,0-1 0 0 0,0 1 0 0 0,0 0 0 0 0,0 0 0 0 0,0 0 0 0 0,0-1 0 0 0,0 1 0 0 0,0 0 0 0 0,0 0 0 0 0,0 0 0 0 0,-1 1 0 0 0,1-1 0 0 0,0 0 0 0 0,-1 0 0 0 0,1 0 0 0 0,-1 0 0 0 0,1 1 0 0 0,-1-1 0 0 0,0 0 0 0 0,1 0-1 0 0,-1 1 1 0 0,0-1 0 0 0,0 0 0 0 0,0 1 0 0 0,0-1 0 0 0,0 0 0 0 0,0 1 0 0 0,0-1 0 0 0,0 1-6 0 0,3 70 247 0 0,-3 0 0 0 0,-3 0 0 0 0,-3-1 1 0 0,-12 58-248 0 0,-32 130 234 0 0,-12-3 0 0 0,-13 7-234 0 0,31-105 97 0 0,40-138 264 0 0,27-171-2593 0 0,-21 118-1972 0 0,-2 0-3415 0 0,0 25-3522 0 0</inkml:trace>
  <inkml:trace contextRef="#ctx0" brushRef="#br0" timeOffset="472.489">87 905 15299 0 0,'0'0'1221'0'0,"0"0"-396"0"0,0 0-289 0 0,0 0 95 0 0,0 0 196 0 0,0 0 138 0 0,0 0 44 0 0,0 0-127 0 0,0 0-148 0 0,0 0-135 0 0,0 0-149 0 0,0 0-72 0 0,31-11-17 0 0,102-35-9 0 0,46-19 526 0 0,-44 18-683 0 0,-23 21-63 0 0,-89 70 21 0 0,-20-30-14 0 0,0 0 0 0 0,-1 1 0 0 0,0-1-1 0 0,-1 1 1 0 0,-1 0 0 0 0,-1-1 0 0 0,0 1 0 0 0,-1 5-139 0 0,2-16 25 0 0,-37 143 669 0 0,28-92-570 0 0,9-54-115 0 0,0-1-5 0 0,0 0-20 0 0,0 0-17 0 0,0 0-3 0 0,19-26-4928 0 0,-13 23 2940 0 0,0-1-6272 0 0,-2 4-3521 0 0</inkml:trace>
</inkml:ink>
</file>

<file path=ppt/ink/ink9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33.78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163 1 12403 0 0,'0'0'2718'0'0,"0"0"-821"0"0,0 0-468 0 0,0 0-40 0 0,0 0-48 0 0,0 0-163 0 0,0 0-236 0 0,0 0-257 0 0,0 0-216 0 0,0 0-133 0 0,0 0-102 0 0,0 0-46 0 0,0 0 4 0 0,-43 25 1082 0 0,-77 34-1131 0 0,153-96 22 0 0,21-6 22 0 0,-54 42-126 0 0,0 1 7 0 0,0 0-14 0 0,0 0-22 0 0,-24 16 76 0 0,-14 12-227 0 0,38-27 39 0 0,0-1-52 0 0,0 0-71 0 0,0 0-93 0 0,0 0-152 0 0,0 0-242 0 0,0 0-246 0 0,2 6-4663 0 0,0-4-2217 0 0,-1 1-3358 0 0</inkml:trace>
</inkml:ink>
</file>

<file path=ppt/ink/ink9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34.60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163 85 4889 0 0,'0'0'3094'0'0,"0"0"-701"0"0,0 0-360 0 0,0 0-40 0 0,0 0-106 0 0,0 0-231 0 0,0 0-258 0 0,0 0-255 0 0,0 0-194 0 0,0 0-143 0 0,0 0-79 0 0,0 0-59 0 0,0 0-107 0 0,8-15-39 0 0,21-47-73 0 0,-29 63-394 0 0,0-1-1 0 0,-1 0 1 0 0,1 0-1 0 0,0 0 1 0 0,-1 0 0 0 0,1 0-1 0 0,-1-1 1 0 0,1 1 0 0 0,0 0-1 0 0,-1 0 1 0 0,1 0-1 0 0,0 0 1 0 0,-1 0 0 0 0,1 0-1 0 0,0 0 1 0 0,0-1-1 0 0,-1 1 1 0 0,1 0 0 0 0,0 0-1 0 0,-1 0 1 0 0,1-1 0 0 0,0 1-1 0 0,0 0 1 0 0,-1 0-1 0 0,1-1 1 0 0,0 1 0 0 0,0 0-1 0 0,0-1 1 0 0,0 1-1 0 0,-1 0 1 0 0,1-1 0 0 0,0 1-1 0 0,0 0 1 0 0,0-1 0 0 0,0 1-1 0 0,0 0 1 0 0,0-1-1 0 0,0 1 1 0 0,0 0 0 0 0,0-1-55 0 0,-1 1 17 0 0,-55 56 75 0 0,47-46-95 0 0,-3 3-24 0 0,0-1 0 0 0,1 2-1 0 0,0-1 1 0 0,1 2-1 0 0,1-1 1 0 0,0 1 0 0 0,1 1-1 0 0,0-1 1 0 0,1 1 0 0 0,1 1-1 0 0,1-1 1 0 0,0 1-1 0 0,2 0 1 0 0,-1 0 0 0 0,2 0-1 0 0,0 1 1 0 0,2 4 27 0 0,0-18-15 0 0,2 0 0 0 0,-1 0 0 0 0,0 0 1 0 0,1-1-1 0 0,0 1 0 0 0,0 0 0 0 0,0-1 0 0 0,0 1 0 0 0,0-1 1 0 0,1 1-1 0 0,0-1 0 0 0,0 0 0 0 0,0 0 0 0 0,0 0 1 0 0,0-1-1 0 0,0 1 0 0 0,1-1 0 0 0,-1 0 0 0 0,1 0 1 0 0,-1 0-1 0 0,1 0 0 0 0,0 0 0 0 0,0-1 0 0 0,0 0 0 0 0,0 0 1 0 0,1 0 14 0 0,109 5 181 0 0,1-57 347 0 0,-108 48-476 0 0,0-1 1 0 0,0-1 0 0 0,-1 1-1 0 0,0-1 1 0 0,0 0 0 0 0,0 0-1 0 0,0 0 1 0 0,-1-1 0 0 0,0 0-1 0 0,0 0 1 0 0,-1-1 0 0 0,0 1-1 0 0,0-1 1 0 0,0 0 0 0 0,-1 0-1 0 0,0 0 1 0 0,0-1 0 0 0,-1 1-1 0 0,0 0 1 0 0,0-1-1 0 0,-1 0 1 0 0,0 0 0 0 0,0-4-53 0 0,-2 9-12 0 0,-1 1 1 0 0,1 0 0 0 0,-1-1 0 0 0,0 1-1 0 0,0 0 1 0 0,0 0 0 0 0,-1 0-1 0 0,1 1 1 0 0,0-1 0 0 0,-1 0 0 0 0,1 1-1 0 0,-1 0 1 0 0,1-1 0 0 0,-1 1-1 0 0,1 0 1 0 0,-1 0 0 0 0,0 1 0 0 0,0-1-1 0 0,0 1 1 0 0,1-1 0 0 0,-1 1-1 0 0,0 0 1 0 0,0 0 0 0 0,0 0 0 0 0,0 0-1 0 0,0 0 1 0 0,1 1 0 0 0,-2 0 11 0 0,-78 20-658 0 0,109-6 524 0 0,-9-15 167 0 0,-1 0 1 0 0,1-2 0 0 0,-1 0-1 0 0,0 0 1 0 0,1-2 0 0 0,-1 0-1 0 0,-1-1 1 0 0,1-1 0 0 0,-1 0-1 0 0,0-1 1 0 0,0-1 0 0 0,-1-1-34 0 0,45-17-821 0 0,-33 12-2391 0 0,-12 3-6749 0 0,-11 7-2126 0 0</inkml:trace>
</inkml:ink>
</file>

<file path=ppt/ink/ink9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32.7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127 52 7098 0 0,'0'0'2500'0'0,"0"0"-366"0"0,0 0-222 0 0,0 0-94 0 0,0 0-58 0 0,0 0-139 0 0,0 0-272 0 0,0 0-296 0 0,0 0-249 0 0,0 0-207 0 0,0 0-137 0 0,0 0-72 0 0,0 0-42 0 0,0-3-32 0 0,0-7 49 0 0,1 19 363 0 0,1 25 121 0 0,-3 90 5 0 0,-5 1 1 0 0,-22 112-853 0 0,14-124 75 0 0,-35 175-386 0 0,23-196-981 0 0,24-88 2746 0 0,0 1-3604 0 0,0-6-10628 0 0,4-3 7563 0 0,0 0-2363 0 0</inkml:trace>
  <inkml:trace contextRef="#ctx0" brushRef="#br0" timeOffset="471.839">466 1 11402 0 0,'0'0'2813'0'0,"0"0"-998"0"0,0 0-705 0 0,0 0-189 0 0,0 0-45 0 0,0 0-38 0 0,0 0-85 0 0,0 0-14 0 0,0 0-43 0 0,0 0-38 0 0,0 0-10 0 0,0 0-132 0 0,0 0-82 0 0,7 26-24 0 0,21 87-14 0 0,-19 34 486 0 0,-42 216-438 0 0,15-187-424 0 0,13-136-9 0 0,3 1-1 0 0,1 0 1 0 0,2 0 0 0 0,3 23-11 0 0,7-36 304 0 0,-5-45 1195 0 0,-9 2-1450 0 0,-1 1 1 0 0,-1-1-1 0 0,0 1 1 0 0,0-1-1 0 0,-2 2 1 0 0,0-1-1 0 0,0 1 1 0 0,-9-12-50 0 0,-4-9 14 0 0,11 15-31 0 0,-1 0 0 0 0,-1 0 0 0 0,0 1-1 0 0,-1 1 1 0 0,-1 0 0 0 0,-1 1 0 0 0,0 0 0 0 0,-1 1-1 0 0,-1 1 1 0 0,0 0 0 0 0,-1 1 0 0 0,0 1-1 0 0,-1 0 1 0 0,-15-6 17 0 0,-52 10-1065 0 0,83 8 962 0 0,0 1 1 0 0,0-1-1 0 0,0 1 1 0 0,0-1-1 0 0,0 1 1 0 0,0 0-1 0 0,0 0 1 0 0,1 0-1 0 0,-1 0 1 0 0,0 0 0 0 0,0 0-1 0 0,1 0 1 0 0,-1 0-1 0 0,0 1 1 0 0,1-1-1 0 0,0 1 1 0 0,-1-1-1 0 0,1 1 1 0 0,0 0 0 0 0,0-1-1 0 0,0 1 1 0 0,0 0-1 0 0,0 0 1 0 0,0 0-1 0 0,0 0 1 0 0,1 0-1 0 0,-1 0 1 0 0,0 2 102 0 0,-4 17-3828 0 0,4-1-4168 0 0,1-12-3312 0 0</inkml:trace>
</inkml:ink>
</file>

<file path=ppt/ink/ink9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37.50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0 313 5241 0 0,'0'0'2350'0'0,"0"0"-394"0"0,0 0-209 0 0,0 0-8 0 0,0 0 8 0 0,0 0-135 0 0,0 0-291 0 0,0 0-327 0 0,0 0-262 0 0,0 0-213 0 0,0 0-126 0 0,0 0-8 0 0,0 0 25 0 0,6-1 26 0 0,178-16 2879 0 0,-53 10-2575 0 0,-84 6-362 0 0,-40-6 2051 0 0,-21-27-2326 0 0,-42-83-596 0 0,44 29-4021 0 0,12 80 3301 0 0,0-5-2207 0 0,0 4-2292 0 0,2-2-6099 0 0</inkml:trace>
</inkml:ink>
</file>

<file path=ppt/ink/ink9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38.23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142 48 7722 0 0,'0'0'2678'0'0,"0"0"-630"0"0,0 0-304 0 0,0 0 7 0 0,0 0-30 0 0,0 0-157 0 0,0 0-237 0 0,0 0-265 0 0,0 0-186 0 0,0 0-145 0 0,0 0-123 0 0,0 0-88 0 0,0 0-81 0 0,-11-7-74 0 0,-34-22-28 0 0,44 28-314 0 0,0 0-1 0 0,0 1 0 0 0,0-1 0 0 0,0 0 1 0 0,0 1-1 0 0,0 0 0 0 0,-1-1 0 0 0,1 1 0 0 0,0 0 1 0 0,0-1-1 0 0,0 1 0 0 0,0 0 0 0 0,-1 0 1 0 0,1 0-1 0 0,0 0 0 0 0,0 0 0 0 0,0 0 0 0 0,-1 0 1 0 0,1 1-1 0 0,0-1 0 0 0,0 0 0 0 0,0 1 0 0 0,0-1 1 0 0,-1 1-1 0 0,1-1 0 0 0,0 1 0 0 0,0 0 1 0 0,0-1-1 0 0,0 1 0 0 0,0 0 0 0 0,0 0 0 0 0,1-1 1 0 0,-1 1-1 0 0,0 1-22 0 0,-3 1 37 0 0,-39 33 113 0 0,46-33 493 0 0,70-57 621 0 0,-62 49-843 0 0,-12 5-25 0 0,-5 1-232 0 0,-17 32-1186 0 0,21-18-1806 0 0,7-8-5314 0 0,-1-7-740 0 0</inkml:trace>
</inkml:ink>
</file>

<file path=ppt/ink/ink9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38.62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58 0 19140 0 0,'0'0'1223'0'0,"0"0"-423"0"0,0 0-72 0 0,0 0 166 0 0,0 0 82 0 0,0 0-36 0 0,0 0-170 0 0,0 0-206 0 0,0 0-131 0 0,0 0-102 0 0,0 0-79 0 0,0 0-28 0 0,0 0-18 0 0,-5 8-26 0 0,-45 60 340 0 0,47-55-181 0 0,23-25 39 0 0,-17 10-350 0 0,-2 1 14 0 0,-1 1-14 0 0,0 0 18 0 0,0 0 17 0 0,0 0-27 0 0,-8 2-177 0 0,7-1-3385 0 0,1 0-3719 0 0,2-1-4575 0 0</inkml:trace>
</inkml:ink>
</file>

<file path=ppt/ink/ink9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49.93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394 45 5889 0 0,'0'0'1766'0'0,"0"0"-216"0"0,0 0-93 0 0,0 0 54 0 0,0 0 102 0 0,0 0 38 0 0,0 0-195 0 0,0 0-305 0 0,0 0-295 0 0,0 0-265 0 0,0 0-155 0 0,1-7-51 0 0,1-23-18 0 0,-1 23 9 0 0,-6 30 4163 0 0,-17 19-4330 0 0,9-18 139 0 0,-229 508 195 0 0,126-245-478 0 0,120-323 465 0 0,202-431-386 0 0,-46 139-92 0 0,-125 270-16 0 0,-35 57 0 0 0,0 1-2 0 0,0 0-4 0 0,0 0-40 0 0,0 5-76 0 0,-29 321 116 0 0,28-304-34 0 0,0 0 0 0 0,1 0 0 0 0,1 0 1 0 0,2 0-1 0 0,0 0 0 0 0,1 0 0 0 0,1 0 0 0 0,1-1 0 0 0,1 0 0 0 0,1 0 0 0 0,0-1 0 0 0,2 0 0 0 0,0-1 0 0 0,2 1 1 0 0,1 0 3 0 0,-11-18 15 0 0,0 1 0 0 0,1-1 0 0 0,-1 0 0 0 0,0 0 0 0 0,1 0 0 0 0,0 0 0 0 0,-1-1 0 0 0,1 1 0 0 0,0-1 1 0 0,0 0-1 0 0,0 0 0 0 0,0 0 0 0 0,0 0 0 0 0,0 0 0 0 0,0 0 0 0 0,0-1 0 0 0,0 0 0 0 0,0 1 1 0 0,1-1-1 0 0,-1 0 0 0 0,0-1 0 0 0,0 1 0 0 0,0 0 0 0 0,0-1 0 0 0,0 0 0 0 0,0 0 0 0 0,0 0 0 0 0,0 0 1 0 0,0 0-1 0 0,0-1 0 0 0,0 1 0 0 0,-1-1 0 0 0,1 0 0 0 0,0 1 0 0 0,-1-1 0 0 0,0-1 0 0 0,1 1 0 0 0,-1 0 1 0 0,0 0-1 0 0,0-1 0 0 0,0 1 0 0 0,-1-1 0 0 0,2-1-15 0 0,19-27 176 0 0,-2 0 1 0 0,-1-2-1 0 0,-1-1 1 0 0,-2 0-1 0 0,-1-1 1 0 0,1-8-177 0 0,-4 14 57 0 0,-2-1 1 0 0,-1 0-1 0 0,-1-1 0 0 0,-2 0 1 0 0,-1 0-1 0 0,-1 0 0 0 0,-2-1 1 0 0,-1-21-58 0 0,-1 50-41 0 0,0 1-1 0 0,0-1 1 0 0,0 1 0 0 0,-1-1 0 0 0,1 0 0 0 0,0 1 0 0 0,-1-1 0 0 0,0 1 0 0 0,0-1 0 0 0,0 1 0 0 0,0-1-1 0 0,0 1 1 0 0,0 0 0 0 0,0 0 0 0 0,-1-1 0 0 0,1 1 0 0 0,-1 0 0 0 0,0 0 0 0 0,0 0 0 0 0,1 0 0 0 0,-1 1-1 0 0,0-1 1 0 0,-1 1 0 0 0,1-1 0 0 0,0 1 0 0 0,0-1 0 0 0,-1 1 0 0 0,1 0 0 0 0,0 0 0 0 0,-1 0-1 0 0,1 1 1 0 0,-1-1 0 0 0,1 0 0 0 0,-1 1 0 0 0,0 0 0 0 0,1 0 0 0 0,-1 0 0 0 0,0 0 0 0 0,-2 0 41 0 0,-35 61-5084 0 0,37-55 4184 0 0,-3 14-4167 0 0,2-5-6142 0 0</inkml:trace>
  <inkml:trace contextRef="#ctx0" brushRef="#br0" timeOffset="357.603">1007 207 7426 0 0,'0'0'1237'0'0,"0"0"-126"0"0,0 0 60 0 0,0 0 239 0 0,0 0 199 0 0,0 0-31 0 0,0 0-235 0 0,0 0-275 0 0,0 0-241 0 0,0 0-152 0 0,0 0-86 0 0,0 0-49 0 0,0 0-34 0 0,-16 26-62 0 0,-48 81-83 0 0,44-43 44 0 0,20-51-326 0 0,-2-5-23 0 0,1 0-1 0 0,0 1 0 0 0,0-1 1 0 0,1 0-1 0 0,0 0 0 0 0,1 1 0 0 0,0-1 1 0 0,0 0-1 0 0,1 0 0 0 0,0 1 1 0 0,0-1-1 0 0,1-1 0 0 0,0 1 0 0 0,0 0 1 0 0,1-1-1 0 0,-1 1 0 0 0,2-1 1 0 0,-1 0-1 0 0,1-1 0 0 0,0 1 0 0 0,1-1 1 0 0,0 0-1 0 0,0 0 0 0 0,0-1 1 0 0,0 1-1 0 0,1-1 0 0 0,0-1 0 0 0,0 1 1 0 0,0-1-1 0 0,1-1 0 0 0,-1 1 1 0 0,1-1-1 0 0,3 0-55 0 0,-4-1 132 0 0,0 0 1 0 0,1-1 0 0 0,-1 0-1 0 0,0-1 1 0 0,0 1 0 0 0,0-1-1 0 0,1-1 1 0 0,-1 0 0 0 0,0 0-1 0 0,0 0 1 0 0,0 0-1 0 0,0-1 1 0 0,0-1 0 0 0,0 1-1 0 0,-1-1 1 0 0,1 0 0 0 0,-1-1-1 0 0,0 1 1 0 0,1-1 0 0 0,-2 0-1 0 0,1-1 1 0 0,1-1-133 0 0,2-3 105 0 0,0-1-1 0 0,-1 0 1 0 0,-1 0 0 0 0,0-1 0 0 0,0 0 0 0 0,-1 0 0 0 0,0-1 0 0 0,-1 0-1 0 0,0 1 1 0 0,-1-2 0 0 0,0 1 0 0 0,-1 0 0 0 0,-1-1 0 0 0,0 0-1 0 0,0 0 1 0 0,-1-3-105 0 0,-1 7-1 0 0,1 0 1 0 0,-1 0-1 0 0,-1 0 0 0 0,0 0 0 0 0,0 0 0 0 0,0 0 1 0 0,-1 1-1 0 0,-1-1 0 0 0,1 0 0 0 0,-2 1 0 0 0,1-1 1 0 0,-1 1-1 0 0,0 0 0 0 0,-1 0 0 0 0,0 1 0 0 0,0-1 1 0 0,0 1-1 0 0,-1 0 0 0 0,0 1 0 0 0,-1-1 0 0 0,1 1 1 0 0,-1 1-1 0 0,-3-3 1 0 0,5 5-126 0 0,0 0 0 0 0,-1 0 1 0 0,1 0-1 0 0,-1 1 0 0 0,0 0 1 0 0,1 0-1 0 0,-1 0 0 0 0,0 1 0 0 0,0-1 1 0 0,0 2-1 0 0,0-1 0 0 0,0 1 1 0 0,-3 0 125 0 0,3 0-344 0 0,1 1 1 0 0,0 0 0 0 0,-1 0 0 0 0,1 1 0 0 0,0-1 0 0 0,0 1 0 0 0,0 0-1 0 0,0 1 1 0 0,1-1 0 0 0,-1 1 0 0 0,1 0 0 0 0,-1 0 0 0 0,1 0 0 0 0,0 1-1 0 0,-2 2 344 0 0,-17 18-3775 0 0,9-6-3001 0 0,5-3-4672 0 0</inkml:trace>
</inkml:ink>
</file>

<file path=ppt/ink/ink9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52.53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192 25 0 0 0,'0'0'628'0'0,"0"0"851"0"0,0 0 515 0 0,0 0 253 0 0,0 0-56 0 0,0 0-148 0 0,0 0-209 0 0,0 0-231 0 0,0 0-176 0 0,0 0-200 0 0,0 0-171 0 0,0 0-153 0 0,1-6-134 0 0,3-12 340 0 0,-6 39 986 0 0,-9 28-1719 0 0,-2 1 0 0 0,-3-2 0 0 0,-1 0 0 0 0,-23 43-376 0 0,-53 129 282 0 0,89-212 642 0 0,48-93 1 0 0,23-39-789 0 0,6 4-1 0 0,8-3-135 0 0,-29 68 15 0 0,-50 56-10 0 0,0 0-1 0 0,0-1 1 0 0,-1 1 0 0 0,1 0 0 0 0,0 1 0 0 0,-1-1 0 0 0,1 0 0 0 0,-1 0 0 0 0,0 1 0 0 0,1-1-1 0 0,-1 1 1 0 0,0-1 0 0 0,0 1 0 0 0,0-1 0 0 0,0 1 0 0 0,0 0 0 0 0,0 0 0 0 0,0-1 0 0 0,0 1 0 0 0,-1 0-1 0 0,1 0 1 0 0,-1 0 0 0 0,0 0 0 0 0,1 1-5 0 0,-1-1 17 0 0,5 16 65 0 0,-2 1-1 0 0,0-1 0 0 0,-2 1 1 0 0,0 0-1 0 0,-1-1 0 0 0,0 1 0 0 0,-2 0 1 0 0,0 0-1 0 0,-3 9-81 0 0,-5 77 54 0 0,10-104-45 0 0,0-1 5 0 0,0 0-4 0 0,17-15 189 0 0,151-180 180 0 0,-167 193-384 0 0,1 0 0 0 0,0-1 0 0 0,0 1 0 0 0,0 1 1 0 0,0-1-1 0 0,0 0 0 0 0,0 0 0 0 0,0 1 0 0 0,0-1 1 0 0,1 1-1 0 0,-1 0 0 0 0,1 0 0 0 0,-1 0 0 0 0,1 0 1 0 0,-1 0-1 0 0,1 0 0 0 0,0 1 0 0 0,-1-1 0 0 0,1 1 1 0 0,0 0-1 0 0,0-1 0 0 0,-1 1 0 0 0,1 1 0 0 0,0-1 1 0 0,0 0-1 0 0,-1 1 0 0 0,1-1 0 0 0,0 1 0 0 0,-1 0 1 0 0,3 1 4 0 0,0 1 6 0 0,-1 0 0 0 0,1 1 0 0 0,-1 0 0 0 0,0 0 0 0 0,0 0 0 0 0,0 0 0 0 0,0 1 0 0 0,-1-1 0 0 0,0 1 0 0 0,0 0 0 0 0,0 0 0 0 0,-1 0 0 0 0,1 1 0 0 0,-1-1 0 0 0,0 0 0 0 0,-1 1 0 0 0,1-1 0 0 0,-1 1 0 0 0,0 0 0 0 0,-1-1 0 0 0,1 1 0 0 0,-1 0 0 0 0,0 0 0 0 0,-1 2-6 0 0,-26 146 271 0 0,21-131-244 0 0,-7 31-80 0 0,13-53 21 0 0,0-1-3 0 0,0 0-17 0 0,0 0-32 0 0,0 0-25 0 0,0 0-48 0 0,0 0-62 0 0,0 0-41 0 0,0 0-140 0 0,0 0-175 0 0,0-12-5013 0 0,0 9 539 0 0,0 0-6196 0 0</inkml:trace>
</inkml:ink>
</file>

<file path=ppt/ink/ink9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57.3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145 186 0 0 0,'0'0'1031'0'0,"0"0"244"0"0,0 0 185 0 0,0 0 143 0 0,0 0-11 0 0,0 0-193 0 0,0 0-188 0 0,0 0-113 0 0,0 0-111 0 0,0 0-71 0 0,2-14-53 0 0,14-70 1413 0 0,-24 62 4564 0 0,-20 40-5437 0 0,16-6-1352 0 0,0 1-1 0 0,1 0 1 0 0,0 0-1 0 0,1 1 1 0 0,1 1-1 0 0,0 0 0 0 0,1 0 1 0 0,1 0-1 0 0,0 1 1 0 0,1 0-1 0 0,0 1 1 0 0,2-1-1 0 0,0 1 0 0 0,1 0 1 0 0,0 0-1 0 0,1 14-50 0 0,2-21 18 0 0,-1-7-6 0 0,0 0 0 0 0,1 1 0 0 0,0-1 0 0 0,0 0 0 0 0,0 1 0 0 0,0-1 0 0 0,0 0 0 0 0,0 1 0 0 0,1-1 0 0 0,0 0 0 0 0,0 0 0 0 0,0 0 0 0 0,0 0 0 0 0,0 1 0 0 0,0-1 0 0 0,1 0 0 0 0,0-1 0 0 0,-1 1 0 0 0,1 0 0 0 0,0 0 0 0 0,1-1 0 0 0,-1 0 0 0 0,0 1 0 0 0,1-1 0 0 0,-1 0 0 0 0,1 0 0 0 0,1 1-12 0 0,2-1 87 0 0,0 1 1 0 0,1-1-1 0 0,0 0 0 0 0,-1-1 1 0 0,1 0-1 0 0,0 0 1 0 0,0 0-1 0 0,0-1 1 0 0,0 0-1 0 0,-1 0 0 0 0,1-1 1 0 0,0 0-1 0 0,0 0 1 0 0,0-1-1 0 0,-1 1 1 0 0,1-1-1 0 0,-1-1 0 0 0,0 0 1 0 0,1 1-1 0 0,-1-2 1 0 0,0 1-1 0 0,3-3-87 0 0,6-4 182 0 0,-2-1 0 0 0,1 0 1 0 0,-1 0-1 0 0,-1-2 0 0 0,0 1 0 0 0,-1-2 0 0 0,0 1 0 0 0,3-8-182 0 0,-6 7 78 0 0,0 0-1 0 0,-1-1 0 0 0,-1 0 0 0 0,0 0 0 0 0,-1 0 0 0 0,-1-1 0 0 0,0 0 0 0 0,-1 1 1 0 0,-1-1-1 0 0,-1-1 0 0 0,0 1 0 0 0,-1-14-77 0 0,-1 24-73 0 0,-1 1 0 0 0,1 0-1 0 0,-1 0 1 0 0,0-1 0 0 0,-1 1 0 0 0,1 1 0 0 0,-1-1-1 0 0,0 0 1 0 0,0 1 0 0 0,-1-1 0 0 0,1 1 0 0 0,-1 0-1 0 0,0 0 1 0 0,0 0 0 0 0,0 1 0 0 0,-1-1 0 0 0,1 1-1 0 0,-1 0 1 0 0,0 1 0 0 0,0-1 0 0 0,0 1 0 0 0,0 0-1 0 0,0 0 1 0 0,0 0 0 0 0,-1 1 0 0 0,1-1 0 0 0,0 2-1 0 0,-1-1 1 0 0,1 0 0 0 0,-1 1 0 0 0,0 0 0 0 0,1 0-1 0 0,-1 1 1 0 0,1 0 0 0 0,0 0 0 0 0,-1 0 0 0 0,1 0-1 0 0,-1 1 1 0 0,1 0 0 0 0,0 0 0 0 0,0 0 0 0 0,0 1-1 0 0,1 0 1 0 0,-1 0 0 0 0,-1 1 73 0 0,-27 41-4156 0 0,17-11-6239 0 0,8-19-1169 0 0</inkml:trace>
</inkml:ink>
</file>

<file path=ppt/ink/ink9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7:00.70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18980 0 0,'0'0'1680'0'0,"0"0"-527"0"0,0 0-297 0 0,0 0-72 0 0,0 0-72 0 0,0 0-168 0 0,0 0-264 0 0,0 0-280 0 0,0 0-128 0 0,0 0-72 0 0,0 0-56 0 0,0 0-136 0 0,0 0-360 0 0,0 0-616 0 0,46 29-809 0 0,-35-3-1512 0 0,0-8-2624 0 0,-8-3-3401 0 0</inkml:trace>
</inkml:ink>
</file>

<file path=ppt/ink/ink9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7:02.94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18212 0 0,'0'0'2600'0'0,"0"0"-1567"0"0,0 0-345 0 0,0 0-112 0 0,0 0-104 0 0,0 0-128 0 0,0 0-208 0 0,0 0-288 0 0,0 0-88 0 0,0 0-80 0 0,0 0-184 0 0,0 0-352 0 0,0 0-809 0 0,0 0-1447 0 0,14 55-3122 0 0,-12-44-4744 0 0</inkml:trace>
</inkml:ink>
</file>

<file path=ppt/ink/ink9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7:00.51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56 141 19820 0 0,'0'0'780'0'0,"0"0"-179"0"0,0 0 232 0 0,0 0 286 0 0,0 0 69 0 0,0 0-188 0 0,0 0-361 0 0,0 0-257 0 0,0 0-133 0 0,0 0-62 0 0,-7 31-23 0 0,-19 100-52 0 0,25-127-141 0 0,-18 103 136 0 0,18-71-2688 0 0,0-32-713 0 0,0-1-3593 0 0,1-3-4558 0 0</inkml:trace>
  <inkml:trace contextRef="#ctx0" brushRef="#br0" timeOffset="702.723">186 409 13603 0 0,'0'0'2046'0'0,"0"0"-811"0"0,0 0-172 0 0,0 0 145 0 0,0 0 116 0 0,0 0-30 0 0,0 0-175 0 0,0 0-231 0 0,0 0-200 0 0,0 0-159 0 0,0 0-138 0 0,0 0-104 0 0,0 0-58 0 0,6-11-5 0 0,64-170 1286 0 0,-61 153-1362 0 0,-2 5-100 0 0,1 1-1 0 0,0 0 1 0 0,2 1-1 0 0,1 0 1 0 0,0 0-1 0 0,5-4-47 0 0,7-8-132 0 0,-23 33 68 0 0,0 0-17 0 0,0 0-24 0 0,0 25-440 0 0,11 171 365 0 0,-9-185 181 0 0,1 0 0 0 0,0 0-1 0 0,0 0 1 0 0,1 0 0 0 0,1 0-1 0 0,0-1 1 0 0,0 0 0 0 0,1 0-1 0 0,1 0 1 0 0,4 5-1 0 0,-9-14 50 0 0,0-1-1 0 0,1 0 0 0 0,-1 0 1 0 0,0 0-1 0 0,1 0 1 0 0,-1 0-1 0 0,0 0 1 0 0,0 0-1 0 0,1-1 1 0 0,-1 1-1 0 0,0-1 1 0 0,0 0-1 0 0,0 0 0 0 0,0 1 1 0 0,0-1-1 0 0,0-1 1 0 0,0 1-1 0 0,0 0 1 0 0,0 0-1 0 0,0-1 1 0 0,0 1-1 0 0,-1-1 1 0 0,1 1-1 0 0,-1-1 0 0 0,1 0 1 0 0,-1 0-1 0 0,0 0 1 0 0,1 0-1 0 0,-1 0 1 0 0,0 0-1 0 0,0 0 1 0 0,-1 0-1 0 0,1 0 1 0 0,0-2-50 0 0,2 0 38 0 0,8-17 105 0 0,0 0-1 0 0,-1 0 1 0 0,-2 0-1 0 0,0-2 1 0 0,-1 1-1 0 0,-1 0 0 0 0,-2-1 1 0 0,0 0-1 0 0,-1 0 1 0 0,-1-2-143 0 0,-2 1-311 0 0,0 23 11 0 0,0 1-159 0 0,0 0-166 0 0,1 15-4306 0 0,0-4 1589 0 0,1-4-3367 0 0,0 1-5178 0 0</inkml:trace>
  <inkml:trace contextRef="#ctx0" brushRef="#br0" timeOffset="2010.721">661 387 4393 0 0,'0'0'1226'0'0,"0"0"-729"0"0,0 0-108 0 0,0 0 310 0 0,0 0 271 0 0,0 0 34 0 0,0 0-177 0 0,0 0-276 0 0,0 0-169 0 0,0 0 22 0 0,0 0 110 0 0,0 0 117 0 0,0 0 81 0 0,5 0 11174 0 0,3-4-7357 0 0,71-191-4417 0 0,-46 106-97 0 0,-33 87-7 0 0,0 1-17 0 0,0 1-62 0 0,0 0 39 0 0,0 0 9 0 0,0 0 9 0 0,0 0 24 0 0,0 0-38 0 0,0 0-14 0 0,0 0-10 0 0,0 0 2 0 0,0 0 5 0 0,0 0 10 0 0,0 0 5 0 0,0 0 3 0 0,0 0-4 0 0,0 0 2 0 0,4 48 17 0 0,9 217-27 0 0,-13-263 41 0 0,1 0 0 0 0,-1 0 1 0 0,0 0-1 0 0,1 0 0 0 0,0 0 0 0 0,-1 0 0 0 0,1 0 0 0 0,0 0 0 0 0,0-1 0 0 0,0 1 0 0 0,0 0 1 0 0,0-1-1 0 0,0 1 0 0 0,1-1 0 0 0,-1 1 0 0 0,1-1 0 0 0,-1 1 0 0 0,1-1 0 0 0,-1 0 0 0 0,1 0 1 0 0,0 0-1 0 0,-1 0 0 0 0,1 0 0 0 0,0 0 0 0 0,0 0 0 0 0,0-1 0 0 0,0 1 0 0 0,0-1 0 0 0,0 1 1 0 0,0-1-1 0 0,0 0 0 0 0,0 1 0 0 0,0-1 0 0 0,0 0 0 0 0,0-1 0 0 0,0 1 0 0 0,0 0 0 0 0,0 0 1 0 0,0-1-1 0 0,-1 1 0 0 0,1-1 0 0 0,0 0 0 0 0,1 0-2 0 0,10-9 69 0 0,-2-1 0 0 0,1 0 0 0 0,-1-1-1 0 0,-1 0 1 0 0,0-1 0 0 0,-1 0 0 0 0,-1-1 0 0 0,3-3-69 0 0,8-14 104 0 0,-7 10-20 0 0,-2 0 0 0 0,0 0 0 0 0,-1-1 0 0 0,-1 0 1 0 0,-1-1-1 0 0,-1 0 0 0 0,-1 0 0 0 0,-1 0 0 0 0,-1-2-84 0 0,-3 9-89 0 0,-3 24-906 0 0,-5 24-728 0 0,6-21 558 0 0,0 9-857 0 0,3-5-6388 0 0,0-9-3102 0 0</inkml:trace>
</inkml:ink>
</file>

<file path=ppt/ink/ink9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59.64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1 456 2921 0 0,'0'0'1728'0'0,"0"0"-124"0"0,0 0 182 0 0,0 0 337 0 0,0 0 2 0 0,0 0-230 0 0,0 0-272 0 0,0 0-263 0 0,0 0-186 0 0,0 0-116 0 0,0 0-83 0 0,17 6-54 0 0,53 19-59 0 0,-68-24-784 0 0,0 0-1 0 0,0 0 0 0 0,-1-1 0 0 0,1 1 1 0 0,0-1-1 0 0,0 1 0 0 0,0-1 1 0 0,0 0-1 0 0,0 0 0 0 0,0 0 0 0 0,0 0 1 0 0,1 0-1 0 0,-1 0 0 0 0,0 0 0 0 0,0-1 1 0 0,0 1-1 0 0,-1-1 0 0 0,1 1 0 0 0,0-1 1 0 0,0 0-1 0 0,0 0 0 0 0,0 0 0 0 0,0 0 1 0 0,-1 0-1 0 0,1 0 0 0 0,-1 0 1 0 0,1 0-1 0 0,0-1 0 0 0,-1 1 0 0 0,0-1 1 0 0,1 1-1 0 0,-1-1 0 0 0,0 0 0 0 0,0 1 1 0 0,0-1-1 0 0,0 0-77 0 0,6-8 296 0 0,169-261 1842 0 0,-80 148-1912 0 0,-28 61-154 0 0,-66 63-70 0 0,0 0 1 0 0,0-1 0 0 0,0 1-1 0 0,0 0 1 0 0,1 0 0 0 0,-1 0-1 0 0,0 0 1 0 0,-1 1-1 0 0,1-1 1 0 0,0 0 0 0 0,0 1-1 0 0,0 0 1 0 0,-1-1 0 0 0,1 1-1 0 0,-1 0 1 0 0,1 0 0 0 0,-1 0-1 0 0,0 0 1 0 0,0 0 0 0 0,0 0-1 0 0,0 0 1 0 0,0 0 0 0 0,0 0-1 0 0,-1 0 1 0 0,1 1 0 0 0,-1-1-1 0 0,1 0 1 0 0,-1 0 0 0 0,0 2-3 0 0,3 4 19 0 0,5 21 47 0 0,-2 0 1 0 0,-1 1 0 0 0,-1-1-1 0 0,-1 1 1 0 0,-2 0 0 0 0,-1 0-1 0 0,-2 0 1 0 0,-1 5-67 0 0,-1-11 34 0 0,-1 1 0 0 0,-2-1 0 0 0,0 0 0 0 0,-1 0 0 0 0,-2-1 0 0 0,0 0-1 0 0,-10 15-33 0 0,18-34-30 0 0,-1 0 0 0 0,1-1-1 0 0,-1 0 1 0 0,0 1-1 0 0,0-1 1 0 0,0 0 0 0 0,-1 0-1 0 0,1 0 1 0 0,-1-1-1 0 0,1 1 1 0 0,-1-1 0 0 0,0 0-1 0 0,0 0 1 0 0,0 0 0 0 0,0-1-1 0 0,0 1 1 0 0,-1-1-1 0 0,1 0 1 0 0,0 0 0 0 0,-1-1-1 0 0,1 1 1 0 0,0-1-1 0 0,-1 0 1 0 0,1 0 0 0 0,0 0-1 0 0,-1-1 1 0 0,1 1-1 0 0,0-1 1 0 0,-1 0 0 0 0,1-1-1 0 0,0 1 1 0 0,0-1-1 0 0,0 1 1 0 0,0-1 0 0 0,0-1-1 0 0,0 1 1 0 0,1 0-1 0 0,-1-1 1 0 0,1 0 0 0 0,-1 0-1 0 0,1 0 1 0 0,0 0 0 0 0,-1-2 29 0 0,-12-10-453 0 0,9 9 108 0 0,0 0 0 0 0,0 0 1 0 0,1-1-1 0 0,0 0 0 0 0,0 0 0 0 0,0-1 0 0 0,1 1 0 0 0,0-1 1 0 0,1 0-1 0 0,0-1 0 0 0,0 1 0 0 0,0-1 0 0 0,1 0 346 0 0,8-10-5502 0 0,20 11-7012 0 0,-18 8 8252 0 0</inkml:trace>
  <inkml:trace contextRef="#ctx0" brushRef="#br0" timeOffset="617.459">781 136 12739 0 0,'0'0'2335'0'0,"0"0"-367"0"0,0 0-150 0 0,0 0-128 0 0,0 0-161 0 0,0 0-263 0 0,0 0-324 0 0,0 0-238 0 0,0 0-148 0 0,0 0-107 0 0,0 0-63 0 0,0 0-57 0 0,6 22 557 0 0,6 182-216 0 0,-28 108-723 0 0,-20-133-26 0 0,30-160 682 0 0,-6-56-273 0 0,11 8-317 0 0,1 1 0 0 0,1-1 0 0 0,1 1 1 0 0,2-1-1 0 0,1 1 0 0 0,1 0 1 0 0,1 0-1 0 0,2 1 0 0 0,0 0 1 0 0,6-7-14 0 0,-9 15-4 0 0,2-10 4 0 0,1 0 0 0 0,2 2-1 0 0,0-1 1 0 0,2 1 0 0 0,1 1 0 0 0,1 0 0 0 0,1 1 0 0 0,1 1-1 0 0,1 0 1 0 0,1 2 0 0 0,2 0 0 0 0,0 1 0 0 0,1 1 0 0 0,1 1-1 0 0,0 1 1 0 0,14-7 0 0 0,-34 23 3 0 0,-1 0 0 0 0,1 1 0 0 0,0 0 0 0 0,0-1-1 0 0,0 1 1 0 0,0 0 0 0 0,0 0 0 0 0,0 1 0 0 0,0-1 0 0 0,0 1-1 0 0,0-1 1 0 0,0 1 0 0 0,0 0 0 0 0,0 0 0 0 0,1 0 0 0 0,-1 1-1 0 0,0-1 1 0 0,0 1 0 0 0,0 0 0 0 0,0 0 0 0 0,0 0 0 0 0,0 0 0 0 0,0 0-1 0 0,-1 0 1 0 0,1 1 0 0 0,0 0 0 0 0,-1-1 0 0 0,1 1 0 0 0,-1 0-1 0 0,1 0 1 0 0,-1 0 0 0 0,0 1 0 0 0,0-1 0 0 0,0 1 0 0 0,0-1-1 0 0,0 1 1 0 0,-1-1 0 0 0,1 1 0 0 0,-1 0-3 0 0,5 13 22 0 0,0 0-1 0 0,-2 1 1 0 0,0-1 0 0 0,-1 1 0 0 0,0 0 0 0 0,-1 0-1 0 0,-1 0 1 0 0,-1 0 0 0 0,-1 0 0 0 0,0 0 0 0 0,-1 0-1 0 0,-2 5-21 0 0,1-9 23 0 0,0-1 0 0 0,-1 1 0 0 0,-1-1 0 0 0,0 0 0 0 0,-1 0 0 0 0,0 0 0 0 0,-1-1-1 0 0,0 0 1 0 0,-1-1 0 0 0,0 1 0 0 0,0-1 0 0 0,-1-1 0 0 0,-1 0 0 0 0,0 0 0 0 0,0-1 0 0 0,0 0 0 0 0,-1 0-1 0 0,-6 2-22 0 0,9-6-1 0 0,-1 0 0 0 0,1-1 0 0 0,-1 0-1 0 0,0 0 1 0 0,0-1 0 0 0,0-1 0 0 0,0 1 0 0 0,0-1-1 0 0,0-1 1 0 0,0 1 0 0 0,0-2 0 0 0,-1 1-1 0 0,-1-1 2 0 0,8 0-61 0 0,0-1-1 0 0,0 1 0 0 0,0 0 0 0 0,1-1 1 0 0,-1 1-1 0 0,0-1 0 0 0,0 0 0 0 0,1 0 0 0 0,-1 0 1 0 0,1 0-1 0 0,0-1 0 0 0,0 1 0 0 0,-1-1 1 0 0,2 1-1 0 0,-1-1 0 0 0,0 0 0 0 0,0 1 1 0 0,1-1-1 0 0,0 0 0 0 0,-1 0 0 0 0,1 0 0 0 0,0 0 1 0 0,0 0-1 0 0,1-1 0 0 0,-1 1 0 0 0,1 0 1 0 0,0 0-1 0 0,0 0 0 0 0,0-3 62 0 0,12-54-7597 0 0,-5 49 783 0 0,0 3-5066 0 0</inkml:trace>
</inkml:ink>
</file>

<file path=ppt/ink/ink9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57.9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0 226 10698 0 0,'0'0'2531'0'0,"0"0"-407"0"0,0 0-256 0 0,0 0-166 0 0,0 0-246 0 0,0 0-329 0 0,0 0-330 0 0,0 0-226 0 0,0 0-119 0 0,0 0-49 0 0,0 0-28 0 0,0 0-34 0 0,0 5 221 0 0,9 250 1297 0 0,-7-136-1798 0 0,-2-119-38 0 0,0 0 15 0 0,0 0 65 0 0,0 0 52 0 0,0-11 736 0 0,0-28-401 0 0,-2-9-291 0 0,3 1 0 0 0,1-1 0 0 0,3 1 0 0 0,2-1 0 0 0,1 2 0 0 0,4-6-199 0 0,-10 45 11 0 0,2-8 4 0 0,0 0-1 0 0,0 0 1 0 0,2 0 0 0 0,0 1-1 0 0,0-1 1 0 0,1 1 0 0 0,1 1-1 0 0,0 0 1 0 0,1 0 0 0 0,1 0-1 0 0,0 1 1 0 0,0 0-1 0 0,1 1 1 0 0,4-2-15 0 0,-14 12-3 0 0,1 0-1 0 0,-1 0 1 0 0,0 0 0 0 0,1 1-1 0 0,-1-1 1 0 0,1 0 0 0 0,-1 1-1 0 0,0-1 1 0 0,1 1 0 0 0,0 0-1 0 0,-1-1 1 0 0,1 1 0 0 0,-1 0-1 0 0,1 0 1 0 0,-1 0 0 0 0,1 0-1 0 0,-1 0 1 0 0,1 0 0 0 0,-1 0-1 0 0,1 1 1 0 0,0-1 0 0 0,-1 1-1 0 0,0-1 1 0 0,1 1 0 0 0,-1-1-1 0 0,1 1 1 0 0,-1 0 0 0 0,0 0-1 0 0,1 0 1 0 0,-1-1 0 0 0,0 1-1 0 0,0 0 1 0 0,0 1 0 0 0,0-1-1 0 0,0 0 1 0 0,0 0 0 0 0,0 0-1 0 0,0 1 1 0 0,0-1 0 0 0,0 0-1 0 0,-1 1 1 0 0,1-1-1 0 0,0 1 1 0 0,-1-1 0 0 0,0 1-1 0 0,1 1 4 0 0,20 75-141 0 0,-10-17-689 0 0,0-53-1765 0 0,-4-8-3931 0 0,-3 0-482 0 0,-2 0-4807 0 0</inkml:trace>
  <inkml:trace contextRef="#ctx0" brushRef="#br0" timeOffset="442.004">471 322 8954 0 0,'0'0'3299'0'0,"0"0"-1050"0"0,0 0-310 0 0,0 0-147 0 0,0 0-205 0 0,0 0-236 0 0,0 0-241 0 0,0 0-210 0 0,0 0-159 0 0,0 0-142 0 0,0 0-83 0 0,0 0-57 0 0,0 0-61 0 0,25-9-20 0 0,75-29-28 0 0,-61 11 248 0 0,-33 18-490 0 0,0 0 0 0 0,-1 0 0 0 0,0 0 0 0 0,-1-1 0 0 0,0 0-1 0 0,-1 0 1 0 0,0 0 0 0 0,0-1 0 0 0,-1 1 0 0 0,0 0 0 0 0,-1-1-1 0 0,0 1 1 0 0,-1-1 0 0 0,-1-5-108 0 0,0 14-5 0 0,0-1 0 0 0,0 1 1 0 0,0 0-1 0 0,0-1 0 0 0,0 1 0 0 0,-1 0 0 0 0,0 0 0 0 0,1-1 1 0 0,-1 1-1 0 0,0 0 0 0 0,0 1 0 0 0,0-1 0 0 0,0 0 0 0 0,0 1 1 0 0,0-1-1 0 0,-1 1 0 0 0,1-1 0 0 0,0 1 0 0 0,-1 0 0 0 0,1 0 1 0 0,-1 0-1 0 0,1 0 0 0 0,-1 1 0 0 0,0-1 0 0 0,1 1 0 0 0,-1 0 1 0 0,0-1-1 0 0,1 1 0 0 0,-1 0 0 0 0,0 1 0 0 0,1-1 0 0 0,-1 0 0 0 0,0 1 1 0 0,1-1-1 0 0,-1 1 0 0 0,1 0 0 0 0,-1 0 0 0 0,1 0 0 0 0,-1 0 1 0 0,1 1-1 0 0,0-1 0 0 0,-1 0 0 0 0,-1 3 5 0 0,-15 12-36 0 0,1 1 1 0 0,0 1-1 0 0,1 1 1 0 0,1 1-1 0 0,1 0 0 0 0,1 1 1 0 0,1 0-1 0 0,0 1 0 0 0,2 1 1 0 0,1-1-1 0 0,-4 13 36 0 0,11-28 6 0 0,0 0 1 0 0,0 0-1 0 0,0 1 1 0 0,1-1-1 0 0,0 1 1 0 0,0 0-1 0 0,1 0 1 0 0,0 0-1 0 0,0 0 1 0 0,1 0-1 0 0,0-1 1 0 0,1 1-1 0 0,-1 0 1 0 0,2 0-1 0 0,-1 0 1 0 0,1 0-1 0 0,0-1 0 0 0,1 1 1 0 0,-1-1-1 0 0,3 4-6 0 0,0-6 29 0 0,0-1 0 0 0,0 1 0 0 0,0 0-1 0 0,1-1 1 0 0,0 0 0 0 0,0-1-1 0 0,0 1 1 0 0,0-1 0 0 0,0 0 0 0 0,1-1-1 0 0,0 1 1 0 0,-1-1 0 0 0,1-1-1 0 0,0 1 1 0 0,0-1 0 0 0,0 0 0 0 0,0-1-1 0 0,0 0 1 0 0,0 0 0 0 0,2 0-29 0 0,145-26 154 0 0,-127 20-264 0 0,50-15-2275 0 0,-45 9-8707 0 0,-26 11-1476 0 0</inkml:trace>
</inkml:ink>
</file>

<file path=ppt/ink/ink9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7:02.7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30 143 19036 0 0,'0'0'1330'0'0,"0"0"-590"0"0,0 0-51 0 0,0 0 245 0 0,0 0 230 0 0,0 0 47 0 0,0 0-155 0 0,0 0-254 0 0,0 0-239 0 0,0 0-130 0 0,0 0-92 0 0,0 0-67 0 0,0 18-61 0 0,-3 85 11 0 0,-8-36-124 0 0,2-56 816 0 0,5-7-4150 0 0,2-2-1956 0 0,2-1-3347 0 0,0-4-3248 0 0</inkml:trace>
  <inkml:trace contextRef="#ctx0" brushRef="#br0" timeOffset="728.986">213 420 13139 0 0,'0'0'1095'0'0,"0"0"-246"0"0,0 0 293 0 0,0 0 313 0 0,0 0 109 0 0,0 0-141 0 0,0 0-308 0 0,0 0-187 0 0,0 0-176 0 0,0 0-176 0 0,0 0-143 0 0,0 0-113 0 0,0 0-19 0 0,0-9-4 0 0,12-78 796 0 0,13 2-373 0 0,4 1 1 0 0,35-71-721 0 0,-60 251-573 0 0,-4-84 561 0 0,0 1 0 0 0,1 0-1 0 0,1 0 1 0 0,0 0 0 0 0,0-1 0 0 0,1 1 0 0 0,1-1 0 0 0,0 1-1 0 0,1-1 1 0 0,0-1 0 0 0,1 1 0 0 0,0-1 0 0 0,1 0 0 0 0,0 0-1 0 0,1-1 1 0 0,0 0 0 0 0,8 8 12 0 0,-13-16 28 0 0,-1 0 0 0 0,1 0-1 0 0,0 0 1 0 0,-1 0 0 0 0,1 0-1 0 0,0 0 1 0 0,0-1 0 0 0,0 0-1 0 0,1 1 1 0 0,-1-1 0 0 0,0 0-1 0 0,0-1 1 0 0,1 1 0 0 0,-1-1-1 0 0,0 1 1 0 0,1-1 0 0 0,-1 0 0 0 0,0 0-1 0 0,1 0 1 0 0,-1-1 0 0 0,0 1-1 0 0,1-1 1 0 0,-1 0 0 0 0,0 0-1 0 0,0 0 1 0 0,0 0 0 0 0,1-1-1 0 0,-1 1 1 0 0,0-1 0 0 0,2-1-28 0 0,69-75 1334 0 0,-64 63-1229 0 0,-2-1 1 0 0,0-1 0 0 0,0 1 0 0 0,-2-1 0 0 0,0-1 0 0 0,-1 1-1 0 0,-1-1 1 0 0,0 0 0 0 0,-1 0 0 0 0,-2 0 0 0 0,1-17-106 0 0,-2 34-66 0 0,0 1-58 0 0,0 0-108 0 0,-12 15-5945 0 0,10-10 4877 0 0,-2 2-2261 0 0,2-1-2564 0 0,0 1-5946 0 0</inkml:trace>
  <inkml:trace contextRef="#ctx0" brushRef="#br0" timeOffset="4692.371">1017 44 0 0 0,'0'0'177'0'0,"0"0"251"0"0,0 0-127 0 0,0 0-180 0 0,0 0-85 0 0,0 0-3 0 0,0 0 79 0 0,0 0 168 0 0,10 0 3507 0 0,-8 0 2106 0 0,-2-1 5156 0 0,-5-1-10983 0 0,0 0 1 0 0,0 0 0 0 0,-1 0 0 0 0,1 0-1 0 0,-1 1 1 0 0,1 0 0 0 0,-1 0 0 0 0,1 0-1 0 0,-1 1 1 0 0,0 0 0 0 0,1 0 0 0 0,-1 0-1 0 0,0 1 1 0 0,1 0 0 0 0,-1 0 0 0 0,1 0-1 0 0,-1 1 1 0 0,1 0 0 0 0,-1 0 0 0 0,1 0-1 0 0,0 1 1 0 0,0-1 0 0 0,-3 4-67 0 0,-2-2 18 0 0,0 0 0 0 0,1 1 1 0 0,0 0-1 0 0,0 1 1 0 0,1-1-1 0 0,-1 2 0 0 0,1-1 1 0 0,1 1-1 0 0,-1 1 0 0 0,1-1 1 0 0,0 1-1 0 0,1 0 1 0 0,0 1-1 0 0,0 0 0 0 0,1-1 1 0 0,0 2-1 0 0,0-1 0 0 0,1 1 1 0 0,1-1-1 0 0,-1 1 0 0 0,2 0 1 0 0,-2 9-19 0 0,3-12 1 0 0,2 0 0 0 0,-1 0-1 0 0,1 0 1 0 0,0 0 0 0 0,1 0 0 0 0,-1 0 0 0 0,1 0 0 0 0,1-1 0 0 0,-1 1 0 0 0,1-1 0 0 0,0 0-1 0 0,0 0 1 0 0,1 0 0 0 0,0 0 0 0 0,0 0 0 0 0,1-1 0 0 0,-1 1 0 0 0,1-1 0 0 0,0-1 0 0 0,1 1-1 0 0,-1-1 1 0 0,1 0 0 0 0,0 0 0 0 0,3 2-1 0 0,-4-4 60 0 0,-1 0 0 0 0,1-1 0 0 0,0 1 0 0 0,0-1 0 0 0,0 0 0 0 0,0 0 0 0 0,0 0 0 0 0,0-1 0 0 0,0 0 0 0 0,0 0-1 0 0,0 0 1 0 0,0-1 0 0 0,0 1 0 0 0,0-1 0 0 0,0 0 0 0 0,0-1 0 0 0,0 1 0 0 0,0-1 0 0 0,-1 0 0 0 0,1 0 0 0 0,-1-1 0 0 0,1 1 0 0 0,-1-1 0 0 0,0 0 0 0 0,0 0-1 0 0,0 0 1 0 0,0-1 0 0 0,-1 1 0 0 0,1-1 0 0 0,-1 0 0 0 0,0 0 0 0 0,0 0 0 0 0,0-1 0 0 0,-1 1 0 0 0,1-2-60 0 0,12-18 163 0 0,-2-1 0 0 0,-1 0 1 0 0,-1-1-1 0 0,-1 0 0 0 0,-1-1 1 0 0,-1 0-1 0 0,1-13-163 0 0,-1-37 564 0 0,-8 76-445 0 0,0 1-33 0 0,0 0-23 0 0,0 0-27 0 0,0 0-37 0 0,0 0-13 0 0,0 0 2 0 0,0 0-6 0 0,0 0 6 0 0,0 0 4 0 0,0 0 24 0 0,0 0 6 0 0,0 0 17 0 0,0 0-12 0 0,0 0-7 0 0,0 0 10 0 0,0 0 5 0 0,0 0-12 0 0,0 0 6 0 0,3 27 275 0 0,63 190-144 0 0,-45-132-227 0 0,-3 0 1 0 0,6 87 66 0 0,-20 67-52 0 0,-6-221 54 0 0,0 0 0 0 0,-1-1 0 0 0,0 1 0 0 0,-2-1 0 0 0,0 0 1 0 0,0 0-1 0 0,-2-1 0 0 0,0 1 0 0 0,-1-1 0 0 0,-6 7-2 0 0,12-20 8 0 0,0 0 0 0 0,-1 0 1 0 0,0-1-1 0 0,1 1 0 0 0,-1 0 0 0 0,0-1 0 0 0,0 0 0 0 0,-1 0 0 0 0,1 0 0 0 0,0 0 0 0 0,-1 0 1 0 0,1-1-1 0 0,-1 0 0 0 0,1 1 0 0 0,-1-1 0 0 0,0-1 0 0 0,1 1 0 0 0,-1 0 0 0 0,0-1 1 0 0,0 0-1 0 0,0 0 0 0 0,1 0 0 0 0,-1 0 0 0 0,0-1 0 0 0,0 1 0 0 0,0-1 0 0 0,1 0 1 0 0,-1 0-1 0 0,0 0 0 0 0,1-1 0 0 0,-1 1 0 0 0,1-1 0 0 0,0 0 0 0 0,-1 0 0 0 0,1 0 0 0 0,0 0 1 0 0,0-1-1 0 0,1 1 0 0 0,-1-1 0 0 0,0 0 0 0 0,1 0 0 0 0,-1 0 0 0 0,1 0 0 0 0,0 0 1 0 0,-1-2-9 0 0,-5-7 20 0 0,0-1 0 0 0,0 0 0 0 0,2 0 0 0 0,-1-1 0 0 0,2 0 0 0 0,0 0 0 0 0,0 0 0 0 0,2-1 0 0 0,-1 1 0 0 0,2-1 1 0 0,0 0-1 0 0,1 0 0 0 0,0 0 0 0 0,1 0 0 0 0,2-9-20 0 0,2 12 3 0 0,0-1 0 0 0,1 1 0 0 0,1 0 0 0 0,0 1 0 0 0,0-1 0 0 0,1 1 1 0 0,1 1-1 0 0,-1-1 0 0 0,2 1 0 0 0,0 0 0 0 0,0 1 0 0 0,0 0 0 0 0,1 1 0 0 0,1 0 0 0 0,-1 0 0 0 0,1 1-3 0 0,151-88 51 0 0,-93 65-115 0 0,-65 29-227 0 0,-1 1 1256 0 0,-1-1-3173 0 0,-1 0-3085 0 0,-2 0-4385 0 0,1 1-2234 0 0</inkml:trace>
</inkml:ink>
</file>

<file path=ppt/ink/ink9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7:10.55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 0 4033 0 0,'0'0'2620'0'0,"0"0"-570"0"0,0 0-172 0 0,0 0 38 0 0,0 0 6 0 0,0 0-190 0 0,0 0-362 0 0,0 0-346 0 0,0 0-253 0 0,0 0-145 0 0,0 0-54 0 0,-12 5 2975 0 0,27 68-1744 0 0,0 123-1156 0 0,-8 0 0 0 0,-12 70-647 0 0,-32-38-7 0 0,43-249 22 0 0,1-1 0 0 0,1 1 0 0 0,1 0 0 0 0,0 1 0 0 0,2 0 0 0 0,0 0 0 0 0,1 1 0 0 0,1 1 0 0 0,1 0 1 0 0,1 1-1 0 0,0 0 0 0 0,1 1 0 0 0,1 1 0 0 0,0 0 0 0 0,1 2 0 0 0,0 0 0 0 0,2 1 0 0 0,5-3-15 0 0,-20 13-4 0 0,1 0 1 0 0,-1 0 0 0 0,1 1-1 0 0,-1 0 1 0 0,1 0-1 0 0,0 0 1 0 0,-1 0-1 0 0,1 1 1 0 0,0 0-1 0 0,-1 0 1 0 0,1 1-1 0 0,0 0 1 0 0,-1 0 0 0 0,1 0-1 0 0,0 0 1 0 0,-1 1-1 0 0,4 2 4 0 0,-1 1 4 0 0,-1 1 1 0 0,0 0-1 0 0,-1 1 0 0 0,1 0 1 0 0,-1 0-1 0 0,-1 0 0 0 0,1 0 0 0 0,-1 1 1 0 0,0 0-1 0 0,-1 0 0 0 0,0 1 1 0 0,0-1-1 0 0,-1 1 0 0 0,0 0 0 0 0,-1 0 1 0 0,1 0-1 0 0,-2 0 0 0 0,1 0 0 0 0,-2 0 1 0 0,1 1-1 0 0,-1-1 0 0 0,0 0 1 0 0,-1 0-1 0 0,0 1 0 0 0,0-1 0 0 0,-1 0 1 0 0,-1 0-1 0 0,1 0 0 0 0,-3 3-4 0 0,-4 5 30 0 0,-1 1 0 0 0,-1-1 0 0 0,0-1 0 0 0,-2 0 0 0 0,1 0 0 0 0,-2-2-1 0 0,0 1 1 0 0,-1-2 0 0 0,0 0 0 0 0,-1-1 0 0 0,-1 0 0 0 0,0-1-30 0 0,5-6 0 0 0,0 0 0 0 0,0-1 1 0 0,0 0-1 0 0,0-1 0 0 0,-1-1 0 0 0,1 0 1 0 0,-1 0-1 0 0,0-1 0 0 0,1-1 0 0 0,-1 0 0 0 0,0-1 1 0 0,-4-1-1 0 0,12 1-35 0 0,0 0 1 0 0,0 0 0 0 0,0-1 0 0 0,1 1-1 0 0,-1-1 1 0 0,0-1 0 0 0,1 1 0 0 0,-1 0 0 0 0,1-1-1 0 0,0 0 1 0 0,0 0 0 0 0,0 0 0 0 0,0-1-1 0 0,0 0 1 0 0,1 1 0 0 0,-1-1 0 0 0,1 0 0 0 0,0 0-1 0 0,1-1 1 0 0,-1 1 0 0 0,1-1 0 0 0,-1 1-1 0 0,1-1 1 0 0,0-3 34 0 0,0 4-232 0 0,1 0 0 0 0,0 0 0 0 0,0 0 0 0 0,1 0 0 0 0,-1 0 0 0 0,1-1 0 0 0,0 1 0 0 0,0 0 0 0 0,0 0 0 0 0,1 0 0 0 0,-1 0 0 0 0,1-1 0 0 0,0 1 0 0 0,0 0 0 0 0,1 0 0 0 0,-1 0 0 0 0,1 1 0 0 0,0-1 1 0 0,1-2 231 0 0,19-16-4228 0 0,-11 14-2100 0 0,-11 8 6239 0 0,7-4-11006 0 0</inkml:trace>
  <inkml:trace contextRef="#ctx0" brushRef="#br0" timeOffset="1002.56">541 788 11026 0 0,'0'0'3134'0'0,"0"0"-1217"0"0,0 0-510 0 0,0 0-51 0 0,0 0-17 0 0,0 0-181 0 0,0 0-281 0 0,0 0-246 0 0,0 0-215 0 0,0 0-113 0 0,0 0-66 0 0,0 0-61 0 0,0 0-29 0 0,-3 22-14 0 0,-12 66-27 0 0,11-14 128 0 0,5-71-190 0 0,0 0 1 0 0,-1-1-1 0 0,1 1 0 0 0,1 0 0 0 0,-1-1 1 0 0,0 1-1 0 0,0-1 0 0 0,1 0 0 0 0,0 1 1 0 0,-1-1-1 0 0,1 0 0 0 0,0 0 0 0 0,0 0 0 0 0,0 0 1 0 0,0-1-1 0 0,0 1 0 0 0,1 0 0 0 0,-1-1 1 0 0,0 1-1 0 0,1-1 0 0 0,-1 0 0 0 0,1 0 0 0 0,0 0 1 0 0,-1 0-1 0 0,1-1 0 0 0,0 1 0 0 0,-1 0 1 0 0,1-1-1 0 0,0 0 0 0 0,0 0 0 0 0,0 0 1 0 0,-1 0-1 0 0,1 0 0 0 0,0-1 0 0 0,0 1 0 0 0,-1-1 1 0 0,1 0-1 0 0,0 1 0 0 0,-1-1 0 0 0,1 0 1 0 0,-1-1-1 0 0,1 1 0 0 0,1-2-44 0 0,21-12 249 0 0,0-2 0 0 0,-1-1 0 0 0,-1-1 0 0 0,-1-1-1 0 0,-1-1 1 0 0,0-1 0 0 0,-2 0 0 0 0,3-7-249 0 0,-21 28 0 0 0,0 0 1 0 0,0 1-1 0 0,0-1 1 0 0,0 0-1 0 0,0 0 0 0 0,0 0 1 0 0,0 1-1 0 0,1-1 1 0 0,-1 0-1 0 0,0 1 0 0 0,0-1 1 0 0,1 1-1 0 0,-1 0 1 0 0,0-1-1 0 0,1 1 0 0 0,-1 0 1 0 0,0 0-1 0 0,1 0 1 0 0,-1 0-1 0 0,0 0 0 0 0,1 0 1 0 0,-1 0-1 0 0,0 0 0 0 0,1 0 1 0 0,-1 1-1 0 0,0-1 1 0 0,1 1-1 0 0,-1-1 0 0 0,0 1 1 0 0,0-1-1 0 0,0 1 1 0 0,1 0-1 0 0,-1-1 0 0 0,0 1 1 0 0,0 0-1 0 0,0 0 1 0 0,0 0-1 0 0,0 0 0 0 0,0 0 1 0 0,-1 0-1 0 0,1 0 0 0 0,0 0 1 0 0,0 0-1 0 0,-1 1 1 0 0,1-1-1 0 0,-1 0 0 0 0,1 0 1 0 0,-1 1-1 0 0,1-1 1 0 0,-1 0-1 0 0,0 1 0 0 0,0-1 1 0 0,1 0-1 0 0,-1 1 1 0 0,0-1-1 0 0,0 0 0 0 0,0 1 1 0 0,-1 0-1 0 0,16 32-4 0 0,-12-26 1 0 0,-1-1 1 0 0,1 1-1 0 0,1-1 1 0 0,0 0-1 0 0,0 0 1 0 0,0 0-1 0 0,0 0 0 0 0,1-1 1 0 0,0 1-1 0 0,1-1 1 0 0,0-1-1 0 0,0 1 0 0 0,1 0 3 0 0,-4-4 12 0 0,0-1 0 0 0,1 1-1 0 0,-1-1 1 0 0,1 0-1 0 0,-1 0 1 0 0,1 0-1 0 0,-1 0 1 0 0,1-1-1 0 0,0 0 1 0 0,-1 1 0 0 0,1-1-1 0 0,0-1 1 0 0,0 1-1 0 0,-1 0 1 0 0,1-1-1 0 0,-1 0 1 0 0,1 0 0 0 0,0 0-1 0 0,-1 0 1 0 0,0 0-1 0 0,1-1 1 0 0,-1 1-1 0 0,0-1 1 0 0,0 0 0 0 0,1 0-1 0 0,-2-1 1 0 0,1 1-1 0 0,0 0 1 0 0,0-1-1 0 0,0-1-11 0 0,73-91 445 0 0,-72 87-431 0 0,42-69 168 0 0,-4-1-1 0 0,-3-3 1 0 0,-4-1 0 0 0,9-38-182 0 0,-32 86 10 0 0,-1 0 0 0 0,-2-1 0 0 0,-1-1 1 0 0,-2 1-1 0 0,-1-1 0 0 0,-1-32-10 0 0,-3 64 2 0 0,-1 0-1 0 0,-1 0 1 0 0,1 0 0 0 0,0 0-1 0 0,-1 0 1 0 0,0 0 0 0 0,0 0-1 0 0,0 0 1 0 0,-1 0 0 0 0,1 0-1 0 0,-1 1 1 0 0,0-1 0 0 0,0 1-1 0 0,0-1 1 0 0,0 1 0 0 0,-1 0-1 0 0,1 0 1 0 0,-1 0 0 0 0,0 0-1 0 0,-2-2-1 0 0,2 6-12 0 0,-1 1-1 0 0,1-1 1 0 0,0 1-1 0 0,0-1 1 0 0,0 1-1 0 0,0 0 1 0 0,0 0-1 0 0,0 0 1 0 0,0 1-1 0 0,0-1 1 0 0,1 1-1 0 0,-1-1 0 0 0,1 1 1 0 0,0 0-1 0 0,0 0 1 0 0,0 0-1 0 0,0 0 1 0 0,1 0-1 0 0,-1 0 1 0 0,1 1-1 0 0,-1-1 1 0 0,1 0-1 0 0,0 1 1 0 0,1-1-1 0 0,-1 1 0 0 0,1 0 1 0 0,-1-1-1 0 0,1 1 1 0 0,0-1-1 0 0,0 1 13 0 0,2 205 35 0 0,57 28 87 0 0,-25-123-37 0 0,-28-89-80 0 0,-1 1 1 0 0,-1 0-1 0 0,-2 0 1 0 0,0 1 0 0 0,-2-1-1 0 0,-2 12-5 0 0,-21 17 84 0 0,17-88-3206 0 0,2-51-2642 0 0,4 49 520 0 0,0 5-3163 0 0,0 17 859 0 0</inkml:trace>
  <inkml:trace contextRef="#ctx0" brushRef="#br0" timeOffset="1258.462">1048 439 6977 0 0,'0'0'3279'0'0,"0"0"-770"0"0,0 0-567 0 0,0 0-339 0 0,0 0-191 0 0,0 0-123 0 0,0 0-150 0 0,0 0-178 0 0,0 0-139 0 0,0 0 7 0 0,0 0 37 0 0,0 0 34 0 0,5 3-13 0 0,55 16 1057 0 0,-15-16-1464 0 0,0-3-1 0 0,0-1 0 0 0,0-3 1 0 0,-1-1-1 0 0,0-3 0 0 0,0-1 1 0 0,19-8-480 0 0,68-18-555 0 0,-128 33-41 0 0,14-3-227 0 0,-5 3-7339 0 0,-10 2-4039 0 0</inkml:trace>
</inkml:ink>
</file>

<file path=ppt/ink/ink9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7:14.66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160 372 3209 0 0,'0'0'2712'0'0,"0"0"-633"0"0,0 0-240 0 0,0 0 42 0 0,0 0 53 0 0,0 0-97 0 0,0 0-299 0 0,0 0-359 0 0,0 0-314 0 0,0 0-238 0 0,0 0-120 0 0,8-1 1295 0 0,-8 2-1545 0 0,0 22 853 0 0,-41 484 835 0 0,-12-81-1895 0 0,22-332-1008 0 0,31-94 850 0 0,0-1-1 0 0,0 1 0 0 0,0 0 0 0 0,0-1 1 0 0,0 1-1 0 0,0 0 0 0 0,0-1 1 0 0,0 1-1 0 0,0 0 0 0 0,0-1 0 0 0,0 1 1 0 0,0 0-1 0 0,0-1 0 0 0,0 1 1 0 0,0 0-1 0 0,0-1 0 0 0,0 1 1 0 0,0 0-1 0 0,0-1 0 0 0,0 1 0 0 0,0 0 1 0 0,-1-1-1 0 0,1 1 0 0 0,0 0 1 0 0,0 0-1 0 0,0-1 0 0 0,-1 1 1 0 0,1 0-1 0 0,0 0 0 0 0,0-1 0 0 0,-1 1 1 0 0,1 0-1 0 0,0 0 0 0 0,-1 0 1 0 0,1-1-1 0 0,0 1 0 0 0,0 0 0 0 0,-1 0 1 0 0,1 0-1 0 0,0 0 0 0 0,-1 0 1 0 0,1 0-1 0 0,0 0 0 0 0,-1 0 1 0 0,1 0-1 0 0,-1 0 0 0 0,1 0 0 0 0,0 0 1 0 0,-1 0-1 0 0,1 0 0 0 0,0 0 1 0 0,-1 0-1 0 0,1 0 0 0 0,0 0 1 0 0,-1 0-1 0 0,1 0 0 0 0,0 0 0 0 0,0 1 1 0 0,-1-1-1 0 0,1 0 0 0 0,0 0 1 0 0,-1 0 108 0 0,1-40-6034 0 0,0 35 4504 0 0,0-11-2995 0 0,0 2-1060 0 0</inkml:trace>
  <inkml:trace contextRef="#ctx0" brushRef="#br0" timeOffset="3422.891">241 1009 0 0 0,'-9'-4'399'0'0,"-42"-18"1693"0"0,45 11 2673 0 0,-2-5 1468 0 0,5 17 3628 0 0,3-1-9545 0 0,0 0-12 0 0,0 0-14 0 0,0 0-9 0 0,0 0-3 0 0,0 0-10 0 0,14 0 1089 0 0,220-11 1128 0 0,-114 22-2480 0 0,-129-29-2067 0 0,7 3-2857 0 0,2 9 1881 0 0,0 1-4058 0 0,0 2-4355 0 0</inkml:trace>
  <inkml:trace contextRef="#ctx0" brushRef="#br0" timeOffset="4003.505">564 538 3841 0 0,'0'0'2202'0'0,"0"0"-341"0"0,0 0-296 0 0,0 0-41 0 0,0 0 38 0 0,0 0 27 0 0,0 0-66 0 0,0 0-166 0 0,0 0-184 0 0,0 0-206 0 0,0 0-156 0 0,0 0-119 0 0,-3-3-64 0 0,3 4-533 0 0,0-1 0 0 0,1 0 0 0 0,-1 1 0 0 0,0-1 0 0 0,0 1-1 0 0,0-1 1 0 0,0 1 0 0 0,0-1 0 0 0,0 0 0 0 0,0 1 0 0 0,0-1 0 0 0,0 1 0 0 0,0-1-1 0 0,0 1 1 0 0,0-1 0 0 0,0 0 0 0 0,-1 1 0 0 0,1-1 0 0 0,0 1 0 0 0,0-1 0 0 0,0 0-1 0 0,0 1 1 0 0,-1-1 0 0 0,1 0 0 0 0,0 1 0 0 0,0-1 0 0 0,-1 0 0 0 0,1 1 0 0 0,0-1-1 0 0,-1 0 1 0 0,1 0 0 0 0,0 1 0 0 0,-1-1 0 0 0,1 0 0 0 0,0 0 0 0 0,-1 1-1 0 0,1-1 1 0 0,-1 0 0 0 0,1 0 0 0 0,0 0 0 0 0,-1 0 0 0 0,1 0 0 0 0,-1 0 0 0 0,1 0-1 0 0,-1 0 1 0 0,1 0 0 0 0,0 0 0 0 0,-1 0 0 0 0,1 0 0 0 0,-1 0 0 0 0,1 0 0 0 0,-1 0-1 0 0,1 0 1 0 0,0 0 0 0 0,-1-1 0 0 0,1 1 0 0 0,0 0 0 0 0,-1 0 0 0 0,1 0 0 0 0,-1-1-1 0 0,1 1 1 0 0,-1 0-95 0 0,-1 16-346 0 0,-18 209 1728 0 0,-20 286-1096 0 0,27-371-356 0 0,13-139 55 0 0,0-1 2 0 0,0 0-18 0 0,0 0 0 0 0,0 0-39 0 0,4-20-6489 0 0,4 13 3143 0 0,-4 1-2861 0 0,0 2-5068 0 0</inkml:trace>
  <inkml:trace contextRef="#ctx0" brushRef="#br0" timeOffset="4973.227">864 1212 7210 0 0,'0'0'2391'0'0,"0"0"-488"0"0,0 0-254 0 0,0 0-43 0 0,0 0-35 0 0,0 0-111 0 0,0 0-195 0 0,0 0-181 0 0,0 0-154 0 0,0 0-141 0 0,0 0-116 0 0,0 0-100 0 0,1-13-76 0 0,6-36-28 0 0,-7 48-413 0 0,0 0 0 0 0,0 0 0 0 0,0 0 0 0 0,0 0 0 0 0,-1 0 1 0 0,1 0-1 0 0,0 1 0 0 0,-1-1 0 0 0,1 0 0 0 0,-1 0 0 0 0,1 1 0 0 0,-1-1 0 0 0,1 0 0 0 0,-1 0 0 0 0,0 1 0 0 0,1-1 0 0 0,-1 1 0 0 0,0-1 0 0 0,0 0 0 0 0,1 1 0 0 0,-1 0 0 0 0,0-1 0 0 0,0 1 0 0 0,0-1 0 0 0,1 1 0 0 0,-1 0 0 0 0,0 0 0 0 0,0-1 0 0 0,0 1 0 0 0,0 0 0 0 0,0 0 0 0 0,0 0 0 0 0,1 0 0 0 0,-1 0 0 0 0,0 0 0 0 0,0 0 0 0 0,0 0 0 0 0,0 0 0 0 0,0 1 0 0 0,0-1 0 0 0,0 0 0 0 0,1 1 0 0 0,-1-1 0 0 0,0 0 0 0 0,0 1 0 0 0,0-1 0 0 0,1 1 0 0 0,-1-1 0 0 0,0 1 0 0 0,1 0 0 0 0,-1-1 0 0 0,0 1 0 0 0,1 0 0 0 0,-1-1 0 0 0,1 1 0 0 0,-1 0 0 0 0,1 0 0 0 0,-1-1 0 0 0,1 1 0 0 0,0 0 0 0 0,-1 0 0 0 0,1 0 0 0 0,0 0 0 0 0,-1-1 0 0 0,1 2-56 0 0,-1-1-68 0 0,-13 13 73 0 0,-1 0-1 0 0,2 1 1 0 0,0 1-1 0 0,0 0 1 0 0,2 1-1 0 0,0 1 1 0 0,1-1-1 0 0,1 2 1 0 0,1-1-1 0 0,0 1 1 0 0,1 0-1 0 0,1 1 1 0 0,-2 14-5 0 0,8-29 3 0 0,-1 0 0 0 0,1 0 0 0 0,0 0 1 0 0,0 0-1 0 0,1 0 0 0 0,0 0 0 0 0,0-1 0 0 0,0 1 0 0 0,0 0 0 0 0,1 0 1 0 0,-1-1-1 0 0,1 1 0 0 0,0-1 0 0 0,1 1 0 0 0,-1-1 0 0 0,1 0 0 0 0,0 0 1 0 0,0 0-1 0 0,0 0 0 0 0,1-1 0 0 0,-1 1 0 0 0,1-1 0 0 0,0 0 0 0 0,0 0 1 0 0,0 0-1 0 0,0 0 0 0 0,0-1 0 0 0,1 0 0 0 0,-1 0 0 0 0,1 0 0 0 0,0 0 1 0 0,-1-1-1 0 0,1 0 0 0 0,0 0 0 0 0,0 0 0 0 0,0 0 0 0 0,0-1 0 0 0,0 0 1 0 0,4 0-4 0 0,2 1 38 0 0,0-1 0 0 0,0 1 1 0 0,0-2-1 0 0,0 0 1 0 0,0 0-1 0 0,0-1 0 0 0,-1 0 1 0 0,1-1-1 0 0,0 0 0 0 0,-1-1 1 0 0,0 0-1 0 0,0-1 1 0 0,0 0-1 0 0,0-1 0 0 0,-1 1 1 0 0,0-2-1 0 0,0 1 1 0 0,0-1-1 0 0,-1-1 0 0 0,0 0 1 0 0,-1 0-1 0 0,0 0 0 0 0,1-3-38 0 0,-5 9 4 0 0,-1 0-1 0 0,1 0 0 0 0,-1 0 0 0 0,1-1 0 0 0,-1 1 1 0 0,0-1-1 0 0,0 0 0 0 0,0 0 0 0 0,-1 0 0 0 0,1 0 0 0 0,-1 0 1 0 0,0 0-1 0 0,1 0 0 0 0,-1 0 0 0 0,0 0 0 0 0,-1-1 1 0 0,1 1-1 0 0,-1 0 0 0 0,1-1 0 0 0,-1 1 0 0 0,0 0 1 0 0,0-1-1 0 0,-1 1 0 0 0,1 0 0 0 0,-1-1 0 0 0,1 1 0 0 0,-1 0 1 0 0,0 0-1 0 0,0 0 0 0 0,-1-1 0 0 0,1 1 0 0 0,-1 0 1 0 0,1 0-1 0 0,-1 1 0 0 0,0-1 0 0 0,0 0 0 0 0,0 1 0 0 0,0-1 1 0 0,-1 1-1 0 0,1-1 0 0 0,-1 1 0 0 0,1 0 0 0 0,-1 0 1 0 0,0 1-1 0 0,0-1 0 0 0,0 0 0 0 0,0 1 0 0 0,0 0 0 0 0,-2-1-2 0 0,-3 2-50 0 0,1 0 1 0 0,-1 1 0 0 0,0-1 0 0 0,1 2 0 0 0,-1-1-1 0 0,1 1 1 0 0,-1 0 0 0 0,1 1 0 0 0,0 0 0 0 0,0 0-1 0 0,0 1 1 0 0,0-1 0 0 0,0 1 0 0 0,-4 5 48 0 0,-7 1-86 0 0,18-10 82 0 0,1 0 0 0 0,-1 0-1 0 0,0 0 1 0 0,1 0-1 0 0,-1 0 1 0 0,0 0 0 0 0,1 0-1 0 0,-1 0 1 0 0,0 1 0 0 0,1-1-1 0 0,-1 0 1 0 0,0 0 0 0 0,0 0-1 0 0,1 0 1 0 0,-1 0-1 0 0,0 1 1 0 0,0-1 0 0 0,1 0-1 0 0,-1 0 1 0 0,0 1 0 0 0,0-1-1 0 0,1 0 1 0 0,-1 0-1 0 0,0 1 1 0 0,0-1 0 0 0,0 0-1 0 0,0 0 1 0 0,0 1 0 0 0,1-1-1 0 0,-1 0 1 0 0,0 1-1 0 0,0-1 1 0 0,0 0 0 0 0,0 1-1 0 0,0-1 1 0 0,0 0 0 0 0,0 1-1 0 0,0-1 1 0 0,0 0 0 0 0,0 1-1 0 0,0-1 1 0 0,0 0-1 0 0,0 0 1 0 0,0 1 0 0 0,-1-1-1 0 0,1 0 1 0 0,0 1 0 0 0,0-1-1 0 0,0 0 1 0 0,0 0-1 0 0,0 1 1 0 0,-1-1 0 0 0,1 0-1 0 0,0 0 1 0 0,0 1 0 0 0,-1-1-1 0 0,1 0 1 0 0,0 0-1 0 0,0 1 1 0 0,-1-1 0 0 0,1 0-1 0 0,0 0 1 0 0,0 0 0 0 0,-1 0-1 0 0,1 0 5 0 0,28 5 76 0 0,73-20 251 0 0,-74 5-363 0 0,-15 7-55 0 0,1-2 0 0 0,-1 0-1 0 0,0 0 1 0 0,0-1-1 0 0,-1 0 1 0 0,0-1 0 0 0,0-1-1 0 0,8-7 92 0 0,-8 6-1529 0 0,0 0-2497 0 0,-6 1-4946 0 0,-4 4-2916 0 0</inkml:trace>
  <inkml:trace contextRef="#ctx0" brushRef="#br0" timeOffset="5454.378">1173 247 10050 0 0,'0'0'2181'0'0,"0"0"-368"0"0,0 0-203 0 0,0 0-22 0 0,0 0-21 0 0,0 0-108 0 0,0 0-189 0 0,0 0-241 0 0,0 0-226 0 0,0 0-192 0 0,0 0-104 0 0,0 0-42 0 0,0-3-31 0 0,0 3-399 0 0,0 0 0 0 0,-1 1-1 0 0,1-1 1 0 0,0 0 0 0 0,0 0 0 0 0,0 1 0 0 0,-1-1 0 0 0,1 0 0 0 0,0 0 0 0 0,0 1-1 0 0,-1-1 1 0 0,1 0 0 0 0,0 0 0 0 0,0 0 0 0 0,-1 0 0 0 0,1 0 0 0 0,0 1 0 0 0,-1-1-1 0 0,1 0 1 0 0,0 0 0 0 0,0 0 0 0 0,-1 0 0 0 0,1 0 0 0 0,0 0 0 0 0,-1 0 0 0 0,1 0 0 0 0,0 0-1 0 0,-1 0 1 0 0,1 0 0 0 0,0 0 0 0 0,-1 0 0 0 0,1 0 0 0 0,0 0 0 0 0,0-1 0 0 0,-1 1-1 0 0,1 0 1 0 0,0 0 0 0 0,-1 0 0 0 0,1 0 0 0 0,0 0 0 0 0,0-1 0 0 0,-1 1 0 0 0,1 0-1 0 0,0 0 1 0 0,0-1-35 0 0,-13 18 208 0 0,-88 89 319 0 0,94-101-1567 0 0,7-5-1609 0 0,9-4-11091 0 0,-5 3 3478 0 0</inkml:trace>
  <inkml:trace contextRef="#ctx0" brushRef="#br0" timeOffset="6557.576">0 184 0 0 0,'0'0'1772'0'0,"0"0"809"0"0,0 0 396 0 0,0 0-70 0 0,0 0-341 0 0,0 0-463 0 0,0 0-464 0 0,0 0-358 0 0,0 0-258 0 0,0 0-200 0 0,0 0-136 0 0,0 0-123 0 0,18 8 1072 0 0,185 3 1905 0 0,97-8-2443 0 0,-245-11-890 0 0,-73 0 3050 0 0,-17-31-3547 0 0,26 28 621 0 0,-42-96-2325 0 0,48 90-258 0 0,3 9-1103 0 0,0 5 529 0 0,0-2-9353 0 0</inkml:trace>
</inkml:ink>
</file>

<file path=ppt/ink/ink9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7:26.69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22 632 0 0,'0'0'2101'0'0,"0"0"-144"0"0,0 0-2 0 0,0 0 133 0 0,0 0 81 0 0,0 0-118 0 0,0 0-309 0 0,0 0-342 0 0,0 0-262 0 0,0 0-168 0 0,0 0-106 0 0,6-8 3517 0 0,210 10 973 0 0,-1 0-4518 0 0,-134-13-253 0 0,-35 4-1470 0 0,-39 10-3272 0 0,-29 20-2961 0 0,10-17-1574 0 0,7-5-667 0 0</inkml:trace>
</inkml:ink>
</file>

<file path=ppt/ink/ink9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7:30.00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59 152 0 0,'0'0'2507'0'0,"0"0"-378"0"0,0 0-77 0 0,0 0 165 0 0,0 0 63 0 0,0 0-178 0 0,0 0-342 0 0,0 0-381 0 0,0 0-291 0 0,0 0-162 0 0,0 0-83 0 0,13 5 5405 0 0,30-2-4967 0 0,198-10 608 0 0,-19-42-1217 0 0,-191 46-593 0 0,-30 3-102 0 0,-1 0-34 0 0,0 0 13 0 0,-23 18-186 0 0,-1-2-478 0 0,24-16 593 0 0,0 0 0 0 0,0 0-1 0 0,1-1 1 0 0,-1 1 0 0 0,0 0-1 0 0,0 0 1 0 0,0-1 0 0 0,1 1-1 0 0,-1 0 1 0 0,0 0 0 0 0,0-1-1 0 0,0 1 1 0 0,0 0 0 0 0,0-1-1 0 0,1 1 1 0 0,-1 0 0 0 0,0 0-1 0 0,0-1 1 0 0,0 1 0 0 0,0 0-1 0 0,0-1 1 0 0,0 1 0 0 0,0 0-1 0 0,0-1 1 0 0,0 1 0 0 0,0 0-1 0 0,0-1 1 0 0,0 1 0 0 0,-1 0-1 0 0,1-1 1 0 0,0 1 0 0 0,0 0-1 0 0,0 0 1 0 0,0-1 0 0 0,0 1-1 0 0,-1 0 1 0 0,1 0 0 0 0,0-1-1 0 0,0 1 1 0 0,-1 0 0 0 0,1 0-1 0 0,0-1 1 0 0,0 1 0 0 0,-1 0-1 0 0,1 0 1 0 0,0 0 0 0 0,0 0-1 0 0,-1 0 1 0 0,1-1-1 0 0,0 1 117 0 0,7-10-3691 0 0,0-1-4660 0 0,-2 3-2386 0 0</inkml:trace>
</inkml:ink>
</file>

<file path=ppt/ink/ink9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7:31.69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 0 14747 0 0,'0'0'1767'0'0,"0"0"-508"0"0,0 0-192 0 0,0 0 65 0 0,0 0 30 0 0,0 0-134 0 0,0 0-244 0 0,0 0-141 0 0,0 0-87 0 0,0 0-21 0 0,0 0 8 0 0,0 0-119 0 0,0 11-61 0 0,0 96 1033 0 0,-2-97-3128 0 0,1-22-2592 0 0,1 0-3659 0 0,0 8-3224 0 0</inkml:trace>
</inkml:ink>
</file>

<file path=ppt/ink/ink9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7:31.30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501 107 0 0 0,'0'0'565'0'0,"0"0"914"0"0,0 0 366 0 0,0 0 158 0 0,0 0 19 0 0,0 0-115 0 0,0 0-144 0 0,0 0-192 0 0,0 0-196 0 0,0 0-203 0 0,0 0-205 0 0,0 0-142 0 0,7 1-79 0 0,30 5 1664 0 0,-37-6-1970 0 0,-15 16 7584 0 0,-38-1-8362 0 0,31-9 806 0 0,10-2-467 0 0,-59 18 59 0 0,1 3 0 0 0,1 3 0 0 0,-21 14-60 0 0,87-40 3 0 0,1-1 0 0 0,0 1 1 0 0,-1 0-1 0 0,1 0 0 0 0,0 0 1 0 0,0 1-1 0 0,0-1 0 0 0,0 0 0 0 0,0 1 1 0 0,0-1-1 0 0,1 1 0 0 0,-1 0 0 0 0,1-1 1 0 0,0 1-1 0 0,0 0 0 0 0,0 0 0 0 0,0 0 1 0 0,0 0-1 0 0,1 0 0 0 0,-1 0 0 0 0,1 0 1 0 0,0 0-1 0 0,0 0 0 0 0,0 0 0 0 0,0 0 1 0 0,1 0-1 0 0,0 2-3 0 0,-1 5 4 0 0,0-7 18 0 0,0-1 0 0 0,0 1 0 0 0,0 0 0 0 0,0 0-1 0 0,1 0 1 0 0,-1 0 0 0 0,1 0 0 0 0,0 0 0 0 0,0-1 0 0 0,0 1 0 0 0,0 0 0 0 0,1-1 0 0 0,-1 1 0 0 0,1-1 0 0 0,-1 1-1 0 0,1-1 1 0 0,0 0 0 0 0,0 0 0 0 0,0 1 0 0 0,0-1 0 0 0,0-1 0 0 0,0 1 0 0 0,1 0 0 0 0,-1 0 0 0 0,1-1-1 0 0,-1 0 1 0 0,1 1 0 0 0,0-1 0 0 0,-1 0 0 0 0,1 0 0 0 0,0-1 0 0 0,0 1 0 0 0,1 0-22 0 0,137 27 636 0 0,51 9-347 0 0,-131-4-243 0 0,-61-29-40 0 0,1 0 0 0 0,-2 0 0 0 0,1 0 0 0 0,0 0 0 0 0,-1 0 0 0 0,1-1 0 0 0,-1 1 0 0 0,0 0-1 0 0,-1 0 1 0 0,1-1 0 0 0,-1 1 0 0 0,1-1 0 0 0,-1 1 0 0 0,0-1 0 0 0,0 1 0 0 0,-1-1 0 0 0,1 0 0 0 0,-1 0 0 0 0,1 0 0 0 0,-1-1 0 0 0,0 1 0 0 0,0 0 0 0 0,0-1 0 0 0,-1 0 0 0 0,1 0 0 0 0,0 0 0 0 0,-1 0 0 0 0,1-1 0 0 0,-1 1 0 0 0,0-1-6 0 0,-15 13-19 0 0,-267 174 127 0 0,163-94-96 0 0,107-81-16 0 0,12-10 4 0 0,0-1 0 0 0,0 1-1 0 0,0 0 1 0 0,0 0-1 0 0,1 1 1 0 0,-1-1-1 0 0,1 1 1 0 0,0-1 0 0 0,0 1-1 0 0,0 0 1 0 0,0 0-1 0 0,1 1 1 0 0,0-1 0 0 0,-1 0-1 0 0,2 1 1 0 0,-1-1-1 0 0,0 1 1 0 0,0 4 0 0 0,2-9-11 0 0,0 0 1 0 0,0 0 15 0 0,0 0 10 0 0,14 0 23 0 0,410-81 354 0 0,-302 74-388 0 0,-122 7-22 0 0,0 0-1 0 0,26-19-1905 0 0,-5-5-3125 0 0,-10 16-6236 0 0,-10 7 10124 0 0,3-2-11296 0 0</inkml:trace>
  <inkml:trace contextRef="#ctx0" brushRef="#br0" timeOffset="642.038">238 1267 11490 0 0,'0'0'2858'0'0,"0"0"-633"0"0,0 0-443 0 0,0 0-309 0 0,0 0-279 0 0,0 0-249 0 0,0 0-239 0 0,0 0-145 0 0,0 0-111 0 0,0 0-106 0 0,0 0-97 0 0,0 0-67 0 0,0 0-43 0 0,-12 6-30 0 0,-33 22-23 0 0,45-28-141 0 0,1 0 1 0 0,-1 0-1 0 0,1 1 1 0 0,-1-1-1 0 0,0 0 1 0 0,1 0-1 0 0,-1 0 1 0 0,1 1-1 0 0,-1-1 1 0 0,0 0-1 0 0,1 1 1 0 0,-1-1 0 0 0,0 0-1 0 0,1 1 1 0 0,-1-1-1 0 0,0 0 1 0 0,1 1-1 0 0,-1-1 1 0 0,0 1-1 0 0,0-1 1 0 0,1 0-1 0 0,-1 1 1 0 0,0-1-1 0 0,0 1 1 0 0,0-1-1 0 0,0 1 1 0 0,0-1 0 0 0,0 1-1 0 0,0-1 1 0 0,0 1-1 0 0,0-1 1 0 0,0 1-1 0 0,0-1 1 0 0,0 0-1 0 0,0 1 1 0 0,0-1-1 0 0,0 1 1 0 0,0-1-1 0 0,0 1 1 0 0,0-1-1 0 0,-1 1 57 0 0,17-11-3760 0 0,-5 3-4302 0 0,-7 3-2583 0 0</inkml:trace>
  <inkml:trace contextRef="#ctx0" brushRef="#br0" timeOffset="1270.34">849 563 11090 0 0,'0'0'2673'0'0,"0"0"-941"0"0,0 0-511 0 0,0 0-41 0 0,0 0 12 0 0,0 0-89 0 0,0 0-228 0 0,0 0-204 0 0,0 0-123 0 0,0 0-53 0 0,0 0-26 0 0,0 0-65 0 0,2 11-85 0 0,19 96 584 0 0,-5 10-453 0 0,-7-2-384 0 0,-7-137 2763 0 0,1-16-2731 0 0,40-151 589 0 0,-33 158-615 0 0,48-133 95 0 0,-4 61-6 0 0,-24 83-113 0 0,-19 36-100 0 0,8 90 67 0 0,-4 11-1282 0 0,-14-108 355 0 0,2 6-1331 0 0,0-5-4858 0 0,-3-7-4679 0 0</inkml:trace>
  <inkml:trace contextRef="#ctx0" brushRef="#br0" timeOffset="1656.61">1171 1027 13755 0 0,'0'0'1790'0'0,"0"0"-787"0"0,0 0-307 0 0,0 0 144 0 0,0 0 147 0 0,0 0 36 0 0,0 0-151 0 0,0 0-204 0 0,0 0-128 0 0,0 0-84 0 0,0 0-40 0 0,0 0-1 0 0,0 0 0 0 0,0 18-14 0 0,0 86 441 0 0,-7-61-43 0 0,7-42-746 0 0,0-1-8 0 0,0 0 10 0 0,0 0 9 0 0,0 0 5 0 0,0 0 3 0 0,0 0 24 0 0,0 0 2 0 0,0 0-6 0 0,0 0-26 0 0,0-26-2370 0 0,0 23 1441 0 0,0-10-942 0 0,0 3-7402 0 0,0 7-2538 0 0</inkml:trace>
  <inkml:trace contextRef="#ctx0" brushRef="#br0" timeOffset="2348.563">1355 714 11154 0 0,'0'0'2134'0'0,"0"0"-423"0"0,0 0-212 0 0,0 0-46 0 0,0 0-92 0 0,0 0-214 0 0,0 0-319 0 0,0 0-301 0 0,0 0-195 0 0,0 0-103 0 0,0 0 0 0 0,0 0 27 0 0,-1 11 2376 0 0,-4-7-769 0 0,-24 14-1331 0 0,29-17-516 0 0,0-1 7 0 0,0 0 6 0 0,0 0 15 0 0,0 0-22 0 0,0 0-12 0 0,0 0 4 0 0,0 0-5 0 0,0 0 2 0 0,0 0 7 0 0,0 0-7 0 0,0 0-6 0 0,0 0-10 0 0,0 0 4 0 0,0 0 19 0 0,0 0-16 0 0,0 0 0 0 0,0 0-3 0 0,0 0 12 0 0,0 0-1 0 0,0 0 641 0 0,0 0-4570 0 0,0 0-4390 0 0,0 0-3040 0 0</inkml:trace>
  <inkml:trace contextRef="#ctx0" brushRef="#br0" timeOffset="4308.832">761 177 5865 0 0,'0'0'1982'0'0,"0"0"-187"0"0,0 0 39 0 0,0 0 108 0 0,0 0-69 0 0,0 0-284 0 0,0 0-310 0 0,0 0-269 0 0,0 0-199 0 0,0 0-123 0 0,0 0-125 0 0,34-6-92 0 0,107-19-84 0 0,-57 19 396 0 0,76 24 698 0 0,-58-10-915 0 0,-33-8-285 0 0,-68 0-240 0 0,-1 0 26 0 0,0 0 34 0 0,0 0 31 0 0,0 0 44 0 0,0 0 39 0 0,0 0 5 0 0,0 0 8 0 0,0 0-8 0 0,0 0-18 0 0,0 0 4 0 0,-19-8 444 0 0,-21-20-402 0 0,-16-50 204 0 0,33 38-1335 0 0,17 29-2304 0 0,4 10-5483 0 0,2 1-3147 0 0</inkml:trace>
  <inkml:trace contextRef="#ctx0" brushRef="#br0" timeOffset="4988.366">1742 70 5849 0 0,'0'0'2495'0'0,"0"0"-461"0"0,0 0-264 0 0,0 0-62 0 0,0 0-146 0 0,0 0-227 0 0,0 0-228 0 0,0 0-260 0 0,0 0-210 0 0,0 0-159 0 0,0 0-94 0 0,0 0-43 0 0,-8 4-10 0 0,-27 12 5 0 0,-12 27 811 0 0,-67 82-256 0 0,90-99-807 0 0,24-26-75 0 0,0 0-10 0 0,0 0 10 0 0,0 0 24 0 0,0 0 31 0 0,16-18 499 0 0,126-90-428 0 0,-128 99-159 0 0,-22 12-270 0 0,-111 62-735 0 0,113-62 296 0 0,2 1-1861 0 0,4 0-2773 0 0,0-4-5555 0 0</inkml:trace>
  <inkml:trace contextRef="#ctx0" brushRef="#br0" timeOffset="5826.889">2215 412 2841 0 0,'0'0'2952'0'0,"0"0"-466"0"0,0 0-193 0 0,0 0-76 0 0,0 0-153 0 0,0 0-204 0 0,0 0-280 0 0,0 0-278 0 0,0 0-245 0 0,0 0-187 0 0,0 0-121 0 0,0 0-78 0 0,0 0-45 0 0,0 0-38 0 0,0 0-48 0 0,0 0-44 0 0,0 0-69 0 0,0 0-67 0 0,-3 24 1071 0 0,-24 17-1360 0 0,-2-1 1 0 0,-1-1 0 0 0,-2-1-1 0 0,-2-2 1 0 0,-1-2-1 0 0,-2-1 1 0 0,-1-1-1 0 0,-2-2 1 0 0,-9 3-72 0 0,-4 3-2314 0 0,46-35-366 0 0,3-5-8065 0 0,4 4-138 0 0</inkml:trace>
  <inkml:trace contextRef="#ctx0" brushRef="#br0" timeOffset="6784.921">1839 387 11162 0 0,'0'0'2506'0'0,"0"0"-509"0"0,0 0-404 0 0,0 0-187 0 0,0 0-138 0 0,0 0-193 0 0,0 0-260 0 0,0 0-240 0 0,0 0-74 0 0,0 0 19 0 0,0 0 34 0 0,0 0 23 0 0,3 13-37 0 0,-3-12-539 0 0,2 13 225 0 0,1-1 1 0 0,1 1-1 0 0,0 0 0 0 0,1-1 1 0 0,0 0-1 0 0,1 0 0 0 0,0 0 1 0 0,1-1-1 0 0,4 6-226 0 0,149 136 2047 0 0,-68-43-1624 0 0,-39-41-259 0 0,-45-52 911 0 0,-11-27-6118 0 0,-1 5 971 0 0,-2 2-3585 0 0,2 2-4215 0 0</inkml:trace>
</inkml:ink>
</file>

<file path=ppt/ink/ink9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7:42.0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0 417 5369 0 0,'0'0'2285'0'0,"0"0"-349"0"0,0 0-276 0 0,0 0-163 0 0,0 0-141 0 0,0 0-137 0 0,0 0-163 0 0,0 0-106 0 0,0 0-186 0 0,0 0-185 0 0,0 0-129 0 0,1-3-60 0 0,3-2-161 0 0,0 0 0 0 0,0 1 0 0 0,1-1-1 0 0,0 1 1 0 0,0 0 0 0 0,0 0 0 0 0,0 1 0 0 0,0 0 0 0 0,1 0 0 0 0,0 0 0 0 0,-1 0 0 0 0,1 1 0 0 0,0 0 0 0 0,0 0 0 0 0,0 1-1 0 0,1 0 1 0 0,0 0-229 0 0,-5 0 33 0 0,1 1-1 0 0,0-1 0 0 0,0 1 1 0 0,0 0-1 0 0,-1 0 0 0 0,1 0 0 0 0,0 1 1 0 0,0-1-1 0 0,-1 1 0 0 0,1-1 1 0 0,0 1-1 0 0,-1 0 0 0 0,1 0 1 0 0,0 0-1 0 0,-1 0 0 0 0,1 1 0 0 0,-1-1 1 0 0,0 1-1 0 0,1-1 0 0 0,-1 1 1 0 0,0 0-1 0 0,0 0 0 0 0,0 0 1 0 0,0 0-1 0 0,-1 0 0 0 0,1 0 1 0 0,0 1-1 0 0,-1-1 0 0 0,0 1 0 0 0,1-1 1 0 0,-1 1-1 0 0,0-1 0 0 0,0 1 1 0 0,-1 0-1 0 0,1-1-32 0 0,15 100 511 0 0,-14-38-403 0 0,-2-1 0 0 0,-3 1 0 0 0,-3 0 0 0 0,-6 19-108 0 0,-32 127 209 0 0,42-262 2171 0 0,7 17-2350 0 0,2 0 1 0 0,1 1 0 0 0,2 0 0 0 0,1 0 0 0 0,1 1-1 0 0,2 1 1 0 0,2 0 0 0 0,1 0 0 0 0,1 2 0 0 0,16-20-31 0 0,-25 37-6 0 0,1 0 0 0 0,1 1 0 0 0,0 1 0 0 0,0 0 0 0 0,1 0 0 0 0,1 1 0 0 0,0 1 0 0 0,8-5 6 0 0,-19 13-4 0 0,0 0 1 0 0,0 0-1 0 0,0 0 1 0 0,0 0-1 0 0,0 0 1 0 0,1 1-1 0 0,-1-1 0 0 0,0 1 1 0 0,0-1-1 0 0,0 1 1 0 0,1 0-1 0 0,-1 0 1 0 0,0 0-1 0 0,0 0 1 0 0,1 0-1 0 0,-1 0 1 0 0,0 1-1 0 0,0-1 1 0 0,0 1-1 0 0,0 0 1 0 0,1 0-1 0 0,-1-1 1 0 0,0 1-1 0 0,0 0 0 0 0,-1 1 1 0 0,1-1-1 0 0,0 0 1 0 0,0 1-1 0 0,0-1 1 0 0,-1 1-1 0 0,1-1 1 0 0,-1 1-1 0 0,1 0 1 0 0,-1-1-1 0 0,0 1 1 0 0,0 0-1 0 0,1 0 1 0 0,-1 0-1 0 0,-1 0 1 0 0,1 0-1 0 0,0 0 0 0 0,0 1 1 0 0,-1-1-1 0 0,1 0 1 0 0,-1 0-1 0 0,0 0 1 0 0,0 1-1 0 0,0 1 4 0 0,4 153-121 0 0,-22 8-87 0 0,19-151 186 0 0,1-21 146 0 0,4-14-43 0 0,21-36-71 0 0,3 1-1 0 0,2 1 1 0 0,3 1 0 0 0,1 3 0 0 0,34-36-10 0 0,-32 50 17 0 0,-37 37-13 0 0,-1 0-18 0 0,0 0-4 0 0,0 0-20 0 0,0 0 7 0 0,0 0 16 0 0,0 0-3 0 0,0 0 3 0 0,0 0-16 0 0,0 26-63 0 0,-17 206 440 0 0,13 40-360 0 0,-13-202-224 0 0,11-63-320 0 0,4-6-5011 0 0,2-2-5669 0 0,0 1 704 0 0</inkml:trace>
  <inkml:trace contextRef="#ctx0" brushRef="#br0" timeOffset="402.259">862 980 10450 0 0,'0'0'4875'0'0,"0"0"-2887"0"0,0 0-1109 0 0,0 0-40 0 0,0 0 86 0 0,0 0-11 0 0,0 0-158 0 0,0 0-201 0 0,0 0-187 0 0,0 0-132 0 0,0 0-43 0 0,0 0-18 0 0,0 0-18 0 0,2 15-2 0 0,9 80 334 0 0,-11-94-467 0 0,0-1-18 0 0,0 0 21 0 0,0 0 12 0 0,0 0 26 0 0,0 0 24 0 0,0 0 16 0 0,0 0 5 0 0,0 0-12 0 0,0 0-12 0 0,0 0 1 0 0,0 0-8 0 0,0 0-13 0 0,0 0 3 0 0,0 0-35 0 0,0 0-23 0 0,0 0-33 0 0,0 0-9 0 0,-21-4-7758 0 0,20 0 2374 0 0,1 1-5299 0 0</inkml:trace>
  <inkml:trace contextRef="#ctx0" brushRef="#br0" timeOffset="824.17">989 660 7138 0 0,'0'0'3570'0'0,"0"0"-1199"0"0,0 0-631 0 0,0 0-171 0 0,0 0-145 0 0,0 0-197 0 0,0 0-251 0 0,0 0-215 0 0,0 0-128 0 0,0 0-80 0 0,0 0-64 0 0,0 0-64 0 0,-4 7-91 0 0,-9 23-67 0 0,7-14 891 0 0,12-23-545 0 0,-2-4-253 0 0,-10 13 42 0 0,-27 23-429 0 0,32-31-12050 0 0,2 5 1028 0 0</inkml:trace>
  <inkml:trace contextRef="#ctx0" brushRef="#br0" timeOffset="3031.257">935 638 5609 0 0,'0'0'2945'0'0,"0"0"-497"0"0,0 0-329 0 0,0 0-175 0 0,0 0-185 0 0,0 0-286 0 0,0 0-298 0 0,0 0-263 0 0,0 0-211 0 0,0 0-149 0 0,0 0-91 0 0,0 0-34 0 0,0 0-34 0 0,-1 2-10 0 0,-7 5-38 0 0,6-5-34 0 0,2-2-21 0 0,0 0-60 0 0,26 0 1045 0 0,81-18 191 0 0,-18-11-1053 0 0,-51 14 373 0 0,-26 194-805 0 0,34 6-54 0 0,-3-111 7 0 0,-32-77 606 0 0,-6-10-449 0 0,121-274 477 0 0,0 11-353 0 0,-119 254-5072 0 0,1 34-1045 0 0,-4-6-1492 0 0,0-2-4126 0 0</inkml:trace>
  <inkml:trace contextRef="#ctx0" brushRef="#br0" timeOffset="3784.42">1653 962 1200 0 0,'0'0'1361'0'0,"0"0"44"0"0,0 0 81 0 0,0 0 70 0 0,0 0-85 0 0,0 0-197 0 0,0 0-229 0 0,0 0-161 0 0,0 0-55 0 0,0 0 20 0 0,0 0 75 0 0,0 0 93 0 0,0 0 59 0 0,0 0 27 0 0,0 0-26 0 0,0 0-75 0 0,0 7 5429 0 0,-4 8-5582 0 0,-73 135-303 0 0,71-135-532 0 0,2-4-15 0 0,1-1 0 0 0,0 1 1 0 0,1-1-1 0 0,1 1 0 0 0,0 0 0 0 0,0-1 0 0 0,1 1 0 0 0,0 0 0 0 0,1 8 1 0 0,0-18-22 0 0,0 0-1 0 0,0 0 0 0 0,0 1 1 0 0,0-1-1 0 0,0 0 1 0 0,1 0-1 0 0,-1 0 1 0 0,0 0-1 0 0,0-1 0 0 0,1 1 1 0 0,-1 0-1 0 0,1 0 1 0 0,-1-1-1 0 0,0 1 1 0 0,1-1-1 0 0,-1 1 0 0 0,1-1 1 0 0,0 0-1 0 0,-1 1 1 0 0,1-1-1 0 0,-1 0 1 0 0,1 0-1 0 0,-1 0 0 0 0,1 0 1 0 0,-1-1-1 0 0,1 1 1 0 0,-1 0-1 0 0,1-1 1 0 0,-1 1-1 0 0,1-1 0 0 0,-1 1 1 0 0,1-1-1 0 0,-1 1 1 0 0,1-1-1 0 0,-1 0 1 0 0,0 0-1 0 0,0 0 0 0 0,1 0 1 0 0,-1 0-1 0 0,0 0 1 0 0,0-1 22 0 0,27-55-4530 0 0,-24 36-86 0 0,-1 1-4058 0 0,-3 12 28 0 0</inkml:trace>
  <inkml:trace contextRef="#ctx0" brushRef="#br0" timeOffset="4052.653">1771 737 6233 0 0,'0'0'3642'0'0,"0"0"-1156"0"0,0 0-468 0 0,0 0-159 0 0,0 0-154 0 0,0 0-264 0 0,0 0-311 0 0,0 0-205 0 0,0 0-195 0 0,0 0-135 0 0,0 0-106 0 0,0 0-97 0 0,-5 1-81 0 0,-45 31 1170 0 0,41-21-1393 0 0,9-11-110 0 0,0 0-34 0 0,0 0-7 0 0,0 0-29 0 0,0 0-47 0 0,0 0-45 0 0,0 0-96 0 0,4-14-2722 0 0,8-4-204 0 0,-3 7-2602 0 0,-5 7 1127 0 0,0 0-3311 0 0</inkml:trace>
  <inkml:trace contextRef="#ctx0" brushRef="#br0" timeOffset="4408.891">2034 339 12211 0 0,'0'0'2343'0'0,"0"0"-505"0"0,0 0-214 0 0,0 0-88 0 0,0 0-132 0 0,0 0-225 0 0,0 0-248 0 0,0 0-175 0 0,0 0-119 0 0,0 0-43 0 0,0 0-42 0 0,0 0-42 0 0,6-5-27 0 0,0 0-608 0 0,10-9 1177 0 0,-31 32 229 0 0,-111 136-705 0 0,105-125-668 0 0,21-29 35 0 0,0 0-30 0 0,0 0-63 0 0,0 0-81 0 0,0 0-140 0 0,6-12-3082 0 0,8-3 242 0 0,-5 5-2798 0 0,-5 3-5439 0 0</inkml:trace>
  <inkml:trace contextRef="#ctx0" brushRef="#br0" timeOffset="5035.772">1191 233 8634 0 0,'0'0'3249'0'0,"0"0"-1457"0"0,0 0-632 0 0,0 0 76 0 0,0 0 150 0 0,0 0 20 0 0,0 0-158 0 0,0 0-241 0 0,0 0-190 0 0,0 0-120 0 0,0 0-52 0 0,0 0-45 0 0,0 0-42 0 0,16 7 1747 0 0,117-16 101 0 0,57-8-1978 0 0,-141 14-361 0 0,-48 3-51 0 0,-1 0-16 0 0,0 0 7 0 0,0 0 7 0 0,0 0 4 0 0,-25 0 722 0 0,18-3-741 0 0,0 1 1 0 0,0-1-1 0 0,0 0 1 0 0,0 0-1 0 0,0-1 0 0 0,1 0 1 0 0,0 0-1 0 0,0-1 1 0 0,0 0-1 0 0,0 0 1 0 0,1 0-1 0 0,-1 0 1 0 0,2-1-1 0 0,-1 0 0 0 0,0 0 1 0 0,1-1-1 0 0,0 1 1 0 0,1-1-1 0 0,-1 0 1 0 0,1 0-1 0 0,1 0 1 0 0,-1 0-1 0 0,1 0 0 0 0,0-1 2 0 0,-5-46-3337 0 0,9 43-1415 0 0,3 2-3671 0 0,-2 5-4148 0 0</inkml:trace>
</inkml:ink>
</file>

<file path=ppt/ink/ink9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8:02.1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 6865 0 0,'0'0'2024'0'0,"0"0"-444"0"0,0 0-174 0 0,0 0 50 0 0,0 0 21 0 0,0 0-155 0 0,0 0-304 0 0,0 0-280 0 0,0 0-177 0 0,0 0-87 0 0,0 0-16 0 0,19 15 2813 0 0,31 0-654 0 0,-5-10-2013 0 0,0-2 0 0 0,1-2 0 0 0,-1-3 0 0 0,0-1 0 0 0,0-2 0 0 0,0-2 0 0 0,7-4-604 0 0,-42 9 69 0 0,122-10 344 0 0,-133 12-604 0 0,-15 0-6680 0 0,6 0-2929 0 0,7 0-1603 0 0</inkml:trace>
</inkml:ink>
</file>

<file path=ppt/ink/ink9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8:02.7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28 4 0 0 0,'0'0'639'0'0,"0"0"406"0"0,0 0 221 0 0,0 0 58 0 0,0 0-106 0 0,0 0-162 0 0,0 0-108 0 0,0 0 31 0 0,0 0 125 0 0,0 0 101 0 0,0 0 35 0 0,0 0-24 0 0,0 0-86 0 0,-2 3-70 0 0,-23 19 4791 0 0,24-21-5221 0 0,1-1-71 0 0,0 0-51 0 0,0 0-58 0 0,0 0-54 0 0,35 16 3929 0 0,-23-14-3915 0 0,112 2 1017 0 0,164-41-362 0 0,-212 25-707 0 0,-77 10-8849 0 0,-2 2 3529 0 0,1 0-6729 0 0</inkml:trace>
</inkml:ink>
</file>

<file path=ppt/ink/ink9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8:07.94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529 19 15643 0 0,'0'0'1353'0'0,"0"0"-545"0"0,0 0 31 0 0,0 0 253 0 0,0 0 207 0 0,0 0 72 0 0,0 0-223 0 0,0 0-286 0 0,0 0-213 0 0,0 0-200 0 0,0 0-119 0 0,0 0-29 0 0,-7 3 7 0 0,-56 56 841 0 0,-71 173 195 0 0,16-77-1283 0 0,25-62-319 0 0,18-54-2967 0 0,51-43-2147 0 0,13-9-7248 0 0,8 8 5089 0 0</inkml:trace>
  <inkml:trace contextRef="#ctx0" brushRef="#br0" timeOffset="360.409">8 0 13891 0 0,'0'0'1767'0'0,"0"0"-445"0"0,0 0-311 0 0,0 0 10 0 0,0 0 114 0 0,0 0 39 0 0,0 0-84 0 0,0 0-208 0 0,0 0-189 0 0,0 0-119 0 0,0 0-77 0 0,0 0-27 0 0,0 0-5 0 0,5 20-27 0 0,15 61-34 0 0,-19-78-356 0 0,0 1 0 0 0,0-1 0 0 0,0 1 0 0 0,0-1 0 0 0,1 0 0 0 0,-1 0 0 0 0,1 0 0 0 0,0 0 0 0 0,0 0 0 0 0,0 0 0 0 0,0 0 0 0 0,0 0 0 0 0,1-1 0 0 0,-1 1 0 0 0,1-1 0 0 0,0 0 0 0 0,0 0 0 0 0,-1 0 0 0 0,3 1-48 0 0,8 6 200 0 0,140 100 1042 0 0,-129-94-1148 0 0,9 6-7 0 0,-1 1 0 0 0,-1 2 0 0 0,-1 1 0 0 0,-1 1 0 0 0,-1 2-87 0 0,24 54 191 0 0,-49-74 38 0 0,-1-9-4216 0 0,1-6-5969 0 0,-1 4-2093 0 0</inkml:trace>
</inkml:ink>
</file>

<file path=ppt/ink/ink9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8:06.35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469 280 1984 0 0,'0'0'1637'0'0,"0"0"-100"0"0,0 0 54 0 0,0 0 164 0 0,0 0 187 0 0,0 0 16 0 0,0 0-188 0 0,0 0-233 0 0,0 0-243 0 0,0 0-194 0 0,0 0-161 0 0,-3-2-148 0 0,-11-8-135 0 0,11 7-72 0 0,3 3-54 0 0,0 0-53 0 0,0 0-61 0 0,0 0-62 0 0,0 0-61 0 0,0 0-61 0 0,-4 24 473 0 0,-6 43-479 0 0,4 0-1 0 0,2 1 0 0 0,3-1 0 0 0,4 13-225 0 0,-3-48 68 0 0,22 342 282 0 0,-20-184-192 0 0,-3-189-126 0 0,1 0 0 0 0,-1 0 0 0 0,1 0 0 0 0,-1 0 0 0 0,1 1 0 0 0,-1-1 0 0 0,0 0 1 0 0,0 0-1 0 0,1 0 0 0 0,-1 0 0 0 0,0 0 0 0 0,0-1 0 0 0,0 1 0 0 0,0 0 0 0 0,0 0 0 0 0,0-1 0 0 0,0 1 1 0 0,0 0-1 0 0,-1-1 0 0 0,1 1 0 0 0,0-1 0 0 0,0 0 0 0 0,0 1 0 0 0,-1-1 0 0 0,1 0 0 0 0,0 1 0 0 0,0-1 1 0 0,-1 0-1 0 0,1 0 0 0 0,0 0 0 0 0,-1 0 0 0 0,1-1 0 0 0,0 1 0 0 0,0 0 0 0 0,-1 0 0 0 0,1-1 0 0 0,0 1 1 0 0,0-1-1 0 0,0 1 0 0 0,0-1 0 0 0,-1 1 0 0 0,1-1 0 0 0,0 0 0 0 0,0 0-32 0 0,-5-4 27 0 0,0-1-1 0 0,0 1 1 0 0,1-1-1 0 0,0 0 1 0 0,1 0 0 0 0,-1 0-1 0 0,1-1 1 0 0,0 0-1 0 0,1 0 1 0 0,-1 0 0 0 0,1 0-1 0 0,1 0 1 0 0,-1-1-1 0 0,1 1 1 0 0,1-1 0 0 0,-1 1-1 0 0,1-7-26 0 0,-4-27 13 0 0,2 1 0 0 0,2-1 0 0 0,2 0-1 0 0,1 0 1 0 0,3 1 0 0 0,1 0 0 0 0,1 0 0 0 0,3 0-1 0 0,1 1 1 0 0,2 0 0 0 0,2 1 0 0 0,1 0 0 0 0,2 2-1 0 0,1 0 1 0 0,15-20-13 0 0,-17 30 17 0 0,1 1 1 0 0,2 1-1 0 0,0 1 0 0 0,1 0 0 0 0,1 1 1 0 0,1 2-1 0 0,1 0 0 0 0,1 2 0 0 0,1 0 1 0 0,0 2-1 0 0,1 1 0 0 0,1 1 0 0 0,0 1 1 0 0,9-1-18 0 0,-34 12 1 0 0,0 0 0 0 0,0 0 0 0 0,0 0 0 0 0,0 1 0 0 0,1 0 0 0 0,-1-1 0 0 0,0 1 0 0 0,1 0 0 0 0,-1 1 0 0 0,1-1 0 0 0,-1 1 0 0 0,1-1 0 0 0,0 1 0 0 0,-1 0 0 0 0,1 0-1 0 0,-1 1 1 0 0,1-1 0 0 0,0 1 0 0 0,-1 0 0 0 0,1-1 0 0 0,-1 2 0 0 0,0-1 0 0 0,1 0 0 0 0,-1 1 0 0 0,0-1 0 0 0,0 1 0 0 0,0 0 0 0 0,0 0 0 0 0,0 0 0 0 0,0 1 0 0 0,-1-1 0 0 0,1 1 0 0 0,-1-1 0 0 0,1 1 0 0 0,-1 0 0 0 0,0 0 0 0 0,0 0 0 0 0,0 0 0 0 0,-1 0 0 0 0,1 1 0 0 0,-1-1 0 0 0,0 0 0 0 0,1 4-1 0 0,0 5 10 0 0,-1-1 0 0 0,0 0 0 0 0,-1 1 0 0 0,-1-1 0 0 0,0 1 0 0 0,0-1 0 0 0,-1 1 0 0 0,0-1 0 0 0,-1 0 0 0 0,-1 0 0 0 0,0 0 0 0 0,0-1 0 0 0,-1 1 0 0 0,0-1 0 0 0,-7 9-9 0 0,-109 139 63 0 0,112-148-63 0 0,-171 158 19 0 0,117-127-18 0 0,62-37 6 0 0,0-4-20 0 0,37 33 60 0 0,18 15 564 0 0,-1 1 0 0 0,-2 3 0 0 0,25 36-612 0 0,-26-4 692 0 0,-31-62 16 0 0,-19-22-721 0 0,0 0 12 0 0,0 0-1 0 0,0 0 30 0 0,0 0-22 0 0,0 0 6 0 0,0 0 2 0 0,0 0-10 0 0,0 0-28 0 0,0 0-14 0 0,0 0 40 0 0,0 0 4 0 0,0 0-13 0 0,0 0 11 0 0,0-6-763 0 0,0 5-4698 0 0,0 0-5548 0 0,0 1-437 0 0</inkml:trace>
  <inkml:trace contextRef="#ctx0" brushRef="#br0" timeOffset="613.699">1344 976 1880 0 0,'0'0'4583'0'0,"0"0"-2099"0"0,0 0-779 0 0,0 0-17 0 0,0 0 83 0 0,0 0 15 0 0,0 0-123 0 0,0 0-282 0 0,0 0-299 0 0,0 0-183 0 0,0 0-87 0 0,0 0-76 0 0,-1-3-48 0 0,-3-6-41 0 0,3 6-43 0 0,1 3-33 0 0,0 0-47 0 0,0 0-38 0 0,0 0-49 0 0,0 0-61 0 0,0 0-59 0 0,0 0-38 0 0,0 0-39 0 0,0 0-36 0 0,0 0-24 0 0,0 0-33 0 0,-3 20 424 0 0,-48 155-308 0 0,43-64-281 0 0,9-109 28 0 0,0 0 0 0 0,0-1-1 0 0,0 1 1 0 0,1 0 0 0 0,-1 0-1 0 0,1-1 1 0 0,-1 1 0 0 0,1-1-1 0 0,-1 1 1 0 0,1-1 0 0 0,0 0 0 0 0,0 0-1 0 0,0 0 1 0 0,0 0 0 0 0,0 0-1 0 0,0 0 1 0 0,0 0 0 0 0,0 0-1 0 0,0-1 1 0 0,0 1 0 0 0,0-1-1 0 0,0 0 1 0 0,0 1 0 0 0,1-1 0 0 0,-1 0-1 0 0,0 0 1 0 0,0-1 0 0 0,0 1-1 0 0,0 0 1 0 0,1-1 0 0 0,-1 1-10 0 0,3 0 63 0 0,-5 0-73 0 0,0 0-18 0 0,-16-39-5297 0 0,8 27 842 0 0,3 1-3857 0 0,3 6-2824 0 0</inkml:trace>
  <inkml:trace contextRef="#ctx0" brushRef="#br0" timeOffset="1194.419">1329 604 10634 0 0,'0'0'2573'0'0,"0"0"-519"0"0,0 0-351 0 0,0 0-119 0 0,0 0-26 0 0,0 0-87 0 0,0 0-230 0 0,0 0-257 0 0,0 0-246 0 0,0 0-197 0 0,0 0-134 0 0,0 0-109 0 0,0 0-49 0 0,-3-2-42 0 0,-12 0 409 0 0,-2 42-93 0 0,26-75 798 0 0,-9 34-1286 0 0,0 1 6 0 0,0 0-5 0 0,0 0 22 0 0,0 0-22 0 0,0 0-16 0 0,-30 33 90 0 0,25-28 324 0 0,-6 8-1985 0 0,11 6-4111 0 0,2-12 120 0 0,-2-3-6270 0 0</inkml:trace>
  <inkml:trace contextRef="#ctx0" brushRef="#br0" timeOffset="5722.545">1261 663 0 0 0,'0'0'1147'0'0,"0"0"387"0"0,0 0 27 0 0,0 0-208 0 0,0 0-248 0 0,0 0-143 0 0,0 0-77 0 0,0 0-43 0 0,2-7-31 0 0,7-23-19 0 0,-3 24 9628 0 0,-7 16-7743 0 0,-28 19-2317 0 0,-185 192-229 0 0,211-199-152 0 0,32-25 462 0 0,-18-4-330 0 0,0 0-1 0 0,-1 0 1 0 0,0-1 0 0 0,-1 0 0 0 0,0-1-1 0 0,0 0 1 0 0,0 0 0 0 0,-2-1 0 0 0,1 0-1 0 0,2-5-110 0 0,8-8 133 0 0,-5 3-55 0 0,-1 0-1 0 0,0-1 0 0 0,-2 0 1 0 0,-1-1-1 0 0,0 0 1 0 0,-2 0-1 0 0,4-17-77 0 0,-8 28 28 0 0,41-90 369 0 0,-27 90-415 0 0,-1 8 724 0 0,-12 25-552 0 0,19 24 55 0 0,1-2 1 0 0,3-1 0 0 0,1-1 0 0 0,30 33-210 0 0,31 2 237 0 0,-83-69-229 0 0,-6-8 5 0 0,0 0 15 0 0,0 0 11 0 0,0 0 22 0 0,0 0-11 0 0,0 0-18 0 0,0 0-12 0 0,0 0 1 0 0,0 0-10 0 0,0 0-50 0 0,0 0-101 0 0,-1-6-4320 0 0,1 5 782 0 0,-1 1-3353 0 0,1 0-5421 0 0</inkml:trace>
  <inkml:trace contextRef="#ctx0" brushRef="#br0" timeOffset="8755.766">1574 0 9890 0 0,'0'0'1675'0'0,"0"0"-339"0"0,0 0-181 0 0,0 0 54 0 0,0 0 127 0 0,0 0-24 0 0,0 0-232 0 0,0 0-323 0 0,0 0-273 0 0,0 0-171 0 0,0 0-82 0 0,2 3 54 0 0,14 18 133 0 0,-1 0 0 0 0,-1 1 0 0 0,-1 1 0 0 0,0 1 1 0 0,-2 0-1 0 0,-1 0 0 0 0,-1 1 0 0 0,4 20-418 0 0,-4-19 149 0 0,23 83 46 0 0,-4 1 1 0 0,-6 1-1 0 0,6 78-195 0 0,-23 64-80 0 0,-6-228-196 0 0,-2 0 0 0 0,-1-1 1 0 0,-1 0-1 0 0,-1 0 0 0 0,-1 0 1 0 0,-1-1-1 0 0,-1 0 0 0 0,-1 0 1 0 0,-1-1-1 0 0,-7 10 276 0 0,-50 49-7172 0 0,57-70 3991 0 0,2-6-1680 0 0,1-2-2231 0 0</inkml:trace>
  <inkml:trace contextRef="#ctx0" brushRef="#br0" timeOffset="9536.269">156 0 864 0 0,'0'0'1186'0'0,"0"0"-134"0"0,0 0 90 0 0,0 0 237 0 0,0 0 244 0 0,0 0 93 0 0,0 0-132 0 0,0 0-179 0 0,0 0-280 0 0,0 0-270 0 0,0 0-206 0 0,0 0-155 0 0,-4 0-37 0 0,1 1-323 0 0,-1 0 0 0 0,0 0 0 0 0,1 1 0 0 0,-1-1 0 0 0,1 1 0 0 0,-1 0 0 0 0,1 0 0 0 0,0 0 0 0 0,0 0 0 0 0,0 1 0 0 0,0-1 0 0 0,0 1 0 0 0,1 0 0 0 0,-1 0 0 0 0,1 0 0 0 0,-1 0 0 0 0,0 2-134 0 0,-11 18 329 0 0,1 0 0 0 0,2 1 0 0 0,0 0-1 0 0,1 1 1 0 0,2 1 0 0 0,0-1 0 0 0,2 1-1 0 0,1 1 1 0 0,1-1 0 0 0,1 1 0 0 0,1-1 0 0 0,1 1-1 0 0,3 16-328 0 0,-1 59 324 0 0,4-1 0 0 0,5 0 0 0 0,4 0-1 0 0,5 4-323 0 0,-9-51 116 0 0,-8-33-99 0 0,1-1 1 0 0,1 1-1 0 0,1-1 0 0 0,0-1 1 0 0,2 1-1 0 0,0-1 1 0 0,1 0-1 0 0,1 0 0 0 0,1-1 1 0 0,1 0-1 0 0,7 10-17 0 0,42 6-669 0 0,-13-31-3934 0 0,-35-3 260 0 0,-5 0-3630 0 0</inkml:trace>
</inkml:ink>
</file>

<file path=ppt/ink/ink9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8:27.59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 0 13651 0 0,'0'0'2471'0'0,"0"0"-498"0"0,0 0-322 0 0,0 0-183 0 0,0 0-195 0 0,0 0-258 0 0,0 0-277 0 0,0 0-242 0 0,0 0-91 0 0,0 0 27 0 0,0 0 50 0 0,0 0 39 0 0,9 12-26 0 0,142 179 1499 0 0,-136-162-1924 0 0,-2 0 0 0 0,-1 1 0 0 0,-1 0 0 0 0,-1 1 0 0 0,-2 0 0 0 0,-1 1 0 0 0,-2 0 0 0 0,-1 0 1 0 0,-1 0-1 0 0,-2 0 0 0 0,-2 6-70 0 0,3-14-39 0 0,-1 0 1 0 0,-1 0-1 0 0,-1 1 1 0 0,-1-1-1 0 0,-2 0 1 0 0,0 0-1 0 0,-1-1 1 0 0,-2 1 0 0 0,0-1-1 0 0,-2-1 1 0 0,0 1-1 0 0,-2-1 1 0 0,0-1-1 0 0,-1 0 1 0 0,-1-1-1 0 0,-1 0 1 0 0,-1-1-1 0 0,-1 0 1 0 0,-3 1 38 0 0,5-7-643 0 0,-30 18-1218 0 0,11-34-7658 0 0,29-1 2055 0 0,1 1-2154 0 0</inkml:trace>
</inkml:ink>
</file>

<file path=ppt/ink/ink9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8:16.84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227 38 0 0 0,'0'0'836'0'0,"0"0"722"0"0,0 0 165 0 0,0 0-100 0 0,0 0-103 0 0,0 0-17 0 0,0 0-42 0 0,0 0-100 0 0,0 0-99 0 0,4-7-82 0 0,13-17-70 0 0,-13 18 0 0 0,-4 6-28 0 0,0 0-103 0 0,0 0-135 0 0,0 0-125 0 0,-26 0 3886 0 0,10 12-4463 0 0,1 0 1 0 0,0 1-1 0 0,1 1 1 0 0,1 0 0 0 0,0 1-1 0 0,1 0 1 0 0,0 1-1 0 0,2 0 1 0 0,-1 1-1 0 0,2 0 1 0 0,1 1-1 0 0,0 0 1 0 0,1 0-1 0 0,1 1 1 0 0,0-1-1 0 0,-1 14-142 0 0,-7 25 234 0 0,3 1 0 0 0,2 0 0 0 0,3 1 0 0 0,2-1 0 0 0,4 59-234 0 0,4-89 105 0 0,1-1 0 0 0,1-1 0 0 0,2 1 0 0 0,0-1-1 0 0,2 0 1 0 0,0-1 0 0 0,2 0 0 0 0,1-1 0 0 0,1 0 0 0 0,1-1 0 0 0,0 0 0 0 0,2-2 0 0 0,3 3-105 0 0,-11-12 50 0 0,47 51 318 0 0,-49-59-591 0 0,-8-4-467 0 0,-1 7-3455 0 0,1-3-1105 0 0,1 0-6700 0 0</inkml:trace>
  <inkml:trace contextRef="#ctx0" brushRef="#br0" timeOffset="5546.095">400 490 0 0 0,'0'0'716'0'0,"0"0"315"0"0,0 0 257 0 0,0 0 87 0 0,0 0-97 0 0,0 0-13 0 0,0 0-35 0 0,0 0-78 0 0,0 0-139 0 0,-4-2-127 0 0,-3-2-1039 0 0,-12-7 3388 0 0,-6 6 4014 0 0,24 5-6689 0 0,1 0-48 0 0,8-14 2114 0 0,36-27-2186 0 0,-40 38-434 0 0,0 1 1 0 0,0-1-1 0 0,0 1 1 0 0,0 0-1 0 0,0 0 1 0 0,0 0-1 0 0,1 1 1 0 0,-1 0-1 0 0,1-1 1 0 0,-1 1-1 0 0,1 1 1 0 0,-1-1-1 0 0,1 1 1 0 0,0 0-1 0 0,3 0-6 0 0,-4 2 19 0 0,-1 1-1 0 0,0 0 0 0 0,0-1 1 0 0,0 1-1 0 0,0 1 0 0 0,-1-1 1 0 0,1 0-1 0 0,-1 0 0 0 0,0 1 1 0 0,0 0-1 0 0,0-1 0 0 0,0 1 1 0 0,-1 0-1 0 0,1 0 1 0 0,-1 0-1 0 0,0 0-18 0 0,0-3 2 0 0,7 28 89 0 0,0 0-1 0 0,-2 1 1 0 0,-1 0-1 0 0,-1 0 1 0 0,-2 0-1 0 0,-1 0 1 0 0,-1 0 0 0 0,-1 1-1 0 0,-6 24-90 0 0,-47 152 363 0 0,76-318 1629 0 0,-6 69-1985 0 0,2 2-1 0 0,1 0 1 0 0,2 1-1 0 0,2 0 1 0 0,2 2-1 0 0,1 1 1 0 0,2 2-1 0 0,6-5-6 0 0,-3 3-11 0 0,53-42-34 0 0,-67 134-35 0 0,-6 146 260 0 0,0-7-144 0 0,-14-188 174 0 0,7-33-112 0 0,20-27-113 0 0,2 1 0 0 0,3 2 0 0 0,2 1 0 0 0,27-33 15 0 0,54-69-28 0 0,-104 137 57 0 0,-8 14-32 0 0,1 1-1 0 0,-1-1 1 0 0,0 0-1 0 0,0 1 0 0 0,0-1 1 0 0,0 0-1 0 0,0 0 1 0 0,0 1-1 0 0,0-1 0 0 0,1 0 1 0 0,-1 1-1 0 0,0-1 1 0 0,0 0-1 0 0,0 0 1 0 0,0 0-1 0 0,1 1 0 0 0,-1-1 1 0 0,0 0-1 0 0,0 0 1 0 0,1 0-1 0 0,-1 1 0 0 0,0-1 1 0 0,0 0-1 0 0,1 0 1 0 0,-1 0-1 0 0,0 0 1 0 0,1 0-1 0 0,-1 0 0 0 0,0 0 1 0 0,1 0-1 0 0,-1 0 1 0 0,0 0-1 0 0,1 0 4 0 0,-27 261 229 0 0,20-76-119 0 0,-1-159-194 0 0,7-26 49 0 0,-12 8-2798 0 0,4 4 1295 0 0,-6 8-6864 0 0,11-16-3101 0 0</inkml:trace>
  <inkml:trace contextRef="#ctx0" brushRef="#br0" timeOffset="5812.712">1302 814 16468 0 0,'0'0'2172'0'0,"0"0"-777"0"0,0 0-396 0 0,0 0 8 0 0,0 0 50 0 0,0 0-66 0 0,0 0-203 0 0,0 0-250 0 0,0 0-149 0 0,0 0-62 0 0,0 0-26 0 0,0 0-30 0 0,0 0-46 0 0,0 13-65 0 0,-4 104 241 0 0,-9-63-1840 0 0,13-53 772 0 0,0-1-145 0 0,0 0-166 0 0,0-23-6173 0 0,7 2-2173 0 0,-3 13 2206 0 0</inkml:trace>
  <inkml:trace contextRef="#ctx0" brushRef="#br0" timeOffset="6608.669">1442 424 544 0 0,'0'0'2873'0'0,"0"0"-801"0"0,0 0-183 0 0,0 0 71 0 0,0 0 46 0 0,0 0-36 0 0,0 0-199 0 0,0 0-342 0 0,0 0-334 0 0,0 0-257 0 0,0 0-169 0 0,0 0-55 0 0,0 0 15 0 0,-5-2 12 0 0,-12-5-26 0 0,13 5-68 0 0,4 2-69 0 0,0 0-72 0 0,0 0-46 0 0,0 0-44 0 0,19 4 1110 0 0,-13-4-1276 0 0,0 1 1 0 0,0-1-1 0 0,0 0 0 0 0,0-1 1 0 0,0 0-1 0 0,0 0 0 0 0,0 0 0 0 0,0 0 1 0 0,-1-1-1 0 0,1 0 0 0 0,0 0 1 0 0,-1-1-1 0 0,0 0 0 0 0,1 1 1 0 0,-1-2-1 0 0,0 1 0 0 0,0-1-150 0 0,49-37 828 0 0,-45 27-669 0 0,-9 15-139 0 0,0-1 0 0 0,0 1-1 0 0,0-1 1 0 0,0 0 0 0 0,1 1 0 0 0,-1-1-1 0 0,0 0 1 0 0,0 1 0 0 0,0-1-1 0 0,1 0 1 0 0,-1 1 0 0 0,0-1 0 0 0,0 0-1 0 0,1 0 1 0 0,-1 1 0 0 0,0-1-1 0 0,0 0 1 0 0,1 0 0 0 0,-1 1-1 0 0,0-1 1 0 0,1 0 0 0 0,-1 0 0 0 0,0 0-1 0 0,1 0 1 0 0,-1 1 0 0 0,1-1-1 0 0,-1 0 1 0 0,0 0 0 0 0,1 0 0 0 0,-1 0-1 0 0,0 0 1 0 0,1 0 0 0 0,-1 0-1 0 0,1 0 1 0 0,-1 0 0 0 0,0 0 0 0 0,1 0-20 0 0,16 165 100 0 0,18 140-168 0 0,-35-129-12 0 0,8-139 60 0 0,1-46 582 0 0,1-30-384 0 0,7-35-131 0 0,3 2 0 0 0,3 0 1 0 0,26-52-48 0 0,-38 95 12 0 0,62-140-10 0 0,-54 107 20 0 0,-19 61-11 0 0,0 1-26 0 0,0 0-26 0 0,0 0-31 0 0,-7 19-3154 0 0,5-13 1887 0 0,0 4-3350 0 0,2-6-3281 0 0,0-3-3655 0 0</inkml:trace>
  <inkml:trace contextRef="#ctx0" brushRef="#br0" timeOffset="7389.376">1981 906 0 0 0,'0'0'1435'0'0,"0"0"872"0"0,0 0 107 0 0,0 0 36 0 0,0 0-30 0 0,0 0-160 0 0,0 0-207 0 0,0 0-299 0 0,0 0-278 0 0,0 0-207 0 0,0 0-152 0 0,0 0-141 0 0,0 0-111 0 0,7-4 3050 0 0,-7 5-3540 0 0,4 54 2277 0 0,-44 121-2302 0 0,38-168-76 0 0,4-23 141 0 0,-1-2-352 0 0,-1 16-59 0 0,0 1 12 0 0,0 0-5 0 0,0 0-11 0 0,0 0-30 0 0,0 0 1 0 0,0 0-7 0 0,0 0 7 0 0,0 0 15 0 0,0 0-2 0 0,0 0-16 0 0,0 0-37 0 0,0 0-11 0 0,0 0-25 0 0,0 0-14 0 0,0 0-41 0 0,0 0-72 0 0,0 0-60 0 0,0 0-102 0 0,0 0-126 0 0,0-11-4207 0 0,0 7-1175 0 0,0 1-6038 0 0</inkml:trace>
  <inkml:trace contextRef="#ctx0" brushRef="#br0" timeOffset="8842.726">2434 152 4153 0 0,'0'0'2136'0'0,"0"0"-185"0"0,0 0 3 0 0,0 0 99 0 0,0 0-29 0 0,0 0-210 0 0,0 0-335 0 0,0 0-284 0 0,0 0-191 0 0,0 0-143 0 0,0 0-82 0 0,0 0-60 0 0,0 0-67 0 0,0-4-88 0 0,0-11-101 0 0,0 12-75 0 0,0 3-45 0 0,0 0-18 0 0,0 0-18 0 0,-51 63 1193 0 0,-55 47-1380 0 0,174-196 591 0 0,-48 65-644 0 0,-51 54-272 0 0,-107 81-665 0 0,137-113 730 0 0,-10 12-2669 0 0,12-10-1963 0 0,4-1-3957 0 0,0-2-1308 0 0</inkml:trace>
  <inkml:trace contextRef="#ctx0" brushRef="#br0" timeOffset="9820.992">2555 678 7506 0 0,'0'0'2127'0'0,"0"0"-208"0"0,0 0-95 0 0,0 0-41 0 0,0 0-132 0 0,0 0-276 0 0,0 0-335 0 0,0 0-295 0 0,0 0-212 0 0,0 0-126 0 0,0 0-47 0 0,0 0 13 0 0,0 0 70 0 0,4 0 50 0 0,6 1-218 0 0,-1-1-1 0 0,0-1 0 0 0,0 1 1 0 0,1-2-1 0 0,-1 1 0 0 0,0-1 0 0 0,0 0 1 0 0,0-1-1 0 0,-1 0 0 0 0,1-1 1 0 0,-1 0-1 0 0,1 0 0 0 0,-1 0 0 0 0,0-1 1 0 0,5-5-275 0 0,148-123 1229 0 0,-158 134-1212 0 0,0-1-1 0 0,0 0 0 0 0,-1 1 1 0 0,1-1-1 0 0,-1 1 0 0 0,1 0 1 0 0,-1 0-1 0 0,1 0 0 0 0,-1 0 1 0 0,1 1-1 0 0,-1-1 0 0 0,0 1 1 0 0,0-1-1 0 0,1 1 0 0 0,-1 0 0 0 0,0 0 1 0 0,-1-1-1 0 0,1 1 0 0 0,0 1 1 0 0,0-1-1 0 0,-1 0 0 0 0,0 0 1 0 0,1 1-1 0 0,-1-1 0 0 0,0 1 1 0 0,0-1-1 0 0,0 1 0 0 0,0-1 1 0 0,-1 1-1 0 0,1 0 0 0 0,-1-1 1 0 0,1 1-1 0 0,-1 1-16 0 0,1-1 12 0 0,63 275 455 0 0,-21-83-371 0 0,-42-185-94 0 0,-1 0 0 0 0,0 1 1 0 0,0-1-1 0 0,-1 0 0 0 0,-1 0 0 0 0,0 0 1 0 0,0 0-1 0 0,-1 0 0 0 0,0 0 1 0 0,0 0-1 0 0,-1-1 0 0 0,-1 1 1 0 0,0-1-1 0 0,0 0 0 0 0,0-1 1 0 0,-1 1-1 0 0,-1-1 0 0 0,0 0-2 0 0,-3 3-25 0 0,0-1 0 0 0,-1 0 1 0 0,0-1-1 0 0,0-1 0 0 0,-1 1 0 0 0,0-2 0 0 0,0 0 0 0 0,-1 0 0 0 0,0-1 1 0 0,0-1-1 0 0,0 0 0 0 0,-1 0 0 0 0,0-2 0 0 0,0 0 0 0 0,0 0 0 0 0,0-1 0 0 0,-1-1 25 0 0,13-1 1 0 0,-1 0-1 0 0,1 0 1 0 0,0 0-1 0 0,-1 0 1 0 0,1 0-1 0 0,0 0 1 0 0,0-1-1 0 0,-1 1 1 0 0,1-1-1 0 0,0 1 1 0 0,0-1-1 0 0,0 0 1 0 0,0 0-1 0 0,0 0 0 0 0,0 0 1 0 0,0 0-1 0 0,0-1 1 0 0,0 1-1 0 0,0-1 1 0 0,1 1-1 0 0,-1-1 1 0 0,0 0-1 0 0,1 1 1 0 0,0-1-1 0 0,-1 0 1 0 0,1 0-1 0 0,0 0 1 0 0,0 0-1 0 0,0 0 0 0 0,0 0 1 0 0,0 0-1 0 0,0 0 1 0 0,1-1-1 0 0,-1 1 1 0 0,1 0-1 0 0,0-1 1 0 0,-1 1-1 0 0,1 0 1 0 0,0 0-1 0 0,1-1 0 0 0,1-15 9 0 0,1-1 1 0 0,1 1-1 0 0,0 0 0 0 0,2 0 0 0 0,0 1 1 0 0,1 0-1 0 0,1 0 0 0 0,0 0 0 0 0,1 1 1 0 0,1 0-1 0 0,0 1 0 0 0,2 0 0 0 0,-1 1 1 0 0,2 0-1 0 0,0 1 0 0 0,0 0 1 0 0,14-9-11 0 0,61-48-145 0 0,-65 53-2218 0 0,-14 3-3023 0 0,0 2-4422 0 0,-7 10-1316 0 0</inkml:trace>
  <inkml:trace contextRef="#ctx0" brushRef="#br0" timeOffset="10381.172">2646 229 6729 0 0,'0'0'3008'0'0,"0"0"-649"0"0,0 0-296 0 0,0 0-83 0 0,0 0-187 0 0,0 0-322 0 0,0 0-370 0 0,0 0-296 0 0,0 0-160 0 0,0 0-62 0 0,0 0-2 0 0,0 0-29 0 0,0 0-37 0 0,0-2-23 0 0,66-72 2081 0 0,-37 48-2096 0 0,32-38 199 0 0,-30 42-553 0 0,-31 22-127 0 0,0 0 12 0 0,0 0-16 0 0,0 0-17 0 0,0 0 3 0 0,0 0-6 0 0,8 19 43 0 0,40 106 320 0 0,-14-70-279 0 0,-28-48-96 0 0,16 8-4532 0 0,-16-14 1466 0 0,-3 1-1780 0 0,-3-1-6786 0 0</inkml:trace>
</inkml:ink>
</file>

<file path=ppt/ink/ink9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8:30.90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36 218 0 0 0,'0'0'345'0'0,"0"0"1164"0"0,0 0 458 0 0,0 0 144 0 0,0 0-12 0 0,0 0-115 0 0,0 0-192 0 0,0 0-223 0 0,0 0-241 0 0,0 0-211 0 0,-6 1-185 0 0,-17 4-156 0 0,17-4-114 0 0,6-1-81 0 0,0 0-56 0 0,8 3 3277 0 0,19 0-3006 0 0,-19-2-192 0 0,183 0 1881 0 0,-50-9-1648 0 0,-101 1-668 0 0,-39 7-160 0 0,-1 0 5 0 0,0 0-4 0 0,0 0-2 0 0,0 0-22 0 0,0 0-1 0 0,-11-4-6509 0 0,5 0 969 0 0,1 2-1414 0 0,3 1-1985 0 0</inkml:trace>
  <inkml:trace contextRef="#ctx0" brushRef="#br0" timeOffset="303.933">249 1 9946 0 0,'0'0'1910'0'0,"0"0"-468"0"0,0 0-257 0 0,0 0 47 0 0,0 0 107 0 0,0 0-33 0 0,0 0-187 0 0,0 0-212 0 0,0 0-158 0 0,0 0-95 0 0,0 0-86 0 0,0 0-59 0 0,0 0-55 0 0,3 24-38 0 0,7 78-44 0 0,11 93 753 0 0,-28-82-3377 0 0,6-108 63 0 0,9-2-13182 0 0,-7-3 14730 0 0,5 0-4139 0 0</inkml:trace>
</inkml:ink>
</file>

<file path=ppt/ink/ink9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8:31.8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249 0 3689 0 0,'0'0'1645'0'0,"0"0"-246"0"0,0 0 194 0 0,0 0 350 0 0,0 0 279 0 0,0 0-73 0 0,0 0-348 0 0,0 0-385 0 0,0 0-304 0 0,0 0-211 0 0,0 0-137 0 0,0 0-76 0 0,0 0-53 0 0,-12 19 4773 0 0,-30 39-4772 0 0,-19 49-210 0 0,38-60-339 0 0,1 0-1 0 0,2 1 1 0 0,3 1-1 0 0,2 1 1 0 0,1 1-1 0 0,4 0 1 0 0,-2 22-87 0 0,12-59 16 0 0,0-1 1 0 0,1 1 0 0 0,0 0-1 0 0,1-1 1 0 0,1 0-1 0 0,0 1 1 0 0,1-1 0 0 0,0 0-1 0 0,1-1 1 0 0,1 1 0 0 0,0-1-1 0 0,0 0 1 0 0,1 0-1 0 0,1-1 1 0 0,0 0 0 0 0,1 0-1 0 0,0-1 1 0 0,0 0-1 0 0,1-1 1 0 0,6 5-17 0 0,64 48 433 0 0,-60-90-8155 0 0,-8 17 1265 0 0,-4 6-5009 0 0</inkml:trace>
  <inkml:trace contextRef="#ctx0" brushRef="#br0" timeOffset="856.56">628 243 13731 0 0,'0'0'2159'0'0,"0"0"-1099"0"0,0 0-517 0 0,0 0 49 0 0,0 0 271 0 0,0 0 296 0 0,0 0 112 0 0,0 0-155 0 0,0 0-233 0 0,0 0-240 0 0,0 0-151 0 0,0 0-51 0 0,0 0-27 0 0,1 34-43 0 0,3 105-55 0 0,-4 145 1287 0 0,-14-145-1453 0 0,-1-84 2 0 0,13-95 1307 0 0,1 11-1444 0 0,2 0-1 0 0,1 1 0 0 0,1 0 1 0 0,1-1-1 0 0,1 1 1 0 0,2 0-1 0 0,1 1 0 0 0,1 0 1 0 0,11-22-15 0 0,2-4-1 0 0,1 2 0 0 0,3 1 0 0 0,2 1 0 0 0,2 1 0 0 0,2 2 0 0 0,22-24 1 0 0,-50 66-1 0 0,-1 1-1 0 0,1-1 0 0 0,0 0 0 0 0,0 1 1 0 0,1 0-1 0 0,-1 0 0 0 0,1 0 1 0 0,-1 1-1 0 0,1-1 0 0 0,0 1 0 0 0,0 0 1 0 0,0 1-1 0 0,0-1 0 0 0,0 1 0 0 0,0 0 1 0 0,1 0-1 0 0,-1 0 0 0 0,0 1 1 0 0,1 0-1 0 0,-1 0 0 0 0,0 0 0 0 0,0 1 1 0 0,1 0-1 0 0,-1 0 2 0 0,0 2 5 0 0,-1 1-1 0 0,1 0 1 0 0,-1 0 0 0 0,0 0-1 0 0,0 0 1 0 0,-1 1 0 0 0,1 0-1 0 0,-1 0 1 0 0,0 0 0 0 0,0 0-1 0 0,-1 0 1 0 0,1 0 0 0 0,-1 1-1 0 0,0-1 1 0 0,-1 1 0 0 0,1-1-1 0 0,-1 1 1 0 0,0 0 0 0 0,-1 0-1 0 0,1-1 1 0 0,-1 1 0 0 0,-1 0-1 0 0,1 0 1 0 0,-1 0 0 0 0,1-1-1 0 0,-3 7-4 0 0,0-1 7 0 0,-1-1-1 0 0,-1 1 0 0 0,1 0 1 0 0,-2-1-1 0 0,1 0 0 0 0,-2 0 1 0 0,1-1-1 0 0,-1 1 0 0 0,-1-1 0 0 0,1-1 1 0 0,-2 0-1 0 0,1 0 0 0 0,-1 0 1 0 0,0-1-1 0 0,0-1 0 0 0,-1 1 1 0 0,-4 1-7 0 0,-19 17-18 0 0,-75 55-17 0 0,115-27 12 0 0,-1-35 79 0 0,0 1-1 0 0,1-1 0 0 0,2 0 1 0 0,-1 0-1 0 0,2-1 0 0 0,0 0 1 0 0,2-1-1 0 0,-1 0 0 0 0,2-1 1 0 0,7 7-56 0 0,29 19 531 0 0,-45-40-1134 0 0,-4-6-3661 0 0,-2-5-8561 0 0,2 6 978 0 0</inkml:trace>
  <inkml:trace contextRef="#ctx0" brushRef="#br0" timeOffset="8619.513">214 567 0 0 0,'6'-4'11493'0'0,"4"1"-5505"0"0,4 0-3748 0 0,7 0-3074 0 0,-8 2 2059 0 0,140-22 785 0 0,-139 26 28 0 0,-47 2-1622 0 0,-128 9 173 0 0,161-14-493 0 0,0 0-5 0 0,0 0-23 0 0,0 0-15 0 0,0 0-18 0 0,0 0-11 0 0,0 0-11 0 0,0 0-14 0 0,0 0 1 0 0,0 0-17 0 0,0 0-5 0 0,0 0-14 0 0,0 0-6 0 0,19 0-253 0 0,89 4 1171 0 0,-250 22-534 0 0,109-19-22 0 0,33-7-227 0 0,0 0-14 0 0,0 0-27 0 0,0 0-39 0 0,0 0-22 0 0,0 0-21 0 0,0 0-15 0 0,0 0-36 0 0,0 0-57 0 0,19 0-1575 0 0,20 0-2493 0 0,-13 0-5239 0 0,-13 0-1795 0 0</inkml:trace>
  <inkml:trace contextRef="#ctx0" brushRef="#br0" timeOffset="9170.454">1311 460 0 0 0,'0'0'1695'0'0,"0"0"359"0"0,0 0-20 0 0,0 0-198 0 0,0 0-212 0 0,0 0-142 0 0,0 0-86 0 0,0 0-58 0 0,0 0-59 0 0,0 0-91 0 0,2 1-85 0 0,-1-1-1414 0 0,11 13 6867 0 0,-12-12-6192 0 0,-3 15 1487 0 0,-46 93-370 0 0,-26 42-1179 0 0,74-150-295 0 0,1 0-1 0 0,-1 0 1 0 0,0 0-1 0 0,1 1 1 0 0,-1-1-1 0 0,1 0 1 0 0,-1 1-1 0 0,1-1 1 0 0,-1 0-1 0 0,1 1 1 0 0,0-1-1 0 0,0 1 1 0 0,0-1-1 0 0,0 1 1 0 0,0-1-1 0 0,0 0 1 0 0,0 1-1 0 0,0-1 1 0 0,1 1-1 0 0,-1-1 0 0 0,0 0 1 0 0,1 1-1 0 0,0-1 1 0 0,-1 0-1 0 0,1 1 1 0 0,-1-1-1 0 0,1 0 1 0 0,0 0-1 0 0,0 0 1 0 0,0 0-1 0 0,0 0 1 0 0,0 0-1 0 0,0 0 1 0 0,0 0-1 0 0,0 0 1 0 0,0 0-1 0 0,0 0 1 0 0,1 0-1 0 0,-1-1 0 0 0,0 1 1 0 0,2 0-7 0 0,60 5 829 0 0,-51-7-722 0 0,30-7 150 0 0,-41-4-3122 0 0,-10-3-4072 0 0,7 11 2275 0 0,0 3-6788 0 0</inkml:trace>
  <inkml:trace contextRef="#ctx0" brushRef="#br0" timeOffset="9725.931">1199 236 584 0 0,'0'0'3067'0'0,"0"0"-821"0"0,0 0-195 0 0,0 0 80 0 0,0 0 138 0 0,0 0-105 0 0,0 0-290 0 0,0 0-372 0 0,0 0-339 0 0,0 0-218 0 0,0 0-145 0 0,0 0-97 0 0,0 0-59 0 0,-5-1-34 0 0,-12-4-34 0 0,13 3-52 0 0,4 2-22 0 0,0 0-50 0 0,0 0-39 0 0,19-19 1681 0 0,66-84-855 0 0,-67 64-1073 0 0,-17 38-144 0 0,-1 1-5 0 0,0 0-1 0 0,0 0-4 0 0,0 0-12 0 0,0 0 8 0 0,0 0-12 0 0,0 0-7 0 0,1 0-10 0 0,1 0-4 0 0,-1 0 1 0 0,25 15 124 0 0,-19-9-59 0 0,-1 1 1 0 0,-1-1-1 0 0,1 1 1 0 0,-1 1-1 0 0,0-1 0 0 0,-1 1 1 0 0,1-1-1 0 0,-1 1 1 0 0,-1 0-1 0 0,0 1 1 0 0,0-1-1 0 0,1 6-41 0 0,14 33 92 0 0,14 20 38 0 0,-32-59-437 0 0,0-5-3272 0 0,0 2-10040 0 0,0-2 1852 0 0</inkml:trace>
  <inkml:trace contextRef="#ctx0" brushRef="#br0" timeOffset="10157.06">1626 22 12275 0 0,'0'0'2533'0'0,"0"0"-504"0"0,0 0-318 0 0,0 0-136 0 0,0 0-151 0 0,0 0-209 0 0,0 0-279 0 0,0 0-251 0 0,0 0-185 0 0,0 0-120 0 0,0 0-88 0 0,0 0-55 0 0,0 0 13 0 0,6 6 432 0 0,29 91 957 0 0,82 254-664 0 0,-109-333-964 0 0,-2 2 0 0 0,0-1 0 0 0,-1 1 0 0 0,-1-1 0 0 0,-1 1 0 0 0,-1 1 0 0 0,0-1 0 0 0,-2 0 0 0 0,0 0 0 0 0,-1 0 0 0 0,-1 1-1 0 0,-1-1 1 0 0,-1-1 0 0 0,-1 1 0 0 0,-2 6-11 0 0,1-12-19 0 0,-1 1 0 0 0,0-2 0 0 0,-1 1 0 0 0,0-1 0 0 0,-1 0 0 0 0,0-1 0 0 0,-1 0 0 0 0,-1 0 0 0 0,1-1 0 0 0,-2-1 0 0 0,-6 6 19 0 0,-41 14-681 0 0,28-27-2454 0 0,18-13-400 0 0,9 4-277 0 0,1 0-3526 0 0,2 2-3454 0 0</inkml:trace>
  <inkml:trace contextRef="#ctx0" brushRef="#br0" timeOffset="10957.939">2417 343 3145 0 0,'0'0'2632'0'0,"0"0"-143"0"0,0 0-91 0 0,0 0-17 0 0,0 0-140 0 0,0 0-335 0 0,0 0-385 0 0,0 0-306 0 0,0 0-220 0 0,0 0-153 0 0,0 0-108 0 0,0 0-96 0 0,0 0-74 0 0,8 18 934 0 0,-46 103 1228 0 0,26-94-2547 0 0,-1 0 1 0 0,-1-2-1 0 0,-1 1 1 0 0,-1-2 0 0 0,-1 0-1 0 0,-11 10-179 0 0,7-10 40 0 0,0 1-49 0 0,0 0 0 0 0,-2-2 1 0 0,-1-1-1 0 0,-1 0 0 0 0,-3 0 9 0 0,-2-6-1080 0 0,28-15 811 0 0,1-1 1 0 0,0 0 0 0 0,-1 1 0 0 0,1-1 0 0 0,0 0-1 0 0,-1 0 1 0 0,1 0 0 0 0,-1 0 0 0 0,1 0-1 0 0,0 0 1 0 0,-1 0 0 0 0,1 0 0 0 0,0 0 0 0 0,-1-1-1 0 0,1 1 1 0 0,0-1 0 0 0,-1 1 0 0 0,1-1 0 0 0,0 1-1 0 0,0-1 1 0 0,-1 0 0 0 0,1 1 0 0 0,0-1 0 0 0,0 0-1 0 0,0 0 1 0 0,0 0 0 0 0,0 0 0 0 0,0 0 0 0 0,0 0-1 0 0,0 0 1 0 0,1 0 0 0 0,-1 0 0 0 0,0-2 268 0 0,-7-10-3220 0 0,-15-25-10529 0 0,19 30 11651 0 0</inkml:trace>
  <inkml:trace contextRef="#ctx0" brushRef="#br0" timeOffset="11320.666">1977 431 1176 0 0,'0'0'3124'0'0,"0"0"-8"0"0,0 0-260 0 0,0 0-393 0 0,0 0-292 0 0,0 0-256 0 0,0 0-261 0 0,0 0-214 0 0,0 0-198 0 0,0 0-185 0 0,0 0-150 0 0,0 0-148 0 0,0 0-94 0 0,5-10-65 0 0,13-29-32 0 0,17 77 2636 0 0,273 304-1013 0 0,-223-244-2140 0 0,-37-34-1 0 0,-46-64-74 0 0,-2 0 15 0 0,0 0 28 0 0,0 0-37 0 0,0 0 0 0 0,0 0 2 0 0,0 0-3 0 0,0 0-14 0 0,0 0-23 0 0,0-22-2173 0 0,0 10 384 0 0,0-10-2387 0 0,2 9-3502 0 0,3 5-4324 0 0</inkml:trace>
</inkml:ink>
</file>

<file path=ppt/ink/ink9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8:52.92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53 571 0 0 0,'0'0'504'0'0,"0"0"1026"0"0,0 0 374 0 0,0 0-30 0 0,0 0-204 0 0,0 0-279 0 0,0 0-283 0 0,0 0-216 0 0,0 0-112 0 0,0 0-46 0 0,0 0-41 0 0,15 11 3635 0 0,-12-9-4116 0 0,0 0 1 0 0,0-1 0 0 0,0 1-1 0 0,0 0 1 0 0,1-1 0 0 0,-1 0 0 0 0,0 0-1 0 0,1 0 1 0 0,-1 0 0 0 0,1-1-1 0 0,-1 1 1 0 0,1-1 0 0 0,0 0-1 0 0,-1 0 1 0 0,1 0 0 0 0,-1 0-1 0 0,1-1 1 0 0,-1 1 0 0 0,1-1 0 0 0,-1 0-1 0 0,1 0 1 0 0,-1-1 0 0 0,0 1-1 0 0,0-1 1 0 0,1 1 0 0 0,-1-1-1 0 0,1-1-212 0 0,80-63 611 0 0,-80 62-535 0 0,81-107 628 0 0,-81 99-357 0 0,-2 17 201 0 0,1 31-536 0 0,2-1 1 0 0,2 1-1 0 0,1-2 0 0 0,2 1 1 0 0,1-1-1 0 0,2 0 0 0 0,15 28-12 0 0,-14-29 9 0 0,6 14-12 0 0,-10-27-12 0 0,0 0 0 0 0,-2 1 0 0 0,-1 0 1 0 0,0 1-1 0 0,-2-1 0 0 0,-1 1 0 0 0,0 0 1 0 0,-1 0-1 0 0,-2 1 15 0 0,-1-17-10 0 0,0-1 1 0 0,0 1 0 0 0,-1-1 0 0 0,0 1-1 0 0,0-1 1 0 0,-1 1 0 0 0,1-1 0 0 0,-1 0-1 0 0,0 0 1 0 0,0 0 0 0 0,-1 0-1 0 0,0 0 1 0 0,0 0 0 0 0,0 0 0 0 0,0-1-1 0 0,-1 0 1 0 0,0 0 0 0 0,1 0-1 0 0,-1 0 1 0 0,-1 0 0 0 0,1-1 0 0 0,-1 0-1 0 0,-2 2 10 0 0,-7 5-48 0 0,0-1 0 0 0,-1 0 0 0 0,0-1 0 0 0,-1-1 0 0 0,0 0 0 0 0,0-1 0 0 0,0-1 0 0 0,-1 0 0 0 0,1-1 0 0 0,-1-1 0 0 0,0-1 0 0 0,-1 0 0 0 0,1-1 0 0 0,-7-1 48 0 0,21-2 28 0 0,0 1-1 0 0,0-1 1 0 0,0 0-1 0 0,1 0 1 0 0,-1 0-1 0 0,1 0 1 0 0,-1-1-1 0 0,1 1 1 0 0,0 0-1 0 0,-1-1 1 0 0,2 0-1 0 0,-1 0 1 0 0,0 1-1 0 0,0-1 1 0 0,1 0-1 0 0,-1 0 0 0 0,1 0 1 0 0,0-1-1 0 0,0 1 1 0 0,0 0-1 0 0,1 0 1 0 0,-1-1-1 0 0,1 1 1 0 0,0 0-1 0 0,0-1 1 0 0,0 1-1 0 0,0 0 1 0 0,0-1-1 0 0,1 1 1 0 0,-1 0-1 0 0,1 0 1 0 0,0-1-1 0 0,0 1 1 0 0,0 0-1 0 0,1 0 1 0 0,-1 0-1 0 0,1 0 1 0 0,0 0-1 0 0,-1 1 1 0 0,1-1-1 0 0,0 0-27 0 0,131-148 326 0 0,-113 121-43 0 0,-14 16-2532 0 0,-2 4-3332 0 0,0-1-4895 0 0,-2 11 2537 0 0</inkml:trace>
  <inkml:trace contextRef="#ctx0" brushRef="#br0" timeOffset="618.42">7 203 7122 0 0,'0'0'2152'0'0,"0"0"-317"0"0,0 0-181 0 0,0 0-10 0 0,0 0-57 0 0,0 0-120 0 0,0 0-212 0 0,0 0-239 0 0,0 0-226 0 0,0 0-166 0 0,0 0-92 0 0,0 0 23 0 0,0 0 16 0 0,-6-7 515 0 0,37-16 277 0 0,134-106 982 0 0,-115 86-2045 0 0,-38 54-89 0 0,106 150 589 0 0,-74-87-3395 0 0,-14-60-1820 0 0,-4-13-2925 0 0,-19-1 2407 0 0,0 0-4693 0 0</inkml:trace>
  <inkml:trace contextRef="#ctx0" brushRef="#br0" timeOffset="879.953">668 63 7202 0 0,'0'0'2884'0'0,"0"0"-345"0"0,0 0-278 0 0,0 0-251 0 0,0 0-339 0 0,0 0-367 0 0,0 0-357 0 0,0 0-290 0 0,0 0-167 0 0,0 0-74 0 0,0 0 67 0 0,0 0 99 0 0,0 0 66 0 0,9 2 22 0 0,80 41 784 0 0,-52-7-1161 0 0,-1 2 1 0 0,-2 2 0 0 0,-2 1 0 0 0,-2 1-1 0 0,-2 1 1 0 0,-1 2 0 0 0,6 19-294 0 0,-21-43-20 0 0,-1 0-1 0 0,0 2 0 0 0,-2-1 1 0 0,-1 1-1 0 0,0 0 1 0 0,-2 1-1 0 0,-1 0 1 0 0,0 0-1 0 0,-2 0 1 0 0,0 19 20 0 0,-3-34-48 0 0,0 0 0 0 0,0-1 0 0 0,-1 1 1 0 0,0 0-1 0 0,-1-1 0 0 0,0 1 0 0 0,0-1 0 0 0,-1 1 1 0 0,0-1-1 0 0,-1 0 0 0 0,1 0 0 0 0,-1 0 1 0 0,-1-1-1 0 0,0 1 0 0 0,0-1 0 0 0,0 0 1 0 0,-3 1 46 0 0,-133 112-2870 0 0,33-63-3193 0 0,79-43-296 0 0,6-6-4969 0 0</inkml:trace>
</inkml:ink>
</file>

<file path=ppt/ink/ink9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8:44.08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217 58 3313 0 0,'0'0'2628'0'0,"0"0"-977"0"0,0 0-217 0 0,0 0 152 0 0,0 0 141 0 0,0 0 40 0 0,0 0-100 0 0,0 0-218 0 0,0 0-251 0 0,0 0-209 0 0,0 0-183 0 0,0 0-87 0 0,0 0-14 0 0,-1-8-15 0 0,-5-25 3 0 0,6 32-559 0 0,0 0 1 0 0,-1 0-1 0 0,1 0 0 0 0,0 1 0 0 0,-1-1 0 0 0,1 0 0 0 0,-1 0 1 0 0,0 0-1 0 0,1 1 0 0 0,-1-1 0 0 0,1 0 0 0 0,-1 0 0 0 0,0 1 1 0 0,0-1-1 0 0,1 1 0 0 0,-1-1 0 0 0,0 1 0 0 0,0-1 0 0 0,0 1 1 0 0,0-1-1 0 0,0 1 0 0 0,0 0 0 0 0,0-1 0 0 0,1 1 0 0 0,-1 0 1 0 0,0 0-1 0 0,0 0 0 0 0,0 0 0 0 0,0 0 0 0 0,0 0 0 0 0,0 0 1 0 0,0 0-1 0 0,0 0 0 0 0,0 0 0 0 0,0 1 0 0 0,0-1-134 0 0,-4 0 1574 0 0,5 0-1351 0 0,-12 13 504 0 0,0-2-691 0 0,0 1 1 0 0,1 0-1 0 0,0 1 1 0 0,1 0 0 0 0,1 1-1 0 0,0 0 1 0 0,1 1-1 0 0,0 0 1 0 0,2 0-1 0 0,-5 12-36 0 0,-4 23 68 0 0,3 0 0 0 0,1 1 0 0 0,3 1 0 0 0,2 0-1 0 0,2 0 1 0 0,3 0 0 0 0,4 49-68 0 0,0-85 38 0 0,1 0-1 0 0,1 1 1 0 0,0-2 0 0 0,1 1 0 0 0,1 0-1 0 0,0-1 1 0 0,1-1 0 0 0,0 1 0 0 0,2-1-1 0 0,6 8-37 0 0,56 44 534 0 0,-48-60-760 0 0,-27-23-3185 0 0,-4-1 687 0 0,5 11-689 0 0,-1 0-4015 0 0,-1 3-4992 0 0</inkml:trace>
  <inkml:trace contextRef="#ctx0" brushRef="#br0" timeOffset="1345.088">374 923 4625 0 0,'0'0'3521'0'0,"0"0"-1041"0"0,0 0-707 0 0,0 0-246 0 0,0 0-136 0 0,0 0-123 0 0,0 0-103 0 0,0 0-179 0 0,0 0-138 0 0,0 0-105 0 0,0 0-46 0 0,8-14-23 0 0,46-90 1117 0 0,75-89 838 0 0,-86 136-2231 0 0,54-83 479 0 0,-86 138-1128 0 0,-4 11 313 0 0,2 5-55 0 0,-1 0 0 0 0,-1 0 0 0 0,0 1 0 0 0,-1 0 0 0 0,0 0-1 0 0,-1 1 1 0 0,-1 0 0 0 0,0 0 0 0 0,-2 0 0 0 0,1 0 0 0 0,-2 0-1 0 0,0 2-6 0 0,1 2 1 0 0,20 35-66 0 0,21-96 406 0 0,185-216-237 0 0,-152 162-101 0 0,-76 96-2 0 0,0-1 0 0 0,1 1 0 0 0,-1-1 0 0 0,0 0 1 0 0,1 1-1 0 0,-1-1 0 0 0,0 0 0 0 0,1 1 0 0 0,-1-1 0 0 0,0 0 0 0 0,1 0 1 0 0,-1 1-1 0 0,0-1 0 0 0,1 0 0 0 0,-1 0 0 0 0,1 0 0 0 0,-1 0 0 0 0,1 1 1 0 0,-1-1-1 0 0,0 0 0 0 0,1 0 0 0 0,-1 0 0 0 0,1 0 0 0 0,-1 0 0 0 0,1 0 1 0 0,-1 0-1 0 0,1 0 0 0 0,-1 0 0 0 0,1 0 0 0 0,-1 0 0 0 0,0-1 0 0 0,1 1 0 0 0,-1 0 1 0 0,1 0-1 0 0,-1 0 0 0 0,0-1 0 0 0,1 1 0 0 0,-1 0 0 0 0,1 0 0 0 0,-1-1 1 0 0,0 1-1 0 0,1 0 0 0 0,-1-1 0 0 0,0 1 0 0 0,1 0 0 0 0,-1-1 0 0 0,0 1 1 0 0,0 0-1 0 0,0-1 0 0 0,1 1 0 0 0,-1-1 0 0 0,0 1 0 0 0,0-1-1 0 0,-9 46 163 0 0,6-37-115 0 0,0 7-17 0 0,-11 37 73 0 0,3 1 1 0 0,2 0 0 0 0,2 1 0 0 0,3 0-1 0 0,2 33-104 0 0,17-18-125 0 0,6-79-4744 0 0,-21 10 4831 0 0,15-8-3017 0 0,-4 1-4530 0 0,-7 3-3798 0 0</inkml:trace>
  <inkml:trace contextRef="#ctx0" brushRef="#br0" timeOffset="2195.265">1326 724 4545 0 0,'0'0'2865'0'0,"0"0"-1293"0"0,0 0-465 0 0,0 0 76 0 0,0 0 156 0 0,0 0 77 0 0,0 0-90 0 0,0 0-219 0 0,0 0-193 0 0,0 0-123 0 0,0 0-52 0 0,0 0-31 0 0,0 0-41 0 0,2-1-40 0 0,15-5 5268 0 0,4 2-3932 0 0,13-3-1699 0 0,98-12-54 0 0,-132 45-338 0 0,-3-16 129 0 0,-1 1-1 0 0,1-1 0 0 0,-1 0 1 0 0,-1 0-1 0 0,0 0 1 0 0,0 0-1 0 0,-1-1 1 0 0,-1 0-1 0 0,1 0 0 0 0,-1-1 1 0 0,-1 0-1 0 0,1 0 1 0 0,-2 0-1 0 0,-36 46-46 0 0,11-2-211 0 0,35-50 268 0 0,1 0 1 0 0,0 0 0 0 0,0 0-1 0 0,0 0 1 0 0,1 0-1 0 0,-1 0 1 0 0,0-1 0 0 0,1 1-1 0 0,-1-1 1 0 0,1 0-1 0 0,0 0 1 0 0,-1 0 0 0 0,1 0-1 0 0,0 0 1 0 0,-1-1-1 0 0,1 1 1 0 0,0-1-1 0 0,0 0 1 0 0,0 1 0 0 0,0-1-1 0 0,-1 0 1 0 0,2-1-12 0 0,0 2 25 0 0,16-1 50 0 0,0 0 0 0 0,0-1 0 0 0,0-1 0 0 0,0-1 0 0 0,0-1 0 0 0,-1 0 0 0 0,0-2 0 0 0,10-4-75 0 0,-30-10-4328 0 0,-6 12 181 0 0,1 1-3441 0 0,4 6 3943 0 0,-1-3-6340 0 0</inkml:trace>
  <inkml:trace contextRef="#ctx0" brushRef="#br0" timeOffset="2960.065">1762 396 2248 0 0,'0'0'2574'0'0,"0"0"-483"0"0,0 0-205 0 0,0 0-12 0 0,0 0-44 0 0,0 0-109 0 0,0 0-262 0 0,0 0-294 0 0,0 0-291 0 0,0 0-197 0 0,0 0-93 0 0,0 0-36 0 0,0 0-19 0 0,-3 0-43 0 0,3 0-369 0 0,0 1-1 0 0,0-1 1 0 0,0 0 0 0 0,0 1 0 0 0,0-1 0 0 0,0 0 0 0 0,0 0 0 0 0,0 1 0 0 0,-1-1-1 0 0,1 0 1 0 0,0 0 0 0 0,0 0 0 0 0,0 1 0 0 0,0-1 0 0 0,0 0 0 0 0,0 0-1 0 0,-1 1 1 0 0,1-1 0 0 0,0 0 0 0 0,0 0 0 0 0,0 0 0 0 0,-1 0 0 0 0,1 1 0 0 0,0-1-117 0 0,35 5 2158 0 0,-21-4-1934 0 0,-1-1 0 0 0,1 0 0 0 0,0-1 0 0 0,-1-1 0 0 0,0 0 0 0 0,1-1-1 0 0,-1 0 1 0 0,0-1 0 0 0,0 0 0 0 0,-1-1 0 0 0,1-1 0 0 0,-1 0-1 0 0,4-3-223 0 0,16-20 565 0 0,-32 29-513 0 0,0 0 10 0 0,0 0-14 0 0,0 0-17 0 0,0 0 5 0 0,0 0-4 0 0,-1 26-159 0 0,1 183 251 0 0,24 9-98 0 0,-4-71-32 0 0,-8-125 34 0 0,-11-22-45 0 0,5-8 342 0 0,26-58-22 0 0,113-279-100 0 0,-68 148-155 0 0,-56 154-110 0 0,-21 43 24 0 0,0 0 8 0 0,0 0-32 0 0,0 0-48 0 0,0 0-71 0 0,0 0-83 0 0,1 11-376 0 0,11 37-1785 0 0,1-19-7122 0 0,-11-25-2101 0 0</inkml:trace>
  <inkml:trace contextRef="#ctx0" brushRef="#br0" timeOffset="3883.263">2537 794 0 0 0,'0'0'1338'0'0,"0"0"654"0"0,0 0 185 0 0,0 0-76 0 0,0 0-163 0 0,0 0-254 0 0,0 0-210 0 0,0 0-139 0 0,0 0-147 0 0,0 0-98 0 0,0 0-54 0 0,-4-1-53 0 0,-10-4-34 0 0,10 4-46 0 0,4 1-83 0 0,0 0-77 0 0,0 0-75 0 0,0 0-62 0 0,0 0-66 0 0,0 0-45 0 0,0 0-22 0 0,0 0-37 0 0,0 0-29 0 0,0 0-33 0 0,0 0-42 0 0,0 0-27 0 0,0 0-6 0 0,16-5 2001 0 0,88-31-1844 0 0,15 37-293 0 0,-118 1-162 0 0,1 0-1 0 0,0 0 1 0 0,-1 0-1 0 0,1 1 1 0 0,-1-1 0 0 0,0 1-1 0 0,0-1 1 0 0,0 1-1 0 0,0-1 1 0 0,0 1-1 0 0,-1 0 1 0 0,1-1 0 0 0,-1 1-1 0 0,1 0 1 0 0,-1-1-1 0 0,0 1 1 0 0,0 0 0 0 0,-1 0-1 0 0,1-1 1 0 0,0 1-1 0 0,-1 0 1 0 0,0-1 0 0 0,1 1-1 0 0,-1 0 1 0 0,0-1-1 0 0,0 1 1 0 0,-1-1-1 0 0,1 0 1 0 0,0 1 0 0 0,-1-1-1 0 0,0 0 1 0 0,1 0-1 0 0,-1 0 1 0 0,-2 2-1 0 0,-102 102 12 0 0,101-102-12 0 0,0 0 1 0 0,1 0-1 0 0,-1 1 0 0 0,1-1 0 0 0,0 1 1 0 0,0 0-1 0 0,1 0 0 0 0,-1 0 1 0 0,1 1-1 0 0,0-1 0 0 0,1 1 0 0 0,-1 0 1 0 0,1 0-1 0 0,0-1 0 0 0,1 1 0 0 0,-1 1 1 0 0,1-1-1 0 0,1 0 0 0 0,-1 5 0 0 0,3-9 34 0 0,0 1 0 0 0,0-1 0 0 0,0 0 0 0 0,0 0 0 0 0,0 1 0 0 0,1-1 0 0 0,-1-1 0 0 0,1 1-1 0 0,-1 0 1 0 0,1-1 0 0 0,0 1 0 0 0,0-1 0 0 0,-1 0 0 0 0,1 0 0 0 0,0 0 0 0 0,0 0 0 0 0,0 0 0 0 0,1-1-1 0 0,-1 1 1 0 0,0-1 0 0 0,0 0 0 0 0,0 0 0 0 0,0 0 0 0 0,0 0 0 0 0,0-1 0 0 0,0 1 0 0 0,0-1 0 0 0,0 0 0 0 0,0 0-1 0 0,1 0-33 0 0,11 0 92 0 0,88-21 230 0 0,-95 9-2438 0 0,-8 1-2086 0 0,0 5-518 0 0,0 2-7497 0 0</inkml:trace>
  <inkml:trace contextRef="#ctx0" brushRef="#br0" timeOffset="10869.491">319 496 7162 0 0,'0'0'1688'0'0,"0"0"-564"0"0,0 0-150 0 0,0 0 290 0 0,0 0 284 0 0,0 0 102 0 0,0 0-182 0 0,0 0-366 0 0,0 0-342 0 0,0 0-273 0 0,0 0-163 0 0,0 0-81 0 0,0 0-14 0 0,-6 1 51 0 0,-57 12 2511 0 0,31-9-580 0 0,31-4-2041 0 0,1 0-22 0 0,0 0-33 0 0,0 0-22 0 0,0 0-2 0 0,0 0-17 0 0,0 0-10 0 0,30-7 186 0 0,120-18-26 0 0,-91 20 799 0 0,-256 19-706 0 0,185-11-237 0 0,21-5-77 0 0,21 3-279 0 0,-20 2-1155 0 0,-2-3-4071 0 0,-3 0-1022 0 0,-1 0-5380 0 0</inkml:trace>
</inkml:ink>
</file>

<file path=ppt/ink/ink9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8:36.27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403 148 0 0 0,'0'0'237'0'0,"0"0"750"0"0,0 0 462 0 0,0 0 344 0 0,0 0 202 0 0,0 0 20 0 0,0 0-170 0 0,0 0-305 0 0,0 0-270 0 0,-3-3-198 0 0,-9-10-133 0 0,0 16 8049 0 0,12 9-7550 0 0,0-11-2103 0 0,14 121 1247 0 0,1 142 144 0 0,-29 20-158 0 0,-44 32-169 0 0,47-268-334 0 0,11-48-73 0 0,0 0 13 0 0,0 0-15 0 0,2-25-1129 0 0,-1-11-367 0 0,0-17-1731 0 0,-5 21-8116 0 0,2 27 1358 0 0</inkml:trace>
  <inkml:trace contextRef="#ctx0" brushRef="#br0" timeOffset="6539.405">0 288 3009 0 0,'0'0'2005'0'0,"0"0"-274"0"0,0 0-198 0 0,0 0 79 0 0,0 0 178 0 0,0 0-6 0 0,0 0-203 0 0,0 0-347 0 0,0 0-341 0 0,0 0-240 0 0,0 0-114 0 0,18 7 2033 0 0,135-30 2568 0 0,-101 12-4532 0 0,314-73 699 0 0,-285 73-1865 0 0,-80 4-2889 0 0,2 2-7439 0 0,6 2-82 0 0,-5 3 8836 0 0</inkml:trace>
  <inkml:trace contextRef="#ctx0" brushRef="#br0" timeOffset="7267.075">757 0 1432 0 0,'0'0'1339'0'0,"0"0"-158"0"0,0 0 115 0 0,0 0 360 0 0,0 0 298 0 0,0 0 41 0 0,0 0-236 0 0,0 0-349 0 0,0 0-311 0 0,0 0-214 0 0,0 0-130 0 0,0 0-67 0 0,0 0-30 0 0,1 21-48 0 0,4 63-50 0 0,13 78 1516 0 0,-4 65-1018 0 0,-4 156-277 0 0,-9-332-320 0 0,-1-51-394 0 0,0 0-15 0 0,0 0-7 0 0,0 0 6 0 0,0 0-22 0 0,0 0 40 0 0,0 0 17 0 0,0 0 3 0 0,0 0 26 0 0,0 0-10 0 0,0 0 11 0 0,8-8 916 0 0,82-146-703 0 0,15 15-296 0 0,-59 102-61 0 0,-44 38 26 0 0,-1 0 1 0 0,0 0-1 0 0,0 0 1 0 0,1 0-1 0 0,-1 1 1 0 0,0-1-1 0 0,0 0 0 0 0,0 0 1 0 0,0 1-1 0 0,-1-1 1 0 0,1 1-1 0 0,0-1 1 0 0,0 1-1 0 0,-1-1 1 0 0,1 1-1 0 0,-1-1 1 0 0,1 1-1 0 0,-1 0 0 0 0,0-1 1 0 0,0 1-1 0 0,0 0 1 0 0,0-1-1 0 0,0 1 1 0 0,0-1-1 0 0,0 1 1 0 0,0 0-1 0 0,-1-1 1 0 0,1 1-1 0 0,-1 0 0 0 0,1 0 2 0 0,0 0 2 0 0,0 307 636 0 0,12-276-667 0 0,-11-33 6 0 0,15-19-964 0 0,9-34-2380 0 0,-13 28-989 0 0,0 2-4719 0 0,-8 14 476 0 0</inkml:trace>
  <inkml:trace contextRef="#ctx0" brushRef="#br0" timeOffset="7655.53">1246 829 8978 0 0,'0'0'1480'0'0,"0"0"-265"0"0,0 0 84 0 0,0 0 301 0 0,0 0 109 0 0,0 0-134 0 0,0 0-251 0 0,0 0-270 0 0,0 0-214 0 0,0 0-168 0 0,0 0-143 0 0,0 0-75 0 0,0 0-65 0 0,23 4-35 0 0,68 9 0 0 0,-89-12-318 0 0,0-1-1 0 0,-1 1 1 0 0,1-1-1 0 0,0 0 1 0 0,0 1-1 0 0,0-1 1 0 0,0 0-1 0 0,0 0 1 0 0,0 0-1 0 0,0-1 1 0 0,0 1-1 0 0,0 0 1 0 0,0-1-1 0 0,-1 1 1 0 0,1-1-1 0 0,0 0 1 0 0,0 1-1 0 0,0-1 1 0 0,-1 0-1 0 0,1 0 1 0 0,0 0-1 0 0,-1 0 1 0 0,1-1-1 0 0,-1 1 1 0 0,1 0-1 0 0,-1-1 1 0 0,1 0-36 0 0,4-5 204 0 0,-1 2-147 0 0,0-1-1 0 0,-1 1 1 0 0,1-1-1 0 0,-1 0 1 0 0,-1-1-1 0 0,1 1 0 0 0,-1-1 1 0 0,-1 1-1 0 0,1-1 1 0 0,-1 0-1 0 0,0 0 1 0 0,0 0-1 0 0,-1 0 0 0 0,0 0 1 0 0,0-1-1 0 0,-1 1 1 0 0,0 0-1 0 0,0 0 1 0 0,-2-7-57 0 0,2 11-10 0 0,-1 0 0 0 0,0 0 0 0 0,0 0 0 0 0,0 0 1 0 0,-1 0-1 0 0,1 1 0 0 0,-1-1 0 0 0,1 0 0 0 0,-1 1 1 0 0,0-1-1 0 0,0 1 0 0 0,0 0 0 0 0,0-1 1 0 0,-1 1-1 0 0,1 0 0 0 0,-1 0 0 0 0,1 1 0 0 0,-1-1 1 0 0,1 0-1 0 0,-1 1 0 0 0,0 0 0 0 0,0-1 0 0 0,0 1 1 0 0,0 0-1 0 0,0 1 0 0 0,0-1 0 0 0,0 0 0 0 0,0 1 1 0 0,0 0-1 0 0,0 0 0 0 0,0 0 0 0 0,-1 0 1 0 0,1 0-1 0 0,0 1 0 0 0,0-1 0 0 0,0 1 0 0 0,0 0 1 0 0,0 0-1 0 0,0 0 0 0 0,0 0 0 0 0,1 0 0 0 0,-1 1 1 0 0,0-1-1 0 0,0 1 0 0 0,1 0 0 0 0,-1 0 0 0 0,1 0 1 0 0,0 0-1 0 0,0 0 0 0 0,-1 1 10 0 0,-8 5 6 0 0,0 1 0 0 0,0 0 1 0 0,1 0-1 0 0,1 1 0 0 0,-1 0 0 0 0,2 1 0 0 0,-1 0 0 0 0,2 0 1 0 0,-1 1-1 0 0,1 0 0 0 0,1 0 0 0 0,1 1 0 0 0,-1 0 0 0 0,2 0 1 0 0,0 0-1 0 0,0 0 0 0 0,2 1 0 0 0,-1-1 0 0 0,2 1 0 0 0,0 0 0 0 0,0 1-6 0 0,2-10 19 0 0,0-1 0 0 0,0 1 0 0 0,1-1 0 0 0,-1 1 0 0 0,1-1 0 0 0,0 0-1 0 0,0 0 1 0 0,1 0 0 0 0,-1 0 0 0 0,1 0 0 0 0,0 0 0 0 0,0-1-1 0 0,0 1 1 0 0,0-1 0 0 0,1 0 0 0 0,-1 0 0 0 0,1 0 0 0 0,0 0-1 0 0,0-1 1 0 0,0 1 0 0 0,0-1 0 0 0,0 0 0 0 0,1 0 0 0 0,-1-1-1 0 0,0 1 1 0 0,1-1 0 0 0,0 0-19 0 0,128 13 552 0 0,-113-16-563 0 0,-1-1 0 0 0,1-1 0 0 0,-1 0 0 0 0,1-2 0 0 0,-2 0-1 0 0,17-8 12 0 0,57-34-3626 0 0,-79 41 1933 0 0,-4 1-882 0 0,2 0-3631 0 0,0-1-5637 0 0</inkml:trace>
</inkml:ink>
</file>

<file path=ppt/ink/ink9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8:49.5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143 614 12443 0 0,'0'0'2212'0'0,"0"0"-602"0"0,0 0-321 0 0,0 0-108 0 0,0 0-169 0 0,0 0-231 0 0,0 0-218 0 0,0 0-196 0 0,0 0-151 0 0,0 0-77 0 0,0 0-46 0 0,0 0-24 0 0,-23 19-25 0 0,-72 57-10 0 0,94-76-33 0 0,-1 1 0 0 0,1-1 1 0 0,0 1-1 0 0,-1 0 1 0 0,1-1-1 0 0,0 1 0 0 0,-1 0 1 0 0,1 0-1 0 0,0 0 0 0 0,0 0 1 0 0,0 0-1 0 0,0 0 0 0 0,0 0 1 0 0,0 1-1 0 0,0-1 0 0 0,0 0 1 0 0,1 0-1 0 0,-1 1 1 0 0,0-1-1 0 0,1 1 0 0 0,-1-1 1 0 0,1 0-1 0 0,-1 1 0 0 0,1-1 1 0 0,0 1-1 0 0,-1-1 0 0 0,1 1 1 0 0,0-1-1 0 0,0 1 0 0 0,0-1 1 0 0,0 1-1 0 0,1-1 1 0 0,-1 1-2 0 0,1 2 9 0 0,1-1 37 0 0,1-1-1 0 0,-1 1 0 0 0,0-1 0 0 0,1 1 0 0 0,-1-1 0 0 0,1 0 0 0 0,0 0 0 0 0,0 0 1 0 0,0-1-1 0 0,0 1 0 0 0,0 0 0 0 0,0-1 0 0 0,0 0 0 0 0,0 0 0 0 0,1 0 0 0 0,-1 0 1 0 0,0-1-1 0 0,1 1 0 0 0,-1-1 0 0 0,1 0 0 0 0,-1 0 0 0 0,0 0 0 0 0,1 0 0 0 0,-1 0 1 0 0,3-1-46 0 0,3-1 131 0 0,1 0 1 0 0,-1 0 0 0 0,1-1-1 0 0,-1 0 1 0 0,0 0-1 0 0,0-1 1 0 0,0-1 0 0 0,0 1-1 0 0,-1-1 1 0 0,0-1 0 0 0,0 1-1 0 0,0-2 1 0 0,-1 1 0 0 0,0-1-1 0 0,0 0 1 0 0,0 0-1 0 0,-1-1 1 0 0,0 0 0 0 0,-1 0-1 0 0,0 0 1 0 0,0-1 0 0 0,-1 1-1 0 0,0-1 1 0 0,2-6-132 0 0,-4 8 14 0 0,1 0 0 0 0,-2 0 0 0 0,1 0 0 0 0,-1 0 0 0 0,0-1 0 0 0,0 1 0 0 0,-1 0 0 0 0,0 0 0 0 0,-1 0 0 0 0,1-1 0 0 0,-1 1 0 0 0,-1 0 0 0 0,1 0 0 0 0,-1 0 0 0 0,0 0 0 0 0,-1 0 0 0 0,0 1 0 0 0,0-1 0 0 0,0 1 0 0 0,-1 0 0 0 0,0 0-1 0 0,0 0 1 0 0,0 0 0 0 0,-1 0 0 0 0,0 1 0 0 0,0 0 0 0 0,-4-3-14 0 0,4 4-92 0 0,-1-1-1 0 0,0 1 0 0 0,0 0 0 0 0,0 1 0 0 0,0 0 0 0 0,-1-1 0 0 0,1 2 0 0 0,-1-1 0 0 0,1 1 1 0 0,-1 0-1 0 0,0 1 0 0 0,0-1 0 0 0,0 1 0 0 0,0 1 0 0 0,0-1 0 0 0,-1 1 0 0 0,-6 1 93 0 0,-19 30-1588 0 0,53-30 1535 0 0,-6-3 200 0 0,0 0 1 0 0,0-2 0 0 0,0 0 0 0 0,-1 0 0 0 0,0-2-1 0 0,0 1 1 0 0,0-2 0 0 0,-1 1 0 0 0,0-2 0 0 0,0 0-1 0 0,-1 0 1 0 0,1-1 0 0 0,-2 0 0 0 0,1-2-148 0 0,15-9 261 0 0,153-132 961 0 0,-157 134-1151 0 0,-2-1 0 0 0,0-2 0 0 0,-1 0 0 0 0,-2-1 0 0 0,0 0 0 0 0,-1-2 0 0 0,-1 0-71 0 0,-13 60-87 0 0,-6 145 133 0 0,0-78-198 0 0,5 1 1 0 0,3 0 0 0 0,7 11 151 0 0,-4-73-31 0 0,14 100-263 0 0,-5 1-1 0 0,-4 110 295 0 0,-12-228 15 0 0,-2-1-1 0 0,-1 0 1 0 0,-1 0 0 0 0,-1 0 0 0 0,-1 0 0 0 0,-1-1 0 0 0,-2 0 0 0 0,0 0 0 0 0,-1-1 0 0 0,-1 0-1 0 0,-1-1 1 0 0,-5 6-15 0 0,14-22 30 0 0,0 0-1 0 0,0 0 0 0 0,0-1 0 0 0,-1 1 0 0 0,1-1 0 0 0,-1 0 1 0 0,0 0-1 0 0,-1 0 0 0 0,1-1 0 0 0,-1 1 0 0 0,1-1 0 0 0,-1 0 1 0 0,0 0-1 0 0,0-1 0 0 0,0 0 0 0 0,0 0 0 0 0,-1 0 0 0 0,1 0 1 0 0,-1-1-1 0 0,1 0 0 0 0,-1 0 0 0 0,1 0 0 0 0,-7-1-29 0 0,9-3 28 0 0,0-1 0 0 0,0 0 0 0 0,1 0 0 0 0,-1 0 0 0 0,1 0 0 0 0,0 0 0 0 0,0-1 0 0 0,0 1 0 0 0,0 0 0 0 0,1-1-1 0 0,0 0 1 0 0,0 1 0 0 0,0-1 0 0 0,1 0 0 0 0,-1 1 0 0 0,1-1 0 0 0,0 0 0 0 0,1-1-28 0 0,1-37-151 0 0,2 0 1 0 0,2 0-1 0 0,1 1 1 0 0,3 0-1 0 0,1 1 1 0 0,3 0-1 0 0,1 0 0 0 0,1 2 1 0 0,3 0-1 0 0,20-32 151 0 0,-3 16-2316 0 0,-11 22-4712 0 0,-18 25-1774 0 0</inkml:trace>
</inkml:ink>
</file>

<file path=ppt/ink/ink9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8:44.8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1 697 0 0 0,'0'0'3081'0'0,"0"0"-1608"0"0,0 0-623 0 0,0 0 166 0 0,0 0 362 0 0,0 0 283 0 0,0 0 60 0 0,0 0-154 0 0,0 0-218 0 0,0 0-168 0 0,0 0-133 0 0,0 0-92 0 0,7 9-69 0 0,26 29-66 0 0,-31-36-712 0 0,0-1 0 0 0,0 1 0 0 0,0 0-1 0 0,1-1 1 0 0,-1 0 0 0 0,0 1 0 0 0,1-1-1 0 0,-1 0 1 0 0,1 0 0 0 0,-1 0-1 0 0,1 0 1 0 0,-1-1 0 0 0,1 1 0 0 0,-1-1-1 0 0,1 1 1 0 0,0-1 0 0 0,-1 0 0 0 0,1 0-1 0 0,0 0 1 0 0,-1-1 0 0 0,3 0-109 0 0,7 1 482 0 0,-2-2-345 0 0,-1-1-1 0 0,0 0 1 0 0,0 0-1 0 0,0-1 0 0 0,-1 0 1 0 0,1 0-1 0 0,-1-1 1 0 0,0 0-1 0 0,0-1 0 0 0,0 0 1 0 0,-1 0-1 0 0,0 0 1 0 0,0-1-1 0 0,-1 0 0 0 0,0-1 1 0 0,0 1-1 0 0,-1-1 1 0 0,0 0-1 0 0,0 0 0 0 0,0-1 1 0 0,-1 0-1 0 0,-1 0 1 0 0,0 0-1 0 0,0 0 0 0 0,1-6-136 0 0,-3 13 8 0 0,0-1 0 0 0,1 1 0 0 0,-2-1 0 0 0,1 0 0 0 0,0 0 0 0 0,0 1 0 0 0,-1-1 0 0 0,0 0 0 0 0,1 0-1 0 0,-1 0 1 0 0,0 1 0 0 0,-1-1 0 0 0,1 0 0 0 0,0 0 0 0 0,-1 0 0 0 0,1 1 0 0 0,-1-1 0 0 0,0 0 0 0 0,0 1 0 0 0,0-1-1 0 0,0 0 1 0 0,-1 1 0 0 0,1-1 0 0 0,-1 1 0 0 0,1 0 0 0 0,-1 0 0 0 0,0-1 0 0 0,0 1 0 0 0,0 0 0 0 0,0 0 0 0 0,0 1-1 0 0,0-1 1 0 0,-1 0 0 0 0,1 1 0 0 0,-1-1 0 0 0,1 1 0 0 0,-1 0 0 0 0,1 0 0 0 0,-1 0 0 0 0,0 0 0 0 0,0 0 0 0 0,1 1-1 0 0,-3-1-7 0 0,-3 1-17 0 0,1 0-1 0 0,-1 0 1 0 0,0 0-1 0 0,0 1 1 0 0,0 0-1 0 0,0 1 1 0 0,1 0-1 0 0,-1 0 1 0 0,1 0-1 0 0,-1 1 1 0 0,1 0-1 0 0,0 1 1 0 0,0 0-1 0 0,0 0 1 0 0,1 0-1 0 0,-1 1 1 0 0,1 0-1 0 0,0 0 1 0 0,1 0-1 0 0,-1 1 1 0 0,1 0-1 0 0,0 0 1 0 0,0 1-1 0 0,-3 5 18 0 0,5-8 13 0 0,-1 1-1 0 0,0 1 1 0 0,1-1-1 0 0,0 0 1 0 0,0 1-1 0 0,1-1 1 0 0,0 1-1 0 0,0 0 1 0 0,0 0-1 0 0,0 0 1 0 0,1 0-1 0 0,0 0 1 0 0,0 0-1 0 0,1 1 1 0 0,0-1-1 0 0,0 0 1 0 0,0 0-1 0 0,1 0 1 0 0,0 1-1 0 0,0-1 1 0 0,1 0-1 0 0,-1 0 1 0 0,1 0-1 0 0,0-1 1 0 0,1 1-1 0 0,0 0 1 0 0,0-1-1 0 0,0 0 1 0 0,0 1-1 0 0,1-1 1 0 0,0-1-1 0 0,0 1 1 0 0,0 0-1 0 0,1-1 1 0 0,0 1-13 0 0,8 2 49 0 0,0-1 0 0 0,0 0 0 0 0,0-1 1 0 0,1 0-1 0 0,0-1 0 0 0,0-1 0 0 0,0 0 0 0 0,0-1 1 0 0,0 0-1 0 0,1-2 0 0 0,-1 1 0 0 0,0-2 1 0 0,1 0-1 0 0,-1 0 0 0 0,0-1 0 0 0,0-1 0 0 0,0-1 1 0 0,0 0-1 0 0,0 0 0 0 0,7-5-49 0 0,16 7-1110 0 0,-17 3-376 0 0,-2-3-3367 0 0,0-6-10236 0 0,-16 4 11120 0 0</inkml:trace>
  <inkml:trace contextRef="#ctx0" brushRef="#br0" timeOffset="355.869">575 491 2633 0 0,'0'0'2401'0'0,"0"0"-72"0"0,0 0-57 0 0,0 0 40 0 0,0 0-108 0 0,0 0-333 0 0,0 0-431 0 0,0 0-374 0 0,0 0-293 0 0,0 0-146 0 0,0 0-40 0 0,0 0-8 0 0,0 0-2 0 0,3 7-31 0 0,48 230 2121 0 0,15-88-2398 0 0,-65-149-228 0 0,0 1 0 0 0,0-1 0 0 0,0 0 0 0 0,0 0-1 0 0,0 0 1 0 0,0-1 0 0 0,0 1 0 0 0,0 0 0 0 0,0 0 0 0 0,0 0-1 0 0,0-1 1 0 0,0 1 0 0 0,0 0 0 0 0,0-1 0 0 0,0 1 0 0 0,-1-1-1 0 0,1 0 1 0 0,0 1 0 0 0,0-1 0 0 0,0 1 0 0 0,-1-1-1 0 0,1 0 1 0 0,0 0 0 0 0,-1 1 0 0 0,1-1 0 0 0,0 0 0 0 0,-1 0-1 0 0,1 0 1 0 0,-1 0 0 0 0,0 0 0 0 0,1 0 0 0 0,-1 0-1 0 0,0 0 1 0 0,1 0 0 0 0,-1 0 0 0 0,0 0 0 0 0,0 0 0 0 0,0 0-1 0 0,0 0 1 0 0,0 0 0 0 0,0-1-41 0 0,106-287 918 0 0,-97 274-2444 0 0,-9 57-1424 0 0,0-21-1218 0 0,0 0-7702 0 0,0-17 4639 0 0</inkml:trace>
  <inkml:trace contextRef="#ctx0" brushRef="#br0" timeOffset="1125.035">1116 539 2104 0 0,'0'0'3084'0'0,"0"0"-154"0"0,0 0-178 0 0,0 0-88 0 0,0 0-220 0 0,0 0-373 0 0,0 0-436 0 0,0 0-411 0 0,0 0-303 0 0,0 0-237 0 0,0 0-172 0 0,0 0-125 0 0,0 0-95 0 0,-6 5-38 0 0,-136 131 970 0 0,133-126-1208 0 0,1 1 0 0 0,0 0 0 0 0,1 0 0 0 0,1 0 0 0 0,-1 1 0 0 0,2 0 0 0 0,0 0 0 0 0,0 1 0 0 0,1-1 0 0 0,0 1 0 0 0,2 0-1 0 0,-1 0 1 0 0,1 0 0 0 0,1 6-16 0 0,2-16 7 0 0,0 0 0 0 0,1 1 0 0 0,-1-1 0 0 0,1 0 0 0 0,0 0 0 0 0,0 0 0 0 0,0 0 0 0 0,0-1 0 0 0,0 1 0 0 0,1 0 0 0 0,-1-1-1 0 0,1 0 1 0 0,-1 1 0 0 0,1-1 0 0 0,0 0 0 0 0,0-1 0 0 0,0 1 0 0 0,0 0 0 0 0,1-1 0 0 0,-1 0 0 0 0,0 1 0 0 0,1-1 0 0 0,-1-1 0 0 0,0 1-1 0 0,1 0 1 0 0,-1-1 0 0 0,1 0 0 0 0,-1 0 0 0 0,1 0 0 0 0,-1 0 0 0 0,1 0 0 0 0,-1-1 0 0 0,1 0 0 0 0,-1 1 0 0 0,1-1 0 0 0,-1 0 0 0 0,0-1-1 0 0,0 1 1 0 0,1-1 0 0 0,-1 1 0 0 0,0-1 0 0 0,2-2-7 0 0,18-9 60 0 0,1-2 1 0 0,-2-1-1 0 0,0 0 0 0 0,-1-2 1 0 0,-1 0-1 0 0,-1-1 0 0 0,0-2 1 0 0,-1 0-1 0 0,-2 0 0 0 0,2-5-60 0 0,27-29 47 0 0,-45 55-53 0 0,0 1 1 0 0,0-1-1 0 0,-1 0 0 0 0,1 1 1 0 0,0-1-1 0 0,0 0 1 0 0,0 1-1 0 0,0-1 1 0 0,0 1-1 0 0,0-1 1 0 0,0 0-1 0 0,0 1 1 0 0,0-1-1 0 0,0 0 1 0 0,1 1-1 0 0,-1-1 0 0 0,0 1 1 0 0,0-1-1 0 0,0 0 1 0 0,0 1-1 0 0,0-1 1 0 0,1 0-1 0 0,-1 1 1 0 0,0-1-1 0 0,0 0 1 0 0,1 0-1 0 0,-1 1 1 0 0,0-1-1 0 0,0 0 0 0 0,1 0 1 0 0,-1 1-1 0 0,0-1 1 0 0,1 0-1 0 0,-1 0 1 0 0,0 0-1 0 0,1 1 1 0 0,-1-1-1 0 0,0 0 1 0 0,1 0-1 0 0,-1 0 1 0 0,1 0-1 0 0,-1 0 0 0 0,0 0 1 0 0,1 0-1 0 0,-1 0 1 0 0,1 0-1 0 0,-1 0 1 0 0,0 0-1 0 0,1 0 1 0 0,-1 0-1 0 0,0 0 1 0 0,1 0-1 0 0,-1 0 1 0 0,0-1-1 0 0,1 1 0 0 0,-1 0 1 0 0,1 0-1 0 0,-1 0 1 0 0,0-1-1 0 0,0 1 1 0 0,1 0-1 0 0,-1 0 1 0 0,0-1-1 0 0,1 1 6 0 0,-2 49-81 0 0,0-32-11 0 0,0-13 80 0 0,1 0 0 0 0,0 0 0 0 0,0 0 0 0 0,0 0 0 0 0,0 0 0 0 0,1 0 0 0 0,-1 0 0 0 0,1 0-1 0 0,0 0 1 0 0,0 0 0 0 0,1-1 0 0 0,-1 1 0 0 0,1 0 0 0 0,0-1 0 0 0,0 1 0 0 0,0-1 0 0 0,0 1 0 0 0,0-1 0 0 0,1 0 0 0 0,0 0 0 0 0,-1 0 0 0 0,1-1 0 0 0,0 1 0 0 0,1-1 0 0 0,-1 1 0 0 0,0-1 0 0 0,1 0 0 0 0,-1 0 0 0 0,1-1 0 0 0,-1 1 0 0 0,1-1 0 0 0,0 1 12 0 0,4-1 26 0 0,0 1 0 0 0,-1-1 0 0 0,1-1-1 0 0,0 1 1 0 0,0-1 0 0 0,-1-1-1 0 0,1 1 1 0 0,0-1 0 0 0,0-1 0 0 0,-1 0-1 0 0,1 0 1 0 0,-1 0 0 0 0,0-1-1 0 0,1 0 1 0 0,-1 0 0 0 0,-1-1 0 0 0,1 0-1 0 0,0 0 1 0 0,-1 0 0 0 0,0-1-1 0 0,0 0 1 0 0,5-5-26 0 0,4-5 56 0 0,-1 0 0 0 0,0-2 1 0 0,-1 1-1 0 0,0-2 0 0 0,-2 0 0 0 0,0 0 0 0 0,7-17-56 0 0,7-16-40 0 0,-1-1 0 0 0,-3 0-1 0 0,-3-2 1 0 0,-2 0 0 0 0,4-29 40 0 0,-14 48-130 0 0,-2 0 1 0 0,-1-1-1 0 0,-2 0 0 0 0,-1 1 1 0 0,-3-7 129 0 0,3 40-7 0 0,1-1 1 0 0,-1 1 0 0 0,0 0-1 0 0,0 0 1 0 0,-1 0-1 0 0,1 0 1 0 0,0 0 0 0 0,-1 0-1 0 0,1 0 1 0 0,-1 0-1 0 0,1 0 1 0 0,-1 0 0 0 0,0 0-1 0 0,0 0 1 0 0,0 0 0 0 0,0 0-1 0 0,0 0 1 0 0,-1 1-1 0 0,1-1 1 0 0,0 0 0 0 0,-1 1-1 0 0,1-1 1 0 0,-1 1-1 0 0,0 0 1 0 0,0-1 0 0 0,1 1-1 0 0,-1 0 1 0 0,0 0-1 0 0,0 0 1 0 0,0 0 0 0 0,0 1-1 0 0,0-1 1 0 0,0 0-1 0 0,0 1 1 0 0,0-1 0 0 0,0 1-1 0 0,0 0 1 0 0,-1 0-1 0 0,1 0 1 0 0,0 0 0 0 0,0 0-1 0 0,0 0 1 0 0,0 1 0 0 0,0-1-1 0 0,0 1 1 0 0,0-1-1 0 0,0 1 1 0 0,0 0 0 0 0,0 0-1 0 0,0 0 1 0 0,0 0-1 0 0,0 0 1 0 0,0 0 0 0 0,1 0-1 0 0,-1 1 1 0 0,0-1-1 0 0,1 0 1 0 0,-1 2 6 0 0,-13 13 9 0 0,1 0 1 0 0,0 2-1 0 0,1-1 0 0 0,2 2 0 0 0,-1 0 0 0 0,2 0 1 0 0,1 1-1 0 0,0 0 0 0 0,2 0 0 0 0,0 1 1 0 0,1 0-1 0 0,1 1 0 0 0,-1 15-9 0 0,1-14 57 0 0,1 0 1 0 0,1 0-1 0 0,1 0 1 0 0,1 0-1 0 0,1 1 1 0 0,1-1-1 0 0,1 0 0 0 0,1 0 1 0 0,1 0-1 0 0,1 0 1 0 0,1 0-1 0 0,1-1 1 0 0,1 0-1 0 0,1-1 0 0 0,1 0 1 0 0,2 3-58 0 0,83 97 249 0 0,-95-121-305 0 0,0 0 0 0 0,0 0 0 0 0,0-1-1 0 0,0 1 1 0 0,0 0 0 0 0,0 0-1 0 0,1 0 1 0 0,-1 0 0 0 0,0-1 0 0 0,0 1-1 0 0,0 0 1 0 0,1 0 0 0 0,-1 0 0 0 0,0 0-1 0 0,0 0 1 0 0,0 0 0 0 0,1-1-1 0 0,-1 1 1 0 0,0 0 0 0 0,0 0 0 0 0,0 0-1 0 0,1 0 1 0 0,-1 0 0 0 0,0 0 0 0 0,0 0-1 0 0,1 0 1 0 0,-1 0 0 0 0,0 0-1 0 0,0 0 1 0 0,0 0 0 0 0,1 0 0 0 0,-1 0-1 0 0,0 0 1 0 0,0 0 0 0 0,0 1 0 0 0,1-1-1 0 0,-1 0 1 0 0,0 0 56 0 0,-3-16-1816 0 0,12-30-5417 0 0,7 18-2321 0 0,-10 17 3835 0 0</inkml:trace>
  <inkml:trace contextRef="#ctx0" brushRef="#br0" timeOffset="1396.053">1912 535 4153 0 0,'0'0'3962'0'0,"0"0"-1236"0"0,0 0-644 0 0,0 0-108 0 0,0 0-113 0 0,0 0-211 0 0,0 0-267 0 0,0 0-294 0 0,0 0-223 0 0,0 0-165 0 0,0 0-131 0 0,0 0-115 0 0,-8 28-91 0 0,-25 86-96 0 0,24-31 157 0 0,11-78-394 0 0,0 0 1 0 0,0 0-1 0 0,1 0 0 0 0,-1 0 0 0 0,1-1 1 0 0,0 1-1 0 0,0-1 0 0 0,1 0 0 0 0,-1 0 1 0 0,1 0-1 0 0,0 0 0 0 0,0 0 0 0 0,0-1 1 0 0,1 0-1 0 0,-1 0 0 0 0,1 0 0 0 0,-1 0 1 0 0,1-1-1 0 0,0 0 0 0 0,0 0 0 0 0,1 0 1 0 0,-1 0-1 0 0,0-1 0 0 0,0 0 0 0 0,1 0 0 0 0,-1-1 1 0 0,1 1-1 0 0,-1-1 0 0 0,0 0 0 0 0,1-1 1 0 0,-1 1-1 0 0,1-1 0 0 0,-1 0 0 0 0,0 0 1 0 0,1-1-1 0 0,-1 0 0 0 0,0 1 0 0 0,0-2 1 0 0,0 1-1 0 0,0-1-31 0 0,7-4 54 0 0,0 0-1 0 0,-1 0 1 0 0,0-1 0 0 0,-1 0-1 0 0,0-1 1 0 0,0 0 0 0 0,0-1-1 0 0,-2 0 1 0 0,1 0 0 0 0,-1-1-1 0 0,-1 0 1 0 0,0 0 0 0 0,0-1-1 0 0,-1 0 1 0 0,-1 0 0 0 0,0-1-1 0 0,0 1 1 0 0,-1-1 0 0 0,-1 0-1 0 0,0 0 1 0 0,-1 0 0 0 0,-1-1-1 0 0,0 1 1 0 0,0-5-54 0 0,-10 2-3430 0 0,-2 46-10045 0 0,10-22 3313 0 0</inkml:trace>
  <inkml:trace contextRef="#ctx0" brushRef="#br0" timeOffset="2161.074">2617 590 10154 0 0,'0'0'5028'0'0,"0"0"-2258"0"0,0 0-1056 0 0,0 0-253 0 0,0 0-147 0 0,0 0-203 0 0,0 0-224 0 0,0 0-222 0 0,0 0-182 0 0,0 0-154 0 0,0 0-110 0 0,0 0-88 0 0,0 0-62 0 0,-17 0-14 0 0,-56 3-29 0 0,67-2-23 0 0,1 0 0 0 0,0 1 0 0 0,1-1 0 0 0,-1 1 0 0 0,0 0 0 0 0,0 0 0 0 0,1 1 0 0 0,-1 0 0 0 0,1-1 0 0 0,0 1 0 0 0,0 0 0 0 0,0 1 0 0 0,0-1 0 0 0,0 1 0 0 0,1 0-3 0 0,-11 9-1 0 0,7-8-8 0 0,0 0-1 0 0,1 1 0 0 0,-1 0 1 0 0,1 0-1 0 0,1 0 1 0 0,-1 1-1 0 0,1 0 0 0 0,0 0 1 0 0,1 0-1 0 0,0 0 1 0 0,0 1-1 0 0,0 0 0 0 0,1-1 1 0 0,0 1-1 0 0,1 1 0 0 0,0-1 1 0 0,0 0-1 0 0,0 1 1 0 0,1 3 9 0 0,1-10-3 0 0,1 0 0 0 0,-1 0 0 0 0,0 0 0 0 0,1 0 1 0 0,0 0-1 0 0,-1 0 0 0 0,1 0 0 0 0,0 0 0 0 0,0 0 1 0 0,0 0-1 0 0,1 0 0 0 0,-1 0 0 0 0,0-1 0 0 0,1 1 1 0 0,-1 0-1 0 0,1-1 0 0 0,-1 1 0 0 0,1-1 0 0 0,0 0 1 0 0,-1 1-1 0 0,1-1 0 0 0,0 0 0 0 0,0 0 0 0 0,0 0 1 0 0,0 0-1 0 0,0-1 0 0 0,0 1 0 0 0,0 0 1 0 0,0-1-1 0 0,0 0 0 0 0,1 1 0 0 0,-1-1 0 0 0,0 0 1 0 0,1 0 2 0 0,76-6 29 0 0,-65 1-13 0 0,-1-2 1 0 0,0 1-1 0 0,0-2 0 0 0,0 0 0 0 0,-1 0 1 0 0,0-1-1 0 0,-1 0 0 0 0,4-5-16 0 0,19-14 53 0 0,24-26-73 0 0,-47 97-311 0 0,-11-31 339 0 0,-1-8-14 0 0,0 0 0 0 0,0 0 0 0 0,1 0 0 0 0,-1 0-1 0 0,1 1 1 0 0,0-1 0 0 0,1 0 0 0 0,-1 0 0 0 0,1 0 0 0 0,-1 0-1 0 0,1 0 1 0 0,0 0 0 0 0,1 0 0 0 0,-1 0 0 0 0,1 0-1 0 0,-1-1 1 0 0,1 1 0 0 0,0-1 0 0 0,1 1 0 0 0,-1-1 0 0 0,1 0-1 0 0,-1 1 1 0 0,1-1 0 0 0,0-1 0 0 0,0 1 0 0 0,0 0-1 0 0,1-1 1 0 0,-1 1 0 0 0,0-1 0 0 0,3 1 6 0 0,6-2 20 0 0,0-1 0 0 0,0 0 0 0 0,0 0 0 0 0,0-1 0 0 0,0-1 1 0 0,0 0-1 0 0,0 0 0 0 0,0-2 0 0 0,-1 1 0 0 0,1-1 0 0 0,-1-1 0 0 0,0 0 0 0 0,-1-1 0 0 0,1 0 1 0 0,-1 0-1 0 0,0-1 0 0 0,0 0 0 0 0,-1-1 0 0 0,0 0 0 0 0,-1-1 0 0 0,1 0 0 0 0,-2 0 0 0 0,1-1 1 0 0,-1 0-21 0 0,20-27 36 0 0,-1-2 0 0 0,-2-1 0 0 0,-1-1 0 0 0,-3-1 0 0 0,-1 0 0 0 0,-2-2 0 0 0,-2 0 0 0 0,-2-1 0 0 0,5-37-36 0 0,-13 69-22 0 0,-1-1-1 0 0,-1 0 1 0 0,0 0 0 0 0,-1-1 0 0 0,-1 1 0 0 0,0 0 0 0 0,-1-1-1 0 0,0 1 1 0 0,-1 0 0 0 0,-1 0 0 0 0,0-1 0 0 0,-1 1 0 0 0,-4-10 22 0 0,5 22 3 0 0,0 0 1 0 0,0 0-1 0 0,-1 1 1 0 0,1-1-1 0 0,-1 1 1 0 0,1 0-1 0 0,-1 0 1 0 0,1 0-1 0 0,-1 0 1 0 0,0 0-1 0 0,0 0 1 0 0,1 1-1 0 0,-1-1 1 0 0,0 1-1 0 0,0 0 1 0 0,0 0-1 0 0,1 0 1 0 0,-1 0-1 0 0,0 0 1 0 0,0 1-1 0 0,0-1 1 0 0,1 1-1 0 0,-1 0 1 0 0,0 0-1 0 0,1 0 1 0 0,-1 0-1 0 0,0 0 1 0 0,1 1-1 0 0,-1-1 1 0 0,1 1-1 0 0,0-1 1 0 0,0 1-1 0 0,0 0 1 0 0,-1 0-1 0 0,2 0 1 0 0,-1 0-1 0 0,0 0 1 0 0,0 1-1 0 0,1-1 1 0 0,-1 0-1 0 0,1 1 1 0 0,0-1-1 0 0,-1 2-3 0 0,-12 20 35 0 0,1 1 1 0 0,1 1-1 0 0,2-1 0 0 0,0 2 0 0 0,2-1 0 0 0,0 2 0 0 0,2-1 1 0 0,2 0-1 0 0,0 1 0 0 0,2 0 0 0 0,0 0 0 0 0,2 0 0 0 0,2 0 0 0 0,0 0-35 0 0,1 14 47 0 0,3 0-1 0 0,0 0 1 0 0,3-1-1 0 0,2 0 1 0 0,1-1-1 0 0,16 34-46 0 0,-27-70 0 0 0,61 156-23 0 0,-54-146-55 0 0,-5-20-220 0 0,-3-28-420 0 0,0 25 582 0 0,-19-127-5137 0 0,6 92 264 0 0,-1 0-4068 0 0,9 28 2382 0 0</inkml:trace>
  <inkml:trace contextRef="#ctx0" brushRef="#br0" timeOffset="2405.522">2771 450 13531 0 0,'0'0'2267'0'0,"0"0"-661"0"0,0 0-281 0 0,0 0-3 0 0,0 0 0 0 0,0 0-160 0 0,0 0-208 0 0,0 0-171 0 0,0 0-127 0 0,0 0-83 0 0,0 0-58 0 0,0 0-65 0 0,32 2-28 0 0,99 3 0 0 0,208-1 1027 0 0,-306-1-1608 0 0,54 2-3204 0 0,-86-5 1788 0 0,-1 0-1171 0 0,0 0-3179 0 0,0 0-5689 0 0</inkml:trace>
  <inkml:trace contextRef="#ctx0" brushRef="#br0" timeOffset="2626.05">3486 657 21997 0 0,'0'0'1048'0'0,"0"0"-253"0"0,0 0-52 0 0,0 0-10 0 0,0 0-83 0 0,0 0-116 0 0,0 0-178 0 0,0 0-161 0 0,0 0-86 0 0,0 0-65 0 0,0 0-21 0 0,0 0-12 0 0,6 25-29 0 0,20 75-124 0 0,-15-75-6284 0 0,-12-39 1919 0 0,1 6-2109 0 0,-2 1-2913 0 0</inkml:trace>
  <inkml:trace contextRef="#ctx0" brushRef="#br0" timeOffset="2795.149">3464 281 15691 0 0,'0'0'2713'0'0,"0"0"-985"0"0,0 0-527 0 0,0 0-193 0 0,0 0-104 0 0,0 0-216 0 0,0 0-224 0 0,0 0-224 0 0,0 0-280 0 0,0 0-240 0 0,0 0-120 0 0,0 0-192 0 0,0 0-408 0 0,0 0-721 0 0,-34-4-2191 0 0,40 26-4770 0 0,-2-10 672 0 0</inkml:trace>
  <inkml:trace contextRef="#ctx0" brushRef="#br0" timeOffset="3096.025">3869 623 19444 0 0,'0'0'1356'0'0,"0"0"-358"0"0,0 0-167 0 0,0 0 0 0 0,0 0-55 0 0,0 0-141 0 0,0 0-186 0 0,0 0-197 0 0,0 0-121 0 0,0 0-82 0 0,0 0-33 0 0,0 0 4 0 0,-13 9-2 0 0,-40 28-4 0 0,22 18-54 0 0,29-45 8 0 0,1-6 23 0 0,-1-1-1 0 0,1 1 1 0 0,0 0-1 0 0,1 0 1 0 0,-1 0-1 0 0,1 0 1 0 0,0 0-1 0 0,0 0 1 0 0,0 0-1 0 0,0 0 1 0 0,1 0-1 0 0,-1 0 1 0 0,1 0-1 0 0,0 0 1 0 0,0 0-1 0 0,1-1 1 0 0,-1 1-1 0 0,1 0 1 0 0,0-1-1 0 0,0 1 1 0 0,0-1 0 0 0,0 0-1 0 0,0 1 1 0 0,1-1-1 0 0,0 0 1 0 0,-1-1-1 0 0,1 1 1 0 0,0 0-1 0 0,1-1 1 0 0,-1 1-1 0 0,0-1 1 0 0,1 0-1 0 0,-1 0 1 0 0,1-1-1 0 0,-1 1 1 0 0,1-1-1 0 0,0 0 1 0 0,0 1-1 0 0,0-2 1 0 0,0 1-1 0 0,0 0 1 0 0,0-1-1 0 0,0 0 1 0 0,0 0-1 0 0,0 0 10 0 0,2 0 45 0 0,0 0 0 0 0,-1 0 0 0 0,1 0-1 0 0,0-1 1 0 0,-1 0 0 0 0,1 0-1 0 0,-1-1 1 0 0,1 1 0 0 0,-1-1 0 0 0,0 0-1 0 0,1-1 1 0 0,-1 1 0 0 0,0-1 0 0 0,-1 0-1 0 0,1 0 1 0 0,0-1 0 0 0,-1 1-1 0 0,0-1 1 0 0,0 0 0 0 0,0 0 0 0 0,0-1-1 0 0,-1 1 1 0 0,1-1 0 0 0,-1 0-1 0 0,0 0 1 0 0,-1 0 0 0 0,1 0 0 0 0,-1 0-1 0 0,0 0 1 0 0,0-1-45 0 0,2-3 25 0 0,0-1 0 0 0,-1 1 0 0 0,0-1 0 0 0,-1 0 0 0 0,0 1 0 0 0,0-1 0 0 0,-1 0 0 0 0,0 0 1 0 0,-1 0-1 0 0,0 0 0 0 0,-1 0 0 0 0,0 0 0 0 0,0 0 0 0 0,-1 0 0 0 0,-1 0 0 0 0,1 0 0 0 0,-1 1 0 0 0,-1-1 0 0 0,0 1 0 0 0,0 0 0 0 0,-1 0 0 0 0,0 1 0 0 0,-1-1 0 0 0,0 1 0 0 0,0 0 0 0 0,-1 1 0 0 0,0 0 1 0 0,-3-4-26 0 0,8 10-147 0 0,0 0 1 0 0,0-1 0 0 0,0 1 0 0 0,0 0 0 0 0,0 0 0 0 0,0 0 0 0 0,0 0 0 0 0,0 1 0 0 0,0-1 0 0 0,0 1 0 0 0,0-1 0 0 0,0 1 0 0 0,-1 0-1 0 0,1-1 1 0 0,0 1 0 0 0,0 0 0 0 0,-1 1 0 0 0,1-1 0 0 0,0 0 0 0 0,0 1 0 0 0,0-1 0 0 0,0 1 0 0 0,0-1 0 0 0,-1 1 0 0 0,1 0 146 0 0,-27 23-11004 0 0,20-16-361 0 0</inkml:trace>
  <inkml:trace contextRef="#ctx0" brushRef="#br0" timeOffset="3536.03">4235 771 12251 0 0,'0'0'4110'0'0,"0"0"-2059"0"0,0 0-739 0 0,0 0-1 0 0,0 0-16 0 0,0 0-151 0 0,0 0-243 0 0,0 0-256 0 0,0 0-161 0 0,0 0-84 0 0,0 0-41 0 0,0 0-39 0 0,0 0-39 0 0,3-14-45 0 0,15-58 6 0 0,-16 69-257 0 0,0-1 1 0 0,0 0-1 0 0,1 0 1 0 0,-1 1-1 0 0,1 0 1 0 0,0-1-1 0 0,0 1 1 0 0,0 0-1 0 0,1 0 0 0 0,-1 1 1 0 0,1-1-1 0 0,-1 1 1 0 0,1-1-1 0 0,0 1 1 0 0,0 1-1 0 0,0-1 1 0 0,0 0-1 0 0,0 1 1 0 0,0 0-1 0 0,1 0 1 0 0,-1 0-1 0 0,0 0 1 0 0,1 1-1 0 0,-1 0 0 0 0,0 0 1 0 0,1 0-1 0 0,-1 0 1 0 0,0 1-1 0 0,1-1 1 0 0,0 1 14 0 0,37 66-234 0 0,-40-64 303 0 0,1-1-1 0 0,0 1 0 0 0,0-1 0 0 0,1 1 1 0 0,-1-1-1 0 0,0 0 0 0 0,1 0 0 0 0,-1-1 0 0 0,1 1 1 0 0,0-1-1 0 0,-1 1 0 0 0,1-1 0 0 0,0 0 1 0 0,0-1-1 0 0,0 1 0 0 0,0-1 0 0 0,0 1 1 0 0,3-1-69 0 0,3 0 123 0 0,0-1 1 0 0,0 0-1 0 0,0 0 0 0 0,0 0 1 0 0,0-2-1 0 0,-1 1 1 0 0,1-1-1 0 0,0 0 1 0 0,-1-1-1 0 0,0 0 1 0 0,0-1-1 0 0,0 0 1 0 0,-1 0-1 0 0,1-1 1 0 0,-1 0-1 0 0,-1 0 1 0 0,1-1-1 0 0,-1 0 0 0 0,0-1-123 0 0,-5 6-53 0 0,-1-1-1 0 0,1 0 0 0 0,-1 0 0 0 0,0 0 0 0 0,0 0 0 0 0,0 0 1 0 0,0 0-1 0 0,0 0 0 0 0,-1 0 0 0 0,1 0 0 0 0,-1 0 0 0 0,0-1 1 0 0,0 1-1 0 0,0 0 0 0 0,0 0 0 0 0,-1 0 0 0 0,1 0 0 0 0,-2-3 54 0 0,-20-28-5807 0 0,15 29-1098 0 0,-2 5-5523 0 0</inkml:trace>
</inkml:ink>
</file>

<file path=ppt/ink/ink9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8:55.23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231 383 5769 0 0,'0'0'3197'0'0,"0"0"-915"0"0,0 0-493 0 0,0 0-108 0 0,0 0 13 0 0,0 0-95 0 0,0 0-229 0 0,0 0-268 0 0,0 0-254 0 0,0 0-232 0 0,0 0-157 0 0,0 0-88 0 0,0 0-31 0 0,-4 10 3 0 0,-27 128 1268 0 0,21-19-1105 0 0,-4 0 0 0 0,-16 52-506 0 0,22-129 31 0 0,-36 172-938 0 0,48-218-4855 0 0,20-28 423 0 0,1-3-3809 0 0,-18 22 4190 0 0</inkml:trace>
  <inkml:trace contextRef="#ctx0" brushRef="#br0" timeOffset="481.799">549 288 7890 0 0,'0'0'3754'0'0,"0"0"-1835"0"0,0 0-883 0 0,0 0-81 0 0,0 0 204 0 0,0 0 113 0 0,0 0-84 0 0,0 0-170 0 0,0 0-178 0 0,0 0-166 0 0,0 32-122 0 0,-3 103-84 0 0,1-71 133 0 0,-22 216 794 0 0,-28-118-831 0 0,44-144-229 0 0,4-29 712 0 0,2-7-1028 0 0,0 1-1 0 0,-1-1 1 0 0,0 1 0 0 0,-2-1-1 0 0,0 1 1 0 0,-1 0 0 0 0,-1 1-1 0 0,-1-3-18 0 0,4 12-13 0 0,0 1-1 0 0,0-1 0 0 0,0 1 0 0 0,-1 0 0 0 0,0 0 0 0 0,0 1 0 0 0,0 0 0 0 0,-1-1 0 0 0,1 2 0 0 0,-2-1 1 0 0,1 1-1 0 0,0 0 0 0 0,-1 0 0 0 0,1 0 0 0 0,-1 1 0 0 0,0 0 0 0 0,-1 1 0 0 0,1 0 0 0 0,0 0 1 0 0,0 0-1 0 0,-1 1 0 0 0,1 0 0 0 0,-1 0 0 0 0,-1 1 14 0 0,-5 0-142 0 0,0 0-1 0 0,0 1 1 0 0,0 1-1 0 0,1 1 1 0 0,-1 0-1 0 0,1 0 1 0 0,0 1 0 0 0,0 1-1 0 0,0 0 1 0 0,0 1-1 0 0,1 1 1 0 0,0 0-1 0 0,0 0 1 0 0,1 1 0 0 0,-10 8 142 0 0,15-11-1143 0 0,-27 25 448 0 0,27-18-4091 0 0,7-1-5393 0 0,1-10 2635 0 0</inkml:trace>
  <inkml:trace contextRef="#ctx0" brushRef="#br0" timeOffset="1188.968">897 726 6201 0 0,'0'0'2578'0'0,"0"0"-1093"0"0,0 0-391 0 0,0 0 181 0 0,0 0 232 0 0,0 0 18 0 0,0 0-186 0 0,0 0-259 0 0,0 0-200 0 0,0 0-144 0 0,0 0-97 0 0,0 0-70 0 0,-11 6-71 0 0,-94 54 1616 0 0,91-49-2039 0 0,1 1 0 0 0,0 1 0 0 0,1 0 0 0 0,1 1 0 0 0,0 0 0 0 0,1 0 0 0 0,0 1 0 0 0,1 1 1 0 0,1-1-1 0 0,0 2 0 0 0,1-1 0 0 0,1 1 0 0 0,-3 13-75 0 0,6-19-3 0 0,0 0 0 0 0,1 0 0 0 0,0 0 1 0 0,1 1-1 0 0,0-1 0 0 0,1 1 0 0 0,0-1 0 0 0,1 0 1 0 0,1 7 2 0 0,-1-15 1 0 0,0 0 1 0 0,0 0-1 0 0,0 0 1 0 0,0 0 0 0 0,0 0-1 0 0,1 0 1 0 0,0 0 0 0 0,-1-1-1 0 0,1 1 1 0 0,0 0-1 0 0,0-1 1 0 0,0 0 0 0 0,1 1-1 0 0,-1-1 1 0 0,1 0 0 0 0,-1 0-1 0 0,1 0 1 0 0,-1-1-1 0 0,1 1 1 0 0,0-1 0 0 0,0 1-1 0 0,0-1 1 0 0,0 0 0 0 0,0 0-1 0 0,0 0 1 0 0,0 0-1 0 0,1-1 1 0 0,-1 1 0 0 0,3-1-2 0 0,94-12 333 0 0,-94 10-307 0 0,1 1 1 0 0,0-2 0 0 0,-1 1 0 0 0,0-1 0 0 0,1 0 0 0 0,-1 0-1 0 0,0-1 1 0 0,-1 1 0 0 0,1-1 0 0 0,-1-1 0 0 0,0 1-1 0 0,0-1 1 0 0,0 0 0 0 0,0 0 0 0 0,-1 0 0 0 0,0-1-1 0 0,0 1 1 0 0,0-1 0 0 0,-1 0 0 0 0,0 0 0 0 0,0-1-1 0 0,0 1 1 0 0,-1-1 0 0 0,0 1 0 0 0,0-1 0 0 0,-1 0 0 0 0,0 1-1 0 0,0-1 1 0 0,0-1-27 0 0,-3 6-32 0 0,0 0 1 0 0,-1 0-1 0 0,1 0 0 0 0,0 0 1 0 0,-1 0-1 0 0,1 1 0 0 0,-1 0 1 0 0,1-1-1 0 0,-1 1 0 0 0,1 0 1 0 0,-1 0-1 0 0,0 0 0 0 0,0 0 0 0 0,0 1 1 0 0,1-1-1 0 0,-1 1 0 0 0,0 0 1 0 0,0 0-1 0 0,0 0 0 0 0,0 0 1 0 0,0 0-1 0 0,0 1 0 0 0,1-1 1 0 0,-1 1-1 0 0,-1 0 32 0 0,-7-1-135 0 0,-37 18-420 0 0,48-17 545 0 0,0-1 12 0 0,0 0-7 0 0,0 0 0 0 0,0 0 14 0 0,175-44 1530 0 0,-74 29-999 0 0,-101 15-573 0 0,0 0-3 0 0,0 0-12 0 0,0 0-16 0 0,0 0-25 0 0,0 0-61 0 0,0 0-69 0 0,0 0-115 0 0,0 0-158 0 0,0 0-197 0 0,0 0-276 0 0,7-18-12227 0 0,-5 14 3287 0 0</inkml:trace>
  <inkml:trace contextRef="#ctx0" brushRef="#br0" timeOffset="2029.413">993 229 4153 0 0,'0'0'2291'0'0,"0"0"-292"0"0,0 0-114 0 0,0 0 40 0 0,0 0-11 0 0,0 0-192 0 0,0 0-287 0 0,0 0-286 0 0,0 0-246 0 0,0 0-173 0 0,0 0-109 0 0,0 0-53 0 0,0 0-58 0 0,2-1-16 0 0,-54 64 1655 0 0,-77 66-2241 0 0,115-118 656 0 0,9-5-3356 0 0,2-4-8447 0 0,3-2 3287 0 0</inkml:trace>
  <inkml:trace contextRef="#ctx0" brushRef="#br0" timeOffset="2669.687">30 218 4033 0 0,'0'0'3119'0'0,"0"0"-953"0"0,0 0-410 0 0,0 0 59 0 0,0 0 67 0 0,0 0-97 0 0,0 0-276 0 0,0 0-369 0 0,0 0-319 0 0,0 0-217 0 0,0 0-129 0 0,0 0-35 0 0,2-2 17 0 0,23-8-9 0 0,0 0 1 0 0,0 1-1 0 0,1 2 1 0 0,0 0-1 0 0,0 2 0 0 0,0 1 1 0 0,7 0-449 0 0,2-1 160 0 0,154 1-50 0 0,-194 9 1063 0 0,-53-61-778 0 0,53 49-457 0 0,-16-31-782 0 0,17 5-2907 0 0,4 23 1076 0 0,0 3-2905 0 0,0 2-5734 0 0</inkml:trace>
</inkml:ink>
</file>

<file path=ppt/ink/ink9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8:54.2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403 413 0 0 0,'0'0'846'0'0,"0"0"714"0"0,0 0 260 0 0,0 0 37 0 0,0 0 48 0 0,0 0 49 0 0,0 0-24 0 0,0 0-114 0 0,0 0-206 0 0,4 0-284 0 0,0-1-1171 0 0,7-1 893 0 0,-27 2 217 0 0,-195 27 2396 0 0,117-10-2640 0 0,7-2 176 0 0,88-12-1181 0 0,0 0 0 0 0,0 0 0 0 0,1 0-1 0 0,-1-1 1 0 0,1 1 0 0 0,-1 0 0 0 0,1-1 0 0 0,0 1 0 0 0,0-1 0 0 0,0 0 0 0 0,1 0 0 0 0,-1 0 0 0 0,0 0 0 0 0,1 0 0 0 0,0 0 0 0 0,-1 0 0 0 0,1-1 0 0 0,0 1 0 0 0,0-1 0 0 0,0 0 0 0 0,1 0-16 0 0,-3 0 13 0 0,167 92 188 0 0,-165-92-190 0 0,0 0 0 0 0,0 1-1 0 0,0 0 1 0 0,0-1 0 0 0,-1 1 0 0 0,1 0 0 0 0,0 1-1 0 0,-1-1 1 0 0,0 0 0 0 0,0 1 0 0 0,0-1-1 0 0,0 1 1 0 0,0 0 0 0 0,0-1 0 0 0,0 1 0 0 0,-1 0-1 0 0,0 0 1 0 0,1 0 0 0 0,-1 0 0 0 0,0 0-1 0 0,-1 1 1 0 0,1-1 0 0 0,0 0 0 0 0,-1 0 0 0 0,0 1-1 0 0,0-1 1 0 0,0 0 0 0 0,0 0 0 0 0,0 1-1 0 0,-1-1 1 0 0,1 0 0 0 0,-1 0 0 0 0,0 1 0 0 0,0-1-1 0 0,0 0 1 0 0,-1 0 0 0 0,0 1-11 0 0,-11 8 74 0 0,0 0 0 0 0,-1 0 0 0 0,-1-1 0 0 0,0-1 0 0 0,0-1 0 0 0,-1 0 0 0 0,0-1-1 0 0,-11 4-73 0 0,-68 40 126 0 0,93-51-124 0 0,1-1 1 0 0,0 0-1 0 0,-1 0 0 0 0,1 0 0 0 0,0 1 0 0 0,0-1 0 0 0,-1 1 0 0 0,1-1 0 0 0,0 1 0 0 0,0 0 0 0 0,-1-1 0 0 0,1 1 0 0 0,0 0 0 0 0,0 0 1 0 0,0-1-1 0 0,0 1 0 0 0,0 0 0 0 0,0 0 0 0 0,0 0 0 0 0,1 1 0 0 0,-1-1 0 0 0,0 0 0 0 0,1 0 0 0 0,-1 0 0 0 0,0 0 0 0 0,1 1 1 0 0,-1-1-1 0 0,1 0 0 0 0,0 1 0 0 0,0-1 0 0 0,-1 0 0 0 0,1 1 0 0 0,0-1 0 0 0,0 0 0 0 0,0 1 0 0 0,0-1 0 0 0,0 0 0 0 0,0 1 0 0 0,1-1 1 0 0,-1 0-1 0 0,0 1 0 0 0,1-1 0 0 0,-1 0 0 0 0,1 1 0 0 0,-1-1 0 0 0,1 0 0 0 0,0 0 0 0 0,0 0 0 0 0,-1 0 0 0 0,1 0 0 0 0,0 0 1 0 0,0 0-1 0 0,0 0 0 0 0,0 0 0 0 0,0 0 0 0 0,0 0 0 0 0,0 0 0 0 0,0-1 0 0 0,1 1-2 0 0,15 7 49 0 0,0-2 1 0 0,0 0-1 0 0,0 0 1 0 0,1-2-1 0 0,-1 0 0 0 0,1-2 1 0 0,0 1-1 0 0,0-2 0 0 0,0-1 1 0 0,1 0-1 0 0,14-2-49 0 0,2 1 87 0 0,-17-7-978 0 0,-20-42-6886 0 0,-6-15-7130 0 0,8 56 11093 0 0</inkml:trace>
  <inkml:trace contextRef="#ctx0" brushRef="#br0" timeOffset="426.95">187 1 11674 0 0,'0'0'1585'0'0,"0"0"-573"0"0,0 0-480 0 0,0 0 0 0 0,0 0 302 0 0,0 0 299 0 0,0 0 144 0 0,0 0-85 0 0,0 0-223 0 0,0 0-231 0 0,-5 31-181 0 0,-14 98-113 0 0,16-115-318 0 0,2 1 0 0 0,0-1-1 0 0,1 0 1 0 0,0 1-1 0 0,1-1 1 0 0,0 0 0 0 0,2 1-1 0 0,-1-1 1 0 0,3 4-126 0 0,2 14 238 0 0,-4-21-150 0 0,11 56 276 0 0,-2 0 1 0 0,-4 0-1 0 0,0 52-364 0 0,-10-58 80 0 0,-3-1 0 0 0,-2 0 0 0 0,-4 0 0 0 0,-7 22-80 0 0,13-56 14 0 0,0 0 0 0 0,2 0-1 0 0,1 0 1 0 0,2 0-1 0 0,1 25-13 0 0,0-49-4 0 0,-1 0 0 0 0,0 0 0 0 0,0 0 0 0 0,1 0 0 0 0,-1 0 0 0 0,1 0 0 0 0,0 0-1 0 0,-1 0 1 0 0,1 0 0 0 0,0 0 0 0 0,0 0 0 0 0,0-1 0 0 0,0 1 0 0 0,1 0 0 0 0,-1-1 0 0 0,0 1-1 0 0,1-1 1 0 0,-1 0 0 0 0,1 1 0 0 0,-1-1 0 0 0,1 0 0 0 0,0 0 0 0 0,1 1 4 0 0,-3-2-28 0 0,0 0-4 0 0,0 0-23 0 0,0 0 6 0 0,0 0 5 0 0,0 0-10 0 0,0 0-4 0 0,0 0-18 0 0,0 0-40 0 0,-16-34-1848 0 0,4 17-930 0 0,7-1-5250 0 0,5 13 2923 0 0,0 2-1367 0 0</inkml:trace>
</inkml:ink>
</file>

<file path=ppt/ink/ink9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8:50.7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352 387 5833 0 0,'0'0'2274'0'0,"0"0"-311"0"0,0 0-42 0 0,0 0 79 0 0,0 0-25 0 0,0 0-169 0 0,0 0-275 0 0,0 0-306 0 0,0 0-271 0 0,0 0-237 0 0,0 0-140 0 0,0 0-89 0 0,2-4-71 0 0,13-3 884 0 0,-4 37-125 0 0,-9-2-1081 0 0,-1-1 0 0 0,-2 1 0 0 0,-1-1 0 0 0,-1 1 0 0 0,-1-1 1 0 0,-1 0-1 0 0,-2 0 0 0 0,0 0 0 0 0,-2-1 0 0 0,-1 0 0 0 0,-1-1 1 0 0,-2 0-1 0 0,0-1 0 0 0,-12 17-95 0 0,-40 94 92 0 0,61-127-87 0 0,0 1 0 0 0,1-1 1 0 0,0 1-1 0 0,0 0 0 0 0,1 0 0 0 0,1 0 0 0 0,-1 0 1 0 0,1 0-1 0 0,1 0 0 0 0,0 0 0 0 0,0 1-5 0 0,3-6 34 0 0,0 0-1 0 0,0 0 1 0 0,0-1-1 0 0,0 1 1 0 0,0-1-1 0 0,1 1 1 0 0,0-1-1 0 0,0 0 1 0 0,-1-1-1 0 0,2 1 1 0 0,-1-1-1 0 0,0 1 1 0 0,0-1-1 0 0,1-1 1 0 0,0 1-1 0 0,-1 0 1 0 0,1-1-1 0 0,0 0 1 0 0,-1 0-1 0 0,1-1 1 0 0,0 1-1 0 0,0-1 1 0 0,0 0-1 0 0,-1 0 1 0 0,1-1-1 0 0,3 0-33 0 0,242-35 1524 0 0,-221 35-489 0 0,-29 1-1015 0 0,0 0-37 0 0,0 0-24 0 0,0 0 27 0 0,0 0 10 0 0,0 0-29 0 0,0 0 29 0 0,0 0 57 0 0,0 0-50 0 0,0 0-16 0 0,0 0-13 0 0,-21 0-3125 0 0,9-4 13 0 0,1 2-6922 0 0,5 1-2087 0 0</inkml:trace>
  <inkml:trace contextRef="#ctx0" brushRef="#br0" timeOffset="2470.563">1 206 3185 0 0,'0'0'2084'0'0,"0"0"-183"0"0,0 0-197 0 0,0 0-34 0 0,0 0-5 0 0,0 0-142 0 0,0 0-244 0 0,0 0-203 0 0,0 0-147 0 0,0 0-44 0 0,0 0 1 0 0,0 0-17 0 0,0 0-66 0 0,14 3-91 0 0,106 12 1095 0 0,218-10 966 0 0,-310-7-2304 0 0,-36-7 836 0 0,-10 3-1274 0 0,7 4-14 0 0,0 0 1 0 0,1-1-1 0 0,0 0 0 0 0,0-1 1 0 0,0 0-1 0 0,0 0 1 0 0,0-1-1 0 0,1-1 0 0 0,0 0 1 0 0,0 0-1 0 0,1 0 0 0 0,-1-1 1 0 0,1 0-1 0 0,1-1 1 0 0,-1 0-1 0 0,1-1-17 0 0,5 5-70 0 0,0 0 0 0 0,1 1 0 0 0,-1-1 0 0 0,1 0 0 0 0,0 0 0 0 0,0 0-1 0 0,1 0 1 0 0,-1 0 0 0 0,1 0 0 0 0,0 0 0 0 0,0 0 0 0 0,0 0 0 0 0,1 0 0 0 0,-1 0 0 0 0,1 0 0 0 0,0 0 0 0 0,0 0 0 0 0,0 1 0 0 0,1-1 0 0 0,-1 0-1 0 0,1 0 1 0 0,0 1 0 0 0,0-1 0 0 0,0 1 70 0 0,3-1-954 0 0,17-13-2037 0 0,-5 12-7055 0 0,-9 5-1499 0 0</inkml:trace>
</inkml:ink>
</file>

<file path=ppt/ink/ink9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00.0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279 117 2032 0 0,'0'0'2310'0'0,"0"0"-412"0"0,0 0-251 0 0,0 0 123 0 0,0 0 122 0 0,0 0-27 0 0,0 0-190 0 0,0 0-343 0 0,0 0-284 0 0,0 0-189 0 0,0 0-120 0 0,-11-11 2143 0 0,-63 22-246 0 0,46 9-2454 0 0,17-15-152 0 0,0 2-1 0 0,0-1 1 0 0,1 1 0 0 0,0 1 0 0 0,0 0 0 0 0,1 0-1 0 0,0 1 1 0 0,0 0 0 0 0,1 0 0 0 0,0 1-1 0 0,1 0 1 0 0,0 1 0 0 0,1-1 0 0 0,0 1-1 0 0,1 1 1 0 0,0-1 0 0 0,0 1 0 0 0,1 0 0 0 0,1 0-1 0 0,0 0 1 0 0,0 4-30 0 0,2-3 1 0 0,0-9-2 0 0,0 0-1 0 0,0 1 1 0 0,0-1-1 0 0,1 1 1 0 0,-1-1-1 0 0,1 1 1 0 0,0-1-1 0 0,0 1 1 0 0,1-1-1 0 0,-1 1 1 0 0,1-1-1 0 0,0 1 1 0 0,0-1-1 0 0,1 0 1 0 0,-1 0-1 0 0,1 1 1 0 0,0-1-1 0 0,0 0 1 0 0,0 0-1 0 0,1-1 1 0 0,0 1-1 0 0,-1 0 1 0 0,1-1-1 0 0,0 0 1 0 0,1 1-1 0 0,-1-1 1 0 0,0 0-1 0 0,1-1 1 0 0,0 1-1 0 0,-1-1 1 0 0,2 1 1 0 0,1-2 47 0 0,1 0 0 0 0,0 0 0 0 0,0 0 0 0 0,0-1-1 0 0,0 0 1 0 0,0 0 0 0 0,0-1 0 0 0,0 1 0 0 0,0-2 0 0 0,0 1 0 0 0,0-1 0 0 0,0 0 0 0 0,-1 0 0 0 0,1-1 0 0 0,-1 0 0 0 0,0 0 0 0 0,0-1 0 0 0,0 1 0 0 0,0-1 0 0 0,0-1 0 0 0,-1 1 0 0 0,0-1-1 0 0,0 0 1 0 0,0 0 0 0 0,3-5-47 0 0,26-27 96 0 0,-1-1-1 0 0,-3-2 1 0 0,-1-1 0 0 0,-1-1-1 0 0,-3-2 1 0 0,11-26-96 0 0,-19 26 14 0 0,-17 44-14 0 0,0 0-16 0 0,0 0-20 0 0,-21 26-425 0 0,13-13 446 0 0,-1 0 0 0 0,2 1 0 0 0,0 0 0 0 0,0 0 0 0 0,2 1 0 0 0,-1 0 0 0 0,2 0 0 0 0,0 0 0 0 0,1 0 0 0 0,1 1 0 0 0,0-1 1 0 0,1 1-1 0 0,0 0 0 0 0,2 12 15 0 0,2-22 1 0 0,-1 0 1 0 0,1 0 0 0 0,0 0-1 0 0,1-1 1 0 0,-1 1 0 0 0,1-1-1 0 0,0 0 1 0 0,1 0 0 0 0,-1-1 0 0 0,1 1-1 0 0,0-1 1 0 0,0 0 0 0 0,0 0-1 0 0,1-1 1 0 0,-1 1 0 0 0,1-1-1 0 0,0-1 1 0 0,0 1 0 0 0,0-1-1 0 0,0 0 1 0 0,1 0 0 0 0,-1 0 0 0 0,0-1-1 0 0,1 0 1 0 0,-1-1 0 0 0,7 1-2 0 0,3-1 18 0 0,0-1 0 0 0,0-1 1 0 0,-1 0-1 0 0,1-1 0 0 0,0 0 1 0 0,-1-2-1 0 0,0 0 0 0 0,0 0 1 0 0,0-1-1 0 0,-1-1 0 0 0,0-1 1 0 0,0 0-19 0 0,-1 1 11 0 0,1-2 1 0 0,-1 1-1 0 0,-1-2 0 0 0,0 1 1 0 0,0-2-1 0 0,-1 0 1 0 0,-1 0-1 0 0,0-1 1 0 0,0 0-1 0 0,-1 0 1 0 0,0-1-1 0 0,5-13-11 0 0,-8 13-3 0 0,0 0 0 0 0,-1 0-1 0 0,-1-1 1 0 0,0 1 0 0 0,-1-1 0 0 0,-1 1-1 0 0,0-1 1 0 0,-1 0 0 0 0,0 0 0 0 0,-1 0 0 0 0,0 0-1 0 0,-1 0 4 0 0,0 12-7 0 0,1-1 1 0 0,0 1-1 0 0,-1 0 0 0 0,1 0 0 0 0,-1 0 0 0 0,0 0 0 0 0,0 0 0 0 0,0 0 0 0 0,0 0 0 0 0,0 0 0 0 0,0 0 0 0 0,0 1 0 0 0,-1-1 0 0 0,1 0 0 0 0,-1 1 0 0 0,1-1 0 0 0,-1 1 1 0 0,1-1-1 0 0,-1 1 0 0 0,0 0 0 0 0,0 0 0 0 0,0 0 0 0 0,0 0 0 0 0,0 0 0 0 0,0 0 0 0 0,0 0 0 0 0,0 1 0 0 0,0-1 0 0 0,0 1 0 0 0,0-1 0 0 0,0 1 0 0 0,-1 0 0 0 0,1 0 1 0 0,0 0-1 0 0,0 0 0 0 0,0 0 0 0 0,0 0 0 0 0,-1 1 0 0 0,1-1 0 0 0,-1 1 7 0 0,-82 35-412 0 0,80-33 388 0 0,1 0 1 0 0,-1 1-1 0 0,1-1 0 0 0,0 1 1 0 0,-1 0-1 0 0,2 0 1 0 0,-1 0-1 0 0,0 0 0 0 0,1 1 1 0 0,0 0-1 0 0,0-1 1 0 0,0 1-1 0 0,1 0 0 0 0,-1 0 1 0 0,1 1-1 0 0,0-1 1 0 0,1 0-1 0 0,-1 1 0 0 0,1-1 1 0 0,0 6 23 0 0,1-9-4 0 0,0 1 0 0 0,1 0 0 0 0,0-1 0 0 0,-1 1 0 0 0,1-1-1 0 0,0 1 1 0 0,0-1 0 0 0,0 0 0 0 0,0 1 0 0 0,1-1 0 0 0,-1 0 0 0 0,1 0 0 0 0,-1 0 0 0 0,1 0 0 0 0,0 0 0 0 0,0 0 0 0 0,0 0 0 0 0,0-1 0 0 0,0 1 0 0 0,0-1 0 0 0,0 1 0 0 0,0-1 0 0 0,1 0 0 0 0,-1 0-1 0 0,1 0 1 0 0,-1 0 0 0 0,1 0 0 0 0,-1 0 0 0 0,1-1 0 0 0,-1 0 0 0 0,3 1 4 0 0,89 6 112 0 0,-86-7-110 0 0,89 0 96 0 0,-96 2-96 0 0,1 0 0 0 0,-1 0-1 0 0,0-1 1 0 0,0 1 0 0 0,0 0-1 0 0,0 0 1 0 0,0 0 0 0 0,0 0-1 0 0,0 1 1 0 0,-1-1 0 0 0,1 0-1 0 0,-1 0 1 0 0,1 0 0 0 0,-1 0-1 0 0,0 1 1 0 0,0-1 0 0 0,0 0-1 0 0,0 0 1 0 0,-1 0 0 0 0,1 1-1 0 0,0-1 1 0 0,-1 0 0 0 0,0 1-2 0 0,1 5 12 0 0,0-3-16 0 0,-1-1-1 0 0,1 0 1 0 0,1 1 0 0 0,-1-1-1 0 0,1 0 1 0 0,-1 1-1 0 0,1-1 1 0 0,1 0 0 0 0,-1 0-1 0 0,0 0 1 0 0,1 0 0 0 0,0 0-1 0 0,0 0 1 0 0,0 0-1 0 0,1-1 1 0 0,-1 1 0 0 0,1-1-1 0 0,0 1 1 0 0,0-1 0 0 0,0 0-1 0 0,0 0 1 0 0,0 0-1 0 0,1-1 1 0 0,-1 1 0 0 0,1-1-1 0 0,0 0 1 0 0,0 0-1 0 0,3 1 5 0 0,11 2 33 0 0,0-2 0 0 0,1-1 0 0 0,-1 0 0 0 0,0-1 0 0 0,1-1 0 0 0,-1 0 0 0 0,1-2 0 0 0,-1 0 0 0 0,0-1 0 0 0,1-1 0 0 0,-2-1 0 0 0,1 0 0 0 0,0-1 0 0 0,-1-1 0 0 0,0-1 0 0 0,-1 0 0 0 0,0-1 0 0 0,9-8-33 0 0,-16 12 21 0 0,-1 0-1 0 0,0 0 1 0 0,0-1 0 0 0,-1-1 0 0 0,1 1 0 0 0,-2-1-1 0 0,1 0 1 0 0,-1-1 0 0 0,0 0 0 0 0,0 0-1 0 0,-1 0 1 0 0,0 0 0 0 0,-1-1 0 0 0,1 0-1 0 0,-2 0 1 0 0,1 0 0 0 0,-1 0 0 0 0,-1-1 0 0 0,0 1-1 0 0,0-1 1 0 0,0-3-21 0 0,-4 11-11 0 0,0-1 0 0 0,0 1 0 0 0,0 0-1 0 0,0 0 1 0 0,0 1 0 0 0,-1-1 0 0 0,1 0 0 0 0,-1 1 0 0 0,1 0-1 0 0,-1-1 1 0 0,1 1 0 0 0,-1 0 0 0 0,0 0 0 0 0,1 0 0 0 0,-1 1-1 0 0,0-1 1 0 0,0 1 0 0 0,1 0 0 0 0,-1-1 0 0 0,0 1 0 0 0,0 0-1 0 0,0 1 1 0 0,0-1 0 0 0,1 0 0 0 0,-1 1 0 0 0,0-1 0 0 0,0 1-1 0 0,1 0 1 0 0,-1 0 0 0 0,0 0 0 0 0,1 1 0 0 0,-1-1 0 0 0,1 0-1 0 0,0 1 1 0 0,-1 0 11 0 0,-5 2-10 0 0,0 1 0 0 0,0-1 0 0 0,1 1 0 0 0,0 1 0 0 0,0-1 0 0 0,0 1 0 0 0,1 1 0 0 0,0-1 0 0 0,0 1 1 0 0,1 0-1 0 0,-1 0 0 0 0,2 1 0 0 0,-1 0 0 0 0,1 0 0 0 0,0 0 0 0 0,0 0 0 0 0,1 0 0 0 0,1 1 0 0 0,-1-1 0 0 0,1 1 0 0 0,1 0 0 0 0,-1 0 0 0 0,1 0 0 0 0,1 0 0 0 0,0 7 10 0 0,3-9 9 0 0,-1 0 0 0 0,2 0 0 0 0,-1 0 0 0 0,1-1 0 0 0,0 1 0 0 0,0-1 0 0 0,1 1 0 0 0,-1-2 0 0 0,1 1 0 0 0,1 0 0 0 0,-1-1 0 0 0,1 0 0 0 0,0 0 0 0 0,0-1 0 0 0,1 0 0 0 0,-1 0 0 0 0,1 0-9 0 0,5 5 32 0 0,0-2-9 0 0,1 0 0 0 0,0-1 0 0 0,1-1-1 0 0,-1 0 1 0 0,1 0 0 0 0,0-1 0 0 0,0-1-1 0 0,1-1 1 0 0,-1 0 0 0 0,0 0 0 0 0,1-2 0 0 0,-1 0-1 0 0,3 0-22 0 0,14-10-1210 0 0,-24 3-1791 0 0,-2-1-3325 0 0,-3 7-5200 0 0</inkml:trace>
</inkml:ink>
</file>

<file path=ppt/ink/ink9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03.70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1 968 0 0 0,'0'0'597'0'0,"0"0"512"0"0,0 0 167 0 0,0 0 15 0 0,0 0-73 0 0,0 0-86 0 0,0 0-76 0 0,0 0-98 0 0,3 7 7514 0 0,1 1-6792 0 0,0-5-1469 0 0,1-1 0 0 0,-1 0 0 0 0,1 0 0 0 0,-1 0 0 0 0,1-1 0 0 0,0 1 0 0 0,0-1 0 0 0,0 0 0 0 0,-1-1 0 0 0,1 1 0 0 0,0-1 0 0 0,0 0 0 0 0,0 0 0 0 0,0-1 0 0 0,0 1 0 0 0,0-1 0 0 0,0 0 0 0 0,0 0 0 0 0,2-2-211 0 0,20-9 260 0 0,-1-2-1 0 0,-1-1 1 0 0,0-2-1 0 0,-1 0 1 0 0,0-1 0 0 0,-2-1-1 0 0,0-2 1 0 0,9-11-260 0 0,123-144 648 0 0,-127 143-421 0 0,-9 65-309 0 0,27 105 221 0 0,-37-106-67 0 0,-1 0-1 0 0,-1 1 1 0 0,-2-1 0 0 0,-2 1 0 0 0,0 7-72 0 0,-5-35 10 0 0,1 1 1 0 0,-1-1 0 0 0,0 1-1 0 0,0-1 1 0 0,0 0 0 0 0,-1 0 0 0 0,1 0-1 0 0,-1-1 1 0 0,0 1 0 0 0,0-1 0 0 0,0 0-1 0 0,0 0 1 0 0,-1 0 0 0 0,1-1-1 0 0,-1 0 1 0 0,0 0 0 0 0,0 0 0 0 0,0 0-1 0 0,0-1 1 0 0,0 1 0 0 0,0-1 0 0 0,0 0-1 0 0,-4-1-10 0 0,-28 8-404 0 0,0-2 0 0 0,-1-1 0 0 0,0-2 0 0 0,-30-2 404 0 0,67-1-125 0 0,1 0 0 0 0,-1 0 1 0 0,0 0-1 0 0,1 0 0 0 0,-1 0 0 0 0,0 0 1 0 0,0 0-1 0 0,1 0 0 0 0,-1-1 0 0 0,0 1 1 0 0,1 0-1 0 0,-1 0 0 0 0,0-1 0 0 0,1 1 1 0 0,-1-1-1 0 0,1 1 0 0 0,-1 0 0 0 0,0-1 1 0 0,1 1-1 0 0,-1-1 0 0 0,1 1 0 0 0,-1-1 1 0 0,1 0-1 0 0,0 1 0 0 0,-1-1 0 0 0,1 1 1 0 0,-1-1-1 0 0,1 0 0 0 0,0 1 0 0 0,0-1 1 0 0,-1 0-1 0 0,1 1 0 0 0,0-1 0 0 0,0 0 1 0 0,0 1-1 0 0,0-1 0 0 0,0 0 0 0 0,0 0 1 0 0,0 1-1 0 0,0-1 0 0 0,0 0 0 0 0,0 0 1 0 0,0 1-1 0 0,0-1 0 0 0,1 0 0 0 0,-1 1 1 0 0,0-1-1 0 0,0 0 0 0 0,1 1 0 0 0,-1-1 1 0 0,0 0-1 0 0,1 1 0 0 0,-1-1 0 0 0,1 1 1 0 0,-1-1 124 0 0,23-34-14585 0 0,-16 28 11235 0 0</inkml:trace>
  <inkml:trace contextRef="#ctx0" brushRef="#br0" timeOffset="387.489">1188 236 0 0 0,'0'0'1268'0'0,"0"0"227"0"0,0 0 332 0 0,0 0 463 0 0,0 0 355 0 0,0 0-55 0 0,0 0-399 0 0,0 0-532 0 0,0 0-418 0 0,0 0-234 0 0,0 0-103 0 0,0 0-53 0 0,-3 14-63 0 0,-25 112 1617 0 0,29 245 358 0 0,-6-340-2811 0 0,-2 0-1 0 0,-1-1 1 0 0,-2 0-1 0 0,0-1 1 0 0,-2 0-1 0 0,-2 0 1 0 0,0-2 0 0 0,-2 0-1 0 0,-11 15 49 0 0,21-27-1562 0 0,11-18-2897 0 0,10-26-819 0 0,-7 11-2139 0 0,-4 10 645 0 0</inkml:trace>
  <inkml:trace contextRef="#ctx0" brushRef="#br0" timeOffset="597.983">873 692 5921 0 0,'0'0'3305'0'0,"0"0"-1319"0"0,0 0-426 0 0,0 0 187 0 0,0 0 122 0 0,0 0-193 0 0,0 0-333 0 0,0 0-308 0 0,0 0-212 0 0,34-7-123 0 0,109-20-71 0 0,-75 15-244 0 0,0 3-1 0 0,1 4 1 0 0,0 2 0 0 0,1 4-385 0 0,-41-1-140 0 0,51 15-1299 0 0,-39 13-4674 0 0,-34-13-3004 0 0,-7-7 1793 0 0</inkml:trace>
  <inkml:trace contextRef="#ctx0" brushRef="#br0" timeOffset="996.281">1560 928 3673 0 0,'0'0'1771'0'0,"0"0"-398"0"0,0 0-4 0 0,0 0 286 0 0,0 0 136 0 0,0 0-116 0 0,0 0-340 0 0,0 0-374 0 0,0 0-277 0 0,0 0-133 0 0,0 0-33 0 0,0 0 31 0 0,0 0 33 0 0,-15 30 10 0 0,-44 93-27 0 0,45-92-42 0 0,14-39 1670 0 0,13-80 812 0 0,75-84-2162 0 0,18 42-635 0 0,-105 130-269 0 0,-1-1 0 0 0,1 0 0 0 0,0 1 0 0 0,-1-1-1 0 0,1 1 1 0 0,0-1 0 0 0,0 1 0 0 0,0 0 0 0 0,-1-1 0 0 0,1 1-1 0 0,0 0 1 0 0,0-1 0 0 0,0 1 0 0 0,0 0 0 0 0,0 0 0 0 0,-1 0-1 0 0,1 0 1 0 0,0 0 0 0 0,0 0 0 0 0,0 0 0 0 0,0 0-1 0 0,0 0 1 0 0,0 0 0 0 0,-1 1 0 0 0,1-1 0 0 0,0 0 0 0 0,0 0-1 0 0,0 1 1 0 0,0-1 0 0 0,-1 1 0 0 0,1-1 0 0 0,0 1 0 0 0,0-1-1 0 0,-1 1 1 0 0,1-1 0 0 0,0 1 0 0 0,-1 0 0 0 0,1-1 0 0 0,-1 1-1 0 0,1 0 1 0 0,-1-1 0 0 0,1 1 0 0 0,-1 0 0 0 0,0 0-1 0 0,1 0 1 0 0,-1-1 0 0 0,0 1 0 0 0,1 0 0 0 0,-1 0 61 0 0,20 19-3812 0 0,2-12-937 0 0,1-2-4422 0 0,-14-6 3484 0 0</inkml:trace>
  <inkml:trace contextRef="#ctx0" brushRef="#br0" timeOffset="3338.834">2131 696 2072 0 0,'0'0'2041'0'0,"0"0"-201"0"0,0 0 106 0 0,0 0 305 0 0,0 0 114 0 0,0 0-181 0 0,0 0-399 0 0,0 0-445 0 0,0 0-327 0 0,0 0-227 0 0,0 0-139 0 0,0 0-86 0 0,0 0-45 0 0,-11 6-46 0 0,-76 47 726 0 0,59-35-920 0 0,1 1 0 0 0,1 1 0 0 0,2 1 0 0 0,0 1 0 0 0,-9 10-276 0 0,29-27 1 0 0,-1 0 0 0 0,1 1 0 0 0,0-1 0 0 0,1 1 0 0 0,-1 0 0 0 0,1 0 0 0 0,0 0 0 0 0,0 0 0 0 0,1 1 0 0 0,0-1 0 0 0,0 1 0 0 0,0 0 0 0 0,1-1 0 0 0,0 1 1 0 0,1 0-1 0 0,-1 0 0 0 0,1 2-1 0 0,2-7 20 0 0,0 0 0 0 0,0 0 0 0 0,0-1 0 0 0,0 1 1 0 0,0-1-1 0 0,0 1 0 0 0,1-1 0 0 0,-1 1 1 0 0,0-1-1 0 0,1 0 0 0 0,-1 0 0 0 0,1-1 0 0 0,-1 1 1 0 0,1 0-1 0 0,-1-1 0 0 0,1 1 0 0 0,0-1 1 0 0,-1 0-1 0 0,1 0 0 0 0,0 0 0 0 0,-1 0 0 0 0,1 0 1 0 0,0-1-1 0 0,-1 1 0 0 0,1-1 0 0 0,-1 0 0 0 0,1 0 1 0 0,-1 0-1 0 0,1 0 0 0 0,-1 0 0 0 0,2-2-20 0 0,24-9 191 0 0,0-1 1 0 0,-1-2-1 0 0,-1-1 0 0 0,-1 0 0 0 0,11-11-191 0 0,33-21 110 0 0,28-14-101 0 0,-97 63-16 0 0,-1-1 0 0 0,1 1 0 0 0,0-1 0 0 0,-1 1 0 0 0,1-1 0 0 0,0 1 0 0 0,-1-1 0 0 0,1 1 0 0 0,0-1 0 0 0,-1 1 0 0 0,1 0 0 0 0,0-1 0 0 0,0 1 0 0 0,0 0 0 0 0,0-1 0 0 0,0 1 0 0 0,0 0-1 0 0,0-1 1 0 0,0 1 0 0 0,0 0 0 0 0,0-1 0 0 0,0 1 0 0 0,0-1 0 0 0,0 1 0 0 0,0 0 0 0 0,0-1 0 0 0,1 1 0 0 0,-1 0 0 0 0,0-1 0 0 0,0 1 0 0 0,1-1 0 0 0,-1 1 0 0 0,1-1 0 0 0,-1 1 0 0 0,0-1 0 0 0,1 1 0 0 0,-1-1 0 0 0,1 1 0 0 0,-1-1 0 0 0,1 0-1 0 0,-1 1 1 0 0,1-1 0 0 0,0 0 0 0 0,-1 1 0 0 0,1-1 0 0 0,-1 0 0 0 0,1 0 0 0 0,0 1 0 0 0,-1-1 0 0 0,1 0 0 0 0,-1 0 0 0 0,1 0 0 0 0,0 0 0 0 0,-1 0 0 0 0,1 0 0 0 0,0 0 0 0 0,-1 0 0 0 0,1 0 0 0 0,0 0 0 0 0,-1 0 0 0 0,1-1 0 0 0,-1 1 0 0 0,1 0 0 0 0,0 0-1 0 0,-1-1 1 0 0,1 1 0 0 0,-1 0 0 0 0,1-1 0 0 0,0 1 7 0 0,-2 6 26 0 0,-11 64-163 0 0,12-66 130 0 0,-1 0 0 0 0,0 0 0 0 0,1 0-1 0 0,0 0 1 0 0,0 0 0 0 0,0 0 0 0 0,0 0 0 0 0,1 0-1 0 0,-1 0 1 0 0,1 0 0 0 0,0 0 0 0 0,0 0-1 0 0,1-1 1 0 0,-1 1 0 0 0,1 0 0 0 0,0-1 0 0 0,0 1-1 0 0,0-1 1 0 0,0 0 0 0 0,1 1 0 0 0,-1-1-1 0 0,1 0 1 0 0,0-1 0 0 0,0 1 0 0 0,2 2 7 0 0,2-1 23 0 0,1-1 0 0 0,0 0 1 0 0,-1 0-1 0 0,1-1 0 0 0,0 1 1 0 0,0-2-1 0 0,0 1 0 0 0,0-1 1 0 0,0 0-1 0 0,1-1 0 0 0,-1 0 0 0 0,0 0 1 0 0,0-1-1 0 0,0 0 0 0 0,1-1 1 0 0,-1 1-1 0 0,0-2 0 0 0,-1 1 1 0 0,1-1-1 0 0,0 0 0 0 0,-1 0 1 0 0,0-1-1 0 0,1 0 0 0 0,-2-1 1 0 0,7-4-24 0 0,11-6 128 0 0,0 0 0 0 0,-2-2 0 0 0,0-1 0 0 0,-1 0 0 0 0,-1-2 0 0 0,0 0 0 0 0,7-12-128 0 0,-27 32-3 0 0,1 0 0 0 0,-1 1 1 0 0,0-1-1 0 0,0 0 0 0 0,0 0 0 0 0,1 1 1 0 0,-1-1-1 0 0,0 0 0 0 0,0 0 1 0 0,1 1-1 0 0,-1-1 0 0 0,0 0 0 0 0,0 0 1 0 0,1 0-1 0 0,-1 1 0 0 0,0-1 1 0 0,1 0-1 0 0,-1 0 0 0 0,0 0 1 0 0,1 0-1 0 0,-1 0 0 0 0,0 0 0 0 0,1 0 1 0 0,-1 0-1 0 0,0 0 0 0 0,1 0 1 0 0,-1 0-1 0 0,0 0 0 0 0,1 0 0 0 0,-1 0 1 0 0,0 0-1 0 0,1 0 0 0 0,-1 0 1 0 0,0 0-1 0 0,1 0 0 0 0,-1 0 0 0 0,0-1 1 0 0,1 1-1 0 0,-1 0 0 0 0,0 0 3 0 0,0 18 43 0 0,28 82-7 0 0,-26-98-27 0 0,1 1 0 0 0,0-1 0 0 0,0 1 0 0 0,-1-1 0 0 0,2 0 0 0 0,-1 0-1 0 0,0 0 1 0 0,0 0 0 0 0,0-1 0 0 0,1 1 0 0 0,-1-1 0 0 0,1 0 0 0 0,0 0-1 0 0,-1 0 1 0 0,1 0 0 0 0,-1-1 0 0 0,1 1 0 0 0,0-1 0 0 0,0 0 0 0 0,-1 0-1 0 0,1-1 1 0 0,0 1 0 0 0,-1-1 0 0 0,1 0 0 0 0,0 1 0 0 0,0-2-9 0 0,94-41 366 0 0,-80 33-356 0 0,138-64 138 0 0,-69 63-177 0 0,-56 7-23 0 0,-20 2 160 0 0,-21 1 463 0 0,-64 26-563 0 0,63-22-20 0 0,0 0 1 0 0,0 1-1 0 0,0 0 1 0 0,0 0-1 0 0,0 2 1 0 0,1-1-1 0 0,0 1 1 0 0,0 1 0 0 0,1 0-1 0 0,-1 0 1 0 0,2 1-1 0 0,-1 0 1 0 0,1 0-1 0 0,0 1 1 0 0,1 0-1 0 0,0 0 1 0 0,0 1-1 0 0,1 0 1 0 0,0 0 0 0 0,1 1-1 0 0,0 0 1 0 0,1 0-1 0 0,0 0 1 0 0,1 0-1 0 0,0 0 1 0 0,0 1-1 0 0,0 10 12 0 0,5-21 3 0 0,0 0 0 0 0,0 0 1 0 0,0 1-1 0 0,1-1 0 0 0,-1-1 0 0 0,0 1 0 0 0,0 0 0 0 0,0 0 0 0 0,1-1 0 0 0,-1 0 0 0 0,0 1 0 0 0,1-1 1 0 0,-1 0-1 0 0,0 0 0 0 0,1 0 0 0 0,-1 0 0 0 0,0-1 0 0 0,1 1 0 0 0,-1 0 0 0 0,0-1 0 0 0,0 0 0 0 0,1 0 0 0 0,-1 1 1 0 0,0-1-1 0 0,0-1 0 0 0,0 1 0 0 0,0 0 0 0 0,1-2-3 0 0,169-128 236 0 0,-130 99-177 0 0,1 2-1 0 0,2 2 1 0 0,47-22-59 0 0,3 18 24 0 0,-94 31-24 0 0,0 1 0 0 0,0 0-1 0 0,0-1 1 0 0,0 1 0 0 0,1 0 0 0 0,-1 0 0 0 0,0 0-1 0 0,0 0 1 0 0,1 0 0 0 0,-1 0 0 0 0,0 0 0 0 0,0 0-1 0 0,0 0 1 0 0,1 1 0 0 0,-1-1 0 0 0,0 0 0 0 0,0 1-1 0 0,0-1 1 0 0,0 1 0 0 0,0-1 0 0 0,0 1 0 0 0,0 0-1 0 0,0-1 1 0 0,0 1 0 0 0,0 0 0 0 0,0 0 0 0 0,0 0-1 0 0,0 0 1 0 0,0 0 0 0 0,-1 0 0 0 0,1 0 0 0 0,0 0-1 0 0,-1 0 1 0 0,1 0 0 0 0,-1 0 0 0 0,1 0 0 0 0,-1 0-1 0 0,0 0 1 0 0,1 1 0 0 0,-1-1 0 0 0,0 0 0 0 0,0 1 0 0 0,3 61-12 0 0,-3-48 11 0 0,-46 256 41 0 0,45-260-45 0 0,-2 22 2 0 0,-1 0 1 0 0,-2-1-1 0 0,-1 1 0 0 0,-2-1 0 0 0,-1-1 1 0 0,-1 1-1 0 0,-2-2 0 0 0,-1 0 0 0 0,-14 23 3 0 0,24-48-1 0 0,1 0-1 0 0,-1 0 0 0 0,0 0 0 0 0,0-1 0 0 0,-1 1 0 0 0,1-1 0 0 0,-1 0 0 0 0,0 0 1 0 0,0-1-1 0 0,0 0 0 0 0,0 0 0 0 0,-1 0 0 0 0,1 0 0 0 0,-1-1 0 0 0,0 0 1 0 0,0 0-1 0 0,1 0 0 0 0,-1-1 0 0 0,0 0 0 0 0,-4 0 2 0 0,8-3-3 0 0,0 0 1 0 0,0-1-1 0 0,1 1 0 0 0,-1 0 0 0 0,1-1 0 0 0,-1 1 1 0 0,1-1-1 0 0,0 0 0 0 0,0 1 0 0 0,0-1 1 0 0,1 0-1 0 0,-1 0 0 0 0,0 0 0 0 0,1 1 1 0 0,0-1-1 0 0,0 0 0 0 0,0 0 0 0 0,0 0 0 0 0,0 0 1 0 0,0 0-1 0 0,1 1 0 0 0,0-1 0 0 0,-1 0 1 0 0,1 0-1 0 0,0 0 0 0 0,1-1 3 0 0,7-18-15 0 0,0 0 0 0 0,2 0 0 0 0,0 1 0 0 0,2 0 0 0 0,0 1 0 0 0,1 1 0 0 0,9-9 15 0 0,-5 5-4 0 0,345-397 9 0 0,-346 395-21 0 0,-1 0-1 0 0,-2-1 1 0 0,0 0 0 0 0,-2-1-1 0 0,-1-1 1 0 0,-1 0-1 0 0,-1 0 1 0 0,-2-1 0 0 0,-1 0-1 0 0,-1 0 1 0 0,-1-1 0 0 0,-2 0-1 0 0,-1 1 1 0 0,-2-1 0 0 0,-3-25 16 0 0,5 53-2 0 0,-1-1 0 0 0,0 0 0 0 0,0 0 0 0 0,0 1 0 0 0,-1-1 0 0 0,1 0 0 0 0,-1 1 0 0 0,1-1 0 0 0,-1 1 0 0 0,0-1 1 0 0,0 1-1 0 0,0-1 0 0 0,0 1 0 0 0,-1-1 0 0 0,1 1 0 0 0,-1 0 0 0 0,1 0 0 0 0,-1 0 0 0 0,0 0 0 0 0,0 0 0 0 0,0 0 0 0 0,0 0 1 0 0,0 1-1 0 0,0-1 0 0 0,0 0 0 0 0,-1 1 0 0 0,1 0 0 0 0,0 0 0 0 0,-1 0 0 0 0,1 0 0 0 0,-1 0 0 0 0,-1 0 2 0 0,-3 4-9 0 0,0 0 0 0 0,0 1 0 0 0,0 0 0 0 0,1 1 0 0 0,0-1 0 0 0,0 1 0 0 0,0 1 0 0 0,1-1 1 0 0,0 1-1 0 0,0 0 0 0 0,0 0 0 0 0,0 0 0 0 0,1 0 0 0 0,0 1 0 0 0,1 0 0 0 0,-1 0 0 0 0,1 0 0 0 0,1 0 0 0 0,-1 1 0 0 0,1-1 0 0 0,1 1 0 0 0,-2 5 9 0 0,-2 8-3 0 0,0 0 0 0 0,1 0 0 0 0,1 1 0 0 0,1-1 0 0 0,1 1 0 0 0,1 0 0 0 0,1-1 0 0 0,1 1 0 0 0,0 0 0 0 0,2-1 0 0 0,1 0 0 0 0,0 0 1 0 0,2 0-1 0 0,5 13 3 0 0,-9-27 3 0 0,-1-1-1 0 0,1-1 1 0 0,0 1 0 0 0,0 0 0 0 0,0-1 0 0 0,1 1 0 0 0,0-1 0 0 0,0 0 0 0 0,0 0 0 0 0,1-1 0 0 0,-1 1 0 0 0,1-1 0 0 0,0 0 0 0 0,1 0 0 0 0,-1-1 0 0 0,1 1 0 0 0,-1-1 0 0 0,1 0 0 0 0,0-1 0 0 0,0 0 0 0 0,0 0 0 0 0,1 0 0 0 0,-1 0 0 0 0,0-1 0 0 0,1 0 0 0 0,-1-1 0 0 0,1 1 0 0 0,-1-1 0 0 0,1 0 0 0 0,-1-1 0 0 0,0 0-1 0 0,1 0 1 0 0,-1 0 0 0 0,0-1 0 0 0,1 1 0 0 0,-1-2 0 0 0,0 1 0 0 0,0-1 0 0 0,-1 0 0 0 0,1 0-3 0 0,89-63-49 0 0,-91 125-4 0 0,-2-55 53 0 0,0-1 0 0 0,0 0 0 0 0,0 0 0 0 0,0 0 0 0 0,1 0 0 0 0,-1 0 0 0 0,1-1 0 0 0,-1 1 0 0 0,1-1 0 0 0,0 1 0 0 0,0-1 0 0 0,0 0 0 0 0,0 0 0 0 0,1-1 0 0 0,-1 1 0 0 0,0-1 0 0 0,1 1 0 0 0,-1-1 0 0 0,1 0 0 0 0,0 0 0 0 0,-1-1 0 0 0,1 1 0 0 0,0-1 0 0 0,-1 0 0 0 0,1 0 1 0 0,0 0-1 0 0,-1 0 0 0 0,1 0 0 0 0,0-1 0 0 0,-1 0 0 0 0,1 0 0 0 0,0 0 0 0 0,-1 0 0 0 0,1 0 0 0 0,-1-1 0 0 0,3-1 0 0 0,22-11 45 0 0,-1-1 0 0 0,0-1-1 0 0,-1-2 1 0 0,-1 0 0 0 0,-1-2 0 0 0,0-1 0 0 0,-2-1 0 0 0,0 0 0 0 0,-1-2-1 0 0,-2 0 1 0 0,13-21-45 0 0,-6 13-13 0 0,-9 12 7 0 0,0-1 0 0 0,-2 0 0 0 0,0-1-1 0 0,-1-1 1 0 0,-1 0 0 0 0,-2 0 0 0 0,0-2 0 0 0,-1 1 0 0 0,-2-1 0 0 0,0-1 0 0 0,-2 1-1 0 0,-1-1 1 0 0,-1 0 0 0 0,-1-1 0 0 0,-1-5 6 0 0,-3 30-1 0 0,0 0-1 0 0,0-1 1 0 0,-1 1 0 0 0,1 0-1 0 0,-1 0 1 0 0,1 0 0 0 0,-1 0 0 0 0,0 0-1 0 0,0 1 1 0 0,1-1 0 0 0,-1 0-1 0 0,-1 1 1 0 0,1-1 0 0 0,0 1-1 0 0,0 0 1 0 0,0 0 0 0 0,-1 0 0 0 0,1 0-1 0 0,-1 0 1 0 0,1 0 0 0 0,0 1-1 0 0,-1-1 1 0 0,1 1 0 0 0,-1 0-1 0 0,0 0 1 0 0,1 0 0 0 0,-1 0 0 0 0,1 0-1 0 0,-1 0 1 0 0,1 1 0 0 0,-1-1-1 0 0,1 1 1 0 0,-1-1 0 0 0,1 1-1 0 0,0 0 1 0 0,-1 0 0 0 0,1 0-1 0 0,0 1 1 0 0,0-1 0 0 0,-1 0 0 0 0,1 1-1 0 0,0 0 1 0 0,0 0 1 0 0,-12 7 2 0 0,1 0 0 0 0,0 1 1 0 0,1 0-1 0 0,0 1 0 0 0,1 0 0 0 0,0 1 1 0 0,0 0-1 0 0,2 1 0 0 0,-1 0 0 0 0,2 0 1 0 0,0 1-1 0 0,0 0 0 0 0,1 1 0 0 0,1 0 1 0 0,1 0-1 0 0,0 0 0 0 0,1 0 0 0 0,0 1 1 0 0,1 0-1 0 0,1 0 0 0 0,1 0 0 0 0,0 3-2 0 0,18 110 59 0 0,84 117 168 0 0,-94-222-220 0 0,-1 1 1 0 0,-1-1 0 0 0,-1 1 0 0 0,-2-1 0 0 0,0 1-1 0 0,-1 0 1 0 0,-2 11-8 0 0,1-31 3 0 0,0-4 12 0 0,0-1-22 0 0,0 0-26 0 0,0 0-21 0 0,0 0 14 0 0,0 0-6 0 0,0-29-281 0 0,14-120-3131 0 0,-14 58-781 0 0,0 30-5176 0 0,0 37-1311 0 0</inkml:trace>
  <inkml:trace contextRef="#ctx0" brushRef="#br0" timeOffset="3578.031">4270 434 12339 0 0,'0'0'1968'0'0,"0"0"-520"0"0,0 0-249 0 0,0 0 92 0 0,0 0 48 0 0,0 0-112 0 0,0 0-221 0 0,0 0-199 0 0,0 0-91 0 0,0 0-31 0 0,0 0-61 0 0,0 0-74 0 0,0 0-84 0 0,28 8-67 0 0,89 26-45 0 0,10-13 342 0 0,41 12-1158 0 0,-130-24-1218 0 0,-25-7-1209 0 0,0-2-3312 0 0,-7 0-5176 0 0</inkml:trace>
  <inkml:trace contextRef="#ctx0" brushRef="#br0" timeOffset="4212.021">2758 295 14387 0 0,'0'0'2134'0'0,"0"0"-528"0"0,0 0-135 0 0,0 0 45 0 0,0 0-103 0 0,0 0-255 0 0,0 0-320 0 0,0 0-290 0 0,0 0-199 0 0,0 0-141 0 0,0 0-70 0 0,0 0-49 0 0,0 0-38 0 0,11 7 78 0 0,-23 11 95 0 0,12-15 68 0 0,0-2-5045 0 0,0-1-5150 0 0,0 0 9880 0 0,0 0-11417 0 0</inkml:trace>
  <inkml:trace contextRef="#ctx0" brushRef="#br0" timeOffset="4956.862">4754 744 10842 0 0,'0'0'2502'0'0,"0"0"-508"0"0,0 0-328 0 0,0 0-147 0 0,0 0-198 0 0,0 0-275 0 0,0 0-295 0 0,0 0-253 0 0,0 0-156 0 0,0 0-73 0 0,0 0-1 0 0,0 0 30 0 0,0 0 26 0 0,12 2-23 0 0,125 3 311 0 0,-62-14-783 0 0,13-2-1691 0 0,-31 1-7619 0 0,-50 7-1494 0 0</inkml:trace>
  <inkml:trace contextRef="#ctx0" brushRef="#br0" timeOffset="5569.963">5198 324 6809 0 0,'0'0'3345'0'0,"0"0"-2069"0"0,0 0-641 0 0,0 0 301 0 0,0 0 374 0 0,0 0 118 0 0,0 0-155 0 0,0 0-256 0 0,0 0-187 0 0,0 0-117 0 0,0 0-90 0 0,0 0-71 0 0,32 2-89 0 0,102 4-68 0 0,-67-18 258 0 0,-58 7-555 0 0,0 0 0 0 0,-1 0 0 0 0,1-1 0 0 0,-2-1 0 0 0,1 1 0 0 0,0-2-1 0 0,-1 1 1 0 0,-1 0 0 0 0,1-1 0 0 0,-1-1 0 0 0,0 1 0 0 0,-1-1 0 0 0,0 0 0 0 0,-1 0 0 0 0,0 0 0 0 0,0-1-1 0 0,2-6-97 0 0,-1 0 195 0 0,-6 27-178 0 0,-1 6-77 0 0,-143 714-638 0 0,139-689 545 0 0,-1 8 89 0 0,-2-1 0 0 0,-1-1-1 0 0,-3 0 1 0 0,-4 3 64 0 0,12-37-7 0 0,-1 0-1 0 0,0-1 1 0 0,-1 1-1 0 0,-1-2 1 0 0,0 1-1 0 0,-1-1 1 0 0,0 0 0 0 0,0-1-1 0 0,-2 0 1 0 0,1 0-1 0 0,-1-1 1 0 0,-1-1-1 0 0,0 0 1 0 0,0-1-1 0 0,-10 6 8 0 0,20-14 1 0 0,-4 5-6 0 0,0-1 0 0 0,-1 0 0 0 0,0-1 0 0 0,0 0 0 0 0,0 0 1 0 0,0 0-1 0 0,0-1 0 0 0,-1 0 0 0 0,1 0 0 0 0,-1-1 0 0 0,1 0 0 0 0,-1-1 0 0 0,1 1 1 0 0,-1-1-1 0 0,0-1 0 0 0,-2 0 5 0 0,8-1 21 0 0,-1-1 0 0 0,1 0 1 0 0,0 0-1 0 0,0-1 0 0 0,0 1 1 0 0,0 0-1 0 0,1-1 0 0 0,-1 1 0 0 0,1-1 1 0 0,0 1-1 0 0,0-1 0 0 0,0 1 1 0 0,1-1-1 0 0,-1 0 0 0 0,1 0 0 0 0,0 1 1 0 0,0-1-1 0 0,0 0 0 0 0,0 1 0 0 0,1-1 1 0 0,0 0-1 0 0,-1 0 0 0 0,2 0-21 0 0,4-18 137 0 0,1 1-1 0 0,1 0 0 0 0,1 0 0 0 0,1 0 1 0 0,0 1-1 0 0,2 1 0 0 0,1 0 1 0 0,7-9-137 0 0,-8 10 75 0 0,36-50-30 0 0,3 2 0 0 0,3 2 0 0 0,2 2 0 0 0,11-4-45 0 0,-61 59-838 0 0,14-11 1420 0 0,-12 14-3968 0 0,-2 3-3880 0 0,-5 1 1428 0 0,-1 0-2028 0 0</inkml:trace>
  <inkml:trace contextRef="#ctx0" brushRef="#br0" timeOffset="5832.198">5759 692 12059 0 0,'0'0'2183'0'0,"0"0"-504"0"0,0 0-195 0 0,0 0-42 0 0,0 0-163 0 0,0 0-263 0 0,0 0-263 0 0,0 0-190 0 0,0 0-153 0 0,0 0-109 0 0,0 0-77 0 0,-31 31-68 0 0,-95 94-49 0 0,92-81-31 0 0,34-42-56 0 0,-1 1 1 0 0,0 0 0 0 0,1-1-1 0 0,0 1 1 0 0,0 0 0 0 0,0-1 0 0 0,0 1-1 0 0,0 0 1 0 0,0 0 0 0 0,1-1-1 0 0,-1 1 1 0 0,1 0 0 0 0,0-1-1 0 0,0 1 1 0 0,0-1 0 0 0,0 1-1 0 0,0-1 1 0 0,1 1 0 0 0,-1-1-1 0 0,1 0 1 0 0,-1 0 0 0 0,1 1 0 0 0,0-1-1 0 0,0-1 1 0 0,0 1 0 0 0,0 0-1 0 0,0 0 1 0 0,0-1 0 0 0,1 1-1 0 0,-1-1 1 0 0,0 0 0 0 0,1 1-1 0 0,-1-1 1 0 0,1 0 0 0 0,-1 0-1 0 0,1-1 1 0 0,0 1 0 0 0,-1-1 0 0 0,1 1-1 0 0,0-1 1 0 0,0 0 0 0 0,-1 0-1 0 0,1 0-20 0 0,2 0 59 0 0,0 1 0 0 0,-1-1-1 0 0,1 0 1 0 0,0-1-1 0 0,0 1 1 0 0,-1-1 0 0 0,1 0-1 0 0,-1 0 1 0 0,1 0 0 0 0,-1-1-1 0 0,1 0 1 0 0,-1 1-1 0 0,0-2 1 0 0,0 1 0 0 0,0 0-1 0 0,0-1 1 0 0,0 0 0 0 0,0 0-1 0 0,-1 0 1 0 0,1 0 0 0 0,-1 0-1 0 0,0-1 1 0 0,0 0-1 0 0,0 0 1 0 0,-1 1 0 0 0,1-1-1 0 0,-1-1 1 0 0,0 1 0 0 0,0-1-59 0 0,1-2-37 0 0,-1-1 1 0 0,1 1-1 0 0,-2-1 1 0 0,1 1-1 0 0,-1-1 1 0 0,0 0-1 0 0,-1 0 1 0 0,0 1-1 0 0,0-1 1 0 0,0 0-1 0 0,-1 0 0 0 0,-1 1 1 0 0,1-1-1 0 0,-1 1 1 0 0,0-1-1 0 0,-1 1 1 0 0,0-1-1 0 0,0 1 1 0 0,0 0-1 0 0,-1 1 1 0 0,-4-6 36 0 0,-16-18-3863 0 0,-5 6-3502 0 0,24 23-3921 0 0</inkml:trace>
  <inkml:trace contextRef="#ctx0" brushRef="#br0" timeOffset="6133.615">5840 961 9618 0 0,'0'0'2303'0'0,"0"0"-588"0"0,0 0-148 0 0,0 0 82 0 0,0 0-48 0 0,0 0-207 0 0,0 0-229 0 0,0 0-107 0 0,0 0-147 0 0,0 0-112 0 0,0 0-119 0 0,0 0-160 0 0,0 0-77 0 0,1-9-46 0 0,49-129 1129 0 0,36-1-1334 0 0,-42 115-1976 0 0,-28 22-2127 0 0,0 1-4580 0 0,-14 1-3005 0 0</inkml:trace>
  <inkml:trace contextRef="#ctx0" brushRef="#br0" timeOffset="6666.215">6177 670 7866 0 0,'0'0'2456'0'0,"0"0"-437"0"0,0 0-188 0 0,0 0-57 0 0,0 0-214 0 0,0 0-285 0 0,0 0-261 0 0,0 0-181 0 0,0 0-170 0 0,0 0-123 0 0,0 0-128 0 0,0 0-126 0 0,0 0-53 0 0,-10 31-50 0 0,-32 93-26 0 0,33-74 103 0 0,13-46-198 0 0,-2-1 4 0 0,-1-1 0 0 0,1 1 0 0 0,0-1 0 0 0,0 0 1 0 0,0 0-1 0 0,0 0 0 0 0,0 0 0 0 0,0 0 0 0 0,0 0 1 0 0,1-1-1 0 0,-1 1 0 0 0,1-1 0 0 0,-1 1 0 0 0,1-1 1 0 0,0 0-1 0 0,0 0 0 0 0,-1 0 0 0 0,1 0 0 0 0,0-1 0 0 0,0 1 1 0 0,0-1-1 0 0,0 0 0 0 0,0 0 0 0 0,-1 0 0 0 0,1 0 1 0 0,0 0-1 0 0,0-1 0 0 0,0 1 0 0 0,0-1 0 0 0,0 0 1 0 0,-1 1-1 0 0,1-1 0 0 0,1-1-66 0 0,87-43 1148 0 0,56-73-613 0 0,-147 119-544 0 0,0-1 0 0 0,0 0-1 0 0,0 1 1 0 0,0-1 0 0 0,0 0 0 0 0,0 1-1 0 0,0-1 1 0 0,0 0 0 0 0,0 1 0 0 0,0-1-1 0 0,0 0 1 0 0,0 1 0 0 0,0-1 0 0 0,0 0-1 0 0,0 1 1 0 0,0-1 0 0 0,0 0 0 0 0,0 1-1 0 0,1-1 1 0 0,-1 0 0 0 0,0 1 0 0 0,0-1-1 0 0,0 0 1 0 0,1 0 0 0 0,-1 1 0 0 0,0-1-1 0 0,0 0 1 0 0,1 0 0 0 0,-1 1 0 0 0,0-1-1 0 0,0 0 1 0 0,1 0 0 0 0,-1 0 0 0 0,0 0-1 0 0,1 1 1 0 0,-1-1 0 0 0,0 0 0 0 0,0 0 0 0 0,1 0-1 0 0,-1 0 1 0 0,0 0 0 0 0,1 0 0 0 0,-1 0-1 0 0,1 0 1 0 0,-1 0 9 0 0,-15 46-14 0 0,13-41 5 0 0,0-2 7 0 0,0-1 0 0 0,1 1 0 0 0,-1 0 0 0 0,1 0 0 0 0,-1 0-1 0 0,1 0 1 0 0,0 0 0 0 0,0 0 0 0 0,0 0 0 0 0,0 0 0 0 0,1 0 0 0 0,-1 0-1 0 0,1 1 1 0 0,0-1 0 0 0,0 0 0 0 0,0 0 0 0 0,0 0 0 0 0,1 1-1 0 0,-1-1 1 0 0,1 0 0 0 0,0 0 0 0 0,0 0 0 0 0,0 0 0 0 0,0 0 0 0 0,0 0-1 0 0,1 0 1 0 0,-1 0 0 0 0,1-1 0 0 0,0 1 0 0 0,0 0 0 0 0,0-1 0 0 0,0 0-1 0 0,0 1 1 0 0,1-1 0 0 0,-1 0 0 0 0,1 0 0 0 0,-1 0 0 0 0,1-1-1 0 0,0 1 1 0 0,0 0 0 0 0,0-1 0 0 0,-1 0 0 0 0,2 0 0 0 0,2 1 2 0 0,1-2 71 0 0,1 0 0 0 0,0-1 0 0 0,0 0 0 0 0,0-1-1 0 0,-1 1 1 0 0,1-1 0 0 0,0-1 0 0 0,-1 0 0 0 0,0 0 0 0 0,0 0 0 0 0,0-1 0 0 0,0 0 0 0 0,0 0 0 0 0,-1-1 0 0 0,1 0-71 0 0,134-116 919 0 0,-125 95-1257 0 0,-14 20-5328 0 0,-1 1-5846 0 0,-1 5 287 0 0</inkml:trace>
  <inkml:trace contextRef="#ctx0" brushRef="#br0" timeOffset="7351.198">7011 685 15939 0 0,'0'0'2176'0'0,"0"0"-601"0"0,0 0-221 0 0,0 0-40 0 0,0 0-132 0 0,0 0-230 0 0,0 0-232 0 0,0 0-160 0 0,0 0-112 0 0,0 0-108 0 0,0 0-116 0 0,0 0-102 0 0,-8 3-118 0 0,-7 3 7 0 0,1 1 1 0 0,0 0 0 0 0,1 1-1 0 0,0 1 1 0 0,0 0 0 0 0,1 1-1 0 0,0 0 1 0 0,-1 2-12 0 0,3-1 5 0 0,3-5-24 0 0,0 0 0 0 0,1 0 0 0 0,0 1 0 0 0,0 0 0 0 0,0 1 0 0 0,1-1 0 0 0,0 1 0 0 0,1 0 0 0 0,-1 0 0 0 0,2 0 0 0 0,-1 1 0 0 0,1-1 0 0 0,0 1 0 0 0,1 0 0 0 0,0 0 0 0 0,0 0 0 0 0,1 0 0 0 0,0 7 19 0 0,1-14-3 0 0,1-1 0 0 0,-1 1 0 0 0,1-1 1 0 0,0 1-1 0 0,-1 0 0 0 0,1-1 0 0 0,0 0 1 0 0,0 1-1 0 0,0-1 0 0 0,0 1 0 0 0,1-1 1 0 0,-1 0-1 0 0,0 0 0 0 0,0 0 0 0 0,1 0 0 0 0,-1 0 1 0 0,0 0-1 0 0,1 0 0 0 0,-1 0 0 0 0,1 0 1 0 0,0-1-1 0 0,-1 1 0 0 0,1 0 0 0 0,0-1 1 0 0,-1 0-1 0 0,1 1 0 0 0,0-1 0 0 0,-1 0 1 0 0,1 0-1 0 0,0 0 0 0 0,-1 0 0 0 0,1 0 0 0 0,0 0 1 0 0,0 0-1 0 0,-1-1 0 0 0,2 0 3 0 0,62-15 214 0 0,143-145 188 0 0,-207 160-417 0 0,0 0-1 0 0,1 0 1 0 0,-1 0 0 0 0,0 0 0 0 0,1 0 0 0 0,-1 0 0 0 0,1 0-1 0 0,-1 1 1 0 0,1-1 0 0 0,0 1 0 0 0,-1-1 0 0 0,1 1 0 0 0,0-1-1 0 0,-1 1 1 0 0,1 0 0 0 0,0 0 0 0 0,-1 0 0 0 0,1 0 0 0 0,0 0-1 0 0,-1 0 1 0 0,1 0 0 0 0,0 0 0 0 0,-1 1 0 0 0,1-1 0 0 0,0 1-1 0 0,-1-1 1 0 0,1 1 0 0 0,-1 0 0 0 0,1-1 0 0 0,-1 1 0 0 0,1 0-1 0 0,0 1 16 0 0,-17 129-792 0 0,17-128 794 0 0,-1-1 0 0 0,1 0 0 0 0,0 1 0 0 0,0-1 0 0 0,0 0 0 0 0,0 0 0 0 0,0 0 0 0 0,0 0 0 0 0,1-1 0 0 0,-1 1 0 0 0,0-1 0 0 0,1 1 0 0 0,0-1 0 0 0,-1 0 0 0 0,1 0 0 0 0,0 0 0 0 0,-1 0 1 0 0,1 0-1 0 0,0-1 0 0 0,0 1 0 0 0,0-1 0 0 0,0 0 0 0 0,0 0 0 0 0,-1 0 0 0 0,1 0 0 0 0,0 0 0 0 0,0 0 0 0 0,0-1 0 0 0,0 0 0 0 0,-1 0 0 0 0,1 1 0 0 0,0-1 0 0 0,0-1 0 0 0,-1 1 0 0 0,1 0 0 0 0,-1-1 0 0 0,1 1-2 0 0,13-5 67 0 0,0-1 0 0 0,0 0 1 0 0,0-2-1 0 0,-1 1 0 0 0,-1-2 0 0 0,1 0 1 0 0,-2 0-1 0 0,1-2 0 0 0,-1 1 0 0 0,-1-2 1 0 0,0 0-1 0 0,-1 0 0 0 0,0-1 0 0 0,-1 0 1 0 0,-1-1-1 0 0,0 0 0 0 0,-1 0 0 0 0,-1-1 0 0 0,5-13-67 0 0,0-72-210 0 0,-13 99 167 0 0,-1 0 1 0 0,1 1-1 0 0,-1 0 1 0 0,1-1-1 0 0,-1 1 1 0 0,0 0-1 0 0,0 0 1 0 0,0 0-1 0 0,0 0 0 0 0,0 0 1 0 0,0 0-1 0 0,0 1 1 0 0,0-1-1 0 0,0 1 1 0 0,0-1-1 0 0,0 1 1 0 0,0 0-1 0 0,-1 0 1 0 0,1 0-1 0 0,0 0 1 0 0,0 0-1 0 0,0 0 1 0 0,0 1-1 0 0,0-1 0 0 0,-1 1 1 0 0,1-1-1 0 0,0 1 1 0 0,0 0-1 0 0,0 0 1 0 0,0 0-1 0 0,1 0 1 0 0,-1 0-1 0 0,0 0 1 0 0,0 0-1 0 0,1 1 1 0 0,-1-1-1 0 0,0 1 43 0 0,1-2-40 0 0,-1 1 0 0 0,0 0-1 0 0,0-1 1 0 0,1 1 0 0 0,-1 0-1 0 0,0 0 1 0 0,1 0 0 0 0,-1 0-1 0 0,1 1 1 0 0,-1-1 0 0 0,1 0 0 0 0,-1 1-1 0 0,1-1 1 0 0,0 1 0 0 0,0-1-1 0 0,0 1 1 0 0,0-1 0 0 0,0 1 0 0 0,0 0-1 0 0,0-1 1 0 0,1 1 0 0 0,-1 0-1 0 0,0 0 1 0 0,1 0 0 0 0,0 0 0 0 0,-1 0-1 0 0,1-1 1 0 0,0 1 0 0 0,0 0-1 0 0,0 0 1 0 0,0 0 0 0 0,0 0-1 0 0,1 0 1 0 0,-1 0 0 0 0,1 0 0 0 0,-1-1-1 0 0,1 1 1 0 0,-1 0 0 0 0,1 0-1 0 0,0 0 1 0 0,0-1 0 0 0,0 1 0 0 0,0-1-1 0 0,0 1 1 0 0,0-1 0 0 0,1 1-1 0 0,0 0 41 0 0,73 30 130 0 0,-67-30-66 0 0,0 0 0 0 0,0 1-1 0 0,0 0 1 0 0,0 0-1 0 0,0 1 1 0 0,-1 0 0 0 0,1 0-1 0 0,-1 1 1 0 0,-1 0-1 0 0,1 0 1 0 0,3 4-64 0 0,-8-7 15 0 0,-1 1 0 0 0,1 0 0 0 0,-1-1 0 0 0,0 1 0 0 0,0 0 1 0 0,0-1-1 0 0,0 1 0 0 0,-1 0 0 0 0,1 0 0 0 0,-1 0 0 0 0,0-1 0 0 0,1 1 0 0 0,-1 0 0 0 0,-1 0 1 0 0,1 0-1 0 0,0 0 0 0 0,-1 0 0 0 0,1-1 0 0 0,-1 1 0 0 0,0 0 0 0 0,0 0 0 0 0,0-1 1 0 0,0 1-1 0 0,-1 0 0 0 0,1-1 0 0 0,-1 1 0 0 0,0 0-15 0 0,-10 26-2259 0 0,12-28 1060 0 0,0-1-487 0 0,2 0-3798 0 0,0 0 1942 0 0,-1 0 730 0 0,1 0-5022 0 0</inkml:trace>
  <inkml:trace contextRef="#ctx0" brushRef="#br0" timeOffset="7848.441">7942 523 1152 0 0,'0'0'3098'0'0,"0"0"-324"0"0,0 0-405 0 0,0 0-317 0 0,0 0-280 0 0,0 0-301 0 0,0 0-333 0 0,0 0-298 0 0,0 0-238 0 0,-32 23-153 0 0,-103 75-95 0 0,75-36 12 0 0,52-47-299 0 0,-32 69 79 0 0,39-82-128 0 0,1 1 0 0 0,-1-1-1 0 0,0 1 1 0 0,1-1 0 0 0,0 1-1 0 0,-1-1 1 0 0,1 1 0 0 0,0-1-1 0 0,0 1 1 0 0,1 0 0 0 0,-1-1-1 0 0,0 1 1 0 0,1-1 0 0 0,0 1-1 0 0,-1-1 1 0 0,1 1 0 0 0,0-1-1 0 0,0 0 1 0 0,0 1 0 0 0,1-1-1 0 0,-1 0 1 0 0,1 0 0 0 0,-1 0-1 0 0,1 0 1 0 0,0 0 0 0 0,-1 0-1 0 0,1-1 1 0 0,0 1 0 0 0,0 0-1 0 0,0-1 1 0 0,1 1 0 0 0,-1-1-1 0 0,2 1-17 0 0,4 1 220 0 0,-1 0-1 0 0,1-1 0 0 0,0 0 0 0 0,0-1 0 0 0,0 1 0 0 0,1-2 0 0 0,-1 1 0 0 0,0-1 0 0 0,0 0 0 0 0,1-1 0 0 0,-1 1 0 0 0,0-2 0 0 0,0 1 0 0 0,0-1 0 0 0,0-1 0 0 0,0 1 0 0 0,-1-1 1 0 0,1-1-1 0 0,-1 1 0 0 0,0-1 0 0 0,0-1 0 0 0,0 1 0 0 0,3-3-219 0 0,6-5 237 0 0,-1 0 0 0 0,0-2 0 0 0,-1 1 0 0 0,0-2 0 0 0,-1 0 0 0 0,0 0 0 0 0,-2-1 1 0 0,0-1-1 0 0,2-4-237 0 0,149-303 288 0 0,-152 302-417 0 0,-1 0 1 0 0,-1-1 0 0 0,0 0 0 0 0,-2-1-1 0 0,-1 0 1 0 0,-1 0 0 0 0,-1 0 0 0 0,-1 0-1 0 0,-1 0 1 0 0,-1 0 0 0 0,-2-4 128 0 0,3 24-4 0 0,-1 0 0 0 0,-1 0 0 0 0,1 0 0 0 0,0 0 0 0 0,-1 1 1 0 0,0-1-1 0 0,0 0 0 0 0,0 0 0 0 0,0 0 0 0 0,-1 1 0 0 0,0-1 0 0 0,1 1 1 0 0,-1-1-1 0 0,0 1 0 0 0,-1-1 0 0 0,1 1 0 0 0,-1 0 0 0 0,1 0 0 0 0,-1 1 1 0 0,0-1-1 0 0,0 0 0 0 0,0 1 0 0 0,0 0 0 0 0,-1-1 0 0 0,1 1 0 0 0,-1 1 1 0 0,1-1-1 0 0,-4-1 4 0 0,-1 3-5 0 0,-1-1 1 0 0,1 1-1 0 0,-1 1 1 0 0,1 0-1 0 0,0 0 0 0 0,-1 0 1 0 0,1 1-1 0 0,0 1 1 0 0,0-1-1 0 0,0 1 1 0 0,1 0-1 0 0,-1 1 1 0 0,1 0-1 0 0,-1 0 1 0 0,1 1-1 0 0,1 0 0 0 0,-1 0 1 0 0,1 1-1 0 0,-1-1 1 0 0,2 1-1 0 0,-4 5 5 0 0,-6 5 60 0 0,1 2 1 0 0,1 0-1 0 0,0 0 0 0 0,2 1 0 0 0,0 1 0 0 0,1 0 0 0 0,-4 15-60 0 0,5-12 113 0 0,2 0 0 0 0,0 1 0 0 0,2 0 0 0 0,1 0 0 0 0,1 0 0 0 0,0 0 0 0 0,2 1 0 0 0,1-1 0 0 0,1 0 0 0 0,1 1 0 0 0,1-1 0 0 0,2 0 0 0 0,0 0 0 0 0,1-1 0 0 0,1 1 0 0 0,2-1 0 0 0,0-1 0 0 0,1 0 0 0 0,1 0-1 0 0,2-1 1 0 0,0 0 0 0 0,1-1 0 0 0,0-1 0 0 0,17 16-113 0 0,-1-7 69 0 0,2-2 0 0 0,0-1-1 0 0,2-2 1 0 0,1-1-1 0 0,1-1 1 0 0,0-3-1 0 0,18 7-68 0 0,-36-24-1675 0 0,-19-13-8964 0 0,-2 9-1377 0 0</inkml:trace>
</inkml:ink>
</file>

<file path=ppt/ink/ink9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13.2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1 148 0 0 0,'0'0'465'0'0,"0"0"289"0"0,0 0 78 0 0,10-16 142 0 0,34-49 226 0 0,-9 28 3313 0 0,4 8 5508 0 0,-38 29-9197 0 0,0 61 5018 0 0,3 0-4514 0 0,2 69-1258 0 0,-7-58 76 0 0,-3-1-1 0 0,-3 1 1 0 0,-3-1 0 0 0,-11 32-146 0 0,-14 76 156 0 0,60-171 9 0 0,140-17 761 0 0,-105 1-720 0 0,65 17 61 0 0,-44-4-460 0 0,-79-5 110 0 0,0-1 1 0 0,0 1-1 0 0,0 0 1 0 0,0-1-1 0 0,0 1 0 0 0,0-1 1 0 0,-1 0-1 0 0,1 0 1 0 0,0 0-1 0 0,0 0 0 0 0,-1 0 1 0 0,1 0-1 0 0,-1 0 1 0 0,1 0-1 0 0,-1 0 0 0 0,1-1 1 0 0,-1 1-1 0 0,0-1 1 0 0,0 1-1 0 0,0-1 1 0 0,1 1-1 0 0,-1-1 0 0 0,-1 0 1 0 0,1 0-1 0 0,0 1 1 0 0,0-1-1 0 0,-1 0 0 0 0,1 0 1 0 0,-1 0-1 0 0,1 0 1 0 0,-1 0-1 0 0,0 0 1 0 0,0 1-1 0 0,0-1 0 0 0,0 0 83 0 0,1-22-4587 0 0,-4 3-5222 0 0,3 13-1837 0 0</inkml:trace>
</inkml:ink>
</file>

<file path=ppt/ink/ink9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13.8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23 162 6081 0 0,'0'0'5027'0'0,"0"0"-2812"0"0,0 0-922 0 0,0 0 56 0 0,0 0 170 0 0,0 0 68 0 0,0 0-148 0 0,0 0-279 0 0,0 0-341 0 0,0 0-264 0 0,0 0-159 0 0,0 0-78 0 0,-5-2-3 0 0,-12-8 243 0 0,37 15 998 0 0,42 9-895 0 0,0-1 1 0 0,1-4-1 0 0,0-2 0 0 0,18-3-661 0 0,17 3 200 0 0,11-6-132 0 0,-109-1-15 0 0,0 0-6 0 0,0 0 5 0 0,0 0 28 0 0,0 0 22 0 0,0 0-6 0 0,0 0 14 0 0,0 0 7 0 0,-11-1 310 0 0,-83-53-291 0 0,-50-46-420 0 0,143 99 149 0 0,1 0 1 0 0,0-1 0 0 0,-1 1 0 0 0,1-1-1 0 0,0 1 1 0 0,0 0 0 0 0,0-1 0 0 0,0 1-1 0 0,0 0 1 0 0,0-1 0 0 0,1 1-1 0 0,-1 0 1 0 0,0-1 0 0 0,1 1 0 0 0,-1 0-1 0 0,1-1 1 0 0,0 1 0 0 0,-1 0 0 0 0,1 0-1 0 0,0 0 1 0 0,-1-1 0 0 0,1 1 0 0 0,0 0-1 0 0,0 0 1 0 0,0 0 0 0 0,0 0-1 0 0,0 1 1 0 0,0-1 0 0 0,1 0 0 0 0,-1 0-1 0 0,0 1 1 0 0,0-1 0 0 0,0 0 0 0 0,1 1-1 0 0,-1-1 1 0 0,0 1 0 0 0,1 0-1 0 0,-1-1 1 0 0,0 1 0 0 0,1 0 0 0 0,-1 0-1 0 0,0 0 1 0 0,1 0 0 0 0,0 0 134 0 0,31-9-3071 0 0,-8 5-5114 0 0,-11 3-3319 0 0</inkml:trace>
</inkml:ink>
</file>

<file path=ppt/ink/ink9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14.3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19 7106 0 0,'0'0'2535'0'0,"0"0"-457"0"0,0 0-259 0 0,0 0-90 0 0,0 0-94 0 0,0 0-141 0 0,0 0-218 0 0,0 0-206 0 0,0 0-142 0 0,0 0-88 0 0,0 0-49 0 0,0 0-52 0 0,0 0-68 0 0,12 0-46 0 0,106-7 1386 0 0,140-5-49 0 0,-193 13-1845 0 0,-47 3-399 0 0,-24 0-7731 0 0,-18 7-5034 0 0,19-5 4963 0 0</inkml:trace>
</inkml:ink>
</file>

<file path=ppt/ink/ink9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14.70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7106 0 0,'0'0'3444'0'0,"0"0"-861"0"0,0 0-526 0 0,0 0-197 0 0,0 0-206 0 0,0 0-299 0 0,0 0-331 0 0,0 0-285 0 0,0 0-187 0 0,0 0-88 0 0,0 0-4 0 0,0 0 39 0 0,0 2 71 0 0,4 1-415 0 0,-1-1 0 0 0,1 1 0 0 0,-1-1 0 0 0,1 0 0 0 0,0 0 0 0 0,0-1 1 0 0,0 1-1 0 0,0-1 0 0 0,0 1 0 0 0,0-2 0 0 0,0 1 0 0 0,0 0 0 0 0,1-1 1 0 0,-1 1-1 0 0,0-1 0 0 0,0 0 0 0 0,1-1 0 0 0,-1 1 0 0 0,0-1 0 0 0,1 0-155 0 0,6 1 230 0 0,163 14 1091 0 0,-44-6-1622 0 0,-77-24-1691 0 0,-38 5-1443 0 0,-5-2-3648 0 0,-8 9-3909 0 0</inkml:trace>
</inkml:ink>
</file>

<file path=ppt/ink/ink9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21.33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 8 9194 0 0,'0'0'2106'0'0,"0"0"-267"0"0,0 0-123 0 0,0 0-6 0 0,0 0-54 0 0,0 0-166 0 0,0 0-217 0 0,0 0-215 0 0,0 0-198 0 0,0 0-144 0 0,0 0-109 0 0,0 0-73 0 0,0 0-45 0 0,-7-2-36 0 0,-20-2-47 0 0,20 2-63 0 0,7 2-65 0 0,0 0-40 0 0,24 0 623 0 0,309 14-407 0 0,-332-14-505 0 0,80 7-1855 0 0,-28 2-6984 0 0,-39-6-3143 0 0</inkml:trace>
</inkml:ink>
</file>

<file path=ppt/ink/ink9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18.63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0 877 3473 0 0,'0'0'2604'0'0,"0"0"-401"0"0,0 0-210 0 0,0 0 30 0 0,0 0-8 0 0,0 0-231 0 0,0 0-341 0 0,0 0-332 0 0,0 0-248 0 0,0 0-128 0 0,0 0-44 0 0,8-48 3116 0 0,16-19-2977 0 0,2 1-1 0 0,3 1 1 0 0,13-17-830 0 0,-21 44 160 0 0,2 1 1 0 0,1 1-1 0 0,2 1 1 0 0,1 2-1 0 0,2 0 1 0 0,26-22-161 0 0,-24 35 37 0 0,-27 40-49 0 0,15 217 292 0 0,5-90-237 0 0,6 85 57 0 0,6-352 3 0 0,-24 92-89 0 0,7-17-29 0 0,3 0 0 0 0,1 2 0 0 0,2 0-1 0 0,2 2 1 0 0,1 1 0 0 0,3 1 0 0 0,1 2 0 0 0,20-18 15 0 0,7 19-62 0 0,-57 35 58 0 0,-1 0-1 0 0,1 1 0 0 0,-1 0 0 0 0,1-1 0 0 0,0 1 1 0 0,-1 0-1 0 0,1 0 0 0 0,-1 0 0 0 0,1 0 0 0 0,-1 0 0 0 0,1 0 1 0 0,0 1-1 0 0,-1-1 0 0 0,1 0 0 0 0,-1 1 0 0 0,1-1 0 0 0,-1 1 1 0 0,1 0-1 0 0,-1-1 0 0 0,0 1 0 0 0,1 0 0 0 0,-1 0 1 0 0,0 0-1 0 0,1 0 0 0 0,-1 0 0 0 0,0 0 0 0 0,0 0 0 0 0,0 0 1 0 0,0 1-1 0 0,0-1 0 0 0,0 0 0 0 0,0 1 0 0 0,-1-1 1 0 0,1 0-1 0 0,0 1 0 0 0,-1-1 0 0 0,1 1 0 0 0,-1 1 5 0 0,19 62 33 0 0,-19-62-36 0 0,4 152 172 0 0,-28 54-138 0 0,19-124-2214 0 0,20-78-3104 0 0,-3-6-4048 0 0,-10-1 35 0 0</inkml:trace>
  <inkml:trace contextRef="#ctx0" brushRef="#br0" timeOffset="681.694">1182 339 14123 0 0,'0'0'2250'0'0,"0"0"-923"0"0,0 0-443 0 0,0 0 71 0 0,0 0 118 0 0,0 0-16 0 0,0 0-212 0 0,0 0-263 0 0,0 0-146 0 0,0 0-50 0 0,0 0 24 0 0,0 0-18 0 0,7 12-35 0 0,61 102 746 0 0,-55-94-1025 0 0,-1 1 0 0 0,-1 0-1 0 0,0 0 1 0 0,-2 1 0 0 0,0 0 0 0 0,-2 1-1 0 0,-1 0 1 0 0,0 0 0 0 0,-2 0-1 0 0,0 1 1 0 0,-1 11-78 0 0,2 110 81 0 0,-4-145-65 0 0,0 0 0 0 0,-1 0-1 0 0,1 1 1 0 0,0-1-1 0 0,0 0 1 0 0,0 0 0 0 0,-1 0-1 0 0,1 0 1 0 0,0 0-1 0 0,0 0 1 0 0,0 0-1 0 0,-1 0 1 0 0,1 0 0 0 0,0 0-1 0 0,0-1 1 0 0,0 1-1 0 0,-1 0 1 0 0,1 0 0 0 0,0-1-1 0 0,0 1 1 0 0,-1 0-1 0 0,1-1 1 0 0,0 1 0 0 0,-1-1-1 0 0,1 1 1 0 0,0-1-1 0 0,-1 0 1 0 0,1 1-1 0 0,-1-1 1 0 0,1 1 0 0 0,-1-1-1 0 0,1 0 1 0 0,-1 1-1 0 0,0-1 1 0 0,1 0 0 0 0,-1 0-1 0 0,0 1 1 0 0,1-1-1 0 0,-1 0 1 0 0,0 0-1 0 0,0 0 1 0 0,0 1 0 0 0,0-1-1 0 0,0 0 1 0 0,0 0-16 0 0,1 0-13 0 0,77-126 363 0 0,72-96-238 0 0,-76 146-62 0 0,-23 34-66 0 0,-51 42 13 0 0,1 1 0 0 0,-1-1 1 0 0,0 1-1 0 0,1 0 1 0 0,-1-1-1 0 0,1 1 0 0 0,-1 0 1 0 0,1-1-1 0 0,-1 1 0 0 0,1 0 1 0 0,-1-1-1 0 0,1 1 0 0 0,-1 0 1 0 0,1 0-1 0 0,-1 0 1 0 0,1 0-1 0 0,-1 0 0 0 0,1 0 1 0 0,-1-1-1 0 0,1 1 0 0 0,-1 0 1 0 0,1 0-1 0 0,0 1 0 0 0,-1-1 1 0 0,1 0-1 0 0,-1 0 1 0 0,1 0-1 0 0,-1 0 0 0 0,1 0 1 0 0,-1 1-1 0 0,1-1 0 0 0,-1 0 1 0 0,1 0-1 0 0,-1 1 0 0 0,1-1 1 0 0,-1 0-1 0 0,0 1 1 0 0,1-1-1 0 0,-1 0 0 0 0,1 1 1 0 0,-1-1-1 0 0,0 1 0 0 0,1-1 1 0 0,-1 1-1 0 0,0-1 0 0 0,0 1 1 0 0,1-1-1 0 0,-1 1 1 0 0,0-1-1 0 0,0 1 0 0 0,0-1 1 0 0,0 1-1 0 0,1-1 0 0 0,-1 1 1 0 0,0-1-1 0 0,0 1 0 0 0,0-1 1 0 0,0 1 2 0 0,4 9 27 0 0,-4-5-926 0 0,-8-2-5385 0 0,-1-1 3551 0 0,4-2-2906 0 0,3 0-5357 0 0</inkml:trace>
  <inkml:trace contextRef="#ctx0" brushRef="#br0" timeOffset="2353.636">1092 129 13947 0 0,'0'0'2022'0'0,"0"0"-379"0"0,0 0-262 0 0,0 0-4 0 0,0 0-58 0 0,0 0-172 0 0,0 0-278 0 0,0 0-293 0 0,0 0-218 0 0,0 0-130 0 0,0 0-18 0 0,0 0 77 0 0,0 0 81 0 0,6 0 46 0 0,270 4 2175 0 0,-61 26-2206 0 0,-158-16-391 0 0,-60-15 1098 0 0,-76-122-960 0 0,33 71-186 0 0,81 88-5511 0 0,-22-32 3209 0 0,-6-2-735 0 0,0 0-4597 0 0,-3 1-3572 0 0</inkml:trace>
</inkml:ink>
</file>

<file path=ppt/ink/ink9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45.76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706 457 5249 0 0,'0'0'1032'0'0,"0"0"-279"0"0,0 0 28 0 0,0 0 330 0 0,0 0 263 0 0,0 0 83 0 0,0 0-153 0 0,0 0-281 0 0,0 0-229 0 0,0 0-126 0 0,0 0-11 0 0,0 3-299 0 0,-1 9 8873 0 0,-225 2-7936 0 0,165-3-1219 0 0,2 3 0 0 0,-1 3 0 0 0,2 2 0 0 0,-23 12-76 0 0,74-28 17 0 0,5-3-18 0 0,1 0 1 0 0,0-1-1 0 0,-1 1 1 0 0,1 0 0 0 0,0 0-1 0 0,-1 0 1 0 0,1 1-1 0 0,0-1 1 0 0,-1 0 0 0 0,1 0-1 0 0,0 1 1 0 0,-1-1-1 0 0,1 1 1 0 0,0-1 0 0 0,0 1-1 0 0,-1-1 1 0 0,1 1-1 0 0,0 0 1 0 0,0 0 0 0 0,0 0-1 0 0,0-1 1 0 0,0 1-1 0 0,0 0 1 0 0,0 0 0 0 0,0 0-1 0 0,1 1 1 0 0,-1-1-1 0 0,0 0 1 0 0,0 0 0 0 0,1 0-1 0 0,-1 0 1 0 0,1 1-1 0 0,-1-1 1 0 0,1 0 0 0 0,0 1-1 0 0,-1-1 1 0 0,1 0-1 0 0,0 1 1 0 0,0-1 0 0 0,0 0-1 0 0,0 1 1 0 0,0-1-1 0 0,0 0 1 0 0,0 1 0 0 0,1-1-1 0 0,-1 0 1 0 0,0 1-1 0 0,1-1 1 0 0,-1 0 0 0 0,1 0-1 0 0,0 1 1 0 0,-1-1 0 0 0,1 0-1 0 0,0 0 1 0 0,-1 0-1 0 0,1 0 1 0 0,0 0 0 0 0,0 1 0 0 0,18 10 10 0 0,1-1 0 0 0,-1-1 0 0 0,1-1 1 0 0,1 0-1 0 0,0-2 0 0 0,0 0 1 0 0,1-1-1 0 0,-1-1 0 0 0,1-1 0 0 0,0-2 1 0 0,1 0-1 0 0,8-1-10 0 0,45 9 5 0 0,55 9 43 0 0,-130-5-12 0 0,-45 16 134 0 0,-79 41-51 0 0,2-1-87 0 0,2 5 0 0 0,-15 18-32 0 0,128-89-2 0 0,0 0 0 0 0,1 1 0 0 0,-1-1 0 0 0,1 1 0 0 0,0 0-1 0 0,0 1 1 0 0,1-1 0 0 0,-1 1 0 0 0,1 0 0 0 0,1 0 0 0 0,-1 0 0 0 0,1 0 0 0 0,0 1 0 0 0,0 0 0 0 0,1-1 0 0 0,-1 6 2 0 0,5-8 4 0 0,0 0 0 0 0,0 0 0 0 0,1 0 0 0 0,0 0 0 0 0,0-1 0 0 0,0 1 0 0 0,0-1 1 0 0,1 1-1 0 0,-1-1 0 0 0,1 0 0 0 0,0-1 0 0 0,0 1 0 0 0,0-1 0 0 0,0 1 0 0 0,0-1 1 0 0,1 0-1 0 0,-1-1 0 0 0,1 1 0 0 0,-1-1 0 0 0,1 0 0 0 0,0 0 0 0 0,1 0-4 0 0,30 6-30 0 0,-1-2 0 0 0,1-1 0 0 0,0-2 0 0 0,-1-1-1 0 0,24-3 31 0 0,10 1-2041 0 0,-62-4-1706 0 0,-7-1-7689 0 0,0 6 804 0 0</inkml:trace>
  <inkml:trace contextRef="#ctx0" brushRef="#br0" timeOffset="1131.254">336 4 0 0 0,'0'0'1283'0'0,"0"0"703"0"0,0 0 237 0 0,0 0-75 0 0,0 0-203 0 0,0 0-152 0 0,0 0-80 0 0,0 0-134 0 0,0 0-174 0 0,0 0-179 0 0,0 0-143 0 0,-4-4 6148 0 0,22 112-5630 0 0,0 186-571 0 0,-16-219-924 0 0,-3 0 0 0 0,-4 0-1 0 0,-5 13-105 0 0,-95 500 102 0 0,52-374 40 0 0,52-172 50 0 0,-13 42 281 0 0,8-37-399 0 0,6-47-64 0 0,0 0-8 0 0,0 0-44 0 0,0 0 34 0 0,0 0 9 0 0,0 0 22 0 0,0 0-9 0 0,0 0-18 0 0,0 0 0 0 0,0 0 15 0 0,0 0 2 0 0,0 0 17 0 0,0 0 7 0 0,0 0-8 0 0,0 0-15 0 0,0 0 2 0 0,0 0 6 0 0,0-29-1673 0 0,2 8-1454 0 0,2 9-4940 0 0,0 8-4015 0 0</inkml:trace>
</inkml:ink>
</file>

<file path=ppt/ink/ink9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50.7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 42 5673 0 0,'0'0'2227'0'0,"0"0"-232"0"0,0 0-103 0 0,0 0 65 0 0,0 0-50 0 0,0 0-181 0 0,0 0-251 0 0,0 0-271 0 0,0 0-218 0 0,0 0-166 0 0,0 0-127 0 0,0 0-64 0 0,0 0-39 0 0,-1-4-41 0 0,-5-10-59 0 0,28 10 1309 0 0,276-3 923 0 0,-157-5-2655 0 0,-140 12-191 0 0,-28 0-19531 0 0,23 0 10033 0 0</inkml:trace>
</inkml:ink>
</file>

<file path=ppt/ink/ink9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51.03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30 18540 0 0,'0'0'1299'0'0,"0"0"-420"0"0,0 0-124 0 0,0 0 171 0 0,0 0 197 0 0,0 0-32 0 0,0 0-169 0 0,0 0-187 0 0,0 0-178 0 0,0 0-129 0 0,36 1-124 0 0,111 3-100 0 0,18-20-68 0 0,-91 9-454 0 0,-12 1-3231 0 0,-22 1-6611 0 0,-28 4-1936 0 0</inkml:trace>
</inkml:ink>
</file>

<file path=ppt/ink/ink9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47.9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231 442 13139 0 0,'0'0'1831'0'0,"0"0"-408"0"0,0 0-280 0 0,0 0 9 0 0,0 0 47 0 0,0 0-80 0 0,0 0-211 0 0,0 0-248 0 0,0 0-220 0 0,0 0-128 0 0,1 2-17 0 0,4 14-52 0 0,-1 0 1 0 0,-1 0-1 0 0,0 0 1 0 0,-2 0-1 0 0,1 0 0 0 0,-2 1 1 0 0,0-1-1 0 0,-1 0 1 0 0,-1 1-1 0 0,0-1 0 0 0,-1 0 1 0 0,-4 9-244 0 0,-20 99 196 0 0,-6 0 1 0 0,-6-3-1 0 0,-45 98-196 0 0,77-203-136 0 0,-1-1-167 0 0,1 1-1 0 0,1-1 1 0 0,0 1 0 0 0,1 0 0 0 0,1 1-1 0 0,0-1 1 0 0,0 15 303 0 0,4-30-754 0 0,3-2 246 0 0,1-1 0 0 0,-1 0 0 0 0,1 0-1 0 0,-1 0 1 0 0,0 0 0 0 0,0 0-1 0 0,0-1 1 0 0,0 1 0 0 0,-1-1 0 0 0,1 0-1 0 0,-1 0 1 0 0,1 0 0 0 0,-1 0-1 0 0,0 0 1 0 0,0-1 0 0 0,0 1 0 0 0,-1-1-1 0 0,1-1 509 0 0,6-8-2493 0 0,5-6-2747 0 0,-1 4-1996 0 0</inkml:trace>
  <inkml:trace contextRef="#ctx0" brushRef="#br0" timeOffset="410.115">584 372 13883 0 0,'0'0'1814'0'0,"0"0"-390"0"0,0 0-428 0 0,0 0-20 0 0,0 0 142 0 0,0 0 8 0 0,0 0-116 0 0,0 0-181 0 0,0 0-179 0 0,0 0-148 0 0,2 36-95 0 0,4 116-79 0 0,-26 58 705 0 0,0-13-286 0 0,-27 103-747 0 0,27-212 144 0 0,7-133 1499 0 0,-56-187-1470 0 0,62 213-171 0 0,-1-1-1 0 0,-1 1 0 0 0,0 0 0 0 0,-2 1 0 0 0,0 0 1 0 0,-1 1-1 0 0,-3-3-1 0 0,10 15-24 0 0,0 0 1 0 0,0 0-1 0 0,0 0 1 0 0,-1 0-1 0 0,0 1 1 0 0,0 0 0 0 0,0 0-1 0 0,0 1 1 0 0,0-1-1 0 0,-1 2 1 0 0,0-1-1 0 0,1 1 1 0 0,-1-1-1 0 0,0 2 1 0 0,0-1-1 0 0,0 1 1 0 0,-1 0-1 0 0,1 1 1 0 0,0-1-1 0 0,0 2 1 0 0,0-1-1 0 0,-5 1 24 0 0,4 1-59 0 0,0 0 0 0 0,0 1-1 0 0,0-1 1 0 0,0 2-1 0 0,0-1 1 0 0,1 1-1 0 0,0 0 1 0 0,0 1 0 0 0,0-1-1 0 0,0 1 1 0 0,0 1-1 0 0,1-1 1 0 0,0 1 0 0 0,1 0-1 0 0,-1 1 1 0 0,1-1-1 0 0,-1 2 60 0 0,-25 51-2914 0 0,20-14-2910 0 0,11-1-4535 0 0,3-36 2171 0 0</inkml:trace>
  <inkml:trace contextRef="#ctx0" brushRef="#br0" timeOffset="1064.791">997 1009 10658 0 0,'0'0'2864'0'0,"0"0"-1172"0"0,0 0-563 0 0,0 0 33 0 0,0 0 126 0 0,0 0-35 0 0,0 0-145 0 0,0 0-229 0 0,0 0-204 0 0,0 0-122 0 0,0 0-89 0 0,0 0-53 0 0,0 0-31 0 0,2-7-16 0 0,7-20-25 0 0,-37 21 829 0 0,19 8-1112 0 0,0 0 0 0 0,1 1-1 0 0,-1 0 1 0 0,1 0 0 0 0,0 1 0 0 0,0 1 0 0 0,0-1-1 0 0,0 1 1 0 0,1 0 0 0 0,-1 1 0 0 0,1 0 0 0 0,1 0-1 0 0,-4 4-55 0 0,3-4 19 0 0,-3 3-10 0 0,0 0 0 0 0,0 1 0 0 0,1 0 0 0 0,0 0 0 0 0,1 1-1 0 0,0 0 1 0 0,1 1 0 0 0,0-1 0 0 0,0 1 0 0 0,1 1 0 0 0,1-1 0 0 0,0 1 0 0 0,1 0 0 0 0,1 0-1 0 0,-1 5-8 0 0,2-5 7 0 0,0-6-8 0 0,0-1-1 0 0,0 1 1 0 0,0 1-1 0 0,1-1 1 0 0,0 0-1 0 0,1 0 1 0 0,-1 0-1 0 0,2 0 1 0 0,-1 0-1 0 0,1 1 1 0 0,0-1-1 0 0,0 0 1 0 0,0 0 0 0 0,1 0-1 0 0,1 0 1 0 0,-1-1-1 0 0,1 1 1 0 0,0 0-1 0 0,0-1 1 0 0,1 0-1 0 0,0 0 1 0 0,0 0-1 0 0,1 0 1 0 0,-1-1-1 0 0,1 0 1 0 0,0 0-1 0 0,1 0 1 0 0,1 1 1 0 0,2-2 25 0 0,0 0-1 0 0,0-1 1 0 0,0 0 0 0 0,1-1 0 0 0,-1 0 0 0 0,1 0 0 0 0,0-1-1 0 0,0 0 1 0 0,-1-1 0 0 0,1 0 0 0 0,0-1 0 0 0,0 0 0 0 0,-1 0-1 0 0,1-1 1 0 0,0 0 0 0 0,-1-1 0 0 0,0 0 0 0 0,0 0-1 0 0,0-1 1 0 0,0-1 0 0 0,0 1 0 0 0,-1-1 0 0 0,0-1 0 0 0,0 1-1 0 0,0-1 1 0 0,0-1-25 0 0,-5 3 33 0 0,1 0 0 0 0,-1-1 0 0 0,0 1 0 0 0,-1-1-1 0 0,1 0 1 0 0,-1 0 0 0 0,0 0 0 0 0,0 0 0 0 0,0 0-1 0 0,-1 0 1 0 0,1-1 0 0 0,-1 1 0 0 0,-1 0 0 0 0,1-1-1 0 0,-1 1 1 0 0,0 0 0 0 0,0-1 0 0 0,-1 1 0 0 0,1-1-1 0 0,-2-4-32 0 0,-1 6-19 0 0,1 0 0 0 0,-1-1 0 0 0,0 1 0 0 0,0 0 0 0 0,-1 0 0 0 0,1 1 0 0 0,-1-1 0 0 0,0 1 0 0 0,0 0-1 0 0,0 0 1 0 0,-1 0 0 0 0,1 0 0 0 0,-1 1 0 0 0,1-1 0 0 0,-1 1 0 0 0,0 1 0 0 0,0-1 0 0 0,0 1 0 0 0,0-1-1 0 0,0 1 1 0 0,0 1 0 0 0,0-1 0 0 0,0 1 0 0 0,0 0 0 0 0,-1 0 19 0 0,-9 0-441 0 0,28 2 409 0 0,29 0 197 0 0,92-13-14 0 0,-94 11-341 0 0,-7 0-4293 0 0,-12-4-8125 0 0,-17 4 1992 0 0</inkml:trace>
  <inkml:trace contextRef="#ctx0" brushRef="#br0" timeOffset="1529.935">978 258 4537 0 0,'0'0'5477'0'0,"0"0"-2524"0"0,0 0-939 0 0,0 0-174 0 0,0 0-70 0 0,0 0-146 0 0,0 0-286 0 0,0 0-313 0 0,0 0-297 0 0,0 0-240 0 0,0 0-130 0 0,0 0-78 0 0,0 0-33 0 0,-8 7 1 0 0,-89 103 748 0 0,72-70-731 0 0,25-39-253 0 0,0-1 4 0 0,0 0-16 0 0,0 0-5 0 0,0 0-30 0 0,14-11 98 0 0,57-72-356 0 0,-55 64-113 0 0,9-14-4410 0 0,-24 32 1032 0 0,-1 1-2850 0 0,0 0-3672 0 0</inkml:trace>
  <inkml:trace contextRef="#ctx0" brushRef="#br0" timeOffset="2313.036">192 243 9290 0 0,'0'0'2154'0'0,"0"0"-282"0"0,0 0-178 0 0,0 0-6 0 0,0 0-29 0 0,0 0-160 0 0,0 0-201 0 0,0 0-173 0 0,0 0-164 0 0,0 0-133 0 0,0 0-119 0 0,0 0-147 0 0,0 0-119 0 0,-8-2-95 0 0,-24-8-75 0 0,61 1 594 0 0,315-10 920 0 0,-265 11-1671 0 0,-77-17 819 0 0,-55-74-2066 0 0,1 43-2769 0 0,39 45-511 0 0,8 8-576 0 0,2 2-3732 0 0,1 1 1759 0 0</inkml:trace>
</inkml:ink>
</file>

<file path=ppt/ink/ink9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0:04.83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327 738 0 0 0,'0'0'1434'0'0,"0"0"55"0"0,0 0-27 0 0,0 0 49 0 0,0 0 160 0 0,0 0 139 0 0,0 0-19 0 0,0 0-98 0 0,0 0-240 0 0,0 0-286 0 0,0 0-260 0 0,6-9-231 0 0,15-28-171 0 0,-20 37-443 0 0,0-1 1 0 0,0 0-1 0 0,-1 1 0 0 0,1-1 0 0 0,0 1 1 0 0,0-1-1 0 0,0 1 0 0 0,0-1 1 0 0,0 1-1 0 0,0 0 0 0 0,0-1 0 0 0,0 1 1 0 0,0 0-1 0 0,0 0 0 0 0,0 0 0 0 0,0-1 1 0 0,1 1-1 0 0,-1 1 0 0 0,0-1 1 0 0,0 0-1 0 0,0 0 0 0 0,0 0 0 0 0,0 0 1 0 0,0 1-1 0 0,0-1 0 0 0,0 0 0 0 0,0 1 1 0 0,0-1-1 0 0,0 1 0 0 0,0-1 1 0 0,0 1-1 0 0,-1 0 0 0 0,1-1 0 0 0,0 1 1 0 0,0 0-1 0 0,0 0 0 0 0,-1-1 0 0 0,1 1 1 0 0,0 0-1 0 0,-1 0 0 0 0,1 0 1 0 0,-1 0-1 0 0,1 0 0 0 0,-1 0 0 0 0,0 0 1 0 0,1 0-1 0 0,-1 1-62 0 0,1-2 58 0 0,6 16 142 0 0,-1 0 1 0 0,0 1 0 0 0,-1-1 0 0 0,-1 1-1 0 0,-1 0 1 0 0,0 0 0 0 0,-1 0-1 0 0,-1 0 1 0 0,0 1 0 0 0,-2-1 0 0 0,0 0-1 0 0,-1 0 1 0 0,0 1 0 0 0,-4 11-201 0 0,-5 27 247 0 0,-2 0 1 0 0,-3-1 0 0 0,-2 0 0 0 0,-21 42-248 0 0,39-97 57 0 0,-1-1 0 0 0,1 1 0 0 0,-1-1 0 0 0,1 1 0 0 0,-1-1 1 0 0,1 1-1 0 0,-1 0 0 0 0,1-1 0 0 0,-1 1 0 0 0,1 0 1 0 0,-1-1-1 0 0,1 1 0 0 0,-1 0 0 0 0,1 0 0 0 0,-1-1 1 0 0,0 1-1 0 0,1 0 0 0 0,-1 0 0 0 0,0 0 0 0 0,1 0 0 0 0,-1 0 1 0 0,1 0-1 0 0,-1 0 0 0 0,0 0 0 0 0,1 0 0 0 0,-1 0 1 0 0,0 0-1 0 0,1 1 0 0 0,-1-1 0 0 0,1 0 0 0 0,-1 0 1 0 0,1 0-1 0 0,-1 1 0 0 0,0-1 0 0 0,1 0 0 0 0,-1 1 0 0 0,1-1 1 0 0,-1 1-1 0 0,1-1 0 0 0,0 1 0 0 0,-1-1 0 0 0,1 1-57 0 0,-4-22 62 0 0,0 1-1 0 0,2-1 0 0 0,1 1 0 0 0,0-1 0 0 0,1 0 0 0 0,2 1 0 0 0,0-1 0 0 0,4-15-61 0 0,6-16-3 0 0,3 2 0 0 0,1 0 0 0 0,3 1-1 0 0,22-42 4 0 0,-28 63-8 0 0,1 0-1 0 0,2 1 1 0 0,0 1-1 0 0,2 0 1 0 0,1 1-1 0 0,1 1 1 0 0,1 1-1 0 0,2 0 9 0 0,-20 20-3 0 0,-1 0-1 0 0,1 0 1 0 0,1 0-1 0 0,-1 1 1 0 0,0-1-1 0 0,1 1 1 0 0,-1 0-1 0 0,1 0 1 0 0,0 0-1 0 0,-1 1 1 0 0,1-1-1 0 0,0 1 0 0 0,0 0 1 0 0,0 0-1 0 0,0 0 1 0 0,0 1-1 0 0,0-1 1 0 0,0 1-1 0 0,1 0 1 0 0,-1 0-1 0 0,0 1 1 0 0,0-1-1 0 0,3 2 4 0 0,17 60-77 0 0,-22-34 98 0 0,-2 0-1 0 0,-1 1 1 0 0,0-1 0 0 0,-3 0 0 0 0,0 0-1 0 0,-1-1 1 0 0,-9 23-21 0 0,-40 138 68 0 0,55-188-63 0 0,-1 0 1 0 0,0 0-1 0 0,1 0 0 0 0,-1 0 0 0 0,0 0 1 0 0,1 1-1 0 0,-1-1 0 0 0,0 0 0 0 0,1 0 0 0 0,-1 0 1 0 0,0 0-1 0 0,1 1 0 0 0,-1-1 0 0 0,0 0 1 0 0,0 0-1 0 0,1 1 0 0 0,-1-1 0 0 0,0 0 0 0 0,0 1 1 0 0,1-1-1 0 0,-1 0 0 0 0,0 0 0 0 0,0 1 1 0 0,0-1-1 0 0,0 0 0 0 0,1 1 0 0 0,-1-1 1 0 0,0 0-1 0 0,0 1 0 0 0,0-1 0 0 0,0 1 0 0 0,0-1 1 0 0,0 0-1 0 0,0 1 0 0 0,0-1 0 0 0,0 0 1 0 0,0 1-1 0 0,0-1 0 0 0,0 0 0 0 0,-1 1 1 0 0,1-1-1 0 0,0 0 0 0 0,0 1 0 0 0,0-1-5 0 0,22-30 263 0 0,-21 28-260 0 0,77-108-89 0 0,4 3 1 0 0,4 4-1 0 0,15-6 86 0 0,-9 36-89 0 0,-91 73 84 0 0,0 0 1 0 0,0 0 0 0 0,0 0 0 0 0,0 0-1 0 0,1 0 1 0 0,-1 0 0 0 0,0 0 0 0 0,0 0 0 0 0,0 1-1 0 0,0-1 1 0 0,0 1 0 0 0,0-1 0 0 0,0 0-1 0 0,0 1 1 0 0,0 0 0 0 0,0-1 0 0 0,0 1 0 0 0,0 0-1 0 0,0-1 1 0 0,0 1 0 0 0,0 0 0 0 0,0 0 0 0 0,-1 0-1 0 0,1 0 1 0 0,0 0 0 0 0,-1 0 0 0 0,1 0-1 0 0,-1 0 1 0 0,1 0 0 0 0,-1 0 0 0 0,1 0 0 0 0,-1 0-1 0 0,0 0 1 0 0,1 0 0 0 0,-1 1 0 0 0,0-1-1 0 0,0 0 1 0 0,0 0 0 0 0,0 0 0 0 0,0 0 0 0 0,0 1-1 0 0,0-1 1 0 0,-1 0 0 0 0,1 0 0 0 0,0 0 0 0 0,0 0-1 0 0,-1 0 1 0 0,1 0 0 0 0,-1 0 0 0 0,1 1-1 0 0,-1-1 1 0 0,0 0 0 0 0,1-1 0 0 0,-1 1 0 0 0,0 0-1 0 0,0 1 5 0 0,-1 11 24 0 0,-38 181 329 0 0,31 23 53 0 0,11-195-348 0 0,-2-21-48 0 0,0-1 5 0 0,-2 0-3292 0 0,2 0 2112 0 0,-5 0-5312 0 0,2 0 24 0 0,-2 0-4173 0 0</inkml:trace>
  <inkml:trace contextRef="#ctx0" brushRef="#br0" timeOffset="1727.051">1233 1066 0 0 0,'0'0'4254'0'0,"0"0"-2065"0"0,0 0-790 0 0,0 0-62 0 0,0 0 200 0 0,0 0 194 0 0,0 0-58 0 0,0 0-262 0 0,0 0-289 0 0,0 0-261 0 0,0 0-170 0 0,0 0-125 0 0,0 0-69 0 0,8-8-43 0 0,24-24-24 0 0,-24 24-30 0 0,-8 8-66 0 0,0 0-85 0 0,0 12 315 0 0,-2 15-143 0 0,-2 0-1 0 0,-1 0 0 0 0,-1-1 1 0 0,-1 0-1 0 0,-1 0 0 0 0,-11 24-420 0 0,-4 12 219 0 0,-6 38 44 0 0,22-71-570 0 0,7-28 53 0 0,0-1-139 0 0,0 0-187 0 0,0 0-215 0 0,0 0-233 0 0,0 0-248 0 0,9-22-11115 0 0,-6 14 4712 0 0</inkml:trace>
  <inkml:trace contextRef="#ctx0" brushRef="#br0" timeOffset="2505.195">1506 816 11763 0 0,'0'0'1201'0'0,"0"0"-341"0"0,0 0-258 0 0,0 0 193 0 0,0 0 341 0 0,0 0 183 0 0,0 0-71 0 0,0 0-212 0 0,0 0-217 0 0,0 0-192 0 0,0 0-135 0 0,0 34-77 0 0,3 109-62 0 0,-3-100 39 0 0,-1 1-1 0 0,-3-1 0 0 0,-1 0 1 0 0,-8 28-392 0 0,3-18 169 0 0,-25 128 426 0 0,6-112 160 0 0,28-68-728 0 0,0-1 0 0 0,0-1 0 0 0,0 1 1 0 0,0 0-1 0 0,0 0 0 0 0,1 0 0 0 0,-1 0 0 0 0,0-1 0 0 0,0 1 1 0 0,0 0-1 0 0,0-1 0 0 0,1 1 0 0 0,-1-1 0 0 0,0 1 0 0 0,0-1 1 0 0,1 1-1 0 0,-1-1 0 0 0,0 1 0 0 0,1-1 0 0 0,-1 0 0 0 0,0 1 1 0 0,1-1-1 0 0,-1 0 0 0 0,1 0 0 0 0,-1 1 0 0 0,1-1 1 0 0,0 0-1 0 0,-1 0 0 0 0,1 0 0 0 0,0 0 0 0 0,0 1 0 0 0,-1-1 1 0 0,1 0-1 0 0,0 0 0 0 0,0 0 0 0 0,0 0 0 0 0,0 0 0 0 0,0 0 1 0 0,0 0-28 0 0,0-1 37 0 0,-5-21-21 0 0,2-1-1 0 0,1 1 0 0 0,1-1 1 0 0,1 1-1 0 0,0-1 0 0 0,2 1 1 0 0,1 0-1 0 0,1 0 0 0 0,1 0 1 0 0,1 0-1 0 0,1 0 0 0 0,7-14-15 0 0,-13 32 2 0 0,23-74-122 0 0,4 0 1 0 0,3 2 0 0 0,3 1-1 0 0,24-35 120 0 0,-39 78-22 0 0,2 2 0 0 0,0 0 0 0 0,3 2 0 0 0,0 0 0 0 0,2 1 0 0 0,0 2 0 0 0,2 1 0 0 0,1 1 0 0 0,1 1 0 0 0,1 2 0 0 0,6-2 22 0 0,-18 12-2 0 0,1 1 1 0 0,0 0 0 0 0,0 2-1 0 0,1 0 1 0 0,-1 2 0 0 0,2 0-1 0 0,-1 1 1 0 0,1 1 0 0 0,0 1 1 0 0,-18 3 1 0 0,-1 0 0 0 0,0 0 1 0 0,1 0-1 0 0,-1 0 1 0 0,1 0-1 0 0,-1 1 1 0 0,0 0-1 0 0,1 0 0 0 0,-1 0 1 0 0,0 0-1 0 0,0 0 1 0 0,0 0-1 0 0,0 1 0 0 0,0 0 1 0 0,0-1-1 0 0,0 1 1 0 0,0 0-1 0 0,-1 0 0 0 0,1 1 1 0 0,-1-1-1 0 0,0 0 1 0 0,1 1-1 0 0,-1 0 1 0 0,0-1-1 0 0,0 1 0 0 0,-1 0 1 0 0,1 0-1 0 0,-1 0 1 0 0,1 0-1 0 0,-1 1 0 0 0,0-1 1 0 0,0 0-1 0 0,0 0 1 0 0,-1 1-1 0 0,1-1 1 0 0,-1 1-2 0 0,2 6 7 0 0,-1 1 1 0 0,-1-1 0 0 0,0 0 0 0 0,0 1 0 0 0,-1-1 0 0 0,0 0 0 0 0,-1 0-1 0 0,0 1 1 0 0,-1-1 0 0 0,0 0 0 0 0,-2 4-8 0 0,-13 15 10 0 0,0-1 1 0 0,-2-1-1 0 0,-1 0 0 0 0,-1-2 0 0 0,-1 0 1 0 0,-2-2-1 0 0,0-1 0 0 0,-1 0 0 0 0,-1-2 1 0 0,-1-2-1 0 0,-1 0 0 0 0,0-2 0 0 0,-2-1-10 0 0,-95 48 80 0 0,136-51-46 0 0,4-5 52 0 0,13 4 92 0 0,0 1-1 0 0,-1 2 1 0 0,-1 1 0 0 0,0 1-1 0 0,-1 1 1 0 0,21 19-178 0 0,38 70 889 0 0,-48-31-326 0 0,3-58-2673 0 0,-23-19-3160 0 0,-6-6-4419 0 0,-8 5-1172 0 0</inkml:trace>
  <inkml:trace contextRef="#ctx0" brushRef="#br0" timeOffset="3156.875">2391 772 9394 0 0,'0'0'2402'0'0,"0"0"-442"0"0,0 0-473 0 0,0 0-124 0 0,0 0-8 0 0,0 0-73 0 0,0 0-193 0 0,0 0-270 0 0,0 0-255 0 0,0 0-157 0 0,0 0-66 0 0,0 0 14 0 0,0 0 57 0 0,7 0 19 0 0,89-8 1379 0 0,-79-3-1605 0 0,0 0 1 0 0,0-1-1 0 0,-1-1 0 0 0,0 0 1 0 0,-2-1-1 0 0,1 0 0 0 0,3-8-205 0 0,-1 0 477 0 0,0 128-417 0 0,16 148 36 0 0,-9 9-40 0 0,-11-221-4 0 0,4-53 1129 0 0,106-261-635 0 0,33-124-562 0 0,-135 341-82 0 0,-21 54-19 0 0,0 1-98 0 0,0 0-201 0 0,-11 24-2068 0 0,-12 35-1100 0 0,12-33-281 0 0,1 0-4075 0 0,4-7-2701 0 0</inkml:trace>
  <inkml:trace contextRef="#ctx0" brushRef="#br0" timeOffset="3435.957">3155 1258 21821 0 0,'0'0'1056'0'0,"0"0"-308"0"0,0 0-261 0 0,0 0 12 0 0,0 0 99 0 0,0 0 24 0 0,0 0-79 0 0,0 0-131 0 0,0 0-116 0 0,0 0-75 0 0,0 0-43 0 0,0 0-36 0 0,-3 16-36 0 0,-25 103 74 0 0,8-49-288 0 0,20-70-85 0 0,0-1 0 0 0,0 1 0 0 0,0 0 1 0 0,0-1-1 0 0,0 1 0 0 0,0-1 0 0 0,0 1 0 0 0,0-1 1 0 0,0 1-1 0 0,0 0 0 0 0,0-1 0 0 0,0 1 1 0 0,1 0-1 0 0,-1-1 0 0 0,0 1 0 0 0,0-1 1 0 0,0 1-1 0 0,1 0 0 0 0,-1-1 0 0 0,0 1 1 0 0,0 0-1 0 0,1 0 0 0 0,-1-1 0 0 0,0 1 1 0 0,1 0-1 0 0,-1 0 0 0 0,0-1 0 0 0,1 1 0 0 0,-1 0 1 0 0,0 0-1 0 0,1 0 0 0 0,-1-1 0 0 0,1 1 1 0 0,-1 0-1 0 0,0 0 0 0 0,1 0 0 0 0,-1 0 1 0 0,1 0-1 0 0,-1 0 0 0 0,0 0 0 0 0,1 0 1 0 0,-1 0-1 0 0,1 0 0 0 0,-1 0 0 0 0,1 0 0 0 0,-1 0 1 0 0,0 1-1 0 0,1-1 0 0 0,-1 0 0 0 0,0 0 1 0 0,1 0-1 0 0,-1 0 0 0 0,1 1 0 0 0,-1-1 1 0 0,0 0-1 0 0,0 0 0 0 0,1 1 0 0 0,-1-1 1 0 0,0 0-1 0 0,1 1 0 0 0,-1-1 0 0 0,0 0 1 0 0,0 1-1 0 0,1-1 0 0 0,-1 0 0 0 0,0 1 0 0 0,0-1 1 0 0,0 1 192 0 0,2-3-3393 0 0,3-2-7907 0 0</inkml:trace>
  <inkml:trace contextRef="#ctx0" brushRef="#br0" timeOffset="5639.166">3591 473 2320 0 0,'0'0'2068'0'0,"0"0"-120"0"0,0 0-4 0 0,0 0 150 0 0,0 0 127 0 0,0 0-84 0 0,0 0-256 0 0,0 0-326 0 0,0 0-335 0 0,0 0-248 0 0,0 0-175 0 0,5-6-136 0 0,13-21-73 0 0,-29 31 1185 0 0,-133 162-324 0 0,66-93-1422 0 0,78-65-4643 0 0,23-13-1515 0 0,-16 3 878 0 0,2 1-4402 0 0</inkml:trace>
  <inkml:trace contextRef="#ctx0" brushRef="#br0" timeOffset="6023.31">3728 1107 9962 0 0,'0'0'2509'0'0,"0"0"-834"0"0,0 0-631 0 0,0 0-73 0 0,0 0 145 0 0,0 0 123 0 0,0 0-39 0 0,0 0-165 0 0,0 0-169 0 0,0 0-130 0 0,0 0-111 0 0,0 0-67 0 0,0 0-42 0 0,28 0-48 0 0,142 0 379 0 0,79-11 616 0 0,-219 3-3045 0 0,-28 2-2555 0 0,-1-2-3470 0 0,-1 4-2144 0 0</inkml:trace>
  <inkml:trace contextRef="#ctx0" brushRef="#br0" timeOffset="6255.85">4029 842 11186 0 0,'0'0'4015'0'0,"0"0"-2556"0"0,0 0-803 0 0,0 0 48 0 0,0 0 157 0 0,0 0 76 0 0,0 0-61 0 0,-4 31-173 0 0,-14 101-229 0 0,-10 84-1471 0 0,17-133-2403 0 0,9-55-394 0 0,1 0-3415 0 0,1-20 738 0 0</inkml:trace>
  <inkml:trace contextRef="#ctx0" brushRef="#br0" timeOffset="6872.064">4252 1423 14955 0 0,'0'0'2121'0'0,"0"0"-673"0"0,0 0-401 0 0,0 0-34 0 0,0 0 10 0 0,0 0-79 0 0,0 0-165 0 0,0 0-179 0 0,0 0-87 0 0,0 0-61 0 0,0 0-40 0 0,25-32-30 0 0,78-104-53 0 0,-39 42 207 0 0,121-214 153 0 0,-104 201-617 0 0,-79 155-539 0 0,-20 84 381 0 0,12-112 76 0 0,2 0 1 0 0,1 1-1 0 0,0-1 0 0 0,1 1 0 0 0,2-1 0 0 0,0 1 1 0 0,2 13 9 0 0,-1-32 3 0 0,-1 0 0 0 0,1 0 0 0 0,0 0 0 0 0,0 0 0 0 0,0 0 0 0 0,0-1 1 0 0,0 1-1 0 0,0 0 0 0 0,1 0 0 0 0,-1-1 0 0 0,1 1 0 0 0,-1-1 0 0 0,1 1 0 0 0,-1-1 1 0 0,1 0-1 0 0,0 0 0 0 0,0 0 0 0 0,-1 0 0 0 0,1 0 0 0 0,0 0 0 0 0,0 0 0 0 0,0 0 1 0 0,0-1-1 0 0,0 1 0 0 0,0-1 0 0 0,0 1 0 0 0,1-1 0 0 0,-1 0 0 0 0,0 0 0 0 0,0 0 1 0 0,0 0-1 0 0,0 0 0 0 0,0-1 0 0 0,0 1 0 0 0,0-1 0 0 0,0 1 0 0 0,0-1 0 0 0,0 0 0 0 0,0 0 1 0 0,0 1-1 0 0,1-2-3 0 0,23-18 37 0 0,-2-2 0 0 0,0 0 0 0 0,-1-1 0 0 0,-2-1 0 0 0,11-16-37 0 0,210-293 1 0 0,-227 324-37 0 0,-22 33-13 0 0,6-22 56 0 0,-36 93 96 0 0,23-66-95 0 0,1 1 0 0 0,2 1 0 0 0,1 0 0 0 0,1 0 0 0 0,2 1 0 0 0,1 0 0 0 0,2 0-1 0 0,1 1 1 0 0,1 3-8 0 0,2-32-15 0 0,0 0-1 0 0,1 0 1 0 0,-1 0-1 0 0,1 0 1 0 0,0 0-1 0 0,0-1 1 0 0,0 1-1 0 0,1 0 1 0 0,-1 0-1 0 0,1-1 1 0 0,0 1-1 0 0,0-1 1 0 0,0 1-1 0 0,1-1 1 0 0,-1 0-1 0 0,1 0 1 0 0,0 0-1 0 0,0 0 1 0 0,0 0-1 0 0,0-1 1 0 0,0 1-1 0 0,2 0 16 0 0,58 6-5505 0 0,-42-18-3804 0 0,-15 8-1888 0 0</inkml:trace>
  <inkml:trace contextRef="#ctx0" brushRef="#br0" timeOffset="7467.09">5298 1029 12035 0 0,'0'0'2088'0'0,"0"0"-561"0"0,0 0-305 0 0,0 0 35 0 0,0 0 33 0 0,0 0-55 0 0,0 0-132 0 0,0 0-171 0 0,0 0-129 0 0,0 0-103 0 0,0 0-87 0 0,0 0-85 0 0,0 0-50 0 0,20 0-34 0 0,129-10 712 0 0,-98 9-877 0 0,-50 34-370 0 0,-96 84 12 0 0,7-13 49 0 0,87-103 31 0 0,0 0 1 0 0,0 0-1 0 0,1 0 1 0 0,-1 1-1 0 0,0-1 1 0 0,1 0 0 0 0,-1 0-1 0 0,1 0 1 0 0,0 0-1 0 0,-1 1 1 0 0,1-1-1 0 0,0 0 1 0 0,0 0-1 0 0,-1 1 1 0 0,1-1-1 0 0,0 0 1 0 0,0 0-1 0 0,1 1 1 0 0,-1-1-1 0 0,0 0 1 0 0,0 0-1 0 0,0 1 1 0 0,1-1-1 0 0,-1 0 1 0 0,1 0-1 0 0,-1 0 1 0 0,1 0 0 0 0,0 1-1 0 0,-1-1 1 0 0,1 0-1 0 0,0 0 1 0 0,0 0-1 0 0,-1 0 1 0 0,1-1-1 0 0,0 1-1 0 0,154 10-461 0 0,-155-11 203 0 0,0 0-28 0 0,7-19-2083 0 0,-7 18 1856 0 0,0-1 271 0 0,0 2-4347 0 0,0 0-4099 0 0,0 0-1449 0 0</inkml:trace>
  <inkml:trace contextRef="#ctx0" brushRef="#br0" timeOffset="8741.046">5784 543 10722 0 0,'0'0'1729'0'0,"0"0"-186"0"0,0 0-138 0 0,0 0-2 0 0,0 0 4 0 0,0 0-141 0 0,0 0-233 0 0,0 0-242 0 0,0 0-237 0 0,0 0-192 0 0,0 0-116 0 0,-2 6-15 0 0,-54 283 1640 0 0,4 137-1329 0 0,51-418-519 0 0,0-1 0 0 0,-1 0 0 0 0,1 0 0 0 0,-1 0 0 0 0,-1 0 0 0 0,1 0 0 0 0,-1 0 0 0 0,0-1 0 0 0,-1 1 0 0 0,0-1 0 0 0,0 0 0 0 0,0 0 0 0 0,0 0 0 0 0,-1 0 0 0 0,0-1 0 0 0,-1 0 0 0 0,1 0 0 0 0,-1-1 0 0 0,0 1 0 0 0,-2 0-23 0 0,6-6 30 0 0,-1 0-1 0 0,1 0 1 0 0,0-1-1 0 0,0 1 1 0 0,0-1-1 0 0,0 0 1 0 0,0 1-1 0 0,0-1 1 0 0,0 0-1 0 0,0 0 1 0 0,1 0-1 0 0,-1-1 1 0 0,1 1-1 0 0,0 0 1 0 0,-1 0-1 0 0,1-1 1 0 0,0 1-1 0 0,0-1 1 0 0,1 1-1 0 0,-1-1 1 0 0,0 1-1 0 0,1-1 1 0 0,0 0-1 0 0,-1 1 1 0 0,1-1-1 0 0,0 1 1 0 0,1-1-1 0 0,-1 0 1 0 0,0 1-1 0 0,1-1 1 0 0,-1 0-1 0 0,1 1 1 0 0,0-1-1 0 0,0 1 1 0 0,0-1-30 0 0,-1-6 33 0 0,3-17-17 0 0,1 0 1 0 0,1 1-1 0 0,2 0 1 0 0,0 0-1 0 0,1 1 1 0 0,2 0-1 0 0,1 0 1 0 0,0 1-1 0 0,2 1 1 0 0,1-1-17 0 0,-2-1 19 0 0,18-25-4 0 0,1 1 0 0 0,3 2 0 0 0,1 1 0 0 0,3 2 0 0 0,1 1 0 0 0,2 2 0 0 0,2 2 0 0 0,1 2 0 0 0,38-23-15 0 0,-67 48 10 0 0,0 1 1 0 0,0 0-1 0 0,1 2 1 0 0,0 0 0 0 0,0 0-1 0 0,1 2 1 0 0,0 0-1 0 0,0 0 1 0 0,1 2-1 0 0,-1 0 1 0 0,1 2-1 0 0,9-1-10 0 0,-24 5 1 0 0,-1 0 0 0 0,1 0 0 0 0,-1 0-1 0 0,1 0 1 0 0,-1 0 0 0 0,0 1 0 0 0,0-1-1 0 0,0 1 1 0 0,0 0 0 0 0,-1 0 0 0 0,1-1-1 0 0,-1 1 1 0 0,1 0 0 0 0,-1 0 0 0 0,0 1-1 0 0,0-1 1 0 0,-1 0 0 0 0,1 0 0 0 0,-1 0-1 0 0,1 1 1 0 0,-1-1 0 0 0,0 0 0 0 0,0 0-1 0 0,0 1 1 0 0,-1-1 0 0 0,1 0-1 0 0,-1 0 1 0 0,0 0 0 0 0,0 1 0 0 0,0-1-1 0 0,0 8 9 0 0,-1 5-7 0 0,-2 0-1 0 0,0-1 0 0 0,-1 1 1 0 0,-1-1-1 0 0,0 0 0 0 0,-1-1 1 0 0,-1 1-1 0 0,0-1 0 0 0,-1-1 1 0 0,-1 1-1 0 0,0-2 0 0 0,-9 10-1 0 0,-17 17 41 0 0,-1-2 0 0 0,-2-1-1 0 0,-2-2 1 0 0,-8 2-41 0 0,46-33 0 0 0,-134 78-3 0 0,134-78 1 0 0,3-2-18 0 0,15 6 22 0 0,10 8 110 0 0,1 0-1 0 0,-2 2 1 0 0,0 1-1 0 0,-1 1 1 0 0,-1 1-1 0 0,-1 1 1 0 0,8 10-112 0 0,0-2 210 0 0,13 21-76 0 0,-42-49-70 0 0,18 16-3158 0 0,-1-16-9317 0 0,-12-5 1359 0 0</inkml:trace>
  <inkml:trace contextRef="#ctx0" brushRef="#br0" timeOffset="21425.424">499 83 0 0 0,'0'0'1695'0'0,"0"0"538"0"0,0 0-66 0 0,0 0-387 0 0,0 0-292 0 0,0 0-38 0 0,0 0 38 0 0,0 0-30 0 0,0 0-115 0 0,0 0-163 0 0,-8-4-146 0 0,-59-36 1910 0 0,60 35-2849 0 0,-1 0 1 0 0,1 1-1 0 0,-1 0 0 0 0,0 0 0 0 0,0 1 0 0 0,-1 0 0 0 0,1 0 0 0 0,0 1 0 0 0,-1 0 0 0 0,0 0 0 0 0,1 1 0 0 0,-1 1 0 0 0,0-1 1 0 0,0 1-1 0 0,0 1 0 0 0,1-1 0 0 0,-1 1 0 0 0,0 1 0 0 0,1 0 0 0 0,-1 0 0 0 0,1 1 0 0 0,0 0 0 0 0,0 0 0 0 0,0 1 1 0 0,0 0-1 0 0,0 0 0 0 0,1 1 0 0 0,0 0 0 0 0,0 1 0 0 0,-3 2-95 0 0,1 2 46 0 0,1 0 0 0 0,0 1 0 0 0,1-1 0 0 0,0 2-1 0 0,1-1 1 0 0,0 1 0 0 0,1 0 0 0 0,0 0 0 0 0,1 0 0 0 0,1 1 0 0 0,0-1 0 0 0,-1 10-46 0 0,-14 117 320 0 0,5 2 1 0 0,8-1 0 0 0,8 80-321 0 0,-2-46 369 0 0,-7-27 566 0 0,-23 131-935 0 0,29-276 8 0 0,-27 82 616 0 0,30-82-517 0 0,0 1 1 0 0,0-1-1 0 0,0 0 1 0 0,1 0-1 0 0,-1 0 0 0 0,0-1 1 0 0,1 1-1 0 0,-1-1 1 0 0,1 0-1 0 0,0 0 1 0 0,-1 0-1 0 0,1 0 1 0 0,0-1-1 0 0,0 1 1 0 0,-1-1-1 0 0,1 0 0 0 0,0 0 1 0 0,0 0-1 0 0,-1-1 1 0 0,1 1-1 0 0,3-2-107 0 0,-5 2 58 0 0,260-11-320 0 0,-230 24-2474 0 0,-19 6-5087 0 0,-7-11-4191 0 0</inkml:trace>
</inkml:ink>
</file>

<file path=ppt/ink/ink10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0:14.3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1 384 10066 0 0,'0'0'2475'0'0,"0"0"-424"0"0,0 0-425 0 0,0 0-123 0 0,0 0-45 0 0,0 0-139 0 0,0 0-211 0 0,0 0-265 0 0,0 0-254 0 0,0 0-183 0 0,0 0-94 0 0,0 0 12 0 0,0 0 29 0 0,2 7 53 0 0,20 47 22 0 0,-4 2 0 0 0,-1 0 1 0 0,-3 1-1 0 0,-3 0 0 0 0,3 45-428 0 0,2 50 46 0 0,-5-126-26 0 0,-11-26-15 0 0,7-15 931 0 0,1-25-863 0 0,1 2-1 0 0,2-1 1 0 0,2 1 0 0 0,2 1-1 0 0,1 0 1 0 0,1 1-1 0 0,6-5-72 0 0,152-201 98 0 0,-175 242-119 0 0,0 0-1 0 0,0 1 1 0 0,0-1 0 0 0,0 1 0 0 0,0-1 0 0 0,0 0-1 0 0,0 1 1 0 0,0-1 0 0 0,0 0 0 0 0,0 1 0 0 0,0-1 0 0 0,0 0-1 0 0,-1 1 1 0 0,1-1 0 0 0,0 0 0 0 0,0 0 0 0 0,0 1-1 0 0,0-1 1 0 0,-1 0 0 0 0,1 1 0 0 0,0-1 0 0 0,0 0 0 0 0,-1 0-1 0 0,1 0 1 0 0,0 1 0 0 0,0-1 0 0 0,-1 0 0 0 0,1 0-1 0 0,0 0 1 0 0,-1 1 0 0 0,1-1 0 0 0,0 0 0 0 0,-1 0 0 0 0,1 0-1 0 0,0 0 1 0 0,-1 0 0 0 0,1 0 0 0 0,0 0 0 0 0,-1 0-1 0 0,1 0 1 0 0,0 0 0 0 0,-1 0 0 0 0,1 0 0 0 0,0 0 0 0 0,-1 0-1 0 0,1 0 1 0 0,0 0 0 0 0,-1 0 0 0 0,1-1 0 0 0,0 1-1 0 0,-1 0 1 0 0,1 0 0 0 0,0 0 0 0 0,0 0 0 0 0,-1-1 0 0 0,1 1-1 0 0,0 0 1 0 0,0 0 0 0 0,-1-1 0 0 0,1 1 21 0 0,0 1-159 0 0,-3 7-2856 0 0,2-6-1306 0 0,1-1-3581 0 0,0 2-3023 0 0</inkml:trace>
  <inkml:trace contextRef="#ctx0" brushRef="#br0" timeOffset="4589.501">373 928 680 0 0,'0'0'2133'0'0,"0"0"199"0"0,0 0 167 0 0,0 0 125 0 0,0 0-43 0 0,0 0-244 0 0,0 0-401 0 0,0 0-386 0 0,0 0-306 0 0,0 0-200 0 0,0 0-131 0 0,0 0-118 0 0,0 0-109 0 0,22 0 2388 0 0,53-3-2795 0 0,-72 51-338 0 0,-103 53 239 0 0,40-48-117 0 0,59-53-58 0 0,-1 1 0 0 0,1-1 0 0 0,-1 1 0 0 0,1 0 0 0 0,0-1-1 0 0,0 1 1 0 0,-1 0 0 0 0,1 0 0 0 0,0 0 0 0 0,0 0 0 0 0,0 0 0 0 0,0 0 0 0 0,0 1 0 0 0,0-1-1 0 0,0 0 1 0 0,1 0 0 0 0,-1 1 0 0 0,0-1 0 0 0,1 0 0 0 0,-1 1 0 0 0,1-1 0 0 0,-1 1 0 0 0,1-1-1 0 0,0 1 1 0 0,-1-1 0 0 0,1 1 0 0 0,0-1 0 0 0,0 1 0 0 0,0-1 0 0 0,0 1 0 0 0,0-1 0 0 0,1 0-1 0 0,-1 1 1 0 0,0-1 0 0 0,1 1 0 0 0,-1-1 0 0 0,1 1 0 0 0,-1-1 0 0 0,1 0 0 0 0,0 1 0 0 0,0-1-1 0 0,-1 0 1 0 0,1 0 0 0 0,0 1 0 0 0,0-1 0 0 0,0 0 0 0 0,0 0 0 0 0,1 0 0 0 0,-1 0 0 0 0,0 0-1 0 0,0-1 1 0 0,0 1 0 0 0,1 0 0 0 0,-1 0 0 0 0,1-1 0 0 0,-1 1 0 0 0,0-1 0 0 0,1 1 0 0 0,-1-1-1 0 0,1 0 1 0 0,-1 0 0 0 0,1 1 0 0 0,-1-1 0 0 0,1 0 0 0 0,-1 0 0 0 0,1 0-5 0 0,96-12 413 0 0,-26-24-4179 0 0,-60 20-477 0 0,-5 6-5201 0 0,-5 6-730 0 0</inkml:trace>
  <inkml:trace contextRef="#ctx0" brushRef="#br0" timeOffset="4939.121">895 269 5545 0 0,'0'0'5467'0'0,"0"0"-2503"0"0,0 0-946 0 0,0 0-248 0 0,0 0-95 0 0,0 0-135 0 0,0 0-232 0 0,0 0-261 0 0,0 0-228 0 0,0 0-175 0 0,0 0-137 0 0,0 0-88 0 0,0 0-68 0 0,1-3-67 0 0,0-12-50 0 0,-1 11-40 0 0,-44 71 275 0 0,-29 3-326 0 0,25-26-3497 0 0,59-41-10045 0 0,-6-3 2754 0 0</inkml:trace>
  <inkml:trace contextRef="#ctx0" brushRef="#br0" timeOffset="10755.401">984 8 3537 0 0,'0'0'2668'0'0,"0"0"-893"0"0,0 0-518 0 0,0 0-86 0 0,0 0 58 0 0,0 0 49 0 0,0 0-38 0 0,0 0-85 0 0,0 0-80 0 0,0 0-75 0 0,0 0-108 0 0,13 2-129 0 0,230 6 2468 0 0,74-25-1637 0 0,-317 16-1582 0 0,1 1 0 0 0,0 0 0 0 0,-1 0 0 0 0,1 0 0 0 0,0 0 0 0 0,-1 0 0 0 0,1 0 1 0 0,-1 0-1 0 0,1 1 0 0 0,0-1 0 0 0,-1 0 0 0 0,1 0 0 0 0,-1 0 0 0 0,1 1 0 0 0,0-1 0 0 0,-1 0 0 0 0,1 0 0 0 0,-1 1 0 0 0,1-1 0 0 0,-1 1 0 0 0,1-1 0 0 0,-1 0 0 0 0,0 1 0 0 0,1-1 0 0 0,-1 1 1 0 0,1-1-1 0 0,-1 1 0 0 0,0-1 0 0 0,1 1 0 0 0,-1-1 0 0 0,0 1 0 0 0,0 0 0 0 0,1-1 0 0 0,-1 1 0 0 0,0-1 0 0 0,0 1 0 0 0,0 0 0 0 0,0-1 0 0 0,0 1 0 0 0,0-1 0 0 0,0 1 0 0 0,0 0 0 0 0,0-1 0 0 0,0 1 1 0 0,0 0-1 0 0,0-1 0 0 0,0 1 0 0 0,-1-1 0 0 0,1 1 0 0 0,0-1 0 0 0,0 1 0 0 0,-1 0 0 0 0,1-1 0 0 0,0 1 0 0 0,-1-1 0 0 0,1 1 0 0 0,0-1 0 0 0,-1 1 0 0 0,1-1 0 0 0,-1 0 0 0 0,1 1 0 0 0,-1-1 1 0 0,1 1-1 0 0,-1-1-12 0 0,-2 7-6 0 0,-10 27 82 0 0,1 0 0 0 0,2 0 0 0 0,1 1 0 0 0,2 0 0 0 0,2 0 0 0 0,1 1 0 0 0,1 34-76 0 0,-13 313 93 0 0,13-304-5 0 0,3 1 0 0 0,3 0 0 0 0,6 12-88 0 0,30 66 1139 0 0,-27-106 1111 0 0,-29-52-1870 0 0,-198 25-459 0 0,122-9-3249 0 0,64-13-1037 0 0,19-3 286 0 0,1 0-3360 0 0,5 0-2560 0 0</inkml:trace>
  <inkml:trace contextRef="#ctx0" brushRef="#br0" timeOffset="34005.321">1935 1245 3289 0 0,'0'0'1956'0'0,"0"0"-770"0"0,0 0-339 0 0,0 0 185 0 0,0 0 291 0 0,0 0 64 0 0,0 0-124 0 0,0 0-227 0 0,0 0-235 0 0,0 0-134 0 0,0 0-91 0 0,18 0-56 0 0,83 0 891 0 0,-95-1-1081 0 0,1-1 0 0 0,0 1-1 0 0,-1-1 1 0 0,0-1 0 0 0,0 1-1 0 0,1-1 1 0 0,-2 0 0 0 0,1-1-1 0 0,0 1 1 0 0,-1-1 0 0 0,1 0-1 0 0,-1-1 1 0 0,0 1 0 0 0,0-1-1 0 0,-1 0 1 0 0,4-5-330 0 0,33-28 665 0 0,-33 31-503 0 0,-1-1 0 0 0,0 0 0 0 0,0-1-1 0 0,-1 1 1 0 0,0-1 0 0 0,0-1 0 0 0,-1 1-1 0 0,0-1 1 0 0,2-7-162 0 0,4-7 245 0 0,49-123 1044 0 0,-33-88 186 0 0,-26 213-1349 0 0,0 1-1 0 0,-2 0 1 0 0,0-1 0 0 0,-1 1-1 0 0,-1-1 1 0 0,-4-12-126 0 0,-41-163 595 0 0,31 156-406 0 0,-6 3-64 0 0,-66-31 3 0 0,-15 29 47 0 0,23 39-215 0 0,74 1 39 0 0,0 1 0 0 0,0-1 0 0 0,0 1 0 0 0,-1 0 1 0 0,1 1-1 0 0,0 0 0 0 0,1 0 0 0 0,-1 0 0 0 0,0 1 0 0 0,1 0 0 0 0,-1 0 0 0 0,-3 3 1 0 0,-23 27 10 0 0,7-8 43 0 0,9-6 39 0 0,-9 0 111 0 0,-36 51-135 0 0,32-30 81 0 0,8-7-80 0 0,11-14 138 0 0,15-30 377 0 0,-2-4-568 0 0,-1-1-1 0 0,-1 1 1 0 0,0 0-1 0 0,-1 0 1 0 0,0-1-1 0 0,-1 1 1 0 0,-1 0-1 0 0,-1-1-15 0 0,2 7 2 0 0,-21-127-48 0 0,18 116-147 0 0,11 24-111 0 0,-5-3 304 0 0,16 19-2 0 0,1-1 0 0 0,1 0 0 0 0,0-2-1 0 0,2 0 1 0 0,0-1 0 0 0,0-1 0 0 0,6 1 2 0 0,111 70 0 0 0,-123-35 14 0 0,3-7-36 0 0,-11-30 105 0 0,-8-14-77 0 0,1 0 0 0 0,0 0 0 0 0,-1-1 0 0 0,1 1 0 0 0,-1 0 0 0 0,1 0 0 0 0,0 0 0 0 0,-1-1 0 0 0,1 1 0 0 0,-1 0 0 0 0,1 0 0 0 0,-1 0 0 0 0,1 0 0 0 0,-1 0 0 0 0,1 0 0 0 0,-1 0 0 0 0,1 0 0 0 0,0 0 0 0 0,-1 0 0 0 0,1 0 0 0 0,-1 0 0 0 0,1 0 1 0 0,-1 1-1 0 0,1-1 0 0 0,0 0 0 0 0,-1 0 0 0 0,1 0 0 0 0,-1 1 0 0 0,1-1 0 0 0,0 0 0 0 0,-1 0 0 0 0,1 1 0 0 0,0-1 0 0 0,-1 0 0 0 0,1 1 0 0 0,0-1 0 0 0,-1 0 0 0 0,1 1 0 0 0,0-1 0 0 0,0 1 0 0 0,-1-1 0 0 0,1 0 0 0 0,0 1 0 0 0,0-1 0 0 0,0 1 0 0 0,0-1 0 0 0,0 1 0 0 0,0-1 0 0 0,0 1 0 0 0,0-1 0 0 0,0 0 0 0 0,0 1 0 0 0,0-1 0 0 0,0 1 0 0 0,0-1 0 0 0,0 1 0 0 0,0-1 0 0 0,0 1 0 0 0,0-1 0 0 0,0 0 0 0 0,1 1 0 0 0,-1-1 0 0 0,0 1 0 0 0,0-1 0 0 0,0 0 0 0 0,1 1 0 0 0,-1-1-6 0 0,-108-18 1 0 0,-55 14 14 0 0,163 4-46 0 0,0 0-53 0 0,0 0 0 0 0,0 0-29 0 0,0 0-50 0 0,0 0-63 0 0,0 0-1367 0 0,0-2 3883 0 0,0 1-6612 0 0,0 1-8108 0 0,1 3 476 0 0</inkml:trace>
</inkml:ink>
</file>

<file path=ppt/ink/ink10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0:50.7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8 2625 0 0,'0'0'1787'0'0,"0"0"-243"0"0,0 0-124 0 0,0 0 186 0 0,0 0 141 0 0,0 0-91 0 0,0 0-275 0 0,0 0-345 0 0,0 0-284 0 0,0 0-167 0 0,0 0-87 0 0,0 1 598 0 0,3 8 8869 0 0,-2-8-10125 0 0,165-12 1683 0 0,-132 9-1348 0 0,-2-1-270 0 0,-24 1-2772 0 0,-8 1 1904 0 0,0 1-278 0 0,0 0-344 0 0,0 0-561 0 0,0 0-1249 0 0,0 1-2887 0 0,0 2-4380 0 0</inkml:trace>
</inkml:ink>
</file>

<file path=ppt/ink/ink10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0:51.22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 11707 0 0,'0'0'2236'0'0,"0"0"-554"0"0,0 0-357 0 0,0 0-48 0 0,0 0-32 0 0,0 0-146 0 0,0 0-200 0 0,0 0-211 0 0,0 0-141 0 0,0 0-72 0 0,0 0-21 0 0,0 0-7 0 0,7 0 20 0 0,279 0 3555 0 0,-286 0-3997 0 0,0 0-6 0 0,0 0 1 0 0,0 0 8 0 0,0 0-28 0 0,-10-3-2905 0 0,4 2-8244 0 0,6 1-474 0 0</inkml:trace>
</inkml:ink>
</file>

<file path=ppt/ink/ink10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0:57.63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21 55 9674 0 0,'0'0'1187'0'0,"0"0"-205"0"0,0 0 2 0 0,0 0 125 0 0,0 0 98 0 0,0 0-83 0 0,0 0-281 0 0,0 0-264 0 0,0 0-169 0 0,0 0-86 0 0,0 0 28 0 0,-4 11 22 0 0,-12 35 11 0 0,23 26 1136 0 0,22 115 622 0 0,-35-36-1152 0 0,5-166 1783 0 0,3-70-2539 0 0,8 51-223 0 0,1 1 0 0 0,3 1-1 0 0,0 0 1 0 0,2 0 0 0 0,1 2 0 0 0,2 0 0 0 0,0 1 0 0 0,2 1 0 0 0,2 1 0 0 0,0 1 0 0 0,11-8-12 0 0,41-21 6 0 0,-69 88 50 0 0,-18 146 211 0 0,7-72-214 0 0,24-111-45 0 0,55-77 142 0 0,-47 46-170 0 0,1 1 0 0 0,2 1 1 0 0,1 2-1 0 0,28-23 20 0 0,-53 48-17 0 0,-6 6 13 0 0,0 1 0 0 0,0-1 1 0 0,0 0-1 0 0,0 0 1 0 0,1 1-1 0 0,-1-1 1 0 0,0 0-1 0 0,0 0 0 0 0,0 1 1 0 0,0-1-1 0 0,1 0 1 0 0,-1 0-1 0 0,0 0 1 0 0,0 0-1 0 0,1 1 0 0 0,-1-1 1 0 0,0 0-1 0 0,0 0 1 0 0,1 0-1 0 0,-1 0 0 0 0,0 0 1 0 0,0 0-1 0 0,1 0 1 0 0,-1 0-1 0 0,0 0 1 0 0,0 1-1 0 0,1-1 0 0 0,-1 0 1 0 0,0 0-1 0 0,1-1 1 0 0,-1 1-1 0 0,0 0 1 0 0,0 0-1 0 0,1 0 0 0 0,-1 0 1 0 0,0 0-1 0 0,0 0 1 0 0,1 0-1 0 0,-1 0 1 0 0,0 0-1 0 0,0-1 0 0 0,1 1 1 0 0,-1 0-1 0 0,0 0 1 0 0,0 0-1 0 0,0 0 1 0 0,1-1-1 0 0,-1 1 0 0 0,0 0 1 0 0,0 0-1 0 0,0-1 1 0 0,0 1-1 0 0,1 0 4 0 0,-5 425 179 0 0,-6-400-1143 0 0,3-12-858 0 0,4 0-3771 0 0,3-12 2708 0 0,0-1-2632 0 0,0 3-5024 0 0</inkml:trace>
</inkml:ink>
</file>

<file path=ppt/ink/ink10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0:58.00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87 368 16051 0 0,'0'0'1307'0'0,"0"0"-422"0"0,0 0-268 0 0,0 0 63 0 0,0 0 92 0 0,0 0 23 0 0,0 0-55 0 0,0 0-109 0 0,0 0-92 0 0,0 0-72 0 0,0 0-66 0 0,0 0-75 0 0,0 0-33 0 0,2 30-34 0 0,5 98-49 0 0,-6 19 280 0 0,-6-106-457 0 0,-2-1-1 0 0,-1 0 1 0 0,-2 0 0 0 0,-2-1 0 0 0,-4 4-33 0 0,9-21-158 0 0,-20 66-3592 0 0,24-82 3189 0 0,2-4-3746 0 0,0-2-8263 0 0,1 0 8289 0 0</inkml:trace>
  <inkml:trace contextRef="#ctx0" brushRef="#br0" timeOffset="508.792">6 316 9714 0 0,'0'0'2705'0'0,"0"0"-678"0"0,0 0-556 0 0,0 0-138 0 0,0 0-64 0 0,0 0-136 0 0,0 0-221 0 0,0 0-229 0 0,0 0-175 0 0,0 0-102 0 0,0 0-36 0 0,0 0-16 0 0,13-5-35 0 0,45-17-17 0 0,32 16 497 0 0,66 7 196 0 0,-152-1-975 0 0,1 0 0 0 0,-1 0-1 0 0,0 1 1 0 0,1 0 0 0 0,-1-1 0 0 0,0 2-1 0 0,0-1 1 0 0,0 0 0 0 0,0 1 0 0 0,0 0-1 0 0,0 0 1 0 0,0 0 0 0 0,-1 0 0 0 0,1 1-1 0 0,-1-1 1 0 0,1 1 0 0 0,-1 0 0 0 0,0 0-1 0 0,0 0 1 0 0,0 1 0 0 0,-1-1 0 0 0,1 1-1 0 0,-1-1 1 0 0,0 1 0 0 0,0 0 0 0 0,0 0-1 0 0,0 0 1 0 0,-1 0 0 0 0,1 0 0 0 0,-1 0-1 0 0,0 0 1 0 0,0 1-20 0 0,-4 8 48 0 0,1-1-1 0 0,-2 0 0 0 0,1 0 1 0 0,-2 0-1 0 0,0 0 1 0 0,0-1-1 0 0,-1 1 1 0 0,0-2-1 0 0,-1 1 0 0 0,0-1 1 0 0,-1 0-1 0 0,0 0 1 0 0,-1-1-1 0 0,0 0 1 0 0,0 0-1 0 0,-1-1 0 0 0,-2 1-47 0 0,-36 40 200 0 0,21-21-61 0 0,-50 71 482 0 0,76-94-608 0 0,1 0 1 0 0,0-1-1 0 0,0 1 0 0 0,0 0 0 0 0,1-1 1 0 0,0 1-1 0 0,0-1 0 0 0,0 1 1 0 0,0-1-1 0 0,1 1 0 0 0,0-1 0 0 0,0 0 1 0 0,0 0-1 0 0,0 0 0 0 0,0 0 1 0 0,1 0-1 0 0,0 0 0 0 0,0 0 1 0 0,0-1-1 0 0,0 0 0 0 0,1 1 0 0 0,-1-1 1 0 0,1-1-1 0 0,0 1 0 0 0,-1 0 1 0 0,1-1-1 0 0,1 0 0 0 0,-1 0 0 0 0,0 0 1 0 0,0 0-1 0 0,1-1 0 0 0,-1 0 1 0 0,2 1-14 0 0,10 6 41 0 0,101 58 364 0 0,-100-37-147 0 0,-17-28-264 0 0,0-1-18 0 0,0 0-18 0 0,0 0-33 0 0,0 0-44 0 0,0 0-45 0 0,2-23-4899 0 0,1 9 1533 0 0,1-7-6938 0 0,-2 13 1118 0 0</inkml:trace>
  <inkml:trace contextRef="#ctx0" brushRef="#br0" timeOffset="899.289">490 88 14107 0 0,'0'0'1494'0'0,"0"0"-333"0"0,0 0-189 0 0,0 0 47 0 0,0 0 32 0 0,0 0-52 0 0,0 0-136 0 0,0 0-151 0 0,0 0-114 0 0,0 0-89 0 0,0 0-89 0 0,0 0-73 0 0,0 0-64 0 0,30-15-71 0 0,95-44-38 0 0,-66 46 13 0 0,-55 15-174 0 0,-1-1 1 0 0,0 1-1 0 0,0 1 0 0 0,0-1 1 0 0,0 0-1 0 0,0 1 0 0 0,0 0 1 0 0,-1-1-1 0 0,1 1 0 0 0,-1 0 1 0 0,0 0-1 0 0,0 1 0 0 0,0-1 1 0 0,0 0-1 0 0,0 1 0 0 0,-1-1 1 0 0,1 1-1 0 0,-1-1 0 0 0,0 1 1 0 0,0 0-1 0 0,-1-1 0 0 0,1 1 1 0 0,-1 0-1 0 0,0 0 0 0 0,0 0 1 0 0,0-1-1 0 0,0 1 0 0 0,-1 0 1 0 0,1 0-1 0 0,-1-1 0 0 0,0 1 1 0 0,0 0-1 0 0,0-1 0 0 0,-1 1 1 0 0,1-1-1 0 0,-2 2-13 0 0,-130 196 1099 0 0,132-200-1087 0 0,0 0 0 0 0,1 1 0 0 0,0-1 0 0 0,-1 0 0 0 0,1 0 0 0 0,-1 0 0 0 0,1 1-1 0 0,0-1 1 0 0,0 0 0 0 0,0 1 0 0 0,0-1 0 0 0,0 0 0 0 0,0 1 0 0 0,0-1 0 0 0,0 0 0 0 0,1 0 0 0 0,-1 1 0 0 0,0-1 0 0 0,1 0 0 0 0,-1 0 0 0 0,1 0-1 0 0,-1 1 1 0 0,1-1 0 0 0,0 0 0 0 0,-1 0 0 0 0,1 0 0 0 0,0 0 0 0 0,0 0 0 0 0,0 0 0 0 0,0 0 0 0 0,0 0 0 0 0,0-1 0 0 0,0 1 0 0 0,0 0 0 0 0,0 0-1 0 0,0-1 1 0 0,0 1 0 0 0,0-1 0 0 0,1 1 0 0 0,-1-1 0 0 0,0 1 0 0 0,0-1 0 0 0,1 0-12 0 0,57 11 454 0 0,155-10-247 0 0,-205 22-4223 0 0,-9-9-1216 0 0,0-8-1172 0 0,0-1-5253 0 0</inkml:trace>
  <inkml:trace contextRef="#ctx0" brushRef="#br0" timeOffset="1458.978">867 578 9082 0 0,'0'0'2182'0'0,"0"0"-589"0"0,0 0-226 0 0,0 0 168 0 0,0 0 107 0 0,0 0-110 0 0,0 0-285 0 0,0 0-284 0 0,0 0-229 0 0,0 0-186 0 0,0 0-131 0 0,0 0-101 0 0,0 0-48 0 0,-13 11-13 0 0,-44 41 12 0 0,-12 54 495 0 0,60-84-663 0 0,-1-5-58 0 0,1 0 1 0 0,1 0-1 0 0,1 1 0 0 0,0 0 0 0 0,2 0 0 0 0,0 1 0 0 0,1 0 0 0 0,1 0 1 0 0,0 0-1 0 0,2 0 0 0 0,0 0 0 0 0,1 0 0 0 0,1 5-41 0 0,0-19 27 0 0,1 0 0 0 0,0 0 0 0 0,0 0 0 0 0,0 0 0 0 0,0 0 0 0 0,1 0 0 0 0,0-1 0 0 0,0 1 0 0 0,0-1 0 0 0,1 0 0 0 0,-1 0 0 0 0,1 0 0 0 0,0 0 0 0 0,0-1 0 0 0,0 1 0 0 0,1-1 0 0 0,-1 0 0 0 0,1 0 0 0 0,-1-1 0 0 0,1 1 0 0 0,0-1 0 0 0,0 0 0 0 0,0-1 0 0 0,1 1-1 0 0,-1-1 1 0 0,0 0 0 0 0,2 0-27 0 0,6 1 108 0 0,-1-1-1 0 0,1 0 0 0 0,0-1 1 0 0,0 0-1 0 0,-1-1 0 0 0,1 0 0 0 0,0-1 1 0 0,-1-1-1 0 0,0 0 0 0 0,1 0 0 0 0,2-2-107 0 0,15-7 142 0 0,-1-1-1 0 0,0-2 1 0 0,-1 0-1 0 0,-1-2 0 0 0,0-1 1 0 0,-2-1-1 0 0,0-1 0 0 0,-1-1 1 0 0,-1-2-1 0 0,0 0 0 0 0,-2-1 1 0 0,16-25-142 0 0,-31 37 22 0 0,1 1 0 0 0,-2-1 0 0 0,0 0 0 0 0,0 0 0 0 0,-1-1 0 0 0,-1 1 0 0 0,0-1 0 0 0,-1 0 0 0 0,0 0 0 0 0,-1 0 0 0 0,0 0 0 0 0,-1 0 0 0 0,-1 0 0 0 0,0 0 0 0 0,0 0 0 0 0,-2 0 0 0 0,-1-6-22 0 0,2 11-42 0 0,-1-1 1 0 0,1 1-1 0 0,-2 0 0 0 0,1 0 1 0 0,-1 0-1 0 0,0 1 0 0 0,-1-1 1 0 0,0 1-1 0 0,0 0 0 0 0,0 0 0 0 0,-1 1 1 0 0,0-1-1 0 0,0 1 0 0 0,-1 1 1 0 0,0-1-1 0 0,0 1 0 0 0,0 0 1 0 0,0 1-1 0 0,-1 0 0 0 0,0 0 1 0 0,0 0-1 0 0,0 1 0 0 0,0 1 1 0 0,0-1-1 0 0,-1 1 0 0 0,-4 0 42 0 0,1 0-273 0 0,-1 2 1 0 0,1-1-1 0 0,-1 2 0 0 0,0-1 0 0 0,1 2 0 0 0,0 0 0 0 0,-1 0 0 0 0,1 1 0 0 0,0 1 0 0 0,0 0 1 0 0,0 0-1 0 0,1 1 0 0 0,0 1 0 0 0,0 0 0 0 0,-8 5 273 0 0,-91 76-8535 0 0,80-58 1324 0 0,5-9-1189 0 0</inkml:trace>
  <inkml:trace contextRef="#ctx0" brushRef="#br0" timeOffset="1864.764">589 924 9162 0 0,'0'0'2043'0'0,"0"0"-360"0"0,0 0-24 0 0,0 0 63 0 0,0 0-86 0 0,0 0-245 0 0,0 0-320 0 0,0 0-237 0 0,0 0-170 0 0,0 0-124 0 0,0 0-88 0 0,0 0-41 0 0,8-9-47 0 0,37-45 308 0 0,-29 39-452 0 0,0 1 0 0 0,2 1 1 0 0,0 0-1 0 0,0 1 0 0 0,1 1 0 0 0,0 1 1 0 0,1 1-1 0 0,0 0 0 0 0,1 1 0 0 0,0 2 1 0 0,0 0-1 0 0,0 1 0 0 0,6 1-220 0 0,-23 3 23 0 0,0 0-1 0 0,0 1 1 0 0,0 0-1 0 0,0 0 1 0 0,1 0-1 0 0,-1 1 1 0 0,0-1 0 0 0,0 1-1 0 0,0 0 1 0 0,0 0-1 0 0,0 0 1 0 0,0 1-1 0 0,0-1 1 0 0,0 1-1 0 0,-1 0 1 0 0,1 0-1 0 0,-1 1 1 0 0,1-1 0 0 0,-1 1-1 0 0,0-1 1 0 0,0 1-1 0 0,0 0 1 0 0,0 0-1 0 0,0 1 1 0 0,-1-1-1 0 0,0 0 1 0 0,1 1 0 0 0,-1 0-1 0 0,0-1 1 0 0,-1 1-1 0 0,1 0 1 0 0,-1 0-1 0 0,1 4-22 0 0,0-3 43 0 0,0 0 0 0 0,1 0 0 0 0,-1-1 0 0 0,1 1-1 0 0,0-1 1 0 0,0 1 0 0 0,0-1 0 0 0,0 0 0 0 0,1 0 0 0 0,0-1-1 0 0,0 1 1 0 0,0-1 0 0 0,0 1 0 0 0,0-1 0 0 0,1-1-1 0 0,0 1 1 0 0,-1-1 0 0 0,1 1 0 0 0,0-1 0 0 0,0-1 0 0 0,0 1-1 0 0,0-1 1 0 0,0 0 0 0 0,1 0 0 0 0,-1 0 0 0 0,0-1 0 0 0,2 1-43 0 0,-6-2-55 0 0,1 1 0 0 0,0-1 1 0 0,-1 1-1 0 0,1-1 1 0 0,-1 1-1 0 0,1-1 1 0 0,-1 0-1 0 0,1 0 1 0 0,-1 0-1 0 0,0 0 0 0 0,1 0 1 0 0,-1 0-1 0 0,0 0 1 0 0,0 0-1 0 0,0-1 1 0 0,1 1-1 0 0,-1 0 1 0 0,-1-1-1 0 0,1 1 0 0 0,0-1 1 0 0,0 1-1 0 0,0-1 1 0 0,-1 1-1 0 0,1-1 1 0 0,-1 0-1 0 0,1 1 1 0 0,-1-1 54 0 0,5-30-6352 0 0,-4 28 5055 0 0,-1-4-2404 0 0,-1 4-1619 0 0,0 3-5605 0 0</inkml:trace>
  <inkml:trace contextRef="#ctx0" brushRef="#br0" timeOffset="2377.409">1035 136 15507 0 0,'0'0'1610'0'0,"0"0"-311"0"0,0 0-44 0 0,0 0 73 0 0,0 0-32 0 0,0 0-158 0 0,0 0-214 0 0,0 0-221 0 0,0 0-160 0 0,0 0-115 0 0,0 0-77 0 0,0 0-21 0 0,0 0-22 0 0,0-3-13 0 0,-4-6 708 0 0,35-26-340 0 0,-31 34-614 0 0,0 1 3 0 0,0 0 10 0 0,0 0-30 0 0,0 0-27 0 0,0 0 20 0 0,0 0 5 0 0,0 0-5 0 0,-21 19 136 0 0,17-17-985 0 0,4-2 863 0 0,17-7-692 0 0,-11 7-3474 0 0,-4 4-3932 0 0,-2 0-3826 0 0</inkml:trace>
  <inkml:trace contextRef="#ctx0" brushRef="#br0" timeOffset="7883.669">1604 346 0 0 0,'0'0'337'0'0,"0"0"898"0"0,0 0 492 0 0,0 0 223 0 0,0 0 12 0 0,0 0-50 0 0,0 0-234 0 0,0 0-282 0 0,0 0-230 0 0,0 0-185 0 0,0 0-116 0 0,-3 0-71 0 0,-8 3-49 0 0,8-3-45 0 0,3 0-35 0 0,0 0-57 0 0,0 0-53 0 0,0 0-12 0 0,0 0-7 0 0,0 0 1 0 0,0 0 22 0 0,28 3 3741 0 0,52-24-3286 0 0,95-12 31 0 0,-167 35-1033 0 0,0 0 1 0 0,-1 0-1 0 0,1 1 1 0 0,-1 0-1 0 0,0 1 1 0 0,0 0-1 0 0,0 0 0 0 0,-1 0 1 0 0,1 1-1 0 0,-1 0 1 0 0,0 0-1 0 0,0 1 1 0 0,-1-1-1 0 0,0 1 0 0 0,1 1-12 0 0,0-1 27 0 0,42 46 48 0 0,-42-48-68 0 0,-1 0 0 0 0,0 1 0 0 0,-1 0 0 0 0,1-1 1 0 0,-1 2-1 0 0,0-1 0 0 0,0 0 0 0 0,-1 1 0 0 0,1 0 0 0 0,-1 0 0 0 0,-1 0 0 0 0,1 0 0 0 0,-1 0 1 0 0,0 0-1 0 0,0 2-7 0 0,17 73 146 0 0,-18 22-3 0 0,-4-92-103 0 0,0-1 0 0 0,-1 1-1 0 0,0-1 1 0 0,-1 0 0 0 0,0 0 0 0 0,-1-1-1 0 0,1 1 1 0 0,-2-1 0 0 0,1-1 0 0 0,-5 4-40 0 0,-57 70 130 0 0,-18-20 129 0 0,41-39-156 0 0,-45 5 18 0 0,-60-12 326 0 0,149-16-413 0 0,9 3-1361 0 0,36-33-4258 0 0,-33 19 3136 0 0,2-2-5709 0 0,-2 5-3621 0 0</inkml:trace>
  <inkml:trace contextRef="#ctx0" brushRef="#br0" timeOffset="9483.769">1569 390 0 0 0,'0'0'846'0'0,"0"0"502"0"0,0 0 105 0 0,0 0-135 0 0,0 0-194 0 0,0 0-134 0 0,0 0-22 0 0,0 0 71 0 0,0 0 104 0 0,0 0 61 0 0,0 0-2 0 0,0 0-47 0 0,0 0-68 0 0,0 0-51 0 0,9 3 8961 0 0,7-76-9145 0 0,14-19-514 0 0,9 19-104 0 0,-38 73-237 0 0,0-1 0 0 0,0 1 0 0 0,0 0 0 0 0,0 0 0 0 0,1 0 0 0 0,-1 0 0 0 0,0 0 1 0 0,0 0-1 0 0,0 1 0 0 0,0-1 0 0 0,0 0 0 0 0,1 0 0 0 0,-1 1 0 0 0,0-1 0 0 0,0 1 0 0 0,0-1 0 0 0,0 1 1 0 0,0-1-1 0 0,0 1 0 0 0,0 0 0 0 0,0 0 0 0 0,-1-1 0 0 0,1 1 0 0 0,0 0 0 0 0,0 0 0 0 0,-1 0 0 0 0,1 0 0 0 0,0 0 1 0 0,-1 0-1 0 0,1 0 0 0 0,-1 0 0 0 0,1 0 0 0 0,-1 0 0 0 0,1 0 0 0 0,-1 0 0 0 0,0 0 0 0 0,0 1 0 0 0,1-1 1 0 0,-1 1 1 0 0,10 45 166 0 0,-1-1-1 0 0,-2 2 0 0 0,-3-1 0 0 0,-1 38-164 0 0,9 164 360 0 0,-8-234-340 0 0,-3-14-4 0 0,0-1 13 0 0,-15-24 2061 0 0,-67-119-1878 0 0,44 84-191 0 0,5 16-50 0 0,20 35 44 0 0,12 8-34 0 0,0 0 6 0 0,-10-18 66 0 0,-8-8-4 0 0,7 5-1510 0 0,11 20 1146 0 0,0 1-44 0 0,0 0-33 0 0,-4-7-6120 0 0,-5 7 3397 0 0,0 0-6149 0 0,3 0 1 0 0</inkml:trace>
</inkml:ink>
</file>

<file path=ppt/ink/ink10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1:27.22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0 118 0 0 0,'0'0'970'0'0,"0"0"-406"0"0,0 0-466 0 0,0 0-183 0 0,0 0 0 0 0,0 0 82 0 0,0 0 130 0 0,0 0 79 0 0,0 0 77 0 0,0 0 33 0 0,0 0 40 0 0,22-10 47 0 0,66-29 8 0 0,-35 23 748 0 0,-25 15-318 0 0,-24 8 3740 0 0,-4-5-4368 0 0,0-1 0 0 0,1 1 0 0 0,-1-1 0 0 0,0 0-1 0 0,0 1 1 0 0,1-1 0 0 0,-1 1 0 0 0,0-1 0 0 0,1 0 0 0 0,0 1 0 0 0,-1-1 0 0 0,1 0-1 0 0,0 0 1 0 0,-1 1 0 0 0,1-1 0 0 0,0 0 0 0 0,0 0 0 0 0,0 0 0 0 0,0 0-1 0 0,0 0 1 0 0,0 0 0 0 0,1 0 0 0 0,-1-1 0 0 0,0 1 0 0 0,0 0 0 0 0,1 0-1 0 0,-1-1 1 0 0,0 1 0 0 0,1-1-213 0 0,77 5 2425 0 0,-54-6-1964 0 0,373-29 1773 0 0,293 27-1382 0 0,-266 2-139 0 0,-91-28 5 0 0,114-4-335 0 0,69 52-300 0 0,253 25 94 0 0,-108 7-123 0 0,-74-17 114 0 0,486-12-64 0 0,-897-23-91 0 0,522 13-32 0 0,-130 17 111 0 0,-80-7-61 0 0,263 7 2 0 0,-56-24 19 0 0,1386-5-49 0 0,-1451 11-56 0 0,614 18 30 0 0,-244-22 32 0 0,917-21 105 0 0,137 14 80 0 0,-550 29 6 0 0,-509-29-56 0 0,-385-11 50 0 0,-112-11-66 0 0,-123 0 68 0 0,171-17 49 0 0,-164 19 414 0 0,11 16-659 0 0,-171 15 76 0 0,1-3 195 0 0,-115-4-126 0 0,11 3-15 0 0,-97 0-80 0 0,-23-7-58 0 0,0 0-6 0 0,0 0 16 0 0,0 0-16 0 0,0 0 2 0 0,0 0-2 0 0,0 0 2 0 0,0 0-9 0 0,0 0-4 0 0,0 0-2 0 0,33 11 86 0 0,-33-11-53 0 0,0 0-15 0 0,0 0-11 0 0,0 0 24 0 0,0 0-11 0 0,0 0-2 0 0,0 0 24 0 0,0 0-78 0 0,0 0-49 0 0,0 0-80 0 0,0 0-147 0 0,0 0-149 0 0,-21 4-4845 0 0,-3 10-1619 0 0,18-10-3481 0 0</inkml:trace>
  <inkml:trace contextRef="#ctx0" brushRef="#br0" timeOffset="10602.894">1315 538 5121 0 0,'0'0'2390'0'0,"0"0"-419"0"0,0 0-173 0 0,0 0 61 0 0,0 0 4 0 0,0 0-112 0 0,0 0-251 0 0,0 0-348 0 0,0 0-319 0 0,0 0-223 0 0,0 0-95 0 0,2-8-49 0 0,5-24-12 0 0,-6 39 2764 0 0,2 35-2521 0 0,-8 6-566 0 0,-1 0 0 0 0,-3 0-1 0 0,-1-1 1 0 0,-3-1 0 0 0,-2 0 0 0 0,-1-1 0 0 0,-8 13-131 0 0,1 0 66 0 0,-41 90-331 0 0,-6-4 0 0 0,-58 85 265 0 0,93-173-859 0 0,36-59-2719 0 0,10-20 705 0 0,6-3 548 0 0,6-9-5529 0 0,-13 20-1307 0 0</inkml:trace>
  <inkml:trace contextRef="#ctx0" brushRef="#br0" timeOffset="11344.511">1291 575 10586 0 0,'0'0'1531'0'0,"0"0"-421"0"0,0 0-249 0 0,0 0 145 0 0,0 0 229 0 0,0 0 109 0 0,0 0-98 0 0,0 0-254 0 0,0 0-295 0 0,0 0-222 0 0,0 0-145 0 0,0 0-57 0 0,0 0 2 0 0,-3-4 19 0 0,-10-14 16 0 0,10 14-2 0 0,3 4-21 0 0,6 18 1210 0 0,29 91 474 0 0,-20-44-1551 0 0,37 138 98 0 0,0 25-407 0 0,-39-96-50 0 0,-6-121 22 0 0,-6-11-53 0 0,-1 0 17 0 0,3-33 1027 0 0,31-60-1009 0 0,78-198 116 0 0,-86 206-170 0 0,-3 0 0 0 0,-3-1 1 0 0,2-54-12 0 0,-19-38 129 0 0,-3 179-146 0 0,0-1 1 0 0,0 1-1 0 0,0-1 1 0 0,1 0-1 0 0,-1 1 1 0 0,0-1-1 0 0,0 0 1 0 0,0 1-1 0 0,0-1 1 0 0,0 1-1 0 0,0-1 1 0 0,0 0-1 0 0,0 1 0 0 0,0-1 1 0 0,0 1-1 0 0,0-1 1 0 0,0 0-1 0 0,0 1 1 0 0,-1-1-1 0 0,1 1 1 0 0,0-1-1 0 0,0 0 1 0 0,0 1-1 0 0,0-1 1 0 0,-1 0-1 0 0,1 1 0 0 0,0-1 1 0 0,0 0-1 0 0,-1 1 1 0 0,1-1-1 0 0,0 0 1 0 0,-1 0-1 0 0,1 1 1 0 0,0-1-1 0 0,-1 0 1 0 0,1 0-1 0 0,0 0 1 0 0,-1 1-1 0 0,1-1 0 0 0,-1 0 1 0 0,1 0-1 0 0,0 0 1 0 0,-1 0-1 0 0,1 0 1 0 0,0 0-1 0 0,-1 0 1 0 0,1 0-1 0 0,-1 0 1 0 0,1 0-1 0 0,-1 0 1 0 0,1 0-1 0 0,0 0 1 0 0,-1 0-1 0 0,1 0 0 0 0,0 0 1 0 0,-1 0-1 0 0,1-1 1 0 0,-1 1-1 0 0,1 0 1 0 0,0 0-1 0 0,-1 0 1 0 0,1-1-1 0 0,0 1 1 0 0,-1 0-1 0 0,1-1 17 0 0,0 10-485 0 0,5 26-4879 0 0,13-20-7268 0 0,-13-15 2807 0 0</inkml:trace>
  <inkml:trace contextRef="#ctx0" brushRef="#br0" timeOffset="11775.596">1885 884 9546 0 0,'0'0'2247'0'0,"0"0"-917"0"0,0 0-377 0 0,0 0 133 0 0,0 0 242 0 0,0 0 123 0 0,0 0-72 0 0,0 0-200 0 0,0 0-235 0 0,0 0-201 0 0,0 0-164 0 0,0 0-139 0 0,0 0-95 0 0,-13 3-51 0 0,-42 9-48 0 0,51-10-214 0 0,0 0-1 0 0,0 0 1 0 0,0 0-1 0 0,0 0 0 0 0,0 1 1 0 0,1 0-1 0 0,-1-1 1 0 0,1 1-1 0 0,0 0 0 0 0,0 1 1 0 0,0-1-1 0 0,0 1 0 0 0,1-1 1 0 0,0 1-1 0 0,-1 0 1 0 0,0 1-32 0 0,-4 7 63 0 0,-4 4-41 0 0,0 1 1 0 0,1 0 0 0 0,1 0-1 0 0,1 1 1 0 0,0 0-1 0 0,2 1 1 0 0,0 0-1 0 0,1 0 1 0 0,0 0 0 0 0,2 1-1 0 0,0-1 1 0 0,2 1-1 0 0,0 2-22 0 0,2-17 16 0 0,0-1 0 0 0,0 1 0 0 0,0-1 0 0 0,1 1 0 0 0,0-1 0 0 0,0 0 0 0 0,0 0 0 0 0,1 0 0 0 0,-1 0 0 0 0,1 0 0 0 0,0 0 0 0 0,0-1 0 0 0,0 1 0 0 0,1-1 0 0 0,-1 0 0 0 0,1 0 0 0 0,0 0 0 0 0,0-1 0 0 0,0 1 0 0 0,0-1 0 0 0,0 0 0 0 0,0 0 0 0 0,1 0 0 0 0,-1-1 0 0 0,1 0 0 0 0,-1 1 0 0 0,1-2 0 0 0,-1 1 0 0 0,1 0-1 0 0,0-1 1 0 0,-1 0 0 0 0,1 0 0 0 0,0 0 0 0 0,0-1 0 0 0,-1 0 0 0 0,1 1 0 0 0,-1-2 0 0 0,1 1 0 0 0,-1 0 0 0 0,1-1 0 0 0,-1 0 0 0 0,0 0 0 0 0,0 0 0 0 0,3-2-16 0 0,5-3 91 0 0,0-1 0 0 0,0 0 0 0 0,0-1 0 0 0,-1 0-1 0 0,0-1 1 0 0,-1 0 0 0 0,0-1 0 0 0,-1 0 0 0 0,0 0 0 0 0,0-1 0 0 0,-2 0-1 0 0,1 0 1 0 0,-1-1 0 0 0,-1 0 0 0 0,-1-1 0 0 0,0 1 0 0 0,0-1 0 0 0,-1 0-1 0 0,-1 0 1 0 0,0 0 0 0 0,-1 0 0 0 0,-1-1 0 0 0,0-11-91 0 0,0 18-9 0 0,0 1 1 0 0,-1-1-1 0 0,1 1 0 0 0,-1-1 1 0 0,-1 0-1 0 0,0 1 0 0 0,0-1 1 0 0,0 1-1 0 0,-1 0 0 0 0,0-1 1 0 0,0 1-1 0 0,-1 0 1 0 0,0 0-1 0 0,0 0 0 0 0,-1 1 1 0 0,0-1-1 0 0,0 1 0 0 0,-1 0 1 0 0,1 0-1 0 0,-1 0 0 0 0,0 0 1 0 0,-1 1-1 0 0,0 0 0 0 0,1 0 1 0 0,-2 1-1 0 0,1-1 1 0 0,-5-1 8 0 0,7 4-151 0 0,0 1 1 0 0,0 0 0 0 0,-1 1 0 0 0,1-1 0 0 0,0 1 0 0 0,0 0 0 0 0,0 0 0 0 0,-1 0 0 0 0,1 0 0 0 0,0 1 0 0 0,0 0 0 0 0,0 0 0 0 0,0 0 0 0 0,0 0-1 0 0,0 0 1 0 0,0 1 0 0 0,0 0 0 0 0,0 0 0 0 0,0 0 0 0 0,1 0 0 0 0,-1 1 0 0 0,1-1 0 0 0,0 1 0 0 0,0 0 0 0 0,0 0 0 0 0,0 0 0 0 0,-1 2 150 0 0,-21 27-4069 0 0,3 2-3460 0 0,21-31 6860 0 0,-7 12-10521 0 0</inkml:trace>
  <inkml:trace contextRef="#ctx0" brushRef="#br0" timeOffset="12299.664">2097 910 9786 0 0,'0'0'2851'0'0,"0"0"-877"0"0,0 0-546 0 0,0 0-74 0 0,0 0-16 0 0,0 0-69 0 0,0 0-162 0 0,0 0-228 0 0,0 0-201 0 0,0 0-132 0 0,0 0-74 0 0,0 0-64 0 0,0 0-62 0 0,0 15-65 0 0,-10 102 154 0 0,10-11-116 0 0,0-102-286 0 0,1-1 0 0 0,0 1 0 0 0,1 0 0 0 0,-1-1 0 0 0,0 0 0 0 0,1 1 0 0 0,0-1 0 0 0,0 0 0 0 0,0 1-1 0 0,0-1 1 0 0,1 0 0 0 0,-1-1 0 0 0,1 1 0 0 0,0 0 0 0 0,-1-1 0 0 0,1 1 0 0 0,0-1 0 0 0,1 0 0 0 0,-1 0 0 0 0,0 0 0 0 0,0-1 0 0 0,1 1 0 0 0,-1-1 0 0 0,1 0 0 0 0,0 0 0 0 0,-1 0 0 0 0,1 0 0 0 0,0 0 0 0 0,0-1 0 0 0,-1 0 0 0 0,1 0 0 0 0,0 0 0 0 0,0 0 0 0 0,-1 0 0 0 0,1-1 0 0 0,0 0 0 0 0,-1 0 0 0 0,1 0 0 0 0,0 0 0 0 0,-1 0 0 0 0,1-1 0 0 0,-1 0 0 0 0,0 1 0 0 0,1-1 0 0 0,-1 0-1 0 0,0-1 1 0 0,2-1-33 0 0,11-11 83 0 0,-1-1 0 0 0,-1-1 0 0 0,0-1 0 0 0,-2 1 0 0 0,0-2 0 0 0,0 0 0 0 0,-2 0 0 0 0,-1-1 0 0 0,7-18-83 0 0,-12 27-16 0 0,-4 10-36 0 0,2 23-281 0 0,-2-16 329 0 0,1 0 0 0 0,0 0 0 0 0,0 0 0 0 0,1 0 0 0 0,0-1 0 0 0,0 1 0 0 0,0 0 0 0 0,1-1 0 0 0,-1 0 0 0 0,1 1 0 0 0,0-1 0 0 0,1 0 1 0 0,0-1-1 0 0,-1 1 0 0 0,1-1 0 0 0,1 1 0 0 0,-1-1 0 0 0,1 0 0 0 0,-1-1 0 0 0,1 1 0 0 0,0-1 0 0 0,1 0 0 0 0,-1 0 0 0 0,0-1 0 0 0,1 1 0 0 0,0-1 4 0 0,0 0 20 0 0,0-1-1 0 0,0 1 0 0 0,1-1 1 0 0,-1-1-1 0 0,1 1 0 0 0,-1-1 1 0 0,0 0-1 0 0,1 0 0 0 0,-1-1 1 0 0,1 0-1 0 0,-1 0 1 0 0,0-1-1 0 0,1 1 0 0 0,-1-1 1 0 0,0-1-1 0 0,0 1 0 0 0,0-1 1 0 0,-1 0-1 0 0,1 0 0 0 0,-1-1 1 0 0,0 1-1 0 0,1-1 1 0 0,1-3-20 0 0,7-7 77 0 0,-1 0 0 0 0,0 0 1 0 0,-2-1-1 0 0,1 0 1 0 0,-2-1-1 0 0,0-1 1 0 0,-1 1-1 0 0,-1-2 1 0 0,0 1-1 0 0,-2-1 1 0 0,0 0-1 0 0,0 0 0 0 0,-1-8-77 0 0,-7 13-2940 0 0,-9 19-8000 0 0,8-3-830 0 0</inkml:trace>
  <inkml:trace contextRef="#ctx0" brushRef="#br0" timeOffset="12751.126">547 1724 11530 0 0,'0'0'2788'0'0,"0"0"-1599"0"0,0 0-618 0 0,0 0 196 0 0,0 0 376 0 0,0 0 318 0 0,0 0 26 0 0,0 0-148 0 0,32-2-182 0 0,106-8-138 0 0,-78 4-205 0 0,0-3 1 0 0,-1-3-1 0 0,32-11-814 0 0,-28 7 357 0 0,129-34 404 0 0,113-29-87 0 0,3 13 0 0 0,146-7-674 0 0,20 58-1987 0 0,-517 14-244 0 0,-49 2-2220 0 0,34 5-5835 0 0,40-5-119 0 0</inkml:trace>
  <inkml:trace contextRef="#ctx0" brushRef="#br0" timeOffset="13120.464">867 1967 5033 0 0,'0'0'1826'0'0,"0"0"-199"0"0,0 0 64 0 0,0 0 176 0 0,0 0 20 0 0,0 0-131 0 0,0 0-194 0 0,0 0-172 0 0,0 0-167 0 0,-31 3-149 0 0,-93 13-163 0 0,88-9 1544 0 0,49-7-1549 0 0,34 2-388 0 0,1-2 0 0 0,-1-1 0 0 0,0-3 0 0 0,-1-2 0 0 0,1-2 0 0 0,-1-2 0 0 0,37-14-518 0 0,30-3 423 0 0,744-160 438 0 0,-372 91-879 0 0,-327 73-1467 0 0,-157 23 1059 0 0,-1 0-112 0 0,-10 0-2871 0 0,3 0-4934 0 0,4 0-3587 0 0</inkml:trace>
  <inkml:trace contextRef="#ctx0" brushRef="#br0" timeOffset="15793.311">3717 1396 0 0 0,'0'0'681'0'0,"0"0"813"0"0,0 0 209 0 0,0 0-54 0 0,0 0 26 0 0,0 0-31 0 0,0 0-68 0 0,-7 3-90 0 0,-24 10-149 0 0,13 15 3307 0 0,26 20-1882 0 0,-1-41-2552 0 0,0-1 1 0 0,1 0-1 0 0,0 0 0 0 0,1 0 1 0 0,-1-1-1 0 0,1 0 0 0 0,0-1 0 0 0,0 0 1 0 0,0-1-1 0 0,1 1 0 0 0,0-2 1 0 0,-1 1-1 0 0,1-2 0 0 0,0 1 0 0 0,0-1 1 0 0,0-1-1 0 0,0 1 0 0 0,0-2 1 0 0,0 1-1 0 0,0-2 0 0 0,-1 1 0 0 0,8-3-210 0 0,7-4 141 0 0,-1-1 0 0 0,0-2-1 0 0,0 0 1 0 0,-1-1-1 0 0,-1-1 1 0 0,0-1-1 0 0,-1-1 1 0 0,0-1 0 0 0,-1-1-1 0 0,-1 0 1 0 0,-1-2-1 0 0,0 0 1 0 0,8-13-141 0 0,-25 32 2 0 0,135-183 398 0 0,-132 178-391 0 0,1 0-1 0 0,-1 1 0 0 0,1-1 1 0 0,0 1-1 0 0,0 0 1 0 0,0 0-1 0 0,0 0 0 0 0,1 1 1 0 0,-1 0-1 0 0,1-1 1 0 0,0 2-1 0 0,0-1 0 0 0,0 0 1 0 0,0 1-1 0 0,1 0 1 0 0,-1 0-1 0 0,1 1 0 0 0,-1 0 1 0 0,1 0-1 0 0,2 0-8 0 0,0 4 14 0 0,-1 0 0 0 0,0 1-1 0 0,0 0 1 0 0,0 0-1 0 0,0 0 1 0 0,-1 1 0 0 0,1 0-1 0 0,-1 1 1 0 0,0 0 0 0 0,-1-1-1 0 0,0 2 1 0 0,0-1-1 0 0,0 1 1 0 0,-1-1 0 0 0,0 1-1 0 0,0 0 1 0 0,0 1 0 0 0,-1-1-1 0 0,0 1 1 0 0,-1-1-1 0 0,0 1 1 0 0,0 0 0 0 0,1 8-14 0 0,6 108 508 0 0,-11-116-482 0 0,-1 0 0 0 0,0 0 0 0 0,-1-1 1 0 0,0 1-1 0 0,0-1 0 0 0,-1 0 0 0 0,0 0 0 0 0,0 0 1 0 0,0-1-1 0 0,-1 0 0 0 0,0 0 0 0 0,0 0 0 0 0,-1-1 1 0 0,0 1-27 0 0,-4 4 15 0 0,-3 1-12 0 0,-1-1-1 0 0,0-1 1 0 0,-1 0-1 0 0,0-1 0 0 0,0 0 1 0 0,-1-2-1 0 0,0 0 0 0 0,0 0 1 0 0,-1-2-1 0 0,0 0 0 0 0,1-1 1 0 0,-14 0-3 0 0,11-2-89 0 0,19-1 52 0 0,8-8-464 0 0,34 0 492 0 0,0 2-1 0 0,1 2 1 0 0,-1 2 0 0 0,30 3 9 0 0,69-5 75 0 0,-115-1-39 0 0,-2-2 0 0 0,1-1 0 0 0,-1 0 0 0 0,0-2 0 0 0,-1-1 0 0 0,0-1 0 0 0,-1 0 0 0 0,0-2 0 0 0,-1 0 0 0 0,-1-2 0 0 0,0 0 0 0 0,-1-1 0 0 0,10-12-36 0 0,5-5 33 0 0,-2 0 0 0 0,-1-3-1 0 0,-1 0 1 0 0,-3-2-1 0 0,17-31-32 0 0,-21 36-11 0 0,-2-1-1 0 0,-2 0 1 0 0,-1-2 0 0 0,-1 0-1 0 0,-2-1 1 0 0,-2 0-1 0 0,-2-1 1 0 0,-1-1 0 0 0,-2 1-1 0 0,-2-1 1 0 0,0-29 11 0 0,-5 66 1 0 0,0 0 1 0 0,0 0-1 0 0,0 0 1 0 0,0 0-1 0 0,-1 0 1 0 0,0 0-1 0 0,1 0 1 0 0,-1 0-1 0 0,0 0 1 0 0,0 0-1 0 0,-1 1 1 0 0,1-1-1 0 0,-1 0 1 0 0,1 1-1 0 0,-1-1 1 0 0,0 1-1 0 0,0 0 1 0 0,0-1-1 0 0,0 1 0 0 0,0 0 1 0 0,0 0-1 0 0,-1 0 1 0 0,1 1-1 0 0,-1-1 1 0 0,1 0-1 0 0,-1 1 1 0 0,0 0-1 0 0,0 0 1 0 0,0 0-1 0 0,1 0 1 0 0,-1 0-1 0 0,0 0 1 0 0,0 1-1 0 0,0-1 1 0 0,0 1-1 0 0,-2 0-1 0 0,2 2-7 0 0,0 1 0 0 0,-1-1 0 0 0,1 1-1 0 0,0 0 1 0 0,1-1 0 0 0,-1 1 0 0 0,0 1 0 0 0,1-1-1 0 0,0 0 1 0 0,0 1 0 0 0,0-1 0 0 0,0 1 0 0 0,0 0-1 0 0,1-1 1 0 0,-1 1 0 0 0,1 0 0 0 0,0 2 7 0 0,-1 0-3 0 0,-5 19 15 0 0,1 0 1 0 0,2 0-1 0 0,0 0 0 0 0,2 1 1 0 0,1-1-1 0 0,0 1 1 0 0,2-1-1 0 0,1 1 0 0 0,2-1 1 0 0,1 5-13 0 0,0 2 14 0 0,-1 0 0 0 0,-2 1 0 0 0,-1-1 0 0 0,-2 1 0 0 0,-1 0 0 0 0,-1-1 0 0 0,-2 0 0 0 0,-6 22-14 0 0,-63 188 1 0 0,63-168-684 0 0,11-73 429 0 0,0-1-5 0 0,0 0-50 0 0,0 0-64 0 0,9-22-2011 0 0,8-51-3409 0 0,-14 48 1454 0 0,-1 1-3517 0 0,-2 6 1116 0 0</inkml:trace>
  <inkml:trace contextRef="#ctx0" brushRef="#br0" timeOffset="16038.349">4706 1050 7866 0 0,'0'0'3658'0'0,"0"0"-1876"0"0,0 0-793 0 0,0 0 23 0 0,0 0 301 0 0,0 0 195 0 0,0 0 11 0 0,0 0-198 0 0,0 0-274 0 0,0 0-192 0 0,0 0-136 0 0,32-2-99 0 0,103-7-68 0 0,143-43 1402 0 0,-86 9-3322 0 0,-163 40-1007 0 0,-12 6-6005 0 0,-14 3 165 0 0</inkml:trace>
  <inkml:trace contextRef="#ctx0" brushRef="#br0" timeOffset="16710.392">5201 1602 3233 0 0,'0'0'4713'0'0,"0"0"-2449"0"0,0 0-773 0 0,0 0 55 0 0,0 0 117 0 0,0 0-75 0 0,0 0-257 0 0,0 0-272 0 0,0 0-199 0 0,0 0-73 0 0,0 0-32 0 0,0 0-24 0 0,0 0-42 0 0,9 1-43 0 0,-3 0-570 0 0,-2 0 43 0 0,0 0-1 0 0,0 0 1 0 0,0-1-1 0 0,1 0 1 0 0,-1 0 0 0 0,0 0-1 0 0,1 0 1 0 0,-1-1-1 0 0,0 1 1 0 0,0-1 0 0 0,1 0-1 0 0,-1-1 1 0 0,0 1-1 0 0,0-1 1 0 0,0 1-1 0 0,3-3-118 0 0,17-17 368 0 0,-1-1-1 0 0,0 0 0 0 0,-2-2 1 0 0,-1-1-1 0 0,-1 0 0 0 0,-1-2 1 0 0,5-10-368 0 0,13-17 192 0 0,-21 35-167 0 0,-2-1 0 0 0,0-1 0 0 0,-2 0 1 0 0,0-1-1 0 0,-1 0 0 0 0,-1 0 0 0 0,-2-1 1 0 0,0 0-1 0 0,-1-1 0 0 0,-1 1 0 0 0,-1-1 1 0 0,-2 0-1 0 0,0 0 0 0 0,-2-21-25 0 0,-1 42-7 0 0,0 0 0 0 0,-1 0 0 0 0,1 0 0 0 0,-1 1 0 0 0,1-1 0 0 0,-1 0 0 0 0,0 1 0 0 0,0-1 0 0 0,-1 1-1 0 0,1-1 1 0 0,0 1 0 0 0,-1 0 0 0 0,1 0 0 0 0,-1 0 0 0 0,0 1 0 0 0,0-1 0 0 0,0 0 0 0 0,0 1 0 0 0,0 0 0 0 0,0 0 0 0 0,0 0 0 0 0,0 0 0 0 0,0 0 0 0 0,0 1 0 0 0,-1-1-1 0 0,1 1 1 0 0,0 0 0 0 0,0 0 0 0 0,-1 0 0 0 0,1 0 0 0 0,0 1 0 0 0,0-1 0 0 0,0 1 0 0 0,-1 0 0 0 0,1 0 0 0 0,0 0 0 0 0,0 0 0 0 0,0 1 0 0 0,0-1 0 0 0,1 1 0 0 0,-1 0-1 0 0,0-1 1 0 0,1 1 0 0 0,-3 2 7 0 0,-1 1-12 0 0,-1 0-1 0 0,1 0 1 0 0,1 0 0 0 0,-1 1-1 0 0,1 0 1 0 0,0 0-1 0 0,0 0 1 0 0,1 1-1 0 0,-1-1 1 0 0,2 1 0 0 0,-1 0-1 0 0,1 0 1 0 0,0 1-1 0 0,0-1 1 0 0,1 0 0 0 0,0 1-1 0 0,0 0 1 0 0,1 0-1 0 0,0-1 1 0 0,0 1-1 0 0,1 0 1 0 0,0 4 12 0 0,3-6-1 0 0,0-1 0 0 0,1 1 0 0 0,0-1 0 0 0,0 1 0 0 0,0-1 0 0 0,1 0 0 0 0,0-1 0 0 0,-1 1 0 0 0,2-1 0 0 0,-1 0 0 0 0,0 0 0 0 0,1-1 0 0 0,0 1 0 0 0,0-1 0 0 0,0 0 0 0 0,0-1 0 0 0,0 0 0 0 0,1 0 0 0 0,-1 0 0 0 0,0 0 0 0 0,1-1 0 0 0,0-1 0 0 0,-1 1 0 0 0,4-1 1 0 0,12 4 29 0 0,-19-5-22 0 0,0 1 0 0 0,0 0 0 0 0,0 0-1 0 0,0 0 1 0 0,0 0 0 0 0,0 0 0 0 0,0 1 0 0 0,0-1-1 0 0,0 1 1 0 0,0 0 0 0 0,0 0 0 0 0,0 0-1 0 0,0 0 1 0 0,-1 0 0 0 0,1 1 0 0 0,0 0-1 0 0,-1-1 1 0 0,1 1 0 0 0,-1 0 0 0 0,0 0 0 0 0,0 0-1 0 0,1 0 1 0 0,-1 0 0 0 0,-1 1 0 0 0,1-1-1 0 0,0 1 1 0 0,-1-1 0 0 0,1 1 0 0 0,-1 0 0 0 0,1-1-1 0 0,-1 1 1 0 0,0 0 0 0 0,-1 0 0 0 0,1 0-1 0 0,0 0 1 0 0,-1 0 0 0 0,1 0 0 0 0,-1 3-7 0 0,-18 121 316 0 0,-1 49-490 0 0,19-175 76 0 0,4 5-4190 0 0,14-33-997 0 0,-8 7-3865 0 0,-5 9-296 0 0</inkml:trace>
  <inkml:trace contextRef="#ctx0" brushRef="#br0" timeOffset="16953.955">5921 1234 15787 0 0,'0'0'1373'0'0,"0"0"-389"0"0,0 0-12 0 0,0 0 192 0 0,0 0 105 0 0,0 0-88 0 0,0 0-238 0 0,0 0-288 0 0,-7 34-227 0 0,-23 109-157 0 0,7-34-2 0 0,20-46-1395 0 0,30-71-4189 0 0,-7-16-3907 0 0,-15 16-411 0 0</inkml:trace>
  <inkml:trace contextRef="#ctx0" brushRef="#br0" timeOffset="17187.464">5945 740 15643 0 0,'0'0'1825'0'0,"0"0"-937"0"0,0 0-520 0 0,0 0-112 0 0,0 0-88 0 0,0 0-96 0 0,0 0-88 0 0,0 0-192 0 0,0 0-224 0 0,0 0-504 0 0,0 0-681 0 0,0 0-1471 0 0,0 0-2121 0 0,0 0-2505 0 0</inkml:trace>
  <inkml:trace contextRef="#ctx0" brushRef="#br0" timeOffset="17517.421">6097 1495 11763 0 0,'0'0'1636'0'0,"0"0"-480"0"0,0 0-174 0 0,0 0-2 0 0,0 0-49 0 0,0 0-147 0 0,0 0-165 0 0,0 0-137 0 0,0 0-39 0 0,0 0 49 0 0,0 0 54 0 0,0 0 47 0 0,0 0 13 0 0,2 5-46 0 0,-3-5-548 0 0,1 0 0 0 0,0 1 0 0 0,0-1-1 0 0,0 1 1 0 0,0-1 0 0 0,0 0 0 0 0,0 1 0 0 0,0-1 0 0 0,0 1 0 0 0,0-1 0 0 0,0 0 0 0 0,0 1 0 0 0,0-1 0 0 0,0 1-1 0 0,1-1 1 0 0,-1 0 0 0 0,0 1 0 0 0,0-1 0 0 0,0 1 0 0 0,1-1 0 0 0,-1 0 0 0 0,0 1 0 0 0,0-1 0 0 0,1 0 0 0 0,-1 1-1 0 0,0-1 1 0 0,0 0 0 0 0,1 0 0 0 0,-1 1 0 0 0,1-1 0 0 0,-1 0 0 0 0,0 0 0 0 0,1 0 0 0 0,-1 1 0 0 0,0-1 0 0 0,1 0-1 0 0,-1 0 1 0 0,1 0 0 0 0,-1 0 0 0 0,0 0 0 0 0,1 0 0 0 0,-1 0 0 0 0,1 0 0 0 0,-1 0 0 0 0,1 0 0 0 0,-1 0 0 0 0,0 0-1 0 0,1 0 1 0 0,-1 0 0 0 0,1 0 0 0 0,-1 0 0 0 0,0 0 0 0 0,1-1 0 0 0,-1 1 0 0 0,0 0 0 0 0,1 0 0 0 0,-1 0 0 0 0,0-1 0 0 0,1 1-1 0 0,-1 0 1 0 0,0 0 0 0 0,1-1 0 0 0,-1 1 0 0 0,0 0 0 0 0,0-1 0 0 0,1 1 0 0 0,-1 0 0 0 0,0-1-12 0 0,21-37 633 0 0,-20 34-599 0 0,111-211 1392 0 0,-79 152-1233 0 0,-33 62-214 0 0,0 1-3 0 0,0 0-28 0 0,0 0-51 0 0,0 16-282 0 0,-5 41 220 0 0,3-50 157 0 0,0 0-1 0 0,1 0 1 0 0,0-1-1 0 0,0 1 1 0 0,1 0 0 0 0,0 0-1 0 0,0 0 1 0 0,0 0-1 0 0,1 0 1 0 0,0 0-1 0 0,0 0 1 0 0,1 0 0 0 0,0-1-1 0 0,0 1 1 0 0,1-1-1 0 0,0 1 1 0 0,0-1-1 0 0,0 0 1 0 0,1 0 0 0 0,1 1 8 0 0,-2-3 78 0 0,1-1 1 0 0,0 0-1 0 0,0 0 1 0 0,0-1-1 0 0,0 1 0 0 0,0-1 1 0 0,0 1-1 0 0,1-1 1 0 0,-1-1-1 0 0,1 1 1 0 0,-1-1-1 0 0,1 1 1 0 0,0-1-1 0 0,0-1 1 0 0,-1 1-1 0 0,1-1 1 0 0,0 0-1 0 0,0 0 1 0 0,4 0-79 0 0,-3-2 125 0 0,-1 0 0 0 0,0 0 0 0 0,0-1 0 0 0,0 1 0 0 0,-1-1 0 0 0,1 0 0 0 0,-1 0 0 0 0,1-1 0 0 0,-1 1 1 0 0,0-1-1 0 0,0 0 0 0 0,-1 0 0 0 0,1-1 0 0 0,-1 1 0 0 0,0-1-125 0 0,11-13 58 0 0,-2 0 0 0 0,0-1 0 0 0,-1-1 1 0 0,-1 0-1 0 0,-1 0 0 0 0,-1-1 0 0 0,-1 0 0 0 0,-1 0 0 0 0,0-1 0 0 0,-1-4-58 0 0,-2 0-1759 0 0,-7 25-3389 0 0,1 5-5307 0 0,3-1-882 0 0</inkml:trace>
  <inkml:trace contextRef="#ctx0" brushRef="#br0" timeOffset="18099.521">6918 1127 11514 0 0,'0'0'2592'0'0,"0"0"-805"0"0,0 0-294 0 0,0 0 64 0 0,0 0 18 0 0,0 0-99 0 0,0 0-234 0 0,0 0-295 0 0,0 0-305 0 0,0 0-224 0 0,0 0-169 0 0,0 0-129 0 0,-8 11-36 0 0,-68 84 79 0 0,68-86-167 0 0,0 0 0 0 0,1 1 0 0 0,0-1-1 0 0,1 1 1 0 0,0 1 0 0 0,1-1 0 0 0,0 1 0 0 0,1 0 0 0 0,0 0 0 0 0,0 1 0 0 0,1-1 0 0 0,1 1 0 0 0,0-1 0 0 0,0 1 0 0 0,1 10 4 0 0,1-21 3 0 0,0 1 0 0 0,-1 0 1 0 0,1 0-1 0 0,1 0 1 0 0,-1 0-1 0 0,0 0 1 0 0,0-1-1 0 0,1 1 0 0 0,-1 0 1 0 0,1 0-1 0 0,-1 0 1 0 0,1-1-1 0 0,0 1 1 0 0,-1 0-1 0 0,1-1 1 0 0,0 1-1 0 0,0-1 0 0 0,0 1 1 0 0,1-1-1 0 0,-1 1 1 0 0,0-1-1 0 0,0 0 1 0 0,1 1-1 0 0,-1-1 0 0 0,1 0 1 0 0,-1 0-1 0 0,1 0 1 0 0,0 0-1 0 0,-1 0 1 0 0,1-1-1 0 0,0 1 1 0 0,0 0-1 0 0,-1-1 0 0 0,1 1 1 0 0,0-1-1 0 0,0 0 1 0 0,0 0-1 0 0,-1 0 1 0 0,1 0-1 0 0,0 0 0 0 0,0 0 1 0 0,0 0-1 0 0,0 0 1 0 0,0-1-1 0 0,1 1-3 0 0,4-3 97 0 0,1 0-1 0 0,-1 0 0 0 0,0 0 0 0 0,0-1 1 0 0,0 0-1 0 0,-1 0 0 0 0,1-1 1 0 0,-1 0-1 0 0,0 0 0 0 0,0 0 1 0 0,-1-1-1 0 0,1 1 0 0 0,2-6-96 0 0,18-15 323 0 0,-5 6-150 0 0,-9 7-101 0 0,1 1 0 0 0,0 0 0 0 0,1 1 0 0 0,0 1 0 0 0,1 0 0 0 0,0 1 0 0 0,1 0 0 0 0,0 1-1 0 0,0 1 1 0 0,1 0-72 0 0,-14 7 3 0 0,0-1 0 0 0,0 0 0 0 0,0 1-1 0 0,0 0 1 0 0,0 0 0 0 0,0 0-1 0 0,1 0 1 0 0,-1 0 0 0 0,0 1-1 0 0,0-1 1 0 0,0 1 0 0 0,0 0 0 0 0,0 0-1 0 0,0 0 1 0 0,0 0 0 0 0,0 0-1 0 0,-1 1 1 0 0,1-1 0 0 0,0 1-1 0 0,-1 0 1 0 0,1 0 0 0 0,-1 0 0 0 0,0 0-1 0 0,1 0 1 0 0,-1 1 0 0 0,0-1-1 0 0,0 0 1 0 0,-1 1 0 0 0,1 0-1 0 0,0-1 1 0 0,-1 1 0 0 0,0 0 0 0 0,1 0-1 0 0,-1 0 1 0 0,0 0 0 0 0,-1 0-1 0 0,1 1-2 0 0,19 120-92 0 0,-19 352-1280 0 0,0-449 1352 0 0,-2 0 0 0 0,-1 0 0 0 0,-2 0 0 0 0,0-1 0 0 0,-2 1 0 0 0,0-1 0 0 0,-2-1 0 0 0,-1 1 0 0 0,-1-1 0 0 0,-2-1 0 0 0,0 0 0 0 0,-1 0 20 0 0,7-15 3 0 0,0-1 1 0 0,0 0-1 0 0,0 0 1 0 0,-1-1-1 0 0,0 0 0 0 0,-1 0 1 0 0,0 0-1 0 0,0-1 1 0 0,0 0-1 0 0,-1-1 0 0 0,0 0 1 0 0,0 0-1 0 0,0-1 1 0 0,0 0-1 0 0,-1-1 0 0 0,1 0 1 0 0,-1 0-1 0 0,0-1 1 0 0,0 0-1 0 0,0-1 0 0 0,0 0 1 0 0,-2-1-4 0 0,6-2 5 0 0,1-1-1 0 0,0 0 1 0 0,-1-1 0 0 0,1 1 0 0 0,1-1 0 0 0,-1 0 0 0 0,0 0 0 0 0,1 0 0 0 0,0-1-1 0 0,0 0 1 0 0,0 1 0 0 0,1-1 0 0 0,0-1 0 0 0,0 1 0 0 0,0 0 0 0 0,0-1 0 0 0,1 1-1 0 0,0-1 1 0 0,0 0 0 0 0,1 0 0 0 0,-1 0 0 0 0,1 0 0 0 0,1 0 0 0 0,-1 0 0 0 0,1 0-1 0 0,0 0 1 0 0,0 0 0 0 0,1 0 0 0 0,0-2-5 0 0,-3-18 17 0 0,2 1-1 0 0,1 0 1 0 0,1 0 0 0 0,1 0-1 0 0,1 0 1 0 0,1 0 0 0 0,2 1-1 0 0,2-7-16 0 0,-4 16 23 0 0,1 0 0 0 0,0 0-1 0 0,1 1 1 0 0,0-1-1 0 0,2 2 1 0 0,-1-1-1 0 0,2 1 1 0 0,0 0-1 0 0,0 1 1 0 0,1 0-1 0 0,1 1 1 0 0,0 0-1 0 0,0 1 1 0 0,1 0-1 0 0,0 1 1 0 0,1 1-1 0 0,0 0 1 0 0,0 1 0 0 0,10-4-23 0 0,96-16-1235 0 0,-68 25-9344 0 0,-46 2-1375 0 0</inkml:trace>
  <inkml:trace contextRef="#ctx0" brushRef="#br0" timeOffset="20126.678">7139 1285 0 0 0,'0'0'495'0'0,"0"0"453"0"0,0 0 160 0 0,0 0 26 0 0,0 0-57 0 0,0 0-91 0 0,0 0-111 0 0,0 0-70 0 0,0 0-38 0 0,0 0-44 0 0,1-3-72 0 0,-1 2-602 0 0,0 0 45 0 0,0 0 0 0 0,0 0 0 0 0,0 0 0 0 0,0 0 0 0 0,1 0-1 0 0,-1-1 1 0 0,0 1 0 0 0,1 0 0 0 0,-1 0 0 0 0,0 1 0 0 0,1-1 0 0 0,-1 0 0 0 0,1 0-1 0 0,0 0 1 0 0,-1 0 0 0 0,1 0 0 0 0,0 0 0 0 0,-1 1 0 0 0,1-1 0 0 0,0 0 0 0 0,0 1-1 0 0,0-1 1 0 0,0 0 0 0 0,-1 1 0 0 0,1-1 0 0 0,0 1 0 0 0,0 0 0 0 0,0-1 0 0 0,0 1-1 0 0,0 0 1 0 0,0-1 0 0 0,0 1 0 0 0,1 0-94 0 0,8-8 7044 0 0,-28-19-6221 0 0,5 7-152 0 0,-22-13 709 0 0,6 25-816 0 0,-27-10 66 0 0,16 7 42 0 0,19 2-702 0 0,18 7-5414 0 0,3 2-5650 0 0,2 0 3162 0 0</inkml:trace>
  <inkml:trace contextRef="#ctx0" brushRef="#br0" timeOffset="21389.79">8402 560 10066 0 0,'0'0'1711'0'0,"0"0"-181"0"0,0 0-98 0 0,0 0 36 0 0,0 0 81 0 0,0 0-48 0 0,0 0-190 0 0,0 0-254 0 0,0 0-260 0 0,0 0-222 0 0,0 0-152 0 0,0 0-102 0 0,-2-2-56 0 0,-11 0 132 0 0,13 27 116 0 0,0-9-349 0 0,43 301 1432 0 0,-38-273-1547 0 0,-3 0-1 0 0,-2 1 0 0 0,-1-1 0 0 0,-3 0 0 0 0,-2 0 1 0 0,-1 0-1 0 0,-6 17-48 0 0,-68 172 177 0 0,70-216-135 0 0,14-26 3 0 0,128-179-45 0 0,-94 143 33 0 0,-20 22-13 0 0,2 0 1 0 0,0 2-1 0 0,1 0 1 0 0,1 1-1 0 0,1 1 1 0 0,24-15-21 0 0,-44 31 1 0 0,1 1 0 0 0,0 0 0 0 0,0 0 0 0 0,0 0 0 0 0,0 0 0 0 0,0 0 0 0 0,1 1 0 0 0,-1-1 0 0 0,0 1 0 0 0,1 0 0 0 0,-1 0 0 0 0,1 0 0 0 0,0 1 0 0 0,-1-1 0 0 0,1 1 0 0 0,-1 0 0 0 0,1 0 0 0 0,0 0 0 0 0,-1 0 0 0 0,1 1 0 0 0,-1-1 0 0 0,1 1 0 0 0,-1 0 0 0 0,1 0 0 0 0,-1 0 0 0 0,0 1 0 0 0,1-1 0 0 0,-1 1 0 0 0,0 0 0 0 0,0 0 0 0 0,0 0 0 0 0,0 0 0 0 0,0 0 0 0 0,-1 1 0 0 0,1-1 0 0 0,2 4-1 0 0,0 11 34 0 0,-1 1 0 0 0,-1 0 0 0 0,0 0-1 0 0,-1 0 1 0 0,-1 0 0 0 0,0 0 0 0 0,-2 0 0 0 0,0 1 0 0 0,-1-1 0 0 0,-1 0 0 0 0,-1-1 0 0 0,0 1 0 0 0,-1 0-1 0 0,-1-1 1 0 0,-1 0 0 0 0,0-1 0 0 0,-1 1 0 0 0,-1-1 0 0 0,-9 12-34 0 0,10-12 18 0 0,0-1 0 0 0,-1-1 0 0 0,-1 1 0 0 0,0-2 0 0 0,-1 1 0 0 0,-1-1 0 0 0,0-1 0 0 0,0 0 0 0 0,-1-1 0 0 0,-15 10-18 0 0,24-19-31 0 0,-1 1-1 0 0,1-1 1 0 0,-1 0 0 0 0,0 0 0 0 0,0-1-1 0 0,0 1 1 0 0,0-1 0 0 0,0 0 0 0 0,0 0-1 0 0,0-1 1 0 0,0 0 0 0 0,0 1-1 0 0,0-2 1 0 0,0 1 0 0 0,0-1 0 0 0,0 1-1 0 0,0-1 1 0 0,0-1 0 0 0,0 1-1 0 0,0-1 1 0 0,0 0 0 0 0,0 0 0 0 0,1 0-1 0 0,-1-1 1 0 0,1 1 0 0 0,0-1-1 0 0,0 0 1 0 0,0 0 0 0 0,0-1 0 0 0,0 1-1 0 0,1-1 1 0 0,-1 0 0 0 0,1 0-1 0 0,0 0 1 0 0,-1-3 31 0 0,-2-3-435 0 0,1-1-1 0 0,1 1 1 0 0,0-1-1 0 0,0 0 1 0 0,1 0-1 0 0,1 0 0 0 0,0-1 1 0 0,0 1-1 0 0,1 0 1 0 0,1-1-1 0 0,-1 1 1 0 0,2-1-1 0 0,0 1 1 0 0,1-3 435 0 0,19-16-4174 0 0,-1 16-4391 0 0,-11 10 202 0 0</inkml:trace>
  <inkml:trace contextRef="#ctx0" brushRef="#br0" timeOffset="21979.885">8765 1562 9874 0 0,'0'0'1386'0'0,"0"0"-399"0"0,0 0-3 0 0,0 0 245 0 0,0 0 157 0 0,0 0 9 0 0,0 0-133 0 0,0 0-173 0 0,0 0-159 0 0,0 0-122 0 0,0 0-104 0 0,0 0-70 0 0,31-2-62 0 0,97-8-67 0 0,-61-13 207 0 0,-57 16-558 0 0,7-4-40 0 0,0-1 0 0 0,-1 0 0 0 0,0-1 0 0 0,-1-1 0 0 0,0-1 0 0 0,-1 0 0 0 0,-1 0 0 0 0,0-1 0 0 0,-2-1 0 0 0,0 0 0 0 0,0-1 0 0 0,-2 0 0 0 0,0-1 0 0 0,-1 0 0 0 0,-1 0 1 0 0,-1 0-1 0 0,0-1 0 0 0,-2 0 0 0 0,2-16-114 0 0,-5 33 0 0 0,0 0 1 0 0,0 0 0 0 0,-1 0 0 0 0,1 0-1 0 0,-1 0 1 0 0,0 0 0 0 0,0 0 0 0 0,0-1-1 0 0,0 1 1 0 0,0 0 0 0 0,-1 0 0 0 0,0 0-1 0 0,1 0 1 0 0,-1 0 0 0 0,0 0 0 0 0,0 0-1 0 0,-1 1 1 0 0,1-1 0 0 0,-1 0 0 0 0,1 0-1 0 0,-1 1 1 0 0,0-1 0 0 0,0 1 0 0 0,0 0-1 0 0,0-1 1 0 0,0 1 0 0 0,-1 0 0 0 0,1 0-1 0 0,0 0 1 0 0,-1 1 0 0 0,0-1 0 0 0,1 1-1 0 0,-1-1 1 0 0,0 1 0 0 0,0 0 0 0 0,0 0-1 0 0,0 0 1 0 0,0 0 0 0 0,0 1-1 0 0,0-1 1 0 0,0 1 0 0 0,0 0 0 0 0,-3 0-1 0 0,-1 2-36 0 0,0 1 1 0 0,0 1 0 0 0,1-1-1 0 0,-1 1 1 0 0,1 0 0 0 0,0 0-1 0 0,0 1 1 0 0,0 0 0 0 0,1 0-1 0 0,0 0 1 0 0,0 1 0 0 0,0-1-1 0 0,0 1 1 0 0,1 1 0 0 0,0-1-1 0 0,0 0 1 0 0,1 1 0 0 0,0 0 35 0 0,1-4-5 0 0,1 1 0 0 0,0-1 1 0 0,0 0-1 0 0,1 1 1 0 0,-1-1-1 0 0,1 0 0 0 0,-1 1 1 0 0,1-1-1 0 0,0 1 0 0 0,0-1 1 0 0,0 1-1 0 0,1-1 1 0 0,-1 0-1 0 0,1 1 0 0 0,0-1 1 0 0,0 0-1 0 0,0 1 1 0 0,1-1-1 0 0,-1 0 0 0 0,1 0 1 0 0,-1 0-1 0 0,1 0 1 0 0,0 0-1 0 0,0-1 0 0 0,0 1 1 0 0,1-1-1 0 0,-1 1 1 0 0,1-1-1 0 0,-1 0 0 0 0,1 1 1 0 0,0-1-1 0 0,0-1 0 0 0,0 1 1 0 0,0 0-1 0 0,0-1 1 0 0,0 1-1 0 0,0-1 0 0 0,0 0 1 0 0,1 0-1 0 0,-1-1 1 0 0,0 1-1 0 0,1-1 0 0 0,-1 1 1 0 0,1-1-1 0 0,-1 0 1 0 0,1 0 4 0 0,191 0 629 0 0,-193 3-591 0 0,1 0-1 0 0,-2 0 1 0 0,1 0-1 0 0,0 1 1 0 0,0-1 0 0 0,-1 0-1 0 0,0 1 1 0 0,0-1-1 0 0,0 1 1 0 0,0-1 0 0 0,0 1-1 0 0,-1-1 1 0 0,0 1-1 0 0,1 0 1 0 0,-1-1 0 0 0,-1 1-1 0 0,1-1 1 0 0,0 1-1 0 0,-1 0 1 0 0,0-1 0 0 0,-1 3-38 0 0,-41 170 40 0 0,43-176-162 0 0,0 1 0 0 0,0-1 0 0 0,0 1 1 0 0,0-1-1 0 0,1 0 0 0 0,-1 1 0 0 0,0-1 0 0 0,0 1 1 0 0,0-1-1 0 0,1 0 0 0 0,-1 1 0 0 0,0-1 1 0 0,1 0-1 0 0,-1 1 0 0 0,0-1 0 0 0,1 0 1 0 0,-1 1-1 0 0,0-1 0 0 0,1 0 0 0 0,-1 0 1 0 0,0 1-1 0 0,1-1 0 0 0,-1 0 0 0 0,1 0 1 0 0,-1 0-1 0 0,1 0 0 0 0,-1 0 0 0 0,0 0 1 0 0,1 1-1 0 0,-1-1 0 0 0,1 0 0 0 0,-1 0 1 0 0,1 0-1 0 0,-1 0 0 0 0,1-1 0 0 0,-1 1 1 0 0,1 0-1 0 0,-1 0 0 0 0,0 0 0 0 0,1 0 1 0 0,-1 0-1 0 0,1-1 0 0 0,-1 1 0 0 0,0 0 1 0 0,1 0-1 0 0,-1 0 0 0 0,1-1 0 0 0,-1 1 1 0 0,0 0-1 0 0,1-1 0 0 0,-1 1 0 0 0,0 0 1 0 0,0-1-1 0 0,1 1 0 0 0,-1 0 0 0 0,0-1 122 0 0,10-6-5882 0 0,-2 0-5189 0 0</inkml:trace>
  <inkml:trace contextRef="#ctx0" brushRef="#br0" timeOffset="23090.608">9551 1363 12219 0 0,'0'0'1131'0'0,"0"0"-495"0"0,0 0 102 0 0,0 0 407 0 0,0 0 246 0 0,0 0 8 0 0,0 0-170 0 0,0 0-197 0 0,0 0-126 0 0,0 0-75 0 0,0 0-76 0 0,0 0-90 0 0,0 0-62 0 0,32 13-75 0 0,100 38-69 0 0,-130-50-435 0 0,0 0 1 0 0,0 1-1 0 0,0-1 0 0 0,1 0 1 0 0,-1 0-1 0 0,0 0 1 0 0,0 0-1 0 0,1 0 1 0 0,-1-1-1 0 0,0 1 0 0 0,1-1 1 0 0,-1 0-1 0 0,0 1 1 0 0,1-1-1 0 0,-1 0 0 0 0,1 0 1 0 0,-1-1-1 0 0,1 1 1 0 0,-1 0-1 0 0,0-1 1 0 0,1 0-1 0 0,-1 1 0 0 0,0-1 1 0 0,0 0-1 0 0,1 0 1 0 0,0-1-25 0 0,5-3 124 0 0,0 2-61 0 0,-1 0 1 0 0,1-1 0 0 0,-1 0-1 0 0,0 0 1 0 0,0-1 0 0 0,0 0-1 0 0,-1 0 1 0 0,1 0 0 0 0,-1-1-1 0 0,-1 0 1 0 0,1 0-1 0 0,-1-1 1 0 0,0 0 0 0 0,0 1-1 0 0,-1-2 1 0 0,0 1 0 0 0,0 0-1 0 0,-1-1 1 0 0,0 0 0 0 0,0 1-1 0 0,-1-1 1 0 0,0-1 0 0 0,0 1-1 0 0,-1 0 1 0 0,0 0 0 0 0,0-1-64 0 0,-1 6-3 0 0,0 0 0 0 0,0-1 0 0 0,0 1 0 0 0,0 0 0 0 0,0-1 0 0 0,-1 1 0 0 0,1 0 0 0 0,-1-1 0 0 0,0 1 0 0 0,0 0 0 0 0,0 0 1 0 0,0 0-1 0 0,-1 0 0 0 0,1 0 0 0 0,-1 0 0 0 0,0 0 0 0 0,0 1 0 0 0,0-1 0 0 0,0 0 0 0 0,0 1 0 0 0,-1 0 0 0 0,1-1 0 0 0,-1 1 0 0 0,0 0 1 0 0,1 0-1 0 0,-1 1 0 0 0,0-1 0 0 0,0 1 0 0 0,0-1 0 0 0,0 1 0 0 0,0 0 0 0 0,-1 0 0 0 0,1 0 0 0 0,0 0 0 0 0,0 1 0 0 0,-3-1 3 0 0,-5 3-41 0 0,1 1-1 0 0,-1 0 1 0 0,0 0-1 0 0,1 1 0 0 0,0 0 1 0 0,0 1-1 0 0,0 1 1 0 0,0-1-1 0 0,1 1 0 0 0,0 1 1 0 0,0 0-1 0 0,0 0 1 0 0,1 0-1 0 0,1 1 1 0 0,-1 1-1 0 0,1-1 0 0 0,0 1 1 0 0,1 0-1 0 0,0 1 1 0 0,1 0-1 0 0,0-1 0 0 0,-1 4 42 0 0,-2-1-62 0 0,1 0 0 0 0,1 0-1 0 0,0 0 1 0 0,0 1-1 0 0,1 0 1 0 0,1 0 0 0 0,0 0-1 0 0,1 1 1 0 0,0-1-1 0 0,1 1 1 0 0,1-1 0 0 0,0 1-1 0 0,1 0 1 0 0,0 0-1 0 0,2 7 63 0 0,0-17-38 0 0,1 1 0 0 0,0-1 0 0 0,0 1 0 0 0,1-1 0 0 0,-1 0 0 0 0,1 0 1 0 0,0-1-1 0 0,0 1 0 0 0,0-1 0 0 0,1 0 0 0 0,-1 0 0 0 0,1 0 0 0 0,0-1 0 0 0,-1 0 0 0 0,1 1 0 0 0,0-2 0 0 0,1 1 0 0 0,-1-1 0 0 0,0 1 0 0 0,0-1 0 0 0,0-1 0 0 0,1 1 0 0 0,-1-1 0 0 0,1 0 0 0 0,-1 0 0 0 0,0-1 0 0 0,1 1 0 0 0,-1-1 0 0 0,0 0 0 0 0,2-1 38 0 0,8-1-200 0 0,-1 0-1 0 0,-1-1 0 0 0,1 0 1 0 0,-1-1-1 0 0,1-1 1 0 0,-2 0-1 0 0,1 0 0 0 0,5-5 201 0 0,10-4-554 0 0,176-114-6438 0 0,-67 57-3726 0 0,-106 58 9202 0 0,29-10 1171 0 0,-20 17 8667 0 0,-39 7-6381 0 0,-1 0-9 0 0,-12 23 4963 0 0,-24 5-5875 0 0,30-23-412 0 0,-6 3-368 0 0,-12 7-20 0 0,0 2 1 0 0,1 1-1 0 0,1 1 0 0 0,1 0 0 0 0,1 2 1 0 0,0 0-1 0 0,-2 6-220 0 0,21-26-7 0 0,0-1 0 0 0,1 1 0 0 0,-1-1 0 0 0,0 1 0 0 0,0 0 1 0 0,1 0-1 0 0,-1-1 0 0 0,1 1 0 0 0,-1 0 0 0 0,0 0 0 0 0,1 0 0 0 0,0 0 1 0 0,-1 0-1 0 0,1 0 0 0 0,0 0 0 0 0,-1 0 0 0 0,1 0 0 0 0,0 0 0 0 0,0 0 0 0 0,0 0 1 0 0,0 0-1 0 0,0 0 0 0 0,0 0 0 0 0,0 0 0 0 0,0 0 0 0 0,0 0 0 0 0,0 0 0 0 0,0 0 1 0 0,1-1-1 0 0,-1 1 0 0 0,0 0 0 0 0,1 0 0 0 0,-1 0 0 0 0,1 0 0 0 0,-1 0 0 0 0,1 0 1 0 0,0 0-1 0 0,-1-1 0 0 0,1 1 0 0 0,0 0 0 0 0,-1-1 0 0 0,1 1 0 0 0,0 0 1 0 0,0-1-1 0 0,0 1 0 0 0,-1-1 0 0 0,1 1 0 0 0,0-1 0 0 0,0 1 0 0 0,0-1 0 0 0,0 0 1 0 0,0 1-1 0 0,0-1 0 0 0,0 0 0 0 0,0 0 0 0 0,0 0 0 0 0,0 0 0 0 0,0 0 0 0 0,0 0 1 0 0,0 0-1 0 0,0 0 0 0 0,0 0 0 0 0,0 0 0 0 0,0-1 0 0 0,0 1 0 0 0,0-1 7 0 0,14 0 34 0 0,-1-2 0 0 0,0 0 0 0 0,0-1 0 0 0,0 0 0 0 0,-1-1 0 0 0,1 0 0 0 0,-1-1 0 0 0,-1-1 0 0 0,1 0 0 0 0,-1-1 0 0 0,0 0 0 0 0,-1-1 0 0 0,0 0 0 0 0,4-5-34 0 0,93-58 582 0 0,-107 72-576 0 0,0-1-1 0 0,0 1 1 0 0,0-1 0 0 0,0 1 0 0 0,0-1-1 0 0,0 1 1 0 0,0 0 0 0 0,0-1 0 0 0,0 1-1 0 0,0 0 1 0 0,1 0 0 0 0,-1 0-1 0 0,0 0 1 0 0,0 0 0 0 0,0 0 0 0 0,0 0-1 0 0,0 0 1 0 0,0 0 0 0 0,1 1 0 0 0,-1-1-1 0 0,0 0 1 0 0,0 1 0 0 0,0-1-1 0 0,0 1 1 0 0,0-1 0 0 0,0 1 0 0 0,0-1-1 0 0,0 1 1 0 0,-1 0 0 0 0,1 0 0 0 0,0-1-1 0 0,0 1 1 0 0,0 0 0 0 0,-1 0-1 0 0,1 0 1 0 0,0 0 0 0 0,-1 0 0 0 0,1 0-1 0 0,-1 0 1 0 0,1 0 0 0 0,-1 0 0 0 0,0 0-1 0 0,1 0 1 0 0,-1 0 0 0 0,0 0-1 0 0,0 0 1 0 0,1 0 0 0 0,-1 1-6 0 0,2 64 8 0 0,-2-51-26 0 0,-1-12 11 0 0,1 0 0 0 0,0 1 0 0 0,0-1-1 0 0,0 0 1 0 0,0 0 0 0 0,1 0 0 0 0,-1 0-1 0 0,1 0 1 0 0,0 0 0 0 0,0 0 0 0 0,0 0-1 0 0,0 0 1 0 0,0 0 0 0 0,1-1 0 0 0,-1 1-1 0 0,1 0 1 0 0,0-1 0 0 0,0 1 0 0 0,0-1-1 0 0,0 0 1 0 0,0 0 0 0 0,0 1 0 0 0,1-1-1 0 0,-1-1 1 0 0,1 1 0 0 0,-1 0 0 0 0,1-1-1 0 0,0 1 1 0 0,0-1 0 0 0,0 0 0 0 0,0 0-1 0 0,0 0 1 0 0,0 0 0 0 0,0 0 0 0 0,0-1-1 0 0,0 1 1 0 0,0-1 0 0 0,0 0 0 0 0,3 0 7 0 0,6-1 13 0 0,0-1 1 0 0,1 0-1 0 0,-1 0 1 0 0,0-2-1 0 0,0 1 1 0 0,-1-2-1 0 0,1 1 1 0 0,-1-1-1 0 0,0-1 1 0 0,0 0-1 0 0,-1-1 1 0 0,0 0-1 0 0,0 0 1 0 0,0-1-1 0 0,-1-1 1 0 0,2-2-14 0 0,127-158 537 0 0,-65 61-419 0 0,-5-3 0 0 0,-5-3 0 0 0,-6-2 0 0 0,-4-3 0 0 0,12-51-118 0 0,-58 150 27 0 0,0 0 1 0 0,-2-1 0 0 0,0 0 0 0 0,-2 0 0 0 0,0 0-1 0 0,-1-15-27 0 0,-2 35 12 0 0,-1 0 0 0 0,1 0 0 0 0,-1 0 0 0 0,0 0 0 0 0,0 0 0 0 0,0-1 0 0 0,0 1-1 0 0,1 1 1 0 0,-1-1 0 0 0,0 0 0 0 0,-1 0 0 0 0,1 0 0 0 0,0 0 0 0 0,0 1 0 0 0,0-1 0 0 0,0 1 0 0 0,-1-1-1 0 0,1 1 1 0 0,0-1 0 0 0,0 1 0 0 0,-1-1 0 0 0,1 1 0 0 0,0 0 0 0 0,-1 0 0 0 0,1 0 0 0 0,0 0 0 0 0,-1 0-1 0 0,1 0 1 0 0,0 0 0 0 0,-1 0 0 0 0,1 1 0 0 0,0-1 0 0 0,-1 0 0 0 0,1 1 0 0 0,0-1 0 0 0,0 1 0 0 0,0 0-1 0 0,-1-1 1 0 0,1 1 0 0 0,0 0 0 0 0,0 0 0 0 0,0-1 0 0 0,0 1 0 0 0,0 0 0 0 0,0 0 0 0 0,0 0 0 0 0,0 0-1 0 0,1 0 1 0 0,-1 1 0 0 0,0-1 0 0 0,1 0 0 0 0,-1 0-12 0 0,-16 22 22 0 0,2 0 1 0 0,0 1-1 0 0,2 0 1 0 0,1 1-1 0 0,0 0 0 0 0,2 1 1 0 0,1 1-1 0 0,1-1 0 0 0,2 1 1 0 0,0 1-1 0 0,2-1 0 0 0,1 1 1 0 0,0 21-23 0 0,7 225 138 0 0,4-158-84 0 0,-6-74-41 0 0,-3-1 1 0 0,-1 0-1 0 0,-2 0 0 0 0,-1 0 1 0 0,-7 18-14 0 0,5-32 13 0 0,-1 0 1 0 0,-1-1 0 0 0,-1 0 0 0 0,-2 0-1 0 0,0-1 1 0 0,-10 13-14 0 0,22-38-5 0 0,0-1-1 0 0,0 1 1 0 0,1-1-1 0 0,-1 1 1 0 0,0 0-1 0 0,0-1 1 0 0,0 1-1 0 0,0-1 1 0 0,0 1-1 0 0,0 0 1 0 0,0-1-1 0 0,0 1 1 0 0,0-1-1 0 0,0 1 1 0 0,0 0-1 0 0,0-1 1 0 0,0 1 0 0 0,-1-1-1 0 0,1 1 1 0 0,0 0-1 0 0,0-1 1 0 0,0 1-1 0 0,0 0 1 0 0,-1-1-1 0 0,1 1 1 0 0,0 0-1 0 0,0-1 1 0 0,-1 1-1 0 0,1 0 1 0 0,0-1-1 0 0,-1 1 1 0 0,1 0-1 0 0,0 0 1 0 0,-1-1-1 0 0,1 1 1 0 0,0 0-1 0 0,-1 0 1 0 0,1 0-1 0 0,0 0 1 0 0,-1-1-1 0 0,1 1 1 0 0,-1 0-1 0 0,1 0 1 0 0,-1 0-1 0 0,1 0 1 0 0,0 0-1 0 0,-1 0 1 0 0,1 0-1 0 0,-1 0 1 0 0,1 0 0 0 0,0 0-1 0 0,-1 0 1 0 0,1 0-1 0 0,-1 1 1 0 0,1-1-1 0 0,0 0 1 0 0,-1 0-1 0 0,1 0 1 0 0,0 0-1 0 0,-1 1 1 0 0,1-1-1 0 0,0 0 1 0 0,-1 0-1 0 0,1 1 1 0 0,0-1-1 0 0,-1 0 1 0 0,1 1-1 0 0,0-1 6 0 0,-5-37-700 0 0,6 21 126 0 0,1-1 0 0 0,1 1 1 0 0,0 0-1 0 0,1 0 0 0 0,1 0 1 0 0,0 0-1 0 0,1 1 1 0 0,1 0-1 0 0,0 0 0 0 0,2-1 574 0 0,55-90-9087 0 0,-42 71 3452 0 0,-5 8-1935 0 0</inkml:trace>
  <inkml:trace contextRef="#ctx0" brushRef="#br0" timeOffset="23429.303">11602 917 17148 0 0,'0'0'1876'0'0,"0"0"-509"0"0,0 0-301 0 0,0 0-80 0 0,0 0-95 0 0,0 0-129 0 0,0 0-127 0 0,0 0-107 0 0,0 0-72 0 0,0 0-64 0 0,-34 27-67 0 0,-107 81-74 0 0,14-32 230 0 0,109-65-408 0 0,-70 65 448 0 0,88-73-515 0 0,-1 0 0 0 0,1 0 0 0 0,0 0 0 0 0,0 0 0 0 0,0 0 0 0 0,1 0 0 0 0,-1 0 0 0 0,1 0 0 0 0,0 0 0 0 0,-1 0 0 0 0,1 0 0 0 0,0-1 0 0 0,1 1 0 0 0,-1 0 0 0 0,0 0 0 0 0,1-1 0 0 0,0 1 0 0 0,0-1 0 0 0,-1 0 0 0 0,1 1 0 0 0,1-1 0 0 0,-1 0 0 0 0,0 0 0 0 0,0 0 0 0 0,1 0 0 0 0,-1-1 0 0 0,1 1 0 0 0,0-1 0 0 0,-1 1 0 0 0,1-1 0 0 0,0 0 0 0 0,0 0 0 0 0,0 0 0 0 0,0 0-6 0 0,7 5 63 0 0,20 12 13 0 0,-20-13-30 0 0,-1 0 1 0 0,0 0 0 0 0,1 1-1 0 0,-2 0 1 0 0,1 1 0 0 0,-1-1-1 0 0,0 2 1 0 0,0-1 0 0 0,-1 1-1 0 0,0 1 1 0 0,0-1 0 0 0,-1 1-1 0 0,0 0 1 0 0,-1 0 0 0 0,0 1-1 0 0,0 0 1 0 0,0 2-47 0 0,11 128 399 0 0,-15-139-507 0 0,0-1 1 0 0,1 1-1 0 0,-1 0 0 0 0,0-1 0 0 0,0 1 1 0 0,1-1-1 0 0,-1 1 0 0 0,0-1 1 0 0,1 0-1 0 0,-1 1 0 0 0,1-1 0 0 0,-1 0 1 0 0,1 0-1 0 0,-1 0 0 0 0,0 0 1 0 0,1 0-1 0 0,-1 0 0 0 0,1-1 0 0 0,-1 1 1 0 0,0 0-1 0 0,1-1 0 0 0,-1 1 1 0 0,0-1-1 0 0,1 1 0 0 0,-1-1 1 0 0,0 0-1 0 0,0 1 0 0 0,1-1 0 0 0,-1 0 1 0 0,0 0-1 0 0,0 0 0 0 0,0 0 1 0 0,0 0-1 0 0,0 0 0 0 0,0 0 0 0 0,-1-1 1 0 0,1 1-1 0 0,0 0 108 0 0,21-23-3019 0 0,-9 10-100 0 0,1 1-3836 0 0,-4 5-4408 0 0</inkml:trace>
  <inkml:trace contextRef="#ctx0" brushRef="#br0" timeOffset="23850.413">11985 1164 15611 0 0,'0'0'2239'0'0,"0"0"-721"0"0,0 0-214 0 0,0 0 43 0 0,0 0 11 0 0,0 0-162 0 0,0 0-285 0 0,0 0-220 0 0,0 0-176 0 0,0 0-110 0 0,0 0-33 0 0,0 0-78 0 0,0 0-49 0 0,-16-6-40 0 0,-49-16-31 0 0,58 20-159 0 0,1 1 0 0 0,-1-1 0 0 0,1 1 0 0 0,-1 0 0 0 0,1 1 0 0 0,-1 0 1 0 0,1 0-1 0 0,-1 0 0 0 0,1 1 0 0 0,-1 0 0 0 0,1 0 0 0 0,-1 0 0 0 0,1 1 0 0 0,0 0 0 0 0,0 0 1 0 0,-1 1-1 0 0,0 1-15 0 0,-3 0 15 0 0,7-3-22 0 0,0 0 1 0 0,0 0-1 0 0,0 0 1 0 0,1 1-1 0 0,-1-1 1 0 0,0 1-1 0 0,1 0 1 0 0,-1 0-1 0 0,1 0 1 0 0,0 0-1 0 0,-1 0 1 0 0,1 0-1 0 0,0 1 1 0 0,0-1-1 0 0,1 1 1 0 0,-1-1-1 0 0,0 1 1 0 0,1 0-1 0 0,0 0 1 0 0,0 0-1 0 0,0 0 1 0 0,0 0-1 0 0,0 0 1 0 0,0 0-1 0 0,1 0 1 0 0,-1 0-1 0 0,1 0 1 0 0,0 0-1 0 0,0 0 1 0 0,0 0-1 0 0,0 0 1 0 0,1 0-1 0 0,0 2 7 0 0,64 62-229 0 0,-55-57 233 0 0,0 1-1 0 0,-1 0 1 0 0,-1 1 0 0 0,1 0 0 0 0,-2 0 0 0 0,0 1 0 0 0,0 0 0 0 0,-1 0 0 0 0,-1 1 0 0 0,0-1 0 0 0,-1 1-1 0 0,2 10-3 0 0,-4-17 45 0 0,-1-1-1 0 0,0 1 0 0 0,0 0 1 0 0,-1 0-1 0 0,1 0 0 0 0,-1 0 1 0 0,-1 0-1 0 0,1 0 0 0 0,-1 0 0 0 0,-1 0 1 0 0,1-1-1 0 0,-1 1 0 0 0,0 0 1 0 0,-1-1-1 0 0,0 1 0 0 0,0-1 1 0 0,0 0-1 0 0,0 0 0 0 0,-1 0 1 0 0,0-1-1 0 0,-1 1 0 0 0,1-1 0 0 0,-1 0 1 0 0,0 0-1 0 0,0 0 0 0 0,0-1 1 0 0,-1 1-45 0 0,-3 1 40 0 0,0 0 0 0 0,-1-1 1 0 0,1 0-1 0 0,-1 0 1 0 0,0-1-1 0 0,0 0 1 0 0,-1-1-1 0 0,1 0 0 0 0,-1 0 1 0 0,1-1-1 0 0,-1-1 1 0 0,0 0-1 0 0,0 0 1 0 0,0-1-1 0 0,1-1 0 0 0,-3 0-40 0 0,9 1-99 0 0,0-1 0 0 0,0 0 0 0 0,0-1 0 0 0,0 1 0 0 0,0-1 0 0 0,1 0-1 0 0,-1 0 1 0 0,0 0 0 0 0,1 0 0 0 0,-1 0 0 0 0,1-1 0 0 0,0 0 0 0 0,0 0-1 0 0,0 0 1 0 0,0 0 0 0 0,-2-3 99 0 0,-19-35-6763 0 0,20 33-2251 0 0</inkml:trace>
  <inkml:trace contextRef="#ctx0" brushRef="#br0" timeOffset="26329.209">13439 1274 0 0 0,'0'0'1235'0'0,"0"0"211"0"0,0 0-73 0 0,0 0-190 0 0,0 0-163 0 0,0 0-89 0 0,0 0 17 0 0,8-3 129 0 0,27-12 194 0 0,-27 11 188 0 0,-8 4 113 0 0,0 0 0 0 0,0 0-103 0 0,0 0-152 0 0,0 0-186 0 0,0 0-155 0 0,0 0-137 0 0,0 0-111 0 0,-26 0 2169 0 0,7 3-2772 0 0,1 0 0 0 0,0 1 0 0 0,0 1-1 0 0,0 0 1 0 0,0 2 0 0 0,1 0 0 0 0,0 1 0 0 0,0 0 0 0 0,-8 8-125 0 0,2-4 73 0 0,-72 50 150 0 0,95-60-219 0 0,-1-1-1 0 0,1 1 0 0 0,-1-1 1 0 0,1 1-1 0 0,0 0 1 0 0,0-1-1 0 0,0 1 1 0 0,0-1-1 0 0,0 1 0 0 0,0 0 1 0 0,0-1-1 0 0,0 1 1 0 0,0 0-1 0 0,1-1 0 0 0,-1 1 1 0 0,1-1-1 0 0,-1 1 1 0 0,1-1-1 0 0,0 1 1 0 0,0-1-1 0 0,-1 1 0 0 0,1-1 1 0 0,0 0-1 0 0,0 0 1 0 0,0 1-1 0 0,0-1 0 0 0,1 0 1 0 0,-1 0-1 0 0,0 0 1 0 0,0 0-1 0 0,1 0 1 0 0,-1 0-1 0 0,1 0 0 0 0,-1-1 1 0 0,2 1-4 0 0,-1 2 10 0 0,181 114 198 0 0,-180-116-185 0 0,-1 0 1 0 0,0 1 0 0 0,1-1-1 0 0,-1 1 1 0 0,0 0 0 0 0,0 0 0 0 0,0-1-1 0 0,0 1 1 0 0,0 1 0 0 0,0-1-1 0 0,-1 0 1 0 0,1 0 0 0 0,-1 1 0 0 0,1-1-1 0 0,-1 0 1 0 0,0 1 0 0 0,0 0-1 0 0,0-1 1 0 0,0 1 0 0 0,-1-1 0 0 0,1 1-1 0 0,-1 0 1 0 0,0 0 0 0 0,1-1-1 0 0,-1 1 1 0 0,0 0 0 0 0,-1 0 0 0 0,1-1-1 0 0,0 1 1 0 0,-1 0 0 0 0,1-1-1 0 0,-1 1 1 0 0,0 0 0 0 0,0-1 0 0 0,0 1-1 0 0,0-1 1 0 0,-1 1 0 0 0,1-1-1 0 0,-1 0 1 0 0,1 1 0 0 0,-2 0-24 0 0,-21 15 82 0 0,-1-2 1 0 0,0-1-1 0 0,-1-1 1 0 0,0-1 0 0 0,-1-1-1 0 0,-1-1 1 0 0,0-2-1 0 0,0-1 1 0 0,-1-1-1 0 0,0-1-82 0 0,-70 2-609 0 0,103-27-3315 0 0,83-40-6279 0 0,-71 50 5827 0 0,1 0-4511 0 0</inkml:trace>
  <inkml:trace contextRef="#ctx0" brushRef="#br0" timeOffset="33660.727">13754 1263 0 0 0,'0'0'1292'0'0,"0"0"237"0"0,0 0 32 0 0,0 0-64 0 0,0 0-102 0 0,0 0-102 0 0,0 0-105 0 0,0 0-86 0 0,0 0-67 0 0,0 0-82 0 0,0-3-79 0 0,3-12-69 0 0,-3 11-46 0 0,1 10 6820 0 0,0 18-7313 0 0,-5 273 747 0 0,4-293-999 0 0,0 1-1 0 0,1-1 1 0 0,-1 1 0 0 0,1-1-1 0 0,-1 1 1 0 0,1-1 0 0 0,1 1-1 0 0,-1-1 1 0 0,1 0-1 0 0,-1 0 1 0 0,1 0 0 0 0,0 1-1 0 0,1-2 1 0 0,-1 1 0 0 0,1 0-1 0 0,0 0 1 0 0,-1-1-1 0 0,2 0 1 0 0,-1 1 0 0 0,0-1-1 0 0,1 0 1 0 0,-1-1 0 0 0,1 1-1 0 0,0-1 1 0 0,0 1-1 0 0,0-1 1 0 0,0-1 0 0 0,0 1-1 0 0,1 0 1 0 0,-1-1 0 0 0,0 0-1 0 0,1 0-13 0 0,10 2 226 0 0,37-6 845 0 0,-34-13-949 0 0,-2-1 1 0 0,0 0-1 0 0,-1-1 1 0 0,-1-1-1 0 0,0 0 1 0 0,-2-1-1 0 0,0 0 1 0 0,-1-1-1 0 0,-2-1 1 0 0,0 1-1 0 0,-1-1 1 0 0,-1-1-1 0 0,-1 1 1 0 0,-1-1-1 0 0,0-7-122 0 0,13-63 135 0 0,-18 92-123 0 0,0 1 9 0 0,0 0-19 0 0,0 0 4 0 0,0 0 1 0 0,0 0-30 0 0,0 0-2 0 0,0 0 0 0 0,0 0-6 0 0,-6 25-53 0 0,0-2 123 0 0,2-1 1 0 0,0 1 0 0 0,1-1-1 0 0,2 1 1 0 0,0 0-1 0 0,1 0 1 0 0,2 0-1 0 0,0 0 1 0 0,2 6-40 0 0,1-13-2 0 0,0 0 0 0 0,2-1 0 0 0,-1 1-1 0 0,2-1 1 0 0,0-1 0 0 0,1 1 0 0 0,6 6 2 0 0,-11-14 0 0 0,-2-4 9 0 0,1 1-1 0 0,0 0 0 0 0,0-1 1 0 0,0 1-1 0 0,0-1 0 0 0,1 0 1 0 0,-1 0-1 0 0,1 0 0 0 0,0-1 1 0 0,0 1-1 0 0,0-1 0 0 0,0 0 0 0 0,0 0 1 0 0,1 0-1 0 0,-1-1 0 0 0,0 1 1 0 0,1-1-1 0 0,-1 0 0 0 0,1-1 1 0 0,0 1-1 0 0,-1-1 0 0 0,1 0 1 0 0,0 0-1 0 0,-1 0 0 0 0,1-1 1 0 0,-1 1-1 0 0,1-1 0 0 0,0 0 1 0 0,-1 0-1 0 0,0-1 0 0 0,1 0 1 0 0,-1 1-1 0 0,0-1 0 0 0,0-1 0 0 0,0 1 1 0 0,0-1-1 0 0,0 1 0 0 0,2-3-8 0 0,31-27 141 0 0,0-1 0 0 0,-3-2 0 0 0,-1-2-1 0 0,-1 0 1 0 0,21-36-141 0 0,-47 65-3 0 0,-2 1 3 0 0,1 0 0 0 0,0 1 1 0 0,0 0-1 0 0,1-1 1 0 0,0 2-1 0 0,0-1 1 0 0,0 1-1 0 0,0 0 0 0 0,1 0 1 0 0,0 0-1 0 0,0 1 1 0 0,0 0-1 0 0,1 1 0 0 0,-1 0 1 0 0,1 0-1 0 0,0 0 1 0 0,0 1-1 0 0,0 0 1 0 0,0 1-1 0 0,0-1 0 0 0,0 2 1 0 0,6-1-1 0 0,75 5 45 0 0,-93-8 922 0 0,-1 1-954 0 0,-62-23-43 0 0,-19 36-62 0 0,38 31 20 0 0,39-30 69 0 0,1 1 1 0 0,1 0 0 0 0,0 1 0 0 0,0 0-1 0 0,1 0 1 0 0,1 1 0 0 0,0-1-1 0 0,1 1 1 0 0,1 0 0 0 0,0 0-1 0 0,0 8 3 0 0,-8 75-13 0 0,10-92 14 0 0,1 0-1 0 0,0 0 1 0 0,1 0 0 0 0,-1 0 0 0 0,1 0-1 0 0,0 0 1 0 0,0 0 0 0 0,1 0 0 0 0,-1 0-1 0 0,1-1 1 0 0,0 1 0 0 0,1 0-1 0 0,-1-1 1 0 0,1 0 0 0 0,0 1 0 0 0,0-1-1 0 0,0 0 1 0 0,0-1 0 0 0,1 1 0 0 0,0 0-1 0 0,-1-1 1 0 0,1 0 0 0 0,0 0-1 0 0,4 2 0 0 0,2 0 8 0 0,1 0 0 0 0,-1-1 0 0 0,1 0 0 0 0,0 0 0 0 0,1-1 0 0 0,-1-1 0 0 0,1 0 0 0 0,-1 0 0 0 0,1-1 0 0 0,-1-1 0 0 0,1 0 0 0 0,0-1 0 0 0,9-1-8 0 0,1-2 25 0 0,-1-2 0 0 0,0 0 0 0 0,0-1 0 0 0,-1-1-1 0 0,0-1 1 0 0,-1 0 0 0 0,0-2 0 0 0,0 0 0 0 0,6-6-25 0 0,-13 9 15 0 0,25-20 18 0 0,-2-2 1 0 0,-1-1-1 0 0,-1-2 0 0 0,-2-1 0 0 0,-1-2 0 0 0,-2-1 1 0 0,-1-1-1 0 0,-3-1 0 0 0,-1-1 0 0 0,-1-1 1 0 0,12-36-34 0 0,77-181-104 0 0,-72 76-1 0 0,-39 137 136 0 0,-22 63-354 0 0,-18 78 336 0 0,4 2 1 0 0,4 1-1 0 0,4 1 0 0 0,-5 56-13 0 0,22-108-11 0 0,3-14 8 0 0,-5 19-6 0 0,2 2 0 0 0,3-1 0 0 0,2 1 0 0 0,2 6 9 0 0,5-60 5 0 0,1 1-1 0 0,-1-1 1 0 0,1 0-1 0 0,0 0 1 0 0,-1-1 0 0 0,1 1-1 0 0,0 0 1 0 0,-1 0-1 0 0,1-1 1 0 0,0 1-1 0 0,0-1 1 0 0,-1 1 0 0 0,1-1-1 0 0,0 0 1 0 0,0 0-1 0 0,0 0 1 0 0,0 0-1 0 0,-1 0 1 0 0,1 0 0 0 0,0-1-1 0 0,0 1 1 0 0,0 0-1 0 0,0-1 1 0 0,-1 1-1 0 0,1-1 1 0 0,0 0 0 0 0,-1 0-1 0 0,1 0 1 0 0,0 0-1 0 0,-1 0 1 0 0,1 0-1 0 0,-1 0 1 0 0,0 0 0 0 0,1 0-1 0 0,0-2-4 0 0,198-154 85 0 0,-183 144-67 0 0,87-47-9 0 0,-102 60-10 0 0,0 1 0 0 0,-1-1 0 0 0,1 1 0 0 0,-1 0 0 0 0,1-1 1 0 0,-1 1-1 0 0,0 0 0 0 0,1 0 0 0 0,-1 0 0 0 0,0 0 0 0 0,1 0 0 0 0,-1 1 0 0 0,0-1 0 0 0,0 0 0 0 0,0 1 0 0 0,0-1 0 0 0,0 0 0 0 0,0 1 0 0 0,-1-1 0 0 0,1 1 0 0 0,0-1 1 0 0,-1 1-1 0 0,1 0 0 0 0,-1-1 0 0 0,1 1 0 0 0,-1-1 0 0 0,0 1 0 0 0,0 0 0 0 0,0-1 0 0 0,0 1 0 0 0,0 0 0 0 0,0-1 0 0 0,0 1 0 0 0,-1 0 0 0 0,1-1 0 0 0,0 1 0 0 0,-1 0 1 0 0,0-1-1 0 0,0 2 1 0 0,1 5-20 0 0,-9 242 129 0 0,21-235-545 0 0,12-34-3954 0 0,-11 8-4758 0 0,-9 8-3231 0 0</inkml:trace>
  <inkml:trace contextRef="#ctx0" brushRef="#br0" timeOffset="34625.339">16868 755 3577 0 0,'0'0'1943'0'0,"0"0"-296"0"0,0 0 107 0 0,0 0 345 0 0,0 0 196 0 0,0 0-77 0 0,0 0-382 0 0,0 0-364 0 0,0 0-301 0 0,0 0-229 0 0,0 0-137 0 0,-1-5-113 0 0,-7-20 2153 0 0,8 26-2624 0 0,0 15 540 0 0,-7 457 1318 0 0,-19-76-1706 0 0,17-301-348 0 0,2-69-1398 0 0,-5-50-1369 0 0,-6-31-2997 0 0,9 18-3600 0 0,8 32 7805 0 0,-2-8-6494 0 0</inkml:trace>
  <inkml:trace contextRef="#ctx0" brushRef="#br0" timeOffset="34876.782">16498 1201 7466 0 0,'0'0'5357'0'0,"0"0"-3237"0"0,0 0-1105 0 0,0 0 31 0 0,0 0 202 0 0,0 0 107 0 0,0 0-136 0 0,0 0-231 0 0,0 0-178 0 0,0 0-94 0 0,0 0-55 0 0,0 0-37 0 0,37 3-72 0 0,114 12-102 0 0,10-21 346 0 0,-110-2-692 0 0,-42 7-120 0 0,38-4-273 0 0,-1-2 0 0 0,1-1 0 0 0,-1-3 0 0 0,10-5 289 0 0,8-23-4053 0 0,-30 5-5361 0 0,-26 26-250 0 0</inkml:trace>
  <inkml:trace contextRef="#ctx0" brushRef="#br0" timeOffset="39832.352">17448 667 976 0 0,'0'0'1817'0'0,"0"0"-98"0"0,0 0-7 0 0,0 0 118 0 0,0 0 137 0 0,0 0 15 0 0,0 0-126 0 0,0 0-190 0 0,0 0-219 0 0,0 0-200 0 0,0 0-193 0 0,3-9-159 0 0,7-28-125 0 0,-8 28-109 0 0,-2 9-85 0 0,-2 19 1405 0 0,-29 124-506 0 0,3 287-174 0 0,6-165-1110 0 0,9-59 7 0 0,13-205-184 0 0,0-1-4 0 0,0 0-21 0 0,0 0 4 0 0,0 0 37 0 0,0 0 11 0 0,0 0 34 0 0,0 0 21 0 0,0 0 18 0 0,0 0 24 0 0,0 0 2 0 0,0 0 1 0 0,0 0-30 0 0,0 0-19 0 0,0 0-23 0 0,0 0-6 0 0,0 0-10 0 0,0 0-16 0 0,6-19 115 0 0,26-32-90 0 0,1 2-1 0 0,3 1 1 0 0,1 1-1 0 0,27-22-61 0 0,35-9 99 0 0,-96 79-95 0 0,0 0 0 0 0,0 1 0 0 0,-1-1 0 0 0,1 0 0 0 0,0 1 0 0 0,-1-1 0 0 0,1 1 0 0 0,-1 0 0 0 0,0 0 0 0 0,0 0 0 0 0,0 0 1 0 0,0 0-1 0 0,0 1 0 0 0,0-1 0 0 0,0 0 0 0 0,-1 1 0 0 0,1-1 0 0 0,-1 1 0 0 0,0 0 0 0 0,1 0 0 0 0,-1-1 0 0 0,-1 1 0 0 0,1 0 0 0 0,0 1-4 0 0,-1-3 0 0 0,7 21 62 0 0,-2 0 0 0 0,-1 0 0 0 0,0 1 0 0 0,-2-1 0 0 0,0 1 0 0 0,-2 0 0 0 0,0-1 0 0 0,-3 16-62 0 0,1 27 80 0 0,1 6-939 0 0,44-118-2595 0 0,1 8-2594 0 0,-20 20-3635 0 0,-18 14 30 0 0</inkml:trace>
  <inkml:trace contextRef="#ctx0" brushRef="#br0" timeOffset="40815.842">18214 1388 584 0 0,'0'0'1610'0'0,"0"0"186"0"0,0 0 251 0 0,0 0 40 0 0,0 0-150 0 0,0 0-226 0 0,0 0-267 0 0,0 0-241 0 0,0 0-149 0 0,0 0-73 0 0,0 0-22 0 0,0 0 33 0 0,0 0 11 0 0,7-5-28 0 0,20-17-77 0 0,-20 16-109 0 0,-36 6 2637 0 0,20 3-3299 0 0,0 0-1 0 0,0 0 1 0 0,1 0-1 0 0,-1 1 1 0 0,1 1-1 0 0,0-1 1 0 0,0 1-1 0 0,0 1 1 0 0,1 0-1 0 0,-1 0 0 0 0,1 0 1 0 0,1 1-1 0 0,-1 0-126 0 0,-4 4 16 0 0,0 0-1 0 0,1 1 1 0 0,1-1-1 0 0,0 2 1 0 0,0-1-1 0 0,1 1 1 0 0,1 1-1 0 0,0-1 1 0 0,1 1-1 0 0,1 1 0 0 0,0-1 1 0 0,1 1-1 0 0,0-1 1 0 0,1 1-1 0 0,1 0 1 0 0,0 1-1 0 0,1 1-15 0 0,1-15 1 0 0,0 0 0 0 0,0-1 0 0 0,0 1 0 0 0,0 0 0 0 0,0-1 0 0 0,1 1 0 0 0,-1 0 0 0 0,0-1 0 0 0,1 1 0 0 0,-1 0 0 0 0,1-1 0 0 0,0 1 0 0 0,-1-1 0 0 0,1 1 0 0 0,0-1 0 0 0,0 0 0 0 0,0 1 0 0 0,0-1 0 0 0,0 0 0 0 0,0 1-1 0 0,0-1 1 0 0,1 0 0 0 0,-1 0 0 0 0,0 0 0 0 0,1 0 0 0 0,-1 0 0 0 0,0 0 0 0 0,1-1 0 0 0,0 1 0 0 0,-1 0 0 0 0,1-1 0 0 0,-1 1 0 0 0,1-1 0 0 0,0 0 0 0 0,-1 1 0 0 0,1-1 0 0 0,0 0 0 0 0,-1 0 0 0 0,1 0 0 0 0,1 0-1 0 0,8-1 48 0 0,0 0-1 0 0,-1 0 1 0 0,1-1 0 0 0,-1-1-1 0 0,1 1 1 0 0,-1-2 0 0 0,0 1-1 0 0,0-2 1 0 0,0 1 0 0 0,-1-1 0 0 0,1-1-1 0 0,-1 0 1 0 0,0 0 0 0 0,-1-1-1 0 0,0 0 1 0 0,0 0 0 0 0,0-1-1 0 0,3-4-47 0 0,-5 7 14 0 0,154-186 275 0 0,-147 185-407 0 0,-16 30-98 0 0,1-12 252 0 0,-6 38-21 0 0,5-42-19 0 0,0 0 0 0 0,0-1 0 0 0,1 1 0 0 0,0 0 0 0 0,0 0 0 0 0,1 1 0 0 0,0-1 0 0 0,1 0 0 0 0,0 0 0 0 0,0 0-1 0 0,1 1 1 0 0,0-1 0 0 0,0 0 0 0 0,1 0 0 0 0,0 0 0 0 0,0 0 0 0 0,1 0 0 0 0,0-1 0 0 0,0 1 0 0 0,1-1 0 0 0,0 0 0 0 0,0 0-1 0 0,1 0 1 0 0,0 0 0 0 0,0-1 0 0 0,0 0 0 0 0,1 0 0 0 0,2 2 4 0 0,0-4 8 0 0,1 0 0 0 0,-1 0 0 0 0,1-1 0 0 0,0 0 0 0 0,-1 0 0 0 0,2-1-1 0 0,-1 0 1 0 0,0-1 0 0 0,0 0 0 0 0,0 0 0 0 0,1-1 0 0 0,-1 0 0 0 0,0-1 0 0 0,0 0 0 0 0,1 0 0 0 0,-1-1 0 0 0,0 0 0 0 0,0-1-1 0 0,0 0 1 0 0,-1 0 0 0 0,1-1 0 0 0,-1 0 0 0 0,0-1 0 0 0,0 0 0 0 0,5-4-8 0 0,9-6 37 0 0,-1-2 0 0 0,-1 0 0 0 0,-1-2 0 0 0,-1 0 0 0 0,0-1 0 0 0,-1 0 0 0 0,-1-2-1 0 0,7-13-36 0 0,13-28 25 0 0,-3-1-1 0 0,-3-2 1 0 0,-3-1-1 0 0,-3-1 1 0 0,-2-1-1 0 0,10-66-24 0 0,-26 112 14 0 0,-1 1 1 0 0,-2-1-1 0 0,0 0 0 0 0,-2 0 0 0 0,0 0 1 0 0,-3-18-15 0 0,2 40 1 0 0,0 0 1 0 0,0 0 0 0 0,0 0 0 0 0,0 0 0 0 0,0 0 0 0 0,0 0-1 0 0,-1 0 1 0 0,1 0 0 0 0,0 0 0 0 0,-1 0 0 0 0,1 0 0 0 0,-1 0 0 0 0,1 0-1 0 0,-1 1 1 0 0,1-1 0 0 0,-1 0 0 0 0,0 0 0 0 0,1 0 0 0 0,-1 1 0 0 0,0-1-1 0 0,0 0 1 0 0,0 1 0 0 0,1-1 0 0 0,-1 0 0 0 0,0 1 0 0 0,0-1-1 0 0,0 1 1 0 0,0 0 0 0 0,0-1 0 0 0,0 1 0 0 0,0 0 0 0 0,0-1 0 0 0,0 1-1 0 0,0 0 1 0 0,0 0 0 0 0,0 0 0 0 0,0 0 0 0 0,0 0 0 0 0,0 0-1 0 0,-1 0 1 0 0,1 0 0 0 0,0 1 0 0 0,0-1 0 0 0,0 0 0 0 0,0 1 0 0 0,0-1-1 0 0,1 1 1 0 0,-1-1 0 0 0,0 1 0 0 0,0-1 0 0 0,0 1 0 0 0,0-1 0 0 0,0 1-1 0 0,1 0 1 0 0,-1 0 0 0 0,0-1 0 0 0,0 1 0 0 0,1 0 0 0 0,-1 0-1 0 0,1 0 1 0 0,-1 0 0 0 0,0 0-2 0 0,-29 94 46 0 0,41 31 504 0 0,3 51-99 0 0,-14 180-146 0 0,-7-251-246 0 0,7-106-51 0 0,0 0-14 0 0,0 0 7 0 0,0 0-4 0 0,0 0 3 0 0,0 0-21 0 0,0 0-13 0 0,0 0 9 0 0,-9-25-695 0 0,-1-54-5154 0 0,13 52 1183 0 0,2 4-4045 0 0,-3 12-1620 0 0</inkml:trace>
  <inkml:trace contextRef="#ctx0" brushRef="#br0" timeOffset="41161.448">18715 1105 12163 0 0,'0'0'2329'0'0,"0"0"-327"0"0,0 0-152 0 0,0 0-124 0 0,0 0-193 0 0,0 0-278 0 0,0 0-281 0 0,0 0-201 0 0,0 0-170 0 0,0 0-92 0 0,0 0-48 0 0,0 0-42 0 0,0 0-22 0 0,5 7 712 0 0,234-41 1601 0 0,-50 1-2277 0 0,-118 27-343 0 0,-21 2-569 0 0,-48-2-848 0 0,-3 5-2624 0 0,0 1-3876 0 0,-1 0-3974 0 0</inkml:trace>
  <inkml:trace contextRef="#ctx0" brushRef="#br0" timeOffset="43612.257">20129 1330 12827 0 0,'0'0'1747'0'0,"0"0"-550"0"0,0 0-290 0 0,0 0 87 0 0,0 0 138 0 0,0 0 8 0 0,0 0-120 0 0,0 0-207 0 0,0 0-164 0 0,0 0-85 0 0,0 0-78 0 0,2 17-61 0 0,10 116 627 0 0,-11-108-781 0 0,-1 0 0 0 0,0 1 0 0 0,-2-1 0 0 0,-2 0 0 0 0,0 0 0 0 0,-3 8-271 0 0,-17 11-8 0 0,24-43-63 0 0,0-1-49 0 0,0 0-61 0 0,-10-19-4729 0 0,4 0-163 0 0,4 6-2128 0 0,1 9-1814 0 0</inkml:trace>
  <inkml:trace contextRef="#ctx0" brushRef="#br0" timeOffset="43831.005">20061 995 12131 0 0,'0'0'1816'0'0,"0"0"-496"0"0,0 0-328 0 0,0 0-135 0 0,0 0-257 0 0,0 0-224 0 0,0 0-304 0 0,0 0-176 0 0,0 0 0 0 0,0 0-32 0 0,0 0-56 0 0,0 0-224 0 0,0 0-408 0 0,0 0-753 0 0,40 55-1447 0 0,-29-48-1681 0 0,-5 0-2377 0 0</inkml:trace>
  <inkml:trace contextRef="#ctx0" brushRef="#br0" timeOffset="44274.579">20427 1698 15499 0 0,'0'0'1491'0'0,"0"0"-276"0"0,0 0-55 0 0,0 0 26 0 0,0 0-79 0 0,0 0-196 0 0,0 0-240 0 0,0 0-183 0 0,0 0-118 0 0,0 0-31 0 0,0 0-5 0 0,0 0-17 0 0,0 0-28 0 0,10-29-29 0 0,32-90-51 0 0,-34 95-123 0 0,1 1 1 0 0,0 0 0 0 0,2 1 0 0 0,1 0 0 0 0,0 0 0 0 0,12-13-87 0 0,-23 35 0 0 0,0-3-9 0 0,0 1-1 0 0,1-1 1 0 0,-1 1 0 0 0,1 0-1 0 0,0 0 1 0 0,0 0 0 0 0,0 0-1 0 0,0 0 1 0 0,0 0 0 0 0,0 1-1 0 0,1-1 1 0 0,-1 1 0 0 0,0-1-1 0 0,1 1 1 0 0,0 0 0 0 0,-1 0-1 0 0,1 0 1 0 0,-1 0 0 0 0,1 0-1 0 0,0 1 1 0 0,0-1 9 0 0,3 31-212 0 0,-5 17 271 0 0,-2-37-56 0 0,1-1-1 0 0,-1 1 1 0 0,2 0-1 0 0,-1-1 1 0 0,1 1-1 0 0,1-1 0 0 0,0 0 1 0 0,0 1-1 0 0,1-1 1 0 0,0 0-1 0 0,0 0 1 0 0,1-1-1 0 0,0 1 1 0 0,1-1-1 0 0,0 1 1 0 0,0-2-1 0 0,1 1 1 0 0,3 3-3 0 0,-6-9 61 0 0,0 0 1 0 0,1 0-1 0 0,-1 0 0 0 0,1-1 1 0 0,-1 1-1 0 0,1-1 0 0 0,0 0 1 0 0,0 0-1 0 0,-1 0 0 0 0,1-1 1 0 0,0 1-1 0 0,0-1 0 0 0,0 0 1 0 0,0 0-1 0 0,0-1 0 0 0,0 1 1 0 0,-1-1-1 0 0,1 0 0 0 0,0 1 1 0 0,0-2-1 0 0,0 1 1 0 0,-1 0-1 0 0,1-1 0 0 0,-1 0 1 0 0,1 0-1 0 0,-1 0 0 0 0,0 0 1 0 0,0 0-1 0 0,0-1 0 0 0,0 1 1 0 0,0-1-1 0 0,0 0 0 0 0,-1 0 1 0 0,1 0-1 0 0,1-3-61 0 0,7-7 92 0 0,0 0 0 0 0,-1-1-1 0 0,-1-1 1 0 0,0 0 0 0 0,-1 0 0 0 0,0 0 0 0 0,-1-1-1 0 0,-1 0 1 0 0,-1-1 0 0 0,0 1 0 0 0,-1-1 0 0 0,1-11-92 0 0,11-67-1829 0 0,-11 86-806 0 0,3 7-4419 0 0,-5 2-4579 0 0</inkml:trace>
  <inkml:trace contextRef="#ctx0" brushRef="#br0" timeOffset="44968.686">22074 1094 8138 0 0,'0'0'2764'0'0,"0"0"-563"0"0,0 0-269 0 0,0 0-31 0 0,0 0-146 0 0,0 0-242 0 0,0 0-271 0 0,0 0-227 0 0,0 0-152 0 0,0 0-106 0 0,0 0-85 0 0,0 0-100 0 0,0 0-67 0 0,-7-9-77 0 0,-26-25-44 0 0,-17 25 453 0 0,39 12-756 0 0,1-1-1 0 0,0 1 0 0 0,-1 1 1 0 0,1 0-1 0 0,0 0 0 0 0,1 1 1 0 0,-1 1-1 0 0,1-1 0 0 0,0 1 1 0 0,1 1-1 0 0,-1 0 0 0 0,-3 4-80 0 0,-8 5 36 0 0,0 2-1 0 0,2 1 0 0 0,0 0 1 0 0,1 1-1 0 0,1 1 0 0 0,0 0 1 0 0,2 1-1 0 0,1 1 0 0 0,0 0 1 0 0,1 3-36 0 0,6-8 17 0 0,1 1 1 0 0,0 0-1 0 0,2 0 1 0 0,0 1-1 0 0,1-1 1 0 0,1 1-1 0 0,1-1 1 0 0,1 18-18 0 0,1-29 35 0 0,0 0 0 0 0,1-1 0 0 0,0 1 0 0 0,0-1 0 0 0,0 1 0 0 0,1-1 0 0 0,0 0 0 0 0,1 0 0 0 0,0-1 0 0 0,0 0 0 0 0,0 1 0 0 0,0-2 0 0 0,1 1 0 0 0,0-1 0 0 0,1 1 0 0 0,-1-2 0 0 0,1 1 0 0 0,0-1 0 0 0,0 0 0 0 0,0 0 0 0 0,0-1 0 0 0,1 0 0 0 0,-1 0 0 0 0,1-1 0 0 0,0 0 0 0 0,0 0 1 0 0,0-1-1 0 0,0 0 0 0 0,0 0 0 0 0,0-1 0 0 0,0 0 0 0 0,0-1 0 0 0,0 0 0 0 0,0 0 0 0 0,0 0 0 0 0,0-1 0 0 0,0 0 0 0 0,5-3-35 0 0,44-26 342 0 0,-48 7-8195 0 0,-10 24 2270 0 0,0 0-6254 0 0</inkml:trace>
  <inkml:trace contextRef="#ctx0" brushRef="#br0" timeOffset="51266.221">22222 1654 2665 0 0,'0'0'2195'0'0,"0"0"-91"0"0,0 0-35 0 0,0 0 0 0 0,0 0-118 0 0,0 0-229 0 0,0 0-199 0 0,0 0-219 0 0,0 0-173 0 0,0 0-176 0 0,0 0-167 0 0,0-4-141 0 0,1-11-104 0 0,0 11-68 0 0,-1 4-51 0 0,0 0-45 0 0,-28 81 2636 0 0,28-81-2960 0 0,5 0 1629 0 0,85-87-973 0 0,-89 86-623 0 0,-1 1 10 0 0,0 0-7 0 0,-34 33 147 0 0,35-33-285 0 0,-1-1 0 0 0,0 1 0 0 0,1 0 0 0 0,-1-1 0 0 0,0 1 1 0 0,1 0-1 0 0,-1 0 0 0 0,1-1 0 0 0,-1 1 0 0 0,1 0 0 0 0,-1 0 1 0 0,1 0-1 0 0,-1-1 0 0 0,1 1 0 0 0,-1 0 0 0 0,1 0 0 0 0,-1 0 1 0 0,1 0-1 0 0,-1 0 0 0 0,1 0 0 0 0,-1 0 0 0 0,1 0 0 0 0,-1 0 1 0 0,1 0-1 0 0,-1 0 0 0 0,1 1 0 0 0,-1-1 0 0 0,1 0 0 0 0,-1 0 1 0 0,1 0-1 0 0,-1 1 0 0 0,1-1 0 0 0,-1 0 0 0 0,0 0 0 0 0,1 1 1 0 0,-1-1-1 0 0,1 0 0 0 0,-1 1 0 0 0,0-1 0 0 0,1 1 0 0 0,-1-1 1 0 0,0 0-1 0 0,1 1 0 0 0,-1-1 0 0 0,0 1 0 0 0,0-1 0 0 0,0 1 1 0 0,1-1-1 0 0,-1 1 0 0 0,0-1 0 0 0,0 1 0 0 0,0-1 0 0 0,0 1 1 0 0,0-1-1 0 0,0 1 0 0 0,0-1 0 0 0,0 1 0 0 0,0-1 0 0 0,0 1 1 0 0,0 0 46 0 0,24-10-3973 0 0,-15 4-3424 0 0,-5 1-4282 0 0</inkml:trace>
  <inkml:trace contextRef="#ctx0" brushRef="#br0" timeOffset="52069.784">22516 1775 11442 0 0,'0'0'2865'0'0,"0"0"-929"0"0,0 0-474 0 0,0 0-95 0 0,0 0-107 0 0,0 0-137 0 0,0 0-140 0 0,0 0-160 0 0,0 0-115 0 0,0 0-113 0 0,0 0-96 0 0,0 0-50 0 0,0 0-30 0 0,-1-9-23 0 0,8-64 611 0 0,150-169 869 0 0,-134 207-1822 0 0,1 1 0 0 0,2 1-1 0 0,2 1 1 0 0,23-21-54 0 0,-2 12 47 0 0,-48 41-10 0 0,-1 0 20 0 0,0 0-33 0 0,0 0-45 0 0,0 0-23 0 0,0 0 17 0 0,2 187 81 0 0,-1 8-110 0 0,-1-194 46 0 0,18-27 29 0 0,175-247-106 0 0,-95 145 54 0 0,-97 128 38 0 0,-1 0-1 0 0,0 0-16 0 0,-37 162 78 0 0,27-122-43 0 0,2 0 1 0 0,2 1 0 0 0,2 0 0 0 0,1 1-1 0 0,3 29-23 0 0,16-27-48 0 0,-2-79-8131 0 0,-13 27 2166 0 0,1 4-5680 0 0</inkml:trace>
  <inkml:trace contextRef="#ctx0" brushRef="#br0" timeOffset="52391.875">23507 1558 17964 0 0,'0'0'2040'0'0,"0"0"-635"0"0,0 0-261 0 0,0 0-19 0 0,0 0-48 0 0,0 0-152 0 0,0 0-214 0 0,0 0-216 0 0,0 0-146 0 0,0 0-70 0 0,0 0-30 0 0,0 0-21 0 0,-7 13-33 0 0,-34 65 149 0 0,77-117-292 0 0,-30 9-1539 0 0,-13 24-2264 0 0,-6 5-4203 0 0,9 1-4171 0 0</inkml:trace>
  <inkml:trace contextRef="#ctx0" brushRef="#br0" timeOffset="53656.367">1143 2257 8090 0 0,'0'0'1435'0'0,"0"0"-144"0"0,0 0 17 0 0,0 0 163 0 0,0 0 132 0 0,0 0-5 0 0,0 0-209 0 0,0 0-299 0 0,0 0-329 0 0,0 0-273 0 0,0 0-162 0 0,-6 0-94 0 0,-12-4-44 0 0,29 8 1836 0 0,17 2-1507 0 0,0-2 0 0 0,1-1 0 0 0,-1-1 0 0 0,1-2 0 0 0,0-1 0 0 0,-1-1-1 0 0,7-2-516 0 0,0-1 192 0 0,-1-1-1 0 0,0-2 1 0 0,0-1-1 0 0,-1-2 1 0 0,0-1-1 0 0,0-2 1 0 0,-2 0-1 0 0,0-3 0 0 0,5-4-191 0 0,-31 20 34 0 0,-1-1-1 0 0,1 0 0 0 0,-1-1 1 0 0,1 1-1 0 0,-1-1 0 0 0,0 0 1 0 0,0 0-1 0 0,0 0 1 0 0,-1 0-1 0 0,1-1 0 0 0,-1 1 1 0 0,1-1-1 0 0,-1 0 0 0 0,0 0 1 0 0,-1 0-1 0 0,1 0 0 0 0,-1-1 1 0 0,0 1-1 0 0,0-1 0 0 0,0 0 1 0 0,0 1-1 0 0,-1-1 0 0 0,0 0 1 0 0,0 0-1 0 0,0 0 0 0 0,-1 0 1 0 0,0 0-34 0 0,0 4 0 0 0,-1 1 1 0 0,0-1-1 0 0,1 0 1 0 0,-1 0 0 0 0,0 1-1 0 0,0-1 1 0 0,0 0-1 0 0,0 1 1 0 0,1-1 0 0 0,-1 1-1 0 0,0-1 1 0 0,0 1-1 0 0,0 0 1 0 0,0-1 0 0 0,0 1-1 0 0,0 0 1 0 0,0 0-1 0 0,0 0 1 0 0,-1-1 0 0 0,1 1-1 0 0,0 0 1 0 0,0 0-1 0 0,0 1 1 0 0,0-1 0 0 0,0 0-1 0 0,0 0 1 0 0,0 0-1 0 0,0 1 1 0 0,0-1 0 0 0,0 0-1 0 0,0 1 1 0 0,0-1-1 0 0,0 1 1 0 0,0 0-1 0 0,1-1 1 0 0,-1 1 0 0 0,0-1-1 0 0,0 1 1 0 0,0 0-1 0 0,1 0 1 0 0,-1 0 0 0 0,0-1-1 0 0,1 1 1 0 0,-1 0-1 0 0,1 0 1 0 0,-1 0 0 0 0,0 1-1 0 0,-15 30-16 0 0,1 1 0 0 0,2 1 0 0 0,1 0 0 0 0,2 0-1 0 0,1 1 1 0 0,-4 35 16 0 0,0-8-34 0 0,-106 500-538 0 0,103-498 418 0 0,7-23-111 0 0,-1 0 1 0 0,-1 0-1 0 0,-3-1 1 0 0,-1-1-1 0 0,-2 0 1 0 0,-2-2-1 0 0,-12 18 265 0 0,28-50-235 0 0,0-1 1 0 0,0 0-1 0 0,0 0 0 0 0,-1 0 1 0 0,1-1-1 0 0,-1 1 0 0 0,0-1 1 0 0,0 0-1 0 0,0 0 0 0 0,-1 0 0 0 0,1 0 1 0 0,-1-1-1 0 0,1 0 0 0 0,-1 0 1 0 0,0 0-1 0 0,0-1 0 0 0,0 1 1 0 0,0-1 234 0 0,-26-2-4748 0 0,-1-10-3456 0 0,24 6-1475 0 0</inkml:trace>
  <inkml:trace contextRef="#ctx0" brushRef="#br0" timeOffset="54087.966">983 2905 11618 0 0,'0'0'1377'0'0,"0"0"-245"0"0,0 0 8 0 0,0 0 117 0 0,0 0 48 0 0,0 0-26 0 0,0 0-60 0 0,0 0-120 0 0,37-1-148 0 0,116-4-134 0 0,119 3 1772 0 0,-119-28-1582 0 0,-131 26-876 0 0,-1-2 0 0 0,0 0 0 0 0,0-1-1 0 0,-1-2 1 0 0,1 0 0 0 0,-2-1 0 0 0,1-1 0 0 0,-2 0 0 0 0,1-2 0 0 0,-2 0 0 0 0,11-10-131 0 0,-25 20 45 0 0,-1 1-1 0 0,1 0 1 0 0,-1-1 0 0 0,1 0 0 0 0,-1 1-1 0 0,0-1 1 0 0,0 0 0 0 0,0 0-1 0 0,-1 0 1 0 0,1-1 0 0 0,-1 1 0 0 0,1 0-1 0 0,-1 0 1 0 0,0-1 0 0 0,0 1-1 0 0,-1-1 1 0 0,1 1 0 0 0,-1-1-1 0 0,0 1 1 0 0,0-1 0 0 0,0-1-45 0 0,0 3 108 0 0,-2 21 460 0 0,2-19-528 0 0,0 0-4 0 0,0 0 5 0 0,0 0-6 0 0,0 0 24 0 0,0 0 7 0 0,0 0-12 0 0,0 0-4 0 0,0 0-12 0 0,0 0-4 0 0,0 0-22 0 0,0 0-41 0 0,0 0-28 0 0,0 0-7 0 0,0 0-28 0 0,0 0-22 0 0,0 0-30 0 0,-17 4-4727 0 0,12 2 3159 0 0,-5 3-3101 0 0,4-3-1788 0 0,0-2-5188 0 0</inkml:trace>
  <inkml:trace contextRef="#ctx0" brushRef="#br0" timeOffset="54708.234">1666 3332 8282 0 0,'0'0'2315'0'0,"0"0"-916"0"0,0 0-291 0 0,0 0 234 0 0,0 0 273 0 0,0 0 82 0 0,0 0-176 0 0,0 0-257 0 0,0 0-225 0 0,0 0-188 0 0,0 0-147 0 0,0 0-56 0 0,21-9-64 0 0,66-34-60 0 0,-28-1 399 0 0,-28 17-611 0 0,-1-2-1 0 0,-1-1 1 0 0,-2-1-1 0 0,0-1 1 0 0,-3-2-1 0 0,-1 0 1 0 0,16-33-312 0 0,-28 46 33 0 0,-2-1 1 0 0,-1 1-1 0 0,-1-2 0 0 0,0 1 1 0 0,-2-1-1 0 0,0 0 1 0 0,-2 0-1 0 0,-1-1 1 0 0,0 1-1 0 0,-2 0 1 0 0,-2-14-34 0 0,2 35-5 0 0,-1-1 0 0 0,0 1 0 0 0,0-1 0 0 0,0 1 0 0 0,-1 0 0 0 0,1-1 0 0 0,-1 1 1 0 0,1 0-1 0 0,-1 0 0 0 0,0 0 0 0 0,1 0 0 0 0,-1 0 0 0 0,0 1 0 0 0,0-1 0 0 0,0 1 0 0 0,-1-1 0 0 0,1 1 1 0 0,0-1-1 0 0,-1 1 0 0 0,1 0 0 0 0,-1 0 0 0 0,1 0 0 0 0,-1 1 0 0 0,1-1 0 0 0,-1 1 0 0 0,1-1 0 0 0,-1 1 1 0 0,0 0-1 0 0,1 0 0 0 0,-1 0 0 0 0,1 0 0 0 0,-1 0 0 0 0,0 1 0 0 0,1-1 0 0 0,-1 1 0 0 0,1 0 0 0 0,-1-1 1 0 0,1 1-1 0 0,-1 0 0 0 0,1 1 0 0 0,0-1 0 0 0,-1 0 0 0 0,1 1 0 0 0,0-1 0 0 0,0 1 0 0 0,0 0 1 0 0,0 0-1 0 0,0 0 0 0 0,0 0 5 0 0,-5 2-5 0 0,-1 1 0 0 0,0 0 1 0 0,1 1-1 0 0,0-1 0 0 0,0 2 1 0 0,1-1-1 0 0,0 1 1 0 0,0 0-1 0 0,0 0 0 0 0,1 0 1 0 0,0 1-1 0 0,0 0 0 0 0,1 0 1 0 0,0 0-1 0 0,1 0 0 0 0,-1 1 1 0 0,2-1-1 0 0,-1 1 1 0 0,1 0-1 0 0,1 0 0 0 0,-1 0 1 0 0,1 0-1 0 0,1 5 5 0 0,3-8 3 0 0,0-1 0 0 0,0 0 0 0 0,0-1 1 0 0,1 1-1 0 0,0-1 0 0 0,0 1 0 0 0,0-1 0 0 0,0 0 1 0 0,1-1-1 0 0,-1 1 0 0 0,1-1 0 0 0,0 0 0 0 0,0 0 0 0 0,1 0 1 0 0,-1-1-1 0 0,0 0 0 0 0,1 0 0 0 0,0 0 0 0 0,-1 0 0 0 0,1-1 1 0 0,0 0-1 0 0,0-1 0 0 0,-1 1 0 0 0,3-1-3 0 0,69 9 59 0 0,53 16 115 0 0,-127-22-150 0 0,-1 1-1 0 0,0 0 0 0 0,0-1 1 0 0,0 1-1 0 0,0 0 0 0 0,0 0 1 0 0,-1 1-1 0 0,0-1 0 0 0,0 0 0 0 0,0 0 1 0 0,0 1-1 0 0,-1-1 0 0 0,1 0 1 0 0,-1 1-1 0 0,0-1 0 0 0,-1 0 1 0 0,1 1-1 0 0,-1-1 0 0 0,0 0 1 0 0,0 0-1 0 0,0 2-23 0 0,-67 162 341 0 0,60-145-364 0 0,-3 21-3025 0 0,29-44-1277 0 0,27-20-8502 0 0,-45 20 12694 0 0,8-5-8669 0 0</inkml:trace>
  <inkml:trace contextRef="#ctx0" brushRef="#br0" timeOffset="56126.352">2997 2765 14467 0 0,'0'0'1578'0'0,"0"0"-262"0"0,0 0 16 0 0,0 0 23 0 0,0 0-24 0 0,0 0-86 0 0,0 0-221 0 0,0 0-195 0 0,-32 19-182 0 0,-101 58-150 0 0,-46 40 1074 0 0,167-105-1536 0 0,1-1 0 0 0,0 1 0 0 0,0 1-1 0 0,1 0 1 0 0,1 0 0 0 0,0 1 0 0 0,1 0 0 0 0,0 1-1 0 0,1 0 1 0 0,1 0 0 0 0,1 0 0 0 0,0 1-1 0 0,0 0 1 0 0,2 0 0 0 0,0 0 0 0 0,1 0-1 0 0,0 15-34 0 0,1-28 12 0 0,0 0 1 0 0,1 0-1 0 0,-1 0 0 0 0,1 0 0 0 0,0 0 0 0 0,0 1 1 0 0,0-1-1 0 0,0 0 0 0 0,1 0 0 0 0,-1 0 0 0 0,1 0 1 0 0,0 0-1 0 0,0 0 0 0 0,0 0 0 0 0,0 0 0 0 0,0 0 1 0 0,1 0-1 0 0,-1-1 0 0 0,1 1 0 0 0,0 0 0 0 0,0-1 1 0 0,0 1-1 0 0,0-1 0 0 0,0 0 0 0 0,0 0 0 0 0,1 0 1 0 0,-1 0-1 0 0,1 0 0 0 0,-1 0 0 0 0,1-1 0 0 0,0 1 1 0 0,0-1-1 0 0,0 0 0 0 0,0 1 0 0 0,0-1 0 0 0,0-1 1 0 0,0 1-1 0 0,0 0 0 0 0,0-1 0 0 0,0 0 0 0 0,1 1-12 0 0,5-4 44 0 0,0 0 0 0 0,0-1 0 0 0,-1 0 0 0 0,1 0 0 0 0,-1 0 0 0 0,0-1 0 0 0,-1 0 0 0 0,1-1 0 0 0,-1 0 0 0 0,0 0 0 0 0,0-1 0 0 0,-1 1-1 0 0,0-1 1 0 0,0-1 0 0 0,1-2-44 0 0,1 1 27 0 0,216-273 289 0 0,-188 248-359 0 0,-35 64-6 0 0,36 172 126 0 0,-11-59-9 0 0,-26-141-66 0 0,1 0 1 0 0,-1 1-1 0 0,0-1 0 0 0,1 0 0 0 0,-1 0 0 0 0,1 0 0 0 0,-1 0 0 0 0,1 0 0 0 0,0 0 1 0 0,0 0-1 0 0,0 0 0 0 0,0 0 0 0 0,0 0 0 0 0,1-1 0 0 0,-1 1 0 0 0,1 0 1 0 0,-1-1-1 0 0,1 1 0 0 0,-1-1 0 0 0,1 0 0 0 0,0 1 0 0 0,0-1 0 0 0,-1 0 1 0 0,1 0-1 0 0,0 0 0 0 0,0 0 0 0 0,0 0 0 0 0,0-1 0 0 0,0 1 0 0 0,1-1 0 0 0,-1 1 1 0 0,0-1-1 0 0,0 0 0 0 0,0 1 0 0 0,0-1 0 0 0,1-1 0 0 0,-1 1 0 0 0,0 0 1 0 0,0 0-1 0 0,2-1-2 0 0,7-3 17 0 0,0-1 0 0 0,1 0 0 0 0,-1-1 0 0 0,-1 0-1 0 0,1 0 1 0 0,-1-1 0 0 0,-1 0 0 0 0,1-1 0 0 0,-1-1 0 0 0,0 1 0 0 0,6-9-17 0 0,220-291 146 0 0,-232 304-148 0 0,1 1 1 0 0,0-1-1 0 0,0 1 1 0 0,1 1 0 0 0,-1-1-1 0 0,0 1 1 0 0,1-1-1 0 0,-1 1 1 0 0,1 0-1 0 0,0 1 1 0 0,0-1 0 0 0,0 1-1 0 0,0 0 1 0 0,3 0 1 0 0,16 37-63 0 0,-21-24 72 0 0,1 1 2 0 0,-1 0 0 0 0,0 0 0 0 0,-1 0 0 0 0,-1 0 0 0 0,0 1 0 0 0,0-1 0 0 0,-1 0 0 0 0,-1 1 0 0 0,-1-1 0 0 0,0 0 0 0 0,0 1 0 0 0,-5 10-11 0 0,-5 54 60 0 0,21-60-55 0 0,13-38 25 0 0,-12 10 13 0 0,66-65-11 0 0,-31 29-10 0 0,3 2 0 0 0,1 1-1 0 0,29-17-21 0 0,12 20-128 0 0,-88 76 205 0 0,-23 72-54 0 0,-2 17 68 0 0,6-78-50 0 0,49-124 361 0 0,-18 61-432 0 0,0 0 0 0 0,0 1 0 0 0,2 1 0 0 0,0 0 0 0 0,0 1 0 0 0,1 1 0 0 0,6-2 30 0 0,102-52-97 0 0,-29 47 79 0 0,-92 21 24 0 0,0-1-1 0 0,0 1 0 0 0,-1 0 0 0 0,1 0 0 0 0,-1 1 0 0 0,1-1 0 0 0,-1 1 0 0 0,0-1 1 0 0,1 1-1 0 0,-1 0 0 0 0,-1 1 0 0 0,1-1 0 0 0,0 0 0 0 0,-1 1 0 0 0,0-1 0 0 0,0 1 1 0 0,0 0-1 0 0,0 0 0 0 0,0 0 0 0 0,-1 0 0 0 0,0 0 0 0 0,0 0 0 0 0,0 0 1 0 0,0 0-1 0 0,-1 0 0 0 0,1 0 0 0 0,-1 1 0 0 0,0-1 0 0 0,0 0 0 0 0,-1 0 0 0 0,1 1 1 0 0,-2 1-7 0 0,3 1 2 0 0,-1 0 0 0 0,0 1 0 0 0,-1-1 0 0 0,1 0 0 0 0,-1 0 0 0 0,-1 0 0 0 0,0 1 0 0 0,0-1 0 0 0,0-1 0 0 0,-1 1 0 0 0,0 0 0 0 0,0 0-1 0 0,-50 85 106 0 0,53-88-2819 0 0,13-19-968 0 0,-7 8 90 0 0,0 0-3497 0 0,-2 3-5015 0 0</inkml:trace>
  <inkml:trace contextRef="#ctx0" brushRef="#br0" timeOffset="56567.174">4522 3204 14907 0 0,'0'0'1842'0'0,"0"0"-91"0"0,0 0-45 0 0,0 0-126 0 0,0 0-201 0 0,0 0-237 0 0,0 0-244 0 0,0 0-177 0 0,0 0-81 0 0,0 0-80 0 0,31 3-53 0 0,96 7-39 0 0,-63-21 131 0 0,-54 4-463 0 0,5 1-73 0 0,0-2 1 0 0,0 1-1 0 0,-1-2 1 0 0,0 0-1 0 0,-1-1 1 0 0,0 0 0 0 0,-1-1-1 0 0,0 0 1 0 0,0-1-1 0 0,-1-1 1 0 0,-1 1 0 0 0,0-2-1 0 0,-1 1 1 0 0,0-2-1 0 0,-1 1 1 0 0,-1-1 0 0 0,0 0-1 0 0,-1 0 1 0 0,-1-1-1 0 0,0 0 1 0 0,-1 0-1 0 0,-1 0-63 0 0,-2 14-5 0 0,0-1-1 0 0,0 1 0 0 0,0 0 0 0 0,0 0 0 0 0,-1-1 0 0 0,1 1 0 0 0,-1 0 0 0 0,0-1 0 0 0,0 1 0 0 0,0-1 0 0 0,0 1 0 0 0,0 0 0 0 0,0-1 1 0 0,-1 1-1 0 0,1-1 0 0 0,-1 1 0 0 0,1 0 0 0 0,-1 0 0 0 0,0-1 0 0 0,0 1 0 0 0,0 0 0 0 0,0 0 0 0 0,-1 0 0 0 0,1 0 0 0 0,0 0 0 0 0,-1 0 1 0 0,0 0-1 0 0,1 1 0 0 0,-1-1 0 0 0,0 0 0 0 0,0 1 0 0 0,0 0 0 0 0,0-1 0 0 0,0 1 0 0 0,0 0 0 0 0,0 0 0 0 0,0 0 0 0 0,0 0 0 0 0,-1 0 1 0 0,1 1-1 0 0,0-1 0 0 0,-1 1 0 0 0,-1-1 6 0 0,-8 1-8 0 0,1 0 1 0 0,0 1 0 0 0,0 0-1 0 0,-1 1 1 0 0,1 0 0 0 0,0 1-1 0 0,0 0 1 0 0,1 1 0 0 0,-1 0-1 0 0,1 1 1 0 0,0 0 0 0 0,0 1-1 0 0,0 0 1 0 0,1 0 0 0 0,-1 1-1 0 0,2 0 1 0 0,-1 0 0 0 0,0 2 7 0 0,-6 6-11 0 0,1 0-1 0 0,1 0 1 0 0,1 1 0 0 0,0 1 0 0 0,1 0 0 0 0,0 1 0 0 0,2 0 0 0 0,0 0 0 0 0,-5 16 11 0 0,10-24 14 0 0,1 0 0 0 0,0 0 0 0 0,0 0 0 0 0,1 0 0 0 0,1 1 0 0 0,-1-1 0 0 0,2 1 0 0 0,-1-1 0 0 0,1 1 0 0 0,1-1 0 0 0,0 1 0 0 0,1-1 0 0 0,0 1 0 0 0,0-1 0 0 0,1 0 0 0 0,0 0 0 0 0,1 0 0 0 0,0 0 0 0 0,1-1 0 0 0,0 0 0 0 0,0 1 0 0 0,1-2 0 0 0,0 1 0 0 0,1-1 0 0 0,0 0 0 0 0,0 0 0 0 0,0-1 0 0 0,1 0 0 0 0,7 5-14 0 0,9 1 55 0 0,-1-1 0 0 0,1-1-1 0 0,1-1 1 0 0,0-1-1 0 0,0-2 1 0 0,1 0-1 0 0,0-1 1 0 0,0-2 0 0 0,1-1-1 0 0,-1-1 1 0 0,1-1-1 0 0,-1-1 1 0 0,22-4-55 0 0,-36 4-104 0 0,-1-1 0 0 0,0-1 0 0 0,0 0 0 0 0,0 0-1 0 0,0-1 1 0 0,0-1 0 0 0,0 1 0 0 0,-1-2 0 0 0,0 0 0 0 0,0 0 0 0 0,0 0 0 0 0,3-4 104 0 0,9-12-4381 0 0,-7-6-4003 0 0,-11 19-4593 0 0</inkml:trace>
  <inkml:trace contextRef="#ctx0" brushRef="#br0" timeOffset="59492.556">6616 2637 6169 0 0,'0'0'3512'0'0,"0"0"-1172"0"0,0 0-594 0 0,0 0-110 0 0,0 0 42 0 0,0 0-63 0 0,0 0-201 0 0,0 0-267 0 0,0 0-249 0 0,0 0-168 0 0,0 0-133 0 0,-7-19-70 0 0,-26-55-37 0 0,2 46 420 0 0,23 27-564 0 0,-5 0-223 0 0,1 0 1 0 0,-1 1-1 0 0,1 0 1 0 0,-1 1-1 0 0,1 1 1 0 0,-1 0-1 0 0,1 1 0 0 0,0 0 1 0 0,0 0-1 0 0,0 1 1 0 0,1 1-1 0 0,-1 0 1 0 0,1 1-1 0 0,0 0 1 0 0,1 1-1 0 0,-1 0 1 0 0,1 0-1 0 0,1 1 0 0 0,-1 0 1 0 0,1 1-1 0 0,-4 6-123 0 0,-7 5 89 0 0,0 0 0 0 0,2 2 0 0 0,0 0 0 0 0,2 1 0 0 0,1 0 0 0 0,-5 12-89 0 0,1 1 77 0 0,2 1-1 0 0,2 1 0 0 0,1 1 1 0 0,2 0-1 0 0,1 1 1 0 0,-2 27-77 0 0,6-23 51 0 0,1-1 1 0 0,3 1-1 0 0,2 0 1 0 0,1-1-1 0 0,2 3-51 0 0,-1-36 25 0 0,1 0 1 0 0,-1 0-1 0 0,2 0 0 0 0,-1-1 1 0 0,1 1-1 0 0,1 0 0 0 0,0-1 1 0 0,0 0-1 0 0,0 0 0 0 0,1 0 1 0 0,1 0-1 0 0,0-1 0 0 0,0 0 1 0 0,0 0-1 0 0,1-1 0 0 0,0 0 1 0 0,1 0-1 0 0,0 0 0 0 0,0-1 1 0 0,0 0-1 0 0,0-1 0 0 0,1 0 1 0 0,0 0-1 0 0,0-1 0 0 0,1 0 1 0 0,-1 0-1 0 0,1-1 0 0 0,0-1 1 0 0,2 1-26 0 0,13-2 64 0 0,-1-2 1 0 0,1-1 0 0 0,-1-1-1 0 0,0 0 1 0 0,0-2-1 0 0,0-1 1 0 0,0-1 0 0 0,-1-1-1 0 0,0-1 1 0 0,-1-1-1 0 0,0-1 1 0 0,-1-1 0 0 0,0-1-1 0 0,0 0 1 0 0,-2-2-1 0 0,3-2-64 0 0,-20 15 5 0 0,13-7 25 0 0,-1-1 0 0 0,0-1 0 0 0,0 0 0 0 0,-1 0 0 0 0,-1-2 0 0 0,0 1 0 0 0,0-2 0 0 0,-1 1 0 0 0,-1-2 0 0 0,-1 1 0 0 0,1-3-30 0 0,-8 13 6 0 0,-1 0 0 0 0,1-1 0 0 0,-1 1 0 0 0,0-1 0 0 0,0 0 0 0 0,-1 1 0 0 0,1-1 0 0 0,-1 1 0 0 0,0-1 0 0 0,-1 0 0 0 0,1 1 0 0 0,-1-1 0 0 0,0 1 0 0 0,0-1 0 0 0,0 1 0 0 0,0-1 0 0 0,-1 1 0 0 0,0 0 0 0 0,0-1 0 0 0,0 1 1 0 0,0 0-1 0 0,-1 0 0 0 0,0 1 0 0 0,0-1 0 0 0,0 0 0 0 0,0 1 0 0 0,0 0 0 0 0,-1 0 0 0 0,1 0 0 0 0,-1 0 0 0 0,0 0 0 0 0,0 1 0 0 0,0 0 0 0 0,0 0 0 0 0,0 0 0 0 0,0 0 0 0 0,-4 0-6 0 0,-6-5-27 0 0,-1 2 1 0 0,0 0 0 0 0,-1 1-1 0 0,1 0 1 0 0,-1 1-1 0 0,0 1 1 0 0,0 1-1 0 0,0 0 1 0 0,0 1 0 0 0,1 0-1 0 0,-1 2 1 0 0,0 0-1 0 0,0 0 1 0 0,1 2-1 0 0,-1 0 1 0 0,-6 3 26 0 0,14-1-19 0 0,27-8 78 0 0,-13 1-22 0 0,353-13 642 0 0,-210-8-577 0 0,-138 21-42 0 0,-10-2-51 0 0,-1 3-13 0 0,0 0 21 0 0,0 0-18 0 0,0 0-3 0 0,0 0 16 0 0,0 0 4 0 0,0 0-1 0 0,0 0-9 0 0,0 0-7 0 0,0 0 13 0 0,0 0-3 0 0,0 0-19 0 0,0 0 14 0 0,0 0-10 0 0,0 0 18 0 0,0 0 10 0 0,0 0-9 0 0,0 0-21 0 0,0 0-17 0 0,0 0 10 0 0,0 0 23 0 0,0 0 17 0 0,0 0-5 0 0,0 0 2 0 0,0 0-5 0 0,0 0-5 0 0,0 0-16 0 0,0 0 1 0 0,0 0 23 0 0,0 0 8 0 0,0 0-16 0 0,0 0-24 0 0,0 0 18 0 0,0 0 8 0 0,0 0-19 0 0,0 0 10 0 0,-16 3-1468 0 0,11-6 221 0 0,-4-4-827 0 0,7 4-1976 0 0,1-2-3359 0 0,1 1-5340 0 0</inkml:trace>
  <inkml:trace contextRef="#ctx0" brushRef="#br0" timeOffset="60000.198">7519 2846 10794 0 0,'0'0'2121'0'0,"0"0"-458"0"0,0 0-110 0 0,0 0 158 0 0,0 0 46 0 0,0 0-141 0 0,0 0-328 0 0,0 0-338 0 0,0 0-204 0 0,0 0-102 0 0,0 0-64 0 0,0 0-49 0 0,0 0-63 0 0,-7-1-52 0 0,-62 14 893 0 0,-6 34-270 0 0,126-41-637 0 0,-39-10-327 0 0,0-1 0 0 0,-1-1 0 0 0,0 0 0 0 0,0 0 0 0 0,0-1 1 0 0,-1 0-1 0 0,0-1 0 0 0,0 0 0 0 0,-1-1 0 0 0,0 0 0 0 0,2-3-74 0 0,-46 31 913 0 0,-17 40-1503 0 0,51-58 483 0 0,-1 2-1866 0 0,2 1-8061 0 0,0-1-1971 0 0</inkml:trace>
  <inkml:trace contextRef="#ctx0" brushRef="#br0" timeOffset="60488.219">7460 3204 9946 0 0,'0'0'3346'0'0,"0"0"-1084"0"0,0 0-531 0 0,0 0-153 0 0,0 0-157 0 0,0 0-155 0 0,0 0-167 0 0,0 0-138 0 0,0 0-143 0 0,0 0-102 0 0,0 0-60 0 0,0 0-92 0 0,0 0-34 0 0,-10 9-43 0 0,-28 28-51 0 0,16-7 1653 0 0,131-95-1845 0 0,-86 51-27 0 0,-33 20 448 0 0,-110 72-264 0 0,121-78-404 0 0,-1 0 1 0 0,0 0-1 0 0,1 0 0 0 0,-1 0 0 0 0,0 0 0 0 0,1 0 0 0 0,-1 0 0 0 0,0 0 0 0 0,1 0 0 0 0,-1 0 1 0 0,0 0-1 0 0,1 0 0 0 0,-1 0 0 0 0,0 0 0 0 0,0 0 0 0 0,1 1 0 0 0,-1-1 0 0 0,0 0 0 0 0,0 0 0 0 0,1 0 1 0 0,-1 1-1 0 0,0-1 0 0 0,0 0 0 0 0,1 0 0 0 0,-1 1 0 0 0,0-1 0 0 0,0 0 0 0 0,0 0 0 0 0,0 1 0 0 0,1-1 1 0 0,-1 0-1 0 0,0 1 0 0 0,0-1 0 0 0,0 0 0 0 0,0 1 0 0 0,0-1 0 0 0,0 0 3 0 0,37-14-175 0 0,23-21-396 0 0,-35 18-2049 0 0,1-1-6232 0 0,-23 15-3727 0 0</inkml:trace>
  <inkml:trace contextRef="#ctx0" brushRef="#br0" timeOffset="65641.098">10948 3016 0 0 0,'0'0'914'0'0,"0"0"-2"0"0,0 0 16 0 0,0 0 240 0 0,0 0 421 0 0,0 0 296 0 0,0 0 29 0 0,0 0-211 0 0,0 0-373 0 0,0 0-335 0 0,0 0-178 0 0,2-3-87 0 0,-2 2-1730 0 0,11-7 10229 0 0,-11 9-9001 0 0,0-1-33 0 0,0 0-26 0 0,0 0-15 0 0,0 0-9 0 0,0 0-4 0 0,0 0-11 0 0,0 0-13 0 0,0 0-15 0 0,0 19 706 0 0,5 596 2164 0 0,-12-445-2750 0 0,2-105-130 0 0,3 0 1 0 0,2 0-1 0 0,7 36-92 0 0,12 46 250 0 0,-7 0-1 0 0,-6 13-249 0 0,3 111 257 0 0,15 102-82 0 0,-22-42-7 0 0,11-133-13 0 0,-13 83-49 0 0,9-203 104 0 0,-15 20 3 0 0,6-97-209 0 0,0-1-25 0 0,0 0-8 0 0,0 0 30 0 0,0 0 14 0 0,0 0 1 0 0,0 0-11 0 0,0 0-36 0 0,0 30 58 0 0,0-6-15 0 0,0-23-29 0 0,0-1-9 0 0,0 11-394 0 0,12-63-4516 0 0,-2 30-1505 0 0,-4 7-5730 0 0</inkml:trace>
  <inkml:trace contextRef="#ctx0" brushRef="#br0" timeOffset="68930.738">8833 4658 5817 0 0,'0'0'1515'0'0,"0"0"-613"0"0,0 0-433 0 0,0 0 67 0 0,0 0 312 0 0,0 0 265 0 0,0 0 118 0 0,0 0-42 0 0,0 0-89 0 0,0 0-105 0 0,0 0-93 0 0,6 0-91 0 0,82-2 3585 0 0,106 3-1224 0 0,218 12-1182 0 0,24-15-701 0 0,-14-19-719 0 0,-28-1-62 0 0,-53 6-208 0 0,34-9 103 0 0,-91 22-165 0 0,75-16 23 0 0,-165 4-80 0 0,-103 8-140 0 0,56 3 202 0 0,-26-6-202 0 0,230-5 137 0 0,-350 15-177 0 0,-1 0-17 0 0,0 0 23 0 0,0 0-13 0 0,0 0 33 0 0,187-19 177 0 0,-102 19-255 0 0,-12 1 149 0 0,33-5-110 0 0,70 0-184 0 0,-176 4 182 0 0,1 0 37 0 0,0 0 10 0 0,-1 0-22 0 0,0 0-19 0 0,0 0-5 0 0,0 0 21 0 0,0 0-24 0 0,0 0 2 0 0,0 0 36 0 0,0 0-20 0 0,0 0 0 0 0,0 0-16 0 0,0 0 0 0 0,0 0 30 0 0,0 0 0 0 0,0 0-26 0 0,0 0 13 0 0,0 0-11 0 0,0 0 28 0 0,0 0-8 0 0,0 0-27 0 0,0 0 5 0 0,0 0 2 0 0,0 0 2 0 0,0 0 13 0 0,0 0 0 0 0,0 0-27 0 0,0 0 10 0 0,0 0 13 0 0,0 0 1 0 0,0 0 31 0 0,0 0-13 0 0,0 0-24 0 0,0 0-4 0 0,0 0 8 0 0,0 0-13 0 0,0 0 8 0 0,0 0 14 0 0,0 0-38 0 0,0 0 37 0 0,0 0-12 0 0,0 0 17 0 0,0 0-2 0 0,0 0 1 0 0,0 0-24 0 0,0 0 12 0 0,0 0-24 0 0,0 0 8 0 0,0 0 18 0 0,0 0 1 0 0,0 0-8 0 0,0 0 6 0 0,0 0-15 0 0,0 0-15 0 0,0 0 47 0 0,0 0-6 0 0,0 0-2 0 0,0 0 8 0 0,0 0-28 0 0,0 0-11 0 0,0 0 0 0 0,0 0 31 0 0,0 0-28 0 0,0 0-6 0 0,0 0 24 0 0,0 0-8 0 0,0 0-2 0 0,0 0-31 0 0,0 0 43 0 0,0 0 13 0 0,0 0-14 0 0,0 0 9 0 0,0 0-8 0 0,0 0 31 0 0,0 0-49 0 0,0 0-10 0 0,0 0-20 0 0,0 0 4 0 0,0 0 47 0 0,0 0-20 0 0,0 0 13 0 0,0 0-22 0 0,0 0 12 0 0,0 0 24 0 0,0 0-28 0 0,0 0-5 0 0,0 0 12 0 0,0 0-21 0 0,0 0 30 0 0,0 0-9 0 0,0 0-8 0 0,0 0 14 0 0,0 0-23 0 0,0 0 31 0 0,0 0-37 0 0,0 0-14 0 0,0 0 8 0 0,0 0-10 0 0,-18 0-5740 0 0,7 0-1594 0 0,7 0-4420 0 0</inkml:trace>
  <inkml:trace contextRef="#ctx0" brushRef="#br0" timeOffset="70706.821">12647 4316 0 0 0,'0'0'1403'0'0,"0"0"225"0"0,0 0 7 0 0,0 0-82 0 0,0 0-89 0 0,0 0-90 0 0,0 0-97 0 0,0 0-90 0 0,0 0-125 0 0,0 0-79 0 0,0 0-53 0 0,3-5-85 0 0,-3 4-863 0 0,7-16 1059 0 0,-2-8 3513 0 0,-35 14-1556 0 0,20 11-2646 0 0,5-1-266 0 0,1 1 1 0 0,-1 0-1 0 0,0 0 1 0 0,0 0-1 0 0,0 0 1 0 0,0 1-1 0 0,1 0 1 0 0,-1 0-1 0 0,0 1 1 0 0,1-1-1 0 0,-1 1 1 0 0,1 0-1 0 0,-1 0 1 0 0,1 0-1 0 0,-3 3-86 0 0,-3 2 111 0 0,1 0-1 0 0,0 1 0 0 0,0 0 1 0 0,1 0-1 0 0,0 1 0 0 0,1 0 0 0 0,0 0 1 0 0,0 1-1 0 0,1 0 0 0 0,0 0 1 0 0,1 1-1 0 0,0-1 0 0 0,-3 11-110 0 0,0 9 198 0 0,0 1-1 0 0,3-1 1 0 0,0 1 0 0 0,2 1-1 0 0,1 19-197 0 0,1-27 55 0 0,14 70 240 0 0,39-16-59 0 0,-42-72-184 0 0,-1 0 1 0 0,1 0 0 0 0,0-1 0 0 0,1-1-1 0 0,-1 0 1 0 0,1 0 0 0 0,0-1 0 0 0,0 0-1 0 0,0-1 1 0 0,0 0 0 0 0,0-1-1 0 0,0 0 1 0 0,1-1 0 0 0,-1 0 0 0 0,0-1-1 0 0,0 0 1 0 0,1-1-53 0 0,-1 0 47 0 0,0-1 0 0 0,1-1 0 0 0,-2 0 0 0 0,1 0 0 0 0,0-1-1 0 0,-1 0 1 0 0,0-1 0 0 0,0-1 0 0 0,5-3-47 0 0,16-10 67 0 0,-14 9-40 0 0,-2-1 0 0 0,0-1 0 0 0,0-1 0 0 0,-2 0 0 0 0,1 0-1 0 0,-2-1 1 0 0,0-1 0 0 0,-1 0 0 0 0,2-5-27 0 0,-7 13 1 0 0,0-1-1 0 0,-1 0 1 0 0,0 0 0 0 0,-1-1 0 0 0,0 1 0 0 0,0-1 0 0 0,-1 0-1 0 0,0 0 1 0 0,-1 0 0 0 0,0 0 0 0 0,0-1 0 0 0,-1 1 0 0 0,-1-1-1 0 0,0 1 1 0 0,0 0 0 0 0,-1-1 0 0 0,0 1 0 0 0,-1 0-1 0 0,0-1 1 0 0,-1 1 0 0 0,0 0 0 0 0,-1 1 0 0 0,1-1 0 0 0,-2 0-1 0 0,0 1 1 0 0,0 0 0 0 0,0 0 0 0 0,-1 1 0 0 0,0-1 0 0 0,-1 1-1 0 0,0 1 1 0 0,0-1 0 0 0,-1 1 0 0 0,-5-4-1 0 0,-8 2-80 0 0,1 0 0 0 0,-1 2 0 0 0,-1 0 0 0 0,1 1 0 0 0,-1 2 0 0 0,0 0 0 0 0,0 1 0 0 0,0 1 0 0 0,-1 1 0 0 0,1 1 0 0 0,0 1 0 0 0,0 1 0 0 0,-1 1 0 0 0,2 1 0 0 0,-6 2 80 0 0,9-2-387 0 0,1 1 0 0 0,-1 0 0 0 0,1 1 0 0 0,0 1 0 0 0,0 1 0 0 0,0 1 0 0 0,-5 4 387 0 0,-28 29-9425 0 0,40-31-2396 0 0</inkml:trace>
  <inkml:trace contextRef="#ctx0" brushRef="#br0" timeOffset="72270.901">9126 4651 0 0 0,'0'0'880'0'0,"0"0"280"0"0,0 0 25 0 0,0 0-84 0 0,0 0-47 0 0,0 0 46 0 0,-3-2 56 0 0,0 0-718 0 0,0 0 0 0 0,0 1-1 0 0,1-1 1 0 0,-1 1-1 0 0,0 0 1 0 0,0 0 0 0 0,0 0-1 0 0,0 0 1 0 0,0 1 0 0 0,0-1-1 0 0,0 1 1 0 0,-1 0-1 0 0,1 0 1 0 0,0 0 0 0 0,0 0-1 0 0,0 0 1 0 0,0 1 0 0 0,0-1-1 0 0,0 1 1 0 0,-1 0-438 0 0,-26 6 3647 0 0,-8-6-2230 0 0,-104 17 876 0 0,-202-21 627 0 0,224 25-2620 0 0,-18-8 597 0 0,126-16-2750 0 0,24 1-9461 0 0,-8 1-397 0 0</inkml:trace>
  <inkml:trace contextRef="#ctx0" brushRef="#br0" timeOffset="74520.299">9146 4334 0 0 0,'0'0'453'0'0,"0"0"841"0"0,0 0 405 0 0,0 0 49 0 0,0 0-115 0 0,0 0-176 0 0,0 0-155 0 0,0 0-70 0 0,0 0-53 0 0,-8-6-68 0 0,-26-16-44 0 0,11 15 5918 0 0,-14 17-6523 0 0,19-3 618 0 0,7-4-913 0 0,0 1 0 0 0,0 0 1 0 0,1 0-1 0 0,-1 1 0 0 0,1 1 0 0 0,0 0 0 0 0,1 0 0 0 0,0 1 0 0 0,0 0 0 0 0,0 0 1 0 0,0 1-1 0 0,1 0 0 0 0,1 1 0 0 0,0 0 0 0 0,0 0 0 0 0,0 0 0 0 0,1 1 0 0 0,1 0 1 0 0,-2 2-168 0 0,-13 85 824 0 0,33 27-33 0 0,-8-107-709 0 0,0-1 0 0 0,2 1 0 0 0,0-2 0 0 0,1 1 0 0 0,0-1 0 0 0,1 0 0 0 0,1 0 0 0 0,1-1 0 0 0,0-1 0 0 0,7 7-82 0 0,-9-15 84 0 0,1 0 0 0 0,0 0 0 0 0,0-1 0 0 0,1-1 0 0 0,-1 0 0 0 0,1 0 0 0 0,0-1 0 0 0,0 0 0 0 0,0-1 0 0 0,0-1 0 0 0,0 1 0 0 0,0-2 0 0 0,-1 1 0 0 0,1-2 0 0 0,0 1 0 0 0,5-3-84 0 0,105-32 387 0 0,-111 28-349 0 0,-1-1-1 0 0,0 0 1 0 0,0 0 0 0 0,-1 0 0 0 0,0-1 0 0 0,-1-1-1 0 0,0 1 1 0 0,0-1 0 0 0,-1 0 0 0 0,0-1-38 0 0,1-1 6 0 0,-3 6 9 0 0,0 1 0 0 0,-1 0 0 0 0,0-1 0 0 0,0 1 0 0 0,-1-1 0 0 0,1 0 0 0 0,-2 0 0 0 0,1 0 0 0 0,-1 0 0 0 0,0 0 0 0 0,0 0 0 0 0,-1 0 0 0 0,0 0 1 0 0,0 0-1 0 0,-1 0 0 0 0,0-1 0 0 0,0 1 0 0 0,-1 0 0 0 0,1 0 0 0 0,-2 1 0 0 0,1-2-15 0 0,-9-18-64 0 0,-1 1 1 0 0,-1 1-1 0 0,-1 0 0 0 0,-1 1 1 0 0,-1 0-1 0 0,-1 1 0 0 0,-4-2 64 0 0,16 19-94 0 0,-99-89-1123 0 0,16 68-2629 0 0,81 26 3046 0 0,-16 1-2719 0 0,9 5-3965 0 0,8-2-4238 0 0</inkml:trace>
  <inkml:trace contextRef="#ctx0" brushRef="#br0" timeOffset="75405.539">8995 4356 5785 0 0,'0'0'2049'0'0,"0"0"-326"0"0,0 0-114 0 0,0 0-87 0 0,0 0-198 0 0,0 0-279 0 0,0 0-324 0 0,0 0-224 0 0,0 0-34 0 0,0 0 25 0 0,0 0-6 0 0,0 0-37 0 0,0 0-27 0 0,-18 20-50 0 0,-54 61-48 0 0,-64 94 1183 0 0,113-124-1327 0 0,48-51 99 0 0,69-55 223 0 0,78-72-423 0 0,-84 64-194 0 0,-76 52-39 0 0,-103 77 42 0 0,-38 81 470 0 0,122-122-152 0 0,26-25 122 0 0,-7-1-271 0 0,0-1 1 0 0,0-1 0 0 0,0 0 0 0 0,-1-1-1 0 0,1 0 1 0 0,-1-1 0 0 0,0 0-1 0 0,0-1 1 0 0,-1 0 0 0 0,4-3-54 0 0,19-9 51 0 0,109-81 40 0 0,-247 198-9 0 0,7 15 44 0 0,98-114-120 0 0,-1 1 1 0 0,1-1-1 0 0,-1 1 1 0 0,1-1-1 0 0,-1 1 0 0 0,1 0 1 0 0,0-1-1 0 0,-1 1 1 0 0,1-1-1 0 0,0 1 1 0 0,-1 0-1 0 0,1 0 1 0 0,0-1-1 0 0,0 1 1 0 0,0 0-1 0 0,0-1 1 0 0,0 1-1 0 0,0 0 1 0 0,0 0-1 0 0,0-1 1 0 0,0 1-1 0 0,0 0 1 0 0,0 0-1 0 0,0-1 0 0 0,0 1 1 0 0,1 0-1 0 0,-1-1 1 0 0,0 1-1 0 0,0 0 1 0 0,1-1-1 0 0,-1 1 1 0 0,1 0-1 0 0,-1-1 1 0 0,0 1-1 0 0,1-1 1 0 0,-1 1-1 0 0,1-1 1 0 0,-1 1-1 0 0,1-1 1 0 0,0 1-1 0 0,-1-1 1 0 0,1 1-1 0 0,0-1 0 0 0,-1 0 1 0 0,1 1-1 0 0,0-1 1 0 0,-1 0-1 0 0,1 0 1 0 0,0 1-1 0 0,-1-1 1 0 0,1 0-1 0 0,0 0 1 0 0,0 0-1 0 0,-1 0 1 0 0,1 0-1 0 0,0 0 1 0 0,-1 0-1 0 0,1 0 1 0 0,0 0-1 0 0,0-1 1 0 0,-1 1-1 0 0,1 0 1 0 0,0 0-1 0 0,-1-1 0 0 0,2 1-6 0 0,52-6 272 0 0,60-55-264 0 0,-17-5-155 0 0,-163 124 6 0 0,-72 66 590 0 0,178-130-210 0 0,75-56-687 0 0,-95 58-833 0 0,-11 4-2511 0 0,-3 0-2315 0 0,-2 0-5037 0 0</inkml:trace>
  <inkml:trace contextRef="#ctx0" brushRef="#br0" timeOffset="76909.13">12671 4330 1200 0 0,'0'0'1498'0'0,"0"0"-38"0"0,0 0 255 0 0,0 0 332 0 0,0 0 122 0 0,0 0-174 0 0,0 0-353 0 0,0 0-387 0 0,0 0-289 0 0,0 0-184 0 0,0 0-81 0 0,0 0-34 0 0,-19 16-19 0 0,-58 47-24 0 0,-79 53 1612 0 0,112-80-1859 0 0,44-35-425 0 0,12-3 96 0 0,1 0 1 0 0,0-1-1 0 0,-1-1 0 0 0,0 0 0 0 0,0 0 1 0 0,0-1-1 0 0,-1-1 0 0 0,1 0 1 0 0,-1-1-1 0 0,4-3-48 0 0,15-7 14 0 0,9-5-137 0 0,-1-1-1 0 0,0-2 0 0 0,-2-1 0 0 0,-2-2 1 0 0,20-21 123 0 0,-26 9-274 0 0,-52 41 82 0 0,8 5 199 0 0,2 1-1 0 0,-1 0 1 0 0,1 1-1 0 0,0 0 1 0 0,1 1 0 0 0,0 1-1 0 0,0 0 1 0 0,1 1-1 0 0,-10 12-6 0 0,-1-2 33 0 0,-99 93 533 0 0,122-114-559 0 0,-1 0 0 0 0,1 1 0 0 0,-1-1 1 0 0,1 1-1 0 0,-1-1 0 0 0,1 1 1 0 0,-1-1-1 0 0,1 1 0 0 0,0-1 0 0 0,-1 1 1 0 0,1-1-1 0 0,0 1 0 0 0,-1-1 0 0 0,1 1 1 0 0,0-1-1 0 0,0 1 0 0 0,-1 0 0 0 0,1-1 1 0 0,0 1-1 0 0,0 0 0 0 0,0-1 0 0 0,0 1 1 0 0,0-1-1 0 0,0 1 0 0 0,0 0 0 0 0,0-1 1 0 0,0 1-1 0 0,0 0 0 0 0,0-1 0 0 0,1 1 1 0 0,-1-1-1 0 0,0 1 0 0 0,0 0 0 0 0,1-1 1 0 0,-1 1-1 0 0,0-1 0 0 0,1 1 0 0 0,-1-1 1 0 0,0 1-1 0 0,1-1 0 0 0,-1 1 1 0 0,1-1-1 0 0,-1 1 0 0 0,1-1 0 0 0,-1 0 1 0 0,1 1-1 0 0,-1-1 0 0 0,1 0 0 0 0,-1 1 1 0 0,1-1-1 0 0,0 0 0 0 0,-1 0 0 0 0,1 1 1 0 0,0-1-1 0 0,-1 0 0 0 0,1 0 0 0 0,-1 0 1 0 0,2 0-8 0 0,39-5 182 0 0,-14-5-163 0 0,-1-1 1 0 0,0-2 0 0 0,0 0 0 0 0,-2-2-1 0 0,1 0 1 0 0,-1-3-20 0 0,63-48-141 0 0,-126 85-101 0 0,-161 134 406 0 0,112-75 214 0 0,89-77-374 0 0,-1 0-1 0 0,1 0 1 0 0,0 0 0 0 0,-1 0-1 0 0,1-1 1 0 0,0 1 0 0 0,-1 0-1 0 0,1 0 1 0 0,0 0 0 0 0,0-1-1 0 0,0 1 1 0 0,0 0 0 0 0,0-1-1 0 0,0 1 1 0 0,0-1 0 0 0,0 1-1 0 0,0-1 1 0 0,0 1 0 0 0,0-1-1 0 0,0 0 1 0 0,0 0 0 0 0,0 1-1 0 0,0-1 1 0 0,0 0 0 0 0,1 0-1 0 0,-1 0 1 0 0,0 0 0 0 0,0 0-1 0 0,0-1 1 0 0,0 1 0 0 0,0 0-1 0 0,0 0 1 0 0,0-1 0 0 0,0 1-1 0 0,0 0 1 0 0,0-1 0 0 0,0 0-1 0 0,0 1 1 0 0,0-1 0 0 0,1 0-4 0 0,29-11 13 0 0,0-1 0 0 0,-1-2 1 0 0,-1 0-1 0 0,0-3 0 0 0,-1 0 1 0 0,6-7-14 0 0,33-22-34 0 0,-102 68-103 0 0,-216 170 921 0 0,250-190-801 0 0,29-2 34 0 0,64-36-38 0 0,123-90-67 0 0,-250 167 526 0 0,-75 69-185 0 0,43-38 245 0 0,55-64-151 0 0,11-7-258 0 0,1 0-65 0 0,5 0-62 0 0,3 0 47 0 0,-1-2 0 0 0,0 1 0 0 0,0-1 1 0 0,0 0-1 0 0,-1 0 0 0 0,1 0 0 0 0,0-1 1 0 0,-1 0-1 0 0,0-1 0 0 0,0 1 0 0 0,0-1 1 0 0,3-3-10 0 0,24-13 17 0 0,25-20-265 0 0,-128 102-60 0 0,70-62 330 0 0,0 0-31 0 0,0 0-22 0 0,0 0-38 0 0,0 0-24 0 0,0 0 2 0 0,0 0-41 0 0,31-9-2341 0 0,-15-6-6931 0 0,-16 15 8736 0 0,4-2-10335 0 0</inkml:trace>
  <inkml:trace contextRef="#ctx0" brushRef="#br0" timeOffset="79513.134">8907 5000 0 0 0,'0'0'264'0'0,"0"0"990"0"0,0 0 357 0 0,0 0 17 0 0,0 0-64 0 0,0 0-94 0 0,0 0-104 0 0,0 0-99 0 0,7-8-133 0 0,21-24-84 0 0,-20 24-63 0 0,-7 8-35 0 0,-1 0 14 0 0,0 0-47 0 0,0 0-75 0 0,0 0-91 0 0,0 0-89 0 0,0 0-78 0 0,0 27 4311 0 0,24 315-2877 0 0,-28-55-1572 0 0,28-166-97 0 0,-24-81-68 0 0,0-39-251 0 0,0-1-4 0 0,0 0-20 0 0,0 0-16 0 0,0 0 12 0 0,0 0 0 0 0,0 29 129 0 0,0 27 353 0 0,0-63-149 0 0,0 0-278 0 0,1-1 0 0 0,-2 1-1 0 0,1 0 1 0 0,-1 0-1 0 0,0 0 1 0 0,0 0-1 0 0,-1 0 1 0 0,0 0-1 0 0,0 0 1 0 0,-1 0-1 0 0,0 1 1 0 0,-1-3-59 0 0,0 0-14 0 0,-1 0 0 0 0,0 1 0 0 0,0 0-1 0 0,-1 0 1 0 0,0 0 0 0 0,0 1 0 0 0,-1 0 0 0 0,0 0 0 0 0,0 1 0 0 0,-1-1 0 0 0,0 2 0 0 0,0-1 0 0 0,0 1 0 0 0,-6-2 13 0 0,-149-48-105 0 0,186 36-18 0 0,24 4 163 0 0,1 2 1 0 0,1 2-1 0 0,-1 2 1 0 0,1 2-1 0 0,1 3 0 0 0,-1 1 1 0 0,15 3-40 0 0,32 19-54 0 0,-96-18 63 0 0,1-1-1 0 0,-1 1 0 0 0,0 0 1 0 0,1-1-1 0 0,-1 1 0 0 0,0 0 1 0 0,1-1-1 0 0,-1 1 0 0 0,0 0 0 0 0,0-1 1 0 0,0 1-1 0 0,1 0 0 0 0,-1 0 1 0 0,0-1-1 0 0,0 1 0 0 0,0 0 1 0 0,0 0-1 0 0,0-1 0 0 0,-1 1 0 0 0,1 0 1 0 0,0-1-1 0 0,0 1 0 0 0,0 0 1 0 0,-1 0-1 0 0,1-1 0 0 0,0 1 1 0 0,-1 0-1 0 0,1-1 0 0 0,0 1 0 0 0,-1-1 1 0 0,1 1-1 0 0,-1 0 0 0 0,1-1 1 0 0,-1 1-1 0 0,1-1 0 0 0,-1 1 1 0 0,0-1-1 0 0,1 0 0 0 0,-1 1 0 0 0,0-1 1 0 0,1 0-1 0 0,-1 1 0 0 0,0-1 1 0 0,1 0-1 0 0,-1 0 0 0 0,0 1 1 0 0,0-1-10 0 0,-5 6 16 0 0,-12 10 20 0 0,0 0 0 0 0,-1-2 0 0 0,0 0 0 0 0,-1-1 0 0 0,-1-1 0 0 0,-14 7-35 0 0,-50 30-110 0 0,82-51-3469 0 0,9-7-5709 0 0,-1 6-2468 0 0</inkml:trace>
  <inkml:trace contextRef="#ctx0" brushRef="#br0" timeOffset="80573.233">6992 5593 6073 0 0,'0'0'1925'0'0,"0"0"-521"0"0,0 0-186 0 0,0 0 134 0 0,0 0 135 0 0,0 0-17 0 0,0 0-228 0 0,0 0-261 0 0,0 0-40 0 0,0 0 18 0 0,0 0 36 0 0,0 0-19 0 0,8 1-165 0 0,-5 0-753 0 0,0 0 44 0 0,0-1 1 0 0,0 1 0 0 0,0-1-1 0 0,0 0 1 0 0,0 0 0 0 0,0 0-1 0 0,1 0 1 0 0,-1 0 0 0 0,0-1-1 0 0,0 0 1 0 0,0 1 0 0 0,0-1-1 0 0,0 0 1 0 0,0 0 0 0 0,0-1-1 0 0,0 1 1 0 0,-1-1 0 0 0,3 0-103 0 0,120-119 2760 0 0,-42 22-1701 0 0,-70 198-681 0 0,7 28-251 0 0,8 118 12 0 0,-28-145-124 0 0,0-101-14 0 0,0 1 0 0 0,0 0 0 0 0,0-1 0 0 0,0 1 0 0 0,0 0 0 0 0,0 0 0 0 0,0-1 0 0 0,0 1 0 0 0,0 0 0 0 0,0 0-1 0 0,0-1 1 0 0,0 1 0 0 0,0 0 0 0 0,1 0 0 0 0,-1-1 0 0 0,0 1 0 0 0,0 0 0 0 0,0 0 0 0 0,0 0 0 0 0,1-1 0 0 0,-1 1 0 0 0,0 0 0 0 0,0 0 0 0 0,0 0 0 0 0,1 0 0 0 0,-1-1 0 0 0,0 1 0 0 0,0 0 0 0 0,1 0-1 0 0,-1 0 1 0 0,0 0 0 0 0,0 0 0 0 0,1 0 0 0 0,-1 0 0 0 0,0 0 0 0 0,0 0 0 0 0,1 0 0 0 0,-1 0 0 0 0,0 0 0 0 0,1 0 0 0 0,-1 0 0 0 0,0 0 0 0 0,0 0 0 0 0,1 0 0 0 0,-1 0 0 0 0,0 0 0 0 0,0 0-1 0 0,1 0 1 0 0,-1 0 0 0 0,0 0 0 0 0,0 1 0 0 0,1-1 0 0 0,-1 0 0 0 0,0 0 0 0 0,0 0 0 0 0,0 0 0 0 0,1 1 0 0 0,-1-1 0 0 0,0 0 0 0 0,0 0 0 0 0,0 1 0 0 0,0-1-1 0 0,98-206 521 0 0,35-162-379 0 0,-125 328-156 0 0,-8 39 0 0 0,0 1-28 0 0,0 0-15 0 0,0 0-69 0 0,0 0-143 0 0,0 15-1307 0 0,-1 17-278 0 0,1 11-2238 0 0,2-16-6083 0 0,1-15-546 0 0</inkml:trace>
  <inkml:trace contextRef="#ctx0" brushRef="#br0" timeOffset="81120.219">7660 5902 12491 0 0,'0'0'1037'0'0,"0"0"-227"0"0,0 0 143 0 0,0 0 297 0 0,0 0 176 0 0,0 0-68 0 0,0 0-248 0 0,0 0-279 0 0,0 0-206 0 0,0 0-118 0 0,0 0-80 0 0,0 0-34 0 0,0 0-21 0 0,19-7-44 0 0,56-22-76 0 0,-27 21 219 0 0,-47 9-448 0 0,1 1 1 0 0,0-1-1 0 0,-1 0 0 0 0,1 1 0 0 0,-1-1 1 0 0,1 1-1 0 0,-1 0 0 0 0,0-1 0 0 0,1 1 0 0 0,-1 0 1 0 0,0 0-1 0 0,0 0 0 0 0,-1-1 0 0 0,1 1 1 0 0,0 0-1 0 0,-1 0 0 0 0,1 0 0 0 0,-1 1 0 0 0,1-1 1 0 0,-1 0-1 0 0,0 0 0 0 0,0 0 0 0 0,0 0 0 0 0,0 0 1 0 0,0 0-1 0 0,-1 0 0 0 0,1 0 0 0 0,-1 0 1 0 0,1 0-1 0 0,-1 0 0 0 0,0 0 0 0 0,1 0 0 0 0,-1 0 1 0 0,0 0-1 0 0,0 0 0 0 0,-1 0 0 0 0,1-1 1 0 0,0 1-1 0 0,-1 0-23 0 0,-111 127 851 0 0,113-129-832 0 0,0 1 1 0 0,-1-1 0 0 0,1 1-1 0 0,0-1 1 0 0,-1 1 0 0 0,1-1-1 0 0,0 1 1 0 0,0 0 0 0 0,-1-1-1 0 0,1 1 1 0 0,0-1 0 0 0,0 1-1 0 0,0 0 1 0 0,0-1 0 0 0,0 1-1 0 0,0 0 1 0 0,0-1 0 0 0,0 1-1 0 0,0-1 1 0 0,0 1 0 0 0,0 0-1 0 0,0-1 1 0 0,1 1 0 0 0,-1-1-1 0 0,0 1 1 0 0,0 0 0 0 0,1-1-1 0 0,-1 1 1 0 0,0-1 0 0 0,1 1-1 0 0,-1-1 1 0 0,0 1 0 0 0,1-1-1 0 0,-1 1 1 0 0,1-1 0 0 0,-1 0-1 0 0,1 1 1 0 0,-1-1 0 0 0,1 0-1 0 0,-1 1 1 0 0,1-1 0 0 0,0 0-1 0 0,-1 1 1 0 0,1-1 0 0 0,-1 0-1 0 0,1 0 1 0 0,0 0 0 0 0,-1 0-1 0 0,1 0 1 0 0,-1 0 0 0 0,1 0-1 0 0,0 0 1 0 0,-1 0 0 0 0,1 0-1 0 0,0 0 1 0 0,-1 0 0 0 0,1 0-20 0 0,47 6 464 0 0,-11 2-233 0 0,-34-7-378 0 0,0 0 1 0 0,0 0 0 0 0,0 0-1 0 0,0 0 1 0 0,1 0 0 0 0,-1-1-1 0 0,0 0 1 0 0,0 1 0 0 0,0-1-1 0 0,0 0 1 0 0,1 0-1 0 0,-1-1 1 0 0,0 1 0 0 0,0-1-1 0 0,0 0 1 0 0,0 1 0 0 0,0-1-1 0 0,0 0 1 0 0,0-1-1 0 0,0 1 1 0 0,2-2 146 0 0,1-1-927 0 0,19-13-2638 0 0,-10 5-5649 0 0,-7 4-2220 0 0</inkml:trace>
  <inkml:trace contextRef="#ctx0" brushRef="#br0" timeOffset="83223.16">7093 5114 9362 0 0,'0'0'1350'0'0,"0"0"-99"0"0,0 0 164 0 0,0 0 197 0 0,0 0 7 0 0,0 0-233 0 0,0 0-370 0 0,0 0-360 0 0,0 0-208 0 0,0 0-76 0 0,0 0-23 0 0,0 0 33 0 0,0 0 34 0 0,16 0 3057 0 0,106-22-1748 0 0,-84 17-1474 0 0,82 3 119 0 0,-3 20-92 0 0,-93-11-298 0 0,-24-6 19 0 0,0-1-3 0 0,0 0 12 0 0,0 0-12 0 0,0 0 3 0 0,0 0 26 0 0,0 0 4 0 0,0 0-10 0 0,0 0-4 0 0,0 0 1 0 0,0 0 21 0 0,0 0-12 0 0,0 0-6 0 0,0 0 26 0 0,0 0 2 0 0,0 0 13 0 0,0 0 5 0 0,0 0-1 0 0,0 0-26 0 0,0 0-8 0 0,0 0 10 0 0,0 0-30 0 0,0 0 14 0 0,0 0-6 0 0,0 0-15 0 0,0 0 34 0 0,0 0-13 0 0,0 0-4 0 0,0 0-4 0 0,0 0 11 0 0,0 0-22 0 0,0 0 13 0 0,0 0-2 0 0,0 0-4 0 0,0 0 10 0 0,0 0 8 0 0,0 0-1 0 0,0 0 20 0 0,0 0 27 0 0,0 0 14 0 0,0 0 9 0 0,0 0-3 0 0,0 0 21 0 0,-13-19 452 0 0,-130-128-277 0 0,142 147-391 0 0,0 0 0 0 0,0 0 0 0 0,0-1 0 0 0,0 1 0 0 0,0 0 0 0 0,1 0 0 0 0,-1-1 0 0 0,0 1 0 0 0,0-1 0 0 0,0 1 0 0 0,1-1 0 0 0,-1 1 0 0 0,0-1 0 0 0,1 1 0 0 0,-1-1 0 0 0,0 0 0 0 0,1 1 0 0 0,-1-1 0 0 0,1 0-1 0 0,-1 1 1 0 0,1-1 0 0 0,-1 0 0 0 0,1 0 0 0 0,0 0 0 0 0,-1 1 0 0 0,1-1 0 0 0,0 0 0 0 0,0 0 0 0 0,-1 0 0 0 0,1 0 0 0 0,0 0 0 0 0,0 0 0 0 0,0 1 0 0 0,0-1 0 0 0,0 0 0 0 0,0 0 0 0 0,0 0 0 0 0,1 0 0 0 0,-1 0-1 0 0,0 0 1 0 0,0 1 0 0 0,1-1 0 0 0,-1 0 0 0 0,1 0 0 0 0,-1 0 0 0 0,0 1 0 0 0,1-1 0 0 0,-1 0 0 0 0,1 0 0 0 0,0 1 0 0 0,-1-1 0 0 0,1 0 0 0 0,0 1 0 0 0,-1-1 0 0 0,1 1 0 0 0,0-1 0 0 0,0 1 0 0 0,-1-1 0 0 0,1 1 0 0 0,0 0-1 0 0,0-1 1 0 0,0 1 0 0 0,0 0 99 0 0,13-4-5023 0 0,-2 0-6767 0 0</inkml:trace>
  <inkml:trace contextRef="#ctx0" brushRef="#br0" timeOffset="86161.491">12962 3299 4689 0 0,'0'0'2411'0'0,"0"0"-1020"0"0,0 0-635 0 0,0 0-29 0 0,0 0 272 0 0,0 0 324 0 0,0 0 191 0 0,0 0-66 0 0,0 0-204 0 0,0 0-280 0 0,0 0-201 0 0,13 3-103 0 0,107 9 1560 0 0,-98-18-1913 0 0,-1-1 0 0 0,1 0 0 0 0,-2-2 0 0 0,1-1 0 0 0,-1 0 1 0 0,-1-1-1 0 0,0-1 0 0 0,0-1 0 0 0,3-5-307 0 0,55-55 664 0 0,-69 67-575 0 0,-5 6 235 0 0,-1 17-226 0 0,33 208 898 0 0,-14-57-785 0 0,1-103-172 0 0,-21-64-21 0 0,-1-1-1 0 0,1 0 1 0 0,0 0 0 0 0,-1 1 0 0 0,1-1 0 0 0,-1 0 0 0 0,1 0 0 0 0,0 0 0 0 0,-1 0-1 0 0,1 0 1 0 0,0 0 0 0 0,-1 0 0 0 0,1 0 0 0 0,0 0 0 0 0,-1 0 0 0 0,1 0 0 0 0,-1-1 0 0 0,1 1-1 0 0,0 0 1 0 0,-1 0 0 0 0,1-1 0 0 0,-1 1 0 0 0,1 0 0 0 0,-1-1 0 0 0,1 1 0 0 0,-1 0 0 0 0,1-1-1 0 0,-1 1 1 0 0,1-1 0 0 0,-1 1 0 0 0,1-1 0 0 0,-1 1 0 0 0,0-1 0 0 0,1 1 0 0 0,-1-1 0 0 0,0 1-1 0 0,1-1 1 0 0,-1 0 0 0 0,0 1 0 0 0,0-1 0 0 0,0 1 0 0 0,0-1 0 0 0,0 0 0 0 0,1 1-1 0 0,-1-1 1 0 0,0 0 0 0 0,0 1 0 0 0,0-1 0 0 0,-1 0 0 0 0,1 1 0 0 0,0-1 0 0 0,0 1 0 0 0,0-1-1 0 0,0 0 1 0 0,-1 1 0 0 0,1-1-18 0 0,2-5-41 0 0,43-123 342 0 0,79-113-213 0 0,-88 162-93 0 0,-36 79-10 0 0,0 1-7 0 0,0 0-25 0 0,0 0-34 0 0,0 0-77 0 0,0 0-103 0 0,0 0-122 0 0,-13 27-4367 0 0,10-12 449 0 0,2-10-102 0 0,-1 0-6910 0 0</inkml:trace>
  <inkml:trace contextRef="#ctx0" brushRef="#br0" timeOffset="86933.175">13783 3506 3777 0 0,'0'0'2251'0'0,"0"0"-335"0"0,0 0-38 0 0,0 0 108 0 0,0 0 76 0 0,0 0-167 0 0,0 0-376 0 0,0 0-376 0 0,0 0-301 0 0,0 0-219 0 0,0 0-104 0 0,0 0-32 0 0,0 0-44 0 0,2-4-15 0 0,7-1 933 0 0,-9 32 265 0 0,0-15-1755 0 0,0 3 229 0 0,1-7-59 0 0,-1 1-1 0 0,1-1 1 0 0,-2 0-1 0 0,1 0 1 0 0,-1 1-1 0 0,-1-1 0 0 0,0 0 1 0 0,0 0-1 0 0,0-1 1 0 0,-1 1-1 0 0,-2 4-40 0 0,3-4 747 0 0,49-96-450 0 0,-21 30-238 0 0,-86 182 345 0 0,57-96 922 0 0,2-23-4628 0 0,1-9-8322 0 0,0 1 545 0 0</inkml:trace>
  <inkml:trace contextRef="#ctx0" brushRef="#br0" timeOffset="87847.639">12912 2950 4369 0 0,'0'0'2048'0'0,"0"0"-481"0"0,0 0-240 0 0,0 0-4 0 0,0 0 24 0 0,0 0-52 0 0,0 0-53 0 0,0 0-77 0 0,0 0-87 0 0,0 0-85 0 0,0 0-128 0 0,0 0-101 0 0,0 0-39 0 0,16 0-9 0 0,125-3 1436 0 0,168-20 960 0 0,-71 15-2402 0 0,-243 16 707 0 0,2-8-1366 0 0,-1-1-1 0 0,0 1 0 0 0,1-1 0 0 0,-1 0 1 0 0,1 0-1 0 0,-1 0 0 0 0,1 0 1 0 0,0 0-1 0 0,-1-1 0 0 0,1 0 0 0 0,0 1 1 0 0,0-1-1 0 0,0 0 0 0 0,0-1 0 0 0,0 1 1 0 0,0 0-1 0 0,1-1 0 0 0,-1 0 1 0 0,1 0-1 0 0,0 1 0 0 0,0-1 0 0 0,0-1 1 0 0,0 1-51 0 0,-48-67-108 0 0,37 45-227 0 0,-19-49-3877 0 0,29 67 1487 0 0,0 2-4745 0 0,3-2-4699 0 0</inkml:trace>
  <inkml:trace contextRef="#ctx0" brushRef="#br0" timeOffset="92293.137">14733 4279 0 0 0,'0'0'1328'0'0,"0"0"554"0"0,0 0 178 0 0,0 0 30 0 0,0 0-17 0 0,0 0-113 0 0,0 0-217 0 0,0 0-211 0 0,-10 3 749 0 0,7-2 3128 0 0,-49 66-1887 0 0,-190 149-1939 0 0,16 5-1339 0 0,209-201-1000 0 0,15-16 377 0 0,-1 0 0 0 0,0 0 0 0 0,0-1 0 0 0,0 1 0 0 0,0-1 0 0 0,-1 0 0 0 0,0 0 0 0 0,1 0 0 0 0,-1 0 0 0 0,0 0 0 0 0,0-1 0 0 0,0 0 0 0 0,-1 0 0 0 0,1 0 0 0 0,-1-1 1 0 0,1 1-1 0 0,-1-1 0 0 0,-1 0 379 0 0,3 0-658 0 0,-24 3-4280 0 0,12-9-4232 0 0,11 1 3806 0 0</inkml:trace>
  <inkml:trace contextRef="#ctx0" brushRef="#br0" timeOffset="92598.741">14144 4419 3761 0 0,'0'0'3110'0'0,"0"0"-760"0"0,0 0-343 0 0,0 0 40 0 0,0 0 71 0 0,0 0-77 0 0,0 0-272 0 0,0 0-377 0 0,0 0-378 0 0,0 0-305 0 0,0 0-193 0 0,0 0-109 0 0,0 0-43 0 0,1-10-51 0 0,0 0-290 0 0,3-15 373 0 0,8 51 810 0 0,-1 9-769 0 0,2 0-1 0 0,1-1 1 0 0,2-1 0 0 0,1 0 0 0 0,1-1 0 0 0,2-1 0 0 0,6 5-437 0 0,71 93 129 0 0,-96-129-412 0 0,-1 1-1 0 0,1 0 1 0 0,-1-1-1 0 0,1 1 1 0 0,-1-1-1 0 0,1 0 1 0 0,0 1 0 0 0,-1-1-1 0 0,1 1 1 0 0,-1-1-1 0 0,1 0 1 0 0,0 1-1 0 0,0-1 1 0 0,-1 0-1 0 0,1 0 1 0 0,0 0-1 0 0,-1 1 1 0 0,1-1 0 0 0,0 0-1 0 0,0 0 1 0 0,-1 0-1 0 0,1 0 1 0 0,0 0-1 0 0,0 0 1 0 0,-1-1-1 0 0,1 1 1 0 0,0 0 0 0 0,-1 0-1 0 0,1 0 1 0 0,0-1-1 0 0,0 1 1 0 0,-1 0-1 0 0,1-1 1 0 0,-1 1-1 0 0,1-1 1 0 0,0 1-1 0 0,-1-1 1 0 0,1 1 0 0 0,-1-1-1 0 0,1 1 1 0 0,-1-1-1 0 0,1 1 1 0 0,-1-1-1 0 0,0 1 1 0 0,1-2 283 0 0,6-3-6222 0 0,0 2-3531 0 0</inkml:trace>
  <inkml:trace contextRef="#ctx0" brushRef="#br0" timeOffset="93085.618">15094 4139 10586 0 0,'0'0'2914'0'0,"0"0"-1583"0"0,0 0-545 0 0,0 0 189 0 0,0 0 303 0 0,0 0 135 0 0,0 0-42 0 0,0 0-264 0 0,0 0-261 0 0,0 0-184 0 0,0 0-126 0 0,0 0-30 0 0,0 0-26 0 0,0 3-12 0 0,-2 2-390 0 0,0 1 0 0 0,-1-1 0 0 0,1 0 0 0 0,-1 1 1 0 0,0-1-1 0 0,0-1 0 0 0,-1 1 0 0 0,0 0 0 0 0,1-1 0 0 0,-2 0 1 0 0,1 0-1 0 0,0 0 0 0 0,-1 0 0 0 0,1-1 0 0 0,-1 0 0 0 0,-2 2-78 0 0,-9 7 81 0 0,-99 86 179 0 0,185-131-202 0 0,-46 18-9 0 0,0-1 0 0 0,-2-1-1 0 0,0-1 1 0 0,-1-1 0 0 0,0 0-1 0 0,16-23-48 0 0,-33 29 684 0 0,-28 33-774 0 0,11-9 103 0 0,-50 44-53 0 0,62-55-49 0 0,1 0-18 0 0,0 0-33 0 0,0 0-101 0 0,0 0-85 0 0,0 0-154 0 0,0 0-181 0 0,0 0-197 0 0,0 0-183 0 0,4-4-5630 0 0,-4 4 5994 0 0,5-3-7741 0 0</inkml:trace>
  <inkml:trace contextRef="#ctx0" brushRef="#br0" timeOffset="95286.727">10900 3119 0 0 0,'0'0'173'0'0,"0"0"474"0"0,0 0-12 0 0,0 0-152 0 0,0 0-121 0 0,0 0-35 0 0,0 0 17 0 0,0 0 48 0 0,2 11 1561 0 0,-2-8 2742 0 0,1-2 4303 0 0,3-11-5992 0 0,-1-19-2617 0 0,-2 20 72 0 0,16-80 939 0 0,-11-33 187 0 0,6-2-655 0 0,-34 14-668 0 0,22-27 198 0 0,-7 101-387 0 0,7 35-59 0 0,-1 1 8 0 0,0-3-14 0 0,1 3 17 0 0,0 0 4 0 0,0 0-2 0 0,0 0 10 0 0,0 0-22 0 0,0 0-13 0 0,0 0 20 0 0,0 0-20 0 0,0 0 4 0 0,0 0-9 0 0,0 0 6 0 0,0 0 7 0 0,0 0 9 0 0,0 0-22 0 0,0 0-2 0 0,0 0 17 0 0,0 0-10 0 0,0 0 21 0 0,0 0 4 0 0,0 0-9 0 0,-6-88 124 0 0,6 87-140 0 0,6 0-3707 0 0,5-1-8449 0 0,-7 2 356 0 0</inkml:trace>
  <inkml:trace contextRef="#ctx0" brushRef="#br0" timeOffset="96129.105">10280 2198 9074 0 0,'0'0'1822'0'0,"0"0"-215"0"0,0 0-67 0 0,0 0 115 0 0,0 0-7 0 0,0 0-187 0 0,0 0-302 0 0,0 0-306 0 0,0 0-210 0 0,0 0-127 0 0,0 0-39 0 0,0 0-34 0 0,0 0-43 0 0,-1 3 8 0 0,-9 149 2306 0 0,10 0-2226 0 0,11-116-401 0 0,-11-36-62 0 0,15-12 644 0 0,101-152-264 0 0,-80 109-364 0 0,-28 143 73 0 0,-6 449 186 0 0,-1-294-246 0 0,-2-237-41 0 0,1 0-1 0 0,-1 0 0 0 0,-1 0 1 0 0,1 0-1 0 0,-1 0 0 0 0,0 0 1 0 0,0-1-1 0 0,-1 1 0 0 0,1-1 0 0 0,-1 1 1 0 0,-1-1-1 0 0,1 0 0 0 0,-1 0 1 0 0,0 0-1 0 0,0-1 0 0 0,0 1 1 0 0,0-1-1 0 0,-1 0 0 0 0,0 0 1 0 0,0-1-1 0 0,0 1 0 0 0,0-1 0 0 0,-1 0 1 0 0,1-1-1 0 0,-1 1 0 0 0,0-1 1 0 0,1 0-1 0 0,-1-1 0 0 0,0 1 1 0 0,0-1-1 0 0,-5 0-12 0 0,6-2-1 0 0,0-1 0 0 0,0 0 0 0 0,0 0 0 0 0,0 0 0 0 0,0-1 0 0 0,1 0 0 0 0,-1 0 1 0 0,1 0-1 0 0,0 0 0 0 0,-1-1 0 0 0,2 1 0 0 0,-1-1 0 0 0,0 0 0 0 0,1 0 0 0 0,0-1 0 0 0,0 1 0 0 0,0-1 0 0 0,0 1 1 0 0,-1-5 0 0 0,-4-7-109 0 0,1-1 1 0 0,1 0 0 0 0,0 0 0 0 0,1 0-1 0 0,1-1 1 0 0,0 1 0 0 0,2-1 0 0 0,0 0-1 0 0,1 0 1 0 0,0 0 0 0 0,2 0 0 0 0,1-8 108 0 0,12-28-2409 0 0,-5 32-2022 0 0,-5 13 1078 0 0,0-2-8330 0 0</inkml:trace>
  <inkml:trace contextRef="#ctx0" brushRef="#br0" timeOffset="96716.106">10735 2114 6585 0 0,'0'0'1809'0'0,"0"0"-206"0"0,0 0 36 0 0,0 0 75 0 0,0 0-63 0 0,0 0-162 0 0,0 0-231 0 0,0 0-227 0 0,0 0-159 0 0,0 0-111 0 0,0 0-87 0 0,0 0-43 0 0,0 0-30 0 0,3-5-93 0 0,11-15-44 0 0,-46 19 1821 0 0,-25 67-1514 0 0,36-22-623 0 0,115-136 273 0 0,-46 27-338 0 0,-48 64-74 0 0,0 1-2 0 0,0 0-18 0 0,0 0 43 0 0,0 0 1 0 0,0 0 2 0 0,-4 8 100 0 0,-70 76 386 0 0,73-75-2287 0 0,9-12-1828 0 0,1-2-3958 0 0,-7 4 5718 0 0,5-2-10147 0 0</inkml:trace>
  <inkml:trace contextRef="#ctx0" brushRef="#br0" timeOffset="106312.265">12583 3369 0 0 0,'0'0'305'0'0,"0"0"101"0"0,0 0 167 0 0,0 0 141 0 0,-2-7 11 0 0,-7-34 1240 0 0,-13 16 3516 0 0,15 17-4248 0 0,2 6 13477 0 0,5 8-11639 0 0,-1-1-3729 0 0,-1 31 746 0 0,2 1 1 0 0,1-1-1 0 0,1 0 1 0 0,3 1-1 0 0,3 10-88 0 0,-5-27 54 0 0,17 212 298 0 0,20-110-211 0 0,-34-105-113 0 0,-1 0 0 0 0,0 0-1 0 0,-2 0 1 0 0,0 1-1 0 0,0 0 1 0 0,-2-1 0 0 0,0 1-1 0 0,-1 0 1 0 0,-1 0-1 0 0,-1 1-27 0 0,4 96 174 0 0,-2-16-105 0 0,0-99-41 0 0,0 0-27 0 0,0 0-10 0 0,0 0-4 0 0,0 0 1 0 0,0 0-2 0 0,0 0 21 0 0,0 0-26 0 0,0 0 5 0 0,0 0-17 0 0,0 0-42 0 0,0-23-2078 0 0,6-29-1955 0 0,-2 31 362 0 0,-2 1-3370 0 0,-1 7-4823 0 0</inkml:trace>
  <inkml:trace contextRef="#ctx0" brushRef="#br0" timeOffset="108140.251">12443 3292 0 0 0,'0'0'633'0'0,"0"0"578"0"0,0 0 136 0 0,0 0 26 0 0,0 0 14 0 0,0 0-23 0 0,0 0-90 0 0,0 0-164 0 0,0 0-168 0 0,0 0-105 0 0,0 0-31 0 0,0 0 5 0 0,0 0 17 0 0,0 0 0 0 0,0 0-18 0 0,0 0-21 0 0,0 0-29 0 0,0 0-34 0 0,0 0-46 0 0,0 0-49 0 0,1 0-560 0 0,7 4 8686 0 0,-19 102-8067 0 0,-35 81-271 0 0,46-185-407 0 0,-1 0 0 0 0,0 0 0 0 0,1 0 1 0 0,-1 0-1 0 0,1 0 0 0 0,-1 0 0 0 0,1 0 1 0 0,0 0-1 0 0,0 0 0 0 0,0 0 1 0 0,0 0-1 0 0,0 0 0 0 0,1 0 0 0 0,-1 0 1 0 0,1 0-1 0 0,-1 0 0 0 0,1 0 0 0 0,0 0 1 0 0,0 0-1 0 0,0 0 0 0 0,0 0 0 0 0,0 0 1 0 0,0-1-1 0 0,0 1 0 0 0,0 0 1 0 0,1-1-1 0 0,-1 1 0 0 0,1-1 0 0 0,-1 1 1 0 0,1-1-1 0 0,0 0 0 0 0,-1 0 0 0 0,1 0 1 0 0,0 0-1 0 0,0 0-12 0 0,12 1 91 0 0,0 0-1 0 0,1-2 1 0 0,-1 1-1 0 0,0-2 1 0 0,1 0 0 0 0,-1-1-1 0 0,0 0 1 0 0,0-1 0 0 0,0 0-1 0 0,10-5-90 0 0,93-13 156 0 0,-97 17 768 0 0,-37-8-754 0 0,6 2-196 0 0,-81-116 168 0 0,6-20-131 0 0,67 110-71 0 0,18 35 68 0 0,-10-25-115 0 0,-15-18 21 0 0,17 63-1089 0 0,9 3 1187 0 0,-1 1 0 0 0,-2-1 0 0 0,0 0 0 0 0,-1 0 1 0 0,-1 0-1 0 0,-2 0 0 0 0,0-1 0 0 0,-1 0 0 0 0,-5 9-12 0 0,-23 69-105 0 0,36-96-1235 0 0,8-20 517 0 0,9-31-1379 0 0,-13 27-3270 0 0,-3 10-729 0 0,1 7-5460 0 0</inkml:trace>
  <inkml:trace contextRef="#ctx0" brushRef="#br0" timeOffset="111123.045">9142 5626 0 0 0,'0'0'645'0'0,"0"0"166"0"0,0 0-16 0 0,0 0-21 0 0,0 0-50 0 0,0 0 36 0 0,5-9 16 0 0,25-52 1787 0 0,-15 40 837 0 0,-15 20-2913 0 0,0-1 2818 0 0,0-10-1288 0 0,0 11 1566 0 0,0 1-3344 0 0,0 0-27 0 0,-4 19 1167 0 0,-35 66-781 0 0,-45 32 34 0 0,16 12-324 0 0,53-106 2035 0 0,16-26-2286 0 0,-1 0 1 0 0,0 0-1 0 0,0 0 0 0 0,-1 0 1 0 0,1 0-1 0 0,0 0 1 0 0,-1 0-1 0 0,0 0 0 0 0,0 0 1 0 0,0 0-1 0 0,0 0 0 0 0,0 0 1 0 0,-1 0-1 0 0,1 1 0 0 0,-1-1 1 0 0,1 0-1 0 0,-1 1 1 0 0,0 0-1 0 0,-1-1-57 0 0,-11-22 100 0 0,-27-67-47 0 0,3 36-73 0 0,-5 6 72 0 0,19 13-48 0 0,24 37 13 0 0,0 0 1 0 0,-8-3 1358 0 0,2-1-4478 0 0,15 3-13556 0 0,-5 1 7377 0 0</inkml:trace>
  <inkml:trace contextRef="#ctx0" brushRef="#br0" timeOffset="120185.153">11366 4879 0 0 0,'-26'18'0'0'0,"22"-13"0"0"0,36 5 3771 0 0,82-6 4086 0 0,-114-4-7485 0 0,0 0 61 0 0,0 0 102 0 0,0 0 45 0 0,0 0 16 0 0,0 0 26 0 0,0 0 26 0 0,0 0 52 0 0,0 0 48 0 0,0 0 47 0 0,0 0-1 0 0,0 0-10 0 0,0 0-20 0 0,0 0-57 0 0,0 0-34 0 0,0 0-45 0 0,0 0-38 0 0,0 0-39 0 0,0 0-18 0 0,0 0-26 0 0,0 0-43 0 0,0 0-20 0 0,0 0-27 0 0,0 0-30 0 0,0 0-52 0 0,-18-15 895 0 0,-17-22 462 0 0,-37 29-568 0 0,53 9-970 0 0,-53 40 108 0 0,-7 46-124 0 0,73-77-113 0 0,0 0 0 0 0,0 0 1 0 0,1 1-1 0 0,0 0 1 0 0,0 0-1 0 0,2 0 1 0 0,-1 0-1 0 0,1 1 1 0 0,1 0-1 0 0,0-1 0 0 0,1 1 1 0 0,0 0-1 0 0,1 3-25 0 0,-1-10 13 0 0,1 0 0 0 0,0 0-1 0 0,1 0 1 0 0,-1 0-1 0 0,1 0 1 0 0,0 0-1 0 0,1 0 1 0 0,-1 0 0 0 0,1 0-1 0 0,0 0 1 0 0,0-1-1 0 0,0 1 1 0 0,0-1 0 0 0,1 0-1 0 0,0 1 1 0 0,0-1-1 0 0,0 0 1 0 0,3 2-13 0 0,10 10 104 0 0,22 13 47 0 0,42-3 185 0 0,13-22-109 0 0,-17-56 223 0 0,-40 1-343 0 0,-81 6-107 0 0,-34 27 0 0 0,1 18 0 0 0,76 0 0 0 0,25 0 0 0 0,158-7 0 0 0,-86 3 0 0 0,-93 4 0 0 0,-4 0 0 0 0,-1-1 0 0 0,3-1-4 0 0,0 1-32 0 0,29-40-8060 0 0,-15 30 9 0 0,-6 1-4632 0 0</inkml:trace>
  <inkml:trace contextRef="#ctx0" brushRef="#br0" timeOffset="124209.64">9070 6517 0 0 0,'0'0'1034'0'0,"0"0"629"0"0,0 0 192 0 0,0 0-98 0 0,0 0-88 0 0,0 0-118 0 0,0 0-208 0 0,0 0-174 0 0,0 0-141 0 0,0 0-73 0 0,0 0 10 0 0,1-5 7 0 0,1-17-16 0 0,-1 16-44 0 0,-1 6-72 0 0,0 0-49 0 0,0 0-51 0 0,0 0-61 0 0,0 0-40 0 0,0 0-39 0 0,0 0-37 0 0,0 0-35 0 0,0 0-61 0 0,0 0-57 0 0,0 0-41 0 0,0 0-35 0 0,0 19 2214 0 0,2 447-727 0 0,0 3-1342 0 0,14-414-407 0 0,-15-55-84 0 0,0 0 13 0 0,-1 0 17 0 0,0 0-5 0 0,0 0 6 0 0,0 0-13 0 0,0 0-7 0 0,0 0 32 0 0,0 0-13 0 0,0 0 12 0 0,0 0 4 0 0,0 0-11 0 0,28-73-3924 0 0,-3 55-2011 0 0,-14 13-1991 0 0,-1-2-4270 0 0</inkml:trace>
  <inkml:trace contextRef="#ctx0" brushRef="#br0" timeOffset="125190.989">11062 6834 0 0 0,'0'0'665'0'0,"0"0"660"0"0,0 0 86 0 0,0 0-54 0 0,0 0-22 0 0,0 0-16 0 0,0 0-10 0 0,0 0-89 0 0,0 0-129 0 0,1-3-135 0 0,-5-20 3692 0 0,3 20-5129 0 0,-1-4 5839 0 0,1 5 587 0 0,3 8-5382 0 0,47 107 878 0 0,-33 80-492 0 0,-13-94-728 0 0,-7 76 66 0 0,4-175-291 0 0,0 0 9 0 0,0 0-16 0 0,0 0 19 0 0,0 0-2 0 0,0 0-17 0 0,0 0 4 0 0,0 0 13 0 0,-1 0 2 0 0,0 0-4 0 0,1 0-18 0 0,0 0-8 0 0,0 0 3 0 0,0 0 22 0 0,0 0 6 0 0,-7-7-2324 0 0,7-3-3724 0 0,0 6-220 0 0,0 3-5687 0 0</inkml:trace>
  <inkml:trace contextRef="#ctx0" brushRef="#br0" timeOffset="126355.295">12702 5508 320 0 0,'0'0'1906'0'0,"0"0"-390"0"0,0 0-101 0 0,0 0 155 0 0,0 0 107 0 0,0 0-76 0 0,0 0-253 0 0,0 0-308 0 0,0 0-176 0 0,0 0 42 0 0,0 0 88 0 0,0 0 56 0 0,0 0-7 0 0,1 9-149 0 0,-7 153 4608 0 0,3-138-5095 0 0,-16 100 1051 0 0,5 0 1 0 0,4 59-1459 0 0,14 167 965 0 0,14-236-659 0 0,13 97 367 0 0,-27-170-452 0 0,-2 0 0 0 0,-2 0-1 0 0,-1 0 1 0 0,-3 0 0 0 0,-1-1-1 0 0,-5 18-220 0 0,5-35 90 0 0,2 0-1 0 0,1 0 0 0 0,0 0 0 0 0,2 0 0 0 0,0 0 0 0 0,3 9-89 0 0,7 131 463 0 0,-4-175-1094 0 0,-6 7-131 0 0,-1-18-2975 0 0,-5 8-5541 0 0,2 7-2989 0 0</inkml:trace>
  <inkml:trace contextRef="#ctx0" brushRef="#br0" timeOffset="127373.991">8586 7158 1208 0 0,'0'0'2189'0'0,"0"0"-429"0"0,0 0-88 0 0,0 0 29 0 0,0 0 15 0 0,0 0-115 0 0,0 0-249 0 0,0 0-297 0 0,0 0-263 0 0,0 0-175 0 0,0 0-42 0 0,0 0 149 0 0,3 0 148 0 0,324 3 6342 0 0,335-6-5010 0 0,165-52-802 0 0,-122 36-726 0 0,132-25-192 0 0,-317 37-289 0 0,-235 18-47 0 0,-32-30-15 0 0,-68 9 10 0 0,-101 9-22 0 0,-71 1-3637 0 0,-31 0-2107 0 0,7 0-2342 0 0,11 0 7420 0 0,-5 0-11352 0 0</inkml:trace>
  <inkml:trace contextRef="#ctx0" brushRef="#br0" timeOffset="127675.345">13218 6679 14075 0 0,'0'0'2749'0'0,"0"0"-1286"0"0,0 0-625 0 0,0 0 21 0 0,0 0 169 0 0,0 0 54 0 0,0 0-88 0 0,0 0-218 0 0,0 0-264 0 0,0 0-113 0 0,0 0-43 0 0,0 0-6 0 0,0 0 40 0 0,-25 21-22 0 0,-80 66-47 0 0,-130 71 411 0 0,174-122-693 0 0,-254 129-810 0 0,252-133-1154 0 0,29-15-1837 0 0,1 1-6653 0 0,24-11-43 0 0</inkml:trace>
  <inkml:trace contextRef="#ctx0" brushRef="#br0" timeOffset="128388.195">11419 6742 4297 0 0,'0'0'1280'0'0,"0"0"-174"0"0,0 0 206 0 0,0 0 335 0 0,0 0 145 0 0,0 0-91 0 0,0 0-277 0 0,0 0-304 0 0,0 0-257 0 0,0 0-175 0 0,0 0-92 0 0,0 0-47 0 0,0 0 0 0 0,6 1 521 0 0,-44 31 155 0 0,-81 59-502 0 0,-3-5-1 0 0,-4-6 0 0 0,-45 17-722 0 0,112-63-939 0 0,-48 26-3429 0 0,36-26-7236 0 0,57-26 5129 0 0</inkml:trace>
  <inkml:trace contextRef="#ctx0" brushRef="#br0" timeOffset="129123.67">9348 6885 7106 0 0,'0'0'2189'0'0,"0"0"-311"0"0,0 0-222 0 0,0 0 79 0 0,0 0 89 0 0,0 0-57 0 0,0 0-238 0 0,0 0-350 0 0,0 0-305 0 0,0 0-184 0 0,0 0-101 0 0,0 0-44 0 0,0 0-30 0 0,-11 5 629 0 0,-87 61-636 0 0,-168 136 48 0 0,13-4-402 0 0,224-164-1343 0 0,59-30-7090 0 0,-22-4 1894 0 0,-2 0-4200 0 0</inkml:trace>
  <inkml:trace contextRef="#ctx0" brushRef="#br0" timeOffset="129634.75">9786 7489 16203 0 0,'0'0'1662'0'0,"0"0"-504"0"0,0 0-271 0 0,0 0 82 0 0,0 0 134 0 0,0 0 0 0 0,0 0-163 0 0,0 0-204 0 0,0 0-165 0 0,0 0-115 0 0,0 0-96 0 0,0 0-56 0 0,20 3-18 0 0,56 11-16 0 0,-75-14-253 0 0,0 0 0 0 0,0 0 0 0 0,0 1 0 0 0,1-1 0 0 0,-1 0 0 0 0,0 0 0 0 0,0 0 0 0 0,0 1 0 0 0,0-1 0 0 0,0 1 0 0 0,0-1 0 0 0,0 0 0 0 0,0 1 0 0 0,-1 0 0 0 0,1-1 0 0 0,0 1 0 0 0,0 0 0 0 0,0-1 0 0 0,0 1 0 0 0,-1 0 0 0 0,1 0 0 0 0,0 0 0 0 0,-1-1 0 0 0,1 1 0 0 0,-1 0 0 0 0,1 0 0 0 0,-1 0 0 0 0,1 0 0 0 0,-1 0 0 0 0,0 0 0 0 0,1 0 0 0 0,-1 0 0 0 0,0 0 0 0 0,0 0 0 0 0,0 0 0 0 0,0 1 0 0 0,0-1 0 0 0,0 0 0 0 0,0 0-1 0 0,0 0 1 0 0,0 0 0 0 0,0 0 0 0 0,-1 1-17 0 0,0 3 108 0 0,2 11 44 0 0,-2-1 1 0 0,1 1-1 0 0,-2-1 1 0 0,0 1-1 0 0,-1-1 0 0 0,0 0 1 0 0,-6 14-153 0 0,-16 33 164 0 0,12-33-121 0 0,2 1 0 0 0,1-1 0 0 0,1 1 0 0 0,2 1 0 0 0,-2 15-43 0 0,4-4 130 0 0,0-2-779 0 0,4-26-6118 0 0,1-21 3701 0 0,0 1 490 0 0,0 0-4194 0 0,2-1-2824 0 0</inkml:trace>
  <inkml:trace contextRef="#ctx0" brushRef="#br0" timeOffset="130245.118">9709 7475 10634 0 0,'0'0'2067'0'0,"0"0"-346"0"0,0 0-226 0 0,0 0-40 0 0,0 0-59 0 0,0 0-158 0 0,0 0-217 0 0,0 0-201 0 0,0 0-165 0 0,0 0-96 0 0,0 0-51 0 0,0 0-23 0 0,0 0 0 0 0,35-19-16 0 0,109-56-32 0 0,-45 43 332 0 0,90 18 498 0 0,-186 13-1257 0 0,-1 1 1 0 0,1 0-1 0 0,0 0 1 0 0,0 0-1 0 0,-1 0 1 0 0,1 1-1 0 0,0-1 1 0 0,0 1-1 0 0,-1 0 1 0 0,1-1-1 0 0,0 1 1 0 0,-1 0-1 0 0,1 1 1 0 0,-1-1-1 0 0,0 0 1 0 0,1 1-1 0 0,-1-1 0 0 0,0 1 1 0 0,0 0-1 0 0,0 0 1 0 0,0 0-1 0 0,0 0 1 0 0,0 0-1 0 0,0 0 1 0 0,-1 0-1 0 0,1 1 1 0 0,-1-1-1 0 0,0 1 1 0 0,0-1-1 0 0,0 1 1 0 0,0-1-1 0 0,0 1 1 0 0,0 0-1 0 0,0-1 1 0 0,-1 1-1 0 0,0 0 1 0 0,1 0-1 0 0,-1-1 1 0 0,0 4-11 0 0,-4 5 37 0 0,0 0 0 0 0,-1 0-1 0 0,0 0 1 0 0,-1 0 0 0 0,0-1 0 0 0,0 0 0 0 0,-1 0-1 0 0,0 0 1 0 0,-1-1 0 0 0,0-1 0 0 0,-1 1-1 0 0,0-1 1 0 0,0 0 0 0 0,0-1 0 0 0,-1 0 0 0 0,0-1-1 0 0,-1 0 1 0 0,0 0 0 0 0,1-1 0 0 0,-3 0-37 0 0,12-5 1 0 0,-141 73 124 0 0,70-39-46 0 0,72-32-75 0 0,-1 0-1 0 0,1 0 0 0 0,0 0 1 0 0,-1 0-1 0 0,1 0 0 0 0,0 1 1 0 0,0-1-1 0 0,0 0 0 0 0,0 0 1 0 0,1 0-1 0 0,-1 0 0 0 0,1 0 1 0 0,-1 0-1 0 0,1 0 0 0 0,0 0 1 0 0,-1 0-1 0 0,1 0 0 0 0,0 0 1 0 0,0-1-1 0 0,0 1 0 0 0,1 0 1 0 0,-1 0-1 0 0,0-1 0 0 0,1 1 1 0 0,-1-1-1 0 0,1 1 0 0 0,-1-1 1 0 0,1 0-1 0 0,0 0 0 0 0,0 0 1 0 0,-1 0-1 0 0,1 0 0 0 0,1 0-3 0 0,4 6 27 0 0,15 17 253 0 0,2-2 0 0 0,0-1 0 0 0,2-1 1 0 0,0-1-1 0 0,1-2 0 0 0,1 0 0 0 0,23 9-280 0 0,10 25 416 0 0,-58-46-1360 0 0,-1-1-2582 0 0,1-1-6249 0 0,1-3-2668 0 0</inkml:trace>
  <inkml:trace contextRef="#ctx0" brushRef="#br0" timeOffset="130909.909">11655 7268 11859 0 0,'0'0'2480'0'0,"0"0"-685"0"0,0 0-471 0 0,0 0-121 0 0,0 0-50 0 0,0 0-69 0 0,0 0-51 0 0,0 0-123 0 0,0 0-122 0 0,0 0-109 0 0,0 0-136 0 0,0 0-103 0 0,0 0-30 0 0,13 2-4 0 0,40 4-14 0 0,-52-6-355 0 0,1 0-1 0 0,-1 1 1 0 0,0-1 0 0 0,1 0-1 0 0,-1 1 1 0 0,1 0 0 0 0,-1-1-1 0 0,0 1 1 0 0,0 0 0 0 0,1-1 0 0 0,-1 1-1 0 0,0 0 1 0 0,0 0 0 0 0,0 0-1 0 0,0 0 1 0 0,0 0 0 0 0,0 0-1 0 0,0 1 1 0 0,0-1 0 0 0,0 0-1 0 0,-1 0 1 0 0,1 1 0 0 0,0-1-1 0 0,-1 0 1 0 0,1 1 0 0 0,-1-1-1 0 0,1 1 1 0 0,-1-1 0 0 0,0 2-37 0 0,2 4 158 0 0,7 106 1220 0 0,-10-75-1141 0 0,-9 131 160 0 0,0 1-398 0 0,9-164-2307 0 0,0-26-405 0 0,1-8-2650 0 0,2 8-4894 0 0,0 15 1166 0 0</inkml:trace>
  <inkml:trace contextRef="#ctx0" brushRef="#br0" timeOffset="131675.957">11541 7283 8314 0 0,'0'0'3179'0'0,"0"0"-1161"0"0,0 0-476 0 0,0 0-17 0 0,0 0 8 0 0,0 0-36 0 0,0 0-218 0 0,0 0-267 0 0,0 0-253 0 0,0 0-241 0 0,0 0-170 0 0,0 0-67 0 0,0 0-5 0 0,5-5 26 0 0,63-27 640 0 0,-30 26-548 0 0,1 2-1 0 0,0 1 0 0 0,-1 2 0 0 0,1 2 0 0 0,0 2 1 0 0,23 4-394 0 0,-53-6 33 0 0,1 1 1 0 0,-1 0 0 0 0,0 0 0 0 0,0 1 0 0 0,0 1 0 0 0,0-1 0 0 0,0 1 0 0 0,-1 1 0 0 0,1-1 0 0 0,-1 1-1 0 0,0 1 1 0 0,3 3-34 0 0,-9-7 16 0 0,-1 0-1 0 0,1 0 1 0 0,-1 0-1 0 0,0 0 0 0 0,1 0 1 0 0,-1 1-1 0 0,-1-1 1 0 0,1 0-1 0 0,0 1 0 0 0,0-1 1 0 0,-1 0-1 0 0,1 1 1 0 0,-1-1-1 0 0,0 1 1 0 0,0-1-1 0 0,0 1 0 0 0,0-1 1 0 0,0 1-1 0 0,-1-1 1 0 0,1 1-1 0 0,-1-1 0 0 0,1 1 1 0 0,-1-1-1 0 0,0 0 1 0 0,0 1-1 0 0,0-1 0 0 0,0 0 1 0 0,0 0-1 0 0,-1 0 1 0 0,1 0-1 0 0,-1 0 1 0 0,-1 2-16 0 0,-61 56 316 0 0,60-57-328 0 0,-99 50 181 0 0,12-6-103 0 0,83-42-59 0 0,7-5-5 0 0,0 1 0 0 0,0-1 0 0 0,0 0 0 0 0,1 0 0 0 0,-1 1 0 0 0,0-1 0 0 0,0 1 0 0 0,0-1 0 0 0,0 1 0 0 0,0-1 0 0 0,0 1 0 0 0,1 0 0 0 0,-1-1 0 0 0,0 1 0 0 0,0 0 0 0 0,1 0 0 0 0,-1 0 0 0 0,1-1 0 0 0,-1 1 0 0 0,0 0 0 0 0,1 0 0 0 0,0 0 0 0 0,-1 0 0 0 0,1 0 0 0 0,0 0 0 0 0,-1 0 0 0 0,1 0 0 0 0,0 0 0 0 0,0 0 0 0 0,0 0 0 0 0,0 0 0 0 0,0 0 0 0 0,0 0 0 0 0,0 0 0 0 0,0 0 0 0 0,0 0 0 0 0,0 0 0 0 0,1 0 0 0 0,-1 0 0 0 0,0 0 0 0 0,1 0 0 0 0,-1 0 0 0 0,1 0 0 0 0,-1 0 0 0 0,1 0 0 0 0,-1-1 0 0 0,1 1 0 0 0,-1 0 0 0 0,1 0 0 0 0,0-1 0 0 0,0 1 0 0 0,-1 0 0 0 0,2 0-2 0 0,113 77 415 0 0,-59-31-160 0 0,82 53 643 0 0,-118-82-1322 0 0,-23-29-2041 0 0,2 4-5973 0 0,1 3-4071 0 0</inkml:trace>
</inkml:ink>
</file>

<file path=ppt/ink/ink10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14.53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47 1 5377 0 0,'0'0'1547'0'0,"0"0"-147"0"0,0 0-143 0 0,0 0-13 0 0,0 0 23 0 0,0 0-36 0 0,0 0-95 0 0,0 0-138 0 0,0 0-161 0 0,0 0-162 0 0,0 0-116 0 0,-6 1-63 0 0,3 0-428 0 0,2-1-20 0 0,-1 0-1 0 0,1 0 1 0 0,-1 0 0 0 0,1 0-1 0 0,-1 1 1 0 0,1-1-1 0 0,-1 1 1 0 0,1-1-1 0 0,-1 1 1 0 0,1-1-1 0 0,0 1 1 0 0,0 0 0 0 0,-1 0-1 0 0,1 0 1 0 0,0 0-1 0 0,0 0 1 0 0,0 0-1 0 0,0 0 1 0 0,0 0-1 0 0,0 0 1 0 0,0 0-1 0 0,0 0 1 0 0,0 1 0 0 0,0-1-1 0 0,1 0 1 0 0,-1 1-1 0 0,0-1 1 0 0,1 0-1 0 0,-1 1 1 0 0,1-1-1 0 0,0 1 1 0 0,0-1 0 0 0,-1 1-48 0 0,-1 23 683 0 0,1 0 1 0 0,1 1 0 0 0,1-1 0 0 0,2 0 0 0 0,0 0 0 0 0,4 12-684 0 0,24 210 1439 0 0,-23 120 119 0 0,-1-39-629 0 0,9 33-303 0 0,-6 99 95 0 0,1-161-398 0 0,11 57-124 0 0,-11 6 23 0 0,-29-205-96 0 0,8-53 26 0 0,5 0 1 0 0,6 61-153 0 0,0-51 67 0 0,8 185 245 0 0,-5 241 15 0 0,-4-517-315 0 0,-11 57 92 0 0,28-136-4663 0 0,-8 36 3381 0 0,6-13-4110 0 0,-9 14-6392 0 0</inkml:trace>
</inkml:ink>
</file>

<file path=ppt/ink/ink10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29.7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21565 0 0,'0'0'690'0'0,"0"0"-273"0"0,0 0-144 0 0,0 0 144 0 0,0 0 161 0 0,0 0 50 0 0,0 0-53 0 0,0 0-179 0 0,0 0-125 0 0,0 0-82 0 0,0 0-77 0 0,0 0-51 0 0,0 23-38 0 0,3 112-3 0 0,-3-62-978 0 0,0-43-4806 0 0,0-29 2433 0 0,0-1-2423 0 0,0 0-4654 0 0</inkml:trace>
</inkml:ink>
</file>

<file path=ppt/ink/ink10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30.02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 74 14899 0 0,'0'0'2185'0'0,"0"0"-561"0"0,0 0-432 0 0,0 0-192 0 0,0 0-143 0 0,0 0-241 0 0,0 0-128 0 0,0 0-192 0 0,0 0-160 0 0,0 0-240 0 0,0 0-120 0 0,0 0-48 0 0,0 0-32 0 0,0 0-128 0 0,-41-73-577 0 0,56 102-855 0 0,-6-3-2049 0 0,2-8-5281 0 0</inkml:trace>
</inkml:ink>
</file>

<file path=ppt/ink/ink10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30.33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1 354 15307 0 0,'0'0'1442'0'0,"0"0"-198"0"0,0 0 74 0 0,0 0 179 0 0,0 0-59 0 0,0 0-306 0 0,0 0-404 0 0,0 0-287 0 0,0 0-91 0 0,0 0 9 0 0,0 0 8 0 0,0 0-30 0 0,0 0-37 0 0,17-34-42 0 0,53-108-18 0 0,-5-3 596 0 0,-50 113-672 0 0,-15 31-241 0 0,10 27-370 0 0,-6-5 426 0 0,1-1 0 0 0,0 0 0 0 0,2 0 0 0 0,0 0 0 0 0,2-1 0 0 0,0 0 1 0 0,1-1-1 0 0,1 0 0 0 0,5 6 21 0 0,-13-21 30 0 0,0 1 1 0 0,0-1-1 0 0,0 0 1 0 0,1 0-1 0 0,-1 0 1 0 0,1-1-1 0 0,-1 1 1 0 0,1-1-1 0 0,0 0 0 0 0,0 0 1 0 0,0 0-1 0 0,0-1 1 0 0,0 1-1 0 0,1-1 1 0 0,-1 0-1 0 0,0 0 1 0 0,1 0-1 0 0,-1-1 1 0 0,1 0-1 0 0,-1 0 1 0 0,0 0-1 0 0,1 0 1 0 0,-1-1-1 0 0,1 1 1 0 0,-1-1-1 0 0,0 0 1 0 0,1 0-1 0 0,-1-1 0 0 0,0 0 1 0 0,0 1-1 0 0,0-1 1 0 0,0 0-1 0 0,1-2-30 0 0,55-102 973 0 0,-38 54-1370 0 0,-5 52-11872 0 0,-12 0 616 0 0</inkml:trace>
</inkml:ink>
</file>

<file path=ppt/ink/ink10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30.82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162 652 16900 0 0,'0'0'1748'0'0,"0"0"-398"0"0,0 0-207 0 0,0 0-30 0 0,0 0-141 0 0,0 0-173 0 0,0 0-204 0 0,0 0-180 0 0,0 0-94 0 0,0 0-93 0 0,0 0-80 0 0,0 0-54 0 0,-22 6-30 0 0,-69 22-26 0 0,89-28-37 0 0,0 1 0 0 0,0-1 0 0 0,1 1 0 0 0,-1-1 0 0 0,0 1 0 0 0,1 0 0 0 0,-1-1 0 0 0,0 1 0 0 0,1 0 0 0 0,-1 0 0 0 0,1 0 0 0 0,-1 0-1 0 0,1 1 1 0 0,0-1 0 0 0,-1 0 0 0 0,1 0 0 0 0,0 1 0 0 0,0-1 0 0 0,0 1 0 0 0,0-1 0 0 0,0 1 0 0 0,0 0 0 0 0,1-1 0 0 0,-1 1 0 0 0,0 0 0 0 0,1-1 0 0 0,-1 1-1 0 0,-1 6 5 0 0,1-5-6 0 0,-1 1 1 0 0,0 0 0 0 0,1-1-1 0 0,0 1 1 0 0,0 0-1 0 0,0-1 1 0 0,0 1-1 0 0,1 0 1 0 0,0 0 0 0 0,-1 0-1 0 0,1 0 1 0 0,1 0-1 0 0,-1-1 1 0 0,0 1-1 0 0,1 0 1 0 0,0 0 0 0 0,0 0-1 0 0,0-1 1 0 0,0 1-1 0 0,1 0 1 0 0,0-1-1 0 0,-1 0 1 0 0,1 1-1 0 0,0-1 1 0 0,1 0 0 0 0,-1 0-1 0 0,1 0 1 0 0,-1 0-1 0 0,1 0 1 0 0,0 0-1 0 0,0-1 1 0 0,0 0 0 0 0,0 1-1 0 0,0-1 1 0 0,1 0-1 0 0,-1-1 1 0 0,1 1-1 0 0,-1 0 1 0 0,1-1 0 0 0,0 0 0 0 0,4 1 85 0 0,-1-1 0 0 0,1 1 0 0 0,-1-2 0 0 0,1 1 0 0 0,-1-1 0 0 0,1 0 0 0 0,-1-1 0 0 0,1 0 0 0 0,-1 0 0 0 0,1 0 0 0 0,-1-1 0 0 0,0 0 0 0 0,0-1 0 0 0,0 0 0 0 0,0 0 0 0 0,0 0 1 0 0,0-1-1 0 0,-1 0 0 0 0,0 0 0 0 0,1 0 0 0 0,-2-1 0 0 0,1 0 0 0 0,0-1 0 0 0,0-1-85 0 0,16-16 299 0 0,-2-1 1 0 0,0-1-1 0 0,-2-1 0 0 0,-1-1 1 0 0,2-5-300 0 0,3-1 45 0 0,-2-2 0 0 0,-1 0 0 0 0,-1 0 0 0 0,-3-2 1 0 0,0 0-1 0 0,-3-1 0 0 0,-1 0 0 0 0,-2-1 1 0 0,-1 0-1 0 0,-1-14-45 0 0,-6 36-15 0 0,-1 1 0 0 0,0-1 1 0 0,-1 0-1 0 0,-1 0 1 0 0,-1 0-1 0 0,-1 1 0 0 0,-5-16 15 0 0,8 27-11 0 0,-1 1 1 0 0,0 0-1 0 0,0-1 0 0 0,0 1 0 0 0,-1 0 0 0 0,1 0 0 0 0,-1 1 0 0 0,0-1 1 0 0,0 0-1 0 0,0 1 0 0 0,-1 0 0 0 0,1 0 0 0 0,-1 0 0 0 0,1 0 0 0 0,-1 0 1 0 0,0 1-1 0 0,0 0 0 0 0,-1 0 0 0 0,1 0 0 0 0,0 0 0 0 0,-1 0 0 0 0,1 1 1 0 0,-1 0-1 0 0,1 0 0 0 0,-1 0 0 0 0,0 1 0 0 0,1 0 0 0 0,-1-1 0 0 0,0 2 1 0 0,-4-1 10 0 0,-1 4-20 0 0,-1 0 0 0 0,0 0 1 0 0,1 1-1 0 0,0 1 0 0 0,0-1 1 0 0,1 2-1 0 0,0-1 1 0 0,0 1-1 0 0,0 1 0 0 0,1-1 1 0 0,0 2-1 0 0,0-1 0 0 0,1 1 1 0 0,0 0-1 0 0,1 0 0 0 0,0 1 1 0 0,0 0-1 0 0,0 3 20 0 0,-1 1 8 0 0,1 1-1 0 0,0 0 1 0 0,1 0 0 0 0,1 1-1 0 0,0 0 1 0 0,1 0-1 0 0,1 0 1 0 0,0 0 0 0 0,2 0-1 0 0,-1 0 1 0 0,2 0-1 0 0,0 0 1 0 0,1 0 0 0 0,1 0-1 0 0,0 0 1 0 0,1-1-1 0 0,1 1 1 0 0,0-1-1 0 0,2 0 1 0 0,-1 0 0 0 0,2-1-1 0 0,0 0 1 0 0,0 0-1 0 0,1-1 1 0 0,1 0 0 0 0,10 10-8 0 0,1 1 38 0 0,0-2 1 0 0,2 0 0 0 0,0-1-1 0 0,2-2 1 0 0,0 0 0 0 0,1-2-1 0 0,0-1 1 0 0,2-1 0 0 0,0-1-1 0 0,0-1 1 0 0,6 0-39 0 0,-7-2-123 0 0,8 4-618 0 0,-14-12-8260 0 0,-21-3-3033 0 0</inkml:trace>
</inkml:ink>
</file>

<file path=ppt/ink/ink10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29.05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0 220 5729 0 0,'0'0'1750'0'0,"0"0"-278"0"0,0 0-238 0 0,0 0-70 0 0,0 0 40 0 0,0 0 22 0 0,0 0-91 0 0,0 0-187 0 0,0 0-200 0 0,0 0-112 0 0,0 0-29 0 0,8 0 47 0 0,143-15 3116 0 0,-127 5-3561 0 0,0 0 1 0 0,0-2-1 0 0,-1-1 1 0 0,-1-1-1 0 0,0-1 1 0 0,-1 0-1 0 0,-1-2 1 0 0,0 0-1 0 0,-1-2 1 0 0,-1 0-210 0 0,34-25 304 0 0,-51 45-298 0 0,0-1 0 0 0,0 1 0 0 0,0 0 0 0 0,0 0 0 0 0,0 0 0 0 0,0-1 0 0 0,0 1 0 0 0,0 0 0 0 0,0 0 0 0 0,0 0 0 0 0,-1 1 0 0 0,1-1 0 0 0,0 0 0 0 0,-1 0 0 0 0,1 0 0 0 0,-1 0 0 0 0,1 1 0 0 0,-1-1 0 0 0,0 0 0 0 0,1 0-1 0 0,-1 1 1 0 0,0-1 0 0 0,0 0 0 0 0,0 1 0 0 0,0-1 0 0 0,0 0 0 0 0,0 1 0 0 0,0-1 0 0 0,0 1-6 0 0,3 70 247 0 0,-3 0 0 0 0,-3 0 0 0 0,-3-1 1 0 0,-12 58-248 0 0,-32 130 234 0 0,-12-3 0 0 0,-13 7-234 0 0,31-105 97 0 0,40-138 264 0 0,27-171-2593 0 0,-21 118-1972 0 0,-2 0-3415 0 0,0 25-3522 0 0</inkml:trace>
  <inkml:trace contextRef="#ctx0" brushRef="#br0" timeOffset="472.489">87 905 15299 0 0,'0'0'1221'0'0,"0"0"-396"0"0,0 0-289 0 0,0 0 95 0 0,0 0 196 0 0,0 0 138 0 0,0 0 44 0 0,0 0-127 0 0,0 0-148 0 0,0 0-135 0 0,0 0-149 0 0,0 0-72 0 0,31-11-17 0 0,102-35-9 0 0,46-19 526 0 0,-44 18-683 0 0,-23 21-63 0 0,-89 70 21 0 0,-20-30-14 0 0,0 0 0 0 0,-1 1 0 0 0,0-1-1 0 0,-1 1 1 0 0,-1 0 0 0 0,-1-1 0 0 0,0 1 0 0 0,-1 5-139 0 0,2-16 25 0 0,-37 143 669 0 0,28-92-570 0 0,9-54-115 0 0,0-1-5 0 0,0 0-20 0 0,0 0-17 0 0,0 0-3 0 0,19-26-4928 0 0,-13 23 2940 0 0,0-1-6272 0 0,-2 4-3521 0 0</inkml:trace>
</inkml:ink>
</file>

<file path=ppt/ink/ink10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33.78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163 1 12403 0 0,'0'0'2718'0'0,"0"0"-821"0"0,0 0-468 0 0,0 0-40 0 0,0 0-48 0 0,0 0-163 0 0,0 0-236 0 0,0 0-257 0 0,0 0-216 0 0,0 0-133 0 0,0 0-102 0 0,0 0-46 0 0,0 0 4 0 0,-43 25 1082 0 0,-77 34-1131 0 0,153-96 22 0 0,21-6 22 0 0,-54 42-126 0 0,0 1 7 0 0,0 0-14 0 0,0 0-22 0 0,-24 16 76 0 0,-14 12-227 0 0,38-27 39 0 0,0-1-52 0 0,0 0-71 0 0,0 0-93 0 0,0 0-152 0 0,0 0-242 0 0,0 0-246 0 0,2 6-4663 0 0,0-4-2217 0 0,-1 1-3358 0 0</inkml:trace>
</inkml:ink>
</file>

<file path=ppt/ink/ink10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34.60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163 85 4889 0 0,'0'0'3094'0'0,"0"0"-701"0"0,0 0-360 0 0,0 0-40 0 0,0 0-106 0 0,0 0-231 0 0,0 0-258 0 0,0 0-255 0 0,0 0-194 0 0,0 0-143 0 0,0 0-79 0 0,0 0-59 0 0,0 0-107 0 0,8-15-39 0 0,21-47-73 0 0,-29 63-394 0 0,0-1-1 0 0,-1 0 1 0 0,1 0-1 0 0,0 0 1 0 0,-1 0 0 0 0,1 0-1 0 0,-1-1 1 0 0,1 1 0 0 0,0 0-1 0 0,-1 0 1 0 0,1 0-1 0 0,0 0 1 0 0,-1 0 0 0 0,1 0-1 0 0,0 0 1 0 0,0-1-1 0 0,-1 1 1 0 0,1 0 0 0 0,0 0-1 0 0,-1 0 1 0 0,1-1 0 0 0,0 1-1 0 0,0 0 1 0 0,-1 0-1 0 0,1-1 1 0 0,0 1 0 0 0,0 0-1 0 0,0-1 1 0 0,0 1-1 0 0,-1 0 1 0 0,1-1 0 0 0,0 1-1 0 0,0 0 1 0 0,0-1 0 0 0,0 1-1 0 0,0 0 1 0 0,0-1-1 0 0,0 1 1 0 0,0 0 0 0 0,0-1-55 0 0,-1 1 17 0 0,-55 56 75 0 0,47-46-95 0 0,-3 3-24 0 0,0-1 0 0 0,1 2-1 0 0,0-1 1 0 0,1 2-1 0 0,1-1 1 0 0,0 1 0 0 0,1 1-1 0 0,0-1 1 0 0,1 1 0 0 0,1 1-1 0 0,1-1 1 0 0,0 1-1 0 0,2 0 1 0 0,-1 0 0 0 0,2 0-1 0 0,0 1 1 0 0,2 4 27 0 0,0-18-15 0 0,2 0 0 0 0,-1 0 0 0 0,0 0 1 0 0,1-1-1 0 0,0 1 0 0 0,0 0 0 0 0,0-1 0 0 0,0 1 0 0 0,0-1 1 0 0,1 1-1 0 0,0-1 0 0 0,0 0 0 0 0,0 0 0 0 0,0 0 1 0 0,0-1-1 0 0,0 1 0 0 0,1-1 0 0 0,-1 0 0 0 0,1 0 1 0 0,-1 0-1 0 0,1 0 0 0 0,0 0 0 0 0,0-1 0 0 0,0 0 0 0 0,0 0 1 0 0,1 0 14 0 0,109 5 181 0 0,1-57 347 0 0,-108 48-476 0 0,0-1 1 0 0,0-1 0 0 0,-1 1-1 0 0,0-1 1 0 0,0 0 0 0 0,0 0-1 0 0,0 0 1 0 0,-1-1 0 0 0,0 0-1 0 0,0 0 1 0 0,-1-1 0 0 0,0 1-1 0 0,0-1 1 0 0,0 0 0 0 0,-1 0-1 0 0,0 0 1 0 0,0-1 0 0 0,-1 1-1 0 0,0 0 1 0 0,0-1-1 0 0,-1 0 1 0 0,0 0 0 0 0,0-4-53 0 0,-2 9-12 0 0,-1 1 1 0 0,1 0 0 0 0,-1-1 0 0 0,0 1-1 0 0,0 0 1 0 0,0 0 0 0 0,-1 0-1 0 0,1 1 1 0 0,0-1 0 0 0,-1 0 0 0 0,1 1-1 0 0,-1 0 1 0 0,1-1 0 0 0,-1 1-1 0 0,1 0 1 0 0,-1 0 0 0 0,0 1 0 0 0,0-1-1 0 0,0 1 1 0 0,1-1 0 0 0,-1 1-1 0 0,0 0 1 0 0,0 0 0 0 0,0 0 0 0 0,0 0-1 0 0,0 0 1 0 0,1 1 0 0 0,-2 0 11 0 0,-78 20-658 0 0,109-6 524 0 0,-9-15 167 0 0,-1 0 1 0 0,1-2 0 0 0,-1 0-1 0 0,0 0 1 0 0,1-2 0 0 0,-1 0-1 0 0,-1-1 1 0 0,1-1 0 0 0,-1 0-1 0 0,0-1 1 0 0,0-1 0 0 0,-1-1-34 0 0,45-17-821 0 0,-33 12-2391 0 0,-12 3-6749 0 0,-11 7-2126 0 0</inkml:trace>
</inkml:ink>
</file>

<file path=ppt/ink/ink10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32.7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127 52 7098 0 0,'0'0'2500'0'0,"0"0"-366"0"0,0 0-222 0 0,0 0-94 0 0,0 0-58 0 0,0 0-139 0 0,0 0-272 0 0,0 0-296 0 0,0 0-249 0 0,0 0-207 0 0,0 0-137 0 0,0 0-72 0 0,0 0-42 0 0,0-3-32 0 0,0-7 49 0 0,1 19 363 0 0,1 25 121 0 0,-3 90 5 0 0,-5 1 1 0 0,-22 112-853 0 0,14-124 75 0 0,-35 175-386 0 0,23-196-981 0 0,24-88 2746 0 0,0 1-3604 0 0,0-6-10628 0 0,4-3 7563 0 0,0 0-2363 0 0</inkml:trace>
  <inkml:trace contextRef="#ctx0" brushRef="#br0" timeOffset="471.839">466 1 11402 0 0,'0'0'2813'0'0,"0"0"-998"0"0,0 0-705 0 0,0 0-189 0 0,0 0-45 0 0,0 0-38 0 0,0 0-85 0 0,0 0-14 0 0,0 0-43 0 0,0 0-38 0 0,0 0-10 0 0,0 0-132 0 0,0 0-82 0 0,7 26-24 0 0,21 87-14 0 0,-19 34 486 0 0,-42 216-438 0 0,15-187-424 0 0,13-136-9 0 0,3 1-1 0 0,1 0 1 0 0,2 0 0 0 0,3 23-11 0 0,7-36 304 0 0,-5-45 1195 0 0,-9 2-1450 0 0,-1 1 1 0 0,-1-1-1 0 0,0 1 1 0 0,0-1-1 0 0,-2 2 1 0 0,0-1-1 0 0,0 1 1 0 0,-9-12-50 0 0,-4-9 14 0 0,11 15-31 0 0,-1 0 0 0 0,-1 0 0 0 0,0 1-1 0 0,-1 1 1 0 0,-1 0 0 0 0,-1 1 0 0 0,0 0 0 0 0,-1 1-1 0 0,-1 1 1 0 0,0 0 0 0 0,-1 1 0 0 0,0 1-1 0 0,-1 0 1 0 0,-15-6 17 0 0,-52 10-1065 0 0,83 8 962 0 0,0 1 1 0 0,0-1-1 0 0,0 1 1 0 0,0-1-1 0 0,0 1 1 0 0,0 0-1 0 0,0 0 1 0 0,1 0-1 0 0,-1 0 1 0 0,0 0 0 0 0,0 0-1 0 0,1 0 1 0 0,-1 0-1 0 0,0 1 1 0 0,1-1-1 0 0,0 1 1 0 0,-1-1-1 0 0,1 1 1 0 0,0 0 0 0 0,0-1-1 0 0,0 1 1 0 0,0 0-1 0 0,0 0 1 0 0,0 0-1 0 0,0 0 1 0 0,1 0-1 0 0,-1 0 1 0 0,0 2 102 0 0,-4 17-3828 0 0,4-1-4168 0 0,1-12-3312 0 0</inkml:trace>
</inkml:ink>
</file>

<file path=ppt/ink/ink10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37.50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0 313 5241 0 0,'0'0'2350'0'0,"0"0"-394"0"0,0 0-209 0 0,0 0-8 0 0,0 0 8 0 0,0 0-135 0 0,0 0-291 0 0,0 0-327 0 0,0 0-262 0 0,0 0-213 0 0,0 0-126 0 0,0 0-8 0 0,0 0 25 0 0,6-1 26 0 0,178-16 2879 0 0,-53 10-2575 0 0,-84 6-362 0 0,-40-6 2051 0 0,-21-27-2326 0 0,-42-83-596 0 0,44 29-4021 0 0,12 80 3301 0 0,0-5-2207 0 0,0 4-2292 0 0,2-2-6099 0 0</inkml:trace>
</inkml:ink>
</file>

<file path=ppt/ink/ink10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38.23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142 48 7722 0 0,'0'0'2678'0'0,"0"0"-630"0"0,0 0-304 0 0,0 0 7 0 0,0 0-30 0 0,0 0-157 0 0,0 0-237 0 0,0 0-265 0 0,0 0-186 0 0,0 0-145 0 0,0 0-123 0 0,0 0-88 0 0,0 0-81 0 0,-11-7-74 0 0,-34-22-28 0 0,44 28-314 0 0,0 0-1 0 0,0 1 0 0 0,0-1 0 0 0,0 0 1 0 0,0 1-1 0 0,0 0 0 0 0,-1-1 0 0 0,1 1 0 0 0,0 0 1 0 0,0-1-1 0 0,0 1 0 0 0,0 0 0 0 0,-1 0 1 0 0,1 0-1 0 0,0 0 0 0 0,0 0 0 0 0,0 0 0 0 0,-1 0 1 0 0,1 1-1 0 0,0-1 0 0 0,0 0 0 0 0,0 1 0 0 0,0-1 1 0 0,-1 1-1 0 0,1-1 0 0 0,0 1 0 0 0,0 0 1 0 0,0-1-1 0 0,0 1 0 0 0,0 0 0 0 0,0 0 0 0 0,1-1 1 0 0,-1 1-1 0 0,0 1-22 0 0,-3 1 37 0 0,-39 33 113 0 0,46-33 493 0 0,70-57 621 0 0,-62 49-843 0 0,-12 5-25 0 0,-5 1-232 0 0,-17 32-1186 0 0,21-18-1806 0 0,7-8-5314 0 0,-1-7-740 0 0</inkml:trace>
</inkml:ink>
</file>

<file path=ppt/ink/ink10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38.62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58 0 19140 0 0,'0'0'1223'0'0,"0"0"-423"0"0,0 0-72 0 0,0 0 166 0 0,0 0 82 0 0,0 0-36 0 0,0 0-170 0 0,0 0-206 0 0,0 0-131 0 0,0 0-102 0 0,0 0-79 0 0,0 0-28 0 0,0 0-18 0 0,-5 8-26 0 0,-45 60 340 0 0,47-55-181 0 0,23-25 39 0 0,-17 10-350 0 0,-2 1 14 0 0,-1 1-14 0 0,0 0 18 0 0,0 0 17 0 0,0 0-27 0 0,-8 2-177 0 0,7-1-3385 0 0,1 0-3719 0 0,2-1-4575 0 0</inkml:trace>
</inkml:ink>
</file>

<file path=ppt/ink/ink10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49.93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394 45 5889 0 0,'0'0'1766'0'0,"0"0"-216"0"0,0 0-93 0 0,0 0 54 0 0,0 0 102 0 0,0 0 38 0 0,0 0-195 0 0,0 0-305 0 0,0 0-295 0 0,0 0-265 0 0,0 0-155 0 0,1-7-51 0 0,1-23-18 0 0,-1 23 9 0 0,-6 30 4163 0 0,-17 19-4330 0 0,9-18 139 0 0,-229 508 195 0 0,126-245-478 0 0,120-323 465 0 0,202-431-386 0 0,-46 139-92 0 0,-125 270-16 0 0,-35 57 0 0 0,0 1-2 0 0,0 0-4 0 0,0 0-40 0 0,0 5-76 0 0,-29 321 116 0 0,28-304-34 0 0,0 0 0 0 0,1 0 0 0 0,1 0 1 0 0,2 0-1 0 0,0 0 0 0 0,1 0 0 0 0,1 0 0 0 0,1-1 0 0 0,1 0 0 0 0,1 0 0 0 0,0-1 0 0 0,2 0 0 0 0,0-1 0 0 0,2 1 1 0 0,1 0 3 0 0,-11-18 15 0 0,0 1 0 0 0,1-1 0 0 0,-1 0 0 0 0,0 0 0 0 0,1 0 0 0 0,0 0 0 0 0,-1-1 0 0 0,1 1 0 0 0,0-1 1 0 0,0 0-1 0 0,0 0 0 0 0,0 0 0 0 0,0 0 0 0 0,0 0 0 0 0,0 0 0 0 0,0-1 0 0 0,0 0 0 0 0,0 1 1 0 0,1-1-1 0 0,-1 0 0 0 0,0-1 0 0 0,0 1 0 0 0,0 0 0 0 0,0-1 0 0 0,0 0 0 0 0,0 0 0 0 0,0 0 0 0 0,0 0 1 0 0,0 0-1 0 0,0-1 0 0 0,0 1 0 0 0,-1-1 0 0 0,1 0 0 0 0,0 1 0 0 0,-1-1 0 0 0,0-1 0 0 0,1 1 0 0 0,-1 0 1 0 0,0 0-1 0 0,0-1 0 0 0,0 1 0 0 0,-1-1 0 0 0,2-1-15 0 0,19-27 176 0 0,-2 0 1 0 0,-1-2-1 0 0,-1-1 1 0 0,-2 0-1 0 0,-1-1 1 0 0,1-8-177 0 0,-4 14 57 0 0,-2-1 1 0 0,-1 0-1 0 0,-1-1 0 0 0,-2 0 1 0 0,-1 0-1 0 0,-1 0 0 0 0,-2-1 1 0 0,-1-21-58 0 0,-1 50-41 0 0,0 1-1 0 0,0-1 1 0 0,0 1 0 0 0,-1-1 0 0 0,1 0 0 0 0,0 1 0 0 0,-1-1 0 0 0,0 1 0 0 0,0-1 0 0 0,0 1 0 0 0,0-1-1 0 0,0 1 1 0 0,0 0 0 0 0,0 0 0 0 0,-1-1 0 0 0,1 1 0 0 0,-1 0 0 0 0,0 0 0 0 0,0 0 0 0 0,1 0 0 0 0,-1 1-1 0 0,0-1 1 0 0,-1 1 0 0 0,1-1 0 0 0,0 1 0 0 0,0-1 0 0 0,-1 1 0 0 0,1 0 0 0 0,0 0 0 0 0,-1 0-1 0 0,1 1 1 0 0,-1-1 0 0 0,1 0 0 0 0,-1 1 0 0 0,0 0 0 0 0,1 0 0 0 0,-1 0 0 0 0,0 0 0 0 0,-2 0 41 0 0,-35 61-5084 0 0,37-55 4184 0 0,-3 14-4167 0 0,2-5-6142 0 0</inkml:trace>
  <inkml:trace contextRef="#ctx0" brushRef="#br0" timeOffset="357.603">1007 207 7426 0 0,'0'0'1237'0'0,"0"0"-126"0"0,0 0 60 0 0,0 0 239 0 0,0 0 199 0 0,0 0-31 0 0,0 0-235 0 0,0 0-275 0 0,0 0-241 0 0,0 0-152 0 0,0 0-86 0 0,0 0-49 0 0,0 0-34 0 0,-16 26-62 0 0,-48 81-83 0 0,44-43 44 0 0,20-51-326 0 0,-2-5-23 0 0,1 0-1 0 0,0 1 0 0 0,0-1 1 0 0,1 0-1 0 0,0 0 0 0 0,1 1 0 0 0,0-1 1 0 0,0 0-1 0 0,1 0 0 0 0,0 1 1 0 0,0-1-1 0 0,1-1 0 0 0,0 1 0 0 0,0 0 1 0 0,1-1-1 0 0,-1 1 0 0 0,2-1 1 0 0,-1 0-1 0 0,1-1 0 0 0,0 1 0 0 0,1-1 1 0 0,0 0-1 0 0,0 0 0 0 0,0-1 1 0 0,0 1-1 0 0,1-1 0 0 0,0-1 0 0 0,0 1 1 0 0,0-1-1 0 0,1-1 0 0 0,-1 1 1 0 0,1-1-1 0 0,3 0-55 0 0,-4-1 132 0 0,0 0 1 0 0,1-1 0 0 0,-1 0-1 0 0,0-1 1 0 0,0 1 0 0 0,0-1-1 0 0,1-1 1 0 0,-1 0 0 0 0,0 0-1 0 0,0 0 1 0 0,0 0-1 0 0,0-1 1 0 0,0-1 0 0 0,0 1-1 0 0,-1-1 1 0 0,1 0 0 0 0,-1-1-1 0 0,0 1 1 0 0,1-1 0 0 0,-2 0-1 0 0,1-1 1 0 0,1-1-133 0 0,2-3 105 0 0,0-1-1 0 0,-1 0 1 0 0,-1 0 0 0 0,0-1 0 0 0,0 0 0 0 0,-1 0 0 0 0,0-1 0 0 0,-1 0-1 0 0,0 1 1 0 0,-1-2 0 0 0,0 1 0 0 0,-1 0 0 0 0,-1-1 0 0 0,0 0-1 0 0,0 0 1 0 0,-1-3-105 0 0,-1 7-1 0 0,1 0 1 0 0,-1 0-1 0 0,-1 0 0 0 0,0 0 0 0 0,0 0 0 0 0,0 0 1 0 0,-1 1-1 0 0,-1-1 0 0 0,1 0 0 0 0,-2 1 0 0 0,1-1 1 0 0,-1 1-1 0 0,0 0 0 0 0,-1 0 0 0 0,0 1 0 0 0,0-1 1 0 0,0 1-1 0 0,-1 0 0 0 0,0 1 0 0 0,-1-1 0 0 0,1 1 1 0 0,-1 1-1 0 0,-3-3 1 0 0,5 5-126 0 0,0 0 0 0 0,-1 0 1 0 0,1 0-1 0 0,-1 1 0 0 0,0 0 1 0 0,1 0-1 0 0,-1 0 0 0 0,0 1 0 0 0,0-1 1 0 0,0 2-1 0 0,0-1 0 0 0,0 1 1 0 0,-3 0 125 0 0,3 0-344 0 0,1 1 1 0 0,0 0 0 0 0,-1 0 0 0 0,1 1 0 0 0,0-1 0 0 0,0 1 0 0 0,0 0-1 0 0,0 1 1 0 0,1-1 0 0 0,-1 1 0 0 0,1 0 0 0 0,-1 0 0 0 0,1 0 0 0 0,0 1-1 0 0,-2 2 344 0 0,-17 18-3775 0 0,9-6-3001 0 0,5-3-4672 0 0</inkml:trace>
</inkml:ink>
</file>

<file path=ppt/ink/ink10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52.53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192 25 0 0 0,'0'0'628'0'0,"0"0"851"0"0,0 0 515 0 0,0 0 253 0 0,0 0-56 0 0,0 0-148 0 0,0 0-209 0 0,0 0-231 0 0,0 0-176 0 0,0 0-200 0 0,0 0-171 0 0,0 0-153 0 0,1-6-134 0 0,3-12 340 0 0,-6 39 986 0 0,-9 28-1719 0 0,-2 1 0 0 0,-3-2 0 0 0,-1 0 0 0 0,-23 43-376 0 0,-53 129 282 0 0,89-212 642 0 0,48-93 1 0 0,23-39-789 0 0,6 4-1 0 0,8-3-135 0 0,-29 68 15 0 0,-50 56-10 0 0,0 0-1 0 0,0-1 1 0 0,-1 1 0 0 0,1 0 0 0 0,0 1 0 0 0,-1-1 0 0 0,1 0 0 0 0,-1 0 0 0 0,0 1 0 0 0,1-1-1 0 0,-1 1 1 0 0,0-1 0 0 0,0 1 0 0 0,0-1 0 0 0,0 1 0 0 0,0 0 0 0 0,0 0 0 0 0,0-1 0 0 0,0 1 0 0 0,-1 0-1 0 0,1 0 1 0 0,-1 0 0 0 0,0 0 0 0 0,1 1-5 0 0,-1-1 17 0 0,5 16 65 0 0,-2 1-1 0 0,0-1 0 0 0,-2 1 1 0 0,0 0-1 0 0,-1-1 0 0 0,0 1 0 0 0,-2 0 1 0 0,0 0-1 0 0,-3 9-81 0 0,-5 77 54 0 0,10-104-45 0 0,0-1 5 0 0,0 0-4 0 0,17-15 189 0 0,151-180 180 0 0,-167 193-384 0 0,1 0 0 0 0,0-1 0 0 0,0 1 0 0 0,0 1 1 0 0,0-1-1 0 0,0 0 0 0 0,0 0 0 0 0,0 1 0 0 0,0-1 1 0 0,1 1-1 0 0,-1 0 0 0 0,1 0 0 0 0,-1 0 0 0 0,1 0 1 0 0,-1 0-1 0 0,1 0 0 0 0,0 1 0 0 0,-1-1 0 0 0,1 1 1 0 0,0 0-1 0 0,0-1 0 0 0,-1 1 0 0 0,1 1 0 0 0,0-1 1 0 0,0 0-1 0 0,-1 1 0 0 0,1-1 0 0 0,0 1 0 0 0,-1 0 1 0 0,3 1 4 0 0,0 1 6 0 0,-1 0 0 0 0,1 1 0 0 0,-1 0 0 0 0,0 0 0 0 0,0 0 0 0 0,0 0 0 0 0,0 1 0 0 0,-1-1 0 0 0,0 1 0 0 0,0 0 0 0 0,0 0 0 0 0,-1 0 0 0 0,1 1 0 0 0,-1-1 0 0 0,0 0 0 0 0,-1 1 0 0 0,1-1 0 0 0,-1 1 0 0 0,0 0 0 0 0,-1-1 0 0 0,1 1 0 0 0,-1 0 0 0 0,0 0 0 0 0,-1 2-6 0 0,-26 146 271 0 0,21-131-244 0 0,-7 31-80 0 0,13-53 21 0 0,0-1-3 0 0,0 0-17 0 0,0 0-32 0 0,0 0-25 0 0,0 0-48 0 0,0 0-62 0 0,0 0-41 0 0,0 0-140 0 0,0 0-175 0 0,0-12-5013 0 0,0 9 539 0 0,0 0-6196 0 0</inkml:trace>
</inkml:ink>
</file>

<file path=ppt/ink/ink10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57.3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145 186 0 0 0,'0'0'1031'0'0,"0"0"244"0"0,0 0 185 0 0,0 0 143 0 0,0 0-11 0 0,0 0-193 0 0,0 0-188 0 0,0 0-113 0 0,0 0-111 0 0,0 0-71 0 0,2-14-53 0 0,14-70 1413 0 0,-24 62 4564 0 0,-20 40-5437 0 0,16-6-1352 0 0,0 1-1 0 0,1 0 1 0 0,0 0-1 0 0,1 1 1 0 0,1 1-1 0 0,0 0 0 0 0,1 0 1 0 0,1 0-1 0 0,0 1 1 0 0,1 0-1 0 0,0 1 1 0 0,2-1-1 0 0,0 1 0 0 0,1 0 1 0 0,0 0-1 0 0,1 14-50 0 0,2-21 18 0 0,-1-7-6 0 0,0 0 0 0 0,1 1 0 0 0,0-1 0 0 0,0 0 0 0 0,0 1 0 0 0,0-1 0 0 0,0 0 0 0 0,0 1 0 0 0,1-1 0 0 0,0 0 0 0 0,0 0 0 0 0,0 0 0 0 0,0 0 0 0 0,0 1 0 0 0,0-1 0 0 0,1 0 0 0 0,0-1 0 0 0,-1 1 0 0 0,1 0 0 0 0,0 0 0 0 0,1-1 0 0 0,-1 0 0 0 0,0 1 0 0 0,1-1 0 0 0,-1 0 0 0 0,1 0 0 0 0,1 1-12 0 0,2-1 87 0 0,0 1 1 0 0,1-1-1 0 0,0 0 0 0 0,-1-1 1 0 0,1 0-1 0 0,0 0 1 0 0,0 0-1 0 0,0-1 1 0 0,0 0-1 0 0,-1 0 0 0 0,1-1 1 0 0,0 0-1 0 0,0 0 1 0 0,0-1-1 0 0,-1 1 1 0 0,1-1-1 0 0,-1-1 0 0 0,0 0 1 0 0,1 1-1 0 0,-1-2 1 0 0,0 1-1 0 0,3-3-87 0 0,6-4 182 0 0,-2-1 0 0 0,1 0 1 0 0,-1 0-1 0 0,-1-2 0 0 0,0 1 0 0 0,-1-2 0 0 0,0 1 0 0 0,3-8-182 0 0,-6 7 78 0 0,0 0-1 0 0,-1-1 0 0 0,-1 0 0 0 0,0 0 0 0 0,-1 0 0 0 0,-1-1 0 0 0,0 0 0 0 0,-1 1 1 0 0,-1-1-1 0 0,-1-1 0 0 0,0 1 0 0 0,-1-14-77 0 0,-1 24-73 0 0,-1 1 0 0 0,1 0-1 0 0,-1 0 1 0 0,0-1 0 0 0,-1 1 0 0 0,1 1 0 0 0,-1-1-1 0 0,0 0 1 0 0,0 1 0 0 0,-1-1 0 0 0,1 1 0 0 0,-1 0-1 0 0,0 0 1 0 0,0 0 0 0 0,0 1 0 0 0,-1-1 0 0 0,1 1-1 0 0,-1 0 1 0 0,0 1 0 0 0,0-1 0 0 0,0 1 0 0 0,0 0-1 0 0,0 0 1 0 0,0 0 0 0 0,-1 1 0 0 0,1-1 0 0 0,0 2-1 0 0,-1-1 1 0 0,1 0 0 0 0,-1 1 0 0 0,0 0 0 0 0,1 0-1 0 0,-1 1 1 0 0,1 0 0 0 0,0 0 0 0 0,-1 0 0 0 0,1 0-1 0 0,-1 1 1 0 0,1 0 0 0 0,0 0 0 0 0,0 0 0 0 0,0 1-1 0 0,1 0 1 0 0,-1 0 0 0 0,-1 1 73 0 0,-27 41-4156 0 0,17-11-6239 0 0,8-19-1169 0 0</inkml:trace>
</inkml:ink>
</file>

<file path=ppt/ink/ink10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7:00.70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18980 0 0,'0'0'1680'0'0,"0"0"-527"0"0,0 0-297 0 0,0 0-72 0 0,0 0-72 0 0,0 0-168 0 0,0 0-264 0 0,0 0-280 0 0,0 0-128 0 0,0 0-72 0 0,0 0-56 0 0,0 0-136 0 0,0 0-360 0 0,0 0-616 0 0,46 29-809 0 0,-35-3-1512 0 0,0-8-2624 0 0,-8-3-3401 0 0</inkml:trace>
</inkml:ink>
</file>

<file path=ppt/ink/ink10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7:02.94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18212 0 0,'0'0'2600'0'0,"0"0"-1567"0"0,0 0-345 0 0,0 0-112 0 0,0 0-104 0 0,0 0-128 0 0,0 0-208 0 0,0 0-288 0 0,0 0-88 0 0,0 0-80 0 0,0 0-184 0 0,0 0-352 0 0,0 0-809 0 0,0 0-1447 0 0,14 55-3122 0 0,-12-44-4744 0 0</inkml:trace>
</inkml:ink>
</file>

<file path=ppt/ink/ink10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7:00.51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56 141 19820 0 0,'0'0'780'0'0,"0"0"-179"0"0,0 0 232 0 0,0 0 286 0 0,0 0 69 0 0,0 0-188 0 0,0 0-361 0 0,0 0-257 0 0,0 0-133 0 0,0 0-62 0 0,-7 31-23 0 0,-19 100-52 0 0,25-127-141 0 0,-18 103 136 0 0,18-71-2688 0 0,0-32-713 0 0,0-1-3593 0 0,1-3-4558 0 0</inkml:trace>
  <inkml:trace contextRef="#ctx0" brushRef="#br0" timeOffset="702.723">186 409 13603 0 0,'0'0'2046'0'0,"0"0"-811"0"0,0 0-172 0 0,0 0 145 0 0,0 0 116 0 0,0 0-30 0 0,0 0-175 0 0,0 0-231 0 0,0 0-200 0 0,0 0-159 0 0,0 0-138 0 0,0 0-104 0 0,0 0-58 0 0,6-11-5 0 0,64-170 1286 0 0,-61 153-1362 0 0,-2 5-100 0 0,1 1-1 0 0,0 0 1 0 0,2 1-1 0 0,1 0 1 0 0,0 0-1 0 0,5-4-47 0 0,7-8-132 0 0,-23 33 68 0 0,0 0-17 0 0,0 0-24 0 0,0 25-440 0 0,11 171 365 0 0,-9-185 181 0 0,1 0 0 0 0,0 0-1 0 0,0 0 1 0 0,1 0 0 0 0,1 0-1 0 0,0-1 1 0 0,0 0 0 0 0,1 0-1 0 0,1 0 1 0 0,4 5-1 0 0,-9-14 50 0 0,0-1-1 0 0,1 0 0 0 0,-1 0 1 0 0,0 0-1 0 0,1 0 1 0 0,-1 0-1 0 0,0 0 1 0 0,0 0-1 0 0,1-1 1 0 0,-1 1-1 0 0,0-1 1 0 0,0 0-1 0 0,0 0 0 0 0,0 1 1 0 0,0-1-1 0 0,0-1 1 0 0,0 1-1 0 0,0 0 1 0 0,0 0-1 0 0,0-1 1 0 0,0 1-1 0 0,-1-1 1 0 0,1 1-1 0 0,-1-1 0 0 0,1 0 1 0 0,-1 0-1 0 0,0 0 1 0 0,1 0-1 0 0,-1 0 1 0 0,0 0-1 0 0,0 0 1 0 0,-1 0-1 0 0,1 0 1 0 0,0-2-50 0 0,2 0 38 0 0,8-17 105 0 0,0 0-1 0 0,-1 0 1 0 0,-2 0-1 0 0,0-2 1 0 0,-1 1-1 0 0,-1 0 0 0 0,-2-1 1 0 0,0 0-1 0 0,-1 0 1 0 0,-1-2-143 0 0,-2 1-311 0 0,0 23 11 0 0,0 1-159 0 0,0 0-166 0 0,1 15-4306 0 0,0-4 1589 0 0,1-4-3367 0 0,0 1-5178 0 0</inkml:trace>
  <inkml:trace contextRef="#ctx0" brushRef="#br0" timeOffset="2010.721">661 387 4393 0 0,'0'0'1226'0'0,"0"0"-729"0"0,0 0-108 0 0,0 0 310 0 0,0 0 271 0 0,0 0 34 0 0,0 0-177 0 0,0 0-276 0 0,0 0-169 0 0,0 0 22 0 0,0 0 110 0 0,0 0 117 0 0,0 0 81 0 0,5 0 11174 0 0,3-4-7357 0 0,71-191-4417 0 0,-46 106-97 0 0,-33 87-7 0 0,0 1-17 0 0,0 1-62 0 0,0 0 39 0 0,0 0 9 0 0,0 0 9 0 0,0 0 24 0 0,0 0-38 0 0,0 0-14 0 0,0 0-10 0 0,0 0 2 0 0,0 0 5 0 0,0 0 10 0 0,0 0 5 0 0,0 0 3 0 0,0 0-4 0 0,0 0 2 0 0,4 48 17 0 0,9 217-27 0 0,-13-263 41 0 0,1 0 0 0 0,-1 0 1 0 0,0 0-1 0 0,1 0 0 0 0,0 0 0 0 0,-1 0 0 0 0,1 0 0 0 0,0 0 0 0 0,0-1 0 0 0,0 1 0 0 0,0 0 1 0 0,0-1-1 0 0,0 1 0 0 0,1-1 0 0 0,-1 1 0 0 0,1-1 0 0 0,-1 1 0 0 0,1-1 0 0 0,-1 0 0 0 0,1 0 1 0 0,0 0-1 0 0,-1 0 0 0 0,1 0 0 0 0,0 0 0 0 0,0 0 0 0 0,0-1 0 0 0,0 1 0 0 0,0-1 0 0 0,0 1 1 0 0,0-1-1 0 0,0 0 0 0 0,0 1 0 0 0,0-1 0 0 0,0 0 0 0 0,0-1 0 0 0,0 1 0 0 0,0 0 0 0 0,0 0 1 0 0,0-1-1 0 0,-1 1 0 0 0,1-1 0 0 0,0 0 0 0 0,1 0-2 0 0,10-9 69 0 0,-2-1 0 0 0,1 0 0 0 0,-1-1-1 0 0,-1 0 1 0 0,0-1 0 0 0,-1 0 0 0 0,-1-1 0 0 0,3-3-69 0 0,8-14 104 0 0,-7 10-20 0 0,-2 0 0 0 0,0 0 0 0 0,-1-1 0 0 0,-1 0 1 0 0,-1-1-1 0 0,-1 0 0 0 0,-1 0 0 0 0,-1 0 0 0 0,-1-2-84 0 0,-3 9-89 0 0,-3 24-906 0 0,-5 24-728 0 0,6-21 558 0 0,0 9-857 0 0,3-5-6388 0 0,0-9-3102 0 0</inkml:trace>
</inkml:ink>
</file>

<file path=ppt/ink/ink10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59.64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1 456 2921 0 0,'0'0'1728'0'0,"0"0"-124"0"0,0 0 182 0 0,0 0 337 0 0,0 0 2 0 0,0 0-230 0 0,0 0-272 0 0,0 0-263 0 0,0 0-186 0 0,0 0-116 0 0,0 0-83 0 0,17 6-54 0 0,53 19-59 0 0,-68-24-784 0 0,0 0-1 0 0,0 0 0 0 0,-1-1 0 0 0,1 1 1 0 0,0-1-1 0 0,0 1 0 0 0,0-1 1 0 0,0 0-1 0 0,0 0 0 0 0,0 0 0 0 0,0 0 1 0 0,1 0-1 0 0,-1 0 0 0 0,0 0 0 0 0,0-1 1 0 0,0 1-1 0 0,-1-1 0 0 0,1 1 0 0 0,0-1 1 0 0,0 0-1 0 0,0 0 0 0 0,0 0 0 0 0,0 0 1 0 0,-1 0-1 0 0,1 0 0 0 0,-1 0 1 0 0,1 0-1 0 0,0-1 0 0 0,-1 1 0 0 0,0-1 1 0 0,1 1-1 0 0,-1-1 0 0 0,0 0 0 0 0,0 1 1 0 0,0-1-1 0 0,0 0-77 0 0,6-8 296 0 0,169-261 1842 0 0,-80 148-1912 0 0,-28 61-154 0 0,-66 63-70 0 0,0 0 1 0 0,0-1 0 0 0,0 1-1 0 0,0 0 1 0 0,1 0 0 0 0,-1 0-1 0 0,0 0 1 0 0,-1 1-1 0 0,1-1 1 0 0,0 0 0 0 0,0 1-1 0 0,0 0 1 0 0,-1-1 0 0 0,1 1-1 0 0,-1 0 1 0 0,1 0 0 0 0,-1 0-1 0 0,0 0 1 0 0,0 0 0 0 0,0 0-1 0 0,0 0 1 0 0,0 0 0 0 0,0 0-1 0 0,-1 0 1 0 0,1 1 0 0 0,-1-1-1 0 0,1 0 1 0 0,-1 0 0 0 0,0 2-3 0 0,3 4 19 0 0,5 21 47 0 0,-2 0 1 0 0,-1 1 0 0 0,-1-1-1 0 0,-1 1 1 0 0,-2 0 0 0 0,-1 0-1 0 0,-2 0 1 0 0,-1 5-67 0 0,-1-11 34 0 0,-1 1 0 0 0,-2-1 0 0 0,0 0 0 0 0,-1 0 0 0 0,-2-1 0 0 0,0 0-1 0 0,-10 15-33 0 0,18-34-30 0 0,-1 0 0 0 0,1-1-1 0 0,-1 0 1 0 0,0 1-1 0 0,0-1 1 0 0,0 0 0 0 0,-1 0-1 0 0,1 0 1 0 0,-1-1-1 0 0,1 1 1 0 0,-1-1 0 0 0,0 0-1 0 0,0 0 1 0 0,0 0 0 0 0,0-1-1 0 0,0 1 1 0 0,-1-1-1 0 0,1 0 1 0 0,0 0 0 0 0,-1-1-1 0 0,1 1 1 0 0,0-1-1 0 0,-1 0 1 0 0,1 0 0 0 0,0 0-1 0 0,-1-1 1 0 0,1 1-1 0 0,0-1 1 0 0,-1 0 0 0 0,1-1-1 0 0,0 1 1 0 0,0-1-1 0 0,0 1 1 0 0,0-1 0 0 0,0-1-1 0 0,0 1 1 0 0,1 0-1 0 0,-1-1 1 0 0,1 0 0 0 0,-1 0-1 0 0,1 0 1 0 0,0 0 0 0 0,-1-2 29 0 0,-12-10-453 0 0,9 9 108 0 0,0 0 0 0 0,0 0 1 0 0,1-1-1 0 0,0 0 0 0 0,0 0 0 0 0,0-1 0 0 0,1 1 0 0 0,0-1 1 0 0,1 0-1 0 0,0-1 0 0 0,0 1 0 0 0,0-1 0 0 0,1 0 346 0 0,8-10-5502 0 0,20 11-7012 0 0,-18 8 8252 0 0</inkml:trace>
  <inkml:trace contextRef="#ctx0" brushRef="#br0" timeOffset="617.459">781 136 12739 0 0,'0'0'2335'0'0,"0"0"-367"0"0,0 0-150 0 0,0 0-128 0 0,0 0-161 0 0,0 0-263 0 0,0 0-324 0 0,0 0-238 0 0,0 0-148 0 0,0 0-107 0 0,0 0-63 0 0,0 0-57 0 0,6 22 557 0 0,6 182-216 0 0,-28 108-723 0 0,-20-133-26 0 0,30-160 682 0 0,-6-56-273 0 0,11 8-317 0 0,1 1 0 0 0,1-1 0 0 0,1 1 1 0 0,2-1-1 0 0,1 1 0 0 0,1 0 1 0 0,1 0-1 0 0,2 1 0 0 0,0 0 1 0 0,6-7-14 0 0,-9 15-4 0 0,2-10 4 0 0,1 0 0 0 0,2 2-1 0 0,0-1 1 0 0,2 1 0 0 0,1 1 0 0 0,1 0 0 0 0,1 1 0 0 0,1 1-1 0 0,1 0 1 0 0,1 2 0 0 0,2 0 0 0 0,0 1 0 0 0,1 1 0 0 0,1 1-1 0 0,0 1 1 0 0,14-7 0 0 0,-34 23 3 0 0,-1 0 0 0 0,1 1 0 0 0,0 0 0 0 0,0-1-1 0 0,0 1 1 0 0,0 0 0 0 0,0 0 0 0 0,0 1 0 0 0,0-1 0 0 0,0 1-1 0 0,0-1 1 0 0,0 1 0 0 0,0 0 0 0 0,0 0 0 0 0,1 0 0 0 0,-1 1-1 0 0,0-1 1 0 0,0 1 0 0 0,0 0 0 0 0,0 0 0 0 0,0 0 0 0 0,0 0 0 0 0,0 0-1 0 0,-1 0 1 0 0,1 1 0 0 0,0 0 0 0 0,-1-1 0 0 0,1 1 0 0 0,-1 0-1 0 0,1 0 1 0 0,-1 0 0 0 0,0 1 0 0 0,0-1 0 0 0,0 1 0 0 0,0-1-1 0 0,0 1 1 0 0,-1-1 0 0 0,1 1 0 0 0,-1 0-3 0 0,5 13 22 0 0,0 0-1 0 0,-2 1 1 0 0,0-1 0 0 0,-1 1 0 0 0,0 0 0 0 0,-1 0-1 0 0,-1 0 1 0 0,-1 0 0 0 0,-1 0 0 0 0,0 0 0 0 0,-1 0-1 0 0,-2 5-21 0 0,1-9 23 0 0,0-1 0 0 0,-1 1 0 0 0,-1-1 0 0 0,0 0 0 0 0,-1 0 0 0 0,0 0 0 0 0,-1-1-1 0 0,0 0 1 0 0,-1-1 0 0 0,0 1 0 0 0,0-1 0 0 0,-1-1 0 0 0,-1 0 0 0 0,0 0 0 0 0,0-1 0 0 0,0 0 0 0 0,-1 0-1 0 0,-6 2-22 0 0,9-6-1 0 0,-1 0 0 0 0,1-1 0 0 0,-1 0-1 0 0,0 0 1 0 0,0-1 0 0 0,0-1 0 0 0,0 1 0 0 0,0-1-1 0 0,0-1 1 0 0,0 1 0 0 0,0-2 0 0 0,-1 1-1 0 0,-1-1 2 0 0,8 0-61 0 0,0-1-1 0 0,0 1 0 0 0,0 0 0 0 0,1-1 1 0 0,-1 1-1 0 0,0-1 0 0 0,0 0 0 0 0,1 0 0 0 0,-1 0 1 0 0,1 0-1 0 0,0-1 0 0 0,0 1 0 0 0,-1-1 1 0 0,2 1-1 0 0,-1-1 0 0 0,0 0 0 0 0,0 1 1 0 0,1-1-1 0 0,0 0 0 0 0,-1 0 0 0 0,1 0 0 0 0,0 0 1 0 0,0 0-1 0 0,1-1 0 0 0,-1 1 0 0 0,1 0 1 0 0,0 0-1 0 0,0 0 0 0 0,0-3 62 0 0,12-54-7597 0 0,-5 49 783 0 0,0 3-5066 0 0</inkml:trace>
</inkml:ink>
</file>

<file path=ppt/ink/ink10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57.9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0 226 10698 0 0,'0'0'2531'0'0,"0"0"-407"0"0,0 0-256 0 0,0 0-166 0 0,0 0-246 0 0,0 0-329 0 0,0 0-330 0 0,0 0-226 0 0,0 0-119 0 0,0 0-49 0 0,0 0-28 0 0,0 0-34 0 0,0 5 221 0 0,9 250 1297 0 0,-7-136-1798 0 0,-2-119-38 0 0,0 0 15 0 0,0 0 65 0 0,0 0 52 0 0,0-11 736 0 0,0-28-401 0 0,-2-9-291 0 0,3 1 0 0 0,1-1 0 0 0,3 1 0 0 0,2-1 0 0 0,1 2 0 0 0,4-6-199 0 0,-10 45 11 0 0,2-8 4 0 0,0 0-1 0 0,0 0 1 0 0,2 0 0 0 0,0 1-1 0 0,0-1 1 0 0,1 1 0 0 0,1 1-1 0 0,0 0 1 0 0,1 0 0 0 0,1 0-1 0 0,0 1 1 0 0,0 0-1 0 0,1 1 1 0 0,4-2-15 0 0,-14 12-3 0 0,1 0-1 0 0,-1 0 1 0 0,0 0 0 0 0,1 1-1 0 0,-1-1 1 0 0,1 0 0 0 0,-1 1-1 0 0,0-1 1 0 0,1 1 0 0 0,0 0-1 0 0,-1-1 1 0 0,1 1 0 0 0,-1 0-1 0 0,1 0 1 0 0,-1 0 0 0 0,1 0-1 0 0,-1 0 1 0 0,1 0 0 0 0,-1 0-1 0 0,1 1 1 0 0,0-1 0 0 0,-1 1-1 0 0,0-1 1 0 0,1 1 0 0 0,-1-1-1 0 0,1 1 1 0 0,-1 0 0 0 0,0 0-1 0 0,1 0 1 0 0,-1-1 0 0 0,0 1-1 0 0,0 0 1 0 0,0 1 0 0 0,0-1-1 0 0,0 0 1 0 0,0 0 0 0 0,0 0-1 0 0,0 1 1 0 0,0-1 0 0 0,0 0-1 0 0,-1 1 1 0 0,1-1-1 0 0,0 1 1 0 0,-1-1 0 0 0,0 1-1 0 0,1 1 4 0 0,20 75-141 0 0,-10-17-689 0 0,0-53-1765 0 0,-4-8-3931 0 0,-3 0-482 0 0,-2 0-4807 0 0</inkml:trace>
  <inkml:trace contextRef="#ctx0" brushRef="#br0" timeOffset="442.004">471 322 8954 0 0,'0'0'3299'0'0,"0"0"-1050"0"0,0 0-310 0 0,0 0-147 0 0,0 0-205 0 0,0 0-236 0 0,0 0-241 0 0,0 0-210 0 0,0 0-159 0 0,0 0-142 0 0,0 0-83 0 0,0 0-57 0 0,0 0-61 0 0,25-9-20 0 0,75-29-28 0 0,-61 11 248 0 0,-33 18-490 0 0,0 0 0 0 0,-1 0 0 0 0,0 0 0 0 0,-1-1 0 0 0,0 0-1 0 0,-1 0 1 0 0,0 0 0 0 0,0-1 0 0 0,-1 1 0 0 0,0 0 0 0 0,-1-1-1 0 0,0 1 1 0 0,-1-1 0 0 0,-1-5-108 0 0,0 14-5 0 0,0-1 0 0 0,0 1 1 0 0,0 0-1 0 0,0-1 0 0 0,0 1 0 0 0,-1 0 0 0 0,0 0 0 0 0,1-1 1 0 0,-1 1-1 0 0,0 0 0 0 0,0 1 0 0 0,0-1 0 0 0,0 0 0 0 0,0 1 1 0 0,0-1-1 0 0,-1 1 0 0 0,1-1 0 0 0,0 1 0 0 0,-1 0 0 0 0,1 0 1 0 0,-1 0-1 0 0,1 0 0 0 0,-1 1 0 0 0,0-1 0 0 0,1 1 0 0 0,-1 0 1 0 0,0-1-1 0 0,1 1 0 0 0,-1 0 0 0 0,0 1 0 0 0,1-1 0 0 0,-1 0 0 0 0,0 1 1 0 0,1-1-1 0 0,-1 1 0 0 0,1 0 0 0 0,-1 0 0 0 0,1 0 0 0 0,-1 0 1 0 0,1 1-1 0 0,0-1 0 0 0,-1 0 0 0 0,-1 3 5 0 0,-15 12-36 0 0,1 1 1 0 0,0 1-1 0 0,1 1 1 0 0,1 1-1 0 0,1 0 0 0 0,1 1 1 0 0,1 0-1 0 0,0 1 0 0 0,2 1 1 0 0,1-1-1 0 0,-4 13 36 0 0,11-28 6 0 0,0 0 1 0 0,0 0-1 0 0,0 1 1 0 0,1-1-1 0 0,0 1 1 0 0,0 0-1 0 0,1 0 1 0 0,0 0-1 0 0,0 0 1 0 0,1 0-1 0 0,0-1 1 0 0,1 1-1 0 0,-1 0 1 0 0,2 0-1 0 0,-1 0 1 0 0,1 0-1 0 0,0-1 0 0 0,1 1 1 0 0,-1-1-1 0 0,3 4-6 0 0,0-6 29 0 0,0-1 0 0 0,0 1 0 0 0,0 0-1 0 0,1-1 1 0 0,0 0 0 0 0,0-1-1 0 0,0 1 1 0 0,0-1 0 0 0,0 0 0 0 0,1-1-1 0 0,0 1 1 0 0,-1-1 0 0 0,1-1-1 0 0,0 1 1 0 0,0-1 0 0 0,0 0 0 0 0,0-1-1 0 0,0 0 1 0 0,0 0 0 0 0,2 0-29 0 0,145-26 154 0 0,-127 20-264 0 0,50-15-2275 0 0,-45 9-8707 0 0,-26 11-1476 0 0</inkml:trace>
</inkml:ink>
</file>

<file path=ppt/ink/ink10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7:02.7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30 143 19036 0 0,'0'0'1330'0'0,"0"0"-590"0"0,0 0-51 0 0,0 0 245 0 0,0 0 230 0 0,0 0 47 0 0,0 0-155 0 0,0 0-254 0 0,0 0-239 0 0,0 0-130 0 0,0 0-92 0 0,0 0-67 0 0,0 18-61 0 0,-3 85 11 0 0,-8-36-124 0 0,2-56 816 0 0,5-7-4150 0 0,2-2-1956 0 0,2-1-3347 0 0,0-4-3248 0 0</inkml:trace>
  <inkml:trace contextRef="#ctx0" brushRef="#br0" timeOffset="728.986">213 420 13139 0 0,'0'0'1095'0'0,"0"0"-246"0"0,0 0 293 0 0,0 0 313 0 0,0 0 109 0 0,0 0-141 0 0,0 0-308 0 0,0 0-187 0 0,0 0-176 0 0,0 0-176 0 0,0 0-143 0 0,0 0-113 0 0,0 0-19 0 0,0-9-4 0 0,12-78 796 0 0,13 2-373 0 0,4 1 1 0 0,35-71-721 0 0,-60 251-573 0 0,-4-84 561 0 0,0 1 0 0 0,1 0-1 0 0,1 0 1 0 0,0 0 0 0 0,0-1 0 0 0,1 1 0 0 0,1-1 0 0 0,0 1-1 0 0,1-1 1 0 0,0-1 0 0 0,1 1 0 0 0,0-1 0 0 0,1 0 0 0 0,0 0-1 0 0,1-1 1 0 0,0 0 0 0 0,8 8 12 0 0,-13-16 28 0 0,-1 0 0 0 0,1 0-1 0 0,0 0 1 0 0,-1 0 0 0 0,1 0-1 0 0,0 0 1 0 0,0-1 0 0 0,0 0-1 0 0,1 1 1 0 0,-1-1 0 0 0,0 0-1 0 0,0-1 1 0 0,1 1 0 0 0,-1-1-1 0 0,0 1 1 0 0,1-1 0 0 0,-1 0 0 0 0,0 0-1 0 0,1 0 1 0 0,-1-1 0 0 0,0 1-1 0 0,1-1 1 0 0,-1 0 0 0 0,0 0-1 0 0,0 0 1 0 0,0 0 0 0 0,1-1-1 0 0,-1 1 1 0 0,0-1 0 0 0,2-1-28 0 0,69-75 1334 0 0,-64 63-1229 0 0,-2-1 1 0 0,0-1 0 0 0,0 1 0 0 0,-2-1 0 0 0,0-1 0 0 0,-1 1-1 0 0,-1-1 1 0 0,0 0 0 0 0,-1 0 0 0 0,-2 0 0 0 0,1-17-106 0 0,-2 34-66 0 0,0 1-58 0 0,0 0-108 0 0,-12 15-5945 0 0,10-10 4877 0 0,-2 2-2261 0 0,2-1-2564 0 0,0 1-5946 0 0</inkml:trace>
  <inkml:trace contextRef="#ctx0" brushRef="#br0" timeOffset="4692.371">1017 44 0 0 0,'0'0'177'0'0,"0"0"251"0"0,0 0-127 0 0,0 0-180 0 0,0 0-85 0 0,0 0-3 0 0,0 0 79 0 0,0 0 168 0 0,10 0 3507 0 0,-8 0 2106 0 0,-2-1 5156 0 0,-5-1-10983 0 0,0 0 1 0 0,0 0 0 0 0,-1 0 0 0 0,1 0-1 0 0,-1 1 1 0 0,1 0 0 0 0,-1 0 0 0 0,1 0-1 0 0,-1 1 1 0 0,0 0 0 0 0,1 0 0 0 0,-1 0-1 0 0,0 1 1 0 0,1 0 0 0 0,-1 0 0 0 0,1 0-1 0 0,-1 1 1 0 0,1 0 0 0 0,-1 0 0 0 0,1 0-1 0 0,0 1 1 0 0,0-1 0 0 0,-3 4-67 0 0,-2-2 18 0 0,0 0 0 0 0,1 1 1 0 0,0 0-1 0 0,0 1 1 0 0,1-1-1 0 0,-1 2 0 0 0,1-1 1 0 0,1 1-1 0 0,-1 1 0 0 0,1-1 1 0 0,0 1-1 0 0,1 0 1 0 0,0 1-1 0 0,0 0 0 0 0,1-1 1 0 0,0 2-1 0 0,0-1 0 0 0,1 1 1 0 0,1-1-1 0 0,-1 1 0 0 0,2 0 1 0 0,-2 9-19 0 0,3-12 1 0 0,2 0 0 0 0,-1 0-1 0 0,1 0 1 0 0,0 0 0 0 0,1 0 0 0 0,-1 0 0 0 0,1 0 0 0 0,1-1 0 0 0,-1 1 0 0 0,1-1 0 0 0,0 0-1 0 0,0 0 1 0 0,1 0 0 0 0,0 0 0 0 0,0 0 0 0 0,1-1 0 0 0,-1 1 0 0 0,1-1 0 0 0,0-1 0 0 0,1 1-1 0 0,-1-1 1 0 0,1 0 0 0 0,0 0 0 0 0,3 2-1 0 0,-4-4 60 0 0,-1 0 0 0 0,1-1 0 0 0,0 1 0 0 0,0-1 0 0 0,0 0 0 0 0,0 0 0 0 0,0 0 0 0 0,0-1 0 0 0,0 0 0 0 0,0 0-1 0 0,0 0 1 0 0,0-1 0 0 0,0 1 0 0 0,0-1 0 0 0,0 0 0 0 0,0-1 0 0 0,0 1 0 0 0,0-1 0 0 0,-1 0 0 0 0,1 0 0 0 0,-1-1 0 0 0,1 1 0 0 0,-1-1 0 0 0,0 0 0 0 0,0 0-1 0 0,0 0 1 0 0,0-1 0 0 0,-1 1 0 0 0,1-1 0 0 0,-1 0 0 0 0,0 0 0 0 0,0 0 0 0 0,0-1 0 0 0,-1 1 0 0 0,1-2-60 0 0,12-18 163 0 0,-2-1 0 0 0,-1 0 1 0 0,-1-1-1 0 0,-1 0 0 0 0,-1-1 1 0 0,-1 0-1 0 0,1-13-163 0 0,-1-37 564 0 0,-8 76-445 0 0,0 1-33 0 0,0 0-23 0 0,0 0-27 0 0,0 0-37 0 0,0 0-13 0 0,0 0 2 0 0,0 0-6 0 0,0 0 6 0 0,0 0 4 0 0,0 0 24 0 0,0 0 6 0 0,0 0 17 0 0,0 0-12 0 0,0 0-7 0 0,0 0 10 0 0,0 0 5 0 0,0 0-12 0 0,0 0 6 0 0,3 27 275 0 0,63 190-144 0 0,-45-132-227 0 0,-3 0 1 0 0,6 87 66 0 0,-20 67-52 0 0,-6-221 54 0 0,0 0 0 0 0,-1-1 0 0 0,0 1 0 0 0,-2-1 0 0 0,0 0 1 0 0,0 0-1 0 0,-2-1 0 0 0,0 1 0 0 0,-1-1 0 0 0,-6 7-2 0 0,12-20 8 0 0,0 0 0 0 0,-1 0 1 0 0,0-1-1 0 0,1 1 0 0 0,-1 0 0 0 0,0-1 0 0 0,0 0 0 0 0,-1 0 0 0 0,1 0 0 0 0,0 0 0 0 0,-1 0 1 0 0,1-1-1 0 0,-1 0 0 0 0,1 1 0 0 0,-1-1 0 0 0,0-1 0 0 0,1 1 0 0 0,-1 0 0 0 0,0-1 1 0 0,0 0-1 0 0,0 0 0 0 0,1 0 0 0 0,-1 0 0 0 0,0-1 0 0 0,0 1 0 0 0,0-1 0 0 0,1 0 1 0 0,-1 0-1 0 0,0 0 0 0 0,1-1 0 0 0,-1 1 0 0 0,1-1 0 0 0,0 0 0 0 0,-1 0 0 0 0,1 0 0 0 0,0 0 1 0 0,0-1-1 0 0,1 1 0 0 0,-1-1 0 0 0,0 0 0 0 0,1 0 0 0 0,-1 0 0 0 0,1 0 0 0 0,0 0 1 0 0,-1-2-9 0 0,-5-7 20 0 0,0-1 0 0 0,0 0 0 0 0,2 0 0 0 0,-1-1 0 0 0,2 0 0 0 0,0 0 0 0 0,0 0 0 0 0,2-1 0 0 0,-1 1 0 0 0,2-1 1 0 0,0 0-1 0 0,1 0 0 0 0,0 0 0 0 0,1 0 0 0 0,2-9-20 0 0,2 12 3 0 0,0-1 0 0 0,1 1 0 0 0,1 0 0 0 0,0 1 0 0 0,0-1 0 0 0,1 1 1 0 0,1 1-1 0 0,-1-1 0 0 0,2 1 0 0 0,0 0 0 0 0,0 1 0 0 0,0 0 0 0 0,1 1 0 0 0,1 0 0 0 0,-1 0 0 0 0,1 1-3 0 0,151-88 51 0 0,-93 65-115 0 0,-65 29-227 0 0,-1 1 1256 0 0,-1-1-3173 0 0,-1 0-3085 0 0,-2 0-4385 0 0,1 1-2234 0 0</inkml:trace>
</inkml:ink>
</file>

<file path=ppt/ink/ink10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7:10.55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 0 4033 0 0,'0'0'2620'0'0,"0"0"-570"0"0,0 0-172 0 0,0 0 38 0 0,0 0 6 0 0,0 0-190 0 0,0 0-362 0 0,0 0-346 0 0,0 0-253 0 0,0 0-145 0 0,0 0-54 0 0,-12 5 2975 0 0,27 68-1744 0 0,0 123-1156 0 0,-8 0 0 0 0,-12 70-647 0 0,-32-38-7 0 0,43-249 22 0 0,1-1 0 0 0,1 1 0 0 0,1 0 0 0 0,0 1 0 0 0,2 0 0 0 0,0 0 0 0 0,1 1 0 0 0,1 1 0 0 0,1 0 1 0 0,1 1-1 0 0,0 0 0 0 0,1 1 0 0 0,1 1 0 0 0,0 0 0 0 0,1 2 0 0 0,0 0 0 0 0,2 1 0 0 0,5-3-15 0 0,-20 13-4 0 0,1 0 1 0 0,-1 0 0 0 0,1 1-1 0 0,-1 0 1 0 0,1 0-1 0 0,0 0 1 0 0,-1 0-1 0 0,1 1 1 0 0,0 0-1 0 0,-1 0 1 0 0,1 1-1 0 0,0 0 1 0 0,-1 0 0 0 0,1 0-1 0 0,0 0 1 0 0,-1 1-1 0 0,4 2 4 0 0,-1 1 4 0 0,-1 1 1 0 0,0 0-1 0 0,-1 1 0 0 0,1 0 1 0 0,-1 0-1 0 0,-1 0 0 0 0,1 0 0 0 0,-1 1 1 0 0,0 0-1 0 0,-1 0 0 0 0,0 1 1 0 0,0-1-1 0 0,-1 1 0 0 0,0 0 0 0 0,-1 0 1 0 0,1 0-1 0 0,-2 0 0 0 0,1 0 0 0 0,-2 0 1 0 0,1 1-1 0 0,-1-1 0 0 0,0 0 1 0 0,-1 0-1 0 0,0 1 0 0 0,0-1 0 0 0,-1 0 1 0 0,-1 0-1 0 0,1 0 0 0 0,-3 3-4 0 0,-4 5 30 0 0,-1 1 0 0 0,-1-1 0 0 0,0-1 0 0 0,-2 0 0 0 0,1 0 0 0 0,-2-2-1 0 0,0 1 1 0 0,-1-2 0 0 0,0 0 0 0 0,-1-1 0 0 0,-1 0 0 0 0,0-1-30 0 0,5-6 0 0 0,0 0 0 0 0,0-1 1 0 0,0 0-1 0 0,0-1 0 0 0,-1-1 0 0 0,1 0 1 0 0,-1 0-1 0 0,0-1 0 0 0,1-1 0 0 0,-1 0 0 0 0,0-1 1 0 0,-4-1-1 0 0,12 1-35 0 0,0 0 1 0 0,0 0 0 0 0,0-1 0 0 0,1 1-1 0 0,-1-1 1 0 0,0-1 0 0 0,1 1 0 0 0,-1 0 0 0 0,1-1-1 0 0,0 0 1 0 0,0 0 0 0 0,0 0 0 0 0,0-1-1 0 0,0 0 1 0 0,1 1 0 0 0,-1-1 0 0 0,1 0 0 0 0,0 0-1 0 0,1-1 1 0 0,-1 1 0 0 0,1-1 0 0 0,-1 1-1 0 0,1-1 1 0 0,0-3 34 0 0,0 4-232 0 0,1 0 0 0 0,0 0 0 0 0,0 0 0 0 0,1 0 0 0 0,-1 0 0 0 0,1-1 0 0 0,0 1 0 0 0,0 0 0 0 0,0 0 0 0 0,1 0 0 0 0,-1 0 0 0 0,1-1 0 0 0,0 1 0 0 0,0 0 0 0 0,1 0 0 0 0,-1 0 0 0 0,1 1 0 0 0,0-1 1 0 0,1-2 231 0 0,19-16-4228 0 0,-11 14-2100 0 0,-11 8 6239 0 0,7-4-11006 0 0</inkml:trace>
  <inkml:trace contextRef="#ctx0" brushRef="#br0" timeOffset="1002.56">541 788 11026 0 0,'0'0'3134'0'0,"0"0"-1217"0"0,0 0-510 0 0,0 0-51 0 0,0 0-17 0 0,0 0-181 0 0,0 0-281 0 0,0 0-246 0 0,0 0-215 0 0,0 0-113 0 0,0 0-66 0 0,0 0-61 0 0,0 0-29 0 0,-3 22-14 0 0,-12 66-27 0 0,11-14 128 0 0,5-71-190 0 0,0 0 1 0 0,-1-1-1 0 0,1 1 0 0 0,1 0 0 0 0,-1-1 1 0 0,0 1-1 0 0,0-1 0 0 0,1 0 0 0 0,0 1 1 0 0,-1-1-1 0 0,1 0 0 0 0,0 0 0 0 0,0 0 0 0 0,0 0 1 0 0,0-1-1 0 0,0 1 0 0 0,1 0 0 0 0,-1-1 1 0 0,0 1-1 0 0,1-1 0 0 0,-1 0 0 0 0,1 0 0 0 0,0 0 1 0 0,-1 0-1 0 0,1-1 0 0 0,0 1 0 0 0,-1 0 1 0 0,1-1-1 0 0,0 0 0 0 0,0 0 0 0 0,0 0 1 0 0,-1 0-1 0 0,1 0 0 0 0,0-1 0 0 0,0 1 0 0 0,-1-1 1 0 0,1 0-1 0 0,0 1 0 0 0,-1-1 0 0 0,1 0 1 0 0,-1-1-1 0 0,1 1 0 0 0,1-2-44 0 0,21-12 249 0 0,0-2 0 0 0,-1-1 0 0 0,-1-1 0 0 0,-1-1-1 0 0,-1-1 1 0 0,0-1 0 0 0,-2 0 0 0 0,3-7-249 0 0,-21 28 0 0 0,0 0 1 0 0,0 1-1 0 0,0-1 1 0 0,0 0-1 0 0,0 0 0 0 0,0 0 1 0 0,0 1-1 0 0,1-1 1 0 0,-1 0-1 0 0,0 1 0 0 0,0-1 1 0 0,1 1-1 0 0,-1 0 1 0 0,0-1-1 0 0,1 1 0 0 0,-1 0 1 0 0,0 0-1 0 0,1 0 1 0 0,-1 0-1 0 0,0 0 0 0 0,1 0 1 0 0,-1 0-1 0 0,0 0 0 0 0,1 0 1 0 0,-1 1-1 0 0,0-1 1 0 0,1 1-1 0 0,-1-1 0 0 0,0 1 1 0 0,0-1-1 0 0,0 1 1 0 0,1 0-1 0 0,-1-1 0 0 0,0 1 1 0 0,0 0-1 0 0,0 0 1 0 0,0 0-1 0 0,0 0 0 0 0,0 0 1 0 0,-1 0-1 0 0,1 0 0 0 0,0 0 1 0 0,0 0-1 0 0,-1 1 1 0 0,1-1-1 0 0,-1 0 0 0 0,1 0 1 0 0,-1 1-1 0 0,1-1 1 0 0,-1 0-1 0 0,0 1 0 0 0,0-1 1 0 0,1 0-1 0 0,-1 1 1 0 0,0-1-1 0 0,0 0 0 0 0,0 1 1 0 0,-1 0-1 0 0,16 32-4 0 0,-12-26 1 0 0,-1-1 1 0 0,1 1-1 0 0,1-1 1 0 0,0 0-1 0 0,0 0 1 0 0,0 0-1 0 0,0 0 0 0 0,1-1 1 0 0,0 1-1 0 0,1-1 1 0 0,0-1-1 0 0,0 1 0 0 0,1 0 3 0 0,-4-4 12 0 0,0-1 0 0 0,1 1-1 0 0,-1-1 1 0 0,1 0-1 0 0,-1 0 1 0 0,1 0-1 0 0,-1 0 1 0 0,1-1-1 0 0,0 0 1 0 0,-1 1 0 0 0,1-1-1 0 0,0-1 1 0 0,0 1-1 0 0,-1 0 1 0 0,1-1-1 0 0,-1 0 1 0 0,1 0 0 0 0,0 0-1 0 0,-1 0 1 0 0,0 0-1 0 0,1-1 1 0 0,-1 1-1 0 0,0-1 1 0 0,0 0 0 0 0,1 0-1 0 0,-2-1 1 0 0,1 1-1 0 0,0 0 1 0 0,0-1-1 0 0,0-1-11 0 0,73-91 445 0 0,-72 87-431 0 0,42-69 168 0 0,-4-1-1 0 0,-3-3 1 0 0,-4-1 0 0 0,9-38-182 0 0,-32 86 10 0 0,-1 0 0 0 0,-2-1 0 0 0,-1-1 1 0 0,-2 1-1 0 0,-1-1 0 0 0,-1-32-10 0 0,-3 64 2 0 0,-1 0-1 0 0,-1 0 1 0 0,1 0 0 0 0,0 0-1 0 0,-1 0 1 0 0,0 0 0 0 0,0 0-1 0 0,0 0 1 0 0,-1 0 0 0 0,1 0-1 0 0,-1 1 1 0 0,0-1 0 0 0,0 1-1 0 0,0-1 1 0 0,0 1 0 0 0,-1 0-1 0 0,1 0 1 0 0,-1 0 0 0 0,0 0-1 0 0,-2-2-1 0 0,2 6-12 0 0,-1 1-1 0 0,1-1 1 0 0,0 1-1 0 0,0-1 1 0 0,0 1-1 0 0,0 0 1 0 0,0 0-1 0 0,0 0 1 0 0,0 1-1 0 0,0-1 1 0 0,1 1-1 0 0,-1-1 0 0 0,1 1 1 0 0,0 0-1 0 0,0 0 1 0 0,0 0-1 0 0,0 0 1 0 0,1 0-1 0 0,-1 0 1 0 0,1 1-1 0 0,-1-1 1 0 0,1 0-1 0 0,0 1 1 0 0,1-1-1 0 0,-1 1 0 0 0,1 0 1 0 0,-1-1-1 0 0,1 1 1 0 0,0-1-1 0 0,0 1 13 0 0,2 205 35 0 0,57 28 87 0 0,-25-123-37 0 0,-28-89-80 0 0,-1 1 1 0 0,-1 0-1 0 0,-2 0 1 0 0,0 1 0 0 0,-2-1-1 0 0,-2 12-5 0 0,-21 17 84 0 0,17-88-3206 0 0,2-51-2642 0 0,4 49 520 0 0,0 5-3163 0 0,0 17 859 0 0</inkml:trace>
  <inkml:trace contextRef="#ctx0" brushRef="#br0" timeOffset="1258.462">1048 439 6977 0 0,'0'0'3279'0'0,"0"0"-770"0"0,0 0-567 0 0,0 0-339 0 0,0 0-191 0 0,0 0-123 0 0,0 0-150 0 0,0 0-178 0 0,0 0-139 0 0,0 0 7 0 0,0 0 37 0 0,0 0 34 0 0,5 3-13 0 0,55 16 1057 0 0,-15-16-1464 0 0,0-3-1 0 0,0-1 0 0 0,0-3 1 0 0,-1-1-1 0 0,0-3 0 0 0,0-1 1 0 0,19-8-480 0 0,68-18-555 0 0,-128 33-41 0 0,14-3-227 0 0,-5 3-7339 0 0,-10 2-4039 0 0</inkml:trace>
</inkml:ink>
</file>

<file path=ppt/ink/ink10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7:14.66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160 372 3209 0 0,'0'0'2712'0'0,"0"0"-633"0"0,0 0-240 0 0,0 0 42 0 0,0 0 53 0 0,0 0-97 0 0,0 0-299 0 0,0 0-359 0 0,0 0-314 0 0,0 0-238 0 0,0 0-120 0 0,8-1 1295 0 0,-8 2-1545 0 0,0 22 853 0 0,-41 484 835 0 0,-12-81-1895 0 0,22-332-1008 0 0,31-94 850 0 0,0-1-1 0 0,0 1 0 0 0,0 0 0 0 0,0-1 1 0 0,0 1-1 0 0,0 0 0 0 0,0-1 1 0 0,0 1-1 0 0,0 0 0 0 0,0-1 0 0 0,0 1 1 0 0,0 0-1 0 0,0-1 0 0 0,0 1 1 0 0,0 0-1 0 0,0-1 0 0 0,0 1 1 0 0,0 0-1 0 0,0-1 0 0 0,0 1 0 0 0,0 0 1 0 0,-1-1-1 0 0,1 1 0 0 0,0 0 1 0 0,0 0-1 0 0,0-1 0 0 0,-1 1 1 0 0,1 0-1 0 0,0 0 0 0 0,0-1 0 0 0,-1 1 1 0 0,1 0-1 0 0,0 0 0 0 0,-1 0 1 0 0,1-1-1 0 0,0 1 0 0 0,0 0 0 0 0,-1 0 1 0 0,1 0-1 0 0,0 0 0 0 0,-1 0 1 0 0,1 0-1 0 0,0 0 0 0 0,-1 0 1 0 0,1 0-1 0 0,-1 0 0 0 0,1 0 0 0 0,0 0 1 0 0,-1 0-1 0 0,1 0 0 0 0,0 0 1 0 0,-1 0-1 0 0,1 0 0 0 0,0 0 1 0 0,-1 0-1 0 0,1 0 0 0 0,0 0 0 0 0,0 1 1 0 0,-1-1-1 0 0,1 0 0 0 0,0 0 1 0 0,-1 0 108 0 0,1-40-6034 0 0,0 35 4504 0 0,0-11-2995 0 0,0 2-1060 0 0</inkml:trace>
  <inkml:trace contextRef="#ctx0" brushRef="#br0" timeOffset="3422.891">241 1009 0 0 0,'-9'-4'399'0'0,"-42"-18"1693"0"0,45 11 2673 0 0,-2-5 1468 0 0,5 17 3628 0 0,3-1-9545 0 0,0 0-12 0 0,0 0-14 0 0,0 0-9 0 0,0 0-3 0 0,0 0-10 0 0,14 0 1089 0 0,220-11 1128 0 0,-114 22-2480 0 0,-129-29-2067 0 0,7 3-2857 0 0,2 9 1881 0 0,0 1-4058 0 0,0 2-4355 0 0</inkml:trace>
  <inkml:trace contextRef="#ctx0" brushRef="#br0" timeOffset="4003.505">564 538 3841 0 0,'0'0'2202'0'0,"0"0"-341"0"0,0 0-296 0 0,0 0-41 0 0,0 0 38 0 0,0 0 27 0 0,0 0-66 0 0,0 0-166 0 0,0 0-184 0 0,0 0-206 0 0,0 0-156 0 0,0 0-119 0 0,-3-3-64 0 0,3 4-533 0 0,0-1 0 0 0,1 0 0 0 0,-1 1 0 0 0,0-1 0 0 0,0 1-1 0 0,0-1 1 0 0,0 1 0 0 0,0-1 0 0 0,0 0 0 0 0,0 1 0 0 0,0-1 0 0 0,0 1 0 0 0,0-1-1 0 0,0 1 1 0 0,0-1 0 0 0,0 0 0 0 0,-1 1 0 0 0,1-1 0 0 0,0 1 0 0 0,0-1 0 0 0,0 0-1 0 0,0 1 1 0 0,-1-1 0 0 0,1 0 0 0 0,0 1 0 0 0,0-1 0 0 0,-1 0 0 0 0,1 1 0 0 0,0-1-1 0 0,-1 0 1 0 0,1 0 0 0 0,0 1 0 0 0,-1-1 0 0 0,1 0 0 0 0,0 0 0 0 0,-1 1-1 0 0,1-1 1 0 0,-1 0 0 0 0,1 0 0 0 0,0 0 0 0 0,-1 0 0 0 0,1 0 0 0 0,-1 0 0 0 0,1 0-1 0 0,-1 0 1 0 0,1 0 0 0 0,0 0 0 0 0,-1 0 0 0 0,1 0 0 0 0,-1 0 0 0 0,1 0 0 0 0,-1 0-1 0 0,1 0 1 0 0,0 0 0 0 0,-1-1 0 0 0,1 1 0 0 0,0 0 0 0 0,-1 0 0 0 0,1 0 0 0 0,-1-1-1 0 0,1 1 1 0 0,-1 0-95 0 0,-1 16-346 0 0,-18 209 1728 0 0,-20 286-1096 0 0,27-371-356 0 0,13-139 55 0 0,0-1 2 0 0,0 0-18 0 0,0 0 0 0 0,0 0-39 0 0,4-20-6489 0 0,4 13 3143 0 0,-4 1-2861 0 0,0 2-5068 0 0</inkml:trace>
  <inkml:trace contextRef="#ctx0" brushRef="#br0" timeOffset="4973.227">864 1212 7210 0 0,'0'0'2391'0'0,"0"0"-488"0"0,0 0-254 0 0,0 0-43 0 0,0 0-35 0 0,0 0-111 0 0,0 0-195 0 0,0 0-181 0 0,0 0-154 0 0,0 0-141 0 0,0 0-116 0 0,0 0-100 0 0,1-13-76 0 0,6-36-28 0 0,-7 48-413 0 0,0 0 0 0 0,0 0 0 0 0,0 0 0 0 0,0 0 0 0 0,-1 0 1 0 0,1 0-1 0 0,0 1 0 0 0,-1-1 0 0 0,1 0 0 0 0,-1 0 0 0 0,1 1 0 0 0,-1-1 0 0 0,1 0 0 0 0,-1 0 0 0 0,0 1 0 0 0,1-1 0 0 0,-1 1 0 0 0,0-1 0 0 0,0 0 0 0 0,1 1 0 0 0,-1 0 0 0 0,0-1 0 0 0,0 1 0 0 0,0-1 0 0 0,1 1 0 0 0,-1 0 0 0 0,0 0 0 0 0,0-1 0 0 0,0 1 0 0 0,0 0 0 0 0,0 0 0 0 0,0 0 0 0 0,1 0 0 0 0,-1 0 0 0 0,0 0 0 0 0,0 0 0 0 0,0 0 0 0 0,0 0 0 0 0,0 1 0 0 0,0-1 0 0 0,0 0 0 0 0,1 1 0 0 0,-1-1 0 0 0,0 0 0 0 0,0 1 0 0 0,0-1 0 0 0,1 1 0 0 0,-1-1 0 0 0,0 1 0 0 0,1 0 0 0 0,-1-1 0 0 0,0 1 0 0 0,1 0 0 0 0,-1-1 0 0 0,1 1 0 0 0,-1 0 0 0 0,1 0 0 0 0,-1-1 0 0 0,1 1 0 0 0,0 0 0 0 0,-1 0 0 0 0,1 0 0 0 0,0 0 0 0 0,-1-1 0 0 0,1 2-56 0 0,-1-1-68 0 0,-13 13 73 0 0,-1 0-1 0 0,2 1 1 0 0,0 1-1 0 0,0 0 1 0 0,2 1-1 0 0,0 1 1 0 0,1-1-1 0 0,1 2 1 0 0,1-1-1 0 0,0 1 1 0 0,1 0-1 0 0,1 1 1 0 0,-2 14-5 0 0,8-29 3 0 0,-1 0 0 0 0,1 0 0 0 0,0 0 1 0 0,0 0-1 0 0,1 0 0 0 0,0 0 0 0 0,0-1 0 0 0,0 1 0 0 0,0 0 0 0 0,1 0 1 0 0,-1-1-1 0 0,1 1 0 0 0,0-1 0 0 0,1 1 0 0 0,-1-1 0 0 0,1 0 0 0 0,0 0 1 0 0,0 0-1 0 0,0 0 0 0 0,1-1 0 0 0,-1 1 0 0 0,1-1 0 0 0,0 0 0 0 0,0 0 1 0 0,0 0-1 0 0,0 0 0 0 0,0-1 0 0 0,1 0 0 0 0,-1 0 0 0 0,1 0 0 0 0,0 0 1 0 0,-1-1-1 0 0,1 0 0 0 0,0 0 0 0 0,0 0 0 0 0,0 0 0 0 0,0-1 0 0 0,0 0 1 0 0,4 0-4 0 0,2 1 38 0 0,0-1 0 0 0,0 1 1 0 0,0-2-1 0 0,0 0 1 0 0,0 0-1 0 0,0-1 0 0 0,-1 0 1 0 0,1-1-1 0 0,0 0 0 0 0,-1-1 1 0 0,0 0-1 0 0,0-1 1 0 0,0 0-1 0 0,0-1 0 0 0,-1 1 1 0 0,0-2-1 0 0,0 1 1 0 0,0-1-1 0 0,-1-1 0 0 0,0 0 1 0 0,-1 0-1 0 0,0 0 0 0 0,1-3-38 0 0,-5 9 4 0 0,-1 0-1 0 0,1 0 0 0 0,-1 0 0 0 0,1-1 0 0 0,-1 1 1 0 0,0-1-1 0 0,0 0 0 0 0,0 0 0 0 0,-1 0 0 0 0,1 0 0 0 0,-1 0 1 0 0,0 0-1 0 0,1 0 0 0 0,-1 0 0 0 0,0 0 0 0 0,-1-1 1 0 0,1 1-1 0 0,-1 0 0 0 0,1-1 0 0 0,-1 1 0 0 0,0 0 1 0 0,0-1-1 0 0,-1 1 0 0 0,1 0 0 0 0,-1-1 0 0 0,1 1 0 0 0,-1 0 1 0 0,0 0-1 0 0,0 0 0 0 0,-1-1 0 0 0,1 1 0 0 0,-1 0 1 0 0,1 0-1 0 0,-1 1 0 0 0,0-1 0 0 0,0 0 0 0 0,0 1 0 0 0,0-1 1 0 0,-1 1-1 0 0,1-1 0 0 0,-1 1 0 0 0,1 0 0 0 0,-1 0 1 0 0,0 1-1 0 0,0-1 0 0 0,0 0 0 0 0,0 1 0 0 0,0 0 0 0 0,-2-1-2 0 0,-3 2-50 0 0,1 0 1 0 0,-1 1 0 0 0,0-1 0 0 0,1 2 0 0 0,-1-1-1 0 0,1 1 1 0 0,-1 0 0 0 0,1 1 0 0 0,0 0 0 0 0,0 0-1 0 0,0 1 1 0 0,0-1 0 0 0,0 1 0 0 0,-4 5 48 0 0,-7 1-86 0 0,18-10 82 0 0,1 0 0 0 0,-1 0-1 0 0,0 0 1 0 0,1 0-1 0 0,-1 0 1 0 0,0 0 0 0 0,1 0-1 0 0,-1 0 1 0 0,0 1 0 0 0,1-1-1 0 0,-1 0 1 0 0,0 0 0 0 0,0 0-1 0 0,1 0 1 0 0,-1 0-1 0 0,0 1 1 0 0,0-1 0 0 0,1 0-1 0 0,-1 0 1 0 0,0 1 0 0 0,0-1-1 0 0,1 0 1 0 0,-1 0-1 0 0,0 1 1 0 0,0-1 0 0 0,0 0-1 0 0,0 0 1 0 0,0 1 0 0 0,1-1-1 0 0,-1 0 1 0 0,0 1-1 0 0,0-1 1 0 0,0 0 0 0 0,0 1-1 0 0,0-1 1 0 0,0 0 0 0 0,0 1-1 0 0,0-1 1 0 0,0 0 0 0 0,0 1-1 0 0,0-1 1 0 0,0 0-1 0 0,0 0 1 0 0,0 1 0 0 0,-1-1-1 0 0,1 0 1 0 0,0 1 0 0 0,0-1-1 0 0,0 0 1 0 0,0 0-1 0 0,0 1 1 0 0,-1-1 0 0 0,1 0-1 0 0,0 0 1 0 0,0 1 0 0 0,-1-1-1 0 0,1 0 1 0 0,0 0-1 0 0,0 1 1 0 0,-1-1 0 0 0,1 0-1 0 0,0 0 1 0 0,0 0 0 0 0,-1 0-1 0 0,1 0 5 0 0,28 5 76 0 0,73-20 251 0 0,-74 5-363 0 0,-15 7-55 0 0,1-2 0 0 0,-1 0-1 0 0,0 0 1 0 0,0-1-1 0 0,-1 0 1 0 0,0-1 0 0 0,0-1-1 0 0,8-7 92 0 0,-8 6-1529 0 0,0 0-2497 0 0,-6 1-4946 0 0,-4 4-2916 0 0</inkml:trace>
  <inkml:trace contextRef="#ctx0" brushRef="#br0" timeOffset="5454.378">1173 247 10050 0 0,'0'0'2181'0'0,"0"0"-368"0"0,0 0-203 0 0,0 0-22 0 0,0 0-21 0 0,0 0-108 0 0,0 0-189 0 0,0 0-241 0 0,0 0-226 0 0,0 0-192 0 0,0 0-104 0 0,0 0-42 0 0,0-3-31 0 0,0 3-399 0 0,0 0 0 0 0,-1 1-1 0 0,1-1 1 0 0,0 0 0 0 0,0 0 0 0 0,0 1 0 0 0,-1-1 0 0 0,1 0 0 0 0,0 0 0 0 0,0 1-1 0 0,-1-1 1 0 0,1 0 0 0 0,0 0 0 0 0,0 0 0 0 0,-1 0 0 0 0,1 0 0 0 0,0 1 0 0 0,-1-1-1 0 0,1 0 1 0 0,0 0 0 0 0,0 0 0 0 0,-1 0 0 0 0,1 0 0 0 0,0 0 0 0 0,-1 0 0 0 0,1 0 0 0 0,0 0-1 0 0,-1 0 1 0 0,1 0 0 0 0,0 0 0 0 0,-1 0 0 0 0,1 0 0 0 0,0 0 0 0 0,0-1 0 0 0,-1 1-1 0 0,1 0 1 0 0,0 0 0 0 0,-1 0 0 0 0,1 0 0 0 0,0 0 0 0 0,0-1 0 0 0,-1 1 0 0 0,1 0-1 0 0,0 0 1 0 0,0-1-35 0 0,-13 18 208 0 0,-88 89 319 0 0,94-101-1567 0 0,7-5-1609 0 0,9-4-11091 0 0,-5 3 3478 0 0</inkml:trace>
  <inkml:trace contextRef="#ctx0" brushRef="#br0" timeOffset="6557.576">0 184 0 0 0,'0'0'1772'0'0,"0"0"809"0"0,0 0 396 0 0,0 0-70 0 0,0 0-341 0 0,0 0-463 0 0,0 0-464 0 0,0 0-358 0 0,0 0-258 0 0,0 0-200 0 0,0 0-136 0 0,0 0-123 0 0,18 8 1072 0 0,185 3 1905 0 0,97-8-2443 0 0,-245-11-890 0 0,-73 0 3050 0 0,-17-31-3547 0 0,26 28 621 0 0,-42-96-2325 0 0,48 90-258 0 0,3 9-1103 0 0,0 5 529 0 0,0-2-9353 0 0</inkml:trace>
</inkml:ink>
</file>

<file path=ppt/ink/ink10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7:26.69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22 632 0 0,'0'0'2101'0'0,"0"0"-144"0"0,0 0-2 0 0,0 0 133 0 0,0 0 81 0 0,0 0-118 0 0,0 0-309 0 0,0 0-342 0 0,0 0-262 0 0,0 0-168 0 0,0 0-106 0 0,6-8 3517 0 0,210 10 973 0 0,-1 0-4518 0 0,-134-13-253 0 0,-35 4-1470 0 0,-39 10-3272 0 0,-29 20-2961 0 0,10-17-1574 0 0,7-5-667 0 0</inkml:trace>
</inkml:ink>
</file>

<file path=ppt/ink/ink10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7:30.00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59 152 0 0,'0'0'2507'0'0,"0"0"-378"0"0,0 0-77 0 0,0 0 165 0 0,0 0 63 0 0,0 0-178 0 0,0 0-342 0 0,0 0-381 0 0,0 0-291 0 0,0 0-162 0 0,0 0-83 0 0,13 5 5405 0 0,30-2-4967 0 0,198-10 608 0 0,-19-42-1217 0 0,-191 46-593 0 0,-30 3-102 0 0,-1 0-34 0 0,0 0 13 0 0,-23 18-186 0 0,-1-2-478 0 0,24-16 593 0 0,0 0 0 0 0,0 0-1 0 0,1-1 1 0 0,-1 1 0 0 0,0 0-1 0 0,0 0 1 0 0,0-1 0 0 0,1 1-1 0 0,-1 0 1 0 0,0 0 0 0 0,0-1-1 0 0,0 1 1 0 0,0 0 0 0 0,0-1-1 0 0,1 1 1 0 0,-1 0 0 0 0,0 0-1 0 0,0-1 1 0 0,0 1 0 0 0,0 0-1 0 0,0-1 1 0 0,0 1 0 0 0,0 0-1 0 0,0-1 1 0 0,0 1 0 0 0,0 0-1 0 0,0-1 1 0 0,0 1 0 0 0,-1 0-1 0 0,1-1 1 0 0,0 1 0 0 0,0 0-1 0 0,0 0 1 0 0,0-1 0 0 0,0 1-1 0 0,-1 0 1 0 0,1 0 0 0 0,0-1-1 0 0,0 1 1 0 0,-1 0 0 0 0,1 0-1 0 0,0-1 1 0 0,0 1 0 0 0,-1 0-1 0 0,1 0 1 0 0,0 0 0 0 0,0 0-1 0 0,-1 0 1 0 0,1-1-1 0 0,0 1 117 0 0,7-10-3691 0 0,0-1-4660 0 0,-2 3-2386 0 0</inkml:trace>
</inkml:ink>
</file>

<file path=ppt/ink/ink10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7:31.69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 0 14747 0 0,'0'0'1767'0'0,"0"0"-508"0"0,0 0-192 0 0,0 0 65 0 0,0 0 30 0 0,0 0-134 0 0,0 0-244 0 0,0 0-141 0 0,0 0-87 0 0,0 0-21 0 0,0 0 8 0 0,0 0-119 0 0,0 11-61 0 0,0 96 1033 0 0,-2-97-3128 0 0,1-22-2592 0 0,1 0-3659 0 0,0 8-3224 0 0</inkml:trace>
</inkml:ink>
</file>

<file path=ppt/ink/ink10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7:31.30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501 107 0 0 0,'0'0'565'0'0,"0"0"914"0"0,0 0 366 0 0,0 0 158 0 0,0 0 19 0 0,0 0-115 0 0,0 0-144 0 0,0 0-192 0 0,0 0-196 0 0,0 0-203 0 0,0 0-205 0 0,0 0-142 0 0,7 1-79 0 0,30 5 1664 0 0,-37-6-1970 0 0,-15 16 7584 0 0,-38-1-8362 0 0,31-9 806 0 0,10-2-467 0 0,-59 18 59 0 0,1 3 0 0 0,1 3 0 0 0,-21 14-60 0 0,87-40 3 0 0,1-1 0 0 0,0 1 1 0 0,-1 0-1 0 0,1 0 0 0 0,0 0 1 0 0,0 1-1 0 0,0-1 0 0 0,0 0 0 0 0,0 1 1 0 0,0-1-1 0 0,1 1 0 0 0,-1 0 0 0 0,1-1 1 0 0,0 1-1 0 0,0 0 0 0 0,0 0 0 0 0,0 0 1 0 0,0 0-1 0 0,1 0 0 0 0,-1 0 0 0 0,1 0 1 0 0,0 0-1 0 0,0 0 0 0 0,0 0 0 0 0,0 0 1 0 0,1 0-1 0 0,0 2-3 0 0,-1 5 4 0 0,0-7 18 0 0,0-1 0 0 0,0 1 0 0 0,0 0 0 0 0,0 0-1 0 0,1 0 1 0 0,-1 0 0 0 0,1 0 0 0 0,0 0 0 0 0,0-1 0 0 0,0 1 0 0 0,0 0 0 0 0,1-1 0 0 0,-1 1 0 0 0,1-1 0 0 0,-1 1-1 0 0,1-1 1 0 0,0 0 0 0 0,0 0 0 0 0,0 1 0 0 0,0-1 0 0 0,0-1 0 0 0,0 1 0 0 0,1 0 0 0 0,-1 0 0 0 0,1-1-1 0 0,-1 0 1 0 0,1 1 0 0 0,0-1 0 0 0,-1 0 0 0 0,1 0 0 0 0,0-1 0 0 0,0 1 0 0 0,1 0-22 0 0,137 27 636 0 0,51 9-347 0 0,-131-4-243 0 0,-61-29-40 0 0,1 0 0 0 0,-2 0 0 0 0,1 0 0 0 0,0 0 0 0 0,-1 0 0 0 0,1-1 0 0 0,-1 1 0 0 0,0 0-1 0 0,-1 0 1 0 0,1-1 0 0 0,-1 1 0 0 0,1-1 0 0 0,-1 1 0 0 0,0-1 0 0 0,0 1 0 0 0,-1-1 0 0 0,1 0 0 0 0,-1 0 0 0 0,1 0 0 0 0,-1-1 0 0 0,0 1 0 0 0,0 0 0 0 0,0-1 0 0 0,-1 0 0 0 0,1 0 0 0 0,0 0 0 0 0,-1 0 0 0 0,1-1 0 0 0,-1 1 0 0 0,0-1-6 0 0,-15 13-19 0 0,-267 174 127 0 0,163-94-96 0 0,107-81-16 0 0,12-10 4 0 0,0-1 0 0 0,0 1-1 0 0,0 0 1 0 0,0 0-1 0 0,1 1 1 0 0,-1-1-1 0 0,1 1 1 0 0,0-1 0 0 0,0 1-1 0 0,0 0 1 0 0,0 0-1 0 0,1 1 1 0 0,0-1 0 0 0,-1 0-1 0 0,2 1 1 0 0,-1-1-1 0 0,0 1 1 0 0,0 4 0 0 0,2-9-11 0 0,0 0 1 0 0,0 0 15 0 0,0 0 10 0 0,14 0 23 0 0,410-81 354 0 0,-302 74-388 0 0,-122 7-22 0 0,0 0-1 0 0,26-19-1905 0 0,-5-5-3125 0 0,-10 16-6236 0 0,-10 7 10124 0 0,3-2-11296 0 0</inkml:trace>
  <inkml:trace contextRef="#ctx0" brushRef="#br0" timeOffset="642.038">238 1267 11490 0 0,'0'0'2858'0'0,"0"0"-633"0"0,0 0-443 0 0,0 0-309 0 0,0 0-279 0 0,0 0-249 0 0,0 0-239 0 0,0 0-145 0 0,0 0-111 0 0,0 0-106 0 0,0 0-97 0 0,0 0-67 0 0,0 0-43 0 0,-12 6-30 0 0,-33 22-23 0 0,45-28-141 0 0,1 0 1 0 0,-1 0-1 0 0,1 1 1 0 0,-1-1-1 0 0,0 0 1 0 0,1 0-1 0 0,-1 0 1 0 0,1 1-1 0 0,-1-1 1 0 0,0 0-1 0 0,1 1 1 0 0,-1-1 0 0 0,0 0-1 0 0,1 1 1 0 0,-1-1-1 0 0,0 0 1 0 0,1 1-1 0 0,-1-1 1 0 0,0 1-1 0 0,0-1 1 0 0,1 0-1 0 0,-1 1 1 0 0,0-1-1 0 0,0 1 1 0 0,0-1-1 0 0,0 1 1 0 0,0-1 0 0 0,0 1-1 0 0,0-1 1 0 0,0 1-1 0 0,0-1 1 0 0,0 1-1 0 0,0-1 1 0 0,0 0-1 0 0,0 1 1 0 0,0-1-1 0 0,0 1 1 0 0,0-1-1 0 0,0 1 1 0 0,0-1-1 0 0,-1 1 57 0 0,17-11-3760 0 0,-5 3-4302 0 0,-7 3-2583 0 0</inkml:trace>
  <inkml:trace contextRef="#ctx0" brushRef="#br0" timeOffset="1270.34">849 563 11090 0 0,'0'0'2673'0'0,"0"0"-941"0"0,0 0-511 0 0,0 0-41 0 0,0 0 12 0 0,0 0-89 0 0,0 0-228 0 0,0 0-204 0 0,0 0-123 0 0,0 0-53 0 0,0 0-26 0 0,0 0-65 0 0,2 11-85 0 0,19 96 584 0 0,-5 10-453 0 0,-7-2-384 0 0,-7-137 2763 0 0,1-16-2731 0 0,40-151 589 0 0,-33 158-615 0 0,48-133 95 0 0,-4 61-6 0 0,-24 83-113 0 0,-19 36-100 0 0,8 90 67 0 0,-4 11-1282 0 0,-14-108 355 0 0,2 6-1331 0 0,0-5-4858 0 0,-3-7-4679 0 0</inkml:trace>
  <inkml:trace contextRef="#ctx0" brushRef="#br0" timeOffset="1656.61">1171 1027 13755 0 0,'0'0'1790'0'0,"0"0"-787"0"0,0 0-307 0 0,0 0 144 0 0,0 0 147 0 0,0 0 36 0 0,0 0-151 0 0,0 0-204 0 0,0 0-128 0 0,0 0-84 0 0,0 0-40 0 0,0 0-1 0 0,0 0 0 0 0,0 18-14 0 0,0 86 441 0 0,-7-61-43 0 0,7-42-746 0 0,0-1-8 0 0,0 0 10 0 0,0 0 9 0 0,0 0 5 0 0,0 0 3 0 0,0 0 24 0 0,0 0 2 0 0,0 0-6 0 0,0 0-26 0 0,0-26-2370 0 0,0 23 1441 0 0,0-10-942 0 0,0 3-7402 0 0,0 7-2538 0 0</inkml:trace>
  <inkml:trace contextRef="#ctx0" brushRef="#br0" timeOffset="2348.563">1355 714 11154 0 0,'0'0'2134'0'0,"0"0"-423"0"0,0 0-212 0 0,0 0-46 0 0,0 0-92 0 0,0 0-214 0 0,0 0-319 0 0,0 0-301 0 0,0 0-195 0 0,0 0-103 0 0,0 0 0 0 0,0 0 27 0 0,-1 11 2376 0 0,-4-7-769 0 0,-24 14-1331 0 0,29-17-516 0 0,0-1 7 0 0,0 0 6 0 0,0 0 15 0 0,0 0-22 0 0,0 0-12 0 0,0 0 4 0 0,0 0-5 0 0,0 0 2 0 0,0 0 7 0 0,0 0-7 0 0,0 0-6 0 0,0 0-10 0 0,0 0 4 0 0,0 0 19 0 0,0 0-16 0 0,0 0 0 0 0,0 0-3 0 0,0 0 12 0 0,0 0-1 0 0,0 0 641 0 0,0 0-4570 0 0,0 0-4390 0 0,0 0-3040 0 0</inkml:trace>
  <inkml:trace contextRef="#ctx0" brushRef="#br0" timeOffset="4308.832">761 177 5865 0 0,'0'0'1982'0'0,"0"0"-187"0"0,0 0 39 0 0,0 0 108 0 0,0 0-69 0 0,0 0-284 0 0,0 0-310 0 0,0 0-269 0 0,0 0-199 0 0,0 0-123 0 0,0 0-125 0 0,34-6-92 0 0,107-19-84 0 0,-57 19 396 0 0,76 24 698 0 0,-58-10-915 0 0,-33-8-285 0 0,-68 0-240 0 0,-1 0 26 0 0,0 0 34 0 0,0 0 31 0 0,0 0 44 0 0,0 0 39 0 0,0 0 5 0 0,0 0 8 0 0,0 0-8 0 0,0 0-18 0 0,0 0 4 0 0,-19-8 444 0 0,-21-20-402 0 0,-16-50 204 0 0,33 38-1335 0 0,17 29-2304 0 0,4 10-5483 0 0,2 1-3147 0 0</inkml:trace>
  <inkml:trace contextRef="#ctx0" brushRef="#br0" timeOffset="4988.366">1742 70 5849 0 0,'0'0'2495'0'0,"0"0"-461"0"0,0 0-264 0 0,0 0-62 0 0,0 0-146 0 0,0 0-227 0 0,0 0-228 0 0,0 0-260 0 0,0 0-210 0 0,0 0-159 0 0,0 0-94 0 0,0 0-43 0 0,-8 4-10 0 0,-27 12 5 0 0,-12 27 811 0 0,-67 82-256 0 0,90-99-807 0 0,24-26-75 0 0,0 0-10 0 0,0 0 10 0 0,0 0 24 0 0,0 0 31 0 0,16-18 499 0 0,126-90-428 0 0,-128 99-159 0 0,-22 12-270 0 0,-111 62-735 0 0,113-62 296 0 0,2 1-1861 0 0,4 0-2773 0 0,0-4-5555 0 0</inkml:trace>
  <inkml:trace contextRef="#ctx0" brushRef="#br0" timeOffset="5826.889">2215 412 2841 0 0,'0'0'2952'0'0,"0"0"-466"0"0,0 0-193 0 0,0 0-76 0 0,0 0-153 0 0,0 0-204 0 0,0 0-280 0 0,0 0-278 0 0,0 0-245 0 0,0 0-187 0 0,0 0-121 0 0,0 0-78 0 0,0 0-45 0 0,0 0-38 0 0,0 0-48 0 0,0 0-44 0 0,0 0-69 0 0,0 0-67 0 0,-3 24 1071 0 0,-24 17-1360 0 0,-2-1 1 0 0,-1-1 0 0 0,-2-1-1 0 0,-2-2 1 0 0,-1-2-1 0 0,-2-1 1 0 0,-1-1-1 0 0,-2-2 1 0 0,-9 3-72 0 0,-4 3-2314 0 0,46-35-366 0 0,3-5-8065 0 0,4 4-138 0 0</inkml:trace>
  <inkml:trace contextRef="#ctx0" brushRef="#br0" timeOffset="6784.921">1839 387 11162 0 0,'0'0'2506'0'0,"0"0"-509"0"0,0 0-404 0 0,0 0-187 0 0,0 0-138 0 0,0 0-193 0 0,0 0-260 0 0,0 0-240 0 0,0 0-74 0 0,0 0 19 0 0,0 0 34 0 0,0 0 23 0 0,3 13-37 0 0,-3-12-539 0 0,2 13 225 0 0,1-1 1 0 0,1 1-1 0 0,0 0 0 0 0,1-1 1 0 0,0 0-1 0 0,1 0 0 0 0,0 0 1 0 0,1-1-1 0 0,4 6-226 0 0,149 136 2047 0 0,-68-43-1624 0 0,-39-41-259 0 0,-45-52 911 0 0,-11-27-6118 0 0,-1 5 971 0 0,-2 2-3585 0 0,2 2-4215 0 0</inkml:trace>
</inkml:ink>
</file>

<file path=ppt/ink/ink10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7:42.0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0 417 5369 0 0,'0'0'2285'0'0,"0"0"-349"0"0,0 0-276 0 0,0 0-163 0 0,0 0-141 0 0,0 0-137 0 0,0 0-163 0 0,0 0-106 0 0,0 0-186 0 0,0 0-185 0 0,0 0-129 0 0,1-3-60 0 0,3-2-161 0 0,0 0 0 0 0,0 1 0 0 0,1-1-1 0 0,0 1 1 0 0,0 0 0 0 0,0 0 0 0 0,0 1 0 0 0,0 0 0 0 0,1 0 0 0 0,0 0 0 0 0,-1 0 0 0 0,1 1 0 0 0,0 0 0 0 0,0 0 0 0 0,0 1-1 0 0,1 0 1 0 0,0 0-229 0 0,-5 0 33 0 0,1 1-1 0 0,0-1 0 0 0,0 1 1 0 0,0 0-1 0 0,-1 0 0 0 0,1 0 0 0 0,0 1 1 0 0,0-1-1 0 0,-1 1 0 0 0,1-1 1 0 0,0 1-1 0 0,-1 0 0 0 0,1 0 1 0 0,0 0-1 0 0,-1 0 0 0 0,1 1 0 0 0,-1-1 1 0 0,0 1-1 0 0,1-1 0 0 0,-1 1 1 0 0,0 0-1 0 0,0 0 0 0 0,0 0 1 0 0,0 0-1 0 0,-1 0 0 0 0,1 0 1 0 0,0 1-1 0 0,-1-1 0 0 0,0 1 0 0 0,1-1 1 0 0,-1 1-1 0 0,0-1 0 0 0,0 1 1 0 0,-1 0-1 0 0,1-1-32 0 0,15 100 511 0 0,-14-38-403 0 0,-2-1 0 0 0,-3 1 0 0 0,-3 0 0 0 0,-6 19-108 0 0,-32 127 209 0 0,42-262 2171 0 0,7 17-2350 0 0,2 0 1 0 0,1 1 0 0 0,2 0 0 0 0,1 0 0 0 0,1 1-1 0 0,2 1 1 0 0,2 0 0 0 0,1 0 0 0 0,1 2 0 0 0,16-20-31 0 0,-25 37-6 0 0,1 0 0 0 0,1 1 0 0 0,0 1 0 0 0,0 0 0 0 0,1 0 0 0 0,1 1 0 0 0,0 1 0 0 0,8-5 6 0 0,-19 13-4 0 0,0 0 1 0 0,0 0-1 0 0,0 0 1 0 0,0 0-1 0 0,0 0 1 0 0,1 1-1 0 0,-1-1 0 0 0,0 1 1 0 0,0-1-1 0 0,0 1 1 0 0,1 0-1 0 0,-1 0 1 0 0,0 0-1 0 0,0 0 1 0 0,1 0-1 0 0,-1 0 1 0 0,0 1-1 0 0,0-1 1 0 0,0 1-1 0 0,0 0 1 0 0,1 0-1 0 0,-1-1 1 0 0,0 1-1 0 0,0 0 0 0 0,-1 1 1 0 0,1-1-1 0 0,0 0 1 0 0,0 1-1 0 0,0-1 1 0 0,-1 1-1 0 0,1-1 1 0 0,-1 1-1 0 0,1 0 1 0 0,-1-1-1 0 0,0 1 1 0 0,0 0-1 0 0,1 0 1 0 0,-1 0-1 0 0,-1 0 1 0 0,1 0-1 0 0,0 0 0 0 0,0 1 1 0 0,-1-1-1 0 0,1 0 1 0 0,-1 0-1 0 0,0 0 1 0 0,0 1-1 0 0,0 1 4 0 0,4 153-121 0 0,-22 8-87 0 0,19-151 186 0 0,1-21 146 0 0,4-14-43 0 0,21-36-71 0 0,3 1-1 0 0,2 1 1 0 0,3 1 0 0 0,1 3 0 0 0,34-36-10 0 0,-32 50 17 0 0,-37 37-13 0 0,-1 0-18 0 0,0 0-4 0 0,0 0-20 0 0,0 0 7 0 0,0 0 16 0 0,0 0-3 0 0,0 0 3 0 0,0 0-16 0 0,0 26-63 0 0,-17 206 440 0 0,13 40-360 0 0,-13-202-224 0 0,11-63-320 0 0,4-6-5011 0 0,2-2-5669 0 0,0 1 704 0 0</inkml:trace>
  <inkml:trace contextRef="#ctx0" brushRef="#br0" timeOffset="402.259">862 980 10450 0 0,'0'0'4875'0'0,"0"0"-2887"0"0,0 0-1109 0 0,0 0-40 0 0,0 0 86 0 0,0 0-11 0 0,0 0-158 0 0,0 0-201 0 0,0 0-187 0 0,0 0-132 0 0,0 0-43 0 0,0 0-18 0 0,0 0-18 0 0,2 15-2 0 0,9 80 334 0 0,-11-94-467 0 0,0-1-18 0 0,0 0 21 0 0,0 0 12 0 0,0 0 26 0 0,0 0 24 0 0,0 0 16 0 0,0 0 5 0 0,0 0-12 0 0,0 0-12 0 0,0 0 1 0 0,0 0-8 0 0,0 0-13 0 0,0 0 3 0 0,0 0-35 0 0,0 0-23 0 0,0 0-33 0 0,0 0-9 0 0,-21-4-7758 0 0,20 0 2374 0 0,1 1-5299 0 0</inkml:trace>
  <inkml:trace contextRef="#ctx0" brushRef="#br0" timeOffset="824.17">989 660 7138 0 0,'0'0'3570'0'0,"0"0"-1199"0"0,0 0-631 0 0,0 0-171 0 0,0 0-145 0 0,0 0-197 0 0,0 0-251 0 0,0 0-215 0 0,0 0-128 0 0,0 0-80 0 0,0 0-64 0 0,0 0-64 0 0,-4 7-91 0 0,-9 23-67 0 0,7-14 891 0 0,12-23-545 0 0,-2-4-253 0 0,-10 13 42 0 0,-27 23-429 0 0,32-31-12050 0 0,2 5 1028 0 0</inkml:trace>
  <inkml:trace contextRef="#ctx0" brushRef="#br0" timeOffset="3031.257">935 638 5609 0 0,'0'0'2945'0'0,"0"0"-497"0"0,0 0-329 0 0,0 0-175 0 0,0 0-185 0 0,0 0-286 0 0,0 0-298 0 0,0 0-263 0 0,0 0-211 0 0,0 0-149 0 0,0 0-91 0 0,0 0-34 0 0,0 0-34 0 0,-1 2-10 0 0,-7 5-38 0 0,6-5-34 0 0,2-2-21 0 0,0 0-60 0 0,26 0 1045 0 0,81-18 191 0 0,-18-11-1053 0 0,-51 14 373 0 0,-26 194-805 0 0,34 6-54 0 0,-3-111 7 0 0,-32-77 606 0 0,-6-10-449 0 0,121-274 477 0 0,0 11-353 0 0,-119 254-5072 0 0,1 34-1045 0 0,-4-6-1492 0 0,0-2-4126 0 0</inkml:trace>
  <inkml:trace contextRef="#ctx0" brushRef="#br0" timeOffset="3784.42">1653 962 1200 0 0,'0'0'1361'0'0,"0"0"44"0"0,0 0 81 0 0,0 0 70 0 0,0 0-85 0 0,0 0-197 0 0,0 0-229 0 0,0 0-161 0 0,0 0-55 0 0,0 0 20 0 0,0 0 75 0 0,0 0 93 0 0,0 0 59 0 0,0 0 27 0 0,0 0-26 0 0,0 0-75 0 0,0 7 5429 0 0,-4 8-5582 0 0,-73 135-303 0 0,71-135-532 0 0,2-4-15 0 0,1-1 0 0 0,0 1 1 0 0,1-1-1 0 0,1 1 0 0 0,0 0 0 0 0,0-1 0 0 0,1 1 0 0 0,0 0 0 0 0,1 8 1 0 0,0-18-22 0 0,0 0-1 0 0,0 0 0 0 0,0 1 1 0 0,0-1-1 0 0,0 0 1 0 0,1 0-1 0 0,-1 0 1 0 0,0 0-1 0 0,0-1 0 0 0,1 1 1 0 0,-1 0-1 0 0,1 0 1 0 0,-1-1-1 0 0,0 1 1 0 0,1-1-1 0 0,-1 1 0 0 0,1-1 1 0 0,0 0-1 0 0,-1 1 1 0 0,1-1-1 0 0,-1 0 1 0 0,1 0-1 0 0,-1 0 0 0 0,1 0 1 0 0,-1-1-1 0 0,1 1 1 0 0,-1 0-1 0 0,1-1 1 0 0,-1 1-1 0 0,1-1 0 0 0,-1 1 1 0 0,1-1-1 0 0,-1 1 1 0 0,1-1-1 0 0,-1 0 1 0 0,0 0-1 0 0,0 0 0 0 0,1 0 1 0 0,-1 0-1 0 0,0 0 1 0 0,0-1 22 0 0,27-55-4530 0 0,-24 36-86 0 0,-1 1-4058 0 0,-3 12 28 0 0</inkml:trace>
  <inkml:trace contextRef="#ctx0" brushRef="#br0" timeOffset="4052.653">1771 737 6233 0 0,'0'0'3642'0'0,"0"0"-1156"0"0,0 0-468 0 0,0 0-159 0 0,0 0-154 0 0,0 0-264 0 0,0 0-311 0 0,0 0-205 0 0,0 0-195 0 0,0 0-135 0 0,0 0-106 0 0,0 0-97 0 0,-5 1-81 0 0,-45 31 1170 0 0,41-21-1393 0 0,9-11-110 0 0,0 0-34 0 0,0 0-7 0 0,0 0-29 0 0,0 0-47 0 0,0 0-45 0 0,0 0-96 0 0,4-14-2722 0 0,8-4-204 0 0,-3 7-2602 0 0,-5 7 1127 0 0,0 0-3311 0 0</inkml:trace>
  <inkml:trace contextRef="#ctx0" brushRef="#br0" timeOffset="4408.891">2034 339 12211 0 0,'0'0'2343'0'0,"0"0"-505"0"0,0 0-214 0 0,0 0-88 0 0,0 0-132 0 0,0 0-225 0 0,0 0-248 0 0,0 0-175 0 0,0 0-119 0 0,0 0-43 0 0,0 0-42 0 0,0 0-42 0 0,6-5-27 0 0,0 0-608 0 0,10-9 1177 0 0,-31 32 229 0 0,-111 136-705 0 0,105-125-668 0 0,21-29 35 0 0,0 0-30 0 0,0 0-63 0 0,0 0-81 0 0,0 0-140 0 0,6-12-3082 0 0,8-3 242 0 0,-5 5-2798 0 0,-5 3-5439 0 0</inkml:trace>
  <inkml:trace contextRef="#ctx0" brushRef="#br0" timeOffset="5035.772">1191 233 8634 0 0,'0'0'3249'0'0,"0"0"-1457"0"0,0 0-632 0 0,0 0 76 0 0,0 0 150 0 0,0 0 20 0 0,0 0-158 0 0,0 0-241 0 0,0 0-190 0 0,0 0-120 0 0,0 0-52 0 0,0 0-45 0 0,0 0-42 0 0,16 7 1747 0 0,117-16 101 0 0,57-8-1978 0 0,-141 14-361 0 0,-48 3-51 0 0,-1 0-16 0 0,0 0 7 0 0,0 0 7 0 0,0 0 4 0 0,-25 0 722 0 0,18-3-741 0 0,0 1 1 0 0,0-1-1 0 0,0 0 1 0 0,0 0-1 0 0,0-1 0 0 0,1 0 1 0 0,0 0-1 0 0,0-1 1 0 0,0 0-1 0 0,0 0 1 0 0,1 0-1 0 0,-1 0 1 0 0,2-1-1 0 0,-1 0 0 0 0,0 0 1 0 0,1-1-1 0 0,0 1 1 0 0,1-1-1 0 0,-1 0 1 0 0,1 0-1 0 0,1 0 1 0 0,-1 0-1 0 0,1 0 0 0 0,0-1 2 0 0,-5-46-3337 0 0,9 43-1415 0 0,3 2-3671 0 0,-2 5-4148 0 0</inkml:trace>
</inkml:ink>
</file>

<file path=ppt/ink/ink10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8:02.1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 6865 0 0,'0'0'2024'0'0,"0"0"-444"0"0,0 0-174 0 0,0 0 50 0 0,0 0 21 0 0,0 0-155 0 0,0 0-304 0 0,0 0-280 0 0,0 0-177 0 0,0 0-87 0 0,0 0-16 0 0,19 15 2813 0 0,31 0-654 0 0,-5-10-2013 0 0,0-2 0 0 0,1-2 0 0 0,-1-3 0 0 0,0-1 0 0 0,0-2 0 0 0,0-2 0 0 0,7-4-604 0 0,-42 9 69 0 0,122-10 344 0 0,-133 12-604 0 0,-15 0-6680 0 0,6 0-2929 0 0,7 0-1603 0 0</inkml:trace>
</inkml:ink>
</file>

<file path=ppt/ink/ink10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8:02.7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28 4 0 0 0,'0'0'639'0'0,"0"0"406"0"0,0 0 221 0 0,0 0 58 0 0,0 0-106 0 0,0 0-162 0 0,0 0-108 0 0,0 0 31 0 0,0 0 125 0 0,0 0 101 0 0,0 0 35 0 0,0 0-24 0 0,0 0-86 0 0,-2 3-70 0 0,-23 19 4791 0 0,24-21-5221 0 0,1-1-71 0 0,0 0-51 0 0,0 0-58 0 0,0 0-54 0 0,35 16 3929 0 0,-23-14-3915 0 0,112 2 1017 0 0,164-41-362 0 0,-212 25-707 0 0,-77 10-8849 0 0,-2 2 3529 0 0,1 0-6729 0 0</inkml:trace>
</inkml:ink>
</file>

<file path=ppt/ink/ink10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8:07.94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529 19 15643 0 0,'0'0'1353'0'0,"0"0"-545"0"0,0 0 31 0 0,0 0 253 0 0,0 0 207 0 0,0 0 72 0 0,0 0-223 0 0,0 0-286 0 0,0 0-213 0 0,0 0-200 0 0,0 0-119 0 0,0 0-29 0 0,-7 3 7 0 0,-56 56 841 0 0,-71 173 195 0 0,16-77-1283 0 0,25-62-319 0 0,18-54-2967 0 0,51-43-2147 0 0,13-9-7248 0 0,8 8 5089 0 0</inkml:trace>
  <inkml:trace contextRef="#ctx0" brushRef="#br0" timeOffset="360.409">8 0 13891 0 0,'0'0'1767'0'0,"0"0"-445"0"0,0 0-311 0 0,0 0 10 0 0,0 0 114 0 0,0 0 39 0 0,0 0-84 0 0,0 0-208 0 0,0 0-189 0 0,0 0-119 0 0,0 0-77 0 0,0 0-27 0 0,0 0-5 0 0,5 20-27 0 0,15 61-34 0 0,-19-78-356 0 0,0 1 0 0 0,0-1 0 0 0,0 1 0 0 0,0-1 0 0 0,1 0 0 0 0,-1 0 0 0 0,1 0 0 0 0,0 0 0 0 0,0 0 0 0 0,0 0 0 0 0,0 0 0 0 0,0 0 0 0 0,1-1 0 0 0,-1 1 0 0 0,1-1 0 0 0,0 0 0 0 0,0 0 0 0 0,-1 0 0 0 0,3 1-48 0 0,8 6 200 0 0,140 100 1042 0 0,-129-94-1148 0 0,9 6-7 0 0,-1 1 0 0 0,-1 2 0 0 0,-1 1 0 0 0,-1 1 0 0 0,-1 2-87 0 0,24 54 191 0 0,-49-74 38 0 0,-1-9-4216 0 0,1-6-5969 0 0,-1 4-2093 0 0</inkml:trace>
</inkml:ink>
</file>

<file path=ppt/ink/ink10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8:06.35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469 280 1984 0 0,'0'0'1637'0'0,"0"0"-100"0"0,0 0 54 0 0,0 0 164 0 0,0 0 187 0 0,0 0 16 0 0,0 0-188 0 0,0 0-233 0 0,0 0-243 0 0,0 0-194 0 0,0 0-161 0 0,-3-2-148 0 0,-11-8-135 0 0,11 7-72 0 0,3 3-54 0 0,0 0-53 0 0,0 0-61 0 0,0 0-62 0 0,0 0-61 0 0,0 0-61 0 0,-4 24 473 0 0,-6 43-479 0 0,4 0-1 0 0,2 1 0 0 0,3-1 0 0 0,4 13-225 0 0,-3-48 68 0 0,22 342 282 0 0,-20-184-192 0 0,-3-189-126 0 0,1 0 0 0 0,-1 0 0 0 0,1 0 0 0 0,-1 0 0 0 0,1 1 0 0 0,-1-1 0 0 0,0 0 1 0 0,0 0-1 0 0,1 0 0 0 0,-1 0 0 0 0,0 0 0 0 0,0-1 0 0 0,0 1 0 0 0,0 0 0 0 0,0 0 0 0 0,0-1 0 0 0,0 1 1 0 0,0 0-1 0 0,-1-1 0 0 0,1 1 0 0 0,0-1 0 0 0,0 0 0 0 0,0 1 0 0 0,-1-1 0 0 0,1 0 0 0 0,0 1 0 0 0,0-1 1 0 0,-1 0-1 0 0,1 0 0 0 0,0 0 0 0 0,-1 0 0 0 0,1-1 0 0 0,0 1 0 0 0,0 0 0 0 0,-1 0 0 0 0,1-1 0 0 0,0 1 1 0 0,0-1-1 0 0,0 1 0 0 0,0-1 0 0 0,-1 1 0 0 0,1-1 0 0 0,0 0 0 0 0,0 0-32 0 0,-5-4 27 0 0,0-1-1 0 0,0 1 1 0 0,1-1-1 0 0,0 0 1 0 0,1 0 0 0 0,-1 0-1 0 0,1-1 1 0 0,0 0-1 0 0,1 0 1 0 0,-1 0 0 0 0,1 0-1 0 0,1 0 1 0 0,-1-1-1 0 0,1 1 1 0 0,1-1 0 0 0,-1 1-1 0 0,1-7-26 0 0,-4-27 13 0 0,2 1 0 0 0,2-1 0 0 0,2 0-1 0 0,1 0 1 0 0,3 1 0 0 0,1 0 0 0 0,1 0 0 0 0,3 0-1 0 0,1 1 1 0 0,2 0 0 0 0,2 1 0 0 0,1 0 0 0 0,2 2-1 0 0,1 0 1 0 0,15-20-13 0 0,-17 30 17 0 0,1 1 1 0 0,2 1-1 0 0,0 1 0 0 0,1 0 0 0 0,1 1 1 0 0,1 2-1 0 0,1 0 0 0 0,1 2 0 0 0,1 0 1 0 0,0 2-1 0 0,1 1 0 0 0,1 1 0 0 0,0 1 1 0 0,9-1-18 0 0,-34 12 1 0 0,0 0 0 0 0,0 0 0 0 0,0 0 0 0 0,0 1 0 0 0,1 0 0 0 0,-1-1 0 0 0,0 1 0 0 0,1 0 0 0 0,-1 1 0 0 0,1-1 0 0 0,-1 1 0 0 0,1-1 0 0 0,0 1 0 0 0,-1 0 0 0 0,1 0-1 0 0,-1 1 1 0 0,1-1 0 0 0,0 1 0 0 0,-1 0 0 0 0,1-1 0 0 0,-1 2 0 0 0,0-1 0 0 0,1 0 0 0 0,-1 1 0 0 0,0-1 0 0 0,0 1 0 0 0,0 0 0 0 0,0 0 0 0 0,0 0 0 0 0,0 1 0 0 0,-1-1 0 0 0,1 1 0 0 0,-1-1 0 0 0,1 1 0 0 0,-1 0 0 0 0,0 0 0 0 0,0 0 0 0 0,0 0 0 0 0,-1 0 0 0 0,1 1 0 0 0,-1-1 0 0 0,0 0 0 0 0,1 4-1 0 0,0 5 10 0 0,-1-1 0 0 0,0 0 0 0 0,-1 1 0 0 0,-1-1 0 0 0,0 1 0 0 0,0-1 0 0 0,-1 1 0 0 0,0-1 0 0 0,-1 0 0 0 0,-1 0 0 0 0,0 0 0 0 0,0-1 0 0 0,-1 1 0 0 0,0-1 0 0 0,-7 9-9 0 0,-109 139 63 0 0,112-148-63 0 0,-171 158 19 0 0,117-127-18 0 0,62-37 6 0 0,0-4-20 0 0,37 33 60 0 0,18 15 564 0 0,-1 1 0 0 0,-2 3 0 0 0,25 36-612 0 0,-26-4 692 0 0,-31-62 16 0 0,-19-22-721 0 0,0 0 12 0 0,0 0-1 0 0,0 0 30 0 0,0 0-22 0 0,0 0 6 0 0,0 0 2 0 0,0 0-10 0 0,0 0-28 0 0,0 0-14 0 0,0 0 40 0 0,0 0 4 0 0,0 0-13 0 0,0 0 11 0 0,0-6-763 0 0,0 5-4698 0 0,0 0-5548 0 0,0 1-437 0 0</inkml:trace>
  <inkml:trace contextRef="#ctx0" brushRef="#br0" timeOffset="613.699">1344 976 1880 0 0,'0'0'4583'0'0,"0"0"-2099"0"0,0 0-779 0 0,0 0-17 0 0,0 0 83 0 0,0 0 15 0 0,0 0-123 0 0,0 0-282 0 0,0 0-299 0 0,0 0-183 0 0,0 0-87 0 0,0 0-76 0 0,-1-3-48 0 0,-3-6-41 0 0,3 6-43 0 0,1 3-33 0 0,0 0-47 0 0,0 0-38 0 0,0 0-49 0 0,0 0-61 0 0,0 0-59 0 0,0 0-38 0 0,0 0-39 0 0,0 0-36 0 0,0 0-24 0 0,0 0-33 0 0,-3 20 424 0 0,-48 155-308 0 0,43-64-281 0 0,9-109 28 0 0,0 0 0 0 0,0-1-1 0 0,0 1 1 0 0,1 0 0 0 0,-1 0-1 0 0,1-1 1 0 0,-1 1 0 0 0,1-1-1 0 0,-1 1 1 0 0,1-1 0 0 0,0 0 0 0 0,0 0-1 0 0,0 0 1 0 0,0 0 0 0 0,0 0-1 0 0,0 0 1 0 0,0 0 0 0 0,0 0-1 0 0,0-1 1 0 0,0 1 0 0 0,0-1-1 0 0,0 0 1 0 0,0 1 0 0 0,1-1 0 0 0,-1 0-1 0 0,0 0 1 0 0,0-1 0 0 0,0 1-1 0 0,0 0 1 0 0,1-1 0 0 0,-1 1-10 0 0,3 0 63 0 0,-5 0-73 0 0,0 0-18 0 0,-16-39-5297 0 0,8 27 842 0 0,3 1-3857 0 0,3 6-2824 0 0</inkml:trace>
  <inkml:trace contextRef="#ctx0" brushRef="#br0" timeOffset="1194.419">1329 604 10634 0 0,'0'0'2573'0'0,"0"0"-519"0"0,0 0-351 0 0,0 0-119 0 0,0 0-26 0 0,0 0-87 0 0,0 0-230 0 0,0 0-257 0 0,0 0-246 0 0,0 0-197 0 0,0 0-134 0 0,0 0-109 0 0,0 0-49 0 0,-3-2-42 0 0,-12 0 409 0 0,-2 42-93 0 0,26-75 798 0 0,-9 34-1286 0 0,0 1 6 0 0,0 0-5 0 0,0 0 22 0 0,0 0-22 0 0,0 0-16 0 0,-30 33 90 0 0,25-28 324 0 0,-6 8-1985 0 0,11 6-4111 0 0,2-12 120 0 0,-2-3-6270 0 0</inkml:trace>
  <inkml:trace contextRef="#ctx0" brushRef="#br0" timeOffset="5722.545">1261 663 0 0 0,'0'0'1147'0'0,"0"0"387"0"0,0 0 27 0 0,0 0-208 0 0,0 0-248 0 0,0 0-143 0 0,0 0-77 0 0,0 0-43 0 0,2-7-31 0 0,7-23-19 0 0,-3 24 9628 0 0,-7 16-7743 0 0,-28 19-2317 0 0,-185 192-229 0 0,211-199-152 0 0,32-25 462 0 0,-18-4-330 0 0,0 0-1 0 0,-1 0 1 0 0,0-1 0 0 0,-1 0 0 0 0,0-1-1 0 0,0 0 1 0 0,0 0 0 0 0,-2-1 0 0 0,1 0-1 0 0,2-5-110 0 0,8-8 133 0 0,-5 3-55 0 0,-1 0-1 0 0,0-1 0 0 0,-2 0 1 0 0,-1-1-1 0 0,0 0 1 0 0,-2 0-1 0 0,4-17-77 0 0,-8 28 28 0 0,41-90 369 0 0,-27 90-415 0 0,-1 8 724 0 0,-12 25-552 0 0,19 24 55 0 0,1-2 1 0 0,3-1 0 0 0,1-1 0 0 0,30 33-210 0 0,31 2 237 0 0,-83-69-229 0 0,-6-8 5 0 0,0 0 15 0 0,0 0 11 0 0,0 0 22 0 0,0 0-11 0 0,0 0-18 0 0,0 0-12 0 0,0 0 1 0 0,0 0-10 0 0,0 0-50 0 0,0 0-101 0 0,-1-6-4320 0 0,1 5 782 0 0,-1 1-3353 0 0,1 0-5421 0 0</inkml:trace>
  <inkml:trace contextRef="#ctx0" brushRef="#br0" timeOffset="8755.766">1574 0 9890 0 0,'0'0'1675'0'0,"0"0"-339"0"0,0 0-181 0 0,0 0 54 0 0,0 0 127 0 0,0 0-24 0 0,0 0-232 0 0,0 0-323 0 0,0 0-273 0 0,0 0-171 0 0,0 0-82 0 0,2 3 54 0 0,14 18 133 0 0,-1 0 0 0 0,-1 1 0 0 0,-1 1 0 0 0,0 1 1 0 0,-2 0-1 0 0,-1 0 0 0 0,-1 1 0 0 0,4 20-418 0 0,-4-19 149 0 0,23 83 46 0 0,-4 1 1 0 0,-6 1-1 0 0,6 78-195 0 0,-23 64-80 0 0,-6-228-196 0 0,-2 0 0 0 0,-1-1 1 0 0,-1 0-1 0 0,-1 0 0 0 0,-1 0 1 0 0,-1-1-1 0 0,-1 0 0 0 0,-1 0 1 0 0,-1-1-1 0 0,-7 10 276 0 0,-50 49-7172 0 0,57-70 3991 0 0,2-6-1680 0 0,1-2-2231 0 0</inkml:trace>
  <inkml:trace contextRef="#ctx0" brushRef="#br0" timeOffset="9536.269">156 0 864 0 0,'0'0'1186'0'0,"0"0"-134"0"0,0 0 90 0 0,0 0 237 0 0,0 0 244 0 0,0 0 93 0 0,0 0-132 0 0,0 0-179 0 0,0 0-280 0 0,0 0-270 0 0,0 0-206 0 0,0 0-155 0 0,-4 0-37 0 0,1 1-323 0 0,-1 0 0 0 0,0 0 0 0 0,1 1 0 0 0,-1-1 0 0 0,1 1 0 0 0,-1 0 0 0 0,1 0 0 0 0,0 0 0 0 0,0 0 0 0 0,0 1 0 0 0,0-1 0 0 0,0 1 0 0 0,1 0 0 0 0,-1 0 0 0 0,1 0 0 0 0,-1 0 0 0 0,0 2-134 0 0,-11 18 329 0 0,1 0 0 0 0,2 1 0 0 0,0 0-1 0 0,1 1 1 0 0,2 1 0 0 0,0-1 0 0 0,2 1-1 0 0,1 1 1 0 0,1-1 0 0 0,1 1 0 0 0,1-1 0 0 0,1 1-1 0 0,3 16-328 0 0,-1 59 324 0 0,4-1 0 0 0,5 0 0 0 0,4 0-1 0 0,5 4-323 0 0,-9-51 116 0 0,-8-33-99 0 0,1-1 1 0 0,1 1-1 0 0,1-1 0 0 0,0-1 1 0 0,2 1-1 0 0,0-1 1 0 0,1 0-1 0 0,1 0 0 0 0,1-1 1 0 0,1 0-1 0 0,7 10-17 0 0,42 6-669 0 0,-13-31-3934 0 0,-35-3 260 0 0,-5 0-3630 0 0</inkml:trace>
</inkml:ink>
</file>

<file path=ppt/ink/ink10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8:27.59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 0 13651 0 0,'0'0'2471'0'0,"0"0"-498"0"0,0 0-322 0 0,0 0-183 0 0,0 0-195 0 0,0 0-258 0 0,0 0-277 0 0,0 0-242 0 0,0 0-91 0 0,0 0 27 0 0,0 0 50 0 0,0 0 39 0 0,9 12-26 0 0,142 179 1499 0 0,-136-162-1924 0 0,-2 0 0 0 0,-1 1 0 0 0,-1 0 0 0 0,-1 1 0 0 0,-2 0 0 0 0,-1 1 0 0 0,-2 0 0 0 0,-1 0 1 0 0,-1 0-1 0 0,-2 0 0 0 0,-2 6-70 0 0,3-14-39 0 0,-1 0 1 0 0,-1 0-1 0 0,-1 1 1 0 0,-1-1-1 0 0,-2 0 1 0 0,0 0-1 0 0,-1-1 1 0 0,-2 1 0 0 0,0-1-1 0 0,-2-1 1 0 0,0 1-1 0 0,-2-1 1 0 0,0-1-1 0 0,-1 0 1 0 0,-1-1-1 0 0,-1 0 1 0 0,-1-1-1 0 0,-1 0 1 0 0,-3 1 38 0 0,5-7-643 0 0,-30 18-1218 0 0,11-34-7658 0 0,29-1 2055 0 0,1 1-2154 0 0</inkml:trace>
</inkml:ink>
</file>

<file path=ppt/ink/ink10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8:16.84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227 38 0 0 0,'0'0'836'0'0,"0"0"722"0"0,0 0 165 0 0,0 0-100 0 0,0 0-103 0 0,0 0-17 0 0,0 0-42 0 0,0 0-100 0 0,0 0-99 0 0,4-7-82 0 0,13-17-70 0 0,-13 18 0 0 0,-4 6-28 0 0,0 0-103 0 0,0 0-135 0 0,0 0-125 0 0,-26 0 3886 0 0,10 12-4463 0 0,1 0 1 0 0,0 1-1 0 0,1 1 1 0 0,1 0 0 0 0,0 1-1 0 0,1 0 1 0 0,0 1-1 0 0,2 0 1 0 0,-1 1-1 0 0,2 0 1 0 0,1 1-1 0 0,0 0 1 0 0,1 0-1 0 0,1 1 1 0 0,0-1-1 0 0,-1 14-142 0 0,-7 25 234 0 0,3 1 0 0 0,2 0 0 0 0,3 1 0 0 0,2-1 0 0 0,4 59-234 0 0,4-89 105 0 0,1-1 0 0 0,1-1 0 0 0,2 1 0 0 0,0-1-1 0 0,2 0 1 0 0,0-1 0 0 0,2 0 0 0 0,1-1 0 0 0,1 0 0 0 0,1-1 0 0 0,0 0 0 0 0,2-2 0 0 0,3 3-105 0 0,-11-12 50 0 0,47 51 318 0 0,-49-59-591 0 0,-8-4-467 0 0,-1 7-3455 0 0,1-3-1105 0 0,1 0-6700 0 0</inkml:trace>
  <inkml:trace contextRef="#ctx0" brushRef="#br0" timeOffset="5546.095">400 490 0 0 0,'0'0'716'0'0,"0"0"315"0"0,0 0 257 0 0,0 0 87 0 0,0 0-97 0 0,0 0-13 0 0,0 0-35 0 0,0 0-78 0 0,0 0-139 0 0,-4-2-127 0 0,-3-2-1039 0 0,-12-7 3388 0 0,-6 6 4014 0 0,24 5-6689 0 0,1 0-48 0 0,8-14 2114 0 0,36-27-2186 0 0,-40 38-434 0 0,0 1 1 0 0,0-1-1 0 0,0 1 1 0 0,0 0-1 0 0,0 0 1 0 0,0 0-1 0 0,1 1 1 0 0,-1 0-1 0 0,1-1 1 0 0,-1 1-1 0 0,1 1 1 0 0,-1-1-1 0 0,1 1 1 0 0,0 0-1 0 0,3 0-6 0 0,-4 2 19 0 0,-1 1-1 0 0,0 0 0 0 0,0-1 1 0 0,0 1-1 0 0,0 1 0 0 0,-1-1 1 0 0,1 0-1 0 0,-1 0 0 0 0,0 1 1 0 0,0 0-1 0 0,0-1 0 0 0,0 1 1 0 0,-1 0-1 0 0,1 0 1 0 0,-1 0-1 0 0,0 0-18 0 0,0-3 2 0 0,7 28 89 0 0,0 0-1 0 0,-2 1 1 0 0,-1 0-1 0 0,-1 0 1 0 0,-2 0-1 0 0,-1 0 1 0 0,-1 0 0 0 0,-1 1-1 0 0,-6 24-90 0 0,-47 152 363 0 0,76-318 1629 0 0,-6 69-1985 0 0,2 2-1 0 0,1 0 1 0 0,2 1-1 0 0,2 0 1 0 0,2 2-1 0 0,1 1 1 0 0,2 2-1 0 0,6-5-6 0 0,-3 3-11 0 0,53-42-34 0 0,-67 134-35 0 0,-6 146 260 0 0,0-7-144 0 0,-14-188 174 0 0,7-33-112 0 0,20-27-113 0 0,2 1 0 0 0,3 2 0 0 0,2 1 0 0 0,27-33 15 0 0,54-69-28 0 0,-104 137 57 0 0,-8 14-32 0 0,1 1-1 0 0,-1-1 1 0 0,0 0-1 0 0,0 1 0 0 0,0-1 1 0 0,0 0-1 0 0,0 0 1 0 0,0 1-1 0 0,0-1 0 0 0,1 0 1 0 0,-1 1-1 0 0,0-1 1 0 0,0 0-1 0 0,0 0 1 0 0,0 0-1 0 0,1 1 0 0 0,-1-1 1 0 0,0 0-1 0 0,0 0 1 0 0,1 0-1 0 0,-1 1 0 0 0,0-1 1 0 0,0 0-1 0 0,1 0 1 0 0,-1 0-1 0 0,0 0 1 0 0,1 0-1 0 0,-1 0 0 0 0,0 0 1 0 0,1 0-1 0 0,-1 0 1 0 0,0 0-1 0 0,1 0 4 0 0,-27 261 229 0 0,20-76-119 0 0,-1-159-194 0 0,7-26 49 0 0,-12 8-2798 0 0,4 4 1295 0 0,-6 8-6864 0 0,11-16-3101 0 0</inkml:trace>
  <inkml:trace contextRef="#ctx0" brushRef="#br0" timeOffset="5812.712">1302 814 16468 0 0,'0'0'2172'0'0,"0"0"-777"0"0,0 0-396 0 0,0 0 8 0 0,0 0 50 0 0,0 0-66 0 0,0 0-203 0 0,0 0-250 0 0,0 0-149 0 0,0 0-62 0 0,0 0-26 0 0,0 0-30 0 0,0 0-46 0 0,0 13-65 0 0,-4 104 241 0 0,-9-63-1840 0 0,13-53 772 0 0,0-1-145 0 0,0 0-166 0 0,0-23-6173 0 0,7 2-2173 0 0,-3 13 2206 0 0</inkml:trace>
  <inkml:trace contextRef="#ctx0" brushRef="#br0" timeOffset="6608.669">1442 424 544 0 0,'0'0'2873'0'0,"0"0"-801"0"0,0 0-183 0 0,0 0 71 0 0,0 0 46 0 0,0 0-36 0 0,0 0-199 0 0,0 0-342 0 0,0 0-334 0 0,0 0-257 0 0,0 0-169 0 0,0 0-55 0 0,0 0 15 0 0,-5-2 12 0 0,-12-5-26 0 0,13 5-68 0 0,4 2-69 0 0,0 0-72 0 0,0 0-46 0 0,0 0-44 0 0,19 4 1110 0 0,-13-4-1276 0 0,0 1 1 0 0,0-1-1 0 0,0 0 0 0 0,0-1 1 0 0,0 0-1 0 0,0 0 0 0 0,0 0 0 0 0,0 0 1 0 0,-1-1-1 0 0,1 0 0 0 0,0 0 1 0 0,-1-1-1 0 0,0 0 0 0 0,1 1 1 0 0,-1-2-1 0 0,0 1 0 0 0,0-1-150 0 0,49-37 828 0 0,-45 27-669 0 0,-9 15-139 0 0,0-1 0 0 0,0 1-1 0 0,0-1 1 0 0,0 0 0 0 0,1 1 0 0 0,-1-1-1 0 0,0 0 1 0 0,0 1 0 0 0,0-1-1 0 0,1 0 1 0 0,-1 1 0 0 0,0-1 0 0 0,0 0-1 0 0,1 0 1 0 0,-1 1 0 0 0,0-1-1 0 0,0 0 1 0 0,1 0 0 0 0,-1 1-1 0 0,0-1 1 0 0,1 0 0 0 0,-1 0 0 0 0,0 0-1 0 0,1 0 1 0 0,-1 1 0 0 0,1-1-1 0 0,-1 0 1 0 0,0 0 0 0 0,1 0 0 0 0,-1 0-1 0 0,0 0 1 0 0,1 0 0 0 0,-1 0-1 0 0,1 0 1 0 0,-1 0 0 0 0,0 0 0 0 0,1 0-20 0 0,16 165 100 0 0,18 140-168 0 0,-35-129-12 0 0,8-139 60 0 0,1-46 582 0 0,1-30-384 0 0,7-35-131 0 0,3 2 0 0 0,3 0 1 0 0,26-52-48 0 0,-38 95 12 0 0,62-140-10 0 0,-54 107 20 0 0,-19 61-11 0 0,0 1-26 0 0,0 0-26 0 0,0 0-31 0 0,-7 19-3154 0 0,5-13 1887 0 0,0 4-3350 0 0,2-6-3281 0 0,0-3-3655 0 0</inkml:trace>
  <inkml:trace contextRef="#ctx0" brushRef="#br0" timeOffset="7389.376">1981 906 0 0 0,'0'0'1435'0'0,"0"0"872"0"0,0 0 107 0 0,0 0 36 0 0,0 0-30 0 0,0 0-160 0 0,0 0-207 0 0,0 0-299 0 0,0 0-278 0 0,0 0-207 0 0,0 0-152 0 0,0 0-141 0 0,0 0-111 0 0,7-4 3050 0 0,-7 5-3540 0 0,4 54 2277 0 0,-44 121-2302 0 0,38-168-76 0 0,4-23 141 0 0,-1-2-352 0 0,-1 16-59 0 0,0 1 12 0 0,0 0-5 0 0,0 0-11 0 0,0 0-30 0 0,0 0 1 0 0,0 0-7 0 0,0 0 7 0 0,0 0 15 0 0,0 0-2 0 0,0 0-16 0 0,0 0-37 0 0,0 0-11 0 0,0 0-25 0 0,0 0-14 0 0,0 0-41 0 0,0 0-72 0 0,0 0-60 0 0,0 0-102 0 0,0 0-126 0 0,0-11-4207 0 0,0 7-1175 0 0,0 1-6038 0 0</inkml:trace>
  <inkml:trace contextRef="#ctx0" brushRef="#br0" timeOffset="8842.726">2434 152 4153 0 0,'0'0'2136'0'0,"0"0"-185"0"0,0 0 3 0 0,0 0 99 0 0,0 0-29 0 0,0 0-210 0 0,0 0-335 0 0,0 0-284 0 0,0 0-191 0 0,0 0-143 0 0,0 0-82 0 0,0 0-60 0 0,0 0-67 0 0,0-4-88 0 0,0-11-101 0 0,0 12-75 0 0,0 3-45 0 0,0 0-18 0 0,0 0-18 0 0,-51 63 1193 0 0,-55 47-1380 0 0,174-196 591 0 0,-48 65-644 0 0,-51 54-272 0 0,-107 81-665 0 0,137-113 730 0 0,-10 12-2669 0 0,12-10-1963 0 0,4-1-3957 0 0,0-2-1308 0 0</inkml:trace>
  <inkml:trace contextRef="#ctx0" brushRef="#br0" timeOffset="9820.992">2555 678 7506 0 0,'0'0'2127'0'0,"0"0"-208"0"0,0 0-95 0 0,0 0-41 0 0,0 0-132 0 0,0 0-276 0 0,0 0-335 0 0,0 0-295 0 0,0 0-212 0 0,0 0-126 0 0,0 0-47 0 0,0 0 13 0 0,0 0 70 0 0,4 0 50 0 0,6 1-218 0 0,-1-1-1 0 0,0-1 0 0 0,0 1 1 0 0,1-2-1 0 0,-1 1 0 0 0,0-1 0 0 0,0 0 1 0 0,0-1-1 0 0,-1 0 0 0 0,1-1 1 0 0,-1 0-1 0 0,1 0 0 0 0,-1 0 0 0 0,0-1 1 0 0,5-5-275 0 0,148-123 1229 0 0,-158 134-1212 0 0,0-1-1 0 0,0 0 0 0 0,-1 1 1 0 0,1-1-1 0 0,-1 1 0 0 0,1 0 1 0 0,-1 0-1 0 0,1 0 0 0 0,-1 0 1 0 0,1 1-1 0 0,-1-1 0 0 0,0 1 1 0 0,0-1-1 0 0,1 1 0 0 0,-1 0 0 0 0,0 0 1 0 0,-1-1-1 0 0,1 1 0 0 0,0 1 1 0 0,0-1-1 0 0,-1 0 0 0 0,0 0 1 0 0,1 1-1 0 0,-1-1 0 0 0,0 1 1 0 0,0-1-1 0 0,0 1 0 0 0,0-1 1 0 0,-1 1-1 0 0,1 0 0 0 0,-1-1 1 0 0,1 1-1 0 0,-1 1-16 0 0,1-1 12 0 0,63 275 455 0 0,-21-83-371 0 0,-42-185-94 0 0,-1 0 0 0 0,0 1 1 0 0,0-1-1 0 0,-1 0 0 0 0,-1 0 0 0 0,0 0 1 0 0,0 0-1 0 0,-1 0 0 0 0,0 0 1 0 0,0 0-1 0 0,-1-1 0 0 0,-1 1 1 0 0,0-1-1 0 0,0 0 0 0 0,0-1 1 0 0,-1 1-1 0 0,-1-1 0 0 0,0 0-2 0 0,-3 3-25 0 0,0-1 0 0 0,-1 0 1 0 0,0-1-1 0 0,0-1 0 0 0,-1 1 0 0 0,0-2 0 0 0,0 0 0 0 0,-1 0 0 0 0,0-1 1 0 0,0-1-1 0 0,0 0 0 0 0,-1 0 0 0 0,0-2 0 0 0,0 0 0 0 0,0 0 0 0 0,0-1 0 0 0,-1-1 25 0 0,13-1 1 0 0,-1 0-1 0 0,1 0 1 0 0,0 0-1 0 0,-1 0 1 0 0,1 0-1 0 0,0 0 1 0 0,0-1-1 0 0,-1 1 1 0 0,1-1-1 0 0,0 1 1 0 0,0-1-1 0 0,0 0 1 0 0,0 0-1 0 0,0 0 0 0 0,0 0 1 0 0,0 0-1 0 0,0-1 1 0 0,0 1-1 0 0,0-1 1 0 0,1 1-1 0 0,-1-1 1 0 0,0 0-1 0 0,1 1 1 0 0,0-1-1 0 0,-1 0 1 0 0,1 0-1 0 0,0 0 1 0 0,0 0-1 0 0,0 0 0 0 0,0 0 1 0 0,0 0-1 0 0,0 0 1 0 0,1-1-1 0 0,-1 1 1 0 0,1 0-1 0 0,0-1 1 0 0,-1 1-1 0 0,1 0 1 0 0,0 0-1 0 0,1-1 0 0 0,1-15 9 0 0,1-1 1 0 0,1 1-1 0 0,0 0 0 0 0,2 0 0 0 0,0 1 1 0 0,1 0-1 0 0,1 0 0 0 0,0 0 0 0 0,1 1 1 0 0,1 0-1 0 0,0 1 0 0 0,2 0 0 0 0,-1 1 1 0 0,2 0-1 0 0,0 1 0 0 0,0 0 1 0 0,14-9-11 0 0,61-48-145 0 0,-65 53-2218 0 0,-14 3-3023 0 0,0 2-4422 0 0,-7 10-1316 0 0</inkml:trace>
  <inkml:trace contextRef="#ctx0" brushRef="#br0" timeOffset="10381.172">2646 229 6729 0 0,'0'0'3008'0'0,"0"0"-649"0"0,0 0-296 0 0,0 0-83 0 0,0 0-187 0 0,0 0-322 0 0,0 0-370 0 0,0 0-296 0 0,0 0-160 0 0,0 0-62 0 0,0 0-2 0 0,0 0-29 0 0,0 0-37 0 0,0-2-23 0 0,66-72 2081 0 0,-37 48-2096 0 0,32-38 199 0 0,-30 42-553 0 0,-31 22-127 0 0,0 0 12 0 0,0 0-16 0 0,0 0-17 0 0,0 0 3 0 0,0 0-6 0 0,8 19 43 0 0,40 106 320 0 0,-14-70-279 0 0,-28-48-96 0 0,16 8-4532 0 0,-16-14 1466 0 0,-3 1-1780 0 0,-3-1-6786 0 0</inkml:trace>
</inkml:ink>
</file>

<file path=ppt/ink/ink10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8:30.90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36 218 0 0 0,'0'0'345'0'0,"0"0"1164"0"0,0 0 458 0 0,0 0 144 0 0,0 0-12 0 0,0 0-115 0 0,0 0-192 0 0,0 0-223 0 0,0 0-241 0 0,0 0-211 0 0,-6 1-185 0 0,-17 4-156 0 0,17-4-114 0 0,6-1-81 0 0,0 0-56 0 0,8 3 3277 0 0,19 0-3006 0 0,-19-2-192 0 0,183 0 1881 0 0,-50-9-1648 0 0,-101 1-668 0 0,-39 7-160 0 0,-1 0 5 0 0,0 0-4 0 0,0 0-2 0 0,0 0-22 0 0,0 0-1 0 0,-11-4-6509 0 0,5 0 969 0 0,1 2-1414 0 0,3 1-1985 0 0</inkml:trace>
  <inkml:trace contextRef="#ctx0" brushRef="#br0" timeOffset="303.933">249 1 9946 0 0,'0'0'1910'0'0,"0"0"-468"0"0,0 0-257 0 0,0 0 47 0 0,0 0 107 0 0,0 0-33 0 0,0 0-187 0 0,0 0-212 0 0,0 0-158 0 0,0 0-95 0 0,0 0-86 0 0,0 0-59 0 0,0 0-55 0 0,3 24-38 0 0,7 78-44 0 0,11 93 753 0 0,-28-82-3377 0 0,6-108 63 0 0,9-2-13182 0 0,-7-3 14730 0 0,5 0-4139 0 0</inkml:trace>
</inkml:ink>
</file>

<file path=ppt/ink/ink10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8:31.8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249 0 3689 0 0,'0'0'1645'0'0,"0"0"-246"0"0,0 0 194 0 0,0 0 350 0 0,0 0 279 0 0,0 0-73 0 0,0 0-348 0 0,0 0-385 0 0,0 0-304 0 0,0 0-211 0 0,0 0-137 0 0,0 0-76 0 0,0 0-53 0 0,-12 19 4773 0 0,-30 39-4772 0 0,-19 49-210 0 0,38-60-339 0 0,1 0-1 0 0,2 1 1 0 0,3 1-1 0 0,2 1 1 0 0,1 1-1 0 0,4 0 1 0 0,-2 22-87 0 0,12-59 16 0 0,0-1 1 0 0,1 1 0 0 0,0 0-1 0 0,1-1 1 0 0,1 0-1 0 0,0 1 1 0 0,1-1 0 0 0,0 0-1 0 0,1-1 1 0 0,1 1 0 0 0,0-1-1 0 0,0 0 1 0 0,1 0-1 0 0,1-1 1 0 0,0 0 0 0 0,1 0-1 0 0,0-1 1 0 0,0 0-1 0 0,1-1 1 0 0,6 5-17 0 0,64 48 433 0 0,-60-90-8155 0 0,-8 17 1265 0 0,-4 6-5009 0 0</inkml:trace>
  <inkml:trace contextRef="#ctx0" brushRef="#br0" timeOffset="856.56">628 243 13731 0 0,'0'0'2159'0'0,"0"0"-1099"0"0,0 0-517 0 0,0 0 49 0 0,0 0 271 0 0,0 0 296 0 0,0 0 112 0 0,0 0-155 0 0,0 0-233 0 0,0 0-240 0 0,0 0-151 0 0,0 0-51 0 0,0 0-27 0 0,1 34-43 0 0,3 105-55 0 0,-4 145 1287 0 0,-14-145-1453 0 0,-1-84 2 0 0,13-95 1307 0 0,1 11-1444 0 0,2 0-1 0 0,1 1 0 0 0,1 0 1 0 0,1-1-1 0 0,1 1 1 0 0,2 0-1 0 0,1 1 0 0 0,1 0 1 0 0,11-22-15 0 0,2-4-1 0 0,1 2 0 0 0,3 1 0 0 0,2 1 0 0 0,2 1 0 0 0,2 2 0 0 0,22-24 1 0 0,-50 66-1 0 0,-1 1-1 0 0,1-1 0 0 0,0 0 0 0 0,0 1 1 0 0,1 0-1 0 0,-1 0 0 0 0,1 0 1 0 0,-1 1-1 0 0,1-1 0 0 0,0 1 0 0 0,0 0 1 0 0,0 1-1 0 0,0-1 0 0 0,0 1 0 0 0,0 0 1 0 0,1 0-1 0 0,-1 0 0 0 0,0 1 1 0 0,1 0-1 0 0,-1 0 0 0 0,0 0 0 0 0,0 1 1 0 0,1 0-1 0 0,-1 0 2 0 0,0 2 5 0 0,-1 1-1 0 0,1 0 1 0 0,-1 0 0 0 0,0 0-1 0 0,0 0 1 0 0,-1 1 0 0 0,1 0-1 0 0,-1 0 1 0 0,0 0 0 0 0,0 0-1 0 0,-1 0 1 0 0,1 0 0 0 0,-1 1-1 0 0,0-1 1 0 0,-1 1 0 0 0,1-1-1 0 0,-1 1 1 0 0,0 0 0 0 0,-1 0-1 0 0,1-1 1 0 0,-1 1 0 0 0,-1 0-1 0 0,1 0 1 0 0,-1 0 0 0 0,1-1-1 0 0,-3 7-4 0 0,0-1 7 0 0,-1-1-1 0 0,-1 1 0 0 0,1 0 1 0 0,-2-1-1 0 0,1 0 0 0 0,-2 0 1 0 0,1-1-1 0 0,-1 1 0 0 0,-1-1 0 0 0,1-1 1 0 0,-2 0-1 0 0,1 0 0 0 0,-1 0 1 0 0,0-1-1 0 0,0-1 0 0 0,-1 1 1 0 0,-4 1-7 0 0,-19 17-18 0 0,-75 55-17 0 0,115-27 12 0 0,-1-35 79 0 0,0 1-1 0 0,1-1 0 0 0,2 0 1 0 0,-1 0-1 0 0,2-1 0 0 0,0 0 1 0 0,2-1-1 0 0,-1 0 0 0 0,2-1 1 0 0,7 7-56 0 0,29 19 531 0 0,-45-40-1134 0 0,-4-6-3661 0 0,-2-5-8561 0 0,2 6 978 0 0</inkml:trace>
  <inkml:trace contextRef="#ctx0" brushRef="#br0" timeOffset="8619.513">214 567 0 0 0,'6'-4'11493'0'0,"4"1"-5505"0"0,4 0-3748 0 0,7 0-3074 0 0,-8 2 2059 0 0,140-22 785 0 0,-139 26 28 0 0,-47 2-1622 0 0,-128 9 173 0 0,161-14-493 0 0,0 0-5 0 0,0 0-23 0 0,0 0-15 0 0,0 0-18 0 0,0 0-11 0 0,0 0-11 0 0,0 0-14 0 0,0 0 1 0 0,0 0-17 0 0,0 0-5 0 0,0 0-14 0 0,0 0-6 0 0,19 0-253 0 0,89 4 1171 0 0,-250 22-534 0 0,109-19-22 0 0,33-7-227 0 0,0 0-14 0 0,0 0-27 0 0,0 0-39 0 0,0 0-22 0 0,0 0-21 0 0,0 0-15 0 0,0 0-36 0 0,0 0-57 0 0,19 0-1575 0 0,20 0-2493 0 0,-13 0-5239 0 0,-13 0-1795 0 0</inkml:trace>
  <inkml:trace contextRef="#ctx0" brushRef="#br0" timeOffset="9170.454">1311 460 0 0 0,'0'0'1695'0'0,"0"0"359"0"0,0 0-20 0 0,0 0-198 0 0,0 0-212 0 0,0 0-142 0 0,0 0-86 0 0,0 0-58 0 0,0 0-59 0 0,0 0-91 0 0,2 1-85 0 0,-1-1-1414 0 0,11 13 6867 0 0,-12-12-6192 0 0,-3 15 1487 0 0,-46 93-370 0 0,-26 42-1179 0 0,74-150-295 0 0,1 0-1 0 0,-1 0 1 0 0,0 0-1 0 0,1 1 1 0 0,-1-1-1 0 0,1 0 1 0 0,-1 1-1 0 0,1-1 1 0 0,-1 0-1 0 0,1 1 1 0 0,0-1-1 0 0,0 1 1 0 0,0-1-1 0 0,0 1 1 0 0,0-1-1 0 0,0 0 1 0 0,0 1-1 0 0,0-1 1 0 0,1 1-1 0 0,-1-1 0 0 0,0 0 1 0 0,1 1-1 0 0,0-1 1 0 0,-1 0-1 0 0,1 1 1 0 0,-1-1-1 0 0,1 0 1 0 0,0 0-1 0 0,0 0 1 0 0,0 0-1 0 0,0 0 1 0 0,0 0-1 0 0,0 0 1 0 0,0 0-1 0 0,0 0 1 0 0,0 0-1 0 0,0 0 1 0 0,1 0-1 0 0,-1-1 0 0 0,0 1 1 0 0,2 0-7 0 0,60 5 829 0 0,-51-7-722 0 0,30-7 150 0 0,-41-4-3122 0 0,-10-3-4072 0 0,7 11 2275 0 0,0 3-6788 0 0</inkml:trace>
  <inkml:trace contextRef="#ctx0" brushRef="#br0" timeOffset="9725.931">1199 236 584 0 0,'0'0'3067'0'0,"0"0"-821"0"0,0 0-195 0 0,0 0 80 0 0,0 0 138 0 0,0 0-105 0 0,0 0-290 0 0,0 0-372 0 0,0 0-339 0 0,0 0-218 0 0,0 0-145 0 0,0 0-97 0 0,0 0-59 0 0,-5-1-34 0 0,-12-4-34 0 0,13 3-52 0 0,4 2-22 0 0,0 0-50 0 0,0 0-39 0 0,19-19 1681 0 0,66-84-855 0 0,-67 64-1073 0 0,-17 38-144 0 0,-1 1-5 0 0,0 0-1 0 0,0 0-4 0 0,0 0-12 0 0,0 0 8 0 0,0 0-12 0 0,0 0-7 0 0,1 0-10 0 0,1 0-4 0 0,-1 0 1 0 0,25 15 124 0 0,-19-9-59 0 0,-1 1 1 0 0,-1-1-1 0 0,1 1 1 0 0,-1 1-1 0 0,0-1 0 0 0,-1 1 1 0 0,1-1-1 0 0,-1 1 1 0 0,-1 0-1 0 0,0 1 1 0 0,0-1-1 0 0,1 6-41 0 0,14 33 92 0 0,14 20 38 0 0,-32-59-437 0 0,0-5-3272 0 0,0 2-10040 0 0,0-2 1852 0 0</inkml:trace>
  <inkml:trace contextRef="#ctx0" brushRef="#br0" timeOffset="10157.06">1626 22 12275 0 0,'0'0'2533'0'0,"0"0"-504"0"0,0 0-318 0 0,0 0-136 0 0,0 0-151 0 0,0 0-209 0 0,0 0-279 0 0,0 0-251 0 0,0 0-185 0 0,0 0-120 0 0,0 0-88 0 0,0 0-55 0 0,0 0 13 0 0,6 6 432 0 0,29 91 957 0 0,82 254-664 0 0,-109-333-964 0 0,-2 2 0 0 0,0-1 0 0 0,-1 1 0 0 0,-1-1 0 0 0,-1 1 0 0 0,-1 1 0 0 0,0-1 0 0 0,-2 0 0 0 0,0 0 0 0 0,-1 0 0 0 0,-1 1-1 0 0,-1-1 1 0 0,-1-1 0 0 0,-1 1 0 0 0,-2 6-11 0 0,1-12-19 0 0,-1 1 0 0 0,0-2 0 0 0,-1 1 0 0 0,0-1 0 0 0,-1 0 0 0 0,0-1 0 0 0,-1 0 0 0 0,-1 0 0 0 0,1-1 0 0 0,-2-1 0 0 0,-6 6 19 0 0,-41 14-681 0 0,28-27-2454 0 0,18-13-400 0 0,9 4-277 0 0,1 0-3526 0 0,2 2-3454 0 0</inkml:trace>
  <inkml:trace contextRef="#ctx0" brushRef="#br0" timeOffset="10957.939">2417 343 3145 0 0,'0'0'2632'0'0,"0"0"-143"0"0,0 0-91 0 0,0 0-17 0 0,0 0-140 0 0,0 0-335 0 0,0 0-385 0 0,0 0-306 0 0,0 0-220 0 0,0 0-153 0 0,0 0-108 0 0,0 0-96 0 0,0 0-74 0 0,8 18 934 0 0,-46 103 1228 0 0,26-94-2547 0 0,-1 0 1 0 0,-1-2-1 0 0,-1 1 1 0 0,-1-2 0 0 0,-1 0-1 0 0,-11 10-179 0 0,7-10 40 0 0,0 1-49 0 0,0 0 0 0 0,-2-2 1 0 0,-1-1-1 0 0,-1 0 0 0 0,-3 0 9 0 0,-2-6-1080 0 0,28-15 811 0 0,1-1 1 0 0,0 0 0 0 0,-1 1 0 0 0,1-1 0 0 0,0 0-1 0 0,-1 0 1 0 0,1 0 0 0 0,-1 0 0 0 0,1 0-1 0 0,0 0 1 0 0,-1 0 0 0 0,1 0 0 0 0,0 0 0 0 0,-1-1-1 0 0,1 1 1 0 0,0-1 0 0 0,-1 1 0 0 0,1-1 0 0 0,0 1-1 0 0,0-1 1 0 0,-1 0 0 0 0,1 1 0 0 0,0-1 0 0 0,0 0-1 0 0,0 0 1 0 0,0 0 0 0 0,0 0 0 0 0,0 0 0 0 0,0 0-1 0 0,0 0 1 0 0,1 0 0 0 0,-1 0 0 0 0,0-2 268 0 0,-7-10-3220 0 0,-15-25-10529 0 0,19 30 11651 0 0</inkml:trace>
  <inkml:trace contextRef="#ctx0" brushRef="#br0" timeOffset="11320.666">1977 431 1176 0 0,'0'0'3124'0'0,"0"0"-8"0"0,0 0-260 0 0,0 0-393 0 0,0 0-292 0 0,0 0-256 0 0,0 0-261 0 0,0 0-214 0 0,0 0-198 0 0,0 0-185 0 0,0 0-150 0 0,0 0-148 0 0,0 0-94 0 0,5-10-65 0 0,13-29-32 0 0,17 77 2636 0 0,273 304-1013 0 0,-223-244-2140 0 0,-37-34-1 0 0,-46-64-74 0 0,-2 0 15 0 0,0 0 28 0 0,0 0-37 0 0,0 0 0 0 0,0 0 2 0 0,0 0-3 0 0,0 0-14 0 0,0 0-23 0 0,0-22-2173 0 0,0 10 384 0 0,0-10-2387 0 0,2 9-3502 0 0,3 5-4324 0 0</inkml:trace>
</inkml:ink>
</file>

<file path=ppt/ink/ink10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8:52.92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53 571 0 0 0,'0'0'504'0'0,"0"0"1026"0"0,0 0 374 0 0,0 0-30 0 0,0 0-204 0 0,0 0-279 0 0,0 0-283 0 0,0 0-216 0 0,0 0-112 0 0,0 0-46 0 0,0 0-41 0 0,15 11 3635 0 0,-12-9-4116 0 0,0 0 1 0 0,0-1 0 0 0,0 1-1 0 0,0 0 1 0 0,1-1 0 0 0,-1 0 0 0 0,0 0-1 0 0,1 0 1 0 0,-1 0 0 0 0,1-1-1 0 0,-1 1 1 0 0,1-1 0 0 0,0 0-1 0 0,-1 0 1 0 0,1 0 0 0 0,-1 0-1 0 0,1-1 1 0 0,-1 1 0 0 0,1-1 0 0 0,-1 0-1 0 0,1 0 1 0 0,-1-1 0 0 0,0 1-1 0 0,0-1 1 0 0,1 1 0 0 0,-1-1-1 0 0,1-1-212 0 0,80-63 611 0 0,-80 62-535 0 0,81-107 628 0 0,-81 99-357 0 0,-2 17 201 0 0,1 31-536 0 0,2-1 1 0 0,2 1-1 0 0,1-2 0 0 0,2 1 1 0 0,1-1-1 0 0,2 0 0 0 0,15 28-12 0 0,-14-29 9 0 0,6 14-12 0 0,-10-27-12 0 0,0 0 0 0 0,-2 1 0 0 0,-1 0 1 0 0,0 1-1 0 0,-2-1 0 0 0,-1 1 0 0 0,0 0 1 0 0,-1 0-1 0 0,-2 1 15 0 0,-1-17-10 0 0,0-1 1 0 0,0 1 0 0 0,-1-1 0 0 0,0 1-1 0 0,0-1 1 0 0,-1 1 0 0 0,1-1 0 0 0,-1 0-1 0 0,0 0 1 0 0,0 0 0 0 0,-1 0-1 0 0,0 0 1 0 0,0 0 0 0 0,0 0 0 0 0,0-1-1 0 0,-1 0 1 0 0,0 0 0 0 0,1 0-1 0 0,-1 0 1 0 0,-1 0 0 0 0,1-1 0 0 0,-1 0-1 0 0,-2 2 10 0 0,-7 5-48 0 0,0-1 0 0 0,-1 0 0 0 0,0-1 0 0 0,-1-1 0 0 0,0 0 0 0 0,0-1 0 0 0,0-1 0 0 0,-1 0 0 0 0,1-1 0 0 0,-1-1 0 0 0,0-1 0 0 0,-1 0 0 0 0,1-1 0 0 0,-7-1 48 0 0,21-2 28 0 0,0 1-1 0 0,0-1 1 0 0,0 0-1 0 0,1 0 1 0 0,-1 0-1 0 0,1 0 1 0 0,-1-1-1 0 0,1 1 1 0 0,0 0-1 0 0,-1-1 1 0 0,2 0-1 0 0,-1 0 1 0 0,0 1-1 0 0,0-1 1 0 0,1 0-1 0 0,-1 0 0 0 0,1 0 1 0 0,0-1-1 0 0,0 1 1 0 0,0 0-1 0 0,1 0 1 0 0,-1-1-1 0 0,1 1 1 0 0,0 0-1 0 0,0-1 1 0 0,0 1-1 0 0,0 0 1 0 0,0-1-1 0 0,1 1 1 0 0,-1 0-1 0 0,1 0 1 0 0,0-1-1 0 0,0 1 1 0 0,0 0-1 0 0,1 0 1 0 0,-1 0-1 0 0,1 0 1 0 0,0 0-1 0 0,-1 1 1 0 0,1-1-1 0 0,0 0-27 0 0,131-148 326 0 0,-113 121-43 0 0,-14 16-2532 0 0,-2 4-3332 0 0,0-1-4895 0 0,-2 11 2537 0 0</inkml:trace>
  <inkml:trace contextRef="#ctx0" brushRef="#br0" timeOffset="618.42">7 203 7122 0 0,'0'0'2152'0'0,"0"0"-317"0"0,0 0-181 0 0,0 0-10 0 0,0 0-57 0 0,0 0-120 0 0,0 0-212 0 0,0 0-239 0 0,0 0-226 0 0,0 0-166 0 0,0 0-92 0 0,0 0 23 0 0,0 0 16 0 0,-6-7 515 0 0,37-16 277 0 0,134-106 982 0 0,-115 86-2045 0 0,-38 54-89 0 0,106 150 589 0 0,-74-87-3395 0 0,-14-60-1820 0 0,-4-13-2925 0 0,-19-1 2407 0 0,0 0-4693 0 0</inkml:trace>
  <inkml:trace contextRef="#ctx0" brushRef="#br0" timeOffset="879.953">668 63 7202 0 0,'0'0'2884'0'0,"0"0"-345"0"0,0 0-278 0 0,0 0-251 0 0,0 0-339 0 0,0 0-367 0 0,0 0-357 0 0,0 0-290 0 0,0 0-167 0 0,0 0-74 0 0,0 0 67 0 0,0 0 99 0 0,0 0 66 0 0,9 2 22 0 0,80 41 784 0 0,-52-7-1161 0 0,-1 2 1 0 0,-2 2 0 0 0,-2 1 0 0 0,-2 1-1 0 0,-2 1 1 0 0,-1 2 0 0 0,6 19-294 0 0,-21-43-20 0 0,-1 0-1 0 0,0 2 0 0 0,-2-1 1 0 0,-1 1-1 0 0,0 0 1 0 0,-2 1-1 0 0,-1 0 1 0 0,0 0-1 0 0,-2 0 1 0 0,0 19 20 0 0,-3-34-48 0 0,0 0 0 0 0,0-1 0 0 0,-1 1 1 0 0,0 0-1 0 0,-1-1 0 0 0,0 1 0 0 0,0-1 0 0 0,-1 1 1 0 0,0-1-1 0 0,-1 0 0 0 0,1 0 0 0 0,-1 0 1 0 0,-1-1-1 0 0,0 1 0 0 0,0-1 0 0 0,0 0 1 0 0,-3 1 46 0 0,-133 112-2870 0 0,33-63-3193 0 0,79-43-296 0 0,6-6-4969 0 0</inkml:trace>
</inkml:ink>
</file>

<file path=ppt/ink/ink10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8:44.08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217 58 3313 0 0,'0'0'2628'0'0,"0"0"-977"0"0,0 0-217 0 0,0 0 152 0 0,0 0 141 0 0,0 0 40 0 0,0 0-100 0 0,0 0-218 0 0,0 0-251 0 0,0 0-209 0 0,0 0-183 0 0,0 0-87 0 0,0 0-14 0 0,-1-8-15 0 0,-5-25 3 0 0,6 32-559 0 0,0 0 1 0 0,-1 0-1 0 0,1 0 0 0 0,0 1 0 0 0,-1-1 0 0 0,1 0 0 0 0,-1 0 1 0 0,0 0-1 0 0,1 1 0 0 0,-1-1 0 0 0,1 0 0 0 0,-1 0 0 0 0,0 1 1 0 0,0-1-1 0 0,1 1 0 0 0,-1-1 0 0 0,0 1 0 0 0,0-1 0 0 0,0 1 1 0 0,0-1-1 0 0,0 1 0 0 0,0 0 0 0 0,0-1 0 0 0,1 1 0 0 0,-1 0 1 0 0,0 0-1 0 0,0 0 0 0 0,0 0 0 0 0,0 0 0 0 0,0 0 0 0 0,0 0 1 0 0,0 0-1 0 0,0 0 0 0 0,0 0 0 0 0,0 1 0 0 0,0-1-134 0 0,-4 0 1574 0 0,5 0-1351 0 0,-12 13 504 0 0,0-2-691 0 0,0 1 1 0 0,1 0-1 0 0,0 1 1 0 0,1 0 0 0 0,1 1-1 0 0,0 0 1 0 0,1 1-1 0 0,0 0 1 0 0,2 0-1 0 0,-5 12-36 0 0,-4 23 68 0 0,3 0 0 0 0,1 1 0 0 0,3 1 0 0 0,2 0-1 0 0,2 0 1 0 0,3 0 0 0 0,4 49-68 0 0,0-85 38 0 0,1 0-1 0 0,1 1 1 0 0,0-2 0 0 0,1 1 0 0 0,1 0-1 0 0,0-1 1 0 0,1-1 0 0 0,0 1 0 0 0,2-1-1 0 0,6 8-37 0 0,56 44 534 0 0,-48-60-760 0 0,-27-23-3185 0 0,-4-1 687 0 0,5 11-689 0 0,-1 0-4015 0 0,-1 3-4992 0 0</inkml:trace>
  <inkml:trace contextRef="#ctx0" brushRef="#br0" timeOffset="1345.088">374 923 4625 0 0,'0'0'3521'0'0,"0"0"-1041"0"0,0 0-707 0 0,0 0-246 0 0,0 0-136 0 0,0 0-123 0 0,0 0-103 0 0,0 0-179 0 0,0 0-138 0 0,0 0-105 0 0,0 0-46 0 0,8-14-23 0 0,46-90 1117 0 0,75-89 838 0 0,-86 136-2231 0 0,54-83 479 0 0,-86 138-1128 0 0,-4 11 313 0 0,2 5-55 0 0,-1 0 0 0 0,-1 0 0 0 0,0 1 0 0 0,-1 0 0 0 0,0 0-1 0 0,-1 1 1 0 0,-1 0 0 0 0,0 0 0 0 0,-2 0 0 0 0,1 0 0 0 0,-2 0-1 0 0,0 2-6 0 0,1 2 1 0 0,20 35-66 0 0,21-96 406 0 0,185-216-237 0 0,-152 162-101 0 0,-76 96-2 0 0,0-1 0 0 0,1 1 0 0 0,-1-1 0 0 0,0 0 1 0 0,1 1-1 0 0,-1-1 0 0 0,0 0 0 0 0,1 1 0 0 0,-1-1 0 0 0,0 0 0 0 0,1 0 1 0 0,-1 1-1 0 0,0-1 0 0 0,1 0 0 0 0,-1 0 0 0 0,1 0 0 0 0,-1 0 0 0 0,1 1 1 0 0,-1-1-1 0 0,0 0 0 0 0,1 0 0 0 0,-1 0 0 0 0,1 0 0 0 0,-1 0 0 0 0,1 0 1 0 0,-1 0-1 0 0,1 0 0 0 0,-1 0 0 0 0,1 0 0 0 0,-1 0 0 0 0,0-1 0 0 0,1 1 0 0 0,-1 0 1 0 0,1 0-1 0 0,-1 0 0 0 0,0-1 0 0 0,1 1 0 0 0,-1 0 0 0 0,1 0 0 0 0,-1-1 1 0 0,0 1-1 0 0,1 0 0 0 0,-1-1 0 0 0,0 1 0 0 0,1 0 0 0 0,-1-1 0 0 0,0 1 1 0 0,0 0-1 0 0,0-1 0 0 0,1 1 0 0 0,-1-1 0 0 0,0 1 0 0 0,0-1-1 0 0,-9 46 163 0 0,6-37-115 0 0,0 7-17 0 0,-11 37 73 0 0,3 1 1 0 0,2 0 0 0 0,2 1 0 0 0,3 0-1 0 0,2 33-104 0 0,17-18-125 0 0,6-79-4744 0 0,-21 10 4831 0 0,15-8-3017 0 0,-4 1-4530 0 0,-7 3-3798 0 0</inkml:trace>
  <inkml:trace contextRef="#ctx0" brushRef="#br0" timeOffset="2195.265">1326 724 4545 0 0,'0'0'2865'0'0,"0"0"-1293"0"0,0 0-465 0 0,0 0 76 0 0,0 0 156 0 0,0 0 77 0 0,0 0-90 0 0,0 0-219 0 0,0 0-193 0 0,0 0-123 0 0,0 0-52 0 0,0 0-31 0 0,0 0-41 0 0,2-1-40 0 0,15-5 5268 0 0,4 2-3932 0 0,13-3-1699 0 0,98-12-54 0 0,-132 45-338 0 0,-3-16 129 0 0,-1 1-1 0 0,1-1 0 0 0,-1 0 1 0 0,-1 0-1 0 0,0 0 1 0 0,0 0-1 0 0,-1-1 1 0 0,-1 0-1 0 0,1 0 0 0 0,-1-1 1 0 0,-1 0-1 0 0,1 0 1 0 0,-2 0-1 0 0,-36 46-46 0 0,11-2-211 0 0,35-50 268 0 0,1 0 1 0 0,0 0 0 0 0,0 0-1 0 0,0 0 1 0 0,1 0-1 0 0,-1 0 1 0 0,0-1 0 0 0,1 1-1 0 0,-1-1 1 0 0,1 0-1 0 0,0 0 1 0 0,-1 0 0 0 0,1 0-1 0 0,0 0 1 0 0,-1-1-1 0 0,1 1 1 0 0,0-1-1 0 0,0 0 1 0 0,0 1 0 0 0,0-1-1 0 0,-1 0 1 0 0,2-1-12 0 0,0 2 25 0 0,16-1 50 0 0,0 0 0 0 0,0-1 0 0 0,0-1 0 0 0,0-1 0 0 0,0-1 0 0 0,-1 0 0 0 0,0-2 0 0 0,10-4-75 0 0,-30-10-4328 0 0,-6 12 181 0 0,1 1-3441 0 0,4 6 3943 0 0,-1-3-6340 0 0</inkml:trace>
  <inkml:trace contextRef="#ctx0" brushRef="#br0" timeOffset="2960.065">1762 396 2248 0 0,'0'0'2574'0'0,"0"0"-483"0"0,0 0-205 0 0,0 0-12 0 0,0 0-44 0 0,0 0-109 0 0,0 0-262 0 0,0 0-294 0 0,0 0-291 0 0,0 0-197 0 0,0 0-93 0 0,0 0-36 0 0,0 0-19 0 0,-3 0-43 0 0,3 0-369 0 0,0 1-1 0 0,0-1 1 0 0,0 0 0 0 0,0 1 0 0 0,0-1 0 0 0,0 0 0 0 0,0 0 0 0 0,0 1 0 0 0,-1-1-1 0 0,1 0 1 0 0,0 0 0 0 0,0 0 0 0 0,0 1 0 0 0,0-1 0 0 0,0 0 0 0 0,0 0-1 0 0,-1 1 1 0 0,1-1 0 0 0,0 0 0 0 0,0 0 0 0 0,0 0 0 0 0,-1 0 0 0 0,1 1 0 0 0,0-1-117 0 0,35 5 2158 0 0,-21-4-1934 0 0,-1-1 0 0 0,1 0 0 0 0,0-1 0 0 0,-1-1 0 0 0,0 0 0 0 0,1-1-1 0 0,-1 0 1 0 0,0-1 0 0 0,0 0 0 0 0,-1-1 0 0 0,1-1 0 0 0,-1 0-1 0 0,4-3-223 0 0,16-20 565 0 0,-32 29-513 0 0,0 0 10 0 0,0 0-14 0 0,0 0-17 0 0,0 0 5 0 0,0 0-4 0 0,-1 26-159 0 0,1 183 251 0 0,24 9-98 0 0,-4-71-32 0 0,-8-125 34 0 0,-11-22-45 0 0,5-8 342 0 0,26-58-22 0 0,113-279-100 0 0,-68 148-155 0 0,-56 154-110 0 0,-21 43 24 0 0,0 0 8 0 0,0 0-32 0 0,0 0-48 0 0,0 0-71 0 0,0 0-83 0 0,1 11-376 0 0,11 37-1785 0 0,1-19-7122 0 0,-11-25-2101 0 0</inkml:trace>
  <inkml:trace contextRef="#ctx0" brushRef="#br0" timeOffset="3883.263">2537 794 0 0 0,'0'0'1338'0'0,"0"0"654"0"0,0 0 185 0 0,0 0-76 0 0,0 0-163 0 0,0 0-254 0 0,0 0-210 0 0,0 0-139 0 0,0 0-147 0 0,0 0-98 0 0,0 0-54 0 0,-4-1-53 0 0,-10-4-34 0 0,10 4-46 0 0,4 1-83 0 0,0 0-77 0 0,0 0-75 0 0,0 0-62 0 0,0 0-66 0 0,0 0-45 0 0,0 0-22 0 0,0 0-37 0 0,0 0-29 0 0,0 0-33 0 0,0 0-42 0 0,0 0-27 0 0,0 0-6 0 0,16-5 2001 0 0,88-31-1844 0 0,15 37-293 0 0,-118 1-162 0 0,1 0-1 0 0,0 0 1 0 0,-1 0-1 0 0,1 1 1 0 0,-1-1 0 0 0,0 1-1 0 0,0-1 1 0 0,0 1-1 0 0,0-1 1 0 0,0 1-1 0 0,-1 0 1 0 0,1-1 0 0 0,-1 1-1 0 0,1 0 1 0 0,-1-1-1 0 0,0 1 1 0 0,0 0 0 0 0,-1 0-1 0 0,1-1 1 0 0,0 1-1 0 0,-1 0 1 0 0,0-1 0 0 0,1 1-1 0 0,-1 0 1 0 0,0-1-1 0 0,0 1 1 0 0,-1-1-1 0 0,1 0 1 0 0,0 1 0 0 0,-1-1-1 0 0,0 0 1 0 0,1 0-1 0 0,-1 0 1 0 0,-2 2-1 0 0,-102 102 12 0 0,101-102-12 0 0,0 0 1 0 0,1 0-1 0 0,-1 1 0 0 0,1-1 0 0 0,0 1 1 0 0,0 0-1 0 0,1 0 0 0 0,-1 0 1 0 0,1 1-1 0 0,0-1 0 0 0,1 1 0 0 0,-1 0 1 0 0,1 0-1 0 0,0-1 0 0 0,1 1 0 0 0,-1 1 1 0 0,1-1-1 0 0,1 0 0 0 0,-1 5 0 0 0,3-9 34 0 0,0 1 0 0 0,0-1 0 0 0,0 0 0 0 0,0 0 0 0 0,0 1 0 0 0,1-1 0 0 0,-1-1 0 0 0,1 1-1 0 0,-1 0 1 0 0,1-1 0 0 0,0 1 0 0 0,0-1 0 0 0,-1 0 0 0 0,1 0 0 0 0,0 0 0 0 0,0 0 0 0 0,0 0 0 0 0,1-1-1 0 0,-1 1 1 0 0,0-1 0 0 0,0 0 0 0 0,0 0 0 0 0,0 0 0 0 0,0 0 0 0 0,0-1 0 0 0,0 1 0 0 0,0-1 0 0 0,0 0 0 0 0,0 0-1 0 0,1 0-33 0 0,11 0 92 0 0,88-21 230 0 0,-95 9-2438 0 0,-8 1-2086 0 0,0 5-518 0 0,0 2-7497 0 0</inkml:trace>
  <inkml:trace contextRef="#ctx0" brushRef="#br0" timeOffset="10869.491">319 496 7162 0 0,'0'0'1688'0'0,"0"0"-564"0"0,0 0-150 0 0,0 0 290 0 0,0 0 284 0 0,0 0 102 0 0,0 0-182 0 0,0 0-366 0 0,0 0-342 0 0,0 0-273 0 0,0 0-163 0 0,0 0-81 0 0,0 0-14 0 0,-6 1 51 0 0,-57 12 2511 0 0,31-9-580 0 0,31-4-2041 0 0,1 0-22 0 0,0 0-33 0 0,0 0-22 0 0,0 0-2 0 0,0 0-17 0 0,0 0-10 0 0,30-7 186 0 0,120-18-26 0 0,-91 20 799 0 0,-256 19-706 0 0,185-11-237 0 0,21-5-77 0 0,21 3-279 0 0,-20 2-1155 0 0,-2-3-4071 0 0,-3 0-1022 0 0,-1 0-5380 0 0</inkml:trace>
</inkml:ink>
</file>

<file path=ppt/ink/ink10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9:53.19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53 45 0 0 0,'0'0'1508'0'0,"0"0"255"0"0,0 0 124 0 0,0 0 19 0 0,0 0-100 0 0,0 0-196 0 0,0 0-211 0 0,0 0-206 0 0,0 0-143 0 0,0 0-47 0 0,-9-2-62 0 0,-27-4-22 0 0,29 10 4850 0 0,201-11-1588 0 0,-140-4-3881 0 0,1 2 0 0 0,0 2-1 0 0,0 3 1 0 0,27 2-300 0 0,-40 16 51 0 0,-52-14-1236 0 0,-12-1-4099 0 0,6 3-9254 0 0,14 1 7360 0 0</inkml:trace>
</inkml:ink>
</file>

<file path=ppt/ink/ink10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9:53.56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 0 2176 0 0,'0'0'1842'0'0,"0"0"-59"0"0,0 0-8 0 0,0 0 22 0 0,0 0-48 0 0,0 0-174 0 0,0 0-234 0 0,0 0-230 0 0,0 0-226 0 0,0 0-187 0 0,0 0-114 0 0,0 0-86 0 0,0 0-32 0 0,-3 1 18 0 0,-3 6 676 0 0,24-3 1046 0 0,-5-2-1572 0 0,194 6 3568 0 0,-102-5-3623 0 0,-57-3-572 0 0,-31-6-3122 0 0,-12 5-557 0 0,-3 2-1556 0 0,0-1-5476 0 0</inkml:trace>
</inkml:ink>
</file>

<file path=ppt/ink/ink10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9:55.79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1 639 0 0 0,'0'0'2279'0'0,"0"0"7"0"0,0 0 74 0 0,0 0 110 0 0,0 0-76 0 0,0 0-264 0 0,0 0-386 0 0,0 0-379 0 0,0 0-256 0 0,0 0-157 0 0,0 0-85 0 0,4 8 5273 0 0,9-18-3244 0 0,4-23-2679 0 0,-7 14 43 0 0,17-49 297 0 0,45-96-11 0 0,42 13-433 0 0,-52 110-111 0 0,-61 41-2 0 0,-1 0 5 0 0,2 383-156 0 0,-2-314 38 0 0,18-81 3 0 0,175-252 196 0 0,-29 69-38 0 0,-102 125-130 0 0,-41 137 28 0 0,13 80 163 0 0,-5-7-148 0 0,-29-34 102 0 0,-4-99-61 0 0,4-6-28 0 0,0-1 13 0 0,0 0 22 0 0,0 0 1 0 0,0 0-5 0 0,0 0-13 0 0,0 0-12 0 0,0 0-2 0 0,0 0-23 0 0,0 0-44 0 0,0 0-34 0 0,0-7-3044 0 0,0 4-1486 0 0,0 2-4627 0 0,0 1-2349 0 0</inkml:trace>
  <inkml:trace contextRef="#ctx0" brushRef="#br0" timeOffset="274.474">1101 441 14435 0 0,'0'0'2329'0'0,"0"0"-736"0"0,0 0-268 0 0,0 0 95 0 0,0 0 44 0 0,0 0-137 0 0,0 0-312 0 0,0 0-354 0 0,0 0-232 0 0,0 0-139 0 0,0 0-44 0 0,0 0-12 0 0,-4 11-28 0 0,-33 92 229 0 0,5 62-1894 0 0,32-155-513 0 0,0-9-2193 0 0,0-1-3897 0 0,0 0-2905 0 0</inkml:trace>
  <inkml:trace contextRef="#ctx0" brushRef="#br0" timeOffset="1011.231">1282 157 8538 0 0,'0'0'1974'0'0,"0"0"-381"0"0,0 0 2 0 0,0 0 182 0 0,0 0-17 0 0,0 0-306 0 0,0 0-330 0 0,0 0-227 0 0,0 0-126 0 0,0 0-73 0 0,0 0-82 0 0,0 0-59 0 0,0 0-50 0 0,14-5-20 0 0,72-27 633 0 0,-16-30 366 0 0,-41 29-893 0 0,-15 70-75 0 0,40 231-242 0 0,-26 12-518 0 0,0-236 213 0 0,-7-33 98 0 0,-21-11-29 0 0,9-12 160 0 0,40-160 394 0 0,-32 90-458 0 0,-5 33-61 0 0,59-180 67 0 0,-34 136-172 0 0,-34 83 468 0 0,-3 11-641 0 0,0-1 0 0 0,0 0 0 0 0,1 1 0 0 0,-1-1 0 0 0,0 0-1 0 0,0 0 1 0 0,0 1 0 0 0,1-1 0 0 0,-1 0 0 0 0,0 0 0 0 0,0 1 0 0 0,1-1-1 0 0,-1 0 1 0 0,0 0 0 0 0,1 0 0 0 0,-1 0 0 0 0,0 1 0 0 0,0-1 0 0 0,1 0-1 0 0,-1 0 1 0 0,0 0 0 0 0,1 0 0 0 0,-1 0 0 0 0,0 0 0 0 0,1 0 0 0 0,-1 0-1 0 0,0 0 1 0 0,1 0 0 0 0,-1 0 0 0 0,0 0 0 0 0,1 0 0 0 0,-1 0 0 0 0,0 0-1 0 0,1-1 1 0 0,-1 1 0 0 0,0 0 0 0 0,1 0 0 0 0,-1 0 0 0 0,0 0 0 0 0,0 0-1 0 0,1-1 1 0 0,-1 1 0 0 0,0 0 203 0 0,3 7-5477 0 0,-1 1-6060 0 0</inkml:trace>
  <inkml:trace contextRef="#ctx0" brushRef="#br0" timeOffset="1295.308">2000 477 14363 0 0,'0'0'1990'0'0,"0"0"-671"0"0,0 0-231 0 0,0 0 38 0 0,0 0 27 0 0,0 0-121 0 0,0 0-235 0 0,0 0-211 0 0,0 0-164 0 0,0 0-79 0 0,0 0-57 0 0,0 0-32 0 0,0 0-44 0 0,-3 25-54 0 0,-9 76-20 0 0,-14-6 99 0 0,16-71-541 0 0,8-20-4331 0 0,1-2-4703 0 0,1-2-1497 0 0</inkml:trace>
  <inkml:trace contextRef="#ctx0" brushRef="#br0" timeOffset="3291.558">2302 128 9114 0 0,'0'0'3990'0'0,"0"0"-2053"0"0,0 0-601 0 0,0 0 36 0 0,0 0 24 0 0,0 0-155 0 0,0 0-306 0 0,0 0-263 0 0,0 0-164 0 0,0 0-65 0 0,0 0-30 0 0,-5 32-5 0 0,-12 99-11 0 0,13-4 568 0 0,15 120-732 0 0,-11-244-228 0 0,0-1-1 0 0,0 1 1 0 0,0-1-1 0 0,0 1 0 0 0,0-1 1 0 0,-1 1-1 0 0,1-1 1 0 0,-1 1-1 0 0,1-1 1 0 0,-1 0-1 0 0,0 1 1 0 0,0-1-1 0 0,0 0 1 0 0,0 1-1 0 0,-1-1 1 0 0,1 0-1 0 0,0 0 1 0 0,-1 0-1 0 0,0 0 1 0 0,1 0-1 0 0,-1-1 1 0 0,0 1-1 0 0,0 0 1 0 0,0-1-1 0 0,0 1 1 0 0,0-1-1 0 0,0 0 1 0 0,-1 0-1 0 0,1 0 0 0 0,0 0 1 0 0,-1 0-1 0 0,1 0 1 0 0,0-1-1 0 0,-1 1 1 0 0,1-1-1 0 0,-1 1 1 0 0,1-1-1 0 0,-1 0 1 0 0,0 0-5 0 0,-1-4 36 0 0,1 0 0 0 0,0 0 0 0 0,0 0 0 0 0,1 0 0 0 0,-1-1 0 0 0,1 1 0 0 0,0-1 0 0 0,0 1 0 0 0,1-1 0 0 0,-1 0 0 0 0,1 0 0 0 0,0 0 0 0 0,1 0 0 0 0,-1 1 0 0 0,1-1 0 0 0,0 0 0 0 0,0-2-36 0 0,-1-26 93 0 0,2 1 0 0 0,1 0 1 0 0,2-1-1 0 0,1 1 0 0 0,1 1 0 0 0,2-1 0 0 0,1 1 1 0 0,2 0-1 0 0,1 1 0 0 0,1 1 0 0 0,1-1 0 0 0,2 2 1 0 0,1 0-1 0 0,1 2 0 0 0,1 0 0 0 0,2 0 0 0 0,0 2 1 0 0,20-17-94 0 0,-34 34 8 0 0,2 1-1 0 0,-1-1 1 0 0,1 1 0 0 0,0 0 0 0 0,0 1 0 0 0,0 0 0 0 0,1 1 0 0 0,0 0 0 0 0,-1 0 0 0 0,2 1 0 0 0,-1 1 0 0 0,0-1 0 0 0,1 1 0 0 0,-1 1-1 0 0,1 0 1 0 0,-1 1 0 0 0,6 0-8 0 0,3 0 15 0 0,-16-1-7 0 0,1-1 0 0 0,-1 2-1 0 0,1-1 1 0 0,-1 0-1 0 0,1 1 1 0 0,0-1-1 0 0,-1 1 1 0 0,1 0-1 0 0,-1 0 1 0 0,1 1-1 0 0,-1-1 1 0 0,1 1-1 0 0,-1 0 1 0 0,1-1-1 0 0,-1 2 1 0 0,1-1 0 0 0,-1 0-1 0 0,0 1 1 0 0,1-1-1 0 0,-1 1 1 0 0,0 0-1 0 0,0 0 1 0 0,-1 0-1 0 0,1 1 1 0 0,0-1-1 0 0,-1 1 1 0 0,1-1-1 0 0,-1 1 1 0 0,0 0-1 0 0,0 0 1 0 0,0 0 0 0 0,0 0-1 0 0,0 0 1 0 0,-1 0-1 0 0,1 1 1 0 0,-1-1-1 0 0,0 1 1 0 0,0 1-8 0 0,0 2 36 0 0,-2 0 0 0 0,1 1 1 0 0,-1-1-1 0 0,0 0 0 0 0,0 0 1 0 0,-1 0-1 0 0,0 0 0 0 0,0 0 1 0 0,-1 0-1 0 0,0-1 0 0 0,0 1 1 0 0,0-1-1 0 0,-1 0 0 0 0,0 0 1 0 0,0 0-1 0 0,-1 0 0 0 0,0-1 1 0 0,0 0-1 0 0,0 0 0 0 0,0 0 1 0 0,-3 2-37 0 0,-54 44 77 0 0,41-35-43 0 0,0 0 0 0 0,1 2 0 0 0,1 1 0 0 0,1 0 0 0 0,1 1 0 0 0,-4 7-34 0 0,17-19 8 0 0,0 1 0 0 0,1 0 0 0 0,0 0 0 0 0,0 0 0 0 0,1 0 1 0 0,1 0-1 0 0,-1 0 0 0 0,2 0 0 0 0,-1 1 0 0 0,1-1 0 0 0,0 0 0 0 0,1 1 0 0 0,0-1 0 0 0,1 0-8 0 0,46 94 151 0 0,-41-94-22 0 0,0-1-1 0 0,1-1 1 0 0,0 1-1 0 0,0-2 1 0 0,1 1-1 0 0,0-1 1 0 0,0 0 0 0 0,1-1-1 0 0,-1 0 1 0 0,1 0-1 0 0,0-1 1 0 0,6 1-129 0 0,-6-3 765 0 0,-11-13-7161 0 0,-3 10-4822 0 0,3 1 36 0 0</inkml:trace>
</inkml:ink>
</file>

<file path=ppt/ink/ink10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30:06.10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130 387 0 0 0,'0'0'1334'0'0,"0"0"738"0"0,0 0 67 0 0,0 0-265 0 0,0 0-307 0 0,0 0-243 0 0,0 0-168 0 0,0 0-101 0 0,0 0-66 0 0,0 0-79 0 0,8 3 1633 0 0,-5-2 1744 0 0,7 41-222 0 0,2 11-3653 0 0,-7 186 404 0 0,10 74-619 0 0,-19-202-129 0 0,4-111-104 0 0,0 0 12 0 0,0 0-28 0 0,0 0-14 0 0,0 0-65 0 0,0-22-2888 0 0,0 2 17 0 0,0 7-4747 0 0,0 9-3300 0 0</inkml:trace>
  <inkml:trace contextRef="#ctx0" brushRef="#br0" timeOffset="1079.851">461 523 0 0 0,'0'0'687'0'0,"0"0"1168"0"0,0 0 219 0 0,0 0-177 0 0,0 0-191 0 0,0 0-176 0 0,0 0-141 0 0,0 0-134 0 0,0 0-112 0 0,0 0-117 0 0,0 0-135 0 0,0 0-102 0 0,11 3 3559 0 0,-11-2-3986 0 0,0-1-7 0 0,0 0 13 0 0,0 0-30 0 0,0 0-14 0 0,0 0-16 0 0,0 0-5 0 0,0 0-10 0 0,0 0-18 0 0,0 0-19 0 0,0 0-38 0 0,0 0-7 0 0,-2 9-16 0 0,-1 1-1 0 0,0 0 0 0 0,-1-1 1 0 0,0 1-1 0 0,-1-1 1 0 0,1 0-1 0 0,-2-1 0 0 0,1 1 1 0 0,-1-1-1 0 0,-1 0 1 0 0,1-1-1 0 0,-1 1 0 0 0,-1-1-194 0 0,-13 15 24 0 0,0-2-1 0 0,-1 0 1 0 0,-1-2-1 0 0,-1 0 1 0 0,-25 13-24 0 0,-5 5 142 0 0,143-14 861 0 0,-71-19-915 0 0,0 0-1 0 0,-1 1 1 0 0,0 1-1 0 0,0 1 1 0 0,0 0-1 0 0,-1 1 1 0 0,0 1-1 0 0,10 7-87 0 0,-20-10 30 0 0,0 0-1 0 0,0 1 0 0 0,-1-1 1 0 0,0 1-1 0 0,-1 1 0 0 0,1-1 1 0 0,-1 1-1 0 0,0-1 1 0 0,0 1-1 0 0,-1 0 0 0 0,0 1 1 0 0,-1-1-1 0 0,1 0 0 0 0,-1 1 1 0 0,-1-1-1 0 0,1 1 0 0 0,-1 0 1 0 0,-1 0-1 0 0,1-1 0 0 0,-1 4-29 0 0,1 26 232 0 0,10-41-208 0 0,-21-40-4395 0 0,3 26-1150 0 0,6 15 3982 0 0,-3-5-10275 0 0</inkml:trace>
  <inkml:trace contextRef="#ctx0" brushRef="#br0" timeOffset="1783.53">5 247 1192 0 0,'0'0'1741'0'0,"0"0"95"0"0,0 0 216 0 0,0 0 96 0 0,0 0-27 0 0,0 0-186 0 0,0 0-313 0 0,0 0-320 0 0,0 0-309 0 0,0 0-221 0 0,0 0-109 0 0,0 0-27 0 0,-4-4 3872 0 0,8-6-2734 0 0,120-109 442 0 0,-106 101-2048 0 0,0 1 1 0 0,1 1-1 0 0,1 0 0 0 0,1 2 1 0 0,0 0-1 0 0,10-4-168 0 0,-7 58 332 0 0,37 136 235 0 0,-32-107-498 0 0,-29-66-131 0 0,1-1 1 0 0,0 1-1 0 0,0 0 1 0 0,0-1-1 0 0,0 1 1 0 0,0-1-1 0 0,1 1 0 0 0,-1-1 1 0 0,1 0-1 0 0,-1 0 1 0 0,1 1-1 0 0,0-1 1 0 0,0 0-1 0 0,0 0 1 0 0,0-1-1 0 0,0 1 0 0 0,0 0 1 0 0,0-1-1 0 0,1 1 1 0 0,1 0 61 0 0,14 3-3445 0 0,2-3-3444 0 0,-14-2-4770 0 0</inkml:trace>
</inkml:ink>
</file>

<file path=ppt/ink/ink10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30:09.47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0 196 0 0 0,'0'0'1383'0'0,"0"0"267"0"0,0 0-9 0 0,0 0-90 0 0,0 0-89 0 0,0 0-76 0 0,0 0-106 0 0,0 0-148 0 0,0 0-170 0 0,0 0-157 0 0,23-4 5240 0 0,77 14-555 0 0,-32-2-4185 0 0,127-17 532 0 0,-133 1-1523 0 0,26 0-115 0 0,-88 8-218 0 0,0 0-2 0 0,0 0-22 0 0,0 0-38 0 0,0 0-48 0 0,0 0-58 0 0,0 0-66 0 0,-8 0-4839 0 0,3 0-4674 0 0,1 0-1237 0 0</inkml:trace>
  <inkml:trace contextRef="#ctx0" brushRef="#br0" timeOffset="314.312">225 1 12803 0 0,'0'0'2282'0'0,"0"0"-841"0"0,0 0-359 0 0,0 0 71 0 0,0 0 184 0 0,0 0 56 0 0,0 0-178 0 0,0 0-315 0 0,0 0-277 0 0,0 0-195 0 0,0 0-112 0 0,0 0-10 0 0,0 0 51 0 0,2 3 66 0 0,7 15-178 0 0,-1-1 1 0 0,-1 1-1 0 0,-1 1 1 0 0,0-1-1 0 0,-1 1 1 0 0,-1 0-1 0 0,-1 1 1 0 0,-1-1-1 0 0,-1 0 1 0 0,0 1-1 0 0,-2 10-245 0 0,-8 142-734 0 0,9-166 386 0 0,0 28-2508 0 0,15-21-6735 0 0,-8-10-1702 0 0</inkml:trace>
</inkml:ink>
</file>

<file path=ppt/ink/ink10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30:11.78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1 512 0 0 0,'0'0'947'0'0,"0"0"849"0"0,0 0 230 0 0,0 0-54 0 0,0 0-162 0 0,0 0-225 0 0,0 0-180 0 0,0 0-163 0 0,0 0-122 0 0,0 0-82 0 0,0 0-86 0 0,0 0-83 0 0,2 7 4439 0 0,10-17-98 0 0,4-24-5325 0 0,-11 23 535 0 0,111-162 278 0 0,-98 149-632 0 0,1 0 0 0 0,2 1 0 0 0,0 2 0 0 0,1 0 0 0 0,1 1 0 0 0,19-12-66 0 0,-39 31-2 0 0,-3 1-1 0 0,0 0 10 0 0,0 0-19 0 0,0 0-8 0 0,0 0 4 0 0,7 19-67 0 0,1 1 108 0 0,-1-1-1 0 0,-2 1 1 0 0,0 0-1 0 0,0 1 1 0 0,-2-1-1 0 0,-1 1 0 0 0,0 20-23 0 0,1 1 20 0 0,0 76-90 0 0,-3-118 45 0 0,0 0 15 0 0,0 0 10 0 0,16-34-54 0 0,12-16 47 0 0,2 2 1 0 0,1 1 0 0 0,3 2-1 0 0,2 1 1 0 0,38-37 5 0 0,35-29 0 0 0,-109 110 3 0 0,0 0 0 0 0,0 0 0 0 0,0 1 0 0 0,0-1 0 0 0,0 0 0 0 0,0 0 0 0 0,0 1 0 0 0,0-1 0 0 0,1 0 0 0 0,-1 0 0 0 0,0 0 0 0 0,0 1 0 0 0,0-1 0 0 0,0 0 0 0 0,0 0 0 0 0,1 0 0 0 0,-1 1 1 0 0,0-1-1 0 0,0 0 0 0 0,0 0 0 0 0,0 0 0 0 0,1 0 0 0 0,-1 1 0 0 0,0-1 0 0 0,0 0 0 0 0,1 0 0 0 0,-1 0 0 0 0,0 0 0 0 0,0 0 0 0 0,1 0 0 0 0,-1 0 0 0 0,0 0 0 0 0,0 0 0 0 0,1 0 0 0 0,-1 0 0 0 0,0 0 0 0 0,0 0 0 0 0,1 0 0 0 0,-1 0 0 0 0,0 0 0 0 0,0 0 0 0 0,1 0 0 0 0,-1 0 0 0 0,0 0 0 0 0,0 0 0 0 0,0 0 0 0 0,1-1 0 0 0,-1 1 0 0 0,0 0-3 0 0,-1 6-11 0 0,-37 225 422 0 0,37-190-340 0 0,14 118 48 0 0,-9-119-159 0 0,-4-40 30 0 0,0 0-19 0 0,0 0-11 0 0,0 0-17 0 0,0 0-38 0 0,0 0-8 0 0,0 0-96 0 0,0 0-59 0 0,0 0-54 0 0,0 0-54 0 0,0 0-54 0 0,0 0-97 0 0,1-1-3730 0 0,4-8 421 0 0,-3 8-275 0 0,3 1-3922 0 0</inkml:trace>
  <inkml:trace contextRef="#ctx0" brushRef="#br0" timeOffset="588.581">958 350 2264 0 0,'0'0'2558'0'0,"0"0"-579"0"0,0 0-73 0 0,0 0 197 0 0,0 0 104 0 0,0 0-170 0 0,0 0-339 0 0,0 0-337 0 0,0 0-223 0 0,0 0-147 0 0,0 0-76 0 0,0 0-62 0 0,0 0-99 0 0,3 1-110 0 0,82 0 3359 0 0,-36-7-3568 0 0,56 7-63 0 0,-104-1-369 0 0,1 0 0 0 0,-1 1 0 0 0,0-1 0 0 0,0 0 0 0 0,1 1 0 0 0,-1-1 0 0 0,0 1 0 0 0,0-1 1 0 0,0 1-1 0 0,0-1 0 0 0,0 1 0 0 0,0 0 0 0 0,0 0 0 0 0,0 0 0 0 0,0-1 0 0 0,0 1 0 0 0,0 0 0 0 0,0 0 0 0 0,-1 0 0 0 0,1 0 0 0 0,0 0 0 0 0,-1 1 0 0 0,1-1 0 0 0,-1 0 0 0 0,1 0 0 0 0,-1 0 0 0 0,1 1 1 0 0,-1-1-1 0 0,0 0 0 0 0,0 0 0 0 0,0 0 0 0 0,0 1 0 0 0,1-1 0 0 0,-2 0 0 0 0,1 1 0 0 0,0-1 0 0 0,0 0 0 0 0,0 0 0 0 0,-1 1 0 0 0,1-1 0 0 0,0 0 0 0 0,-1 0 0 0 0,1 0 0 0 0,-1 0 0 0 0,0 1-3 0 0,-32 50 178 0 0,-92 101-120 0 0,122-150-60 0 0,1 0 1 0 0,0-1-1 0 0,-1 1 0 0 0,1 1 0 0 0,1-1 0 0 0,-1 0 0 0 0,0 0 0 0 0,1 1 0 0 0,-1-1 0 0 0,1 1 0 0 0,0-1 0 0 0,0 1 0 0 0,1-1 0 0 0,-1 1 0 0 0,1 0 0 0 0,-1-1 0 0 0,1 1 0 0 0,0 0 0 0 0,1 0 0 0 0,-1-1 0 0 0,1 4 2 0 0,78 0 571 0 0,-42-16-3226 0 0,-2-10-8626 0 0,-27 15 4024 0 0,-1 3-671 0 0</inkml:trace>
  <inkml:trace contextRef="#ctx0" brushRef="#br0" timeOffset="1582.571">1451 11 0 0 0,'0'0'1587'0'0,"0"0"283"0"0,0 0 156 0 0,0 0 101 0 0,0 0-56 0 0,0 0-128 0 0,0 0-223 0 0,0 0-211 0 0,0 0-192 0 0,0 0-199 0 0,0 0-217 0 0,0 0-215 0 0,0 0-164 0 0,-6 5-120 0 0,-20 15-50 0 0,26-20-290 0 0,0 1 0 0 0,0-1 1 0 0,0 1-1 0 0,-1-1 0 0 0,1 0 0 0 0,0 1 1 0 0,0-1-1 0 0,0 1 0 0 0,0-1 0 0 0,0 1 1 0 0,0-1-1 0 0,0 1 0 0 0,0-1 0 0 0,0 1 0 0 0,0-1 1 0 0,1 0-1 0 0,-1 1 0 0 0,0-1 0 0 0,0 1 1 0 0,0-1-1 0 0,0 0 0 0 0,1 1 0 0 0,-1-1 1 0 0,0 1-1 0 0,1-1 0 0 0,-1 0 0 0 0,0 1 0 0 0,0-1 1 0 0,1 0-1 0 0,-1 1 0 0 0,1-1 0 0 0,-1 0 1 0 0,0 0-1 0 0,1 1 0 0 0,-1-1 0 0 0,0 0 1 0 0,1 0-1 0 0,-1 0 0 0 0,1 0 0 0 0,-1 1 0 0 0,1-1 1 0 0,-1 0-1 0 0,1 0 0 0 0,-1 0 0 0 0,0 0 1 0 0,1 0-1 0 0,-1 0 0 0 0,1 0 0 0 0,-1 0 1 0 0,1 0-1 0 0,-1 0 0 0 0,1-1 0 0 0,-1 1 0 0 0,1 0 1 0 0,-1 0-1 0 0,0 0 0 0 0,1 0 0 0 0,-1-1 1 0 0,1 1-1 0 0,-1 0 0 0 0,0 0 0 0 0,1-1-62 0 0,-1 1 16 0 0,5 0 343 0 0,4 1-87 0 0,-1-1 0 0 0,0 0-1 0 0,0-1 1 0 0,0 0-1 0 0,0 0 1 0 0,0 0-1 0 0,0-1 1 0 0,-1 0-1 0 0,1-1 1 0 0,0 0-1 0 0,4-2-271 0 0,42-25 1155 0 0,-54 57-1116 0 0,19 146 185 0 0,-5 69-132 0 0,-14-223-83 0 0,0 0 0 0 0,1 0 0 0 0,1 0-1 0 0,1 0 1 0 0,1 0 0 0 0,0-1 0 0 0,1 1 0 0 0,1-1 0 0 0,4 7-9 0 0,-9-25 15 0 0,0 0 0 0 0,0 0 0 0 0,0 0 1 0 0,0 0-1 0 0,0 0 0 0 0,0-1 0 0 0,0 1 0 0 0,0 0 1 0 0,0-1-1 0 0,0 1 0 0 0,0 0 0 0 0,0-1 0 0 0,-1 1 1 0 0,1-1-1 0 0,0 1 0 0 0,0-1 0 0 0,0 0 0 0 0,-1 1 1 0 0,1-1-1 0 0,0 0 0 0 0,-1 1 0 0 0,1-1 0 0 0,-1 0 1 0 0,1 0-1 0 0,0 0 0 0 0,-1 0 0 0 0,0 0 0 0 0,1 1 1 0 0,-1-1-1 0 0,0 0 0 0 0,1 0 0 0 0,-1 0 0 0 0,0 0 1 0 0,0 0-1 0 0,0 0 0 0 0,0 0 0 0 0,0 0 0 0 0,0 0 1 0 0,0 0-1 0 0,0 0 0 0 0,0 0 0 0 0,0 0 0 0 0,-1 0 1 0 0,1 0-1 0 0,0 0-15 0 0,3-8 83 0 0,119-288 75 0 0,-70 169-148 0 0,10-24 10 0 0,-62 152-88 0 0,0 0 1 0 0,0 1 0 0 0,0-1-1 0 0,0 0 1 0 0,0 1 0 0 0,0-1 0 0 0,0 1-1 0 0,1-1 1 0 0,-1 0 0 0 0,0 1-1 0 0,0-1 1 0 0,0 0 0 0 0,1 0-1 0 0,-1 1 1 0 0,0-1 0 0 0,1 0-1 0 0,-1 0 1 0 0,0 1 0 0 0,0-1 0 0 0,1 0-1 0 0,-1 0 1 0 0,0 0 0 0 0,1 1-1 0 0,-1-1 1 0 0,0 0 0 0 0,1 0-1 0 0,-1 0 1 0 0,1 0 0 0 0,-1 0-1 0 0,0 0 1 0 0,1 0 0 0 0,-1 0 0 0 0,0 0-1 0 0,1 0 1 0 0,-1 0 0 0 0,1 0-1 0 0,-1 0 1 0 0,0 0 0 0 0,1 0-1 0 0,-1 0 1 0 0,0 0 0 0 0,1 0-1 0 0,-1-1 1 0 0,0 1 0 0 0,1 0 0 0 0,-1 0-1 0 0,0 0 1 0 0,1-1 0 0 0,-1 1-1 0 0,0 0 1 0 0,1 0 0 0 0,-1-1-1 0 0,0 1 1 0 0,0 0 0 0 0,0-1-1 0 0,1 1 1 0 0,-1 0 0 0 0,0-1 0 0 0,0 1-1 0 0,0 0 1 0 0,0-1 0 0 0,1 1-1 0 0,-1 0 1 0 0,0-1 67 0 0,12 15-2336 0 0,-3-9-350 0 0,-4-2-477 0 0,-1 0-2063 0 0,0 1-5955 0 0</inkml:trace>
  <inkml:trace contextRef="#ctx0" brushRef="#br0" timeOffset="2079.391">2033 350 12699 0 0,'0'0'1559'0'0,"0"0"-546"0"0,0 0-73 0 0,0 0 222 0 0,0 0 138 0 0,0 0-54 0 0,0 0-197 0 0,0 0-191 0 0,0 0-83 0 0,0 0-43 0 0,0 0-81 0 0,0 0-87 0 0,0 0-93 0 0,12 1-70 0 0,103 5 1034 0 0,-114-4-1413 0 0,1 1 0 0 0,-1-1 0 0 0,0 0 0 0 0,0 1 0 0 0,0-1 0 0 0,0 0 0 0 0,0 1 1 0 0,-1-1-1 0 0,1 1 0 0 0,-1-1 0 0 0,1 1 0 0 0,-1-1 0 0 0,0 1 0 0 0,0 0 0 0 0,0-1 0 0 0,0 1 0 0 0,-1-1 0 0 0,1 1 0 0 0,-1-1 0 0 0,0 1 0 0 0,1-1 0 0 0,-1 1 0 0 0,0-1 0 0 0,0 0 0 0 0,-1 1 1 0 0,0 0-23 0 0,-118 154 260 0 0,119-156-250 0 0,0 0 1 0 0,0 0 0 0 0,1 0 0 0 0,-1 0 0 0 0,0 0 0 0 0,0 0 0 0 0,1 0 0 0 0,-1 1 0 0 0,0-1-1 0 0,1 0 1 0 0,-1 0 0 0 0,1 0 0 0 0,0 1 0 0 0,-1-1 0 0 0,1 0 0 0 0,0 0 0 0 0,0 1 0 0 0,0-1-1 0 0,0 0 1 0 0,0 1 0 0 0,0-1 0 0 0,0 0 0 0 0,0 1 0 0 0,1-1 0 0 0,-1 0 0 0 0,0 0 0 0 0,1 1-1 0 0,-1-1 1 0 0,1 0 0 0 0,-1 0 0 0 0,1 0 0 0 0,0 0 0 0 0,-1 0 0 0 0,1 0 0 0 0,0 0 0 0 0,0 0-1 0 0,0 0 1 0 0,0 0 0 0 0,0 0 0 0 0,0 0 0 0 0,0 0 0 0 0,0-1 0 0 0,0 1 0 0 0,0 0 0 0 0,0-1-1 0 0,1 1 1 0 0,-1-1 0 0 0,0 1 0 0 0,0-1 0 0 0,1 0 0 0 0,-1 1-11 0 0,76 3 774 0 0,-61-5-699 0 0,64-19-622 0 0,-34-5-3854 0 0,-31 14-426 0 0,-9 5-3510 0 0,-2 2-2644 0 0</inkml:trace>
</inkml:ink>
</file>

<file path=ppt/ink/ink10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30:14.74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54 420 13275 0 0,'0'0'3359'0'0,"0"0"-1797"0"0,0 0-554 0 0,0 0 56 0 0,0 0 119 0 0,0 0 16 0 0,0 0-168 0 0,0 0-207 0 0,0 0-154 0 0,0 0-62 0 0,0 0-49 0 0,0 0-83 0 0,1 17-80 0 0,0 133 567 0 0,8 29-509 0 0,0-135-465 0 0,-3 1-1 0 0,-1-1 0 0 0,-3 1 1 0 0,-2 12 11 0 0,0-54-3 0 0,0-1 0 0 0,-1 0 0 0 0,1 1 0 0 0,-1-1 0 0 0,0 0 0 0 0,0 0 0 0 0,0 0 0 0 0,0 0 0 0 0,0 0 0 0 0,0 0 0 0 0,0 0 0 0 0,-1 0 0 0 0,1 0 0 0 0,-1 0 0 0 0,0 0 0 0 0,1-1 0 0 0,-1 1 0 0 0,0-1 0 0 0,0 0 0 0 0,0 1 0 0 0,0-1 0 0 0,0 0 0 0 0,0 0 0 0 0,0 0 0 0 0,0 0 0 0 0,-1 0 0 0 0,1-1 0 0 0,0 1 0 0 0,0-1 0 0 0,-1 0 0 0 0,1 1 0 0 0,0-1 0 0 0,-1 0 0 0 0,1 0 0 0 0,0 0 0 0 0,-1-1 0 0 0,0 1 3 0 0,0-3-4 0 0,1 0 0 0 0,0 1 0 0 0,0-1 0 0 0,0 0 0 0 0,0 0 0 0 0,1 0 0 0 0,-1-1 0 0 0,1 1 0 0 0,0 0 0 0 0,0 0 0 0 0,0-1 0 0 0,0 1 0 0 0,0-1 0 0 0,1 1 0 0 0,0-1 0 0 0,0 1 0 0 0,0-1 0 0 0,0 1 0 0 0,0-4 4 0 0,0 1 28 0 0,2-28-2 0 0,1 0-1 0 0,2 0 1 0 0,1 0 0 0 0,2 0-1 0 0,1 1 1 0 0,1 1 0 0 0,2-1-1 0 0,2 2 1 0 0,8-15-26 0 0,-14 27 6 0 0,1 0 1 0 0,0 0-1 0 0,1 1 0 0 0,1 0 1 0 0,1 0-1 0 0,1 2 0 0 0,0-1 1 0 0,1 2-1 0 0,1 0 0 0 0,0 0 1 0 0,1 2-1 0 0,1 0 1 0 0,0 1-1 0 0,0 0 0 0 0,1 1 1 0 0,1 2-1 0 0,0-1 0 0 0,17-4-6 0 0,92-5 22 0 0,-121 20-13 0 0,0 1 0 0 0,-1 0 1 0 0,0 1-1 0 0,1-1 0 0 0,-1 1 0 0 0,0 1 1 0 0,0-1-1 0 0,-1 1 0 0 0,1 0 0 0 0,-1 0 1 0 0,0 1-1 0 0,0-1 0 0 0,0 1 0 0 0,0 0 1 0 0,0 3-10 0 0,-4-5 18 0 0,0 0 0 0 0,0 0 0 0 0,-1 1 0 0 0,0-1 0 0 0,0 0 1 0 0,0 1-1 0 0,0-1 0 0 0,0 0 0 0 0,-1 1 0 0 0,1-1 1 0 0,-1 0-1 0 0,0 1 0 0 0,0-1 0 0 0,0 0 0 0 0,0 0 1 0 0,-1 0-1 0 0,1 0 0 0 0,-1 0 0 0 0,0 0 0 0 0,0 0 1 0 0,0-1-1 0 0,0 1 0 0 0,0-1 0 0 0,-1 1 0 0 0,1-1 1 0 0,-1 0-1 0 0,1 0 0 0 0,-1 0 0 0 0,0 0 0 0 0,0-1 1 0 0,-1 2-19 0 0,-9 9 36 0 0,-154 116 100 0 0,163-126-135 0 0,0 1 0 0 0,1 0 0 0 0,-1 0 0 0 0,1 0 0 0 0,-1 1 1 0 0,1-1-1 0 0,0 1 0 0 0,0 0 0 0 0,1-1 0 0 0,-1 1 0 0 0,1 0 0 0 0,0 1 1 0 0,0-1-1 0 0,0 0 0 0 0,1 1 0 0 0,-1-1 0 0 0,1 1 0 0 0,0-1 0 0 0,1 1 1 0 0,-1-1-1 0 0,1 5-1 0 0,0 6 61 0 0,1-1 1 0 0,1 0 0 0 0,0-1 0 0 0,1 1-1 0 0,0 0 1 0 0,2-1 0 0 0,-1 1 0 0 0,1-1-1 0 0,1 0 1 0 0,1-1 0 0 0,-1 0 0 0 0,2 0-1 0 0,0 0 1 0 0,0-1 0 0 0,1 0-1 0 0,1 0 1 0 0,0-1-62 0 0,-4-4 58 0 0,0-1 0 0 0,0 0 0 0 0,1 0 0 0 0,0 0 0 0 0,0-1 0 0 0,0 0 0 0 0,0 0 0 0 0,1-1 0 0 0,-1 0 0 0 0,1 0 0 0 0,0-1 0 0 0,2 1-58 0 0,-5-4-8359 0 0,8-6-1899 0 0,-9 4-1050 0 0</inkml:trace>
  <inkml:trace contextRef="#ctx0" brushRef="#br0" timeOffset="663.396">997 409 1856 0 0,'0'0'2630'0'0,"0"0"32"0"0,0 0 33 0 0,0 0-93 0 0,0 0-264 0 0,0 0-373 0 0,0 0-334 0 0,0 0-254 0 0,0 0-195 0 0,0 0-162 0 0,0 0-133 0 0,0 0-96 0 0,0 0-62 0 0,3-8-49 0 0,8-21-54 0 0,-9 21-81 0 0,-2 31 1685 0 0,1 60-1388 0 0,-12 194-177 0 0,-16-42-773 0 0,21-202-204 0 0,3-66-4581 0 0,26-70-2221 0 0,4 39-1699 0 0,-20 50 5833 0 0,1-3-2753 0 0</inkml:trace>
  <inkml:trace contextRef="#ctx0" brushRef="#br0" timeOffset="1071.747">1175 493 0 0 0,'0'0'2553'0'0,"0"0"256"0"0,0 0-124 0 0,0 0-378 0 0,0 0-302 0 0,0 0-229 0 0,0 0-210 0 0,0 0-199 0 0,0 0-214 0 0,0 0-137 0 0,0 0-34 0 0,0 0 52 0 0,0 0 2 0 0,4 3-76 0 0,-3-2-918 0 0,0 0 1 0 0,-1 0-1 0 0,1-1 0 0 0,0 1 1 0 0,0 0-1 0 0,0 0 0 0 0,-1 0 0 0 0,1 0 1 0 0,0 0-1 0 0,-1 0 0 0 0,1 0 1 0 0,-1 0-1 0 0,0 0 0 0 0,1 1 1 0 0,-1-1-1 0 0,0 0 0 0 0,1 0 1 0 0,-1 0-1 0 0,0 0 0 0 0,0 0 1 0 0,0 1-1 0 0,0-1 0 0 0,0 0 0 0 0,0 0 1 0 0,-1 0-1 0 0,1 1 0 0 0,0-1 1 0 0,0 0-1 0 0,-1 0 0 0 0,1 0 1 0 0,-1 0-1 0 0,1 0 0 0 0,-1 0 1 0 0,0 0-1 0 0,1 0 0 0 0,-1 0 0 0 0,0 0 1 0 0,1 0-1 0 0,-1 0 0 0 0,0-1 1 0 0,0 1-1 0 0,0 0 0 0 0,0 0 1 0 0,-1 0-43 0 0,-16 18 167 0 0,-1-1 1 0 0,-1-1-1 0 0,-1 0 1 0 0,-1-1-1 0 0,0-2 1 0 0,0 0-1 0 0,-2-1 1 0 0,-1-1-168 0 0,24-12 3 0 0,0 0 1 0 0,1 0-1 0 0,-1 1 1 0 0,0-1-1 0 0,0 0 1 0 0,0 1-1 0 0,0-1 1 0 0,0 1-1 0 0,1-1 1 0 0,-1 1-1 0 0,0-1 1 0 0,0 1-1 0 0,1-1 1 0 0,-1 1-1 0 0,1 0 1 0 0,-1-1-1 0 0,0 1 1 0 0,1 0-1 0 0,-1 0 1 0 0,1-1-1 0 0,-1 1 1 0 0,1 0-1 0 0,0 0 1 0 0,-1 0-1 0 0,1 0 1 0 0,0 0-1 0 0,0 0 1 0 0,-1 0-1 0 0,1-1 1 0 0,0 1-1 0 0,0 0 0 0 0,0 0 1 0 0,0 0-1 0 0,0 0 1 0 0,0 0-1 0 0,1 0 1 0 0,-1 0-1 0 0,0 0 1 0 0,0 0-1 0 0,1-1 1 0 0,-1 1-1 0 0,0 0 1 0 0,1 0-1 0 0,-1 0 1 0 0,1 0-1 0 0,-1-1 1 0 0,1 1-1 0 0,0 0 1 0 0,-1 0-1 0 0,1-1 1 0 0,0 1-1 0 0,-1-1 1 0 0,1 1-4 0 0,45 26 323 0 0,-31-23-190 0 0,0 0 0 0 0,0 0 0 0 0,0 2 0 0 0,-1 0 0 0 0,0 0-1 0 0,0 2 1 0 0,-1-1 0 0 0,0 2 0 0 0,0 0 0 0 0,0 0 0 0 0,-2 1 0 0 0,1 1 0 0 0,-1 0 0 0 0,-1 0 0 0 0,0 1-1 0 0,0 1 1 0 0,-1-1 0 0 0,-1 2 0 0 0,0-1 0 0 0,4 11-133 0 0,-1 24 388 0 0,-6-82-2280 0 0,-4-21-1028 0 0,0 28-325 0 0,-1 0-5025 0 0,0 15-3168 0 0</inkml:trace>
  <inkml:trace contextRef="#ctx0" brushRef="#br0" timeOffset="1586.487">785 169 7482 0 0,'0'0'3435'0'0,"0"0"-936"0"0,0 0-440 0 0,0 0-141 0 0,0 0-168 0 0,0 0-254 0 0,0 0-278 0 0,0 0-290 0 0,0 0-221 0 0,0 0-154 0 0,0 0-97 0 0,0 0-50 0 0,0 0-18 0 0,-2 2-2 0 0,0 7 1518 0 0,40-38-484 0 0,80-82-507 0 0,-81 72-654 0 0,-10 53-207 0 0,-13-6-24 0 0,-1 2-1 0 0,0-1 1 0 0,-1 2-1 0 0,0 0 1 0 0,0 0-1 0 0,-2 1 1 0 0,1 0-1 0 0,-1 1 1 0 0,-1 1-1 0 0,0-1 1 0 0,-1 1-1 0 0,-1 0 1 0 0,2 6-28 0 0,15 43-2226 0 0,-9-54-3027 0 0,-8-7-3753 0 0,-2-2-3496 0 0</inkml:trace>
</inkml:ink>
</file>

<file path=ppt/ink/ink10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8:36.27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403 148 0 0 0,'0'0'237'0'0,"0"0"750"0"0,0 0 462 0 0,0 0 344 0 0,0 0 202 0 0,0 0 20 0 0,0 0-170 0 0,0 0-305 0 0,0 0-270 0 0,-3-3-198 0 0,-9-10-133 0 0,0 16 8049 0 0,12 9-7550 0 0,0-11-2103 0 0,14 121 1247 0 0,1 142 144 0 0,-29 20-158 0 0,-44 32-169 0 0,47-268-334 0 0,11-48-73 0 0,0 0 13 0 0,0 0-15 0 0,2-25-1129 0 0,-1-11-367 0 0,0-17-1731 0 0,-5 21-8116 0 0,2 27 1358 0 0</inkml:trace>
  <inkml:trace contextRef="#ctx0" brushRef="#br0" timeOffset="6539.405">0 288 3009 0 0,'0'0'2005'0'0,"0"0"-274"0"0,0 0-198 0 0,0 0 79 0 0,0 0 178 0 0,0 0-6 0 0,0 0-203 0 0,0 0-347 0 0,0 0-341 0 0,0 0-240 0 0,0 0-114 0 0,18 7 2033 0 0,135-30 2568 0 0,-101 12-4532 0 0,314-73 699 0 0,-285 73-1865 0 0,-80 4-2889 0 0,2 2-7439 0 0,6 2-82 0 0,-5 3 8836 0 0</inkml:trace>
  <inkml:trace contextRef="#ctx0" brushRef="#br0" timeOffset="7267.075">757 0 1432 0 0,'0'0'1339'0'0,"0"0"-158"0"0,0 0 115 0 0,0 0 360 0 0,0 0 298 0 0,0 0 41 0 0,0 0-236 0 0,0 0-349 0 0,0 0-311 0 0,0 0-214 0 0,0 0-130 0 0,0 0-67 0 0,0 0-30 0 0,1 21-48 0 0,4 63-50 0 0,13 78 1516 0 0,-4 65-1018 0 0,-4 156-277 0 0,-9-332-320 0 0,-1-51-394 0 0,0 0-15 0 0,0 0-7 0 0,0 0 6 0 0,0 0-22 0 0,0 0 40 0 0,0 0 17 0 0,0 0 3 0 0,0 0 26 0 0,0 0-10 0 0,0 0 11 0 0,8-8 916 0 0,82-146-703 0 0,15 15-296 0 0,-59 102-61 0 0,-44 38 26 0 0,-1 0 1 0 0,0 0-1 0 0,0 0 1 0 0,1 0-1 0 0,-1 1 1 0 0,0-1-1 0 0,0 0 0 0 0,0 0 1 0 0,0 1-1 0 0,-1-1 1 0 0,1 1-1 0 0,0-1 1 0 0,0 1-1 0 0,-1-1 1 0 0,1 1-1 0 0,-1-1 1 0 0,1 1-1 0 0,-1 0 0 0 0,0-1 1 0 0,0 1-1 0 0,0 0 1 0 0,0-1-1 0 0,0 1 1 0 0,0-1-1 0 0,0 1 1 0 0,0 0-1 0 0,-1-1 1 0 0,1 1-1 0 0,-1 0 0 0 0,1 0 2 0 0,0 0 2 0 0,0 307 636 0 0,12-276-667 0 0,-11-33 6 0 0,15-19-964 0 0,9-34-2380 0 0,-13 28-989 0 0,0 2-4719 0 0,-8 14 476 0 0</inkml:trace>
  <inkml:trace contextRef="#ctx0" brushRef="#br0" timeOffset="7655.53">1246 829 8978 0 0,'0'0'1480'0'0,"0"0"-265"0"0,0 0 84 0 0,0 0 301 0 0,0 0 109 0 0,0 0-134 0 0,0 0-251 0 0,0 0-270 0 0,0 0-214 0 0,0 0-168 0 0,0 0-143 0 0,0 0-75 0 0,0 0-65 0 0,23 4-35 0 0,68 9 0 0 0,-89-12-318 0 0,0-1-1 0 0,-1 1 1 0 0,1-1-1 0 0,0 0 1 0 0,0 1-1 0 0,0-1 1 0 0,0 0-1 0 0,0 0 1 0 0,0 0-1 0 0,0-1 1 0 0,0 1-1 0 0,0 0 1 0 0,0-1-1 0 0,-1 1 1 0 0,1-1-1 0 0,0 0 1 0 0,0 1-1 0 0,0-1 1 0 0,-1 0-1 0 0,1 0 1 0 0,0 0-1 0 0,-1 0 1 0 0,1-1-1 0 0,-1 1 1 0 0,1 0-1 0 0,-1-1 1 0 0,1 0-36 0 0,4-5 204 0 0,-1 2-147 0 0,0-1-1 0 0,-1 1 1 0 0,1-1-1 0 0,-1 0 1 0 0,-1-1-1 0 0,1 1 0 0 0,-1-1 1 0 0,-1 1-1 0 0,1-1 1 0 0,-1 0-1 0 0,0 0 1 0 0,0 0-1 0 0,-1 0 0 0 0,0 0 1 0 0,0-1-1 0 0,-1 1 1 0 0,0 0-1 0 0,0 0 1 0 0,-2-7-57 0 0,2 11-10 0 0,-1 0 0 0 0,0 0 0 0 0,0 0 0 0 0,0 0 1 0 0,-1 0-1 0 0,1 1 0 0 0,-1-1 0 0 0,1 0 0 0 0,-1 1 1 0 0,0-1-1 0 0,0 1 0 0 0,0 0 0 0 0,0-1 1 0 0,-1 1-1 0 0,1 0 0 0 0,-1 0 0 0 0,1 1 0 0 0,-1-1 1 0 0,1 0-1 0 0,-1 1 0 0 0,0 0 0 0 0,0-1 0 0 0,0 1 1 0 0,0 0-1 0 0,0 1 0 0 0,0-1 0 0 0,0 0 0 0 0,0 1 1 0 0,0 0-1 0 0,0 0 0 0 0,0 0 0 0 0,-1 0 1 0 0,1 0-1 0 0,0 1 0 0 0,0-1 0 0 0,0 1 0 0 0,0 0 1 0 0,0 0-1 0 0,0 0 0 0 0,0 0 0 0 0,1 0 0 0 0,-1 1 1 0 0,0-1-1 0 0,0 1 0 0 0,1 0 0 0 0,-1 0 0 0 0,1 0 1 0 0,0 0-1 0 0,0 0 0 0 0,-1 1 10 0 0,-8 5 6 0 0,0 1 0 0 0,0 0 1 0 0,1 0-1 0 0,1 1 0 0 0,-1 0 0 0 0,2 1 0 0 0,-1 0 0 0 0,2 0 1 0 0,-1 1-1 0 0,1 0 0 0 0,1 0 0 0 0,1 1 0 0 0,-1 0 0 0 0,2 0 1 0 0,0 0-1 0 0,0 0 0 0 0,2 1 0 0 0,-1-1 0 0 0,2 1 0 0 0,0 0 0 0 0,0 1-6 0 0,2-10 19 0 0,0-1 0 0 0,0 1 0 0 0,1-1 0 0 0,-1 1 0 0 0,1-1 0 0 0,0 0-1 0 0,0 0 1 0 0,1 0 0 0 0,-1 0 0 0 0,1 0 0 0 0,0 0 0 0 0,0-1-1 0 0,0 1 1 0 0,0-1 0 0 0,1 0 0 0 0,-1 0 0 0 0,1 0 0 0 0,0 0-1 0 0,0-1 1 0 0,0 1 0 0 0,0-1 0 0 0,0 0 0 0 0,1 0 0 0 0,-1-1-1 0 0,0 1 1 0 0,1-1 0 0 0,0 0-19 0 0,128 13 552 0 0,-113-16-563 0 0,-1-1 0 0 0,1-1 0 0 0,-1 0 0 0 0,1-2 0 0 0,-2 0-1 0 0,17-8 12 0 0,57-34-3626 0 0,-79 41 1933 0 0,-4 1-882 0 0,2 0-3631 0 0,0-1-5637 0 0</inkml:trace>
</inkml:ink>
</file>

<file path=ppt/ink/ink10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8:49.5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143 614 12443 0 0,'0'0'2212'0'0,"0"0"-602"0"0,0 0-321 0 0,0 0-108 0 0,0 0-169 0 0,0 0-231 0 0,0 0-218 0 0,0 0-196 0 0,0 0-151 0 0,0 0-77 0 0,0 0-46 0 0,0 0-24 0 0,-23 19-25 0 0,-72 57-10 0 0,94-76-33 0 0,-1 1 0 0 0,1-1 1 0 0,0 1-1 0 0,-1 0 1 0 0,1-1-1 0 0,0 1 0 0 0,-1 0 1 0 0,1 0-1 0 0,0 0 0 0 0,0 0 1 0 0,0 0-1 0 0,0 0 0 0 0,0 0 1 0 0,0 1-1 0 0,0-1 0 0 0,0 0 1 0 0,1 0-1 0 0,-1 1 1 0 0,0-1-1 0 0,1 1 0 0 0,-1-1 1 0 0,1 0-1 0 0,-1 1 0 0 0,1-1 1 0 0,0 1-1 0 0,-1-1 0 0 0,1 1 1 0 0,0-1-1 0 0,0 1 0 0 0,0-1 1 0 0,0 1-1 0 0,1-1 1 0 0,-1 1-2 0 0,1 2 9 0 0,1-1 37 0 0,1-1-1 0 0,-1 1 0 0 0,0-1 0 0 0,1 1 0 0 0,-1-1 0 0 0,1 0 0 0 0,0 0 0 0 0,0 0 1 0 0,0-1-1 0 0,0 1 0 0 0,0 0 0 0 0,0-1 0 0 0,0 0 0 0 0,0 0 0 0 0,1 0 0 0 0,-1 0 1 0 0,0-1-1 0 0,1 1 0 0 0,-1-1 0 0 0,1 0 0 0 0,-1 0 0 0 0,0 0 0 0 0,1 0 0 0 0,-1 0 1 0 0,3-1-46 0 0,3-1 131 0 0,1 0 1 0 0,-1 0 0 0 0,1-1-1 0 0,-1 0 1 0 0,0 0-1 0 0,0-1 1 0 0,0-1 0 0 0,0 1-1 0 0,-1-1 1 0 0,0-1 0 0 0,0 1-1 0 0,0-2 1 0 0,-1 1 0 0 0,0-1-1 0 0,0 0 1 0 0,0 0-1 0 0,-1-1 1 0 0,0 0 0 0 0,-1 0-1 0 0,0 0 1 0 0,0-1 0 0 0,-1 1-1 0 0,0-1 1 0 0,2-6-132 0 0,-4 8 14 0 0,1 0 0 0 0,-2 0 0 0 0,1 0 0 0 0,-1 0 0 0 0,0-1 0 0 0,0 1 0 0 0,-1 0 0 0 0,0 0 0 0 0,-1 0 0 0 0,1-1 0 0 0,-1 1 0 0 0,-1 0 0 0 0,1 0 0 0 0,-1 0 0 0 0,0 0 0 0 0,-1 0 0 0 0,0 1 0 0 0,0-1 0 0 0,0 1 0 0 0,-1 0 0 0 0,0 0-1 0 0,0 0 1 0 0,0 0 0 0 0,-1 0 0 0 0,0 1 0 0 0,0 0 0 0 0,-4-3-14 0 0,4 4-92 0 0,-1-1-1 0 0,0 1 0 0 0,0 0 0 0 0,0 1 0 0 0,0 0 0 0 0,-1-1 0 0 0,1 2 0 0 0,-1-1 0 0 0,1 1 1 0 0,-1 0-1 0 0,0 1 0 0 0,0-1 0 0 0,0 1 0 0 0,0 1 0 0 0,0-1 0 0 0,-1 1 0 0 0,-6 1 93 0 0,-19 30-1588 0 0,53-30 1535 0 0,-6-3 200 0 0,0 0 1 0 0,0-2 0 0 0,0 0 0 0 0,-1 0 0 0 0,0-2-1 0 0,0 1 1 0 0,0-2 0 0 0,-1 1 0 0 0,0-2 0 0 0,0 0-1 0 0,-1 0 1 0 0,1-1 0 0 0,-2 0 0 0 0,1-2-148 0 0,15-9 261 0 0,153-132 961 0 0,-157 134-1151 0 0,-2-1 0 0 0,0-2 0 0 0,-1 0 0 0 0,-2-1 0 0 0,0 0 0 0 0,-1-2 0 0 0,-1 0-71 0 0,-13 60-87 0 0,-6 145 133 0 0,0-78-198 0 0,5 1 1 0 0,3 0 0 0 0,7 11 151 0 0,-4-73-31 0 0,14 100-263 0 0,-5 1-1 0 0,-4 110 295 0 0,-12-228 15 0 0,-2-1-1 0 0,-1 0 1 0 0,-1 0 0 0 0,-1 0 0 0 0,-1 0 0 0 0,-1-1 0 0 0,-2 0 0 0 0,0 0 0 0 0,-1-1 0 0 0,-1 0-1 0 0,-1-1 1 0 0,-5 6-15 0 0,14-22 30 0 0,0 0-1 0 0,0 0 0 0 0,0-1 0 0 0,-1 1 0 0 0,1-1 0 0 0,-1 0 1 0 0,0 0-1 0 0,-1 0 0 0 0,1-1 0 0 0,-1 1 0 0 0,1-1 0 0 0,-1 0 1 0 0,0 0-1 0 0,0-1 0 0 0,0 0 0 0 0,0 0 0 0 0,-1 0 0 0 0,1 0 1 0 0,-1-1-1 0 0,1 0 0 0 0,-1 0 0 0 0,1 0 0 0 0,-7-1-29 0 0,9-3 28 0 0,0-1 0 0 0,0 0 0 0 0,1 0 0 0 0,-1 0 0 0 0,1 0 0 0 0,0 0 0 0 0,0-1 0 0 0,0 1 0 0 0,0 0 0 0 0,1-1-1 0 0,0 0 1 0 0,0 1 0 0 0,0-1 0 0 0,1 0 0 0 0,-1 1 0 0 0,1-1 0 0 0,0 0 0 0 0,1-1-28 0 0,1-37-151 0 0,2 0 1 0 0,2 0-1 0 0,1 1 1 0 0,3 0-1 0 0,1 1 1 0 0,3 0-1 0 0,1 0 0 0 0,1 2 1 0 0,3 0-1 0 0,20-32 151 0 0,-3 16-2316 0 0,-11 22-4712 0 0,-18 25-1774 0 0</inkml:trace>
</inkml:ink>
</file>

<file path=ppt/ink/ink10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8:44.8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1 697 0 0 0,'0'0'3081'0'0,"0"0"-1608"0"0,0 0-623 0 0,0 0 166 0 0,0 0 362 0 0,0 0 283 0 0,0 0 60 0 0,0 0-154 0 0,0 0-218 0 0,0 0-168 0 0,0 0-133 0 0,0 0-92 0 0,7 9-69 0 0,26 29-66 0 0,-31-36-712 0 0,0-1 0 0 0,0 1 0 0 0,0 0-1 0 0,1-1 1 0 0,-1 0 0 0 0,0 1 0 0 0,1-1-1 0 0,-1 0 1 0 0,1 0 0 0 0,-1 0-1 0 0,1 0 1 0 0,-1-1 0 0 0,1 1 0 0 0,-1-1-1 0 0,1 1 1 0 0,0-1 0 0 0,-1 0 0 0 0,1 0-1 0 0,0 0 1 0 0,-1-1 0 0 0,3 0-109 0 0,7 1 482 0 0,-2-2-345 0 0,-1-1-1 0 0,0 0 1 0 0,0 0-1 0 0,0-1 0 0 0,-1 0 1 0 0,1 0-1 0 0,-1-1 1 0 0,0 0-1 0 0,0-1 0 0 0,0 0 1 0 0,-1 0-1 0 0,0 0 1 0 0,0-1-1 0 0,-1 0 0 0 0,0-1 1 0 0,0 1-1 0 0,-1-1 1 0 0,0 0-1 0 0,0 0 0 0 0,0-1 1 0 0,-1 0-1 0 0,-1 0 1 0 0,0 0-1 0 0,0 0 0 0 0,1-6-136 0 0,-3 13 8 0 0,0-1 0 0 0,1 1 0 0 0,-2-1 0 0 0,1 0 0 0 0,0 0 0 0 0,0 1 0 0 0,-1-1 0 0 0,0 0 0 0 0,1 0-1 0 0,-1 0 1 0 0,0 1 0 0 0,-1-1 0 0 0,1 0 0 0 0,0 0 0 0 0,-1 0 0 0 0,1 1 0 0 0,-1-1 0 0 0,0 0 0 0 0,0 1 0 0 0,0-1-1 0 0,0 0 1 0 0,-1 1 0 0 0,1-1 0 0 0,-1 1 0 0 0,1 0 0 0 0,-1 0 0 0 0,0-1 0 0 0,0 1 0 0 0,0 0 0 0 0,0 0 0 0 0,0 1-1 0 0,0-1 1 0 0,-1 0 0 0 0,1 1 0 0 0,-1-1 0 0 0,1 1 0 0 0,-1 0 0 0 0,1 0 0 0 0,-1 0 0 0 0,0 0 0 0 0,0 0 0 0 0,1 1-1 0 0,-3-1-7 0 0,-3 1-17 0 0,1 0-1 0 0,-1 0 1 0 0,0 0-1 0 0,0 1 1 0 0,0 0-1 0 0,0 1 1 0 0,1 0-1 0 0,-1 0 1 0 0,1 0-1 0 0,-1 1 1 0 0,1 0-1 0 0,0 1 1 0 0,0 0-1 0 0,0 0 1 0 0,1 0-1 0 0,-1 1 1 0 0,1 0-1 0 0,0 0 1 0 0,1 0-1 0 0,-1 1 1 0 0,1 0-1 0 0,0 0 1 0 0,0 1-1 0 0,-3 5 18 0 0,5-8 13 0 0,-1 1-1 0 0,0 1 1 0 0,1-1-1 0 0,0 0 1 0 0,0 1-1 0 0,1-1 1 0 0,0 1-1 0 0,0 0 1 0 0,0 0-1 0 0,0 0 1 0 0,1 0-1 0 0,0 0 1 0 0,0 0-1 0 0,1 1 1 0 0,0-1-1 0 0,0 0 1 0 0,0 0-1 0 0,1 0 1 0 0,0 1-1 0 0,0-1 1 0 0,1 0-1 0 0,-1 0 1 0 0,1 0-1 0 0,0-1 1 0 0,1 1-1 0 0,0 0 1 0 0,0-1-1 0 0,0 0 1 0 0,0 1-1 0 0,1-1 1 0 0,0-1-1 0 0,0 1 1 0 0,0 0-1 0 0,1-1 1 0 0,0 1-13 0 0,8 2 49 0 0,0-1 0 0 0,0 0 0 0 0,0-1 1 0 0,1 0-1 0 0,0-1 0 0 0,0-1 0 0 0,0 0 0 0 0,0-1 1 0 0,0 0-1 0 0,1-2 0 0 0,-1 1 0 0 0,0-2 1 0 0,1 0-1 0 0,-1 0 0 0 0,0-1 0 0 0,0-1 0 0 0,0-1 1 0 0,0 0-1 0 0,0 0 0 0 0,7-5-49 0 0,16 7-1110 0 0,-17 3-376 0 0,-2-3-3367 0 0,0-6-10236 0 0,-16 4 11120 0 0</inkml:trace>
  <inkml:trace contextRef="#ctx0" brushRef="#br0" timeOffset="355.869">575 491 2633 0 0,'0'0'2401'0'0,"0"0"-72"0"0,0 0-57 0 0,0 0 40 0 0,0 0-108 0 0,0 0-333 0 0,0 0-431 0 0,0 0-374 0 0,0 0-293 0 0,0 0-146 0 0,0 0-40 0 0,0 0-8 0 0,0 0-2 0 0,3 7-31 0 0,48 230 2121 0 0,15-88-2398 0 0,-65-149-228 0 0,0 1 0 0 0,0-1 0 0 0,0 0 0 0 0,0 0-1 0 0,0 0 1 0 0,0-1 0 0 0,0 1 0 0 0,0 0 0 0 0,0 0 0 0 0,0 0-1 0 0,0-1 1 0 0,0 1 0 0 0,0 0 0 0 0,0-1 0 0 0,0 1 0 0 0,-1-1-1 0 0,1 0 1 0 0,0 1 0 0 0,0-1 0 0 0,0 1 0 0 0,-1-1-1 0 0,1 0 1 0 0,0 0 0 0 0,-1 1 0 0 0,1-1 0 0 0,0 0 0 0 0,-1 0-1 0 0,1 0 1 0 0,-1 0 0 0 0,0 0 0 0 0,1 0 0 0 0,-1 0-1 0 0,0 0 1 0 0,1 0 0 0 0,-1 0 0 0 0,0 0 0 0 0,0 0 0 0 0,0 0-1 0 0,0 0 1 0 0,0 0 0 0 0,0-1-41 0 0,106-287 918 0 0,-97 274-2444 0 0,-9 57-1424 0 0,0-21-1218 0 0,0 0-7702 0 0,0-17 4639 0 0</inkml:trace>
  <inkml:trace contextRef="#ctx0" brushRef="#br0" timeOffset="1125.035">1116 539 2104 0 0,'0'0'3084'0'0,"0"0"-154"0"0,0 0-178 0 0,0 0-88 0 0,0 0-220 0 0,0 0-373 0 0,0 0-436 0 0,0 0-411 0 0,0 0-303 0 0,0 0-237 0 0,0 0-172 0 0,0 0-125 0 0,0 0-95 0 0,-6 5-38 0 0,-136 131 970 0 0,133-126-1208 0 0,1 1 0 0 0,0 0 0 0 0,1 0 0 0 0,1 0 0 0 0,-1 1 0 0 0,2 0 0 0 0,0 0 0 0 0,0 1 0 0 0,1-1 0 0 0,0 1 0 0 0,2 0-1 0 0,-1 0 1 0 0,1 0 0 0 0,1 6-16 0 0,2-16 7 0 0,0 0 0 0 0,1 1 0 0 0,-1-1 0 0 0,1 0 0 0 0,0 0 0 0 0,0 0 0 0 0,0 0 0 0 0,0-1 0 0 0,0 1 0 0 0,1 0 0 0 0,-1-1-1 0 0,1 0 1 0 0,-1 1 0 0 0,1-1 0 0 0,0 0 0 0 0,0-1 0 0 0,0 1 0 0 0,0 0 0 0 0,1-1 0 0 0,-1 0 0 0 0,0 1 0 0 0,1-1 0 0 0,-1-1 0 0 0,0 1-1 0 0,1 0 1 0 0,-1-1 0 0 0,1 0 0 0 0,-1 0 0 0 0,1 0 0 0 0,-1 0 0 0 0,1 0 0 0 0,-1-1 0 0 0,1 0 0 0 0,-1 1 0 0 0,1-1 0 0 0,-1 0 0 0 0,0-1-1 0 0,0 1 1 0 0,1-1 0 0 0,-1 1 0 0 0,0-1 0 0 0,2-2-7 0 0,18-9 60 0 0,1-2 1 0 0,-2-1-1 0 0,0 0 0 0 0,-1-2 1 0 0,-1 0-1 0 0,-1-1 0 0 0,0-2 1 0 0,-1 0-1 0 0,-2 0 0 0 0,2-5-60 0 0,27-29 47 0 0,-45 55-53 0 0,0 1 1 0 0,0-1-1 0 0,-1 0 0 0 0,1 1 1 0 0,0-1-1 0 0,0 0 1 0 0,0 1-1 0 0,0-1 1 0 0,0 1-1 0 0,0-1 1 0 0,0 0-1 0 0,0 1 1 0 0,0-1-1 0 0,0 0 1 0 0,1 1-1 0 0,-1-1 0 0 0,0 1 1 0 0,0-1-1 0 0,0 0 1 0 0,0 1-1 0 0,0-1 1 0 0,1 0-1 0 0,-1 1 1 0 0,0-1-1 0 0,0 0 1 0 0,1 0-1 0 0,-1 1 1 0 0,0-1-1 0 0,0 0 0 0 0,1 0 1 0 0,-1 1-1 0 0,0-1 1 0 0,1 0-1 0 0,-1 0 1 0 0,0 0-1 0 0,1 1 1 0 0,-1-1-1 0 0,0 0 1 0 0,1 0-1 0 0,-1 0 1 0 0,1 0-1 0 0,-1 0 0 0 0,0 0 1 0 0,1 0-1 0 0,-1 0 1 0 0,1 0-1 0 0,-1 0 1 0 0,0 0-1 0 0,1 0 1 0 0,-1 0-1 0 0,0 0 1 0 0,1 0-1 0 0,-1 0 1 0 0,0-1-1 0 0,1 1 0 0 0,-1 0 1 0 0,1 0-1 0 0,-1 0 1 0 0,0-1-1 0 0,0 1 1 0 0,1 0-1 0 0,-1 0 1 0 0,0-1-1 0 0,1 1 6 0 0,-2 49-81 0 0,0-32-11 0 0,0-13 80 0 0,1 0 0 0 0,0 0 0 0 0,0 0 0 0 0,0 0 0 0 0,0 0 0 0 0,1 0 0 0 0,-1 0 0 0 0,1 0-1 0 0,0 0 1 0 0,0 0 0 0 0,1-1 0 0 0,-1 1 0 0 0,1 0 0 0 0,0-1 0 0 0,0 1 0 0 0,0-1 0 0 0,0 1 0 0 0,0-1 0 0 0,1 0 0 0 0,0 0 0 0 0,-1 0 0 0 0,1-1 0 0 0,0 1 0 0 0,1-1 0 0 0,-1 1 0 0 0,0-1 0 0 0,1 0 0 0 0,-1 0 0 0 0,1-1 0 0 0,-1 1 0 0 0,1-1 0 0 0,0 1 12 0 0,4-1 26 0 0,0 1 0 0 0,-1-1 0 0 0,1-1-1 0 0,0 1 1 0 0,0-1 0 0 0,-1-1-1 0 0,1 1 1 0 0,0-1 0 0 0,0-1 0 0 0,-1 0-1 0 0,1 0 1 0 0,-1 0 0 0 0,0-1-1 0 0,1 0 1 0 0,-1 0 0 0 0,-1-1 0 0 0,1 0-1 0 0,0 0 1 0 0,-1 0 0 0 0,0-1-1 0 0,0 0 1 0 0,5-5-26 0 0,4-5 56 0 0,-1 0 0 0 0,0-2 1 0 0,-1 1-1 0 0,0-2 0 0 0,-2 0 0 0 0,0 0 0 0 0,7-17-56 0 0,7-16-40 0 0,-1-1 0 0 0,-3 0-1 0 0,-3-2 1 0 0,-2 0 0 0 0,4-29 40 0 0,-14 48-130 0 0,-2 0 1 0 0,-1-1-1 0 0,-2 0 0 0 0,-1 1 1 0 0,-3-7 129 0 0,3 40-7 0 0,1-1 1 0 0,-1 1 0 0 0,0 0-1 0 0,0 0 1 0 0,-1 0-1 0 0,1 0 1 0 0,0 0 0 0 0,-1 0-1 0 0,1 0 1 0 0,-1 0-1 0 0,1 0 1 0 0,-1 0 0 0 0,0 0-1 0 0,0 0 1 0 0,0 0 0 0 0,0 0-1 0 0,0 0 1 0 0,-1 1-1 0 0,1-1 1 0 0,0 0 0 0 0,-1 1-1 0 0,1-1 1 0 0,-1 1-1 0 0,0 0 1 0 0,0-1 0 0 0,1 1-1 0 0,-1 0 1 0 0,0 0-1 0 0,0 0 1 0 0,0 0 0 0 0,0 1-1 0 0,0-1 1 0 0,0 0-1 0 0,0 1 1 0 0,0-1 0 0 0,0 1-1 0 0,0 0 1 0 0,-1 0-1 0 0,1 0 1 0 0,0 0 0 0 0,0 0-1 0 0,0 0 1 0 0,0 1 0 0 0,0-1-1 0 0,0 1 1 0 0,0-1-1 0 0,0 1 1 0 0,0 0 0 0 0,0 0-1 0 0,0 0 1 0 0,0 0-1 0 0,0 0 1 0 0,0 0 0 0 0,1 0-1 0 0,-1 1 1 0 0,0-1-1 0 0,1 0 1 0 0,-1 2 6 0 0,-13 13 9 0 0,1 0 1 0 0,0 2-1 0 0,1-1 0 0 0,2 2 0 0 0,-1 0 0 0 0,2 0 1 0 0,1 1-1 0 0,0 0 0 0 0,2 0 0 0 0,0 1 1 0 0,1 0-1 0 0,1 1 0 0 0,-1 15-9 0 0,1-14 57 0 0,1 0 1 0 0,1 0-1 0 0,1 0 1 0 0,1 0-1 0 0,1 1 1 0 0,1-1-1 0 0,1 0 0 0 0,1 0 1 0 0,1 0-1 0 0,1 0 1 0 0,1 0-1 0 0,1-1 1 0 0,1 0-1 0 0,1-1 0 0 0,1 0 1 0 0,2 3-58 0 0,83 97 249 0 0,-95-121-305 0 0,0 0 0 0 0,0 0 0 0 0,0-1-1 0 0,0 1 1 0 0,0 0 0 0 0,0 0-1 0 0,1 0 1 0 0,-1 0 0 0 0,0-1 0 0 0,0 1-1 0 0,0 0 1 0 0,1 0 0 0 0,-1 0 0 0 0,0 0-1 0 0,0 0 1 0 0,0 0 0 0 0,1-1-1 0 0,-1 1 1 0 0,0 0 0 0 0,0 0 0 0 0,0 0-1 0 0,1 0 1 0 0,-1 0 0 0 0,0 0 0 0 0,0 0-1 0 0,1 0 1 0 0,-1 0 0 0 0,0 0-1 0 0,0 0 1 0 0,0 0 0 0 0,1 0 0 0 0,-1 0-1 0 0,0 0 1 0 0,0 0 0 0 0,0 1 0 0 0,1-1-1 0 0,-1 0 1 0 0,0 0 56 0 0,-3-16-1816 0 0,12-30-5417 0 0,7 18-2321 0 0,-10 17 3835 0 0</inkml:trace>
  <inkml:trace contextRef="#ctx0" brushRef="#br0" timeOffset="1396.053">1912 535 4153 0 0,'0'0'3962'0'0,"0"0"-1236"0"0,0 0-644 0 0,0 0-108 0 0,0 0-113 0 0,0 0-211 0 0,0 0-267 0 0,0 0-294 0 0,0 0-223 0 0,0 0-165 0 0,0 0-131 0 0,0 0-115 0 0,-8 28-91 0 0,-25 86-96 0 0,24-31 157 0 0,11-78-394 0 0,0 0 1 0 0,0 0-1 0 0,1 0 0 0 0,-1 0 0 0 0,1-1 1 0 0,0 1-1 0 0,0-1 0 0 0,1 0 0 0 0,-1 0 1 0 0,1 0-1 0 0,0 0 0 0 0,0 0 0 0 0,0-1 1 0 0,1 0-1 0 0,-1 0 0 0 0,1 0 0 0 0,-1 0 1 0 0,1-1-1 0 0,0 0 0 0 0,0 0 0 0 0,1 0 1 0 0,-1 0-1 0 0,0-1 0 0 0,0 0 0 0 0,1 0 0 0 0,-1-1 1 0 0,1 1-1 0 0,-1-1 0 0 0,0 0 0 0 0,1-1 1 0 0,-1 1-1 0 0,1-1 0 0 0,-1 0 0 0 0,0 0 1 0 0,1-1-1 0 0,-1 0 0 0 0,0 1 0 0 0,0-2 1 0 0,0 1-1 0 0,0-1-31 0 0,7-4 54 0 0,0 0-1 0 0,-1 0 1 0 0,0-1 0 0 0,-1 0-1 0 0,0-1 1 0 0,0 0 0 0 0,0-1-1 0 0,-2 0 1 0 0,1 0 0 0 0,-1-1-1 0 0,-1 0 1 0 0,0 0 0 0 0,0-1-1 0 0,-1 0 1 0 0,-1 0 0 0 0,0-1-1 0 0,0 1 1 0 0,-1-1 0 0 0,-1 0-1 0 0,0 0 1 0 0,-1 0 0 0 0,-1-1-1 0 0,0 1 1 0 0,0-5-54 0 0,-10 2-3430 0 0,-2 46-10045 0 0,10-22 3313 0 0</inkml:trace>
  <inkml:trace contextRef="#ctx0" brushRef="#br0" timeOffset="2161.074">2617 590 10154 0 0,'0'0'5028'0'0,"0"0"-2258"0"0,0 0-1056 0 0,0 0-253 0 0,0 0-147 0 0,0 0-203 0 0,0 0-224 0 0,0 0-222 0 0,0 0-182 0 0,0 0-154 0 0,0 0-110 0 0,0 0-88 0 0,0 0-62 0 0,-17 0-14 0 0,-56 3-29 0 0,67-2-23 0 0,1 0 0 0 0,0 1 0 0 0,1-1 0 0 0,-1 1 0 0 0,0 0 0 0 0,0 0 0 0 0,1 1 0 0 0,-1 0 0 0 0,1-1 0 0 0,0 1 0 0 0,0 0 0 0 0,0 1 0 0 0,0-1 0 0 0,0 1 0 0 0,1 0-3 0 0,-11 9-1 0 0,7-8-8 0 0,0 0-1 0 0,1 1 0 0 0,-1 0 1 0 0,1 0-1 0 0,1 0 1 0 0,-1 1-1 0 0,1 0 0 0 0,0 0 1 0 0,1 0-1 0 0,0 0 1 0 0,0 1-1 0 0,0 0 0 0 0,1-1 1 0 0,0 1-1 0 0,1 1 0 0 0,0-1 1 0 0,0 0-1 0 0,0 1 1 0 0,1 3 9 0 0,1-10-3 0 0,1 0 0 0 0,-1 0 0 0 0,0 0 0 0 0,1 0 1 0 0,0 0-1 0 0,-1 0 0 0 0,1 0 0 0 0,0 0 0 0 0,0 0 1 0 0,0 0-1 0 0,1 0 0 0 0,-1 0 0 0 0,0-1 0 0 0,1 1 1 0 0,-1 0-1 0 0,1-1 0 0 0,-1 1 0 0 0,1-1 0 0 0,0 0 1 0 0,-1 1-1 0 0,1-1 0 0 0,0 0 0 0 0,0 0 0 0 0,0 0 1 0 0,0 0-1 0 0,0-1 0 0 0,0 1 0 0 0,0 0 1 0 0,0-1-1 0 0,0 0 0 0 0,1 1 0 0 0,-1-1 0 0 0,0 0 1 0 0,1 0 2 0 0,76-6 29 0 0,-65 1-13 0 0,-1-2 1 0 0,0 1-1 0 0,0-2 0 0 0,0 0 0 0 0,-1 0 1 0 0,0-1-1 0 0,-1 0 0 0 0,4-5-16 0 0,19-14 53 0 0,24-26-73 0 0,-47 97-311 0 0,-11-31 339 0 0,-1-8-14 0 0,0 0 0 0 0,0 0 0 0 0,1 0 0 0 0,-1 0-1 0 0,1 1 1 0 0,0-1 0 0 0,1 0 0 0 0,-1 0 0 0 0,1 0 0 0 0,-1 0-1 0 0,1 0 1 0 0,0 0 0 0 0,1 0 0 0 0,-1 0 0 0 0,1 0-1 0 0,-1-1 1 0 0,1 1 0 0 0,0-1 0 0 0,1 1 0 0 0,-1-1 0 0 0,1 0-1 0 0,-1 1 1 0 0,1-1 0 0 0,0-1 0 0 0,0 1 0 0 0,0 0-1 0 0,1-1 1 0 0,-1 1 0 0 0,0-1 0 0 0,3 1 6 0 0,6-2 20 0 0,0-1 0 0 0,0 0 0 0 0,0 0 0 0 0,0-1 0 0 0,0-1 1 0 0,0 0-1 0 0,0 0 0 0 0,0-2 0 0 0,-1 1 0 0 0,1-1 0 0 0,-1-1 0 0 0,0 0 0 0 0,-1-1 0 0 0,1 0 1 0 0,-1 0-1 0 0,0-1 0 0 0,0 0 0 0 0,-1-1 0 0 0,0 0 0 0 0,-1-1 0 0 0,1 0 0 0 0,-2 0 0 0 0,1-1 1 0 0,-1 0-21 0 0,20-27 36 0 0,-1-2 0 0 0,-2-1 0 0 0,-1-1 0 0 0,-3-1 0 0 0,-1 0 0 0 0,-2-2 0 0 0,-2 0 0 0 0,-2-1 0 0 0,5-37-36 0 0,-13 69-22 0 0,-1-1-1 0 0,-1 0 1 0 0,0 0 0 0 0,-1-1 0 0 0,-1 1 0 0 0,0 0 0 0 0,-1-1-1 0 0,0 1 1 0 0,-1 0 0 0 0,-1 0 0 0 0,0-1 0 0 0,-1 1 0 0 0,-4-10 22 0 0,5 22 3 0 0,0 0 1 0 0,0 0-1 0 0,-1 1 1 0 0,1-1-1 0 0,-1 1 1 0 0,1 0-1 0 0,-1 0 1 0 0,1 0-1 0 0,-1 0 1 0 0,0 0-1 0 0,0 0 1 0 0,1 1-1 0 0,-1-1 1 0 0,0 1-1 0 0,0 0 1 0 0,0 0-1 0 0,1 0 1 0 0,-1 0-1 0 0,0 0 1 0 0,0 1-1 0 0,0-1 1 0 0,1 1-1 0 0,-1 0 1 0 0,0 0-1 0 0,1 0 1 0 0,-1 0-1 0 0,0 0 1 0 0,1 1-1 0 0,-1-1 1 0 0,1 1-1 0 0,0-1 1 0 0,0 1-1 0 0,0 0 1 0 0,-1 0-1 0 0,2 0 1 0 0,-1 0-1 0 0,0 0 1 0 0,0 1-1 0 0,1-1 1 0 0,-1 0-1 0 0,1 1 1 0 0,0-1-1 0 0,-1 2-3 0 0,-12 20 35 0 0,1 1 1 0 0,1 1-1 0 0,2-1 0 0 0,0 2 0 0 0,2-1 0 0 0,0 2 0 0 0,2-1 1 0 0,2 0-1 0 0,0 1 0 0 0,2 0 0 0 0,0 0 0 0 0,2 0 0 0 0,2 0 0 0 0,0 0-35 0 0,1 14 47 0 0,3 0-1 0 0,0 0 1 0 0,3-1-1 0 0,2 0 1 0 0,1-1-1 0 0,16 34-46 0 0,-27-70 0 0 0,61 156-23 0 0,-54-146-55 0 0,-5-20-220 0 0,-3-28-420 0 0,0 25 582 0 0,-19-127-5137 0 0,6 92 264 0 0,-1 0-4068 0 0,9 28 2382 0 0</inkml:trace>
  <inkml:trace contextRef="#ctx0" brushRef="#br0" timeOffset="2405.522">2771 450 13531 0 0,'0'0'2267'0'0,"0"0"-661"0"0,0 0-281 0 0,0 0-3 0 0,0 0 0 0 0,0 0-160 0 0,0 0-208 0 0,0 0-171 0 0,0 0-127 0 0,0 0-83 0 0,0 0-58 0 0,0 0-65 0 0,32 2-28 0 0,99 3 0 0 0,208-1 1027 0 0,-306-1-1608 0 0,54 2-3204 0 0,-86-5 1788 0 0,-1 0-1171 0 0,0 0-3179 0 0,0 0-5689 0 0</inkml:trace>
  <inkml:trace contextRef="#ctx0" brushRef="#br0" timeOffset="2626.05">3486 657 21997 0 0,'0'0'1048'0'0,"0"0"-253"0"0,0 0-52 0 0,0 0-10 0 0,0 0-83 0 0,0 0-116 0 0,0 0-178 0 0,0 0-161 0 0,0 0-86 0 0,0 0-65 0 0,0 0-21 0 0,0 0-12 0 0,6 25-29 0 0,20 75-124 0 0,-15-75-6284 0 0,-12-39 1919 0 0,1 6-2109 0 0,-2 1-2913 0 0</inkml:trace>
  <inkml:trace contextRef="#ctx0" brushRef="#br0" timeOffset="2795.149">3464 281 15691 0 0,'0'0'2713'0'0,"0"0"-985"0"0,0 0-527 0 0,0 0-193 0 0,0 0-104 0 0,0 0-216 0 0,0 0-224 0 0,0 0-224 0 0,0 0-280 0 0,0 0-240 0 0,0 0-120 0 0,0 0-192 0 0,0 0-408 0 0,0 0-721 0 0,-34-4-2191 0 0,40 26-4770 0 0,-2-10 672 0 0</inkml:trace>
  <inkml:trace contextRef="#ctx0" brushRef="#br0" timeOffset="3096.025">3869 623 19444 0 0,'0'0'1356'0'0,"0"0"-358"0"0,0 0-167 0 0,0 0 0 0 0,0 0-55 0 0,0 0-141 0 0,0 0-186 0 0,0 0-197 0 0,0 0-121 0 0,0 0-82 0 0,0 0-33 0 0,0 0 4 0 0,-13 9-2 0 0,-40 28-4 0 0,22 18-54 0 0,29-45 8 0 0,1-6 23 0 0,-1-1-1 0 0,1 1 1 0 0,0 0-1 0 0,1 0 1 0 0,-1 0-1 0 0,1 0 1 0 0,0 0-1 0 0,0 0 1 0 0,0 0-1 0 0,0 0 1 0 0,1 0-1 0 0,-1 0 1 0 0,1 0-1 0 0,0 0 1 0 0,0 0-1 0 0,1-1 1 0 0,-1 1-1 0 0,1 0 1 0 0,0-1-1 0 0,0 1 1 0 0,0-1 0 0 0,0 0-1 0 0,0 1 1 0 0,1-1-1 0 0,0 0 1 0 0,-1-1-1 0 0,1 1 1 0 0,0 0-1 0 0,1-1 1 0 0,-1 1-1 0 0,0-1 1 0 0,1 0-1 0 0,-1 0 1 0 0,1-1-1 0 0,-1 1 1 0 0,1-1-1 0 0,0 0 1 0 0,0 1-1 0 0,0-2 1 0 0,0 1-1 0 0,0 0 1 0 0,0-1-1 0 0,0 0 1 0 0,0 0-1 0 0,0 0 10 0 0,2 0 45 0 0,0 0 0 0 0,-1 0 0 0 0,1 0-1 0 0,0-1 1 0 0,-1 0 0 0 0,1 0-1 0 0,-1-1 1 0 0,1 1 0 0 0,-1-1 0 0 0,0 0-1 0 0,1-1 1 0 0,-1 1 0 0 0,0-1 0 0 0,-1 0-1 0 0,1 0 1 0 0,0-1 0 0 0,-1 1-1 0 0,0-1 1 0 0,0 0 0 0 0,0 0 0 0 0,0-1-1 0 0,-1 1 1 0 0,1-1 0 0 0,-1 0-1 0 0,0 0 1 0 0,-1 0 0 0 0,1 0 0 0 0,-1 0-1 0 0,0 0 1 0 0,0-1-45 0 0,2-3 25 0 0,0-1 0 0 0,-1 1 0 0 0,0-1 0 0 0,-1 0 0 0 0,0 1 0 0 0,0-1 0 0 0,-1 0 0 0 0,0 0 1 0 0,-1 0-1 0 0,0 0 0 0 0,-1 0 0 0 0,0 0 0 0 0,0 0 0 0 0,-1 0 0 0 0,-1 0 0 0 0,1 0 0 0 0,-1 1 0 0 0,-1-1 0 0 0,0 1 0 0 0,0 0 0 0 0,-1 0 0 0 0,0 1 0 0 0,-1-1 0 0 0,0 1 0 0 0,0 0 0 0 0,-1 1 0 0 0,0 0 1 0 0,-3-4-26 0 0,8 10-147 0 0,0 0 1 0 0,0-1 0 0 0,0 1 0 0 0,0 0 0 0 0,0 0 0 0 0,0 0 0 0 0,0 0 0 0 0,0 1 0 0 0,0-1 0 0 0,0 1 0 0 0,0-1 0 0 0,0 1 0 0 0,-1 0-1 0 0,1-1 1 0 0,0 1 0 0 0,0 0 0 0 0,-1 1 0 0 0,1-1 0 0 0,0 0 0 0 0,0 1 0 0 0,0-1 0 0 0,0 1 0 0 0,0-1 0 0 0,-1 1 0 0 0,1 0 146 0 0,-27 23-11004 0 0,20-16-361 0 0</inkml:trace>
  <inkml:trace contextRef="#ctx0" brushRef="#br0" timeOffset="3536.03">4235 771 12251 0 0,'0'0'4110'0'0,"0"0"-2059"0"0,0 0-739 0 0,0 0-1 0 0,0 0-16 0 0,0 0-151 0 0,0 0-243 0 0,0 0-256 0 0,0 0-161 0 0,0 0-84 0 0,0 0-41 0 0,0 0-39 0 0,0 0-39 0 0,3-14-45 0 0,15-58 6 0 0,-16 69-257 0 0,0-1 1 0 0,0 0-1 0 0,1 0 1 0 0,-1 1-1 0 0,1 0 1 0 0,0-1-1 0 0,0 1 1 0 0,0 0-1 0 0,1 0 0 0 0,-1 1 1 0 0,1-1-1 0 0,-1 1 1 0 0,1-1-1 0 0,0 1 1 0 0,0 1-1 0 0,0-1 1 0 0,0 0-1 0 0,0 1 1 0 0,0 0-1 0 0,1 0 1 0 0,-1 0-1 0 0,0 0 1 0 0,1 1-1 0 0,-1 0 0 0 0,0 0 1 0 0,1 0-1 0 0,-1 0 1 0 0,0 1-1 0 0,1-1 1 0 0,0 1 14 0 0,37 66-234 0 0,-40-64 303 0 0,1-1-1 0 0,0 1 0 0 0,0-1 0 0 0,1 1 1 0 0,-1-1-1 0 0,0 0 0 0 0,1 0 0 0 0,-1-1 0 0 0,1 1 1 0 0,0-1-1 0 0,-1 1 0 0 0,1-1 0 0 0,0 0 1 0 0,0-1-1 0 0,0 1 0 0 0,0-1 0 0 0,0 1 1 0 0,3-1-69 0 0,3 0 123 0 0,0-1 1 0 0,0 0-1 0 0,0 0 0 0 0,0 0 1 0 0,0-2-1 0 0,-1 1 1 0 0,1-1-1 0 0,0 0 1 0 0,-1-1-1 0 0,0 0 1 0 0,0-1-1 0 0,0 0 1 0 0,-1 0-1 0 0,1-1 1 0 0,-1 0-1 0 0,-1 0 1 0 0,1-1-1 0 0,-1 0 0 0 0,0-1-123 0 0,-5 6-53 0 0,-1-1-1 0 0,1 0 0 0 0,-1 0 0 0 0,0 0 0 0 0,0 0 0 0 0,0 0 1 0 0,0 0-1 0 0,0 0 0 0 0,-1 0 0 0 0,1 0 0 0 0,-1 0 0 0 0,0-1 1 0 0,0 1-1 0 0,0 0 0 0 0,0 0 0 0 0,-1 0 0 0 0,1 0 0 0 0,-2-3 54 0 0,-20-28-5807 0 0,15 29-1098 0 0,-2 5-5523 0 0</inkml:trace>
</inkml:ink>
</file>

<file path=ppt/ink/ink10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8:55.23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231 383 5769 0 0,'0'0'3197'0'0,"0"0"-915"0"0,0 0-493 0 0,0 0-108 0 0,0 0 13 0 0,0 0-95 0 0,0 0-229 0 0,0 0-268 0 0,0 0-254 0 0,0 0-232 0 0,0 0-157 0 0,0 0-88 0 0,0 0-31 0 0,-4 10 3 0 0,-27 128 1268 0 0,21-19-1105 0 0,-4 0 0 0 0,-16 52-506 0 0,22-129 31 0 0,-36 172-938 0 0,48-218-4855 0 0,20-28 423 0 0,1-3-3809 0 0,-18 22 4190 0 0</inkml:trace>
  <inkml:trace contextRef="#ctx0" brushRef="#br0" timeOffset="481.799">549 288 7890 0 0,'0'0'3754'0'0,"0"0"-1835"0"0,0 0-883 0 0,0 0-81 0 0,0 0 204 0 0,0 0 113 0 0,0 0-84 0 0,0 0-170 0 0,0 0-178 0 0,0 0-166 0 0,0 32-122 0 0,-3 103-84 0 0,1-71 133 0 0,-22 216 794 0 0,-28-118-831 0 0,44-144-229 0 0,4-29 712 0 0,2-7-1028 0 0,0 1-1 0 0,-1-1 1 0 0,0 1 0 0 0,-2-1-1 0 0,0 1 1 0 0,-1 0 0 0 0,-1 1-1 0 0,-1-3-18 0 0,4 12-13 0 0,0 1-1 0 0,0-1 0 0 0,0 1 0 0 0,-1 0 0 0 0,0 0 0 0 0,0 1 0 0 0,0 0 0 0 0,-1-1 0 0 0,1 2 0 0 0,-2-1 1 0 0,1 1-1 0 0,0 0 0 0 0,-1 0 0 0 0,1 0 0 0 0,-1 1 0 0 0,0 0 0 0 0,-1 1 0 0 0,1 0 0 0 0,0 0 1 0 0,0 0-1 0 0,-1 1 0 0 0,1 0 0 0 0,-1 0 0 0 0,-1 1 14 0 0,-5 0-142 0 0,0 0-1 0 0,0 1 1 0 0,0 1-1 0 0,1 1 1 0 0,-1 0-1 0 0,1 0 1 0 0,0 1 0 0 0,0 1-1 0 0,0 0 1 0 0,0 1-1 0 0,1 1 1 0 0,0 0-1 0 0,0 0 1 0 0,1 1 0 0 0,-10 8 142 0 0,15-11-1143 0 0,-27 25 448 0 0,27-18-4091 0 0,7-1-5393 0 0,1-10 2635 0 0</inkml:trace>
  <inkml:trace contextRef="#ctx0" brushRef="#br0" timeOffset="1188.968">897 726 6201 0 0,'0'0'2578'0'0,"0"0"-1093"0"0,0 0-391 0 0,0 0 181 0 0,0 0 232 0 0,0 0 18 0 0,0 0-186 0 0,0 0-259 0 0,0 0-200 0 0,0 0-144 0 0,0 0-97 0 0,0 0-70 0 0,-11 6-71 0 0,-94 54 1616 0 0,91-49-2039 0 0,1 1 0 0 0,0 1 0 0 0,1 0 0 0 0,1 1 0 0 0,0 0 0 0 0,1 0 0 0 0,0 1 0 0 0,1 1 1 0 0,1-1-1 0 0,0 2 0 0 0,1-1 0 0 0,1 1 0 0 0,-3 13-75 0 0,6-19-3 0 0,0 0 0 0 0,1 0 0 0 0,0 0 1 0 0,1 1-1 0 0,0-1 0 0 0,1 1 0 0 0,0-1 0 0 0,1 0 1 0 0,1 7 2 0 0,-1-15 1 0 0,0 0 1 0 0,0 0-1 0 0,0 0 1 0 0,0 0 0 0 0,0 0-1 0 0,1 0 1 0 0,0 0 0 0 0,-1-1-1 0 0,1 1 1 0 0,0 0-1 0 0,0-1 1 0 0,0 0 0 0 0,1 1-1 0 0,-1-1 1 0 0,1 0 0 0 0,-1 0-1 0 0,1 0 1 0 0,-1-1-1 0 0,1 1 1 0 0,0-1 0 0 0,0 1-1 0 0,0-1 1 0 0,0 0 0 0 0,0 0-1 0 0,0 0 1 0 0,0 0-1 0 0,1-1 1 0 0,-1 1 0 0 0,3-1-2 0 0,94-12 333 0 0,-94 10-307 0 0,1 1 1 0 0,0-2 0 0 0,-1 1 0 0 0,0-1 0 0 0,1 0 0 0 0,-1 0-1 0 0,0-1 1 0 0,-1 1 0 0 0,1-1 0 0 0,-1-1 0 0 0,0 1-1 0 0,0-1 1 0 0,0 0 0 0 0,0 0 0 0 0,-1 0 0 0 0,0-1-1 0 0,0 1 1 0 0,0-1 0 0 0,-1 0 0 0 0,0 0 0 0 0,0-1-1 0 0,0 1 1 0 0,-1-1 0 0 0,0 1 0 0 0,0-1 0 0 0,-1 0 0 0 0,0 1-1 0 0,0-1 1 0 0,0-1-27 0 0,-3 6-32 0 0,0 0 1 0 0,-1 0-1 0 0,1 0 0 0 0,0 0 1 0 0,-1 0-1 0 0,1 1 0 0 0,-1 0 1 0 0,1-1-1 0 0,-1 1 0 0 0,1 0 1 0 0,-1 0-1 0 0,0 0 0 0 0,0 0 0 0 0,0 1 1 0 0,1-1-1 0 0,-1 1 0 0 0,0 0 1 0 0,0 0-1 0 0,0 0 0 0 0,0 0 1 0 0,0 0-1 0 0,0 1 0 0 0,1-1 1 0 0,-1 1-1 0 0,-1 0 32 0 0,-7-1-135 0 0,-37 18-420 0 0,48-17 545 0 0,0-1 12 0 0,0 0-7 0 0,0 0 0 0 0,0 0 14 0 0,175-44 1530 0 0,-74 29-999 0 0,-101 15-573 0 0,0 0-3 0 0,0 0-12 0 0,0 0-16 0 0,0 0-25 0 0,0 0-61 0 0,0 0-69 0 0,0 0-115 0 0,0 0-158 0 0,0 0-197 0 0,0 0-276 0 0,7-18-12227 0 0,-5 14 3287 0 0</inkml:trace>
  <inkml:trace contextRef="#ctx0" brushRef="#br0" timeOffset="2029.413">993 229 4153 0 0,'0'0'2291'0'0,"0"0"-292"0"0,0 0-114 0 0,0 0 40 0 0,0 0-11 0 0,0 0-192 0 0,0 0-287 0 0,0 0-286 0 0,0 0-246 0 0,0 0-173 0 0,0 0-109 0 0,0 0-53 0 0,0 0-58 0 0,2-1-16 0 0,-54 64 1655 0 0,-77 66-2241 0 0,115-118 656 0 0,9-5-3356 0 0,2-4-8447 0 0,3-2 3287 0 0</inkml:trace>
  <inkml:trace contextRef="#ctx0" brushRef="#br0" timeOffset="2669.687">30 218 4033 0 0,'0'0'3119'0'0,"0"0"-953"0"0,0 0-410 0 0,0 0 59 0 0,0 0 67 0 0,0 0-97 0 0,0 0-276 0 0,0 0-369 0 0,0 0-319 0 0,0 0-217 0 0,0 0-129 0 0,0 0-35 0 0,2-2 17 0 0,23-8-9 0 0,0 0 1 0 0,0 1-1 0 0,1 2 1 0 0,0 0-1 0 0,0 2 0 0 0,0 1 1 0 0,7 0-449 0 0,2-1 160 0 0,154 1-50 0 0,-194 9 1063 0 0,-53-61-778 0 0,53 49-457 0 0,-16-31-782 0 0,17 5-2907 0 0,4 23 1076 0 0,0 3-2905 0 0,0 2-5734 0 0</inkml:trace>
</inkml:ink>
</file>

<file path=ppt/ink/ink10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8:54.2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403 413 0 0 0,'0'0'846'0'0,"0"0"714"0"0,0 0 260 0 0,0 0 37 0 0,0 0 48 0 0,0 0 49 0 0,0 0-24 0 0,0 0-114 0 0,0 0-206 0 0,4 0-284 0 0,0-1-1171 0 0,7-1 893 0 0,-27 2 217 0 0,-195 27 2396 0 0,117-10-2640 0 0,7-2 176 0 0,88-12-1181 0 0,0 0 0 0 0,0 0 0 0 0,1 0-1 0 0,-1-1 1 0 0,1 1 0 0 0,-1 0 0 0 0,1-1 0 0 0,0 1 0 0 0,0-1 0 0 0,0 0 0 0 0,1 0 0 0 0,-1 0 0 0 0,0 0 0 0 0,1 0 0 0 0,0 0 0 0 0,-1 0 0 0 0,1-1 0 0 0,0 1 0 0 0,0-1 0 0 0,0 0 0 0 0,1 0-16 0 0,-3 0 13 0 0,167 92 188 0 0,-165-92-190 0 0,0 0 0 0 0,0 1-1 0 0,0 0 1 0 0,0-1 0 0 0,-1 1 0 0 0,1 0 0 0 0,0 1-1 0 0,-1-1 1 0 0,0 0 0 0 0,0 1 0 0 0,0-1-1 0 0,0 1 1 0 0,0 0 0 0 0,0-1 0 0 0,0 1 0 0 0,-1 0-1 0 0,0 0 1 0 0,1 0 0 0 0,-1 0 0 0 0,0 0-1 0 0,-1 1 1 0 0,1-1 0 0 0,0 0 0 0 0,-1 0 0 0 0,0 1-1 0 0,0-1 1 0 0,0 0 0 0 0,0 0 0 0 0,0 1-1 0 0,-1-1 1 0 0,1 0 0 0 0,-1 0 0 0 0,0 1 0 0 0,0-1-1 0 0,0 0 1 0 0,-1 0 0 0 0,0 1-11 0 0,-11 8 74 0 0,0 0 0 0 0,-1 0 0 0 0,-1-1 0 0 0,0-1 0 0 0,0-1 0 0 0,-1 0 0 0 0,0-1-1 0 0,-11 4-73 0 0,-68 40 126 0 0,93-51-124 0 0,1-1 1 0 0,0 0-1 0 0,-1 0 0 0 0,1 0 0 0 0,0 1 0 0 0,0-1 0 0 0,-1 1 0 0 0,1-1 0 0 0,0 1 0 0 0,0 0 0 0 0,-1-1 0 0 0,1 1 0 0 0,0 0 0 0 0,0 0 1 0 0,0-1-1 0 0,0 1 0 0 0,0 0 0 0 0,0 0 0 0 0,0 0 0 0 0,1 1 0 0 0,-1-1 0 0 0,0 0 0 0 0,1 0 0 0 0,-1 0 0 0 0,0 0 0 0 0,1 1 1 0 0,-1-1-1 0 0,1 0 0 0 0,0 1 0 0 0,0-1 0 0 0,-1 0 0 0 0,1 1 0 0 0,0-1 0 0 0,0 0 0 0 0,0 1 0 0 0,0-1 0 0 0,0 0 0 0 0,0 1 0 0 0,1-1 1 0 0,-1 0-1 0 0,0 1 0 0 0,1-1 0 0 0,-1 0 0 0 0,1 1 0 0 0,-1-1 0 0 0,1 0 0 0 0,0 0 0 0 0,0 0 0 0 0,-1 0 0 0 0,1 0 0 0 0,0 0 1 0 0,0 0-1 0 0,0 0 0 0 0,0 0 0 0 0,0 0 0 0 0,0 0 0 0 0,0 0 0 0 0,0-1 0 0 0,1 1-2 0 0,15 7 49 0 0,0-2 1 0 0,0 0-1 0 0,0 0 1 0 0,1-2-1 0 0,-1 0 0 0 0,1-2 1 0 0,0 1-1 0 0,0-2 0 0 0,0-1 1 0 0,1 0-1 0 0,14-2-49 0 0,2 1 87 0 0,-17-7-978 0 0,-20-42-6886 0 0,-6-15-7130 0 0,8 56 11093 0 0</inkml:trace>
  <inkml:trace contextRef="#ctx0" brushRef="#br0" timeOffset="426.95">187 1 11674 0 0,'0'0'1585'0'0,"0"0"-573"0"0,0 0-480 0 0,0 0 0 0 0,0 0 302 0 0,0 0 299 0 0,0 0 144 0 0,0 0-85 0 0,0 0-223 0 0,0 0-231 0 0,-5 31-181 0 0,-14 98-113 0 0,16-115-318 0 0,2 1 0 0 0,0-1-1 0 0,1 0 1 0 0,0 1-1 0 0,1-1 1 0 0,0 0 0 0 0,2 1-1 0 0,-1-1 1 0 0,3 4-126 0 0,2 14 238 0 0,-4-21-150 0 0,11 56 276 0 0,-2 0 1 0 0,-4 0-1 0 0,0 52-364 0 0,-10-58 80 0 0,-3-1 0 0 0,-2 0 0 0 0,-4 0 0 0 0,-7 22-80 0 0,13-56 14 0 0,0 0 0 0 0,2 0-1 0 0,1 0 1 0 0,2 0-1 0 0,1 25-13 0 0,0-49-4 0 0,-1 0 0 0 0,0 0 0 0 0,0 0 0 0 0,1 0 0 0 0,-1 0 0 0 0,1 0 0 0 0,0 0-1 0 0,-1 0 1 0 0,1 0 0 0 0,0 0 0 0 0,0 0 0 0 0,0-1 0 0 0,0 1 0 0 0,1 0 0 0 0,-1-1 0 0 0,0 1-1 0 0,1-1 1 0 0,-1 0 0 0 0,1 1 0 0 0,-1-1 0 0 0,1 0 0 0 0,0 0 0 0 0,1 1 4 0 0,-3-2-28 0 0,0 0-4 0 0,0 0-23 0 0,0 0 6 0 0,0 0 5 0 0,0 0-10 0 0,0 0-4 0 0,0 0-18 0 0,0 0-40 0 0,-16-34-1848 0 0,4 17-930 0 0,7-1-5250 0 0,5 13 2923 0 0,0 2-1367 0 0</inkml:trace>
</inkml:ink>
</file>

<file path=ppt/ink/ink10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8:50.7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352 387 5833 0 0,'0'0'2274'0'0,"0"0"-311"0"0,0 0-42 0 0,0 0 79 0 0,0 0-25 0 0,0 0-169 0 0,0 0-275 0 0,0 0-306 0 0,0 0-271 0 0,0 0-237 0 0,0 0-140 0 0,0 0-89 0 0,2-4-71 0 0,13-3 884 0 0,-4 37-125 0 0,-9-2-1081 0 0,-1-1 0 0 0,-2 1 0 0 0,-1-1 0 0 0,-1 1 0 0 0,-1-1 1 0 0,-1 0-1 0 0,-2 0 0 0 0,0 0 0 0 0,-2-1 0 0 0,-1 0 0 0 0,-1-1 1 0 0,-2 0-1 0 0,0-1 0 0 0,-12 17-95 0 0,-40 94 92 0 0,61-127-87 0 0,0 1 0 0 0,1-1 1 0 0,0 1-1 0 0,0 0 0 0 0,1 0 0 0 0,1 0 0 0 0,-1 0 1 0 0,1 0-1 0 0,1 0 0 0 0,0 0 0 0 0,0 1-5 0 0,3-6 34 0 0,0 0-1 0 0,0 0 1 0 0,0-1-1 0 0,0 1 1 0 0,0-1-1 0 0,1 1 1 0 0,0-1-1 0 0,0 0 1 0 0,-1-1-1 0 0,2 1 1 0 0,-1-1-1 0 0,0 1 1 0 0,0-1-1 0 0,1-1 1 0 0,0 1-1 0 0,-1 0 1 0 0,1-1-1 0 0,0 0 1 0 0,-1 0-1 0 0,1-1 1 0 0,0 1-1 0 0,0-1 1 0 0,0 0-1 0 0,-1 0 1 0 0,1-1-1 0 0,3 0-33 0 0,242-35 1524 0 0,-221 35-489 0 0,-29 1-1015 0 0,0 0-37 0 0,0 0-24 0 0,0 0 27 0 0,0 0 10 0 0,0 0-29 0 0,0 0 29 0 0,0 0 57 0 0,0 0-50 0 0,0 0-16 0 0,0 0-13 0 0,-21 0-3125 0 0,9-4 13 0 0,1 2-6922 0 0,5 1-2087 0 0</inkml:trace>
  <inkml:trace contextRef="#ctx0" brushRef="#br0" timeOffset="2470.563">1 206 3185 0 0,'0'0'2084'0'0,"0"0"-183"0"0,0 0-197 0 0,0 0-34 0 0,0 0-5 0 0,0 0-142 0 0,0 0-244 0 0,0 0-203 0 0,0 0-147 0 0,0 0-44 0 0,0 0 1 0 0,0 0-17 0 0,0 0-66 0 0,14 3-91 0 0,106 12 1095 0 0,218-10 966 0 0,-310-7-2304 0 0,-36-7 836 0 0,-10 3-1274 0 0,7 4-14 0 0,0 0 1 0 0,1-1-1 0 0,0 0 0 0 0,0-1 1 0 0,0 0-1 0 0,0 0 1 0 0,0-1-1 0 0,1-1 0 0 0,0 0 1 0 0,0 0-1 0 0,1 0 0 0 0,-1-1 1 0 0,1 0-1 0 0,1-1 1 0 0,-1 0-1 0 0,1-1-17 0 0,5 5-70 0 0,0 0 0 0 0,1 1 0 0 0,-1-1 0 0 0,1 0 0 0 0,0 0 0 0 0,0 0-1 0 0,1 0 1 0 0,-1 0 0 0 0,1 0 0 0 0,0 0 0 0 0,0 0 0 0 0,0 0 0 0 0,1 0 0 0 0,-1 0 0 0 0,1 0 0 0 0,0 0 0 0 0,0 0 0 0 0,0 1 0 0 0,1-1 0 0 0,-1 0-1 0 0,1 0 1 0 0,0 1 0 0 0,0-1 0 0 0,0 1 70 0 0,3-1-954 0 0,17-13-2037 0 0,-5 12-7055 0 0,-9 5-1499 0 0</inkml:trace>
</inkml:ink>
</file>

<file path=ppt/ink/ink10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00.0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279 117 2032 0 0,'0'0'2310'0'0,"0"0"-412"0"0,0 0-251 0 0,0 0 123 0 0,0 0 122 0 0,0 0-27 0 0,0 0-190 0 0,0 0-343 0 0,0 0-284 0 0,0 0-189 0 0,0 0-120 0 0,-11-11 2143 0 0,-63 22-246 0 0,46 9-2454 0 0,17-15-152 0 0,0 2-1 0 0,0-1 1 0 0,1 1 0 0 0,0 1 0 0 0,0 0 0 0 0,1 0-1 0 0,0 1 1 0 0,0 0 0 0 0,1 0 0 0 0,0 1-1 0 0,1 0 1 0 0,0 1 0 0 0,1-1 0 0 0,0 1-1 0 0,1 1 1 0 0,0-1 0 0 0,0 1 0 0 0,1 0 0 0 0,1 0-1 0 0,0 0 1 0 0,0 4-30 0 0,2-3 1 0 0,0-9-2 0 0,0 0-1 0 0,0 1 1 0 0,0-1-1 0 0,1 1 1 0 0,-1-1-1 0 0,1 1 1 0 0,0-1-1 0 0,0 1 1 0 0,1-1-1 0 0,-1 1 1 0 0,1-1-1 0 0,0 1 1 0 0,0-1-1 0 0,1 0 1 0 0,-1 0-1 0 0,1 1 1 0 0,0-1-1 0 0,0 0 1 0 0,0 0-1 0 0,1-1 1 0 0,0 1-1 0 0,-1 0 1 0 0,1-1-1 0 0,0 0 1 0 0,1 1-1 0 0,-1-1 1 0 0,0 0-1 0 0,1-1 1 0 0,0 1-1 0 0,-1-1 1 0 0,2 1 1 0 0,1-2 47 0 0,1 0 0 0 0,0 0 0 0 0,0 0 0 0 0,0-1-1 0 0,0 0 1 0 0,0 0 0 0 0,0-1 0 0 0,0 1 0 0 0,0-2 0 0 0,0 1 0 0 0,0-1 0 0 0,0 0 0 0 0,-1 0 0 0 0,1-1 0 0 0,-1 0 0 0 0,0 0 0 0 0,0-1 0 0 0,0 1 0 0 0,0-1 0 0 0,0-1 0 0 0,-1 1 0 0 0,0-1-1 0 0,0 0 1 0 0,0 0 0 0 0,3-5-47 0 0,26-27 96 0 0,-1-1-1 0 0,-3-2 1 0 0,-1-1 0 0 0,-1-1-1 0 0,-3-2 1 0 0,11-26-96 0 0,-19 26 14 0 0,-17 44-14 0 0,0 0-16 0 0,0 0-20 0 0,-21 26-425 0 0,13-13 446 0 0,-1 0 0 0 0,2 1 0 0 0,0 0 0 0 0,0 0 0 0 0,2 1 0 0 0,-1 0 0 0 0,2 0 0 0 0,0 0 0 0 0,1 0 0 0 0,1 1 0 0 0,0-1 1 0 0,1 1-1 0 0,0 0 0 0 0,2 12 15 0 0,2-22 1 0 0,-1 0 1 0 0,1 0 0 0 0,0 0-1 0 0,1-1 1 0 0,-1 1 0 0 0,1-1-1 0 0,0 0 1 0 0,1 0 0 0 0,-1-1 0 0 0,1 1-1 0 0,0-1 1 0 0,0 0 0 0 0,0 0-1 0 0,1-1 1 0 0,-1 1 0 0 0,1-1-1 0 0,0-1 1 0 0,0 1 0 0 0,0-1-1 0 0,0 0 1 0 0,1 0 0 0 0,-1 0 0 0 0,0-1-1 0 0,1 0 1 0 0,-1-1 0 0 0,7 1-2 0 0,3-1 18 0 0,0-1 0 0 0,0-1 1 0 0,-1 0-1 0 0,1-1 0 0 0,0 0 1 0 0,-1-2-1 0 0,0 0 0 0 0,0 0 1 0 0,0-1-1 0 0,-1-1 0 0 0,0-1 1 0 0,0 0-19 0 0,-1 1 11 0 0,1-2 1 0 0,-1 1-1 0 0,-1-2 0 0 0,0 1 1 0 0,0-2-1 0 0,-1 0 1 0 0,-1 0-1 0 0,0-1 1 0 0,0 0-1 0 0,-1 0 1 0 0,0-1-1 0 0,5-13-11 0 0,-8 13-3 0 0,0 0 0 0 0,-1 0-1 0 0,-1-1 1 0 0,0 1 0 0 0,-1-1 0 0 0,-1 1-1 0 0,0-1 1 0 0,-1 0 0 0 0,0 0 0 0 0,-1 0 0 0 0,0 0-1 0 0,-1 0 4 0 0,0 12-7 0 0,1-1 1 0 0,0 1-1 0 0,-1 0 0 0 0,1 0 0 0 0,-1 0 0 0 0,0 0 0 0 0,0 0 0 0 0,0 0 0 0 0,0 0 0 0 0,0 0 0 0 0,0 0 0 0 0,0 1 0 0 0,-1-1 0 0 0,1 0 0 0 0,-1 1 0 0 0,1-1 0 0 0,-1 1 1 0 0,1-1-1 0 0,-1 1 0 0 0,0 0 0 0 0,0 0 0 0 0,0 0 0 0 0,0 0 0 0 0,0 0 0 0 0,0 0 0 0 0,0 0 0 0 0,0 1 0 0 0,0-1 0 0 0,0 1 0 0 0,0-1 0 0 0,0 1 0 0 0,-1 0 0 0 0,1 0 1 0 0,0 0-1 0 0,0 0 0 0 0,0 0 0 0 0,0 0 0 0 0,-1 1 0 0 0,1-1 0 0 0,-1 1 7 0 0,-82 35-412 0 0,80-33 388 0 0,1 0 1 0 0,-1 1-1 0 0,1-1 0 0 0,0 1 1 0 0,-1 0-1 0 0,2 0 1 0 0,-1 0-1 0 0,0 0 0 0 0,1 1 1 0 0,0 0-1 0 0,0-1 1 0 0,0 1-1 0 0,1 0 0 0 0,-1 0 1 0 0,1 1-1 0 0,0-1 1 0 0,1 0-1 0 0,-1 1 0 0 0,1-1 1 0 0,0 6 23 0 0,1-9-4 0 0,0 1 0 0 0,1 0 0 0 0,0-1 0 0 0,-1 1 0 0 0,1-1-1 0 0,0 1 1 0 0,0-1 0 0 0,0 0 0 0 0,0 1 0 0 0,1-1 0 0 0,-1 0 0 0 0,1 0 0 0 0,-1 0 0 0 0,1 0 0 0 0,0 0 0 0 0,0 0 0 0 0,0 0 0 0 0,0-1 0 0 0,0 1 0 0 0,0-1 0 0 0,0 1 0 0 0,0-1 0 0 0,1 0 0 0 0,-1 0-1 0 0,1 0 1 0 0,-1 0 0 0 0,1 0 0 0 0,-1 0 0 0 0,1-1 0 0 0,-1 0 0 0 0,3 1 4 0 0,89 6 112 0 0,-86-7-110 0 0,89 0 96 0 0,-96 2-96 0 0,1 0 0 0 0,-1 0-1 0 0,0-1 1 0 0,0 1 0 0 0,0 0-1 0 0,0 0 1 0 0,0 0 0 0 0,0 0-1 0 0,0 1 1 0 0,-1-1 0 0 0,1 0-1 0 0,-1 0 1 0 0,1 0 0 0 0,-1 0-1 0 0,0 1 1 0 0,0-1 0 0 0,0 0-1 0 0,0 0 1 0 0,-1 0 0 0 0,1 1-1 0 0,0-1 1 0 0,-1 0 0 0 0,0 1-2 0 0,1 5 12 0 0,0-3-16 0 0,-1-1-1 0 0,1 0 1 0 0,1 1 0 0 0,-1-1-1 0 0,1 0 1 0 0,-1 1-1 0 0,1-1 1 0 0,1 0 0 0 0,-1 0-1 0 0,0 0 1 0 0,1 0 0 0 0,0 0-1 0 0,0 0 1 0 0,0 0-1 0 0,1-1 1 0 0,-1 1 0 0 0,1-1-1 0 0,0 1 1 0 0,0-1 0 0 0,0 0-1 0 0,0 0 1 0 0,0 0-1 0 0,1-1 1 0 0,-1 1 0 0 0,1-1-1 0 0,0 0 1 0 0,0 0-1 0 0,3 1 5 0 0,11 2 33 0 0,0-2 0 0 0,1-1 0 0 0,-1 0 0 0 0,0-1 0 0 0,1-1 0 0 0,-1 0 0 0 0,1-2 0 0 0,-1 0 0 0 0,0-1 0 0 0,1-1 0 0 0,-2-1 0 0 0,1 0 0 0 0,0-1 0 0 0,-1-1 0 0 0,0-1 0 0 0,-1 0 0 0 0,0-1 0 0 0,9-8-33 0 0,-16 12 21 0 0,-1 0-1 0 0,0 0 1 0 0,0-1 0 0 0,-1-1 0 0 0,1 1 0 0 0,-2-1-1 0 0,1 0 1 0 0,-1-1 0 0 0,0 0 0 0 0,0 0-1 0 0,-1 0 1 0 0,0 0 0 0 0,-1-1 0 0 0,1 0-1 0 0,-2 0 1 0 0,1 0 0 0 0,-1 0 0 0 0,-1-1 0 0 0,0 1-1 0 0,0-1 1 0 0,0-3-21 0 0,-4 11-11 0 0,0-1 0 0 0,0 1 0 0 0,0 0-1 0 0,0 0 1 0 0,0 1 0 0 0,-1-1 0 0 0,1 0 0 0 0,-1 1 0 0 0,1 0-1 0 0,-1-1 1 0 0,1 1 0 0 0,-1 0 0 0 0,0 0 0 0 0,1 0 0 0 0,-1 1-1 0 0,0-1 1 0 0,0 1 0 0 0,1 0 0 0 0,-1-1 0 0 0,0 1 0 0 0,0 0-1 0 0,0 1 1 0 0,0-1 0 0 0,1 0 0 0 0,-1 1 0 0 0,0-1 0 0 0,0 1-1 0 0,1 0 1 0 0,-1 0 0 0 0,0 0 0 0 0,1 1 0 0 0,-1-1 0 0 0,1 0-1 0 0,0 1 1 0 0,-1 0 11 0 0,-5 2-10 0 0,0 1 0 0 0,0-1 0 0 0,1 1 0 0 0,0 1 0 0 0,0-1 0 0 0,0 1 0 0 0,1 1 0 0 0,0-1 0 0 0,0 1 1 0 0,1 0-1 0 0,-1 0 0 0 0,2 1 0 0 0,-1 0 0 0 0,1 0 0 0 0,0 0 0 0 0,0 0 0 0 0,1 0 0 0 0,1 1 0 0 0,-1-1 0 0 0,1 1 0 0 0,1 0 0 0 0,-1 0 0 0 0,1 0 0 0 0,1 0 0 0 0,0 7 10 0 0,3-9 9 0 0,-1 0 0 0 0,2 0 0 0 0,-1 0 0 0 0,1-1 0 0 0,0 1 0 0 0,0-1 0 0 0,1 1 0 0 0,-1-2 0 0 0,1 1 0 0 0,1 0 0 0 0,-1-1 0 0 0,1 0 0 0 0,0 0 0 0 0,0-1 0 0 0,1 0 0 0 0,-1 0 0 0 0,1 0-9 0 0,5 5 32 0 0,0-2-9 0 0,1 0 0 0 0,0-1 0 0 0,1-1-1 0 0,-1 0 1 0 0,1 0 0 0 0,0-1 0 0 0,0-1-1 0 0,1-1 1 0 0,-1 0 0 0 0,0 0 0 0 0,1-2 0 0 0,-1 0-1 0 0,3 0-22 0 0,14-10-1210 0 0,-24 3-1791 0 0,-2-1-3325 0 0,-3 7-5200 0 0</inkml:trace>
</inkml:ink>
</file>

<file path=ppt/ink/ink10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03.70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1 968 0 0 0,'0'0'597'0'0,"0"0"512"0"0,0 0 167 0 0,0 0 15 0 0,0 0-73 0 0,0 0-86 0 0,0 0-76 0 0,0 0-98 0 0,3 7 7514 0 0,1 1-6792 0 0,0-5-1469 0 0,1-1 0 0 0,-1 0 0 0 0,1 0 0 0 0,-1 0 0 0 0,1-1 0 0 0,0 1 0 0 0,0-1 0 0 0,0 0 0 0 0,-1-1 0 0 0,1 1 0 0 0,0-1 0 0 0,0 0 0 0 0,0 0 0 0 0,0-1 0 0 0,0 1 0 0 0,0-1 0 0 0,0 0 0 0 0,0 0 0 0 0,2-2-211 0 0,20-9 260 0 0,-1-2-1 0 0,-1-1 1 0 0,0-2-1 0 0,-1 0 1 0 0,0-1 0 0 0,-2-1-1 0 0,0-2 1 0 0,9-11-260 0 0,123-144 648 0 0,-127 143-421 0 0,-9 65-309 0 0,27 105 221 0 0,-37-106-67 0 0,-1 0-1 0 0,-1 1 1 0 0,-2-1 0 0 0,-2 1 0 0 0,0 7-72 0 0,-5-35 10 0 0,1 1 1 0 0,-1-1 0 0 0,0 1-1 0 0,0-1 1 0 0,0 0 0 0 0,-1 0 0 0 0,1 0-1 0 0,-1-1 1 0 0,0 1 0 0 0,0-1 0 0 0,0 0-1 0 0,0 0 1 0 0,-1 0 0 0 0,1-1-1 0 0,-1 0 1 0 0,0 0 0 0 0,0 0 0 0 0,0 0-1 0 0,0-1 1 0 0,0 1 0 0 0,0-1 0 0 0,0 0-1 0 0,-4-1-10 0 0,-28 8-404 0 0,0-2 0 0 0,-1-1 0 0 0,0-2 0 0 0,-30-2 404 0 0,67-1-125 0 0,1 0 0 0 0,-1 0 1 0 0,0 0-1 0 0,1 0 0 0 0,-1 0 0 0 0,0 0 1 0 0,0 0-1 0 0,1 0 0 0 0,-1-1 0 0 0,0 1 1 0 0,1 0-1 0 0,-1 0 0 0 0,0-1 0 0 0,1 1 1 0 0,-1-1-1 0 0,1 1 0 0 0,-1 0 0 0 0,0-1 1 0 0,1 1-1 0 0,-1-1 0 0 0,1 1 0 0 0,-1-1 1 0 0,1 0-1 0 0,0 1 0 0 0,-1-1 0 0 0,1 1 1 0 0,-1-1-1 0 0,1 0 0 0 0,0 1 0 0 0,0-1 1 0 0,-1 0-1 0 0,1 1 0 0 0,0-1 0 0 0,0 0 1 0 0,0 1-1 0 0,0-1 0 0 0,0 0 0 0 0,0 0 1 0 0,0 1-1 0 0,0-1 0 0 0,0 0 0 0 0,0 0 1 0 0,0 1-1 0 0,0-1 0 0 0,1 0 0 0 0,-1 1 1 0 0,0-1-1 0 0,0 0 0 0 0,1 1 0 0 0,-1-1 1 0 0,0 0-1 0 0,1 1 0 0 0,-1-1 0 0 0,1 1 1 0 0,-1-1 124 0 0,23-34-14585 0 0,-16 28 11235 0 0</inkml:trace>
  <inkml:trace contextRef="#ctx0" brushRef="#br0" timeOffset="387.489">1188 236 0 0 0,'0'0'1268'0'0,"0"0"227"0"0,0 0 332 0 0,0 0 463 0 0,0 0 355 0 0,0 0-55 0 0,0 0-399 0 0,0 0-532 0 0,0 0-418 0 0,0 0-234 0 0,0 0-103 0 0,0 0-53 0 0,-3 14-63 0 0,-25 112 1617 0 0,29 245 358 0 0,-6-340-2811 0 0,-2 0-1 0 0,-1-1 1 0 0,-2 0-1 0 0,0-1 1 0 0,-2 0-1 0 0,-2 0 1 0 0,0-2 0 0 0,-2 0-1 0 0,-11 15 49 0 0,21-27-1562 0 0,11-18-2897 0 0,10-26-819 0 0,-7 11-2139 0 0,-4 10 645 0 0</inkml:trace>
  <inkml:trace contextRef="#ctx0" brushRef="#br0" timeOffset="597.983">873 692 5921 0 0,'0'0'3305'0'0,"0"0"-1319"0"0,0 0-426 0 0,0 0 187 0 0,0 0 122 0 0,0 0-193 0 0,0 0-333 0 0,0 0-308 0 0,0 0-212 0 0,34-7-123 0 0,109-20-71 0 0,-75 15-244 0 0,0 3-1 0 0,1 4 1 0 0,0 2 0 0 0,1 4-385 0 0,-41-1-140 0 0,51 15-1299 0 0,-39 13-4674 0 0,-34-13-3004 0 0,-7-7 1793 0 0</inkml:trace>
  <inkml:trace contextRef="#ctx0" brushRef="#br0" timeOffset="996.281">1560 928 3673 0 0,'0'0'1771'0'0,"0"0"-398"0"0,0 0-4 0 0,0 0 286 0 0,0 0 136 0 0,0 0-116 0 0,0 0-340 0 0,0 0-374 0 0,0 0-277 0 0,0 0-133 0 0,0 0-33 0 0,0 0 31 0 0,0 0 33 0 0,-15 30 10 0 0,-44 93-27 0 0,45-92-42 0 0,14-39 1670 0 0,13-80 812 0 0,75-84-2162 0 0,18 42-635 0 0,-105 130-269 0 0,-1-1 0 0 0,1 0 0 0 0,0 1 0 0 0,-1-1-1 0 0,1 1 1 0 0,0-1 0 0 0,0 1 0 0 0,0 0 0 0 0,-1-1 0 0 0,1 1-1 0 0,0 0 1 0 0,0-1 0 0 0,0 1 0 0 0,0 0 0 0 0,0 0 0 0 0,-1 0-1 0 0,1 0 1 0 0,0 0 0 0 0,0 0 0 0 0,0 0 0 0 0,0 0-1 0 0,0 0 1 0 0,0 0 0 0 0,-1 1 0 0 0,1-1 0 0 0,0 0 0 0 0,0 0-1 0 0,0 1 1 0 0,0-1 0 0 0,-1 1 0 0 0,1-1 0 0 0,0 1 0 0 0,0-1-1 0 0,-1 1 1 0 0,1-1 0 0 0,0 1 0 0 0,-1 0 0 0 0,1-1 0 0 0,-1 1-1 0 0,1 0 1 0 0,-1-1 0 0 0,1 1 0 0 0,-1 0 0 0 0,0 0-1 0 0,1 0 1 0 0,-1-1 0 0 0,0 1 0 0 0,1 0 0 0 0,-1 0 61 0 0,20 19-3812 0 0,2-12-937 0 0,1-2-4422 0 0,-14-6 3484 0 0</inkml:trace>
  <inkml:trace contextRef="#ctx0" brushRef="#br0" timeOffset="3338.834">2131 696 2072 0 0,'0'0'2041'0'0,"0"0"-201"0"0,0 0 106 0 0,0 0 305 0 0,0 0 114 0 0,0 0-181 0 0,0 0-399 0 0,0 0-445 0 0,0 0-327 0 0,0 0-227 0 0,0 0-139 0 0,0 0-86 0 0,0 0-45 0 0,-11 6-46 0 0,-76 47 726 0 0,59-35-920 0 0,1 1 0 0 0,1 1 0 0 0,2 1 0 0 0,0 1 0 0 0,-9 10-276 0 0,29-27 1 0 0,-1 0 0 0 0,1 1 0 0 0,0-1 0 0 0,1 1 0 0 0,-1 0 0 0 0,1 0 0 0 0,0 0 0 0 0,0 0 0 0 0,1 1 0 0 0,0-1 0 0 0,0 1 0 0 0,0 0 0 0 0,1-1 0 0 0,0 1 1 0 0,1 0-1 0 0,-1 0 0 0 0,1 2-1 0 0,2-7 20 0 0,0 0 0 0 0,0 0 0 0 0,0-1 0 0 0,0 1 1 0 0,0-1-1 0 0,0 1 0 0 0,1-1 0 0 0,-1 1 1 0 0,0-1-1 0 0,1 0 0 0 0,-1 0 0 0 0,1-1 0 0 0,-1 1 1 0 0,1 0-1 0 0,-1-1 0 0 0,1 1 0 0 0,0-1 1 0 0,-1 0-1 0 0,1 0 0 0 0,0 0 0 0 0,-1 0 0 0 0,1 0 1 0 0,0-1-1 0 0,-1 1 0 0 0,1-1 0 0 0,-1 0 0 0 0,1 0 1 0 0,-1 0-1 0 0,1 0 0 0 0,-1 0 0 0 0,2-2-20 0 0,24-9 191 0 0,0-1 1 0 0,-1-2-1 0 0,-1-1 0 0 0,-1 0 0 0 0,11-11-191 0 0,33-21 110 0 0,28-14-101 0 0,-97 63-16 0 0,-1-1 0 0 0,1 1 0 0 0,0-1 0 0 0,-1 1 0 0 0,1-1 0 0 0,0 1 0 0 0,-1-1 0 0 0,1 1 0 0 0,0-1 0 0 0,-1 1 0 0 0,1 0 0 0 0,0-1 0 0 0,0 1 0 0 0,0 0 0 0 0,0-1 0 0 0,0 1 0 0 0,0 0-1 0 0,0-1 1 0 0,0 1 0 0 0,0 0 0 0 0,0-1 0 0 0,0 1 0 0 0,0-1 0 0 0,0 1 0 0 0,0 0 0 0 0,0-1 0 0 0,1 1 0 0 0,-1 0 0 0 0,0-1 0 0 0,0 1 0 0 0,1-1 0 0 0,-1 1 0 0 0,1-1 0 0 0,-1 1 0 0 0,0-1 0 0 0,1 1 0 0 0,-1-1 0 0 0,1 1 0 0 0,-1-1 0 0 0,1 0-1 0 0,-1 1 1 0 0,1-1 0 0 0,0 0 0 0 0,-1 1 0 0 0,1-1 0 0 0,-1 0 0 0 0,1 0 0 0 0,0 1 0 0 0,-1-1 0 0 0,1 0 0 0 0,-1 0 0 0 0,1 0 0 0 0,0 0 0 0 0,-1 0 0 0 0,1 0 0 0 0,0 0 0 0 0,-1 0 0 0 0,1 0 0 0 0,0 0 0 0 0,-1 0 0 0 0,1-1 0 0 0,-1 1 0 0 0,1 0 0 0 0,0 0-1 0 0,-1-1 1 0 0,1 1 0 0 0,-1 0 0 0 0,1-1 0 0 0,0 1 7 0 0,-2 6 26 0 0,-11 64-163 0 0,12-66 130 0 0,-1 0 0 0 0,0 0 0 0 0,1 0-1 0 0,0 0 1 0 0,0 0 0 0 0,0 0 0 0 0,0 0 0 0 0,1 0-1 0 0,-1 0 1 0 0,1 0 0 0 0,0 0 0 0 0,0 0-1 0 0,1-1 1 0 0,-1 1 0 0 0,1 0 0 0 0,0-1 0 0 0,0 1-1 0 0,0-1 1 0 0,0 0 0 0 0,1 1 0 0 0,-1-1-1 0 0,1 0 1 0 0,0-1 0 0 0,0 1 0 0 0,2 2 7 0 0,2-1 23 0 0,1-1 0 0 0,0 0 1 0 0,-1 0-1 0 0,1-1 0 0 0,0 1 1 0 0,0-2-1 0 0,0 1 0 0 0,0-1 1 0 0,0 0-1 0 0,1-1 0 0 0,-1 0 0 0 0,0 0 1 0 0,0-1-1 0 0,0 0 0 0 0,1-1 1 0 0,-1 1-1 0 0,0-2 0 0 0,-1 1 1 0 0,1-1-1 0 0,0 0 0 0 0,-1 0 1 0 0,0-1-1 0 0,1 0 0 0 0,-2-1 1 0 0,7-4-24 0 0,11-6 128 0 0,0 0 0 0 0,-2-2 0 0 0,0-1 0 0 0,-1 0 0 0 0,-1-2 0 0 0,0 0 0 0 0,7-12-128 0 0,-27 32-3 0 0,1 0 0 0 0,-1 1 1 0 0,0-1-1 0 0,0 0 0 0 0,0 0 0 0 0,1 1 1 0 0,-1-1-1 0 0,0 0 0 0 0,0 0 1 0 0,1 1-1 0 0,-1-1 0 0 0,0 0 0 0 0,0 0 1 0 0,1 0-1 0 0,-1 1 0 0 0,0-1 1 0 0,1 0-1 0 0,-1 0 0 0 0,0 0 1 0 0,1 0-1 0 0,-1 0 0 0 0,0 0 0 0 0,1 0 1 0 0,-1 0-1 0 0,0 0 0 0 0,1 0 1 0 0,-1 0-1 0 0,0 0 0 0 0,1 0 0 0 0,-1 0 1 0 0,0 0-1 0 0,1 0 0 0 0,-1 0 1 0 0,0 0-1 0 0,1 0 0 0 0,-1 0 0 0 0,0-1 1 0 0,1 1-1 0 0,-1 0 0 0 0,0 0 3 0 0,0 18 43 0 0,28 82-7 0 0,-26-98-27 0 0,1 1 0 0 0,0-1 0 0 0,0 1 0 0 0,-1-1 0 0 0,2 0 0 0 0,-1 0-1 0 0,0 0 1 0 0,0 0 0 0 0,0-1 0 0 0,1 1 0 0 0,-1-1 0 0 0,1 0 0 0 0,0 0-1 0 0,-1 0 1 0 0,1 0 0 0 0,-1-1 0 0 0,1 1 0 0 0,0-1 0 0 0,0 0 0 0 0,-1 0-1 0 0,1-1 1 0 0,0 1 0 0 0,-1-1 0 0 0,1 0 0 0 0,0 1 0 0 0,0-2-9 0 0,94-41 366 0 0,-80 33-356 0 0,138-64 138 0 0,-69 63-177 0 0,-56 7-23 0 0,-20 2 160 0 0,-21 1 463 0 0,-64 26-563 0 0,63-22-20 0 0,0 0 1 0 0,0 1-1 0 0,0 0 1 0 0,0 0-1 0 0,0 2 1 0 0,1-1-1 0 0,0 1 1 0 0,0 1 0 0 0,1 0-1 0 0,-1 0 1 0 0,2 1-1 0 0,-1 0 1 0 0,1 0-1 0 0,0 1 1 0 0,1 0-1 0 0,0 0 1 0 0,0 1-1 0 0,1 0 1 0 0,0 0 0 0 0,1 1-1 0 0,0 0 1 0 0,1 0-1 0 0,0 0 1 0 0,1 0-1 0 0,0 0 1 0 0,0 1-1 0 0,0 10 12 0 0,5-21 3 0 0,0 0 0 0 0,0 0 1 0 0,0 1-1 0 0,1-1 0 0 0,-1-1 0 0 0,0 1 0 0 0,0 0 0 0 0,0 0 0 0 0,1-1 0 0 0,-1 0 0 0 0,0 1 0 0 0,1-1 1 0 0,-1 0-1 0 0,0 0 0 0 0,1 0 0 0 0,-1 0 0 0 0,0-1 0 0 0,1 1 0 0 0,-1 0 0 0 0,0-1 0 0 0,0 0 0 0 0,1 0 0 0 0,-1 1 1 0 0,0-1-1 0 0,0-1 0 0 0,0 1 0 0 0,0 0 0 0 0,1-2-3 0 0,169-128 236 0 0,-130 99-177 0 0,1 2-1 0 0,2 2 1 0 0,47-22-59 0 0,3 18 24 0 0,-94 31-24 0 0,0 1 0 0 0,0 0-1 0 0,0-1 1 0 0,0 1 0 0 0,1 0 0 0 0,-1 0 0 0 0,0 0-1 0 0,0 0 1 0 0,1 0 0 0 0,-1 0 0 0 0,0 0 0 0 0,0 0-1 0 0,0 0 1 0 0,1 1 0 0 0,-1-1 0 0 0,0 0 0 0 0,0 1-1 0 0,0-1 1 0 0,0 1 0 0 0,0-1 0 0 0,0 1 0 0 0,0 0-1 0 0,0-1 1 0 0,0 1 0 0 0,0 0 0 0 0,0 0 0 0 0,0 0-1 0 0,0 0 1 0 0,0 0 0 0 0,-1 0 0 0 0,1 0 0 0 0,0 0-1 0 0,-1 0 1 0 0,1 0 0 0 0,-1 0 0 0 0,1 0 0 0 0,-1 0-1 0 0,0 0 1 0 0,1 1 0 0 0,-1-1 0 0 0,0 0 0 0 0,0 1 0 0 0,3 61-12 0 0,-3-48 11 0 0,-46 256 41 0 0,45-260-45 0 0,-2 22 2 0 0,-1 0 1 0 0,-2-1-1 0 0,-1 1 0 0 0,-2-1 0 0 0,-1-1 1 0 0,-1 1-1 0 0,-2-2 0 0 0,-1 0 0 0 0,-14 23 3 0 0,24-48-1 0 0,1 0-1 0 0,-1 0 0 0 0,0 0 0 0 0,0-1 0 0 0,-1 1 0 0 0,1-1 0 0 0,-1 0 0 0 0,0 0 1 0 0,0-1-1 0 0,0 0 0 0 0,0 0 0 0 0,-1 0 0 0 0,1 0 0 0 0,-1-1 0 0 0,0 0 1 0 0,0 0-1 0 0,1 0 0 0 0,-1-1 0 0 0,0 0 0 0 0,-4 0 2 0 0,8-3-3 0 0,0 0 1 0 0,0-1-1 0 0,1 1 0 0 0,-1 0 0 0 0,1-1 0 0 0,-1 1 1 0 0,1-1-1 0 0,0 0 0 0 0,0 1 0 0 0,0-1 1 0 0,1 0-1 0 0,-1 0 0 0 0,0 0 0 0 0,1 1 1 0 0,0-1-1 0 0,0 0 0 0 0,0 0 0 0 0,0 0 0 0 0,0 0 1 0 0,0 0-1 0 0,1 1 0 0 0,0-1 0 0 0,-1 0 1 0 0,1 0-1 0 0,0 0 0 0 0,1-1 3 0 0,7-18-15 0 0,0 0 0 0 0,2 0 0 0 0,0 1 0 0 0,2 0 0 0 0,0 1 0 0 0,1 1 0 0 0,9-9 15 0 0,-5 5-4 0 0,345-397 9 0 0,-346 395-21 0 0,-1 0-1 0 0,-2-1 1 0 0,0 0 0 0 0,-2-1-1 0 0,-1-1 1 0 0,-1 0-1 0 0,-1 0 1 0 0,-2-1 0 0 0,-1 0-1 0 0,-1 0 1 0 0,-1-1 0 0 0,-2 0-1 0 0,-1 1 1 0 0,-2-1 0 0 0,-3-25 16 0 0,5 53-2 0 0,-1-1 0 0 0,0 0 0 0 0,0 0 0 0 0,0 1 0 0 0,-1-1 0 0 0,1 0 0 0 0,-1 1 0 0 0,1-1 0 0 0,-1 1 0 0 0,0-1 1 0 0,0 1-1 0 0,0-1 0 0 0,0 1 0 0 0,-1-1 0 0 0,1 1 0 0 0,-1 0 0 0 0,1 0 0 0 0,-1 0 0 0 0,0 0 0 0 0,0 0 0 0 0,0 0 0 0 0,0 0 1 0 0,0 1-1 0 0,0-1 0 0 0,0 0 0 0 0,-1 1 0 0 0,1 0 0 0 0,0 0 0 0 0,-1 0 0 0 0,1 0 0 0 0,-1 0 0 0 0,-1 0 2 0 0,-3 4-9 0 0,0 0 0 0 0,0 1 0 0 0,0 0 0 0 0,1 1 0 0 0,0-1 0 0 0,0 1 0 0 0,0 1 0 0 0,1-1 1 0 0,0 1-1 0 0,0 0 0 0 0,0 0 0 0 0,0 0 0 0 0,1 0 0 0 0,0 1 0 0 0,1 0 0 0 0,-1 0 0 0 0,1 0 0 0 0,1 0 0 0 0,-1 1 0 0 0,1-1 0 0 0,1 1 0 0 0,-2 5 9 0 0,-2 8-3 0 0,0 0 0 0 0,1 0 0 0 0,1 1 0 0 0,1-1 0 0 0,1 1 0 0 0,1 0 0 0 0,1-1 0 0 0,1 1 0 0 0,0 0 0 0 0,2-1 0 0 0,1 0 0 0 0,0 0 1 0 0,2 0-1 0 0,5 13 3 0 0,-9-27 3 0 0,-1-1-1 0 0,1-1 1 0 0,0 1 0 0 0,0 0 0 0 0,0-1 0 0 0,1 1 0 0 0,0-1 0 0 0,0 0 0 0 0,0 0 0 0 0,1-1 0 0 0,-1 1 0 0 0,1-1 0 0 0,0 0 0 0 0,1 0 0 0 0,-1-1 0 0 0,1 1 0 0 0,-1-1 0 0 0,1 0 0 0 0,0-1 0 0 0,0 0 0 0 0,0 0 0 0 0,1 0 0 0 0,-1 0 0 0 0,0-1 0 0 0,1 0 0 0 0,-1-1 0 0 0,1 1 0 0 0,-1-1 0 0 0,1 0 0 0 0,-1-1 0 0 0,0 0-1 0 0,1 0 1 0 0,-1 0 0 0 0,0-1 0 0 0,1 1 0 0 0,-1-2 0 0 0,0 1 0 0 0,0-1 0 0 0,-1 0 0 0 0,1 0-3 0 0,89-63-49 0 0,-91 125-4 0 0,-2-55 53 0 0,0-1 0 0 0,0 0 0 0 0,0 0 0 0 0,0 0 0 0 0,1 0 0 0 0,-1 0 0 0 0,1-1 0 0 0,-1 1 0 0 0,1-1 0 0 0,0 1 0 0 0,0-1 0 0 0,0 0 0 0 0,0 0 0 0 0,1-1 0 0 0,-1 1 0 0 0,0-1 0 0 0,1 1 0 0 0,-1-1 0 0 0,1 0 0 0 0,0 0 0 0 0,-1-1 0 0 0,1 1 0 0 0,0-1 0 0 0,-1 0 0 0 0,1 0 1 0 0,0 0-1 0 0,-1 0 0 0 0,1 0 0 0 0,0-1 0 0 0,-1 0 0 0 0,1 0 0 0 0,0 0 0 0 0,-1 0 0 0 0,1 0 0 0 0,-1-1 0 0 0,3-1 0 0 0,22-11 45 0 0,-1-1 0 0 0,0-1-1 0 0,-1-2 1 0 0,-1 0 0 0 0,-1-2 0 0 0,0-1 0 0 0,-2-1 0 0 0,0 0 0 0 0,-1-2-1 0 0,-2 0 1 0 0,13-21-45 0 0,-6 13-13 0 0,-9 12 7 0 0,0-1 0 0 0,-2 0 0 0 0,0-1-1 0 0,-1-1 1 0 0,-1 0 0 0 0,-2 0 0 0 0,0-2 0 0 0,-1 1 0 0 0,-2-1 0 0 0,0-1 0 0 0,-2 1-1 0 0,-1-1 1 0 0,-1 0 0 0 0,-1-1 0 0 0,-1-5 6 0 0,-3 30-1 0 0,0 0-1 0 0,0-1 1 0 0,-1 1 0 0 0,1 0-1 0 0,-1 0 1 0 0,1 0 0 0 0,-1 0 0 0 0,0 0-1 0 0,0 1 1 0 0,1-1 0 0 0,-1 0-1 0 0,-1 1 1 0 0,1-1 0 0 0,0 1-1 0 0,0 0 1 0 0,0 0 0 0 0,-1 0 0 0 0,1 0-1 0 0,-1 0 1 0 0,1 0 0 0 0,0 1-1 0 0,-1-1 1 0 0,1 1 0 0 0,-1 0-1 0 0,0 0 1 0 0,1 0 0 0 0,-1 0 0 0 0,1 0-1 0 0,-1 0 1 0 0,1 1 0 0 0,-1-1-1 0 0,1 1 1 0 0,-1-1 0 0 0,1 1-1 0 0,0 0 1 0 0,-1 0 0 0 0,1 0-1 0 0,0 1 1 0 0,0-1 0 0 0,-1 0 0 0 0,1 1-1 0 0,0 0 1 0 0,0 0 1 0 0,-12 7 2 0 0,1 0 0 0 0,0 1 1 0 0,1 0-1 0 0,0 1 0 0 0,1 0 0 0 0,0 1 1 0 0,0 0-1 0 0,2 1 0 0 0,-1 0 0 0 0,2 0 1 0 0,0 1-1 0 0,0 0 0 0 0,1 1 0 0 0,1 0 1 0 0,1 0-1 0 0,0 0 0 0 0,1 0 0 0 0,0 1 1 0 0,1 0-1 0 0,1 0 0 0 0,1 0 0 0 0,0 3-2 0 0,18 110 59 0 0,84 117 168 0 0,-94-222-220 0 0,-1 1 1 0 0,-1-1 0 0 0,-1 1 0 0 0,-2-1 0 0 0,0 1-1 0 0,-1 0 1 0 0,-2 11-8 0 0,1-31 3 0 0,0-4 12 0 0,0-1-22 0 0,0 0-26 0 0,0 0-21 0 0,0 0 14 0 0,0 0-6 0 0,0-29-281 0 0,14-120-3131 0 0,-14 58-781 0 0,0 30-5176 0 0,0 37-1311 0 0</inkml:trace>
  <inkml:trace contextRef="#ctx0" brushRef="#br0" timeOffset="3578.031">4270 434 12339 0 0,'0'0'1968'0'0,"0"0"-520"0"0,0 0-249 0 0,0 0 92 0 0,0 0 48 0 0,0 0-112 0 0,0 0-221 0 0,0 0-199 0 0,0 0-91 0 0,0 0-31 0 0,0 0-61 0 0,0 0-74 0 0,0 0-84 0 0,28 8-67 0 0,89 26-45 0 0,10-13 342 0 0,41 12-1158 0 0,-130-24-1218 0 0,-25-7-1209 0 0,0-2-3312 0 0,-7 0-5176 0 0</inkml:trace>
  <inkml:trace contextRef="#ctx0" brushRef="#br0" timeOffset="4212.021">2758 295 14387 0 0,'0'0'2134'0'0,"0"0"-528"0"0,0 0-135 0 0,0 0 45 0 0,0 0-103 0 0,0 0-255 0 0,0 0-320 0 0,0 0-290 0 0,0 0-199 0 0,0 0-141 0 0,0 0-70 0 0,0 0-49 0 0,0 0-38 0 0,11 7 78 0 0,-23 11 95 0 0,12-15 68 0 0,0-2-5045 0 0,0-1-5150 0 0,0 0 9880 0 0,0 0-11417 0 0</inkml:trace>
  <inkml:trace contextRef="#ctx0" brushRef="#br0" timeOffset="4956.862">4754 744 10842 0 0,'0'0'2502'0'0,"0"0"-508"0"0,0 0-328 0 0,0 0-147 0 0,0 0-198 0 0,0 0-275 0 0,0 0-295 0 0,0 0-253 0 0,0 0-156 0 0,0 0-73 0 0,0 0-1 0 0,0 0 30 0 0,0 0 26 0 0,12 2-23 0 0,125 3 311 0 0,-62-14-783 0 0,13-2-1691 0 0,-31 1-7619 0 0,-50 7-1494 0 0</inkml:trace>
  <inkml:trace contextRef="#ctx0" brushRef="#br0" timeOffset="5569.963">5198 324 6809 0 0,'0'0'3345'0'0,"0"0"-2069"0"0,0 0-641 0 0,0 0 301 0 0,0 0 374 0 0,0 0 118 0 0,0 0-155 0 0,0 0-256 0 0,0 0-187 0 0,0 0-117 0 0,0 0-90 0 0,0 0-71 0 0,32 2-89 0 0,102 4-68 0 0,-67-18 258 0 0,-58 7-555 0 0,0 0 0 0 0,-1 0 0 0 0,1-1 0 0 0,-2-1 0 0 0,1 1 0 0 0,0-2-1 0 0,-1 1 1 0 0,-1 0 0 0 0,1-1 0 0 0,-1-1 0 0 0,0 1 0 0 0,-1-1 0 0 0,0 0 0 0 0,-1 0 0 0 0,0 0 0 0 0,0-1-1 0 0,2-6-97 0 0,-1 0 195 0 0,-6 27-178 0 0,-1 6-77 0 0,-143 714-638 0 0,139-689 545 0 0,-1 8 89 0 0,-2-1 0 0 0,-1-1-1 0 0,-3 0 1 0 0,-4 3 64 0 0,12-37-7 0 0,-1 0-1 0 0,0-1 1 0 0,-1 1-1 0 0,-1-2 1 0 0,0 1-1 0 0,-1-1 1 0 0,0 0 0 0 0,0-1-1 0 0,-2 0 1 0 0,1 0-1 0 0,-1-1 1 0 0,-1-1-1 0 0,0 0 1 0 0,0-1-1 0 0,-10 6 8 0 0,20-14 1 0 0,-4 5-6 0 0,0-1 0 0 0,-1 0 0 0 0,0-1 0 0 0,0 0 0 0 0,0 0 1 0 0,0 0-1 0 0,0-1 0 0 0,-1 0 0 0 0,1 0 0 0 0,-1-1 0 0 0,1 0 0 0 0,-1-1 0 0 0,1 1 1 0 0,-1-1-1 0 0,0-1 0 0 0,-2 0 5 0 0,8-1 21 0 0,-1-1 0 0 0,1 0 1 0 0,0 0-1 0 0,0-1 0 0 0,0 1 1 0 0,0 0-1 0 0,1-1 0 0 0,-1 1 0 0 0,1-1 1 0 0,0 1-1 0 0,0-1 0 0 0,0 1 1 0 0,1-1-1 0 0,-1 0 0 0 0,1 0 0 0 0,0 1 1 0 0,0-1-1 0 0,0 0 0 0 0,0 1 0 0 0,1-1 1 0 0,0 0-1 0 0,-1 0 0 0 0,2 0-21 0 0,4-18 137 0 0,1 1-1 0 0,1 0 0 0 0,1 0 0 0 0,1 0 1 0 0,0 1-1 0 0,2 1 0 0 0,1 0 1 0 0,7-9-137 0 0,-8 10 75 0 0,36-50-30 0 0,3 2 0 0 0,3 2 0 0 0,2 2 0 0 0,11-4-45 0 0,-61 59-838 0 0,14-11 1420 0 0,-12 14-3968 0 0,-2 3-3880 0 0,-5 1 1428 0 0,-1 0-2028 0 0</inkml:trace>
  <inkml:trace contextRef="#ctx0" brushRef="#br0" timeOffset="5832.198">5759 692 12059 0 0,'0'0'2183'0'0,"0"0"-504"0"0,0 0-195 0 0,0 0-42 0 0,0 0-163 0 0,0 0-263 0 0,0 0-263 0 0,0 0-190 0 0,0 0-153 0 0,0 0-109 0 0,0 0-77 0 0,-31 31-68 0 0,-95 94-49 0 0,92-81-31 0 0,34-42-56 0 0,-1 1 1 0 0,0 0 0 0 0,1-1-1 0 0,0 1 1 0 0,0 0 0 0 0,0-1 0 0 0,0 1-1 0 0,0 0 1 0 0,0 0 0 0 0,1-1-1 0 0,-1 1 1 0 0,1 0 0 0 0,0-1-1 0 0,0 1 1 0 0,0-1 0 0 0,0 1-1 0 0,0-1 1 0 0,1 1 0 0 0,-1-1-1 0 0,1 0 1 0 0,-1 0 0 0 0,1 1 0 0 0,0-1-1 0 0,0-1 1 0 0,0 1 0 0 0,0 0-1 0 0,0 0 1 0 0,0-1 0 0 0,1 1-1 0 0,-1-1 1 0 0,0 0 0 0 0,1 1-1 0 0,-1-1 1 0 0,1 0 0 0 0,-1 0-1 0 0,1-1 1 0 0,0 1 0 0 0,-1-1 0 0 0,1 1-1 0 0,0-1 1 0 0,0 0 0 0 0,-1 0-1 0 0,1 0-20 0 0,2 0 59 0 0,0 1 0 0 0,-1-1-1 0 0,1 0 1 0 0,0-1-1 0 0,0 1 1 0 0,-1-1 0 0 0,1 0-1 0 0,-1 0 1 0 0,1 0 0 0 0,-1-1-1 0 0,1 0 1 0 0,-1 1-1 0 0,0-2 1 0 0,0 1 0 0 0,0 0-1 0 0,0-1 1 0 0,0 0 0 0 0,0 0-1 0 0,-1 0 1 0 0,1 0 0 0 0,-1 0-1 0 0,0-1 1 0 0,0 0-1 0 0,0 0 1 0 0,-1 1 0 0 0,1-1-1 0 0,-1-1 1 0 0,0 1 0 0 0,0-1-59 0 0,1-2-37 0 0,-1-1 1 0 0,1 1-1 0 0,-2-1 1 0 0,1 1-1 0 0,-1-1 1 0 0,0 0-1 0 0,-1 0 1 0 0,0 1-1 0 0,0-1 1 0 0,0 0-1 0 0,-1 0 0 0 0,-1 1 1 0 0,1-1-1 0 0,-1 1 1 0 0,0-1-1 0 0,-1 1 1 0 0,0-1-1 0 0,0 1 1 0 0,0 0-1 0 0,-1 1 1 0 0,-4-6 36 0 0,-16-18-3863 0 0,-5 6-3502 0 0,24 23-3921 0 0</inkml:trace>
  <inkml:trace contextRef="#ctx0" brushRef="#br0" timeOffset="6133.615">5840 961 9618 0 0,'0'0'2303'0'0,"0"0"-588"0"0,0 0-148 0 0,0 0 82 0 0,0 0-48 0 0,0 0-207 0 0,0 0-229 0 0,0 0-107 0 0,0 0-147 0 0,0 0-112 0 0,0 0-119 0 0,0 0-160 0 0,0 0-77 0 0,1-9-46 0 0,49-129 1129 0 0,36-1-1334 0 0,-42 115-1976 0 0,-28 22-2127 0 0,0 1-4580 0 0,-14 1-3005 0 0</inkml:trace>
  <inkml:trace contextRef="#ctx0" brushRef="#br0" timeOffset="6666.215">6177 670 7866 0 0,'0'0'2456'0'0,"0"0"-437"0"0,0 0-188 0 0,0 0-57 0 0,0 0-214 0 0,0 0-285 0 0,0 0-261 0 0,0 0-181 0 0,0 0-170 0 0,0 0-123 0 0,0 0-128 0 0,0 0-126 0 0,0 0-53 0 0,-10 31-50 0 0,-32 93-26 0 0,33-74 103 0 0,13-46-198 0 0,-2-1 4 0 0,-1-1 0 0 0,1 1 0 0 0,0-1 0 0 0,0 0 1 0 0,0 0-1 0 0,0 0 0 0 0,0 0 0 0 0,0 0 0 0 0,0 0 1 0 0,1-1-1 0 0,-1 1 0 0 0,1-1 0 0 0,-1 1 0 0 0,1-1 1 0 0,0 0-1 0 0,0 0 0 0 0,-1 0 0 0 0,1 0 0 0 0,0-1 0 0 0,0 1 1 0 0,0-1-1 0 0,0 0 0 0 0,0 0 0 0 0,-1 0 0 0 0,1 0 1 0 0,0 0-1 0 0,0-1 0 0 0,0 1 0 0 0,0-1 0 0 0,0 0 1 0 0,-1 1-1 0 0,1-1 0 0 0,1-1-66 0 0,87-43 1148 0 0,56-73-613 0 0,-147 119-544 0 0,0-1 0 0 0,0 0-1 0 0,0 1 1 0 0,0-1 0 0 0,0 0 0 0 0,0 1-1 0 0,0-1 1 0 0,0 0 0 0 0,0 1 0 0 0,0-1-1 0 0,0 0 1 0 0,0 1 0 0 0,0-1 0 0 0,0 0-1 0 0,0 1 1 0 0,0-1 0 0 0,0 0 0 0 0,0 1-1 0 0,1-1 1 0 0,-1 0 0 0 0,0 1 0 0 0,0-1-1 0 0,0 0 1 0 0,1 0 0 0 0,-1 1 0 0 0,0-1-1 0 0,0 0 1 0 0,1 0 0 0 0,-1 1 0 0 0,0-1-1 0 0,0 0 1 0 0,1 0 0 0 0,-1 0 0 0 0,0 0-1 0 0,1 1 1 0 0,-1-1 0 0 0,0 0 0 0 0,0 0 0 0 0,1 0-1 0 0,-1 0 1 0 0,0 0 0 0 0,1 0 0 0 0,-1 0-1 0 0,1 0 1 0 0,-1 0 9 0 0,-15 46-14 0 0,13-41 5 0 0,0-2 7 0 0,0-1 0 0 0,1 1 0 0 0,-1 0 0 0 0,1 0 0 0 0,-1 0-1 0 0,1 0 1 0 0,0 0 0 0 0,0 0 0 0 0,0 0 0 0 0,0 0 0 0 0,1 0 0 0 0,-1 0-1 0 0,1 1 1 0 0,0-1 0 0 0,0 0 0 0 0,0 0 0 0 0,0 0 0 0 0,1 1-1 0 0,-1-1 1 0 0,1 0 0 0 0,0 0 0 0 0,0 0 0 0 0,0 0 0 0 0,0 0 0 0 0,0 0-1 0 0,1 0 1 0 0,-1 0 0 0 0,1-1 0 0 0,0 1 0 0 0,0 0 0 0 0,0-1 0 0 0,0 0-1 0 0,0 1 1 0 0,1-1 0 0 0,-1 0 0 0 0,1 0 0 0 0,-1 0 0 0 0,1-1-1 0 0,0 1 1 0 0,0 0 0 0 0,0-1 0 0 0,-1 0 0 0 0,2 0 0 0 0,2 1 2 0 0,1-2 71 0 0,1 0 0 0 0,0-1 0 0 0,0 0 0 0 0,0-1-1 0 0,-1 1 1 0 0,1-1 0 0 0,0-1 0 0 0,-1 0 0 0 0,0 0 0 0 0,0 0 0 0 0,0-1 0 0 0,0 0 0 0 0,0 0 0 0 0,-1-1 0 0 0,1 0-71 0 0,134-116 919 0 0,-125 95-1257 0 0,-14 20-5328 0 0,-1 1-5846 0 0,-1 5 287 0 0</inkml:trace>
  <inkml:trace contextRef="#ctx0" brushRef="#br0" timeOffset="7351.198">7011 685 15939 0 0,'0'0'2176'0'0,"0"0"-601"0"0,0 0-221 0 0,0 0-40 0 0,0 0-132 0 0,0 0-230 0 0,0 0-232 0 0,0 0-160 0 0,0 0-112 0 0,0 0-108 0 0,0 0-116 0 0,0 0-102 0 0,-8 3-118 0 0,-7 3 7 0 0,1 1 1 0 0,0 0 0 0 0,1 1-1 0 0,0 1 1 0 0,0 0 0 0 0,1 1-1 0 0,0 0 1 0 0,-1 2-12 0 0,3-1 5 0 0,3-5-24 0 0,0 0 0 0 0,1 0 0 0 0,0 1 0 0 0,0 0 0 0 0,0 1 0 0 0,1-1 0 0 0,0 1 0 0 0,1 0 0 0 0,-1 0 0 0 0,2 0 0 0 0,-1 1 0 0 0,1-1 0 0 0,0 1 0 0 0,1 0 0 0 0,0 0 0 0 0,0 0 0 0 0,1 0 0 0 0,0 7 19 0 0,1-14-3 0 0,1-1 0 0 0,-1 1 0 0 0,1-1 1 0 0,0 1-1 0 0,-1 0 0 0 0,1-1 0 0 0,0 0 1 0 0,0 1-1 0 0,0-1 0 0 0,0 1 0 0 0,1-1 1 0 0,-1 0-1 0 0,0 0 0 0 0,0 0 0 0 0,1 0 0 0 0,-1 0 1 0 0,0 0-1 0 0,1 0 0 0 0,-1 0 0 0 0,1 0 1 0 0,0-1-1 0 0,-1 1 0 0 0,1 0 0 0 0,0-1 1 0 0,-1 0-1 0 0,1 1 0 0 0,0-1 0 0 0,-1 0 1 0 0,1 0-1 0 0,0 0 0 0 0,-1 0 0 0 0,1 0 0 0 0,0 0 1 0 0,0 0-1 0 0,-1-1 0 0 0,2 0 3 0 0,62-15 214 0 0,143-145 188 0 0,-207 160-417 0 0,0 0-1 0 0,1 0 1 0 0,-1 0 0 0 0,0 0 0 0 0,1 0 0 0 0,-1 0 0 0 0,1 0-1 0 0,-1 1 1 0 0,1-1 0 0 0,0 1 0 0 0,-1-1 0 0 0,1 1 0 0 0,0-1-1 0 0,-1 1 1 0 0,1 0 0 0 0,0 0 0 0 0,-1 0 0 0 0,1 0 0 0 0,0 0-1 0 0,-1 0 1 0 0,1 0 0 0 0,0 0 0 0 0,-1 1 0 0 0,1-1 0 0 0,0 1-1 0 0,-1-1 1 0 0,1 1 0 0 0,-1 0 0 0 0,1-1 0 0 0,-1 1 0 0 0,1 0-1 0 0,0 1 16 0 0,-17 129-792 0 0,17-128 794 0 0,-1-1 0 0 0,1 0 0 0 0,0 1 0 0 0,0-1 0 0 0,0 0 0 0 0,0 0 0 0 0,0 0 0 0 0,0 0 0 0 0,1-1 0 0 0,-1 1 0 0 0,0-1 0 0 0,1 1 0 0 0,0-1 0 0 0,-1 0 0 0 0,1 0 0 0 0,0 0 0 0 0,-1 0 1 0 0,1 0-1 0 0,0-1 0 0 0,0 1 0 0 0,0-1 0 0 0,0 0 0 0 0,0 0 0 0 0,-1 0 0 0 0,1 0 0 0 0,0 0 0 0 0,0 0 0 0 0,0-1 0 0 0,0 0 0 0 0,-1 0 0 0 0,1 1 0 0 0,0-1 0 0 0,0-1 0 0 0,-1 1 0 0 0,1 0 0 0 0,-1-1 0 0 0,1 1-2 0 0,13-5 67 0 0,0-1 0 0 0,0 0 1 0 0,0-2-1 0 0,-1 1 0 0 0,-1-2 0 0 0,1 0 1 0 0,-2 0-1 0 0,1-2 0 0 0,-1 1 0 0 0,-1-2 1 0 0,0 0-1 0 0,-1 0 0 0 0,0-1 0 0 0,-1 0 1 0 0,-1-1-1 0 0,0 0 0 0 0,-1 0 0 0 0,-1-1 0 0 0,5-13-67 0 0,0-72-210 0 0,-13 99 167 0 0,-1 0 1 0 0,1 1-1 0 0,-1 0 1 0 0,1-1-1 0 0,-1 1 1 0 0,0 0-1 0 0,0 0 1 0 0,0 0-1 0 0,0 0 0 0 0,0 0 1 0 0,0 0-1 0 0,0 1 1 0 0,0-1-1 0 0,0 1 1 0 0,0-1-1 0 0,0 1 1 0 0,0 0-1 0 0,-1 0 1 0 0,1 0-1 0 0,0 0 1 0 0,0 0-1 0 0,0 0 1 0 0,0 1-1 0 0,0-1 0 0 0,-1 1 1 0 0,1-1-1 0 0,0 1 1 0 0,0 0-1 0 0,0 0 1 0 0,0 0-1 0 0,1 0 1 0 0,-1 0-1 0 0,0 0 1 0 0,0 0-1 0 0,1 1 1 0 0,-1-1-1 0 0,0 1 43 0 0,1-2-40 0 0,-1 1 0 0 0,0 0-1 0 0,0-1 1 0 0,1 1 0 0 0,-1 0-1 0 0,0 0 1 0 0,1 0 0 0 0,-1 0-1 0 0,1 1 1 0 0,-1-1 0 0 0,1 0 0 0 0,-1 1-1 0 0,1-1 1 0 0,0 1 0 0 0,0-1-1 0 0,0 1 1 0 0,0-1 0 0 0,0 1 0 0 0,0 0-1 0 0,0-1 1 0 0,1 1 0 0 0,-1 0-1 0 0,0 0 1 0 0,1 0 0 0 0,0 0 0 0 0,-1 0-1 0 0,1-1 1 0 0,0 1 0 0 0,0 0-1 0 0,0 0 1 0 0,0 0 0 0 0,0 0-1 0 0,1 0 1 0 0,-1 0 0 0 0,1 0 0 0 0,-1-1-1 0 0,1 1 1 0 0,-1 0 0 0 0,1 0-1 0 0,0 0 1 0 0,0-1 0 0 0,0 1 0 0 0,0-1-1 0 0,0 1 1 0 0,0-1 0 0 0,1 1-1 0 0,0 0 41 0 0,73 30 130 0 0,-67-30-66 0 0,0 0 0 0 0,0 1-1 0 0,0 0 1 0 0,0 0-1 0 0,0 1 1 0 0,-1 0 0 0 0,1 0-1 0 0,-1 1 1 0 0,-1 0-1 0 0,1 0 1 0 0,3 4-64 0 0,-8-7 15 0 0,-1 1 0 0 0,1 0 0 0 0,-1-1 0 0 0,0 1 0 0 0,0 0 1 0 0,0-1-1 0 0,0 1 0 0 0,-1 0 0 0 0,1 0 0 0 0,-1 0 0 0 0,0-1 0 0 0,1 1 0 0 0,-1 0 0 0 0,-1 0 1 0 0,1 0-1 0 0,0 0 0 0 0,-1 0 0 0 0,1-1 0 0 0,-1 1 0 0 0,0 0 0 0 0,0 0 0 0 0,0-1 1 0 0,0 1-1 0 0,-1 0 0 0 0,1-1 0 0 0,-1 1 0 0 0,0 0-15 0 0,-10 26-2259 0 0,12-28 1060 0 0,0-1-487 0 0,2 0-3798 0 0,0 0 1942 0 0,-1 0 730 0 0,1 0-5022 0 0</inkml:trace>
  <inkml:trace contextRef="#ctx0" brushRef="#br0" timeOffset="7848.441">7942 523 1152 0 0,'0'0'3098'0'0,"0"0"-324"0"0,0 0-405 0 0,0 0-317 0 0,0 0-280 0 0,0 0-301 0 0,0 0-333 0 0,0 0-298 0 0,0 0-238 0 0,-32 23-153 0 0,-103 75-95 0 0,75-36 12 0 0,52-47-299 0 0,-32 69 79 0 0,39-82-128 0 0,1 1 0 0 0,-1-1-1 0 0,0 1 1 0 0,1-1 0 0 0,0 1-1 0 0,-1-1 1 0 0,1 1 0 0 0,0-1-1 0 0,0 1 1 0 0,1 0 0 0 0,-1-1-1 0 0,0 1 1 0 0,1-1 0 0 0,0 1-1 0 0,-1-1 1 0 0,1 1 0 0 0,0-1-1 0 0,0 0 1 0 0,0 1 0 0 0,1-1-1 0 0,-1 0 1 0 0,1 0 0 0 0,-1 0-1 0 0,1 0 1 0 0,0 0 0 0 0,-1 0-1 0 0,1-1 1 0 0,0 1 0 0 0,0 0-1 0 0,0-1 1 0 0,1 1 0 0 0,-1-1-1 0 0,2 1-17 0 0,4 1 220 0 0,-1 0-1 0 0,1-1 0 0 0,0 0 0 0 0,0-1 0 0 0,0 1 0 0 0,1-2 0 0 0,-1 1 0 0 0,0-1 0 0 0,0 0 0 0 0,1-1 0 0 0,-1 1 0 0 0,0-2 0 0 0,0 1 0 0 0,0-1 0 0 0,0-1 0 0 0,0 1 0 0 0,-1-1 1 0 0,1-1-1 0 0,-1 1 0 0 0,0-1 0 0 0,0-1 0 0 0,0 1 0 0 0,3-3-219 0 0,6-5 237 0 0,-1 0 0 0 0,0-2 0 0 0,-1 1 0 0 0,0-2 0 0 0,-1 0 0 0 0,0 0 0 0 0,-2-1 1 0 0,0-1-1 0 0,2-4-237 0 0,149-303 288 0 0,-152 302-417 0 0,-1 0 1 0 0,-1-1 0 0 0,0 0 0 0 0,-2-1-1 0 0,-1 0 1 0 0,-1 0 0 0 0,-1 0 0 0 0,-1 0-1 0 0,-1 0 1 0 0,-1 0 0 0 0,-2-4 128 0 0,3 24-4 0 0,-1 0 0 0 0,-1 0 0 0 0,1 0 0 0 0,0 0 0 0 0,-1 1 1 0 0,0-1-1 0 0,0 0 0 0 0,0 0 0 0 0,0 0 0 0 0,-1 1 0 0 0,0-1 0 0 0,1 1 1 0 0,-1-1-1 0 0,0 1 0 0 0,-1-1 0 0 0,1 1 0 0 0,-1 0 0 0 0,1 0 0 0 0,-1 1 1 0 0,0-1-1 0 0,0 0 0 0 0,0 1 0 0 0,0 0 0 0 0,-1-1 0 0 0,1 1 0 0 0,-1 1 1 0 0,1-1-1 0 0,-4-1 4 0 0,-1 3-5 0 0,-1-1 1 0 0,1 1-1 0 0,-1 1 1 0 0,1 0-1 0 0,0 0 0 0 0,-1 0 1 0 0,1 1-1 0 0,0 1 1 0 0,0-1-1 0 0,0 1 1 0 0,1 0-1 0 0,-1 1 1 0 0,1 0-1 0 0,-1 0 1 0 0,1 1-1 0 0,1 0 0 0 0,-1 0 1 0 0,1 1-1 0 0,-1-1 1 0 0,2 1-1 0 0,-4 5 5 0 0,-6 5 60 0 0,1 2 1 0 0,1 0-1 0 0,0 0 0 0 0,2 1 0 0 0,0 1 0 0 0,1 0 0 0 0,-4 15-60 0 0,5-12 113 0 0,2 0 0 0 0,0 1 0 0 0,2 0 0 0 0,1 0 0 0 0,1 0 0 0 0,0 0 0 0 0,2 1 0 0 0,1-1 0 0 0,1 0 0 0 0,1 1 0 0 0,1-1 0 0 0,2 0 0 0 0,0 0 0 0 0,1-1 0 0 0,1 1 0 0 0,2-1 0 0 0,0-1 0 0 0,1 0 0 0 0,1 0-1 0 0,2-1 1 0 0,0 0 0 0 0,1-1 0 0 0,0-1 0 0 0,17 16-113 0 0,-1-7 69 0 0,2-2 0 0 0,0-1-1 0 0,2-2 1 0 0,1-1-1 0 0,1-1 1 0 0,0-3-1 0 0,18 7-68 0 0,-36-24-1675 0 0,-19-13-8964 0 0,-2 9-1377 0 0</inkml:trace>
</inkml:ink>
</file>

<file path=ppt/ink/ink10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13.2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1 148 0 0 0,'0'0'465'0'0,"0"0"289"0"0,0 0 78 0 0,10-16 142 0 0,34-49 226 0 0,-9 28 3313 0 0,4 8 5508 0 0,-38 29-9197 0 0,0 61 5018 0 0,3 0-4514 0 0,2 69-1258 0 0,-7-58 76 0 0,-3-1-1 0 0,-3 1 1 0 0,-3-1 0 0 0,-11 32-146 0 0,-14 76 156 0 0,60-171 9 0 0,140-17 761 0 0,-105 1-720 0 0,65 17 61 0 0,-44-4-460 0 0,-79-5 110 0 0,0-1 1 0 0,0 1-1 0 0,0 0 1 0 0,0-1-1 0 0,0 1 0 0 0,0-1 1 0 0,-1 0-1 0 0,1 0 1 0 0,0 0-1 0 0,0 0 0 0 0,-1 0 1 0 0,1 0-1 0 0,-1 0 1 0 0,1 0-1 0 0,-1 0 0 0 0,1-1 1 0 0,-1 1-1 0 0,0-1 1 0 0,0 1-1 0 0,0-1 1 0 0,1 1-1 0 0,-1-1 0 0 0,-1 0 1 0 0,1 0-1 0 0,0 1 1 0 0,0-1-1 0 0,-1 0 0 0 0,1 0 1 0 0,-1 0-1 0 0,1 0 1 0 0,-1 0-1 0 0,0 0 1 0 0,0 1-1 0 0,0-1 0 0 0,0 0 83 0 0,1-22-4587 0 0,-4 3-5222 0 0,3 13-1837 0 0</inkml:trace>
</inkml:ink>
</file>

<file path=ppt/ink/ink10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13.8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23 162 6081 0 0,'0'0'5027'0'0,"0"0"-2812"0"0,0 0-922 0 0,0 0 56 0 0,0 0 170 0 0,0 0 68 0 0,0 0-148 0 0,0 0-279 0 0,0 0-341 0 0,0 0-264 0 0,0 0-159 0 0,0 0-78 0 0,-5-2-3 0 0,-12-8 243 0 0,37 15 998 0 0,42 9-895 0 0,0-1 1 0 0,1-4-1 0 0,0-2 0 0 0,18-3-661 0 0,17 3 200 0 0,11-6-132 0 0,-109-1-15 0 0,0 0-6 0 0,0 0 5 0 0,0 0 28 0 0,0 0 22 0 0,0 0-6 0 0,0 0 14 0 0,0 0 7 0 0,-11-1 310 0 0,-83-53-291 0 0,-50-46-420 0 0,143 99 149 0 0,1 0 1 0 0,0-1 0 0 0,-1 1 0 0 0,1-1-1 0 0,0 1 1 0 0,0 0 0 0 0,0-1 0 0 0,0 1-1 0 0,0 0 1 0 0,0-1 0 0 0,1 1-1 0 0,-1 0 1 0 0,0-1 0 0 0,1 1 0 0 0,-1 0-1 0 0,1-1 1 0 0,0 1 0 0 0,-1 0 0 0 0,1 0-1 0 0,0 0 1 0 0,-1-1 0 0 0,1 1 0 0 0,0 0-1 0 0,0 0 1 0 0,0 0 0 0 0,0 0-1 0 0,0 1 1 0 0,0-1 0 0 0,1 0 0 0 0,-1 0-1 0 0,0 1 1 0 0,0-1 0 0 0,0 0 0 0 0,1 1-1 0 0,-1-1 1 0 0,0 1 0 0 0,1 0-1 0 0,-1-1 1 0 0,0 1 0 0 0,1 0 0 0 0,-1 0-1 0 0,0 0 1 0 0,1 0 0 0 0,0 0 134 0 0,31-9-3071 0 0,-8 5-5114 0 0,-11 3-3319 0 0</inkml:trace>
</inkml:ink>
</file>

<file path=ppt/ink/ink10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14.3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19 7106 0 0,'0'0'2535'0'0,"0"0"-457"0"0,0 0-259 0 0,0 0-90 0 0,0 0-94 0 0,0 0-141 0 0,0 0-218 0 0,0 0-206 0 0,0 0-142 0 0,0 0-88 0 0,0 0-49 0 0,0 0-52 0 0,0 0-68 0 0,12 0-46 0 0,106-7 1386 0 0,140-5-49 0 0,-193 13-1845 0 0,-47 3-399 0 0,-24 0-7731 0 0,-18 7-5034 0 0,19-5 4963 0 0</inkml:trace>
</inkml:ink>
</file>

<file path=ppt/ink/ink10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14.70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7106 0 0,'0'0'3444'0'0,"0"0"-861"0"0,0 0-526 0 0,0 0-197 0 0,0 0-206 0 0,0 0-299 0 0,0 0-331 0 0,0 0-285 0 0,0 0-187 0 0,0 0-88 0 0,0 0-4 0 0,0 0 39 0 0,0 2 71 0 0,4 1-415 0 0,-1-1 0 0 0,1 1 0 0 0,-1-1 0 0 0,1 0 0 0 0,0 0 0 0 0,0-1 1 0 0,0 1-1 0 0,0-1 0 0 0,0 1 0 0 0,0-2 0 0 0,0 1 0 0 0,0 0 0 0 0,1-1 1 0 0,-1 1-1 0 0,0-1 0 0 0,0 0 0 0 0,1-1 0 0 0,-1 1 0 0 0,0-1 0 0 0,1 0-155 0 0,6 1 230 0 0,163 14 1091 0 0,-44-6-1622 0 0,-77-24-1691 0 0,-38 5-1443 0 0,-5-2-3648 0 0,-8 9-3909 0 0</inkml:trace>
</inkml:ink>
</file>

<file path=ppt/ink/ink10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21.33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 8 9194 0 0,'0'0'2106'0'0,"0"0"-267"0"0,0 0-123 0 0,0 0-6 0 0,0 0-54 0 0,0 0-166 0 0,0 0-217 0 0,0 0-215 0 0,0 0-198 0 0,0 0-144 0 0,0 0-109 0 0,0 0-73 0 0,0 0-45 0 0,-7-2-36 0 0,-20-2-47 0 0,20 2-63 0 0,7 2-65 0 0,0 0-40 0 0,24 0 623 0 0,309 14-407 0 0,-332-14-505 0 0,80 7-1855 0 0,-28 2-6984 0 0,-39-6-3143 0 0</inkml:trace>
</inkml:ink>
</file>

<file path=ppt/ink/ink10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18.63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0 877 3473 0 0,'0'0'2604'0'0,"0"0"-401"0"0,0 0-210 0 0,0 0 30 0 0,0 0-8 0 0,0 0-231 0 0,0 0-341 0 0,0 0-332 0 0,0 0-248 0 0,0 0-128 0 0,0 0-44 0 0,8-48 3116 0 0,16-19-2977 0 0,2 1-1 0 0,3 1 1 0 0,13-17-830 0 0,-21 44 160 0 0,2 1 1 0 0,1 1-1 0 0,2 1 1 0 0,1 2-1 0 0,2 0 1 0 0,26-22-161 0 0,-24 35 37 0 0,-27 40-49 0 0,15 217 292 0 0,5-90-237 0 0,6 85 57 0 0,6-352 3 0 0,-24 92-89 0 0,7-17-29 0 0,3 0 0 0 0,1 2 0 0 0,2 0-1 0 0,2 2 1 0 0,1 1 0 0 0,3 1 0 0 0,1 2 0 0 0,20-18 15 0 0,7 19-62 0 0,-57 35 58 0 0,-1 0-1 0 0,1 1 0 0 0,-1 0 0 0 0,1-1 0 0 0,0 1 1 0 0,-1 0-1 0 0,1 0 0 0 0,-1 0 0 0 0,1 0 0 0 0,-1 0 0 0 0,1 0 1 0 0,0 1-1 0 0,-1-1 0 0 0,1 0 0 0 0,-1 1 0 0 0,1-1 0 0 0,-1 1 1 0 0,1 0-1 0 0,-1-1 0 0 0,0 1 0 0 0,1 0 0 0 0,-1 0 1 0 0,0 0-1 0 0,1 0 0 0 0,-1 0 0 0 0,0 0 0 0 0,0 0 0 0 0,0 0 1 0 0,0 1-1 0 0,0-1 0 0 0,0 0 0 0 0,0 1 0 0 0,-1-1 1 0 0,1 0-1 0 0,0 1 0 0 0,-1-1 0 0 0,1 1 0 0 0,-1 1 5 0 0,19 62 33 0 0,-19-62-36 0 0,4 152 172 0 0,-28 54-138 0 0,19-124-2214 0 0,20-78-3104 0 0,-3-6-4048 0 0,-10-1 35 0 0</inkml:trace>
  <inkml:trace contextRef="#ctx0" brushRef="#br0" timeOffset="681.694">1182 339 14123 0 0,'0'0'2250'0'0,"0"0"-923"0"0,0 0-443 0 0,0 0 71 0 0,0 0 118 0 0,0 0-16 0 0,0 0-212 0 0,0 0-263 0 0,0 0-146 0 0,0 0-50 0 0,0 0 24 0 0,0 0-18 0 0,7 12-35 0 0,61 102 746 0 0,-55-94-1025 0 0,-1 1 0 0 0,-1 0-1 0 0,0 0 1 0 0,-2 1 0 0 0,0 0 0 0 0,-2 1-1 0 0,-1 0 1 0 0,0 0 0 0 0,-2 0-1 0 0,0 1 1 0 0,-1 11-78 0 0,2 110 81 0 0,-4-145-65 0 0,0 0 0 0 0,-1 0-1 0 0,1 1 1 0 0,0-1-1 0 0,0 0 1 0 0,0 0 0 0 0,-1 0-1 0 0,1 0 1 0 0,0 0-1 0 0,0 0 1 0 0,0 0-1 0 0,-1 0 1 0 0,1 0 0 0 0,0 0-1 0 0,0-1 1 0 0,0 1-1 0 0,-1 0 1 0 0,1 0 0 0 0,0-1-1 0 0,0 1 1 0 0,-1 0-1 0 0,1-1 1 0 0,0 1 0 0 0,-1-1-1 0 0,1 1 1 0 0,0-1-1 0 0,-1 0 1 0 0,1 1-1 0 0,-1-1 1 0 0,1 1 0 0 0,-1-1-1 0 0,1 0 1 0 0,-1 1-1 0 0,0-1 1 0 0,1 0 0 0 0,-1 0-1 0 0,0 1 1 0 0,1-1-1 0 0,-1 0 1 0 0,0 0-1 0 0,0 0 1 0 0,0 1 0 0 0,0-1-1 0 0,0 0 1 0 0,0 0-16 0 0,1 0-13 0 0,77-126 363 0 0,72-96-238 0 0,-76 146-62 0 0,-23 34-66 0 0,-51 42 13 0 0,1 1 0 0 0,-1-1 1 0 0,0 1-1 0 0,1 0 1 0 0,-1-1-1 0 0,1 1 0 0 0,-1 0 1 0 0,1-1-1 0 0,-1 1 0 0 0,1 0 1 0 0,-1-1-1 0 0,1 1 0 0 0,-1 0 1 0 0,1 0-1 0 0,-1 0 1 0 0,1 0-1 0 0,-1 0 0 0 0,1 0 1 0 0,-1-1-1 0 0,1 1 0 0 0,-1 0 1 0 0,1 0-1 0 0,0 1 0 0 0,-1-1 1 0 0,1 0-1 0 0,-1 0 1 0 0,1 0-1 0 0,-1 0 0 0 0,1 0 1 0 0,-1 1-1 0 0,1-1 0 0 0,-1 0 1 0 0,1 0-1 0 0,-1 1 0 0 0,1-1 1 0 0,-1 0-1 0 0,0 1 1 0 0,1-1-1 0 0,-1 0 0 0 0,1 1 1 0 0,-1-1-1 0 0,0 1 0 0 0,1-1 1 0 0,-1 1-1 0 0,0-1 0 0 0,0 1 1 0 0,1-1-1 0 0,-1 1 1 0 0,0-1-1 0 0,0 1 0 0 0,0-1 1 0 0,0 1-1 0 0,1-1 0 0 0,-1 1 1 0 0,0-1-1 0 0,0 1 0 0 0,0-1 1 0 0,0 1 2 0 0,4 9 27 0 0,-4-5-926 0 0,-8-2-5385 0 0,-1-1 3551 0 0,4-2-2906 0 0,3 0-5357 0 0</inkml:trace>
  <inkml:trace contextRef="#ctx0" brushRef="#br0" timeOffset="2353.636">1092 129 13947 0 0,'0'0'2022'0'0,"0"0"-379"0"0,0 0-262 0 0,0 0-4 0 0,0 0-58 0 0,0 0-172 0 0,0 0-278 0 0,0 0-293 0 0,0 0-218 0 0,0 0-130 0 0,0 0-18 0 0,0 0 77 0 0,0 0 81 0 0,6 0 46 0 0,270 4 2175 0 0,-61 26-2206 0 0,-158-16-391 0 0,-60-15 1098 0 0,-76-122-960 0 0,33 71-186 0 0,81 88-5511 0 0,-22-32 3209 0 0,-6-2-735 0 0,0 0-4597 0 0,-3 1-3572 0 0</inkml:trace>
</inkml:ink>
</file>

<file path=ppt/ink/ink10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45.76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706 457 5249 0 0,'0'0'1032'0'0,"0"0"-279"0"0,0 0 28 0 0,0 0 330 0 0,0 0 263 0 0,0 0 83 0 0,0 0-153 0 0,0 0-281 0 0,0 0-229 0 0,0 0-126 0 0,0 0-11 0 0,0 3-299 0 0,-1 9 8873 0 0,-225 2-7936 0 0,165-3-1219 0 0,2 3 0 0 0,-1 3 0 0 0,2 2 0 0 0,-23 12-76 0 0,74-28 17 0 0,5-3-18 0 0,1 0 1 0 0,0-1-1 0 0,-1 1 1 0 0,1 0 0 0 0,0 0-1 0 0,-1 0 1 0 0,1 1-1 0 0,0-1 1 0 0,-1 0 0 0 0,1 0-1 0 0,0 1 1 0 0,-1-1-1 0 0,1 1 1 0 0,0-1 0 0 0,0 1-1 0 0,-1-1 1 0 0,1 1-1 0 0,0 0 1 0 0,0 0 0 0 0,0 0-1 0 0,0-1 1 0 0,0 1-1 0 0,0 0 1 0 0,0 0 0 0 0,0 0-1 0 0,1 1 1 0 0,-1-1-1 0 0,0 0 1 0 0,0 0 0 0 0,1 0-1 0 0,-1 0 1 0 0,1 1-1 0 0,-1-1 1 0 0,1 0 0 0 0,0 1-1 0 0,-1-1 1 0 0,1 0-1 0 0,0 1 1 0 0,0-1 0 0 0,0 0-1 0 0,0 1 1 0 0,0-1-1 0 0,0 0 1 0 0,0 1 0 0 0,1-1-1 0 0,-1 0 1 0 0,0 1-1 0 0,1-1 1 0 0,-1 0 0 0 0,1 0-1 0 0,0 1 1 0 0,-1-1 0 0 0,1 0-1 0 0,0 0 1 0 0,-1 0-1 0 0,1 0 1 0 0,0 0 0 0 0,0 1 0 0 0,18 10 10 0 0,1-1 0 0 0,-1-1 0 0 0,1-1 1 0 0,1 0-1 0 0,0-2 0 0 0,0 0 1 0 0,1-1-1 0 0,-1-1 0 0 0,1-1 0 0 0,0-2 1 0 0,1 0-1 0 0,8-1-10 0 0,45 9 5 0 0,55 9 43 0 0,-130-5-12 0 0,-45 16 134 0 0,-79 41-51 0 0,2-1-87 0 0,2 5 0 0 0,-15 18-32 0 0,128-89-2 0 0,0 0 0 0 0,1 1 0 0 0,-1-1 0 0 0,1 1 0 0 0,0 0-1 0 0,0 1 1 0 0,1-1 0 0 0,-1 1 0 0 0,1 0 0 0 0,1 0 0 0 0,-1 0 0 0 0,1 0 0 0 0,0 1 0 0 0,0 0 0 0 0,1-1 0 0 0,-1 6 2 0 0,5-8 4 0 0,0 0 0 0 0,0 0 0 0 0,1 0 0 0 0,0 0 0 0 0,0-1 0 0 0,0 1 0 0 0,0-1 1 0 0,1 1-1 0 0,-1-1 0 0 0,1 0 0 0 0,0-1 0 0 0,0 1 0 0 0,0-1 0 0 0,0 1 0 0 0,0-1 1 0 0,1 0-1 0 0,-1-1 0 0 0,1 1 0 0 0,-1-1 0 0 0,1 0 0 0 0,0 0 0 0 0,1 0-4 0 0,30 6-30 0 0,-1-2 0 0 0,1-1 0 0 0,0-2 0 0 0,-1-1-1 0 0,24-3 31 0 0,10 1-2041 0 0,-62-4-1706 0 0,-7-1-7689 0 0,0 6 804 0 0</inkml:trace>
  <inkml:trace contextRef="#ctx0" brushRef="#br0" timeOffset="1131.254">336 4 0 0 0,'0'0'1283'0'0,"0"0"703"0"0,0 0 237 0 0,0 0-75 0 0,0 0-203 0 0,0 0-152 0 0,0 0-80 0 0,0 0-134 0 0,0 0-174 0 0,0 0-179 0 0,0 0-143 0 0,-4-4 6148 0 0,22 112-5630 0 0,0 186-571 0 0,-16-219-924 0 0,-3 0 0 0 0,-4 0-1 0 0,-5 13-105 0 0,-95 500 102 0 0,52-374 40 0 0,52-172 50 0 0,-13 42 281 0 0,8-37-399 0 0,6-47-64 0 0,0 0-8 0 0,0 0-44 0 0,0 0 34 0 0,0 0 9 0 0,0 0 22 0 0,0 0-9 0 0,0 0-18 0 0,0 0 0 0 0,0 0 15 0 0,0 0 2 0 0,0 0 17 0 0,0 0 7 0 0,0 0-8 0 0,0 0-15 0 0,0 0 2 0 0,0 0 6 0 0,0-29-1673 0 0,2 8-1454 0 0,2 9-4940 0 0,0 8-4015 0 0</inkml:trace>
</inkml:ink>
</file>

<file path=ppt/ink/ink10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50.7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 42 5673 0 0,'0'0'2227'0'0,"0"0"-232"0"0,0 0-103 0 0,0 0 65 0 0,0 0-50 0 0,0 0-181 0 0,0 0-251 0 0,0 0-271 0 0,0 0-218 0 0,0 0-166 0 0,0 0-127 0 0,0 0-64 0 0,0 0-39 0 0,-1-4-41 0 0,-5-10-59 0 0,28 10 1309 0 0,276-3 923 0 0,-157-5-2655 0 0,-140 12-191 0 0,-28 0-19531 0 0,23 0 10033 0 0</inkml:trace>
</inkml:ink>
</file>

<file path=ppt/ink/ink10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51.03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30 18540 0 0,'0'0'1299'0'0,"0"0"-420"0"0,0 0-124 0 0,0 0 171 0 0,0 0 197 0 0,0 0-32 0 0,0 0-169 0 0,0 0-187 0 0,0 0-178 0 0,0 0-129 0 0,36 1-124 0 0,111 3-100 0 0,18-20-68 0 0,-91 9-454 0 0,-12 1-3231 0 0,-22 1-6611 0 0,-28 4-1936 0 0</inkml:trace>
</inkml:ink>
</file>

<file path=ppt/ink/ink10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19:47.9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231 442 13139 0 0,'0'0'1831'0'0,"0"0"-408"0"0,0 0-280 0 0,0 0 9 0 0,0 0 47 0 0,0 0-80 0 0,0 0-211 0 0,0 0-248 0 0,0 0-220 0 0,0 0-128 0 0,1 2-17 0 0,4 14-52 0 0,-1 0 1 0 0,-1 0-1 0 0,0 0 1 0 0,-2 0-1 0 0,1 0 0 0 0,-2 1 1 0 0,0-1-1 0 0,-1 0 1 0 0,-1 1-1 0 0,0-1 0 0 0,-1 0 1 0 0,-4 9-244 0 0,-20 99 196 0 0,-6 0 1 0 0,-6-3-1 0 0,-45 98-196 0 0,77-203-136 0 0,-1-1-167 0 0,1 1-1 0 0,1-1 1 0 0,0 1 0 0 0,1 0 0 0 0,1 1-1 0 0,0-1 1 0 0,0 15 303 0 0,4-30-754 0 0,3-2 246 0 0,1-1 0 0 0,-1 0 0 0 0,1 0-1 0 0,-1 0 1 0 0,0 0 0 0 0,0 0-1 0 0,0-1 1 0 0,0 1 0 0 0,-1-1 0 0 0,1 0-1 0 0,-1 0 1 0 0,1 0 0 0 0,-1 0-1 0 0,0 0 1 0 0,0-1 0 0 0,0 1 0 0 0,-1-1-1 0 0,1-1 509 0 0,6-8-2493 0 0,5-6-2747 0 0,-1 4-1996 0 0</inkml:trace>
  <inkml:trace contextRef="#ctx0" brushRef="#br0" timeOffset="410.115">584 372 13883 0 0,'0'0'1814'0'0,"0"0"-390"0"0,0 0-428 0 0,0 0-20 0 0,0 0 142 0 0,0 0 8 0 0,0 0-116 0 0,0 0-181 0 0,0 0-179 0 0,0 0-148 0 0,2 36-95 0 0,4 116-79 0 0,-26 58 705 0 0,0-13-286 0 0,-27 103-747 0 0,27-212 144 0 0,7-133 1499 0 0,-56-187-1470 0 0,62 213-171 0 0,-1-1-1 0 0,-1 1 0 0 0,0 0 0 0 0,-2 1 0 0 0,0 0 1 0 0,-1 1-1 0 0,-3-3-1 0 0,10 15-24 0 0,0 0 1 0 0,0 0-1 0 0,0 0 1 0 0,-1 0-1 0 0,0 1 1 0 0,0 0 0 0 0,0 0-1 0 0,0 1 1 0 0,0-1-1 0 0,-1 2 1 0 0,0-1-1 0 0,1 1 1 0 0,-1-1-1 0 0,0 2 1 0 0,0-1-1 0 0,0 1 1 0 0,-1 0-1 0 0,1 1 1 0 0,0-1-1 0 0,0 2 1 0 0,0-1-1 0 0,-5 1 24 0 0,4 1-59 0 0,0 0 0 0 0,0 1-1 0 0,0-1 1 0 0,0 2-1 0 0,0-1 1 0 0,1 1-1 0 0,0 0 1 0 0,0 1 0 0 0,0-1-1 0 0,0 1 1 0 0,0 1-1 0 0,1-1 1 0 0,0 1 0 0 0,1 0-1 0 0,-1 1 1 0 0,1-1-1 0 0,-1 2 60 0 0,-25 51-2914 0 0,20-14-2910 0 0,11-1-4535 0 0,3-36 2171 0 0</inkml:trace>
  <inkml:trace contextRef="#ctx0" brushRef="#br0" timeOffset="1064.791">997 1009 10658 0 0,'0'0'2864'0'0,"0"0"-1172"0"0,0 0-563 0 0,0 0 33 0 0,0 0 126 0 0,0 0-35 0 0,0 0-145 0 0,0 0-229 0 0,0 0-204 0 0,0 0-122 0 0,0 0-89 0 0,0 0-53 0 0,0 0-31 0 0,2-7-16 0 0,7-20-25 0 0,-37 21 829 0 0,19 8-1112 0 0,0 0 0 0 0,1 1-1 0 0,-1 0 1 0 0,1 0 0 0 0,0 1 0 0 0,0 1 0 0 0,0-1-1 0 0,0 1 1 0 0,1 0 0 0 0,-1 1 0 0 0,1 0 0 0 0,1 0-1 0 0,-4 4-55 0 0,3-4 19 0 0,-3 3-10 0 0,0 0 0 0 0,0 1 0 0 0,1 0 0 0 0,0 0 0 0 0,1 1-1 0 0,0 0 1 0 0,1 1 0 0 0,0-1 0 0 0,0 1 0 0 0,1 1 0 0 0,1-1 0 0 0,0 1 0 0 0,1 0 0 0 0,1 0-1 0 0,-1 5-8 0 0,2-5 7 0 0,0-6-8 0 0,0-1-1 0 0,0 1 1 0 0,0 1-1 0 0,1-1 1 0 0,0 0-1 0 0,1 0 1 0 0,-1 0-1 0 0,2 0 1 0 0,-1 0-1 0 0,1 1 1 0 0,0-1-1 0 0,0 0 1 0 0,0 0 0 0 0,1 0-1 0 0,1 0 1 0 0,-1-1-1 0 0,1 1 1 0 0,0 0-1 0 0,0-1 1 0 0,1 0-1 0 0,0 0 1 0 0,0 0-1 0 0,1 0 1 0 0,-1-1-1 0 0,1 0 1 0 0,0 0-1 0 0,1 0 1 0 0,1 1 1 0 0,2-2 25 0 0,0 0-1 0 0,0-1 1 0 0,0 0 0 0 0,1-1 0 0 0,-1 0 0 0 0,1 0 0 0 0,0-1-1 0 0,0 0 1 0 0,-1-1 0 0 0,1 0 0 0 0,0-1 0 0 0,0 0 0 0 0,-1 0-1 0 0,1-1 1 0 0,0 0 0 0 0,-1-1 0 0 0,0 0 0 0 0,0 0-1 0 0,0-1 1 0 0,0-1 0 0 0,0 1 0 0 0,-1-1 0 0 0,0-1 0 0 0,0 1-1 0 0,0-1 1 0 0,0-1-25 0 0,-5 3 33 0 0,1 0 0 0 0,-1-1 0 0 0,0 1 0 0 0,-1-1-1 0 0,1 0 1 0 0,-1 0 0 0 0,0 0 0 0 0,0 0 0 0 0,0 0-1 0 0,-1 0 1 0 0,1-1 0 0 0,-1 1 0 0 0,-1 0 0 0 0,1-1-1 0 0,-1 1 1 0 0,0 0 0 0 0,0-1 0 0 0,-1 1 0 0 0,1-1-1 0 0,-2-4-32 0 0,-1 6-19 0 0,1 0 0 0 0,-1-1 0 0 0,0 1 0 0 0,0 0 0 0 0,-1 0 0 0 0,1 1 0 0 0,-1-1 0 0 0,0 1 0 0 0,0 0-1 0 0,0 0 1 0 0,-1 0 0 0 0,1 0 0 0 0,-1 1 0 0 0,1-1 0 0 0,-1 1 0 0 0,0 1 0 0 0,0-1 0 0 0,0 1 0 0 0,0-1-1 0 0,0 1 1 0 0,0 1 0 0 0,0-1 0 0 0,0 1 0 0 0,0 0 0 0 0,-1 0 19 0 0,-9 0-441 0 0,28 2 409 0 0,29 0 197 0 0,92-13-14 0 0,-94 11-341 0 0,-7 0-4293 0 0,-12-4-8125 0 0,-17 4 1992 0 0</inkml:trace>
  <inkml:trace contextRef="#ctx0" brushRef="#br0" timeOffset="1529.935">978 258 4537 0 0,'0'0'5477'0'0,"0"0"-2524"0"0,0 0-939 0 0,0 0-174 0 0,0 0-70 0 0,0 0-146 0 0,0 0-286 0 0,0 0-313 0 0,0 0-297 0 0,0 0-240 0 0,0 0-130 0 0,0 0-78 0 0,0 0-33 0 0,-8 7 1 0 0,-89 103 748 0 0,72-70-731 0 0,25-39-253 0 0,0-1 4 0 0,0 0-16 0 0,0 0-5 0 0,0 0-30 0 0,14-11 98 0 0,57-72-356 0 0,-55 64-113 0 0,9-14-4410 0 0,-24 32 1032 0 0,-1 1-2850 0 0,0 0-3672 0 0</inkml:trace>
  <inkml:trace contextRef="#ctx0" brushRef="#br0" timeOffset="2313.036">192 243 9290 0 0,'0'0'2154'0'0,"0"0"-282"0"0,0 0-178 0 0,0 0-6 0 0,0 0-29 0 0,0 0-160 0 0,0 0-201 0 0,0 0-173 0 0,0 0-164 0 0,0 0-133 0 0,0 0-119 0 0,0 0-147 0 0,0 0-119 0 0,-8-2-95 0 0,-24-8-75 0 0,61 1 594 0 0,315-10 920 0 0,-265 11-1671 0 0,-77-17 819 0 0,-55-74-2066 0 0,1 43-2769 0 0,39 45-511 0 0,8 8-576 0 0,2 2-3732 0 0,1 1 1759 0 0</inkml:trace>
</inkml:ink>
</file>

<file path=ppt/ink/ink10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0:04.83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327 738 0 0 0,'0'0'1434'0'0,"0"0"55"0"0,0 0-27 0 0,0 0 49 0 0,0 0 160 0 0,0 0 139 0 0,0 0-19 0 0,0 0-98 0 0,0 0-240 0 0,0 0-286 0 0,0 0-260 0 0,6-9-231 0 0,15-28-171 0 0,-20 37-443 0 0,0-1 1 0 0,0 0-1 0 0,-1 1 0 0 0,1-1 0 0 0,0 1 1 0 0,0-1-1 0 0,0 1 0 0 0,0-1 1 0 0,0 1-1 0 0,0 0 0 0 0,0-1 0 0 0,0 1 1 0 0,0 0-1 0 0,0 0 0 0 0,0 0 0 0 0,0-1 1 0 0,1 1-1 0 0,-1 1 0 0 0,0-1 1 0 0,0 0-1 0 0,0 0 0 0 0,0 0 0 0 0,0 0 1 0 0,0 1-1 0 0,0-1 0 0 0,0 0 0 0 0,0 1 1 0 0,0-1-1 0 0,0 1 0 0 0,0-1 1 0 0,0 1-1 0 0,-1 0 0 0 0,1-1 0 0 0,0 1 1 0 0,0 0-1 0 0,0 0 0 0 0,-1-1 0 0 0,1 1 1 0 0,0 0-1 0 0,-1 0 0 0 0,1 0 1 0 0,-1 0-1 0 0,1 0 0 0 0,-1 0 0 0 0,0 0 1 0 0,1 0-1 0 0,-1 1-62 0 0,1-2 58 0 0,6 16 142 0 0,-1 0 1 0 0,0 1 0 0 0,-1-1 0 0 0,-1 1-1 0 0,-1 0 1 0 0,0 0 0 0 0,-1 0-1 0 0,-1 0 1 0 0,0 1 0 0 0,-2-1 0 0 0,0 0-1 0 0,-1 0 1 0 0,0 1 0 0 0,-4 11-201 0 0,-5 27 247 0 0,-2 0 1 0 0,-3-1 0 0 0,-2 0 0 0 0,-21 42-248 0 0,39-97 57 0 0,-1-1 0 0 0,1 1 0 0 0,-1-1 0 0 0,1 1 0 0 0,-1-1 1 0 0,1 1-1 0 0,-1 0 0 0 0,1-1 0 0 0,-1 1 0 0 0,1 0 1 0 0,-1-1-1 0 0,1 1 0 0 0,-1 0 0 0 0,1 0 0 0 0,-1-1 1 0 0,0 1-1 0 0,1 0 0 0 0,-1 0 0 0 0,0 0 0 0 0,1 0 0 0 0,-1 0 1 0 0,1 0-1 0 0,-1 0 0 0 0,0 0 0 0 0,1 0 0 0 0,-1 0 1 0 0,0 0-1 0 0,1 1 0 0 0,-1-1 0 0 0,1 0 0 0 0,-1 0 1 0 0,1 0-1 0 0,-1 1 0 0 0,0-1 0 0 0,1 0 0 0 0,-1 1 0 0 0,1-1 1 0 0,-1 1-1 0 0,1-1 0 0 0,0 1 0 0 0,-1-1 0 0 0,1 1-57 0 0,-4-22 62 0 0,0 1-1 0 0,2-1 0 0 0,1 1 0 0 0,0-1 0 0 0,1 0 0 0 0,2 1 0 0 0,0-1 0 0 0,4-15-61 0 0,6-16-3 0 0,3 2 0 0 0,1 0 0 0 0,3 1-1 0 0,22-42 4 0 0,-28 63-8 0 0,1 0-1 0 0,2 1 1 0 0,0 1-1 0 0,2 0 1 0 0,1 1-1 0 0,1 1 1 0 0,1 1-1 0 0,2 0 9 0 0,-20 20-3 0 0,-1 0-1 0 0,1 0 1 0 0,1 0-1 0 0,-1 1 1 0 0,0-1-1 0 0,1 1 1 0 0,-1 0-1 0 0,1 0 1 0 0,0 0-1 0 0,-1 1 1 0 0,1-1-1 0 0,0 1 0 0 0,0 0 1 0 0,0 0-1 0 0,0 0 1 0 0,0 1-1 0 0,0-1 1 0 0,0 1-1 0 0,1 0 1 0 0,-1 0-1 0 0,0 1 1 0 0,0-1-1 0 0,3 2 4 0 0,17 60-77 0 0,-22-34 98 0 0,-2 0-1 0 0,-1 1 1 0 0,0-1 0 0 0,-3 0 0 0 0,0 0-1 0 0,-1-1 1 0 0,-9 23-21 0 0,-40 138 68 0 0,55-188-63 0 0,-1 0 1 0 0,0 0-1 0 0,1 0 0 0 0,-1 0 0 0 0,0 0 1 0 0,1 1-1 0 0,-1-1 0 0 0,0 0 0 0 0,1 0 0 0 0,-1 0 1 0 0,0 0-1 0 0,1 1 0 0 0,-1-1 0 0 0,0 0 1 0 0,0 0-1 0 0,1 1 0 0 0,-1-1 0 0 0,0 0 0 0 0,0 1 1 0 0,1-1-1 0 0,-1 0 0 0 0,0 0 0 0 0,0 1 1 0 0,0-1-1 0 0,0 0 0 0 0,1 1 0 0 0,-1-1 1 0 0,0 0-1 0 0,0 1 0 0 0,0-1 0 0 0,0 1 0 0 0,0-1 1 0 0,0 0-1 0 0,0 1 0 0 0,0-1 0 0 0,0 0 1 0 0,0 1-1 0 0,0-1 0 0 0,0 0 0 0 0,-1 1 1 0 0,1-1-1 0 0,0 0 0 0 0,0 1 0 0 0,0-1-5 0 0,22-30 263 0 0,-21 28-260 0 0,77-108-89 0 0,4 3 1 0 0,4 4-1 0 0,15-6 86 0 0,-9 36-89 0 0,-91 73 84 0 0,0 0 1 0 0,0 0 0 0 0,0 0 0 0 0,0 0-1 0 0,1 0 1 0 0,-1 0 0 0 0,0 0 0 0 0,0 0 0 0 0,0 1-1 0 0,0-1 1 0 0,0 1 0 0 0,0-1 0 0 0,0 0-1 0 0,0 1 1 0 0,0 0 0 0 0,0-1 0 0 0,0 1 0 0 0,0 0-1 0 0,0-1 1 0 0,0 1 0 0 0,0 0 0 0 0,0 0 0 0 0,-1 0-1 0 0,1 0 1 0 0,0 0 0 0 0,-1 0 0 0 0,1 0-1 0 0,-1 0 1 0 0,1 0 0 0 0,-1 0 0 0 0,1 0 0 0 0,-1 0-1 0 0,0 0 1 0 0,1 0 0 0 0,-1 1 0 0 0,0-1-1 0 0,0 0 1 0 0,0 0 0 0 0,0 0 0 0 0,0 0 0 0 0,0 1-1 0 0,0-1 1 0 0,-1 0 0 0 0,1 0 0 0 0,0 0 0 0 0,0 0-1 0 0,-1 0 1 0 0,1 0 0 0 0,-1 0 0 0 0,1 1-1 0 0,-1-1 1 0 0,0 0 0 0 0,1-1 0 0 0,-1 1 0 0 0,0 0-1 0 0,0 1 5 0 0,-1 11 24 0 0,-38 181 329 0 0,31 23 53 0 0,11-195-348 0 0,-2-21-48 0 0,0-1 5 0 0,-2 0-3292 0 0,2 0 2112 0 0,-5 0-5312 0 0,2 0 24 0 0,-2 0-4173 0 0</inkml:trace>
  <inkml:trace contextRef="#ctx0" brushRef="#br0" timeOffset="1727.051">1233 1066 0 0 0,'0'0'4254'0'0,"0"0"-2065"0"0,0 0-790 0 0,0 0-62 0 0,0 0 200 0 0,0 0 194 0 0,0 0-58 0 0,0 0-262 0 0,0 0-289 0 0,0 0-261 0 0,0 0-170 0 0,0 0-125 0 0,0 0-69 0 0,8-8-43 0 0,24-24-24 0 0,-24 24-30 0 0,-8 8-66 0 0,0 0-85 0 0,0 12 315 0 0,-2 15-143 0 0,-2 0-1 0 0,-1 0 0 0 0,-1-1 1 0 0,-1 0-1 0 0,-1 0 0 0 0,-11 24-420 0 0,-4 12 219 0 0,-6 38 44 0 0,22-71-570 0 0,7-28 53 0 0,0-1-139 0 0,0 0-187 0 0,0 0-215 0 0,0 0-233 0 0,0 0-248 0 0,9-22-11115 0 0,-6 14 4712 0 0</inkml:trace>
  <inkml:trace contextRef="#ctx0" brushRef="#br0" timeOffset="2505.195">1506 816 11763 0 0,'0'0'1201'0'0,"0"0"-341"0"0,0 0-258 0 0,0 0 193 0 0,0 0 341 0 0,0 0 183 0 0,0 0-71 0 0,0 0-212 0 0,0 0-217 0 0,0 0-192 0 0,0 0-135 0 0,0 34-77 0 0,3 109-62 0 0,-3-100 39 0 0,-1 1-1 0 0,-3-1 0 0 0,-1 0 1 0 0,-8 28-392 0 0,3-18 169 0 0,-25 128 426 0 0,6-112 160 0 0,28-68-728 0 0,0-1 0 0 0,0-1 0 0 0,0 1 1 0 0,0 0-1 0 0,0 0 0 0 0,1 0 0 0 0,-1 0 0 0 0,0-1 0 0 0,0 1 1 0 0,0 0-1 0 0,0-1 0 0 0,1 1 0 0 0,-1-1 0 0 0,0 1 0 0 0,0-1 1 0 0,1 1-1 0 0,-1-1 0 0 0,0 1 0 0 0,1-1 0 0 0,-1 0 0 0 0,0 1 1 0 0,1-1-1 0 0,-1 0 0 0 0,1 0 0 0 0,-1 1 0 0 0,1-1 1 0 0,0 0-1 0 0,-1 0 0 0 0,1 0 0 0 0,0 0 0 0 0,0 1 0 0 0,-1-1 1 0 0,1 0-1 0 0,0 0 0 0 0,0 0 0 0 0,0 0 0 0 0,0 0 0 0 0,0 0 1 0 0,0 0-28 0 0,0-1 37 0 0,-5-21-21 0 0,2-1-1 0 0,1 1 0 0 0,1-1 1 0 0,1 1-1 0 0,0-1 0 0 0,2 1 1 0 0,1 0-1 0 0,1 0 0 0 0,1 0 1 0 0,1 0-1 0 0,1 0 0 0 0,7-14-15 0 0,-13 32 2 0 0,23-74-122 0 0,4 0 1 0 0,3 2 0 0 0,3 1-1 0 0,24-35 120 0 0,-39 78-22 0 0,2 2 0 0 0,0 0 0 0 0,3 2 0 0 0,0 0 0 0 0,2 1 0 0 0,0 2 0 0 0,2 1 0 0 0,1 1 0 0 0,1 1 0 0 0,1 2 0 0 0,6-2 22 0 0,-18 12-2 0 0,1 1 1 0 0,0 0 0 0 0,0 2-1 0 0,1 0 1 0 0,-1 2 0 0 0,2 0-1 0 0,-1 1 1 0 0,1 1 0 0 0,0 1 1 0 0,-18 3 1 0 0,-1 0 0 0 0,0 0 1 0 0,1 0-1 0 0,-1 0 1 0 0,1 0-1 0 0,-1 1 1 0 0,0 0-1 0 0,1 0 0 0 0,-1 0 1 0 0,0 0-1 0 0,0 0 1 0 0,0 0-1 0 0,0 1 0 0 0,0 0 1 0 0,0-1-1 0 0,0 1 1 0 0,0 0-1 0 0,-1 0 0 0 0,1 1 1 0 0,-1-1-1 0 0,0 0 1 0 0,1 1-1 0 0,-1 0 1 0 0,0-1-1 0 0,0 1 0 0 0,-1 0 1 0 0,1 0-1 0 0,-1 0 1 0 0,1 0-1 0 0,-1 1 0 0 0,0-1 1 0 0,0 0-1 0 0,0 0 1 0 0,-1 1-1 0 0,1-1 1 0 0,-1 1-2 0 0,2 6 7 0 0,-1 1 1 0 0,-1-1 0 0 0,0 0 0 0 0,0 1 0 0 0,-1-1 0 0 0,0 0 0 0 0,-1 0-1 0 0,0 1 1 0 0,-1-1 0 0 0,0 0 0 0 0,-2 4-8 0 0,-13 15 10 0 0,0-1 1 0 0,-2-1-1 0 0,-1 0 0 0 0,-1-2 0 0 0,-1 0 1 0 0,-2-2-1 0 0,0-1 0 0 0,-1 0 0 0 0,-1-2 1 0 0,-1-2-1 0 0,-1 0 0 0 0,0-2 0 0 0,-2-1-10 0 0,-95 48 80 0 0,136-51-46 0 0,4-5 52 0 0,13 4 92 0 0,0 1-1 0 0,-1 2 1 0 0,-1 1 0 0 0,0 1-1 0 0,-1 1 1 0 0,21 19-178 0 0,38 70 889 0 0,-48-31-326 0 0,3-58-2673 0 0,-23-19-3160 0 0,-6-6-4419 0 0,-8 5-1172 0 0</inkml:trace>
  <inkml:trace contextRef="#ctx0" brushRef="#br0" timeOffset="3156.875">2391 772 9394 0 0,'0'0'2402'0'0,"0"0"-442"0"0,0 0-473 0 0,0 0-124 0 0,0 0-8 0 0,0 0-73 0 0,0 0-193 0 0,0 0-270 0 0,0 0-255 0 0,0 0-157 0 0,0 0-66 0 0,0 0 14 0 0,0 0 57 0 0,7 0 19 0 0,89-8 1379 0 0,-79-3-1605 0 0,0 0 1 0 0,0-1-1 0 0,-1-1 0 0 0,0 0 1 0 0,-2-1-1 0 0,1 0 0 0 0,3-8-205 0 0,-1 0 477 0 0,0 128-417 0 0,16 148 36 0 0,-9 9-40 0 0,-11-221-4 0 0,4-53 1129 0 0,106-261-635 0 0,33-124-562 0 0,-135 341-82 0 0,-21 54-19 0 0,0 1-98 0 0,0 0-201 0 0,-11 24-2068 0 0,-12 35-1100 0 0,12-33-281 0 0,1 0-4075 0 0,4-7-2701 0 0</inkml:trace>
  <inkml:trace contextRef="#ctx0" brushRef="#br0" timeOffset="3435.957">3155 1258 21821 0 0,'0'0'1056'0'0,"0"0"-308"0"0,0 0-261 0 0,0 0 12 0 0,0 0 99 0 0,0 0 24 0 0,0 0-79 0 0,0 0-131 0 0,0 0-116 0 0,0 0-75 0 0,0 0-43 0 0,0 0-36 0 0,-3 16-36 0 0,-25 103 74 0 0,8-49-288 0 0,20-70-85 0 0,0-1 0 0 0,0 1 0 0 0,0 0 1 0 0,0-1-1 0 0,0 1 0 0 0,0-1 0 0 0,0 1 0 0 0,0-1 1 0 0,0 1-1 0 0,0 0 0 0 0,0-1 0 0 0,0 1 1 0 0,1 0-1 0 0,-1-1 0 0 0,0 1 0 0 0,0-1 1 0 0,0 1-1 0 0,1 0 0 0 0,-1-1 0 0 0,0 1 1 0 0,0 0-1 0 0,1 0 0 0 0,-1-1 0 0 0,0 1 1 0 0,1 0-1 0 0,-1 0 0 0 0,0-1 0 0 0,1 1 0 0 0,-1 0 1 0 0,0 0-1 0 0,1 0 0 0 0,-1-1 0 0 0,1 1 1 0 0,-1 0-1 0 0,0 0 0 0 0,1 0 0 0 0,-1 0 1 0 0,1 0-1 0 0,-1 0 0 0 0,0 0 0 0 0,1 0 1 0 0,-1 0-1 0 0,1 0 0 0 0,-1 0 0 0 0,1 0 0 0 0,-1 0 1 0 0,0 1-1 0 0,1-1 0 0 0,-1 0 0 0 0,0 0 1 0 0,1 0-1 0 0,-1 0 0 0 0,1 1 0 0 0,-1-1 1 0 0,0 0-1 0 0,0 0 0 0 0,1 1 0 0 0,-1-1 1 0 0,0 0-1 0 0,1 1 0 0 0,-1-1 0 0 0,0 0 1 0 0,0 1-1 0 0,1-1 0 0 0,-1 0 0 0 0,0 1 0 0 0,0-1 1 0 0,0 1 192 0 0,2-3-3393 0 0,3-2-7907 0 0</inkml:trace>
  <inkml:trace contextRef="#ctx0" brushRef="#br0" timeOffset="5639.166">3591 473 2320 0 0,'0'0'2068'0'0,"0"0"-120"0"0,0 0-4 0 0,0 0 150 0 0,0 0 127 0 0,0 0-84 0 0,0 0-256 0 0,0 0-326 0 0,0 0-335 0 0,0 0-248 0 0,0 0-175 0 0,5-6-136 0 0,13-21-73 0 0,-29 31 1185 0 0,-133 162-324 0 0,66-93-1422 0 0,78-65-4643 0 0,23-13-1515 0 0,-16 3 878 0 0,2 1-4402 0 0</inkml:trace>
  <inkml:trace contextRef="#ctx0" brushRef="#br0" timeOffset="6023.31">3728 1107 9962 0 0,'0'0'2509'0'0,"0"0"-834"0"0,0 0-631 0 0,0 0-73 0 0,0 0 145 0 0,0 0 123 0 0,0 0-39 0 0,0 0-165 0 0,0 0-169 0 0,0 0-130 0 0,0 0-111 0 0,0 0-67 0 0,0 0-42 0 0,28 0-48 0 0,142 0 379 0 0,79-11 616 0 0,-219 3-3045 0 0,-28 2-2555 0 0,-1-2-3470 0 0,-1 4-2144 0 0</inkml:trace>
  <inkml:trace contextRef="#ctx0" brushRef="#br0" timeOffset="6255.85">4029 842 11186 0 0,'0'0'4015'0'0,"0"0"-2556"0"0,0 0-803 0 0,0 0 48 0 0,0 0 157 0 0,0 0 76 0 0,0 0-61 0 0,-4 31-173 0 0,-14 101-229 0 0,-10 84-1471 0 0,17-133-2403 0 0,9-55-394 0 0,1 0-3415 0 0,1-20 738 0 0</inkml:trace>
  <inkml:trace contextRef="#ctx0" brushRef="#br0" timeOffset="6872.064">4252 1423 14955 0 0,'0'0'2121'0'0,"0"0"-673"0"0,0 0-401 0 0,0 0-34 0 0,0 0 10 0 0,0 0-79 0 0,0 0-165 0 0,0 0-179 0 0,0 0-87 0 0,0 0-61 0 0,0 0-40 0 0,25-32-30 0 0,78-104-53 0 0,-39 42 207 0 0,121-214 153 0 0,-104 201-617 0 0,-79 155-539 0 0,-20 84 381 0 0,12-112 76 0 0,2 0 1 0 0,1 1-1 0 0,0-1 0 0 0,1 1 0 0 0,2-1 0 0 0,0 1 1 0 0,2 13 9 0 0,-1-32 3 0 0,-1 0 0 0 0,1 0 0 0 0,0 0 0 0 0,0 0 0 0 0,0 0 0 0 0,0-1 1 0 0,0 1-1 0 0,0 0 0 0 0,1 0 0 0 0,-1-1 0 0 0,1 1 0 0 0,-1-1 0 0 0,1 1 0 0 0,-1-1 1 0 0,1 0-1 0 0,0 0 0 0 0,0 0 0 0 0,-1 0 0 0 0,1 0 0 0 0,0 0 0 0 0,0 0 0 0 0,0 0 1 0 0,0-1-1 0 0,0 1 0 0 0,0-1 0 0 0,0 1 0 0 0,1-1 0 0 0,-1 0 0 0 0,0 0 0 0 0,0 0 1 0 0,0 0-1 0 0,0 0 0 0 0,0-1 0 0 0,0 1 0 0 0,0-1 0 0 0,0 1 0 0 0,0-1 0 0 0,0 0 0 0 0,0 0 1 0 0,0 1-1 0 0,1-2-3 0 0,23-18 37 0 0,-2-2 0 0 0,0 0 0 0 0,-1-1 0 0 0,-2-1 0 0 0,11-16-37 0 0,210-293 1 0 0,-227 324-37 0 0,-22 33-13 0 0,6-22 56 0 0,-36 93 96 0 0,23-66-95 0 0,1 1 0 0 0,2 1 0 0 0,1 0 0 0 0,1 0 0 0 0,2 1 0 0 0,1 0 0 0 0,2 0-1 0 0,1 1 1 0 0,1 3-8 0 0,2-32-15 0 0,0 0-1 0 0,1 0 1 0 0,-1 0-1 0 0,1 0 1 0 0,0 0-1 0 0,0-1 1 0 0,0 1-1 0 0,1 0 1 0 0,-1 0-1 0 0,1-1 1 0 0,0 1-1 0 0,0-1 1 0 0,0 1-1 0 0,1-1 1 0 0,-1 0-1 0 0,1 0 1 0 0,0 0-1 0 0,0 0 1 0 0,0 0-1 0 0,0-1 1 0 0,0 1-1 0 0,2 0 16 0 0,58 6-5505 0 0,-42-18-3804 0 0,-15 8-1888 0 0</inkml:trace>
  <inkml:trace contextRef="#ctx0" brushRef="#br0" timeOffset="7467.09">5298 1029 12035 0 0,'0'0'2088'0'0,"0"0"-561"0"0,0 0-305 0 0,0 0 35 0 0,0 0 33 0 0,0 0-55 0 0,0 0-132 0 0,0 0-171 0 0,0 0-129 0 0,0 0-103 0 0,0 0-87 0 0,0 0-85 0 0,0 0-50 0 0,20 0-34 0 0,129-10 712 0 0,-98 9-877 0 0,-50 34-370 0 0,-96 84 12 0 0,7-13 49 0 0,87-103 31 0 0,0 0 1 0 0,0 0-1 0 0,1 0 1 0 0,-1 1-1 0 0,0-1 1 0 0,1 0 0 0 0,-1 0-1 0 0,1 0 1 0 0,0 0-1 0 0,-1 1 1 0 0,1-1-1 0 0,0 0 1 0 0,0 0-1 0 0,-1 1 1 0 0,1-1-1 0 0,0 0 1 0 0,0 0-1 0 0,1 1 1 0 0,-1-1-1 0 0,0 0 1 0 0,0 0-1 0 0,0 1 1 0 0,1-1-1 0 0,-1 0 1 0 0,1 0-1 0 0,-1 0 1 0 0,1 0 0 0 0,0 1-1 0 0,-1-1 1 0 0,1 0-1 0 0,0 0 1 0 0,0 0-1 0 0,-1 0 1 0 0,1-1-1 0 0,0 1-1 0 0,154 10-461 0 0,-155-11 203 0 0,0 0-28 0 0,7-19-2083 0 0,-7 18 1856 0 0,0-1 271 0 0,0 2-4347 0 0,0 0-4099 0 0,0 0-1449 0 0</inkml:trace>
  <inkml:trace contextRef="#ctx0" brushRef="#br0" timeOffset="8741.046">5784 543 10722 0 0,'0'0'1729'0'0,"0"0"-186"0"0,0 0-138 0 0,0 0-2 0 0,0 0 4 0 0,0 0-141 0 0,0 0-233 0 0,0 0-242 0 0,0 0-237 0 0,0 0-192 0 0,0 0-116 0 0,-2 6-15 0 0,-54 283 1640 0 0,4 137-1329 0 0,51-418-519 0 0,0-1 0 0 0,-1 0 0 0 0,1 0 0 0 0,-1 0 0 0 0,-1 0 0 0 0,1 0 0 0 0,-1 0 0 0 0,0-1 0 0 0,-1 1 0 0 0,0-1 0 0 0,0 0 0 0 0,0 0 0 0 0,0 0 0 0 0,-1 0 0 0 0,0-1 0 0 0,-1 0 0 0 0,1 0 0 0 0,-1-1 0 0 0,0 1 0 0 0,-2 0-23 0 0,6-6 30 0 0,-1 0-1 0 0,1 0 1 0 0,0-1-1 0 0,0 1 1 0 0,0-1-1 0 0,0 0 1 0 0,0 1-1 0 0,0-1 1 0 0,0 0-1 0 0,0 0 1 0 0,1 0-1 0 0,-1-1 1 0 0,1 1-1 0 0,0 0 1 0 0,-1 0-1 0 0,1-1 1 0 0,0 1-1 0 0,0-1 1 0 0,1 1-1 0 0,-1-1 1 0 0,0 1-1 0 0,1-1 1 0 0,0 0-1 0 0,-1 1 1 0 0,1-1-1 0 0,0 1 1 0 0,1-1-1 0 0,-1 0 1 0 0,0 1-1 0 0,1-1 1 0 0,-1 0-1 0 0,1 1 1 0 0,0-1-1 0 0,0 1 1 0 0,0-1-30 0 0,-1-6 33 0 0,3-17-17 0 0,1 0 1 0 0,1 1-1 0 0,2 0 1 0 0,0 0-1 0 0,1 1 1 0 0,2 0-1 0 0,1 0 1 0 0,0 1-1 0 0,2 1 1 0 0,1-1-17 0 0,-2-1 19 0 0,18-25-4 0 0,1 1 0 0 0,3 2 0 0 0,1 1 0 0 0,3 2 0 0 0,1 1 0 0 0,2 2 0 0 0,2 2 0 0 0,1 2 0 0 0,38-23-15 0 0,-67 48 10 0 0,0 1 1 0 0,0 0-1 0 0,1 2 1 0 0,0 0 0 0 0,0 0-1 0 0,1 2 1 0 0,0 0-1 0 0,0 0 1 0 0,1 2-1 0 0,-1 0 1 0 0,1 2-1 0 0,9-1-10 0 0,-24 5 1 0 0,-1 0 0 0 0,1 0 0 0 0,-1 0-1 0 0,1 0 1 0 0,-1 0 0 0 0,0 1 0 0 0,0-1-1 0 0,0 1 1 0 0,0 0 0 0 0,-1 0 0 0 0,1-1-1 0 0,-1 1 1 0 0,1 0 0 0 0,-1 0 0 0 0,0 1-1 0 0,0-1 1 0 0,-1 0 0 0 0,1 0 0 0 0,-1 0-1 0 0,1 1 1 0 0,-1-1 0 0 0,0 0 0 0 0,0 0-1 0 0,0 1 1 0 0,-1-1 0 0 0,1 0-1 0 0,-1 0 1 0 0,0 0 0 0 0,0 1 0 0 0,0-1-1 0 0,0 8 9 0 0,-1 5-7 0 0,-2 0-1 0 0,0-1 0 0 0,-1 1 1 0 0,-1-1-1 0 0,0 0 0 0 0,-1-1 1 0 0,-1 1-1 0 0,0-1 0 0 0,-1-1 1 0 0,-1 1-1 0 0,0-2 0 0 0,-9 10-1 0 0,-17 17 41 0 0,-1-2 0 0 0,-2-1-1 0 0,-2-2 1 0 0,-8 2-41 0 0,46-33 0 0 0,-134 78-3 0 0,134-78 1 0 0,3-2-18 0 0,15 6 22 0 0,10 8 110 0 0,1 0-1 0 0,-2 2 1 0 0,0 1-1 0 0,-1 1 1 0 0,-1 1-1 0 0,-1 1 1 0 0,8 10-112 0 0,0-2 210 0 0,13 21-76 0 0,-42-49-70 0 0,18 16-3158 0 0,-1-16-9317 0 0,-12-5 1359 0 0</inkml:trace>
  <inkml:trace contextRef="#ctx0" brushRef="#br0" timeOffset="21425.424">499 83 0 0 0,'0'0'1695'0'0,"0"0"538"0"0,0 0-66 0 0,0 0-387 0 0,0 0-292 0 0,0 0-38 0 0,0 0 38 0 0,0 0-30 0 0,0 0-115 0 0,0 0-163 0 0,-8-4-146 0 0,-59-36 1910 0 0,60 35-2849 0 0,-1 0 1 0 0,1 1-1 0 0,-1 0 0 0 0,0 0 0 0 0,0 1 0 0 0,-1 0 0 0 0,1 0 0 0 0,0 1 0 0 0,-1 0 0 0 0,0 0 0 0 0,1 1 0 0 0,-1 1 0 0 0,0-1 1 0 0,0 1-1 0 0,0 1 0 0 0,1-1 0 0 0,-1 1 0 0 0,0 1 0 0 0,1 0 0 0 0,-1 0 0 0 0,1 1 0 0 0,0 0 0 0 0,0 0 0 0 0,0 1 1 0 0,0 0-1 0 0,0 0 0 0 0,1 1 0 0 0,0 0 0 0 0,0 1 0 0 0,-3 2-95 0 0,1 2 46 0 0,1 0 0 0 0,0 1 0 0 0,1-1 0 0 0,0 2-1 0 0,1-1 1 0 0,0 1 0 0 0,1 0 0 0 0,0 0 0 0 0,1 0 0 0 0,1 1 0 0 0,0-1 0 0 0,-1 10-46 0 0,-14 117 320 0 0,5 2 1 0 0,8-1 0 0 0,8 80-321 0 0,-2-46 369 0 0,-7-27 566 0 0,-23 131-935 0 0,29-276 8 0 0,-27 82 616 0 0,30-82-517 0 0,0 1 1 0 0,0-1-1 0 0,0 0 1 0 0,1 0-1 0 0,-1 0 0 0 0,0-1 1 0 0,1 1-1 0 0,-1-1 1 0 0,1 0-1 0 0,0 0 1 0 0,-1 0-1 0 0,1 0 1 0 0,0-1-1 0 0,0 1 1 0 0,-1-1-1 0 0,1 0 0 0 0,0 0 1 0 0,0 0-1 0 0,-1-1 1 0 0,1 1-1 0 0,3-2-107 0 0,-5 2 58 0 0,260-11-320 0 0,-230 24-2474 0 0,-19 6-5087 0 0,-7-11-4191 0 0</inkml:trace>
</inkml:ink>
</file>

<file path=ppt/ink/ink10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0:14.3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1 384 10066 0 0,'0'0'2475'0'0,"0"0"-424"0"0,0 0-425 0 0,0 0-123 0 0,0 0-45 0 0,0 0-139 0 0,0 0-211 0 0,0 0-265 0 0,0 0-254 0 0,0 0-183 0 0,0 0-94 0 0,0 0 12 0 0,0 0 29 0 0,2 7 53 0 0,20 47 22 0 0,-4 2 0 0 0,-1 0 1 0 0,-3 1-1 0 0,-3 0 0 0 0,3 45-428 0 0,2 50 46 0 0,-5-126-26 0 0,-11-26-15 0 0,7-15 931 0 0,1-25-863 0 0,1 2-1 0 0,2-1 1 0 0,2 1 0 0 0,2 1-1 0 0,1 0 1 0 0,1 1-1 0 0,6-5-72 0 0,152-201 98 0 0,-175 242-119 0 0,0 0-1 0 0,0 1 1 0 0,0-1 0 0 0,0 1 0 0 0,0-1 0 0 0,0 0-1 0 0,0 1 1 0 0,0-1 0 0 0,0 0 0 0 0,0 1 0 0 0,0-1 0 0 0,0 0-1 0 0,-1 1 1 0 0,1-1 0 0 0,0 0 0 0 0,0 0 0 0 0,0 1-1 0 0,0-1 1 0 0,-1 0 0 0 0,1 1 0 0 0,0-1 0 0 0,0 0 0 0 0,-1 0-1 0 0,1 0 1 0 0,0 1 0 0 0,0-1 0 0 0,-1 0 0 0 0,1 0-1 0 0,0 0 1 0 0,-1 1 0 0 0,1-1 0 0 0,0 0 0 0 0,-1 0 0 0 0,1 0-1 0 0,0 0 1 0 0,-1 0 0 0 0,1 0 0 0 0,0 0 0 0 0,-1 0-1 0 0,1 0 1 0 0,0 0 0 0 0,-1 0 0 0 0,1 0 0 0 0,0 0 0 0 0,-1 0-1 0 0,1 0 1 0 0,0 0 0 0 0,-1 0 0 0 0,1-1 0 0 0,0 1-1 0 0,-1 0 1 0 0,1 0 0 0 0,0 0 0 0 0,0 0 0 0 0,-1-1 0 0 0,1 1-1 0 0,0 0 1 0 0,0 0 0 0 0,-1-1 0 0 0,1 1 21 0 0,0 1-159 0 0,-3 7-2856 0 0,2-6-1306 0 0,1-1-3581 0 0,0 2-3023 0 0</inkml:trace>
  <inkml:trace contextRef="#ctx0" brushRef="#br0" timeOffset="4589.501">373 928 680 0 0,'0'0'2133'0'0,"0"0"199"0"0,0 0 167 0 0,0 0 125 0 0,0 0-43 0 0,0 0-244 0 0,0 0-401 0 0,0 0-386 0 0,0 0-306 0 0,0 0-200 0 0,0 0-131 0 0,0 0-118 0 0,0 0-109 0 0,22 0 2388 0 0,53-3-2795 0 0,-72 51-338 0 0,-103 53 239 0 0,40-48-117 0 0,59-53-58 0 0,-1 1 0 0 0,1-1 0 0 0,-1 1 0 0 0,1 0 0 0 0,0-1-1 0 0,0 1 1 0 0,-1 0 0 0 0,1 0 0 0 0,0 0 0 0 0,0 0 0 0 0,0 0 0 0 0,0 0 0 0 0,0 1 0 0 0,0-1-1 0 0,0 0 1 0 0,1 0 0 0 0,-1 1 0 0 0,0-1 0 0 0,1 0 0 0 0,-1 1 0 0 0,1-1 0 0 0,-1 1 0 0 0,1-1-1 0 0,0 1 1 0 0,-1-1 0 0 0,1 1 0 0 0,0-1 0 0 0,0 1 0 0 0,0-1 0 0 0,0 1 0 0 0,0-1 0 0 0,1 0-1 0 0,-1 1 1 0 0,0-1 0 0 0,1 1 0 0 0,-1-1 0 0 0,1 1 0 0 0,-1-1 0 0 0,1 0 0 0 0,0 1 0 0 0,0-1-1 0 0,-1 0 1 0 0,1 0 0 0 0,0 1 0 0 0,0-1 0 0 0,0 0 0 0 0,0 0 0 0 0,1 0 0 0 0,-1 0 0 0 0,0 0-1 0 0,0-1 1 0 0,0 1 0 0 0,1 0 0 0 0,-1 0 0 0 0,1-1 0 0 0,-1 1 0 0 0,0-1 0 0 0,1 1 0 0 0,-1-1-1 0 0,1 0 1 0 0,-1 0 0 0 0,1 1 0 0 0,-1-1 0 0 0,1 0 0 0 0,-1 0 0 0 0,1 0-5 0 0,96-12 413 0 0,-26-24-4179 0 0,-60 20-477 0 0,-5 6-5201 0 0,-5 6-730 0 0</inkml:trace>
  <inkml:trace contextRef="#ctx0" brushRef="#br0" timeOffset="4939.121">895 269 5545 0 0,'0'0'5467'0'0,"0"0"-2503"0"0,0 0-946 0 0,0 0-248 0 0,0 0-95 0 0,0 0-135 0 0,0 0-232 0 0,0 0-261 0 0,0 0-228 0 0,0 0-175 0 0,0 0-137 0 0,0 0-88 0 0,0 0-68 0 0,1-3-67 0 0,0-12-50 0 0,-1 11-40 0 0,-44 71 275 0 0,-29 3-326 0 0,25-26-3497 0 0,59-41-10045 0 0,-6-3 2754 0 0</inkml:trace>
  <inkml:trace contextRef="#ctx0" brushRef="#br0" timeOffset="10755.401">984 8 3537 0 0,'0'0'2668'0'0,"0"0"-893"0"0,0 0-518 0 0,0 0-86 0 0,0 0 58 0 0,0 0 49 0 0,0 0-38 0 0,0 0-85 0 0,0 0-80 0 0,0 0-75 0 0,0 0-108 0 0,13 2-129 0 0,230 6 2468 0 0,74-25-1637 0 0,-317 16-1582 0 0,1 1 0 0 0,0 0 0 0 0,-1 0 0 0 0,1 0 0 0 0,0 0 0 0 0,-1 0 0 0 0,1 0 1 0 0,-1 0-1 0 0,1 1 0 0 0,0-1 0 0 0,-1 0 0 0 0,1 0 0 0 0,-1 0 0 0 0,1 1 0 0 0,0-1 0 0 0,-1 0 0 0 0,1 0 0 0 0,-1 1 0 0 0,1-1 0 0 0,-1 1 0 0 0,1-1 0 0 0,-1 0 0 0 0,0 1 0 0 0,1-1 0 0 0,-1 1 1 0 0,1-1-1 0 0,-1 1 0 0 0,0-1 0 0 0,1 1 0 0 0,-1-1 0 0 0,0 1 0 0 0,0 0 0 0 0,1-1 0 0 0,-1 1 0 0 0,0-1 0 0 0,0 1 0 0 0,0 0 0 0 0,0-1 0 0 0,0 1 0 0 0,0-1 0 0 0,0 1 0 0 0,0 0 0 0 0,0-1 0 0 0,0 1 1 0 0,0 0-1 0 0,0-1 0 0 0,0 1 0 0 0,-1-1 0 0 0,1 1 0 0 0,0-1 0 0 0,0 1 0 0 0,-1 0 0 0 0,1-1 0 0 0,0 1 0 0 0,-1-1 0 0 0,1 1 0 0 0,0-1 0 0 0,-1 1 0 0 0,1-1 0 0 0,-1 0 0 0 0,1 1 0 0 0,-1-1 1 0 0,1 1-1 0 0,-1-1-12 0 0,-2 7-6 0 0,-10 27 82 0 0,1 0 0 0 0,2 0 0 0 0,1 1 0 0 0,2 0 0 0 0,2 0 0 0 0,1 1 0 0 0,1 34-76 0 0,-13 313 93 0 0,13-304-5 0 0,3 1 0 0 0,3 0 0 0 0,6 12-88 0 0,30 66 1139 0 0,-27-106 1111 0 0,-29-52-1870 0 0,-198 25-459 0 0,122-9-3249 0 0,64-13-1037 0 0,19-3 286 0 0,1 0-3360 0 0,5 0-2560 0 0</inkml:trace>
  <inkml:trace contextRef="#ctx0" brushRef="#br0" timeOffset="34005.321">1935 1245 3289 0 0,'0'0'1956'0'0,"0"0"-770"0"0,0 0-339 0 0,0 0 185 0 0,0 0 291 0 0,0 0 64 0 0,0 0-124 0 0,0 0-227 0 0,0 0-235 0 0,0 0-134 0 0,0 0-91 0 0,18 0-56 0 0,83 0 891 0 0,-95-1-1081 0 0,1-1 0 0 0,0 1-1 0 0,-1-1 1 0 0,0-1 0 0 0,0 1-1 0 0,1-1 1 0 0,-2 0 0 0 0,1-1-1 0 0,0 1 1 0 0,-1-1 0 0 0,1 0-1 0 0,-1-1 1 0 0,0 1 0 0 0,0-1-1 0 0,-1 0 1 0 0,4-5-330 0 0,33-28 665 0 0,-33 31-503 0 0,-1-1 0 0 0,0 0 0 0 0,0-1-1 0 0,-1 1 1 0 0,0-1 0 0 0,0-1 0 0 0,-1 1-1 0 0,0-1 1 0 0,2-7-162 0 0,4-7 245 0 0,49-123 1044 0 0,-33-88 186 0 0,-26 213-1349 0 0,0 1-1 0 0,-2 0 1 0 0,0-1 0 0 0,-1 1-1 0 0,-1-1 1 0 0,-4-12-126 0 0,-41-163 595 0 0,31 156-406 0 0,-6 3-64 0 0,-66-31 3 0 0,-15 29 47 0 0,23 39-215 0 0,74 1 39 0 0,0 1 0 0 0,0-1 0 0 0,0 1 0 0 0,-1 0 1 0 0,1 1-1 0 0,0 0 0 0 0,1 0 0 0 0,-1 0 0 0 0,0 1 0 0 0,1 0 0 0 0,-1 0 0 0 0,-3 3 1 0 0,-23 27 10 0 0,7-8 43 0 0,9-6 39 0 0,-9 0 111 0 0,-36 51-135 0 0,32-30 81 0 0,8-7-80 0 0,11-14 138 0 0,15-30 377 0 0,-2-4-568 0 0,-1-1-1 0 0,-1 1 1 0 0,0 0-1 0 0,-1 0 1 0 0,0-1-1 0 0,-1 1 1 0 0,-1 0-1 0 0,-1-1-15 0 0,2 7 2 0 0,-21-127-48 0 0,18 116-147 0 0,11 24-111 0 0,-5-3 304 0 0,16 19-2 0 0,1-1 0 0 0,1 0 0 0 0,0-2-1 0 0,2 0 1 0 0,0-1 0 0 0,0-1 0 0 0,6 1 2 0 0,111 70 0 0 0,-123-35 14 0 0,3-7-36 0 0,-11-30 105 0 0,-8-14-77 0 0,1 0 0 0 0,0 0 0 0 0,-1-1 0 0 0,1 1 0 0 0,-1 0 0 0 0,1 0 0 0 0,0 0 0 0 0,-1-1 0 0 0,1 1 0 0 0,-1 0 0 0 0,1 0 0 0 0,-1 0 0 0 0,1 0 0 0 0,-1 0 0 0 0,1 0 0 0 0,-1 0 0 0 0,1 0 0 0 0,0 0 0 0 0,-1 0 0 0 0,1 0 0 0 0,-1 0 0 0 0,1 0 1 0 0,-1 1-1 0 0,1-1 0 0 0,0 0 0 0 0,-1 0 0 0 0,1 0 0 0 0,-1 1 0 0 0,1-1 0 0 0,0 0 0 0 0,-1 0 0 0 0,1 1 0 0 0,0-1 0 0 0,-1 0 0 0 0,1 1 0 0 0,0-1 0 0 0,-1 0 0 0 0,1 1 0 0 0,0-1 0 0 0,0 1 0 0 0,-1-1 0 0 0,1 0 0 0 0,0 1 0 0 0,0-1 0 0 0,0 1 0 0 0,0-1 0 0 0,0 1 0 0 0,0-1 0 0 0,0 1 0 0 0,0-1 0 0 0,0 0 0 0 0,0 1 0 0 0,0-1 0 0 0,0 1 0 0 0,0-1 0 0 0,0 1 0 0 0,0-1 0 0 0,0 1 0 0 0,0-1 0 0 0,0 0 0 0 0,1 1 0 0 0,-1-1 0 0 0,0 1 0 0 0,0-1 0 0 0,0 0 0 0 0,1 1 0 0 0,-1-1-6 0 0,-108-18 1 0 0,-55 14 14 0 0,163 4-46 0 0,0 0-53 0 0,0 0 0 0 0,0 0-29 0 0,0 0-50 0 0,0 0-63 0 0,0 0-1367 0 0,0-2 3883 0 0,0 1-6612 0 0,0 1-8108 0 0,1 3 476 0 0</inkml:trace>
</inkml:ink>
</file>

<file path=ppt/ink/ink10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0:50.7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8 2625 0 0,'0'0'1787'0'0,"0"0"-243"0"0,0 0-124 0 0,0 0 186 0 0,0 0 141 0 0,0 0-91 0 0,0 0-275 0 0,0 0-345 0 0,0 0-284 0 0,0 0-167 0 0,0 0-87 0 0,0 1 598 0 0,3 8 8869 0 0,-2-8-10125 0 0,165-12 1683 0 0,-132 9-1348 0 0,-2-1-270 0 0,-24 1-2772 0 0,-8 1 1904 0 0,0 1-278 0 0,0 0-344 0 0,0 0-561 0 0,0 0-1249 0 0,0 1-2887 0 0,0 2-4380 0 0</inkml:trace>
</inkml:ink>
</file>

<file path=ppt/ink/ink10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0:51.22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 11707 0 0,'0'0'2236'0'0,"0"0"-554"0"0,0 0-357 0 0,0 0-48 0 0,0 0-32 0 0,0 0-146 0 0,0 0-200 0 0,0 0-211 0 0,0 0-141 0 0,0 0-72 0 0,0 0-21 0 0,0 0-7 0 0,7 0 20 0 0,279 0 3555 0 0,-286 0-3997 0 0,0 0-6 0 0,0 0 1 0 0,0 0 8 0 0,0 0-28 0 0,-10-3-2905 0 0,4 2-8244 0 0,6 1-474 0 0</inkml:trace>
</inkml:ink>
</file>

<file path=ppt/ink/ink10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0:57.63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21 55 9674 0 0,'0'0'1187'0'0,"0"0"-205"0"0,0 0 2 0 0,0 0 125 0 0,0 0 98 0 0,0 0-83 0 0,0 0-281 0 0,0 0-264 0 0,0 0-169 0 0,0 0-86 0 0,0 0 28 0 0,-4 11 22 0 0,-12 35 11 0 0,23 26 1136 0 0,22 115 622 0 0,-35-36-1152 0 0,5-166 1783 0 0,3-70-2539 0 0,8 51-223 0 0,1 1 0 0 0,3 1-1 0 0,0 0 1 0 0,2 0 0 0 0,1 2 0 0 0,2 0 0 0 0,0 1 0 0 0,2 1 0 0 0,2 1 0 0 0,0 1 0 0 0,11-8-12 0 0,41-21 6 0 0,-69 88 50 0 0,-18 146 211 0 0,7-72-214 0 0,24-111-45 0 0,55-77 142 0 0,-47 46-170 0 0,1 1 0 0 0,2 1 1 0 0,1 2-1 0 0,28-23 20 0 0,-53 48-17 0 0,-6 6 13 0 0,0 1 0 0 0,0-1 1 0 0,0 0-1 0 0,0 0 1 0 0,1 1-1 0 0,-1-1 1 0 0,0 0-1 0 0,0 0 0 0 0,0 1 1 0 0,0-1-1 0 0,1 0 1 0 0,-1 0-1 0 0,0 0 1 0 0,0 0-1 0 0,1 1 0 0 0,-1-1 1 0 0,0 0-1 0 0,0 0 1 0 0,1 0-1 0 0,-1 0 0 0 0,0 0 1 0 0,0 0-1 0 0,1 0 1 0 0,-1 0-1 0 0,0 0 1 0 0,0 1-1 0 0,1-1 0 0 0,-1 0 1 0 0,0 0-1 0 0,1-1 1 0 0,-1 1-1 0 0,0 0 1 0 0,0 0-1 0 0,1 0 0 0 0,-1 0 1 0 0,0 0-1 0 0,0 0 1 0 0,1 0-1 0 0,-1 0 1 0 0,0 0-1 0 0,0-1 0 0 0,1 1 1 0 0,-1 0-1 0 0,0 0 1 0 0,0 0-1 0 0,0 0 1 0 0,1-1-1 0 0,-1 1 0 0 0,0 0 1 0 0,0 0-1 0 0,0-1 1 0 0,0 1-1 0 0,1 0 4 0 0,-5 425 179 0 0,-6-400-1143 0 0,3-12-858 0 0,4 0-3771 0 0,3-12 2708 0 0,0-1-2632 0 0,0 3-5024 0 0</inkml:trace>
</inkml:ink>
</file>

<file path=ppt/ink/ink10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0:58.00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87 368 16051 0 0,'0'0'1307'0'0,"0"0"-422"0"0,0 0-268 0 0,0 0 63 0 0,0 0 92 0 0,0 0 23 0 0,0 0-55 0 0,0 0-109 0 0,0 0-92 0 0,0 0-72 0 0,0 0-66 0 0,0 0-75 0 0,0 0-33 0 0,2 30-34 0 0,5 98-49 0 0,-6 19 280 0 0,-6-106-457 0 0,-2-1-1 0 0,-1 0 1 0 0,-2 0 0 0 0,-2-1 0 0 0,-4 4-33 0 0,9-21-158 0 0,-20 66-3592 0 0,24-82 3189 0 0,2-4-3746 0 0,0-2-8263 0 0,1 0 8289 0 0</inkml:trace>
  <inkml:trace contextRef="#ctx0" brushRef="#br0" timeOffset="508.792">6 316 9714 0 0,'0'0'2705'0'0,"0"0"-678"0"0,0 0-556 0 0,0 0-138 0 0,0 0-64 0 0,0 0-136 0 0,0 0-221 0 0,0 0-229 0 0,0 0-175 0 0,0 0-102 0 0,0 0-36 0 0,0 0-16 0 0,13-5-35 0 0,45-17-17 0 0,32 16 497 0 0,66 7 196 0 0,-152-1-975 0 0,1 0 0 0 0,-1 0-1 0 0,0 1 1 0 0,1 0 0 0 0,-1-1 0 0 0,0 2-1 0 0,0-1 1 0 0,0 0 0 0 0,0 1 0 0 0,0 0-1 0 0,0 0 1 0 0,0 0 0 0 0,-1 0 0 0 0,1 1-1 0 0,-1-1 1 0 0,1 1 0 0 0,-1 0 0 0 0,0 0-1 0 0,0 0 1 0 0,0 1 0 0 0,-1-1 0 0 0,1 1-1 0 0,-1-1 1 0 0,0 1 0 0 0,0 0 0 0 0,0 0-1 0 0,0 0 1 0 0,-1 0 0 0 0,1 0 0 0 0,-1 0-1 0 0,0 0 1 0 0,0 1-20 0 0,-4 8 48 0 0,1-1-1 0 0,-2 0 0 0 0,1 0 1 0 0,-2 0-1 0 0,0 0 1 0 0,0-1-1 0 0,-1 1 1 0 0,0-2-1 0 0,-1 1 0 0 0,0-1 1 0 0,-1 0-1 0 0,0 0 1 0 0,-1-1-1 0 0,0 0 1 0 0,0 0-1 0 0,-1-1 0 0 0,-2 1-47 0 0,-36 40 200 0 0,21-21-61 0 0,-50 71 482 0 0,76-94-608 0 0,1 0 1 0 0,0-1-1 0 0,0 1 0 0 0,0 0 0 0 0,1-1 1 0 0,0 1-1 0 0,0-1 0 0 0,0 1 1 0 0,0-1-1 0 0,1 1 0 0 0,0-1 0 0 0,0 0 1 0 0,0 0-1 0 0,0 0 0 0 0,0 0 1 0 0,1 0-1 0 0,0 0 0 0 0,0 0 1 0 0,0-1-1 0 0,0 0 0 0 0,1 1 0 0 0,-1-1 1 0 0,1-1-1 0 0,0 1 0 0 0,-1 0 1 0 0,1-1-1 0 0,1 0 0 0 0,-1 0 0 0 0,0 0 1 0 0,0 0-1 0 0,1-1 0 0 0,-1 0 1 0 0,2 1-14 0 0,10 6 41 0 0,101 58 364 0 0,-100-37-147 0 0,-17-28-264 0 0,0-1-18 0 0,0 0-18 0 0,0 0-33 0 0,0 0-44 0 0,0 0-45 0 0,2-23-4899 0 0,1 9 1533 0 0,1-7-6938 0 0,-2 13 1118 0 0</inkml:trace>
  <inkml:trace contextRef="#ctx0" brushRef="#br0" timeOffset="899.289">490 88 14107 0 0,'0'0'1494'0'0,"0"0"-333"0"0,0 0-189 0 0,0 0 47 0 0,0 0 32 0 0,0 0-52 0 0,0 0-136 0 0,0 0-151 0 0,0 0-114 0 0,0 0-89 0 0,0 0-89 0 0,0 0-73 0 0,0 0-64 0 0,30-15-71 0 0,95-44-38 0 0,-66 46 13 0 0,-55 15-174 0 0,-1-1 1 0 0,0 1-1 0 0,0 1 0 0 0,0-1 1 0 0,0 0-1 0 0,0 1 0 0 0,0 0 1 0 0,-1-1-1 0 0,1 1 0 0 0,-1 0 1 0 0,0 0-1 0 0,0 1 0 0 0,0-1 1 0 0,0 0-1 0 0,0 1 0 0 0,-1-1 1 0 0,1 1-1 0 0,-1-1 0 0 0,0 1 1 0 0,0 0-1 0 0,-1-1 0 0 0,1 1 1 0 0,-1 0-1 0 0,0 0 0 0 0,0 0 1 0 0,0-1-1 0 0,0 1 0 0 0,-1 0 1 0 0,1 0-1 0 0,-1-1 0 0 0,0 1 1 0 0,0 0-1 0 0,0-1 0 0 0,-1 1 1 0 0,1-1-1 0 0,-2 2-13 0 0,-130 196 1099 0 0,132-200-1087 0 0,0 0 0 0 0,1 1 0 0 0,0-1 0 0 0,-1 0 0 0 0,1 0 0 0 0,-1 0 0 0 0,1 1-1 0 0,0-1 1 0 0,0 0 0 0 0,0 1 0 0 0,0-1 0 0 0,0 0 0 0 0,0 1 0 0 0,0-1 0 0 0,0 0 0 0 0,1 0 0 0 0,-1 1 0 0 0,0-1 0 0 0,1 0 0 0 0,-1 0 0 0 0,1 0-1 0 0,-1 1 1 0 0,1-1 0 0 0,0 0 0 0 0,-1 0 0 0 0,1 0 0 0 0,0 0 0 0 0,0 0 0 0 0,0 0 0 0 0,0 0 0 0 0,0 0 0 0 0,0-1 0 0 0,0 1 0 0 0,0 0 0 0 0,0 0-1 0 0,0-1 1 0 0,0 1 0 0 0,0-1 0 0 0,1 1 0 0 0,-1-1 0 0 0,0 1 0 0 0,0-1 0 0 0,1 0-12 0 0,57 11 454 0 0,155-10-247 0 0,-205 22-4223 0 0,-9-9-1216 0 0,0-8-1172 0 0,0-1-5253 0 0</inkml:trace>
  <inkml:trace contextRef="#ctx0" brushRef="#br0" timeOffset="1458.978">867 578 9082 0 0,'0'0'2182'0'0,"0"0"-589"0"0,0 0-226 0 0,0 0 168 0 0,0 0 107 0 0,0 0-110 0 0,0 0-285 0 0,0 0-284 0 0,0 0-229 0 0,0 0-186 0 0,0 0-131 0 0,0 0-101 0 0,0 0-48 0 0,-13 11-13 0 0,-44 41 12 0 0,-12 54 495 0 0,60-84-663 0 0,-1-5-58 0 0,1 0 1 0 0,1 0-1 0 0,1 1 0 0 0,0 0 0 0 0,2 0 0 0 0,0 1 0 0 0,1 0 0 0 0,1 0 1 0 0,0 0-1 0 0,2 0 0 0 0,0 0 0 0 0,1 0 0 0 0,1 5-41 0 0,0-19 27 0 0,1 0 0 0 0,0 0 0 0 0,0 0 0 0 0,0 0 0 0 0,0 0 0 0 0,1 0 0 0 0,0-1 0 0 0,0 1 0 0 0,0-1 0 0 0,1 0 0 0 0,-1 0 0 0 0,1 0 0 0 0,0 0 0 0 0,0-1 0 0 0,0 1 0 0 0,1-1 0 0 0,-1 0 0 0 0,1 0 0 0 0,-1-1 0 0 0,1 1 0 0 0,0-1 0 0 0,0 0 0 0 0,0-1 0 0 0,1 1-1 0 0,-1-1 1 0 0,0 0 0 0 0,2 0-27 0 0,6 1 108 0 0,-1-1-1 0 0,1 0 0 0 0,0-1 1 0 0,0 0-1 0 0,-1-1 0 0 0,1 0 0 0 0,0-1 1 0 0,-1-1-1 0 0,0 0 0 0 0,1 0 0 0 0,2-2-107 0 0,15-7 142 0 0,-1-1-1 0 0,0-2 1 0 0,-1 0-1 0 0,-1-2 0 0 0,0-1 1 0 0,-2-1-1 0 0,0-1 0 0 0,-1-1 1 0 0,-1-2-1 0 0,0 0 0 0 0,-2-1 1 0 0,16-25-142 0 0,-31 37 22 0 0,1 1 0 0 0,-2-1 0 0 0,0 0 0 0 0,0 0 0 0 0,-1-1 0 0 0,-1 1 0 0 0,0-1 0 0 0,-1 0 0 0 0,0 0 0 0 0,-1 0 0 0 0,0 0 0 0 0,-1 0 0 0 0,-1 0 0 0 0,0 0 0 0 0,0 0 0 0 0,-2 0 0 0 0,-1-6-22 0 0,2 11-42 0 0,-1-1 1 0 0,1 1-1 0 0,-2 0 0 0 0,1 0 1 0 0,-1 0-1 0 0,0 1 0 0 0,-1-1 1 0 0,0 1-1 0 0,0 0 0 0 0,0 0 0 0 0,-1 1 1 0 0,0-1-1 0 0,0 1 0 0 0,-1 1 1 0 0,0-1-1 0 0,0 1 0 0 0,0 0 1 0 0,0 1-1 0 0,-1 0 0 0 0,0 0 1 0 0,0 0-1 0 0,0 1 0 0 0,0 1 1 0 0,0-1-1 0 0,-1 1 0 0 0,-4 0 42 0 0,1 0-273 0 0,-1 2 1 0 0,1-1-1 0 0,-1 2 0 0 0,0-1 0 0 0,1 2 0 0 0,0 0 0 0 0,-1 0 0 0 0,1 1 0 0 0,0 1 0 0 0,0 0 1 0 0,0 0-1 0 0,1 1 0 0 0,0 1 0 0 0,0 0 0 0 0,-8 5 273 0 0,-91 76-8535 0 0,80-58 1324 0 0,5-9-1189 0 0</inkml:trace>
  <inkml:trace contextRef="#ctx0" brushRef="#br0" timeOffset="1864.764">589 924 9162 0 0,'0'0'2043'0'0,"0"0"-360"0"0,0 0-24 0 0,0 0 63 0 0,0 0-86 0 0,0 0-245 0 0,0 0-320 0 0,0 0-237 0 0,0 0-170 0 0,0 0-124 0 0,0 0-88 0 0,0 0-41 0 0,8-9-47 0 0,37-45 308 0 0,-29 39-452 0 0,0 1 0 0 0,2 1 1 0 0,0 0-1 0 0,0 1 0 0 0,1 1 0 0 0,0 1 1 0 0,1 1-1 0 0,0 0 0 0 0,1 1 0 0 0,0 2 1 0 0,0 0-1 0 0,0 1 0 0 0,6 1-220 0 0,-23 3 23 0 0,0 0-1 0 0,0 1 1 0 0,0 0-1 0 0,0 0 1 0 0,1 0-1 0 0,-1 1 1 0 0,0-1 0 0 0,0 1-1 0 0,0 0 1 0 0,0 0-1 0 0,0 0 1 0 0,0 1-1 0 0,0-1 1 0 0,0 1-1 0 0,-1 0 1 0 0,1 0-1 0 0,-1 1 1 0 0,1-1 0 0 0,-1 1-1 0 0,0-1 1 0 0,0 1-1 0 0,0 0 1 0 0,0 0-1 0 0,0 1 1 0 0,-1-1-1 0 0,0 0 1 0 0,1 1 0 0 0,-1 0-1 0 0,0-1 1 0 0,-1 1-1 0 0,1 0 1 0 0,-1 0-1 0 0,1 4-22 0 0,0-3 43 0 0,0 0 0 0 0,1 0 0 0 0,-1-1 0 0 0,1 1-1 0 0,0-1 1 0 0,0 1 0 0 0,0-1 0 0 0,0 0 0 0 0,1 0 0 0 0,0-1-1 0 0,0 1 1 0 0,0-1 0 0 0,0 1 0 0 0,0-1 0 0 0,1-1-1 0 0,0 1 1 0 0,-1-1 0 0 0,1 1 0 0 0,0-1 0 0 0,0-1 0 0 0,0 1-1 0 0,0-1 1 0 0,0 0 0 0 0,1 0 0 0 0,-1 0 0 0 0,0-1 0 0 0,2 1-43 0 0,-6-2-55 0 0,1 1 0 0 0,0-1 1 0 0,-1 1-1 0 0,1-1 1 0 0,-1 1-1 0 0,1-1 1 0 0,-1 0-1 0 0,1 0 1 0 0,-1 0-1 0 0,0 0 0 0 0,1 0 1 0 0,-1 0-1 0 0,0 0 1 0 0,0 0-1 0 0,0-1 1 0 0,1 1-1 0 0,-1 0 1 0 0,-1-1-1 0 0,1 1 0 0 0,0-1 1 0 0,0 1-1 0 0,0-1 1 0 0,-1 1-1 0 0,1-1 1 0 0,-1 0-1 0 0,1 1 1 0 0,-1-1 54 0 0,5-30-6352 0 0,-4 28 5055 0 0,-1-4-2404 0 0,-1 4-1619 0 0,0 3-5605 0 0</inkml:trace>
  <inkml:trace contextRef="#ctx0" brushRef="#br0" timeOffset="2377.409">1035 136 15507 0 0,'0'0'1610'0'0,"0"0"-311"0"0,0 0-44 0 0,0 0 73 0 0,0 0-32 0 0,0 0-158 0 0,0 0-214 0 0,0 0-221 0 0,0 0-160 0 0,0 0-115 0 0,0 0-77 0 0,0 0-21 0 0,0 0-22 0 0,0-3-13 0 0,-4-6 708 0 0,35-26-340 0 0,-31 34-614 0 0,0 1 3 0 0,0 0 10 0 0,0 0-30 0 0,0 0-27 0 0,0 0 20 0 0,0 0 5 0 0,0 0-5 0 0,-21 19 136 0 0,17-17-985 0 0,4-2 863 0 0,17-7-692 0 0,-11 7-3474 0 0,-4 4-3932 0 0,-2 0-3826 0 0</inkml:trace>
  <inkml:trace contextRef="#ctx0" brushRef="#br0" timeOffset="7883.669">1604 346 0 0 0,'0'0'337'0'0,"0"0"898"0"0,0 0 492 0 0,0 0 223 0 0,0 0 12 0 0,0 0-50 0 0,0 0-234 0 0,0 0-282 0 0,0 0-230 0 0,0 0-185 0 0,0 0-116 0 0,-3 0-71 0 0,-8 3-49 0 0,8-3-45 0 0,3 0-35 0 0,0 0-57 0 0,0 0-53 0 0,0 0-12 0 0,0 0-7 0 0,0 0 1 0 0,0 0 22 0 0,28 3 3741 0 0,52-24-3286 0 0,95-12 31 0 0,-167 35-1033 0 0,0 0 1 0 0,-1 0-1 0 0,1 1 1 0 0,-1 0-1 0 0,0 1 1 0 0,0 0-1 0 0,0 0 0 0 0,-1 0 1 0 0,1 1-1 0 0,-1 0 1 0 0,0 0-1 0 0,0 1 1 0 0,-1-1-1 0 0,0 1 0 0 0,1 1-12 0 0,0-1 27 0 0,42 46 48 0 0,-42-48-68 0 0,-1 0 0 0 0,0 1 0 0 0,-1 0 0 0 0,1-1 1 0 0,-1 2-1 0 0,0-1 0 0 0,0 0 0 0 0,-1 1 0 0 0,1 0 0 0 0,-1 0 0 0 0,-1 0 0 0 0,1 0 0 0 0,-1 0 1 0 0,0 0-1 0 0,0 2-7 0 0,17 73 146 0 0,-18 22-3 0 0,-4-92-103 0 0,0-1 0 0 0,-1 1-1 0 0,0-1 1 0 0,-1 0 0 0 0,0 0 0 0 0,-1-1-1 0 0,1 1 1 0 0,-2-1 0 0 0,1-1 0 0 0,-5 4-40 0 0,-57 70 130 0 0,-18-20 129 0 0,41-39-156 0 0,-45 5 18 0 0,-60-12 326 0 0,149-16-413 0 0,9 3-1361 0 0,36-33-4258 0 0,-33 19 3136 0 0,2-2-5709 0 0,-2 5-3621 0 0</inkml:trace>
  <inkml:trace contextRef="#ctx0" brushRef="#br0" timeOffset="9483.769">1569 390 0 0 0,'0'0'846'0'0,"0"0"502"0"0,0 0 105 0 0,0 0-135 0 0,0 0-194 0 0,0 0-134 0 0,0 0-22 0 0,0 0 71 0 0,0 0 104 0 0,0 0 61 0 0,0 0-2 0 0,0 0-47 0 0,0 0-68 0 0,0 0-51 0 0,9 3 8961 0 0,7-76-9145 0 0,14-19-514 0 0,9 19-104 0 0,-38 73-237 0 0,0-1 0 0 0,0 1 0 0 0,0 0 0 0 0,0 0 0 0 0,1 0 0 0 0,-1 0 0 0 0,0 0 1 0 0,0 0-1 0 0,0 1 0 0 0,0-1 0 0 0,0 0 0 0 0,1 0 0 0 0,-1 1 0 0 0,0-1 0 0 0,0 1 0 0 0,0-1 0 0 0,0 1 1 0 0,0-1-1 0 0,0 1 0 0 0,0 0 0 0 0,0 0 0 0 0,-1-1 0 0 0,1 1 0 0 0,0 0 0 0 0,0 0 0 0 0,-1 0 0 0 0,1 0 0 0 0,0 0 1 0 0,-1 0-1 0 0,1 0 0 0 0,-1 0 0 0 0,1 0 0 0 0,-1 0 0 0 0,1 0 0 0 0,-1 0 0 0 0,0 0 0 0 0,0 1 0 0 0,1-1 1 0 0,-1 1 1 0 0,10 45 166 0 0,-1-1-1 0 0,-2 2 0 0 0,-3-1 0 0 0,-1 38-164 0 0,9 164 360 0 0,-8-234-340 0 0,-3-14-4 0 0,0-1 13 0 0,-15-24 2061 0 0,-67-119-1878 0 0,44 84-191 0 0,5 16-50 0 0,20 35 44 0 0,12 8-34 0 0,0 0 6 0 0,-10-18 66 0 0,-8-8-4 0 0,7 5-1510 0 0,11 20 1146 0 0,0 1-44 0 0,0 0-33 0 0,-4-7-6120 0 0,-5 7 3397 0 0,0 0-6149 0 0,3 0 1 0 0</inkml:trace>
</inkml:ink>
</file>

<file path=ppt/ink/ink10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1:27.22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0 118 0 0 0,'0'0'970'0'0,"0"0"-406"0"0,0 0-466 0 0,0 0-183 0 0,0 0 0 0 0,0 0 82 0 0,0 0 130 0 0,0 0 79 0 0,0 0 77 0 0,0 0 33 0 0,0 0 40 0 0,22-10 47 0 0,66-29 8 0 0,-35 23 748 0 0,-25 15-318 0 0,-24 8 3740 0 0,-4-5-4368 0 0,0-1 0 0 0,1 1 0 0 0,-1-1 0 0 0,0 0-1 0 0,0 1 1 0 0,1-1 0 0 0,-1 1 0 0 0,0-1 0 0 0,1 0 0 0 0,0 1 0 0 0,-1-1 0 0 0,1 0-1 0 0,0 0 1 0 0,-1 1 0 0 0,1-1 0 0 0,0 0 0 0 0,0 0 0 0 0,0 0 0 0 0,0 0-1 0 0,0 0 1 0 0,0 0 0 0 0,1 0 0 0 0,-1-1 0 0 0,0 1 0 0 0,0 0 0 0 0,1 0-1 0 0,-1-1 1 0 0,0 1 0 0 0,1-1-213 0 0,77 5 2425 0 0,-54-6-1964 0 0,373-29 1773 0 0,293 27-1382 0 0,-266 2-139 0 0,-91-28 5 0 0,114-4-335 0 0,69 52-300 0 0,253 25 94 0 0,-108 7-123 0 0,-74-17 114 0 0,486-12-64 0 0,-897-23-91 0 0,522 13-32 0 0,-130 17 111 0 0,-80-7-61 0 0,263 7 2 0 0,-56-24 19 0 0,1386-5-49 0 0,-1451 11-56 0 0,614 18 30 0 0,-244-22 32 0 0,917-21 105 0 0,137 14 80 0 0,-550 29 6 0 0,-509-29-56 0 0,-385-11 50 0 0,-112-11-66 0 0,-123 0 68 0 0,171-17 49 0 0,-164 19 414 0 0,11 16-659 0 0,-171 15 76 0 0,1-3 195 0 0,-115-4-126 0 0,11 3-15 0 0,-97 0-80 0 0,-23-7-58 0 0,0 0-6 0 0,0 0 16 0 0,0 0-16 0 0,0 0 2 0 0,0 0-2 0 0,0 0 2 0 0,0 0-9 0 0,0 0-4 0 0,0 0-2 0 0,33 11 86 0 0,-33-11-53 0 0,0 0-15 0 0,0 0-11 0 0,0 0 24 0 0,0 0-11 0 0,0 0-2 0 0,0 0 24 0 0,0 0-78 0 0,0 0-49 0 0,0 0-80 0 0,0 0-147 0 0,0 0-149 0 0,-21 4-4845 0 0,-3 10-1619 0 0,18-10-3481 0 0</inkml:trace>
  <inkml:trace contextRef="#ctx0" brushRef="#br0" timeOffset="10602.894">1315 538 5121 0 0,'0'0'2390'0'0,"0"0"-419"0"0,0 0-173 0 0,0 0 61 0 0,0 0 4 0 0,0 0-112 0 0,0 0-251 0 0,0 0-348 0 0,0 0-319 0 0,0 0-223 0 0,0 0-95 0 0,2-8-49 0 0,5-24-12 0 0,-6 39 2764 0 0,2 35-2521 0 0,-8 6-566 0 0,-1 0 0 0 0,-3 0-1 0 0,-1-1 1 0 0,-3-1 0 0 0,-2 0 0 0 0,-1-1 0 0 0,-8 13-131 0 0,1 0 66 0 0,-41 90-331 0 0,-6-4 0 0 0,-58 85 265 0 0,93-173-859 0 0,36-59-2719 0 0,10-20 705 0 0,6-3 548 0 0,6-9-5529 0 0,-13 20-1307 0 0</inkml:trace>
  <inkml:trace contextRef="#ctx0" brushRef="#br0" timeOffset="11344.511">1291 575 10586 0 0,'0'0'1531'0'0,"0"0"-421"0"0,0 0-249 0 0,0 0 145 0 0,0 0 229 0 0,0 0 109 0 0,0 0-98 0 0,0 0-254 0 0,0 0-295 0 0,0 0-222 0 0,0 0-145 0 0,0 0-57 0 0,0 0 2 0 0,-3-4 19 0 0,-10-14 16 0 0,10 14-2 0 0,3 4-21 0 0,6 18 1210 0 0,29 91 474 0 0,-20-44-1551 0 0,37 138 98 0 0,0 25-407 0 0,-39-96-50 0 0,-6-121 22 0 0,-6-11-53 0 0,-1 0 17 0 0,3-33 1027 0 0,31-60-1009 0 0,78-198 116 0 0,-86 206-170 0 0,-3 0 0 0 0,-3-1 1 0 0,2-54-12 0 0,-19-38 129 0 0,-3 179-146 0 0,0-1 1 0 0,0 1-1 0 0,0-1 1 0 0,1 0-1 0 0,-1 1 1 0 0,0-1-1 0 0,0 0 1 0 0,0 1-1 0 0,0-1 1 0 0,0 1-1 0 0,0-1 1 0 0,0 0-1 0 0,0 1 0 0 0,0-1 1 0 0,0 1-1 0 0,0-1 1 0 0,0 0-1 0 0,0 1 1 0 0,-1-1-1 0 0,1 1 1 0 0,0-1-1 0 0,0 0 1 0 0,0 1-1 0 0,0-1 1 0 0,-1 0-1 0 0,1 1 0 0 0,0-1 1 0 0,0 0-1 0 0,-1 1 1 0 0,1-1-1 0 0,0 0 1 0 0,-1 0-1 0 0,1 1 1 0 0,0-1-1 0 0,-1 0 1 0 0,1 0-1 0 0,0 0 1 0 0,-1 1-1 0 0,1-1 0 0 0,-1 0 1 0 0,1 0-1 0 0,0 0 1 0 0,-1 0-1 0 0,1 0 1 0 0,0 0-1 0 0,-1 0 1 0 0,1 0-1 0 0,-1 0 1 0 0,1 0-1 0 0,-1 0 1 0 0,1 0-1 0 0,0 0 1 0 0,-1 0-1 0 0,1 0 0 0 0,0 0 1 0 0,-1 0-1 0 0,1-1 1 0 0,-1 1-1 0 0,1 0 1 0 0,0 0-1 0 0,-1 0 1 0 0,1-1-1 0 0,0 1 1 0 0,-1 0-1 0 0,1-1 17 0 0,0 10-485 0 0,5 26-4879 0 0,13-20-7268 0 0,-13-15 2807 0 0</inkml:trace>
  <inkml:trace contextRef="#ctx0" brushRef="#br0" timeOffset="11775.596">1885 884 9546 0 0,'0'0'2247'0'0,"0"0"-917"0"0,0 0-377 0 0,0 0 133 0 0,0 0 242 0 0,0 0 123 0 0,0 0-72 0 0,0 0-200 0 0,0 0-235 0 0,0 0-201 0 0,0 0-164 0 0,0 0-139 0 0,0 0-95 0 0,-13 3-51 0 0,-42 9-48 0 0,51-10-214 0 0,0 0-1 0 0,0 0 1 0 0,0 0-1 0 0,0 0 0 0 0,0 1 1 0 0,1 0-1 0 0,-1-1 1 0 0,1 1-1 0 0,0 0 0 0 0,0 1 1 0 0,0-1-1 0 0,0 1 0 0 0,1-1 1 0 0,0 1-1 0 0,-1 0 1 0 0,0 1-32 0 0,-4 7 63 0 0,-4 4-41 0 0,0 1 1 0 0,1 0 0 0 0,1 0-1 0 0,1 1 1 0 0,0 0-1 0 0,2 1 1 0 0,0 0-1 0 0,1 0 1 0 0,0 0 0 0 0,2 1-1 0 0,0-1 1 0 0,2 1-1 0 0,0 2-22 0 0,2-17 16 0 0,0-1 0 0 0,0 1 0 0 0,0-1 0 0 0,1 1 0 0 0,0-1 0 0 0,0 0 0 0 0,0 0 0 0 0,1 0 0 0 0,-1 0 0 0 0,1 0 0 0 0,0 0 0 0 0,0-1 0 0 0,0 1 0 0 0,1-1 0 0 0,-1 0 0 0 0,1 0 0 0 0,0 0 0 0 0,0-1 0 0 0,0 1 0 0 0,0-1 0 0 0,0 0 0 0 0,0 0 0 0 0,1 0 0 0 0,-1-1 0 0 0,1 0 0 0 0,-1 1 0 0 0,1-2 0 0 0,-1 1 0 0 0,1 0-1 0 0,0-1 1 0 0,-1 0 0 0 0,1 0 0 0 0,0 0 0 0 0,0-1 0 0 0,-1 0 0 0 0,1 1 0 0 0,-1-2 0 0 0,1 1 0 0 0,-1 0 0 0 0,1-1 0 0 0,-1 0 0 0 0,0 0 0 0 0,0 0 0 0 0,3-2-16 0 0,5-3 91 0 0,0-1 0 0 0,0 0 0 0 0,0-1 0 0 0,-1 0-1 0 0,0-1 1 0 0,-1 0 0 0 0,0-1 0 0 0,-1 0 0 0 0,0 0 0 0 0,0-1 0 0 0,-2 0-1 0 0,1 0 1 0 0,-1-1 0 0 0,-1 0 0 0 0,-1-1 0 0 0,0 1 0 0 0,0-1 0 0 0,-1 0-1 0 0,-1 0 1 0 0,0 0 0 0 0,-1 0 0 0 0,-1-1 0 0 0,0-11-91 0 0,0 18-9 0 0,0 1 1 0 0,-1-1-1 0 0,1 1 0 0 0,-1-1 1 0 0,-1 0-1 0 0,0 1 0 0 0,0-1 1 0 0,0 1-1 0 0,-1 0 0 0 0,0-1 1 0 0,0 1-1 0 0,-1 0 1 0 0,0 0-1 0 0,0 0 0 0 0,-1 1 1 0 0,0-1-1 0 0,0 1 0 0 0,-1 0 1 0 0,1 0-1 0 0,-1 0 0 0 0,0 0 1 0 0,-1 1-1 0 0,0 0 0 0 0,1 0 1 0 0,-2 1-1 0 0,1-1 1 0 0,-5-1 8 0 0,7 4-151 0 0,0 1 1 0 0,0 0 0 0 0,-1 1 0 0 0,1-1 0 0 0,0 1 0 0 0,0 0 0 0 0,0 0 0 0 0,-1 0 0 0 0,1 0 0 0 0,0 1 0 0 0,0 0 0 0 0,0 0 0 0 0,0 0 0 0 0,0 0-1 0 0,0 0 1 0 0,0 1 0 0 0,0 0 0 0 0,0 0 0 0 0,0 0 0 0 0,1 0 0 0 0,-1 1 0 0 0,1-1 0 0 0,0 1 0 0 0,0 0 0 0 0,0 0 0 0 0,0 0 0 0 0,-1 2 150 0 0,-21 27-4069 0 0,3 2-3460 0 0,21-31 6860 0 0,-7 12-10521 0 0</inkml:trace>
  <inkml:trace contextRef="#ctx0" brushRef="#br0" timeOffset="12299.664">2097 910 9786 0 0,'0'0'2851'0'0,"0"0"-877"0"0,0 0-546 0 0,0 0-74 0 0,0 0-16 0 0,0 0-69 0 0,0 0-162 0 0,0 0-228 0 0,0 0-201 0 0,0 0-132 0 0,0 0-74 0 0,0 0-64 0 0,0 0-62 0 0,0 15-65 0 0,-10 102 154 0 0,10-11-116 0 0,0-102-286 0 0,1-1 0 0 0,0 1 0 0 0,1 0 0 0 0,-1-1 0 0 0,0 0 0 0 0,1 1 0 0 0,0-1 0 0 0,0 0 0 0 0,0 1-1 0 0,0-1 1 0 0,1 0 0 0 0,-1-1 0 0 0,1 1 0 0 0,0 0 0 0 0,-1-1 0 0 0,1 1 0 0 0,0-1 0 0 0,1 0 0 0 0,-1 0 0 0 0,0 0 0 0 0,0-1 0 0 0,1 1 0 0 0,-1-1 0 0 0,1 0 0 0 0,0 0 0 0 0,-1 0 0 0 0,1 0 0 0 0,0 0 0 0 0,0-1 0 0 0,-1 0 0 0 0,1 0 0 0 0,0 0 0 0 0,0 0 0 0 0,-1 0 0 0 0,1-1 0 0 0,0 0 0 0 0,-1 0 0 0 0,1 0 0 0 0,0 0 0 0 0,-1 0 0 0 0,1-1 0 0 0,-1 0 0 0 0,0 1 0 0 0,1-1 0 0 0,-1 0-1 0 0,0-1 1 0 0,2-1-33 0 0,11-11 83 0 0,-1-1 0 0 0,-1-1 0 0 0,0-1 0 0 0,-2 1 0 0 0,0-2 0 0 0,0 0 0 0 0,-2 0 0 0 0,-1-1 0 0 0,7-18-83 0 0,-12 27-16 0 0,-4 10-36 0 0,2 23-281 0 0,-2-16 329 0 0,1 0 0 0 0,0 0 0 0 0,0 0 0 0 0,1 0 0 0 0,0-1 0 0 0,0 1 0 0 0,0 0 0 0 0,1-1 0 0 0,-1 0 0 0 0,1 1 0 0 0,0-1 0 0 0,1 0 1 0 0,0-1-1 0 0,-1 1 0 0 0,1-1 0 0 0,1 1 0 0 0,-1-1 0 0 0,1 0 0 0 0,-1-1 0 0 0,1 1 0 0 0,0-1 0 0 0,1 0 0 0 0,-1 0 0 0 0,0-1 0 0 0,1 1 0 0 0,0-1 4 0 0,0 0 20 0 0,0-1-1 0 0,0 1 0 0 0,1-1 1 0 0,-1-1-1 0 0,1 1 0 0 0,-1-1 1 0 0,0 0-1 0 0,1 0 0 0 0,-1-1 1 0 0,1 0-1 0 0,-1 0 1 0 0,0-1-1 0 0,1 1 0 0 0,-1-1 1 0 0,0-1-1 0 0,0 1 0 0 0,0-1 1 0 0,-1 0-1 0 0,1 0 0 0 0,-1-1 1 0 0,0 1-1 0 0,1-1 1 0 0,1-3-20 0 0,7-7 77 0 0,-1 0 0 0 0,0 0 1 0 0,-2-1-1 0 0,1 0 1 0 0,-2-1-1 0 0,0-1 1 0 0,-1 1-1 0 0,-1-2 1 0 0,0 1-1 0 0,-2-1 1 0 0,0 0-1 0 0,0 0 0 0 0,-1-8-77 0 0,-7 13-2940 0 0,-9 19-8000 0 0,8-3-830 0 0</inkml:trace>
  <inkml:trace contextRef="#ctx0" brushRef="#br0" timeOffset="12751.126">547 1724 11530 0 0,'0'0'2788'0'0,"0"0"-1599"0"0,0 0-618 0 0,0 0 196 0 0,0 0 376 0 0,0 0 318 0 0,0 0 26 0 0,0 0-148 0 0,32-2-182 0 0,106-8-138 0 0,-78 4-205 0 0,0-3 1 0 0,-1-3-1 0 0,32-11-814 0 0,-28 7 357 0 0,129-34 404 0 0,113-29-87 0 0,3 13 0 0 0,146-7-674 0 0,20 58-1987 0 0,-517 14-244 0 0,-49 2-2220 0 0,34 5-5835 0 0,40-5-119 0 0</inkml:trace>
  <inkml:trace contextRef="#ctx0" brushRef="#br0" timeOffset="13120.464">867 1967 5033 0 0,'0'0'1826'0'0,"0"0"-199"0"0,0 0 64 0 0,0 0 176 0 0,0 0 20 0 0,0 0-131 0 0,0 0-194 0 0,0 0-172 0 0,0 0-167 0 0,-31 3-149 0 0,-93 13-163 0 0,88-9 1544 0 0,49-7-1549 0 0,34 2-388 0 0,1-2 0 0 0,-1-1 0 0 0,0-3 0 0 0,-1-2 0 0 0,1-2 0 0 0,-1-2 0 0 0,37-14-518 0 0,30-3 423 0 0,744-160 438 0 0,-372 91-879 0 0,-327 73-1467 0 0,-157 23 1059 0 0,-1 0-112 0 0,-10 0-2871 0 0,3 0-4934 0 0,4 0-3587 0 0</inkml:trace>
  <inkml:trace contextRef="#ctx0" brushRef="#br0" timeOffset="15793.311">3717 1396 0 0 0,'0'0'681'0'0,"0"0"813"0"0,0 0 209 0 0,0 0-54 0 0,0 0 26 0 0,0 0-31 0 0,0 0-68 0 0,-7 3-90 0 0,-24 10-149 0 0,13 15 3307 0 0,26 20-1882 0 0,-1-41-2552 0 0,0-1 1 0 0,1 0-1 0 0,0 0 0 0 0,1 0 1 0 0,-1-1-1 0 0,1 0 0 0 0,0-1 0 0 0,0 0 1 0 0,0-1-1 0 0,1 1 0 0 0,0-2 1 0 0,-1 1-1 0 0,1-2 0 0 0,0 1 0 0 0,0-1 1 0 0,0-1-1 0 0,0 1 0 0 0,0-2 1 0 0,0 1-1 0 0,0-2 0 0 0,-1 1 0 0 0,8-3-210 0 0,7-4 141 0 0,-1-1 0 0 0,0-2-1 0 0,0 0 1 0 0,-1-1-1 0 0,-1-1 1 0 0,0-1-1 0 0,-1-1 1 0 0,0-1 0 0 0,-1-1-1 0 0,-1 0 1 0 0,-1-2-1 0 0,0 0 1 0 0,8-13-141 0 0,-25 32 2 0 0,135-183 398 0 0,-132 178-391 0 0,1 0-1 0 0,-1 1 0 0 0,1-1 1 0 0,0 1-1 0 0,0 0 1 0 0,0 0-1 0 0,0 0 0 0 0,1 1 1 0 0,-1 0-1 0 0,1-1 1 0 0,0 2-1 0 0,0-1 0 0 0,0 0 1 0 0,0 1-1 0 0,1 0 1 0 0,-1 0-1 0 0,1 1 0 0 0,-1 0 1 0 0,1 0-1 0 0,2 0-8 0 0,0 4 14 0 0,-1 0 0 0 0,0 1-1 0 0,0 0 1 0 0,0 0-1 0 0,0 0 1 0 0,-1 1 0 0 0,1 0-1 0 0,-1 1 1 0 0,0 0 0 0 0,-1-1-1 0 0,0 2 1 0 0,0-1-1 0 0,0 1 1 0 0,-1-1 0 0 0,0 1-1 0 0,0 0 1 0 0,0 1 0 0 0,-1-1-1 0 0,0 1 1 0 0,-1-1-1 0 0,0 1 1 0 0,0 0 0 0 0,1 8-14 0 0,6 108 508 0 0,-11-116-482 0 0,-1 0 0 0 0,0 0 0 0 0,-1-1 1 0 0,0 1-1 0 0,0-1 0 0 0,-1 0 0 0 0,0 0 0 0 0,0 0 1 0 0,0-1-1 0 0,-1 0 0 0 0,0 0 0 0 0,0 0 0 0 0,-1-1 1 0 0,0 1-27 0 0,-4 4 15 0 0,-3 1-12 0 0,-1-1-1 0 0,0-1 1 0 0,-1 0-1 0 0,0-1 0 0 0,0 0 1 0 0,-1-2-1 0 0,0 0 0 0 0,0 0 1 0 0,-1-2-1 0 0,0 0 0 0 0,1-1 1 0 0,-14 0-3 0 0,11-2-89 0 0,19-1 52 0 0,8-8-464 0 0,34 0 492 0 0,0 2-1 0 0,1 2 1 0 0,-1 2 0 0 0,30 3 9 0 0,69-5 75 0 0,-115-1-39 0 0,-2-2 0 0 0,1-1 0 0 0,-1 0 0 0 0,0-2 0 0 0,-1-1 0 0 0,0-1 0 0 0,-1 0 0 0 0,0-2 0 0 0,-1 0 0 0 0,-1-2 0 0 0,0 0 0 0 0,-1-1 0 0 0,10-12-36 0 0,5-5 33 0 0,-2 0 0 0 0,-1-3-1 0 0,-1 0 1 0 0,-3-2-1 0 0,17-31-32 0 0,-21 36-11 0 0,-2-1-1 0 0,-2 0 1 0 0,-1-2 0 0 0,-1 0-1 0 0,-2-1 1 0 0,-2 0-1 0 0,-2-1 1 0 0,-1-1 0 0 0,-2 1-1 0 0,-2-1 1 0 0,0-29 11 0 0,-5 66 1 0 0,0 0 1 0 0,0 0-1 0 0,0 0 1 0 0,0 0-1 0 0,-1 0 1 0 0,0 0-1 0 0,1 0 1 0 0,-1 0-1 0 0,0 0 1 0 0,0 0-1 0 0,-1 1 1 0 0,1-1-1 0 0,-1 0 1 0 0,1 1-1 0 0,-1-1 1 0 0,0 1-1 0 0,0 0 1 0 0,0-1-1 0 0,0 1 0 0 0,0 0 1 0 0,0 0-1 0 0,-1 0 1 0 0,1 1-1 0 0,-1-1 1 0 0,1 0-1 0 0,-1 1 1 0 0,0 0-1 0 0,0 0 1 0 0,0 0-1 0 0,1 0 1 0 0,-1 0-1 0 0,0 0 1 0 0,0 1-1 0 0,0-1 1 0 0,0 1-1 0 0,-2 0-1 0 0,2 2-7 0 0,0 1 0 0 0,-1-1 0 0 0,1 1-1 0 0,0 0 1 0 0,1-1 0 0 0,-1 1 0 0 0,0 1 0 0 0,1-1-1 0 0,0 0 1 0 0,0 1 0 0 0,0-1 0 0 0,0 1 0 0 0,0 0-1 0 0,1-1 1 0 0,-1 1 0 0 0,1 0 0 0 0,0 2 7 0 0,-1 0-3 0 0,-5 19 15 0 0,1 0 1 0 0,2 0-1 0 0,0 0 0 0 0,2 1 1 0 0,1-1-1 0 0,0 1 1 0 0,2-1-1 0 0,1 1 0 0 0,2-1 1 0 0,1 5-13 0 0,0 2 14 0 0,-1 0 0 0 0,-2 1 0 0 0,-1-1 0 0 0,-2 1 0 0 0,-1 0 0 0 0,-1-1 0 0 0,-2 0 0 0 0,-6 22-14 0 0,-63 188 1 0 0,63-168-684 0 0,11-73 429 0 0,0-1-5 0 0,0 0-50 0 0,0 0-64 0 0,9-22-2011 0 0,8-51-3409 0 0,-14 48 1454 0 0,-1 1-3517 0 0,-2 6 1116 0 0</inkml:trace>
  <inkml:trace contextRef="#ctx0" brushRef="#br0" timeOffset="16038.349">4706 1050 7866 0 0,'0'0'3658'0'0,"0"0"-1876"0"0,0 0-793 0 0,0 0 23 0 0,0 0 301 0 0,0 0 195 0 0,0 0 11 0 0,0 0-198 0 0,0 0-274 0 0,0 0-192 0 0,0 0-136 0 0,32-2-99 0 0,103-7-68 0 0,143-43 1402 0 0,-86 9-3322 0 0,-163 40-1007 0 0,-12 6-6005 0 0,-14 3 165 0 0</inkml:trace>
  <inkml:trace contextRef="#ctx0" brushRef="#br0" timeOffset="16710.392">5201 1602 3233 0 0,'0'0'4713'0'0,"0"0"-2449"0"0,0 0-773 0 0,0 0 55 0 0,0 0 117 0 0,0 0-75 0 0,0 0-257 0 0,0 0-272 0 0,0 0-199 0 0,0 0-73 0 0,0 0-32 0 0,0 0-24 0 0,0 0-42 0 0,9 1-43 0 0,-3 0-570 0 0,-2 0 43 0 0,0 0-1 0 0,0 0 1 0 0,0-1-1 0 0,1 0 1 0 0,-1 0 0 0 0,0 0-1 0 0,1 0 1 0 0,-1-1-1 0 0,0 1 1 0 0,0-1 0 0 0,1 0-1 0 0,-1-1 1 0 0,0 1-1 0 0,0-1 1 0 0,0 1-1 0 0,3-3-118 0 0,17-17 368 0 0,-1-1-1 0 0,0 0 0 0 0,-2-2 1 0 0,-1-1-1 0 0,-1 0 0 0 0,-1-2 1 0 0,5-10-368 0 0,13-17 192 0 0,-21 35-167 0 0,-2-1 0 0 0,0-1 0 0 0,-2 0 1 0 0,0-1-1 0 0,-1 0 0 0 0,-1 0 0 0 0,-2-1 1 0 0,0 0-1 0 0,-1-1 0 0 0,-1 1 0 0 0,-1-1 1 0 0,-2 0-1 0 0,0 0 0 0 0,-2-21-25 0 0,-1 42-7 0 0,0 0 0 0 0,-1 0 0 0 0,1 0 0 0 0,-1 1 0 0 0,1-1 0 0 0,-1 0 0 0 0,0 1 0 0 0,0-1 0 0 0,-1 1-1 0 0,1-1 1 0 0,0 1 0 0 0,-1 0 0 0 0,1 0 0 0 0,-1 0 0 0 0,0 1 0 0 0,0-1 0 0 0,0 0 0 0 0,0 1 0 0 0,0 0 0 0 0,0 0 0 0 0,0 0 0 0 0,0 0 0 0 0,0 0 0 0 0,0 1 0 0 0,-1-1-1 0 0,1 1 1 0 0,0 0 0 0 0,0 0 0 0 0,-1 0 0 0 0,1 0 0 0 0,0 1 0 0 0,0-1 0 0 0,0 1 0 0 0,-1 0 0 0 0,1 0 0 0 0,0 0 0 0 0,0 0 0 0 0,0 1 0 0 0,0-1 0 0 0,1 1 0 0 0,-1 0-1 0 0,0-1 1 0 0,1 1 0 0 0,-3 2 7 0 0,-1 1-12 0 0,-1 0-1 0 0,1 0 1 0 0,1 0 0 0 0,-1 1-1 0 0,1 0 1 0 0,0 0-1 0 0,0 0 1 0 0,1 1-1 0 0,-1-1 1 0 0,2 1 0 0 0,-1 0-1 0 0,1 0 1 0 0,0 1-1 0 0,0-1 1 0 0,1 0 0 0 0,0 1-1 0 0,0 0 1 0 0,1 0-1 0 0,0-1 1 0 0,0 1-1 0 0,1 0 1 0 0,0 4 12 0 0,3-6-1 0 0,0-1 0 0 0,1 1 0 0 0,0-1 0 0 0,0 1 0 0 0,0-1 0 0 0,1 0 0 0 0,0-1 0 0 0,-1 1 0 0 0,2-1 0 0 0,-1 0 0 0 0,0 0 0 0 0,1-1 0 0 0,0 1 0 0 0,0-1 0 0 0,0 0 0 0 0,0-1 0 0 0,0 0 0 0 0,1 0 0 0 0,-1 0 0 0 0,0 0 0 0 0,1-1 0 0 0,0-1 0 0 0,-1 1 0 0 0,4-1 1 0 0,12 4 29 0 0,-19-5-22 0 0,0 1 0 0 0,0 0 0 0 0,0 0-1 0 0,0 0 1 0 0,0 0 0 0 0,0 0 0 0 0,0 1 0 0 0,0-1-1 0 0,0 1 1 0 0,0 0 0 0 0,0 0 0 0 0,0 0-1 0 0,0 0 1 0 0,-1 0 0 0 0,1 1 0 0 0,0 0-1 0 0,-1-1 1 0 0,1 1 0 0 0,-1 0 0 0 0,0 0 0 0 0,0 0-1 0 0,1 0 1 0 0,-1 0 0 0 0,-1 1 0 0 0,1-1-1 0 0,0 1 1 0 0,-1-1 0 0 0,1 1 0 0 0,-1 0 0 0 0,1-1-1 0 0,-1 1 1 0 0,0 0 0 0 0,-1 0 0 0 0,1 0-1 0 0,0 0 1 0 0,-1 0 0 0 0,1 0 0 0 0,-1 3-7 0 0,-18 121 316 0 0,-1 49-490 0 0,19-175 76 0 0,4 5-4190 0 0,14-33-997 0 0,-8 7-3865 0 0,-5 9-296 0 0</inkml:trace>
  <inkml:trace contextRef="#ctx0" brushRef="#br0" timeOffset="16953.955">5921 1234 15787 0 0,'0'0'1373'0'0,"0"0"-389"0"0,0 0-12 0 0,0 0 192 0 0,0 0 105 0 0,0 0-88 0 0,0 0-238 0 0,0 0-288 0 0,-7 34-227 0 0,-23 109-157 0 0,7-34-2 0 0,20-46-1395 0 0,30-71-4189 0 0,-7-16-3907 0 0,-15 16-411 0 0</inkml:trace>
  <inkml:trace contextRef="#ctx0" brushRef="#br0" timeOffset="17187.464">5945 740 15643 0 0,'0'0'1825'0'0,"0"0"-937"0"0,0 0-520 0 0,0 0-112 0 0,0 0-88 0 0,0 0-96 0 0,0 0-88 0 0,0 0-192 0 0,0 0-224 0 0,0 0-504 0 0,0 0-681 0 0,0 0-1471 0 0,0 0-2121 0 0,0 0-2505 0 0</inkml:trace>
  <inkml:trace contextRef="#ctx0" brushRef="#br0" timeOffset="17517.421">6097 1495 11763 0 0,'0'0'1636'0'0,"0"0"-480"0"0,0 0-174 0 0,0 0-2 0 0,0 0-49 0 0,0 0-147 0 0,0 0-165 0 0,0 0-137 0 0,0 0-39 0 0,0 0 49 0 0,0 0 54 0 0,0 0 47 0 0,0 0 13 0 0,2 5-46 0 0,-3-5-548 0 0,1 0 0 0 0,0 1 0 0 0,0-1-1 0 0,0 1 1 0 0,0-1 0 0 0,0 0 0 0 0,0 1 0 0 0,0-1 0 0 0,0 1 0 0 0,0-1 0 0 0,0 0 0 0 0,0 1 0 0 0,0-1 0 0 0,0 1-1 0 0,1-1 1 0 0,-1 0 0 0 0,0 1 0 0 0,0-1 0 0 0,0 1 0 0 0,1-1 0 0 0,-1 0 0 0 0,0 1 0 0 0,0-1 0 0 0,1 0 0 0 0,-1 1-1 0 0,0-1 1 0 0,0 0 0 0 0,1 0 0 0 0,-1 1 0 0 0,1-1 0 0 0,-1 0 0 0 0,0 0 0 0 0,1 0 0 0 0,-1 1 0 0 0,0-1 0 0 0,1 0-1 0 0,-1 0 1 0 0,1 0 0 0 0,-1 0 0 0 0,0 0 0 0 0,1 0 0 0 0,-1 0 0 0 0,1 0 0 0 0,-1 0 0 0 0,1 0 0 0 0,-1 0 0 0 0,0 0-1 0 0,1 0 1 0 0,-1 0 0 0 0,1 0 0 0 0,-1 0 0 0 0,0 0 0 0 0,1-1 0 0 0,-1 1 0 0 0,0 0 0 0 0,1 0 0 0 0,-1 0 0 0 0,0-1 0 0 0,1 1-1 0 0,-1 0 1 0 0,0 0 0 0 0,1-1 0 0 0,-1 1 0 0 0,0 0 0 0 0,0-1 0 0 0,1 1 0 0 0,-1 0 0 0 0,0-1-12 0 0,21-37 633 0 0,-20 34-599 0 0,111-211 1392 0 0,-79 152-1233 0 0,-33 62-214 0 0,0 1-3 0 0,0 0-28 0 0,0 0-51 0 0,0 16-282 0 0,-5 41 220 0 0,3-50 157 0 0,0 0-1 0 0,1 0 1 0 0,0-1-1 0 0,0 1 1 0 0,1 0 0 0 0,0 0-1 0 0,0 0 1 0 0,0 0-1 0 0,1 0 1 0 0,0 0-1 0 0,0 0 1 0 0,1 0 0 0 0,0-1-1 0 0,0 1 1 0 0,1-1-1 0 0,0 1 1 0 0,0-1-1 0 0,0 0 1 0 0,1 0 0 0 0,1 1 8 0 0,-2-3 78 0 0,1-1 1 0 0,0 0-1 0 0,0 0 1 0 0,0-1-1 0 0,0 1 0 0 0,0-1 1 0 0,0 1-1 0 0,1-1 1 0 0,-1-1-1 0 0,1 1 1 0 0,-1-1-1 0 0,1 1 1 0 0,0-1-1 0 0,0-1 1 0 0,-1 1-1 0 0,1-1 1 0 0,0 0-1 0 0,0 0 1 0 0,4 0-79 0 0,-3-2 125 0 0,-1 0 0 0 0,0 0 0 0 0,0-1 0 0 0,0 1 0 0 0,-1-1 0 0 0,1 0 0 0 0,-1 0 0 0 0,1-1 0 0 0,-1 1 1 0 0,0-1-1 0 0,0 0 0 0 0,-1 0 0 0 0,1-1 0 0 0,-1 1 0 0 0,0-1-125 0 0,11-13 58 0 0,-2 0 0 0 0,0-1 0 0 0,-1-1 1 0 0,-1 0-1 0 0,-1 0 0 0 0,-1-1 0 0 0,-1 0 0 0 0,-1 0 0 0 0,0-1 0 0 0,-1-4-58 0 0,-2 0-1759 0 0,-7 25-3389 0 0,1 5-5307 0 0,3-1-882 0 0</inkml:trace>
  <inkml:trace contextRef="#ctx0" brushRef="#br0" timeOffset="18099.521">6918 1127 11514 0 0,'0'0'2592'0'0,"0"0"-805"0"0,0 0-294 0 0,0 0 64 0 0,0 0 18 0 0,0 0-99 0 0,0 0-234 0 0,0 0-295 0 0,0 0-305 0 0,0 0-224 0 0,0 0-169 0 0,0 0-129 0 0,-8 11-36 0 0,-68 84 79 0 0,68-86-167 0 0,0 0 0 0 0,1 1 0 0 0,0-1-1 0 0,1 1 1 0 0,0 1 0 0 0,1-1 0 0 0,0 1 0 0 0,1 0 0 0 0,0 0 0 0 0,0 1 0 0 0,1-1 0 0 0,1 1 0 0 0,0-1 0 0 0,0 1 0 0 0,1 10 4 0 0,1-21 3 0 0,0 1 0 0 0,-1 0 1 0 0,1 0-1 0 0,1 0 1 0 0,-1 0-1 0 0,0 0 1 0 0,0-1-1 0 0,1 1 0 0 0,-1 0 1 0 0,1 0-1 0 0,-1 0 1 0 0,1-1-1 0 0,0 1 1 0 0,-1 0-1 0 0,1-1 1 0 0,0 1-1 0 0,0-1 0 0 0,0 1 1 0 0,1-1-1 0 0,-1 1 1 0 0,0-1-1 0 0,0 0 1 0 0,1 1-1 0 0,-1-1 0 0 0,1 0 1 0 0,-1 0-1 0 0,1 0 1 0 0,0 0-1 0 0,-1 0 1 0 0,1-1-1 0 0,0 1 1 0 0,0 0-1 0 0,-1-1 0 0 0,1 1 1 0 0,0-1-1 0 0,0 0 1 0 0,0 0-1 0 0,-1 0 1 0 0,1 0-1 0 0,0 0 0 0 0,0 0 1 0 0,0 0-1 0 0,0 0 1 0 0,0-1-1 0 0,1 1-3 0 0,4-3 97 0 0,1 0-1 0 0,-1 0 0 0 0,0 0 0 0 0,0-1 1 0 0,0 0-1 0 0,-1 0 0 0 0,1-1 1 0 0,-1 0-1 0 0,0 0 0 0 0,0 0 1 0 0,-1-1-1 0 0,1 1 0 0 0,2-6-96 0 0,18-15 323 0 0,-5 6-150 0 0,-9 7-101 0 0,1 1 0 0 0,0 0 0 0 0,1 1 0 0 0,0 1 0 0 0,1 0 0 0 0,0 1 0 0 0,1 0 0 0 0,0 1-1 0 0,0 1 1 0 0,1 0-72 0 0,-14 7 3 0 0,0-1 0 0 0,0 0 0 0 0,0 1-1 0 0,0 0 1 0 0,0 0 0 0 0,0 0-1 0 0,1 0 1 0 0,-1 0 0 0 0,0 1-1 0 0,0-1 1 0 0,0 1 0 0 0,0 0 0 0 0,0 0-1 0 0,0 0 1 0 0,0 0 0 0 0,0 0-1 0 0,-1 1 1 0 0,1-1 0 0 0,0 1-1 0 0,-1 0 1 0 0,1 0 0 0 0,-1 0 0 0 0,0 0-1 0 0,1 0 1 0 0,-1 1 0 0 0,0-1-1 0 0,0 0 1 0 0,-1 1 0 0 0,1 0-1 0 0,0-1 1 0 0,-1 1 0 0 0,0 0 0 0 0,1 0-1 0 0,-1 0 1 0 0,0 0 0 0 0,-1 0-1 0 0,1 1-2 0 0,19 120-92 0 0,-19 352-1280 0 0,0-449 1352 0 0,-2 0 0 0 0,-1 0 0 0 0,-2 0 0 0 0,0-1 0 0 0,-2 1 0 0 0,0-1 0 0 0,-2-1 0 0 0,-1 1 0 0 0,-1-1 0 0 0,-2-1 0 0 0,0 0 0 0 0,-1 0 20 0 0,7-15 3 0 0,0-1 1 0 0,0 0-1 0 0,0 0 1 0 0,-1-1-1 0 0,0 0 0 0 0,-1 0 1 0 0,0 0-1 0 0,0-1 1 0 0,0 0-1 0 0,-1-1 0 0 0,0 0 1 0 0,0 0-1 0 0,0-1 1 0 0,0 0-1 0 0,-1-1 0 0 0,1 0 1 0 0,-1 0-1 0 0,0-1 1 0 0,0 0-1 0 0,0-1 0 0 0,0 0 1 0 0,-2-1-4 0 0,6-2 5 0 0,1-1-1 0 0,0 0 1 0 0,-1-1 0 0 0,1 1 0 0 0,1-1 0 0 0,-1 0 0 0 0,0 0 0 0 0,1 0 0 0 0,0-1-1 0 0,0 0 1 0 0,0 1 0 0 0,1-1 0 0 0,0-1 0 0 0,0 1 0 0 0,0 0 0 0 0,0-1 0 0 0,1 1-1 0 0,0-1 1 0 0,0 0 0 0 0,1 0 0 0 0,-1 0 0 0 0,1 0 0 0 0,1 0 0 0 0,-1 0 0 0 0,1 0-1 0 0,0 0 1 0 0,0 0 0 0 0,1 0 0 0 0,0-2-5 0 0,-3-18 17 0 0,2 1-1 0 0,1 0 1 0 0,1 0 0 0 0,1 0-1 0 0,1 0 1 0 0,1 0 0 0 0,2 1-1 0 0,2-7-16 0 0,-4 16 23 0 0,1 0 0 0 0,0 0-1 0 0,1 1 1 0 0,0-1-1 0 0,2 2 1 0 0,-1-1-1 0 0,2 1 1 0 0,0 0-1 0 0,0 1 1 0 0,1 0-1 0 0,1 1 1 0 0,0 0-1 0 0,0 1 1 0 0,1 0-1 0 0,0 1 1 0 0,1 1-1 0 0,0 0 1 0 0,0 1 0 0 0,10-4-23 0 0,96-16-1235 0 0,-68 25-9344 0 0,-46 2-1375 0 0</inkml:trace>
  <inkml:trace contextRef="#ctx0" brushRef="#br0" timeOffset="20126.678">7139 1285 0 0 0,'0'0'495'0'0,"0"0"453"0"0,0 0 160 0 0,0 0 26 0 0,0 0-57 0 0,0 0-91 0 0,0 0-111 0 0,0 0-70 0 0,0 0-38 0 0,0 0-44 0 0,1-3-72 0 0,-1 2-602 0 0,0 0 45 0 0,0 0 0 0 0,0 0 0 0 0,0 0 0 0 0,0 0 0 0 0,1 0-1 0 0,-1-1 1 0 0,0 1 0 0 0,1 0 0 0 0,-1 0 0 0 0,0 1 0 0 0,1-1 0 0 0,-1 0 0 0 0,1 0-1 0 0,0 0 1 0 0,-1 0 0 0 0,1 0 0 0 0,0 0 0 0 0,-1 1 0 0 0,1-1 0 0 0,0 0 0 0 0,0 1-1 0 0,0-1 1 0 0,0 0 0 0 0,-1 1 0 0 0,1-1 0 0 0,0 1 0 0 0,0 0 0 0 0,0-1 0 0 0,0 1-1 0 0,0 0 1 0 0,0-1 0 0 0,0 1 0 0 0,1 0-94 0 0,8-8 7044 0 0,-28-19-6221 0 0,5 7-152 0 0,-22-13 709 0 0,6 25-816 0 0,-27-10 66 0 0,16 7 42 0 0,19 2-702 0 0,18 7-5414 0 0,3 2-5650 0 0,2 0 3162 0 0</inkml:trace>
  <inkml:trace contextRef="#ctx0" brushRef="#br0" timeOffset="21389.79">8402 560 10066 0 0,'0'0'1711'0'0,"0"0"-181"0"0,0 0-98 0 0,0 0 36 0 0,0 0 81 0 0,0 0-48 0 0,0 0-190 0 0,0 0-254 0 0,0 0-260 0 0,0 0-222 0 0,0 0-152 0 0,0 0-102 0 0,-2-2-56 0 0,-11 0 132 0 0,13 27 116 0 0,0-9-349 0 0,43 301 1432 0 0,-38-273-1547 0 0,-3 0-1 0 0,-2 1 0 0 0,-1-1 0 0 0,-3 0 0 0 0,-2 0 1 0 0,-1 0-1 0 0,-6 17-48 0 0,-68 172 177 0 0,70-216-135 0 0,14-26 3 0 0,128-179-45 0 0,-94 143 33 0 0,-20 22-13 0 0,2 0 1 0 0,0 2-1 0 0,1 0 1 0 0,1 1-1 0 0,1 1 1 0 0,24-15-21 0 0,-44 31 1 0 0,1 1 0 0 0,0 0 0 0 0,0 0 0 0 0,0 0 0 0 0,0 0 0 0 0,0 0 0 0 0,1 1 0 0 0,-1-1 0 0 0,0 1 0 0 0,1 0 0 0 0,-1 0 0 0 0,1 0 0 0 0,0 1 0 0 0,-1-1 0 0 0,1 1 0 0 0,-1 0 0 0 0,1 0 0 0 0,0 0 0 0 0,-1 0 0 0 0,1 1 0 0 0,-1-1 0 0 0,1 1 0 0 0,-1 0 0 0 0,1 0 0 0 0,-1 0 0 0 0,0 1 0 0 0,1-1 0 0 0,-1 1 0 0 0,0 0 0 0 0,0 0 0 0 0,0 0 0 0 0,0 0 0 0 0,0 0 0 0 0,-1 1 0 0 0,1-1 0 0 0,2 4-1 0 0,0 11 34 0 0,-1 1 0 0 0,-1 0 0 0 0,0 0-1 0 0,-1 0 1 0 0,-1 0 0 0 0,0 0 0 0 0,-2 0 0 0 0,0 1 0 0 0,-1-1 0 0 0,-1 0 0 0 0,-1-1 0 0 0,0 1 0 0 0,-1 0-1 0 0,-1-1 1 0 0,-1 0 0 0 0,0-1 0 0 0,-1 1 0 0 0,-1-1 0 0 0,-9 12-34 0 0,10-12 18 0 0,0-1 0 0 0,-1-1 0 0 0,-1 1 0 0 0,0-2 0 0 0,-1 1 0 0 0,-1-1 0 0 0,0-1 0 0 0,0 0 0 0 0,-1-1 0 0 0,-15 10-18 0 0,24-19-31 0 0,-1 1-1 0 0,1-1 1 0 0,-1 0 0 0 0,0 0 0 0 0,0-1-1 0 0,0 1 1 0 0,0-1 0 0 0,0 0 0 0 0,0 0-1 0 0,0-1 1 0 0,0 0 0 0 0,0 1-1 0 0,0-2 1 0 0,0 1 0 0 0,0-1 0 0 0,0 1-1 0 0,0-1 1 0 0,0-1 0 0 0,0 1-1 0 0,0-1 1 0 0,0 0 0 0 0,0 0 0 0 0,1 0-1 0 0,-1-1 1 0 0,1 1 0 0 0,0-1-1 0 0,0 0 1 0 0,0 0 0 0 0,0-1 0 0 0,0 1-1 0 0,1-1 1 0 0,-1 0 0 0 0,1 0-1 0 0,0 0 1 0 0,-1-3 31 0 0,-2-3-435 0 0,1-1-1 0 0,1 1 1 0 0,0-1-1 0 0,0 0 1 0 0,1 0-1 0 0,1 0 0 0 0,0-1 1 0 0,0 1-1 0 0,1 0 1 0 0,1-1-1 0 0,-1 1 1 0 0,2-1-1 0 0,0 1 1 0 0,1-3 435 0 0,19-16-4174 0 0,-1 16-4391 0 0,-11 10 202 0 0</inkml:trace>
  <inkml:trace contextRef="#ctx0" brushRef="#br0" timeOffset="21979.885">8765 1562 9874 0 0,'0'0'1386'0'0,"0"0"-399"0"0,0 0-3 0 0,0 0 245 0 0,0 0 157 0 0,0 0 9 0 0,0 0-133 0 0,0 0-173 0 0,0 0-159 0 0,0 0-122 0 0,0 0-104 0 0,0 0-70 0 0,31-2-62 0 0,97-8-67 0 0,-61-13 207 0 0,-57 16-558 0 0,7-4-40 0 0,0-1 0 0 0,-1 0 0 0 0,0-1 0 0 0,-1-1 0 0 0,0-1 0 0 0,-1 0 0 0 0,-1 0 0 0 0,0-1 0 0 0,-2-1 0 0 0,0 0 0 0 0,0-1 0 0 0,-2 0 0 0 0,0-1 0 0 0,-1 0 0 0 0,-1 0 1 0 0,-1 0-1 0 0,0-1 0 0 0,-2 0 0 0 0,2-16-114 0 0,-5 33 0 0 0,0 0 1 0 0,0 0 0 0 0,-1 0 0 0 0,1 0-1 0 0,-1 0 1 0 0,0 0 0 0 0,0 0 0 0 0,0-1-1 0 0,0 1 1 0 0,0 0 0 0 0,-1 0 0 0 0,0 0-1 0 0,1 0 1 0 0,-1 0 0 0 0,0 0 0 0 0,0 0-1 0 0,-1 1 1 0 0,1-1 0 0 0,-1 0 0 0 0,1 0-1 0 0,-1 1 1 0 0,0-1 0 0 0,0 1 0 0 0,0 0-1 0 0,0-1 1 0 0,0 1 0 0 0,-1 0 0 0 0,1 0-1 0 0,0 0 1 0 0,-1 1 0 0 0,0-1 0 0 0,1 1-1 0 0,-1-1 1 0 0,0 1 0 0 0,0 0 0 0 0,0 0-1 0 0,0 0 1 0 0,0 0 0 0 0,0 1-1 0 0,0-1 1 0 0,0 1 0 0 0,0 0 0 0 0,-3 0-1 0 0,-1 2-36 0 0,0 1 1 0 0,0 1 0 0 0,1-1-1 0 0,-1 1 1 0 0,1 0 0 0 0,0 0-1 0 0,0 1 1 0 0,0 0 0 0 0,1 0-1 0 0,0 0 1 0 0,0 1 0 0 0,0-1-1 0 0,0 1 1 0 0,1 1 0 0 0,0-1-1 0 0,0 0 1 0 0,1 1 0 0 0,0 0 35 0 0,1-4-5 0 0,1 1 0 0 0,0-1 1 0 0,0 0-1 0 0,1 1 1 0 0,-1-1-1 0 0,1 0 0 0 0,-1 1 1 0 0,1-1-1 0 0,0 1 0 0 0,0-1 1 0 0,0 1-1 0 0,1-1 1 0 0,-1 0-1 0 0,1 1 0 0 0,0-1 1 0 0,0 0-1 0 0,0 1 1 0 0,1-1-1 0 0,-1 0 0 0 0,1 0 1 0 0,-1 0-1 0 0,1 0 1 0 0,0 0-1 0 0,0-1 0 0 0,0 1 1 0 0,1-1-1 0 0,-1 1 1 0 0,1-1-1 0 0,-1 0 0 0 0,1 1 1 0 0,0-1-1 0 0,0-1 0 0 0,0 1 1 0 0,0 0-1 0 0,0-1 1 0 0,0 1-1 0 0,0-1 0 0 0,0 0 1 0 0,1 0-1 0 0,-1-1 1 0 0,0 1-1 0 0,1-1 0 0 0,-1 1 1 0 0,1-1-1 0 0,-1 0 1 0 0,1 0 4 0 0,191 0 629 0 0,-193 3-591 0 0,1 0-1 0 0,-2 0 1 0 0,1 0-1 0 0,0 1 1 0 0,0-1 0 0 0,-1 0-1 0 0,0 1 1 0 0,0-1-1 0 0,0 1 1 0 0,0-1 0 0 0,0 1-1 0 0,-1-1 1 0 0,0 1-1 0 0,1 0 1 0 0,-1-1 0 0 0,-1 1-1 0 0,1-1 1 0 0,0 1-1 0 0,-1 0 1 0 0,0-1 0 0 0,-1 3-38 0 0,-41 170 40 0 0,43-176-162 0 0,0 1 0 0 0,0-1 0 0 0,0 1 1 0 0,0-1-1 0 0,1 0 0 0 0,-1 1 0 0 0,0-1 0 0 0,0 1 1 0 0,0-1-1 0 0,1 0 0 0 0,-1 1 0 0 0,0-1 1 0 0,1 0-1 0 0,-1 1 0 0 0,0-1 0 0 0,1 0 1 0 0,-1 1-1 0 0,0-1 0 0 0,1 0 0 0 0,-1 0 1 0 0,0 1-1 0 0,1-1 0 0 0,-1 0 0 0 0,1 0 1 0 0,-1 0-1 0 0,1 0 0 0 0,-1 0 0 0 0,0 0 1 0 0,1 1-1 0 0,-1-1 0 0 0,1 0 0 0 0,-1 0 1 0 0,1 0-1 0 0,-1 0 0 0 0,1-1 0 0 0,-1 1 1 0 0,1 0-1 0 0,-1 0 0 0 0,0 0 0 0 0,1 0 1 0 0,-1 0-1 0 0,1-1 0 0 0,-1 1 0 0 0,0 0 1 0 0,1 0-1 0 0,-1 0 0 0 0,1-1 0 0 0,-1 1 1 0 0,0 0-1 0 0,1-1 0 0 0,-1 1 0 0 0,0 0 1 0 0,0-1-1 0 0,1 1 0 0 0,-1 0 0 0 0,0-1 122 0 0,10-6-5882 0 0,-2 0-5189 0 0</inkml:trace>
  <inkml:trace contextRef="#ctx0" brushRef="#br0" timeOffset="23090.608">9551 1363 12219 0 0,'0'0'1131'0'0,"0"0"-495"0"0,0 0 102 0 0,0 0 407 0 0,0 0 246 0 0,0 0 8 0 0,0 0-170 0 0,0 0-197 0 0,0 0-126 0 0,0 0-75 0 0,0 0-76 0 0,0 0-90 0 0,0 0-62 0 0,32 13-75 0 0,100 38-69 0 0,-130-50-435 0 0,0 0 1 0 0,0 1-1 0 0,0-1 0 0 0,1 0 1 0 0,-1 0-1 0 0,0 0 1 0 0,0 0-1 0 0,1 0 1 0 0,-1-1-1 0 0,0 1 0 0 0,1-1 1 0 0,-1 0-1 0 0,0 1 1 0 0,1-1-1 0 0,-1 0 0 0 0,1 0 1 0 0,-1-1-1 0 0,1 1 1 0 0,-1 0-1 0 0,0-1 1 0 0,1 0-1 0 0,-1 1 0 0 0,0-1 1 0 0,0 0-1 0 0,1 0 1 0 0,0-1-25 0 0,5-3 124 0 0,0 2-61 0 0,-1 0 1 0 0,1-1 0 0 0,-1 0-1 0 0,0 0 1 0 0,0-1 0 0 0,0 0-1 0 0,-1 0 1 0 0,1 0 0 0 0,-1-1-1 0 0,-1 0 1 0 0,1 0-1 0 0,-1-1 1 0 0,0 0 0 0 0,0 1-1 0 0,-1-2 1 0 0,0 1 0 0 0,0 0-1 0 0,-1-1 1 0 0,0 0 0 0 0,0 1-1 0 0,-1-1 1 0 0,0-1 0 0 0,0 1-1 0 0,-1 0 1 0 0,0 0 0 0 0,0-1-64 0 0,-1 6-3 0 0,0 0 0 0 0,0-1 0 0 0,0 1 0 0 0,0 0 0 0 0,0-1 0 0 0,-1 1 0 0 0,1 0 0 0 0,-1-1 0 0 0,0 1 0 0 0,0 0 0 0 0,0 0 1 0 0,0 0-1 0 0,-1 0 0 0 0,1 0 0 0 0,-1 0 0 0 0,0 0 0 0 0,0 1 0 0 0,0-1 0 0 0,0 0 0 0 0,0 1 0 0 0,-1 0 0 0 0,1-1 0 0 0,-1 1 0 0 0,0 0 1 0 0,1 0-1 0 0,-1 1 0 0 0,0-1 0 0 0,0 1 0 0 0,0-1 0 0 0,0 1 0 0 0,0 0 0 0 0,-1 0 0 0 0,1 0 0 0 0,0 0 0 0 0,0 1 0 0 0,-3-1 3 0 0,-5 3-41 0 0,1 1-1 0 0,-1 0 1 0 0,0 0-1 0 0,1 1 0 0 0,0 0 1 0 0,0 1-1 0 0,0 1 1 0 0,0-1-1 0 0,1 1 0 0 0,0 1 1 0 0,0 0-1 0 0,0 0 1 0 0,1 0-1 0 0,1 1 1 0 0,-1 1-1 0 0,1-1 0 0 0,0 1 1 0 0,1 0-1 0 0,0 1 1 0 0,1 0-1 0 0,0-1 0 0 0,-1 4 42 0 0,-2-1-62 0 0,1 0 0 0 0,1 0-1 0 0,0 0 1 0 0,0 1-1 0 0,1 0 1 0 0,1 0 0 0 0,0 0-1 0 0,1 1 1 0 0,0-1-1 0 0,1 1 1 0 0,1-1 0 0 0,0 1-1 0 0,1 0 1 0 0,0 0-1 0 0,2 7 63 0 0,0-17-38 0 0,1 1 0 0 0,0-1 0 0 0,0 1 0 0 0,1-1 0 0 0,-1 0 0 0 0,1 0 1 0 0,0-1-1 0 0,0 1 0 0 0,0-1 0 0 0,1 0 0 0 0,-1 0 0 0 0,1 0 0 0 0,0-1 0 0 0,-1 0 0 0 0,1 1 0 0 0,0-2 0 0 0,1 1 0 0 0,-1-1 0 0 0,0 1 0 0 0,0-1 0 0 0,0-1 0 0 0,1 1 0 0 0,-1-1 0 0 0,1 0 0 0 0,-1 0 0 0 0,0-1 0 0 0,1 1 0 0 0,-1-1 0 0 0,0 0 0 0 0,2-1 38 0 0,8-1-200 0 0,-1 0-1 0 0,-1-1 0 0 0,1 0 1 0 0,-1-1-1 0 0,1-1 1 0 0,-2 0-1 0 0,1 0 0 0 0,5-5 201 0 0,10-4-554 0 0,176-114-6438 0 0,-67 57-3726 0 0,-106 58 9202 0 0,29-10 1171 0 0,-20 17 8667 0 0,-39 7-6381 0 0,-1 0-9 0 0,-12 23 4963 0 0,-24 5-5875 0 0,30-23-412 0 0,-6 3-368 0 0,-12 7-20 0 0,0 2 1 0 0,1 1-1 0 0,1 1 0 0 0,1 0 0 0 0,1 2 1 0 0,0 0-1 0 0,-2 6-220 0 0,21-26-7 0 0,0-1 0 0 0,1 1 0 0 0,-1-1 0 0 0,0 1 0 0 0,0 0 1 0 0,1 0-1 0 0,-1-1 0 0 0,1 1 0 0 0,-1 0 0 0 0,0 0 0 0 0,1 0 0 0 0,0 0 1 0 0,-1 0-1 0 0,1 0 0 0 0,0 0 0 0 0,-1 0 0 0 0,1 0 0 0 0,0 0 0 0 0,0 0 0 0 0,0 0 1 0 0,0 0-1 0 0,0 0 0 0 0,0 0 0 0 0,0 0 0 0 0,0 0 0 0 0,0 0 0 0 0,0 0 0 0 0,0 0 1 0 0,1-1-1 0 0,-1 1 0 0 0,0 0 0 0 0,1 0 0 0 0,-1 0 0 0 0,1 0 0 0 0,-1 0 0 0 0,1 0 1 0 0,0 0-1 0 0,-1-1 0 0 0,1 1 0 0 0,0 0 0 0 0,-1-1 0 0 0,1 1 0 0 0,0 0 1 0 0,0-1-1 0 0,0 1 0 0 0,-1-1 0 0 0,1 1 0 0 0,0-1 0 0 0,0 1 0 0 0,0-1 0 0 0,0 0 1 0 0,0 1-1 0 0,0-1 0 0 0,0 0 0 0 0,0 0 0 0 0,0 0 0 0 0,0 0 0 0 0,0 0 0 0 0,0 0 1 0 0,0 0-1 0 0,0 0 0 0 0,0 0 0 0 0,0 0 0 0 0,0-1 0 0 0,0 1 0 0 0,0-1 7 0 0,14 0 34 0 0,-1-2 0 0 0,0 0 0 0 0,0-1 0 0 0,0 0 0 0 0,-1-1 0 0 0,1 0 0 0 0,-1-1 0 0 0,-1-1 0 0 0,1 0 0 0 0,-1-1 0 0 0,0 0 0 0 0,-1-1 0 0 0,0 0 0 0 0,4-5-34 0 0,93-58 582 0 0,-107 72-576 0 0,0-1-1 0 0,0 1 1 0 0,0-1 0 0 0,0 1 0 0 0,0-1-1 0 0,0 1 1 0 0,0 0 0 0 0,0-1 0 0 0,0 1-1 0 0,0 0 1 0 0,1 0 0 0 0,-1 0-1 0 0,0 0 1 0 0,0 0 0 0 0,0 0 0 0 0,0 0-1 0 0,0 0 1 0 0,0 0 0 0 0,1 1 0 0 0,-1-1-1 0 0,0 0 1 0 0,0 1 0 0 0,0-1-1 0 0,0 1 1 0 0,0-1 0 0 0,0 1 0 0 0,0-1-1 0 0,0 1 1 0 0,-1 0 0 0 0,1 0 0 0 0,0-1-1 0 0,0 1 1 0 0,0 0 0 0 0,-1 0-1 0 0,1 0 1 0 0,0 0 0 0 0,-1 0 0 0 0,1 0-1 0 0,-1 0 1 0 0,1 0 0 0 0,-1 0 0 0 0,0 0-1 0 0,1 0 1 0 0,-1 0 0 0 0,0 0-1 0 0,0 0 1 0 0,1 0 0 0 0,-1 1-6 0 0,2 64 8 0 0,-2-51-26 0 0,-1-12 11 0 0,1 0 0 0 0,0 1 0 0 0,0-1-1 0 0,0 0 1 0 0,0 0 0 0 0,1 0 0 0 0,-1 0-1 0 0,1 0 1 0 0,0 0 0 0 0,0 0 0 0 0,0 0-1 0 0,0 0 1 0 0,0 0 0 0 0,1-1 0 0 0,-1 1-1 0 0,1 0 1 0 0,0-1 0 0 0,0 1 0 0 0,0-1-1 0 0,0 0 1 0 0,0 0 0 0 0,0 1 0 0 0,1-1-1 0 0,-1-1 1 0 0,1 1 0 0 0,-1 0 0 0 0,1-1-1 0 0,0 1 1 0 0,0-1 0 0 0,0 0 0 0 0,0 0-1 0 0,0 0 1 0 0,0 0 0 0 0,0 0 0 0 0,0-1-1 0 0,0 1 1 0 0,0-1 0 0 0,0 0 0 0 0,3 0 7 0 0,6-1 13 0 0,0-1 1 0 0,1 0-1 0 0,-1 0 1 0 0,0-2-1 0 0,0 1 1 0 0,-1-2-1 0 0,1 1 1 0 0,-1-1-1 0 0,0-1 1 0 0,0 0-1 0 0,-1-1 1 0 0,0 0-1 0 0,0 0 1 0 0,0-1-1 0 0,-1-1 1 0 0,2-2-14 0 0,127-158 537 0 0,-65 61-419 0 0,-5-3 0 0 0,-5-3 0 0 0,-6-2 0 0 0,-4-3 0 0 0,12-51-118 0 0,-58 150 27 0 0,0 0 1 0 0,-2-1 0 0 0,0 0 0 0 0,-2 0 0 0 0,0 0-1 0 0,-1-15-27 0 0,-2 35 12 0 0,-1 0 0 0 0,1 0 0 0 0,-1 0 0 0 0,0 0 0 0 0,0 0 0 0 0,0-1 0 0 0,0 1-1 0 0,1 1 1 0 0,-1-1 0 0 0,0 0 0 0 0,-1 0 0 0 0,1 0 0 0 0,0 0 0 0 0,0 1 0 0 0,0-1 0 0 0,0 1 0 0 0,-1-1-1 0 0,1 1 1 0 0,0-1 0 0 0,0 1 0 0 0,-1-1 0 0 0,1 1 0 0 0,0 0 0 0 0,-1 0 0 0 0,1 0 0 0 0,0 0 0 0 0,-1 0-1 0 0,1 0 1 0 0,0 0 0 0 0,-1 0 0 0 0,1 1 0 0 0,0-1 0 0 0,-1 0 0 0 0,1 1 0 0 0,0-1 0 0 0,0 1 0 0 0,0 0-1 0 0,-1-1 1 0 0,1 1 0 0 0,0 0 0 0 0,0 0 0 0 0,0-1 0 0 0,0 1 0 0 0,0 0 0 0 0,0 0 0 0 0,0 0 0 0 0,0 0-1 0 0,1 0 1 0 0,-1 1 0 0 0,0-1 0 0 0,1 0 0 0 0,-1 0-12 0 0,-16 22 22 0 0,2 0 1 0 0,0 1-1 0 0,2 0 1 0 0,1 1-1 0 0,0 0 0 0 0,2 1 1 0 0,1 1-1 0 0,1-1 0 0 0,2 1 1 0 0,0 1-1 0 0,2-1 0 0 0,1 1 1 0 0,0 21-23 0 0,7 225 138 0 0,4-158-84 0 0,-6-74-41 0 0,-3-1 1 0 0,-1 0-1 0 0,-2 0 0 0 0,-1 0 1 0 0,-7 18-14 0 0,5-32 13 0 0,-1 0 1 0 0,-1-1 0 0 0,-1 0 0 0 0,-2 0-1 0 0,0-1 1 0 0,-10 13-14 0 0,22-38-5 0 0,0-1-1 0 0,0 1 1 0 0,1-1-1 0 0,-1 1 1 0 0,0 0-1 0 0,0-1 1 0 0,0 1-1 0 0,0-1 1 0 0,0 1-1 0 0,0 0 1 0 0,0-1-1 0 0,0 1 1 0 0,0-1-1 0 0,0 1 1 0 0,0 0-1 0 0,0-1 1 0 0,0 1 0 0 0,-1-1-1 0 0,1 1 1 0 0,0 0-1 0 0,0-1 1 0 0,0 1-1 0 0,0 0 1 0 0,-1-1-1 0 0,1 1 1 0 0,0 0-1 0 0,0-1 1 0 0,-1 1-1 0 0,1 0 1 0 0,0-1-1 0 0,-1 1 1 0 0,1 0-1 0 0,0 0 1 0 0,-1-1-1 0 0,1 1 1 0 0,0 0-1 0 0,-1 0 1 0 0,1 0-1 0 0,0 0 1 0 0,-1-1-1 0 0,1 1 1 0 0,-1 0-1 0 0,1 0 1 0 0,-1 0-1 0 0,1 0 1 0 0,0 0-1 0 0,-1 0 1 0 0,1 0-1 0 0,-1 0 1 0 0,1 0 0 0 0,0 0-1 0 0,-1 0 1 0 0,1 0-1 0 0,-1 1 1 0 0,1-1-1 0 0,0 0 1 0 0,-1 0-1 0 0,1 0 1 0 0,0 0-1 0 0,-1 1 1 0 0,1-1-1 0 0,0 0 1 0 0,-1 0-1 0 0,1 1 1 0 0,0-1-1 0 0,-1 0 1 0 0,1 1-1 0 0,0-1 6 0 0,-5-37-700 0 0,6 21 126 0 0,1-1 0 0 0,1 1 1 0 0,0 0-1 0 0,1 0 0 0 0,1 0 1 0 0,0 0-1 0 0,1 1 1 0 0,1 0-1 0 0,0 0 0 0 0,2-1 574 0 0,55-90-9087 0 0,-42 71 3452 0 0,-5 8-1935 0 0</inkml:trace>
  <inkml:trace contextRef="#ctx0" brushRef="#br0" timeOffset="23429.303">11602 917 17148 0 0,'0'0'1876'0'0,"0"0"-509"0"0,0 0-301 0 0,0 0-80 0 0,0 0-95 0 0,0 0-129 0 0,0 0-127 0 0,0 0-107 0 0,0 0-72 0 0,0 0-64 0 0,-34 27-67 0 0,-107 81-74 0 0,14-32 230 0 0,109-65-408 0 0,-70 65 448 0 0,88-73-515 0 0,-1 0 0 0 0,1 0 0 0 0,0 0 0 0 0,0 0 0 0 0,0 0 0 0 0,1 0 0 0 0,-1 0 0 0 0,1 0 0 0 0,0 0 0 0 0,-1 0 0 0 0,1 0 0 0 0,0-1 0 0 0,1 1 0 0 0,-1 0 0 0 0,0 0 0 0 0,1-1 0 0 0,0 1 0 0 0,0-1 0 0 0,-1 0 0 0 0,1 1 0 0 0,1-1 0 0 0,-1 0 0 0 0,0 0 0 0 0,0 0 0 0 0,1 0 0 0 0,-1-1 0 0 0,1 1 0 0 0,0-1 0 0 0,-1 1 0 0 0,1-1 0 0 0,0 0 0 0 0,0 0 0 0 0,0 0 0 0 0,0 0-6 0 0,7 5 63 0 0,20 12 13 0 0,-20-13-30 0 0,-1 0 1 0 0,0 0 0 0 0,1 1-1 0 0,-2 0 1 0 0,1 1 0 0 0,-1-1-1 0 0,0 2 1 0 0,0-1 0 0 0,-1 1-1 0 0,0 1 1 0 0,0-1 0 0 0,-1 1-1 0 0,0 0 1 0 0,-1 0 0 0 0,0 1-1 0 0,0 0 1 0 0,0 2-47 0 0,11 128 399 0 0,-15-139-507 0 0,0-1 1 0 0,1 1-1 0 0,-1 0 0 0 0,0-1 0 0 0,0 1 1 0 0,1-1-1 0 0,-1 1 0 0 0,0-1 1 0 0,1 0-1 0 0,-1 1 0 0 0,1-1 0 0 0,-1 0 1 0 0,1 0-1 0 0,-1 0 0 0 0,0 0 1 0 0,1 0-1 0 0,-1 0 0 0 0,1-1 0 0 0,-1 1 1 0 0,0 0-1 0 0,1-1 0 0 0,-1 1 1 0 0,0-1-1 0 0,1 1 0 0 0,-1-1 1 0 0,0 0-1 0 0,0 1 0 0 0,1-1 0 0 0,-1 0 1 0 0,0 0-1 0 0,0 0 0 0 0,0 0 1 0 0,0 0-1 0 0,0 0 0 0 0,0 0 0 0 0,-1-1 1 0 0,1 1-1 0 0,0 0 108 0 0,21-23-3019 0 0,-9 10-100 0 0,1 1-3836 0 0,-4 5-4408 0 0</inkml:trace>
  <inkml:trace contextRef="#ctx0" brushRef="#br0" timeOffset="23850.413">11985 1164 15611 0 0,'0'0'2239'0'0,"0"0"-721"0"0,0 0-214 0 0,0 0 43 0 0,0 0 11 0 0,0 0-162 0 0,0 0-285 0 0,0 0-220 0 0,0 0-176 0 0,0 0-110 0 0,0 0-33 0 0,0 0-78 0 0,0 0-49 0 0,-16-6-40 0 0,-49-16-31 0 0,58 20-159 0 0,1 1 0 0 0,-1-1 0 0 0,1 1 0 0 0,-1 0 0 0 0,1 1 0 0 0,-1 0 1 0 0,1 0-1 0 0,-1 0 0 0 0,1 1 0 0 0,-1 0 0 0 0,1 0 0 0 0,-1 0 0 0 0,1 1 0 0 0,0 0 0 0 0,0 0 1 0 0,-1 1-1 0 0,0 1-15 0 0,-3 0 15 0 0,7-3-22 0 0,0 0 1 0 0,0 0-1 0 0,0 0 1 0 0,1 1-1 0 0,-1-1 1 0 0,0 1-1 0 0,1 0 1 0 0,-1 0-1 0 0,1 0 1 0 0,0 0-1 0 0,-1 0 1 0 0,1 0-1 0 0,0 1 1 0 0,0-1-1 0 0,1 1 1 0 0,-1-1-1 0 0,0 1 1 0 0,1 0-1 0 0,0 0 1 0 0,0 0-1 0 0,0 0 1 0 0,0 0-1 0 0,0 0 1 0 0,0 0-1 0 0,1 0 1 0 0,-1 0-1 0 0,1 0 1 0 0,0 0-1 0 0,0 0 1 0 0,0 0-1 0 0,0 0 1 0 0,1 0-1 0 0,0 2 7 0 0,64 62-229 0 0,-55-57 233 0 0,0 1-1 0 0,-1 0 1 0 0,-1 1 0 0 0,1 0 0 0 0,-2 0 0 0 0,0 1 0 0 0,0 0 0 0 0,-1 0 0 0 0,-1 1 0 0 0,0-1 0 0 0,-1 1-1 0 0,2 10-3 0 0,-4-17 45 0 0,-1-1-1 0 0,0 1 0 0 0,0 0 1 0 0,-1 0-1 0 0,1 0 0 0 0,-1 0 1 0 0,-1 0-1 0 0,1 0 0 0 0,-1 0 0 0 0,-1 0 1 0 0,1-1-1 0 0,-1 1 0 0 0,0 0 1 0 0,-1-1-1 0 0,0 1 0 0 0,0-1 1 0 0,0 0-1 0 0,0 0 0 0 0,-1 0 1 0 0,0-1-1 0 0,-1 1 0 0 0,1-1 0 0 0,-1 0 1 0 0,0 0-1 0 0,0 0 0 0 0,0-1 1 0 0,-1 1-45 0 0,-3 1 40 0 0,0 0 0 0 0,-1-1 1 0 0,1 0-1 0 0,-1 0 1 0 0,0-1-1 0 0,0 0 1 0 0,-1-1-1 0 0,1 0 0 0 0,-1 0 1 0 0,1-1-1 0 0,-1-1 1 0 0,0 0-1 0 0,0 0 1 0 0,0-1-1 0 0,1-1 0 0 0,-3 0-40 0 0,9 1-99 0 0,0-1 0 0 0,0 0 0 0 0,0-1 0 0 0,0 1 0 0 0,0-1 0 0 0,1 0-1 0 0,-1 0 1 0 0,0 0 0 0 0,1 0 0 0 0,-1 0 0 0 0,1-1 0 0 0,0 0 0 0 0,0 0-1 0 0,0 0 1 0 0,0 0 0 0 0,-2-3 99 0 0,-19-35-6763 0 0,20 33-2251 0 0</inkml:trace>
  <inkml:trace contextRef="#ctx0" brushRef="#br0" timeOffset="26329.209">13439 1274 0 0 0,'0'0'1235'0'0,"0"0"211"0"0,0 0-73 0 0,0 0-190 0 0,0 0-163 0 0,0 0-89 0 0,0 0 17 0 0,8-3 129 0 0,27-12 194 0 0,-27 11 188 0 0,-8 4 113 0 0,0 0 0 0 0,0 0-103 0 0,0 0-152 0 0,0 0-186 0 0,0 0-155 0 0,0 0-137 0 0,0 0-111 0 0,-26 0 2169 0 0,7 3-2772 0 0,1 0 0 0 0,0 1 0 0 0,0 1-1 0 0,0 0 1 0 0,0 2 0 0 0,1 0 0 0 0,0 1 0 0 0,0 0 0 0 0,-8 8-125 0 0,2-4 73 0 0,-72 50 150 0 0,95-60-219 0 0,-1-1-1 0 0,1 1 0 0 0,-1-1 1 0 0,1 1-1 0 0,0 0 1 0 0,0-1-1 0 0,0 1 1 0 0,0-1-1 0 0,0 1 0 0 0,0 0 1 0 0,0-1-1 0 0,0 1 1 0 0,0 0-1 0 0,1-1 0 0 0,-1 1 1 0 0,1-1-1 0 0,-1 1 1 0 0,1-1-1 0 0,0 1 1 0 0,0-1-1 0 0,-1 1 0 0 0,1-1 1 0 0,0 0-1 0 0,0 0 1 0 0,0 1-1 0 0,0-1 0 0 0,1 0 1 0 0,-1 0-1 0 0,0 0 1 0 0,0 0-1 0 0,1 0 1 0 0,-1 0-1 0 0,1 0 0 0 0,-1-1 1 0 0,2 1-4 0 0,-1 2 10 0 0,181 114 198 0 0,-180-116-185 0 0,-1 0 1 0 0,0 1 0 0 0,1-1-1 0 0,-1 1 1 0 0,0 0 0 0 0,0 0 0 0 0,0-1-1 0 0,0 1 1 0 0,0 1 0 0 0,0-1-1 0 0,-1 0 1 0 0,1 0 0 0 0,-1 1 0 0 0,1-1-1 0 0,-1 0 1 0 0,0 1 0 0 0,0 0-1 0 0,0-1 1 0 0,0 1 0 0 0,-1-1 0 0 0,1 1-1 0 0,-1 0 1 0 0,0 0 0 0 0,1-1-1 0 0,-1 1 1 0 0,0 0 0 0 0,-1 0 0 0 0,1-1-1 0 0,0 1 1 0 0,-1 0 0 0 0,1-1-1 0 0,-1 1 1 0 0,0 0 0 0 0,0-1 0 0 0,0 1-1 0 0,0-1 1 0 0,-1 1 0 0 0,1-1-1 0 0,-1 0 1 0 0,1 1 0 0 0,-2 0-24 0 0,-21 15 82 0 0,-1-2 1 0 0,0-1-1 0 0,-1-1 1 0 0,0-1 0 0 0,-1-1-1 0 0,-1-1 1 0 0,0-2-1 0 0,0-1 1 0 0,-1-1-1 0 0,0-1-82 0 0,-70 2-609 0 0,103-27-3315 0 0,83-40-6279 0 0,-71 50 5827 0 0,1 0-4511 0 0</inkml:trace>
  <inkml:trace contextRef="#ctx0" brushRef="#br0" timeOffset="33660.727">13754 1263 0 0 0,'0'0'1292'0'0,"0"0"237"0"0,0 0 32 0 0,0 0-64 0 0,0 0-102 0 0,0 0-102 0 0,0 0-105 0 0,0 0-86 0 0,0 0-67 0 0,0 0-82 0 0,0-3-79 0 0,3-12-69 0 0,-3 11-46 0 0,1 10 6820 0 0,0 18-7313 0 0,-5 273 747 0 0,4-293-999 0 0,0 1-1 0 0,1-1 1 0 0,-1 1 0 0 0,1-1-1 0 0,-1 1 1 0 0,1-1 0 0 0,1 1-1 0 0,-1-1 1 0 0,1 0-1 0 0,-1 0 1 0 0,1 0 0 0 0,0 1-1 0 0,1-2 1 0 0,-1 1 0 0 0,1 0-1 0 0,0 0 1 0 0,-1-1-1 0 0,2 0 1 0 0,-1 1 0 0 0,0-1-1 0 0,1 0 1 0 0,-1-1 0 0 0,1 1-1 0 0,0-1 1 0 0,0 1-1 0 0,0-1 1 0 0,0-1 0 0 0,0 1-1 0 0,1 0 1 0 0,-1-1 0 0 0,0 0-1 0 0,1 0-13 0 0,10 2 226 0 0,37-6 845 0 0,-34-13-949 0 0,-2-1 1 0 0,0 0-1 0 0,-1-1 1 0 0,-1-1-1 0 0,0 0 1 0 0,-2-1-1 0 0,0 0 1 0 0,-1-1-1 0 0,-2-1 1 0 0,0 1-1 0 0,-1-1 1 0 0,-1-1-1 0 0,-1 1 1 0 0,-1-1-1 0 0,0-7-122 0 0,13-63 135 0 0,-18 92-123 0 0,0 1 9 0 0,0 0-19 0 0,0 0 4 0 0,0 0 1 0 0,0 0-30 0 0,0 0-2 0 0,0 0 0 0 0,0 0-6 0 0,-6 25-53 0 0,0-2 123 0 0,2-1 1 0 0,0 1 0 0 0,1-1-1 0 0,2 1 1 0 0,0 0-1 0 0,1 0 1 0 0,2 0-1 0 0,0 0 1 0 0,2 6-40 0 0,1-13-2 0 0,0 0 0 0 0,2-1 0 0 0,-1 1-1 0 0,2-1 1 0 0,0-1 0 0 0,1 1 0 0 0,6 6 2 0 0,-11-14 0 0 0,-2-4 9 0 0,1 1-1 0 0,0 0 0 0 0,0-1 1 0 0,0 1-1 0 0,0-1 0 0 0,1 0 1 0 0,-1 0-1 0 0,1 0 0 0 0,0-1 1 0 0,0 1-1 0 0,0-1 0 0 0,0 0 0 0 0,0 0 1 0 0,1 0-1 0 0,-1-1 0 0 0,0 1 1 0 0,1-1-1 0 0,-1 0 0 0 0,1-1 1 0 0,0 1-1 0 0,-1-1 0 0 0,1 0 1 0 0,0 0-1 0 0,-1 0 0 0 0,1-1 1 0 0,-1 1-1 0 0,1-1 0 0 0,0 0 1 0 0,-1 0-1 0 0,0-1 0 0 0,1 0 1 0 0,-1 1-1 0 0,0-1 0 0 0,0-1 0 0 0,0 1 1 0 0,0-1-1 0 0,0 1 0 0 0,2-3-8 0 0,31-27 141 0 0,0-1 0 0 0,-3-2 0 0 0,-1-2-1 0 0,-1 0 1 0 0,21-36-141 0 0,-47 65-3 0 0,-2 1 3 0 0,1 0 0 0 0,0 1 1 0 0,0 0-1 0 0,1-1 1 0 0,0 2-1 0 0,0-1 1 0 0,0 1-1 0 0,0 0 0 0 0,1 0 1 0 0,0 0-1 0 0,0 1 1 0 0,0 0-1 0 0,1 1 0 0 0,-1 0 1 0 0,1 0-1 0 0,0 0 1 0 0,0 1-1 0 0,0 0 1 0 0,0 1-1 0 0,0-1 0 0 0,0 2 1 0 0,6-1-1 0 0,75 5 45 0 0,-93-8 922 0 0,-1 1-954 0 0,-62-23-43 0 0,-19 36-62 0 0,38 31 20 0 0,39-30 69 0 0,1 1 1 0 0,1 0 0 0 0,0 1 0 0 0,0 0-1 0 0,1 0 1 0 0,1 1 0 0 0,0-1-1 0 0,1 1 1 0 0,1 0 0 0 0,0 0-1 0 0,0 8 3 0 0,-8 75-13 0 0,10-92 14 0 0,1 0-1 0 0,0 0 1 0 0,1 0 0 0 0,-1 0 0 0 0,1 0-1 0 0,0 0 1 0 0,0 0 0 0 0,1 0 0 0 0,-1 0-1 0 0,1-1 1 0 0,0 1 0 0 0,1 0-1 0 0,-1-1 1 0 0,1 0 0 0 0,0 1 0 0 0,0-1-1 0 0,0 0 1 0 0,0-1 0 0 0,1 1 0 0 0,0 0-1 0 0,-1-1 1 0 0,1 0 0 0 0,0 0-1 0 0,4 2 0 0 0,2 0 8 0 0,1 0 0 0 0,-1-1 0 0 0,1 0 0 0 0,0 0 0 0 0,1-1 0 0 0,-1-1 0 0 0,1 0 0 0 0,-1 0 0 0 0,1-1 0 0 0,-1-1 0 0 0,1 0 0 0 0,0-1 0 0 0,9-1-8 0 0,1-2 25 0 0,-1-2 0 0 0,0 0 0 0 0,0-1 0 0 0,-1-1-1 0 0,0-1 1 0 0,-1 0 0 0 0,0-2 0 0 0,0 0 0 0 0,6-6-25 0 0,-13 9 15 0 0,25-20 18 0 0,-2-2 1 0 0,-1-1-1 0 0,-1-2 0 0 0,-2-1 0 0 0,-1-2 0 0 0,-2-1 1 0 0,-1-1-1 0 0,-3-1 0 0 0,-1-1 0 0 0,-1-1 1 0 0,12-36-34 0 0,77-181-104 0 0,-72 76-1 0 0,-39 137 136 0 0,-22 63-354 0 0,-18 78 336 0 0,4 2 1 0 0,4 1-1 0 0,4 1 0 0 0,-5 56-13 0 0,22-108-11 0 0,3-14 8 0 0,-5 19-6 0 0,2 2 0 0 0,3-1 0 0 0,2 1 0 0 0,2 6 9 0 0,5-60 5 0 0,1 1-1 0 0,-1-1 1 0 0,1 0-1 0 0,0 0 1 0 0,-1-1 0 0 0,1 1-1 0 0,0 0 1 0 0,-1 0-1 0 0,1-1 1 0 0,0 1-1 0 0,0-1 1 0 0,-1 1 0 0 0,1-1-1 0 0,0 0 1 0 0,0 0-1 0 0,0 0 1 0 0,0 0-1 0 0,-1 0 1 0 0,1 0 0 0 0,0-1-1 0 0,0 1 1 0 0,0 0-1 0 0,0-1 1 0 0,-1 1-1 0 0,1-1 1 0 0,0 0 0 0 0,-1 0-1 0 0,1 0 1 0 0,0 0-1 0 0,-1 0 1 0 0,1 0-1 0 0,-1 0 1 0 0,0 0 0 0 0,1 0-1 0 0,0-2-4 0 0,198-154 85 0 0,-183 144-67 0 0,87-47-9 0 0,-102 60-10 0 0,0 1 0 0 0,-1-1 0 0 0,1 1 0 0 0,-1 0 0 0 0,1-1 1 0 0,-1 1-1 0 0,0 0 0 0 0,1 0 0 0 0,-1 0 0 0 0,0 0 0 0 0,1 0 0 0 0,-1 1 0 0 0,0-1 0 0 0,0 0 0 0 0,0 1 0 0 0,0-1 0 0 0,0 0 0 0 0,0 1 0 0 0,-1-1 0 0 0,1 1 0 0 0,0-1 1 0 0,-1 1-1 0 0,1 0 0 0 0,-1-1 0 0 0,1 1 0 0 0,-1-1 0 0 0,0 1 0 0 0,0 0 0 0 0,0-1 0 0 0,0 1 0 0 0,0 0 0 0 0,0-1 0 0 0,0 1 0 0 0,-1 0 0 0 0,1-1 0 0 0,0 1 0 0 0,-1 0 1 0 0,0-1-1 0 0,0 2 1 0 0,1 5-20 0 0,-9 242 129 0 0,21-235-545 0 0,12-34-3954 0 0,-11 8-4758 0 0,-9 8-3231 0 0</inkml:trace>
  <inkml:trace contextRef="#ctx0" brushRef="#br0" timeOffset="34625.339">16868 755 3577 0 0,'0'0'1943'0'0,"0"0"-296"0"0,0 0 107 0 0,0 0 345 0 0,0 0 196 0 0,0 0-77 0 0,0 0-382 0 0,0 0-364 0 0,0 0-301 0 0,0 0-229 0 0,0 0-137 0 0,-1-5-113 0 0,-7-20 2153 0 0,8 26-2624 0 0,0 15 540 0 0,-7 457 1318 0 0,-19-76-1706 0 0,17-301-348 0 0,2-69-1398 0 0,-5-50-1369 0 0,-6-31-2997 0 0,9 18-3600 0 0,8 32 7805 0 0,-2-8-6494 0 0</inkml:trace>
  <inkml:trace contextRef="#ctx0" brushRef="#br0" timeOffset="34876.782">16498 1201 7466 0 0,'0'0'5357'0'0,"0"0"-3237"0"0,0 0-1105 0 0,0 0 31 0 0,0 0 202 0 0,0 0 107 0 0,0 0-136 0 0,0 0-231 0 0,0 0-178 0 0,0 0-94 0 0,0 0-55 0 0,0 0-37 0 0,37 3-72 0 0,114 12-102 0 0,10-21 346 0 0,-110-2-692 0 0,-42 7-120 0 0,38-4-273 0 0,-1-2 0 0 0,1-1 0 0 0,-1-3 0 0 0,10-5 289 0 0,8-23-4053 0 0,-30 5-5361 0 0,-26 26-250 0 0</inkml:trace>
  <inkml:trace contextRef="#ctx0" brushRef="#br0" timeOffset="39832.352">17448 667 976 0 0,'0'0'1817'0'0,"0"0"-98"0"0,0 0-7 0 0,0 0 118 0 0,0 0 137 0 0,0 0 15 0 0,0 0-126 0 0,0 0-190 0 0,0 0-219 0 0,0 0-200 0 0,0 0-193 0 0,3-9-159 0 0,7-28-125 0 0,-8 28-109 0 0,-2 9-85 0 0,-2 19 1405 0 0,-29 124-506 0 0,3 287-174 0 0,6-165-1110 0 0,9-59 7 0 0,13-205-184 0 0,0-1-4 0 0,0 0-21 0 0,0 0 4 0 0,0 0 37 0 0,0 0 11 0 0,0 0 34 0 0,0 0 21 0 0,0 0 18 0 0,0 0 24 0 0,0 0 2 0 0,0 0 1 0 0,0 0-30 0 0,0 0-19 0 0,0 0-23 0 0,0 0-6 0 0,0 0-10 0 0,0 0-16 0 0,6-19 115 0 0,26-32-90 0 0,1 2-1 0 0,3 1 1 0 0,1 1-1 0 0,27-22-61 0 0,35-9 99 0 0,-96 79-95 0 0,0 0 0 0 0,0 1 0 0 0,-1-1 0 0 0,1 0 0 0 0,0 1 0 0 0,-1-1 0 0 0,1 1 0 0 0,-1 0 0 0 0,0 0 0 0 0,0 0 0 0 0,0 0 1 0 0,0 0-1 0 0,0 1 0 0 0,0-1 0 0 0,0 0 0 0 0,-1 1 0 0 0,1-1 0 0 0,-1 1 0 0 0,0 0 0 0 0,1 0 0 0 0,-1-1 0 0 0,-1 1 0 0 0,1 0 0 0 0,0 1-4 0 0,-1-3 0 0 0,7 21 62 0 0,-2 0 0 0 0,-1 0 0 0 0,0 1 0 0 0,-2-1 0 0 0,0 1 0 0 0,-2 0 0 0 0,0-1 0 0 0,-3 16-62 0 0,1 27 80 0 0,1 6-939 0 0,44-118-2595 0 0,1 8-2594 0 0,-20 20-3635 0 0,-18 14 30 0 0</inkml:trace>
  <inkml:trace contextRef="#ctx0" brushRef="#br0" timeOffset="40815.842">18214 1388 584 0 0,'0'0'1610'0'0,"0"0"186"0"0,0 0 251 0 0,0 0 40 0 0,0 0-150 0 0,0 0-226 0 0,0 0-267 0 0,0 0-241 0 0,0 0-149 0 0,0 0-73 0 0,0 0-22 0 0,0 0 33 0 0,0 0 11 0 0,7-5-28 0 0,20-17-77 0 0,-20 16-109 0 0,-36 6 2637 0 0,20 3-3299 0 0,0 0-1 0 0,0 0 1 0 0,1 0-1 0 0,-1 1 1 0 0,1 1-1 0 0,0-1 1 0 0,0 1-1 0 0,0 1 1 0 0,1 0-1 0 0,-1 0 0 0 0,1 0 1 0 0,1 1-1 0 0,-1 0-126 0 0,-4 4 16 0 0,0 0-1 0 0,1 1 1 0 0,1-1-1 0 0,0 2 1 0 0,0-1-1 0 0,1 1 1 0 0,1 1-1 0 0,0-1 1 0 0,1 1-1 0 0,1 1 0 0 0,0-1 1 0 0,1 1-1 0 0,0-1 1 0 0,1 1-1 0 0,1 0 1 0 0,0 1-1 0 0,1 1-15 0 0,1-15 1 0 0,0 0 0 0 0,0-1 0 0 0,0 1 0 0 0,0 0 0 0 0,0-1 0 0 0,1 1 0 0 0,-1 0 0 0 0,0-1 0 0 0,1 1 0 0 0,-1 0 0 0 0,1-1 0 0 0,0 1 0 0 0,-1-1 0 0 0,1 1 0 0 0,0-1 0 0 0,0 0 0 0 0,0 1 0 0 0,0-1 0 0 0,0 0 0 0 0,0 1-1 0 0,0-1 1 0 0,1 0 0 0 0,-1 0 0 0 0,0 0 0 0 0,1 0 0 0 0,-1 0 0 0 0,0 0 0 0 0,1-1 0 0 0,0 1 0 0 0,-1 0 0 0 0,1-1 0 0 0,-1 1 0 0 0,1-1 0 0 0,0 0 0 0 0,-1 1 0 0 0,1-1 0 0 0,0 0 0 0 0,-1 0 0 0 0,1 0 0 0 0,1 0-1 0 0,8-1 48 0 0,0 0-1 0 0,-1 0 1 0 0,1-1 0 0 0,-1-1-1 0 0,1 1 1 0 0,-1-2 0 0 0,0 1-1 0 0,0-2 1 0 0,0 1 0 0 0,-1-1 0 0 0,1-1-1 0 0,-1 0 1 0 0,0 0 0 0 0,-1-1-1 0 0,0 0 1 0 0,0 0 0 0 0,0-1-1 0 0,3-4-47 0 0,-5 7 14 0 0,154-186 275 0 0,-147 185-407 0 0,-16 30-98 0 0,1-12 252 0 0,-6 38-21 0 0,5-42-19 0 0,0 0 0 0 0,0-1 0 0 0,1 1 0 0 0,0 0 0 0 0,0 0 0 0 0,1 1 0 0 0,0-1 0 0 0,1 0 0 0 0,0 0 0 0 0,0 0-1 0 0,1 1 1 0 0,0-1 0 0 0,0 0 0 0 0,1 0 0 0 0,0 0 0 0 0,0 0 0 0 0,1 0 0 0 0,0-1 0 0 0,0 1 0 0 0,1-1 0 0 0,0 0 0 0 0,0 0-1 0 0,1 0 1 0 0,0 0 0 0 0,0-1 0 0 0,0 0 0 0 0,1 0 0 0 0,2 2 4 0 0,0-4 8 0 0,1 0 0 0 0,-1 0 0 0 0,1-1 0 0 0,0 0 0 0 0,-1 0 0 0 0,2-1-1 0 0,-1 0 1 0 0,0-1 0 0 0,0 0 0 0 0,0 0 0 0 0,1-1 0 0 0,-1 0 0 0 0,0-1 0 0 0,0 0 0 0 0,1 0 0 0 0,-1-1 0 0 0,0 0 0 0 0,0-1-1 0 0,0 0 1 0 0,-1 0 0 0 0,1-1 0 0 0,-1 0 0 0 0,0-1 0 0 0,0 0 0 0 0,5-4-8 0 0,9-6 37 0 0,-1-2 0 0 0,-1 0 0 0 0,-1-2 0 0 0,-1 0 0 0 0,0-1 0 0 0,-1 0 0 0 0,-1-2-1 0 0,7-13-36 0 0,13-28 25 0 0,-3-1-1 0 0,-3-2 1 0 0,-3-1-1 0 0,-3-1 1 0 0,-2-1-1 0 0,10-66-24 0 0,-26 112 14 0 0,-1 1 1 0 0,-2-1-1 0 0,0 0 0 0 0,-2 0 0 0 0,0 0 1 0 0,-3-18-15 0 0,2 40 1 0 0,0 0 1 0 0,0 0 0 0 0,0 0 0 0 0,0 0 0 0 0,0 0 0 0 0,0 0-1 0 0,-1 0 1 0 0,1 0 0 0 0,0 0 0 0 0,-1 0 0 0 0,1 0 0 0 0,-1 0 0 0 0,1 0-1 0 0,-1 1 1 0 0,1-1 0 0 0,-1 0 0 0 0,0 0 0 0 0,1 0 0 0 0,-1 1 0 0 0,0-1-1 0 0,0 0 1 0 0,0 1 0 0 0,1-1 0 0 0,-1 0 0 0 0,0 1 0 0 0,0-1-1 0 0,0 1 1 0 0,0 0 0 0 0,0-1 0 0 0,0 1 0 0 0,0 0 0 0 0,0-1 0 0 0,0 1-1 0 0,0 0 1 0 0,0 0 0 0 0,0 0 0 0 0,0 0 0 0 0,0 0 0 0 0,0 0-1 0 0,-1 0 1 0 0,1 0 0 0 0,0 1 0 0 0,0-1 0 0 0,0 0 0 0 0,0 1 0 0 0,0-1-1 0 0,1 1 1 0 0,-1-1 0 0 0,0 1 0 0 0,0-1 0 0 0,0 1 0 0 0,0-1 0 0 0,0 1-1 0 0,1 0 1 0 0,-1 0 0 0 0,0-1 0 0 0,0 1 0 0 0,1 0 0 0 0,-1 0-1 0 0,1 0 1 0 0,-1 0 0 0 0,0 0-2 0 0,-29 94 46 0 0,41 31 504 0 0,3 51-99 0 0,-14 180-146 0 0,-7-251-246 0 0,7-106-51 0 0,0 0-14 0 0,0 0 7 0 0,0 0-4 0 0,0 0 3 0 0,0 0-21 0 0,0 0-13 0 0,0 0 9 0 0,-9-25-695 0 0,-1-54-5154 0 0,13 52 1183 0 0,2 4-4045 0 0,-3 12-1620 0 0</inkml:trace>
  <inkml:trace contextRef="#ctx0" brushRef="#br0" timeOffset="41161.448">18715 1105 12163 0 0,'0'0'2329'0'0,"0"0"-327"0"0,0 0-152 0 0,0 0-124 0 0,0 0-193 0 0,0 0-278 0 0,0 0-281 0 0,0 0-201 0 0,0 0-170 0 0,0 0-92 0 0,0 0-48 0 0,0 0-42 0 0,0 0-22 0 0,5 7 712 0 0,234-41 1601 0 0,-50 1-2277 0 0,-118 27-343 0 0,-21 2-569 0 0,-48-2-848 0 0,-3 5-2624 0 0,0 1-3876 0 0,-1 0-3974 0 0</inkml:trace>
  <inkml:trace contextRef="#ctx0" brushRef="#br0" timeOffset="43612.257">20129 1330 12827 0 0,'0'0'1747'0'0,"0"0"-550"0"0,0 0-290 0 0,0 0 87 0 0,0 0 138 0 0,0 0 8 0 0,0 0-120 0 0,0 0-207 0 0,0 0-164 0 0,0 0-85 0 0,0 0-78 0 0,2 17-61 0 0,10 116 627 0 0,-11-108-781 0 0,-1 0 0 0 0,0 1 0 0 0,-2-1 0 0 0,-2 0 0 0 0,0 0 0 0 0,-3 8-271 0 0,-17 11-8 0 0,24-43-63 0 0,0-1-49 0 0,0 0-61 0 0,-10-19-4729 0 0,4 0-163 0 0,4 6-2128 0 0,1 9-1814 0 0</inkml:trace>
  <inkml:trace contextRef="#ctx0" brushRef="#br0" timeOffset="43831.005">20061 995 12131 0 0,'0'0'1816'0'0,"0"0"-496"0"0,0 0-328 0 0,0 0-135 0 0,0 0-257 0 0,0 0-224 0 0,0 0-304 0 0,0 0-176 0 0,0 0 0 0 0,0 0-32 0 0,0 0-56 0 0,0 0-224 0 0,0 0-408 0 0,0 0-753 0 0,40 55-1447 0 0,-29-48-1681 0 0,-5 0-2377 0 0</inkml:trace>
  <inkml:trace contextRef="#ctx0" brushRef="#br0" timeOffset="44274.579">20427 1698 15499 0 0,'0'0'1491'0'0,"0"0"-276"0"0,0 0-55 0 0,0 0 26 0 0,0 0-79 0 0,0 0-196 0 0,0 0-240 0 0,0 0-183 0 0,0 0-118 0 0,0 0-31 0 0,0 0-5 0 0,0 0-17 0 0,0 0-28 0 0,10-29-29 0 0,32-90-51 0 0,-34 95-123 0 0,1 1 1 0 0,0 0 0 0 0,2 1 0 0 0,1 0 0 0 0,0 0 0 0 0,12-13-87 0 0,-23 35 0 0 0,0-3-9 0 0,0 1-1 0 0,1-1 1 0 0,-1 1 0 0 0,1 0-1 0 0,0 0 1 0 0,0 0 0 0 0,0 0-1 0 0,0 0 1 0 0,0 0 0 0 0,0 1-1 0 0,1-1 1 0 0,-1 1 0 0 0,0-1-1 0 0,1 1 1 0 0,0 0 0 0 0,-1 0-1 0 0,1 0 1 0 0,-1 0 0 0 0,1 0-1 0 0,0 1 1 0 0,0-1 9 0 0,3 31-212 0 0,-5 17 271 0 0,-2-37-56 0 0,1-1-1 0 0,-1 1 1 0 0,2 0-1 0 0,-1-1 1 0 0,1 1-1 0 0,1-1 0 0 0,0 0 1 0 0,0 1-1 0 0,1-1 1 0 0,0 0-1 0 0,0 0 1 0 0,1-1-1 0 0,0 1 1 0 0,1-1-1 0 0,0 1 1 0 0,0-2-1 0 0,1 1 1 0 0,3 3-3 0 0,-6-9 61 0 0,0 0 1 0 0,1 0-1 0 0,-1 0 0 0 0,1-1 1 0 0,-1 1-1 0 0,1-1 0 0 0,0 0 1 0 0,0 0-1 0 0,-1 0 0 0 0,1-1 1 0 0,0 1-1 0 0,0-1 0 0 0,0 0 1 0 0,0 0-1 0 0,0-1 0 0 0,0 1 1 0 0,-1-1-1 0 0,1 0 0 0 0,0 1 1 0 0,0-2-1 0 0,0 1 1 0 0,-1 0-1 0 0,1-1 0 0 0,-1 0 1 0 0,1 0-1 0 0,-1 0 0 0 0,0 0 1 0 0,0 0-1 0 0,0-1 0 0 0,0 1 1 0 0,0-1-1 0 0,0 0 0 0 0,-1 0 1 0 0,1 0-1 0 0,1-3-61 0 0,7-7 92 0 0,0 0 0 0 0,-1-1-1 0 0,-1-1 1 0 0,0 0 0 0 0,-1 0 0 0 0,0 0 0 0 0,-1-1-1 0 0,-1 0 1 0 0,-1-1 0 0 0,0 1 0 0 0,-1-1 0 0 0,1-11-92 0 0,11-67-1829 0 0,-11 86-806 0 0,3 7-4419 0 0,-5 2-4579 0 0</inkml:trace>
  <inkml:trace contextRef="#ctx0" brushRef="#br0" timeOffset="44968.686">22074 1094 8138 0 0,'0'0'2764'0'0,"0"0"-563"0"0,0 0-269 0 0,0 0-31 0 0,0 0-146 0 0,0 0-242 0 0,0 0-271 0 0,0 0-227 0 0,0 0-152 0 0,0 0-106 0 0,0 0-85 0 0,0 0-100 0 0,0 0-67 0 0,-7-9-77 0 0,-26-25-44 0 0,-17 25 453 0 0,39 12-756 0 0,1-1-1 0 0,0 1 0 0 0,-1 1 1 0 0,1 0-1 0 0,0 0 0 0 0,1 1 1 0 0,-1 1-1 0 0,1-1 0 0 0,0 1 1 0 0,1 1-1 0 0,-1 0 0 0 0,-3 4-80 0 0,-8 5 36 0 0,0 2-1 0 0,2 1 0 0 0,0 0 1 0 0,1 1-1 0 0,1 1 0 0 0,0 0 1 0 0,2 1-1 0 0,1 1 0 0 0,0 0 1 0 0,1 3-36 0 0,6-8 17 0 0,1 1 1 0 0,0 0-1 0 0,2 0 1 0 0,0 1-1 0 0,1-1 1 0 0,1 1-1 0 0,1-1 1 0 0,1 18-18 0 0,1-29 35 0 0,0 0 0 0 0,1-1 0 0 0,0 1 0 0 0,0-1 0 0 0,0 1 0 0 0,1-1 0 0 0,0 0 0 0 0,1 0 0 0 0,0-1 0 0 0,0 0 0 0 0,0 1 0 0 0,0-2 0 0 0,1 1 0 0 0,0-1 0 0 0,1 1 0 0 0,-1-2 0 0 0,1 1 0 0 0,0-1 0 0 0,0 0 0 0 0,0 0 0 0 0,0-1 0 0 0,1 0 0 0 0,-1 0 0 0 0,1-1 0 0 0,0 0 0 0 0,0 0 1 0 0,0-1-1 0 0,0 0 0 0 0,0 0 0 0 0,0-1 0 0 0,0 0 0 0 0,0-1 0 0 0,0 0 0 0 0,0 0 0 0 0,0 0 0 0 0,0-1 0 0 0,0 0 0 0 0,5-3-35 0 0,44-26 342 0 0,-48 7-8195 0 0,-10 24 2270 0 0,0 0-6254 0 0</inkml:trace>
  <inkml:trace contextRef="#ctx0" brushRef="#br0" timeOffset="51266.221">22222 1654 2665 0 0,'0'0'2195'0'0,"0"0"-91"0"0,0 0-35 0 0,0 0 0 0 0,0 0-118 0 0,0 0-229 0 0,0 0-199 0 0,0 0-219 0 0,0 0-173 0 0,0 0-176 0 0,0 0-167 0 0,0-4-141 0 0,1-11-104 0 0,0 11-68 0 0,-1 4-51 0 0,0 0-45 0 0,-28 81 2636 0 0,28-81-2960 0 0,5 0 1629 0 0,85-87-973 0 0,-89 86-623 0 0,-1 1 10 0 0,0 0-7 0 0,-34 33 147 0 0,35-33-285 0 0,-1-1 0 0 0,0 1 0 0 0,1 0 0 0 0,-1-1 0 0 0,0 1 1 0 0,1 0-1 0 0,-1 0 0 0 0,1-1 0 0 0,-1 1 0 0 0,1 0 0 0 0,-1 0 1 0 0,1 0-1 0 0,-1-1 0 0 0,1 1 0 0 0,-1 0 0 0 0,1 0 0 0 0,-1 0 1 0 0,1 0-1 0 0,-1 0 0 0 0,1 0 0 0 0,-1 0 0 0 0,1 0 0 0 0,-1 0 1 0 0,1 0-1 0 0,-1 0 0 0 0,1 1 0 0 0,-1-1 0 0 0,1 0 0 0 0,-1 0 1 0 0,1 0-1 0 0,-1 1 0 0 0,1-1 0 0 0,-1 0 0 0 0,0 0 0 0 0,1 1 1 0 0,-1-1-1 0 0,1 0 0 0 0,-1 1 0 0 0,0-1 0 0 0,1 1 0 0 0,-1-1 1 0 0,0 0-1 0 0,1 1 0 0 0,-1-1 0 0 0,0 1 0 0 0,0-1 0 0 0,0 1 1 0 0,1-1-1 0 0,-1 1 0 0 0,0-1 0 0 0,0 1 0 0 0,0-1 0 0 0,0 1 1 0 0,0-1-1 0 0,0 1 0 0 0,0-1 0 0 0,0 1 0 0 0,0-1 0 0 0,0 1 1 0 0,0 0 46 0 0,24-10-3973 0 0,-15 4-3424 0 0,-5 1-4282 0 0</inkml:trace>
  <inkml:trace contextRef="#ctx0" brushRef="#br0" timeOffset="52069.784">22516 1775 11442 0 0,'0'0'2865'0'0,"0"0"-929"0"0,0 0-474 0 0,0 0-95 0 0,0 0-107 0 0,0 0-137 0 0,0 0-140 0 0,0 0-160 0 0,0 0-115 0 0,0 0-113 0 0,0 0-96 0 0,0 0-50 0 0,0 0-30 0 0,-1-9-23 0 0,8-64 611 0 0,150-169 869 0 0,-134 207-1822 0 0,1 1 0 0 0,2 1-1 0 0,2 1 1 0 0,23-21-54 0 0,-2 12 47 0 0,-48 41-10 0 0,-1 0 20 0 0,0 0-33 0 0,0 0-45 0 0,0 0-23 0 0,0 0 17 0 0,2 187 81 0 0,-1 8-110 0 0,-1-194 46 0 0,18-27 29 0 0,175-247-106 0 0,-95 145 54 0 0,-97 128 38 0 0,-1 0-1 0 0,0 0-16 0 0,-37 162 78 0 0,27-122-43 0 0,2 0 1 0 0,2 1 0 0 0,2 0 0 0 0,1 1-1 0 0,3 29-23 0 0,16-27-48 0 0,-2-79-8131 0 0,-13 27 2166 0 0,1 4-5680 0 0</inkml:trace>
  <inkml:trace contextRef="#ctx0" brushRef="#br0" timeOffset="52391.875">23507 1558 17964 0 0,'0'0'2040'0'0,"0"0"-635"0"0,0 0-261 0 0,0 0-19 0 0,0 0-48 0 0,0 0-152 0 0,0 0-214 0 0,0 0-216 0 0,0 0-146 0 0,0 0-70 0 0,0 0-30 0 0,0 0-21 0 0,-7 13-33 0 0,-34 65 149 0 0,77-117-292 0 0,-30 9-1539 0 0,-13 24-2264 0 0,-6 5-4203 0 0,9 1-4171 0 0</inkml:trace>
  <inkml:trace contextRef="#ctx0" brushRef="#br0" timeOffset="53656.367">1143 2257 8090 0 0,'0'0'1435'0'0,"0"0"-144"0"0,0 0 17 0 0,0 0 163 0 0,0 0 132 0 0,0 0-5 0 0,0 0-209 0 0,0 0-299 0 0,0 0-329 0 0,0 0-273 0 0,0 0-162 0 0,-6 0-94 0 0,-12-4-44 0 0,29 8 1836 0 0,17 2-1507 0 0,0-2 0 0 0,1-1 0 0 0,-1-1 0 0 0,1-2 0 0 0,0-1 0 0 0,-1-1-1 0 0,7-2-516 0 0,0-1 192 0 0,-1-1-1 0 0,0-2 1 0 0,0-1-1 0 0,-1-2 1 0 0,0-1-1 0 0,0-2 1 0 0,-2 0-1 0 0,0-3 0 0 0,5-4-191 0 0,-31 20 34 0 0,-1-1-1 0 0,1 0 0 0 0,-1-1 1 0 0,1 1-1 0 0,-1-1 0 0 0,0 0 1 0 0,0 0-1 0 0,0 0 1 0 0,-1 0-1 0 0,1-1 0 0 0,-1 1 1 0 0,1-1-1 0 0,-1 0 0 0 0,0 0 1 0 0,-1 0-1 0 0,1 0 0 0 0,-1-1 1 0 0,0 1-1 0 0,0-1 0 0 0,0 0 1 0 0,0 1-1 0 0,-1-1 0 0 0,0 0 1 0 0,0 0-1 0 0,0 0 0 0 0,-1 0 1 0 0,0 0-34 0 0,0 4 0 0 0,-1 1 1 0 0,0-1-1 0 0,1 0 1 0 0,-1 0 0 0 0,0 1-1 0 0,0-1 1 0 0,0 0-1 0 0,0 1 1 0 0,1-1 0 0 0,-1 1-1 0 0,0-1 1 0 0,0 1-1 0 0,0 0 1 0 0,0-1 0 0 0,0 1-1 0 0,0 0 1 0 0,0 0-1 0 0,0 0 1 0 0,-1-1 0 0 0,1 1-1 0 0,0 0 1 0 0,0 0-1 0 0,0 1 1 0 0,0-1 0 0 0,0 0-1 0 0,0 0 1 0 0,0 0-1 0 0,0 1 1 0 0,0-1 0 0 0,0 0-1 0 0,0 1 1 0 0,0-1-1 0 0,0 1 1 0 0,0 0-1 0 0,1-1 1 0 0,-1 1 0 0 0,0-1-1 0 0,0 1 1 0 0,0 0-1 0 0,1 0 1 0 0,-1 0 0 0 0,0-1-1 0 0,1 1 1 0 0,-1 0-1 0 0,1 0 1 0 0,-1 0 0 0 0,0 1-1 0 0,-15 30-16 0 0,1 1 0 0 0,2 1 0 0 0,1 0 0 0 0,2 0-1 0 0,1 1 1 0 0,-4 35 16 0 0,0-8-34 0 0,-106 500-538 0 0,103-498 418 0 0,7-23-111 0 0,-1 0 1 0 0,-1 0-1 0 0,-3-1 1 0 0,-1-1-1 0 0,-2 0 1 0 0,-2-2-1 0 0,-12 18 265 0 0,28-50-235 0 0,0-1 1 0 0,0 0-1 0 0,0 0 0 0 0,-1 0 1 0 0,1-1-1 0 0,-1 1 0 0 0,0-1 1 0 0,0 0-1 0 0,0 0 0 0 0,-1 0 0 0 0,1 0 1 0 0,-1-1-1 0 0,1 0 0 0 0,-1 0 1 0 0,0 0-1 0 0,0-1 0 0 0,0 1 1 0 0,0-1 234 0 0,-26-2-4748 0 0,-1-10-3456 0 0,24 6-1475 0 0</inkml:trace>
  <inkml:trace contextRef="#ctx0" brushRef="#br0" timeOffset="54087.966">983 2905 11618 0 0,'0'0'1377'0'0,"0"0"-245"0"0,0 0 8 0 0,0 0 117 0 0,0 0 48 0 0,0 0-26 0 0,0 0-60 0 0,0 0-120 0 0,37-1-148 0 0,116-4-134 0 0,119 3 1772 0 0,-119-28-1582 0 0,-131 26-876 0 0,-1-2 0 0 0,0 0 0 0 0,0-1-1 0 0,-1-2 1 0 0,1 0 0 0 0,-2-1 0 0 0,1-1 0 0 0,-2 0 0 0 0,1-2 0 0 0,-2 0 0 0 0,11-10-131 0 0,-25 20 45 0 0,-1 1-1 0 0,1 0 1 0 0,-1-1 0 0 0,1 0 0 0 0,-1 1-1 0 0,0-1 1 0 0,0 0 0 0 0,0 0-1 0 0,-1 0 1 0 0,1-1 0 0 0,-1 1 0 0 0,1 0-1 0 0,-1 0 1 0 0,0-1 0 0 0,0 1-1 0 0,-1-1 1 0 0,1 1 0 0 0,-1-1-1 0 0,0 1 1 0 0,0-1 0 0 0,0-1-45 0 0,0 3 108 0 0,-2 21 460 0 0,2-19-528 0 0,0 0-4 0 0,0 0 5 0 0,0 0-6 0 0,0 0 24 0 0,0 0 7 0 0,0 0-12 0 0,0 0-4 0 0,0 0-12 0 0,0 0-4 0 0,0 0-22 0 0,0 0-41 0 0,0 0-28 0 0,0 0-7 0 0,0 0-28 0 0,0 0-22 0 0,0 0-30 0 0,-17 4-4727 0 0,12 2 3159 0 0,-5 3-3101 0 0,4-3-1788 0 0,0-2-5188 0 0</inkml:trace>
  <inkml:trace contextRef="#ctx0" brushRef="#br0" timeOffset="54708.234">1666 3332 8282 0 0,'0'0'2315'0'0,"0"0"-916"0"0,0 0-291 0 0,0 0 234 0 0,0 0 273 0 0,0 0 82 0 0,0 0-176 0 0,0 0-257 0 0,0 0-225 0 0,0 0-188 0 0,0 0-147 0 0,0 0-56 0 0,21-9-64 0 0,66-34-60 0 0,-28-1 399 0 0,-28 17-611 0 0,-1-2-1 0 0,-1-1 1 0 0,-2-1-1 0 0,0-1 1 0 0,-3-2-1 0 0,-1 0 1 0 0,16-33-312 0 0,-28 46 33 0 0,-2-1 1 0 0,-1 1-1 0 0,-1-2 0 0 0,0 1 1 0 0,-2-1-1 0 0,0 0 1 0 0,-2 0-1 0 0,-1-1 1 0 0,0 1-1 0 0,-2 0 1 0 0,-2-14-34 0 0,2 35-5 0 0,-1-1 0 0 0,0 1 0 0 0,0-1 0 0 0,0 1 0 0 0,-1 0 0 0 0,1-1 0 0 0,-1 1 1 0 0,1 0-1 0 0,-1 0 0 0 0,0 0 0 0 0,1 0 0 0 0,-1 0 0 0 0,0 1 0 0 0,0-1 0 0 0,0 1 0 0 0,-1-1 0 0 0,1 1 1 0 0,0-1-1 0 0,-1 1 0 0 0,1 0 0 0 0,-1 0 0 0 0,1 0 0 0 0,-1 1 0 0 0,1-1 0 0 0,-1 1 0 0 0,1-1 0 0 0,-1 1 1 0 0,0 0-1 0 0,1 0 0 0 0,-1 0 0 0 0,1 0 0 0 0,-1 0 0 0 0,0 1 0 0 0,1-1 0 0 0,-1 1 0 0 0,1 0 0 0 0,-1-1 1 0 0,1 1-1 0 0,-1 0 0 0 0,1 1 0 0 0,0-1 0 0 0,-1 0 0 0 0,1 1 0 0 0,0-1 0 0 0,0 1 0 0 0,0 0 1 0 0,0 0-1 0 0,0 0 0 0 0,0 0 5 0 0,-5 2-5 0 0,-1 1 0 0 0,0 0 1 0 0,1 1-1 0 0,0-1 0 0 0,0 2 1 0 0,1-1-1 0 0,0 1 1 0 0,0 0-1 0 0,0 0 0 0 0,1 0 1 0 0,0 1-1 0 0,0 0 0 0 0,1 0 1 0 0,0 0-1 0 0,1 0 0 0 0,-1 1 1 0 0,2-1-1 0 0,-1 1 1 0 0,1 0-1 0 0,1 0 0 0 0,-1 0 1 0 0,1 0-1 0 0,1 5 5 0 0,3-8 3 0 0,0-1 0 0 0,0 0 0 0 0,0-1 1 0 0,1 1-1 0 0,0-1 0 0 0,0 1 0 0 0,0-1 0 0 0,0 0 1 0 0,1-1-1 0 0,-1 1 0 0 0,1-1 0 0 0,0 0 0 0 0,0 0 0 0 0,1 0 1 0 0,-1-1-1 0 0,0 0 0 0 0,1 0 0 0 0,0 0 0 0 0,-1 0 0 0 0,1-1 1 0 0,0 0-1 0 0,0-1 0 0 0,-1 1 0 0 0,3-1-3 0 0,69 9 59 0 0,53 16 115 0 0,-127-22-150 0 0,-1 1-1 0 0,0 0 0 0 0,0-1 1 0 0,0 1-1 0 0,0 0 0 0 0,0 0 1 0 0,-1 1-1 0 0,0-1 0 0 0,0 0 0 0 0,0 0 1 0 0,0 1-1 0 0,-1-1 0 0 0,1 0 1 0 0,-1 1-1 0 0,0-1 0 0 0,-1 0 1 0 0,1 1-1 0 0,-1-1 0 0 0,0 0 1 0 0,0 0-1 0 0,0 2-23 0 0,-67 162 341 0 0,60-145-364 0 0,-3 21-3025 0 0,29-44-1277 0 0,27-20-8502 0 0,-45 20 12694 0 0,8-5-8669 0 0</inkml:trace>
  <inkml:trace contextRef="#ctx0" brushRef="#br0" timeOffset="56126.352">2997 2765 14467 0 0,'0'0'1578'0'0,"0"0"-262"0"0,0 0 16 0 0,0 0 23 0 0,0 0-24 0 0,0 0-86 0 0,0 0-221 0 0,0 0-195 0 0,-32 19-182 0 0,-101 58-150 0 0,-46 40 1074 0 0,167-105-1536 0 0,1-1 0 0 0,0 1 0 0 0,0 1-1 0 0,1 0 1 0 0,1 0 0 0 0,0 1 0 0 0,1 0 0 0 0,0 1-1 0 0,1 0 1 0 0,1 0 0 0 0,1 0 0 0 0,0 1-1 0 0,0 0 1 0 0,2 0 0 0 0,0 0 0 0 0,1 0-1 0 0,0 15-34 0 0,1-28 12 0 0,0 0 1 0 0,1 0-1 0 0,-1 0 0 0 0,1 0 0 0 0,0 0 0 0 0,0 1 1 0 0,0-1-1 0 0,0 0 0 0 0,1 0 0 0 0,-1 0 0 0 0,1 0 1 0 0,0 0-1 0 0,0 0 0 0 0,0 0 0 0 0,0 0 0 0 0,0 0 1 0 0,1 0-1 0 0,-1-1 0 0 0,1 1 0 0 0,0 0 0 0 0,0-1 1 0 0,0 1-1 0 0,0-1 0 0 0,0 0 0 0 0,0 0 0 0 0,1 0 1 0 0,-1 0-1 0 0,1 0 0 0 0,-1 0 0 0 0,1-1 0 0 0,0 1 1 0 0,0-1-1 0 0,0 0 0 0 0,0 1 0 0 0,0-1 0 0 0,0-1 1 0 0,0 1-1 0 0,0 0 0 0 0,0-1 0 0 0,0 0 0 0 0,1 1-12 0 0,5-4 44 0 0,0 0 0 0 0,0-1 0 0 0,-1 0 0 0 0,1 0 0 0 0,-1 0 0 0 0,0-1 0 0 0,-1 0 0 0 0,1-1 0 0 0,-1 0 0 0 0,0 0 0 0 0,0-1 0 0 0,-1 1-1 0 0,0-1 1 0 0,0-1 0 0 0,1-2-44 0 0,1 1 27 0 0,216-273 289 0 0,-188 248-359 0 0,-35 64-6 0 0,36 172 126 0 0,-11-59-9 0 0,-26-141-66 0 0,1 0 1 0 0,-1 1-1 0 0,0-1 0 0 0,1 0 0 0 0,-1 0 0 0 0,1 0 0 0 0,-1 0 0 0 0,1 0 0 0 0,0 0 1 0 0,0 0-1 0 0,0 0 0 0 0,0 0 0 0 0,0 0 0 0 0,1-1 0 0 0,-1 1 0 0 0,1 0 1 0 0,-1-1-1 0 0,1 1 0 0 0,-1-1 0 0 0,1 0 0 0 0,0 1 0 0 0,0-1 0 0 0,-1 0 1 0 0,1 0-1 0 0,0 0 0 0 0,0 0 0 0 0,0 0 0 0 0,0-1 0 0 0,0 1 0 0 0,1-1 0 0 0,-1 1 1 0 0,0-1-1 0 0,0 0 0 0 0,0 1 0 0 0,0-1 0 0 0,1-1 0 0 0,-1 1 0 0 0,0 0 1 0 0,0 0-1 0 0,2-1-2 0 0,7-3 17 0 0,0-1 0 0 0,1 0 0 0 0,-1-1 0 0 0,-1 0-1 0 0,1 0 1 0 0,-1-1 0 0 0,-1 0 0 0 0,1-1 0 0 0,-1-1 0 0 0,0 1 0 0 0,6-9-17 0 0,220-291 146 0 0,-232 304-148 0 0,1 1 1 0 0,0-1-1 0 0,0 1 1 0 0,1 1 0 0 0,-1-1-1 0 0,0 1 1 0 0,1-1-1 0 0,-1 1 1 0 0,1 0-1 0 0,0 1 1 0 0,0-1 0 0 0,0 1-1 0 0,0 0 1 0 0,3 0 1 0 0,16 37-63 0 0,-21-24 72 0 0,1 1 2 0 0,-1 0 0 0 0,0 0 0 0 0,-1 0 0 0 0,-1 0 0 0 0,0 1 0 0 0,0-1 0 0 0,-1 0 0 0 0,-1 1 0 0 0,-1-1 0 0 0,0 0 0 0 0,0 1 0 0 0,-5 10-11 0 0,-5 54 60 0 0,21-60-55 0 0,13-38 25 0 0,-12 10 13 0 0,66-65-11 0 0,-31 29-10 0 0,3 2 0 0 0,1 1-1 0 0,29-17-21 0 0,12 20-128 0 0,-88 76 205 0 0,-23 72-54 0 0,-2 17 68 0 0,6-78-50 0 0,49-124 361 0 0,-18 61-432 0 0,0 0 0 0 0,0 1 0 0 0,2 1 0 0 0,0 0 0 0 0,0 1 0 0 0,1 1 0 0 0,6-2 30 0 0,102-52-97 0 0,-29 47 79 0 0,-92 21 24 0 0,0-1-1 0 0,0 1 0 0 0,-1 0 0 0 0,1 0 0 0 0,-1 1 0 0 0,1-1 0 0 0,-1 1 0 0 0,0-1 1 0 0,1 1-1 0 0,-1 0 0 0 0,-1 1 0 0 0,1-1 0 0 0,0 0 0 0 0,-1 1 0 0 0,0-1 0 0 0,0 1 1 0 0,0 0-1 0 0,0 0 0 0 0,0 0 0 0 0,-1 0 0 0 0,0 0 0 0 0,0 0 0 0 0,0 0 1 0 0,0 0-1 0 0,-1 0 0 0 0,1 0 0 0 0,-1 1 0 0 0,0-1 0 0 0,0 0 0 0 0,-1 0 0 0 0,1 1 1 0 0,-2 1-7 0 0,3 1 2 0 0,-1 0 0 0 0,0 1 0 0 0,-1-1 0 0 0,1 0 0 0 0,-1 0 0 0 0,-1 0 0 0 0,0 1 0 0 0,0-1 0 0 0,0-1 0 0 0,-1 1 0 0 0,0 0 0 0 0,0 0-1 0 0,-50 85 106 0 0,53-88-2819 0 0,13-19-968 0 0,-7 8 90 0 0,0 0-3497 0 0,-2 3-5015 0 0</inkml:trace>
  <inkml:trace contextRef="#ctx0" brushRef="#br0" timeOffset="56567.174">4522 3204 14907 0 0,'0'0'1842'0'0,"0"0"-91"0"0,0 0-45 0 0,0 0-126 0 0,0 0-201 0 0,0 0-237 0 0,0 0-244 0 0,0 0-177 0 0,0 0-81 0 0,0 0-80 0 0,31 3-53 0 0,96 7-39 0 0,-63-21 131 0 0,-54 4-463 0 0,5 1-73 0 0,0-2 1 0 0,0 1-1 0 0,-1-2 1 0 0,0 0-1 0 0,-1-1 1 0 0,0 0 0 0 0,-1-1-1 0 0,0 0 1 0 0,0-1-1 0 0,-1-1 1 0 0,-1 1 0 0 0,0-2-1 0 0,-1 1 1 0 0,0-2-1 0 0,-1 1 1 0 0,-1-1 0 0 0,0 0-1 0 0,-1 0 1 0 0,-1-1-1 0 0,0 0 1 0 0,-1 0-1 0 0,-1 0-63 0 0,-2 14-5 0 0,0-1-1 0 0,0 1 0 0 0,0 0 0 0 0,0 0 0 0 0,-1-1 0 0 0,1 1 0 0 0,-1 0 0 0 0,0-1 0 0 0,0 1 0 0 0,0-1 0 0 0,0 1 0 0 0,0 0 0 0 0,0-1 1 0 0,-1 1-1 0 0,1-1 0 0 0,-1 1 0 0 0,1 0 0 0 0,-1 0 0 0 0,0-1 0 0 0,0 1 0 0 0,0 0 0 0 0,0 0 0 0 0,-1 0 0 0 0,1 0 0 0 0,0 0 0 0 0,-1 0 1 0 0,0 0-1 0 0,1 1 0 0 0,-1-1 0 0 0,0 0 0 0 0,0 1 0 0 0,0 0 0 0 0,0-1 0 0 0,0 1 0 0 0,0 0 0 0 0,0 0 0 0 0,0 0 0 0 0,0 0 0 0 0,-1 0 1 0 0,1 1-1 0 0,0-1 0 0 0,-1 1 0 0 0,-1-1 6 0 0,-8 1-8 0 0,1 0 1 0 0,0 1 0 0 0,0 0-1 0 0,-1 1 1 0 0,1 0 0 0 0,0 1-1 0 0,0 0 1 0 0,1 1 0 0 0,-1 0-1 0 0,1 1 1 0 0,0 0 0 0 0,0 1-1 0 0,0 0 1 0 0,1 0 0 0 0,-1 1-1 0 0,2 0 1 0 0,-1 0 0 0 0,0 2 7 0 0,-6 6-11 0 0,1 0-1 0 0,1 0 1 0 0,1 1 0 0 0,0 1 0 0 0,1 0 0 0 0,0 1 0 0 0,2 0 0 0 0,0 0 0 0 0,-5 16 11 0 0,10-24 14 0 0,1 0 0 0 0,0 0 0 0 0,0 0 0 0 0,1 0 0 0 0,1 1 0 0 0,-1-1 0 0 0,2 1 0 0 0,-1-1 0 0 0,1 1 0 0 0,1-1 0 0 0,0 1 0 0 0,1-1 0 0 0,0 1 0 0 0,0-1 0 0 0,1 0 0 0 0,0 0 0 0 0,1 0 0 0 0,0 0 0 0 0,1-1 0 0 0,0 0 0 0 0,0 1 0 0 0,1-2 0 0 0,0 1 0 0 0,1-1 0 0 0,0 0 0 0 0,0 0 0 0 0,0-1 0 0 0,1 0 0 0 0,7 5-14 0 0,9 1 55 0 0,-1-1 0 0 0,1-1-1 0 0,1-1 1 0 0,0-1-1 0 0,0-2 1 0 0,1 0-1 0 0,0-1 1 0 0,0-2 0 0 0,1-1-1 0 0,-1-1 1 0 0,1-1-1 0 0,-1-1 1 0 0,22-4-55 0 0,-36 4-104 0 0,-1-1 0 0 0,0-1 0 0 0,0 0 0 0 0,0 0-1 0 0,0-1 1 0 0,0-1 0 0 0,0 1 0 0 0,-1-2 0 0 0,0 0 0 0 0,0 0 0 0 0,0 0 0 0 0,3-4 104 0 0,9-12-4381 0 0,-7-6-4003 0 0,-11 19-4593 0 0</inkml:trace>
  <inkml:trace contextRef="#ctx0" brushRef="#br0" timeOffset="59492.556">6616 2637 6169 0 0,'0'0'3512'0'0,"0"0"-1172"0"0,0 0-594 0 0,0 0-110 0 0,0 0 42 0 0,0 0-63 0 0,0 0-201 0 0,0 0-267 0 0,0 0-249 0 0,0 0-168 0 0,0 0-133 0 0,-7-19-70 0 0,-26-55-37 0 0,2 46 420 0 0,23 27-564 0 0,-5 0-223 0 0,1 0 1 0 0,-1 1-1 0 0,1 0 1 0 0,-1 1-1 0 0,1 1 1 0 0,-1 0-1 0 0,1 1 0 0 0,0 0 1 0 0,0 0-1 0 0,0 1 1 0 0,1 1-1 0 0,-1 0 1 0 0,1 1-1 0 0,0 0 1 0 0,1 1-1 0 0,-1 0 1 0 0,1 0-1 0 0,1 1 0 0 0,-1 0 1 0 0,1 1-1 0 0,-4 6-123 0 0,-7 5 89 0 0,0 0 0 0 0,2 2 0 0 0,0 0 0 0 0,2 1 0 0 0,1 0 0 0 0,-5 12-89 0 0,1 1 77 0 0,2 1-1 0 0,2 1 0 0 0,1 1 1 0 0,2 0-1 0 0,1 1 1 0 0,-2 27-77 0 0,6-23 51 0 0,1-1 1 0 0,3 1-1 0 0,2 0 1 0 0,1-1-1 0 0,2 3-51 0 0,-1-36 25 0 0,1 0 1 0 0,-1 0-1 0 0,2 0 0 0 0,-1-1 1 0 0,1 1-1 0 0,1 0 0 0 0,0-1 1 0 0,0 0-1 0 0,0 0 0 0 0,1 0 1 0 0,1 0-1 0 0,0-1 0 0 0,0 0 1 0 0,0 0-1 0 0,1-1 0 0 0,0 0 1 0 0,1 0-1 0 0,0 0 0 0 0,0-1 1 0 0,0 0-1 0 0,0-1 0 0 0,1 0 1 0 0,0 0-1 0 0,0-1 0 0 0,1 0 1 0 0,-1 0-1 0 0,1-1 0 0 0,0-1 1 0 0,2 1-26 0 0,13-2 64 0 0,-1-2 1 0 0,1-1 0 0 0,-1-1-1 0 0,0 0 1 0 0,0-2-1 0 0,0-1 1 0 0,0-1 0 0 0,-1-1-1 0 0,0-1 1 0 0,-1-1-1 0 0,0-1 1 0 0,-1-1 0 0 0,0-1-1 0 0,0 0 1 0 0,-2-2-1 0 0,3-2-64 0 0,-20 15 5 0 0,13-7 25 0 0,-1-1 0 0 0,0-1 0 0 0,0 0 0 0 0,-1 0 0 0 0,-1-2 0 0 0,0 1 0 0 0,0-2 0 0 0,-1 1 0 0 0,-1-2 0 0 0,-1 1 0 0 0,1-3-30 0 0,-8 13 6 0 0,-1 0 0 0 0,1-1 0 0 0,-1 1 0 0 0,0-1 0 0 0,0 0 0 0 0,-1 1 0 0 0,1-1 0 0 0,-1 1 0 0 0,0-1 0 0 0,-1 0 0 0 0,1 1 0 0 0,-1-1 0 0 0,0 1 0 0 0,0-1 0 0 0,0 1 0 0 0,0-1 0 0 0,-1 1 0 0 0,0 0 0 0 0,0-1 0 0 0,0 1 1 0 0,0 0-1 0 0,-1 0 0 0 0,0 1 0 0 0,0-1 0 0 0,0 0 0 0 0,0 1 0 0 0,0 0 0 0 0,-1 0 0 0 0,1 0 0 0 0,-1 0 0 0 0,0 0 0 0 0,0 1 0 0 0,0 0 0 0 0,0 0 0 0 0,0 0 0 0 0,0 0 0 0 0,-4 0-6 0 0,-6-5-27 0 0,-1 2 1 0 0,0 0 0 0 0,-1 1-1 0 0,1 0 1 0 0,-1 1-1 0 0,0 1 1 0 0,0 1-1 0 0,0 0 1 0 0,0 1 0 0 0,1 0-1 0 0,-1 2 1 0 0,0 0-1 0 0,0 0 1 0 0,1 2-1 0 0,-1 0 1 0 0,-6 3 26 0 0,14-1-19 0 0,27-8 78 0 0,-13 1-22 0 0,353-13 642 0 0,-210-8-577 0 0,-138 21-42 0 0,-10-2-51 0 0,-1 3-13 0 0,0 0 21 0 0,0 0-18 0 0,0 0-3 0 0,0 0 16 0 0,0 0 4 0 0,0 0-1 0 0,0 0-9 0 0,0 0-7 0 0,0 0 13 0 0,0 0-3 0 0,0 0-19 0 0,0 0 14 0 0,0 0-10 0 0,0 0 18 0 0,0 0 10 0 0,0 0-9 0 0,0 0-21 0 0,0 0-17 0 0,0 0 10 0 0,0 0 23 0 0,0 0 17 0 0,0 0-5 0 0,0 0 2 0 0,0 0-5 0 0,0 0-5 0 0,0 0-16 0 0,0 0 1 0 0,0 0 23 0 0,0 0 8 0 0,0 0-16 0 0,0 0-24 0 0,0 0 18 0 0,0 0 8 0 0,0 0-19 0 0,0 0 10 0 0,-16 3-1468 0 0,11-6 221 0 0,-4-4-827 0 0,7 4-1976 0 0,1-2-3359 0 0,1 1-5340 0 0</inkml:trace>
  <inkml:trace contextRef="#ctx0" brushRef="#br0" timeOffset="60000.198">7519 2846 10794 0 0,'0'0'2121'0'0,"0"0"-458"0"0,0 0-110 0 0,0 0 158 0 0,0 0 46 0 0,0 0-141 0 0,0 0-328 0 0,0 0-338 0 0,0 0-204 0 0,0 0-102 0 0,0 0-64 0 0,0 0-49 0 0,0 0-63 0 0,-7-1-52 0 0,-62 14 893 0 0,-6 34-270 0 0,126-41-637 0 0,-39-10-327 0 0,0-1 0 0 0,-1-1 0 0 0,0 0 0 0 0,0 0 0 0 0,0-1 1 0 0,-1 0-1 0 0,0-1 0 0 0,0 0 0 0 0,-1-1 0 0 0,0 0 0 0 0,2-3-74 0 0,-46 31 913 0 0,-17 40-1503 0 0,51-58 483 0 0,-1 2-1866 0 0,2 1-8061 0 0,0-1-1971 0 0</inkml:trace>
  <inkml:trace contextRef="#ctx0" brushRef="#br0" timeOffset="60488.219">7460 3204 9946 0 0,'0'0'3346'0'0,"0"0"-1084"0"0,0 0-531 0 0,0 0-153 0 0,0 0-157 0 0,0 0-155 0 0,0 0-167 0 0,0 0-138 0 0,0 0-143 0 0,0 0-102 0 0,0 0-60 0 0,0 0-92 0 0,0 0-34 0 0,-10 9-43 0 0,-28 28-51 0 0,16-7 1653 0 0,131-95-1845 0 0,-86 51-27 0 0,-33 20 448 0 0,-110 72-264 0 0,121-78-404 0 0,-1 0 1 0 0,0 0-1 0 0,1 0 0 0 0,-1 0 0 0 0,0 0 0 0 0,1 0 0 0 0,-1 0 0 0 0,0 0 0 0 0,1 0 0 0 0,-1 0 1 0 0,0 0-1 0 0,1 0 0 0 0,-1 0 0 0 0,0 0 0 0 0,0 0 0 0 0,1 1 0 0 0,-1-1 0 0 0,0 0 0 0 0,0 0 0 0 0,1 0 1 0 0,-1 1-1 0 0,0-1 0 0 0,0 0 0 0 0,1 0 0 0 0,-1 1 0 0 0,0-1 0 0 0,0 0 0 0 0,0 0 0 0 0,0 1 0 0 0,1-1 1 0 0,-1 0-1 0 0,0 1 0 0 0,0-1 0 0 0,0 0 0 0 0,0 1 0 0 0,0-1 0 0 0,0 0 3 0 0,37-14-175 0 0,23-21-396 0 0,-35 18-2049 0 0,1-1-6232 0 0,-23 15-3727 0 0</inkml:trace>
  <inkml:trace contextRef="#ctx0" brushRef="#br0" timeOffset="65641.098">10948 3016 0 0 0,'0'0'914'0'0,"0"0"-2"0"0,0 0 16 0 0,0 0 240 0 0,0 0 421 0 0,0 0 296 0 0,0 0 29 0 0,0 0-211 0 0,0 0-373 0 0,0 0-335 0 0,0 0-178 0 0,2-3-87 0 0,-2 2-1730 0 0,11-7 10229 0 0,-11 9-9001 0 0,0-1-33 0 0,0 0-26 0 0,0 0-15 0 0,0 0-9 0 0,0 0-4 0 0,0 0-11 0 0,0 0-13 0 0,0 0-15 0 0,0 19 706 0 0,5 596 2164 0 0,-12-445-2750 0 0,2-105-130 0 0,3 0 1 0 0,2 0-1 0 0,7 36-92 0 0,12 46 250 0 0,-7 0-1 0 0,-6 13-249 0 0,3 111 257 0 0,15 102-82 0 0,-22-42-7 0 0,11-133-13 0 0,-13 83-49 0 0,9-203 104 0 0,-15 20 3 0 0,6-97-209 0 0,0-1-25 0 0,0 0-8 0 0,0 0 30 0 0,0 0 14 0 0,0 0 1 0 0,0 0-11 0 0,0 0-36 0 0,0 30 58 0 0,0-6-15 0 0,0-23-29 0 0,0-1-9 0 0,0 11-394 0 0,12-63-4516 0 0,-2 30-1505 0 0,-4 7-5730 0 0</inkml:trace>
  <inkml:trace contextRef="#ctx0" brushRef="#br0" timeOffset="68930.738">8833 4658 5817 0 0,'0'0'1515'0'0,"0"0"-613"0"0,0 0-433 0 0,0 0 67 0 0,0 0 312 0 0,0 0 265 0 0,0 0 118 0 0,0 0-42 0 0,0 0-89 0 0,0 0-105 0 0,0 0-93 0 0,6 0-91 0 0,82-2 3585 0 0,106 3-1224 0 0,218 12-1182 0 0,24-15-701 0 0,-14-19-719 0 0,-28-1-62 0 0,-53 6-208 0 0,34-9 103 0 0,-91 22-165 0 0,75-16 23 0 0,-165 4-80 0 0,-103 8-140 0 0,56 3 202 0 0,-26-6-202 0 0,230-5 137 0 0,-350 15-177 0 0,-1 0-17 0 0,0 0 23 0 0,0 0-13 0 0,0 0 33 0 0,187-19 177 0 0,-102 19-255 0 0,-12 1 149 0 0,33-5-110 0 0,70 0-184 0 0,-176 4 182 0 0,1 0 37 0 0,0 0 10 0 0,-1 0-22 0 0,0 0-19 0 0,0 0-5 0 0,0 0 21 0 0,0 0-24 0 0,0 0 2 0 0,0 0 36 0 0,0 0-20 0 0,0 0 0 0 0,0 0-16 0 0,0 0 0 0 0,0 0 30 0 0,0 0 0 0 0,0 0-26 0 0,0 0 13 0 0,0 0-11 0 0,0 0 28 0 0,0 0-8 0 0,0 0-27 0 0,0 0 5 0 0,0 0 2 0 0,0 0 2 0 0,0 0 13 0 0,0 0 0 0 0,0 0-27 0 0,0 0 10 0 0,0 0 13 0 0,0 0 1 0 0,0 0 31 0 0,0 0-13 0 0,0 0-24 0 0,0 0-4 0 0,0 0 8 0 0,0 0-13 0 0,0 0 8 0 0,0 0 14 0 0,0 0-38 0 0,0 0 37 0 0,0 0-12 0 0,0 0 17 0 0,0 0-2 0 0,0 0 1 0 0,0 0-24 0 0,0 0 12 0 0,0 0-24 0 0,0 0 8 0 0,0 0 18 0 0,0 0 1 0 0,0 0-8 0 0,0 0 6 0 0,0 0-15 0 0,0 0-15 0 0,0 0 47 0 0,0 0-6 0 0,0 0-2 0 0,0 0 8 0 0,0 0-28 0 0,0 0-11 0 0,0 0 0 0 0,0 0 31 0 0,0 0-28 0 0,0 0-6 0 0,0 0 24 0 0,0 0-8 0 0,0 0-2 0 0,0 0-31 0 0,0 0 43 0 0,0 0 13 0 0,0 0-14 0 0,0 0 9 0 0,0 0-8 0 0,0 0 31 0 0,0 0-49 0 0,0 0-10 0 0,0 0-20 0 0,0 0 4 0 0,0 0 47 0 0,0 0-20 0 0,0 0 13 0 0,0 0-22 0 0,0 0 12 0 0,0 0 24 0 0,0 0-28 0 0,0 0-5 0 0,0 0 12 0 0,0 0-21 0 0,0 0 30 0 0,0 0-9 0 0,0 0-8 0 0,0 0 14 0 0,0 0-23 0 0,0 0 31 0 0,0 0-37 0 0,0 0-14 0 0,0 0 8 0 0,0 0-10 0 0,-18 0-5740 0 0,7 0-1594 0 0,7 0-4420 0 0</inkml:trace>
  <inkml:trace contextRef="#ctx0" brushRef="#br0" timeOffset="70706.821">12647 4316 0 0 0,'0'0'1403'0'0,"0"0"225"0"0,0 0 7 0 0,0 0-82 0 0,0 0-89 0 0,0 0-90 0 0,0 0-97 0 0,0 0-90 0 0,0 0-125 0 0,0 0-79 0 0,0 0-53 0 0,3-5-85 0 0,-3 4-863 0 0,7-16 1059 0 0,-2-8 3513 0 0,-35 14-1556 0 0,20 11-2646 0 0,5-1-266 0 0,1 1 1 0 0,-1 0-1 0 0,0 0 1 0 0,0 0-1 0 0,0 0 1 0 0,0 1-1 0 0,1 0 1 0 0,-1 0-1 0 0,0 1 1 0 0,1-1-1 0 0,-1 1 1 0 0,1 0-1 0 0,-1 0 1 0 0,1 0-1 0 0,-3 3-86 0 0,-3 2 111 0 0,1 0-1 0 0,0 1 0 0 0,0 0 1 0 0,1 0-1 0 0,0 1 0 0 0,1 0 0 0 0,0 0 1 0 0,0 1-1 0 0,1 0 0 0 0,0 0 1 0 0,1 1-1 0 0,0-1 0 0 0,-3 11-110 0 0,0 9 198 0 0,0 1-1 0 0,3-1 1 0 0,0 1 0 0 0,2 1-1 0 0,1 19-197 0 0,1-27 55 0 0,14 70 240 0 0,39-16-59 0 0,-42-72-184 0 0,-1 0 1 0 0,1 0 0 0 0,0-1 0 0 0,1-1-1 0 0,-1 0 1 0 0,1 0 0 0 0,0-1 0 0 0,0 0-1 0 0,0-1 1 0 0,0 0 0 0 0,0-1-1 0 0,0 0 1 0 0,1-1 0 0 0,-1 0 0 0 0,0-1-1 0 0,0 0 1 0 0,1-1-53 0 0,-1 0 47 0 0,0-1 0 0 0,1-1 0 0 0,-2 0 0 0 0,1 0 0 0 0,0-1-1 0 0,-1 0 1 0 0,0-1 0 0 0,0-1 0 0 0,5-3-47 0 0,16-10 67 0 0,-14 9-40 0 0,-2-1 0 0 0,0-1 0 0 0,0-1 0 0 0,-2 0 0 0 0,1 0-1 0 0,-2-1 1 0 0,0-1 0 0 0,-1 0 0 0 0,2-5-27 0 0,-7 13 1 0 0,0-1-1 0 0,-1 0 1 0 0,0 0 0 0 0,-1-1 0 0 0,0 1 0 0 0,0-1 0 0 0,-1 0-1 0 0,0 0 1 0 0,-1 0 0 0 0,0 0 0 0 0,0-1 0 0 0,-1 1 0 0 0,-1-1-1 0 0,0 1 1 0 0,0 0 0 0 0,-1-1 0 0 0,0 1 0 0 0,-1 0-1 0 0,0-1 1 0 0,-1 1 0 0 0,0 0 0 0 0,-1 1 0 0 0,1-1 0 0 0,-2 0-1 0 0,0 1 1 0 0,0 0 0 0 0,0 0 0 0 0,-1 1 0 0 0,0-1 0 0 0,-1 1-1 0 0,0 1 1 0 0,0-1 0 0 0,-1 1 0 0 0,-5-4-1 0 0,-8 2-80 0 0,1 0 0 0 0,-1 2 0 0 0,-1 0 0 0 0,1 1 0 0 0,-1 2 0 0 0,0 0 0 0 0,0 1 0 0 0,0 1 0 0 0,-1 1 0 0 0,1 1 0 0 0,0 1 0 0 0,0 1 0 0 0,-1 1 0 0 0,2 1 0 0 0,-6 2 80 0 0,9-2-387 0 0,1 1 0 0 0,-1 0 0 0 0,1 1 0 0 0,0 1 0 0 0,0 1 0 0 0,0 1 0 0 0,-5 4 387 0 0,-28 29-9425 0 0,40-31-2396 0 0</inkml:trace>
  <inkml:trace contextRef="#ctx0" brushRef="#br0" timeOffset="72270.901">9126 4651 0 0 0,'0'0'880'0'0,"0"0"280"0"0,0 0 25 0 0,0 0-84 0 0,0 0-47 0 0,0 0 46 0 0,-3-2 56 0 0,0 0-718 0 0,0 0 0 0 0,0 1-1 0 0,1-1 1 0 0,-1 1-1 0 0,0 0 1 0 0,0 0 0 0 0,0 0-1 0 0,0 0 1 0 0,0 1 0 0 0,0-1-1 0 0,0 1 1 0 0,-1 0-1 0 0,1 0 1 0 0,0 0 0 0 0,0 0-1 0 0,0 0 1 0 0,0 1 0 0 0,0-1-1 0 0,0 1 1 0 0,-1 0-438 0 0,-26 6 3647 0 0,-8-6-2230 0 0,-104 17 876 0 0,-202-21 627 0 0,224 25-2620 0 0,-18-8 597 0 0,126-16-2750 0 0,24 1-9461 0 0,-8 1-397 0 0</inkml:trace>
  <inkml:trace contextRef="#ctx0" brushRef="#br0" timeOffset="74520.299">9146 4334 0 0 0,'0'0'453'0'0,"0"0"841"0"0,0 0 405 0 0,0 0 49 0 0,0 0-115 0 0,0 0-176 0 0,0 0-155 0 0,0 0-70 0 0,0 0-53 0 0,-8-6-68 0 0,-26-16-44 0 0,11 15 5918 0 0,-14 17-6523 0 0,19-3 618 0 0,7-4-913 0 0,0 1 0 0 0,0 0 1 0 0,1 0-1 0 0,-1 1 0 0 0,1 1 0 0 0,0 0 0 0 0,1 0 0 0 0,0 1 0 0 0,0 0 0 0 0,0 0 1 0 0,0 1-1 0 0,1 0 0 0 0,1 1 0 0 0,0 0 0 0 0,0 0 0 0 0,0 0 0 0 0,1 1 0 0 0,1 0 1 0 0,-2 2-168 0 0,-13 85 824 0 0,33 27-33 0 0,-8-107-709 0 0,0-1 0 0 0,2 1 0 0 0,0-2 0 0 0,1 1 0 0 0,0-1 0 0 0,1 0 0 0 0,1 0 0 0 0,1-1 0 0 0,0-1 0 0 0,7 7-82 0 0,-9-15 84 0 0,1 0 0 0 0,0 0 0 0 0,0-1 0 0 0,1-1 0 0 0,-1 0 0 0 0,1 0 0 0 0,0-1 0 0 0,0 0 0 0 0,0-1 0 0 0,0-1 0 0 0,0 1 0 0 0,0-2 0 0 0,-1 1 0 0 0,1-2 0 0 0,0 1 0 0 0,5-3-84 0 0,105-32 387 0 0,-111 28-349 0 0,-1-1-1 0 0,0 0 1 0 0,0 0 0 0 0,-1 0 0 0 0,0-1 0 0 0,-1-1-1 0 0,0 1 1 0 0,0-1 0 0 0,-1 0 0 0 0,0-1-38 0 0,1-1 6 0 0,-3 6 9 0 0,0 1 0 0 0,-1 0 0 0 0,0-1 0 0 0,0 1 0 0 0,-1-1 0 0 0,1 0 0 0 0,-2 0 0 0 0,1 0 0 0 0,-1 0 0 0 0,0 0 0 0 0,0 0 0 0 0,-1 0 0 0 0,0 0 1 0 0,0 0-1 0 0,-1 0 0 0 0,0-1 0 0 0,0 1 0 0 0,-1 0 0 0 0,1 0 0 0 0,-2 1 0 0 0,1-2-15 0 0,-9-18-64 0 0,-1 1 1 0 0,-1 1-1 0 0,-1 0 0 0 0,-1 1 1 0 0,-1 0-1 0 0,-1 1 0 0 0,-4-2 64 0 0,16 19-94 0 0,-99-89-1123 0 0,16 68-2629 0 0,81 26 3046 0 0,-16 1-2719 0 0,9 5-3965 0 0,8-2-4238 0 0</inkml:trace>
  <inkml:trace contextRef="#ctx0" brushRef="#br0" timeOffset="75405.539">8995 4356 5785 0 0,'0'0'2049'0'0,"0"0"-326"0"0,0 0-114 0 0,0 0-87 0 0,0 0-198 0 0,0 0-279 0 0,0 0-324 0 0,0 0-224 0 0,0 0-34 0 0,0 0 25 0 0,0 0-6 0 0,0 0-37 0 0,0 0-27 0 0,-18 20-50 0 0,-54 61-48 0 0,-64 94 1183 0 0,113-124-1327 0 0,48-51 99 0 0,69-55 223 0 0,78-72-423 0 0,-84 64-194 0 0,-76 52-39 0 0,-103 77 42 0 0,-38 81 470 0 0,122-122-152 0 0,26-25 122 0 0,-7-1-271 0 0,0-1 1 0 0,0-1 0 0 0,0 0 0 0 0,-1-1-1 0 0,1 0 1 0 0,-1-1 0 0 0,0 0-1 0 0,0-1 1 0 0,-1 0 0 0 0,4-3-54 0 0,19-9 51 0 0,109-81 40 0 0,-247 198-9 0 0,7 15 44 0 0,98-114-120 0 0,-1 1 1 0 0,1-1-1 0 0,-1 1 1 0 0,1-1-1 0 0,-1 1 0 0 0,1 0 1 0 0,0-1-1 0 0,-1 1 1 0 0,1-1-1 0 0,0 1 1 0 0,-1 0-1 0 0,1 0 1 0 0,0-1-1 0 0,0 1 1 0 0,0 0-1 0 0,0-1 1 0 0,0 1-1 0 0,0 0 1 0 0,0 0-1 0 0,0-1 1 0 0,0 1-1 0 0,0 0 1 0 0,0 0-1 0 0,0-1 0 0 0,0 1 1 0 0,1 0-1 0 0,-1-1 1 0 0,0 1-1 0 0,0 0 1 0 0,1-1-1 0 0,-1 1 1 0 0,1 0-1 0 0,-1-1 1 0 0,0 1-1 0 0,1-1 1 0 0,-1 1-1 0 0,1-1 1 0 0,-1 1-1 0 0,1-1 1 0 0,0 1-1 0 0,-1-1 1 0 0,1 1-1 0 0,0-1 0 0 0,-1 0 1 0 0,1 1-1 0 0,0-1 1 0 0,-1 0-1 0 0,1 0 1 0 0,0 1-1 0 0,-1-1 1 0 0,1 0-1 0 0,0 0 1 0 0,0 0-1 0 0,-1 0 1 0 0,1 0-1 0 0,0 0 1 0 0,-1 0-1 0 0,1 0 1 0 0,0 0-1 0 0,0-1 1 0 0,-1 1-1 0 0,1 0 1 0 0,0 0-1 0 0,-1-1 0 0 0,2 1-6 0 0,52-6 272 0 0,60-55-264 0 0,-17-5-155 0 0,-163 124 6 0 0,-72 66 590 0 0,178-130-210 0 0,75-56-687 0 0,-95 58-833 0 0,-11 4-2511 0 0,-3 0-2315 0 0,-2 0-5037 0 0</inkml:trace>
  <inkml:trace contextRef="#ctx0" brushRef="#br0" timeOffset="76909.13">12671 4330 1200 0 0,'0'0'1498'0'0,"0"0"-38"0"0,0 0 255 0 0,0 0 332 0 0,0 0 122 0 0,0 0-174 0 0,0 0-353 0 0,0 0-387 0 0,0 0-289 0 0,0 0-184 0 0,0 0-81 0 0,0 0-34 0 0,-19 16-19 0 0,-58 47-24 0 0,-79 53 1612 0 0,112-80-1859 0 0,44-35-425 0 0,12-3 96 0 0,1 0 1 0 0,0-1-1 0 0,-1-1 0 0 0,0 0 0 0 0,0 0 1 0 0,0-1-1 0 0,-1-1 0 0 0,1 0 1 0 0,-1-1-1 0 0,4-3-48 0 0,15-7 14 0 0,9-5-137 0 0,-1-1-1 0 0,0-2 0 0 0,-2-1 0 0 0,-2-2 1 0 0,20-21 123 0 0,-26 9-274 0 0,-52 41 82 0 0,8 5 199 0 0,2 1-1 0 0,-1 0 1 0 0,1 1-1 0 0,0 0 1 0 0,1 1 0 0 0,0 1-1 0 0,0 0 1 0 0,1 1-1 0 0,-10 12-6 0 0,-1-2 33 0 0,-99 93 533 0 0,122-114-559 0 0,-1 0 0 0 0,1 1 0 0 0,-1-1 1 0 0,1 1-1 0 0,-1-1 0 0 0,1 1 1 0 0,-1-1-1 0 0,1 1 0 0 0,0-1 0 0 0,-1 1 1 0 0,1-1-1 0 0,0 1 0 0 0,-1-1 0 0 0,1 1 1 0 0,0-1-1 0 0,0 1 0 0 0,-1 0 0 0 0,1-1 1 0 0,0 1-1 0 0,0 0 0 0 0,0-1 0 0 0,0 1 1 0 0,0-1-1 0 0,0 1 0 0 0,0 0 0 0 0,0-1 1 0 0,0 1-1 0 0,0 0 0 0 0,0-1 0 0 0,1 1 1 0 0,-1-1-1 0 0,0 1 0 0 0,0 0 0 0 0,1-1 1 0 0,-1 1-1 0 0,0-1 0 0 0,1 1 0 0 0,-1-1 1 0 0,0 1-1 0 0,1-1 0 0 0,-1 1 1 0 0,1-1-1 0 0,-1 1 0 0 0,1-1 0 0 0,-1 0 1 0 0,1 1-1 0 0,-1-1 0 0 0,1 0 0 0 0,-1 1 1 0 0,1-1-1 0 0,0 0 0 0 0,-1 0 0 0 0,1 1 1 0 0,0-1-1 0 0,-1 0 0 0 0,1 0 0 0 0,-1 0 1 0 0,2 0-8 0 0,39-5 182 0 0,-14-5-163 0 0,-1-1 1 0 0,0-2 0 0 0,0 0 0 0 0,-2-2-1 0 0,1 0 1 0 0,-1-3-20 0 0,63-48-141 0 0,-126 85-101 0 0,-161 134 406 0 0,112-75 214 0 0,89-77-374 0 0,-1 0-1 0 0,1 0 1 0 0,0 0 0 0 0,-1 0-1 0 0,1-1 1 0 0,0 1 0 0 0,-1 0-1 0 0,1 0 1 0 0,0 0 0 0 0,0-1-1 0 0,0 1 1 0 0,0 0 0 0 0,0-1-1 0 0,0 1 1 0 0,0-1 0 0 0,0 1-1 0 0,0-1 1 0 0,0 1 0 0 0,0-1-1 0 0,0 0 1 0 0,0 0 0 0 0,0 1-1 0 0,0-1 1 0 0,0 0 0 0 0,1 0-1 0 0,-1 0 1 0 0,0 0 0 0 0,0 0-1 0 0,0-1 1 0 0,0 1 0 0 0,0 0-1 0 0,0 0 1 0 0,0-1 0 0 0,0 1-1 0 0,0 0 1 0 0,0-1 0 0 0,0 0-1 0 0,0 1 1 0 0,0-1 0 0 0,1 0-4 0 0,29-11 13 0 0,0-1 0 0 0,-1-2 1 0 0,-1 0-1 0 0,0-3 0 0 0,-1 0 1 0 0,6-7-14 0 0,33-22-34 0 0,-102 68-103 0 0,-216 170 921 0 0,250-190-801 0 0,29-2 34 0 0,64-36-38 0 0,123-90-67 0 0,-250 167 526 0 0,-75 69-185 0 0,43-38 245 0 0,55-64-151 0 0,11-7-258 0 0,1 0-65 0 0,5 0-62 0 0,3 0 47 0 0,-1-2 0 0 0,0 1 0 0 0,0-1 1 0 0,0 0-1 0 0,-1 0 0 0 0,1 0 0 0 0,0-1 1 0 0,-1 0-1 0 0,0-1 0 0 0,0 1 0 0 0,0-1 1 0 0,3-3-10 0 0,24-13 17 0 0,25-20-265 0 0,-128 102-60 0 0,70-62 330 0 0,0 0-31 0 0,0 0-22 0 0,0 0-38 0 0,0 0-24 0 0,0 0 2 0 0,0 0-41 0 0,31-9-2341 0 0,-15-6-6931 0 0,-16 15 8736 0 0,4-2-10335 0 0</inkml:trace>
  <inkml:trace contextRef="#ctx0" brushRef="#br0" timeOffset="79513.134">8907 5000 0 0 0,'0'0'264'0'0,"0"0"990"0"0,0 0 357 0 0,0 0 17 0 0,0 0-64 0 0,0 0-94 0 0,0 0-104 0 0,0 0-99 0 0,7-8-133 0 0,21-24-84 0 0,-20 24-63 0 0,-7 8-35 0 0,-1 0 14 0 0,0 0-47 0 0,0 0-75 0 0,0 0-91 0 0,0 0-89 0 0,0 0-78 0 0,0 27 4311 0 0,24 315-2877 0 0,-28-55-1572 0 0,28-166-97 0 0,-24-81-68 0 0,0-39-251 0 0,0-1-4 0 0,0 0-20 0 0,0 0-16 0 0,0 0 12 0 0,0 0 0 0 0,0 29 129 0 0,0 27 353 0 0,0-63-149 0 0,0 0-278 0 0,1-1 0 0 0,-2 1-1 0 0,1 0 1 0 0,-1 0-1 0 0,0 0 1 0 0,0 0-1 0 0,-1 0 1 0 0,0 0-1 0 0,0 0 1 0 0,-1 0-1 0 0,0 1 1 0 0,-1-3-59 0 0,0 0-14 0 0,-1 0 0 0 0,0 1 0 0 0,0 0-1 0 0,-1 0 1 0 0,0 0 0 0 0,0 1 0 0 0,-1 0 0 0 0,0 0 0 0 0,0 1 0 0 0,-1-1 0 0 0,0 2 0 0 0,0-1 0 0 0,0 1 0 0 0,-6-2 13 0 0,-149-48-105 0 0,186 36-18 0 0,24 4 163 0 0,1 2 1 0 0,1 2-1 0 0,-1 2 1 0 0,1 2-1 0 0,1 3 0 0 0,-1 1 1 0 0,15 3-40 0 0,32 19-54 0 0,-96-18 63 0 0,1-1-1 0 0,-1 1 0 0 0,0 0 1 0 0,1-1-1 0 0,-1 1 0 0 0,0 0 1 0 0,1-1-1 0 0,-1 1 0 0 0,0 0 0 0 0,0-1 1 0 0,0 1-1 0 0,1 0 0 0 0,-1 0 1 0 0,0-1-1 0 0,0 1 0 0 0,0 0 1 0 0,0 0-1 0 0,0-1 0 0 0,-1 1 0 0 0,1 0 1 0 0,0-1-1 0 0,0 1 0 0 0,0 0 1 0 0,-1 0-1 0 0,1-1 0 0 0,0 1 1 0 0,-1 0-1 0 0,1-1 0 0 0,0 1 0 0 0,-1-1 1 0 0,1 1-1 0 0,-1 0 0 0 0,1-1 1 0 0,-1 1-1 0 0,1-1 0 0 0,-1 1 1 0 0,0-1-1 0 0,1 0 0 0 0,-1 1 0 0 0,0-1 1 0 0,1 0-1 0 0,-1 1 0 0 0,0-1 1 0 0,1 0-1 0 0,-1 0 0 0 0,0 1 1 0 0,0-1-10 0 0,-5 6 16 0 0,-12 10 20 0 0,0 0 0 0 0,-1-2 0 0 0,0 0 0 0 0,-1-1 0 0 0,-1-1 0 0 0,-14 7-35 0 0,-50 30-110 0 0,82-51-3469 0 0,9-7-5709 0 0,-1 6-2468 0 0</inkml:trace>
  <inkml:trace contextRef="#ctx0" brushRef="#br0" timeOffset="80573.233">6992 5593 6073 0 0,'0'0'1925'0'0,"0"0"-521"0"0,0 0-186 0 0,0 0 134 0 0,0 0 135 0 0,0 0-17 0 0,0 0-228 0 0,0 0-261 0 0,0 0-40 0 0,0 0 18 0 0,0 0 36 0 0,0 0-19 0 0,8 1-165 0 0,-5 0-753 0 0,0 0 44 0 0,0-1 1 0 0,0 1 0 0 0,0-1-1 0 0,0 0 1 0 0,0 0 0 0 0,0 0-1 0 0,1 0 1 0 0,-1 0 0 0 0,0-1-1 0 0,0 0 1 0 0,0 1 0 0 0,0-1-1 0 0,0 0 1 0 0,0 0 0 0 0,0-1-1 0 0,0 1 1 0 0,-1-1 0 0 0,3 0-103 0 0,120-119 2760 0 0,-42 22-1701 0 0,-70 198-681 0 0,7 28-251 0 0,8 118 12 0 0,-28-145-124 0 0,0-101-14 0 0,0 1 0 0 0,0 0 0 0 0,0-1 0 0 0,0 1 0 0 0,0 0 0 0 0,0 0 0 0 0,0-1 0 0 0,0 1 0 0 0,0 0 0 0 0,0 0-1 0 0,0-1 1 0 0,0 1 0 0 0,0 0 0 0 0,1 0 0 0 0,-1-1 0 0 0,0 1 0 0 0,0 0 0 0 0,0 0 0 0 0,0 0 0 0 0,1-1 0 0 0,-1 1 0 0 0,0 0 0 0 0,0 0 0 0 0,0 0 0 0 0,1 0 0 0 0,-1-1 0 0 0,0 1 0 0 0,0 0 0 0 0,1 0-1 0 0,-1 0 1 0 0,0 0 0 0 0,0 0 0 0 0,1 0 0 0 0,-1 0 0 0 0,0 0 0 0 0,0 0 0 0 0,1 0 0 0 0,-1 0 0 0 0,0 0 0 0 0,1 0 0 0 0,-1 0 0 0 0,0 0 0 0 0,0 0 0 0 0,1 0 0 0 0,-1 0 0 0 0,0 0 0 0 0,0 0-1 0 0,1 0 1 0 0,-1 0 0 0 0,0 0 0 0 0,0 1 0 0 0,1-1 0 0 0,-1 0 0 0 0,0 0 0 0 0,0 0 0 0 0,0 0 0 0 0,1 1 0 0 0,-1-1 0 0 0,0 0 0 0 0,0 0 0 0 0,0 1 0 0 0,0-1-1 0 0,98-206 521 0 0,35-162-379 0 0,-125 328-156 0 0,-8 39 0 0 0,0 1-28 0 0,0 0-15 0 0,0 0-69 0 0,0 0-143 0 0,0 15-1307 0 0,-1 17-278 0 0,1 11-2238 0 0,2-16-6083 0 0,1-15-546 0 0</inkml:trace>
  <inkml:trace contextRef="#ctx0" brushRef="#br0" timeOffset="81120.219">7660 5902 12491 0 0,'0'0'1037'0'0,"0"0"-227"0"0,0 0 143 0 0,0 0 297 0 0,0 0 176 0 0,0 0-68 0 0,0 0-248 0 0,0 0-279 0 0,0 0-206 0 0,0 0-118 0 0,0 0-80 0 0,0 0-34 0 0,0 0-21 0 0,19-7-44 0 0,56-22-76 0 0,-27 21 219 0 0,-47 9-448 0 0,1 1 1 0 0,0-1-1 0 0,-1 0 0 0 0,1 1 0 0 0,-1-1 1 0 0,1 1-1 0 0,-1 0 0 0 0,0-1 0 0 0,1 1 0 0 0,-1 0 1 0 0,0 0-1 0 0,0 0 0 0 0,-1-1 0 0 0,1 1 1 0 0,0 0-1 0 0,-1 0 0 0 0,1 0 0 0 0,-1 1 0 0 0,1-1 1 0 0,-1 0-1 0 0,0 0 0 0 0,0 0 0 0 0,0 0 0 0 0,0 0 1 0 0,0 0-1 0 0,-1 0 0 0 0,1 0 0 0 0,-1 0 1 0 0,1 0-1 0 0,-1 0 0 0 0,0 0 0 0 0,1 0 0 0 0,-1 0 1 0 0,0 0-1 0 0,0 0 0 0 0,-1 0 0 0 0,1-1 1 0 0,0 1-1 0 0,-1 0-23 0 0,-111 127 851 0 0,113-129-832 0 0,0 1 1 0 0,-1-1 0 0 0,1 1-1 0 0,0-1 1 0 0,-1 1 0 0 0,1-1-1 0 0,0 1 1 0 0,0 0 0 0 0,-1-1-1 0 0,1 1 1 0 0,0-1 0 0 0,0 1-1 0 0,0 0 1 0 0,0-1 0 0 0,0 1-1 0 0,0 0 1 0 0,0-1 0 0 0,0 1-1 0 0,0-1 1 0 0,0 1 0 0 0,0 0-1 0 0,0-1 1 0 0,1 1 0 0 0,-1-1-1 0 0,0 1 1 0 0,0 0 0 0 0,1-1-1 0 0,-1 1 1 0 0,0-1 0 0 0,1 1-1 0 0,-1-1 1 0 0,0 1 0 0 0,1-1-1 0 0,-1 1 1 0 0,1-1 0 0 0,-1 0-1 0 0,1 1 1 0 0,-1-1 0 0 0,1 0-1 0 0,-1 1 1 0 0,1-1 0 0 0,0 0-1 0 0,-1 1 1 0 0,1-1 0 0 0,-1 0-1 0 0,1 0 1 0 0,0 0 0 0 0,-1 0-1 0 0,1 0 1 0 0,-1 0 0 0 0,1 0-1 0 0,0 0 1 0 0,-1 0 0 0 0,1 0-1 0 0,0 0 1 0 0,-1 0 0 0 0,1 0-20 0 0,47 6 464 0 0,-11 2-233 0 0,-34-7-378 0 0,0 0 1 0 0,0 0 0 0 0,0 0-1 0 0,0 0 1 0 0,1 0 0 0 0,-1-1-1 0 0,0 0 1 0 0,0 1 0 0 0,0-1-1 0 0,0 0 1 0 0,1 0-1 0 0,-1-1 1 0 0,0 1 0 0 0,0-1-1 0 0,0 0 1 0 0,0 1 0 0 0,0-1-1 0 0,0 0 1 0 0,0-1-1 0 0,0 1 1 0 0,2-2 146 0 0,1-1-927 0 0,19-13-2638 0 0,-10 5-5649 0 0,-7 4-2220 0 0</inkml:trace>
  <inkml:trace contextRef="#ctx0" brushRef="#br0" timeOffset="83223.16">7093 5114 9362 0 0,'0'0'1350'0'0,"0"0"-99"0"0,0 0 164 0 0,0 0 197 0 0,0 0 7 0 0,0 0-233 0 0,0 0-370 0 0,0 0-360 0 0,0 0-208 0 0,0 0-76 0 0,0 0-23 0 0,0 0 33 0 0,0 0 34 0 0,16 0 3057 0 0,106-22-1748 0 0,-84 17-1474 0 0,82 3 119 0 0,-3 20-92 0 0,-93-11-298 0 0,-24-6 19 0 0,0-1-3 0 0,0 0 12 0 0,0 0-12 0 0,0 0 3 0 0,0 0 26 0 0,0 0 4 0 0,0 0-10 0 0,0 0-4 0 0,0 0 1 0 0,0 0 21 0 0,0 0-12 0 0,0 0-6 0 0,0 0 26 0 0,0 0 2 0 0,0 0 13 0 0,0 0 5 0 0,0 0-1 0 0,0 0-26 0 0,0 0-8 0 0,0 0 10 0 0,0 0-30 0 0,0 0 14 0 0,0 0-6 0 0,0 0-15 0 0,0 0 34 0 0,0 0-13 0 0,0 0-4 0 0,0 0-4 0 0,0 0 11 0 0,0 0-22 0 0,0 0 13 0 0,0 0-2 0 0,0 0-4 0 0,0 0 10 0 0,0 0 8 0 0,0 0-1 0 0,0 0 20 0 0,0 0 27 0 0,0 0 14 0 0,0 0 9 0 0,0 0-3 0 0,0 0 21 0 0,-13-19 452 0 0,-130-128-277 0 0,142 147-391 0 0,0 0 0 0 0,0 0 0 0 0,0-1 0 0 0,0 1 0 0 0,0 0 0 0 0,1 0 0 0 0,-1-1 0 0 0,0 1 0 0 0,0-1 0 0 0,0 1 0 0 0,1-1 0 0 0,-1 1 0 0 0,0-1 0 0 0,1 1 0 0 0,-1-1 0 0 0,0 0 0 0 0,1 1 0 0 0,-1-1 0 0 0,1 0-1 0 0,-1 1 1 0 0,1-1 0 0 0,-1 0 0 0 0,1 0 0 0 0,0 0 0 0 0,-1 1 0 0 0,1-1 0 0 0,0 0 0 0 0,0 0 0 0 0,-1 0 0 0 0,1 0 0 0 0,0 0 0 0 0,0 0 0 0 0,0 1 0 0 0,0-1 0 0 0,0 0 0 0 0,0 0 0 0 0,0 0 0 0 0,1 0 0 0 0,-1 0-1 0 0,0 0 1 0 0,0 1 0 0 0,1-1 0 0 0,-1 0 0 0 0,1 0 0 0 0,-1 0 0 0 0,0 1 0 0 0,1-1 0 0 0,-1 0 0 0 0,1 0 0 0 0,0 1 0 0 0,-1-1 0 0 0,1 0 0 0 0,0 1 0 0 0,-1-1 0 0 0,1 1 0 0 0,0-1 0 0 0,0 1 0 0 0,-1-1 0 0 0,1 1 0 0 0,0 0-1 0 0,0-1 1 0 0,0 1 0 0 0,0 0 99 0 0,13-4-5023 0 0,-2 0-6767 0 0</inkml:trace>
  <inkml:trace contextRef="#ctx0" brushRef="#br0" timeOffset="86161.491">12962 3299 4689 0 0,'0'0'2411'0'0,"0"0"-1020"0"0,0 0-635 0 0,0 0-29 0 0,0 0 272 0 0,0 0 324 0 0,0 0 191 0 0,0 0-66 0 0,0 0-204 0 0,0 0-280 0 0,0 0-201 0 0,13 3-103 0 0,107 9 1560 0 0,-98-18-1913 0 0,-1-1 0 0 0,1 0 0 0 0,-2-2 0 0 0,1-1 0 0 0,-1 0 1 0 0,-1-1-1 0 0,0-1 0 0 0,0-1 0 0 0,3-5-307 0 0,55-55 664 0 0,-69 67-575 0 0,-5 6 235 0 0,-1 17-226 0 0,33 208 898 0 0,-14-57-785 0 0,1-103-172 0 0,-21-64-21 0 0,-1-1-1 0 0,1 0 1 0 0,0 0 0 0 0,-1 1 0 0 0,1-1 0 0 0,-1 0 0 0 0,1 0 0 0 0,0 0 0 0 0,-1 0-1 0 0,1 0 1 0 0,0 0 0 0 0,-1 0 0 0 0,1 0 0 0 0,0 0 0 0 0,-1 0 0 0 0,1 0 0 0 0,-1-1 0 0 0,1 1-1 0 0,0 0 1 0 0,-1 0 0 0 0,1-1 0 0 0,-1 1 0 0 0,1 0 0 0 0,-1-1 0 0 0,1 1 0 0 0,-1 0 0 0 0,1-1-1 0 0,-1 1 1 0 0,1-1 0 0 0,-1 1 0 0 0,1-1 0 0 0,-1 1 0 0 0,0-1 0 0 0,1 1 0 0 0,-1-1 0 0 0,0 1-1 0 0,1-1 1 0 0,-1 0 0 0 0,0 1 0 0 0,0-1 0 0 0,0 1 0 0 0,0-1 0 0 0,0 0 0 0 0,1 1-1 0 0,-1-1 1 0 0,0 0 0 0 0,0 1 0 0 0,0-1 0 0 0,-1 0 0 0 0,1 1 0 0 0,0-1 0 0 0,0 1 0 0 0,0-1-1 0 0,0 0 1 0 0,-1 1 0 0 0,1-1-18 0 0,2-5-41 0 0,43-123 342 0 0,79-113-213 0 0,-88 162-93 0 0,-36 79-10 0 0,0 1-7 0 0,0 0-25 0 0,0 0-34 0 0,0 0-77 0 0,0 0-103 0 0,0 0-122 0 0,-13 27-4367 0 0,10-12 449 0 0,2-10-102 0 0,-1 0-6910 0 0</inkml:trace>
  <inkml:trace contextRef="#ctx0" brushRef="#br0" timeOffset="86933.175">13783 3506 3777 0 0,'0'0'2251'0'0,"0"0"-335"0"0,0 0-38 0 0,0 0 108 0 0,0 0 76 0 0,0 0-167 0 0,0 0-376 0 0,0 0-376 0 0,0 0-301 0 0,0 0-219 0 0,0 0-104 0 0,0 0-32 0 0,0 0-44 0 0,2-4-15 0 0,7-1 933 0 0,-9 32 265 0 0,0-15-1755 0 0,0 3 229 0 0,1-7-59 0 0,-1 1-1 0 0,1-1 1 0 0,-2 0-1 0 0,1 0 1 0 0,-1 1-1 0 0,-1-1 0 0 0,0 0 1 0 0,0 0-1 0 0,0-1 1 0 0,-1 1-1 0 0,-2 4-40 0 0,3-4 747 0 0,49-96-450 0 0,-21 30-238 0 0,-86 182 345 0 0,57-96 922 0 0,2-23-4628 0 0,1-9-8322 0 0,0 1 545 0 0</inkml:trace>
  <inkml:trace contextRef="#ctx0" brushRef="#br0" timeOffset="87847.639">12912 2950 4369 0 0,'0'0'2048'0'0,"0"0"-481"0"0,0 0-240 0 0,0 0-4 0 0,0 0 24 0 0,0 0-52 0 0,0 0-53 0 0,0 0-77 0 0,0 0-87 0 0,0 0-85 0 0,0 0-128 0 0,0 0-101 0 0,0 0-39 0 0,16 0-9 0 0,125-3 1436 0 0,168-20 960 0 0,-71 15-2402 0 0,-243 16 707 0 0,2-8-1366 0 0,-1-1-1 0 0,0 1 0 0 0,1-1 0 0 0,-1 0 1 0 0,1 0-1 0 0,-1 0 0 0 0,1 0 1 0 0,0 0-1 0 0,-1-1 0 0 0,1 0 0 0 0,0 1 1 0 0,0-1-1 0 0,0 0 0 0 0,0-1 0 0 0,0 1 1 0 0,0 0-1 0 0,1-1 0 0 0,-1 0 1 0 0,1 0-1 0 0,0 1 0 0 0,0-1 0 0 0,0-1 1 0 0,0 1-51 0 0,-48-67-108 0 0,37 45-227 0 0,-19-49-3877 0 0,29 67 1487 0 0,0 2-4745 0 0,3-2-4699 0 0</inkml:trace>
  <inkml:trace contextRef="#ctx0" brushRef="#br0" timeOffset="92293.137">14733 4279 0 0 0,'0'0'1328'0'0,"0"0"554"0"0,0 0 178 0 0,0 0 30 0 0,0 0-17 0 0,0 0-113 0 0,0 0-217 0 0,0 0-211 0 0,-10 3 749 0 0,7-2 3128 0 0,-49 66-1887 0 0,-190 149-1939 0 0,16 5-1339 0 0,209-201-1000 0 0,15-16 377 0 0,-1 0 0 0 0,0 0 0 0 0,0-1 0 0 0,0 1 0 0 0,0-1 0 0 0,-1 0 0 0 0,0 0 0 0 0,1 0 0 0 0,-1 0 0 0 0,0 0 0 0 0,0-1 0 0 0,0 0 0 0 0,-1 0 0 0 0,1 0 0 0 0,-1-1 1 0 0,1 1-1 0 0,-1-1 0 0 0,-1 0 379 0 0,3 0-658 0 0,-24 3-4280 0 0,12-9-4232 0 0,11 1 3806 0 0</inkml:trace>
  <inkml:trace contextRef="#ctx0" brushRef="#br0" timeOffset="92598.741">14144 4419 3761 0 0,'0'0'3110'0'0,"0"0"-760"0"0,0 0-343 0 0,0 0 40 0 0,0 0 71 0 0,0 0-77 0 0,0 0-272 0 0,0 0-377 0 0,0 0-378 0 0,0 0-305 0 0,0 0-193 0 0,0 0-109 0 0,0 0-43 0 0,1-10-51 0 0,0 0-290 0 0,3-15 373 0 0,8 51 810 0 0,-1 9-769 0 0,2 0-1 0 0,1-1 1 0 0,2-1 0 0 0,1 0 0 0 0,1-1 0 0 0,2-1 0 0 0,6 5-437 0 0,71 93 129 0 0,-96-129-412 0 0,-1 1-1 0 0,1 0 1 0 0,-1-1-1 0 0,1 1 1 0 0,-1-1-1 0 0,1 0 1 0 0,0 1 0 0 0,-1-1-1 0 0,1 1 1 0 0,-1-1-1 0 0,1 0 1 0 0,0 1-1 0 0,0-1 1 0 0,-1 0-1 0 0,1 0 1 0 0,0 0-1 0 0,-1 1 1 0 0,1-1 0 0 0,0 0-1 0 0,0 0 1 0 0,-1 0-1 0 0,1 0 1 0 0,0 0-1 0 0,0 0 1 0 0,-1-1-1 0 0,1 1 1 0 0,0 0 0 0 0,-1 0-1 0 0,1 0 1 0 0,0-1-1 0 0,0 1 1 0 0,-1 0-1 0 0,1-1 1 0 0,-1 1-1 0 0,1-1 1 0 0,0 1-1 0 0,-1-1 1 0 0,1 1 0 0 0,-1-1-1 0 0,1 1 1 0 0,-1-1-1 0 0,1 1 1 0 0,-1-1-1 0 0,0 1 1 0 0,1-2 283 0 0,6-3-6222 0 0,0 2-3531 0 0</inkml:trace>
  <inkml:trace contextRef="#ctx0" brushRef="#br0" timeOffset="93085.618">15094 4139 10586 0 0,'0'0'2914'0'0,"0"0"-1583"0"0,0 0-545 0 0,0 0 189 0 0,0 0 303 0 0,0 0 135 0 0,0 0-42 0 0,0 0-264 0 0,0 0-261 0 0,0 0-184 0 0,0 0-126 0 0,0 0-30 0 0,0 0-26 0 0,0 3-12 0 0,-2 2-390 0 0,0 1 0 0 0,-1-1 0 0 0,1 0 0 0 0,-1 1 1 0 0,0-1-1 0 0,0-1 0 0 0,-1 1 0 0 0,0 0 0 0 0,1-1 0 0 0,-2 0 1 0 0,1 0-1 0 0,0 0 0 0 0,-1 0 0 0 0,1-1 0 0 0,-1 0 0 0 0,-2 2-78 0 0,-9 7 81 0 0,-99 86 179 0 0,185-131-202 0 0,-46 18-9 0 0,0-1 0 0 0,-2-1-1 0 0,0-1 1 0 0,-1-1 0 0 0,0 0-1 0 0,16-23-48 0 0,-33 29 684 0 0,-28 33-774 0 0,11-9 103 0 0,-50 44-53 0 0,62-55-49 0 0,1 0-18 0 0,0 0-33 0 0,0 0-101 0 0,0 0-85 0 0,0 0-154 0 0,0 0-181 0 0,0 0-197 0 0,0 0-183 0 0,4-4-5630 0 0,-4 4 5994 0 0,5-3-7741 0 0</inkml:trace>
  <inkml:trace contextRef="#ctx0" brushRef="#br0" timeOffset="95286.727">10900 3119 0 0 0,'0'0'173'0'0,"0"0"474"0"0,0 0-12 0 0,0 0-152 0 0,0 0-121 0 0,0 0-35 0 0,0 0 17 0 0,0 0 48 0 0,2 11 1561 0 0,-2-8 2742 0 0,1-2 4303 0 0,3-11-5992 0 0,-1-19-2617 0 0,-2 20 72 0 0,16-80 939 0 0,-11-33 187 0 0,6-2-655 0 0,-34 14-668 0 0,22-27 198 0 0,-7 101-387 0 0,7 35-59 0 0,-1 1 8 0 0,0-3-14 0 0,1 3 17 0 0,0 0 4 0 0,0 0-2 0 0,0 0 10 0 0,0 0-22 0 0,0 0-13 0 0,0 0 20 0 0,0 0-20 0 0,0 0 4 0 0,0 0-9 0 0,0 0 6 0 0,0 0 7 0 0,0 0 9 0 0,0 0-22 0 0,0 0-2 0 0,0 0 17 0 0,0 0-10 0 0,0 0 21 0 0,0 0 4 0 0,0 0-9 0 0,-6-88 124 0 0,6 87-140 0 0,6 0-3707 0 0,5-1-8449 0 0,-7 2 356 0 0</inkml:trace>
  <inkml:trace contextRef="#ctx0" brushRef="#br0" timeOffset="96129.105">10280 2198 9074 0 0,'0'0'1822'0'0,"0"0"-215"0"0,0 0-67 0 0,0 0 115 0 0,0 0-7 0 0,0 0-187 0 0,0 0-302 0 0,0 0-306 0 0,0 0-210 0 0,0 0-127 0 0,0 0-39 0 0,0 0-34 0 0,0 0-43 0 0,-1 3 8 0 0,-9 149 2306 0 0,10 0-2226 0 0,11-116-401 0 0,-11-36-62 0 0,15-12 644 0 0,101-152-264 0 0,-80 109-364 0 0,-28 143 73 0 0,-6 449 186 0 0,-1-294-246 0 0,-2-237-41 0 0,1 0-1 0 0,-1 0 0 0 0,-1 0 1 0 0,1 0-1 0 0,-1 0 0 0 0,0 0 1 0 0,0-1-1 0 0,-1 1 0 0 0,1-1 0 0 0,-1 1 1 0 0,-1-1-1 0 0,1 0 0 0 0,-1 0 1 0 0,0 0-1 0 0,0-1 0 0 0,0 1 1 0 0,0-1-1 0 0,-1 0 0 0 0,0 0 1 0 0,0-1-1 0 0,0 1 0 0 0,0-1 0 0 0,-1 0 1 0 0,1-1-1 0 0,-1 1 0 0 0,0-1 1 0 0,1 0-1 0 0,-1-1 0 0 0,0 1 1 0 0,0-1-1 0 0,-5 0-12 0 0,6-2-1 0 0,0-1 0 0 0,0 0 0 0 0,0 0 0 0 0,0 0 0 0 0,0-1 0 0 0,1 0 0 0 0,-1 0 1 0 0,1 0-1 0 0,0 0 0 0 0,-1-1 0 0 0,2 1 0 0 0,-1-1 0 0 0,0 0 0 0 0,1 0 0 0 0,0-1 0 0 0,0 1 0 0 0,0-1 0 0 0,0 1 1 0 0,-1-5 0 0 0,-4-7-109 0 0,1-1 1 0 0,1 0 0 0 0,0 0 0 0 0,1 0-1 0 0,1-1 1 0 0,0 1 0 0 0,2-1 0 0 0,0 0-1 0 0,1 0 1 0 0,0 0 0 0 0,2 0 0 0 0,1-8 108 0 0,12-28-2409 0 0,-5 32-2022 0 0,-5 13 1078 0 0,0-2-8330 0 0</inkml:trace>
  <inkml:trace contextRef="#ctx0" brushRef="#br0" timeOffset="96716.106">10735 2114 6585 0 0,'0'0'1809'0'0,"0"0"-206"0"0,0 0 36 0 0,0 0 75 0 0,0 0-63 0 0,0 0-162 0 0,0 0-231 0 0,0 0-227 0 0,0 0-159 0 0,0 0-111 0 0,0 0-87 0 0,0 0-43 0 0,0 0-30 0 0,3-5-93 0 0,11-15-44 0 0,-46 19 1821 0 0,-25 67-1514 0 0,36-22-623 0 0,115-136 273 0 0,-46 27-338 0 0,-48 64-74 0 0,0 1-2 0 0,0 0-18 0 0,0 0 43 0 0,0 0 1 0 0,0 0 2 0 0,-4 8 100 0 0,-70 76 386 0 0,73-75-2287 0 0,9-12-1828 0 0,1-2-3958 0 0,-7 4 5718 0 0,5-2-10147 0 0</inkml:trace>
  <inkml:trace contextRef="#ctx0" brushRef="#br0" timeOffset="106312.265">12583 3369 0 0 0,'0'0'305'0'0,"0"0"101"0"0,0 0 167 0 0,0 0 141 0 0,-2-7 11 0 0,-7-34 1240 0 0,-13 16 3516 0 0,15 17-4248 0 0,2 6 13477 0 0,5 8-11639 0 0,-1-1-3729 0 0,-1 31 746 0 0,2 1 1 0 0,1-1-1 0 0,1 0 1 0 0,3 1-1 0 0,3 10-88 0 0,-5-27 54 0 0,17 212 298 0 0,20-110-211 0 0,-34-105-113 0 0,-1 0 0 0 0,0 0-1 0 0,-2 0 1 0 0,0 1-1 0 0,0 0 1 0 0,-2-1 0 0 0,0 1-1 0 0,-1 0 1 0 0,-1 0-1 0 0,-1 1-27 0 0,4 96 174 0 0,-2-16-105 0 0,0-99-41 0 0,0 0-27 0 0,0 0-10 0 0,0 0-4 0 0,0 0 1 0 0,0 0-2 0 0,0 0 21 0 0,0 0-26 0 0,0 0 5 0 0,0 0-17 0 0,0 0-42 0 0,0-23-2078 0 0,6-29-1955 0 0,-2 31 362 0 0,-2 1-3370 0 0,-1 7-4823 0 0</inkml:trace>
  <inkml:trace contextRef="#ctx0" brushRef="#br0" timeOffset="108140.251">12443 3292 0 0 0,'0'0'633'0'0,"0"0"578"0"0,0 0 136 0 0,0 0 26 0 0,0 0 14 0 0,0 0-23 0 0,0 0-90 0 0,0 0-164 0 0,0 0-168 0 0,0 0-105 0 0,0 0-31 0 0,0 0 5 0 0,0 0 17 0 0,0 0 0 0 0,0 0-18 0 0,0 0-21 0 0,0 0-29 0 0,0 0-34 0 0,0 0-46 0 0,0 0-49 0 0,1 0-560 0 0,7 4 8686 0 0,-19 102-8067 0 0,-35 81-271 0 0,46-185-407 0 0,-1 0 0 0 0,0 0 0 0 0,1 0 1 0 0,-1 0-1 0 0,1 0 0 0 0,-1 0 0 0 0,1 0 1 0 0,0 0-1 0 0,0 0 0 0 0,0 0 1 0 0,0 0-1 0 0,0 0 0 0 0,1 0 0 0 0,-1 0 1 0 0,1 0-1 0 0,-1 0 0 0 0,1 0 0 0 0,0 0 1 0 0,0 0-1 0 0,0 0 0 0 0,0 0 0 0 0,0 0 1 0 0,0-1-1 0 0,0 1 0 0 0,0 0 1 0 0,1-1-1 0 0,-1 1 0 0 0,1-1 0 0 0,-1 1 1 0 0,1-1-1 0 0,0 0 0 0 0,-1 0 0 0 0,1 0 1 0 0,0 0-1 0 0,0 0-12 0 0,12 1 91 0 0,0 0-1 0 0,1-2 1 0 0,-1 1-1 0 0,0-2 1 0 0,1 0 0 0 0,-1-1-1 0 0,0 0 1 0 0,0-1 0 0 0,0 0-1 0 0,10-5-90 0 0,93-13 156 0 0,-97 17 768 0 0,-37-8-754 0 0,6 2-196 0 0,-81-116 168 0 0,6-20-131 0 0,67 110-71 0 0,18 35 68 0 0,-10-25-115 0 0,-15-18 21 0 0,17 63-1089 0 0,9 3 1187 0 0,-1 1 0 0 0,-2-1 0 0 0,0 0 0 0 0,-1 0 1 0 0,-1 0-1 0 0,-2 0 0 0 0,0-1 0 0 0,-1 0 0 0 0,-5 9-12 0 0,-23 69-105 0 0,36-96-1235 0 0,8-20 517 0 0,9-31-1379 0 0,-13 27-3270 0 0,-3 10-729 0 0,1 7-5460 0 0</inkml:trace>
  <inkml:trace contextRef="#ctx0" brushRef="#br0" timeOffset="111123.045">9142 5626 0 0 0,'0'0'645'0'0,"0"0"166"0"0,0 0-16 0 0,0 0-21 0 0,0 0-50 0 0,0 0 36 0 0,5-9 16 0 0,25-52 1787 0 0,-15 40 837 0 0,-15 20-2913 0 0,0-1 2818 0 0,0-10-1288 0 0,0 11 1566 0 0,0 1-3344 0 0,0 0-27 0 0,-4 19 1167 0 0,-35 66-781 0 0,-45 32 34 0 0,16 12-324 0 0,53-106 2035 0 0,16-26-2286 0 0,-1 0 1 0 0,0 0-1 0 0,0 0 0 0 0,-1 0 1 0 0,1 0-1 0 0,0 0 1 0 0,-1 0-1 0 0,0 0 0 0 0,0 0 1 0 0,0 0-1 0 0,0 0 0 0 0,0 0 1 0 0,-1 0-1 0 0,1 1 0 0 0,-1-1 1 0 0,1 0-1 0 0,-1 1 1 0 0,0 0-1 0 0,-1-1-57 0 0,-11-22 100 0 0,-27-67-47 0 0,3 36-73 0 0,-5 6 72 0 0,19 13-48 0 0,24 37 13 0 0,0 0 1 0 0,-8-3 1358 0 0,2-1-4478 0 0,15 3-13556 0 0,-5 1 7377 0 0</inkml:trace>
  <inkml:trace contextRef="#ctx0" brushRef="#br0" timeOffset="120185.153">11366 4879 0 0 0,'-26'18'0'0'0,"22"-13"0"0"0,36 5 3771 0 0,82-6 4086 0 0,-114-4-7485 0 0,0 0 61 0 0,0 0 102 0 0,0 0 45 0 0,0 0 16 0 0,0 0 26 0 0,0 0 26 0 0,0 0 52 0 0,0 0 48 0 0,0 0 47 0 0,0 0-1 0 0,0 0-10 0 0,0 0-20 0 0,0 0-57 0 0,0 0-34 0 0,0 0-45 0 0,0 0-38 0 0,0 0-39 0 0,0 0-18 0 0,0 0-26 0 0,0 0-43 0 0,0 0-20 0 0,0 0-27 0 0,0 0-30 0 0,0 0-52 0 0,-18-15 895 0 0,-17-22 462 0 0,-37 29-568 0 0,53 9-970 0 0,-53 40 108 0 0,-7 46-124 0 0,73-77-113 0 0,0 0 0 0 0,0 0 1 0 0,1 1-1 0 0,0 0 1 0 0,0 0-1 0 0,2 0 1 0 0,-1 0-1 0 0,1 1 1 0 0,1 0-1 0 0,0-1 0 0 0,1 1 1 0 0,0 0-1 0 0,1 3-25 0 0,-1-10 13 0 0,1 0 0 0 0,0 0-1 0 0,1 0 1 0 0,-1 0-1 0 0,1 0 1 0 0,0 0-1 0 0,1 0 1 0 0,-1 0 0 0 0,1 0-1 0 0,0 0 1 0 0,0-1-1 0 0,0 1 1 0 0,0-1 0 0 0,1 0-1 0 0,0 1 1 0 0,0-1-1 0 0,0 0 1 0 0,3 2-13 0 0,10 10 104 0 0,22 13 47 0 0,42-3 185 0 0,13-22-109 0 0,-17-56 223 0 0,-40 1-343 0 0,-81 6-107 0 0,-34 27 0 0 0,1 18 0 0 0,76 0 0 0 0,25 0 0 0 0,158-7 0 0 0,-86 3 0 0 0,-93 4 0 0 0,-4 0 0 0 0,-1-1 0 0 0,3-1-4 0 0,0 1-32 0 0,29-40-8060 0 0,-15 30 9 0 0,-6 1-4632 0 0</inkml:trace>
  <inkml:trace contextRef="#ctx0" brushRef="#br0" timeOffset="124209.64">9070 6517 0 0 0,'0'0'1034'0'0,"0"0"629"0"0,0 0 192 0 0,0 0-98 0 0,0 0-88 0 0,0 0-118 0 0,0 0-208 0 0,0 0-174 0 0,0 0-141 0 0,0 0-73 0 0,0 0 10 0 0,1-5 7 0 0,1-17-16 0 0,-1 16-44 0 0,-1 6-72 0 0,0 0-49 0 0,0 0-51 0 0,0 0-61 0 0,0 0-40 0 0,0 0-39 0 0,0 0-37 0 0,0 0-35 0 0,0 0-61 0 0,0 0-57 0 0,0 0-41 0 0,0 0-35 0 0,0 19 2214 0 0,2 447-727 0 0,0 3-1342 0 0,14-414-407 0 0,-15-55-84 0 0,0 0 13 0 0,-1 0 17 0 0,0 0-5 0 0,0 0 6 0 0,0 0-13 0 0,0 0-7 0 0,0 0 32 0 0,0 0-13 0 0,0 0 12 0 0,0 0 4 0 0,0 0-11 0 0,28-73-3924 0 0,-3 55-2011 0 0,-14 13-1991 0 0,-1-2-4270 0 0</inkml:trace>
  <inkml:trace contextRef="#ctx0" brushRef="#br0" timeOffset="125190.989">11062 6834 0 0 0,'0'0'665'0'0,"0"0"660"0"0,0 0 86 0 0,0 0-54 0 0,0 0-22 0 0,0 0-16 0 0,0 0-10 0 0,0 0-89 0 0,0 0-129 0 0,1-3-135 0 0,-5-20 3692 0 0,3 20-5129 0 0,-1-4 5839 0 0,1 5 587 0 0,3 8-5382 0 0,47 107 878 0 0,-33 80-492 0 0,-13-94-728 0 0,-7 76 66 0 0,4-175-291 0 0,0 0 9 0 0,0 0-16 0 0,0 0 19 0 0,0 0-2 0 0,0 0-17 0 0,0 0 4 0 0,0 0 13 0 0,-1 0 2 0 0,0 0-4 0 0,1 0-18 0 0,0 0-8 0 0,0 0 3 0 0,0 0 22 0 0,0 0 6 0 0,-7-7-2324 0 0,7-3-3724 0 0,0 6-220 0 0,0 3-5687 0 0</inkml:trace>
  <inkml:trace contextRef="#ctx0" brushRef="#br0" timeOffset="126355.295">12702 5508 320 0 0,'0'0'1906'0'0,"0"0"-390"0"0,0 0-101 0 0,0 0 155 0 0,0 0 107 0 0,0 0-76 0 0,0 0-253 0 0,0 0-308 0 0,0 0-176 0 0,0 0 42 0 0,0 0 88 0 0,0 0 56 0 0,0 0-7 0 0,1 9-149 0 0,-7 153 4608 0 0,3-138-5095 0 0,-16 100 1051 0 0,5 0 1 0 0,4 59-1459 0 0,14 167 965 0 0,14-236-659 0 0,13 97 367 0 0,-27-170-452 0 0,-2 0 0 0 0,-2 0-1 0 0,-1 0 1 0 0,-3 0 0 0 0,-1-1-1 0 0,-5 18-220 0 0,5-35 90 0 0,2 0-1 0 0,1 0 0 0 0,0 0 0 0 0,2 0 0 0 0,0 0 0 0 0,3 9-89 0 0,7 131 463 0 0,-4-175-1094 0 0,-6 7-131 0 0,-1-18-2975 0 0,-5 8-5541 0 0,2 7-2989 0 0</inkml:trace>
  <inkml:trace contextRef="#ctx0" brushRef="#br0" timeOffset="127373.991">8586 7158 1208 0 0,'0'0'2189'0'0,"0"0"-429"0"0,0 0-88 0 0,0 0 29 0 0,0 0 15 0 0,0 0-115 0 0,0 0-249 0 0,0 0-297 0 0,0 0-263 0 0,0 0-175 0 0,0 0-42 0 0,0 0 149 0 0,3 0 148 0 0,324 3 6342 0 0,335-6-5010 0 0,165-52-802 0 0,-122 36-726 0 0,132-25-192 0 0,-317 37-289 0 0,-235 18-47 0 0,-32-30-15 0 0,-68 9 10 0 0,-101 9-22 0 0,-71 1-3637 0 0,-31 0-2107 0 0,7 0-2342 0 0,11 0 7420 0 0,-5 0-11352 0 0</inkml:trace>
  <inkml:trace contextRef="#ctx0" brushRef="#br0" timeOffset="127675.345">13218 6679 14075 0 0,'0'0'2749'0'0,"0"0"-1286"0"0,0 0-625 0 0,0 0 21 0 0,0 0 169 0 0,0 0 54 0 0,0 0-88 0 0,0 0-218 0 0,0 0-264 0 0,0 0-113 0 0,0 0-43 0 0,0 0-6 0 0,0 0 40 0 0,-25 21-22 0 0,-80 66-47 0 0,-130 71 411 0 0,174-122-693 0 0,-254 129-810 0 0,252-133-1154 0 0,29-15-1837 0 0,1 1-6653 0 0,24-11-43 0 0</inkml:trace>
  <inkml:trace contextRef="#ctx0" brushRef="#br0" timeOffset="128388.195">11419 6742 4297 0 0,'0'0'1280'0'0,"0"0"-174"0"0,0 0 206 0 0,0 0 335 0 0,0 0 145 0 0,0 0-91 0 0,0 0-277 0 0,0 0-304 0 0,0 0-257 0 0,0 0-175 0 0,0 0-92 0 0,0 0-47 0 0,0 0 0 0 0,6 1 521 0 0,-44 31 155 0 0,-81 59-502 0 0,-3-5-1 0 0,-4-6 0 0 0,-45 17-722 0 0,112-63-939 0 0,-48 26-3429 0 0,36-26-7236 0 0,57-26 5129 0 0</inkml:trace>
  <inkml:trace contextRef="#ctx0" brushRef="#br0" timeOffset="129123.67">9348 6885 7106 0 0,'0'0'2189'0'0,"0"0"-311"0"0,0 0-222 0 0,0 0 79 0 0,0 0 89 0 0,0 0-57 0 0,0 0-238 0 0,0 0-350 0 0,0 0-305 0 0,0 0-184 0 0,0 0-101 0 0,0 0-44 0 0,0 0-30 0 0,-11 5 629 0 0,-87 61-636 0 0,-168 136 48 0 0,13-4-402 0 0,224-164-1343 0 0,59-30-7090 0 0,-22-4 1894 0 0,-2 0-4200 0 0</inkml:trace>
  <inkml:trace contextRef="#ctx0" brushRef="#br0" timeOffset="129634.75">9786 7489 16203 0 0,'0'0'1662'0'0,"0"0"-504"0"0,0 0-271 0 0,0 0 82 0 0,0 0 134 0 0,0 0 0 0 0,0 0-163 0 0,0 0-204 0 0,0 0-165 0 0,0 0-115 0 0,0 0-96 0 0,0 0-56 0 0,20 3-18 0 0,56 11-16 0 0,-75-14-253 0 0,0 0 0 0 0,0 0 0 0 0,0 1 0 0 0,1-1 0 0 0,-1 0 0 0 0,0 0 0 0 0,0 0 0 0 0,0 1 0 0 0,0-1 0 0 0,0 1 0 0 0,0-1 0 0 0,0 0 0 0 0,0 1 0 0 0,-1 0 0 0 0,1-1 0 0 0,0 1 0 0 0,0 0 0 0 0,0-1 0 0 0,0 1 0 0 0,-1 0 0 0 0,1 0 0 0 0,0 0 0 0 0,-1-1 0 0 0,1 1 0 0 0,-1 0 0 0 0,1 0 0 0 0,-1 0 0 0 0,1 0 0 0 0,-1 0 0 0 0,0 0 0 0 0,1 0 0 0 0,-1 0 0 0 0,0 0 0 0 0,0 0 0 0 0,0 0 0 0 0,0 1 0 0 0,0-1 0 0 0,0 0 0 0 0,0 0-1 0 0,0 0 1 0 0,0 0 0 0 0,0 0 0 0 0,-1 1-17 0 0,0 3 108 0 0,2 11 44 0 0,-2-1 1 0 0,1 1-1 0 0,-2-1 1 0 0,0 1-1 0 0,-1-1 0 0 0,0 0 1 0 0,-6 14-153 0 0,-16 33 164 0 0,12-33-121 0 0,2 1 0 0 0,1-1 0 0 0,1 1 0 0 0,2 1 0 0 0,-2 15-43 0 0,4-4 130 0 0,0-2-779 0 0,4-26-6118 0 0,1-21 3701 0 0,0 1 490 0 0,0 0-4194 0 0,2-1-2824 0 0</inkml:trace>
  <inkml:trace contextRef="#ctx0" brushRef="#br0" timeOffset="130245.118">9709 7475 10634 0 0,'0'0'2067'0'0,"0"0"-346"0"0,0 0-226 0 0,0 0-40 0 0,0 0-59 0 0,0 0-158 0 0,0 0-217 0 0,0 0-201 0 0,0 0-165 0 0,0 0-96 0 0,0 0-51 0 0,0 0-23 0 0,0 0 0 0 0,35-19-16 0 0,109-56-32 0 0,-45 43 332 0 0,90 18 498 0 0,-186 13-1257 0 0,-1 1 1 0 0,1 0-1 0 0,0 0 1 0 0,0 0-1 0 0,-1 0 1 0 0,1 1-1 0 0,0-1 1 0 0,0 1-1 0 0,-1 0 1 0 0,1-1-1 0 0,0 1 1 0 0,-1 0-1 0 0,1 1 1 0 0,-1-1-1 0 0,0 0 1 0 0,1 1-1 0 0,-1-1 0 0 0,0 1 1 0 0,0 0-1 0 0,0 0 1 0 0,0 0-1 0 0,0 0 1 0 0,0 0-1 0 0,0 0 1 0 0,-1 0-1 0 0,1 1 1 0 0,-1-1-1 0 0,0 1 1 0 0,0-1-1 0 0,0 1 1 0 0,0-1-1 0 0,0 1 1 0 0,0 0-1 0 0,0-1 1 0 0,-1 1-1 0 0,0 0 1 0 0,1 0-1 0 0,-1-1 1 0 0,0 4-11 0 0,-4 5 37 0 0,0 0 0 0 0,-1 0-1 0 0,0 0 1 0 0,-1 0 0 0 0,0-1 0 0 0,0 0 0 0 0,-1 0-1 0 0,0 0 1 0 0,-1-1 0 0 0,0-1 0 0 0,-1 1-1 0 0,0-1 1 0 0,0 0 0 0 0,0-1 0 0 0,-1 0 0 0 0,0-1-1 0 0,-1 0 1 0 0,0 0 0 0 0,1-1 0 0 0,-3 0-37 0 0,12-5 1 0 0,-141 73 124 0 0,70-39-46 0 0,72-32-75 0 0,-1 0-1 0 0,1 0 0 0 0,0 0 1 0 0,-1 0-1 0 0,1 0 0 0 0,0 1 1 0 0,0-1-1 0 0,0 0 0 0 0,0 0 1 0 0,1 0-1 0 0,-1 0 0 0 0,1 0 1 0 0,-1 0-1 0 0,1 0 0 0 0,0 0 1 0 0,-1 0-1 0 0,1 0 0 0 0,0 0 1 0 0,0-1-1 0 0,0 1 0 0 0,1 0 1 0 0,-1 0-1 0 0,0-1 0 0 0,1 1 1 0 0,-1-1-1 0 0,1 1 0 0 0,-1-1 1 0 0,1 0-1 0 0,0 0 0 0 0,0 0 1 0 0,-1 0-1 0 0,1 0 0 0 0,1 0-3 0 0,4 6 27 0 0,15 17 253 0 0,2-2 0 0 0,0-1 0 0 0,2-1 1 0 0,0-1-1 0 0,1-2 0 0 0,1 0 0 0 0,23 9-280 0 0,10 25 416 0 0,-58-46-1360 0 0,-1-1-2582 0 0,1-1-6249 0 0,1-3-2668 0 0</inkml:trace>
  <inkml:trace contextRef="#ctx0" brushRef="#br0" timeOffset="130909.909">11655 7268 11859 0 0,'0'0'2480'0'0,"0"0"-685"0"0,0 0-471 0 0,0 0-121 0 0,0 0-50 0 0,0 0-69 0 0,0 0-51 0 0,0 0-123 0 0,0 0-122 0 0,0 0-109 0 0,0 0-136 0 0,0 0-103 0 0,0 0-30 0 0,13 2-4 0 0,40 4-14 0 0,-52-6-355 0 0,1 0-1 0 0,-1 1 1 0 0,0-1 0 0 0,1 0-1 0 0,-1 1 1 0 0,1 0 0 0 0,-1-1-1 0 0,0 1 1 0 0,0 0 0 0 0,1-1 0 0 0,-1 1-1 0 0,0 0 1 0 0,0 0 0 0 0,0 0-1 0 0,0 0 1 0 0,0 0 0 0 0,0 0-1 0 0,0 1 1 0 0,0-1 0 0 0,0 0-1 0 0,-1 0 1 0 0,1 1 0 0 0,0-1-1 0 0,-1 0 1 0 0,1 1 0 0 0,-1-1-1 0 0,1 1 1 0 0,-1-1 0 0 0,0 2-37 0 0,2 4 158 0 0,7 106 1220 0 0,-10-75-1141 0 0,-9 131 160 0 0,0 1-398 0 0,9-164-2307 0 0,0-26-405 0 0,1-8-2650 0 0,2 8-4894 0 0,0 15 1166 0 0</inkml:trace>
  <inkml:trace contextRef="#ctx0" brushRef="#br0" timeOffset="131675.957">11541 7283 8314 0 0,'0'0'3179'0'0,"0"0"-1161"0"0,0 0-476 0 0,0 0-17 0 0,0 0 8 0 0,0 0-36 0 0,0 0-218 0 0,0 0-267 0 0,0 0-253 0 0,0 0-241 0 0,0 0-170 0 0,0 0-67 0 0,0 0-5 0 0,5-5 26 0 0,63-27 640 0 0,-30 26-548 0 0,1 2-1 0 0,0 1 0 0 0,-1 2 0 0 0,1 2 0 0 0,0 2 1 0 0,23 4-394 0 0,-53-6 33 0 0,1 1 1 0 0,-1 0 0 0 0,0 0 0 0 0,0 1 0 0 0,0 1 0 0 0,0-1 0 0 0,0 1 0 0 0,-1 1 0 0 0,1-1 0 0 0,-1 1-1 0 0,0 1 1 0 0,3 3-34 0 0,-9-7 16 0 0,-1 0-1 0 0,1 0 1 0 0,-1 0-1 0 0,0 0 0 0 0,1 0 1 0 0,-1 1-1 0 0,-1-1 1 0 0,1 0-1 0 0,0 1 0 0 0,0-1 1 0 0,-1 0-1 0 0,1 1 1 0 0,-1-1-1 0 0,0 1 1 0 0,0-1-1 0 0,0 1 0 0 0,0-1 1 0 0,0 1-1 0 0,-1-1 1 0 0,1 1-1 0 0,-1-1 0 0 0,1 1 1 0 0,-1-1-1 0 0,0 0 1 0 0,0 1-1 0 0,0-1 0 0 0,0 0 1 0 0,0 0-1 0 0,-1 0 1 0 0,1 0-1 0 0,-1 0 1 0 0,-1 2-16 0 0,-61 56 316 0 0,60-57-328 0 0,-99 50 181 0 0,12-6-103 0 0,83-42-59 0 0,7-5-5 0 0,0 1 0 0 0,0-1 0 0 0,0 0 0 0 0,1 0 0 0 0,-1 1 0 0 0,0-1 0 0 0,0 1 0 0 0,0-1 0 0 0,0 1 0 0 0,0-1 0 0 0,0 1 0 0 0,1 0 0 0 0,-1-1 0 0 0,0 1 0 0 0,0 0 0 0 0,1 0 0 0 0,-1 0 0 0 0,1-1 0 0 0,-1 1 0 0 0,0 0 0 0 0,1 0 0 0 0,0 0 0 0 0,-1 0 0 0 0,1 0 0 0 0,0 0 0 0 0,-1 0 0 0 0,1 0 0 0 0,0 0 0 0 0,0 0 0 0 0,0 0 0 0 0,0 0 0 0 0,0 0 0 0 0,0 0 0 0 0,0 0 0 0 0,0 0 0 0 0,0 0 0 0 0,0 0 0 0 0,1 0 0 0 0,-1 0 0 0 0,0 0 0 0 0,1 0 0 0 0,-1 0 0 0 0,1 0 0 0 0,-1 0 0 0 0,1 0 0 0 0,-1-1 0 0 0,1 1 0 0 0,-1 0 0 0 0,1 0 0 0 0,0-1 0 0 0,0 1 0 0 0,-1 0 0 0 0,2 0-2 0 0,113 77 415 0 0,-59-31-160 0 0,82 53 643 0 0,-118-82-1322 0 0,-23-29-2041 0 0,2 4-5973 0 0,1 3-4071 0 0</inkml:trace>
</inkml:ink>
</file>

<file path=ppt/ink/ink10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14.53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47 1 5377 0 0,'0'0'1547'0'0,"0"0"-147"0"0,0 0-143 0 0,0 0-13 0 0,0 0 23 0 0,0 0-36 0 0,0 0-95 0 0,0 0-138 0 0,0 0-161 0 0,0 0-162 0 0,0 0-116 0 0,-6 1-63 0 0,3 0-428 0 0,2-1-20 0 0,-1 0-1 0 0,1 0 1 0 0,-1 0 0 0 0,1 0-1 0 0,-1 1 1 0 0,1-1-1 0 0,-1 1 1 0 0,1-1-1 0 0,-1 1 1 0 0,1-1-1 0 0,0 1 1 0 0,0 0 0 0 0,-1 0-1 0 0,1 0 1 0 0,0 0-1 0 0,0 0 1 0 0,0 0-1 0 0,0 0 1 0 0,0 0-1 0 0,0 0 1 0 0,0 0-1 0 0,0 0 1 0 0,0 1 0 0 0,0-1-1 0 0,1 0 1 0 0,-1 1-1 0 0,0-1 1 0 0,1 0-1 0 0,-1 1 1 0 0,1-1-1 0 0,0 1 1 0 0,0-1 0 0 0,-1 1-48 0 0,-1 23 683 0 0,1 0 1 0 0,1 1 0 0 0,1-1 0 0 0,2 0 0 0 0,0 0 0 0 0,4 12-684 0 0,24 210 1439 0 0,-23 120 119 0 0,-1-39-629 0 0,9 33-303 0 0,-6 99 95 0 0,1-161-398 0 0,11 57-124 0 0,-11 6 23 0 0,-29-205-96 0 0,8-53 26 0 0,5 0 1 0 0,6 61-153 0 0,0-51 67 0 0,8 185 245 0 0,-5 241 15 0 0,-4-517-315 0 0,-11 57 92 0 0,28-136-4663 0 0,-8 36 3381 0 0,6-13-4110 0 0,-9 14-6392 0 0</inkml:trace>
</inkml:ink>
</file>

<file path=ppt/ink/ink10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29.7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21565 0 0,'0'0'690'0'0,"0"0"-273"0"0,0 0-144 0 0,0 0 144 0 0,0 0 161 0 0,0 0 50 0 0,0 0-53 0 0,0 0-179 0 0,0 0-125 0 0,0 0-82 0 0,0 0-77 0 0,0 0-51 0 0,0 23-38 0 0,3 112-3 0 0,-3-62-978 0 0,0-43-4806 0 0,0-29 2433 0 0,0-1-2423 0 0,0 0-4654 0 0</inkml:trace>
</inkml:ink>
</file>

<file path=ppt/ink/ink10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30.02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 74 14899 0 0,'0'0'2185'0'0,"0"0"-561"0"0,0 0-432 0 0,0 0-192 0 0,0 0-143 0 0,0 0-241 0 0,0 0-128 0 0,0 0-192 0 0,0 0-160 0 0,0 0-240 0 0,0 0-120 0 0,0 0-48 0 0,0 0-32 0 0,0 0-128 0 0,-41-73-577 0 0,56 102-855 0 0,-6-3-2049 0 0,2-8-5281 0 0</inkml:trace>
</inkml:ink>
</file>

<file path=ppt/ink/ink10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30.33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1 354 15307 0 0,'0'0'1442'0'0,"0"0"-198"0"0,0 0 74 0 0,0 0 179 0 0,0 0-59 0 0,0 0-306 0 0,0 0-404 0 0,0 0-287 0 0,0 0-91 0 0,0 0 9 0 0,0 0 8 0 0,0 0-30 0 0,0 0-37 0 0,17-34-42 0 0,53-108-18 0 0,-5-3 596 0 0,-50 113-672 0 0,-15 31-241 0 0,10 27-370 0 0,-6-5 426 0 0,1-1 0 0 0,0 0 0 0 0,2 0 0 0 0,0 0 0 0 0,2-1 0 0 0,0 0 1 0 0,1-1-1 0 0,1 0 0 0 0,5 6 21 0 0,-13-21 30 0 0,0 1 1 0 0,0-1-1 0 0,0 0 1 0 0,1 0-1 0 0,-1 0 1 0 0,1-1-1 0 0,-1 1 1 0 0,1-1-1 0 0,0 0 0 0 0,0 0 1 0 0,0 0-1 0 0,0-1 1 0 0,0 1-1 0 0,1-1 1 0 0,-1 0-1 0 0,0 0 1 0 0,1 0-1 0 0,-1-1 1 0 0,1 0-1 0 0,-1 0 1 0 0,0 0-1 0 0,1 0 1 0 0,-1-1-1 0 0,1 1 1 0 0,-1-1-1 0 0,0 0 1 0 0,1 0-1 0 0,-1-1 0 0 0,0 0 1 0 0,0 1-1 0 0,0-1 1 0 0,0 0-1 0 0,1-2-30 0 0,55-102 973 0 0,-38 54-1370 0 0,-5 52-11872 0 0,-12 0 616 0 0</inkml:trace>
</inkml:ink>
</file>

<file path=ppt/ink/ink10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30.82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162 652 16900 0 0,'0'0'1748'0'0,"0"0"-398"0"0,0 0-207 0 0,0 0-30 0 0,0 0-141 0 0,0 0-173 0 0,0 0-204 0 0,0 0-180 0 0,0 0-94 0 0,0 0-93 0 0,0 0-80 0 0,0 0-54 0 0,-22 6-30 0 0,-69 22-26 0 0,89-28-37 0 0,0 1 0 0 0,0-1 0 0 0,1 1 0 0 0,-1-1 0 0 0,0 1 0 0 0,1 0 0 0 0,-1-1 0 0 0,0 1 0 0 0,1 0 0 0 0,-1 0 0 0 0,1 0 0 0 0,-1 0-1 0 0,1 1 1 0 0,0-1 0 0 0,-1 0 0 0 0,1 0 0 0 0,0 1 0 0 0,0-1 0 0 0,0 1 0 0 0,0-1 0 0 0,0 1 0 0 0,0 0 0 0 0,1-1 0 0 0,-1 1 0 0 0,0 0 0 0 0,1-1 0 0 0,-1 1-1 0 0,-1 6 5 0 0,1-5-6 0 0,-1 1 1 0 0,0 0 0 0 0,1-1-1 0 0,0 1 1 0 0,0 0-1 0 0,0-1 1 0 0,0 1-1 0 0,1 0 1 0 0,0 0 0 0 0,-1 0-1 0 0,1 0 1 0 0,1 0-1 0 0,-1-1 1 0 0,0 1-1 0 0,1 0 1 0 0,0 0 0 0 0,0 0-1 0 0,0-1 1 0 0,0 1-1 0 0,1 0 1 0 0,0-1-1 0 0,-1 0 1 0 0,1 1-1 0 0,0-1 1 0 0,1 0 0 0 0,-1 0-1 0 0,1 0 1 0 0,-1 0-1 0 0,1 0 1 0 0,0 0-1 0 0,0-1 1 0 0,0 0 0 0 0,0 1-1 0 0,0-1 1 0 0,1 0-1 0 0,-1-1 1 0 0,1 1-1 0 0,-1 0 1 0 0,1-1 0 0 0,0 0 0 0 0,4 1 85 0 0,-1-1 0 0 0,1 1 0 0 0,-1-2 0 0 0,1 1 0 0 0,-1-1 0 0 0,1 0 0 0 0,-1-1 0 0 0,1 0 0 0 0,-1 0 0 0 0,1 0 0 0 0,-1-1 0 0 0,0 0 0 0 0,0-1 0 0 0,0 0 0 0 0,0 0 0 0 0,0 0 1 0 0,0-1-1 0 0,-1 0 0 0 0,0 0 0 0 0,1 0 0 0 0,-2-1 0 0 0,1 0 0 0 0,0-1 0 0 0,0-1-85 0 0,16-16 299 0 0,-2-1 1 0 0,0-1-1 0 0,-2-1 0 0 0,-1-1 1 0 0,2-5-300 0 0,3-1 45 0 0,-2-2 0 0 0,-1 0 0 0 0,-1 0 0 0 0,-3-2 1 0 0,0 0-1 0 0,-3-1 0 0 0,-1 0 0 0 0,-2-1 1 0 0,-1 0-1 0 0,-1-14-45 0 0,-6 36-15 0 0,-1 1 0 0 0,0-1 1 0 0,-1 0-1 0 0,-1 0 1 0 0,-1 0-1 0 0,-1 1 0 0 0,-5-16 15 0 0,8 27-11 0 0,-1 1 1 0 0,0 0-1 0 0,0-1 0 0 0,0 1 0 0 0,-1 0 0 0 0,1 0 0 0 0,-1 1 0 0 0,0-1 1 0 0,0 0-1 0 0,0 1 0 0 0,-1 0 0 0 0,1 0 0 0 0,-1 0 0 0 0,1 0 0 0 0,-1 0 1 0 0,0 1-1 0 0,0 0 0 0 0,-1 0 0 0 0,1 0 0 0 0,0 0 0 0 0,-1 0 0 0 0,1 1 1 0 0,-1 0-1 0 0,1 0 0 0 0,-1 0 0 0 0,0 1 0 0 0,1 0 0 0 0,-1-1 0 0 0,0 2 1 0 0,-4-1 10 0 0,-1 4-20 0 0,-1 0 0 0 0,0 0 1 0 0,1 1-1 0 0,0 1 0 0 0,0-1 1 0 0,1 2-1 0 0,0-1 1 0 0,0 1-1 0 0,0 1 0 0 0,1-1 1 0 0,0 2-1 0 0,0-1 0 0 0,1 1 1 0 0,0 0-1 0 0,1 0 0 0 0,0 1 1 0 0,0 0-1 0 0,0 3 20 0 0,-1 1 8 0 0,1 1-1 0 0,0 0 1 0 0,1 0 0 0 0,1 1-1 0 0,0 0 1 0 0,1 0-1 0 0,1 0 1 0 0,0 0 0 0 0,2 0-1 0 0,-1 0 1 0 0,2 0-1 0 0,0 0 1 0 0,1 0 0 0 0,1 0-1 0 0,0 0 1 0 0,1-1-1 0 0,1 1 1 0 0,0-1-1 0 0,2 0 1 0 0,-1 0 0 0 0,2-1-1 0 0,0 0 1 0 0,0 0-1 0 0,1-1 1 0 0,1 0 0 0 0,10 10-8 0 0,1 1 38 0 0,0-2 1 0 0,2 0 0 0 0,0-1-1 0 0,2-2 1 0 0,0 0 0 0 0,1-2-1 0 0,0-1 1 0 0,2-1 0 0 0,0-1-1 0 0,0-1 1 0 0,6 0-39 0 0,-7-2-123 0 0,8 4-618 0 0,-14-12-8260 0 0,-21-3-3033 0 0</inkml:trace>
</inkml:ink>
</file>

<file path=ppt/ink/ink10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29.05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0 220 5729 0 0,'0'0'1750'0'0,"0"0"-278"0"0,0 0-238 0 0,0 0-70 0 0,0 0 40 0 0,0 0 22 0 0,0 0-91 0 0,0 0-187 0 0,0 0-200 0 0,0 0-112 0 0,0 0-29 0 0,8 0 47 0 0,143-15 3116 0 0,-127 5-3561 0 0,0 0 1 0 0,0-2-1 0 0,-1-1 1 0 0,-1-1-1 0 0,0-1 1 0 0,-1 0-1 0 0,-1-2 1 0 0,0 0-1 0 0,-1-2 1 0 0,-1 0-210 0 0,34-25 304 0 0,-51 45-298 0 0,0-1 0 0 0,0 1 0 0 0,0 0 0 0 0,0 0 0 0 0,0 0 0 0 0,0-1 0 0 0,0 1 0 0 0,0 0 0 0 0,0 0 0 0 0,0 0 0 0 0,-1 1 0 0 0,1-1 0 0 0,0 0 0 0 0,-1 0 0 0 0,1 0 0 0 0,-1 0 0 0 0,1 1 0 0 0,-1-1 0 0 0,0 0 0 0 0,1 0-1 0 0,-1 1 1 0 0,0-1 0 0 0,0 0 0 0 0,0 1 0 0 0,0-1 0 0 0,0 0 0 0 0,0 1 0 0 0,0-1 0 0 0,0 1-6 0 0,3 70 247 0 0,-3 0 0 0 0,-3 0 0 0 0,-3-1 1 0 0,-12 58-248 0 0,-32 130 234 0 0,-12-3 0 0 0,-13 7-234 0 0,31-105 97 0 0,40-138 264 0 0,27-171-2593 0 0,-21 118-1972 0 0,-2 0-3415 0 0,0 25-3522 0 0</inkml:trace>
  <inkml:trace contextRef="#ctx0" brushRef="#br0" timeOffset="472.489">87 905 15299 0 0,'0'0'1221'0'0,"0"0"-396"0"0,0 0-289 0 0,0 0 95 0 0,0 0 196 0 0,0 0 138 0 0,0 0 44 0 0,0 0-127 0 0,0 0-148 0 0,0 0-135 0 0,0 0-149 0 0,0 0-72 0 0,31-11-17 0 0,102-35-9 0 0,46-19 526 0 0,-44 18-683 0 0,-23 21-63 0 0,-89 70 21 0 0,-20-30-14 0 0,0 0 0 0 0,-1 1 0 0 0,0-1-1 0 0,-1 1 1 0 0,-1 0 0 0 0,-1-1 0 0 0,0 1 0 0 0,-1 5-139 0 0,2-16 25 0 0,-37 143 669 0 0,28-92-570 0 0,9-54-115 0 0,0-1-5 0 0,0 0-20 0 0,0 0-17 0 0,0 0-3 0 0,19-26-4928 0 0,-13 23 2940 0 0,0-1-6272 0 0,-2 4-3521 0 0</inkml:trace>
</inkml:ink>
</file>

<file path=ppt/ink/ink10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33.78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163 1 12403 0 0,'0'0'2718'0'0,"0"0"-821"0"0,0 0-468 0 0,0 0-40 0 0,0 0-48 0 0,0 0-163 0 0,0 0-236 0 0,0 0-257 0 0,0 0-216 0 0,0 0-133 0 0,0 0-102 0 0,0 0-46 0 0,0 0 4 0 0,-43 25 1082 0 0,-77 34-1131 0 0,153-96 22 0 0,21-6 22 0 0,-54 42-126 0 0,0 1 7 0 0,0 0-14 0 0,0 0-22 0 0,-24 16 76 0 0,-14 12-227 0 0,38-27 39 0 0,0-1-52 0 0,0 0-71 0 0,0 0-93 0 0,0 0-152 0 0,0 0-242 0 0,0 0-246 0 0,2 6-4663 0 0,0-4-2217 0 0,-1 1-3358 0 0</inkml:trace>
</inkml:ink>
</file>

<file path=ppt/ink/ink10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34.60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163 85 4889 0 0,'0'0'3094'0'0,"0"0"-701"0"0,0 0-360 0 0,0 0-40 0 0,0 0-106 0 0,0 0-231 0 0,0 0-258 0 0,0 0-255 0 0,0 0-194 0 0,0 0-143 0 0,0 0-79 0 0,0 0-59 0 0,0 0-107 0 0,8-15-39 0 0,21-47-73 0 0,-29 63-394 0 0,0-1-1 0 0,-1 0 1 0 0,1 0-1 0 0,0 0 1 0 0,-1 0 0 0 0,1 0-1 0 0,-1-1 1 0 0,1 1 0 0 0,0 0-1 0 0,-1 0 1 0 0,1 0-1 0 0,0 0 1 0 0,-1 0 0 0 0,1 0-1 0 0,0 0 1 0 0,0-1-1 0 0,-1 1 1 0 0,1 0 0 0 0,0 0-1 0 0,-1 0 1 0 0,1-1 0 0 0,0 1-1 0 0,0 0 1 0 0,-1 0-1 0 0,1-1 1 0 0,0 1 0 0 0,0 0-1 0 0,0-1 1 0 0,0 1-1 0 0,-1 0 1 0 0,1-1 0 0 0,0 1-1 0 0,0 0 1 0 0,0-1 0 0 0,0 1-1 0 0,0 0 1 0 0,0-1-1 0 0,0 1 1 0 0,0 0 0 0 0,0-1-55 0 0,-1 1 17 0 0,-55 56 75 0 0,47-46-95 0 0,-3 3-24 0 0,0-1 0 0 0,1 2-1 0 0,0-1 1 0 0,1 2-1 0 0,1-1 1 0 0,0 1 0 0 0,1 1-1 0 0,0-1 1 0 0,1 1 0 0 0,1 1-1 0 0,1-1 1 0 0,0 1-1 0 0,2 0 1 0 0,-1 0 0 0 0,2 0-1 0 0,0 1 1 0 0,2 4 27 0 0,0-18-15 0 0,2 0 0 0 0,-1 0 0 0 0,0 0 1 0 0,1-1-1 0 0,0 1 0 0 0,0 0 0 0 0,0-1 0 0 0,0 1 0 0 0,0-1 1 0 0,1 1-1 0 0,0-1 0 0 0,0 0 0 0 0,0 0 0 0 0,0 0 1 0 0,0-1-1 0 0,0 1 0 0 0,1-1 0 0 0,-1 0 0 0 0,1 0 1 0 0,-1 0-1 0 0,1 0 0 0 0,0 0 0 0 0,0-1 0 0 0,0 0 0 0 0,0 0 1 0 0,1 0 14 0 0,109 5 181 0 0,1-57 347 0 0,-108 48-476 0 0,0-1 1 0 0,0-1 0 0 0,-1 1-1 0 0,0-1 1 0 0,0 0 0 0 0,0 0-1 0 0,0 0 1 0 0,-1-1 0 0 0,0 0-1 0 0,0 0 1 0 0,-1-1 0 0 0,0 1-1 0 0,0-1 1 0 0,0 0 0 0 0,-1 0-1 0 0,0 0 1 0 0,0-1 0 0 0,-1 1-1 0 0,0 0 1 0 0,0-1-1 0 0,-1 0 1 0 0,0 0 0 0 0,0-4-53 0 0,-2 9-12 0 0,-1 1 1 0 0,1 0 0 0 0,-1-1 0 0 0,0 1-1 0 0,0 0 1 0 0,0 0 0 0 0,-1 0-1 0 0,1 1 1 0 0,0-1 0 0 0,-1 0 0 0 0,1 1-1 0 0,-1 0 1 0 0,1-1 0 0 0,-1 1-1 0 0,1 0 1 0 0,-1 0 0 0 0,0 1 0 0 0,0-1-1 0 0,0 1 1 0 0,1-1 0 0 0,-1 1-1 0 0,0 0 1 0 0,0 0 0 0 0,0 0 0 0 0,0 0-1 0 0,0 0 1 0 0,1 1 0 0 0,-2 0 11 0 0,-78 20-658 0 0,109-6 524 0 0,-9-15 167 0 0,-1 0 1 0 0,1-2 0 0 0,-1 0-1 0 0,0 0 1 0 0,1-2 0 0 0,-1 0-1 0 0,-1-1 1 0 0,1-1 0 0 0,-1 0-1 0 0,0-1 1 0 0,0-1 0 0 0,-1-1-34 0 0,45-17-821 0 0,-33 12-2391 0 0,-12 3-6749 0 0,-11 7-2126 0 0</inkml:trace>
</inkml:ink>
</file>

<file path=ppt/ink/ink10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32.7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127 52 7098 0 0,'0'0'2500'0'0,"0"0"-366"0"0,0 0-222 0 0,0 0-94 0 0,0 0-58 0 0,0 0-139 0 0,0 0-272 0 0,0 0-296 0 0,0 0-249 0 0,0 0-207 0 0,0 0-137 0 0,0 0-72 0 0,0 0-42 0 0,0-3-32 0 0,0-7 49 0 0,1 19 363 0 0,1 25 121 0 0,-3 90 5 0 0,-5 1 1 0 0,-22 112-853 0 0,14-124 75 0 0,-35 175-386 0 0,23-196-981 0 0,24-88 2746 0 0,0 1-3604 0 0,0-6-10628 0 0,4-3 7563 0 0,0 0-2363 0 0</inkml:trace>
  <inkml:trace contextRef="#ctx0" brushRef="#br0" timeOffset="471.839">466 1 11402 0 0,'0'0'2813'0'0,"0"0"-998"0"0,0 0-705 0 0,0 0-189 0 0,0 0-45 0 0,0 0-38 0 0,0 0-85 0 0,0 0-14 0 0,0 0-43 0 0,0 0-38 0 0,0 0-10 0 0,0 0-132 0 0,0 0-82 0 0,7 26-24 0 0,21 87-14 0 0,-19 34 486 0 0,-42 216-438 0 0,15-187-424 0 0,13-136-9 0 0,3 1-1 0 0,1 0 1 0 0,2 0 0 0 0,3 23-11 0 0,7-36 304 0 0,-5-45 1195 0 0,-9 2-1450 0 0,-1 1 1 0 0,-1-1-1 0 0,0 1 1 0 0,0-1-1 0 0,-2 2 1 0 0,0-1-1 0 0,0 1 1 0 0,-9-12-50 0 0,-4-9 14 0 0,11 15-31 0 0,-1 0 0 0 0,-1 0 0 0 0,0 1-1 0 0,-1 1 1 0 0,-1 0 0 0 0,-1 1 0 0 0,0 0 0 0 0,-1 1-1 0 0,-1 1 1 0 0,0 0 0 0 0,-1 1 0 0 0,0 1-1 0 0,-1 0 1 0 0,-15-6 17 0 0,-52 10-1065 0 0,83 8 962 0 0,0 1 1 0 0,0-1-1 0 0,0 1 1 0 0,0-1-1 0 0,0 1 1 0 0,0 0-1 0 0,0 0 1 0 0,1 0-1 0 0,-1 0 1 0 0,0 0 0 0 0,0 0-1 0 0,1 0 1 0 0,-1 0-1 0 0,0 1 1 0 0,1-1-1 0 0,0 1 1 0 0,-1-1-1 0 0,1 1 1 0 0,0 0 0 0 0,0-1-1 0 0,0 1 1 0 0,0 0-1 0 0,0 0 1 0 0,0 0-1 0 0,0 0 1 0 0,1 0-1 0 0,-1 0 1 0 0,0 2 102 0 0,-4 17-3828 0 0,4-1-4168 0 0,1-12-3312 0 0</inkml:trace>
</inkml:ink>
</file>

<file path=ppt/ink/ink10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37.50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0 313 5241 0 0,'0'0'2350'0'0,"0"0"-394"0"0,0 0-209 0 0,0 0-8 0 0,0 0 8 0 0,0 0-135 0 0,0 0-291 0 0,0 0-327 0 0,0 0-262 0 0,0 0-213 0 0,0 0-126 0 0,0 0-8 0 0,0 0 25 0 0,6-1 26 0 0,178-16 2879 0 0,-53 10-2575 0 0,-84 6-362 0 0,-40-6 2051 0 0,-21-27-2326 0 0,-42-83-596 0 0,44 29-4021 0 0,12 80 3301 0 0,0-5-2207 0 0,0 4-2292 0 0,2-2-6099 0 0</inkml:trace>
</inkml:ink>
</file>

<file path=ppt/ink/ink10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38.23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142 48 7722 0 0,'0'0'2678'0'0,"0"0"-630"0"0,0 0-304 0 0,0 0 7 0 0,0 0-30 0 0,0 0-157 0 0,0 0-237 0 0,0 0-265 0 0,0 0-186 0 0,0 0-145 0 0,0 0-123 0 0,0 0-88 0 0,0 0-81 0 0,-11-7-74 0 0,-34-22-28 0 0,44 28-314 0 0,0 0-1 0 0,0 1 0 0 0,0-1 0 0 0,0 0 1 0 0,0 1-1 0 0,0 0 0 0 0,-1-1 0 0 0,1 1 0 0 0,0 0 1 0 0,0-1-1 0 0,0 1 0 0 0,0 0 0 0 0,-1 0 1 0 0,1 0-1 0 0,0 0 0 0 0,0 0 0 0 0,0 0 0 0 0,-1 0 1 0 0,1 1-1 0 0,0-1 0 0 0,0 0 0 0 0,0 1 0 0 0,0-1 1 0 0,-1 1-1 0 0,1-1 0 0 0,0 1 0 0 0,0 0 1 0 0,0-1-1 0 0,0 1 0 0 0,0 0 0 0 0,0 0 0 0 0,1-1 1 0 0,-1 1-1 0 0,0 1-22 0 0,-3 1 37 0 0,-39 33 113 0 0,46-33 493 0 0,70-57 621 0 0,-62 49-843 0 0,-12 5-25 0 0,-5 1-232 0 0,-17 32-1186 0 0,21-18-1806 0 0,7-8-5314 0 0,-1-7-740 0 0</inkml:trace>
</inkml:ink>
</file>

<file path=ppt/ink/ink10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38.62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58 0 19140 0 0,'0'0'1223'0'0,"0"0"-423"0"0,0 0-72 0 0,0 0 166 0 0,0 0 82 0 0,0 0-36 0 0,0 0-170 0 0,0 0-206 0 0,0 0-131 0 0,0 0-102 0 0,0 0-79 0 0,0 0-28 0 0,0 0-18 0 0,-5 8-26 0 0,-45 60 340 0 0,47-55-181 0 0,23-25 39 0 0,-17 10-350 0 0,-2 1 14 0 0,-1 1-14 0 0,0 0 18 0 0,0 0 17 0 0,0 0-27 0 0,-8 2-177 0 0,7-1-3385 0 0,1 0-3719 0 0,2-1-4575 0 0</inkml:trace>
</inkml:ink>
</file>

<file path=ppt/ink/ink10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49.93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394 45 5889 0 0,'0'0'1766'0'0,"0"0"-216"0"0,0 0-93 0 0,0 0 54 0 0,0 0 102 0 0,0 0 38 0 0,0 0-195 0 0,0 0-305 0 0,0 0-295 0 0,0 0-265 0 0,0 0-155 0 0,1-7-51 0 0,1-23-18 0 0,-1 23 9 0 0,-6 30 4163 0 0,-17 19-4330 0 0,9-18 139 0 0,-229 508 195 0 0,126-245-478 0 0,120-323 465 0 0,202-431-386 0 0,-46 139-92 0 0,-125 270-16 0 0,-35 57 0 0 0,0 1-2 0 0,0 0-4 0 0,0 0-40 0 0,0 5-76 0 0,-29 321 116 0 0,28-304-34 0 0,0 0 0 0 0,1 0 0 0 0,1 0 1 0 0,2 0-1 0 0,0 0 0 0 0,1 0 0 0 0,1 0 0 0 0,1-1 0 0 0,1 0 0 0 0,1 0 0 0 0,0-1 0 0 0,2 0 0 0 0,0-1 0 0 0,2 1 1 0 0,1 0 3 0 0,-11-18 15 0 0,0 1 0 0 0,1-1 0 0 0,-1 0 0 0 0,0 0 0 0 0,1 0 0 0 0,0 0 0 0 0,-1-1 0 0 0,1 1 0 0 0,0-1 1 0 0,0 0-1 0 0,0 0 0 0 0,0 0 0 0 0,0 0 0 0 0,0 0 0 0 0,0 0 0 0 0,0-1 0 0 0,0 0 0 0 0,0 1 1 0 0,1-1-1 0 0,-1 0 0 0 0,0-1 0 0 0,0 1 0 0 0,0 0 0 0 0,0-1 0 0 0,0 0 0 0 0,0 0 0 0 0,0 0 0 0 0,0 0 1 0 0,0 0-1 0 0,0-1 0 0 0,0 1 0 0 0,-1-1 0 0 0,1 0 0 0 0,0 1 0 0 0,-1-1 0 0 0,0-1 0 0 0,1 1 0 0 0,-1 0 1 0 0,0 0-1 0 0,0-1 0 0 0,0 1 0 0 0,-1-1 0 0 0,2-1-15 0 0,19-27 176 0 0,-2 0 1 0 0,-1-2-1 0 0,-1-1 1 0 0,-2 0-1 0 0,-1-1 1 0 0,1-8-177 0 0,-4 14 57 0 0,-2-1 1 0 0,-1 0-1 0 0,-1-1 0 0 0,-2 0 1 0 0,-1 0-1 0 0,-1 0 0 0 0,-2-1 1 0 0,-1-21-58 0 0,-1 50-41 0 0,0 1-1 0 0,0-1 1 0 0,0 1 0 0 0,-1-1 0 0 0,1 0 0 0 0,0 1 0 0 0,-1-1 0 0 0,0 1 0 0 0,0-1 0 0 0,0 1 0 0 0,0-1-1 0 0,0 1 1 0 0,0 0 0 0 0,0 0 0 0 0,-1-1 0 0 0,1 1 0 0 0,-1 0 0 0 0,0 0 0 0 0,0 0 0 0 0,1 0 0 0 0,-1 1-1 0 0,0-1 1 0 0,-1 1 0 0 0,1-1 0 0 0,0 1 0 0 0,0-1 0 0 0,-1 1 0 0 0,1 0 0 0 0,0 0 0 0 0,-1 0-1 0 0,1 1 1 0 0,-1-1 0 0 0,1 0 0 0 0,-1 1 0 0 0,0 0 0 0 0,1 0 0 0 0,-1 0 0 0 0,0 0 0 0 0,-2 0 41 0 0,-35 61-5084 0 0,37-55 4184 0 0,-3 14-4167 0 0,2-5-6142 0 0</inkml:trace>
  <inkml:trace contextRef="#ctx0" brushRef="#br0" timeOffset="357.603">1007 207 7426 0 0,'0'0'1237'0'0,"0"0"-126"0"0,0 0 60 0 0,0 0 239 0 0,0 0 199 0 0,0 0-31 0 0,0 0-235 0 0,0 0-275 0 0,0 0-241 0 0,0 0-152 0 0,0 0-86 0 0,0 0-49 0 0,0 0-34 0 0,-16 26-62 0 0,-48 81-83 0 0,44-43 44 0 0,20-51-326 0 0,-2-5-23 0 0,1 0-1 0 0,0 1 0 0 0,0-1 1 0 0,1 0-1 0 0,0 0 0 0 0,1 1 0 0 0,0-1 1 0 0,0 0-1 0 0,1 0 0 0 0,0 1 1 0 0,0-1-1 0 0,1-1 0 0 0,0 1 0 0 0,0 0 1 0 0,1-1-1 0 0,-1 1 0 0 0,2-1 1 0 0,-1 0-1 0 0,1-1 0 0 0,0 1 0 0 0,1-1 1 0 0,0 0-1 0 0,0 0 0 0 0,0-1 1 0 0,0 1-1 0 0,1-1 0 0 0,0-1 0 0 0,0 1 1 0 0,0-1-1 0 0,1-1 0 0 0,-1 1 1 0 0,1-1-1 0 0,3 0-55 0 0,-4-1 132 0 0,0 0 1 0 0,1-1 0 0 0,-1 0-1 0 0,0-1 1 0 0,0 1 0 0 0,0-1-1 0 0,1-1 1 0 0,-1 0 0 0 0,0 0-1 0 0,0 0 1 0 0,0 0-1 0 0,0-1 1 0 0,0-1 0 0 0,0 1-1 0 0,-1-1 1 0 0,1 0 0 0 0,-1-1-1 0 0,0 1 1 0 0,1-1 0 0 0,-2 0-1 0 0,1-1 1 0 0,1-1-133 0 0,2-3 105 0 0,0-1-1 0 0,-1 0 1 0 0,-1 0 0 0 0,0-1 0 0 0,0 0 0 0 0,-1 0 0 0 0,0-1 0 0 0,-1 0-1 0 0,0 1 1 0 0,-1-2 0 0 0,0 1 0 0 0,-1 0 0 0 0,-1-1 0 0 0,0 0-1 0 0,0 0 1 0 0,-1-3-105 0 0,-1 7-1 0 0,1 0 1 0 0,-1 0-1 0 0,-1 0 0 0 0,0 0 0 0 0,0 0 0 0 0,0 0 1 0 0,-1 1-1 0 0,-1-1 0 0 0,1 0 0 0 0,-2 1 0 0 0,1-1 1 0 0,-1 1-1 0 0,0 0 0 0 0,-1 0 0 0 0,0 1 0 0 0,0-1 1 0 0,0 1-1 0 0,-1 0 0 0 0,0 1 0 0 0,-1-1 0 0 0,1 1 1 0 0,-1 1-1 0 0,-3-3 1 0 0,5 5-126 0 0,0 0 0 0 0,-1 0 1 0 0,1 0-1 0 0,-1 1 0 0 0,0 0 1 0 0,1 0-1 0 0,-1 0 0 0 0,0 1 0 0 0,0-1 1 0 0,0 2-1 0 0,0-1 0 0 0,0 1 1 0 0,-3 0 125 0 0,3 0-344 0 0,1 1 1 0 0,0 0 0 0 0,-1 0 0 0 0,1 1 0 0 0,0-1 0 0 0,0 1 0 0 0,0 0-1 0 0,0 1 1 0 0,1-1 0 0 0,-1 1 0 0 0,1 0 0 0 0,-1 0 0 0 0,1 0 0 0 0,0 1-1 0 0,-2 2 344 0 0,-17 18-3775 0 0,9-6-3001 0 0,5-3-4672 0 0</inkml:trace>
</inkml:ink>
</file>

<file path=ppt/ink/ink10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52.53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192 25 0 0 0,'0'0'628'0'0,"0"0"851"0"0,0 0 515 0 0,0 0 253 0 0,0 0-56 0 0,0 0-148 0 0,0 0-209 0 0,0 0-231 0 0,0 0-176 0 0,0 0-200 0 0,0 0-171 0 0,0 0-153 0 0,1-6-134 0 0,3-12 340 0 0,-6 39 986 0 0,-9 28-1719 0 0,-2 1 0 0 0,-3-2 0 0 0,-1 0 0 0 0,-23 43-376 0 0,-53 129 282 0 0,89-212 642 0 0,48-93 1 0 0,23-39-789 0 0,6 4-1 0 0,8-3-135 0 0,-29 68 15 0 0,-50 56-10 0 0,0 0-1 0 0,0-1 1 0 0,-1 1 0 0 0,1 0 0 0 0,0 1 0 0 0,-1-1 0 0 0,1 0 0 0 0,-1 0 0 0 0,0 1 0 0 0,1-1-1 0 0,-1 1 1 0 0,0-1 0 0 0,0 1 0 0 0,0-1 0 0 0,0 1 0 0 0,0 0 0 0 0,0 0 0 0 0,0-1 0 0 0,0 1 0 0 0,-1 0-1 0 0,1 0 1 0 0,-1 0 0 0 0,0 0 0 0 0,1 1-5 0 0,-1-1 17 0 0,5 16 65 0 0,-2 1-1 0 0,0-1 0 0 0,-2 1 1 0 0,0 0-1 0 0,-1-1 0 0 0,0 1 0 0 0,-2 0 1 0 0,0 0-1 0 0,-3 9-81 0 0,-5 77 54 0 0,10-104-45 0 0,0-1 5 0 0,0 0-4 0 0,17-15 189 0 0,151-180 180 0 0,-167 193-384 0 0,1 0 0 0 0,0-1 0 0 0,0 1 0 0 0,0 1 1 0 0,0-1-1 0 0,0 0 0 0 0,0 0 0 0 0,0 1 0 0 0,0-1 1 0 0,1 1-1 0 0,-1 0 0 0 0,1 0 0 0 0,-1 0 0 0 0,1 0 1 0 0,-1 0-1 0 0,1 0 0 0 0,0 1 0 0 0,-1-1 0 0 0,1 1 1 0 0,0 0-1 0 0,0-1 0 0 0,-1 1 0 0 0,1 1 0 0 0,0-1 1 0 0,0 0-1 0 0,-1 1 0 0 0,1-1 0 0 0,0 1 0 0 0,-1 0 1 0 0,3 1 4 0 0,0 1 6 0 0,-1 0 0 0 0,1 1 0 0 0,-1 0 0 0 0,0 0 0 0 0,0 0 0 0 0,0 0 0 0 0,0 1 0 0 0,-1-1 0 0 0,0 1 0 0 0,0 0 0 0 0,0 0 0 0 0,-1 0 0 0 0,1 1 0 0 0,-1-1 0 0 0,0 0 0 0 0,-1 1 0 0 0,1-1 0 0 0,-1 1 0 0 0,0 0 0 0 0,-1-1 0 0 0,1 1 0 0 0,-1 0 0 0 0,0 0 0 0 0,-1 2-6 0 0,-26 146 271 0 0,21-131-244 0 0,-7 31-80 0 0,13-53 21 0 0,0-1-3 0 0,0 0-17 0 0,0 0-32 0 0,0 0-25 0 0,0 0-48 0 0,0 0-62 0 0,0 0-41 0 0,0 0-140 0 0,0 0-175 0 0,0-12-5013 0 0,0 9 539 0 0,0 0-6196 0 0</inkml:trace>
</inkml:ink>
</file>

<file path=ppt/ink/ink10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57.3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145 186 0 0 0,'0'0'1031'0'0,"0"0"244"0"0,0 0 185 0 0,0 0 143 0 0,0 0-11 0 0,0 0-193 0 0,0 0-188 0 0,0 0-113 0 0,0 0-111 0 0,0 0-71 0 0,2-14-53 0 0,14-70 1413 0 0,-24 62 4564 0 0,-20 40-5437 0 0,16-6-1352 0 0,0 1-1 0 0,1 0 1 0 0,0 0-1 0 0,1 1 1 0 0,1 1-1 0 0,0 0 0 0 0,1 0 1 0 0,1 0-1 0 0,0 1 1 0 0,1 0-1 0 0,0 1 1 0 0,2-1-1 0 0,0 1 0 0 0,1 0 1 0 0,0 0-1 0 0,1 14-50 0 0,2-21 18 0 0,-1-7-6 0 0,0 0 0 0 0,1 1 0 0 0,0-1 0 0 0,0 0 0 0 0,0 1 0 0 0,0-1 0 0 0,0 0 0 0 0,0 1 0 0 0,1-1 0 0 0,0 0 0 0 0,0 0 0 0 0,0 0 0 0 0,0 0 0 0 0,0 1 0 0 0,0-1 0 0 0,1 0 0 0 0,0-1 0 0 0,-1 1 0 0 0,1 0 0 0 0,0 0 0 0 0,1-1 0 0 0,-1 0 0 0 0,0 1 0 0 0,1-1 0 0 0,-1 0 0 0 0,1 0 0 0 0,1 1-12 0 0,2-1 87 0 0,0 1 1 0 0,1-1-1 0 0,0 0 0 0 0,-1-1 1 0 0,1 0-1 0 0,0 0 1 0 0,0 0-1 0 0,0-1 1 0 0,0 0-1 0 0,-1 0 0 0 0,1-1 1 0 0,0 0-1 0 0,0 0 1 0 0,0-1-1 0 0,-1 1 1 0 0,1-1-1 0 0,-1-1 0 0 0,0 0 1 0 0,1 1-1 0 0,-1-2 1 0 0,0 1-1 0 0,3-3-87 0 0,6-4 182 0 0,-2-1 0 0 0,1 0 1 0 0,-1 0-1 0 0,-1-2 0 0 0,0 1 0 0 0,-1-2 0 0 0,0 1 0 0 0,3-8-182 0 0,-6 7 78 0 0,0 0-1 0 0,-1-1 0 0 0,-1 0 0 0 0,0 0 0 0 0,-1 0 0 0 0,-1-1 0 0 0,0 0 0 0 0,-1 1 1 0 0,-1-1-1 0 0,-1-1 0 0 0,0 1 0 0 0,-1-14-77 0 0,-1 24-73 0 0,-1 1 0 0 0,1 0-1 0 0,-1 0 1 0 0,0-1 0 0 0,-1 1 0 0 0,1 1 0 0 0,-1-1-1 0 0,0 0 1 0 0,0 1 0 0 0,-1-1 0 0 0,1 1 0 0 0,-1 0-1 0 0,0 0 1 0 0,0 0 0 0 0,0 1 0 0 0,-1-1 0 0 0,1 1-1 0 0,-1 0 1 0 0,0 1 0 0 0,0-1 0 0 0,0 1 0 0 0,0 0-1 0 0,0 0 1 0 0,0 0 0 0 0,-1 1 0 0 0,1-1 0 0 0,0 2-1 0 0,-1-1 1 0 0,1 0 0 0 0,-1 1 0 0 0,0 0 0 0 0,1 0-1 0 0,-1 1 1 0 0,1 0 0 0 0,0 0 0 0 0,-1 0 0 0 0,1 0-1 0 0,-1 1 1 0 0,1 0 0 0 0,0 0 0 0 0,0 0 0 0 0,0 1-1 0 0,1 0 1 0 0,-1 0 0 0 0,-1 1 73 0 0,-27 41-4156 0 0,17-11-6239 0 0,8-19-1169 0 0</inkml:trace>
</inkml:ink>
</file>

<file path=ppt/ink/ink10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7:00.70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18980 0 0,'0'0'1680'0'0,"0"0"-527"0"0,0 0-297 0 0,0 0-72 0 0,0 0-72 0 0,0 0-168 0 0,0 0-264 0 0,0 0-280 0 0,0 0-128 0 0,0 0-72 0 0,0 0-56 0 0,0 0-136 0 0,0 0-360 0 0,0 0-616 0 0,46 29-809 0 0,-35-3-1512 0 0,0-8-2624 0 0,-8-3-3401 0 0</inkml:trace>
</inkml:ink>
</file>

<file path=ppt/ink/ink10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7:02.94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18212 0 0,'0'0'2600'0'0,"0"0"-1567"0"0,0 0-345 0 0,0 0-112 0 0,0 0-104 0 0,0 0-128 0 0,0 0-208 0 0,0 0-288 0 0,0 0-88 0 0,0 0-80 0 0,0 0-184 0 0,0 0-352 0 0,0 0-809 0 0,0 0-1447 0 0,14 55-3122 0 0,-12-44-4744 0 0</inkml:trace>
</inkml:ink>
</file>

<file path=ppt/ink/ink10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7:00.51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56 141 19820 0 0,'0'0'780'0'0,"0"0"-179"0"0,0 0 232 0 0,0 0 286 0 0,0 0 69 0 0,0 0-188 0 0,0 0-361 0 0,0 0-257 0 0,0 0-133 0 0,0 0-62 0 0,-7 31-23 0 0,-19 100-52 0 0,25-127-141 0 0,-18 103 136 0 0,18-71-2688 0 0,0-32-713 0 0,0-1-3593 0 0,1-3-4558 0 0</inkml:trace>
  <inkml:trace contextRef="#ctx0" brushRef="#br0" timeOffset="702.723">186 409 13603 0 0,'0'0'2046'0'0,"0"0"-811"0"0,0 0-172 0 0,0 0 145 0 0,0 0 116 0 0,0 0-30 0 0,0 0-175 0 0,0 0-231 0 0,0 0-200 0 0,0 0-159 0 0,0 0-138 0 0,0 0-104 0 0,0 0-58 0 0,6-11-5 0 0,64-170 1286 0 0,-61 153-1362 0 0,-2 5-100 0 0,1 1-1 0 0,0 0 1 0 0,2 1-1 0 0,1 0 1 0 0,0 0-1 0 0,5-4-47 0 0,7-8-132 0 0,-23 33 68 0 0,0 0-17 0 0,0 0-24 0 0,0 25-440 0 0,11 171 365 0 0,-9-185 181 0 0,1 0 0 0 0,0 0-1 0 0,0 0 1 0 0,1 0 0 0 0,1 0-1 0 0,0-1 1 0 0,0 0 0 0 0,1 0-1 0 0,1 0 1 0 0,4 5-1 0 0,-9-14 50 0 0,0-1-1 0 0,1 0 0 0 0,-1 0 1 0 0,0 0-1 0 0,1 0 1 0 0,-1 0-1 0 0,0 0 1 0 0,0 0-1 0 0,1-1 1 0 0,-1 1-1 0 0,0-1 1 0 0,0 0-1 0 0,0 0 0 0 0,0 1 1 0 0,0-1-1 0 0,0-1 1 0 0,0 1-1 0 0,0 0 1 0 0,0 0-1 0 0,0-1 1 0 0,0 1-1 0 0,-1-1 1 0 0,1 1-1 0 0,-1-1 0 0 0,1 0 1 0 0,-1 0-1 0 0,0 0 1 0 0,1 0-1 0 0,-1 0 1 0 0,0 0-1 0 0,0 0 1 0 0,-1 0-1 0 0,1 0 1 0 0,0-2-50 0 0,2 0 38 0 0,8-17 105 0 0,0 0-1 0 0,-1 0 1 0 0,-2 0-1 0 0,0-2 1 0 0,-1 1-1 0 0,-1 0 0 0 0,-2-1 1 0 0,0 0-1 0 0,-1 0 1 0 0,-1-2-143 0 0,-2 1-311 0 0,0 23 11 0 0,0 1-159 0 0,0 0-166 0 0,1 15-4306 0 0,0-4 1589 0 0,1-4-3367 0 0,0 1-5178 0 0</inkml:trace>
  <inkml:trace contextRef="#ctx0" brushRef="#br0" timeOffset="2010.721">661 387 4393 0 0,'0'0'1226'0'0,"0"0"-729"0"0,0 0-108 0 0,0 0 310 0 0,0 0 271 0 0,0 0 34 0 0,0 0-177 0 0,0 0-276 0 0,0 0-169 0 0,0 0 22 0 0,0 0 110 0 0,0 0 117 0 0,0 0 81 0 0,5 0 11174 0 0,3-4-7357 0 0,71-191-4417 0 0,-46 106-97 0 0,-33 87-7 0 0,0 1-17 0 0,0 1-62 0 0,0 0 39 0 0,0 0 9 0 0,0 0 9 0 0,0 0 24 0 0,0 0-38 0 0,0 0-14 0 0,0 0-10 0 0,0 0 2 0 0,0 0 5 0 0,0 0 10 0 0,0 0 5 0 0,0 0 3 0 0,0 0-4 0 0,0 0 2 0 0,4 48 17 0 0,9 217-27 0 0,-13-263 41 0 0,1 0 0 0 0,-1 0 1 0 0,0 0-1 0 0,1 0 0 0 0,0 0 0 0 0,-1 0 0 0 0,1 0 0 0 0,0 0 0 0 0,0-1 0 0 0,0 1 0 0 0,0 0 1 0 0,0-1-1 0 0,0 1 0 0 0,1-1 0 0 0,-1 1 0 0 0,1-1 0 0 0,-1 1 0 0 0,1-1 0 0 0,-1 0 0 0 0,1 0 1 0 0,0 0-1 0 0,-1 0 0 0 0,1 0 0 0 0,0 0 0 0 0,0 0 0 0 0,0-1 0 0 0,0 1 0 0 0,0-1 0 0 0,0 1 1 0 0,0-1-1 0 0,0 0 0 0 0,0 1 0 0 0,0-1 0 0 0,0 0 0 0 0,0-1 0 0 0,0 1 0 0 0,0 0 0 0 0,0 0 1 0 0,0-1-1 0 0,-1 1 0 0 0,1-1 0 0 0,0 0 0 0 0,1 0-2 0 0,10-9 69 0 0,-2-1 0 0 0,1 0 0 0 0,-1-1-1 0 0,-1 0 1 0 0,0-1 0 0 0,-1 0 0 0 0,-1-1 0 0 0,3-3-69 0 0,8-14 104 0 0,-7 10-20 0 0,-2 0 0 0 0,0 0 0 0 0,-1-1 0 0 0,-1 0 1 0 0,-1-1-1 0 0,-1 0 0 0 0,-1 0 0 0 0,-1 0 0 0 0,-1-2-84 0 0,-3 9-89 0 0,-3 24-906 0 0,-5 24-728 0 0,6-21 558 0 0,0 9-857 0 0,3-5-6388 0 0,0-9-3102 0 0</inkml:trace>
</inkml:ink>
</file>

<file path=ppt/ink/ink10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59.64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1 456 2921 0 0,'0'0'1728'0'0,"0"0"-124"0"0,0 0 182 0 0,0 0 337 0 0,0 0 2 0 0,0 0-230 0 0,0 0-272 0 0,0 0-263 0 0,0 0-186 0 0,0 0-116 0 0,0 0-83 0 0,17 6-54 0 0,53 19-59 0 0,-68-24-784 0 0,0 0-1 0 0,0 0 0 0 0,-1-1 0 0 0,1 1 1 0 0,0-1-1 0 0,0 1 0 0 0,0-1 1 0 0,0 0-1 0 0,0 0 0 0 0,0 0 0 0 0,0 0 1 0 0,1 0-1 0 0,-1 0 0 0 0,0 0 0 0 0,0-1 1 0 0,0 1-1 0 0,-1-1 0 0 0,1 1 0 0 0,0-1 1 0 0,0 0-1 0 0,0 0 0 0 0,0 0 0 0 0,0 0 1 0 0,-1 0-1 0 0,1 0 0 0 0,-1 0 1 0 0,1 0-1 0 0,0-1 0 0 0,-1 1 0 0 0,0-1 1 0 0,1 1-1 0 0,-1-1 0 0 0,0 0 0 0 0,0 1 1 0 0,0-1-1 0 0,0 0-77 0 0,6-8 296 0 0,169-261 1842 0 0,-80 148-1912 0 0,-28 61-154 0 0,-66 63-70 0 0,0 0 1 0 0,0-1 0 0 0,0 1-1 0 0,0 0 1 0 0,1 0 0 0 0,-1 0-1 0 0,0 0 1 0 0,-1 1-1 0 0,1-1 1 0 0,0 0 0 0 0,0 1-1 0 0,0 0 1 0 0,-1-1 0 0 0,1 1-1 0 0,-1 0 1 0 0,1 0 0 0 0,-1 0-1 0 0,0 0 1 0 0,0 0 0 0 0,0 0-1 0 0,0 0 1 0 0,0 0 0 0 0,0 0-1 0 0,-1 0 1 0 0,1 1 0 0 0,-1-1-1 0 0,1 0 1 0 0,-1 0 0 0 0,0 2-3 0 0,3 4 19 0 0,5 21 47 0 0,-2 0 1 0 0,-1 1 0 0 0,-1-1-1 0 0,-1 1 1 0 0,-2 0 0 0 0,-1 0-1 0 0,-2 0 1 0 0,-1 5-67 0 0,-1-11 34 0 0,-1 1 0 0 0,-2-1 0 0 0,0 0 0 0 0,-1 0 0 0 0,-2-1 0 0 0,0 0-1 0 0,-10 15-33 0 0,18-34-30 0 0,-1 0 0 0 0,1-1-1 0 0,-1 0 1 0 0,0 1-1 0 0,0-1 1 0 0,0 0 0 0 0,-1 0-1 0 0,1 0 1 0 0,-1-1-1 0 0,1 1 1 0 0,-1-1 0 0 0,0 0-1 0 0,0 0 1 0 0,0 0 0 0 0,0-1-1 0 0,0 1 1 0 0,-1-1-1 0 0,1 0 1 0 0,0 0 0 0 0,-1-1-1 0 0,1 1 1 0 0,0-1-1 0 0,-1 0 1 0 0,1 0 0 0 0,0 0-1 0 0,-1-1 1 0 0,1 1-1 0 0,0-1 1 0 0,-1 0 0 0 0,1-1-1 0 0,0 1 1 0 0,0-1-1 0 0,0 1 1 0 0,0-1 0 0 0,0-1-1 0 0,0 1 1 0 0,1 0-1 0 0,-1-1 1 0 0,1 0 0 0 0,-1 0-1 0 0,1 0 1 0 0,0 0 0 0 0,-1-2 29 0 0,-12-10-453 0 0,9 9 108 0 0,0 0 0 0 0,0 0 1 0 0,1-1-1 0 0,0 0 0 0 0,0 0 0 0 0,0-1 0 0 0,1 1 0 0 0,0-1 1 0 0,1 0-1 0 0,0-1 0 0 0,0 1 0 0 0,0-1 0 0 0,1 0 346 0 0,8-10-5502 0 0,20 11-7012 0 0,-18 8 8252 0 0</inkml:trace>
  <inkml:trace contextRef="#ctx0" brushRef="#br0" timeOffset="617.459">781 136 12739 0 0,'0'0'2335'0'0,"0"0"-367"0"0,0 0-150 0 0,0 0-128 0 0,0 0-161 0 0,0 0-263 0 0,0 0-324 0 0,0 0-238 0 0,0 0-148 0 0,0 0-107 0 0,0 0-63 0 0,0 0-57 0 0,6 22 557 0 0,6 182-216 0 0,-28 108-723 0 0,-20-133-26 0 0,30-160 682 0 0,-6-56-273 0 0,11 8-317 0 0,1 1 0 0 0,1-1 0 0 0,1 1 1 0 0,2-1-1 0 0,1 1 0 0 0,1 0 1 0 0,1 0-1 0 0,2 1 0 0 0,0 0 1 0 0,6-7-14 0 0,-9 15-4 0 0,2-10 4 0 0,1 0 0 0 0,2 2-1 0 0,0-1 1 0 0,2 1 0 0 0,1 1 0 0 0,1 0 0 0 0,1 1 0 0 0,1 1-1 0 0,1 0 1 0 0,1 2 0 0 0,2 0 0 0 0,0 1 0 0 0,1 1 0 0 0,1 1-1 0 0,0 1 1 0 0,14-7 0 0 0,-34 23 3 0 0,-1 0 0 0 0,1 1 0 0 0,0 0 0 0 0,0-1-1 0 0,0 1 1 0 0,0 0 0 0 0,0 0 0 0 0,0 1 0 0 0,0-1 0 0 0,0 1-1 0 0,0-1 1 0 0,0 1 0 0 0,0 0 0 0 0,0 0 0 0 0,1 0 0 0 0,-1 1-1 0 0,0-1 1 0 0,0 1 0 0 0,0 0 0 0 0,0 0 0 0 0,0 0 0 0 0,0 0 0 0 0,0 0-1 0 0,-1 0 1 0 0,1 1 0 0 0,0 0 0 0 0,-1-1 0 0 0,1 1 0 0 0,-1 0-1 0 0,1 0 1 0 0,-1 0 0 0 0,0 1 0 0 0,0-1 0 0 0,0 1 0 0 0,0-1-1 0 0,0 1 1 0 0,-1-1 0 0 0,1 1 0 0 0,-1 0-3 0 0,5 13 22 0 0,0 0-1 0 0,-2 1 1 0 0,0-1 0 0 0,-1 1 0 0 0,0 0 0 0 0,-1 0-1 0 0,-1 0 1 0 0,-1 0 0 0 0,-1 0 0 0 0,0 0 0 0 0,-1 0-1 0 0,-2 5-21 0 0,1-9 23 0 0,0-1 0 0 0,-1 1 0 0 0,-1-1 0 0 0,0 0 0 0 0,-1 0 0 0 0,0 0 0 0 0,-1-1-1 0 0,0 0 1 0 0,-1-1 0 0 0,0 1 0 0 0,0-1 0 0 0,-1-1 0 0 0,-1 0 0 0 0,0 0 0 0 0,0-1 0 0 0,0 0 0 0 0,-1 0-1 0 0,-6 2-22 0 0,9-6-1 0 0,-1 0 0 0 0,1-1 0 0 0,-1 0-1 0 0,0 0 1 0 0,0-1 0 0 0,0-1 0 0 0,0 1 0 0 0,0-1-1 0 0,0-1 1 0 0,0 1 0 0 0,0-2 0 0 0,-1 1-1 0 0,-1-1 2 0 0,8 0-61 0 0,0-1-1 0 0,0 1 0 0 0,0 0 0 0 0,1-1 1 0 0,-1 1-1 0 0,0-1 0 0 0,0 0 0 0 0,1 0 0 0 0,-1 0 1 0 0,1 0-1 0 0,0-1 0 0 0,0 1 0 0 0,-1-1 1 0 0,2 1-1 0 0,-1-1 0 0 0,0 0 0 0 0,0 1 1 0 0,1-1-1 0 0,0 0 0 0 0,-1 0 0 0 0,1 0 0 0 0,0 0 1 0 0,0 0-1 0 0,1-1 0 0 0,-1 1 0 0 0,1 0 1 0 0,0 0-1 0 0,0 0 0 0 0,0-3 62 0 0,12-54-7597 0 0,-5 49 783 0 0,0 3-5066 0 0</inkml:trace>
</inkml:ink>
</file>

<file path=ppt/ink/ink10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6:57.9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0 226 10698 0 0,'0'0'2531'0'0,"0"0"-407"0"0,0 0-256 0 0,0 0-166 0 0,0 0-246 0 0,0 0-329 0 0,0 0-330 0 0,0 0-226 0 0,0 0-119 0 0,0 0-49 0 0,0 0-28 0 0,0 0-34 0 0,0 5 221 0 0,9 250 1297 0 0,-7-136-1798 0 0,-2-119-38 0 0,0 0 15 0 0,0 0 65 0 0,0 0 52 0 0,0-11 736 0 0,0-28-401 0 0,-2-9-291 0 0,3 1 0 0 0,1-1 0 0 0,3 1 0 0 0,2-1 0 0 0,1 2 0 0 0,4-6-199 0 0,-10 45 11 0 0,2-8 4 0 0,0 0-1 0 0,0 0 1 0 0,2 0 0 0 0,0 1-1 0 0,0-1 1 0 0,1 1 0 0 0,1 1-1 0 0,0 0 1 0 0,1 0 0 0 0,1 0-1 0 0,0 1 1 0 0,0 0-1 0 0,1 1 1 0 0,4-2-15 0 0,-14 12-3 0 0,1 0-1 0 0,-1 0 1 0 0,0 0 0 0 0,1 1-1 0 0,-1-1 1 0 0,1 0 0 0 0,-1 1-1 0 0,0-1 1 0 0,1 1 0 0 0,0 0-1 0 0,-1-1 1 0 0,1 1 0 0 0,-1 0-1 0 0,1 0 1 0 0,-1 0 0 0 0,1 0-1 0 0,-1 0 1 0 0,1 0 0 0 0,-1 0-1 0 0,1 1 1 0 0,0-1 0 0 0,-1 1-1 0 0,0-1 1 0 0,1 1 0 0 0,-1-1-1 0 0,1 1 1 0 0,-1 0 0 0 0,0 0-1 0 0,1 0 1 0 0,-1-1 0 0 0,0 1-1 0 0,0 0 1 0 0,0 1 0 0 0,0-1-1 0 0,0 0 1 0 0,0 0 0 0 0,0 0-1 0 0,0 1 1 0 0,0-1 0 0 0,0 0-1 0 0,-1 1 1 0 0,1-1-1 0 0,0 1 1 0 0,-1-1 0 0 0,0 1-1 0 0,1 1 4 0 0,20 75-141 0 0,-10-17-689 0 0,0-53-1765 0 0,-4-8-3931 0 0,-3 0-482 0 0,-2 0-4807 0 0</inkml:trace>
  <inkml:trace contextRef="#ctx0" brushRef="#br0" timeOffset="442.004">471 322 8954 0 0,'0'0'3299'0'0,"0"0"-1050"0"0,0 0-310 0 0,0 0-147 0 0,0 0-205 0 0,0 0-236 0 0,0 0-241 0 0,0 0-210 0 0,0 0-159 0 0,0 0-142 0 0,0 0-83 0 0,0 0-57 0 0,0 0-61 0 0,25-9-20 0 0,75-29-28 0 0,-61 11 248 0 0,-33 18-490 0 0,0 0 0 0 0,-1 0 0 0 0,0 0 0 0 0,-1-1 0 0 0,0 0-1 0 0,-1 0 1 0 0,0 0 0 0 0,0-1 0 0 0,-1 1 0 0 0,0 0 0 0 0,-1-1-1 0 0,0 1 1 0 0,-1-1 0 0 0,-1-5-108 0 0,0 14-5 0 0,0-1 0 0 0,0 1 1 0 0,0 0-1 0 0,0-1 0 0 0,0 1 0 0 0,-1 0 0 0 0,0 0 0 0 0,1-1 1 0 0,-1 1-1 0 0,0 0 0 0 0,0 1 0 0 0,0-1 0 0 0,0 0 0 0 0,0 1 1 0 0,0-1-1 0 0,-1 1 0 0 0,1-1 0 0 0,0 1 0 0 0,-1 0 0 0 0,1 0 1 0 0,-1 0-1 0 0,1 0 0 0 0,-1 1 0 0 0,0-1 0 0 0,1 1 0 0 0,-1 0 1 0 0,0-1-1 0 0,1 1 0 0 0,-1 0 0 0 0,0 1 0 0 0,1-1 0 0 0,-1 0 0 0 0,0 1 1 0 0,1-1-1 0 0,-1 1 0 0 0,1 0 0 0 0,-1 0 0 0 0,1 0 0 0 0,-1 0 1 0 0,1 1-1 0 0,0-1 0 0 0,-1 0 0 0 0,-1 3 5 0 0,-15 12-36 0 0,1 1 1 0 0,0 1-1 0 0,1 1 1 0 0,1 1-1 0 0,1 0 0 0 0,1 1 1 0 0,1 0-1 0 0,0 1 0 0 0,2 1 1 0 0,1-1-1 0 0,-4 13 36 0 0,11-28 6 0 0,0 0 1 0 0,0 0-1 0 0,0 1 1 0 0,1-1-1 0 0,0 1 1 0 0,0 0-1 0 0,1 0 1 0 0,0 0-1 0 0,0 0 1 0 0,1 0-1 0 0,0-1 1 0 0,1 1-1 0 0,-1 0 1 0 0,2 0-1 0 0,-1 0 1 0 0,1 0-1 0 0,0-1 0 0 0,1 1 1 0 0,-1-1-1 0 0,3 4-6 0 0,0-6 29 0 0,0-1 0 0 0,0 1 0 0 0,0 0-1 0 0,1-1 1 0 0,0 0 0 0 0,0-1-1 0 0,0 1 1 0 0,0-1 0 0 0,0 0 0 0 0,1-1-1 0 0,0 1 1 0 0,-1-1 0 0 0,1-1-1 0 0,0 1 1 0 0,0-1 0 0 0,0 0 0 0 0,0-1-1 0 0,0 0 1 0 0,0 0 0 0 0,2 0-29 0 0,145-26 154 0 0,-127 20-264 0 0,50-15-2275 0 0,-45 9-8707 0 0,-26 11-1476 0 0</inkml:trace>
</inkml:ink>
</file>

<file path=ppt/ink/ink10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7:02.7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30 143 19036 0 0,'0'0'1330'0'0,"0"0"-590"0"0,0 0-51 0 0,0 0 245 0 0,0 0 230 0 0,0 0 47 0 0,0 0-155 0 0,0 0-254 0 0,0 0-239 0 0,0 0-130 0 0,0 0-92 0 0,0 0-67 0 0,0 18-61 0 0,-3 85 11 0 0,-8-36-124 0 0,2-56 816 0 0,5-7-4150 0 0,2-2-1956 0 0,2-1-3347 0 0,0-4-3248 0 0</inkml:trace>
  <inkml:trace contextRef="#ctx0" brushRef="#br0" timeOffset="728.986">213 420 13139 0 0,'0'0'1095'0'0,"0"0"-246"0"0,0 0 293 0 0,0 0 313 0 0,0 0 109 0 0,0 0-141 0 0,0 0-308 0 0,0 0-187 0 0,0 0-176 0 0,0 0-176 0 0,0 0-143 0 0,0 0-113 0 0,0 0-19 0 0,0-9-4 0 0,12-78 796 0 0,13 2-373 0 0,4 1 1 0 0,35-71-721 0 0,-60 251-573 0 0,-4-84 561 0 0,0 1 0 0 0,1 0-1 0 0,1 0 1 0 0,0 0 0 0 0,0-1 0 0 0,1 1 0 0 0,1-1 0 0 0,0 1-1 0 0,1-1 1 0 0,0-1 0 0 0,1 1 0 0 0,0-1 0 0 0,1 0 0 0 0,0 0-1 0 0,1-1 1 0 0,0 0 0 0 0,8 8 12 0 0,-13-16 28 0 0,-1 0 0 0 0,1 0-1 0 0,0 0 1 0 0,-1 0 0 0 0,1 0-1 0 0,0 0 1 0 0,0-1 0 0 0,0 0-1 0 0,1 1 1 0 0,-1-1 0 0 0,0 0-1 0 0,0-1 1 0 0,1 1 0 0 0,-1-1-1 0 0,0 1 1 0 0,1-1 0 0 0,-1 0 0 0 0,0 0-1 0 0,1 0 1 0 0,-1-1 0 0 0,0 1-1 0 0,1-1 1 0 0,-1 0 0 0 0,0 0-1 0 0,0 0 1 0 0,0 0 0 0 0,1-1-1 0 0,-1 1 1 0 0,0-1 0 0 0,2-1-28 0 0,69-75 1334 0 0,-64 63-1229 0 0,-2-1 1 0 0,0-1 0 0 0,0 1 0 0 0,-2-1 0 0 0,0-1 0 0 0,-1 1-1 0 0,-1-1 1 0 0,0 0 0 0 0,-1 0 0 0 0,-2 0 0 0 0,1-17-106 0 0,-2 34-66 0 0,0 1-58 0 0,0 0-108 0 0,-12 15-5945 0 0,10-10 4877 0 0,-2 2-2261 0 0,2-1-2564 0 0,0 1-5946 0 0</inkml:trace>
  <inkml:trace contextRef="#ctx0" brushRef="#br0" timeOffset="4692.371">1017 44 0 0 0,'0'0'177'0'0,"0"0"251"0"0,0 0-127 0 0,0 0-180 0 0,0 0-85 0 0,0 0-3 0 0,0 0 79 0 0,0 0 168 0 0,10 0 3507 0 0,-8 0 2106 0 0,-2-1 5156 0 0,-5-1-10983 0 0,0 0 1 0 0,0 0 0 0 0,-1 0 0 0 0,1 0-1 0 0,-1 1 1 0 0,1 0 0 0 0,-1 0 0 0 0,1 0-1 0 0,-1 1 1 0 0,0 0 0 0 0,1 0 0 0 0,-1 0-1 0 0,0 1 1 0 0,1 0 0 0 0,-1 0 0 0 0,1 0-1 0 0,-1 1 1 0 0,1 0 0 0 0,-1 0 0 0 0,1 0-1 0 0,0 1 1 0 0,0-1 0 0 0,-3 4-67 0 0,-2-2 18 0 0,0 0 0 0 0,1 1 1 0 0,0 0-1 0 0,0 1 1 0 0,1-1-1 0 0,-1 2 0 0 0,1-1 1 0 0,1 1-1 0 0,-1 1 0 0 0,1-1 1 0 0,0 1-1 0 0,1 0 1 0 0,0 1-1 0 0,0 0 0 0 0,1-1 1 0 0,0 2-1 0 0,0-1 0 0 0,1 1 1 0 0,1-1-1 0 0,-1 1 0 0 0,2 0 1 0 0,-2 9-19 0 0,3-12 1 0 0,2 0 0 0 0,-1 0-1 0 0,1 0 1 0 0,0 0 0 0 0,1 0 0 0 0,-1 0 0 0 0,1 0 0 0 0,1-1 0 0 0,-1 1 0 0 0,1-1 0 0 0,0 0-1 0 0,0 0 1 0 0,1 0 0 0 0,0 0 0 0 0,0 0 0 0 0,1-1 0 0 0,-1 1 0 0 0,1-1 0 0 0,0-1 0 0 0,1 1-1 0 0,-1-1 1 0 0,1 0 0 0 0,0 0 0 0 0,3 2-1 0 0,-4-4 60 0 0,-1 0 0 0 0,1-1 0 0 0,0 1 0 0 0,0-1 0 0 0,0 0 0 0 0,0 0 0 0 0,0 0 0 0 0,0-1 0 0 0,0 0 0 0 0,0 0-1 0 0,0 0 1 0 0,0-1 0 0 0,0 1 0 0 0,0-1 0 0 0,0 0 0 0 0,0-1 0 0 0,0 1 0 0 0,0-1 0 0 0,-1 0 0 0 0,1 0 0 0 0,-1-1 0 0 0,1 1 0 0 0,-1-1 0 0 0,0 0 0 0 0,0 0-1 0 0,0 0 1 0 0,0-1 0 0 0,-1 1 0 0 0,1-1 0 0 0,-1 0 0 0 0,0 0 0 0 0,0 0 0 0 0,0-1 0 0 0,-1 1 0 0 0,1-2-60 0 0,12-18 163 0 0,-2-1 0 0 0,-1 0 1 0 0,-1-1-1 0 0,-1 0 0 0 0,-1-1 1 0 0,-1 0-1 0 0,1-13-163 0 0,-1-37 564 0 0,-8 76-445 0 0,0 1-33 0 0,0 0-23 0 0,0 0-27 0 0,0 0-37 0 0,0 0-13 0 0,0 0 2 0 0,0 0-6 0 0,0 0 6 0 0,0 0 4 0 0,0 0 24 0 0,0 0 6 0 0,0 0 17 0 0,0 0-12 0 0,0 0-7 0 0,0 0 10 0 0,0 0 5 0 0,0 0-12 0 0,0 0 6 0 0,3 27 275 0 0,63 190-144 0 0,-45-132-227 0 0,-3 0 1 0 0,6 87 66 0 0,-20 67-52 0 0,-6-221 54 0 0,0 0 0 0 0,-1-1 0 0 0,0 1 0 0 0,-2-1 0 0 0,0 0 1 0 0,0 0-1 0 0,-2-1 0 0 0,0 1 0 0 0,-1-1 0 0 0,-6 7-2 0 0,12-20 8 0 0,0 0 0 0 0,-1 0 1 0 0,0-1-1 0 0,1 1 0 0 0,-1 0 0 0 0,0-1 0 0 0,0 0 0 0 0,-1 0 0 0 0,1 0 0 0 0,0 0 0 0 0,-1 0 1 0 0,1-1-1 0 0,-1 0 0 0 0,1 1 0 0 0,-1-1 0 0 0,0-1 0 0 0,1 1 0 0 0,-1 0 0 0 0,0-1 1 0 0,0 0-1 0 0,0 0 0 0 0,1 0 0 0 0,-1 0 0 0 0,0-1 0 0 0,0 1 0 0 0,0-1 0 0 0,1 0 1 0 0,-1 0-1 0 0,0 0 0 0 0,1-1 0 0 0,-1 1 0 0 0,1-1 0 0 0,0 0 0 0 0,-1 0 0 0 0,1 0 0 0 0,0 0 1 0 0,0-1-1 0 0,1 1 0 0 0,-1-1 0 0 0,0 0 0 0 0,1 0 0 0 0,-1 0 0 0 0,1 0 0 0 0,0 0 1 0 0,-1-2-9 0 0,-5-7 20 0 0,0-1 0 0 0,0 0 0 0 0,2 0 0 0 0,-1-1 0 0 0,2 0 0 0 0,0 0 0 0 0,0 0 0 0 0,2-1 0 0 0,-1 1 0 0 0,2-1 1 0 0,0 0-1 0 0,1 0 0 0 0,0 0 0 0 0,1 0 0 0 0,2-9-20 0 0,2 12 3 0 0,0-1 0 0 0,1 1 0 0 0,1 0 0 0 0,0 1 0 0 0,0-1 0 0 0,1 1 1 0 0,1 1-1 0 0,-1-1 0 0 0,2 1 0 0 0,0 0 0 0 0,0 1 0 0 0,0 0 0 0 0,1 1 0 0 0,1 0 0 0 0,-1 0 0 0 0,1 1-3 0 0,151-88 51 0 0,-93 65-115 0 0,-65 29-227 0 0,-1 1 1256 0 0,-1-1-3173 0 0,-1 0-3085 0 0,-2 0-4385 0 0,1 1-2234 0 0</inkml:trace>
</inkml:ink>
</file>

<file path=ppt/ink/ink10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7:10.55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 0 4033 0 0,'0'0'2620'0'0,"0"0"-570"0"0,0 0-172 0 0,0 0 38 0 0,0 0 6 0 0,0 0-190 0 0,0 0-362 0 0,0 0-346 0 0,0 0-253 0 0,0 0-145 0 0,0 0-54 0 0,-12 5 2975 0 0,27 68-1744 0 0,0 123-1156 0 0,-8 0 0 0 0,-12 70-647 0 0,-32-38-7 0 0,43-249 22 0 0,1-1 0 0 0,1 1 0 0 0,1 0 0 0 0,0 1 0 0 0,2 0 0 0 0,0 0 0 0 0,1 1 0 0 0,1 1 0 0 0,1 0 1 0 0,1 1-1 0 0,0 0 0 0 0,1 1 0 0 0,1 1 0 0 0,0 0 0 0 0,1 2 0 0 0,0 0 0 0 0,2 1 0 0 0,5-3-15 0 0,-20 13-4 0 0,1 0 1 0 0,-1 0 0 0 0,1 1-1 0 0,-1 0 1 0 0,1 0-1 0 0,0 0 1 0 0,-1 0-1 0 0,1 1 1 0 0,0 0-1 0 0,-1 0 1 0 0,1 1-1 0 0,0 0 1 0 0,-1 0 0 0 0,1 0-1 0 0,0 0 1 0 0,-1 1-1 0 0,4 2 4 0 0,-1 1 4 0 0,-1 1 1 0 0,0 0-1 0 0,-1 1 0 0 0,1 0 1 0 0,-1 0-1 0 0,-1 0 0 0 0,1 0 0 0 0,-1 1 1 0 0,0 0-1 0 0,-1 0 0 0 0,0 1 1 0 0,0-1-1 0 0,-1 1 0 0 0,0 0 0 0 0,-1 0 1 0 0,1 0-1 0 0,-2 0 0 0 0,1 0 0 0 0,-2 0 1 0 0,1 1-1 0 0,-1-1 0 0 0,0 0 1 0 0,-1 0-1 0 0,0 1 0 0 0,0-1 0 0 0,-1 0 1 0 0,-1 0-1 0 0,1 0 0 0 0,-3 3-4 0 0,-4 5 30 0 0,-1 1 0 0 0,-1-1 0 0 0,0-1 0 0 0,-2 0 0 0 0,1 0 0 0 0,-2-2-1 0 0,0 1 1 0 0,-1-2 0 0 0,0 0 0 0 0,-1-1 0 0 0,-1 0 0 0 0,0-1-30 0 0,5-6 0 0 0,0 0 0 0 0,0-1 1 0 0,0 0-1 0 0,0-1 0 0 0,-1-1 0 0 0,1 0 1 0 0,-1 0-1 0 0,0-1 0 0 0,1-1 0 0 0,-1 0 0 0 0,0-1 1 0 0,-4-1-1 0 0,12 1-35 0 0,0 0 1 0 0,0 0 0 0 0,0-1 0 0 0,1 1-1 0 0,-1-1 1 0 0,0-1 0 0 0,1 1 0 0 0,-1 0 0 0 0,1-1-1 0 0,0 0 1 0 0,0 0 0 0 0,0 0 0 0 0,0-1-1 0 0,0 0 1 0 0,1 1 0 0 0,-1-1 0 0 0,1 0 0 0 0,0 0-1 0 0,1-1 1 0 0,-1 1 0 0 0,1-1 0 0 0,-1 1-1 0 0,1-1 1 0 0,0-3 34 0 0,0 4-232 0 0,1 0 0 0 0,0 0 0 0 0,0 0 0 0 0,1 0 0 0 0,-1 0 0 0 0,1-1 0 0 0,0 1 0 0 0,0 0 0 0 0,0 0 0 0 0,1 0 0 0 0,-1 0 0 0 0,1-1 0 0 0,0 1 0 0 0,0 0 0 0 0,1 0 0 0 0,-1 0 0 0 0,1 1 0 0 0,0-1 1 0 0,1-2 231 0 0,19-16-4228 0 0,-11 14-2100 0 0,-11 8 6239 0 0,7-4-11006 0 0</inkml:trace>
  <inkml:trace contextRef="#ctx0" brushRef="#br0" timeOffset="1002.56">541 788 11026 0 0,'0'0'3134'0'0,"0"0"-1217"0"0,0 0-510 0 0,0 0-51 0 0,0 0-17 0 0,0 0-181 0 0,0 0-281 0 0,0 0-246 0 0,0 0-215 0 0,0 0-113 0 0,0 0-66 0 0,0 0-61 0 0,0 0-29 0 0,-3 22-14 0 0,-12 66-27 0 0,11-14 128 0 0,5-71-190 0 0,0 0 1 0 0,-1-1-1 0 0,1 1 0 0 0,1 0 0 0 0,-1-1 1 0 0,0 1-1 0 0,0-1 0 0 0,1 0 0 0 0,0 1 1 0 0,-1-1-1 0 0,1 0 0 0 0,0 0 0 0 0,0 0 0 0 0,0 0 1 0 0,0-1-1 0 0,0 1 0 0 0,1 0 0 0 0,-1-1 1 0 0,0 1-1 0 0,1-1 0 0 0,-1 0 0 0 0,1 0 0 0 0,0 0 1 0 0,-1 0-1 0 0,1-1 0 0 0,0 1 0 0 0,-1 0 1 0 0,1-1-1 0 0,0 0 0 0 0,0 0 0 0 0,0 0 1 0 0,-1 0-1 0 0,1 0 0 0 0,0-1 0 0 0,0 1 0 0 0,-1-1 1 0 0,1 0-1 0 0,0 1 0 0 0,-1-1 0 0 0,1 0 1 0 0,-1-1-1 0 0,1 1 0 0 0,1-2-44 0 0,21-12 249 0 0,0-2 0 0 0,-1-1 0 0 0,-1-1 0 0 0,-1-1-1 0 0,-1-1 1 0 0,0-1 0 0 0,-2 0 0 0 0,3-7-249 0 0,-21 28 0 0 0,0 0 1 0 0,0 1-1 0 0,0-1 1 0 0,0 0-1 0 0,0 0 0 0 0,0 0 1 0 0,0 1-1 0 0,1-1 1 0 0,-1 0-1 0 0,0 1 0 0 0,0-1 1 0 0,1 1-1 0 0,-1 0 1 0 0,0-1-1 0 0,1 1 0 0 0,-1 0 1 0 0,0 0-1 0 0,1 0 1 0 0,-1 0-1 0 0,0 0 0 0 0,1 0 1 0 0,-1 0-1 0 0,0 0 0 0 0,1 0 1 0 0,-1 1-1 0 0,0-1 1 0 0,1 1-1 0 0,-1-1 0 0 0,0 1 1 0 0,0-1-1 0 0,0 1 1 0 0,1 0-1 0 0,-1-1 0 0 0,0 1 1 0 0,0 0-1 0 0,0 0 1 0 0,0 0-1 0 0,0 0 0 0 0,0 0 1 0 0,-1 0-1 0 0,1 0 0 0 0,0 0 1 0 0,0 0-1 0 0,-1 1 1 0 0,1-1-1 0 0,-1 0 0 0 0,1 0 1 0 0,-1 1-1 0 0,1-1 1 0 0,-1 0-1 0 0,0 1 0 0 0,0-1 1 0 0,1 0-1 0 0,-1 1 1 0 0,0-1-1 0 0,0 0 0 0 0,0 1 1 0 0,-1 0-1 0 0,16 32-4 0 0,-12-26 1 0 0,-1-1 1 0 0,1 1-1 0 0,1-1 1 0 0,0 0-1 0 0,0 0 1 0 0,0 0-1 0 0,0 0 0 0 0,1-1 1 0 0,0 1-1 0 0,1-1 1 0 0,0-1-1 0 0,0 1 0 0 0,1 0 3 0 0,-4-4 12 0 0,0-1 0 0 0,1 1-1 0 0,-1-1 1 0 0,1 0-1 0 0,-1 0 1 0 0,1 0-1 0 0,-1 0 1 0 0,1-1-1 0 0,0 0 1 0 0,-1 1 0 0 0,1-1-1 0 0,0-1 1 0 0,0 1-1 0 0,-1 0 1 0 0,1-1-1 0 0,-1 0 1 0 0,1 0 0 0 0,0 0-1 0 0,-1 0 1 0 0,0 0-1 0 0,1-1 1 0 0,-1 1-1 0 0,0-1 1 0 0,0 0 0 0 0,1 0-1 0 0,-2-1 1 0 0,1 1-1 0 0,0 0 1 0 0,0-1-1 0 0,0-1-11 0 0,73-91 445 0 0,-72 87-431 0 0,42-69 168 0 0,-4-1-1 0 0,-3-3 1 0 0,-4-1 0 0 0,9-38-182 0 0,-32 86 10 0 0,-1 0 0 0 0,-2-1 0 0 0,-1-1 1 0 0,-2 1-1 0 0,-1-1 0 0 0,-1-32-10 0 0,-3 64 2 0 0,-1 0-1 0 0,-1 0 1 0 0,1 0 0 0 0,0 0-1 0 0,-1 0 1 0 0,0 0 0 0 0,0 0-1 0 0,0 0 1 0 0,-1 0 0 0 0,1 0-1 0 0,-1 1 1 0 0,0-1 0 0 0,0 1-1 0 0,0-1 1 0 0,0 1 0 0 0,-1 0-1 0 0,1 0 1 0 0,-1 0 0 0 0,0 0-1 0 0,-2-2-1 0 0,2 6-12 0 0,-1 1-1 0 0,1-1 1 0 0,0 1-1 0 0,0-1 1 0 0,0 1-1 0 0,0 0 1 0 0,0 0-1 0 0,0 0 1 0 0,0 1-1 0 0,0-1 1 0 0,1 1-1 0 0,-1-1 0 0 0,1 1 1 0 0,0 0-1 0 0,0 0 1 0 0,0 0-1 0 0,0 0 1 0 0,1 0-1 0 0,-1 0 1 0 0,1 1-1 0 0,-1-1 1 0 0,1 0-1 0 0,0 1 1 0 0,1-1-1 0 0,-1 1 0 0 0,1 0 1 0 0,-1-1-1 0 0,1 1 1 0 0,0-1-1 0 0,0 1 13 0 0,2 205 35 0 0,57 28 87 0 0,-25-123-37 0 0,-28-89-80 0 0,-1 1 1 0 0,-1 0-1 0 0,-2 0 1 0 0,0 1 0 0 0,-2-1-1 0 0,-2 12-5 0 0,-21 17 84 0 0,17-88-3206 0 0,2-51-2642 0 0,4 49 520 0 0,0 5-3163 0 0,0 17 859 0 0</inkml:trace>
  <inkml:trace contextRef="#ctx0" brushRef="#br0" timeOffset="1258.462">1048 439 6977 0 0,'0'0'3279'0'0,"0"0"-770"0"0,0 0-567 0 0,0 0-339 0 0,0 0-191 0 0,0 0-123 0 0,0 0-150 0 0,0 0-178 0 0,0 0-139 0 0,0 0 7 0 0,0 0 37 0 0,0 0 34 0 0,5 3-13 0 0,55 16 1057 0 0,-15-16-1464 0 0,0-3-1 0 0,0-1 0 0 0,0-3 1 0 0,-1-1-1 0 0,0-3 0 0 0,0-1 1 0 0,19-8-480 0 0,68-18-555 0 0,-128 33-41 0 0,14-3-227 0 0,-5 3-7339 0 0,-10 2-4039 0 0</inkml:trace>
</inkml:ink>
</file>

<file path=ppt/ink/ink10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7:14.66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160 372 3209 0 0,'0'0'2712'0'0,"0"0"-633"0"0,0 0-240 0 0,0 0 42 0 0,0 0 53 0 0,0 0-97 0 0,0 0-299 0 0,0 0-359 0 0,0 0-314 0 0,0 0-238 0 0,0 0-120 0 0,8-1 1295 0 0,-8 2-1545 0 0,0 22 853 0 0,-41 484 835 0 0,-12-81-1895 0 0,22-332-1008 0 0,31-94 850 0 0,0-1-1 0 0,0 1 0 0 0,0 0 0 0 0,0-1 1 0 0,0 1-1 0 0,0 0 0 0 0,0-1 1 0 0,0 1-1 0 0,0 0 0 0 0,0-1 0 0 0,0 1 1 0 0,0 0-1 0 0,0-1 0 0 0,0 1 1 0 0,0 0-1 0 0,0-1 0 0 0,0 1 1 0 0,0 0-1 0 0,0-1 0 0 0,0 1 0 0 0,0 0 1 0 0,-1-1-1 0 0,1 1 0 0 0,0 0 1 0 0,0 0-1 0 0,0-1 0 0 0,-1 1 1 0 0,1 0-1 0 0,0 0 0 0 0,0-1 0 0 0,-1 1 1 0 0,1 0-1 0 0,0 0 0 0 0,-1 0 1 0 0,1-1-1 0 0,0 1 0 0 0,0 0 0 0 0,-1 0 1 0 0,1 0-1 0 0,0 0 0 0 0,-1 0 1 0 0,1 0-1 0 0,0 0 0 0 0,-1 0 1 0 0,1 0-1 0 0,-1 0 0 0 0,1 0 0 0 0,0 0 1 0 0,-1 0-1 0 0,1 0 0 0 0,0 0 1 0 0,-1 0-1 0 0,1 0 0 0 0,0 0 1 0 0,-1 0-1 0 0,1 0 0 0 0,0 0 0 0 0,0 1 1 0 0,-1-1-1 0 0,1 0 0 0 0,0 0 1 0 0,-1 0 108 0 0,1-40-6034 0 0,0 35 4504 0 0,0-11-2995 0 0,0 2-1060 0 0</inkml:trace>
  <inkml:trace contextRef="#ctx0" brushRef="#br0" timeOffset="3422.891">241 1009 0 0 0,'-9'-4'399'0'0,"-42"-18"1693"0"0,45 11 2673 0 0,-2-5 1468 0 0,5 17 3628 0 0,3-1-9545 0 0,0 0-12 0 0,0 0-14 0 0,0 0-9 0 0,0 0-3 0 0,0 0-10 0 0,14 0 1089 0 0,220-11 1128 0 0,-114 22-2480 0 0,-129-29-2067 0 0,7 3-2857 0 0,2 9 1881 0 0,0 1-4058 0 0,0 2-4355 0 0</inkml:trace>
  <inkml:trace contextRef="#ctx0" brushRef="#br0" timeOffset="4003.505">564 538 3841 0 0,'0'0'2202'0'0,"0"0"-341"0"0,0 0-296 0 0,0 0-41 0 0,0 0 38 0 0,0 0 27 0 0,0 0-66 0 0,0 0-166 0 0,0 0-184 0 0,0 0-206 0 0,0 0-156 0 0,0 0-119 0 0,-3-3-64 0 0,3 4-533 0 0,0-1 0 0 0,1 0 0 0 0,-1 1 0 0 0,0-1 0 0 0,0 1-1 0 0,0-1 1 0 0,0 1 0 0 0,0-1 0 0 0,0 0 0 0 0,0 1 0 0 0,0-1 0 0 0,0 1 0 0 0,0-1-1 0 0,0 1 1 0 0,0-1 0 0 0,0 0 0 0 0,-1 1 0 0 0,1-1 0 0 0,0 1 0 0 0,0-1 0 0 0,0 0-1 0 0,0 1 1 0 0,-1-1 0 0 0,1 0 0 0 0,0 1 0 0 0,0-1 0 0 0,-1 0 0 0 0,1 1 0 0 0,0-1-1 0 0,-1 0 1 0 0,1 0 0 0 0,0 1 0 0 0,-1-1 0 0 0,1 0 0 0 0,0 0 0 0 0,-1 1-1 0 0,1-1 1 0 0,-1 0 0 0 0,1 0 0 0 0,0 0 0 0 0,-1 0 0 0 0,1 0 0 0 0,-1 0 0 0 0,1 0-1 0 0,-1 0 1 0 0,1 0 0 0 0,0 0 0 0 0,-1 0 0 0 0,1 0 0 0 0,-1 0 0 0 0,1 0 0 0 0,-1 0-1 0 0,1 0 1 0 0,0 0 0 0 0,-1-1 0 0 0,1 1 0 0 0,0 0 0 0 0,-1 0 0 0 0,1 0 0 0 0,-1-1-1 0 0,1 1 1 0 0,-1 0-95 0 0,-1 16-346 0 0,-18 209 1728 0 0,-20 286-1096 0 0,27-371-356 0 0,13-139 55 0 0,0-1 2 0 0,0 0-18 0 0,0 0 0 0 0,0 0-39 0 0,4-20-6489 0 0,4 13 3143 0 0,-4 1-2861 0 0,0 2-5068 0 0</inkml:trace>
  <inkml:trace contextRef="#ctx0" brushRef="#br0" timeOffset="4973.227">864 1212 7210 0 0,'0'0'2391'0'0,"0"0"-488"0"0,0 0-254 0 0,0 0-43 0 0,0 0-35 0 0,0 0-111 0 0,0 0-195 0 0,0 0-181 0 0,0 0-154 0 0,0 0-141 0 0,0 0-116 0 0,0 0-100 0 0,1-13-76 0 0,6-36-28 0 0,-7 48-413 0 0,0 0 0 0 0,0 0 0 0 0,0 0 0 0 0,0 0 0 0 0,-1 0 1 0 0,1 0-1 0 0,0 1 0 0 0,-1-1 0 0 0,1 0 0 0 0,-1 0 0 0 0,1 1 0 0 0,-1-1 0 0 0,1 0 0 0 0,-1 0 0 0 0,0 1 0 0 0,1-1 0 0 0,-1 1 0 0 0,0-1 0 0 0,0 0 0 0 0,1 1 0 0 0,-1 0 0 0 0,0-1 0 0 0,0 1 0 0 0,0-1 0 0 0,1 1 0 0 0,-1 0 0 0 0,0 0 0 0 0,0-1 0 0 0,0 1 0 0 0,0 0 0 0 0,0 0 0 0 0,0 0 0 0 0,1 0 0 0 0,-1 0 0 0 0,0 0 0 0 0,0 0 0 0 0,0 0 0 0 0,0 0 0 0 0,0 1 0 0 0,0-1 0 0 0,0 0 0 0 0,1 1 0 0 0,-1-1 0 0 0,0 0 0 0 0,0 1 0 0 0,0-1 0 0 0,1 1 0 0 0,-1-1 0 0 0,0 1 0 0 0,1 0 0 0 0,-1-1 0 0 0,0 1 0 0 0,1 0 0 0 0,-1-1 0 0 0,1 1 0 0 0,-1 0 0 0 0,1 0 0 0 0,-1-1 0 0 0,1 1 0 0 0,0 0 0 0 0,-1 0 0 0 0,1 0 0 0 0,0 0 0 0 0,-1-1 0 0 0,1 2-56 0 0,-1-1-68 0 0,-13 13 73 0 0,-1 0-1 0 0,2 1 1 0 0,0 1-1 0 0,0 0 1 0 0,2 1-1 0 0,0 1 1 0 0,1-1-1 0 0,1 2 1 0 0,1-1-1 0 0,0 1 1 0 0,1 0-1 0 0,1 1 1 0 0,-2 14-5 0 0,8-29 3 0 0,-1 0 0 0 0,1 0 0 0 0,0 0 1 0 0,0 0-1 0 0,1 0 0 0 0,0 0 0 0 0,0-1 0 0 0,0 1 0 0 0,0 0 0 0 0,1 0 1 0 0,-1-1-1 0 0,1 1 0 0 0,0-1 0 0 0,1 1 0 0 0,-1-1 0 0 0,1 0 0 0 0,0 0 1 0 0,0 0-1 0 0,0 0 0 0 0,1-1 0 0 0,-1 1 0 0 0,1-1 0 0 0,0 0 0 0 0,0 0 1 0 0,0 0-1 0 0,0 0 0 0 0,0-1 0 0 0,1 0 0 0 0,-1 0 0 0 0,1 0 0 0 0,0 0 1 0 0,-1-1-1 0 0,1 0 0 0 0,0 0 0 0 0,0 0 0 0 0,0 0 0 0 0,0-1 0 0 0,0 0 1 0 0,4 0-4 0 0,2 1 38 0 0,0-1 0 0 0,0 1 1 0 0,0-2-1 0 0,0 0 1 0 0,0 0-1 0 0,0-1 0 0 0,-1 0 1 0 0,1-1-1 0 0,0 0 0 0 0,-1-1 1 0 0,0 0-1 0 0,0-1 1 0 0,0 0-1 0 0,0-1 0 0 0,-1 1 1 0 0,0-2-1 0 0,0 1 1 0 0,0-1-1 0 0,-1-1 0 0 0,0 0 1 0 0,-1 0-1 0 0,0 0 0 0 0,1-3-38 0 0,-5 9 4 0 0,-1 0-1 0 0,1 0 0 0 0,-1 0 0 0 0,1-1 0 0 0,-1 1 1 0 0,0-1-1 0 0,0 0 0 0 0,0 0 0 0 0,-1 0 0 0 0,1 0 0 0 0,-1 0 1 0 0,0 0-1 0 0,1 0 0 0 0,-1 0 0 0 0,0 0 0 0 0,-1-1 1 0 0,1 1-1 0 0,-1 0 0 0 0,1-1 0 0 0,-1 1 0 0 0,0 0 1 0 0,0-1-1 0 0,-1 1 0 0 0,1 0 0 0 0,-1-1 0 0 0,1 1 0 0 0,-1 0 1 0 0,0 0-1 0 0,0 0 0 0 0,-1-1 0 0 0,1 1 0 0 0,-1 0 1 0 0,1 0-1 0 0,-1 1 0 0 0,0-1 0 0 0,0 0 0 0 0,0 1 0 0 0,0-1 1 0 0,-1 1-1 0 0,1-1 0 0 0,-1 1 0 0 0,1 0 0 0 0,-1 0 1 0 0,0 1-1 0 0,0-1 0 0 0,0 0 0 0 0,0 1 0 0 0,0 0 0 0 0,-2-1-2 0 0,-3 2-50 0 0,1 0 1 0 0,-1 1 0 0 0,0-1 0 0 0,1 2 0 0 0,-1-1-1 0 0,1 1 1 0 0,-1 0 0 0 0,1 1 0 0 0,0 0 0 0 0,0 0-1 0 0,0 1 1 0 0,0-1 0 0 0,0 1 0 0 0,-4 5 48 0 0,-7 1-86 0 0,18-10 82 0 0,1 0 0 0 0,-1 0-1 0 0,0 0 1 0 0,1 0-1 0 0,-1 0 1 0 0,0 0 0 0 0,1 0-1 0 0,-1 0 1 0 0,0 1 0 0 0,1-1-1 0 0,-1 0 1 0 0,0 0 0 0 0,0 0-1 0 0,1 0 1 0 0,-1 0-1 0 0,0 1 1 0 0,0-1 0 0 0,1 0-1 0 0,-1 0 1 0 0,0 1 0 0 0,0-1-1 0 0,1 0 1 0 0,-1 0-1 0 0,0 1 1 0 0,0-1 0 0 0,0 0-1 0 0,0 0 1 0 0,0 1 0 0 0,1-1-1 0 0,-1 0 1 0 0,0 1-1 0 0,0-1 1 0 0,0 0 0 0 0,0 1-1 0 0,0-1 1 0 0,0 0 0 0 0,0 1-1 0 0,0-1 1 0 0,0 0 0 0 0,0 1-1 0 0,0-1 1 0 0,0 0-1 0 0,0 0 1 0 0,0 1 0 0 0,-1-1-1 0 0,1 0 1 0 0,0 1 0 0 0,0-1-1 0 0,0 0 1 0 0,0 0-1 0 0,0 1 1 0 0,-1-1 0 0 0,1 0-1 0 0,0 0 1 0 0,0 1 0 0 0,-1-1-1 0 0,1 0 1 0 0,0 0-1 0 0,0 1 1 0 0,-1-1 0 0 0,1 0-1 0 0,0 0 1 0 0,0 0 0 0 0,-1 0-1 0 0,1 0 5 0 0,28 5 76 0 0,73-20 251 0 0,-74 5-363 0 0,-15 7-55 0 0,1-2 0 0 0,-1 0-1 0 0,0 0 1 0 0,0-1-1 0 0,-1 0 1 0 0,0-1 0 0 0,0-1-1 0 0,8-7 92 0 0,-8 6-1529 0 0,0 0-2497 0 0,-6 1-4946 0 0,-4 4-2916 0 0</inkml:trace>
  <inkml:trace contextRef="#ctx0" brushRef="#br0" timeOffset="5454.378">1173 247 10050 0 0,'0'0'2181'0'0,"0"0"-368"0"0,0 0-203 0 0,0 0-22 0 0,0 0-21 0 0,0 0-108 0 0,0 0-189 0 0,0 0-241 0 0,0 0-226 0 0,0 0-192 0 0,0 0-104 0 0,0 0-42 0 0,0-3-31 0 0,0 3-399 0 0,0 0 0 0 0,-1 1-1 0 0,1-1 1 0 0,0 0 0 0 0,0 0 0 0 0,0 1 0 0 0,-1-1 0 0 0,1 0 0 0 0,0 0 0 0 0,0 1-1 0 0,-1-1 1 0 0,1 0 0 0 0,0 0 0 0 0,0 0 0 0 0,-1 0 0 0 0,1 0 0 0 0,0 1 0 0 0,-1-1-1 0 0,1 0 1 0 0,0 0 0 0 0,0 0 0 0 0,-1 0 0 0 0,1 0 0 0 0,0 0 0 0 0,-1 0 0 0 0,1 0 0 0 0,0 0-1 0 0,-1 0 1 0 0,1 0 0 0 0,0 0 0 0 0,-1 0 0 0 0,1 0 0 0 0,0 0 0 0 0,0-1 0 0 0,-1 1-1 0 0,1 0 1 0 0,0 0 0 0 0,-1 0 0 0 0,1 0 0 0 0,0 0 0 0 0,0-1 0 0 0,-1 1 0 0 0,1 0-1 0 0,0 0 1 0 0,0-1-35 0 0,-13 18 208 0 0,-88 89 319 0 0,94-101-1567 0 0,7-5-1609 0 0,9-4-11091 0 0,-5 3 3478 0 0</inkml:trace>
  <inkml:trace contextRef="#ctx0" brushRef="#br0" timeOffset="6557.576">0 184 0 0 0,'0'0'1772'0'0,"0"0"809"0"0,0 0 396 0 0,0 0-70 0 0,0 0-341 0 0,0 0-463 0 0,0 0-464 0 0,0 0-358 0 0,0 0-258 0 0,0 0-200 0 0,0 0-136 0 0,0 0-123 0 0,18 8 1072 0 0,185 3 1905 0 0,97-8-2443 0 0,-245-11-890 0 0,-73 0 3050 0 0,-17-31-3547 0 0,26 28 621 0 0,-42-96-2325 0 0,48 90-258 0 0,3 9-1103 0 0,0 5 529 0 0,0-2-9353 0 0</inkml:trace>
</inkml:ink>
</file>

<file path=ppt/ink/ink10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7:26.69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22 632 0 0,'0'0'2101'0'0,"0"0"-144"0"0,0 0-2 0 0,0 0 133 0 0,0 0 81 0 0,0 0-118 0 0,0 0-309 0 0,0 0-342 0 0,0 0-262 0 0,0 0-168 0 0,0 0-106 0 0,6-8 3517 0 0,210 10 973 0 0,-1 0-4518 0 0,-134-13-253 0 0,-35 4-1470 0 0,-39 10-3272 0 0,-29 20-2961 0 0,10-17-1574 0 0,7-5-667 0 0</inkml:trace>
</inkml:ink>
</file>

<file path=ppt/ink/ink11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7:30.00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59 152 0 0,'0'0'2507'0'0,"0"0"-378"0"0,0 0-77 0 0,0 0 165 0 0,0 0 63 0 0,0 0-178 0 0,0 0-342 0 0,0 0-381 0 0,0 0-291 0 0,0 0-162 0 0,0 0-83 0 0,13 5 5405 0 0,30-2-4967 0 0,198-10 608 0 0,-19-42-1217 0 0,-191 46-593 0 0,-30 3-102 0 0,-1 0-34 0 0,0 0 13 0 0,-23 18-186 0 0,-1-2-478 0 0,24-16 593 0 0,0 0 0 0 0,0 0-1 0 0,1-1 1 0 0,-1 1 0 0 0,0 0-1 0 0,0 0 1 0 0,0-1 0 0 0,1 1-1 0 0,-1 0 1 0 0,0 0 0 0 0,0-1-1 0 0,0 1 1 0 0,0 0 0 0 0,0-1-1 0 0,1 1 1 0 0,-1 0 0 0 0,0 0-1 0 0,0-1 1 0 0,0 1 0 0 0,0 0-1 0 0,0-1 1 0 0,0 1 0 0 0,0 0-1 0 0,0-1 1 0 0,0 1 0 0 0,0 0-1 0 0,0-1 1 0 0,0 1 0 0 0,-1 0-1 0 0,1-1 1 0 0,0 1 0 0 0,0 0-1 0 0,0 0 1 0 0,0-1 0 0 0,0 1-1 0 0,-1 0 1 0 0,1 0 0 0 0,0-1-1 0 0,0 1 1 0 0,-1 0 0 0 0,1 0-1 0 0,0-1 1 0 0,0 1 0 0 0,-1 0-1 0 0,1 0 1 0 0,0 0 0 0 0,0 0-1 0 0,-1 0 1 0 0,1-1-1 0 0,0 1 117 0 0,7-10-3691 0 0,0-1-4660 0 0,-2 3-2386 0 0</inkml:trace>
</inkml:ink>
</file>

<file path=ppt/ink/ink11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7:31.69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 0 14747 0 0,'0'0'1767'0'0,"0"0"-508"0"0,0 0-192 0 0,0 0 65 0 0,0 0 30 0 0,0 0-134 0 0,0 0-244 0 0,0 0-141 0 0,0 0-87 0 0,0 0-21 0 0,0 0 8 0 0,0 0-119 0 0,0 11-61 0 0,0 96 1033 0 0,-2-97-3128 0 0,1-22-2592 0 0,1 0-3659 0 0,0 8-3224 0 0</inkml:trace>
</inkml:ink>
</file>

<file path=ppt/ink/ink11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7:31.30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501 107 0 0 0,'0'0'565'0'0,"0"0"914"0"0,0 0 366 0 0,0 0 158 0 0,0 0 19 0 0,0 0-115 0 0,0 0-144 0 0,0 0-192 0 0,0 0-196 0 0,0 0-203 0 0,0 0-205 0 0,0 0-142 0 0,7 1-79 0 0,30 5 1664 0 0,-37-6-1970 0 0,-15 16 7584 0 0,-38-1-8362 0 0,31-9 806 0 0,10-2-467 0 0,-59 18 59 0 0,1 3 0 0 0,1 3 0 0 0,-21 14-60 0 0,87-40 3 0 0,1-1 0 0 0,0 1 1 0 0,-1 0-1 0 0,1 0 0 0 0,0 0 1 0 0,0 1-1 0 0,0-1 0 0 0,0 0 0 0 0,0 1 1 0 0,0-1-1 0 0,1 1 0 0 0,-1 0 0 0 0,1-1 1 0 0,0 1-1 0 0,0 0 0 0 0,0 0 0 0 0,0 0 1 0 0,0 0-1 0 0,1 0 0 0 0,-1 0 0 0 0,1 0 1 0 0,0 0-1 0 0,0 0 0 0 0,0 0 0 0 0,0 0 1 0 0,1 0-1 0 0,0 2-3 0 0,-1 5 4 0 0,0-7 18 0 0,0-1 0 0 0,0 1 0 0 0,0 0 0 0 0,0 0-1 0 0,1 0 1 0 0,-1 0 0 0 0,1 0 0 0 0,0 0 0 0 0,0-1 0 0 0,0 1 0 0 0,0 0 0 0 0,1-1 0 0 0,-1 1 0 0 0,1-1 0 0 0,-1 1-1 0 0,1-1 1 0 0,0 0 0 0 0,0 0 0 0 0,0 1 0 0 0,0-1 0 0 0,0-1 0 0 0,0 1 0 0 0,1 0 0 0 0,-1 0 0 0 0,1-1-1 0 0,-1 0 1 0 0,1 1 0 0 0,0-1 0 0 0,-1 0 0 0 0,1 0 0 0 0,0-1 0 0 0,0 1 0 0 0,1 0-22 0 0,137 27 636 0 0,51 9-347 0 0,-131-4-243 0 0,-61-29-40 0 0,1 0 0 0 0,-2 0 0 0 0,1 0 0 0 0,0 0 0 0 0,-1 0 0 0 0,1-1 0 0 0,-1 1 0 0 0,0 0-1 0 0,-1 0 1 0 0,1-1 0 0 0,-1 1 0 0 0,1-1 0 0 0,-1 1 0 0 0,0-1 0 0 0,0 1 0 0 0,-1-1 0 0 0,1 0 0 0 0,-1 0 0 0 0,1 0 0 0 0,-1-1 0 0 0,0 1 0 0 0,0 0 0 0 0,0-1 0 0 0,-1 0 0 0 0,1 0 0 0 0,0 0 0 0 0,-1 0 0 0 0,1-1 0 0 0,-1 1 0 0 0,0-1-6 0 0,-15 13-19 0 0,-267 174 127 0 0,163-94-96 0 0,107-81-16 0 0,12-10 4 0 0,0-1 0 0 0,0 1-1 0 0,0 0 1 0 0,0 0-1 0 0,1 1 1 0 0,-1-1-1 0 0,1 1 1 0 0,0-1 0 0 0,0 1-1 0 0,0 0 1 0 0,0 0-1 0 0,1 1 1 0 0,0-1 0 0 0,-1 0-1 0 0,2 1 1 0 0,-1-1-1 0 0,0 1 1 0 0,0 4 0 0 0,2-9-11 0 0,0 0 1 0 0,0 0 15 0 0,0 0 10 0 0,14 0 23 0 0,410-81 354 0 0,-302 74-388 0 0,-122 7-22 0 0,0 0-1 0 0,26-19-1905 0 0,-5-5-3125 0 0,-10 16-6236 0 0,-10 7 10124 0 0,3-2-11296 0 0</inkml:trace>
  <inkml:trace contextRef="#ctx0" brushRef="#br0" timeOffset="642.038">238 1267 11490 0 0,'0'0'2858'0'0,"0"0"-633"0"0,0 0-443 0 0,0 0-309 0 0,0 0-279 0 0,0 0-249 0 0,0 0-239 0 0,0 0-145 0 0,0 0-111 0 0,0 0-106 0 0,0 0-97 0 0,0 0-67 0 0,0 0-43 0 0,-12 6-30 0 0,-33 22-23 0 0,45-28-141 0 0,1 0 1 0 0,-1 0-1 0 0,1 1 1 0 0,-1-1-1 0 0,0 0 1 0 0,1 0-1 0 0,-1 0 1 0 0,1 1-1 0 0,-1-1 1 0 0,0 0-1 0 0,1 1 1 0 0,-1-1 0 0 0,0 0-1 0 0,1 1 1 0 0,-1-1-1 0 0,0 0 1 0 0,1 1-1 0 0,-1-1 1 0 0,0 1-1 0 0,0-1 1 0 0,1 0-1 0 0,-1 1 1 0 0,0-1-1 0 0,0 1 1 0 0,0-1-1 0 0,0 1 1 0 0,0-1 0 0 0,0 1-1 0 0,0-1 1 0 0,0 1-1 0 0,0-1 1 0 0,0 1-1 0 0,0-1 1 0 0,0 0-1 0 0,0 1 1 0 0,0-1-1 0 0,0 1 1 0 0,0-1-1 0 0,0 1 1 0 0,0-1-1 0 0,-1 1 57 0 0,17-11-3760 0 0,-5 3-4302 0 0,-7 3-2583 0 0</inkml:trace>
  <inkml:trace contextRef="#ctx0" brushRef="#br0" timeOffset="1270.34">849 563 11090 0 0,'0'0'2673'0'0,"0"0"-941"0"0,0 0-511 0 0,0 0-41 0 0,0 0 12 0 0,0 0-89 0 0,0 0-228 0 0,0 0-204 0 0,0 0-123 0 0,0 0-53 0 0,0 0-26 0 0,0 0-65 0 0,2 11-85 0 0,19 96 584 0 0,-5 10-453 0 0,-7-2-384 0 0,-7-137 2763 0 0,1-16-2731 0 0,40-151 589 0 0,-33 158-615 0 0,48-133 95 0 0,-4 61-6 0 0,-24 83-113 0 0,-19 36-100 0 0,8 90 67 0 0,-4 11-1282 0 0,-14-108 355 0 0,2 6-1331 0 0,0-5-4858 0 0,-3-7-4679 0 0</inkml:trace>
  <inkml:trace contextRef="#ctx0" brushRef="#br0" timeOffset="1656.61">1171 1027 13755 0 0,'0'0'1790'0'0,"0"0"-787"0"0,0 0-307 0 0,0 0 144 0 0,0 0 147 0 0,0 0 36 0 0,0 0-151 0 0,0 0-204 0 0,0 0-128 0 0,0 0-84 0 0,0 0-40 0 0,0 0-1 0 0,0 0 0 0 0,0 18-14 0 0,0 86 441 0 0,-7-61-43 0 0,7-42-746 0 0,0-1-8 0 0,0 0 10 0 0,0 0 9 0 0,0 0 5 0 0,0 0 3 0 0,0 0 24 0 0,0 0 2 0 0,0 0-6 0 0,0 0-26 0 0,0-26-2370 0 0,0 23 1441 0 0,0-10-942 0 0,0 3-7402 0 0,0 7-2538 0 0</inkml:trace>
  <inkml:trace contextRef="#ctx0" brushRef="#br0" timeOffset="2348.563">1355 714 11154 0 0,'0'0'2134'0'0,"0"0"-423"0"0,0 0-212 0 0,0 0-46 0 0,0 0-92 0 0,0 0-214 0 0,0 0-319 0 0,0 0-301 0 0,0 0-195 0 0,0 0-103 0 0,0 0 0 0 0,0 0 27 0 0,-1 11 2376 0 0,-4-7-769 0 0,-24 14-1331 0 0,29-17-516 0 0,0-1 7 0 0,0 0 6 0 0,0 0 15 0 0,0 0-22 0 0,0 0-12 0 0,0 0 4 0 0,0 0-5 0 0,0 0 2 0 0,0 0 7 0 0,0 0-7 0 0,0 0-6 0 0,0 0-10 0 0,0 0 4 0 0,0 0 19 0 0,0 0-16 0 0,0 0 0 0 0,0 0-3 0 0,0 0 12 0 0,0 0-1 0 0,0 0 641 0 0,0 0-4570 0 0,0 0-4390 0 0,0 0-3040 0 0</inkml:trace>
  <inkml:trace contextRef="#ctx0" brushRef="#br0" timeOffset="4308.832">761 177 5865 0 0,'0'0'1982'0'0,"0"0"-187"0"0,0 0 39 0 0,0 0 108 0 0,0 0-69 0 0,0 0-284 0 0,0 0-310 0 0,0 0-269 0 0,0 0-199 0 0,0 0-123 0 0,0 0-125 0 0,34-6-92 0 0,107-19-84 0 0,-57 19 396 0 0,76 24 698 0 0,-58-10-915 0 0,-33-8-285 0 0,-68 0-240 0 0,-1 0 26 0 0,0 0 34 0 0,0 0 31 0 0,0 0 44 0 0,0 0 39 0 0,0 0 5 0 0,0 0 8 0 0,0 0-8 0 0,0 0-18 0 0,0 0 4 0 0,-19-8 444 0 0,-21-20-402 0 0,-16-50 204 0 0,33 38-1335 0 0,17 29-2304 0 0,4 10-5483 0 0,2 1-3147 0 0</inkml:trace>
  <inkml:trace contextRef="#ctx0" brushRef="#br0" timeOffset="4988.366">1742 70 5849 0 0,'0'0'2495'0'0,"0"0"-461"0"0,0 0-264 0 0,0 0-62 0 0,0 0-146 0 0,0 0-227 0 0,0 0-228 0 0,0 0-260 0 0,0 0-210 0 0,0 0-159 0 0,0 0-94 0 0,0 0-43 0 0,-8 4-10 0 0,-27 12 5 0 0,-12 27 811 0 0,-67 82-256 0 0,90-99-807 0 0,24-26-75 0 0,0 0-10 0 0,0 0 10 0 0,0 0 24 0 0,0 0 31 0 0,16-18 499 0 0,126-90-428 0 0,-128 99-159 0 0,-22 12-270 0 0,-111 62-735 0 0,113-62 296 0 0,2 1-1861 0 0,4 0-2773 0 0,0-4-5555 0 0</inkml:trace>
  <inkml:trace contextRef="#ctx0" brushRef="#br0" timeOffset="5826.889">2215 412 2841 0 0,'0'0'2952'0'0,"0"0"-466"0"0,0 0-193 0 0,0 0-76 0 0,0 0-153 0 0,0 0-204 0 0,0 0-280 0 0,0 0-278 0 0,0 0-245 0 0,0 0-187 0 0,0 0-121 0 0,0 0-78 0 0,0 0-45 0 0,0 0-38 0 0,0 0-48 0 0,0 0-44 0 0,0 0-69 0 0,0 0-67 0 0,-3 24 1071 0 0,-24 17-1360 0 0,-2-1 1 0 0,-1-1 0 0 0,-2-1-1 0 0,-2-2 1 0 0,-1-2-1 0 0,-2-1 1 0 0,-1-1-1 0 0,-2-2 1 0 0,-9 3-72 0 0,-4 3-2314 0 0,46-35-366 0 0,3-5-8065 0 0,4 4-138 0 0</inkml:trace>
  <inkml:trace contextRef="#ctx0" brushRef="#br0" timeOffset="6784.921">1839 387 11162 0 0,'0'0'2506'0'0,"0"0"-509"0"0,0 0-404 0 0,0 0-187 0 0,0 0-138 0 0,0 0-193 0 0,0 0-260 0 0,0 0-240 0 0,0 0-74 0 0,0 0 19 0 0,0 0 34 0 0,0 0 23 0 0,3 13-37 0 0,-3-12-539 0 0,2 13 225 0 0,1-1 1 0 0,1 1-1 0 0,0 0 0 0 0,1-1 1 0 0,0 0-1 0 0,1 0 0 0 0,0 0 1 0 0,1-1-1 0 0,4 6-226 0 0,149 136 2047 0 0,-68-43-1624 0 0,-39-41-259 0 0,-45-52 911 0 0,-11-27-6118 0 0,-1 5 971 0 0,-2 2-3585 0 0,2 2-4215 0 0</inkml:trace>
</inkml:ink>
</file>

<file path=ppt/ink/ink11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7:42.0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0 417 5369 0 0,'0'0'2285'0'0,"0"0"-349"0"0,0 0-276 0 0,0 0-163 0 0,0 0-141 0 0,0 0-137 0 0,0 0-163 0 0,0 0-106 0 0,0 0-186 0 0,0 0-185 0 0,0 0-129 0 0,1-3-60 0 0,3-2-161 0 0,0 0 0 0 0,0 1 0 0 0,1-1-1 0 0,0 1 1 0 0,0 0 0 0 0,0 0 0 0 0,0 1 0 0 0,0 0 0 0 0,1 0 0 0 0,0 0 0 0 0,-1 0 0 0 0,1 1 0 0 0,0 0 0 0 0,0 0 0 0 0,0 1-1 0 0,1 0 1 0 0,0 0-229 0 0,-5 0 33 0 0,1 1-1 0 0,0-1 0 0 0,0 1 1 0 0,0 0-1 0 0,-1 0 0 0 0,1 0 0 0 0,0 1 1 0 0,0-1-1 0 0,-1 1 0 0 0,1-1 1 0 0,0 1-1 0 0,-1 0 0 0 0,1 0 1 0 0,0 0-1 0 0,-1 0 0 0 0,1 1 0 0 0,-1-1 1 0 0,0 1-1 0 0,1-1 0 0 0,-1 1 1 0 0,0 0-1 0 0,0 0 0 0 0,0 0 1 0 0,0 0-1 0 0,-1 0 0 0 0,1 0 1 0 0,0 1-1 0 0,-1-1 0 0 0,0 1 0 0 0,1-1 1 0 0,-1 1-1 0 0,0-1 0 0 0,0 1 1 0 0,-1 0-1 0 0,1-1-32 0 0,15 100 511 0 0,-14-38-403 0 0,-2-1 0 0 0,-3 1 0 0 0,-3 0 0 0 0,-6 19-108 0 0,-32 127 209 0 0,42-262 2171 0 0,7 17-2350 0 0,2 0 1 0 0,1 1 0 0 0,2 0 0 0 0,1 0 0 0 0,1 1-1 0 0,2 1 1 0 0,2 0 0 0 0,1 0 0 0 0,1 2 0 0 0,16-20-31 0 0,-25 37-6 0 0,1 0 0 0 0,1 1 0 0 0,0 1 0 0 0,0 0 0 0 0,1 0 0 0 0,1 1 0 0 0,0 1 0 0 0,8-5 6 0 0,-19 13-4 0 0,0 0 1 0 0,0 0-1 0 0,0 0 1 0 0,0 0-1 0 0,0 0 1 0 0,1 1-1 0 0,-1-1 0 0 0,0 1 1 0 0,0-1-1 0 0,0 1 1 0 0,1 0-1 0 0,-1 0 1 0 0,0 0-1 0 0,0 0 1 0 0,1 0-1 0 0,-1 0 1 0 0,0 1-1 0 0,0-1 1 0 0,0 1-1 0 0,0 0 1 0 0,1 0-1 0 0,-1-1 1 0 0,0 1-1 0 0,0 0 0 0 0,-1 1 1 0 0,1-1-1 0 0,0 0 1 0 0,0 1-1 0 0,0-1 1 0 0,-1 1-1 0 0,1-1 1 0 0,-1 1-1 0 0,1 0 1 0 0,-1-1-1 0 0,0 1 1 0 0,0 0-1 0 0,1 0 1 0 0,-1 0-1 0 0,-1 0 1 0 0,1 0-1 0 0,0 0 0 0 0,0 1 1 0 0,-1-1-1 0 0,1 0 1 0 0,-1 0-1 0 0,0 0 1 0 0,0 1-1 0 0,0 1 4 0 0,4 153-121 0 0,-22 8-87 0 0,19-151 186 0 0,1-21 146 0 0,4-14-43 0 0,21-36-71 0 0,3 1-1 0 0,2 1 1 0 0,3 1 0 0 0,1 3 0 0 0,34-36-10 0 0,-32 50 17 0 0,-37 37-13 0 0,-1 0-18 0 0,0 0-4 0 0,0 0-20 0 0,0 0 7 0 0,0 0 16 0 0,0 0-3 0 0,0 0 3 0 0,0 0-16 0 0,0 26-63 0 0,-17 206 440 0 0,13 40-360 0 0,-13-202-224 0 0,11-63-320 0 0,4-6-5011 0 0,2-2-5669 0 0,0 1 704 0 0</inkml:trace>
  <inkml:trace contextRef="#ctx0" brushRef="#br0" timeOffset="402.259">862 980 10450 0 0,'0'0'4875'0'0,"0"0"-2887"0"0,0 0-1109 0 0,0 0-40 0 0,0 0 86 0 0,0 0-11 0 0,0 0-158 0 0,0 0-201 0 0,0 0-187 0 0,0 0-132 0 0,0 0-43 0 0,0 0-18 0 0,0 0-18 0 0,2 15-2 0 0,9 80 334 0 0,-11-94-467 0 0,0-1-18 0 0,0 0 21 0 0,0 0 12 0 0,0 0 26 0 0,0 0 24 0 0,0 0 16 0 0,0 0 5 0 0,0 0-12 0 0,0 0-12 0 0,0 0 1 0 0,0 0-8 0 0,0 0-13 0 0,0 0 3 0 0,0 0-35 0 0,0 0-23 0 0,0 0-33 0 0,0 0-9 0 0,-21-4-7758 0 0,20 0 2374 0 0,1 1-5299 0 0</inkml:trace>
  <inkml:trace contextRef="#ctx0" brushRef="#br0" timeOffset="824.17">989 660 7138 0 0,'0'0'3570'0'0,"0"0"-1199"0"0,0 0-631 0 0,0 0-171 0 0,0 0-145 0 0,0 0-197 0 0,0 0-251 0 0,0 0-215 0 0,0 0-128 0 0,0 0-80 0 0,0 0-64 0 0,0 0-64 0 0,-4 7-91 0 0,-9 23-67 0 0,7-14 891 0 0,12-23-545 0 0,-2-4-253 0 0,-10 13 42 0 0,-27 23-429 0 0,32-31-12050 0 0,2 5 1028 0 0</inkml:trace>
  <inkml:trace contextRef="#ctx0" brushRef="#br0" timeOffset="3031.257">935 638 5609 0 0,'0'0'2945'0'0,"0"0"-497"0"0,0 0-329 0 0,0 0-175 0 0,0 0-185 0 0,0 0-286 0 0,0 0-298 0 0,0 0-263 0 0,0 0-211 0 0,0 0-149 0 0,0 0-91 0 0,0 0-34 0 0,0 0-34 0 0,-1 2-10 0 0,-7 5-38 0 0,6-5-34 0 0,2-2-21 0 0,0 0-60 0 0,26 0 1045 0 0,81-18 191 0 0,-18-11-1053 0 0,-51 14 373 0 0,-26 194-805 0 0,34 6-54 0 0,-3-111 7 0 0,-32-77 606 0 0,-6-10-449 0 0,121-274 477 0 0,0 11-353 0 0,-119 254-5072 0 0,1 34-1045 0 0,-4-6-1492 0 0,0-2-4126 0 0</inkml:trace>
  <inkml:trace contextRef="#ctx0" brushRef="#br0" timeOffset="3784.42">1653 962 1200 0 0,'0'0'1361'0'0,"0"0"44"0"0,0 0 81 0 0,0 0 70 0 0,0 0-85 0 0,0 0-197 0 0,0 0-229 0 0,0 0-161 0 0,0 0-55 0 0,0 0 20 0 0,0 0 75 0 0,0 0 93 0 0,0 0 59 0 0,0 0 27 0 0,0 0-26 0 0,0 0-75 0 0,0 7 5429 0 0,-4 8-5582 0 0,-73 135-303 0 0,71-135-532 0 0,2-4-15 0 0,1-1 0 0 0,0 1 1 0 0,1-1-1 0 0,1 1 0 0 0,0 0 0 0 0,0-1 0 0 0,1 1 0 0 0,0 0 0 0 0,1 8 1 0 0,0-18-22 0 0,0 0-1 0 0,0 0 0 0 0,0 1 1 0 0,0-1-1 0 0,0 0 1 0 0,1 0-1 0 0,-1 0 1 0 0,0 0-1 0 0,0-1 0 0 0,1 1 1 0 0,-1 0-1 0 0,1 0 1 0 0,-1-1-1 0 0,0 1 1 0 0,1-1-1 0 0,-1 1 0 0 0,1-1 1 0 0,0 0-1 0 0,-1 1 1 0 0,1-1-1 0 0,-1 0 1 0 0,1 0-1 0 0,-1 0 0 0 0,1 0 1 0 0,-1-1-1 0 0,1 1 1 0 0,-1 0-1 0 0,1-1 1 0 0,-1 1-1 0 0,1-1 0 0 0,-1 1 1 0 0,1-1-1 0 0,-1 1 1 0 0,1-1-1 0 0,-1 0 1 0 0,0 0-1 0 0,0 0 0 0 0,1 0 1 0 0,-1 0-1 0 0,0 0 1 0 0,0-1 22 0 0,27-55-4530 0 0,-24 36-86 0 0,-1 1-4058 0 0,-3 12 28 0 0</inkml:trace>
  <inkml:trace contextRef="#ctx0" brushRef="#br0" timeOffset="4052.653">1771 737 6233 0 0,'0'0'3642'0'0,"0"0"-1156"0"0,0 0-468 0 0,0 0-159 0 0,0 0-154 0 0,0 0-264 0 0,0 0-311 0 0,0 0-205 0 0,0 0-195 0 0,0 0-135 0 0,0 0-106 0 0,0 0-97 0 0,-5 1-81 0 0,-45 31 1170 0 0,41-21-1393 0 0,9-11-110 0 0,0 0-34 0 0,0 0-7 0 0,0 0-29 0 0,0 0-47 0 0,0 0-45 0 0,0 0-96 0 0,4-14-2722 0 0,8-4-204 0 0,-3 7-2602 0 0,-5 7 1127 0 0,0 0-3311 0 0</inkml:trace>
  <inkml:trace contextRef="#ctx0" brushRef="#br0" timeOffset="4408.891">2034 339 12211 0 0,'0'0'2343'0'0,"0"0"-505"0"0,0 0-214 0 0,0 0-88 0 0,0 0-132 0 0,0 0-225 0 0,0 0-248 0 0,0 0-175 0 0,0 0-119 0 0,0 0-43 0 0,0 0-42 0 0,0 0-42 0 0,6-5-27 0 0,0 0-608 0 0,10-9 1177 0 0,-31 32 229 0 0,-111 136-705 0 0,105-125-668 0 0,21-29 35 0 0,0 0-30 0 0,0 0-63 0 0,0 0-81 0 0,0 0-140 0 0,6-12-3082 0 0,8-3 242 0 0,-5 5-2798 0 0,-5 3-5439 0 0</inkml:trace>
  <inkml:trace contextRef="#ctx0" brushRef="#br0" timeOffset="5035.772">1191 233 8634 0 0,'0'0'3249'0'0,"0"0"-1457"0"0,0 0-632 0 0,0 0 76 0 0,0 0 150 0 0,0 0 20 0 0,0 0-158 0 0,0 0-241 0 0,0 0-190 0 0,0 0-120 0 0,0 0-52 0 0,0 0-45 0 0,0 0-42 0 0,16 7 1747 0 0,117-16 101 0 0,57-8-1978 0 0,-141 14-361 0 0,-48 3-51 0 0,-1 0-16 0 0,0 0 7 0 0,0 0 7 0 0,0 0 4 0 0,-25 0 722 0 0,18-3-741 0 0,0 1 1 0 0,0-1-1 0 0,0 0 1 0 0,0 0-1 0 0,0-1 0 0 0,1 0 1 0 0,0 0-1 0 0,0-1 1 0 0,0 0-1 0 0,0 0 1 0 0,1 0-1 0 0,-1 0 1 0 0,2-1-1 0 0,-1 0 0 0 0,0 0 1 0 0,1-1-1 0 0,0 1 1 0 0,1-1-1 0 0,-1 0 1 0 0,1 0-1 0 0,1 0 1 0 0,-1 0-1 0 0,1 0 0 0 0,0-1 2 0 0,-5-46-3337 0 0,9 43-1415 0 0,3 2-3671 0 0,-2 5-4148 0 0</inkml:trace>
</inkml:ink>
</file>

<file path=ppt/ink/ink11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8:02.1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 6865 0 0,'0'0'2024'0'0,"0"0"-444"0"0,0 0-174 0 0,0 0 50 0 0,0 0 21 0 0,0 0-155 0 0,0 0-304 0 0,0 0-280 0 0,0 0-177 0 0,0 0-87 0 0,0 0-16 0 0,19 15 2813 0 0,31 0-654 0 0,-5-10-2013 0 0,0-2 0 0 0,1-2 0 0 0,-1-3 0 0 0,0-1 0 0 0,0-2 0 0 0,0-2 0 0 0,7-4-604 0 0,-42 9 69 0 0,122-10 344 0 0,-133 12-604 0 0,-15 0-6680 0 0,6 0-2929 0 0,7 0-1603 0 0</inkml:trace>
</inkml:ink>
</file>

<file path=ppt/ink/ink11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8:02.7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28 4 0 0 0,'0'0'639'0'0,"0"0"406"0"0,0 0 221 0 0,0 0 58 0 0,0 0-106 0 0,0 0-162 0 0,0 0-108 0 0,0 0 31 0 0,0 0 125 0 0,0 0 101 0 0,0 0 35 0 0,0 0-24 0 0,0 0-86 0 0,-2 3-70 0 0,-23 19 4791 0 0,24-21-5221 0 0,1-1-71 0 0,0 0-51 0 0,0 0-58 0 0,0 0-54 0 0,35 16 3929 0 0,-23-14-3915 0 0,112 2 1017 0 0,164-41-362 0 0,-212 25-707 0 0,-77 10-8849 0 0,-2 2 3529 0 0,1 0-6729 0 0</inkml:trace>
</inkml:ink>
</file>

<file path=ppt/ink/ink11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8:07.94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529 19 15643 0 0,'0'0'1353'0'0,"0"0"-545"0"0,0 0 31 0 0,0 0 253 0 0,0 0 207 0 0,0 0 72 0 0,0 0-223 0 0,0 0-286 0 0,0 0-213 0 0,0 0-200 0 0,0 0-119 0 0,0 0-29 0 0,-7 3 7 0 0,-56 56 841 0 0,-71 173 195 0 0,16-77-1283 0 0,25-62-319 0 0,18-54-2967 0 0,51-43-2147 0 0,13-9-7248 0 0,8 8 5089 0 0</inkml:trace>
  <inkml:trace contextRef="#ctx0" brushRef="#br0" timeOffset="360.409">8 0 13891 0 0,'0'0'1767'0'0,"0"0"-445"0"0,0 0-311 0 0,0 0 10 0 0,0 0 114 0 0,0 0 39 0 0,0 0-84 0 0,0 0-208 0 0,0 0-189 0 0,0 0-119 0 0,0 0-77 0 0,0 0-27 0 0,0 0-5 0 0,5 20-27 0 0,15 61-34 0 0,-19-78-356 0 0,0 1 0 0 0,0-1 0 0 0,0 1 0 0 0,0-1 0 0 0,1 0 0 0 0,-1 0 0 0 0,1 0 0 0 0,0 0 0 0 0,0 0 0 0 0,0 0 0 0 0,0 0 0 0 0,0 0 0 0 0,1-1 0 0 0,-1 1 0 0 0,1-1 0 0 0,0 0 0 0 0,0 0 0 0 0,-1 0 0 0 0,3 1-48 0 0,8 6 200 0 0,140 100 1042 0 0,-129-94-1148 0 0,9 6-7 0 0,-1 1 0 0 0,-1 2 0 0 0,-1 1 0 0 0,-1 1 0 0 0,-1 2-87 0 0,24 54 191 0 0,-49-74 38 0 0,-1-9-4216 0 0,1-6-5969 0 0,-1 4-2093 0 0</inkml:trace>
</inkml:ink>
</file>

<file path=ppt/ink/ink11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8:06.35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469 280 1984 0 0,'0'0'1637'0'0,"0"0"-100"0"0,0 0 54 0 0,0 0 164 0 0,0 0 187 0 0,0 0 16 0 0,0 0-188 0 0,0 0-233 0 0,0 0-243 0 0,0 0-194 0 0,0 0-161 0 0,-3-2-148 0 0,-11-8-135 0 0,11 7-72 0 0,3 3-54 0 0,0 0-53 0 0,0 0-61 0 0,0 0-62 0 0,0 0-61 0 0,0 0-61 0 0,-4 24 473 0 0,-6 43-479 0 0,4 0-1 0 0,2 1 0 0 0,3-1 0 0 0,4 13-225 0 0,-3-48 68 0 0,22 342 282 0 0,-20-184-192 0 0,-3-189-126 0 0,1 0 0 0 0,-1 0 0 0 0,1 0 0 0 0,-1 0 0 0 0,1 1 0 0 0,-1-1 0 0 0,0 0 1 0 0,0 0-1 0 0,1 0 0 0 0,-1 0 0 0 0,0 0 0 0 0,0-1 0 0 0,0 1 0 0 0,0 0 0 0 0,0 0 0 0 0,0-1 0 0 0,0 1 1 0 0,0 0-1 0 0,-1-1 0 0 0,1 1 0 0 0,0-1 0 0 0,0 0 0 0 0,0 1 0 0 0,-1-1 0 0 0,1 0 0 0 0,0 1 0 0 0,0-1 1 0 0,-1 0-1 0 0,1 0 0 0 0,0 0 0 0 0,-1 0 0 0 0,1-1 0 0 0,0 1 0 0 0,0 0 0 0 0,-1 0 0 0 0,1-1 0 0 0,0 1 1 0 0,0-1-1 0 0,0 1 0 0 0,0-1 0 0 0,-1 1 0 0 0,1-1 0 0 0,0 0 0 0 0,0 0-32 0 0,-5-4 27 0 0,0-1-1 0 0,0 1 1 0 0,1-1-1 0 0,0 0 1 0 0,1 0 0 0 0,-1 0-1 0 0,1-1 1 0 0,0 0-1 0 0,1 0 1 0 0,-1 0 0 0 0,1 0-1 0 0,1 0 1 0 0,-1-1-1 0 0,1 1 1 0 0,1-1 0 0 0,-1 1-1 0 0,1-7-26 0 0,-4-27 13 0 0,2 1 0 0 0,2-1 0 0 0,2 0-1 0 0,1 0 1 0 0,3 1 0 0 0,1 0 0 0 0,1 0 0 0 0,3 0-1 0 0,1 1 1 0 0,2 0 0 0 0,2 1 0 0 0,1 0 0 0 0,2 2-1 0 0,1 0 1 0 0,15-20-13 0 0,-17 30 17 0 0,1 1 1 0 0,2 1-1 0 0,0 1 0 0 0,1 0 0 0 0,1 1 1 0 0,1 2-1 0 0,1 0 0 0 0,1 2 0 0 0,1 0 1 0 0,0 2-1 0 0,1 1 0 0 0,1 1 0 0 0,0 1 1 0 0,9-1-18 0 0,-34 12 1 0 0,0 0 0 0 0,0 0 0 0 0,0 0 0 0 0,0 1 0 0 0,1 0 0 0 0,-1-1 0 0 0,0 1 0 0 0,1 0 0 0 0,-1 1 0 0 0,1-1 0 0 0,-1 1 0 0 0,1-1 0 0 0,0 1 0 0 0,-1 0 0 0 0,1 0-1 0 0,-1 1 1 0 0,1-1 0 0 0,0 1 0 0 0,-1 0 0 0 0,1-1 0 0 0,-1 2 0 0 0,0-1 0 0 0,1 0 0 0 0,-1 1 0 0 0,0-1 0 0 0,0 1 0 0 0,0 0 0 0 0,0 0 0 0 0,0 0 0 0 0,0 1 0 0 0,-1-1 0 0 0,1 1 0 0 0,-1-1 0 0 0,1 1 0 0 0,-1 0 0 0 0,0 0 0 0 0,0 0 0 0 0,0 0 0 0 0,-1 0 0 0 0,1 1 0 0 0,-1-1 0 0 0,0 0 0 0 0,1 4-1 0 0,0 5 10 0 0,-1-1 0 0 0,0 0 0 0 0,-1 1 0 0 0,-1-1 0 0 0,0 1 0 0 0,0-1 0 0 0,-1 1 0 0 0,0-1 0 0 0,-1 0 0 0 0,-1 0 0 0 0,0 0 0 0 0,0-1 0 0 0,-1 1 0 0 0,0-1 0 0 0,-7 9-9 0 0,-109 139 63 0 0,112-148-63 0 0,-171 158 19 0 0,117-127-18 0 0,62-37 6 0 0,0-4-20 0 0,37 33 60 0 0,18 15 564 0 0,-1 1 0 0 0,-2 3 0 0 0,25 36-612 0 0,-26-4 692 0 0,-31-62 16 0 0,-19-22-721 0 0,0 0 12 0 0,0 0-1 0 0,0 0 30 0 0,0 0-22 0 0,0 0 6 0 0,0 0 2 0 0,0 0-10 0 0,0 0-28 0 0,0 0-14 0 0,0 0 40 0 0,0 0 4 0 0,0 0-13 0 0,0 0 11 0 0,0-6-763 0 0,0 5-4698 0 0,0 0-5548 0 0,0 1-437 0 0</inkml:trace>
  <inkml:trace contextRef="#ctx0" brushRef="#br0" timeOffset="613.699">1344 976 1880 0 0,'0'0'4583'0'0,"0"0"-2099"0"0,0 0-779 0 0,0 0-17 0 0,0 0 83 0 0,0 0 15 0 0,0 0-123 0 0,0 0-282 0 0,0 0-299 0 0,0 0-183 0 0,0 0-87 0 0,0 0-76 0 0,-1-3-48 0 0,-3-6-41 0 0,3 6-43 0 0,1 3-33 0 0,0 0-47 0 0,0 0-38 0 0,0 0-49 0 0,0 0-61 0 0,0 0-59 0 0,0 0-38 0 0,0 0-39 0 0,0 0-36 0 0,0 0-24 0 0,0 0-33 0 0,-3 20 424 0 0,-48 155-308 0 0,43-64-281 0 0,9-109 28 0 0,0 0 0 0 0,0-1-1 0 0,0 1 1 0 0,1 0 0 0 0,-1 0-1 0 0,1-1 1 0 0,-1 1 0 0 0,1-1-1 0 0,-1 1 1 0 0,1-1 0 0 0,0 0 0 0 0,0 0-1 0 0,0 0 1 0 0,0 0 0 0 0,0 0-1 0 0,0 0 1 0 0,0 0 0 0 0,0 0-1 0 0,0-1 1 0 0,0 1 0 0 0,0-1-1 0 0,0 0 1 0 0,0 1 0 0 0,1-1 0 0 0,-1 0-1 0 0,0 0 1 0 0,0-1 0 0 0,0 1-1 0 0,0 0 1 0 0,1-1 0 0 0,-1 1-10 0 0,3 0 63 0 0,-5 0-73 0 0,0 0-18 0 0,-16-39-5297 0 0,8 27 842 0 0,3 1-3857 0 0,3 6-2824 0 0</inkml:trace>
  <inkml:trace contextRef="#ctx0" brushRef="#br0" timeOffset="1194.419">1329 604 10634 0 0,'0'0'2573'0'0,"0"0"-519"0"0,0 0-351 0 0,0 0-119 0 0,0 0-26 0 0,0 0-87 0 0,0 0-230 0 0,0 0-257 0 0,0 0-246 0 0,0 0-197 0 0,0 0-134 0 0,0 0-109 0 0,0 0-49 0 0,-3-2-42 0 0,-12 0 409 0 0,-2 42-93 0 0,26-75 798 0 0,-9 34-1286 0 0,0 1 6 0 0,0 0-5 0 0,0 0 22 0 0,0 0-22 0 0,0 0-16 0 0,-30 33 90 0 0,25-28 324 0 0,-6 8-1985 0 0,11 6-4111 0 0,2-12 120 0 0,-2-3-6270 0 0</inkml:trace>
  <inkml:trace contextRef="#ctx0" brushRef="#br0" timeOffset="5722.545">1261 663 0 0 0,'0'0'1147'0'0,"0"0"387"0"0,0 0 27 0 0,0 0-208 0 0,0 0-248 0 0,0 0-143 0 0,0 0-77 0 0,0 0-43 0 0,2-7-31 0 0,7-23-19 0 0,-3 24 9628 0 0,-7 16-7743 0 0,-28 19-2317 0 0,-185 192-229 0 0,211-199-152 0 0,32-25 462 0 0,-18-4-330 0 0,0 0-1 0 0,-1 0 1 0 0,0-1 0 0 0,-1 0 0 0 0,0-1-1 0 0,0 0 1 0 0,0 0 0 0 0,-2-1 0 0 0,1 0-1 0 0,2-5-110 0 0,8-8 133 0 0,-5 3-55 0 0,-1 0-1 0 0,0-1 0 0 0,-2 0 1 0 0,-1-1-1 0 0,0 0 1 0 0,-2 0-1 0 0,4-17-77 0 0,-8 28 28 0 0,41-90 369 0 0,-27 90-415 0 0,-1 8 724 0 0,-12 25-552 0 0,19 24 55 0 0,1-2 1 0 0,3-1 0 0 0,1-1 0 0 0,30 33-210 0 0,31 2 237 0 0,-83-69-229 0 0,-6-8 5 0 0,0 0 15 0 0,0 0 11 0 0,0 0 22 0 0,0 0-11 0 0,0 0-18 0 0,0 0-12 0 0,0 0 1 0 0,0 0-10 0 0,0 0-50 0 0,0 0-101 0 0,-1-6-4320 0 0,1 5 782 0 0,-1 1-3353 0 0,1 0-5421 0 0</inkml:trace>
  <inkml:trace contextRef="#ctx0" brushRef="#br0" timeOffset="8755.766">1574 0 9890 0 0,'0'0'1675'0'0,"0"0"-339"0"0,0 0-181 0 0,0 0 54 0 0,0 0 127 0 0,0 0-24 0 0,0 0-232 0 0,0 0-323 0 0,0 0-273 0 0,0 0-171 0 0,0 0-82 0 0,2 3 54 0 0,14 18 133 0 0,-1 0 0 0 0,-1 1 0 0 0,-1 1 0 0 0,0 1 1 0 0,-2 0-1 0 0,-1 0 0 0 0,-1 1 0 0 0,4 20-418 0 0,-4-19 149 0 0,23 83 46 0 0,-4 1 1 0 0,-6 1-1 0 0,6 78-195 0 0,-23 64-80 0 0,-6-228-196 0 0,-2 0 0 0 0,-1-1 1 0 0,-1 0-1 0 0,-1 0 0 0 0,-1 0 1 0 0,-1-1-1 0 0,-1 0 0 0 0,-1 0 1 0 0,-1-1-1 0 0,-7 10 276 0 0,-50 49-7172 0 0,57-70 3991 0 0,2-6-1680 0 0,1-2-2231 0 0</inkml:trace>
  <inkml:trace contextRef="#ctx0" brushRef="#br0" timeOffset="9536.269">156 0 864 0 0,'0'0'1186'0'0,"0"0"-134"0"0,0 0 90 0 0,0 0 237 0 0,0 0 244 0 0,0 0 93 0 0,0 0-132 0 0,0 0-179 0 0,0 0-280 0 0,0 0-270 0 0,0 0-206 0 0,0 0-155 0 0,-4 0-37 0 0,1 1-323 0 0,-1 0 0 0 0,0 0 0 0 0,1 1 0 0 0,-1-1 0 0 0,1 1 0 0 0,-1 0 0 0 0,1 0 0 0 0,0 0 0 0 0,0 0 0 0 0,0 1 0 0 0,0-1 0 0 0,0 1 0 0 0,1 0 0 0 0,-1 0 0 0 0,1 0 0 0 0,-1 0 0 0 0,0 2-134 0 0,-11 18 329 0 0,1 0 0 0 0,2 1 0 0 0,0 0-1 0 0,1 1 1 0 0,2 1 0 0 0,0-1 0 0 0,2 1-1 0 0,1 1 1 0 0,1-1 0 0 0,1 1 0 0 0,1-1 0 0 0,1 1-1 0 0,3 16-328 0 0,-1 59 324 0 0,4-1 0 0 0,5 0 0 0 0,4 0-1 0 0,5 4-323 0 0,-9-51 116 0 0,-8-33-99 0 0,1-1 1 0 0,1 1-1 0 0,1-1 0 0 0,0-1 1 0 0,2 1-1 0 0,0-1 1 0 0,1 0-1 0 0,1 0 0 0 0,1-1 1 0 0,1 0-1 0 0,7 10-17 0 0,42 6-669 0 0,-13-31-3934 0 0,-35-3 260 0 0,-5 0-3630 0 0</inkml:trace>
</inkml:ink>
</file>

<file path=ppt/ink/ink11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8:27.59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 0 13651 0 0,'0'0'2471'0'0,"0"0"-498"0"0,0 0-322 0 0,0 0-183 0 0,0 0-195 0 0,0 0-258 0 0,0 0-277 0 0,0 0-242 0 0,0 0-91 0 0,0 0 27 0 0,0 0 50 0 0,0 0 39 0 0,9 12-26 0 0,142 179 1499 0 0,-136-162-1924 0 0,-2 0 0 0 0,-1 1 0 0 0,-1 0 0 0 0,-1 1 0 0 0,-2 0 0 0 0,-1 1 0 0 0,-2 0 0 0 0,-1 0 1 0 0,-1 0-1 0 0,-2 0 0 0 0,-2 6-70 0 0,3-14-39 0 0,-1 0 1 0 0,-1 0-1 0 0,-1 1 1 0 0,-1-1-1 0 0,-2 0 1 0 0,0 0-1 0 0,-1-1 1 0 0,-2 1 0 0 0,0-1-1 0 0,-2-1 1 0 0,0 1-1 0 0,-2-1 1 0 0,0-1-1 0 0,-1 0 1 0 0,-1-1-1 0 0,-1 0 1 0 0,-1-1-1 0 0,-1 0 1 0 0,-3 1 38 0 0,5-7-643 0 0,-30 18-1218 0 0,11-34-7658 0 0,29-1 2055 0 0,1 1-2154 0 0</inkml:trace>
</inkml:ink>
</file>

<file path=ppt/ink/ink11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8:16.84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227 38 0 0 0,'0'0'836'0'0,"0"0"722"0"0,0 0 165 0 0,0 0-100 0 0,0 0-103 0 0,0 0-17 0 0,0 0-42 0 0,0 0-100 0 0,0 0-99 0 0,4-7-82 0 0,13-17-70 0 0,-13 18 0 0 0,-4 6-28 0 0,0 0-103 0 0,0 0-135 0 0,0 0-125 0 0,-26 0 3886 0 0,10 12-4463 0 0,1 0 1 0 0,0 1-1 0 0,1 1 1 0 0,1 0 0 0 0,0 1-1 0 0,1 0 1 0 0,0 1-1 0 0,2 0 1 0 0,-1 1-1 0 0,2 0 1 0 0,1 1-1 0 0,0 0 1 0 0,1 0-1 0 0,1 1 1 0 0,0-1-1 0 0,-1 14-142 0 0,-7 25 234 0 0,3 1 0 0 0,2 0 0 0 0,3 1 0 0 0,2-1 0 0 0,4 59-234 0 0,4-89 105 0 0,1-1 0 0 0,1-1 0 0 0,2 1 0 0 0,0-1-1 0 0,2 0 1 0 0,0-1 0 0 0,2 0 0 0 0,1-1 0 0 0,1 0 0 0 0,1-1 0 0 0,0 0 0 0 0,2-2 0 0 0,3 3-105 0 0,-11-12 50 0 0,47 51 318 0 0,-49-59-591 0 0,-8-4-467 0 0,-1 7-3455 0 0,1-3-1105 0 0,1 0-6700 0 0</inkml:trace>
  <inkml:trace contextRef="#ctx0" brushRef="#br0" timeOffset="5546.095">400 490 0 0 0,'0'0'716'0'0,"0"0"315"0"0,0 0 257 0 0,0 0 87 0 0,0 0-97 0 0,0 0-13 0 0,0 0-35 0 0,0 0-78 0 0,0 0-139 0 0,-4-2-127 0 0,-3-2-1039 0 0,-12-7 3388 0 0,-6 6 4014 0 0,24 5-6689 0 0,1 0-48 0 0,8-14 2114 0 0,36-27-2186 0 0,-40 38-434 0 0,0 1 1 0 0,0-1-1 0 0,0 1 1 0 0,0 0-1 0 0,0 0 1 0 0,0 0-1 0 0,1 1 1 0 0,-1 0-1 0 0,1-1 1 0 0,-1 1-1 0 0,1 1 1 0 0,-1-1-1 0 0,1 1 1 0 0,0 0-1 0 0,3 0-6 0 0,-4 2 19 0 0,-1 1-1 0 0,0 0 0 0 0,0-1 1 0 0,0 1-1 0 0,0 1 0 0 0,-1-1 1 0 0,1 0-1 0 0,-1 0 0 0 0,0 1 1 0 0,0 0-1 0 0,0-1 0 0 0,0 1 1 0 0,-1 0-1 0 0,1 0 1 0 0,-1 0-1 0 0,0 0-18 0 0,0-3 2 0 0,7 28 89 0 0,0 0-1 0 0,-2 1 1 0 0,-1 0-1 0 0,-1 0 1 0 0,-2 0-1 0 0,-1 0 1 0 0,-1 0 0 0 0,-1 1-1 0 0,-6 24-90 0 0,-47 152 363 0 0,76-318 1629 0 0,-6 69-1985 0 0,2 2-1 0 0,1 0 1 0 0,2 1-1 0 0,2 0 1 0 0,2 2-1 0 0,1 1 1 0 0,2 2-1 0 0,6-5-6 0 0,-3 3-11 0 0,53-42-34 0 0,-67 134-35 0 0,-6 146 260 0 0,0-7-144 0 0,-14-188 174 0 0,7-33-112 0 0,20-27-113 0 0,2 1 0 0 0,3 2 0 0 0,2 1 0 0 0,27-33 15 0 0,54-69-28 0 0,-104 137 57 0 0,-8 14-32 0 0,1 1-1 0 0,-1-1 1 0 0,0 0-1 0 0,0 1 0 0 0,0-1 1 0 0,0 0-1 0 0,0 0 1 0 0,0 1-1 0 0,0-1 0 0 0,1 0 1 0 0,-1 1-1 0 0,0-1 1 0 0,0 0-1 0 0,0 0 1 0 0,0 0-1 0 0,1 1 0 0 0,-1-1 1 0 0,0 0-1 0 0,0 0 1 0 0,1 0-1 0 0,-1 1 0 0 0,0-1 1 0 0,0 0-1 0 0,1 0 1 0 0,-1 0-1 0 0,0 0 1 0 0,1 0-1 0 0,-1 0 0 0 0,0 0 1 0 0,1 0-1 0 0,-1 0 1 0 0,0 0-1 0 0,1 0 4 0 0,-27 261 229 0 0,20-76-119 0 0,-1-159-194 0 0,7-26 49 0 0,-12 8-2798 0 0,4 4 1295 0 0,-6 8-6864 0 0,11-16-3101 0 0</inkml:trace>
  <inkml:trace contextRef="#ctx0" brushRef="#br0" timeOffset="5812.712">1302 814 16468 0 0,'0'0'2172'0'0,"0"0"-777"0"0,0 0-396 0 0,0 0 8 0 0,0 0 50 0 0,0 0-66 0 0,0 0-203 0 0,0 0-250 0 0,0 0-149 0 0,0 0-62 0 0,0 0-26 0 0,0 0-30 0 0,0 0-46 0 0,0 13-65 0 0,-4 104 241 0 0,-9-63-1840 0 0,13-53 772 0 0,0-1-145 0 0,0 0-166 0 0,0-23-6173 0 0,7 2-2173 0 0,-3 13 2206 0 0</inkml:trace>
  <inkml:trace contextRef="#ctx0" brushRef="#br0" timeOffset="6608.669">1442 424 544 0 0,'0'0'2873'0'0,"0"0"-801"0"0,0 0-183 0 0,0 0 71 0 0,0 0 46 0 0,0 0-36 0 0,0 0-199 0 0,0 0-342 0 0,0 0-334 0 0,0 0-257 0 0,0 0-169 0 0,0 0-55 0 0,0 0 15 0 0,-5-2 12 0 0,-12-5-26 0 0,13 5-68 0 0,4 2-69 0 0,0 0-72 0 0,0 0-46 0 0,0 0-44 0 0,19 4 1110 0 0,-13-4-1276 0 0,0 1 1 0 0,0-1-1 0 0,0 0 0 0 0,0-1 1 0 0,0 0-1 0 0,0 0 0 0 0,0 0 0 0 0,0 0 1 0 0,-1-1-1 0 0,1 0 0 0 0,0 0 1 0 0,-1-1-1 0 0,0 0 0 0 0,1 1 1 0 0,-1-2-1 0 0,0 1 0 0 0,0-1-150 0 0,49-37 828 0 0,-45 27-669 0 0,-9 15-139 0 0,0-1 0 0 0,0 1-1 0 0,0-1 1 0 0,0 0 0 0 0,1 1 0 0 0,-1-1-1 0 0,0 0 1 0 0,0 1 0 0 0,0-1-1 0 0,1 0 1 0 0,-1 1 0 0 0,0-1 0 0 0,0 0-1 0 0,1 0 1 0 0,-1 1 0 0 0,0-1-1 0 0,0 0 1 0 0,1 0 0 0 0,-1 1-1 0 0,0-1 1 0 0,1 0 0 0 0,-1 0 0 0 0,0 0-1 0 0,1 0 1 0 0,-1 1 0 0 0,1-1-1 0 0,-1 0 1 0 0,0 0 0 0 0,1 0 0 0 0,-1 0-1 0 0,0 0 1 0 0,1 0 0 0 0,-1 0-1 0 0,1 0 1 0 0,-1 0 0 0 0,0 0 0 0 0,1 0-20 0 0,16 165 100 0 0,18 140-168 0 0,-35-129-12 0 0,8-139 60 0 0,1-46 582 0 0,1-30-384 0 0,7-35-131 0 0,3 2 0 0 0,3 0 1 0 0,26-52-48 0 0,-38 95 12 0 0,62-140-10 0 0,-54 107 20 0 0,-19 61-11 0 0,0 1-26 0 0,0 0-26 0 0,0 0-31 0 0,-7 19-3154 0 0,5-13 1887 0 0,0 4-3350 0 0,2-6-3281 0 0,0-3-3655 0 0</inkml:trace>
  <inkml:trace contextRef="#ctx0" brushRef="#br0" timeOffset="7389.376">1981 906 0 0 0,'0'0'1435'0'0,"0"0"872"0"0,0 0 107 0 0,0 0 36 0 0,0 0-30 0 0,0 0-160 0 0,0 0-207 0 0,0 0-299 0 0,0 0-278 0 0,0 0-207 0 0,0 0-152 0 0,0 0-141 0 0,0 0-111 0 0,7-4 3050 0 0,-7 5-3540 0 0,4 54 2277 0 0,-44 121-2302 0 0,38-168-76 0 0,4-23 141 0 0,-1-2-352 0 0,-1 16-59 0 0,0 1 12 0 0,0 0-5 0 0,0 0-11 0 0,0 0-30 0 0,0 0 1 0 0,0 0-7 0 0,0 0 7 0 0,0 0 15 0 0,0 0-2 0 0,0 0-16 0 0,0 0-37 0 0,0 0-11 0 0,0 0-25 0 0,0 0-14 0 0,0 0-41 0 0,0 0-72 0 0,0 0-60 0 0,0 0-102 0 0,0 0-126 0 0,0-11-4207 0 0,0 7-1175 0 0,0 1-6038 0 0</inkml:trace>
  <inkml:trace contextRef="#ctx0" brushRef="#br0" timeOffset="8842.726">2434 152 4153 0 0,'0'0'2136'0'0,"0"0"-185"0"0,0 0 3 0 0,0 0 99 0 0,0 0-29 0 0,0 0-210 0 0,0 0-335 0 0,0 0-284 0 0,0 0-191 0 0,0 0-143 0 0,0 0-82 0 0,0 0-60 0 0,0 0-67 0 0,0-4-88 0 0,0-11-101 0 0,0 12-75 0 0,0 3-45 0 0,0 0-18 0 0,0 0-18 0 0,-51 63 1193 0 0,-55 47-1380 0 0,174-196 591 0 0,-48 65-644 0 0,-51 54-272 0 0,-107 81-665 0 0,137-113 730 0 0,-10 12-2669 0 0,12-10-1963 0 0,4-1-3957 0 0,0-2-1308 0 0</inkml:trace>
  <inkml:trace contextRef="#ctx0" brushRef="#br0" timeOffset="9820.992">2555 678 7506 0 0,'0'0'2127'0'0,"0"0"-208"0"0,0 0-95 0 0,0 0-41 0 0,0 0-132 0 0,0 0-276 0 0,0 0-335 0 0,0 0-295 0 0,0 0-212 0 0,0 0-126 0 0,0 0-47 0 0,0 0 13 0 0,0 0 70 0 0,4 0 50 0 0,6 1-218 0 0,-1-1-1 0 0,0-1 0 0 0,0 1 1 0 0,1-2-1 0 0,-1 1 0 0 0,0-1 0 0 0,0 0 1 0 0,0-1-1 0 0,-1 0 0 0 0,1-1 1 0 0,-1 0-1 0 0,1 0 0 0 0,-1 0 0 0 0,0-1 1 0 0,5-5-275 0 0,148-123 1229 0 0,-158 134-1212 0 0,0-1-1 0 0,0 0 0 0 0,-1 1 1 0 0,1-1-1 0 0,-1 1 0 0 0,1 0 1 0 0,-1 0-1 0 0,1 0 0 0 0,-1 0 1 0 0,1 1-1 0 0,-1-1 0 0 0,0 1 1 0 0,0-1-1 0 0,1 1 0 0 0,-1 0 0 0 0,0 0 1 0 0,-1-1-1 0 0,1 1 0 0 0,0 1 1 0 0,0-1-1 0 0,-1 0 0 0 0,0 0 1 0 0,1 1-1 0 0,-1-1 0 0 0,0 1 1 0 0,0-1-1 0 0,0 1 0 0 0,0-1 1 0 0,-1 1-1 0 0,1 0 0 0 0,-1-1 1 0 0,1 1-1 0 0,-1 1-16 0 0,1-1 12 0 0,63 275 455 0 0,-21-83-371 0 0,-42-185-94 0 0,-1 0 0 0 0,0 1 1 0 0,0-1-1 0 0,-1 0 0 0 0,-1 0 0 0 0,0 0 1 0 0,0 0-1 0 0,-1 0 0 0 0,0 0 1 0 0,0 0-1 0 0,-1-1 0 0 0,-1 1 1 0 0,0-1-1 0 0,0 0 0 0 0,0-1 1 0 0,-1 1-1 0 0,-1-1 0 0 0,0 0-2 0 0,-3 3-25 0 0,0-1 0 0 0,-1 0 1 0 0,0-1-1 0 0,0-1 0 0 0,-1 1 0 0 0,0-2 0 0 0,0 0 0 0 0,-1 0 0 0 0,0-1 1 0 0,0-1-1 0 0,0 0 0 0 0,-1 0 0 0 0,0-2 0 0 0,0 0 0 0 0,0 0 0 0 0,0-1 0 0 0,-1-1 25 0 0,13-1 1 0 0,-1 0-1 0 0,1 0 1 0 0,0 0-1 0 0,-1 0 1 0 0,1 0-1 0 0,0 0 1 0 0,0-1-1 0 0,-1 1 1 0 0,1-1-1 0 0,0 1 1 0 0,0-1-1 0 0,0 0 1 0 0,0 0-1 0 0,0 0 0 0 0,0 0 1 0 0,0 0-1 0 0,0-1 1 0 0,0 1-1 0 0,0-1 1 0 0,1 1-1 0 0,-1-1 1 0 0,0 0-1 0 0,1 1 1 0 0,0-1-1 0 0,-1 0 1 0 0,1 0-1 0 0,0 0 1 0 0,0 0-1 0 0,0 0 0 0 0,0 0 1 0 0,0 0-1 0 0,0 0 1 0 0,1-1-1 0 0,-1 1 1 0 0,1 0-1 0 0,0-1 1 0 0,-1 1-1 0 0,1 0 1 0 0,0 0-1 0 0,1-1 0 0 0,1-15 9 0 0,1-1 1 0 0,1 1-1 0 0,0 0 0 0 0,2 0 0 0 0,0 1 1 0 0,1 0-1 0 0,1 0 0 0 0,0 0 0 0 0,1 1 1 0 0,1 0-1 0 0,0 1 0 0 0,2 0 0 0 0,-1 1 1 0 0,2 0-1 0 0,0 1 0 0 0,0 0 1 0 0,14-9-11 0 0,61-48-145 0 0,-65 53-2218 0 0,-14 3-3023 0 0,0 2-4422 0 0,-7 10-1316 0 0</inkml:trace>
  <inkml:trace contextRef="#ctx0" brushRef="#br0" timeOffset="10381.172">2646 229 6729 0 0,'0'0'3008'0'0,"0"0"-649"0"0,0 0-296 0 0,0 0-83 0 0,0 0-187 0 0,0 0-322 0 0,0 0-370 0 0,0 0-296 0 0,0 0-160 0 0,0 0-62 0 0,0 0-2 0 0,0 0-29 0 0,0 0-37 0 0,0-2-23 0 0,66-72 2081 0 0,-37 48-2096 0 0,32-38 199 0 0,-30 42-553 0 0,-31 22-127 0 0,0 0 12 0 0,0 0-16 0 0,0 0-17 0 0,0 0 3 0 0,0 0-6 0 0,8 19 43 0 0,40 106 320 0 0,-14-70-279 0 0,-28-48-96 0 0,16 8-4532 0 0,-16-14 1466 0 0,-3 1-1780 0 0,-3-1-6786 0 0</inkml:trace>
</inkml:ink>
</file>

<file path=ppt/ink/ink11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8:30.90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36 218 0 0 0,'0'0'345'0'0,"0"0"1164"0"0,0 0 458 0 0,0 0 144 0 0,0 0-12 0 0,0 0-115 0 0,0 0-192 0 0,0 0-223 0 0,0 0-241 0 0,0 0-211 0 0,-6 1-185 0 0,-17 4-156 0 0,17-4-114 0 0,6-1-81 0 0,0 0-56 0 0,8 3 3277 0 0,19 0-3006 0 0,-19-2-192 0 0,183 0 1881 0 0,-50-9-1648 0 0,-101 1-668 0 0,-39 7-160 0 0,-1 0 5 0 0,0 0-4 0 0,0 0-2 0 0,0 0-22 0 0,0 0-1 0 0,-11-4-6509 0 0,5 0 969 0 0,1 2-1414 0 0,3 1-1985 0 0</inkml:trace>
  <inkml:trace contextRef="#ctx0" brushRef="#br0" timeOffset="303.933">249 1 9946 0 0,'0'0'1910'0'0,"0"0"-468"0"0,0 0-257 0 0,0 0 47 0 0,0 0 107 0 0,0 0-33 0 0,0 0-187 0 0,0 0-212 0 0,0 0-158 0 0,0 0-95 0 0,0 0-86 0 0,0 0-59 0 0,0 0-55 0 0,3 24-38 0 0,7 78-44 0 0,11 93 753 0 0,-28-82-3377 0 0,6-108 63 0 0,9-2-13182 0 0,-7-3 14730 0 0,5 0-4139 0 0</inkml:trace>
</inkml:ink>
</file>

<file path=ppt/ink/ink11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8:31.8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249 0 3689 0 0,'0'0'1645'0'0,"0"0"-246"0"0,0 0 194 0 0,0 0 350 0 0,0 0 279 0 0,0 0-73 0 0,0 0-348 0 0,0 0-385 0 0,0 0-304 0 0,0 0-211 0 0,0 0-137 0 0,0 0-76 0 0,0 0-53 0 0,-12 19 4773 0 0,-30 39-4772 0 0,-19 49-210 0 0,38-60-339 0 0,1 0-1 0 0,2 1 1 0 0,3 1-1 0 0,2 1 1 0 0,1 1-1 0 0,4 0 1 0 0,-2 22-87 0 0,12-59 16 0 0,0-1 1 0 0,1 1 0 0 0,0 0-1 0 0,1-1 1 0 0,1 0-1 0 0,0 1 1 0 0,1-1 0 0 0,0 0-1 0 0,1-1 1 0 0,1 1 0 0 0,0-1-1 0 0,0 0 1 0 0,1 0-1 0 0,1-1 1 0 0,0 0 0 0 0,1 0-1 0 0,0-1 1 0 0,0 0-1 0 0,1-1 1 0 0,6 5-17 0 0,64 48 433 0 0,-60-90-8155 0 0,-8 17 1265 0 0,-4 6-5009 0 0</inkml:trace>
  <inkml:trace contextRef="#ctx0" brushRef="#br0" timeOffset="856.56">628 243 13731 0 0,'0'0'2159'0'0,"0"0"-1099"0"0,0 0-517 0 0,0 0 49 0 0,0 0 271 0 0,0 0 296 0 0,0 0 112 0 0,0 0-155 0 0,0 0-233 0 0,0 0-240 0 0,0 0-151 0 0,0 0-51 0 0,0 0-27 0 0,1 34-43 0 0,3 105-55 0 0,-4 145 1287 0 0,-14-145-1453 0 0,-1-84 2 0 0,13-95 1307 0 0,1 11-1444 0 0,2 0-1 0 0,1 1 0 0 0,1 0 1 0 0,1-1-1 0 0,1 1 1 0 0,2 0-1 0 0,1 1 0 0 0,1 0 1 0 0,11-22-15 0 0,2-4-1 0 0,1 2 0 0 0,3 1 0 0 0,2 1 0 0 0,2 1 0 0 0,2 2 0 0 0,22-24 1 0 0,-50 66-1 0 0,-1 1-1 0 0,1-1 0 0 0,0 0 0 0 0,0 1 1 0 0,1 0-1 0 0,-1 0 0 0 0,1 0 1 0 0,-1 1-1 0 0,1-1 0 0 0,0 1 0 0 0,0 0 1 0 0,0 1-1 0 0,0-1 0 0 0,0 1 0 0 0,0 0 1 0 0,1 0-1 0 0,-1 0 0 0 0,0 1 1 0 0,1 0-1 0 0,-1 0 0 0 0,0 0 0 0 0,0 1 1 0 0,1 0-1 0 0,-1 0 2 0 0,0 2 5 0 0,-1 1-1 0 0,1 0 1 0 0,-1 0 0 0 0,0 0-1 0 0,0 0 1 0 0,-1 1 0 0 0,1 0-1 0 0,-1 0 1 0 0,0 0 0 0 0,0 0-1 0 0,-1 0 1 0 0,1 0 0 0 0,-1 1-1 0 0,0-1 1 0 0,-1 1 0 0 0,1-1-1 0 0,-1 1 1 0 0,0 0 0 0 0,-1 0-1 0 0,1-1 1 0 0,-1 1 0 0 0,-1 0-1 0 0,1 0 1 0 0,-1 0 0 0 0,1-1-1 0 0,-3 7-4 0 0,0-1 7 0 0,-1-1-1 0 0,-1 1 0 0 0,1 0 1 0 0,-2-1-1 0 0,1 0 0 0 0,-2 0 1 0 0,1-1-1 0 0,-1 1 0 0 0,-1-1 0 0 0,1-1 1 0 0,-2 0-1 0 0,1 0 0 0 0,-1 0 1 0 0,0-1-1 0 0,0-1 0 0 0,-1 1 1 0 0,-4 1-7 0 0,-19 17-18 0 0,-75 55-17 0 0,115-27 12 0 0,-1-35 79 0 0,0 1-1 0 0,1-1 0 0 0,2 0 1 0 0,-1 0-1 0 0,2-1 0 0 0,0 0 1 0 0,2-1-1 0 0,-1 0 0 0 0,2-1 1 0 0,7 7-56 0 0,29 19 531 0 0,-45-40-1134 0 0,-4-6-3661 0 0,-2-5-8561 0 0,2 6 978 0 0</inkml:trace>
  <inkml:trace contextRef="#ctx0" brushRef="#br0" timeOffset="8619.513">214 567 0 0 0,'6'-4'11493'0'0,"4"1"-5505"0"0,4 0-3748 0 0,7 0-3074 0 0,-8 2 2059 0 0,140-22 785 0 0,-139 26 28 0 0,-47 2-1622 0 0,-128 9 173 0 0,161-14-493 0 0,0 0-5 0 0,0 0-23 0 0,0 0-15 0 0,0 0-18 0 0,0 0-11 0 0,0 0-11 0 0,0 0-14 0 0,0 0 1 0 0,0 0-17 0 0,0 0-5 0 0,0 0-14 0 0,0 0-6 0 0,19 0-253 0 0,89 4 1171 0 0,-250 22-534 0 0,109-19-22 0 0,33-7-227 0 0,0 0-14 0 0,0 0-27 0 0,0 0-39 0 0,0 0-22 0 0,0 0-21 0 0,0 0-15 0 0,0 0-36 0 0,0 0-57 0 0,19 0-1575 0 0,20 0-2493 0 0,-13 0-5239 0 0,-13 0-1795 0 0</inkml:trace>
  <inkml:trace contextRef="#ctx0" brushRef="#br0" timeOffset="9170.454">1311 460 0 0 0,'0'0'1695'0'0,"0"0"359"0"0,0 0-20 0 0,0 0-198 0 0,0 0-212 0 0,0 0-142 0 0,0 0-86 0 0,0 0-58 0 0,0 0-59 0 0,0 0-91 0 0,2 1-85 0 0,-1-1-1414 0 0,11 13 6867 0 0,-12-12-6192 0 0,-3 15 1487 0 0,-46 93-370 0 0,-26 42-1179 0 0,74-150-295 0 0,1 0-1 0 0,-1 0 1 0 0,0 0-1 0 0,1 1 1 0 0,-1-1-1 0 0,1 0 1 0 0,-1 1-1 0 0,1-1 1 0 0,-1 0-1 0 0,1 1 1 0 0,0-1-1 0 0,0 1 1 0 0,0-1-1 0 0,0 1 1 0 0,0-1-1 0 0,0 0 1 0 0,0 1-1 0 0,0-1 1 0 0,1 1-1 0 0,-1-1 0 0 0,0 0 1 0 0,1 1-1 0 0,0-1 1 0 0,-1 0-1 0 0,1 1 1 0 0,-1-1-1 0 0,1 0 1 0 0,0 0-1 0 0,0 0 1 0 0,0 0-1 0 0,0 0 1 0 0,0 0-1 0 0,0 0 1 0 0,0 0-1 0 0,0 0 1 0 0,0 0-1 0 0,0 0 1 0 0,1 0-1 0 0,-1-1 0 0 0,0 1 1 0 0,2 0-7 0 0,60 5 829 0 0,-51-7-722 0 0,30-7 150 0 0,-41-4-3122 0 0,-10-3-4072 0 0,7 11 2275 0 0,0 3-6788 0 0</inkml:trace>
  <inkml:trace contextRef="#ctx0" brushRef="#br0" timeOffset="9725.931">1199 236 584 0 0,'0'0'3067'0'0,"0"0"-821"0"0,0 0-195 0 0,0 0 80 0 0,0 0 138 0 0,0 0-105 0 0,0 0-290 0 0,0 0-372 0 0,0 0-339 0 0,0 0-218 0 0,0 0-145 0 0,0 0-97 0 0,0 0-59 0 0,-5-1-34 0 0,-12-4-34 0 0,13 3-52 0 0,4 2-22 0 0,0 0-50 0 0,0 0-39 0 0,19-19 1681 0 0,66-84-855 0 0,-67 64-1073 0 0,-17 38-144 0 0,-1 1-5 0 0,0 0-1 0 0,0 0-4 0 0,0 0-12 0 0,0 0 8 0 0,0 0-12 0 0,0 0-7 0 0,1 0-10 0 0,1 0-4 0 0,-1 0 1 0 0,25 15 124 0 0,-19-9-59 0 0,-1 1 1 0 0,-1-1-1 0 0,1 1 1 0 0,-1 1-1 0 0,0-1 0 0 0,-1 1 1 0 0,1-1-1 0 0,-1 1 1 0 0,-1 0-1 0 0,0 1 1 0 0,0-1-1 0 0,1 6-41 0 0,14 33 92 0 0,14 20 38 0 0,-32-59-437 0 0,0-5-3272 0 0,0 2-10040 0 0,0-2 1852 0 0</inkml:trace>
  <inkml:trace contextRef="#ctx0" brushRef="#br0" timeOffset="10157.06">1626 22 12275 0 0,'0'0'2533'0'0,"0"0"-504"0"0,0 0-318 0 0,0 0-136 0 0,0 0-151 0 0,0 0-209 0 0,0 0-279 0 0,0 0-251 0 0,0 0-185 0 0,0 0-120 0 0,0 0-88 0 0,0 0-55 0 0,0 0 13 0 0,6 6 432 0 0,29 91 957 0 0,82 254-664 0 0,-109-333-964 0 0,-2 2 0 0 0,0-1 0 0 0,-1 1 0 0 0,-1-1 0 0 0,-1 1 0 0 0,-1 1 0 0 0,0-1 0 0 0,-2 0 0 0 0,0 0 0 0 0,-1 0 0 0 0,-1 1-1 0 0,-1-1 1 0 0,-1-1 0 0 0,-1 1 0 0 0,-2 6-11 0 0,1-12-19 0 0,-1 1 0 0 0,0-2 0 0 0,-1 1 0 0 0,0-1 0 0 0,-1 0 0 0 0,0-1 0 0 0,-1 0 0 0 0,-1 0 0 0 0,1-1 0 0 0,-2-1 0 0 0,-6 6 19 0 0,-41 14-681 0 0,28-27-2454 0 0,18-13-400 0 0,9 4-277 0 0,1 0-3526 0 0,2 2-3454 0 0</inkml:trace>
  <inkml:trace contextRef="#ctx0" brushRef="#br0" timeOffset="10957.939">2417 343 3145 0 0,'0'0'2632'0'0,"0"0"-143"0"0,0 0-91 0 0,0 0-17 0 0,0 0-140 0 0,0 0-335 0 0,0 0-385 0 0,0 0-306 0 0,0 0-220 0 0,0 0-153 0 0,0 0-108 0 0,0 0-96 0 0,0 0-74 0 0,8 18 934 0 0,-46 103 1228 0 0,26-94-2547 0 0,-1 0 1 0 0,-1-2-1 0 0,-1 1 1 0 0,-1-2 0 0 0,-1 0-1 0 0,-11 10-179 0 0,7-10 40 0 0,0 1-49 0 0,0 0 0 0 0,-2-2 1 0 0,-1-1-1 0 0,-1 0 0 0 0,-3 0 9 0 0,-2-6-1080 0 0,28-15 811 0 0,1-1 1 0 0,0 0 0 0 0,-1 1 0 0 0,1-1 0 0 0,0 0-1 0 0,-1 0 1 0 0,1 0 0 0 0,-1 0 0 0 0,1 0-1 0 0,0 0 1 0 0,-1 0 0 0 0,1 0 0 0 0,0 0 0 0 0,-1-1-1 0 0,1 1 1 0 0,0-1 0 0 0,-1 1 0 0 0,1-1 0 0 0,0 1-1 0 0,0-1 1 0 0,-1 0 0 0 0,1 1 0 0 0,0-1 0 0 0,0 0-1 0 0,0 0 1 0 0,0 0 0 0 0,0 0 0 0 0,0 0 0 0 0,0 0-1 0 0,0 0 1 0 0,1 0 0 0 0,-1 0 0 0 0,0-2 268 0 0,-7-10-3220 0 0,-15-25-10529 0 0,19 30 11651 0 0</inkml:trace>
  <inkml:trace contextRef="#ctx0" brushRef="#br0" timeOffset="11320.666">1977 431 1176 0 0,'0'0'3124'0'0,"0"0"-8"0"0,0 0-260 0 0,0 0-393 0 0,0 0-292 0 0,0 0-256 0 0,0 0-261 0 0,0 0-214 0 0,0 0-198 0 0,0 0-185 0 0,0 0-150 0 0,0 0-148 0 0,0 0-94 0 0,5-10-65 0 0,13-29-32 0 0,17 77 2636 0 0,273 304-1013 0 0,-223-244-2140 0 0,-37-34-1 0 0,-46-64-74 0 0,-2 0 15 0 0,0 0 28 0 0,0 0-37 0 0,0 0 0 0 0,0 0 2 0 0,0 0-3 0 0,0 0-14 0 0,0 0-23 0 0,0-22-2173 0 0,0 10 384 0 0,0-10-2387 0 0,2 9-3502 0 0,3 5-4324 0 0</inkml:trace>
</inkml:ink>
</file>

<file path=ppt/ink/ink11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8:52.92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53 571 0 0 0,'0'0'504'0'0,"0"0"1026"0"0,0 0 374 0 0,0 0-30 0 0,0 0-204 0 0,0 0-279 0 0,0 0-283 0 0,0 0-216 0 0,0 0-112 0 0,0 0-46 0 0,0 0-41 0 0,15 11 3635 0 0,-12-9-4116 0 0,0 0 1 0 0,0-1 0 0 0,0 1-1 0 0,0 0 1 0 0,1-1 0 0 0,-1 0 0 0 0,0 0-1 0 0,1 0 1 0 0,-1 0 0 0 0,1-1-1 0 0,-1 1 1 0 0,1-1 0 0 0,0 0-1 0 0,-1 0 1 0 0,1 0 0 0 0,-1 0-1 0 0,1-1 1 0 0,-1 1 0 0 0,1-1 0 0 0,-1 0-1 0 0,1 0 1 0 0,-1-1 0 0 0,0 1-1 0 0,0-1 1 0 0,1 1 0 0 0,-1-1-1 0 0,1-1-212 0 0,80-63 611 0 0,-80 62-535 0 0,81-107 628 0 0,-81 99-357 0 0,-2 17 201 0 0,1 31-536 0 0,2-1 1 0 0,2 1-1 0 0,1-2 0 0 0,2 1 1 0 0,1-1-1 0 0,2 0 0 0 0,15 28-12 0 0,-14-29 9 0 0,6 14-12 0 0,-10-27-12 0 0,0 0 0 0 0,-2 1 0 0 0,-1 0 1 0 0,0 1-1 0 0,-2-1 0 0 0,-1 1 0 0 0,0 0 1 0 0,-1 0-1 0 0,-2 1 15 0 0,-1-17-10 0 0,0-1 1 0 0,0 1 0 0 0,-1-1 0 0 0,0 1-1 0 0,0-1 1 0 0,-1 1 0 0 0,1-1 0 0 0,-1 0-1 0 0,0 0 1 0 0,0 0 0 0 0,-1 0-1 0 0,0 0 1 0 0,0 0 0 0 0,0 0 0 0 0,0-1-1 0 0,-1 0 1 0 0,0 0 0 0 0,1 0-1 0 0,-1 0 1 0 0,-1 0 0 0 0,1-1 0 0 0,-1 0-1 0 0,-2 2 10 0 0,-7 5-48 0 0,0-1 0 0 0,-1 0 0 0 0,0-1 0 0 0,-1-1 0 0 0,0 0 0 0 0,0-1 0 0 0,0-1 0 0 0,-1 0 0 0 0,1-1 0 0 0,-1-1 0 0 0,0-1 0 0 0,-1 0 0 0 0,1-1 0 0 0,-7-1 48 0 0,21-2 28 0 0,0 1-1 0 0,0-1 1 0 0,0 0-1 0 0,1 0 1 0 0,-1 0-1 0 0,1 0 1 0 0,-1-1-1 0 0,1 1 1 0 0,0 0-1 0 0,-1-1 1 0 0,2 0-1 0 0,-1 0 1 0 0,0 1-1 0 0,0-1 1 0 0,1 0-1 0 0,-1 0 0 0 0,1 0 1 0 0,0-1-1 0 0,0 1 1 0 0,0 0-1 0 0,1 0 1 0 0,-1-1-1 0 0,1 1 1 0 0,0 0-1 0 0,0-1 1 0 0,0 1-1 0 0,0 0 1 0 0,0-1-1 0 0,1 1 1 0 0,-1 0-1 0 0,1 0 1 0 0,0-1-1 0 0,0 1 1 0 0,0 0-1 0 0,1 0 1 0 0,-1 0-1 0 0,1 0 1 0 0,0 0-1 0 0,-1 1 1 0 0,1-1-1 0 0,0 0-27 0 0,131-148 326 0 0,-113 121-43 0 0,-14 16-2532 0 0,-2 4-3332 0 0,0-1-4895 0 0,-2 11 2537 0 0</inkml:trace>
  <inkml:trace contextRef="#ctx0" brushRef="#br0" timeOffset="618.42">7 203 7122 0 0,'0'0'2152'0'0,"0"0"-317"0"0,0 0-181 0 0,0 0-10 0 0,0 0-57 0 0,0 0-120 0 0,0 0-212 0 0,0 0-239 0 0,0 0-226 0 0,0 0-166 0 0,0 0-92 0 0,0 0 23 0 0,0 0 16 0 0,-6-7 515 0 0,37-16 277 0 0,134-106 982 0 0,-115 86-2045 0 0,-38 54-89 0 0,106 150 589 0 0,-74-87-3395 0 0,-14-60-1820 0 0,-4-13-2925 0 0,-19-1 2407 0 0,0 0-4693 0 0</inkml:trace>
  <inkml:trace contextRef="#ctx0" brushRef="#br0" timeOffset="879.953">668 63 7202 0 0,'0'0'2884'0'0,"0"0"-345"0"0,0 0-278 0 0,0 0-251 0 0,0 0-339 0 0,0 0-367 0 0,0 0-357 0 0,0 0-290 0 0,0 0-167 0 0,0 0-74 0 0,0 0 67 0 0,0 0 99 0 0,0 0 66 0 0,9 2 22 0 0,80 41 784 0 0,-52-7-1161 0 0,-1 2 1 0 0,-2 2 0 0 0,-2 1 0 0 0,-2 1-1 0 0,-2 1 1 0 0,-1 2 0 0 0,6 19-294 0 0,-21-43-20 0 0,-1 0-1 0 0,0 2 0 0 0,-2-1 1 0 0,-1 1-1 0 0,0 0 1 0 0,-2 1-1 0 0,-1 0 1 0 0,0 0-1 0 0,-2 0 1 0 0,0 19 20 0 0,-3-34-48 0 0,0 0 0 0 0,0-1 0 0 0,-1 1 1 0 0,0 0-1 0 0,-1-1 0 0 0,0 1 0 0 0,0-1 0 0 0,-1 1 1 0 0,0-1-1 0 0,-1 0 0 0 0,1 0 0 0 0,-1 0 1 0 0,-1-1-1 0 0,0 1 0 0 0,0-1 0 0 0,0 0 1 0 0,-3 1 46 0 0,-133 112-2870 0 0,33-63-3193 0 0,79-43-296 0 0,6-6-4969 0 0</inkml:trace>
</inkml:ink>
</file>

<file path=ppt/ink/ink11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8:44.08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217 58 3313 0 0,'0'0'2628'0'0,"0"0"-977"0"0,0 0-217 0 0,0 0 152 0 0,0 0 141 0 0,0 0 40 0 0,0 0-100 0 0,0 0-218 0 0,0 0-251 0 0,0 0-209 0 0,0 0-183 0 0,0 0-87 0 0,0 0-14 0 0,-1-8-15 0 0,-5-25 3 0 0,6 32-559 0 0,0 0 1 0 0,-1 0-1 0 0,1 0 0 0 0,0 1 0 0 0,-1-1 0 0 0,1 0 0 0 0,-1 0 1 0 0,0 0-1 0 0,1 1 0 0 0,-1-1 0 0 0,1 0 0 0 0,-1 0 0 0 0,0 1 1 0 0,0-1-1 0 0,1 1 0 0 0,-1-1 0 0 0,0 1 0 0 0,0-1 0 0 0,0 1 1 0 0,0-1-1 0 0,0 1 0 0 0,0 0 0 0 0,0-1 0 0 0,1 1 0 0 0,-1 0 1 0 0,0 0-1 0 0,0 0 0 0 0,0 0 0 0 0,0 0 0 0 0,0 0 0 0 0,0 0 1 0 0,0 0-1 0 0,0 0 0 0 0,0 0 0 0 0,0 1 0 0 0,0-1-134 0 0,-4 0 1574 0 0,5 0-1351 0 0,-12 13 504 0 0,0-2-691 0 0,0 1 1 0 0,1 0-1 0 0,0 1 1 0 0,1 0 0 0 0,1 1-1 0 0,0 0 1 0 0,1 1-1 0 0,0 0 1 0 0,2 0-1 0 0,-5 12-36 0 0,-4 23 68 0 0,3 0 0 0 0,1 1 0 0 0,3 1 0 0 0,2 0-1 0 0,2 0 1 0 0,3 0 0 0 0,4 49-68 0 0,0-85 38 0 0,1 0-1 0 0,1 1 1 0 0,0-2 0 0 0,1 1 0 0 0,1 0-1 0 0,0-1 1 0 0,1-1 0 0 0,0 1 0 0 0,2-1-1 0 0,6 8-37 0 0,56 44 534 0 0,-48-60-760 0 0,-27-23-3185 0 0,-4-1 687 0 0,5 11-689 0 0,-1 0-4015 0 0,-1 3-4992 0 0</inkml:trace>
  <inkml:trace contextRef="#ctx0" brushRef="#br0" timeOffset="1345.088">374 923 4625 0 0,'0'0'3521'0'0,"0"0"-1041"0"0,0 0-707 0 0,0 0-246 0 0,0 0-136 0 0,0 0-123 0 0,0 0-103 0 0,0 0-179 0 0,0 0-138 0 0,0 0-105 0 0,0 0-46 0 0,8-14-23 0 0,46-90 1117 0 0,75-89 838 0 0,-86 136-2231 0 0,54-83 479 0 0,-86 138-1128 0 0,-4 11 313 0 0,2 5-55 0 0,-1 0 0 0 0,-1 0 0 0 0,0 1 0 0 0,-1 0 0 0 0,0 0-1 0 0,-1 1 1 0 0,-1 0 0 0 0,0 0 0 0 0,-2 0 0 0 0,1 0 0 0 0,-2 0-1 0 0,0 2-6 0 0,1 2 1 0 0,20 35-66 0 0,21-96 406 0 0,185-216-237 0 0,-152 162-101 0 0,-76 96-2 0 0,0-1 0 0 0,1 1 0 0 0,-1-1 0 0 0,0 0 1 0 0,1 1-1 0 0,-1-1 0 0 0,0 0 0 0 0,1 1 0 0 0,-1-1 0 0 0,0 0 0 0 0,1 0 1 0 0,-1 1-1 0 0,0-1 0 0 0,1 0 0 0 0,-1 0 0 0 0,1 0 0 0 0,-1 0 0 0 0,1 1 1 0 0,-1-1-1 0 0,0 0 0 0 0,1 0 0 0 0,-1 0 0 0 0,1 0 0 0 0,-1 0 0 0 0,1 0 1 0 0,-1 0-1 0 0,1 0 0 0 0,-1 0 0 0 0,1 0 0 0 0,-1 0 0 0 0,0-1 0 0 0,1 1 0 0 0,-1 0 1 0 0,1 0-1 0 0,-1 0 0 0 0,0-1 0 0 0,1 1 0 0 0,-1 0 0 0 0,1 0 0 0 0,-1-1 1 0 0,0 1-1 0 0,1 0 0 0 0,-1-1 0 0 0,0 1 0 0 0,1 0 0 0 0,-1-1 0 0 0,0 1 1 0 0,0 0-1 0 0,0-1 0 0 0,1 1 0 0 0,-1-1 0 0 0,0 1 0 0 0,0-1-1 0 0,-9 46 163 0 0,6-37-115 0 0,0 7-17 0 0,-11 37 73 0 0,3 1 1 0 0,2 0 0 0 0,2 1 0 0 0,3 0-1 0 0,2 33-104 0 0,17-18-125 0 0,6-79-4744 0 0,-21 10 4831 0 0,15-8-3017 0 0,-4 1-4530 0 0,-7 3-3798 0 0</inkml:trace>
  <inkml:trace contextRef="#ctx0" brushRef="#br0" timeOffset="2195.265">1326 724 4545 0 0,'0'0'2865'0'0,"0"0"-1293"0"0,0 0-465 0 0,0 0 76 0 0,0 0 156 0 0,0 0 77 0 0,0 0-90 0 0,0 0-219 0 0,0 0-193 0 0,0 0-123 0 0,0 0-52 0 0,0 0-31 0 0,0 0-41 0 0,2-1-40 0 0,15-5 5268 0 0,4 2-3932 0 0,13-3-1699 0 0,98-12-54 0 0,-132 45-338 0 0,-3-16 129 0 0,-1 1-1 0 0,1-1 0 0 0,-1 0 1 0 0,-1 0-1 0 0,0 0 1 0 0,0 0-1 0 0,-1-1 1 0 0,-1 0-1 0 0,1 0 0 0 0,-1-1 1 0 0,-1 0-1 0 0,1 0 1 0 0,-2 0-1 0 0,-36 46-46 0 0,11-2-211 0 0,35-50 268 0 0,1 0 1 0 0,0 0 0 0 0,0 0-1 0 0,0 0 1 0 0,1 0-1 0 0,-1 0 1 0 0,0-1 0 0 0,1 1-1 0 0,-1-1 1 0 0,1 0-1 0 0,0 0 1 0 0,-1 0 0 0 0,1 0-1 0 0,0 0 1 0 0,-1-1-1 0 0,1 1 1 0 0,0-1-1 0 0,0 0 1 0 0,0 1 0 0 0,0-1-1 0 0,-1 0 1 0 0,2-1-12 0 0,0 2 25 0 0,16-1 50 0 0,0 0 0 0 0,0-1 0 0 0,0-1 0 0 0,0-1 0 0 0,0-1 0 0 0,-1 0 0 0 0,0-2 0 0 0,10-4-75 0 0,-30-10-4328 0 0,-6 12 181 0 0,1 1-3441 0 0,4 6 3943 0 0,-1-3-6340 0 0</inkml:trace>
  <inkml:trace contextRef="#ctx0" brushRef="#br0" timeOffset="2960.065">1762 396 2248 0 0,'0'0'2574'0'0,"0"0"-483"0"0,0 0-205 0 0,0 0-12 0 0,0 0-44 0 0,0 0-109 0 0,0 0-262 0 0,0 0-294 0 0,0 0-291 0 0,0 0-197 0 0,0 0-93 0 0,0 0-36 0 0,0 0-19 0 0,-3 0-43 0 0,3 0-369 0 0,0 1-1 0 0,0-1 1 0 0,0 0 0 0 0,0 1 0 0 0,0-1 0 0 0,0 0 0 0 0,0 0 0 0 0,0 1 0 0 0,-1-1-1 0 0,1 0 1 0 0,0 0 0 0 0,0 0 0 0 0,0 1 0 0 0,0-1 0 0 0,0 0 0 0 0,0 0-1 0 0,-1 1 1 0 0,1-1 0 0 0,0 0 0 0 0,0 0 0 0 0,0 0 0 0 0,-1 0 0 0 0,1 1 0 0 0,0-1-117 0 0,35 5 2158 0 0,-21-4-1934 0 0,-1-1 0 0 0,1 0 0 0 0,0-1 0 0 0,-1-1 0 0 0,0 0 0 0 0,1-1-1 0 0,-1 0 1 0 0,0-1 0 0 0,0 0 0 0 0,-1-1 0 0 0,1-1 0 0 0,-1 0-1 0 0,4-3-223 0 0,16-20 565 0 0,-32 29-513 0 0,0 0 10 0 0,0 0-14 0 0,0 0-17 0 0,0 0 5 0 0,0 0-4 0 0,-1 26-159 0 0,1 183 251 0 0,24 9-98 0 0,-4-71-32 0 0,-8-125 34 0 0,-11-22-45 0 0,5-8 342 0 0,26-58-22 0 0,113-279-100 0 0,-68 148-155 0 0,-56 154-110 0 0,-21 43 24 0 0,0 0 8 0 0,0 0-32 0 0,0 0-48 0 0,0 0-71 0 0,0 0-83 0 0,1 11-376 0 0,11 37-1785 0 0,1-19-7122 0 0,-11-25-2101 0 0</inkml:trace>
  <inkml:trace contextRef="#ctx0" brushRef="#br0" timeOffset="3883.263">2537 794 0 0 0,'0'0'1338'0'0,"0"0"654"0"0,0 0 185 0 0,0 0-76 0 0,0 0-163 0 0,0 0-254 0 0,0 0-210 0 0,0 0-139 0 0,0 0-147 0 0,0 0-98 0 0,0 0-54 0 0,-4-1-53 0 0,-10-4-34 0 0,10 4-46 0 0,4 1-83 0 0,0 0-77 0 0,0 0-75 0 0,0 0-62 0 0,0 0-66 0 0,0 0-45 0 0,0 0-22 0 0,0 0-37 0 0,0 0-29 0 0,0 0-33 0 0,0 0-42 0 0,0 0-27 0 0,0 0-6 0 0,16-5 2001 0 0,88-31-1844 0 0,15 37-293 0 0,-118 1-162 0 0,1 0-1 0 0,0 0 1 0 0,-1 0-1 0 0,1 1 1 0 0,-1-1 0 0 0,0 1-1 0 0,0-1 1 0 0,0 1-1 0 0,0-1 1 0 0,0 1-1 0 0,-1 0 1 0 0,1-1 0 0 0,-1 1-1 0 0,1 0 1 0 0,-1-1-1 0 0,0 1 1 0 0,0 0 0 0 0,-1 0-1 0 0,1-1 1 0 0,0 1-1 0 0,-1 0 1 0 0,0-1 0 0 0,1 1-1 0 0,-1 0 1 0 0,0-1-1 0 0,0 1 1 0 0,-1-1-1 0 0,1 0 1 0 0,0 1 0 0 0,-1-1-1 0 0,0 0 1 0 0,1 0-1 0 0,-1 0 1 0 0,-2 2-1 0 0,-102 102 12 0 0,101-102-12 0 0,0 0 1 0 0,1 0-1 0 0,-1 1 0 0 0,1-1 0 0 0,0 1 1 0 0,0 0-1 0 0,1 0 0 0 0,-1 0 1 0 0,1 1-1 0 0,0-1 0 0 0,1 1 0 0 0,-1 0 1 0 0,1 0-1 0 0,0-1 0 0 0,1 1 0 0 0,-1 1 1 0 0,1-1-1 0 0,1 0 0 0 0,-1 5 0 0 0,3-9 34 0 0,0 1 0 0 0,0-1 0 0 0,0 0 0 0 0,0 0 0 0 0,0 1 0 0 0,1-1 0 0 0,-1-1 0 0 0,1 1-1 0 0,-1 0 1 0 0,1-1 0 0 0,0 1 0 0 0,0-1 0 0 0,-1 0 0 0 0,1 0 0 0 0,0 0 0 0 0,0 0 0 0 0,0 0 0 0 0,1-1-1 0 0,-1 1 1 0 0,0-1 0 0 0,0 0 0 0 0,0 0 0 0 0,0 0 0 0 0,0 0 0 0 0,0-1 0 0 0,0 1 0 0 0,0-1 0 0 0,0 0 0 0 0,0 0-1 0 0,1 0-33 0 0,11 0 92 0 0,88-21 230 0 0,-95 9-2438 0 0,-8 1-2086 0 0,0 5-518 0 0,0 2-7497 0 0</inkml:trace>
  <inkml:trace contextRef="#ctx0" brushRef="#br0" timeOffset="10869.491">319 496 7162 0 0,'0'0'1688'0'0,"0"0"-564"0"0,0 0-150 0 0,0 0 290 0 0,0 0 284 0 0,0 0 102 0 0,0 0-182 0 0,0 0-366 0 0,0 0-342 0 0,0 0-273 0 0,0 0-163 0 0,0 0-81 0 0,0 0-14 0 0,-6 1 51 0 0,-57 12 2511 0 0,31-9-580 0 0,31-4-2041 0 0,1 0-22 0 0,0 0-33 0 0,0 0-22 0 0,0 0-2 0 0,0 0-17 0 0,0 0-10 0 0,30-7 186 0 0,120-18-26 0 0,-91 20 799 0 0,-256 19-706 0 0,185-11-237 0 0,21-5-77 0 0,21 3-279 0 0,-20 2-1155 0 0,-2-3-4071 0 0,-3 0-1022 0 0,-1 0-5380 0 0</inkml:trace>
</inkml:ink>
</file>

<file path=ppt/ink/ink11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9:53.19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53 45 0 0 0,'0'0'1508'0'0,"0"0"255"0"0,0 0 124 0 0,0 0 19 0 0,0 0-100 0 0,0 0-196 0 0,0 0-211 0 0,0 0-206 0 0,0 0-143 0 0,0 0-47 0 0,-9-2-62 0 0,-27-4-22 0 0,29 10 4850 0 0,201-11-1588 0 0,-140-4-3881 0 0,1 2 0 0 0,0 2-1 0 0,0 3 1 0 0,27 2-300 0 0,-40 16 51 0 0,-52-14-1236 0 0,-12-1-4099 0 0,6 3-9254 0 0,14 1 7360 0 0</inkml:trace>
</inkml:ink>
</file>

<file path=ppt/ink/ink11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9:53.56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 0 2176 0 0,'0'0'1842'0'0,"0"0"-59"0"0,0 0-8 0 0,0 0 22 0 0,0 0-48 0 0,0 0-174 0 0,0 0-234 0 0,0 0-230 0 0,0 0-226 0 0,0 0-187 0 0,0 0-114 0 0,0 0-86 0 0,0 0-32 0 0,-3 1 18 0 0,-3 6 676 0 0,24-3 1046 0 0,-5-2-1572 0 0,194 6 3568 0 0,-102-5-3623 0 0,-57-3-572 0 0,-31-6-3122 0 0,-12 5-557 0 0,-3 2-1556 0 0,0-1-5476 0 0</inkml:trace>
</inkml:ink>
</file>

<file path=ppt/ink/ink11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29:55.79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1 639 0 0 0,'0'0'2279'0'0,"0"0"7"0"0,0 0 74 0 0,0 0 110 0 0,0 0-76 0 0,0 0-264 0 0,0 0-386 0 0,0 0-379 0 0,0 0-256 0 0,0 0-157 0 0,0 0-85 0 0,4 8 5273 0 0,9-18-3244 0 0,4-23-2679 0 0,-7 14 43 0 0,17-49 297 0 0,45-96-11 0 0,42 13-433 0 0,-52 110-111 0 0,-61 41-2 0 0,-1 0 5 0 0,2 383-156 0 0,-2-314 38 0 0,18-81 3 0 0,175-252 196 0 0,-29 69-38 0 0,-102 125-130 0 0,-41 137 28 0 0,13 80 163 0 0,-5-7-148 0 0,-29-34 102 0 0,-4-99-61 0 0,4-6-28 0 0,0-1 13 0 0,0 0 22 0 0,0 0 1 0 0,0 0-5 0 0,0 0-13 0 0,0 0-12 0 0,0 0-2 0 0,0 0-23 0 0,0 0-44 0 0,0 0-34 0 0,0-7-3044 0 0,0 4-1486 0 0,0 2-4627 0 0,0 1-2349 0 0</inkml:trace>
  <inkml:trace contextRef="#ctx0" brushRef="#br0" timeOffset="274.474">1101 441 14435 0 0,'0'0'2329'0'0,"0"0"-736"0"0,0 0-268 0 0,0 0 95 0 0,0 0 44 0 0,0 0-137 0 0,0 0-312 0 0,0 0-354 0 0,0 0-232 0 0,0 0-139 0 0,0 0-44 0 0,0 0-12 0 0,-4 11-28 0 0,-33 92 229 0 0,5 62-1894 0 0,32-155-513 0 0,0-9-2193 0 0,0-1-3897 0 0,0 0-2905 0 0</inkml:trace>
  <inkml:trace contextRef="#ctx0" brushRef="#br0" timeOffset="1011.231">1282 157 8538 0 0,'0'0'1974'0'0,"0"0"-381"0"0,0 0 2 0 0,0 0 182 0 0,0 0-17 0 0,0 0-306 0 0,0 0-330 0 0,0 0-227 0 0,0 0-126 0 0,0 0-73 0 0,0 0-82 0 0,0 0-59 0 0,0 0-50 0 0,14-5-20 0 0,72-27 633 0 0,-16-30 366 0 0,-41 29-893 0 0,-15 70-75 0 0,40 231-242 0 0,-26 12-518 0 0,0-236 213 0 0,-7-33 98 0 0,-21-11-29 0 0,9-12 160 0 0,40-160 394 0 0,-32 90-458 0 0,-5 33-61 0 0,59-180 67 0 0,-34 136-172 0 0,-34 83 468 0 0,-3 11-641 0 0,0-1 0 0 0,0 0 0 0 0,1 1 0 0 0,-1-1 0 0 0,0 0-1 0 0,0 0 1 0 0,0 1 0 0 0,1-1 0 0 0,-1 0 0 0 0,0 0 0 0 0,0 1 0 0 0,1-1-1 0 0,-1 0 1 0 0,0 0 0 0 0,1 0 0 0 0,-1 0 0 0 0,0 1 0 0 0,0-1 0 0 0,1 0-1 0 0,-1 0 1 0 0,0 0 0 0 0,1 0 0 0 0,-1 0 0 0 0,0 0 0 0 0,1 0 0 0 0,-1 0-1 0 0,0 0 1 0 0,1 0 0 0 0,-1 0 0 0 0,0 0 0 0 0,1 0 0 0 0,-1 0 0 0 0,0 0-1 0 0,1-1 1 0 0,-1 1 0 0 0,0 0 0 0 0,1 0 0 0 0,-1 0 0 0 0,0 0 0 0 0,0 0-1 0 0,1-1 1 0 0,-1 1 0 0 0,0 0 203 0 0,3 7-5477 0 0,-1 1-6060 0 0</inkml:trace>
  <inkml:trace contextRef="#ctx0" brushRef="#br0" timeOffset="1295.308">2000 477 14363 0 0,'0'0'1990'0'0,"0"0"-671"0"0,0 0-231 0 0,0 0 38 0 0,0 0 27 0 0,0 0-121 0 0,0 0-235 0 0,0 0-211 0 0,0 0-164 0 0,0 0-79 0 0,0 0-57 0 0,0 0-32 0 0,0 0-44 0 0,-3 25-54 0 0,-9 76-20 0 0,-14-6 99 0 0,16-71-541 0 0,8-20-4331 0 0,1-2-4703 0 0,1-2-1497 0 0</inkml:trace>
  <inkml:trace contextRef="#ctx0" brushRef="#br0" timeOffset="3291.558">2302 128 9114 0 0,'0'0'3990'0'0,"0"0"-2053"0"0,0 0-601 0 0,0 0 36 0 0,0 0 24 0 0,0 0-155 0 0,0 0-306 0 0,0 0-263 0 0,0 0-164 0 0,0 0-65 0 0,0 0-30 0 0,-5 32-5 0 0,-12 99-11 0 0,13-4 568 0 0,15 120-732 0 0,-11-244-228 0 0,0-1-1 0 0,0 1 1 0 0,0-1-1 0 0,0 1 0 0 0,0-1 1 0 0,-1 1-1 0 0,1-1 1 0 0,-1 1-1 0 0,1-1 1 0 0,-1 0-1 0 0,0 1 1 0 0,0-1-1 0 0,0 0 1 0 0,0 1-1 0 0,-1-1 1 0 0,1 0-1 0 0,0 0 1 0 0,-1 0-1 0 0,0 0 1 0 0,1 0-1 0 0,-1-1 1 0 0,0 1-1 0 0,0 0 1 0 0,0-1-1 0 0,0 1 1 0 0,0-1-1 0 0,0 0 1 0 0,-1 0-1 0 0,1 0 0 0 0,0 0 1 0 0,-1 0-1 0 0,1 0 1 0 0,0-1-1 0 0,-1 1 1 0 0,1-1-1 0 0,-1 1 1 0 0,1-1-1 0 0,-1 0 1 0 0,0 0-5 0 0,-1-4 36 0 0,1 0 0 0 0,0 0 0 0 0,0 0 0 0 0,1 0 0 0 0,-1-1 0 0 0,1 1 0 0 0,0-1 0 0 0,0 1 0 0 0,1-1 0 0 0,-1 0 0 0 0,1 0 0 0 0,0 0 0 0 0,1 0 0 0 0,-1 1 0 0 0,1-1 0 0 0,0 0 0 0 0,0-2-36 0 0,-1-26 93 0 0,2 1 0 0 0,1 0 1 0 0,2-1-1 0 0,1 1 0 0 0,1 1 0 0 0,2-1 0 0 0,1 1 1 0 0,2 0-1 0 0,1 1 0 0 0,1 1 0 0 0,1-1 0 0 0,2 2 1 0 0,1 0-1 0 0,1 2 0 0 0,1 0 0 0 0,2 0 0 0 0,0 2 1 0 0,20-17-94 0 0,-34 34 8 0 0,2 1-1 0 0,-1-1 1 0 0,1 1 0 0 0,0 0 0 0 0,0 1 0 0 0,0 0 0 0 0,1 1 0 0 0,0 0 0 0 0,-1 0 0 0 0,2 1 0 0 0,-1 1 0 0 0,0-1 0 0 0,1 1 0 0 0,-1 1-1 0 0,1 0 1 0 0,-1 1 0 0 0,6 0-8 0 0,3 0 15 0 0,-16-1-7 0 0,1-1 0 0 0,-1 2-1 0 0,1-1 1 0 0,-1 0-1 0 0,1 1 1 0 0,0-1-1 0 0,-1 1 1 0 0,1 0-1 0 0,-1 0 1 0 0,1 1-1 0 0,-1-1 1 0 0,1 1-1 0 0,-1 0 1 0 0,1-1-1 0 0,-1 2 1 0 0,1-1 0 0 0,-1 0-1 0 0,0 1 1 0 0,1-1-1 0 0,-1 1 1 0 0,0 0-1 0 0,0 0 1 0 0,-1 0-1 0 0,1 1 1 0 0,0-1-1 0 0,-1 1 1 0 0,1-1-1 0 0,-1 1 1 0 0,0 0-1 0 0,0 0 1 0 0,0 0 0 0 0,0 0-1 0 0,0 0 1 0 0,-1 0-1 0 0,1 1 1 0 0,-1-1-1 0 0,0 1 1 0 0,0 1-8 0 0,0 2 36 0 0,-2 0 0 0 0,1 1 1 0 0,-1-1-1 0 0,0 0 0 0 0,0 0 1 0 0,-1 0-1 0 0,0 0 0 0 0,0 0 1 0 0,-1 0-1 0 0,0-1 0 0 0,0 1 1 0 0,0-1-1 0 0,-1 0 0 0 0,0 0 1 0 0,0 0-1 0 0,-1 0 0 0 0,0-1 1 0 0,0 0-1 0 0,0 0 0 0 0,0 0 1 0 0,-3 2-37 0 0,-54 44 77 0 0,41-35-43 0 0,0 0 0 0 0,1 2 0 0 0,1 1 0 0 0,1 0 0 0 0,1 1 0 0 0,-4 7-34 0 0,17-19 8 0 0,0 1 0 0 0,1 0 0 0 0,0 0 0 0 0,0 0 0 0 0,1 0 1 0 0,1 0-1 0 0,-1 0 0 0 0,2 0 0 0 0,-1 1 0 0 0,1-1 0 0 0,0 0 0 0 0,1 1 0 0 0,0-1 0 0 0,1 0-8 0 0,46 94 151 0 0,-41-94-22 0 0,0-1-1 0 0,1-1 1 0 0,0 1-1 0 0,0-2 1 0 0,1 1-1 0 0,0-1 1 0 0,0 0 0 0 0,1-1-1 0 0,-1 0 1 0 0,1 0-1 0 0,0-1 1 0 0,6 1-129 0 0,-6-3 765 0 0,-11-13-7161 0 0,-3 10-4822 0 0,3 1 36 0 0</inkml:trace>
</inkml:ink>
</file>

<file path=ppt/ink/ink11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30:06.10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130 387 0 0 0,'0'0'1334'0'0,"0"0"738"0"0,0 0 67 0 0,0 0-265 0 0,0 0-307 0 0,0 0-243 0 0,0 0-168 0 0,0 0-101 0 0,0 0-66 0 0,0 0-79 0 0,8 3 1633 0 0,-5-2 1744 0 0,7 41-222 0 0,2 11-3653 0 0,-7 186 404 0 0,10 74-619 0 0,-19-202-129 0 0,4-111-104 0 0,0 0 12 0 0,0 0-28 0 0,0 0-14 0 0,0 0-65 0 0,0-22-2888 0 0,0 2 17 0 0,0 7-4747 0 0,0 9-3300 0 0</inkml:trace>
  <inkml:trace contextRef="#ctx0" brushRef="#br0" timeOffset="1079.851">461 523 0 0 0,'0'0'687'0'0,"0"0"1168"0"0,0 0 219 0 0,0 0-177 0 0,0 0-191 0 0,0 0-176 0 0,0 0-141 0 0,0 0-134 0 0,0 0-112 0 0,0 0-117 0 0,0 0-135 0 0,0 0-102 0 0,11 3 3559 0 0,-11-2-3986 0 0,0-1-7 0 0,0 0 13 0 0,0 0-30 0 0,0 0-14 0 0,0 0-16 0 0,0 0-5 0 0,0 0-10 0 0,0 0-18 0 0,0 0-19 0 0,0 0-38 0 0,0 0-7 0 0,-2 9-16 0 0,-1 1-1 0 0,0 0 0 0 0,-1-1 1 0 0,0 1-1 0 0,-1-1 1 0 0,1 0-1 0 0,-2-1 0 0 0,1 1 1 0 0,-1-1-1 0 0,-1 0 1 0 0,1-1-1 0 0,-1 1 0 0 0,-1-1-194 0 0,-13 15 24 0 0,0-2-1 0 0,-1 0 1 0 0,-1-2-1 0 0,-1 0 1 0 0,-25 13-24 0 0,-5 5 142 0 0,143-14 861 0 0,-71-19-915 0 0,0 0-1 0 0,-1 1 1 0 0,0 1-1 0 0,0 1 1 0 0,0 0-1 0 0,-1 1 1 0 0,0 1-1 0 0,10 7-87 0 0,-20-10 30 0 0,0 0-1 0 0,0 1 0 0 0,-1-1 1 0 0,0 1-1 0 0,-1 1 0 0 0,1-1 1 0 0,-1 1-1 0 0,0-1 1 0 0,0 1-1 0 0,-1 0 0 0 0,0 1 1 0 0,-1-1-1 0 0,1 0 0 0 0,-1 1 1 0 0,-1-1-1 0 0,1 1 0 0 0,-1 0 1 0 0,-1 0-1 0 0,1-1 0 0 0,-1 4-29 0 0,1 26 232 0 0,10-41-208 0 0,-21-40-4395 0 0,3 26-1150 0 0,6 15 3982 0 0,-3-5-10275 0 0</inkml:trace>
  <inkml:trace contextRef="#ctx0" brushRef="#br0" timeOffset="1783.53">5 247 1192 0 0,'0'0'1741'0'0,"0"0"95"0"0,0 0 216 0 0,0 0 96 0 0,0 0-27 0 0,0 0-186 0 0,0 0-313 0 0,0 0-320 0 0,0 0-309 0 0,0 0-221 0 0,0 0-109 0 0,0 0-27 0 0,-4-4 3872 0 0,8-6-2734 0 0,120-109 442 0 0,-106 101-2048 0 0,0 1 1 0 0,1 1-1 0 0,1 0 0 0 0,1 2 1 0 0,0 0-1 0 0,10-4-168 0 0,-7 58 332 0 0,37 136 235 0 0,-32-107-498 0 0,-29-66-131 0 0,1-1 1 0 0,0 1-1 0 0,0 0 1 0 0,0-1-1 0 0,0 1 1 0 0,0-1-1 0 0,1 1 0 0 0,-1-1 1 0 0,1 0-1 0 0,-1 0 1 0 0,1 1-1 0 0,0-1 1 0 0,0 0-1 0 0,0 0 1 0 0,0-1-1 0 0,0 1 0 0 0,0 0 1 0 0,0-1-1 0 0,1 1 1 0 0,1 0 61 0 0,14 3-3445 0 0,2-3-3444 0 0,-14-2-4770 0 0</inkml:trace>
</inkml:ink>
</file>

<file path=ppt/ink/ink11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30:09.47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0 196 0 0 0,'0'0'1383'0'0,"0"0"267"0"0,0 0-9 0 0,0 0-90 0 0,0 0-89 0 0,0 0-76 0 0,0 0-106 0 0,0 0-148 0 0,0 0-170 0 0,0 0-157 0 0,23-4 5240 0 0,77 14-555 0 0,-32-2-4185 0 0,127-17 532 0 0,-133 1-1523 0 0,26 0-115 0 0,-88 8-218 0 0,0 0-2 0 0,0 0-22 0 0,0 0-38 0 0,0 0-48 0 0,0 0-58 0 0,0 0-66 0 0,-8 0-4839 0 0,3 0-4674 0 0,1 0-1237 0 0</inkml:trace>
  <inkml:trace contextRef="#ctx0" brushRef="#br0" timeOffset="314.312">225 1 12803 0 0,'0'0'2282'0'0,"0"0"-841"0"0,0 0-359 0 0,0 0 71 0 0,0 0 184 0 0,0 0 56 0 0,0 0-178 0 0,0 0-315 0 0,0 0-277 0 0,0 0-195 0 0,0 0-112 0 0,0 0-10 0 0,0 0 51 0 0,2 3 66 0 0,7 15-178 0 0,-1-1 1 0 0,-1 1-1 0 0,-1 1 1 0 0,0-1-1 0 0,-1 1 1 0 0,-1 0-1 0 0,-1 1 1 0 0,-1-1-1 0 0,-1 0 1 0 0,0 1-1 0 0,-2 10-245 0 0,-8 142-734 0 0,9-166 386 0 0,0 28-2508 0 0,15-21-6735 0 0,-8-10-1702 0 0</inkml:trace>
</inkml:ink>
</file>

<file path=ppt/ink/ink11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30:11.78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1 512 0 0 0,'0'0'947'0'0,"0"0"849"0"0,0 0 230 0 0,0 0-54 0 0,0 0-162 0 0,0 0-225 0 0,0 0-180 0 0,0 0-163 0 0,0 0-122 0 0,0 0-82 0 0,0 0-86 0 0,0 0-83 0 0,2 7 4439 0 0,10-17-98 0 0,4-24-5325 0 0,-11 23 535 0 0,111-162 278 0 0,-98 149-632 0 0,1 0 0 0 0,2 1 0 0 0,0 2 0 0 0,1 0 0 0 0,1 1 0 0 0,19-12-66 0 0,-39 31-2 0 0,-3 1-1 0 0,0 0 10 0 0,0 0-19 0 0,0 0-8 0 0,0 0 4 0 0,7 19-67 0 0,1 1 108 0 0,-1-1-1 0 0,-2 1 1 0 0,0 0-1 0 0,0 1 1 0 0,-2-1-1 0 0,-1 1 0 0 0,0 20-23 0 0,1 1 20 0 0,0 76-90 0 0,-3-118 45 0 0,0 0 15 0 0,0 0 10 0 0,16-34-54 0 0,12-16 47 0 0,2 2 1 0 0,1 1 0 0 0,3 2-1 0 0,2 1 1 0 0,38-37 5 0 0,35-29 0 0 0,-109 110 3 0 0,0 0 0 0 0,0 0 0 0 0,0 1 0 0 0,0-1 0 0 0,0 0 0 0 0,0 0 0 0 0,0 1 0 0 0,0-1 0 0 0,1 0 0 0 0,-1 0 0 0 0,0 0 0 0 0,0 1 0 0 0,0-1 0 0 0,0 0 0 0 0,0 0 0 0 0,1 0 0 0 0,-1 1 1 0 0,0-1-1 0 0,0 0 0 0 0,0 0 0 0 0,0 0 0 0 0,1 0 0 0 0,-1 1 0 0 0,0-1 0 0 0,0 0 0 0 0,1 0 0 0 0,-1 0 0 0 0,0 0 0 0 0,0 0 0 0 0,1 0 0 0 0,-1 0 0 0 0,0 0 0 0 0,0 0 0 0 0,1 0 0 0 0,-1 0 0 0 0,0 0 0 0 0,0 0 0 0 0,1 0 0 0 0,-1 0 0 0 0,0 0 0 0 0,0 0 0 0 0,1 0 0 0 0,-1 0 0 0 0,0 0 0 0 0,0 0 0 0 0,0 0 0 0 0,1-1 0 0 0,-1 1 0 0 0,0 0-3 0 0,-1 6-11 0 0,-37 225 422 0 0,37-190-340 0 0,14 118 48 0 0,-9-119-159 0 0,-4-40 30 0 0,0 0-19 0 0,0 0-11 0 0,0 0-17 0 0,0 0-38 0 0,0 0-8 0 0,0 0-96 0 0,0 0-59 0 0,0 0-54 0 0,0 0-54 0 0,0 0-54 0 0,0 0-97 0 0,1-1-3730 0 0,4-8 421 0 0,-3 8-275 0 0,3 1-3922 0 0</inkml:trace>
  <inkml:trace contextRef="#ctx0" brushRef="#br0" timeOffset="588.581">958 350 2264 0 0,'0'0'2558'0'0,"0"0"-579"0"0,0 0-73 0 0,0 0 197 0 0,0 0 104 0 0,0 0-170 0 0,0 0-339 0 0,0 0-337 0 0,0 0-223 0 0,0 0-147 0 0,0 0-76 0 0,0 0-62 0 0,0 0-99 0 0,3 1-110 0 0,82 0 3359 0 0,-36-7-3568 0 0,56 7-63 0 0,-104-1-369 0 0,1 0 0 0 0,-1 1 0 0 0,0-1 0 0 0,0 0 0 0 0,1 1 0 0 0,-1-1 0 0 0,0 1 0 0 0,0-1 1 0 0,0 1-1 0 0,0-1 0 0 0,0 1 0 0 0,0 0 0 0 0,0 0 0 0 0,0 0 0 0 0,0-1 0 0 0,0 1 0 0 0,0 0 0 0 0,0 0 0 0 0,-1 0 0 0 0,1 0 0 0 0,0 0 0 0 0,-1 1 0 0 0,1-1 0 0 0,-1 0 0 0 0,1 0 0 0 0,-1 0 0 0 0,1 1 1 0 0,-1-1-1 0 0,0 0 0 0 0,0 0 0 0 0,0 0 0 0 0,0 1 0 0 0,1-1 0 0 0,-2 0 0 0 0,1 1 0 0 0,0-1 0 0 0,0 0 0 0 0,0 0 0 0 0,-1 1 0 0 0,1-1 0 0 0,0 0 0 0 0,-1 0 0 0 0,1 0 0 0 0,-1 0 0 0 0,0 1-3 0 0,-32 50 178 0 0,-92 101-120 0 0,122-150-60 0 0,1 0 1 0 0,0-1-1 0 0,-1 1 0 0 0,1 1 0 0 0,1-1 0 0 0,-1 0 0 0 0,0 0 0 0 0,1 1 0 0 0,-1-1 0 0 0,1 1 0 0 0,0-1 0 0 0,0 1 0 0 0,1-1 0 0 0,-1 1 0 0 0,1 0 0 0 0,-1-1 0 0 0,1 1 0 0 0,0 0 0 0 0,1 0 0 0 0,-1-1 0 0 0,1 4 2 0 0,78 0 571 0 0,-42-16-3226 0 0,-2-10-8626 0 0,-27 15 4024 0 0,-1 3-671 0 0</inkml:trace>
  <inkml:trace contextRef="#ctx0" brushRef="#br0" timeOffset="1582.571">1451 11 0 0 0,'0'0'1587'0'0,"0"0"283"0"0,0 0 156 0 0,0 0 101 0 0,0 0-56 0 0,0 0-128 0 0,0 0-223 0 0,0 0-211 0 0,0 0-192 0 0,0 0-199 0 0,0 0-217 0 0,0 0-215 0 0,0 0-164 0 0,-6 5-120 0 0,-20 15-50 0 0,26-20-290 0 0,0 1 0 0 0,0-1 1 0 0,0 1-1 0 0,-1-1 0 0 0,1 0 0 0 0,0 1 1 0 0,0-1-1 0 0,0 1 0 0 0,0-1 0 0 0,0 1 1 0 0,0-1-1 0 0,0 1 0 0 0,0-1 0 0 0,0 1 0 0 0,0-1 1 0 0,1 0-1 0 0,-1 1 0 0 0,0-1 0 0 0,0 1 1 0 0,0-1-1 0 0,0 0 0 0 0,1 1 0 0 0,-1-1 1 0 0,0 1-1 0 0,1-1 0 0 0,-1 0 0 0 0,0 1 0 0 0,0-1 1 0 0,1 0-1 0 0,-1 1 0 0 0,1-1 0 0 0,-1 0 1 0 0,0 0-1 0 0,1 1 0 0 0,-1-1 0 0 0,0 0 1 0 0,1 0-1 0 0,-1 0 0 0 0,1 0 0 0 0,-1 1 0 0 0,1-1 1 0 0,-1 0-1 0 0,1 0 0 0 0,-1 0 0 0 0,0 0 1 0 0,1 0-1 0 0,-1 0 0 0 0,1 0 0 0 0,-1 0 1 0 0,1 0-1 0 0,-1 0 0 0 0,1-1 0 0 0,-1 1 0 0 0,1 0 1 0 0,-1 0-1 0 0,0 0 0 0 0,1 0 0 0 0,-1-1 1 0 0,1 1-1 0 0,-1 0 0 0 0,0 0 0 0 0,1-1-62 0 0,-1 1 16 0 0,5 0 343 0 0,4 1-87 0 0,-1-1 0 0 0,0 0-1 0 0,0-1 1 0 0,0 0-1 0 0,0 0 1 0 0,0 0-1 0 0,0-1 1 0 0,-1 0-1 0 0,1-1 1 0 0,0 0-1 0 0,4-2-271 0 0,42-25 1155 0 0,-54 57-1116 0 0,19 146 185 0 0,-5 69-132 0 0,-14-223-83 0 0,0 0 0 0 0,1 0 0 0 0,1 0-1 0 0,1 0 1 0 0,1 0 0 0 0,0-1 0 0 0,1 1 0 0 0,1-1 0 0 0,4 7-9 0 0,-9-25 15 0 0,0 0 0 0 0,0 0 0 0 0,0 0 1 0 0,0 0-1 0 0,0 0 0 0 0,0-1 0 0 0,0 1 0 0 0,0 0 1 0 0,0-1-1 0 0,0 1 0 0 0,0 0 0 0 0,0-1 0 0 0,-1 1 1 0 0,1-1-1 0 0,0 1 0 0 0,0-1 0 0 0,0 0 0 0 0,-1 1 1 0 0,1-1-1 0 0,0 0 0 0 0,-1 1 0 0 0,1-1 0 0 0,-1 0 1 0 0,1 0-1 0 0,0 0 0 0 0,-1 0 0 0 0,0 0 0 0 0,1 1 1 0 0,-1-1-1 0 0,0 0 0 0 0,1 0 0 0 0,-1 0 0 0 0,0 0 1 0 0,0 0-1 0 0,0 0 0 0 0,0 0 0 0 0,0 0 0 0 0,0 0 1 0 0,0 0-1 0 0,0 0 0 0 0,0 0 0 0 0,0 0 0 0 0,-1 0 1 0 0,1 0-1 0 0,0 0-15 0 0,3-8 83 0 0,119-288 75 0 0,-70 169-148 0 0,10-24 10 0 0,-62 152-88 0 0,0 0 1 0 0,0 1 0 0 0,0-1-1 0 0,0 0 1 0 0,0 1 0 0 0,0-1 0 0 0,0 1-1 0 0,1-1 1 0 0,-1 0 0 0 0,0 1-1 0 0,0-1 1 0 0,0 0 0 0 0,1 0-1 0 0,-1 1 1 0 0,0-1 0 0 0,1 0-1 0 0,-1 0 1 0 0,0 1 0 0 0,0-1 0 0 0,1 0-1 0 0,-1 0 1 0 0,0 0 0 0 0,1 1-1 0 0,-1-1 1 0 0,0 0 0 0 0,1 0-1 0 0,-1 0 1 0 0,1 0 0 0 0,-1 0-1 0 0,0 0 1 0 0,1 0 0 0 0,-1 0 0 0 0,0 0-1 0 0,1 0 1 0 0,-1 0 0 0 0,1 0-1 0 0,-1 0 1 0 0,0 0 0 0 0,1 0-1 0 0,-1 0 1 0 0,0 0 0 0 0,1 0-1 0 0,-1-1 1 0 0,0 1 0 0 0,1 0 0 0 0,-1 0-1 0 0,0 0 1 0 0,1-1 0 0 0,-1 1-1 0 0,0 0 1 0 0,1 0 0 0 0,-1-1-1 0 0,0 1 1 0 0,0 0 0 0 0,0-1-1 0 0,1 1 1 0 0,-1 0 0 0 0,0-1 0 0 0,0 1-1 0 0,0 0 1 0 0,0-1 0 0 0,1 1-1 0 0,-1 0 1 0 0,0-1 67 0 0,12 15-2336 0 0,-3-9-350 0 0,-4-2-477 0 0,-1 0-2063 0 0,0 1-5955 0 0</inkml:trace>
  <inkml:trace contextRef="#ctx0" brushRef="#br0" timeOffset="2079.391">2033 350 12699 0 0,'0'0'1559'0'0,"0"0"-546"0"0,0 0-73 0 0,0 0 222 0 0,0 0 138 0 0,0 0-54 0 0,0 0-197 0 0,0 0-191 0 0,0 0-83 0 0,0 0-43 0 0,0 0-81 0 0,0 0-87 0 0,0 0-93 0 0,12 1-70 0 0,103 5 1034 0 0,-114-4-1413 0 0,1 1 0 0 0,-1-1 0 0 0,0 0 0 0 0,0 1 0 0 0,0-1 0 0 0,0 0 0 0 0,0 1 1 0 0,-1-1-1 0 0,1 1 0 0 0,-1-1 0 0 0,1 1 0 0 0,-1-1 0 0 0,0 1 0 0 0,0 0 0 0 0,0-1 0 0 0,0 1 0 0 0,-1-1 0 0 0,1 1 0 0 0,-1-1 0 0 0,0 1 0 0 0,1-1 0 0 0,-1 1 0 0 0,0-1 0 0 0,0 0 0 0 0,-1 1 1 0 0,0 0-23 0 0,-118 154 260 0 0,119-156-250 0 0,0 0 1 0 0,0 0 0 0 0,1 0 0 0 0,-1 0 0 0 0,0 0 0 0 0,0 0 0 0 0,1 0 0 0 0,-1 1 0 0 0,0-1-1 0 0,1 0 1 0 0,-1 0 0 0 0,1 0 0 0 0,0 1 0 0 0,-1-1 0 0 0,1 0 0 0 0,0 0 0 0 0,0 1 0 0 0,0-1-1 0 0,0 0 1 0 0,0 1 0 0 0,0-1 0 0 0,0 0 0 0 0,0 1 0 0 0,1-1 0 0 0,-1 0 0 0 0,0 0 0 0 0,1 1-1 0 0,-1-1 1 0 0,1 0 0 0 0,-1 0 0 0 0,1 0 0 0 0,0 0 0 0 0,-1 0 0 0 0,1 0 0 0 0,0 0 0 0 0,0 0-1 0 0,0 0 1 0 0,0 0 0 0 0,0 0 0 0 0,0 0 0 0 0,0 0 0 0 0,0-1 0 0 0,0 1 0 0 0,0 0 0 0 0,0-1-1 0 0,1 1 1 0 0,-1-1 0 0 0,0 1 0 0 0,0-1 0 0 0,1 0 0 0 0,-1 1-11 0 0,76 3 774 0 0,-61-5-699 0 0,64-19-622 0 0,-34-5-3854 0 0,-31 14-426 0 0,-9 5-3510 0 0,-2 2-2644 0 0</inkml:trace>
</inkml:ink>
</file>

<file path=ppt/ink/ink11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30:16.86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 1 6585 0 0,'0'0'3176'0'0,"0"0"-428"0"0,0 0-268 0 0,0 0-183 0 0,0 0-291 0 0,0 0-342 0 0,0 0-350 0 0,0 0-254 0 0,0 0-203 0 0,0 0-149 0 0,0 0-71 0 0,0 0-83 0 0,-4 0 829 0 0,229 11 1808 0 0,-81-9-2393 0 0,-87-1-1812 0 0,-10 0-3741 0 0,-71 14-2847 0 0,16-9 1238 0 0,0-2-4663 0 0</inkml:trace>
</inkml:ink>
</file>

<file path=ppt/ink/ink11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30:17.10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6049 0 0,'0'0'4117'0'0,"0"0"-1034"0"0,0 0-529 0 0,0 0-333 0 0,0 0-315 0 0,0 0-309 0 0,0 0-306 0 0,0 0-259 0 0,0 0-199 0 0,0 0-128 0 0,0 0-98 0 0,0 0-74 0 0,0 0-71 0 0,1 9-45 0 0,6 29-11 0 0,30-8 700 0 0,-27-26-920 0 0,105 17 824 0 0,-65-17-997 0 0,0-1-1323 0 0,-34-5-1834 0 0,-1-2-3530 0 0,-10 4-5397 0 0</inkml:trace>
</inkml:ink>
</file>

<file path=ppt/ink/ink11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30:14.74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54 420 13275 0 0,'0'0'3359'0'0,"0"0"-1797"0"0,0 0-554 0 0,0 0 56 0 0,0 0 119 0 0,0 0 16 0 0,0 0-168 0 0,0 0-207 0 0,0 0-154 0 0,0 0-62 0 0,0 0-49 0 0,0 0-83 0 0,1 17-80 0 0,0 133 567 0 0,8 29-509 0 0,0-135-465 0 0,-3 1-1 0 0,-1-1 0 0 0,-3 1 1 0 0,-2 12 11 0 0,0-54-3 0 0,0-1 0 0 0,-1 0 0 0 0,1 1 0 0 0,-1-1 0 0 0,0 0 0 0 0,0 0 0 0 0,0 0 0 0 0,0 0 0 0 0,0 0 0 0 0,0 0 0 0 0,0 0 0 0 0,-1 0 0 0 0,1 0 0 0 0,-1 0 0 0 0,0 0 0 0 0,1-1 0 0 0,-1 1 0 0 0,0-1 0 0 0,0 0 0 0 0,0 1 0 0 0,0-1 0 0 0,0 0 0 0 0,0 0 0 0 0,0 0 0 0 0,0 0 0 0 0,-1 0 0 0 0,1-1 0 0 0,0 1 0 0 0,0-1 0 0 0,-1 0 0 0 0,1 1 0 0 0,0-1 0 0 0,-1 0 0 0 0,1 0 0 0 0,0 0 0 0 0,-1-1 0 0 0,0 1 3 0 0,0-3-4 0 0,1 0 0 0 0,0 1 0 0 0,0-1 0 0 0,0 0 0 0 0,0 0 0 0 0,1 0 0 0 0,-1-1 0 0 0,1 1 0 0 0,0 0 0 0 0,0 0 0 0 0,0-1 0 0 0,0 1 0 0 0,0-1 0 0 0,1 1 0 0 0,0-1 0 0 0,0 1 0 0 0,0-1 0 0 0,0 1 0 0 0,0-4 4 0 0,0 1 28 0 0,2-28-2 0 0,1 0-1 0 0,2 0 1 0 0,1 0 0 0 0,2 0-1 0 0,1 1 1 0 0,1 1 0 0 0,2-1-1 0 0,2 2 1 0 0,8-15-26 0 0,-14 27 6 0 0,1 0 1 0 0,0 0-1 0 0,1 1 0 0 0,1 0 1 0 0,1 0-1 0 0,1 2 0 0 0,0-1 1 0 0,1 2-1 0 0,1 0 0 0 0,0 0 1 0 0,1 2-1 0 0,1 0 1 0 0,0 1-1 0 0,0 0 0 0 0,1 1 1 0 0,1 2-1 0 0,0-1 0 0 0,17-4-6 0 0,92-5 22 0 0,-121 20-13 0 0,0 1 0 0 0,-1 0 1 0 0,0 1-1 0 0,1-1 0 0 0,-1 1 0 0 0,0 1 1 0 0,0-1-1 0 0,-1 1 0 0 0,1 0 0 0 0,-1 0 1 0 0,0 1-1 0 0,0-1 0 0 0,0 1 0 0 0,0 0 1 0 0,0 3-10 0 0,-4-5 18 0 0,0 0 0 0 0,0 0 0 0 0,-1 1 0 0 0,0-1 0 0 0,0 0 1 0 0,0 1-1 0 0,0-1 0 0 0,0 0 0 0 0,-1 1 0 0 0,1-1 1 0 0,-1 0-1 0 0,0 1 0 0 0,0-1 0 0 0,0 0 0 0 0,0 0 1 0 0,-1 0-1 0 0,1 0 0 0 0,-1 0 0 0 0,0 0 0 0 0,0 0 1 0 0,0-1-1 0 0,0 1 0 0 0,0-1 0 0 0,-1 1 0 0 0,1-1 1 0 0,-1 0-1 0 0,1 0 0 0 0,-1 0 0 0 0,0 0 0 0 0,0-1 1 0 0,-1 2-19 0 0,-9 9 36 0 0,-154 116 100 0 0,163-126-135 0 0,0 1 0 0 0,1 0 0 0 0,-1 0 0 0 0,1 0 0 0 0,-1 1 1 0 0,1-1-1 0 0,0 1 0 0 0,0 0 0 0 0,1-1 0 0 0,-1 1 0 0 0,1 0 0 0 0,0 1 1 0 0,0-1-1 0 0,0 0 0 0 0,1 1 0 0 0,-1-1 0 0 0,1 1 0 0 0,0-1 0 0 0,1 1 1 0 0,-1-1-1 0 0,1 5-1 0 0,0 6 61 0 0,1-1 1 0 0,1 0 0 0 0,0-1 0 0 0,1 1-1 0 0,0 0 1 0 0,2-1 0 0 0,-1 1 0 0 0,1-1-1 0 0,1 0 1 0 0,1-1 0 0 0,-1 0 0 0 0,2 0-1 0 0,0 0 1 0 0,0-1 0 0 0,1 0-1 0 0,1 0 1 0 0,0-1-62 0 0,-4-4 58 0 0,0-1 0 0 0,0 0 0 0 0,1 0 0 0 0,0 0 0 0 0,0-1 0 0 0,0 0 0 0 0,0 0 0 0 0,1-1 0 0 0,-1 0 0 0 0,1 0 0 0 0,0-1 0 0 0,2 1-58 0 0,-5-4-8359 0 0,8-6-1899 0 0,-9 4-1050 0 0</inkml:trace>
  <inkml:trace contextRef="#ctx0" brushRef="#br0" timeOffset="663.396">997 409 1856 0 0,'0'0'2630'0'0,"0"0"32"0"0,0 0 33 0 0,0 0-93 0 0,0 0-264 0 0,0 0-373 0 0,0 0-334 0 0,0 0-254 0 0,0 0-195 0 0,0 0-162 0 0,0 0-133 0 0,0 0-96 0 0,0 0-62 0 0,3-8-49 0 0,8-21-54 0 0,-9 21-81 0 0,-2 31 1685 0 0,1 60-1388 0 0,-12 194-177 0 0,-16-42-773 0 0,21-202-204 0 0,3-66-4581 0 0,26-70-2221 0 0,4 39-1699 0 0,-20 50 5833 0 0,1-3-2753 0 0</inkml:trace>
  <inkml:trace contextRef="#ctx0" brushRef="#br0" timeOffset="1071.747">1175 493 0 0 0,'0'0'2553'0'0,"0"0"256"0"0,0 0-124 0 0,0 0-378 0 0,0 0-302 0 0,0 0-229 0 0,0 0-210 0 0,0 0-199 0 0,0 0-214 0 0,0 0-137 0 0,0 0-34 0 0,0 0 52 0 0,0 0 2 0 0,4 3-76 0 0,-3-2-918 0 0,0 0 1 0 0,-1 0-1 0 0,1-1 0 0 0,0 1 1 0 0,0 0-1 0 0,0 0 0 0 0,-1 0 0 0 0,1 0 1 0 0,0 0-1 0 0,-1 0 0 0 0,1 0 1 0 0,-1 0-1 0 0,0 0 0 0 0,1 1 1 0 0,-1-1-1 0 0,0 0 0 0 0,1 0 1 0 0,-1 0-1 0 0,0 0 0 0 0,0 0 1 0 0,0 1-1 0 0,0-1 0 0 0,0 0 0 0 0,0 0 1 0 0,-1 0-1 0 0,1 1 0 0 0,0-1 1 0 0,0 0-1 0 0,-1 0 0 0 0,1 0 1 0 0,-1 0-1 0 0,1 0 0 0 0,-1 0 1 0 0,0 0-1 0 0,1 0 0 0 0,-1 0 0 0 0,0 0 1 0 0,1 0-1 0 0,-1 0 0 0 0,0-1 1 0 0,0 1-1 0 0,0 0 0 0 0,0 0 1 0 0,-1 0-43 0 0,-16 18 167 0 0,-1-1 1 0 0,-1-1-1 0 0,-1 0 1 0 0,-1-1-1 0 0,0-2 1 0 0,0 0-1 0 0,-2-1 1 0 0,-1-1-168 0 0,24-12 3 0 0,0 0 1 0 0,1 0-1 0 0,-1 1 1 0 0,0-1-1 0 0,0 0 1 0 0,0 1-1 0 0,0-1 1 0 0,0 1-1 0 0,1-1 1 0 0,-1 1-1 0 0,0-1 1 0 0,0 1-1 0 0,1-1 1 0 0,-1 1-1 0 0,1 0 1 0 0,-1-1-1 0 0,0 1 1 0 0,1 0-1 0 0,-1 0 1 0 0,1-1-1 0 0,-1 1 1 0 0,1 0-1 0 0,0 0 1 0 0,-1 0-1 0 0,1 0 1 0 0,0 0-1 0 0,0 0 1 0 0,-1 0-1 0 0,1-1 1 0 0,0 1-1 0 0,0 0 0 0 0,0 0 1 0 0,0 0-1 0 0,0 0 1 0 0,0 0-1 0 0,1 0 1 0 0,-1 0-1 0 0,0 0 1 0 0,0 0-1 0 0,1-1 1 0 0,-1 1-1 0 0,0 0 1 0 0,1 0-1 0 0,-1 0 1 0 0,1 0-1 0 0,-1-1 1 0 0,1 1-1 0 0,0 0 1 0 0,-1 0-1 0 0,1-1 1 0 0,0 1-1 0 0,-1-1 1 0 0,1 1-4 0 0,45 26 323 0 0,-31-23-190 0 0,0 0 0 0 0,0 0 0 0 0,0 2 0 0 0,-1 0 0 0 0,0 0-1 0 0,0 2 1 0 0,-1-1 0 0 0,0 2 0 0 0,0 0 0 0 0,0 0 0 0 0,-2 1 0 0 0,1 1 0 0 0,-1 0 0 0 0,-1 0 0 0 0,0 1-1 0 0,0 1 1 0 0,-1-1 0 0 0,-1 2 0 0 0,0-1 0 0 0,4 11-133 0 0,-1 24 388 0 0,-6-82-2280 0 0,-4-21-1028 0 0,0 28-325 0 0,-1 0-5025 0 0,0 15-3168 0 0</inkml:trace>
  <inkml:trace contextRef="#ctx0" brushRef="#br0" timeOffset="1586.487">785 169 7482 0 0,'0'0'3435'0'0,"0"0"-936"0"0,0 0-440 0 0,0 0-141 0 0,0 0-168 0 0,0 0-254 0 0,0 0-278 0 0,0 0-290 0 0,0 0-221 0 0,0 0-154 0 0,0 0-97 0 0,0 0-50 0 0,0 0-18 0 0,-2 2-2 0 0,0 7 1518 0 0,40-38-484 0 0,80-82-507 0 0,-81 72-654 0 0,-10 53-207 0 0,-13-6-24 0 0,-1 2-1 0 0,0-1 1 0 0,-1 2-1 0 0,0 0 1 0 0,0 0-1 0 0,-2 1 1 0 0,1 0-1 0 0,-1 1 1 0 0,-1 1-1 0 0,0-1 1 0 0,-1 1-1 0 0,-1 0 1 0 0,2 6-28 0 0,15 43-2226 0 0,-9-54-3027 0 0,-8-7-3753 0 0,-2-2-3496 0 0</inkml:trace>
</inkml:ink>
</file>

<file path=ppt/ink/ink11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30:22.42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1 486 10330 0 0,'0'0'1445'0'0,"0"0"-472"0"0,0 0-102 0 0,0 0 202 0 0,0 0 250 0 0,0 0 70 0 0,0 0-150 0 0,0 0-266 0 0,0 0-225 0 0,0 0-104 0 0,0 0-7 0 0,14-4 1340 0 0,29-58 348 0 0,123-155-422 0 0,-52 106-1475 0 0,-87 89-435 0 0,-27 22-3 0 0,9 26-81 0 0,14 112 98 0 0,-13-41-71 0 0,14-17-27 0 0,-22-79 91 0 0,0 0 0 0 0,0 0 0 0 0,0 0 0 0 0,0 0 1 0 0,0 0-1 0 0,0-1 0 0 0,0 1 0 0 0,0-1 0 0 0,0 1 0 0 0,0-1 0 0 0,0 0 0 0 0,0 0 0 0 0,1 0 1 0 0,-1 0-1 0 0,0 0 0 0 0,0-1 0 0 0,0 1 0 0 0,0-1 0 0 0,0 1 0 0 0,0-1 0 0 0,0 0 0 0 0,0 0 1 0 0,0 0-1 0 0,0 0 0 0 0,0 0 0 0 0,-1 0 0 0 0,1 0 0 0 0,0 0 0 0 0,-1-1 0 0 0,1 1 0 0 0,-1-1 1 0 0,1 1-1 0 0,-1-1 0 0 0,0 0 0 0 0,1 1 0 0 0,-1-3-4 0 0,137-142 100 0 0,-48 40-1 0 0,-30 44-59 0 0,-51 52-41 0 0,0 0 0 0 0,0 1 0 0 0,1 1 0 0 0,0-1 0 0 0,1 2 0 0 0,0-1 0 0 0,0 2 0 0 0,9-5 1 0 0,-13 29-12 0 0,24 283 964 0 0,-21-84-640 0 0,-10-216-337 0 0,0-1 42 0 0,0 0 6 0 0,0 0-17 0 0,0 0-16 0 0,0 0 11 0 0,0 0 32 0 0,0 0-31 0 0,0 0 7 0 0,0 0-5 0 0,0 0-16 0 0,0 0 17 0 0,0 0-2 0 0,0 0 16 0 0,0 0-18 0 0,0 0 4 0 0,0 0-1 0 0,0 0-12 0 0,0 0 14 0 0,0 0 7 0 0,0 0-2 0 0,0 0-3 0 0,0-1-19 0 0,0-1 20 0 0,0 1 7 0 0,0 1-5 0 0,0 0-16 0 0,0 0 10 0 0,0 0-18 0 0,0 0-9 0 0,0 0 29 0 0,0 0 2 0 0,9-30-8501 0 0,-6 24 3356 0 0,-1 2-6305 0 0</inkml:trace>
</inkml:ink>
</file>

<file path=ppt/ink/ink11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30:35.6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90 3 0 0 0,'0'0'826'0'0,"0"0"224"0"0,0 0-107 0 0,0 0-181 0 0,0 0-173 0 0,0 0-162 0 0,0 0-91 0 0,0 0-68 0 0,0 0-40 0 0,0 0 2 0 0,0 0-26 0 0,0-1-1469 0 0,-2-1 21740 0 0,-45 50-19756 0 0,6-12-584 0 0,92-79 1319 0 0,-51 42-1358 0 0,0 1 28 0 0,0 0 16 0 0,0 0-7 0 0,0 0-20 0 0,0 0-19 0 0,0 0-28 0 0,0 0-12 0 0,-3 1-2678 0 0,8-6-6931 0 0,-5 5-2026 0 0</inkml:trace>
</inkml:ink>
</file>

<file path=ppt/ink/ink11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30:34.33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310 16 5697 0 0,'0'0'2526'0'0,"0"0"-313"0"0,0 0-124 0 0,0 0 20 0 0,0 0-69 0 0,0 0-246 0 0,0 0-392 0 0,0 0-368 0 0,0 0-269 0 0,0 0-177 0 0,0 0-55 0 0,0 0-43 0 0,0 0-70 0 0,-6-3-64 0 0,2 0-293 0 0,2 2-46 0 0,1 0 1 0 0,0 0 0 0 0,-1 0-1 0 0,1 0 1 0 0,-1 0 0 0 0,1 1 0 0 0,-1-1-1 0 0,0 0 1 0 0,1 1 0 0 0,-1-1-1 0 0,1 1 1 0 0,-1 0 0 0 0,0-1-1 0 0,1 1 1 0 0,-1 0 0 0 0,0 0-1 0 0,0 0 1 0 0,1 0 0 0 0,-1 1-1 0 0,0-1 1 0 0,1 0 0 0 0,-1 1-1 0 0,1-1 1 0 0,-1 1 0 0 0,0-1-1 0 0,1 1 1 0 0,-1 0-18 0 0,-18 10 162 0 0,1 2 1 0 0,1 0 0 0 0,0 0-1 0 0,1 2 1 0 0,0 0-1 0 0,2 1 1 0 0,0 1-1 0 0,-3 4-162 0 0,7-7 26 0 0,1 0 1 0 0,0 1-1 0 0,1 1 0 0 0,1-1 0 0 0,0 2 1 0 0,1-1-1 0 0,1 1 0 0 0,0 0 0 0 0,2 0 0 0 0,0 0 1 0 0,0 1-1 0 0,2-1 0 0 0,0 1 0 0 0,1 0 1 0 0,1 0-1 0 0,1-1 0 0 0,0 1 0 0 0,1 1-26 0 0,1-11 20 0 0,-1-1-1 0 0,1 0 0 0 0,0 1 0 0 0,1-1 0 0 0,0-1 1 0 0,0 1-1 0 0,0-1 0 0 0,1 1 0 0 0,0-1 1 0 0,0 0-1 0 0,0-1 0 0 0,1 0 0 0 0,0 1 1 0 0,0-2-1 0 0,0 1 0 0 0,1-1 0 0 0,0 0 0 0 0,-1 0 1 0 0,1-1-1 0 0,1 0 0 0 0,-1 0 0 0 0,0 0 1 0 0,1-1-1 0 0,4 0-19 0 0,14 4 249 0 0,0-1-1 0 0,0-2 1 0 0,1 0 0 0 0,-1-2-1 0 0,1-1 1 0 0,15-3-249 0 0,-6 0 214 0 0,-1-2-1 0 0,1-2 1 0 0,-1-1 0 0 0,-1-1-1 0 0,0-2 1 0 0,0-2 0 0 0,-1-1-1 0 0,-1-1 1 0 0,13-9-214 0 0,-31 15 79 0 0,-1 0 0 0 0,1-1 0 0 0,-2 0 0 0 0,1-1 0 0 0,-2 0 0 0 0,1-1 0 0 0,-2 0 0 0 0,1-1 0 0 0,3-8-79 0 0,-10 16 13 0 0,-1-1-1 0 0,0 1 1 0 0,0-1 0 0 0,0 0 0 0 0,-1 0-1 0 0,0 0 1 0 0,0 0 0 0 0,-1-1 0 0 0,0 1-1 0 0,0 0 1 0 0,0-1 0 0 0,-1 1 0 0 0,1-1-1 0 0,-2 1 1 0 0,1 0 0 0 0,-1-1 0 0 0,0 1-1 0 0,0-1 1 0 0,-1 1 0 0 0,0 0 0 0 0,0 0-1 0 0,0 0 1 0 0,-1 0 0 0 0,0 0 0 0 0,-2-3-13 0 0,-3-2-55 0 0,-1-1 0 0 0,-1 1 0 0 0,0 0 0 0 0,0 1 0 0 0,-1 1 0 0 0,0-1 0 0 0,-1 2 0 0 0,0-1 0 0 0,0 2 0 0 0,-1 0 0 0 0,0 0 0 0 0,0 1 0 0 0,0 1 0 0 0,-1 0 0 0 0,0 1 0 0 0,-11-3 55 0 0,-20-2-517 0 0,0 2-1 0 0,0 1 0 0 0,-1 3 1 0 0,-33 2 517 0 0,60 1-514 0 0,0 2 0 0 0,0 0 0 0 0,0 2 0 0 0,1 0 0 0 0,-1 0 0 0 0,1 2 1 0 0,0 0-1 0 0,-4 4 514 0 0,-31 15-5073 0 0,2 3-5113 0 0,39-20 1231 0 0</inkml:trace>
  <inkml:trace contextRef="#ctx0" brushRef="#br0" timeOffset="413.587">8 256 1728 0 0,'0'0'2097'0'0,"0"0"19"0"0,0 0 82 0 0,0 0 12 0 0,0 0-120 0 0,0 0-351 0 0,0 0-368 0 0,0 0-234 0 0,0 0-98 0 0,0 0-53 0 0,0 0-62 0 0,0 0-44 0 0,0 0-110 0 0,-1 15-72 0 0,-5 69 499 0 0,7-82-1047 0 0,1-1 1 0 0,-1 1 0 0 0,1 0-1 0 0,0-1 1 0 0,0 0 0 0 0,0 1 0 0 0,-1-1-1 0 0,1 0 1 0 0,0 0 0 0 0,1 0-1 0 0,-1 0 1 0 0,0 0 0 0 0,0-1-1 0 0,0 1 1 0 0,0 0 0 0 0,1-1-1 0 0,-1 0 1 0 0,0 1 0 0 0,0-1 0 0 0,1 0-1 0 0,-1 0 1 0 0,0-1 0 0 0,0 1-1 0 0,2-1-150 0 0,99-7 1743 0 0,138-53-453 0 0,-170 68-1189 0 0,8 77 145 0 0,-68-80-200 0 0,1 1 0 0 0,-1-2 0 0 0,0 0 0 0 0,1 0 0 0 0,0-1 0 0 0,0 0 0 0 0,-1-1 0 0 0,1 0 0 0 0,0-1 0 0 0,8-1-46 0 0,-9 1 75 0 0,-2-24-3654 0 0,-13 14-1423 0 0,0 3-3965 0 0,0 3-3300 0 0</inkml:trace>
</inkml:ink>
</file>

<file path=ppt/ink/ink11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30:23.77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200 55 9722 0 0,'0'0'3818'0'0,"0"0"-1759"0"0,0 0-705 0 0,0 0-119 0 0,0 0-50 0 0,0 0-44 0 0,0 0-80 0 0,0 0-154 0 0,0 0-152 0 0,0 0-118 0 0,0 0-146 0 0,0 0-139 0 0,0 0-101 0 0,-11 1-70 0 0,-31 9-13 0 0,41-10-154 0 0,0 1 0 0 0,0 0 0 0 0,0-1 0 0 0,0 1 0 0 0,0 0 1 0 0,0 0-1 0 0,0 0 0 0 0,0 0 0 0 0,0 0 0 0 0,0 0 0 0 0,1 0 0 0 0,-1 0 0 0 0,0 0 0 0 0,1 0 0 0 0,-1 0 0 0 0,1 0 0 0 0,-1 1 0 0 0,1-1 0 0 0,-1 0 0 0 0,1 0 0 0 0,0 0 0 0 0,0 1 0 0 0,0-1 0 0 0,0 0 0 0 0,0 1 0 0 0,0-1 0 0 0,0 0 0 0 0,0 0 0 0 0,0 1 0 0 0,0-1 0 0 0,1 0 0 0 0,-1 0 0 0 0,1 1-14 0 0,-1 5 80 0 0,4 53 412 0 0,2 0 0 0 0,2-1 0 0 0,12 40-492 0 0,-19-97 9 0 0,9 52 48 0 0,-2 0 1 0 0,-2 0 0 0 0,-3 1 0 0 0,-2-1 0 0 0,-3 13-58 0 0,-14-31-960 0 0,1-31-3717 0 0,7-19-9609 0 0,6 10 6575 0 0</inkml:trace>
  <inkml:trace contextRef="#ctx0" brushRef="#br0" timeOffset="9701.015">1 91 0 0 0,'0'0'2151'0'0,"0"0"-157"0"0,0 0 21 0 0,0 0 136 0 0,0 0 40 0 0,0 0-98 0 0,0 0-302 0 0,0 0-371 0 0,0 0-306 0 0,0 0-193 0 0,0 0-142 0 0,2 0 3927 0 0,88-32-1948 0 0,138-23-1507 0 0,-57 51-951 0 0,-166 4-295 0 0,-1 1-1 0 0,0 0 1 0 0,1 0-1 0 0,-1 0 1 0 0,0 0 0 0 0,0 0-1 0 0,0 1 1 0 0,0 0-1 0 0,0 0 1 0 0,0 0-1 0 0,-1 0 1 0 0,1 1 0 0 0,-1-1-1 0 0,1 1 1 0 0,-1 0-1 0 0,0 0 1 0 0,0 0-1 0 0,0 1 1 0 0,-1-1 0 0 0,1 1-1 0 0,-1-1 1 0 0,0 1-1 0 0,1 0 1 0 0,-2 0-1 0 0,1 0 1 0 0,0 0-1 0 0,-1 0 1 0 0,0 0 0 0 0,0 0-1 0 0,0 1 1 0 0,-1-1-1 0 0,1 0 1 0 0,-1 1-1 0 0,0-1 1 0 0,0 0 0 0 0,0 1-1 0 0,-1-1 1 0 0,0 0-1 0 0,0 0 1 0 0,0 1-1 0 0,0-1 1 0 0,-1 0 0 0 0,1 0-1 0 0,-1 0 1 0 0,-2 3-5 0 0,-8 12 13 0 0,-1-1 1 0 0,-1 0-1 0 0,-1-1 1 0 0,0 0-1 0 0,-1-2 1 0 0,-1 0-1 0 0,0-1 1 0 0,-1 0-1 0 0,-1-1 1 0 0,0-2 0 0 0,0 0-1 0 0,-1 0 1 0 0,-17 4-14 0 0,-7 9 24 0 0,-102 42-6 0 0,266-73 669 0 0,-108 9-639 0 0,0 0 0 0 0,0 1-1 0 0,0 0 1 0 0,0 1 0 0 0,-1 0 0 0 0,1 1-1 0 0,-1 0 1 0 0,0 1 0 0 0,-1 0 0 0 0,1 1-1 0 0,-1 0 1 0 0,-1 1 0 0 0,1 0 0 0 0,-1 0-1 0 0,-1 1 1 0 0,1 0 0 0 0,-1 0 0 0 0,-1 1-1 0 0,0 0 1 0 0,2 5-48 0 0,109 147 803 0 0,-78-118-592 0 0,-39-44-25 0 0,-2 0-471 0 0,0 0-269 0 0,1 0-3841 0 0,-1 0-4748 0 0,1 0-2980 0 0</inkml:trace>
</inkml:ink>
</file>

<file path=ppt/ink/ink11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00:31:20.50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1083 931 0 0 0,'0'0'228'0'0,"0"0"305"0"0,0 0 102 0 0,0 0 77 0 0,0 0 9 0 0,-1-2 4 0 0,-1-5 1910 0 0,-5-11 11248 0 0,4 14-11948 0 0,-1 2-3660 0 0,-33-12 3625 0 0,-16 3-482 0 0,41 12-1344 0 0,1 1 0 0 0,-1 0 0 0 0,1 1 0 0 0,0 1-1 0 0,0 0 1 0 0,0 0 0 0 0,0 1 0 0 0,1 0 0 0 0,0 1 0 0 0,0 0 0 0 0,0 1 0 0 0,1 0 0 0 0,-5 4-74 0 0,2-2 96 0 0,2-3-69 0 0,0 1 0 0 0,1 0 0 0 0,0 0 0 0 0,1 1 0 0 0,0 0 0 0 0,0 1 0 0 0,0 0 0 0 0,1 0 0 0 0,1 0 0 0 0,-1 1 0 0 0,2 0 0 0 0,-2 2-27 0 0,2 4 10 0 0,-1 0 0 0 0,2 0 0 0 0,0 1-1 0 0,1 0 1 0 0,1 0 0 0 0,0 0-1 0 0,2 0 1 0 0,0 0 0 0 0,1 4-10 0 0,-1-16-1 0 0,0-1 5 0 0,1-1-1 0 0,0 0 1 0 0,1 1 0 0 0,-1-1-1 0 0,0 0 1 0 0,1 0 0 0 0,0 0-1 0 0,0 0 1 0 0,0 0-1 0 0,0-1 1 0 0,0 1 0 0 0,0 0-1 0 0,1-1 1 0 0,-1 0 0 0 0,1 1-1 0 0,0-1 1 0 0,0 0 0 0 0,-1-1-1 0 0,1 1 1 0 0,0 0 0 0 0,1-1-1 0 0,-1 0 1 0 0,0 1-1 0 0,0-1 1 0 0,1-1 0 0 0,-1 1-1 0 0,0 0 1 0 0,1-1 0 0 0,-1 0-1 0 0,3 1-3 0 0,2-1 62 0 0,0 0-1 0 0,1-1 1 0 0,-1 0-1 0 0,0 0 1 0 0,0-1-1 0 0,1 0 1 0 0,-1 0-1 0 0,-1-1 1 0 0,1 0 0 0 0,0 0-1 0 0,-1-1 1 0 0,1 0-1 0 0,-1 0 1 0 0,0-1-1 0 0,0 0 1 0 0,0 0-62 0 0,28-25 117 0 0,-1-1 0 0 0,-1-1 0 0 0,-2-2 0 0 0,-1-1 0 0 0,-2-2 1 0 0,-1-1-1 0 0,11-23-117 0 0,-13-1 101 0 0,-45 169-54 0 0,31-27-25 0 0,-7-71-23 0 0,-3-3 2 0 0,1 0-1 0 0,1-1 1 0 0,-1 1-1 0 0,1 0 0 0 0,0-1 1 0 0,0 0-1 0 0,0 1 1 0 0,1-1-1 0 0,0-1 1 0 0,0 1-1 0 0,0 0 1 0 0,0-1-1 0 0,1 0 1 0 0,0 0-1 0 0,0 0 1 0 0,0-1-1 0 0,1 1 0 0 0,2 0 16 0 0,1 1 0 0 0,0-1 0 0 0,0-1 0 0 0,0 0 0 0 0,0 0 0 0 0,1-1 0 0 0,-1 0 0 0 0,1 0 0 0 0,-1-1 0 0 0,1 0 0 0 0,0-1 0 0 0,-1 0 0 0 0,1-1 0 0 0,0 0 0 0 0,4-1-16 0 0,55-58 238 0 0,-47 35-186 0 0,100-137 57 0 0,-45 68-58 0 0,-75 94-55 0 0,0 0 0 0 0,0 1 1 0 0,0-1-1 0 0,1 1 0 0 0,-1-1 1 0 0,0 1-1 0 0,0 0 0 0 0,0 0 1 0 0,0 0-1 0 0,-1 0 0 0 0,1 0 0 0 0,0 1 1 0 0,0-1-1 0 0,-1 1 0 0 0,1-1 1 0 0,-1 1-1 0 0,1-1 0 0 0,-1 1 1 0 0,0 0-1 0 0,1-1 0 0 0,-1 1 1 0 0,0 0-1 0 0,0 0 0 0 0,0 0 1 0 0,0 0-1 0 0,-1 0 0 0 0,1 0 1 0 0,-1 0-1 0 0,1 1 0 0 0,-1 0 4 0 0,3 3 0 0 0,45 141 61 0 0,-46-142-52 0 0,0 0-1 0 0,0 0 1 0 0,0 1-1 0 0,-1-1 1 0 0,0 1 0 0 0,0-1-1 0 0,-1 1 1 0 0,1 0-1 0 0,-1-1 1 0 0,0 1-1 0 0,-1-1 1 0 0,1 1-1 0 0,-1 0 1 0 0,0-1 0 0 0,0 1-1 0 0,-1-1 1 0 0,0 0-1 0 0,0 1 1 0 0,0-1-1 0 0,-1 0 1 0 0,1 0-1 0 0,-1-1 1 0 0,0 1 0 0 0,-1 0-1 0 0,1-1 1 0 0,-1 0-1 0 0,0 0 1 0 0,0 0-1 0 0,-3 2-8 0 0,-2 1 28 0 0,4-2-23 0 0,-1-1 0 0 0,1 0 0 0 0,-1 0-1 0 0,0 0 1 0 0,0-1 0 0 0,-1 0 0 0 0,1 0 0 0 0,0 0-1 0 0,-1-1 1 0 0,0 0 0 0 0,1 0 0 0 0,-5 0-5 0 0,10-2 1871 0 0,1 0-1857 0 0,0 0-7 0 0,0 0 36 0 0,0 0 1 0 0,0 0-7 0 0,0 0-30 0 0,0 0 9 0 0,0 0-4 0 0,0 0 2 0 0,0 0 5 0 0,0 0 10 0 0,0 0 3 0 0,0 0-1 0 0,0 0-7 0 0,0 0-7 0 0,0 0 3 0 0,0 0 15 0 0,0 0-13 0 0,-23-14 164 0 0,-13 6-251 0 0,45 8-81 0 0,3 8 153 0 0,1-1-1 0 0,1 0 0 0 0,-1-1 0 0 0,1-1 0 0 0,0 0 0 0 0,0-1 0 0 0,1 0 0 0 0,2 0-6 0 0,-11-3-1 0 0,7 1 14 0 0,0-1 0 0 0,0 0 0 0 0,0-1-1 0 0,0-1 1 0 0,0 0 0 0 0,0-1-1 0 0,0 0 1 0 0,0-1 0 0 0,0 0-1 0 0,-1-1 1 0 0,0 0 0 0 0,1-2-13 0 0,30-20 109 0 0,-44 20-5637 0 0,-1 2-1398 0 0,2 4 5172 0 0,0-1-10333 0 0</inkml:trace>
  <inkml:trace contextRef="#ctx0" brushRef="#br0" timeOffset="1209.251">2580 957 3281 0 0,'0'0'1667'0'0,"0"0"-39"0"0,0 0 188 0 0,0 0 132 0 0,0 0-44 0 0,0 0-226 0 0,0 0-357 0 0,0 0-314 0 0,0 0-172 0 0,0 0-92 0 0,0 0-52 0 0,0 0-33 0 0,7-4 430 0 0,-5 5 3563 0 0,-24 172-3721 0 0,21-162-931 0 0,-1-6-1 0 0,1 0 0 0 0,0-1 1 0 0,0 1-1 0 0,0 0 0 0 0,0-1 1 0 0,1 1-1 0 0,0 0 0 0 0,0 0 1 0 0,0-1-1 0 0,1 1 0 0 0,0 0 1 0 0,0-1-1 0 0,0 1 1 0 0,0 0-1 0 0,1-1 0 0 0,-1 1 1 0 0,1-1-1 0 0,0 0 0 0 0,1 0 1 0 0,-1 0-1 0 0,1 0 0 0 0,0 0 1 0 0,0 0-1 0 0,0 0 0 0 0,0-1 1 0 0,1 0-1 0 0,-1 1 2 0 0,5-1 17 0 0,0-1 1 0 0,0 0-1 0 0,1 0 0 0 0,-1-1 1 0 0,0 0-1 0 0,1 0 0 0 0,-1-1 1 0 0,0 0-1 0 0,1-1 0 0 0,-1 0 0 0 0,0 0 1 0 0,0 0-1 0 0,1-1 0 0 0,-1 0 1 0 0,0-1-1 0 0,-1 0 0 0 0,1 0 0 0 0,5-4-17 0 0,128-85 825 0 0,4-52 178 0 0,-128 126-962 0 0,-1 0 0 0 0,0-2 0 0 0,-2 0-1 0 0,0-1 1 0 0,-1 0 0 0 0,-2-1 0 0 0,0 0-1 0 0,-1-1 1 0 0,-1 0 0 0 0,-1-1 0 0 0,-2 0 0 0 0,0 0-1 0 0,-1 0 1 0 0,1-24-41 0 0,-6 36 6 0 0,1 0-1 0 0,-2 0 0 0 0,0 0 1 0 0,0 0-1 0 0,-1 0 1 0 0,0 0-1 0 0,-1 0 1 0 0,-1 1-1 0 0,1-1 0 0 0,-2 1 1 0 0,0 0-1 0 0,0 0 1 0 0,-1 1-1 0 0,-6-9-5 0 0,-2 4-121 0 0,10 44-59 0 0,5 270 873 0 0,40-134-405 0 0,-26-121-273 0 0,60 163 360 0 0,-41-9-137 0 0,-34-198-208 0 0,0 0-30 0 0,0 0 10 0 0,0 0 5 0 0,0 0-6 0 0,0 0 5 0 0,0 0 10 0 0,0 0-27 0 0,0 0 23 0 0,0 0-20 0 0,0 0 12 0 0,0-22-567 0 0,-25-70-4122 0 0,20 66 2614 0 0,0-6-1753 0 0,3 11-3117 0 0,0 8-4288 0 0</inkml:trace>
  <inkml:trace contextRef="#ctx0" brushRef="#br0" timeOffset="1570.053">2953 696 11682 0 0,'0'0'1588'0'0,"0"0"-115"0"0,0 0 121 0 0,0 0 80 0 0,0 0-74 0 0,0 0-268 0 0,0 0-338 0 0,0 0-263 0 0,0 0-154 0 0,0 0-65 0 0,0 0-48 0 0,0 0-50 0 0,0 0-60 0 0,-4 12 1245 0 0,17-7-1400 0 0,0 0-1 0 0,0-1 1 0 0,0-1-1 0 0,1 0 1 0 0,-1-1-1 0 0,1 0 0 0 0,0-1 1 0 0,0-1-1 0 0,-1 0 1 0 0,1-1-1 0 0,6-1-198 0 0,28 1 175 0 0,80-6-87 0 0,-43 7-3231 0 0,-84 0 1975 0 0,-1 0-419 0 0,0 0-702 0 0,0 0-2565 0 0,0 0-6418 0 0</inkml:trace>
  <inkml:trace contextRef="#ctx0" brushRef="#br0" timeOffset="1861.101">2589 295 18220 0 0,'0'0'1631'0'0,"0"0"-324"0"0,0 0-82 0 0,0 0-27 0 0,0 0-66 0 0,0 0-169 0 0,0 0-248 0 0,0 0-168 0 0,0 0-152 0 0,0 0-118 0 0,0 0-108 0 0,0 0-67 0 0,0 0-37 0 0,-5 2-9 0 0,-23 13 41 0 0,26 5-2207 0 0,15-10-4283 0 0,-10-9 1680 0 0,-2 2-6273 0 0</inkml:trace>
  <inkml:trace contextRef="#ctx0" brushRef="#br0" timeOffset="2887.014">242 2356 6113 0 0,'0'0'1795'0'0,"0"0"-469"0"0,0 0-334 0 0,0 0 59 0 0,0 0 137 0 0,0 0 39 0 0,0 0-54 0 0,0 0-44 0 0,0 0-70 0 0,0 0-9 0 0,0 0-21 0 0,0 0-129 0 0,0 0-53 0 0,19 3-39 0 0,62 6-61 0 0,-73-8-597 0 0,-1-1 0 0 0,1 0 0 0 0,-1-1 0 0 0,1 0 0 0 0,-1 0 0 0 0,1 0 0 0 0,-1-1 0 0 0,1 0 0 0 0,-1 0 0 0 0,0-1 0 0 0,0 0 0 0 0,0 0 0 0 0,-1-1 0 0 0,1 0 0 0 0,3-2-150 0 0,18-10 405 0 0,4-4-152 0 0,0 0 0 0 0,-2-2 0 0 0,-1-1 0 0 0,0-1 0 0 0,1-4-253 0 0,15-13 192 0 0,122-145 494 0 0,-166 184-689 0 0,1 1 0 0 0,-1 0-1 0 0,1-1 1 0 0,-1 1-1 0 0,1 0 1 0 0,-1 0 0 0 0,1 0-1 0 0,0 1 1 0 0,-1-1-1 0 0,1 0 1 0 0,0 0-1 0 0,0 1 1 0 0,0-1 0 0 0,0 1-1 0 0,-1 0 1 0 0,1 0-1 0 0,0-1 1 0 0,0 1-1 0 0,0 0 1 0 0,0 1 0 0 0,0-1-1 0 0,0 0 1 0 0,-1 0-1 0 0,1 1 1 0 0,0-1-1 0 0,0 1 1 0 0,0 0 0 0 0,-1-1-1 0 0,1 1 1 0 0,0 0-1 0 0,-1 0 1 0 0,1 0-1 0 0,0 0 1 0 0,-1 0 0 0 0,0 1-1 0 0,1-1 1 0 0,-1 0-1 0 0,0 1 1 0 0,1-1-1 0 0,-1 1 1 0 0,0-1 0 0 0,0 1-1 0 0,0 1 4 0 0,5 1-2 0 0,2 5 21 0 0,1 0-1 0 0,-2 1 1 0 0,1 0-1 0 0,-1 0 1 0 0,-1 0-1 0 0,0 1 1 0 0,0 0-1 0 0,-1 0 1 0 0,0 0-1 0 0,-1 1 0 0 0,-1 0 1 0 0,0 0-1 0 0,0 0 1 0 0,-1 0-1 0 0,-1 0 1 0 0,0 0-1 0 0,0 1 1 0 0,-1-1-1 0 0,-1 0 1 0 0,0 0-1 0 0,-1 1 1 0 0,-1 1-19 0 0,-2 4 10 0 0,-1 0 0 0 0,0 0-1 0 0,-2-1 1 0 0,0 0 0 0 0,-1 0 0 0 0,-1-1 0 0 0,0 0-1 0 0,-1 0 1 0 0,-1-1 0 0 0,0-1 0 0 0,-7 5-10 0 0,9-7-8 0 0,0-1-1 0 0,-1 0 1 0 0,0 0 0 0 0,-1-1 0 0 0,0-1 0 0 0,-1 0-1 0 0,0-1 1 0 0,-1 0 0 0 0,1-1 0 0 0,-1 0 0 0 0,-1-1-1 0 0,1-1 1 0 0,-1 0 0 0 0,0-1 0 0 0,0-1-1 0 0,0 0 1 0 0,0-1 0 0 0,-1-1 0 0 0,1 0 8 0 0,11-2-42 0 0,1-1 1 0 0,0 0 0 0 0,0 1-1 0 0,0-1 1 0 0,0-1-1 0 0,0 1 1 0 0,0 0 0 0 0,0-1-1 0 0,1 1 1 0 0,-1-1-1 0 0,1 0 1 0 0,0 0 0 0 0,0 0-1 0 0,0 0 1 0 0,0 0-1 0 0,1 0 1 0 0,-1-1 0 0 0,1 1-1 0 0,-1-1 1 0 0,1 1-1 0 0,1-1 1 0 0,-1 1 0 0 0,0-2 41 0 0,-25-110-2865 0 0,23 76-691 0 0,6-1-3308 0 0,-1 29 1010 0 0,1 3-1497 0 0</inkml:trace>
  <inkml:trace contextRef="#ctx0" brushRef="#br0" timeOffset="3518.903">1317 1668 12835 0 0,'0'0'1616'0'0,"0"0"-276"0"0,0 0-6 0 0,0 0 46 0 0,0 0-155 0 0,0 0-217 0 0,0 0-248 0 0,0 0-233 0 0,0 0-139 0 0,0 0-64 0 0,0 0 73 0 0,0 0 75 0 0,3 2 88 0 0,4 10-374 0 0,1 1-1 0 0,-2 0 1 0 0,0 0-1 0 0,0 0 0 0 0,-1 0 1 0 0,-1 1-1 0 0,0 0 0 0 0,-1 0 1 0 0,-1 0-1 0 0,0 0 0 0 0,-1 0 1 0 0,0 1-1 0 0,-1-1 0 0 0,-1 0 1 0 0,0 1-1 0 0,-1-1 0 0 0,-1 2-185 0 0,3-6 68 0 0,-62 333 89 0 0,66-275-226 0 0,-1-68 76 0 0,0 0 0 0 0,0 0 0 0 0,0-1 1 0 0,0 1-1 0 0,0-1 0 0 0,0 0 0 0 0,0 0 1 0 0,0 0-1 0 0,-1 0 0 0 0,1 0 0 0 0,0-1 1 0 0,0 1-1 0 0,-1-1 0 0 0,1 0 0 0 0,-1 0 1 0 0,1 0-1 0 0,-1 0 0 0 0,0 0 0 0 0,0 0 1 0 0,0-1-1 0 0,0 1 0 0 0,0-1 0 0 0,1-2-7 0 0,2-1-18 0 0,165-137 67 0 0,-163 139-55 0 0,0-1 1 0 0,0 1-1 0 0,1 0 1 0 0,0 0-1 0 0,-1 1 0 0 0,1 0 1 0 0,1 0-1 0 0,-1 1 1 0 0,0 0-1 0 0,1 0 1 0 0,2 1 5 0 0,-9 3 5 0 0,-1 0 0 0 0,1 0 0 0 0,-1 0 0 0 0,0 0 0 0 0,1 0 0 0 0,-1 0 0 0 0,0 1 1 0 0,0-1-1 0 0,0 1 0 0 0,-1-1 0 0 0,1 0 0 0 0,0 1 0 0 0,-1-1 0 0 0,0 1 0 0 0,1-1 0 0 0,-1 1 1 0 0,0-1-1 0 0,-1 1 0 0 0,1-1 0 0 0,0 1 0 0 0,-1-1 0 0 0,1 1 0 0 0,-1 0-5 0 0,0 6 11 0 0,-30 151 187 0 0,33-58-291 0 0,19-92-3201 0 0,-7-15-6542 0 0,-8 3-1387 0 0</inkml:trace>
  <inkml:trace contextRef="#ctx0" brushRef="#br0" timeOffset="3854.932">2077 2110 9130 0 0,'0'0'3175'0'0,"0"0"-1086"0"0,0 0-490 0 0,0 0-111 0 0,0 0-218 0 0,0 0-265 0 0,0 0-233 0 0,0 0-174 0 0,0 0-138 0 0,0 0-111 0 0,0 0-86 0 0,0 0-75 0 0,0 0-29 0 0,-18 26-28 0 0,-56 83-45 0 0,51-50 10 0 0,21-55-72 0 0,1-1-1 0 0,1 1 0 0 0,-1-1 1 0 0,0 1-1 0 0,1 0 0 0 0,0-1 1 0 0,0 1-1 0 0,0 0 1 0 0,0-1-1 0 0,1 1 0 0 0,-1-1 1 0 0,1 1-1 0 0,0 0 0 0 0,0-1 1 0 0,0 0-1 0 0,1 1 1 0 0,-1-1-1 0 0,1 0 0 0 0,0 1 1 0 0,0-1-1 0 0,0 0 0 0 0,0 0 1 0 0,0-1-1 0 0,1 1 1 0 0,-1 0-1 0 0,1-1 0 0 0,0 1 1 0 0,-1-1-1 0 0,1 0 0 0 0,0 0 1 0 0,1 0-1 0 0,-1 0 1 0 0,0-1-1 0 0,1 1 0 0 0,-1-1 1 0 0,0 0-1 0 0,1 0 0 0 0,0 0 1 0 0,-1-1-1 0 0,3 1-23 0 0,-3-1 109 0 0,1 0-1 0 0,-1 0 1 0 0,1 0 0 0 0,-1-1 0 0 0,0 0-1 0 0,1 0 1 0 0,-1 0 0 0 0,0 0-1 0 0,0 0 1 0 0,0 0 0 0 0,1-1-1 0 0,-2 0 1 0 0,1 1 0 0 0,0-1-1 0 0,0 0 1 0 0,0 0 0 0 0,-1-1 0 0 0,1 1-1 0 0,-1-1 1 0 0,0 1 0 0 0,0-1-1 0 0,0 0 1 0 0,0 0 0 0 0,0 1-1 0 0,-1-1 1 0 0,1-1 0 0 0,-1 1-1 0 0,1-1-108 0 0,4-10 39 0 0,-1-1 0 0 0,0 0 1 0 0,0 0-1 0 0,-2 0 0 0 0,0-1 0 0 0,-1 1 0 0 0,0-1 0 0 0,-1 0 0 0 0,-1 0 0 0 0,-1 1 0 0 0,-1-14-39 0 0,1 26-115 0 0,0-1 0 0 0,0 1 1 0 0,0-1-1 0 0,0 1 0 0 0,0-1 1 0 0,-1 1-1 0 0,1-1 0 0 0,-1 1 0 0 0,0 0 1 0 0,0 0-1 0 0,0 0 0 0 0,-1 0 1 0 0,1 0-1 0 0,-1 1 0 0 0,1-1 0 0 0,-1 1 1 0 0,-3-3 114 0 0,-14-4-4217 0 0,-4 6-5149 0 0,15 3-2127 0 0</inkml:trace>
  <inkml:trace contextRef="#ctx0" brushRef="#br0" timeOffset="4686.32">2374 2261 13971 0 0,'0'0'3807'0'0,"0"0"-2658"0"0,0 0-877 0 0,0 0 59 0 0,0 0 214 0 0,0 0 95 0 0,0 0-45 0 0,0 0-138 0 0,0 0-177 0 0,0 0-56 0 0,0 0 7 0 0,0 0 5 0 0,0 0-12 0 0,-11 19-9 0 0,-33 59 0 0 0,27-23 249 0 0,19-42-355 0 0,0-9-24 0 0,0 0 0 0 0,0 0 0 0 0,1 0 0 0 0,-1-1 0 0 0,1 1 0 0 0,0-1 0 0 0,0 0 0 0 0,0 0 0 0 0,1 0 0 0 0,-1 0 0 0 0,1 0 0 0 0,0-1-1 0 0,-1 0 1 0 0,1 1 0 0 0,0-2 0 0 0,0 1 0 0 0,1 0 0 0 0,-1-1 0 0 0,0 0 0 0 0,0 0 0 0 0,1 0 0 0 0,-1 0 0 0 0,1-1 0 0 0,-1 1 0 0 0,1-1 0 0 0,-1 0 0 0 0,1-1 0 0 0,-1 1 0 0 0,0-1 0 0 0,4 0-85 0 0,7-2 105 0 0,0 0 0 0 0,0 0 0 0 0,0-1 0 0 0,-1-1 0 0 0,1-1 1 0 0,-1 0-1 0 0,0 0 0 0 0,-1-2 0 0 0,0 1 0 0 0,0-2 0 0 0,0 0 0 0 0,-1 0 1 0 0,-1-1-1 0 0,0-1 0 0 0,0 0 0 0 0,-1 0 0 0 0,0-1 0 0 0,-1-1 0 0 0,3-4-105 0 0,30-63 198 0 0,-44 86-256 0 0,0 0 0 0 0,1-1 0 0 0,0 1 1 0 0,0 0-1 0 0,0 0 0 0 0,1 0 0 0 0,-1 0 1 0 0,2 1-1 0 0,-1-1 0 0 0,0 0 0 0 0,1 0 1 0 0,1-1-1 0 0,-1 1 0 0 0,1 0 0 0 0,-1 0 0 0 0,2 0 1 0 0,-1-1-1 0 0,1 1 0 0 0,0-1 0 0 0,0 0 1 0 0,0 0-1 0 0,3 4 58 0 0,-2-6 17 0 0,0 0 0 0 0,0-1 1 0 0,0 1-1 0 0,0-1 0 0 0,1 1 0 0 0,-1-1 0 0 0,1-1 1 0 0,-1 1-1 0 0,1-1 0 0 0,-1 1 0 0 0,1-1 1 0 0,0-1-1 0 0,0 1 0 0 0,0-1 0 0 0,-1 0 0 0 0,1 0 1 0 0,0 0-1 0 0,0 0 0 0 0,0-1 0 0 0,-1 0 1 0 0,1 0-1 0 0,0 0 0 0 0,-1-1 0 0 0,1 1 1 0 0,-1-1-1 0 0,1 0 0 0 0,-1-1 0 0 0,2 0-17 0 0,111-86 506 0 0,-115 87-507 0 0,26-23 45 0 0,-1-1 0 0 0,-1-1 0 0 0,-2-1 0 0 0,0-1 0 0 0,-2-2 0 0 0,-2 0 0 0 0,0-1 0 0 0,-3-1 0 0 0,0 0 0 0 0,-2-2 0 0 0,9-32-44 0 0,-13 30-37 0 0,-2-1 0 0 0,-2 0 0 0 0,-1 0 1 0 0,-2-1-1 0 0,-1-31 37 0 0,-2 66-7 0 0,-1 1-1 0 0,0-1 1 0 0,0 0 0 0 0,0 1-1 0 0,-1-1 1 0 0,1 1 0 0 0,-1-1 0 0 0,0 1-1 0 0,0-1 1 0 0,0 1 0 0 0,-1-1 0 0 0,1 1-1 0 0,-1 0 1 0 0,0 0 0 0 0,0 0-1 0 0,0 0 1 0 0,0 0 0 0 0,0 0 0 0 0,-1 0-1 0 0,1 1 1 0 0,-1-1 0 0 0,0 1 0 0 0,1 0-1 0 0,-1 0 1 0 0,0 0 0 0 0,0 0-1 0 0,-1 0 1 0 0,1 1 0 0 0,0-1 0 0 0,-1 1-1 0 0,-1-1 8 0 0,-1 3-19 0 0,1-1 0 0 0,0 1 0 0 0,0 0 0 0 0,0 0 0 0 0,0 1 0 0 0,0-1 0 0 0,0 1 0 0 0,0 0 0 0 0,1 1 0 0 0,-1-1 0 0 0,0 1 0 0 0,1 0 0 0 0,0 0 0 0 0,0 0 0 0 0,0 0 0 0 0,0 1 0 0 0,0 0 0 0 0,1 0 0 0 0,0 0 0 0 0,0 0 0 0 0,0 0 0 0 0,0 1 19 0 0,-13 21-1 0 0,2 1-1 0 0,0 0 1 0 0,2 1 0 0 0,1 0 0 0 0,2 1 0 0 0,0 0 0 0 0,2 0 0 0 0,1 1-1 0 0,2 0 1 0 0,1 0 0 0 0,1 0 0 0 0,1 1 0 0 0,2-1 0 0 0,3 18 1 0 0,4 2 64 0 0,2 0 0 0 0,2 0 1 0 0,2-2-1 0 0,2 0 0 0 0,2 0 1 0 0,3-2-1 0 0,1 0 0 0 0,5 3-64 0 0,8-5-657 0 0,-23-64-829 0 0,19-30-1790 0 0,-12 17-6401 0 0,-14 22-2078 0 0</inkml:trace>
  <inkml:trace contextRef="#ctx0" brushRef="#br0" timeOffset="5244.062">3618 2110 18420 0 0,'0'0'1542'0'0,"0"0"-462"0"0,0 0-117 0 0,0 0 6 0 0,0 0-122 0 0,0 0-215 0 0,0 0-185 0 0,0 0-120 0 0,0 0-90 0 0,0 0-24 0 0,0 0-71 0 0,0 0-66 0 0,-19 10-37 0 0,-61 35-7 0 0,70-38-23 0 0,-1 0 1 0 0,1 1-1 0 0,0 0 1 0 0,1 0-1 0 0,0 1 1 0 0,0 0-1 0 0,1 1 1 0 0,0 0-1 0 0,-1 3-9 0 0,-5 5-16 0 0,9-11 4 0 0,-1 0-1 0 0,1 0 1 0 0,0 0 0 0 0,1 1 0 0 0,0 0-1 0 0,0 0 1 0 0,1 0 0 0 0,0 0 0 0 0,0 0 0 0 0,1 1-1 0 0,0-1 1 0 0,0 1 0 0 0,1-1 0 0 0,0 1-1 0 0,1 0 1 0 0,0 0 0 0 0,1 8 12 0 0,2-13 2 0 0,0 0 0 0 0,0 0 1 0 0,0 0-1 0 0,1 0 0 0 0,-1 0 0 0 0,1 0 0 0 0,0-1 1 0 0,0 0-1 0 0,0 0 0 0 0,1 0 0 0 0,-1 0 1 0 0,1-1-1 0 0,0 0 0 0 0,-1 0 0 0 0,1 0 0 0 0,0 0 1 0 0,0-1-1 0 0,0 0 0 0 0,0 0 0 0 0,0 0 1 0 0,1-1-1 0 0,-1 1 0 0 0,0-1 0 0 0,0-1 0 0 0,0 1 1 0 0,1-1-1 0 0,-1 1 0 0 0,0-2 0 0 0,0 1 1 0 0,3-1-3 0 0,13-5 144 0 0,1-1 1 0 0,-1 0 0 0 0,-1-2-1 0 0,0 0 1 0 0,0-1 0 0 0,-1-2-1 0 0,-1 1 1 0 0,0-2 0 0 0,0-1-1 0 0,-2 0 1 0 0,0-1 0 0 0,0 0 0 0 0,-2-2-1 0 0,0 0 1 0 0,10-16-145 0 0,-19 27 34 0 0,24-29 0 0 0,-1-1 1 0 0,-1-1-1 0 0,-3-2 0 0 0,-1 0 0 0 0,-2-1 1 0 0,-2-2-1 0 0,-1 0 0 0 0,-3-1 1 0 0,-1 0-1 0 0,-3-1 0 0 0,-1-1 1 0 0,-3 0-1 0 0,-1 0 0 0 0,-1-44-34 0 0,-5 85-9 0 0,0 1 0 0 0,0-1 0 0 0,0 0 0 0 0,-1 0 0 0 0,0 1 0 0 0,0-1 0 0 0,0 0 0 0 0,0 1 0 0 0,-1 0 0 0 0,0-1 0 0 0,0 1 1 0 0,0 0-1 0 0,0 0 0 0 0,-1 0 0 0 0,1 0 0 0 0,-1 0 0 0 0,0 0 0 0 0,0 1 0 0 0,-1-1 0 0 0,1 1 0 0 0,-1 0 0 0 0,0 0 0 0 0,1 0 0 0 0,-1 1 0 0 0,-1 0 0 0 0,1-1 0 0 0,0 1 0 0 0,0 0 0 0 0,-2 1 9 0 0,-4 0-40 0 0,-1 0 0 0 0,1 1 0 0 0,-1 1 1 0 0,1 0-1 0 0,-1 0 0 0 0,1 1 0 0 0,0 0 0 0 0,0 1 0 0 0,0 0 0 0 0,0 1 0 0 0,0 0 1 0 0,1 1-1 0 0,-1 0 0 0 0,1 0 0 0 0,0 1 0 0 0,1 0 0 0 0,0 0 0 0 0,0 1 0 0 0,0 0 0 0 0,1 0 1 0 0,-1 1-1 0 0,-1 4 40 0 0,-3 3-29 0 0,1 0 0 0 0,0 0 0 0 0,2 1 0 0 0,0 0 0 0 0,0 1 0 0 0,2 0 0 0 0,0 0 0 0 0,1 0 1 0 0,1 1-1 0 0,0 0 0 0 0,1 0 0 0 0,0 9 29 0 0,3-3 29 0 0,1 0 0 0 0,1 0-1 0 0,2 1 1 0 0,0-1 0 0 0,1-1 0 0 0,1 1 0 0 0,2 0 0 0 0,0-1 0 0 0,1-1-1 0 0,2 1 1 0 0,0-1 0 0 0,1-1 0 0 0,2 0 0 0 0,0 0 0 0 0,1-1 0 0 0,0-1 0 0 0,11 9-29 0 0,229 247 596 0 0,-244-258-578 0 0,-8-11-9268 0 0,-2-9-2489 0 0</inkml:trace>
  <inkml:trace contextRef="#ctx0" brushRef="#br0" timeOffset="6580.2">711 4 6809 0 0,'0'0'754'0'0,"0"0"-127"0"0,0 0 117 0 0,0 0 252 0 0,0 0 263 0 0,0 0 145 0 0,0 0-42 0 0,0 0-180 0 0,0 0-236 0 0,0 0-200 0 0,0 0-174 0 0,0 0-116 0 0,0 0-69 0 0,-20-1-43 0 0,-63-1-3 0 0,6 13 1461 0 0,-79 73 201 0 0,146-75-1946 0 0,1 0 0 0 0,0 1-1 0 0,0 0 1 0 0,1 0 0 0 0,0 1 0 0 0,1 0-1 0 0,1 1 1 0 0,-1-1 0 0 0,2 1-1 0 0,0 1 1 0 0,0-1 0 0 0,1 1 0 0 0,1-1-1 0 0,0 1 1 0 0,0 0 0 0 0,2 0-1 0 0,-1 1 1 0 0,2-1 0 0 0,0 6-57 0 0,-8 36 176 0 0,-26 327 508 0 0,-6 329 32 0 0,-77 55-89 0 0,95-362-50 0 0,2-139-29 0 0,-9-192-193 0 0,29-72-305 0 0,8-1 1761 0 0,18 0-1862 0 0,125-25 354 0 0,220-13-846 0 0,-295 26-1502 0 0,-29-5-6108 0 0,-34 10-4033 0 0</inkml:trace>
  <inkml:trace contextRef="#ctx0" brushRef="#br0" timeOffset="8617.038">4045 118 0 0 0,'0'0'109'0'0,"0"0"-25"0"0,0 0 138 0 0,0 0 413 0 0,0 0 434 0 0,0 0 207 0 0,0 0 26 0 0,0 0-78 0 0,0 0-94 0 0,0 0-95 0 0,0 0-106 0 0,6 1-61 0 0,24 4 932 0 0,-2-4 2981 0 0,-27-1-4472 0 0,-1 0 8 0 0,0 0-7 0 0,0 0-26 0 0,0 0-39 0 0,0 0-26 0 0,0 0-40 0 0,0 0-34 0 0,0 0-28 0 0,16 11 1293 0 0,-7-7-1176 0 0,0-1-1 0 0,0 0 1 0 0,0 0-1 0 0,1-1 1 0 0,-1 0 0 0 0,1-1-1 0 0,-1 0 1 0 0,1-1-1 0 0,-1 0 1 0 0,8-1-234 0 0,24 2 397 0 0,104 13 353 0 0,-101-10-344 0 0,-43-4-365 0 0,44 31 620 0 0,-31-25-579 0 0,13 9 118 0 0,-27-15-153 0 0,-6 123 618 0 0,-6-1 1 0 0,-5 1-1 0 0,-13 29-665 0 0,-117 657 448 0 0,133-704-172 0 0,3 2-1 0 0,5 100-275 0 0,6-142 113 0 0,3-1 0 0 0,3 1 0 0 0,10 46-113 0 0,-8-75 67 0 0,-3 0 1 0 0,0 0 0 0 0,-3 0 0 0 0,-1 1-1 0 0,-3 30-67 0 0,-31 2 256 0 0,22-39-6 0 0,11 39 81 0 0,-3-47-277 0 0,-7-2 1336 0 0,-157-12-1238 0 0,46 24-200 0 0,47-17-1027 0 0,78-37-1914 0 0,9 1-111 0 0,-4 8-2606 0 0,-7 10 3625 0 0,3-8-10151 0 0</inkml:trace>
</inkml:ink>
</file>

<file path=ppt/ink/ink11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4:53.03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38 250 0 0 0,'0'0'803'0'0,"0"0"757"0"0,0 0 222 0 0,0 0-30 0 0,0 0-65 0 0,0 0-113 0 0,0 0-72 0 0,0 0-165 0 0,-7 0-210 0 0,-17 0-192 0 0,18 0-187 0 0,6 0-160 0 0,7 11 2408 0 0,0-8-2709 0 0,1 0 1 0 0,-1-1-1 0 0,1-1 1 0 0,-1 1 0 0 0,1-1-1 0 0,0 0 1 0 0,0-1-1 0 0,-1 0 1 0 0,1 0 0 0 0,0 0-1 0 0,-1-1 1 0 0,1 0-1 0 0,0-1 1 0 0,-1 0 0 0 0,1 0-1 0 0,-1-1 1 0 0,0 1-1 0 0,0-2 1 0 0,0 1-1 0 0,2-2-287 0 0,4-2 93 0 0,0-1-1 0 0,-1-1 1 0 0,1 0-1 0 0,-2 0 0 0 0,1-1 1 0 0,-1-1-1 0 0,-1 0 0 0 0,0 0 1 0 0,-1-1-1 0 0,0 0 0 0 0,0-1 1 0 0,-1 0-1 0 0,-1 0 0 0 0,-1 0 1 0 0,0-1-1 0 0,1-5-92 0 0,-12 193 603 0 0,12 193-248 0 0,23-216-299 0 0,-12-111 90 0 0,-17-39-140 0 0,10-8 1251 0 0,50-133-741 0 0,62-154-308 0 0,16 10-184 0 0,-104 222-68 0 0,-70 155-1120 0 0,28-44-3198 0 0,16-45-2124 0 0,-5-3-876 0 0,-4 2-2011 0 0</inkml:trace>
  <inkml:trace contextRef="#ctx0" brushRef="#br0" timeOffset="469.724">875 699 10490 0 0,'0'0'1635'0'0,"0"0"-428"0"0,0 0-31 0 0,0 0 199 0 0,0 0 128 0 0,0 0-65 0 0,0 0-264 0 0,0 0-277 0 0,0 0-214 0 0,0 0-122 0 0,0 0-55 0 0,0 0-10 0 0,0 0-8 0 0,6 12 1188 0 0,-22 87-551 0 0,-3-68-3894 0 0,8-27-2193 0 0,-4-2-4738 0 0,15-2 4914 0 0,0 0 573 0 0</inkml:trace>
  <inkml:trace contextRef="#ctx0" brushRef="#br0" timeOffset="941.487">999 276 9474 0 0,'0'0'1954'0'0,"0"0"-318"0"0,0 0-69 0 0,0 0 64 0 0,0 0-76 0 0,0 0-235 0 0,0 0-283 0 0,0 0-229 0 0,0 0-151 0 0,0 0-113 0 0,0 0-54 0 0,0 0-70 0 0,0 0-80 0 0,-8 10-45 0 0,-22 33-66 0 0,22-23 387 0 0,8-19-561 0 0,0-1-18 0 0,0 0-15 0 0,0 0-1 0 0,0 0-2 0 0,0 0 5 0 0,0 0 5 0 0,0 0 0 0 0,0 0 14 0 0,13-18 221 0 0,26-31-19 0 0,-36 39 632 0 0,-23 17-428 0 0,-8 7-264 0 0,35-14-1169 0 0,-4 0-259 0 0,5 0-350 0 0,-5 0-2362 0 0,0 0-3849 0 0,-3 0-3489 0 0</inkml:trace>
  <inkml:trace contextRef="#ctx0" brushRef="#br0" timeOffset="2556.251">914 725 0 0 0,'0'0'551'0'0,"0"0"737"0"0,0 0 55 0 0,0 0-192 0 0,0 0-147 0 0,0 0-16 0 0,0 0 59 0 0,0 0 51 0 0,0 0-29 0 0,0 0-108 0 0,0 0-99 0 0,0 0-84 0 0,9 5 3810 0 0,-14 15 3241 0 0,-14 12-7533 0 0,4-7-137 0 0,-21 55-10 0 0,19-13 89 0 0,45-67 654 0 0,62-18-361 0 0,-76 13-427 0 0,-13 5-80 0 0,-1 0-2 0 0,0 0-4 0 0,0 0 0 0 0,0 0 4 0 0,-20 1-1247 0 0,9-2-4786 0 0,9-2-137 0 0,1 3-5338 0 0</inkml:trace>
</inkml:ink>
</file>

<file path=ppt/ink/ink11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00.52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322 63 12931 0 0,'0'0'1641'0'0,"0"0"-256"0"0,0 0-86 0 0,0 0 6 0 0,0 0-28 0 0,0 0-128 0 0,0 0-182 0 0,0 0-161 0 0,0 0-134 0 0,0 0-127 0 0,0 0-107 0 0,0 0-52 0 0,-3-2-24 0 0,-14-11 2137 0 0,17 36-1944 0 0,-14 349 449 0 0,-36-24-905 0 0,44-317-1128 0 0,9-39-3059 0 0,-2 5 3954 0 0,6-36-3788 0 0,-5 14-2017 0 0,-2 16 2167 0 0,2-3-6664 0 0</inkml:trace>
  <inkml:trace contextRef="#ctx0" brushRef="#br0" timeOffset="229.124">0 387 13339 0 0,'0'0'1177'0'0,"0"0"-280"0"0,0 0 115 0 0,0 0 315 0 0,0 0 178 0 0,0 0-112 0 0,0 0-238 0 0,0 0-232 0 0,0 0-178 0 0,0 0-129 0 0,0 0-114 0 0,0 0-98 0 0,33 3-99 0 0,102 5-70 0 0,-39-20 22 0 0,7-11-311 0 0,0-1-1876 0 0,-37 5-3237 0 0,-50 13 1214 0 0,-5 2-1950 0 0,-5 0-2882 0 0</inkml:trace>
  <inkml:trace contextRef="#ctx0" brushRef="#br0" timeOffset="719.343">797 1 11498 0 0,'0'0'3052'0'0,"0"0"-1060"0"0,0 0-547 0 0,0 0-60 0 0,0 0-61 0 0,0 0-189 0 0,0 0-228 0 0,0 0-243 0 0,0 0-189 0 0,0 0-80 0 0,0 0-62 0 0,0 0-5 0 0,0 0 27 0 0,-6 20-16 0 0,-42 141 449 0 0,26-80-587 0 0,4 1 0 0 0,4 1 0 0 0,3 1 0 0 0,3 0 1 0 0,5 2-202 0 0,2-84 6 0 0,0 0 1 0 0,0 0 0 0 0,1 0-1 0 0,-1 0 1 0 0,1 1 0 0 0,0-1 0 0 0,-1 0-1 0 0,1 0 1 0 0,0 0 0 0 0,0 1-1 0 0,0-1 1 0 0,1 0 0 0 0,-1 0 0 0 0,1 1-1 0 0,-1-1 1 0 0,1 0 0 0 0,0 0-1 0 0,-1 0 1 0 0,1 0 0 0 0,0 0 0 0 0,1 0-1 0 0,-1 0 1 0 0,0 0 0 0 0,0 0-1 0 0,1-1 1 0 0,-1 1 0 0 0,1 0 0 0 0,0-1-1 0 0,-1 1 1 0 0,1-1 0 0 0,0 0 0 0 0,0 1-1 0 0,0-1 1 0 0,0 0 0 0 0,0 0-1 0 0,0 0 1 0 0,0-1 0 0 0,0 1 0 0 0,0 0-1 0 0,0-1 1 0 0,1 0 0 0 0,-1 1-1 0 0,0-1 1 0 0,0 0 0 0 0,1 0 0 0 0,-1 0-1 0 0,0 0 1 0 0,0 0 0 0 0,0-1-1 0 0,1 1 1 0 0,-1-1 0 0 0,0 0 0 0 0,1 0-7 0 0,137-111 358 0 0,-1-8-331 0 0,-105 96-11 0 0,-73 215 92 0 0,39-189-118 0 0,0-1-15 0 0,-1 1-1 0 0,0 0 0 0 0,1-1 1 0 0,0 1-1 0 0,-1 0 1 0 0,1 0-1 0 0,0 0 0 0 0,0-1 1 0 0,0 1-1 0 0,0 0 1 0 0,0 0-1 0 0,1 0 0 0 0,-1-1 1 0 0,0 1-1 0 0,1 0 1 0 0,0 0-1 0 0,-1-1 0 0 0,1 1 1 0 0,0 0-1 0 0,0-1 1 0 0,0 1-1 0 0,0-1 0 0 0,0 1 1 0 0,0-1-1 0 0,0 1 1 0 0,0-1-1 0 0,0 0 0 0 0,1 0 1 0 0,-1 1-1 0 0,1-1 1 0 0,-1 0-1 0 0,1 0 0 0 0,-1-1 1 0 0,1 1-1 0 0,0 0 1 0 0,-1 0-1 0 0,1-1 0 0 0,0 1 1 0 0,0-1-1 0 0,-1 1 1 0 0,1-1-1 0 0,0 0 0 0 0,0 0 1 0 0,1 0 25 0 0,0 1-320 0 0,1-1 1 0 0,0 0-1 0 0,-1 0 1 0 0,1 0-1 0 0,0-1 1 0 0,0 1-1 0 0,-1-1 1 0 0,1 0-1 0 0,-1 0 1 0 0,1 0-1 0 0,-1-1 1 0 0,1 1-1 0 0,-1-1 1 0 0,0 0-1 0 0,1 0 0 0 0,-1 0 1 0 0,1-1 319 0 0,18-12-7303 0 0,-15 8-895 0 0</inkml:trace>
  <inkml:trace contextRef="#ctx0" brushRef="#br0" timeOffset="1036.575">1318 608 4545 0 0,'0'0'4969'0'0,"0"0"-3014"0"0,0 0-699 0 0,0 0 338 0 0,0 0 256 0 0,0 0 21 0 0,0 0-216 0 0,0 0-263 0 0,0 0-236 0 0,0 0-235 0 0,0 0-197 0 0,0 0-136 0 0,0 0-100 0 0,34-6-67 0 0,105-19-70 0 0,-70-5 58 0 0,-59 20-322 0 0,3 0 16 0 0,-1-1 0 0 0,0 0 0 0 0,-1-1 0 0 0,-1 0 0 0 0,0-1-1 0 0,0 0 1 0 0,-1 0 0 0 0,3-8-103 0 0,-11 19 2 0 0,1 1-1 0 0,-1-1 1 0 0,0 0-1 0 0,0 0 0 0 0,0 0 1 0 0,0 0-1 0 0,0 0 1 0 0,0 0-1 0 0,-1 0 1 0 0,1 0-1 0 0,-1 0 1 0 0,1 0-1 0 0,-1 0 1 0 0,0 0-1 0 0,0 0 1 0 0,0-1-1 0 0,0 1 1 0 0,0 0-1 0 0,0 0 1 0 0,0 0-1 0 0,-1 0 0 0 0,1 0 1 0 0,-1 0-1 0 0,0 0 1 0 0,0 0-1 0 0,0 0 1 0 0,0 0-1 0 0,0 0 1 0 0,0 0-1 0 0,0 0 1 0 0,0 1-1 0 0,-1-1 1 0 0,1 0-1 0 0,-1 1 1 0 0,1-1-1 0 0,-1 1 1 0 0,0 0-1 0 0,1-1 0 0 0,-1 1 1 0 0,0 0-1 0 0,0 0 1 0 0,0 0-1 0 0,0 0 1 0 0,0 1-1 0 0,0-1 1 0 0,0 0-1 0 0,0 1 1 0 0,0 0-1 0 0,0-1-1 0 0,-11 2-26 0 0,1-1 0 0 0,-1 2 1 0 0,1 0-1 0 0,0 0 0 0 0,0 1 0 0 0,0 1 0 0 0,0 0 1 0 0,1 0-1 0 0,-1 2 0 0 0,1-1 0 0 0,0 1 0 0 0,0 1 1 0 0,1 0-1 0 0,-9 8 26 0 0,1-2-9 0 0,2 1 0 0 0,0 1 1 0 0,1 0-1 0 0,0 2 0 0 0,1-1 0 0 0,1 2 1 0 0,1 0-1 0 0,0 0 0 0 0,1 1 1 0 0,1 0-1 0 0,1 1 0 0 0,1 0 0 0 0,-4 18 9 0 0,10-32 2 0 0,0 0-1 0 0,0 0 1 0 0,1 0-1 0 0,0 0 0 0 0,0 0 1 0 0,1 0-1 0 0,0 1 1 0 0,0-1-1 0 0,0 0 1 0 0,1 0-1 0 0,0 0 0 0 0,0 1 1 0 0,0-1-1 0 0,1 0 1 0 0,0-1-1 0 0,0 1 1 0 0,1 0-1 0 0,-1 0 0 0 0,1-1 1 0 0,0 0-1 0 0,1 1 1 0 0,0-1-1 0 0,-1-1 0 0 0,1 1 1 0 0,1 0-1 0 0,-1-1 1 0 0,1 0-1 0 0,0 0 1 0 0,0 0-1 0 0,4 2-1 0 0,14 4-74 0 0,2 0 0 0 0,-1-2 1 0 0,1-1-1 0 0,0-1 0 0 0,1-1 0 0 0,0-1 1 0 0,-1-1-1 0 0,1-1 0 0 0,0-2 0 0 0,0-1 1 0 0,2 0 73 0 0,-9 1-325 0 0,22-3-1183 0 0,-14-1-2792 0 0,-4 3-7377 0 0</inkml:trace>
</inkml:ink>
</file>

<file path=ppt/ink/ink11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4:58.44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93 233 40 0 0,'0'0'1043'0'0,"0"0"1"0"0,0 0 142 0 0,0 0 307 0 0,0 0 310 0 0,0 0 71 0 0,0 0-135 0 0,0 0-291 0 0,0 0-339 0 0,0 0-284 0 0,0 0-190 0 0,0 0-120 0 0,0 0-63 0 0,-10 0 407 0 0,19 0-369 0 0,1 0 0 0 0,-1 0 0 0 0,0-1 0 0 0,1-1 1 0 0,-1 1-1 0 0,0-1 0 0 0,0-1 0 0 0,0 0 0 0 0,0 0 0 0 0,-1-1 1 0 0,5-2-491 0 0,0 0 121 0 0,-1 0 0 0 0,0 0 1 0 0,0-1-1 0 0,-1-1 0 0 0,0 0 1 0 0,0-1-1 0 0,-1 0 0 0 0,0 0 1 0 0,-1-1-1 0 0,0 0 1 0 0,0-1-1 0 0,-1 0 0 0 0,0 0 1 0 0,-1-1-1 0 0,-1 0 0 0 0,0 0 1 0 0,0-1-1 0 0,3-12-121 0 0,-7 13 243 0 0,-8 46-321 0 0,-11 223 572 0 0,0 181-194 0 0,14-398-284 0 0,-2-1 1 0 0,-1 0-1 0 0,-3 0 1 0 0,-1-1-1 0 0,-2 0 0 0 0,-1-1 1 0 0,-2 0-1 0 0,-2-1 1 0 0,-1-1-1 0 0,-19 28-16 0 0,29-51 14 0 0,-1 0 0 0 0,0-1 1 0 0,-1-1-1 0 0,0 1 0 0 0,0-2 0 0 0,-1 1 0 0 0,0-1 0 0 0,-1-1 1 0 0,0 0-1 0 0,0-1 0 0 0,-10 5-14 0 0,20-12 10 0 0,1 1 0 0 0,0-1 0 0 0,-1 1 0 0 0,1-1 0 0 0,-1 1 0 0 0,1-1 0 0 0,0 0 1 0 0,-1 0-1 0 0,1 0 0 0 0,-1 0 0 0 0,1 0 0 0 0,-1 0 0 0 0,1 0 0 0 0,0 0 0 0 0,-1 0 0 0 0,1-1 0 0 0,-1 1 0 0 0,1-1 0 0 0,0 1 0 0 0,-1-1 0 0 0,1 1 0 0 0,0-1 1 0 0,0 0-1 0 0,-1 0 0 0 0,1 0 0 0 0,0 1 0 0 0,0-1 0 0 0,0 0 0 0 0,0 0 0 0 0,0-1 0 0 0,0 1 0 0 0,0 0 0 0 0,0 0 0 0 0,1 0 0 0 0,-1 0 0 0 0,0-1 0 0 0,1 1 1 0 0,-1 0-1 0 0,1-1 0 0 0,-1 1 0 0 0,1-1 0 0 0,0 1 0 0 0,0 0 0 0 0,-1-2-10 0 0,-5-70 178 0 0,6 67-167 0 0,3-21 40 0 0,1 0 0 0 0,2 0 0 0 0,0 0 0 0 0,2 1 1 0 0,1 0-1 0 0,1 1 0 0 0,1 0 0 0 0,1 1 0 0 0,2 0 0 0 0,11-16-51 0 0,-8 11 30 0 0,1 1-1 0 0,1 1 1 0 0,1 1-1 0 0,1 1 1 0 0,1 0 0 0 0,2 2-1 0 0,0 1 1 0 0,2 1 0 0 0,4-2-30 0 0,86-28 83 0 0,-33 41-525 0 0,-83 10 289 0 0,0 0-64 0 0,0 0-75 0 0,0 0-84 0 0,0 0-70 0 0,-3 19-3953 0 0,-2-10 1296 0 0,3 0-4075 0 0,1-5-2629 0 0</inkml:trace>
  <inkml:trace contextRef="#ctx0" brushRef="#br0" timeOffset="338.883">573 874 7154 0 0,'0'0'1945'0'0,"0"0"-402"0"0,0 0-177 0 0,0 0 33 0 0,0 0 6 0 0,0 0-134 0 0,0 0-253 0 0,0 0-230 0 0,0 0-156 0 0,0 0-54 0 0,0 0 65 0 0,0 0 101 0 0,0 0 104 0 0,-3 5 69 0 0,-3 6-551 0 0,1-3 411 0 0,10-26 162 0 0,23-54-169 0 0,3 0-1 0 0,3 2 1 0 0,8-5-770 0 0,-13 16-852 0 0,-29 58 309 0 0,0 1-171 0 0,3 22-4759 0 0,-1-4-3382 0 0,-1-10-1350 0 0</inkml:trace>
  <inkml:trace contextRef="#ctx0" brushRef="#br0" timeOffset="669.339">870 612 2545 0 0,'0'0'1856'0'0,"0"0"-313"0"0,0 0-12 0 0,0 0 183 0 0,0 0 57 0 0,0 0-147 0 0,0 0-286 0 0,0 0-311 0 0,0 0-206 0 0,0 0-157 0 0,0 0-140 0 0,0 0-81 0 0,0 0-28 0 0,-6 9-12 0 0,-44 78 1298 0 0,48-83-1618 0 0,0 0 0 0 0,0 0 0 0 0,1 0 0 0 0,-1 0 0 0 0,1 0-1 0 0,0 0 1 0 0,0 0 0 0 0,1 0 0 0 0,-1 1 0 0 0,1-1 0 0 0,0 0-1 0 0,0 0 1 0 0,1 1 0 0 0,-1-1 0 0 0,1 0 0 0 0,0 0 0 0 0,0 1 0 0 0,0-1-1 0 0,1 0 1 0 0,-1 0 0 0 0,1 0 0 0 0,0-1 0 0 0,0 1 0 0 0,0 0 0 0 0,1-1-1 0 0,-1 1 1 0 0,1-1 0 0 0,0 0 0 0 0,0 0 0 0 0,0 0 0 0 0,0 0-1 0 0,1 0 1 0 0,-1-1 0 0 0,1 0 0 0 0,-1 1 0 0 0,1-1 0 0 0,0-1 0 0 0,0 1-1 0 0,0 0 1 0 0,4 0-83 0 0,-1-2 130 0 0,-1 0 0 0 0,1 0-1 0 0,-1-1 1 0 0,0 0 0 0 0,1 0 0 0 0,-1-1-1 0 0,1 1 1 0 0,-1-1 0 0 0,0-1-1 0 0,0 1 1 0 0,0-1 0 0 0,-1 0-1 0 0,1 0 1 0 0,-1-1 0 0 0,1 0 0 0 0,-1 0-1 0 0,0 0 1 0 0,0-1 0 0 0,-1 1-1 0 0,0-1 1 0 0,1 0 0 0 0,-1 0 0 0 0,-1-1-1 0 0,1 1 1 0 0,-1-1 0 0 0,0 0-1 0 0,1-4-129 0 0,-1 6 16 0 0,0-1 0 0 0,0 1 0 0 0,0 0-1 0 0,-1-1 1 0 0,0 0 0 0 0,0 0 0 0 0,0 0-1 0 0,0 1 1 0 0,-1-1 0 0 0,0-1 0 0 0,0 1 0 0 0,0 0-1 0 0,-1 0 1 0 0,0 0 0 0 0,0 0 0 0 0,0-1-1 0 0,0 1 1 0 0,-1 0 0 0 0,0 0 0 0 0,0 0-1 0 0,-1 0 1 0 0,1 0 0 0 0,-1 0 0 0 0,0 0-1 0 0,0 1 1 0 0,-1-1 0 0 0,1 1 0 0 0,-1-1-1 0 0,0 1 1 0 0,0 0 0 0 0,0 0 0 0 0,-1 0-1 0 0,-1-1-15 0 0,-76-19-1980 0 0,28 41-2729 0 0,30 0-1544 0 0,14-9 1018 0 0,0 0-3844 0 0</inkml:trace>
  <inkml:trace contextRef="#ctx0" brushRef="#br0" timeOffset="1228.075">1131 966 12363 0 0,'0'0'3402'0'0,"0"0"-1898"0"0,0 0-748 0 0,0 0 24 0 0,0 0 98 0 0,0 0 34 0 0,0 0-61 0 0,0 0-155 0 0,0 0-134 0 0,0 0-82 0 0,0 0-38 0 0,0 0-23 0 0,0 0-35 0 0,15-27-17 0 0,48-81-40 0 0,-9 41 466 0 0,32-11 242 0 0,-86 78-1036 0 0,1 0 1 0 0,-1 0-1 0 0,1 0 0 0 0,0 0 1 0 0,-1 0-1 0 0,1 0 0 0 0,-1 0 1 0 0,1 0-1 0 0,0 0 0 0 0,-1 0 1 0 0,1 1-1 0 0,-1-1 0 0 0,1 0 0 0 0,-1 0 1 0 0,1 1-1 0 0,-1-1 0 0 0,1 0 1 0 0,-1 0-1 0 0,1 1 0 0 0,-1-1 1 0 0,1 0-1 0 0,-1 1 0 0 0,1-1 1 0 0,-1 1-1 0 0,0-1 0 0 0,1 1 0 0 0,-1-1 1 0 0,0 1-1 0 0,1-1 0 0 0,-1 1 1 0 0,0-1-1 0 0,0 1 0 0 0,1-1 1 0 0,-1 1-1 0 0,0-1 0 0 0,0 1 1 0 0,0 0-1 0 0,0-1 0 0 0,0 1 1 0 0,0-1-1 0 0,0 1 0 0 0,0 0 0 0 0,0-1 1 0 0,0 1-1 0 0,0-1 0 0 0,0 1 1 0 0,0-1-1 0 0,0 1 0 0 0,-1 0 1 0 0,1-1-1 0 0,0 1 0 0 0,0-1 1 0 0,-1 1-1 0 0,1-1 0 0 0,0 1 0 0 0,-1-1 1 0 0,-2 43 84 0 0,3-42-79 0 0,-1 1-3 0 0,1 0 0 0 0,-1 0-1 0 0,0 0 1 0 0,1 0 0 0 0,-1 0 0 0 0,1-1 0 0 0,0 1 0 0 0,-1 0 0 0 0,1 0 0 0 0,0 0-1 0 0,0 0 1 0 0,0 0 0 0 0,1 0 0 0 0,-1 0 0 0 0,0 0 0 0 0,1 0 0 0 0,-1 0 0 0 0,1 0-1 0 0,0 0 1 0 0,0 0 0 0 0,0-1 0 0 0,0 1 0 0 0,0 0 0 0 0,0-1 0 0 0,0 1 0 0 0,0 0-1 0 0,0-1 1 0 0,1 0 0 0 0,1 2-2 0 0,3-3 21 0 0,0 0 1 0 0,0-1-1 0 0,1 1 0 0 0,-1-1 0 0 0,0-1 1 0 0,0 1-1 0 0,0-1 0 0 0,0 0 1 0 0,0 0-1 0 0,0-1 0 0 0,-1 0 0 0 0,1 0 1 0 0,-1 0-1 0 0,0-1 0 0 0,0 1 0 0 0,0-1 1 0 0,2-3-22 0 0,22-12 50 0 0,6-3-1 0 0,-22 13-37 0 0,0 0 1 0 0,1 1-1 0 0,0 1 0 0 0,0 0 0 0 0,1 1 1 0 0,-1 0-1 0 0,2 1 0 0 0,1 0-12 0 0,-15 5 4 0 0,-1 0 1 0 0,1 0 0 0 0,-1 0-1 0 0,1 0 1 0 0,-1 1-1 0 0,1-1 1 0 0,-1 0-1 0 0,1 1 1 0 0,-1-1 0 0 0,1 1-1 0 0,-1-1 1 0 0,1 1-1 0 0,-1 0 1 0 0,0-1-1 0 0,1 1 1 0 0,-1 0-1 0 0,0 0 1 0 0,0 0 0 0 0,0 0-1 0 0,0 0 1 0 0,1 0-1 0 0,-1 1 1 0 0,-1-1-1 0 0,1 0 1 0 0,0 1 0 0 0,0-1-1 0 0,0 0 1 0 0,-1 1-1 0 0,1-1 1 0 0,-1 1-1 0 0,1-1 1 0 0,-1 1 0 0 0,1-1-1 0 0,-1 1 1 0 0,0-1-1 0 0,0 1 1 0 0,0-1-1 0 0,0 1 1 0 0,0-1-1 0 0,0 1 1 0 0,0-1 0 0 0,-1 1-1 0 0,1-1 1 0 0,0 1-1 0 0,-1-1 1 0 0,1 1-5 0 0,0 8 27 0 0,14 82-13 0 0,11-70-2288 0 0,-14-20-2052 0 0,0-5-4383 0 0,-9 0-3071 0 0</inkml:trace>
</inkml:ink>
</file>

<file path=ppt/ink/ink11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4:38.63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5468 787 2993 0 0,'0'0'1807'0'0,"0"0"-115"0"0,0 0 70 0 0,0 0 141 0 0,0 0 40 0 0,0 0-181 0 0,0 0-369 0 0,0 0-359 0 0,0 0-298 0 0,0 0-205 0 0,0 0-103 0 0,0 0-31 0 0,0 0-1 0 0,-3 6-6 0 0,-18 99 1407 0 0,20-98-1744 0 0,1-1-1 0 0,0 0 0 0 0,0 1 0 0 0,1-1 0 0 0,0 0 1 0 0,0 0-1 0 0,0 1 0 0 0,1-1 0 0 0,0 0 0 0 0,0 0 0 0 0,0-1 1 0 0,1 1-1 0 0,0 0 0 0 0,0-1 0 0 0,0 1 0 0 0,1-1 0 0 0,0 0 1 0 0,0 0-1 0 0,0-1 0 0 0,1 1 0 0 0,-1-1 0 0 0,1 0 0 0 0,0 0 1 0 0,0 0-1 0 0,4 1-52 0 0,-4-5 114 0 0,0 0 0 0 0,1-1 0 0 0,-1 1 0 0 0,0-1 0 0 0,0 0 0 0 0,0 0 0 0 0,1-1 0 0 0,-1 0 0 0 0,-1 0 0 0 0,1 0 0 0 0,0 0 0 0 0,0-1 0 0 0,-1 1-1 0 0,0-1 1 0 0,1-1 0 0 0,-1 1 0 0 0,0 0 0 0 0,0-1 0 0 0,-1 0 0 0 0,1 0 0 0 0,-1 0 0 0 0,0 0 0 0 0,1-3-114 0 0,2 1 49 0 0,37-46 101 0 0,-1-3 0 0 0,-3-1 1 0 0,-3-1-1 0 0,-1-2 1 0 0,-4-2-1 0 0,-2-1 0 0 0,-3-1 1 0 0,-3-1-1 0 0,5-29-150 0 0,-21 63 15 0 0,-1 0 1 0 0,-1 0-1 0 0,-2-1 0 0 0,-1 1 0 0 0,-2-13-15 0 0,0 42-1 0 0,1 0 0 0 0,-1 0 0 0 0,0 0 0 0 0,1-1-1 0 0,-1 1 1 0 0,0 0 0 0 0,0 0 0 0 0,0 0 0 0 0,0 0 0 0 0,0 0-1 0 0,0 0 1 0 0,0-1 0 0 0,0 1 0 0 0,-1 0 0 0 0,1 0-1 0 0,0 0 1 0 0,-1 0 0 0 0,1 0 0 0 0,-1 0 0 0 0,1 0 0 0 0,-1 0-1 0 0,1 0 1 0 0,-1 0 0 0 0,0 0 0 0 0,1 0 0 0 0,-1 0-1 0 0,0 1 1 0 0,0-1 0 0 0,0 0 0 0 0,1 0 0 0 0,-1 1 0 0 0,0-1-1 0 0,0 1 1 0 0,0-1 0 0 0,0 1 0 0 0,0-1 0 0 0,0 1-1 0 0,-1-1 1 0 0,1 1 0 0 0,0 0 0 0 0,0 0 0 0 0,0 0 0 0 0,0-1-1 0 0,0 1 1 0 0,0 0 0 0 0,-1 0 0 0 0,1 1 0 0 0,0-1-1 0 0,0 0 1 0 0,0 0 0 0 0,0 0 0 0 0,0 1 0 0 0,0-1 0 0 0,0 1-1 0 0,0-1 1 0 0,0 1 0 0 0,0-1 0 0 0,0 1 0 0 0,0-1 0 0 0,0 1-1 0 0,0 0 2 0 0,-14 18-18 0 0,2 1-1 0 0,1 0 1 0 0,1 1-1 0 0,0 0 1 0 0,2 1-1 0 0,0 0 1 0 0,1 1-1 0 0,2-1 0 0 0,0 1 1 0 0,1 7 18 0 0,-2 5 33 0 0,3 1 0 0 0,1-1 1 0 0,1 1-1 0 0,3 0 0 0 0,0 0 0 0 0,3-1 0 0 0,0 1 1 0 0,3-1-1 0 0,1 0 0 0 0,9 25-33 0 0,87 253 441 0 0,-78-222-347 0 0,-6-24-58 0 0,-3 1 0 0 0,-3 1 0 0 0,0 22-36 0 0,-9-47 9 0 0,1 144 302 0 0,-8-181-267 0 0,1 0 0 0 0,-1-1 0 0 0,0 1-1 0 0,0-1 1 0 0,0 1 0 0 0,-1-1 0 0 0,0 0 0 0 0,-1 0 0 0 0,1 0 0 0 0,-1 0 0 0 0,0-1 0 0 0,-1 1 0 0 0,-2 1-44 0 0,6-6 20 0 0,-1 0 1 0 0,0 0-1 0 0,0 0 1 0 0,0-1-1 0 0,1 1 1 0 0,-1-1 0 0 0,0 0-1 0 0,0 1 1 0 0,0-1-1 0 0,0 0 1 0 0,0 0-1 0 0,0 0 1 0 0,0 0 0 0 0,0-1-1 0 0,0 1 1 0 0,1 0-1 0 0,-1-1 1 0 0,0 1-1 0 0,0-1 1 0 0,0 0 0 0 0,1 0-1 0 0,-1 1 1 0 0,0-1-1 0 0,1 0 1 0 0,-1-1-1 0 0,0 1 1 0 0,1 0 0 0 0,0 0-1 0 0,-1-1 1 0 0,1 1-1 0 0,0 0 1 0 0,-1-1-1 0 0,1 0-20 0 0,-7-13 26 0 0,0-1-1 0 0,0 0 0 0 0,2 0 0 0 0,0-1 0 0 0,1 0 1 0 0,0 0-1 0 0,1 0 0 0 0,2-1 0 0 0,-1 1 0 0 0,2-1 0 0 0,0 0 1 0 0,2 1-1 0 0,1-16-25 0 0,-2 31 3 0 0,3-32-18 0 0,2 1 1 0 0,2-1-1 0 0,1 1 0 0 0,1 1 0 0 0,2 0 1 0 0,1 0-1 0 0,1 1 0 0 0,2 1 0 0 0,1 0 0 0 0,2 1 1 0 0,0 1-1 0 0,13-13 15 0 0,-4 0-251 0 0,-34 43-8863 0 0,0 4-1895 0 0,5-3 2574 0 0</inkml:trace>
  <inkml:trace contextRef="#ctx0" brushRef="#br0" timeOffset="319.919">5471 401 12331 0 0,'0'0'2827'0'0,"0"0"-945"0"0,0 0-447 0 0,0 0 12 0 0,0 0 46 0 0,0 0-115 0 0,0 0-250 0 0,0 0-290 0 0,0 0-237 0 0,0 0-169 0 0,0 0-88 0 0,0 0-49 0 0,-3-6-68 0 0,-9-16-45 0 0,9 16-63 0 0,3 6-51 0 0,0 0-53 0 0,0 0-30 0 0,0 0-22 0 0,0 0-37 0 0,0 0-23 0 0,0 0-59 0 0,0 0-87 0 0,0 0-109 0 0,0 0-155 0 0,12 0-2956 0 0,-1 0-190 0 0,-3 0-2387 0 0,-2 0-5453 0 0</inkml:trace>
  <inkml:trace contextRef="#ctx0" brushRef="#br0" timeOffset="-13633.487">1755 286 0 0 0,'0'0'643'0'0,"0"0"478"0"0,0 0 192 0 0,0 0-16 0 0,0 0-87 0 0,0 0-58 0 0,-1-15-14 0 0,1 15-1119 0 0,-1-66 1172 0 0,1 8 3372 0 0,2 18 366 0 0,-2 39-4272 0 0,0 1-51 0 0,-1 4 2526 0 0,-2 18-2733 0 0,17 172 743 0 0,34 123-355 0 0,-41-263-674 0 0,-3-17-47 0 0,1 1 1 0 0,1-1-1 0 0,2 0 0 0 0,2 0 1 0 0,2-1-1 0 0,1-1 1 0 0,1 0-1 0 0,19 32-66 0 0,-32-66 14 0 0,0 1 1 0 0,0 0 0 0 0,0-1-1 0 0,0 0 1 0 0,0 1-1 0 0,0-1 1 0 0,1 0-1 0 0,-1 0 1 0 0,0 1-1 0 0,1-1 1 0 0,-1 0-1 0 0,1 0 1 0 0,-1-1-1 0 0,1 1 1 0 0,0 0 0 0 0,-1 0-1 0 0,1-1 1 0 0,0 1-1 0 0,-1-1 1 0 0,1 0-1 0 0,0 1 1 0 0,0-1-1 0 0,-1 0 1 0 0,1 0-1 0 0,0 0 1 0 0,0 0-1 0 0,-1 0 1 0 0,1 0 0 0 0,0-1-1 0 0,0 1 1 0 0,-1-1-1 0 0,1 1 1 0 0,0-1-1 0 0,-1 0 1 0 0,1 1-1 0 0,-1-1 1 0 0,1 0-1 0 0,-1 0 1 0 0,1 0 0 0 0,-1 0-1 0 0,1 0 1 0 0,-1-1-1 0 0,0 1 1 0 0,0 0-1 0 0,0 0 1 0 0,1-1-1 0 0,-1 1 1 0 0,-1-1-1 0 0,1 1 1 0 0,0-1-1 0 0,0 0 1 0 0,0-1-15 0 0,138-256 572 0 0,-121 219-556 0 0,-3-1 0 0 0,-1 0-1 0 0,-2-1 1 0 0,-1-1 0 0 0,0-18-16 0 0,-11 46 41 0 0,0 14-69 0 0,0 1-21 0 0,0 0-25 0 0,0 13-204 0 0,1 20 274 0 0,1 1 1 0 0,1-1-1 0 0,2 0 1 0 0,2 0-1 0 0,3 9 4 0 0,41 91 92 0 0,-44-118-89 0 0,0-1 0 0 0,0 1 0 0 0,1-2-1 0 0,1 1 1 0 0,0-1 0 0 0,1 0 0 0 0,1-1-1 0 0,0 0 1 0 0,0-1 0 0 0,1 0 0 0 0,1 0-1 0 0,-1-2 1 0 0,2 0 0 0 0,-1 0 0 0 0,1-1-1 0 0,12 5-2 0 0,-22-12 23 0 0,0 0-1 0 0,0 0 1 0 0,0 0-1 0 0,0 0 1 0 0,0-1 0 0 0,1 0-1 0 0,-1 0 1 0 0,0 0-1 0 0,0 0 1 0 0,0-1-1 0 0,0 1 1 0 0,0-1-1 0 0,0 0 1 0 0,0 0-1 0 0,0 0 1 0 0,0-1-1 0 0,0 0 1 0 0,0 0-1 0 0,-1 0 1 0 0,1 0-1 0 0,-1 0 1 0 0,1-1-1 0 0,-1 1 1 0 0,0-1-1 0 0,0 0 1 0 0,0 0-23 0 0,60-95 503 0 0,-54 82-478 0 0,20-48 62 0 0,-3-1 0 0 0,-3-1 0 0 0,-2 0 0 0 0,-4-2 0 0 0,1-14-87 0 0,-5-92 37 0 0,-33 130-2325 0 0,20 44 953 0 0,0 0-519 0 0,0 26-13820 0 0,0-19 8159 0 0</inkml:trace>
  <inkml:trace contextRef="#ctx0" brushRef="#br0" timeOffset="-2560.587">3104 158 664 0 0,'0'0'1227'0'0,"0"0"-28"0"0,0 0 145 0 0,0 0 302 0 0,0 0 236 0 0,0 0-25 0 0,0 0-211 0 0,0 0-280 0 0,0 0-254 0 0,0 0-168 0 0,0 0-80 0 0,0-4-30 0 0,-3-4 5395 0 0,3 28-4964 0 0,1 34-1291 0 0,16 178 1113 0 0,-12-123-845 0 0,0-47-99 0 0,-3 0 1 0 0,-3 0-1 0 0,-7 41-143 0 0,5 70 190 0 0,9-162-153 0 0,-5-11-24 0 0,-1 0-3 0 0,9-8 1613 0 0,91-187-1298 0 0,-3 56-372 0 0,-57 146-49 0 0,12 41 94 0 0,-35 7 27 0 0,-1 52 207 0 0,-10 39 12 0 0,-4-116-207 0 0,7-41-723 0 0,7-28-1602 0 0,0 2-2813 0 0,-3 15-4398 0 0,-8 14-1330 0 0</inkml:trace>
  <inkml:trace contextRef="#ctx0" brushRef="#br0" timeOffset="-1501.598">3881 750 11330 0 0,'0'0'1545'0'0,"0"0"-493"0"0,0 0-138 0 0,0 0 131 0 0,0 0 134 0 0,0 0-15 0 0,0 0-161 0 0,0 0-204 0 0,0 0-176 0 0,0 0-134 0 0,0 0-77 0 0,0 0-16 0 0,0 0 3 0 0,-7 1-24 0 0,-65 24 1119 0 0,55-14-1377 0 0,0 1 0 0 0,1 1 0 0 0,1 1 1 0 0,0 0-1 0 0,1 0 0 0 0,0 2 0 0 0,1 0 1 0 0,1 0-1 0 0,0 1 0 0 0,2 0 0 0 0,0 1 1 0 0,0 1-1 0 0,2-1 0 0 0,0 3-117 0 0,6-19 4 0 0,1 0 1 0 0,0 0-1 0 0,0 0 0 0 0,0 1 0 0 0,0-1 1 0 0,1 0-1 0 0,-1 0 0 0 0,0 0 0 0 0,1 1 0 0 0,0-1 1 0 0,-1 0-1 0 0,1 1 0 0 0,0-1 0 0 0,0 0 1 0 0,0 1-1 0 0,0-1 0 0 0,1 0 0 0 0,-1 0 0 0 0,1 1 1 0 0,-1-1-1 0 0,1 0 0 0 0,0 0 0 0 0,0 1 1 0 0,0-1-1 0 0,0 0 0 0 0,0 0 0 0 0,1 0 0 0 0,-1-1 1 0 0,0 1-1 0 0,1 0 0 0 0,0 0 0 0 0,-1-1 1 0 0,1 1-1 0 0,0-1 0 0 0,0 1 0 0 0,0-1 0 0 0,0 0 1 0 0,0 0-1 0 0,0 0 0 0 0,0 0 0 0 0,0 0 1 0 0,0 0-1 0 0,0 0 0 0 0,1-1 0 0 0,-1 1 0 0 0,0-1 1 0 0,1 0-1 0 0,0 0-4 0 0,6 1 83 0 0,0-2 0 0 0,1 0 1 0 0,-1 0-1 0 0,0 0 0 0 0,0-1 0 0 0,0 0 0 0 0,0-1 1 0 0,0 0-1 0 0,-1-1 0 0 0,1 1 0 0 0,-1-2 1 0 0,0 1-1 0 0,0-1 0 0 0,-1 0 0 0 0,5-5-83 0 0,16-12 80 0 0,-2-1 0 0 0,-1-2-1 0 0,0-1 1 0 0,-2-1 0 0 0,-1 0-1 0 0,-2-2 1 0 0,0 0 0 0 0,11-26-80 0 0,-36 69-61 0 0,1 0-1 0 0,0 1 1 0 0,1-1 0 0 0,1 1 0 0 0,0 0 0 0 0,1 0 0 0 0,1-1 0 0 0,0 1 0 0 0,1 0 0 0 0,1 4 61 0 0,1-13 1 0 0,1 1 0 0 0,0 0 1 0 0,0-1-1 0 0,1 0 0 0 0,0 0 1 0 0,0 0-1 0 0,0-1 0 0 0,1 0 0 0 0,-1 0 1 0 0,1 0-1 0 0,0 0 0 0 0,1-1 0 0 0,-1 0 1 0 0,1-1-1 0 0,0 1 0 0 0,0-1 1 0 0,0-1-1 0 0,0 1 0 0 0,1-1 0 0 0,-1 0 1 0 0,1-1-1 0 0,-1 0 0 0 0,1 0 1 0 0,-1-1-1 0 0,4 1-1 0 0,-1-2 23 0 0,0 0 0 0 0,0-1 0 0 0,0 1 1 0 0,0-2-1 0 0,0 0 0 0 0,-1 0 0 0 0,1 0 0 0 0,-1-1 1 0 0,0-1-1 0 0,0 0 0 0 0,0 0 0 0 0,0-1 0 0 0,-1 0 1 0 0,0 0-1 0 0,-1 0 0 0 0,1-1 0 0 0,-1-1 0 0 0,3-4-23 0 0,7-8 50 0 0,-1-2-1 0 0,-1 1 1 0 0,-1-2 0 0 0,-1 0-1 0 0,-1-1 1 0 0,5-14-50 0 0,0-12 18 0 0,-3-1 1 0 0,-1-1 0 0 0,-3 0-1 0 0,-2 0 1 0 0,-2-7-19 0 0,1 10-13 0 0,10-286-111 0 0,-36 267 302 0 0,18 68-179 0 0,-1 0 0 0 0,1 0 0 0 0,0 1 0 0 0,-1-1 0 0 0,1 1-1 0 0,0-1 1 0 0,0 1 0 0 0,-1 0 0 0 0,1-1 0 0 0,0 1 0 0 0,0 0 0 0 0,0 0-1 0 0,0 0 1 0 0,0 0 0 0 0,0 0 0 0 0,0 0 0 0 0,0 0 0 0 0,0 0 0 0 0,0 0-1 0 0,1 0 1 0 0,-1 0 0 0 0,0 1 0 0 0,1-1 0 0 0,-1 0 0 0 0,1 1 0 0 0,-1-1-1 0 0,1 0 1 0 0,0 1 0 0 0,0-1 0 0 0,-1 0 0 0 0,1 1 0 0 0,0-1-1 0 0,0 1 1 0 0,0-1 0 0 0,1 0 0 0 0,-1 1 1 0 0,-2 4 8 0 0,-2 13 8 0 0,0 0 0 0 0,1 1 1 0 0,1-1-1 0 0,1 1 0 0 0,1 0 0 0 0,0-1 0 0 0,1 1 0 0 0,3 11-16 0 0,42 245 192 0 0,-9 90-37 0 0,-28-195-464 0 0,-20-251-4591 0 0,11 53 2103 0 0,0-7-3113 0 0,0 11-1960 0 0,-2 11 994 0 0</inkml:trace>
  <inkml:trace contextRef="#ctx0" brushRef="#br0" timeOffset="-1261.553">4179 596 14019 0 0,'0'0'1690'0'0,"0"0"-518"0"0,0 0-149 0 0,0 0 86 0 0,0 0 77 0 0,0 0-63 0 0,0 0-151 0 0,0 0-168 0 0,0 0-120 0 0,0 0-91 0 0,0 0-83 0 0,0 0-54 0 0,0 0-42 0 0,36-7-25 0 0,115-21-33 0 0,111-21 115 0 0,-212 45-2231 0 0,-18 3-6106 0 0,-22 1-3758 0 0</inkml:trace>
  <inkml:trace contextRef="#ctx0" brushRef="#br0" timeOffset="1572.43">6843 640 3049 0 0,'0'0'2011'0'0,"0"0"-192"0"0,0 0-60 0 0,0 0 99 0 0,0 0-10 0 0,0 0-161 0 0,0 0-279 0 0,0 0-266 0 0,0 0-221 0 0,0 0-134 0 0,0 0-73 0 0,0 0-54 0 0,0 0-40 0 0,-1-5-51 0 0,-1-15-51 0 0,1 15-62 0 0,1 5-59 0 0,-2 11 797 0 0,-7 203 46 0 0,10-205-1225 0 0,1-1 0 0 0,0 1-1 0 0,0-1 1 0 0,1 1 0 0 0,0-1-1 0 0,1 0 1 0 0,0 0 0 0 0,0 0-1 0 0,0-1 1 0 0,1 1 0 0 0,0-1-1 0 0,1 0 1 0 0,0-1 0 0 0,0 1-1 0 0,2 1-14 0 0,-6-7 44 0 0,-1 1 1 0 0,1-1-1 0 0,0 0 0 0 0,0 1 0 0 0,0-1 0 0 0,0 0 0 0 0,0 0 0 0 0,0 0 0 0 0,0 0 1 0 0,1 0-1 0 0,-1-1 0 0 0,0 1 0 0 0,0-1 0 0 0,0 1 0 0 0,1-1 0 0 0,-1 0 1 0 0,0 0-1 0 0,1 0 0 0 0,-1 0 0 0 0,0 0 0 0 0,0-1 0 0 0,1 1 0 0 0,-1-1 0 0 0,0 1 1 0 0,0-1-1 0 0,1 0 0 0 0,-1 0 0 0 0,0 0 0 0 0,0 0 0 0 0,0 0 0 0 0,0-1 1 0 0,-1 1-1 0 0,1 0-44 0 0,186-259 388 0 0,-176 251-664 0 0,-10 30-106 0 0,-2-10 464 0 0,2 4-78 0 0,0 0 0 0 0,1-1 0 0 0,0 1 1 0 0,1 0-1 0 0,1-1 0 0 0,0 0 1 0 0,1 0-1 0 0,0-1 0 0 0,2 1 0 0 0,-1-2 1 0 0,1 1-1 0 0,1-1 0 0 0,0 0 1 0 0,5 4-5 0 0,-11-14 17 0 0,0 1 0 0 0,0-1 0 0 0,0 0 0 0 0,1 0 0 0 0,-1 0 0 0 0,0 0-1 0 0,1-1 1 0 0,0 1 0 0 0,-1-1 0 0 0,1 0 0 0 0,0 0 0 0 0,0 0 0 0 0,-1-1 0 0 0,1 1 0 0 0,0-1 0 0 0,0 0 0 0 0,0 0 0 0 0,0 0 0 0 0,0-1 0 0 0,-1 1 0 0 0,1-1 0 0 0,0 0 0 0 0,0 0 0 0 0,-1 0 0 0 0,1-1 0 0 0,0 1 0 0 0,-1-1 0 0 0,1 0 0 0 0,-1 0 0 0 0,0 0 0 0 0,0 0 0 0 0,0-1 0 0 0,0 1 0 0 0,1-2-17 0 0,16-17 154 0 0,-1 0-1 0 0,0-2 1 0 0,-2 0-1 0 0,-1-1 1 0 0,-1-1-1 0 0,-1 0 1 0 0,-1-1-1 0 0,2-9-153 0 0,-8 19 44 0 0,3-5 0 0 0,-1 0 0 0 0,-1-1 0 0 0,-1 0 0 0 0,-1-1 0 0 0,-1 0 0 0 0,-1 0 0 0 0,-1 0 0 0 0,-1 0-44 0 0,-2 22-80 0 0,0 1-85 0 0,0 0-116 0 0,-4 12-1265 0 0,-7 26-637 0 0,-2 4-2144 0 0,8-14-3779 0 0,5-16-2957 0 0</inkml:trace>
  <inkml:trace contextRef="#ctx0" brushRef="#br0" timeOffset="2026.404">7778 828 9106 0 0,'0'0'1506'0'0,"0"0"-23"0"0,0 0 273 0 0,0 0 139 0 0,0 0-121 0 0,0 0-253 0 0,0 0-283 0 0,0 0-227 0 0,0 0-174 0 0,0 0-160 0 0,0 0-112 0 0,0 0-80 0 0,0 0-80 0 0,30-6-64 0 0,92-21-42 0 0,-75 7 59 0 0,-43 13-256 0 0,1 1-29 0 0,-1 0 0 0 0,1 0 0 0 0,-1 0 0 0 0,-1-1 0 0 0,1 0 0 0 0,-1 1 0 0 0,0-1 0 0 0,-1-1 0 0 0,1 1 0 0 0,-1 0 0 0 0,-1 0 0 0 0,0-1 0 0 0,0 1 0 0 0,0-1 0 0 0,-1 1 0 0 0,0-1 0 0 0,-1-6-73 0 0,1 12 0 0 0,-1-1 0 0 0,0 1 0 0 0,1-1 0 0 0,-1 1 0 0 0,0 0-1 0 0,0-1 1 0 0,-1 1 0 0 0,1 0 0 0 0,0 0 0 0 0,-1 0 0 0 0,1 0-1 0 0,-1 0 1 0 0,0 0 0 0 0,0 0 0 0 0,0 0 0 0 0,0 1-1 0 0,0-1 1 0 0,0 1 0 0 0,0-1 0 0 0,0 1 0 0 0,0 0 0 0 0,-1 0-1 0 0,1 0 1 0 0,0 0 0 0 0,-1 1 0 0 0,1-1 0 0 0,-1 0 0 0 0,1 1-1 0 0,-1 0 1 0 0,1-1 0 0 0,-1 1 0 0 0,0 0 0 0 0,1 1 0 0 0,-3-1 0 0 0,-2 0-38 0 0,0 1 1 0 0,1-1-1 0 0,-1 2 1 0 0,0-1 0 0 0,0 0-1 0 0,1 1 1 0 0,-1 1-1 0 0,1-1 1 0 0,-1 1-1 0 0,1 0 1 0 0,0 0 0 0 0,-3 3 37 0 0,-2 2-9 0 0,0 1-1 0 0,0 1 1 0 0,1 0 0 0 0,1 0 0 0 0,-1 1 0 0 0,2 0 0 0 0,0 1 0 0 0,0 0 0 0 0,1 0 0 0 0,0 1 0 0 0,1-1 0 0 0,0 1 0 0 0,1 1-1 0 0,1-1 1 0 0,0 1 0 0 0,1 0 0 0 0,1 0 0 0 0,0 0 0 0 0,0 0 0 0 0,2 0 0 0 0,0 3 9 0 0,3-8 28 0 0,0 1 0 0 0,1-1 0 0 0,1 0 0 0 0,-1-1 0 0 0,1 1 0 0 0,1-1 0 0 0,0 0 0 0 0,0 0 0 0 0,1 0 0 0 0,-1-1 0 0 0,2 0 0 0 0,-1-1 0 0 0,1 0 0 0 0,0 0 0 0 0,0 0 0 0 0,0-1 0 0 0,1 0 0 0 0,0-1 0 0 0,0 0 0 0 0,0 0 0 0 0,1-1 0 0 0,-1 0 0 0 0,1-1 0 0 0,0 0 0 0 0,7 1-28 0 0,0 1 37 0 0,1-2 0 0 0,0 1 1 0 0,-1-2-1 0 0,1-1 0 0 0,0 0 0 0 0,0-1 0 0 0,0-1 0 0 0,10-2-37 0 0,82-36-1305 0 0,-75 22-2285 0 0,-1 0-4628 0 0,-20 10-3709 0 0</inkml:trace>
  <inkml:trace contextRef="#ctx0" brushRef="#br0" timeOffset="4407.636">9046 651 0 0 0,'0'0'499'0'0,"0"0"576"0"0,0 0 134 0 0,0 0 128 0 0,0 0 99 0 0,0 0 59 0 0,0 0-8 0 0,0 0-110 0 0,0 0-95 0 0,0 0-83 0 0,0 0-81 0 0,0 0-69 0 0,0 0-95 0 0,-2-3-125 0 0,2 2-692 0 0,-1 0 0 0 0,0 0 0 0 0,1 0 0 0 0,-1 0-1 0 0,0 0 1 0 0,1 0 0 0 0,0-1 0 0 0,-1 1 0 0 0,1 0 0 0 0,0 0 0 0 0,-1-1-1 0 0,1 1 1 0 0,0 0 0 0 0,0-1 0 0 0,0 1 0 0 0,0 0 0 0 0,0 0 0 0 0,0-1-1 0 0,1 1 1 0 0,-1 0 0 0 0,0-1 0 0 0,1 1 0 0 0,-1 0 0 0 0,0 0-1 0 0,1 0 1 0 0,0-1 0 0 0,-1 1 0 0 0,1 0 0 0 0,0 0 0 0 0,0 0 0 0 0,-1 0-1 0 0,1 0 1 0 0,0 0 0 0 0,0 0-137 0 0,4-5 191 0 0,0 0-1 0 0,0 1 1 0 0,1-1 0 0 0,-1 1-1 0 0,1 0 1 0 0,1 1-1 0 0,-1 0 1 0 0,0-1 0 0 0,1 2-1 0 0,0-1 1 0 0,0 1-1 0 0,0 0 1 0 0,3 0-191 0 0,-7 2 22 0 0,0 0 0 0 0,0 1 0 0 0,0-1 0 0 0,0 1 0 0 0,-1 0 0 0 0,1 0 0 0 0,0 0 0 0 0,0 0 0 0 0,0 1 0 0 0,0-1 0 0 0,0 1 0 0 0,0 0 0 0 0,0 0 0 0 0,-1 0 0 0 0,1 0-1 0 0,0 0 1 0 0,-1 0 0 0 0,1 1 0 0 0,-1-1 0 0 0,1 1 0 0 0,-1 0 0 0 0,0 0 0 0 0,0 0 0 0 0,1 0 0 0 0,-1 0 0 0 0,-1 0 0 0 0,1 0 0 0 0,0 1 0 0 0,-1-1 0 0 0,1 1 0 0 0,-1-1 0 0 0,1 1 0 0 0,-1 0 0 0 0,0-1 0 0 0,0 1 0 0 0,-1 0 0 0 0,1 0 0 0 0,0 1-22 0 0,12 117 523 0 0,-12-87-447 0 0,-2-1 1 0 0,-1 0-1 0 0,-2 0 1 0 0,-1 0-1 0 0,-9 29-76 0 0,8-40 20 0 0,-2 1 0 0 0,0-1 0 0 0,-2 0 0 0 0,0-1-1 0 0,-2 0 1 0 0,-12 18-20 0 0,24-40 20 0 0,0 1 0 0 0,0 0 0 0 0,0-1 0 0 0,0 1 0 0 0,0 0 0 0 0,0-1 0 0 0,0 1-1 0 0,0 0 1 0 0,0 0 0 0 0,0-1 0 0 0,0 1 0 0 0,-1 0 0 0 0,1 0 0 0 0,0-1 0 0 0,0 1 0 0 0,0 0 0 0 0,0 0 0 0 0,0-1 0 0 0,-1 1 0 0 0,1 0-1 0 0,0 0 1 0 0,0 0 0 0 0,-1-1 0 0 0,1 1 0 0 0,0 0 0 0 0,0 0 0 0 0,-1 0 0 0 0,1 0 0 0 0,0 0 0 0 0,0-1 0 0 0,-1 1 0 0 0,1 0 0 0 0,0 0-1 0 0,-1 0 1 0 0,1 0 0 0 0,0 0 0 0 0,0 0 0 0 0,-1 0 0 0 0,1 0 0 0 0,0 0 0 0 0,-1 0 0 0 0,1 0 0 0 0,0 0-20 0 0,0-12-57 0 0,4-10 84 0 0,0-1 0 0 0,2 0 0 0 0,0 1-1 0 0,2 0 1 0 0,0 1 0 0 0,1-1 0 0 0,1 2-1 0 0,1-1 1 0 0,1 1 0 0 0,15-17-27 0 0,-13 14-12 0 0,7-11 24 0 0,2 0-1 0 0,1 2 0 0 0,1 0 1 0 0,2 2-1 0 0,2 1 0 0 0,16-13-11 0 0,17 0-9 0 0,-61 43 10 0 0,1-1 1 0 0,-1 0-1 0 0,0 1 0 0 0,0-1 0 0 0,0 0 1 0 0,1 1-1 0 0,-1 0 0 0 0,0-1 0 0 0,0 1 1 0 0,0 0-1 0 0,0-1 0 0 0,0 1 1 0 0,0 0-1 0 0,0 0 0 0 0,0 0 0 0 0,0 0 1 0 0,-1 0-1 0 0,1 0 0 0 0,0 0 1 0 0,-1 0-1 0 0,1 0 0 0 0,0 0 0 0 0,-1 0 1 0 0,1 0-1 0 0,-1 1 0 0 0,0-1 0 0 0,1 0 1 0 0,-1 0-1 0 0,0 1 0 0 0,0-1 1 0 0,0 0-1 0 0,0 0 0 0 0,0 1 0 0 0,0-1 1 0 0,0 0-1 0 0,0 0 0 0 0,0 1 1 0 0,-1-1-1 0 0,1 0 0 0 0,-1 1-1 0 0,1 2 2 0 0,2 28 28 0 0,-2 0-1 0 0,-1 0 0 0 0,-2 0 1 0 0,-1 0-1 0 0,-1 0 0 0 0,-2-1 1 0 0,-2 4-30 0 0,-76 178 13 0 0,77-201-89 0 0,11-24-72 0 0,11-25 89 0 0,33-47-11 0 0,4 2-1 0 0,53-64 71 0 0,-83 119-8 0 0,1 0-1 0 0,2 1 1 0 0,0 2-1 0 0,2 0 1 0 0,0 2 0 0 0,2 1-1 0 0,7-4 9 0 0,-5 18-100 0 0,-28 26 75 0 0,-2-1 57 0 0,-1 0-1 0 0,-1 0 1 0 0,-1 0-1 0 0,0 0 1 0 0,-1 0 0 0 0,-1-1-1 0 0,-2 4-31 0 0,-14 64 75 0 0,6 29 48 0 0,-7 71 51 0 0,20-177 124 0 0,2-8-598 0 0,0 0 0 0 0,0 0 0 0 0,-1 0 0 0 0,1-1 0 0 0,0 1 0 0 0,0 0 1 0 0,0 0-1 0 0,-1 0 0 0 0,1 0 0 0 0,0 0 0 0 0,0 0 0 0 0,-1 0 0 0 0,1 0 0 0 0,0 0 0 0 0,0 0 300 0 0,5-16-4095 0 0,0 6-2995 0 0,-2 3-3896 0 0</inkml:trace>
  <inkml:trace contextRef="#ctx0" brushRef="#br0" timeOffset="5000.413">9998 909 5385 0 0,'0'0'902'0'0,"0"0"-53"0"0,0 0 258 0 0,0 0 345 0 0,0 0 166 0 0,0 0-80 0 0,0 0-219 0 0,0 0-234 0 0,0 0-174 0 0,0 0-127 0 0,0 0-89 0 0,0 0-69 0 0,0 0-4 0 0,22 4 7 0 0,69 12-16 0 0,-47-21 256 0 0,-36 0-666 0 0,6-2-10 0 0,1 0 0 0 0,-1-1 0 0 0,0 0 0 0 0,-1-1 0 0 0,0-1 0 0 0,0 0 0 0 0,-1-1 1 0 0,-1 0-1 0 0,1-1 0 0 0,-2-1 0 0 0,0 1 0 0 0,0-1 0 0 0,-1-1 0 0 0,-1 0 0 0 0,0 0 0 0 0,3-12-193 0 0,-9 24 6 0 0,-1-1 1 0 0,0 0-1 0 0,0 0 1 0 0,0 0 0 0 0,0 0-1 0 0,0 0 1 0 0,-1 0-1 0 0,0 0 1 0 0,1 0-1 0 0,-1 0 1 0 0,0 0-1 0 0,0 0 1 0 0,-1-1-1 0 0,1 1 1 0 0,-1 0 0 0 0,1 0-1 0 0,-1 0 1 0 0,0 0-1 0 0,0 1 1 0 0,0-1-1 0 0,-1 0 1 0 0,1 0-1 0 0,-1 1 1 0 0,1-1-1 0 0,-1 0 1 0 0,0 1 0 0 0,0 0-1 0 0,0-1 1 0 0,0 1-1 0 0,-1 0 1 0 0,1 0-1 0 0,-1 0-6 0 0,-3 1-36 0 0,0 1-1 0 0,1-1 1 0 0,-1 1-1 0 0,0 1 1 0 0,0-1-1 0 0,1 1 1 0 0,-1 0-1 0 0,1 0 0 0 0,-1 1 1 0 0,1 0-1 0 0,-1 0 1 0 0,1 0-1 0 0,0 0 1 0 0,0 1-1 0 0,0 0 1 0 0,0 0-1 0 0,0 0 1 0 0,1 1-1 0 0,-1-1 1 0 0,-1 3 36 0 0,-16 10-45 0 0,-7 5-10 0 0,0 2-1 0 0,2 2 0 0 0,1 0 0 0 0,1 2 0 0 0,1 0 0 0 0,1 2 1 0 0,1 2 55 0 0,15-22 8 0 0,1-1 0 0 0,1 1 0 0 0,-1 1 0 0 0,1-1 0 0 0,1 1 0 0 0,0-1 0 0 0,0 1 0 0 0,1 1 0 0 0,0-1 0 0 0,1 0 0 0 0,0 1 0 0 0,0-1 0 0 0,2 1 0 0 0,-1 0 0 0 0,1 7-8 0 0,3-12 49 0 0,0 1 0 0 0,1-1 0 0 0,-1 0 0 0 0,1-1 0 0 0,1 1 0 0 0,-1-1 0 0 0,1 1 0 0 0,-1-2 0 0 0,2 1-1 0 0,-1 0 1 0 0,0-1 0 0 0,1 0 0 0 0,0 0 0 0 0,0 0 0 0 0,0-1 0 0 0,0 0 0 0 0,1 0 0 0 0,-1-1 0 0 0,1 0 0 0 0,0 0 0 0 0,-1 0 0 0 0,5 0-49 0 0,10 2 168 0 0,0-1 0 0 0,0 0-1 0 0,0-2 1 0 0,1 0-1 0 0,-1-1 1 0 0,0-2 0 0 0,1 0-1 0 0,-1-1 1 0 0,0-1 0 0 0,0-1-168 0 0,-1 0 0 0 0,-1-1 0 0 0,1 0 0 0 0,-2-2 0 0 0,1 0 0 0 0,-1-1 0 0 0,0-1 1 0 0,-1-1-1 0 0,0 0 0 0 0,-1-1 0 0 0,12-12 0 0 0,17-30-2700 0 0,-40 40-1470 0 0,-3 1-3314 0 0,-2 9-3761 0 0</inkml:trace>
  <inkml:trace contextRef="#ctx0" brushRef="#br0" timeOffset="5516.308">11057 585 12707 0 0,'0'0'1461'0'0,"0"0"-302"0"0,0 0 67 0 0,0 0 188 0 0,0 0 36 0 0,0 0-209 0 0,0 0-288 0 0,0 0-241 0 0,0 0-157 0 0,0 0-107 0 0,0 0-112 0 0,0 0-57 0 0,0 0-40 0 0,-23-4-14 0 0,-74-8-5 0 0,93 11-198 0 0,0 1-1 0 0,0 0 0 0 0,0 1 1 0 0,-1-1-1 0 0,1 1 0 0 0,0 0 1 0 0,0 0-1 0 0,0 0 0 0 0,0 0 1 0 0,0 1-1 0 0,1-1 0 0 0,-1 1 1 0 0,0 0-1 0 0,1 1 0 0 0,-1-1 1 0 0,1 0-1 0 0,0 1 0 0 0,0 0 1 0 0,0 0-1 0 0,0 0 0 0 0,0 0 1 0 0,-1 2-22 0 0,-3 2 26 0 0,-23 26 63 0 0,2 1 0 0 0,0 2 0 0 0,3 0 0 0 0,1 2-1 0 0,-10 20-88 0 0,30-48-4 0 0,0 0 0 0 0,1-1 0 0 0,0 1 0 0 0,1 0 0 0 0,0 1 0 0 0,0-1 0 0 0,1 0 0 0 0,0 1 0 0 0,1-1 0 0 0,0 0 0 0 0,1 1 0 0 0,0 3 4 0 0,0-11 6 0 0,0 0 0 0 0,1-1 0 0 0,-1 1 0 0 0,0 0 0 0 0,1 0 0 0 0,-1-1 0 0 0,1 1 0 0 0,0-1 0 0 0,0 0 0 0 0,0 1 0 0 0,0-1 0 0 0,0 0 0 0 0,0 0 0 0 0,1-1 0 0 0,-1 1 0 0 0,1 0 0 0 0,-1-1 0 0 0,1 1 0 0 0,0-1 0 0 0,0 0 0 0 0,0 0 0 0 0,-1 0 0 0 0,1 0 0 0 0,0 0 0 0 0,0-1 0 0 0,0 1 0 0 0,0-1 0 0 0,0 0 0 0 0,0 0 0 0 0,0 0 0 0 0,0 0 0 0 0,3-1-6 0 0,93-31 507 0 0,-67 8-451 0 0,-2-1-1 0 0,0-2 0 0 0,-2-1 1 0 0,-1-1-1 0 0,-1-1 0 0 0,-2-1 1 0 0,-1-2-1 0 0,-2 0 0 0 0,0-1 1 0 0,9-27-56 0 0,-23 43 62 0 0,-7 17-30 0 0,0 1 11 0 0,0 0-16 0 0,-1 8-99 0 0,-44 94 14 0 0,36-83 46 0 0,1 0 0 0 0,0 0 0 0 0,2 1 0 0 0,0 0 0 0 0,1 0 0 0 0,1 0 0 0 0,1 1-1 0 0,0-1 1 0 0,2 1 0 0 0,1 0 0 0 0,0 2 12 0 0,0-20-72 0 0,1-1 1 0 0,-1 0-1 0 0,0 1 0 0 0,1-1 0 0 0,0 0 1 0 0,-1 0-1 0 0,1 1 0 0 0,0-1 1 0 0,0 0-1 0 0,0 0 0 0 0,1 0 1 0 0,-1 0-1 0 0,0 0 0 0 0,1 0 0 0 0,0 0 1 0 0,-1-1-1 0 0,1 1 0 0 0,0-1 1 0 0,0 1-1 0 0,-1-1 0 0 0,1 1 0 0 0,0-1 1 0 0,1 0-1 0 0,-1 0 0 0 0,0 0 1 0 0,0 0-1 0 0,0-1 0 0 0,1 1 0 0 0,-1 0 1 0 0,0-1-1 0 0,1 0 0 0 0,-1 1 1 0 0,0-1-1 0 0,1 0 0 0 0,1 0 72 0 0,41-8-4418 0 0,-7-9-3891 0 0,-25 9 2846 0 0,-5 4-508 0 0</inkml:trace>
  <inkml:trace contextRef="#ctx0" brushRef="#br0" timeOffset="5932.072">11677 448 15667 0 0,'0'0'1629'0'0,"0"0"-484"0"0,0 0-187 0 0,0 0-14 0 0,0 0-33 0 0,0 0-80 0 0,0 0-107 0 0,0 0-144 0 0,0 0-109 0 0,0 0-104 0 0,-31 31-106 0 0,-96 96-82 0 0,66-56 25 0 0,55-65-196 0 0,1 1 0 0 0,-1 0 0 0 0,1 0 0 0 0,0 0 0 0 0,1 1 0 0 0,0-1 0 0 0,0 1 0 0 0,0 0 0 0 0,1 0 0 0 0,1 1 0 0 0,-1-1 0 0 0,1 1 0 0 0,0 6-8 0 0,46 7-88 0 0,-25-17 132 0 0,-14-5-28 0 0,-1 0 0 0 0,1 1 1 0 0,-1-1-1 0 0,1 1 0 0 0,-1 0 0 0 0,0 0 1 0 0,1 1-1 0 0,-1-1 0 0 0,0 1 1 0 0,0 0-1 0 0,0 0 0 0 0,0 0 1 0 0,0 1-1 0 0,-1-1 0 0 0,1 1 0 0 0,-1 0 1 0 0,1 0-1 0 0,-1 0 0 0 0,0 1 1 0 0,0-1-1 0 0,-1 1 0 0 0,1-1 0 0 0,-1 1 1 0 0,1 0-1 0 0,-1 0 0 0 0,-1 0 1 0 0,1 0-1 0 0,0 0 0 0 0,-1 1 1 0 0,0-1-1 0 0,0 0 0 0 0,0 4-16 0 0,-4 4 100 0 0,0 0-1 0 0,-1 1 0 0 0,0-1 1 0 0,-1-1-1 0 0,0 1 1 0 0,-1-1-1 0 0,-1 0 0 0 0,0 0 1 0 0,0-1-1 0 0,-1 0 1 0 0,0 0-1 0 0,0 0 1 0 0,-1-1-1 0 0,-1-1 0 0 0,0 0 1 0 0,0 0-1 0 0,0-1 1 0 0,-1 0-1 0 0,0 0 1 0 0,-10 3-100 0 0,-52 5-1311 0 0,69-45-3344 0 0,22-9-2453 0 0,-12 32 3258 0 0,2-5-6667 0 0</inkml:trace>
  <inkml:trace contextRef="#ctx0" brushRef="#br0" timeOffset="6261.496">11815 636 11963 0 0,'0'0'1372'0'0,"0"0"-325"0"0,0 0-14 0 0,0 0 136 0 0,0 0 48 0 0,0 0-134 0 0,0 0-224 0 0,0 0-220 0 0,-9 35-179 0 0,-25 109-117 0 0,25-68 158 0 0,10-69-415 0 0,-1 1-1 0 0,1 0 1 0 0,1-1-1 0 0,-1 0 1 0 0,1 1-1 0 0,1-1 1 0 0,-1 0-1 0 0,1 0 1 0 0,0 0-1 0 0,1 0 1 0 0,0-1-1 0 0,0 1 1 0 0,0-1-1 0 0,1 0 1 0 0,-1 0-1 0 0,2-1 1 0 0,-1 1 0 0 0,0-1-1 0 0,1 0 1 0 0,0 0-1 0 0,1-1 1 0 0,0 1-86 0 0,-3-3 68 0 0,0-1 0 0 0,0 1 1 0 0,0-1-1 0 0,0 0 1 0 0,0 0-1 0 0,0 0 0 0 0,0 0 1 0 0,0-1-1 0 0,0 0 0 0 0,1 0 1 0 0,-1 0-1 0 0,0 0 1 0 0,0 0-1 0 0,0-1 0 0 0,0 0 1 0 0,0 0-1 0 0,0 0 0 0 0,0 0 1 0 0,0-1-1 0 0,0 0 1 0 0,0 1-1 0 0,-1-2 0 0 0,1 1 1 0 0,-1 0-1 0 0,1 0 0 0 0,-1-1 1 0 0,0 0-1 0 0,0 0 1 0 0,0 0-1 0 0,-1 0 0 0 0,1 0 1 0 0,0-1-1 0 0,-1 1 0 0 0,0-1 1 0 0,0 1-1 0 0,0-1 1 0 0,0-2-69 0 0,163-303 1164 0 0,-114 180-1263 0 0,-51 129 41 0 0,0 0-1 0 0,-1-1 1 0 0,1 1 0 0 0,-1-1-1 0 0,1 1 1 0 0,0 0 0 0 0,-1-1-1 0 0,1 1 1 0 0,-1 0 0 0 0,1-1-1 0 0,-1 1 1 0 0,1 0 0 0 0,-1 0-1 0 0,1-1 1 0 0,-1 1 0 0 0,0 0-1 0 0,1 0 1 0 0,-1 0-1 0 0,1 0 1 0 0,-1 0 0 0 0,1 0-1 0 0,-1 0 1 0 0,0 0 0 0 0,1 0-1 0 0,-1 0 1 0 0,1 0 0 0 0,-1 0-1 0 0,1 0 1 0 0,-1 1 0 0 0,1-1-1 0 0,-1 0 1 0 0,0 0 0 0 0,1 1-1 0 0,-1-1 1 0 0,1 0-1 0 0,0 1 1 0 0,-1-1 0 0 0,1 0-1 0 0,-1 1 1 0 0,1-1 0 0 0,-1 0-1 0 0,1 1 1 0 0,0-1 0 0 0,-1 1-1 0 0,1-1 1 0 0,0 1 0 0 0,0-1-1 0 0,-1 1 1 0 0,1-1 0 0 0,0 1-1 0 0,0 0 1 0 0,0-1-1 0 0,0 1 1 0 0,-1-1 0 0 0,1 1-1 0 0,0-1 1 0 0,0 1 58 0 0,-22 24-3539 0 0,13-15-1453 0 0,2-2-6257 0 0</inkml:trace>
  <inkml:trace contextRef="#ctx0" brushRef="#br0" timeOffset="6823.424">12203 1130 13323 0 0,'0'0'1563'0'0,"0"0"-330"0"0,0 0-19 0 0,0 0 90 0 0,0 0 35 0 0,0 0-98 0 0,0 0-176 0 0,0 0-225 0 0,0 0-164 0 0,0 0-95 0 0,11-32-67 0 0,36-102-51 0 0,-29 78 27 0 0,2 1 1 0 0,3 0-1 0 0,26-43-490 0 0,-40 81 5 0 0,1 0 0 0 0,1 1-1 0 0,1 0 1 0 0,0 1 0 0 0,1 0 0 0 0,0 1-1 0 0,1 1 1 0 0,1 0 0 0 0,13-9-5 0 0,-27 21-15 0 0,-1 0-1 0 0,1 1 1 0 0,0-1 0 0 0,-1 0 0 0 0,1 1 0 0 0,0-1-1 0 0,-1 0 1 0 0,1 1 0 0 0,0-1 0 0 0,0 1 0 0 0,-1 0-1 0 0,1-1 1 0 0,0 1 0 0 0,0-1 0 0 0,0 1-1 0 0,-1 0 1 0 0,1 0 0 0 0,0 0 0 0 0,0-1 0 0 0,0 1-1 0 0,0 0 1 0 0,0 0 0 0 0,0 0 0 0 0,0 0 0 0 0,-1 0-1 0 0,1 1 1 0 0,0-1 0 0 0,0 0 0 0 0,0 0 0 0 0,0 1-1 0 0,0-1 1 0 0,-1 0 0 0 0,1 1 0 0 0,0-1 0 0 0,0 1-1 0 0,0-1 1 0 0,-1 1 0 0 0,1-1 0 0 0,0 1 0 0 0,-1-1-1 0 0,1 1 1 0 0,-1 0 0 0 0,1-1 0 0 0,0 1 0 0 0,-1 0-1 0 0,1 0 1 0 0,-1-1 0 0 0,0 1 0 0 0,1 0 0 0 0,-1 0-1 0 0,0 0 1 0 0,1 0 0 0 0,-1-1 0 0 0,0 1 0 0 0,0 0-1 0 0,0 1 16 0 0,-4 54-2294 0 0,-4-33 754 0 0,-6 20-2450 0 0,10-15-6676 0 0,4-24 3138 0 0</inkml:trace>
  <inkml:trace contextRef="#ctx0" brushRef="#br0" timeOffset="7220.899">12721 820 7170 0 0,'0'0'3166'0'0,"0"0"-669"0"0,0 0-268 0 0,0 0-203 0 0,0 0-227 0 0,0 0-264 0 0,0 0-271 0 0,0 0-230 0 0,0 0-184 0 0,30-5-160 0 0,96-16-137 0 0,-65-4 354 0 0,-54 20-814 0 0,0-1 0 0 0,-1 1 0 0 0,0-1 0 0 0,0 0 0 0 0,0-1 0 0 0,0 0 0 0 0,-1 0 0 0 0,-1 0 0 0 0,1 0 0 0 0,-1-1 0 0 0,0 1 0 0 0,-1-1 0 0 0,1 0 0 0 0,-2 0 0 0 0,1-1 0 0 0,-1 1 0 0 0,0 0 0 0 0,-1-1 0 0 0,0 1 0 0 0,0-1 0 0 0,-1 0 0 0 0,-1-5-93 0 0,-1 9-4 0 0,-1 0 1 0 0,1 1-1 0 0,-1-1 0 0 0,0 1 1 0 0,-1 0-1 0 0,1 0 1 0 0,-1 0-1 0 0,0 0 0 0 0,0 1 1 0 0,0 0-1 0 0,0 0 1 0 0,0 0-1 0 0,-1 0 0 0 0,1 0 1 0 0,-1 1-1 0 0,0 0 1 0 0,0 0-1 0 0,0 0 0 0 0,0 1 1 0 0,0-1-1 0 0,0 1 0 0 0,-1 1 1 0 0,1-1-1 0 0,0 1 1 0 0,0 0-1 0 0,-1 0 0 0 0,1 0 1 0 0,0 1-1 0 0,0-1 1 0 0,-1 1-1 0 0,-2 2 4 0 0,-11 4-27 0 0,0 1 0 0 0,0 1 1 0 0,1 1-1 0 0,1 0 0 0 0,-1 1 0 0 0,2 1 1 0 0,0 1-1 0 0,0 1 0 0 0,1 0 0 0 0,1 0 1 0 0,0 2-1 0 0,1 0 0 0 0,1 0 0 0 0,0 1 0 0 0,-7 15 27 0 0,12-24 14 0 0,1 1 0 0 0,0 0 0 0 0,0 0 0 0 0,1 1 0 0 0,0 0 0 0 0,1 0 0 0 0,0 0 0 0 0,0 0-1 0 0,1 1 1 0 0,0-1 0 0 0,1 1 0 0 0,0 0 0 0 0,1 0 0 0 0,0 0 0 0 0,1 0 0 0 0,0 0-1 0 0,1 0 1 0 0,0-1 0 0 0,1 1 0 0 0,0 0 0 0 0,1 0 0 0 0,0-1 0 0 0,0 1 0 0 0,1-1-1 0 0,0 0 1 0 0,1 0 0 0 0,1 0-14 0 0,4 2 96 0 0,0-1 0 0 0,0 0-1 0 0,1-1 1 0 0,0-1 0 0 0,1 0-1 0 0,0 0 1 0 0,1-1 0 0 0,0 0 0 0 0,0-1-1 0 0,0-1 1 0 0,1 0 0 0 0,0-1-1 0 0,0-1 1 0 0,8 2-96 0 0,17 3 226 0 0,-1-2 0 0 0,1-2 0 0 0,0-2-1 0 0,39-1-225 0 0,-65-2-6 0 0,1 0 0 0 0,-1-1 0 0 0,1-1-1 0 0,-1 0 1 0 0,0-1 0 0 0,0 0 0 0 0,0-1-1 0 0,0 0 1 0 0,-1-1 0 0 0,0-1 0 0 0,1 0 0 0 0,-2-1-1 0 0,1 0 1 0 0,5-5 6 0 0,33-62-8094 0 0,-46 63-4129 0 0</inkml:trace>
  <inkml:trace contextRef="#ctx0" brushRef="#br0" timeOffset="12109.103">13591 636 0 0 0,'0'0'357'0'0,"0"0"885"0"0,0 0 354 0 0,0 0 106 0 0,0 0 6 0 0,0 0-86 0 0,0 0-204 0 0,0 0-227 0 0,0 0-222 0 0,0 0-165 0 0,0 0-69 0 0,-5-5-24 0 0,-18-14-19 0 0,22 18-568 0 0,-1 0 0 0 0,0 0 0 0 0,1 0 0 0 0,-1 1 0 0 0,0-1 0 0 0,0 0 0 0 0,0 1 0 0 0,1 0-1 0 0,-1-1 1 0 0,0 1 0 0 0,0 0 0 0 0,0 0 0 0 0,0 0 0 0 0,0 0 0 0 0,1 0 0 0 0,-1 1 0 0 0,0-1 0 0 0,0 0 0 0 0,0 1 0 0 0,1 0 0 0 0,-1-1 0 0 0,0 1-1 0 0,0 0 1 0 0,1 0 0 0 0,-1 0 0 0 0,1 0 0 0 0,-1 0-124 0 0,-15 11 312 0 0,0 0 0 0 0,1 1 0 0 0,0 1 0 0 0,1 0 0 0 0,1 1 0 0 0,0 1 0 0 0,1 0 0 0 0,1 1 0 0 0,1 0 0 0 0,-9 18-312 0 0,10-16 35 0 0,1 0 0 0 0,1 1 1 0 0,1 0-1 0 0,1 1 1 0 0,0 0-1 0 0,2 0 0 0 0,0 0 1 0 0,1 0-1 0 0,2 1 1 0 0,0-1-1 0 0,1 3-35 0 0,2-19 56 0 0,-1-1 0 0 0,1 1 0 0 0,0 0 0 0 0,0-1 0 0 0,1 0-1 0 0,-1 1 1 0 0,1-1 0 0 0,0 0 0 0 0,0 0 0 0 0,1 0 0 0 0,-1-1 0 0 0,1 1 0 0 0,0-1 0 0 0,-1 0 0 0 0,2 0 0 0 0,-1 0-1 0 0,0-1 1 0 0,0 1 0 0 0,1-1 0 0 0,-1 0 0 0 0,1 0 0 0 0,0-1 0 0 0,0 0 0 0 0,0 1 0 0 0,-1-1 0 0 0,1-1 0 0 0,0 1-1 0 0,0-1 1 0 0,0 0 0 0 0,0 0 0 0 0,0 0 0 0 0,0-1 0 0 0,0 0 0 0 0,0 0 0 0 0,0 0 0 0 0,0 0 0 0 0,0-1 0 0 0,-1 0 0 0 0,1 0-1 0 0,2-2-55 0 0,27-12 267 0 0,-1-2-1 0 0,-1-1 1 0 0,0-2-1 0 0,-2-1 1 0 0,18-17-267 0 0,-29 23 70 0 0,16-10 3 0 0,-2-1 0 0 0,-2-2 0 0 0,0-2-1 0 0,-2 0 1 0 0,-1-2 0 0 0,-2-1 0 0 0,-1-1-1 0 0,-2-2 1 0 0,-2 0 0 0 0,-1-1 0 0 0,-1-1-1 0 0,-3-1 1 0 0,-1 0 0 0 0,-2-1 0 0 0,-2 0-1 0 0,-1-1 1 0 0,-3-1 0 0 0,1-23-73 0 0,-24-81-20 0 0,15 141 12 0 0,-1 0-1 0 0,1 1 1 0 0,-2-1 0 0 0,1 1-1 0 0,0 0 1 0 0,-1 0 0 0 0,0 0-1 0 0,-1 0 1 0 0,1 0 0 0 0,-1 1-1 0 0,1-1 1 0 0,-2 1 0 0 0,1 0-1 0 0,0 0 1 0 0,-1 1 0 0 0,1-1-1 0 0,-1 1 1 0 0,0 0 0 0 0,0 0-1 0 0,0 0 1 0 0,-1 1 0 0 0,1 0-1 0 0,-1 0 1 0 0,-2 0 8 0 0,1 0-16 0 0,1 1-1 0 0,-1 0 1 0 0,0 1-1 0 0,0-1 1 0 0,0 1 0 0 0,0 1-1 0 0,1-1 1 0 0,-1 1-1 0 0,0 1 1 0 0,0-1 0 0 0,1 1-1 0 0,-1 0 1 0 0,1 0 0 0 0,0 1-1 0 0,-1 0 1 0 0,1 0-1 0 0,0 0 1 0 0,1 1 0 0 0,-1 0-1 0 0,1 0 1 0 0,-5 5 16 0 0,-6 7-1 0 0,2 0 0 0 0,0 1 0 0 0,0 0 0 0 0,2 1 0 0 0,0 1 0 0 0,1 0 1 0 0,1 1-1 0 0,1-1 0 0 0,1 2 0 0 0,1-1 0 0 0,0 1 0 0 0,2 1 0 0 0,0-1 0 0 0,1 1 0 0 0,2 0 0 0 0,0-1 0 0 0,1 1 0 0 0,1 0 1 0 0,2 4 0 0 0,2-4 85 0 0,2 0 0 0 0,1-1 1 0 0,1 0-1 0 0,1 0 0 0 0,0-1 1 0 0,2 0-1 0 0,0 0 0 0 0,1-1 1 0 0,1-1-1 0 0,1 0 0 0 0,0 0 1 0 0,1-2-1 0 0,1 0 0 0 0,1-1 1 0 0,0 0-1 0 0,1-2 1 0 0,1 0-1 0 0,0-1 0 0 0,0 0 1 0 0,1-2-1 0 0,11 4-85 0 0,88 52 1151 0 0,-108-60-941 0 0,-5-4 609 0 0,-10-5-1663 0 0,-2-1-2624 0 0,4-2-2893 0 0,2 4 276 0 0,0 1-5251 0 0</inkml:trace>
  <inkml:trace contextRef="#ctx0" brushRef="#br0" timeOffset="24447.545">514 1733 0 0 0,'0'0'2058'0'0,"0"0"66"0"0,0 0 38 0 0,0 0 133 0 0,0 0 62 0 0,0 0-120 0 0,0 0-248 0 0,0 0-337 0 0,0 0-295 0 0,0 0-231 0 0,0 0-175 0 0,7-5-110 0 0,23-14-93 0 0,-30 18-681 0 0,0 1 0 0 0,0-1 0 0 0,0 1 0 0 0,1-1 0 0 0,-1 1 0 0 0,0-1 1 0 0,0 1-1 0 0,0-1 0 0 0,0 1 0 0 0,0-1 0 0 0,0 1 0 0 0,0-1 0 0 0,0 0 1 0 0,0 1-1 0 0,0-1 0 0 0,-1 1 0 0 0,1-1 0 0 0,0 1 0 0 0,0-1 0 0 0,0 1 0 0 0,-1-1 1 0 0,1 1-1 0 0,0 0 0 0 0,0-1 0 0 0,-1 1 0 0 0,1-1 0 0 0,-1 1 0 0 0,1-1 1 0 0,0 1-1 0 0,-1 0 0 0 0,1-1 0 0 0,-1 1 0 0 0,1 0 0 0 0,0 0 0 0 0,-1-1 0 0 0,1 1 1 0 0,-1 0-1 0 0,1 0 0 0 0,-1-1 0 0 0,1 1 0 0 0,-1 0 0 0 0,0 0 0 0 0,1 0 1 0 0,-1 0-1 0 0,1 0 0 0 0,-1 0 0 0 0,1 0 0 0 0,-1 0 0 0 0,1 0 0 0 0,-1 0 0 0 0,1 0 1 0 0,-1 0-1 0 0,1 1 0 0 0,-1-1 0 0 0,1 0 0 0 0,-1 0-67 0 0,-17-1 91 0 0,-1 1 0 0 0,1 0 0 0 0,-1 1 0 0 0,1 1 1 0 0,0 1-1 0 0,0 1 0 0 0,0 0 0 0 0,0 2 0 0 0,1 0 0 0 0,0 0 0 0 0,0 2 0 0 0,0 0 0 0 0,1 1 0 0 0,-5 4-91 0 0,-20 7 131 0 0,-88 58 305 0 0,127-77-432 0 0,0 0 0 0 0,0 0 1 0 0,0 0-1 0 0,0 0 0 0 0,0 0 0 0 0,1 1 0 0 0,-1-1 1 0 0,1 0-1 0 0,-1 1 0 0 0,1-1 0 0 0,-1 1 0 0 0,1 0 1 0 0,0-1-1 0 0,0 1 0 0 0,0 0 0 0 0,0 0 0 0 0,0 0 1 0 0,0 0-1 0 0,0 0 0 0 0,0 0 0 0 0,1 0 1 0 0,-1 0-1 0 0,1 0 0 0 0,0 0 0 0 0,0 0 0 0 0,-1 0 1 0 0,1 1-1 0 0,0-1 0 0 0,1 0 0 0 0,-1 0 0 0 0,0 0 1 0 0,1 0-1 0 0,-1 0 0 0 0,1 0 0 0 0,0 0 1 0 0,-1 0-1 0 0,1 0 0 0 0,0 0 0 0 0,0 0 0 0 0,0 0 1 0 0,1-1-1 0 0,-1 1 0 0 0,0 0 0 0 0,2 1-4 0 0,8 5 19 0 0,0 1 1 0 0,0-1-1 0 0,1-1 0 0 0,0 0 0 0 0,0-1 0 0 0,1 0 0 0 0,0-1 0 0 0,0 0 0 0 0,0-1 1 0 0,0-1-1 0 0,6 1-19 0 0,75 27 112 0 0,-83-27-91 0 0,0 1 0 0 0,0-1 0 0 0,0 2-1 0 0,0 0 1 0 0,-1 0 0 0 0,0 1 0 0 0,0 0 0 0 0,-1 0 0 0 0,0 1 0 0 0,0 1 0 0 0,-1-1-1 0 0,0 1 1 0 0,-1 1 0 0 0,1 0 0 0 0,-2 0 0 0 0,0 0 0 0 0,0 0 0 0 0,0 1 0 0 0,-2 0-1 0 0,3 7-20 0 0,-5-13 30 0 0,-1-1 0 0 0,0 1 0 0 0,0-1 1 0 0,0 1-1 0 0,0-1 0 0 0,-1 1 0 0 0,0 0 0 0 0,1-1 0 0 0,-2 1 0 0 0,1-1 0 0 0,-1 1 0 0 0,1 0 0 0 0,-1-1 0 0 0,-1 1 0 0 0,1-1 0 0 0,0 1 0 0 0,-1-1 0 0 0,0 0 0 0 0,0 0 0 0 0,-1 0 0 0 0,1 0 0 0 0,-1 0 0 0 0,1 0 0 0 0,-1-1 0 0 0,-1 1 0 0 0,1-1 0 0 0,0 0 0 0 0,-1 0 0 0 0,0 1-30 0 0,-34 20 38 0 0,0-1 0 0 0,-2-1-1 0 0,0-3 1 0 0,-1-1 0 0 0,-1-2-1 0 0,-1-2 1 0 0,0-2 0 0 0,-31 5-38 0 0,6-13-551 0 0,68-4 245 0 0,0 0-126 0 0,14-15-3428 0 0,5 4 1176 0 0,4-4-5305 0 0,-14 4-3465 0 0</inkml:trace>
  <inkml:trace contextRef="#ctx0" brushRef="#br0" timeOffset="24909.32">978 1689 19748 0 0,'0'0'826'0'0,"0"0"-259"0"0,0 0 77 0 0,0 0 268 0 0,0 0 191 0 0,0 0-28 0 0,0 0-226 0 0,0 0-278 0 0,0 0-219 0 0,0 0-104 0 0,0 0-41 0 0,0 0 1 0 0,0 0 33 0 0,3 1 15 0 0,-1-1-224 0 0,-1 1-1 0 0,1-1 0 0 0,-1 1 0 0 0,0 0 1 0 0,1-1-1 0 0,-1 1 0 0 0,0 0 0 0 0,1 0 1 0 0,-1 0-1 0 0,0 0 0 0 0,0 0 0 0 0,0 0 1 0 0,0 0-1 0 0,0 0 0 0 0,0 0 1 0 0,0 1-1 0 0,0-1 0 0 0,-1 0 0 0 0,1 1 1 0 0,0-1-1 0 0,-1 1 0 0 0,1-1 0 0 0,-1 0 1 0 0,0 1-1 0 0,1-1 0 0 0,-1 1 0 0 0,0-1 1 0 0,0 1-1 0 0,0-1 0 0 0,0 1 1 0 0,0-1-1 0 0,0 1 0 0 0,0-1 0 0 0,-1 1 1 0 0,1-1-1 0 0,-1 2-31 0 0,-21 434 1004 0 0,22-260-917 0 0,-30-72 29 0 0,29-105-268 0 0,0 0 0 0 0,-1 0 0 0 0,1-1 0 0 0,-1 1 0 0 0,1-1 0 0 0,0 0 0 0 0,-1 1 0 0 0,1-1-1 0 0,0 0 1 0 0,0 0 0 0 0,0 1 0 0 0,-1-1 0 0 0,1 0 0 0 0,0 0 0 0 0,0 0 0 0 0,0-1 0 0 0,0 1 0 0 0,1 0 0 0 0,-1 0 0 0 0,0 0 0 0 0,0-1 0 0 0,1 1 0 0 0,-1 0 0 0 0,1-1 0 0 0,-1 1 0 0 0,1 0 0 0 0,-1-1 0 0 0,1 1 0 0 0,0-1 152 0 0,-1-3-936 0 0,-4-18-3565 0 0,3 9-4056 0 0,2 9-3116 0 0</inkml:trace>
  <inkml:trace contextRef="#ctx0" brushRef="#br0" timeOffset="25148.328">632 2135 14211 0 0,'0'0'2969'0'0,"0"0"-1462"0"0,0 0-666 0 0,0 0 21 0 0,0 0 127 0 0,0 0 30 0 0,0 0-125 0 0,0 0-214 0 0,0 0-157 0 0,0 0-94 0 0,0 0-61 0 0,0 0-55 0 0,0 0-50 0 0,29 0-49 0 0,94 3-36 0 0,112-21-462 0 0,-105 3-4946 0 0,-102 11 1585 0 0,-9 1-2359 0 0,-2-1-5093 0 0</inkml:trace>
  <inkml:trace contextRef="#ctx0" brushRef="#br0" timeOffset="25881.108">1583 1995 16139 0 0,'0'0'1706'0'0,"0"0"-518"0"0,0 0-155 0 0,0 0 55 0 0,0 0 59 0 0,0 0-54 0 0,0 0-175 0 0,-34 13-186 0 0,-109 42-187 0 0,54-2 120 0 0,80-47-641 0 0,-1 0 0 0 0,1 1 0 0 0,1 0 0 0 0,-1 0 1 0 0,1 1-1 0 0,1 0 0 0 0,-1 0 0 0 0,2 1 0 0 0,-1 0 1 0 0,1 0-1 0 0,0 1 0 0 0,1-1 0 0 0,0 1 0 0 0,0 0 1 0 0,1 1-1 0 0,1-1 0 0 0,0 1 0 0 0,0 0 1 0 0,1 0-1 0 0,0 7-24 0 0,3-16-4 0 0,1 1 1 0 0,0 0-1 0 0,0-1 1 0 0,0 0-1 0 0,1 1 0 0 0,-1-1 1 0 0,0 0-1 0 0,1 0 1 0 0,-1-1-1 0 0,1 1 1 0 0,0 0-1 0 0,0-1 1 0 0,0 0-1 0 0,0 1 1 0 0,0-1-1 0 0,0 0 0 0 0,0-1 1 0 0,0 1-1 0 0,0-1 1 0 0,0 1-1 0 0,0-1 1 0 0,0 0-1 0 0,1 0 1 0 0,-1 0-1 0 0,0 0 1 0 0,0-1-1 0 0,0 1 0 0 0,0-1 1 0 0,3-1 3 0 0,7 2 1 0 0,13-4-28 0 0,0-1 0 0 0,0-2 0 0 0,-1 0 0 0 0,0-1-1 0 0,0-2 1 0 0,-1-1 0 0 0,0 0 0 0 0,-1-2 0 0 0,0-1-1 0 0,13-10 28 0 0,60-35 32 0 0,-93 111-173 0 0,-6-41 164 0 0,1-7-32 0 0,1 0 1 0 0,-1 0 0 0 0,1 1-1 0 0,0-1 1 0 0,0 0 0 0 0,0 1-1 0 0,1-1 1 0 0,-1 0-1 0 0,1 1 1 0 0,0-1 0 0 0,0 1-1 0 0,1-1 1 0 0,0 1 0 0 0,-1-1-1 0 0,1 0 1 0 0,1 0 0 0 0,-1 1-1 0 0,1-1 1 0 0,-1 0-1 0 0,1 0 1 0 0,0 0 0 0 0,1 0-1 0 0,-1-1 1 0 0,1 1 0 0 0,-1 0-1 0 0,3 1 9 0 0,0-2 0 0 0,1 1 0 0 0,0 0 0 0 0,0-1 0 0 0,0 0 0 0 0,0-1 0 0 0,0 1 0 0 0,1-1 1 0 0,-1-1-1 0 0,1 1 0 0 0,-1-1 0 0 0,1 0 0 0 0,-1 0 0 0 0,1-1 0 0 0,0 0 0 0 0,0 0 0 0 0,-1-1 0 0 0,1 1 0 0 0,0-1 0 0 0,-1-1 0 0 0,1 0 0 0 0,-1 0 0 0 0,0 0 0 0 0,1 0 0 0 0,2-3 0 0 0,143-89 459 0 0,-140 86-413 0 0,26-27 54 0 0,0 0 0 0 0,-3-3 0 0 0,-1-1 0 0 0,-2-1 1 0 0,-1-2-1 0 0,-3-1 0 0 0,-1-1 0 0 0,-2-2 0 0 0,9-26-100 0 0,-21 47-18 0 0,-1-1 0 0 0,-1 0 0 0 0,-1-1 0 0 0,-2 0 0 0 0,0 0 0 0 0,-2 0 0 0 0,-1-1 0 0 0,-2 0 0 0 0,0 0 0 0 0,-2-5 18 0 0,-1 31 5 0 0,0 0 0 0 0,0 0 0 0 0,0 0 1 0 0,0 1-1 0 0,0-1 0 0 0,-1 0 0 0 0,1 0 0 0 0,-1 0 0 0 0,1 1 0 0 0,-1-1 0 0 0,0 0 0 0 0,1 1 0 0 0,-1-1 0 0 0,0 0 1 0 0,0 1-1 0 0,0-1 0 0 0,-1 1 0 0 0,1-1 0 0 0,0 1 0 0 0,0 0 0 0 0,-1 0 0 0 0,1-1 0 0 0,-1 1 0 0 0,1 0 0 0 0,-1 0 0 0 0,1 0 1 0 0,-1 1-1 0 0,0-1 0 0 0,1 0 0 0 0,-1 1 0 0 0,0-1 0 0 0,0 1 0 0 0,0-1 0 0 0,1 1 0 0 0,-1 0 0 0 0,0 0 0 0 0,0 0 1 0 0,0 0-1 0 0,0 0 0 0 0,0 0 0 0 0,1 0 0 0 0,-1 1 0 0 0,0-1 0 0 0,0 1-5 0 0,-77 37 124 0 0,64-20-94 0 0,0 1-1 0 0,2 1 1 0 0,0 1 0 0 0,1 0-1 0 0,1 0 1 0 0,1 1 0 0 0,1 0-1 0 0,1 1 1 0 0,1 0-1 0 0,1 0 1 0 0,1 1 0 0 0,2-1-1 0 0,0 1 1 0 0,1 0 0 0 0,1 0-1 0 0,1 0 1 0 0,1 0-1 0 0,2 0 1 0 0,3 14-30 0 0,3 16 48 0 0,3-1-1 0 0,1-1 1 0 0,3 0 0 0 0,10 18-48 0 0,-7-19 26 0 0,2 40 24 0 0,-21-85-1125 0 0,-1-34-552 0 0,-12-20-1790 0 0,2 16-5167 0 0,6 21-2721 0 0</inkml:trace>
  <inkml:trace contextRef="#ctx0" brushRef="#br0" timeOffset="26127.328">1946 1844 15387 0 0,'0'0'2413'0'0,"0"0"-1094"0"0,0 0-459 0 0,0 0 24 0 0,0 0 108 0 0,0 0 75 0 0,0 0-85 0 0,0 0-154 0 0,0 0-108 0 0,0 0-74 0 0,0 0-100 0 0,0 0-63 0 0,0 0-56 0 0,25 10-83 0 0,82 30-16 0 0,38-9 492 0 0,40-5-640 0 0,-167-25-406 0 0,42 5-218 0 0,-24 2-2913 0 0,-33-7 2560 0 0,-1 1-647 0 0,1-2-3370 0 0,-2 0-6913 0 0</inkml:trace>
  <inkml:trace contextRef="#ctx0" brushRef="#br0" timeOffset="26343.535">2728 2057 15299 0 0,'0'0'4025'0'0,"0"0"-3305"0"0,0 0-128 0 0,0 0 73 0 0,0 0-1 0 0,0 0-72 0 0,0 0-192 0 0,0 0-248 0 0,0 0-144 0 0,0 0-64 0 0,0 0-160 0 0,0 0-120 0 0,15 196-280 0 0,-13-189-529 0 0,-2-3-703 0 0,2-1-1553 0 0,-2-3-2600 0 0,0 4-3497 0 0</inkml:trace>
  <inkml:trace contextRef="#ctx0" brushRef="#br0" timeOffset="26593.272">2758 1943 15803 0 0,'0'0'2169'0'0,"0"0"-521"0"0,0 0-159 0 0,0 0-233 0 0,0 0-232 0 0,0 0-272 0 0,-46-199-304 0 0,40 188-200 0 0,1 0-136 0 0,3 8-112 0 0,0-1-72 0 0,0 4-192 0 0,2 0-392 0 0,-2 0-392 0 0,1 4-464 0 0,-1 3-937 0 0,0 4-3616 0 0,-2-4-6274 0 0</inkml:trace>
  <inkml:trace contextRef="#ctx0" brushRef="#br0" timeOffset="26850.752">3039 2102 20140 0 0,'0'0'1541'0'0,"0"0"-791"0"0,0 0-187 0 0,0 0 129 0 0,0 0 89 0 0,0 0-72 0 0,0 0-230 0 0,0 0-223 0 0,0 0-136 0 0,0 0-53 0 0,0 0-22 0 0,0 0 0 0 0,-3 26-5 0 0,-13 81-1 0 0,20-64 62 0 0,0-40-45 0 0,1 0 0 0 0,0-1 1 0 0,-1 1-1 0 0,1-1 0 0 0,0 0 0 0 0,0 0 0 0 0,1-1 0 0 0,-1 1 0 0 0,0-1 0 0 0,0 0 0 0 0,1-1 0 0 0,-1 1 1 0 0,1-1-1 0 0,-1 0 0 0 0,0-1 0 0 0,1 1 0 0 0,-1-1 0 0 0,0 0 0 0 0,1 0 0 0 0,-1-1 0 0 0,0 1 0 0 0,0-1 1 0 0,0 0-1 0 0,0-1 0 0 0,0 1 0 0 0,-1-1 0 0 0,1 0 0 0 0,-1 0 0 0 0,0 0 0 0 0,0-1 0 0 0,3-2-56 0 0,3 0 69 0 0,-1 0 0 0 0,0-1 0 0 0,0 0 0 0 0,0 0-1 0 0,-1-1 1 0 0,0 0 0 0 0,-1-1 0 0 0,0 0 0 0 0,0 0-1 0 0,0 0 1 0 0,-2-1 0 0 0,1 0 0 0 0,-1 0 0 0 0,0 0 0 0 0,-1-1-1 0 0,-1 1 1 0 0,1-1 0 0 0,-2 0 0 0 0,1 0 0 0 0,-2-1-1 0 0,1 1 1 0 0,-2 0 0 0 0,1-1 0 0 0,-1 1 0 0 0,-1-2-69 0 0,-2 8-11 0 0,0 1 0 0 0,0 0 0 0 0,-1 0 1 0 0,1 0-1 0 0,-1 0 0 0 0,0 1 0 0 0,0-1 1 0 0,0 1-1 0 0,0 0 0 0 0,-1 0 0 0 0,1 1 1 0 0,-1-1-1 0 0,0 1 0 0 0,1 0 0 0 0,-1 0 0 0 0,0 0 1 0 0,0 1-1 0 0,-1 0 0 0 0,1 0 0 0 0,0 0 1 0 0,0 1-1 0 0,0 0 0 0 0,-1-1 0 0 0,1 2 1 0 0,0-1-1 0 0,0 1 0 0 0,-2 0 11 0 0,-4 0-229 0 0,0 0 0 0 0,1 1 1 0 0,-1 1-1 0 0,0 0 0 0 0,1 0 0 0 0,0 1 0 0 0,0 0 0 0 0,0 1 1 0 0,0 0-1 0 0,1 0 0 0 0,-6 5 229 0 0,-22 16-4279 0 0,4 1-4992 0 0,21-16-3095 0 0</inkml:trace>
  <inkml:trace contextRef="#ctx0" brushRef="#br0" timeOffset="27964.367">3408 2334 6393 0 0,'0'0'2864'0'0,"0"0"-652"0"0,0 0-319 0 0,0 0-122 0 0,0 0-111 0 0,0 0-213 0 0,0 0-311 0 0,0 0-237 0 0,0 0-176 0 0,0 0-63 0 0,0 0-21 0 0,0 0-22 0 0,0 0-21 0 0,5-12-36 0 0,41-87 1249 0 0,21-33-210 0 0,-31 70-1331 0 0,-36 61-268 0 0,0 1 8 0 0,0 0-13 0 0,0 0-14 0 0,0 0-18 0 0,0 0-11 0 0,1 18-78 0 0,3 8 120 0 0,-2-7 26 0 0,1-1-1 0 0,1 1 1 0 0,0-1 0 0 0,2 0 0 0 0,0 0-1 0 0,1-1 1 0 0,8 14-20 0 0,-15-29 26 0 0,0-1 0 0 0,1 1 0 0 0,0-1 0 0 0,-1 1 0 0 0,1-1 0 0 0,0 0 0 0 0,0 1 0 0 0,0-1 0 0 0,-1 0-1 0 0,1 0 1 0 0,1 0 0 0 0,-1 0 0 0 0,0 0 0 0 0,0 0 0 0 0,0 0 0 0 0,0 0 0 0 0,1 0 0 0 0,-1 0 0 0 0,0-1 0 0 0,1 1 0 0 0,-1 0-1 0 0,1-1 1 0 0,-1 0 0 0 0,1 1 0 0 0,-1-1 0 0 0,1 0 0 0 0,-1 1 0 0 0,1-1 0 0 0,-1 0 0 0 0,1 0 0 0 0,-1 0 0 0 0,1-1 0 0 0,-1 1-1 0 0,1 0 1 0 0,-1 0 0 0 0,1-1 0 0 0,-1 1 0 0 0,1-1 0 0 0,-1 1 0 0 0,1-1 0 0 0,-1 0 0 0 0,0 0 0 0 0,1 1 0 0 0,-1-1 0 0 0,0 0 0 0 0,0 0-27 0 0,64-90 638 0 0,-64 89-634 0 0,6-10 6 0 0,-1 0 0 0 0,0-1 0 0 0,-1 0-1 0 0,0 0 1 0 0,-1 0 0 0 0,0 0 0 0 0,-1-1 0 0 0,-1 0-1 0 0,0-7-8 0 0,-2 21-157 0 0,0 0-64 0 0,0 0-89 0 0,0 0-117 0 0,0 0-146 0 0,0 0-218 0 0,-2 23-10350 0 0,3-21 7494 0 0,-1 2-7528 0 0</inkml:trace>
  <inkml:trace contextRef="#ctx0" brushRef="#br0" timeOffset="28710.564">4280 2002 13483 0 0,'0'0'2048'0'0,"0"0"-462"0"0,0 0-188 0 0,0 0-105 0 0,0 0-127 0 0,0 0-173 0 0,0 0-166 0 0,0 0-117 0 0,0 0-84 0 0,0 0-73 0 0,0 0-100 0 0,0 0-84 0 0,0 0-72 0 0,-28 9-64 0 0,-88 31-32 0 0,57-4 27 0 0,49-26-173 0 0,1-2-38 0 0,0 0 0 0 0,1 1 1 0 0,0 0-1 0 0,0 0 0 0 0,0 0 0 0 0,1 1 0 0 0,1 0 1 0 0,0 1-1 0 0,0 0 0 0 0,1 0 0 0 0,1 0 0 0 0,0 0 1 0 0,0 1-1 0 0,1-1 0 0 0,0 1 0 0 0,1 0 0 0 0,1 0 1 0 0,0 0-1 0 0,0 0 0 0 0,1 7-17 0 0,2-17 15 0 0,0 0-1 0 0,0 1 1 0 0,0-2 0 0 0,0 1-1 0 0,1 0 1 0 0,-1 0-1 0 0,0-1 1 0 0,1 1 0 0 0,-1-1-1 0 0,1 0 1 0 0,0 0 0 0 0,-1 0-1 0 0,1 0 1 0 0,0 0-1 0 0,0 0 1 0 0,0-1 0 0 0,-1 0-1 0 0,1 1 1 0 0,0-1-1 0 0,0 0 1 0 0,0 0 0 0 0,0-1-1 0 0,0 1 1 0 0,-1 0 0 0 0,1-1-1 0 0,0 0 1 0 0,2-1-15 0 0,15-5 43 0 0,0-1 0 0 0,-1 0 1 0 0,0-2-1 0 0,0 0 0 0 0,-1-2 0 0 0,-1 0 1 0 0,0 0-1 0 0,4-5-43 0 0,24-17 26 0 0,102-83 3 0 0,-148 118-36 0 0,1-1 0 0 0,0 1-1 0 0,-1-1 1 0 0,1 1 0 0 0,0-1 0 0 0,-1 1-1 0 0,1-1 1 0 0,0 1 0 0 0,0-1 0 0 0,0 1-1 0 0,-1 0 1 0 0,1-1 0 0 0,0 1 0 0 0,0-1-1 0 0,0 1 1 0 0,0 0 0 0 0,0-1 0 0 0,0 1-1 0 0,0 0 1 0 0,0-1 0 0 0,0 1-1 0 0,1-1 1 0 0,-1 1 0 0 0,0 0 0 0 0,0-1-1 0 0,0 1 1 0 0,1-1 0 0 0,-1 1 0 0 0,0-1-1 0 0,1 1 1 0 0,-1-1 0 0 0,0 1 0 0 0,1-1-1 0 0,-1 1 1 0 0,1-1 0 0 0,-1 1 0 0 0,1-1-1 0 0,-1 0 1 0 0,1 1 0 0 0,-1-1 0 0 0,1 0-1 0 0,-1 1 1 0 0,1-1 0 0 0,-1 0-1 0 0,1 0 1 0 0,0 0 0 0 0,-1 0 0 0 0,1 1-1 0 0,-1-1 1 0 0,1 0 0 0 0,0 0 0 0 0,-1 0-1 0 0,1 0 1 0 0,0 0 0 0 0,-1 0 0 0 0,1 0-1 0 0,-1-1 1 0 0,1 1 0 0 0,0 0 0 0 0,-1 0-1 0 0,1 0 1 0 0,-1 0 0 0 0,1-1 0 0 0,-1 1-1 0 0,1 0 1 0 0,-1-1 0 0 0,1 1-1 0 0,0-1 8 0 0,-2 9 61 0 0,-6 37-99 0 0,5-39 27 0 0,0 1 0 0 0,0-1-1 0 0,1 1 1 0 0,0-1 0 0 0,0 1-1 0 0,1 0 1 0 0,0-1 0 0 0,0 1-1 0 0,1 0 1 0 0,-1-1 0 0 0,1 1-1 0 0,1 0 1 0 0,-1-1 0 0 0,1 0-1 0 0,0 1 1 0 0,1 0 11 0 0,1-4 5 0 0,0-1 0 0 0,-1-1 1 0 0,1 1-1 0 0,0 0 0 0 0,0-1 0 0 0,-1 0 0 0 0,1 0 0 0 0,0 0 1 0 0,0 0-1 0 0,1-1 0 0 0,-1 0 0 0 0,0 0 0 0 0,0 0 1 0 0,0 0-1 0 0,0 0 0 0 0,0-1 0 0 0,0 0 0 0 0,0 0 0 0 0,0 0 1 0 0,0 0-1 0 0,0-1 0 0 0,-1 1 0 0 0,1-1 0 0 0,0 0 0 0 0,-1 0 1 0 0,0 0-1 0 0,1-1 0 0 0,-1 1 0 0 0,0-1 0 0 0,0 0 0 0 0,0 0 1 0 0,0 0-1 0 0,-1 0-5 0 0,20-16 45 0 0,-1-2-1 0 0,0 0 1 0 0,-2-1 0 0 0,-1-1 0 0 0,-1 0 0 0 0,0-2-1 0 0,-2 0 1 0 0,-1-1 0 0 0,-1 0 0 0 0,5-19-45 0 0,-11-31 36 0 0,-9 75-50 0 0,0-1 1 0 0,0 2-1 0 0,0-1 0 0 0,0 0 0 0 0,0 0 1 0 0,0 1-1 0 0,0-1 0 0 0,-1 1 1 0 0,1-1-1 0 0,0 1 0 0 0,0 0 0 0 0,-1 0 1 0 0,1 0-1 0 0,0 0 0 0 0,0 0 1 0 0,-1 1-1 0 0,1-1 0 0 0,0 1 1 0 0,0-1-1 0 0,0 1 0 0 0,0 0 0 0 0,-1 0 1 0 0,1 0-1 0 0,1 0 0 0 0,-1 0 1 0 0,0 0-1 0 0,0 1 0 0 0,0-1 0 0 0,0 1 14 0 0,-3 2-13 0 0,1-1-1 0 0,0 1 0 0 0,0-1 1 0 0,0 1-1 0 0,1 0 0 0 0,-1 1 0 0 0,1-1 1 0 0,0 1-1 0 0,0-1 0 0 0,1 1 0 0 0,-1 0 1 0 0,1 0-1 0 0,0 0 0 0 0,0 0 0 0 0,1 0 1 0 0,-1 1-1 0 0,1-1 0 0 0,0 0 0 0 0,1 1 1 0 0,-1-1-1 0 0,1 0 0 0 0,0 1 0 0 0,1 4 14 0 0,36 26-6 0 0,20-1 123 0 0,-49-31-75 0 0,1 0 1 0 0,-1 1-1 0 0,0 0 0 0 0,0 0 0 0 0,-1 1 0 0 0,1 0 0 0 0,-1 0 0 0 0,-1 1 0 0 0,1-1 0 0 0,-1 2 0 0 0,5 7-42 0 0,11 70 764 0 0,-22-47-4602 0 0,0-26 1097 0 0,0-11-522 0 0,1-1-3234 0 0,0 0-4850 0 0</inkml:trace>
  <inkml:trace contextRef="#ctx0" brushRef="#br0" timeOffset="29377.897">5094 1973 13691 0 0,'0'0'3202'0'0,"0"0"-1324"0"0,0 0-541 0 0,0 0-154 0 0,0 0-85 0 0,0 0-141 0 0,0 0-178 0 0,0 0-125 0 0,0 0-142 0 0,0 0-120 0 0,0 0-109 0 0,0 0-95 0 0,-5 6-62 0 0,-40 73 236 0 0,40-61-351 0 0,1 1 0 0 0,1 0 0 0 0,1 0 0 0 0,1 0 0 0 0,0 0 0 0 0,1 0 0 0 0,2 5-11 0 0,-2-21 13 0 0,0 0 1 0 0,0-1-1 0 0,0 1 1 0 0,1-1-1 0 0,-1 1 1 0 0,1 0-1 0 0,0-1 1 0 0,-1 1-1 0 0,1-1 0 0 0,0 0 1 0 0,1 1-1 0 0,-1-1 1 0 0,0 0-1 0 0,1 0 1 0 0,-1 0-1 0 0,1 0 1 0 0,0 0-1 0 0,-1 0 0 0 0,1 0 1 0 0,0 0-1 0 0,0-1 1 0 0,0 1-1 0 0,1-1 1 0 0,-1 1-1 0 0,0-1 1 0 0,0 0-1 0 0,1 0 1 0 0,-1 0-1 0 0,1 0 0 0 0,-1 0 1 0 0,1-1-1 0 0,-1 1 1 0 0,1-1-1 0 0,0 0 1 0 0,-1 1-1 0 0,1-1 1 0 0,-1 0-1 0 0,1-1 0 0 0,0 1 1 0 0,-1 0-1 0 0,1-1 1 0 0,-1 1-1 0 0,1-1 1 0 0,-1 0-1 0 0,1 0 1 0 0,-1 0-1 0 0,0 0 0 0 0,1 0 1 0 0,1-2-14 0 0,15-14 65 0 0,-1 0 1 0 0,0-2-1 0 0,-1 0 1 0 0,-2 0-1 0 0,1-2 1 0 0,-2 0-1 0 0,-1-1 1 0 0,2-5-66 0 0,-7 9 13 0 0,2 1 0 0 0,0 1 0 0 0,0-1 1 0 0,2 2-1 0 0,0-1 0 0 0,1 2 0 0 0,14-14-13 0 0,-22 65-93 0 0,-35 129 79 0 0,19-64-40 0 0,3 0-1 0 0,5 57 55 0 0,-2 48-284 0 0,3-116 136 0 0,3-65 148 0 0,-1 1 1 0 0,-1-1-1 0 0,-1 1 0 0 0,-2-1 0 0 0,0 1 0 0 0,-2-1 0 0 0,-1-1 0 0 0,-3 8 0 0 0,9-29 8 0 0,0-1 1 0 0,0 0-1 0 0,0 1 0 0 0,0-1 0 0 0,-1 0 0 0 0,1 0 1 0 0,-1 0-1 0 0,0 0 0 0 0,0 0 0 0 0,0 0 0 0 0,0-1 1 0 0,0 1-1 0 0,-1-1 0 0 0,1 1 0 0 0,-1-1 1 0 0,1 0-1 0 0,-1 0 0 0 0,0 0 0 0 0,0 0 0 0 0,0-1 1 0 0,0 1-1 0 0,0-1 0 0 0,-1 1 0 0 0,1-1 0 0 0,0 0 1 0 0,-1-1-1 0 0,1 1 0 0 0,0 0 0 0 0,-1-1 0 0 0,1 0 1 0 0,-1 0-1 0 0,1 0 0 0 0,-1 0 0 0 0,1-1 0 0 0,-1 1 1 0 0,1-1-1 0 0,0 0 0 0 0,-1 0 0 0 0,1 0 1 0 0,0 0-1 0 0,0-1 0 0 0,0 1 0 0 0,0-1 0 0 0,0 0 1 0 0,-2-1-9 0 0,0-2 10 0 0,0 0 0 0 0,0-1 1 0 0,1 0-1 0 0,0 0 1 0 0,0 0-1 0 0,0-1 1 0 0,0 1-1 0 0,1-1 1 0 0,0 0-1 0 0,1 0 1 0 0,0 0-1 0 0,0 0 0 0 0,0 0 1 0 0,1 0-1 0 0,0-1 1 0 0,0 1-1 0 0,1 0 1 0 0,0-1-1 0 0,0 1 1 0 0,1-1-1 0 0,0 1 1 0 0,0 0-1 0 0,0-1 1 0 0,1 1-1 0 0,1 0 0 0 0,-1 0 1 0 0,1 0-1 0 0,0 1 1 0 0,0-1-1 0 0,1 1 1 0 0,1-2-11 0 0,12-18-27 0 0,1 0 0 0 0,2 1 1 0 0,1 1-1 0 0,0 1 0 0 0,2 1 1 0 0,0 1-1 0 0,3-1 27 0 0,60-46-3565 0 0,-14 10-5023 0 0,-59 46-3008 0 0</inkml:trace>
  <inkml:trace contextRef="#ctx0" brushRef="#br0" timeOffset="32971.767">9711 1814 9946 0 0,'0'0'4484'0'0,"0"0"-2308"0"0,0 0-869 0 0,0 0-97 0 0,0 0-51 0 0,0 0-74 0 0,0 0-119 0 0,0 0-146 0 0,0 0-165 0 0,0 0-166 0 0,0 0-127 0 0,0 0-100 0 0,0 0-31 0 0,1-17 5 0 0,6-53-1 0 0,-6 68-217 0 0,-1 1 1 0 0,1-1-1 0 0,-1 0 1 0 0,1 0-1 0 0,0 1 1 0 0,0-1-1 0 0,0 0 1 0 0,-1 1-1 0 0,2-1 0 0 0,-1 1 1 0 0,0-1-1 0 0,0 1 1 0 0,0-1-1 0 0,1 1 1 0 0,-1 0-1 0 0,0 0 1 0 0,1 0-1 0 0,0 0 1 0 0,-1 0-1 0 0,1 0 1 0 0,-1 0-1 0 0,1 0 0 0 0,0 0 1 0 0,0 1-1 0 0,-1-1 1 0 0,1 1-1 0 0,0-1 1 0 0,0 1-1 0 0,0 0-18 0 0,8-3 110 0 0,13-5 86 0 0,0 2-1 0 0,0 0 1 0 0,1 1-1 0 0,0 1 1 0 0,0 2 0 0 0,0 0-1 0 0,0 2 1 0 0,1 0-196 0 0,-20 1 16 0 0,1-1 0 0 0,-1 1 0 0 0,0 0 0 0 0,0 1 1 0 0,0-1-1 0 0,0 1 0 0 0,0 0 0 0 0,-1 0 0 0 0,1 1 1 0 0,0-1-1 0 0,-1 1 0 0 0,0 0 0 0 0,1 0 0 0 0,-1 1 1 0 0,-1-1-1 0 0,1 1 0 0 0,0 0 0 0 0,-1 0 0 0 0,0 0 1 0 0,0 0-1 0 0,0 0 0 0 0,0 1 0 0 0,-1 0 0 0 0,0-1 1 0 0,0 1-1 0 0,0 0 0 0 0,0 0 0 0 0,-1 0 0 0 0,0 0 1 0 0,0 1-1 0 0,0-1 0 0 0,-1 0 0 0 0,1 0 1 0 0,-1 0-1 0 0,-1 1 0 0 0,1-1 0 0 0,-1 0 0 0 0,0 0 1 0 0,0 0-1 0 0,0 0 0 0 0,-1 0 0 0 0,1 0 0 0 0,-1 0 1 0 0,-1 0-1 0 0,1 0 0 0 0,-1-1 0 0 0,-1 2-16 0 0,-110 185 331 0 0,102-141-351 0 0,12-27-2698 0 0,8-15-2928 0 0,-5-5 871 0 0,-2-3 1878 0 0,1 1-8924 0 0</inkml:trace>
  <inkml:trace contextRef="#ctx0" brushRef="#br0" timeOffset="33221.9">10285 2183 12147 0 0,'0'0'3958'0'0,"0"0"-2455"0"0,0 0-759 0 0,0 0 53 0 0,0 0 104 0 0,0 0 47 0 0,0 0-123 0 0,0 0-238 0 0,-16 34-215 0 0,-50 108-172 0 0,12-42-76 0 0,48-87-522 0 0,-1 0-1 0 0,-1 0 1 0 0,0-1 0 0 0,-1 0-1 0 0,0-1 1 0 0,0 0-1 0 0,-1 0 1 0 0,-5 3 398 0 0,-5-3-3984 0 0,10-8-2613 0 0,1-2-2741 0 0</inkml:trace>
  <inkml:trace contextRef="#ctx0" brushRef="#br0" timeOffset="33379.266">9935 2308 17324 0 0,'0'0'1891'0'0,"0"0"-606"0"0,0 0-198 0 0,0 0-97 0 0,0 0-121 0 0,0 0-130 0 0,0 0-119 0 0,0 0-90 0 0,0 0-51 0 0,35 14-47 0 0,105 45-50 0 0,-56-14 190 0 0,4 13 384 0 0,-27-16-4526 0 0,-18-17-8148 0 0,-35-22-278 0 0</inkml:trace>
  <inkml:trace contextRef="#ctx0" brushRef="#br0" timeOffset="30284.35">6495 1803 7530 0 0,'0'0'3355'0'0,"0"0"-1368"0"0,0 0-581 0 0,0 0-9 0 0,0 0 65 0 0,0 0-67 0 0,0 0-233 0 0,0 0-330 0 0,0 0-239 0 0,0 0-122 0 0,0 0-12 0 0,0 0 9 0 0,0 0-36 0 0,16-8-48 0 0,106-62 596 0 0,-108 62-811 0 0,-1 0-1 0 0,0-1 1 0 0,0-1 0 0 0,-1 0-1 0 0,0-1 1 0 0,0 0-1 0 0,-2-1 1 0 0,1 0 0 0 0,-1-1-1 0 0,-1 0 1 0 0,-1-1-1 0 0,5-9-168 0 0,-8 4 195 0 0,-5 32-242 0 0,18 527 41 0 0,-16-483-78 0 0,-2 1 1 0 0,-3-1-1 0 0,-2 0 1 0 0,-3 0 0 0 0,-3-1-1 0 0,-1 0 1 0 0,-4-1-1 0 0,-1-1 1 0 0,-13 25 83 0 0,22-65-12 0 0,0 0 0 0 0,-1 0 0 0 0,-1-1-1 0 0,0 0 1 0 0,0 0 0 0 0,-2-1 0 0 0,1-1 0 0 0,-2 0 0 0 0,1 0 0 0 0,-1-1 0 0 0,-1-1 0 0 0,0 0 0 0 0,0-1 0 0 0,-1-1 0 0 0,0 0-1 0 0,-3 0 13 0 0,14-6 11 0 0,0 0 0 0 0,0 0 0 0 0,0-1-1 0 0,0 1 1 0 0,0-1 0 0 0,0 0 0 0 0,0-1-1 0 0,0 1 1 0 0,0-1 0 0 0,0 1-1 0 0,0-1 1 0 0,0 0 0 0 0,0-1 0 0 0,0 1-1 0 0,0-1 1 0 0,0 1 0 0 0,1-1 0 0 0,-1 0-1 0 0,1-1 1 0 0,-1 1 0 0 0,1-1 0 0 0,0 1-1 0 0,0-1 1 0 0,0 0 0 0 0,0 0-1 0 0,1 0 1 0 0,-1 0 0 0 0,1-1 0 0 0,0 1-1 0 0,0-1 1 0 0,0 0 0 0 0,0 1 0 0 0,1-1-1 0 0,-1 0 1 0 0,1 0 0 0 0,0 0-1 0 0,0 0 1 0 0,1 0 0 0 0,-1 0 0 0 0,1 0-1 0 0,0 0 1 0 0,0 0 0 0 0,0-2-11 0 0,-1-20 104 0 0,1 1 1 0 0,2-1-1 0 0,0 1 1 0 0,1 0-1 0 0,2 0 0 0 0,1 0 1 0 0,0 1-1 0 0,2-1 1 0 0,1 2-1 0 0,1-1 1 0 0,1 1-1 0 0,1 1 1 0 0,1 0-1 0 0,2-2-104 0 0,3-3 126 0 0,1 1 0 0 0,2 0 0 0 0,1 1 0 0 0,0 2 0 0 0,2 0 0 0 0,20-14-126 0 0,-35 30 18 0 0,18-16-7 0 0,1 1-1 0 0,1 1 1 0 0,1 2 0 0 0,1 1 0 0 0,0 1-1 0 0,1 2 1 0 0,1 1 0 0 0,12-3-11 0 0,-43 16-104 0 0,-1 1 0 0 0,0-1 1 0 0,1 0-1 0 0,-1 0 0 0 0,1 1 0 0 0,-1-1 1 0 0,1 1-1 0 0,-1-1 0 0 0,1 1 0 0 0,-1 0 1 0 0,1 0-1 0 0,0-1 0 0 0,-1 1 0 0 0,1 0 1 0 0,-1 1-1 0 0,1-1 0 0 0,-1 0 0 0 0,1 0 1 0 0,0 1-1 0 0,-1-1 0 0 0,1 0 1 0 0,-1 1-1 0 0,1 0 0 0 0,-1-1 0 0 0,0 1 1 0 0,1 0-1 0 0,-1 0 0 0 0,0 0 0 0 0,1 0 1 0 0,-1 0-1 0 0,0 0 0 0 0,0 0 0 0 0,0 0 1 0 0,0 0-1 0 0,0 1 0 0 0,0-1 1 0 0,0 0-1 0 0,0 1 0 0 0,-1-1 0 0 0,1 0 1 0 0,0 1-1 0 0,-1-1 0 0 0,1 1 0 0 0,-1-1 1 0 0,0 1-1 0 0,1 0 0 0 0,-1-1 0 0 0,0 1 1 0 0,0-1-1 0 0,0 1 0 0 0,0 0 104 0 0,0 9-1580 0 0,0 6-1958 0 0,-1-6-2809 0 0,0-3-4838 0 0</inkml:trace>
  <inkml:trace contextRef="#ctx0" brushRef="#br0" timeOffset="30576.344">7040 2374 5457 0 0,'0'0'2889'0'0,"0"0"-558"0"0,0 0-197 0 0,0 0-70 0 0,0 0-146 0 0,0 0-250 0 0,0 0-311 0 0,0 0-289 0 0,0 0-180 0 0,0 0-77 0 0,0 0-86 0 0,0 0-11 0 0,0 0 11 0 0,-4 9-1 0 0,-9 27-29 0 0,16-91 1415 0 0,109-203-658 0 0,-107 246-1498 0 0,2 1-1 0 0,0 0 0 0 0,0 0 1 0 0,1 0-1 0 0,0 1 0 0 0,0 1 1 0 0,1-1-1 0 0,1 1 0 0 0,0 1 1 0 0,2-2 46 0 0,32 2-4162 0 0,-30 13-980 0 0,-1 6-4169 0 0,-6-3-1338 0 0</inkml:trace>
  <inkml:trace contextRef="#ctx0" brushRef="#br0" timeOffset="31045.985">7787 2054 15315 0 0,'0'0'2245'0'0,"0"0"-486"0"0,0 0-220 0 0,0 0-115 0 0,0 0-125 0 0,0 0-189 0 0,0 0-230 0 0,0 0-167 0 0,0 0-115 0 0,0 0-110 0 0,0 0-80 0 0,0 0-72 0 0,0 0-69 0 0,-15-5-54 0 0,-48-12-33 0 0,59 16-161 0 0,1 0 0 0 0,-1 1-1 0 0,0-1 1 0 0,1 1 0 0 0,-1 0 0 0 0,0 0-1 0 0,0 0 1 0 0,1 0 0 0 0,-1 1-1 0 0,0-1 1 0 0,1 1 0 0 0,-1 0 0 0 0,0 0-1 0 0,1 0 1 0 0,-1 1 0 0 0,1-1 0 0 0,0 1-1 0 0,-2 1-18 0 0,-13 5 69 0 0,1 0-49 0 0,0 0 0 0 0,0 2 0 0 0,1 0 0 0 0,0 0 0 0 0,1 2 0 0 0,0 0 0 0 0,1 0 0 0 0,1 2 0 0 0,-1-1 0 0 0,2 2 0 0 0,0 0 0 0 0,-7 12-20 0 0,15-20-5 0 0,0 0 1 0 0,0 0 0 0 0,1 1 0 0 0,-1-1 0 0 0,2 1-1 0 0,-1 0 1 0 0,1 0 0 0 0,0 0 0 0 0,1 0 0 0 0,0 1 0 0 0,0-1-1 0 0,1 0 1 0 0,0 0 0 0 0,1 5 4 0 0,-1-11 0 0 0,0 1 1 0 0,1-1-1 0 0,0 1 0 0 0,0-1 1 0 0,0 1-1 0 0,0-1 0 0 0,0 0 1 0 0,0 0-1 0 0,1 0 0 0 0,-1 1 1 0 0,1-1-1 0 0,-1 0 0 0 0,1-1 1 0 0,0 1-1 0 0,0 0 0 0 0,-1 0 1 0 0,2-1-1 0 0,-1 1 0 0 0,0-1 1 0 0,0 0-1 0 0,0 1 0 0 0,1-1 1 0 0,-1 0-1 0 0,0 0 0 0 0,1-1 1 0 0,-1 1-1 0 0,1 0 1 0 0,-1-1-1 0 0,1 0 0 0 0,-1 1 1 0 0,1-1-1 0 0,-1 0 0 0 0,1 0 1 0 0,-1 0-1 0 0,3-1 0 0 0,90-20 161 0 0,-70 8-106 0 0,0-1-1 0 0,-1-1 1 0 0,0-1-1 0 0,-2-1 0 0 0,12-11-54 0 0,177-159 255 0 0,-189 176-279 0 0,-21 33-107 0 0,45 147-2759 0 0,-38-144 1105 0 0,1 0-2418 0 0,-3-10-3933 0 0,-1-10-3540 0 0</inkml:trace>
  <inkml:trace contextRef="#ctx0" brushRef="#br0" timeOffset="31578.098">8078 2392 10442 0 0,'0'0'5615'0'0,"0"0"-3108"0"0,0 0-1105 0 0,0 0-93 0 0,0 0-53 0 0,0 0-113 0 0,0 0-193 0 0,0 0-211 0 0,0 0-168 0 0,0 0-138 0 0,0 0-97 0 0,0 0-79 0 0,14-33-37 0 0,44-103-15 0 0,-7 26 297 0 0,-12 48-214 0 0,-38 62-292 0 0,0 0 1 0 0,0 0-1 0 0,0 0 0 0 0,0 0 0 0 0,0 1 0 0 0,0-1 0 0 0,0 0 0 0 0,0 1 0 0 0,0-1 0 0 0,0 1 0 0 0,0-1 1 0 0,0 1-1 0 0,0-1 0 0 0,0 1 0 0 0,0 0 0 0 0,0-1 0 0 0,-1 1 0 0 0,1 0 0 0 0,0 0 0 0 0,-1 0 0 0 0,1 0 1 0 0,0-1-1 0 0,-1 1 0 0 0,1 0 0 0 0,-1 0 0 0 0,1 0 0 0 0,-1 0 0 0 0,0 0 0 0 0,1 0 0 0 0,-1 1 1 0 0,0-1-1 0 0,0 0 0 0 0,0 0 0 0 0,0 0 0 0 0,0 0 0 0 0,0 0 0 0 0,0 0 0 0 0,0 0 0 0 0,0 0 0 0 0,0 0 1 0 0,-1 0-1 0 0,1 0 0 0 0,0 1 0 0 0,-1-1 0 0 0,1 0 0 0 0,-1 0 0 0 0,1-1 0 0 0,-1 1 0 0 0,1 0 0 0 0,-1 1 4 0 0,0 4-2 0 0,0 152 27 0 0,2-156-21 0 0,0 0 0 0 0,0 1 0 0 0,0-1 0 0 0,0 0 0 0 0,0-1 0 0 0,0 1 0 0 0,1 0 0 0 0,-1 0 0 0 0,1 0 0 0 0,0-1 0 0 0,-1 1 0 0 0,1-1 0 0 0,0 1 0 0 0,0-1 0 0 0,0 0 0 0 0,0 0 0 0 0,0 0 0 0 0,0 0 0 0 0,0 0 0 0 0,0 0 0 0 0,0-1 0 0 0,1 1 0 0 0,-1-1 0 0 0,0 1 0 0 0,1-1 0 0 0,-1 0 0 0 0,0 0-1 0 0,0 0 1 0 0,1 0 0 0 0,-1 0 0 0 0,0 0 0 0 0,1-1 0 0 0,-1 1 0 0 0,0-1 0 0 0,0 0 0 0 0,0 0 0 0 0,0 1 0 0 0,1-1 0 0 0,-1-1 0 0 0,0 1 0 0 0,-1 0 0 0 0,1 0 0 0 0,1-2-4 0 0,253-226 301 0 0,-191 197-326 0 0,-65 51 113 0 0,-15 146 181 0 0,41-116-1291 0 0,4-31-7032 0 0,-24-16 776 0 0,-4-1-4623 0 0</inkml:trace>
  <inkml:trace contextRef="#ctx0" brushRef="#br0" timeOffset="32446.687">8787 2175 9562 0 0,'0'0'1635'0'0,"0"0"-356"0"0,0 0 29 0 0,0 0 267 0 0,0 0 170 0 0,0 0-137 0 0,0 0-322 0 0,0 0-309 0 0,0 0-193 0 0,0 0-130 0 0,0 0-91 0 0,0 0-53 0 0,24 5-67 0 0,76 15-28 0 0,-16-16 802 0 0,-75-4-1128 0 0,1-1-1 0 0,-1-1 0 0 0,0 1 0 0 0,0-2 0 0 0,0 1 0 0 0,0-1 1 0 0,0 0-1 0 0,0-1 0 0 0,-1 0 0 0 0,0-1 0 0 0,0 1 0 0 0,0-2 1 0 0,0 1-1 0 0,-1-1 0 0 0,0 0 0 0 0,0 0 0 0 0,0-1 0 0 0,-1 0 0 0 0,0 0 1 0 0,0-1-1 0 0,-1 0 0 0 0,0 0 0 0 0,-1 0 0 0 0,1 0 0 0 0,-1-1 1 0 0,-1 1-1 0 0,0-1 0 0 0,0 0 0 0 0,1-9-88 0 0,-4 15 0 0 0,-1 1-1 0 0,1 0 1 0 0,-1 0-1 0 0,1 0 1 0 0,-1 0-1 0 0,0 0 1 0 0,0 0-1 0 0,0 0 1 0 0,0 0-1 0 0,0 1 1 0 0,0-1 0 0 0,0 0-1 0 0,-1 1 1 0 0,1-1-1 0 0,-1 0 1 0 0,1 1-1 0 0,-1 0 1 0 0,1-1-1 0 0,-1 1 1 0 0,0 0 0 0 0,0 0-1 0 0,0 0 1 0 0,0 0-1 0 0,0 0 1 0 0,0 0-1 0 0,0 1 1 0 0,0-1-1 0 0,0 1 1 0 0,0-1-1 0 0,0 1 1 0 0,-2 0 0 0 0,-67-4-193 0 0,55 6 177 0 0,0 1 0 0 0,0 1 0 0 0,0 0 0 0 0,1 1 0 0 0,0 1-1 0 0,0 0 1 0 0,0 1 0 0 0,1 1 0 0 0,0 0 0 0 0,0 1 0 0 0,1 1 0 0 0,0 0 0 0 0,1 0-1 0 0,0 2 1 0 0,1-1 0 0 0,0 1 0 0 0,1 1 0 0 0,0 0 0 0 0,1 0 0 0 0,-1 4 16 0 0,7-13 5 0 0,1 0 0 0 0,-1 1 0 0 0,1-1 1 0 0,0 1-1 0 0,0 0 0 0 0,1 0 0 0 0,-1 0 1 0 0,1 0-1 0 0,0 0 0 0 0,1 0 0 0 0,-1 0 1 0 0,1 0-1 0 0,0 0 0 0 0,0 0 0 0 0,0 0 1 0 0,1 0-1 0 0,0 0 0 0 0,0 0 1 0 0,0 0-1 0 0,1 0 0 0 0,0 0 0 0 0,-1 0 1 0 0,2-1-1 0 0,-1 1 0 0 0,0-1 0 0 0,1 1 1 0 0,0-1-1 0 0,0 0 0 0 0,0 0 0 0 0,1 0 1 0 0,-1-1-1 0 0,1 1 0 0 0,0-1 0 0 0,0 0 1 0 0,0 0-1 0 0,1 0 0 0 0,2 1-5 0 0,18 3-18 0 0,0-2-1 0 0,1 0 1 0 0,-1-2-1 0 0,1 0 0 0 0,0-2 1 0 0,0-1-1 0 0,0-1 1 0 0,0-1-1 0 0,-1-2 1 0 0,1 0-1 0 0,-1-2 0 0 0,0 0 1 0 0,1-2 18 0 0,59-22-1733 0 0,-34 6-5892 0 0,-36 16-4158 0 0</inkml:trace>
</inkml:ink>
</file>

<file path=ppt/ink/ink11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4:53.03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38 250 0 0 0,'0'0'803'0'0,"0"0"757"0"0,0 0 222 0 0,0 0-30 0 0,0 0-65 0 0,0 0-113 0 0,0 0-72 0 0,0 0-165 0 0,-7 0-210 0 0,-17 0-192 0 0,18 0-187 0 0,6 0-160 0 0,7 11 2408 0 0,0-8-2709 0 0,1 0 1 0 0,-1-1-1 0 0,1-1 1 0 0,-1 1 0 0 0,1-1-1 0 0,0 0 1 0 0,0-1-1 0 0,-1 0 1 0 0,1 0 0 0 0,0 0-1 0 0,-1-1 1 0 0,1 0-1 0 0,0-1 1 0 0,-1 0 0 0 0,1 0-1 0 0,-1-1 1 0 0,0 1-1 0 0,0-2 1 0 0,0 1-1 0 0,2-2-287 0 0,4-2 93 0 0,0-1-1 0 0,-1-1 1 0 0,1 0-1 0 0,-2 0 0 0 0,1-1 1 0 0,-1-1-1 0 0,-1 0 0 0 0,0 0 1 0 0,-1-1-1 0 0,0 0 0 0 0,0-1 1 0 0,-1 0-1 0 0,-1 0 0 0 0,-1 0 1 0 0,0-1-1 0 0,1-5-92 0 0,-12 193 603 0 0,12 193-248 0 0,23-216-299 0 0,-12-111 90 0 0,-17-39-140 0 0,10-8 1251 0 0,50-133-741 0 0,62-154-308 0 0,16 10-184 0 0,-104 222-68 0 0,-70 155-1120 0 0,28-44-3198 0 0,16-45-2124 0 0,-5-3-876 0 0,-4 2-2011 0 0</inkml:trace>
  <inkml:trace contextRef="#ctx0" brushRef="#br0" timeOffset="469.724">875 699 10490 0 0,'0'0'1635'0'0,"0"0"-428"0"0,0 0-31 0 0,0 0 199 0 0,0 0 128 0 0,0 0-65 0 0,0 0-264 0 0,0 0-277 0 0,0 0-214 0 0,0 0-122 0 0,0 0-55 0 0,0 0-10 0 0,0 0-8 0 0,6 12 1188 0 0,-22 87-551 0 0,-3-68-3894 0 0,8-27-2193 0 0,-4-2-4738 0 0,15-2 4914 0 0,0 0 573 0 0</inkml:trace>
  <inkml:trace contextRef="#ctx0" brushRef="#br0" timeOffset="941.487">999 276 9474 0 0,'0'0'1954'0'0,"0"0"-318"0"0,0 0-69 0 0,0 0 64 0 0,0 0-76 0 0,0 0-235 0 0,0 0-283 0 0,0 0-229 0 0,0 0-151 0 0,0 0-113 0 0,0 0-54 0 0,0 0-70 0 0,0 0-80 0 0,-8 10-45 0 0,-22 33-66 0 0,22-23 387 0 0,8-19-561 0 0,0-1-18 0 0,0 0-15 0 0,0 0-1 0 0,0 0-2 0 0,0 0 5 0 0,0 0 5 0 0,0 0 0 0 0,0 0 14 0 0,13-18 221 0 0,26-31-19 0 0,-36 39 632 0 0,-23 17-428 0 0,-8 7-264 0 0,35-14-1169 0 0,-4 0-259 0 0,5 0-350 0 0,-5 0-2362 0 0,0 0-3849 0 0,-3 0-3489 0 0</inkml:trace>
  <inkml:trace contextRef="#ctx0" brushRef="#br0" timeOffset="2556.251">914 725 0 0 0,'0'0'551'0'0,"0"0"737"0"0,0 0 55 0 0,0 0-192 0 0,0 0-147 0 0,0 0-16 0 0,0 0 59 0 0,0 0 51 0 0,0 0-29 0 0,0 0-108 0 0,0 0-99 0 0,0 0-84 0 0,9 5 3810 0 0,-14 15 3241 0 0,-14 12-7533 0 0,4-7-137 0 0,-21 55-10 0 0,19-13 89 0 0,45-67 654 0 0,62-18-361 0 0,-76 13-427 0 0,-13 5-80 0 0,-1 0-2 0 0,0 0-4 0 0,0 0 0 0 0,0 0 4 0 0,-20 1-1247 0 0,9-2-4786 0 0,9-2-137 0 0,1 3-5338 0 0</inkml:trace>
</inkml:ink>
</file>

<file path=ppt/ink/ink11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00.52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322 63 12931 0 0,'0'0'1641'0'0,"0"0"-256"0"0,0 0-86 0 0,0 0 6 0 0,0 0-28 0 0,0 0-128 0 0,0 0-182 0 0,0 0-161 0 0,0 0-134 0 0,0 0-127 0 0,0 0-107 0 0,0 0-52 0 0,-3-2-24 0 0,-14-11 2137 0 0,17 36-1944 0 0,-14 349 449 0 0,-36-24-905 0 0,44-317-1128 0 0,9-39-3059 0 0,-2 5 3954 0 0,6-36-3788 0 0,-5 14-2017 0 0,-2 16 2167 0 0,2-3-6664 0 0</inkml:trace>
  <inkml:trace contextRef="#ctx0" brushRef="#br0" timeOffset="229.124">0 387 13339 0 0,'0'0'1177'0'0,"0"0"-280"0"0,0 0 115 0 0,0 0 315 0 0,0 0 178 0 0,0 0-112 0 0,0 0-238 0 0,0 0-232 0 0,0 0-178 0 0,0 0-129 0 0,0 0-114 0 0,0 0-98 0 0,33 3-99 0 0,102 5-70 0 0,-39-20 22 0 0,7-11-311 0 0,0-1-1876 0 0,-37 5-3237 0 0,-50 13 1214 0 0,-5 2-1950 0 0,-5 0-2882 0 0</inkml:trace>
  <inkml:trace contextRef="#ctx0" brushRef="#br0" timeOffset="719.343">797 1 11498 0 0,'0'0'3052'0'0,"0"0"-1060"0"0,0 0-547 0 0,0 0-60 0 0,0 0-61 0 0,0 0-189 0 0,0 0-228 0 0,0 0-243 0 0,0 0-189 0 0,0 0-80 0 0,0 0-62 0 0,0 0-5 0 0,0 0 27 0 0,-6 20-16 0 0,-42 141 449 0 0,26-80-587 0 0,4 1 0 0 0,4 1 0 0 0,3 1 0 0 0,3 0 1 0 0,5 2-202 0 0,2-84 6 0 0,0 0 1 0 0,0 0 0 0 0,1 0-1 0 0,-1 0 1 0 0,1 1 0 0 0,0-1 0 0 0,-1 0-1 0 0,1 0 1 0 0,0 0 0 0 0,0 1-1 0 0,0-1 1 0 0,1 0 0 0 0,-1 0 0 0 0,1 1-1 0 0,-1-1 1 0 0,1 0 0 0 0,0 0-1 0 0,-1 0 1 0 0,1 0 0 0 0,0 0 0 0 0,1 0-1 0 0,-1 0 1 0 0,0 0 0 0 0,0 0-1 0 0,1-1 1 0 0,-1 1 0 0 0,1 0 0 0 0,0-1-1 0 0,-1 1 1 0 0,1-1 0 0 0,0 0 0 0 0,0 1-1 0 0,0-1 1 0 0,0 0 0 0 0,0 0-1 0 0,0 0 1 0 0,0-1 0 0 0,0 1 0 0 0,0 0-1 0 0,0-1 1 0 0,1 0 0 0 0,-1 1-1 0 0,0-1 1 0 0,0 0 0 0 0,1 0 0 0 0,-1 0-1 0 0,0 0 1 0 0,0 0 0 0 0,0-1-1 0 0,1 1 1 0 0,-1-1 0 0 0,0 0 0 0 0,1 0-7 0 0,137-111 358 0 0,-1-8-331 0 0,-105 96-11 0 0,-73 215 92 0 0,39-189-118 0 0,0-1-15 0 0,-1 1-1 0 0,0 0 0 0 0,1-1 1 0 0,0 1-1 0 0,-1 0 1 0 0,1 0-1 0 0,0 0 0 0 0,0-1 1 0 0,0 1-1 0 0,0 0 1 0 0,0 0-1 0 0,1 0 0 0 0,-1-1 1 0 0,0 1-1 0 0,1 0 1 0 0,0 0-1 0 0,-1-1 0 0 0,1 1 1 0 0,0 0-1 0 0,0-1 1 0 0,0 1-1 0 0,0-1 0 0 0,0 1 1 0 0,0-1-1 0 0,0 1 1 0 0,0-1-1 0 0,0 0 0 0 0,1 0 1 0 0,-1 1-1 0 0,1-1 1 0 0,-1 0-1 0 0,1 0 0 0 0,-1-1 1 0 0,1 1-1 0 0,0 0 1 0 0,-1 0-1 0 0,1-1 0 0 0,0 1 1 0 0,0-1-1 0 0,-1 1 1 0 0,1-1-1 0 0,0 0 0 0 0,0 0 1 0 0,1 0 25 0 0,0 1-320 0 0,1-1 1 0 0,0 0-1 0 0,-1 0 1 0 0,1 0-1 0 0,0-1 1 0 0,0 1-1 0 0,-1-1 1 0 0,1 0-1 0 0,-1 0 1 0 0,1 0-1 0 0,-1-1 1 0 0,1 1-1 0 0,-1-1 1 0 0,0 0-1 0 0,1 0 0 0 0,-1 0 1 0 0,1-1 319 0 0,18-12-7303 0 0,-15 8-895 0 0</inkml:trace>
  <inkml:trace contextRef="#ctx0" brushRef="#br0" timeOffset="1036.575">1318 608 4545 0 0,'0'0'4969'0'0,"0"0"-3014"0"0,0 0-699 0 0,0 0 338 0 0,0 0 256 0 0,0 0 21 0 0,0 0-216 0 0,0 0-263 0 0,0 0-236 0 0,0 0-235 0 0,0 0-197 0 0,0 0-136 0 0,0 0-100 0 0,34-6-67 0 0,105-19-70 0 0,-70-5 58 0 0,-59 20-322 0 0,3 0 16 0 0,-1-1 0 0 0,0 0 0 0 0,-1-1 0 0 0,-1 0 0 0 0,0-1-1 0 0,0 0 1 0 0,-1 0 0 0 0,3-8-103 0 0,-11 19 2 0 0,1 1-1 0 0,-1-1 1 0 0,0 0-1 0 0,0 0 0 0 0,0 0 1 0 0,0 0-1 0 0,0 0 1 0 0,0 0-1 0 0,-1 0 1 0 0,1 0-1 0 0,-1 0 1 0 0,1 0-1 0 0,-1 0 1 0 0,0 0-1 0 0,0 0 1 0 0,0-1-1 0 0,0 1 1 0 0,0 0-1 0 0,0 0 1 0 0,0 0-1 0 0,-1 0 0 0 0,1 0 1 0 0,-1 0-1 0 0,0 0 1 0 0,0 0-1 0 0,0 0 1 0 0,0 0-1 0 0,0 0 1 0 0,0 0-1 0 0,0 0 1 0 0,0 1-1 0 0,-1-1 1 0 0,1 0-1 0 0,-1 1 1 0 0,1-1-1 0 0,-1 1 1 0 0,0 0-1 0 0,1-1 0 0 0,-1 1 1 0 0,0 0-1 0 0,0 0 1 0 0,0 0-1 0 0,0 0 1 0 0,0 1-1 0 0,0-1 1 0 0,0 0-1 0 0,0 1 1 0 0,0 0-1 0 0,0-1-1 0 0,-11 2-26 0 0,1-1 0 0 0,-1 2 1 0 0,1 0-1 0 0,0 0 0 0 0,0 1 0 0 0,0 1 0 0 0,0 0 1 0 0,1 0-1 0 0,-1 2 0 0 0,1-1 0 0 0,0 1 0 0 0,0 1 1 0 0,1 0-1 0 0,-9 8 26 0 0,1-2-9 0 0,2 1 0 0 0,0 1 1 0 0,1 0-1 0 0,0 2 0 0 0,1-1 0 0 0,1 2 1 0 0,1 0-1 0 0,0 0 0 0 0,1 1 1 0 0,1 0-1 0 0,1 1 0 0 0,1 0 0 0 0,-4 18 9 0 0,10-32 2 0 0,0 0-1 0 0,0 0 1 0 0,1 0-1 0 0,0 0 0 0 0,0 0 1 0 0,1 0-1 0 0,0 1 1 0 0,0-1-1 0 0,0 0 1 0 0,1 0-1 0 0,0 0 0 0 0,0 1 1 0 0,0-1-1 0 0,1 0 1 0 0,0-1-1 0 0,0 1 1 0 0,1 0-1 0 0,-1 0 0 0 0,1-1 1 0 0,0 0-1 0 0,1 1 1 0 0,0-1-1 0 0,-1-1 0 0 0,1 1 1 0 0,1 0-1 0 0,-1-1 1 0 0,1 0-1 0 0,0 0 1 0 0,0 0-1 0 0,4 2-1 0 0,14 4-74 0 0,2 0 0 0 0,-1-2 1 0 0,1-1-1 0 0,0-1 0 0 0,1-1 0 0 0,0-1 1 0 0,-1-1-1 0 0,1-1 0 0 0,0-2 0 0 0,0-1 1 0 0,2 0 73 0 0,-9 1-325 0 0,22-3-1183 0 0,-14-1-2792 0 0,-4 3-7377 0 0</inkml:trace>
</inkml:ink>
</file>

<file path=ppt/ink/ink11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4:58.44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93 233 40 0 0,'0'0'1043'0'0,"0"0"1"0"0,0 0 142 0 0,0 0 307 0 0,0 0 310 0 0,0 0 71 0 0,0 0-135 0 0,0 0-291 0 0,0 0-339 0 0,0 0-284 0 0,0 0-190 0 0,0 0-120 0 0,0 0-63 0 0,-10 0 407 0 0,19 0-369 0 0,1 0 0 0 0,-1 0 0 0 0,0-1 0 0 0,1-1 1 0 0,-1 1-1 0 0,0-1 0 0 0,0-1 0 0 0,0 0 0 0 0,0 0 0 0 0,-1-1 1 0 0,5-2-491 0 0,0 0 121 0 0,-1 0 0 0 0,0 0 1 0 0,0-1-1 0 0,-1-1 0 0 0,0 0 1 0 0,0-1-1 0 0,-1 0 0 0 0,0 0 1 0 0,-1-1-1 0 0,0 0 1 0 0,0-1-1 0 0,-1 0 0 0 0,0 0 1 0 0,-1-1-1 0 0,-1 0 0 0 0,0 0 1 0 0,0-1-1 0 0,3-12-121 0 0,-7 13 243 0 0,-8 46-321 0 0,-11 223 572 0 0,0 181-194 0 0,14-398-284 0 0,-2-1 1 0 0,-1 0-1 0 0,-3 0 1 0 0,-1-1-1 0 0,-2 0 0 0 0,-1-1 1 0 0,-2 0-1 0 0,-2-1 1 0 0,-1-1-1 0 0,-19 28-16 0 0,29-51 14 0 0,-1 0 0 0 0,0-1 1 0 0,-1-1-1 0 0,0 1 0 0 0,0-2 0 0 0,-1 1 0 0 0,0-1 0 0 0,-1-1 1 0 0,0 0-1 0 0,0-1 0 0 0,-10 5-14 0 0,20-12 10 0 0,1 1 0 0 0,0-1 0 0 0,-1 1 0 0 0,1-1 0 0 0,-1 1 0 0 0,1-1 0 0 0,0 0 1 0 0,-1 0-1 0 0,1 0 0 0 0,-1 0 0 0 0,1 0 0 0 0,-1 0 0 0 0,1 0 0 0 0,0 0 0 0 0,-1 0 0 0 0,1-1 0 0 0,-1 1 0 0 0,1-1 0 0 0,0 1 0 0 0,-1-1 0 0 0,1 1 0 0 0,0-1 1 0 0,0 0-1 0 0,-1 0 0 0 0,1 0 0 0 0,0 1 0 0 0,0-1 0 0 0,0 0 0 0 0,0 0 0 0 0,0-1 0 0 0,0 1 0 0 0,0 0 0 0 0,0 0 0 0 0,1 0 0 0 0,-1 0 0 0 0,0-1 0 0 0,1 1 1 0 0,-1 0-1 0 0,1-1 0 0 0,-1 1 0 0 0,1-1 0 0 0,0 1 0 0 0,0 0 0 0 0,-1-2-10 0 0,-5-70 178 0 0,6 67-167 0 0,3-21 40 0 0,1 0 0 0 0,2 0 0 0 0,0 0 0 0 0,2 1 1 0 0,1 0-1 0 0,1 1 0 0 0,1 0 0 0 0,1 1 0 0 0,2 0 0 0 0,11-16-51 0 0,-8 11 30 0 0,1 1-1 0 0,1 1 1 0 0,1 1-1 0 0,1 1 1 0 0,1 0 0 0 0,2 2-1 0 0,0 1 1 0 0,2 1 0 0 0,4-2-30 0 0,86-28 83 0 0,-33 41-525 0 0,-83 10 289 0 0,0 0-64 0 0,0 0-75 0 0,0 0-84 0 0,0 0-70 0 0,-3 19-3953 0 0,-2-10 1296 0 0,3 0-4075 0 0,1-5-2629 0 0</inkml:trace>
  <inkml:trace contextRef="#ctx0" brushRef="#br0" timeOffset="338.883">573 874 7154 0 0,'0'0'1945'0'0,"0"0"-402"0"0,0 0-177 0 0,0 0 33 0 0,0 0 6 0 0,0 0-134 0 0,0 0-253 0 0,0 0-230 0 0,0 0-156 0 0,0 0-54 0 0,0 0 65 0 0,0 0 101 0 0,0 0 104 0 0,-3 5 69 0 0,-3 6-551 0 0,1-3 411 0 0,10-26 162 0 0,23-54-169 0 0,3 0-1 0 0,3 2 1 0 0,8-5-770 0 0,-13 16-852 0 0,-29 58 309 0 0,0 1-171 0 0,3 22-4759 0 0,-1-4-3382 0 0,-1-10-1350 0 0</inkml:trace>
  <inkml:trace contextRef="#ctx0" brushRef="#br0" timeOffset="669.339">870 612 2545 0 0,'0'0'1856'0'0,"0"0"-313"0"0,0 0-12 0 0,0 0 183 0 0,0 0 57 0 0,0 0-147 0 0,0 0-286 0 0,0 0-311 0 0,0 0-206 0 0,0 0-157 0 0,0 0-140 0 0,0 0-81 0 0,0 0-28 0 0,-6 9-12 0 0,-44 78 1298 0 0,48-83-1618 0 0,0 0 0 0 0,0 0 0 0 0,1 0 0 0 0,-1 0 0 0 0,1 0-1 0 0,0 0 1 0 0,0 0 0 0 0,1 0 0 0 0,-1 1 0 0 0,1-1 0 0 0,0 0-1 0 0,0 0 1 0 0,1 1 0 0 0,-1-1 0 0 0,1 0 0 0 0,0 0 0 0 0,0 1 0 0 0,0-1-1 0 0,1 0 1 0 0,-1 0 0 0 0,1 0 0 0 0,0-1 0 0 0,0 1 0 0 0,0 0 0 0 0,1-1-1 0 0,-1 1 1 0 0,1-1 0 0 0,0 0 0 0 0,0 0 0 0 0,0 0 0 0 0,0 0-1 0 0,1 0 1 0 0,-1-1 0 0 0,1 0 0 0 0,-1 1 0 0 0,1-1 0 0 0,0-1 0 0 0,0 1-1 0 0,0 0 1 0 0,4 0-83 0 0,-1-2 130 0 0,-1 0 0 0 0,1 0-1 0 0,-1-1 1 0 0,0 0 0 0 0,1 0 0 0 0,-1-1-1 0 0,1 1 1 0 0,-1-1 0 0 0,0-1-1 0 0,0 1 1 0 0,0-1 0 0 0,-1 0-1 0 0,1 0 1 0 0,-1-1 0 0 0,1 0 0 0 0,-1 0-1 0 0,0 0 1 0 0,0-1 0 0 0,-1 1-1 0 0,0-1 1 0 0,1 0 0 0 0,-1 0 0 0 0,-1-1-1 0 0,1 1 1 0 0,-1-1 0 0 0,0 0-1 0 0,1-4-129 0 0,-1 6 16 0 0,0-1 0 0 0,0 1 0 0 0,0 0-1 0 0,-1-1 1 0 0,0 0 0 0 0,0 0 0 0 0,0 0-1 0 0,0 1 1 0 0,-1-1 0 0 0,0-1 0 0 0,0 1 0 0 0,0 0-1 0 0,-1 0 1 0 0,0 0 0 0 0,0 0 0 0 0,0-1-1 0 0,0 1 1 0 0,-1 0 0 0 0,0 0 0 0 0,0 0-1 0 0,-1 0 1 0 0,1 0 0 0 0,-1 0 0 0 0,0 0-1 0 0,0 1 1 0 0,-1-1 0 0 0,1 1 0 0 0,-1-1-1 0 0,0 1 1 0 0,0 0 0 0 0,0 0 0 0 0,-1 0-1 0 0,-1-1-15 0 0,-76-19-1980 0 0,28 41-2729 0 0,30 0-1544 0 0,14-9 1018 0 0,0 0-3844 0 0</inkml:trace>
  <inkml:trace contextRef="#ctx0" brushRef="#br0" timeOffset="1228.075">1131 966 12363 0 0,'0'0'3402'0'0,"0"0"-1898"0"0,0 0-748 0 0,0 0 24 0 0,0 0 98 0 0,0 0 34 0 0,0 0-61 0 0,0 0-155 0 0,0 0-134 0 0,0 0-82 0 0,0 0-38 0 0,0 0-23 0 0,0 0-35 0 0,15-27-17 0 0,48-81-40 0 0,-9 41 466 0 0,32-11 242 0 0,-86 78-1036 0 0,1 0 1 0 0,-1 0-1 0 0,1 0 0 0 0,0 0 1 0 0,-1 0-1 0 0,1 0 0 0 0,-1 0 1 0 0,1 0-1 0 0,0 0 0 0 0,-1 0 1 0 0,1 1-1 0 0,-1-1 0 0 0,1 0 0 0 0,-1 0 1 0 0,1 1-1 0 0,-1-1 0 0 0,1 0 1 0 0,-1 0-1 0 0,1 1 0 0 0,-1-1 1 0 0,1 0-1 0 0,-1 1 0 0 0,1-1 1 0 0,-1 1-1 0 0,0-1 0 0 0,1 1 0 0 0,-1-1 1 0 0,0 1-1 0 0,1-1 0 0 0,-1 1 1 0 0,0-1-1 0 0,0 1 0 0 0,1-1 1 0 0,-1 1-1 0 0,0-1 0 0 0,0 1 1 0 0,0 0-1 0 0,0-1 0 0 0,0 1 1 0 0,0-1-1 0 0,0 1 0 0 0,0 0 0 0 0,0-1 1 0 0,0 1-1 0 0,0-1 0 0 0,0 1 1 0 0,0-1-1 0 0,0 1 0 0 0,-1 0 1 0 0,1-1-1 0 0,0 1 0 0 0,0-1 1 0 0,-1 1-1 0 0,1-1 0 0 0,0 1 0 0 0,-1-1 1 0 0,-2 43 84 0 0,3-42-79 0 0,-1 1-3 0 0,1 0 0 0 0,-1 0-1 0 0,0 0 1 0 0,1 0 0 0 0,-1 0 0 0 0,1-1 0 0 0,0 1 0 0 0,-1 0 0 0 0,1 0 0 0 0,0 0-1 0 0,0 0 1 0 0,0 0 0 0 0,1 0 0 0 0,-1 0 0 0 0,0 0 0 0 0,1 0 0 0 0,-1 0 0 0 0,1 0-1 0 0,0 0 1 0 0,0 0 0 0 0,0-1 0 0 0,0 1 0 0 0,0 0 0 0 0,0-1 0 0 0,0 1 0 0 0,0 0-1 0 0,0-1 1 0 0,1 0 0 0 0,1 2-2 0 0,3-3 21 0 0,0 0 1 0 0,0-1-1 0 0,1 1 0 0 0,-1-1 0 0 0,0-1 1 0 0,0 1-1 0 0,0-1 0 0 0,0 0 1 0 0,0 0-1 0 0,0-1 0 0 0,-1 0 0 0 0,1 0 1 0 0,-1 0-1 0 0,0-1 0 0 0,0 1 0 0 0,0-1 1 0 0,2-3-22 0 0,22-12 50 0 0,6-3-1 0 0,-22 13-37 0 0,0 0 1 0 0,1 1-1 0 0,0 1 0 0 0,0 0 0 0 0,1 1 1 0 0,-1 0-1 0 0,2 1 0 0 0,1 0-12 0 0,-15 5 4 0 0,-1 0 1 0 0,1 0 0 0 0,-1 0-1 0 0,1 0 1 0 0,-1 1-1 0 0,1-1 1 0 0,-1 0-1 0 0,1 1 1 0 0,-1-1 0 0 0,1 1-1 0 0,-1-1 1 0 0,1 1-1 0 0,-1 0 1 0 0,0-1-1 0 0,1 1 1 0 0,-1 0-1 0 0,0 0 1 0 0,0 0 0 0 0,0 0-1 0 0,0 0 1 0 0,1 0-1 0 0,-1 1 1 0 0,-1-1-1 0 0,1 0 1 0 0,0 1 0 0 0,0-1-1 0 0,0 0 1 0 0,-1 1-1 0 0,1-1 1 0 0,-1 1-1 0 0,1-1 1 0 0,-1 1 0 0 0,1-1-1 0 0,-1 1 1 0 0,0-1-1 0 0,0 1 1 0 0,0-1-1 0 0,0 1 1 0 0,0-1-1 0 0,0 1 1 0 0,0-1 0 0 0,-1 1-1 0 0,1-1 1 0 0,0 1-1 0 0,-1-1 1 0 0,1 1-5 0 0,0 8 27 0 0,14 82-13 0 0,11-70-2288 0 0,-14-20-2052 0 0,0-5-4383 0 0,-9 0-3071 0 0</inkml:trace>
</inkml:ink>
</file>

<file path=ppt/ink/ink11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4:38.63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5468 787 2993 0 0,'0'0'1807'0'0,"0"0"-115"0"0,0 0 70 0 0,0 0 141 0 0,0 0 40 0 0,0 0-181 0 0,0 0-369 0 0,0 0-359 0 0,0 0-298 0 0,0 0-205 0 0,0 0-103 0 0,0 0-31 0 0,0 0-1 0 0,-3 6-6 0 0,-18 99 1407 0 0,20-98-1744 0 0,1-1-1 0 0,0 0 0 0 0,0 1 0 0 0,1-1 0 0 0,0 0 1 0 0,0 0-1 0 0,0 1 0 0 0,1-1 0 0 0,0 0 0 0 0,0 0 0 0 0,0-1 1 0 0,1 1-1 0 0,0 0 0 0 0,0-1 0 0 0,0 1 0 0 0,1-1 0 0 0,0 0 1 0 0,0 0-1 0 0,0-1 0 0 0,1 1 0 0 0,-1-1 0 0 0,1 0 0 0 0,0 0 1 0 0,0 0-1 0 0,4 1-52 0 0,-4-5 114 0 0,0 0 0 0 0,1-1 0 0 0,-1 1 0 0 0,0-1 0 0 0,0 0 0 0 0,0 0 0 0 0,1-1 0 0 0,-1 0 0 0 0,-1 0 0 0 0,1 0 0 0 0,0 0 0 0 0,0-1 0 0 0,-1 1-1 0 0,0-1 1 0 0,1-1 0 0 0,-1 1 0 0 0,0 0 0 0 0,0-1 0 0 0,-1 0 0 0 0,1 0 0 0 0,-1 0 0 0 0,0 0 0 0 0,1-3-114 0 0,2 1 49 0 0,37-46 101 0 0,-1-3 0 0 0,-3-1 1 0 0,-3-1-1 0 0,-1-2 1 0 0,-4-2-1 0 0,-2-1 0 0 0,-3-1 1 0 0,-3-1-1 0 0,5-29-150 0 0,-21 63 15 0 0,-1 0 1 0 0,-1 0-1 0 0,-2-1 0 0 0,-1 1 0 0 0,-2-13-15 0 0,0 42-1 0 0,1 0 0 0 0,-1 0 0 0 0,0 0 0 0 0,1-1-1 0 0,-1 1 1 0 0,0 0 0 0 0,0 0 0 0 0,0 0 0 0 0,0 0 0 0 0,0 0-1 0 0,0 0 1 0 0,0-1 0 0 0,0 1 0 0 0,-1 0 0 0 0,1 0-1 0 0,0 0 1 0 0,-1 0 0 0 0,1 0 0 0 0,-1 0 0 0 0,1 0 0 0 0,-1 0-1 0 0,1 0 1 0 0,-1 0 0 0 0,0 0 0 0 0,1 0 0 0 0,-1 0-1 0 0,0 1 1 0 0,0-1 0 0 0,0 0 0 0 0,1 0 0 0 0,-1 1 0 0 0,0-1-1 0 0,0 1 1 0 0,0-1 0 0 0,0 1 0 0 0,0-1 0 0 0,0 1-1 0 0,-1-1 1 0 0,1 1 0 0 0,0 0 0 0 0,0 0 0 0 0,0 0 0 0 0,0-1-1 0 0,0 1 1 0 0,0 0 0 0 0,-1 0 0 0 0,1 1 0 0 0,0-1-1 0 0,0 0 1 0 0,0 0 0 0 0,0 0 0 0 0,0 1 0 0 0,0-1 0 0 0,0 1-1 0 0,0-1 1 0 0,0 1 0 0 0,0-1 0 0 0,0 1 0 0 0,0-1 0 0 0,0 1-1 0 0,0 0 2 0 0,-14 18-18 0 0,2 1-1 0 0,1 0 1 0 0,1 1-1 0 0,0 0 1 0 0,2 1-1 0 0,0 0 1 0 0,1 1-1 0 0,2-1 0 0 0,0 1 1 0 0,1 7 18 0 0,-2 5 33 0 0,3 1 0 0 0,1-1 1 0 0,1 1-1 0 0,3 0 0 0 0,0 0 0 0 0,3-1 0 0 0,0 1 1 0 0,3-1-1 0 0,1 0 0 0 0,9 25-33 0 0,87 253 441 0 0,-78-222-347 0 0,-6-24-58 0 0,-3 1 0 0 0,-3 1 0 0 0,0 22-36 0 0,-9-47 9 0 0,1 144 302 0 0,-8-181-267 0 0,1 0 0 0 0,-1-1 0 0 0,0 1-1 0 0,0-1 1 0 0,0 1 0 0 0,-1-1 0 0 0,0 0 0 0 0,-1 0 0 0 0,1 0 0 0 0,-1 0 0 0 0,0-1 0 0 0,-1 1 0 0 0,-2 1-44 0 0,6-6 20 0 0,-1 0 1 0 0,0 0-1 0 0,0 0 1 0 0,0-1-1 0 0,1 1 1 0 0,-1-1 0 0 0,0 0-1 0 0,0 1 1 0 0,0-1-1 0 0,0 0 1 0 0,0 0-1 0 0,0 0 1 0 0,0 0 0 0 0,0-1-1 0 0,0 1 1 0 0,1 0-1 0 0,-1-1 1 0 0,0 1-1 0 0,0-1 1 0 0,0 0 0 0 0,1 0-1 0 0,-1 1 1 0 0,0-1-1 0 0,1 0 1 0 0,-1-1-1 0 0,0 1 1 0 0,1 0 0 0 0,0 0-1 0 0,-1-1 1 0 0,1 1-1 0 0,0 0 1 0 0,-1-1-1 0 0,1 0-20 0 0,-7-13 26 0 0,0-1-1 0 0,0 0 0 0 0,2 0 0 0 0,0-1 0 0 0,1 0 1 0 0,0 0-1 0 0,1 0 0 0 0,2-1 0 0 0,-1 1 0 0 0,2-1 0 0 0,0 0 1 0 0,2 1-1 0 0,1-16-25 0 0,-2 31 3 0 0,3-32-18 0 0,2 1 1 0 0,2-1-1 0 0,1 1 0 0 0,1 1 0 0 0,2 0 1 0 0,1 0-1 0 0,1 1 0 0 0,2 1 0 0 0,1 0 0 0 0,2 1 1 0 0,0 1-1 0 0,13-13 15 0 0,-4 0-251 0 0,-34 43-8863 0 0,0 4-1895 0 0,5-3 2574 0 0</inkml:trace>
  <inkml:trace contextRef="#ctx0" brushRef="#br0" timeOffset="319.919">5471 401 12331 0 0,'0'0'2827'0'0,"0"0"-945"0"0,0 0-447 0 0,0 0 12 0 0,0 0 46 0 0,0 0-115 0 0,0 0-250 0 0,0 0-290 0 0,0 0-237 0 0,0 0-169 0 0,0 0-88 0 0,0 0-49 0 0,-3-6-68 0 0,-9-16-45 0 0,9 16-63 0 0,3 6-51 0 0,0 0-53 0 0,0 0-30 0 0,0 0-22 0 0,0 0-37 0 0,0 0-23 0 0,0 0-59 0 0,0 0-87 0 0,0 0-109 0 0,0 0-155 0 0,12 0-2956 0 0,-1 0-190 0 0,-3 0-2387 0 0,-2 0-5453 0 0</inkml:trace>
  <inkml:trace contextRef="#ctx0" brushRef="#br0" timeOffset="-13633.487">1755 286 0 0 0,'0'0'643'0'0,"0"0"478"0"0,0 0 192 0 0,0 0-16 0 0,0 0-87 0 0,0 0-58 0 0,-1-15-14 0 0,1 15-1119 0 0,-1-66 1172 0 0,1 8 3372 0 0,2 18 366 0 0,-2 39-4272 0 0,0 1-51 0 0,-1 4 2526 0 0,-2 18-2733 0 0,17 172 743 0 0,34 123-355 0 0,-41-263-674 0 0,-3-17-47 0 0,1 1 1 0 0,1-1-1 0 0,2 0 0 0 0,2 0 1 0 0,2-1-1 0 0,1-1 1 0 0,1 0-1 0 0,19 32-66 0 0,-32-66 14 0 0,0 1 1 0 0,0 0 0 0 0,0-1-1 0 0,0 0 1 0 0,0 1-1 0 0,0-1 1 0 0,1 0-1 0 0,-1 0 1 0 0,0 1-1 0 0,1-1 1 0 0,-1 0-1 0 0,1 0 1 0 0,-1-1-1 0 0,1 1 1 0 0,0 0 0 0 0,-1 0-1 0 0,1-1 1 0 0,0 1-1 0 0,-1-1 1 0 0,1 0-1 0 0,0 1 1 0 0,0-1-1 0 0,-1 0 1 0 0,1 0-1 0 0,0 0 1 0 0,0 0-1 0 0,-1 0 1 0 0,1 0 0 0 0,0-1-1 0 0,0 1 1 0 0,-1-1-1 0 0,1 1 1 0 0,0-1-1 0 0,-1 0 1 0 0,1 1-1 0 0,-1-1 1 0 0,1 0-1 0 0,-1 0 1 0 0,1 0 0 0 0,-1 0-1 0 0,1 0 1 0 0,-1-1-1 0 0,0 1 1 0 0,0 0-1 0 0,0 0 1 0 0,1-1-1 0 0,-1 1 1 0 0,-1-1-1 0 0,1 1 1 0 0,0-1-1 0 0,0 0 1 0 0,0-1-15 0 0,138-256 572 0 0,-121 219-556 0 0,-3-1 0 0 0,-1 0-1 0 0,-2-1 1 0 0,-1-1 0 0 0,0-18-16 0 0,-11 46 41 0 0,0 14-69 0 0,0 1-21 0 0,0 0-25 0 0,0 13-204 0 0,1 20 274 0 0,1 1 1 0 0,1-1-1 0 0,2 0 1 0 0,2 0-1 0 0,3 9 4 0 0,41 91 92 0 0,-44-118-89 0 0,0-1 0 0 0,0 1 0 0 0,1-2-1 0 0,1 1 1 0 0,0-1 0 0 0,1 0 0 0 0,1-1-1 0 0,0 0 1 0 0,0-1 0 0 0,1 0 0 0 0,1 0-1 0 0,-1-2 1 0 0,2 0 0 0 0,-1 0 0 0 0,1-1-1 0 0,12 5-2 0 0,-22-12 23 0 0,0 0-1 0 0,0 0 1 0 0,0 0-1 0 0,0 0 1 0 0,0-1 0 0 0,1 0-1 0 0,-1 0 1 0 0,0 0-1 0 0,0 0 1 0 0,0-1-1 0 0,0 1 1 0 0,0-1-1 0 0,0 0 1 0 0,0 0-1 0 0,0 0 1 0 0,0-1-1 0 0,0 0 1 0 0,0 0-1 0 0,-1 0 1 0 0,1 0-1 0 0,-1 0 1 0 0,1-1-1 0 0,-1 1 1 0 0,0-1-1 0 0,0 0 1 0 0,0 0-23 0 0,60-95 503 0 0,-54 82-478 0 0,20-48 62 0 0,-3-1 0 0 0,-3-1 0 0 0,-2 0 0 0 0,-4-2 0 0 0,1-14-87 0 0,-5-92 37 0 0,-33 130-2325 0 0,20 44 953 0 0,0 0-519 0 0,0 26-13820 0 0,0-19 8159 0 0</inkml:trace>
  <inkml:trace contextRef="#ctx0" brushRef="#br0" timeOffset="-2560.587">3104 158 664 0 0,'0'0'1227'0'0,"0"0"-28"0"0,0 0 145 0 0,0 0 302 0 0,0 0 236 0 0,0 0-25 0 0,0 0-211 0 0,0 0-280 0 0,0 0-254 0 0,0 0-168 0 0,0 0-80 0 0,0-4-30 0 0,-3-4 5395 0 0,3 28-4964 0 0,1 34-1291 0 0,16 178 1113 0 0,-12-123-845 0 0,0-47-99 0 0,-3 0 1 0 0,-3 0-1 0 0,-7 41-143 0 0,5 70 190 0 0,9-162-153 0 0,-5-11-24 0 0,-1 0-3 0 0,9-8 1613 0 0,91-187-1298 0 0,-3 56-372 0 0,-57 146-49 0 0,12 41 94 0 0,-35 7 27 0 0,-1 52 207 0 0,-10 39 12 0 0,-4-116-207 0 0,7-41-723 0 0,7-28-1602 0 0,0 2-2813 0 0,-3 15-4398 0 0,-8 14-1330 0 0</inkml:trace>
  <inkml:trace contextRef="#ctx0" brushRef="#br0" timeOffset="-1501.598">3881 750 11330 0 0,'0'0'1545'0'0,"0"0"-493"0"0,0 0-138 0 0,0 0 131 0 0,0 0 134 0 0,0 0-15 0 0,0 0-161 0 0,0 0-204 0 0,0 0-176 0 0,0 0-134 0 0,0 0-77 0 0,0 0-16 0 0,0 0 3 0 0,-7 1-24 0 0,-65 24 1119 0 0,55-14-1377 0 0,0 1 0 0 0,1 1 0 0 0,1 1 1 0 0,0 0-1 0 0,1 0 0 0 0,0 2 0 0 0,1 0 1 0 0,1 0-1 0 0,0 1 0 0 0,2 0 0 0 0,0 1 1 0 0,0 1-1 0 0,2-1 0 0 0,0 3-117 0 0,6-19 4 0 0,1 0 1 0 0,0 0-1 0 0,0 0 0 0 0,0 1 0 0 0,0-1 1 0 0,1 0-1 0 0,-1 0 0 0 0,0 0 0 0 0,1 1 0 0 0,0-1 1 0 0,-1 0-1 0 0,1 1 0 0 0,0-1 0 0 0,0 0 1 0 0,0 1-1 0 0,0-1 0 0 0,1 0 0 0 0,-1 0 0 0 0,1 1 1 0 0,-1-1-1 0 0,1 0 0 0 0,0 0 0 0 0,0 1 1 0 0,0-1-1 0 0,0 0 0 0 0,0 0 0 0 0,1 0 0 0 0,-1-1 1 0 0,0 1-1 0 0,1 0 0 0 0,0 0 0 0 0,-1-1 1 0 0,1 1-1 0 0,0-1 0 0 0,0 1 0 0 0,0-1 0 0 0,0 0 1 0 0,0 0-1 0 0,0 0 0 0 0,0 0 0 0 0,0 0 1 0 0,0 0-1 0 0,0 0 0 0 0,1-1 0 0 0,-1 1 0 0 0,0-1 1 0 0,1 0-1 0 0,0 0-4 0 0,6 1 83 0 0,0-2 0 0 0,1 0 1 0 0,-1 0-1 0 0,0 0 0 0 0,0-1 0 0 0,0 0 0 0 0,0-1 1 0 0,0 0-1 0 0,-1-1 0 0 0,1 1 0 0 0,-1-2 1 0 0,0 1-1 0 0,0-1 0 0 0,-1 0 0 0 0,5-5-83 0 0,16-12 80 0 0,-2-1 0 0 0,-1-2-1 0 0,0-1 1 0 0,-2-1 0 0 0,-1 0-1 0 0,-2-2 1 0 0,0 0 0 0 0,11-26-80 0 0,-36 69-61 0 0,1 0-1 0 0,0 1 1 0 0,1-1 0 0 0,1 1 0 0 0,0 0 0 0 0,1 0 0 0 0,1-1 0 0 0,0 1 0 0 0,1 0 0 0 0,1 4 61 0 0,1-13 1 0 0,1 1 0 0 0,0 0 1 0 0,0-1-1 0 0,1 0 0 0 0,0 0 1 0 0,0 0-1 0 0,0-1 0 0 0,1 0 0 0 0,-1 0 1 0 0,1 0-1 0 0,0 0 0 0 0,1-1 0 0 0,-1 0 1 0 0,1-1-1 0 0,0 1 0 0 0,0-1 1 0 0,0-1-1 0 0,0 1 0 0 0,1-1 0 0 0,-1 0 1 0 0,1-1-1 0 0,-1 0 0 0 0,1 0 1 0 0,-1-1-1 0 0,4 1-1 0 0,-1-2 23 0 0,0 0 0 0 0,0-1 0 0 0,0 1 1 0 0,0-2-1 0 0,0 0 0 0 0,-1 0 0 0 0,1 0 0 0 0,-1-1 1 0 0,0-1-1 0 0,0 0 0 0 0,0 0 0 0 0,0-1 0 0 0,-1 0 1 0 0,0 0-1 0 0,-1 0 0 0 0,1-1 0 0 0,-1-1 0 0 0,3-4-23 0 0,7-8 50 0 0,-1-2-1 0 0,-1 1 1 0 0,-1-2 0 0 0,-1 0-1 0 0,-1-1 1 0 0,5-14-50 0 0,0-12 18 0 0,-3-1 1 0 0,-1-1 0 0 0,-3 0-1 0 0,-2 0 1 0 0,-2-7-19 0 0,1 10-13 0 0,10-286-111 0 0,-36 267 302 0 0,18 68-179 0 0,-1 0 0 0 0,1 0 0 0 0,0 1 0 0 0,-1-1 0 0 0,1 1-1 0 0,0-1 1 0 0,0 1 0 0 0,-1 0 0 0 0,1-1 0 0 0,0 1 0 0 0,0 0 0 0 0,0 0-1 0 0,0 0 1 0 0,0 0 0 0 0,0 0 0 0 0,0 0 0 0 0,0 0 0 0 0,0 0 0 0 0,0 0-1 0 0,1 0 1 0 0,-1 0 0 0 0,0 1 0 0 0,1-1 0 0 0,-1 0 0 0 0,1 1 0 0 0,-1-1-1 0 0,1 0 1 0 0,0 1 0 0 0,0-1 0 0 0,-1 0 0 0 0,1 1 0 0 0,0-1-1 0 0,0 1 1 0 0,0-1 0 0 0,1 0 0 0 0,-1 1 1 0 0,-2 4 8 0 0,-2 13 8 0 0,0 0 0 0 0,1 1 1 0 0,1-1-1 0 0,1 1 0 0 0,1 0 0 0 0,0-1 0 0 0,1 1 0 0 0,3 11-16 0 0,42 245 192 0 0,-9 90-37 0 0,-28-195-464 0 0,-20-251-4591 0 0,11 53 2103 0 0,0-7-3113 0 0,0 11-1960 0 0,-2 11 994 0 0</inkml:trace>
  <inkml:trace contextRef="#ctx0" brushRef="#br0" timeOffset="-1261.553">4179 596 14019 0 0,'0'0'1690'0'0,"0"0"-518"0"0,0 0-149 0 0,0 0 86 0 0,0 0 77 0 0,0 0-63 0 0,0 0-151 0 0,0 0-168 0 0,0 0-120 0 0,0 0-91 0 0,0 0-83 0 0,0 0-54 0 0,0 0-42 0 0,36-7-25 0 0,115-21-33 0 0,111-21 115 0 0,-212 45-2231 0 0,-18 3-6106 0 0,-22 1-3758 0 0</inkml:trace>
  <inkml:trace contextRef="#ctx0" brushRef="#br0" timeOffset="1572.43">6843 640 3049 0 0,'0'0'2011'0'0,"0"0"-192"0"0,0 0-60 0 0,0 0 99 0 0,0 0-10 0 0,0 0-161 0 0,0 0-279 0 0,0 0-266 0 0,0 0-221 0 0,0 0-134 0 0,0 0-73 0 0,0 0-54 0 0,0 0-40 0 0,-1-5-51 0 0,-1-15-51 0 0,1 15-62 0 0,1 5-59 0 0,-2 11 797 0 0,-7 203 46 0 0,10-205-1225 0 0,1-1 0 0 0,0 1-1 0 0,0-1 1 0 0,1 1 0 0 0,0-1-1 0 0,1 0 1 0 0,0 0 0 0 0,0 0-1 0 0,0-1 1 0 0,1 1 0 0 0,0-1-1 0 0,1 0 1 0 0,0-1 0 0 0,0 1-1 0 0,2 1-14 0 0,-6-7 44 0 0,-1 1 1 0 0,1-1-1 0 0,0 0 0 0 0,0 1 0 0 0,0-1 0 0 0,0 0 0 0 0,0 0 0 0 0,0 0 0 0 0,0 0 1 0 0,1 0-1 0 0,-1-1 0 0 0,0 1 0 0 0,0-1 0 0 0,0 1 0 0 0,1-1 0 0 0,-1 0 1 0 0,0 0-1 0 0,1 0 0 0 0,-1 0 0 0 0,0 0 0 0 0,0-1 0 0 0,1 1 0 0 0,-1-1 0 0 0,0 1 1 0 0,0-1-1 0 0,1 0 0 0 0,-1 0 0 0 0,0 0 0 0 0,0 0 0 0 0,0 0 0 0 0,0-1 1 0 0,-1 1-1 0 0,1 0-44 0 0,186-259 388 0 0,-176 251-664 0 0,-10 30-106 0 0,-2-10 464 0 0,2 4-78 0 0,0 0 0 0 0,1-1 0 0 0,0 1 1 0 0,1 0-1 0 0,1-1 0 0 0,0 0 1 0 0,1 0-1 0 0,0-1 0 0 0,2 1 0 0 0,-1-2 1 0 0,1 1-1 0 0,1-1 0 0 0,0 0 1 0 0,5 4-5 0 0,-11-14 17 0 0,0 1 0 0 0,0-1 0 0 0,0 0 0 0 0,1 0 0 0 0,-1 0 0 0 0,0 0-1 0 0,1-1 1 0 0,0 1 0 0 0,-1-1 0 0 0,1 0 0 0 0,0 0 0 0 0,0 0 0 0 0,-1-1 0 0 0,1 1 0 0 0,0-1 0 0 0,0 0 0 0 0,0 0 0 0 0,0 0 0 0 0,0-1 0 0 0,-1 1 0 0 0,1-1 0 0 0,0 0 0 0 0,0 0 0 0 0,-1 0 0 0 0,1-1 0 0 0,0 1 0 0 0,-1-1 0 0 0,1 0 0 0 0,-1 0 0 0 0,0 0 0 0 0,0 0 0 0 0,0-1 0 0 0,0 1 0 0 0,1-2-17 0 0,16-17 154 0 0,-1 0-1 0 0,0-2 1 0 0,-2 0-1 0 0,-1-1 1 0 0,-1-1-1 0 0,-1 0 1 0 0,-1-1-1 0 0,2-9-153 0 0,-8 19 44 0 0,3-5 0 0 0,-1 0 0 0 0,-1-1 0 0 0,-1 0 0 0 0,-1-1 0 0 0,-1 0 0 0 0,-1 0 0 0 0,-1 0 0 0 0,-1 0-44 0 0,-2 22-80 0 0,0 1-85 0 0,0 0-116 0 0,-4 12-1265 0 0,-7 26-637 0 0,-2 4-2144 0 0,8-14-3779 0 0,5-16-2957 0 0</inkml:trace>
  <inkml:trace contextRef="#ctx0" brushRef="#br0" timeOffset="2026.404">7778 828 9106 0 0,'0'0'1506'0'0,"0"0"-23"0"0,0 0 273 0 0,0 0 139 0 0,0 0-121 0 0,0 0-253 0 0,0 0-283 0 0,0 0-227 0 0,0 0-174 0 0,0 0-160 0 0,0 0-112 0 0,0 0-80 0 0,0 0-80 0 0,30-6-64 0 0,92-21-42 0 0,-75 7 59 0 0,-43 13-256 0 0,1 1-29 0 0,-1 0 0 0 0,1 0 0 0 0,-1 0 0 0 0,-1-1 0 0 0,1 0 0 0 0,-1 1 0 0 0,0-1 0 0 0,-1-1 0 0 0,1 1 0 0 0,-1 0 0 0 0,-1 0 0 0 0,0-1 0 0 0,0 1 0 0 0,0-1 0 0 0,-1 1 0 0 0,0-1 0 0 0,-1-6-73 0 0,1 12 0 0 0,-1-1 0 0 0,0 1 0 0 0,1-1 0 0 0,-1 1 0 0 0,0 0-1 0 0,0-1 1 0 0,-1 1 0 0 0,1 0 0 0 0,0 0 0 0 0,-1 0 0 0 0,1 0-1 0 0,-1 0 1 0 0,0 0 0 0 0,0 0 0 0 0,0 0 0 0 0,0 1-1 0 0,0-1 1 0 0,0 1 0 0 0,0-1 0 0 0,0 1 0 0 0,0 0 0 0 0,-1 0-1 0 0,1 0 1 0 0,0 0 0 0 0,-1 1 0 0 0,1-1 0 0 0,-1 0 0 0 0,1 1-1 0 0,-1 0 1 0 0,1-1 0 0 0,-1 1 0 0 0,0 0 0 0 0,1 1 0 0 0,-3-1 0 0 0,-2 0-38 0 0,0 1 1 0 0,1-1-1 0 0,-1 2 1 0 0,0-1 0 0 0,0 0-1 0 0,1 1 1 0 0,-1 1-1 0 0,1-1 1 0 0,-1 1-1 0 0,1 0 1 0 0,0 0 0 0 0,-3 3 37 0 0,-2 2-9 0 0,0 1-1 0 0,0 1 1 0 0,1 0 0 0 0,1 0 0 0 0,-1 1 0 0 0,2 0 0 0 0,0 1 0 0 0,0 0 0 0 0,1 0 0 0 0,0 1 0 0 0,1-1 0 0 0,0 1 0 0 0,1 1-1 0 0,1-1 1 0 0,0 1 0 0 0,1 0 0 0 0,1 0 0 0 0,0 0 0 0 0,0 0 0 0 0,2 0 0 0 0,0 3 9 0 0,3-8 28 0 0,0 1 0 0 0,1-1 0 0 0,1 0 0 0 0,-1-1 0 0 0,1 1 0 0 0,1-1 0 0 0,0 0 0 0 0,0 0 0 0 0,1 0 0 0 0,-1-1 0 0 0,2 0 0 0 0,-1-1 0 0 0,1 0 0 0 0,0 0 0 0 0,0 0 0 0 0,0-1 0 0 0,1 0 0 0 0,0-1 0 0 0,0 0 0 0 0,0 0 0 0 0,1-1 0 0 0,-1 0 0 0 0,1-1 0 0 0,0 0 0 0 0,7 1-28 0 0,0 1 37 0 0,1-2 0 0 0,0 1 1 0 0,-1-2-1 0 0,1-1 0 0 0,0 0 0 0 0,0-1 0 0 0,0-1 0 0 0,10-2-37 0 0,82-36-1305 0 0,-75 22-2285 0 0,-1 0-4628 0 0,-20 10-3709 0 0</inkml:trace>
  <inkml:trace contextRef="#ctx0" brushRef="#br0" timeOffset="4407.636">9046 651 0 0 0,'0'0'499'0'0,"0"0"576"0"0,0 0 134 0 0,0 0 128 0 0,0 0 99 0 0,0 0 59 0 0,0 0-8 0 0,0 0-110 0 0,0 0-95 0 0,0 0-83 0 0,0 0-81 0 0,0 0-69 0 0,0 0-95 0 0,-2-3-125 0 0,2 2-692 0 0,-1 0 0 0 0,0 0 0 0 0,1 0 0 0 0,-1 0-1 0 0,0 0 1 0 0,1 0 0 0 0,0-1 0 0 0,-1 1 0 0 0,1 0 0 0 0,0 0 0 0 0,-1-1-1 0 0,1 1 1 0 0,0 0 0 0 0,0-1 0 0 0,0 1 0 0 0,0 0 0 0 0,0 0 0 0 0,0-1-1 0 0,1 1 1 0 0,-1 0 0 0 0,0-1 0 0 0,1 1 0 0 0,-1 0 0 0 0,0 0-1 0 0,1 0 1 0 0,0-1 0 0 0,-1 1 0 0 0,1 0 0 0 0,0 0 0 0 0,0 0 0 0 0,-1 0-1 0 0,1 0 1 0 0,0 0 0 0 0,0 0-137 0 0,4-5 191 0 0,0 0-1 0 0,0 1 1 0 0,1-1 0 0 0,-1 1-1 0 0,1 0 1 0 0,1 1-1 0 0,-1 0 1 0 0,0-1 0 0 0,1 2-1 0 0,0-1 1 0 0,0 1-1 0 0,0 0 1 0 0,3 0-191 0 0,-7 2 22 0 0,0 0 0 0 0,0 1 0 0 0,0-1 0 0 0,0 1 0 0 0,-1 0 0 0 0,1 0 0 0 0,0 0 0 0 0,0 0 0 0 0,0 1 0 0 0,0-1 0 0 0,0 1 0 0 0,0 0 0 0 0,0 0 0 0 0,-1 0 0 0 0,1 0-1 0 0,0 0 1 0 0,-1 0 0 0 0,1 1 0 0 0,-1-1 0 0 0,1 1 0 0 0,-1 0 0 0 0,0 0 0 0 0,0 0 0 0 0,1 0 0 0 0,-1 0 0 0 0,-1 0 0 0 0,1 0 0 0 0,0 1 0 0 0,-1-1 0 0 0,1 1 0 0 0,-1-1 0 0 0,1 1 0 0 0,-1 0 0 0 0,0-1 0 0 0,0 1 0 0 0,-1 0 0 0 0,1 0 0 0 0,0 1-22 0 0,12 117 523 0 0,-12-87-447 0 0,-2-1 1 0 0,-1 0-1 0 0,-2 0 1 0 0,-1 0-1 0 0,-9 29-76 0 0,8-40 20 0 0,-2 1 0 0 0,0-1 0 0 0,-2 0 0 0 0,0-1-1 0 0,-2 0 1 0 0,-12 18-20 0 0,24-40 20 0 0,0 1 0 0 0,0 0 0 0 0,0-1 0 0 0,0 1 0 0 0,0 0 0 0 0,0-1 0 0 0,0 1-1 0 0,0 0 1 0 0,0 0 0 0 0,0-1 0 0 0,0 1 0 0 0,-1 0 0 0 0,1 0 0 0 0,0-1 0 0 0,0 1 0 0 0,0 0 0 0 0,0 0 0 0 0,0-1 0 0 0,-1 1 0 0 0,1 0-1 0 0,0 0 1 0 0,0 0 0 0 0,-1-1 0 0 0,1 1 0 0 0,0 0 0 0 0,0 0 0 0 0,-1 0 0 0 0,1 0 0 0 0,0 0 0 0 0,0-1 0 0 0,-1 1 0 0 0,1 0 0 0 0,0 0-1 0 0,-1 0 1 0 0,1 0 0 0 0,0 0 0 0 0,0 0 0 0 0,-1 0 0 0 0,1 0 0 0 0,0 0 0 0 0,-1 0 0 0 0,1 0 0 0 0,0 0-20 0 0,0-12-57 0 0,4-10 84 0 0,0-1 0 0 0,2 0 0 0 0,0 1-1 0 0,2 0 1 0 0,0 1 0 0 0,1-1 0 0 0,1 2-1 0 0,1-1 1 0 0,1 1 0 0 0,15-17-27 0 0,-13 14-12 0 0,7-11 24 0 0,2 0-1 0 0,1 2 0 0 0,1 0 1 0 0,2 2-1 0 0,2 1 0 0 0,16-13-11 0 0,17 0-9 0 0,-61 43 10 0 0,1-1 1 0 0,-1 0-1 0 0,0 1 0 0 0,0-1 0 0 0,0 0 1 0 0,1 1-1 0 0,-1 0 0 0 0,0-1 0 0 0,0 1 1 0 0,0 0-1 0 0,0-1 0 0 0,0 1 1 0 0,0 0-1 0 0,0 0 0 0 0,0 0 0 0 0,0 0 1 0 0,-1 0-1 0 0,1 0 0 0 0,0 0 1 0 0,-1 0-1 0 0,1 0 0 0 0,0 0 0 0 0,-1 0 1 0 0,1 0-1 0 0,-1 1 0 0 0,0-1 0 0 0,1 0 1 0 0,-1 0-1 0 0,0 1 0 0 0,0-1 1 0 0,0 0-1 0 0,0 0 0 0 0,0 1 0 0 0,0-1 1 0 0,0 0-1 0 0,0 0 0 0 0,0 1 1 0 0,-1-1-1 0 0,1 0 0 0 0,-1 1-1 0 0,1 2 2 0 0,2 28 28 0 0,-2 0-1 0 0,-1 0 0 0 0,-2 0 1 0 0,-1 0-1 0 0,-1 0 0 0 0,-2-1 1 0 0,-2 4-30 0 0,-76 178 13 0 0,77-201-89 0 0,11-24-72 0 0,11-25 89 0 0,33-47-11 0 0,4 2-1 0 0,53-64 71 0 0,-83 119-8 0 0,1 0-1 0 0,2 1 1 0 0,0 2-1 0 0,2 0 1 0 0,0 2 0 0 0,2 1-1 0 0,7-4 9 0 0,-5 18-100 0 0,-28 26 75 0 0,-2-1 57 0 0,-1 0-1 0 0,-1 0 1 0 0,-1 0-1 0 0,0 0 1 0 0,-1 0 0 0 0,-1-1-1 0 0,-2 4-31 0 0,-14 64 75 0 0,6 29 48 0 0,-7 71 51 0 0,20-177 124 0 0,2-8-598 0 0,0 0 0 0 0,0 0 0 0 0,-1 0 0 0 0,1-1 0 0 0,0 1 0 0 0,0 0 1 0 0,0 0-1 0 0,-1 0 0 0 0,1 0 0 0 0,0 0 0 0 0,0 0 0 0 0,-1 0 0 0 0,1 0 0 0 0,0 0 0 0 0,0 0 300 0 0,5-16-4095 0 0,0 6-2995 0 0,-2 3-3896 0 0</inkml:trace>
  <inkml:trace contextRef="#ctx0" brushRef="#br0" timeOffset="5000.413">9998 909 5385 0 0,'0'0'902'0'0,"0"0"-53"0"0,0 0 258 0 0,0 0 345 0 0,0 0 166 0 0,0 0-80 0 0,0 0-219 0 0,0 0-234 0 0,0 0-174 0 0,0 0-127 0 0,0 0-89 0 0,0 0-69 0 0,0 0-4 0 0,22 4 7 0 0,69 12-16 0 0,-47-21 256 0 0,-36 0-666 0 0,6-2-10 0 0,1 0 0 0 0,-1-1 0 0 0,0 0 0 0 0,-1-1 0 0 0,0-1 0 0 0,0 0 0 0 0,-1-1 1 0 0,-1 0-1 0 0,1-1 0 0 0,-2-1 0 0 0,0 1 0 0 0,0-1 0 0 0,-1-1 0 0 0,-1 0 0 0 0,0 0 0 0 0,3-12-193 0 0,-9 24 6 0 0,-1-1 1 0 0,0 0-1 0 0,0 0 1 0 0,0 0 0 0 0,0 0-1 0 0,0 0 1 0 0,-1 0-1 0 0,0 0 1 0 0,1 0-1 0 0,-1 0 1 0 0,0 0-1 0 0,0 0 1 0 0,-1-1-1 0 0,1 1 1 0 0,-1 0 0 0 0,1 0-1 0 0,-1 0 1 0 0,0 0-1 0 0,0 1 1 0 0,0-1-1 0 0,-1 0 1 0 0,1 0-1 0 0,-1 1 1 0 0,1-1-1 0 0,-1 0 1 0 0,0 1 0 0 0,0 0-1 0 0,0-1 1 0 0,0 1-1 0 0,-1 0 1 0 0,1 0-1 0 0,-1 0-6 0 0,-3 1-36 0 0,0 1-1 0 0,1-1 1 0 0,-1 1-1 0 0,0 1 1 0 0,0-1-1 0 0,1 1 1 0 0,-1 0-1 0 0,1 0 0 0 0,-1 1 1 0 0,1 0-1 0 0,-1 0 1 0 0,1 0-1 0 0,0 0 1 0 0,0 1-1 0 0,0 0 1 0 0,0 0-1 0 0,0 0 1 0 0,1 1-1 0 0,-1-1 1 0 0,-1 3 36 0 0,-16 10-45 0 0,-7 5-10 0 0,0 2-1 0 0,2 2 0 0 0,1 0 0 0 0,1 2 0 0 0,1 0 0 0 0,1 2 1 0 0,1 2 55 0 0,15-22 8 0 0,1-1 0 0 0,1 1 0 0 0,-1 1 0 0 0,1-1 0 0 0,1 1 0 0 0,0-1 0 0 0,0 1 0 0 0,1 1 0 0 0,0-1 0 0 0,1 0 0 0 0,0 1 0 0 0,0-1 0 0 0,2 1 0 0 0,-1 0 0 0 0,1 7-8 0 0,3-12 49 0 0,0 1 0 0 0,1-1 0 0 0,-1 0 0 0 0,1-1 0 0 0,1 1 0 0 0,-1-1 0 0 0,1 1 0 0 0,-1-2 0 0 0,2 1-1 0 0,-1 0 1 0 0,0-1 0 0 0,1 0 0 0 0,0 0 0 0 0,0 0 0 0 0,0-1 0 0 0,0 0 0 0 0,1 0 0 0 0,-1-1 0 0 0,1 0 0 0 0,0 0 0 0 0,-1 0 0 0 0,5 0-49 0 0,10 2 168 0 0,0-1 0 0 0,0 0-1 0 0,0-2 1 0 0,1 0-1 0 0,-1-1 1 0 0,0-2 0 0 0,1 0-1 0 0,-1-1 1 0 0,0-1 0 0 0,0-1-168 0 0,-1 0 0 0 0,-1-1 0 0 0,1 0 0 0 0,-2-2 0 0 0,1 0 0 0 0,-1-1 0 0 0,0-1 1 0 0,-1-1-1 0 0,0 0 0 0 0,-1-1 0 0 0,12-12 0 0 0,17-30-2700 0 0,-40 40-1470 0 0,-3 1-3314 0 0,-2 9-3761 0 0</inkml:trace>
  <inkml:trace contextRef="#ctx0" brushRef="#br0" timeOffset="5516.308">11057 585 12707 0 0,'0'0'1461'0'0,"0"0"-302"0"0,0 0 67 0 0,0 0 188 0 0,0 0 36 0 0,0 0-209 0 0,0 0-288 0 0,0 0-241 0 0,0 0-157 0 0,0 0-107 0 0,0 0-112 0 0,0 0-57 0 0,0 0-40 0 0,-23-4-14 0 0,-74-8-5 0 0,93 11-198 0 0,0 1-1 0 0,0 0 0 0 0,0 1 1 0 0,-1-1-1 0 0,1 1 0 0 0,0 0 1 0 0,0 0-1 0 0,0 0 0 0 0,0 0 1 0 0,0 1-1 0 0,1-1 0 0 0,-1 1 1 0 0,0 0-1 0 0,1 1 0 0 0,-1-1 1 0 0,1 0-1 0 0,0 1 0 0 0,0 0 1 0 0,0 0-1 0 0,0 0 0 0 0,0 0 1 0 0,-1 2-22 0 0,-3 2 26 0 0,-23 26 63 0 0,2 1 0 0 0,0 2 0 0 0,3 0 0 0 0,1 2-1 0 0,-10 20-88 0 0,30-48-4 0 0,0 0 0 0 0,1-1 0 0 0,0 1 0 0 0,1 0 0 0 0,0 1 0 0 0,0-1 0 0 0,1 0 0 0 0,0 1 0 0 0,1-1 0 0 0,0 0 0 0 0,1 1 0 0 0,0 3 4 0 0,0-11 6 0 0,0 0 0 0 0,1-1 0 0 0,-1 1 0 0 0,0 0 0 0 0,1 0 0 0 0,-1-1 0 0 0,1 1 0 0 0,0-1 0 0 0,0 0 0 0 0,0 1 0 0 0,0-1 0 0 0,0 0 0 0 0,0 0 0 0 0,1-1 0 0 0,-1 1 0 0 0,1 0 0 0 0,-1-1 0 0 0,1 1 0 0 0,0-1 0 0 0,0 0 0 0 0,0 0 0 0 0,-1 0 0 0 0,1 0 0 0 0,0 0 0 0 0,0-1 0 0 0,0 1 0 0 0,0-1 0 0 0,0 0 0 0 0,0 0 0 0 0,0 0 0 0 0,0 0 0 0 0,3-1-6 0 0,93-31 507 0 0,-67 8-451 0 0,-2-1-1 0 0,0-2 0 0 0,-2-1 1 0 0,-1-1-1 0 0,-1-1 0 0 0,-2-1 1 0 0,-1-2-1 0 0,-2 0 0 0 0,0-1 1 0 0,9-27-56 0 0,-23 43 62 0 0,-7 17-30 0 0,0 1 11 0 0,0 0-16 0 0,-1 8-99 0 0,-44 94 14 0 0,36-83 46 0 0,1 0 0 0 0,0 0 0 0 0,2 1 0 0 0,0 0 0 0 0,1 0 0 0 0,1 0 0 0 0,1 1-1 0 0,0-1 1 0 0,2 1 0 0 0,1 0 0 0 0,0 2 12 0 0,0-20-72 0 0,1-1 1 0 0,-1 0-1 0 0,0 1 0 0 0,1-1 0 0 0,0 0 1 0 0,-1 0-1 0 0,1 1 0 0 0,0-1 1 0 0,0 0-1 0 0,0 0 0 0 0,1 0 1 0 0,-1 0-1 0 0,0 0 0 0 0,1 0 0 0 0,0 0 1 0 0,-1-1-1 0 0,1 1 0 0 0,0-1 1 0 0,0 1-1 0 0,-1-1 0 0 0,1 1 0 0 0,0-1 1 0 0,1 0-1 0 0,-1 0 0 0 0,0 0 1 0 0,0 0-1 0 0,0-1 0 0 0,1 1 0 0 0,-1 0 1 0 0,0-1-1 0 0,1 0 0 0 0,-1 1 1 0 0,0-1-1 0 0,1 0 0 0 0,1 0 72 0 0,41-8-4418 0 0,-7-9-3891 0 0,-25 9 2846 0 0,-5 4-508 0 0</inkml:trace>
  <inkml:trace contextRef="#ctx0" brushRef="#br0" timeOffset="5932.072">11677 448 15667 0 0,'0'0'1629'0'0,"0"0"-484"0"0,0 0-187 0 0,0 0-14 0 0,0 0-33 0 0,0 0-80 0 0,0 0-107 0 0,0 0-144 0 0,0 0-109 0 0,0 0-104 0 0,-31 31-106 0 0,-96 96-82 0 0,66-56 25 0 0,55-65-196 0 0,1 1 0 0 0,-1 0 0 0 0,1 0 0 0 0,0 0 0 0 0,1 1 0 0 0,0-1 0 0 0,0 1 0 0 0,0 0 0 0 0,1 0 0 0 0,1 1 0 0 0,-1-1 0 0 0,1 1 0 0 0,0 6-8 0 0,46 7-88 0 0,-25-17 132 0 0,-14-5-28 0 0,-1 0 0 0 0,1 1 1 0 0,-1-1-1 0 0,1 1 0 0 0,-1 0 0 0 0,0 0 1 0 0,1 1-1 0 0,-1-1 0 0 0,0 1 1 0 0,0 0-1 0 0,0 0 0 0 0,0 0 1 0 0,0 1-1 0 0,-1-1 0 0 0,1 1 0 0 0,-1 0 1 0 0,1 0-1 0 0,-1 0 0 0 0,0 1 1 0 0,0-1-1 0 0,-1 1 0 0 0,1-1 0 0 0,-1 1 1 0 0,1 0-1 0 0,-1 0 0 0 0,-1 0 1 0 0,1 0-1 0 0,0 0 0 0 0,-1 1 1 0 0,0-1-1 0 0,0 0 0 0 0,0 4-16 0 0,-4 4 100 0 0,0 0-1 0 0,-1 1 0 0 0,0-1 1 0 0,-1-1-1 0 0,0 1 1 0 0,-1-1-1 0 0,-1 0 0 0 0,0 0 1 0 0,0-1-1 0 0,-1 0 1 0 0,0 0-1 0 0,0 0 1 0 0,-1-1-1 0 0,-1-1 0 0 0,0 0 1 0 0,0 0-1 0 0,0-1 1 0 0,-1 0-1 0 0,0 0 1 0 0,-10 3-100 0 0,-52 5-1311 0 0,69-45-3344 0 0,22-9-2453 0 0,-12 32 3258 0 0,2-5-6667 0 0</inkml:trace>
  <inkml:trace contextRef="#ctx0" brushRef="#br0" timeOffset="6261.496">11815 636 11963 0 0,'0'0'1372'0'0,"0"0"-325"0"0,0 0-14 0 0,0 0 136 0 0,0 0 48 0 0,0 0-134 0 0,0 0-224 0 0,0 0-220 0 0,-9 35-179 0 0,-25 109-117 0 0,25-68 158 0 0,10-69-415 0 0,-1 1-1 0 0,1 0 1 0 0,1-1-1 0 0,-1 0 1 0 0,1 1-1 0 0,1-1 1 0 0,-1 0-1 0 0,1 0 1 0 0,0 0-1 0 0,1 0 1 0 0,0-1-1 0 0,0 1 1 0 0,0-1-1 0 0,1 0 1 0 0,-1 0-1 0 0,2-1 1 0 0,-1 1 0 0 0,0-1-1 0 0,1 0 1 0 0,0 0-1 0 0,1-1 1 0 0,0 1-86 0 0,-3-3 68 0 0,0-1 0 0 0,0 1 1 0 0,0-1-1 0 0,0 0 1 0 0,0 0-1 0 0,0 0 0 0 0,0 0 1 0 0,0-1-1 0 0,0 0 0 0 0,1 0 1 0 0,-1 0-1 0 0,0 0 1 0 0,0 0-1 0 0,0-1 0 0 0,0 0 1 0 0,0 0-1 0 0,0 0 0 0 0,0 0 1 0 0,0-1-1 0 0,0 0 1 0 0,0 1-1 0 0,-1-2 0 0 0,1 1 1 0 0,-1 0-1 0 0,1 0 0 0 0,-1-1 1 0 0,0 0-1 0 0,0 0 1 0 0,0 0-1 0 0,-1 0 0 0 0,1 0 1 0 0,0-1-1 0 0,-1 1 0 0 0,0-1 1 0 0,0 1-1 0 0,0-1 1 0 0,0-2-69 0 0,163-303 1164 0 0,-114 180-1263 0 0,-51 129 41 0 0,0 0-1 0 0,-1-1 1 0 0,1 1 0 0 0,-1-1-1 0 0,1 1 1 0 0,0 0 0 0 0,-1-1-1 0 0,1 1 1 0 0,-1 0 0 0 0,1-1-1 0 0,-1 1 1 0 0,1 0 0 0 0,-1 0-1 0 0,1-1 1 0 0,-1 1 0 0 0,0 0-1 0 0,1 0 1 0 0,-1 0-1 0 0,1 0 1 0 0,-1 0 0 0 0,1 0-1 0 0,-1 0 1 0 0,0 0 0 0 0,1 0-1 0 0,-1 0 1 0 0,1 0 0 0 0,-1 0-1 0 0,1 0 1 0 0,-1 1 0 0 0,1-1-1 0 0,-1 0 1 0 0,0 0 0 0 0,1 1-1 0 0,-1-1 1 0 0,1 0-1 0 0,0 1 1 0 0,-1-1 0 0 0,1 0-1 0 0,-1 1 1 0 0,1-1 0 0 0,-1 0-1 0 0,1 1 1 0 0,0-1 0 0 0,-1 1-1 0 0,1-1 1 0 0,0 1 0 0 0,0-1-1 0 0,-1 1 1 0 0,1-1 0 0 0,0 1-1 0 0,0 0 1 0 0,0-1-1 0 0,0 1 1 0 0,-1-1 0 0 0,1 1-1 0 0,0-1 1 0 0,0 1 58 0 0,-22 24-3539 0 0,13-15-1453 0 0,2-2-6257 0 0</inkml:trace>
  <inkml:trace contextRef="#ctx0" brushRef="#br0" timeOffset="6823.424">12203 1130 13323 0 0,'0'0'1563'0'0,"0"0"-330"0"0,0 0-19 0 0,0 0 90 0 0,0 0 35 0 0,0 0-98 0 0,0 0-176 0 0,0 0-225 0 0,0 0-164 0 0,0 0-95 0 0,11-32-67 0 0,36-102-51 0 0,-29 78 27 0 0,2 1 1 0 0,3 0-1 0 0,26-43-490 0 0,-40 81 5 0 0,1 0 0 0 0,1 1-1 0 0,1 0 1 0 0,0 1 0 0 0,1 0 0 0 0,0 1-1 0 0,1 1 1 0 0,1 0 0 0 0,13-9-5 0 0,-27 21-15 0 0,-1 0-1 0 0,1 1 1 0 0,0-1 0 0 0,-1 0 0 0 0,1 1 0 0 0,0-1-1 0 0,-1 0 1 0 0,1 1 0 0 0,0-1 0 0 0,0 1 0 0 0,-1 0-1 0 0,1-1 1 0 0,0 1 0 0 0,0-1 0 0 0,0 1-1 0 0,-1 0 1 0 0,1 0 0 0 0,0 0 0 0 0,0-1 0 0 0,0 1-1 0 0,0 0 1 0 0,0 0 0 0 0,0 0 0 0 0,0 0 0 0 0,-1 0-1 0 0,1 1 1 0 0,0-1 0 0 0,0 0 0 0 0,0 0 0 0 0,0 1-1 0 0,0-1 1 0 0,-1 0 0 0 0,1 1 0 0 0,0-1 0 0 0,0 1-1 0 0,0-1 1 0 0,-1 1 0 0 0,1-1 0 0 0,0 1 0 0 0,-1-1-1 0 0,1 1 1 0 0,-1 0 0 0 0,1-1 0 0 0,0 1 0 0 0,-1 0-1 0 0,1 0 1 0 0,-1-1 0 0 0,0 1 0 0 0,1 0 0 0 0,-1 0-1 0 0,0 0 1 0 0,1 0 0 0 0,-1-1 0 0 0,0 1 0 0 0,0 0-1 0 0,0 1 16 0 0,-4 54-2294 0 0,-4-33 754 0 0,-6 20-2450 0 0,10-15-6676 0 0,4-24 3138 0 0</inkml:trace>
  <inkml:trace contextRef="#ctx0" brushRef="#br0" timeOffset="7220.899">12721 820 7170 0 0,'0'0'3166'0'0,"0"0"-669"0"0,0 0-268 0 0,0 0-203 0 0,0 0-227 0 0,0 0-264 0 0,0 0-271 0 0,0 0-230 0 0,0 0-184 0 0,30-5-160 0 0,96-16-137 0 0,-65-4 354 0 0,-54 20-814 0 0,0-1 0 0 0,-1 1 0 0 0,0-1 0 0 0,0 0 0 0 0,0-1 0 0 0,0 0 0 0 0,-1 0 0 0 0,-1 0 0 0 0,1 0 0 0 0,-1-1 0 0 0,0 1 0 0 0,-1-1 0 0 0,1 0 0 0 0,-2 0 0 0 0,1-1 0 0 0,-1 1 0 0 0,0 0 0 0 0,-1-1 0 0 0,0 1 0 0 0,0-1 0 0 0,-1 0 0 0 0,-1-5-93 0 0,-1 9-4 0 0,-1 0 1 0 0,1 1-1 0 0,-1-1 0 0 0,0 1 1 0 0,-1 0-1 0 0,1 0 1 0 0,-1 0-1 0 0,0 0 0 0 0,0 1 1 0 0,0 0-1 0 0,0 0 1 0 0,0 0-1 0 0,-1 0 0 0 0,1 0 1 0 0,-1 1-1 0 0,0 0 1 0 0,0 0-1 0 0,0 0 0 0 0,0 1 1 0 0,0-1-1 0 0,0 1 0 0 0,-1 1 1 0 0,1-1-1 0 0,0 1 1 0 0,0 0-1 0 0,-1 0 0 0 0,1 0 1 0 0,0 1-1 0 0,0-1 1 0 0,-1 1-1 0 0,-2 2 4 0 0,-11 4-27 0 0,0 1 0 0 0,0 1 1 0 0,1 1-1 0 0,1 0 0 0 0,-1 1 0 0 0,2 1 1 0 0,0 1-1 0 0,0 1 0 0 0,1 0 0 0 0,1 0 1 0 0,0 2-1 0 0,1 0 0 0 0,1 0 0 0 0,0 1 0 0 0,-7 15 27 0 0,12-24 14 0 0,1 1 0 0 0,0 0 0 0 0,0 0 0 0 0,1 1 0 0 0,0 0 0 0 0,1 0 0 0 0,0 0 0 0 0,0 0-1 0 0,1 1 1 0 0,0-1 0 0 0,1 1 0 0 0,0 0 0 0 0,1 0 0 0 0,0 0 0 0 0,1 0 0 0 0,0 0-1 0 0,1 0 1 0 0,0-1 0 0 0,1 1 0 0 0,0 0 0 0 0,1 0 0 0 0,0-1 0 0 0,0 1 0 0 0,1-1-1 0 0,0 0 1 0 0,1 0 0 0 0,1 0-14 0 0,4 2 96 0 0,0-1 0 0 0,0 0-1 0 0,1-1 1 0 0,0-1 0 0 0,1 0-1 0 0,0 0 1 0 0,1-1 0 0 0,0 0 0 0 0,0-1-1 0 0,0-1 1 0 0,1 0 0 0 0,0-1-1 0 0,0-1 1 0 0,8 2-96 0 0,17 3 226 0 0,-1-2 0 0 0,1-2 0 0 0,0-2-1 0 0,39-1-225 0 0,-65-2-6 0 0,1 0 0 0 0,-1-1 0 0 0,1-1-1 0 0,-1 0 1 0 0,0-1 0 0 0,0 0 0 0 0,0-1-1 0 0,0 0 1 0 0,-1-1 0 0 0,0-1 0 0 0,1 0 0 0 0,-2-1-1 0 0,1 0 1 0 0,5-5 6 0 0,33-62-8094 0 0,-46 63-4129 0 0</inkml:trace>
  <inkml:trace contextRef="#ctx0" brushRef="#br0" timeOffset="12109.103">13591 636 0 0 0,'0'0'357'0'0,"0"0"885"0"0,0 0 354 0 0,0 0 106 0 0,0 0 6 0 0,0 0-86 0 0,0 0-204 0 0,0 0-227 0 0,0 0-222 0 0,0 0-165 0 0,0 0-69 0 0,-5-5-24 0 0,-18-14-19 0 0,22 18-568 0 0,-1 0 0 0 0,0 0 0 0 0,1 0 0 0 0,-1 1 0 0 0,0-1 0 0 0,0 0 0 0 0,0 1 0 0 0,1 0-1 0 0,-1-1 1 0 0,0 1 0 0 0,0 0 0 0 0,0 0 0 0 0,0 0 0 0 0,0 0 0 0 0,1 0 0 0 0,-1 1 0 0 0,0-1 0 0 0,0 0 0 0 0,0 1 0 0 0,1 0 0 0 0,-1-1 0 0 0,0 1-1 0 0,0 0 1 0 0,1 0 0 0 0,-1 0 0 0 0,1 0 0 0 0,-1 0-124 0 0,-15 11 312 0 0,0 0 0 0 0,1 1 0 0 0,0 1 0 0 0,1 0 0 0 0,1 1 0 0 0,0 1 0 0 0,1 0 0 0 0,1 1 0 0 0,1 0 0 0 0,-9 18-312 0 0,10-16 35 0 0,1 0 0 0 0,1 1 1 0 0,1 0-1 0 0,1 1 1 0 0,0 0-1 0 0,2 0 0 0 0,0 0 1 0 0,1 0-1 0 0,2 1 1 0 0,0-1-1 0 0,1 3-35 0 0,2-19 56 0 0,-1-1 0 0 0,1 1 0 0 0,0 0 0 0 0,0-1 0 0 0,1 0-1 0 0,-1 1 1 0 0,1-1 0 0 0,0 0 0 0 0,0 0 0 0 0,1 0 0 0 0,-1-1 0 0 0,1 1 0 0 0,0-1 0 0 0,-1 0 0 0 0,2 0 0 0 0,-1 0-1 0 0,0-1 1 0 0,0 1 0 0 0,1-1 0 0 0,-1 0 0 0 0,1 0 0 0 0,0-1 0 0 0,0 0 0 0 0,0 1 0 0 0,-1-1 0 0 0,1-1 0 0 0,0 1-1 0 0,0-1 1 0 0,0 0 0 0 0,0 0 0 0 0,0 0 0 0 0,0-1 0 0 0,0 0 0 0 0,0 0 0 0 0,0 0 0 0 0,0 0 0 0 0,0-1 0 0 0,-1 0 0 0 0,1 0-1 0 0,2-2-55 0 0,27-12 267 0 0,-1-2-1 0 0,-1-1 1 0 0,0-2-1 0 0,-2-1 1 0 0,18-17-267 0 0,-29 23 70 0 0,16-10 3 0 0,-2-1 0 0 0,-2-2 0 0 0,0-2-1 0 0,-2 0 1 0 0,-1-2 0 0 0,-2-1 0 0 0,-1-1-1 0 0,-2-2 1 0 0,-2 0 0 0 0,-1-1 0 0 0,-1-1-1 0 0,-3-1 1 0 0,-1 0 0 0 0,-2-1 0 0 0,-2 0-1 0 0,-1-1 1 0 0,-3-1 0 0 0,1-23-73 0 0,-24-81-20 0 0,15 141 12 0 0,-1 0-1 0 0,1 1 1 0 0,-2-1 0 0 0,1 1-1 0 0,0 0 1 0 0,-1 0 0 0 0,0 0-1 0 0,-1 0 1 0 0,1 0 0 0 0,-1 1-1 0 0,1-1 1 0 0,-2 1 0 0 0,1 0-1 0 0,0 0 1 0 0,-1 1 0 0 0,1-1-1 0 0,-1 1 1 0 0,0 0 0 0 0,0 0-1 0 0,0 0 1 0 0,-1 1 0 0 0,1 0-1 0 0,-1 0 1 0 0,-2 0 8 0 0,1 0-16 0 0,1 1-1 0 0,-1 0 1 0 0,0 1-1 0 0,0-1 1 0 0,0 1 0 0 0,0 1-1 0 0,1-1 1 0 0,-1 1-1 0 0,0 1 1 0 0,0-1 0 0 0,1 1-1 0 0,-1 0 1 0 0,1 0 0 0 0,0 1-1 0 0,-1 0 1 0 0,1 0-1 0 0,0 0 1 0 0,1 1 0 0 0,-1 0-1 0 0,1 0 1 0 0,-5 5 16 0 0,-6 7-1 0 0,2 0 0 0 0,0 1 0 0 0,0 0 0 0 0,2 1 0 0 0,0 1 0 0 0,1 0 1 0 0,1 1-1 0 0,1-1 0 0 0,1 2 0 0 0,1-1 0 0 0,0 1 0 0 0,2 1 0 0 0,0-1 0 0 0,1 1 0 0 0,2 0 0 0 0,0-1 0 0 0,1 1 0 0 0,1 0 1 0 0,2 4 0 0 0,2-4 85 0 0,2 0 0 0 0,1-1 1 0 0,1 0-1 0 0,1 0 0 0 0,0-1 1 0 0,2 0-1 0 0,0 0 0 0 0,1-1 1 0 0,1-1-1 0 0,1 0 0 0 0,0 0 1 0 0,1-2-1 0 0,1 0 0 0 0,1-1 1 0 0,0 0-1 0 0,1-2 1 0 0,1 0-1 0 0,0-1 0 0 0,0 0 1 0 0,1-2-1 0 0,11 4-85 0 0,88 52 1151 0 0,-108-60-941 0 0,-5-4 609 0 0,-10-5-1663 0 0,-2-1-2624 0 0,4-2-2893 0 0,2 4 276 0 0,0 1-5251 0 0</inkml:trace>
  <inkml:trace contextRef="#ctx0" brushRef="#br0" timeOffset="24447.545">514 1733 0 0 0,'0'0'2058'0'0,"0"0"66"0"0,0 0 38 0 0,0 0 133 0 0,0 0 62 0 0,0 0-120 0 0,0 0-248 0 0,0 0-337 0 0,0 0-295 0 0,0 0-231 0 0,0 0-175 0 0,7-5-110 0 0,23-14-93 0 0,-30 18-681 0 0,0 1 0 0 0,0-1 0 0 0,0 1 0 0 0,1-1 0 0 0,-1 1 0 0 0,0-1 1 0 0,0 1-1 0 0,0-1 0 0 0,0 1 0 0 0,0-1 0 0 0,0 1 0 0 0,0-1 0 0 0,0 0 1 0 0,0 1-1 0 0,0-1 0 0 0,-1 1 0 0 0,1-1 0 0 0,0 1 0 0 0,0-1 0 0 0,0 1 0 0 0,-1-1 1 0 0,1 1-1 0 0,0 0 0 0 0,0-1 0 0 0,-1 1 0 0 0,1-1 0 0 0,-1 1 0 0 0,1-1 1 0 0,0 1-1 0 0,-1 0 0 0 0,1-1 0 0 0,-1 1 0 0 0,1 0 0 0 0,0 0 0 0 0,-1-1 0 0 0,1 1 1 0 0,-1 0-1 0 0,1 0 0 0 0,-1-1 0 0 0,1 1 0 0 0,-1 0 0 0 0,0 0 0 0 0,1 0 1 0 0,-1 0-1 0 0,1 0 0 0 0,-1 0 0 0 0,1 0 0 0 0,-1 0 0 0 0,1 0 0 0 0,-1 0 0 0 0,1 0 1 0 0,-1 0-1 0 0,1 1 0 0 0,-1-1 0 0 0,1 0 0 0 0,-1 0-67 0 0,-17-1 91 0 0,-1 1 0 0 0,1 0 0 0 0,-1 1 0 0 0,1 1 1 0 0,0 1-1 0 0,0 1 0 0 0,0 0 0 0 0,0 2 0 0 0,1 0 0 0 0,0 0 0 0 0,0 2 0 0 0,0 0 0 0 0,1 1 0 0 0,-5 4-91 0 0,-20 7 131 0 0,-88 58 305 0 0,127-77-432 0 0,0 0 0 0 0,0 0 1 0 0,0 0-1 0 0,0 0 0 0 0,0 0 0 0 0,1 1 0 0 0,-1-1 1 0 0,1 0-1 0 0,-1 1 0 0 0,1-1 0 0 0,-1 1 0 0 0,1 0 1 0 0,0-1-1 0 0,0 1 0 0 0,0 0 0 0 0,0 0 0 0 0,0 0 1 0 0,0 0-1 0 0,0 0 0 0 0,0 0 0 0 0,1 0 1 0 0,-1 0-1 0 0,1 0 0 0 0,0 0 0 0 0,0 0 0 0 0,-1 0 1 0 0,1 1-1 0 0,0-1 0 0 0,1 0 0 0 0,-1 0 0 0 0,0 0 1 0 0,1 0-1 0 0,-1 0 0 0 0,1 0 0 0 0,0 0 1 0 0,-1 0-1 0 0,1 0 0 0 0,0 0 0 0 0,0 0 0 0 0,0 0 1 0 0,1-1-1 0 0,-1 1 0 0 0,0 0 0 0 0,2 1-4 0 0,8 5 19 0 0,0 1 1 0 0,0-1-1 0 0,1-1 0 0 0,0 0 0 0 0,0-1 0 0 0,1 0 0 0 0,0-1 0 0 0,0 0 0 0 0,0-1 1 0 0,0-1-1 0 0,6 1-19 0 0,75 27 112 0 0,-83-27-91 0 0,0 1 0 0 0,0-1 0 0 0,0 2-1 0 0,0 0 1 0 0,-1 0 0 0 0,0 1 0 0 0,0 0 0 0 0,-1 0 0 0 0,0 1 0 0 0,0 1 0 0 0,-1-1-1 0 0,0 1 1 0 0,-1 1 0 0 0,1 0 0 0 0,-2 0 0 0 0,0 0 0 0 0,0 0 0 0 0,0 1 0 0 0,-2 0-1 0 0,3 7-20 0 0,-5-13 30 0 0,-1-1 0 0 0,0 1 0 0 0,0-1 1 0 0,0 1-1 0 0,0-1 0 0 0,-1 1 0 0 0,0 0 0 0 0,1-1 0 0 0,-2 1 0 0 0,1-1 0 0 0,-1 1 0 0 0,1 0 0 0 0,-1-1 0 0 0,-1 1 0 0 0,1-1 0 0 0,0 1 0 0 0,-1-1 0 0 0,0 0 0 0 0,0 0 0 0 0,-1 0 0 0 0,1 0 0 0 0,-1 0 0 0 0,1 0 0 0 0,-1-1 0 0 0,-1 1 0 0 0,1-1 0 0 0,0 0 0 0 0,-1 0 0 0 0,0 1-30 0 0,-34 20 38 0 0,0-1 0 0 0,-2-1-1 0 0,0-3 1 0 0,-1-1 0 0 0,-1-2-1 0 0,-1-2 1 0 0,0-2 0 0 0,-31 5-38 0 0,6-13-551 0 0,68-4 245 0 0,0 0-126 0 0,14-15-3428 0 0,5 4 1176 0 0,4-4-5305 0 0,-14 4-3465 0 0</inkml:trace>
  <inkml:trace contextRef="#ctx0" brushRef="#br0" timeOffset="24909.32">978 1689 19748 0 0,'0'0'826'0'0,"0"0"-259"0"0,0 0 77 0 0,0 0 268 0 0,0 0 191 0 0,0 0-28 0 0,0 0-226 0 0,0 0-278 0 0,0 0-219 0 0,0 0-104 0 0,0 0-41 0 0,0 0 1 0 0,0 0 33 0 0,3 1 15 0 0,-1-1-224 0 0,-1 1-1 0 0,1-1 0 0 0,-1 1 0 0 0,0 0 1 0 0,1-1-1 0 0,-1 1 0 0 0,0 0 0 0 0,1 0 1 0 0,-1 0-1 0 0,0 0 0 0 0,0 0 0 0 0,0 0 1 0 0,0 0-1 0 0,0 0 0 0 0,0 0 1 0 0,0 1-1 0 0,0-1 0 0 0,-1 0 0 0 0,1 1 1 0 0,0-1-1 0 0,-1 1 0 0 0,1-1 0 0 0,-1 0 1 0 0,0 1-1 0 0,1-1 0 0 0,-1 1 0 0 0,0-1 1 0 0,0 1-1 0 0,0-1 0 0 0,0 1 1 0 0,0-1-1 0 0,0 1 0 0 0,0-1 0 0 0,-1 1 1 0 0,1-1-1 0 0,-1 2-31 0 0,-21 434 1004 0 0,22-260-917 0 0,-30-72 29 0 0,29-105-268 0 0,0 0 0 0 0,-1 0 0 0 0,1-1 0 0 0,-1 1 0 0 0,1-1 0 0 0,0 0 0 0 0,-1 1 0 0 0,1-1-1 0 0,0 0 1 0 0,0 0 0 0 0,0 1 0 0 0,-1-1 0 0 0,1 0 0 0 0,0 0 0 0 0,0 0 0 0 0,0-1 0 0 0,0 1 0 0 0,1 0 0 0 0,-1 0 0 0 0,0 0 0 0 0,0-1 0 0 0,1 1 0 0 0,-1 0 0 0 0,1-1 0 0 0,-1 1 0 0 0,1 0 0 0 0,-1-1 0 0 0,1 1 0 0 0,0-1 152 0 0,-1-3-936 0 0,-4-18-3565 0 0,3 9-4056 0 0,2 9-3116 0 0</inkml:trace>
  <inkml:trace contextRef="#ctx0" brushRef="#br0" timeOffset="25148.328">632 2135 14211 0 0,'0'0'2969'0'0,"0"0"-1462"0"0,0 0-666 0 0,0 0 21 0 0,0 0 127 0 0,0 0 30 0 0,0 0-125 0 0,0 0-214 0 0,0 0-157 0 0,0 0-94 0 0,0 0-61 0 0,0 0-55 0 0,0 0-50 0 0,29 0-49 0 0,94 3-36 0 0,112-21-462 0 0,-105 3-4946 0 0,-102 11 1585 0 0,-9 1-2359 0 0,-2-1-5093 0 0</inkml:trace>
  <inkml:trace contextRef="#ctx0" brushRef="#br0" timeOffset="25881.108">1583 1995 16139 0 0,'0'0'1706'0'0,"0"0"-518"0"0,0 0-155 0 0,0 0 55 0 0,0 0 59 0 0,0 0-54 0 0,0 0-175 0 0,-34 13-186 0 0,-109 42-187 0 0,54-2 120 0 0,80-47-641 0 0,-1 0 0 0 0,1 1 0 0 0,1 0 0 0 0,-1 0 1 0 0,1 1-1 0 0,1 0 0 0 0,-1 0 0 0 0,2 1 0 0 0,-1 0 1 0 0,1 0-1 0 0,0 1 0 0 0,1-1 0 0 0,0 1 0 0 0,0 0 1 0 0,1 1-1 0 0,1-1 0 0 0,0 1 0 0 0,0 0 1 0 0,1 0-1 0 0,0 7-24 0 0,3-16-4 0 0,1 1 1 0 0,0 0-1 0 0,0-1 1 0 0,0 0-1 0 0,1 1 0 0 0,-1-1 1 0 0,0 0-1 0 0,1 0 1 0 0,-1-1-1 0 0,1 1 1 0 0,0 0-1 0 0,0-1 1 0 0,0 0-1 0 0,0 1 1 0 0,0-1-1 0 0,0 0 0 0 0,0-1 1 0 0,0 1-1 0 0,0-1 1 0 0,0 1-1 0 0,0-1 1 0 0,0 0-1 0 0,1 0 1 0 0,-1 0-1 0 0,0 0 1 0 0,0-1-1 0 0,0 1 0 0 0,0-1 1 0 0,3-1 3 0 0,7 2 1 0 0,13-4-28 0 0,0-1 0 0 0,0-2 0 0 0,-1 0 0 0 0,0-1-1 0 0,0-2 1 0 0,-1-1 0 0 0,0 0 0 0 0,-1-2 0 0 0,0-1-1 0 0,13-10 28 0 0,60-35 32 0 0,-93 111-173 0 0,-6-41 164 0 0,1-7-32 0 0,1 0 1 0 0,-1 0 0 0 0,1 1-1 0 0,0-1 1 0 0,0 0 0 0 0,0 1-1 0 0,1-1 1 0 0,-1 0-1 0 0,1 1 1 0 0,0-1 0 0 0,0 1-1 0 0,1-1 1 0 0,0 1 0 0 0,-1-1-1 0 0,1 0 1 0 0,1 0 0 0 0,-1 1-1 0 0,1-1 1 0 0,-1 0-1 0 0,1 0 1 0 0,0 0 0 0 0,1 0-1 0 0,-1-1 1 0 0,1 1 0 0 0,-1 0-1 0 0,3 1 9 0 0,0-2 0 0 0,1 1 0 0 0,0 0 0 0 0,0-1 0 0 0,0 0 0 0 0,0-1 0 0 0,0 1 0 0 0,1-1 1 0 0,-1-1-1 0 0,1 1 0 0 0,-1-1 0 0 0,1 0 0 0 0,-1 0 0 0 0,1-1 0 0 0,0 0 0 0 0,0 0 0 0 0,-1-1 0 0 0,1 1 0 0 0,0-1 0 0 0,-1-1 0 0 0,1 0 0 0 0,-1 0 0 0 0,0 0 0 0 0,1 0 0 0 0,2-3 0 0 0,143-89 459 0 0,-140 86-413 0 0,26-27 54 0 0,0 0 0 0 0,-3-3 0 0 0,-1-1 0 0 0,-2-1 1 0 0,-1-2-1 0 0,-3-1 0 0 0,-1-1 0 0 0,-2-2 0 0 0,9-26-100 0 0,-21 47-18 0 0,-1-1 0 0 0,-1 0 0 0 0,-1-1 0 0 0,-2 0 0 0 0,0 0 0 0 0,-2 0 0 0 0,-1-1 0 0 0,-2 0 0 0 0,0 0 0 0 0,-2-5 18 0 0,-1 31 5 0 0,0 0 0 0 0,0 0 0 0 0,0 0 1 0 0,0 1-1 0 0,0-1 0 0 0,-1 0 0 0 0,1 0 0 0 0,-1 0 0 0 0,1 1 0 0 0,-1-1 0 0 0,0 0 0 0 0,1 1 0 0 0,-1-1 0 0 0,0 0 1 0 0,0 1-1 0 0,0-1 0 0 0,-1 1 0 0 0,1-1 0 0 0,0 1 0 0 0,0 0 0 0 0,-1 0 0 0 0,1-1 0 0 0,-1 1 0 0 0,1 0 0 0 0,-1 0 0 0 0,1 0 1 0 0,-1 1-1 0 0,0-1 0 0 0,1 0 0 0 0,-1 1 0 0 0,0-1 0 0 0,0 1 0 0 0,0-1 0 0 0,1 1 0 0 0,-1 0 0 0 0,0 0 0 0 0,0 0 1 0 0,0 0-1 0 0,0 0 0 0 0,0 0 0 0 0,1 0 0 0 0,-1 1 0 0 0,0-1 0 0 0,0 1-5 0 0,-77 37 124 0 0,64-20-94 0 0,0 1-1 0 0,2 1 1 0 0,0 1 0 0 0,1 0-1 0 0,1 0 1 0 0,1 1 0 0 0,1 0-1 0 0,1 1 1 0 0,1 0-1 0 0,1 0 1 0 0,1 1 0 0 0,2-1-1 0 0,0 1 1 0 0,1 0 0 0 0,1 0-1 0 0,1 0 1 0 0,1 0-1 0 0,2 0 1 0 0,3 14-30 0 0,3 16 48 0 0,3-1-1 0 0,1-1 1 0 0,3 0 0 0 0,10 18-48 0 0,-7-19 26 0 0,2 40 24 0 0,-21-85-1125 0 0,-1-34-552 0 0,-12-20-1790 0 0,2 16-5167 0 0,6 21-2721 0 0</inkml:trace>
  <inkml:trace contextRef="#ctx0" brushRef="#br0" timeOffset="26127.328">1946 1844 15387 0 0,'0'0'2413'0'0,"0"0"-1094"0"0,0 0-459 0 0,0 0 24 0 0,0 0 108 0 0,0 0 75 0 0,0 0-85 0 0,0 0-154 0 0,0 0-108 0 0,0 0-74 0 0,0 0-100 0 0,0 0-63 0 0,0 0-56 0 0,25 10-83 0 0,82 30-16 0 0,38-9 492 0 0,40-5-640 0 0,-167-25-406 0 0,42 5-218 0 0,-24 2-2913 0 0,-33-7 2560 0 0,-1 1-647 0 0,1-2-3370 0 0,-2 0-6913 0 0</inkml:trace>
  <inkml:trace contextRef="#ctx0" brushRef="#br0" timeOffset="26343.535">2728 2057 15299 0 0,'0'0'4025'0'0,"0"0"-3305"0"0,0 0-128 0 0,0 0 73 0 0,0 0-1 0 0,0 0-72 0 0,0 0-192 0 0,0 0-248 0 0,0 0-144 0 0,0 0-64 0 0,0 0-160 0 0,0 0-120 0 0,15 196-280 0 0,-13-189-529 0 0,-2-3-703 0 0,2-1-1553 0 0,-2-3-2600 0 0,0 4-3497 0 0</inkml:trace>
  <inkml:trace contextRef="#ctx0" brushRef="#br0" timeOffset="26593.272">2758 1943 15803 0 0,'0'0'2169'0'0,"0"0"-521"0"0,0 0-159 0 0,0 0-233 0 0,0 0-232 0 0,0 0-272 0 0,-46-199-304 0 0,40 188-200 0 0,1 0-136 0 0,3 8-112 0 0,0-1-72 0 0,0 4-192 0 0,2 0-392 0 0,-2 0-392 0 0,1 4-464 0 0,-1 3-937 0 0,0 4-3616 0 0,-2-4-6274 0 0</inkml:trace>
  <inkml:trace contextRef="#ctx0" brushRef="#br0" timeOffset="26850.752">3039 2102 20140 0 0,'0'0'1541'0'0,"0"0"-791"0"0,0 0-187 0 0,0 0 129 0 0,0 0 89 0 0,0 0-72 0 0,0 0-230 0 0,0 0-223 0 0,0 0-136 0 0,0 0-53 0 0,0 0-22 0 0,0 0 0 0 0,-3 26-5 0 0,-13 81-1 0 0,20-64 62 0 0,0-40-45 0 0,1 0 0 0 0,0-1 1 0 0,-1 1-1 0 0,1-1 0 0 0,0 0 0 0 0,0 0 0 0 0,1-1 0 0 0,-1 1 0 0 0,0-1 0 0 0,0 0 0 0 0,1-1 0 0 0,-1 1 1 0 0,1-1-1 0 0,-1 0 0 0 0,0-1 0 0 0,1 1 0 0 0,-1-1 0 0 0,0 0 0 0 0,1 0 0 0 0,-1-1 0 0 0,0 1 0 0 0,0-1 1 0 0,0 0-1 0 0,0-1 0 0 0,0 1 0 0 0,-1-1 0 0 0,1 0 0 0 0,-1 0 0 0 0,0 0 0 0 0,0-1 0 0 0,3-2-56 0 0,3 0 69 0 0,-1 0 0 0 0,0-1 0 0 0,0 0 0 0 0,0 0-1 0 0,-1-1 1 0 0,0 0 0 0 0,-1-1 0 0 0,0 0 0 0 0,0 0-1 0 0,0 0 1 0 0,-2-1 0 0 0,1 0 0 0 0,-1 0 0 0 0,0 0 0 0 0,-1-1-1 0 0,-1 1 1 0 0,1-1 0 0 0,-2 0 0 0 0,1 0 0 0 0,-2-1-1 0 0,1 1 1 0 0,-2 0 0 0 0,1-1 0 0 0,-1 1 0 0 0,-1-2-69 0 0,-2 8-11 0 0,0 1 0 0 0,0 0 0 0 0,-1 0 1 0 0,1 0-1 0 0,-1 0 0 0 0,0 1 0 0 0,0-1 1 0 0,0 1-1 0 0,0 0 0 0 0,-1 0 0 0 0,1 1 1 0 0,-1-1-1 0 0,0 1 0 0 0,1 0 0 0 0,-1 0 0 0 0,0 0 1 0 0,0 1-1 0 0,-1 0 0 0 0,1 0 0 0 0,0 0 1 0 0,0 1-1 0 0,0 0 0 0 0,-1-1 0 0 0,1 2 1 0 0,0-1-1 0 0,0 1 0 0 0,-2 0 11 0 0,-4 0-229 0 0,0 0 0 0 0,1 1 1 0 0,-1 1-1 0 0,0 0 0 0 0,1 0 0 0 0,0 1 0 0 0,0 0 0 0 0,0 1 1 0 0,0 0-1 0 0,1 0 0 0 0,-6 5 229 0 0,-22 16-4279 0 0,4 1-4992 0 0,21-16-3095 0 0</inkml:trace>
  <inkml:trace contextRef="#ctx0" brushRef="#br0" timeOffset="27964.367">3408 2334 6393 0 0,'0'0'2864'0'0,"0"0"-652"0"0,0 0-319 0 0,0 0-122 0 0,0 0-111 0 0,0 0-213 0 0,0 0-311 0 0,0 0-237 0 0,0 0-176 0 0,0 0-63 0 0,0 0-21 0 0,0 0-22 0 0,0 0-21 0 0,5-12-36 0 0,41-87 1249 0 0,21-33-210 0 0,-31 70-1331 0 0,-36 61-268 0 0,0 1 8 0 0,0 0-13 0 0,0 0-14 0 0,0 0-18 0 0,0 0-11 0 0,1 18-78 0 0,3 8 120 0 0,-2-7 26 0 0,1-1-1 0 0,1 1 1 0 0,0-1 0 0 0,2 0 0 0 0,0 0-1 0 0,1-1 1 0 0,8 14-20 0 0,-15-29 26 0 0,0-1 0 0 0,1 1 0 0 0,0-1 0 0 0,-1 1 0 0 0,1-1 0 0 0,0 0 0 0 0,0 1 0 0 0,0-1 0 0 0,-1 0-1 0 0,1 0 1 0 0,1 0 0 0 0,-1 0 0 0 0,0 0 0 0 0,0 0 0 0 0,0 0 0 0 0,0 0 0 0 0,1 0 0 0 0,-1 0 0 0 0,0-1 0 0 0,1 1 0 0 0,-1 0-1 0 0,1-1 1 0 0,-1 0 0 0 0,1 1 0 0 0,-1-1 0 0 0,1 0 0 0 0,-1 1 0 0 0,1-1 0 0 0,-1 0 0 0 0,1 0 0 0 0,-1 0 0 0 0,1-1 0 0 0,-1 1-1 0 0,1 0 1 0 0,-1 0 0 0 0,1-1 0 0 0,-1 1 0 0 0,1-1 0 0 0,-1 1 0 0 0,1-1 0 0 0,-1 0 0 0 0,0 0 0 0 0,1 1 0 0 0,-1-1 0 0 0,0 0 0 0 0,0 0-27 0 0,64-90 638 0 0,-64 89-634 0 0,6-10 6 0 0,-1 0 0 0 0,0-1 0 0 0,-1 0-1 0 0,0 0 1 0 0,-1 0 0 0 0,0 0 0 0 0,-1-1 0 0 0,-1 0-1 0 0,0-7-8 0 0,-2 21-157 0 0,0 0-64 0 0,0 0-89 0 0,0 0-117 0 0,0 0-146 0 0,0 0-218 0 0,-2 23-10350 0 0,3-21 7494 0 0,-1 2-7528 0 0</inkml:trace>
  <inkml:trace contextRef="#ctx0" brushRef="#br0" timeOffset="28710.564">4280 2002 13483 0 0,'0'0'2048'0'0,"0"0"-462"0"0,0 0-188 0 0,0 0-105 0 0,0 0-127 0 0,0 0-173 0 0,0 0-166 0 0,0 0-117 0 0,0 0-84 0 0,0 0-73 0 0,0 0-100 0 0,0 0-84 0 0,0 0-72 0 0,-28 9-64 0 0,-88 31-32 0 0,57-4 27 0 0,49-26-173 0 0,1-2-38 0 0,0 0 0 0 0,1 1 1 0 0,0 0-1 0 0,0 0 0 0 0,0 0 0 0 0,1 1 0 0 0,1 0 1 0 0,0 1-1 0 0,0 0 0 0 0,1 0 0 0 0,1 0 0 0 0,0 0 1 0 0,0 1-1 0 0,1-1 0 0 0,0 1 0 0 0,1 0 0 0 0,1 0 1 0 0,0 0-1 0 0,0 0 0 0 0,1 7-17 0 0,2-17 15 0 0,0 0-1 0 0,0 1 1 0 0,0-2 0 0 0,0 1-1 0 0,1 0 1 0 0,-1 0-1 0 0,0-1 1 0 0,1 1 0 0 0,-1-1-1 0 0,1 0 1 0 0,0 0 0 0 0,-1 0-1 0 0,1 0 1 0 0,0 0-1 0 0,0 0 1 0 0,0-1 0 0 0,-1 0-1 0 0,1 1 1 0 0,0-1-1 0 0,0 0 1 0 0,0 0 0 0 0,0-1-1 0 0,0 1 1 0 0,-1 0 0 0 0,1-1-1 0 0,0 0 1 0 0,2-1-15 0 0,15-5 43 0 0,0-1 0 0 0,-1 0 1 0 0,0-2-1 0 0,0 0 0 0 0,-1-2 0 0 0,-1 0 1 0 0,0 0-1 0 0,4-5-43 0 0,24-17 26 0 0,102-83 3 0 0,-148 118-36 0 0,1-1 0 0 0,0 1-1 0 0,-1-1 1 0 0,1 1 0 0 0,0-1 0 0 0,-1 1-1 0 0,1-1 1 0 0,0 1 0 0 0,0-1 0 0 0,0 1-1 0 0,-1 0 1 0 0,1-1 0 0 0,0 1 0 0 0,0-1-1 0 0,0 1 1 0 0,0 0 0 0 0,0-1 0 0 0,0 1-1 0 0,0 0 1 0 0,0-1 0 0 0,0 1-1 0 0,1-1 1 0 0,-1 1 0 0 0,0 0 0 0 0,0-1-1 0 0,0 1 1 0 0,1-1 0 0 0,-1 1 0 0 0,0-1-1 0 0,1 1 1 0 0,-1-1 0 0 0,0 1 0 0 0,1-1-1 0 0,-1 1 1 0 0,1-1 0 0 0,-1 1 0 0 0,1-1-1 0 0,-1 0 1 0 0,1 1 0 0 0,-1-1 0 0 0,1 0-1 0 0,-1 1 1 0 0,1-1 0 0 0,-1 0-1 0 0,1 0 1 0 0,0 0 0 0 0,-1 0 0 0 0,1 1-1 0 0,-1-1 1 0 0,1 0 0 0 0,0 0 0 0 0,-1 0-1 0 0,1 0 1 0 0,0 0 0 0 0,-1 0 0 0 0,1 0-1 0 0,-1-1 1 0 0,1 1 0 0 0,0 0 0 0 0,-1 0-1 0 0,1 0 1 0 0,-1 0 0 0 0,1-1 0 0 0,-1 1-1 0 0,1 0 1 0 0,-1-1 0 0 0,1 1-1 0 0,0-1 8 0 0,-2 9 61 0 0,-6 37-99 0 0,5-39 27 0 0,0 1 0 0 0,0-1-1 0 0,1 1 1 0 0,0-1 0 0 0,0 1-1 0 0,1 0 1 0 0,0-1 0 0 0,0 1-1 0 0,1 0 1 0 0,-1-1 0 0 0,1 1-1 0 0,1 0 1 0 0,-1-1 0 0 0,1 0-1 0 0,0 1 1 0 0,1 0 11 0 0,1-4 5 0 0,0-1 0 0 0,-1-1 1 0 0,1 1-1 0 0,0 0 0 0 0,0-1 0 0 0,-1 0 0 0 0,1 0 0 0 0,0 0 1 0 0,0 0-1 0 0,1-1 0 0 0,-1 0 0 0 0,0 0 0 0 0,0 0 1 0 0,0 0-1 0 0,0 0 0 0 0,0-1 0 0 0,0 0 0 0 0,0 0 0 0 0,0 0 1 0 0,0 0-1 0 0,0-1 0 0 0,-1 1 0 0 0,1-1 0 0 0,0 0 0 0 0,-1 0 1 0 0,0 0-1 0 0,1-1 0 0 0,-1 1 0 0 0,0-1 0 0 0,0 0 0 0 0,0 0 1 0 0,0 0-1 0 0,-1 0-5 0 0,20-16 45 0 0,-1-2-1 0 0,0 0 1 0 0,-2-1 0 0 0,-1-1 0 0 0,-1 0 0 0 0,0-2-1 0 0,-2 0 1 0 0,-1-1 0 0 0,-1 0 0 0 0,5-19-45 0 0,-11-31 36 0 0,-9 75-50 0 0,0-1 1 0 0,0 2-1 0 0,0-1 0 0 0,0 0 0 0 0,0 0 1 0 0,0 1-1 0 0,0-1 0 0 0,-1 1 1 0 0,1-1-1 0 0,0 1 0 0 0,0 0 0 0 0,-1 0 1 0 0,1 0-1 0 0,0 0 0 0 0,0 0 1 0 0,-1 1-1 0 0,1-1 0 0 0,0 1 1 0 0,0-1-1 0 0,0 1 0 0 0,0 0 0 0 0,-1 0 1 0 0,1 0-1 0 0,1 0 0 0 0,-1 0 1 0 0,0 0-1 0 0,0 1 0 0 0,0-1 0 0 0,0 1 14 0 0,-3 2-13 0 0,1-1-1 0 0,0 1 0 0 0,0-1 1 0 0,0 1-1 0 0,1 0 0 0 0,-1 1 0 0 0,1-1 1 0 0,0 1-1 0 0,0-1 0 0 0,1 1 0 0 0,-1 0 1 0 0,1 0-1 0 0,0 0 0 0 0,0 0 0 0 0,1 0 1 0 0,-1 1-1 0 0,1-1 0 0 0,0 0 0 0 0,1 1 1 0 0,-1-1-1 0 0,1 0 0 0 0,0 1 0 0 0,1 4 14 0 0,36 26-6 0 0,20-1 123 0 0,-49-31-75 0 0,1 0 1 0 0,-1 1-1 0 0,0 0 0 0 0,0 0 0 0 0,-1 1 0 0 0,1 0 0 0 0,-1 0 0 0 0,-1 1 0 0 0,1-1 0 0 0,-1 2 0 0 0,5 7-42 0 0,11 70 764 0 0,-22-47-4602 0 0,0-26 1097 0 0,0-11-522 0 0,1-1-3234 0 0,0 0-4850 0 0</inkml:trace>
  <inkml:trace contextRef="#ctx0" brushRef="#br0" timeOffset="29377.897">5094 1973 13691 0 0,'0'0'3202'0'0,"0"0"-1324"0"0,0 0-541 0 0,0 0-154 0 0,0 0-85 0 0,0 0-141 0 0,0 0-178 0 0,0 0-125 0 0,0 0-142 0 0,0 0-120 0 0,0 0-109 0 0,0 0-95 0 0,-5 6-62 0 0,-40 73 236 0 0,40-61-351 0 0,1 1 0 0 0,1 0 0 0 0,1 0 0 0 0,1 0 0 0 0,0 0 0 0 0,1 0 0 0 0,2 5-11 0 0,-2-21 13 0 0,0 0 1 0 0,0-1-1 0 0,0 1 1 0 0,1-1-1 0 0,-1 1 1 0 0,1 0-1 0 0,0-1 1 0 0,-1 1-1 0 0,1-1 0 0 0,0 0 1 0 0,1 1-1 0 0,-1-1 1 0 0,0 0-1 0 0,1 0 1 0 0,-1 0-1 0 0,1 0 1 0 0,0 0-1 0 0,-1 0 0 0 0,1 0 1 0 0,0 0-1 0 0,0-1 1 0 0,0 1-1 0 0,1-1 1 0 0,-1 1-1 0 0,0-1 1 0 0,0 0-1 0 0,1 0 1 0 0,-1 0-1 0 0,1 0 0 0 0,-1 0 1 0 0,1-1-1 0 0,-1 1 1 0 0,1-1-1 0 0,0 0 1 0 0,-1 1-1 0 0,1-1 1 0 0,-1 0-1 0 0,1-1 0 0 0,0 1 1 0 0,-1 0-1 0 0,1-1 1 0 0,-1 1-1 0 0,1-1 1 0 0,-1 0-1 0 0,1 0 1 0 0,-1 0-1 0 0,0 0 0 0 0,1 0 1 0 0,1-2-14 0 0,15-14 65 0 0,-1 0 1 0 0,0-2-1 0 0,-1 0 1 0 0,-2 0-1 0 0,1-2 1 0 0,-2 0-1 0 0,-1-1 1 0 0,2-5-66 0 0,-7 9 13 0 0,2 1 0 0 0,0 1 0 0 0,0-1 1 0 0,2 2-1 0 0,0-1 0 0 0,1 2 0 0 0,14-14-13 0 0,-22 65-93 0 0,-35 129 79 0 0,19-64-40 0 0,3 0-1 0 0,5 57 55 0 0,-2 48-284 0 0,3-116 136 0 0,3-65 148 0 0,-1 1 1 0 0,-1-1-1 0 0,-1 1 0 0 0,-2-1 0 0 0,0 1 0 0 0,-2-1 0 0 0,-1-1 0 0 0,-3 8 0 0 0,9-29 8 0 0,0-1 1 0 0,0 0-1 0 0,0 1 0 0 0,0-1 0 0 0,-1 0 0 0 0,1 0 1 0 0,-1 0-1 0 0,0 0 0 0 0,0 0 0 0 0,0 0 0 0 0,0-1 1 0 0,0 1-1 0 0,-1-1 0 0 0,1 1 0 0 0,-1-1 1 0 0,1 0-1 0 0,-1 0 0 0 0,0 0 0 0 0,0 0 0 0 0,0-1 1 0 0,0 1-1 0 0,0-1 0 0 0,-1 1 0 0 0,1-1 0 0 0,0 0 1 0 0,-1-1-1 0 0,1 1 0 0 0,0 0 0 0 0,-1-1 0 0 0,1 0 1 0 0,-1 0-1 0 0,1 0 0 0 0,-1 0 0 0 0,1-1 0 0 0,-1 1 1 0 0,1-1-1 0 0,0 0 0 0 0,-1 0 0 0 0,1 0 1 0 0,0 0-1 0 0,0-1 0 0 0,0 1 0 0 0,0-1 0 0 0,0 0 1 0 0,-2-1-9 0 0,0-2 10 0 0,0 0 0 0 0,0-1 1 0 0,1 0-1 0 0,0 0 1 0 0,0 0-1 0 0,0-1 1 0 0,0 1-1 0 0,1-1 1 0 0,0 0-1 0 0,1 0 1 0 0,0 0-1 0 0,0 0 0 0 0,0 0 1 0 0,1 0-1 0 0,0-1 1 0 0,0 1-1 0 0,1 0 1 0 0,0-1-1 0 0,0 1 1 0 0,1-1-1 0 0,0 1 1 0 0,0 0-1 0 0,0-1 1 0 0,1 1-1 0 0,1 0 0 0 0,-1 0 1 0 0,1 0-1 0 0,0 1 1 0 0,0-1-1 0 0,1 1 1 0 0,1-2-11 0 0,12-18-27 0 0,1 0 0 0 0,2 1 1 0 0,1 1-1 0 0,0 1 0 0 0,2 1 1 0 0,0 1-1 0 0,3-1 27 0 0,60-46-3565 0 0,-14 10-5023 0 0,-59 46-3008 0 0</inkml:trace>
  <inkml:trace contextRef="#ctx0" brushRef="#br0" timeOffset="32971.767">9711 1814 9946 0 0,'0'0'4484'0'0,"0"0"-2308"0"0,0 0-869 0 0,0 0-97 0 0,0 0-51 0 0,0 0-74 0 0,0 0-119 0 0,0 0-146 0 0,0 0-165 0 0,0 0-166 0 0,0 0-127 0 0,0 0-100 0 0,0 0-31 0 0,1-17 5 0 0,6-53-1 0 0,-6 68-217 0 0,-1 1 1 0 0,1-1-1 0 0,-1 0 1 0 0,1 0-1 0 0,0 1 1 0 0,0-1-1 0 0,0 0 1 0 0,-1 1-1 0 0,2-1 0 0 0,-1 1 1 0 0,0-1-1 0 0,0 1 1 0 0,0-1-1 0 0,1 1 1 0 0,-1 0-1 0 0,0 0 1 0 0,1 0-1 0 0,0 0 1 0 0,-1 0-1 0 0,1 0 1 0 0,-1 0-1 0 0,1 0 0 0 0,0 0 1 0 0,0 1-1 0 0,-1-1 1 0 0,1 1-1 0 0,0-1 1 0 0,0 1-1 0 0,0 0-18 0 0,8-3 110 0 0,13-5 86 0 0,0 2-1 0 0,0 0 1 0 0,1 1-1 0 0,0 1 1 0 0,0 2 0 0 0,0 0-1 0 0,0 2 1 0 0,1 0-196 0 0,-20 1 16 0 0,1-1 0 0 0,-1 1 0 0 0,0 0 0 0 0,0 1 1 0 0,0-1-1 0 0,0 1 0 0 0,0 0 0 0 0,-1 0 0 0 0,1 1 1 0 0,0-1-1 0 0,-1 1 0 0 0,0 0 0 0 0,1 0 0 0 0,-1 1 1 0 0,-1-1-1 0 0,1 1 0 0 0,0 0 0 0 0,-1 0 0 0 0,0 0 1 0 0,0 0-1 0 0,0 0 0 0 0,0 1 0 0 0,-1 0 0 0 0,0-1 1 0 0,0 1-1 0 0,0 0 0 0 0,0 0 0 0 0,-1 0 0 0 0,0 0 1 0 0,0 1-1 0 0,0-1 0 0 0,-1 0 0 0 0,1 0 1 0 0,-1 0-1 0 0,-1 1 0 0 0,1-1 0 0 0,-1 0 0 0 0,0 0 1 0 0,0 0-1 0 0,0 0 0 0 0,-1 0 0 0 0,1 0 0 0 0,-1 0 1 0 0,-1 0-1 0 0,1 0 0 0 0,-1-1 0 0 0,-1 2-16 0 0,-110 185 331 0 0,102-141-351 0 0,12-27-2698 0 0,8-15-2928 0 0,-5-5 871 0 0,-2-3 1878 0 0,1 1-8924 0 0</inkml:trace>
  <inkml:trace contextRef="#ctx0" brushRef="#br0" timeOffset="33221.9">10285 2183 12147 0 0,'0'0'3958'0'0,"0"0"-2455"0"0,0 0-759 0 0,0 0 53 0 0,0 0 104 0 0,0 0 47 0 0,0 0-123 0 0,0 0-238 0 0,-16 34-215 0 0,-50 108-172 0 0,12-42-76 0 0,48-87-522 0 0,-1 0-1 0 0,-1 0 1 0 0,0-1 0 0 0,-1 0-1 0 0,0-1 1 0 0,0 0-1 0 0,-1 0 1 0 0,-5 3 398 0 0,-5-3-3984 0 0,10-8-2613 0 0,1-2-2741 0 0</inkml:trace>
  <inkml:trace contextRef="#ctx0" brushRef="#br0" timeOffset="33379.266">9935 2308 17324 0 0,'0'0'1891'0'0,"0"0"-606"0"0,0 0-198 0 0,0 0-97 0 0,0 0-121 0 0,0 0-130 0 0,0 0-119 0 0,0 0-90 0 0,0 0-51 0 0,35 14-47 0 0,105 45-50 0 0,-56-14 190 0 0,4 13 384 0 0,-27-16-4526 0 0,-18-17-8148 0 0,-35-22-278 0 0</inkml:trace>
  <inkml:trace contextRef="#ctx0" brushRef="#br0" timeOffset="30284.35">6495 1803 7530 0 0,'0'0'3355'0'0,"0"0"-1368"0"0,0 0-581 0 0,0 0-9 0 0,0 0 65 0 0,0 0-67 0 0,0 0-233 0 0,0 0-330 0 0,0 0-239 0 0,0 0-122 0 0,0 0-12 0 0,0 0 9 0 0,0 0-36 0 0,16-8-48 0 0,106-62 596 0 0,-108 62-811 0 0,-1 0-1 0 0,0-1 1 0 0,0-1 0 0 0,-1 0-1 0 0,0-1 1 0 0,0 0-1 0 0,-2-1 1 0 0,1 0 0 0 0,-1-1-1 0 0,-1 0 1 0 0,-1-1-1 0 0,5-9-168 0 0,-8 4 195 0 0,-5 32-242 0 0,18 527 41 0 0,-16-483-78 0 0,-2 1 1 0 0,-3-1-1 0 0,-2 0 1 0 0,-3 0 0 0 0,-3-1-1 0 0,-1 0 1 0 0,-4-1-1 0 0,-1-1 1 0 0,-13 25 83 0 0,22-65-12 0 0,0 0 0 0 0,-1 0 0 0 0,-1-1-1 0 0,0 0 1 0 0,0 0 0 0 0,-2-1 0 0 0,1-1 0 0 0,-2 0 0 0 0,1 0 0 0 0,-1-1 0 0 0,-1-1 0 0 0,0 0 0 0 0,0-1 0 0 0,-1-1 0 0 0,0 0-1 0 0,-3 0 13 0 0,14-6 11 0 0,0 0 0 0 0,0 0 0 0 0,0-1-1 0 0,0 1 1 0 0,0-1 0 0 0,0 0 0 0 0,0-1-1 0 0,0 1 1 0 0,0-1 0 0 0,0 1-1 0 0,0-1 1 0 0,0 0 0 0 0,0-1 0 0 0,0 1-1 0 0,0-1 1 0 0,0 1 0 0 0,1-1 0 0 0,-1 0-1 0 0,1-1 1 0 0,-1 1 0 0 0,1-1 0 0 0,0 1-1 0 0,0-1 1 0 0,0 0 0 0 0,0 0-1 0 0,1 0 1 0 0,-1 0 0 0 0,1-1 0 0 0,0 1-1 0 0,0-1 1 0 0,0 0 0 0 0,0 1 0 0 0,1-1-1 0 0,-1 0 1 0 0,1 0 0 0 0,0 0-1 0 0,0 0 1 0 0,1 0 0 0 0,-1 0 0 0 0,1 0-1 0 0,0 0 1 0 0,0 0 0 0 0,0-2-11 0 0,-1-20 104 0 0,1 1 1 0 0,2-1-1 0 0,0 1 1 0 0,1 0-1 0 0,2 0 0 0 0,1 0 1 0 0,0 1-1 0 0,2-1 1 0 0,1 2-1 0 0,1-1 1 0 0,1 1-1 0 0,1 1 1 0 0,1 0-1 0 0,2-2-104 0 0,3-3 126 0 0,1 1 0 0 0,2 0 0 0 0,1 1 0 0 0,0 2 0 0 0,2 0 0 0 0,20-14-126 0 0,-35 30 18 0 0,18-16-7 0 0,1 1-1 0 0,1 1 1 0 0,1 2 0 0 0,1 1 0 0 0,0 1-1 0 0,1 2 1 0 0,1 1 0 0 0,12-3-11 0 0,-43 16-104 0 0,-1 1 0 0 0,0-1 1 0 0,1 0-1 0 0,-1 0 0 0 0,1 1 0 0 0,-1-1 1 0 0,1 1-1 0 0,-1-1 0 0 0,1 1 0 0 0,-1 0 1 0 0,1 0-1 0 0,0-1 0 0 0,-1 1 0 0 0,1 0 1 0 0,-1 1-1 0 0,1-1 0 0 0,-1 0 0 0 0,1 0 1 0 0,0 1-1 0 0,-1-1 0 0 0,1 0 1 0 0,-1 1-1 0 0,1 0 0 0 0,-1-1 0 0 0,0 1 1 0 0,1 0-1 0 0,-1 0 0 0 0,0 0 0 0 0,1 0 1 0 0,-1 0-1 0 0,0 0 0 0 0,0 0 0 0 0,0 0 1 0 0,0 0-1 0 0,0 1 0 0 0,0-1 1 0 0,0 0-1 0 0,0 1 0 0 0,-1-1 0 0 0,1 0 1 0 0,0 1-1 0 0,-1-1 0 0 0,1 1 0 0 0,-1-1 1 0 0,0 1-1 0 0,1 0 0 0 0,-1-1 0 0 0,0 1 1 0 0,0-1-1 0 0,0 1 0 0 0,0 0 104 0 0,0 9-1580 0 0,0 6-1958 0 0,-1-6-2809 0 0,0-3-4838 0 0</inkml:trace>
  <inkml:trace contextRef="#ctx0" brushRef="#br0" timeOffset="30576.344">7040 2374 5457 0 0,'0'0'2889'0'0,"0"0"-558"0"0,0 0-197 0 0,0 0-70 0 0,0 0-146 0 0,0 0-250 0 0,0 0-311 0 0,0 0-289 0 0,0 0-180 0 0,0 0-77 0 0,0 0-86 0 0,0 0-11 0 0,0 0 11 0 0,-4 9-1 0 0,-9 27-29 0 0,16-91 1415 0 0,109-203-658 0 0,-107 246-1498 0 0,2 1-1 0 0,0 0 0 0 0,0 0 1 0 0,1 0-1 0 0,0 1 0 0 0,0 1 1 0 0,1-1-1 0 0,1 1 0 0 0,0 1 1 0 0,2-2 46 0 0,32 2-4162 0 0,-30 13-980 0 0,-1 6-4169 0 0,-6-3-1338 0 0</inkml:trace>
  <inkml:trace contextRef="#ctx0" brushRef="#br0" timeOffset="31045.985">7787 2054 15315 0 0,'0'0'2245'0'0,"0"0"-486"0"0,0 0-220 0 0,0 0-115 0 0,0 0-125 0 0,0 0-189 0 0,0 0-230 0 0,0 0-167 0 0,0 0-115 0 0,0 0-110 0 0,0 0-80 0 0,0 0-72 0 0,0 0-69 0 0,-15-5-54 0 0,-48-12-33 0 0,59 16-161 0 0,1 0 0 0 0,-1 1-1 0 0,0-1 1 0 0,1 1 0 0 0,-1 0 0 0 0,0 0-1 0 0,0 0 1 0 0,1 0 0 0 0,-1 1-1 0 0,0-1 1 0 0,1 1 0 0 0,-1 0 0 0 0,0 0-1 0 0,1 0 1 0 0,-1 1 0 0 0,1-1 0 0 0,0 1-1 0 0,-2 1-18 0 0,-13 5 69 0 0,1 0-49 0 0,0 0 0 0 0,0 2 0 0 0,1 0 0 0 0,0 0 0 0 0,1 2 0 0 0,0 0 0 0 0,1 0 0 0 0,1 2 0 0 0,-1-1 0 0 0,2 2 0 0 0,0 0 0 0 0,-7 12-20 0 0,15-20-5 0 0,0 0 1 0 0,0 0 0 0 0,1 1 0 0 0,-1-1 0 0 0,2 1-1 0 0,-1 0 1 0 0,1 0 0 0 0,0 0 0 0 0,1 0 0 0 0,0 1 0 0 0,0-1-1 0 0,1 0 1 0 0,0 0 0 0 0,1 5 4 0 0,-1-11 0 0 0,0 1 1 0 0,1-1-1 0 0,0 1 0 0 0,0-1 1 0 0,0 1-1 0 0,0-1 0 0 0,0 0 1 0 0,0 0-1 0 0,1 0 0 0 0,-1 1 1 0 0,1-1-1 0 0,-1 0 0 0 0,1-1 1 0 0,0 1-1 0 0,0 0 0 0 0,-1 0 1 0 0,2-1-1 0 0,-1 1 0 0 0,0-1 1 0 0,0 0-1 0 0,0 1 0 0 0,1-1 1 0 0,-1 0-1 0 0,0 0 0 0 0,1-1 1 0 0,-1 1-1 0 0,1 0 1 0 0,-1-1-1 0 0,1 0 0 0 0,-1 1 1 0 0,1-1-1 0 0,-1 0 0 0 0,1 0 1 0 0,-1 0-1 0 0,3-1 0 0 0,90-20 161 0 0,-70 8-106 0 0,0-1-1 0 0,-1-1 1 0 0,0-1-1 0 0,-2-1 0 0 0,12-11-54 0 0,177-159 255 0 0,-189 176-279 0 0,-21 33-107 0 0,45 147-2759 0 0,-38-144 1105 0 0,1 0-2418 0 0,-3-10-3933 0 0,-1-10-3540 0 0</inkml:trace>
  <inkml:trace contextRef="#ctx0" brushRef="#br0" timeOffset="31578.098">8078 2392 10442 0 0,'0'0'5615'0'0,"0"0"-3108"0"0,0 0-1105 0 0,0 0-93 0 0,0 0-53 0 0,0 0-113 0 0,0 0-193 0 0,0 0-211 0 0,0 0-168 0 0,0 0-138 0 0,0 0-97 0 0,0 0-79 0 0,14-33-37 0 0,44-103-15 0 0,-7 26 297 0 0,-12 48-214 0 0,-38 62-292 0 0,0 0 1 0 0,0 0-1 0 0,0 0 0 0 0,0 0 0 0 0,0 1 0 0 0,0-1 0 0 0,0 0 0 0 0,0 1 0 0 0,0-1 0 0 0,0 1 0 0 0,0-1 1 0 0,0 1-1 0 0,0-1 0 0 0,0 1 0 0 0,0 0 0 0 0,0-1 0 0 0,-1 1 0 0 0,1 0 0 0 0,0 0 0 0 0,-1 0 0 0 0,1 0 1 0 0,0-1-1 0 0,-1 1 0 0 0,1 0 0 0 0,-1 0 0 0 0,1 0 0 0 0,-1 0 0 0 0,0 0 0 0 0,1 0 0 0 0,-1 1 1 0 0,0-1-1 0 0,0 0 0 0 0,0 0 0 0 0,0 0 0 0 0,0 0 0 0 0,0 0 0 0 0,0 0 0 0 0,0 0 0 0 0,0 0 0 0 0,0 0 1 0 0,-1 0-1 0 0,1 0 0 0 0,0 1 0 0 0,-1-1 0 0 0,1 0 0 0 0,-1 0 0 0 0,1-1 0 0 0,-1 1 0 0 0,1 0 0 0 0,-1 1 4 0 0,0 4-2 0 0,0 152 27 0 0,2-156-21 0 0,0 0 0 0 0,0 1 0 0 0,0-1 0 0 0,0 0 0 0 0,0-1 0 0 0,0 1 0 0 0,1 0 0 0 0,-1 0 0 0 0,1 0 0 0 0,0-1 0 0 0,-1 1 0 0 0,1-1 0 0 0,0 1 0 0 0,0-1 0 0 0,0 0 0 0 0,0 0 0 0 0,0 0 0 0 0,0 0 0 0 0,0 0 0 0 0,0 0 0 0 0,0-1 0 0 0,1 1 0 0 0,-1-1 0 0 0,0 1 0 0 0,1-1 0 0 0,-1 0 0 0 0,0 0-1 0 0,0 0 1 0 0,1 0 0 0 0,-1 0 0 0 0,0 0 0 0 0,1-1 0 0 0,-1 1 0 0 0,0-1 0 0 0,0 0 0 0 0,0 0 0 0 0,0 1 0 0 0,1-1 0 0 0,-1-1 0 0 0,0 1 0 0 0,-1 0 0 0 0,1 0 0 0 0,1-2-4 0 0,253-226 301 0 0,-191 197-326 0 0,-65 51 113 0 0,-15 146 181 0 0,41-116-1291 0 0,4-31-7032 0 0,-24-16 776 0 0,-4-1-4623 0 0</inkml:trace>
  <inkml:trace contextRef="#ctx0" brushRef="#br0" timeOffset="32446.687">8787 2175 9562 0 0,'0'0'1635'0'0,"0"0"-356"0"0,0 0 29 0 0,0 0 267 0 0,0 0 170 0 0,0 0-137 0 0,0 0-322 0 0,0 0-309 0 0,0 0-193 0 0,0 0-130 0 0,0 0-91 0 0,0 0-53 0 0,24 5-67 0 0,76 15-28 0 0,-16-16 802 0 0,-75-4-1128 0 0,1-1-1 0 0,-1-1 0 0 0,0 1 0 0 0,0-2 0 0 0,0 1 0 0 0,0-1 1 0 0,0 0-1 0 0,0-1 0 0 0,-1 0 0 0 0,0-1 0 0 0,0 1 0 0 0,0-2 1 0 0,0 1-1 0 0,-1-1 0 0 0,0 0 0 0 0,0 0 0 0 0,0-1 0 0 0,-1 0 0 0 0,0 0 1 0 0,0-1-1 0 0,-1 0 0 0 0,0 0 0 0 0,-1 0 0 0 0,1 0 0 0 0,-1-1 1 0 0,-1 1-1 0 0,0-1 0 0 0,0 0 0 0 0,1-9-88 0 0,-4 15 0 0 0,-1 1-1 0 0,1 0 1 0 0,-1 0-1 0 0,1 0 1 0 0,-1 0-1 0 0,0 0 1 0 0,0 0-1 0 0,0 0 1 0 0,0 0-1 0 0,0 1 1 0 0,0-1 0 0 0,0 0-1 0 0,-1 1 1 0 0,1-1-1 0 0,-1 0 1 0 0,1 1-1 0 0,-1 0 1 0 0,1-1-1 0 0,-1 1 1 0 0,0 0 0 0 0,0 0-1 0 0,0 0 1 0 0,0 0-1 0 0,0 0 1 0 0,0 0-1 0 0,0 1 1 0 0,0-1-1 0 0,0 1 1 0 0,0-1-1 0 0,0 1 1 0 0,-2 0 0 0 0,-67-4-193 0 0,55 6 177 0 0,0 1 0 0 0,0 1 0 0 0,0 0 0 0 0,1 1 0 0 0,0 1-1 0 0,0 0 1 0 0,0 1 0 0 0,1 1 0 0 0,0 0 0 0 0,0 1 0 0 0,1 1 0 0 0,0 0 0 0 0,1 0-1 0 0,0 2 1 0 0,1-1 0 0 0,0 1 0 0 0,1 1 0 0 0,0 0 0 0 0,1 0 0 0 0,-1 4 16 0 0,7-13 5 0 0,1 0 0 0 0,-1 1 0 0 0,1-1 1 0 0,0 1-1 0 0,0 0 0 0 0,1 0 0 0 0,-1 0 1 0 0,1 0-1 0 0,0 0 0 0 0,1 0 0 0 0,-1 0 1 0 0,1 0-1 0 0,0 0 0 0 0,0 0 0 0 0,0 0 1 0 0,1 0-1 0 0,0 0 0 0 0,0 0 1 0 0,0 0-1 0 0,1 0 0 0 0,0 0 0 0 0,-1 0 1 0 0,2-1-1 0 0,-1 1 0 0 0,0-1 0 0 0,1 1 1 0 0,0-1-1 0 0,0 0 0 0 0,0 0 0 0 0,1 0 1 0 0,-1-1-1 0 0,1 1 0 0 0,0-1 0 0 0,0 0 1 0 0,0 0-1 0 0,1 0 0 0 0,2 1-5 0 0,18 3-18 0 0,0-2-1 0 0,1 0 1 0 0,-1-2-1 0 0,1 0 0 0 0,0-2 1 0 0,0-1-1 0 0,0-1 1 0 0,0-1-1 0 0,-1-2 1 0 0,1 0-1 0 0,-1-2 0 0 0,0 0 1 0 0,1-2 18 0 0,59-22-1733 0 0,-34 6-5892 0 0,-36 16-4158 0 0</inkml:trace>
</inkml:ink>
</file>

<file path=ppt/ink/ink11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19.03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6 943 1536 0 0,'0'0'2397'0'0,"0"0"-477"0"0,0 0-158 0 0,0 0 26 0 0,0 0 74 0 0,0 0-31 0 0,0 0-229 0 0,0 0-326 0 0,0 0-313 0 0,0 0-252 0 0,0 0-178 0 0,-6-4 849 0 0,11 10-1055 0 0,0 0 0 0 0,0-1 1 0 0,1 0-1 0 0,-1 0 0 0 0,1 0 1 0 0,0 0-1 0 0,1-1 0 0 0,-1 0 1 0 0,1-1-1 0 0,-1 1 0 0 0,1-1 1 0 0,0-1-1 0 0,1 1 0 0 0,2 0-327 0 0,9 2 162 0 0,1-1 0 0 0,0 0 0 0 0,0-1 0 0 0,0-2 0 0 0,0 0 0 0 0,0-1 0 0 0,1-1 0 0 0,-1 0 0 0 0,0-2 0 0 0,-1 0 0 0 0,1-2 0 0 0,0 0 0 0 0,-1-1 0 0 0,0-1 0 0 0,-1 0 0 0 0,1-2 0 0 0,-1 0 0 0 0,-1-1 0 0 0,10-8-162 0 0,8-7 91 0 0,0-2-1 0 0,-2-2 1 0 0,-1-1-1 0 0,-1-1 1 0 0,-2-2-1 0 0,-1 0 1 0 0,-2-3-1 0 0,11-19-90 0 0,29-57 92 0 0,-5-2 0 0 0,-6-3 0 0 0,37-113-92 0 0,-74 167 38 0 0,0 110-518 0 0,10 16 522 0 0,-3 2 1 0 0,-3 0 0 0 0,-2 1-1 0 0,-4 1 1 0 0,-2 1 0 0 0,-3 0-1 0 0,-4 1 1 0 0,-1 52-43 0 0,-4-102 20 0 0,-1-1 0 0 0,-2 1 0 0 0,1 0 0 0 0,-2 0 0 0 0,-1-1 0 0 0,0 1 0 0 0,-1-1 1 0 0,-1 0-1 0 0,-1 0 0 0 0,-1 0 0 0 0,0-1 0 0 0,-1 0 0 0 0,-1 0 0 0 0,0-1 0 0 0,-2 0 0 0 0,0-1 0 0 0,0 0 0 0 0,-1 0 0 0 0,-1-2 0 0 0,-1 1 0 0 0,-1-1-20 0 0,-2 0 30 0 0,0-2-1 0 0,-1 0 0 0 0,-1-1 1 0 0,0 0-1 0 0,0-2 0 0 0,-1 0 1 0 0,0-1-1 0 0,0-1 0 0 0,-1-1 1 0 0,0-1-1 0 0,1-1 0 0 0,-1-1 1 0 0,-16 0-30 0 0,17-2-14 0 0,1-1 0 0 0,0-1 0 0 0,0 0 0 0 0,0-2 0 0 0,1 0 0 0 0,-1-1 1 0 0,1-1-1 0 0,0-1 0 0 0,0 0 0 0 0,1-2 0 0 0,0 0 0 0 0,-11-8 14 0 0,22 13-134 0 0,-60-48-24 0 0,52 5-3371 0 0,52 19-7843 0 0,-33 27 8455 0 0,6-4-7731 0 0</inkml:trace>
  <inkml:trace contextRef="#ctx0" brushRef="#br0" timeOffset="254.032">1499 810 10426 0 0,'0'0'1849'0'0,"0"0"-868"0"0,0 0-169 0 0,0 0 274 0 0,0 0 253 0 0,0 0 50 0 0,0 0-172 0 0,0 0-277 0 0,0 0-256 0 0,0 0-170 0 0,-8 32-144 0 0,-35 135 40 0 0,39-154-432 0 0,-2 14-47 0 0,4-9-2778 0 0,2-17 616 0 0,0-1-2317 0 0,0 0-4111 0 0</inkml:trace>
  <inkml:trace contextRef="#ctx0" brushRef="#br0" timeOffset="502.7">1420 365 18124 0 0,'0'0'1061'0'0,"0"0"-122"0"0,0 0-221 0 0,0 0-107 0 0,0 0-106 0 0,0 0-177 0 0,0 0-217 0 0,0 0-175 0 0,0 0-70 0 0,0 0-22 0 0,0 0 11 0 0,0 0-66 0 0,0 0-170 0 0,13 14-273 0 0,44 48-442 0 0,-13 26-4421 0 0,-36-62 673 0 0,0-3-4351 0 0</inkml:trace>
  <inkml:trace contextRef="#ctx0" brushRef="#br0" timeOffset="850.742">1688 1156 4969 0 0,'0'0'2333'0'0,"0"0"-161"0"0,0 0 70 0 0,0 0 194 0 0,0 0-104 0 0,0 0-428 0 0,0 0-506 0 0,0 0-428 0 0,0 0-237 0 0,0 0-63 0 0,0 0-43 0 0,0 0-84 0 0,0 0-44 0 0,13-30-54 0 0,38-98-61 0 0,40-111 1533 0 0,-91 238-1899 0 0,7-18 20 0 0,-1 28-386 0 0,-2 74 142 0 0,-6-74 195 0 0,1 1 0 0 0,1-1 1 0 0,-1 1-1 0 0,2-1 0 0 0,-1 1 1 0 0,1-1-1 0 0,0 1 0 0 0,1-1 0 0 0,0 0 1 0 0,1 1-1 0 0,0-1 0 0 0,1 0 1 0 0,-1-1-1 0 0,2 1 0 0 0,-1-1 0 0 0,1 0 1 0 0,0 0-1 0 0,1 0 0 0 0,0 0 1 0 0,0-1-1 0 0,1 0 0 0 0,4 4 11 0 0,-8-10 24 0 0,0 1 0 0 0,0-1-1 0 0,0 0 1 0 0,0 0 0 0 0,0 0 0 0 0,0 0 0 0 0,0 0-1 0 0,0-1 1 0 0,1 1 0 0 0,-1-1 0 0 0,0 0-1 0 0,0 0 1 0 0,0 0 0 0 0,1 0 0 0 0,-1-1-1 0 0,0 1 1 0 0,0-1 0 0 0,0 0 0 0 0,0 0-1 0 0,0 0 1 0 0,0 0 0 0 0,0-1 0 0 0,0 1-1 0 0,-1-1 1 0 0,1 0 0 0 0,0 0 0 0 0,-1 0 0 0 0,1 0-1 0 0,-1 0 1 0 0,0 0 0 0 0,0-1 0 0 0,0 1-1 0 0,0-1-23 0 0,60-90 1018 0 0,-33-17-389 0 0,-29 109-837 0 0,0 1-184 0 0,0 0-288 0 0,-3 15-8883 0 0,2-8-1352 0 0</inkml:trace>
  <inkml:trace contextRef="#ctx0" brushRef="#br0" timeOffset="1157.166">2601 785 15963 0 0,'0'0'1749'0'0,"0"0"-461"0"0,0 0-221 0 0,0 0-47 0 0,0 0-72 0 0,0 0-121 0 0,0 0-191 0 0,0 0-130 0 0,0 0-102 0 0,0 0-76 0 0,-31 9-47 0 0,-97 31-59 0 0,71-3 32 0 0,49-28-191 0 0,4-5-49 0 0,1 1 0 0 0,-1-1-1 0 0,0 1 1 0 0,1 0 0 0 0,0 0-1 0 0,0 0 1 0 0,0 0 0 0 0,1 0 0 0 0,0 1-1 0 0,0-1 1 0 0,0 1 0 0 0,1-1-1 0 0,-1 1 1 0 0,1 0 0 0 0,1 0 0 0 0,-1 0-1 0 0,1-1 1 0 0,0 1 0 0 0,0 0-1 0 0,1 0 1 0 0,0 3-14 0 0,3-3 3 0 0,-1-1 0 0 0,1 0 0 0 0,0 0 0 0 0,0 0 0 0 0,1 0 0 0 0,-1-1 0 0 0,1 0-1 0 0,0 0 1 0 0,0 0 0 0 0,1 0 0 0 0,-1-1 0 0 0,1 0 0 0 0,-1 0 0 0 0,1 0 0 0 0,0-1 0 0 0,0 0 0 0 0,1 0 0 0 0,-1-1-1 0 0,0 1 1 0 0,0-1 0 0 0,1-1 0 0 0,-1 1-3 0 0,133 2-1012 0 0,-78-26-2346 0 0,-45 9-1280 0 0,-4-3-4410 0 0,-8 9 1196 0 0</inkml:trace>
  <inkml:trace contextRef="#ctx0" brushRef="#br0" timeOffset="1526.619">2745 1020 4537 0 0,'0'0'2391'0'0,"0"0"-77"0"0,0 0-70 0 0,0 0-124 0 0,0 0-223 0 0,0 0-288 0 0,0 0-256 0 0,0 0-170 0 0,0 0-125 0 0,0 0-113 0 0,0 0-99 0 0,0 0-75 0 0,0 0-66 0 0,30 1-87 0 0,93 2-92 0 0,-120-3-495 0 0,0 1-1 0 0,0-1 0 0 0,0 0 1 0 0,1 0-1 0 0,-1-1 0 0 0,0 1 1 0 0,0-1-1 0 0,0 1 0 0 0,0-1 0 0 0,0 0 1 0 0,0 0-1 0 0,0 0 0 0 0,0 0 1 0 0,-1-1-1 0 0,1 1 0 0 0,0-1 1 0 0,-1 0-1 0 0,1 0 0 0 0,-1 0 1 0 0,1 0-1 0 0,-1 0-30 0 0,7-7 134 0 0,5-1 15 0 0,-1-2-1 0 0,0 0 1 0 0,-1 0-1 0 0,0-1 1 0 0,-1-1 0 0 0,0 0-1 0 0,-1 0 1 0 0,4-9-149 0 0,-11 17 23 0 0,0-1-1 0 0,0 0 1 0 0,-1 0 0 0 0,1-1 0 0 0,-2 1-1 0 0,1 0 1 0 0,-1-1 0 0 0,0 1 0 0 0,0-1-1 0 0,-1 1 1 0 0,0-1 0 0 0,-1 1 0 0 0,0-7-23 0 0,-1 13-17 0 0,1-1 1 0 0,-1 0 0 0 0,0 1 0 0 0,1-1 0 0 0,-1 1 0 0 0,0 0 0 0 0,0-1-1 0 0,0 1 1 0 0,0 0 0 0 0,0 0 0 0 0,-1 0 0 0 0,1 0 0 0 0,0 1 0 0 0,0-1-1 0 0,-1 1 1 0 0,1-1 0 0 0,0 1 0 0 0,-1 0 0 0 0,1 0 0 0 0,0 0 0 0 0,-1 0 0 0 0,1 0-1 0 0,0 0 1 0 0,0 1 0 0 0,-1-1 0 0 0,1 1 0 0 0,0 0 0 0 0,0 0 0 0 0,-1-1-1 0 0,-1 3 17 0 0,-13 7-34 0 0,0 1-1 0 0,1 0 1 0 0,0 2-1 0 0,1 0 1 0 0,0 0-1 0 0,1 2 1 0 0,0 0-1 0 0,2 0 1 0 0,0 1-1 0 0,-7 12 35 0 0,14-23-1 0 0,0 1 0 0 0,1 0 0 0 0,0 0-1 0 0,0 0 1 0 0,0 1 0 0 0,1-1 0 0 0,0 1 0 0 0,0 0 0 0 0,0 0-1 0 0,1 0 1 0 0,0 0 0 0 0,1 1 0 0 0,0-1 0 0 0,0 0 0 0 0,0 1-1 0 0,1-1 1 0 0,0 1 0 0 0,0-1 0 0 0,1 0 0 0 0,0 1 0 0 0,0-1-1 0 0,1 0 1 0 0,0 0 0 0 0,0 1 0 0 0,1-1 0 0 0,0-1 0 0 0,0 1-1 0 0,0 0 1 0 0,1-1 0 0 0,0 0 0 0 0,5 6 1 0 0,7-3-1 0 0,0 0 0 0 0,1-1 0 0 0,1-1 0 0 0,-1-1 0 0 0,1 0 0 0 0,0-1 0 0 0,0-1 0 0 0,1-1 0 0 0,-1-1 0 0 0,1 0-1 0 0,0-1 1 0 0,0-1 0 0 0,-1-1 0 0 0,1-1 1 0 0,59-10-1895 0 0,-53 4-1433 0 0,-2-1-3858 0 0,-12 5-4777 0 0</inkml:trace>
</inkml:ink>
</file>

<file path=ppt/ink/ink11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23.61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65 247 0 0 0,'0'0'725'0'0,"0"0"356"0"0,0 0 268 0 0,0 0 96 0 0,0 0 36 0 0,0 0 0 0 0,0 0-33 0 0,-11 0-8 0 0,-31 0-17 0 0,31 0-97 0 0,11 0-142 0 0,0 0-98 0 0,0 0-117 0 0,0 0-90 0 0,2 11 4013 0 0,9-12-4603 0 0,-1 1 1 0 0,1-2-1 0 0,-1 1 1 0 0,0-1-1 0 0,1-1 1 0 0,-1 0-1 0 0,0 0 1 0 0,0-1-1 0 0,-1 0 1 0 0,1-1-1 0 0,7-5-289 0 0,159-106 995 0 0,-147 97-659 0 0,-28 19-249 0 0,-1 0-4 0 0,0 0 23 0 0,0 0-16 0 0,0 0-24 0 0,0 0-11 0 0,0 0-15 0 0,-10 15 39 0 0,-5 38-13 0 0,1 0 0 0 0,3 1 0 0 0,2 0 0 0 0,3 1 1 0 0,1 29-67 0 0,5-52 18 0 0,1 1 1 0 0,2-1 0 0 0,2 0-1 0 0,0 0 1 0 0,2 0 0 0 0,10 24-19 0 0,9 26 73 0 0,-8-119 1190 0 0,-14 19-1232 0 0,52-107 12 0 0,5 3 1 0 0,6 2 0 0 0,8-1-44 0 0,-67 109-5 0 0,100-199 1 0 0,-102 193-554 0 0,-12 20-229 0 0,-41 89-2091 0 0,34-59-573 0 0,3 1-3715 0 0,7-18-4383 0 0</inkml:trace>
  <inkml:trace contextRef="#ctx0" brushRef="#br0" timeOffset="462.941">713 652 5041 0 0,'0'0'2189'0'0,"0"0"-349"0"0,0 0-120 0 0,0 0 42 0 0,0 0 0 0 0,0 0-179 0 0,0 0-276 0 0,0 0-247 0 0,0 0-201 0 0,0 0-112 0 0,0 0-39 0 0,0 0 17 0 0,3-2 10 0 0,-3 2-676 0 0,1 0 0 0 0,-1 0 1 0 0,0 0-1 0 0,1-1 0 0 0,-1 1 0 0 0,1 0 0 0 0,-1 0 0 0 0,1 0 1 0 0,-1 0-1 0 0,1 0 0 0 0,-1 0 0 0 0,1 0 0 0 0,-1 0 0 0 0,1 0 1 0 0,-1 0-1 0 0,0 0 0 0 0,1 0 0 0 0,-1 1 0 0 0,1-1 0 0 0,-1 0 1 0 0,1 0-1 0 0,-1 0 0 0 0,0 1 0 0 0,1-1 0 0 0,-1 0 0 0 0,1 0 1 0 0,-1 1-1 0 0,0-1 0 0 0,1 0 0 0 0,-1 1 0 0 0,0-1 0 0 0,1 0 1 0 0,-1 1-1 0 0,0-1 0 0 0,0 1 0 0 0,1-1 0 0 0,-1 0 0 0 0,0 1 1 0 0,0-1-1 0 0,0 1 0 0 0,0-1 0 0 0,1 1 0 0 0,-1-1 0 0 0,0 1 1 0 0,0-1-1 0 0,0 1 0 0 0,0-1 0 0 0,0 0 0 0 0,0 1 0 0 0,0-1 1 0 0,0 1-1 0 0,-1-1 0 0 0,1 1 0 0 0,0-1 0 0 0,0 1 0 0 0,0-1 1 0 0,0 1-1 0 0,-1-1 0 0 0,1 0 0 0 0,0 1 0 0 0,0-1 0 0 0,-1 1 1 0 0,1-1-1 0 0,0 0 0 0 0,-1 1-59 0 0,1 9 135 0 0,-6 103 1369 0 0,-10-54-1281 0 0,10-38-204 0 0,4-32-9040 0 0,2 9 8466 0 0,0-4-5882 0 0,0 4-4875 0 0</inkml:trace>
  <inkml:trace contextRef="#ctx0" brushRef="#br0" timeOffset="903.329">947 305 9914 0 0,'0'0'3554'0'0,"0"0"-1619"0"0,0 0-600 0 0,0 0 34 0 0,0 0 138 0 0,0 0-4 0 0,0 0-214 0 0,0 0-302 0 0,0 0-258 0 0,0 0-167 0 0,0 0-105 0 0,0 0-58 0 0,0 0-61 0 0,-2 2-81 0 0,-32 34 394 0 0,33-34-613 0 0,1-1-18 0 0,0-1-13 0 0,0 0-12 0 0,0 0-3 0 0,0 0 0 0 0,0 0 0 0 0,11-8 98 0 0,29-20 136 0 0,-87 63 203 0 0,57-49-5354 0 0,-1 7-1127 0 0,-4 3-567 0 0,-2 0-3352 0 0</inkml:trace>
</inkml:ink>
</file>

<file path=ppt/ink/ink11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26.00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126 192 0 0 0,'0'0'900'0'0,"0"0"247"0"0,0 0 356 0 0,0 0 200 0 0,0 0 76 0 0,0 0-30 0 0,0 0-177 0 0,0 0-168 0 0,0 0-166 0 0,0 0-139 0 0,0 0-87 0 0,-16-2-59 0 0,-8-1-473 0 0,-14-2-121 0 0,-9 4 3694 0 0,47 1-3563 0 0,0 0-68 0 0,0 0-76 0 0,0 0-73 0 0,0 0-58 0 0,0 0-32 0 0,0 0-26 0 0,0 0-8 0 0,0 0-17 0 0,0 0-28 0 0,0 0 2 0 0,212-14 3389 0 0,142 6-2657 0 0,-307 15 625 0 0,-105-48-1113 0 0,-59-83-1465 0 0,140 124-14344 0 0,-17 3 4055 0 0</inkml:trace>
</inkml:ink>
</file>

<file path=ppt/ink/ink11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26.65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5449 0 0,'0'0'3073'0'0,"0"0"-711"0"0,0 0-337 0 0,0 0-115 0 0,0 0-132 0 0,0 0-171 0 0,0 0-288 0 0,0 0-247 0 0,0 0-177 0 0,0 0-179 0 0,0 0-106 0 0,0 0-76 0 0,0 0-46 0 0,2 8 2821 0 0,78 2-1719 0 0,81 16-679 0 0,-94-19-698 0 0,-23-6-9 0 0,-43-1-183 0 0,-1 0 3 0 0,0 0 0 0 0,0 0-1 0 0,0 0-7 0 0,0 0-7 0 0,0 0-3 0 0,0 0-14 0 0,0 0-18 0 0,0 0-18 0 0,0 0-9 0 0,0 0-28 0 0,0 0-41 0 0,0 0-47 0 0,-15 6-10296 0 0,10-1 3353 0 0,1-2-4572 0 0</inkml:trace>
</inkml:ink>
</file>

<file path=ppt/ink/ink11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26.9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16780 0 0,'0'0'1848'0'0,"0"0"-622"0"0,0 0-304 0 0,0 0 93 0 0,0 0 140 0 0,0 0 9 0 0,0 0-201 0 0,0 0-288 0 0,0 0-243 0 0,0 0-146 0 0,0 0-38 0 0,0 0 20 0 0,3 3 45 0 0,9 2-105 0 0,1 0-1 0 0,0 0 1 0 0,0-1 0 0 0,0-1-1 0 0,0 0 1 0 0,0-1 0 0 0,0-1-1 0 0,1 0 1 0 0,-1-1-1 0 0,1 0 1 0 0,12-2-208 0 0,-2 2 111 0 0,42 2 562 0 0,-32-1-1651 0 0,-1 0-4841 0 0,-32-2 812 0 0,-1-2-6799 0 0</inkml:trace>
</inkml:ink>
</file>

<file path=ppt/ink/ink11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29.44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31 122 6233 0 0,'0'0'4367'0'0,"0"0"-2303"0"0,0 0-766 0 0,0 0-26 0 0,0 0 135 0 0,0 0 61 0 0,0 0-121 0 0,0 0-241 0 0,0 0-258 0 0,0 0-239 0 0,0 0-161 0 0,0 0-103 0 0,0 0-56 0 0,-5-2-12 0 0,-16-5-15 0 0,16 5-32 0 0,5 2-28 0 0,22 0 891 0 0,50-1 87 0 0,184 13 0 0 0,-107 3-935 0 0,-149-15-204 0 0,0 0 29 0 0,0 0 12 0 0,0 0-2 0 0,0 0 15 0 0,0 0-8 0 0,0 0 7 0 0,0 0 4 0 0,0 0-20 0 0,-4-4 1076 0 0,-53-63-1133 0 0,-2 19-3705 0 0,52 40 1571 0 0,3 4-1145 0 0,1-1-4950 0 0,3 5-3431 0 0</inkml:trace>
</inkml:ink>
</file>

<file path=ppt/ink/ink11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29.86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28 37 3961 0 0,'0'0'2762'0'0,"0"0"-1033"0"0,0 0-290 0 0,0 0 86 0 0,0 0 144 0 0,0 0 46 0 0,0 0-129 0 0,0 0-196 0 0,0 0-210 0 0,0 0-181 0 0,0 0-124 0 0,0 0-123 0 0,-4-6-93 0 0,-15-19-71 0 0,15 19-55 0 0,4 6-57 0 0,0 0-45 0 0,0 0-51 0 0,0 0-65 0 0,0 0-58 0 0,0 0-49 0 0,0 0-46 0 0,0 0-36 0 0,0 0-11 0 0,34 14 961 0 0,43-5-569 0 0,0-4-1 0 0,1-3 0 0 0,13-5-506 0 0,15 2 92 0 0,-21 13-408 0 0,-78-5-1368 0 0,-6 0-7619 0 0,-1-3-2200 0 0</inkml:trace>
</inkml:ink>
</file>

<file path=ppt/ink/ink11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28.70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70 3249 0 0,'0'0'1463'0'0,"0"0"-174"0"0,0 0 101 0 0,0 0 262 0 0,0 0 153 0 0,0 0-36 0 0,0 0-255 0 0,0 0-327 0 0,0 0-307 0 0,0 0-221 0 0,0 0-120 0 0,0 0-47 0 0,0 0 7 0 0,21 4 2937 0 0,50-30-897 0 0,-27 4-1617 0 0,-6-3-34 0 0,-27 63-304 0 0,26 228-49 0 0,-31-195-452 0 0,-1 0-32 0 0,21 120 22 0 0,-17-141-37 0 0,-9-49-3 0 0,0-1-18 0 0,0 0-7 0 0,0 0-5 0 0,0 0-14 0 0,8-2 700 0 0,12-72-543 0 0,3 0 0 0 0,3 1-1 0 0,4 2 1 0 0,2 1 0 0 0,19-26-146 0 0,24-33-18 0 0,-70 116-1140 0 0,-4 19-722 0 0,-5 14-1583 0 0,-2-8-7972 0 0,6-12 10858 0 0,-1 4-9892 0 0</inkml:trace>
  <inkml:trace contextRef="#ctx0" brushRef="#br0" timeOffset="1628.981">761 276 9250 0 0,'0'0'1798'0'0,"0"0"-309"0"0,0 0-84 0 0,0 0 106 0 0,0 0 32 0 0,0 0-174 0 0,0 0-295 0 0,0 0-265 0 0,0 0-170 0 0,0 0-85 0 0,0 0-33 0 0,0 0-10 0 0,0 0 8 0 0,16-4-22 0 0,96-25 803 0 0,76 4 397 0 0,-121 24-3174 0 0,-67 1 781 0 0,0 0-273 0 0,0 0-369 0 0,0 0-496 0 0,-2 0-6169 0 0,2 0-2734 0 0</inkml:trace>
  <inkml:trace contextRef="#ctx0" brushRef="#br0" timeOffset="1969.158">910 30 14067 0 0,'0'0'1235'0'0,"0"0"-456"0"0,0 0-4 0 0,0 0 297 0 0,0 0 243 0 0,0 0 28 0 0,0 0-210 0 0,0 0-251 0 0,0 0-177 0 0,0 0-115 0 0,0 0-81 0 0,0 0-57 0 0,0 0-65 0 0,5 20-62 0 0,16 64-64 0 0,-16 14 308 0 0,-16 27-426 0 0,9-87-247 0 0,0 7-698 0 0,5-17-2520 0 0,7-25-8239 0 0,-8-3 808 0 0</inkml:trace>
</inkml:ink>
</file>

<file path=ppt/ink/ink11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32.34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1 557 9578 0 0,'0'0'3050'0'0,"0"0"-1324"0"0,0 0-634 0 0,0 0-33 0 0,0 0 168 0 0,0 0 78 0 0,0 0-134 0 0,0 0-317 0 0,0 0-318 0 0,0 0-232 0 0,0 0-124 0 0,0 0 13 0 0,26 0 1416 0 0,-7-3-1366 0 0,0 0-1 0 0,-1-2 1 0 0,1 0 0 0 0,-1-1 0 0 0,0-1 0 0 0,0 0 0 0 0,-1-1-1 0 0,0-1 1 0 0,-1-1 0 0 0,0 0 0 0 0,0-2 0 0 0,4-3-243 0 0,28-31 304 0 0,-48 52-341 0 0,2 20 64 0 0,-18 591-252 0 0,15-616 228 0 0,1 0 0 0 0,0 0 0 0 0,0 0 1 0 0,0-1-1 0 0,0 1 0 0 0,0 0 0 0 0,0 0 0 0 0,0-1 0 0 0,0 1 0 0 0,0 0 1 0 0,0 0-1 0 0,0 0 0 0 0,1-1 0 0 0,-1 1 0 0 0,0 0 0 0 0,0-1 0 0 0,1 1 1 0 0,-1 0-1 0 0,0 0 0 0 0,1-1 0 0 0,-1 1 0 0 0,1-1 0 0 0,-1 1 0 0 0,1 0 1 0 0,-1-1-1 0 0,1 1 0 0 0,0-1 0 0 0,-1 1 0 0 0,1-1 0 0 0,0 1 0 0 0,-1-1 1 0 0,1 0-1 0 0,0 1 0 0 0,-1-1 0 0 0,1 0 0 0 0,0 0 0 0 0,0 1 0 0 0,0-1 1 0 0,-1 0-1 0 0,1 0 0 0 0,0 0 0 0 0,0 0 0 0 0,-1 0 0 0 0,1 0 0 0 0,0 0 1 0 0,0 0-1 0 0,0 0 0 0 0,-1-1 0 0 0,1 1 0 0 0,0 0 0 0 0,0 0 0 0 0,-1-1 1 0 0,1 1-1 0 0,0 0 0 0 0,-1-1 0 0 0,1 1 0 0 0,0-1 0 0 0,-1 1 0 0 0,1-1-3 0 0,71-127 270 0 0,113-329-85 0 0,-120 325-198 0 0,-76 188-3029 0 0,11-53 2808 0 0,-7 25-2092 0 0,2-10-3493 0 0,1-9-5525 0 0</inkml:trace>
  <inkml:trace contextRef="#ctx0" brushRef="#br0" timeOffset="367.159">678 1046 12395 0 0,'0'0'4565'0'0,"0"0"-2888"0"0,0 0-1023 0 0,0 0 43 0 0,0 0 215 0 0,0 0 157 0 0,0 0-70 0 0,0 0-273 0 0,0 0-263 0 0,0 0-159 0 0,0 0-89 0 0,0 0-26 0 0,0 0-21 0 0,-5 19-22 0 0,-34 116 131 0 0,35-94-2163 0 0,17-45-4936 0 0,1-10-3613 0 0,-9 7 4122 0 0</inkml:trace>
  <inkml:trace contextRef="#ctx0" brushRef="#br0" timeOffset="710.215">868 730 8810 0 0,'0'0'4254'0'0,"0"0"-2080"0"0,0 0-852 0 0,0 0-140 0 0,0 0-45 0 0,0 0-93 0 0,0 0-180 0 0,0 0-184 0 0,0 0-129 0 0,0 0-132 0 0,0 0-72 0 0,0 0-75 0 0,0 0-68 0 0,-9 9-31 0 0,-29 28-53 0 0,29-24-77 0 0,18-18-58 0 0,0-2 53 0 0,-18 9 161 0 0,-47 36-284 0 0,63-37-11863 0 0,-3-1 1147 0 0</inkml:trace>
  <inkml:trace contextRef="#ctx0" brushRef="#br0" timeOffset="1082.139">1183 159 12491 0 0,'0'0'2678'0'0,"0"0"-703"0"0,0 0-380 0 0,0 0-103 0 0,0 0-88 0 0,0 0-154 0 0,0 0-239 0 0,0 0-287 0 0,0 0-204 0 0,0 0-119 0 0,0 0-83 0 0,0 0-34 0 0,0 0-37 0 0,-5 10 107 0 0,-86 79 64 0 0,66-64-682 0 0,-55 60-555 0 0,44-22-4089 0 0,33-52 1502 0 0,2-3-3011 0 0,0-1-4899 0 0</inkml:trace>
  <inkml:trace contextRef="#ctx0" brushRef="#br0" timeOffset="1710.207">30 262 3473 0 0,'0'0'2060'0'0,"0"0"-648"0"0,0 0-54 0 0,0 0 377 0 0,0 0 331 0 0,0 0 66 0 0,0 0-242 0 0,0 0-379 0 0,0 0-321 0 0,0 0-211 0 0,0 0-143 0 0,0 0-107 0 0,0 0-59 0 0,2-2-35 0 0,103-19 3628 0 0,263-14-3107 0 0,-339 34-1150 0 0,-28 1-17 0 0,-1 0 12 0 0,0 0-3 0 0,0 0 8 0 0,0 0 9 0 0,0 0 2 0 0,0 0 10 0 0,0 0 14 0 0,-17-3 1157 0 0,-18-47-905 0 0,-38-59-2568 0 0,66 85-1344 0 0,6 15-1049 0 0,1 2-7206 0 0</inkml:trace>
</inkml:ink>
</file>

<file path=ppt/ink/ink11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30.2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73 244 0 0 0,'0'0'1695'0'0,"0"0"180"0"0,0 0 156 0 0,0 0 88 0 0,0 0 2 0 0,0 0-75 0 0,0 0-198 0 0,0 0-252 0 0,0 0-241 0 0,0 0-221 0 0,0 0-186 0 0,0 0-132 0 0,0 0-114 0 0,-12-1-93 0 0,-36-4-77 0 0,36 4-60 0 0,12 1-56 0 0,0 0-45 0 0,0 0-17 0 0,0 0-54 0 0,35-11 1503 0 0,289-59 572 0 0,-277 61-2308 0 0,1 3-1 0 0,0 1 1 0 0,0 3 0 0 0,5 2-67 0 0,-60 7 1119 0 0,-5-8-1092 0 0,-1 0 0 0 0,1-1 0 0 0,0-1 0 0 0,-1 0 0 0 0,1 0 0 0 0,1-2 0 0 0,-1 1 0 0 0,1-1 0 0 0,-1-1 0 0 0,1 0 0 0 0,1 0 0 0 0,-1-1 0 0 0,1-1 0 0 0,1 0 0 0 0,-1 0 0 0 0,1-1 0 0 0,1 0 0 0 0,0 0 0 0 0,-4-6-27 0 0,12 15-71 0 0,-1 0-1 0 0,1-1 1 0 0,-1 1 0 0 0,1 0 0 0 0,0-1 0 0 0,-1 1-1 0 0,1 0 1 0 0,-1-1 0 0 0,1 1 0 0 0,0-1-1 0 0,-1 1 1 0 0,1-1 0 0 0,0 1 0 0 0,0 0-1 0 0,-1-1 1 0 0,1 1 0 0 0,0-1 0 0 0,0 1 0 0 0,0-1-1 0 0,0 1 1 0 0,0-1 0 0 0,-1 0 0 0 0,1 1-1 0 0,0-1 1 0 0,0 1 0 0 0,0-1 0 0 0,0 1-1 0 0,1-1 1 0 0,-1 1 0 0 0,0-1 0 0 0,0 1-1 0 0,0-1 1 0 0,0 1 0 0 0,0-1 0 0 0,1 1 0 0 0,-1-1-1 0 0,0 1 1 0 0,0-1 0 0 0,1 1 0 0 0,-1-1-1 0 0,0 1 1 0 0,1 0 0 0 0,-1-1 0 0 0,1 1-1 0 0,-1 0 1 0 0,0-1 0 0 0,1 1 0 0 0,-1 0-1 0 0,1-1 1 0 0,-1 1 0 0 0,1 0 0 0 0,-1 0 0 0 0,1-1 71 0 0,32 6-4388 0 0,0 9-3298 0 0,-21-6-1313 0 0</inkml:trace>
</inkml:ink>
</file>

<file path=ppt/ink/ink11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27.02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52 27 6649 0 0,'0'0'2644'0'0,"0"0"-313"0"0,0 0-219 0 0,0 0-85 0 0,0 0-69 0 0,0 0-168 0 0,0 0-291 0 0,0 0-307 0 0,0 0-286 0 0,0 0-210 0 0,0 0-155 0 0,0-6-122 0 0,-1-15 31 0 0,-2 46 284 0 0,-2 761 1185 0 0,4-722-1892 0 0,-3 0-1 0 0,-2 0 0 0 0,-14 60-26 0 0,17-113 253 0 0,-3 16-1283 0 0,3-39-795 0 0,7-26 147 0 0,1 1-1 0 0,2 0 1 0 0,1 0 0 0 0,3 0-1 0 0,0 1 1 0 0,3 0 0 0 0,13-25 1678 0 0,8-28-7937 0 0,-24 60 2278 0 0</inkml:trace>
  <inkml:trace contextRef="#ctx0" brushRef="#br0" timeOffset="427.053">448 23 9386 0 0,'0'0'1798'0'0,"0"0"-570"0"0,0 0-266 0 0,0 0 223 0 0,0 0 346 0 0,0 0 123 0 0,0 0-175 0 0,0 0-299 0 0,0 0-292 0 0,0 0-236 0 0,0 0-136 0 0,1 35-67 0 0,7 108-44 0 0,7 33 1117 0 0,34 206-82 0 0,-36-198-1237 0 0,-13-183-191 0 0,0-1 22 0 0,0 0 44 0 0,0 0 64 0 0,0 0 66 0 0,0-5 274 0 0,-37-119 41 0 0,30 101-512 0 0,-1-1 1 0 0,-1 1-1 0 0,-1 1 1 0 0,-1 0-1 0 0,-1 0 1 0 0,-1 2-1 0 0,-1-1 1 0 0,0 1-1 0 0,-2 1 1 0 0,0 1-1 0 0,-1 0 1 0 0,-1 1-1 0 0,-1 1 1 0 0,-8-5-12 0 0,21 17-26 0 0,0 1 1 0 0,-1-1-1 0 0,1 1 1 0 0,-1 0-1 0 0,0 0 1 0 0,0 1-1 0 0,0 0 0 0 0,-1 0 1 0 0,1 1-1 0 0,0 0 1 0 0,-1 0-1 0 0,1 0 0 0 0,-1 1 1 0 0,1 1-1 0 0,0-1 1 0 0,-1 1-1 0 0,1 0 1 0 0,0 1-1 0 0,-1 0 0 0 0,1 0 1 0 0,0 0-1 0 0,-4 3 26 0 0,1 1-229 0 0,1 0-1 0 0,0 0 1 0 0,0 1-1 0 0,1 1 1 0 0,0-1-1 0 0,0 1 1 0 0,0 1-1 0 0,1 0 1 0 0,1 0 0 0 0,0 0-1 0 0,0 0 1 0 0,0 1-1 0 0,1 0 1 0 0,1 1-1 0 0,0-1 1 0 0,-1 2 229 0 0,4 40-4012 0 0,8-38-1249 0 0,5-5-5406 0 0,-5-6 6723 0 0</inkml:trace>
  <inkml:trace contextRef="#ctx0" brushRef="#br0" timeOffset="1616.086">983 664 12947 0 0,'0'0'2456'0'0,"0"0"-1162"0"0,0 0-414 0 0,0 0 135 0 0,0 0 169 0 0,0 0 71 0 0,0 0-172 0 0,0 0-229 0 0,0 0-160 0 0,0 0-153 0 0,0 0-83 0 0,0 0-48 0 0,-5-9-41 0 0,-15-28-25 0 0,19 36-290 0 0,0 0 0 0 0,0 0 0 0 0,0 0 0 0 0,0 0 0 0 0,0 0 1 0 0,0 1-1 0 0,0-1 0 0 0,0 0 0 0 0,-1 1 0 0 0,1-1 0 0 0,0 1 0 0 0,0-1 0 0 0,-1 1 0 0 0,1-1 0 0 0,0 1 0 0 0,-1 0 0 0 0,1 0 0 0 0,-1 0 0 0 0,1 0 0 0 0,0 0 0 0 0,-1 0 0 0 0,1 0 0 0 0,0 0 0 0 0,-1 0 1 0 0,1 1-1 0 0,0-1 0 0 0,-1 0 0 0 0,0 1-54 0 0,1 0 17 0 0,-7 3 7 0 0,-1 1-1 0 0,1 0 0 0 0,0 1 1 0 0,1-1-1 0 0,-1 2 0 0 0,1-1 1 0 0,0 1-1 0 0,1 0 1 0 0,0 0-1 0 0,0 1 0 0 0,1 0 1 0 0,-1 0-1 0 0,2 0 0 0 0,-4 8-23 0 0,0-3 9 0 0,-2 3-5 0 0,1 1 0 0 0,0 0 0 0 0,2 0 0 0 0,0 1 0 0 0,1-1 0 0 0,0 1 0 0 0,2 1 0 0 0,0-1 0 0 0,1 1 0 0 0,1-1 0 0 0,1 1 0 0 0,0 0 0 0 0,2 0 0 0 0,1 10-4 0 0,0-23 4 0 0,0 1 1 0 0,1-1-1 0 0,0 1 0 0 0,0-1 0 0 0,0 0 1 0 0,1 0-1 0 0,0 0 0 0 0,0 0 0 0 0,0-1 1 0 0,1 0-1 0 0,0 0 0 0 0,0 0 0 0 0,0 0 1 0 0,1-1-1 0 0,0 0 0 0 0,-1 0 0 0 0,1 0 1 0 0,1-1-1 0 0,-1 0 0 0 0,0 0 0 0 0,1 0 0 0 0,-1-1 1 0 0,1 0-1 0 0,0-1 0 0 0,0 1 0 0 0,0-1 1 0 0,0-1-1 0 0,7 1-4 0 0,-7-1 33 0 0,1 0-1 0 0,0-1 1 0 0,-1 0 0 0 0,1 0-1 0 0,-1 0 1 0 0,0-1 0 0 0,1 0-1 0 0,-1-1 1 0 0,0 0 0 0 0,0 0-1 0 0,-1 0 1 0 0,1-1 0 0 0,-1 0-1 0 0,1 0 1 0 0,-1-1 0 0 0,0 1-1 0 0,-1-1 1 0 0,1-1 0 0 0,-1 1-1 0 0,0-1 1 0 0,0 0 0 0 0,-1 0-1 0 0,0 0 1 0 0,0-1 0 0 0,0 0-1 0 0,0-2-32 0 0,-3 6 3 0 0,1 0 0 0 0,-1 0 0 0 0,0-1-1 0 0,-1 1 1 0 0,1 0 0 0 0,-1-1 0 0 0,1 1-1 0 0,-1-1 1 0 0,0 1 0 0 0,0-1 0 0 0,0 1-1 0 0,-1 0 1 0 0,1-1 0 0 0,-1 1 0 0 0,0-1-1 0 0,0 1 1 0 0,0 0 0 0 0,0 0-1 0 0,-1 0 1 0 0,1-1 0 0 0,-1 1 0 0 0,0 0-1 0 0,0 1 1 0 0,0-1 0 0 0,0 0 0 0 0,0 1-1 0 0,-1-1 1 0 0,1 1 0 0 0,-1 0 0 0 0,0-1-1 0 0,1 1 1 0 0,-1 1 0 0 0,0-1-1 0 0,0 0 1 0 0,0 1 0 0 0,-1-1 0 0 0,1 1-1 0 0,0 0 1 0 0,-3-1-3 0 0,2 1-33 0 0,1 0 0 0 0,-1 0 0 0 0,0 0 0 0 0,0 0 0 0 0,0 0 0 0 0,0 1 0 0 0,1-1 0 0 0,-1 1 0 0 0,0 0 0 0 0,0 1 0 0 0,0-1 0 0 0,0 0 0 0 0,0 1 0 0 0,0 0 0 0 0,1 0 0 0 0,-1 0 0 0 0,-2 1 33 0 0,7-1 4 0 0,-1-1 0 0 0,0 0 0 0 0,0 0 0 0 0,0 0 0 0 0,1 0 0 0 0,-1 0 0 0 0,0 0 0 0 0,0 1 0 0 0,0-1 0 0 0,0 0 0 0 0,1 0 0 0 0,-1 0-1 0 0,0 0 1 0 0,0 1 0 0 0,0-1 0 0 0,0 0 0 0 0,0 0 0 0 0,0 0 0 0 0,0 1 0 0 0,0-1 0 0 0,1 0 0 0 0,-1 0 0 0 0,0 1 0 0 0,0-1 0 0 0,0 0 0 0 0,0 0-4 0 0,14-1 111 0 0,215-3 1918 0 0,-227-2-2782 0 0,-3-7-4723 0 0,1 3-4773 0 0,0 6-1296 0 0</inkml:trace>
  <inkml:trace contextRef="#ctx0" brushRef="#br0" timeOffset="3765.936">1350 318 3617 0 0,'0'0'1858'0'0,"0"0"-261"0"0,0 0-59 0 0,0 0 174 0 0,0 0 121 0 0,0 0-77 0 0,0 0-209 0 0,0 0-280 0 0,0 0-263 0 0,0 0-166 0 0,0 0-86 0 0,0 0-35 0 0,0-9 470 0 0,2 7 3817 0 0,183-12-2113 0 0,41-5-2252 0 0,-240 26-7002 0 0,-9 7-7754 0 0,18-9 4840 0 0</inkml:trace>
  <inkml:trace contextRef="#ctx0" brushRef="#br0" timeOffset="4810.705">1385 524 9906 0 0,'0'0'1955'0'0,"0"0"-393"0"0,0 0-162 0 0,0 0 24 0 0,0 0-22 0 0,0 0-114 0 0,0 0-194 0 0,0 0-214 0 0,0 0-180 0 0,0 0-152 0 0,0 0-117 0 0,0 0-49 0 0,0 0-14 0 0,-7 4-7 0 0,-20 11-2 0 0,20-12-11 0 0,7-3-27 0 0,0 0-23 0 0,0 0-20 0 0,0 0-20 0 0,0 0-13 0 0,0 0 7 0 0,0 0-4 0 0,0 0-6 0 0,0 0-1 0 0,0 0-2 0 0,23 0 1741 0 0,87-11-905 0 0,118 8-535 0 0,-228 3-540 0 0,0 0 7 0 0,0 0 1 0 0,0 0-17 0 0,0 0 18 0 0,0 0-14 0 0,0 0 9 0 0,0 0 4 0 0,0 0 17 0 0,0 0 56 0 0,0 0-34 0 0,0 0-23 0 0,0 0-47 0 0,0 0 29 0 0,0 0 11 0 0,0 0 3 0 0,0 0-13 0 0,0 0-5 0 0,0 0 42 0 0,0 0-34 0 0,0 0-10 0 0,0 0-31 0 0,0 0 40 0 0,0 0 7 0 0,0 0-9 0 0,0 0-12 0 0,0 0-1 0 0,0 0 6 0 0,0 0-16 0 0,0 0 10 0 0,0 0 11 0 0,0 0-17 0 0,0 0 15 0 0,0 0 5 0 0,0 0 1 0 0,0 0 0 0 0,0 0-15 0 0,0 0 6 0 0,0 0-12 0 0,0 0 0 0 0,0 0 17 0 0,0 0 6 0 0,0 0-13 0 0,0 0 12 0 0,0 0 10 0 0,0 0-28 0 0,0 0-8 0 0,0 0 5 0 0,0 0 18 0 0,0 0-13 0 0,0 0-2 0 0,0 0 19 0 0,0 0-19 0 0,0 0 1 0 0,0 0 13 0 0,0 0-4 0 0,0 0-14 0 0,0 0 18 0 0,0 0-12 0 0,0 0-10 0 0,0 0-5 0 0,0 0 5 0 0,0 0 5 0 0,0 0-2 0 0,0 0 6 0 0,0 0 7 0 0,0 0-13 0 0,0 0 13 0 0,0 0-7 0 0,0 0-3 0 0,0 0 10 0 0,-9-8-6675 0 0,8 4 4704 0 0,-1 2-2884 0 0,-1 1-4235 0 0,3 1 934 0 0</inkml:trace>
</inkml:ink>
</file>

<file path=ppt/ink/ink11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36.42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54 1 6081 0 0,'0'0'4520'0'0,"0"0"-2560"0"0,0 0-967 0 0,0 0-15 0 0,0 0 260 0 0,0 0 274 0 0,0 0 45 0 0,0 0-200 0 0,0 0-316 0 0,0 0-319 0 0,0 0-226 0 0,0 0-126 0 0,0 3 2959 0 0,-1 16-2796 0 0,-44 91 794 0 0,43-106-1297 0 0,1 0-1 0 0,0 0 1 0 0,0 1 0 0 0,0-1 0 0 0,1 0 0 0 0,-1 1-1 0 0,1-1 1 0 0,0 1 0 0 0,0-1 0 0 0,1 0-1 0 0,-1 1 1 0 0,1-1 0 0 0,0 0 0 0 0,0 1-1 0 0,0-1 1 0 0,1 1-30 0 0,3-3 57 0 0,-1 1 0 0 0,1-1 0 0 0,0 0 0 0 0,0 0 0 0 0,0-1 0 0 0,0 1 0 0 0,0-1 0 0 0,0 0 1 0 0,1-1-1 0 0,-1 1 0 0 0,0-1 0 0 0,0 0 0 0 0,1 0 0 0 0,-1-1 0 0 0,0 0 0 0 0,0 0 0 0 0,0 0 0 0 0,5-2-57 0 0,41-11-16 0 0,-52 7-4287 0 0,-6 3-4601 0 0,4 4-2709 0 0</inkml:trace>
</inkml:ink>
</file>

<file path=ppt/ink/ink11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36.9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 1124 9026 0 0,'0'0'2623'0'0,"0"0"-572"0"0,0 0-352 0 0,0 0-82 0 0,0 0-68 0 0,0 0-104 0 0,0 0-197 0 0,0 0-239 0 0,0 0-198 0 0,0 0-149 0 0,0 0-139 0 0,0 0-93 0 0,0 0-64 0 0,-8-8 306 0 0,-10 27-305 0 0,23-30-15 0 0,25-29-168 0 0,-29 39-163 0 0,-1 1 11 0 0,0 0 7 0 0,0 0 5 0 0,0 0 10 0 0,-15 16 98 0 0,0-5-256 0 0,22-19-870 0 0,23-22-2760 0 0,-28 27 2995 0 0,6-4-4045 0 0,-1 2-6544 0 0</inkml:trace>
  <inkml:trace contextRef="#ctx0" brushRef="#br0" timeOffset="-1307.552">643 93 0 0 0,'0'0'249'0'0,"0"0"549"0"0,0 0 466 0 0,0 0 511 0 0,0 0 394 0 0,0 0 115 0 0,0 0-206 0 0,0 0-396 0 0,0 0-379 0 0,0 0-291 0 0,0 0-172 0 0,4 0 5480 0 0,-108-19-3029 0 0,-129 20-2094 0 0,27 51-280 0 0,205-51-915 0 0,1 0 0 0 0,0 0 0 0 0,-1 1-1 0 0,1-1 1 0 0,-1 0 0 0 0,1 1 0 0 0,0-1 0 0 0,0 0 0 0 0,0 1-1 0 0,0-1 1 0 0,0 0 0 0 0,0 1 0 0 0,0-1 0 0 0,1 0 0 0 0,-1 1-1 0 0,0-1 1 0 0,1 0 0 0 0,-1 1 0 0 0,1-1 0 0 0,-1 0 0 0 0,1 0-1 0 0,0 0 1 0 0,-1 1 0 0 0,1-1 0 0 0,0 0 0 0 0,0 0 0 0 0,0 0-1 0 0,0 0 1 0 0,0 0 0 0 0,0-1 0 0 0,0 1 0 0 0,0 0 0 0 0,0 0-1 0 0,0-1 1 0 0,0 1 0 0 0,1 0 0 0 0,0-1-2 0 0,-1 2 4 0 0,18 13 20 0 0,0 0-1 0 0,1-1 1 0 0,0-1 0 0 0,1-1-1 0 0,1-1 1 0 0,-1-1 0 0 0,2 0-1 0 0,10 1-23 0 0,17 10 111 0 0,47 26-19 0 0,-95-45-80 0 0,0 1-1 0 0,0-1 1 0 0,-1 0-1 0 0,1 0 1 0 0,0 1-1 0 0,-1-1 1 0 0,0 1-1 0 0,1-1 0 0 0,-1 1 1 0 0,0-1-1 0 0,0 1 1 0 0,0 0-1 0 0,-1 0 1 0 0,1-1-1 0 0,-1 1 1 0 0,1 0-1 0 0,-1 0 1 0 0,0 0-1 0 0,0 0 1 0 0,-1-1-1 0 0,1 1 1 0 0,0 0-1 0 0,-1 0 0 0 0,0 0 1 0 0,1-1-1 0 0,-1 1 1 0 0,0 0-1 0 0,0-1 1 0 0,-1 1-1 0 0,1-1 1 0 0,-1 1-1 0 0,1-1 1 0 0,-1 0-1 0 0,0 1 1 0 0,1-1-1 0 0,-2 1-11 0 0,-79 75 259 0 0,-167 67-50 0 0,210-125-154 0 0,-59 35 113 0 0,127-19-122 0 0,-11-27-8 0 0,1 0 0 0 0,0-1 0 0 0,0-2 0 0 0,1 0 0 0 0,-1 0 1 0 0,1-2-1 0 0,0-1 0 0 0,1 0 0 0 0,-1-1 0 0 0,0-2 0 0 0,1 0 0 0 0,-1-1 0 0 0,3-1-38 0 0,14 2 72 0 0,147 7 196 0 0,-144 1 69 0 0,-52-12-15380 0 0,9 4 3722 0 0</inkml:trace>
  <inkml:trace contextRef="#ctx0" brushRef="#br0" timeOffset="656.526">840 431 16564 0 0,'0'0'1146'0'0,"0"0"-347"0"0,0 0-77 0 0,0 0 162 0 0,0 0 167 0 0,0 0 28 0 0,0 0-204 0 0,0 0-287 0 0,0 0-204 0 0,0 0-109 0 0,0 0-45 0 0,0 0-7 0 0,0 0-11 0 0,-3 20-19 0 0,-9 59 9 0 0,7 77 546 0 0,0 79 1478 0 0,18-407-1784 0 0,90-111-450 0 0,-29 156 19 0 0,-73 124 17 0 0,-1 3-9 0 0,0 0-10 0 0,0 0-5 0 0,2 22 38 0 0,36 118 186 0 0,-30-114-1990 0 0,-7-17-1897 0 0,0 0-3551 0 0,-1-5-4310 0 0</inkml:trace>
  <inkml:trace contextRef="#ctx0" brushRef="#br0" timeOffset="1978.718">1201 921 10610 0 0,'0'0'1846'0'0,"0"0"-518"0"0,0 0-190 0 0,0 0 161 0 0,0 0 173 0 0,0 0-6 0 0,0 0-246 0 0,0 0-360 0 0,0 0-302 0 0,0 0-168 0 0,0 0-98 0 0,0 0-38 0 0,0 0-9 0 0,-2 8-19 0 0,-56 135 949 0 0,49-47-393 0 0,10-94-726 0 0,1 0 0 0 0,0 1 0 0 0,1-1-1 0 0,-1 0 1 0 0,0-1 0 0 0,0 1-1 0 0,1 0 1 0 0,-1-1 0 0 0,1 1 0 0 0,0-1-1 0 0,-1 0 1 0 0,1 0 0 0 0,0 0 0 0 0,0 0-1 0 0,0 0 1 0 0,0-1 0 0 0,-1 1-1 0 0,1-1 1 0 0,0 0 0 0 0,0 1 0 0 0,0-2-1 0 0,0 1 1 0 0,0 0 0 0 0,0 0 0 0 0,0-1-1 0 0,0 0 1 0 0,0 0 0 0 0,1 0-56 0 0,32-34 141 0 0,-45 3-3946 0 0,-5 20-3883 0 0,12 10 3914 0 0,-1-2-7510 0 0</inkml:trace>
  <inkml:trace contextRef="#ctx0" brushRef="#br0" timeOffset="2467.517">1328 711 12403 0 0,'0'0'1755'0'0,"0"0"-482"0"0,0 0-124 0 0,0 0 183 0 0,0 0 181 0 0,0 0-27 0 0,0 0-280 0 0,0 0-358 0 0,0 0-280 0 0,0 0-156 0 0,0 0-70 0 0,0 0-12 0 0,3 0 410 0 0,-55 33-77 0 0,60-52 235 0 0,-12 20-2427 0 0,-2-1-8145 0 0,4 0 1925 0 0,2 0-217 0 0</inkml:trace>
  <inkml:trace contextRef="#ctx0" brushRef="#br0" timeOffset="2787.815">1612 163 11266 0 0,'0'0'2989'0'0,"0"0"-946"0"0,0 0-485 0 0,0 0-91 0 0,0 0-40 0 0,0 0-55 0 0,0 0-254 0 0,0 0-290 0 0,0 0-187 0 0,0 0-158 0 0,0 0-62 0 0,0 0-42 0 0,0 0-33 0 0,-10 8-30 0 0,-32 25-40 0 0,-26 59 765 0 0,2 24-901 0 0,58-108-3381 0 0,15-22-8033 0 0,-4 10 167 0 0</inkml:trace>
  <inkml:trace contextRef="#ctx0" brushRef="#br0" timeOffset="3344.037">909 188 3977 0 0,'0'0'2460'0'0,"0"0"-551"0"0,0 0-67 0 0,0 0 190 0 0,0 0 92 0 0,0 0-115 0 0,0 0-330 0 0,0 0-410 0 0,0 0-292 0 0,0 0-192 0 0,0 0-123 0 0,0 0-61 0 0,0 0-41 0 0,16 0 1627 0 0,-9-4-2027 0 0,0-1 1 0 0,0 1-1 0 0,0 0 0 0 0,1 1 0 0 0,0 0 0 0 0,0 0 0 0 0,0 0 0 0 0,0 1 1 0 0,0 0-1 0 0,0 1 0 0 0,0 0 0 0 0,1 0 0 0 0,4 1-160 0 0,51-8 191 0 0,2-3 653 0 0,-73 10-852 0 0,0-1 0 0 0,0 0 1 0 0,0-1-1 0 0,1 0 0 0 0,-1 0 0 0 0,1 0 1 0 0,-1-1-1 0 0,1 0 0 0 0,0 0 0 0 0,1-1 1 0 0,-1 1-1 0 0,1-1 0 0 0,0 0 0 0 0,0-1 0 0 0,0 1 1 0 0,1-1-1 0 0,-1 0 0 0 0,2 0 0 0 0,-1-1 1 0 0,1 1-1 0 0,0-1 0 0 0,0 1 0 0 0,0-4 8 0 0,2 10-139 0 0,1-1-1 0 0,0 1 1 0 0,0-1-1 0 0,0 1 1 0 0,-1-1-1 0 0,1 1 1 0 0,0-1-1 0 0,0 0 1 0 0,0 1-1 0 0,0-1 1 0 0,0 1-1 0 0,0-1 1 0 0,0 1-1 0 0,0-1 1 0 0,1 1-1 0 0,-1-1 1 0 0,0 0-1 0 0,0 1 1 0 0,0-1-1 0 0,1 1 1 0 0,-1-1-1 0 0,0 1 1 0 0,0-1-1 0 0,1 1 1 0 0,-1 0-1 0 0,0-1 1 0 0,1 1-1 0 0,-1-1 1 0 0,1 1-1 0 0,-1 0 1 0 0,0-1-1 0 0,1 1 1 0 0,-1 0-1 0 0,1-1 1 0 0,-1 1-1 0 0,1 0 1 0 0,-1 0-1 0 0,1-1 1 0 0,0 1-1 0 0,-1 0 1 0 0,1 0-1 0 0,-1 0 1 0 0,1 0 0 0 0,-1 0-1 0 0,1 0 1 0 0,-1 0-1 0 0,1 0 140 0 0,9-1-5610 0 0,-4 1-5730 0 0</inkml:trace>
</inkml:ink>
</file>

<file path=ppt/ink/ink11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41.51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402 19 7170 0 0,'0'0'3607'0'0,"0"0"-1585"0"0,0 0-683 0 0,0 0-47 0 0,0 0 160 0 0,0 0 103 0 0,0 0-126 0 0,0 0-312 0 0,0 0-305 0 0,0 0-197 0 0,0 0-80 0 0,0 0-31 0 0,0 0-28 0 0,-2 5-41 0 0,-108 167 2361 0 0,-71 71-2329 0 0,108-176-2332 0 0,70-66 1384 0 0,-14 4-3469 0 0,4-4-5941 0 0,11-1-833 0 0</inkml:trace>
  <inkml:trace contextRef="#ctx0" brushRef="#br0" timeOffset="249.022">17 1 14539 0 0,'0'0'1846'0'0,"0"0"-599"0"0,0 0-434 0 0,0 0-58 0 0,0 0 69 0 0,0 0 100 0 0,0 0 39 0 0,0 0-60 0 0,0 0-84 0 0,0 0-91 0 0,0 0-133 0 0,0 0-74 0 0,14 23-44 0 0,42 74-35 0 0,-41-74-203 0 0,1-1 0 0 0,0 0 0 0 0,2-1 0 0 0,0-1 0 0 0,2-1 0 0 0,0 0-239 0 0,63 72 376 0 0,-47-25-2298 0 0,-28-47-1952 0 0,-4-12-4697 0 0,-2-7-2779 0 0</inkml:trace>
</inkml:ink>
</file>

<file path=ppt/ink/ink11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42.99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11 766 3929 0 0,'0'0'2338'0'0,"0"0"-147"0"0,0 0-12 0 0,0 0-25 0 0,0 0-87 0 0,0 0-197 0 0,0 0-301 0 0,0 0-322 0 0,0 0-231 0 0,0 0-159 0 0,0 0-76 0 0,0 0-17 0 0,0 0-44 0 0,-10-2 575 0 0,17-51 200 0 0,7 1-1060 0 0,2 0 0 0 0,3 2 0 0 0,2 0-1 0 0,2 1 1 0 0,3-1-435 0 0,60-85 342 0 0,-56 116-428 0 0,-30 19 15 0 0,8 9-51 0 0,16 129 144 0 0,-22-98-42 0 0,-2-27 11 0 0,1-1 0 0 0,0 1 0 0 0,0 0-1 0 0,2 0 1 0 0,-1-1 0 0 0,1 1 0 0 0,1-1 0 0 0,4 9 9 0 0,-8-20 1 0 0,0 0 1 0 0,0 0-1 0 0,0 0 1 0 0,1 0-1 0 0,-1-1 0 0 0,0 1 1 0 0,1 0-1 0 0,-1 0 1 0 0,0 0-1 0 0,1 0 0 0 0,-1 0 1 0 0,1 0-1 0 0,-1-1 0 0 0,1 1 1 0 0,0 0-1 0 0,-1 0 1 0 0,1-1-1 0 0,0 1 0 0 0,-1 0 1 0 0,1-1-1 0 0,0 1 0 0 0,0-1 1 0 0,0 1-1 0 0,-1-1 1 0 0,1 1-1 0 0,0-1 0 0 0,0 0 1 0 0,0 1-1 0 0,0-1 0 0 0,0 0 1 0 0,0 0-1 0 0,0 0 1 0 0,0 1-1 0 0,0-1 0 0 0,0 0 1 0 0,0 0-1 0 0,0-1 1 0 0,0 1-1 0 0,0 0 0 0 0,0 0 1 0 0,-1 0-1 0 0,1-1 0 0 0,0 1 1 0 0,0 0-1 0 0,0-1 1 0 0,0 1-1 0 0,0-1 0 0 0,0 1 1 0 0,-1-1-1 0 0,1 1 0 0 0,0-1 1 0 0,0 0-1 0 0,-1 1 1 0 0,1-1-1 0 0,0 0 0 0 0,-1 1 1 0 0,1-1-1 0 0,0-1-1 0 0,123-167 212 0 0,7-10-289 0 0,-83 123-87 0 0,-45 86-34 0 0,-1 250 485 0 0,13-167-491 0 0,-5-78-2330 0 0,-2-28-2097 0 0,3-4-4611 0 0,-9-3-1957 0 0</inkml:trace>
  <inkml:trace contextRef="#ctx0" brushRef="#br0" timeOffset="1219.73">908 670 5249 0 0,'0'0'2838'0'0,"0"0"-753"0"0,0 0-325 0 0,0 0 2 0 0,0 0 2 0 0,0 0-106 0 0,0 0-225 0 0,0 0-271 0 0,0 0-258 0 0,0 0-182 0 0,0 0-121 0 0,0 0-66 0 0,0 0-27 0 0,-1 19 1375 0 0,-22 54-860 0 0,12 37-586 0 0,11-109-475 0 0,0-1-37 0 0,0 0-18 0 0,0 0-17 0 0,0 0-64 0 0,0 0-81 0 0,0 0-104 0 0,0 0-113 0 0,0-19-3441 0 0,8-6-2693 0 0,-2 10-724 0 0,-4 7 431 0 0</inkml:trace>
  <inkml:trace contextRef="#ctx0" brushRef="#br0" timeOffset="1637.802">989 412 4193 0 0,'0'0'3257'0'0,"0"0"-921"0"0,0 0-452 0 0,0 0-100 0 0,0 0-27 0 0,0 0-134 0 0,0 0-233 0 0,0 0-259 0 0,0 0-234 0 0,0 0-154 0 0,0 0-107 0 0,0 0-82 0 0,-2-3-77 0 0,2 3-460 0 0,0-1 0 0 0,0 1-1 0 0,-1-1 1 0 0,1 1 0 0 0,0-1-1 0 0,0 1 1 0 0,0 0 0 0 0,-1-1-1 0 0,1 1 1 0 0,0-1 0 0 0,-1 1 0 0 0,1-1-1 0 0,0 1 1 0 0,-1 0 0 0 0,1-1-1 0 0,0 1 1 0 0,-1 0 0 0 0,1-1-1 0 0,-1 1 1 0 0,1 0 0 0 0,0 0-1 0 0,-1 0 1 0 0,1-1 0 0 0,-1 1 0 0 0,1 0-1 0 0,-1 0 1 0 0,1 0 0 0 0,-1 0-1 0 0,1 0 1 0 0,-1 0 0 0 0,1 0-1 0 0,-1 0 1 0 0,1 0 0 0 0,-1 0-1 0 0,1 0 1 0 0,-1 0 0 0 0,1 0 0 0 0,-1 0-1 0 0,1 0 1 0 0,-1 0 0 0 0,1 1-1 0 0,-1-1 1 0 0,1 0 0 0 0,-1 0-1 0 0,1 1 1 0 0,0-1 0 0 0,-1 0 0 0 0,1 1-1 0 0,-1-1 1 0 0,1 0 0 0 0,0 1-1 0 0,-1-1 1 0 0,1 0 0 0 0,0 1-1 0 0,0-1 1 0 0,-1 1 0 0 0,1-1-1 0 0,0 1 1 0 0,0-1-17 0 0,-15 12 238 0 0,15-14 722 0 0,0 1-905 0 0,0 1 16 0 0,0 0-3 0 0,0 0 6 0 0,0 0 17 0 0,0 0-3 0 0,0 0-8 0 0,0 0-3 0 0,0 1 2076 0 0,-1 1-4350 0 0,-2 6-14921 0 0,3-8 8831 0 0</inkml:trace>
  <inkml:trace contextRef="#ctx0" brushRef="#br0" timeOffset="2534.937">1175 110 2441 0 0,'0'0'1965'0'0,"0"0"-480"0"0,0 0-32 0 0,0 0 270 0 0,0 0 215 0 0,0 0-26 0 0,0 0-263 0 0,0 0-420 0 0,0 0-358 0 0,0 0-184 0 0,0 0-104 0 0,0 0-38 0 0,0 0-17 0 0,6 8 1728 0 0,3-10-1971 0 0,0 1 0 0 0,0-2 0 0 0,-1 1 1 0 0,1-1-1 0 0,0-1 0 0 0,-1 1 1 0 0,0-1-1 0 0,0-1 0 0 0,0 0 0 0 0,0 0 1 0 0,-1 0-1 0 0,0-1 0 0 0,0 0 1 0 0,0-1-1 0 0,-1 1 0 0 0,5-7-285 0 0,30-25 389 0 0,-38 41-366 0 0,0 0 0 0 0,-1-1 0 0 0,1 1 1 0 0,-1 1-1 0 0,0-1 0 0 0,0 0 1 0 0,0 0-1 0 0,-1 1 0 0 0,1-1 0 0 0,-1 1 1 0 0,0 0-1 0 0,0-1 0 0 0,0 1 0 0 0,0 0 1 0 0,-1 0-1 0 0,1-1 0 0 0,-1 1 1 0 0,0 0-1 0 0,0 0 0 0 0,0 0 0 0 0,-1 0 1 0 0,0 0-24 0 0,20 353 158 0 0,-17-331-159 0 0,0 0 0 0 0,2 0 0 0 0,1 0 0 0 0,1 0 0 0 0,1-1 0 0 0,2 0-1 0 0,5 12 2 0 0,3-28 363 0 0,-2-35 183 0 0,-9 13-458 0 0,32-74-15 0 0,-4-1 1 0 0,-4-1 0 0 0,-4-1 0 0 0,-4-2 0 0 0,0-21-74 0 0,-19 87-253 0 0,-2 35-3206 0 0,-1-3 3062 0 0,0 14-3248 0 0,0-13-5 0 0,0 0-3503 0 0,0 0-2536 0 0</inkml:trace>
  <inkml:trace contextRef="#ctx0" brushRef="#br0" timeOffset="2951.601">1861 604 9610 0 0,'0'0'2138'0'0,"0"0"-506"0"0,0 0-216 0 0,0 0 57 0 0,0 0-52 0 0,0 0-127 0 0,0 0-238 0 0,0 0-234 0 0,0 0-118 0 0,0 0-83 0 0,0 0-63 0 0,0 0-67 0 0,-8 21-65 0 0,-27 64-75 0 0,32-77-246 0 0,0 0 0 0 0,0 0 0 0 0,0 1-1 0 0,1-1 1 0 0,1 1 0 0 0,-1-1 0 0 0,1 1 0 0 0,1-1-1 0 0,0 1 1 0 0,0 0 0 0 0,1 5-105 0 0,0 15 134 0 0,-1-13 10 0 0,0-9-1149 0 0,3-18-920 0 0,0-20-3628 0 0,-3 12-2949 0 0,2 14 43 0 0</inkml:trace>
  <inkml:trace contextRef="#ctx0" brushRef="#br0" timeOffset="3351.952">1976 353 7698 0 0,'0'0'3172'0'0,"0"0"-1275"0"0,0 0-488 0 0,0 0-42 0 0,0 0 27 0 0,0 0-100 0 0,0 0-208 0 0,0 0-231 0 0,0 0-229 0 0,0 0-186 0 0,0 0-135 0 0,0 0-86 0 0,0 0-50 0 0,-8 5 18 0 0,-25 13 9 0 0,27-17 748 0 0,14-13-855 0 0,1 0 101 0 0,-9 12-101 0 0,0 0 27 0 0,0 0 12 0 0,0 0 11 0 0,0 0 14 0 0,0 0 1 0 0,-16 12 330 0 0,-17 9-161 0 0,40-27-5522 0 0,1-1-2941 0 0,-7 6-2564 0 0</inkml:trace>
</inkml:ink>
</file>

<file path=ppt/ink/ink11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49.34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30 200 1408 0 0,'0'0'1501'0'0,"0"0"11"0"0,0 0 286 0 0,0 0 327 0 0,0 0 193 0 0,0 0-96 0 0,0 0-312 0 0,0 0-407 0 0,0 0-346 0 0,0 0-243 0 0,0 0-197 0 0,0 0-100 0 0,0 0-48 0 0,-5 0-29 0 0,-14 0-18 0 0,14 0-42 0 0,28 0 2028 0 0,43-8-1029 0 0,156 38-419 0 0,-204-30-1014 0 0,113-15 348 0 0,-107 12 208 0 0,-31 2 708 0 0,-65-43-820 0 0,-25-43 106 0 0,78 67-522 0 0,3-9-209 0 0,16 14-3570 0 0,6 11-6163 0 0,-3 1-2603 0 0</inkml:trace>
</inkml:ink>
</file>

<file path=ppt/ink/ink11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53.54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113 45 4785 0 0,'0'0'1194'0'0,"0"0"-293"0"0,0 0-62 0 0,0 0 231 0 0,0 0 313 0 0,0 0 190 0 0,0 0-7 0 0,0 0-198 0 0,0 0-273 0 0,0 0-189 0 0,0 0-128 0 0,-4-7-100 0 0,-12-23-75 0 0,12 23-61 0 0,4 7-61 0 0,0 0-63 0 0,0 0-50 0 0,0 0-49 0 0,0 0-52 0 0,0 0-44 0 0,0 0-39 0 0,0 16 481 0 0,0 18-101 0 0,-1 213 2482 0 0,-18 92-3046 0 0,9-7 435 0 0,-2-299-450 0 0,-9-47-4788 0 0,5-2-400 0 0,9 10-1266 0 0,5 2-3292 0 0</inkml:trace>
</inkml:ink>
</file>

<file path=ppt/ink/ink11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53.79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1 214 14723 0 0,'0'0'598'0'0,"0"0"-212"0"0,0 0-22 0 0,0 0 281 0 0,0 0 263 0 0,0 0 84 0 0,35-9-65 0 0,115-27-155 0 0,83-8 840 0 0,255-29-515 0 0,-200 44-2675 0 0,-269 24-945 0 0,-34-9-12622 0 0,10 10 11367 0 0</inkml:trace>
</inkml:ink>
</file>

<file path=ppt/ink/ink11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54.34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106 0 5761 0 0,'0'0'2469'0'0,"0"0"-690"0"0,0 0-307 0 0,0 0-58 0 0,0 0 49 0 0,0 0 22 0 0,0 0-154 0 0,0 0-221 0 0,0 0-231 0 0,0 0-184 0 0,0 0-77 0 0,0 0-17 0 0,0 0-43 0 0,-2 19-59 0 0,-15 110 297 0 0,-5-35-80 0 0,4 1-1 0 0,5 0 0 0 0,2 16-715 0 0,1-15 327 0 0,4-47-210 0 0,2 0-1 0 0,2 0 1 0 0,2 0 0 0 0,3 7-117 0 0,-3-53 12 0 0,0 0 1 0 0,0 0-1 0 0,0 1 1 0 0,1-1-1 0 0,-1 0 1 0 0,1 0-1 0 0,0 1 1 0 0,0-1-1 0 0,0 0 1 0 0,1 0-1 0 0,-1 0 1 0 0,1 0-1 0 0,-1-1 1 0 0,1 1-1 0 0,0 0 1 0 0,0-1-1 0 0,0 1 1 0 0,1-1-1 0 0,-1 1 1 0 0,1-1-1 0 0,-1 0 1 0 0,1 0-1 0 0,0 0 1 0 0,-1-1-1 0 0,1 1 1 0 0,0-1-1 0 0,0 1 1 0 0,0-1-1 0 0,1 0 1 0 0,-1 0-1 0 0,0 0 1 0 0,0-1 0 0 0,0 1-1 0 0,1-1 1 0 0,-1 0-1 0 0,0 0 1 0 0,1 0-1 0 0,-1 0 1 0 0,2-1-13 0 0,5-1 53 0 0,1-1-1 0 0,-1 0 1 0 0,0-1 0 0 0,0 0 0 0 0,0 0 0 0 0,-1-1 0 0 0,0 0 0 0 0,0-1 0 0 0,0 0-1 0 0,0-1 1 0 0,-1 0 0 0 0,2-2-53 0 0,9-6 46 0 0,164-114 112 0 0,-183 128-158 0 0,1 0-1 0 0,0 0 0 0 0,-1 1 0 0 0,1-1 0 0 0,0 0 1 0 0,0 0-1 0 0,0 1 0 0 0,0-1 0 0 0,0 0 0 0 0,0 1 0 0 0,0-1 1 0 0,0 1-1 0 0,0-1 0 0 0,0 1 0 0 0,0-1 0 0 0,0 1 0 0 0,0 0 1 0 0,0 0-1 0 0,0-1 0 0 0,1 1 0 0 0,-1 0 0 0 0,0 0 1 0 0,0 0-1 0 0,0 0 0 0 0,0 1 0 0 0,0-1 0 0 0,1 0 0 0 0,-1 0 1 0 0,0 1-1 0 0,0-1 0 0 0,0 0 0 0 0,0 1 0 0 0,0-1 1 0 0,0 1-1 0 0,0 0 0 0 0,0-1 0 0 0,0 1 0 0 0,0 0 0 0 0,0-1 1 0 0,-1 1-1 0 0,1 0 0 0 0,0 0 0 0 0,0 0 0 0 0,-1 0 0 0 0,1 0 1 0 0,0 0-1 0 0,-1 0 0 0 0,1 0 0 0 0,-1 0 0 0 0,0 0 1 0 0,1 0-1 0 0,-1 0 0 0 0,0 0 0 0 0,1 0 0 0 0,-1 0 0 0 0,0 1 1 0 0,0-1-1 0 0,0 0 0 0 0,0 0 0 0 0,0 1 1 0 0,11 131 346 0 0,-11-125-352 0 0,1 0 0 0 0,-1-1 0 0 0,2 1 0 0 0,-1 0 0 0 0,1-1 0 0 0,0 1 0 0 0,0-1 0 0 0,1 0 0 0 0,0 0 0 0 0,0 0 1 0 0,1 0-1 0 0,0 0 0 0 0,0-1 0 0 0,2 1 6 0 0,13 3-4846 0 0,15-15-13889 0 0,-27 1 14906 0 0</inkml:trace>
</inkml:ink>
</file>

<file path=ppt/ink/ink11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58.76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19 161 136 0 0,'0'0'2439'0'0,"0"0"-801"0"0,0 0-119 0 0,0 0 324 0 0,0 0 279 0 0,0 0-14 0 0,0 0-327 0 0,0 0-461 0 0,0 0-421 0 0,0 0-291 0 0,0 0-184 0 0,12 26 2100 0 0,-3-21-2036 0 0,0 0 0 0 0,1 0 0 0 0,-1-1-1 0 0,1-1 1 0 0,-1 1 0 0 0,1-2 0 0 0,0 1-1 0 0,0-1 1 0 0,1-1 0 0 0,-1 0 0 0 0,5 0-488 0 0,1-1 139 0 0,0-1 1 0 0,-1 0 0 0 0,1-1 0 0 0,0 0 0 0 0,-1-1 0 0 0,0-1 0 0 0,1-1 0 0 0,-2 0 0 0 0,1-1 0 0 0,-1 0 0 0 0,7-5-140 0 0,-17 9 43 0 0,0 0 0 0 0,0 0 0 0 0,-1-1 0 0 0,1 1 1 0 0,-1-1-1 0 0,0 1 0 0 0,0-1 0 0 0,0 0 0 0 0,0-1 1 0 0,0 1-1 0 0,-1 0 0 0 0,1-1 0 0 0,-1 1 0 0 0,0-1 0 0 0,0 0 1 0 0,0 0-1 0 0,-1 0 0 0 0,1 0 0 0 0,-1 0 0 0 0,0 0 1 0 0,0 0-1 0 0,-1 0 0 0 0,1-1 0 0 0,-1 1 0 0 0,0 0 1 0 0,0 0-1 0 0,0-1 0 0 0,0 1 0 0 0,-1 0 0 0 0,0 0 1 0 0,0-3-44 0 0,-4 2-29 0 0,1 0 1 0 0,-1 0 0 0 0,0 0 0 0 0,0 1 0 0 0,-1 0 0 0 0,1 0-1 0 0,-1 0 1 0 0,0 0 0 0 0,0 1 0 0 0,0 0 0 0 0,0 0-1 0 0,-1 1 1 0 0,1 0 0 0 0,-1 0 0 0 0,1 0 0 0 0,-1 1 0 0 0,0 0-1 0 0,0 0 1 0 0,1 1 0 0 0,-1 0 0 0 0,0 0 0 0 0,0 0 0 0 0,0 1-1 0 0,0 0 29 0 0,-7 1-14 0 0,0 1-1 0 0,0 1 1 0 0,0 0-1 0 0,1 1 1 0 0,-1 0-1 0 0,1 1 0 0 0,0 0 1 0 0,1 1-1 0 0,0 0 1 0 0,0 1-1 0 0,0 1 0 0 0,1 0 1 0 0,1 1-1 0 0,-1-1 1 0 0,-4 8 14 0 0,10-11 25 0 0,1 0 1 0 0,0 1 0 0 0,0-1 0 0 0,0 1 0 0 0,1 0-1 0 0,0 0 1 0 0,1 0 0 0 0,-1 0 0 0 0,1 0 0 0 0,1 1-1 0 0,-1-1 1 0 0,1 1 0 0 0,0-1 0 0 0,1 1-1 0 0,0-1 1 0 0,0 1 0 0 0,1-1 0 0 0,1 6-26 0 0,0-6 63 0 0,1 0 0 0 0,0 0 1 0 0,0 0-1 0 0,1-1 0 0 0,0 1 0 0 0,0-1 1 0 0,0 0-1 0 0,1 0 0 0 0,0 0 1 0 0,0 0-1 0 0,1-1 0 0 0,-1 0 0 0 0,1 0 1 0 0,0-1-1 0 0,1 1 0 0 0,-1-1 0 0 0,1-1 1 0 0,1 1-64 0 0,9 5 233 0 0,1 0 0 0 0,1-2 0 0 0,0 0 0 0 0,0-1 1 0 0,0-1-1 0 0,0-1 0 0 0,18 1-233 0 0,65 2 455 0 0,-54-44-5384 0 0,-38 31 2694 0 0,-2 1-4816 0 0,-1 2-5085 0 0</inkml:trace>
</inkml:ink>
</file>

<file path=ppt/ink/ink11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59.55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218 85 15251 0 0,'0'0'1737'0'0,"0"0"-429"0"0,0 0-157 0 0,0 0-43 0 0,0 0-66 0 0,0 0-149 0 0,0 0-219 0 0,0 0-162 0 0,0 0-107 0 0,0 0-75 0 0,0 0-54 0 0,0 0-18 0 0,0 0-51 0 0,-11 19-31 0 0,-48 98 100 0 0,-68 104 70 0 0,106-170-324 0 0,142-227 281 0 0,52-22-74 0 0,-170 230-173 0 0,-4-25-41 0 0,-1 9-5 0 0,0 1-1 0 0,1-1 1 0 0,1 1 0 0 0,1-1-1 0 0,0 1 1 0 0,1-1-1 0 0,1 1 1 0 0,0-1 0 0 0,3 6-10 0 0,-4-16 17 0 0,-1 0 0 0 0,1-1 0 0 0,0 1 0 0 0,1-1-1 0 0,-1 1 1 0 0,1-1 0 0 0,0 0 0 0 0,1 0 0 0 0,-1 0 0 0 0,1-1 0 0 0,0 1 0 0 0,0-1 0 0 0,0 0 0 0 0,0 0 0 0 0,1 0 0 0 0,0-1 0 0 0,0 1 0 0 0,0-1 0 0 0,0 0 0 0 0,0-1 0 0 0,1 1 0 0 0,-1-1 0 0 0,1 0 0 0 0,-1-1 0 0 0,1 1 0 0 0,0-1 0 0 0,0 0-1 0 0,2 0-16 0 0,-1-2 111 0 0,0 0 0 0 0,0 0-1 0 0,-1-1 1 0 0,1 0-1 0 0,0 0 1 0 0,-1 0 0 0 0,1-1-1 0 0,-1 0 1 0 0,0 0-1 0 0,0-1 1 0 0,0 0-1 0 0,-1 0 1 0 0,1 0 0 0 0,-1-1-1 0 0,0 1 1 0 0,0-1-1 0 0,0 0 1 0 0,-1-1-1 0 0,0 1 1 0 0,0-1 0 0 0,0-1-111 0 0,64-134 1132 0 0,-63 126-1084 0 0,0 0 0 0 0,0 0 0 0 0,-2 0 0 0 0,0-1 0 0 0,0 1 0 0 0,-2-1 0 0 0,0 0 0 0 0,0 0 0 0 0,-2 0 0 0 0,0-2-48 0 0,-12-16-102 0 0,9 29-3714 0 0,-1 2-3961 0 0,5 3-4261 0 0</inkml:trace>
</inkml:ink>
</file>

<file path=ppt/ink/ink11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4:53.03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38 250 0 0 0,'0'0'803'0'0,"0"0"757"0"0,0 0 222 0 0,0 0-30 0 0,0 0-65 0 0,0 0-113 0 0,0 0-72 0 0,0 0-165 0 0,-7 0-210 0 0,-17 0-192 0 0,18 0-187 0 0,6 0-160 0 0,7 11 2408 0 0,0-8-2709 0 0,1 0 1 0 0,-1-1-1 0 0,1-1 1 0 0,-1 1 0 0 0,1-1-1 0 0,0 0 1 0 0,0-1-1 0 0,-1 0 1 0 0,1 0 0 0 0,0 0-1 0 0,-1-1 1 0 0,1 0-1 0 0,0-1 1 0 0,-1 0 0 0 0,1 0-1 0 0,-1-1 1 0 0,0 1-1 0 0,0-2 1 0 0,0 1-1 0 0,2-2-287 0 0,4-2 93 0 0,0-1-1 0 0,-1-1 1 0 0,1 0-1 0 0,-2 0 0 0 0,1-1 1 0 0,-1-1-1 0 0,-1 0 0 0 0,0 0 1 0 0,-1-1-1 0 0,0 0 0 0 0,0-1 1 0 0,-1 0-1 0 0,-1 0 0 0 0,-1 0 1 0 0,0-1-1 0 0,1-5-92 0 0,-12 193 603 0 0,12 193-248 0 0,23-216-299 0 0,-12-111 90 0 0,-17-39-140 0 0,10-8 1251 0 0,50-133-741 0 0,62-154-308 0 0,16 10-184 0 0,-104 222-68 0 0,-70 155-1120 0 0,28-44-3198 0 0,16-45-2124 0 0,-5-3-876 0 0,-4 2-2011 0 0</inkml:trace>
  <inkml:trace contextRef="#ctx0" brushRef="#br0" timeOffset="469.724">875 699 10490 0 0,'0'0'1635'0'0,"0"0"-428"0"0,0 0-31 0 0,0 0 199 0 0,0 0 128 0 0,0 0-65 0 0,0 0-264 0 0,0 0-277 0 0,0 0-214 0 0,0 0-122 0 0,0 0-55 0 0,0 0-10 0 0,0 0-8 0 0,6 12 1188 0 0,-22 87-551 0 0,-3-68-3894 0 0,8-27-2193 0 0,-4-2-4738 0 0,15-2 4914 0 0,0 0 573 0 0</inkml:trace>
  <inkml:trace contextRef="#ctx0" brushRef="#br0" timeOffset="941.487">999 276 9474 0 0,'0'0'1954'0'0,"0"0"-318"0"0,0 0-69 0 0,0 0 64 0 0,0 0-76 0 0,0 0-235 0 0,0 0-283 0 0,0 0-229 0 0,0 0-151 0 0,0 0-113 0 0,0 0-54 0 0,0 0-70 0 0,0 0-80 0 0,-8 10-45 0 0,-22 33-66 0 0,22-23 387 0 0,8-19-561 0 0,0-1-18 0 0,0 0-15 0 0,0 0-1 0 0,0 0-2 0 0,0 0 5 0 0,0 0 5 0 0,0 0 0 0 0,0 0 14 0 0,13-18 221 0 0,26-31-19 0 0,-36 39 632 0 0,-23 17-428 0 0,-8 7-264 0 0,35-14-1169 0 0,-4 0-259 0 0,5 0-350 0 0,-5 0-2362 0 0,0 0-3849 0 0,-3 0-3489 0 0</inkml:trace>
  <inkml:trace contextRef="#ctx0" brushRef="#br0" timeOffset="2556.251">914 725 0 0 0,'0'0'551'0'0,"0"0"737"0"0,0 0 55 0 0,0 0-192 0 0,0 0-147 0 0,0 0-16 0 0,0 0 59 0 0,0 0 51 0 0,0 0-29 0 0,0 0-108 0 0,0 0-99 0 0,0 0-84 0 0,9 5 3810 0 0,-14 15 3241 0 0,-14 12-7533 0 0,4-7-137 0 0,-21 55-10 0 0,19-13 89 0 0,45-67 654 0 0,62-18-361 0 0,-76 13-427 0 0,-13 5-80 0 0,-1 0-2 0 0,0 0-4 0 0,0 0 0 0 0,0 0 4 0 0,-20 1-1247 0 0,9-2-4786 0 0,9-2-137 0 0,1 3-5338 0 0</inkml:trace>
</inkml:ink>
</file>

<file path=ppt/ink/ink11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00.52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322 63 12931 0 0,'0'0'1641'0'0,"0"0"-256"0"0,0 0-86 0 0,0 0 6 0 0,0 0-28 0 0,0 0-128 0 0,0 0-182 0 0,0 0-161 0 0,0 0-134 0 0,0 0-127 0 0,0 0-107 0 0,0 0-52 0 0,-3-2-24 0 0,-14-11 2137 0 0,17 36-1944 0 0,-14 349 449 0 0,-36-24-905 0 0,44-317-1128 0 0,9-39-3059 0 0,-2 5 3954 0 0,6-36-3788 0 0,-5 14-2017 0 0,-2 16 2167 0 0,2-3-6664 0 0</inkml:trace>
  <inkml:trace contextRef="#ctx0" brushRef="#br0" timeOffset="229.124">0 387 13339 0 0,'0'0'1177'0'0,"0"0"-280"0"0,0 0 115 0 0,0 0 315 0 0,0 0 178 0 0,0 0-112 0 0,0 0-238 0 0,0 0-232 0 0,0 0-178 0 0,0 0-129 0 0,0 0-114 0 0,0 0-98 0 0,33 3-99 0 0,102 5-70 0 0,-39-20 22 0 0,7-11-311 0 0,0-1-1876 0 0,-37 5-3237 0 0,-50 13 1214 0 0,-5 2-1950 0 0,-5 0-2882 0 0</inkml:trace>
  <inkml:trace contextRef="#ctx0" brushRef="#br0" timeOffset="719.343">797 1 11498 0 0,'0'0'3052'0'0,"0"0"-1060"0"0,0 0-547 0 0,0 0-60 0 0,0 0-61 0 0,0 0-189 0 0,0 0-228 0 0,0 0-243 0 0,0 0-189 0 0,0 0-80 0 0,0 0-62 0 0,0 0-5 0 0,0 0 27 0 0,-6 20-16 0 0,-42 141 449 0 0,26-80-587 0 0,4 1 0 0 0,4 1 0 0 0,3 1 0 0 0,3 0 1 0 0,5 2-202 0 0,2-84 6 0 0,0 0 1 0 0,0 0 0 0 0,1 0-1 0 0,-1 0 1 0 0,1 1 0 0 0,0-1 0 0 0,-1 0-1 0 0,1 0 1 0 0,0 0 0 0 0,0 1-1 0 0,0-1 1 0 0,1 0 0 0 0,-1 0 0 0 0,1 1-1 0 0,-1-1 1 0 0,1 0 0 0 0,0 0-1 0 0,-1 0 1 0 0,1 0 0 0 0,0 0 0 0 0,1 0-1 0 0,-1 0 1 0 0,0 0 0 0 0,0 0-1 0 0,1-1 1 0 0,-1 1 0 0 0,1 0 0 0 0,0-1-1 0 0,-1 1 1 0 0,1-1 0 0 0,0 0 0 0 0,0 1-1 0 0,0-1 1 0 0,0 0 0 0 0,0 0-1 0 0,0 0 1 0 0,0-1 0 0 0,0 1 0 0 0,0 0-1 0 0,0-1 1 0 0,1 0 0 0 0,-1 1-1 0 0,0-1 1 0 0,0 0 0 0 0,1 0 0 0 0,-1 0-1 0 0,0 0 1 0 0,0 0 0 0 0,0-1-1 0 0,1 1 1 0 0,-1-1 0 0 0,0 0 0 0 0,1 0-7 0 0,137-111 358 0 0,-1-8-331 0 0,-105 96-11 0 0,-73 215 92 0 0,39-189-118 0 0,0-1-15 0 0,-1 1-1 0 0,0 0 0 0 0,1-1 1 0 0,0 1-1 0 0,-1 0 1 0 0,1 0-1 0 0,0 0 0 0 0,0-1 1 0 0,0 1-1 0 0,0 0 1 0 0,0 0-1 0 0,1 0 0 0 0,-1-1 1 0 0,0 1-1 0 0,1 0 1 0 0,0 0-1 0 0,-1-1 0 0 0,1 1 1 0 0,0 0-1 0 0,0-1 1 0 0,0 1-1 0 0,0-1 0 0 0,0 1 1 0 0,0-1-1 0 0,0 1 1 0 0,0-1-1 0 0,0 0 0 0 0,1 0 1 0 0,-1 1-1 0 0,1-1 1 0 0,-1 0-1 0 0,1 0 0 0 0,-1-1 1 0 0,1 1-1 0 0,0 0 1 0 0,-1 0-1 0 0,1-1 0 0 0,0 1 1 0 0,0-1-1 0 0,-1 1 1 0 0,1-1-1 0 0,0 0 0 0 0,0 0 1 0 0,1 0 25 0 0,0 1-320 0 0,1-1 1 0 0,0 0-1 0 0,-1 0 1 0 0,1 0-1 0 0,0-1 1 0 0,0 1-1 0 0,-1-1 1 0 0,1 0-1 0 0,-1 0 1 0 0,1 0-1 0 0,-1-1 1 0 0,1 1-1 0 0,-1-1 1 0 0,0 0-1 0 0,1 0 0 0 0,-1 0 1 0 0,1-1 319 0 0,18-12-7303 0 0,-15 8-895 0 0</inkml:trace>
  <inkml:trace contextRef="#ctx0" brushRef="#br0" timeOffset="1036.575">1318 608 4545 0 0,'0'0'4969'0'0,"0"0"-3014"0"0,0 0-699 0 0,0 0 338 0 0,0 0 256 0 0,0 0 21 0 0,0 0-216 0 0,0 0-263 0 0,0 0-236 0 0,0 0-235 0 0,0 0-197 0 0,0 0-136 0 0,0 0-100 0 0,34-6-67 0 0,105-19-70 0 0,-70-5 58 0 0,-59 20-322 0 0,3 0 16 0 0,-1-1 0 0 0,0 0 0 0 0,-1-1 0 0 0,-1 0 0 0 0,0-1-1 0 0,0 0 1 0 0,-1 0 0 0 0,3-8-103 0 0,-11 19 2 0 0,1 1-1 0 0,-1-1 1 0 0,0 0-1 0 0,0 0 0 0 0,0 0 1 0 0,0 0-1 0 0,0 0 1 0 0,0 0-1 0 0,-1 0 1 0 0,1 0-1 0 0,-1 0 1 0 0,1 0-1 0 0,-1 0 1 0 0,0 0-1 0 0,0 0 1 0 0,0-1-1 0 0,0 1 1 0 0,0 0-1 0 0,0 0 1 0 0,0 0-1 0 0,-1 0 0 0 0,1 0 1 0 0,-1 0-1 0 0,0 0 1 0 0,0 0-1 0 0,0 0 1 0 0,0 0-1 0 0,0 0 1 0 0,0 0-1 0 0,0 0 1 0 0,0 1-1 0 0,-1-1 1 0 0,1 0-1 0 0,-1 1 1 0 0,1-1-1 0 0,-1 1 1 0 0,0 0-1 0 0,1-1 0 0 0,-1 1 1 0 0,0 0-1 0 0,0 0 1 0 0,0 0-1 0 0,0 0 1 0 0,0 1-1 0 0,0-1 1 0 0,0 0-1 0 0,0 1 1 0 0,0 0-1 0 0,0-1-1 0 0,-11 2-26 0 0,1-1 0 0 0,-1 2 1 0 0,1 0-1 0 0,0 0 0 0 0,0 1 0 0 0,0 1 0 0 0,0 0 1 0 0,1 0-1 0 0,-1 2 0 0 0,1-1 0 0 0,0 1 0 0 0,0 1 1 0 0,1 0-1 0 0,-9 8 26 0 0,1-2-9 0 0,2 1 0 0 0,0 1 1 0 0,1 0-1 0 0,0 2 0 0 0,1-1 0 0 0,1 2 1 0 0,1 0-1 0 0,0 0 0 0 0,1 1 1 0 0,1 0-1 0 0,1 1 0 0 0,1 0 0 0 0,-4 18 9 0 0,10-32 2 0 0,0 0-1 0 0,0 0 1 0 0,1 0-1 0 0,0 0 0 0 0,0 0 1 0 0,1 0-1 0 0,0 1 1 0 0,0-1-1 0 0,0 0 1 0 0,1 0-1 0 0,0 0 0 0 0,0 1 1 0 0,0-1-1 0 0,1 0 1 0 0,0-1-1 0 0,0 1 1 0 0,1 0-1 0 0,-1 0 0 0 0,1-1 1 0 0,0 0-1 0 0,1 1 1 0 0,0-1-1 0 0,-1-1 0 0 0,1 1 1 0 0,1 0-1 0 0,-1-1 1 0 0,1 0-1 0 0,0 0 1 0 0,0 0-1 0 0,4 2-1 0 0,14 4-74 0 0,2 0 0 0 0,-1-2 1 0 0,1-1-1 0 0,0-1 0 0 0,1-1 0 0 0,0-1 1 0 0,-1-1-1 0 0,1-1 0 0 0,0-2 0 0 0,0-1 1 0 0,2 0 73 0 0,-9 1-325 0 0,22-3-1183 0 0,-14-1-2792 0 0,-4 3-7377 0 0</inkml:trace>
</inkml:ink>
</file>

<file path=ppt/ink/ink11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4:58.44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93 233 40 0 0,'0'0'1043'0'0,"0"0"1"0"0,0 0 142 0 0,0 0 307 0 0,0 0 310 0 0,0 0 71 0 0,0 0-135 0 0,0 0-291 0 0,0 0-339 0 0,0 0-284 0 0,0 0-190 0 0,0 0-120 0 0,0 0-63 0 0,-10 0 407 0 0,19 0-369 0 0,1 0 0 0 0,-1 0 0 0 0,0-1 0 0 0,1-1 1 0 0,-1 1-1 0 0,0-1 0 0 0,0-1 0 0 0,0 0 0 0 0,0 0 0 0 0,-1-1 1 0 0,5-2-491 0 0,0 0 121 0 0,-1 0 0 0 0,0 0 1 0 0,0-1-1 0 0,-1-1 0 0 0,0 0 1 0 0,0-1-1 0 0,-1 0 0 0 0,0 0 1 0 0,-1-1-1 0 0,0 0 1 0 0,0-1-1 0 0,-1 0 0 0 0,0 0 1 0 0,-1-1-1 0 0,-1 0 0 0 0,0 0 1 0 0,0-1-1 0 0,3-12-121 0 0,-7 13 243 0 0,-8 46-321 0 0,-11 223 572 0 0,0 181-194 0 0,14-398-284 0 0,-2-1 1 0 0,-1 0-1 0 0,-3 0 1 0 0,-1-1-1 0 0,-2 0 0 0 0,-1-1 1 0 0,-2 0-1 0 0,-2-1 1 0 0,-1-1-1 0 0,-19 28-16 0 0,29-51 14 0 0,-1 0 0 0 0,0-1 1 0 0,-1-1-1 0 0,0 1 0 0 0,0-2 0 0 0,-1 1 0 0 0,0-1 0 0 0,-1-1 1 0 0,0 0-1 0 0,0-1 0 0 0,-10 5-14 0 0,20-12 10 0 0,1 1 0 0 0,0-1 0 0 0,-1 1 0 0 0,1-1 0 0 0,-1 1 0 0 0,1-1 0 0 0,0 0 1 0 0,-1 0-1 0 0,1 0 0 0 0,-1 0 0 0 0,1 0 0 0 0,-1 0 0 0 0,1 0 0 0 0,0 0 0 0 0,-1 0 0 0 0,1-1 0 0 0,-1 1 0 0 0,1-1 0 0 0,0 1 0 0 0,-1-1 0 0 0,1 1 0 0 0,0-1 1 0 0,0 0-1 0 0,-1 0 0 0 0,1 0 0 0 0,0 1 0 0 0,0-1 0 0 0,0 0 0 0 0,0 0 0 0 0,0-1 0 0 0,0 1 0 0 0,0 0 0 0 0,0 0 0 0 0,1 0 0 0 0,-1 0 0 0 0,0-1 0 0 0,1 1 1 0 0,-1 0-1 0 0,1-1 0 0 0,-1 1 0 0 0,1-1 0 0 0,0 1 0 0 0,0 0 0 0 0,-1-2-10 0 0,-5-70 178 0 0,6 67-167 0 0,3-21 40 0 0,1 0 0 0 0,2 0 0 0 0,0 0 0 0 0,2 1 1 0 0,1 0-1 0 0,1 1 0 0 0,1 0 0 0 0,1 1 0 0 0,2 0 0 0 0,11-16-51 0 0,-8 11 30 0 0,1 1-1 0 0,1 1 1 0 0,1 1-1 0 0,1 1 1 0 0,1 0 0 0 0,2 2-1 0 0,0 1 1 0 0,2 1 0 0 0,4-2-30 0 0,86-28 83 0 0,-33 41-525 0 0,-83 10 289 0 0,0 0-64 0 0,0 0-75 0 0,0 0-84 0 0,0 0-70 0 0,-3 19-3953 0 0,-2-10 1296 0 0,3 0-4075 0 0,1-5-2629 0 0</inkml:trace>
  <inkml:trace contextRef="#ctx0" brushRef="#br0" timeOffset="338.883">573 874 7154 0 0,'0'0'1945'0'0,"0"0"-402"0"0,0 0-177 0 0,0 0 33 0 0,0 0 6 0 0,0 0-134 0 0,0 0-253 0 0,0 0-230 0 0,0 0-156 0 0,0 0-54 0 0,0 0 65 0 0,0 0 101 0 0,0 0 104 0 0,-3 5 69 0 0,-3 6-551 0 0,1-3 411 0 0,10-26 162 0 0,23-54-169 0 0,3 0-1 0 0,3 2 1 0 0,8-5-770 0 0,-13 16-852 0 0,-29 58 309 0 0,0 1-171 0 0,3 22-4759 0 0,-1-4-3382 0 0,-1-10-1350 0 0</inkml:trace>
  <inkml:trace contextRef="#ctx0" brushRef="#br0" timeOffset="669.339">870 612 2545 0 0,'0'0'1856'0'0,"0"0"-313"0"0,0 0-12 0 0,0 0 183 0 0,0 0 57 0 0,0 0-147 0 0,0 0-286 0 0,0 0-311 0 0,0 0-206 0 0,0 0-157 0 0,0 0-140 0 0,0 0-81 0 0,0 0-28 0 0,-6 9-12 0 0,-44 78 1298 0 0,48-83-1618 0 0,0 0 0 0 0,0 0 0 0 0,1 0 0 0 0,-1 0 0 0 0,1 0-1 0 0,0 0 1 0 0,0 0 0 0 0,1 0 0 0 0,-1 1 0 0 0,1-1 0 0 0,0 0-1 0 0,0 0 1 0 0,1 1 0 0 0,-1-1 0 0 0,1 0 0 0 0,0 0 0 0 0,0 1 0 0 0,0-1-1 0 0,1 0 1 0 0,-1 0 0 0 0,1 0 0 0 0,0-1 0 0 0,0 1 0 0 0,0 0 0 0 0,1-1-1 0 0,-1 1 1 0 0,1-1 0 0 0,0 0 0 0 0,0 0 0 0 0,0 0 0 0 0,0 0-1 0 0,1 0 1 0 0,-1-1 0 0 0,1 0 0 0 0,-1 1 0 0 0,1-1 0 0 0,0-1 0 0 0,0 1-1 0 0,0 0 1 0 0,4 0-83 0 0,-1-2 130 0 0,-1 0 0 0 0,1 0-1 0 0,-1-1 1 0 0,0 0 0 0 0,1 0 0 0 0,-1-1-1 0 0,1 1 1 0 0,-1-1 0 0 0,0-1-1 0 0,0 1 1 0 0,0-1 0 0 0,-1 0-1 0 0,1 0 1 0 0,-1-1 0 0 0,1 0 0 0 0,-1 0-1 0 0,0 0 1 0 0,0-1 0 0 0,-1 1-1 0 0,0-1 1 0 0,1 0 0 0 0,-1 0 0 0 0,-1-1-1 0 0,1 1 1 0 0,-1-1 0 0 0,0 0-1 0 0,1-4-129 0 0,-1 6 16 0 0,0-1 0 0 0,0 1 0 0 0,0 0-1 0 0,-1-1 1 0 0,0 0 0 0 0,0 0 0 0 0,0 0-1 0 0,0 1 1 0 0,-1-1 0 0 0,0-1 0 0 0,0 1 0 0 0,0 0-1 0 0,-1 0 1 0 0,0 0 0 0 0,0 0 0 0 0,0-1-1 0 0,0 1 1 0 0,-1 0 0 0 0,0 0 0 0 0,0 0-1 0 0,-1 0 1 0 0,1 0 0 0 0,-1 0 0 0 0,0 0-1 0 0,0 1 1 0 0,-1-1 0 0 0,1 1 0 0 0,-1-1-1 0 0,0 1 1 0 0,0 0 0 0 0,0 0 0 0 0,-1 0-1 0 0,-1-1-15 0 0,-76-19-1980 0 0,28 41-2729 0 0,30 0-1544 0 0,14-9 1018 0 0,0 0-3844 0 0</inkml:trace>
  <inkml:trace contextRef="#ctx0" brushRef="#br0" timeOffset="1228.075">1131 966 12363 0 0,'0'0'3402'0'0,"0"0"-1898"0"0,0 0-748 0 0,0 0 24 0 0,0 0 98 0 0,0 0 34 0 0,0 0-61 0 0,0 0-155 0 0,0 0-134 0 0,0 0-82 0 0,0 0-38 0 0,0 0-23 0 0,0 0-35 0 0,15-27-17 0 0,48-81-40 0 0,-9 41 466 0 0,32-11 242 0 0,-86 78-1036 0 0,1 0 1 0 0,-1 0-1 0 0,1 0 0 0 0,0 0 1 0 0,-1 0-1 0 0,1 0 0 0 0,-1 0 1 0 0,1 0-1 0 0,0 0 0 0 0,-1 0 1 0 0,1 1-1 0 0,-1-1 0 0 0,1 0 0 0 0,-1 0 1 0 0,1 1-1 0 0,-1-1 0 0 0,1 0 1 0 0,-1 0-1 0 0,1 1 0 0 0,-1-1 1 0 0,1 0-1 0 0,-1 1 0 0 0,1-1 1 0 0,-1 1-1 0 0,0-1 0 0 0,1 1 0 0 0,-1-1 1 0 0,0 1-1 0 0,1-1 0 0 0,-1 1 1 0 0,0-1-1 0 0,0 1 0 0 0,1-1 1 0 0,-1 1-1 0 0,0-1 0 0 0,0 1 1 0 0,0 0-1 0 0,0-1 0 0 0,0 1 1 0 0,0-1-1 0 0,0 1 0 0 0,0 0 0 0 0,0-1 1 0 0,0 1-1 0 0,0-1 0 0 0,0 1 1 0 0,0-1-1 0 0,0 1 0 0 0,-1 0 1 0 0,1-1-1 0 0,0 1 0 0 0,0-1 1 0 0,-1 1-1 0 0,1-1 0 0 0,0 1 0 0 0,-1-1 1 0 0,-2 43 84 0 0,3-42-79 0 0,-1 1-3 0 0,1 0 0 0 0,-1 0-1 0 0,0 0 1 0 0,1 0 0 0 0,-1 0 0 0 0,1-1 0 0 0,0 1 0 0 0,-1 0 0 0 0,1 0 0 0 0,0 0-1 0 0,0 0 1 0 0,0 0 0 0 0,1 0 0 0 0,-1 0 0 0 0,0 0 0 0 0,1 0 0 0 0,-1 0 0 0 0,1 0-1 0 0,0 0 1 0 0,0 0 0 0 0,0-1 0 0 0,0 1 0 0 0,0 0 0 0 0,0-1 0 0 0,0 1 0 0 0,0 0-1 0 0,0-1 1 0 0,1 0 0 0 0,1 2-2 0 0,3-3 21 0 0,0 0 1 0 0,0-1-1 0 0,1 1 0 0 0,-1-1 0 0 0,0-1 1 0 0,0 1-1 0 0,0-1 0 0 0,0 0 1 0 0,0 0-1 0 0,0-1 0 0 0,-1 0 0 0 0,1 0 1 0 0,-1 0-1 0 0,0-1 0 0 0,0 1 0 0 0,0-1 1 0 0,2-3-22 0 0,22-12 50 0 0,6-3-1 0 0,-22 13-37 0 0,0 0 1 0 0,1 1-1 0 0,0 1 0 0 0,0 0 0 0 0,1 1 1 0 0,-1 0-1 0 0,2 1 0 0 0,1 0-12 0 0,-15 5 4 0 0,-1 0 1 0 0,1 0 0 0 0,-1 0-1 0 0,1 0 1 0 0,-1 1-1 0 0,1-1 1 0 0,-1 0-1 0 0,1 1 1 0 0,-1-1 0 0 0,1 1-1 0 0,-1-1 1 0 0,1 1-1 0 0,-1 0 1 0 0,0-1-1 0 0,1 1 1 0 0,-1 0-1 0 0,0 0 1 0 0,0 0 0 0 0,0 0-1 0 0,0 0 1 0 0,1 0-1 0 0,-1 1 1 0 0,-1-1-1 0 0,1 0 1 0 0,0 1 0 0 0,0-1-1 0 0,0 0 1 0 0,-1 1-1 0 0,1-1 1 0 0,-1 1-1 0 0,1-1 1 0 0,-1 1 0 0 0,1-1-1 0 0,-1 1 1 0 0,0-1-1 0 0,0 1 1 0 0,0-1-1 0 0,0 1 1 0 0,0-1-1 0 0,0 1 1 0 0,0-1 0 0 0,-1 1-1 0 0,1-1 1 0 0,0 1-1 0 0,-1-1 1 0 0,1 1-5 0 0,0 8 27 0 0,14 82-13 0 0,11-70-2288 0 0,-14-20-2052 0 0,0-5-4383 0 0,-9 0-3071 0 0</inkml:trace>
</inkml:ink>
</file>

<file path=ppt/ink/ink11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4:38.63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5468 787 2993 0 0,'0'0'1807'0'0,"0"0"-115"0"0,0 0 70 0 0,0 0 141 0 0,0 0 40 0 0,0 0-181 0 0,0 0-369 0 0,0 0-359 0 0,0 0-298 0 0,0 0-205 0 0,0 0-103 0 0,0 0-31 0 0,0 0-1 0 0,-3 6-6 0 0,-18 99 1407 0 0,20-98-1744 0 0,1-1-1 0 0,0 0 0 0 0,0 1 0 0 0,1-1 0 0 0,0 0 1 0 0,0 0-1 0 0,0 1 0 0 0,1-1 0 0 0,0 0 0 0 0,0 0 0 0 0,0-1 1 0 0,1 1-1 0 0,0 0 0 0 0,0-1 0 0 0,0 1 0 0 0,1-1 0 0 0,0 0 1 0 0,0 0-1 0 0,0-1 0 0 0,1 1 0 0 0,-1-1 0 0 0,1 0 0 0 0,0 0 1 0 0,0 0-1 0 0,4 1-52 0 0,-4-5 114 0 0,0 0 0 0 0,1-1 0 0 0,-1 1 0 0 0,0-1 0 0 0,0 0 0 0 0,0 0 0 0 0,1-1 0 0 0,-1 0 0 0 0,-1 0 0 0 0,1 0 0 0 0,0 0 0 0 0,0-1 0 0 0,-1 1-1 0 0,0-1 1 0 0,1-1 0 0 0,-1 1 0 0 0,0 0 0 0 0,0-1 0 0 0,-1 0 0 0 0,1 0 0 0 0,-1 0 0 0 0,0 0 0 0 0,1-3-114 0 0,2 1 49 0 0,37-46 101 0 0,-1-3 0 0 0,-3-1 1 0 0,-3-1-1 0 0,-1-2 1 0 0,-4-2-1 0 0,-2-1 0 0 0,-3-1 1 0 0,-3-1-1 0 0,5-29-150 0 0,-21 63 15 0 0,-1 0 1 0 0,-1 0-1 0 0,-2-1 0 0 0,-1 1 0 0 0,-2-13-15 0 0,0 42-1 0 0,1 0 0 0 0,-1 0 0 0 0,0 0 0 0 0,1-1-1 0 0,-1 1 1 0 0,0 0 0 0 0,0 0 0 0 0,0 0 0 0 0,0 0 0 0 0,0 0-1 0 0,0 0 1 0 0,0-1 0 0 0,0 1 0 0 0,-1 0 0 0 0,1 0-1 0 0,0 0 1 0 0,-1 0 0 0 0,1 0 0 0 0,-1 0 0 0 0,1 0 0 0 0,-1 0-1 0 0,1 0 1 0 0,-1 0 0 0 0,0 0 0 0 0,1 0 0 0 0,-1 0-1 0 0,0 1 1 0 0,0-1 0 0 0,0 0 0 0 0,1 0 0 0 0,-1 1 0 0 0,0-1-1 0 0,0 1 1 0 0,0-1 0 0 0,0 1 0 0 0,0-1 0 0 0,0 1-1 0 0,-1-1 1 0 0,1 1 0 0 0,0 0 0 0 0,0 0 0 0 0,0 0 0 0 0,0-1-1 0 0,0 1 1 0 0,0 0 0 0 0,-1 0 0 0 0,1 1 0 0 0,0-1-1 0 0,0 0 1 0 0,0 0 0 0 0,0 0 0 0 0,0 1 0 0 0,0-1 0 0 0,0 1-1 0 0,0-1 1 0 0,0 1 0 0 0,0-1 0 0 0,0 1 0 0 0,0-1 0 0 0,0 1-1 0 0,0 0 2 0 0,-14 18-18 0 0,2 1-1 0 0,1 0 1 0 0,1 1-1 0 0,0 0 1 0 0,2 1-1 0 0,0 0 1 0 0,1 1-1 0 0,2-1 0 0 0,0 1 1 0 0,1 7 18 0 0,-2 5 33 0 0,3 1 0 0 0,1-1 1 0 0,1 1-1 0 0,3 0 0 0 0,0 0 0 0 0,3-1 0 0 0,0 1 1 0 0,3-1-1 0 0,1 0 0 0 0,9 25-33 0 0,87 253 441 0 0,-78-222-347 0 0,-6-24-58 0 0,-3 1 0 0 0,-3 1 0 0 0,0 22-36 0 0,-9-47 9 0 0,1 144 302 0 0,-8-181-267 0 0,1 0 0 0 0,-1-1 0 0 0,0 1-1 0 0,0-1 1 0 0,0 1 0 0 0,-1-1 0 0 0,0 0 0 0 0,-1 0 0 0 0,1 0 0 0 0,-1 0 0 0 0,0-1 0 0 0,-1 1 0 0 0,-2 1-44 0 0,6-6 20 0 0,-1 0 1 0 0,0 0-1 0 0,0 0 1 0 0,0-1-1 0 0,1 1 1 0 0,-1-1 0 0 0,0 0-1 0 0,0 1 1 0 0,0-1-1 0 0,0 0 1 0 0,0 0-1 0 0,0 0 1 0 0,0 0 0 0 0,0-1-1 0 0,0 1 1 0 0,1 0-1 0 0,-1-1 1 0 0,0 1-1 0 0,0-1 1 0 0,0 0 0 0 0,1 0-1 0 0,-1 1 1 0 0,0-1-1 0 0,1 0 1 0 0,-1-1-1 0 0,0 1 1 0 0,1 0 0 0 0,0 0-1 0 0,-1-1 1 0 0,1 1-1 0 0,0 0 1 0 0,-1-1-1 0 0,1 0-20 0 0,-7-13 26 0 0,0-1-1 0 0,0 0 0 0 0,2 0 0 0 0,0-1 0 0 0,1 0 1 0 0,0 0-1 0 0,1 0 0 0 0,2-1 0 0 0,-1 1 0 0 0,2-1 0 0 0,0 0 1 0 0,2 1-1 0 0,1-16-25 0 0,-2 31 3 0 0,3-32-18 0 0,2 1 1 0 0,2-1-1 0 0,1 1 0 0 0,1 1 0 0 0,2 0 1 0 0,1 0-1 0 0,1 1 0 0 0,2 1 0 0 0,1 0 0 0 0,2 1 1 0 0,0 1-1 0 0,13-13 15 0 0,-4 0-251 0 0,-34 43-8863 0 0,0 4-1895 0 0,5-3 2574 0 0</inkml:trace>
  <inkml:trace contextRef="#ctx0" brushRef="#br0" timeOffset="319.919">5471 401 12331 0 0,'0'0'2827'0'0,"0"0"-945"0"0,0 0-447 0 0,0 0 12 0 0,0 0 46 0 0,0 0-115 0 0,0 0-250 0 0,0 0-290 0 0,0 0-237 0 0,0 0-169 0 0,0 0-88 0 0,0 0-49 0 0,-3-6-68 0 0,-9-16-45 0 0,9 16-63 0 0,3 6-51 0 0,0 0-53 0 0,0 0-30 0 0,0 0-22 0 0,0 0-37 0 0,0 0-23 0 0,0 0-59 0 0,0 0-87 0 0,0 0-109 0 0,0 0-155 0 0,12 0-2956 0 0,-1 0-190 0 0,-3 0-2387 0 0,-2 0-5453 0 0</inkml:trace>
  <inkml:trace contextRef="#ctx0" brushRef="#br0" timeOffset="-13633.487">1755 286 0 0 0,'0'0'643'0'0,"0"0"478"0"0,0 0 192 0 0,0 0-16 0 0,0 0-87 0 0,0 0-58 0 0,-1-15-14 0 0,1 15-1119 0 0,-1-66 1172 0 0,1 8 3372 0 0,2 18 366 0 0,-2 39-4272 0 0,0 1-51 0 0,-1 4 2526 0 0,-2 18-2733 0 0,17 172 743 0 0,34 123-355 0 0,-41-263-674 0 0,-3-17-47 0 0,1 1 1 0 0,1-1-1 0 0,2 0 0 0 0,2 0 1 0 0,2-1-1 0 0,1-1 1 0 0,1 0-1 0 0,19 32-66 0 0,-32-66 14 0 0,0 1 1 0 0,0 0 0 0 0,0-1-1 0 0,0 0 1 0 0,0 1-1 0 0,0-1 1 0 0,1 0-1 0 0,-1 0 1 0 0,0 1-1 0 0,1-1 1 0 0,-1 0-1 0 0,1 0 1 0 0,-1-1-1 0 0,1 1 1 0 0,0 0 0 0 0,-1 0-1 0 0,1-1 1 0 0,0 1-1 0 0,-1-1 1 0 0,1 0-1 0 0,0 1 1 0 0,0-1-1 0 0,-1 0 1 0 0,1 0-1 0 0,0 0 1 0 0,0 0-1 0 0,-1 0 1 0 0,1 0 0 0 0,0-1-1 0 0,0 1 1 0 0,-1-1-1 0 0,1 1 1 0 0,0-1-1 0 0,-1 0 1 0 0,1 1-1 0 0,-1-1 1 0 0,1 0-1 0 0,-1 0 1 0 0,1 0 0 0 0,-1 0-1 0 0,1 0 1 0 0,-1-1-1 0 0,0 1 1 0 0,0 0-1 0 0,0 0 1 0 0,1-1-1 0 0,-1 1 1 0 0,-1-1-1 0 0,1 1 1 0 0,0-1-1 0 0,0 0 1 0 0,0-1-15 0 0,138-256 572 0 0,-121 219-556 0 0,-3-1 0 0 0,-1 0-1 0 0,-2-1 1 0 0,-1-1 0 0 0,0-18-16 0 0,-11 46 41 0 0,0 14-69 0 0,0 1-21 0 0,0 0-25 0 0,0 13-204 0 0,1 20 274 0 0,1 1 1 0 0,1-1-1 0 0,2 0 1 0 0,2 0-1 0 0,3 9 4 0 0,41 91 92 0 0,-44-118-89 0 0,0-1 0 0 0,0 1 0 0 0,1-2-1 0 0,1 1 1 0 0,0-1 0 0 0,1 0 0 0 0,1-1-1 0 0,0 0 1 0 0,0-1 0 0 0,1 0 0 0 0,1 0-1 0 0,-1-2 1 0 0,2 0 0 0 0,-1 0 0 0 0,1-1-1 0 0,12 5-2 0 0,-22-12 23 0 0,0 0-1 0 0,0 0 1 0 0,0 0-1 0 0,0 0 1 0 0,0-1 0 0 0,1 0-1 0 0,-1 0 1 0 0,0 0-1 0 0,0 0 1 0 0,0-1-1 0 0,0 1 1 0 0,0-1-1 0 0,0 0 1 0 0,0 0-1 0 0,0 0 1 0 0,0-1-1 0 0,0 0 1 0 0,0 0-1 0 0,-1 0 1 0 0,1 0-1 0 0,-1 0 1 0 0,1-1-1 0 0,-1 1 1 0 0,0-1-1 0 0,0 0 1 0 0,0 0-23 0 0,60-95 503 0 0,-54 82-478 0 0,20-48 62 0 0,-3-1 0 0 0,-3-1 0 0 0,-2 0 0 0 0,-4-2 0 0 0,1-14-87 0 0,-5-92 37 0 0,-33 130-2325 0 0,20 44 953 0 0,0 0-519 0 0,0 26-13820 0 0,0-19 8159 0 0</inkml:trace>
  <inkml:trace contextRef="#ctx0" brushRef="#br0" timeOffset="-2560.587">3104 158 664 0 0,'0'0'1227'0'0,"0"0"-28"0"0,0 0 145 0 0,0 0 302 0 0,0 0 236 0 0,0 0-25 0 0,0 0-211 0 0,0 0-280 0 0,0 0-254 0 0,0 0-168 0 0,0 0-80 0 0,0-4-30 0 0,-3-4 5395 0 0,3 28-4964 0 0,1 34-1291 0 0,16 178 1113 0 0,-12-123-845 0 0,0-47-99 0 0,-3 0 1 0 0,-3 0-1 0 0,-7 41-143 0 0,5 70 190 0 0,9-162-153 0 0,-5-11-24 0 0,-1 0-3 0 0,9-8 1613 0 0,91-187-1298 0 0,-3 56-372 0 0,-57 146-49 0 0,12 41 94 0 0,-35 7 27 0 0,-1 52 207 0 0,-10 39 12 0 0,-4-116-207 0 0,7-41-723 0 0,7-28-1602 0 0,0 2-2813 0 0,-3 15-4398 0 0,-8 14-1330 0 0</inkml:trace>
  <inkml:trace contextRef="#ctx0" brushRef="#br0" timeOffset="-1501.598">3881 750 11330 0 0,'0'0'1545'0'0,"0"0"-493"0"0,0 0-138 0 0,0 0 131 0 0,0 0 134 0 0,0 0-15 0 0,0 0-161 0 0,0 0-204 0 0,0 0-176 0 0,0 0-134 0 0,0 0-77 0 0,0 0-16 0 0,0 0 3 0 0,-7 1-24 0 0,-65 24 1119 0 0,55-14-1377 0 0,0 1 0 0 0,1 1 0 0 0,1 1 1 0 0,0 0-1 0 0,1 0 0 0 0,0 2 0 0 0,1 0 1 0 0,1 0-1 0 0,0 1 0 0 0,2 0 0 0 0,0 1 1 0 0,0 1-1 0 0,2-1 0 0 0,0 3-117 0 0,6-19 4 0 0,1 0 1 0 0,0 0-1 0 0,0 0 0 0 0,0 1 0 0 0,0-1 1 0 0,1 0-1 0 0,-1 0 0 0 0,0 0 0 0 0,1 1 0 0 0,0-1 1 0 0,-1 0-1 0 0,1 1 0 0 0,0-1 0 0 0,0 0 1 0 0,0 1-1 0 0,0-1 0 0 0,1 0 0 0 0,-1 0 0 0 0,1 1 1 0 0,-1-1-1 0 0,1 0 0 0 0,0 0 0 0 0,0 1 1 0 0,0-1-1 0 0,0 0 0 0 0,0 0 0 0 0,1 0 0 0 0,-1-1 1 0 0,0 1-1 0 0,1 0 0 0 0,0 0 0 0 0,-1-1 1 0 0,1 1-1 0 0,0-1 0 0 0,0 1 0 0 0,0-1 0 0 0,0 0 1 0 0,0 0-1 0 0,0 0 0 0 0,0 0 0 0 0,0 0 1 0 0,0 0-1 0 0,0 0 0 0 0,1-1 0 0 0,-1 1 0 0 0,0-1 1 0 0,1 0-1 0 0,0 0-4 0 0,6 1 83 0 0,0-2 0 0 0,1 0 1 0 0,-1 0-1 0 0,0 0 0 0 0,0-1 0 0 0,0 0 0 0 0,0-1 1 0 0,0 0-1 0 0,-1-1 0 0 0,1 1 0 0 0,-1-2 1 0 0,0 1-1 0 0,0-1 0 0 0,-1 0 0 0 0,5-5-83 0 0,16-12 80 0 0,-2-1 0 0 0,-1-2-1 0 0,0-1 1 0 0,-2-1 0 0 0,-1 0-1 0 0,-2-2 1 0 0,0 0 0 0 0,11-26-80 0 0,-36 69-61 0 0,1 0-1 0 0,0 1 1 0 0,1-1 0 0 0,1 1 0 0 0,0 0 0 0 0,1 0 0 0 0,1-1 0 0 0,0 1 0 0 0,1 0 0 0 0,1 4 61 0 0,1-13 1 0 0,1 1 0 0 0,0 0 1 0 0,0-1-1 0 0,1 0 0 0 0,0 0 1 0 0,0 0-1 0 0,0-1 0 0 0,1 0 0 0 0,-1 0 1 0 0,1 0-1 0 0,0 0 0 0 0,1-1 0 0 0,-1 0 1 0 0,1-1-1 0 0,0 1 0 0 0,0-1 1 0 0,0-1-1 0 0,0 1 0 0 0,1-1 0 0 0,-1 0 1 0 0,1-1-1 0 0,-1 0 0 0 0,1 0 1 0 0,-1-1-1 0 0,4 1-1 0 0,-1-2 23 0 0,0 0 0 0 0,0-1 0 0 0,0 1 1 0 0,0-2-1 0 0,0 0 0 0 0,-1 0 0 0 0,1 0 0 0 0,-1-1 1 0 0,0-1-1 0 0,0 0 0 0 0,0 0 0 0 0,0-1 0 0 0,-1 0 1 0 0,0 0-1 0 0,-1 0 0 0 0,1-1 0 0 0,-1-1 0 0 0,3-4-23 0 0,7-8 50 0 0,-1-2-1 0 0,-1 1 1 0 0,-1-2 0 0 0,-1 0-1 0 0,-1-1 1 0 0,5-14-50 0 0,0-12 18 0 0,-3-1 1 0 0,-1-1 0 0 0,-3 0-1 0 0,-2 0 1 0 0,-2-7-19 0 0,1 10-13 0 0,10-286-111 0 0,-36 267 302 0 0,18 68-179 0 0,-1 0 0 0 0,1 0 0 0 0,0 1 0 0 0,-1-1 0 0 0,1 1-1 0 0,0-1 1 0 0,0 1 0 0 0,-1 0 0 0 0,1-1 0 0 0,0 1 0 0 0,0 0 0 0 0,0 0-1 0 0,0 0 1 0 0,0 0 0 0 0,0 0 0 0 0,0 0 0 0 0,0 0 0 0 0,0 0 0 0 0,0 0-1 0 0,1 0 1 0 0,-1 0 0 0 0,0 1 0 0 0,1-1 0 0 0,-1 0 0 0 0,1 1 0 0 0,-1-1-1 0 0,1 0 1 0 0,0 1 0 0 0,0-1 0 0 0,-1 0 0 0 0,1 1 0 0 0,0-1-1 0 0,0 1 1 0 0,0-1 0 0 0,1 0 0 0 0,-1 1 1 0 0,-2 4 8 0 0,-2 13 8 0 0,0 0 0 0 0,1 1 1 0 0,1-1-1 0 0,1 1 0 0 0,1 0 0 0 0,0-1 0 0 0,1 1 0 0 0,3 11-16 0 0,42 245 192 0 0,-9 90-37 0 0,-28-195-464 0 0,-20-251-4591 0 0,11 53 2103 0 0,0-7-3113 0 0,0 11-1960 0 0,-2 11 994 0 0</inkml:trace>
  <inkml:trace contextRef="#ctx0" brushRef="#br0" timeOffset="-1261.553">4179 596 14019 0 0,'0'0'1690'0'0,"0"0"-518"0"0,0 0-149 0 0,0 0 86 0 0,0 0 77 0 0,0 0-63 0 0,0 0-151 0 0,0 0-168 0 0,0 0-120 0 0,0 0-91 0 0,0 0-83 0 0,0 0-54 0 0,0 0-42 0 0,36-7-25 0 0,115-21-33 0 0,111-21 115 0 0,-212 45-2231 0 0,-18 3-6106 0 0,-22 1-3758 0 0</inkml:trace>
  <inkml:trace contextRef="#ctx0" brushRef="#br0" timeOffset="1572.43">6843 640 3049 0 0,'0'0'2011'0'0,"0"0"-192"0"0,0 0-60 0 0,0 0 99 0 0,0 0-10 0 0,0 0-161 0 0,0 0-279 0 0,0 0-266 0 0,0 0-221 0 0,0 0-134 0 0,0 0-73 0 0,0 0-54 0 0,0 0-40 0 0,-1-5-51 0 0,-1-15-51 0 0,1 15-62 0 0,1 5-59 0 0,-2 11 797 0 0,-7 203 46 0 0,10-205-1225 0 0,1-1 0 0 0,0 1-1 0 0,0-1 1 0 0,1 1 0 0 0,0-1-1 0 0,1 0 1 0 0,0 0 0 0 0,0 0-1 0 0,0-1 1 0 0,1 1 0 0 0,0-1-1 0 0,1 0 1 0 0,0-1 0 0 0,0 1-1 0 0,2 1-14 0 0,-6-7 44 0 0,-1 1 1 0 0,1-1-1 0 0,0 0 0 0 0,0 1 0 0 0,0-1 0 0 0,0 0 0 0 0,0 0 0 0 0,0 0 0 0 0,0 0 1 0 0,1 0-1 0 0,-1-1 0 0 0,0 1 0 0 0,0-1 0 0 0,0 1 0 0 0,1-1 0 0 0,-1 0 1 0 0,0 0-1 0 0,1 0 0 0 0,-1 0 0 0 0,0 0 0 0 0,0-1 0 0 0,1 1 0 0 0,-1-1 0 0 0,0 1 1 0 0,0-1-1 0 0,1 0 0 0 0,-1 0 0 0 0,0 0 0 0 0,0 0 0 0 0,0 0 0 0 0,0-1 1 0 0,-1 1-1 0 0,1 0-44 0 0,186-259 388 0 0,-176 251-664 0 0,-10 30-106 0 0,-2-10 464 0 0,2 4-78 0 0,0 0 0 0 0,1-1 0 0 0,0 1 1 0 0,1 0-1 0 0,1-1 0 0 0,0 0 1 0 0,1 0-1 0 0,0-1 0 0 0,2 1 0 0 0,-1-2 1 0 0,1 1-1 0 0,1-1 0 0 0,0 0 1 0 0,5 4-5 0 0,-11-14 17 0 0,0 1 0 0 0,0-1 0 0 0,0 0 0 0 0,1 0 0 0 0,-1 0 0 0 0,0 0-1 0 0,1-1 1 0 0,0 1 0 0 0,-1-1 0 0 0,1 0 0 0 0,0 0 0 0 0,0 0 0 0 0,-1-1 0 0 0,1 1 0 0 0,0-1 0 0 0,0 0 0 0 0,0 0 0 0 0,0 0 0 0 0,0-1 0 0 0,-1 1 0 0 0,1-1 0 0 0,0 0 0 0 0,0 0 0 0 0,-1 0 0 0 0,1-1 0 0 0,0 1 0 0 0,-1-1 0 0 0,1 0 0 0 0,-1 0 0 0 0,0 0 0 0 0,0 0 0 0 0,0-1 0 0 0,0 1 0 0 0,1-2-17 0 0,16-17 154 0 0,-1 0-1 0 0,0-2 1 0 0,-2 0-1 0 0,-1-1 1 0 0,-1-1-1 0 0,-1 0 1 0 0,-1-1-1 0 0,2-9-153 0 0,-8 19 44 0 0,3-5 0 0 0,-1 0 0 0 0,-1-1 0 0 0,-1 0 0 0 0,-1-1 0 0 0,-1 0 0 0 0,-1 0 0 0 0,-1 0 0 0 0,-1 0-44 0 0,-2 22-80 0 0,0 1-85 0 0,0 0-116 0 0,-4 12-1265 0 0,-7 26-637 0 0,-2 4-2144 0 0,8-14-3779 0 0,5-16-2957 0 0</inkml:trace>
  <inkml:trace contextRef="#ctx0" brushRef="#br0" timeOffset="2026.404">7778 828 9106 0 0,'0'0'1506'0'0,"0"0"-23"0"0,0 0 273 0 0,0 0 139 0 0,0 0-121 0 0,0 0-253 0 0,0 0-283 0 0,0 0-227 0 0,0 0-174 0 0,0 0-160 0 0,0 0-112 0 0,0 0-80 0 0,0 0-80 0 0,30-6-64 0 0,92-21-42 0 0,-75 7 59 0 0,-43 13-256 0 0,1 1-29 0 0,-1 0 0 0 0,1 0 0 0 0,-1 0 0 0 0,-1-1 0 0 0,1 0 0 0 0,-1 1 0 0 0,0-1 0 0 0,-1-1 0 0 0,1 1 0 0 0,-1 0 0 0 0,-1 0 0 0 0,0-1 0 0 0,0 1 0 0 0,0-1 0 0 0,-1 1 0 0 0,0-1 0 0 0,-1-6-73 0 0,1 12 0 0 0,-1-1 0 0 0,0 1 0 0 0,1-1 0 0 0,-1 1 0 0 0,0 0-1 0 0,0-1 1 0 0,-1 1 0 0 0,1 0 0 0 0,0 0 0 0 0,-1 0 0 0 0,1 0-1 0 0,-1 0 1 0 0,0 0 0 0 0,0 0 0 0 0,0 0 0 0 0,0 1-1 0 0,0-1 1 0 0,0 1 0 0 0,0-1 0 0 0,0 1 0 0 0,0 0 0 0 0,-1 0-1 0 0,1 0 1 0 0,0 0 0 0 0,-1 1 0 0 0,1-1 0 0 0,-1 0 0 0 0,1 1-1 0 0,-1 0 1 0 0,1-1 0 0 0,-1 1 0 0 0,0 0 0 0 0,1 1 0 0 0,-3-1 0 0 0,-2 0-38 0 0,0 1 1 0 0,1-1-1 0 0,-1 2 1 0 0,0-1 0 0 0,0 0-1 0 0,1 1 1 0 0,-1 1-1 0 0,1-1 1 0 0,-1 1-1 0 0,1 0 1 0 0,0 0 0 0 0,-3 3 37 0 0,-2 2-9 0 0,0 1-1 0 0,0 1 1 0 0,1 0 0 0 0,1 0 0 0 0,-1 1 0 0 0,2 0 0 0 0,0 1 0 0 0,0 0 0 0 0,1 0 0 0 0,0 1 0 0 0,1-1 0 0 0,0 1 0 0 0,1 1-1 0 0,1-1 1 0 0,0 1 0 0 0,1 0 0 0 0,1 0 0 0 0,0 0 0 0 0,0 0 0 0 0,2 0 0 0 0,0 3 9 0 0,3-8 28 0 0,0 1 0 0 0,1-1 0 0 0,1 0 0 0 0,-1-1 0 0 0,1 1 0 0 0,1-1 0 0 0,0 0 0 0 0,0 0 0 0 0,1 0 0 0 0,-1-1 0 0 0,2 0 0 0 0,-1-1 0 0 0,1 0 0 0 0,0 0 0 0 0,0 0 0 0 0,0-1 0 0 0,1 0 0 0 0,0-1 0 0 0,0 0 0 0 0,0 0 0 0 0,1-1 0 0 0,-1 0 0 0 0,1-1 0 0 0,0 0 0 0 0,7 1-28 0 0,0 1 37 0 0,1-2 0 0 0,0 1 1 0 0,-1-2-1 0 0,1-1 0 0 0,0 0 0 0 0,0-1 0 0 0,0-1 0 0 0,10-2-37 0 0,82-36-1305 0 0,-75 22-2285 0 0,-1 0-4628 0 0,-20 10-3709 0 0</inkml:trace>
  <inkml:trace contextRef="#ctx0" brushRef="#br0" timeOffset="4407.636">9046 651 0 0 0,'0'0'499'0'0,"0"0"576"0"0,0 0 134 0 0,0 0 128 0 0,0 0 99 0 0,0 0 59 0 0,0 0-8 0 0,0 0-110 0 0,0 0-95 0 0,0 0-83 0 0,0 0-81 0 0,0 0-69 0 0,0 0-95 0 0,-2-3-125 0 0,2 2-692 0 0,-1 0 0 0 0,0 0 0 0 0,1 0 0 0 0,-1 0-1 0 0,0 0 1 0 0,1 0 0 0 0,0-1 0 0 0,-1 1 0 0 0,1 0 0 0 0,0 0 0 0 0,-1-1-1 0 0,1 1 1 0 0,0 0 0 0 0,0-1 0 0 0,0 1 0 0 0,0 0 0 0 0,0 0 0 0 0,0-1-1 0 0,1 1 1 0 0,-1 0 0 0 0,0-1 0 0 0,1 1 0 0 0,-1 0 0 0 0,0 0-1 0 0,1 0 1 0 0,0-1 0 0 0,-1 1 0 0 0,1 0 0 0 0,0 0 0 0 0,0 0 0 0 0,-1 0-1 0 0,1 0 1 0 0,0 0 0 0 0,0 0-137 0 0,4-5 191 0 0,0 0-1 0 0,0 1 1 0 0,1-1 0 0 0,-1 1-1 0 0,1 0 1 0 0,1 1-1 0 0,-1 0 1 0 0,0-1 0 0 0,1 2-1 0 0,0-1 1 0 0,0 1-1 0 0,0 0 1 0 0,3 0-191 0 0,-7 2 22 0 0,0 0 0 0 0,0 1 0 0 0,0-1 0 0 0,0 1 0 0 0,-1 0 0 0 0,1 0 0 0 0,0 0 0 0 0,0 0 0 0 0,0 1 0 0 0,0-1 0 0 0,0 1 0 0 0,0 0 0 0 0,0 0 0 0 0,-1 0 0 0 0,1 0-1 0 0,0 0 1 0 0,-1 0 0 0 0,1 1 0 0 0,-1-1 0 0 0,1 1 0 0 0,-1 0 0 0 0,0 0 0 0 0,0 0 0 0 0,1 0 0 0 0,-1 0 0 0 0,-1 0 0 0 0,1 0 0 0 0,0 1 0 0 0,-1-1 0 0 0,1 1 0 0 0,-1-1 0 0 0,1 1 0 0 0,-1 0 0 0 0,0-1 0 0 0,0 1 0 0 0,-1 0 0 0 0,1 0 0 0 0,0 1-22 0 0,12 117 523 0 0,-12-87-447 0 0,-2-1 1 0 0,-1 0-1 0 0,-2 0 1 0 0,-1 0-1 0 0,-9 29-76 0 0,8-40 20 0 0,-2 1 0 0 0,0-1 0 0 0,-2 0 0 0 0,0-1-1 0 0,-2 0 1 0 0,-12 18-20 0 0,24-40 20 0 0,0 1 0 0 0,0 0 0 0 0,0-1 0 0 0,0 1 0 0 0,0 0 0 0 0,0-1 0 0 0,0 1-1 0 0,0 0 1 0 0,0 0 0 0 0,0-1 0 0 0,0 1 0 0 0,-1 0 0 0 0,1 0 0 0 0,0-1 0 0 0,0 1 0 0 0,0 0 0 0 0,0 0 0 0 0,0-1 0 0 0,-1 1 0 0 0,1 0-1 0 0,0 0 1 0 0,0 0 0 0 0,-1-1 0 0 0,1 1 0 0 0,0 0 0 0 0,0 0 0 0 0,-1 0 0 0 0,1 0 0 0 0,0 0 0 0 0,0-1 0 0 0,-1 1 0 0 0,1 0 0 0 0,0 0-1 0 0,-1 0 1 0 0,1 0 0 0 0,0 0 0 0 0,0 0 0 0 0,-1 0 0 0 0,1 0 0 0 0,0 0 0 0 0,-1 0 0 0 0,1 0 0 0 0,0 0-20 0 0,0-12-57 0 0,4-10 84 0 0,0-1 0 0 0,2 0 0 0 0,0 1-1 0 0,2 0 1 0 0,0 1 0 0 0,1-1 0 0 0,1 2-1 0 0,1-1 1 0 0,1 1 0 0 0,15-17-27 0 0,-13 14-12 0 0,7-11 24 0 0,2 0-1 0 0,1 2 0 0 0,1 0 1 0 0,2 2-1 0 0,2 1 0 0 0,16-13-11 0 0,17 0-9 0 0,-61 43 10 0 0,1-1 1 0 0,-1 0-1 0 0,0 1 0 0 0,0-1 0 0 0,0 0 1 0 0,1 1-1 0 0,-1 0 0 0 0,0-1 0 0 0,0 1 1 0 0,0 0-1 0 0,0-1 0 0 0,0 1 1 0 0,0 0-1 0 0,0 0 0 0 0,0 0 0 0 0,0 0 1 0 0,-1 0-1 0 0,1 0 0 0 0,0 0 1 0 0,-1 0-1 0 0,1 0 0 0 0,0 0 0 0 0,-1 0 1 0 0,1 0-1 0 0,-1 1 0 0 0,0-1 0 0 0,1 0 1 0 0,-1 0-1 0 0,0 1 0 0 0,0-1 1 0 0,0 0-1 0 0,0 0 0 0 0,0 1 0 0 0,0-1 1 0 0,0 0-1 0 0,0 0 0 0 0,0 1 1 0 0,-1-1-1 0 0,1 0 0 0 0,-1 1-1 0 0,1 2 2 0 0,2 28 28 0 0,-2 0-1 0 0,-1 0 0 0 0,-2 0 1 0 0,-1 0-1 0 0,-1 0 0 0 0,-2-1 1 0 0,-2 4-30 0 0,-76 178 13 0 0,77-201-89 0 0,11-24-72 0 0,11-25 89 0 0,33-47-11 0 0,4 2-1 0 0,53-64 71 0 0,-83 119-8 0 0,1 0-1 0 0,2 1 1 0 0,0 2-1 0 0,2 0 1 0 0,0 2 0 0 0,2 1-1 0 0,7-4 9 0 0,-5 18-100 0 0,-28 26 75 0 0,-2-1 57 0 0,-1 0-1 0 0,-1 0 1 0 0,-1 0-1 0 0,0 0 1 0 0,-1 0 0 0 0,-1-1-1 0 0,-2 4-31 0 0,-14 64 75 0 0,6 29 48 0 0,-7 71 51 0 0,20-177 124 0 0,2-8-598 0 0,0 0 0 0 0,0 0 0 0 0,-1 0 0 0 0,1-1 0 0 0,0 1 0 0 0,0 0 1 0 0,0 0-1 0 0,-1 0 0 0 0,1 0 0 0 0,0 0 0 0 0,0 0 0 0 0,-1 0 0 0 0,1 0 0 0 0,0 0 0 0 0,0 0 300 0 0,5-16-4095 0 0,0 6-2995 0 0,-2 3-3896 0 0</inkml:trace>
  <inkml:trace contextRef="#ctx0" brushRef="#br0" timeOffset="5000.413">9998 909 5385 0 0,'0'0'902'0'0,"0"0"-53"0"0,0 0 258 0 0,0 0 345 0 0,0 0 166 0 0,0 0-80 0 0,0 0-219 0 0,0 0-234 0 0,0 0-174 0 0,0 0-127 0 0,0 0-89 0 0,0 0-69 0 0,0 0-4 0 0,22 4 7 0 0,69 12-16 0 0,-47-21 256 0 0,-36 0-666 0 0,6-2-10 0 0,1 0 0 0 0,-1-1 0 0 0,0 0 0 0 0,-1-1 0 0 0,0-1 0 0 0,0 0 0 0 0,-1-1 1 0 0,-1 0-1 0 0,1-1 0 0 0,-2-1 0 0 0,0 1 0 0 0,0-1 0 0 0,-1-1 0 0 0,-1 0 0 0 0,0 0 0 0 0,3-12-193 0 0,-9 24 6 0 0,-1-1 1 0 0,0 0-1 0 0,0 0 1 0 0,0 0 0 0 0,0 0-1 0 0,0 0 1 0 0,-1 0-1 0 0,0 0 1 0 0,1 0-1 0 0,-1 0 1 0 0,0 0-1 0 0,0 0 1 0 0,-1-1-1 0 0,1 1 1 0 0,-1 0 0 0 0,1 0-1 0 0,-1 0 1 0 0,0 0-1 0 0,0 1 1 0 0,0-1-1 0 0,-1 0 1 0 0,1 0-1 0 0,-1 1 1 0 0,1-1-1 0 0,-1 0 1 0 0,0 1 0 0 0,0 0-1 0 0,0-1 1 0 0,0 1-1 0 0,-1 0 1 0 0,1 0-1 0 0,-1 0-6 0 0,-3 1-36 0 0,0 1-1 0 0,1-1 1 0 0,-1 1-1 0 0,0 1 1 0 0,0-1-1 0 0,1 1 1 0 0,-1 0-1 0 0,1 0 0 0 0,-1 1 1 0 0,1 0-1 0 0,-1 0 1 0 0,1 0-1 0 0,0 0 1 0 0,0 1-1 0 0,0 0 1 0 0,0 0-1 0 0,0 0 1 0 0,1 1-1 0 0,-1-1 1 0 0,-1 3 36 0 0,-16 10-45 0 0,-7 5-10 0 0,0 2-1 0 0,2 2 0 0 0,1 0 0 0 0,1 2 0 0 0,1 0 0 0 0,1 2 1 0 0,1 2 55 0 0,15-22 8 0 0,1-1 0 0 0,1 1 0 0 0,-1 1 0 0 0,1-1 0 0 0,1 1 0 0 0,0-1 0 0 0,0 1 0 0 0,1 1 0 0 0,0-1 0 0 0,1 0 0 0 0,0 1 0 0 0,0-1 0 0 0,2 1 0 0 0,-1 0 0 0 0,1 7-8 0 0,3-12 49 0 0,0 1 0 0 0,1-1 0 0 0,-1 0 0 0 0,1-1 0 0 0,1 1 0 0 0,-1-1 0 0 0,1 1 0 0 0,-1-2 0 0 0,2 1-1 0 0,-1 0 1 0 0,0-1 0 0 0,1 0 0 0 0,0 0 0 0 0,0 0 0 0 0,0-1 0 0 0,0 0 0 0 0,1 0 0 0 0,-1-1 0 0 0,1 0 0 0 0,0 0 0 0 0,-1 0 0 0 0,5 0-49 0 0,10 2 168 0 0,0-1 0 0 0,0 0-1 0 0,0-2 1 0 0,1 0-1 0 0,-1-1 1 0 0,0-2 0 0 0,1 0-1 0 0,-1-1 1 0 0,0-1 0 0 0,0-1-168 0 0,-1 0 0 0 0,-1-1 0 0 0,1 0 0 0 0,-2-2 0 0 0,1 0 0 0 0,-1-1 0 0 0,0-1 1 0 0,-1-1-1 0 0,0 0 0 0 0,-1-1 0 0 0,12-12 0 0 0,17-30-2700 0 0,-40 40-1470 0 0,-3 1-3314 0 0,-2 9-3761 0 0</inkml:trace>
  <inkml:trace contextRef="#ctx0" brushRef="#br0" timeOffset="5516.308">11057 585 12707 0 0,'0'0'1461'0'0,"0"0"-302"0"0,0 0 67 0 0,0 0 188 0 0,0 0 36 0 0,0 0-209 0 0,0 0-288 0 0,0 0-241 0 0,0 0-157 0 0,0 0-107 0 0,0 0-112 0 0,0 0-57 0 0,0 0-40 0 0,-23-4-14 0 0,-74-8-5 0 0,93 11-198 0 0,0 1-1 0 0,0 0 0 0 0,0 1 1 0 0,-1-1-1 0 0,1 1 0 0 0,0 0 1 0 0,0 0-1 0 0,0 0 0 0 0,0 0 1 0 0,0 1-1 0 0,1-1 0 0 0,-1 1 1 0 0,0 0-1 0 0,1 1 0 0 0,-1-1 1 0 0,1 0-1 0 0,0 1 0 0 0,0 0 1 0 0,0 0-1 0 0,0 0 0 0 0,0 0 1 0 0,-1 2-22 0 0,-3 2 26 0 0,-23 26 63 0 0,2 1 0 0 0,0 2 0 0 0,3 0 0 0 0,1 2-1 0 0,-10 20-88 0 0,30-48-4 0 0,0 0 0 0 0,1-1 0 0 0,0 1 0 0 0,1 0 0 0 0,0 1 0 0 0,0-1 0 0 0,1 0 0 0 0,0 1 0 0 0,1-1 0 0 0,0 0 0 0 0,1 1 0 0 0,0 3 4 0 0,0-11 6 0 0,0 0 0 0 0,1-1 0 0 0,-1 1 0 0 0,0 0 0 0 0,1 0 0 0 0,-1-1 0 0 0,1 1 0 0 0,0-1 0 0 0,0 0 0 0 0,0 1 0 0 0,0-1 0 0 0,0 0 0 0 0,0 0 0 0 0,1-1 0 0 0,-1 1 0 0 0,1 0 0 0 0,-1-1 0 0 0,1 1 0 0 0,0-1 0 0 0,0 0 0 0 0,0 0 0 0 0,-1 0 0 0 0,1 0 0 0 0,0 0 0 0 0,0-1 0 0 0,0 1 0 0 0,0-1 0 0 0,0 0 0 0 0,0 0 0 0 0,0 0 0 0 0,0 0 0 0 0,3-1-6 0 0,93-31 507 0 0,-67 8-451 0 0,-2-1-1 0 0,0-2 0 0 0,-2-1 1 0 0,-1-1-1 0 0,-1-1 0 0 0,-2-1 1 0 0,-1-2-1 0 0,-2 0 0 0 0,0-1 1 0 0,9-27-56 0 0,-23 43 62 0 0,-7 17-30 0 0,0 1 11 0 0,0 0-16 0 0,-1 8-99 0 0,-44 94 14 0 0,36-83 46 0 0,1 0 0 0 0,0 0 0 0 0,2 1 0 0 0,0 0 0 0 0,1 0 0 0 0,1 0 0 0 0,1 1-1 0 0,0-1 1 0 0,2 1 0 0 0,1 0 0 0 0,0 2 12 0 0,0-20-72 0 0,1-1 1 0 0,-1 0-1 0 0,0 1 0 0 0,1-1 0 0 0,0 0 1 0 0,-1 0-1 0 0,1 1 0 0 0,0-1 1 0 0,0 0-1 0 0,0 0 0 0 0,1 0 1 0 0,-1 0-1 0 0,0 0 0 0 0,1 0 0 0 0,0 0 1 0 0,-1-1-1 0 0,1 1 0 0 0,0-1 1 0 0,0 1-1 0 0,-1-1 0 0 0,1 1 0 0 0,0-1 1 0 0,1 0-1 0 0,-1 0 0 0 0,0 0 1 0 0,0 0-1 0 0,0-1 0 0 0,1 1 0 0 0,-1 0 1 0 0,0-1-1 0 0,1 0 0 0 0,-1 1 1 0 0,0-1-1 0 0,1 0 0 0 0,1 0 72 0 0,41-8-4418 0 0,-7-9-3891 0 0,-25 9 2846 0 0,-5 4-508 0 0</inkml:trace>
  <inkml:trace contextRef="#ctx0" brushRef="#br0" timeOffset="5932.072">11677 448 15667 0 0,'0'0'1629'0'0,"0"0"-484"0"0,0 0-187 0 0,0 0-14 0 0,0 0-33 0 0,0 0-80 0 0,0 0-107 0 0,0 0-144 0 0,0 0-109 0 0,0 0-104 0 0,-31 31-106 0 0,-96 96-82 0 0,66-56 25 0 0,55-65-196 0 0,1 1 0 0 0,-1 0 0 0 0,1 0 0 0 0,0 0 0 0 0,1 1 0 0 0,0-1 0 0 0,0 1 0 0 0,0 0 0 0 0,1 0 0 0 0,1 1 0 0 0,-1-1 0 0 0,1 1 0 0 0,0 6-8 0 0,46 7-88 0 0,-25-17 132 0 0,-14-5-28 0 0,-1 0 0 0 0,1 1 1 0 0,-1-1-1 0 0,1 1 0 0 0,-1 0 0 0 0,0 0 1 0 0,1 1-1 0 0,-1-1 0 0 0,0 1 1 0 0,0 0-1 0 0,0 0 0 0 0,0 0 1 0 0,0 1-1 0 0,-1-1 0 0 0,1 1 0 0 0,-1 0 1 0 0,1 0-1 0 0,-1 0 0 0 0,0 1 1 0 0,0-1-1 0 0,-1 1 0 0 0,1-1 0 0 0,-1 1 1 0 0,1 0-1 0 0,-1 0 0 0 0,-1 0 1 0 0,1 0-1 0 0,0 0 0 0 0,-1 1 1 0 0,0-1-1 0 0,0 0 0 0 0,0 4-16 0 0,-4 4 100 0 0,0 0-1 0 0,-1 1 0 0 0,0-1 1 0 0,-1-1-1 0 0,0 1 1 0 0,-1-1-1 0 0,-1 0 0 0 0,0 0 1 0 0,0-1-1 0 0,-1 0 1 0 0,0 0-1 0 0,0 0 1 0 0,-1-1-1 0 0,-1-1 0 0 0,0 0 1 0 0,0 0-1 0 0,0-1 1 0 0,-1 0-1 0 0,0 0 1 0 0,-10 3-100 0 0,-52 5-1311 0 0,69-45-3344 0 0,22-9-2453 0 0,-12 32 3258 0 0,2-5-6667 0 0</inkml:trace>
  <inkml:trace contextRef="#ctx0" brushRef="#br0" timeOffset="6261.496">11815 636 11963 0 0,'0'0'1372'0'0,"0"0"-325"0"0,0 0-14 0 0,0 0 136 0 0,0 0 48 0 0,0 0-134 0 0,0 0-224 0 0,0 0-220 0 0,-9 35-179 0 0,-25 109-117 0 0,25-68 158 0 0,10-69-415 0 0,-1 1-1 0 0,1 0 1 0 0,1-1-1 0 0,-1 0 1 0 0,1 1-1 0 0,1-1 1 0 0,-1 0-1 0 0,1 0 1 0 0,0 0-1 0 0,1 0 1 0 0,0-1-1 0 0,0 1 1 0 0,0-1-1 0 0,1 0 1 0 0,-1 0-1 0 0,2-1 1 0 0,-1 1 0 0 0,0-1-1 0 0,1 0 1 0 0,0 0-1 0 0,1-1 1 0 0,0 1-86 0 0,-3-3 68 0 0,0-1 0 0 0,0 1 1 0 0,0-1-1 0 0,0 0 1 0 0,0 0-1 0 0,0 0 0 0 0,0 0 1 0 0,0-1-1 0 0,0 0 0 0 0,1 0 1 0 0,-1 0-1 0 0,0 0 1 0 0,0 0-1 0 0,0-1 0 0 0,0 0 1 0 0,0 0-1 0 0,0 0 0 0 0,0 0 1 0 0,0-1-1 0 0,0 0 1 0 0,0 1-1 0 0,-1-2 0 0 0,1 1 1 0 0,-1 0-1 0 0,1 0 0 0 0,-1-1 1 0 0,0 0-1 0 0,0 0 1 0 0,0 0-1 0 0,-1 0 0 0 0,1 0 1 0 0,0-1-1 0 0,-1 1 0 0 0,0-1 1 0 0,0 1-1 0 0,0-1 1 0 0,0-2-69 0 0,163-303 1164 0 0,-114 180-1263 0 0,-51 129 41 0 0,0 0-1 0 0,-1-1 1 0 0,1 1 0 0 0,-1-1-1 0 0,1 1 1 0 0,0 0 0 0 0,-1-1-1 0 0,1 1 1 0 0,-1 0 0 0 0,1-1-1 0 0,-1 1 1 0 0,1 0 0 0 0,-1 0-1 0 0,1-1 1 0 0,-1 1 0 0 0,0 0-1 0 0,1 0 1 0 0,-1 0-1 0 0,1 0 1 0 0,-1 0 0 0 0,1 0-1 0 0,-1 0 1 0 0,0 0 0 0 0,1 0-1 0 0,-1 0 1 0 0,1 0 0 0 0,-1 0-1 0 0,1 0 1 0 0,-1 1 0 0 0,1-1-1 0 0,-1 0 1 0 0,0 0 0 0 0,1 1-1 0 0,-1-1 1 0 0,1 0-1 0 0,0 1 1 0 0,-1-1 0 0 0,1 0-1 0 0,-1 1 1 0 0,1-1 0 0 0,-1 0-1 0 0,1 1 1 0 0,0-1 0 0 0,-1 1-1 0 0,1-1 1 0 0,0 1 0 0 0,0-1-1 0 0,-1 1 1 0 0,1-1 0 0 0,0 1-1 0 0,0 0 1 0 0,0-1-1 0 0,0 1 1 0 0,-1-1 0 0 0,1 1-1 0 0,0-1 1 0 0,0 1 58 0 0,-22 24-3539 0 0,13-15-1453 0 0,2-2-6257 0 0</inkml:trace>
  <inkml:trace contextRef="#ctx0" brushRef="#br0" timeOffset="6823.424">12203 1130 13323 0 0,'0'0'1563'0'0,"0"0"-330"0"0,0 0-19 0 0,0 0 90 0 0,0 0 35 0 0,0 0-98 0 0,0 0-176 0 0,0 0-225 0 0,0 0-164 0 0,0 0-95 0 0,11-32-67 0 0,36-102-51 0 0,-29 78 27 0 0,2 1 1 0 0,3 0-1 0 0,26-43-490 0 0,-40 81 5 0 0,1 0 0 0 0,1 1-1 0 0,1 0 1 0 0,0 1 0 0 0,1 0 0 0 0,0 1-1 0 0,1 1 1 0 0,1 0 0 0 0,13-9-5 0 0,-27 21-15 0 0,-1 0-1 0 0,1 1 1 0 0,0-1 0 0 0,-1 0 0 0 0,1 1 0 0 0,0-1-1 0 0,-1 0 1 0 0,1 1 0 0 0,0-1 0 0 0,0 1 0 0 0,-1 0-1 0 0,1-1 1 0 0,0 1 0 0 0,0-1 0 0 0,0 1-1 0 0,-1 0 1 0 0,1 0 0 0 0,0 0 0 0 0,0-1 0 0 0,0 1-1 0 0,0 0 1 0 0,0 0 0 0 0,0 0 0 0 0,0 0 0 0 0,-1 0-1 0 0,1 1 1 0 0,0-1 0 0 0,0 0 0 0 0,0 0 0 0 0,0 1-1 0 0,0-1 1 0 0,-1 0 0 0 0,1 1 0 0 0,0-1 0 0 0,0 1-1 0 0,0-1 1 0 0,-1 1 0 0 0,1-1 0 0 0,0 1 0 0 0,-1-1-1 0 0,1 1 1 0 0,-1 0 0 0 0,1-1 0 0 0,0 1 0 0 0,-1 0-1 0 0,1 0 1 0 0,-1-1 0 0 0,0 1 0 0 0,1 0 0 0 0,-1 0-1 0 0,0 0 1 0 0,1 0 0 0 0,-1-1 0 0 0,0 1 0 0 0,0 0-1 0 0,0 1 16 0 0,-4 54-2294 0 0,-4-33 754 0 0,-6 20-2450 0 0,10-15-6676 0 0,4-24 3138 0 0</inkml:trace>
  <inkml:trace contextRef="#ctx0" brushRef="#br0" timeOffset="7220.899">12721 820 7170 0 0,'0'0'3166'0'0,"0"0"-669"0"0,0 0-268 0 0,0 0-203 0 0,0 0-227 0 0,0 0-264 0 0,0 0-271 0 0,0 0-230 0 0,0 0-184 0 0,30-5-160 0 0,96-16-137 0 0,-65-4 354 0 0,-54 20-814 0 0,0-1 0 0 0,-1 1 0 0 0,0-1 0 0 0,0 0 0 0 0,0-1 0 0 0,0 0 0 0 0,-1 0 0 0 0,-1 0 0 0 0,1 0 0 0 0,-1-1 0 0 0,0 1 0 0 0,-1-1 0 0 0,1 0 0 0 0,-2 0 0 0 0,1-1 0 0 0,-1 1 0 0 0,0 0 0 0 0,-1-1 0 0 0,0 1 0 0 0,0-1 0 0 0,-1 0 0 0 0,-1-5-93 0 0,-1 9-4 0 0,-1 0 1 0 0,1 1-1 0 0,-1-1 0 0 0,0 1 1 0 0,-1 0-1 0 0,1 0 1 0 0,-1 0-1 0 0,0 0 0 0 0,0 1 1 0 0,0 0-1 0 0,0 0 1 0 0,0 0-1 0 0,-1 0 0 0 0,1 0 1 0 0,-1 1-1 0 0,0 0 1 0 0,0 0-1 0 0,0 0 0 0 0,0 1 1 0 0,0-1-1 0 0,0 1 0 0 0,-1 1 1 0 0,1-1-1 0 0,0 1 1 0 0,0 0-1 0 0,-1 0 0 0 0,1 0 1 0 0,0 1-1 0 0,0-1 1 0 0,-1 1-1 0 0,-2 2 4 0 0,-11 4-27 0 0,0 1 0 0 0,0 1 1 0 0,1 1-1 0 0,1 0 0 0 0,-1 1 0 0 0,2 1 1 0 0,0 1-1 0 0,0 1 0 0 0,1 0 0 0 0,1 0 1 0 0,0 2-1 0 0,1 0 0 0 0,1 0 0 0 0,0 1 0 0 0,-7 15 27 0 0,12-24 14 0 0,1 1 0 0 0,0 0 0 0 0,0 0 0 0 0,1 1 0 0 0,0 0 0 0 0,1 0 0 0 0,0 0 0 0 0,0 0-1 0 0,1 1 1 0 0,0-1 0 0 0,1 1 0 0 0,0 0 0 0 0,1 0 0 0 0,0 0 0 0 0,1 0 0 0 0,0 0-1 0 0,1 0 1 0 0,0-1 0 0 0,1 1 0 0 0,0 0 0 0 0,1 0 0 0 0,0-1 0 0 0,0 1 0 0 0,1-1-1 0 0,0 0 1 0 0,1 0 0 0 0,1 0-14 0 0,4 2 96 0 0,0-1 0 0 0,0 0-1 0 0,1-1 1 0 0,0-1 0 0 0,1 0-1 0 0,0 0 1 0 0,1-1 0 0 0,0 0 0 0 0,0-1-1 0 0,0-1 1 0 0,1 0 0 0 0,0-1-1 0 0,0-1 1 0 0,8 2-96 0 0,17 3 226 0 0,-1-2 0 0 0,1-2 0 0 0,0-2-1 0 0,39-1-225 0 0,-65-2-6 0 0,1 0 0 0 0,-1-1 0 0 0,1-1-1 0 0,-1 0 1 0 0,0-1 0 0 0,0 0 0 0 0,0-1-1 0 0,0 0 1 0 0,-1-1 0 0 0,0-1 0 0 0,1 0 0 0 0,-2-1-1 0 0,1 0 1 0 0,5-5 6 0 0,33-62-8094 0 0,-46 63-4129 0 0</inkml:trace>
  <inkml:trace contextRef="#ctx0" brushRef="#br0" timeOffset="12109.103">13591 636 0 0 0,'0'0'357'0'0,"0"0"885"0"0,0 0 354 0 0,0 0 106 0 0,0 0 6 0 0,0 0-86 0 0,0 0-204 0 0,0 0-227 0 0,0 0-222 0 0,0 0-165 0 0,0 0-69 0 0,-5-5-24 0 0,-18-14-19 0 0,22 18-568 0 0,-1 0 0 0 0,0 0 0 0 0,1 0 0 0 0,-1 1 0 0 0,0-1 0 0 0,0 0 0 0 0,0 1 0 0 0,1 0-1 0 0,-1-1 1 0 0,0 1 0 0 0,0 0 0 0 0,0 0 0 0 0,0 0 0 0 0,0 0 0 0 0,1 0 0 0 0,-1 1 0 0 0,0-1 0 0 0,0 0 0 0 0,0 1 0 0 0,1 0 0 0 0,-1-1 0 0 0,0 1-1 0 0,0 0 1 0 0,1 0 0 0 0,-1 0 0 0 0,1 0 0 0 0,-1 0-124 0 0,-15 11 312 0 0,0 0 0 0 0,1 1 0 0 0,0 1 0 0 0,1 0 0 0 0,1 1 0 0 0,0 1 0 0 0,1 0 0 0 0,1 1 0 0 0,1 0 0 0 0,-9 18-312 0 0,10-16 35 0 0,1 0 0 0 0,1 1 1 0 0,1 0-1 0 0,1 1 1 0 0,0 0-1 0 0,2 0 0 0 0,0 0 1 0 0,1 0-1 0 0,2 1 1 0 0,0-1-1 0 0,1 3-35 0 0,2-19 56 0 0,-1-1 0 0 0,1 1 0 0 0,0 0 0 0 0,0-1 0 0 0,1 0-1 0 0,-1 1 1 0 0,1-1 0 0 0,0 0 0 0 0,0 0 0 0 0,1 0 0 0 0,-1-1 0 0 0,1 1 0 0 0,0-1 0 0 0,-1 0 0 0 0,2 0 0 0 0,-1 0-1 0 0,0-1 1 0 0,0 1 0 0 0,1-1 0 0 0,-1 0 0 0 0,1 0 0 0 0,0-1 0 0 0,0 0 0 0 0,0 1 0 0 0,-1-1 0 0 0,1-1 0 0 0,0 1-1 0 0,0-1 1 0 0,0 0 0 0 0,0 0 0 0 0,0 0 0 0 0,0-1 0 0 0,0 0 0 0 0,0 0 0 0 0,0 0 0 0 0,0 0 0 0 0,0-1 0 0 0,-1 0 0 0 0,1 0-1 0 0,2-2-55 0 0,27-12 267 0 0,-1-2-1 0 0,-1-1 1 0 0,0-2-1 0 0,-2-1 1 0 0,18-17-267 0 0,-29 23 70 0 0,16-10 3 0 0,-2-1 0 0 0,-2-2 0 0 0,0-2-1 0 0,-2 0 1 0 0,-1-2 0 0 0,-2-1 0 0 0,-1-1-1 0 0,-2-2 1 0 0,-2 0 0 0 0,-1-1 0 0 0,-1-1-1 0 0,-3-1 1 0 0,-1 0 0 0 0,-2-1 0 0 0,-2 0-1 0 0,-1-1 1 0 0,-3-1 0 0 0,1-23-73 0 0,-24-81-20 0 0,15 141 12 0 0,-1 0-1 0 0,1 1 1 0 0,-2-1 0 0 0,1 1-1 0 0,0 0 1 0 0,-1 0 0 0 0,0 0-1 0 0,-1 0 1 0 0,1 0 0 0 0,-1 1-1 0 0,1-1 1 0 0,-2 1 0 0 0,1 0-1 0 0,0 0 1 0 0,-1 1 0 0 0,1-1-1 0 0,-1 1 1 0 0,0 0 0 0 0,0 0-1 0 0,0 0 1 0 0,-1 1 0 0 0,1 0-1 0 0,-1 0 1 0 0,-2 0 8 0 0,1 0-16 0 0,1 1-1 0 0,-1 0 1 0 0,0 1-1 0 0,0-1 1 0 0,0 1 0 0 0,0 1-1 0 0,1-1 1 0 0,-1 1-1 0 0,0 1 1 0 0,0-1 0 0 0,1 1-1 0 0,-1 0 1 0 0,1 0 0 0 0,0 1-1 0 0,-1 0 1 0 0,1 0-1 0 0,0 0 1 0 0,1 1 0 0 0,-1 0-1 0 0,1 0 1 0 0,-5 5 16 0 0,-6 7-1 0 0,2 0 0 0 0,0 1 0 0 0,0 0 0 0 0,2 1 0 0 0,0 1 0 0 0,1 0 1 0 0,1 1-1 0 0,1-1 0 0 0,1 2 0 0 0,1-1 0 0 0,0 1 0 0 0,2 1 0 0 0,0-1 0 0 0,1 1 0 0 0,2 0 0 0 0,0-1 0 0 0,1 1 0 0 0,1 0 1 0 0,2 4 0 0 0,2-4 85 0 0,2 0 0 0 0,1-1 1 0 0,1 0-1 0 0,1 0 0 0 0,0-1 1 0 0,2 0-1 0 0,0 0 0 0 0,1-1 1 0 0,1-1-1 0 0,1 0 0 0 0,0 0 1 0 0,1-2-1 0 0,1 0 0 0 0,1-1 1 0 0,0 0-1 0 0,1-2 1 0 0,1 0-1 0 0,0-1 0 0 0,0 0 1 0 0,1-2-1 0 0,11 4-85 0 0,88 52 1151 0 0,-108-60-941 0 0,-5-4 609 0 0,-10-5-1663 0 0,-2-1-2624 0 0,4-2-2893 0 0,2 4 276 0 0,0 1-5251 0 0</inkml:trace>
  <inkml:trace contextRef="#ctx0" brushRef="#br0" timeOffset="24447.545">514 1733 0 0 0,'0'0'2058'0'0,"0"0"66"0"0,0 0 38 0 0,0 0 133 0 0,0 0 62 0 0,0 0-120 0 0,0 0-248 0 0,0 0-337 0 0,0 0-295 0 0,0 0-231 0 0,0 0-175 0 0,7-5-110 0 0,23-14-93 0 0,-30 18-681 0 0,0 1 0 0 0,0-1 0 0 0,0 1 0 0 0,1-1 0 0 0,-1 1 0 0 0,0-1 1 0 0,0 1-1 0 0,0-1 0 0 0,0 1 0 0 0,0-1 0 0 0,0 1 0 0 0,0-1 0 0 0,0 0 1 0 0,0 1-1 0 0,0-1 0 0 0,-1 1 0 0 0,1-1 0 0 0,0 1 0 0 0,0-1 0 0 0,0 1 0 0 0,-1-1 1 0 0,1 1-1 0 0,0 0 0 0 0,0-1 0 0 0,-1 1 0 0 0,1-1 0 0 0,-1 1 0 0 0,1-1 1 0 0,0 1-1 0 0,-1 0 0 0 0,1-1 0 0 0,-1 1 0 0 0,1 0 0 0 0,0 0 0 0 0,-1-1 0 0 0,1 1 1 0 0,-1 0-1 0 0,1 0 0 0 0,-1-1 0 0 0,1 1 0 0 0,-1 0 0 0 0,0 0 0 0 0,1 0 1 0 0,-1 0-1 0 0,1 0 0 0 0,-1 0 0 0 0,1 0 0 0 0,-1 0 0 0 0,1 0 0 0 0,-1 0 0 0 0,1 0 1 0 0,-1 0-1 0 0,1 1 0 0 0,-1-1 0 0 0,1 0 0 0 0,-1 0-67 0 0,-17-1 91 0 0,-1 1 0 0 0,1 0 0 0 0,-1 1 0 0 0,1 1 1 0 0,0 1-1 0 0,0 1 0 0 0,0 0 0 0 0,0 2 0 0 0,1 0 0 0 0,0 0 0 0 0,0 2 0 0 0,0 0 0 0 0,1 1 0 0 0,-5 4-91 0 0,-20 7 131 0 0,-88 58 305 0 0,127-77-432 0 0,0 0 0 0 0,0 0 1 0 0,0 0-1 0 0,0 0 0 0 0,0 0 0 0 0,1 1 0 0 0,-1-1 1 0 0,1 0-1 0 0,-1 1 0 0 0,1-1 0 0 0,-1 1 0 0 0,1 0 1 0 0,0-1-1 0 0,0 1 0 0 0,0 0 0 0 0,0 0 0 0 0,0 0 1 0 0,0 0-1 0 0,0 0 0 0 0,0 0 0 0 0,1 0 1 0 0,-1 0-1 0 0,1 0 0 0 0,0 0 0 0 0,0 0 0 0 0,-1 0 1 0 0,1 1-1 0 0,0-1 0 0 0,1 0 0 0 0,-1 0 0 0 0,0 0 1 0 0,1 0-1 0 0,-1 0 0 0 0,1 0 0 0 0,0 0 1 0 0,-1 0-1 0 0,1 0 0 0 0,0 0 0 0 0,0 0 0 0 0,0 0 1 0 0,1-1-1 0 0,-1 1 0 0 0,0 0 0 0 0,2 1-4 0 0,8 5 19 0 0,0 1 1 0 0,0-1-1 0 0,1-1 0 0 0,0 0 0 0 0,0-1 0 0 0,1 0 0 0 0,0-1 0 0 0,0 0 0 0 0,0-1 1 0 0,0-1-1 0 0,6 1-19 0 0,75 27 112 0 0,-83-27-91 0 0,0 1 0 0 0,0-1 0 0 0,0 2-1 0 0,0 0 1 0 0,-1 0 0 0 0,0 1 0 0 0,0 0 0 0 0,-1 0 0 0 0,0 1 0 0 0,0 1 0 0 0,-1-1-1 0 0,0 1 1 0 0,-1 1 0 0 0,1 0 0 0 0,-2 0 0 0 0,0 0 0 0 0,0 0 0 0 0,0 1 0 0 0,-2 0-1 0 0,3 7-20 0 0,-5-13 30 0 0,-1-1 0 0 0,0 1 0 0 0,0-1 1 0 0,0 1-1 0 0,0-1 0 0 0,-1 1 0 0 0,0 0 0 0 0,1-1 0 0 0,-2 1 0 0 0,1-1 0 0 0,-1 1 0 0 0,1 0 0 0 0,-1-1 0 0 0,-1 1 0 0 0,1-1 0 0 0,0 1 0 0 0,-1-1 0 0 0,0 0 0 0 0,0 0 0 0 0,-1 0 0 0 0,1 0 0 0 0,-1 0 0 0 0,1 0 0 0 0,-1-1 0 0 0,-1 1 0 0 0,1-1 0 0 0,0 0 0 0 0,-1 0 0 0 0,0 1-30 0 0,-34 20 38 0 0,0-1 0 0 0,-2-1-1 0 0,0-3 1 0 0,-1-1 0 0 0,-1-2-1 0 0,-1-2 1 0 0,0-2 0 0 0,-31 5-38 0 0,6-13-551 0 0,68-4 245 0 0,0 0-126 0 0,14-15-3428 0 0,5 4 1176 0 0,4-4-5305 0 0,-14 4-3465 0 0</inkml:trace>
  <inkml:trace contextRef="#ctx0" brushRef="#br0" timeOffset="24909.32">978 1689 19748 0 0,'0'0'826'0'0,"0"0"-259"0"0,0 0 77 0 0,0 0 268 0 0,0 0 191 0 0,0 0-28 0 0,0 0-226 0 0,0 0-278 0 0,0 0-219 0 0,0 0-104 0 0,0 0-41 0 0,0 0 1 0 0,0 0 33 0 0,3 1 15 0 0,-1-1-224 0 0,-1 1-1 0 0,1-1 0 0 0,-1 1 0 0 0,0 0 1 0 0,1-1-1 0 0,-1 1 0 0 0,0 0 0 0 0,1 0 1 0 0,-1 0-1 0 0,0 0 0 0 0,0 0 0 0 0,0 0 1 0 0,0 0-1 0 0,0 0 0 0 0,0 0 1 0 0,0 1-1 0 0,0-1 0 0 0,-1 0 0 0 0,1 1 1 0 0,0-1-1 0 0,-1 1 0 0 0,1-1 0 0 0,-1 0 1 0 0,0 1-1 0 0,1-1 0 0 0,-1 1 0 0 0,0-1 1 0 0,0 1-1 0 0,0-1 0 0 0,0 1 1 0 0,0-1-1 0 0,0 1 0 0 0,0-1 0 0 0,-1 1 1 0 0,1-1-1 0 0,-1 2-31 0 0,-21 434 1004 0 0,22-260-917 0 0,-30-72 29 0 0,29-105-268 0 0,0 0 0 0 0,-1 0 0 0 0,1-1 0 0 0,-1 1 0 0 0,1-1 0 0 0,0 0 0 0 0,-1 1 0 0 0,1-1-1 0 0,0 0 1 0 0,0 0 0 0 0,0 1 0 0 0,-1-1 0 0 0,1 0 0 0 0,0 0 0 0 0,0 0 0 0 0,0-1 0 0 0,0 1 0 0 0,1 0 0 0 0,-1 0 0 0 0,0 0 0 0 0,0-1 0 0 0,1 1 0 0 0,-1 0 0 0 0,1-1 0 0 0,-1 1 0 0 0,1 0 0 0 0,-1-1 0 0 0,1 1 0 0 0,0-1 152 0 0,-1-3-936 0 0,-4-18-3565 0 0,3 9-4056 0 0,2 9-3116 0 0</inkml:trace>
  <inkml:trace contextRef="#ctx0" brushRef="#br0" timeOffset="25148.328">632 2135 14211 0 0,'0'0'2969'0'0,"0"0"-1462"0"0,0 0-666 0 0,0 0 21 0 0,0 0 127 0 0,0 0 30 0 0,0 0-125 0 0,0 0-214 0 0,0 0-157 0 0,0 0-94 0 0,0 0-61 0 0,0 0-55 0 0,0 0-50 0 0,29 0-49 0 0,94 3-36 0 0,112-21-462 0 0,-105 3-4946 0 0,-102 11 1585 0 0,-9 1-2359 0 0,-2-1-5093 0 0</inkml:trace>
  <inkml:trace contextRef="#ctx0" brushRef="#br0" timeOffset="25881.108">1583 1995 16139 0 0,'0'0'1706'0'0,"0"0"-518"0"0,0 0-155 0 0,0 0 55 0 0,0 0 59 0 0,0 0-54 0 0,0 0-175 0 0,-34 13-186 0 0,-109 42-187 0 0,54-2 120 0 0,80-47-641 0 0,-1 0 0 0 0,1 1 0 0 0,1 0 0 0 0,-1 0 1 0 0,1 1-1 0 0,1 0 0 0 0,-1 0 0 0 0,2 1 0 0 0,-1 0 1 0 0,1 0-1 0 0,0 1 0 0 0,1-1 0 0 0,0 1 0 0 0,0 0 1 0 0,1 1-1 0 0,1-1 0 0 0,0 1 0 0 0,0 0 1 0 0,1 0-1 0 0,0 7-24 0 0,3-16-4 0 0,1 1 1 0 0,0 0-1 0 0,0-1 1 0 0,0 0-1 0 0,1 1 0 0 0,-1-1 1 0 0,0 0-1 0 0,1 0 1 0 0,-1-1-1 0 0,1 1 1 0 0,0 0-1 0 0,0-1 1 0 0,0 0-1 0 0,0 1 1 0 0,0-1-1 0 0,0 0 0 0 0,0-1 1 0 0,0 1-1 0 0,0-1 1 0 0,0 1-1 0 0,0-1 1 0 0,0 0-1 0 0,1 0 1 0 0,-1 0-1 0 0,0 0 1 0 0,0-1-1 0 0,0 1 0 0 0,0-1 1 0 0,3-1 3 0 0,7 2 1 0 0,13-4-28 0 0,0-1 0 0 0,0-2 0 0 0,-1 0 0 0 0,0-1-1 0 0,0-2 1 0 0,-1-1 0 0 0,0 0 0 0 0,-1-2 0 0 0,0-1-1 0 0,13-10 28 0 0,60-35 32 0 0,-93 111-173 0 0,-6-41 164 0 0,1-7-32 0 0,1 0 1 0 0,-1 0 0 0 0,1 1-1 0 0,0-1 1 0 0,0 0 0 0 0,0 1-1 0 0,1-1 1 0 0,-1 0-1 0 0,1 1 1 0 0,0-1 0 0 0,0 1-1 0 0,1-1 1 0 0,0 1 0 0 0,-1-1-1 0 0,1 0 1 0 0,1 0 0 0 0,-1 1-1 0 0,1-1 1 0 0,-1 0-1 0 0,1 0 1 0 0,0 0 0 0 0,1 0-1 0 0,-1-1 1 0 0,1 1 0 0 0,-1 0-1 0 0,3 1 9 0 0,0-2 0 0 0,1 1 0 0 0,0 0 0 0 0,0-1 0 0 0,0 0 0 0 0,0-1 0 0 0,0 1 0 0 0,1-1 1 0 0,-1-1-1 0 0,1 1 0 0 0,-1-1 0 0 0,1 0 0 0 0,-1 0 0 0 0,1-1 0 0 0,0 0 0 0 0,0 0 0 0 0,-1-1 0 0 0,1 1 0 0 0,0-1 0 0 0,-1-1 0 0 0,1 0 0 0 0,-1 0 0 0 0,0 0 0 0 0,1 0 0 0 0,2-3 0 0 0,143-89 459 0 0,-140 86-413 0 0,26-27 54 0 0,0 0 0 0 0,-3-3 0 0 0,-1-1 0 0 0,-2-1 1 0 0,-1-2-1 0 0,-3-1 0 0 0,-1-1 0 0 0,-2-2 0 0 0,9-26-100 0 0,-21 47-18 0 0,-1-1 0 0 0,-1 0 0 0 0,-1-1 0 0 0,-2 0 0 0 0,0 0 0 0 0,-2 0 0 0 0,-1-1 0 0 0,-2 0 0 0 0,0 0 0 0 0,-2-5 18 0 0,-1 31 5 0 0,0 0 0 0 0,0 0 0 0 0,0 0 1 0 0,0 1-1 0 0,0-1 0 0 0,-1 0 0 0 0,1 0 0 0 0,-1 0 0 0 0,1 1 0 0 0,-1-1 0 0 0,0 0 0 0 0,1 1 0 0 0,-1-1 0 0 0,0 0 1 0 0,0 1-1 0 0,0-1 0 0 0,-1 1 0 0 0,1-1 0 0 0,0 1 0 0 0,0 0 0 0 0,-1 0 0 0 0,1-1 0 0 0,-1 1 0 0 0,1 0 0 0 0,-1 0 0 0 0,1 0 1 0 0,-1 1-1 0 0,0-1 0 0 0,1 0 0 0 0,-1 1 0 0 0,0-1 0 0 0,0 1 0 0 0,0-1 0 0 0,1 1 0 0 0,-1 0 0 0 0,0 0 0 0 0,0 0 1 0 0,0 0-1 0 0,0 0 0 0 0,0 0 0 0 0,1 0 0 0 0,-1 1 0 0 0,0-1 0 0 0,0 1-5 0 0,-77 37 124 0 0,64-20-94 0 0,0 1-1 0 0,2 1 1 0 0,0 1 0 0 0,1 0-1 0 0,1 0 1 0 0,1 1 0 0 0,1 0-1 0 0,1 1 1 0 0,1 0-1 0 0,1 0 1 0 0,1 1 0 0 0,2-1-1 0 0,0 1 1 0 0,1 0 0 0 0,1 0-1 0 0,1 0 1 0 0,1 0-1 0 0,2 0 1 0 0,3 14-30 0 0,3 16 48 0 0,3-1-1 0 0,1-1 1 0 0,3 0 0 0 0,10 18-48 0 0,-7-19 26 0 0,2 40 24 0 0,-21-85-1125 0 0,-1-34-552 0 0,-12-20-1790 0 0,2 16-5167 0 0,6 21-2721 0 0</inkml:trace>
  <inkml:trace contextRef="#ctx0" brushRef="#br0" timeOffset="26127.328">1946 1844 15387 0 0,'0'0'2413'0'0,"0"0"-1094"0"0,0 0-459 0 0,0 0 24 0 0,0 0 108 0 0,0 0 75 0 0,0 0-85 0 0,0 0-154 0 0,0 0-108 0 0,0 0-74 0 0,0 0-100 0 0,0 0-63 0 0,0 0-56 0 0,25 10-83 0 0,82 30-16 0 0,38-9 492 0 0,40-5-640 0 0,-167-25-406 0 0,42 5-218 0 0,-24 2-2913 0 0,-33-7 2560 0 0,-1 1-647 0 0,1-2-3370 0 0,-2 0-6913 0 0</inkml:trace>
  <inkml:trace contextRef="#ctx0" brushRef="#br0" timeOffset="26343.535">2728 2057 15299 0 0,'0'0'4025'0'0,"0"0"-3305"0"0,0 0-128 0 0,0 0 73 0 0,0 0-1 0 0,0 0-72 0 0,0 0-192 0 0,0 0-248 0 0,0 0-144 0 0,0 0-64 0 0,0 0-160 0 0,0 0-120 0 0,15 196-280 0 0,-13-189-529 0 0,-2-3-703 0 0,2-1-1553 0 0,-2-3-2600 0 0,0 4-3497 0 0</inkml:trace>
  <inkml:trace contextRef="#ctx0" brushRef="#br0" timeOffset="26593.272">2758 1943 15803 0 0,'0'0'2169'0'0,"0"0"-521"0"0,0 0-159 0 0,0 0-233 0 0,0 0-232 0 0,0 0-272 0 0,-46-199-304 0 0,40 188-200 0 0,1 0-136 0 0,3 8-112 0 0,0-1-72 0 0,0 4-192 0 0,2 0-392 0 0,-2 0-392 0 0,1 4-464 0 0,-1 3-937 0 0,0 4-3616 0 0,-2-4-6274 0 0</inkml:trace>
  <inkml:trace contextRef="#ctx0" brushRef="#br0" timeOffset="26850.752">3039 2102 20140 0 0,'0'0'1541'0'0,"0"0"-791"0"0,0 0-187 0 0,0 0 129 0 0,0 0 89 0 0,0 0-72 0 0,0 0-230 0 0,0 0-223 0 0,0 0-136 0 0,0 0-53 0 0,0 0-22 0 0,0 0 0 0 0,-3 26-5 0 0,-13 81-1 0 0,20-64 62 0 0,0-40-45 0 0,1 0 0 0 0,0-1 1 0 0,-1 1-1 0 0,1-1 0 0 0,0 0 0 0 0,0 0 0 0 0,1-1 0 0 0,-1 1 0 0 0,0-1 0 0 0,0 0 0 0 0,1-1 0 0 0,-1 1 1 0 0,1-1-1 0 0,-1 0 0 0 0,0-1 0 0 0,1 1 0 0 0,-1-1 0 0 0,0 0 0 0 0,1 0 0 0 0,-1-1 0 0 0,0 1 0 0 0,0-1 1 0 0,0 0-1 0 0,0-1 0 0 0,0 1 0 0 0,-1-1 0 0 0,1 0 0 0 0,-1 0 0 0 0,0 0 0 0 0,0-1 0 0 0,3-2-56 0 0,3 0 69 0 0,-1 0 0 0 0,0-1 0 0 0,0 0 0 0 0,0 0-1 0 0,-1-1 1 0 0,0 0 0 0 0,-1-1 0 0 0,0 0 0 0 0,0 0-1 0 0,0 0 1 0 0,-2-1 0 0 0,1 0 0 0 0,-1 0 0 0 0,0 0 0 0 0,-1-1-1 0 0,-1 1 1 0 0,1-1 0 0 0,-2 0 0 0 0,1 0 0 0 0,-2-1-1 0 0,1 1 1 0 0,-2 0 0 0 0,1-1 0 0 0,-1 1 0 0 0,-1-2-69 0 0,-2 8-11 0 0,0 1 0 0 0,0 0 0 0 0,-1 0 1 0 0,1 0-1 0 0,-1 0 0 0 0,0 1 0 0 0,0-1 1 0 0,0 1-1 0 0,0 0 0 0 0,-1 0 0 0 0,1 1 1 0 0,-1-1-1 0 0,0 1 0 0 0,1 0 0 0 0,-1 0 0 0 0,0 0 1 0 0,0 1-1 0 0,-1 0 0 0 0,1 0 0 0 0,0 0 1 0 0,0 1-1 0 0,0 0 0 0 0,-1-1 0 0 0,1 2 1 0 0,0-1-1 0 0,0 1 0 0 0,-2 0 11 0 0,-4 0-229 0 0,0 0 0 0 0,1 1 1 0 0,-1 1-1 0 0,0 0 0 0 0,1 0 0 0 0,0 1 0 0 0,0 0 0 0 0,0 1 1 0 0,0 0-1 0 0,1 0 0 0 0,-6 5 229 0 0,-22 16-4279 0 0,4 1-4992 0 0,21-16-3095 0 0</inkml:trace>
  <inkml:trace contextRef="#ctx0" brushRef="#br0" timeOffset="27964.367">3408 2334 6393 0 0,'0'0'2864'0'0,"0"0"-652"0"0,0 0-319 0 0,0 0-122 0 0,0 0-111 0 0,0 0-213 0 0,0 0-311 0 0,0 0-237 0 0,0 0-176 0 0,0 0-63 0 0,0 0-21 0 0,0 0-22 0 0,0 0-21 0 0,5-12-36 0 0,41-87 1249 0 0,21-33-210 0 0,-31 70-1331 0 0,-36 61-268 0 0,0 1 8 0 0,0 0-13 0 0,0 0-14 0 0,0 0-18 0 0,0 0-11 0 0,1 18-78 0 0,3 8 120 0 0,-2-7 26 0 0,1-1-1 0 0,1 1 1 0 0,0-1 0 0 0,2 0 0 0 0,0 0-1 0 0,1-1 1 0 0,8 14-20 0 0,-15-29 26 0 0,0-1 0 0 0,1 1 0 0 0,0-1 0 0 0,-1 1 0 0 0,1-1 0 0 0,0 0 0 0 0,0 1 0 0 0,0-1 0 0 0,-1 0-1 0 0,1 0 1 0 0,1 0 0 0 0,-1 0 0 0 0,0 0 0 0 0,0 0 0 0 0,0 0 0 0 0,0 0 0 0 0,1 0 0 0 0,-1 0 0 0 0,0-1 0 0 0,1 1 0 0 0,-1 0-1 0 0,1-1 1 0 0,-1 0 0 0 0,1 1 0 0 0,-1-1 0 0 0,1 0 0 0 0,-1 1 0 0 0,1-1 0 0 0,-1 0 0 0 0,1 0 0 0 0,-1 0 0 0 0,1-1 0 0 0,-1 1-1 0 0,1 0 1 0 0,-1 0 0 0 0,1-1 0 0 0,-1 1 0 0 0,1-1 0 0 0,-1 1 0 0 0,1-1 0 0 0,-1 0 0 0 0,0 0 0 0 0,1 1 0 0 0,-1-1 0 0 0,0 0 0 0 0,0 0-27 0 0,64-90 638 0 0,-64 89-634 0 0,6-10 6 0 0,-1 0 0 0 0,0-1 0 0 0,-1 0-1 0 0,0 0 1 0 0,-1 0 0 0 0,0 0 0 0 0,-1-1 0 0 0,-1 0-1 0 0,0-7-8 0 0,-2 21-157 0 0,0 0-64 0 0,0 0-89 0 0,0 0-117 0 0,0 0-146 0 0,0 0-218 0 0,-2 23-10350 0 0,3-21 7494 0 0,-1 2-7528 0 0</inkml:trace>
  <inkml:trace contextRef="#ctx0" brushRef="#br0" timeOffset="28710.564">4280 2002 13483 0 0,'0'0'2048'0'0,"0"0"-462"0"0,0 0-188 0 0,0 0-105 0 0,0 0-127 0 0,0 0-173 0 0,0 0-166 0 0,0 0-117 0 0,0 0-84 0 0,0 0-73 0 0,0 0-100 0 0,0 0-84 0 0,0 0-72 0 0,-28 9-64 0 0,-88 31-32 0 0,57-4 27 0 0,49-26-173 0 0,1-2-38 0 0,0 0 0 0 0,1 1 1 0 0,0 0-1 0 0,0 0 0 0 0,0 0 0 0 0,1 1 0 0 0,1 0 1 0 0,0 1-1 0 0,0 0 0 0 0,1 0 0 0 0,1 0 0 0 0,0 0 1 0 0,0 1-1 0 0,1-1 0 0 0,0 1 0 0 0,1 0 0 0 0,1 0 1 0 0,0 0-1 0 0,0 0 0 0 0,1 7-17 0 0,2-17 15 0 0,0 0-1 0 0,0 1 1 0 0,0-2 0 0 0,0 1-1 0 0,1 0 1 0 0,-1 0-1 0 0,0-1 1 0 0,1 1 0 0 0,-1-1-1 0 0,1 0 1 0 0,0 0 0 0 0,-1 0-1 0 0,1 0 1 0 0,0 0-1 0 0,0 0 1 0 0,0-1 0 0 0,-1 0-1 0 0,1 1 1 0 0,0-1-1 0 0,0 0 1 0 0,0 0 0 0 0,0-1-1 0 0,0 1 1 0 0,-1 0 0 0 0,1-1-1 0 0,0 0 1 0 0,2-1-15 0 0,15-5 43 0 0,0-1 0 0 0,-1 0 1 0 0,0-2-1 0 0,0 0 0 0 0,-1-2 0 0 0,-1 0 1 0 0,0 0-1 0 0,4-5-43 0 0,24-17 26 0 0,102-83 3 0 0,-148 118-36 0 0,1-1 0 0 0,0 1-1 0 0,-1-1 1 0 0,1 1 0 0 0,0-1 0 0 0,-1 1-1 0 0,1-1 1 0 0,0 1 0 0 0,0-1 0 0 0,0 1-1 0 0,-1 0 1 0 0,1-1 0 0 0,0 1 0 0 0,0-1-1 0 0,0 1 1 0 0,0 0 0 0 0,0-1 0 0 0,0 1-1 0 0,0 0 1 0 0,0-1 0 0 0,0 1-1 0 0,1-1 1 0 0,-1 1 0 0 0,0 0 0 0 0,0-1-1 0 0,0 1 1 0 0,1-1 0 0 0,-1 1 0 0 0,0-1-1 0 0,1 1 1 0 0,-1-1 0 0 0,0 1 0 0 0,1-1-1 0 0,-1 1 1 0 0,1-1 0 0 0,-1 1 0 0 0,1-1-1 0 0,-1 0 1 0 0,1 1 0 0 0,-1-1 0 0 0,1 0-1 0 0,-1 1 1 0 0,1-1 0 0 0,-1 0-1 0 0,1 0 1 0 0,0 0 0 0 0,-1 0 0 0 0,1 1-1 0 0,-1-1 1 0 0,1 0 0 0 0,0 0 0 0 0,-1 0-1 0 0,1 0 1 0 0,0 0 0 0 0,-1 0 0 0 0,1 0-1 0 0,-1-1 1 0 0,1 1 0 0 0,0 0 0 0 0,-1 0-1 0 0,1 0 1 0 0,-1 0 0 0 0,1-1 0 0 0,-1 1-1 0 0,1 0 1 0 0,-1-1 0 0 0,1 1-1 0 0,0-1 8 0 0,-2 9 61 0 0,-6 37-99 0 0,5-39 27 0 0,0 1 0 0 0,0-1-1 0 0,1 1 1 0 0,0-1 0 0 0,0 1-1 0 0,1 0 1 0 0,0-1 0 0 0,0 1-1 0 0,1 0 1 0 0,-1-1 0 0 0,1 1-1 0 0,1 0 1 0 0,-1-1 0 0 0,1 0-1 0 0,0 1 1 0 0,1 0 11 0 0,1-4 5 0 0,0-1 0 0 0,-1-1 1 0 0,1 1-1 0 0,0 0 0 0 0,0-1 0 0 0,-1 0 0 0 0,1 0 0 0 0,0 0 1 0 0,0 0-1 0 0,1-1 0 0 0,-1 0 0 0 0,0 0 0 0 0,0 0 1 0 0,0 0-1 0 0,0 0 0 0 0,0-1 0 0 0,0 0 0 0 0,0 0 0 0 0,0 0 1 0 0,0 0-1 0 0,0-1 0 0 0,-1 1 0 0 0,1-1 0 0 0,0 0 0 0 0,-1 0 1 0 0,0 0-1 0 0,1-1 0 0 0,-1 1 0 0 0,0-1 0 0 0,0 0 0 0 0,0 0 1 0 0,0 0-1 0 0,-1 0-5 0 0,20-16 45 0 0,-1-2-1 0 0,0 0 1 0 0,-2-1 0 0 0,-1-1 0 0 0,-1 0 0 0 0,0-2-1 0 0,-2 0 1 0 0,-1-1 0 0 0,-1 0 0 0 0,5-19-45 0 0,-11-31 36 0 0,-9 75-50 0 0,0-1 1 0 0,0 2-1 0 0,0-1 0 0 0,0 0 0 0 0,0 0 1 0 0,0 1-1 0 0,0-1 0 0 0,-1 1 1 0 0,1-1-1 0 0,0 1 0 0 0,0 0 0 0 0,-1 0 1 0 0,1 0-1 0 0,0 0 0 0 0,0 0 1 0 0,-1 1-1 0 0,1-1 0 0 0,0 1 1 0 0,0-1-1 0 0,0 1 0 0 0,0 0 0 0 0,-1 0 1 0 0,1 0-1 0 0,1 0 0 0 0,-1 0 1 0 0,0 0-1 0 0,0 1 0 0 0,0-1 0 0 0,0 1 14 0 0,-3 2-13 0 0,1-1-1 0 0,0 1 0 0 0,0-1 1 0 0,0 1-1 0 0,1 0 0 0 0,-1 1 0 0 0,1-1 1 0 0,0 1-1 0 0,0-1 0 0 0,1 1 0 0 0,-1 0 1 0 0,1 0-1 0 0,0 0 0 0 0,0 0 0 0 0,1 0 1 0 0,-1 1-1 0 0,1-1 0 0 0,0 0 0 0 0,1 1 1 0 0,-1-1-1 0 0,1 0 0 0 0,0 1 0 0 0,1 4 14 0 0,36 26-6 0 0,20-1 123 0 0,-49-31-75 0 0,1 0 1 0 0,-1 1-1 0 0,0 0 0 0 0,0 0 0 0 0,-1 1 0 0 0,1 0 0 0 0,-1 0 0 0 0,-1 1 0 0 0,1-1 0 0 0,-1 2 0 0 0,5 7-42 0 0,11 70 764 0 0,-22-47-4602 0 0,0-26 1097 0 0,0-11-522 0 0,1-1-3234 0 0,0 0-4850 0 0</inkml:trace>
  <inkml:trace contextRef="#ctx0" brushRef="#br0" timeOffset="29377.897">5094 1973 13691 0 0,'0'0'3202'0'0,"0"0"-1324"0"0,0 0-541 0 0,0 0-154 0 0,0 0-85 0 0,0 0-141 0 0,0 0-178 0 0,0 0-125 0 0,0 0-142 0 0,0 0-120 0 0,0 0-109 0 0,0 0-95 0 0,-5 6-62 0 0,-40 73 236 0 0,40-61-351 0 0,1 1 0 0 0,1 0 0 0 0,1 0 0 0 0,1 0 0 0 0,0 0 0 0 0,1 0 0 0 0,2 5-11 0 0,-2-21 13 0 0,0 0 1 0 0,0-1-1 0 0,0 1 1 0 0,1-1-1 0 0,-1 1 1 0 0,1 0-1 0 0,0-1 1 0 0,-1 1-1 0 0,1-1 0 0 0,0 0 1 0 0,1 1-1 0 0,-1-1 1 0 0,0 0-1 0 0,1 0 1 0 0,-1 0-1 0 0,1 0 1 0 0,0 0-1 0 0,-1 0 0 0 0,1 0 1 0 0,0 0-1 0 0,0-1 1 0 0,0 1-1 0 0,1-1 1 0 0,-1 1-1 0 0,0-1 1 0 0,0 0-1 0 0,1 0 1 0 0,-1 0-1 0 0,1 0 0 0 0,-1 0 1 0 0,1-1-1 0 0,-1 1 1 0 0,1-1-1 0 0,0 0 1 0 0,-1 1-1 0 0,1-1 1 0 0,-1 0-1 0 0,1-1 0 0 0,0 1 1 0 0,-1 0-1 0 0,1-1 1 0 0,-1 1-1 0 0,1-1 1 0 0,-1 0-1 0 0,1 0 1 0 0,-1 0-1 0 0,0 0 0 0 0,1 0 1 0 0,1-2-14 0 0,15-14 65 0 0,-1 0 1 0 0,0-2-1 0 0,-1 0 1 0 0,-2 0-1 0 0,1-2 1 0 0,-2 0-1 0 0,-1-1 1 0 0,2-5-66 0 0,-7 9 13 0 0,2 1 0 0 0,0 1 0 0 0,0-1 1 0 0,2 2-1 0 0,0-1 0 0 0,1 2 0 0 0,14-14-13 0 0,-22 65-93 0 0,-35 129 79 0 0,19-64-40 0 0,3 0-1 0 0,5 57 55 0 0,-2 48-284 0 0,3-116 136 0 0,3-65 148 0 0,-1 1 1 0 0,-1-1-1 0 0,-1 1 0 0 0,-2-1 0 0 0,0 1 0 0 0,-2-1 0 0 0,-1-1 0 0 0,-3 8 0 0 0,9-29 8 0 0,0-1 1 0 0,0 0-1 0 0,0 1 0 0 0,0-1 0 0 0,-1 0 0 0 0,1 0 1 0 0,-1 0-1 0 0,0 0 0 0 0,0 0 0 0 0,0 0 0 0 0,0-1 1 0 0,0 1-1 0 0,-1-1 0 0 0,1 1 0 0 0,-1-1 1 0 0,1 0-1 0 0,-1 0 0 0 0,0 0 0 0 0,0 0 0 0 0,0-1 1 0 0,0 1-1 0 0,0-1 0 0 0,-1 1 0 0 0,1-1 0 0 0,0 0 1 0 0,-1-1-1 0 0,1 1 0 0 0,0 0 0 0 0,-1-1 0 0 0,1 0 1 0 0,-1 0-1 0 0,1 0 0 0 0,-1 0 0 0 0,1-1 0 0 0,-1 1 1 0 0,1-1-1 0 0,0 0 0 0 0,-1 0 0 0 0,1 0 1 0 0,0 0-1 0 0,0-1 0 0 0,0 1 0 0 0,0-1 0 0 0,0 0 1 0 0,-2-1-9 0 0,0-2 10 0 0,0 0 0 0 0,0-1 1 0 0,1 0-1 0 0,0 0 1 0 0,0 0-1 0 0,0-1 1 0 0,0 1-1 0 0,1-1 1 0 0,0 0-1 0 0,1 0 1 0 0,0 0-1 0 0,0 0 0 0 0,0 0 1 0 0,1 0-1 0 0,0-1 1 0 0,0 1-1 0 0,1 0 1 0 0,0-1-1 0 0,0 1 1 0 0,1-1-1 0 0,0 1 1 0 0,0 0-1 0 0,0-1 1 0 0,1 1-1 0 0,1 0 0 0 0,-1 0 1 0 0,1 0-1 0 0,0 1 1 0 0,0-1-1 0 0,1 1 1 0 0,1-2-11 0 0,12-18-27 0 0,1 0 0 0 0,2 1 1 0 0,1 1-1 0 0,0 1 0 0 0,2 1 1 0 0,0 1-1 0 0,3-1 27 0 0,60-46-3565 0 0,-14 10-5023 0 0,-59 46-3008 0 0</inkml:trace>
  <inkml:trace contextRef="#ctx0" brushRef="#br0" timeOffset="32971.767">9711 1814 9946 0 0,'0'0'4484'0'0,"0"0"-2308"0"0,0 0-869 0 0,0 0-97 0 0,0 0-51 0 0,0 0-74 0 0,0 0-119 0 0,0 0-146 0 0,0 0-165 0 0,0 0-166 0 0,0 0-127 0 0,0 0-100 0 0,0 0-31 0 0,1-17 5 0 0,6-53-1 0 0,-6 68-217 0 0,-1 1 1 0 0,1-1-1 0 0,-1 0 1 0 0,1 0-1 0 0,0 1 1 0 0,0-1-1 0 0,0 0 1 0 0,-1 1-1 0 0,2-1 0 0 0,-1 1 1 0 0,0-1-1 0 0,0 1 1 0 0,0-1-1 0 0,1 1 1 0 0,-1 0-1 0 0,0 0 1 0 0,1 0-1 0 0,0 0 1 0 0,-1 0-1 0 0,1 0 1 0 0,-1 0-1 0 0,1 0 0 0 0,0 0 1 0 0,0 1-1 0 0,-1-1 1 0 0,1 1-1 0 0,0-1 1 0 0,0 1-1 0 0,0 0-18 0 0,8-3 110 0 0,13-5 86 0 0,0 2-1 0 0,0 0 1 0 0,1 1-1 0 0,0 1 1 0 0,0 2 0 0 0,0 0-1 0 0,0 2 1 0 0,1 0-196 0 0,-20 1 16 0 0,1-1 0 0 0,-1 1 0 0 0,0 0 0 0 0,0 1 1 0 0,0-1-1 0 0,0 1 0 0 0,0 0 0 0 0,-1 0 0 0 0,1 1 1 0 0,0-1-1 0 0,-1 1 0 0 0,0 0 0 0 0,1 0 0 0 0,-1 1 1 0 0,-1-1-1 0 0,1 1 0 0 0,0 0 0 0 0,-1 0 0 0 0,0 0 1 0 0,0 0-1 0 0,0 0 0 0 0,0 1 0 0 0,-1 0 0 0 0,0-1 1 0 0,0 1-1 0 0,0 0 0 0 0,0 0 0 0 0,-1 0 0 0 0,0 0 1 0 0,0 1-1 0 0,0-1 0 0 0,-1 0 0 0 0,1 0 1 0 0,-1 0-1 0 0,-1 1 0 0 0,1-1 0 0 0,-1 0 0 0 0,0 0 1 0 0,0 0-1 0 0,0 0 0 0 0,-1 0 0 0 0,1 0 0 0 0,-1 0 1 0 0,-1 0-1 0 0,1 0 0 0 0,-1-1 0 0 0,-1 2-16 0 0,-110 185 331 0 0,102-141-351 0 0,12-27-2698 0 0,8-15-2928 0 0,-5-5 871 0 0,-2-3 1878 0 0,1 1-8924 0 0</inkml:trace>
  <inkml:trace contextRef="#ctx0" brushRef="#br0" timeOffset="33221.9">10285 2183 12147 0 0,'0'0'3958'0'0,"0"0"-2455"0"0,0 0-759 0 0,0 0 53 0 0,0 0 104 0 0,0 0 47 0 0,0 0-123 0 0,0 0-238 0 0,-16 34-215 0 0,-50 108-172 0 0,12-42-76 0 0,48-87-522 0 0,-1 0-1 0 0,-1 0 1 0 0,0-1 0 0 0,-1 0-1 0 0,0-1 1 0 0,0 0-1 0 0,-1 0 1 0 0,-5 3 398 0 0,-5-3-3984 0 0,10-8-2613 0 0,1-2-2741 0 0</inkml:trace>
  <inkml:trace contextRef="#ctx0" brushRef="#br0" timeOffset="33379.266">9935 2308 17324 0 0,'0'0'1891'0'0,"0"0"-606"0"0,0 0-198 0 0,0 0-97 0 0,0 0-121 0 0,0 0-130 0 0,0 0-119 0 0,0 0-90 0 0,0 0-51 0 0,35 14-47 0 0,105 45-50 0 0,-56-14 190 0 0,4 13 384 0 0,-27-16-4526 0 0,-18-17-8148 0 0,-35-22-278 0 0</inkml:trace>
  <inkml:trace contextRef="#ctx0" brushRef="#br0" timeOffset="30284.35">6495 1803 7530 0 0,'0'0'3355'0'0,"0"0"-1368"0"0,0 0-581 0 0,0 0-9 0 0,0 0 65 0 0,0 0-67 0 0,0 0-233 0 0,0 0-330 0 0,0 0-239 0 0,0 0-122 0 0,0 0-12 0 0,0 0 9 0 0,0 0-36 0 0,16-8-48 0 0,106-62 596 0 0,-108 62-811 0 0,-1 0-1 0 0,0-1 1 0 0,0-1 0 0 0,-1 0-1 0 0,0-1 1 0 0,0 0-1 0 0,-2-1 1 0 0,1 0 0 0 0,-1-1-1 0 0,-1 0 1 0 0,-1-1-1 0 0,5-9-168 0 0,-8 4 195 0 0,-5 32-242 0 0,18 527 41 0 0,-16-483-78 0 0,-2 1 1 0 0,-3-1-1 0 0,-2 0 1 0 0,-3 0 0 0 0,-3-1-1 0 0,-1 0 1 0 0,-4-1-1 0 0,-1-1 1 0 0,-13 25 83 0 0,22-65-12 0 0,0 0 0 0 0,-1 0 0 0 0,-1-1-1 0 0,0 0 1 0 0,0 0 0 0 0,-2-1 0 0 0,1-1 0 0 0,-2 0 0 0 0,1 0 0 0 0,-1-1 0 0 0,-1-1 0 0 0,0 0 0 0 0,0-1 0 0 0,-1-1 0 0 0,0 0-1 0 0,-3 0 13 0 0,14-6 11 0 0,0 0 0 0 0,0 0 0 0 0,0-1-1 0 0,0 1 1 0 0,0-1 0 0 0,0 0 0 0 0,0-1-1 0 0,0 1 1 0 0,0-1 0 0 0,0 1-1 0 0,0-1 1 0 0,0 0 0 0 0,0-1 0 0 0,0 1-1 0 0,0-1 1 0 0,0 1 0 0 0,1-1 0 0 0,-1 0-1 0 0,1-1 1 0 0,-1 1 0 0 0,1-1 0 0 0,0 1-1 0 0,0-1 1 0 0,0 0 0 0 0,0 0-1 0 0,1 0 1 0 0,-1 0 0 0 0,1-1 0 0 0,0 1-1 0 0,0-1 1 0 0,0 0 0 0 0,0 1 0 0 0,1-1-1 0 0,-1 0 1 0 0,1 0 0 0 0,0 0-1 0 0,0 0 1 0 0,1 0 0 0 0,-1 0 0 0 0,1 0-1 0 0,0 0 1 0 0,0 0 0 0 0,0-2-11 0 0,-1-20 104 0 0,1 1 1 0 0,2-1-1 0 0,0 1 1 0 0,1 0-1 0 0,2 0 0 0 0,1 0 1 0 0,0 1-1 0 0,2-1 1 0 0,1 2-1 0 0,1-1 1 0 0,1 1-1 0 0,1 1 1 0 0,1 0-1 0 0,2-2-104 0 0,3-3 126 0 0,1 1 0 0 0,2 0 0 0 0,1 1 0 0 0,0 2 0 0 0,2 0 0 0 0,20-14-126 0 0,-35 30 18 0 0,18-16-7 0 0,1 1-1 0 0,1 1 1 0 0,1 2 0 0 0,1 1 0 0 0,0 1-1 0 0,1 2 1 0 0,1 1 0 0 0,12-3-11 0 0,-43 16-104 0 0,-1 1 0 0 0,0-1 1 0 0,1 0-1 0 0,-1 0 0 0 0,1 1 0 0 0,-1-1 1 0 0,1 1-1 0 0,-1-1 0 0 0,1 1 0 0 0,-1 0 1 0 0,1 0-1 0 0,0-1 0 0 0,-1 1 0 0 0,1 0 1 0 0,-1 1-1 0 0,1-1 0 0 0,-1 0 0 0 0,1 0 1 0 0,0 1-1 0 0,-1-1 0 0 0,1 0 1 0 0,-1 1-1 0 0,1 0 0 0 0,-1-1 0 0 0,0 1 1 0 0,1 0-1 0 0,-1 0 0 0 0,0 0 0 0 0,1 0 1 0 0,-1 0-1 0 0,0 0 0 0 0,0 0 0 0 0,0 0 1 0 0,0 0-1 0 0,0 1 0 0 0,0-1 1 0 0,0 0-1 0 0,0 1 0 0 0,-1-1 0 0 0,1 0 1 0 0,0 1-1 0 0,-1-1 0 0 0,1 1 0 0 0,-1-1 1 0 0,0 1-1 0 0,1 0 0 0 0,-1-1 0 0 0,0 1 1 0 0,0-1-1 0 0,0 1 0 0 0,0 0 104 0 0,0 9-1580 0 0,0 6-1958 0 0,-1-6-2809 0 0,0-3-4838 0 0</inkml:trace>
  <inkml:trace contextRef="#ctx0" brushRef="#br0" timeOffset="30576.344">7040 2374 5457 0 0,'0'0'2889'0'0,"0"0"-558"0"0,0 0-197 0 0,0 0-70 0 0,0 0-146 0 0,0 0-250 0 0,0 0-311 0 0,0 0-289 0 0,0 0-180 0 0,0 0-77 0 0,0 0-86 0 0,0 0-11 0 0,0 0 11 0 0,-4 9-1 0 0,-9 27-29 0 0,16-91 1415 0 0,109-203-658 0 0,-107 246-1498 0 0,2 1-1 0 0,0 0 0 0 0,0 0 1 0 0,1 0-1 0 0,0 1 0 0 0,0 1 1 0 0,1-1-1 0 0,1 1 0 0 0,0 1 1 0 0,2-2 46 0 0,32 2-4162 0 0,-30 13-980 0 0,-1 6-4169 0 0,-6-3-1338 0 0</inkml:trace>
  <inkml:trace contextRef="#ctx0" brushRef="#br0" timeOffset="31045.985">7787 2054 15315 0 0,'0'0'2245'0'0,"0"0"-486"0"0,0 0-220 0 0,0 0-115 0 0,0 0-125 0 0,0 0-189 0 0,0 0-230 0 0,0 0-167 0 0,0 0-115 0 0,0 0-110 0 0,0 0-80 0 0,0 0-72 0 0,0 0-69 0 0,-15-5-54 0 0,-48-12-33 0 0,59 16-161 0 0,1 0 0 0 0,-1 1-1 0 0,0-1 1 0 0,1 1 0 0 0,-1 0 0 0 0,0 0-1 0 0,0 0 1 0 0,1 0 0 0 0,-1 1-1 0 0,0-1 1 0 0,1 1 0 0 0,-1 0 0 0 0,0 0-1 0 0,1 0 1 0 0,-1 1 0 0 0,1-1 0 0 0,0 1-1 0 0,-2 1-18 0 0,-13 5 69 0 0,1 0-49 0 0,0 0 0 0 0,0 2 0 0 0,1 0 0 0 0,0 0 0 0 0,1 2 0 0 0,0 0 0 0 0,1 0 0 0 0,1 2 0 0 0,-1-1 0 0 0,2 2 0 0 0,0 0 0 0 0,-7 12-20 0 0,15-20-5 0 0,0 0 1 0 0,0 0 0 0 0,1 1 0 0 0,-1-1 0 0 0,2 1-1 0 0,-1 0 1 0 0,1 0 0 0 0,0 0 0 0 0,1 0 0 0 0,0 1 0 0 0,0-1-1 0 0,1 0 1 0 0,0 0 0 0 0,1 5 4 0 0,-1-11 0 0 0,0 1 1 0 0,1-1-1 0 0,0 1 0 0 0,0-1 1 0 0,0 1-1 0 0,0-1 0 0 0,0 0 1 0 0,0 0-1 0 0,1 0 0 0 0,-1 1 1 0 0,1-1-1 0 0,-1 0 0 0 0,1-1 1 0 0,0 1-1 0 0,0 0 0 0 0,-1 0 1 0 0,2-1-1 0 0,-1 1 0 0 0,0-1 1 0 0,0 0-1 0 0,0 1 0 0 0,1-1 1 0 0,-1 0-1 0 0,0 0 0 0 0,1-1 1 0 0,-1 1-1 0 0,1 0 1 0 0,-1-1-1 0 0,1 0 0 0 0,-1 1 1 0 0,1-1-1 0 0,-1 0 0 0 0,1 0 1 0 0,-1 0-1 0 0,3-1 0 0 0,90-20 161 0 0,-70 8-106 0 0,0-1-1 0 0,-1-1 1 0 0,0-1-1 0 0,-2-1 0 0 0,12-11-54 0 0,177-159 255 0 0,-189 176-279 0 0,-21 33-107 0 0,45 147-2759 0 0,-38-144 1105 0 0,1 0-2418 0 0,-3-10-3933 0 0,-1-10-3540 0 0</inkml:trace>
  <inkml:trace contextRef="#ctx0" brushRef="#br0" timeOffset="31578.098">8078 2392 10442 0 0,'0'0'5615'0'0,"0"0"-3108"0"0,0 0-1105 0 0,0 0-93 0 0,0 0-53 0 0,0 0-113 0 0,0 0-193 0 0,0 0-211 0 0,0 0-168 0 0,0 0-138 0 0,0 0-97 0 0,0 0-79 0 0,14-33-37 0 0,44-103-15 0 0,-7 26 297 0 0,-12 48-214 0 0,-38 62-292 0 0,0 0 1 0 0,0 0-1 0 0,0 0 0 0 0,0 0 0 0 0,0 1 0 0 0,0-1 0 0 0,0 0 0 0 0,0 1 0 0 0,0-1 0 0 0,0 1 0 0 0,0-1 1 0 0,0 1-1 0 0,0-1 0 0 0,0 1 0 0 0,0 0 0 0 0,0-1 0 0 0,-1 1 0 0 0,1 0 0 0 0,0 0 0 0 0,-1 0 0 0 0,1 0 1 0 0,0-1-1 0 0,-1 1 0 0 0,1 0 0 0 0,-1 0 0 0 0,1 0 0 0 0,-1 0 0 0 0,0 0 0 0 0,1 0 0 0 0,-1 1 1 0 0,0-1-1 0 0,0 0 0 0 0,0 0 0 0 0,0 0 0 0 0,0 0 0 0 0,0 0 0 0 0,0 0 0 0 0,0 0 0 0 0,0 0 0 0 0,0 0 1 0 0,-1 0-1 0 0,1 0 0 0 0,0 1 0 0 0,-1-1 0 0 0,1 0 0 0 0,-1 0 0 0 0,1-1 0 0 0,-1 1 0 0 0,1 0 0 0 0,-1 1 4 0 0,0 4-2 0 0,0 152 27 0 0,2-156-21 0 0,0 0 0 0 0,0 1 0 0 0,0-1 0 0 0,0 0 0 0 0,0-1 0 0 0,0 1 0 0 0,1 0 0 0 0,-1 0 0 0 0,1 0 0 0 0,0-1 0 0 0,-1 1 0 0 0,1-1 0 0 0,0 1 0 0 0,0-1 0 0 0,0 0 0 0 0,0 0 0 0 0,0 0 0 0 0,0 0 0 0 0,0 0 0 0 0,0 0 0 0 0,0-1 0 0 0,1 1 0 0 0,-1-1 0 0 0,0 1 0 0 0,1-1 0 0 0,-1 0 0 0 0,0 0-1 0 0,0 0 1 0 0,1 0 0 0 0,-1 0 0 0 0,0 0 0 0 0,1-1 0 0 0,-1 1 0 0 0,0-1 0 0 0,0 0 0 0 0,0 0 0 0 0,0 1 0 0 0,1-1 0 0 0,-1-1 0 0 0,0 1 0 0 0,-1 0 0 0 0,1 0 0 0 0,1-2-4 0 0,253-226 301 0 0,-191 197-326 0 0,-65 51 113 0 0,-15 146 181 0 0,41-116-1291 0 0,4-31-7032 0 0,-24-16 776 0 0,-4-1-4623 0 0</inkml:trace>
  <inkml:trace contextRef="#ctx0" brushRef="#br0" timeOffset="32446.687">8787 2175 9562 0 0,'0'0'1635'0'0,"0"0"-356"0"0,0 0 29 0 0,0 0 267 0 0,0 0 170 0 0,0 0-137 0 0,0 0-322 0 0,0 0-309 0 0,0 0-193 0 0,0 0-130 0 0,0 0-91 0 0,0 0-53 0 0,24 5-67 0 0,76 15-28 0 0,-16-16 802 0 0,-75-4-1128 0 0,1-1-1 0 0,-1-1 0 0 0,0 1 0 0 0,0-2 0 0 0,0 1 0 0 0,0-1 1 0 0,0 0-1 0 0,0-1 0 0 0,-1 0 0 0 0,0-1 0 0 0,0 1 0 0 0,0-2 1 0 0,0 1-1 0 0,-1-1 0 0 0,0 0 0 0 0,0 0 0 0 0,0-1 0 0 0,-1 0 0 0 0,0 0 1 0 0,0-1-1 0 0,-1 0 0 0 0,0 0 0 0 0,-1 0 0 0 0,1 0 0 0 0,-1-1 1 0 0,-1 1-1 0 0,0-1 0 0 0,0 0 0 0 0,1-9-88 0 0,-4 15 0 0 0,-1 1-1 0 0,1 0 1 0 0,-1 0-1 0 0,1 0 1 0 0,-1 0-1 0 0,0 0 1 0 0,0 0-1 0 0,0 0 1 0 0,0 0-1 0 0,0 1 1 0 0,0-1 0 0 0,0 0-1 0 0,-1 1 1 0 0,1-1-1 0 0,-1 0 1 0 0,1 1-1 0 0,-1 0 1 0 0,1-1-1 0 0,-1 1 1 0 0,0 0 0 0 0,0 0-1 0 0,0 0 1 0 0,0 0-1 0 0,0 0 1 0 0,0 0-1 0 0,0 1 1 0 0,0-1-1 0 0,0 1 1 0 0,0-1-1 0 0,0 1 1 0 0,-2 0 0 0 0,-67-4-193 0 0,55 6 177 0 0,0 1 0 0 0,0 1 0 0 0,0 0 0 0 0,1 1 0 0 0,0 1-1 0 0,0 0 1 0 0,0 1 0 0 0,1 1 0 0 0,0 0 0 0 0,0 1 0 0 0,1 1 0 0 0,0 0 0 0 0,1 0-1 0 0,0 2 1 0 0,1-1 0 0 0,0 1 0 0 0,1 1 0 0 0,0 0 0 0 0,1 0 0 0 0,-1 4 16 0 0,7-13 5 0 0,1 0 0 0 0,-1 1 0 0 0,1-1 1 0 0,0 1-1 0 0,0 0 0 0 0,1 0 0 0 0,-1 0 1 0 0,1 0-1 0 0,0 0 0 0 0,1 0 0 0 0,-1 0 1 0 0,1 0-1 0 0,0 0 0 0 0,0 0 0 0 0,0 0 1 0 0,1 0-1 0 0,0 0 0 0 0,0 0 1 0 0,0 0-1 0 0,1 0 0 0 0,0 0 0 0 0,-1 0 1 0 0,2-1-1 0 0,-1 1 0 0 0,0-1 0 0 0,1 1 1 0 0,0-1-1 0 0,0 0 0 0 0,0 0 0 0 0,1 0 1 0 0,-1-1-1 0 0,1 1 0 0 0,0-1 0 0 0,0 0 1 0 0,0 0-1 0 0,1 0 0 0 0,2 1-5 0 0,18 3-18 0 0,0-2-1 0 0,1 0 1 0 0,-1-2-1 0 0,1 0 0 0 0,0-2 1 0 0,0-1-1 0 0,0-1 1 0 0,0-1-1 0 0,-1-2 1 0 0,1 0-1 0 0,-1-2 0 0 0,0 0 1 0 0,1-2 18 0 0,59-22-1733 0 0,-34 6-5892 0 0,-36 16-4158 0 0</inkml:trace>
</inkml:ink>
</file>

<file path=ppt/ink/ink11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19.03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6 943 1536 0 0,'0'0'2397'0'0,"0"0"-477"0"0,0 0-158 0 0,0 0 26 0 0,0 0 74 0 0,0 0-31 0 0,0 0-229 0 0,0 0-326 0 0,0 0-313 0 0,0 0-252 0 0,0 0-178 0 0,-6-4 849 0 0,11 10-1055 0 0,0 0 0 0 0,0-1 1 0 0,1 0-1 0 0,-1 0 0 0 0,1 0 1 0 0,0 0-1 0 0,1-1 0 0 0,-1 0 1 0 0,1-1-1 0 0,-1 1 0 0 0,1-1 1 0 0,0-1-1 0 0,1 1 0 0 0,2 0-327 0 0,9 2 162 0 0,1-1 0 0 0,0 0 0 0 0,0-1 0 0 0,0-2 0 0 0,0 0 0 0 0,0-1 0 0 0,1-1 0 0 0,-1 0 0 0 0,0-2 0 0 0,-1 0 0 0 0,1-2 0 0 0,0 0 0 0 0,-1-1 0 0 0,0-1 0 0 0,-1 0 0 0 0,1-2 0 0 0,-1 0 0 0 0,-1-1 0 0 0,10-8-162 0 0,8-7 91 0 0,0-2-1 0 0,-2-2 1 0 0,-1-1-1 0 0,-1-1 1 0 0,-2-2-1 0 0,-1 0 1 0 0,-2-3-1 0 0,11-19-90 0 0,29-57 92 0 0,-5-2 0 0 0,-6-3 0 0 0,37-113-92 0 0,-74 167 38 0 0,0 110-518 0 0,10 16 522 0 0,-3 2 1 0 0,-3 0 0 0 0,-2 1-1 0 0,-4 1 1 0 0,-2 1 0 0 0,-3 0-1 0 0,-4 1 1 0 0,-1 52-43 0 0,-4-102 20 0 0,-1-1 0 0 0,-2 1 0 0 0,1 0 0 0 0,-2 0 0 0 0,-1-1 0 0 0,0 1 0 0 0,-1-1 1 0 0,-1 0-1 0 0,-1 0 0 0 0,-1 0 0 0 0,0-1 0 0 0,-1 0 0 0 0,-1 0 0 0 0,0-1 0 0 0,-2 0 0 0 0,0-1 0 0 0,0 0 0 0 0,-1 0 0 0 0,-1-2 0 0 0,-1 1 0 0 0,-1-1-20 0 0,-2 0 30 0 0,0-2-1 0 0,-1 0 0 0 0,-1-1 1 0 0,0 0-1 0 0,0-2 0 0 0,-1 0 1 0 0,0-1-1 0 0,0-1 0 0 0,-1-1 1 0 0,0-1-1 0 0,1-1 0 0 0,-1-1 1 0 0,-16 0-30 0 0,17-2-14 0 0,1-1 0 0 0,0-1 0 0 0,0 0 0 0 0,0-2 0 0 0,1 0 0 0 0,-1-1 1 0 0,1-1-1 0 0,0-1 0 0 0,0 0 0 0 0,1-2 0 0 0,0 0 0 0 0,-11-8 14 0 0,22 13-134 0 0,-60-48-24 0 0,52 5-3371 0 0,52 19-7843 0 0,-33 27 8455 0 0,6-4-7731 0 0</inkml:trace>
  <inkml:trace contextRef="#ctx0" brushRef="#br0" timeOffset="254.032">1499 810 10426 0 0,'0'0'1849'0'0,"0"0"-868"0"0,0 0-169 0 0,0 0 274 0 0,0 0 253 0 0,0 0 50 0 0,0 0-172 0 0,0 0-277 0 0,0 0-256 0 0,0 0-170 0 0,-8 32-144 0 0,-35 135 40 0 0,39-154-432 0 0,-2 14-47 0 0,4-9-2778 0 0,2-17 616 0 0,0-1-2317 0 0,0 0-4111 0 0</inkml:trace>
  <inkml:trace contextRef="#ctx0" brushRef="#br0" timeOffset="502.7">1420 365 18124 0 0,'0'0'1061'0'0,"0"0"-122"0"0,0 0-221 0 0,0 0-107 0 0,0 0-106 0 0,0 0-177 0 0,0 0-217 0 0,0 0-175 0 0,0 0-70 0 0,0 0-22 0 0,0 0 11 0 0,0 0-66 0 0,0 0-170 0 0,13 14-273 0 0,44 48-442 0 0,-13 26-4421 0 0,-36-62 673 0 0,0-3-4351 0 0</inkml:trace>
  <inkml:trace contextRef="#ctx0" brushRef="#br0" timeOffset="850.742">1688 1156 4969 0 0,'0'0'2333'0'0,"0"0"-161"0"0,0 0 70 0 0,0 0 194 0 0,0 0-104 0 0,0 0-428 0 0,0 0-506 0 0,0 0-428 0 0,0 0-237 0 0,0 0-63 0 0,0 0-43 0 0,0 0-84 0 0,0 0-44 0 0,13-30-54 0 0,38-98-61 0 0,40-111 1533 0 0,-91 238-1899 0 0,7-18 20 0 0,-1 28-386 0 0,-2 74 142 0 0,-6-74 195 0 0,1 1 0 0 0,1-1 1 0 0,-1 1-1 0 0,2-1 0 0 0,-1 1 1 0 0,1-1-1 0 0,0 1 0 0 0,1-1 0 0 0,0 0 1 0 0,1 1-1 0 0,0-1 0 0 0,1 0 1 0 0,-1-1-1 0 0,2 1 0 0 0,-1-1 0 0 0,1 0 1 0 0,0 0-1 0 0,1 0 0 0 0,0 0 1 0 0,0-1-1 0 0,1 0 0 0 0,4 4 11 0 0,-8-10 24 0 0,0 1 0 0 0,0-1-1 0 0,0 0 1 0 0,0 0 0 0 0,0 0 0 0 0,0 0 0 0 0,0 0-1 0 0,0-1 1 0 0,1 1 0 0 0,-1-1 0 0 0,0 0-1 0 0,0 0 1 0 0,0 0 0 0 0,1 0 0 0 0,-1-1-1 0 0,0 1 1 0 0,0-1 0 0 0,0 0 0 0 0,0 0-1 0 0,0 0 1 0 0,0 0 0 0 0,0-1 0 0 0,0 1-1 0 0,-1-1 1 0 0,1 0 0 0 0,0 0 0 0 0,-1 0 0 0 0,1 0-1 0 0,-1 0 1 0 0,0 0 0 0 0,0-1 0 0 0,0 1-1 0 0,0-1-23 0 0,60-90 1018 0 0,-33-17-389 0 0,-29 109-837 0 0,0 1-184 0 0,0 0-288 0 0,-3 15-8883 0 0,2-8-1352 0 0</inkml:trace>
  <inkml:trace contextRef="#ctx0" brushRef="#br0" timeOffset="1157.166">2601 785 15963 0 0,'0'0'1749'0'0,"0"0"-461"0"0,0 0-221 0 0,0 0-47 0 0,0 0-72 0 0,0 0-121 0 0,0 0-191 0 0,0 0-130 0 0,0 0-102 0 0,0 0-76 0 0,-31 9-47 0 0,-97 31-59 0 0,71-3 32 0 0,49-28-191 0 0,4-5-49 0 0,1 1 0 0 0,-1-1-1 0 0,0 1 1 0 0,1 0 0 0 0,0 0-1 0 0,0 0 1 0 0,0 0 0 0 0,1 0 0 0 0,0 1-1 0 0,0-1 1 0 0,0 1 0 0 0,1-1-1 0 0,-1 1 1 0 0,1 0 0 0 0,1 0 0 0 0,-1 0-1 0 0,1-1 1 0 0,0 1 0 0 0,0 0-1 0 0,1 0 1 0 0,0 3-14 0 0,3-3 3 0 0,-1-1 0 0 0,1 0 0 0 0,0 0 0 0 0,0 0 0 0 0,1 0 0 0 0,-1-1 0 0 0,1 0-1 0 0,0 0 1 0 0,0 0 0 0 0,1 0 0 0 0,-1-1 0 0 0,1 0 0 0 0,-1 0 0 0 0,1 0 0 0 0,0-1 0 0 0,0 0 0 0 0,1 0 0 0 0,-1-1-1 0 0,0 1 1 0 0,0-1 0 0 0,1-1 0 0 0,-1 1-3 0 0,133 2-1012 0 0,-78-26-2346 0 0,-45 9-1280 0 0,-4-3-4410 0 0,-8 9 1196 0 0</inkml:trace>
  <inkml:trace contextRef="#ctx0" brushRef="#br0" timeOffset="1526.619">2745 1020 4537 0 0,'0'0'2391'0'0,"0"0"-77"0"0,0 0-70 0 0,0 0-124 0 0,0 0-223 0 0,0 0-288 0 0,0 0-256 0 0,0 0-170 0 0,0 0-125 0 0,0 0-113 0 0,0 0-99 0 0,0 0-75 0 0,0 0-66 0 0,30 1-87 0 0,93 2-92 0 0,-120-3-495 0 0,0 1-1 0 0,0-1 0 0 0,0 0 1 0 0,1 0-1 0 0,-1-1 0 0 0,0 1 1 0 0,0-1-1 0 0,0 1 0 0 0,0-1 0 0 0,0 0 1 0 0,0 0-1 0 0,0 0 0 0 0,0 0 1 0 0,-1-1-1 0 0,1 1 0 0 0,0-1 1 0 0,-1 0-1 0 0,1 0 0 0 0,-1 0 1 0 0,1 0-1 0 0,-1 0-30 0 0,7-7 134 0 0,5-1 15 0 0,-1-2-1 0 0,0 0 1 0 0,-1 0-1 0 0,0-1 1 0 0,-1-1 0 0 0,0 0-1 0 0,-1 0 1 0 0,4-9-149 0 0,-11 17 23 0 0,0-1-1 0 0,0 0 1 0 0,-1 0 0 0 0,1-1 0 0 0,-2 1-1 0 0,1 0 1 0 0,-1-1 0 0 0,0 1 0 0 0,0-1-1 0 0,-1 1 1 0 0,0-1 0 0 0,-1 1 0 0 0,0-7-23 0 0,-1 13-17 0 0,1-1 1 0 0,-1 0 0 0 0,0 1 0 0 0,1-1 0 0 0,-1 1 0 0 0,0 0 0 0 0,0-1-1 0 0,0 1 1 0 0,0 0 0 0 0,0 0 0 0 0,-1 0 0 0 0,1 0 0 0 0,0 1 0 0 0,0-1-1 0 0,-1 1 1 0 0,1-1 0 0 0,0 1 0 0 0,-1 0 0 0 0,1 0 0 0 0,0 0 0 0 0,-1 0 0 0 0,1 0-1 0 0,0 0 1 0 0,0 1 0 0 0,-1-1 0 0 0,1 1 0 0 0,0 0 0 0 0,0 0 0 0 0,-1-1-1 0 0,-1 3 17 0 0,-13 7-34 0 0,0 1-1 0 0,1 0 1 0 0,0 2-1 0 0,1 0 1 0 0,0 0-1 0 0,1 2 1 0 0,0 0-1 0 0,2 0 1 0 0,0 1-1 0 0,-7 12 35 0 0,14-23-1 0 0,0 1 0 0 0,1 0 0 0 0,0 0-1 0 0,0 0 1 0 0,0 1 0 0 0,1-1 0 0 0,0 1 0 0 0,0 0 0 0 0,0 0-1 0 0,1 0 1 0 0,0 0 0 0 0,1 1 0 0 0,0-1 0 0 0,0 0 0 0 0,0 1-1 0 0,1-1 1 0 0,0 1 0 0 0,0-1 0 0 0,1 0 0 0 0,0 1 0 0 0,0-1-1 0 0,1 0 1 0 0,0 0 0 0 0,0 1 0 0 0,1-1 0 0 0,0-1 0 0 0,0 1-1 0 0,0 0 1 0 0,1-1 0 0 0,0 0 0 0 0,5 6 1 0 0,7-3-1 0 0,0 0 0 0 0,1-1 0 0 0,1-1 0 0 0,-1-1 0 0 0,1 0 0 0 0,0-1 0 0 0,0-1 0 0 0,1-1 0 0 0,-1-1 0 0 0,1 0-1 0 0,0-1 1 0 0,0-1 0 0 0,-1-1 0 0 0,1-1 1 0 0,59-10-1895 0 0,-53 4-1433 0 0,-2-1-3858 0 0,-12 5-4777 0 0</inkml:trace>
</inkml:ink>
</file>

<file path=ppt/ink/ink11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23.61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65 247 0 0 0,'0'0'725'0'0,"0"0"356"0"0,0 0 268 0 0,0 0 96 0 0,0 0 36 0 0,0 0 0 0 0,0 0-33 0 0,-11 0-8 0 0,-31 0-17 0 0,31 0-97 0 0,11 0-142 0 0,0 0-98 0 0,0 0-117 0 0,0 0-90 0 0,2 11 4013 0 0,9-12-4603 0 0,-1 1 1 0 0,1-2-1 0 0,-1 1 1 0 0,0-1-1 0 0,1-1 1 0 0,-1 0-1 0 0,0 0 1 0 0,0-1-1 0 0,-1 0 1 0 0,1-1-1 0 0,7-5-289 0 0,159-106 995 0 0,-147 97-659 0 0,-28 19-249 0 0,-1 0-4 0 0,0 0 23 0 0,0 0-16 0 0,0 0-24 0 0,0 0-11 0 0,0 0-15 0 0,-10 15 39 0 0,-5 38-13 0 0,1 0 0 0 0,3 1 0 0 0,2 0 0 0 0,3 1 1 0 0,1 29-67 0 0,5-52 18 0 0,1 1 1 0 0,2-1 0 0 0,2 0-1 0 0,0 0 1 0 0,2 0 0 0 0,10 24-19 0 0,9 26 73 0 0,-8-119 1190 0 0,-14 19-1232 0 0,52-107 12 0 0,5 3 1 0 0,6 2 0 0 0,8-1-44 0 0,-67 109-5 0 0,100-199 1 0 0,-102 193-554 0 0,-12 20-229 0 0,-41 89-2091 0 0,34-59-573 0 0,3 1-3715 0 0,7-18-4383 0 0</inkml:trace>
  <inkml:trace contextRef="#ctx0" brushRef="#br0" timeOffset="462.941">713 652 5041 0 0,'0'0'2189'0'0,"0"0"-349"0"0,0 0-120 0 0,0 0 42 0 0,0 0 0 0 0,0 0-179 0 0,0 0-276 0 0,0 0-247 0 0,0 0-201 0 0,0 0-112 0 0,0 0-39 0 0,0 0 17 0 0,3-2 10 0 0,-3 2-676 0 0,1 0 0 0 0,-1 0 1 0 0,0 0-1 0 0,1-1 0 0 0,-1 1 0 0 0,1 0 0 0 0,-1 0 0 0 0,1 0 1 0 0,-1 0-1 0 0,1 0 0 0 0,-1 0 0 0 0,1 0 0 0 0,-1 0 0 0 0,1 0 1 0 0,-1 0-1 0 0,0 0 0 0 0,1 0 0 0 0,-1 1 0 0 0,1-1 0 0 0,-1 0 1 0 0,1 0-1 0 0,-1 0 0 0 0,0 1 0 0 0,1-1 0 0 0,-1 0 0 0 0,1 0 1 0 0,-1 1-1 0 0,0-1 0 0 0,1 0 0 0 0,-1 1 0 0 0,0-1 0 0 0,1 0 1 0 0,-1 1-1 0 0,0-1 0 0 0,0 1 0 0 0,1-1 0 0 0,-1 0 0 0 0,0 1 1 0 0,0-1-1 0 0,0 1 0 0 0,0-1 0 0 0,1 1 0 0 0,-1-1 0 0 0,0 1 1 0 0,0-1-1 0 0,0 1 0 0 0,0-1 0 0 0,0 0 0 0 0,0 1 0 0 0,0-1 1 0 0,0 1-1 0 0,-1-1 0 0 0,1 1 0 0 0,0-1 0 0 0,0 1 0 0 0,0-1 1 0 0,0 1-1 0 0,-1-1 0 0 0,1 0 0 0 0,0 1 0 0 0,0-1 0 0 0,-1 1 1 0 0,1-1-1 0 0,0 0 0 0 0,-1 1-59 0 0,1 9 135 0 0,-6 103 1369 0 0,-10-54-1281 0 0,10-38-204 0 0,4-32-9040 0 0,2 9 8466 0 0,0-4-5882 0 0,0 4-4875 0 0</inkml:trace>
  <inkml:trace contextRef="#ctx0" brushRef="#br0" timeOffset="903.329">947 305 9914 0 0,'0'0'3554'0'0,"0"0"-1619"0"0,0 0-600 0 0,0 0 34 0 0,0 0 138 0 0,0 0-4 0 0,0 0-214 0 0,0 0-302 0 0,0 0-258 0 0,0 0-167 0 0,0 0-105 0 0,0 0-58 0 0,0 0-61 0 0,-2 2-81 0 0,-32 34 394 0 0,33-34-613 0 0,1-1-18 0 0,0-1-13 0 0,0 0-12 0 0,0 0-3 0 0,0 0 0 0 0,0 0 0 0 0,11-8 98 0 0,29-20 136 0 0,-87 63 203 0 0,57-49-5354 0 0,-1 7-1127 0 0,-4 3-567 0 0,-2 0-3352 0 0</inkml:trace>
</inkml:ink>
</file>

<file path=ppt/ink/ink11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26.00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126 192 0 0 0,'0'0'900'0'0,"0"0"247"0"0,0 0 356 0 0,0 0 200 0 0,0 0 76 0 0,0 0-30 0 0,0 0-177 0 0,0 0-168 0 0,0 0-166 0 0,0 0-139 0 0,0 0-87 0 0,-16-2-59 0 0,-8-1-473 0 0,-14-2-121 0 0,-9 4 3694 0 0,47 1-3563 0 0,0 0-68 0 0,0 0-76 0 0,0 0-73 0 0,0 0-58 0 0,0 0-32 0 0,0 0-26 0 0,0 0-8 0 0,0 0-17 0 0,0 0-28 0 0,0 0 2 0 0,212-14 3389 0 0,142 6-2657 0 0,-307 15 625 0 0,-105-48-1113 0 0,-59-83-1465 0 0,140 124-14344 0 0,-17 3 4055 0 0</inkml:trace>
</inkml:ink>
</file>

<file path=ppt/ink/ink11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26.65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5449 0 0,'0'0'3073'0'0,"0"0"-711"0"0,0 0-337 0 0,0 0-115 0 0,0 0-132 0 0,0 0-171 0 0,0 0-288 0 0,0 0-247 0 0,0 0-177 0 0,0 0-179 0 0,0 0-106 0 0,0 0-76 0 0,0 0-46 0 0,2 8 2821 0 0,78 2-1719 0 0,81 16-679 0 0,-94-19-698 0 0,-23-6-9 0 0,-43-1-183 0 0,-1 0 3 0 0,0 0 0 0 0,0 0-1 0 0,0 0-7 0 0,0 0-7 0 0,0 0-3 0 0,0 0-14 0 0,0 0-18 0 0,0 0-18 0 0,0 0-9 0 0,0 0-28 0 0,0 0-41 0 0,0 0-47 0 0,-15 6-10296 0 0,10-1 3353 0 0,1-2-4572 0 0</inkml:trace>
</inkml:ink>
</file>

<file path=ppt/ink/ink11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26.9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16780 0 0,'0'0'1848'0'0,"0"0"-622"0"0,0 0-304 0 0,0 0 93 0 0,0 0 140 0 0,0 0 9 0 0,0 0-201 0 0,0 0-288 0 0,0 0-243 0 0,0 0-146 0 0,0 0-38 0 0,0 0 20 0 0,3 3 45 0 0,9 2-105 0 0,1 0-1 0 0,0 0 1 0 0,0-1 0 0 0,0-1-1 0 0,0 0 1 0 0,0-1 0 0 0,0-1-1 0 0,1 0 1 0 0,-1-1-1 0 0,1 0 1 0 0,12-2-208 0 0,-2 2 111 0 0,42 2 562 0 0,-32-1-1651 0 0,-1 0-4841 0 0,-32-2 812 0 0,-1-2-6799 0 0</inkml:trace>
</inkml:ink>
</file>

<file path=ppt/ink/ink11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29.44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31 122 6233 0 0,'0'0'4367'0'0,"0"0"-2303"0"0,0 0-766 0 0,0 0-26 0 0,0 0 135 0 0,0 0 61 0 0,0 0-121 0 0,0 0-241 0 0,0 0-258 0 0,0 0-239 0 0,0 0-161 0 0,0 0-103 0 0,0 0-56 0 0,-5-2-12 0 0,-16-5-15 0 0,16 5-32 0 0,5 2-28 0 0,22 0 891 0 0,50-1 87 0 0,184 13 0 0 0,-107 3-935 0 0,-149-15-204 0 0,0 0 29 0 0,0 0 12 0 0,0 0-2 0 0,0 0 15 0 0,0 0-8 0 0,0 0 7 0 0,0 0 4 0 0,0 0-20 0 0,-4-4 1076 0 0,-53-63-1133 0 0,-2 19-3705 0 0,52 40 1571 0 0,3 4-1145 0 0,1-1-4950 0 0,3 5-3431 0 0</inkml:trace>
</inkml:ink>
</file>

<file path=ppt/ink/ink11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29.86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28 37 3961 0 0,'0'0'2762'0'0,"0"0"-1033"0"0,0 0-290 0 0,0 0 86 0 0,0 0 144 0 0,0 0 46 0 0,0 0-129 0 0,0 0-196 0 0,0 0-210 0 0,0 0-181 0 0,0 0-124 0 0,0 0-123 0 0,-4-6-93 0 0,-15-19-71 0 0,15 19-55 0 0,4 6-57 0 0,0 0-45 0 0,0 0-51 0 0,0 0-65 0 0,0 0-58 0 0,0 0-49 0 0,0 0-46 0 0,0 0-36 0 0,0 0-11 0 0,34 14 961 0 0,43-5-569 0 0,0-4-1 0 0,1-3 0 0 0,13-5-506 0 0,15 2 92 0 0,-21 13-408 0 0,-78-5-1368 0 0,-6 0-7619 0 0,-1-3-2200 0 0</inkml:trace>
</inkml:ink>
</file>

<file path=ppt/ink/ink11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28.70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70 3249 0 0,'0'0'1463'0'0,"0"0"-174"0"0,0 0 101 0 0,0 0 262 0 0,0 0 153 0 0,0 0-36 0 0,0 0-255 0 0,0 0-327 0 0,0 0-307 0 0,0 0-221 0 0,0 0-120 0 0,0 0-47 0 0,0 0 7 0 0,21 4 2937 0 0,50-30-897 0 0,-27 4-1617 0 0,-6-3-34 0 0,-27 63-304 0 0,26 228-49 0 0,-31-195-452 0 0,-1 0-32 0 0,21 120 22 0 0,-17-141-37 0 0,-9-49-3 0 0,0-1-18 0 0,0 0-7 0 0,0 0-5 0 0,0 0-14 0 0,8-2 700 0 0,12-72-543 0 0,3 0 0 0 0,3 1-1 0 0,4 2 1 0 0,2 1 0 0 0,19-26-146 0 0,24-33-18 0 0,-70 116-1140 0 0,-4 19-722 0 0,-5 14-1583 0 0,-2-8-7972 0 0,6-12 10858 0 0,-1 4-9892 0 0</inkml:trace>
  <inkml:trace contextRef="#ctx0" brushRef="#br0" timeOffset="1628.981">761 276 9250 0 0,'0'0'1798'0'0,"0"0"-309"0"0,0 0-84 0 0,0 0 106 0 0,0 0 32 0 0,0 0-174 0 0,0 0-295 0 0,0 0-265 0 0,0 0-170 0 0,0 0-85 0 0,0 0-33 0 0,0 0-10 0 0,0 0 8 0 0,16-4-22 0 0,96-25 803 0 0,76 4 397 0 0,-121 24-3174 0 0,-67 1 781 0 0,0 0-273 0 0,0 0-369 0 0,0 0-496 0 0,-2 0-6169 0 0,2 0-2734 0 0</inkml:trace>
  <inkml:trace contextRef="#ctx0" brushRef="#br0" timeOffset="1969.158">910 30 14067 0 0,'0'0'1235'0'0,"0"0"-456"0"0,0 0-4 0 0,0 0 297 0 0,0 0 243 0 0,0 0 28 0 0,0 0-210 0 0,0 0-251 0 0,0 0-177 0 0,0 0-115 0 0,0 0-81 0 0,0 0-57 0 0,0 0-65 0 0,5 20-62 0 0,16 64-64 0 0,-16 14 308 0 0,-16 27-426 0 0,9-87-247 0 0,0 7-698 0 0,5-17-2520 0 0,7-25-8239 0 0,-8-3 808 0 0</inkml:trace>
</inkml:ink>
</file>

<file path=ppt/ink/ink11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32.34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1 557 9578 0 0,'0'0'3050'0'0,"0"0"-1324"0"0,0 0-634 0 0,0 0-33 0 0,0 0 168 0 0,0 0 78 0 0,0 0-134 0 0,0 0-317 0 0,0 0-318 0 0,0 0-232 0 0,0 0-124 0 0,0 0 13 0 0,26 0 1416 0 0,-7-3-1366 0 0,0 0-1 0 0,-1-2 1 0 0,1 0 0 0 0,-1-1 0 0 0,0-1 0 0 0,0 0 0 0 0,-1-1-1 0 0,0-1 1 0 0,-1-1 0 0 0,0 0 0 0 0,0-2 0 0 0,4-3-243 0 0,28-31 304 0 0,-48 52-341 0 0,2 20 64 0 0,-18 591-252 0 0,15-616 228 0 0,1 0 0 0 0,0 0 0 0 0,0 0 1 0 0,0-1-1 0 0,0 1 0 0 0,0 0 0 0 0,0 0 0 0 0,0-1 0 0 0,0 1 0 0 0,0 0 1 0 0,0 0-1 0 0,0 0 0 0 0,1-1 0 0 0,-1 1 0 0 0,0 0 0 0 0,0-1 0 0 0,1 1 1 0 0,-1 0-1 0 0,0 0 0 0 0,1-1 0 0 0,-1 1 0 0 0,1-1 0 0 0,-1 1 0 0 0,1 0 1 0 0,-1-1-1 0 0,1 1 0 0 0,0-1 0 0 0,-1 1 0 0 0,1-1 0 0 0,0 1 0 0 0,-1-1 1 0 0,1 0-1 0 0,0 1 0 0 0,-1-1 0 0 0,1 0 0 0 0,0 0 0 0 0,0 1 0 0 0,0-1 1 0 0,-1 0-1 0 0,1 0 0 0 0,0 0 0 0 0,0 0 0 0 0,-1 0 0 0 0,1 0 0 0 0,0 0 1 0 0,0 0-1 0 0,0 0 0 0 0,-1-1 0 0 0,1 1 0 0 0,0 0 0 0 0,0 0 0 0 0,-1-1 1 0 0,1 1-1 0 0,0 0 0 0 0,-1-1 0 0 0,1 1 0 0 0,0-1 0 0 0,-1 1 0 0 0,1-1-3 0 0,71-127 270 0 0,113-329-85 0 0,-120 325-198 0 0,-76 188-3029 0 0,11-53 2808 0 0,-7 25-2092 0 0,2-10-3493 0 0,1-9-5525 0 0</inkml:trace>
  <inkml:trace contextRef="#ctx0" brushRef="#br0" timeOffset="367.159">678 1046 12395 0 0,'0'0'4565'0'0,"0"0"-2888"0"0,0 0-1023 0 0,0 0 43 0 0,0 0 215 0 0,0 0 157 0 0,0 0-70 0 0,0 0-273 0 0,0 0-263 0 0,0 0-159 0 0,0 0-89 0 0,0 0-26 0 0,0 0-21 0 0,-5 19-22 0 0,-34 116 131 0 0,35-94-2163 0 0,17-45-4936 0 0,1-10-3613 0 0,-9 7 4122 0 0</inkml:trace>
  <inkml:trace contextRef="#ctx0" brushRef="#br0" timeOffset="710.215">868 730 8810 0 0,'0'0'4254'0'0,"0"0"-2080"0"0,0 0-852 0 0,0 0-140 0 0,0 0-45 0 0,0 0-93 0 0,0 0-180 0 0,0 0-184 0 0,0 0-129 0 0,0 0-132 0 0,0 0-72 0 0,0 0-75 0 0,0 0-68 0 0,-9 9-31 0 0,-29 28-53 0 0,29-24-77 0 0,18-18-58 0 0,0-2 53 0 0,-18 9 161 0 0,-47 36-284 0 0,63-37-11863 0 0,-3-1 1147 0 0</inkml:trace>
  <inkml:trace contextRef="#ctx0" brushRef="#br0" timeOffset="1082.139">1183 159 12491 0 0,'0'0'2678'0'0,"0"0"-703"0"0,0 0-380 0 0,0 0-103 0 0,0 0-88 0 0,0 0-154 0 0,0 0-239 0 0,0 0-287 0 0,0 0-204 0 0,0 0-119 0 0,0 0-83 0 0,0 0-34 0 0,0 0-37 0 0,-5 10 107 0 0,-86 79 64 0 0,66-64-682 0 0,-55 60-555 0 0,44-22-4089 0 0,33-52 1502 0 0,2-3-3011 0 0,0-1-4899 0 0</inkml:trace>
  <inkml:trace contextRef="#ctx0" brushRef="#br0" timeOffset="1710.207">30 262 3473 0 0,'0'0'2060'0'0,"0"0"-648"0"0,0 0-54 0 0,0 0 377 0 0,0 0 331 0 0,0 0 66 0 0,0 0-242 0 0,0 0-379 0 0,0 0-321 0 0,0 0-211 0 0,0 0-143 0 0,0 0-107 0 0,0 0-59 0 0,2-2-35 0 0,103-19 3628 0 0,263-14-3107 0 0,-339 34-1150 0 0,-28 1-17 0 0,-1 0 12 0 0,0 0-3 0 0,0 0 8 0 0,0 0 9 0 0,0 0 2 0 0,0 0 10 0 0,0 0 14 0 0,-17-3 1157 0 0,-18-47-905 0 0,-38-59-2568 0 0,66 85-1344 0 0,6 15-1049 0 0,1 2-7206 0 0</inkml:trace>
</inkml:ink>
</file>

<file path=ppt/ink/ink11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30.2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73 244 0 0 0,'0'0'1695'0'0,"0"0"180"0"0,0 0 156 0 0,0 0 88 0 0,0 0 2 0 0,0 0-75 0 0,0 0-198 0 0,0 0-252 0 0,0 0-241 0 0,0 0-221 0 0,0 0-186 0 0,0 0-132 0 0,0 0-114 0 0,-12-1-93 0 0,-36-4-77 0 0,36 4-60 0 0,12 1-56 0 0,0 0-45 0 0,0 0-17 0 0,0 0-54 0 0,35-11 1503 0 0,289-59 572 0 0,-277 61-2308 0 0,1 3-1 0 0,0 1 1 0 0,0 3 0 0 0,5 2-67 0 0,-60 7 1119 0 0,-5-8-1092 0 0,-1 0 0 0 0,1-1 0 0 0,0-1 0 0 0,-1 0 0 0 0,1 0 0 0 0,1-2 0 0 0,-1 1 0 0 0,1-1 0 0 0,-1-1 0 0 0,1 0 0 0 0,1 0 0 0 0,-1-1 0 0 0,1-1 0 0 0,1 0 0 0 0,-1 0 0 0 0,1-1 0 0 0,1 0 0 0 0,0 0 0 0 0,-4-6-27 0 0,12 15-71 0 0,-1 0-1 0 0,1-1 1 0 0,-1 1 0 0 0,1 0 0 0 0,0-1 0 0 0,-1 1-1 0 0,1 0 1 0 0,-1-1 0 0 0,1 1 0 0 0,0-1-1 0 0,-1 1 1 0 0,1-1 0 0 0,0 1 0 0 0,0 0-1 0 0,-1-1 1 0 0,1 1 0 0 0,0-1 0 0 0,0 1 0 0 0,0-1-1 0 0,0 1 1 0 0,0-1 0 0 0,-1 0 0 0 0,1 1-1 0 0,0-1 1 0 0,0 1 0 0 0,0-1 0 0 0,0 1-1 0 0,1-1 1 0 0,-1 1 0 0 0,0-1 0 0 0,0 1-1 0 0,0-1 1 0 0,0 1 0 0 0,0-1 0 0 0,1 1 0 0 0,-1-1-1 0 0,0 1 1 0 0,0-1 0 0 0,1 1 0 0 0,-1-1-1 0 0,0 1 1 0 0,1 0 0 0 0,-1-1 0 0 0,1 1-1 0 0,-1 0 1 0 0,0-1 0 0 0,1 1 0 0 0,-1 0-1 0 0,1-1 1 0 0,-1 1 0 0 0,1 0 0 0 0,-1 0 0 0 0,1-1 71 0 0,32 6-4388 0 0,0 9-3298 0 0,-21-6-1313 0 0</inkml:trace>
</inkml:ink>
</file>

<file path=ppt/ink/ink11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27.02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52 27 6649 0 0,'0'0'2644'0'0,"0"0"-313"0"0,0 0-219 0 0,0 0-85 0 0,0 0-69 0 0,0 0-168 0 0,0 0-291 0 0,0 0-307 0 0,0 0-286 0 0,0 0-210 0 0,0 0-155 0 0,0-6-122 0 0,-1-15 31 0 0,-2 46 284 0 0,-2 761 1185 0 0,4-722-1892 0 0,-3 0-1 0 0,-2 0 0 0 0,-14 60-26 0 0,17-113 253 0 0,-3 16-1283 0 0,3-39-795 0 0,7-26 147 0 0,1 1-1 0 0,2 0 1 0 0,1 0 0 0 0,3 0-1 0 0,0 1 1 0 0,3 0 0 0 0,13-25 1678 0 0,8-28-7937 0 0,-24 60 2278 0 0</inkml:trace>
  <inkml:trace contextRef="#ctx0" brushRef="#br0" timeOffset="427.053">448 23 9386 0 0,'0'0'1798'0'0,"0"0"-570"0"0,0 0-266 0 0,0 0 223 0 0,0 0 346 0 0,0 0 123 0 0,0 0-175 0 0,0 0-299 0 0,0 0-292 0 0,0 0-236 0 0,0 0-136 0 0,1 35-67 0 0,7 108-44 0 0,7 33 1117 0 0,34 206-82 0 0,-36-198-1237 0 0,-13-183-191 0 0,0-1 22 0 0,0 0 44 0 0,0 0 64 0 0,0 0 66 0 0,0-5 274 0 0,-37-119 41 0 0,30 101-512 0 0,-1-1 1 0 0,-1 1-1 0 0,-1 1 1 0 0,-1 0-1 0 0,-1 0 1 0 0,-1 2-1 0 0,-1-1 1 0 0,0 1-1 0 0,-2 1 1 0 0,0 1-1 0 0,-1 0 1 0 0,-1 1-1 0 0,-1 1 1 0 0,-8-5-12 0 0,21 17-26 0 0,0 1 1 0 0,-1-1-1 0 0,1 1 1 0 0,-1 0-1 0 0,0 0 1 0 0,0 1-1 0 0,0 0 0 0 0,-1 0 1 0 0,1 1-1 0 0,0 0 1 0 0,-1 0-1 0 0,1 0 0 0 0,-1 1 1 0 0,1 1-1 0 0,0-1 1 0 0,-1 1-1 0 0,1 0 1 0 0,0 1-1 0 0,-1 0 0 0 0,1 0 1 0 0,0 0-1 0 0,-4 3 26 0 0,1 1-229 0 0,1 0-1 0 0,0 0 1 0 0,0 1-1 0 0,1 1 1 0 0,0-1-1 0 0,0 1 1 0 0,0 1-1 0 0,1 0 1 0 0,1 0 0 0 0,0 0-1 0 0,0 0 1 0 0,0 1-1 0 0,1 0 1 0 0,1 1-1 0 0,0-1 1 0 0,-1 2 229 0 0,4 40-4012 0 0,8-38-1249 0 0,5-5-5406 0 0,-5-6 6723 0 0</inkml:trace>
  <inkml:trace contextRef="#ctx0" brushRef="#br0" timeOffset="1616.086">983 664 12947 0 0,'0'0'2456'0'0,"0"0"-1162"0"0,0 0-414 0 0,0 0 135 0 0,0 0 169 0 0,0 0 71 0 0,0 0-172 0 0,0 0-229 0 0,0 0-160 0 0,0 0-153 0 0,0 0-83 0 0,0 0-48 0 0,-5-9-41 0 0,-15-28-25 0 0,19 36-290 0 0,0 0 0 0 0,0 0 0 0 0,0 0 0 0 0,0 0 0 0 0,0 0 1 0 0,0 1-1 0 0,0-1 0 0 0,0 0 0 0 0,-1 1 0 0 0,1-1 0 0 0,0 1 0 0 0,0-1 0 0 0,-1 1 0 0 0,1-1 0 0 0,0 1 0 0 0,-1 0 0 0 0,1 0 0 0 0,-1 0 0 0 0,1 0 0 0 0,0 0 0 0 0,-1 0 0 0 0,1 0 0 0 0,0 0 0 0 0,-1 0 1 0 0,1 1-1 0 0,0-1 0 0 0,-1 0 0 0 0,0 1-54 0 0,1 0 17 0 0,-7 3 7 0 0,-1 1-1 0 0,1 0 0 0 0,0 1 1 0 0,1-1-1 0 0,-1 2 0 0 0,1-1 1 0 0,0 1-1 0 0,1 0 1 0 0,0 0-1 0 0,0 1 0 0 0,1 0 1 0 0,-1 0-1 0 0,2 0 0 0 0,-4 8-23 0 0,0-3 9 0 0,-2 3-5 0 0,1 1 0 0 0,0 0 0 0 0,2 0 0 0 0,0 1 0 0 0,1-1 0 0 0,0 1 0 0 0,2 1 0 0 0,0-1 0 0 0,1 1 0 0 0,1-1 0 0 0,1 1 0 0 0,0 0 0 0 0,2 0 0 0 0,1 10-4 0 0,0-23 4 0 0,0 1 1 0 0,1-1-1 0 0,0 1 0 0 0,0-1 0 0 0,0 0 1 0 0,1 0-1 0 0,0 0 0 0 0,0 0 0 0 0,0-1 1 0 0,1 0-1 0 0,0 0 0 0 0,0 0 0 0 0,0 0 1 0 0,1-1-1 0 0,0 0 0 0 0,-1 0 0 0 0,1 0 1 0 0,1-1-1 0 0,-1 0 0 0 0,0 0 0 0 0,1 0 0 0 0,-1-1 1 0 0,1 0-1 0 0,0-1 0 0 0,0 1 0 0 0,0-1 1 0 0,0-1-1 0 0,7 1-4 0 0,-7-1 33 0 0,1 0-1 0 0,0-1 1 0 0,-1 0 0 0 0,1 0-1 0 0,-1 0 1 0 0,0-1 0 0 0,1 0-1 0 0,-1-1 1 0 0,0 0 0 0 0,0 0-1 0 0,-1 0 1 0 0,1-1 0 0 0,-1 0-1 0 0,1 0 1 0 0,-1-1 0 0 0,0 1-1 0 0,-1-1 1 0 0,1-1 0 0 0,-1 1-1 0 0,0-1 1 0 0,0 0 0 0 0,-1 0-1 0 0,0 0 1 0 0,0-1 0 0 0,0 0-1 0 0,0-2-32 0 0,-3 6 3 0 0,1 0 0 0 0,-1 0 0 0 0,0-1-1 0 0,-1 1 1 0 0,1 0 0 0 0,-1-1 0 0 0,1 1-1 0 0,-1-1 1 0 0,0 1 0 0 0,0-1 0 0 0,0 1-1 0 0,-1 0 1 0 0,1-1 0 0 0,-1 1 0 0 0,0-1-1 0 0,0 1 1 0 0,0 0 0 0 0,0 0-1 0 0,-1 0 1 0 0,1-1 0 0 0,-1 1 0 0 0,0 0-1 0 0,0 1 1 0 0,0-1 0 0 0,0 0 0 0 0,0 1-1 0 0,-1-1 1 0 0,1 1 0 0 0,-1 0 0 0 0,0-1-1 0 0,1 1 1 0 0,-1 1 0 0 0,0-1-1 0 0,0 0 1 0 0,0 1 0 0 0,-1-1 0 0 0,1 1-1 0 0,0 0 1 0 0,-3-1-3 0 0,2 1-33 0 0,1 0 0 0 0,-1 0 0 0 0,0 0 0 0 0,0 0 0 0 0,0 0 0 0 0,0 1 0 0 0,1-1 0 0 0,-1 1 0 0 0,0 0 0 0 0,0 1 0 0 0,0-1 0 0 0,0 0 0 0 0,0 1 0 0 0,0 0 0 0 0,1 0 0 0 0,-1 0 0 0 0,-2 1 33 0 0,7-1 4 0 0,-1-1 0 0 0,0 0 0 0 0,0 0 0 0 0,0 0 0 0 0,1 0 0 0 0,-1 0 0 0 0,0 0 0 0 0,0 1 0 0 0,0-1 0 0 0,0 0 0 0 0,1 0 0 0 0,-1 0-1 0 0,0 0 1 0 0,0 1 0 0 0,0-1 0 0 0,0 0 0 0 0,0 0 0 0 0,0 0 0 0 0,0 1 0 0 0,0-1 0 0 0,1 0 0 0 0,-1 0 0 0 0,0 1 0 0 0,0-1 0 0 0,0 0 0 0 0,0 0-4 0 0,14-1 111 0 0,215-3 1918 0 0,-227-2-2782 0 0,-3-7-4723 0 0,1 3-4773 0 0,0 6-1296 0 0</inkml:trace>
  <inkml:trace contextRef="#ctx0" brushRef="#br0" timeOffset="3765.936">1350 318 3617 0 0,'0'0'1858'0'0,"0"0"-261"0"0,0 0-59 0 0,0 0 174 0 0,0 0 121 0 0,0 0-77 0 0,0 0-209 0 0,0 0-280 0 0,0 0-263 0 0,0 0-166 0 0,0 0-86 0 0,0 0-35 0 0,0-9 470 0 0,2 7 3817 0 0,183-12-2113 0 0,41-5-2252 0 0,-240 26-7002 0 0,-9 7-7754 0 0,18-9 4840 0 0</inkml:trace>
  <inkml:trace contextRef="#ctx0" brushRef="#br0" timeOffset="4810.705">1385 524 9906 0 0,'0'0'1955'0'0,"0"0"-393"0"0,0 0-162 0 0,0 0 24 0 0,0 0-22 0 0,0 0-114 0 0,0 0-194 0 0,0 0-214 0 0,0 0-180 0 0,0 0-152 0 0,0 0-117 0 0,0 0-49 0 0,0 0-14 0 0,-7 4-7 0 0,-20 11-2 0 0,20-12-11 0 0,7-3-27 0 0,0 0-23 0 0,0 0-20 0 0,0 0-20 0 0,0 0-13 0 0,0 0 7 0 0,0 0-4 0 0,0 0-6 0 0,0 0-1 0 0,0 0-2 0 0,23 0 1741 0 0,87-11-905 0 0,118 8-535 0 0,-228 3-540 0 0,0 0 7 0 0,0 0 1 0 0,0 0-17 0 0,0 0 18 0 0,0 0-14 0 0,0 0 9 0 0,0 0 4 0 0,0 0 17 0 0,0 0 56 0 0,0 0-34 0 0,0 0-23 0 0,0 0-47 0 0,0 0 29 0 0,0 0 11 0 0,0 0 3 0 0,0 0-13 0 0,0 0-5 0 0,0 0 42 0 0,0 0-34 0 0,0 0-10 0 0,0 0-31 0 0,0 0 40 0 0,0 0 7 0 0,0 0-9 0 0,0 0-12 0 0,0 0-1 0 0,0 0 6 0 0,0 0-16 0 0,0 0 10 0 0,0 0 11 0 0,0 0-17 0 0,0 0 15 0 0,0 0 5 0 0,0 0 1 0 0,0 0 0 0 0,0 0-15 0 0,0 0 6 0 0,0 0-12 0 0,0 0 0 0 0,0 0 17 0 0,0 0 6 0 0,0 0-13 0 0,0 0 12 0 0,0 0 10 0 0,0 0-28 0 0,0 0-8 0 0,0 0 5 0 0,0 0 18 0 0,0 0-13 0 0,0 0-2 0 0,0 0 19 0 0,0 0-19 0 0,0 0 1 0 0,0 0 13 0 0,0 0-4 0 0,0 0-14 0 0,0 0 18 0 0,0 0-12 0 0,0 0-10 0 0,0 0-5 0 0,0 0 5 0 0,0 0 5 0 0,0 0-2 0 0,0 0 6 0 0,0 0 7 0 0,0 0-13 0 0,0 0 13 0 0,0 0-7 0 0,0 0-3 0 0,0 0 10 0 0,-9-8-6675 0 0,8 4 4704 0 0,-1 2-2884 0 0,-1 1-4235 0 0,3 1 934 0 0</inkml:trace>
</inkml:ink>
</file>

<file path=ppt/ink/ink11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36.42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54 1 6081 0 0,'0'0'4520'0'0,"0"0"-2560"0"0,0 0-967 0 0,0 0-15 0 0,0 0 260 0 0,0 0 274 0 0,0 0 45 0 0,0 0-200 0 0,0 0-316 0 0,0 0-319 0 0,0 0-226 0 0,0 0-126 0 0,0 3 2959 0 0,-1 16-2796 0 0,-44 91 794 0 0,43-106-1297 0 0,1 0-1 0 0,0 0 1 0 0,0 1 0 0 0,0-1 0 0 0,1 0 0 0 0,-1 1-1 0 0,1-1 1 0 0,0 1 0 0 0,0-1 0 0 0,1 0-1 0 0,-1 1 1 0 0,1-1 0 0 0,0 0 0 0 0,0 1-1 0 0,0-1 1 0 0,1 1-30 0 0,3-3 57 0 0,-1 1 0 0 0,1-1 0 0 0,0 0 0 0 0,0 0 0 0 0,0-1 0 0 0,0 1 0 0 0,0-1 0 0 0,0 0 1 0 0,1-1-1 0 0,-1 1 0 0 0,0-1 0 0 0,0 0 0 0 0,1 0 0 0 0,-1-1 0 0 0,0 0 0 0 0,0 0 0 0 0,0 0 0 0 0,5-2-57 0 0,41-11-16 0 0,-52 7-4287 0 0,-6 3-4601 0 0,4 4-2709 0 0</inkml:trace>
</inkml:ink>
</file>

<file path=ppt/ink/ink11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36.9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 1124 9026 0 0,'0'0'2623'0'0,"0"0"-572"0"0,0 0-352 0 0,0 0-82 0 0,0 0-68 0 0,0 0-104 0 0,0 0-197 0 0,0 0-239 0 0,0 0-198 0 0,0 0-149 0 0,0 0-139 0 0,0 0-93 0 0,0 0-64 0 0,-8-8 306 0 0,-10 27-305 0 0,23-30-15 0 0,25-29-168 0 0,-29 39-163 0 0,-1 1 11 0 0,0 0 7 0 0,0 0 5 0 0,0 0 10 0 0,-15 16 98 0 0,0-5-256 0 0,22-19-870 0 0,23-22-2760 0 0,-28 27 2995 0 0,6-4-4045 0 0,-1 2-6544 0 0</inkml:trace>
  <inkml:trace contextRef="#ctx0" brushRef="#br0" timeOffset="-1307.552">643 93 0 0 0,'0'0'249'0'0,"0"0"549"0"0,0 0 466 0 0,0 0 511 0 0,0 0 394 0 0,0 0 115 0 0,0 0-206 0 0,0 0-396 0 0,0 0-379 0 0,0 0-291 0 0,0 0-172 0 0,4 0 5480 0 0,-108-19-3029 0 0,-129 20-2094 0 0,27 51-280 0 0,205-51-915 0 0,1 0 0 0 0,0 0 0 0 0,-1 1-1 0 0,1-1 1 0 0,-1 0 0 0 0,1 1 0 0 0,0-1 0 0 0,0 0 0 0 0,0 1-1 0 0,0-1 1 0 0,0 0 0 0 0,0 1 0 0 0,0-1 0 0 0,1 0 0 0 0,-1 1-1 0 0,0-1 1 0 0,1 0 0 0 0,-1 1 0 0 0,1-1 0 0 0,-1 0 0 0 0,1 0-1 0 0,0 0 1 0 0,-1 1 0 0 0,1-1 0 0 0,0 0 0 0 0,0 0 0 0 0,0 0-1 0 0,0 0 1 0 0,0 0 0 0 0,0-1 0 0 0,0 1 0 0 0,0 0 0 0 0,0 0-1 0 0,0-1 1 0 0,0 1 0 0 0,1 0 0 0 0,0-1-2 0 0,-1 2 4 0 0,18 13 20 0 0,0 0-1 0 0,1-1 1 0 0,0-1 0 0 0,1-1-1 0 0,1-1 1 0 0,-1-1 0 0 0,2 0-1 0 0,10 1-23 0 0,17 10 111 0 0,47 26-19 0 0,-95-45-80 0 0,0 1-1 0 0,0-1 1 0 0,-1 0-1 0 0,1 0 1 0 0,0 1-1 0 0,-1-1 1 0 0,0 1-1 0 0,1-1 0 0 0,-1 1 1 0 0,0-1-1 0 0,0 1 1 0 0,0 0-1 0 0,-1 0 1 0 0,1-1-1 0 0,-1 1 1 0 0,1 0-1 0 0,-1 0 1 0 0,0 0-1 0 0,0 0 1 0 0,-1-1-1 0 0,1 1 1 0 0,0 0-1 0 0,-1 0 0 0 0,0 0 1 0 0,1-1-1 0 0,-1 1 1 0 0,0 0-1 0 0,0-1 1 0 0,-1 1-1 0 0,1-1 1 0 0,-1 1-1 0 0,1-1 1 0 0,-1 0-1 0 0,0 1 1 0 0,1-1-1 0 0,-2 1-11 0 0,-79 75 259 0 0,-167 67-50 0 0,210-125-154 0 0,-59 35 113 0 0,127-19-122 0 0,-11-27-8 0 0,1 0 0 0 0,0-1 0 0 0,0-2 0 0 0,1 0 0 0 0,-1 0 1 0 0,1-2-1 0 0,0-1 0 0 0,1 0 0 0 0,-1-1 0 0 0,0-2 0 0 0,1 0 0 0 0,-1-1 0 0 0,3-1-38 0 0,14 2 72 0 0,147 7 196 0 0,-144 1 69 0 0,-52-12-15380 0 0,9 4 3722 0 0</inkml:trace>
  <inkml:trace contextRef="#ctx0" brushRef="#br0" timeOffset="656.526">840 431 16564 0 0,'0'0'1146'0'0,"0"0"-347"0"0,0 0-77 0 0,0 0 162 0 0,0 0 167 0 0,0 0 28 0 0,0 0-204 0 0,0 0-287 0 0,0 0-204 0 0,0 0-109 0 0,0 0-45 0 0,0 0-7 0 0,0 0-11 0 0,-3 20-19 0 0,-9 59 9 0 0,7 77 546 0 0,0 79 1478 0 0,18-407-1784 0 0,90-111-450 0 0,-29 156 19 0 0,-73 124 17 0 0,-1 3-9 0 0,0 0-10 0 0,0 0-5 0 0,2 22 38 0 0,36 118 186 0 0,-30-114-1990 0 0,-7-17-1897 0 0,0 0-3551 0 0,-1-5-4310 0 0</inkml:trace>
  <inkml:trace contextRef="#ctx0" brushRef="#br0" timeOffset="1978.718">1201 921 10610 0 0,'0'0'1846'0'0,"0"0"-518"0"0,0 0-190 0 0,0 0 161 0 0,0 0 173 0 0,0 0-6 0 0,0 0-246 0 0,0 0-360 0 0,0 0-302 0 0,0 0-168 0 0,0 0-98 0 0,0 0-38 0 0,0 0-9 0 0,-2 8-19 0 0,-56 135 949 0 0,49-47-393 0 0,10-94-726 0 0,1 0 0 0 0,0 1 0 0 0,1-1-1 0 0,-1 0 1 0 0,0-1 0 0 0,0 1-1 0 0,1 0 1 0 0,-1-1 0 0 0,1 1 0 0 0,0-1-1 0 0,-1 0 1 0 0,1 0 0 0 0,0 0 0 0 0,0 0-1 0 0,0 0 1 0 0,0-1 0 0 0,-1 1-1 0 0,1-1 1 0 0,0 0 0 0 0,0 1 0 0 0,0-2-1 0 0,0 1 1 0 0,0 0 0 0 0,0 0 0 0 0,0-1-1 0 0,0 0 1 0 0,0 0 0 0 0,1 0-56 0 0,32-34 141 0 0,-45 3-3946 0 0,-5 20-3883 0 0,12 10 3914 0 0,-1-2-7510 0 0</inkml:trace>
  <inkml:trace contextRef="#ctx0" brushRef="#br0" timeOffset="2467.517">1328 711 12403 0 0,'0'0'1755'0'0,"0"0"-482"0"0,0 0-124 0 0,0 0 183 0 0,0 0 181 0 0,0 0-27 0 0,0 0-280 0 0,0 0-358 0 0,0 0-280 0 0,0 0-156 0 0,0 0-70 0 0,0 0-12 0 0,3 0 410 0 0,-55 33-77 0 0,60-52 235 0 0,-12 20-2427 0 0,-2-1-8145 0 0,4 0 1925 0 0,2 0-217 0 0</inkml:trace>
  <inkml:trace contextRef="#ctx0" brushRef="#br0" timeOffset="2787.815">1612 163 11266 0 0,'0'0'2989'0'0,"0"0"-946"0"0,0 0-485 0 0,0 0-91 0 0,0 0-40 0 0,0 0-55 0 0,0 0-254 0 0,0 0-290 0 0,0 0-187 0 0,0 0-158 0 0,0 0-62 0 0,0 0-42 0 0,0 0-33 0 0,-10 8-30 0 0,-32 25-40 0 0,-26 59 765 0 0,2 24-901 0 0,58-108-3381 0 0,15-22-8033 0 0,-4 10 167 0 0</inkml:trace>
  <inkml:trace contextRef="#ctx0" brushRef="#br0" timeOffset="3344.037">909 188 3977 0 0,'0'0'2460'0'0,"0"0"-551"0"0,0 0-67 0 0,0 0 190 0 0,0 0 92 0 0,0 0-115 0 0,0 0-330 0 0,0 0-410 0 0,0 0-292 0 0,0 0-192 0 0,0 0-123 0 0,0 0-61 0 0,0 0-41 0 0,16 0 1627 0 0,-9-4-2027 0 0,0-1 1 0 0,0 1-1 0 0,0 0 0 0 0,1 1 0 0 0,0 0 0 0 0,0 0 0 0 0,0 0 0 0 0,0 1 1 0 0,0 0-1 0 0,0 1 0 0 0,0 0 0 0 0,1 0 0 0 0,4 1-160 0 0,51-8 191 0 0,2-3 653 0 0,-73 10-852 0 0,0-1 0 0 0,0 0 1 0 0,0-1-1 0 0,1 0 0 0 0,-1 0 0 0 0,1 0 1 0 0,-1-1-1 0 0,1 0 0 0 0,0 0 0 0 0,1-1 1 0 0,-1 1-1 0 0,1-1 0 0 0,0 0 0 0 0,0-1 0 0 0,0 1 1 0 0,1-1-1 0 0,-1 0 0 0 0,2 0 0 0 0,-1-1 1 0 0,1 1-1 0 0,0-1 0 0 0,0 1 0 0 0,0-4 8 0 0,2 10-139 0 0,1-1-1 0 0,0 1 1 0 0,0-1-1 0 0,0 1 1 0 0,-1-1-1 0 0,1 1 1 0 0,0-1-1 0 0,0 0 1 0 0,0 1-1 0 0,0-1 1 0 0,0 1-1 0 0,0-1 1 0 0,0 1-1 0 0,0-1 1 0 0,1 1-1 0 0,-1-1 1 0 0,0 0-1 0 0,0 1 1 0 0,0-1-1 0 0,1 1 1 0 0,-1-1-1 0 0,0 1 1 0 0,0-1-1 0 0,1 1 1 0 0,-1 0-1 0 0,0-1 1 0 0,1 1-1 0 0,-1-1 1 0 0,1 1-1 0 0,-1 0 1 0 0,0-1-1 0 0,1 1 1 0 0,-1 0-1 0 0,1-1 1 0 0,-1 1-1 0 0,1 0 1 0 0,-1 0-1 0 0,1-1 1 0 0,0 1-1 0 0,-1 0 1 0 0,1 0-1 0 0,-1 0 1 0 0,1 0 0 0 0,-1 0-1 0 0,1 0 1 0 0,-1 0-1 0 0,1 0 140 0 0,9-1-5610 0 0,-4 1-5730 0 0</inkml:trace>
</inkml:ink>
</file>

<file path=ppt/ink/ink11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41.51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402 19 7170 0 0,'0'0'3607'0'0,"0"0"-1585"0"0,0 0-683 0 0,0 0-47 0 0,0 0 160 0 0,0 0 103 0 0,0 0-126 0 0,0 0-312 0 0,0 0-305 0 0,0 0-197 0 0,0 0-80 0 0,0 0-31 0 0,0 0-28 0 0,-2 5-41 0 0,-108 167 2361 0 0,-71 71-2329 0 0,108-176-2332 0 0,70-66 1384 0 0,-14 4-3469 0 0,4-4-5941 0 0,11-1-833 0 0</inkml:trace>
  <inkml:trace contextRef="#ctx0" brushRef="#br0" timeOffset="249.022">17 1 14539 0 0,'0'0'1846'0'0,"0"0"-599"0"0,0 0-434 0 0,0 0-58 0 0,0 0 69 0 0,0 0 100 0 0,0 0 39 0 0,0 0-60 0 0,0 0-84 0 0,0 0-91 0 0,0 0-133 0 0,0 0-74 0 0,14 23-44 0 0,42 74-35 0 0,-41-74-203 0 0,1-1 0 0 0,0 0 0 0 0,2-1 0 0 0,0-1 0 0 0,2-1 0 0 0,0 0-239 0 0,63 72 376 0 0,-47-25-2298 0 0,-28-47-1952 0 0,-4-12-4697 0 0,-2-7-2779 0 0</inkml:trace>
</inkml:ink>
</file>

<file path=ppt/ink/ink11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42.99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11 766 3929 0 0,'0'0'2338'0'0,"0"0"-147"0"0,0 0-12 0 0,0 0-25 0 0,0 0-87 0 0,0 0-197 0 0,0 0-301 0 0,0 0-322 0 0,0 0-231 0 0,0 0-159 0 0,0 0-76 0 0,0 0-17 0 0,0 0-44 0 0,-10-2 575 0 0,17-51 200 0 0,7 1-1060 0 0,2 0 0 0 0,3 2 0 0 0,2 0-1 0 0,2 1 1 0 0,3-1-435 0 0,60-85 342 0 0,-56 116-428 0 0,-30 19 15 0 0,8 9-51 0 0,16 129 144 0 0,-22-98-42 0 0,-2-27 11 0 0,1-1 0 0 0,0 1 0 0 0,0 0-1 0 0,2 0 1 0 0,-1-1 0 0 0,1 1 0 0 0,1-1 0 0 0,4 9 9 0 0,-8-20 1 0 0,0 0 1 0 0,0 0-1 0 0,0 0 1 0 0,1 0-1 0 0,-1-1 0 0 0,0 1 1 0 0,1 0-1 0 0,-1 0 1 0 0,0 0-1 0 0,1 0 0 0 0,-1 0 1 0 0,1 0-1 0 0,-1-1 0 0 0,1 1 1 0 0,0 0-1 0 0,-1 0 1 0 0,1-1-1 0 0,0 1 0 0 0,-1 0 1 0 0,1-1-1 0 0,0 1 0 0 0,0-1 1 0 0,0 1-1 0 0,-1-1 1 0 0,1 1-1 0 0,0-1 0 0 0,0 0 1 0 0,0 1-1 0 0,0-1 0 0 0,0 0 1 0 0,0 0-1 0 0,0 0 1 0 0,0 1-1 0 0,0-1 0 0 0,0 0 1 0 0,0 0-1 0 0,0-1 1 0 0,0 1-1 0 0,0 0 0 0 0,0 0 1 0 0,-1 0-1 0 0,1-1 0 0 0,0 1 1 0 0,0 0-1 0 0,0-1 1 0 0,0 1-1 0 0,0-1 0 0 0,0 1 1 0 0,-1-1-1 0 0,1 1 0 0 0,0-1 1 0 0,0 0-1 0 0,-1 1 1 0 0,1-1-1 0 0,0 0 0 0 0,-1 1 1 0 0,1-1-1 0 0,0-1-1 0 0,123-167 212 0 0,7-10-289 0 0,-83 123-87 0 0,-45 86-34 0 0,-1 250 485 0 0,13-167-491 0 0,-5-78-2330 0 0,-2-28-2097 0 0,3-4-4611 0 0,-9-3-1957 0 0</inkml:trace>
  <inkml:trace contextRef="#ctx0" brushRef="#br0" timeOffset="1219.73">908 670 5249 0 0,'0'0'2838'0'0,"0"0"-753"0"0,0 0-325 0 0,0 0 2 0 0,0 0 2 0 0,0 0-106 0 0,0 0-225 0 0,0 0-271 0 0,0 0-258 0 0,0 0-182 0 0,0 0-121 0 0,0 0-66 0 0,0 0-27 0 0,-1 19 1375 0 0,-22 54-860 0 0,12 37-586 0 0,11-109-475 0 0,0-1-37 0 0,0 0-18 0 0,0 0-17 0 0,0 0-64 0 0,0 0-81 0 0,0 0-104 0 0,0 0-113 0 0,0-19-3441 0 0,8-6-2693 0 0,-2 10-724 0 0,-4 7 431 0 0</inkml:trace>
  <inkml:trace contextRef="#ctx0" brushRef="#br0" timeOffset="1637.802">989 412 4193 0 0,'0'0'3257'0'0,"0"0"-921"0"0,0 0-452 0 0,0 0-100 0 0,0 0-27 0 0,0 0-134 0 0,0 0-233 0 0,0 0-259 0 0,0 0-234 0 0,0 0-154 0 0,0 0-107 0 0,0 0-82 0 0,-2-3-77 0 0,2 3-460 0 0,0-1 0 0 0,0 1-1 0 0,-1-1 1 0 0,1 1 0 0 0,0-1-1 0 0,0 1 1 0 0,0 0 0 0 0,-1-1-1 0 0,1 1 1 0 0,0-1 0 0 0,-1 1 0 0 0,1-1-1 0 0,0 1 1 0 0,-1 0 0 0 0,1-1-1 0 0,0 1 1 0 0,-1 0 0 0 0,1-1-1 0 0,-1 1 1 0 0,1 0 0 0 0,0 0-1 0 0,-1 0 1 0 0,1-1 0 0 0,-1 1 0 0 0,1 0-1 0 0,-1 0 1 0 0,1 0 0 0 0,-1 0-1 0 0,1 0 1 0 0,-1 0 0 0 0,1 0-1 0 0,-1 0 1 0 0,1 0 0 0 0,-1 0-1 0 0,1 0 1 0 0,-1 0 0 0 0,1 0 0 0 0,-1 0-1 0 0,1 0 1 0 0,-1 0 0 0 0,1 1-1 0 0,-1-1 1 0 0,1 0 0 0 0,-1 0-1 0 0,1 1 1 0 0,0-1 0 0 0,-1 0 0 0 0,1 1-1 0 0,-1-1 1 0 0,1 0 0 0 0,0 1-1 0 0,-1-1 1 0 0,1 0 0 0 0,0 1-1 0 0,0-1 1 0 0,-1 1 0 0 0,1-1-1 0 0,0 1 1 0 0,0-1-17 0 0,-15 12 238 0 0,15-14 722 0 0,0 1-905 0 0,0 1 16 0 0,0 0-3 0 0,0 0 6 0 0,0 0 17 0 0,0 0-3 0 0,0 0-8 0 0,0 0-3 0 0,0 1 2076 0 0,-1 1-4350 0 0,-2 6-14921 0 0,3-8 8831 0 0</inkml:trace>
  <inkml:trace contextRef="#ctx0" brushRef="#br0" timeOffset="2534.937">1175 110 2441 0 0,'0'0'1965'0'0,"0"0"-480"0"0,0 0-32 0 0,0 0 270 0 0,0 0 215 0 0,0 0-26 0 0,0 0-263 0 0,0 0-420 0 0,0 0-358 0 0,0 0-184 0 0,0 0-104 0 0,0 0-38 0 0,0 0-17 0 0,6 8 1728 0 0,3-10-1971 0 0,0 1 0 0 0,0-2 0 0 0,-1 1 1 0 0,1-1-1 0 0,0-1 0 0 0,-1 1 1 0 0,0-1-1 0 0,0-1 0 0 0,0 0 0 0 0,0 0 1 0 0,-1 0-1 0 0,0-1 0 0 0,0 0 1 0 0,0-1-1 0 0,-1 1 0 0 0,5-7-285 0 0,30-25 389 0 0,-38 41-366 0 0,0 0 0 0 0,-1-1 0 0 0,1 1 1 0 0,-1 1-1 0 0,0-1 0 0 0,0 0 1 0 0,0 0-1 0 0,-1 1 0 0 0,1-1 0 0 0,-1 1 1 0 0,0 0-1 0 0,0-1 0 0 0,0 1 0 0 0,0 0 1 0 0,-1 0-1 0 0,1-1 0 0 0,-1 1 1 0 0,0 0-1 0 0,0 0 0 0 0,0 0 0 0 0,-1 0 1 0 0,0 0-24 0 0,20 353 158 0 0,-17-331-159 0 0,0 0 0 0 0,2 0 0 0 0,1 0 0 0 0,1 0 0 0 0,1-1 0 0 0,2 0-1 0 0,5 12 2 0 0,3-28 363 0 0,-2-35 183 0 0,-9 13-458 0 0,32-74-15 0 0,-4-1 1 0 0,-4-1 0 0 0,-4-1 0 0 0,-4-2 0 0 0,0-21-74 0 0,-19 87-253 0 0,-2 35-3206 0 0,-1-3 3062 0 0,0 14-3248 0 0,0-13-5 0 0,0 0-3503 0 0,0 0-2536 0 0</inkml:trace>
  <inkml:trace contextRef="#ctx0" brushRef="#br0" timeOffset="2951.601">1861 604 9610 0 0,'0'0'2138'0'0,"0"0"-506"0"0,0 0-216 0 0,0 0 57 0 0,0 0-52 0 0,0 0-127 0 0,0 0-238 0 0,0 0-234 0 0,0 0-118 0 0,0 0-83 0 0,0 0-63 0 0,0 0-67 0 0,-8 21-65 0 0,-27 64-75 0 0,32-77-246 0 0,0 0 0 0 0,0 0 0 0 0,0 1-1 0 0,1-1 1 0 0,1 1 0 0 0,-1-1 0 0 0,1 1 0 0 0,1-1-1 0 0,0 1 1 0 0,0 0 0 0 0,1 5-105 0 0,0 15 134 0 0,-1-13 10 0 0,0-9-1149 0 0,3-18-920 0 0,0-20-3628 0 0,-3 12-2949 0 0,2 14 43 0 0</inkml:trace>
  <inkml:trace contextRef="#ctx0" brushRef="#br0" timeOffset="3351.952">1976 353 7698 0 0,'0'0'3172'0'0,"0"0"-1275"0"0,0 0-488 0 0,0 0-42 0 0,0 0 27 0 0,0 0-100 0 0,0 0-208 0 0,0 0-231 0 0,0 0-229 0 0,0 0-186 0 0,0 0-135 0 0,0 0-86 0 0,0 0-50 0 0,-8 5 18 0 0,-25 13 9 0 0,27-17 748 0 0,14-13-855 0 0,1 0 101 0 0,-9 12-101 0 0,0 0 27 0 0,0 0 12 0 0,0 0 11 0 0,0 0 14 0 0,0 0 1 0 0,-16 12 330 0 0,-17 9-161 0 0,40-27-5522 0 0,1-1-2941 0 0,-7 6-2564 0 0</inkml:trace>
</inkml:ink>
</file>

<file path=ppt/ink/ink11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49.34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30 200 1408 0 0,'0'0'1501'0'0,"0"0"11"0"0,0 0 286 0 0,0 0 327 0 0,0 0 193 0 0,0 0-96 0 0,0 0-312 0 0,0 0-407 0 0,0 0-346 0 0,0 0-243 0 0,0 0-197 0 0,0 0-100 0 0,0 0-48 0 0,-5 0-29 0 0,-14 0-18 0 0,14 0-42 0 0,28 0 2028 0 0,43-8-1029 0 0,156 38-419 0 0,-204-30-1014 0 0,113-15 348 0 0,-107 12 208 0 0,-31 2 708 0 0,-65-43-820 0 0,-25-43 106 0 0,78 67-522 0 0,3-9-209 0 0,16 14-3570 0 0,6 11-6163 0 0,-3 1-2603 0 0</inkml:trace>
</inkml:ink>
</file>

<file path=ppt/ink/ink11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58.26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89 0 0 0,'0'0'433'0'0,"0"0"352"0"0,0 0 247 0 0,0 0 345 0 0,0 0 317 0 0,0 0 120 0 0,0 0-40 0 0,0 0-226 0 0,0 0-238 0 0,0 0-181 0 0,0 0-147 0 0,0-5-80 0 0,0-15-16 0 0,0 15-42 0 0,0 5-37 0 0,0 0-41 0 0,0 0-54 0 0,0 0-55 0 0,0 0-50 0 0,0 0-63 0 0,0 0-81 0 0,0 0-32 0 0,0 0-21 0 0,0 0-7 0 0,0 0 5 0 0,0 0 4 0 0,0 0-14 0 0,0 0-29 0 0,0 0-29 0 0,0 0-38 0 0,0 0-24 0 0,0 0-19 0 0,0 0-11 0 0,0 0-11 0 0,0 0-18 0 0,0 0-12 0 0,0 0-8 0 0,0 0 9 0 0,0 0-12 0 0,33 4 1684 0 0,217-52-726 0 0,-134 33-948 0 0,-115 15-191 0 0,-1 0 4 0 0,0 0 7 0 0,0 0 13 0 0,0 0-18 0 0,0 0-2 0 0,0 0 12 0 0,0 0 5 0 0,0 0-8 0 0,0 0 5 0 0,0 0 6 0 0,0 0-17 0 0,0 0 24 0 0,0 0-6 0 0,0 0-12 0 0,0 0 0 0 0,0 0-11 0 0,0 0-10 0 0,0 0-7 0 0,0 0 10 0 0,0 0-27 0 0,0 0-10 0 0,0 0 2 0 0,0 0-48 0 0,0 0-14 0 0,0 0-24 0 0,0 0-25 0 0,0 0-24 0 0,-25 4-15906 0 0,22 0 4915 0 0</inkml:trace>
</inkml:ink>
</file>

<file path=ppt/ink/ink11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59.36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11 8178 0 0,'0'0'2122'0'0,"0"0"-353"0"0,0 0-222 0 0,0 0-14 0 0,0 0-5 0 0,0 0-112 0 0,0 0-300 0 0,0 0-361 0 0,0 0-261 0 0,0 0-186 0 0,0 0-58 0 0,0 0 23 0 0,0 0 55 0 0,12 8 5421 0 0,337-5-3447 0 0,-349-3-2304 0 0,0 0 38 0 0,0 0-18 0 0,0 0 0 0 0,0 0 13 0 0,0 0-18 0 0,0 0 1 0 0,0 0 19 0 0,0 0-4 0 0,0 0-15 0 0,0 0-1 0 0,0 0-8 0 0,0 0-9 0 0,0 0 20 0 0,36-8 147 0 0,13-6-142 0 0,-49 14-30 0 0,0 0 21 0 0,0 0-9 0 0,0 0 17 0 0,0 0 9 0 0,0 0-9 0 0,0 0-24 0 0,0 0-13 0 0,0 0-6 0 0,0 0 22 0 0,0 0 7 0 0,0 0 37 0 0,0 0-23 0 0,0 0 4 0 0,0 0 4 0 0,0 0-31 0 0,0 0 10 0 0,0 0 13 0 0,0 0-3 0 0,0 0 1 0 0,0 0-2 0 0,0 0-18 0 0,0 0 12 0 0,0 0-44 0 0,0 0 22 0 0,0 0 24 0 0,0 0 7 0 0,0 0 6 0 0,0 0-15 0 0,0 0-10 0 0,0 0 16 0 0,0 0-10 0 0,0 0-16 0 0,0 0-5 0 0,0 0-14 0 0,0 0 21 0 0,0 0 18 0 0,0 0-19 0 0,0 0 14 0 0,0 0-2 0 0,0 0 18 0 0,0 0-11 0 0,0 0-13 0 0,0 0 4 0 0,0 0-9 0 0,0 0 6 0 0,0 0-22 0 0,0 0-6 0 0,0 0-15 0 0,0 0-7 0 0,0 0 5 0 0,-13 1-9237 0 0,8 5 2382 0 0,3-2-4930 0 0</inkml:trace>
</inkml:ink>
</file>

<file path=ppt/ink/ink11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02.4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583 1 5041 0 0,'0'0'1708'0'0,"0"0"-366"0"0,0 0-160 0 0,0 0 206 0 0,0 0 267 0 0,0 0 81 0 0,0 0-189 0 0,0 0-301 0 0,0 0-307 0 0,0 0-222 0 0,0 0-135 0 0,5 7 5247 0 0,-35-7-5298 0 0,-7-2-383 0 0,1 3-1 0 0,0 0 1 0 0,0 2-1 0 0,0 2 1 0 0,0 2 0 0 0,1 1-1 0 0,-2 2-147 0 0,-123 56 255 0 0,157-66-248 0 0,1 1 1 0 0,0 0-1 0 0,0 0 0 0 0,0 0 1 0 0,0 0-1 0 0,0 1 0 0 0,0-1 1 0 0,0 0-1 0 0,1 1 0 0 0,-1-1 1 0 0,0 1-1 0 0,1 0 0 0 0,-1-1 1 0 0,1 1-1 0 0,0 0 0 0 0,-1 0 1 0 0,1 0-1 0 0,0 0 0 0 0,0 0 1 0 0,0 0-1 0 0,1 0 0 0 0,-1 0 1 0 0,0 1-1 0 0,1-1 0 0 0,-1 0 1 0 0,1 0-1 0 0,0 1 0 0 0,0-1 1 0 0,0 0-1 0 0,0 1 0 0 0,0-1 1 0 0,1 1-8 0 0,-1 1 0 0 0,-1-2 2 0 0,1-1-1 0 0,0 1 1 0 0,0 0 0 0 0,0-1-1 0 0,0 1 1 0 0,0 0 0 0 0,0-1 0 0 0,0 1-1 0 0,0 0 1 0 0,1-1 0 0 0,-1 1 0 0 0,1 0-1 0 0,-1-1 1 0 0,1 1 0 0 0,0-1 0 0 0,-1 1-1 0 0,1-1 1 0 0,0 1 0 0 0,0-1-1 0 0,0 1 1 0 0,0-1 0 0 0,0 0 0 0 0,1 0-1 0 0,-1 1 1 0 0,0-1 0 0 0,0 0 0 0 0,1 0-1 0 0,-1 0 1 0 0,1-1 0 0 0,0 2-2 0 0,13 5 83 0 0,0 0 1 0 0,0-1 0 0 0,1-1-1 0 0,0 0 1 0 0,-1-2 0 0 0,1 1 0 0 0,1-2-1 0 0,-1 0 1 0 0,0-1 0 0 0,1-1-1 0 0,2 0-83 0 0,55 5 161 0 0,146 28 77 0 0,-178-15-194 0 0,-59 9 134 0 0,1-12-112 0 0,-1 0 0 0 0,0-2-1 0 0,0 0 1 0 0,-2-1 0 0 0,1 0-1 0 0,-17 6-65 0 0,-6 5 32 0 0,-314 182 121 0 0,297-152-169 0 0,56-52 16 0 0,1 0-1 0 0,0 1 1 0 0,0-1-1 0 0,0 1 1 0 0,0-1-1 0 0,1 1 1 0 0,-1-1-1 0 0,0 1 0 0 0,1 0 1 0 0,-1-1-1 0 0,1 1 1 0 0,-1 0-1 0 0,1-1 1 0 0,0 1-1 0 0,0 0 1 0 0,-1 0-1 0 0,1-1 0 0 0,1 1 1 0 0,-1 0-1 0 0,0 0 1 0 0,0-1-1 0 0,1 1 1 0 0,-1 0-1 0 0,1-1 0 0 0,-1 1 1 0 0,1 0-1 0 0,0-1 1 0 0,-1 1-1 0 0,1-1 1 0 0,0 1-1 0 0,0-1 1 0 0,0 1-1 0 0,0-1 0 0 0,1 0 1 0 0,-1 1-1 0 0,0-1 1 0 0,0 0-1 0 0,1 0 1 0 0,-1 0-1 0 0,1 0 1 0 0,-1 0 0 0 0,12 4 47 0 0,-1 0 0 0 0,1-1 1 0 0,0-1-1 0 0,0 0 0 0 0,0-1 1 0 0,1 0-1 0 0,-1-1 0 0 0,0 0 0 0 0,1-1 1 0 0,-1-1-1 0 0,1 0 0 0 0,10-2-47 0 0,-16 2 29 0 0,260-61 505 0 0,23-17-101 0 0,-262 74-415 0 0,-29 5 16 0 0,0 0 11 0 0,0 0-18 0 0,0 0 6 0 0,0 0-4 0 0,0 0 5 0 0,-16 5-4318 0 0,3 12-2009 0 0,11-10-3155 0 0</inkml:trace>
</inkml:ink>
</file>

<file path=ppt/ink/ink11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02.86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69 1 6865 0 0,'0'0'3130'0'0,"0"0"-1505"0"0,0 0-633 0 0,0 0 22 0 0,0 0 259 0 0,0 0 179 0 0,0 0-25 0 0,0 0-226 0 0,0 0-314 0 0,0 0-254 0 0,0 0-150 0 0,0 0-46 0 0,0 0 23 0 0,0 2 18 0 0,-53 114 3625 0 0,37-46-3238 0 0,17-68-5916 0 0,28-57-4307 0 0,-17 35 3066 0 0,-3 8-332 0 0</inkml:trace>
</inkml:ink>
</file>

<file path=ppt/ink/ink11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03.2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67 1 6569 0 0,'0'0'1673'0'0,"0"0"-134"0"0,0 0-40 0 0,0 0 62 0 0,0 0 57 0 0,0 0-79 0 0,0 0-167 0 0,0 0-199 0 0,0 0-213 0 0,0 0-171 0 0,0 0-105 0 0,0 0-63 0 0,0 0-19 0 0,-10 4-21 0 0,-44 17 495 0 0,51-20 1822 0 0,12-4-4154 0 0,-4 2-8887 0 0,-5 1 221 0 0</inkml:trace>
</inkml:ink>
</file>

<file path=ppt/ink/ink11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07.2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100 498 3729 0 0,'0'0'2707'0'0,"0"0"-813"0"0,0 0-417 0 0,0 0-28 0 0,0 0 178 0 0,0 0 137 0 0,0 0-124 0 0,0 0-254 0 0,0 0-310 0 0,0 0-330 0 0,0 0-205 0 0,0 0-133 0 0,0 0-58 0 0,-4-2-21 0 0,3 2-303 0 0,0-1 1 0 0,0 1-1 0 0,0-1 0 0 0,1 1 1 0 0,-1 0-1 0 0,0 0 0 0 0,0-1 1 0 0,0 1-1 0 0,0 0 0 0 0,0 0 1 0 0,0 0-1 0 0,0 0 0 0 0,0 0 1 0 0,0 0-1 0 0,1 0 0 0 0,-1 0 1 0 0,0 0-1 0 0,0 1 0 0 0,0-1 1 0 0,0 0-1 0 0,0 1 0 0 0,0-1 0 0 0,1 0 1 0 0,-1 1-1 0 0,0-1 0 0 0,0 1 1 0 0,1-1-1 0 0,-1 1 0 0 0,0 0 1 0 0,0-1-1 0 0,1 1 0 0 0,-1 0 1 0 0,1-1-1 0 0,-1 1 0 0 0,1 0 1 0 0,-1 0-1 0 0,1-1 0 0 0,-1 1 1 0 0,1 0-1 0 0,0 0 0 0 0,-1 0 1 0 0,1 0-1 0 0,0 0 0 0 0,0 0 0 0 0,0 0 1 0 0,0-1-1 0 0,0 1 0 0 0,0 0 1 0 0,0 0-1 0 0,0 0 0 0 0,0 0 1 0 0,0 0-1 0 0,0 0 0 0 0,0 0 1 0 0,1 0-1 0 0,-1-1 0 0 0,0 1 1 0 0,1 0-1 0 0,-1 0 0 0 0,1 0-26 0 0,-18 406 2585 0 0,17-337-373 0 0,0-72-2194 0 0,-1-42 167 0 0,2 0 1 0 0,2 0-1 0 0,1 1 1 0 0,3-1 0 0 0,3-4-186 0 0,-1 10-5 0 0,2 1-1 0 0,1 0 1 0 0,2 1 0 0 0,2 0 0 0 0,1 1 0 0 0,1 1-1 0 0,2 1 1 0 0,2 1 0 0 0,1 0 0 0 0,3 0 5 0 0,5 9-10 0 0,-31 23-2 0 0,0 0-9 0 0,0 0-3 0 0,-16 143 36 0 0,-12-13-1263 0 0,37-105-2806 0 0,-1-17-3058 0 0,-3-4-4295 0 0</inkml:trace>
  <inkml:trace contextRef="#ctx0" brushRef="#br0" timeOffset="403.746">418 1039 6289 0 0,'0'0'2633'0'0,"0"0"-677"0"0,0 0-278 0 0,0 0 78 0 0,0 0 58 0 0,0 0-112 0 0,0 0-239 0 0,0 0-318 0 0,0 0-279 0 0,0 0-193 0 0,0 0-129 0 0,0 0-77 0 0,-1 6-28 0 0,-31 165 2095 0 0,12-123-3250 0 0,0-41-6679 0 0,18-11-2297 0 0,2 1 1536 0 0</inkml:trace>
  <inkml:trace contextRef="#ctx0" brushRef="#br0" timeOffset="802.651">518 741 9146 0 0,'0'0'3590'0'0,"0"0"-1666"0"0,0 0-750 0 0,0 0-106 0 0,0 0 66 0 0,0 0 9 0 0,0 0-76 0 0,0 0-200 0 0,0 0-209 0 0,0 0-166 0 0,0 0-158 0 0,0 0-102 0 0,0 0-53 0 0,-8 5-37 0 0,-23 15-31 0 0,33-26 268 0 0,6-2 114 0 0,-20 16-249 0 0,-42 39-145 0 0,100-90-11767 0 0,-38 35 5227 0 0,-1 0 74 0 0</inkml:trace>
  <inkml:trace contextRef="#ctx0" brushRef="#br0" timeOffset="1120.52">818 222 13107 0 0,'0'0'1692'0'0,"0"0"-406"0"0,0 0-90 0 0,0 0 176 0 0,0 0 167 0 0,0 0-29 0 0,0 0-247 0 0,0 0-315 0 0,0 0-254 0 0,0 0-149 0 0,0 0-72 0 0,0 0 0 0 0,0 8 1564 0 0,-87 65-1629 0 0,-23 41-414 0 0,103-101-390 0 0,19-5-7459 0 0,0-17-1846 0 0,-7 8-884 0 0</inkml:trace>
  <inkml:trace contextRef="#ctx0" brushRef="#br0" timeOffset="1637.278">24 196 4329 0 0,'0'0'2359'0'0,"0"0"-425"0"0,0 0-112 0 0,0 0 41 0 0,0 0 13 0 0,0 0-160 0 0,0 0-291 0 0,0 0-253 0 0,0 0-208 0 0,0 0-150 0 0,0 0-102 0 0,0 0-36 0 0,0 0-36 0 0,-4-3-42 0 0,-12-6-64 0 0,12 6-88 0 0,4 3-49 0 0,0 0-45 0 0,0 0-41 0 0,18-4 829 0 0,95-29 143 0 0,-38 18-919 0 0,16 1 783 0 0,-107 3-1169 0 0,1 0 0 0 0,0-2 0 0 0,1 1 1 0 0,1-2-1 0 0,0 0 0 0 0,0 0 0 0 0,0-4 22 0 0,11 12-230 0 0,2 5-4026 0 0,-1 1-4472 0 0,1 0-3090 0 0</inkml:trace>
  <inkml:trace contextRef="#ctx0" brushRef="#br0" timeOffset="2402.966">1259 509 5929 0 0,'0'0'3817'0'0,"0"0"-1303"0"0,0 0-671 0 0,0 0-161 0 0,0 0-22 0 0,0 0-113 0 0,0 0-180 0 0,0 0-245 0 0,0 0-224 0 0,0 0-184 0 0,0 0-113 0 0,0 0-83 0 0,0 0-47 0 0,-3 0 2 0 0,-15 15 2082 0 0,11-1-2467 0 0,-119 167 940 0 0,-27-1-842 0 0,107-125-1044 0 0,21-54-5946 0 0,15-16-4994 0 0,8 11 2245 0 0</inkml:trace>
  <inkml:trace contextRef="#ctx0" brushRef="#br0" timeOffset="2671.229">895 483 14403 0 0,'0'0'2015'0'0,"0"0"-551"0"0,0 0-375 0 0,0 0-42 0 0,0 0-11 0 0,0 0-60 0 0,0 0-168 0 0,0 0-197 0 0,0 0-88 0 0,0 0-10 0 0,0 0 26 0 0,0 0-16 0 0,0 0-32 0 0,6 19-78 0 0,20 57-56 0 0,34 24 822 0 0,115 98-455 0 0,-117-147-2521 0 0,-35-42-2035 0 0,2-5-4391 0 0,-17-4-3483 0 0</inkml:trace>
</inkml:ink>
</file>

<file path=ppt/ink/ink11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11.4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0 681 2785 0 0,'0'0'2473'0'0,"0"0"-233"0"0,0 0-109 0 0,0 0 28 0 0,0 0-20 0 0,0 0-188 0 0,0 0-269 0 0,0 0-298 0 0,0 0-261 0 0,0 0-199 0 0,0 0-130 0 0,0 0-74 0 0,0 0-32 0 0,1-14-25 0 0,4-105 2225 0 0,1 82-2602 0 0,1 0 0 0 0,2 1 0 0 0,1-1-1 0 0,2 2 1 0 0,2 0 0 0 0,1 0-1 0 0,1 1 1 0 0,3 1-286 0 0,99-134 120 0 0,-91 142-88 0 0,-26 24-29 0 0,-1 1-23 0 0,0 0-13 0 0,0 0-15 0 0,9 30-72 0 0,29 125 281 0 0,11 17-153 0 0,-35-138-23 0 0,-13-34 27 0 0,0 0-1 0 0,47-34 134 0 0,-18 4-132 0 0,-1-2 0 0 0,-2-1 0 0 0,-1-1 0 0 0,-2-1-1 0 0,2-7-12 0 0,11-13-25 0 0,40-76-62 0 0,-79 218-301 0 0,-31 140 624 0 0,8 47-845 0 0,48-270-5576 0 0,-7-6-3731 0 0,-11-4-1316 0 0</inkml:trace>
</inkml:ink>
</file>

<file path=ppt/ink/ink11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11.73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 0 13931 0 0,'0'0'1354'0'0,"0"0"-348"0"0,0 0-55 0 0,0 0 122 0 0,0 0-9 0 0,0 0-179 0 0,0 0-257 0 0,0 0-265 0 0,0 0-179 0 0,0 0-90 0 0,0 0-48 0 0,-2 21-23 0 0,-7 63-60 0 0,5-55 588 0 0,4-28-1701 0 0,0 0-2887 0 0,0 3-4119 0 0,0-4 1135 0 0</inkml:trace>
</inkml:ink>
</file>

<file path=ppt/ink/ink11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12.10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50 1 9978 0 0,'0'0'2731'0'0,"0"0"-613"0"0,0 0-483 0 0,0 0-221 0 0,0 0-154 0 0,0 0-174 0 0,0 0-221 0 0,0 0-218 0 0,0 0-187 0 0,0 0-156 0 0,0 0-110 0 0,0 0-64 0 0,0 0-36 0 0,-10 4-10 0 0,-29 17 4 0 0,39-21-66 0 0,1 0 0 0 0,-1 1 1 0 0,1-1-1 0 0,-1 0 0 0 0,1 0 1 0 0,-1 0-1 0 0,1 0 1 0 0,0 1-1 0 0,-1-1 0 0 0,1 0 1 0 0,-1 1-1 0 0,0-1 0 0 0,1 0 1 0 0,-1 1-1 0 0,1-1 0 0 0,-1 1 1 0 0,1-1-1 0 0,-1 0 1 0 0,0 1-1 0 0,1-1 0 0 0,-1 1 1 0 0,0-1-1 0 0,0 1 0 0 0,1-1 1 0 0,-1 1-1 0 0,0 0 0 0 0,0-1 1 0 0,0 1-1 0 0,0-1 1 0 0,1 1-1 0 0,-1-1 0 0 0,0 1 1 0 0,0-1-1 0 0,0 1 0 0 0,0 0-22 0 0,-9 4 1857 0 0,6 5-4442 0 0,12-12 332 0 0,-5 1-1156 0 0,1 0-3910 0 0,-2 1-2842 0 0</inkml:trace>
</inkml:ink>
</file>

<file path=ppt/ink/ink11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12.81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217 199 0 0 0,'0'0'1158'0'0,"0"0"326"0"0,0 0 300 0 0,0 0 187 0 0,0 0 23 0 0,0 0-143 0 0,0 0-218 0 0,0 0-193 0 0,0 0-148 0 0,0 0-112 0 0,0 0-65 0 0,0 0-70 0 0,0 2 6029 0 0,-2 8-4452 0 0,-32 48-2202 0 0,-67 190 79 0 0,82-193-400 0 0,3 0 1 0 0,2 1-1 0 0,3 1 1 0 0,2 0-1 0 0,3 1 0 0 0,1 33-99 0 0,6-77 38 0 0,0 1-1 0 0,1 0 0 0 0,1-1 1 0 0,0 0-1 0 0,1 1 1 0 0,0-1-1 0 0,2-1 0 0 0,-1 1 1 0 0,2-1-1 0 0,-1 0 1 0 0,2 0-1 0 0,0-1 0 0 0,0 0 1 0 0,1 0-1 0 0,1-1 1 0 0,0 0-1 0 0,0-1 0 0 0,1 0 1 0 0,1 0-1 0 0,-1-1 1 0 0,1-1-1 0 0,1 0-37 0 0,12-1 328 0 0,-24-7-275 0 0,-4 0-1472 0 0,-2 0-2903 0 0,0 0-5849 0 0,5 0-1414 0 0</inkml:trace>
  <inkml:trace contextRef="#ctx0" brushRef="#br0" timeOffset="1347.93">355 641 1088 0 0,'0'0'1681'0'0,"0"0"-613"0"0,0 0-241 0 0,0 0 214 0 0,0 0 338 0 0,0 0 194 0 0,0 0-53 0 0,0 0-251 0 0,0 0-254 0 0,0 0-168 0 0,0 0-41 0 0,0 0 62 0 0,3-2 64 0 0,6-1-72 0 0,10 0 8021 0 0,-18 3-8685 0 0,-1 0-12 0 0,0 0-15 0 0,0 0-6 0 0,0 0 2 0 0,0 0-7 0 0,0 0-20 0 0,0 0-10 0 0,0 0-9 0 0,0 0-8 0 0,0 0 9 0 0,0 0-16 0 0,0 0-19 0 0,0 0-1 0 0,0 0-6 0 0,0 0 7 0 0,0 0 4 0 0,0 0 3 0 0,0 0-9 0 0,0 0 0 0 0,0 0 7 0 0,0 0-4 0 0,0 0 3 0 0,0 0-14 0 0,0 0-11 0 0,0 0-12 0 0,52 82 283 0 0,62 194 45 0 0,-81-237-390 0 0,-26-53 1332 0 0,-7-12-1319 0 0,1 1 0 0 0,2-1 1 0 0,0 1-1 0 0,2-1 0 0 0,1 1 1 0 0,1 0-1 0 0,1 1 0 0 0,1 0 0 0 0,1 0 1 0 0,1 1-1 0 0,13-20-3 0 0,29-41-36 0 0,-46 78 323 0 0,-6 4-4708 0 0,-9 2-9244 0 0,6 0 2844 0 0</inkml:trace>
  <inkml:trace contextRef="#ctx0" brushRef="#br0" timeOffset="1950.168">326 460 10058 0 0,'0'0'2259'0'0,"0"0"-477"0"0,0 0-263 0 0,0 0-13 0 0,0 0-18 0 0,0 0-132 0 0,0 0-197 0 0,0 0-177 0 0,0 0-147 0 0,0 0-127 0 0,0 0-105 0 0,0 0-89 0 0,0 0-71 0 0,-4-3-56 0 0,-12-9-44 0 0,12 9-49 0 0,4 3-42 0 0,0 0-5 0 0,0 0-28 0 0,0 0-26 0 0,46 0 861 0 0,385 0 1597 0 0,-450-27-2570 0 0,-59-64-1568 0 0,66 81 194 0 0,-1 0-1552 0 0,3 8-3576 0 0,7 2-5264 0 0</inkml:trace>
  <inkml:trace contextRef="#ctx0" brushRef="#br0" timeOffset="2300.884">446 114 10642 0 0,'0'0'2015'0'0,"0"0"-308"0"0,0 0-254 0 0,0 0-53 0 0,0 0 0 0 0,0 0-91 0 0,0 0-140 0 0,0 0-161 0 0,0 0-149 0 0,0 0-181 0 0,0 0-136 0 0,0 0-97 0 0,0 0-91 0 0,-9-2-23 0 0,-36-11 228 0 0,83 32 996 0 0,-8-11-1268 0 0,1-2-1 0 0,0-2 1 0 0,1 0 0 0 0,-1-2-1 0 0,0-2 1 0 0,16-2-287 0 0,0 2 71 0 0,83-4-1609 0 0,-105 17-3065 0 0,-18-4-4033 0 0,-4-5-3211 0 0</inkml:trace>
  <inkml:trace contextRef="#ctx0" brushRef="#br0" timeOffset="3204.438">1084 843 0 0 0,'0'0'1275'0'0,"0"0"216"0"0,0 0 277 0 0,0 0 258 0 0,0 0 20 0 0,0 0-160 0 0,0 0-263 0 0,0 0-276 0 0,0 0-222 0 0,0 0-147 0 0,0 0-87 0 0,0 0-35 0 0,0 0-29 0 0,0 0-54 0 0,0 0-70 0 0,0 0-78 0 0,0 0-70 0 0,0 0-52 0 0,0 0-26 0 0,0 0-29 0 0,11 8 3787 0 0,122-1-2023 0 0,48-40-1312 0 0,-168 31-506 0 0,-16 0-4073 0 0,-4 2 2655 0 0,-14 2-3717 0 0,7 0-3339 0 0,7 1-3168 0 0</inkml:trace>
  <inkml:trace contextRef="#ctx0" brushRef="#br0" timeOffset="9788.933">1252 689 0 0 0,'0'0'669'0'0,"0"0"622"0"0,0 0 254 0 0,0 0 46 0 0,0 0-55 0 0,0 0-133 0 0,0 0-139 0 0,0 0-127 0 0,2-7-95 0 0,8-20-60 0 0,-7 20-15 0 0,11 0 9132 0 0,-3 153-7039 0 0,4 89-2355 0 0,-31-116-561 0 0,16-119-158 0 0,0 0-6 0 0,0 0 12 0 0,0 0 5 0 0,0 0-29 0 0,0 0-12 0 0,0 0-20 0 0,4-25-4645 0 0,5 7-602 0 0,-2 7-1601 0 0,-3 3-3406 0 0</inkml:trace>
  <inkml:trace contextRef="#ctx0" brushRef="#br0" timeOffset="10667.919">1637 519 776 0 0,'0'0'1925'0'0,"0"0"-118"0"0,0 0 101 0 0,0 0 144 0 0,0 0-34 0 0,0 0-249 0 0,0 0-386 0 0,0 0-398 0 0,0 0-305 0 0,0 0-172 0 0,0 0-22 0 0,0 0 162 0 0,0 0 148 0 0,1 3 128 0 0,3 1-697 0 0,0-1-1 0 0,1 0 1 0 0,-1-1-1 0 0,1 1 0 0 0,-1-1 1 0 0,1 0-1 0 0,0 0 1 0 0,0 0-1 0 0,0 0 1 0 0,0-1-1 0 0,1 0 0 0 0,-1 0 1 0 0,0-1-1 0 0,0 1 1 0 0,1-1-1 0 0,-1 0 1 0 0,0-1-1 0 0,0 1 0 0 0,1-1 1 0 0,-1 0-1 0 0,0 0 1 0 0,0-1-1 0 0,0 1 1 0 0,0-1-1 0 0,0 0 0 0 0,-1-1 1 0 0,1 1-1 0 0,3-3-226 0 0,9-3 277 0 0,0-1 0 0 0,-1 0 0 0 0,0-1 0 0 0,0-1 0 0 0,-1-1 0 0 0,0 0 0 0 0,-1-1-1 0 0,1-3-276 0 0,-8 17 526 0 0,-8 10-423 0 0,18 291 51 0 0,-15 89-130 0 0,7-377 34 0 0,-9-14-4 0 0,7-16 520 0 0,56-101-226 0 0,87-182-232 0 0,-53 28-133 0 0,-85 223 23 0 0,-12 48-16 0 0,0 0-16 0 0,0 0-19 0 0,0 0-11 0 0,0 0-15 0 0,0 0-37 0 0,-8 23-953 0 0,-9 39-2008 0 0,14-40-1529 0 0,2-2-4786 0 0,1-15-1354 0 0</inkml:trace>
  <inkml:trace contextRef="#ctx0" brushRef="#br0" timeOffset="11003.801">2338 998 14611 0 0,'0'0'1475'0'0,"0"0"-352"0"0,0 0-96 0 0,0 0 128 0 0,0 0 54 0 0,0 0-111 0 0,0 0-233 0 0,0 0-240 0 0,0 0-193 0 0,0 0-103 0 0,0 0-7 0 0,0 0 42 0 0,0 0 36 0 0,-3 8 24 0 0,-29 105 1040 0 0,17-32-1141 0 0,15-81-445 0 0,0 0-72 0 0,0 0-109 0 0,0 0-109 0 0,2-11-1906 0 0,16-22-2217 0 0,-5 12-4521 0 0,-9 13-1250 0 0</inkml:trace>
  <inkml:trace contextRef="#ctx0" brushRef="#br0" timeOffset="11393.928">2581 633 12163 0 0,'0'0'2549'0'0,"0"0"-617"0"0,0 0-443 0 0,0 0-283 0 0,0 0-205 0 0,0 0-148 0 0,0 0-111 0 0,0 0-57 0 0,0 0-84 0 0,0 0-58 0 0,0 0-60 0 0,0 0-74 0 0,-13 10-44 0 0,-38 28-51 0 0,23-2 431 0 0,28-35-723 0 0,0-1-5 0 0,0 0-5 0 0,25-1 63 0 0,25-23 65 0 0,-113 74 256 0 0,61-50-5699 0 0,1-8 310 0 0,2 6-53 0 0,0-2-5538 0 0</inkml:trace>
  <inkml:trace contextRef="#ctx0" brushRef="#br0" timeOffset="12092.252">1788 191 5489 0 0,'0'0'2530'0'0,"0"0"-376"0"0,0 0-204 0 0,0 0-33 0 0,0 0-43 0 0,0 0-182 0 0,0 0-262 0 0,0 0-279 0 0,0 0-241 0 0,0 0-170 0 0,0 0-104 0 0,0 0-76 0 0,0 0-65 0 0,25-3 1836 0 0,177-8-335 0 0,124 7-1449 0 0,-325 4-518 0 0,-1 0 19 0 0,0 0 40 0 0,0 0 12 0 0,0 0-5 0 0,0 0 7 0 0,-45-39 845 0 0,32 23-860 0 0,-63-79 61 0 0,41 73-985 0 0,31 27-9419 0 0,4-4 8293 0 0,0 3-9642 0 0</inkml:trace>
  <inkml:trace contextRef="#ctx0" brushRef="#br0" timeOffset="20078.525">2872 195 5961 0 0,'0'0'2050'0'0,"0"0"-400"0"0,0 0-174 0 0,0 0 14 0 0,0 0 21 0 0,0 0-120 0 0,0 0-292 0 0,0 0-245 0 0,0 0-151 0 0,0 0-67 0 0,0 0 2 0 0,1-6 560 0 0,0 5 2528 0 0,-40 39-3302 0 0,-74 75 101 0 0,73-77-281 0 0,123-106 1090 0 0,10 1-1276 0 0,-63 50-58 0 0,-30 19-32 0 0,0 0 6 0 0,0 0 4 0 0,-17 15 18 0 0,-98 72 231 0 0,87-68-276 0 0,28-18-39 0 0,0-1-51 0 0,18-1-1868 0 0,0-5-1141 0 0,-7 2-3021 0 0,-4 0-5333 0 0</inkml:trace>
  <inkml:trace contextRef="#ctx0" brushRef="#br0" timeOffset="21194.791">3161 173 6377 0 0,'0'0'2102'0'0,"0"0"-239"0"0,0 0-69 0 0,0 0 2 0 0,0 0-98 0 0,0 0-258 0 0,0 0-337 0 0,0 0-269 0 0,0 0-141 0 0,0 0-53 0 0,0 0-12 0 0,0 0-26 0 0,0 0-62 0 0,7 0 959 0 0,27 33 1220 0 0,17 10-1746 0 0,-35-33-887 0 0,-2 2 1 0 0,1 0-1 0 0,-2 1 1 0 0,0 0-1 0 0,0 1 1 0 0,-1 0-1 0 0,-1 1 1 0 0,0 1 0 0 0,-1 0-1 0 0,4 9-86 0 0,-5-3 18 0 0,-1 0 0 0 0,-1 0 1 0 0,-1 1-1 0 0,-1-1 0 0 0,-1 1 0 0 0,-1 0 1 0 0,0 1-1 0 0,-2-1 0 0 0,-1 0 0 0 0,-1 1 1 0 0,-1-1-1 0 0,-1 0 0 0 0,-1 0 0 0 0,-1 0 0 0 0,-1-1 1 0 0,-1 1-1 0 0,-1-1 0 0 0,-3 3-18 0 0,-12 16 17 0 0,-3 0 0 0 0,-1-2 0 0 0,-2-1 0 0 0,-1-1 0 0 0,-2-1 0 0 0,-2-2 0 0 0,-29 23-17 0 0,48-46 6 0 0,-22 33 86 0 0,37-44-93 0 0,0 0-7 0 0,-29 26 995 0 0,8-12-1296 0 0,27-30-4234 0 0,-3 4-5405 0 0,-1 8-2613 0 0</inkml:trace>
</inkml:ink>
</file>

<file path=ppt/ink/ink11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53.54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113 45 4785 0 0,'0'0'1194'0'0,"0"0"-293"0"0,0 0-62 0 0,0 0 231 0 0,0 0 313 0 0,0 0 190 0 0,0 0-7 0 0,0 0-198 0 0,0 0-273 0 0,0 0-189 0 0,0 0-128 0 0,-4-7-100 0 0,-12-23-75 0 0,12 23-61 0 0,4 7-61 0 0,0 0-63 0 0,0 0-50 0 0,0 0-49 0 0,0 0-52 0 0,0 0-44 0 0,0 0-39 0 0,0 16 481 0 0,0 18-101 0 0,-1 213 2482 0 0,-18 92-3046 0 0,9-7 435 0 0,-2-299-450 0 0,-9-47-4788 0 0,5-2-400 0 0,9 10-1266 0 0,5 2-3292 0 0</inkml:trace>
</inkml:ink>
</file>

<file path=ppt/ink/ink11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53.79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1 214 14723 0 0,'0'0'598'0'0,"0"0"-212"0"0,0 0-22 0 0,0 0 281 0 0,0 0 263 0 0,0 0 84 0 0,35-9-65 0 0,115-27-155 0 0,83-8 840 0 0,255-29-515 0 0,-200 44-2675 0 0,-269 24-945 0 0,-34-9-12622 0 0,10 10 11367 0 0</inkml:trace>
</inkml:ink>
</file>

<file path=ppt/ink/ink11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54.34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106 0 5761 0 0,'0'0'2469'0'0,"0"0"-690"0"0,0 0-307 0 0,0 0-58 0 0,0 0 49 0 0,0 0 22 0 0,0 0-154 0 0,0 0-221 0 0,0 0-231 0 0,0 0-184 0 0,0 0-77 0 0,0 0-17 0 0,0 0-43 0 0,-2 19-59 0 0,-15 110 297 0 0,-5-35-80 0 0,4 1-1 0 0,5 0 0 0 0,2 16-715 0 0,1-15 327 0 0,4-47-210 0 0,2 0-1 0 0,2 0 1 0 0,2 0 0 0 0,3 7-117 0 0,-3-53 12 0 0,0 0 1 0 0,0 0-1 0 0,0 1 1 0 0,1-1-1 0 0,-1 0 1 0 0,1 0-1 0 0,0 1 1 0 0,0-1-1 0 0,0 0 1 0 0,1 0-1 0 0,-1 0 1 0 0,1 0-1 0 0,-1-1 1 0 0,1 1-1 0 0,0 0 1 0 0,0-1-1 0 0,0 1 1 0 0,1-1-1 0 0,-1 1 1 0 0,1-1-1 0 0,-1 0 1 0 0,1 0-1 0 0,0 0 1 0 0,-1-1-1 0 0,1 1 1 0 0,0-1-1 0 0,0 1 1 0 0,0-1-1 0 0,1 0 1 0 0,-1 0-1 0 0,0 0 1 0 0,0-1 0 0 0,0 1-1 0 0,1-1 1 0 0,-1 0-1 0 0,0 0 1 0 0,1 0-1 0 0,-1 0 1 0 0,2-1-13 0 0,5-1 53 0 0,1-1-1 0 0,-1 0 1 0 0,0-1 0 0 0,0 0 0 0 0,0 0 0 0 0,-1-1 0 0 0,0 0 0 0 0,0-1 0 0 0,0 0-1 0 0,0-1 1 0 0,-1 0 0 0 0,2-2-53 0 0,9-6 46 0 0,164-114 112 0 0,-183 128-158 0 0,1 0-1 0 0,0 0 0 0 0,-1 1 0 0 0,1-1 0 0 0,0 0 1 0 0,0 0-1 0 0,0 1 0 0 0,0-1 0 0 0,0 0 0 0 0,0 1 0 0 0,0-1 1 0 0,0 1-1 0 0,0-1 0 0 0,0 1 0 0 0,0-1 0 0 0,0 1 0 0 0,0 0 1 0 0,0 0-1 0 0,0-1 0 0 0,1 1 0 0 0,-1 0 0 0 0,0 0 1 0 0,0 0-1 0 0,0 0 0 0 0,0 1 0 0 0,0-1 0 0 0,1 0 0 0 0,-1 0 1 0 0,0 1-1 0 0,0-1 0 0 0,0 0 0 0 0,0 1 0 0 0,0-1 1 0 0,0 1-1 0 0,0 0 0 0 0,0-1 0 0 0,0 1 0 0 0,0 0 0 0 0,0-1 1 0 0,-1 1-1 0 0,1 0 0 0 0,0 0 0 0 0,0 0 0 0 0,-1 0 0 0 0,1 0 1 0 0,0 0-1 0 0,-1 0 0 0 0,1 0 0 0 0,-1 0 0 0 0,0 0 1 0 0,1 0-1 0 0,-1 0 0 0 0,0 0 0 0 0,1 0 0 0 0,-1 0 0 0 0,0 1 1 0 0,0-1-1 0 0,0 0 0 0 0,0 0 0 0 0,0 1 1 0 0,11 131 346 0 0,-11-125-352 0 0,1 0 0 0 0,-1-1 0 0 0,2 1 0 0 0,-1 0 0 0 0,1-1 0 0 0,0 1 0 0 0,0-1 0 0 0,1 0 0 0 0,0 0 0 0 0,0 0 1 0 0,1 0-1 0 0,0 0 0 0 0,0-1 0 0 0,2 1 6 0 0,13 3-4846 0 0,15-15-13889 0 0,-27 1 14906 0 0</inkml:trace>
</inkml:ink>
</file>

<file path=ppt/ink/ink11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58.76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19 161 136 0 0,'0'0'2439'0'0,"0"0"-801"0"0,0 0-119 0 0,0 0 324 0 0,0 0 279 0 0,0 0-14 0 0,0 0-327 0 0,0 0-461 0 0,0 0-421 0 0,0 0-291 0 0,0 0-184 0 0,12 26 2100 0 0,-3-21-2036 0 0,0 0 0 0 0,1 0 0 0 0,-1-1-1 0 0,1-1 1 0 0,-1 1 0 0 0,1-2 0 0 0,0 1-1 0 0,0-1 1 0 0,1-1 0 0 0,-1 0 0 0 0,5 0-488 0 0,1-1 139 0 0,0-1 1 0 0,-1 0 0 0 0,1-1 0 0 0,0 0 0 0 0,-1-1 0 0 0,0-1 0 0 0,1-1 0 0 0,-2 0 0 0 0,1-1 0 0 0,-1 0 0 0 0,7-5-140 0 0,-17 9 43 0 0,0 0 0 0 0,0 0 0 0 0,-1-1 0 0 0,1 1 1 0 0,-1-1-1 0 0,0 1 0 0 0,0-1 0 0 0,0 0 0 0 0,0-1 1 0 0,0 1-1 0 0,-1 0 0 0 0,1-1 0 0 0,-1 1 0 0 0,0-1 0 0 0,0 0 1 0 0,0 0-1 0 0,-1 0 0 0 0,1 0 0 0 0,-1 0 0 0 0,0 0 1 0 0,0 0-1 0 0,-1 0 0 0 0,1-1 0 0 0,-1 1 0 0 0,0 0 1 0 0,0 0-1 0 0,0-1 0 0 0,0 1 0 0 0,-1 0 0 0 0,0 0 1 0 0,0-3-44 0 0,-4 2-29 0 0,1 0 1 0 0,-1 0 0 0 0,0 0 0 0 0,0 1 0 0 0,-1 0 0 0 0,1 0-1 0 0,-1 0 1 0 0,0 0 0 0 0,0 1 0 0 0,0 0 0 0 0,0 0-1 0 0,-1 1 1 0 0,1 0 0 0 0,-1 0 0 0 0,1 0 0 0 0,-1 1 0 0 0,0 0-1 0 0,0 0 1 0 0,1 1 0 0 0,-1 0 0 0 0,0 0 0 0 0,0 0 0 0 0,0 1-1 0 0,0 0 29 0 0,-7 1-14 0 0,0 1-1 0 0,0 1 1 0 0,0 0-1 0 0,1 1 1 0 0,-1 0-1 0 0,1 1 0 0 0,0 0 1 0 0,1 1-1 0 0,0 0 1 0 0,0 1-1 0 0,0 1 0 0 0,1 0 1 0 0,1 1-1 0 0,-1-1 1 0 0,-4 8 14 0 0,10-11 25 0 0,1 0 1 0 0,0 1 0 0 0,0-1 0 0 0,0 1 0 0 0,1 0-1 0 0,0 0 1 0 0,1 0 0 0 0,-1 0 0 0 0,1 0 0 0 0,1 1-1 0 0,-1-1 1 0 0,1 1 0 0 0,0-1 0 0 0,1 1-1 0 0,0-1 1 0 0,0 1 0 0 0,1-1 0 0 0,1 6-26 0 0,0-6 63 0 0,1 0 0 0 0,0 0 1 0 0,0 0-1 0 0,1-1 0 0 0,0 1 0 0 0,0-1 1 0 0,0 0-1 0 0,1 0 0 0 0,0 0 1 0 0,0 0-1 0 0,1-1 0 0 0,-1 0 0 0 0,1 0 1 0 0,0-1-1 0 0,1 1 0 0 0,-1-1 0 0 0,1-1 1 0 0,1 1-64 0 0,9 5 233 0 0,1 0 0 0 0,1-2 0 0 0,0 0 0 0 0,0-1 1 0 0,0-1-1 0 0,0-1 0 0 0,18 1-233 0 0,65 2 455 0 0,-54-44-5384 0 0,-38 31 2694 0 0,-2 1-4816 0 0,-1 2-5085 0 0</inkml:trace>
</inkml:ink>
</file>

<file path=ppt/ink/ink11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59.55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218 85 15251 0 0,'0'0'1737'0'0,"0"0"-429"0"0,0 0-157 0 0,0 0-43 0 0,0 0-66 0 0,0 0-149 0 0,0 0-219 0 0,0 0-162 0 0,0 0-107 0 0,0 0-75 0 0,0 0-54 0 0,0 0-18 0 0,0 0-51 0 0,-11 19-31 0 0,-48 98 100 0 0,-68 104 70 0 0,106-170-324 0 0,142-227 281 0 0,52-22-74 0 0,-170 230-173 0 0,-4-25-41 0 0,-1 9-5 0 0,0 1-1 0 0,1-1 1 0 0,1 1 0 0 0,1-1-1 0 0,0 1 1 0 0,1-1-1 0 0,1 1 1 0 0,0-1 0 0 0,3 6-10 0 0,-4-16 17 0 0,-1 0 0 0 0,1-1 0 0 0,0 1 0 0 0,1-1-1 0 0,-1 1 1 0 0,1-1 0 0 0,0 0 0 0 0,1 0 0 0 0,-1 0 0 0 0,1-1 0 0 0,0 1 0 0 0,0-1 0 0 0,0 0 0 0 0,0 0 0 0 0,1 0 0 0 0,0-1 0 0 0,0 1 0 0 0,0-1 0 0 0,0 0 0 0 0,0-1 0 0 0,1 1 0 0 0,-1-1 0 0 0,1 0 0 0 0,-1-1 0 0 0,1 1 0 0 0,0-1 0 0 0,0 0-1 0 0,2 0-16 0 0,-1-2 111 0 0,0 0 0 0 0,0 0-1 0 0,-1-1 1 0 0,1 0-1 0 0,0 0 1 0 0,-1 0 0 0 0,1-1-1 0 0,-1 0 1 0 0,0 0-1 0 0,0-1 1 0 0,0 0-1 0 0,-1 0 1 0 0,1 0 0 0 0,-1-1-1 0 0,0 1 1 0 0,0-1-1 0 0,0 0 1 0 0,-1-1-1 0 0,0 1 1 0 0,0-1 0 0 0,0-1-111 0 0,64-134 1132 0 0,-63 126-1084 0 0,0 0 0 0 0,0 0 0 0 0,-2 0 0 0 0,0-1 0 0 0,0 1 0 0 0,-2-1 0 0 0,0 0 0 0 0,0 0 0 0 0,-2 0 0 0 0,0-2-48 0 0,-12-16-102 0 0,9 29-3714 0 0,-1 2-3961 0 0,5 3-4261 0 0</inkml:trace>
</inkml:ink>
</file>

<file path=ppt/ink/ink11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4:53.03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38 250 0 0 0,'0'0'803'0'0,"0"0"757"0"0,0 0 222 0 0,0 0-30 0 0,0 0-65 0 0,0 0-113 0 0,0 0-72 0 0,0 0-165 0 0,-7 0-210 0 0,-17 0-192 0 0,18 0-187 0 0,6 0-160 0 0,7 11 2408 0 0,0-8-2709 0 0,1 0 1 0 0,-1-1-1 0 0,1-1 1 0 0,-1 1 0 0 0,1-1-1 0 0,0 0 1 0 0,0-1-1 0 0,-1 0 1 0 0,1 0 0 0 0,0 0-1 0 0,-1-1 1 0 0,1 0-1 0 0,0-1 1 0 0,-1 0 0 0 0,1 0-1 0 0,-1-1 1 0 0,0 1-1 0 0,0-2 1 0 0,0 1-1 0 0,2-2-287 0 0,4-2 93 0 0,0-1-1 0 0,-1-1 1 0 0,1 0-1 0 0,-2 0 0 0 0,1-1 1 0 0,-1-1-1 0 0,-1 0 0 0 0,0 0 1 0 0,-1-1-1 0 0,0 0 0 0 0,0-1 1 0 0,-1 0-1 0 0,-1 0 0 0 0,-1 0 1 0 0,0-1-1 0 0,1-5-92 0 0,-12 193 603 0 0,12 193-248 0 0,23-216-299 0 0,-12-111 90 0 0,-17-39-140 0 0,10-8 1251 0 0,50-133-741 0 0,62-154-308 0 0,16 10-184 0 0,-104 222-68 0 0,-70 155-1120 0 0,28-44-3198 0 0,16-45-2124 0 0,-5-3-876 0 0,-4 2-2011 0 0</inkml:trace>
  <inkml:trace contextRef="#ctx0" brushRef="#br0" timeOffset="469.724">875 699 10490 0 0,'0'0'1635'0'0,"0"0"-428"0"0,0 0-31 0 0,0 0 199 0 0,0 0 128 0 0,0 0-65 0 0,0 0-264 0 0,0 0-277 0 0,0 0-214 0 0,0 0-122 0 0,0 0-55 0 0,0 0-10 0 0,0 0-8 0 0,6 12 1188 0 0,-22 87-551 0 0,-3-68-3894 0 0,8-27-2193 0 0,-4-2-4738 0 0,15-2 4914 0 0,0 0 573 0 0</inkml:trace>
  <inkml:trace contextRef="#ctx0" brushRef="#br0" timeOffset="941.487">999 276 9474 0 0,'0'0'1954'0'0,"0"0"-318"0"0,0 0-69 0 0,0 0 64 0 0,0 0-76 0 0,0 0-235 0 0,0 0-283 0 0,0 0-229 0 0,0 0-151 0 0,0 0-113 0 0,0 0-54 0 0,0 0-70 0 0,0 0-80 0 0,-8 10-45 0 0,-22 33-66 0 0,22-23 387 0 0,8-19-561 0 0,0-1-18 0 0,0 0-15 0 0,0 0-1 0 0,0 0-2 0 0,0 0 5 0 0,0 0 5 0 0,0 0 0 0 0,0 0 14 0 0,13-18 221 0 0,26-31-19 0 0,-36 39 632 0 0,-23 17-428 0 0,-8 7-264 0 0,35-14-1169 0 0,-4 0-259 0 0,5 0-350 0 0,-5 0-2362 0 0,0 0-3849 0 0,-3 0-3489 0 0</inkml:trace>
  <inkml:trace contextRef="#ctx0" brushRef="#br0" timeOffset="2556.251">914 725 0 0 0,'0'0'551'0'0,"0"0"737"0"0,0 0 55 0 0,0 0-192 0 0,0 0-147 0 0,0 0-16 0 0,0 0 59 0 0,0 0 51 0 0,0 0-29 0 0,0 0-108 0 0,0 0-99 0 0,0 0-84 0 0,9 5 3810 0 0,-14 15 3241 0 0,-14 12-7533 0 0,4-7-137 0 0,-21 55-10 0 0,19-13 89 0 0,45-67 654 0 0,62-18-361 0 0,-76 13-427 0 0,-13 5-80 0 0,-1 0-2 0 0,0 0-4 0 0,0 0 0 0 0,0 0 4 0 0,-20 1-1247 0 0,9-2-4786 0 0,9-2-137 0 0,1 3-5338 0 0</inkml:trace>
</inkml:ink>
</file>

<file path=ppt/ink/ink11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00.52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322 63 12931 0 0,'0'0'1641'0'0,"0"0"-256"0"0,0 0-86 0 0,0 0 6 0 0,0 0-28 0 0,0 0-128 0 0,0 0-182 0 0,0 0-161 0 0,0 0-134 0 0,0 0-127 0 0,0 0-107 0 0,0 0-52 0 0,-3-2-24 0 0,-14-11 2137 0 0,17 36-1944 0 0,-14 349 449 0 0,-36-24-905 0 0,44-317-1128 0 0,9-39-3059 0 0,-2 5 3954 0 0,6-36-3788 0 0,-5 14-2017 0 0,-2 16 2167 0 0,2-3-6664 0 0</inkml:trace>
  <inkml:trace contextRef="#ctx0" brushRef="#br0" timeOffset="229.124">0 387 13339 0 0,'0'0'1177'0'0,"0"0"-280"0"0,0 0 115 0 0,0 0 315 0 0,0 0 178 0 0,0 0-112 0 0,0 0-238 0 0,0 0-232 0 0,0 0-178 0 0,0 0-129 0 0,0 0-114 0 0,0 0-98 0 0,33 3-99 0 0,102 5-70 0 0,-39-20 22 0 0,7-11-311 0 0,0-1-1876 0 0,-37 5-3237 0 0,-50 13 1214 0 0,-5 2-1950 0 0,-5 0-2882 0 0</inkml:trace>
  <inkml:trace contextRef="#ctx0" brushRef="#br0" timeOffset="719.343">797 1 11498 0 0,'0'0'3052'0'0,"0"0"-1060"0"0,0 0-547 0 0,0 0-60 0 0,0 0-61 0 0,0 0-189 0 0,0 0-228 0 0,0 0-243 0 0,0 0-189 0 0,0 0-80 0 0,0 0-62 0 0,0 0-5 0 0,0 0 27 0 0,-6 20-16 0 0,-42 141 449 0 0,26-80-587 0 0,4 1 0 0 0,4 1 0 0 0,3 1 0 0 0,3 0 1 0 0,5 2-202 0 0,2-84 6 0 0,0 0 1 0 0,0 0 0 0 0,1 0-1 0 0,-1 0 1 0 0,1 1 0 0 0,0-1 0 0 0,-1 0-1 0 0,1 0 1 0 0,0 0 0 0 0,0 1-1 0 0,0-1 1 0 0,1 0 0 0 0,-1 0 0 0 0,1 1-1 0 0,-1-1 1 0 0,1 0 0 0 0,0 0-1 0 0,-1 0 1 0 0,1 0 0 0 0,0 0 0 0 0,1 0-1 0 0,-1 0 1 0 0,0 0 0 0 0,0 0-1 0 0,1-1 1 0 0,-1 1 0 0 0,1 0 0 0 0,0-1-1 0 0,-1 1 1 0 0,1-1 0 0 0,0 0 0 0 0,0 1-1 0 0,0-1 1 0 0,0 0 0 0 0,0 0-1 0 0,0 0 1 0 0,0-1 0 0 0,0 1 0 0 0,0 0-1 0 0,0-1 1 0 0,1 0 0 0 0,-1 1-1 0 0,0-1 1 0 0,0 0 0 0 0,1 0 0 0 0,-1 0-1 0 0,0 0 1 0 0,0 0 0 0 0,0-1-1 0 0,1 1 1 0 0,-1-1 0 0 0,0 0 0 0 0,1 0-7 0 0,137-111 358 0 0,-1-8-331 0 0,-105 96-11 0 0,-73 215 92 0 0,39-189-118 0 0,0-1-15 0 0,-1 1-1 0 0,0 0 0 0 0,1-1 1 0 0,0 1-1 0 0,-1 0 1 0 0,1 0-1 0 0,0 0 0 0 0,0-1 1 0 0,0 1-1 0 0,0 0 1 0 0,0 0-1 0 0,1 0 0 0 0,-1-1 1 0 0,0 1-1 0 0,1 0 1 0 0,0 0-1 0 0,-1-1 0 0 0,1 1 1 0 0,0 0-1 0 0,0-1 1 0 0,0 1-1 0 0,0-1 0 0 0,0 1 1 0 0,0-1-1 0 0,0 1 1 0 0,0-1-1 0 0,0 0 0 0 0,1 0 1 0 0,-1 1-1 0 0,1-1 1 0 0,-1 0-1 0 0,1 0 0 0 0,-1-1 1 0 0,1 1-1 0 0,0 0 1 0 0,-1 0-1 0 0,1-1 0 0 0,0 1 1 0 0,0-1-1 0 0,-1 1 1 0 0,1-1-1 0 0,0 0 0 0 0,0 0 1 0 0,1 0 25 0 0,0 1-320 0 0,1-1 1 0 0,0 0-1 0 0,-1 0 1 0 0,1 0-1 0 0,0-1 1 0 0,0 1-1 0 0,-1-1 1 0 0,1 0-1 0 0,-1 0 1 0 0,1 0-1 0 0,-1-1 1 0 0,1 1-1 0 0,-1-1 1 0 0,0 0-1 0 0,1 0 0 0 0,-1 0 1 0 0,1-1 319 0 0,18-12-7303 0 0,-15 8-895 0 0</inkml:trace>
  <inkml:trace contextRef="#ctx0" brushRef="#br0" timeOffset="1036.575">1318 608 4545 0 0,'0'0'4969'0'0,"0"0"-3014"0"0,0 0-699 0 0,0 0 338 0 0,0 0 256 0 0,0 0 21 0 0,0 0-216 0 0,0 0-263 0 0,0 0-236 0 0,0 0-235 0 0,0 0-197 0 0,0 0-136 0 0,0 0-100 0 0,34-6-67 0 0,105-19-70 0 0,-70-5 58 0 0,-59 20-322 0 0,3 0 16 0 0,-1-1 0 0 0,0 0 0 0 0,-1-1 0 0 0,-1 0 0 0 0,0-1-1 0 0,0 0 1 0 0,-1 0 0 0 0,3-8-103 0 0,-11 19 2 0 0,1 1-1 0 0,-1-1 1 0 0,0 0-1 0 0,0 0 0 0 0,0 0 1 0 0,0 0-1 0 0,0 0 1 0 0,0 0-1 0 0,-1 0 1 0 0,1 0-1 0 0,-1 0 1 0 0,1 0-1 0 0,-1 0 1 0 0,0 0-1 0 0,0 0 1 0 0,0-1-1 0 0,0 1 1 0 0,0 0-1 0 0,0 0 1 0 0,0 0-1 0 0,-1 0 0 0 0,1 0 1 0 0,-1 0-1 0 0,0 0 1 0 0,0 0-1 0 0,0 0 1 0 0,0 0-1 0 0,0 0 1 0 0,0 0-1 0 0,0 0 1 0 0,0 1-1 0 0,-1-1 1 0 0,1 0-1 0 0,-1 1 1 0 0,1-1-1 0 0,-1 1 1 0 0,0 0-1 0 0,1-1 0 0 0,-1 1 1 0 0,0 0-1 0 0,0 0 1 0 0,0 0-1 0 0,0 0 1 0 0,0 1-1 0 0,0-1 1 0 0,0 0-1 0 0,0 1 1 0 0,0 0-1 0 0,0-1-1 0 0,-11 2-26 0 0,1-1 0 0 0,-1 2 1 0 0,1 0-1 0 0,0 0 0 0 0,0 1 0 0 0,0 1 0 0 0,0 0 1 0 0,1 0-1 0 0,-1 2 0 0 0,1-1 0 0 0,0 1 0 0 0,0 1 1 0 0,1 0-1 0 0,-9 8 26 0 0,1-2-9 0 0,2 1 0 0 0,0 1 1 0 0,1 0-1 0 0,0 2 0 0 0,1-1 0 0 0,1 2 1 0 0,1 0-1 0 0,0 0 0 0 0,1 1 1 0 0,1 0-1 0 0,1 1 0 0 0,1 0 0 0 0,-4 18 9 0 0,10-32 2 0 0,0 0-1 0 0,0 0 1 0 0,1 0-1 0 0,0 0 0 0 0,0 0 1 0 0,1 0-1 0 0,0 1 1 0 0,0-1-1 0 0,0 0 1 0 0,1 0-1 0 0,0 0 0 0 0,0 1 1 0 0,0-1-1 0 0,1 0 1 0 0,0-1-1 0 0,0 1 1 0 0,1 0-1 0 0,-1 0 0 0 0,1-1 1 0 0,0 0-1 0 0,1 1 1 0 0,0-1-1 0 0,-1-1 0 0 0,1 1 1 0 0,1 0-1 0 0,-1-1 1 0 0,1 0-1 0 0,0 0 1 0 0,0 0-1 0 0,4 2-1 0 0,14 4-74 0 0,2 0 0 0 0,-1-2 1 0 0,1-1-1 0 0,0-1 0 0 0,1-1 0 0 0,0-1 1 0 0,-1-1-1 0 0,1-1 0 0 0,0-2 0 0 0,0-1 1 0 0,2 0 73 0 0,-9 1-325 0 0,22-3-1183 0 0,-14-1-2792 0 0,-4 3-7377 0 0</inkml:trace>
</inkml:ink>
</file>

<file path=ppt/ink/ink11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4:58.44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93 233 40 0 0,'0'0'1043'0'0,"0"0"1"0"0,0 0 142 0 0,0 0 307 0 0,0 0 310 0 0,0 0 71 0 0,0 0-135 0 0,0 0-291 0 0,0 0-339 0 0,0 0-284 0 0,0 0-190 0 0,0 0-120 0 0,0 0-63 0 0,-10 0 407 0 0,19 0-369 0 0,1 0 0 0 0,-1 0 0 0 0,0-1 0 0 0,1-1 1 0 0,-1 1-1 0 0,0-1 0 0 0,0-1 0 0 0,0 0 0 0 0,0 0 0 0 0,-1-1 1 0 0,5-2-491 0 0,0 0 121 0 0,-1 0 0 0 0,0 0 1 0 0,0-1-1 0 0,-1-1 0 0 0,0 0 1 0 0,0-1-1 0 0,-1 0 0 0 0,0 0 1 0 0,-1-1-1 0 0,0 0 1 0 0,0-1-1 0 0,-1 0 0 0 0,0 0 1 0 0,-1-1-1 0 0,-1 0 0 0 0,0 0 1 0 0,0-1-1 0 0,3-12-121 0 0,-7 13 243 0 0,-8 46-321 0 0,-11 223 572 0 0,0 181-194 0 0,14-398-284 0 0,-2-1 1 0 0,-1 0-1 0 0,-3 0 1 0 0,-1-1-1 0 0,-2 0 0 0 0,-1-1 1 0 0,-2 0-1 0 0,-2-1 1 0 0,-1-1-1 0 0,-19 28-16 0 0,29-51 14 0 0,-1 0 0 0 0,0-1 1 0 0,-1-1-1 0 0,0 1 0 0 0,0-2 0 0 0,-1 1 0 0 0,0-1 0 0 0,-1-1 1 0 0,0 0-1 0 0,0-1 0 0 0,-10 5-14 0 0,20-12 10 0 0,1 1 0 0 0,0-1 0 0 0,-1 1 0 0 0,1-1 0 0 0,-1 1 0 0 0,1-1 0 0 0,0 0 1 0 0,-1 0-1 0 0,1 0 0 0 0,-1 0 0 0 0,1 0 0 0 0,-1 0 0 0 0,1 0 0 0 0,0 0 0 0 0,-1 0 0 0 0,1-1 0 0 0,-1 1 0 0 0,1-1 0 0 0,0 1 0 0 0,-1-1 0 0 0,1 1 0 0 0,0-1 1 0 0,0 0-1 0 0,-1 0 0 0 0,1 0 0 0 0,0 1 0 0 0,0-1 0 0 0,0 0 0 0 0,0 0 0 0 0,0-1 0 0 0,0 1 0 0 0,0 0 0 0 0,0 0 0 0 0,1 0 0 0 0,-1 0 0 0 0,0-1 0 0 0,1 1 1 0 0,-1 0-1 0 0,1-1 0 0 0,-1 1 0 0 0,1-1 0 0 0,0 1 0 0 0,0 0 0 0 0,-1-2-10 0 0,-5-70 178 0 0,6 67-167 0 0,3-21 40 0 0,1 0 0 0 0,2 0 0 0 0,0 0 0 0 0,2 1 1 0 0,1 0-1 0 0,1 1 0 0 0,1 0 0 0 0,1 1 0 0 0,2 0 0 0 0,11-16-51 0 0,-8 11 30 0 0,1 1-1 0 0,1 1 1 0 0,1 1-1 0 0,1 1 1 0 0,1 0 0 0 0,2 2-1 0 0,0 1 1 0 0,2 1 0 0 0,4-2-30 0 0,86-28 83 0 0,-33 41-525 0 0,-83 10 289 0 0,0 0-64 0 0,0 0-75 0 0,0 0-84 0 0,0 0-70 0 0,-3 19-3953 0 0,-2-10 1296 0 0,3 0-4075 0 0,1-5-2629 0 0</inkml:trace>
  <inkml:trace contextRef="#ctx0" brushRef="#br0" timeOffset="338.883">573 874 7154 0 0,'0'0'1945'0'0,"0"0"-402"0"0,0 0-177 0 0,0 0 33 0 0,0 0 6 0 0,0 0-134 0 0,0 0-253 0 0,0 0-230 0 0,0 0-156 0 0,0 0-54 0 0,0 0 65 0 0,0 0 101 0 0,0 0 104 0 0,-3 5 69 0 0,-3 6-551 0 0,1-3 411 0 0,10-26 162 0 0,23-54-169 0 0,3 0-1 0 0,3 2 1 0 0,8-5-770 0 0,-13 16-852 0 0,-29 58 309 0 0,0 1-171 0 0,3 22-4759 0 0,-1-4-3382 0 0,-1-10-1350 0 0</inkml:trace>
  <inkml:trace contextRef="#ctx0" brushRef="#br0" timeOffset="669.339">870 612 2545 0 0,'0'0'1856'0'0,"0"0"-313"0"0,0 0-12 0 0,0 0 183 0 0,0 0 57 0 0,0 0-147 0 0,0 0-286 0 0,0 0-311 0 0,0 0-206 0 0,0 0-157 0 0,0 0-140 0 0,0 0-81 0 0,0 0-28 0 0,-6 9-12 0 0,-44 78 1298 0 0,48-83-1618 0 0,0 0 0 0 0,0 0 0 0 0,1 0 0 0 0,-1 0 0 0 0,1 0-1 0 0,0 0 1 0 0,0 0 0 0 0,1 0 0 0 0,-1 1 0 0 0,1-1 0 0 0,0 0-1 0 0,0 0 1 0 0,1 1 0 0 0,-1-1 0 0 0,1 0 0 0 0,0 0 0 0 0,0 1 0 0 0,0-1-1 0 0,1 0 1 0 0,-1 0 0 0 0,1 0 0 0 0,0-1 0 0 0,0 1 0 0 0,0 0 0 0 0,1-1-1 0 0,-1 1 1 0 0,1-1 0 0 0,0 0 0 0 0,0 0 0 0 0,0 0 0 0 0,0 0-1 0 0,1 0 1 0 0,-1-1 0 0 0,1 0 0 0 0,-1 1 0 0 0,1-1 0 0 0,0-1 0 0 0,0 1-1 0 0,0 0 1 0 0,4 0-83 0 0,-1-2 130 0 0,-1 0 0 0 0,1 0-1 0 0,-1-1 1 0 0,0 0 0 0 0,1 0 0 0 0,-1-1-1 0 0,1 1 1 0 0,-1-1 0 0 0,0-1-1 0 0,0 1 1 0 0,0-1 0 0 0,-1 0-1 0 0,1 0 1 0 0,-1-1 0 0 0,1 0 0 0 0,-1 0-1 0 0,0 0 1 0 0,0-1 0 0 0,-1 1-1 0 0,0-1 1 0 0,1 0 0 0 0,-1 0 0 0 0,-1-1-1 0 0,1 1 1 0 0,-1-1 0 0 0,0 0-1 0 0,1-4-129 0 0,-1 6 16 0 0,0-1 0 0 0,0 1 0 0 0,0 0-1 0 0,-1-1 1 0 0,0 0 0 0 0,0 0 0 0 0,0 0-1 0 0,0 1 1 0 0,-1-1 0 0 0,0-1 0 0 0,0 1 0 0 0,0 0-1 0 0,-1 0 1 0 0,0 0 0 0 0,0 0 0 0 0,0-1-1 0 0,0 1 1 0 0,-1 0 0 0 0,0 0 0 0 0,0 0-1 0 0,-1 0 1 0 0,1 0 0 0 0,-1 0 0 0 0,0 0-1 0 0,0 1 1 0 0,-1-1 0 0 0,1 1 0 0 0,-1-1-1 0 0,0 1 1 0 0,0 0 0 0 0,0 0 0 0 0,-1 0-1 0 0,-1-1-15 0 0,-76-19-1980 0 0,28 41-2729 0 0,30 0-1544 0 0,14-9 1018 0 0,0 0-3844 0 0</inkml:trace>
  <inkml:trace contextRef="#ctx0" brushRef="#br0" timeOffset="1228.075">1131 966 12363 0 0,'0'0'3402'0'0,"0"0"-1898"0"0,0 0-748 0 0,0 0 24 0 0,0 0 98 0 0,0 0 34 0 0,0 0-61 0 0,0 0-155 0 0,0 0-134 0 0,0 0-82 0 0,0 0-38 0 0,0 0-23 0 0,0 0-35 0 0,15-27-17 0 0,48-81-40 0 0,-9 41 466 0 0,32-11 242 0 0,-86 78-1036 0 0,1 0 1 0 0,-1 0-1 0 0,1 0 0 0 0,0 0 1 0 0,-1 0-1 0 0,1 0 0 0 0,-1 0 1 0 0,1 0-1 0 0,0 0 0 0 0,-1 0 1 0 0,1 1-1 0 0,-1-1 0 0 0,1 0 0 0 0,-1 0 1 0 0,1 1-1 0 0,-1-1 0 0 0,1 0 1 0 0,-1 0-1 0 0,1 1 0 0 0,-1-1 1 0 0,1 0-1 0 0,-1 1 0 0 0,1-1 1 0 0,-1 1-1 0 0,0-1 0 0 0,1 1 0 0 0,-1-1 1 0 0,0 1-1 0 0,1-1 0 0 0,-1 1 1 0 0,0-1-1 0 0,0 1 0 0 0,1-1 1 0 0,-1 1-1 0 0,0-1 0 0 0,0 1 1 0 0,0 0-1 0 0,0-1 0 0 0,0 1 1 0 0,0-1-1 0 0,0 1 0 0 0,0 0 0 0 0,0-1 1 0 0,0 1-1 0 0,0-1 0 0 0,0 1 1 0 0,0-1-1 0 0,0 1 0 0 0,-1 0 1 0 0,1-1-1 0 0,0 1 0 0 0,0-1 1 0 0,-1 1-1 0 0,1-1 0 0 0,0 1 0 0 0,-1-1 1 0 0,-2 43 84 0 0,3-42-79 0 0,-1 1-3 0 0,1 0 0 0 0,-1 0-1 0 0,0 0 1 0 0,1 0 0 0 0,-1 0 0 0 0,1-1 0 0 0,0 1 0 0 0,-1 0 0 0 0,1 0 0 0 0,0 0-1 0 0,0 0 1 0 0,0 0 0 0 0,1 0 0 0 0,-1 0 0 0 0,0 0 0 0 0,1 0 0 0 0,-1 0 0 0 0,1 0-1 0 0,0 0 1 0 0,0 0 0 0 0,0-1 0 0 0,0 1 0 0 0,0 0 0 0 0,0-1 0 0 0,0 1 0 0 0,0 0-1 0 0,0-1 1 0 0,1 0 0 0 0,1 2-2 0 0,3-3 21 0 0,0 0 1 0 0,0-1-1 0 0,1 1 0 0 0,-1-1 0 0 0,0-1 1 0 0,0 1-1 0 0,0-1 0 0 0,0 0 1 0 0,0 0-1 0 0,0-1 0 0 0,-1 0 0 0 0,1 0 1 0 0,-1 0-1 0 0,0-1 0 0 0,0 1 0 0 0,0-1 1 0 0,2-3-22 0 0,22-12 50 0 0,6-3-1 0 0,-22 13-37 0 0,0 0 1 0 0,1 1-1 0 0,0 1 0 0 0,0 0 0 0 0,1 1 1 0 0,-1 0-1 0 0,2 1 0 0 0,1 0-12 0 0,-15 5 4 0 0,-1 0 1 0 0,1 0 0 0 0,-1 0-1 0 0,1 0 1 0 0,-1 1-1 0 0,1-1 1 0 0,-1 0-1 0 0,1 1 1 0 0,-1-1 0 0 0,1 1-1 0 0,-1-1 1 0 0,1 1-1 0 0,-1 0 1 0 0,0-1-1 0 0,1 1 1 0 0,-1 0-1 0 0,0 0 1 0 0,0 0 0 0 0,0 0-1 0 0,0 0 1 0 0,1 0-1 0 0,-1 1 1 0 0,-1-1-1 0 0,1 0 1 0 0,0 1 0 0 0,0-1-1 0 0,0 0 1 0 0,-1 1-1 0 0,1-1 1 0 0,-1 1-1 0 0,1-1 1 0 0,-1 1 0 0 0,1-1-1 0 0,-1 1 1 0 0,0-1-1 0 0,0 1 1 0 0,0-1-1 0 0,0 1 1 0 0,0-1-1 0 0,0 1 1 0 0,0-1 0 0 0,-1 1-1 0 0,1-1 1 0 0,0 1-1 0 0,-1-1 1 0 0,1 1-5 0 0,0 8 27 0 0,14 82-13 0 0,11-70-2288 0 0,-14-20-2052 0 0,0-5-4383 0 0,-9 0-3071 0 0</inkml:trace>
</inkml:ink>
</file>

<file path=ppt/ink/ink11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4:38.63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5468 787 2993 0 0,'0'0'1807'0'0,"0"0"-115"0"0,0 0 70 0 0,0 0 141 0 0,0 0 40 0 0,0 0-181 0 0,0 0-369 0 0,0 0-359 0 0,0 0-298 0 0,0 0-205 0 0,0 0-103 0 0,0 0-31 0 0,0 0-1 0 0,-3 6-6 0 0,-18 99 1407 0 0,20-98-1744 0 0,1-1-1 0 0,0 0 0 0 0,0 1 0 0 0,1-1 0 0 0,0 0 1 0 0,0 0-1 0 0,0 1 0 0 0,1-1 0 0 0,0 0 0 0 0,0 0 0 0 0,0-1 1 0 0,1 1-1 0 0,0 0 0 0 0,0-1 0 0 0,0 1 0 0 0,1-1 0 0 0,0 0 1 0 0,0 0-1 0 0,0-1 0 0 0,1 1 0 0 0,-1-1 0 0 0,1 0 0 0 0,0 0 1 0 0,0 0-1 0 0,4 1-52 0 0,-4-5 114 0 0,0 0 0 0 0,1-1 0 0 0,-1 1 0 0 0,0-1 0 0 0,0 0 0 0 0,0 0 0 0 0,1-1 0 0 0,-1 0 0 0 0,-1 0 0 0 0,1 0 0 0 0,0 0 0 0 0,0-1 0 0 0,-1 1-1 0 0,0-1 1 0 0,1-1 0 0 0,-1 1 0 0 0,0 0 0 0 0,0-1 0 0 0,-1 0 0 0 0,1 0 0 0 0,-1 0 0 0 0,0 0 0 0 0,1-3-114 0 0,2 1 49 0 0,37-46 101 0 0,-1-3 0 0 0,-3-1 1 0 0,-3-1-1 0 0,-1-2 1 0 0,-4-2-1 0 0,-2-1 0 0 0,-3-1 1 0 0,-3-1-1 0 0,5-29-150 0 0,-21 63 15 0 0,-1 0 1 0 0,-1 0-1 0 0,-2-1 0 0 0,-1 1 0 0 0,-2-13-15 0 0,0 42-1 0 0,1 0 0 0 0,-1 0 0 0 0,0 0 0 0 0,1-1-1 0 0,-1 1 1 0 0,0 0 0 0 0,0 0 0 0 0,0 0 0 0 0,0 0 0 0 0,0 0-1 0 0,0 0 1 0 0,0-1 0 0 0,0 1 0 0 0,-1 0 0 0 0,1 0-1 0 0,0 0 1 0 0,-1 0 0 0 0,1 0 0 0 0,-1 0 0 0 0,1 0 0 0 0,-1 0-1 0 0,1 0 1 0 0,-1 0 0 0 0,0 0 0 0 0,1 0 0 0 0,-1 0-1 0 0,0 1 1 0 0,0-1 0 0 0,0 0 0 0 0,1 0 0 0 0,-1 1 0 0 0,0-1-1 0 0,0 1 1 0 0,0-1 0 0 0,0 1 0 0 0,0-1 0 0 0,0 1-1 0 0,-1-1 1 0 0,1 1 0 0 0,0 0 0 0 0,0 0 0 0 0,0 0 0 0 0,0-1-1 0 0,0 1 1 0 0,0 0 0 0 0,-1 0 0 0 0,1 1 0 0 0,0-1-1 0 0,0 0 1 0 0,0 0 0 0 0,0 0 0 0 0,0 1 0 0 0,0-1 0 0 0,0 1-1 0 0,0-1 1 0 0,0 1 0 0 0,0-1 0 0 0,0 1 0 0 0,0-1 0 0 0,0 1-1 0 0,0 0 2 0 0,-14 18-18 0 0,2 1-1 0 0,1 0 1 0 0,1 1-1 0 0,0 0 1 0 0,2 1-1 0 0,0 0 1 0 0,1 1-1 0 0,2-1 0 0 0,0 1 1 0 0,1 7 18 0 0,-2 5 33 0 0,3 1 0 0 0,1-1 1 0 0,1 1-1 0 0,3 0 0 0 0,0 0 0 0 0,3-1 0 0 0,0 1 1 0 0,3-1-1 0 0,1 0 0 0 0,9 25-33 0 0,87 253 441 0 0,-78-222-347 0 0,-6-24-58 0 0,-3 1 0 0 0,-3 1 0 0 0,0 22-36 0 0,-9-47 9 0 0,1 144 302 0 0,-8-181-267 0 0,1 0 0 0 0,-1-1 0 0 0,0 1-1 0 0,0-1 1 0 0,0 1 0 0 0,-1-1 0 0 0,0 0 0 0 0,-1 0 0 0 0,1 0 0 0 0,-1 0 0 0 0,0-1 0 0 0,-1 1 0 0 0,-2 1-44 0 0,6-6 20 0 0,-1 0 1 0 0,0 0-1 0 0,0 0 1 0 0,0-1-1 0 0,1 1 1 0 0,-1-1 0 0 0,0 0-1 0 0,0 1 1 0 0,0-1-1 0 0,0 0 1 0 0,0 0-1 0 0,0 0 1 0 0,0 0 0 0 0,0-1-1 0 0,0 1 1 0 0,1 0-1 0 0,-1-1 1 0 0,0 1-1 0 0,0-1 1 0 0,0 0 0 0 0,1 0-1 0 0,-1 1 1 0 0,0-1-1 0 0,1 0 1 0 0,-1-1-1 0 0,0 1 1 0 0,1 0 0 0 0,0 0-1 0 0,-1-1 1 0 0,1 1-1 0 0,0 0 1 0 0,-1-1-1 0 0,1 0-20 0 0,-7-13 26 0 0,0-1-1 0 0,0 0 0 0 0,2 0 0 0 0,0-1 0 0 0,1 0 1 0 0,0 0-1 0 0,1 0 0 0 0,2-1 0 0 0,-1 1 0 0 0,2-1 0 0 0,0 0 1 0 0,2 1-1 0 0,1-16-25 0 0,-2 31 3 0 0,3-32-18 0 0,2 1 1 0 0,2-1-1 0 0,1 1 0 0 0,1 1 0 0 0,2 0 1 0 0,1 0-1 0 0,1 1 0 0 0,2 1 0 0 0,1 0 0 0 0,2 1 1 0 0,0 1-1 0 0,13-13 15 0 0,-4 0-251 0 0,-34 43-8863 0 0,0 4-1895 0 0,5-3 2574 0 0</inkml:trace>
  <inkml:trace contextRef="#ctx0" brushRef="#br0" timeOffset="319.919">5471 401 12331 0 0,'0'0'2827'0'0,"0"0"-945"0"0,0 0-447 0 0,0 0 12 0 0,0 0 46 0 0,0 0-115 0 0,0 0-250 0 0,0 0-290 0 0,0 0-237 0 0,0 0-169 0 0,0 0-88 0 0,0 0-49 0 0,-3-6-68 0 0,-9-16-45 0 0,9 16-63 0 0,3 6-51 0 0,0 0-53 0 0,0 0-30 0 0,0 0-22 0 0,0 0-37 0 0,0 0-23 0 0,0 0-59 0 0,0 0-87 0 0,0 0-109 0 0,0 0-155 0 0,12 0-2956 0 0,-1 0-190 0 0,-3 0-2387 0 0,-2 0-5453 0 0</inkml:trace>
  <inkml:trace contextRef="#ctx0" brushRef="#br0" timeOffset="-13633.487">1755 286 0 0 0,'0'0'643'0'0,"0"0"478"0"0,0 0 192 0 0,0 0-16 0 0,0 0-87 0 0,0 0-58 0 0,-1-15-14 0 0,1 15-1119 0 0,-1-66 1172 0 0,1 8 3372 0 0,2 18 366 0 0,-2 39-4272 0 0,0 1-51 0 0,-1 4 2526 0 0,-2 18-2733 0 0,17 172 743 0 0,34 123-355 0 0,-41-263-674 0 0,-3-17-47 0 0,1 1 1 0 0,1-1-1 0 0,2 0 0 0 0,2 0 1 0 0,2-1-1 0 0,1-1 1 0 0,1 0-1 0 0,19 32-66 0 0,-32-66 14 0 0,0 1 1 0 0,0 0 0 0 0,0-1-1 0 0,0 0 1 0 0,0 1-1 0 0,0-1 1 0 0,1 0-1 0 0,-1 0 1 0 0,0 1-1 0 0,1-1 1 0 0,-1 0-1 0 0,1 0 1 0 0,-1-1-1 0 0,1 1 1 0 0,0 0 0 0 0,-1 0-1 0 0,1-1 1 0 0,0 1-1 0 0,-1-1 1 0 0,1 0-1 0 0,0 1 1 0 0,0-1-1 0 0,-1 0 1 0 0,1 0-1 0 0,0 0 1 0 0,0 0-1 0 0,-1 0 1 0 0,1 0 0 0 0,0-1-1 0 0,0 1 1 0 0,-1-1-1 0 0,1 1 1 0 0,0-1-1 0 0,-1 0 1 0 0,1 1-1 0 0,-1-1 1 0 0,1 0-1 0 0,-1 0 1 0 0,1 0 0 0 0,-1 0-1 0 0,1 0 1 0 0,-1-1-1 0 0,0 1 1 0 0,0 0-1 0 0,0 0 1 0 0,1-1-1 0 0,-1 1 1 0 0,-1-1-1 0 0,1 1 1 0 0,0-1-1 0 0,0 0 1 0 0,0-1-15 0 0,138-256 572 0 0,-121 219-556 0 0,-3-1 0 0 0,-1 0-1 0 0,-2-1 1 0 0,-1-1 0 0 0,0-18-16 0 0,-11 46 41 0 0,0 14-69 0 0,0 1-21 0 0,0 0-25 0 0,0 13-204 0 0,1 20 274 0 0,1 1 1 0 0,1-1-1 0 0,2 0 1 0 0,2 0-1 0 0,3 9 4 0 0,41 91 92 0 0,-44-118-89 0 0,0-1 0 0 0,0 1 0 0 0,1-2-1 0 0,1 1 1 0 0,0-1 0 0 0,1 0 0 0 0,1-1-1 0 0,0 0 1 0 0,0-1 0 0 0,1 0 0 0 0,1 0-1 0 0,-1-2 1 0 0,2 0 0 0 0,-1 0 0 0 0,1-1-1 0 0,12 5-2 0 0,-22-12 23 0 0,0 0-1 0 0,0 0 1 0 0,0 0-1 0 0,0 0 1 0 0,0-1 0 0 0,1 0-1 0 0,-1 0 1 0 0,0 0-1 0 0,0 0 1 0 0,0-1-1 0 0,0 1 1 0 0,0-1-1 0 0,0 0 1 0 0,0 0-1 0 0,0 0 1 0 0,0-1-1 0 0,0 0 1 0 0,0 0-1 0 0,-1 0 1 0 0,1 0-1 0 0,-1 0 1 0 0,1-1-1 0 0,-1 1 1 0 0,0-1-1 0 0,0 0 1 0 0,0 0-23 0 0,60-95 503 0 0,-54 82-478 0 0,20-48 62 0 0,-3-1 0 0 0,-3-1 0 0 0,-2 0 0 0 0,-4-2 0 0 0,1-14-87 0 0,-5-92 37 0 0,-33 130-2325 0 0,20 44 953 0 0,0 0-519 0 0,0 26-13820 0 0,0-19 8159 0 0</inkml:trace>
  <inkml:trace contextRef="#ctx0" brushRef="#br0" timeOffset="-2560.587">3104 158 664 0 0,'0'0'1227'0'0,"0"0"-28"0"0,0 0 145 0 0,0 0 302 0 0,0 0 236 0 0,0 0-25 0 0,0 0-211 0 0,0 0-280 0 0,0 0-254 0 0,0 0-168 0 0,0 0-80 0 0,0-4-30 0 0,-3-4 5395 0 0,3 28-4964 0 0,1 34-1291 0 0,16 178 1113 0 0,-12-123-845 0 0,0-47-99 0 0,-3 0 1 0 0,-3 0-1 0 0,-7 41-143 0 0,5 70 190 0 0,9-162-153 0 0,-5-11-24 0 0,-1 0-3 0 0,9-8 1613 0 0,91-187-1298 0 0,-3 56-372 0 0,-57 146-49 0 0,12 41 94 0 0,-35 7 27 0 0,-1 52 207 0 0,-10 39 12 0 0,-4-116-207 0 0,7-41-723 0 0,7-28-1602 0 0,0 2-2813 0 0,-3 15-4398 0 0,-8 14-1330 0 0</inkml:trace>
  <inkml:trace contextRef="#ctx0" brushRef="#br0" timeOffset="-1501.598">3881 750 11330 0 0,'0'0'1545'0'0,"0"0"-493"0"0,0 0-138 0 0,0 0 131 0 0,0 0 134 0 0,0 0-15 0 0,0 0-161 0 0,0 0-204 0 0,0 0-176 0 0,0 0-134 0 0,0 0-77 0 0,0 0-16 0 0,0 0 3 0 0,-7 1-24 0 0,-65 24 1119 0 0,55-14-1377 0 0,0 1 0 0 0,1 1 0 0 0,1 1 1 0 0,0 0-1 0 0,1 0 0 0 0,0 2 0 0 0,1 0 1 0 0,1 0-1 0 0,0 1 0 0 0,2 0 0 0 0,0 1 1 0 0,0 1-1 0 0,2-1 0 0 0,0 3-117 0 0,6-19 4 0 0,1 0 1 0 0,0 0-1 0 0,0 0 0 0 0,0 1 0 0 0,0-1 1 0 0,1 0-1 0 0,-1 0 0 0 0,0 0 0 0 0,1 1 0 0 0,0-1 1 0 0,-1 0-1 0 0,1 1 0 0 0,0-1 0 0 0,0 0 1 0 0,0 1-1 0 0,0-1 0 0 0,1 0 0 0 0,-1 0 0 0 0,1 1 1 0 0,-1-1-1 0 0,1 0 0 0 0,0 0 0 0 0,0 1 1 0 0,0-1-1 0 0,0 0 0 0 0,0 0 0 0 0,1 0 0 0 0,-1-1 1 0 0,0 1-1 0 0,1 0 0 0 0,0 0 0 0 0,-1-1 1 0 0,1 1-1 0 0,0-1 0 0 0,0 1 0 0 0,0-1 0 0 0,0 0 1 0 0,0 0-1 0 0,0 0 0 0 0,0 0 0 0 0,0 0 1 0 0,0 0-1 0 0,0 0 0 0 0,1-1 0 0 0,-1 1 0 0 0,0-1 1 0 0,1 0-1 0 0,0 0-4 0 0,6 1 83 0 0,0-2 0 0 0,1 0 1 0 0,-1 0-1 0 0,0 0 0 0 0,0-1 0 0 0,0 0 0 0 0,0-1 1 0 0,0 0-1 0 0,-1-1 0 0 0,1 1 0 0 0,-1-2 1 0 0,0 1-1 0 0,0-1 0 0 0,-1 0 0 0 0,5-5-83 0 0,16-12 80 0 0,-2-1 0 0 0,-1-2-1 0 0,0-1 1 0 0,-2-1 0 0 0,-1 0-1 0 0,-2-2 1 0 0,0 0 0 0 0,11-26-80 0 0,-36 69-61 0 0,1 0-1 0 0,0 1 1 0 0,1-1 0 0 0,1 1 0 0 0,0 0 0 0 0,1 0 0 0 0,1-1 0 0 0,0 1 0 0 0,1 0 0 0 0,1 4 61 0 0,1-13 1 0 0,1 1 0 0 0,0 0 1 0 0,0-1-1 0 0,1 0 0 0 0,0 0 1 0 0,0 0-1 0 0,0-1 0 0 0,1 0 0 0 0,-1 0 1 0 0,1 0-1 0 0,0 0 0 0 0,1-1 0 0 0,-1 0 1 0 0,1-1-1 0 0,0 1 0 0 0,0-1 1 0 0,0-1-1 0 0,0 1 0 0 0,1-1 0 0 0,-1 0 1 0 0,1-1-1 0 0,-1 0 0 0 0,1 0 1 0 0,-1-1-1 0 0,4 1-1 0 0,-1-2 23 0 0,0 0 0 0 0,0-1 0 0 0,0 1 1 0 0,0-2-1 0 0,0 0 0 0 0,-1 0 0 0 0,1 0 0 0 0,-1-1 1 0 0,0-1-1 0 0,0 0 0 0 0,0 0 0 0 0,0-1 0 0 0,-1 0 1 0 0,0 0-1 0 0,-1 0 0 0 0,1-1 0 0 0,-1-1 0 0 0,3-4-23 0 0,7-8 50 0 0,-1-2-1 0 0,-1 1 1 0 0,-1-2 0 0 0,-1 0-1 0 0,-1-1 1 0 0,5-14-50 0 0,0-12 18 0 0,-3-1 1 0 0,-1-1 0 0 0,-3 0-1 0 0,-2 0 1 0 0,-2-7-19 0 0,1 10-13 0 0,10-286-111 0 0,-36 267 302 0 0,18 68-179 0 0,-1 0 0 0 0,1 0 0 0 0,0 1 0 0 0,-1-1 0 0 0,1 1-1 0 0,0-1 1 0 0,0 1 0 0 0,-1 0 0 0 0,1-1 0 0 0,0 1 0 0 0,0 0 0 0 0,0 0-1 0 0,0 0 1 0 0,0 0 0 0 0,0 0 0 0 0,0 0 0 0 0,0 0 0 0 0,0 0 0 0 0,0 0-1 0 0,1 0 1 0 0,-1 0 0 0 0,0 1 0 0 0,1-1 0 0 0,-1 0 0 0 0,1 1 0 0 0,-1-1-1 0 0,1 0 1 0 0,0 1 0 0 0,0-1 0 0 0,-1 0 0 0 0,1 1 0 0 0,0-1-1 0 0,0 1 1 0 0,0-1 0 0 0,1 0 0 0 0,-1 1 1 0 0,-2 4 8 0 0,-2 13 8 0 0,0 0 0 0 0,1 1 1 0 0,1-1-1 0 0,1 1 0 0 0,1 0 0 0 0,0-1 0 0 0,1 1 0 0 0,3 11-16 0 0,42 245 192 0 0,-9 90-37 0 0,-28-195-464 0 0,-20-251-4591 0 0,11 53 2103 0 0,0-7-3113 0 0,0 11-1960 0 0,-2 11 994 0 0</inkml:trace>
  <inkml:trace contextRef="#ctx0" brushRef="#br0" timeOffset="-1261.553">4179 596 14019 0 0,'0'0'1690'0'0,"0"0"-518"0"0,0 0-149 0 0,0 0 86 0 0,0 0 77 0 0,0 0-63 0 0,0 0-151 0 0,0 0-168 0 0,0 0-120 0 0,0 0-91 0 0,0 0-83 0 0,0 0-54 0 0,0 0-42 0 0,36-7-25 0 0,115-21-33 0 0,111-21 115 0 0,-212 45-2231 0 0,-18 3-6106 0 0,-22 1-3758 0 0</inkml:trace>
  <inkml:trace contextRef="#ctx0" brushRef="#br0" timeOffset="1572.43">6843 640 3049 0 0,'0'0'2011'0'0,"0"0"-192"0"0,0 0-60 0 0,0 0 99 0 0,0 0-10 0 0,0 0-161 0 0,0 0-279 0 0,0 0-266 0 0,0 0-221 0 0,0 0-134 0 0,0 0-73 0 0,0 0-54 0 0,0 0-40 0 0,-1-5-51 0 0,-1-15-51 0 0,1 15-62 0 0,1 5-59 0 0,-2 11 797 0 0,-7 203 46 0 0,10-205-1225 0 0,1-1 0 0 0,0 1-1 0 0,0-1 1 0 0,1 1 0 0 0,0-1-1 0 0,1 0 1 0 0,0 0 0 0 0,0 0-1 0 0,0-1 1 0 0,1 1 0 0 0,0-1-1 0 0,1 0 1 0 0,0-1 0 0 0,0 1-1 0 0,2 1-14 0 0,-6-7 44 0 0,-1 1 1 0 0,1-1-1 0 0,0 0 0 0 0,0 1 0 0 0,0-1 0 0 0,0 0 0 0 0,0 0 0 0 0,0 0 0 0 0,0 0 1 0 0,1 0-1 0 0,-1-1 0 0 0,0 1 0 0 0,0-1 0 0 0,0 1 0 0 0,1-1 0 0 0,-1 0 1 0 0,0 0-1 0 0,1 0 0 0 0,-1 0 0 0 0,0 0 0 0 0,0-1 0 0 0,1 1 0 0 0,-1-1 0 0 0,0 1 1 0 0,0-1-1 0 0,1 0 0 0 0,-1 0 0 0 0,0 0 0 0 0,0 0 0 0 0,0 0 0 0 0,0-1 1 0 0,-1 1-1 0 0,1 0-44 0 0,186-259 388 0 0,-176 251-664 0 0,-10 30-106 0 0,-2-10 464 0 0,2 4-78 0 0,0 0 0 0 0,1-1 0 0 0,0 1 1 0 0,1 0-1 0 0,1-1 0 0 0,0 0 1 0 0,1 0-1 0 0,0-1 0 0 0,2 1 0 0 0,-1-2 1 0 0,1 1-1 0 0,1-1 0 0 0,0 0 1 0 0,5 4-5 0 0,-11-14 17 0 0,0 1 0 0 0,0-1 0 0 0,0 0 0 0 0,1 0 0 0 0,-1 0 0 0 0,0 0-1 0 0,1-1 1 0 0,0 1 0 0 0,-1-1 0 0 0,1 0 0 0 0,0 0 0 0 0,0 0 0 0 0,-1-1 0 0 0,1 1 0 0 0,0-1 0 0 0,0 0 0 0 0,0 0 0 0 0,0 0 0 0 0,0-1 0 0 0,-1 1 0 0 0,1-1 0 0 0,0 0 0 0 0,0 0 0 0 0,-1 0 0 0 0,1-1 0 0 0,0 1 0 0 0,-1-1 0 0 0,1 0 0 0 0,-1 0 0 0 0,0 0 0 0 0,0 0 0 0 0,0-1 0 0 0,0 1 0 0 0,1-2-17 0 0,16-17 154 0 0,-1 0-1 0 0,0-2 1 0 0,-2 0-1 0 0,-1-1 1 0 0,-1-1-1 0 0,-1 0 1 0 0,-1-1-1 0 0,2-9-153 0 0,-8 19 44 0 0,3-5 0 0 0,-1 0 0 0 0,-1-1 0 0 0,-1 0 0 0 0,-1-1 0 0 0,-1 0 0 0 0,-1 0 0 0 0,-1 0 0 0 0,-1 0-44 0 0,-2 22-80 0 0,0 1-85 0 0,0 0-116 0 0,-4 12-1265 0 0,-7 26-637 0 0,-2 4-2144 0 0,8-14-3779 0 0,5-16-2957 0 0</inkml:trace>
  <inkml:trace contextRef="#ctx0" brushRef="#br0" timeOffset="2026.404">7778 828 9106 0 0,'0'0'1506'0'0,"0"0"-23"0"0,0 0 273 0 0,0 0 139 0 0,0 0-121 0 0,0 0-253 0 0,0 0-283 0 0,0 0-227 0 0,0 0-174 0 0,0 0-160 0 0,0 0-112 0 0,0 0-80 0 0,0 0-80 0 0,30-6-64 0 0,92-21-42 0 0,-75 7 59 0 0,-43 13-256 0 0,1 1-29 0 0,-1 0 0 0 0,1 0 0 0 0,-1 0 0 0 0,-1-1 0 0 0,1 0 0 0 0,-1 1 0 0 0,0-1 0 0 0,-1-1 0 0 0,1 1 0 0 0,-1 0 0 0 0,-1 0 0 0 0,0-1 0 0 0,0 1 0 0 0,0-1 0 0 0,-1 1 0 0 0,0-1 0 0 0,-1-6-73 0 0,1 12 0 0 0,-1-1 0 0 0,0 1 0 0 0,1-1 0 0 0,-1 1 0 0 0,0 0-1 0 0,0-1 1 0 0,-1 1 0 0 0,1 0 0 0 0,0 0 0 0 0,-1 0 0 0 0,1 0-1 0 0,-1 0 1 0 0,0 0 0 0 0,0 0 0 0 0,0 0 0 0 0,0 1-1 0 0,0-1 1 0 0,0 1 0 0 0,0-1 0 0 0,0 1 0 0 0,0 0 0 0 0,-1 0-1 0 0,1 0 1 0 0,0 0 0 0 0,-1 1 0 0 0,1-1 0 0 0,-1 0 0 0 0,1 1-1 0 0,-1 0 1 0 0,1-1 0 0 0,-1 1 0 0 0,0 0 0 0 0,1 1 0 0 0,-3-1 0 0 0,-2 0-38 0 0,0 1 1 0 0,1-1-1 0 0,-1 2 1 0 0,0-1 0 0 0,0 0-1 0 0,1 1 1 0 0,-1 1-1 0 0,1-1 1 0 0,-1 1-1 0 0,1 0 1 0 0,0 0 0 0 0,-3 3 37 0 0,-2 2-9 0 0,0 1-1 0 0,0 1 1 0 0,1 0 0 0 0,1 0 0 0 0,-1 1 0 0 0,2 0 0 0 0,0 1 0 0 0,0 0 0 0 0,1 0 0 0 0,0 1 0 0 0,1-1 0 0 0,0 1 0 0 0,1 1-1 0 0,1-1 1 0 0,0 1 0 0 0,1 0 0 0 0,1 0 0 0 0,0 0 0 0 0,0 0 0 0 0,2 0 0 0 0,0 3 9 0 0,3-8 28 0 0,0 1 0 0 0,1-1 0 0 0,1 0 0 0 0,-1-1 0 0 0,1 1 0 0 0,1-1 0 0 0,0 0 0 0 0,0 0 0 0 0,1 0 0 0 0,-1-1 0 0 0,2 0 0 0 0,-1-1 0 0 0,1 0 0 0 0,0 0 0 0 0,0 0 0 0 0,0-1 0 0 0,1 0 0 0 0,0-1 0 0 0,0 0 0 0 0,0 0 0 0 0,1-1 0 0 0,-1 0 0 0 0,1-1 0 0 0,0 0 0 0 0,7 1-28 0 0,0 1 37 0 0,1-2 0 0 0,0 1 1 0 0,-1-2-1 0 0,1-1 0 0 0,0 0 0 0 0,0-1 0 0 0,0-1 0 0 0,10-2-37 0 0,82-36-1305 0 0,-75 22-2285 0 0,-1 0-4628 0 0,-20 10-3709 0 0</inkml:trace>
  <inkml:trace contextRef="#ctx0" brushRef="#br0" timeOffset="4407.636">9046 651 0 0 0,'0'0'499'0'0,"0"0"576"0"0,0 0 134 0 0,0 0 128 0 0,0 0 99 0 0,0 0 59 0 0,0 0-8 0 0,0 0-110 0 0,0 0-95 0 0,0 0-83 0 0,0 0-81 0 0,0 0-69 0 0,0 0-95 0 0,-2-3-125 0 0,2 2-692 0 0,-1 0 0 0 0,0 0 0 0 0,1 0 0 0 0,-1 0-1 0 0,0 0 1 0 0,1 0 0 0 0,0-1 0 0 0,-1 1 0 0 0,1 0 0 0 0,0 0 0 0 0,-1-1-1 0 0,1 1 1 0 0,0 0 0 0 0,0-1 0 0 0,0 1 0 0 0,0 0 0 0 0,0 0 0 0 0,0-1-1 0 0,1 1 1 0 0,-1 0 0 0 0,0-1 0 0 0,1 1 0 0 0,-1 0 0 0 0,0 0-1 0 0,1 0 1 0 0,0-1 0 0 0,-1 1 0 0 0,1 0 0 0 0,0 0 0 0 0,0 0 0 0 0,-1 0-1 0 0,1 0 1 0 0,0 0 0 0 0,0 0-137 0 0,4-5 191 0 0,0 0-1 0 0,0 1 1 0 0,1-1 0 0 0,-1 1-1 0 0,1 0 1 0 0,1 1-1 0 0,-1 0 1 0 0,0-1 0 0 0,1 2-1 0 0,0-1 1 0 0,0 1-1 0 0,0 0 1 0 0,3 0-191 0 0,-7 2 22 0 0,0 0 0 0 0,0 1 0 0 0,0-1 0 0 0,0 1 0 0 0,-1 0 0 0 0,1 0 0 0 0,0 0 0 0 0,0 0 0 0 0,0 1 0 0 0,0-1 0 0 0,0 1 0 0 0,0 0 0 0 0,0 0 0 0 0,-1 0 0 0 0,1 0-1 0 0,0 0 1 0 0,-1 0 0 0 0,1 1 0 0 0,-1-1 0 0 0,1 1 0 0 0,-1 0 0 0 0,0 0 0 0 0,0 0 0 0 0,1 0 0 0 0,-1 0 0 0 0,-1 0 0 0 0,1 0 0 0 0,0 1 0 0 0,-1-1 0 0 0,1 1 0 0 0,-1-1 0 0 0,1 1 0 0 0,-1 0 0 0 0,0-1 0 0 0,0 1 0 0 0,-1 0 0 0 0,1 0 0 0 0,0 1-22 0 0,12 117 523 0 0,-12-87-447 0 0,-2-1 1 0 0,-1 0-1 0 0,-2 0 1 0 0,-1 0-1 0 0,-9 29-76 0 0,8-40 20 0 0,-2 1 0 0 0,0-1 0 0 0,-2 0 0 0 0,0-1-1 0 0,-2 0 1 0 0,-12 18-20 0 0,24-40 20 0 0,0 1 0 0 0,0 0 0 0 0,0-1 0 0 0,0 1 0 0 0,0 0 0 0 0,0-1 0 0 0,0 1-1 0 0,0 0 1 0 0,0 0 0 0 0,0-1 0 0 0,0 1 0 0 0,-1 0 0 0 0,1 0 0 0 0,0-1 0 0 0,0 1 0 0 0,0 0 0 0 0,0 0 0 0 0,0-1 0 0 0,-1 1 0 0 0,1 0-1 0 0,0 0 1 0 0,0 0 0 0 0,-1-1 0 0 0,1 1 0 0 0,0 0 0 0 0,0 0 0 0 0,-1 0 0 0 0,1 0 0 0 0,0 0 0 0 0,0-1 0 0 0,-1 1 0 0 0,1 0 0 0 0,0 0-1 0 0,-1 0 1 0 0,1 0 0 0 0,0 0 0 0 0,0 0 0 0 0,-1 0 0 0 0,1 0 0 0 0,0 0 0 0 0,-1 0 0 0 0,1 0 0 0 0,0 0-20 0 0,0-12-57 0 0,4-10 84 0 0,0-1 0 0 0,2 0 0 0 0,0 1-1 0 0,2 0 1 0 0,0 1 0 0 0,1-1 0 0 0,1 2-1 0 0,1-1 1 0 0,1 1 0 0 0,15-17-27 0 0,-13 14-12 0 0,7-11 24 0 0,2 0-1 0 0,1 2 0 0 0,1 0 1 0 0,2 2-1 0 0,2 1 0 0 0,16-13-11 0 0,17 0-9 0 0,-61 43 10 0 0,1-1 1 0 0,-1 0-1 0 0,0 1 0 0 0,0-1 0 0 0,0 0 1 0 0,1 1-1 0 0,-1 0 0 0 0,0-1 0 0 0,0 1 1 0 0,0 0-1 0 0,0-1 0 0 0,0 1 1 0 0,0 0-1 0 0,0 0 0 0 0,0 0 0 0 0,0 0 1 0 0,-1 0-1 0 0,1 0 0 0 0,0 0 1 0 0,-1 0-1 0 0,1 0 0 0 0,0 0 0 0 0,-1 0 1 0 0,1 0-1 0 0,-1 1 0 0 0,0-1 0 0 0,1 0 1 0 0,-1 0-1 0 0,0 1 0 0 0,0-1 1 0 0,0 0-1 0 0,0 0 0 0 0,0 1 0 0 0,0-1 1 0 0,0 0-1 0 0,0 0 0 0 0,0 1 1 0 0,-1-1-1 0 0,1 0 0 0 0,-1 1-1 0 0,1 2 2 0 0,2 28 28 0 0,-2 0-1 0 0,-1 0 0 0 0,-2 0 1 0 0,-1 0-1 0 0,-1 0 0 0 0,-2-1 1 0 0,-2 4-30 0 0,-76 178 13 0 0,77-201-89 0 0,11-24-72 0 0,11-25 89 0 0,33-47-11 0 0,4 2-1 0 0,53-64 71 0 0,-83 119-8 0 0,1 0-1 0 0,2 1 1 0 0,0 2-1 0 0,2 0 1 0 0,0 2 0 0 0,2 1-1 0 0,7-4 9 0 0,-5 18-100 0 0,-28 26 75 0 0,-2-1 57 0 0,-1 0-1 0 0,-1 0 1 0 0,-1 0-1 0 0,0 0 1 0 0,-1 0 0 0 0,-1-1-1 0 0,-2 4-31 0 0,-14 64 75 0 0,6 29 48 0 0,-7 71 51 0 0,20-177 124 0 0,2-8-598 0 0,0 0 0 0 0,0 0 0 0 0,-1 0 0 0 0,1-1 0 0 0,0 1 0 0 0,0 0 1 0 0,0 0-1 0 0,-1 0 0 0 0,1 0 0 0 0,0 0 0 0 0,0 0 0 0 0,-1 0 0 0 0,1 0 0 0 0,0 0 0 0 0,0 0 300 0 0,5-16-4095 0 0,0 6-2995 0 0,-2 3-3896 0 0</inkml:trace>
  <inkml:trace contextRef="#ctx0" brushRef="#br0" timeOffset="5000.413">9998 909 5385 0 0,'0'0'902'0'0,"0"0"-53"0"0,0 0 258 0 0,0 0 345 0 0,0 0 166 0 0,0 0-80 0 0,0 0-219 0 0,0 0-234 0 0,0 0-174 0 0,0 0-127 0 0,0 0-89 0 0,0 0-69 0 0,0 0-4 0 0,22 4 7 0 0,69 12-16 0 0,-47-21 256 0 0,-36 0-666 0 0,6-2-10 0 0,1 0 0 0 0,-1-1 0 0 0,0 0 0 0 0,-1-1 0 0 0,0-1 0 0 0,0 0 0 0 0,-1-1 1 0 0,-1 0-1 0 0,1-1 0 0 0,-2-1 0 0 0,0 1 0 0 0,0-1 0 0 0,-1-1 0 0 0,-1 0 0 0 0,0 0 0 0 0,3-12-193 0 0,-9 24 6 0 0,-1-1 1 0 0,0 0-1 0 0,0 0 1 0 0,0 0 0 0 0,0 0-1 0 0,0 0 1 0 0,-1 0-1 0 0,0 0 1 0 0,1 0-1 0 0,-1 0 1 0 0,0 0-1 0 0,0 0 1 0 0,-1-1-1 0 0,1 1 1 0 0,-1 0 0 0 0,1 0-1 0 0,-1 0 1 0 0,0 0-1 0 0,0 1 1 0 0,0-1-1 0 0,-1 0 1 0 0,1 0-1 0 0,-1 1 1 0 0,1-1-1 0 0,-1 0 1 0 0,0 1 0 0 0,0 0-1 0 0,0-1 1 0 0,0 1-1 0 0,-1 0 1 0 0,1 0-1 0 0,-1 0-6 0 0,-3 1-36 0 0,0 1-1 0 0,1-1 1 0 0,-1 1-1 0 0,0 1 1 0 0,0-1-1 0 0,1 1 1 0 0,-1 0-1 0 0,1 0 0 0 0,-1 1 1 0 0,1 0-1 0 0,-1 0 1 0 0,1 0-1 0 0,0 0 1 0 0,0 1-1 0 0,0 0 1 0 0,0 0-1 0 0,0 0 1 0 0,1 1-1 0 0,-1-1 1 0 0,-1 3 36 0 0,-16 10-45 0 0,-7 5-10 0 0,0 2-1 0 0,2 2 0 0 0,1 0 0 0 0,1 2 0 0 0,1 0 0 0 0,1 2 1 0 0,1 2 55 0 0,15-22 8 0 0,1-1 0 0 0,1 1 0 0 0,-1 1 0 0 0,1-1 0 0 0,1 1 0 0 0,0-1 0 0 0,0 1 0 0 0,1 1 0 0 0,0-1 0 0 0,1 0 0 0 0,0 1 0 0 0,0-1 0 0 0,2 1 0 0 0,-1 0 0 0 0,1 7-8 0 0,3-12 49 0 0,0 1 0 0 0,1-1 0 0 0,-1 0 0 0 0,1-1 0 0 0,1 1 0 0 0,-1-1 0 0 0,1 1 0 0 0,-1-2 0 0 0,2 1-1 0 0,-1 0 1 0 0,0-1 0 0 0,1 0 0 0 0,0 0 0 0 0,0 0 0 0 0,0-1 0 0 0,0 0 0 0 0,1 0 0 0 0,-1-1 0 0 0,1 0 0 0 0,0 0 0 0 0,-1 0 0 0 0,5 0-49 0 0,10 2 168 0 0,0-1 0 0 0,0 0-1 0 0,0-2 1 0 0,1 0-1 0 0,-1-1 1 0 0,0-2 0 0 0,1 0-1 0 0,-1-1 1 0 0,0-1 0 0 0,0-1-168 0 0,-1 0 0 0 0,-1-1 0 0 0,1 0 0 0 0,-2-2 0 0 0,1 0 0 0 0,-1-1 0 0 0,0-1 1 0 0,-1-1-1 0 0,0 0 0 0 0,-1-1 0 0 0,12-12 0 0 0,17-30-2700 0 0,-40 40-1470 0 0,-3 1-3314 0 0,-2 9-3761 0 0</inkml:trace>
  <inkml:trace contextRef="#ctx0" brushRef="#br0" timeOffset="5516.308">11057 585 12707 0 0,'0'0'1461'0'0,"0"0"-302"0"0,0 0 67 0 0,0 0 188 0 0,0 0 36 0 0,0 0-209 0 0,0 0-288 0 0,0 0-241 0 0,0 0-157 0 0,0 0-107 0 0,0 0-112 0 0,0 0-57 0 0,0 0-40 0 0,-23-4-14 0 0,-74-8-5 0 0,93 11-198 0 0,0 1-1 0 0,0 0 0 0 0,0 1 1 0 0,-1-1-1 0 0,1 1 0 0 0,0 0 1 0 0,0 0-1 0 0,0 0 0 0 0,0 0 1 0 0,0 1-1 0 0,1-1 0 0 0,-1 1 1 0 0,0 0-1 0 0,1 1 0 0 0,-1-1 1 0 0,1 0-1 0 0,0 1 0 0 0,0 0 1 0 0,0 0-1 0 0,0 0 0 0 0,0 0 1 0 0,-1 2-22 0 0,-3 2 26 0 0,-23 26 63 0 0,2 1 0 0 0,0 2 0 0 0,3 0 0 0 0,1 2-1 0 0,-10 20-88 0 0,30-48-4 0 0,0 0 0 0 0,1-1 0 0 0,0 1 0 0 0,1 0 0 0 0,0 1 0 0 0,0-1 0 0 0,1 0 0 0 0,0 1 0 0 0,1-1 0 0 0,0 0 0 0 0,1 1 0 0 0,0 3 4 0 0,0-11 6 0 0,0 0 0 0 0,1-1 0 0 0,-1 1 0 0 0,0 0 0 0 0,1 0 0 0 0,-1-1 0 0 0,1 1 0 0 0,0-1 0 0 0,0 0 0 0 0,0 1 0 0 0,0-1 0 0 0,0 0 0 0 0,0 0 0 0 0,1-1 0 0 0,-1 1 0 0 0,1 0 0 0 0,-1-1 0 0 0,1 1 0 0 0,0-1 0 0 0,0 0 0 0 0,0 0 0 0 0,-1 0 0 0 0,1 0 0 0 0,0 0 0 0 0,0-1 0 0 0,0 1 0 0 0,0-1 0 0 0,0 0 0 0 0,0 0 0 0 0,0 0 0 0 0,0 0 0 0 0,3-1-6 0 0,93-31 507 0 0,-67 8-451 0 0,-2-1-1 0 0,0-2 0 0 0,-2-1 1 0 0,-1-1-1 0 0,-1-1 0 0 0,-2-1 1 0 0,-1-2-1 0 0,-2 0 0 0 0,0-1 1 0 0,9-27-56 0 0,-23 43 62 0 0,-7 17-30 0 0,0 1 11 0 0,0 0-16 0 0,-1 8-99 0 0,-44 94 14 0 0,36-83 46 0 0,1 0 0 0 0,0 0 0 0 0,2 1 0 0 0,0 0 0 0 0,1 0 0 0 0,1 0 0 0 0,1 1-1 0 0,0-1 1 0 0,2 1 0 0 0,1 0 0 0 0,0 2 12 0 0,0-20-72 0 0,1-1 1 0 0,-1 0-1 0 0,0 1 0 0 0,1-1 0 0 0,0 0 1 0 0,-1 0-1 0 0,1 1 0 0 0,0-1 1 0 0,0 0-1 0 0,0 0 0 0 0,1 0 1 0 0,-1 0-1 0 0,0 0 0 0 0,1 0 0 0 0,0 0 1 0 0,-1-1-1 0 0,1 1 0 0 0,0-1 1 0 0,0 1-1 0 0,-1-1 0 0 0,1 1 0 0 0,0-1 1 0 0,1 0-1 0 0,-1 0 0 0 0,0 0 1 0 0,0 0-1 0 0,0-1 0 0 0,1 1 0 0 0,-1 0 1 0 0,0-1-1 0 0,1 0 0 0 0,-1 1 1 0 0,0-1-1 0 0,1 0 0 0 0,1 0 72 0 0,41-8-4418 0 0,-7-9-3891 0 0,-25 9 2846 0 0,-5 4-508 0 0</inkml:trace>
  <inkml:trace contextRef="#ctx0" brushRef="#br0" timeOffset="5932.072">11677 448 15667 0 0,'0'0'1629'0'0,"0"0"-484"0"0,0 0-187 0 0,0 0-14 0 0,0 0-33 0 0,0 0-80 0 0,0 0-107 0 0,0 0-144 0 0,0 0-109 0 0,0 0-104 0 0,-31 31-106 0 0,-96 96-82 0 0,66-56 25 0 0,55-65-196 0 0,1 1 0 0 0,-1 0 0 0 0,1 0 0 0 0,0 0 0 0 0,1 1 0 0 0,0-1 0 0 0,0 1 0 0 0,0 0 0 0 0,1 0 0 0 0,1 1 0 0 0,-1-1 0 0 0,1 1 0 0 0,0 6-8 0 0,46 7-88 0 0,-25-17 132 0 0,-14-5-28 0 0,-1 0 0 0 0,1 1 1 0 0,-1-1-1 0 0,1 1 0 0 0,-1 0 0 0 0,0 0 1 0 0,1 1-1 0 0,-1-1 0 0 0,0 1 1 0 0,0 0-1 0 0,0 0 0 0 0,0 0 1 0 0,0 1-1 0 0,-1-1 0 0 0,1 1 0 0 0,-1 0 1 0 0,1 0-1 0 0,-1 0 0 0 0,0 1 1 0 0,0-1-1 0 0,-1 1 0 0 0,1-1 0 0 0,-1 1 1 0 0,1 0-1 0 0,-1 0 0 0 0,-1 0 1 0 0,1 0-1 0 0,0 0 0 0 0,-1 1 1 0 0,0-1-1 0 0,0 0 0 0 0,0 4-16 0 0,-4 4 100 0 0,0 0-1 0 0,-1 1 0 0 0,0-1 1 0 0,-1-1-1 0 0,0 1 1 0 0,-1-1-1 0 0,-1 0 0 0 0,0 0 1 0 0,0-1-1 0 0,-1 0 1 0 0,0 0-1 0 0,0 0 1 0 0,-1-1-1 0 0,-1-1 0 0 0,0 0 1 0 0,0 0-1 0 0,0-1 1 0 0,-1 0-1 0 0,0 0 1 0 0,-10 3-100 0 0,-52 5-1311 0 0,69-45-3344 0 0,22-9-2453 0 0,-12 32 3258 0 0,2-5-6667 0 0</inkml:trace>
  <inkml:trace contextRef="#ctx0" brushRef="#br0" timeOffset="6261.496">11815 636 11963 0 0,'0'0'1372'0'0,"0"0"-325"0"0,0 0-14 0 0,0 0 136 0 0,0 0 48 0 0,0 0-134 0 0,0 0-224 0 0,0 0-220 0 0,-9 35-179 0 0,-25 109-117 0 0,25-68 158 0 0,10-69-415 0 0,-1 1-1 0 0,1 0 1 0 0,1-1-1 0 0,-1 0 1 0 0,1 1-1 0 0,1-1 1 0 0,-1 0-1 0 0,1 0 1 0 0,0 0-1 0 0,1 0 1 0 0,0-1-1 0 0,0 1 1 0 0,0-1-1 0 0,1 0 1 0 0,-1 0-1 0 0,2-1 1 0 0,-1 1 0 0 0,0-1-1 0 0,1 0 1 0 0,0 0-1 0 0,1-1 1 0 0,0 1-86 0 0,-3-3 68 0 0,0-1 0 0 0,0 1 1 0 0,0-1-1 0 0,0 0 1 0 0,0 0-1 0 0,0 0 0 0 0,0 0 1 0 0,0-1-1 0 0,0 0 0 0 0,1 0 1 0 0,-1 0-1 0 0,0 0 1 0 0,0 0-1 0 0,0-1 0 0 0,0 0 1 0 0,0 0-1 0 0,0 0 0 0 0,0 0 1 0 0,0-1-1 0 0,0 0 1 0 0,0 1-1 0 0,-1-2 0 0 0,1 1 1 0 0,-1 0-1 0 0,1 0 0 0 0,-1-1 1 0 0,0 0-1 0 0,0 0 1 0 0,0 0-1 0 0,-1 0 0 0 0,1 0 1 0 0,0-1-1 0 0,-1 1 0 0 0,0-1 1 0 0,0 1-1 0 0,0-1 1 0 0,0-2-69 0 0,163-303 1164 0 0,-114 180-1263 0 0,-51 129 41 0 0,0 0-1 0 0,-1-1 1 0 0,1 1 0 0 0,-1-1-1 0 0,1 1 1 0 0,0 0 0 0 0,-1-1-1 0 0,1 1 1 0 0,-1 0 0 0 0,1-1-1 0 0,-1 1 1 0 0,1 0 0 0 0,-1 0-1 0 0,1-1 1 0 0,-1 1 0 0 0,0 0-1 0 0,1 0 1 0 0,-1 0-1 0 0,1 0 1 0 0,-1 0 0 0 0,1 0-1 0 0,-1 0 1 0 0,0 0 0 0 0,1 0-1 0 0,-1 0 1 0 0,1 0 0 0 0,-1 0-1 0 0,1 0 1 0 0,-1 1 0 0 0,1-1-1 0 0,-1 0 1 0 0,0 0 0 0 0,1 1-1 0 0,-1-1 1 0 0,1 0-1 0 0,0 1 1 0 0,-1-1 0 0 0,1 0-1 0 0,-1 1 1 0 0,1-1 0 0 0,-1 0-1 0 0,1 1 1 0 0,0-1 0 0 0,-1 1-1 0 0,1-1 1 0 0,0 1 0 0 0,0-1-1 0 0,-1 1 1 0 0,1-1 0 0 0,0 1-1 0 0,0 0 1 0 0,0-1-1 0 0,0 1 1 0 0,-1-1 0 0 0,1 1-1 0 0,0-1 1 0 0,0 1 58 0 0,-22 24-3539 0 0,13-15-1453 0 0,2-2-6257 0 0</inkml:trace>
  <inkml:trace contextRef="#ctx0" brushRef="#br0" timeOffset="6823.424">12203 1130 13323 0 0,'0'0'1563'0'0,"0"0"-330"0"0,0 0-19 0 0,0 0 90 0 0,0 0 35 0 0,0 0-98 0 0,0 0-176 0 0,0 0-225 0 0,0 0-164 0 0,0 0-95 0 0,11-32-67 0 0,36-102-51 0 0,-29 78 27 0 0,2 1 1 0 0,3 0-1 0 0,26-43-490 0 0,-40 81 5 0 0,1 0 0 0 0,1 1-1 0 0,1 0 1 0 0,0 1 0 0 0,1 0 0 0 0,0 1-1 0 0,1 1 1 0 0,1 0 0 0 0,13-9-5 0 0,-27 21-15 0 0,-1 0-1 0 0,1 1 1 0 0,0-1 0 0 0,-1 0 0 0 0,1 1 0 0 0,0-1-1 0 0,-1 0 1 0 0,1 1 0 0 0,0-1 0 0 0,0 1 0 0 0,-1 0-1 0 0,1-1 1 0 0,0 1 0 0 0,0-1 0 0 0,0 1-1 0 0,-1 0 1 0 0,1 0 0 0 0,0 0 0 0 0,0-1 0 0 0,0 1-1 0 0,0 0 1 0 0,0 0 0 0 0,0 0 0 0 0,0 0 0 0 0,-1 0-1 0 0,1 1 1 0 0,0-1 0 0 0,0 0 0 0 0,0 0 0 0 0,0 1-1 0 0,0-1 1 0 0,-1 0 0 0 0,1 1 0 0 0,0-1 0 0 0,0 1-1 0 0,0-1 1 0 0,-1 1 0 0 0,1-1 0 0 0,0 1 0 0 0,-1-1-1 0 0,1 1 1 0 0,-1 0 0 0 0,1-1 0 0 0,0 1 0 0 0,-1 0-1 0 0,1 0 1 0 0,-1-1 0 0 0,0 1 0 0 0,1 0 0 0 0,-1 0-1 0 0,0 0 1 0 0,1 0 0 0 0,-1-1 0 0 0,0 1 0 0 0,0 0-1 0 0,0 1 16 0 0,-4 54-2294 0 0,-4-33 754 0 0,-6 20-2450 0 0,10-15-6676 0 0,4-24 3138 0 0</inkml:trace>
  <inkml:trace contextRef="#ctx0" brushRef="#br0" timeOffset="7220.899">12721 820 7170 0 0,'0'0'3166'0'0,"0"0"-669"0"0,0 0-268 0 0,0 0-203 0 0,0 0-227 0 0,0 0-264 0 0,0 0-271 0 0,0 0-230 0 0,0 0-184 0 0,30-5-160 0 0,96-16-137 0 0,-65-4 354 0 0,-54 20-814 0 0,0-1 0 0 0,-1 1 0 0 0,0-1 0 0 0,0 0 0 0 0,0-1 0 0 0,0 0 0 0 0,-1 0 0 0 0,-1 0 0 0 0,1 0 0 0 0,-1-1 0 0 0,0 1 0 0 0,-1-1 0 0 0,1 0 0 0 0,-2 0 0 0 0,1-1 0 0 0,-1 1 0 0 0,0 0 0 0 0,-1-1 0 0 0,0 1 0 0 0,0-1 0 0 0,-1 0 0 0 0,-1-5-93 0 0,-1 9-4 0 0,-1 0 1 0 0,1 1-1 0 0,-1-1 0 0 0,0 1 1 0 0,-1 0-1 0 0,1 0 1 0 0,-1 0-1 0 0,0 0 0 0 0,0 1 1 0 0,0 0-1 0 0,0 0 1 0 0,0 0-1 0 0,-1 0 0 0 0,1 0 1 0 0,-1 1-1 0 0,0 0 1 0 0,0 0-1 0 0,0 0 0 0 0,0 1 1 0 0,0-1-1 0 0,0 1 0 0 0,-1 1 1 0 0,1-1-1 0 0,0 1 1 0 0,0 0-1 0 0,-1 0 0 0 0,1 0 1 0 0,0 1-1 0 0,0-1 1 0 0,-1 1-1 0 0,-2 2 4 0 0,-11 4-27 0 0,0 1 0 0 0,0 1 1 0 0,1 1-1 0 0,1 0 0 0 0,-1 1 0 0 0,2 1 1 0 0,0 1-1 0 0,0 1 0 0 0,1 0 0 0 0,1 0 1 0 0,0 2-1 0 0,1 0 0 0 0,1 0 0 0 0,0 1 0 0 0,-7 15 27 0 0,12-24 14 0 0,1 1 0 0 0,0 0 0 0 0,0 0 0 0 0,1 1 0 0 0,0 0 0 0 0,1 0 0 0 0,0 0 0 0 0,0 0-1 0 0,1 1 1 0 0,0-1 0 0 0,1 1 0 0 0,0 0 0 0 0,1 0 0 0 0,0 0 0 0 0,1 0 0 0 0,0 0-1 0 0,1 0 1 0 0,0-1 0 0 0,1 1 0 0 0,0 0 0 0 0,1 0 0 0 0,0-1 0 0 0,0 1 0 0 0,1-1-1 0 0,0 0 1 0 0,1 0 0 0 0,1 0-14 0 0,4 2 96 0 0,0-1 0 0 0,0 0-1 0 0,1-1 1 0 0,0-1 0 0 0,1 0-1 0 0,0 0 1 0 0,1-1 0 0 0,0 0 0 0 0,0-1-1 0 0,0-1 1 0 0,1 0 0 0 0,0-1-1 0 0,0-1 1 0 0,8 2-96 0 0,17 3 226 0 0,-1-2 0 0 0,1-2 0 0 0,0-2-1 0 0,39-1-225 0 0,-65-2-6 0 0,1 0 0 0 0,-1-1 0 0 0,1-1-1 0 0,-1 0 1 0 0,0-1 0 0 0,0 0 0 0 0,0-1-1 0 0,0 0 1 0 0,-1-1 0 0 0,0-1 0 0 0,1 0 0 0 0,-2-1-1 0 0,1 0 1 0 0,5-5 6 0 0,33-62-8094 0 0,-46 63-4129 0 0</inkml:trace>
  <inkml:trace contextRef="#ctx0" brushRef="#br0" timeOffset="12109.103">13591 636 0 0 0,'0'0'357'0'0,"0"0"885"0"0,0 0 354 0 0,0 0 106 0 0,0 0 6 0 0,0 0-86 0 0,0 0-204 0 0,0 0-227 0 0,0 0-222 0 0,0 0-165 0 0,0 0-69 0 0,-5-5-24 0 0,-18-14-19 0 0,22 18-568 0 0,-1 0 0 0 0,0 0 0 0 0,1 0 0 0 0,-1 1 0 0 0,0-1 0 0 0,0 0 0 0 0,0 1 0 0 0,1 0-1 0 0,-1-1 1 0 0,0 1 0 0 0,0 0 0 0 0,0 0 0 0 0,0 0 0 0 0,0 0 0 0 0,1 0 0 0 0,-1 1 0 0 0,0-1 0 0 0,0 0 0 0 0,0 1 0 0 0,1 0 0 0 0,-1-1 0 0 0,0 1-1 0 0,0 0 1 0 0,1 0 0 0 0,-1 0 0 0 0,1 0 0 0 0,-1 0-124 0 0,-15 11 312 0 0,0 0 0 0 0,1 1 0 0 0,0 1 0 0 0,1 0 0 0 0,1 1 0 0 0,0 1 0 0 0,1 0 0 0 0,1 1 0 0 0,1 0 0 0 0,-9 18-312 0 0,10-16 35 0 0,1 0 0 0 0,1 1 1 0 0,1 0-1 0 0,1 1 1 0 0,0 0-1 0 0,2 0 0 0 0,0 0 1 0 0,1 0-1 0 0,2 1 1 0 0,0-1-1 0 0,1 3-35 0 0,2-19 56 0 0,-1-1 0 0 0,1 1 0 0 0,0 0 0 0 0,0-1 0 0 0,1 0-1 0 0,-1 1 1 0 0,1-1 0 0 0,0 0 0 0 0,0 0 0 0 0,1 0 0 0 0,-1-1 0 0 0,1 1 0 0 0,0-1 0 0 0,-1 0 0 0 0,2 0 0 0 0,-1 0-1 0 0,0-1 1 0 0,0 1 0 0 0,1-1 0 0 0,-1 0 0 0 0,1 0 0 0 0,0-1 0 0 0,0 0 0 0 0,0 1 0 0 0,-1-1 0 0 0,1-1 0 0 0,0 1-1 0 0,0-1 1 0 0,0 0 0 0 0,0 0 0 0 0,0 0 0 0 0,0-1 0 0 0,0 0 0 0 0,0 0 0 0 0,0 0 0 0 0,0 0 0 0 0,0-1 0 0 0,-1 0 0 0 0,1 0-1 0 0,2-2-55 0 0,27-12 267 0 0,-1-2-1 0 0,-1-1 1 0 0,0-2-1 0 0,-2-1 1 0 0,18-17-267 0 0,-29 23 70 0 0,16-10 3 0 0,-2-1 0 0 0,-2-2 0 0 0,0-2-1 0 0,-2 0 1 0 0,-1-2 0 0 0,-2-1 0 0 0,-1-1-1 0 0,-2-2 1 0 0,-2 0 0 0 0,-1-1 0 0 0,-1-1-1 0 0,-3-1 1 0 0,-1 0 0 0 0,-2-1 0 0 0,-2 0-1 0 0,-1-1 1 0 0,-3-1 0 0 0,1-23-73 0 0,-24-81-20 0 0,15 141 12 0 0,-1 0-1 0 0,1 1 1 0 0,-2-1 0 0 0,1 1-1 0 0,0 0 1 0 0,-1 0 0 0 0,0 0-1 0 0,-1 0 1 0 0,1 0 0 0 0,-1 1-1 0 0,1-1 1 0 0,-2 1 0 0 0,1 0-1 0 0,0 0 1 0 0,-1 1 0 0 0,1-1-1 0 0,-1 1 1 0 0,0 0 0 0 0,0 0-1 0 0,0 0 1 0 0,-1 1 0 0 0,1 0-1 0 0,-1 0 1 0 0,-2 0 8 0 0,1 0-16 0 0,1 1-1 0 0,-1 0 1 0 0,0 1-1 0 0,0-1 1 0 0,0 1 0 0 0,0 1-1 0 0,1-1 1 0 0,-1 1-1 0 0,0 1 1 0 0,0-1 0 0 0,1 1-1 0 0,-1 0 1 0 0,1 0 0 0 0,0 1-1 0 0,-1 0 1 0 0,1 0-1 0 0,0 0 1 0 0,1 1 0 0 0,-1 0-1 0 0,1 0 1 0 0,-5 5 16 0 0,-6 7-1 0 0,2 0 0 0 0,0 1 0 0 0,0 0 0 0 0,2 1 0 0 0,0 1 0 0 0,1 0 1 0 0,1 1-1 0 0,1-1 0 0 0,1 2 0 0 0,1-1 0 0 0,0 1 0 0 0,2 1 0 0 0,0-1 0 0 0,1 1 0 0 0,2 0 0 0 0,0-1 0 0 0,1 1 0 0 0,1 0 1 0 0,2 4 0 0 0,2-4 85 0 0,2 0 0 0 0,1-1 1 0 0,1 0-1 0 0,1 0 0 0 0,0-1 1 0 0,2 0-1 0 0,0 0 0 0 0,1-1 1 0 0,1-1-1 0 0,1 0 0 0 0,0 0 1 0 0,1-2-1 0 0,1 0 0 0 0,1-1 1 0 0,0 0-1 0 0,1-2 1 0 0,1 0-1 0 0,0-1 0 0 0,0 0 1 0 0,1-2-1 0 0,11 4-85 0 0,88 52 1151 0 0,-108-60-941 0 0,-5-4 609 0 0,-10-5-1663 0 0,-2-1-2624 0 0,4-2-2893 0 0,2 4 276 0 0,0 1-5251 0 0</inkml:trace>
  <inkml:trace contextRef="#ctx0" brushRef="#br0" timeOffset="24447.545">514 1733 0 0 0,'0'0'2058'0'0,"0"0"66"0"0,0 0 38 0 0,0 0 133 0 0,0 0 62 0 0,0 0-120 0 0,0 0-248 0 0,0 0-337 0 0,0 0-295 0 0,0 0-231 0 0,0 0-175 0 0,7-5-110 0 0,23-14-93 0 0,-30 18-681 0 0,0 1 0 0 0,0-1 0 0 0,0 1 0 0 0,1-1 0 0 0,-1 1 0 0 0,0-1 1 0 0,0 1-1 0 0,0-1 0 0 0,0 1 0 0 0,0-1 0 0 0,0 1 0 0 0,0-1 0 0 0,0 0 1 0 0,0 1-1 0 0,0-1 0 0 0,-1 1 0 0 0,1-1 0 0 0,0 1 0 0 0,0-1 0 0 0,0 1 0 0 0,-1-1 1 0 0,1 1-1 0 0,0 0 0 0 0,0-1 0 0 0,-1 1 0 0 0,1-1 0 0 0,-1 1 0 0 0,1-1 1 0 0,0 1-1 0 0,-1 0 0 0 0,1-1 0 0 0,-1 1 0 0 0,1 0 0 0 0,0 0 0 0 0,-1-1 0 0 0,1 1 1 0 0,-1 0-1 0 0,1 0 0 0 0,-1-1 0 0 0,1 1 0 0 0,-1 0 0 0 0,0 0 0 0 0,1 0 1 0 0,-1 0-1 0 0,1 0 0 0 0,-1 0 0 0 0,1 0 0 0 0,-1 0 0 0 0,1 0 0 0 0,-1 0 0 0 0,1 0 1 0 0,-1 0-1 0 0,1 1 0 0 0,-1-1 0 0 0,1 0 0 0 0,-1 0-67 0 0,-17-1 91 0 0,-1 1 0 0 0,1 0 0 0 0,-1 1 0 0 0,1 1 1 0 0,0 1-1 0 0,0 1 0 0 0,0 0 0 0 0,0 2 0 0 0,1 0 0 0 0,0 0 0 0 0,0 2 0 0 0,0 0 0 0 0,1 1 0 0 0,-5 4-91 0 0,-20 7 131 0 0,-88 58 305 0 0,127-77-432 0 0,0 0 0 0 0,0 0 1 0 0,0 0-1 0 0,0 0 0 0 0,0 0 0 0 0,1 1 0 0 0,-1-1 1 0 0,1 0-1 0 0,-1 1 0 0 0,1-1 0 0 0,-1 1 0 0 0,1 0 1 0 0,0-1-1 0 0,0 1 0 0 0,0 0 0 0 0,0 0 0 0 0,0 0 1 0 0,0 0-1 0 0,0 0 0 0 0,0 0 0 0 0,1 0 1 0 0,-1 0-1 0 0,1 0 0 0 0,0 0 0 0 0,0 0 0 0 0,-1 0 1 0 0,1 1-1 0 0,0-1 0 0 0,1 0 0 0 0,-1 0 0 0 0,0 0 1 0 0,1 0-1 0 0,-1 0 0 0 0,1 0 0 0 0,0 0 1 0 0,-1 0-1 0 0,1 0 0 0 0,0 0 0 0 0,0 0 0 0 0,0 0 1 0 0,1-1-1 0 0,-1 1 0 0 0,0 0 0 0 0,2 1-4 0 0,8 5 19 0 0,0 1 1 0 0,0-1-1 0 0,1-1 0 0 0,0 0 0 0 0,0-1 0 0 0,1 0 0 0 0,0-1 0 0 0,0 0 0 0 0,0-1 1 0 0,0-1-1 0 0,6 1-19 0 0,75 27 112 0 0,-83-27-91 0 0,0 1 0 0 0,0-1 0 0 0,0 2-1 0 0,0 0 1 0 0,-1 0 0 0 0,0 1 0 0 0,0 0 0 0 0,-1 0 0 0 0,0 1 0 0 0,0 1 0 0 0,-1-1-1 0 0,0 1 1 0 0,-1 1 0 0 0,1 0 0 0 0,-2 0 0 0 0,0 0 0 0 0,0 0 0 0 0,0 1 0 0 0,-2 0-1 0 0,3 7-20 0 0,-5-13 30 0 0,-1-1 0 0 0,0 1 0 0 0,0-1 1 0 0,0 1-1 0 0,0-1 0 0 0,-1 1 0 0 0,0 0 0 0 0,1-1 0 0 0,-2 1 0 0 0,1-1 0 0 0,-1 1 0 0 0,1 0 0 0 0,-1-1 0 0 0,-1 1 0 0 0,1-1 0 0 0,0 1 0 0 0,-1-1 0 0 0,0 0 0 0 0,0 0 0 0 0,-1 0 0 0 0,1 0 0 0 0,-1 0 0 0 0,1 0 0 0 0,-1-1 0 0 0,-1 1 0 0 0,1-1 0 0 0,0 0 0 0 0,-1 0 0 0 0,0 1-30 0 0,-34 20 38 0 0,0-1 0 0 0,-2-1-1 0 0,0-3 1 0 0,-1-1 0 0 0,-1-2-1 0 0,-1-2 1 0 0,0-2 0 0 0,-31 5-38 0 0,6-13-551 0 0,68-4 245 0 0,0 0-126 0 0,14-15-3428 0 0,5 4 1176 0 0,4-4-5305 0 0,-14 4-3465 0 0</inkml:trace>
  <inkml:trace contextRef="#ctx0" brushRef="#br0" timeOffset="24909.32">978 1689 19748 0 0,'0'0'826'0'0,"0"0"-259"0"0,0 0 77 0 0,0 0 268 0 0,0 0 191 0 0,0 0-28 0 0,0 0-226 0 0,0 0-278 0 0,0 0-219 0 0,0 0-104 0 0,0 0-41 0 0,0 0 1 0 0,0 0 33 0 0,3 1 15 0 0,-1-1-224 0 0,-1 1-1 0 0,1-1 0 0 0,-1 1 0 0 0,0 0 1 0 0,1-1-1 0 0,-1 1 0 0 0,0 0 0 0 0,1 0 1 0 0,-1 0-1 0 0,0 0 0 0 0,0 0 0 0 0,0 0 1 0 0,0 0-1 0 0,0 0 0 0 0,0 0 1 0 0,0 1-1 0 0,0-1 0 0 0,-1 0 0 0 0,1 1 1 0 0,0-1-1 0 0,-1 1 0 0 0,1-1 0 0 0,-1 0 1 0 0,0 1-1 0 0,1-1 0 0 0,-1 1 0 0 0,0-1 1 0 0,0 1-1 0 0,0-1 0 0 0,0 1 1 0 0,0-1-1 0 0,0 1 0 0 0,0-1 0 0 0,-1 1 1 0 0,1-1-1 0 0,-1 2-31 0 0,-21 434 1004 0 0,22-260-917 0 0,-30-72 29 0 0,29-105-268 0 0,0 0 0 0 0,-1 0 0 0 0,1-1 0 0 0,-1 1 0 0 0,1-1 0 0 0,0 0 0 0 0,-1 1 0 0 0,1-1-1 0 0,0 0 1 0 0,0 0 0 0 0,0 1 0 0 0,-1-1 0 0 0,1 0 0 0 0,0 0 0 0 0,0 0 0 0 0,0-1 0 0 0,0 1 0 0 0,1 0 0 0 0,-1 0 0 0 0,0 0 0 0 0,0-1 0 0 0,1 1 0 0 0,-1 0 0 0 0,1-1 0 0 0,-1 1 0 0 0,1 0 0 0 0,-1-1 0 0 0,1 1 0 0 0,0-1 152 0 0,-1-3-936 0 0,-4-18-3565 0 0,3 9-4056 0 0,2 9-3116 0 0</inkml:trace>
  <inkml:trace contextRef="#ctx0" brushRef="#br0" timeOffset="25148.328">632 2135 14211 0 0,'0'0'2969'0'0,"0"0"-1462"0"0,0 0-666 0 0,0 0 21 0 0,0 0 127 0 0,0 0 30 0 0,0 0-125 0 0,0 0-214 0 0,0 0-157 0 0,0 0-94 0 0,0 0-61 0 0,0 0-55 0 0,0 0-50 0 0,29 0-49 0 0,94 3-36 0 0,112-21-462 0 0,-105 3-4946 0 0,-102 11 1585 0 0,-9 1-2359 0 0,-2-1-5093 0 0</inkml:trace>
  <inkml:trace contextRef="#ctx0" brushRef="#br0" timeOffset="25881.108">1583 1995 16139 0 0,'0'0'1706'0'0,"0"0"-518"0"0,0 0-155 0 0,0 0 55 0 0,0 0 59 0 0,0 0-54 0 0,0 0-175 0 0,-34 13-186 0 0,-109 42-187 0 0,54-2 120 0 0,80-47-641 0 0,-1 0 0 0 0,1 1 0 0 0,1 0 0 0 0,-1 0 1 0 0,1 1-1 0 0,1 0 0 0 0,-1 0 0 0 0,2 1 0 0 0,-1 0 1 0 0,1 0-1 0 0,0 1 0 0 0,1-1 0 0 0,0 1 0 0 0,0 0 1 0 0,1 1-1 0 0,1-1 0 0 0,0 1 0 0 0,0 0 1 0 0,1 0-1 0 0,0 7-24 0 0,3-16-4 0 0,1 1 1 0 0,0 0-1 0 0,0-1 1 0 0,0 0-1 0 0,1 1 0 0 0,-1-1 1 0 0,0 0-1 0 0,1 0 1 0 0,-1-1-1 0 0,1 1 1 0 0,0 0-1 0 0,0-1 1 0 0,0 0-1 0 0,0 1 1 0 0,0-1-1 0 0,0 0 0 0 0,0-1 1 0 0,0 1-1 0 0,0-1 1 0 0,0 1-1 0 0,0-1 1 0 0,0 0-1 0 0,1 0 1 0 0,-1 0-1 0 0,0 0 1 0 0,0-1-1 0 0,0 1 0 0 0,0-1 1 0 0,3-1 3 0 0,7 2 1 0 0,13-4-28 0 0,0-1 0 0 0,0-2 0 0 0,-1 0 0 0 0,0-1-1 0 0,0-2 1 0 0,-1-1 0 0 0,0 0 0 0 0,-1-2 0 0 0,0-1-1 0 0,13-10 28 0 0,60-35 32 0 0,-93 111-173 0 0,-6-41 164 0 0,1-7-32 0 0,1 0 1 0 0,-1 0 0 0 0,1 1-1 0 0,0-1 1 0 0,0 0 0 0 0,0 1-1 0 0,1-1 1 0 0,-1 0-1 0 0,1 1 1 0 0,0-1 0 0 0,0 1-1 0 0,1-1 1 0 0,0 1 0 0 0,-1-1-1 0 0,1 0 1 0 0,1 0 0 0 0,-1 1-1 0 0,1-1 1 0 0,-1 0-1 0 0,1 0 1 0 0,0 0 0 0 0,1 0-1 0 0,-1-1 1 0 0,1 1 0 0 0,-1 0-1 0 0,3 1 9 0 0,0-2 0 0 0,1 1 0 0 0,0 0 0 0 0,0-1 0 0 0,0 0 0 0 0,0-1 0 0 0,0 1 0 0 0,1-1 1 0 0,-1-1-1 0 0,1 1 0 0 0,-1-1 0 0 0,1 0 0 0 0,-1 0 0 0 0,1-1 0 0 0,0 0 0 0 0,0 0 0 0 0,-1-1 0 0 0,1 1 0 0 0,0-1 0 0 0,-1-1 0 0 0,1 0 0 0 0,-1 0 0 0 0,0 0 0 0 0,1 0 0 0 0,2-3 0 0 0,143-89 459 0 0,-140 86-413 0 0,26-27 54 0 0,0 0 0 0 0,-3-3 0 0 0,-1-1 0 0 0,-2-1 1 0 0,-1-2-1 0 0,-3-1 0 0 0,-1-1 0 0 0,-2-2 0 0 0,9-26-100 0 0,-21 47-18 0 0,-1-1 0 0 0,-1 0 0 0 0,-1-1 0 0 0,-2 0 0 0 0,0 0 0 0 0,-2 0 0 0 0,-1-1 0 0 0,-2 0 0 0 0,0 0 0 0 0,-2-5 18 0 0,-1 31 5 0 0,0 0 0 0 0,0 0 0 0 0,0 0 1 0 0,0 1-1 0 0,0-1 0 0 0,-1 0 0 0 0,1 0 0 0 0,-1 0 0 0 0,1 1 0 0 0,-1-1 0 0 0,0 0 0 0 0,1 1 0 0 0,-1-1 0 0 0,0 0 1 0 0,0 1-1 0 0,0-1 0 0 0,-1 1 0 0 0,1-1 0 0 0,0 1 0 0 0,0 0 0 0 0,-1 0 0 0 0,1-1 0 0 0,-1 1 0 0 0,1 0 0 0 0,-1 0 0 0 0,1 0 1 0 0,-1 1-1 0 0,0-1 0 0 0,1 0 0 0 0,-1 1 0 0 0,0-1 0 0 0,0 1 0 0 0,0-1 0 0 0,1 1 0 0 0,-1 0 0 0 0,0 0 0 0 0,0 0 1 0 0,0 0-1 0 0,0 0 0 0 0,0 0 0 0 0,1 0 0 0 0,-1 1 0 0 0,0-1 0 0 0,0 1-5 0 0,-77 37 124 0 0,64-20-94 0 0,0 1-1 0 0,2 1 1 0 0,0 1 0 0 0,1 0-1 0 0,1 0 1 0 0,1 1 0 0 0,1 0-1 0 0,1 1 1 0 0,1 0-1 0 0,1 0 1 0 0,1 1 0 0 0,2-1-1 0 0,0 1 1 0 0,1 0 0 0 0,1 0-1 0 0,1 0 1 0 0,1 0-1 0 0,2 0 1 0 0,3 14-30 0 0,3 16 48 0 0,3-1-1 0 0,1-1 1 0 0,3 0 0 0 0,10 18-48 0 0,-7-19 26 0 0,2 40 24 0 0,-21-85-1125 0 0,-1-34-552 0 0,-12-20-1790 0 0,2 16-5167 0 0,6 21-2721 0 0</inkml:trace>
  <inkml:trace contextRef="#ctx0" brushRef="#br0" timeOffset="26127.328">1946 1844 15387 0 0,'0'0'2413'0'0,"0"0"-1094"0"0,0 0-459 0 0,0 0 24 0 0,0 0 108 0 0,0 0 75 0 0,0 0-85 0 0,0 0-154 0 0,0 0-108 0 0,0 0-74 0 0,0 0-100 0 0,0 0-63 0 0,0 0-56 0 0,25 10-83 0 0,82 30-16 0 0,38-9 492 0 0,40-5-640 0 0,-167-25-406 0 0,42 5-218 0 0,-24 2-2913 0 0,-33-7 2560 0 0,-1 1-647 0 0,1-2-3370 0 0,-2 0-6913 0 0</inkml:trace>
  <inkml:trace contextRef="#ctx0" brushRef="#br0" timeOffset="26343.535">2728 2057 15299 0 0,'0'0'4025'0'0,"0"0"-3305"0"0,0 0-128 0 0,0 0 73 0 0,0 0-1 0 0,0 0-72 0 0,0 0-192 0 0,0 0-248 0 0,0 0-144 0 0,0 0-64 0 0,0 0-160 0 0,0 0-120 0 0,15 196-280 0 0,-13-189-529 0 0,-2-3-703 0 0,2-1-1553 0 0,-2-3-2600 0 0,0 4-3497 0 0</inkml:trace>
  <inkml:trace contextRef="#ctx0" brushRef="#br0" timeOffset="26593.272">2758 1943 15803 0 0,'0'0'2169'0'0,"0"0"-521"0"0,0 0-159 0 0,0 0-233 0 0,0 0-232 0 0,0 0-272 0 0,-46-199-304 0 0,40 188-200 0 0,1 0-136 0 0,3 8-112 0 0,0-1-72 0 0,0 4-192 0 0,2 0-392 0 0,-2 0-392 0 0,1 4-464 0 0,-1 3-937 0 0,0 4-3616 0 0,-2-4-6274 0 0</inkml:trace>
  <inkml:trace contextRef="#ctx0" brushRef="#br0" timeOffset="26850.752">3039 2102 20140 0 0,'0'0'1541'0'0,"0"0"-791"0"0,0 0-187 0 0,0 0 129 0 0,0 0 89 0 0,0 0-72 0 0,0 0-230 0 0,0 0-223 0 0,0 0-136 0 0,0 0-53 0 0,0 0-22 0 0,0 0 0 0 0,-3 26-5 0 0,-13 81-1 0 0,20-64 62 0 0,0-40-45 0 0,1 0 0 0 0,0-1 1 0 0,-1 1-1 0 0,1-1 0 0 0,0 0 0 0 0,0 0 0 0 0,1-1 0 0 0,-1 1 0 0 0,0-1 0 0 0,0 0 0 0 0,1-1 0 0 0,-1 1 1 0 0,1-1-1 0 0,-1 0 0 0 0,0-1 0 0 0,1 1 0 0 0,-1-1 0 0 0,0 0 0 0 0,1 0 0 0 0,-1-1 0 0 0,0 1 0 0 0,0-1 1 0 0,0 0-1 0 0,0-1 0 0 0,0 1 0 0 0,-1-1 0 0 0,1 0 0 0 0,-1 0 0 0 0,0 0 0 0 0,0-1 0 0 0,3-2-56 0 0,3 0 69 0 0,-1 0 0 0 0,0-1 0 0 0,0 0 0 0 0,0 0-1 0 0,-1-1 1 0 0,0 0 0 0 0,-1-1 0 0 0,0 0 0 0 0,0 0-1 0 0,0 0 1 0 0,-2-1 0 0 0,1 0 0 0 0,-1 0 0 0 0,0 0 0 0 0,-1-1-1 0 0,-1 1 1 0 0,1-1 0 0 0,-2 0 0 0 0,1 0 0 0 0,-2-1-1 0 0,1 1 1 0 0,-2 0 0 0 0,1-1 0 0 0,-1 1 0 0 0,-1-2-69 0 0,-2 8-11 0 0,0 1 0 0 0,0 0 0 0 0,-1 0 1 0 0,1 0-1 0 0,-1 0 0 0 0,0 1 0 0 0,0-1 1 0 0,0 1-1 0 0,0 0 0 0 0,-1 0 0 0 0,1 1 1 0 0,-1-1-1 0 0,0 1 0 0 0,1 0 0 0 0,-1 0 0 0 0,0 0 1 0 0,0 1-1 0 0,-1 0 0 0 0,1 0 0 0 0,0 0 1 0 0,0 1-1 0 0,0 0 0 0 0,-1-1 0 0 0,1 2 1 0 0,0-1-1 0 0,0 1 0 0 0,-2 0 11 0 0,-4 0-229 0 0,0 0 0 0 0,1 1 1 0 0,-1 1-1 0 0,0 0 0 0 0,1 0 0 0 0,0 1 0 0 0,0 0 0 0 0,0 1 1 0 0,0 0-1 0 0,1 0 0 0 0,-6 5 229 0 0,-22 16-4279 0 0,4 1-4992 0 0,21-16-3095 0 0</inkml:trace>
  <inkml:trace contextRef="#ctx0" brushRef="#br0" timeOffset="27964.367">3408 2334 6393 0 0,'0'0'2864'0'0,"0"0"-652"0"0,0 0-319 0 0,0 0-122 0 0,0 0-111 0 0,0 0-213 0 0,0 0-311 0 0,0 0-237 0 0,0 0-176 0 0,0 0-63 0 0,0 0-21 0 0,0 0-22 0 0,0 0-21 0 0,5-12-36 0 0,41-87 1249 0 0,21-33-210 0 0,-31 70-1331 0 0,-36 61-268 0 0,0 1 8 0 0,0 0-13 0 0,0 0-14 0 0,0 0-18 0 0,0 0-11 0 0,1 18-78 0 0,3 8 120 0 0,-2-7 26 0 0,1-1-1 0 0,1 1 1 0 0,0-1 0 0 0,2 0 0 0 0,0 0-1 0 0,1-1 1 0 0,8 14-20 0 0,-15-29 26 0 0,0-1 0 0 0,1 1 0 0 0,0-1 0 0 0,-1 1 0 0 0,1-1 0 0 0,0 0 0 0 0,0 1 0 0 0,0-1 0 0 0,-1 0-1 0 0,1 0 1 0 0,1 0 0 0 0,-1 0 0 0 0,0 0 0 0 0,0 0 0 0 0,0 0 0 0 0,0 0 0 0 0,1 0 0 0 0,-1 0 0 0 0,0-1 0 0 0,1 1 0 0 0,-1 0-1 0 0,1-1 1 0 0,-1 0 0 0 0,1 1 0 0 0,-1-1 0 0 0,1 0 0 0 0,-1 1 0 0 0,1-1 0 0 0,-1 0 0 0 0,1 0 0 0 0,-1 0 0 0 0,1-1 0 0 0,-1 1-1 0 0,1 0 1 0 0,-1 0 0 0 0,1-1 0 0 0,-1 1 0 0 0,1-1 0 0 0,-1 1 0 0 0,1-1 0 0 0,-1 0 0 0 0,0 0 0 0 0,1 1 0 0 0,-1-1 0 0 0,0 0 0 0 0,0 0-27 0 0,64-90 638 0 0,-64 89-634 0 0,6-10 6 0 0,-1 0 0 0 0,0-1 0 0 0,-1 0-1 0 0,0 0 1 0 0,-1 0 0 0 0,0 0 0 0 0,-1-1 0 0 0,-1 0-1 0 0,0-7-8 0 0,-2 21-157 0 0,0 0-64 0 0,0 0-89 0 0,0 0-117 0 0,0 0-146 0 0,0 0-218 0 0,-2 23-10350 0 0,3-21 7494 0 0,-1 2-7528 0 0</inkml:trace>
  <inkml:trace contextRef="#ctx0" brushRef="#br0" timeOffset="28710.564">4280 2002 13483 0 0,'0'0'2048'0'0,"0"0"-462"0"0,0 0-188 0 0,0 0-105 0 0,0 0-127 0 0,0 0-173 0 0,0 0-166 0 0,0 0-117 0 0,0 0-84 0 0,0 0-73 0 0,0 0-100 0 0,0 0-84 0 0,0 0-72 0 0,-28 9-64 0 0,-88 31-32 0 0,57-4 27 0 0,49-26-173 0 0,1-2-38 0 0,0 0 0 0 0,1 1 1 0 0,0 0-1 0 0,0 0 0 0 0,0 0 0 0 0,1 1 0 0 0,1 0 1 0 0,0 1-1 0 0,0 0 0 0 0,1 0 0 0 0,1 0 0 0 0,0 0 1 0 0,0 1-1 0 0,1-1 0 0 0,0 1 0 0 0,1 0 0 0 0,1 0 1 0 0,0 0-1 0 0,0 0 0 0 0,1 7-17 0 0,2-17 15 0 0,0 0-1 0 0,0 1 1 0 0,0-2 0 0 0,0 1-1 0 0,1 0 1 0 0,-1 0-1 0 0,0-1 1 0 0,1 1 0 0 0,-1-1-1 0 0,1 0 1 0 0,0 0 0 0 0,-1 0-1 0 0,1 0 1 0 0,0 0-1 0 0,0 0 1 0 0,0-1 0 0 0,-1 0-1 0 0,1 1 1 0 0,0-1-1 0 0,0 0 1 0 0,0 0 0 0 0,0-1-1 0 0,0 1 1 0 0,-1 0 0 0 0,1-1-1 0 0,0 0 1 0 0,2-1-15 0 0,15-5 43 0 0,0-1 0 0 0,-1 0 1 0 0,0-2-1 0 0,0 0 0 0 0,-1-2 0 0 0,-1 0 1 0 0,0 0-1 0 0,4-5-43 0 0,24-17 26 0 0,102-83 3 0 0,-148 118-36 0 0,1-1 0 0 0,0 1-1 0 0,-1-1 1 0 0,1 1 0 0 0,0-1 0 0 0,-1 1-1 0 0,1-1 1 0 0,0 1 0 0 0,0-1 0 0 0,0 1-1 0 0,-1 0 1 0 0,1-1 0 0 0,0 1 0 0 0,0-1-1 0 0,0 1 1 0 0,0 0 0 0 0,0-1 0 0 0,0 1-1 0 0,0 0 1 0 0,0-1 0 0 0,0 1-1 0 0,1-1 1 0 0,-1 1 0 0 0,0 0 0 0 0,0-1-1 0 0,0 1 1 0 0,1-1 0 0 0,-1 1 0 0 0,0-1-1 0 0,1 1 1 0 0,-1-1 0 0 0,0 1 0 0 0,1-1-1 0 0,-1 1 1 0 0,1-1 0 0 0,-1 1 0 0 0,1-1-1 0 0,-1 0 1 0 0,1 1 0 0 0,-1-1 0 0 0,1 0-1 0 0,-1 1 1 0 0,1-1 0 0 0,-1 0-1 0 0,1 0 1 0 0,0 0 0 0 0,-1 0 0 0 0,1 1-1 0 0,-1-1 1 0 0,1 0 0 0 0,0 0 0 0 0,-1 0-1 0 0,1 0 1 0 0,0 0 0 0 0,-1 0 0 0 0,1 0-1 0 0,-1-1 1 0 0,1 1 0 0 0,0 0 0 0 0,-1 0-1 0 0,1 0 1 0 0,-1 0 0 0 0,1-1 0 0 0,-1 1-1 0 0,1 0 1 0 0,-1-1 0 0 0,1 1-1 0 0,0-1 8 0 0,-2 9 61 0 0,-6 37-99 0 0,5-39 27 0 0,0 1 0 0 0,0-1-1 0 0,1 1 1 0 0,0-1 0 0 0,0 1-1 0 0,1 0 1 0 0,0-1 0 0 0,0 1-1 0 0,1 0 1 0 0,-1-1 0 0 0,1 1-1 0 0,1 0 1 0 0,-1-1 0 0 0,1 0-1 0 0,0 1 1 0 0,1 0 11 0 0,1-4 5 0 0,0-1 0 0 0,-1-1 1 0 0,1 1-1 0 0,0 0 0 0 0,0-1 0 0 0,-1 0 0 0 0,1 0 0 0 0,0 0 1 0 0,0 0-1 0 0,1-1 0 0 0,-1 0 0 0 0,0 0 0 0 0,0 0 1 0 0,0 0-1 0 0,0 0 0 0 0,0-1 0 0 0,0 0 0 0 0,0 0 0 0 0,0 0 1 0 0,0 0-1 0 0,0-1 0 0 0,-1 1 0 0 0,1-1 0 0 0,0 0 0 0 0,-1 0 1 0 0,0 0-1 0 0,1-1 0 0 0,-1 1 0 0 0,0-1 0 0 0,0 0 0 0 0,0 0 1 0 0,0 0-1 0 0,-1 0-5 0 0,20-16 45 0 0,-1-2-1 0 0,0 0 1 0 0,-2-1 0 0 0,-1-1 0 0 0,-1 0 0 0 0,0-2-1 0 0,-2 0 1 0 0,-1-1 0 0 0,-1 0 0 0 0,5-19-45 0 0,-11-31 36 0 0,-9 75-50 0 0,0-1 1 0 0,0 2-1 0 0,0-1 0 0 0,0 0 0 0 0,0 0 1 0 0,0 1-1 0 0,0-1 0 0 0,-1 1 1 0 0,1-1-1 0 0,0 1 0 0 0,0 0 0 0 0,-1 0 1 0 0,1 0-1 0 0,0 0 0 0 0,0 0 1 0 0,-1 1-1 0 0,1-1 0 0 0,0 1 1 0 0,0-1-1 0 0,0 1 0 0 0,0 0 0 0 0,-1 0 1 0 0,1 0-1 0 0,1 0 0 0 0,-1 0 1 0 0,0 0-1 0 0,0 1 0 0 0,0-1 0 0 0,0 1 14 0 0,-3 2-13 0 0,1-1-1 0 0,0 1 0 0 0,0-1 1 0 0,0 1-1 0 0,1 0 0 0 0,-1 1 0 0 0,1-1 1 0 0,0 1-1 0 0,0-1 0 0 0,1 1 0 0 0,-1 0 1 0 0,1 0-1 0 0,0 0 0 0 0,0 0 0 0 0,1 0 1 0 0,-1 1-1 0 0,1-1 0 0 0,0 0 0 0 0,1 1 1 0 0,-1-1-1 0 0,1 0 0 0 0,0 1 0 0 0,1 4 14 0 0,36 26-6 0 0,20-1 123 0 0,-49-31-75 0 0,1 0 1 0 0,-1 1-1 0 0,0 0 0 0 0,0 0 0 0 0,-1 1 0 0 0,1 0 0 0 0,-1 0 0 0 0,-1 1 0 0 0,1-1 0 0 0,-1 2 0 0 0,5 7-42 0 0,11 70 764 0 0,-22-47-4602 0 0,0-26 1097 0 0,0-11-522 0 0,1-1-3234 0 0,0 0-4850 0 0</inkml:trace>
  <inkml:trace contextRef="#ctx0" brushRef="#br0" timeOffset="29377.897">5094 1973 13691 0 0,'0'0'3202'0'0,"0"0"-1324"0"0,0 0-541 0 0,0 0-154 0 0,0 0-85 0 0,0 0-141 0 0,0 0-178 0 0,0 0-125 0 0,0 0-142 0 0,0 0-120 0 0,0 0-109 0 0,0 0-95 0 0,-5 6-62 0 0,-40 73 236 0 0,40-61-351 0 0,1 1 0 0 0,1 0 0 0 0,1 0 0 0 0,1 0 0 0 0,0 0 0 0 0,1 0 0 0 0,2 5-11 0 0,-2-21 13 0 0,0 0 1 0 0,0-1-1 0 0,0 1 1 0 0,1-1-1 0 0,-1 1 1 0 0,1 0-1 0 0,0-1 1 0 0,-1 1-1 0 0,1-1 0 0 0,0 0 1 0 0,1 1-1 0 0,-1-1 1 0 0,0 0-1 0 0,1 0 1 0 0,-1 0-1 0 0,1 0 1 0 0,0 0-1 0 0,-1 0 0 0 0,1 0 1 0 0,0 0-1 0 0,0-1 1 0 0,0 1-1 0 0,1-1 1 0 0,-1 1-1 0 0,0-1 1 0 0,0 0-1 0 0,1 0 1 0 0,-1 0-1 0 0,1 0 0 0 0,-1 0 1 0 0,1-1-1 0 0,-1 1 1 0 0,1-1-1 0 0,0 0 1 0 0,-1 1-1 0 0,1-1 1 0 0,-1 0-1 0 0,1-1 0 0 0,0 1 1 0 0,-1 0-1 0 0,1-1 1 0 0,-1 1-1 0 0,1-1 1 0 0,-1 0-1 0 0,1 0 1 0 0,-1 0-1 0 0,0 0 0 0 0,1 0 1 0 0,1-2-14 0 0,15-14 65 0 0,-1 0 1 0 0,0-2-1 0 0,-1 0 1 0 0,-2 0-1 0 0,1-2 1 0 0,-2 0-1 0 0,-1-1 1 0 0,2-5-66 0 0,-7 9 13 0 0,2 1 0 0 0,0 1 0 0 0,0-1 1 0 0,2 2-1 0 0,0-1 0 0 0,1 2 0 0 0,14-14-13 0 0,-22 65-93 0 0,-35 129 79 0 0,19-64-40 0 0,3 0-1 0 0,5 57 55 0 0,-2 48-284 0 0,3-116 136 0 0,3-65 148 0 0,-1 1 1 0 0,-1-1-1 0 0,-1 1 0 0 0,-2-1 0 0 0,0 1 0 0 0,-2-1 0 0 0,-1-1 0 0 0,-3 8 0 0 0,9-29 8 0 0,0-1 1 0 0,0 0-1 0 0,0 1 0 0 0,0-1 0 0 0,-1 0 0 0 0,1 0 1 0 0,-1 0-1 0 0,0 0 0 0 0,0 0 0 0 0,0 0 0 0 0,0-1 1 0 0,0 1-1 0 0,-1-1 0 0 0,1 1 0 0 0,-1-1 1 0 0,1 0-1 0 0,-1 0 0 0 0,0 0 0 0 0,0 0 0 0 0,0-1 1 0 0,0 1-1 0 0,0-1 0 0 0,-1 1 0 0 0,1-1 0 0 0,0 0 1 0 0,-1-1-1 0 0,1 1 0 0 0,0 0 0 0 0,-1-1 0 0 0,1 0 1 0 0,-1 0-1 0 0,1 0 0 0 0,-1 0 0 0 0,1-1 0 0 0,-1 1 1 0 0,1-1-1 0 0,0 0 0 0 0,-1 0 0 0 0,1 0 1 0 0,0 0-1 0 0,0-1 0 0 0,0 1 0 0 0,0-1 0 0 0,0 0 1 0 0,-2-1-9 0 0,0-2 10 0 0,0 0 0 0 0,0-1 1 0 0,1 0-1 0 0,0 0 1 0 0,0 0-1 0 0,0-1 1 0 0,0 1-1 0 0,1-1 1 0 0,0 0-1 0 0,1 0 1 0 0,0 0-1 0 0,0 0 0 0 0,0 0 1 0 0,1 0-1 0 0,0-1 1 0 0,0 1-1 0 0,1 0 1 0 0,0-1-1 0 0,0 1 1 0 0,1-1-1 0 0,0 1 1 0 0,0 0-1 0 0,0-1 1 0 0,1 1-1 0 0,1 0 0 0 0,-1 0 1 0 0,1 0-1 0 0,0 1 1 0 0,0-1-1 0 0,1 1 1 0 0,1-2-11 0 0,12-18-27 0 0,1 0 0 0 0,2 1 1 0 0,1 1-1 0 0,0 1 0 0 0,2 1 1 0 0,0 1-1 0 0,3-1 27 0 0,60-46-3565 0 0,-14 10-5023 0 0,-59 46-3008 0 0</inkml:trace>
  <inkml:trace contextRef="#ctx0" brushRef="#br0" timeOffset="32971.767">9711 1814 9946 0 0,'0'0'4484'0'0,"0"0"-2308"0"0,0 0-869 0 0,0 0-97 0 0,0 0-51 0 0,0 0-74 0 0,0 0-119 0 0,0 0-146 0 0,0 0-165 0 0,0 0-166 0 0,0 0-127 0 0,0 0-100 0 0,0 0-31 0 0,1-17 5 0 0,6-53-1 0 0,-6 68-217 0 0,-1 1 1 0 0,1-1-1 0 0,-1 0 1 0 0,1 0-1 0 0,0 1 1 0 0,0-1-1 0 0,0 0 1 0 0,-1 1-1 0 0,2-1 0 0 0,-1 1 1 0 0,0-1-1 0 0,0 1 1 0 0,0-1-1 0 0,1 1 1 0 0,-1 0-1 0 0,0 0 1 0 0,1 0-1 0 0,0 0 1 0 0,-1 0-1 0 0,1 0 1 0 0,-1 0-1 0 0,1 0 0 0 0,0 0 1 0 0,0 1-1 0 0,-1-1 1 0 0,1 1-1 0 0,0-1 1 0 0,0 1-1 0 0,0 0-18 0 0,8-3 110 0 0,13-5 86 0 0,0 2-1 0 0,0 0 1 0 0,1 1-1 0 0,0 1 1 0 0,0 2 0 0 0,0 0-1 0 0,0 2 1 0 0,1 0-196 0 0,-20 1 16 0 0,1-1 0 0 0,-1 1 0 0 0,0 0 0 0 0,0 1 1 0 0,0-1-1 0 0,0 1 0 0 0,0 0 0 0 0,-1 0 0 0 0,1 1 1 0 0,0-1-1 0 0,-1 1 0 0 0,0 0 0 0 0,1 0 0 0 0,-1 1 1 0 0,-1-1-1 0 0,1 1 0 0 0,0 0 0 0 0,-1 0 0 0 0,0 0 1 0 0,0 0-1 0 0,0 0 0 0 0,0 1 0 0 0,-1 0 0 0 0,0-1 1 0 0,0 1-1 0 0,0 0 0 0 0,0 0 0 0 0,-1 0 0 0 0,0 0 1 0 0,0 1-1 0 0,0-1 0 0 0,-1 0 0 0 0,1 0 1 0 0,-1 0-1 0 0,-1 1 0 0 0,1-1 0 0 0,-1 0 0 0 0,0 0 1 0 0,0 0-1 0 0,0 0 0 0 0,-1 0 0 0 0,1 0 0 0 0,-1 0 1 0 0,-1 0-1 0 0,1 0 0 0 0,-1-1 0 0 0,-1 2-16 0 0,-110 185 331 0 0,102-141-351 0 0,12-27-2698 0 0,8-15-2928 0 0,-5-5 871 0 0,-2-3 1878 0 0,1 1-8924 0 0</inkml:trace>
  <inkml:trace contextRef="#ctx0" brushRef="#br0" timeOffset="33221.9">10285 2183 12147 0 0,'0'0'3958'0'0,"0"0"-2455"0"0,0 0-759 0 0,0 0 53 0 0,0 0 104 0 0,0 0 47 0 0,0 0-123 0 0,0 0-238 0 0,-16 34-215 0 0,-50 108-172 0 0,12-42-76 0 0,48-87-522 0 0,-1 0-1 0 0,-1 0 1 0 0,0-1 0 0 0,-1 0-1 0 0,0-1 1 0 0,0 0-1 0 0,-1 0 1 0 0,-5 3 398 0 0,-5-3-3984 0 0,10-8-2613 0 0,1-2-2741 0 0</inkml:trace>
  <inkml:trace contextRef="#ctx0" brushRef="#br0" timeOffset="33379.266">9935 2308 17324 0 0,'0'0'1891'0'0,"0"0"-606"0"0,0 0-198 0 0,0 0-97 0 0,0 0-121 0 0,0 0-130 0 0,0 0-119 0 0,0 0-90 0 0,0 0-51 0 0,35 14-47 0 0,105 45-50 0 0,-56-14 190 0 0,4 13 384 0 0,-27-16-4526 0 0,-18-17-8148 0 0,-35-22-278 0 0</inkml:trace>
  <inkml:trace contextRef="#ctx0" brushRef="#br0" timeOffset="30284.35">6495 1803 7530 0 0,'0'0'3355'0'0,"0"0"-1368"0"0,0 0-581 0 0,0 0-9 0 0,0 0 65 0 0,0 0-67 0 0,0 0-233 0 0,0 0-330 0 0,0 0-239 0 0,0 0-122 0 0,0 0-12 0 0,0 0 9 0 0,0 0-36 0 0,16-8-48 0 0,106-62 596 0 0,-108 62-811 0 0,-1 0-1 0 0,0-1 1 0 0,0-1 0 0 0,-1 0-1 0 0,0-1 1 0 0,0 0-1 0 0,-2-1 1 0 0,1 0 0 0 0,-1-1-1 0 0,-1 0 1 0 0,-1-1-1 0 0,5-9-168 0 0,-8 4 195 0 0,-5 32-242 0 0,18 527 41 0 0,-16-483-78 0 0,-2 1 1 0 0,-3-1-1 0 0,-2 0 1 0 0,-3 0 0 0 0,-3-1-1 0 0,-1 0 1 0 0,-4-1-1 0 0,-1-1 1 0 0,-13 25 83 0 0,22-65-12 0 0,0 0 0 0 0,-1 0 0 0 0,-1-1-1 0 0,0 0 1 0 0,0 0 0 0 0,-2-1 0 0 0,1-1 0 0 0,-2 0 0 0 0,1 0 0 0 0,-1-1 0 0 0,-1-1 0 0 0,0 0 0 0 0,0-1 0 0 0,-1-1 0 0 0,0 0-1 0 0,-3 0 13 0 0,14-6 11 0 0,0 0 0 0 0,0 0 0 0 0,0-1-1 0 0,0 1 1 0 0,0-1 0 0 0,0 0 0 0 0,0-1-1 0 0,0 1 1 0 0,0-1 0 0 0,0 1-1 0 0,0-1 1 0 0,0 0 0 0 0,0-1 0 0 0,0 1-1 0 0,0-1 1 0 0,0 1 0 0 0,1-1 0 0 0,-1 0-1 0 0,1-1 1 0 0,-1 1 0 0 0,1-1 0 0 0,0 1-1 0 0,0-1 1 0 0,0 0 0 0 0,0 0-1 0 0,1 0 1 0 0,-1 0 0 0 0,1-1 0 0 0,0 1-1 0 0,0-1 1 0 0,0 0 0 0 0,0 1 0 0 0,1-1-1 0 0,-1 0 1 0 0,1 0 0 0 0,0 0-1 0 0,0 0 1 0 0,1 0 0 0 0,-1 0 0 0 0,1 0-1 0 0,0 0 1 0 0,0 0 0 0 0,0-2-11 0 0,-1-20 104 0 0,1 1 1 0 0,2-1-1 0 0,0 1 1 0 0,1 0-1 0 0,2 0 0 0 0,1 0 1 0 0,0 1-1 0 0,2-1 1 0 0,1 2-1 0 0,1-1 1 0 0,1 1-1 0 0,1 1 1 0 0,1 0-1 0 0,2-2-104 0 0,3-3 126 0 0,1 1 0 0 0,2 0 0 0 0,1 1 0 0 0,0 2 0 0 0,2 0 0 0 0,20-14-126 0 0,-35 30 18 0 0,18-16-7 0 0,1 1-1 0 0,1 1 1 0 0,1 2 0 0 0,1 1 0 0 0,0 1-1 0 0,1 2 1 0 0,1 1 0 0 0,12-3-11 0 0,-43 16-104 0 0,-1 1 0 0 0,0-1 1 0 0,1 0-1 0 0,-1 0 0 0 0,1 1 0 0 0,-1-1 1 0 0,1 1-1 0 0,-1-1 0 0 0,1 1 0 0 0,-1 0 1 0 0,1 0-1 0 0,0-1 0 0 0,-1 1 0 0 0,1 0 1 0 0,-1 1-1 0 0,1-1 0 0 0,-1 0 0 0 0,1 0 1 0 0,0 1-1 0 0,-1-1 0 0 0,1 0 1 0 0,-1 1-1 0 0,1 0 0 0 0,-1-1 0 0 0,0 1 1 0 0,1 0-1 0 0,-1 0 0 0 0,0 0 0 0 0,1 0 1 0 0,-1 0-1 0 0,0 0 0 0 0,0 0 0 0 0,0 0 1 0 0,0 0-1 0 0,0 1 0 0 0,0-1 1 0 0,0 0-1 0 0,0 1 0 0 0,-1-1 0 0 0,1 0 1 0 0,0 1-1 0 0,-1-1 0 0 0,1 1 0 0 0,-1-1 1 0 0,0 1-1 0 0,1 0 0 0 0,-1-1 0 0 0,0 1 1 0 0,0-1-1 0 0,0 1 0 0 0,0 0 104 0 0,0 9-1580 0 0,0 6-1958 0 0,-1-6-2809 0 0,0-3-4838 0 0</inkml:trace>
  <inkml:trace contextRef="#ctx0" brushRef="#br0" timeOffset="30576.344">7040 2374 5457 0 0,'0'0'2889'0'0,"0"0"-558"0"0,0 0-197 0 0,0 0-70 0 0,0 0-146 0 0,0 0-250 0 0,0 0-311 0 0,0 0-289 0 0,0 0-180 0 0,0 0-77 0 0,0 0-86 0 0,0 0-11 0 0,0 0 11 0 0,-4 9-1 0 0,-9 27-29 0 0,16-91 1415 0 0,109-203-658 0 0,-107 246-1498 0 0,2 1-1 0 0,0 0 0 0 0,0 0 1 0 0,1 0-1 0 0,0 1 0 0 0,0 1 1 0 0,1-1-1 0 0,1 1 0 0 0,0 1 1 0 0,2-2 46 0 0,32 2-4162 0 0,-30 13-980 0 0,-1 6-4169 0 0,-6-3-1338 0 0</inkml:trace>
  <inkml:trace contextRef="#ctx0" brushRef="#br0" timeOffset="31045.985">7787 2054 15315 0 0,'0'0'2245'0'0,"0"0"-486"0"0,0 0-220 0 0,0 0-115 0 0,0 0-125 0 0,0 0-189 0 0,0 0-230 0 0,0 0-167 0 0,0 0-115 0 0,0 0-110 0 0,0 0-80 0 0,0 0-72 0 0,0 0-69 0 0,-15-5-54 0 0,-48-12-33 0 0,59 16-161 0 0,1 0 0 0 0,-1 1-1 0 0,0-1 1 0 0,1 1 0 0 0,-1 0 0 0 0,0 0-1 0 0,0 0 1 0 0,1 0 0 0 0,-1 1-1 0 0,0-1 1 0 0,1 1 0 0 0,-1 0 0 0 0,0 0-1 0 0,1 0 1 0 0,-1 1 0 0 0,1-1 0 0 0,0 1-1 0 0,-2 1-18 0 0,-13 5 69 0 0,1 0-49 0 0,0 0 0 0 0,0 2 0 0 0,1 0 0 0 0,0 0 0 0 0,1 2 0 0 0,0 0 0 0 0,1 0 0 0 0,1 2 0 0 0,-1-1 0 0 0,2 2 0 0 0,0 0 0 0 0,-7 12-20 0 0,15-20-5 0 0,0 0 1 0 0,0 0 0 0 0,1 1 0 0 0,-1-1 0 0 0,2 1-1 0 0,-1 0 1 0 0,1 0 0 0 0,0 0 0 0 0,1 0 0 0 0,0 1 0 0 0,0-1-1 0 0,1 0 1 0 0,0 0 0 0 0,1 5 4 0 0,-1-11 0 0 0,0 1 1 0 0,1-1-1 0 0,0 1 0 0 0,0-1 1 0 0,0 1-1 0 0,0-1 0 0 0,0 0 1 0 0,0 0-1 0 0,1 0 0 0 0,-1 1 1 0 0,1-1-1 0 0,-1 0 0 0 0,1-1 1 0 0,0 1-1 0 0,0 0 0 0 0,-1 0 1 0 0,2-1-1 0 0,-1 1 0 0 0,0-1 1 0 0,0 0-1 0 0,0 1 0 0 0,1-1 1 0 0,-1 0-1 0 0,0 0 0 0 0,1-1 1 0 0,-1 1-1 0 0,1 0 1 0 0,-1-1-1 0 0,1 0 0 0 0,-1 1 1 0 0,1-1-1 0 0,-1 0 0 0 0,1 0 1 0 0,-1 0-1 0 0,3-1 0 0 0,90-20 161 0 0,-70 8-106 0 0,0-1-1 0 0,-1-1 1 0 0,0-1-1 0 0,-2-1 0 0 0,12-11-54 0 0,177-159 255 0 0,-189 176-279 0 0,-21 33-107 0 0,45 147-2759 0 0,-38-144 1105 0 0,1 0-2418 0 0,-3-10-3933 0 0,-1-10-3540 0 0</inkml:trace>
  <inkml:trace contextRef="#ctx0" brushRef="#br0" timeOffset="31578.098">8078 2392 10442 0 0,'0'0'5615'0'0,"0"0"-3108"0"0,0 0-1105 0 0,0 0-93 0 0,0 0-53 0 0,0 0-113 0 0,0 0-193 0 0,0 0-211 0 0,0 0-168 0 0,0 0-138 0 0,0 0-97 0 0,0 0-79 0 0,14-33-37 0 0,44-103-15 0 0,-7 26 297 0 0,-12 48-214 0 0,-38 62-292 0 0,0 0 1 0 0,0 0-1 0 0,0 0 0 0 0,0 0 0 0 0,0 1 0 0 0,0-1 0 0 0,0 0 0 0 0,0 1 0 0 0,0-1 0 0 0,0 1 0 0 0,0-1 1 0 0,0 1-1 0 0,0-1 0 0 0,0 1 0 0 0,0 0 0 0 0,0-1 0 0 0,-1 1 0 0 0,1 0 0 0 0,0 0 0 0 0,-1 0 0 0 0,1 0 1 0 0,0-1-1 0 0,-1 1 0 0 0,1 0 0 0 0,-1 0 0 0 0,1 0 0 0 0,-1 0 0 0 0,0 0 0 0 0,1 0 0 0 0,-1 1 1 0 0,0-1-1 0 0,0 0 0 0 0,0 0 0 0 0,0 0 0 0 0,0 0 0 0 0,0 0 0 0 0,0 0 0 0 0,0 0 0 0 0,0 0 0 0 0,0 0 1 0 0,-1 0-1 0 0,1 0 0 0 0,0 1 0 0 0,-1-1 0 0 0,1 0 0 0 0,-1 0 0 0 0,1-1 0 0 0,-1 1 0 0 0,1 0 0 0 0,-1 1 4 0 0,0 4-2 0 0,0 152 27 0 0,2-156-21 0 0,0 0 0 0 0,0 1 0 0 0,0-1 0 0 0,0 0 0 0 0,0-1 0 0 0,0 1 0 0 0,1 0 0 0 0,-1 0 0 0 0,1 0 0 0 0,0-1 0 0 0,-1 1 0 0 0,1-1 0 0 0,0 1 0 0 0,0-1 0 0 0,0 0 0 0 0,0 0 0 0 0,0 0 0 0 0,0 0 0 0 0,0 0 0 0 0,0 0 0 0 0,0-1 0 0 0,1 1 0 0 0,-1-1 0 0 0,0 1 0 0 0,1-1 0 0 0,-1 0 0 0 0,0 0-1 0 0,0 0 1 0 0,1 0 0 0 0,-1 0 0 0 0,0 0 0 0 0,1-1 0 0 0,-1 1 0 0 0,0-1 0 0 0,0 0 0 0 0,0 0 0 0 0,0 1 0 0 0,1-1 0 0 0,-1-1 0 0 0,0 1 0 0 0,-1 0 0 0 0,1 0 0 0 0,1-2-4 0 0,253-226 301 0 0,-191 197-326 0 0,-65 51 113 0 0,-15 146 181 0 0,41-116-1291 0 0,4-31-7032 0 0,-24-16 776 0 0,-4-1-4623 0 0</inkml:trace>
  <inkml:trace contextRef="#ctx0" brushRef="#br0" timeOffset="32446.687">8787 2175 9562 0 0,'0'0'1635'0'0,"0"0"-356"0"0,0 0 29 0 0,0 0 267 0 0,0 0 170 0 0,0 0-137 0 0,0 0-322 0 0,0 0-309 0 0,0 0-193 0 0,0 0-130 0 0,0 0-91 0 0,0 0-53 0 0,24 5-67 0 0,76 15-28 0 0,-16-16 802 0 0,-75-4-1128 0 0,1-1-1 0 0,-1-1 0 0 0,0 1 0 0 0,0-2 0 0 0,0 1 0 0 0,0-1 1 0 0,0 0-1 0 0,0-1 0 0 0,-1 0 0 0 0,0-1 0 0 0,0 1 0 0 0,0-2 1 0 0,0 1-1 0 0,-1-1 0 0 0,0 0 0 0 0,0 0 0 0 0,0-1 0 0 0,-1 0 0 0 0,0 0 1 0 0,0-1-1 0 0,-1 0 0 0 0,0 0 0 0 0,-1 0 0 0 0,1 0 0 0 0,-1-1 1 0 0,-1 1-1 0 0,0-1 0 0 0,0 0 0 0 0,1-9-88 0 0,-4 15 0 0 0,-1 1-1 0 0,1 0 1 0 0,-1 0-1 0 0,1 0 1 0 0,-1 0-1 0 0,0 0 1 0 0,0 0-1 0 0,0 0 1 0 0,0 0-1 0 0,0 1 1 0 0,0-1 0 0 0,0 0-1 0 0,-1 1 1 0 0,1-1-1 0 0,-1 0 1 0 0,1 1-1 0 0,-1 0 1 0 0,1-1-1 0 0,-1 1 1 0 0,0 0 0 0 0,0 0-1 0 0,0 0 1 0 0,0 0-1 0 0,0 0 1 0 0,0 0-1 0 0,0 1 1 0 0,0-1-1 0 0,0 1 1 0 0,0-1-1 0 0,0 1 1 0 0,-2 0 0 0 0,-67-4-193 0 0,55 6 177 0 0,0 1 0 0 0,0 1 0 0 0,0 0 0 0 0,1 1 0 0 0,0 1-1 0 0,0 0 1 0 0,0 1 0 0 0,1 1 0 0 0,0 0 0 0 0,0 1 0 0 0,1 1 0 0 0,0 0 0 0 0,1 0-1 0 0,0 2 1 0 0,1-1 0 0 0,0 1 0 0 0,1 1 0 0 0,0 0 0 0 0,1 0 0 0 0,-1 4 16 0 0,7-13 5 0 0,1 0 0 0 0,-1 1 0 0 0,1-1 1 0 0,0 1-1 0 0,0 0 0 0 0,1 0 0 0 0,-1 0 1 0 0,1 0-1 0 0,0 0 0 0 0,1 0 0 0 0,-1 0 1 0 0,1 0-1 0 0,0 0 0 0 0,0 0 0 0 0,0 0 1 0 0,1 0-1 0 0,0 0 0 0 0,0 0 1 0 0,0 0-1 0 0,1 0 0 0 0,0 0 0 0 0,-1 0 1 0 0,2-1-1 0 0,-1 1 0 0 0,0-1 0 0 0,1 1 1 0 0,0-1-1 0 0,0 0 0 0 0,0 0 0 0 0,1 0 1 0 0,-1-1-1 0 0,1 1 0 0 0,0-1 0 0 0,0 0 1 0 0,0 0-1 0 0,1 0 0 0 0,2 1-5 0 0,18 3-18 0 0,0-2-1 0 0,1 0 1 0 0,-1-2-1 0 0,1 0 0 0 0,0-2 1 0 0,0-1-1 0 0,0-1 1 0 0,0-1-1 0 0,-1-2 1 0 0,1 0-1 0 0,-1-2 0 0 0,0 0 1 0 0,1-2 18 0 0,59-22-1733 0 0,-34 6-5892 0 0,-36 16-4158 0 0</inkml:trace>
</inkml:ink>
</file>

<file path=ppt/ink/ink11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19.03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6 943 1536 0 0,'0'0'2397'0'0,"0"0"-477"0"0,0 0-158 0 0,0 0 26 0 0,0 0 74 0 0,0 0-31 0 0,0 0-229 0 0,0 0-326 0 0,0 0-313 0 0,0 0-252 0 0,0 0-178 0 0,-6-4 849 0 0,11 10-1055 0 0,0 0 0 0 0,0-1 1 0 0,1 0-1 0 0,-1 0 0 0 0,1 0 1 0 0,0 0-1 0 0,1-1 0 0 0,-1 0 1 0 0,1-1-1 0 0,-1 1 0 0 0,1-1 1 0 0,0-1-1 0 0,1 1 0 0 0,2 0-327 0 0,9 2 162 0 0,1-1 0 0 0,0 0 0 0 0,0-1 0 0 0,0-2 0 0 0,0 0 0 0 0,0-1 0 0 0,1-1 0 0 0,-1 0 0 0 0,0-2 0 0 0,-1 0 0 0 0,1-2 0 0 0,0 0 0 0 0,-1-1 0 0 0,0-1 0 0 0,-1 0 0 0 0,1-2 0 0 0,-1 0 0 0 0,-1-1 0 0 0,10-8-162 0 0,8-7 91 0 0,0-2-1 0 0,-2-2 1 0 0,-1-1-1 0 0,-1-1 1 0 0,-2-2-1 0 0,-1 0 1 0 0,-2-3-1 0 0,11-19-90 0 0,29-57 92 0 0,-5-2 0 0 0,-6-3 0 0 0,37-113-92 0 0,-74 167 38 0 0,0 110-518 0 0,10 16 522 0 0,-3 2 1 0 0,-3 0 0 0 0,-2 1-1 0 0,-4 1 1 0 0,-2 1 0 0 0,-3 0-1 0 0,-4 1 1 0 0,-1 52-43 0 0,-4-102 20 0 0,-1-1 0 0 0,-2 1 0 0 0,1 0 0 0 0,-2 0 0 0 0,-1-1 0 0 0,0 1 0 0 0,-1-1 1 0 0,-1 0-1 0 0,-1 0 0 0 0,-1 0 0 0 0,0-1 0 0 0,-1 0 0 0 0,-1 0 0 0 0,0-1 0 0 0,-2 0 0 0 0,0-1 0 0 0,0 0 0 0 0,-1 0 0 0 0,-1-2 0 0 0,-1 1 0 0 0,-1-1-20 0 0,-2 0 30 0 0,0-2-1 0 0,-1 0 0 0 0,-1-1 1 0 0,0 0-1 0 0,0-2 0 0 0,-1 0 1 0 0,0-1-1 0 0,0-1 0 0 0,-1-1 1 0 0,0-1-1 0 0,1-1 0 0 0,-1-1 1 0 0,-16 0-30 0 0,17-2-14 0 0,1-1 0 0 0,0-1 0 0 0,0 0 0 0 0,0-2 0 0 0,1 0 0 0 0,-1-1 1 0 0,1-1-1 0 0,0-1 0 0 0,0 0 0 0 0,1-2 0 0 0,0 0 0 0 0,-11-8 14 0 0,22 13-134 0 0,-60-48-24 0 0,52 5-3371 0 0,52 19-7843 0 0,-33 27 8455 0 0,6-4-7731 0 0</inkml:trace>
  <inkml:trace contextRef="#ctx0" brushRef="#br0" timeOffset="254.032">1499 810 10426 0 0,'0'0'1849'0'0,"0"0"-868"0"0,0 0-169 0 0,0 0 274 0 0,0 0 253 0 0,0 0 50 0 0,0 0-172 0 0,0 0-277 0 0,0 0-256 0 0,0 0-170 0 0,-8 32-144 0 0,-35 135 40 0 0,39-154-432 0 0,-2 14-47 0 0,4-9-2778 0 0,2-17 616 0 0,0-1-2317 0 0,0 0-4111 0 0</inkml:trace>
  <inkml:trace contextRef="#ctx0" brushRef="#br0" timeOffset="502.7">1420 365 18124 0 0,'0'0'1061'0'0,"0"0"-122"0"0,0 0-221 0 0,0 0-107 0 0,0 0-106 0 0,0 0-177 0 0,0 0-217 0 0,0 0-175 0 0,0 0-70 0 0,0 0-22 0 0,0 0 11 0 0,0 0-66 0 0,0 0-170 0 0,13 14-273 0 0,44 48-442 0 0,-13 26-4421 0 0,-36-62 673 0 0,0-3-4351 0 0</inkml:trace>
  <inkml:trace contextRef="#ctx0" brushRef="#br0" timeOffset="850.742">1688 1156 4969 0 0,'0'0'2333'0'0,"0"0"-161"0"0,0 0 70 0 0,0 0 194 0 0,0 0-104 0 0,0 0-428 0 0,0 0-506 0 0,0 0-428 0 0,0 0-237 0 0,0 0-63 0 0,0 0-43 0 0,0 0-84 0 0,0 0-44 0 0,13-30-54 0 0,38-98-61 0 0,40-111 1533 0 0,-91 238-1899 0 0,7-18 20 0 0,-1 28-386 0 0,-2 74 142 0 0,-6-74 195 0 0,1 1 0 0 0,1-1 1 0 0,-1 1-1 0 0,2-1 0 0 0,-1 1 1 0 0,1-1-1 0 0,0 1 0 0 0,1-1 0 0 0,0 0 1 0 0,1 1-1 0 0,0-1 0 0 0,1 0 1 0 0,-1-1-1 0 0,2 1 0 0 0,-1-1 0 0 0,1 0 1 0 0,0 0-1 0 0,1 0 0 0 0,0 0 1 0 0,0-1-1 0 0,1 0 0 0 0,4 4 11 0 0,-8-10 24 0 0,0 1 0 0 0,0-1-1 0 0,0 0 1 0 0,0 0 0 0 0,0 0 0 0 0,0 0 0 0 0,0 0-1 0 0,0-1 1 0 0,1 1 0 0 0,-1-1 0 0 0,0 0-1 0 0,0 0 1 0 0,0 0 0 0 0,1 0 0 0 0,-1-1-1 0 0,0 1 1 0 0,0-1 0 0 0,0 0 0 0 0,0 0-1 0 0,0 0 1 0 0,0 0 0 0 0,0-1 0 0 0,0 1-1 0 0,-1-1 1 0 0,1 0 0 0 0,0 0 0 0 0,-1 0 0 0 0,1 0-1 0 0,-1 0 1 0 0,0 0 0 0 0,0-1 0 0 0,0 1-1 0 0,0-1-23 0 0,60-90 1018 0 0,-33-17-389 0 0,-29 109-837 0 0,0 1-184 0 0,0 0-288 0 0,-3 15-8883 0 0,2-8-1352 0 0</inkml:trace>
  <inkml:trace contextRef="#ctx0" brushRef="#br0" timeOffset="1157.166">2601 785 15963 0 0,'0'0'1749'0'0,"0"0"-461"0"0,0 0-221 0 0,0 0-47 0 0,0 0-72 0 0,0 0-121 0 0,0 0-191 0 0,0 0-130 0 0,0 0-102 0 0,0 0-76 0 0,-31 9-47 0 0,-97 31-59 0 0,71-3 32 0 0,49-28-191 0 0,4-5-49 0 0,1 1 0 0 0,-1-1-1 0 0,0 1 1 0 0,1 0 0 0 0,0 0-1 0 0,0 0 1 0 0,0 0 0 0 0,1 0 0 0 0,0 1-1 0 0,0-1 1 0 0,0 1 0 0 0,1-1-1 0 0,-1 1 1 0 0,1 0 0 0 0,1 0 0 0 0,-1 0-1 0 0,1-1 1 0 0,0 1 0 0 0,0 0-1 0 0,1 0 1 0 0,0 3-14 0 0,3-3 3 0 0,-1-1 0 0 0,1 0 0 0 0,0 0 0 0 0,0 0 0 0 0,1 0 0 0 0,-1-1 0 0 0,1 0-1 0 0,0 0 1 0 0,0 0 0 0 0,1 0 0 0 0,-1-1 0 0 0,1 0 0 0 0,-1 0 0 0 0,1 0 0 0 0,0-1 0 0 0,0 0 0 0 0,1 0 0 0 0,-1-1-1 0 0,0 1 1 0 0,0-1 0 0 0,1-1 0 0 0,-1 1-3 0 0,133 2-1012 0 0,-78-26-2346 0 0,-45 9-1280 0 0,-4-3-4410 0 0,-8 9 1196 0 0</inkml:trace>
  <inkml:trace contextRef="#ctx0" brushRef="#br0" timeOffset="1526.619">2745 1020 4537 0 0,'0'0'2391'0'0,"0"0"-77"0"0,0 0-70 0 0,0 0-124 0 0,0 0-223 0 0,0 0-288 0 0,0 0-256 0 0,0 0-170 0 0,0 0-125 0 0,0 0-113 0 0,0 0-99 0 0,0 0-75 0 0,0 0-66 0 0,30 1-87 0 0,93 2-92 0 0,-120-3-495 0 0,0 1-1 0 0,0-1 0 0 0,0 0 1 0 0,1 0-1 0 0,-1-1 0 0 0,0 1 1 0 0,0-1-1 0 0,0 1 0 0 0,0-1 0 0 0,0 0 1 0 0,0 0-1 0 0,0 0 0 0 0,0 0 1 0 0,-1-1-1 0 0,1 1 0 0 0,0-1 1 0 0,-1 0-1 0 0,1 0 0 0 0,-1 0 1 0 0,1 0-1 0 0,-1 0-30 0 0,7-7 134 0 0,5-1 15 0 0,-1-2-1 0 0,0 0 1 0 0,-1 0-1 0 0,0-1 1 0 0,-1-1 0 0 0,0 0-1 0 0,-1 0 1 0 0,4-9-149 0 0,-11 17 23 0 0,0-1-1 0 0,0 0 1 0 0,-1 0 0 0 0,1-1 0 0 0,-2 1-1 0 0,1 0 1 0 0,-1-1 0 0 0,0 1 0 0 0,0-1-1 0 0,-1 1 1 0 0,0-1 0 0 0,-1 1 0 0 0,0-7-23 0 0,-1 13-17 0 0,1-1 1 0 0,-1 0 0 0 0,0 1 0 0 0,1-1 0 0 0,-1 1 0 0 0,0 0 0 0 0,0-1-1 0 0,0 1 1 0 0,0 0 0 0 0,0 0 0 0 0,-1 0 0 0 0,1 0 0 0 0,0 1 0 0 0,0-1-1 0 0,-1 1 1 0 0,1-1 0 0 0,0 1 0 0 0,-1 0 0 0 0,1 0 0 0 0,0 0 0 0 0,-1 0 0 0 0,1 0-1 0 0,0 0 1 0 0,0 1 0 0 0,-1-1 0 0 0,1 1 0 0 0,0 0 0 0 0,0 0 0 0 0,-1-1-1 0 0,-1 3 17 0 0,-13 7-34 0 0,0 1-1 0 0,1 0 1 0 0,0 2-1 0 0,1 0 1 0 0,0 0-1 0 0,1 2 1 0 0,0 0-1 0 0,2 0 1 0 0,0 1-1 0 0,-7 12 35 0 0,14-23-1 0 0,0 1 0 0 0,1 0 0 0 0,0 0-1 0 0,0 0 1 0 0,0 1 0 0 0,1-1 0 0 0,0 1 0 0 0,0 0 0 0 0,0 0-1 0 0,1 0 1 0 0,0 0 0 0 0,1 1 0 0 0,0-1 0 0 0,0 0 0 0 0,0 1-1 0 0,1-1 1 0 0,0 1 0 0 0,0-1 0 0 0,1 0 0 0 0,0 1 0 0 0,0-1-1 0 0,1 0 1 0 0,0 0 0 0 0,0 1 0 0 0,1-1 0 0 0,0-1 0 0 0,0 1-1 0 0,0 0 1 0 0,1-1 0 0 0,0 0 0 0 0,5 6 1 0 0,7-3-1 0 0,0 0 0 0 0,1-1 0 0 0,1-1 0 0 0,-1-1 0 0 0,1 0 0 0 0,0-1 0 0 0,0-1 0 0 0,1-1 0 0 0,-1-1 0 0 0,1 0-1 0 0,0-1 1 0 0,0-1 0 0 0,-1-1 0 0 0,1-1 1 0 0,59-10-1895 0 0,-53 4-1433 0 0,-2-1-3858 0 0,-12 5-4777 0 0</inkml:trace>
</inkml:ink>
</file>

<file path=ppt/ink/ink11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23.61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65 247 0 0 0,'0'0'725'0'0,"0"0"356"0"0,0 0 268 0 0,0 0 96 0 0,0 0 36 0 0,0 0 0 0 0,0 0-33 0 0,-11 0-8 0 0,-31 0-17 0 0,31 0-97 0 0,11 0-142 0 0,0 0-98 0 0,0 0-117 0 0,0 0-90 0 0,2 11 4013 0 0,9-12-4603 0 0,-1 1 1 0 0,1-2-1 0 0,-1 1 1 0 0,0-1-1 0 0,1-1 1 0 0,-1 0-1 0 0,0 0 1 0 0,0-1-1 0 0,-1 0 1 0 0,1-1-1 0 0,7-5-289 0 0,159-106 995 0 0,-147 97-659 0 0,-28 19-249 0 0,-1 0-4 0 0,0 0 23 0 0,0 0-16 0 0,0 0-24 0 0,0 0-11 0 0,0 0-15 0 0,-10 15 39 0 0,-5 38-13 0 0,1 0 0 0 0,3 1 0 0 0,2 0 0 0 0,3 1 1 0 0,1 29-67 0 0,5-52 18 0 0,1 1 1 0 0,2-1 0 0 0,2 0-1 0 0,0 0 1 0 0,2 0 0 0 0,10 24-19 0 0,9 26 73 0 0,-8-119 1190 0 0,-14 19-1232 0 0,52-107 12 0 0,5 3 1 0 0,6 2 0 0 0,8-1-44 0 0,-67 109-5 0 0,100-199 1 0 0,-102 193-554 0 0,-12 20-229 0 0,-41 89-2091 0 0,34-59-573 0 0,3 1-3715 0 0,7-18-4383 0 0</inkml:trace>
  <inkml:trace contextRef="#ctx0" brushRef="#br0" timeOffset="462.941">713 652 5041 0 0,'0'0'2189'0'0,"0"0"-349"0"0,0 0-120 0 0,0 0 42 0 0,0 0 0 0 0,0 0-179 0 0,0 0-276 0 0,0 0-247 0 0,0 0-201 0 0,0 0-112 0 0,0 0-39 0 0,0 0 17 0 0,3-2 10 0 0,-3 2-676 0 0,1 0 0 0 0,-1 0 1 0 0,0 0-1 0 0,1-1 0 0 0,-1 1 0 0 0,1 0 0 0 0,-1 0 0 0 0,1 0 1 0 0,-1 0-1 0 0,1 0 0 0 0,-1 0 0 0 0,1 0 0 0 0,-1 0 0 0 0,1 0 1 0 0,-1 0-1 0 0,0 0 0 0 0,1 0 0 0 0,-1 1 0 0 0,1-1 0 0 0,-1 0 1 0 0,1 0-1 0 0,-1 0 0 0 0,0 1 0 0 0,1-1 0 0 0,-1 0 0 0 0,1 0 1 0 0,-1 1-1 0 0,0-1 0 0 0,1 0 0 0 0,-1 1 0 0 0,0-1 0 0 0,1 0 1 0 0,-1 1-1 0 0,0-1 0 0 0,0 1 0 0 0,1-1 0 0 0,-1 0 0 0 0,0 1 1 0 0,0-1-1 0 0,0 1 0 0 0,0-1 0 0 0,1 1 0 0 0,-1-1 0 0 0,0 1 1 0 0,0-1-1 0 0,0 1 0 0 0,0-1 0 0 0,0 0 0 0 0,0 1 0 0 0,0-1 1 0 0,0 1-1 0 0,-1-1 0 0 0,1 1 0 0 0,0-1 0 0 0,0 1 0 0 0,0-1 1 0 0,0 1-1 0 0,-1-1 0 0 0,1 0 0 0 0,0 1 0 0 0,0-1 0 0 0,-1 1 1 0 0,1-1-1 0 0,0 0 0 0 0,-1 1-59 0 0,1 9 135 0 0,-6 103 1369 0 0,-10-54-1281 0 0,10-38-204 0 0,4-32-9040 0 0,2 9 8466 0 0,0-4-5882 0 0,0 4-4875 0 0</inkml:trace>
  <inkml:trace contextRef="#ctx0" brushRef="#br0" timeOffset="903.329">947 305 9914 0 0,'0'0'3554'0'0,"0"0"-1619"0"0,0 0-600 0 0,0 0 34 0 0,0 0 138 0 0,0 0-4 0 0,0 0-214 0 0,0 0-302 0 0,0 0-258 0 0,0 0-167 0 0,0 0-105 0 0,0 0-58 0 0,0 0-61 0 0,-2 2-81 0 0,-32 34 394 0 0,33-34-613 0 0,1-1-18 0 0,0-1-13 0 0,0 0-12 0 0,0 0-3 0 0,0 0 0 0 0,0 0 0 0 0,11-8 98 0 0,29-20 136 0 0,-87 63 203 0 0,57-49-5354 0 0,-1 7-1127 0 0,-4 3-567 0 0,-2 0-3352 0 0</inkml:trace>
</inkml:ink>
</file>

<file path=ppt/ink/ink11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26.00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126 192 0 0 0,'0'0'900'0'0,"0"0"247"0"0,0 0 356 0 0,0 0 200 0 0,0 0 76 0 0,0 0-30 0 0,0 0-177 0 0,0 0-168 0 0,0 0-166 0 0,0 0-139 0 0,0 0-87 0 0,-16-2-59 0 0,-8-1-473 0 0,-14-2-121 0 0,-9 4 3694 0 0,47 1-3563 0 0,0 0-68 0 0,0 0-76 0 0,0 0-73 0 0,0 0-58 0 0,0 0-32 0 0,0 0-26 0 0,0 0-8 0 0,0 0-17 0 0,0 0-28 0 0,0 0 2 0 0,212-14 3389 0 0,142 6-2657 0 0,-307 15 625 0 0,-105-48-1113 0 0,-59-83-1465 0 0,140 124-14344 0 0,-17 3 4055 0 0</inkml:trace>
</inkml:ink>
</file>

<file path=ppt/ink/ink11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26.65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5449 0 0,'0'0'3073'0'0,"0"0"-711"0"0,0 0-337 0 0,0 0-115 0 0,0 0-132 0 0,0 0-171 0 0,0 0-288 0 0,0 0-247 0 0,0 0-177 0 0,0 0-179 0 0,0 0-106 0 0,0 0-76 0 0,0 0-46 0 0,2 8 2821 0 0,78 2-1719 0 0,81 16-679 0 0,-94-19-698 0 0,-23-6-9 0 0,-43-1-183 0 0,-1 0 3 0 0,0 0 0 0 0,0 0-1 0 0,0 0-7 0 0,0 0-7 0 0,0 0-3 0 0,0 0-14 0 0,0 0-18 0 0,0 0-18 0 0,0 0-9 0 0,0 0-28 0 0,0 0-41 0 0,0 0-47 0 0,-15 6-10296 0 0,10-1 3353 0 0,1-2-4572 0 0</inkml:trace>
</inkml:ink>
</file>

<file path=ppt/ink/ink12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26.9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16780 0 0,'0'0'1848'0'0,"0"0"-622"0"0,0 0-304 0 0,0 0 93 0 0,0 0 140 0 0,0 0 9 0 0,0 0-201 0 0,0 0-288 0 0,0 0-243 0 0,0 0-146 0 0,0 0-38 0 0,0 0 20 0 0,3 3 45 0 0,9 2-105 0 0,1 0-1 0 0,0 0 1 0 0,0-1 0 0 0,0-1-1 0 0,0 0 1 0 0,0-1 0 0 0,0-1-1 0 0,1 0 1 0 0,-1-1-1 0 0,1 0 1 0 0,12-2-208 0 0,-2 2 111 0 0,42 2 562 0 0,-32-1-1651 0 0,-1 0-4841 0 0,-32-2 812 0 0,-1-2-6799 0 0</inkml:trace>
</inkml:ink>
</file>

<file path=ppt/ink/ink12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29.44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31 122 6233 0 0,'0'0'4367'0'0,"0"0"-2303"0"0,0 0-766 0 0,0 0-26 0 0,0 0 135 0 0,0 0 61 0 0,0 0-121 0 0,0 0-241 0 0,0 0-258 0 0,0 0-239 0 0,0 0-161 0 0,0 0-103 0 0,0 0-56 0 0,-5-2-12 0 0,-16-5-15 0 0,16 5-32 0 0,5 2-28 0 0,22 0 891 0 0,50-1 87 0 0,184 13 0 0 0,-107 3-935 0 0,-149-15-204 0 0,0 0 29 0 0,0 0 12 0 0,0 0-2 0 0,0 0 15 0 0,0 0-8 0 0,0 0 7 0 0,0 0 4 0 0,0 0-20 0 0,-4-4 1076 0 0,-53-63-1133 0 0,-2 19-3705 0 0,52 40 1571 0 0,3 4-1145 0 0,1-1-4950 0 0,3 5-3431 0 0</inkml:trace>
</inkml:ink>
</file>

<file path=ppt/ink/ink12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29.86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28 37 3961 0 0,'0'0'2762'0'0,"0"0"-1033"0"0,0 0-290 0 0,0 0 86 0 0,0 0 144 0 0,0 0 46 0 0,0 0-129 0 0,0 0-196 0 0,0 0-210 0 0,0 0-181 0 0,0 0-124 0 0,0 0-123 0 0,-4-6-93 0 0,-15-19-71 0 0,15 19-55 0 0,4 6-57 0 0,0 0-45 0 0,0 0-51 0 0,0 0-65 0 0,0 0-58 0 0,0 0-49 0 0,0 0-46 0 0,0 0-36 0 0,0 0-11 0 0,34 14 961 0 0,43-5-569 0 0,0-4-1 0 0,1-3 0 0 0,13-5-506 0 0,15 2 92 0 0,-21 13-408 0 0,-78-5-1368 0 0,-6 0-7619 0 0,-1-3-2200 0 0</inkml:trace>
</inkml:ink>
</file>

<file path=ppt/ink/ink12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28.70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70 3249 0 0,'0'0'1463'0'0,"0"0"-174"0"0,0 0 101 0 0,0 0 262 0 0,0 0 153 0 0,0 0-36 0 0,0 0-255 0 0,0 0-327 0 0,0 0-307 0 0,0 0-221 0 0,0 0-120 0 0,0 0-47 0 0,0 0 7 0 0,21 4 2937 0 0,50-30-897 0 0,-27 4-1617 0 0,-6-3-34 0 0,-27 63-304 0 0,26 228-49 0 0,-31-195-452 0 0,-1 0-32 0 0,21 120 22 0 0,-17-141-37 0 0,-9-49-3 0 0,0-1-18 0 0,0 0-7 0 0,0 0-5 0 0,0 0-14 0 0,8-2 700 0 0,12-72-543 0 0,3 0 0 0 0,3 1-1 0 0,4 2 1 0 0,2 1 0 0 0,19-26-146 0 0,24-33-18 0 0,-70 116-1140 0 0,-4 19-722 0 0,-5 14-1583 0 0,-2-8-7972 0 0,6-12 10858 0 0,-1 4-9892 0 0</inkml:trace>
  <inkml:trace contextRef="#ctx0" brushRef="#br0" timeOffset="1628.981">761 276 9250 0 0,'0'0'1798'0'0,"0"0"-309"0"0,0 0-84 0 0,0 0 106 0 0,0 0 32 0 0,0 0-174 0 0,0 0-295 0 0,0 0-265 0 0,0 0-170 0 0,0 0-85 0 0,0 0-33 0 0,0 0-10 0 0,0 0 8 0 0,16-4-22 0 0,96-25 803 0 0,76 4 397 0 0,-121 24-3174 0 0,-67 1 781 0 0,0 0-273 0 0,0 0-369 0 0,0 0-496 0 0,-2 0-6169 0 0,2 0-2734 0 0</inkml:trace>
  <inkml:trace contextRef="#ctx0" brushRef="#br0" timeOffset="1969.158">910 30 14067 0 0,'0'0'1235'0'0,"0"0"-456"0"0,0 0-4 0 0,0 0 297 0 0,0 0 243 0 0,0 0 28 0 0,0 0-210 0 0,0 0-251 0 0,0 0-177 0 0,0 0-115 0 0,0 0-81 0 0,0 0-57 0 0,0 0-65 0 0,5 20-62 0 0,16 64-64 0 0,-16 14 308 0 0,-16 27-426 0 0,9-87-247 0 0,0 7-698 0 0,5-17-2520 0 0,7-25-8239 0 0,-8-3 808 0 0</inkml:trace>
</inkml:ink>
</file>

<file path=ppt/ink/ink12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32.34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1 557 9578 0 0,'0'0'3050'0'0,"0"0"-1324"0"0,0 0-634 0 0,0 0-33 0 0,0 0 168 0 0,0 0 78 0 0,0 0-134 0 0,0 0-317 0 0,0 0-318 0 0,0 0-232 0 0,0 0-124 0 0,0 0 13 0 0,26 0 1416 0 0,-7-3-1366 0 0,0 0-1 0 0,-1-2 1 0 0,1 0 0 0 0,-1-1 0 0 0,0-1 0 0 0,0 0 0 0 0,-1-1-1 0 0,0-1 1 0 0,-1-1 0 0 0,0 0 0 0 0,0-2 0 0 0,4-3-243 0 0,28-31 304 0 0,-48 52-341 0 0,2 20 64 0 0,-18 591-252 0 0,15-616 228 0 0,1 0 0 0 0,0 0 0 0 0,0 0 1 0 0,0-1-1 0 0,0 1 0 0 0,0 0 0 0 0,0 0 0 0 0,0-1 0 0 0,0 1 0 0 0,0 0 1 0 0,0 0-1 0 0,0 0 0 0 0,1-1 0 0 0,-1 1 0 0 0,0 0 0 0 0,0-1 0 0 0,1 1 1 0 0,-1 0-1 0 0,0 0 0 0 0,1-1 0 0 0,-1 1 0 0 0,1-1 0 0 0,-1 1 0 0 0,1 0 1 0 0,-1-1-1 0 0,1 1 0 0 0,0-1 0 0 0,-1 1 0 0 0,1-1 0 0 0,0 1 0 0 0,-1-1 1 0 0,1 0-1 0 0,0 1 0 0 0,-1-1 0 0 0,1 0 0 0 0,0 0 0 0 0,0 1 0 0 0,0-1 1 0 0,-1 0-1 0 0,1 0 0 0 0,0 0 0 0 0,0 0 0 0 0,-1 0 0 0 0,1 0 0 0 0,0 0 1 0 0,0 0-1 0 0,0 0 0 0 0,-1-1 0 0 0,1 1 0 0 0,0 0 0 0 0,0 0 0 0 0,-1-1 1 0 0,1 1-1 0 0,0 0 0 0 0,-1-1 0 0 0,1 1 0 0 0,0-1 0 0 0,-1 1 0 0 0,1-1-3 0 0,71-127 270 0 0,113-329-85 0 0,-120 325-198 0 0,-76 188-3029 0 0,11-53 2808 0 0,-7 25-2092 0 0,2-10-3493 0 0,1-9-5525 0 0</inkml:trace>
  <inkml:trace contextRef="#ctx0" brushRef="#br0" timeOffset="367.159">678 1046 12395 0 0,'0'0'4565'0'0,"0"0"-2888"0"0,0 0-1023 0 0,0 0 43 0 0,0 0 215 0 0,0 0 157 0 0,0 0-70 0 0,0 0-273 0 0,0 0-263 0 0,0 0-159 0 0,0 0-89 0 0,0 0-26 0 0,0 0-21 0 0,-5 19-22 0 0,-34 116 131 0 0,35-94-2163 0 0,17-45-4936 0 0,1-10-3613 0 0,-9 7 4122 0 0</inkml:trace>
  <inkml:trace contextRef="#ctx0" brushRef="#br0" timeOffset="710.215">868 730 8810 0 0,'0'0'4254'0'0,"0"0"-2080"0"0,0 0-852 0 0,0 0-140 0 0,0 0-45 0 0,0 0-93 0 0,0 0-180 0 0,0 0-184 0 0,0 0-129 0 0,0 0-132 0 0,0 0-72 0 0,0 0-75 0 0,0 0-68 0 0,-9 9-31 0 0,-29 28-53 0 0,29-24-77 0 0,18-18-58 0 0,0-2 53 0 0,-18 9 161 0 0,-47 36-284 0 0,63-37-11863 0 0,-3-1 1147 0 0</inkml:trace>
  <inkml:trace contextRef="#ctx0" brushRef="#br0" timeOffset="1082.139">1183 159 12491 0 0,'0'0'2678'0'0,"0"0"-703"0"0,0 0-380 0 0,0 0-103 0 0,0 0-88 0 0,0 0-154 0 0,0 0-239 0 0,0 0-287 0 0,0 0-204 0 0,0 0-119 0 0,0 0-83 0 0,0 0-34 0 0,0 0-37 0 0,-5 10 107 0 0,-86 79 64 0 0,66-64-682 0 0,-55 60-555 0 0,44-22-4089 0 0,33-52 1502 0 0,2-3-3011 0 0,0-1-4899 0 0</inkml:trace>
  <inkml:trace contextRef="#ctx0" brushRef="#br0" timeOffset="1710.207">30 262 3473 0 0,'0'0'2060'0'0,"0"0"-648"0"0,0 0-54 0 0,0 0 377 0 0,0 0 331 0 0,0 0 66 0 0,0 0-242 0 0,0 0-379 0 0,0 0-321 0 0,0 0-211 0 0,0 0-143 0 0,0 0-107 0 0,0 0-59 0 0,2-2-35 0 0,103-19 3628 0 0,263-14-3107 0 0,-339 34-1150 0 0,-28 1-17 0 0,-1 0 12 0 0,0 0-3 0 0,0 0 8 0 0,0 0 9 0 0,0 0 2 0 0,0 0 10 0 0,0 0 14 0 0,-17-3 1157 0 0,-18-47-905 0 0,-38-59-2568 0 0,66 85-1344 0 0,6 15-1049 0 0,1 2-7206 0 0</inkml:trace>
</inkml:ink>
</file>

<file path=ppt/ink/ink12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30.2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73 244 0 0 0,'0'0'1695'0'0,"0"0"180"0"0,0 0 156 0 0,0 0 88 0 0,0 0 2 0 0,0 0-75 0 0,0 0-198 0 0,0 0-252 0 0,0 0-241 0 0,0 0-221 0 0,0 0-186 0 0,0 0-132 0 0,0 0-114 0 0,-12-1-93 0 0,-36-4-77 0 0,36 4-60 0 0,12 1-56 0 0,0 0-45 0 0,0 0-17 0 0,0 0-54 0 0,35-11 1503 0 0,289-59 572 0 0,-277 61-2308 0 0,1 3-1 0 0,0 1 1 0 0,0 3 0 0 0,5 2-67 0 0,-60 7 1119 0 0,-5-8-1092 0 0,-1 0 0 0 0,1-1 0 0 0,0-1 0 0 0,-1 0 0 0 0,1 0 0 0 0,1-2 0 0 0,-1 1 0 0 0,1-1 0 0 0,-1-1 0 0 0,1 0 0 0 0,1 0 0 0 0,-1-1 0 0 0,1-1 0 0 0,1 0 0 0 0,-1 0 0 0 0,1-1 0 0 0,1 0 0 0 0,0 0 0 0 0,-4-6-27 0 0,12 15-71 0 0,-1 0-1 0 0,1-1 1 0 0,-1 1 0 0 0,1 0 0 0 0,0-1 0 0 0,-1 1-1 0 0,1 0 1 0 0,-1-1 0 0 0,1 1 0 0 0,0-1-1 0 0,-1 1 1 0 0,1-1 0 0 0,0 1 0 0 0,0 0-1 0 0,-1-1 1 0 0,1 1 0 0 0,0-1 0 0 0,0 1 0 0 0,0-1-1 0 0,0 1 1 0 0,0-1 0 0 0,-1 0 0 0 0,1 1-1 0 0,0-1 1 0 0,0 1 0 0 0,0-1 0 0 0,0 1-1 0 0,1-1 1 0 0,-1 1 0 0 0,0-1 0 0 0,0 1-1 0 0,0-1 1 0 0,0 1 0 0 0,0-1 0 0 0,1 1 0 0 0,-1-1-1 0 0,0 1 1 0 0,0-1 0 0 0,1 1 0 0 0,-1-1-1 0 0,0 1 1 0 0,1 0 0 0 0,-1-1 0 0 0,1 1-1 0 0,-1 0 1 0 0,0-1 0 0 0,1 1 0 0 0,-1 0-1 0 0,1-1 1 0 0,-1 1 0 0 0,1 0 0 0 0,-1 0 0 0 0,1-1 71 0 0,32 6-4388 0 0,0 9-3298 0 0,-21-6-1313 0 0</inkml:trace>
</inkml:ink>
</file>

<file path=ppt/ink/ink12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27.02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52 27 6649 0 0,'0'0'2644'0'0,"0"0"-313"0"0,0 0-219 0 0,0 0-85 0 0,0 0-69 0 0,0 0-168 0 0,0 0-291 0 0,0 0-307 0 0,0 0-286 0 0,0 0-210 0 0,0 0-155 0 0,0-6-122 0 0,-1-15 31 0 0,-2 46 284 0 0,-2 761 1185 0 0,4-722-1892 0 0,-3 0-1 0 0,-2 0 0 0 0,-14 60-26 0 0,17-113 253 0 0,-3 16-1283 0 0,3-39-795 0 0,7-26 147 0 0,1 1-1 0 0,2 0 1 0 0,1 0 0 0 0,3 0-1 0 0,0 1 1 0 0,3 0 0 0 0,13-25 1678 0 0,8-28-7937 0 0,-24 60 2278 0 0</inkml:trace>
  <inkml:trace contextRef="#ctx0" brushRef="#br0" timeOffset="427.053">448 23 9386 0 0,'0'0'1798'0'0,"0"0"-570"0"0,0 0-266 0 0,0 0 223 0 0,0 0 346 0 0,0 0 123 0 0,0 0-175 0 0,0 0-299 0 0,0 0-292 0 0,0 0-236 0 0,0 0-136 0 0,1 35-67 0 0,7 108-44 0 0,7 33 1117 0 0,34 206-82 0 0,-36-198-1237 0 0,-13-183-191 0 0,0-1 22 0 0,0 0 44 0 0,0 0 64 0 0,0 0 66 0 0,0-5 274 0 0,-37-119 41 0 0,30 101-512 0 0,-1-1 1 0 0,-1 1-1 0 0,-1 1 1 0 0,-1 0-1 0 0,-1 0 1 0 0,-1 2-1 0 0,-1-1 1 0 0,0 1-1 0 0,-2 1 1 0 0,0 1-1 0 0,-1 0 1 0 0,-1 1-1 0 0,-1 1 1 0 0,-8-5-12 0 0,21 17-26 0 0,0 1 1 0 0,-1-1-1 0 0,1 1 1 0 0,-1 0-1 0 0,0 0 1 0 0,0 1-1 0 0,0 0 0 0 0,-1 0 1 0 0,1 1-1 0 0,0 0 1 0 0,-1 0-1 0 0,1 0 0 0 0,-1 1 1 0 0,1 1-1 0 0,0-1 1 0 0,-1 1-1 0 0,1 0 1 0 0,0 1-1 0 0,-1 0 0 0 0,1 0 1 0 0,0 0-1 0 0,-4 3 26 0 0,1 1-229 0 0,1 0-1 0 0,0 0 1 0 0,0 1-1 0 0,1 1 1 0 0,0-1-1 0 0,0 1 1 0 0,0 1-1 0 0,1 0 1 0 0,1 0 0 0 0,0 0-1 0 0,0 0 1 0 0,0 1-1 0 0,1 0 1 0 0,1 1-1 0 0,0-1 1 0 0,-1 2 229 0 0,4 40-4012 0 0,8-38-1249 0 0,5-5-5406 0 0,-5-6 6723 0 0</inkml:trace>
  <inkml:trace contextRef="#ctx0" brushRef="#br0" timeOffset="1616.086">983 664 12947 0 0,'0'0'2456'0'0,"0"0"-1162"0"0,0 0-414 0 0,0 0 135 0 0,0 0 169 0 0,0 0 71 0 0,0 0-172 0 0,0 0-229 0 0,0 0-160 0 0,0 0-153 0 0,0 0-83 0 0,0 0-48 0 0,-5-9-41 0 0,-15-28-25 0 0,19 36-290 0 0,0 0 0 0 0,0 0 0 0 0,0 0 0 0 0,0 0 0 0 0,0 0 1 0 0,0 1-1 0 0,0-1 0 0 0,0 0 0 0 0,-1 1 0 0 0,1-1 0 0 0,0 1 0 0 0,0-1 0 0 0,-1 1 0 0 0,1-1 0 0 0,0 1 0 0 0,-1 0 0 0 0,1 0 0 0 0,-1 0 0 0 0,1 0 0 0 0,0 0 0 0 0,-1 0 0 0 0,1 0 0 0 0,0 0 0 0 0,-1 0 1 0 0,1 1-1 0 0,0-1 0 0 0,-1 0 0 0 0,0 1-54 0 0,1 0 17 0 0,-7 3 7 0 0,-1 1-1 0 0,1 0 0 0 0,0 1 1 0 0,1-1-1 0 0,-1 2 0 0 0,1-1 1 0 0,0 1-1 0 0,1 0 1 0 0,0 0-1 0 0,0 1 0 0 0,1 0 1 0 0,-1 0-1 0 0,2 0 0 0 0,-4 8-23 0 0,0-3 9 0 0,-2 3-5 0 0,1 1 0 0 0,0 0 0 0 0,2 0 0 0 0,0 1 0 0 0,1-1 0 0 0,0 1 0 0 0,2 1 0 0 0,0-1 0 0 0,1 1 0 0 0,1-1 0 0 0,1 1 0 0 0,0 0 0 0 0,2 0 0 0 0,1 10-4 0 0,0-23 4 0 0,0 1 1 0 0,1-1-1 0 0,0 1 0 0 0,0-1 0 0 0,0 0 1 0 0,1 0-1 0 0,0 0 0 0 0,0 0 0 0 0,0-1 1 0 0,1 0-1 0 0,0 0 0 0 0,0 0 0 0 0,0 0 1 0 0,1-1-1 0 0,0 0 0 0 0,-1 0 0 0 0,1 0 1 0 0,1-1-1 0 0,-1 0 0 0 0,0 0 0 0 0,1 0 0 0 0,-1-1 1 0 0,1 0-1 0 0,0-1 0 0 0,0 1 0 0 0,0-1 1 0 0,0-1-1 0 0,7 1-4 0 0,-7-1 33 0 0,1 0-1 0 0,0-1 1 0 0,-1 0 0 0 0,1 0-1 0 0,-1 0 1 0 0,0-1 0 0 0,1 0-1 0 0,-1-1 1 0 0,0 0 0 0 0,0 0-1 0 0,-1 0 1 0 0,1-1 0 0 0,-1 0-1 0 0,1 0 1 0 0,-1-1 0 0 0,0 1-1 0 0,-1-1 1 0 0,1-1 0 0 0,-1 1-1 0 0,0-1 1 0 0,0 0 0 0 0,-1 0-1 0 0,0 0 1 0 0,0-1 0 0 0,0 0-1 0 0,0-2-32 0 0,-3 6 3 0 0,1 0 0 0 0,-1 0 0 0 0,0-1-1 0 0,-1 1 1 0 0,1 0 0 0 0,-1-1 0 0 0,1 1-1 0 0,-1-1 1 0 0,0 1 0 0 0,0-1 0 0 0,0 1-1 0 0,-1 0 1 0 0,1-1 0 0 0,-1 1 0 0 0,0-1-1 0 0,0 1 1 0 0,0 0 0 0 0,0 0-1 0 0,-1 0 1 0 0,1-1 0 0 0,-1 1 0 0 0,0 0-1 0 0,0 1 1 0 0,0-1 0 0 0,0 0 0 0 0,0 1-1 0 0,-1-1 1 0 0,1 1 0 0 0,-1 0 0 0 0,0-1-1 0 0,1 1 1 0 0,-1 1 0 0 0,0-1-1 0 0,0 0 1 0 0,0 1 0 0 0,-1-1 0 0 0,1 1-1 0 0,0 0 1 0 0,-3-1-3 0 0,2 1-33 0 0,1 0 0 0 0,-1 0 0 0 0,0 0 0 0 0,0 0 0 0 0,0 0 0 0 0,0 1 0 0 0,1-1 0 0 0,-1 1 0 0 0,0 0 0 0 0,0 1 0 0 0,0-1 0 0 0,0 0 0 0 0,0 1 0 0 0,0 0 0 0 0,1 0 0 0 0,-1 0 0 0 0,-2 1 33 0 0,7-1 4 0 0,-1-1 0 0 0,0 0 0 0 0,0 0 0 0 0,0 0 0 0 0,1 0 0 0 0,-1 0 0 0 0,0 0 0 0 0,0 1 0 0 0,0-1 0 0 0,0 0 0 0 0,1 0 0 0 0,-1 0-1 0 0,0 0 1 0 0,0 1 0 0 0,0-1 0 0 0,0 0 0 0 0,0 0 0 0 0,0 0 0 0 0,0 1 0 0 0,0-1 0 0 0,1 0 0 0 0,-1 0 0 0 0,0 1 0 0 0,0-1 0 0 0,0 0 0 0 0,0 0-4 0 0,14-1 111 0 0,215-3 1918 0 0,-227-2-2782 0 0,-3-7-4723 0 0,1 3-4773 0 0,0 6-1296 0 0</inkml:trace>
  <inkml:trace contextRef="#ctx0" brushRef="#br0" timeOffset="3765.936">1350 318 3617 0 0,'0'0'1858'0'0,"0"0"-261"0"0,0 0-59 0 0,0 0 174 0 0,0 0 121 0 0,0 0-77 0 0,0 0-209 0 0,0 0-280 0 0,0 0-263 0 0,0 0-166 0 0,0 0-86 0 0,0 0-35 0 0,0-9 470 0 0,2 7 3817 0 0,183-12-2113 0 0,41-5-2252 0 0,-240 26-7002 0 0,-9 7-7754 0 0,18-9 4840 0 0</inkml:trace>
  <inkml:trace contextRef="#ctx0" brushRef="#br0" timeOffset="4810.705">1385 524 9906 0 0,'0'0'1955'0'0,"0"0"-393"0"0,0 0-162 0 0,0 0 24 0 0,0 0-22 0 0,0 0-114 0 0,0 0-194 0 0,0 0-214 0 0,0 0-180 0 0,0 0-152 0 0,0 0-117 0 0,0 0-49 0 0,0 0-14 0 0,-7 4-7 0 0,-20 11-2 0 0,20-12-11 0 0,7-3-27 0 0,0 0-23 0 0,0 0-20 0 0,0 0-20 0 0,0 0-13 0 0,0 0 7 0 0,0 0-4 0 0,0 0-6 0 0,0 0-1 0 0,0 0-2 0 0,23 0 1741 0 0,87-11-905 0 0,118 8-535 0 0,-228 3-540 0 0,0 0 7 0 0,0 0 1 0 0,0 0-17 0 0,0 0 18 0 0,0 0-14 0 0,0 0 9 0 0,0 0 4 0 0,0 0 17 0 0,0 0 56 0 0,0 0-34 0 0,0 0-23 0 0,0 0-47 0 0,0 0 29 0 0,0 0 11 0 0,0 0 3 0 0,0 0-13 0 0,0 0-5 0 0,0 0 42 0 0,0 0-34 0 0,0 0-10 0 0,0 0-31 0 0,0 0 40 0 0,0 0 7 0 0,0 0-9 0 0,0 0-12 0 0,0 0-1 0 0,0 0 6 0 0,0 0-16 0 0,0 0 10 0 0,0 0 11 0 0,0 0-17 0 0,0 0 15 0 0,0 0 5 0 0,0 0 1 0 0,0 0 0 0 0,0 0-15 0 0,0 0 6 0 0,0 0-12 0 0,0 0 0 0 0,0 0 17 0 0,0 0 6 0 0,0 0-13 0 0,0 0 12 0 0,0 0 10 0 0,0 0-28 0 0,0 0-8 0 0,0 0 5 0 0,0 0 18 0 0,0 0-13 0 0,0 0-2 0 0,0 0 19 0 0,0 0-19 0 0,0 0 1 0 0,0 0 13 0 0,0 0-4 0 0,0 0-14 0 0,0 0 18 0 0,0 0-12 0 0,0 0-10 0 0,0 0-5 0 0,0 0 5 0 0,0 0 5 0 0,0 0-2 0 0,0 0 6 0 0,0 0 7 0 0,0 0-13 0 0,0 0 13 0 0,0 0-7 0 0,0 0-3 0 0,0 0 10 0 0,-9-8-6675 0 0,8 4 4704 0 0,-1 2-2884 0 0,-1 1-4235 0 0,3 1 934 0 0</inkml:trace>
</inkml:ink>
</file>

<file path=ppt/ink/ink12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36.42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54 1 6081 0 0,'0'0'4520'0'0,"0"0"-2560"0"0,0 0-967 0 0,0 0-15 0 0,0 0 260 0 0,0 0 274 0 0,0 0 45 0 0,0 0-200 0 0,0 0-316 0 0,0 0-319 0 0,0 0-226 0 0,0 0-126 0 0,0 3 2959 0 0,-1 16-2796 0 0,-44 91 794 0 0,43-106-1297 0 0,1 0-1 0 0,0 0 1 0 0,0 1 0 0 0,0-1 0 0 0,1 0 0 0 0,-1 1-1 0 0,1-1 1 0 0,0 1 0 0 0,0-1 0 0 0,1 0-1 0 0,-1 1 1 0 0,1-1 0 0 0,0 0 0 0 0,0 1-1 0 0,0-1 1 0 0,1 1-30 0 0,3-3 57 0 0,-1 1 0 0 0,1-1 0 0 0,0 0 0 0 0,0 0 0 0 0,0-1 0 0 0,0 1 0 0 0,0-1 0 0 0,0 0 1 0 0,1-1-1 0 0,-1 1 0 0 0,0-1 0 0 0,0 0 0 0 0,1 0 0 0 0,-1-1 0 0 0,0 0 0 0 0,0 0 0 0 0,0 0 0 0 0,5-2-57 0 0,41-11-16 0 0,-52 7-4287 0 0,-6 3-4601 0 0,4 4-2709 0 0</inkml:trace>
</inkml:ink>
</file>

<file path=ppt/ink/ink12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36.9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 1124 9026 0 0,'0'0'2623'0'0,"0"0"-572"0"0,0 0-352 0 0,0 0-82 0 0,0 0-68 0 0,0 0-104 0 0,0 0-197 0 0,0 0-239 0 0,0 0-198 0 0,0 0-149 0 0,0 0-139 0 0,0 0-93 0 0,0 0-64 0 0,-8-8 306 0 0,-10 27-305 0 0,23-30-15 0 0,25-29-168 0 0,-29 39-163 0 0,-1 1 11 0 0,0 0 7 0 0,0 0 5 0 0,0 0 10 0 0,-15 16 98 0 0,0-5-256 0 0,22-19-870 0 0,23-22-2760 0 0,-28 27 2995 0 0,6-4-4045 0 0,-1 2-6544 0 0</inkml:trace>
  <inkml:trace contextRef="#ctx0" brushRef="#br0" timeOffset="-1307.552">643 93 0 0 0,'0'0'249'0'0,"0"0"549"0"0,0 0 466 0 0,0 0 511 0 0,0 0 394 0 0,0 0 115 0 0,0 0-206 0 0,0 0-396 0 0,0 0-379 0 0,0 0-291 0 0,0 0-172 0 0,4 0 5480 0 0,-108-19-3029 0 0,-129 20-2094 0 0,27 51-280 0 0,205-51-915 0 0,1 0 0 0 0,0 0 0 0 0,-1 1-1 0 0,1-1 1 0 0,-1 0 0 0 0,1 1 0 0 0,0-1 0 0 0,0 0 0 0 0,0 1-1 0 0,0-1 1 0 0,0 0 0 0 0,0 1 0 0 0,0-1 0 0 0,1 0 0 0 0,-1 1-1 0 0,0-1 1 0 0,1 0 0 0 0,-1 1 0 0 0,1-1 0 0 0,-1 0 0 0 0,1 0-1 0 0,0 0 1 0 0,-1 1 0 0 0,1-1 0 0 0,0 0 0 0 0,0 0 0 0 0,0 0-1 0 0,0 0 1 0 0,0 0 0 0 0,0-1 0 0 0,0 1 0 0 0,0 0 0 0 0,0 0-1 0 0,0-1 1 0 0,0 1 0 0 0,1 0 0 0 0,0-1-2 0 0,-1 2 4 0 0,18 13 20 0 0,0 0-1 0 0,1-1 1 0 0,0-1 0 0 0,1-1-1 0 0,1-1 1 0 0,-1-1 0 0 0,2 0-1 0 0,10 1-23 0 0,17 10 111 0 0,47 26-19 0 0,-95-45-80 0 0,0 1-1 0 0,0-1 1 0 0,-1 0-1 0 0,1 0 1 0 0,0 1-1 0 0,-1-1 1 0 0,0 1-1 0 0,1-1 0 0 0,-1 1 1 0 0,0-1-1 0 0,0 1 1 0 0,0 0-1 0 0,-1 0 1 0 0,1-1-1 0 0,-1 1 1 0 0,1 0-1 0 0,-1 0 1 0 0,0 0-1 0 0,0 0 1 0 0,-1-1-1 0 0,1 1 1 0 0,0 0-1 0 0,-1 0 0 0 0,0 0 1 0 0,1-1-1 0 0,-1 1 1 0 0,0 0-1 0 0,0-1 1 0 0,-1 1-1 0 0,1-1 1 0 0,-1 1-1 0 0,1-1 1 0 0,-1 0-1 0 0,0 1 1 0 0,1-1-1 0 0,-2 1-11 0 0,-79 75 259 0 0,-167 67-50 0 0,210-125-154 0 0,-59 35 113 0 0,127-19-122 0 0,-11-27-8 0 0,1 0 0 0 0,0-1 0 0 0,0-2 0 0 0,1 0 0 0 0,-1 0 1 0 0,1-2-1 0 0,0-1 0 0 0,1 0 0 0 0,-1-1 0 0 0,0-2 0 0 0,1 0 0 0 0,-1-1 0 0 0,3-1-38 0 0,14 2 72 0 0,147 7 196 0 0,-144 1 69 0 0,-52-12-15380 0 0,9 4 3722 0 0</inkml:trace>
  <inkml:trace contextRef="#ctx0" brushRef="#br0" timeOffset="656.526">840 431 16564 0 0,'0'0'1146'0'0,"0"0"-347"0"0,0 0-77 0 0,0 0 162 0 0,0 0 167 0 0,0 0 28 0 0,0 0-204 0 0,0 0-287 0 0,0 0-204 0 0,0 0-109 0 0,0 0-45 0 0,0 0-7 0 0,0 0-11 0 0,-3 20-19 0 0,-9 59 9 0 0,7 77 546 0 0,0 79 1478 0 0,18-407-1784 0 0,90-111-450 0 0,-29 156 19 0 0,-73 124 17 0 0,-1 3-9 0 0,0 0-10 0 0,0 0-5 0 0,2 22 38 0 0,36 118 186 0 0,-30-114-1990 0 0,-7-17-1897 0 0,0 0-3551 0 0,-1-5-4310 0 0</inkml:trace>
  <inkml:trace contextRef="#ctx0" brushRef="#br0" timeOffset="1978.718">1201 921 10610 0 0,'0'0'1846'0'0,"0"0"-518"0"0,0 0-190 0 0,0 0 161 0 0,0 0 173 0 0,0 0-6 0 0,0 0-246 0 0,0 0-360 0 0,0 0-302 0 0,0 0-168 0 0,0 0-98 0 0,0 0-38 0 0,0 0-9 0 0,-2 8-19 0 0,-56 135 949 0 0,49-47-393 0 0,10-94-726 0 0,1 0 0 0 0,0 1 0 0 0,1-1-1 0 0,-1 0 1 0 0,0-1 0 0 0,0 1-1 0 0,1 0 1 0 0,-1-1 0 0 0,1 1 0 0 0,0-1-1 0 0,-1 0 1 0 0,1 0 0 0 0,0 0 0 0 0,0 0-1 0 0,0 0 1 0 0,0-1 0 0 0,-1 1-1 0 0,1-1 1 0 0,0 0 0 0 0,0 1 0 0 0,0-2-1 0 0,0 1 1 0 0,0 0 0 0 0,0 0 0 0 0,0-1-1 0 0,0 0 1 0 0,0 0 0 0 0,1 0-56 0 0,32-34 141 0 0,-45 3-3946 0 0,-5 20-3883 0 0,12 10 3914 0 0,-1-2-7510 0 0</inkml:trace>
  <inkml:trace contextRef="#ctx0" brushRef="#br0" timeOffset="2467.517">1328 711 12403 0 0,'0'0'1755'0'0,"0"0"-482"0"0,0 0-124 0 0,0 0 183 0 0,0 0 181 0 0,0 0-27 0 0,0 0-280 0 0,0 0-358 0 0,0 0-280 0 0,0 0-156 0 0,0 0-70 0 0,0 0-12 0 0,3 0 410 0 0,-55 33-77 0 0,60-52 235 0 0,-12 20-2427 0 0,-2-1-8145 0 0,4 0 1925 0 0,2 0-217 0 0</inkml:trace>
  <inkml:trace contextRef="#ctx0" brushRef="#br0" timeOffset="2787.815">1612 163 11266 0 0,'0'0'2989'0'0,"0"0"-946"0"0,0 0-485 0 0,0 0-91 0 0,0 0-40 0 0,0 0-55 0 0,0 0-254 0 0,0 0-290 0 0,0 0-187 0 0,0 0-158 0 0,0 0-62 0 0,0 0-42 0 0,0 0-33 0 0,-10 8-30 0 0,-32 25-40 0 0,-26 59 765 0 0,2 24-901 0 0,58-108-3381 0 0,15-22-8033 0 0,-4 10 167 0 0</inkml:trace>
  <inkml:trace contextRef="#ctx0" brushRef="#br0" timeOffset="3344.037">909 188 3977 0 0,'0'0'2460'0'0,"0"0"-551"0"0,0 0-67 0 0,0 0 190 0 0,0 0 92 0 0,0 0-115 0 0,0 0-330 0 0,0 0-410 0 0,0 0-292 0 0,0 0-192 0 0,0 0-123 0 0,0 0-61 0 0,0 0-41 0 0,16 0 1627 0 0,-9-4-2027 0 0,0-1 1 0 0,0 1-1 0 0,0 0 0 0 0,1 1 0 0 0,0 0 0 0 0,0 0 0 0 0,0 0 0 0 0,0 1 1 0 0,0 0-1 0 0,0 1 0 0 0,0 0 0 0 0,1 0 0 0 0,4 1-160 0 0,51-8 191 0 0,2-3 653 0 0,-73 10-852 0 0,0-1 0 0 0,0 0 1 0 0,0-1-1 0 0,1 0 0 0 0,-1 0 0 0 0,1 0 1 0 0,-1-1-1 0 0,1 0 0 0 0,0 0 0 0 0,1-1 1 0 0,-1 1-1 0 0,1-1 0 0 0,0 0 0 0 0,0-1 0 0 0,0 1 1 0 0,1-1-1 0 0,-1 0 0 0 0,2 0 0 0 0,-1-1 1 0 0,1 1-1 0 0,0-1 0 0 0,0 1 0 0 0,0-4 8 0 0,2 10-139 0 0,1-1-1 0 0,0 1 1 0 0,0-1-1 0 0,0 1 1 0 0,-1-1-1 0 0,1 1 1 0 0,0-1-1 0 0,0 0 1 0 0,0 1-1 0 0,0-1 1 0 0,0 1-1 0 0,0-1 1 0 0,0 1-1 0 0,0-1 1 0 0,1 1-1 0 0,-1-1 1 0 0,0 0-1 0 0,0 1 1 0 0,0-1-1 0 0,1 1 1 0 0,-1-1-1 0 0,0 1 1 0 0,0-1-1 0 0,1 1 1 0 0,-1 0-1 0 0,0-1 1 0 0,1 1-1 0 0,-1-1 1 0 0,1 1-1 0 0,-1 0 1 0 0,0-1-1 0 0,1 1 1 0 0,-1 0-1 0 0,1-1 1 0 0,-1 1-1 0 0,1 0 1 0 0,-1 0-1 0 0,1-1 1 0 0,0 1-1 0 0,-1 0 1 0 0,1 0-1 0 0,-1 0 1 0 0,1 0 0 0 0,-1 0-1 0 0,1 0 1 0 0,-1 0-1 0 0,1 0 140 0 0,9-1-5610 0 0,-4 1-5730 0 0</inkml:trace>
</inkml:ink>
</file>

<file path=ppt/ink/ink12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41.51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402 19 7170 0 0,'0'0'3607'0'0,"0"0"-1585"0"0,0 0-683 0 0,0 0-47 0 0,0 0 160 0 0,0 0 103 0 0,0 0-126 0 0,0 0-312 0 0,0 0-305 0 0,0 0-197 0 0,0 0-80 0 0,0 0-31 0 0,0 0-28 0 0,-2 5-41 0 0,-108 167 2361 0 0,-71 71-2329 0 0,108-176-2332 0 0,70-66 1384 0 0,-14 4-3469 0 0,4-4-5941 0 0,11-1-833 0 0</inkml:trace>
  <inkml:trace contextRef="#ctx0" brushRef="#br0" timeOffset="249.022">17 1 14539 0 0,'0'0'1846'0'0,"0"0"-599"0"0,0 0-434 0 0,0 0-58 0 0,0 0 69 0 0,0 0 100 0 0,0 0 39 0 0,0 0-60 0 0,0 0-84 0 0,0 0-91 0 0,0 0-133 0 0,0 0-74 0 0,14 23-44 0 0,42 74-35 0 0,-41-74-203 0 0,1-1 0 0 0,0 0 0 0 0,2-1 0 0 0,0-1 0 0 0,2-1 0 0 0,0 0-239 0 0,63 72 376 0 0,-47-25-2298 0 0,-28-47-1952 0 0,-4-12-4697 0 0,-2-7-2779 0 0</inkml:trace>
</inkml:ink>
</file>

<file path=ppt/ink/ink12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42.99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11 766 3929 0 0,'0'0'2338'0'0,"0"0"-147"0"0,0 0-12 0 0,0 0-25 0 0,0 0-87 0 0,0 0-197 0 0,0 0-301 0 0,0 0-322 0 0,0 0-231 0 0,0 0-159 0 0,0 0-76 0 0,0 0-17 0 0,0 0-44 0 0,-10-2 575 0 0,17-51 200 0 0,7 1-1060 0 0,2 0 0 0 0,3 2 0 0 0,2 0-1 0 0,2 1 1 0 0,3-1-435 0 0,60-85 342 0 0,-56 116-428 0 0,-30 19 15 0 0,8 9-51 0 0,16 129 144 0 0,-22-98-42 0 0,-2-27 11 0 0,1-1 0 0 0,0 1 0 0 0,0 0-1 0 0,2 0 1 0 0,-1-1 0 0 0,1 1 0 0 0,1-1 0 0 0,4 9 9 0 0,-8-20 1 0 0,0 0 1 0 0,0 0-1 0 0,0 0 1 0 0,1 0-1 0 0,-1-1 0 0 0,0 1 1 0 0,1 0-1 0 0,-1 0 1 0 0,0 0-1 0 0,1 0 0 0 0,-1 0 1 0 0,1 0-1 0 0,-1-1 0 0 0,1 1 1 0 0,0 0-1 0 0,-1 0 1 0 0,1-1-1 0 0,0 1 0 0 0,-1 0 1 0 0,1-1-1 0 0,0 1 0 0 0,0-1 1 0 0,0 1-1 0 0,-1-1 1 0 0,1 1-1 0 0,0-1 0 0 0,0 0 1 0 0,0 1-1 0 0,0-1 0 0 0,0 0 1 0 0,0 0-1 0 0,0 0 1 0 0,0 1-1 0 0,0-1 0 0 0,0 0 1 0 0,0 0-1 0 0,0-1 1 0 0,0 1-1 0 0,0 0 0 0 0,0 0 1 0 0,-1 0-1 0 0,1-1 0 0 0,0 1 1 0 0,0 0-1 0 0,0-1 1 0 0,0 1-1 0 0,0-1 0 0 0,0 1 1 0 0,-1-1-1 0 0,1 1 0 0 0,0-1 1 0 0,0 0-1 0 0,-1 1 1 0 0,1-1-1 0 0,0 0 0 0 0,-1 1 1 0 0,1-1-1 0 0,0-1-1 0 0,123-167 212 0 0,7-10-289 0 0,-83 123-87 0 0,-45 86-34 0 0,-1 250 485 0 0,13-167-491 0 0,-5-78-2330 0 0,-2-28-2097 0 0,3-4-4611 0 0,-9-3-1957 0 0</inkml:trace>
  <inkml:trace contextRef="#ctx0" brushRef="#br0" timeOffset="1219.73">908 670 5249 0 0,'0'0'2838'0'0,"0"0"-753"0"0,0 0-325 0 0,0 0 2 0 0,0 0 2 0 0,0 0-106 0 0,0 0-225 0 0,0 0-271 0 0,0 0-258 0 0,0 0-182 0 0,0 0-121 0 0,0 0-66 0 0,0 0-27 0 0,-1 19 1375 0 0,-22 54-860 0 0,12 37-586 0 0,11-109-475 0 0,0-1-37 0 0,0 0-18 0 0,0 0-17 0 0,0 0-64 0 0,0 0-81 0 0,0 0-104 0 0,0 0-113 0 0,0-19-3441 0 0,8-6-2693 0 0,-2 10-724 0 0,-4 7 431 0 0</inkml:trace>
  <inkml:trace contextRef="#ctx0" brushRef="#br0" timeOffset="1637.802">989 412 4193 0 0,'0'0'3257'0'0,"0"0"-921"0"0,0 0-452 0 0,0 0-100 0 0,0 0-27 0 0,0 0-134 0 0,0 0-233 0 0,0 0-259 0 0,0 0-234 0 0,0 0-154 0 0,0 0-107 0 0,0 0-82 0 0,-2-3-77 0 0,2 3-460 0 0,0-1 0 0 0,0 1-1 0 0,-1-1 1 0 0,1 1 0 0 0,0-1-1 0 0,0 1 1 0 0,0 0 0 0 0,-1-1-1 0 0,1 1 1 0 0,0-1 0 0 0,-1 1 0 0 0,1-1-1 0 0,0 1 1 0 0,-1 0 0 0 0,1-1-1 0 0,0 1 1 0 0,-1 0 0 0 0,1-1-1 0 0,-1 1 1 0 0,1 0 0 0 0,0 0-1 0 0,-1 0 1 0 0,1-1 0 0 0,-1 1 0 0 0,1 0-1 0 0,-1 0 1 0 0,1 0 0 0 0,-1 0-1 0 0,1 0 1 0 0,-1 0 0 0 0,1 0-1 0 0,-1 0 1 0 0,1 0 0 0 0,-1 0-1 0 0,1 0 1 0 0,-1 0 0 0 0,1 0 0 0 0,-1 0-1 0 0,1 0 1 0 0,-1 0 0 0 0,1 1-1 0 0,-1-1 1 0 0,1 0 0 0 0,-1 0-1 0 0,1 1 1 0 0,0-1 0 0 0,-1 0 0 0 0,1 1-1 0 0,-1-1 1 0 0,1 0 0 0 0,0 1-1 0 0,-1-1 1 0 0,1 0 0 0 0,0 1-1 0 0,0-1 1 0 0,-1 1 0 0 0,1-1-1 0 0,0 1 1 0 0,0-1-17 0 0,-15 12 238 0 0,15-14 722 0 0,0 1-905 0 0,0 1 16 0 0,0 0-3 0 0,0 0 6 0 0,0 0 17 0 0,0 0-3 0 0,0 0-8 0 0,0 0-3 0 0,0 1 2076 0 0,-1 1-4350 0 0,-2 6-14921 0 0,3-8 8831 0 0</inkml:trace>
  <inkml:trace contextRef="#ctx0" brushRef="#br0" timeOffset="2534.937">1175 110 2441 0 0,'0'0'1965'0'0,"0"0"-480"0"0,0 0-32 0 0,0 0 270 0 0,0 0 215 0 0,0 0-26 0 0,0 0-263 0 0,0 0-420 0 0,0 0-358 0 0,0 0-184 0 0,0 0-104 0 0,0 0-38 0 0,0 0-17 0 0,6 8 1728 0 0,3-10-1971 0 0,0 1 0 0 0,0-2 0 0 0,-1 1 1 0 0,1-1-1 0 0,0-1 0 0 0,-1 1 1 0 0,0-1-1 0 0,0-1 0 0 0,0 0 0 0 0,0 0 1 0 0,-1 0-1 0 0,0-1 0 0 0,0 0 1 0 0,0-1-1 0 0,-1 1 0 0 0,5-7-285 0 0,30-25 389 0 0,-38 41-366 0 0,0 0 0 0 0,-1-1 0 0 0,1 1 1 0 0,-1 1-1 0 0,0-1 0 0 0,0 0 1 0 0,0 0-1 0 0,-1 1 0 0 0,1-1 0 0 0,-1 1 1 0 0,0 0-1 0 0,0-1 0 0 0,0 1 0 0 0,0 0 1 0 0,-1 0-1 0 0,1-1 0 0 0,-1 1 1 0 0,0 0-1 0 0,0 0 0 0 0,0 0 0 0 0,-1 0 1 0 0,0 0-24 0 0,20 353 158 0 0,-17-331-159 0 0,0 0 0 0 0,2 0 0 0 0,1 0 0 0 0,1 0 0 0 0,1-1 0 0 0,2 0-1 0 0,5 12 2 0 0,3-28 363 0 0,-2-35 183 0 0,-9 13-458 0 0,32-74-15 0 0,-4-1 1 0 0,-4-1 0 0 0,-4-1 0 0 0,-4-2 0 0 0,0-21-74 0 0,-19 87-253 0 0,-2 35-3206 0 0,-1-3 3062 0 0,0 14-3248 0 0,0-13-5 0 0,0 0-3503 0 0,0 0-2536 0 0</inkml:trace>
  <inkml:trace contextRef="#ctx0" brushRef="#br0" timeOffset="2951.601">1861 604 9610 0 0,'0'0'2138'0'0,"0"0"-506"0"0,0 0-216 0 0,0 0 57 0 0,0 0-52 0 0,0 0-127 0 0,0 0-238 0 0,0 0-234 0 0,0 0-118 0 0,0 0-83 0 0,0 0-63 0 0,0 0-67 0 0,-8 21-65 0 0,-27 64-75 0 0,32-77-246 0 0,0 0 0 0 0,0 0 0 0 0,0 1-1 0 0,1-1 1 0 0,1 1 0 0 0,-1-1 0 0 0,1 1 0 0 0,1-1-1 0 0,0 1 1 0 0,0 0 0 0 0,1 5-105 0 0,0 15 134 0 0,-1-13 10 0 0,0-9-1149 0 0,3-18-920 0 0,0-20-3628 0 0,-3 12-2949 0 0,2 14 43 0 0</inkml:trace>
  <inkml:trace contextRef="#ctx0" brushRef="#br0" timeOffset="3351.952">1976 353 7698 0 0,'0'0'3172'0'0,"0"0"-1275"0"0,0 0-488 0 0,0 0-42 0 0,0 0 27 0 0,0 0-100 0 0,0 0-208 0 0,0 0-231 0 0,0 0-229 0 0,0 0-186 0 0,0 0-135 0 0,0 0-86 0 0,0 0-50 0 0,-8 5 18 0 0,-25 13 9 0 0,27-17 748 0 0,14-13-855 0 0,1 0 101 0 0,-9 12-101 0 0,0 0 27 0 0,0 0 12 0 0,0 0 11 0 0,0 0 14 0 0,0 0 1 0 0,-16 12 330 0 0,-17 9-161 0 0,40-27-5522 0 0,1-1-2941 0 0,-7 6-2564 0 0</inkml:trace>
</inkml:ink>
</file>

<file path=ppt/ink/ink12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49.34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30 200 1408 0 0,'0'0'1501'0'0,"0"0"11"0"0,0 0 286 0 0,0 0 327 0 0,0 0 193 0 0,0 0-96 0 0,0 0-312 0 0,0 0-407 0 0,0 0-346 0 0,0 0-243 0 0,0 0-197 0 0,0 0-100 0 0,0 0-48 0 0,-5 0-29 0 0,-14 0-18 0 0,14 0-42 0 0,28 0 2028 0 0,43-8-1029 0 0,156 38-419 0 0,-204-30-1014 0 0,113-15 348 0 0,-107 12 208 0 0,-31 2 708 0 0,-65-43-820 0 0,-25-43 106 0 0,78 67-522 0 0,3-9-209 0 0,16 14-3570 0 0,6 11-6163 0 0,-3 1-2603 0 0</inkml:trace>
</inkml:ink>
</file>

<file path=ppt/ink/ink12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58.26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89 0 0 0,'0'0'433'0'0,"0"0"352"0"0,0 0 247 0 0,0 0 345 0 0,0 0 317 0 0,0 0 120 0 0,0 0-40 0 0,0 0-226 0 0,0 0-238 0 0,0 0-181 0 0,0 0-147 0 0,0-5-80 0 0,0-15-16 0 0,0 15-42 0 0,0 5-37 0 0,0 0-41 0 0,0 0-54 0 0,0 0-55 0 0,0 0-50 0 0,0 0-63 0 0,0 0-81 0 0,0 0-32 0 0,0 0-21 0 0,0 0-7 0 0,0 0 5 0 0,0 0 4 0 0,0 0-14 0 0,0 0-29 0 0,0 0-29 0 0,0 0-38 0 0,0 0-24 0 0,0 0-19 0 0,0 0-11 0 0,0 0-11 0 0,0 0-18 0 0,0 0-12 0 0,0 0-8 0 0,0 0 9 0 0,0 0-12 0 0,33 4 1684 0 0,217-52-726 0 0,-134 33-948 0 0,-115 15-191 0 0,-1 0 4 0 0,0 0 7 0 0,0 0 13 0 0,0 0-18 0 0,0 0-2 0 0,0 0 12 0 0,0 0 5 0 0,0 0-8 0 0,0 0 5 0 0,0 0 6 0 0,0 0-17 0 0,0 0 24 0 0,0 0-6 0 0,0 0-12 0 0,0 0 0 0 0,0 0-11 0 0,0 0-10 0 0,0 0-7 0 0,0 0 10 0 0,0 0-27 0 0,0 0-10 0 0,0 0 2 0 0,0 0-48 0 0,0 0-14 0 0,0 0-24 0 0,0 0-25 0 0,0 0-24 0 0,-25 4-15906 0 0,22 0 4915 0 0</inkml:trace>
</inkml:ink>
</file>

<file path=ppt/ink/ink12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59.36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11 8178 0 0,'0'0'2122'0'0,"0"0"-353"0"0,0 0-222 0 0,0 0-14 0 0,0 0-5 0 0,0 0-112 0 0,0 0-300 0 0,0 0-361 0 0,0 0-261 0 0,0 0-186 0 0,0 0-58 0 0,0 0 23 0 0,0 0 55 0 0,12 8 5421 0 0,337-5-3447 0 0,-349-3-2304 0 0,0 0 38 0 0,0 0-18 0 0,0 0 0 0 0,0 0 13 0 0,0 0-18 0 0,0 0 1 0 0,0 0 19 0 0,0 0-4 0 0,0 0-15 0 0,0 0-1 0 0,0 0-8 0 0,0 0-9 0 0,0 0 20 0 0,36-8 147 0 0,13-6-142 0 0,-49 14-30 0 0,0 0 21 0 0,0 0-9 0 0,0 0 17 0 0,0 0 9 0 0,0 0-9 0 0,0 0-24 0 0,0 0-13 0 0,0 0-6 0 0,0 0 22 0 0,0 0 7 0 0,0 0 37 0 0,0 0-23 0 0,0 0 4 0 0,0 0 4 0 0,0 0-31 0 0,0 0 10 0 0,0 0 13 0 0,0 0-3 0 0,0 0 1 0 0,0 0-2 0 0,0 0-18 0 0,0 0 12 0 0,0 0-44 0 0,0 0 22 0 0,0 0 24 0 0,0 0 7 0 0,0 0 6 0 0,0 0-15 0 0,0 0-10 0 0,0 0 16 0 0,0 0-10 0 0,0 0-16 0 0,0 0-5 0 0,0 0-14 0 0,0 0 21 0 0,0 0 18 0 0,0 0-19 0 0,0 0 14 0 0,0 0-2 0 0,0 0 18 0 0,0 0-11 0 0,0 0-13 0 0,0 0 4 0 0,0 0-9 0 0,0 0 6 0 0,0 0-22 0 0,0 0-6 0 0,0 0-15 0 0,0 0-7 0 0,0 0 5 0 0,-13 1-9237 0 0,8 5 2382 0 0,3-2-4930 0 0</inkml:trace>
</inkml:ink>
</file>

<file path=ppt/ink/ink12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02.4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583 1 5041 0 0,'0'0'1708'0'0,"0"0"-366"0"0,0 0-160 0 0,0 0 206 0 0,0 0 267 0 0,0 0 81 0 0,0 0-189 0 0,0 0-301 0 0,0 0-307 0 0,0 0-222 0 0,0 0-135 0 0,5 7 5247 0 0,-35-7-5298 0 0,-7-2-383 0 0,1 3-1 0 0,0 0 1 0 0,0 2-1 0 0,0 2 1 0 0,0 2 0 0 0,1 1-1 0 0,-2 2-147 0 0,-123 56 255 0 0,157-66-248 0 0,1 1 1 0 0,0 0-1 0 0,0 0 0 0 0,0 0 1 0 0,0 0-1 0 0,0 1 0 0 0,0-1 1 0 0,0 0-1 0 0,1 1 0 0 0,-1-1 1 0 0,0 1-1 0 0,1 0 0 0 0,-1-1 1 0 0,1 1-1 0 0,0 0 0 0 0,-1 0 1 0 0,1 0-1 0 0,0 0 0 0 0,0 0 1 0 0,0 0-1 0 0,1 0 0 0 0,-1 0 1 0 0,0 1-1 0 0,1-1 0 0 0,-1 0 1 0 0,1 0-1 0 0,0 1 0 0 0,0-1 1 0 0,0 0-1 0 0,0 1 0 0 0,0-1 1 0 0,1 1-8 0 0,-1 1 0 0 0,-1-2 2 0 0,1-1-1 0 0,0 1 1 0 0,0 0 0 0 0,0-1-1 0 0,0 1 1 0 0,0 0 0 0 0,0-1 0 0 0,0 1-1 0 0,0 0 1 0 0,1-1 0 0 0,-1 1 0 0 0,1 0-1 0 0,-1-1 1 0 0,1 1 0 0 0,0-1 0 0 0,-1 1-1 0 0,1-1 1 0 0,0 1 0 0 0,0-1-1 0 0,0 1 1 0 0,0-1 0 0 0,0 0 0 0 0,1 0-1 0 0,-1 1 1 0 0,0-1 0 0 0,0 0 0 0 0,1 0-1 0 0,-1 0 1 0 0,1-1 0 0 0,0 2-2 0 0,13 5 83 0 0,0 0 1 0 0,0-1 0 0 0,1-1-1 0 0,0 0 1 0 0,-1-2 0 0 0,1 1 0 0 0,1-2-1 0 0,-1 0 1 0 0,0-1 0 0 0,1-1-1 0 0,2 0-83 0 0,55 5 161 0 0,146 28 77 0 0,-178-15-194 0 0,-59 9 134 0 0,1-12-112 0 0,-1 0 0 0 0,0-2-1 0 0,0 0 1 0 0,-2-1 0 0 0,1 0-1 0 0,-17 6-65 0 0,-6 5 32 0 0,-314 182 121 0 0,297-152-169 0 0,56-52 16 0 0,1 0-1 0 0,0 1 1 0 0,0-1-1 0 0,0 1 1 0 0,0-1-1 0 0,1 1 1 0 0,-1-1-1 0 0,0 1 0 0 0,1 0 1 0 0,-1-1-1 0 0,1 1 1 0 0,-1 0-1 0 0,1-1 1 0 0,0 1-1 0 0,0 0 1 0 0,-1 0-1 0 0,1-1 0 0 0,1 1 1 0 0,-1 0-1 0 0,0 0 1 0 0,0-1-1 0 0,1 1 1 0 0,-1 0-1 0 0,1-1 0 0 0,-1 1 1 0 0,1 0-1 0 0,0-1 1 0 0,-1 1-1 0 0,1-1 1 0 0,0 1-1 0 0,0-1 1 0 0,0 1-1 0 0,0-1 0 0 0,1 0 1 0 0,-1 1-1 0 0,0-1 1 0 0,0 0-1 0 0,1 0 1 0 0,-1 0-1 0 0,1 0 1 0 0,-1 0 0 0 0,12 4 47 0 0,-1 0 0 0 0,1-1 1 0 0,0-1-1 0 0,0 0 0 0 0,0-1 1 0 0,1 0-1 0 0,-1-1 0 0 0,0 0 0 0 0,1-1 1 0 0,-1-1-1 0 0,1 0 0 0 0,10-2-47 0 0,-16 2 29 0 0,260-61 505 0 0,23-17-101 0 0,-262 74-415 0 0,-29 5 16 0 0,0 0 11 0 0,0 0-18 0 0,0 0 6 0 0,0 0-4 0 0,0 0 5 0 0,-16 5-4318 0 0,3 12-2009 0 0,11-10-3155 0 0</inkml:trace>
</inkml:ink>
</file>

<file path=ppt/ink/ink12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02.86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69 1 6865 0 0,'0'0'3130'0'0,"0"0"-1505"0"0,0 0-633 0 0,0 0 22 0 0,0 0 259 0 0,0 0 179 0 0,0 0-25 0 0,0 0-226 0 0,0 0-314 0 0,0 0-254 0 0,0 0-150 0 0,0 0-46 0 0,0 0 23 0 0,0 2 18 0 0,-53 114 3625 0 0,37-46-3238 0 0,17-68-5916 0 0,28-57-4307 0 0,-17 35 3066 0 0,-3 8-332 0 0</inkml:trace>
</inkml:ink>
</file>

<file path=ppt/ink/ink12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03.2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67 1 6569 0 0,'0'0'1673'0'0,"0"0"-134"0"0,0 0-40 0 0,0 0 62 0 0,0 0 57 0 0,0 0-79 0 0,0 0-167 0 0,0 0-199 0 0,0 0-213 0 0,0 0-171 0 0,0 0-105 0 0,0 0-63 0 0,0 0-19 0 0,-10 4-21 0 0,-44 17 495 0 0,51-20 1822 0 0,12-4-4154 0 0,-4 2-8887 0 0,-5 1 221 0 0</inkml:trace>
</inkml:ink>
</file>

<file path=ppt/ink/ink12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07.2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100 498 3729 0 0,'0'0'2707'0'0,"0"0"-813"0"0,0 0-417 0 0,0 0-28 0 0,0 0 178 0 0,0 0 137 0 0,0 0-124 0 0,0 0-254 0 0,0 0-310 0 0,0 0-330 0 0,0 0-205 0 0,0 0-133 0 0,0 0-58 0 0,-4-2-21 0 0,3 2-303 0 0,0-1 1 0 0,0 1-1 0 0,0-1 0 0 0,1 1 1 0 0,-1 0-1 0 0,0 0 0 0 0,0-1 1 0 0,0 1-1 0 0,0 0 0 0 0,0 0 1 0 0,0 0-1 0 0,0 0 0 0 0,0 0 1 0 0,0 0-1 0 0,1 0 0 0 0,-1 0 1 0 0,0 0-1 0 0,0 1 0 0 0,0-1 1 0 0,0 0-1 0 0,0 1 0 0 0,0-1 0 0 0,1 0 1 0 0,-1 1-1 0 0,0-1 0 0 0,0 1 1 0 0,1-1-1 0 0,-1 1 0 0 0,0 0 1 0 0,0-1-1 0 0,1 1 0 0 0,-1 0 1 0 0,1-1-1 0 0,-1 1 0 0 0,1 0 1 0 0,-1 0-1 0 0,1-1 0 0 0,-1 1 1 0 0,1 0-1 0 0,0 0 0 0 0,-1 0 1 0 0,1 0-1 0 0,0 0 0 0 0,0 0 0 0 0,0 0 1 0 0,0-1-1 0 0,0 1 0 0 0,0 0 1 0 0,0 0-1 0 0,0 0 0 0 0,0 0 1 0 0,0 0-1 0 0,0 0 0 0 0,0 0 1 0 0,1 0-1 0 0,-1-1 0 0 0,0 1 1 0 0,1 0-1 0 0,-1 0 0 0 0,1 0-26 0 0,-18 406 2585 0 0,17-337-373 0 0,0-72-2194 0 0,-1-42 167 0 0,2 0 1 0 0,2 0-1 0 0,1 1 1 0 0,3-1 0 0 0,3-4-186 0 0,-1 10-5 0 0,2 1-1 0 0,1 0 1 0 0,2 1 0 0 0,2 0 0 0 0,1 1 0 0 0,1 1-1 0 0,2 1 1 0 0,2 1 0 0 0,1 0 0 0 0,3 0 5 0 0,5 9-10 0 0,-31 23-2 0 0,0 0-9 0 0,0 0-3 0 0,-16 143 36 0 0,-12-13-1263 0 0,37-105-2806 0 0,-1-17-3058 0 0,-3-4-4295 0 0</inkml:trace>
  <inkml:trace contextRef="#ctx0" brushRef="#br0" timeOffset="403.746">418 1039 6289 0 0,'0'0'2633'0'0,"0"0"-677"0"0,0 0-278 0 0,0 0 78 0 0,0 0 58 0 0,0 0-112 0 0,0 0-239 0 0,0 0-318 0 0,0 0-279 0 0,0 0-193 0 0,0 0-129 0 0,0 0-77 0 0,-1 6-28 0 0,-31 165 2095 0 0,12-123-3250 0 0,0-41-6679 0 0,18-11-2297 0 0,2 1 1536 0 0</inkml:trace>
  <inkml:trace contextRef="#ctx0" brushRef="#br0" timeOffset="802.651">518 741 9146 0 0,'0'0'3590'0'0,"0"0"-1666"0"0,0 0-750 0 0,0 0-106 0 0,0 0 66 0 0,0 0 9 0 0,0 0-76 0 0,0 0-200 0 0,0 0-209 0 0,0 0-166 0 0,0 0-158 0 0,0 0-102 0 0,0 0-53 0 0,-8 5-37 0 0,-23 15-31 0 0,33-26 268 0 0,6-2 114 0 0,-20 16-249 0 0,-42 39-145 0 0,100-90-11767 0 0,-38 35 5227 0 0,-1 0 74 0 0</inkml:trace>
  <inkml:trace contextRef="#ctx0" brushRef="#br0" timeOffset="1120.52">818 222 13107 0 0,'0'0'1692'0'0,"0"0"-406"0"0,0 0-90 0 0,0 0 176 0 0,0 0 167 0 0,0 0-29 0 0,0 0-247 0 0,0 0-315 0 0,0 0-254 0 0,0 0-149 0 0,0 0-72 0 0,0 0 0 0 0,0 8 1564 0 0,-87 65-1629 0 0,-23 41-414 0 0,103-101-390 0 0,19-5-7459 0 0,0-17-1846 0 0,-7 8-884 0 0</inkml:trace>
  <inkml:trace contextRef="#ctx0" brushRef="#br0" timeOffset="1637.278">24 196 4329 0 0,'0'0'2359'0'0,"0"0"-425"0"0,0 0-112 0 0,0 0 41 0 0,0 0 13 0 0,0 0-160 0 0,0 0-291 0 0,0 0-253 0 0,0 0-208 0 0,0 0-150 0 0,0 0-102 0 0,0 0-36 0 0,0 0-36 0 0,-4-3-42 0 0,-12-6-64 0 0,12 6-88 0 0,4 3-49 0 0,0 0-45 0 0,0 0-41 0 0,18-4 829 0 0,95-29 143 0 0,-38 18-919 0 0,16 1 783 0 0,-107 3-1169 0 0,1 0 0 0 0,0-2 0 0 0,1 1 1 0 0,1-2-1 0 0,0 0 0 0 0,0 0 0 0 0,0-4 22 0 0,11 12-230 0 0,2 5-4026 0 0,-1 1-4472 0 0,1 0-3090 0 0</inkml:trace>
  <inkml:trace contextRef="#ctx0" brushRef="#br0" timeOffset="2402.966">1259 509 5929 0 0,'0'0'3817'0'0,"0"0"-1303"0"0,0 0-671 0 0,0 0-161 0 0,0 0-22 0 0,0 0-113 0 0,0 0-180 0 0,0 0-245 0 0,0 0-224 0 0,0 0-184 0 0,0 0-113 0 0,0 0-83 0 0,0 0-47 0 0,-3 0 2 0 0,-15 15 2082 0 0,11-1-2467 0 0,-119 167 940 0 0,-27-1-842 0 0,107-125-1044 0 0,21-54-5946 0 0,15-16-4994 0 0,8 11 2245 0 0</inkml:trace>
  <inkml:trace contextRef="#ctx0" brushRef="#br0" timeOffset="2671.229">895 483 14403 0 0,'0'0'2015'0'0,"0"0"-551"0"0,0 0-375 0 0,0 0-42 0 0,0 0-11 0 0,0 0-60 0 0,0 0-168 0 0,0 0-197 0 0,0 0-88 0 0,0 0-10 0 0,0 0 26 0 0,0 0-16 0 0,0 0-32 0 0,6 19-78 0 0,20 57-56 0 0,34 24 822 0 0,115 98-455 0 0,-117-147-2521 0 0,-35-42-2035 0 0,2-5-4391 0 0,-17-4-3483 0 0</inkml:trace>
</inkml:ink>
</file>

<file path=ppt/ink/ink12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11.4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0 681 2785 0 0,'0'0'2473'0'0,"0"0"-233"0"0,0 0-109 0 0,0 0 28 0 0,0 0-20 0 0,0 0-188 0 0,0 0-269 0 0,0 0-298 0 0,0 0-261 0 0,0 0-199 0 0,0 0-130 0 0,0 0-74 0 0,0 0-32 0 0,1-14-25 0 0,4-105 2225 0 0,1 82-2602 0 0,1 0 0 0 0,2 1 0 0 0,1-1-1 0 0,2 2 1 0 0,2 0 0 0 0,1 0-1 0 0,1 1 1 0 0,3 1-286 0 0,99-134 120 0 0,-91 142-88 0 0,-26 24-29 0 0,-1 1-23 0 0,0 0-13 0 0,0 0-15 0 0,9 30-72 0 0,29 125 281 0 0,11 17-153 0 0,-35-138-23 0 0,-13-34 27 0 0,0 0-1 0 0,47-34 134 0 0,-18 4-132 0 0,-1-2 0 0 0,-2-1 0 0 0,-1-1 0 0 0,-2-1-1 0 0,2-7-12 0 0,11-13-25 0 0,40-76-62 0 0,-79 218-301 0 0,-31 140 624 0 0,8 47-845 0 0,48-270-5576 0 0,-7-6-3731 0 0,-11-4-1316 0 0</inkml:trace>
</inkml:ink>
</file>

<file path=ppt/ink/ink12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11.73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 0 13931 0 0,'0'0'1354'0'0,"0"0"-348"0"0,0 0-55 0 0,0 0 122 0 0,0 0-9 0 0,0 0-179 0 0,0 0-257 0 0,0 0-265 0 0,0 0-179 0 0,0 0-90 0 0,0 0-48 0 0,-2 21-23 0 0,-7 63-60 0 0,5-55 588 0 0,4-28-1701 0 0,0 0-2887 0 0,0 3-4119 0 0,0-4 1135 0 0</inkml:trace>
</inkml:ink>
</file>

<file path=ppt/ink/ink12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12.10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50 1 9978 0 0,'0'0'2731'0'0,"0"0"-613"0"0,0 0-483 0 0,0 0-221 0 0,0 0-154 0 0,0 0-174 0 0,0 0-221 0 0,0 0-218 0 0,0 0-187 0 0,0 0-156 0 0,0 0-110 0 0,0 0-64 0 0,0 0-36 0 0,-10 4-10 0 0,-29 17 4 0 0,39-21-66 0 0,1 0 0 0 0,-1 1 1 0 0,1-1-1 0 0,-1 0 0 0 0,1 0 1 0 0,-1 0-1 0 0,1 0 1 0 0,0 1-1 0 0,-1-1 0 0 0,1 0 1 0 0,-1 1-1 0 0,0-1 0 0 0,1 0 1 0 0,-1 1-1 0 0,1-1 0 0 0,-1 1 1 0 0,1-1-1 0 0,-1 0 1 0 0,0 1-1 0 0,1-1 0 0 0,-1 1 1 0 0,0-1-1 0 0,0 1 0 0 0,1-1 1 0 0,-1 1-1 0 0,0 0 0 0 0,0-1 1 0 0,0 1-1 0 0,0-1 1 0 0,1 1-1 0 0,-1-1 0 0 0,0 1 1 0 0,0-1-1 0 0,0 1 0 0 0,0 0-22 0 0,-9 4 1857 0 0,6 5-4442 0 0,12-12 332 0 0,-5 1-1156 0 0,1 0-3910 0 0,-2 1-2842 0 0</inkml:trace>
</inkml:ink>
</file>

<file path=ppt/ink/ink12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12.81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217 199 0 0 0,'0'0'1158'0'0,"0"0"326"0"0,0 0 300 0 0,0 0 187 0 0,0 0 23 0 0,0 0-143 0 0,0 0-218 0 0,0 0-193 0 0,0 0-148 0 0,0 0-112 0 0,0 0-65 0 0,0 0-70 0 0,0 2 6029 0 0,-2 8-4452 0 0,-32 48-2202 0 0,-67 190 79 0 0,82-193-400 0 0,3 0 1 0 0,2 1-1 0 0,3 1 1 0 0,2 0-1 0 0,3 1 0 0 0,1 33-99 0 0,6-77 38 0 0,0 1-1 0 0,1 0 0 0 0,1-1 1 0 0,0 0-1 0 0,1 1 1 0 0,0-1-1 0 0,2-1 0 0 0,-1 1 1 0 0,2-1-1 0 0,-1 0 1 0 0,2 0-1 0 0,0-1 0 0 0,0 0 1 0 0,1 0-1 0 0,1-1 1 0 0,0 0-1 0 0,0-1 0 0 0,1 0 1 0 0,1 0-1 0 0,-1-1 1 0 0,1-1-1 0 0,1 0-37 0 0,12-1 328 0 0,-24-7-275 0 0,-4 0-1472 0 0,-2 0-2903 0 0,0 0-5849 0 0,5 0-1414 0 0</inkml:trace>
  <inkml:trace contextRef="#ctx0" brushRef="#br0" timeOffset="1347.93">355 641 1088 0 0,'0'0'1681'0'0,"0"0"-613"0"0,0 0-241 0 0,0 0 214 0 0,0 0 338 0 0,0 0 194 0 0,0 0-53 0 0,0 0-251 0 0,0 0-254 0 0,0 0-168 0 0,0 0-41 0 0,0 0 62 0 0,3-2 64 0 0,6-1-72 0 0,10 0 8021 0 0,-18 3-8685 0 0,-1 0-12 0 0,0 0-15 0 0,0 0-6 0 0,0 0 2 0 0,0 0-7 0 0,0 0-20 0 0,0 0-10 0 0,0 0-9 0 0,0 0-8 0 0,0 0 9 0 0,0 0-16 0 0,0 0-19 0 0,0 0-1 0 0,0 0-6 0 0,0 0 7 0 0,0 0 4 0 0,0 0 3 0 0,0 0-9 0 0,0 0 0 0 0,0 0 7 0 0,0 0-4 0 0,0 0 3 0 0,0 0-14 0 0,0 0-11 0 0,0 0-12 0 0,52 82 283 0 0,62 194 45 0 0,-81-237-390 0 0,-26-53 1332 0 0,-7-12-1319 0 0,1 1 0 0 0,2-1 1 0 0,0 1-1 0 0,2-1 0 0 0,1 1 1 0 0,1 0-1 0 0,1 1 0 0 0,1 0 0 0 0,1 0 1 0 0,1 1-1 0 0,13-20-3 0 0,29-41-36 0 0,-46 78 323 0 0,-6 4-4708 0 0,-9 2-9244 0 0,6 0 2844 0 0</inkml:trace>
  <inkml:trace contextRef="#ctx0" brushRef="#br0" timeOffset="1950.168">326 460 10058 0 0,'0'0'2259'0'0,"0"0"-477"0"0,0 0-263 0 0,0 0-13 0 0,0 0-18 0 0,0 0-132 0 0,0 0-197 0 0,0 0-177 0 0,0 0-147 0 0,0 0-127 0 0,0 0-105 0 0,0 0-89 0 0,0 0-71 0 0,-4-3-56 0 0,-12-9-44 0 0,12 9-49 0 0,4 3-42 0 0,0 0-5 0 0,0 0-28 0 0,0 0-26 0 0,46 0 861 0 0,385 0 1597 0 0,-450-27-2570 0 0,-59-64-1568 0 0,66 81 194 0 0,-1 0-1552 0 0,3 8-3576 0 0,7 2-5264 0 0</inkml:trace>
  <inkml:trace contextRef="#ctx0" brushRef="#br0" timeOffset="2300.884">446 114 10642 0 0,'0'0'2015'0'0,"0"0"-308"0"0,0 0-254 0 0,0 0-53 0 0,0 0 0 0 0,0 0-91 0 0,0 0-140 0 0,0 0-161 0 0,0 0-149 0 0,0 0-181 0 0,0 0-136 0 0,0 0-97 0 0,0 0-91 0 0,-9-2-23 0 0,-36-11 228 0 0,83 32 996 0 0,-8-11-1268 0 0,1-2-1 0 0,0-2 1 0 0,1 0 0 0 0,-1-2-1 0 0,0-2 1 0 0,16-2-287 0 0,0 2 71 0 0,83-4-1609 0 0,-105 17-3065 0 0,-18-4-4033 0 0,-4-5-3211 0 0</inkml:trace>
  <inkml:trace contextRef="#ctx0" brushRef="#br0" timeOffset="3204.438">1084 843 0 0 0,'0'0'1275'0'0,"0"0"216"0"0,0 0 277 0 0,0 0 258 0 0,0 0 20 0 0,0 0-160 0 0,0 0-263 0 0,0 0-276 0 0,0 0-222 0 0,0 0-147 0 0,0 0-87 0 0,0 0-35 0 0,0 0-29 0 0,0 0-54 0 0,0 0-70 0 0,0 0-78 0 0,0 0-70 0 0,0 0-52 0 0,0 0-26 0 0,0 0-29 0 0,11 8 3787 0 0,122-1-2023 0 0,48-40-1312 0 0,-168 31-506 0 0,-16 0-4073 0 0,-4 2 2655 0 0,-14 2-3717 0 0,7 0-3339 0 0,7 1-3168 0 0</inkml:trace>
  <inkml:trace contextRef="#ctx0" brushRef="#br0" timeOffset="9788.933">1252 689 0 0 0,'0'0'669'0'0,"0"0"622"0"0,0 0 254 0 0,0 0 46 0 0,0 0-55 0 0,0 0-133 0 0,0 0-139 0 0,0 0-127 0 0,2-7-95 0 0,8-20-60 0 0,-7 20-15 0 0,11 0 9132 0 0,-3 153-7039 0 0,4 89-2355 0 0,-31-116-561 0 0,16-119-158 0 0,0 0-6 0 0,0 0 12 0 0,0 0 5 0 0,0 0-29 0 0,0 0-12 0 0,0 0-20 0 0,4-25-4645 0 0,5 7-602 0 0,-2 7-1601 0 0,-3 3-3406 0 0</inkml:trace>
  <inkml:trace contextRef="#ctx0" brushRef="#br0" timeOffset="10667.919">1637 519 776 0 0,'0'0'1925'0'0,"0"0"-118"0"0,0 0 101 0 0,0 0 144 0 0,0 0-34 0 0,0 0-249 0 0,0 0-386 0 0,0 0-398 0 0,0 0-305 0 0,0 0-172 0 0,0 0-22 0 0,0 0 162 0 0,0 0 148 0 0,1 3 128 0 0,3 1-697 0 0,0-1-1 0 0,1 0 1 0 0,-1-1-1 0 0,1 1 0 0 0,-1-1 1 0 0,1 0-1 0 0,0 0 1 0 0,0 0-1 0 0,0 0 1 0 0,0-1-1 0 0,1 0 0 0 0,-1 0 1 0 0,0-1-1 0 0,0 1 1 0 0,1-1-1 0 0,-1 0 1 0 0,0-1-1 0 0,0 1 0 0 0,1-1 1 0 0,-1 0-1 0 0,0 0 1 0 0,0-1-1 0 0,0 1 1 0 0,0-1-1 0 0,0 0 0 0 0,-1-1 1 0 0,1 1-1 0 0,3-3-226 0 0,9-3 277 0 0,0-1 0 0 0,-1 0 0 0 0,0-1 0 0 0,0-1 0 0 0,-1-1 0 0 0,0 0 0 0 0,-1-1-1 0 0,1-3-276 0 0,-8 17 526 0 0,-8 10-423 0 0,18 291 51 0 0,-15 89-130 0 0,7-377 34 0 0,-9-14-4 0 0,7-16 520 0 0,56-101-226 0 0,87-182-232 0 0,-53 28-133 0 0,-85 223 23 0 0,-12 48-16 0 0,0 0-16 0 0,0 0-19 0 0,0 0-11 0 0,0 0-15 0 0,0 0-37 0 0,-8 23-953 0 0,-9 39-2008 0 0,14-40-1529 0 0,2-2-4786 0 0,1-15-1354 0 0</inkml:trace>
  <inkml:trace contextRef="#ctx0" brushRef="#br0" timeOffset="11003.801">2338 998 14611 0 0,'0'0'1475'0'0,"0"0"-352"0"0,0 0-96 0 0,0 0 128 0 0,0 0 54 0 0,0 0-111 0 0,0 0-233 0 0,0 0-240 0 0,0 0-193 0 0,0 0-103 0 0,0 0-7 0 0,0 0 42 0 0,0 0 36 0 0,-3 8 24 0 0,-29 105 1040 0 0,17-32-1141 0 0,15-81-445 0 0,0 0-72 0 0,0 0-109 0 0,0 0-109 0 0,2-11-1906 0 0,16-22-2217 0 0,-5 12-4521 0 0,-9 13-1250 0 0</inkml:trace>
  <inkml:trace contextRef="#ctx0" brushRef="#br0" timeOffset="11393.928">2581 633 12163 0 0,'0'0'2549'0'0,"0"0"-617"0"0,0 0-443 0 0,0 0-283 0 0,0 0-205 0 0,0 0-148 0 0,0 0-111 0 0,0 0-57 0 0,0 0-84 0 0,0 0-58 0 0,0 0-60 0 0,0 0-74 0 0,-13 10-44 0 0,-38 28-51 0 0,23-2 431 0 0,28-35-723 0 0,0-1-5 0 0,0 0-5 0 0,25-1 63 0 0,25-23 65 0 0,-113 74 256 0 0,61-50-5699 0 0,1-8 310 0 0,2 6-53 0 0,0-2-5538 0 0</inkml:trace>
  <inkml:trace contextRef="#ctx0" brushRef="#br0" timeOffset="12092.252">1788 191 5489 0 0,'0'0'2530'0'0,"0"0"-376"0"0,0 0-204 0 0,0 0-33 0 0,0 0-43 0 0,0 0-182 0 0,0 0-262 0 0,0 0-279 0 0,0 0-241 0 0,0 0-170 0 0,0 0-104 0 0,0 0-76 0 0,0 0-65 0 0,25-3 1836 0 0,177-8-335 0 0,124 7-1449 0 0,-325 4-518 0 0,-1 0 19 0 0,0 0 40 0 0,0 0 12 0 0,0 0-5 0 0,0 0 7 0 0,-45-39 845 0 0,32 23-860 0 0,-63-79 61 0 0,41 73-985 0 0,31 27-9419 0 0,4-4 8293 0 0,0 3-9642 0 0</inkml:trace>
  <inkml:trace contextRef="#ctx0" brushRef="#br0" timeOffset="20078.525">2872 195 5961 0 0,'0'0'2050'0'0,"0"0"-400"0"0,0 0-174 0 0,0 0 14 0 0,0 0 21 0 0,0 0-120 0 0,0 0-292 0 0,0 0-245 0 0,0 0-151 0 0,0 0-67 0 0,0 0 2 0 0,1-6 560 0 0,0 5 2528 0 0,-40 39-3302 0 0,-74 75 101 0 0,73-77-281 0 0,123-106 1090 0 0,10 1-1276 0 0,-63 50-58 0 0,-30 19-32 0 0,0 0 6 0 0,0 0 4 0 0,-17 15 18 0 0,-98 72 231 0 0,87-68-276 0 0,28-18-39 0 0,0-1-51 0 0,18-1-1868 0 0,0-5-1141 0 0,-7 2-3021 0 0,-4 0-5333 0 0</inkml:trace>
  <inkml:trace contextRef="#ctx0" brushRef="#br0" timeOffset="21194.791">3161 173 6377 0 0,'0'0'2102'0'0,"0"0"-239"0"0,0 0-69 0 0,0 0 2 0 0,0 0-98 0 0,0 0-258 0 0,0 0-337 0 0,0 0-269 0 0,0 0-141 0 0,0 0-53 0 0,0 0-12 0 0,0 0-26 0 0,0 0-62 0 0,7 0 959 0 0,27 33 1220 0 0,17 10-1746 0 0,-35-33-887 0 0,-2 2 1 0 0,1 0-1 0 0,-2 1 1 0 0,0 0-1 0 0,0 1 1 0 0,-1 0-1 0 0,-1 1 1 0 0,0 1 0 0 0,-1 0-1 0 0,4 9-86 0 0,-5-3 18 0 0,-1 0 0 0 0,-1 0 1 0 0,-1 1-1 0 0,-1-1 0 0 0,-1 1 0 0 0,-1 0 1 0 0,0 1-1 0 0,-2-1 0 0 0,-1 0 0 0 0,-1 1 1 0 0,-1-1-1 0 0,-1 0 0 0 0,-1 0 0 0 0,-1 0 0 0 0,-1-1 1 0 0,-1 1-1 0 0,-1-1 0 0 0,-3 3-18 0 0,-12 16 17 0 0,-3 0 0 0 0,-1-2 0 0 0,-2-1 0 0 0,-1-1 0 0 0,-2-1 0 0 0,-2-2 0 0 0,-29 23-17 0 0,48-46 6 0 0,-22 33 86 0 0,37-44-93 0 0,0 0-7 0 0,-29 26 995 0 0,8-12-1296 0 0,27-30-4234 0 0,-3 4-5405 0 0,-1 8-2613 0 0</inkml:trace>
</inkml:ink>
</file>

<file path=ppt/ink/ink12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53.54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113 45 4785 0 0,'0'0'1194'0'0,"0"0"-293"0"0,0 0-62 0 0,0 0 231 0 0,0 0 313 0 0,0 0 190 0 0,0 0-7 0 0,0 0-198 0 0,0 0-273 0 0,0 0-189 0 0,0 0-128 0 0,-4-7-100 0 0,-12-23-75 0 0,12 23-61 0 0,4 7-61 0 0,0 0-63 0 0,0 0-50 0 0,0 0-49 0 0,0 0-52 0 0,0 0-44 0 0,0 0-39 0 0,0 16 481 0 0,0 18-101 0 0,-1 213 2482 0 0,-18 92-3046 0 0,9-7 435 0 0,-2-299-450 0 0,-9-47-4788 0 0,5-2-400 0 0,9 10-1266 0 0,5 2-3292 0 0</inkml:trace>
</inkml:ink>
</file>

<file path=ppt/ink/ink12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53.79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1 214 14723 0 0,'0'0'598'0'0,"0"0"-212"0"0,0 0-22 0 0,0 0 281 0 0,0 0 263 0 0,0 0 84 0 0,35-9-65 0 0,115-27-155 0 0,83-8 840 0 0,255-29-515 0 0,-200 44-2675 0 0,-269 24-945 0 0,-34-9-12622 0 0,10 10 11367 0 0</inkml:trace>
</inkml:ink>
</file>

<file path=ppt/ink/ink12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54.34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106 0 5761 0 0,'0'0'2469'0'0,"0"0"-690"0"0,0 0-307 0 0,0 0-58 0 0,0 0 49 0 0,0 0 22 0 0,0 0-154 0 0,0 0-221 0 0,0 0-231 0 0,0 0-184 0 0,0 0-77 0 0,0 0-17 0 0,0 0-43 0 0,-2 19-59 0 0,-15 110 297 0 0,-5-35-80 0 0,4 1-1 0 0,5 0 0 0 0,2 16-715 0 0,1-15 327 0 0,4-47-210 0 0,2 0-1 0 0,2 0 1 0 0,2 0 0 0 0,3 7-117 0 0,-3-53 12 0 0,0 0 1 0 0,0 0-1 0 0,0 1 1 0 0,1-1-1 0 0,-1 0 1 0 0,1 0-1 0 0,0 1 1 0 0,0-1-1 0 0,0 0 1 0 0,1 0-1 0 0,-1 0 1 0 0,1 0-1 0 0,-1-1 1 0 0,1 1-1 0 0,0 0 1 0 0,0-1-1 0 0,0 1 1 0 0,1-1-1 0 0,-1 1 1 0 0,1-1-1 0 0,-1 0 1 0 0,1 0-1 0 0,0 0 1 0 0,-1-1-1 0 0,1 1 1 0 0,0-1-1 0 0,0 1 1 0 0,0-1-1 0 0,1 0 1 0 0,-1 0-1 0 0,0 0 1 0 0,0-1 0 0 0,0 1-1 0 0,1-1 1 0 0,-1 0-1 0 0,0 0 1 0 0,1 0-1 0 0,-1 0 1 0 0,2-1-13 0 0,5-1 53 0 0,1-1-1 0 0,-1 0 1 0 0,0-1 0 0 0,0 0 0 0 0,0 0 0 0 0,-1-1 0 0 0,0 0 0 0 0,0-1 0 0 0,0 0-1 0 0,0-1 1 0 0,-1 0 0 0 0,2-2-53 0 0,9-6 46 0 0,164-114 112 0 0,-183 128-158 0 0,1 0-1 0 0,0 0 0 0 0,-1 1 0 0 0,1-1 0 0 0,0 0 1 0 0,0 0-1 0 0,0 1 0 0 0,0-1 0 0 0,0 0 0 0 0,0 1 0 0 0,0-1 1 0 0,0 1-1 0 0,0-1 0 0 0,0 1 0 0 0,0-1 0 0 0,0 1 0 0 0,0 0 1 0 0,0 0-1 0 0,0-1 0 0 0,1 1 0 0 0,-1 0 0 0 0,0 0 1 0 0,0 0-1 0 0,0 0 0 0 0,0 1 0 0 0,0-1 0 0 0,1 0 0 0 0,-1 0 1 0 0,0 1-1 0 0,0-1 0 0 0,0 0 0 0 0,0 1 0 0 0,0-1 1 0 0,0 1-1 0 0,0 0 0 0 0,0-1 0 0 0,0 1 0 0 0,0 0 0 0 0,0-1 1 0 0,-1 1-1 0 0,1 0 0 0 0,0 0 0 0 0,0 0 0 0 0,-1 0 0 0 0,1 0 1 0 0,0 0-1 0 0,-1 0 0 0 0,1 0 0 0 0,-1 0 0 0 0,0 0 1 0 0,1 0-1 0 0,-1 0 0 0 0,0 0 0 0 0,1 0 0 0 0,-1 0 0 0 0,0 1 1 0 0,0-1-1 0 0,0 0 0 0 0,0 0 0 0 0,0 1 1 0 0,11 131 346 0 0,-11-125-352 0 0,1 0 0 0 0,-1-1 0 0 0,2 1 0 0 0,-1 0 0 0 0,1-1 0 0 0,0 1 0 0 0,0-1 0 0 0,1 0 0 0 0,0 0 0 0 0,0 0 1 0 0,1 0-1 0 0,0 0 0 0 0,0-1 0 0 0,2 1 6 0 0,13 3-4846 0 0,15-15-13889 0 0,-27 1 14906 0 0</inkml:trace>
</inkml:ink>
</file>

<file path=ppt/ink/ink12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58.76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19 161 136 0 0,'0'0'2439'0'0,"0"0"-801"0"0,0 0-119 0 0,0 0 324 0 0,0 0 279 0 0,0 0-14 0 0,0 0-327 0 0,0 0-461 0 0,0 0-421 0 0,0 0-291 0 0,0 0-184 0 0,12 26 2100 0 0,-3-21-2036 0 0,0 0 0 0 0,1 0 0 0 0,-1-1-1 0 0,1-1 1 0 0,-1 1 0 0 0,1-2 0 0 0,0 1-1 0 0,0-1 1 0 0,1-1 0 0 0,-1 0 0 0 0,5 0-488 0 0,1-1 139 0 0,0-1 1 0 0,-1 0 0 0 0,1-1 0 0 0,0 0 0 0 0,-1-1 0 0 0,0-1 0 0 0,1-1 0 0 0,-2 0 0 0 0,1-1 0 0 0,-1 0 0 0 0,7-5-140 0 0,-17 9 43 0 0,0 0 0 0 0,0 0 0 0 0,-1-1 0 0 0,1 1 1 0 0,-1-1-1 0 0,0 1 0 0 0,0-1 0 0 0,0 0 0 0 0,0-1 1 0 0,0 1-1 0 0,-1 0 0 0 0,1-1 0 0 0,-1 1 0 0 0,0-1 0 0 0,0 0 1 0 0,0 0-1 0 0,-1 0 0 0 0,1 0 0 0 0,-1 0 0 0 0,0 0 1 0 0,0 0-1 0 0,-1 0 0 0 0,1-1 0 0 0,-1 1 0 0 0,0 0 1 0 0,0 0-1 0 0,0-1 0 0 0,0 1 0 0 0,-1 0 0 0 0,0 0 1 0 0,0-3-44 0 0,-4 2-29 0 0,1 0 1 0 0,-1 0 0 0 0,0 0 0 0 0,0 1 0 0 0,-1 0 0 0 0,1 0-1 0 0,-1 0 1 0 0,0 0 0 0 0,0 1 0 0 0,0 0 0 0 0,0 0-1 0 0,-1 1 1 0 0,1 0 0 0 0,-1 0 0 0 0,1 0 0 0 0,-1 1 0 0 0,0 0-1 0 0,0 0 1 0 0,1 1 0 0 0,-1 0 0 0 0,0 0 0 0 0,0 0 0 0 0,0 1-1 0 0,0 0 29 0 0,-7 1-14 0 0,0 1-1 0 0,0 1 1 0 0,0 0-1 0 0,1 1 1 0 0,-1 0-1 0 0,1 1 0 0 0,0 0 1 0 0,1 1-1 0 0,0 0 1 0 0,0 1-1 0 0,0 1 0 0 0,1 0 1 0 0,1 1-1 0 0,-1-1 1 0 0,-4 8 14 0 0,10-11 25 0 0,1 0 1 0 0,0 1 0 0 0,0-1 0 0 0,0 1 0 0 0,1 0-1 0 0,0 0 1 0 0,1 0 0 0 0,-1 0 0 0 0,1 0 0 0 0,1 1-1 0 0,-1-1 1 0 0,1 1 0 0 0,0-1 0 0 0,1 1-1 0 0,0-1 1 0 0,0 1 0 0 0,1-1 0 0 0,1 6-26 0 0,0-6 63 0 0,1 0 0 0 0,0 0 1 0 0,0 0-1 0 0,1-1 0 0 0,0 1 0 0 0,0-1 1 0 0,0 0-1 0 0,1 0 0 0 0,0 0 1 0 0,0 0-1 0 0,1-1 0 0 0,-1 0 0 0 0,1 0 1 0 0,0-1-1 0 0,1 1 0 0 0,-1-1 0 0 0,1-1 1 0 0,1 1-64 0 0,9 5 233 0 0,1 0 0 0 0,1-2 0 0 0,0 0 0 0 0,0-1 1 0 0,0-1-1 0 0,0-1 0 0 0,18 1-233 0 0,65 2 455 0 0,-54-44-5384 0 0,-38 31 2694 0 0,-2 1-4816 0 0,-1 2-5085 0 0</inkml:trace>
</inkml:ink>
</file>

<file path=ppt/ink/ink12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59.55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218 85 15251 0 0,'0'0'1737'0'0,"0"0"-429"0"0,0 0-157 0 0,0 0-43 0 0,0 0-66 0 0,0 0-149 0 0,0 0-219 0 0,0 0-162 0 0,0 0-107 0 0,0 0-75 0 0,0 0-54 0 0,0 0-18 0 0,0 0-51 0 0,-11 19-31 0 0,-48 98 100 0 0,-68 104 70 0 0,106-170-324 0 0,142-227 281 0 0,52-22-74 0 0,-170 230-173 0 0,-4-25-41 0 0,-1 9-5 0 0,0 1-1 0 0,1-1 1 0 0,1 1 0 0 0,1-1-1 0 0,0 1 1 0 0,1-1-1 0 0,1 1 1 0 0,0-1 0 0 0,3 6-10 0 0,-4-16 17 0 0,-1 0 0 0 0,1-1 0 0 0,0 1 0 0 0,1-1-1 0 0,-1 1 1 0 0,1-1 0 0 0,0 0 0 0 0,1 0 0 0 0,-1 0 0 0 0,1-1 0 0 0,0 1 0 0 0,0-1 0 0 0,0 0 0 0 0,0 0 0 0 0,1 0 0 0 0,0-1 0 0 0,0 1 0 0 0,0-1 0 0 0,0 0 0 0 0,0-1 0 0 0,1 1 0 0 0,-1-1 0 0 0,1 0 0 0 0,-1-1 0 0 0,1 1 0 0 0,0-1 0 0 0,0 0-1 0 0,2 0-16 0 0,-1-2 111 0 0,0 0 0 0 0,0 0-1 0 0,-1-1 1 0 0,1 0-1 0 0,0 0 1 0 0,-1 0 0 0 0,1-1-1 0 0,-1 0 1 0 0,0 0-1 0 0,0-1 1 0 0,0 0-1 0 0,-1 0 1 0 0,1 0 0 0 0,-1-1-1 0 0,0 1 1 0 0,0-1-1 0 0,0 0 1 0 0,-1-1-1 0 0,0 1 1 0 0,0-1 0 0 0,0-1-111 0 0,64-134 1132 0 0,-63 126-1084 0 0,0 0 0 0 0,0 0 0 0 0,-2 0 0 0 0,0-1 0 0 0,0 1 0 0 0,-2-1 0 0 0,0 0 0 0 0,0 0 0 0 0,-2 0 0 0 0,0-2-48 0 0,-12-16-102 0 0,9 29-3714 0 0,-1 2-3961 0 0,5 3-4261 0 0</inkml:trace>
</inkml:ink>
</file>

<file path=ppt/ink/ink12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9:50.40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8666 0 0,'0'0'2071'0'0,"0"0"-329"0"0,0 0-62 0 0,0 0 151 0 0,0 0 40 0 0,0 0-209 0 0,0 0-363 0 0,0 0-342 0 0,0 0-179 0 0,0 0-95 0 0,0 0-38 0 0,2 1-11 0 0,39 18 3636 0 0,73 6-2697 0 0,132-23-468 0 0,-126-5-1743 0 0,-129 1-7006 0 0,3 1-5571 0 0,4 1 3245 0 0</inkml:trace>
</inkml:ink>
</file>

<file path=ppt/ink/ink12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9:50.6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12515 0 0,'0'0'3886'0'0,"0"0"-1434"0"0,0 0-787 0 0,0 0-202 0 0,0 0-174 0 0,0 0-195 0 0,0 0-231 0 0,0 0-206 0 0,0 0-150 0 0,0 0-86 0 0,0 0-17 0 0,0 0 21 0 0,5 1 41 0 0,147 7 2095 0 0,-95-9-2236 0 0,-4 1-30 0 0,11 0-3514 0 0,-51-3-3283 0 0,-9 2-5775 0 0</inkml:trace>
</inkml:ink>
</file>

<file path=ppt/ink/ink12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9:52.54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483 15 1464 0 0,'0'0'1681'0'0,"0"0"30"0"0,0 0 162 0 0,0 0 192 0 0,0 0-9 0 0,0 0-250 0 0,0 0-334 0 0,0 0-291 0 0,0 0-189 0 0,0 0-93 0 0,0 0-34 0 0,0 0-21 0 0,0 0-38 0 0,5 0 5252 0 0,15 0-4964 0 0,51-15-380 0 0,-71 15-653 0 0,0 0-8 0 0,0 0 9 0 0,0 0 20 0 0,0 0-20 0 0,0 0-13 0 0,0 0-6 0 0,0 0-21 0 0,0 0 5 0 0,0 0 17 0 0,0 0 8 0 0,-32 16 931 0 0,-62 31-743 0 0,-225 86 71 0 0,317-133-298 0 0,0 0 0 0 0,1 1 1 0 0,-1 0-1 0 0,0-1 1 0 0,0 1-1 0 0,0 0 0 0 0,1 0 1 0 0,-1 0-1 0 0,1 0 1 0 0,-1 0-1 0 0,1 1 0 0 0,-1-1 1 0 0,1 0-1 0 0,-1 1 0 0 0,1-1 1 0 0,0 1-1 0 0,0-1 1 0 0,0 1-1 0 0,0 0 0 0 0,0 0 1 0 0,0-1-1 0 0,0 1 1 0 0,1 0-1 0 0,-1 0 0 0 0,1 0 1 0 0,-1 0-1 0 0,1-1 0 0 0,-1 3-13 0 0,0 14 123 0 0,28-10 179 0 0,242 26 440 0 0,-163-1-635 0 0,-105-30-102 0 0,-1 0-1 0 0,0-1 1 0 0,0 1-1 0 0,0 0 1 0 0,0 0-1 0 0,-1 0 1 0 0,1 0-1 0 0,-1 0 1 0 0,0 0-1 0 0,0 0 1 0 0,0-1-1 0 0,0 1 1 0 0,0 0 0 0 0,-1-1-1 0 0,1 1 1 0 0,-1-1-1 0 0,0 1 1 0 0,1-1-1 0 0,-1 0 1 0 0,0 0-1 0 0,0 0 1 0 0,-1 0-1 0 0,1 0 1 0 0,0 0-1 0 0,-1 0 1 0 0,1-1-1 0 0,-1 1 1 0 0,1-1 0 0 0,-1 0-1 0 0,-1 1-4 0 0,-120 72 113 0 0,-130 61-145 0 0,246-131 35 0 0,1 1 0 0 0,0-1 0 0 0,1 1 0 0 0,-1 1-1 0 0,1-1 1 0 0,0 1 0 0 0,0 0 0 0 0,1 1 0 0 0,0-1-1 0 0,0 1 1 0 0,-3 6-3 0 0,8-12-20 0 0,35 14 8 0 0,192-9 361 0 0,-33-32 54 0 0,-130 12-307 0 0,-63 14-80 0 0,-1 0-18 0 0,0 0-12 0 0,0 0-4 0 0,0 0-29 0 0,0 0 8 0 0,-17 3-1713 0 0,-18 25-2188 0 0,15-11-5951 0 0,11-10-2709 0 0</inkml:trace>
</inkml:ink>
</file>

<file path=ppt/ink/ink12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9:53.01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25 0 13475 0 0,'0'0'1748'0'0,"0"0"-397"0"0,0 0-72 0 0,0 0 81 0 0,0 0 25 0 0,0 0-166 0 0,0 0-276 0 0,0 0-230 0 0,0 0-158 0 0,0 0-67 0 0,0 0-13 0 0,0 0-1 0 0,0 0-23 0 0,0 3-52 0 0,-7 40 1395 0 0,4-12-979 0 0,3-30-785 0 0,0-1 8 0 0,0 0-18 0 0,0 0 9 0 0,0 0-14 0 0,0 0-1 0 0,0 0 1 0 0,0 0-2 0 0,0 0 11 0 0,0 0-6 0 0,0 0 8 0 0,0 0-23 0 0,0 0-2 0 0,0 0-7 0 0,0 0 11 0 0,0 0-16 0 0,0 0-10 0 0,-14-22-5419 0 0,14 13 1794 0 0,0 4-1523 0 0,0 0-6480 0 0</inkml:trace>
</inkml:ink>
</file>

<file path=ppt/ink/ink12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9:53.4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74 1 11811 0 0,'0'0'2024'0'0,"0"0"-184"0"0,0 0-22 0 0,0 0-50 0 0,0 0-182 0 0,0 0-298 0 0,0 0-301 0 0,0 0-223 0 0,0 0-178 0 0,0 0-127 0 0,0 0-74 0 0,0 0-50 0 0,0 0-27 0 0,-8 3-40 0 0,-26 12-59 0 0,16-6 551 0 0,26-14-445 0 0,33-17-325 0 0,-103 47 1477 0 0,62-25-1385 0 0,0 0-16 0 0,0 0-14 0 0,0 0-2 0 0,0 0-14 0 0,20-4-1741 0 0,-9 5-2160 0 0,-6-1-1758 0 0,-1 0-6485 0 0</inkml:trace>
</inkml:ink>
</file>

<file path=ppt/ink/ink12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9:55.82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0 545 8690 0 0,'0'0'2462'0'0,"0"0"-750"0"0,0 0-293 0 0,0 0 77 0 0,0 0 74 0 0,0 0-99 0 0,0 0-288 0 0,0 0-290 0 0,0 0-206 0 0,0 0-85 0 0,0 0 7 0 0,0 0 30 0 0,0 0 10 0 0,13-12 910 0 0,-4-32 46 0 0,48-92-69 0 0,47-63-1008 0 0,-51 123-462 0 0,-46 116-314 0 0,0 158 277 0 0,-6-83-122 0 0,-1-116 93 0 0,0 1 0 0 0,0-1 1 0 0,-1 1-1 0 0,1 0 0 0 0,0-1 1 0 0,0 1-1 0 0,0 0 0 0 0,0-1 1 0 0,0 1-1 0 0,0 0 1 0 0,1-1-1 0 0,-1 1 0 0 0,0 0 1 0 0,0-1-1 0 0,0 1 0 0 0,0-1 1 0 0,0 1-1 0 0,0 0 0 0 0,1 0 1 0 0,-1-1-1 0 0,0 1 1 0 0,0 0-1 0 0,0-1 0 0 0,1 1 1 0 0,-1 0-1 0 0,0 0 0 0 0,1-1 1 0 0,-1 1-1 0 0,0 0 0 0 0,0 0 1 0 0,1 0-1 0 0,-1-1 1 0 0,0 1-1 0 0,1 0 0 0 0,-1 0 1 0 0,0 0-1 0 0,1 0 0 0 0,-1 0 1 0 0,0 0-1 0 0,1 0 0 0 0,-1 0 1 0 0,1-1-1 0 0,-1 1 1 0 0,0 1-1 0 0,1-1 0 0 0,-1 0 1 0 0,0 0-1 0 0,1 0 0 0 0,-1 0 1 0 0,0 0-1 0 0,1 0 0 0 0,-1 0 1 0 0,0 0-1 0 0,1 1 1 0 0,-1-1-1 0 0,0 0 0 0 0,1 0 1 0 0,-1 0-1 0 0,0 1 0 0 0,0-1 1 0 0,1 0-1 0 0,-1 0 0 0 0,0 1 1 0 0,0-1-1 0 0,1 0 1 0 0,-1 1-1 0 0,0-1 0 0 0,1-1-4 0 0,191-323 64 0 0,-108 225-55 0 0,-74 140 56 0 0,-12 304 666 0 0,0-242-748 0 0,-4-90-1600 0 0,-8 0-4910 0 0,3-2 1285 0 0,9-11-6495 0 0</inkml:trace>
  <inkml:trace contextRef="#ctx0" brushRef="#br0" timeOffset="296.532">693 559 17476 0 0,'0'0'1144'0'0,"0"0"-293"0"0,0 0 52 0 0,0 0 128 0 0,0 0-6 0 0,0 0-170 0 0,0 0-256 0 0,0 0-199 0 0,0 0-107 0 0,0 0-35 0 0,0 0-17 0 0,0 0-12 0 0,0 0-21 0 0,-2 22-30 0 0,-4 92 19 0 0,4-102-3889 0 0,1-26-6397 0 0,1 9 1831 0 0</inkml:trace>
  <inkml:trace contextRef="#ctx0" brushRef="#br0" timeOffset="662.059">805 180 14179 0 0,'0'0'1920'0'0,"0"0"-337"0"0,0 0-153 0 0,0 0-62 0 0,0 0-161 0 0,0 0-248 0 0,0 0-237 0 0,0 0-194 0 0,0 0-75 0 0,0 0-74 0 0,0 0-54 0 0,0 0-75 0 0,0 0-50 0 0,-12 4-48 0 0,-38 14-63 0 0,37-11-13 0 0,12-6-37 0 0,1-1-15 0 0,0 0 12 0 0,0 0-21 0 0,0 0-10 0 0,0 0-16 0 0,0 0-26 0 0,23-8-78 0 0,19-14 341 0 0,-42 22-170 0 0,0 0 24 0 0,0 0 21 0 0,-21 11 626 0 0,-24 19-263 0 0,45-30-445 0 0,0 0-27 0 0,0 0-36 0 0,0 0-55 0 0,0 0-81 0 0,13-2-3058 0 0,-4 0-3750 0 0,-4 2-4567 0 0</inkml:trace>
</inkml:ink>
</file>

<file path=ppt/ink/ink12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01.73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168 214 4569 0 0,'0'0'2228'0'0,"0"0"-478"0"0,0 0-157 0 0,0 0 56 0 0,0 0 2 0 0,0 0-145 0 0,0 0-241 0 0,0 0-267 0 0,0 0-215 0 0,0 0-160 0 0,0 0-87 0 0,0 0-37 0 0,0 0-17 0 0,1 18 7157 0 0,-88 122-6722 0 0,79-124-848 0 0,-6 15-30 0 0,2 1 0 0 0,1 0 0 0 0,1 1 0 0 0,2 0 0 0 0,1 1 0 0 0,2-1 0 0 0,2 1 0 0 0,0 0 0 0 0,3 0 0 0 0,0 0 0 0 0,5 21-39 0 0,26 89 43 0 0,2-79 269 0 0,-2-42-144 0 0,-30-24-263 0 0,1 1-1 0 0,0 0 1 0 0,-1-1-1 0 0,1 1 1 0 0,-1-1-1 0 0,1 1 1 0 0,-1-1-1 0 0,0 1 1 0 0,1-1-1 0 0,-1 0 1 0 0,0 0-1 0 0,1 0 1 0 0,-1 0-1 0 0,0 0 1 0 0,0 0-1 0 0,0 0 1 0 0,0 0-1 0 0,0-1 1 0 0,0 1-1 0 0,0 0 1 0 0,0 0 0 0 0,0-1-1 0 0,-1 1 1 0 0,1-1-1 0 0,0 1 1 0 0,-1-1-1 0 0,0 1 1 0 0,1-1-1 0 0,-1 1 1 0 0,0-1-1 0 0,1 1 1 0 0,-1-1-1 0 0,0 0 1 0 0,0 1-1 0 0,0-1 1 0 0,-1 1-1 0 0,1-1 1 0 0,0 1-1 0 0,-1-2 96 0 0,1 2-254 0 0,1-14-2869 0 0,-1 6 110 0 0,1 1-3795 0 0,-1 3-4699 0 0</inkml:trace>
  <inkml:trace contextRef="#ctx0" brushRef="#br0" timeOffset="589.771">315 428 8106 0 0,'0'0'3937'0'0,"0"0"-1514"0"0,0 0-658 0 0,0 0-104 0 0,0 0-102 0 0,0 0-202 0 0,0 0-299 0 0,0 0-325 0 0,0 0-220 0 0,0 0-99 0 0,0 0-34 0 0,0 0 14 0 0,0 0-2 0 0,-1 10-19 0 0,6 139 1413 0 0,40 67-734 0 0,-10-121-645 0 0,-34-95-389 0 0,0 1 1 0 0,-1-1-1 0 0,1 0 0 0 0,0 1 1 0 0,0-1-1 0 0,0 0 0 0 0,-1 0 1 0 0,1 0-1 0 0,0 1 1 0 0,0-1-1 0 0,0 0 0 0 0,-1 0 1 0 0,1 0-1 0 0,0-1 0 0 0,0 1 1 0 0,0 0-1 0 0,0 0 0 0 0,-1 0 1 0 0,1-1-1 0 0,0 1 0 0 0,0 0 1 0 0,-1 0-1 0 0,1-1 0 0 0,0 1 1 0 0,0-1-1 0 0,-1 1 0 0 0,1-1 1 0 0,-1 1-1 0 0,1-1 1 0 0,0 1-1 0 0,-1-1 0 0 0,1 0 1 0 0,-1 1-1 0 0,1-1 0 0 0,-1 0 1 0 0,0 0-1 0 0,1 1 0 0 0,-1-1 1 0 0,0 0-1 0 0,1 0 0 0 0,-1 1 1 0 0,0-1-1 0 0,0 0 0 0 0,0 0 1 0 0,1 0-1 0 0,-1 1 0 0 0,0-1 1 0 0,0 0-1 0 0,0 0 1 0 0,0 0-1 0 0,-1 0 0 0 0,1 1 1 0 0,0-1-1 0 0,0 0-18 0 0,84-164 193 0 0,25-25-139 0 0,-105 200-7190 0 0,-4-4 332 0 0,0-5 4169 0 0,0-1-8698 0 0</inkml:trace>
  <inkml:trace contextRef="#ctx0" brushRef="#br0" timeOffset="1265.522">383 240 10658 0 0,'0'0'1777'0'0,"0"0"-280"0"0,0 0-11 0 0,0 0 90 0 0,0 0-55 0 0,0 0-222 0 0,0 0-275 0 0,0 0-264 0 0,0 0-180 0 0,0 0-74 0 0,0 0-17 0 0,0 0-2 0 0,0 0-7 0 0,-9 0 1418 0 0,59 16 622 0 0,179 5-1252 0 0,-186-21-980 0 0,-56-7 365 0 0,-24-66-540 0 0,14 20-518 0 0,21 50-133 0 0,-4-6-741 0 0,-1 7-6509 0 0,6 2 1390 0 0,1 0-5361 0 0</inkml:trace>
  <inkml:trace contextRef="#ctx0" brushRef="#br0" timeOffset="1645.758">471 34 14763 0 0,'0'0'2050'0'0,"0"0"-362"0"0,0 0-155 0 0,0 0-82 0 0,0 0-147 0 0,0 0-219 0 0,0 0-210 0 0,0 0-185 0 0,0 0-138 0 0,0 0-87 0 0,0 0-41 0 0,0 0-33 0 0,-2-1-35 0 0,-8-6 794 0 0,26 9-537 0 0,27 8-171 0 0,-4 0-321 0 0,0-1 0 0 0,0-3 1 0 0,0-1-1 0 0,32 0-121 0 0,-22-4-3628 0 0,1 0-3816 0 0,-45-1-4503 0 0</inkml:trace>
  <inkml:trace contextRef="#ctx0" brushRef="#br0" timeOffset="2268.939">854 700 10514 0 0,'0'0'2675'0'0,"0"0"-794"0"0,0 0-457 0 0,0 0-62 0 0,0 0-42 0 0,0 0-144 0 0,0 0-166 0 0,0 0-161 0 0,0 0-136 0 0,0 0-75 0 0,0 0-66 0 0,0 0-79 0 0,0 0-57 0 0,18 2-12 0 0,106 14 695 0 0,80-15 236 0 0,-136-12-1785 0 0,-49-12-2311 0 0,-17 14-1078 0 0,-2-1-4058 0 0,0 5 3051 0 0,0 4-3442 0 0</inkml:trace>
  <inkml:trace contextRef="#ctx0" brushRef="#br0" timeOffset="2522.721">1095 509 15899 0 0,'0'0'1778'0'0,"0"0"-651"0"0,0 0-299 0 0,0 0 147 0 0,0 0 117 0 0,0 0-18 0 0,0 0-177 0 0,0 0-246 0 0,0 0-185 0 0,0 0-150 0 0,2 33-104 0 0,5 100-100 0 0,1 35-3065 0 0,-2-156-2221 0 0,-2-9 596 0 0,-3-3 3584 0 0,1 1-7173 0 0</inkml:trace>
  <inkml:trace contextRef="#ctx0" brushRef="#br0" timeOffset="3189.71">1386 373 9786 0 0,'0'0'1811'0'0,"0"0"-332"0"0,0 0-36 0 0,0 0 47 0 0,0 0-61 0 0,0 0-186 0 0,0 0-314 0 0,0 0-303 0 0,0 0-224 0 0,0 0-105 0 0,0 0-26 0 0,0 0 49 0 0,4-2 87 0 0,-3 1-339 0 0,0 1-1 0 0,0-1 1 0 0,0 1 0 0 0,1-1 0 0 0,-1 1 0 0 0,0-1 0 0 0,1 1 0 0 0,-1 0 0 0 0,0 0-1 0 0,1 0 1 0 0,-1 0 0 0 0,0 0 0 0 0,1 0 0 0 0,-1 0 0 0 0,0 0 0 0 0,1 0 0 0 0,-1 1-1 0 0,0-1 1 0 0,1 0 0 0 0,-1 1 0 0 0,0-1 0 0 0,0 1 0 0 0,1 0 0 0 0,-1-1 0 0 0,0 1-1 0 0,0 0 1 0 0,0 0 0 0 0,0 0 0 0 0,0 0 0 0 0,0 0-68 0 0,6 3 271 0 0,3 1-37 0 0,1 0 0 0 0,1-1 0 0 0,-1 0 1 0 0,1-1-1 0 0,-1 0 0 0 0,1-1 0 0 0,0 0 0 0 0,0-1 1 0 0,0 0-1 0 0,0-1 0 0 0,0 0 0 0 0,0-1 0 0 0,0 0-234 0 0,-7 0 46 0 0,0 0 0 0 0,0-1-1 0 0,-1 0 1 0 0,1 1-1 0 0,-1-2 1 0 0,1 1 0 0 0,-1 0-1 0 0,0-1 1 0 0,0 0-1 0 0,0 0 1 0 0,0 0-1 0 0,0 0 1 0 0,-1-1 0 0 0,0 0-1 0 0,1 1 1 0 0,-1-1-1 0 0,-1 0 1 0 0,1 0-1 0 0,0-1 1 0 0,-1 1 0 0 0,0-1-1 0 0,0 1 1 0 0,0-3-46 0 0,-8 31 10 0 0,-4 13 15 0 0,1 2 0 0 0,2-1 0 0 0,2 1 0 0 0,0 24-25 0 0,11 242-62 0 0,12-206 62 0 0,-18-99 1 0 0,0-1-1 0 0,0 1 1 0 0,1 0 0 0 0,-1-1 0 0 0,0 1 0 0 0,0 0 0 0 0,0-1-1 0 0,1 1 1 0 0,-1 0 0 0 0,0 0 0 0 0,0-1 0 0 0,1 1 0 0 0,-1 0-1 0 0,0 0 1 0 0,1 0 0 0 0,-1-1 0 0 0,0 1 0 0 0,1 0-1 0 0,-1 0 1 0 0,0 0 0 0 0,1 0 0 0 0,-1 0 0 0 0,0-1 0 0 0,1 1-1 0 0,-1 0 1 0 0,0 0 0 0 0,1 0 0 0 0,-1 0 0 0 0,0 0 0 0 0,1 0-1 0 0,-1 0 1 0 0,0 0 0 0 0,1 1 0 0 0,-1-1 0 0 0,1 0 0 0 0,-1 0-1 0 0,0 0 1 0 0,1 0 0 0 0,-1 0 0 0 0,0 1 0 0 0,0-1 0 0 0,1 0-1 0 0,-1 0 1 0 0,0 0 0 0 0,1 1 0 0 0,-1-1 0 0 0,0 0 0 0 0,0 0-1 0 0,1 1 1 0 0,-1-1 0 0 0,0 0 0 0 0,0 1 0 0 0,0-1 0 0 0,0 0-1 0 0,1 1 1 0 0,-1-1 0 0 0,0 0 0 0 0,0 1 0 0 0,0-1 0 0 0,0 0-1 0 0,0 1 1 0 0,0-1 0 0 0,0 0 0 0 0,0 1 0 0 0,0-1 0 0 0,0 1-1 0 0,0-1 1 0 0,0 0 0 0 0,0 1 0 0 0,0-1-1 0 0,12-29 132 0 0,-10 24-152 0 0,147-485 470 0 0,-80 278-479 0 0,-69 212-153 0 0,0 0 1 0 0,0 0-1 0 0,0 0 1 0 0,0 0-1 0 0,1 0 1 0 0,-1 0-1 0 0,0 0 1 0 0,0 0-1 0 0,0 0 1 0 0,0 0-1 0 0,0 0 1 0 0,1 0-1 0 0,-1 0 182 0 0,-6 36-3355 0 0,3-15-4107 0 0,-1-9-4436 0 0</inkml:trace>
  <inkml:trace contextRef="#ctx0" brushRef="#br0" timeOffset="3521.594">1972 873 16780 0 0,'0'0'1073'0'0,"0"0"-305"0"0,0 0 135 0 0,0 0 275 0 0,0 0 74 0 0,0 0-114 0 0,0 0-265 0 0,0 0-266 0 0,0 0-167 0 0,0 0-101 0 0,0 0-63 0 0,0 0-79 0 0,0 0-18 0 0,-5 16-50 0 0,-14 46-43 0 0,12-39 990 0 0,6-21-9975 0 0,1-8 1482 0 0,0 5-3561 0 0</inkml:trace>
  <inkml:trace contextRef="#ctx0" brushRef="#br0" timeOffset="3790.333">2071 616 11130 0 0,'0'0'4125'0'0,"0"0"-1859"0"0,0 0-783 0 0,0 0-139 0 0,0 0-150 0 0,0 0-250 0 0,0 0-241 0 0,0 0-224 0 0,0 0-145 0 0,0 0-28 0 0,0 0 26 0 0,0 0 16 0 0,0 0 0 0 0,-6 8-8 0 0,-45 79 487 0 0,56-98-2301 0 0,-2-14-555 0 0,-4 13-1789 0 0,1 2-5577 0 0,0 6-392 0 0</inkml:trace>
  <inkml:trace contextRef="#ctx0" brushRef="#br0" timeOffset="4312.048">1440 156 14715 0 0,'0'0'1745'0'0,"0"0"-317"0"0,0 0-64 0 0,0 0-20 0 0,0 0-129 0 0,0 0-210 0 0,0 0-285 0 0,0 0-214 0 0,0 0-84 0 0,0 0-30 0 0,0 0 3 0 0,0 0-11 0 0,11-3-20 0 0,99-20 724 0 0,81 19-564 0 0,-152 8-114 0 0,-51-23-53 0 0,-84-50 302 0 0,77 41-625 0 0,19 16-7176 0 0,3 11 1052 0 0,2 1-5780 0 0</inkml:trace>
  <inkml:trace contextRef="#ctx0" brushRef="#br0" timeOffset="4757.525">2139 52 6081 0 0,'0'0'3613'0'0,"0"0"-1052"0"0,0 0-440 0 0,0 0-107 0 0,0 0-128 0 0,0 0-199 0 0,0 0-276 0 0,0 0-278 0 0,0 0-247 0 0,0 0-202 0 0,0 0-116 0 0,0 0-92 0 0,0 0-77 0 0,-2-2-79 0 0,-5-6-43 0 0,12 14 235 0 0,17 21 130 0 0,44 95 80 0 0,-48-57-573 0 0,-3 1-1 0 0,-4 0 1 0 0,-2 1 0 0 0,-3 0 0 0 0,-3 0 0 0 0,-4 39-149 0 0,-1-71 7 0 0,-2 1 0 0 0,-2-1 0 0 0,-1-1 0 0 0,-2 1 1 0 0,-1-1-1 0 0,-2-1 0 0 0,-1 0 0 0 0,-1 0 0 0 0,-2-2 0 0 0,-2 1-7 0 0,-71 86-854 0 0,55-102-1180 0 0,22-14-2007 0 0,0-1-4836 0 0,7-1-3058 0 0</inkml:trace>
</inkml:ink>
</file>

<file path=ppt/ink/ink12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9:57.24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104 350 5897 0 0,'0'0'4595'0'0,"0"0"-2124"0"0,0 0-698 0 0,0 0-9 0 0,0 0-87 0 0,0 0-219 0 0,0 0-351 0 0,0 0-315 0 0,0 0-185 0 0,0 0-56 0 0,0 0 19 0 0,0 0 13 0 0,0 0-11 0 0,-1 8-56 0 0,-17 278 1900 0 0,19-87-2302 0 0,0-181 138 0 0,-1-18 245 0 0,0-14-4 0 0,11-134-22 0 0,3 101-455 0 0,1 1 1 0 0,3 1-1 0 0,2 0 1 0 0,1 1-1 0 0,3 1 1 0 0,1 2 0 0 0,18-22-17 0 0,-36 54-2 0 0,-6 7 3 0 0,0 0 1 0 0,0 0-1 0 0,0 0 1 0 0,0 0-1 0 0,1 1 1 0 0,-1-1-1 0 0,1 1 1 0 0,-1-1-1 0 0,1 1 1 0 0,0-1-1 0 0,-1 1 0 0 0,1 0 1 0 0,0 0-1 0 0,0 0 1 0 0,0 0-1 0 0,0 0 1 0 0,0 0-1 0 0,0 1 1 0 0,0-1-1 0 0,0 0 1 0 0,0 1-1 0 0,1 0 1 0 0,-1-1-2 0 0,17 42-12 0 0,-14 124 221 0 0,12-131-1135 0 0,-17-61-3635 0 0,-1 6 302 0 0,0 6-5938 0 0,-1 8 619 0 0</inkml:trace>
  <inkml:trace contextRef="#ctx0" brushRef="#br0" timeOffset="482.244">1 144 14611 0 0,'0'0'2102'0'0,"0"0"-455"0"0,0 0-207 0 0,0 0 7 0 0,0 0-77 0 0,0 0-213 0 0,0 0-296 0 0,0 0-253 0 0,0 0-160 0 0,0 0-65 0 0,0 0 6 0 0,0 0 7 0 0,0 0-17 0 0,9-1-38 0 0,207 1 1564 0 0,-127 5-1709 0 0,-81-5-194 0 0,-6-3 978 0 0,-16-6-941 0 0,3 0-21 0 0,0 0-1 0 0,0 0 0 0 0,1-1 1 0 0,0-1-1 0 0,1 0 0 0 0,1 0 1 0 0,-1 0-1 0 0,-4-10-17 0 0,6 10-26 0 0,0-1-364 0 0,5 1-6876 0 0,3 12 1813 0 0,2 2-6451 0 0</inkml:trace>
  <inkml:trace contextRef="#ctx0" brushRef="#br0" timeOffset="1047.752">398 899 11074 0 0,'0'0'1911'0'0,"0"0"-588"0"0,0 0-122 0 0,0 0 218 0 0,0 0 150 0 0,0 0-66 0 0,0 0-280 0 0,0 0-340 0 0,0 0-264 0 0,0 0-183 0 0,0 0-93 0 0,0 0-70 0 0,1-3-34 0 0,1-3 245 0 0,-5 22 33 0 0,-7 25 205 0 0,-40 72 434 0 0,44-54-601 0 0,48-55-447 0 0,-1-26-2049 0 0,-32 8-1488 0 0,-1-1-3701 0 0,-5 11-4135 0 0</inkml:trace>
  <inkml:trace contextRef="#ctx0" brushRef="#br0" timeOffset="1352.411">597 549 11354 0 0,'0'0'2221'0'0,"0"0"-351"0"0,0 0-142 0 0,0 0-36 0 0,0 0-149 0 0,0 0-250 0 0,0 0-281 0 0,0 0-252 0 0,0 0-175 0 0,0 0-119 0 0,0 0-98 0 0,0 0-71 0 0,0 0-82 0 0,-9 6-64 0 0,-27 19-57 0 0,37-25-111 0 0,-1 0 0 0 0,1 0-1 0 0,-1 0 1 0 0,0 0 0 0 0,1 0-1 0 0,-1 0 1 0 0,1 1 0 0 0,-1-1-1 0 0,1 0 1 0 0,-1 0-1 0 0,0 0 1 0 0,1 0 0 0 0,-1 0-1 0 0,0 1 1 0 0,1-1 0 0 0,-1 0-1 0 0,0 0 1 0 0,1 1 0 0 0,-1-1-1 0 0,0 0 1 0 0,1 1-1 0 0,-1-1 1 0 0,0 0 0 0 0,0 1-1 0 0,1-1 1 0 0,-1 0 0 0 0,0 1-1 0 0,0-1 1 0 0,0 1-1 0 0,0-1 1 0 0,1 0 0 0 0,-1 1-1 0 0,0-1 1 0 0,0 1 0 0 0,0-1-1 0 0,0 1 1 0 0,0-1 0 0 0,0 0-1 0 0,0 1 1 0 0,0-1-1 0 0,0 1 1 0 0,0-1 0 0 0,0 1-1 0 0,-1-1 18 0 0,12-29-897 0 0,-25 25-2205 0 0,2 4-4633 0 0,11 0 4573 0 0,-1 0-6827 0 0</inkml:trace>
  <inkml:trace contextRef="#ctx0" brushRef="#br0" timeOffset="1724.56">822 74 10442 0 0,'0'0'1978'0'0,"0"0"-86"0"0,0 0-30 0 0,0 0-159 0 0,0 0-252 0 0,0 0-221 0 0,0 0-179 0 0,0 0-121 0 0,0 0-80 0 0,0 0-122 0 0,0 0-104 0 0,0 0-93 0 0,0 0-76 0 0,3-4-46 0 0,11-9 149 0 0,-27 30 685 0 0,-73 115 48 0 0,80-124-2130 0 0,-15 28 1821 0 0,17-24-5448 0 0,3 2-6033 0 0,1-10-1122 0 0</inkml:trace>
  <inkml:trace contextRef="#ctx0" brushRef="#br0" timeOffset="2624.849">1096 409 4857 0 0,'0'0'3357'0'0,"0"0"-1033"0"0,0 0-457 0 0,0 0-9 0 0,0 0 9 0 0,0 0-104 0 0,0 0-227 0 0,0 0-301 0 0,0 0-264 0 0,0 0-196 0 0,0 0-119 0 0,0 0-68 0 0,0 0-43 0 0,1-2-44 0 0,1-8-53 0 0,-1 7-48 0 0,-1 3-21 0 0,0 0-31 0 0,0 26 1484 0 0,-3-15-1702 0 0,1 0-1 0 0,-2 0 1 0 0,1 0-1 0 0,-1-1 0 0 0,-1 1 1 0 0,0-1-1 0 0,0 0 0 0 0,-1 0 1 0 0,-1-1-1 0 0,1 0 1 0 0,-6 5-130 0 0,8-8 46 0 0,-277 321 495 0 0,281-367-11643 0 0,6 18 1195 0 0,-2 14 798 0 0</inkml:trace>
  <inkml:trace contextRef="#ctx0" brushRef="#br0" timeOffset="3102.034">847 391 7570 0 0,'0'0'2521'0'0,"0"0"-263"0"0,0 0-131 0 0,0 0-106 0 0,0 0-201 0 0,0 0-281 0 0,0 0-329 0 0,0 0-261 0 0,0 0-176 0 0,0 0-109 0 0,0 0-64 0 0,0 0-55 0 0,0 0-45 0 0,-3 0 855 0 0,4 6-1165 0 0,0-1-1 0 0,0 1 0 0 0,1-1 1 0 0,-1 0-1 0 0,1 1 0 0 0,1-1 0 0 0,-1 0 1 0 0,1 0-1 0 0,0 0 0 0 0,0-1 1 0 0,0 1-1 0 0,0-1 0 0 0,1 0 1 0 0,0 0-1 0 0,2 2-189 0 0,20 27 525 0 0,77 140 485 0 0,-92-148-959 0 0,1-1-1 0 0,0-1 1 0 0,2 0 0 0 0,1-1 0 0 0,14 16-51 0 0,-5 6 31 0 0,-20-64-4477 0 0,-3 1-6550 0 0,2 14-849 0 0</inkml:trace>
</inkml:ink>
</file>

<file path=ppt/ink/ink12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4:53.03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38 250 0 0 0,'0'0'803'0'0,"0"0"757"0"0,0 0 222 0 0,0 0-30 0 0,0 0-65 0 0,0 0-113 0 0,0 0-72 0 0,0 0-165 0 0,-7 0-210 0 0,-17 0-192 0 0,18 0-187 0 0,6 0-160 0 0,7 11 2408 0 0,0-8-2709 0 0,1 0 1 0 0,-1-1-1 0 0,1-1 1 0 0,-1 1 0 0 0,1-1-1 0 0,0 0 1 0 0,0-1-1 0 0,-1 0 1 0 0,1 0 0 0 0,0 0-1 0 0,-1-1 1 0 0,1 0-1 0 0,0-1 1 0 0,-1 0 0 0 0,1 0-1 0 0,-1-1 1 0 0,0 1-1 0 0,0-2 1 0 0,0 1-1 0 0,2-2-287 0 0,4-2 93 0 0,0-1-1 0 0,-1-1 1 0 0,1 0-1 0 0,-2 0 0 0 0,1-1 1 0 0,-1-1-1 0 0,-1 0 0 0 0,0 0 1 0 0,-1-1-1 0 0,0 0 0 0 0,0-1 1 0 0,-1 0-1 0 0,-1 0 0 0 0,-1 0 1 0 0,0-1-1 0 0,1-5-92 0 0,-12 193 603 0 0,12 193-248 0 0,23-216-299 0 0,-12-111 90 0 0,-17-39-140 0 0,10-8 1251 0 0,50-133-741 0 0,62-154-308 0 0,16 10-184 0 0,-104 222-68 0 0,-70 155-1120 0 0,28-44-3198 0 0,16-45-2124 0 0,-5-3-876 0 0,-4 2-2011 0 0</inkml:trace>
  <inkml:trace contextRef="#ctx0" brushRef="#br0" timeOffset="469.724">875 699 10490 0 0,'0'0'1635'0'0,"0"0"-428"0"0,0 0-31 0 0,0 0 199 0 0,0 0 128 0 0,0 0-65 0 0,0 0-264 0 0,0 0-277 0 0,0 0-214 0 0,0 0-122 0 0,0 0-55 0 0,0 0-10 0 0,0 0-8 0 0,6 12 1188 0 0,-22 87-551 0 0,-3-68-3894 0 0,8-27-2193 0 0,-4-2-4738 0 0,15-2 4914 0 0,0 0 573 0 0</inkml:trace>
  <inkml:trace contextRef="#ctx0" brushRef="#br0" timeOffset="941.487">999 276 9474 0 0,'0'0'1954'0'0,"0"0"-318"0"0,0 0-69 0 0,0 0 64 0 0,0 0-76 0 0,0 0-235 0 0,0 0-283 0 0,0 0-229 0 0,0 0-151 0 0,0 0-113 0 0,0 0-54 0 0,0 0-70 0 0,0 0-80 0 0,-8 10-45 0 0,-22 33-66 0 0,22-23 387 0 0,8-19-561 0 0,0-1-18 0 0,0 0-15 0 0,0 0-1 0 0,0 0-2 0 0,0 0 5 0 0,0 0 5 0 0,0 0 0 0 0,0 0 14 0 0,13-18 221 0 0,26-31-19 0 0,-36 39 632 0 0,-23 17-428 0 0,-8 7-264 0 0,35-14-1169 0 0,-4 0-259 0 0,5 0-350 0 0,-5 0-2362 0 0,0 0-3849 0 0,-3 0-3489 0 0</inkml:trace>
  <inkml:trace contextRef="#ctx0" brushRef="#br0" timeOffset="2556.251">914 725 0 0 0,'0'0'551'0'0,"0"0"737"0"0,0 0 55 0 0,0 0-192 0 0,0 0-147 0 0,0 0-16 0 0,0 0 59 0 0,0 0 51 0 0,0 0-29 0 0,0 0-108 0 0,0 0-99 0 0,0 0-84 0 0,9 5 3810 0 0,-14 15 3241 0 0,-14 12-7533 0 0,4-7-137 0 0,-21 55-10 0 0,19-13 89 0 0,45-67 654 0 0,62-18-361 0 0,-76 13-427 0 0,-13 5-80 0 0,-1 0-2 0 0,0 0-4 0 0,0 0 0 0 0,0 0 4 0 0,-20 1-1247 0 0,9-2-4786 0 0,9-2-137 0 0,1 3-5338 0 0</inkml:trace>
</inkml:ink>
</file>

<file path=ppt/ink/ink12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00.52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322 63 12931 0 0,'0'0'1641'0'0,"0"0"-256"0"0,0 0-86 0 0,0 0 6 0 0,0 0-28 0 0,0 0-128 0 0,0 0-182 0 0,0 0-161 0 0,0 0-134 0 0,0 0-127 0 0,0 0-107 0 0,0 0-52 0 0,-3-2-24 0 0,-14-11 2137 0 0,17 36-1944 0 0,-14 349 449 0 0,-36-24-905 0 0,44-317-1128 0 0,9-39-3059 0 0,-2 5 3954 0 0,6-36-3788 0 0,-5 14-2017 0 0,-2 16 2167 0 0,2-3-6664 0 0</inkml:trace>
  <inkml:trace contextRef="#ctx0" brushRef="#br0" timeOffset="229.124">0 387 13339 0 0,'0'0'1177'0'0,"0"0"-280"0"0,0 0 115 0 0,0 0 315 0 0,0 0 178 0 0,0 0-112 0 0,0 0-238 0 0,0 0-232 0 0,0 0-178 0 0,0 0-129 0 0,0 0-114 0 0,0 0-98 0 0,33 3-99 0 0,102 5-70 0 0,-39-20 22 0 0,7-11-311 0 0,0-1-1876 0 0,-37 5-3237 0 0,-50 13 1214 0 0,-5 2-1950 0 0,-5 0-2882 0 0</inkml:trace>
  <inkml:trace contextRef="#ctx0" brushRef="#br0" timeOffset="719.343">797 1 11498 0 0,'0'0'3052'0'0,"0"0"-1060"0"0,0 0-547 0 0,0 0-60 0 0,0 0-61 0 0,0 0-189 0 0,0 0-228 0 0,0 0-243 0 0,0 0-189 0 0,0 0-80 0 0,0 0-62 0 0,0 0-5 0 0,0 0 27 0 0,-6 20-16 0 0,-42 141 449 0 0,26-80-587 0 0,4 1 0 0 0,4 1 0 0 0,3 1 0 0 0,3 0 1 0 0,5 2-202 0 0,2-84 6 0 0,0 0 1 0 0,0 0 0 0 0,1 0-1 0 0,-1 0 1 0 0,1 1 0 0 0,0-1 0 0 0,-1 0-1 0 0,1 0 1 0 0,0 0 0 0 0,0 1-1 0 0,0-1 1 0 0,1 0 0 0 0,-1 0 0 0 0,1 1-1 0 0,-1-1 1 0 0,1 0 0 0 0,0 0-1 0 0,-1 0 1 0 0,1 0 0 0 0,0 0 0 0 0,1 0-1 0 0,-1 0 1 0 0,0 0 0 0 0,0 0-1 0 0,1-1 1 0 0,-1 1 0 0 0,1 0 0 0 0,0-1-1 0 0,-1 1 1 0 0,1-1 0 0 0,0 0 0 0 0,0 1-1 0 0,0-1 1 0 0,0 0 0 0 0,0 0-1 0 0,0 0 1 0 0,0-1 0 0 0,0 1 0 0 0,0 0-1 0 0,0-1 1 0 0,1 0 0 0 0,-1 1-1 0 0,0-1 1 0 0,0 0 0 0 0,1 0 0 0 0,-1 0-1 0 0,0 0 1 0 0,0 0 0 0 0,0-1-1 0 0,1 1 1 0 0,-1-1 0 0 0,0 0 0 0 0,1 0-7 0 0,137-111 358 0 0,-1-8-331 0 0,-105 96-11 0 0,-73 215 92 0 0,39-189-118 0 0,0-1-15 0 0,-1 1-1 0 0,0 0 0 0 0,1-1 1 0 0,0 1-1 0 0,-1 0 1 0 0,1 0-1 0 0,0 0 0 0 0,0-1 1 0 0,0 1-1 0 0,0 0 1 0 0,0 0-1 0 0,1 0 0 0 0,-1-1 1 0 0,0 1-1 0 0,1 0 1 0 0,0 0-1 0 0,-1-1 0 0 0,1 1 1 0 0,0 0-1 0 0,0-1 1 0 0,0 1-1 0 0,0-1 0 0 0,0 1 1 0 0,0-1-1 0 0,0 1 1 0 0,0-1-1 0 0,0 0 0 0 0,1 0 1 0 0,-1 1-1 0 0,1-1 1 0 0,-1 0-1 0 0,1 0 0 0 0,-1-1 1 0 0,1 1-1 0 0,0 0 1 0 0,-1 0-1 0 0,1-1 0 0 0,0 1 1 0 0,0-1-1 0 0,-1 1 1 0 0,1-1-1 0 0,0 0 0 0 0,0 0 1 0 0,1 0 25 0 0,0 1-320 0 0,1-1 1 0 0,0 0-1 0 0,-1 0 1 0 0,1 0-1 0 0,0-1 1 0 0,0 1-1 0 0,-1-1 1 0 0,1 0-1 0 0,-1 0 1 0 0,1 0-1 0 0,-1-1 1 0 0,1 1-1 0 0,-1-1 1 0 0,0 0-1 0 0,1 0 0 0 0,-1 0 1 0 0,1-1 319 0 0,18-12-7303 0 0,-15 8-895 0 0</inkml:trace>
  <inkml:trace contextRef="#ctx0" brushRef="#br0" timeOffset="1036.575">1318 608 4545 0 0,'0'0'4969'0'0,"0"0"-3014"0"0,0 0-699 0 0,0 0 338 0 0,0 0 256 0 0,0 0 21 0 0,0 0-216 0 0,0 0-263 0 0,0 0-236 0 0,0 0-235 0 0,0 0-197 0 0,0 0-136 0 0,0 0-100 0 0,34-6-67 0 0,105-19-70 0 0,-70-5 58 0 0,-59 20-322 0 0,3 0 16 0 0,-1-1 0 0 0,0 0 0 0 0,-1-1 0 0 0,-1 0 0 0 0,0-1-1 0 0,0 0 1 0 0,-1 0 0 0 0,3-8-103 0 0,-11 19 2 0 0,1 1-1 0 0,-1-1 1 0 0,0 0-1 0 0,0 0 0 0 0,0 0 1 0 0,0 0-1 0 0,0 0 1 0 0,0 0-1 0 0,-1 0 1 0 0,1 0-1 0 0,-1 0 1 0 0,1 0-1 0 0,-1 0 1 0 0,0 0-1 0 0,0 0 1 0 0,0-1-1 0 0,0 1 1 0 0,0 0-1 0 0,0 0 1 0 0,0 0-1 0 0,-1 0 0 0 0,1 0 1 0 0,-1 0-1 0 0,0 0 1 0 0,0 0-1 0 0,0 0 1 0 0,0 0-1 0 0,0 0 1 0 0,0 0-1 0 0,0 0 1 0 0,0 1-1 0 0,-1-1 1 0 0,1 0-1 0 0,-1 1 1 0 0,1-1-1 0 0,-1 1 1 0 0,0 0-1 0 0,1-1 0 0 0,-1 1 1 0 0,0 0-1 0 0,0 0 1 0 0,0 0-1 0 0,0 0 1 0 0,0 1-1 0 0,0-1 1 0 0,0 0-1 0 0,0 1 1 0 0,0 0-1 0 0,0-1-1 0 0,-11 2-26 0 0,1-1 0 0 0,-1 2 1 0 0,1 0-1 0 0,0 0 0 0 0,0 1 0 0 0,0 1 0 0 0,0 0 1 0 0,1 0-1 0 0,-1 2 0 0 0,1-1 0 0 0,0 1 0 0 0,0 1 1 0 0,1 0-1 0 0,-9 8 26 0 0,1-2-9 0 0,2 1 0 0 0,0 1 1 0 0,1 0-1 0 0,0 2 0 0 0,1-1 0 0 0,1 2 1 0 0,1 0-1 0 0,0 0 0 0 0,1 1 1 0 0,1 0-1 0 0,1 1 0 0 0,1 0 0 0 0,-4 18 9 0 0,10-32 2 0 0,0 0-1 0 0,0 0 1 0 0,1 0-1 0 0,0 0 0 0 0,0 0 1 0 0,1 0-1 0 0,0 1 1 0 0,0-1-1 0 0,0 0 1 0 0,1 0-1 0 0,0 0 0 0 0,0 1 1 0 0,0-1-1 0 0,1 0 1 0 0,0-1-1 0 0,0 1 1 0 0,1 0-1 0 0,-1 0 0 0 0,1-1 1 0 0,0 0-1 0 0,1 1 1 0 0,0-1-1 0 0,-1-1 0 0 0,1 1 1 0 0,1 0-1 0 0,-1-1 1 0 0,1 0-1 0 0,0 0 1 0 0,0 0-1 0 0,4 2-1 0 0,14 4-74 0 0,2 0 0 0 0,-1-2 1 0 0,1-1-1 0 0,0-1 0 0 0,1-1 0 0 0,0-1 1 0 0,-1-1-1 0 0,1-1 0 0 0,0-2 0 0 0,0-1 1 0 0,2 0 73 0 0,-9 1-325 0 0,22-3-1183 0 0,-14-1-2792 0 0,-4 3-7377 0 0</inkml:trace>
</inkml:ink>
</file>

<file path=ppt/ink/ink12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4:58.44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93 233 40 0 0,'0'0'1043'0'0,"0"0"1"0"0,0 0 142 0 0,0 0 307 0 0,0 0 310 0 0,0 0 71 0 0,0 0-135 0 0,0 0-291 0 0,0 0-339 0 0,0 0-284 0 0,0 0-190 0 0,0 0-120 0 0,0 0-63 0 0,-10 0 407 0 0,19 0-369 0 0,1 0 0 0 0,-1 0 0 0 0,0-1 0 0 0,1-1 1 0 0,-1 1-1 0 0,0-1 0 0 0,0-1 0 0 0,0 0 0 0 0,0 0 0 0 0,-1-1 1 0 0,5-2-491 0 0,0 0 121 0 0,-1 0 0 0 0,0 0 1 0 0,0-1-1 0 0,-1-1 0 0 0,0 0 1 0 0,0-1-1 0 0,-1 0 0 0 0,0 0 1 0 0,-1-1-1 0 0,0 0 1 0 0,0-1-1 0 0,-1 0 0 0 0,0 0 1 0 0,-1-1-1 0 0,-1 0 0 0 0,0 0 1 0 0,0-1-1 0 0,3-12-121 0 0,-7 13 243 0 0,-8 46-321 0 0,-11 223 572 0 0,0 181-194 0 0,14-398-284 0 0,-2-1 1 0 0,-1 0-1 0 0,-3 0 1 0 0,-1-1-1 0 0,-2 0 0 0 0,-1-1 1 0 0,-2 0-1 0 0,-2-1 1 0 0,-1-1-1 0 0,-19 28-16 0 0,29-51 14 0 0,-1 0 0 0 0,0-1 1 0 0,-1-1-1 0 0,0 1 0 0 0,0-2 0 0 0,-1 1 0 0 0,0-1 0 0 0,-1-1 1 0 0,0 0-1 0 0,0-1 0 0 0,-10 5-14 0 0,20-12 10 0 0,1 1 0 0 0,0-1 0 0 0,-1 1 0 0 0,1-1 0 0 0,-1 1 0 0 0,1-1 0 0 0,0 0 1 0 0,-1 0-1 0 0,1 0 0 0 0,-1 0 0 0 0,1 0 0 0 0,-1 0 0 0 0,1 0 0 0 0,0 0 0 0 0,-1 0 0 0 0,1-1 0 0 0,-1 1 0 0 0,1-1 0 0 0,0 1 0 0 0,-1-1 0 0 0,1 1 0 0 0,0-1 1 0 0,0 0-1 0 0,-1 0 0 0 0,1 0 0 0 0,0 1 0 0 0,0-1 0 0 0,0 0 0 0 0,0 0 0 0 0,0-1 0 0 0,0 1 0 0 0,0 0 0 0 0,0 0 0 0 0,1 0 0 0 0,-1 0 0 0 0,0-1 0 0 0,1 1 1 0 0,-1 0-1 0 0,1-1 0 0 0,-1 1 0 0 0,1-1 0 0 0,0 1 0 0 0,0 0 0 0 0,-1-2-10 0 0,-5-70 178 0 0,6 67-167 0 0,3-21 40 0 0,1 0 0 0 0,2 0 0 0 0,0 0 0 0 0,2 1 1 0 0,1 0-1 0 0,1 1 0 0 0,1 0 0 0 0,1 1 0 0 0,2 0 0 0 0,11-16-51 0 0,-8 11 30 0 0,1 1-1 0 0,1 1 1 0 0,1 1-1 0 0,1 1 1 0 0,1 0 0 0 0,2 2-1 0 0,0 1 1 0 0,2 1 0 0 0,4-2-30 0 0,86-28 83 0 0,-33 41-525 0 0,-83 10 289 0 0,0 0-64 0 0,0 0-75 0 0,0 0-84 0 0,0 0-70 0 0,-3 19-3953 0 0,-2-10 1296 0 0,3 0-4075 0 0,1-5-2629 0 0</inkml:trace>
  <inkml:trace contextRef="#ctx0" brushRef="#br0" timeOffset="338.883">573 874 7154 0 0,'0'0'1945'0'0,"0"0"-402"0"0,0 0-177 0 0,0 0 33 0 0,0 0 6 0 0,0 0-134 0 0,0 0-253 0 0,0 0-230 0 0,0 0-156 0 0,0 0-54 0 0,0 0 65 0 0,0 0 101 0 0,0 0 104 0 0,-3 5 69 0 0,-3 6-551 0 0,1-3 411 0 0,10-26 162 0 0,23-54-169 0 0,3 0-1 0 0,3 2 1 0 0,8-5-770 0 0,-13 16-852 0 0,-29 58 309 0 0,0 1-171 0 0,3 22-4759 0 0,-1-4-3382 0 0,-1-10-1350 0 0</inkml:trace>
  <inkml:trace contextRef="#ctx0" brushRef="#br0" timeOffset="669.339">870 612 2545 0 0,'0'0'1856'0'0,"0"0"-313"0"0,0 0-12 0 0,0 0 183 0 0,0 0 57 0 0,0 0-147 0 0,0 0-286 0 0,0 0-311 0 0,0 0-206 0 0,0 0-157 0 0,0 0-140 0 0,0 0-81 0 0,0 0-28 0 0,-6 9-12 0 0,-44 78 1298 0 0,48-83-1618 0 0,0 0 0 0 0,0 0 0 0 0,1 0 0 0 0,-1 0 0 0 0,1 0-1 0 0,0 0 1 0 0,0 0 0 0 0,1 0 0 0 0,-1 1 0 0 0,1-1 0 0 0,0 0-1 0 0,0 0 1 0 0,1 1 0 0 0,-1-1 0 0 0,1 0 0 0 0,0 0 0 0 0,0 1 0 0 0,0-1-1 0 0,1 0 1 0 0,-1 0 0 0 0,1 0 0 0 0,0-1 0 0 0,0 1 0 0 0,0 0 0 0 0,1-1-1 0 0,-1 1 1 0 0,1-1 0 0 0,0 0 0 0 0,0 0 0 0 0,0 0 0 0 0,0 0-1 0 0,1 0 1 0 0,-1-1 0 0 0,1 0 0 0 0,-1 1 0 0 0,1-1 0 0 0,0-1 0 0 0,0 1-1 0 0,0 0 1 0 0,4 0-83 0 0,-1-2 130 0 0,-1 0 0 0 0,1 0-1 0 0,-1-1 1 0 0,0 0 0 0 0,1 0 0 0 0,-1-1-1 0 0,1 1 1 0 0,-1-1 0 0 0,0-1-1 0 0,0 1 1 0 0,0-1 0 0 0,-1 0-1 0 0,1 0 1 0 0,-1-1 0 0 0,1 0 0 0 0,-1 0-1 0 0,0 0 1 0 0,0-1 0 0 0,-1 1-1 0 0,0-1 1 0 0,1 0 0 0 0,-1 0 0 0 0,-1-1-1 0 0,1 1 1 0 0,-1-1 0 0 0,0 0-1 0 0,1-4-129 0 0,-1 6 16 0 0,0-1 0 0 0,0 1 0 0 0,0 0-1 0 0,-1-1 1 0 0,0 0 0 0 0,0 0 0 0 0,0 0-1 0 0,0 1 1 0 0,-1-1 0 0 0,0-1 0 0 0,0 1 0 0 0,0 0-1 0 0,-1 0 1 0 0,0 0 0 0 0,0 0 0 0 0,0-1-1 0 0,0 1 1 0 0,-1 0 0 0 0,0 0 0 0 0,0 0-1 0 0,-1 0 1 0 0,1 0 0 0 0,-1 0 0 0 0,0 0-1 0 0,0 1 1 0 0,-1-1 0 0 0,1 1 0 0 0,-1-1-1 0 0,0 1 1 0 0,0 0 0 0 0,0 0 0 0 0,-1 0-1 0 0,-1-1-15 0 0,-76-19-1980 0 0,28 41-2729 0 0,30 0-1544 0 0,14-9 1018 0 0,0 0-3844 0 0</inkml:trace>
  <inkml:trace contextRef="#ctx0" brushRef="#br0" timeOffset="1228.075">1131 966 12363 0 0,'0'0'3402'0'0,"0"0"-1898"0"0,0 0-748 0 0,0 0 24 0 0,0 0 98 0 0,0 0 34 0 0,0 0-61 0 0,0 0-155 0 0,0 0-134 0 0,0 0-82 0 0,0 0-38 0 0,0 0-23 0 0,0 0-35 0 0,15-27-17 0 0,48-81-40 0 0,-9 41 466 0 0,32-11 242 0 0,-86 78-1036 0 0,1 0 1 0 0,-1 0-1 0 0,1 0 0 0 0,0 0 1 0 0,-1 0-1 0 0,1 0 0 0 0,-1 0 1 0 0,1 0-1 0 0,0 0 0 0 0,-1 0 1 0 0,1 1-1 0 0,-1-1 0 0 0,1 0 0 0 0,-1 0 1 0 0,1 1-1 0 0,-1-1 0 0 0,1 0 1 0 0,-1 0-1 0 0,1 1 0 0 0,-1-1 1 0 0,1 0-1 0 0,-1 1 0 0 0,1-1 1 0 0,-1 1-1 0 0,0-1 0 0 0,1 1 0 0 0,-1-1 1 0 0,0 1-1 0 0,1-1 0 0 0,-1 1 1 0 0,0-1-1 0 0,0 1 0 0 0,1-1 1 0 0,-1 1-1 0 0,0-1 0 0 0,0 1 1 0 0,0 0-1 0 0,0-1 0 0 0,0 1 1 0 0,0-1-1 0 0,0 1 0 0 0,0 0 0 0 0,0-1 1 0 0,0 1-1 0 0,0-1 0 0 0,0 1 1 0 0,0-1-1 0 0,0 1 0 0 0,-1 0 1 0 0,1-1-1 0 0,0 1 0 0 0,0-1 1 0 0,-1 1-1 0 0,1-1 0 0 0,0 1 0 0 0,-1-1 1 0 0,-2 43 84 0 0,3-42-79 0 0,-1 1-3 0 0,1 0 0 0 0,-1 0-1 0 0,0 0 1 0 0,1 0 0 0 0,-1 0 0 0 0,1-1 0 0 0,0 1 0 0 0,-1 0 0 0 0,1 0 0 0 0,0 0-1 0 0,0 0 1 0 0,0 0 0 0 0,1 0 0 0 0,-1 0 0 0 0,0 0 0 0 0,1 0 0 0 0,-1 0 0 0 0,1 0-1 0 0,0 0 1 0 0,0 0 0 0 0,0-1 0 0 0,0 1 0 0 0,0 0 0 0 0,0-1 0 0 0,0 1 0 0 0,0 0-1 0 0,0-1 1 0 0,1 0 0 0 0,1 2-2 0 0,3-3 21 0 0,0 0 1 0 0,0-1-1 0 0,1 1 0 0 0,-1-1 0 0 0,0-1 1 0 0,0 1-1 0 0,0-1 0 0 0,0 0 1 0 0,0 0-1 0 0,0-1 0 0 0,-1 0 0 0 0,1 0 1 0 0,-1 0-1 0 0,0-1 0 0 0,0 1 0 0 0,0-1 1 0 0,2-3-22 0 0,22-12 50 0 0,6-3-1 0 0,-22 13-37 0 0,0 0 1 0 0,1 1-1 0 0,0 1 0 0 0,0 0 0 0 0,1 1 1 0 0,-1 0-1 0 0,2 1 0 0 0,1 0-12 0 0,-15 5 4 0 0,-1 0 1 0 0,1 0 0 0 0,-1 0-1 0 0,1 0 1 0 0,-1 1-1 0 0,1-1 1 0 0,-1 0-1 0 0,1 1 1 0 0,-1-1 0 0 0,1 1-1 0 0,-1-1 1 0 0,1 1-1 0 0,-1 0 1 0 0,0-1-1 0 0,1 1 1 0 0,-1 0-1 0 0,0 0 1 0 0,0 0 0 0 0,0 0-1 0 0,0 0 1 0 0,1 0-1 0 0,-1 1 1 0 0,-1-1-1 0 0,1 0 1 0 0,0 1 0 0 0,0-1-1 0 0,0 0 1 0 0,-1 1-1 0 0,1-1 1 0 0,-1 1-1 0 0,1-1 1 0 0,-1 1 0 0 0,1-1-1 0 0,-1 1 1 0 0,0-1-1 0 0,0 1 1 0 0,0-1-1 0 0,0 1 1 0 0,0-1-1 0 0,0 1 1 0 0,0-1 0 0 0,-1 1-1 0 0,1-1 1 0 0,0 1-1 0 0,-1-1 1 0 0,1 1-5 0 0,0 8 27 0 0,14 82-13 0 0,11-70-2288 0 0,-14-20-2052 0 0,0-5-4383 0 0,-9 0-3071 0 0</inkml:trace>
</inkml:ink>
</file>

<file path=ppt/ink/ink12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4:38.63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5468 787 2993 0 0,'0'0'1807'0'0,"0"0"-115"0"0,0 0 70 0 0,0 0 141 0 0,0 0 40 0 0,0 0-181 0 0,0 0-369 0 0,0 0-359 0 0,0 0-298 0 0,0 0-205 0 0,0 0-103 0 0,0 0-31 0 0,0 0-1 0 0,-3 6-6 0 0,-18 99 1407 0 0,20-98-1744 0 0,1-1-1 0 0,0 0 0 0 0,0 1 0 0 0,1-1 0 0 0,0 0 1 0 0,0 0-1 0 0,0 1 0 0 0,1-1 0 0 0,0 0 0 0 0,0 0 0 0 0,0-1 1 0 0,1 1-1 0 0,0 0 0 0 0,0-1 0 0 0,0 1 0 0 0,1-1 0 0 0,0 0 1 0 0,0 0-1 0 0,0-1 0 0 0,1 1 0 0 0,-1-1 0 0 0,1 0 0 0 0,0 0 1 0 0,0 0-1 0 0,4 1-52 0 0,-4-5 114 0 0,0 0 0 0 0,1-1 0 0 0,-1 1 0 0 0,0-1 0 0 0,0 0 0 0 0,0 0 0 0 0,1-1 0 0 0,-1 0 0 0 0,-1 0 0 0 0,1 0 0 0 0,0 0 0 0 0,0-1 0 0 0,-1 1-1 0 0,0-1 1 0 0,1-1 0 0 0,-1 1 0 0 0,0 0 0 0 0,0-1 0 0 0,-1 0 0 0 0,1 0 0 0 0,-1 0 0 0 0,0 0 0 0 0,1-3-114 0 0,2 1 49 0 0,37-46 101 0 0,-1-3 0 0 0,-3-1 1 0 0,-3-1-1 0 0,-1-2 1 0 0,-4-2-1 0 0,-2-1 0 0 0,-3-1 1 0 0,-3-1-1 0 0,5-29-150 0 0,-21 63 15 0 0,-1 0 1 0 0,-1 0-1 0 0,-2-1 0 0 0,-1 1 0 0 0,-2-13-15 0 0,0 42-1 0 0,1 0 0 0 0,-1 0 0 0 0,0 0 0 0 0,1-1-1 0 0,-1 1 1 0 0,0 0 0 0 0,0 0 0 0 0,0 0 0 0 0,0 0 0 0 0,0 0-1 0 0,0 0 1 0 0,0-1 0 0 0,0 1 0 0 0,-1 0 0 0 0,1 0-1 0 0,0 0 1 0 0,-1 0 0 0 0,1 0 0 0 0,-1 0 0 0 0,1 0 0 0 0,-1 0-1 0 0,1 0 1 0 0,-1 0 0 0 0,0 0 0 0 0,1 0 0 0 0,-1 0-1 0 0,0 1 1 0 0,0-1 0 0 0,0 0 0 0 0,1 0 0 0 0,-1 1 0 0 0,0-1-1 0 0,0 1 1 0 0,0-1 0 0 0,0 1 0 0 0,0-1 0 0 0,0 1-1 0 0,-1-1 1 0 0,1 1 0 0 0,0 0 0 0 0,0 0 0 0 0,0 0 0 0 0,0-1-1 0 0,0 1 1 0 0,0 0 0 0 0,-1 0 0 0 0,1 1 0 0 0,0-1-1 0 0,0 0 1 0 0,0 0 0 0 0,0 0 0 0 0,0 1 0 0 0,0-1 0 0 0,0 1-1 0 0,0-1 1 0 0,0 1 0 0 0,0-1 0 0 0,0 1 0 0 0,0-1 0 0 0,0 1-1 0 0,0 0 2 0 0,-14 18-18 0 0,2 1-1 0 0,1 0 1 0 0,1 1-1 0 0,0 0 1 0 0,2 1-1 0 0,0 0 1 0 0,1 1-1 0 0,2-1 0 0 0,0 1 1 0 0,1 7 18 0 0,-2 5 33 0 0,3 1 0 0 0,1-1 1 0 0,1 1-1 0 0,3 0 0 0 0,0 0 0 0 0,3-1 0 0 0,0 1 1 0 0,3-1-1 0 0,1 0 0 0 0,9 25-33 0 0,87 253 441 0 0,-78-222-347 0 0,-6-24-58 0 0,-3 1 0 0 0,-3 1 0 0 0,0 22-36 0 0,-9-47 9 0 0,1 144 302 0 0,-8-181-267 0 0,1 0 0 0 0,-1-1 0 0 0,0 1-1 0 0,0-1 1 0 0,0 1 0 0 0,-1-1 0 0 0,0 0 0 0 0,-1 0 0 0 0,1 0 0 0 0,-1 0 0 0 0,0-1 0 0 0,-1 1 0 0 0,-2 1-44 0 0,6-6 20 0 0,-1 0 1 0 0,0 0-1 0 0,0 0 1 0 0,0-1-1 0 0,1 1 1 0 0,-1-1 0 0 0,0 0-1 0 0,0 1 1 0 0,0-1-1 0 0,0 0 1 0 0,0 0-1 0 0,0 0 1 0 0,0 0 0 0 0,0-1-1 0 0,0 1 1 0 0,1 0-1 0 0,-1-1 1 0 0,0 1-1 0 0,0-1 1 0 0,0 0 0 0 0,1 0-1 0 0,-1 1 1 0 0,0-1-1 0 0,1 0 1 0 0,-1-1-1 0 0,0 1 1 0 0,1 0 0 0 0,0 0-1 0 0,-1-1 1 0 0,1 1-1 0 0,0 0 1 0 0,-1-1-1 0 0,1 0-20 0 0,-7-13 26 0 0,0-1-1 0 0,0 0 0 0 0,2 0 0 0 0,0-1 0 0 0,1 0 1 0 0,0 0-1 0 0,1 0 0 0 0,2-1 0 0 0,-1 1 0 0 0,2-1 0 0 0,0 0 1 0 0,2 1-1 0 0,1-16-25 0 0,-2 31 3 0 0,3-32-18 0 0,2 1 1 0 0,2-1-1 0 0,1 1 0 0 0,1 1 0 0 0,2 0 1 0 0,1 0-1 0 0,1 1 0 0 0,2 1 0 0 0,1 0 0 0 0,2 1 1 0 0,0 1-1 0 0,13-13 15 0 0,-4 0-251 0 0,-34 43-8863 0 0,0 4-1895 0 0,5-3 2574 0 0</inkml:trace>
  <inkml:trace contextRef="#ctx0" brushRef="#br0" timeOffset="319.919">5471 401 12331 0 0,'0'0'2827'0'0,"0"0"-945"0"0,0 0-447 0 0,0 0 12 0 0,0 0 46 0 0,0 0-115 0 0,0 0-250 0 0,0 0-290 0 0,0 0-237 0 0,0 0-169 0 0,0 0-88 0 0,0 0-49 0 0,-3-6-68 0 0,-9-16-45 0 0,9 16-63 0 0,3 6-51 0 0,0 0-53 0 0,0 0-30 0 0,0 0-22 0 0,0 0-37 0 0,0 0-23 0 0,0 0-59 0 0,0 0-87 0 0,0 0-109 0 0,0 0-155 0 0,12 0-2956 0 0,-1 0-190 0 0,-3 0-2387 0 0,-2 0-5453 0 0</inkml:trace>
  <inkml:trace contextRef="#ctx0" brushRef="#br0" timeOffset="-13633.487">1755 286 0 0 0,'0'0'643'0'0,"0"0"478"0"0,0 0 192 0 0,0 0-16 0 0,0 0-87 0 0,0 0-58 0 0,-1-15-14 0 0,1 15-1119 0 0,-1-66 1172 0 0,1 8 3372 0 0,2 18 366 0 0,-2 39-4272 0 0,0 1-51 0 0,-1 4 2526 0 0,-2 18-2733 0 0,17 172 743 0 0,34 123-355 0 0,-41-263-674 0 0,-3-17-47 0 0,1 1 1 0 0,1-1-1 0 0,2 0 0 0 0,2 0 1 0 0,2-1-1 0 0,1-1 1 0 0,1 0-1 0 0,19 32-66 0 0,-32-66 14 0 0,0 1 1 0 0,0 0 0 0 0,0-1-1 0 0,0 0 1 0 0,0 1-1 0 0,0-1 1 0 0,1 0-1 0 0,-1 0 1 0 0,0 1-1 0 0,1-1 1 0 0,-1 0-1 0 0,1 0 1 0 0,-1-1-1 0 0,1 1 1 0 0,0 0 0 0 0,-1 0-1 0 0,1-1 1 0 0,0 1-1 0 0,-1-1 1 0 0,1 0-1 0 0,0 1 1 0 0,0-1-1 0 0,-1 0 1 0 0,1 0-1 0 0,0 0 1 0 0,0 0-1 0 0,-1 0 1 0 0,1 0 0 0 0,0-1-1 0 0,0 1 1 0 0,-1-1-1 0 0,1 1 1 0 0,0-1-1 0 0,-1 0 1 0 0,1 1-1 0 0,-1-1 1 0 0,1 0-1 0 0,-1 0 1 0 0,1 0 0 0 0,-1 0-1 0 0,1 0 1 0 0,-1-1-1 0 0,0 1 1 0 0,0 0-1 0 0,0 0 1 0 0,1-1-1 0 0,-1 1 1 0 0,-1-1-1 0 0,1 1 1 0 0,0-1-1 0 0,0 0 1 0 0,0-1-15 0 0,138-256 572 0 0,-121 219-556 0 0,-3-1 0 0 0,-1 0-1 0 0,-2-1 1 0 0,-1-1 0 0 0,0-18-16 0 0,-11 46 41 0 0,0 14-69 0 0,0 1-21 0 0,0 0-25 0 0,0 13-204 0 0,1 20 274 0 0,1 1 1 0 0,1-1-1 0 0,2 0 1 0 0,2 0-1 0 0,3 9 4 0 0,41 91 92 0 0,-44-118-89 0 0,0-1 0 0 0,0 1 0 0 0,1-2-1 0 0,1 1 1 0 0,0-1 0 0 0,1 0 0 0 0,1-1-1 0 0,0 0 1 0 0,0-1 0 0 0,1 0 0 0 0,1 0-1 0 0,-1-2 1 0 0,2 0 0 0 0,-1 0 0 0 0,1-1-1 0 0,12 5-2 0 0,-22-12 23 0 0,0 0-1 0 0,0 0 1 0 0,0 0-1 0 0,0 0 1 0 0,0-1 0 0 0,1 0-1 0 0,-1 0 1 0 0,0 0-1 0 0,0 0 1 0 0,0-1-1 0 0,0 1 1 0 0,0-1-1 0 0,0 0 1 0 0,0 0-1 0 0,0 0 1 0 0,0-1-1 0 0,0 0 1 0 0,0 0-1 0 0,-1 0 1 0 0,1 0-1 0 0,-1 0 1 0 0,1-1-1 0 0,-1 1 1 0 0,0-1-1 0 0,0 0 1 0 0,0 0-23 0 0,60-95 503 0 0,-54 82-478 0 0,20-48 62 0 0,-3-1 0 0 0,-3-1 0 0 0,-2 0 0 0 0,-4-2 0 0 0,1-14-87 0 0,-5-92 37 0 0,-33 130-2325 0 0,20 44 953 0 0,0 0-519 0 0,0 26-13820 0 0,0-19 8159 0 0</inkml:trace>
  <inkml:trace contextRef="#ctx0" brushRef="#br0" timeOffset="-2560.587">3104 158 664 0 0,'0'0'1227'0'0,"0"0"-28"0"0,0 0 145 0 0,0 0 302 0 0,0 0 236 0 0,0 0-25 0 0,0 0-211 0 0,0 0-280 0 0,0 0-254 0 0,0 0-168 0 0,0 0-80 0 0,0-4-30 0 0,-3-4 5395 0 0,3 28-4964 0 0,1 34-1291 0 0,16 178 1113 0 0,-12-123-845 0 0,0-47-99 0 0,-3 0 1 0 0,-3 0-1 0 0,-7 41-143 0 0,5 70 190 0 0,9-162-153 0 0,-5-11-24 0 0,-1 0-3 0 0,9-8 1613 0 0,91-187-1298 0 0,-3 56-372 0 0,-57 146-49 0 0,12 41 94 0 0,-35 7 27 0 0,-1 52 207 0 0,-10 39 12 0 0,-4-116-207 0 0,7-41-723 0 0,7-28-1602 0 0,0 2-2813 0 0,-3 15-4398 0 0,-8 14-1330 0 0</inkml:trace>
  <inkml:trace contextRef="#ctx0" brushRef="#br0" timeOffset="-1501.598">3881 750 11330 0 0,'0'0'1545'0'0,"0"0"-493"0"0,0 0-138 0 0,0 0 131 0 0,0 0 134 0 0,0 0-15 0 0,0 0-161 0 0,0 0-204 0 0,0 0-176 0 0,0 0-134 0 0,0 0-77 0 0,0 0-16 0 0,0 0 3 0 0,-7 1-24 0 0,-65 24 1119 0 0,55-14-1377 0 0,0 1 0 0 0,1 1 0 0 0,1 1 1 0 0,0 0-1 0 0,1 0 0 0 0,0 2 0 0 0,1 0 1 0 0,1 0-1 0 0,0 1 0 0 0,2 0 0 0 0,0 1 1 0 0,0 1-1 0 0,2-1 0 0 0,0 3-117 0 0,6-19 4 0 0,1 0 1 0 0,0 0-1 0 0,0 0 0 0 0,0 1 0 0 0,0-1 1 0 0,1 0-1 0 0,-1 0 0 0 0,0 0 0 0 0,1 1 0 0 0,0-1 1 0 0,-1 0-1 0 0,1 1 0 0 0,0-1 0 0 0,0 0 1 0 0,0 1-1 0 0,0-1 0 0 0,1 0 0 0 0,-1 0 0 0 0,1 1 1 0 0,-1-1-1 0 0,1 0 0 0 0,0 0 0 0 0,0 1 1 0 0,0-1-1 0 0,0 0 0 0 0,0 0 0 0 0,1 0 0 0 0,-1-1 1 0 0,0 1-1 0 0,1 0 0 0 0,0 0 0 0 0,-1-1 1 0 0,1 1-1 0 0,0-1 0 0 0,0 1 0 0 0,0-1 0 0 0,0 0 1 0 0,0 0-1 0 0,0 0 0 0 0,0 0 0 0 0,0 0 1 0 0,0 0-1 0 0,0 0 0 0 0,1-1 0 0 0,-1 1 0 0 0,0-1 1 0 0,1 0-1 0 0,0 0-4 0 0,6 1 83 0 0,0-2 0 0 0,1 0 1 0 0,-1 0-1 0 0,0 0 0 0 0,0-1 0 0 0,0 0 0 0 0,0-1 1 0 0,0 0-1 0 0,-1-1 0 0 0,1 1 0 0 0,-1-2 1 0 0,0 1-1 0 0,0-1 0 0 0,-1 0 0 0 0,5-5-83 0 0,16-12 80 0 0,-2-1 0 0 0,-1-2-1 0 0,0-1 1 0 0,-2-1 0 0 0,-1 0-1 0 0,-2-2 1 0 0,0 0 0 0 0,11-26-80 0 0,-36 69-61 0 0,1 0-1 0 0,0 1 1 0 0,1-1 0 0 0,1 1 0 0 0,0 0 0 0 0,1 0 0 0 0,1-1 0 0 0,0 1 0 0 0,1 0 0 0 0,1 4 61 0 0,1-13 1 0 0,1 1 0 0 0,0 0 1 0 0,0-1-1 0 0,1 0 0 0 0,0 0 1 0 0,0 0-1 0 0,0-1 0 0 0,1 0 0 0 0,-1 0 1 0 0,1 0-1 0 0,0 0 0 0 0,1-1 0 0 0,-1 0 1 0 0,1-1-1 0 0,0 1 0 0 0,0-1 1 0 0,0-1-1 0 0,0 1 0 0 0,1-1 0 0 0,-1 0 1 0 0,1-1-1 0 0,-1 0 0 0 0,1 0 1 0 0,-1-1-1 0 0,4 1-1 0 0,-1-2 23 0 0,0 0 0 0 0,0-1 0 0 0,0 1 1 0 0,0-2-1 0 0,0 0 0 0 0,-1 0 0 0 0,1 0 0 0 0,-1-1 1 0 0,0-1-1 0 0,0 0 0 0 0,0 0 0 0 0,0-1 0 0 0,-1 0 1 0 0,0 0-1 0 0,-1 0 0 0 0,1-1 0 0 0,-1-1 0 0 0,3-4-23 0 0,7-8 50 0 0,-1-2-1 0 0,-1 1 1 0 0,-1-2 0 0 0,-1 0-1 0 0,-1-1 1 0 0,5-14-50 0 0,0-12 18 0 0,-3-1 1 0 0,-1-1 0 0 0,-3 0-1 0 0,-2 0 1 0 0,-2-7-19 0 0,1 10-13 0 0,10-286-111 0 0,-36 267 302 0 0,18 68-179 0 0,-1 0 0 0 0,1 0 0 0 0,0 1 0 0 0,-1-1 0 0 0,1 1-1 0 0,0-1 1 0 0,0 1 0 0 0,-1 0 0 0 0,1-1 0 0 0,0 1 0 0 0,0 0 0 0 0,0 0-1 0 0,0 0 1 0 0,0 0 0 0 0,0 0 0 0 0,0 0 0 0 0,0 0 0 0 0,0 0 0 0 0,0 0-1 0 0,1 0 1 0 0,-1 0 0 0 0,0 1 0 0 0,1-1 0 0 0,-1 0 0 0 0,1 1 0 0 0,-1-1-1 0 0,1 0 1 0 0,0 1 0 0 0,0-1 0 0 0,-1 0 0 0 0,1 1 0 0 0,0-1-1 0 0,0 1 1 0 0,0-1 0 0 0,1 0 0 0 0,-1 1 1 0 0,-2 4 8 0 0,-2 13 8 0 0,0 0 0 0 0,1 1 1 0 0,1-1-1 0 0,1 1 0 0 0,1 0 0 0 0,0-1 0 0 0,1 1 0 0 0,3 11-16 0 0,42 245 192 0 0,-9 90-37 0 0,-28-195-464 0 0,-20-251-4591 0 0,11 53 2103 0 0,0-7-3113 0 0,0 11-1960 0 0,-2 11 994 0 0</inkml:trace>
  <inkml:trace contextRef="#ctx0" brushRef="#br0" timeOffset="-1261.553">4179 596 14019 0 0,'0'0'1690'0'0,"0"0"-518"0"0,0 0-149 0 0,0 0 86 0 0,0 0 77 0 0,0 0-63 0 0,0 0-151 0 0,0 0-168 0 0,0 0-120 0 0,0 0-91 0 0,0 0-83 0 0,0 0-54 0 0,0 0-42 0 0,36-7-25 0 0,115-21-33 0 0,111-21 115 0 0,-212 45-2231 0 0,-18 3-6106 0 0,-22 1-3758 0 0</inkml:trace>
  <inkml:trace contextRef="#ctx0" brushRef="#br0" timeOffset="1572.43">6843 640 3049 0 0,'0'0'2011'0'0,"0"0"-192"0"0,0 0-60 0 0,0 0 99 0 0,0 0-10 0 0,0 0-161 0 0,0 0-279 0 0,0 0-266 0 0,0 0-221 0 0,0 0-134 0 0,0 0-73 0 0,0 0-54 0 0,0 0-40 0 0,-1-5-51 0 0,-1-15-51 0 0,1 15-62 0 0,1 5-59 0 0,-2 11 797 0 0,-7 203 46 0 0,10-205-1225 0 0,1-1 0 0 0,0 1-1 0 0,0-1 1 0 0,1 1 0 0 0,0-1-1 0 0,1 0 1 0 0,0 0 0 0 0,0 0-1 0 0,0-1 1 0 0,1 1 0 0 0,0-1-1 0 0,1 0 1 0 0,0-1 0 0 0,0 1-1 0 0,2 1-14 0 0,-6-7 44 0 0,-1 1 1 0 0,1-1-1 0 0,0 0 0 0 0,0 1 0 0 0,0-1 0 0 0,0 0 0 0 0,0 0 0 0 0,0 0 0 0 0,0 0 1 0 0,1 0-1 0 0,-1-1 0 0 0,0 1 0 0 0,0-1 0 0 0,0 1 0 0 0,1-1 0 0 0,-1 0 1 0 0,0 0-1 0 0,1 0 0 0 0,-1 0 0 0 0,0 0 0 0 0,0-1 0 0 0,1 1 0 0 0,-1-1 0 0 0,0 1 1 0 0,0-1-1 0 0,1 0 0 0 0,-1 0 0 0 0,0 0 0 0 0,0 0 0 0 0,0 0 0 0 0,0-1 1 0 0,-1 1-1 0 0,1 0-44 0 0,186-259 388 0 0,-176 251-664 0 0,-10 30-106 0 0,-2-10 464 0 0,2 4-78 0 0,0 0 0 0 0,1-1 0 0 0,0 1 1 0 0,1 0-1 0 0,1-1 0 0 0,0 0 1 0 0,1 0-1 0 0,0-1 0 0 0,2 1 0 0 0,-1-2 1 0 0,1 1-1 0 0,1-1 0 0 0,0 0 1 0 0,5 4-5 0 0,-11-14 17 0 0,0 1 0 0 0,0-1 0 0 0,0 0 0 0 0,1 0 0 0 0,-1 0 0 0 0,0 0-1 0 0,1-1 1 0 0,0 1 0 0 0,-1-1 0 0 0,1 0 0 0 0,0 0 0 0 0,0 0 0 0 0,-1-1 0 0 0,1 1 0 0 0,0-1 0 0 0,0 0 0 0 0,0 0 0 0 0,0 0 0 0 0,0-1 0 0 0,-1 1 0 0 0,1-1 0 0 0,0 0 0 0 0,0 0 0 0 0,-1 0 0 0 0,1-1 0 0 0,0 1 0 0 0,-1-1 0 0 0,1 0 0 0 0,-1 0 0 0 0,0 0 0 0 0,0 0 0 0 0,0-1 0 0 0,0 1 0 0 0,1-2-17 0 0,16-17 154 0 0,-1 0-1 0 0,0-2 1 0 0,-2 0-1 0 0,-1-1 1 0 0,-1-1-1 0 0,-1 0 1 0 0,-1-1-1 0 0,2-9-153 0 0,-8 19 44 0 0,3-5 0 0 0,-1 0 0 0 0,-1-1 0 0 0,-1 0 0 0 0,-1-1 0 0 0,-1 0 0 0 0,-1 0 0 0 0,-1 0 0 0 0,-1 0-44 0 0,-2 22-80 0 0,0 1-85 0 0,0 0-116 0 0,-4 12-1265 0 0,-7 26-637 0 0,-2 4-2144 0 0,8-14-3779 0 0,5-16-2957 0 0</inkml:trace>
  <inkml:trace contextRef="#ctx0" brushRef="#br0" timeOffset="2026.404">7778 828 9106 0 0,'0'0'1506'0'0,"0"0"-23"0"0,0 0 273 0 0,0 0 139 0 0,0 0-121 0 0,0 0-253 0 0,0 0-283 0 0,0 0-227 0 0,0 0-174 0 0,0 0-160 0 0,0 0-112 0 0,0 0-80 0 0,0 0-80 0 0,30-6-64 0 0,92-21-42 0 0,-75 7 59 0 0,-43 13-256 0 0,1 1-29 0 0,-1 0 0 0 0,1 0 0 0 0,-1 0 0 0 0,-1-1 0 0 0,1 0 0 0 0,-1 1 0 0 0,0-1 0 0 0,-1-1 0 0 0,1 1 0 0 0,-1 0 0 0 0,-1 0 0 0 0,0-1 0 0 0,0 1 0 0 0,0-1 0 0 0,-1 1 0 0 0,0-1 0 0 0,-1-6-73 0 0,1 12 0 0 0,-1-1 0 0 0,0 1 0 0 0,1-1 0 0 0,-1 1 0 0 0,0 0-1 0 0,0-1 1 0 0,-1 1 0 0 0,1 0 0 0 0,0 0 0 0 0,-1 0 0 0 0,1 0-1 0 0,-1 0 1 0 0,0 0 0 0 0,0 0 0 0 0,0 0 0 0 0,0 1-1 0 0,0-1 1 0 0,0 1 0 0 0,0-1 0 0 0,0 1 0 0 0,0 0 0 0 0,-1 0-1 0 0,1 0 1 0 0,0 0 0 0 0,-1 1 0 0 0,1-1 0 0 0,-1 0 0 0 0,1 1-1 0 0,-1 0 1 0 0,1-1 0 0 0,-1 1 0 0 0,0 0 0 0 0,1 1 0 0 0,-3-1 0 0 0,-2 0-38 0 0,0 1 1 0 0,1-1-1 0 0,-1 2 1 0 0,0-1 0 0 0,0 0-1 0 0,1 1 1 0 0,-1 1-1 0 0,1-1 1 0 0,-1 1-1 0 0,1 0 1 0 0,0 0 0 0 0,-3 3 37 0 0,-2 2-9 0 0,0 1-1 0 0,0 1 1 0 0,1 0 0 0 0,1 0 0 0 0,-1 1 0 0 0,2 0 0 0 0,0 1 0 0 0,0 0 0 0 0,1 0 0 0 0,0 1 0 0 0,1-1 0 0 0,0 1 0 0 0,1 1-1 0 0,1-1 1 0 0,0 1 0 0 0,1 0 0 0 0,1 0 0 0 0,0 0 0 0 0,0 0 0 0 0,2 0 0 0 0,0 3 9 0 0,3-8 28 0 0,0 1 0 0 0,1-1 0 0 0,1 0 0 0 0,-1-1 0 0 0,1 1 0 0 0,1-1 0 0 0,0 0 0 0 0,0 0 0 0 0,1 0 0 0 0,-1-1 0 0 0,2 0 0 0 0,-1-1 0 0 0,1 0 0 0 0,0 0 0 0 0,0 0 0 0 0,0-1 0 0 0,1 0 0 0 0,0-1 0 0 0,0 0 0 0 0,0 0 0 0 0,1-1 0 0 0,-1 0 0 0 0,1-1 0 0 0,0 0 0 0 0,7 1-28 0 0,0 1 37 0 0,1-2 0 0 0,0 1 1 0 0,-1-2-1 0 0,1-1 0 0 0,0 0 0 0 0,0-1 0 0 0,0-1 0 0 0,10-2-37 0 0,82-36-1305 0 0,-75 22-2285 0 0,-1 0-4628 0 0,-20 10-3709 0 0</inkml:trace>
  <inkml:trace contextRef="#ctx0" brushRef="#br0" timeOffset="4407.636">9046 651 0 0 0,'0'0'499'0'0,"0"0"576"0"0,0 0 134 0 0,0 0 128 0 0,0 0 99 0 0,0 0 59 0 0,0 0-8 0 0,0 0-110 0 0,0 0-95 0 0,0 0-83 0 0,0 0-81 0 0,0 0-69 0 0,0 0-95 0 0,-2-3-125 0 0,2 2-692 0 0,-1 0 0 0 0,0 0 0 0 0,1 0 0 0 0,-1 0-1 0 0,0 0 1 0 0,1 0 0 0 0,0-1 0 0 0,-1 1 0 0 0,1 0 0 0 0,0 0 0 0 0,-1-1-1 0 0,1 1 1 0 0,0 0 0 0 0,0-1 0 0 0,0 1 0 0 0,0 0 0 0 0,0 0 0 0 0,0-1-1 0 0,1 1 1 0 0,-1 0 0 0 0,0-1 0 0 0,1 1 0 0 0,-1 0 0 0 0,0 0-1 0 0,1 0 1 0 0,0-1 0 0 0,-1 1 0 0 0,1 0 0 0 0,0 0 0 0 0,0 0 0 0 0,-1 0-1 0 0,1 0 1 0 0,0 0 0 0 0,0 0-137 0 0,4-5 191 0 0,0 0-1 0 0,0 1 1 0 0,1-1 0 0 0,-1 1-1 0 0,1 0 1 0 0,1 1-1 0 0,-1 0 1 0 0,0-1 0 0 0,1 2-1 0 0,0-1 1 0 0,0 1-1 0 0,0 0 1 0 0,3 0-191 0 0,-7 2 22 0 0,0 0 0 0 0,0 1 0 0 0,0-1 0 0 0,0 1 0 0 0,-1 0 0 0 0,1 0 0 0 0,0 0 0 0 0,0 0 0 0 0,0 1 0 0 0,0-1 0 0 0,0 1 0 0 0,0 0 0 0 0,0 0 0 0 0,-1 0 0 0 0,1 0-1 0 0,0 0 1 0 0,-1 0 0 0 0,1 1 0 0 0,-1-1 0 0 0,1 1 0 0 0,-1 0 0 0 0,0 0 0 0 0,0 0 0 0 0,1 0 0 0 0,-1 0 0 0 0,-1 0 0 0 0,1 0 0 0 0,0 1 0 0 0,-1-1 0 0 0,1 1 0 0 0,-1-1 0 0 0,1 1 0 0 0,-1 0 0 0 0,0-1 0 0 0,0 1 0 0 0,-1 0 0 0 0,1 0 0 0 0,0 1-22 0 0,12 117 523 0 0,-12-87-447 0 0,-2-1 1 0 0,-1 0-1 0 0,-2 0 1 0 0,-1 0-1 0 0,-9 29-76 0 0,8-40 20 0 0,-2 1 0 0 0,0-1 0 0 0,-2 0 0 0 0,0-1-1 0 0,-2 0 1 0 0,-12 18-20 0 0,24-40 20 0 0,0 1 0 0 0,0 0 0 0 0,0-1 0 0 0,0 1 0 0 0,0 0 0 0 0,0-1 0 0 0,0 1-1 0 0,0 0 1 0 0,0 0 0 0 0,0-1 0 0 0,0 1 0 0 0,-1 0 0 0 0,1 0 0 0 0,0-1 0 0 0,0 1 0 0 0,0 0 0 0 0,0 0 0 0 0,0-1 0 0 0,-1 1 0 0 0,1 0-1 0 0,0 0 1 0 0,0 0 0 0 0,-1-1 0 0 0,1 1 0 0 0,0 0 0 0 0,0 0 0 0 0,-1 0 0 0 0,1 0 0 0 0,0 0 0 0 0,0-1 0 0 0,-1 1 0 0 0,1 0 0 0 0,0 0-1 0 0,-1 0 1 0 0,1 0 0 0 0,0 0 0 0 0,0 0 0 0 0,-1 0 0 0 0,1 0 0 0 0,0 0 0 0 0,-1 0 0 0 0,1 0 0 0 0,0 0-20 0 0,0-12-57 0 0,4-10 84 0 0,0-1 0 0 0,2 0 0 0 0,0 1-1 0 0,2 0 1 0 0,0 1 0 0 0,1-1 0 0 0,1 2-1 0 0,1-1 1 0 0,1 1 0 0 0,15-17-27 0 0,-13 14-12 0 0,7-11 24 0 0,2 0-1 0 0,1 2 0 0 0,1 0 1 0 0,2 2-1 0 0,2 1 0 0 0,16-13-11 0 0,17 0-9 0 0,-61 43 10 0 0,1-1 1 0 0,-1 0-1 0 0,0 1 0 0 0,0-1 0 0 0,0 0 1 0 0,1 1-1 0 0,-1 0 0 0 0,0-1 0 0 0,0 1 1 0 0,0 0-1 0 0,0-1 0 0 0,0 1 1 0 0,0 0-1 0 0,0 0 0 0 0,0 0 0 0 0,0 0 1 0 0,-1 0-1 0 0,1 0 0 0 0,0 0 1 0 0,-1 0-1 0 0,1 0 0 0 0,0 0 0 0 0,-1 0 1 0 0,1 0-1 0 0,-1 1 0 0 0,0-1 0 0 0,1 0 1 0 0,-1 0-1 0 0,0 1 0 0 0,0-1 1 0 0,0 0-1 0 0,0 0 0 0 0,0 1 0 0 0,0-1 1 0 0,0 0-1 0 0,0 0 0 0 0,0 1 1 0 0,-1-1-1 0 0,1 0 0 0 0,-1 1-1 0 0,1 2 2 0 0,2 28 28 0 0,-2 0-1 0 0,-1 0 0 0 0,-2 0 1 0 0,-1 0-1 0 0,-1 0 0 0 0,-2-1 1 0 0,-2 4-30 0 0,-76 178 13 0 0,77-201-89 0 0,11-24-72 0 0,11-25 89 0 0,33-47-11 0 0,4 2-1 0 0,53-64 71 0 0,-83 119-8 0 0,1 0-1 0 0,2 1 1 0 0,0 2-1 0 0,2 0 1 0 0,0 2 0 0 0,2 1-1 0 0,7-4 9 0 0,-5 18-100 0 0,-28 26 75 0 0,-2-1 57 0 0,-1 0-1 0 0,-1 0 1 0 0,-1 0-1 0 0,0 0 1 0 0,-1 0 0 0 0,-1-1-1 0 0,-2 4-31 0 0,-14 64 75 0 0,6 29 48 0 0,-7 71 51 0 0,20-177 124 0 0,2-8-598 0 0,0 0 0 0 0,0 0 0 0 0,-1 0 0 0 0,1-1 0 0 0,0 1 0 0 0,0 0 1 0 0,0 0-1 0 0,-1 0 0 0 0,1 0 0 0 0,0 0 0 0 0,0 0 0 0 0,-1 0 0 0 0,1 0 0 0 0,0 0 0 0 0,0 0 300 0 0,5-16-4095 0 0,0 6-2995 0 0,-2 3-3896 0 0</inkml:trace>
  <inkml:trace contextRef="#ctx0" brushRef="#br0" timeOffset="5000.413">9998 909 5385 0 0,'0'0'902'0'0,"0"0"-53"0"0,0 0 258 0 0,0 0 345 0 0,0 0 166 0 0,0 0-80 0 0,0 0-219 0 0,0 0-234 0 0,0 0-174 0 0,0 0-127 0 0,0 0-89 0 0,0 0-69 0 0,0 0-4 0 0,22 4 7 0 0,69 12-16 0 0,-47-21 256 0 0,-36 0-666 0 0,6-2-10 0 0,1 0 0 0 0,-1-1 0 0 0,0 0 0 0 0,-1-1 0 0 0,0-1 0 0 0,0 0 0 0 0,-1-1 1 0 0,-1 0-1 0 0,1-1 0 0 0,-2-1 0 0 0,0 1 0 0 0,0-1 0 0 0,-1-1 0 0 0,-1 0 0 0 0,0 0 0 0 0,3-12-193 0 0,-9 24 6 0 0,-1-1 1 0 0,0 0-1 0 0,0 0 1 0 0,0 0 0 0 0,0 0-1 0 0,0 0 1 0 0,-1 0-1 0 0,0 0 1 0 0,1 0-1 0 0,-1 0 1 0 0,0 0-1 0 0,0 0 1 0 0,-1-1-1 0 0,1 1 1 0 0,-1 0 0 0 0,1 0-1 0 0,-1 0 1 0 0,0 0-1 0 0,0 1 1 0 0,0-1-1 0 0,-1 0 1 0 0,1 0-1 0 0,-1 1 1 0 0,1-1-1 0 0,-1 0 1 0 0,0 1 0 0 0,0 0-1 0 0,0-1 1 0 0,0 1-1 0 0,-1 0 1 0 0,1 0-1 0 0,-1 0-6 0 0,-3 1-36 0 0,0 1-1 0 0,1-1 1 0 0,-1 1-1 0 0,0 1 1 0 0,0-1-1 0 0,1 1 1 0 0,-1 0-1 0 0,1 0 0 0 0,-1 1 1 0 0,1 0-1 0 0,-1 0 1 0 0,1 0-1 0 0,0 0 1 0 0,0 1-1 0 0,0 0 1 0 0,0 0-1 0 0,0 0 1 0 0,1 1-1 0 0,-1-1 1 0 0,-1 3 36 0 0,-16 10-45 0 0,-7 5-10 0 0,0 2-1 0 0,2 2 0 0 0,1 0 0 0 0,1 2 0 0 0,1 0 0 0 0,1 2 1 0 0,1 2 55 0 0,15-22 8 0 0,1-1 0 0 0,1 1 0 0 0,-1 1 0 0 0,1-1 0 0 0,1 1 0 0 0,0-1 0 0 0,0 1 0 0 0,1 1 0 0 0,0-1 0 0 0,1 0 0 0 0,0 1 0 0 0,0-1 0 0 0,2 1 0 0 0,-1 0 0 0 0,1 7-8 0 0,3-12 49 0 0,0 1 0 0 0,1-1 0 0 0,-1 0 0 0 0,1-1 0 0 0,1 1 0 0 0,-1-1 0 0 0,1 1 0 0 0,-1-2 0 0 0,2 1-1 0 0,-1 0 1 0 0,0-1 0 0 0,1 0 0 0 0,0 0 0 0 0,0 0 0 0 0,0-1 0 0 0,0 0 0 0 0,1 0 0 0 0,-1-1 0 0 0,1 0 0 0 0,0 0 0 0 0,-1 0 0 0 0,5 0-49 0 0,10 2 168 0 0,0-1 0 0 0,0 0-1 0 0,0-2 1 0 0,1 0-1 0 0,-1-1 1 0 0,0-2 0 0 0,1 0-1 0 0,-1-1 1 0 0,0-1 0 0 0,0-1-168 0 0,-1 0 0 0 0,-1-1 0 0 0,1 0 0 0 0,-2-2 0 0 0,1 0 0 0 0,-1-1 0 0 0,0-1 1 0 0,-1-1-1 0 0,0 0 0 0 0,-1-1 0 0 0,12-12 0 0 0,17-30-2700 0 0,-40 40-1470 0 0,-3 1-3314 0 0,-2 9-3761 0 0</inkml:trace>
  <inkml:trace contextRef="#ctx0" brushRef="#br0" timeOffset="5516.308">11057 585 12707 0 0,'0'0'1461'0'0,"0"0"-302"0"0,0 0 67 0 0,0 0 188 0 0,0 0 36 0 0,0 0-209 0 0,0 0-288 0 0,0 0-241 0 0,0 0-157 0 0,0 0-107 0 0,0 0-112 0 0,0 0-57 0 0,0 0-40 0 0,-23-4-14 0 0,-74-8-5 0 0,93 11-198 0 0,0 1-1 0 0,0 0 0 0 0,0 1 1 0 0,-1-1-1 0 0,1 1 0 0 0,0 0 1 0 0,0 0-1 0 0,0 0 0 0 0,0 0 1 0 0,0 1-1 0 0,1-1 0 0 0,-1 1 1 0 0,0 0-1 0 0,1 1 0 0 0,-1-1 1 0 0,1 0-1 0 0,0 1 0 0 0,0 0 1 0 0,0 0-1 0 0,0 0 0 0 0,0 0 1 0 0,-1 2-22 0 0,-3 2 26 0 0,-23 26 63 0 0,2 1 0 0 0,0 2 0 0 0,3 0 0 0 0,1 2-1 0 0,-10 20-88 0 0,30-48-4 0 0,0 0 0 0 0,1-1 0 0 0,0 1 0 0 0,1 0 0 0 0,0 1 0 0 0,0-1 0 0 0,1 0 0 0 0,0 1 0 0 0,1-1 0 0 0,0 0 0 0 0,1 1 0 0 0,0 3 4 0 0,0-11 6 0 0,0 0 0 0 0,1-1 0 0 0,-1 1 0 0 0,0 0 0 0 0,1 0 0 0 0,-1-1 0 0 0,1 1 0 0 0,0-1 0 0 0,0 0 0 0 0,0 1 0 0 0,0-1 0 0 0,0 0 0 0 0,0 0 0 0 0,1-1 0 0 0,-1 1 0 0 0,1 0 0 0 0,-1-1 0 0 0,1 1 0 0 0,0-1 0 0 0,0 0 0 0 0,0 0 0 0 0,-1 0 0 0 0,1 0 0 0 0,0 0 0 0 0,0-1 0 0 0,0 1 0 0 0,0-1 0 0 0,0 0 0 0 0,0 0 0 0 0,0 0 0 0 0,0 0 0 0 0,3-1-6 0 0,93-31 507 0 0,-67 8-451 0 0,-2-1-1 0 0,0-2 0 0 0,-2-1 1 0 0,-1-1-1 0 0,-1-1 0 0 0,-2-1 1 0 0,-1-2-1 0 0,-2 0 0 0 0,0-1 1 0 0,9-27-56 0 0,-23 43 62 0 0,-7 17-30 0 0,0 1 11 0 0,0 0-16 0 0,-1 8-99 0 0,-44 94 14 0 0,36-83 46 0 0,1 0 0 0 0,0 0 0 0 0,2 1 0 0 0,0 0 0 0 0,1 0 0 0 0,1 0 0 0 0,1 1-1 0 0,0-1 1 0 0,2 1 0 0 0,1 0 0 0 0,0 2 12 0 0,0-20-72 0 0,1-1 1 0 0,-1 0-1 0 0,0 1 0 0 0,1-1 0 0 0,0 0 1 0 0,-1 0-1 0 0,1 1 0 0 0,0-1 1 0 0,0 0-1 0 0,0 0 0 0 0,1 0 1 0 0,-1 0-1 0 0,0 0 0 0 0,1 0 0 0 0,0 0 1 0 0,-1-1-1 0 0,1 1 0 0 0,0-1 1 0 0,0 1-1 0 0,-1-1 0 0 0,1 1 0 0 0,0-1 1 0 0,1 0-1 0 0,-1 0 0 0 0,0 0 1 0 0,0 0-1 0 0,0-1 0 0 0,1 1 0 0 0,-1 0 1 0 0,0-1-1 0 0,1 0 0 0 0,-1 1 1 0 0,0-1-1 0 0,1 0 0 0 0,1 0 72 0 0,41-8-4418 0 0,-7-9-3891 0 0,-25 9 2846 0 0,-5 4-508 0 0</inkml:trace>
  <inkml:trace contextRef="#ctx0" brushRef="#br0" timeOffset="5932.072">11677 448 15667 0 0,'0'0'1629'0'0,"0"0"-484"0"0,0 0-187 0 0,0 0-14 0 0,0 0-33 0 0,0 0-80 0 0,0 0-107 0 0,0 0-144 0 0,0 0-109 0 0,0 0-104 0 0,-31 31-106 0 0,-96 96-82 0 0,66-56 25 0 0,55-65-196 0 0,1 1 0 0 0,-1 0 0 0 0,1 0 0 0 0,0 0 0 0 0,1 1 0 0 0,0-1 0 0 0,0 1 0 0 0,0 0 0 0 0,1 0 0 0 0,1 1 0 0 0,-1-1 0 0 0,1 1 0 0 0,0 6-8 0 0,46 7-88 0 0,-25-17 132 0 0,-14-5-28 0 0,-1 0 0 0 0,1 1 1 0 0,-1-1-1 0 0,1 1 0 0 0,-1 0 0 0 0,0 0 1 0 0,1 1-1 0 0,-1-1 0 0 0,0 1 1 0 0,0 0-1 0 0,0 0 0 0 0,0 0 1 0 0,0 1-1 0 0,-1-1 0 0 0,1 1 0 0 0,-1 0 1 0 0,1 0-1 0 0,-1 0 0 0 0,0 1 1 0 0,0-1-1 0 0,-1 1 0 0 0,1-1 0 0 0,-1 1 1 0 0,1 0-1 0 0,-1 0 0 0 0,-1 0 1 0 0,1 0-1 0 0,0 0 0 0 0,-1 1 1 0 0,0-1-1 0 0,0 0 0 0 0,0 4-16 0 0,-4 4 100 0 0,0 0-1 0 0,-1 1 0 0 0,0-1 1 0 0,-1-1-1 0 0,0 1 1 0 0,-1-1-1 0 0,-1 0 0 0 0,0 0 1 0 0,0-1-1 0 0,-1 0 1 0 0,0 0-1 0 0,0 0 1 0 0,-1-1-1 0 0,-1-1 0 0 0,0 0 1 0 0,0 0-1 0 0,0-1 1 0 0,-1 0-1 0 0,0 0 1 0 0,-10 3-100 0 0,-52 5-1311 0 0,69-45-3344 0 0,22-9-2453 0 0,-12 32 3258 0 0,2-5-6667 0 0</inkml:trace>
  <inkml:trace contextRef="#ctx0" brushRef="#br0" timeOffset="6261.496">11815 636 11963 0 0,'0'0'1372'0'0,"0"0"-325"0"0,0 0-14 0 0,0 0 136 0 0,0 0 48 0 0,0 0-134 0 0,0 0-224 0 0,0 0-220 0 0,-9 35-179 0 0,-25 109-117 0 0,25-68 158 0 0,10-69-415 0 0,-1 1-1 0 0,1 0 1 0 0,1-1-1 0 0,-1 0 1 0 0,1 1-1 0 0,1-1 1 0 0,-1 0-1 0 0,1 0 1 0 0,0 0-1 0 0,1 0 1 0 0,0-1-1 0 0,0 1 1 0 0,0-1-1 0 0,1 0 1 0 0,-1 0-1 0 0,2-1 1 0 0,-1 1 0 0 0,0-1-1 0 0,1 0 1 0 0,0 0-1 0 0,1-1 1 0 0,0 1-86 0 0,-3-3 68 0 0,0-1 0 0 0,0 1 1 0 0,0-1-1 0 0,0 0 1 0 0,0 0-1 0 0,0 0 0 0 0,0 0 1 0 0,0-1-1 0 0,0 0 0 0 0,1 0 1 0 0,-1 0-1 0 0,0 0 1 0 0,0 0-1 0 0,0-1 0 0 0,0 0 1 0 0,0 0-1 0 0,0 0 0 0 0,0 0 1 0 0,0-1-1 0 0,0 0 1 0 0,0 1-1 0 0,-1-2 0 0 0,1 1 1 0 0,-1 0-1 0 0,1 0 0 0 0,-1-1 1 0 0,0 0-1 0 0,0 0 1 0 0,0 0-1 0 0,-1 0 0 0 0,1 0 1 0 0,0-1-1 0 0,-1 1 0 0 0,0-1 1 0 0,0 1-1 0 0,0-1 1 0 0,0-2-69 0 0,163-303 1164 0 0,-114 180-1263 0 0,-51 129 41 0 0,0 0-1 0 0,-1-1 1 0 0,1 1 0 0 0,-1-1-1 0 0,1 1 1 0 0,0 0 0 0 0,-1-1-1 0 0,1 1 1 0 0,-1 0 0 0 0,1-1-1 0 0,-1 1 1 0 0,1 0 0 0 0,-1 0-1 0 0,1-1 1 0 0,-1 1 0 0 0,0 0-1 0 0,1 0 1 0 0,-1 0-1 0 0,1 0 1 0 0,-1 0 0 0 0,1 0-1 0 0,-1 0 1 0 0,0 0 0 0 0,1 0-1 0 0,-1 0 1 0 0,1 0 0 0 0,-1 0-1 0 0,1 0 1 0 0,-1 1 0 0 0,1-1-1 0 0,-1 0 1 0 0,0 0 0 0 0,1 1-1 0 0,-1-1 1 0 0,1 0-1 0 0,0 1 1 0 0,-1-1 0 0 0,1 0-1 0 0,-1 1 1 0 0,1-1 0 0 0,-1 0-1 0 0,1 1 1 0 0,0-1 0 0 0,-1 1-1 0 0,1-1 1 0 0,0 1 0 0 0,0-1-1 0 0,-1 1 1 0 0,1-1 0 0 0,0 1-1 0 0,0 0 1 0 0,0-1-1 0 0,0 1 1 0 0,-1-1 0 0 0,1 1-1 0 0,0-1 1 0 0,0 1 58 0 0,-22 24-3539 0 0,13-15-1453 0 0,2-2-6257 0 0</inkml:trace>
  <inkml:trace contextRef="#ctx0" brushRef="#br0" timeOffset="6823.424">12203 1130 13323 0 0,'0'0'1563'0'0,"0"0"-330"0"0,0 0-19 0 0,0 0 90 0 0,0 0 35 0 0,0 0-98 0 0,0 0-176 0 0,0 0-225 0 0,0 0-164 0 0,0 0-95 0 0,11-32-67 0 0,36-102-51 0 0,-29 78 27 0 0,2 1 1 0 0,3 0-1 0 0,26-43-490 0 0,-40 81 5 0 0,1 0 0 0 0,1 1-1 0 0,1 0 1 0 0,0 1 0 0 0,1 0 0 0 0,0 1-1 0 0,1 1 1 0 0,1 0 0 0 0,13-9-5 0 0,-27 21-15 0 0,-1 0-1 0 0,1 1 1 0 0,0-1 0 0 0,-1 0 0 0 0,1 1 0 0 0,0-1-1 0 0,-1 0 1 0 0,1 1 0 0 0,0-1 0 0 0,0 1 0 0 0,-1 0-1 0 0,1-1 1 0 0,0 1 0 0 0,0-1 0 0 0,0 1-1 0 0,-1 0 1 0 0,1 0 0 0 0,0 0 0 0 0,0-1 0 0 0,0 1-1 0 0,0 0 1 0 0,0 0 0 0 0,0 0 0 0 0,0 0 0 0 0,-1 0-1 0 0,1 1 1 0 0,0-1 0 0 0,0 0 0 0 0,0 0 0 0 0,0 1-1 0 0,0-1 1 0 0,-1 0 0 0 0,1 1 0 0 0,0-1 0 0 0,0 1-1 0 0,0-1 1 0 0,-1 1 0 0 0,1-1 0 0 0,0 1 0 0 0,-1-1-1 0 0,1 1 1 0 0,-1 0 0 0 0,1-1 0 0 0,0 1 0 0 0,-1 0-1 0 0,1 0 1 0 0,-1-1 0 0 0,0 1 0 0 0,1 0 0 0 0,-1 0-1 0 0,0 0 1 0 0,1 0 0 0 0,-1-1 0 0 0,0 1 0 0 0,0 0-1 0 0,0 1 16 0 0,-4 54-2294 0 0,-4-33 754 0 0,-6 20-2450 0 0,10-15-6676 0 0,4-24 3138 0 0</inkml:trace>
  <inkml:trace contextRef="#ctx0" brushRef="#br0" timeOffset="7220.899">12721 820 7170 0 0,'0'0'3166'0'0,"0"0"-669"0"0,0 0-268 0 0,0 0-203 0 0,0 0-227 0 0,0 0-264 0 0,0 0-271 0 0,0 0-230 0 0,0 0-184 0 0,30-5-160 0 0,96-16-137 0 0,-65-4 354 0 0,-54 20-814 0 0,0-1 0 0 0,-1 1 0 0 0,0-1 0 0 0,0 0 0 0 0,0-1 0 0 0,0 0 0 0 0,-1 0 0 0 0,-1 0 0 0 0,1 0 0 0 0,-1-1 0 0 0,0 1 0 0 0,-1-1 0 0 0,1 0 0 0 0,-2 0 0 0 0,1-1 0 0 0,-1 1 0 0 0,0 0 0 0 0,-1-1 0 0 0,0 1 0 0 0,0-1 0 0 0,-1 0 0 0 0,-1-5-93 0 0,-1 9-4 0 0,-1 0 1 0 0,1 1-1 0 0,-1-1 0 0 0,0 1 1 0 0,-1 0-1 0 0,1 0 1 0 0,-1 0-1 0 0,0 0 0 0 0,0 1 1 0 0,0 0-1 0 0,0 0 1 0 0,0 0-1 0 0,-1 0 0 0 0,1 0 1 0 0,-1 1-1 0 0,0 0 1 0 0,0 0-1 0 0,0 0 0 0 0,0 1 1 0 0,0-1-1 0 0,0 1 0 0 0,-1 1 1 0 0,1-1-1 0 0,0 1 1 0 0,0 0-1 0 0,-1 0 0 0 0,1 0 1 0 0,0 1-1 0 0,0-1 1 0 0,-1 1-1 0 0,-2 2 4 0 0,-11 4-27 0 0,0 1 0 0 0,0 1 1 0 0,1 1-1 0 0,1 0 0 0 0,-1 1 0 0 0,2 1 1 0 0,0 1-1 0 0,0 1 0 0 0,1 0 0 0 0,1 0 1 0 0,0 2-1 0 0,1 0 0 0 0,1 0 0 0 0,0 1 0 0 0,-7 15 27 0 0,12-24 14 0 0,1 1 0 0 0,0 0 0 0 0,0 0 0 0 0,1 1 0 0 0,0 0 0 0 0,1 0 0 0 0,0 0 0 0 0,0 0-1 0 0,1 1 1 0 0,0-1 0 0 0,1 1 0 0 0,0 0 0 0 0,1 0 0 0 0,0 0 0 0 0,1 0 0 0 0,0 0-1 0 0,1 0 1 0 0,0-1 0 0 0,1 1 0 0 0,0 0 0 0 0,1 0 0 0 0,0-1 0 0 0,0 1 0 0 0,1-1-1 0 0,0 0 1 0 0,1 0 0 0 0,1 0-14 0 0,4 2 96 0 0,0-1 0 0 0,0 0-1 0 0,1-1 1 0 0,0-1 0 0 0,1 0-1 0 0,0 0 1 0 0,1-1 0 0 0,0 0 0 0 0,0-1-1 0 0,0-1 1 0 0,1 0 0 0 0,0-1-1 0 0,0-1 1 0 0,8 2-96 0 0,17 3 226 0 0,-1-2 0 0 0,1-2 0 0 0,0-2-1 0 0,39-1-225 0 0,-65-2-6 0 0,1 0 0 0 0,-1-1 0 0 0,1-1-1 0 0,-1 0 1 0 0,0-1 0 0 0,0 0 0 0 0,0-1-1 0 0,0 0 1 0 0,-1-1 0 0 0,0-1 0 0 0,1 0 0 0 0,-2-1-1 0 0,1 0 1 0 0,5-5 6 0 0,33-62-8094 0 0,-46 63-4129 0 0</inkml:trace>
  <inkml:trace contextRef="#ctx0" brushRef="#br0" timeOffset="12109.103">13591 636 0 0 0,'0'0'357'0'0,"0"0"885"0"0,0 0 354 0 0,0 0 106 0 0,0 0 6 0 0,0 0-86 0 0,0 0-204 0 0,0 0-227 0 0,0 0-222 0 0,0 0-165 0 0,0 0-69 0 0,-5-5-24 0 0,-18-14-19 0 0,22 18-568 0 0,-1 0 0 0 0,0 0 0 0 0,1 0 0 0 0,-1 1 0 0 0,0-1 0 0 0,0 0 0 0 0,0 1 0 0 0,1 0-1 0 0,-1-1 1 0 0,0 1 0 0 0,0 0 0 0 0,0 0 0 0 0,0 0 0 0 0,0 0 0 0 0,1 0 0 0 0,-1 1 0 0 0,0-1 0 0 0,0 0 0 0 0,0 1 0 0 0,1 0 0 0 0,-1-1 0 0 0,0 1-1 0 0,0 0 1 0 0,1 0 0 0 0,-1 0 0 0 0,1 0 0 0 0,-1 0-124 0 0,-15 11 312 0 0,0 0 0 0 0,1 1 0 0 0,0 1 0 0 0,1 0 0 0 0,1 1 0 0 0,0 1 0 0 0,1 0 0 0 0,1 1 0 0 0,1 0 0 0 0,-9 18-312 0 0,10-16 35 0 0,1 0 0 0 0,1 1 1 0 0,1 0-1 0 0,1 1 1 0 0,0 0-1 0 0,2 0 0 0 0,0 0 1 0 0,1 0-1 0 0,2 1 1 0 0,0-1-1 0 0,1 3-35 0 0,2-19 56 0 0,-1-1 0 0 0,1 1 0 0 0,0 0 0 0 0,0-1 0 0 0,1 0-1 0 0,-1 1 1 0 0,1-1 0 0 0,0 0 0 0 0,0 0 0 0 0,1 0 0 0 0,-1-1 0 0 0,1 1 0 0 0,0-1 0 0 0,-1 0 0 0 0,2 0 0 0 0,-1 0-1 0 0,0-1 1 0 0,0 1 0 0 0,1-1 0 0 0,-1 0 0 0 0,1 0 0 0 0,0-1 0 0 0,0 0 0 0 0,0 1 0 0 0,-1-1 0 0 0,1-1 0 0 0,0 1-1 0 0,0-1 1 0 0,0 0 0 0 0,0 0 0 0 0,0 0 0 0 0,0-1 0 0 0,0 0 0 0 0,0 0 0 0 0,0 0 0 0 0,0 0 0 0 0,0-1 0 0 0,-1 0 0 0 0,1 0-1 0 0,2-2-55 0 0,27-12 267 0 0,-1-2-1 0 0,-1-1 1 0 0,0-2-1 0 0,-2-1 1 0 0,18-17-267 0 0,-29 23 70 0 0,16-10 3 0 0,-2-1 0 0 0,-2-2 0 0 0,0-2-1 0 0,-2 0 1 0 0,-1-2 0 0 0,-2-1 0 0 0,-1-1-1 0 0,-2-2 1 0 0,-2 0 0 0 0,-1-1 0 0 0,-1-1-1 0 0,-3-1 1 0 0,-1 0 0 0 0,-2-1 0 0 0,-2 0-1 0 0,-1-1 1 0 0,-3-1 0 0 0,1-23-73 0 0,-24-81-20 0 0,15 141 12 0 0,-1 0-1 0 0,1 1 1 0 0,-2-1 0 0 0,1 1-1 0 0,0 0 1 0 0,-1 0 0 0 0,0 0-1 0 0,-1 0 1 0 0,1 0 0 0 0,-1 1-1 0 0,1-1 1 0 0,-2 1 0 0 0,1 0-1 0 0,0 0 1 0 0,-1 1 0 0 0,1-1-1 0 0,-1 1 1 0 0,0 0 0 0 0,0 0-1 0 0,0 0 1 0 0,-1 1 0 0 0,1 0-1 0 0,-1 0 1 0 0,-2 0 8 0 0,1 0-16 0 0,1 1-1 0 0,-1 0 1 0 0,0 1-1 0 0,0-1 1 0 0,0 1 0 0 0,0 1-1 0 0,1-1 1 0 0,-1 1-1 0 0,0 1 1 0 0,0-1 0 0 0,1 1-1 0 0,-1 0 1 0 0,1 0 0 0 0,0 1-1 0 0,-1 0 1 0 0,1 0-1 0 0,0 0 1 0 0,1 1 0 0 0,-1 0-1 0 0,1 0 1 0 0,-5 5 16 0 0,-6 7-1 0 0,2 0 0 0 0,0 1 0 0 0,0 0 0 0 0,2 1 0 0 0,0 1 0 0 0,1 0 1 0 0,1 1-1 0 0,1-1 0 0 0,1 2 0 0 0,1-1 0 0 0,0 1 0 0 0,2 1 0 0 0,0-1 0 0 0,1 1 0 0 0,2 0 0 0 0,0-1 0 0 0,1 1 0 0 0,1 0 1 0 0,2 4 0 0 0,2-4 85 0 0,2 0 0 0 0,1-1 1 0 0,1 0-1 0 0,1 0 0 0 0,0-1 1 0 0,2 0-1 0 0,0 0 0 0 0,1-1 1 0 0,1-1-1 0 0,1 0 0 0 0,0 0 1 0 0,1-2-1 0 0,1 0 0 0 0,1-1 1 0 0,0 0-1 0 0,1-2 1 0 0,1 0-1 0 0,0-1 0 0 0,0 0 1 0 0,1-2-1 0 0,11 4-85 0 0,88 52 1151 0 0,-108-60-941 0 0,-5-4 609 0 0,-10-5-1663 0 0,-2-1-2624 0 0,4-2-2893 0 0,2 4 276 0 0,0 1-5251 0 0</inkml:trace>
  <inkml:trace contextRef="#ctx0" brushRef="#br0" timeOffset="24447.545">514 1733 0 0 0,'0'0'2058'0'0,"0"0"66"0"0,0 0 38 0 0,0 0 133 0 0,0 0 62 0 0,0 0-120 0 0,0 0-248 0 0,0 0-337 0 0,0 0-295 0 0,0 0-231 0 0,0 0-175 0 0,7-5-110 0 0,23-14-93 0 0,-30 18-681 0 0,0 1 0 0 0,0-1 0 0 0,0 1 0 0 0,1-1 0 0 0,-1 1 0 0 0,0-1 1 0 0,0 1-1 0 0,0-1 0 0 0,0 1 0 0 0,0-1 0 0 0,0 1 0 0 0,0-1 0 0 0,0 0 1 0 0,0 1-1 0 0,0-1 0 0 0,-1 1 0 0 0,1-1 0 0 0,0 1 0 0 0,0-1 0 0 0,0 1 0 0 0,-1-1 1 0 0,1 1-1 0 0,0 0 0 0 0,0-1 0 0 0,-1 1 0 0 0,1-1 0 0 0,-1 1 0 0 0,1-1 1 0 0,0 1-1 0 0,-1 0 0 0 0,1-1 0 0 0,-1 1 0 0 0,1 0 0 0 0,0 0 0 0 0,-1-1 0 0 0,1 1 1 0 0,-1 0-1 0 0,1 0 0 0 0,-1-1 0 0 0,1 1 0 0 0,-1 0 0 0 0,0 0 0 0 0,1 0 1 0 0,-1 0-1 0 0,1 0 0 0 0,-1 0 0 0 0,1 0 0 0 0,-1 0 0 0 0,1 0 0 0 0,-1 0 0 0 0,1 0 1 0 0,-1 0-1 0 0,1 1 0 0 0,-1-1 0 0 0,1 0 0 0 0,-1 0-67 0 0,-17-1 91 0 0,-1 1 0 0 0,1 0 0 0 0,-1 1 0 0 0,1 1 1 0 0,0 1-1 0 0,0 1 0 0 0,0 0 0 0 0,0 2 0 0 0,1 0 0 0 0,0 0 0 0 0,0 2 0 0 0,0 0 0 0 0,1 1 0 0 0,-5 4-91 0 0,-20 7 131 0 0,-88 58 305 0 0,127-77-432 0 0,0 0 0 0 0,0 0 1 0 0,0 0-1 0 0,0 0 0 0 0,0 0 0 0 0,1 1 0 0 0,-1-1 1 0 0,1 0-1 0 0,-1 1 0 0 0,1-1 0 0 0,-1 1 0 0 0,1 0 1 0 0,0-1-1 0 0,0 1 0 0 0,0 0 0 0 0,0 0 0 0 0,0 0 1 0 0,0 0-1 0 0,0 0 0 0 0,0 0 0 0 0,1 0 1 0 0,-1 0-1 0 0,1 0 0 0 0,0 0 0 0 0,0 0 0 0 0,-1 0 1 0 0,1 1-1 0 0,0-1 0 0 0,1 0 0 0 0,-1 0 0 0 0,0 0 1 0 0,1 0-1 0 0,-1 0 0 0 0,1 0 0 0 0,0 0 1 0 0,-1 0-1 0 0,1 0 0 0 0,0 0 0 0 0,0 0 0 0 0,0 0 1 0 0,1-1-1 0 0,-1 1 0 0 0,0 0 0 0 0,2 1-4 0 0,8 5 19 0 0,0 1 1 0 0,0-1-1 0 0,1-1 0 0 0,0 0 0 0 0,0-1 0 0 0,1 0 0 0 0,0-1 0 0 0,0 0 0 0 0,0-1 1 0 0,0-1-1 0 0,6 1-19 0 0,75 27 112 0 0,-83-27-91 0 0,0 1 0 0 0,0-1 0 0 0,0 2-1 0 0,0 0 1 0 0,-1 0 0 0 0,0 1 0 0 0,0 0 0 0 0,-1 0 0 0 0,0 1 0 0 0,0 1 0 0 0,-1-1-1 0 0,0 1 1 0 0,-1 1 0 0 0,1 0 0 0 0,-2 0 0 0 0,0 0 0 0 0,0 0 0 0 0,0 1 0 0 0,-2 0-1 0 0,3 7-20 0 0,-5-13 30 0 0,-1-1 0 0 0,0 1 0 0 0,0-1 1 0 0,0 1-1 0 0,0-1 0 0 0,-1 1 0 0 0,0 0 0 0 0,1-1 0 0 0,-2 1 0 0 0,1-1 0 0 0,-1 1 0 0 0,1 0 0 0 0,-1-1 0 0 0,-1 1 0 0 0,1-1 0 0 0,0 1 0 0 0,-1-1 0 0 0,0 0 0 0 0,0 0 0 0 0,-1 0 0 0 0,1 0 0 0 0,-1 0 0 0 0,1 0 0 0 0,-1-1 0 0 0,-1 1 0 0 0,1-1 0 0 0,0 0 0 0 0,-1 0 0 0 0,0 1-30 0 0,-34 20 38 0 0,0-1 0 0 0,-2-1-1 0 0,0-3 1 0 0,-1-1 0 0 0,-1-2-1 0 0,-1-2 1 0 0,0-2 0 0 0,-31 5-38 0 0,6-13-551 0 0,68-4 245 0 0,0 0-126 0 0,14-15-3428 0 0,5 4 1176 0 0,4-4-5305 0 0,-14 4-3465 0 0</inkml:trace>
  <inkml:trace contextRef="#ctx0" brushRef="#br0" timeOffset="24909.32">978 1689 19748 0 0,'0'0'826'0'0,"0"0"-259"0"0,0 0 77 0 0,0 0 268 0 0,0 0 191 0 0,0 0-28 0 0,0 0-226 0 0,0 0-278 0 0,0 0-219 0 0,0 0-104 0 0,0 0-41 0 0,0 0 1 0 0,0 0 33 0 0,3 1 15 0 0,-1-1-224 0 0,-1 1-1 0 0,1-1 0 0 0,-1 1 0 0 0,0 0 1 0 0,1-1-1 0 0,-1 1 0 0 0,0 0 0 0 0,1 0 1 0 0,-1 0-1 0 0,0 0 0 0 0,0 0 0 0 0,0 0 1 0 0,0 0-1 0 0,0 0 0 0 0,0 0 1 0 0,0 1-1 0 0,0-1 0 0 0,-1 0 0 0 0,1 1 1 0 0,0-1-1 0 0,-1 1 0 0 0,1-1 0 0 0,-1 0 1 0 0,0 1-1 0 0,1-1 0 0 0,-1 1 0 0 0,0-1 1 0 0,0 1-1 0 0,0-1 0 0 0,0 1 1 0 0,0-1-1 0 0,0 1 0 0 0,0-1 0 0 0,-1 1 1 0 0,1-1-1 0 0,-1 2-31 0 0,-21 434 1004 0 0,22-260-917 0 0,-30-72 29 0 0,29-105-268 0 0,0 0 0 0 0,-1 0 0 0 0,1-1 0 0 0,-1 1 0 0 0,1-1 0 0 0,0 0 0 0 0,-1 1 0 0 0,1-1-1 0 0,0 0 1 0 0,0 0 0 0 0,0 1 0 0 0,-1-1 0 0 0,1 0 0 0 0,0 0 0 0 0,0 0 0 0 0,0-1 0 0 0,0 1 0 0 0,1 0 0 0 0,-1 0 0 0 0,0 0 0 0 0,0-1 0 0 0,1 1 0 0 0,-1 0 0 0 0,1-1 0 0 0,-1 1 0 0 0,1 0 0 0 0,-1-1 0 0 0,1 1 0 0 0,0-1 152 0 0,-1-3-936 0 0,-4-18-3565 0 0,3 9-4056 0 0,2 9-3116 0 0</inkml:trace>
  <inkml:trace contextRef="#ctx0" brushRef="#br0" timeOffset="25148.328">632 2135 14211 0 0,'0'0'2969'0'0,"0"0"-1462"0"0,0 0-666 0 0,0 0 21 0 0,0 0 127 0 0,0 0 30 0 0,0 0-125 0 0,0 0-214 0 0,0 0-157 0 0,0 0-94 0 0,0 0-61 0 0,0 0-55 0 0,0 0-50 0 0,29 0-49 0 0,94 3-36 0 0,112-21-462 0 0,-105 3-4946 0 0,-102 11 1585 0 0,-9 1-2359 0 0,-2-1-5093 0 0</inkml:trace>
  <inkml:trace contextRef="#ctx0" brushRef="#br0" timeOffset="25881.108">1583 1995 16139 0 0,'0'0'1706'0'0,"0"0"-518"0"0,0 0-155 0 0,0 0 55 0 0,0 0 59 0 0,0 0-54 0 0,0 0-175 0 0,-34 13-186 0 0,-109 42-187 0 0,54-2 120 0 0,80-47-641 0 0,-1 0 0 0 0,1 1 0 0 0,1 0 0 0 0,-1 0 1 0 0,1 1-1 0 0,1 0 0 0 0,-1 0 0 0 0,2 1 0 0 0,-1 0 1 0 0,1 0-1 0 0,0 1 0 0 0,1-1 0 0 0,0 1 0 0 0,0 0 1 0 0,1 1-1 0 0,1-1 0 0 0,0 1 0 0 0,0 0 1 0 0,1 0-1 0 0,0 7-24 0 0,3-16-4 0 0,1 1 1 0 0,0 0-1 0 0,0-1 1 0 0,0 0-1 0 0,1 1 0 0 0,-1-1 1 0 0,0 0-1 0 0,1 0 1 0 0,-1-1-1 0 0,1 1 1 0 0,0 0-1 0 0,0-1 1 0 0,0 0-1 0 0,0 1 1 0 0,0-1-1 0 0,0 0 0 0 0,0-1 1 0 0,0 1-1 0 0,0-1 1 0 0,0 1-1 0 0,0-1 1 0 0,0 0-1 0 0,1 0 1 0 0,-1 0-1 0 0,0 0 1 0 0,0-1-1 0 0,0 1 0 0 0,0-1 1 0 0,3-1 3 0 0,7 2 1 0 0,13-4-28 0 0,0-1 0 0 0,0-2 0 0 0,-1 0 0 0 0,0-1-1 0 0,0-2 1 0 0,-1-1 0 0 0,0 0 0 0 0,-1-2 0 0 0,0-1-1 0 0,13-10 28 0 0,60-35 32 0 0,-93 111-173 0 0,-6-41 164 0 0,1-7-32 0 0,1 0 1 0 0,-1 0 0 0 0,1 1-1 0 0,0-1 1 0 0,0 0 0 0 0,0 1-1 0 0,1-1 1 0 0,-1 0-1 0 0,1 1 1 0 0,0-1 0 0 0,0 1-1 0 0,1-1 1 0 0,0 1 0 0 0,-1-1-1 0 0,1 0 1 0 0,1 0 0 0 0,-1 1-1 0 0,1-1 1 0 0,-1 0-1 0 0,1 0 1 0 0,0 0 0 0 0,1 0-1 0 0,-1-1 1 0 0,1 1 0 0 0,-1 0-1 0 0,3 1 9 0 0,0-2 0 0 0,1 1 0 0 0,0 0 0 0 0,0-1 0 0 0,0 0 0 0 0,0-1 0 0 0,0 1 0 0 0,1-1 1 0 0,-1-1-1 0 0,1 1 0 0 0,-1-1 0 0 0,1 0 0 0 0,-1 0 0 0 0,1-1 0 0 0,0 0 0 0 0,0 0 0 0 0,-1-1 0 0 0,1 1 0 0 0,0-1 0 0 0,-1-1 0 0 0,1 0 0 0 0,-1 0 0 0 0,0 0 0 0 0,1 0 0 0 0,2-3 0 0 0,143-89 459 0 0,-140 86-413 0 0,26-27 54 0 0,0 0 0 0 0,-3-3 0 0 0,-1-1 0 0 0,-2-1 1 0 0,-1-2-1 0 0,-3-1 0 0 0,-1-1 0 0 0,-2-2 0 0 0,9-26-100 0 0,-21 47-18 0 0,-1-1 0 0 0,-1 0 0 0 0,-1-1 0 0 0,-2 0 0 0 0,0 0 0 0 0,-2 0 0 0 0,-1-1 0 0 0,-2 0 0 0 0,0 0 0 0 0,-2-5 18 0 0,-1 31 5 0 0,0 0 0 0 0,0 0 0 0 0,0 0 1 0 0,0 1-1 0 0,0-1 0 0 0,-1 0 0 0 0,1 0 0 0 0,-1 0 0 0 0,1 1 0 0 0,-1-1 0 0 0,0 0 0 0 0,1 1 0 0 0,-1-1 0 0 0,0 0 1 0 0,0 1-1 0 0,0-1 0 0 0,-1 1 0 0 0,1-1 0 0 0,0 1 0 0 0,0 0 0 0 0,-1 0 0 0 0,1-1 0 0 0,-1 1 0 0 0,1 0 0 0 0,-1 0 0 0 0,1 0 1 0 0,-1 1-1 0 0,0-1 0 0 0,1 0 0 0 0,-1 1 0 0 0,0-1 0 0 0,0 1 0 0 0,0-1 0 0 0,1 1 0 0 0,-1 0 0 0 0,0 0 0 0 0,0 0 1 0 0,0 0-1 0 0,0 0 0 0 0,0 0 0 0 0,1 0 0 0 0,-1 1 0 0 0,0-1 0 0 0,0 1-5 0 0,-77 37 124 0 0,64-20-94 0 0,0 1-1 0 0,2 1 1 0 0,0 1 0 0 0,1 0-1 0 0,1 0 1 0 0,1 1 0 0 0,1 0-1 0 0,1 1 1 0 0,1 0-1 0 0,1 0 1 0 0,1 1 0 0 0,2-1-1 0 0,0 1 1 0 0,1 0 0 0 0,1 0-1 0 0,1 0 1 0 0,1 0-1 0 0,2 0 1 0 0,3 14-30 0 0,3 16 48 0 0,3-1-1 0 0,1-1 1 0 0,3 0 0 0 0,10 18-48 0 0,-7-19 26 0 0,2 40 24 0 0,-21-85-1125 0 0,-1-34-552 0 0,-12-20-1790 0 0,2 16-5167 0 0,6 21-2721 0 0</inkml:trace>
  <inkml:trace contextRef="#ctx0" brushRef="#br0" timeOffset="26127.328">1946 1844 15387 0 0,'0'0'2413'0'0,"0"0"-1094"0"0,0 0-459 0 0,0 0 24 0 0,0 0 108 0 0,0 0 75 0 0,0 0-85 0 0,0 0-154 0 0,0 0-108 0 0,0 0-74 0 0,0 0-100 0 0,0 0-63 0 0,0 0-56 0 0,25 10-83 0 0,82 30-16 0 0,38-9 492 0 0,40-5-640 0 0,-167-25-406 0 0,42 5-218 0 0,-24 2-2913 0 0,-33-7 2560 0 0,-1 1-647 0 0,1-2-3370 0 0,-2 0-6913 0 0</inkml:trace>
  <inkml:trace contextRef="#ctx0" brushRef="#br0" timeOffset="26343.535">2728 2057 15299 0 0,'0'0'4025'0'0,"0"0"-3305"0"0,0 0-128 0 0,0 0 73 0 0,0 0-1 0 0,0 0-72 0 0,0 0-192 0 0,0 0-248 0 0,0 0-144 0 0,0 0-64 0 0,0 0-160 0 0,0 0-120 0 0,15 196-280 0 0,-13-189-529 0 0,-2-3-703 0 0,2-1-1553 0 0,-2-3-2600 0 0,0 4-3497 0 0</inkml:trace>
  <inkml:trace contextRef="#ctx0" brushRef="#br0" timeOffset="26593.272">2758 1943 15803 0 0,'0'0'2169'0'0,"0"0"-521"0"0,0 0-159 0 0,0 0-233 0 0,0 0-232 0 0,0 0-272 0 0,-46-199-304 0 0,40 188-200 0 0,1 0-136 0 0,3 8-112 0 0,0-1-72 0 0,0 4-192 0 0,2 0-392 0 0,-2 0-392 0 0,1 4-464 0 0,-1 3-937 0 0,0 4-3616 0 0,-2-4-6274 0 0</inkml:trace>
  <inkml:trace contextRef="#ctx0" brushRef="#br0" timeOffset="26850.752">3039 2102 20140 0 0,'0'0'1541'0'0,"0"0"-791"0"0,0 0-187 0 0,0 0 129 0 0,0 0 89 0 0,0 0-72 0 0,0 0-230 0 0,0 0-223 0 0,0 0-136 0 0,0 0-53 0 0,0 0-22 0 0,0 0 0 0 0,-3 26-5 0 0,-13 81-1 0 0,20-64 62 0 0,0-40-45 0 0,1 0 0 0 0,0-1 1 0 0,-1 1-1 0 0,1-1 0 0 0,0 0 0 0 0,0 0 0 0 0,1-1 0 0 0,-1 1 0 0 0,0-1 0 0 0,0 0 0 0 0,1-1 0 0 0,-1 1 1 0 0,1-1-1 0 0,-1 0 0 0 0,0-1 0 0 0,1 1 0 0 0,-1-1 0 0 0,0 0 0 0 0,1 0 0 0 0,-1-1 0 0 0,0 1 0 0 0,0-1 1 0 0,0 0-1 0 0,0-1 0 0 0,0 1 0 0 0,-1-1 0 0 0,1 0 0 0 0,-1 0 0 0 0,0 0 0 0 0,0-1 0 0 0,3-2-56 0 0,3 0 69 0 0,-1 0 0 0 0,0-1 0 0 0,0 0 0 0 0,0 0-1 0 0,-1-1 1 0 0,0 0 0 0 0,-1-1 0 0 0,0 0 0 0 0,0 0-1 0 0,0 0 1 0 0,-2-1 0 0 0,1 0 0 0 0,-1 0 0 0 0,0 0 0 0 0,-1-1-1 0 0,-1 1 1 0 0,1-1 0 0 0,-2 0 0 0 0,1 0 0 0 0,-2-1-1 0 0,1 1 1 0 0,-2 0 0 0 0,1-1 0 0 0,-1 1 0 0 0,-1-2-69 0 0,-2 8-11 0 0,0 1 0 0 0,0 0 0 0 0,-1 0 1 0 0,1 0-1 0 0,-1 0 0 0 0,0 1 0 0 0,0-1 1 0 0,0 1-1 0 0,0 0 0 0 0,-1 0 0 0 0,1 1 1 0 0,-1-1-1 0 0,0 1 0 0 0,1 0 0 0 0,-1 0 0 0 0,0 0 1 0 0,0 1-1 0 0,-1 0 0 0 0,1 0 0 0 0,0 0 1 0 0,0 1-1 0 0,0 0 0 0 0,-1-1 0 0 0,1 2 1 0 0,0-1-1 0 0,0 1 0 0 0,-2 0 11 0 0,-4 0-229 0 0,0 0 0 0 0,1 1 1 0 0,-1 1-1 0 0,0 0 0 0 0,1 0 0 0 0,0 1 0 0 0,0 0 0 0 0,0 1 1 0 0,0 0-1 0 0,1 0 0 0 0,-6 5 229 0 0,-22 16-4279 0 0,4 1-4992 0 0,21-16-3095 0 0</inkml:trace>
  <inkml:trace contextRef="#ctx0" brushRef="#br0" timeOffset="27964.367">3408 2334 6393 0 0,'0'0'2864'0'0,"0"0"-652"0"0,0 0-319 0 0,0 0-122 0 0,0 0-111 0 0,0 0-213 0 0,0 0-311 0 0,0 0-237 0 0,0 0-176 0 0,0 0-63 0 0,0 0-21 0 0,0 0-22 0 0,0 0-21 0 0,5-12-36 0 0,41-87 1249 0 0,21-33-210 0 0,-31 70-1331 0 0,-36 61-268 0 0,0 1 8 0 0,0 0-13 0 0,0 0-14 0 0,0 0-18 0 0,0 0-11 0 0,1 18-78 0 0,3 8 120 0 0,-2-7 26 0 0,1-1-1 0 0,1 1 1 0 0,0-1 0 0 0,2 0 0 0 0,0 0-1 0 0,1-1 1 0 0,8 14-20 0 0,-15-29 26 0 0,0-1 0 0 0,1 1 0 0 0,0-1 0 0 0,-1 1 0 0 0,1-1 0 0 0,0 0 0 0 0,0 1 0 0 0,0-1 0 0 0,-1 0-1 0 0,1 0 1 0 0,1 0 0 0 0,-1 0 0 0 0,0 0 0 0 0,0 0 0 0 0,0 0 0 0 0,0 0 0 0 0,1 0 0 0 0,-1 0 0 0 0,0-1 0 0 0,1 1 0 0 0,-1 0-1 0 0,1-1 1 0 0,-1 0 0 0 0,1 1 0 0 0,-1-1 0 0 0,1 0 0 0 0,-1 1 0 0 0,1-1 0 0 0,-1 0 0 0 0,1 0 0 0 0,-1 0 0 0 0,1-1 0 0 0,-1 1-1 0 0,1 0 1 0 0,-1 0 0 0 0,1-1 0 0 0,-1 1 0 0 0,1-1 0 0 0,-1 1 0 0 0,1-1 0 0 0,-1 0 0 0 0,0 0 0 0 0,1 1 0 0 0,-1-1 0 0 0,0 0 0 0 0,0 0-27 0 0,64-90 638 0 0,-64 89-634 0 0,6-10 6 0 0,-1 0 0 0 0,0-1 0 0 0,-1 0-1 0 0,0 0 1 0 0,-1 0 0 0 0,0 0 0 0 0,-1-1 0 0 0,-1 0-1 0 0,0-7-8 0 0,-2 21-157 0 0,0 0-64 0 0,0 0-89 0 0,0 0-117 0 0,0 0-146 0 0,0 0-218 0 0,-2 23-10350 0 0,3-21 7494 0 0,-1 2-7528 0 0</inkml:trace>
  <inkml:trace contextRef="#ctx0" brushRef="#br0" timeOffset="28710.564">4280 2002 13483 0 0,'0'0'2048'0'0,"0"0"-462"0"0,0 0-188 0 0,0 0-105 0 0,0 0-127 0 0,0 0-173 0 0,0 0-166 0 0,0 0-117 0 0,0 0-84 0 0,0 0-73 0 0,0 0-100 0 0,0 0-84 0 0,0 0-72 0 0,-28 9-64 0 0,-88 31-32 0 0,57-4 27 0 0,49-26-173 0 0,1-2-38 0 0,0 0 0 0 0,1 1 1 0 0,0 0-1 0 0,0 0 0 0 0,0 0 0 0 0,1 1 0 0 0,1 0 1 0 0,0 1-1 0 0,0 0 0 0 0,1 0 0 0 0,1 0 0 0 0,0 0 1 0 0,0 1-1 0 0,1-1 0 0 0,0 1 0 0 0,1 0 0 0 0,1 0 1 0 0,0 0-1 0 0,0 0 0 0 0,1 7-17 0 0,2-17 15 0 0,0 0-1 0 0,0 1 1 0 0,0-2 0 0 0,0 1-1 0 0,1 0 1 0 0,-1 0-1 0 0,0-1 1 0 0,1 1 0 0 0,-1-1-1 0 0,1 0 1 0 0,0 0 0 0 0,-1 0-1 0 0,1 0 1 0 0,0 0-1 0 0,0 0 1 0 0,0-1 0 0 0,-1 0-1 0 0,1 1 1 0 0,0-1-1 0 0,0 0 1 0 0,0 0 0 0 0,0-1-1 0 0,0 1 1 0 0,-1 0 0 0 0,1-1-1 0 0,0 0 1 0 0,2-1-15 0 0,15-5 43 0 0,0-1 0 0 0,-1 0 1 0 0,0-2-1 0 0,0 0 0 0 0,-1-2 0 0 0,-1 0 1 0 0,0 0-1 0 0,4-5-43 0 0,24-17 26 0 0,102-83 3 0 0,-148 118-36 0 0,1-1 0 0 0,0 1-1 0 0,-1-1 1 0 0,1 1 0 0 0,0-1 0 0 0,-1 1-1 0 0,1-1 1 0 0,0 1 0 0 0,0-1 0 0 0,0 1-1 0 0,-1 0 1 0 0,1-1 0 0 0,0 1 0 0 0,0-1-1 0 0,0 1 1 0 0,0 0 0 0 0,0-1 0 0 0,0 1-1 0 0,0 0 1 0 0,0-1 0 0 0,0 1-1 0 0,1-1 1 0 0,-1 1 0 0 0,0 0 0 0 0,0-1-1 0 0,0 1 1 0 0,1-1 0 0 0,-1 1 0 0 0,0-1-1 0 0,1 1 1 0 0,-1-1 0 0 0,0 1 0 0 0,1-1-1 0 0,-1 1 1 0 0,1-1 0 0 0,-1 1 0 0 0,1-1-1 0 0,-1 0 1 0 0,1 1 0 0 0,-1-1 0 0 0,1 0-1 0 0,-1 1 1 0 0,1-1 0 0 0,-1 0-1 0 0,1 0 1 0 0,0 0 0 0 0,-1 0 0 0 0,1 1-1 0 0,-1-1 1 0 0,1 0 0 0 0,0 0 0 0 0,-1 0-1 0 0,1 0 1 0 0,0 0 0 0 0,-1 0 0 0 0,1 0-1 0 0,-1-1 1 0 0,1 1 0 0 0,0 0 0 0 0,-1 0-1 0 0,1 0 1 0 0,-1 0 0 0 0,1-1 0 0 0,-1 1-1 0 0,1 0 1 0 0,-1-1 0 0 0,1 1-1 0 0,0-1 8 0 0,-2 9 61 0 0,-6 37-99 0 0,5-39 27 0 0,0 1 0 0 0,0-1-1 0 0,1 1 1 0 0,0-1 0 0 0,0 1-1 0 0,1 0 1 0 0,0-1 0 0 0,0 1-1 0 0,1 0 1 0 0,-1-1 0 0 0,1 1-1 0 0,1 0 1 0 0,-1-1 0 0 0,1 0-1 0 0,0 1 1 0 0,1 0 11 0 0,1-4 5 0 0,0-1 0 0 0,-1-1 1 0 0,1 1-1 0 0,0 0 0 0 0,0-1 0 0 0,-1 0 0 0 0,1 0 0 0 0,0 0 1 0 0,0 0-1 0 0,1-1 0 0 0,-1 0 0 0 0,0 0 0 0 0,0 0 1 0 0,0 0-1 0 0,0 0 0 0 0,0-1 0 0 0,0 0 0 0 0,0 0 0 0 0,0 0 1 0 0,0 0-1 0 0,0-1 0 0 0,-1 1 0 0 0,1-1 0 0 0,0 0 0 0 0,-1 0 1 0 0,0 0-1 0 0,1-1 0 0 0,-1 1 0 0 0,0-1 0 0 0,0 0 0 0 0,0 0 1 0 0,0 0-1 0 0,-1 0-5 0 0,20-16 45 0 0,-1-2-1 0 0,0 0 1 0 0,-2-1 0 0 0,-1-1 0 0 0,-1 0 0 0 0,0-2-1 0 0,-2 0 1 0 0,-1-1 0 0 0,-1 0 0 0 0,5-19-45 0 0,-11-31 36 0 0,-9 75-50 0 0,0-1 1 0 0,0 2-1 0 0,0-1 0 0 0,0 0 0 0 0,0 0 1 0 0,0 1-1 0 0,0-1 0 0 0,-1 1 1 0 0,1-1-1 0 0,0 1 0 0 0,0 0 0 0 0,-1 0 1 0 0,1 0-1 0 0,0 0 0 0 0,0 0 1 0 0,-1 1-1 0 0,1-1 0 0 0,0 1 1 0 0,0-1-1 0 0,0 1 0 0 0,0 0 0 0 0,-1 0 1 0 0,1 0-1 0 0,1 0 0 0 0,-1 0 1 0 0,0 0-1 0 0,0 1 0 0 0,0-1 0 0 0,0 1 14 0 0,-3 2-13 0 0,1-1-1 0 0,0 1 0 0 0,0-1 1 0 0,0 1-1 0 0,1 0 0 0 0,-1 1 0 0 0,1-1 1 0 0,0 1-1 0 0,0-1 0 0 0,1 1 0 0 0,-1 0 1 0 0,1 0-1 0 0,0 0 0 0 0,0 0 0 0 0,1 0 1 0 0,-1 1-1 0 0,1-1 0 0 0,0 0 0 0 0,1 1 1 0 0,-1-1-1 0 0,1 0 0 0 0,0 1 0 0 0,1 4 14 0 0,36 26-6 0 0,20-1 123 0 0,-49-31-75 0 0,1 0 1 0 0,-1 1-1 0 0,0 0 0 0 0,0 0 0 0 0,-1 1 0 0 0,1 0 0 0 0,-1 0 0 0 0,-1 1 0 0 0,1-1 0 0 0,-1 2 0 0 0,5 7-42 0 0,11 70 764 0 0,-22-47-4602 0 0,0-26 1097 0 0,0-11-522 0 0,1-1-3234 0 0,0 0-4850 0 0</inkml:trace>
  <inkml:trace contextRef="#ctx0" brushRef="#br0" timeOffset="29377.897">5094 1973 13691 0 0,'0'0'3202'0'0,"0"0"-1324"0"0,0 0-541 0 0,0 0-154 0 0,0 0-85 0 0,0 0-141 0 0,0 0-178 0 0,0 0-125 0 0,0 0-142 0 0,0 0-120 0 0,0 0-109 0 0,0 0-95 0 0,-5 6-62 0 0,-40 73 236 0 0,40-61-351 0 0,1 1 0 0 0,1 0 0 0 0,1 0 0 0 0,1 0 0 0 0,0 0 0 0 0,1 0 0 0 0,2 5-11 0 0,-2-21 13 0 0,0 0 1 0 0,0-1-1 0 0,0 1 1 0 0,1-1-1 0 0,-1 1 1 0 0,1 0-1 0 0,0-1 1 0 0,-1 1-1 0 0,1-1 0 0 0,0 0 1 0 0,1 1-1 0 0,-1-1 1 0 0,0 0-1 0 0,1 0 1 0 0,-1 0-1 0 0,1 0 1 0 0,0 0-1 0 0,-1 0 0 0 0,1 0 1 0 0,0 0-1 0 0,0-1 1 0 0,0 1-1 0 0,1-1 1 0 0,-1 1-1 0 0,0-1 1 0 0,0 0-1 0 0,1 0 1 0 0,-1 0-1 0 0,1 0 0 0 0,-1 0 1 0 0,1-1-1 0 0,-1 1 1 0 0,1-1-1 0 0,0 0 1 0 0,-1 1-1 0 0,1-1 1 0 0,-1 0-1 0 0,1-1 0 0 0,0 1 1 0 0,-1 0-1 0 0,1-1 1 0 0,-1 1-1 0 0,1-1 1 0 0,-1 0-1 0 0,1 0 1 0 0,-1 0-1 0 0,0 0 0 0 0,1 0 1 0 0,1-2-14 0 0,15-14 65 0 0,-1 0 1 0 0,0-2-1 0 0,-1 0 1 0 0,-2 0-1 0 0,1-2 1 0 0,-2 0-1 0 0,-1-1 1 0 0,2-5-66 0 0,-7 9 13 0 0,2 1 0 0 0,0 1 0 0 0,0-1 1 0 0,2 2-1 0 0,0-1 0 0 0,1 2 0 0 0,14-14-13 0 0,-22 65-93 0 0,-35 129 79 0 0,19-64-40 0 0,3 0-1 0 0,5 57 55 0 0,-2 48-284 0 0,3-116 136 0 0,3-65 148 0 0,-1 1 1 0 0,-1-1-1 0 0,-1 1 0 0 0,-2-1 0 0 0,0 1 0 0 0,-2-1 0 0 0,-1-1 0 0 0,-3 8 0 0 0,9-29 8 0 0,0-1 1 0 0,0 0-1 0 0,0 1 0 0 0,0-1 0 0 0,-1 0 0 0 0,1 0 1 0 0,-1 0-1 0 0,0 0 0 0 0,0 0 0 0 0,0 0 0 0 0,0-1 1 0 0,0 1-1 0 0,-1-1 0 0 0,1 1 0 0 0,-1-1 1 0 0,1 0-1 0 0,-1 0 0 0 0,0 0 0 0 0,0 0 0 0 0,0-1 1 0 0,0 1-1 0 0,0-1 0 0 0,-1 1 0 0 0,1-1 0 0 0,0 0 1 0 0,-1-1-1 0 0,1 1 0 0 0,0 0 0 0 0,-1-1 0 0 0,1 0 1 0 0,-1 0-1 0 0,1 0 0 0 0,-1 0 0 0 0,1-1 0 0 0,-1 1 1 0 0,1-1-1 0 0,0 0 0 0 0,-1 0 0 0 0,1 0 1 0 0,0 0-1 0 0,0-1 0 0 0,0 1 0 0 0,0-1 0 0 0,0 0 1 0 0,-2-1-9 0 0,0-2 10 0 0,0 0 0 0 0,0-1 1 0 0,1 0-1 0 0,0 0 1 0 0,0 0-1 0 0,0-1 1 0 0,0 1-1 0 0,1-1 1 0 0,0 0-1 0 0,1 0 1 0 0,0 0-1 0 0,0 0 0 0 0,0 0 1 0 0,1 0-1 0 0,0-1 1 0 0,0 1-1 0 0,1 0 1 0 0,0-1-1 0 0,0 1 1 0 0,1-1-1 0 0,0 1 1 0 0,0 0-1 0 0,0-1 1 0 0,1 1-1 0 0,1 0 0 0 0,-1 0 1 0 0,1 0-1 0 0,0 1 1 0 0,0-1-1 0 0,1 1 1 0 0,1-2-11 0 0,12-18-27 0 0,1 0 0 0 0,2 1 1 0 0,1 1-1 0 0,0 1 0 0 0,2 1 1 0 0,0 1-1 0 0,3-1 27 0 0,60-46-3565 0 0,-14 10-5023 0 0,-59 46-3008 0 0</inkml:trace>
  <inkml:trace contextRef="#ctx0" brushRef="#br0" timeOffset="32971.767">9711 1814 9946 0 0,'0'0'4484'0'0,"0"0"-2308"0"0,0 0-869 0 0,0 0-97 0 0,0 0-51 0 0,0 0-74 0 0,0 0-119 0 0,0 0-146 0 0,0 0-165 0 0,0 0-166 0 0,0 0-127 0 0,0 0-100 0 0,0 0-31 0 0,1-17 5 0 0,6-53-1 0 0,-6 68-217 0 0,-1 1 1 0 0,1-1-1 0 0,-1 0 1 0 0,1 0-1 0 0,0 1 1 0 0,0-1-1 0 0,0 0 1 0 0,-1 1-1 0 0,2-1 0 0 0,-1 1 1 0 0,0-1-1 0 0,0 1 1 0 0,0-1-1 0 0,1 1 1 0 0,-1 0-1 0 0,0 0 1 0 0,1 0-1 0 0,0 0 1 0 0,-1 0-1 0 0,1 0 1 0 0,-1 0-1 0 0,1 0 0 0 0,0 0 1 0 0,0 1-1 0 0,-1-1 1 0 0,1 1-1 0 0,0-1 1 0 0,0 1-1 0 0,0 0-18 0 0,8-3 110 0 0,13-5 86 0 0,0 2-1 0 0,0 0 1 0 0,1 1-1 0 0,0 1 1 0 0,0 2 0 0 0,0 0-1 0 0,0 2 1 0 0,1 0-196 0 0,-20 1 16 0 0,1-1 0 0 0,-1 1 0 0 0,0 0 0 0 0,0 1 1 0 0,0-1-1 0 0,0 1 0 0 0,0 0 0 0 0,-1 0 0 0 0,1 1 1 0 0,0-1-1 0 0,-1 1 0 0 0,0 0 0 0 0,1 0 0 0 0,-1 1 1 0 0,-1-1-1 0 0,1 1 0 0 0,0 0 0 0 0,-1 0 0 0 0,0 0 1 0 0,0 0-1 0 0,0 0 0 0 0,0 1 0 0 0,-1 0 0 0 0,0-1 1 0 0,0 1-1 0 0,0 0 0 0 0,0 0 0 0 0,-1 0 0 0 0,0 0 1 0 0,0 1-1 0 0,0-1 0 0 0,-1 0 0 0 0,1 0 1 0 0,-1 0-1 0 0,-1 1 0 0 0,1-1 0 0 0,-1 0 0 0 0,0 0 1 0 0,0 0-1 0 0,0 0 0 0 0,-1 0 0 0 0,1 0 0 0 0,-1 0 1 0 0,-1 0-1 0 0,1 0 0 0 0,-1-1 0 0 0,-1 2-16 0 0,-110 185 331 0 0,102-141-351 0 0,12-27-2698 0 0,8-15-2928 0 0,-5-5 871 0 0,-2-3 1878 0 0,1 1-8924 0 0</inkml:trace>
  <inkml:trace contextRef="#ctx0" brushRef="#br0" timeOffset="33221.9">10285 2183 12147 0 0,'0'0'3958'0'0,"0"0"-2455"0"0,0 0-759 0 0,0 0 53 0 0,0 0 104 0 0,0 0 47 0 0,0 0-123 0 0,0 0-238 0 0,-16 34-215 0 0,-50 108-172 0 0,12-42-76 0 0,48-87-522 0 0,-1 0-1 0 0,-1 0 1 0 0,0-1 0 0 0,-1 0-1 0 0,0-1 1 0 0,0 0-1 0 0,-1 0 1 0 0,-5 3 398 0 0,-5-3-3984 0 0,10-8-2613 0 0,1-2-2741 0 0</inkml:trace>
  <inkml:trace contextRef="#ctx0" brushRef="#br0" timeOffset="33379.266">9935 2308 17324 0 0,'0'0'1891'0'0,"0"0"-606"0"0,0 0-198 0 0,0 0-97 0 0,0 0-121 0 0,0 0-130 0 0,0 0-119 0 0,0 0-90 0 0,0 0-51 0 0,35 14-47 0 0,105 45-50 0 0,-56-14 190 0 0,4 13 384 0 0,-27-16-4526 0 0,-18-17-8148 0 0,-35-22-278 0 0</inkml:trace>
  <inkml:trace contextRef="#ctx0" brushRef="#br0" timeOffset="30284.35">6495 1803 7530 0 0,'0'0'3355'0'0,"0"0"-1368"0"0,0 0-581 0 0,0 0-9 0 0,0 0 65 0 0,0 0-67 0 0,0 0-233 0 0,0 0-330 0 0,0 0-239 0 0,0 0-122 0 0,0 0-12 0 0,0 0 9 0 0,0 0-36 0 0,16-8-48 0 0,106-62 596 0 0,-108 62-811 0 0,-1 0-1 0 0,0-1 1 0 0,0-1 0 0 0,-1 0-1 0 0,0-1 1 0 0,0 0-1 0 0,-2-1 1 0 0,1 0 0 0 0,-1-1-1 0 0,-1 0 1 0 0,-1-1-1 0 0,5-9-168 0 0,-8 4 195 0 0,-5 32-242 0 0,18 527 41 0 0,-16-483-78 0 0,-2 1 1 0 0,-3-1-1 0 0,-2 0 1 0 0,-3 0 0 0 0,-3-1-1 0 0,-1 0 1 0 0,-4-1-1 0 0,-1-1 1 0 0,-13 25 83 0 0,22-65-12 0 0,0 0 0 0 0,-1 0 0 0 0,-1-1-1 0 0,0 0 1 0 0,0 0 0 0 0,-2-1 0 0 0,1-1 0 0 0,-2 0 0 0 0,1 0 0 0 0,-1-1 0 0 0,-1-1 0 0 0,0 0 0 0 0,0-1 0 0 0,-1-1 0 0 0,0 0-1 0 0,-3 0 13 0 0,14-6 11 0 0,0 0 0 0 0,0 0 0 0 0,0-1-1 0 0,0 1 1 0 0,0-1 0 0 0,0 0 0 0 0,0-1-1 0 0,0 1 1 0 0,0-1 0 0 0,0 1-1 0 0,0-1 1 0 0,0 0 0 0 0,0-1 0 0 0,0 1-1 0 0,0-1 1 0 0,0 1 0 0 0,1-1 0 0 0,-1 0-1 0 0,1-1 1 0 0,-1 1 0 0 0,1-1 0 0 0,0 1-1 0 0,0-1 1 0 0,0 0 0 0 0,0 0-1 0 0,1 0 1 0 0,-1 0 0 0 0,1-1 0 0 0,0 1-1 0 0,0-1 1 0 0,0 0 0 0 0,0 1 0 0 0,1-1-1 0 0,-1 0 1 0 0,1 0 0 0 0,0 0-1 0 0,0 0 1 0 0,1 0 0 0 0,-1 0 0 0 0,1 0-1 0 0,0 0 1 0 0,0 0 0 0 0,0-2-11 0 0,-1-20 104 0 0,1 1 1 0 0,2-1-1 0 0,0 1 1 0 0,1 0-1 0 0,2 0 0 0 0,1 0 1 0 0,0 1-1 0 0,2-1 1 0 0,1 2-1 0 0,1-1 1 0 0,1 1-1 0 0,1 1 1 0 0,1 0-1 0 0,2-2-104 0 0,3-3 126 0 0,1 1 0 0 0,2 0 0 0 0,1 1 0 0 0,0 2 0 0 0,2 0 0 0 0,20-14-126 0 0,-35 30 18 0 0,18-16-7 0 0,1 1-1 0 0,1 1 1 0 0,1 2 0 0 0,1 1 0 0 0,0 1-1 0 0,1 2 1 0 0,1 1 0 0 0,12-3-11 0 0,-43 16-104 0 0,-1 1 0 0 0,0-1 1 0 0,1 0-1 0 0,-1 0 0 0 0,1 1 0 0 0,-1-1 1 0 0,1 1-1 0 0,-1-1 0 0 0,1 1 0 0 0,-1 0 1 0 0,1 0-1 0 0,0-1 0 0 0,-1 1 0 0 0,1 0 1 0 0,-1 1-1 0 0,1-1 0 0 0,-1 0 0 0 0,1 0 1 0 0,0 1-1 0 0,-1-1 0 0 0,1 0 1 0 0,-1 1-1 0 0,1 0 0 0 0,-1-1 0 0 0,0 1 1 0 0,1 0-1 0 0,-1 0 0 0 0,0 0 0 0 0,1 0 1 0 0,-1 0-1 0 0,0 0 0 0 0,0 0 0 0 0,0 0 1 0 0,0 0-1 0 0,0 1 0 0 0,0-1 1 0 0,0 0-1 0 0,0 1 0 0 0,-1-1 0 0 0,1 0 1 0 0,0 1-1 0 0,-1-1 0 0 0,1 1 0 0 0,-1-1 1 0 0,0 1-1 0 0,1 0 0 0 0,-1-1 0 0 0,0 1 1 0 0,0-1-1 0 0,0 1 0 0 0,0 0 104 0 0,0 9-1580 0 0,0 6-1958 0 0,-1-6-2809 0 0,0-3-4838 0 0</inkml:trace>
  <inkml:trace contextRef="#ctx0" brushRef="#br0" timeOffset="30576.344">7040 2374 5457 0 0,'0'0'2889'0'0,"0"0"-558"0"0,0 0-197 0 0,0 0-70 0 0,0 0-146 0 0,0 0-250 0 0,0 0-311 0 0,0 0-289 0 0,0 0-180 0 0,0 0-77 0 0,0 0-86 0 0,0 0-11 0 0,0 0 11 0 0,-4 9-1 0 0,-9 27-29 0 0,16-91 1415 0 0,109-203-658 0 0,-107 246-1498 0 0,2 1-1 0 0,0 0 0 0 0,0 0 1 0 0,1 0-1 0 0,0 1 0 0 0,0 1 1 0 0,1-1-1 0 0,1 1 0 0 0,0 1 1 0 0,2-2 46 0 0,32 2-4162 0 0,-30 13-980 0 0,-1 6-4169 0 0,-6-3-1338 0 0</inkml:trace>
  <inkml:trace contextRef="#ctx0" brushRef="#br0" timeOffset="31045.985">7787 2054 15315 0 0,'0'0'2245'0'0,"0"0"-486"0"0,0 0-220 0 0,0 0-115 0 0,0 0-125 0 0,0 0-189 0 0,0 0-230 0 0,0 0-167 0 0,0 0-115 0 0,0 0-110 0 0,0 0-80 0 0,0 0-72 0 0,0 0-69 0 0,-15-5-54 0 0,-48-12-33 0 0,59 16-161 0 0,1 0 0 0 0,-1 1-1 0 0,0-1 1 0 0,1 1 0 0 0,-1 0 0 0 0,0 0-1 0 0,0 0 1 0 0,1 0 0 0 0,-1 1-1 0 0,0-1 1 0 0,1 1 0 0 0,-1 0 0 0 0,0 0-1 0 0,1 0 1 0 0,-1 1 0 0 0,1-1 0 0 0,0 1-1 0 0,-2 1-18 0 0,-13 5 69 0 0,1 0-49 0 0,0 0 0 0 0,0 2 0 0 0,1 0 0 0 0,0 0 0 0 0,1 2 0 0 0,0 0 0 0 0,1 0 0 0 0,1 2 0 0 0,-1-1 0 0 0,2 2 0 0 0,0 0 0 0 0,-7 12-20 0 0,15-20-5 0 0,0 0 1 0 0,0 0 0 0 0,1 1 0 0 0,-1-1 0 0 0,2 1-1 0 0,-1 0 1 0 0,1 0 0 0 0,0 0 0 0 0,1 0 0 0 0,0 1 0 0 0,0-1-1 0 0,1 0 1 0 0,0 0 0 0 0,1 5 4 0 0,-1-11 0 0 0,0 1 1 0 0,1-1-1 0 0,0 1 0 0 0,0-1 1 0 0,0 1-1 0 0,0-1 0 0 0,0 0 1 0 0,0 0-1 0 0,1 0 0 0 0,-1 1 1 0 0,1-1-1 0 0,-1 0 0 0 0,1-1 1 0 0,0 1-1 0 0,0 0 0 0 0,-1 0 1 0 0,2-1-1 0 0,-1 1 0 0 0,0-1 1 0 0,0 0-1 0 0,0 1 0 0 0,1-1 1 0 0,-1 0-1 0 0,0 0 0 0 0,1-1 1 0 0,-1 1-1 0 0,1 0 1 0 0,-1-1-1 0 0,1 0 0 0 0,-1 1 1 0 0,1-1-1 0 0,-1 0 0 0 0,1 0 1 0 0,-1 0-1 0 0,3-1 0 0 0,90-20 161 0 0,-70 8-106 0 0,0-1-1 0 0,-1-1 1 0 0,0-1-1 0 0,-2-1 0 0 0,12-11-54 0 0,177-159 255 0 0,-189 176-279 0 0,-21 33-107 0 0,45 147-2759 0 0,-38-144 1105 0 0,1 0-2418 0 0,-3-10-3933 0 0,-1-10-3540 0 0</inkml:trace>
  <inkml:trace contextRef="#ctx0" brushRef="#br0" timeOffset="31578.098">8078 2392 10442 0 0,'0'0'5615'0'0,"0"0"-3108"0"0,0 0-1105 0 0,0 0-93 0 0,0 0-53 0 0,0 0-113 0 0,0 0-193 0 0,0 0-211 0 0,0 0-168 0 0,0 0-138 0 0,0 0-97 0 0,0 0-79 0 0,14-33-37 0 0,44-103-15 0 0,-7 26 297 0 0,-12 48-214 0 0,-38 62-292 0 0,0 0 1 0 0,0 0-1 0 0,0 0 0 0 0,0 0 0 0 0,0 1 0 0 0,0-1 0 0 0,0 0 0 0 0,0 1 0 0 0,0-1 0 0 0,0 1 0 0 0,0-1 1 0 0,0 1-1 0 0,0-1 0 0 0,0 1 0 0 0,0 0 0 0 0,0-1 0 0 0,-1 1 0 0 0,1 0 0 0 0,0 0 0 0 0,-1 0 0 0 0,1 0 1 0 0,0-1-1 0 0,-1 1 0 0 0,1 0 0 0 0,-1 0 0 0 0,1 0 0 0 0,-1 0 0 0 0,0 0 0 0 0,1 0 0 0 0,-1 1 1 0 0,0-1-1 0 0,0 0 0 0 0,0 0 0 0 0,0 0 0 0 0,0 0 0 0 0,0 0 0 0 0,0 0 0 0 0,0 0 0 0 0,0 0 0 0 0,0 0 1 0 0,-1 0-1 0 0,1 0 0 0 0,0 1 0 0 0,-1-1 0 0 0,1 0 0 0 0,-1 0 0 0 0,1-1 0 0 0,-1 1 0 0 0,1 0 0 0 0,-1 1 4 0 0,0 4-2 0 0,0 152 27 0 0,2-156-21 0 0,0 0 0 0 0,0 1 0 0 0,0-1 0 0 0,0 0 0 0 0,0-1 0 0 0,0 1 0 0 0,1 0 0 0 0,-1 0 0 0 0,1 0 0 0 0,0-1 0 0 0,-1 1 0 0 0,1-1 0 0 0,0 1 0 0 0,0-1 0 0 0,0 0 0 0 0,0 0 0 0 0,0 0 0 0 0,0 0 0 0 0,0 0 0 0 0,0 0 0 0 0,0-1 0 0 0,1 1 0 0 0,-1-1 0 0 0,0 1 0 0 0,1-1 0 0 0,-1 0 0 0 0,0 0-1 0 0,0 0 1 0 0,1 0 0 0 0,-1 0 0 0 0,0 0 0 0 0,1-1 0 0 0,-1 1 0 0 0,0-1 0 0 0,0 0 0 0 0,0 0 0 0 0,0 1 0 0 0,1-1 0 0 0,-1-1 0 0 0,0 1 0 0 0,-1 0 0 0 0,1 0 0 0 0,1-2-4 0 0,253-226 301 0 0,-191 197-326 0 0,-65 51 113 0 0,-15 146 181 0 0,41-116-1291 0 0,4-31-7032 0 0,-24-16 776 0 0,-4-1-4623 0 0</inkml:trace>
  <inkml:trace contextRef="#ctx0" brushRef="#br0" timeOffset="32446.687">8787 2175 9562 0 0,'0'0'1635'0'0,"0"0"-356"0"0,0 0 29 0 0,0 0 267 0 0,0 0 170 0 0,0 0-137 0 0,0 0-322 0 0,0 0-309 0 0,0 0-193 0 0,0 0-130 0 0,0 0-91 0 0,0 0-53 0 0,24 5-67 0 0,76 15-28 0 0,-16-16 802 0 0,-75-4-1128 0 0,1-1-1 0 0,-1-1 0 0 0,0 1 0 0 0,0-2 0 0 0,0 1 0 0 0,0-1 1 0 0,0 0-1 0 0,0-1 0 0 0,-1 0 0 0 0,0-1 0 0 0,0 1 0 0 0,0-2 1 0 0,0 1-1 0 0,-1-1 0 0 0,0 0 0 0 0,0 0 0 0 0,0-1 0 0 0,-1 0 0 0 0,0 0 1 0 0,0-1-1 0 0,-1 0 0 0 0,0 0 0 0 0,-1 0 0 0 0,1 0 0 0 0,-1-1 1 0 0,-1 1-1 0 0,0-1 0 0 0,0 0 0 0 0,1-9-88 0 0,-4 15 0 0 0,-1 1-1 0 0,1 0 1 0 0,-1 0-1 0 0,1 0 1 0 0,-1 0-1 0 0,0 0 1 0 0,0 0-1 0 0,0 0 1 0 0,0 0-1 0 0,0 1 1 0 0,0-1 0 0 0,0 0-1 0 0,-1 1 1 0 0,1-1-1 0 0,-1 0 1 0 0,1 1-1 0 0,-1 0 1 0 0,1-1-1 0 0,-1 1 1 0 0,0 0 0 0 0,0 0-1 0 0,0 0 1 0 0,0 0-1 0 0,0 0 1 0 0,0 0-1 0 0,0 1 1 0 0,0-1-1 0 0,0 1 1 0 0,0-1-1 0 0,0 1 1 0 0,-2 0 0 0 0,-67-4-193 0 0,55 6 177 0 0,0 1 0 0 0,0 1 0 0 0,0 0 0 0 0,1 1 0 0 0,0 1-1 0 0,0 0 1 0 0,0 1 0 0 0,1 1 0 0 0,0 0 0 0 0,0 1 0 0 0,1 1 0 0 0,0 0 0 0 0,1 0-1 0 0,0 2 1 0 0,1-1 0 0 0,0 1 0 0 0,1 1 0 0 0,0 0 0 0 0,1 0 0 0 0,-1 4 16 0 0,7-13 5 0 0,1 0 0 0 0,-1 1 0 0 0,1-1 1 0 0,0 1-1 0 0,0 0 0 0 0,1 0 0 0 0,-1 0 1 0 0,1 0-1 0 0,0 0 0 0 0,1 0 0 0 0,-1 0 1 0 0,1 0-1 0 0,0 0 0 0 0,0 0 0 0 0,0 0 1 0 0,1 0-1 0 0,0 0 0 0 0,0 0 1 0 0,0 0-1 0 0,1 0 0 0 0,0 0 0 0 0,-1 0 1 0 0,2-1-1 0 0,-1 1 0 0 0,0-1 0 0 0,1 1 1 0 0,0-1-1 0 0,0 0 0 0 0,0 0 0 0 0,1 0 1 0 0,-1-1-1 0 0,1 1 0 0 0,0-1 0 0 0,0 0 1 0 0,0 0-1 0 0,1 0 0 0 0,2 1-5 0 0,18 3-18 0 0,0-2-1 0 0,1 0 1 0 0,-1-2-1 0 0,1 0 0 0 0,0-2 1 0 0,0-1-1 0 0,0-1 1 0 0,0-1-1 0 0,-1-2 1 0 0,1 0-1 0 0,-1-2 0 0 0,0 0 1 0 0,1-2 18 0 0,59-22-1733 0 0,-34 6-5892 0 0,-36 16-4158 0 0</inkml:trace>
</inkml:ink>
</file>

<file path=ppt/ink/ink12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19.03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6 943 1536 0 0,'0'0'2397'0'0,"0"0"-477"0"0,0 0-158 0 0,0 0 26 0 0,0 0 74 0 0,0 0-31 0 0,0 0-229 0 0,0 0-326 0 0,0 0-313 0 0,0 0-252 0 0,0 0-178 0 0,-6-4 849 0 0,11 10-1055 0 0,0 0 0 0 0,0-1 1 0 0,1 0-1 0 0,-1 0 0 0 0,1 0 1 0 0,0 0-1 0 0,1-1 0 0 0,-1 0 1 0 0,1-1-1 0 0,-1 1 0 0 0,1-1 1 0 0,0-1-1 0 0,1 1 0 0 0,2 0-327 0 0,9 2 162 0 0,1-1 0 0 0,0 0 0 0 0,0-1 0 0 0,0-2 0 0 0,0 0 0 0 0,0-1 0 0 0,1-1 0 0 0,-1 0 0 0 0,0-2 0 0 0,-1 0 0 0 0,1-2 0 0 0,0 0 0 0 0,-1-1 0 0 0,0-1 0 0 0,-1 0 0 0 0,1-2 0 0 0,-1 0 0 0 0,-1-1 0 0 0,10-8-162 0 0,8-7 91 0 0,0-2-1 0 0,-2-2 1 0 0,-1-1-1 0 0,-1-1 1 0 0,-2-2-1 0 0,-1 0 1 0 0,-2-3-1 0 0,11-19-90 0 0,29-57 92 0 0,-5-2 0 0 0,-6-3 0 0 0,37-113-92 0 0,-74 167 38 0 0,0 110-518 0 0,10 16 522 0 0,-3 2 1 0 0,-3 0 0 0 0,-2 1-1 0 0,-4 1 1 0 0,-2 1 0 0 0,-3 0-1 0 0,-4 1 1 0 0,-1 52-43 0 0,-4-102 20 0 0,-1-1 0 0 0,-2 1 0 0 0,1 0 0 0 0,-2 0 0 0 0,-1-1 0 0 0,0 1 0 0 0,-1-1 1 0 0,-1 0-1 0 0,-1 0 0 0 0,-1 0 0 0 0,0-1 0 0 0,-1 0 0 0 0,-1 0 0 0 0,0-1 0 0 0,-2 0 0 0 0,0-1 0 0 0,0 0 0 0 0,-1 0 0 0 0,-1-2 0 0 0,-1 1 0 0 0,-1-1-20 0 0,-2 0 30 0 0,0-2-1 0 0,-1 0 0 0 0,-1-1 1 0 0,0 0-1 0 0,0-2 0 0 0,-1 0 1 0 0,0-1-1 0 0,0-1 0 0 0,-1-1 1 0 0,0-1-1 0 0,1-1 0 0 0,-1-1 1 0 0,-16 0-30 0 0,17-2-14 0 0,1-1 0 0 0,0-1 0 0 0,0 0 0 0 0,0-2 0 0 0,1 0 0 0 0,-1-1 1 0 0,1-1-1 0 0,0-1 0 0 0,0 0 0 0 0,1-2 0 0 0,0 0 0 0 0,-11-8 14 0 0,22 13-134 0 0,-60-48-24 0 0,52 5-3371 0 0,52 19-7843 0 0,-33 27 8455 0 0,6-4-7731 0 0</inkml:trace>
  <inkml:trace contextRef="#ctx0" brushRef="#br0" timeOffset="254.032">1499 810 10426 0 0,'0'0'1849'0'0,"0"0"-868"0"0,0 0-169 0 0,0 0 274 0 0,0 0 253 0 0,0 0 50 0 0,0 0-172 0 0,0 0-277 0 0,0 0-256 0 0,0 0-170 0 0,-8 32-144 0 0,-35 135 40 0 0,39-154-432 0 0,-2 14-47 0 0,4-9-2778 0 0,2-17 616 0 0,0-1-2317 0 0,0 0-4111 0 0</inkml:trace>
  <inkml:trace contextRef="#ctx0" brushRef="#br0" timeOffset="502.7">1420 365 18124 0 0,'0'0'1061'0'0,"0"0"-122"0"0,0 0-221 0 0,0 0-107 0 0,0 0-106 0 0,0 0-177 0 0,0 0-217 0 0,0 0-175 0 0,0 0-70 0 0,0 0-22 0 0,0 0 11 0 0,0 0-66 0 0,0 0-170 0 0,13 14-273 0 0,44 48-442 0 0,-13 26-4421 0 0,-36-62 673 0 0,0-3-4351 0 0</inkml:trace>
  <inkml:trace contextRef="#ctx0" brushRef="#br0" timeOffset="850.742">1688 1156 4969 0 0,'0'0'2333'0'0,"0"0"-161"0"0,0 0 70 0 0,0 0 194 0 0,0 0-104 0 0,0 0-428 0 0,0 0-506 0 0,0 0-428 0 0,0 0-237 0 0,0 0-63 0 0,0 0-43 0 0,0 0-84 0 0,0 0-44 0 0,13-30-54 0 0,38-98-61 0 0,40-111 1533 0 0,-91 238-1899 0 0,7-18 20 0 0,-1 28-386 0 0,-2 74 142 0 0,-6-74 195 0 0,1 1 0 0 0,1-1 1 0 0,-1 1-1 0 0,2-1 0 0 0,-1 1 1 0 0,1-1-1 0 0,0 1 0 0 0,1-1 0 0 0,0 0 1 0 0,1 1-1 0 0,0-1 0 0 0,1 0 1 0 0,-1-1-1 0 0,2 1 0 0 0,-1-1 0 0 0,1 0 1 0 0,0 0-1 0 0,1 0 0 0 0,0 0 1 0 0,0-1-1 0 0,1 0 0 0 0,4 4 11 0 0,-8-10 24 0 0,0 1 0 0 0,0-1-1 0 0,0 0 1 0 0,0 0 0 0 0,0 0 0 0 0,0 0 0 0 0,0 0-1 0 0,0-1 1 0 0,1 1 0 0 0,-1-1 0 0 0,0 0-1 0 0,0 0 1 0 0,0 0 0 0 0,1 0 0 0 0,-1-1-1 0 0,0 1 1 0 0,0-1 0 0 0,0 0 0 0 0,0 0-1 0 0,0 0 1 0 0,0 0 0 0 0,0-1 0 0 0,0 1-1 0 0,-1-1 1 0 0,1 0 0 0 0,0 0 0 0 0,-1 0 0 0 0,1 0-1 0 0,-1 0 1 0 0,0 0 0 0 0,0-1 0 0 0,0 1-1 0 0,0-1-23 0 0,60-90 1018 0 0,-33-17-389 0 0,-29 109-837 0 0,0 1-184 0 0,0 0-288 0 0,-3 15-8883 0 0,2-8-1352 0 0</inkml:trace>
  <inkml:trace contextRef="#ctx0" brushRef="#br0" timeOffset="1157.166">2601 785 15963 0 0,'0'0'1749'0'0,"0"0"-461"0"0,0 0-221 0 0,0 0-47 0 0,0 0-72 0 0,0 0-121 0 0,0 0-191 0 0,0 0-130 0 0,0 0-102 0 0,0 0-76 0 0,-31 9-47 0 0,-97 31-59 0 0,71-3 32 0 0,49-28-191 0 0,4-5-49 0 0,1 1 0 0 0,-1-1-1 0 0,0 1 1 0 0,1 0 0 0 0,0 0-1 0 0,0 0 1 0 0,0 0 0 0 0,1 0 0 0 0,0 1-1 0 0,0-1 1 0 0,0 1 0 0 0,1-1-1 0 0,-1 1 1 0 0,1 0 0 0 0,1 0 0 0 0,-1 0-1 0 0,1-1 1 0 0,0 1 0 0 0,0 0-1 0 0,1 0 1 0 0,0 3-14 0 0,3-3 3 0 0,-1-1 0 0 0,1 0 0 0 0,0 0 0 0 0,0 0 0 0 0,1 0 0 0 0,-1-1 0 0 0,1 0-1 0 0,0 0 1 0 0,0 0 0 0 0,1 0 0 0 0,-1-1 0 0 0,1 0 0 0 0,-1 0 0 0 0,1 0 0 0 0,0-1 0 0 0,0 0 0 0 0,1 0 0 0 0,-1-1-1 0 0,0 1 1 0 0,0-1 0 0 0,1-1 0 0 0,-1 1-3 0 0,133 2-1012 0 0,-78-26-2346 0 0,-45 9-1280 0 0,-4-3-4410 0 0,-8 9 1196 0 0</inkml:trace>
  <inkml:trace contextRef="#ctx0" brushRef="#br0" timeOffset="1526.619">2745 1020 4537 0 0,'0'0'2391'0'0,"0"0"-77"0"0,0 0-70 0 0,0 0-124 0 0,0 0-223 0 0,0 0-288 0 0,0 0-256 0 0,0 0-170 0 0,0 0-125 0 0,0 0-113 0 0,0 0-99 0 0,0 0-75 0 0,0 0-66 0 0,30 1-87 0 0,93 2-92 0 0,-120-3-495 0 0,0 1-1 0 0,0-1 0 0 0,0 0 1 0 0,1 0-1 0 0,-1-1 0 0 0,0 1 1 0 0,0-1-1 0 0,0 1 0 0 0,0-1 0 0 0,0 0 1 0 0,0 0-1 0 0,0 0 0 0 0,0 0 1 0 0,-1-1-1 0 0,1 1 0 0 0,0-1 1 0 0,-1 0-1 0 0,1 0 0 0 0,-1 0 1 0 0,1 0-1 0 0,-1 0-30 0 0,7-7 134 0 0,5-1 15 0 0,-1-2-1 0 0,0 0 1 0 0,-1 0-1 0 0,0-1 1 0 0,-1-1 0 0 0,0 0-1 0 0,-1 0 1 0 0,4-9-149 0 0,-11 17 23 0 0,0-1-1 0 0,0 0 1 0 0,-1 0 0 0 0,1-1 0 0 0,-2 1-1 0 0,1 0 1 0 0,-1-1 0 0 0,0 1 0 0 0,0-1-1 0 0,-1 1 1 0 0,0-1 0 0 0,-1 1 0 0 0,0-7-23 0 0,-1 13-17 0 0,1-1 1 0 0,-1 0 0 0 0,0 1 0 0 0,1-1 0 0 0,-1 1 0 0 0,0 0 0 0 0,0-1-1 0 0,0 1 1 0 0,0 0 0 0 0,0 0 0 0 0,-1 0 0 0 0,1 0 0 0 0,0 1 0 0 0,0-1-1 0 0,-1 1 1 0 0,1-1 0 0 0,0 1 0 0 0,-1 0 0 0 0,1 0 0 0 0,0 0 0 0 0,-1 0 0 0 0,1 0-1 0 0,0 0 1 0 0,0 1 0 0 0,-1-1 0 0 0,1 1 0 0 0,0 0 0 0 0,0 0 0 0 0,-1-1-1 0 0,-1 3 17 0 0,-13 7-34 0 0,0 1-1 0 0,1 0 1 0 0,0 2-1 0 0,1 0 1 0 0,0 0-1 0 0,1 2 1 0 0,0 0-1 0 0,2 0 1 0 0,0 1-1 0 0,-7 12 35 0 0,14-23-1 0 0,0 1 0 0 0,1 0 0 0 0,0 0-1 0 0,0 0 1 0 0,0 1 0 0 0,1-1 0 0 0,0 1 0 0 0,0 0 0 0 0,0 0-1 0 0,1 0 1 0 0,0 0 0 0 0,1 1 0 0 0,0-1 0 0 0,0 0 0 0 0,0 1-1 0 0,1-1 1 0 0,0 1 0 0 0,0-1 0 0 0,1 0 0 0 0,0 1 0 0 0,0-1-1 0 0,1 0 1 0 0,0 0 0 0 0,0 1 0 0 0,1-1 0 0 0,0-1 0 0 0,0 1-1 0 0,0 0 1 0 0,1-1 0 0 0,0 0 0 0 0,5 6 1 0 0,7-3-1 0 0,0 0 0 0 0,1-1 0 0 0,1-1 0 0 0,-1-1 0 0 0,1 0 0 0 0,0-1 0 0 0,0-1 0 0 0,1-1 0 0 0,-1-1 0 0 0,1 0-1 0 0,0-1 1 0 0,0-1 0 0 0,-1-1 0 0 0,1-1 1 0 0,59-10-1895 0 0,-53 4-1433 0 0,-2-1-3858 0 0,-12 5-4777 0 0</inkml:trace>
</inkml:ink>
</file>

<file path=ppt/ink/ink12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23.61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65 247 0 0 0,'0'0'725'0'0,"0"0"356"0"0,0 0 268 0 0,0 0 96 0 0,0 0 36 0 0,0 0 0 0 0,0 0-33 0 0,-11 0-8 0 0,-31 0-17 0 0,31 0-97 0 0,11 0-142 0 0,0 0-98 0 0,0 0-117 0 0,0 0-90 0 0,2 11 4013 0 0,9-12-4603 0 0,-1 1 1 0 0,1-2-1 0 0,-1 1 1 0 0,0-1-1 0 0,1-1 1 0 0,-1 0-1 0 0,0 0 1 0 0,0-1-1 0 0,-1 0 1 0 0,1-1-1 0 0,7-5-289 0 0,159-106 995 0 0,-147 97-659 0 0,-28 19-249 0 0,-1 0-4 0 0,0 0 23 0 0,0 0-16 0 0,0 0-24 0 0,0 0-11 0 0,0 0-15 0 0,-10 15 39 0 0,-5 38-13 0 0,1 0 0 0 0,3 1 0 0 0,2 0 0 0 0,3 1 1 0 0,1 29-67 0 0,5-52 18 0 0,1 1 1 0 0,2-1 0 0 0,2 0-1 0 0,0 0 1 0 0,2 0 0 0 0,10 24-19 0 0,9 26 73 0 0,-8-119 1190 0 0,-14 19-1232 0 0,52-107 12 0 0,5 3 1 0 0,6 2 0 0 0,8-1-44 0 0,-67 109-5 0 0,100-199 1 0 0,-102 193-554 0 0,-12 20-229 0 0,-41 89-2091 0 0,34-59-573 0 0,3 1-3715 0 0,7-18-4383 0 0</inkml:trace>
  <inkml:trace contextRef="#ctx0" brushRef="#br0" timeOffset="462.941">713 652 5041 0 0,'0'0'2189'0'0,"0"0"-349"0"0,0 0-120 0 0,0 0 42 0 0,0 0 0 0 0,0 0-179 0 0,0 0-276 0 0,0 0-247 0 0,0 0-201 0 0,0 0-112 0 0,0 0-39 0 0,0 0 17 0 0,3-2 10 0 0,-3 2-676 0 0,1 0 0 0 0,-1 0 1 0 0,0 0-1 0 0,1-1 0 0 0,-1 1 0 0 0,1 0 0 0 0,-1 0 0 0 0,1 0 1 0 0,-1 0-1 0 0,1 0 0 0 0,-1 0 0 0 0,1 0 0 0 0,-1 0 0 0 0,1 0 1 0 0,-1 0-1 0 0,0 0 0 0 0,1 0 0 0 0,-1 1 0 0 0,1-1 0 0 0,-1 0 1 0 0,1 0-1 0 0,-1 0 0 0 0,0 1 0 0 0,1-1 0 0 0,-1 0 0 0 0,1 0 1 0 0,-1 1-1 0 0,0-1 0 0 0,1 0 0 0 0,-1 1 0 0 0,0-1 0 0 0,1 0 1 0 0,-1 1-1 0 0,0-1 0 0 0,0 1 0 0 0,1-1 0 0 0,-1 0 0 0 0,0 1 1 0 0,0-1-1 0 0,0 1 0 0 0,0-1 0 0 0,1 1 0 0 0,-1-1 0 0 0,0 1 1 0 0,0-1-1 0 0,0 1 0 0 0,0-1 0 0 0,0 0 0 0 0,0 1 0 0 0,0-1 1 0 0,0 1-1 0 0,-1-1 0 0 0,1 1 0 0 0,0-1 0 0 0,0 1 0 0 0,0-1 1 0 0,0 1-1 0 0,-1-1 0 0 0,1 0 0 0 0,0 1 0 0 0,0-1 0 0 0,-1 1 1 0 0,1-1-1 0 0,0 0 0 0 0,-1 1-59 0 0,1 9 135 0 0,-6 103 1369 0 0,-10-54-1281 0 0,10-38-204 0 0,4-32-9040 0 0,2 9 8466 0 0,0-4-5882 0 0,0 4-4875 0 0</inkml:trace>
  <inkml:trace contextRef="#ctx0" brushRef="#br0" timeOffset="903.329">947 305 9914 0 0,'0'0'3554'0'0,"0"0"-1619"0"0,0 0-600 0 0,0 0 34 0 0,0 0 138 0 0,0 0-4 0 0,0 0-214 0 0,0 0-302 0 0,0 0-258 0 0,0 0-167 0 0,0 0-105 0 0,0 0-58 0 0,0 0-61 0 0,-2 2-81 0 0,-32 34 394 0 0,33-34-613 0 0,1-1-18 0 0,0-1-13 0 0,0 0-12 0 0,0 0-3 0 0,0 0 0 0 0,0 0 0 0 0,11-8 98 0 0,29-20 136 0 0,-87 63 203 0 0,57-49-5354 0 0,-1 7-1127 0 0,-4 3-567 0 0,-2 0-3352 0 0</inkml:trace>
</inkml:ink>
</file>

<file path=ppt/ink/ink12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26.00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126 192 0 0 0,'0'0'900'0'0,"0"0"247"0"0,0 0 356 0 0,0 0 200 0 0,0 0 76 0 0,0 0-30 0 0,0 0-177 0 0,0 0-168 0 0,0 0-166 0 0,0 0-139 0 0,0 0-87 0 0,-16-2-59 0 0,-8-1-473 0 0,-14-2-121 0 0,-9 4 3694 0 0,47 1-3563 0 0,0 0-68 0 0,0 0-76 0 0,0 0-73 0 0,0 0-58 0 0,0 0-32 0 0,0 0-26 0 0,0 0-8 0 0,0 0-17 0 0,0 0-28 0 0,0 0 2 0 0,212-14 3389 0 0,142 6-2657 0 0,-307 15 625 0 0,-105-48-1113 0 0,-59-83-1465 0 0,140 124-14344 0 0,-17 3 4055 0 0</inkml:trace>
</inkml:ink>
</file>

<file path=ppt/ink/ink12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26.65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5449 0 0,'0'0'3073'0'0,"0"0"-711"0"0,0 0-337 0 0,0 0-115 0 0,0 0-132 0 0,0 0-171 0 0,0 0-288 0 0,0 0-247 0 0,0 0-177 0 0,0 0-179 0 0,0 0-106 0 0,0 0-76 0 0,0 0-46 0 0,2 8 2821 0 0,78 2-1719 0 0,81 16-679 0 0,-94-19-698 0 0,-23-6-9 0 0,-43-1-183 0 0,-1 0 3 0 0,0 0 0 0 0,0 0-1 0 0,0 0-7 0 0,0 0-7 0 0,0 0-3 0 0,0 0-14 0 0,0 0-18 0 0,0 0-18 0 0,0 0-9 0 0,0 0-28 0 0,0 0-41 0 0,0 0-47 0 0,-15 6-10296 0 0,10-1 3353 0 0,1-2-4572 0 0</inkml:trace>
</inkml:ink>
</file>

<file path=ppt/ink/ink12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26.9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16780 0 0,'0'0'1848'0'0,"0"0"-622"0"0,0 0-304 0 0,0 0 93 0 0,0 0 140 0 0,0 0 9 0 0,0 0-201 0 0,0 0-288 0 0,0 0-243 0 0,0 0-146 0 0,0 0-38 0 0,0 0 20 0 0,3 3 45 0 0,9 2-105 0 0,1 0-1 0 0,0 0 1 0 0,0-1 0 0 0,0-1-1 0 0,0 0 1 0 0,0-1 0 0 0,0-1-1 0 0,1 0 1 0 0,-1-1-1 0 0,1 0 1 0 0,12-2-208 0 0,-2 2 111 0 0,42 2 562 0 0,-32-1-1651 0 0,-1 0-4841 0 0,-32-2 812 0 0,-1-2-6799 0 0</inkml:trace>
</inkml:ink>
</file>

<file path=ppt/ink/ink12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29.44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31 122 6233 0 0,'0'0'4367'0'0,"0"0"-2303"0"0,0 0-766 0 0,0 0-26 0 0,0 0 135 0 0,0 0 61 0 0,0 0-121 0 0,0 0-241 0 0,0 0-258 0 0,0 0-239 0 0,0 0-161 0 0,0 0-103 0 0,0 0-56 0 0,-5-2-12 0 0,-16-5-15 0 0,16 5-32 0 0,5 2-28 0 0,22 0 891 0 0,50-1 87 0 0,184 13 0 0 0,-107 3-935 0 0,-149-15-204 0 0,0 0 29 0 0,0 0 12 0 0,0 0-2 0 0,0 0 15 0 0,0 0-8 0 0,0 0 7 0 0,0 0 4 0 0,0 0-20 0 0,-4-4 1076 0 0,-53-63-1133 0 0,-2 19-3705 0 0,52 40 1571 0 0,3 4-1145 0 0,1-1-4950 0 0,3 5-3431 0 0</inkml:trace>
</inkml:ink>
</file>

<file path=ppt/ink/ink12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29.86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28 37 3961 0 0,'0'0'2762'0'0,"0"0"-1033"0"0,0 0-290 0 0,0 0 86 0 0,0 0 144 0 0,0 0 46 0 0,0 0-129 0 0,0 0-196 0 0,0 0-210 0 0,0 0-181 0 0,0 0-124 0 0,0 0-123 0 0,-4-6-93 0 0,-15-19-71 0 0,15 19-55 0 0,4 6-57 0 0,0 0-45 0 0,0 0-51 0 0,0 0-65 0 0,0 0-58 0 0,0 0-49 0 0,0 0-46 0 0,0 0-36 0 0,0 0-11 0 0,34 14 961 0 0,43-5-569 0 0,0-4-1 0 0,1-3 0 0 0,13-5-506 0 0,15 2 92 0 0,-21 13-408 0 0,-78-5-1368 0 0,-6 0-7619 0 0,-1-3-2200 0 0</inkml:trace>
</inkml:ink>
</file>

<file path=ppt/ink/ink12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28.70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70 3249 0 0,'0'0'1463'0'0,"0"0"-174"0"0,0 0 101 0 0,0 0 262 0 0,0 0 153 0 0,0 0-36 0 0,0 0-255 0 0,0 0-327 0 0,0 0-307 0 0,0 0-221 0 0,0 0-120 0 0,0 0-47 0 0,0 0 7 0 0,21 4 2937 0 0,50-30-897 0 0,-27 4-1617 0 0,-6-3-34 0 0,-27 63-304 0 0,26 228-49 0 0,-31-195-452 0 0,-1 0-32 0 0,21 120 22 0 0,-17-141-37 0 0,-9-49-3 0 0,0-1-18 0 0,0 0-7 0 0,0 0-5 0 0,0 0-14 0 0,8-2 700 0 0,12-72-543 0 0,3 0 0 0 0,3 1-1 0 0,4 2 1 0 0,2 1 0 0 0,19-26-146 0 0,24-33-18 0 0,-70 116-1140 0 0,-4 19-722 0 0,-5 14-1583 0 0,-2-8-7972 0 0,6-12 10858 0 0,-1 4-9892 0 0</inkml:trace>
  <inkml:trace contextRef="#ctx0" brushRef="#br0" timeOffset="1628.981">761 276 9250 0 0,'0'0'1798'0'0,"0"0"-309"0"0,0 0-84 0 0,0 0 106 0 0,0 0 32 0 0,0 0-174 0 0,0 0-295 0 0,0 0-265 0 0,0 0-170 0 0,0 0-85 0 0,0 0-33 0 0,0 0-10 0 0,0 0 8 0 0,16-4-22 0 0,96-25 803 0 0,76 4 397 0 0,-121 24-3174 0 0,-67 1 781 0 0,0 0-273 0 0,0 0-369 0 0,0 0-496 0 0,-2 0-6169 0 0,2 0-2734 0 0</inkml:trace>
  <inkml:trace contextRef="#ctx0" brushRef="#br0" timeOffset="1969.158">910 30 14067 0 0,'0'0'1235'0'0,"0"0"-456"0"0,0 0-4 0 0,0 0 297 0 0,0 0 243 0 0,0 0 28 0 0,0 0-210 0 0,0 0-251 0 0,0 0-177 0 0,0 0-115 0 0,0 0-81 0 0,0 0-57 0 0,0 0-65 0 0,5 20-62 0 0,16 64-64 0 0,-16 14 308 0 0,-16 27-426 0 0,9-87-247 0 0,0 7-698 0 0,5-17-2520 0 0,7-25-8239 0 0,-8-3 808 0 0</inkml:trace>
</inkml:ink>
</file>

<file path=ppt/ink/ink12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32.34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1 557 9578 0 0,'0'0'3050'0'0,"0"0"-1324"0"0,0 0-634 0 0,0 0-33 0 0,0 0 168 0 0,0 0 78 0 0,0 0-134 0 0,0 0-317 0 0,0 0-318 0 0,0 0-232 0 0,0 0-124 0 0,0 0 13 0 0,26 0 1416 0 0,-7-3-1366 0 0,0 0-1 0 0,-1-2 1 0 0,1 0 0 0 0,-1-1 0 0 0,0-1 0 0 0,0 0 0 0 0,-1-1-1 0 0,0-1 1 0 0,-1-1 0 0 0,0 0 0 0 0,0-2 0 0 0,4-3-243 0 0,28-31 304 0 0,-48 52-341 0 0,2 20 64 0 0,-18 591-252 0 0,15-616 228 0 0,1 0 0 0 0,0 0 0 0 0,0 0 1 0 0,0-1-1 0 0,0 1 0 0 0,0 0 0 0 0,0 0 0 0 0,0-1 0 0 0,0 1 0 0 0,0 0 1 0 0,0 0-1 0 0,0 0 0 0 0,1-1 0 0 0,-1 1 0 0 0,0 0 0 0 0,0-1 0 0 0,1 1 1 0 0,-1 0-1 0 0,0 0 0 0 0,1-1 0 0 0,-1 1 0 0 0,1-1 0 0 0,-1 1 0 0 0,1 0 1 0 0,-1-1-1 0 0,1 1 0 0 0,0-1 0 0 0,-1 1 0 0 0,1-1 0 0 0,0 1 0 0 0,-1-1 1 0 0,1 0-1 0 0,0 1 0 0 0,-1-1 0 0 0,1 0 0 0 0,0 0 0 0 0,0 1 0 0 0,0-1 1 0 0,-1 0-1 0 0,1 0 0 0 0,0 0 0 0 0,0 0 0 0 0,-1 0 0 0 0,1 0 0 0 0,0 0 1 0 0,0 0-1 0 0,0 0 0 0 0,-1-1 0 0 0,1 1 0 0 0,0 0 0 0 0,0 0 0 0 0,-1-1 1 0 0,1 1-1 0 0,0 0 0 0 0,-1-1 0 0 0,1 1 0 0 0,0-1 0 0 0,-1 1 0 0 0,1-1-3 0 0,71-127 270 0 0,113-329-85 0 0,-120 325-198 0 0,-76 188-3029 0 0,11-53 2808 0 0,-7 25-2092 0 0,2-10-3493 0 0,1-9-5525 0 0</inkml:trace>
  <inkml:trace contextRef="#ctx0" brushRef="#br0" timeOffset="367.159">678 1046 12395 0 0,'0'0'4565'0'0,"0"0"-2888"0"0,0 0-1023 0 0,0 0 43 0 0,0 0 215 0 0,0 0 157 0 0,0 0-70 0 0,0 0-273 0 0,0 0-263 0 0,0 0-159 0 0,0 0-89 0 0,0 0-26 0 0,0 0-21 0 0,-5 19-22 0 0,-34 116 131 0 0,35-94-2163 0 0,17-45-4936 0 0,1-10-3613 0 0,-9 7 4122 0 0</inkml:trace>
  <inkml:trace contextRef="#ctx0" brushRef="#br0" timeOffset="710.215">868 730 8810 0 0,'0'0'4254'0'0,"0"0"-2080"0"0,0 0-852 0 0,0 0-140 0 0,0 0-45 0 0,0 0-93 0 0,0 0-180 0 0,0 0-184 0 0,0 0-129 0 0,0 0-132 0 0,0 0-72 0 0,0 0-75 0 0,0 0-68 0 0,-9 9-31 0 0,-29 28-53 0 0,29-24-77 0 0,18-18-58 0 0,0-2 53 0 0,-18 9 161 0 0,-47 36-284 0 0,63-37-11863 0 0,-3-1 1147 0 0</inkml:trace>
  <inkml:trace contextRef="#ctx0" brushRef="#br0" timeOffset="1082.139">1183 159 12491 0 0,'0'0'2678'0'0,"0"0"-703"0"0,0 0-380 0 0,0 0-103 0 0,0 0-88 0 0,0 0-154 0 0,0 0-239 0 0,0 0-287 0 0,0 0-204 0 0,0 0-119 0 0,0 0-83 0 0,0 0-34 0 0,0 0-37 0 0,-5 10 107 0 0,-86 79 64 0 0,66-64-682 0 0,-55 60-555 0 0,44-22-4089 0 0,33-52 1502 0 0,2-3-3011 0 0,0-1-4899 0 0</inkml:trace>
  <inkml:trace contextRef="#ctx0" brushRef="#br0" timeOffset="1710.207">30 262 3473 0 0,'0'0'2060'0'0,"0"0"-648"0"0,0 0-54 0 0,0 0 377 0 0,0 0 331 0 0,0 0 66 0 0,0 0-242 0 0,0 0-379 0 0,0 0-321 0 0,0 0-211 0 0,0 0-143 0 0,0 0-107 0 0,0 0-59 0 0,2-2-35 0 0,103-19 3628 0 0,263-14-3107 0 0,-339 34-1150 0 0,-28 1-17 0 0,-1 0 12 0 0,0 0-3 0 0,0 0 8 0 0,0 0 9 0 0,0 0 2 0 0,0 0 10 0 0,0 0 14 0 0,-17-3 1157 0 0,-18-47-905 0 0,-38-59-2568 0 0,66 85-1344 0 0,6 15-1049 0 0,1 2-7206 0 0</inkml:trace>
</inkml:ink>
</file>

<file path=ppt/ink/ink12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30.2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73 244 0 0 0,'0'0'1695'0'0,"0"0"180"0"0,0 0 156 0 0,0 0 88 0 0,0 0 2 0 0,0 0-75 0 0,0 0-198 0 0,0 0-252 0 0,0 0-241 0 0,0 0-221 0 0,0 0-186 0 0,0 0-132 0 0,0 0-114 0 0,-12-1-93 0 0,-36-4-77 0 0,36 4-60 0 0,12 1-56 0 0,0 0-45 0 0,0 0-17 0 0,0 0-54 0 0,35-11 1503 0 0,289-59 572 0 0,-277 61-2308 0 0,1 3-1 0 0,0 1 1 0 0,0 3 0 0 0,5 2-67 0 0,-60 7 1119 0 0,-5-8-1092 0 0,-1 0 0 0 0,1-1 0 0 0,0-1 0 0 0,-1 0 0 0 0,1 0 0 0 0,1-2 0 0 0,-1 1 0 0 0,1-1 0 0 0,-1-1 0 0 0,1 0 0 0 0,1 0 0 0 0,-1-1 0 0 0,1-1 0 0 0,1 0 0 0 0,-1 0 0 0 0,1-1 0 0 0,1 0 0 0 0,0 0 0 0 0,-4-6-27 0 0,12 15-71 0 0,-1 0-1 0 0,1-1 1 0 0,-1 1 0 0 0,1 0 0 0 0,0-1 0 0 0,-1 1-1 0 0,1 0 1 0 0,-1-1 0 0 0,1 1 0 0 0,0-1-1 0 0,-1 1 1 0 0,1-1 0 0 0,0 1 0 0 0,0 0-1 0 0,-1-1 1 0 0,1 1 0 0 0,0-1 0 0 0,0 1 0 0 0,0-1-1 0 0,0 1 1 0 0,0-1 0 0 0,-1 0 0 0 0,1 1-1 0 0,0-1 1 0 0,0 1 0 0 0,0-1 0 0 0,0 1-1 0 0,1-1 1 0 0,-1 1 0 0 0,0-1 0 0 0,0 1-1 0 0,0-1 1 0 0,0 1 0 0 0,0-1 0 0 0,1 1 0 0 0,-1-1-1 0 0,0 1 1 0 0,0-1 0 0 0,1 1 0 0 0,-1-1-1 0 0,0 1 1 0 0,1 0 0 0 0,-1-1 0 0 0,1 1-1 0 0,-1 0 1 0 0,0-1 0 0 0,1 1 0 0 0,-1 0-1 0 0,1-1 1 0 0,-1 1 0 0 0,1 0 0 0 0,-1 0 0 0 0,1-1 71 0 0,32 6-4388 0 0,0 9-3298 0 0,-21-6-1313 0 0</inkml:trace>
</inkml:ink>
</file>

<file path=ppt/ink/ink12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27.02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52 27 6649 0 0,'0'0'2644'0'0,"0"0"-313"0"0,0 0-219 0 0,0 0-85 0 0,0 0-69 0 0,0 0-168 0 0,0 0-291 0 0,0 0-307 0 0,0 0-286 0 0,0 0-210 0 0,0 0-155 0 0,0-6-122 0 0,-1-15 31 0 0,-2 46 284 0 0,-2 761 1185 0 0,4-722-1892 0 0,-3 0-1 0 0,-2 0 0 0 0,-14 60-26 0 0,17-113 253 0 0,-3 16-1283 0 0,3-39-795 0 0,7-26 147 0 0,1 1-1 0 0,2 0 1 0 0,1 0 0 0 0,3 0-1 0 0,0 1 1 0 0,3 0 0 0 0,13-25 1678 0 0,8-28-7937 0 0,-24 60 2278 0 0</inkml:trace>
  <inkml:trace contextRef="#ctx0" brushRef="#br0" timeOffset="427.053">448 23 9386 0 0,'0'0'1798'0'0,"0"0"-570"0"0,0 0-266 0 0,0 0 223 0 0,0 0 346 0 0,0 0 123 0 0,0 0-175 0 0,0 0-299 0 0,0 0-292 0 0,0 0-236 0 0,0 0-136 0 0,1 35-67 0 0,7 108-44 0 0,7 33 1117 0 0,34 206-82 0 0,-36-198-1237 0 0,-13-183-191 0 0,0-1 22 0 0,0 0 44 0 0,0 0 64 0 0,0 0 66 0 0,0-5 274 0 0,-37-119 41 0 0,30 101-512 0 0,-1-1 1 0 0,-1 1-1 0 0,-1 1 1 0 0,-1 0-1 0 0,-1 0 1 0 0,-1 2-1 0 0,-1-1 1 0 0,0 1-1 0 0,-2 1 1 0 0,0 1-1 0 0,-1 0 1 0 0,-1 1-1 0 0,-1 1 1 0 0,-8-5-12 0 0,21 17-26 0 0,0 1 1 0 0,-1-1-1 0 0,1 1 1 0 0,-1 0-1 0 0,0 0 1 0 0,0 1-1 0 0,0 0 0 0 0,-1 0 1 0 0,1 1-1 0 0,0 0 1 0 0,-1 0-1 0 0,1 0 0 0 0,-1 1 1 0 0,1 1-1 0 0,0-1 1 0 0,-1 1-1 0 0,1 0 1 0 0,0 1-1 0 0,-1 0 0 0 0,1 0 1 0 0,0 0-1 0 0,-4 3 26 0 0,1 1-229 0 0,1 0-1 0 0,0 0 1 0 0,0 1-1 0 0,1 1 1 0 0,0-1-1 0 0,0 1 1 0 0,0 1-1 0 0,1 0 1 0 0,1 0 0 0 0,0 0-1 0 0,0 0 1 0 0,0 1-1 0 0,1 0 1 0 0,1 1-1 0 0,0-1 1 0 0,-1 2 229 0 0,4 40-4012 0 0,8-38-1249 0 0,5-5-5406 0 0,-5-6 6723 0 0</inkml:trace>
  <inkml:trace contextRef="#ctx0" brushRef="#br0" timeOffset="1616.086">983 664 12947 0 0,'0'0'2456'0'0,"0"0"-1162"0"0,0 0-414 0 0,0 0 135 0 0,0 0 169 0 0,0 0 71 0 0,0 0-172 0 0,0 0-229 0 0,0 0-160 0 0,0 0-153 0 0,0 0-83 0 0,0 0-48 0 0,-5-9-41 0 0,-15-28-25 0 0,19 36-290 0 0,0 0 0 0 0,0 0 0 0 0,0 0 0 0 0,0 0 0 0 0,0 0 1 0 0,0 1-1 0 0,0-1 0 0 0,0 0 0 0 0,-1 1 0 0 0,1-1 0 0 0,0 1 0 0 0,0-1 0 0 0,-1 1 0 0 0,1-1 0 0 0,0 1 0 0 0,-1 0 0 0 0,1 0 0 0 0,-1 0 0 0 0,1 0 0 0 0,0 0 0 0 0,-1 0 0 0 0,1 0 0 0 0,0 0 0 0 0,-1 0 1 0 0,1 1-1 0 0,0-1 0 0 0,-1 0 0 0 0,0 1-54 0 0,1 0 17 0 0,-7 3 7 0 0,-1 1-1 0 0,1 0 0 0 0,0 1 1 0 0,1-1-1 0 0,-1 2 0 0 0,1-1 1 0 0,0 1-1 0 0,1 0 1 0 0,0 0-1 0 0,0 1 0 0 0,1 0 1 0 0,-1 0-1 0 0,2 0 0 0 0,-4 8-23 0 0,0-3 9 0 0,-2 3-5 0 0,1 1 0 0 0,0 0 0 0 0,2 0 0 0 0,0 1 0 0 0,1-1 0 0 0,0 1 0 0 0,2 1 0 0 0,0-1 0 0 0,1 1 0 0 0,1-1 0 0 0,1 1 0 0 0,0 0 0 0 0,2 0 0 0 0,1 10-4 0 0,0-23 4 0 0,0 1 1 0 0,1-1-1 0 0,0 1 0 0 0,0-1 0 0 0,0 0 1 0 0,1 0-1 0 0,0 0 0 0 0,0 0 0 0 0,0-1 1 0 0,1 0-1 0 0,0 0 0 0 0,0 0 0 0 0,0 0 1 0 0,1-1-1 0 0,0 0 0 0 0,-1 0 0 0 0,1 0 1 0 0,1-1-1 0 0,-1 0 0 0 0,0 0 0 0 0,1 0 0 0 0,-1-1 1 0 0,1 0-1 0 0,0-1 0 0 0,0 1 0 0 0,0-1 1 0 0,0-1-1 0 0,7 1-4 0 0,-7-1 33 0 0,1 0-1 0 0,0-1 1 0 0,-1 0 0 0 0,1 0-1 0 0,-1 0 1 0 0,0-1 0 0 0,1 0-1 0 0,-1-1 1 0 0,0 0 0 0 0,0 0-1 0 0,-1 0 1 0 0,1-1 0 0 0,-1 0-1 0 0,1 0 1 0 0,-1-1 0 0 0,0 1-1 0 0,-1-1 1 0 0,1-1 0 0 0,-1 1-1 0 0,0-1 1 0 0,0 0 0 0 0,-1 0-1 0 0,0 0 1 0 0,0-1 0 0 0,0 0-1 0 0,0-2-32 0 0,-3 6 3 0 0,1 0 0 0 0,-1 0 0 0 0,0-1-1 0 0,-1 1 1 0 0,1 0 0 0 0,-1-1 0 0 0,1 1-1 0 0,-1-1 1 0 0,0 1 0 0 0,0-1 0 0 0,0 1-1 0 0,-1 0 1 0 0,1-1 0 0 0,-1 1 0 0 0,0-1-1 0 0,0 1 1 0 0,0 0 0 0 0,0 0-1 0 0,-1 0 1 0 0,1-1 0 0 0,-1 1 0 0 0,0 0-1 0 0,0 1 1 0 0,0-1 0 0 0,0 0 0 0 0,0 1-1 0 0,-1-1 1 0 0,1 1 0 0 0,-1 0 0 0 0,0-1-1 0 0,1 1 1 0 0,-1 1 0 0 0,0-1-1 0 0,0 0 1 0 0,0 1 0 0 0,-1-1 0 0 0,1 1-1 0 0,0 0 1 0 0,-3-1-3 0 0,2 1-33 0 0,1 0 0 0 0,-1 0 0 0 0,0 0 0 0 0,0 0 0 0 0,0 0 0 0 0,0 1 0 0 0,1-1 0 0 0,-1 1 0 0 0,0 0 0 0 0,0 1 0 0 0,0-1 0 0 0,0 0 0 0 0,0 1 0 0 0,0 0 0 0 0,1 0 0 0 0,-1 0 0 0 0,-2 1 33 0 0,7-1 4 0 0,-1-1 0 0 0,0 0 0 0 0,0 0 0 0 0,0 0 0 0 0,1 0 0 0 0,-1 0 0 0 0,0 0 0 0 0,0 1 0 0 0,0-1 0 0 0,0 0 0 0 0,1 0 0 0 0,-1 0-1 0 0,0 0 1 0 0,0 1 0 0 0,0-1 0 0 0,0 0 0 0 0,0 0 0 0 0,0 0 0 0 0,0 1 0 0 0,0-1 0 0 0,1 0 0 0 0,-1 0 0 0 0,0 1 0 0 0,0-1 0 0 0,0 0 0 0 0,0 0-4 0 0,14-1 111 0 0,215-3 1918 0 0,-227-2-2782 0 0,-3-7-4723 0 0,1 3-4773 0 0,0 6-1296 0 0</inkml:trace>
  <inkml:trace contextRef="#ctx0" brushRef="#br0" timeOffset="3765.936">1350 318 3617 0 0,'0'0'1858'0'0,"0"0"-261"0"0,0 0-59 0 0,0 0 174 0 0,0 0 121 0 0,0 0-77 0 0,0 0-209 0 0,0 0-280 0 0,0 0-263 0 0,0 0-166 0 0,0 0-86 0 0,0 0-35 0 0,0-9 470 0 0,2 7 3817 0 0,183-12-2113 0 0,41-5-2252 0 0,-240 26-7002 0 0,-9 7-7754 0 0,18-9 4840 0 0</inkml:trace>
  <inkml:trace contextRef="#ctx0" brushRef="#br0" timeOffset="4810.705">1385 524 9906 0 0,'0'0'1955'0'0,"0"0"-393"0"0,0 0-162 0 0,0 0 24 0 0,0 0-22 0 0,0 0-114 0 0,0 0-194 0 0,0 0-214 0 0,0 0-180 0 0,0 0-152 0 0,0 0-117 0 0,0 0-49 0 0,0 0-14 0 0,-7 4-7 0 0,-20 11-2 0 0,20-12-11 0 0,7-3-27 0 0,0 0-23 0 0,0 0-20 0 0,0 0-20 0 0,0 0-13 0 0,0 0 7 0 0,0 0-4 0 0,0 0-6 0 0,0 0-1 0 0,0 0-2 0 0,23 0 1741 0 0,87-11-905 0 0,118 8-535 0 0,-228 3-540 0 0,0 0 7 0 0,0 0 1 0 0,0 0-17 0 0,0 0 18 0 0,0 0-14 0 0,0 0 9 0 0,0 0 4 0 0,0 0 17 0 0,0 0 56 0 0,0 0-34 0 0,0 0-23 0 0,0 0-47 0 0,0 0 29 0 0,0 0 11 0 0,0 0 3 0 0,0 0-13 0 0,0 0-5 0 0,0 0 42 0 0,0 0-34 0 0,0 0-10 0 0,0 0-31 0 0,0 0 40 0 0,0 0 7 0 0,0 0-9 0 0,0 0-12 0 0,0 0-1 0 0,0 0 6 0 0,0 0-16 0 0,0 0 10 0 0,0 0 11 0 0,0 0-17 0 0,0 0 15 0 0,0 0 5 0 0,0 0 1 0 0,0 0 0 0 0,0 0-15 0 0,0 0 6 0 0,0 0-12 0 0,0 0 0 0 0,0 0 17 0 0,0 0 6 0 0,0 0-13 0 0,0 0 12 0 0,0 0 10 0 0,0 0-28 0 0,0 0-8 0 0,0 0 5 0 0,0 0 18 0 0,0 0-13 0 0,0 0-2 0 0,0 0 19 0 0,0 0-19 0 0,0 0 1 0 0,0 0 13 0 0,0 0-4 0 0,0 0-14 0 0,0 0 18 0 0,0 0-12 0 0,0 0-10 0 0,0 0-5 0 0,0 0 5 0 0,0 0 5 0 0,0 0-2 0 0,0 0 6 0 0,0 0 7 0 0,0 0-13 0 0,0 0 13 0 0,0 0-7 0 0,0 0-3 0 0,0 0 10 0 0,-9-8-6675 0 0,8 4 4704 0 0,-1 2-2884 0 0,-1 1-4235 0 0,3 1 934 0 0</inkml:trace>
</inkml:ink>
</file>

<file path=ppt/ink/ink12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36.42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54 1 6081 0 0,'0'0'4520'0'0,"0"0"-2560"0"0,0 0-967 0 0,0 0-15 0 0,0 0 260 0 0,0 0 274 0 0,0 0 45 0 0,0 0-200 0 0,0 0-316 0 0,0 0-319 0 0,0 0-226 0 0,0 0-126 0 0,0 3 2959 0 0,-1 16-2796 0 0,-44 91 794 0 0,43-106-1297 0 0,1 0-1 0 0,0 0 1 0 0,0 1 0 0 0,0-1 0 0 0,1 0 0 0 0,-1 1-1 0 0,1-1 1 0 0,0 1 0 0 0,0-1 0 0 0,1 0-1 0 0,-1 1 1 0 0,1-1 0 0 0,0 0 0 0 0,0 1-1 0 0,0-1 1 0 0,1 1-30 0 0,3-3 57 0 0,-1 1 0 0 0,1-1 0 0 0,0 0 0 0 0,0 0 0 0 0,0-1 0 0 0,0 1 0 0 0,0-1 0 0 0,0 0 1 0 0,1-1-1 0 0,-1 1 0 0 0,0-1 0 0 0,0 0 0 0 0,1 0 0 0 0,-1-1 0 0 0,0 0 0 0 0,0 0 0 0 0,0 0 0 0 0,5-2-57 0 0,41-11-16 0 0,-52 7-4287 0 0,-6 3-4601 0 0,4 4-2709 0 0</inkml:trace>
</inkml:ink>
</file>

<file path=ppt/ink/ink12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36.9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 1124 9026 0 0,'0'0'2623'0'0,"0"0"-572"0"0,0 0-352 0 0,0 0-82 0 0,0 0-68 0 0,0 0-104 0 0,0 0-197 0 0,0 0-239 0 0,0 0-198 0 0,0 0-149 0 0,0 0-139 0 0,0 0-93 0 0,0 0-64 0 0,-8-8 306 0 0,-10 27-305 0 0,23-30-15 0 0,25-29-168 0 0,-29 39-163 0 0,-1 1 11 0 0,0 0 7 0 0,0 0 5 0 0,0 0 10 0 0,-15 16 98 0 0,0-5-256 0 0,22-19-870 0 0,23-22-2760 0 0,-28 27 2995 0 0,6-4-4045 0 0,-1 2-6544 0 0</inkml:trace>
  <inkml:trace contextRef="#ctx0" brushRef="#br0" timeOffset="-1307.552">643 93 0 0 0,'0'0'249'0'0,"0"0"549"0"0,0 0 466 0 0,0 0 511 0 0,0 0 394 0 0,0 0 115 0 0,0 0-206 0 0,0 0-396 0 0,0 0-379 0 0,0 0-291 0 0,0 0-172 0 0,4 0 5480 0 0,-108-19-3029 0 0,-129 20-2094 0 0,27 51-280 0 0,205-51-915 0 0,1 0 0 0 0,0 0 0 0 0,-1 1-1 0 0,1-1 1 0 0,-1 0 0 0 0,1 1 0 0 0,0-1 0 0 0,0 0 0 0 0,0 1-1 0 0,0-1 1 0 0,0 0 0 0 0,0 1 0 0 0,0-1 0 0 0,1 0 0 0 0,-1 1-1 0 0,0-1 1 0 0,1 0 0 0 0,-1 1 0 0 0,1-1 0 0 0,-1 0 0 0 0,1 0-1 0 0,0 0 1 0 0,-1 1 0 0 0,1-1 0 0 0,0 0 0 0 0,0 0 0 0 0,0 0-1 0 0,0 0 1 0 0,0 0 0 0 0,0-1 0 0 0,0 1 0 0 0,0 0 0 0 0,0 0-1 0 0,0-1 1 0 0,0 1 0 0 0,1 0 0 0 0,0-1-2 0 0,-1 2 4 0 0,18 13 20 0 0,0 0-1 0 0,1-1 1 0 0,0-1 0 0 0,1-1-1 0 0,1-1 1 0 0,-1-1 0 0 0,2 0-1 0 0,10 1-23 0 0,17 10 111 0 0,47 26-19 0 0,-95-45-80 0 0,0 1-1 0 0,0-1 1 0 0,-1 0-1 0 0,1 0 1 0 0,0 1-1 0 0,-1-1 1 0 0,0 1-1 0 0,1-1 0 0 0,-1 1 1 0 0,0-1-1 0 0,0 1 1 0 0,0 0-1 0 0,-1 0 1 0 0,1-1-1 0 0,-1 1 1 0 0,1 0-1 0 0,-1 0 1 0 0,0 0-1 0 0,0 0 1 0 0,-1-1-1 0 0,1 1 1 0 0,0 0-1 0 0,-1 0 0 0 0,0 0 1 0 0,1-1-1 0 0,-1 1 1 0 0,0 0-1 0 0,0-1 1 0 0,-1 1-1 0 0,1-1 1 0 0,-1 1-1 0 0,1-1 1 0 0,-1 0-1 0 0,0 1 1 0 0,1-1-1 0 0,-2 1-11 0 0,-79 75 259 0 0,-167 67-50 0 0,210-125-154 0 0,-59 35 113 0 0,127-19-122 0 0,-11-27-8 0 0,1 0 0 0 0,0-1 0 0 0,0-2 0 0 0,1 0 0 0 0,-1 0 1 0 0,1-2-1 0 0,0-1 0 0 0,1 0 0 0 0,-1-1 0 0 0,0-2 0 0 0,1 0 0 0 0,-1-1 0 0 0,3-1-38 0 0,14 2 72 0 0,147 7 196 0 0,-144 1 69 0 0,-52-12-15380 0 0,9 4 3722 0 0</inkml:trace>
  <inkml:trace contextRef="#ctx0" brushRef="#br0" timeOffset="656.526">840 431 16564 0 0,'0'0'1146'0'0,"0"0"-347"0"0,0 0-77 0 0,0 0 162 0 0,0 0 167 0 0,0 0 28 0 0,0 0-204 0 0,0 0-287 0 0,0 0-204 0 0,0 0-109 0 0,0 0-45 0 0,0 0-7 0 0,0 0-11 0 0,-3 20-19 0 0,-9 59 9 0 0,7 77 546 0 0,0 79 1478 0 0,18-407-1784 0 0,90-111-450 0 0,-29 156 19 0 0,-73 124 17 0 0,-1 3-9 0 0,0 0-10 0 0,0 0-5 0 0,2 22 38 0 0,36 118 186 0 0,-30-114-1990 0 0,-7-17-1897 0 0,0 0-3551 0 0,-1-5-4310 0 0</inkml:trace>
  <inkml:trace contextRef="#ctx0" brushRef="#br0" timeOffset="1978.718">1201 921 10610 0 0,'0'0'1846'0'0,"0"0"-518"0"0,0 0-190 0 0,0 0 161 0 0,0 0 173 0 0,0 0-6 0 0,0 0-246 0 0,0 0-360 0 0,0 0-302 0 0,0 0-168 0 0,0 0-98 0 0,0 0-38 0 0,0 0-9 0 0,-2 8-19 0 0,-56 135 949 0 0,49-47-393 0 0,10-94-726 0 0,1 0 0 0 0,0 1 0 0 0,1-1-1 0 0,-1 0 1 0 0,0-1 0 0 0,0 1-1 0 0,1 0 1 0 0,-1-1 0 0 0,1 1 0 0 0,0-1-1 0 0,-1 0 1 0 0,1 0 0 0 0,0 0 0 0 0,0 0-1 0 0,0 0 1 0 0,0-1 0 0 0,-1 1-1 0 0,1-1 1 0 0,0 0 0 0 0,0 1 0 0 0,0-2-1 0 0,0 1 1 0 0,0 0 0 0 0,0 0 0 0 0,0-1-1 0 0,0 0 1 0 0,0 0 0 0 0,1 0-56 0 0,32-34 141 0 0,-45 3-3946 0 0,-5 20-3883 0 0,12 10 3914 0 0,-1-2-7510 0 0</inkml:trace>
  <inkml:trace contextRef="#ctx0" brushRef="#br0" timeOffset="2467.517">1328 711 12403 0 0,'0'0'1755'0'0,"0"0"-482"0"0,0 0-124 0 0,0 0 183 0 0,0 0 181 0 0,0 0-27 0 0,0 0-280 0 0,0 0-358 0 0,0 0-280 0 0,0 0-156 0 0,0 0-70 0 0,0 0-12 0 0,3 0 410 0 0,-55 33-77 0 0,60-52 235 0 0,-12 20-2427 0 0,-2-1-8145 0 0,4 0 1925 0 0,2 0-217 0 0</inkml:trace>
  <inkml:trace contextRef="#ctx0" brushRef="#br0" timeOffset="2787.815">1612 163 11266 0 0,'0'0'2989'0'0,"0"0"-946"0"0,0 0-485 0 0,0 0-91 0 0,0 0-40 0 0,0 0-55 0 0,0 0-254 0 0,0 0-290 0 0,0 0-187 0 0,0 0-158 0 0,0 0-62 0 0,0 0-42 0 0,0 0-33 0 0,-10 8-30 0 0,-32 25-40 0 0,-26 59 765 0 0,2 24-901 0 0,58-108-3381 0 0,15-22-8033 0 0,-4 10 167 0 0</inkml:trace>
  <inkml:trace contextRef="#ctx0" brushRef="#br0" timeOffset="3344.037">909 188 3977 0 0,'0'0'2460'0'0,"0"0"-551"0"0,0 0-67 0 0,0 0 190 0 0,0 0 92 0 0,0 0-115 0 0,0 0-330 0 0,0 0-410 0 0,0 0-292 0 0,0 0-192 0 0,0 0-123 0 0,0 0-61 0 0,0 0-41 0 0,16 0 1627 0 0,-9-4-2027 0 0,0-1 1 0 0,0 1-1 0 0,0 0 0 0 0,1 1 0 0 0,0 0 0 0 0,0 0 0 0 0,0 0 0 0 0,0 1 1 0 0,0 0-1 0 0,0 1 0 0 0,0 0 0 0 0,1 0 0 0 0,4 1-160 0 0,51-8 191 0 0,2-3 653 0 0,-73 10-852 0 0,0-1 0 0 0,0 0 1 0 0,0-1-1 0 0,1 0 0 0 0,-1 0 0 0 0,1 0 1 0 0,-1-1-1 0 0,1 0 0 0 0,0 0 0 0 0,1-1 1 0 0,-1 1-1 0 0,1-1 0 0 0,0 0 0 0 0,0-1 0 0 0,0 1 1 0 0,1-1-1 0 0,-1 0 0 0 0,2 0 0 0 0,-1-1 1 0 0,1 1-1 0 0,0-1 0 0 0,0 1 0 0 0,0-4 8 0 0,2 10-139 0 0,1-1-1 0 0,0 1 1 0 0,0-1-1 0 0,0 1 1 0 0,-1-1-1 0 0,1 1 1 0 0,0-1-1 0 0,0 0 1 0 0,0 1-1 0 0,0-1 1 0 0,0 1-1 0 0,0-1 1 0 0,0 1-1 0 0,0-1 1 0 0,1 1-1 0 0,-1-1 1 0 0,0 0-1 0 0,0 1 1 0 0,0-1-1 0 0,1 1 1 0 0,-1-1-1 0 0,0 1 1 0 0,0-1-1 0 0,1 1 1 0 0,-1 0-1 0 0,0-1 1 0 0,1 1-1 0 0,-1-1 1 0 0,1 1-1 0 0,-1 0 1 0 0,0-1-1 0 0,1 1 1 0 0,-1 0-1 0 0,1-1 1 0 0,-1 1-1 0 0,1 0 1 0 0,-1 0-1 0 0,1-1 1 0 0,0 1-1 0 0,-1 0 1 0 0,1 0-1 0 0,-1 0 1 0 0,1 0 0 0 0,-1 0-1 0 0,1 0 1 0 0,-1 0-1 0 0,1 0 140 0 0,9-1-5610 0 0,-4 1-5730 0 0</inkml:trace>
</inkml:ink>
</file>

<file path=ppt/ink/ink12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41.51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402 19 7170 0 0,'0'0'3607'0'0,"0"0"-1585"0"0,0 0-683 0 0,0 0-47 0 0,0 0 160 0 0,0 0 103 0 0,0 0-126 0 0,0 0-312 0 0,0 0-305 0 0,0 0-197 0 0,0 0-80 0 0,0 0-31 0 0,0 0-28 0 0,-2 5-41 0 0,-108 167 2361 0 0,-71 71-2329 0 0,108-176-2332 0 0,70-66 1384 0 0,-14 4-3469 0 0,4-4-5941 0 0,11-1-833 0 0</inkml:trace>
  <inkml:trace contextRef="#ctx0" brushRef="#br0" timeOffset="249.022">17 1 14539 0 0,'0'0'1846'0'0,"0"0"-599"0"0,0 0-434 0 0,0 0-58 0 0,0 0 69 0 0,0 0 100 0 0,0 0 39 0 0,0 0-60 0 0,0 0-84 0 0,0 0-91 0 0,0 0-133 0 0,0 0-74 0 0,14 23-44 0 0,42 74-35 0 0,-41-74-203 0 0,1-1 0 0 0,0 0 0 0 0,2-1 0 0 0,0-1 0 0 0,2-1 0 0 0,0 0-239 0 0,63 72 376 0 0,-47-25-2298 0 0,-28-47-1952 0 0,-4-12-4697 0 0,-2-7-2779 0 0</inkml:trace>
</inkml:ink>
</file>

<file path=ppt/ink/ink12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42.99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11 766 3929 0 0,'0'0'2338'0'0,"0"0"-147"0"0,0 0-12 0 0,0 0-25 0 0,0 0-87 0 0,0 0-197 0 0,0 0-301 0 0,0 0-322 0 0,0 0-231 0 0,0 0-159 0 0,0 0-76 0 0,0 0-17 0 0,0 0-44 0 0,-10-2 575 0 0,17-51 200 0 0,7 1-1060 0 0,2 0 0 0 0,3 2 0 0 0,2 0-1 0 0,2 1 1 0 0,3-1-435 0 0,60-85 342 0 0,-56 116-428 0 0,-30 19 15 0 0,8 9-51 0 0,16 129 144 0 0,-22-98-42 0 0,-2-27 11 0 0,1-1 0 0 0,0 1 0 0 0,0 0-1 0 0,2 0 1 0 0,-1-1 0 0 0,1 1 0 0 0,1-1 0 0 0,4 9 9 0 0,-8-20 1 0 0,0 0 1 0 0,0 0-1 0 0,0 0 1 0 0,1 0-1 0 0,-1-1 0 0 0,0 1 1 0 0,1 0-1 0 0,-1 0 1 0 0,0 0-1 0 0,1 0 0 0 0,-1 0 1 0 0,1 0-1 0 0,-1-1 0 0 0,1 1 1 0 0,0 0-1 0 0,-1 0 1 0 0,1-1-1 0 0,0 1 0 0 0,-1 0 1 0 0,1-1-1 0 0,0 1 0 0 0,0-1 1 0 0,0 1-1 0 0,-1-1 1 0 0,1 1-1 0 0,0-1 0 0 0,0 0 1 0 0,0 1-1 0 0,0-1 0 0 0,0 0 1 0 0,0 0-1 0 0,0 0 1 0 0,0 1-1 0 0,0-1 0 0 0,0 0 1 0 0,0 0-1 0 0,0-1 1 0 0,0 1-1 0 0,0 0 0 0 0,0 0 1 0 0,-1 0-1 0 0,1-1 0 0 0,0 1 1 0 0,0 0-1 0 0,0-1 1 0 0,0 1-1 0 0,0-1 0 0 0,0 1 1 0 0,-1-1-1 0 0,1 1 0 0 0,0-1 1 0 0,0 0-1 0 0,-1 1 1 0 0,1-1-1 0 0,0 0 0 0 0,-1 1 1 0 0,1-1-1 0 0,0-1-1 0 0,123-167 212 0 0,7-10-289 0 0,-83 123-87 0 0,-45 86-34 0 0,-1 250 485 0 0,13-167-491 0 0,-5-78-2330 0 0,-2-28-2097 0 0,3-4-4611 0 0,-9-3-1957 0 0</inkml:trace>
  <inkml:trace contextRef="#ctx0" brushRef="#br0" timeOffset="1219.73">908 670 5249 0 0,'0'0'2838'0'0,"0"0"-753"0"0,0 0-325 0 0,0 0 2 0 0,0 0 2 0 0,0 0-106 0 0,0 0-225 0 0,0 0-271 0 0,0 0-258 0 0,0 0-182 0 0,0 0-121 0 0,0 0-66 0 0,0 0-27 0 0,-1 19 1375 0 0,-22 54-860 0 0,12 37-586 0 0,11-109-475 0 0,0-1-37 0 0,0 0-18 0 0,0 0-17 0 0,0 0-64 0 0,0 0-81 0 0,0 0-104 0 0,0 0-113 0 0,0-19-3441 0 0,8-6-2693 0 0,-2 10-724 0 0,-4 7 431 0 0</inkml:trace>
  <inkml:trace contextRef="#ctx0" brushRef="#br0" timeOffset="1637.802">989 412 4193 0 0,'0'0'3257'0'0,"0"0"-921"0"0,0 0-452 0 0,0 0-100 0 0,0 0-27 0 0,0 0-134 0 0,0 0-233 0 0,0 0-259 0 0,0 0-234 0 0,0 0-154 0 0,0 0-107 0 0,0 0-82 0 0,-2-3-77 0 0,2 3-460 0 0,0-1 0 0 0,0 1-1 0 0,-1-1 1 0 0,1 1 0 0 0,0-1-1 0 0,0 1 1 0 0,0 0 0 0 0,-1-1-1 0 0,1 1 1 0 0,0-1 0 0 0,-1 1 0 0 0,1-1-1 0 0,0 1 1 0 0,-1 0 0 0 0,1-1-1 0 0,0 1 1 0 0,-1 0 0 0 0,1-1-1 0 0,-1 1 1 0 0,1 0 0 0 0,0 0-1 0 0,-1 0 1 0 0,1-1 0 0 0,-1 1 0 0 0,1 0-1 0 0,-1 0 1 0 0,1 0 0 0 0,-1 0-1 0 0,1 0 1 0 0,-1 0 0 0 0,1 0-1 0 0,-1 0 1 0 0,1 0 0 0 0,-1 0-1 0 0,1 0 1 0 0,-1 0 0 0 0,1 0 0 0 0,-1 0-1 0 0,1 0 1 0 0,-1 0 0 0 0,1 1-1 0 0,-1-1 1 0 0,1 0 0 0 0,-1 0-1 0 0,1 1 1 0 0,0-1 0 0 0,-1 0 0 0 0,1 1-1 0 0,-1-1 1 0 0,1 0 0 0 0,0 1-1 0 0,-1-1 1 0 0,1 0 0 0 0,0 1-1 0 0,0-1 1 0 0,-1 1 0 0 0,1-1-1 0 0,0 1 1 0 0,0-1-17 0 0,-15 12 238 0 0,15-14 722 0 0,0 1-905 0 0,0 1 16 0 0,0 0-3 0 0,0 0 6 0 0,0 0 17 0 0,0 0-3 0 0,0 0-8 0 0,0 0-3 0 0,0 1 2076 0 0,-1 1-4350 0 0,-2 6-14921 0 0,3-8 8831 0 0</inkml:trace>
  <inkml:trace contextRef="#ctx0" brushRef="#br0" timeOffset="2534.937">1175 110 2441 0 0,'0'0'1965'0'0,"0"0"-480"0"0,0 0-32 0 0,0 0 270 0 0,0 0 215 0 0,0 0-26 0 0,0 0-263 0 0,0 0-420 0 0,0 0-358 0 0,0 0-184 0 0,0 0-104 0 0,0 0-38 0 0,0 0-17 0 0,6 8 1728 0 0,3-10-1971 0 0,0 1 0 0 0,0-2 0 0 0,-1 1 1 0 0,1-1-1 0 0,0-1 0 0 0,-1 1 1 0 0,0-1-1 0 0,0-1 0 0 0,0 0 0 0 0,0 0 1 0 0,-1 0-1 0 0,0-1 0 0 0,0 0 1 0 0,0-1-1 0 0,-1 1 0 0 0,5-7-285 0 0,30-25 389 0 0,-38 41-366 0 0,0 0 0 0 0,-1-1 0 0 0,1 1 1 0 0,-1 1-1 0 0,0-1 0 0 0,0 0 1 0 0,0 0-1 0 0,-1 1 0 0 0,1-1 0 0 0,-1 1 1 0 0,0 0-1 0 0,0-1 0 0 0,0 1 0 0 0,0 0 1 0 0,-1 0-1 0 0,1-1 0 0 0,-1 1 1 0 0,0 0-1 0 0,0 0 0 0 0,0 0 0 0 0,-1 0 1 0 0,0 0-24 0 0,20 353 158 0 0,-17-331-159 0 0,0 0 0 0 0,2 0 0 0 0,1 0 0 0 0,1 0 0 0 0,1-1 0 0 0,2 0-1 0 0,5 12 2 0 0,3-28 363 0 0,-2-35 183 0 0,-9 13-458 0 0,32-74-15 0 0,-4-1 1 0 0,-4-1 0 0 0,-4-1 0 0 0,-4-2 0 0 0,0-21-74 0 0,-19 87-253 0 0,-2 35-3206 0 0,-1-3 3062 0 0,0 14-3248 0 0,0-13-5 0 0,0 0-3503 0 0,0 0-2536 0 0</inkml:trace>
  <inkml:trace contextRef="#ctx0" brushRef="#br0" timeOffset="2951.601">1861 604 9610 0 0,'0'0'2138'0'0,"0"0"-506"0"0,0 0-216 0 0,0 0 57 0 0,0 0-52 0 0,0 0-127 0 0,0 0-238 0 0,0 0-234 0 0,0 0-118 0 0,0 0-83 0 0,0 0-63 0 0,0 0-67 0 0,-8 21-65 0 0,-27 64-75 0 0,32-77-246 0 0,0 0 0 0 0,0 0 0 0 0,0 1-1 0 0,1-1 1 0 0,1 1 0 0 0,-1-1 0 0 0,1 1 0 0 0,1-1-1 0 0,0 1 1 0 0,0 0 0 0 0,1 5-105 0 0,0 15 134 0 0,-1-13 10 0 0,0-9-1149 0 0,3-18-920 0 0,0-20-3628 0 0,-3 12-2949 0 0,2 14 43 0 0</inkml:trace>
  <inkml:trace contextRef="#ctx0" brushRef="#br0" timeOffset="3351.952">1976 353 7698 0 0,'0'0'3172'0'0,"0"0"-1275"0"0,0 0-488 0 0,0 0-42 0 0,0 0 27 0 0,0 0-100 0 0,0 0-208 0 0,0 0-231 0 0,0 0-229 0 0,0 0-186 0 0,0 0-135 0 0,0 0-86 0 0,0 0-50 0 0,-8 5 18 0 0,-25 13 9 0 0,27-17 748 0 0,14-13-855 0 0,1 0 101 0 0,-9 12-101 0 0,0 0 27 0 0,0 0 12 0 0,0 0 11 0 0,0 0 14 0 0,0 0 1 0 0,-16 12 330 0 0,-17 9-161 0 0,40-27-5522 0 0,1-1-2941 0 0,-7 6-2564 0 0</inkml:trace>
</inkml:ink>
</file>

<file path=ppt/ink/ink12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49.34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30 200 1408 0 0,'0'0'1501'0'0,"0"0"11"0"0,0 0 286 0 0,0 0 327 0 0,0 0 193 0 0,0 0-96 0 0,0 0-312 0 0,0 0-407 0 0,0 0-346 0 0,0 0-243 0 0,0 0-197 0 0,0 0-100 0 0,0 0-48 0 0,-5 0-29 0 0,-14 0-18 0 0,14 0-42 0 0,28 0 2028 0 0,43-8-1029 0 0,156 38-419 0 0,-204-30-1014 0 0,113-15 348 0 0,-107 12 208 0 0,-31 2 708 0 0,-65-43-820 0 0,-25-43 106 0 0,78 67-522 0 0,3-9-209 0 0,16 14-3570 0 0,6 11-6163 0 0,-3 1-2603 0 0</inkml:trace>
</inkml:ink>
</file>

<file path=ppt/ink/ink12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58.26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89 0 0 0,'0'0'433'0'0,"0"0"352"0"0,0 0 247 0 0,0 0 345 0 0,0 0 317 0 0,0 0 120 0 0,0 0-40 0 0,0 0-226 0 0,0 0-238 0 0,0 0-181 0 0,0 0-147 0 0,0-5-80 0 0,0-15-16 0 0,0 15-42 0 0,0 5-37 0 0,0 0-41 0 0,0 0-54 0 0,0 0-55 0 0,0 0-50 0 0,0 0-63 0 0,0 0-81 0 0,0 0-32 0 0,0 0-21 0 0,0 0-7 0 0,0 0 5 0 0,0 0 4 0 0,0 0-14 0 0,0 0-29 0 0,0 0-29 0 0,0 0-38 0 0,0 0-24 0 0,0 0-19 0 0,0 0-11 0 0,0 0-11 0 0,0 0-18 0 0,0 0-12 0 0,0 0-8 0 0,0 0 9 0 0,0 0-12 0 0,33 4 1684 0 0,217-52-726 0 0,-134 33-948 0 0,-115 15-191 0 0,-1 0 4 0 0,0 0 7 0 0,0 0 13 0 0,0 0-18 0 0,0 0-2 0 0,0 0 12 0 0,0 0 5 0 0,0 0-8 0 0,0 0 5 0 0,0 0 6 0 0,0 0-17 0 0,0 0 24 0 0,0 0-6 0 0,0 0-12 0 0,0 0 0 0 0,0 0-11 0 0,0 0-10 0 0,0 0-7 0 0,0 0 10 0 0,0 0-27 0 0,0 0-10 0 0,0 0 2 0 0,0 0-48 0 0,0 0-14 0 0,0 0-24 0 0,0 0-25 0 0,0 0-24 0 0,-25 4-15906 0 0,22 0 4915 0 0</inkml:trace>
</inkml:ink>
</file>

<file path=ppt/ink/ink12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59.36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11 8178 0 0,'0'0'2122'0'0,"0"0"-353"0"0,0 0-222 0 0,0 0-14 0 0,0 0-5 0 0,0 0-112 0 0,0 0-300 0 0,0 0-361 0 0,0 0-261 0 0,0 0-186 0 0,0 0-58 0 0,0 0 23 0 0,0 0 55 0 0,12 8 5421 0 0,337-5-3447 0 0,-349-3-2304 0 0,0 0 38 0 0,0 0-18 0 0,0 0 0 0 0,0 0 13 0 0,0 0-18 0 0,0 0 1 0 0,0 0 19 0 0,0 0-4 0 0,0 0-15 0 0,0 0-1 0 0,0 0-8 0 0,0 0-9 0 0,0 0 20 0 0,36-8 147 0 0,13-6-142 0 0,-49 14-30 0 0,0 0 21 0 0,0 0-9 0 0,0 0 17 0 0,0 0 9 0 0,0 0-9 0 0,0 0-24 0 0,0 0-13 0 0,0 0-6 0 0,0 0 22 0 0,0 0 7 0 0,0 0 37 0 0,0 0-23 0 0,0 0 4 0 0,0 0 4 0 0,0 0-31 0 0,0 0 10 0 0,0 0 13 0 0,0 0-3 0 0,0 0 1 0 0,0 0-2 0 0,0 0-18 0 0,0 0 12 0 0,0 0-44 0 0,0 0 22 0 0,0 0 24 0 0,0 0 7 0 0,0 0 6 0 0,0 0-15 0 0,0 0-10 0 0,0 0 16 0 0,0 0-10 0 0,0 0-16 0 0,0 0-5 0 0,0 0-14 0 0,0 0 21 0 0,0 0 18 0 0,0 0-19 0 0,0 0 14 0 0,0 0-2 0 0,0 0 18 0 0,0 0-11 0 0,0 0-13 0 0,0 0 4 0 0,0 0-9 0 0,0 0 6 0 0,0 0-22 0 0,0 0-6 0 0,0 0-15 0 0,0 0-7 0 0,0 0 5 0 0,-13 1-9237 0 0,8 5 2382 0 0,3-2-4930 0 0</inkml:trace>
</inkml:ink>
</file>

<file path=ppt/ink/ink12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02.4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583 1 5041 0 0,'0'0'1708'0'0,"0"0"-366"0"0,0 0-160 0 0,0 0 206 0 0,0 0 267 0 0,0 0 81 0 0,0 0-189 0 0,0 0-301 0 0,0 0-307 0 0,0 0-222 0 0,0 0-135 0 0,5 7 5247 0 0,-35-7-5298 0 0,-7-2-383 0 0,1 3-1 0 0,0 0 1 0 0,0 2-1 0 0,0 2 1 0 0,0 2 0 0 0,1 1-1 0 0,-2 2-147 0 0,-123 56 255 0 0,157-66-248 0 0,1 1 1 0 0,0 0-1 0 0,0 0 0 0 0,0 0 1 0 0,0 0-1 0 0,0 1 0 0 0,0-1 1 0 0,0 0-1 0 0,1 1 0 0 0,-1-1 1 0 0,0 1-1 0 0,1 0 0 0 0,-1-1 1 0 0,1 1-1 0 0,0 0 0 0 0,-1 0 1 0 0,1 0-1 0 0,0 0 0 0 0,0 0 1 0 0,0 0-1 0 0,1 0 0 0 0,-1 0 1 0 0,0 1-1 0 0,1-1 0 0 0,-1 0 1 0 0,1 0-1 0 0,0 1 0 0 0,0-1 1 0 0,0 0-1 0 0,0 1 0 0 0,0-1 1 0 0,1 1-8 0 0,-1 1 0 0 0,-1-2 2 0 0,1-1-1 0 0,0 1 1 0 0,0 0 0 0 0,0-1-1 0 0,0 1 1 0 0,0 0 0 0 0,0-1 0 0 0,0 1-1 0 0,0 0 1 0 0,1-1 0 0 0,-1 1 0 0 0,1 0-1 0 0,-1-1 1 0 0,1 1 0 0 0,0-1 0 0 0,-1 1-1 0 0,1-1 1 0 0,0 1 0 0 0,0-1-1 0 0,0 1 1 0 0,0-1 0 0 0,0 0 0 0 0,1 0-1 0 0,-1 1 1 0 0,0-1 0 0 0,0 0 0 0 0,1 0-1 0 0,-1 0 1 0 0,1-1 0 0 0,0 2-2 0 0,13 5 83 0 0,0 0 1 0 0,0-1 0 0 0,1-1-1 0 0,0 0 1 0 0,-1-2 0 0 0,1 1 0 0 0,1-2-1 0 0,-1 0 1 0 0,0-1 0 0 0,1-1-1 0 0,2 0-83 0 0,55 5 161 0 0,146 28 77 0 0,-178-15-194 0 0,-59 9 134 0 0,1-12-112 0 0,-1 0 0 0 0,0-2-1 0 0,0 0 1 0 0,-2-1 0 0 0,1 0-1 0 0,-17 6-65 0 0,-6 5 32 0 0,-314 182 121 0 0,297-152-169 0 0,56-52 16 0 0,1 0-1 0 0,0 1 1 0 0,0-1-1 0 0,0 1 1 0 0,0-1-1 0 0,1 1 1 0 0,-1-1-1 0 0,0 1 0 0 0,1 0 1 0 0,-1-1-1 0 0,1 1 1 0 0,-1 0-1 0 0,1-1 1 0 0,0 1-1 0 0,0 0 1 0 0,-1 0-1 0 0,1-1 0 0 0,1 1 1 0 0,-1 0-1 0 0,0 0 1 0 0,0-1-1 0 0,1 1 1 0 0,-1 0-1 0 0,1-1 0 0 0,-1 1 1 0 0,1 0-1 0 0,0-1 1 0 0,-1 1-1 0 0,1-1 1 0 0,0 1-1 0 0,0-1 1 0 0,0 1-1 0 0,0-1 0 0 0,1 0 1 0 0,-1 1-1 0 0,0-1 1 0 0,0 0-1 0 0,1 0 1 0 0,-1 0-1 0 0,1 0 1 0 0,-1 0 0 0 0,12 4 47 0 0,-1 0 0 0 0,1-1 1 0 0,0-1-1 0 0,0 0 0 0 0,0-1 1 0 0,1 0-1 0 0,-1-1 0 0 0,0 0 0 0 0,1-1 1 0 0,-1-1-1 0 0,1 0 0 0 0,10-2-47 0 0,-16 2 29 0 0,260-61 505 0 0,23-17-101 0 0,-262 74-415 0 0,-29 5 16 0 0,0 0 11 0 0,0 0-18 0 0,0 0 6 0 0,0 0-4 0 0,0 0 5 0 0,-16 5-4318 0 0,3 12-2009 0 0,11-10-3155 0 0</inkml:trace>
</inkml:ink>
</file>

<file path=ppt/ink/ink12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02.86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69 1 6865 0 0,'0'0'3130'0'0,"0"0"-1505"0"0,0 0-633 0 0,0 0 22 0 0,0 0 259 0 0,0 0 179 0 0,0 0-25 0 0,0 0-226 0 0,0 0-314 0 0,0 0-254 0 0,0 0-150 0 0,0 0-46 0 0,0 0 23 0 0,0 2 18 0 0,-53 114 3625 0 0,37-46-3238 0 0,17-68-5916 0 0,28-57-4307 0 0,-17 35 3066 0 0,-3 8-332 0 0</inkml:trace>
</inkml:ink>
</file>

<file path=ppt/ink/ink12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03.2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67 1 6569 0 0,'0'0'1673'0'0,"0"0"-134"0"0,0 0-40 0 0,0 0 62 0 0,0 0 57 0 0,0 0-79 0 0,0 0-167 0 0,0 0-199 0 0,0 0-213 0 0,0 0-171 0 0,0 0-105 0 0,0 0-63 0 0,0 0-19 0 0,-10 4-21 0 0,-44 17 495 0 0,51-20 1822 0 0,12-4-4154 0 0,-4 2-8887 0 0,-5 1 221 0 0</inkml:trace>
</inkml:ink>
</file>

<file path=ppt/ink/ink12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07.2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100 498 3729 0 0,'0'0'2707'0'0,"0"0"-813"0"0,0 0-417 0 0,0 0-28 0 0,0 0 178 0 0,0 0 137 0 0,0 0-124 0 0,0 0-254 0 0,0 0-310 0 0,0 0-330 0 0,0 0-205 0 0,0 0-133 0 0,0 0-58 0 0,-4-2-21 0 0,3 2-303 0 0,0-1 1 0 0,0 1-1 0 0,0-1 0 0 0,1 1 1 0 0,-1 0-1 0 0,0 0 0 0 0,0-1 1 0 0,0 1-1 0 0,0 0 0 0 0,0 0 1 0 0,0 0-1 0 0,0 0 0 0 0,0 0 1 0 0,0 0-1 0 0,1 0 0 0 0,-1 0 1 0 0,0 0-1 0 0,0 1 0 0 0,0-1 1 0 0,0 0-1 0 0,0 1 0 0 0,0-1 0 0 0,1 0 1 0 0,-1 1-1 0 0,0-1 0 0 0,0 1 1 0 0,1-1-1 0 0,-1 1 0 0 0,0 0 1 0 0,0-1-1 0 0,1 1 0 0 0,-1 0 1 0 0,1-1-1 0 0,-1 1 0 0 0,1 0 1 0 0,-1 0-1 0 0,1-1 0 0 0,-1 1 1 0 0,1 0-1 0 0,0 0 0 0 0,-1 0 1 0 0,1 0-1 0 0,0 0 0 0 0,0 0 0 0 0,0 0 1 0 0,0-1-1 0 0,0 1 0 0 0,0 0 1 0 0,0 0-1 0 0,0 0 0 0 0,0 0 1 0 0,0 0-1 0 0,0 0 0 0 0,0 0 1 0 0,1 0-1 0 0,-1-1 0 0 0,0 1 1 0 0,1 0-1 0 0,-1 0 0 0 0,1 0-26 0 0,-18 406 2585 0 0,17-337-373 0 0,0-72-2194 0 0,-1-42 167 0 0,2 0 1 0 0,2 0-1 0 0,1 1 1 0 0,3-1 0 0 0,3-4-186 0 0,-1 10-5 0 0,2 1-1 0 0,1 0 1 0 0,2 1 0 0 0,2 0 0 0 0,1 1 0 0 0,1 1-1 0 0,2 1 1 0 0,2 1 0 0 0,1 0 0 0 0,3 0 5 0 0,5 9-10 0 0,-31 23-2 0 0,0 0-9 0 0,0 0-3 0 0,-16 143 36 0 0,-12-13-1263 0 0,37-105-2806 0 0,-1-17-3058 0 0,-3-4-4295 0 0</inkml:trace>
  <inkml:trace contextRef="#ctx0" brushRef="#br0" timeOffset="403.746">418 1039 6289 0 0,'0'0'2633'0'0,"0"0"-677"0"0,0 0-278 0 0,0 0 78 0 0,0 0 58 0 0,0 0-112 0 0,0 0-239 0 0,0 0-318 0 0,0 0-279 0 0,0 0-193 0 0,0 0-129 0 0,0 0-77 0 0,-1 6-28 0 0,-31 165 2095 0 0,12-123-3250 0 0,0-41-6679 0 0,18-11-2297 0 0,2 1 1536 0 0</inkml:trace>
  <inkml:trace contextRef="#ctx0" brushRef="#br0" timeOffset="802.651">518 741 9146 0 0,'0'0'3590'0'0,"0"0"-1666"0"0,0 0-750 0 0,0 0-106 0 0,0 0 66 0 0,0 0 9 0 0,0 0-76 0 0,0 0-200 0 0,0 0-209 0 0,0 0-166 0 0,0 0-158 0 0,0 0-102 0 0,0 0-53 0 0,-8 5-37 0 0,-23 15-31 0 0,33-26 268 0 0,6-2 114 0 0,-20 16-249 0 0,-42 39-145 0 0,100-90-11767 0 0,-38 35 5227 0 0,-1 0 74 0 0</inkml:trace>
  <inkml:trace contextRef="#ctx0" brushRef="#br0" timeOffset="1120.52">818 222 13107 0 0,'0'0'1692'0'0,"0"0"-406"0"0,0 0-90 0 0,0 0 176 0 0,0 0 167 0 0,0 0-29 0 0,0 0-247 0 0,0 0-315 0 0,0 0-254 0 0,0 0-149 0 0,0 0-72 0 0,0 0 0 0 0,0 8 1564 0 0,-87 65-1629 0 0,-23 41-414 0 0,103-101-390 0 0,19-5-7459 0 0,0-17-1846 0 0,-7 8-884 0 0</inkml:trace>
  <inkml:trace contextRef="#ctx0" brushRef="#br0" timeOffset="1637.278">24 196 4329 0 0,'0'0'2359'0'0,"0"0"-425"0"0,0 0-112 0 0,0 0 41 0 0,0 0 13 0 0,0 0-160 0 0,0 0-291 0 0,0 0-253 0 0,0 0-208 0 0,0 0-150 0 0,0 0-102 0 0,0 0-36 0 0,0 0-36 0 0,-4-3-42 0 0,-12-6-64 0 0,12 6-88 0 0,4 3-49 0 0,0 0-45 0 0,0 0-41 0 0,18-4 829 0 0,95-29 143 0 0,-38 18-919 0 0,16 1 783 0 0,-107 3-1169 0 0,1 0 0 0 0,0-2 0 0 0,1 1 1 0 0,1-2-1 0 0,0 0 0 0 0,0 0 0 0 0,0-4 22 0 0,11 12-230 0 0,2 5-4026 0 0,-1 1-4472 0 0,1 0-3090 0 0</inkml:trace>
  <inkml:trace contextRef="#ctx0" brushRef="#br0" timeOffset="2402.966">1259 509 5929 0 0,'0'0'3817'0'0,"0"0"-1303"0"0,0 0-671 0 0,0 0-161 0 0,0 0-22 0 0,0 0-113 0 0,0 0-180 0 0,0 0-245 0 0,0 0-224 0 0,0 0-184 0 0,0 0-113 0 0,0 0-83 0 0,0 0-47 0 0,-3 0 2 0 0,-15 15 2082 0 0,11-1-2467 0 0,-119 167 940 0 0,-27-1-842 0 0,107-125-1044 0 0,21-54-5946 0 0,15-16-4994 0 0,8 11 2245 0 0</inkml:trace>
  <inkml:trace contextRef="#ctx0" brushRef="#br0" timeOffset="2671.229">895 483 14403 0 0,'0'0'2015'0'0,"0"0"-551"0"0,0 0-375 0 0,0 0-42 0 0,0 0-11 0 0,0 0-60 0 0,0 0-168 0 0,0 0-197 0 0,0 0-88 0 0,0 0-10 0 0,0 0 26 0 0,0 0-16 0 0,0 0-32 0 0,6 19-78 0 0,20 57-56 0 0,34 24 822 0 0,115 98-455 0 0,-117-147-2521 0 0,-35-42-2035 0 0,2-5-4391 0 0,-17-4-3483 0 0</inkml:trace>
</inkml:ink>
</file>

<file path=ppt/ink/ink12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11.4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0 681 2785 0 0,'0'0'2473'0'0,"0"0"-233"0"0,0 0-109 0 0,0 0 28 0 0,0 0-20 0 0,0 0-188 0 0,0 0-269 0 0,0 0-298 0 0,0 0-261 0 0,0 0-199 0 0,0 0-130 0 0,0 0-74 0 0,0 0-32 0 0,1-14-25 0 0,4-105 2225 0 0,1 82-2602 0 0,1 0 0 0 0,2 1 0 0 0,1-1-1 0 0,2 2 1 0 0,2 0 0 0 0,1 0-1 0 0,1 1 1 0 0,3 1-286 0 0,99-134 120 0 0,-91 142-88 0 0,-26 24-29 0 0,-1 1-23 0 0,0 0-13 0 0,0 0-15 0 0,9 30-72 0 0,29 125 281 0 0,11 17-153 0 0,-35-138-23 0 0,-13-34 27 0 0,0 0-1 0 0,47-34 134 0 0,-18 4-132 0 0,-1-2 0 0 0,-2-1 0 0 0,-1-1 0 0 0,-2-1-1 0 0,2-7-12 0 0,11-13-25 0 0,40-76-62 0 0,-79 218-301 0 0,-31 140 624 0 0,8 47-845 0 0,48-270-5576 0 0,-7-6-3731 0 0,-11-4-1316 0 0</inkml:trace>
</inkml:ink>
</file>

<file path=ppt/ink/ink12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11.73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 0 13931 0 0,'0'0'1354'0'0,"0"0"-348"0"0,0 0-55 0 0,0 0 122 0 0,0 0-9 0 0,0 0-179 0 0,0 0-257 0 0,0 0-265 0 0,0 0-179 0 0,0 0-90 0 0,0 0-48 0 0,-2 21-23 0 0,-7 63-60 0 0,5-55 588 0 0,4-28-1701 0 0,0 0-2887 0 0,0 3-4119 0 0,0-4 1135 0 0</inkml:trace>
</inkml:ink>
</file>

<file path=ppt/ink/ink12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12.10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50 1 9978 0 0,'0'0'2731'0'0,"0"0"-613"0"0,0 0-483 0 0,0 0-221 0 0,0 0-154 0 0,0 0-174 0 0,0 0-221 0 0,0 0-218 0 0,0 0-187 0 0,0 0-156 0 0,0 0-110 0 0,0 0-64 0 0,0 0-36 0 0,-10 4-10 0 0,-29 17 4 0 0,39-21-66 0 0,1 0 0 0 0,-1 1 1 0 0,1-1-1 0 0,-1 0 0 0 0,1 0 1 0 0,-1 0-1 0 0,1 0 1 0 0,0 1-1 0 0,-1-1 0 0 0,1 0 1 0 0,-1 1-1 0 0,0-1 0 0 0,1 0 1 0 0,-1 1-1 0 0,1-1 0 0 0,-1 1 1 0 0,1-1-1 0 0,-1 0 1 0 0,0 1-1 0 0,1-1 0 0 0,-1 1 1 0 0,0-1-1 0 0,0 1 0 0 0,1-1 1 0 0,-1 1-1 0 0,0 0 0 0 0,0-1 1 0 0,0 1-1 0 0,0-1 1 0 0,1 1-1 0 0,-1-1 0 0 0,0 1 1 0 0,0-1-1 0 0,0 1 0 0 0,0 0-22 0 0,-9 4 1857 0 0,6 5-4442 0 0,12-12 332 0 0,-5 1-1156 0 0,1 0-3910 0 0,-2 1-2842 0 0</inkml:trace>
</inkml:ink>
</file>

<file path=ppt/ink/ink12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12.81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217 199 0 0 0,'0'0'1158'0'0,"0"0"326"0"0,0 0 300 0 0,0 0 187 0 0,0 0 23 0 0,0 0-143 0 0,0 0-218 0 0,0 0-193 0 0,0 0-148 0 0,0 0-112 0 0,0 0-65 0 0,0 0-70 0 0,0 2 6029 0 0,-2 8-4452 0 0,-32 48-2202 0 0,-67 190 79 0 0,82-193-400 0 0,3 0 1 0 0,2 1-1 0 0,3 1 1 0 0,2 0-1 0 0,3 1 0 0 0,1 33-99 0 0,6-77 38 0 0,0 1-1 0 0,1 0 0 0 0,1-1 1 0 0,0 0-1 0 0,1 1 1 0 0,0-1-1 0 0,2-1 0 0 0,-1 1 1 0 0,2-1-1 0 0,-1 0 1 0 0,2 0-1 0 0,0-1 0 0 0,0 0 1 0 0,1 0-1 0 0,1-1 1 0 0,0 0-1 0 0,0-1 0 0 0,1 0 1 0 0,1 0-1 0 0,-1-1 1 0 0,1-1-1 0 0,1 0-37 0 0,12-1 328 0 0,-24-7-275 0 0,-4 0-1472 0 0,-2 0-2903 0 0,0 0-5849 0 0,5 0-1414 0 0</inkml:trace>
  <inkml:trace contextRef="#ctx0" brushRef="#br0" timeOffset="1347.93">355 641 1088 0 0,'0'0'1681'0'0,"0"0"-613"0"0,0 0-241 0 0,0 0 214 0 0,0 0 338 0 0,0 0 194 0 0,0 0-53 0 0,0 0-251 0 0,0 0-254 0 0,0 0-168 0 0,0 0-41 0 0,0 0 62 0 0,3-2 64 0 0,6-1-72 0 0,10 0 8021 0 0,-18 3-8685 0 0,-1 0-12 0 0,0 0-15 0 0,0 0-6 0 0,0 0 2 0 0,0 0-7 0 0,0 0-20 0 0,0 0-10 0 0,0 0-9 0 0,0 0-8 0 0,0 0 9 0 0,0 0-16 0 0,0 0-19 0 0,0 0-1 0 0,0 0-6 0 0,0 0 7 0 0,0 0 4 0 0,0 0 3 0 0,0 0-9 0 0,0 0 0 0 0,0 0 7 0 0,0 0-4 0 0,0 0 3 0 0,0 0-14 0 0,0 0-11 0 0,0 0-12 0 0,52 82 283 0 0,62 194 45 0 0,-81-237-390 0 0,-26-53 1332 0 0,-7-12-1319 0 0,1 1 0 0 0,2-1 1 0 0,0 1-1 0 0,2-1 0 0 0,1 1 1 0 0,1 0-1 0 0,1 1 0 0 0,1 0 0 0 0,1 0 1 0 0,1 1-1 0 0,13-20-3 0 0,29-41-36 0 0,-46 78 323 0 0,-6 4-4708 0 0,-9 2-9244 0 0,6 0 2844 0 0</inkml:trace>
  <inkml:trace contextRef="#ctx0" brushRef="#br0" timeOffset="1950.168">326 460 10058 0 0,'0'0'2259'0'0,"0"0"-477"0"0,0 0-263 0 0,0 0-13 0 0,0 0-18 0 0,0 0-132 0 0,0 0-197 0 0,0 0-177 0 0,0 0-147 0 0,0 0-127 0 0,0 0-105 0 0,0 0-89 0 0,0 0-71 0 0,-4-3-56 0 0,-12-9-44 0 0,12 9-49 0 0,4 3-42 0 0,0 0-5 0 0,0 0-28 0 0,0 0-26 0 0,46 0 861 0 0,385 0 1597 0 0,-450-27-2570 0 0,-59-64-1568 0 0,66 81 194 0 0,-1 0-1552 0 0,3 8-3576 0 0,7 2-5264 0 0</inkml:trace>
  <inkml:trace contextRef="#ctx0" brushRef="#br0" timeOffset="2300.884">446 114 10642 0 0,'0'0'2015'0'0,"0"0"-308"0"0,0 0-254 0 0,0 0-53 0 0,0 0 0 0 0,0 0-91 0 0,0 0-140 0 0,0 0-161 0 0,0 0-149 0 0,0 0-181 0 0,0 0-136 0 0,0 0-97 0 0,0 0-91 0 0,-9-2-23 0 0,-36-11 228 0 0,83 32 996 0 0,-8-11-1268 0 0,1-2-1 0 0,0-2 1 0 0,1 0 0 0 0,-1-2-1 0 0,0-2 1 0 0,16-2-287 0 0,0 2 71 0 0,83-4-1609 0 0,-105 17-3065 0 0,-18-4-4033 0 0,-4-5-3211 0 0</inkml:trace>
  <inkml:trace contextRef="#ctx0" brushRef="#br0" timeOffset="3204.438">1084 843 0 0 0,'0'0'1275'0'0,"0"0"216"0"0,0 0 277 0 0,0 0 258 0 0,0 0 20 0 0,0 0-160 0 0,0 0-263 0 0,0 0-276 0 0,0 0-222 0 0,0 0-147 0 0,0 0-87 0 0,0 0-35 0 0,0 0-29 0 0,0 0-54 0 0,0 0-70 0 0,0 0-78 0 0,0 0-70 0 0,0 0-52 0 0,0 0-26 0 0,0 0-29 0 0,11 8 3787 0 0,122-1-2023 0 0,48-40-1312 0 0,-168 31-506 0 0,-16 0-4073 0 0,-4 2 2655 0 0,-14 2-3717 0 0,7 0-3339 0 0,7 1-3168 0 0</inkml:trace>
  <inkml:trace contextRef="#ctx0" brushRef="#br0" timeOffset="9788.933">1252 689 0 0 0,'0'0'669'0'0,"0"0"622"0"0,0 0 254 0 0,0 0 46 0 0,0 0-55 0 0,0 0-133 0 0,0 0-139 0 0,0 0-127 0 0,2-7-95 0 0,8-20-60 0 0,-7 20-15 0 0,11 0 9132 0 0,-3 153-7039 0 0,4 89-2355 0 0,-31-116-561 0 0,16-119-158 0 0,0 0-6 0 0,0 0 12 0 0,0 0 5 0 0,0 0-29 0 0,0 0-12 0 0,0 0-20 0 0,4-25-4645 0 0,5 7-602 0 0,-2 7-1601 0 0,-3 3-3406 0 0</inkml:trace>
  <inkml:trace contextRef="#ctx0" brushRef="#br0" timeOffset="10667.919">1637 519 776 0 0,'0'0'1925'0'0,"0"0"-118"0"0,0 0 101 0 0,0 0 144 0 0,0 0-34 0 0,0 0-249 0 0,0 0-386 0 0,0 0-398 0 0,0 0-305 0 0,0 0-172 0 0,0 0-22 0 0,0 0 162 0 0,0 0 148 0 0,1 3 128 0 0,3 1-697 0 0,0-1-1 0 0,1 0 1 0 0,-1-1-1 0 0,1 1 0 0 0,-1-1 1 0 0,1 0-1 0 0,0 0 1 0 0,0 0-1 0 0,0 0 1 0 0,0-1-1 0 0,1 0 0 0 0,-1 0 1 0 0,0-1-1 0 0,0 1 1 0 0,1-1-1 0 0,-1 0 1 0 0,0-1-1 0 0,0 1 0 0 0,1-1 1 0 0,-1 0-1 0 0,0 0 1 0 0,0-1-1 0 0,0 1 1 0 0,0-1-1 0 0,0 0 0 0 0,-1-1 1 0 0,1 1-1 0 0,3-3-226 0 0,9-3 277 0 0,0-1 0 0 0,-1 0 0 0 0,0-1 0 0 0,0-1 0 0 0,-1-1 0 0 0,0 0 0 0 0,-1-1-1 0 0,1-3-276 0 0,-8 17 526 0 0,-8 10-423 0 0,18 291 51 0 0,-15 89-130 0 0,7-377 34 0 0,-9-14-4 0 0,7-16 520 0 0,56-101-226 0 0,87-182-232 0 0,-53 28-133 0 0,-85 223 23 0 0,-12 48-16 0 0,0 0-16 0 0,0 0-19 0 0,0 0-11 0 0,0 0-15 0 0,0 0-37 0 0,-8 23-953 0 0,-9 39-2008 0 0,14-40-1529 0 0,2-2-4786 0 0,1-15-1354 0 0</inkml:trace>
  <inkml:trace contextRef="#ctx0" brushRef="#br0" timeOffset="11003.801">2338 998 14611 0 0,'0'0'1475'0'0,"0"0"-352"0"0,0 0-96 0 0,0 0 128 0 0,0 0 54 0 0,0 0-111 0 0,0 0-233 0 0,0 0-240 0 0,0 0-193 0 0,0 0-103 0 0,0 0-7 0 0,0 0 42 0 0,0 0 36 0 0,-3 8 24 0 0,-29 105 1040 0 0,17-32-1141 0 0,15-81-445 0 0,0 0-72 0 0,0 0-109 0 0,0 0-109 0 0,2-11-1906 0 0,16-22-2217 0 0,-5 12-4521 0 0,-9 13-1250 0 0</inkml:trace>
  <inkml:trace contextRef="#ctx0" brushRef="#br0" timeOffset="11393.928">2581 633 12163 0 0,'0'0'2549'0'0,"0"0"-617"0"0,0 0-443 0 0,0 0-283 0 0,0 0-205 0 0,0 0-148 0 0,0 0-111 0 0,0 0-57 0 0,0 0-84 0 0,0 0-58 0 0,0 0-60 0 0,0 0-74 0 0,-13 10-44 0 0,-38 28-51 0 0,23-2 431 0 0,28-35-723 0 0,0-1-5 0 0,0 0-5 0 0,25-1 63 0 0,25-23 65 0 0,-113 74 256 0 0,61-50-5699 0 0,1-8 310 0 0,2 6-53 0 0,0-2-5538 0 0</inkml:trace>
  <inkml:trace contextRef="#ctx0" brushRef="#br0" timeOffset="12092.252">1788 191 5489 0 0,'0'0'2530'0'0,"0"0"-376"0"0,0 0-204 0 0,0 0-33 0 0,0 0-43 0 0,0 0-182 0 0,0 0-262 0 0,0 0-279 0 0,0 0-241 0 0,0 0-170 0 0,0 0-104 0 0,0 0-76 0 0,0 0-65 0 0,25-3 1836 0 0,177-8-335 0 0,124 7-1449 0 0,-325 4-518 0 0,-1 0 19 0 0,0 0 40 0 0,0 0 12 0 0,0 0-5 0 0,0 0 7 0 0,-45-39 845 0 0,32 23-860 0 0,-63-79 61 0 0,41 73-985 0 0,31 27-9419 0 0,4-4 8293 0 0,0 3-9642 0 0</inkml:trace>
  <inkml:trace contextRef="#ctx0" brushRef="#br0" timeOffset="20078.525">2872 195 5961 0 0,'0'0'2050'0'0,"0"0"-400"0"0,0 0-174 0 0,0 0 14 0 0,0 0 21 0 0,0 0-120 0 0,0 0-292 0 0,0 0-245 0 0,0 0-151 0 0,0 0-67 0 0,0 0 2 0 0,1-6 560 0 0,0 5 2528 0 0,-40 39-3302 0 0,-74 75 101 0 0,73-77-281 0 0,123-106 1090 0 0,10 1-1276 0 0,-63 50-58 0 0,-30 19-32 0 0,0 0 6 0 0,0 0 4 0 0,-17 15 18 0 0,-98 72 231 0 0,87-68-276 0 0,28-18-39 0 0,0-1-51 0 0,18-1-1868 0 0,0-5-1141 0 0,-7 2-3021 0 0,-4 0-5333 0 0</inkml:trace>
  <inkml:trace contextRef="#ctx0" brushRef="#br0" timeOffset="21194.791">3161 173 6377 0 0,'0'0'2102'0'0,"0"0"-239"0"0,0 0-69 0 0,0 0 2 0 0,0 0-98 0 0,0 0-258 0 0,0 0-337 0 0,0 0-269 0 0,0 0-141 0 0,0 0-53 0 0,0 0-12 0 0,0 0-26 0 0,0 0-62 0 0,7 0 959 0 0,27 33 1220 0 0,17 10-1746 0 0,-35-33-887 0 0,-2 2 1 0 0,1 0-1 0 0,-2 1 1 0 0,0 0-1 0 0,0 1 1 0 0,-1 0-1 0 0,-1 1 1 0 0,0 1 0 0 0,-1 0-1 0 0,4 9-86 0 0,-5-3 18 0 0,-1 0 0 0 0,-1 0 1 0 0,-1 1-1 0 0,-1-1 0 0 0,-1 1 0 0 0,-1 0 1 0 0,0 1-1 0 0,-2-1 0 0 0,-1 0 0 0 0,-1 1 1 0 0,-1-1-1 0 0,-1 0 0 0 0,-1 0 0 0 0,-1 0 0 0 0,-1-1 1 0 0,-1 1-1 0 0,-1-1 0 0 0,-3 3-18 0 0,-12 16 17 0 0,-3 0 0 0 0,-1-2 0 0 0,-2-1 0 0 0,-1-1 0 0 0,-2-1 0 0 0,-2-2 0 0 0,-29 23-17 0 0,48-46 6 0 0,-22 33 86 0 0,37-44-93 0 0,0 0-7 0 0,-29 26 995 0 0,8-12-1296 0 0,27-30-4234 0 0,-3 4-5405 0 0,-1 8-2613 0 0</inkml:trace>
</inkml:ink>
</file>

<file path=ppt/ink/ink12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53.54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113 45 4785 0 0,'0'0'1194'0'0,"0"0"-293"0"0,0 0-62 0 0,0 0 231 0 0,0 0 313 0 0,0 0 190 0 0,0 0-7 0 0,0 0-198 0 0,0 0-273 0 0,0 0-189 0 0,0 0-128 0 0,-4-7-100 0 0,-12-23-75 0 0,12 23-61 0 0,4 7-61 0 0,0 0-63 0 0,0 0-50 0 0,0 0-49 0 0,0 0-52 0 0,0 0-44 0 0,0 0-39 0 0,0 16 481 0 0,0 18-101 0 0,-1 213 2482 0 0,-18 92-3046 0 0,9-7 435 0 0,-2-299-450 0 0,-9-47-4788 0 0,5-2-400 0 0,9 10-1266 0 0,5 2-3292 0 0</inkml:trace>
</inkml:ink>
</file>

<file path=ppt/ink/ink12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53.79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1 214 14723 0 0,'0'0'598'0'0,"0"0"-212"0"0,0 0-22 0 0,0 0 281 0 0,0 0 263 0 0,0 0 84 0 0,35-9-65 0 0,115-27-155 0 0,83-8 840 0 0,255-29-515 0 0,-200 44-2675 0 0,-269 24-945 0 0,-34-9-12622 0 0,10 10 11367 0 0</inkml:trace>
</inkml:ink>
</file>

<file path=ppt/ink/ink12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54.34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106 0 5761 0 0,'0'0'2469'0'0,"0"0"-690"0"0,0 0-307 0 0,0 0-58 0 0,0 0 49 0 0,0 0 22 0 0,0 0-154 0 0,0 0-221 0 0,0 0-231 0 0,0 0-184 0 0,0 0-77 0 0,0 0-17 0 0,0 0-43 0 0,-2 19-59 0 0,-15 110 297 0 0,-5-35-80 0 0,4 1-1 0 0,5 0 0 0 0,2 16-715 0 0,1-15 327 0 0,4-47-210 0 0,2 0-1 0 0,2 0 1 0 0,2 0 0 0 0,3 7-117 0 0,-3-53 12 0 0,0 0 1 0 0,0 0-1 0 0,0 1 1 0 0,1-1-1 0 0,-1 0 1 0 0,1 0-1 0 0,0 1 1 0 0,0-1-1 0 0,0 0 1 0 0,1 0-1 0 0,-1 0 1 0 0,1 0-1 0 0,-1-1 1 0 0,1 1-1 0 0,0 0 1 0 0,0-1-1 0 0,0 1 1 0 0,1-1-1 0 0,-1 1 1 0 0,1-1-1 0 0,-1 0 1 0 0,1 0-1 0 0,0 0 1 0 0,-1-1-1 0 0,1 1 1 0 0,0-1-1 0 0,0 1 1 0 0,0-1-1 0 0,1 0 1 0 0,-1 0-1 0 0,0 0 1 0 0,0-1 0 0 0,0 1-1 0 0,1-1 1 0 0,-1 0-1 0 0,0 0 1 0 0,1 0-1 0 0,-1 0 1 0 0,2-1-13 0 0,5-1 53 0 0,1-1-1 0 0,-1 0 1 0 0,0-1 0 0 0,0 0 0 0 0,0 0 0 0 0,-1-1 0 0 0,0 0 0 0 0,0-1 0 0 0,0 0-1 0 0,0-1 1 0 0,-1 0 0 0 0,2-2-53 0 0,9-6 46 0 0,164-114 112 0 0,-183 128-158 0 0,1 0-1 0 0,0 0 0 0 0,-1 1 0 0 0,1-1 0 0 0,0 0 1 0 0,0 0-1 0 0,0 1 0 0 0,0-1 0 0 0,0 0 0 0 0,0 1 0 0 0,0-1 1 0 0,0 1-1 0 0,0-1 0 0 0,0 1 0 0 0,0-1 0 0 0,0 1 0 0 0,0 0 1 0 0,0 0-1 0 0,0-1 0 0 0,1 1 0 0 0,-1 0 0 0 0,0 0 1 0 0,0 0-1 0 0,0 0 0 0 0,0 1 0 0 0,0-1 0 0 0,1 0 0 0 0,-1 0 1 0 0,0 1-1 0 0,0-1 0 0 0,0 0 0 0 0,0 1 0 0 0,0-1 1 0 0,0 1-1 0 0,0 0 0 0 0,0-1 0 0 0,0 1 0 0 0,0 0 0 0 0,0-1 1 0 0,-1 1-1 0 0,1 0 0 0 0,0 0 0 0 0,0 0 0 0 0,-1 0 0 0 0,1 0 1 0 0,0 0-1 0 0,-1 0 0 0 0,1 0 0 0 0,-1 0 0 0 0,0 0 1 0 0,1 0-1 0 0,-1 0 0 0 0,0 0 0 0 0,1 0 0 0 0,-1 0 0 0 0,0 1 1 0 0,0-1-1 0 0,0 0 0 0 0,0 0 0 0 0,0 1 1 0 0,11 131 346 0 0,-11-125-352 0 0,1 0 0 0 0,-1-1 0 0 0,2 1 0 0 0,-1 0 0 0 0,1-1 0 0 0,0 1 0 0 0,0-1 0 0 0,1 0 0 0 0,0 0 0 0 0,0 0 1 0 0,1 0-1 0 0,0 0 0 0 0,0-1 0 0 0,2 1 6 0 0,13 3-4846 0 0,15-15-13889 0 0,-27 1 14906 0 0</inkml:trace>
</inkml:ink>
</file>

<file path=ppt/ink/ink12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58.76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19 161 136 0 0,'0'0'2439'0'0,"0"0"-801"0"0,0 0-119 0 0,0 0 324 0 0,0 0 279 0 0,0 0-14 0 0,0 0-327 0 0,0 0-461 0 0,0 0-421 0 0,0 0-291 0 0,0 0-184 0 0,12 26 2100 0 0,-3-21-2036 0 0,0 0 0 0 0,1 0 0 0 0,-1-1-1 0 0,1-1 1 0 0,-1 1 0 0 0,1-2 0 0 0,0 1-1 0 0,0-1 1 0 0,1-1 0 0 0,-1 0 0 0 0,5 0-488 0 0,1-1 139 0 0,0-1 1 0 0,-1 0 0 0 0,1-1 0 0 0,0 0 0 0 0,-1-1 0 0 0,0-1 0 0 0,1-1 0 0 0,-2 0 0 0 0,1-1 0 0 0,-1 0 0 0 0,7-5-140 0 0,-17 9 43 0 0,0 0 0 0 0,0 0 0 0 0,-1-1 0 0 0,1 1 1 0 0,-1-1-1 0 0,0 1 0 0 0,0-1 0 0 0,0 0 0 0 0,0-1 1 0 0,0 1-1 0 0,-1 0 0 0 0,1-1 0 0 0,-1 1 0 0 0,0-1 0 0 0,0 0 1 0 0,0 0-1 0 0,-1 0 0 0 0,1 0 0 0 0,-1 0 0 0 0,0 0 1 0 0,0 0-1 0 0,-1 0 0 0 0,1-1 0 0 0,-1 1 0 0 0,0 0 1 0 0,0 0-1 0 0,0-1 0 0 0,0 1 0 0 0,-1 0 0 0 0,0 0 1 0 0,0-3-44 0 0,-4 2-29 0 0,1 0 1 0 0,-1 0 0 0 0,0 0 0 0 0,0 1 0 0 0,-1 0 0 0 0,1 0-1 0 0,-1 0 1 0 0,0 0 0 0 0,0 1 0 0 0,0 0 0 0 0,0 0-1 0 0,-1 1 1 0 0,1 0 0 0 0,-1 0 0 0 0,1 0 0 0 0,-1 1 0 0 0,0 0-1 0 0,0 0 1 0 0,1 1 0 0 0,-1 0 0 0 0,0 0 0 0 0,0 0 0 0 0,0 1-1 0 0,0 0 29 0 0,-7 1-14 0 0,0 1-1 0 0,0 1 1 0 0,0 0-1 0 0,1 1 1 0 0,-1 0-1 0 0,1 1 0 0 0,0 0 1 0 0,1 1-1 0 0,0 0 1 0 0,0 1-1 0 0,0 1 0 0 0,1 0 1 0 0,1 1-1 0 0,-1-1 1 0 0,-4 8 14 0 0,10-11 25 0 0,1 0 1 0 0,0 1 0 0 0,0-1 0 0 0,0 1 0 0 0,1 0-1 0 0,0 0 1 0 0,1 0 0 0 0,-1 0 0 0 0,1 0 0 0 0,1 1-1 0 0,-1-1 1 0 0,1 1 0 0 0,0-1 0 0 0,1 1-1 0 0,0-1 1 0 0,0 1 0 0 0,1-1 0 0 0,1 6-26 0 0,0-6 63 0 0,1 0 0 0 0,0 0 1 0 0,0 0-1 0 0,1-1 0 0 0,0 1 0 0 0,0-1 1 0 0,0 0-1 0 0,1 0 0 0 0,0 0 1 0 0,0 0-1 0 0,1-1 0 0 0,-1 0 0 0 0,1 0 1 0 0,0-1-1 0 0,1 1 0 0 0,-1-1 0 0 0,1-1 1 0 0,1 1-64 0 0,9 5 233 0 0,1 0 0 0 0,1-2 0 0 0,0 0 0 0 0,0-1 1 0 0,0-1-1 0 0,0-1 0 0 0,18 1-233 0 0,65 2 455 0 0,-54-44-5384 0 0,-38 31 2694 0 0,-2 1-4816 0 0,-1 2-5085 0 0</inkml:trace>
</inkml:ink>
</file>

<file path=ppt/ink/ink12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59.55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218 85 15251 0 0,'0'0'1737'0'0,"0"0"-429"0"0,0 0-157 0 0,0 0-43 0 0,0 0-66 0 0,0 0-149 0 0,0 0-219 0 0,0 0-162 0 0,0 0-107 0 0,0 0-75 0 0,0 0-54 0 0,0 0-18 0 0,0 0-51 0 0,-11 19-31 0 0,-48 98 100 0 0,-68 104 70 0 0,106-170-324 0 0,142-227 281 0 0,52-22-74 0 0,-170 230-173 0 0,-4-25-41 0 0,-1 9-5 0 0,0 1-1 0 0,1-1 1 0 0,1 1 0 0 0,1-1-1 0 0,0 1 1 0 0,1-1-1 0 0,1 1 1 0 0,0-1 0 0 0,3 6-10 0 0,-4-16 17 0 0,-1 0 0 0 0,1-1 0 0 0,0 1 0 0 0,1-1-1 0 0,-1 1 1 0 0,1-1 0 0 0,0 0 0 0 0,1 0 0 0 0,-1 0 0 0 0,1-1 0 0 0,0 1 0 0 0,0-1 0 0 0,0 0 0 0 0,0 0 0 0 0,1 0 0 0 0,0-1 0 0 0,0 1 0 0 0,0-1 0 0 0,0 0 0 0 0,0-1 0 0 0,1 1 0 0 0,-1-1 0 0 0,1 0 0 0 0,-1-1 0 0 0,1 1 0 0 0,0-1 0 0 0,0 0-1 0 0,2 0-16 0 0,-1-2 111 0 0,0 0 0 0 0,0 0-1 0 0,-1-1 1 0 0,1 0-1 0 0,0 0 1 0 0,-1 0 0 0 0,1-1-1 0 0,-1 0 1 0 0,0 0-1 0 0,0-1 1 0 0,0 0-1 0 0,-1 0 1 0 0,1 0 0 0 0,-1-1-1 0 0,0 1 1 0 0,0-1-1 0 0,0 0 1 0 0,-1-1-1 0 0,0 1 1 0 0,0-1 0 0 0,0-1-111 0 0,64-134 1132 0 0,-63 126-1084 0 0,0 0 0 0 0,0 0 0 0 0,-2 0 0 0 0,0-1 0 0 0,0 1 0 0 0,-2-1 0 0 0,0 0 0 0 0,0 0 0 0 0,-2 0 0 0 0,0-2-48 0 0,-12-16-102 0 0,9 29-3714 0 0,-1 2-3961 0 0,5 3-4261 0 0</inkml:trace>
</inkml:ink>
</file>

<file path=ppt/ink/ink12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9:50.40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8666 0 0,'0'0'2071'0'0,"0"0"-329"0"0,0 0-62 0 0,0 0 151 0 0,0 0 40 0 0,0 0-209 0 0,0 0-363 0 0,0 0-342 0 0,0 0-179 0 0,0 0-95 0 0,0 0-38 0 0,2 1-11 0 0,39 18 3636 0 0,73 6-2697 0 0,132-23-468 0 0,-126-5-1743 0 0,-129 1-7006 0 0,3 1-5571 0 0,4 1 3245 0 0</inkml:trace>
</inkml:ink>
</file>

<file path=ppt/ink/ink12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9:50.6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12515 0 0,'0'0'3886'0'0,"0"0"-1434"0"0,0 0-787 0 0,0 0-202 0 0,0 0-174 0 0,0 0-195 0 0,0 0-231 0 0,0 0-206 0 0,0 0-150 0 0,0 0-86 0 0,0 0-17 0 0,0 0 21 0 0,5 1 41 0 0,147 7 2095 0 0,-95-9-2236 0 0,-4 1-30 0 0,11 0-3514 0 0,-51-3-3283 0 0,-9 2-5775 0 0</inkml:trace>
</inkml:ink>
</file>

<file path=ppt/ink/ink12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9:52.54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483 15 1464 0 0,'0'0'1681'0'0,"0"0"30"0"0,0 0 162 0 0,0 0 192 0 0,0 0-9 0 0,0 0-250 0 0,0 0-334 0 0,0 0-291 0 0,0 0-189 0 0,0 0-93 0 0,0 0-34 0 0,0 0-21 0 0,0 0-38 0 0,5 0 5252 0 0,15 0-4964 0 0,51-15-380 0 0,-71 15-653 0 0,0 0-8 0 0,0 0 9 0 0,0 0 20 0 0,0 0-20 0 0,0 0-13 0 0,0 0-6 0 0,0 0-21 0 0,0 0 5 0 0,0 0 17 0 0,0 0 8 0 0,-32 16 931 0 0,-62 31-743 0 0,-225 86 71 0 0,317-133-298 0 0,0 0 0 0 0,1 1 1 0 0,-1 0-1 0 0,0-1 1 0 0,0 1-1 0 0,0 0 0 0 0,1 0 1 0 0,-1 0-1 0 0,1 0 1 0 0,-1 0-1 0 0,1 1 0 0 0,-1-1 1 0 0,1 0-1 0 0,-1 1 0 0 0,1-1 1 0 0,0 1-1 0 0,0-1 1 0 0,0 1-1 0 0,0 0 0 0 0,0 0 1 0 0,0-1-1 0 0,0 1 1 0 0,1 0-1 0 0,-1 0 0 0 0,1 0 1 0 0,-1 0-1 0 0,1-1 0 0 0,-1 3-13 0 0,0 14 123 0 0,28-10 179 0 0,242 26 440 0 0,-163-1-635 0 0,-105-30-102 0 0,-1 0-1 0 0,0-1 1 0 0,0 1-1 0 0,0 0 1 0 0,0 0-1 0 0,-1 0 1 0 0,1 0-1 0 0,-1 0 1 0 0,0 0-1 0 0,0 0 1 0 0,0-1-1 0 0,0 1 1 0 0,0 0 0 0 0,-1-1-1 0 0,1 1 1 0 0,-1-1-1 0 0,0 1 1 0 0,1-1-1 0 0,-1 0 1 0 0,0 0-1 0 0,0 0 1 0 0,-1 0-1 0 0,1 0 1 0 0,0 0-1 0 0,-1 0 1 0 0,1-1-1 0 0,-1 1 1 0 0,1-1 0 0 0,-1 0-1 0 0,-1 1-4 0 0,-120 72 113 0 0,-130 61-145 0 0,246-131 35 0 0,1 1 0 0 0,0-1 0 0 0,1 1 0 0 0,-1 1-1 0 0,1-1 1 0 0,0 1 0 0 0,0 0 0 0 0,1 1 0 0 0,0-1-1 0 0,0 1 1 0 0,-3 6-3 0 0,8-12-20 0 0,35 14 8 0 0,192-9 361 0 0,-33-32 54 0 0,-130 12-307 0 0,-63 14-80 0 0,-1 0-18 0 0,0 0-12 0 0,0 0-4 0 0,0 0-29 0 0,0 0 8 0 0,-17 3-1713 0 0,-18 25-2188 0 0,15-11-5951 0 0,11-10-2709 0 0</inkml:trace>
</inkml:ink>
</file>

<file path=ppt/ink/ink12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9:53.01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25 0 13475 0 0,'0'0'1748'0'0,"0"0"-397"0"0,0 0-72 0 0,0 0 81 0 0,0 0 25 0 0,0 0-166 0 0,0 0-276 0 0,0 0-230 0 0,0 0-158 0 0,0 0-67 0 0,0 0-13 0 0,0 0-1 0 0,0 0-23 0 0,0 3-52 0 0,-7 40 1395 0 0,4-12-979 0 0,3-30-785 0 0,0-1 8 0 0,0 0-18 0 0,0 0 9 0 0,0 0-14 0 0,0 0-1 0 0,0 0 1 0 0,0 0-2 0 0,0 0 11 0 0,0 0-6 0 0,0 0 8 0 0,0 0-23 0 0,0 0-2 0 0,0 0-7 0 0,0 0 11 0 0,0 0-16 0 0,0 0-10 0 0,-14-22-5419 0 0,14 13 1794 0 0,0 4-1523 0 0,0 0-6480 0 0</inkml:trace>
</inkml:ink>
</file>

<file path=ppt/ink/ink12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9:53.4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74 1 11811 0 0,'0'0'2024'0'0,"0"0"-184"0"0,0 0-22 0 0,0 0-50 0 0,0 0-182 0 0,0 0-298 0 0,0 0-301 0 0,0 0-223 0 0,0 0-178 0 0,0 0-127 0 0,0 0-74 0 0,0 0-50 0 0,0 0-27 0 0,-8 3-40 0 0,-26 12-59 0 0,16-6 551 0 0,26-14-445 0 0,33-17-325 0 0,-103 47 1477 0 0,62-25-1385 0 0,0 0-16 0 0,0 0-14 0 0,0 0-2 0 0,0 0-14 0 0,20-4-1741 0 0,-9 5-2160 0 0,-6-1-1758 0 0,-1 0-6485 0 0</inkml:trace>
</inkml:ink>
</file>

<file path=ppt/ink/ink12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9:55.82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0 545 8690 0 0,'0'0'2462'0'0,"0"0"-750"0"0,0 0-293 0 0,0 0 77 0 0,0 0 74 0 0,0 0-99 0 0,0 0-288 0 0,0 0-290 0 0,0 0-206 0 0,0 0-85 0 0,0 0 7 0 0,0 0 30 0 0,0 0 10 0 0,13-12 910 0 0,-4-32 46 0 0,48-92-69 0 0,47-63-1008 0 0,-51 123-462 0 0,-46 116-314 0 0,0 158 277 0 0,-6-83-122 0 0,-1-116 93 0 0,0 1 0 0 0,0-1 1 0 0,-1 1-1 0 0,1 0 0 0 0,0-1 1 0 0,0 1-1 0 0,0 0 0 0 0,0-1 1 0 0,0 1-1 0 0,0 0 1 0 0,1-1-1 0 0,-1 1 0 0 0,0 0 1 0 0,0-1-1 0 0,0 1 0 0 0,0-1 1 0 0,0 1-1 0 0,0 0 0 0 0,1 0 1 0 0,-1-1-1 0 0,0 1 1 0 0,0 0-1 0 0,0-1 0 0 0,1 1 1 0 0,-1 0-1 0 0,0 0 0 0 0,1-1 1 0 0,-1 1-1 0 0,0 0 0 0 0,0 0 1 0 0,1 0-1 0 0,-1-1 1 0 0,0 1-1 0 0,1 0 0 0 0,-1 0 1 0 0,0 0-1 0 0,1 0 0 0 0,-1 0 1 0 0,0 0-1 0 0,1 0 0 0 0,-1 0 1 0 0,1-1-1 0 0,-1 1 1 0 0,0 1-1 0 0,1-1 0 0 0,-1 0 1 0 0,0 0-1 0 0,1 0 0 0 0,-1 0 1 0 0,0 0-1 0 0,1 0 0 0 0,-1 0 1 0 0,0 0-1 0 0,1 1 1 0 0,-1-1-1 0 0,0 0 0 0 0,1 0 1 0 0,-1 0-1 0 0,0 1 0 0 0,0-1 1 0 0,1 0-1 0 0,-1 0 0 0 0,0 1 1 0 0,0-1-1 0 0,1 0 1 0 0,-1 1-1 0 0,0-1 0 0 0,1-1-4 0 0,191-323 64 0 0,-108 225-55 0 0,-74 140 56 0 0,-12 304 666 0 0,0-242-748 0 0,-4-90-1600 0 0,-8 0-4910 0 0,3-2 1285 0 0,9-11-6495 0 0</inkml:trace>
  <inkml:trace contextRef="#ctx0" brushRef="#br0" timeOffset="296.532">693 559 17476 0 0,'0'0'1144'0'0,"0"0"-293"0"0,0 0 52 0 0,0 0 128 0 0,0 0-6 0 0,0 0-170 0 0,0 0-256 0 0,0 0-199 0 0,0 0-107 0 0,0 0-35 0 0,0 0-17 0 0,0 0-12 0 0,0 0-21 0 0,-2 22-30 0 0,-4 92 19 0 0,4-102-3889 0 0,1-26-6397 0 0,1 9 1831 0 0</inkml:trace>
  <inkml:trace contextRef="#ctx0" brushRef="#br0" timeOffset="662.059">805 180 14179 0 0,'0'0'1920'0'0,"0"0"-337"0"0,0 0-153 0 0,0 0-62 0 0,0 0-161 0 0,0 0-248 0 0,0 0-237 0 0,0 0-194 0 0,0 0-75 0 0,0 0-74 0 0,0 0-54 0 0,0 0-75 0 0,0 0-50 0 0,-12 4-48 0 0,-38 14-63 0 0,37-11-13 0 0,12-6-37 0 0,1-1-15 0 0,0 0 12 0 0,0 0-21 0 0,0 0-10 0 0,0 0-16 0 0,0 0-26 0 0,23-8-78 0 0,19-14 341 0 0,-42 22-170 0 0,0 0 24 0 0,0 0 21 0 0,-21 11 626 0 0,-24 19-263 0 0,45-30-445 0 0,0 0-27 0 0,0 0-36 0 0,0 0-55 0 0,0 0-81 0 0,13-2-3058 0 0,-4 0-3750 0 0,-4 2-4567 0 0</inkml:trace>
</inkml:ink>
</file>

<file path=ppt/ink/ink12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01.73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168 214 4569 0 0,'0'0'2228'0'0,"0"0"-478"0"0,0 0-157 0 0,0 0 56 0 0,0 0 2 0 0,0 0-145 0 0,0 0-241 0 0,0 0-267 0 0,0 0-215 0 0,0 0-160 0 0,0 0-87 0 0,0 0-37 0 0,0 0-17 0 0,1 18 7157 0 0,-88 122-6722 0 0,79-124-848 0 0,-6 15-30 0 0,2 1 0 0 0,1 0 0 0 0,1 1 0 0 0,2 0 0 0 0,1 1 0 0 0,2-1 0 0 0,2 1 0 0 0,0 0 0 0 0,3 0 0 0 0,0 0 0 0 0,5 21-39 0 0,26 89 43 0 0,2-79 269 0 0,-2-42-144 0 0,-30-24-263 0 0,1 1-1 0 0,0 0 1 0 0,-1-1-1 0 0,1 1 1 0 0,-1-1-1 0 0,1 1 1 0 0,-1-1-1 0 0,0 1 1 0 0,1-1-1 0 0,-1 0 1 0 0,0 0-1 0 0,1 0 1 0 0,-1 0-1 0 0,0 0 1 0 0,0 0-1 0 0,0 0 1 0 0,0 0-1 0 0,0-1 1 0 0,0 1-1 0 0,0 0 1 0 0,0 0 0 0 0,0-1-1 0 0,-1 1 1 0 0,1-1-1 0 0,0 1 1 0 0,-1-1-1 0 0,0 1 1 0 0,1-1-1 0 0,-1 1 1 0 0,0-1-1 0 0,1 1 1 0 0,-1-1-1 0 0,0 0 1 0 0,0 1-1 0 0,0-1 1 0 0,-1 1-1 0 0,1-1 1 0 0,0 1-1 0 0,-1-2 96 0 0,1 2-254 0 0,1-14-2869 0 0,-1 6 110 0 0,1 1-3795 0 0,-1 3-4699 0 0</inkml:trace>
  <inkml:trace contextRef="#ctx0" brushRef="#br0" timeOffset="589.771">315 428 8106 0 0,'0'0'3937'0'0,"0"0"-1514"0"0,0 0-658 0 0,0 0-104 0 0,0 0-102 0 0,0 0-202 0 0,0 0-299 0 0,0 0-325 0 0,0 0-220 0 0,0 0-99 0 0,0 0-34 0 0,0 0 14 0 0,0 0-2 0 0,-1 10-19 0 0,6 139 1413 0 0,40 67-734 0 0,-10-121-645 0 0,-34-95-389 0 0,0 1 1 0 0,-1-1-1 0 0,1 0 0 0 0,0 1 1 0 0,0-1-1 0 0,0 0 0 0 0,-1 0 1 0 0,1 0-1 0 0,0 1 1 0 0,0-1-1 0 0,0 0 0 0 0,-1 0 1 0 0,1 0-1 0 0,0-1 0 0 0,0 1 1 0 0,0 0-1 0 0,0 0 0 0 0,-1 0 1 0 0,1-1-1 0 0,0 1 0 0 0,0 0 1 0 0,-1 0-1 0 0,1-1 0 0 0,0 1 1 0 0,0-1-1 0 0,-1 1 0 0 0,1-1 1 0 0,-1 1-1 0 0,1-1 1 0 0,0 1-1 0 0,-1-1 0 0 0,1 0 1 0 0,-1 1-1 0 0,1-1 0 0 0,-1 0 1 0 0,0 0-1 0 0,1 1 0 0 0,-1-1 1 0 0,0 0-1 0 0,1 0 0 0 0,-1 1 1 0 0,0-1-1 0 0,0 0 0 0 0,0 0 1 0 0,1 0-1 0 0,-1 1 0 0 0,0-1 1 0 0,0 0-1 0 0,0 0 1 0 0,0 0-1 0 0,-1 0 0 0 0,1 1 1 0 0,0-1-1 0 0,0 0-18 0 0,84-164 193 0 0,25-25-139 0 0,-105 200-7190 0 0,-4-4 332 0 0,0-5 4169 0 0,0-1-8698 0 0</inkml:trace>
  <inkml:trace contextRef="#ctx0" brushRef="#br0" timeOffset="1265.522">383 240 10658 0 0,'0'0'1777'0'0,"0"0"-280"0"0,0 0-11 0 0,0 0 90 0 0,0 0-55 0 0,0 0-222 0 0,0 0-275 0 0,0 0-264 0 0,0 0-180 0 0,0 0-74 0 0,0 0-17 0 0,0 0-2 0 0,0 0-7 0 0,-9 0 1418 0 0,59 16 622 0 0,179 5-1252 0 0,-186-21-980 0 0,-56-7 365 0 0,-24-66-540 0 0,14 20-518 0 0,21 50-133 0 0,-4-6-741 0 0,-1 7-6509 0 0,6 2 1390 0 0,1 0-5361 0 0</inkml:trace>
  <inkml:trace contextRef="#ctx0" brushRef="#br0" timeOffset="1645.758">471 34 14763 0 0,'0'0'2050'0'0,"0"0"-362"0"0,0 0-155 0 0,0 0-82 0 0,0 0-147 0 0,0 0-219 0 0,0 0-210 0 0,0 0-185 0 0,0 0-138 0 0,0 0-87 0 0,0 0-41 0 0,0 0-33 0 0,-2-1-35 0 0,-8-6 794 0 0,26 9-537 0 0,27 8-171 0 0,-4 0-321 0 0,0-1 0 0 0,0-3 1 0 0,0-1-1 0 0,32 0-121 0 0,-22-4-3628 0 0,1 0-3816 0 0,-45-1-4503 0 0</inkml:trace>
  <inkml:trace contextRef="#ctx0" brushRef="#br0" timeOffset="2268.939">854 700 10514 0 0,'0'0'2675'0'0,"0"0"-794"0"0,0 0-457 0 0,0 0-62 0 0,0 0-42 0 0,0 0-144 0 0,0 0-166 0 0,0 0-161 0 0,0 0-136 0 0,0 0-75 0 0,0 0-66 0 0,0 0-79 0 0,0 0-57 0 0,18 2-12 0 0,106 14 695 0 0,80-15 236 0 0,-136-12-1785 0 0,-49-12-2311 0 0,-17 14-1078 0 0,-2-1-4058 0 0,0 5 3051 0 0,0 4-3442 0 0</inkml:trace>
  <inkml:trace contextRef="#ctx0" brushRef="#br0" timeOffset="2522.721">1095 509 15899 0 0,'0'0'1778'0'0,"0"0"-651"0"0,0 0-299 0 0,0 0 147 0 0,0 0 117 0 0,0 0-18 0 0,0 0-177 0 0,0 0-246 0 0,0 0-185 0 0,0 0-150 0 0,2 33-104 0 0,5 100-100 0 0,1 35-3065 0 0,-2-156-2221 0 0,-2-9 596 0 0,-3-3 3584 0 0,1 1-7173 0 0</inkml:trace>
  <inkml:trace contextRef="#ctx0" brushRef="#br0" timeOffset="3189.71">1386 373 9786 0 0,'0'0'1811'0'0,"0"0"-332"0"0,0 0-36 0 0,0 0 47 0 0,0 0-61 0 0,0 0-186 0 0,0 0-314 0 0,0 0-303 0 0,0 0-224 0 0,0 0-105 0 0,0 0-26 0 0,0 0 49 0 0,4-2 87 0 0,-3 1-339 0 0,0 1-1 0 0,0-1 1 0 0,0 1 0 0 0,1-1 0 0 0,-1 1 0 0 0,0-1 0 0 0,1 1 0 0 0,-1 0 0 0 0,0 0-1 0 0,1 0 1 0 0,-1 0 0 0 0,0 0 0 0 0,1 0 0 0 0,-1 0 0 0 0,0 0 0 0 0,1 0 0 0 0,-1 1-1 0 0,0-1 1 0 0,1 0 0 0 0,-1 1 0 0 0,0-1 0 0 0,0 1 0 0 0,1 0 0 0 0,-1-1 0 0 0,0 1-1 0 0,0 0 1 0 0,0 0 0 0 0,0 0 0 0 0,0 0 0 0 0,0 0-68 0 0,6 3 271 0 0,3 1-37 0 0,1 0 0 0 0,1-1 0 0 0,-1 0 1 0 0,1-1-1 0 0,-1 0 0 0 0,1-1 0 0 0,0 0 0 0 0,0-1 1 0 0,0 0-1 0 0,0-1 0 0 0,0 0 0 0 0,0-1 0 0 0,0 0-234 0 0,-7 0 46 0 0,0 0 0 0 0,0-1-1 0 0,-1 0 1 0 0,1 1-1 0 0,-1-2 1 0 0,1 1 0 0 0,-1 0-1 0 0,0-1 1 0 0,0 0-1 0 0,0 0 1 0 0,0 0-1 0 0,0 0 1 0 0,-1-1 0 0 0,0 0-1 0 0,1 1 1 0 0,-1-1-1 0 0,-1 0 1 0 0,1 0-1 0 0,0-1 1 0 0,-1 1 0 0 0,0-1-1 0 0,0 1 1 0 0,0-3-46 0 0,-8 31 10 0 0,-4 13 15 0 0,1 2 0 0 0,2-1 0 0 0,2 1 0 0 0,0 24-25 0 0,11 242-62 0 0,12-206 62 0 0,-18-99 1 0 0,0-1-1 0 0,0 1 1 0 0,1 0 0 0 0,-1-1 0 0 0,0 1 0 0 0,0 0 0 0 0,0-1-1 0 0,1 1 1 0 0,-1 0 0 0 0,0 0 0 0 0,0-1 0 0 0,1 1 0 0 0,-1 0-1 0 0,0 0 1 0 0,1 0 0 0 0,-1-1 0 0 0,0 1 0 0 0,1 0-1 0 0,-1 0 1 0 0,0 0 0 0 0,1 0 0 0 0,-1 0 0 0 0,0-1 0 0 0,1 1-1 0 0,-1 0 1 0 0,0 0 0 0 0,1 0 0 0 0,-1 0 0 0 0,0 0 0 0 0,1 0-1 0 0,-1 0 1 0 0,0 0 0 0 0,1 1 0 0 0,-1-1 0 0 0,1 0 0 0 0,-1 0-1 0 0,0 0 1 0 0,1 0 0 0 0,-1 0 0 0 0,0 1 0 0 0,0-1 0 0 0,1 0-1 0 0,-1 0 1 0 0,0 0 0 0 0,1 1 0 0 0,-1-1 0 0 0,0 0 0 0 0,0 0-1 0 0,1 1 1 0 0,-1-1 0 0 0,0 0 0 0 0,0 1 0 0 0,0-1 0 0 0,0 0-1 0 0,1 1 1 0 0,-1-1 0 0 0,0 0 0 0 0,0 1 0 0 0,0-1 0 0 0,0 0-1 0 0,0 1 1 0 0,0-1 0 0 0,0 0 0 0 0,0 1 0 0 0,0-1 0 0 0,0 1-1 0 0,0-1 1 0 0,0 0 0 0 0,0 1 0 0 0,0-1-1 0 0,12-29 132 0 0,-10 24-152 0 0,147-485 470 0 0,-80 278-479 0 0,-69 212-153 0 0,0 0 1 0 0,0 0-1 0 0,0 0 1 0 0,0 0-1 0 0,1 0 1 0 0,-1 0-1 0 0,0 0 1 0 0,0 0-1 0 0,0 0 1 0 0,0 0-1 0 0,0 0 1 0 0,1 0-1 0 0,-1 0 182 0 0,-6 36-3355 0 0,3-15-4107 0 0,-1-9-4436 0 0</inkml:trace>
  <inkml:trace contextRef="#ctx0" brushRef="#br0" timeOffset="3521.594">1972 873 16780 0 0,'0'0'1073'0'0,"0"0"-305"0"0,0 0 135 0 0,0 0 275 0 0,0 0 74 0 0,0 0-114 0 0,0 0-265 0 0,0 0-266 0 0,0 0-167 0 0,0 0-101 0 0,0 0-63 0 0,0 0-79 0 0,0 0-18 0 0,-5 16-50 0 0,-14 46-43 0 0,12-39 990 0 0,6-21-9975 0 0,1-8 1482 0 0,0 5-3561 0 0</inkml:trace>
  <inkml:trace contextRef="#ctx0" brushRef="#br0" timeOffset="3790.333">2071 616 11130 0 0,'0'0'4125'0'0,"0"0"-1859"0"0,0 0-783 0 0,0 0-139 0 0,0 0-150 0 0,0 0-250 0 0,0 0-241 0 0,0 0-224 0 0,0 0-145 0 0,0 0-28 0 0,0 0 26 0 0,0 0 16 0 0,0 0 0 0 0,-6 8-8 0 0,-45 79 487 0 0,56-98-2301 0 0,-2-14-555 0 0,-4 13-1789 0 0,1 2-5577 0 0,0 6-392 0 0</inkml:trace>
  <inkml:trace contextRef="#ctx0" brushRef="#br0" timeOffset="4312.048">1440 156 14715 0 0,'0'0'1745'0'0,"0"0"-317"0"0,0 0-64 0 0,0 0-20 0 0,0 0-129 0 0,0 0-210 0 0,0 0-285 0 0,0 0-214 0 0,0 0-84 0 0,0 0-30 0 0,0 0 3 0 0,0 0-11 0 0,11-3-20 0 0,99-20 724 0 0,81 19-564 0 0,-152 8-114 0 0,-51-23-53 0 0,-84-50 302 0 0,77 41-625 0 0,19 16-7176 0 0,3 11 1052 0 0,2 1-5780 0 0</inkml:trace>
  <inkml:trace contextRef="#ctx0" brushRef="#br0" timeOffset="4757.525">2139 52 6081 0 0,'0'0'3613'0'0,"0"0"-1052"0"0,0 0-440 0 0,0 0-107 0 0,0 0-128 0 0,0 0-199 0 0,0 0-276 0 0,0 0-278 0 0,0 0-247 0 0,0 0-202 0 0,0 0-116 0 0,0 0-92 0 0,0 0-77 0 0,-2-2-79 0 0,-5-6-43 0 0,12 14 235 0 0,17 21 130 0 0,44 95 80 0 0,-48-57-573 0 0,-3 1-1 0 0,-4 0 1 0 0,-2 1 0 0 0,-3 0 0 0 0,-3 0 0 0 0,-4 39-149 0 0,-1-71 7 0 0,-2 1 0 0 0,-2-1 0 0 0,-1-1 0 0 0,-2 1 1 0 0,-1-1-1 0 0,-2-1 0 0 0,-1 0 0 0 0,-1 0 0 0 0,-2-2 0 0 0,-2 1-7 0 0,-71 86-854 0 0,55-102-1180 0 0,22-14-2007 0 0,0-1-4836 0 0,7-1-3058 0 0</inkml:trace>
</inkml:ink>
</file>

<file path=ppt/ink/ink12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9:57.24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104 350 5897 0 0,'0'0'4595'0'0,"0"0"-2124"0"0,0 0-698 0 0,0 0-9 0 0,0 0-87 0 0,0 0-219 0 0,0 0-351 0 0,0 0-315 0 0,0 0-185 0 0,0 0-56 0 0,0 0 19 0 0,0 0 13 0 0,0 0-11 0 0,-1 8-56 0 0,-17 278 1900 0 0,19-87-2302 0 0,0-181 138 0 0,-1-18 245 0 0,0-14-4 0 0,11-134-22 0 0,3 101-455 0 0,1 1 1 0 0,3 1-1 0 0,2 0 1 0 0,1 1-1 0 0,3 1 1 0 0,1 2 0 0 0,18-22-17 0 0,-36 54-2 0 0,-6 7 3 0 0,0 0 1 0 0,0 0-1 0 0,0 0 1 0 0,0 0-1 0 0,1 1 1 0 0,-1-1-1 0 0,1 1 1 0 0,-1-1-1 0 0,1 1 1 0 0,0-1-1 0 0,-1 1 0 0 0,1 0 1 0 0,0 0-1 0 0,0 0 1 0 0,0 0-1 0 0,0 0 1 0 0,0 0-1 0 0,0 1 1 0 0,0-1-1 0 0,0 0 1 0 0,0 1-1 0 0,1 0 1 0 0,-1-1-2 0 0,17 42-12 0 0,-14 124 221 0 0,12-131-1135 0 0,-17-61-3635 0 0,-1 6 302 0 0,0 6-5938 0 0,-1 8 619 0 0</inkml:trace>
  <inkml:trace contextRef="#ctx0" brushRef="#br0" timeOffset="482.244">1 144 14611 0 0,'0'0'2102'0'0,"0"0"-455"0"0,0 0-207 0 0,0 0 7 0 0,0 0-77 0 0,0 0-213 0 0,0 0-296 0 0,0 0-253 0 0,0 0-160 0 0,0 0-65 0 0,0 0 6 0 0,0 0 7 0 0,0 0-17 0 0,9-1-38 0 0,207 1 1564 0 0,-127 5-1709 0 0,-81-5-194 0 0,-6-3 978 0 0,-16-6-941 0 0,3 0-21 0 0,0 0-1 0 0,0 0 0 0 0,1-1 1 0 0,0-1-1 0 0,1 0 0 0 0,1 0 1 0 0,-1 0-1 0 0,-4-10-17 0 0,6 10-26 0 0,0-1-364 0 0,5 1-6876 0 0,3 12 1813 0 0,2 2-6451 0 0</inkml:trace>
  <inkml:trace contextRef="#ctx0" brushRef="#br0" timeOffset="1047.752">398 899 11074 0 0,'0'0'1911'0'0,"0"0"-588"0"0,0 0-122 0 0,0 0 218 0 0,0 0 150 0 0,0 0-66 0 0,0 0-280 0 0,0 0-340 0 0,0 0-264 0 0,0 0-183 0 0,0 0-93 0 0,0 0-70 0 0,1-3-34 0 0,1-3 245 0 0,-5 22 33 0 0,-7 25 205 0 0,-40 72 434 0 0,44-54-601 0 0,48-55-447 0 0,-1-26-2049 0 0,-32 8-1488 0 0,-1-1-3701 0 0,-5 11-4135 0 0</inkml:trace>
  <inkml:trace contextRef="#ctx0" brushRef="#br0" timeOffset="1352.411">597 549 11354 0 0,'0'0'2221'0'0,"0"0"-351"0"0,0 0-142 0 0,0 0-36 0 0,0 0-149 0 0,0 0-250 0 0,0 0-281 0 0,0 0-252 0 0,0 0-175 0 0,0 0-119 0 0,0 0-98 0 0,0 0-71 0 0,0 0-82 0 0,-9 6-64 0 0,-27 19-57 0 0,37-25-111 0 0,-1 0 0 0 0,1 0-1 0 0,-1 0 1 0 0,0 0 0 0 0,1 0-1 0 0,-1 0 1 0 0,1 1 0 0 0,-1-1-1 0 0,1 0 1 0 0,-1 0-1 0 0,0 0 1 0 0,1 0 0 0 0,-1 0-1 0 0,0 1 1 0 0,1-1 0 0 0,-1 0-1 0 0,0 0 1 0 0,1 1 0 0 0,-1-1-1 0 0,0 0 1 0 0,1 1-1 0 0,-1-1 1 0 0,0 0 0 0 0,0 1-1 0 0,1-1 1 0 0,-1 0 0 0 0,0 1-1 0 0,0-1 1 0 0,0 1-1 0 0,0-1 1 0 0,1 0 0 0 0,-1 1-1 0 0,0-1 1 0 0,0 1 0 0 0,0-1-1 0 0,0 1 1 0 0,0-1 0 0 0,0 0-1 0 0,0 1 1 0 0,0-1-1 0 0,0 1 1 0 0,0-1 0 0 0,0 1-1 0 0,-1-1 18 0 0,12-29-897 0 0,-25 25-2205 0 0,2 4-4633 0 0,11 0 4573 0 0,-1 0-6827 0 0</inkml:trace>
  <inkml:trace contextRef="#ctx0" brushRef="#br0" timeOffset="1724.56">822 74 10442 0 0,'0'0'1978'0'0,"0"0"-86"0"0,0 0-30 0 0,0 0-159 0 0,0 0-252 0 0,0 0-221 0 0,0 0-179 0 0,0 0-121 0 0,0 0-80 0 0,0 0-122 0 0,0 0-104 0 0,0 0-93 0 0,0 0-76 0 0,3-4-46 0 0,11-9 149 0 0,-27 30 685 0 0,-73 115 48 0 0,80-124-2130 0 0,-15 28 1821 0 0,17-24-5448 0 0,3 2-6033 0 0,1-10-1122 0 0</inkml:trace>
  <inkml:trace contextRef="#ctx0" brushRef="#br0" timeOffset="2624.849">1096 409 4857 0 0,'0'0'3357'0'0,"0"0"-1033"0"0,0 0-457 0 0,0 0-9 0 0,0 0 9 0 0,0 0-104 0 0,0 0-227 0 0,0 0-301 0 0,0 0-264 0 0,0 0-196 0 0,0 0-119 0 0,0 0-68 0 0,0 0-43 0 0,1-2-44 0 0,1-8-53 0 0,-1 7-48 0 0,-1 3-21 0 0,0 0-31 0 0,0 26 1484 0 0,-3-15-1702 0 0,1 0-1 0 0,-2 0 1 0 0,1 0-1 0 0,-1-1 0 0 0,-1 1 1 0 0,0-1-1 0 0,0 0 0 0 0,-1 0 1 0 0,-1-1-1 0 0,1 0 1 0 0,-6 5-130 0 0,8-8 46 0 0,-277 321 495 0 0,281-367-11643 0 0,6 18 1195 0 0,-2 14 798 0 0</inkml:trace>
  <inkml:trace contextRef="#ctx0" brushRef="#br0" timeOffset="3102.034">847 391 7570 0 0,'0'0'2521'0'0,"0"0"-263"0"0,0 0-131 0 0,0 0-106 0 0,0 0-201 0 0,0 0-281 0 0,0 0-329 0 0,0 0-261 0 0,0 0-176 0 0,0 0-109 0 0,0 0-64 0 0,0 0-55 0 0,0 0-45 0 0,-3 0 855 0 0,4 6-1165 0 0,0-1-1 0 0,0 1 0 0 0,1-1 1 0 0,-1 0-1 0 0,1 1 0 0 0,1-1 0 0 0,-1 0 1 0 0,1 0-1 0 0,0 0 0 0 0,0-1 1 0 0,0 1-1 0 0,0-1 0 0 0,1 0 1 0 0,0 0-1 0 0,2 2-189 0 0,20 27 525 0 0,77 140 485 0 0,-92-148-959 0 0,1-1-1 0 0,0-1 1 0 0,2 0 0 0 0,1-1 0 0 0,14 16-51 0 0,-5 6 31 0 0,-20-64-4477 0 0,-3 1-6550 0 0,2 14-849 0 0</inkml:trace>
</inkml:ink>
</file>

<file path=ppt/ink/ink12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14.9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218 96 0 0 0,'-18'-19'0'0'0,"-20"16"0"0"0,-44 3-117 0 0,46 0 7030 0 0,-7-11 5675 0 0,42 11-11824 0 0,1 0-21 0 0,0 0-49 0 0,0 0-65 0 0,0 0-49 0 0,0 0-58 0 0,0 0-61 0 0,0 0-55 0 0,0 0-20 0 0,0 0-48 0 0,0 0-20 0 0,0 0 4 0 0,0 0-37 0 0,0 0-7 0 0,0 0-29 0 0,23 3 1323 0 0,102 4 71 0 0,182-62-614 0 0,-171 37-743 0 0,-136 18-284 0 0,0 0 12 0 0,0 0 12 0 0,0 0-2 0 0,0 0 28 0 0,0 0-52 0 0,0 0-12 0 0,0 0 13 0 0,0 0-6 0 0,0 0 3 0 0,0 0 14 0 0,0 0-37 0 0,0 0 17 0 0,0 0-27 0 0,-11 4-2663 0 0,-37 46-4178 0 0,29-28-358 0 0,12-14 2882 0 0,0 0-5421 0 0</inkml:trace>
</inkml:ink>
</file>

<file path=ppt/ink/ink12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15.53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61 0 5945 0 0,'0'0'1830'0'0,"0"0"-227"0"0,0 0 13 0 0,0 0 181 0 0,0 0 43 0 0,0 0-213 0 0,0 0-295 0 0,0 0-301 0 0,0 0-236 0 0,0 0-156 0 0,0 0-54 0 0,0 0-20 0 0,0 0 8 0 0,-10 4 42 0 0,-31 11-39 0 0,31-12-40 0 0,17 2 3454 0 0,25 6-2874 0 0,2-8-841 0 0,1 0-1 0 0,0-3 0 0 0,-1-1 0 0 0,1-1 1 0 0,-1-2-1 0 0,1-1 0 0 0,-1-2 0 0 0,6-3-274 0 0,21 6 246 0 0,-61 4-232 0 0,0 0 17 0 0,0 0 4 0 0,0 0-21 0 0,0 0-19 0 0,0 0 6 0 0,0 0-18 0 0,0 0 40 0 0,0 0-13 0 0,0 0-28 0 0,0 0 30 0 0,0 0-16 0 0,0 0 9 0 0,0-5 167 0 0,0 3-5507 0 0,0 2-5684 0 0,0 0-326 0 0</inkml:trace>
</inkml:ink>
</file>

<file path=ppt/ink/ink12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27.29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39 1 10802 0 0,'0'0'2366'0'0,"0"0"-1091"0"0,0 0-325 0 0,0 0 163 0 0,0 0 199 0 0,0 0 38 0 0,0 0-174 0 0,0 0-345 0 0,0 0-267 0 0,0 0-125 0 0,0 0-52 0 0,0 0 32 0 0,0 0 57 0 0,0 2 34 0 0,-39 142 4066 0 0,59-124-4462 0 0,-5-14-465 0 0,6-16-4605 0 0,-14-5-6278 0 0,-7 11 67 0 0</inkml:trace>
</inkml:ink>
</file>

<file path=ppt/ink/ink12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27.7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32 12 8770 0 0,'0'0'3157'0'0,"0"0"-1470"0"0,0 0-503 0 0,0 0 131 0 0,0 0 201 0 0,0 0 80 0 0,0 0-149 0 0,0 0-328 0 0,0 0-352 0 0,0 0-259 0 0,0 0-90 0 0,0 0-13 0 0,-2-2 26 0 0,-7-6 46 0 0,7 7 2 0 0,2 1-50 0 0,0 0-60 0 0,0 0-45 0 0,0 0-72 0 0,-18 21 1260 0 0,18-20-1489 0 0,0-1 7 0 0,0 0 4 0 0,0 0-16 0 0,0 0 16 0 0,0 0-8 0 0,0 0-24 0 0,0 0 0 0 0,0 0-2 0 0,0 0 22 0 0,0 0 14 0 0,16-18 9 0 0,-16 17 16 0 0,0 1 1 0 0,0 0-33 0 0,0 0 4 0 0,0 0-11 0 0,0 0-12 0 0,0 0 41 0 0,0 0-15 0 0,0 1-1482 0 0,-5 6 4246 0 0,4-5-6630 0 0,0-1-4889 0 0,1-1 3032 0 0,0 0-6137 0 0</inkml:trace>
</inkml:ink>
</file>

<file path=ppt/ink/ink12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29.44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30 1880 0 0,'0'0'2604'0'0,"0"0"-720"0"0,0 0-245 0 0,0 0 137 0 0,0 0 201 0 0,0 0-37 0 0,0 0-229 0 0,0 0-358 0 0,0 0-359 0 0,0 0-233 0 0,0 0-127 0 0,4-5-41 0 0,12-14-43 0 0,-12 14-2 0 0,-4 5-37 0 0,0 0-48 0 0,0 0-36 0 0,0 0-74 0 0,0 0-54 0 0,0 8 365 0 0,0 318 1550 0 0,-7-134-1987 0 0,-10-130 1822 0 0,21-99-2000 0 0,1 0 0 0 0,1 0-1 0 0,3 0 1 0 0,0 1 0 0 0,3 1-1 0 0,10-24-48 0 0,-15 39 11 0 0,87-163 25 0 0,-2 87 8 0 0,-92 96-44 0 0,0 0-1 0 0,0-1 1 0 0,1 1-1 0 0,-1-1 1 0 0,0 1 0 0 0,1 0-1 0 0,-1 0 1 0 0,0-1 0 0 0,1 1-1 0 0,-1 0 1 0 0,1 0-1 0 0,-1-1 1 0 0,0 1 0 0 0,1 0-1 0 0,-1 0 1 0 0,1 0-1 0 0,-1 0 1 0 0,0-1 0 0 0,1 1-1 0 0,-1 0 1 0 0,1 0-1 0 0,-1 0 1 0 0,1 0 0 0 0,-1 0-1 0 0,1 0 1 0 0,-1 0-1 0 0,1 0 1 0 0,-1 1 0 0 0,0-1-1 0 0,1 0 1 0 0,-1 0-1 0 0,1 0 1 0 0,-1 0 0 0 0,0 1-1 0 0,1-1 1 0 0,-1 0-1 0 0,1 0 1 0 0,-1 1 0 0 0,0-1-1 0 0,1 0 1 0 0,-1 0 0 0 0,0 1-1 0 0,1-1 1 0 0,-1 0-1 0 0,0 1 1 0 0,0-1 0 0 0,1 1-1 0 0,-1-1 1 0 0,0 0-1 0 0,0 1 1 0 0,0-1 0 0 0,0 1-1 0 0,1-1 1 0 0,-1 1-1 0 0,0-1 1 0 0,0 0 0 0 0,0 1-1 0 0,0-1 1 0 0,0 1-1 0 0,0-1 1 0 0,0 1 0 0 0,0-1-1 0 0,0 1 1 0 0,0-1 0 0 0,0 39 12 0 0,-1-31 4 0 0,-13 83 184 0 0,3-10-162 0 0,11-80-111 0 0,0-1-86 0 0,0 0-53 0 0,0 0-109 0 0,0 0-106 0 0,12-7-3330 0 0,-8 7 2758 0 0,3-2-1413 0 0,-3 0-2032 0 0,2-2-7066 0 0</inkml:trace>
</inkml:ink>
</file>

<file path=ppt/ink/ink12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32.49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91 176 680 0 0,'0'0'2054'0'0,"0"0"-226"0"0,0 0-110 0 0,0 0 112 0 0,0 0 82 0 0,0 0 10 0 0,0 0-123 0 0,0 0-247 0 0,0 0-163 0 0,0 0-167 0 0,0 0-119 0 0,0 0-108 0 0,0 0-93 0 0,-15 3-89 0 0,-46 7-146 0 0,46-8-128 0 0,15-2-123 0 0,0 0-61 0 0,0 0-30 0 0,32 0 1670 0 0,203-15 463 0 0,-167 5-2357 0 0,-36 9 2313 0 0,-52-28-1884 0 0,-80-96-678 0 0,93 118 289 0 0,10 3-10122 0 0,3 7 3061 0 0,-1 1-5074 0 0</inkml:trace>
</inkml:ink>
</file>

<file path=ppt/ink/ink12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29.9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33 1175 9154 0 0,'0'0'2023'0'0,"0"0"-416"0"0,0 0-43 0 0,0 0 181 0 0,0 0 52 0 0,0 0-153 0 0,0 0-343 0 0,0 0-347 0 0,0 0-177 0 0,0 0-90 0 0,0 0-50 0 0,0 0-22 0 0,0 0-25 0 0,3-2-38 0 0,8-5-40 0 0,-8 5-45 0 0,-3 2-66 0 0,0 0-61 0 0,-1 11 567 0 0,-29 60-334 0 0,11 20-374 0 0,34-83-227 0 0,-15-8 6 0 0,0 0-14 0 0,0 0-39 0 0,0 0-45 0 0,0 0-28 0 0,0 0-63 0 0,0 0-52 0 0,0 0-61 0 0,0 0-136 0 0,0 0-148 0 0,0 0-196 0 0,0-18-7797 0 0,0 11 1705 0 0,0 2-3554 0 0</inkml:trace>
  <inkml:trace contextRef="#ctx0" brushRef="#br0" timeOffset="481.642">181 870 8242 0 0,'0'0'2330'0'0,"0"0"-411"0"0,0 0-224 0 0,0 0-46 0 0,0 0-63 0 0,0 0-170 0 0,0 0-230 0 0,0 0-253 0 0,0 0-192 0 0,0 0-129 0 0,0 0-87 0 0,0 0-31 0 0,0 0-34 0 0,-17 3 865 0 0,2 12-648 0 0,20-26-161 0 0,34-32-408 0 0,-54 52 501 0 0,-9 10-1976 0 0,19-8-2024 0 0,2-3-5040 0 0,1-5-3163 0 0</inkml:trace>
  <inkml:trace contextRef="#ctx0" brushRef="#br0" timeOffset="1548.745">280 391 2080 0 0,'0'0'2678'0'0,"0"0"-564"0"0,0 0-281 0 0,0 0 19 0 0,0 0 8 0 0,0 0-101 0 0,0 0-213 0 0,0 0-308 0 0,0 0-262 0 0,0 0-168 0 0,0 0-81 0 0,0 0-43 0 0,0 0-53 0 0,7-4 2220 0 0,-38 30-1221 0 0,-79 55-486 0 0,92-66-1267 0 0,19-16-1090 0 0,10-6-100 0 0,3-3-2787 0 0,-7 3-3283 0 0,-4 2-4168 0 0</inkml:trace>
  <inkml:trace contextRef="#ctx0" brushRef="#br0" timeOffset="6966.836">891 623 0 0 0,'0'0'1170'0'0,"0"0"-117"0"0,0 0 37 0 0,0 0 205 0 0,0 0 196 0 0,0 0-7 0 0,0 0-262 0 0,0 0-346 0 0,0 0-280 0 0,0 0-120 0 0,0 0 71 0 0,0 0 181 0 0,10 1 12204 0 0,-5 1-11762 0 0,-5-1-1157 0 0,0-1 10 0 0,0 0-2 0 0,0 0-5 0 0,0 0 19 0 0,-13 16 499 0 0,-116 122 104 0 0,-23-12-182 0 0,52-42-329 0 0,90-79-641 0 0,11-6 319 0 0,-1 1-30 0 0,4-12-2704 0 0,12-9-1904 0 0,-7 7-4833 0 0,-7 9 35 0 0</inkml:trace>
  <inkml:trace contextRef="#ctx0" brushRef="#br0" timeOffset="7807.236">516 616 4985 0 0,'0'0'3389'0'0,"0"0"-1145"0"0,0 0-562 0 0,0 0-76 0 0,0 0 90 0 0,0 0 26 0 0,0 0-150 0 0,0 0-321 0 0,0 0-324 0 0,0 0-226 0 0,0 0-155 0 0,0 0-42 0 0,0 0 11 0 0,6 8 4594 0 0,10 14-4352 0 0,94 120-138 0 0,13 20-315 0 0,-78-84-81 0 0,-16-38-82 0 0,-28-38-327 0 0,0 1-1275 0 0,-8-15-3208 0 0,0 1-7343 0 0,4 7-25 0 0</inkml:trace>
  <inkml:trace contextRef="#ctx0" brushRef="#br0" timeOffset="10713.169">243 8 0 0 0,'0'0'1508'0'0,"0"0"94"0"0,0 0 100 0 0,0 0 145 0 0,0 0 135 0 0,0 0 33 0 0,0 0-111 0 0,0 0-237 0 0,0 0-273 0 0,0 0-229 0 0,0 0-159 0 0,0 0-107 0 0,0 0-39 0 0,-7-7 2955 0 0,15 17 208 0 0,8 20-3997 0 0,-12-19 324 0 0,39 78 158 0 0,33 69-214 0 0,-61-123-218 0 0,-1 1 0 0 0,-1 0 0 0 0,-3 1 0 0 0,-1 0 1 0 0,3 29-77 0 0,-4 6 39 0 0,-4 0 1 0 0,-2 0-1 0 0,-5 14-39 0 0,-15 82 50 0 0,14-141-48 0 0,-1-1 0 0 0,-1 1 0 0 0,-2-2 1 0 0,-1 1-1 0 0,0-1 0 0 0,-2 0 1 0 0,-10 15-3 0 0,-68 74 72 0 0,3-14 93 0 0,64-78-84 0 0,22-21-74 0 0,0-1-16 0 0,0 0 2 0 0,0 0 12 0 0,0 0 5 0 0,0 0 4 0 0,0 0-4 0 0,-2 6 190 0 0,2-5-192 0 0,0-1-20 0 0,0 0 16 0 0,0 0 10 0 0,0 0 1 0 0,0 0-6 0 0,0 0 1 0 0,0 0-1 0 0,0 0-20 0 0,0 0-9 0 0,0 0-14 0 0,0 0-1 0 0,0 0-5 0 0,0 0-1 0 0,0 0 13 0 0,0 0-16 0 0,0 0 20 0 0,0 0 21 0 0,0 0-10 0 0,0 0 10 0 0,0 0-8 0 0,0 0 27 0 0,6-23-4229 0 0,6 14 2094 0 0,0 0-5613 0 0,-7 2-3985 0 0</inkml:trace>
</inkml:ink>
</file>

<file path=ppt/ink/ink12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47.0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9 116 8114 0 0,'0'0'2907'0'0,"0"0"-597"0"0,0 0-390 0 0,0 0-77 0 0,0 0-80 0 0,0 0-164 0 0,0 0-260 0 0,0 0-320 0 0,0 0-271 0 0,0 0-172 0 0,0 0-113 0 0,-3-2-64 0 0,-3-1 819 0 0,19 15-545 0 0,2 8-447 0 0,-2 2 0 0 0,0-1 1 0 0,-1 2-1 0 0,-1-1 0 0 0,-1 2 0 0 0,-2-1 0 0 0,0 1 0 0 0,2 12-226 0 0,-8-30 11 0 0,52 212 304 0 0,-38-120-203 0 0,-14-50 58 0 0,9-59 923 0 0,11-56-937 0 0,3 2 0 0 0,3 1 0 0 0,15-24-156 0 0,154-217 26 0 0,-137 206 16 0 0,-59 96 162 0 0,-3-3-1085 0 0,-9 7-1406 0 0,-2 12-2417 0 0,6-4-3566 0 0,3-9-3168 0 0</inkml:trace>
</inkml:ink>
</file>

<file path=ppt/ink/ink12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18.9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700 1415 10434 0 0,'0'0'2479'0'0,"0"0"-654"0"0,0 0-309 0 0,0 0 3 0 0,0 0-9 0 0,0 0-154 0 0,0 0-286 0 0,0 0-284 0 0,0 0-221 0 0,0 0-151 0 0,0 0-75 0 0,0 0-47 0 0,-8 0-25 0 0,-34 0 206 0 0,4 11 869 0 0,37-11-1219 0 0,1 0-11 0 0,0 0-10 0 0,0 0-36 0 0,0 0-18 0 0,0 0-36 0 0,28-12-208 0 0,-11 6 459 0 0,-27 2 1073 0 0,-8 7-1176 0 0,26-4-2458 0 0,-1 0-1482 0 0,-1 0-5085 0 0,-5 1-3397 0 0</inkml:trace>
  <inkml:trace contextRef="#ctx0" brushRef="#br0" timeOffset="-504.171">571 1654 12003 0 0,'0'0'1904'0'0,"0"0"-736"0"0,0 0-138 0 0,0 0 226 0 0,0 0 238 0 0,0 0 33 0 0,0 0-275 0 0,0 0-372 0 0,0 0-292 0 0,0 0-153 0 0,0 0-60 0 0,0 0 36 0 0,0 0 33 0 0,3 12 1513 0 0,-41 49-464 0 0,38-60-1415 0 0,0-1-18 0 0,0 0 32 0 0,0 0-44 0 0,0 0-10 0 0,0 0-1 0 0,0 0 11 0 0,0 0-9 0 0,0 0 11 0 0,0 0 13 0 0,3-2 769 0 0,-1-5-3071 0 0,-2-1-2483 0 0,0 3-3432 0 0,0 5-3500 0 0</inkml:trace>
  <inkml:trace contextRef="#ctx0" brushRef="#br0" timeOffset="579.808">593 1621 0 0 0,'0'0'448'0'0,"0"0"540"0"0,0 0 394 0 0,0 0 197 0 0,0 0 21 0 0,0 0-135 0 0,0 0-169 0 0,0 0-159 0 0,0 0-120 0 0,0 0-110 0 0,0 0-91 0 0,6-7 5184 0 0,-7 19 1450 0 0,-12 18-7558 0 0,12-28 522 0 0,-44 75-37 0 0,44-76-367 0 0,1 0 0 0 0,-1-1 0 0 0,1 1 0 0 0,-1 0 0 0 0,1 0 0 0 0,-1 0 0 0 0,1-1-1 0 0,0 1 1 0 0,-1 0 0 0 0,1 0 0 0 0,0 0 0 0 0,0 0 0 0 0,0 0 0 0 0,-1 0 0 0 0,1 0-1 0 0,0 0 1 0 0,0-1 0 0 0,1 1 0 0 0,-1 0 0 0 0,0 0 0 0 0,0 0 0 0 0,0 0 0 0 0,0 0-1 0 0,1 0 1 0 0,-1 0 0 0 0,1-1 0 0 0,-1 1 0 0 0,0 0 0 0 0,1 0 0 0 0,-1 0 0 0 0,1-1-1 0 0,0 1 1 0 0,-1 0 0 0 0,1-1 0 0 0,0 1 0 0 0,-1 0 0 0 0,1-1 0 0 0,0 1 0 0 0,0-1-1 0 0,-1 1 1 0 0,1-1 0 0 0,0 0 0 0 0,0 1 0 0 0,0-1 0 0 0,0 0 0 0 0,-1 1 0 0 0,1-1-1 0 0,0 0 1 0 0,0 0 0 0 0,0 0 0 0 0,0 0 0 0 0,0 0 0 0 0,0 0 0 0 0,0 0 0 0 0,0 0-1 0 0,0 0 1 0 0,0 0-10 0 0,60-2 659 0 0,-61 2-654 0 0,99-25 455 0 0,-92 23-2851 0 0,-11 1-2091 0 0,-3-3-3826 0 0,6 3-3614 0 0</inkml:trace>
  <inkml:trace contextRef="#ctx0" brushRef="#br0" timeOffset="-989.38">742 391 9594 0 0,'0'0'1864'0'0,"0"0"-529"0"0,0 0-302 0 0,0 0 47 0 0,0 0 173 0 0,0 0 37 0 0,0 0-119 0 0,0 0-244 0 0,0 0-211 0 0,0 0-167 0 0,0 0-88 0 0,-1-8 328 0 0,1 5 2453 0 0,65-12-1542 0 0,55 8-765 0 0,-120 7-908 0 0,0 0 0 0 0,0 0 10 0 0,0 0 7 0 0,0 0 11 0 0,0 0-9 0 0,0 0 30 0 0,0 0-2 0 0,-20 15 514 0 0,-374 139-153 0 0,199-77-306 0 0,120-36-4 0 0,109-16 39 0 0,-17-19-90 0 0,0-2 1 0 0,1-1-1 0 0,-1 0 0 0 0,1-1 0 0 0,-1-1 0 0 0,1 0 0 0 0,-1-1 0 0 0,15-3-74 0 0,18 2 97 0 0,282 9 238 0 0,-262 8-246 0 0,-43-8-108 0 0,-8 0 51 0 0,-68 44-4 0 0,-176 55 147 0 0,-2-1-115 0 0,221-104-63 0 0,0 1 0 0 0,0-1 1 0 0,1 1-1 0 0,-1 0 0 0 0,1 0 0 0 0,0 0 0 0 0,-1 1 0 0 0,2 0 1 0 0,-1 0-1 0 0,0 0 0 0 0,1 1 0 0 0,0-1 0 0 0,0 1 1 0 0,0 0-1 0 0,1 0 0 0 0,-1 1 0 0 0,1-1 0 0 0,1 1 0 0 0,-1-1 1 0 0,1 1-1 0 0,0 0 0 0 0,0 0 0 0 0,0 0 0 0 0,1 0 1 0 0,0 0-1 0 0,1 1 0 0 0,-1 1 3 0 0,3-5 1 0 0,-1 0 0 0 0,1 0 1 0 0,0 0-1 0 0,0 0 0 0 0,1-1 0 0 0,-1 1 0 0 0,0-1 1 0 0,1 1-1 0 0,0-1 0 0 0,-1 0 0 0 0,1 0 0 0 0,0 0 0 0 0,0-1 1 0 0,0 1-1 0 0,1-1 0 0 0,-1 0 0 0 0,0 1 0 0 0,0-1 1 0 0,1-1-2 0 0,194 8 356 0 0,98-55 101 0 0,-284 45-526 0 0,7 0 312 0 0,-27 1-1829 0 0,-22 31-5354 0 0,24-20 1032 0 0,0-2-6259 0 0</inkml:trace>
  <inkml:trace contextRef="#ctx0" brushRef="#br0" timeOffset="7847.684">1062 671 1152 0 0,'0'0'1019'0'0,"0"0"-111"0"0,0 0 198 0 0,0 0 416 0 0,0 0 323 0 0,0 0 94 0 0,0 0-113 0 0,0 0-207 0 0,0 0-223 0 0,0 0-241 0 0,0 0-149 0 0,15-15-129 0 0,43-47-91 0 0,-30 40 1876 0 0,-1 40 925 0 0,-16-5-3438 0 0,-2 1 0 0 0,0 0-1 0 0,-1 1 1 0 0,0-1 0 0 0,-1 2 0 0 0,0-1 0 0 0,-2 1-1 0 0,0 0 1 0 0,0 0 0 0 0,-2 0 0 0 0,1 6-149 0 0,0-2 75 0 0,-1-1 0 0 0,-1 1 0 0 0,0 0 0 0 0,-2 0 0 0 0,0 0 0 0 0,-2-1 0 0 0,0 1 0 0 0,-1 0 0 0 0,-1-1 0 0 0,0 1 0 0 0,-5 7-75 0 0,-26 86 148 0 0,27-94 170 0 0,10-33 563 0 0,4-9-867 0 0,0 0-1 0 0,1 1 1 0 0,2 0 0 0 0,0 0 0 0 0,1 1-1 0 0,1 1 1 0 0,1-1 0 0 0,1 2-1 0 0,0 0 1 0 0,2 0-14 0 0,23-38 3 0 0,58-97 20 0 0,-78 118 19 0 0,-3 47-187 0 0,31 81 328 0 0,-44-84-170 0 0,0 0 0 0 0,-1 0 0 0 0,0 0 0 0 0,0 0 0 0 0,-1 0 0 0 0,0 0 0 0 0,0 0 0 0 0,-1 0 0 0 0,0 0-1 0 0,0 0 1 0 0,-1 3-13 0 0,-35 143 139 0 0,19-33-116 0 0,12-99-13 0 0,6-21-28 0 0,0-1 35 0 0,0 0-4 0 0,0 0 2 0 0,0 0 0 0 0,8-23 70 0 0,8-18-56 0 0,2 1-1 0 0,1 1 1 0 0,2 0-1 0 0,2 2 1 0 0,16-19-29 0 0,102-117-33 0 0,-139 170 28 0 0,0 1 1 0 0,0-1 0 0 0,0 1 0 0 0,1 0 0 0 0,-1 0 0 0 0,1 0 0 0 0,-1 0 0 0 0,1 0 0 0 0,0 0-1 0 0,0 1 1 0 0,0-1 0 0 0,0 1 0 0 0,0 0 0 0 0,0 0 0 0 0,0 0 0 0 0,0 0 0 0 0,0 0 0 0 0,0 1-1 0 0,1 0 1 0 0,-1-1 0 0 0,0 1 0 0 0,0 0 0 0 0,1 1 0 0 0,-1-1 4 0 0,-1 0 6 0 0,0 0 0 0 0,0 0 1 0 0,0 0-1 0 0,0 0 0 0 0,0 0 0 0 0,0 0 1 0 0,0 0-1 0 0,0 1 0 0 0,-1-1 0 0 0,1 1 1 0 0,0-1-1 0 0,0 1 0 0 0,0 0 0 0 0,-1 0 1 0 0,1 0-1 0 0,0 0 0 0 0,-1 0 0 0 0,1 0 1 0 0,-1 0-1 0 0,1 1 0 0 0,-1-1 0 0 0,0 0 1 0 0,1 1-1 0 0,-1-1 0 0 0,0 1 0 0 0,0-1 1 0 0,0 1-1 0 0,0 0 0 0 0,0-1 0 0 0,-1 1 1 0 0,1 0-1 0 0,0 0 0 0 0,-1 0 0 0 0,1 0 1 0 0,-1 0-7 0 0,4 19 81 0 0,0 1 1 0 0,-2-1 0 0 0,-1 1-1 0 0,0-1 1 0 0,-2 1 0 0 0,0 0 0 0 0,-2 0-82 0 0,-35 177 126 0 0,63-199-5806 0 0,-12 0-4338 0 0,-9 0-1974 0 0</inkml:trace>
  <inkml:trace contextRef="#ctx0" brushRef="#br0" timeOffset="26278.889">295 60 672 0 0,'0'0'1519'0'0,"0"0"-497"0"0,0 0-133 0 0,0 0 202 0 0,0 0 339 0 0,0 0 253 0 0,0 0 52 0 0,0 0-127 0 0,0 0-197 0 0,0 0-212 0 0,0 0-156 0 0,-4-10-110 0 0,-9-29-23 0 0,10 29-19 0 0,-1 9 3873 0 0,-6 7-4625 0 0,9-5 308 0 0,-64 52 1707 0 0,46-28-1900 0 0,2 2-1 0 0,1 0 1 0 0,0 0-1 0 0,2 1 1 0 0,2 1-1 0 0,0 1 1 0 0,2 0 0 0 0,0 4-254 0 0,-9 34 295 0 0,3 1 0 0 0,3 1 1 0 0,3 0-1 0 0,3 1 1 0 0,4 0-1 0 0,2 22-295 0 0,12 269 929 0 0,38-43-144 0 0,18-145-187 0 0,-40-129-410 0 0,4-17 145 0 0,23 8 1 0 0,-40-25-207 0 0,-8-7-390 0 0,-13-14-4619 0 0,4 6-186 0 0,3 0-7584 0 0</inkml:trace>
</inkml:ink>
</file>

<file path=ppt/ink/ink12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48.24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3 170 8546 0 0,'0'0'2034'0'0,"0"0"-167"0"0,0 0-64 0 0,0 0 61 0 0,0 0-92 0 0,0 0-242 0 0,0 0-274 0 0,0 0-294 0 0,0 0-246 0 0,0 0-141 0 0,0 0-59 0 0,0 0-27 0 0,-2 0-15 0 0,117 0 4705 0 0,218 0-4274 0 0,-326 8 8 0 0,65-32-978 0 0,-36 14 132 0 0,-68-8 510 0 0,-51-66-546 0 0,57 55 5 0 0,-6 16-1903 0 0,20 14-3705 0 0,1 2-5569 0 0,9-2-926 0 0</inkml:trace>
</inkml:ink>
</file>

<file path=ppt/ink/ink12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49.00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105 34 8490 0 0,'0'0'1379'0'0,"0"0"-164"0"0,0 0-74 0 0,0 0 104 0 0,0 0 136 0 0,0 0 41 0 0,0 0-90 0 0,0 0-130 0 0,0 0-143 0 0,0 0-175 0 0,0 0-101 0 0,0 0-65 0 0,0 0-76 0 0,-9-5-21 0 0,-35-23 529 0 0,44 28-630 0 0,0 0-8 0 0,-13 2 3000 0 0,-12-3-3022 0 0,11 0 352 0 0,200 12 910 0 0,227-18-1357 0 0,-239 7-315 0 0,-169 0-80 0 0,-4 3 0 0 0,-11-3-2219 0 0,10-1 1973 0 0,0-1-884 0 0,0 2-6409 0 0,0 0-5084 0 0</inkml:trace>
</inkml:ink>
</file>

<file path=ppt/ink/ink12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52.08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455 7 2112 0 0,'0'0'2152'0'0,"0"0"-508"0"0,0 0-41 0 0,0 0 240 0 0,0 0 245 0 0,0 0 45 0 0,0 0-198 0 0,0 0-343 0 0,0 0-354 0 0,0 0-279 0 0,0 0-168 0 0,0 0-98 0 0,0 0-17 0 0,4-1-41 0 0,66-5 3722 0 0,46 8-3714 0 0,-51-1 1098 0 0,-113 23-1115 0 0,-53 24-539 0 0,-2-4 0 0 0,-1-5 0 0 0,-21 1-87 0 0,-6-3 150 0 0,131-37-130 0 0,0 0 0 0 0,0 0 0 0 0,0 0 1 0 0,1 1-1 0 0,-1-1 0 0 0,0 0 0 0 0,0 0 0 0 0,0 0 1 0 0,0 0-1 0 0,0 1 0 0 0,0-1 0 0 0,0 0 0 0 0,0 0 1 0 0,0 0-1 0 0,0 1-20 0 0,19 0 22 0 0,125 8 276 0 0,-95-11-214 0 0,-33 2-51 0 0,12-1-12 0 0,1 0 0 0 0,-1 2 0 0 0,1 1 0 0 0,-1 1 0 0 0,0 2 0 0 0,0 0 0 0 0,-1 2 0 0 0,1 1 0 0 0,22 11-21 0 0,-50-17-5 0 0,1 1-1 0 0,-1 0 0 0 0,0-1 1 0 0,0 1-1 0 0,0 0 1 0 0,0 0-1 0 0,0-1 0 0 0,0 1 1 0 0,-1 0-1 0 0,0 0 1 0 0,1-1-1 0 0,-1 1 0 0 0,0-1 1 0 0,0 1-1 0 0,0-1 1 0 0,-1 1-1 0 0,1-1 0 0 0,-1 1 1 0 0,1-1-1 0 0,-2 1 6 0 0,-6 8 14 0 0,0-1-1 0 0,-1 1 1 0 0,0-2 0 0 0,-1 1-1 0 0,0-2 1 0 0,0 1-1 0 0,-1-1 1 0 0,0-1-1 0 0,0 0 1 0 0,-1-1 0 0 0,0 0-1 0 0,0-1 1 0 0,-3 0-14 0 0,-31 16 37 0 0,-99 39 20 0 0,-68 39-61 0 0,167-67 59 0 0,54-10-162 0 0,1-17 128 0 0,1 0 1 0 0,-1 0-1 0 0,1-1 0 0 0,0-1 1 0 0,0 1-1 0 0,1-1 1 0 0,-1-1-1 0 0,1 0 0 0 0,0 0 1 0 0,-1-1-1 0 0,1 0 1 0 0,0 0-1 0 0,0-1 0 0 0,-1-1 1 0 0,1 0-1 0 0,4-1-21 0 0,17 2 78 0 0,280-45 395 0 0,-262 39-538 0 0,22-3 49 0 0,-54 8-4273 0 0,-27 18 228 0 0,3-3-4967 0 0,1-6-3486 0 0</inkml:trace>
</inkml:ink>
</file>

<file path=ppt/ink/ink12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52.49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81 0 13539 0 0,'0'0'1494'0'0,"0"0"-341"0"0,0 0-78 0 0,0 0 169 0 0,0 0 85 0 0,0 0-72 0 0,0 0-215 0 0,0 0-231 0 0,0 0-174 0 0,0 0-97 0 0,0 0-41 0 0,0 0-40 0 0,0 3-13 0 0,-40 91 2288 0 0,-1-7-1937 0 0,41-86-795 0 0,0-1 9 0 0,0 0-8 0 0,0 0-26 0 0,0 0-4 0 0,0 0-41 0 0,0 0-71 0 0,7-30-6141 0 0,-2 18 1446 0 0,-1 2-3349 0 0,-3 3-1335 0 0</inkml:trace>
</inkml:ink>
</file>

<file path=ppt/ink/ink12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52.94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96 19 480 0 0,'0'0'2109'0'0,"0"0"-162"0"0,0 0 18 0 0,0 0 32 0 0,0 0-21 0 0,0 0-139 0 0,0 0-236 0 0,0 0-203 0 0,0 0-143 0 0,0 0-126 0 0,0 0-92 0 0,0 0-108 0 0,0 0-125 0 0,-9 1-85 0 0,-27 5-76 0 0,-14 34 2778 0 0,126-97-1882 0 0,-97 67-1071 0 0,21-10-421 0 0,0 0-3 0 0,0 0 1 0 0,0 0-28 0 0,0 0-6 0 0,0 0-22 0 0,0 0-41 0 0,8-14-3364 0 0,-6 11-1325 0 0,-1 2-3617 0 0,1 1-2482 0 0</inkml:trace>
</inkml:ink>
</file>

<file path=ppt/ink/ink12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50.0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9 192 9202 0 0,'0'0'2006'0'0,"0"0"-255"0"0,0 0-127 0 0,0 0 35 0 0,0 0 7 0 0,0 0-155 0 0,0 0-202 0 0,0 0-218 0 0,0 0-224 0 0,0 0-147 0 0,0 0-93 0 0,-7-2 352 0 0,5 1 2639 0 0,123 15-804 0 0,190-13-2114 0 0,-292-2-694 0 0,8-1 187 0 0,-34 1-1717 0 0,-13-18-3504 0 0,16 14 2909 0 0,0 0-547 0 0,1 1-4293 0 0,1 0-4896 0 0</inkml:trace>
  <inkml:trace contextRef="#ctx0" brushRef="#br0" timeOffset="485.503">223 1 13323 0 0,'0'0'2064'0'0,"0"0"-261"0"0,0 0-205 0 0,0 0-47 0 0,0 0-79 0 0,0 0-217 0 0,0 0-247 0 0,0 0-214 0 0,0 0-183 0 0,0 0-103 0 0,0 0-60 0 0,0 0-24 0 0,0 0-13 0 0,-13 4 1735 0 0,12 67-1561 0 0,-4 1 1 0 0,-2-1-1 0 0,-9 27-585 0 0,-1-5 139 0 0,-3-9-74 0 0,17-75-240 0 0,2-14-2405 0 0,1-3-5499 0 0,0 5-4205 0 0</inkml:trace>
</inkml:ink>
</file>

<file path=ppt/ink/ink12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56.88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219 0 12003 0 0,'0'0'4549'0'0,"0"0"-2220"0"0,0 0-799 0 0,0 0-176 0 0,0 0-121 0 0,0 0-169 0 0,0 0-182 0 0,0 0-167 0 0,0 0-120 0 0,0 0-86 0 0,0 0-40 0 0,0 0-68 0 0,0 0-76 0 0,-18 19-60 0 0,-56 57-75 0 0,-7 22 228 0 0,36-37-542 0 0,44-61-72 0 0,1 0-90 0 0,0 0-117 0 0,0 0-118 0 0,0 0-198 0 0,0 0-282 0 0,0 0-324 0 0,0 0-362 0 0,4-3-5336 0 0,0 3-4010 0 0</inkml:trace>
</inkml:ink>
</file>

<file path=ppt/ink/ink12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57.54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63 199 3217 0 0,'0'0'3067'0'0,"0"0"-746"0"0,0 0-272 0 0,0 0-54 0 0,0 0-92 0 0,0 0-129 0 0,0 0-195 0 0,0 0-188 0 0,0 0-243 0 0,0 0-227 0 0,0 0-157 0 0,0 0-108 0 0,-10-4-33 0 0,-42-18 2276 0 0,91 12-685 0 0,247-19-918 0 0,-171 14-1072 0 0,-97 13-117 0 0,-31 3 448 0 0,9-2-533 0 0,-1 0 1 0 0,1-1 0 0 0,-1 0-1 0 0,1 0 1 0 0,0 0-1 0 0,0 0 1 0 0,0 0 0 0 0,0-1-1 0 0,1 0 1 0 0,-1 0 0 0 0,0 0-1 0 0,1 0 1 0 0,0 0 0 0 0,0-1-1 0 0,0 0 1 0 0,0 1 0 0 0,1-2-23 0 0,-22-20-227 0 0,6-2-1464 0 0,16 20-2166 0 0,2 0-3415 0 0,0 3-5248 0 0</inkml:trace>
</inkml:ink>
</file>

<file path=ppt/ink/ink12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55.90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74 206 13987 0 0,'0'0'1628'0'0,"0"0"-845"0"0,0 0-271 0 0,0 0 215 0 0,0 0 219 0 0,0 0 27 0 0,0 0-131 0 0,0 0-206 0 0,0 0-173 0 0,0 0-154 0 0,0 0-92 0 0,0 0-43 0 0,0 30-38 0 0,2 95-14 0 0,-18-29 127 0 0,-43 55 1125 0 0,59-152-1277 0 0,0 1-1 0 0,0 0 0 0 0,1-1 0 0 0,-1 1 0 0 0,0 0 0 0 0,1 0 1 0 0,-1 0-1 0 0,0-1 0 0 0,1 1 0 0 0,-1 0 0 0 0,0 0 0 0 0,1 0 1 0 0,-1 0-1 0 0,0 0 0 0 0,1 0 0 0 0,-1 0 0 0 0,0-1 0 0 0,1 1 1 0 0,-1 0-1 0 0,0 0 0 0 0,1 0 0 0 0,-1 0 0 0 0,1 1 0 0 0,-1-1 1 0 0,0 0-1 0 0,1 0 0 0 0,-1 0 0 0 0,0 0 0 0 0,1 0 0 0 0,-1 0 1 0 0,0 1-1 0 0,1-1 0 0 0,-1 0 0 0 0,0 0 0 0 0,1 0 0 0 0,-1 1 1 0 0,0-1-97 0 0,51-88 676 0 0,225-364-119 0 0,-221 386-511 0 0,-44 99-16 0 0,-9-8-46 0 0,-2 1 1 0 0,-1-1-1 0 0,-1 0 0 0 0,-1 0 0 0 0,-2 0 0 0 0,-1 5 16 0 0,1 38-253 0 0,5-38-3829 0 0,1-1-8467 0 0,-1-25 822 0 0</inkml:trace>
  <inkml:trace contextRef="#ctx0" brushRef="#br0" timeOffset="250.208">484 611 17244 0 0,'0'0'1329'0'0,"0"0"-525"0"0,0 0-165 0 0,0 0 160 0 0,0 0 191 0 0,0 0 65 0 0,0 0-166 0 0,0 0-258 0 0,0 0-204 0 0,0 0-130 0 0,0 0-53 0 0,0 0-52 0 0,0 0-49 0 0,-8 21-24 0 0,-23 64-25 0 0,13 0-302 0 0,18-84-43 0 0,0-1-138 0 0,0 0-186 0 0,0 0-248 0 0,0 0-262 0 0,6-9-5901 0 0,-5 7 1812 0 0,1-2-5231 0 0</inkml:trace>
  <inkml:trace contextRef="#ctx0" brushRef="#br0" timeOffset="618.418">654 298 12851 0 0,'0'0'3208'0'0,"0"0"-1577"0"0,0 0-544 0 0,0 0-17 0 0,0 0 5 0 0,0 0-78 0 0,0 0-203 0 0,0 0-247 0 0,0 0-201 0 0,0 0-132 0 0,0 0-73 0 0,0 0-56 0 0,0 0-10 0 0,-5 2-24 0 0,-12 5-46 0 0,41 3 86 0 0,-105 44 1403 0 0,99-61-5588 0 0,-7 2 348 0 0,-3-1-3334 0 0,-5 3-3762 0 0</inkml:trace>
</inkml:ink>
</file>

<file path=ppt/ink/ink12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54.63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19 597 2665 0 0,'0'0'1863'0'0,"0"0"-139"0"0,0 0-32 0 0,0 0 90 0 0,0 0 17 0 0,0 0-119 0 0,0 0-205 0 0,0 0-202 0 0,0 0-164 0 0,0 0-124 0 0,0 0-92 0 0,0 0-94 0 0,0 0-90 0 0,-4 1-34 0 0,1-1-687 0 0,-8 0 2324 0 0,19-21-695 0 0,-7 20-1670 0 0,8-17 507 0 0,12-25 111 0 0,1 0 0 0 0,3 1 1 0 0,1 2-1 0 0,18-21-565 0 0,88-86 417 0 0,-76 92-295 0 0,-55 54-124 0 0,0 1-22 0 0,-1 0-4 0 0,0 0-13 0 0,-1 23-127 0 0,-36 200 225 0 0,1-87-69 0 0,36-135 2 0 0,0-1 15 0 0,20-16 58 0 0,237-310 91 0 0,-126 159-168 0 0,-131 167 8 0 0,0 1 1 0 0,0-1-1 0 0,0 0 1 0 0,0 0 0 0 0,0 0-1 0 0,0 1 1 0 0,1-1-1 0 0,-1 0 1 0 0,0 0 0 0 0,0 0-1 0 0,0 0 1 0 0,0 0-1 0 0,1 0 1 0 0,-1 1 0 0 0,0-1-1 0 0,0 0 1 0 0,0 0-1 0 0,1 0 1 0 0,-1 0-1 0 0,0 0 1 0 0,0 0 0 0 0,1 0-1 0 0,-1 0 1 0 0,0 0-1 0 0,0 0 1 0 0,0 0 0 0 0,1 0-1 0 0,-1 0 1 0 0,0 0-1 0 0,0 0 1 0 0,0 0 0 0 0,1 0-1 0 0,-1 0 6 0 0,-2 13 39 0 0,-16 90 241 0 0,0 10 244 0 0,-55 178 369 0 0,70-247-975 0 0,3-43 0 0 0,0-1-39 0 0,0 0-28 0 0,0 0-70 0 0,0 0-60 0 0,-1 2-1652 0 0,-3 0-8156 0 0,4-2-1372 0 0</inkml:trace>
  <inkml:trace contextRef="#ctx0" brushRef="#br0" timeOffset="321.387">864 498 19028 0 0,'0'0'751'0'0,"0"0"-323"0"0,0 0-20 0 0,0 0 243 0 0,0 0 222 0 0,0 0 105 0 0,0 0-111 0 0,0 0-200 0 0,0 0-165 0 0,0 0-108 0 0,0 0-39 0 0,0 0-31 0 0,-2 13-3 0 0,-6 44-46 0 0,-20-4 386 0 0,13-36-491 0 0,9-8 953 0 0,2-7-3850 0 0,3-16-12484 0 0,1 13 4373 0 0</inkml:trace>
  <inkml:trace contextRef="#ctx0" brushRef="#br0" timeOffset="681.8">986 174 13755 0 0,'0'0'1902'0'0,"0"0"-435"0"0,0 0-252 0 0,0 0-20 0 0,0 0-34 0 0,0 0-95 0 0,0 0-202 0 0,0 0-232 0 0,0 0-152 0 0,0 0-139 0 0,0 0-56 0 0,0 0-28 0 0,0 0-42 0 0,-13 7-26 0 0,-55 30 103 0 0,100-59 298 0 0,-32 22-551 0 0,0 0-1 0 0,-1-1 1 0 0,1 1 0 0 0,-1 0 0 0 0,1 0 0 0 0,0-1 0 0 0,-1 1 0 0 0,1 0 0 0 0,0-1 0 0 0,0 1 0 0 0,-1 0 0 0 0,1-1 0 0 0,0 1 0 0 0,0-1 0 0 0,-1 1 0 0 0,1-1 0 0 0,0 1 0 0 0,0 0 0 0 0,0-1 0 0 0,0 1 0 0 0,0-1 0 0 0,-1 1 0 0 0,1-1 0 0 0,0 1 0 0 0,0-1 0 0 0,0 1 0 0 0,0 0 0 0 0,1-1 0 0 0,-1 1 0 0 0,0-1 0 0 0,0 1 0 0 0,0-1 0 0 0,0 1 0 0 0,0-1 0 0 0,0 1-39 0 0,-32 22 0 0 0,28-11-2143 0 0,16-4-8594 0 0,-8-4-564 0 0</inkml:trace>
</inkml:ink>
</file>

<file path=ppt/ink/ink12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58.40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441 85 6777 0 0,'0'0'2672'0'0,"0"0"-424"0"0,0 0-235 0 0,0 0-76 0 0,0 0-110 0 0,0 0-166 0 0,0 0-245 0 0,0 0-228 0 0,0 0-198 0 0,0 0-161 0 0,0 0-107 0 0,1-6-107 0 0,3-18-63 0 0,-3 18-72 0 0,-1 6-53 0 0,0 0-63 0 0,0 0-56 0 0,-37 63 1105 0 0,-12 3-1273 0 0,-2-2-1 0 0,-4-2 1 0 0,-2-2-1 0 0,-2-3 1 0 0,-13 5-140 0 0,13-11 24 0 0,52-54-5172 0 0,7-5 3676 0 0,2-9-4063 0 0,0 6-1018 0 0,0 6-3900 0 0</inkml:trace>
  <inkml:trace contextRef="#ctx0" brushRef="#br0" timeOffset="324.462">66 8 13483 0 0,'0'0'2307'0'0,"0"0"-325"0"0,0 0-172 0 0,0 0-174 0 0,0 0-202 0 0,0 0-208 0 0,0 0-225 0 0,0 0-217 0 0,0 0-149 0 0,0 0-134 0 0,0 0-144 0 0,0 0-48 0 0,0 0-64 0 0,-2-4-46 0 0,1 3-196 0 0,1 1 15 0 0,0 0 0 0 0,-1 0 0 0 0,1 1 1 0 0,0-1-1 0 0,-1 0 0 0 0,1 0 0 0 0,0 0 1 0 0,0 0-1 0 0,-1 0 0 0 0,1 0 0 0 0,0 0 1 0 0,-1 0-1 0 0,1 0 0 0 0,0 0 0 0 0,0 0 1 0 0,-1 0-1 0 0,1 0 0 0 0,0 0 0 0 0,0 0 1 0 0,-1 0-1 0 0,1 0 0 0 0,0 0 0 0 0,-1-1 1 0 0,1 1-1 0 0,0 0 0 0 0,0 0 0 0 0,-1 0 1 0 0,1 0-1 0 0,0-1 0 0 0,0 1 0 0 0,0 0 1 0 0,-1 0-1 0 0,1 0 0 0 0,0-1 1 0 0,0 1-1 0 0,0 0-18 0 0,53 107 1431 0 0,90 83-800 0 0,-25-23-758 0 0,-89-145-2367 0 0,-4-19-6292 0 0,-20-3-476 0 0</inkml:trace>
</inkml:ink>
</file>

<file path=ppt/ink/ink12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1:08.4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83 117 0 0 0,'0'0'665'0'0,"0"0"252"0"0,0 0 15 0 0,0 0-35 0 0,0 0 9 0 0,0 0 35 0 0,0 0 81 0 0,0 0 38 0 0,0 0-28 0 0,0 0-81 0 0,0 0-122 0 0,0 0-105 0 0,0 0-42 0 0,0 0 4 0 0,0 0-26 0 0,0 0-25 0 0,0 0-44 0 0,-18 5 1400 0 0,-13 5 224 0 0,30-10-1804 0 0,6-3 3739 0 0,17-9-3366 0 0,36-39 292 0 0,-49 40-860 0 0,-18 18-221 0 0,-63 63 233 0 0,61-59-220 0 0,11-11-12 0 0,0 0 12 0 0,0 0 17 0 0,0 0 17 0 0,0 0 0 0 0,22-7 679 0 0,54-48-396 0 0,-75 54-336 0 0,0-2 7 0 0,-1 3-5 0 0,0 0-11 0 0,0 0 0 0 0,0 0-8 0 0,0 0 3 0 0,0 0-5 0 0,-20 15-176 0 0,-61 46 539 0 0,48-35-230 0 0,70-21-1292 0 0,-34-6 1032 0 0,1 0-1 0 0,0 1 1 0 0,0-1-1 0 0,0-1 1 0 0,-1 1-1 0 0,1 0 1 0 0,0-1-1 0 0,-1 0 1 0 0,1 0-1 0 0,-1 0 1 0 0,0 0-1 0 0,0-1 1 0 0,0 1-1 0 0,0-1 1 0 0,0 0-1 0 0,-1 0 1 0 0,1 0-1 0 0,-1 0 1 0 0,1 0-1 0 0,-1 0 1 0 0,0-1 0 0 0,0 1-1 0 0,-1-1 1 0 0,1 1-1 0 0,-1-1 1 0 0,0 0-1 0 0,0 0 1 0 0,0 1-1 0 0,0-1 1 0 0,-1 0-1 0 0,1-1 158 0 0,26-36 1344 0 0,11 19-210 0 0,16-14 462 0 0,-63 39-1142 0 0,-53 42 54 0 0,-38 35-7 0 0,100-79-499 0 0,0-1 0 0 0,0 0-1 0 0,1 0 1 0 0,-1 0-1 0 0,0 1 1 0 0,0-1 0 0 0,1 0-1 0 0,-1 0 1 0 0,0 1 0 0 0,0-1-1 0 0,0 0 1 0 0,1 1 0 0 0,-1-1-1 0 0,0 0 1 0 0,0 1 0 0 0,0-1-1 0 0,0 0 1 0 0,0 1 0 0 0,0-1-1 0 0,1 0 1 0 0,-1 1 0 0 0,0-1-1 0 0,0 0 1 0 0,0 1 0 0 0,0-1-1 0 0,0 0 1 0 0,-1 1-1 0 0,1-1 1 0 0,0 0 0 0 0,0 1-1 0 0,0-1 1 0 0,0 0 0 0 0,0 1-1 0 0,0-1 1 0 0,0 0 0 0 0,-1 1-1 0 0,1-1 1 0 0,0 0 0 0 0,0 0-1 0 0,0 1 1 0 0,-1-1 0 0 0,1 0-1 0 0,0 0 1 0 0,0 1 0 0 0,-1-1-1 0 0,1 0 1 0 0,-1 0-2 0 0,34-6-218 0 0,-18-2-67 0 0,-3 1-1738 0 0,-6 0-5827 0 0,-4 7-3347 0 0</inkml:trace>
</inkml:ink>
</file>

<file path=ppt/ink/ink12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1:11.33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0 217 6297 0 0,'0'0'3444'0'0,"0"0"-1133"0"0,0 0-484 0 0,0 0-37 0 0,0 0-1 0 0,0 0-86 0 0,0 0-269 0 0,0 0-331 0 0,0 0-294 0 0,0 0-208 0 0,0 0-148 0 0,0 0-72 0 0,0 0-4 0 0,5-3 7 0 0,44-16 1185 0 0,142 0 552 0 0,8 1-1633 0 0,-163 15-379 0 0,-35 3-131 0 0,-1 0 24 0 0,0 0 1 0 0,0 0 16 0 0,0 0-23 0 0,0 0-16 0 0,0 0 9 0 0,0 0 28 0 0,0 0 1 0 0,0 0-24 0 0,0 0 10 0 0,0 0 6 0 0,0 0 4 0 0,0 0 4 0 0,0 0-1 0 0,0 0-24 0 0,3 0-17 0 0,-3 0 15 0 0,0 0 16 0 0,0 0-5 0 0,0 0-32 0 0,0 0 35 0 0,0 0-9 0 0,0 0 1 0 0,0 0 41 0 0,0 0-14 0 0,0 0-3 0 0,0 0-4 0 0,0 0-6 0 0,0 0-20 0 0,0 0 3 0 0,0 0 10 0 0,0 0-21 0 0,0 0 14 0 0,0 0-7 0 0,0 0-1 0 0,0 0 3 0 0,0 0 28 0 0,0 0 9 0 0,0 0-25 0 0,0 0 3 0 0,0 0-16 0 0,0 0-1 0 0,0 0 9 0 0,0 0 16 0 0,0 0-34 0 0,0 0 8 0 0,0 0 25 0 0,0 0-25 0 0,0 0 28 0 0,0 0-5 0 0,0 0-10 0 0,0 0-18 0 0,0 0 22 0 0,0 0-11 0 0,0 0 26 0 0,0 0-22 0 0,84-5 52 0 0,-76-1 658 0 0,-15 6-87 0 0,-110-100-226 0 0,72 64-528 0 0,43 30-2315 0 0,2 4-4752 0 0,0 2-5228 0 0</inkml:trace>
</inkml:ink>
</file>

<file path=ppt/ink/ink13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59.49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19 199 6009 0 0,'0'0'1921'0'0,"0"0"-285"0"0,0 0-12 0 0,0 0 202 0 0,0 0 119 0 0,0 0-57 0 0,0 0-200 0 0,0 0-289 0 0,0 0-291 0 0,0 0-206 0 0,0 0-152 0 0,0 0-82 0 0,0 0-34 0 0,-4 0-67 0 0,-11 0 1080 0 0,29-2-1364 0 0,0 0 0 0 0,0-1 1 0 0,0 0-1 0 0,-1-1 0 0 0,0-1 0 0 0,0 0 0 0 0,0-1 0 0 0,10-5-283 0 0,7-3 238 0 0,104-53 439 0 0,-99 46-311 0 0,-35 20-322 0 0,0 1-12 0 0,0 0 6 0 0,0 0-20 0 0,0 0 14 0 0,0 0 7 0 0,0 27-72 0 0,-1 85 128 0 0,-6 0 0 0 0,-12 57-95 0 0,8 51-90 0 0,27-182 92 0 0,21-79 404 0 0,129-275-57 0 0,-118 220-373 0 0,84-139-78 0 0,-108 191 8 0 0,-36 70-4172 0 0,4-2 1880 0 0,3-12-267 0 0,1 2-3780 0 0,0-3-5785 0 0</inkml:trace>
  <inkml:trace contextRef="#ctx0" brushRef="#br0" timeOffset="1692.944">741 674 6969 0 0,'0'0'1677'0'0,"0"0"-485"0"0,0 0-149 0 0,0 0 197 0 0,0 0 177 0 0,0 0 18 0 0,0 0-206 0 0,0 0-307 0 0,0 0-244 0 0,0 0-148 0 0,0 0-66 0 0,0 0-41 0 0,-14 20-14 0 0,-42 60-5 0 0,29-28 661 0 0,19 17 830 0 0,33-62-3555 0 0,-17-12-2784 0 0,-4-3-4072 0 0,-4 6 144 0 0</inkml:trace>
  <inkml:trace contextRef="#ctx0" brushRef="#br0" timeOffset="2160.89">901 424 11378 0 0,'0'0'1750'0'0,"0"0"-372"0"0,0 0-99 0 0,0 0 108 0 0,0 0 9 0 0,0 0-134 0 0,0 0-293 0 0,0 0-293 0 0,0 0-170 0 0,0 0-88 0 0,0 0-5 0 0,0 0-4 0 0,0 0-13 0 0,-5 6-64 0 0,-13 18-80 0 0,13-18-50 0 0,5-6-82 0 0,0 0-31 0 0,0 0-16 0 0,0 0-31 0 0,0 0 2 0 0,0 0 21 0 0,0 0-6 0 0,0 0-23 0 0,0 0 6 0 0,0 0-20 0 0,15-11 131 0 0,-16 11-112 0 0,1 0-1 0 0,0 0 1 0 0,0 0 0 0 0,-1 0 0 0 0,1 0-1 0 0,0 0 1 0 0,-1 0 0 0 0,1 0 0 0 0,0 0-1 0 0,-1 0 1 0 0,1 0 0 0 0,0 0-1 0 0,0 0 1 0 0,-1 0 0 0 0,1 0 0 0 0,0 0-1 0 0,0-1 1 0 0,-1 1 0 0 0,1 0 0 0 0,0 0-1 0 0,0 0 1 0 0,-1-1 0 0 0,1 1-1 0 0,0 0 1 0 0,0 0 0 0 0,0 0 0 0 0,-1-1-1 0 0,1 1 1 0 0,0 0-41 0 0,-6 3-91 0 0,-24 16 681 0 0,30-19-507 0 0,0 0 1 0 0,0 0 15 0 0,0 0-25 0 0,0 0-3 0 0,0 0-20 0 0,0 0 5 0 0,6-3-84 0 0,-5 2-2930 0 0,-4 1 1254 0 0,0 0-3240 0 0,-2 0-6135 0 0</inkml:trace>
  <inkml:trace contextRef="#ctx0" brushRef="#br0" timeOffset="10299.221">1208 48 3105 0 0,'0'0'2041'0'0,"0"0"-371"0"0,0 0-179 0 0,0 0 31 0 0,0 0 77 0 0,0 0-34 0 0,0 0-139 0 0,0 0-188 0 0,0 0-197 0 0,0 0-154 0 0,0 0-115 0 0,1-4-102 0 0,-9-10 545 0 0,-21 28-255 0 0,-87 53 910 0 0,77-46-904 0 0,78-35-219 0 0,86-47-395 0 0,-210 110-468 0 0,71-42-32 0 0,11-6-4812 0 0,2-1-5215 0 0,3 0 437 0 0</inkml:trace>
</inkml:ink>
</file>

<file path=ppt/ink/ink13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4:53.03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38 250 0 0 0,'0'0'803'0'0,"0"0"757"0"0,0 0 222 0 0,0 0-30 0 0,0 0-65 0 0,0 0-113 0 0,0 0-72 0 0,0 0-165 0 0,-7 0-210 0 0,-17 0-192 0 0,18 0-187 0 0,6 0-160 0 0,7 11 2408 0 0,0-8-2709 0 0,1 0 1 0 0,-1-1-1 0 0,1-1 1 0 0,-1 1 0 0 0,1-1-1 0 0,0 0 1 0 0,0-1-1 0 0,-1 0 1 0 0,1 0 0 0 0,0 0-1 0 0,-1-1 1 0 0,1 0-1 0 0,0-1 1 0 0,-1 0 0 0 0,1 0-1 0 0,-1-1 1 0 0,0 1-1 0 0,0-2 1 0 0,0 1-1 0 0,2-2-287 0 0,4-2 93 0 0,0-1-1 0 0,-1-1 1 0 0,1 0-1 0 0,-2 0 0 0 0,1-1 1 0 0,-1-1-1 0 0,-1 0 0 0 0,0 0 1 0 0,-1-1-1 0 0,0 0 0 0 0,0-1 1 0 0,-1 0-1 0 0,-1 0 0 0 0,-1 0 1 0 0,0-1-1 0 0,1-5-92 0 0,-12 193 603 0 0,12 193-248 0 0,23-216-299 0 0,-12-111 90 0 0,-17-39-140 0 0,10-8 1251 0 0,50-133-741 0 0,62-154-308 0 0,16 10-184 0 0,-104 222-68 0 0,-70 155-1120 0 0,28-44-3198 0 0,16-45-2124 0 0,-5-3-876 0 0,-4 2-2011 0 0</inkml:trace>
  <inkml:trace contextRef="#ctx0" brushRef="#br0" timeOffset="469.724">875 699 10490 0 0,'0'0'1635'0'0,"0"0"-428"0"0,0 0-31 0 0,0 0 199 0 0,0 0 128 0 0,0 0-65 0 0,0 0-264 0 0,0 0-277 0 0,0 0-214 0 0,0 0-122 0 0,0 0-55 0 0,0 0-10 0 0,0 0-8 0 0,6 12 1188 0 0,-22 87-551 0 0,-3-68-3894 0 0,8-27-2193 0 0,-4-2-4738 0 0,15-2 4914 0 0,0 0 573 0 0</inkml:trace>
  <inkml:trace contextRef="#ctx0" brushRef="#br0" timeOffset="941.487">999 276 9474 0 0,'0'0'1954'0'0,"0"0"-318"0"0,0 0-69 0 0,0 0 64 0 0,0 0-76 0 0,0 0-235 0 0,0 0-283 0 0,0 0-229 0 0,0 0-151 0 0,0 0-113 0 0,0 0-54 0 0,0 0-70 0 0,0 0-80 0 0,-8 10-45 0 0,-22 33-66 0 0,22-23 387 0 0,8-19-561 0 0,0-1-18 0 0,0 0-15 0 0,0 0-1 0 0,0 0-2 0 0,0 0 5 0 0,0 0 5 0 0,0 0 0 0 0,0 0 14 0 0,13-18 221 0 0,26-31-19 0 0,-36 39 632 0 0,-23 17-428 0 0,-8 7-264 0 0,35-14-1169 0 0,-4 0-259 0 0,5 0-350 0 0,-5 0-2362 0 0,0 0-3849 0 0,-3 0-3489 0 0</inkml:trace>
  <inkml:trace contextRef="#ctx0" brushRef="#br0" timeOffset="2556.251">914 725 0 0 0,'0'0'551'0'0,"0"0"737"0"0,0 0 55 0 0,0 0-192 0 0,0 0-147 0 0,0 0-16 0 0,0 0 59 0 0,0 0 51 0 0,0 0-29 0 0,0 0-108 0 0,0 0-99 0 0,0 0-84 0 0,9 5 3810 0 0,-14 15 3241 0 0,-14 12-7533 0 0,4-7-137 0 0,-21 55-10 0 0,19-13 89 0 0,45-67 654 0 0,62-18-361 0 0,-76 13-427 0 0,-13 5-80 0 0,-1 0-2 0 0,0 0-4 0 0,0 0 0 0 0,0 0 4 0 0,-20 1-1247 0 0,9-2-4786 0 0,9-2-137 0 0,1 3-5338 0 0</inkml:trace>
</inkml:ink>
</file>

<file path=ppt/ink/ink13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00.52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322 63 12931 0 0,'0'0'1641'0'0,"0"0"-256"0"0,0 0-86 0 0,0 0 6 0 0,0 0-28 0 0,0 0-128 0 0,0 0-182 0 0,0 0-161 0 0,0 0-134 0 0,0 0-127 0 0,0 0-107 0 0,0 0-52 0 0,-3-2-24 0 0,-14-11 2137 0 0,17 36-1944 0 0,-14 349 449 0 0,-36-24-905 0 0,44-317-1128 0 0,9-39-3059 0 0,-2 5 3954 0 0,6-36-3788 0 0,-5 14-2017 0 0,-2 16 2167 0 0,2-3-6664 0 0</inkml:trace>
  <inkml:trace contextRef="#ctx0" brushRef="#br0" timeOffset="229.124">0 387 13339 0 0,'0'0'1177'0'0,"0"0"-280"0"0,0 0 115 0 0,0 0 315 0 0,0 0 178 0 0,0 0-112 0 0,0 0-238 0 0,0 0-232 0 0,0 0-178 0 0,0 0-129 0 0,0 0-114 0 0,0 0-98 0 0,33 3-99 0 0,102 5-70 0 0,-39-20 22 0 0,7-11-311 0 0,0-1-1876 0 0,-37 5-3237 0 0,-50 13 1214 0 0,-5 2-1950 0 0,-5 0-2882 0 0</inkml:trace>
  <inkml:trace contextRef="#ctx0" brushRef="#br0" timeOffset="719.343">797 1 11498 0 0,'0'0'3052'0'0,"0"0"-1060"0"0,0 0-547 0 0,0 0-60 0 0,0 0-61 0 0,0 0-189 0 0,0 0-228 0 0,0 0-243 0 0,0 0-189 0 0,0 0-80 0 0,0 0-62 0 0,0 0-5 0 0,0 0 27 0 0,-6 20-16 0 0,-42 141 449 0 0,26-80-587 0 0,4 1 0 0 0,4 1 0 0 0,3 1 0 0 0,3 0 1 0 0,5 2-202 0 0,2-84 6 0 0,0 0 1 0 0,0 0 0 0 0,1 0-1 0 0,-1 0 1 0 0,1 1 0 0 0,0-1 0 0 0,-1 0-1 0 0,1 0 1 0 0,0 0 0 0 0,0 1-1 0 0,0-1 1 0 0,1 0 0 0 0,-1 0 0 0 0,1 1-1 0 0,-1-1 1 0 0,1 0 0 0 0,0 0-1 0 0,-1 0 1 0 0,1 0 0 0 0,0 0 0 0 0,1 0-1 0 0,-1 0 1 0 0,0 0 0 0 0,0 0-1 0 0,1-1 1 0 0,-1 1 0 0 0,1 0 0 0 0,0-1-1 0 0,-1 1 1 0 0,1-1 0 0 0,0 0 0 0 0,0 1-1 0 0,0-1 1 0 0,0 0 0 0 0,0 0-1 0 0,0 0 1 0 0,0-1 0 0 0,0 1 0 0 0,0 0-1 0 0,0-1 1 0 0,1 0 0 0 0,-1 1-1 0 0,0-1 1 0 0,0 0 0 0 0,1 0 0 0 0,-1 0-1 0 0,0 0 1 0 0,0 0 0 0 0,0-1-1 0 0,1 1 1 0 0,-1-1 0 0 0,0 0 0 0 0,1 0-7 0 0,137-111 358 0 0,-1-8-331 0 0,-105 96-11 0 0,-73 215 92 0 0,39-189-118 0 0,0-1-15 0 0,-1 1-1 0 0,0 0 0 0 0,1-1 1 0 0,0 1-1 0 0,-1 0 1 0 0,1 0-1 0 0,0 0 0 0 0,0-1 1 0 0,0 1-1 0 0,0 0 1 0 0,0 0-1 0 0,1 0 0 0 0,-1-1 1 0 0,0 1-1 0 0,1 0 1 0 0,0 0-1 0 0,-1-1 0 0 0,1 1 1 0 0,0 0-1 0 0,0-1 1 0 0,0 1-1 0 0,0-1 0 0 0,0 1 1 0 0,0-1-1 0 0,0 1 1 0 0,0-1-1 0 0,0 0 0 0 0,1 0 1 0 0,-1 1-1 0 0,1-1 1 0 0,-1 0-1 0 0,1 0 0 0 0,-1-1 1 0 0,1 1-1 0 0,0 0 1 0 0,-1 0-1 0 0,1-1 0 0 0,0 1 1 0 0,0-1-1 0 0,-1 1 1 0 0,1-1-1 0 0,0 0 0 0 0,0 0 1 0 0,1 0 25 0 0,0 1-320 0 0,1-1 1 0 0,0 0-1 0 0,-1 0 1 0 0,1 0-1 0 0,0-1 1 0 0,0 1-1 0 0,-1-1 1 0 0,1 0-1 0 0,-1 0 1 0 0,1 0-1 0 0,-1-1 1 0 0,1 1-1 0 0,-1-1 1 0 0,0 0-1 0 0,1 0 0 0 0,-1 0 1 0 0,1-1 319 0 0,18-12-7303 0 0,-15 8-895 0 0</inkml:trace>
  <inkml:trace contextRef="#ctx0" brushRef="#br0" timeOffset="1036.575">1318 608 4545 0 0,'0'0'4969'0'0,"0"0"-3014"0"0,0 0-699 0 0,0 0 338 0 0,0 0 256 0 0,0 0 21 0 0,0 0-216 0 0,0 0-263 0 0,0 0-236 0 0,0 0-235 0 0,0 0-197 0 0,0 0-136 0 0,0 0-100 0 0,34-6-67 0 0,105-19-70 0 0,-70-5 58 0 0,-59 20-322 0 0,3 0 16 0 0,-1-1 0 0 0,0 0 0 0 0,-1-1 0 0 0,-1 0 0 0 0,0-1-1 0 0,0 0 1 0 0,-1 0 0 0 0,3-8-103 0 0,-11 19 2 0 0,1 1-1 0 0,-1-1 1 0 0,0 0-1 0 0,0 0 0 0 0,0 0 1 0 0,0 0-1 0 0,0 0 1 0 0,0 0-1 0 0,-1 0 1 0 0,1 0-1 0 0,-1 0 1 0 0,1 0-1 0 0,-1 0 1 0 0,0 0-1 0 0,0 0 1 0 0,0-1-1 0 0,0 1 1 0 0,0 0-1 0 0,0 0 1 0 0,0 0-1 0 0,-1 0 0 0 0,1 0 1 0 0,-1 0-1 0 0,0 0 1 0 0,0 0-1 0 0,0 0 1 0 0,0 0-1 0 0,0 0 1 0 0,0 0-1 0 0,0 0 1 0 0,0 1-1 0 0,-1-1 1 0 0,1 0-1 0 0,-1 1 1 0 0,1-1-1 0 0,-1 1 1 0 0,0 0-1 0 0,1-1 0 0 0,-1 1 1 0 0,0 0-1 0 0,0 0 1 0 0,0 0-1 0 0,0 0 1 0 0,0 1-1 0 0,0-1 1 0 0,0 0-1 0 0,0 1 1 0 0,0 0-1 0 0,0-1-1 0 0,-11 2-26 0 0,1-1 0 0 0,-1 2 1 0 0,1 0-1 0 0,0 0 0 0 0,0 1 0 0 0,0 1 0 0 0,0 0 1 0 0,1 0-1 0 0,-1 2 0 0 0,1-1 0 0 0,0 1 0 0 0,0 1 1 0 0,1 0-1 0 0,-9 8 26 0 0,1-2-9 0 0,2 1 0 0 0,0 1 1 0 0,1 0-1 0 0,0 2 0 0 0,1-1 0 0 0,1 2 1 0 0,1 0-1 0 0,0 0 0 0 0,1 1 1 0 0,1 0-1 0 0,1 1 0 0 0,1 0 0 0 0,-4 18 9 0 0,10-32 2 0 0,0 0-1 0 0,0 0 1 0 0,1 0-1 0 0,0 0 0 0 0,0 0 1 0 0,1 0-1 0 0,0 1 1 0 0,0-1-1 0 0,0 0 1 0 0,1 0-1 0 0,0 0 0 0 0,0 1 1 0 0,0-1-1 0 0,1 0 1 0 0,0-1-1 0 0,0 1 1 0 0,1 0-1 0 0,-1 0 0 0 0,1-1 1 0 0,0 0-1 0 0,1 1 1 0 0,0-1-1 0 0,-1-1 0 0 0,1 1 1 0 0,1 0-1 0 0,-1-1 1 0 0,1 0-1 0 0,0 0 1 0 0,0 0-1 0 0,4 2-1 0 0,14 4-74 0 0,2 0 0 0 0,-1-2 1 0 0,1-1-1 0 0,0-1 0 0 0,1-1 0 0 0,0-1 1 0 0,-1-1-1 0 0,1-1 0 0 0,0-2 0 0 0,0-1 1 0 0,2 0 73 0 0,-9 1-325 0 0,22-3-1183 0 0,-14-1-2792 0 0,-4 3-7377 0 0</inkml:trace>
</inkml:ink>
</file>

<file path=ppt/ink/ink13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4:58.44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93 233 40 0 0,'0'0'1043'0'0,"0"0"1"0"0,0 0 142 0 0,0 0 307 0 0,0 0 310 0 0,0 0 71 0 0,0 0-135 0 0,0 0-291 0 0,0 0-339 0 0,0 0-284 0 0,0 0-190 0 0,0 0-120 0 0,0 0-63 0 0,-10 0 407 0 0,19 0-369 0 0,1 0 0 0 0,-1 0 0 0 0,0-1 0 0 0,1-1 1 0 0,-1 1-1 0 0,0-1 0 0 0,0-1 0 0 0,0 0 0 0 0,0 0 0 0 0,-1-1 1 0 0,5-2-491 0 0,0 0 121 0 0,-1 0 0 0 0,0 0 1 0 0,0-1-1 0 0,-1-1 0 0 0,0 0 1 0 0,0-1-1 0 0,-1 0 0 0 0,0 0 1 0 0,-1-1-1 0 0,0 0 1 0 0,0-1-1 0 0,-1 0 0 0 0,0 0 1 0 0,-1-1-1 0 0,-1 0 0 0 0,0 0 1 0 0,0-1-1 0 0,3-12-121 0 0,-7 13 243 0 0,-8 46-321 0 0,-11 223 572 0 0,0 181-194 0 0,14-398-284 0 0,-2-1 1 0 0,-1 0-1 0 0,-3 0 1 0 0,-1-1-1 0 0,-2 0 0 0 0,-1-1 1 0 0,-2 0-1 0 0,-2-1 1 0 0,-1-1-1 0 0,-19 28-16 0 0,29-51 14 0 0,-1 0 0 0 0,0-1 1 0 0,-1-1-1 0 0,0 1 0 0 0,0-2 0 0 0,-1 1 0 0 0,0-1 0 0 0,-1-1 1 0 0,0 0-1 0 0,0-1 0 0 0,-10 5-14 0 0,20-12 10 0 0,1 1 0 0 0,0-1 0 0 0,-1 1 0 0 0,1-1 0 0 0,-1 1 0 0 0,1-1 0 0 0,0 0 1 0 0,-1 0-1 0 0,1 0 0 0 0,-1 0 0 0 0,1 0 0 0 0,-1 0 0 0 0,1 0 0 0 0,0 0 0 0 0,-1 0 0 0 0,1-1 0 0 0,-1 1 0 0 0,1-1 0 0 0,0 1 0 0 0,-1-1 0 0 0,1 1 0 0 0,0-1 1 0 0,0 0-1 0 0,-1 0 0 0 0,1 0 0 0 0,0 1 0 0 0,0-1 0 0 0,0 0 0 0 0,0 0 0 0 0,0-1 0 0 0,0 1 0 0 0,0 0 0 0 0,0 0 0 0 0,1 0 0 0 0,-1 0 0 0 0,0-1 0 0 0,1 1 1 0 0,-1 0-1 0 0,1-1 0 0 0,-1 1 0 0 0,1-1 0 0 0,0 1 0 0 0,0 0 0 0 0,-1-2-10 0 0,-5-70 178 0 0,6 67-167 0 0,3-21 40 0 0,1 0 0 0 0,2 0 0 0 0,0 0 0 0 0,2 1 1 0 0,1 0-1 0 0,1 1 0 0 0,1 0 0 0 0,1 1 0 0 0,2 0 0 0 0,11-16-51 0 0,-8 11 30 0 0,1 1-1 0 0,1 1 1 0 0,1 1-1 0 0,1 1 1 0 0,1 0 0 0 0,2 2-1 0 0,0 1 1 0 0,2 1 0 0 0,4-2-30 0 0,86-28 83 0 0,-33 41-525 0 0,-83 10 289 0 0,0 0-64 0 0,0 0-75 0 0,0 0-84 0 0,0 0-70 0 0,-3 19-3953 0 0,-2-10 1296 0 0,3 0-4075 0 0,1-5-2629 0 0</inkml:trace>
  <inkml:trace contextRef="#ctx0" brushRef="#br0" timeOffset="338.883">573 874 7154 0 0,'0'0'1945'0'0,"0"0"-402"0"0,0 0-177 0 0,0 0 33 0 0,0 0 6 0 0,0 0-134 0 0,0 0-253 0 0,0 0-230 0 0,0 0-156 0 0,0 0-54 0 0,0 0 65 0 0,0 0 101 0 0,0 0 104 0 0,-3 5 69 0 0,-3 6-551 0 0,1-3 411 0 0,10-26 162 0 0,23-54-169 0 0,3 0-1 0 0,3 2 1 0 0,8-5-770 0 0,-13 16-852 0 0,-29 58 309 0 0,0 1-171 0 0,3 22-4759 0 0,-1-4-3382 0 0,-1-10-1350 0 0</inkml:trace>
  <inkml:trace contextRef="#ctx0" brushRef="#br0" timeOffset="669.339">870 612 2545 0 0,'0'0'1856'0'0,"0"0"-313"0"0,0 0-12 0 0,0 0 183 0 0,0 0 57 0 0,0 0-147 0 0,0 0-286 0 0,0 0-311 0 0,0 0-206 0 0,0 0-157 0 0,0 0-140 0 0,0 0-81 0 0,0 0-28 0 0,-6 9-12 0 0,-44 78 1298 0 0,48-83-1618 0 0,0 0 0 0 0,0 0 0 0 0,1 0 0 0 0,-1 0 0 0 0,1 0-1 0 0,0 0 1 0 0,0 0 0 0 0,1 0 0 0 0,-1 1 0 0 0,1-1 0 0 0,0 0-1 0 0,0 0 1 0 0,1 1 0 0 0,-1-1 0 0 0,1 0 0 0 0,0 0 0 0 0,0 1 0 0 0,0-1-1 0 0,1 0 1 0 0,-1 0 0 0 0,1 0 0 0 0,0-1 0 0 0,0 1 0 0 0,0 0 0 0 0,1-1-1 0 0,-1 1 1 0 0,1-1 0 0 0,0 0 0 0 0,0 0 0 0 0,0 0 0 0 0,0 0-1 0 0,1 0 1 0 0,-1-1 0 0 0,1 0 0 0 0,-1 1 0 0 0,1-1 0 0 0,0-1 0 0 0,0 1-1 0 0,0 0 1 0 0,4 0-83 0 0,-1-2 130 0 0,-1 0 0 0 0,1 0-1 0 0,-1-1 1 0 0,0 0 0 0 0,1 0 0 0 0,-1-1-1 0 0,1 1 1 0 0,-1-1 0 0 0,0-1-1 0 0,0 1 1 0 0,0-1 0 0 0,-1 0-1 0 0,1 0 1 0 0,-1-1 0 0 0,1 0 0 0 0,-1 0-1 0 0,0 0 1 0 0,0-1 0 0 0,-1 1-1 0 0,0-1 1 0 0,1 0 0 0 0,-1 0 0 0 0,-1-1-1 0 0,1 1 1 0 0,-1-1 0 0 0,0 0-1 0 0,1-4-129 0 0,-1 6 16 0 0,0-1 0 0 0,0 1 0 0 0,0 0-1 0 0,-1-1 1 0 0,0 0 0 0 0,0 0 0 0 0,0 0-1 0 0,0 1 1 0 0,-1-1 0 0 0,0-1 0 0 0,0 1 0 0 0,0 0-1 0 0,-1 0 1 0 0,0 0 0 0 0,0 0 0 0 0,0-1-1 0 0,0 1 1 0 0,-1 0 0 0 0,0 0 0 0 0,0 0-1 0 0,-1 0 1 0 0,1 0 0 0 0,-1 0 0 0 0,0 0-1 0 0,0 1 1 0 0,-1-1 0 0 0,1 1 0 0 0,-1-1-1 0 0,0 1 1 0 0,0 0 0 0 0,0 0 0 0 0,-1 0-1 0 0,-1-1-15 0 0,-76-19-1980 0 0,28 41-2729 0 0,30 0-1544 0 0,14-9 1018 0 0,0 0-3844 0 0</inkml:trace>
  <inkml:trace contextRef="#ctx0" brushRef="#br0" timeOffset="1228.075">1131 966 12363 0 0,'0'0'3402'0'0,"0"0"-1898"0"0,0 0-748 0 0,0 0 24 0 0,0 0 98 0 0,0 0 34 0 0,0 0-61 0 0,0 0-155 0 0,0 0-134 0 0,0 0-82 0 0,0 0-38 0 0,0 0-23 0 0,0 0-35 0 0,15-27-17 0 0,48-81-40 0 0,-9 41 466 0 0,32-11 242 0 0,-86 78-1036 0 0,1 0 1 0 0,-1 0-1 0 0,1 0 0 0 0,0 0 1 0 0,-1 0-1 0 0,1 0 0 0 0,-1 0 1 0 0,1 0-1 0 0,0 0 0 0 0,-1 0 1 0 0,1 1-1 0 0,-1-1 0 0 0,1 0 0 0 0,-1 0 1 0 0,1 1-1 0 0,-1-1 0 0 0,1 0 1 0 0,-1 0-1 0 0,1 1 0 0 0,-1-1 1 0 0,1 0-1 0 0,-1 1 0 0 0,1-1 1 0 0,-1 1-1 0 0,0-1 0 0 0,1 1 0 0 0,-1-1 1 0 0,0 1-1 0 0,1-1 0 0 0,-1 1 1 0 0,0-1-1 0 0,0 1 0 0 0,1-1 1 0 0,-1 1-1 0 0,0-1 0 0 0,0 1 1 0 0,0 0-1 0 0,0-1 0 0 0,0 1 1 0 0,0-1-1 0 0,0 1 0 0 0,0 0 0 0 0,0-1 1 0 0,0 1-1 0 0,0-1 0 0 0,0 1 1 0 0,0-1-1 0 0,0 1 0 0 0,-1 0 1 0 0,1-1-1 0 0,0 1 0 0 0,0-1 1 0 0,-1 1-1 0 0,1-1 0 0 0,0 1 0 0 0,-1-1 1 0 0,-2 43 84 0 0,3-42-79 0 0,-1 1-3 0 0,1 0 0 0 0,-1 0-1 0 0,0 0 1 0 0,1 0 0 0 0,-1 0 0 0 0,1-1 0 0 0,0 1 0 0 0,-1 0 0 0 0,1 0 0 0 0,0 0-1 0 0,0 0 1 0 0,0 0 0 0 0,1 0 0 0 0,-1 0 0 0 0,0 0 0 0 0,1 0 0 0 0,-1 0 0 0 0,1 0-1 0 0,0 0 1 0 0,0 0 0 0 0,0-1 0 0 0,0 1 0 0 0,0 0 0 0 0,0-1 0 0 0,0 1 0 0 0,0 0-1 0 0,0-1 1 0 0,1 0 0 0 0,1 2-2 0 0,3-3 21 0 0,0 0 1 0 0,0-1-1 0 0,1 1 0 0 0,-1-1 0 0 0,0-1 1 0 0,0 1-1 0 0,0-1 0 0 0,0 0 1 0 0,0 0-1 0 0,0-1 0 0 0,-1 0 0 0 0,1 0 1 0 0,-1 0-1 0 0,0-1 0 0 0,0 1 0 0 0,0-1 1 0 0,2-3-22 0 0,22-12 50 0 0,6-3-1 0 0,-22 13-37 0 0,0 0 1 0 0,1 1-1 0 0,0 1 0 0 0,0 0 0 0 0,1 1 1 0 0,-1 0-1 0 0,2 1 0 0 0,1 0-12 0 0,-15 5 4 0 0,-1 0 1 0 0,1 0 0 0 0,-1 0-1 0 0,1 0 1 0 0,-1 1-1 0 0,1-1 1 0 0,-1 0-1 0 0,1 1 1 0 0,-1-1 0 0 0,1 1-1 0 0,-1-1 1 0 0,1 1-1 0 0,-1 0 1 0 0,0-1-1 0 0,1 1 1 0 0,-1 0-1 0 0,0 0 1 0 0,0 0 0 0 0,0 0-1 0 0,0 0 1 0 0,1 0-1 0 0,-1 1 1 0 0,-1-1-1 0 0,1 0 1 0 0,0 1 0 0 0,0-1-1 0 0,0 0 1 0 0,-1 1-1 0 0,1-1 1 0 0,-1 1-1 0 0,1-1 1 0 0,-1 1 0 0 0,1-1-1 0 0,-1 1 1 0 0,0-1-1 0 0,0 1 1 0 0,0-1-1 0 0,0 1 1 0 0,0-1-1 0 0,0 1 1 0 0,0-1 0 0 0,-1 1-1 0 0,1-1 1 0 0,0 1-1 0 0,-1-1 1 0 0,1 1-5 0 0,0 8 27 0 0,14 82-13 0 0,11-70-2288 0 0,-14-20-2052 0 0,0-5-4383 0 0,-9 0-3071 0 0</inkml:trace>
</inkml:ink>
</file>

<file path=ppt/ink/ink13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4:38.63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5468 787 2993 0 0,'0'0'1807'0'0,"0"0"-115"0"0,0 0 70 0 0,0 0 141 0 0,0 0 40 0 0,0 0-181 0 0,0 0-369 0 0,0 0-359 0 0,0 0-298 0 0,0 0-205 0 0,0 0-103 0 0,0 0-31 0 0,0 0-1 0 0,-3 6-6 0 0,-18 99 1407 0 0,20-98-1744 0 0,1-1-1 0 0,0 0 0 0 0,0 1 0 0 0,1-1 0 0 0,0 0 1 0 0,0 0-1 0 0,0 1 0 0 0,1-1 0 0 0,0 0 0 0 0,0 0 0 0 0,0-1 1 0 0,1 1-1 0 0,0 0 0 0 0,0-1 0 0 0,0 1 0 0 0,1-1 0 0 0,0 0 1 0 0,0 0-1 0 0,0-1 0 0 0,1 1 0 0 0,-1-1 0 0 0,1 0 0 0 0,0 0 1 0 0,0 0-1 0 0,4 1-52 0 0,-4-5 114 0 0,0 0 0 0 0,1-1 0 0 0,-1 1 0 0 0,0-1 0 0 0,0 0 0 0 0,0 0 0 0 0,1-1 0 0 0,-1 0 0 0 0,-1 0 0 0 0,1 0 0 0 0,0 0 0 0 0,0-1 0 0 0,-1 1-1 0 0,0-1 1 0 0,1-1 0 0 0,-1 1 0 0 0,0 0 0 0 0,0-1 0 0 0,-1 0 0 0 0,1 0 0 0 0,-1 0 0 0 0,0 0 0 0 0,1-3-114 0 0,2 1 49 0 0,37-46 101 0 0,-1-3 0 0 0,-3-1 1 0 0,-3-1-1 0 0,-1-2 1 0 0,-4-2-1 0 0,-2-1 0 0 0,-3-1 1 0 0,-3-1-1 0 0,5-29-150 0 0,-21 63 15 0 0,-1 0 1 0 0,-1 0-1 0 0,-2-1 0 0 0,-1 1 0 0 0,-2-13-15 0 0,0 42-1 0 0,1 0 0 0 0,-1 0 0 0 0,0 0 0 0 0,1-1-1 0 0,-1 1 1 0 0,0 0 0 0 0,0 0 0 0 0,0 0 0 0 0,0 0 0 0 0,0 0-1 0 0,0 0 1 0 0,0-1 0 0 0,0 1 0 0 0,-1 0 0 0 0,1 0-1 0 0,0 0 1 0 0,-1 0 0 0 0,1 0 0 0 0,-1 0 0 0 0,1 0 0 0 0,-1 0-1 0 0,1 0 1 0 0,-1 0 0 0 0,0 0 0 0 0,1 0 0 0 0,-1 0-1 0 0,0 1 1 0 0,0-1 0 0 0,0 0 0 0 0,1 0 0 0 0,-1 1 0 0 0,0-1-1 0 0,0 1 1 0 0,0-1 0 0 0,0 1 0 0 0,0-1 0 0 0,0 1-1 0 0,-1-1 1 0 0,1 1 0 0 0,0 0 0 0 0,0 0 0 0 0,0 0 0 0 0,0-1-1 0 0,0 1 1 0 0,0 0 0 0 0,-1 0 0 0 0,1 1 0 0 0,0-1-1 0 0,0 0 1 0 0,0 0 0 0 0,0 0 0 0 0,0 1 0 0 0,0-1 0 0 0,0 1-1 0 0,0-1 1 0 0,0 1 0 0 0,0-1 0 0 0,0 1 0 0 0,0-1 0 0 0,0 1-1 0 0,0 0 2 0 0,-14 18-18 0 0,2 1-1 0 0,1 0 1 0 0,1 1-1 0 0,0 0 1 0 0,2 1-1 0 0,0 0 1 0 0,1 1-1 0 0,2-1 0 0 0,0 1 1 0 0,1 7 18 0 0,-2 5 33 0 0,3 1 0 0 0,1-1 1 0 0,1 1-1 0 0,3 0 0 0 0,0 0 0 0 0,3-1 0 0 0,0 1 1 0 0,3-1-1 0 0,1 0 0 0 0,9 25-33 0 0,87 253 441 0 0,-78-222-347 0 0,-6-24-58 0 0,-3 1 0 0 0,-3 1 0 0 0,0 22-36 0 0,-9-47 9 0 0,1 144 302 0 0,-8-181-267 0 0,1 0 0 0 0,-1-1 0 0 0,0 1-1 0 0,0-1 1 0 0,0 1 0 0 0,-1-1 0 0 0,0 0 0 0 0,-1 0 0 0 0,1 0 0 0 0,-1 0 0 0 0,0-1 0 0 0,-1 1 0 0 0,-2 1-44 0 0,6-6 20 0 0,-1 0 1 0 0,0 0-1 0 0,0 0 1 0 0,0-1-1 0 0,1 1 1 0 0,-1-1 0 0 0,0 0-1 0 0,0 1 1 0 0,0-1-1 0 0,0 0 1 0 0,0 0-1 0 0,0 0 1 0 0,0 0 0 0 0,0-1-1 0 0,0 1 1 0 0,1 0-1 0 0,-1-1 1 0 0,0 1-1 0 0,0-1 1 0 0,0 0 0 0 0,1 0-1 0 0,-1 1 1 0 0,0-1-1 0 0,1 0 1 0 0,-1-1-1 0 0,0 1 1 0 0,1 0 0 0 0,0 0-1 0 0,-1-1 1 0 0,1 1-1 0 0,0 0 1 0 0,-1-1-1 0 0,1 0-20 0 0,-7-13 26 0 0,0-1-1 0 0,0 0 0 0 0,2 0 0 0 0,0-1 0 0 0,1 0 1 0 0,0 0-1 0 0,1 0 0 0 0,2-1 0 0 0,-1 1 0 0 0,2-1 0 0 0,0 0 1 0 0,2 1-1 0 0,1-16-25 0 0,-2 31 3 0 0,3-32-18 0 0,2 1 1 0 0,2-1-1 0 0,1 1 0 0 0,1 1 0 0 0,2 0 1 0 0,1 0-1 0 0,1 1 0 0 0,2 1 0 0 0,1 0 0 0 0,2 1 1 0 0,0 1-1 0 0,13-13 15 0 0,-4 0-251 0 0,-34 43-8863 0 0,0 4-1895 0 0,5-3 2574 0 0</inkml:trace>
  <inkml:trace contextRef="#ctx0" brushRef="#br0" timeOffset="319.919">5471 401 12331 0 0,'0'0'2827'0'0,"0"0"-945"0"0,0 0-447 0 0,0 0 12 0 0,0 0 46 0 0,0 0-115 0 0,0 0-250 0 0,0 0-290 0 0,0 0-237 0 0,0 0-169 0 0,0 0-88 0 0,0 0-49 0 0,-3-6-68 0 0,-9-16-45 0 0,9 16-63 0 0,3 6-51 0 0,0 0-53 0 0,0 0-30 0 0,0 0-22 0 0,0 0-37 0 0,0 0-23 0 0,0 0-59 0 0,0 0-87 0 0,0 0-109 0 0,0 0-155 0 0,12 0-2956 0 0,-1 0-190 0 0,-3 0-2387 0 0,-2 0-5453 0 0</inkml:trace>
  <inkml:trace contextRef="#ctx0" brushRef="#br0" timeOffset="-13633.487">1755 286 0 0 0,'0'0'643'0'0,"0"0"478"0"0,0 0 192 0 0,0 0-16 0 0,0 0-87 0 0,0 0-58 0 0,-1-15-14 0 0,1 15-1119 0 0,-1-66 1172 0 0,1 8 3372 0 0,2 18 366 0 0,-2 39-4272 0 0,0 1-51 0 0,-1 4 2526 0 0,-2 18-2733 0 0,17 172 743 0 0,34 123-355 0 0,-41-263-674 0 0,-3-17-47 0 0,1 1 1 0 0,1-1-1 0 0,2 0 0 0 0,2 0 1 0 0,2-1-1 0 0,1-1 1 0 0,1 0-1 0 0,19 32-66 0 0,-32-66 14 0 0,0 1 1 0 0,0 0 0 0 0,0-1-1 0 0,0 0 1 0 0,0 1-1 0 0,0-1 1 0 0,1 0-1 0 0,-1 0 1 0 0,0 1-1 0 0,1-1 1 0 0,-1 0-1 0 0,1 0 1 0 0,-1-1-1 0 0,1 1 1 0 0,0 0 0 0 0,-1 0-1 0 0,1-1 1 0 0,0 1-1 0 0,-1-1 1 0 0,1 0-1 0 0,0 1 1 0 0,0-1-1 0 0,-1 0 1 0 0,1 0-1 0 0,0 0 1 0 0,0 0-1 0 0,-1 0 1 0 0,1 0 0 0 0,0-1-1 0 0,0 1 1 0 0,-1-1-1 0 0,1 1 1 0 0,0-1-1 0 0,-1 0 1 0 0,1 1-1 0 0,-1-1 1 0 0,1 0-1 0 0,-1 0 1 0 0,1 0 0 0 0,-1 0-1 0 0,1 0 1 0 0,-1-1-1 0 0,0 1 1 0 0,0 0-1 0 0,0 0 1 0 0,1-1-1 0 0,-1 1 1 0 0,-1-1-1 0 0,1 1 1 0 0,0-1-1 0 0,0 0 1 0 0,0-1-15 0 0,138-256 572 0 0,-121 219-556 0 0,-3-1 0 0 0,-1 0-1 0 0,-2-1 1 0 0,-1-1 0 0 0,0-18-16 0 0,-11 46 41 0 0,0 14-69 0 0,0 1-21 0 0,0 0-25 0 0,0 13-204 0 0,1 20 274 0 0,1 1 1 0 0,1-1-1 0 0,2 0 1 0 0,2 0-1 0 0,3 9 4 0 0,41 91 92 0 0,-44-118-89 0 0,0-1 0 0 0,0 1 0 0 0,1-2-1 0 0,1 1 1 0 0,0-1 0 0 0,1 0 0 0 0,1-1-1 0 0,0 0 1 0 0,0-1 0 0 0,1 0 0 0 0,1 0-1 0 0,-1-2 1 0 0,2 0 0 0 0,-1 0 0 0 0,1-1-1 0 0,12 5-2 0 0,-22-12 23 0 0,0 0-1 0 0,0 0 1 0 0,0 0-1 0 0,0 0 1 0 0,0-1 0 0 0,1 0-1 0 0,-1 0 1 0 0,0 0-1 0 0,0 0 1 0 0,0-1-1 0 0,0 1 1 0 0,0-1-1 0 0,0 0 1 0 0,0 0-1 0 0,0 0 1 0 0,0-1-1 0 0,0 0 1 0 0,0 0-1 0 0,-1 0 1 0 0,1 0-1 0 0,-1 0 1 0 0,1-1-1 0 0,-1 1 1 0 0,0-1-1 0 0,0 0 1 0 0,0 0-23 0 0,60-95 503 0 0,-54 82-478 0 0,20-48 62 0 0,-3-1 0 0 0,-3-1 0 0 0,-2 0 0 0 0,-4-2 0 0 0,1-14-87 0 0,-5-92 37 0 0,-33 130-2325 0 0,20 44 953 0 0,0 0-519 0 0,0 26-13820 0 0,0-19 8159 0 0</inkml:trace>
  <inkml:trace contextRef="#ctx0" brushRef="#br0" timeOffset="-2560.587">3104 158 664 0 0,'0'0'1227'0'0,"0"0"-28"0"0,0 0 145 0 0,0 0 302 0 0,0 0 236 0 0,0 0-25 0 0,0 0-211 0 0,0 0-280 0 0,0 0-254 0 0,0 0-168 0 0,0 0-80 0 0,0-4-30 0 0,-3-4 5395 0 0,3 28-4964 0 0,1 34-1291 0 0,16 178 1113 0 0,-12-123-845 0 0,0-47-99 0 0,-3 0 1 0 0,-3 0-1 0 0,-7 41-143 0 0,5 70 190 0 0,9-162-153 0 0,-5-11-24 0 0,-1 0-3 0 0,9-8 1613 0 0,91-187-1298 0 0,-3 56-372 0 0,-57 146-49 0 0,12 41 94 0 0,-35 7 27 0 0,-1 52 207 0 0,-10 39 12 0 0,-4-116-207 0 0,7-41-723 0 0,7-28-1602 0 0,0 2-2813 0 0,-3 15-4398 0 0,-8 14-1330 0 0</inkml:trace>
  <inkml:trace contextRef="#ctx0" brushRef="#br0" timeOffset="-1501.598">3881 750 11330 0 0,'0'0'1545'0'0,"0"0"-493"0"0,0 0-138 0 0,0 0 131 0 0,0 0 134 0 0,0 0-15 0 0,0 0-161 0 0,0 0-204 0 0,0 0-176 0 0,0 0-134 0 0,0 0-77 0 0,0 0-16 0 0,0 0 3 0 0,-7 1-24 0 0,-65 24 1119 0 0,55-14-1377 0 0,0 1 0 0 0,1 1 0 0 0,1 1 1 0 0,0 0-1 0 0,1 0 0 0 0,0 2 0 0 0,1 0 1 0 0,1 0-1 0 0,0 1 0 0 0,2 0 0 0 0,0 1 1 0 0,0 1-1 0 0,2-1 0 0 0,0 3-117 0 0,6-19 4 0 0,1 0 1 0 0,0 0-1 0 0,0 0 0 0 0,0 1 0 0 0,0-1 1 0 0,1 0-1 0 0,-1 0 0 0 0,0 0 0 0 0,1 1 0 0 0,0-1 1 0 0,-1 0-1 0 0,1 1 0 0 0,0-1 0 0 0,0 0 1 0 0,0 1-1 0 0,0-1 0 0 0,1 0 0 0 0,-1 0 0 0 0,1 1 1 0 0,-1-1-1 0 0,1 0 0 0 0,0 0 0 0 0,0 1 1 0 0,0-1-1 0 0,0 0 0 0 0,0 0 0 0 0,1 0 0 0 0,-1-1 1 0 0,0 1-1 0 0,1 0 0 0 0,0 0 0 0 0,-1-1 1 0 0,1 1-1 0 0,0-1 0 0 0,0 1 0 0 0,0-1 0 0 0,0 0 1 0 0,0 0-1 0 0,0 0 0 0 0,0 0 0 0 0,0 0 1 0 0,0 0-1 0 0,0 0 0 0 0,1-1 0 0 0,-1 1 0 0 0,0-1 1 0 0,1 0-1 0 0,0 0-4 0 0,6 1 83 0 0,0-2 0 0 0,1 0 1 0 0,-1 0-1 0 0,0 0 0 0 0,0-1 0 0 0,0 0 0 0 0,0-1 1 0 0,0 0-1 0 0,-1-1 0 0 0,1 1 0 0 0,-1-2 1 0 0,0 1-1 0 0,0-1 0 0 0,-1 0 0 0 0,5-5-83 0 0,16-12 80 0 0,-2-1 0 0 0,-1-2-1 0 0,0-1 1 0 0,-2-1 0 0 0,-1 0-1 0 0,-2-2 1 0 0,0 0 0 0 0,11-26-80 0 0,-36 69-61 0 0,1 0-1 0 0,0 1 1 0 0,1-1 0 0 0,1 1 0 0 0,0 0 0 0 0,1 0 0 0 0,1-1 0 0 0,0 1 0 0 0,1 0 0 0 0,1 4 61 0 0,1-13 1 0 0,1 1 0 0 0,0 0 1 0 0,0-1-1 0 0,1 0 0 0 0,0 0 1 0 0,0 0-1 0 0,0-1 0 0 0,1 0 0 0 0,-1 0 1 0 0,1 0-1 0 0,0 0 0 0 0,1-1 0 0 0,-1 0 1 0 0,1-1-1 0 0,0 1 0 0 0,0-1 1 0 0,0-1-1 0 0,0 1 0 0 0,1-1 0 0 0,-1 0 1 0 0,1-1-1 0 0,-1 0 0 0 0,1 0 1 0 0,-1-1-1 0 0,4 1-1 0 0,-1-2 23 0 0,0 0 0 0 0,0-1 0 0 0,0 1 1 0 0,0-2-1 0 0,0 0 0 0 0,-1 0 0 0 0,1 0 0 0 0,-1-1 1 0 0,0-1-1 0 0,0 0 0 0 0,0 0 0 0 0,0-1 0 0 0,-1 0 1 0 0,0 0-1 0 0,-1 0 0 0 0,1-1 0 0 0,-1-1 0 0 0,3-4-23 0 0,7-8 50 0 0,-1-2-1 0 0,-1 1 1 0 0,-1-2 0 0 0,-1 0-1 0 0,-1-1 1 0 0,5-14-50 0 0,0-12 18 0 0,-3-1 1 0 0,-1-1 0 0 0,-3 0-1 0 0,-2 0 1 0 0,-2-7-19 0 0,1 10-13 0 0,10-286-111 0 0,-36 267 302 0 0,18 68-179 0 0,-1 0 0 0 0,1 0 0 0 0,0 1 0 0 0,-1-1 0 0 0,1 1-1 0 0,0-1 1 0 0,0 1 0 0 0,-1 0 0 0 0,1-1 0 0 0,0 1 0 0 0,0 0 0 0 0,0 0-1 0 0,0 0 1 0 0,0 0 0 0 0,0 0 0 0 0,0 0 0 0 0,0 0 0 0 0,0 0 0 0 0,0 0-1 0 0,1 0 1 0 0,-1 0 0 0 0,0 1 0 0 0,1-1 0 0 0,-1 0 0 0 0,1 1 0 0 0,-1-1-1 0 0,1 0 1 0 0,0 1 0 0 0,0-1 0 0 0,-1 0 0 0 0,1 1 0 0 0,0-1-1 0 0,0 1 1 0 0,0-1 0 0 0,1 0 0 0 0,-1 1 1 0 0,-2 4 8 0 0,-2 13 8 0 0,0 0 0 0 0,1 1 1 0 0,1-1-1 0 0,1 1 0 0 0,1 0 0 0 0,0-1 0 0 0,1 1 0 0 0,3 11-16 0 0,42 245 192 0 0,-9 90-37 0 0,-28-195-464 0 0,-20-251-4591 0 0,11 53 2103 0 0,0-7-3113 0 0,0 11-1960 0 0,-2 11 994 0 0</inkml:trace>
  <inkml:trace contextRef="#ctx0" brushRef="#br0" timeOffset="-1261.553">4179 596 14019 0 0,'0'0'1690'0'0,"0"0"-518"0"0,0 0-149 0 0,0 0 86 0 0,0 0 77 0 0,0 0-63 0 0,0 0-151 0 0,0 0-168 0 0,0 0-120 0 0,0 0-91 0 0,0 0-83 0 0,0 0-54 0 0,0 0-42 0 0,36-7-25 0 0,115-21-33 0 0,111-21 115 0 0,-212 45-2231 0 0,-18 3-6106 0 0,-22 1-3758 0 0</inkml:trace>
  <inkml:trace contextRef="#ctx0" brushRef="#br0" timeOffset="1572.43">6843 640 3049 0 0,'0'0'2011'0'0,"0"0"-192"0"0,0 0-60 0 0,0 0 99 0 0,0 0-10 0 0,0 0-161 0 0,0 0-279 0 0,0 0-266 0 0,0 0-221 0 0,0 0-134 0 0,0 0-73 0 0,0 0-54 0 0,0 0-40 0 0,-1-5-51 0 0,-1-15-51 0 0,1 15-62 0 0,1 5-59 0 0,-2 11 797 0 0,-7 203 46 0 0,10-205-1225 0 0,1-1 0 0 0,0 1-1 0 0,0-1 1 0 0,1 1 0 0 0,0-1-1 0 0,1 0 1 0 0,0 0 0 0 0,0 0-1 0 0,0-1 1 0 0,1 1 0 0 0,0-1-1 0 0,1 0 1 0 0,0-1 0 0 0,0 1-1 0 0,2 1-14 0 0,-6-7 44 0 0,-1 1 1 0 0,1-1-1 0 0,0 0 0 0 0,0 1 0 0 0,0-1 0 0 0,0 0 0 0 0,0 0 0 0 0,0 0 0 0 0,0 0 1 0 0,1 0-1 0 0,-1-1 0 0 0,0 1 0 0 0,0-1 0 0 0,0 1 0 0 0,1-1 0 0 0,-1 0 1 0 0,0 0-1 0 0,1 0 0 0 0,-1 0 0 0 0,0 0 0 0 0,0-1 0 0 0,1 1 0 0 0,-1-1 0 0 0,0 1 1 0 0,0-1-1 0 0,1 0 0 0 0,-1 0 0 0 0,0 0 0 0 0,0 0 0 0 0,0 0 0 0 0,0-1 1 0 0,-1 1-1 0 0,1 0-44 0 0,186-259 388 0 0,-176 251-664 0 0,-10 30-106 0 0,-2-10 464 0 0,2 4-78 0 0,0 0 0 0 0,1-1 0 0 0,0 1 1 0 0,1 0-1 0 0,1-1 0 0 0,0 0 1 0 0,1 0-1 0 0,0-1 0 0 0,2 1 0 0 0,-1-2 1 0 0,1 1-1 0 0,1-1 0 0 0,0 0 1 0 0,5 4-5 0 0,-11-14 17 0 0,0 1 0 0 0,0-1 0 0 0,0 0 0 0 0,1 0 0 0 0,-1 0 0 0 0,0 0-1 0 0,1-1 1 0 0,0 1 0 0 0,-1-1 0 0 0,1 0 0 0 0,0 0 0 0 0,0 0 0 0 0,-1-1 0 0 0,1 1 0 0 0,0-1 0 0 0,0 0 0 0 0,0 0 0 0 0,0 0 0 0 0,0-1 0 0 0,-1 1 0 0 0,1-1 0 0 0,0 0 0 0 0,0 0 0 0 0,-1 0 0 0 0,1-1 0 0 0,0 1 0 0 0,-1-1 0 0 0,1 0 0 0 0,-1 0 0 0 0,0 0 0 0 0,0 0 0 0 0,0-1 0 0 0,0 1 0 0 0,1-2-17 0 0,16-17 154 0 0,-1 0-1 0 0,0-2 1 0 0,-2 0-1 0 0,-1-1 1 0 0,-1-1-1 0 0,-1 0 1 0 0,-1-1-1 0 0,2-9-153 0 0,-8 19 44 0 0,3-5 0 0 0,-1 0 0 0 0,-1-1 0 0 0,-1 0 0 0 0,-1-1 0 0 0,-1 0 0 0 0,-1 0 0 0 0,-1 0 0 0 0,-1 0-44 0 0,-2 22-80 0 0,0 1-85 0 0,0 0-116 0 0,-4 12-1265 0 0,-7 26-637 0 0,-2 4-2144 0 0,8-14-3779 0 0,5-16-2957 0 0</inkml:trace>
  <inkml:trace contextRef="#ctx0" brushRef="#br0" timeOffset="2026.404">7778 828 9106 0 0,'0'0'1506'0'0,"0"0"-23"0"0,0 0 273 0 0,0 0 139 0 0,0 0-121 0 0,0 0-253 0 0,0 0-283 0 0,0 0-227 0 0,0 0-174 0 0,0 0-160 0 0,0 0-112 0 0,0 0-80 0 0,0 0-80 0 0,30-6-64 0 0,92-21-42 0 0,-75 7 59 0 0,-43 13-256 0 0,1 1-29 0 0,-1 0 0 0 0,1 0 0 0 0,-1 0 0 0 0,-1-1 0 0 0,1 0 0 0 0,-1 1 0 0 0,0-1 0 0 0,-1-1 0 0 0,1 1 0 0 0,-1 0 0 0 0,-1 0 0 0 0,0-1 0 0 0,0 1 0 0 0,0-1 0 0 0,-1 1 0 0 0,0-1 0 0 0,-1-6-73 0 0,1 12 0 0 0,-1-1 0 0 0,0 1 0 0 0,1-1 0 0 0,-1 1 0 0 0,0 0-1 0 0,0-1 1 0 0,-1 1 0 0 0,1 0 0 0 0,0 0 0 0 0,-1 0 0 0 0,1 0-1 0 0,-1 0 1 0 0,0 0 0 0 0,0 0 0 0 0,0 0 0 0 0,0 1-1 0 0,0-1 1 0 0,0 1 0 0 0,0-1 0 0 0,0 1 0 0 0,0 0 0 0 0,-1 0-1 0 0,1 0 1 0 0,0 0 0 0 0,-1 1 0 0 0,1-1 0 0 0,-1 0 0 0 0,1 1-1 0 0,-1 0 1 0 0,1-1 0 0 0,-1 1 0 0 0,0 0 0 0 0,1 1 0 0 0,-3-1 0 0 0,-2 0-38 0 0,0 1 1 0 0,1-1-1 0 0,-1 2 1 0 0,0-1 0 0 0,0 0-1 0 0,1 1 1 0 0,-1 1-1 0 0,1-1 1 0 0,-1 1-1 0 0,1 0 1 0 0,0 0 0 0 0,-3 3 37 0 0,-2 2-9 0 0,0 1-1 0 0,0 1 1 0 0,1 0 0 0 0,1 0 0 0 0,-1 1 0 0 0,2 0 0 0 0,0 1 0 0 0,0 0 0 0 0,1 0 0 0 0,0 1 0 0 0,1-1 0 0 0,0 1 0 0 0,1 1-1 0 0,1-1 1 0 0,0 1 0 0 0,1 0 0 0 0,1 0 0 0 0,0 0 0 0 0,0 0 0 0 0,2 0 0 0 0,0 3 9 0 0,3-8 28 0 0,0 1 0 0 0,1-1 0 0 0,1 0 0 0 0,-1-1 0 0 0,1 1 0 0 0,1-1 0 0 0,0 0 0 0 0,0 0 0 0 0,1 0 0 0 0,-1-1 0 0 0,2 0 0 0 0,-1-1 0 0 0,1 0 0 0 0,0 0 0 0 0,0 0 0 0 0,0-1 0 0 0,1 0 0 0 0,0-1 0 0 0,0 0 0 0 0,0 0 0 0 0,1-1 0 0 0,-1 0 0 0 0,1-1 0 0 0,0 0 0 0 0,7 1-28 0 0,0 1 37 0 0,1-2 0 0 0,0 1 1 0 0,-1-2-1 0 0,1-1 0 0 0,0 0 0 0 0,0-1 0 0 0,0-1 0 0 0,10-2-37 0 0,82-36-1305 0 0,-75 22-2285 0 0,-1 0-4628 0 0,-20 10-3709 0 0</inkml:trace>
  <inkml:trace contextRef="#ctx0" brushRef="#br0" timeOffset="4407.636">9046 651 0 0 0,'0'0'499'0'0,"0"0"576"0"0,0 0 134 0 0,0 0 128 0 0,0 0 99 0 0,0 0 59 0 0,0 0-8 0 0,0 0-110 0 0,0 0-95 0 0,0 0-83 0 0,0 0-81 0 0,0 0-69 0 0,0 0-95 0 0,-2-3-125 0 0,2 2-692 0 0,-1 0 0 0 0,0 0 0 0 0,1 0 0 0 0,-1 0-1 0 0,0 0 1 0 0,1 0 0 0 0,0-1 0 0 0,-1 1 0 0 0,1 0 0 0 0,0 0 0 0 0,-1-1-1 0 0,1 1 1 0 0,0 0 0 0 0,0-1 0 0 0,0 1 0 0 0,0 0 0 0 0,0 0 0 0 0,0-1-1 0 0,1 1 1 0 0,-1 0 0 0 0,0-1 0 0 0,1 1 0 0 0,-1 0 0 0 0,0 0-1 0 0,1 0 1 0 0,0-1 0 0 0,-1 1 0 0 0,1 0 0 0 0,0 0 0 0 0,0 0 0 0 0,-1 0-1 0 0,1 0 1 0 0,0 0 0 0 0,0 0-137 0 0,4-5 191 0 0,0 0-1 0 0,0 1 1 0 0,1-1 0 0 0,-1 1-1 0 0,1 0 1 0 0,1 1-1 0 0,-1 0 1 0 0,0-1 0 0 0,1 2-1 0 0,0-1 1 0 0,0 1-1 0 0,0 0 1 0 0,3 0-191 0 0,-7 2 22 0 0,0 0 0 0 0,0 1 0 0 0,0-1 0 0 0,0 1 0 0 0,-1 0 0 0 0,1 0 0 0 0,0 0 0 0 0,0 0 0 0 0,0 1 0 0 0,0-1 0 0 0,0 1 0 0 0,0 0 0 0 0,0 0 0 0 0,-1 0 0 0 0,1 0-1 0 0,0 0 1 0 0,-1 0 0 0 0,1 1 0 0 0,-1-1 0 0 0,1 1 0 0 0,-1 0 0 0 0,0 0 0 0 0,0 0 0 0 0,1 0 0 0 0,-1 0 0 0 0,-1 0 0 0 0,1 0 0 0 0,0 1 0 0 0,-1-1 0 0 0,1 1 0 0 0,-1-1 0 0 0,1 1 0 0 0,-1 0 0 0 0,0-1 0 0 0,0 1 0 0 0,-1 0 0 0 0,1 0 0 0 0,0 1-22 0 0,12 117 523 0 0,-12-87-447 0 0,-2-1 1 0 0,-1 0-1 0 0,-2 0 1 0 0,-1 0-1 0 0,-9 29-76 0 0,8-40 20 0 0,-2 1 0 0 0,0-1 0 0 0,-2 0 0 0 0,0-1-1 0 0,-2 0 1 0 0,-12 18-20 0 0,24-40 20 0 0,0 1 0 0 0,0 0 0 0 0,0-1 0 0 0,0 1 0 0 0,0 0 0 0 0,0-1 0 0 0,0 1-1 0 0,0 0 1 0 0,0 0 0 0 0,0-1 0 0 0,0 1 0 0 0,-1 0 0 0 0,1 0 0 0 0,0-1 0 0 0,0 1 0 0 0,0 0 0 0 0,0 0 0 0 0,0-1 0 0 0,-1 1 0 0 0,1 0-1 0 0,0 0 1 0 0,0 0 0 0 0,-1-1 0 0 0,1 1 0 0 0,0 0 0 0 0,0 0 0 0 0,-1 0 0 0 0,1 0 0 0 0,0 0 0 0 0,0-1 0 0 0,-1 1 0 0 0,1 0 0 0 0,0 0-1 0 0,-1 0 1 0 0,1 0 0 0 0,0 0 0 0 0,0 0 0 0 0,-1 0 0 0 0,1 0 0 0 0,0 0 0 0 0,-1 0 0 0 0,1 0 0 0 0,0 0-20 0 0,0-12-57 0 0,4-10 84 0 0,0-1 0 0 0,2 0 0 0 0,0 1-1 0 0,2 0 1 0 0,0 1 0 0 0,1-1 0 0 0,1 2-1 0 0,1-1 1 0 0,1 1 0 0 0,15-17-27 0 0,-13 14-12 0 0,7-11 24 0 0,2 0-1 0 0,1 2 0 0 0,1 0 1 0 0,2 2-1 0 0,2 1 0 0 0,16-13-11 0 0,17 0-9 0 0,-61 43 10 0 0,1-1 1 0 0,-1 0-1 0 0,0 1 0 0 0,0-1 0 0 0,0 0 1 0 0,1 1-1 0 0,-1 0 0 0 0,0-1 0 0 0,0 1 1 0 0,0 0-1 0 0,0-1 0 0 0,0 1 1 0 0,0 0-1 0 0,0 0 0 0 0,0 0 0 0 0,0 0 1 0 0,-1 0-1 0 0,1 0 0 0 0,0 0 1 0 0,-1 0-1 0 0,1 0 0 0 0,0 0 0 0 0,-1 0 1 0 0,1 0-1 0 0,-1 1 0 0 0,0-1 0 0 0,1 0 1 0 0,-1 0-1 0 0,0 1 0 0 0,0-1 1 0 0,0 0-1 0 0,0 0 0 0 0,0 1 0 0 0,0-1 1 0 0,0 0-1 0 0,0 0 0 0 0,0 1 1 0 0,-1-1-1 0 0,1 0 0 0 0,-1 1-1 0 0,1 2 2 0 0,2 28 28 0 0,-2 0-1 0 0,-1 0 0 0 0,-2 0 1 0 0,-1 0-1 0 0,-1 0 0 0 0,-2-1 1 0 0,-2 4-30 0 0,-76 178 13 0 0,77-201-89 0 0,11-24-72 0 0,11-25 89 0 0,33-47-11 0 0,4 2-1 0 0,53-64 71 0 0,-83 119-8 0 0,1 0-1 0 0,2 1 1 0 0,0 2-1 0 0,2 0 1 0 0,0 2 0 0 0,2 1-1 0 0,7-4 9 0 0,-5 18-100 0 0,-28 26 75 0 0,-2-1 57 0 0,-1 0-1 0 0,-1 0 1 0 0,-1 0-1 0 0,0 0 1 0 0,-1 0 0 0 0,-1-1-1 0 0,-2 4-31 0 0,-14 64 75 0 0,6 29 48 0 0,-7 71 51 0 0,20-177 124 0 0,2-8-598 0 0,0 0 0 0 0,0 0 0 0 0,-1 0 0 0 0,1-1 0 0 0,0 1 0 0 0,0 0 1 0 0,0 0-1 0 0,-1 0 0 0 0,1 0 0 0 0,0 0 0 0 0,0 0 0 0 0,-1 0 0 0 0,1 0 0 0 0,0 0 0 0 0,0 0 300 0 0,5-16-4095 0 0,0 6-2995 0 0,-2 3-3896 0 0</inkml:trace>
  <inkml:trace contextRef="#ctx0" brushRef="#br0" timeOffset="5000.413">9998 909 5385 0 0,'0'0'902'0'0,"0"0"-53"0"0,0 0 258 0 0,0 0 345 0 0,0 0 166 0 0,0 0-80 0 0,0 0-219 0 0,0 0-234 0 0,0 0-174 0 0,0 0-127 0 0,0 0-89 0 0,0 0-69 0 0,0 0-4 0 0,22 4 7 0 0,69 12-16 0 0,-47-21 256 0 0,-36 0-666 0 0,6-2-10 0 0,1 0 0 0 0,-1-1 0 0 0,0 0 0 0 0,-1-1 0 0 0,0-1 0 0 0,0 0 0 0 0,-1-1 1 0 0,-1 0-1 0 0,1-1 0 0 0,-2-1 0 0 0,0 1 0 0 0,0-1 0 0 0,-1-1 0 0 0,-1 0 0 0 0,0 0 0 0 0,3-12-193 0 0,-9 24 6 0 0,-1-1 1 0 0,0 0-1 0 0,0 0 1 0 0,0 0 0 0 0,0 0-1 0 0,0 0 1 0 0,-1 0-1 0 0,0 0 1 0 0,1 0-1 0 0,-1 0 1 0 0,0 0-1 0 0,0 0 1 0 0,-1-1-1 0 0,1 1 1 0 0,-1 0 0 0 0,1 0-1 0 0,-1 0 1 0 0,0 0-1 0 0,0 1 1 0 0,0-1-1 0 0,-1 0 1 0 0,1 0-1 0 0,-1 1 1 0 0,1-1-1 0 0,-1 0 1 0 0,0 1 0 0 0,0 0-1 0 0,0-1 1 0 0,0 1-1 0 0,-1 0 1 0 0,1 0-1 0 0,-1 0-6 0 0,-3 1-36 0 0,0 1-1 0 0,1-1 1 0 0,-1 1-1 0 0,0 1 1 0 0,0-1-1 0 0,1 1 1 0 0,-1 0-1 0 0,1 0 0 0 0,-1 1 1 0 0,1 0-1 0 0,-1 0 1 0 0,1 0-1 0 0,0 0 1 0 0,0 1-1 0 0,0 0 1 0 0,0 0-1 0 0,0 0 1 0 0,1 1-1 0 0,-1-1 1 0 0,-1 3 36 0 0,-16 10-45 0 0,-7 5-10 0 0,0 2-1 0 0,2 2 0 0 0,1 0 0 0 0,1 2 0 0 0,1 0 0 0 0,1 2 1 0 0,1 2 55 0 0,15-22 8 0 0,1-1 0 0 0,1 1 0 0 0,-1 1 0 0 0,1-1 0 0 0,1 1 0 0 0,0-1 0 0 0,0 1 0 0 0,1 1 0 0 0,0-1 0 0 0,1 0 0 0 0,0 1 0 0 0,0-1 0 0 0,2 1 0 0 0,-1 0 0 0 0,1 7-8 0 0,3-12 49 0 0,0 1 0 0 0,1-1 0 0 0,-1 0 0 0 0,1-1 0 0 0,1 1 0 0 0,-1-1 0 0 0,1 1 0 0 0,-1-2 0 0 0,2 1-1 0 0,-1 0 1 0 0,0-1 0 0 0,1 0 0 0 0,0 0 0 0 0,0 0 0 0 0,0-1 0 0 0,0 0 0 0 0,1 0 0 0 0,-1-1 0 0 0,1 0 0 0 0,0 0 0 0 0,-1 0 0 0 0,5 0-49 0 0,10 2 168 0 0,0-1 0 0 0,0 0-1 0 0,0-2 1 0 0,1 0-1 0 0,-1-1 1 0 0,0-2 0 0 0,1 0-1 0 0,-1-1 1 0 0,0-1 0 0 0,0-1-168 0 0,-1 0 0 0 0,-1-1 0 0 0,1 0 0 0 0,-2-2 0 0 0,1 0 0 0 0,-1-1 0 0 0,0-1 1 0 0,-1-1-1 0 0,0 0 0 0 0,-1-1 0 0 0,12-12 0 0 0,17-30-2700 0 0,-40 40-1470 0 0,-3 1-3314 0 0,-2 9-3761 0 0</inkml:trace>
  <inkml:trace contextRef="#ctx0" brushRef="#br0" timeOffset="5516.308">11057 585 12707 0 0,'0'0'1461'0'0,"0"0"-302"0"0,0 0 67 0 0,0 0 188 0 0,0 0 36 0 0,0 0-209 0 0,0 0-288 0 0,0 0-241 0 0,0 0-157 0 0,0 0-107 0 0,0 0-112 0 0,0 0-57 0 0,0 0-40 0 0,-23-4-14 0 0,-74-8-5 0 0,93 11-198 0 0,0 1-1 0 0,0 0 0 0 0,0 1 1 0 0,-1-1-1 0 0,1 1 0 0 0,0 0 1 0 0,0 0-1 0 0,0 0 0 0 0,0 0 1 0 0,0 1-1 0 0,1-1 0 0 0,-1 1 1 0 0,0 0-1 0 0,1 1 0 0 0,-1-1 1 0 0,1 0-1 0 0,0 1 0 0 0,0 0 1 0 0,0 0-1 0 0,0 0 0 0 0,0 0 1 0 0,-1 2-22 0 0,-3 2 26 0 0,-23 26 63 0 0,2 1 0 0 0,0 2 0 0 0,3 0 0 0 0,1 2-1 0 0,-10 20-88 0 0,30-48-4 0 0,0 0 0 0 0,1-1 0 0 0,0 1 0 0 0,1 0 0 0 0,0 1 0 0 0,0-1 0 0 0,1 0 0 0 0,0 1 0 0 0,1-1 0 0 0,0 0 0 0 0,1 1 0 0 0,0 3 4 0 0,0-11 6 0 0,0 0 0 0 0,1-1 0 0 0,-1 1 0 0 0,0 0 0 0 0,1 0 0 0 0,-1-1 0 0 0,1 1 0 0 0,0-1 0 0 0,0 0 0 0 0,0 1 0 0 0,0-1 0 0 0,0 0 0 0 0,0 0 0 0 0,1-1 0 0 0,-1 1 0 0 0,1 0 0 0 0,-1-1 0 0 0,1 1 0 0 0,0-1 0 0 0,0 0 0 0 0,0 0 0 0 0,-1 0 0 0 0,1 0 0 0 0,0 0 0 0 0,0-1 0 0 0,0 1 0 0 0,0-1 0 0 0,0 0 0 0 0,0 0 0 0 0,0 0 0 0 0,0 0 0 0 0,3-1-6 0 0,93-31 507 0 0,-67 8-451 0 0,-2-1-1 0 0,0-2 0 0 0,-2-1 1 0 0,-1-1-1 0 0,-1-1 0 0 0,-2-1 1 0 0,-1-2-1 0 0,-2 0 0 0 0,0-1 1 0 0,9-27-56 0 0,-23 43 62 0 0,-7 17-30 0 0,0 1 11 0 0,0 0-16 0 0,-1 8-99 0 0,-44 94 14 0 0,36-83 46 0 0,1 0 0 0 0,0 0 0 0 0,2 1 0 0 0,0 0 0 0 0,1 0 0 0 0,1 0 0 0 0,1 1-1 0 0,0-1 1 0 0,2 1 0 0 0,1 0 0 0 0,0 2 12 0 0,0-20-72 0 0,1-1 1 0 0,-1 0-1 0 0,0 1 0 0 0,1-1 0 0 0,0 0 1 0 0,-1 0-1 0 0,1 1 0 0 0,0-1 1 0 0,0 0-1 0 0,0 0 0 0 0,1 0 1 0 0,-1 0-1 0 0,0 0 0 0 0,1 0 0 0 0,0 0 1 0 0,-1-1-1 0 0,1 1 0 0 0,0-1 1 0 0,0 1-1 0 0,-1-1 0 0 0,1 1 0 0 0,0-1 1 0 0,1 0-1 0 0,-1 0 0 0 0,0 0 1 0 0,0 0-1 0 0,0-1 0 0 0,1 1 0 0 0,-1 0 1 0 0,0-1-1 0 0,1 0 0 0 0,-1 1 1 0 0,0-1-1 0 0,1 0 0 0 0,1 0 72 0 0,41-8-4418 0 0,-7-9-3891 0 0,-25 9 2846 0 0,-5 4-508 0 0</inkml:trace>
  <inkml:trace contextRef="#ctx0" brushRef="#br0" timeOffset="5932.072">11677 448 15667 0 0,'0'0'1629'0'0,"0"0"-484"0"0,0 0-187 0 0,0 0-14 0 0,0 0-33 0 0,0 0-80 0 0,0 0-107 0 0,0 0-144 0 0,0 0-109 0 0,0 0-104 0 0,-31 31-106 0 0,-96 96-82 0 0,66-56 25 0 0,55-65-196 0 0,1 1 0 0 0,-1 0 0 0 0,1 0 0 0 0,0 0 0 0 0,1 1 0 0 0,0-1 0 0 0,0 1 0 0 0,0 0 0 0 0,1 0 0 0 0,1 1 0 0 0,-1-1 0 0 0,1 1 0 0 0,0 6-8 0 0,46 7-88 0 0,-25-17 132 0 0,-14-5-28 0 0,-1 0 0 0 0,1 1 1 0 0,-1-1-1 0 0,1 1 0 0 0,-1 0 0 0 0,0 0 1 0 0,1 1-1 0 0,-1-1 0 0 0,0 1 1 0 0,0 0-1 0 0,0 0 0 0 0,0 0 1 0 0,0 1-1 0 0,-1-1 0 0 0,1 1 0 0 0,-1 0 1 0 0,1 0-1 0 0,-1 0 0 0 0,0 1 1 0 0,0-1-1 0 0,-1 1 0 0 0,1-1 0 0 0,-1 1 1 0 0,1 0-1 0 0,-1 0 0 0 0,-1 0 1 0 0,1 0-1 0 0,0 0 0 0 0,-1 1 1 0 0,0-1-1 0 0,0 0 0 0 0,0 4-16 0 0,-4 4 100 0 0,0 0-1 0 0,-1 1 0 0 0,0-1 1 0 0,-1-1-1 0 0,0 1 1 0 0,-1-1-1 0 0,-1 0 0 0 0,0 0 1 0 0,0-1-1 0 0,-1 0 1 0 0,0 0-1 0 0,0 0 1 0 0,-1-1-1 0 0,-1-1 0 0 0,0 0 1 0 0,0 0-1 0 0,0-1 1 0 0,-1 0-1 0 0,0 0 1 0 0,-10 3-100 0 0,-52 5-1311 0 0,69-45-3344 0 0,22-9-2453 0 0,-12 32 3258 0 0,2-5-6667 0 0</inkml:trace>
  <inkml:trace contextRef="#ctx0" brushRef="#br0" timeOffset="6261.496">11815 636 11963 0 0,'0'0'1372'0'0,"0"0"-325"0"0,0 0-14 0 0,0 0 136 0 0,0 0 48 0 0,0 0-134 0 0,0 0-224 0 0,0 0-220 0 0,-9 35-179 0 0,-25 109-117 0 0,25-68 158 0 0,10-69-415 0 0,-1 1-1 0 0,1 0 1 0 0,1-1-1 0 0,-1 0 1 0 0,1 1-1 0 0,1-1 1 0 0,-1 0-1 0 0,1 0 1 0 0,0 0-1 0 0,1 0 1 0 0,0-1-1 0 0,0 1 1 0 0,0-1-1 0 0,1 0 1 0 0,-1 0-1 0 0,2-1 1 0 0,-1 1 0 0 0,0-1-1 0 0,1 0 1 0 0,0 0-1 0 0,1-1 1 0 0,0 1-86 0 0,-3-3 68 0 0,0-1 0 0 0,0 1 1 0 0,0-1-1 0 0,0 0 1 0 0,0 0-1 0 0,0 0 0 0 0,0 0 1 0 0,0-1-1 0 0,0 0 0 0 0,1 0 1 0 0,-1 0-1 0 0,0 0 1 0 0,0 0-1 0 0,0-1 0 0 0,0 0 1 0 0,0 0-1 0 0,0 0 0 0 0,0 0 1 0 0,0-1-1 0 0,0 0 1 0 0,0 1-1 0 0,-1-2 0 0 0,1 1 1 0 0,-1 0-1 0 0,1 0 0 0 0,-1-1 1 0 0,0 0-1 0 0,0 0 1 0 0,0 0-1 0 0,-1 0 0 0 0,1 0 1 0 0,0-1-1 0 0,-1 1 0 0 0,0-1 1 0 0,0 1-1 0 0,0-1 1 0 0,0-2-69 0 0,163-303 1164 0 0,-114 180-1263 0 0,-51 129 41 0 0,0 0-1 0 0,-1-1 1 0 0,1 1 0 0 0,-1-1-1 0 0,1 1 1 0 0,0 0 0 0 0,-1-1-1 0 0,1 1 1 0 0,-1 0 0 0 0,1-1-1 0 0,-1 1 1 0 0,1 0 0 0 0,-1 0-1 0 0,1-1 1 0 0,-1 1 0 0 0,0 0-1 0 0,1 0 1 0 0,-1 0-1 0 0,1 0 1 0 0,-1 0 0 0 0,1 0-1 0 0,-1 0 1 0 0,0 0 0 0 0,1 0-1 0 0,-1 0 1 0 0,1 0 0 0 0,-1 0-1 0 0,1 0 1 0 0,-1 1 0 0 0,1-1-1 0 0,-1 0 1 0 0,0 0 0 0 0,1 1-1 0 0,-1-1 1 0 0,1 0-1 0 0,0 1 1 0 0,-1-1 0 0 0,1 0-1 0 0,-1 1 1 0 0,1-1 0 0 0,-1 0-1 0 0,1 1 1 0 0,0-1 0 0 0,-1 1-1 0 0,1-1 1 0 0,0 1 0 0 0,0-1-1 0 0,-1 1 1 0 0,1-1 0 0 0,0 1-1 0 0,0 0 1 0 0,0-1-1 0 0,0 1 1 0 0,-1-1 0 0 0,1 1-1 0 0,0-1 1 0 0,0 1 58 0 0,-22 24-3539 0 0,13-15-1453 0 0,2-2-6257 0 0</inkml:trace>
  <inkml:trace contextRef="#ctx0" brushRef="#br0" timeOffset="6823.424">12203 1130 13323 0 0,'0'0'1563'0'0,"0"0"-330"0"0,0 0-19 0 0,0 0 90 0 0,0 0 35 0 0,0 0-98 0 0,0 0-176 0 0,0 0-225 0 0,0 0-164 0 0,0 0-95 0 0,11-32-67 0 0,36-102-51 0 0,-29 78 27 0 0,2 1 1 0 0,3 0-1 0 0,26-43-490 0 0,-40 81 5 0 0,1 0 0 0 0,1 1-1 0 0,1 0 1 0 0,0 1 0 0 0,1 0 0 0 0,0 1-1 0 0,1 1 1 0 0,1 0 0 0 0,13-9-5 0 0,-27 21-15 0 0,-1 0-1 0 0,1 1 1 0 0,0-1 0 0 0,-1 0 0 0 0,1 1 0 0 0,0-1-1 0 0,-1 0 1 0 0,1 1 0 0 0,0-1 0 0 0,0 1 0 0 0,-1 0-1 0 0,1-1 1 0 0,0 1 0 0 0,0-1 0 0 0,0 1-1 0 0,-1 0 1 0 0,1 0 0 0 0,0 0 0 0 0,0-1 0 0 0,0 1-1 0 0,0 0 1 0 0,0 0 0 0 0,0 0 0 0 0,0 0 0 0 0,-1 0-1 0 0,1 1 1 0 0,0-1 0 0 0,0 0 0 0 0,0 0 0 0 0,0 1-1 0 0,0-1 1 0 0,-1 0 0 0 0,1 1 0 0 0,0-1 0 0 0,0 1-1 0 0,0-1 1 0 0,-1 1 0 0 0,1-1 0 0 0,0 1 0 0 0,-1-1-1 0 0,1 1 1 0 0,-1 0 0 0 0,1-1 0 0 0,0 1 0 0 0,-1 0-1 0 0,1 0 1 0 0,-1-1 0 0 0,0 1 0 0 0,1 0 0 0 0,-1 0-1 0 0,0 0 1 0 0,1 0 0 0 0,-1-1 0 0 0,0 1 0 0 0,0 0-1 0 0,0 1 16 0 0,-4 54-2294 0 0,-4-33 754 0 0,-6 20-2450 0 0,10-15-6676 0 0,4-24 3138 0 0</inkml:trace>
  <inkml:trace contextRef="#ctx0" brushRef="#br0" timeOffset="7220.899">12721 820 7170 0 0,'0'0'3166'0'0,"0"0"-669"0"0,0 0-268 0 0,0 0-203 0 0,0 0-227 0 0,0 0-264 0 0,0 0-271 0 0,0 0-230 0 0,0 0-184 0 0,30-5-160 0 0,96-16-137 0 0,-65-4 354 0 0,-54 20-814 0 0,0-1 0 0 0,-1 1 0 0 0,0-1 0 0 0,0 0 0 0 0,0-1 0 0 0,0 0 0 0 0,-1 0 0 0 0,-1 0 0 0 0,1 0 0 0 0,-1-1 0 0 0,0 1 0 0 0,-1-1 0 0 0,1 0 0 0 0,-2 0 0 0 0,1-1 0 0 0,-1 1 0 0 0,0 0 0 0 0,-1-1 0 0 0,0 1 0 0 0,0-1 0 0 0,-1 0 0 0 0,-1-5-93 0 0,-1 9-4 0 0,-1 0 1 0 0,1 1-1 0 0,-1-1 0 0 0,0 1 1 0 0,-1 0-1 0 0,1 0 1 0 0,-1 0-1 0 0,0 0 0 0 0,0 1 1 0 0,0 0-1 0 0,0 0 1 0 0,0 0-1 0 0,-1 0 0 0 0,1 0 1 0 0,-1 1-1 0 0,0 0 1 0 0,0 0-1 0 0,0 0 0 0 0,0 1 1 0 0,0-1-1 0 0,0 1 0 0 0,-1 1 1 0 0,1-1-1 0 0,0 1 1 0 0,0 0-1 0 0,-1 0 0 0 0,1 0 1 0 0,0 1-1 0 0,0-1 1 0 0,-1 1-1 0 0,-2 2 4 0 0,-11 4-27 0 0,0 1 0 0 0,0 1 1 0 0,1 1-1 0 0,1 0 0 0 0,-1 1 0 0 0,2 1 1 0 0,0 1-1 0 0,0 1 0 0 0,1 0 0 0 0,1 0 1 0 0,0 2-1 0 0,1 0 0 0 0,1 0 0 0 0,0 1 0 0 0,-7 15 27 0 0,12-24 14 0 0,1 1 0 0 0,0 0 0 0 0,0 0 0 0 0,1 1 0 0 0,0 0 0 0 0,1 0 0 0 0,0 0 0 0 0,0 0-1 0 0,1 1 1 0 0,0-1 0 0 0,1 1 0 0 0,0 0 0 0 0,1 0 0 0 0,0 0 0 0 0,1 0 0 0 0,0 0-1 0 0,1 0 1 0 0,0-1 0 0 0,1 1 0 0 0,0 0 0 0 0,1 0 0 0 0,0-1 0 0 0,0 1 0 0 0,1-1-1 0 0,0 0 1 0 0,1 0 0 0 0,1 0-14 0 0,4 2 96 0 0,0-1 0 0 0,0 0-1 0 0,1-1 1 0 0,0-1 0 0 0,1 0-1 0 0,0 0 1 0 0,1-1 0 0 0,0 0 0 0 0,0-1-1 0 0,0-1 1 0 0,1 0 0 0 0,0-1-1 0 0,0-1 1 0 0,8 2-96 0 0,17 3 226 0 0,-1-2 0 0 0,1-2 0 0 0,0-2-1 0 0,39-1-225 0 0,-65-2-6 0 0,1 0 0 0 0,-1-1 0 0 0,1-1-1 0 0,-1 0 1 0 0,0-1 0 0 0,0 0 0 0 0,0-1-1 0 0,0 0 1 0 0,-1-1 0 0 0,0-1 0 0 0,1 0 0 0 0,-2-1-1 0 0,1 0 1 0 0,5-5 6 0 0,33-62-8094 0 0,-46 63-4129 0 0</inkml:trace>
  <inkml:trace contextRef="#ctx0" brushRef="#br0" timeOffset="12109.103">13591 636 0 0 0,'0'0'357'0'0,"0"0"885"0"0,0 0 354 0 0,0 0 106 0 0,0 0 6 0 0,0 0-86 0 0,0 0-204 0 0,0 0-227 0 0,0 0-222 0 0,0 0-165 0 0,0 0-69 0 0,-5-5-24 0 0,-18-14-19 0 0,22 18-568 0 0,-1 0 0 0 0,0 0 0 0 0,1 0 0 0 0,-1 1 0 0 0,0-1 0 0 0,0 0 0 0 0,0 1 0 0 0,1 0-1 0 0,-1-1 1 0 0,0 1 0 0 0,0 0 0 0 0,0 0 0 0 0,0 0 0 0 0,0 0 0 0 0,1 0 0 0 0,-1 1 0 0 0,0-1 0 0 0,0 0 0 0 0,0 1 0 0 0,1 0 0 0 0,-1-1 0 0 0,0 1-1 0 0,0 0 1 0 0,1 0 0 0 0,-1 0 0 0 0,1 0 0 0 0,-1 0-124 0 0,-15 11 312 0 0,0 0 0 0 0,1 1 0 0 0,0 1 0 0 0,1 0 0 0 0,1 1 0 0 0,0 1 0 0 0,1 0 0 0 0,1 1 0 0 0,1 0 0 0 0,-9 18-312 0 0,10-16 35 0 0,1 0 0 0 0,1 1 1 0 0,1 0-1 0 0,1 1 1 0 0,0 0-1 0 0,2 0 0 0 0,0 0 1 0 0,1 0-1 0 0,2 1 1 0 0,0-1-1 0 0,1 3-35 0 0,2-19 56 0 0,-1-1 0 0 0,1 1 0 0 0,0 0 0 0 0,0-1 0 0 0,1 0-1 0 0,-1 1 1 0 0,1-1 0 0 0,0 0 0 0 0,0 0 0 0 0,1 0 0 0 0,-1-1 0 0 0,1 1 0 0 0,0-1 0 0 0,-1 0 0 0 0,2 0 0 0 0,-1 0-1 0 0,0-1 1 0 0,0 1 0 0 0,1-1 0 0 0,-1 0 0 0 0,1 0 0 0 0,0-1 0 0 0,0 0 0 0 0,0 1 0 0 0,-1-1 0 0 0,1-1 0 0 0,0 1-1 0 0,0-1 1 0 0,0 0 0 0 0,0 0 0 0 0,0 0 0 0 0,0-1 0 0 0,0 0 0 0 0,0 0 0 0 0,0 0 0 0 0,0 0 0 0 0,0-1 0 0 0,-1 0 0 0 0,1 0-1 0 0,2-2-55 0 0,27-12 267 0 0,-1-2-1 0 0,-1-1 1 0 0,0-2-1 0 0,-2-1 1 0 0,18-17-267 0 0,-29 23 70 0 0,16-10 3 0 0,-2-1 0 0 0,-2-2 0 0 0,0-2-1 0 0,-2 0 1 0 0,-1-2 0 0 0,-2-1 0 0 0,-1-1-1 0 0,-2-2 1 0 0,-2 0 0 0 0,-1-1 0 0 0,-1-1-1 0 0,-3-1 1 0 0,-1 0 0 0 0,-2-1 0 0 0,-2 0-1 0 0,-1-1 1 0 0,-3-1 0 0 0,1-23-73 0 0,-24-81-20 0 0,15 141 12 0 0,-1 0-1 0 0,1 1 1 0 0,-2-1 0 0 0,1 1-1 0 0,0 0 1 0 0,-1 0 0 0 0,0 0-1 0 0,-1 0 1 0 0,1 0 0 0 0,-1 1-1 0 0,1-1 1 0 0,-2 1 0 0 0,1 0-1 0 0,0 0 1 0 0,-1 1 0 0 0,1-1-1 0 0,-1 1 1 0 0,0 0 0 0 0,0 0-1 0 0,0 0 1 0 0,-1 1 0 0 0,1 0-1 0 0,-1 0 1 0 0,-2 0 8 0 0,1 0-16 0 0,1 1-1 0 0,-1 0 1 0 0,0 1-1 0 0,0-1 1 0 0,0 1 0 0 0,0 1-1 0 0,1-1 1 0 0,-1 1-1 0 0,0 1 1 0 0,0-1 0 0 0,1 1-1 0 0,-1 0 1 0 0,1 0 0 0 0,0 1-1 0 0,-1 0 1 0 0,1 0-1 0 0,0 0 1 0 0,1 1 0 0 0,-1 0-1 0 0,1 0 1 0 0,-5 5 16 0 0,-6 7-1 0 0,2 0 0 0 0,0 1 0 0 0,0 0 0 0 0,2 1 0 0 0,0 1 0 0 0,1 0 1 0 0,1 1-1 0 0,1-1 0 0 0,1 2 0 0 0,1-1 0 0 0,0 1 0 0 0,2 1 0 0 0,0-1 0 0 0,1 1 0 0 0,2 0 0 0 0,0-1 0 0 0,1 1 0 0 0,1 0 1 0 0,2 4 0 0 0,2-4 85 0 0,2 0 0 0 0,1-1 1 0 0,1 0-1 0 0,1 0 0 0 0,0-1 1 0 0,2 0-1 0 0,0 0 0 0 0,1-1 1 0 0,1-1-1 0 0,1 0 0 0 0,0 0 1 0 0,1-2-1 0 0,1 0 0 0 0,1-1 1 0 0,0 0-1 0 0,1-2 1 0 0,1 0-1 0 0,0-1 0 0 0,0 0 1 0 0,1-2-1 0 0,11 4-85 0 0,88 52 1151 0 0,-108-60-941 0 0,-5-4 609 0 0,-10-5-1663 0 0,-2-1-2624 0 0,4-2-2893 0 0,2 4 276 0 0,0 1-5251 0 0</inkml:trace>
  <inkml:trace contextRef="#ctx0" brushRef="#br0" timeOffset="24447.545">514 1733 0 0 0,'0'0'2058'0'0,"0"0"66"0"0,0 0 38 0 0,0 0 133 0 0,0 0 62 0 0,0 0-120 0 0,0 0-248 0 0,0 0-337 0 0,0 0-295 0 0,0 0-231 0 0,0 0-175 0 0,7-5-110 0 0,23-14-93 0 0,-30 18-681 0 0,0 1 0 0 0,0-1 0 0 0,0 1 0 0 0,1-1 0 0 0,-1 1 0 0 0,0-1 1 0 0,0 1-1 0 0,0-1 0 0 0,0 1 0 0 0,0-1 0 0 0,0 1 0 0 0,0-1 0 0 0,0 0 1 0 0,0 1-1 0 0,0-1 0 0 0,-1 1 0 0 0,1-1 0 0 0,0 1 0 0 0,0-1 0 0 0,0 1 0 0 0,-1-1 1 0 0,1 1-1 0 0,0 0 0 0 0,0-1 0 0 0,-1 1 0 0 0,1-1 0 0 0,-1 1 0 0 0,1-1 1 0 0,0 1-1 0 0,-1 0 0 0 0,1-1 0 0 0,-1 1 0 0 0,1 0 0 0 0,0 0 0 0 0,-1-1 0 0 0,1 1 1 0 0,-1 0-1 0 0,1 0 0 0 0,-1-1 0 0 0,1 1 0 0 0,-1 0 0 0 0,0 0 0 0 0,1 0 1 0 0,-1 0-1 0 0,1 0 0 0 0,-1 0 0 0 0,1 0 0 0 0,-1 0 0 0 0,1 0 0 0 0,-1 0 0 0 0,1 0 1 0 0,-1 0-1 0 0,1 1 0 0 0,-1-1 0 0 0,1 0 0 0 0,-1 0-67 0 0,-17-1 91 0 0,-1 1 0 0 0,1 0 0 0 0,-1 1 0 0 0,1 1 1 0 0,0 1-1 0 0,0 1 0 0 0,0 0 0 0 0,0 2 0 0 0,1 0 0 0 0,0 0 0 0 0,0 2 0 0 0,0 0 0 0 0,1 1 0 0 0,-5 4-91 0 0,-20 7 131 0 0,-88 58 305 0 0,127-77-432 0 0,0 0 0 0 0,0 0 1 0 0,0 0-1 0 0,0 0 0 0 0,0 0 0 0 0,1 1 0 0 0,-1-1 1 0 0,1 0-1 0 0,-1 1 0 0 0,1-1 0 0 0,-1 1 0 0 0,1 0 1 0 0,0-1-1 0 0,0 1 0 0 0,0 0 0 0 0,0 0 0 0 0,0 0 1 0 0,0 0-1 0 0,0 0 0 0 0,0 0 0 0 0,1 0 1 0 0,-1 0-1 0 0,1 0 0 0 0,0 0 0 0 0,0 0 0 0 0,-1 0 1 0 0,1 1-1 0 0,0-1 0 0 0,1 0 0 0 0,-1 0 0 0 0,0 0 1 0 0,1 0-1 0 0,-1 0 0 0 0,1 0 0 0 0,0 0 1 0 0,-1 0-1 0 0,1 0 0 0 0,0 0 0 0 0,0 0 0 0 0,0 0 1 0 0,1-1-1 0 0,-1 1 0 0 0,0 0 0 0 0,2 1-4 0 0,8 5 19 0 0,0 1 1 0 0,0-1-1 0 0,1-1 0 0 0,0 0 0 0 0,0-1 0 0 0,1 0 0 0 0,0-1 0 0 0,0 0 0 0 0,0-1 1 0 0,0-1-1 0 0,6 1-19 0 0,75 27 112 0 0,-83-27-91 0 0,0 1 0 0 0,0-1 0 0 0,0 2-1 0 0,0 0 1 0 0,-1 0 0 0 0,0 1 0 0 0,0 0 0 0 0,-1 0 0 0 0,0 1 0 0 0,0 1 0 0 0,-1-1-1 0 0,0 1 1 0 0,-1 1 0 0 0,1 0 0 0 0,-2 0 0 0 0,0 0 0 0 0,0 0 0 0 0,0 1 0 0 0,-2 0-1 0 0,3 7-20 0 0,-5-13 30 0 0,-1-1 0 0 0,0 1 0 0 0,0-1 1 0 0,0 1-1 0 0,0-1 0 0 0,-1 1 0 0 0,0 0 0 0 0,1-1 0 0 0,-2 1 0 0 0,1-1 0 0 0,-1 1 0 0 0,1 0 0 0 0,-1-1 0 0 0,-1 1 0 0 0,1-1 0 0 0,0 1 0 0 0,-1-1 0 0 0,0 0 0 0 0,0 0 0 0 0,-1 0 0 0 0,1 0 0 0 0,-1 0 0 0 0,1 0 0 0 0,-1-1 0 0 0,-1 1 0 0 0,1-1 0 0 0,0 0 0 0 0,-1 0 0 0 0,0 1-30 0 0,-34 20 38 0 0,0-1 0 0 0,-2-1-1 0 0,0-3 1 0 0,-1-1 0 0 0,-1-2-1 0 0,-1-2 1 0 0,0-2 0 0 0,-31 5-38 0 0,6-13-551 0 0,68-4 245 0 0,0 0-126 0 0,14-15-3428 0 0,5 4 1176 0 0,4-4-5305 0 0,-14 4-3465 0 0</inkml:trace>
  <inkml:trace contextRef="#ctx0" brushRef="#br0" timeOffset="24909.32">978 1689 19748 0 0,'0'0'826'0'0,"0"0"-259"0"0,0 0 77 0 0,0 0 268 0 0,0 0 191 0 0,0 0-28 0 0,0 0-226 0 0,0 0-278 0 0,0 0-219 0 0,0 0-104 0 0,0 0-41 0 0,0 0 1 0 0,0 0 33 0 0,3 1 15 0 0,-1-1-224 0 0,-1 1-1 0 0,1-1 0 0 0,-1 1 0 0 0,0 0 1 0 0,1-1-1 0 0,-1 1 0 0 0,0 0 0 0 0,1 0 1 0 0,-1 0-1 0 0,0 0 0 0 0,0 0 0 0 0,0 0 1 0 0,0 0-1 0 0,0 0 0 0 0,0 0 1 0 0,0 1-1 0 0,0-1 0 0 0,-1 0 0 0 0,1 1 1 0 0,0-1-1 0 0,-1 1 0 0 0,1-1 0 0 0,-1 0 1 0 0,0 1-1 0 0,1-1 0 0 0,-1 1 0 0 0,0-1 1 0 0,0 1-1 0 0,0-1 0 0 0,0 1 1 0 0,0-1-1 0 0,0 1 0 0 0,0-1 0 0 0,-1 1 1 0 0,1-1-1 0 0,-1 2-31 0 0,-21 434 1004 0 0,22-260-917 0 0,-30-72 29 0 0,29-105-268 0 0,0 0 0 0 0,-1 0 0 0 0,1-1 0 0 0,-1 1 0 0 0,1-1 0 0 0,0 0 0 0 0,-1 1 0 0 0,1-1-1 0 0,0 0 1 0 0,0 0 0 0 0,0 1 0 0 0,-1-1 0 0 0,1 0 0 0 0,0 0 0 0 0,0 0 0 0 0,0-1 0 0 0,0 1 0 0 0,1 0 0 0 0,-1 0 0 0 0,0 0 0 0 0,0-1 0 0 0,1 1 0 0 0,-1 0 0 0 0,1-1 0 0 0,-1 1 0 0 0,1 0 0 0 0,-1-1 0 0 0,1 1 0 0 0,0-1 152 0 0,-1-3-936 0 0,-4-18-3565 0 0,3 9-4056 0 0,2 9-3116 0 0</inkml:trace>
  <inkml:trace contextRef="#ctx0" brushRef="#br0" timeOffset="25148.328">632 2135 14211 0 0,'0'0'2969'0'0,"0"0"-1462"0"0,0 0-666 0 0,0 0 21 0 0,0 0 127 0 0,0 0 30 0 0,0 0-125 0 0,0 0-214 0 0,0 0-157 0 0,0 0-94 0 0,0 0-61 0 0,0 0-55 0 0,0 0-50 0 0,29 0-49 0 0,94 3-36 0 0,112-21-462 0 0,-105 3-4946 0 0,-102 11 1585 0 0,-9 1-2359 0 0,-2-1-5093 0 0</inkml:trace>
  <inkml:trace contextRef="#ctx0" brushRef="#br0" timeOffset="25881.108">1583 1995 16139 0 0,'0'0'1706'0'0,"0"0"-518"0"0,0 0-155 0 0,0 0 55 0 0,0 0 59 0 0,0 0-54 0 0,0 0-175 0 0,-34 13-186 0 0,-109 42-187 0 0,54-2 120 0 0,80-47-641 0 0,-1 0 0 0 0,1 1 0 0 0,1 0 0 0 0,-1 0 1 0 0,1 1-1 0 0,1 0 0 0 0,-1 0 0 0 0,2 1 0 0 0,-1 0 1 0 0,1 0-1 0 0,0 1 0 0 0,1-1 0 0 0,0 1 0 0 0,0 0 1 0 0,1 1-1 0 0,1-1 0 0 0,0 1 0 0 0,0 0 1 0 0,1 0-1 0 0,0 7-24 0 0,3-16-4 0 0,1 1 1 0 0,0 0-1 0 0,0-1 1 0 0,0 0-1 0 0,1 1 0 0 0,-1-1 1 0 0,0 0-1 0 0,1 0 1 0 0,-1-1-1 0 0,1 1 1 0 0,0 0-1 0 0,0-1 1 0 0,0 0-1 0 0,0 1 1 0 0,0-1-1 0 0,0 0 0 0 0,0-1 1 0 0,0 1-1 0 0,0-1 1 0 0,0 1-1 0 0,0-1 1 0 0,0 0-1 0 0,1 0 1 0 0,-1 0-1 0 0,0 0 1 0 0,0-1-1 0 0,0 1 0 0 0,0-1 1 0 0,3-1 3 0 0,7 2 1 0 0,13-4-28 0 0,0-1 0 0 0,0-2 0 0 0,-1 0 0 0 0,0-1-1 0 0,0-2 1 0 0,-1-1 0 0 0,0 0 0 0 0,-1-2 0 0 0,0-1-1 0 0,13-10 28 0 0,60-35 32 0 0,-93 111-173 0 0,-6-41 164 0 0,1-7-32 0 0,1 0 1 0 0,-1 0 0 0 0,1 1-1 0 0,0-1 1 0 0,0 0 0 0 0,0 1-1 0 0,1-1 1 0 0,-1 0-1 0 0,1 1 1 0 0,0-1 0 0 0,0 1-1 0 0,1-1 1 0 0,0 1 0 0 0,-1-1-1 0 0,1 0 1 0 0,1 0 0 0 0,-1 1-1 0 0,1-1 1 0 0,-1 0-1 0 0,1 0 1 0 0,0 0 0 0 0,1 0-1 0 0,-1-1 1 0 0,1 1 0 0 0,-1 0-1 0 0,3 1 9 0 0,0-2 0 0 0,1 1 0 0 0,0 0 0 0 0,0-1 0 0 0,0 0 0 0 0,0-1 0 0 0,0 1 0 0 0,1-1 1 0 0,-1-1-1 0 0,1 1 0 0 0,-1-1 0 0 0,1 0 0 0 0,-1 0 0 0 0,1-1 0 0 0,0 0 0 0 0,0 0 0 0 0,-1-1 0 0 0,1 1 0 0 0,0-1 0 0 0,-1-1 0 0 0,1 0 0 0 0,-1 0 0 0 0,0 0 0 0 0,1 0 0 0 0,2-3 0 0 0,143-89 459 0 0,-140 86-413 0 0,26-27 54 0 0,0 0 0 0 0,-3-3 0 0 0,-1-1 0 0 0,-2-1 1 0 0,-1-2-1 0 0,-3-1 0 0 0,-1-1 0 0 0,-2-2 0 0 0,9-26-100 0 0,-21 47-18 0 0,-1-1 0 0 0,-1 0 0 0 0,-1-1 0 0 0,-2 0 0 0 0,0 0 0 0 0,-2 0 0 0 0,-1-1 0 0 0,-2 0 0 0 0,0 0 0 0 0,-2-5 18 0 0,-1 31 5 0 0,0 0 0 0 0,0 0 0 0 0,0 0 1 0 0,0 1-1 0 0,0-1 0 0 0,-1 0 0 0 0,1 0 0 0 0,-1 0 0 0 0,1 1 0 0 0,-1-1 0 0 0,0 0 0 0 0,1 1 0 0 0,-1-1 0 0 0,0 0 1 0 0,0 1-1 0 0,0-1 0 0 0,-1 1 0 0 0,1-1 0 0 0,0 1 0 0 0,0 0 0 0 0,-1 0 0 0 0,1-1 0 0 0,-1 1 0 0 0,1 0 0 0 0,-1 0 0 0 0,1 0 1 0 0,-1 1-1 0 0,0-1 0 0 0,1 0 0 0 0,-1 1 0 0 0,0-1 0 0 0,0 1 0 0 0,0-1 0 0 0,1 1 0 0 0,-1 0 0 0 0,0 0 0 0 0,0 0 1 0 0,0 0-1 0 0,0 0 0 0 0,0 0 0 0 0,1 0 0 0 0,-1 1 0 0 0,0-1 0 0 0,0 1-5 0 0,-77 37 124 0 0,64-20-94 0 0,0 1-1 0 0,2 1 1 0 0,0 1 0 0 0,1 0-1 0 0,1 0 1 0 0,1 1 0 0 0,1 0-1 0 0,1 1 1 0 0,1 0-1 0 0,1 0 1 0 0,1 1 0 0 0,2-1-1 0 0,0 1 1 0 0,1 0 0 0 0,1 0-1 0 0,1 0 1 0 0,1 0-1 0 0,2 0 1 0 0,3 14-30 0 0,3 16 48 0 0,3-1-1 0 0,1-1 1 0 0,3 0 0 0 0,10 18-48 0 0,-7-19 26 0 0,2 40 24 0 0,-21-85-1125 0 0,-1-34-552 0 0,-12-20-1790 0 0,2 16-5167 0 0,6 21-2721 0 0</inkml:trace>
  <inkml:trace contextRef="#ctx0" brushRef="#br0" timeOffset="26127.328">1946 1844 15387 0 0,'0'0'2413'0'0,"0"0"-1094"0"0,0 0-459 0 0,0 0 24 0 0,0 0 108 0 0,0 0 75 0 0,0 0-85 0 0,0 0-154 0 0,0 0-108 0 0,0 0-74 0 0,0 0-100 0 0,0 0-63 0 0,0 0-56 0 0,25 10-83 0 0,82 30-16 0 0,38-9 492 0 0,40-5-640 0 0,-167-25-406 0 0,42 5-218 0 0,-24 2-2913 0 0,-33-7 2560 0 0,-1 1-647 0 0,1-2-3370 0 0,-2 0-6913 0 0</inkml:trace>
  <inkml:trace contextRef="#ctx0" brushRef="#br0" timeOffset="26343.535">2728 2057 15299 0 0,'0'0'4025'0'0,"0"0"-3305"0"0,0 0-128 0 0,0 0 73 0 0,0 0-1 0 0,0 0-72 0 0,0 0-192 0 0,0 0-248 0 0,0 0-144 0 0,0 0-64 0 0,0 0-160 0 0,0 0-120 0 0,15 196-280 0 0,-13-189-529 0 0,-2-3-703 0 0,2-1-1553 0 0,-2-3-2600 0 0,0 4-3497 0 0</inkml:trace>
  <inkml:trace contextRef="#ctx0" brushRef="#br0" timeOffset="26593.272">2758 1943 15803 0 0,'0'0'2169'0'0,"0"0"-521"0"0,0 0-159 0 0,0 0-233 0 0,0 0-232 0 0,0 0-272 0 0,-46-199-304 0 0,40 188-200 0 0,1 0-136 0 0,3 8-112 0 0,0-1-72 0 0,0 4-192 0 0,2 0-392 0 0,-2 0-392 0 0,1 4-464 0 0,-1 3-937 0 0,0 4-3616 0 0,-2-4-6274 0 0</inkml:trace>
  <inkml:trace contextRef="#ctx0" brushRef="#br0" timeOffset="26850.752">3039 2102 20140 0 0,'0'0'1541'0'0,"0"0"-791"0"0,0 0-187 0 0,0 0 129 0 0,0 0 89 0 0,0 0-72 0 0,0 0-230 0 0,0 0-223 0 0,0 0-136 0 0,0 0-53 0 0,0 0-22 0 0,0 0 0 0 0,-3 26-5 0 0,-13 81-1 0 0,20-64 62 0 0,0-40-45 0 0,1 0 0 0 0,0-1 1 0 0,-1 1-1 0 0,1-1 0 0 0,0 0 0 0 0,0 0 0 0 0,1-1 0 0 0,-1 1 0 0 0,0-1 0 0 0,0 0 0 0 0,1-1 0 0 0,-1 1 1 0 0,1-1-1 0 0,-1 0 0 0 0,0-1 0 0 0,1 1 0 0 0,-1-1 0 0 0,0 0 0 0 0,1 0 0 0 0,-1-1 0 0 0,0 1 0 0 0,0-1 1 0 0,0 0-1 0 0,0-1 0 0 0,0 1 0 0 0,-1-1 0 0 0,1 0 0 0 0,-1 0 0 0 0,0 0 0 0 0,0-1 0 0 0,3-2-56 0 0,3 0 69 0 0,-1 0 0 0 0,0-1 0 0 0,0 0 0 0 0,0 0-1 0 0,-1-1 1 0 0,0 0 0 0 0,-1-1 0 0 0,0 0 0 0 0,0 0-1 0 0,0 0 1 0 0,-2-1 0 0 0,1 0 0 0 0,-1 0 0 0 0,0 0 0 0 0,-1-1-1 0 0,-1 1 1 0 0,1-1 0 0 0,-2 0 0 0 0,1 0 0 0 0,-2-1-1 0 0,1 1 1 0 0,-2 0 0 0 0,1-1 0 0 0,-1 1 0 0 0,-1-2-69 0 0,-2 8-11 0 0,0 1 0 0 0,0 0 0 0 0,-1 0 1 0 0,1 0-1 0 0,-1 0 0 0 0,0 1 0 0 0,0-1 1 0 0,0 1-1 0 0,0 0 0 0 0,-1 0 0 0 0,1 1 1 0 0,-1-1-1 0 0,0 1 0 0 0,1 0 0 0 0,-1 0 0 0 0,0 0 1 0 0,0 1-1 0 0,-1 0 0 0 0,1 0 0 0 0,0 0 1 0 0,0 1-1 0 0,0 0 0 0 0,-1-1 0 0 0,1 2 1 0 0,0-1-1 0 0,0 1 0 0 0,-2 0 11 0 0,-4 0-229 0 0,0 0 0 0 0,1 1 1 0 0,-1 1-1 0 0,0 0 0 0 0,1 0 0 0 0,0 1 0 0 0,0 0 0 0 0,0 1 1 0 0,0 0-1 0 0,1 0 0 0 0,-6 5 229 0 0,-22 16-4279 0 0,4 1-4992 0 0,21-16-3095 0 0</inkml:trace>
  <inkml:trace contextRef="#ctx0" brushRef="#br0" timeOffset="27964.367">3408 2334 6393 0 0,'0'0'2864'0'0,"0"0"-652"0"0,0 0-319 0 0,0 0-122 0 0,0 0-111 0 0,0 0-213 0 0,0 0-311 0 0,0 0-237 0 0,0 0-176 0 0,0 0-63 0 0,0 0-21 0 0,0 0-22 0 0,0 0-21 0 0,5-12-36 0 0,41-87 1249 0 0,21-33-210 0 0,-31 70-1331 0 0,-36 61-268 0 0,0 1 8 0 0,0 0-13 0 0,0 0-14 0 0,0 0-18 0 0,0 0-11 0 0,1 18-78 0 0,3 8 120 0 0,-2-7 26 0 0,1-1-1 0 0,1 1 1 0 0,0-1 0 0 0,2 0 0 0 0,0 0-1 0 0,1-1 1 0 0,8 14-20 0 0,-15-29 26 0 0,0-1 0 0 0,1 1 0 0 0,0-1 0 0 0,-1 1 0 0 0,1-1 0 0 0,0 0 0 0 0,0 1 0 0 0,0-1 0 0 0,-1 0-1 0 0,1 0 1 0 0,1 0 0 0 0,-1 0 0 0 0,0 0 0 0 0,0 0 0 0 0,0 0 0 0 0,0 0 0 0 0,1 0 0 0 0,-1 0 0 0 0,0-1 0 0 0,1 1 0 0 0,-1 0-1 0 0,1-1 1 0 0,-1 0 0 0 0,1 1 0 0 0,-1-1 0 0 0,1 0 0 0 0,-1 1 0 0 0,1-1 0 0 0,-1 0 0 0 0,1 0 0 0 0,-1 0 0 0 0,1-1 0 0 0,-1 1-1 0 0,1 0 1 0 0,-1 0 0 0 0,1-1 0 0 0,-1 1 0 0 0,1-1 0 0 0,-1 1 0 0 0,1-1 0 0 0,-1 0 0 0 0,0 0 0 0 0,1 1 0 0 0,-1-1 0 0 0,0 0 0 0 0,0 0-27 0 0,64-90 638 0 0,-64 89-634 0 0,6-10 6 0 0,-1 0 0 0 0,0-1 0 0 0,-1 0-1 0 0,0 0 1 0 0,-1 0 0 0 0,0 0 0 0 0,-1-1 0 0 0,-1 0-1 0 0,0-7-8 0 0,-2 21-157 0 0,0 0-64 0 0,0 0-89 0 0,0 0-117 0 0,0 0-146 0 0,0 0-218 0 0,-2 23-10350 0 0,3-21 7494 0 0,-1 2-7528 0 0</inkml:trace>
  <inkml:trace contextRef="#ctx0" brushRef="#br0" timeOffset="28710.564">4280 2002 13483 0 0,'0'0'2048'0'0,"0"0"-462"0"0,0 0-188 0 0,0 0-105 0 0,0 0-127 0 0,0 0-173 0 0,0 0-166 0 0,0 0-117 0 0,0 0-84 0 0,0 0-73 0 0,0 0-100 0 0,0 0-84 0 0,0 0-72 0 0,-28 9-64 0 0,-88 31-32 0 0,57-4 27 0 0,49-26-173 0 0,1-2-38 0 0,0 0 0 0 0,1 1 1 0 0,0 0-1 0 0,0 0 0 0 0,0 0 0 0 0,1 1 0 0 0,1 0 1 0 0,0 1-1 0 0,0 0 0 0 0,1 0 0 0 0,1 0 0 0 0,0 0 1 0 0,0 1-1 0 0,1-1 0 0 0,0 1 0 0 0,1 0 0 0 0,1 0 1 0 0,0 0-1 0 0,0 0 0 0 0,1 7-17 0 0,2-17 15 0 0,0 0-1 0 0,0 1 1 0 0,0-2 0 0 0,0 1-1 0 0,1 0 1 0 0,-1 0-1 0 0,0-1 1 0 0,1 1 0 0 0,-1-1-1 0 0,1 0 1 0 0,0 0 0 0 0,-1 0-1 0 0,1 0 1 0 0,0 0-1 0 0,0 0 1 0 0,0-1 0 0 0,-1 0-1 0 0,1 1 1 0 0,0-1-1 0 0,0 0 1 0 0,0 0 0 0 0,0-1-1 0 0,0 1 1 0 0,-1 0 0 0 0,1-1-1 0 0,0 0 1 0 0,2-1-15 0 0,15-5 43 0 0,0-1 0 0 0,-1 0 1 0 0,0-2-1 0 0,0 0 0 0 0,-1-2 0 0 0,-1 0 1 0 0,0 0-1 0 0,4-5-43 0 0,24-17 26 0 0,102-83 3 0 0,-148 118-36 0 0,1-1 0 0 0,0 1-1 0 0,-1-1 1 0 0,1 1 0 0 0,0-1 0 0 0,-1 1-1 0 0,1-1 1 0 0,0 1 0 0 0,0-1 0 0 0,0 1-1 0 0,-1 0 1 0 0,1-1 0 0 0,0 1 0 0 0,0-1-1 0 0,0 1 1 0 0,0 0 0 0 0,0-1 0 0 0,0 1-1 0 0,0 0 1 0 0,0-1 0 0 0,0 1-1 0 0,1-1 1 0 0,-1 1 0 0 0,0 0 0 0 0,0-1-1 0 0,0 1 1 0 0,1-1 0 0 0,-1 1 0 0 0,0-1-1 0 0,1 1 1 0 0,-1-1 0 0 0,0 1 0 0 0,1-1-1 0 0,-1 1 1 0 0,1-1 0 0 0,-1 1 0 0 0,1-1-1 0 0,-1 0 1 0 0,1 1 0 0 0,-1-1 0 0 0,1 0-1 0 0,-1 1 1 0 0,1-1 0 0 0,-1 0-1 0 0,1 0 1 0 0,0 0 0 0 0,-1 0 0 0 0,1 1-1 0 0,-1-1 1 0 0,1 0 0 0 0,0 0 0 0 0,-1 0-1 0 0,1 0 1 0 0,0 0 0 0 0,-1 0 0 0 0,1 0-1 0 0,-1-1 1 0 0,1 1 0 0 0,0 0 0 0 0,-1 0-1 0 0,1 0 1 0 0,-1 0 0 0 0,1-1 0 0 0,-1 1-1 0 0,1 0 1 0 0,-1-1 0 0 0,1 1-1 0 0,0-1 8 0 0,-2 9 61 0 0,-6 37-99 0 0,5-39 27 0 0,0 1 0 0 0,0-1-1 0 0,1 1 1 0 0,0-1 0 0 0,0 1-1 0 0,1 0 1 0 0,0-1 0 0 0,0 1-1 0 0,1 0 1 0 0,-1-1 0 0 0,1 1-1 0 0,1 0 1 0 0,-1-1 0 0 0,1 0-1 0 0,0 1 1 0 0,1 0 11 0 0,1-4 5 0 0,0-1 0 0 0,-1-1 1 0 0,1 1-1 0 0,0 0 0 0 0,0-1 0 0 0,-1 0 0 0 0,1 0 0 0 0,0 0 1 0 0,0 0-1 0 0,1-1 0 0 0,-1 0 0 0 0,0 0 0 0 0,0 0 1 0 0,0 0-1 0 0,0 0 0 0 0,0-1 0 0 0,0 0 0 0 0,0 0 0 0 0,0 0 1 0 0,0 0-1 0 0,0-1 0 0 0,-1 1 0 0 0,1-1 0 0 0,0 0 0 0 0,-1 0 1 0 0,0 0-1 0 0,1-1 0 0 0,-1 1 0 0 0,0-1 0 0 0,0 0 0 0 0,0 0 1 0 0,0 0-1 0 0,-1 0-5 0 0,20-16 45 0 0,-1-2-1 0 0,0 0 1 0 0,-2-1 0 0 0,-1-1 0 0 0,-1 0 0 0 0,0-2-1 0 0,-2 0 1 0 0,-1-1 0 0 0,-1 0 0 0 0,5-19-45 0 0,-11-31 36 0 0,-9 75-50 0 0,0-1 1 0 0,0 2-1 0 0,0-1 0 0 0,0 0 0 0 0,0 0 1 0 0,0 1-1 0 0,0-1 0 0 0,-1 1 1 0 0,1-1-1 0 0,0 1 0 0 0,0 0 0 0 0,-1 0 1 0 0,1 0-1 0 0,0 0 0 0 0,0 0 1 0 0,-1 1-1 0 0,1-1 0 0 0,0 1 1 0 0,0-1-1 0 0,0 1 0 0 0,0 0 0 0 0,-1 0 1 0 0,1 0-1 0 0,1 0 0 0 0,-1 0 1 0 0,0 0-1 0 0,0 1 0 0 0,0-1 0 0 0,0 1 14 0 0,-3 2-13 0 0,1-1-1 0 0,0 1 0 0 0,0-1 1 0 0,0 1-1 0 0,1 0 0 0 0,-1 1 0 0 0,1-1 1 0 0,0 1-1 0 0,0-1 0 0 0,1 1 0 0 0,-1 0 1 0 0,1 0-1 0 0,0 0 0 0 0,0 0 0 0 0,1 0 1 0 0,-1 1-1 0 0,1-1 0 0 0,0 0 0 0 0,1 1 1 0 0,-1-1-1 0 0,1 0 0 0 0,0 1 0 0 0,1 4 14 0 0,36 26-6 0 0,20-1 123 0 0,-49-31-75 0 0,1 0 1 0 0,-1 1-1 0 0,0 0 0 0 0,0 0 0 0 0,-1 1 0 0 0,1 0 0 0 0,-1 0 0 0 0,-1 1 0 0 0,1-1 0 0 0,-1 2 0 0 0,5 7-42 0 0,11 70 764 0 0,-22-47-4602 0 0,0-26 1097 0 0,0-11-522 0 0,1-1-3234 0 0,0 0-4850 0 0</inkml:trace>
  <inkml:trace contextRef="#ctx0" brushRef="#br0" timeOffset="29377.897">5094 1973 13691 0 0,'0'0'3202'0'0,"0"0"-1324"0"0,0 0-541 0 0,0 0-154 0 0,0 0-85 0 0,0 0-141 0 0,0 0-178 0 0,0 0-125 0 0,0 0-142 0 0,0 0-120 0 0,0 0-109 0 0,0 0-95 0 0,-5 6-62 0 0,-40 73 236 0 0,40-61-351 0 0,1 1 0 0 0,1 0 0 0 0,1 0 0 0 0,1 0 0 0 0,0 0 0 0 0,1 0 0 0 0,2 5-11 0 0,-2-21 13 0 0,0 0 1 0 0,0-1-1 0 0,0 1 1 0 0,1-1-1 0 0,-1 1 1 0 0,1 0-1 0 0,0-1 1 0 0,-1 1-1 0 0,1-1 0 0 0,0 0 1 0 0,1 1-1 0 0,-1-1 1 0 0,0 0-1 0 0,1 0 1 0 0,-1 0-1 0 0,1 0 1 0 0,0 0-1 0 0,-1 0 0 0 0,1 0 1 0 0,0 0-1 0 0,0-1 1 0 0,0 1-1 0 0,1-1 1 0 0,-1 1-1 0 0,0-1 1 0 0,0 0-1 0 0,1 0 1 0 0,-1 0-1 0 0,1 0 0 0 0,-1 0 1 0 0,1-1-1 0 0,-1 1 1 0 0,1-1-1 0 0,0 0 1 0 0,-1 1-1 0 0,1-1 1 0 0,-1 0-1 0 0,1-1 0 0 0,0 1 1 0 0,-1 0-1 0 0,1-1 1 0 0,-1 1-1 0 0,1-1 1 0 0,-1 0-1 0 0,1 0 1 0 0,-1 0-1 0 0,0 0 0 0 0,1 0 1 0 0,1-2-14 0 0,15-14 65 0 0,-1 0 1 0 0,0-2-1 0 0,-1 0 1 0 0,-2 0-1 0 0,1-2 1 0 0,-2 0-1 0 0,-1-1 1 0 0,2-5-66 0 0,-7 9 13 0 0,2 1 0 0 0,0 1 0 0 0,0-1 1 0 0,2 2-1 0 0,0-1 0 0 0,1 2 0 0 0,14-14-13 0 0,-22 65-93 0 0,-35 129 79 0 0,19-64-40 0 0,3 0-1 0 0,5 57 55 0 0,-2 48-284 0 0,3-116 136 0 0,3-65 148 0 0,-1 1 1 0 0,-1-1-1 0 0,-1 1 0 0 0,-2-1 0 0 0,0 1 0 0 0,-2-1 0 0 0,-1-1 0 0 0,-3 8 0 0 0,9-29 8 0 0,0-1 1 0 0,0 0-1 0 0,0 1 0 0 0,0-1 0 0 0,-1 0 0 0 0,1 0 1 0 0,-1 0-1 0 0,0 0 0 0 0,0 0 0 0 0,0 0 0 0 0,0-1 1 0 0,0 1-1 0 0,-1-1 0 0 0,1 1 0 0 0,-1-1 1 0 0,1 0-1 0 0,-1 0 0 0 0,0 0 0 0 0,0 0 0 0 0,0-1 1 0 0,0 1-1 0 0,0-1 0 0 0,-1 1 0 0 0,1-1 0 0 0,0 0 1 0 0,-1-1-1 0 0,1 1 0 0 0,0 0 0 0 0,-1-1 0 0 0,1 0 1 0 0,-1 0-1 0 0,1 0 0 0 0,-1 0 0 0 0,1-1 0 0 0,-1 1 1 0 0,1-1-1 0 0,0 0 0 0 0,-1 0 0 0 0,1 0 1 0 0,0 0-1 0 0,0-1 0 0 0,0 1 0 0 0,0-1 0 0 0,0 0 1 0 0,-2-1-9 0 0,0-2 10 0 0,0 0 0 0 0,0-1 1 0 0,1 0-1 0 0,0 0 1 0 0,0 0-1 0 0,0-1 1 0 0,0 1-1 0 0,1-1 1 0 0,0 0-1 0 0,1 0 1 0 0,0 0-1 0 0,0 0 0 0 0,0 0 1 0 0,1 0-1 0 0,0-1 1 0 0,0 1-1 0 0,1 0 1 0 0,0-1-1 0 0,0 1 1 0 0,1-1-1 0 0,0 1 1 0 0,0 0-1 0 0,0-1 1 0 0,1 1-1 0 0,1 0 0 0 0,-1 0 1 0 0,1 0-1 0 0,0 1 1 0 0,0-1-1 0 0,1 1 1 0 0,1-2-11 0 0,12-18-27 0 0,1 0 0 0 0,2 1 1 0 0,1 1-1 0 0,0 1 0 0 0,2 1 1 0 0,0 1-1 0 0,3-1 27 0 0,60-46-3565 0 0,-14 10-5023 0 0,-59 46-3008 0 0</inkml:trace>
  <inkml:trace contextRef="#ctx0" brushRef="#br0" timeOffset="32971.767">9711 1814 9946 0 0,'0'0'4484'0'0,"0"0"-2308"0"0,0 0-869 0 0,0 0-97 0 0,0 0-51 0 0,0 0-74 0 0,0 0-119 0 0,0 0-146 0 0,0 0-165 0 0,0 0-166 0 0,0 0-127 0 0,0 0-100 0 0,0 0-31 0 0,1-17 5 0 0,6-53-1 0 0,-6 68-217 0 0,-1 1 1 0 0,1-1-1 0 0,-1 0 1 0 0,1 0-1 0 0,0 1 1 0 0,0-1-1 0 0,0 0 1 0 0,-1 1-1 0 0,2-1 0 0 0,-1 1 1 0 0,0-1-1 0 0,0 1 1 0 0,0-1-1 0 0,1 1 1 0 0,-1 0-1 0 0,0 0 1 0 0,1 0-1 0 0,0 0 1 0 0,-1 0-1 0 0,1 0 1 0 0,-1 0-1 0 0,1 0 0 0 0,0 0 1 0 0,0 1-1 0 0,-1-1 1 0 0,1 1-1 0 0,0-1 1 0 0,0 1-1 0 0,0 0-18 0 0,8-3 110 0 0,13-5 86 0 0,0 2-1 0 0,0 0 1 0 0,1 1-1 0 0,0 1 1 0 0,0 2 0 0 0,0 0-1 0 0,0 2 1 0 0,1 0-196 0 0,-20 1 16 0 0,1-1 0 0 0,-1 1 0 0 0,0 0 0 0 0,0 1 1 0 0,0-1-1 0 0,0 1 0 0 0,0 0 0 0 0,-1 0 0 0 0,1 1 1 0 0,0-1-1 0 0,-1 1 0 0 0,0 0 0 0 0,1 0 0 0 0,-1 1 1 0 0,-1-1-1 0 0,1 1 0 0 0,0 0 0 0 0,-1 0 0 0 0,0 0 1 0 0,0 0-1 0 0,0 0 0 0 0,0 1 0 0 0,-1 0 0 0 0,0-1 1 0 0,0 1-1 0 0,0 0 0 0 0,0 0 0 0 0,-1 0 0 0 0,0 0 1 0 0,0 1-1 0 0,0-1 0 0 0,-1 0 0 0 0,1 0 1 0 0,-1 0-1 0 0,-1 1 0 0 0,1-1 0 0 0,-1 0 0 0 0,0 0 1 0 0,0 0-1 0 0,0 0 0 0 0,-1 0 0 0 0,1 0 0 0 0,-1 0 1 0 0,-1 0-1 0 0,1 0 0 0 0,-1-1 0 0 0,-1 2-16 0 0,-110 185 331 0 0,102-141-351 0 0,12-27-2698 0 0,8-15-2928 0 0,-5-5 871 0 0,-2-3 1878 0 0,1 1-8924 0 0</inkml:trace>
  <inkml:trace contextRef="#ctx0" brushRef="#br0" timeOffset="33221.9">10285 2183 12147 0 0,'0'0'3958'0'0,"0"0"-2455"0"0,0 0-759 0 0,0 0 53 0 0,0 0 104 0 0,0 0 47 0 0,0 0-123 0 0,0 0-238 0 0,-16 34-215 0 0,-50 108-172 0 0,12-42-76 0 0,48-87-522 0 0,-1 0-1 0 0,-1 0 1 0 0,0-1 0 0 0,-1 0-1 0 0,0-1 1 0 0,0 0-1 0 0,-1 0 1 0 0,-5 3 398 0 0,-5-3-3984 0 0,10-8-2613 0 0,1-2-2741 0 0</inkml:trace>
  <inkml:trace contextRef="#ctx0" brushRef="#br0" timeOffset="33379.266">9935 2308 17324 0 0,'0'0'1891'0'0,"0"0"-606"0"0,0 0-198 0 0,0 0-97 0 0,0 0-121 0 0,0 0-130 0 0,0 0-119 0 0,0 0-90 0 0,0 0-51 0 0,35 14-47 0 0,105 45-50 0 0,-56-14 190 0 0,4 13 384 0 0,-27-16-4526 0 0,-18-17-8148 0 0,-35-22-278 0 0</inkml:trace>
  <inkml:trace contextRef="#ctx0" brushRef="#br0" timeOffset="30284.35">6495 1803 7530 0 0,'0'0'3355'0'0,"0"0"-1368"0"0,0 0-581 0 0,0 0-9 0 0,0 0 65 0 0,0 0-67 0 0,0 0-233 0 0,0 0-330 0 0,0 0-239 0 0,0 0-122 0 0,0 0-12 0 0,0 0 9 0 0,0 0-36 0 0,16-8-48 0 0,106-62 596 0 0,-108 62-811 0 0,-1 0-1 0 0,0-1 1 0 0,0-1 0 0 0,-1 0-1 0 0,0-1 1 0 0,0 0-1 0 0,-2-1 1 0 0,1 0 0 0 0,-1-1-1 0 0,-1 0 1 0 0,-1-1-1 0 0,5-9-168 0 0,-8 4 195 0 0,-5 32-242 0 0,18 527 41 0 0,-16-483-78 0 0,-2 1 1 0 0,-3-1-1 0 0,-2 0 1 0 0,-3 0 0 0 0,-3-1-1 0 0,-1 0 1 0 0,-4-1-1 0 0,-1-1 1 0 0,-13 25 83 0 0,22-65-12 0 0,0 0 0 0 0,-1 0 0 0 0,-1-1-1 0 0,0 0 1 0 0,0 0 0 0 0,-2-1 0 0 0,1-1 0 0 0,-2 0 0 0 0,1 0 0 0 0,-1-1 0 0 0,-1-1 0 0 0,0 0 0 0 0,0-1 0 0 0,-1-1 0 0 0,0 0-1 0 0,-3 0 13 0 0,14-6 11 0 0,0 0 0 0 0,0 0 0 0 0,0-1-1 0 0,0 1 1 0 0,0-1 0 0 0,0 0 0 0 0,0-1-1 0 0,0 1 1 0 0,0-1 0 0 0,0 1-1 0 0,0-1 1 0 0,0 0 0 0 0,0-1 0 0 0,0 1-1 0 0,0-1 1 0 0,0 1 0 0 0,1-1 0 0 0,-1 0-1 0 0,1-1 1 0 0,-1 1 0 0 0,1-1 0 0 0,0 1-1 0 0,0-1 1 0 0,0 0 0 0 0,0 0-1 0 0,1 0 1 0 0,-1 0 0 0 0,1-1 0 0 0,0 1-1 0 0,0-1 1 0 0,0 0 0 0 0,0 1 0 0 0,1-1-1 0 0,-1 0 1 0 0,1 0 0 0 0,0 0-1 0 0,0 0 1 0 0,1 0 0 0 0,-1 0 0 0 0,1 0-1 0 0,0 0 1 0 0,0 0 0 0 0,0-2-11 0 0,-1-20 104 0 0,1 1 1 0 0,2-1-1 0 0,0 1 1 0 0,1 0-1 0 0,2 0 0 0 0,1 0 1 0 0,0 1-1 0 0,2-1 1 0 0,1 2-1 0 0,1-1 1 0 0,1 1-1 0 0,1 1 1 0 0,1 0-1 0 0,2-2-104 0 0,3-3 126 0 0,1 1 0 0 0,2 0 0 0 0,1 1 0 0 0,0 2 0 0 0,2 0 0 0 0,20-14-126 0 0,-35 30 18 0 0,18-16-7 0 0,1 1-1 0 0,1 1 1 0 0,1 2 0 0 0,1 1 0 0 0,0 1-1 0 0,1 2 1 0 0,1 1 0 0 0,12-3-11 0 0,-43 16-104 0 0,-1 1 0 0 0,0-1 1 0 0,1 0-1 0 0,-1 0 0 0 0,1 1 0 0 0,-1-1 1 0 0,1 1-1 0 0,-1-1 0 0 0,1 1 0 0 0,-1 0 1 0 0,1 0-1 0 0,0-1 0 0 0,-1 1 0 0 0,1 0 1 0 0,-1 1-1 0 0,1-1 0 0 0,-1 0 0 0 0,1 0 1 0 0,0 1-1 0 0,-1-1 0 0 0,1 0 1 0 0,-1 1-1 0 0,1 0 0 0 0,-1-1 0 0 0,0 1 1 0 0,1 0-1 0 0,-1 0 0 0 0,0 0 0 0 0,1 0 1 0 0,-1 0-1 0 0,0 0 0 0 0,0 0 0 0 0,0 0 1 0 0,0 0-1 0 0,0 1 0 0 0,0-1 1 0 0,0 0-1 0 0,0 1 0 0 0,-1-1 0 0 0,1 0 1 0 0,0 1-1 0 0,-1-1 0 0 0,1 1 0 0 0,-1-1 1 0 0,0 1-1 0 0,1 0 0 0 0,-1-1 0 0 0,0 1 1 0 0,0-1-1 0 0,0 1 0 0 0,0 0 104 0 0,0 9-1580 0 0,0 6-1958 0 0,-1-6-2809 0 0,0-3-4838 0 0</inkml:trace>
  <inkml:trace contextRef="#ctx0" brushRef="#br0" timeOffset="30576.344">7040 2374 5457 0 0,'0'0'2889'0'0,"0"0"-558"0"0,0 0-197 0 0,0 0-70 0 0,0 0-146 0 0,0 0-250 0 0,0 0-311 0 0,0 0-289 0 0,0 0-180 0 0,0 0-77 0 0,0 0-86 0 0,0 0-11 0 0,0 0 11 0 0,-4 9-1 0 0,-9 27-29 0 0,16-91 1415 0 0,109-203-658 0 0,-107 246-1498 0 0,2 1-1 0 0,0 0 0 0 0,0 0 1 0 0,1 0-1 0 0,0 1 0 0 0,0 1 1 0 0,1-1-1 0 0,1 1 0 0 0,0 1 1 0 0,2-2 46 0 0,32 2-4162 0 0,-30 13-980 0 0,-1 6-4169 0 0,-6-3-1338 0 0</inkml:trace>
  <inkml:trace contextRef="#ctx0" brushRef="#br0" timeOffset="31045.985">7787 2054 15315 0 0,'0'0'2245'0'0,"0"0"-486"0"0,0 0-220 0 0,0 0-115 0 0,0 0-125 0 0,0 0-189 0 0,0 0-230 0 0,0 0-167 0 0,0 0-115 0 0,0 0-110 0 0,0 0-80 0 0,0 0-72 0 0,0 0-69 0 0,-15-5-54 0 0,-48-12-33 0 0,59 16-161 0 0,1 0 0 0 0,-1 1-1 0 0,0-1 1 0 0,1 1 0 0 0,-1 0 0 0 0,0 0-1 0 0,0 0 1 0 0,1 0 0 0 0,-1 1-1 0 0,0-1 1 0 0,1 1 0 0 0,-1 0 0 0 0,0 0-1 0 0,1 0 1 0 0,-1 1 0 0 0,1-1 0 0 0,0 1-1 0 0,-2 1-18 0 0,-13 5 69 0 0,1 0-49 0 0,0 0 0 0 0,0 2 0 0 0,1 0 0 0 0,0 0 0 0 0,1 2 0 0 0,0 0 0 0 0,1 0 0 0 0,1 2 0 0 0,-1-1 0 0 0,2 2 0 0 0,0 0 0 0 0,-7 12-20 0 0,15-20-5 0 0,0 0 1 0 0,0 0 0 0 0,1 1 0 0 0,-1-1 0 0 0,2 1-1 0 0,-1 0 1 0 0,1 0 0 0 0,0 0 0 0 0,1 0 0 0 0,0 1 0 0 0,0-1-1 0 0,1 0 1 0 0,0 0 0 0 0,1 5 4 0 0,-1-11 0 0 0,0 1 1 0 0,1-1-1 0 0,0 1 0 0 0,0-1 1 0 0,0 1-1 0 0,0-1 0 0 0,0 0 1 0 0,0 0-1 0 0,1 0 0 0 0,-1 1 1 0 0,1-1-1 0 0,-1 0 0 0 0,1-1 1 0 0,0 1-1 0 0,0 0 0 0 0,-1 0 1 0 0,2-1-1 0 0,-1 1 0 0 0,0-1 1 0 0,0 0-1 0 0,0 1 0 0 0,1-1 1 0 0,-1 0-1 0 0,0 0 0 0 0,1-1 1 0 0,-1 1-1 0 0,1 0 1 0 0,-1-1-1 0 0,1 0 0 0 0,-1 1 1 0 0,1-1-1 0 0,-1 0 0 0 0,1 0 1 0 0,-1 0-1 0 0,3-1 0 0 0,90-20 161 0 0,-70 8-106 0 0,0-1-1 0 0,-1-1 1 0 0,0-1-1 0 0,-2-1 0 0 0,12-11-54 0 0,177-159 255 0 0,-189 176-279 0 0,-21 33-107 0 0,45 147-2759 0 0,-38-144 1105 0 0,1 0-2418 0 0,-3-10-3933 0 0,-1-10-3540 0 0</inkml:trace>
  <inkml:trace contextRef="#ctx0" brushRef="#br0" timeOffset="31578.098">8078 2392 10442 0 0,'0'0'5615'0'0,"0"0"-3108"0"0,0 0-1105 0 0,0 0-93 0 0,0 0-53 0 0,0 0-113 0 0,0 0-193 0 0,0 0-211 0 0,0 0-168 0 0,0 0-138 0 0,0 0-97 0 0,0 0-79 0 0,14-33-37 0 0,44-103-15 0 0,-7 26 297 0 0,-12 48-214 0 0,-38 62-292 0 0,0 0 1 0 0,0 0-1 0 0,0 0 0 0 0,0 0 0 0 0,0 1 0 0 0,0-1 0 0 0,0 0 0 0 0,0 1 0 0 0,0-1 0 0 0,0 1 0 0 0,0-1 1 0 0,0 1-1 0 0,0-1 0 0 0,0 1 0 0 0,0 0 0 0 0,0-1 0 0 0,-1 1 0 0 0,1 0 0 0 0,0 0 0 0 0,-1 0 0 0 0,1 0 1 0 0,0-1-1 0 0,-1 1 0 0 0,1 0 0 0 0,-1 0 0 0 0,1 0 0 0 0,-1 0 0 0 0,0 0 0 0 0,1 0 0 0 0,-1 1 1 0 0,0-1-1 0 0,0 0 0 0 0,0 0 0 0 0,0 0 0 0 0,0 0 0 0 0,0 0 0 0 0,0 0 0 0 0,0 0 0 0 0,0 0 0 0 0,0 0 1 0 0,-1 0-1 0 0,1 0 0 0 0,0 1 0 0 0,-1-1 0 0 0,1 0 0 0 0,-1 0 0 0 0,1-1 0 0 0,-1 1 0 0 0,1 0 0 0 0,-1 1 4 0 0,0 4-2 0 0,0 152 27 0 0,2-156-21 0 0,0 0 0 0 0,0 1 0 0 0,0-1 0 0 0,0 0 0 0 0,0-1 0 0 0,0 1 0 0 0,1 0 0 0 0,-1 0 0 0 0,1 0 0 0 0,0-1 0 0 0,-1 1 0 0 0,1-1 0 0 0,0 1 0 0 0,0-1 0 0 0,0 0 0 0 0,0 0 0 0 0,0 0 0 0 0,0 0 0 0 0,0 0 0 0 0,0 0 0 0 0,0-1 0 0 0,1 1 0 0 0,-1-1 0 0 0,0 1 0 0 0,1-1 0 0 0,-1 0 0 0 0,0 0-1 0 0,0 0 1 0 0,1 0 0 0 0,-1 0 0 0 0,0 0 0 0 0,1-1 0 0 0,-1 1 0 0 0,0-1 0 0 0,0 0 0 0 0,0 0 0 0 0,0 1 0 0 0,1-1 0 0 0,-1-1 0 0 0,0 1 0 0 0,-1 0 0 0 0,1 0 0 0 0,1-2-4 0 0,253-226 301 0 0,-191 197-326 0 0,-65 51 113 0 0,-15 146 181 0 0,41-116-1291 0 0,4-31-7032 0 0,-24-16 776 0 0,-4-1-4623 0 0</inkml:trace>
  <inkml:trace contextRef="#ctx0" brushRef="#br0" timeOffset="32446.687">8787 2175 9562 0 0,'0'0'1635'0'0,"0"0"-356"0"0,0 0 29 0 0,0 0 267 0 0,0 0 170 0 0,0 0-137 0 0,0 0-322 0 0,0 0-309 0 0,0 0-193 0 0,0 0-130 0 0,0 0-91 0 0,0 0-53 0 0,24 5-67 0 0,76 15-28 0 0,-16-16 802 0 0,-75-4-1128 0 0,1-1-1 0 0,-1-1 0 0 0,0 1 0 0 0,0-2 0 0 0,0 1 0 0 0,0-1 1 0 0,0 0-1 0 0,0-1 0 0 0,-1 0 0 0 0,0-1 0 0 0,0 1 0 0 0,0-2 1 0 0,0 1-1 0 0,-1-1 0 0 0,0 0 0 0 0,0 0 0 0 0,0-1 0 0 0,-1 0 0 0 0,0 0 1 0 0,0-1-1 0 0,-1 0 0 0 0,0 0 0 0 0,-1 0 0 0 0,1 0 0 0 0,-1-1 1 0 0,-1 1-1 0 0,0-1 0 0 0,0 0 0 0 0,1-9-88 0 0,-4 15 0 0 0,-1 1-1 0 0,1 0 1 0 0,-1 0-1 0 0,1 0 1 0 0,-1 0-1 0 0,0 0 1 0 0,0 0-1 0 0,0 0 1 0 0,0 0-1 0 0,0 1 1 0 0,0-1 0 0 0,0 0-1 0 0,-1 1 1 0 0,1-1-1 0 0,-1 0 1 0 0,1 1-1 0 0,-1 0 1 0 0,1-1-1 0 0,-1 1 1 0 0,0 0 0 0 0,0 0-1 0 0,0 0 1 0 0,0 0-1 0 0,0 0 1 0 0,0 0-1 0 0,0 1 1 0 0,0-1-1 0 0,0 1 1 0 0,0-1-1 0 0,0 1 1 0 0,-2 0 0 0 0,-67-4-193 0 0,55 6 177 0 0,0 1 0 0 0,0 1 0 0 0,0 0 0 0 0,1 1 0 0 0,0 1-1 0 0,0 0 1 0 0,0 1 0 0 0,1 1 0 0 0,0 0 0 0 0,0 1 0 0 0,1 1 0 0 0,0 0 0 0 0,1 0-1 0 0,0 2 1 0 0,1-1 0 0 0,0 1 0 0 0,1 1 0 0 0,0 0 0 0 0,1 0 0 0 0,-1 4 16 0 0,7-13 5 0 0,1 0 0 0 0,-1 1 0 0 0,1-1 1 0 0,0 1-1 0 0,0 0 0 0 0,1 0 0 0 0,-1 0 1 0 0,1 0-1 0 0,0 0 0 0 0,1 0 0 0 0,-1 0 1 0 0,1 0-1 0 0,0 0 0 0 0,0 0 0 0 0,0 0 1 0 0,1 0-1 0 0,0 0 0 0 0,0 0 1 0 0,0 0-1 0 0,1 0 0 0 0,0 0 0 0 0,-1 0 1 0 0,2-1-1 0 0,-1 1 0 0 0,0-1 0 0 0,1 1 1 0 0,0-1-1 0 0,0 0 0 0 0,0 0 0 0 0,1 0 1 0 0,-1-1-1 0 0,1 1 0 0 0,0-1 0 0 0,0 0 1 0 0,0 0-1 0 0,1 0 0 0 0,2 1-5 0 0,18 3-18 0 0,0-2-1 0 0,1 0 1 0 0,-1-2-1 0 0,1 0 0 0 0,0-2 1 0 0,0-1-1 0 0,0-1 1 0 0,0-1-1 0 0,-1-2 1 0 0,1 0-1 0 0,-1-2 0 0 0,0 0 1 0 0,1-2 18 0 0,59-22-1733 0 0,-34 6-5892 0 0,-36 16-4158 0 0</inkml:trace>
</inkml:ink>
</file>

<file path=ppt/ink/ink13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19.03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6 943 1536 0 0,'0'0'2397'0'0,"0"0"-477"0"0,0 0-158 0 0,0 0 26 0 0,0 0 74 0 0,0 0-31 0 0,0 0-229 0 0,0 0-326 0 0,0 0-313 0 0,0 0-252 0 0,0 0-178 0 0,-6-4 849 0 0,11 10-1055 0 0,0 0 0 0 0,0-1 1 0 0,1 0-1 0 0,-1 0 0 0 0,1 0 1 0 0,0 0-1 0 0,1-1 0 0 0,-1 0 1 0 0,1-1-1 0 0,-1 1 0 0 0,1-1 1 0 0,0-1-1 0 0,1 1 0 0 0,2 0-327 0 0,9 2 162 0 0,1-1 0 0 0,0 0 0 0 0,0-1 0 0 0,0-2 0 0 0,0 0 0 0 0,0-1 0 0 0,1-1 0 0 0,-1 0 0 0 0,0-2 0 0 0,-1 0 0 0 0,1-2 0 0 0,0 0 0 0 0,-1-1 0 0 0,0-1 0 0 0,-1 0 0 0 0,1-2 0 0 0,-1 0 0 0 0,-1-1 0 0 0,10-8-162 0 0,8-7 91 0 0,0-2-1 0 0,-2-2 1 0 0,-1-1-1 0 0,-1-1 1 0 0,-2-2-1 0 0,-1 0 1 0 0,-2-3-1 0 0,11-19-90 0 0,29-57 92 0 0,-5-2 0 0 0,-6-3 0 0 0,37-113-92 0 0,-74 167 38 0 0,0 110-518 0 0,10 16 522 0 0,-3 2 1 0 0,-3 0 0 0 0,-2 1-1 0 0,-4 1 1 0 0,-2 1 0 0 0,-3 0-1 0 0,-4 1 1 0 0,-1 52-43 0 0,-4-102 20 0 0,-1-1 0 0 0,-2 1 0 0 0,1 0 0 0 0,-2 0 0 0 0,-1-1 0 0 0,0 1 0 0 0,-1-1 1 0 0,-1 0-1 0 0,-1 0 0 0 0,-1 0 0 0 0,0-1 0 0 0,-1 0 0 0 0,-1 0 0 0 0,0-1 0 0 0,-2 0 0 0 0,0-1 0 0 0,0 0 0 0 0,-1 0 0 0 0,-1-2 0 0 0,-1 1 0 0 0,-1-1-20 0 0,-2 0 30 0 0,0-2-1 0 0,-1 0 0 0 0,-1-1 1 0 0,0 0-1 0 0,0-2 0 0 0,-1 0 1 0 0,0-1-1 0 0,0-1 0 0 0,-1-1 1 0 0,0-1-1 0 0,1-1 0 0 0,-1-1 1 0 0,-16 0-30 0 0,17-2-14 0 0,1-1 0 0 0,0-1 0 0 0,0 0 0 0 0,0-2 0 0 0,1 0 0 0 0,-1-1 1 0 0,1-1-1 0 0,0-1 0 0 0,0 0 0 0 0,1-2 0 0 0,0 0 0 0 0,-11-8 14 0 0,22 13-134 0 0,-60-48-24 0 0,52 5-3371 0 0,52 19-7843 0 0,-33 27 8455 0 0,6-4-7731 0 0</inkml:trace>
  <inkml:trace contextRef="#ctx0" brushRef="#br0" timeOffset="254.032">1499 810 10426 0 0,'0'0'1849'0'0,"0"0"-868"0"0,0 0-169 0 0,0 0 274 0 0,0 0 253 0 0,0 0 50 0 0,0 0-172 0 0,0 0-277 0 0,0 0-256 0 0,0 0-170 0 0,-8 32-144 0 0,-35 135 40 0 0,39-154-432 0 0,-2 14-47 0 0,4-9-2778 0 0,2-17 616 0 0,0-1-2317 0 0,0 0-4111 0 0</inkml:trace>
  <inkml:trace contextRef="#ctx0" brushRef="#br0" timeOffset="502.7">1420 365 18124 0 0,'0'0'1061'0'0,"0"0"-122"0"0,0 0-221 0 0,0 0-107 0 0,0 0-106 0 0,0 0-177 0 0,0 0-217 0 0,0 0-175 0 0,0 0-70 0 0,0 0-22 0 0,0 0 11 0 0,0 0-66 0 0,0 0-170 0 0,13 14-273 0 0,44 48-442 0 0,-13 26-4421 0 0,-36-62 673 0 0,0-3-4351 0 0</inkml:trace>
  <inkml:trace contextRef="#ctx0" brushRef="#br0" timeOffset="850.742">1688 1156 4969 0 0,'0'0'2333'0'0,"0"0"-161"0"0,0 0 70 0 0,0 0 194 0 0,0 0-104 0 0,0 0-428 0 0,0 0-506 0 0,0 0-428 0 0,0 0-237 0 0,0 0-63 0 0,0 0-43 0 0,0 0-84 0 0,0 0-44 0 0,13-30-54 0 0,38-98-61 0 0,40-111 1533 0 0,-91 238-1899 0 0,7-18 20 0 0,-1 28-386 0 0,-2 74 142 0 0,-6-74 195 0 0,1 1 0 0 0,1-1 1 0 0,-1 1-1 0 0,2-1 0 0 0,-1 1 1 0 0,1-1-1 0 0,0 1 0 0 0,1-1 0 0 0,0 0 1 0 0,1 1-1 0 0,0-1 0 0 0,1 0 1 0 0,-1-1-1 0 0,2 1 0 0 0,-1-1 0 0 0,1 0 1 0 0,0 0-1 0 0,1 0 0 0 0,0 0 1 0 0,0-1-1 0 0,1 0 0 0 0,4 4 11 0 0,-8-10 24 0 0,0 1 0 0 0,0-1-1 0 0,0 0 1 0 0,0 0 0 0 0,0 0 0 0 0,0 0 0 0 0,0 0-1 0 0,0-1 1 0 0,1 1 0 0 0,-1-1 0 0 0,0 0-1 0 0,0 0 1 0 0,0 0 0 0 0,1 0 0 0 0,-1-1-1 0 0,0 1 1 0 0,0-1 0 0 0,0 0 0 0 0,0 0-1 0 0,0 0 1 0 0,0 0 0 0 0,0-1 0 0 0,0 1-1 0 0,-1-1 1 0 0,1 0 0 0 0,0 0 0 0 0,-1 0 0 0 0,1 0-1 0 0,-1 0 1 0 0,0 0 0 0 0,0-1 0 0 0,0 1-1 0 0,0-1-23 0 0,60-90 1018 0 0,-33-17-389 0 0,-29 109-837 0 0,0 1-184 0 0,0 0-288 0 0,-3 15-8883 0 0,2-8-1352 0 0</inkml:trace>
  <inkml:trace contextRef="#ctx0" brushRef="#br0" timeOffset="1157.166">2601 785 15963 0 0,'0'0'1749'0'0,"0"0"-461"0"0,0 0-221 0 0,0 0-47 0 0,0 0-72 0 0,0 0-121 0 0,0 0-191 0 0,0 0-130 0 0,0 0-102 0 0,0 0-76 0 0,-31 9-47 0 0,-97 31-59 0 0,71-3 32 0 0,49-28-191 0 0,4-5-49 0 0,1 1 0 0 0,-1-1-1 0 0,0 1 1 0 0,1 0 0 0 0,0 0-1 0 0,0 0 1 0 0,0 0 0 0 0,1 0 0 0 0,0 1-1 0 0,0-1 1 0 0,0 1 0 0 0,1-1-1 0 0,-1 1 1 0 0,1 0 0 0 0,1 0 0 0 0,-1 0-1 0 0,1-1 1 0 0,0 1 0 0 0,0 0-1 0 0,1 0 1 0 0,0 3-14 0 0,3-3 3 0 0,-1-1 0 0 0,1 0 0 0 0,0 0 0 0 0,0 0 0 0 0,1 0 0 0 0,-1-1 0 0 0,1 0-1 0 0,0 0 1 0 0,0 0 0 0 0,1 0 0 0 0,-1-1 0 0 0,1 0 0 0 0,-1 0 0 0 0,1 0 0 0 0,0-1 0 0 0,0 0 0 0 0,1 0 0 0 0,-1-1-1 0 0,0 1 1 0 0,0-1 0 0 0,1-1 0 0 0,-1 1-3 0 0,133 2-1012 0 0,-78-26-2346 0 0,-45 9-1280 0 0,-4-3-4410 0 0,-8 9 1196 0 0</inkml:trace>
  <inkml:trace contextRef="#ctx0" brushRef="#br0" timeOffset="1526.619">2745 1020 4537 0 0,'0'0'2391'0'0,"0"0"-77"0"0,0 0-70 0 0,0 0-124 0 0,0 0-223 0 0,0 0-288 0 0,0 0-256 0 0,0 0-170 0 0,0 0-125 0 0,0 0-113 0 0,0 0-99 0 0,0 0-75 0 0,0 0-66 0 0,30 1-87 0 0,93 2-92 0 0,-120-3-495 0 0,0 1-1 0 0,0-1 0 0 0,0 0 1 0 0,1 0-1 0 0,-1-1 0 0 0,0 1 1 0 0,0-1-1 0 0,0 1 0 0 0,0-1 0 0 0,0 0 1 0 0,0 0-1 0 0,0 0 0 0 0,0 0 1 0 0,-1-1-1 0 0,1 1 0 0 0,0-1 1 0 0,-1 0-1 0 0,1 0 0 0 0,-1 0 1 0 0,1 0-1 0 0,-1 0-30 0 0,7-7 134 0 0,5-1 15 0 0,-1-2-1 0 0,0 0 1 0 0,-1 0-1 0 0,0-1 1 0 0,-1-1 0 0 0,0 0-1 0 0,-1 0 1 0 0,4-9-149 0 0,-11 17 23 0 0,0-1-1 0 0,0 0 1 0 0,-1 0 0 0 0,1-1 0 0 0,-2 1-1 0 0,1 0 1 0 0,-1-1 0 0 0,0 1 0 0 0,0-1-1 0 0,-1 1 1 0 0,0-1 0 0 0,-1 1 0 0 0,0-7-23 0 0,-1 13-17 0 0,1-1 1 0 0,-1 0 0 0 0,0 1 0 0 0,1-1 0 0 0,-1 1 0 0 0,0 0 0 0 0,0-1-1 0 0,0 1 1 0 0,0 0 0 0 0,0 0 0 0 0,-1 0 0 0 0,1 0 0 0 0,0 1 0 0 0,0-1-1 0 0,-1 1 1 0 0,1-1 0 0 0,0 1 0 0 0,-1 0 0 0 0,1 0 0 0 0,0 0 0 0 0,-1 0 0 0 0,1 0-1 0 0,0 0 1 0 0,0 1 0 0 0,-1-1 0 0 0,1 1 0 0 0,0 0 0 0 0,0 0 0 0 0,-1-1-1 0 0,-1 3 17 0 0,-13 7-34 0 0,0 1-1 0 0,1 0 1 0 0,0 2-1 0 0,1 0 1 0 0,0 0-1 0 0,1 2 1 0 0,0 0-1 0 0,2 0 1 0 0,0 1-1 0 0,-7 12 35 0 0,14-23-1 0 0,0 1 0 0 0,1 0 0 0 0,0 0-1 0 0,0 0 1 0 0,0 1 0 0 0,1-1 0 0 0,0 1 0 0 0,0 0 0 0 0,0 0-1 0 0,1 0 1 0 0,0 0 0 0 0,1 1 0 0 0,0-1 0 0 0,0 0 0 0 0,0 1-1 0 0,1-1 1 0 0,0 1 0 0 0,0-1 0 0 0,1 0 0 0 0,0 1 0 0 0,0-1-1 0 0,1 0 1 0 0,0 0 0 0 0,0 1 0 0 0,1-1 0 0 0,0-1 0 0 0,0 1-1 0 0,0 0 1 0 0,1-1 0 0 0,0 0 0 0 0,5 6 1 0 0,7-3-1 0 0,0 0 0 0 0,1-1 0 0 0,1-1 0 0 0,-1-1 0 0 0,1 0 0 0 0,0-1 0 0 0,0-1 0 0 0,1-1 0 0 0,-1-1 0 0 0,1 0-1 0 0,0-1 1 0 0,0-1 0 0 0,-1-1 0 0 0,1-1 1 0 0,59-10-1895 0 0,-53 4-1433 0 0,-2-1-3858 0 0,-12 5-4777 0 0</inkml:trace>
</inkml:ink>
</file>

<file path=ppt/ink/ink13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23.61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65 247 0 0 0,'0'0'725'0'0,"0"0"356"0"0,0 0 268 0 0,0 0 96 0 0,0 0 36 0 0,0 0 0 0 0,0 0-33 0 0,-11 0-8 0 0,-31 0-17 0 0,31 0-97 0 0,11 0-142 0 0,0 0-98 0 0,0 0-117 0 0,0 0-90 0 0,2 11 4013 0 0,9-12-4603 0 0,-1 1 1 0 0,1-2-1 0 0,-1 1 1 0 0,0-1-1 0 0,1-1 1 0 0,-1 0-1 0 0,0 0 1 0 0,0-1-1 0 0,-1 0 1 0 0,1-1-1 0 0,7-5-289 0 0,159-106 995 0 0,-147 97-659 0 0,-28 19-249 0 0,-1 0-4 0 0,0 0 23 0 0,0 0-16 0 0,0 0-24 0 0,0 0-11 0 0,0 0-15 0 0,-10 15 39 0 0,-5 38-13 0 0,1 0 0 0 0,3 1 0 0 0,2 0 0 0 0,3 1 1 0 0,1 29-67 0 0,5-52 18 0 0,1 1 1 0 0,2-1 0 0 0,2 0-1 0 0,0 0 1 0 0,2 0 0 0 0,10 24-19 0 0,9 26 73 0 0,-8-119 1190 0 0,-14 19-1232 0 0,52-107 12 0 0,5 3 1 0 0,6 2 0 0 0,8-1-44 0 0,-67 109-5 0 0,100-199 1 0 0,-102 193-554 0 0,-12 20-229 0 0,-41 89-2091 0 0,34-59-573 0 0,3 1-3715 0 0,7-18-4383 0 0</inkml:trace>
  <inkml:trace contextRef="#ctx0" brushRef="#br0" timeOffset="462.941">713 652 5041 0 0,'0'0'2189'0'0,"0"0"-349"0"0,0 0-120 0 0,0 0 42 0 0,0 0 0 0 0,0 0-179 0 0,0 0-276 0 0,0 0-247 0 0,0 0-201 0 0,0 0-112 0 0,0 0-39 0 0,0 0 17 0 0,3-2 10 0 0,-3 2-676 0 0,1 0 0 0 0,-1 0 1 0 0,0 0-1 0 0,1-1 0 0 0,-1 1 0 0 0,1 0 0 0 0,-1 0 0 0 0,1 0 1 0 0,-1 0-1 0 0,1 0 0 0 0,-1 0 0 0 0,1 0 0 0 0,-1 0 0 0 0,1 0 1 0 0,-1 0-1 0 0,0 0 0 0 0,1 0 0 0 0,-1 1 0 0 0,1-1 0 0 0,-1 0 1 0 0,1 0-1 0 0,-1 0 0 0 0,0 1 0 0 0,1-1 0 0 0,-1 0 0 0 0,1 0 1 0 0,-1 1-1 0 0,0-1 0 0 0,1 0 0 0 0,-1 1 0 0 0,0-1 0 0 0,1 0 1 0 0,-1 1-1 0 0,0-1 0 0 0,0 1 0 0 0,1-1 0 0 0,-1 0 0 0 0,0 1 1 0 0,0-1-1 0 0,0 1 0 0 0,0-1 0 0 0,1 1 0 0 0,-1-1 0 0 0,0 1 1 0 0,0-1-1 0 0,0 1 0 0 0,0-1 0 0 0,0 0 0 0 0,0 1 0 0 0,0-1 1 0 0,0 1-1 0 0,-1-1 0 0 0,1 1 0 0 0,0-1 0 0 0,0 1 0 0 0,0-1 1 0 0,0 1-1 0 0,-1-1 0 0 0,1 0 0 0 0,0 1 0 0 0,0-1 0 0 0,-1 1 1 0 0,1-1-1 0 0,0 0 0 0 0,-1 1-59 0 0,1 9 135 0 0,-6 103 1369 0 0,-10-54-1281 0 0,10-38-204 0 0,4-32-9040 0 0,2 9 8466 0 0,0-4-5882 0 0,0 4-4875 0 0</inkml:trace>
  <inkml:trace contextRef="#ctx0" brushRef="#br0" timeOffset="903.329">947 305 9914 0 0,'0'0'3554'0'0,"0"0"-1619"0"0,0 0-600 0 0,0 0 34 0 0,0 0 138 0 0,0 0-4 0 0,0 0-214 0 0,0 0-302 0 0,0 0-258 0 0,0 0-167 0 0,0 0-105 0 0,0 0-58 0 0,0 0-61 0 0,-2 2-81 0 0,-32 34 394 0 0,33-34-613 0 0,1-1-18 0 0,0-1-13 0 0,0 0-12 0 0,0 0-3 0 0,0 0 0 0 0,0 0 0 0 0,11-8 98 0 0,29-20 136 0 0,-87 63 203 0 0,57-49-5354 0 0,-1 7-1127 0 0,-4 3-567 0 0,-2 0-3352 0 0</inkml:trace>
</inkml:ink>
</file>

<file path=ppt/ink/ink13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26.00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126 192 0 0 0,'0'0'900'0'0,"0"0"247"0"0,0 0 356 0 0,0 0 200 0 0,0 0 76 0 0,0 0-30 0 0,0 0-177 0 0,0 0-168 0 0,0 0-166 0 0,0 0-139 0 0,0 0-87 0 0,-16-2-59 0 0,-8-1-473 0 0,-14-2-121 0 0,-9 4 3694 0 0,47 1-3563 0 0,0 0-68 0 0,0 0-76 0 0,0 0-73 0 0,0 0-58 0 0,0 0-32 0 0,0 0-26 0 0,0 0-8 0 0,0 0-17 0 0,0 0-28 0 0,0 0 2 0 0,212-14 3389 0 0,142 6-2657 0 0,-307 15 625 0 0,-105-48-1113 0 0,-59-83-1465 0 0,140 124-14344 0 0,-17 3 4055 0 0</inkml:trace>
</inkml:ink>
</file>

<file path=ppt/ink/ink13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26.65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5449 0 0,'0'0'3073'0'0,"0"0"-711"0"0,0 0-337 0 0,0 0-115 0 0,0 0-132 0 0,0 0-171 0 0,0 0-288 0 0,0 0-247 0 0,0 0-177 0 0,0 0-179 0 0,0 0-106 0 0,0 0-76 0 0,0 0-46 0 0,2 8 2821 0 0,78 2-1719 0 0,81 16-679 0 0,-94-19-698 0 0,-23-6-9 0 0,-43-1-183 0 0,-1 0 3 0 0,0 0 0 0 0,0 0-1 0 0,0 0-7 0 0,0 0-7 0 0,0 0-3 0 0,0 0-14 0 0,0 0-18 0 0,0 0-18 0 0,0 0-9 0 0,0 0-28 0 0,0 0-41 0 0,0 0-47 0 0,-15 6-10296 0 0,10-1 3353 0 0,1-2-4572 0 0</inkml:trace>
</inkml:ink>
</file>

<file path=ppt/ink/ink13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26.9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16780 0 0,'0'0'1848'0'0,"0"0"-622"0"0,0 0-304 0 0,0 0 93 0 0,0 0 140 0 0,0 0 9 0 0,0 0-201 0 0,0 0-288 0 0,0 0-243 0 0,0 0-146 0 0,0 0-38 0 0,0 0 20 0 0,3 3 45 0 0,9 2-105 0 0,1 0-1 0 0,0 0 1 0 0,0-1 0 0 0,0-1-1 0 0,0 0 1 0 0,0-1 0 0 0,0-1-1 0 0,1 0 1 0 0,-1-1-1 0 0,1 0 1 0 0,12-2-208 0 0,-2 2 111 0 0,42 2 562 0 0,-32-1-1651 0 0,-1 0-4841 0 0,-32-2 812 0 0,-1-2-6799 0 0</inkml:trace>
</inkml:ink>
</file>

<file path=ppt/ink/ink13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29.44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31 122 6233 0 0,'0'0'4367'0'0,"0"0"-2303"0"0,0 0-766 0 0,0 0-26 0 0,0 0 135 0 0,0 0 61 0 0,0 0-121 0 0,0 0-241 0 0,0 0-258 0 0,0 0-239 0 0,0 0-161 0 0,0 0-103 0 0,0 0-56 0 0,-5-2-12 0 0,-16-5-15 0 0,16 5-32 0 0,5 2-28 0 0,22 0 891 0 0,50-1 87 0 0,184 13 0 0 0,-107 3-935 0 0,-149-15-204 0 0,0 0 29 0 0,0 0 12 0 0,0 0-2 0 0,0 0 15 0 0,0 0-8 0 0,0 0 7 0 0,0 0 4 0 0,0 0-20 0 0,-4-4 1076 0 0,-53-63-1133 0 0,-2 19-3705 0 0,52 40 1571 0 0,3 4-1145 0 0,1-1-4950 0 0,3 5-3431 0 0</inkml:trace>
</inkml:ink>
</file>

<file path=ppt/ink/ink13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29.86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28 37 3961 0 0,'0'0'2762'0'0,"0"0"-1033"0"0,0 0-290 0 0,0 0 86 0 0,0 0 144 0 0,0 0 46 0 0,0 0-129 0 0,0 0-196 0 0,0 0-210 0 0,0 0-181 0 0,0 0-124 0 0,0 0-123 0 0,-4-6-93 0 0,-15-19-71 0 0,15 19-55 0 0,4 6-57 0 0,0 0-45 0 0,0 0-51 0 0,0 0-65 0 0,0 0-58 0 0,0 0-49 0 0,0 0-46 0 0,0 0-36 0 0,0 0-11 0 0,34 14 961 0 0,43-5-569 0 0,0-4-1 0 0,1-3 0 0 0,13-5-506 0 0,15 2 92 0 0,-21 13-408 0 0,-78-5-1368 0 0,-6 0-7619 0 0,-1-3-2200 0 0</inkml:trace>
</inkml:ink>
</file>

<file path=ppt/ink/ink13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28.70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70 3249 0 0,'0'0'1463'0'0,"0"0"-174"0"0,0 0 101 0 0,0 0 262 0 0,0 0 153 0 0,0 0-36 0 0,0 0-255 0 0,0 0-327 0 0,0 0-307 0 0,0 0-221 0 0,0 0-120 0 0,0 0-47 0 0,0 0 7 0 0,21 4 2937 0 0,50-30-897 0 0,-27 4-1617 0 0,-6-3-34 0 0,-27 63-304 0 0,26 228-49 0 0,-31-195-452 0 0,-1 0-32 0 0,21 120 22 0 0,-17-141-37 0 0,-9-49-3 0 0,0-1-18 0 0,0 0-7 0 0,0 0-5 0 0,0 0-14 0 0,8-2 700 0 0,12-72-543 0 0,3 0 0 0 0,3 1-1 0 0,4 2 1 0 0,2 1 0 0 0,19-26-146 0 0,24-33-18 0 0,-70 116-1140 0 0,-4 19-722 0 0,-5 14-1583 0 0,-2-8-7972 0 0,6-12 10858 0 0,-1 4-9892 0 0</inkml:trace>
  <inkml:trace contextRef="#ctx0" brushRef="#br0" timeOffset="1628.981">761 276 9250 0 0,'0'0'1798'0'0,"0"0"-309"0"0,0 0-84 0 0,0 0 106 0 0,0 0 32 0 0,0 0-174 0 0,0 0-295 0 0,0 0-265 0 0,0 0-170 0 0,0 0-85 0 0,0 0-33 0 0,0 0-10 0 0,0 0 8 0 0,16-4-22 0 0,96-25 803 0 0,76 4 397 0 0,-121 24-3174 0 0,-67 1 781 0 0,0 0-273 0 0,0 0-369 0 0,0 0-496 0 0,-2 0-6169 0 0,2 0-2734 0 0</inkml:trace>
  <inkml:trace contextRef="#ctx0" brushRef="#br0" timeOffset="1969.158">910 30 14067 0 0,'0'0'1235'0'0,"0"0"-456"0"0,0 0-4 0 0,0 0 297 0 0,0 0 243 0 0,0 0 28 0 0,0 0-210 0 0,0 0-251 0 0,0 0-177 0 0,0 0-115 0 0,0 0-81 0 0,0 0-57 0 0,0 0-65 0 0,5 20-62 0 0,16 64-64 0 0,-16 14 308 0 0,-16 27-426 0 0,9-87-247 0 0,0 7-698 0 0,5-17-2520 0 0,7-25-8239 0 0,-8-3 808 0 0</inkml:trace>
</inkml:ink>
</file>

<file path=ppt/ink/ink13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32.34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1 557 9578 0 0,'0'0'3050'0'0,"0"0"-1324"0"0,0 0-634 0 0,0 0-33 0 0,0 0 168 0 0,0 0 78 0 0,0 0-134 0 0,0 0-317 0 0,0 0-318 0 0,0 0-232 0 0,0 0-124 0 0,0 0 13 0 0,26 0 1416 0 0,-7-3-1366 0 0,0 0-1 0 0,-1-2 1 0 0,1 0 0 0 0,-1-1 0 0 0,0-1 0 0 0,0 0 0 0 0,-1-1-1 0 0,0-1 1 0 0,-1-1 0 0 0,0 0 0 0 0,0-2 0 0 0,4-3-243 0 0,28-31 304 0 0,-48 52-341 0 0,2 20 64 0 0,-18 591-252 0 0,15-616 228 0 0,1 0 0 0 0,0 0 0 0 0,0 0 1 0 0,0-1-1 0 0,0 1 0 0 0,0 0 0 0 0,0 0 0 0 0,0-1 0 0 0,0 1 0 0 0,0 0 1 0 0,0 0-1 0 0,0 0 0 0 0,1-1 0 0 0,-1 1 0 0 0,0 0 0 0 0,0-1 0 0 0,1 1 1 0 0,-1 0-1 0 0,0 0 0 0 0,1-1 0 0 0,-1 1 0 0 0,1-1 0 0 0,-1 1 0 0 0,1 0 1 0 0,-1-1-1 0 0,1 1 0 0 0,0-1 0 0 0,-1 1 0 0 0,1-1 0 0 0,0 1 0 0 0,-1-1 1 0 0,1 0-1 0 0,0 1 0 0 0,-1-1 0 0 0,1 0 0 0 0,0 0 0 0 0,0 1 0 0 0,0-1 1 0 0,-1 0-1 0 0,1 0 0 0 0,0 0 0 0 0,0 0 0 0 0,-1 0 0 0 0,1 0 0 0 0,0 0 1 0 0,0 0-1 0 0,0 0 0 0 0,-1-1 0 0 0,1 1 0 0 0,0 0 0 0 0,0 0 0 0 0,-1-1 1 0 0,1 1-1 0 0,0 0 0 0 0,-1-1 0 0 0,1 1 0 0 0,0-1 0 0 0,-1 1 0 0 0,1-1-3 0 0,71-127 270 0 0,113-329-85 0 0,-120 325-198 0 0,-76 188-3029 0 0,11-53 2808 0 0,-7 25-2092 0 0,2-10-3493 0 0,1-9-5525 0 0</inkml:trace>
  <inkml:trace contextRef="#ctx0" brushRef="#br0" timeOffset="367.159">678 1046 12395 0 0,'0'0'4565'0'0,"0"0"-2888"0"0,0 0-1023 0 0,0 0 43 0 0,0 0 215 0 0,0 0 157 0 0,0 0-70 0 0,0 0-273 0 0,0 0-263 0 0,0 0-159 0 0,0 0-89 0 0,0 0-26 0 0,0 0-21 0 0,-5 19-22 0 0,-34 116 131 0 0,35-94-2163 0 0,17-45-4936 0 0,1-10-3613 0 0,-9 7 4122 0 0</inkml:trace>
  <inkml:trace contextRef="#ctx0" brushRef="#br0" timeOffset="710.215">868 730 8810 0 0,'0'0'4254'0'0,"0"0"-2080"0"0,0 0-852 0 0,0 0-140 0 0,0 0-45 0 0,0 0-93 0 0,0 0-180 0 0,0 0-184 0 0,0 0-129 0 0,0 0-132 0 0,0 0-72 0 0,0 0-75 0 0,0 0-68 0 0,-9 9-31 0 0,-29 28-53 0 0,29-24-77 0 0,18-18-58 0 0,0-2 53 0 0,-18 9 161 0 0,-47 36-284 0 0,63-37-11863 0 0,-3-1 1147 0 0</inkml:trace>
  <inkml:trace contextRef="#ctx0" brushRef="#br0" timeOffset="1082.139">1183 159 12491 0 0,'0'0'2678'0'0,"0"0"-703"0"0,0 0-380 0 0,0 0-103 0 0,0 0-88 0 0,0 0-154 0 0,0 0-239 0 0,0 0-287 0 0,0 0-204 0 0,0 0-119 0 0,0 0-83 0 0,0 0-34 0 0,0 0-37 0 0,-5 10 107 0 0,-86 79 64 0 0,66-64-682 0 0,-55 60-555 0 0,44-22-4089 0 0,33-52 1502 0 0,2-3-3011 0 0,0-1-4899 0 0</inkml:trace>
  <inkml:trace contextRef="#ctx0" brushRef="#br0" timeOffset="1710.207">30 262 3473 0 0,'0'0'2060'0'0,"0"0"-648"0"0,0 0-54 0 0,0 0 377 0 0,0 0 331 0 0,0 0 66 0 0,0 0-242 0 0,0 0-379 0 0,0 0-321 0 0,0 0-211 0 0,0 0-143 0 0,0 0-107 0 0,0 0-59 0 0,2-2-35 0 0,103-19 3628 0 0,263-14-3107 0 0,-339 34-1150 0 0,-28 1-17 0 0,-1 0 12 0 0,0 0-3 0 0,0 0 8 0 0,0 0 9 0 0,0 0 2 0 0,0 0 10 0 0,0 0 14 0 0,-17-3 1157 0 0,-18-47-905 0 0,-38-59-2568 0 0,66 85-1344 0 0,6 15-1049 0 0,1 2-7206 0 0</inkml:trace>
</inkml:ink>
</file>

<file path=ppt/ink/ink13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30.2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73 244 0 0 0,'0'0'1695'0'0,"0"0"180"0"0,0 0 156 0 0,0 0 88 0 0,0 0 2 0 0,0 0-75 0 0,0 0-198 0 0,0 0-252 0 0,0 0-241 0 0,0 0-221 0 0,0 0-186 0 0,0 0-132 0 0,0 0-114 0 0,-12-1-93 0 0,-36-4-77 0 0,36 4-60 0 0,12 1-56 0 0,0 0-45 0 0,0 0-17 0 0,0 0-54 0 0,35-11 1503 0 0,289-59 572 0 0,-277 61-2308 0 0,1 3-1 0 0,0 1 1 0 0,0 3 0 0 0,5 2-67 0 0,-60 7 1119 0 0,-5-8-1092 0 0,-1 0 0 0 0,1-1 0 0 0,0-1 0 0 0,-1 0 0 0 0,1 0 0 0 0,1-2 0 0 0,-1 1 0 0 0,1-1 0 0 0,-1-1 0 0 0,1 0 0 0 0,1 0 0 0 0,-1-1 0 0 0,1-1 0 0 0,1 0 0 0 0,-1 0 0 0 0,1-1 0 0 0,1 0 0 0 0,0 0 0 0 0,-4-6-27 0 0,12 15-71 0 0,-1 0-1 0 0,1-1 1 0 0,-1 1 0 0 0,1 0 0 0 0,0-1 0 0 0,-1 1-1 0 0,1 0 1 0 0,-1-1 0 0 0,1 1 0 0 0,0-1-1 0 0,-1 1 1 0 0,1-1 0 0 0,0 1 0 0 0,0 0-1 0 0,-1-1 1 0 0,1 1 0 0 0,0-1 0 0 0,0 1 0 0 0,0-1-1 0 0,0 1 1 0 0,0-1 0 0 0,-1 0 0 0 0,1 1-1 0 0,0-1 1 0 0,0 1 0 0 0,0-1 0 0 0,0 1-1 0 0,1-1 1 0 0,-1 1 0 0 0,0-1 0 0 0,0 1-1 0 0,0-1 1 0 0,0 1 0 0 0,0-1 0 0 0,1 1 0 0 0,-1-1-1 0 0,0 1 1 0 0,0-1 0 0 0,1 1 0 0 0,-1-1-1 0 0,0 1 1 0 0,1 0 0 0 0,-1-1 0 0 0,1 1-1 0 0,-1 0 1 0 0,0-1 0 0 0,1 1 0 0 0,-1 0-1 0 0,1-1 1 0 0,-1 1 0 0 0,1 0 0 0 0,-1 0 0 0 0,1-1 71 0 0,32 6-4388 0 0,0 9-3298 0 0,-21-6-1313 0 0</inkml:trace>
</inkml:ink>
</file>

<file path=ppt/ink/ink13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27.02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52 27 6649 0 0,'0'0'2644'0'0,"0"0"-313"0"0,0 0-219 0 0,0 0-85 0 0,0 0-69 0 0,0 0-168 0 0,0 0-291 0 0,0 0-307 0 0,0 0-286 0 0,0 0-210 0 0,0 0-155 0 0,0-6-122 0 0,-1-15 31 0 0,-2 46 284 0 0,-2 761 1185 0 0,4-722-1892 0 0,-3 0-1 0 0,-2 0 0 0 0,-14 60-26 0 0,17-113 253 0 0,-3 16-1283 0 0,3-39-795 0 0,7-26 147 0 0,1 1-1 0 0,2 0 1 0 0,1 0 0 0 0,3 0-1 0 0,0 1 1 0 0,3 0 0 0 0,13-25 1678 0 0,8-28-7937 0 0,-24 60 2278 0 0</inkml:trace>
  <inkml:trace contextRef="#ctx0" brushRef="#br0" timeOffset="427.053">448 23 9386 0 0,'0'0'1798'0'0,"0"0"-570"0"0,0 0-266 0 0,0 0 223 0 0,0 0 346 0 0,0 0 123 0 0,0 0-175 0 0,0 0-299 0 0,0 0-292 0 0,0 0-236 0 0,0 0-136 0 0,1 35-67 0 0,7 108-44 0 0,7 33 1117 0 0,34 206-82 0 0,-36-198-1237 0 0,-13-183-191 0 0,0-1 22 0 0,0 0 44 0 0,0 0 64 0 0,0 0 66 0 0,0-5 274 0 0,-37-119 41 0 0,30 101-512 0 0,-1-1 1 0 0,-1 1-1 0 0,-1 1 1 0 0,-1 0-1 0 0,-1 0 1 0 0,-1 2-1 0 0,-1-1 1 0 0,0 1-1 0 0,-2 1 1 0 0,0 1-1 0 0,-1 0 1 0 0,-1 1-1 0 0,-1 1 1 0 0,-8-5-12 0 0,21 17-26 0 0,0 1 1 0 0,-1-1-1 0 0,1 1 1 0 0,-1 0-1 0 0,0 0 1 0 0,0 1-1 0 0,0 0 0 0 0,-1 0 1 0 0,1 1-1 0 0,0 0 1 0 0,-1 0-1 0 0,1 0 0 0 0,-1 1 1 0 0,1 1-1 0 0,0-1 1 0 0,-1 1-1 0 0,1 0 1 0 0,0 1-1 0 0,-1 0 0 0 0,1 0 1 0 0,0 0-1 0 0,-4 3 26 0 0,1 1-229 0 0,1 0-1 0 0,0 0 1 0 0,0 1-1 0 0,1 1 1 0 0,0-1-1 0 0,0 1 1 0 0,0 1-1 0 0,1 0 1 0 0,1 0 0 0 0,0 0-1 0 0,0 0 1 0 0,0 1-1 0 0,1 0 1 0 0,1 1-1 0 0,0-1 1 0 0,-1 2 229 0 0,4 40-4012 0 0,8-38-1249 0 0,5-5-5406 0 0,-5-6 6723 0 0</inkml:trace>
  <inkml:trace contextRef="#ctx0" brushRef="#br0" timeOffset="1616.086">983 664 12947 0 0,'0'0'2456'0'0,"0"0"-1162"0"0,0 0-414 0 0,0 0 135 0 0,0 0 169 0 0,0 0 71 0 0,0 0-172 0 0,0 0-229 0 0,0 0-160 0 0,0 0-153 0 0,0 0-83 0 0,0 0-48 0 0,-5-9-41 0 0,-15-28-25 0 0,19 36-290 0 0,0 0 0 0 0,0 0 0 0 0,0 0 0 0 0,0 0 0 0 0,0 0 1 0 0,0 1-1 0 0,0-1 0 0 0,0 0 0 0 0,-1 1 0 0 0,1-1 0 0 0,0 1 0 0 0,0-1 0 0 0,-1 1 0 0 0,1-1 0 0 0,0 1 0 0 0,-1 0 0 0 0,1 0 0 0 0,-1 0 0 0 0,1 0 0 0 0,0 0 0 0 0,-1 0 0 0 0,1 0 0 0 0,0 0 0 0 0,-1 0 1 0 0,1 1-1 0 0,0-1 0 0 0,-1 0 0 0 0,0 1-54 0 0,1 0 17 0 0,-7 3 7 0 0,-1 1-1 0 0,1 0 0 0 0,0 1 1 0 0,1-1-1 0 0,-1 2 0 0 0,1-1 1 0 0,0 1-1 0 0,1 0 1 0 0,0 0-1 0 0,0 1 0 0 0,1 0 1 0 0,-1 0-1 0 0,2 0 0 0 0,-4 8-23 0 0,0-3 9 0 0,-2 3-5 0 0,1 1 0 0 0,0 0 0 0 0,2 0 0 0 0,0 1 0 0 0,1-1 0 0 0,0 1 0 0 0,2 1 0 0 0,0-1 0 0 0,1 1 0 0 0,1-1 0 0 0,1 1 0 0 0,0 0 0 0 0,2 0 0 0 0,1 10-4 0 0,0-23 4 0 0,0 1 1 0 0,1-1-1 0 0,0 1 0 0 0,0-1 0 0 0,0 0 1 0 0,1 0-1 0 0,0 0 0 0 0,0 0 0 0 0,0-1 1 0 0,1 0-1 0 0,0 0 0 0 0,0 0 0 0 0,0 0 1 0 0,1-1-1 0 0,0 0 0 0 0,-1 0 0 0 0,1 0 1 0 0,1-1-1 0 0,-1 0 0 0 0,0 0 0 0 0,1 0 0 0 0,-1-1 1 0 0,1 0-1 0 0,0-1 0 0 0,0 1 0 0 0,0-1 1 0 0,0-1-1 0 0,7 1-4 0 0,-7-1 33 0 0,1 0-1 0 0,0-1 1 0 0,-1 0 0 0 0,1 0-1 0 0,-1 0 1 0 0,0-1 0 0 0,1 0-1 0 0,-1-1 1 0 0,0 0 0 0 0,0 0-1 0 0,-1 0 1 0 0,1-1 0 0 0,-1 0-1 0 0,1 0 1 0 0,-1-1 0 0 0,0 1-1 0 0,-1-1 1 0 0,1-1 0 0 0,-1 1-1 0 0,0-1 1 0 0,0 0 0 0 0,-1 0-1 0 0,0 0 1 0 0,0-1 0 0 0,0 0-1 0 0,0-2-32 0 0,-3 6 3 0 0,1 0 0 0 0,-1 0 0 0 0,0-1-1 0 0,-1 1 1 0 0,1 0 0 0 0,-1-1 0 0 0,1 1-1 0 0,-1-1 1 0 0,0 1 0 0 0,0-1 0 0 0,0 1-1 0 0,-1 0 1 0 0,1-1 0 0 0,-1 1 0 0 0,0-1-1 0 0,0 1 1 0 0,0 0 0 0 0,0 0-1 0 0,-1 0 1 0 0,1-1 0 0 0,-1 1 0 0 0,0 0-1 0 0,0 1 1 0 0,0-1 0 0 0,0 0 0 0 0,0 1-1 0 0,-1-1 1 0 0,1 1 0 0 0,-1 0 0 0 0,0-1-1 0 0,1 1 1 0 0,-1 1 0 0 0,0-1-1 0 0,0 0 1 0 0,0 1 0 0 0,-1-1 0 0 0,1 1-1 0 0,0 0 1 0 0,-3-1-3 0 0,2 1-33 0 0,1 0 0 0 0,-1 0 0 0 0,0 0 0 0 0,0 0 0 0 0,0 0 0 0 0,0 1 0 0 0,1-1 0 0 0,-1 1 0 0 0,0 0 0 0 0,0 1 0 0 0,0-1 0 0 0,0 0 0 0 0,0 1 0 0 0,0 0 0 0 0,1 0 0 0 0,-1 0 0 0 0,-2 1 33 0 0,7-1 4 0 0,-1-1 0 0 0,0 0 0 0 0,0 0 0 0 0,0 0 0 0 0,1 0 0 0 0,-1 0 0 0 0,0 0 0 0 0,0 1 0 0 0,0-1 0 0 0,0 0 0 0 0,1 0 0 0 0,-1 0-1 0 0,0 0 1 0 0,0 1 0 0 0,0-1 0 0 0,0 0 0 0 0,0 0 0 0 0,0 0 0 0 0,0 1 0 0 0,0-1 0 0 0,1 0 0 0 0,-1 0 0 0 0,0 1 0 0 0,0-1 0 0 0,0 0 0 0 0,0 0-4 0 0,14-1 111 0 0,215-3 1918 0 0,-227-2-2782 0 0,-3-7-4723 0 0,1 3-4773 0 0,0 6-1296 0 0</inkml:trace>
  <inkml:trace contextRef="#ctx0" brushRef="#br0" timeOffset="3765.936">1350 318 3617 0 0,'0'0'1858'0'0,"0"0"-261"0"0,0 0-59 0 0,0 0 174 0 0,0 0 121 0 0,0 0-77 0 0,0 0-209 0 0,0 0-280 0 0,0 0-263 0 0,0 0-166 0 0,0 0-86 0 0,0 0-35 0 0,0-9 470 0 0,2 7 3817 0 0,183-12-2113 0 0,41-5-2252 0 0,-240 26-7002 0 0,-9 7-7754 0 0,18-9 4840 0 0</inkml:trace>
  <inkml:trace contextRef="#ctx0" brushRef="#br0" timeOffset="4810.705">1385 524 9906 0 0,'0'0'1955'0'0,"0"0"-393"0"0,0 0-162 0 0,0 0 24 0 0,0 0-22 0 0,0 0-114 0 0,0 0-194 0 0,0 0-214 0 0,0 0-180 0 0,0 0-152 0 0,0 0-117 0 0,0 0-49 0 0,0 0-14 0 0,-7 4-7 0 0,-20 11-2 0 0,20-12-11 0 0,7-3-27 0 0,0 0-23 0 0,0 0-20 0 0,0 0-20 0 0,0 0-13 0 0,0 0 7 0 0,0 0-4 0 0,0 0-6 0 0,0 0-1 0 0,0 0-2 0 0,23 0 1741 0 0,87-11-905 0 0,118 8-535 0 0,-228 3-540 0 0,0 0 7 0 0,0 0 1 0 0,0 0-17 0 0,0 0 18 0 0,0 0-14 0 0,0 0 9 0 0,0 0 4 0 0,0 0 17 0 0,0 0 56 0 0,0 0-34 0 0,0 0-23 0 0,0 0-47 0 0,0 0 29 0 0,0 0 11 0 0,0 0 3 0 0,0 0-13 0 0,0 0-5 0 0,0 0 42 0 0,0 0-34 0 0,0 0-10 0 0,0 0-31 0 0,0 0 40 0 0,0 0 7 0 0,0 0-9 0 0,0 0-12 0 0,0 0-1 0 0,0 0 6 0 0,0 0-16 0 0,0 0 10 0 0,0 0 11 0 0,0 0-17 0 0,0 0 15 0 0,0 0 5 0 0,0 0 1 0 0,0 0 0 0 0,0 0-15 0 0,0 0 6 0 0,0 0-12 0 0,0 0 0 0 0,0 0 17 0 0,0 0 6 0 0,0 0-13 0 0,0 0 12 0 0,0 0 10 0 0,0 0-28 0 0,0 0-8 0 0,0 0 5 0 0,0 0 18 0 0,0 0-13 0 0,0 0-2 0 0,0 0 19 0 0,0 0-19 0 0,0 0 1 0 0,0 0 13 0 0,0 0-4 0 0,0 0-14 0 0,0 0 18 0 0,0 0-12 0 0,0 0-10 0 0,0 0-5 0 0,0 0 5 0 0,0 0 5 0 0,0 0-2 0 0,0 0 6 0 0,0 0 7 0 0,0 0-13 0 0,0 0 13 0 0,0 0-7 0 0,0 0-3 0 0,0 0 10 0 0,-9-8-6675 0 0,8 4 4704 0 0,-1 2-2884 0 0,-1 1-4235 0 0,3 1 934 0 0</inkml:trace>
</inkml:ink>
</file>

<file path=ppt/ink/ink13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36.42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54 1 6081 0 0,'0'0'4520'0'0,"0"0"-2560"0"0,0 0-967 0 0,0 0-15 0 0,0 0 260 0 0,0 0 274 0 0,0 0 45 0 0,0 0-200 0 0,0 0-316 0 0,0 0-319 0 0,0 0-226 0 0,0 0-126 0 0,0 3 2959 0 0,-1 16-2796 0 0,-44 91 794 0 0,43-106-1297 0 0,1 0-1 0 0,0 0 1 0 0,0 1 0 0 0,0-1 0 0 0,1 0 0 0 0,-1 1-1 0 0,1-1 1 0 0,0 1 0 0 0,0-1 0 0 0,1 0-1 0 0,-1 1 1 0 0,1-1 0 0 0,0 0 0 0 0,0 1-1 0 0,0-1 1 0 0,1 1-30 0 0,3-3 57 0 0,-1 1 0 0 0,1-1 0 0 0,0 0 0 0 0,0 0 0 0 0,0-1 0 0 0,0 1 0 0 0,0-1 0 0 0,0 0 1 0 0,1-1-1 0 0,-1 1 0 0 0,0-1 0 0 0,0 0 0 0 0,1 0 0 0 0,-1-1 0 0 0,0 0 0 0 0,0 0 0 0 0,0 0 0 0 0,5-2-57 0 0,41-11-16 0 0,-52 7-4287 0 0,-6 3-4601 0 0,4 4-2709 0 0</inkml:trace>
</inkml:ink>
</file>

<file path=ppt/ink/ink13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36.9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 1124 9026 0 0,'0'0'2623'0'0,"0"0"-572"0"0,0 0-352 0 0,0 0-82 0 0,0 0-68 0 0,0 0-104 0 0,0 0-197 0 0,0 0-239 0 0,0 0-198 0 0,0 0-149 0 0,0 0-139 0 0,0 0-93 0 0,0 0-64 0 0,-8-8 306 0 0,-10 27-305 0 0,23-30-15 0 0,25-29-168 0 0,-29 39-163 0 0,-1 1 11 0 0,0 0 7 0 0,0 0 5 0 0,0 0 10 0 0,-15 16 98 0 0,0-5-256 0 0,22-19-870 0 0,23-22-2760 0 0,-28 27 2995 0 0,6-4-4045 0 0,-1 2-6544 0 0</inkml:trace>
  <inkml:trace contextRef="#ctx0" brushRef="#br0" timeOffset="-1307.552">643 93 0 0 0,'0'0'249'0'0,"0"0"549"0"0,0 0 466 0 0,0 0 511 0 0,0 0 394 0 0,0 0 115 0 0,0 0-206 0 0,0 0-396 0 0,0 0-379 0 0,0 0-291 0 0,0 0-172 0 0,4 0 5480 0 0,-108-19-3029 0 0,-129 20-2094 0 0,27 51-280 0 0,205-51-915 0 0,1 0 0 0 0,0 0 0 0 0,-1 1-1 0 0,1-1 1 0 0,-1 0 0 0 0,1 1 0 0 0,0-1 0 0 0,0 0 0 0 0,0 1-1 0 0,0-1 1 0 0,0 0 0 0 0,0 1 0 0 0,0-1 0 0 0,1 0 0 0 0,-1 1-1 0 0,0-1 1 0 0,1 0 0 0 0,-1 1 0 0 0,1-1 0 0 0,-1 0 0 0 0,1 0-1 0 0,0 0 1 0 0,-1 1 0 0 0,1-1 0 0 0,0 0 0 0 0,0 0 0 0 0,0 0-1 0 0,0 0 1 0 0,0 0 0 0 0,0-1 0 0 0,0 1 0 0 0,0 0 0 0 0,0 0-1 0 0,0-1 1 0 0,0 1 0 0 0,1 0 0 0 0,0-1-2 0 0,-1 2 4 0 0,18 13 20 0 0,0 0-1 0 0,1-1 1 0 0,0-1 0 0 0,1-1-1 0 0,1-1 1 0 0,-1-1 0 0 0,2 0-1 0 0,10 1-23 0 0,17 10 111 0 0,47 26-19 0 0,-95-45-80 0 0,0 1-1 0 0,0-1 1 0 0,-1 0-1 0 0,1 0 1 0 0,0 1-1 0 0,-1-1 1 0 0,0 1-1 0 0,1-1 0 0 0,-1 1 1 0 0,0-1-1 0 0,0 1 1 0 0,0 0-1 0 0,-1 0 1 0 0,1-1-1 0 0,-1 1 1 0 0,1 0-1 0 0,-1 0 1 0 0,0 0-1 0 0,0 0 1 0 0,-1-1-1 0 0,1 1 1 0 0,0 0-1 0 0,-1 0 0 0 0,0 0 1 0 0,1-1-1 0 0,-1 1 1 0 0,0 0-1 0 0,0-1 1 0 0,-1 1-1 0 0,1-1 1 0 0,-1 1-1 0 0,1-1 1 0 0,-1 0-1 0 0,0 1 1 0 0,1-1-1 0 0,-2 1-11 0 0,-79 75 259 0 0,-167 67-50 0 0,210-125-154 0 0,-59 35 113 0 0,127-19-122 0 0,-11-27-8 0 0,1 0 0 0 0,0-1 0 0 0,0-2 0 0 0,1 0 0 0 0,-1 0 1 0 0,1-2-1 0 0,0-1 0 0 0,1 0 0 0 0,-1-1 0 0 0,0-2 0 0 0,1 0 0 0 0,-1-1 0 0 0,3-1-38 0 0,14 2 72 0 0,147 7 196 0 0,-144 1 69 0 0,-52-12-15380 0 0,9 4 3722 0 0</inkml:trace>
  <inkml:trace contextRef="#ctx0" brushRef="#br0" timeOffset="656.526">840 431 16564 0 0,'0'0'1146'0'0,"0"0"-347"0"0,0 0-77 0 0,0 0 162 0 0,0 0 167 0 0,0 0 28 0 0,0 0-204 0 0,0 0-287 0 0,0 0-204 0 0,0 0-109 0 0,0 0-45 0 0,0 0-7 0 0,0 0-11 0 0,-3 20-19 0 0,-9 59 9 0 0,7 77 546 0 0,0 79 1478 0 0,18-407-1784 0 0,90-111-450 0 0,-29 156 19 0 0,-73 124 17 0 0,-1 3-9 0 0,0 0-10 0 0,0 0-5 0 0,2 22 38 0 0,36 118 186 0 0,-30-114-1990 0 0,-7-17-1897 0 0,0 0-3551 0 0,-1-5-4310 0 0</inkml:trace>
  <inkml:trace contextRef="#ctx0" brushRef="#br0" timeOffset="1978.718">1201 921 10610 0 0,'0'0'1846'0'0,"0"0"-518"0"0,0 0-190 0 0,0 0 161 0 0,0 0 173 0 0,0 0-6 0 0,0 0-246 0 0,0 0-360 0 0,0 0-302 0 0,0 0-168 0 0,0 0-98 0 0,0 0-38 0 0,0 0-9 0 0,-2 8-19 0 0,-56 135 949 0 0,49-47-393 0 0,10-94-726 0 0,1 0 0 0 0,0 1 0 0 0,1-1-1 0 0,-1 0 1 0 0,0-1 0 0 0,0 1-1 0 0,1 0 1 0 0,-1-1 0 0 0,1 1 0 0 0,0-1-1 0 0,-1 0 1 0 0,1 0 0 0 0,0 0 0 0 0,0 0-1 0 0,0 0 1 0 0,0-1 0 0 0,-1 1-1 0 0,1-1 1 0 0,0 0 0 0 0,0 1 0 0 0,0-2-1 0 0,0 1 1 0 0,0 0 0 0 0,0 0 0 0 0,0-1-1 0 0,0 0 1 0 0,0 0 0 0 0,1 0-56 0 0,32-34 141 0 0,-45 3-3946 0 0,-5 20-3883 0 0,12 10 3914 0 0,-1-2-7510 0 0</inkml:trace>
  <inkml:trace contextRef="#ctx0" brushRef="#br0" timeOffset="2467.517">1328 711 12403 0 0,'0'0'1755'0'0,"0"0"-482"0"0,0 0-124 0 0,0 0 183 0 0,0 0 181 0 0,0 0-27 0 0,0 0-280 0 0,0 0-358 0 0,0 0-280 0 0,0 0-156 0 0,0 0-70 0 0,0 0-12 0 0,3 0 410 0 0,-55 33-77 0 0,60-52 235 0 0,-12 20-2427 0 0,-2-1-8145 0 0,4 0 1925 0 0,2 0-217 0 0</inkml:trace>
  <inkml:trace contextRef="#ctx0" brushRef="#br0" timeOffset="2787.815">1612 163 11266 0 0,'0'0'2989'0'0,"0"0"-946"0"0,0 0-485 0 0,0 0-91 0 0,0 0-40 0 0,0 0-55 0 0,0 0-254 0 0,0 0-290 0 0,0 0-187 0 0,0 0-158 0 0,0 0-62 0 0,0 0-42 0 0,0 0-33 0 0,-10 8-30 0 0,-32 25-40 0 0,-26 59 765 0 0,2 24-901 0 0,58-108-3381 0 0,15-22-8033 0 0,-4 10 167 0 0</inkml:trace>
  <inkml:trace contextRef="#ctx0" brushRef="#br0" timeOffset="3344.037">909 188 3977 0 0,'0'0'2460'0'0,"0"0"-551"0"0,0 0-67 0 0,0 0 190 0 0,0 0 92 0 0,0 0-115 0 0,0 0-330 0 0,0 0-410 0 0,0 0-292 0 0,0 0-192 0 0,0 0-123 0 0,0 0-61 0 0,0 0-41 0 0,16 0 1627 0 0,-9-4-2027 0 0,0-1 1 0 0,0 1-1 0 0,0 0 0 0 0,1 1 0 0 0,0 0 0 0 0,0 0 0 0 0,0 0 0 0 0,0 1 1 0 0,0 0-1 0 0,0 1 0 0 0,0 0 0 0 0,1 0 0 0 0,4 1-160 0 0,51-8 191 0 0,2-3 653 0 0,-73 10-852 0 0,0-1 0 0 0,0 0 1 0 0,0-1-1 0 0,1 0 0 0 0,-1 0 0 0 0,1 0 1 0 0,-1-1-1 0 0,1 0 0 0 0,0 0 0 0 0,1-1 1 0 0,-1 1-1 0 0,1-1 0 0 0,0 0 0 0 0,0-1 0 0 0,0 1 1 0 0,1-1-1 0 0,-1 0 0 0 0,2 0 0 0 0,-1-1 1 0 0,1 1-1 0 0,0-1 0 0 0,0 1 0 0 0,0-4 8 0 0,2 10-139 0 0,1-1-1 0 0,0 1 1 0 0,0-1-1 0 0,0 1 1 0 0,-1-1-1 0 0,1 1 1 0 0,0-1-1 0 0,0 0 1 0 0,0 1-1 0 0,0-1 1 0 0,0 1-1 0 0,0-1 1 0 0,0 1-1 0 0,0-1 1 0 0,1 1-1 0 0,-1-1 1 0 0,0 0-1 0 0,0 1 1 0 0,0-1-1 0 0,1 1 1 0 0,-1-1-1 0 0,0 1 1 0 0,0-1-1 0 0,1 1 1 0 0,-1 0-1 0 0,0-1 1 0 0,1 1-1 0 0,-1-1 1 0 0,1 1-1 0 0,-1 0 1 0 0,0-1-1 0 0,1 1 1 0 0,-1 0-1 0 0,1-1 1 0 0,-1 1-1 0 0,1 0 1 0 0,-1 0-1 0 0,1-1 1 0 0,0 1-1 0 0,-1 0 1 0 0,1 0-1 0 0,-1 0 1 0 0,1 0 0 0 0,-1 0-1 0 0,1 0 1 0 0,-1 0-1 0 0,1 0 140 0 0,9-1-5610 0 0,-4 1-5730 0 0</inkml:trace>
</inkml:ink>
</file>

<file path=ppt/ink/ink13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41.51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402 19 7170 0 0,'0'0'3607'0'0,"0"0"-1585"0"0,0 0-683 0 0,0 0-47 0 0,0 0 160 0 0,0 0 103 0 0,0 0-126 0 0,0 0-312 0 0,0 0-305 0 0,0 0-197 0 0,0 0-80 0 0,0 0-31 0 0,0 0-28 0 0,-2 5-41 0 0,-108 167 2361 0 0,-71 71-2329 0 0,108-176-2332 0 0,70-66 1384 0 0,-14 4-3469 0 0,4-4-5941 0 0,11-1-833 0 0</inkml:trace>
  <inkml:trace contextRef="#ctx0" brushRef="#br0" timeOffset="249.022">17 1 14539 0 0,'0'0'1846'0'0,"0"0"-599"0"0,0 0-434 0 0,0 0-58 0 0,0 0 69 0 0,0 0 100 0 0,0 0 39 0 0,0 0-60 0 0,0 0-84 0 0,0 0-91 0 0,0 0-133 0 0,0 0-74 0 0,14 23-44 0 0,42 74-35 0 0,-41-74-203 0 0,1-1 0 0 0,0 0 0 0 0,2-1 0 0 0,0-1 0 0 0,2-1 0 0 0,0 0-239 0 0,63 72 376 0 0,-47-25-2298 0 0,-28-47-1952 0 0,-4-12-4697 0 0,-2-7-2779 0 0</inkml:trace>
</inkml:ink>
</file>

<file path=ppt/ink/ink13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42.99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11 766 3929 0 0,'0'0'2338'0'0,"0"0"-147"0"0,0 0-12 0 0,0 0-25 0 0,0 0-87 0 0,0 0-197 0 0,0 0-301 0 0,0 0-322 0 0,0 0-231 0 0,0 0-159 0 0,0 0-76 0 0,0 0-17 0 0,0 0-44 0 0,-10-2 575 0 0,17-51 200 0 0,7 1-1060 0 0,2 0 0 0 0,3 2 0 0 0,2 0-1 0 0,2 1 1 0 0,3-1-435 0 0,60-85 342 0 0,-56 116-428 0 0,-30 19 15 0 0,8 9-51 0 0,16 129 144 0 0,-22-98-42 0 0,-2-27 11 0 0,1-1 0 0 0,0 1 0 0 0,0 0-1 0 0,2 0 1 0 0,-1-1 0 0 0,1 1 0 0 0,1-1 0 0 0,4 9 9 0 0,-8-20 1 0 0,0 0 1 0 0,0 0-1 0 0,0 0 1 0 0,1 0-1 0 0,-1-1 0 0 0,0 1 1 0 0,1 0-1 0 0,-1 0 1 0 0,0 0-1 0 0,1 0 0 0 0,-1 0 1 0 0,1 0-1 0 0,-1-1 0 0 0,1 1 1 0 0,0 0-1 0 0,-1 0 1 0 0,1-1-1 0 0,0 1 0 0 0,-1 0 1 0 0,1-1-1 0 0,0 1 0 0 0,0-1 1 0 0,0 1-1 0 0,-1-1 1 0 0,1 1-1 0 0,0-1 0 0 0,0 0 1 0 0,0 1-1 0 0,0-1 0 0 0,0 0 1 0 0,0 0-1 0 0,0 0 1 0 0,0 1-1 0 0,0-1 0 0 0,0 0 1 0 0,0 0-1 0 0,0-1 1 0 0,0 1-1 0 0,0 0 0 0 0,0 0 1 0 0,-1 0-1 0 0,1-1 0 0 0,0 1 1 0 0,0 0-1 0 0,0-1 1 0 0,0 1-1 0 0,0-1 0 0 0,0 1 1 0 0,-1-1-1 0 0,1 1 0 0 0,0-1 1 0 0,0 0-1 0 0,-1 1 1 0 0,1-1-1 0 0,0 0 0 0 0,-1 1 1 0 0,1-1-1 0 0,0-1-1 0 0,123-167 212 0 0,7-10-289 0 0,-83 123-87 0 0,-45 86-34 0 0,-1 250 485 0 0,13-167-491 0 0,-5-78-2330 0 0,-2-28-2097 0 0,3-4-4611 0 0,-9-3-1957 0 0</inkml:trace>
  <inkml:trace contextRef="#ctx0" brushRef="#br0" timeOffset="1219.73">908 670 5249 0 0,'0'0'2838'0'0,"0"0"-753"0"0,0 0-325 0 0,0 0 2 0 0,0 0 2 0 0,0 0-106 0 0,0 0-225 0 0,0 0-271 0 0,0 0-258 0 0,0 0-182 0 0,0 0-121 0 0,0 0-66 0 0,0 0-27 0 0,-1 19 1375 0 0,-22 54-860 0 0,12 37-586 0 0,11-109-475 0 0,0-1-37 0 0,0 0-18 0 0,0 0-17 0 0,0 0-64 0 0,0 0-81 0 0,0 0-104 0 0,0 0-113 0 0,0-19-3441 0 0,8-6-2693 0 0,-2 10-724 0 0,-4 7 431 0 0</inkml:trace>
  <inkml:trace contextRef="#ctx0" brushRef="#br0" timeOffset="1637.802">989 412 4193 0 0,'0'0'3257'0'0,"0"0"-921"0"0,0 0-452 0 0,0 0-100 0 0,0 0-27 0 0,0 0-134 0 0,0 0-233 0 0,0 0-259 0 0,0 0-234 0 0,0 0-154 0 0,0 0-107 0 0,0 0-82 0 0,-2-3-77 0 0,2 3-460 0 0,0-1 0 0 0,0 1-1 0 0,-1-1 1 0 0,1 1 0 0 0,0-1-1 0 0,0 1 1 0 0,0 0 0 0 0,-1-1-1 0 0,1 1 1 0 0,0-1 0 0 0,-1 1 0 0 0,1-1-1 0 0,0 1 1 0 0,-1 0 0 0 0,1-1-1 0 0,0 1 1 0 0,-1 0 0 0 0,1-1-1 0 0,-1 1 1 0 0,1 0 0 0 0,0 0-1 0 0,-1 0 1 0 0,1-1 0 0 0,-1 1 0 0 0,1 0-1 0 0,-1 0 1 0 0,1 0 0 0 0,-1 0-1 0 0,1 0 1 0 0,-1 0 0 0 0,1 0-1 0 0,-1 0 1 0 0,1 0 0 0 0,-1 0-1 0 0,1 0 1 0 0,-1 0 0 0 0,1 0 0 0 0,-1 0-1 0 0,1 0 1 0 0,-1 0 0 0 0,1 1-1 0 0,-1-1 1 0 0,1 0 0 0 0,-1 0-1 0 0,1 1 1 0 0,0-1 0 0 0,-1 0 0 0 0,1 1-1 0 0,-1-1 1 0 0,1 0 0 0 0,0 1-1 0 0,-1-1 1 0 0,1 0 0 0 0,0 1-1 0 0,0-1 1 0 0,-1 1 0 0 0,1-1-1 0 0,0 1 1 0 0,0-1-17 0 0,-15 12 238 0 0,15-14 722 0 0,0 1-905 0 0,0 1 16 0 0,0 0-3 0 0,0 0 6 0 0,0 0 17 0 0,0 0-3 0 0,0 0-8 0 0,0 0-3 0 0,0 1 2076 0 0,-1 1-4350 0 0,-2 6-14921 0 0,3-8 8831 0 0</inkml:trace>
  <inkml:trace contextRef="#ctx0" brushRef="#br0" timeOffset="2534.937">1175 110 2441 0 0,'0'0'1965'0'0,"0"0"-480"0"0,0 0-32 0 0,0 0 270 0 0,0 0 215 0 0,0 0-26 0 0,0 0-263 0 0,0 0-420 0 0,0 0-358 0 0,0 0-184 0 0,0 0-104 0 0,0 0-38 0 0,0 0-17 0 0,6 8 1728 0 0,3-10-1971 0 0,0 1 0 0 0,0-2 0 0 0,-1 1 1 0 0,1-1-1 0 0,0-1 0 0 0,-1 1 1 0 0,0-1-1 0 0,0-1 0 0 0,0 0 0 0 0,0 0 1 0 0,-1 0-1 0 0,0-1 0 0 0,0 0 1 0 0,0-1-1 0 0,-1 1 0 0 0,5-7-285 0 0,30-25 389 0 0,-38 41-366 0 0,0 0 0 0 0,-1-1 0 0 0,1 1 1 0 0,-1 1-1 0 0,0-1 0 0 0,0 0 1 0 0,0 0-1 0 0,-1 1 0 0 0,1-1 0 0 0,-1 1 1 0 0,0 0-1 0 0,0-1 0 0 0,0 1 0 0 0,0 0 1 0 0,-1 0-1 0 0,1-1 0 0 0,-1 1 1 0 0,0 0-1 0 0,0 0 0 0 0,0 0 0 0 0,-1 0 1 0 0,0 0-24 0 0,20 353 158 0 0,-17-331-159 0 0,0 0 0 0 0,2 0 0 0 0,1 0 0 0 0,1 0 0 0 0,1-1 0 0 0,2 0-1 0 0,5 12 2 0 0,3-28 363 0 0,-2-35 183 0 0,-9 13-458 0 0,32-74-15 0 0,-4-1 1 0 0,-4-1 0 0 0,-4-1 0 0 0,-4-2 0 0 0,0-21-74 0 0,-19 87-253 0 0,-2 35-3206 0 0,-1-3 3062 0 0,0 14-3248 0 0,0-13-5 0 0,0 0-3503 0 0,0 0-2536 0 0</inkml:trace>
  <inkml:trace contextRef="#ctx0" brushRef="#br0" timeOffset="2951.601">1861 604 9610 0 0,'0'0'2138'0'0,"0"0"-506"0"0,0 0-216 0 0,0 0 57 0 0,0 0-52 0 0,0 0-127 0 0,0 0-238 0 0,0 0-234 0 0,0 0-118 0 0,0 0-83 0 0,0 0-63 0 0,0 0-67 0 0,-8 21-65 0 0,-27 64-75 0 0,32-77-246 0 0,0 0 0 0 0,0 0 0 0 0,0 1-1 0 0,1-1 1 0 0,1 1 0 0 0,-1-1 0 0 0,1 1 0 0 0,1-1-1 0 0,0 1 1 0 0,0 0 0 0 0,1 5-105 0 0,0 15 134 0 0,-1-13 10 0 0,0-9-1149 0 0,3-18-920 0 0,0-20-3628 0 0,-3 12-2949 0 0,2 14 43 0 0</inkml:trace>
  <inkml:trace contextRef="#ctx0" brushRef="#br0" timeOffset="3351.952">1976 353 7698 0 0,'0'0'3172'0'0,"0"0"-1275"0"0,0 0-488 0 0,0 0-42 0 0,0 0 27 0 0,0 0-100 0 0,0 0-208 0 0,0 0-231 0 0,0 0-229 0 0,0 0-186 0 0,0 0-135 0 0,0 0-86 0 0,0 0-50 0 0,-8 5 18 0 0,-25 13 9 0 0,27-17 748 0 0,14-13-855 0 0,1 0 101 0 0,-9 12-101 0 0,0 0 27 0 0,0 0 12 0 0,0 0 11 0 0,0 0 14 0 0,0 0 1 0 0,-16 12 330 0 0,-17 9-161 0 0,40-27-5522 0 0,1-1-2941 0 0,-7 6-2564 0 0</inkml:trace>
</inkml:ink>
</file>

<file path=ppt/ink/ink13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49.34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30 200 1408 0 0,'0'0'1501'0'0,"0"0"11"0"0,0 0 286 0 0,0 0 327 0 0,0 0 193 0 0,0 0-96 0 0,0 0-312 0 0,0 0-407 0 0,0 0-346 0 0,0 0-243 0 0,0 0-197 0 0,0 0-100 0 0,0 0-48 0 0,-5 0-29 0 0,-14 0-18 0 0,14 0-42 0 0,28 0 2028 0 0,43-8-1029 0 0,156 38-419 0 0,-204-30-1014 0 0,113-15 348 0 0,-107 12 208 0 0,-31 2 708 0 0,-65-43-820 0 0,-25-43 106 0 0,78 67-522 0 0,3-9-209 0 0,16 14-3570 0 0,6 11-6163 0 0,-3 1-2603 0 0</inkml:trace>
</inkml:ink>
</file>

<file path=ppt/ink/ink13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58.26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89 0 0 0,'0'0'433'0'0,"0"0"352"0"0,0 0 247 0 0,0 0 345 0 0,0 0 317 0 0,0 0 120 0 0,0 0-40 0 0,0 0-226 0 0,0 0-238 0 0,0 0-181 0 0,0 0-147 0 0,0-5-80 0 0,0-15-16 0 0,0 15-42 0 0,0 5-37 0 0,0 0-41 0 0,0 0-54 0 0,0 0-55 0 0,0 0-50 0 0,0 0-63 0 0,0 0-81 0 0,0 0-32 0 0,0 0-21 0 0,0 0-7 0 0,0 0 5 0 0,0 0 4 0 0,0 0-14 0 0,0 0-29 0 0,0 0-29 0 0,0 0-38 0 0,0 0-24 0 0,0 0-19 0 0,0 0-11 0 0,0 0-11 0 0,0 0-18 0 0,0 0-12 0 0,0 0-8 0 0,0 0 9 0 0,0 0-12 0 0,33 4 1684 0 0,217-52-726 0 0,-134 33-948 0 0,-115 15-191 0 0,-1 0 4 0 0,0 0 7 0 0,0 0 13 0 0,0 0-18 0 0,0 0-2 0 0,0 0 12 0 0,0 0 5 0 0,0 0-8 0 0,0 0 5 0 0,0 0 6 0 0,0 0-17 0 0,0 0 24 0 0,0 0-6 0 0,0 0-12 0 0,0 0 0 0 0,0 0-11 0 0,0 0-10 0 0,0 0-7 0 0,0 0 10 0 0,0 0-27 0 0,0 0-10 0 0,0 0 2 0 0,0 0-48 0 0,0 0-14 0 0,0 0-24 0 0,0 0-25 0 0,0 0-24 0 0,-25 4-15906 0 0,22 0 4915 0 0</inkml:trace>
</inkml:ink>
</file>

<file path=ppt/ink/ink13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59.36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11 8178 0 0,'0'0'2122'0'0,"0"0"-353"0"0,0 0-222 0 0,0 0-14 0 0,0 0-5 0 0,0 0-112 0 0,0 0-300 0 0,0 0-361 0 0,0 0-261 0 0,0 0-186 0 0,0 0-58 0 0,0 0 23 0 0,0 0 55 0 0,12 8 5421 0 0,337-5-3447 0 0,-349-3-2304 0 0,0 0 38 0 0,0 0-18 0 0,0 0 0 0 0,0 0 13 0 0,0 0-18 0 0,0 0 1 0 0,0 0 19 0 0,0 0-4 0 0,0 0-15 0 0,0 0-1 0 0,0 0-8 0 0,0 0-9 0 0,0 0 20 0 0,36-8 147 0 0,13-6-142 0 0,-49 14-30 0 0,0 0 21 0 0,0 0-9 0 0,0 0 17 0 0,0 0 9 0 0,0 0-9 0 0,0 0-24 0 0,0 0-13 0 0,0 0-6 0 0,0 0 22 0 0,0 0 7 0 0,0 0 37 0 0,0 0-23 0 0,0 0 4 0 0,0 0 4 0 0,0 0-31 0 0,0 0 10 0 0,0 0 13 0 0,0 0-3 0 0,0 0 1 0 0,0 0-2 0 0,0 0-18 0 0,0 0 12 0 0,0 0-44 0 0,0 0 22 0 0,0 0 24 0 0,0 0 7 0 0,0 0 6 0 0,0 0-15 0 0,0 0-10 0 0,0 0 16 0 0,0 0-10 0 0,0 0-16 0 0,0 0-5 0 0,0 0-14 0 0,0 0 21 0 0,0 0 18 0 0,0 0-19 0 0,0 0 14 0 0,0 0-2 0 0,0 0 18 0 0,0 0-11 0 0,0 0-13 0 0,0 0 4 0 0,0 0-9 0 0,0 0 6 0 0,0 0-22 0 0,0 0-6 0 0,0 0-15 0 0,0 0-7 0 0,0 0 5 0 0,-13 1-9237 0 0,8 5 2382 0 0,3-2-4930 0 0</inkml:trace>
</inkml:ink>
</file>

<file path=ppt/ink/ink13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02.4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583 1 5041 0 0,'0'0'1708'0'0,"0"0"-366"0"0,0 0-160 0 0,0 0 206 0 0,0 0 267 0 0,0 0 81 0 0,0 0-189 0 0,0 0-301 0 0,0 0-307 0 0,0 0-222 0 0,0 0-135 0 0,5 7 5247 0 0,-35-7-5298 0 0,-7-2-383 0 0,1 3-1 0 0,0 0 1 0 0,0 2-1 0 0,0 2 1 0 0,0 2 0 0 0,1 1-1 0 0,-2 2-147 0 0,-123 56 255 0 0,157-66-248 0 0,1 1 1 0 0,0 0-1 0 0,0 0 0 0 0,0 0 1 0 0,0 0-1 0 0,0 1 0 0 0,0-1 1 0 0,0 0-1 0 0,1 1 0 0 0,-1-1 1 0 0,0 1-1 0 0,1 0 0 0 0,-1-1 1 0 0,1 1-1 0 0,0 0 0 0 0,-1 0 1 0 0,1 0-1 0 0,0 0 0 0 0,0 0 1 0 0,0 0-1 0 0,1 0 0 0 0,-1 0 1 0 0,0 1-1 0 0,1-1 0 0 0,-1 0 1 0 0,1 0-1 0 0,0 1 0 0 0,0-1 1 0 0,0 0-1 0 0,0 1 0 0 0,0-1 1 0 0,1 1-8 0 0,-1 1 0 0 0,-1-2 2 0 0,1-1-1 0 0,0 1 1 0 0,0 0 0 0 0,0-1-1 0 0,0 1 1 0 0,0 0 0 0 0,0-1 0 0 0,0 1-1 0 0,0 0 1 0 0,1-1 0 0 0,-1 1 0 0 0,1 0-1 0 0,-1-1 1 0 0,1 1 0 0 0,0-1 0 0 0,-1 1-1 0 0,1-1 1 0 0,0 1 0 0 0,0-1-1 0 0,0 1 1 0 0,0-1 0 0 0,0 0 0 0 0,1 0-1 0 0,-1 1 1 0 0,0-1 0 0 0,0 0 0 0 0,1 0-1 0 0,-1 0 1 0 0,1-1 0 0 0,0 2-2 0 0,13 5 83 0 0,0 0 1 0 0,0-1 0 0 0,1-1-1 0 0,0 0 1 0 0,-1-2 0 0 0,1 1 0 0 0,1-2-1 0 0,-1 0 1 0 0,0-1 0 0 0,1-1-1 0 0,2 0-83 0 0,55 5 161 0 0,146 28 77 0 0,-178-15-194 0 0,-59 9 134 0 0,1-12-112 0 0,-1 0 0 0 0,0-2-1 0 0,0 0 1 0 0,-2-1 0 0 0,1 0-1 0 0,-17 6-65 0 0,-6 5 32 0 0,-314 182 121 0 0,297-152-169 0 0,56-52 16 0 0,1 0-1 0 0,0 1 1 0 0,0-1-1 0 0,0 1 1 0 0,0-1-1 0 0,1 1 1 0 0,-1-1-1 0 0,0 1 0 0 0,1 0 1 0 0,-1-1-1 0 0,1 1 1 0 0,-1 0-1 0 0,1-1 1 0 0,0 1-1 0 0,0 0 1 0 0,-1 0-1 0 0,1-1 0 0 0,1 1 1 0 0,-1 0-1 0 0,0 0 1 0 0,0-1-1 0 0,1 1 1 0 0,-1 0-1 0 0,1-1 0 0 0,-1 1 1 0 0,1 0-1 0 0,0-1 1 0 0,-1 1-1 0 0,1-1 1 0 0,0 1-1 0 0,0-1 1 0 0,0 1-1 0 0,0-1 0 0 0,1 0 1 0 0,-1 1-1 0 0,0-1 1 0 0,0 0-1 0 0,1 0 1 0 0,-1 0-1 0 0,1 0 1 0 0,-1 0 0 0 0,12 4 47 0 0,-1 0 0 0 0,1-1 1 0 0,0-1-1 0 0,0 0 0 0 0,0-1 1 0 0,1 0-1 0 0,-1-1 0 0 0,0 0 0 0 0,1-1 1 0 0,-1-1-1 0 0,1 0 0 0 0,10-2-47 0 0,-16 2 29 0 0,260-61 505 0 0,23-17-101 0 0,-262 74-415 0 0,-29 5 16 0 0,0 0 11 0 0,0 0-18 0 0,0 0 6 0 0,0 0-4 0 0,0 0 5 0 0,-16 5-4318 0 0,3 12-2009 0 0,11-10-3155 0 0</inkml:trace>
</inkml:ink>
</file>

<file path=ppt/ink/ink13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02.86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69 1 6865 0 0,'0'0'3130'0'0,"0"0"-1505"0"0,0 0-633 0 0,0 0 22 0 0,0 0 259 0 0,0 0 179 0 0,0 0-25 0 0,0 0-226 0 0,0 0-314 0 0,0 0-254 0 0,0 0-150 0 0,0 0-46 0 0,0 0 23 0 0,0 2 18 0 0,-53 114 3625 0 0,37-46-3238 0 0,17-68-5916 0 0,28-57-4307 0 0,-17 35 3066 0 0,-3 8-332 0 0</inkml:trace>
</inkml:ink>
</file>

<file path=ppt/ink/ink13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03.2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67 1 6569 0 0,'0'0'1673'0'0,"0"0"-134"0"0,0 0-40 0 0,0 0 62 0 0,0 0 57 0 0,0 0-79 0 0,0 0-167 0 0,0 0-199 0 0,0 0-213 0 0,0 0-171 0 0,0 0-105 0 0,0 0-63 0 0,0 0-19 0 0,-10 4-21 0 0,-44 17 495 0 0,51-20 1822 0 0,12-4-4154 0 0,-4 2-8887 0 0,-5 1 221 0 0</inkml:trace>
</inkml:ink>
</file>

<file path=ppt/ink/ink13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07.2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100 498 3729 0 0,'0'0'2707'0'0,"0"0"-813"0"0,0 0-417 0 0,0 0-28 0 0,0 0 178 0 0,0 0 137 0 0,0 0-124 0 0,0 0-254 0 0,0 0-310 0 0,0 0-330 0 0,0 0-205 0 0,0 0-133 0 0,0 0-58 0 0,-4-2-21 0 0,3 2-303 0 0,0-1 1 0 0,0 1-1 0 0,0-1 0 0 0,1 1 1 0 0,-1 0-1 0 0,0 0 0 0 0,0-1 1 0 0,0 1-1 0 0,0 0 0 0 0,0 0 1 0 0,0 0-1 0 0,0 0 0 0 0,0 0 1 0 0,0 0-1 0 0,1 0 0 0 0,-1 0 1 0 0,0 0-1 0 0,0 1 0 0 0,0-1 1 0 0,0 0-1 0 0,0 1 0 0 0,0-1 0 0 0,1 0 1 0 0,-1 1-1 0 0,0-1 0 0 0,0 1 1 0 0,1-1-1 0 0,-1 1 0 0 0,0 0 1 0 0,0-1-1 0 0,1 1 0 0 0,-1 0 1 0 0,1-1-1 0 0,-1 1 0 0 0,1 0 1 0 0,-1 0-1 0 0,1-1 0 0 0,-1 1 1 0 0,1 0-1 0 0,0 0 0 0 0,-1 0 1 0 0,1 0-1 0 0,0 0 0 0 0,0 0 0 0 0,0 0 1 0 0,0-1-1 0 0,0 1 0 0 0,0 0 1 0 0,0 0-1 0 0,0 0 0 0 0,0 0 1 0 0,0 0-1 0 0,0 0 0 0 0,0 0 1 0 0,1 0-1 0 0,-1-1 0 0 0,0 1 1 0 0,1 0-1 0 0,-1 0 0 0 0,1 0-26 0 0,-18 406 2585 0 0,17-337-373 0 0,0-72-2194 0 0,-1-42 167 0 0,2 0 1 0 0,2 0-1 0 0,1 1 1 0 0,3-1 0 0 0,3-4-186 0 0,-1 10-5 0 0,2 1-1 0 0,1 0 1 0 0,2 1 0 0 0,2 0 0 0 0,1 1 0 0 0,1 1-1 0 0,2 1 1 0 0,2 1 0 0 0,1 0 0 0 0,3 0 5 0 0,5 9-10 0 0,-31 23-2 0 0,0 0-9 0 0,0 0-3 0 0,-16 143 36 0 0,-12-13-1263 0 0,37-105-2806 0 0,-1-17-3058 0 0,-3-4-4295 0 0</inkml:trace>
  <inkml:trace contextRef="#ctx0" brushRef="#br0" timeOffset="403.746">418 1039 6289 0 0,'0'0'2633'0'0,"0"0"-677"0"0,0 0-278 0 0,0 0 78 0 0,0 0 58 0 0,0 0-112 0 0,0 0-239 0 0,0 0-318 0 0,0 0-279 0 0,0 0-193 0 0,0 0-129 0 0,0 0-77 0 0,-1 6-28 0 0,-31 165 2095 0 0,12-123-3250 0 0,0-41-6679 0 0,18-11-2297 0 0,2 1 1536 0 0</inkml:trace>
  <inkml:trace contextRef="#ctx0" brushRef="#br0" timeOffset="802.651">518 741 9146 0 0,'0'0'3590'0'0,"0"0"-1666"0"0,0 0-750 0 0,0 0-106 0 0,0 0 66 0 0,0 0 9 0 0,0 0-76 0 0,0 0-200 0 0,0 0-209 0 0,0 0-166 0 0,0 0-158 0 0,0 0-102 0 0,0 0-53 0 0,-8 5-37 0 0,-23 15-31 0 0,33-26 268 0 0,6-2 114 0 0,-20 16-249 0 0,-42 39-145 0 0,100-90-11767 0 0,-38 35 5227 0 0,-1 0 74 0 0</inkml:trace>
  <inkml:trace contextRef="#ctx0" brushRef="#br0" timeOffset="1120.52">818 222 13107 0 0,'0'0'1692'0'0,"0"0"-406"0"0,0 0-90 0 0,0 0 176 0 0,0 0 167 0 0,0 0-29 0 0,0 0-247 0 0,0 0-315 0 0,0 0-254 0 0,0 0-149 0 0,0 0-72 0 0,0 0 0 0 0,0 8 1564 0 0,-87 65-1629 0 0,-23 41-414 0 0,103-101-390 0 0,19-5-7459 0 0,0-17-1846 0 0,-7 8-884 0 0</inkml:trace>
  <inkml:trace contextRef="#ctx0" brushRef="#br0" timeOffset="1637.278">24 196 4329 0 0,'0'0'2359'0'0,"0"0"-425"0"0,0 0-112 0 0,0 0 41 0 0,0 0 13 0 0,0 0-160 0 0,0 0-291 0 0,0 0-253 0 0,0 0-208 0 0,0 0-150 0 0,0 0-102 0 0,0 0-36 0 0,0 0-36 0 0,-4-3-42 0 0,-12-6-64 0 0,12 6-88 0 0,4 3-49 0 0,0 0-45 0 0,0 0-41 0 0,18-4 829 0 0,95-29 143 0 0,-38 18-919 0 0,16 1 783 0 0,-107 3-1169 0 0,1 0 0 0 0,0-2 0 0 0,1 1 1 0 0,1-2-1 0 0,0 0 0 0 0,0 0 0 0 0,0-4 22 0 0,11 12-230 0 0,2 5-4026 0 0,-1 1-4472 0 0,1 0-3090 0 0</inkml:trace>
  <inkml:trace contextRef="#ctx0" brushRef="#br0" timeOffset="2402.966">1259 509 5929 0 0,'0'0'3817'0'0,"0"0"-1303"0"0,0 0-671 0 0,0 0-161 0 0,0 0-22 0 0,0 0-113 0 0,0 0-180 0 0,0 0-245 0 0,0 0-224 0 0,0 0-184 0 0,0 0-113 0 0,0 0-83 0 0,0 0-47 0 0,-3 0 2 0 0,-15 15 2082 0 0,11-1-2467 0 0,-119 167 940 0 0,-27-1-842 0 0,107-125-1044 0 0,21-54-5946 0 0,15-16-4994 0 0,8 11 2245 0 0</inkml:trace>
  <inkml:trace contextRef="#ctx0" brushRef="#br0" timeOffset="2671.229">895 483 14403 0 0,'0'0'2015'0'0,"0"0"-551"0"0,0 0-375 0 0,0 0-42 0 0,0 0-11 0 0,0 0-60 0 0,0 0-168 0 0,0 0-197 0 0,0 0-88 0 0,0 0-10 0 0,0 0 26 0 0,0 0-16 0 0,0 0-32 0 0,6 19-78 0 0,20 57-56 0 0,34 24 822 0 0,115 98-455 0 0,-117-147-2521 0 0,-35-42-2035 0 0,2-5-4391 0 0,-17-4-3483 0 0</inkml:trace>
</inkml:ink>
</file>

<file path=ppt/ink/ink13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11.4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0 681 2785 0 0,'0'0'2473'0'0,"0"0"-233"0"0,0 0-109 0 0,0 0 28 0 0,0 0-20 0 0,0 0-188 0 0,0 0-269 0 0,0 0-298 0 0,0 0-261 0 0,0 0-199 0 0,0 0-130 0 0,0 0-74 0 0,0 0-32 0 0,1-14-25 0 0,4-105 2225 0 0,1 82-2602 0 0,1 0 0 0 0,2 1 0 0 0,1-1-1 0 0,2 2 1 0 0,2 0 0 0 0,1 0-1 0 0,1 1 1 0 0,3 1-286 0 0,99-134 120 0 0,-91 142-88 0 0,-26 24-29 0 0,-1 1-23 0 0,0 0-13 0 0,0 0-15 0 0,9 30-72 0 0,29 125 281 0 0,11 17-153 0 0,-35-138-23 0 0,-13-34 27 0 0,0 0-1 0 0,47-34 134 0 0,-18 4-132 0 0,-1-2 0 0 0,-2-1 0 0 0,-1-1 0 0 0,-2-1-1 0 0,2-7-12 0 0,11-13-25 0 0,40-76-62 0 0,-79 218-301 0 0,-31 140 624 0 0,8 47-845 0 0,48-270-5576 0 0,-7-6-3731 0 0,-11-4-1316 0 0</inkml:trace>
</inkml:ink>
</file>

<file path=ppt/ink/ink13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11.73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 0 13931 0 0,'0'0'1354'0'0,"0"0"-348"0"0,0 0-55 0 0,0 0 122 0 0,0 0-9 0 0,0 0-179 0 0,0 0-257 0 0,0 0-265 0 0,0 0-179 0 0,0 0-90 0 0,0 0-48 0 0,-2 21-23 0 0,-7 63-60 0 0,5-55 588 0 0,4-28-1701 0 0,0 0-2887 0 0,0 3-4119 0 0,0-4 1135 0 0</inkml:trace>
</inkml:ink>
</file>

<file path=ppt/ink/ink13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12.10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50 1 9978 0 0,'0'0'2731'0'0,"0"0"-613"0"0,0 0-483 0 0,0 0-221 0 0,0 0-154 0 0,0 0-174 0 0,0 0-221 0 0,0 0-218 0 0,0 0-187 0 0,0 0-156 0 0,0 0-110 0 0,0 0-64 0 0,0 0-36 0 0,-10 4-10 0 0,-29 17 4 0 0,39-21-66 0 0,1 0 0 0 0,-1 1 1 0 0,1-1-1 0 0,-1 0 0 0 0,1 0 1 0 0,-1 0-1 0 0,1 0 1 0 0,0 1-1 0 0,-1-1 0 0 0,1 0 1 0 0,-1 1-1 0 0,0-1 0 0 0,1 0 1 0 0,-1 1-1 0 0,1-1 0 0 0,-1 1 1 0 0,1-1-1 0 0,-1 0 1 0 0,0 1-1 0 0,1-1 0 0 0,-1 1 1 0 0,0-1-1 0 0,0 1 0 0 0,1-1 1 0 0,-1 1-1 0 0,0 0 0 0 0,0-1 1 0 0,0 1-1 0 0,0-1 1 0 0,1 1-1 0 0,-1-1 0 0 0,0 1 1 0 0,0-1-1 0 0,0 1 0 0 0,0 0-22 0 0,-9 4 1857 0 0,6 5-4442 0 0,12-12 332 0 0,-5 1-1156 0 0,1 0-3910 0 0,-2 1-2842 0 0</inkml:trace>
</inkml:ink>
</file>

<file path=ppt/ink/ink13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12.81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217 199 0 0 0,'0'0'1158'0'0,"0"0"326"0"0,0 0 300 0 0,0 0 187 0 0,0 0 23 0 0,0 0-143 0 0,0 0-218 0 0,0 0-193 0 0,0 0-148 0 0,0 0-112 0 0,0 0-65 0 0,0 0-70 0 0,0 2 6029 0 0,-2 8-4452 0 0,-32 48-2202 0 0,-67 190 79 0 0,82-193-400 0 0,3 0 1 0 0,2 1-1 0 0,3 1 1 0 0,2 0-1 0 0,3 1 0 0 0,1 33-99 0 0,6-77 38 0 0,0 1-1 0 0,1 0 0 0 0,1-1 1 0 0,0 0-1 0 0,1 1 1 0 0,0-1-1 0 0,2-1 0 0 0,-1 1 1 0 0,2-1-1 0 0,-1 0 1 0 0,2 0-1 0 0,0-1 0 0 0,0 0 1 0 0,1 0-1 0 0,1-1 1 0 0,0 0-1 0 0,0-1 0 0 0,1 0 1 0 0,1 0-1 0 0,-1-1 1 0 0,1-1-1 0 0,1 0-37 0 0,12-1 328 0 0,-24-7-275 0 0,-4 0-1472 0 0,-2 0-2903 0 0,0 0-5849 0 0,5 0-1414 0 0</inkml:trace>
  <inkml:trace contextRef="#ctx0" brushRef="#br0" timeOffset="1347.93">355 641 1088 0 0,'0'0'1681'0'0,"0"0"-613"0"0,0 0-241 0 0,0 0 214 0 0,0 0 338 0 0,0 0 194 0 0,0 0-53 0 0,0 0-251 0 0,0 0-254 0 0,0 0-168 0 0,0 0-41 0 0,0 0 62 0 0,3-2 64 0 0,6-1-72 0 0,10 0 8021 0 0,-18 3-8685 0 0,-1 0-12 0 0,0 0-15 0 0,0 0-6 0 0,0 0 2 0 0,0 0-7 0 0,0 0-20 0 0,0 0-10 0 0,0 0-9 0 0,0 0-8 0 0,0 0 9 0 0,0 0-16 0 0,0 0-19 0 0,0 0-1 0 0,0 0-6 0 0,0 0 7 0 0,0 0 4 0 0,0 0 3 0 0,0 0-9 0 0,0 0 0 0 0,0 0 7 0 0,0 0-4 0 0,0 0 3 0 0,0 0-14 0 0,0 0-11 0 0,0 0-12 0 0,52 82 283 0 0,62 194 45 0 0,-81-237-390 0 0,-26-53 1332 0 0,-7-12-1319 0 0,1 1 0 0 0,2-1 1 0 0,0 1-1 0 0,2-1 0 0 0,1 1 1 0 0,1 0-1 0 0,1 1 0 0 0,1 0 0 0 0,1 0 1 0 0,1 1-1 0 0,13-20-3 0 0,29-41-36 0 0,-46 78 323 0 0,-6 4-4708 0 0,-9 2-9244 0 0,6 0 2844 0 0</inkml:trace>
  <inkml:trace contextRef="#ctx0" brushRef="#br0" timeOffset="1950.168">326 460 10058 0 0,'0'0'2259'0'0,"0"0"-477"0"0,0 0-263 0 0,0 0-13 0 0,0 0-18 0 0,0 0-132 0 0,0 0-197 0 0,0 0-177 0 0,0 0-147 0 0,0 0-127 0 0,0 0-105 0 0,0 0-89 0 0,0 0-71 0 0,-4-3-56 0 0,-12-9-44 0 0,12 9-49 0 0,4 3-42 0 0,0 0-5 0 0,0 0-28 0 0,0 0-26 0 0,46 0 861 0 0,385 0 1597 0 0,-450-27-2570 0 0,-59-64-1568 0 0,66 81 194 0 0,-1 0-1552 0 0,3 8-3576 0 0,7 2-5264 0 0</inkml:trace>
  <inkml:trace contextRef="#ctx0" brushRef="#br0" timeOffset="2300.884">446 114 10642 0 0,'0'0'2015'0'0,"0"0"-308"0"0,0 0-254 0 0,0 0-53 0 0,0 0 0 0 0,0 0-91 0 0,0 0-140 0 0,0 0-161 0 0,0 0-149 0 0,0 0-181 0 0,0 0-136 0 0,0 0-97 0 0,0 0-91 0 0,-9-2-23 0 0,-36-11 228 0 0,83 32 996 0 0,-8-11-1268 0 0,1-2-1 0 0,0-2 1 0 0,1 0 0 0 0,-1-2-1 0 0,0-2 1 0 0,16-2-287 0 0,0 2 71 0 0,83-4-1609 0 0,-105 17-3065 0 0,-18-4-4033 0 0,-4-5-3211 0 0</inkml:trace>
  <inkml:trace contextRef="#ctx0" brushRef="#br0" timeOffset="3204.438">1084 843 0 0 0,'0'0'1275'0'0,"0"0"216"0"0,0 0 277 0 0,0 0 258 0 0,0 0 20 0 0,0 0-160 0 0,0 0-263 0 0,0 0-276 0 0,0 0-222 0 0,0 0-147 0 0,0 0-87 0 0,0 0-35 0 0,0 0-29 0 0,0 0-54 0 0,0 0-70 0 0,0 0-78 0 0,0 0-70 0 0,0 0-52 0 0,0 0-26 0 0,0 0-29 0 0,11 8 3787 0 0,122-1-2023 0 0,48-40-1312 0 0,-168 31-506 0 0,-16 0-4073 0 0,-4 2 2655 0 0,-14 2-3717 0 0,7 0-3339 0 0,7 1-3168 0 0</inkml:trace>
  <inkml:trace contextRef="#ctx0" brushRef="#br0" timeOffset="9788.933">1252 689 0 0 0,'0'0'669'0'0,"0"0"622"0"0,0 0 254 0 0,0 0 46 0 0,0 0-55 0 0,0 0-133 0 0,0 0-139 0 0,0 0-127 0 0,2-7-95 0 0,8-20-60 0 0,-7 20-15 0 0,11 0 9132 0 0,-3 153-7039 0 0,4 89-2355 0 0,-31-116-561 0 0,16-119-158 0 0,0 0-6 0 0,0 0 12 0 0,0 0 5 0 0,0 0-29 0 0,0 0-12 0 0,0 0-20 0 0,4-25-4645 0 0,5 7-602 0 0,-2 7-1601 0 0,-3 3-3406 0 0</inkml:trace>
  <inkml:trace contextRef="#ctx0" brushRef="#br0" timeOffset="10667.919">1637 519 776 0 0,'0'0'1925'0'0,"0"0"-118"0"0,0 0 101 0 0,0 0 144 0 0,0 0-34 0 0,0 0-249 0 0,0 0-386 0 0,0 0-398 0 0,0 0-305 0 0,0 0-172 0 0,0 0-22 0 0,0 0 162 0 0,0 0 148 0 0,1 3 128 0 0,3 1-697 0 0,0-1-1 0 0,1 0 1 0 0,-1-1-1 0 0,1 1 0 0 0,-1-1 1 0 0,1 0-1 0 0,0 0 1 0 0,0 0-1 0 0,0 0 1 0 0,0-1-1 0 0,1 0 0 0 0,-1 0 1 0 0,0-1-1 0 0,0 1 1 0 0,1-1-1 0 0,-1 0 1 0 0,0-1-1 0 0,0 1 0 0 0,1-1 1 0 0,-1 0-1 0 0,0 0 1 0 0,0-1-1 0 0,0 1 1 0 0,0-1-1 0 0,0 0 0 0 0,-1-1 1 0 0,1 1-1 0 0,3-3-226 0 0,9-3 277 0 0,0-1 0 0 0,-1 0 0 0 0,0-1 0 0 0,0-1 0 0 0,-1-1 0 0 0,0 0 0 0 0,-1-1-1 0 0,1-3-276 0 0,-8 17 526 0 0,-8 10-423 0 0,18 291 51 0 0,-15 89-130 0 0,7-377 34 0 0,-9-14-4 0 0,7-16 520 0 0,56-101-226 0 0,87-182-232 0 0,-53 28-133 0 0,-85 223 23 0 0,-12 48-16 0 0,0 0-16 0 0,0 0-19 0 0,0 0-11 0 0,0 0-15 0 0,0 0-37 0 0,-8 23-953 0 0,-9 39-2008 0 0,14-40-1529 0 0,2-2-4786 0 0,1-15-1354 0 0</inkml:trace>
  <inkml:trace contextRef="#ctx0" brushRef="#br0" timeOffset="11003.801">2338 998 14611 0 0,'0'0'1475'0'0,"0"0"-352"0"0,0 0-96 0 0,0 0 128 0 0,0 0 54 0 0,0 0-111 0 0,0 0-233 0 0,0 0-240 0 0,0 0-193 0 0,0 0-103 0 0,0 0-7 0 0,0 0 42 0 0,0 0 36 0 0,-3 8 24 0 0,-29 105 1040 0 0,17-32-1141 0 0,15-81-445 0 0,0 0-72 0 0,0 0-109 0 0,0 0-109 0 0,2-11-1906 0 0,16-22-2217 0 0,-5 12-4521 0 0,-9 13-1250 0 0</inkml:trace>
  <inkml:trace contextRef="#ctx0" brushRef="#br0" timeOffset="11393.928">2581 633 12163 0 0,'0'0'2549'0'0,"0"0"-617"0"0,0 0-443 0 0,0 0-283 0 0,0 0-205 0 0,0 0-148 0 0,0 0-111 0 0,0 0-57 0 0,0 0-84 0 0,0 0-58 0 0,0 0-60 0 0,0 0-74 0 0,-13 10-44 0 0,-38 28-51 0 0,23-2 431 0 0,28-35-723 0 0,0-1-5 0 0,0 0-5 0 0,25-1 63 0 0,25-23 65 0 0,-113 74 256 0 0,61-50-5699 0 0,1-8 310 0 0,2 6-53 0 0,0-2-5538 0 0</inkml:trace>
  <inkml:trace contextRef="#ctx0" brushRef="#br0" timeOffset="12092.252">1788 191 5489 0 0,'0'0'2530'0'0,"0"0"-376"0"0,0 0-204 0 0,0 0-33 0 0,0 0-43 0 0,0 0-182 0 0,0 0-262 0 0,0 0-279 0 0,0 0-241 0 0,0 0-170 0 0,0 0-104 0 0,0 0-76 0 0,0 0-65 0 0,25-3 1836 0 0,177-8-335 0 0,124 7-1449 0 0,-325 4-518 0 0,-1 0 19 0 0,0 0 40 0 0,0 0 12 0 0,0 0-5 0 0,0 0 7 0 0,-45-39 845 0 0,32 23-860 0 0,-63-79 61 0 0,41 73-985 0 0,31 27-9419 0 0,4-4 8293 0 0,0 3-9642 0 0</inkml:trace>
  <inkml:trace contextRef="#ctx0" brushRef="#br0" timeOffset="20078.525">2872 195 5961 0 0,'0'0'2050'0'0,"0"0"-400"0"0,0 0-174 0 0,0 0 14 0 0,0 0 21 0 0,0 0-120 0 0,0 0-292 0 0,0 0-245 0 0,0 0-151 0 0,0 0-67 0 0,0 0 2 0 0,1-6 560 0 0,0 5 2528 0 0,-40 39-3302 0 0,-74 75 101 0 0,73-77-281 0 0,123-106 1090 0 0,10 1-1276 0 0,-63 50-58 0 0,-30 19-32 0 0,0 0 6 0 0,0 0 4 0 0,-17 15 18 0 0,-98 72 231 0 0,87-68-276 0 0,28-18-39 0 0,0-1-51 0 0,18-1-1868 0 0,0-5-1141 0 0,-7 2-3021 0 0,-4 0-5333 0 0</inkml:trace>
  <inkml:trace contextRef="#ctx0" brushRef="#br0" timeOffset="21194.791">3161 173 6377 0 0,'0'0'2102'0'0,"0"0"-239"0"0,0 0-69 0 0,0 0 2 0 0,0 0-98 0 0,0 0-258 0 0,0 0-337 0 0,0 0-269 0 0,0 0-141 0 0,0 0-53 0 0,0 0-12 0 0,0 0-26 0 0,0 0-62 0 0,7 0 959 0 0,27 33 1220 0 0,17 10-1746 0 0,-35-33-887 0 0,-2 2 1 0 0,1 0-1 0 0,-2 1 1 0 0,0 0-1 0 0,0 1 1 0 0,-1 0-1 0 0,-1 1 1 0 0,0 1 0 0 0,-1 0-1 0 0,4 9-86 0 0,-5-3 18 0 0,-1 0 0 0 0,-1 0 1 0 0,-1 1-1 0 0,-1-1 0 0 0,-1 1 0 0 0,-1 0 1 0 0,0 1-1 0 0,-2-1 0 0 0,-1 0 0 0 0,-1 1 1 0 0,-1-1-1 0 0,-1 0 0 0 0,-1 0 0 0 0,-1 0 0 0 0,-1-1 1 0 0,-1 1-1 0 0,-1-1 0 0 0,-3 3-18 0 0,-12 16 17 0 0,-3 0 0 0 0,-1-2 0 0 0,-2-1 0 0 0,-1-1 0 0 0,-2-1 0 0 0,-2-2 0 0 0,-29 23-17 0 0,48-46 6 0 0,-22 33 86 0 0,37-44-93 0 0,0 0-7 0 0,-29 26 995 0 0,8-12-1296 0 0,27-30-4234 0 0,-3 4-5405 0 0,-1 8-2613 0 0</inkml:trace>
</inkml:ink>
</file>

<file path=ppt/ink/ink13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53.54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113 45 4785 0 0,'0'0'1194'0'0,"0"0"-293"0"0,0 0-62 0 0,0 0 231 0 0,0 0 313 0 0,0 0 190 0 0,0 0-7 0 0,0 0-198 0 0,0 0-273 0 0,0 0-189 0 0,0 0-128 0 0,-4-7-100 0 0,-12-23-75 0 0,12 23-61 0 0,4 7-61 0 0,0 0-63 0 0,0 0-50 0 0,0 0-49 0 0,0 0-52 0 0,0 0-44 0 0,0 0-39 0 0,0 16 481 0 0,0 18-101 0 0,-1 213 2482 0 0,-18 92-3046 0 0,9-7 435 0 0,-2-299-450 0 0,-9-47-4788 0 0,5-2-400 0 0,9 10-1266 0 0,5 2-3292 0 0</inkml:trace>
</inkml:ink>
</file>

<file path=ppt/ink/ink13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53.79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1 214 14723 0 0,'0'0'598'0'0,"0"0"-212"0"0,0 0-22 0 0,0 0 281 0 0,0 0 263 0 0,0 0 84 0 0,35-9-65 0 0,115-27-155 0 0,83-8 840 0 0,255-29-515 0 0,-200 44-2675 0 0,-269 24-945 0 0,-34-9-12622 0 0,10 10 11367 0 0</inkml:trace>
</inkml:ink>
</file>

<file path=ppt/ink/ink13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54.34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106 0 5761 0 0,'0'0'2469'0'0,"0"0"-690"0"0,0 0-307 0 0,0 0-58 0 0,0 0 49 0 0,0 0 22 0 0,0 0-154 0 0,0 0-221 0 0,0 0-231 0 0,0 0-184 0 0,0 0-77 0 0,0 0-17 0 0,0 0-43 0 0,-2 19-59 0 0,-15 110 297 0 0,-5-35-80 0 0,4 1-1 0 0,5 0 0 0 0,2 16-715 0 0,1-15 327 0 0,4-47-210 0 0,2 0-1 0 0,2 0 1 0 0,2 0 0 0 0,3 7-117 0 0,-3-53 12 0 0,0 0 1 0 0,0 0-1 0 0,0 1 1 0 0,1-1-1 0 0,-1 0 1 0 0,1 0-1 0 0,0 1 1 0 0,0-1-1 0 0,0 0 1 0 0,1 0-1 0 0,-1 0 1 0 0,1 0-1 0 0,-1-1 1 0 0,1 1-1 0 0,0 0 1 0 0,0-1-1 0 0,0 1 1 0 0,1-1-1 0 0,-1 1 1 0 0,1-1-1 0 0,-1 0 1 0 0,1 0-1 0 0,0 0 1 0 0,-1-1-1 0 0,1 1 1 0 0,0-1-1 0 0,0 1 1 0 0,0-1-1 0 0,1 0 1 0 0,-1 0-1 0 0,0 0 1 0 0,0-1 0 0 0,0 1-1 0 0,1-1 1 0 0,-1 0-1 0 0,0 0 1 0 0,1 0-1 0 0,-1 0 1 0 0,2-1-13 0 0,5-1 53 0 0,1-1-1 0 0,-1 0 1 0 0,0-1 0 0 0,0 0 0 0 0,0 0 0 0 0,-1-1 0 0 0,0 0 0 0 0,0-1 0 0 0,0 0-1 0 0,0-1 1 0 0,-1 0 0 0 0,2-2-53 0 0,9-6 46 0 0,164-114 112 0 0,-183 128-158 0 0,1 0-1 0 0,0 0 0 0 0,-1 1 0 0 0,1-1 0 0 0,0 0 1 0 0,0 0-1 0 0,0 1 0 0 0,0-1 0 0 0,0 0 0 0 0,0 1 0 0 0,0-1 1 0 0,0 1-1 0 0,0-1 0 0 0,0 1 0 0 0,0-1 0 0 0,0 1 0 0 0,0 0 1 0 0,0 0-1 0 0,0-1 0 0 0,1 1 0 0 0,-1 0 0 0 0,0 0 1 0 0,0 0-1 0 0,0 0 0 0 0,0 1 0 0 0,0-1 0 0 0,1 0 0 0 0,-1 0 1 0 0,0 1-1 0 0,0-1 0 0 0,0 0 0 0 0,0 1 0 0 0,0-1 1 0 0,0 1-1 0 0,0 0 0 0 0,0-1 0 0 0,0 1 0 0 0,0 0 0 0 0,0-1 1 0 0,-1 1-1 0 0,1 0 0 0 0,0 0 0 0 0,0 0 0 0 0,-1 0 0 0 0,1 0 1 0 0,0 0-1 0 0,-1 0 0 0 0,1 0 0 0 0,-1 0 0 0 0,0 0 1 0 0,1 0-1 0 0,-1 0 0 0 0,0 0 0 0 0,1 0 0 0 0,-1 0 0 0 0,0 1 1 0 0,0-1-1 0 0,0 0 0 0 0,0 0 0 0 0,0 1 1 0 0,11 131 346 0 0,-11-125-352 0 0,1 0 0 0 0,-1-1 0 0 0,2 1 0 0 0,-1 0 0 0 0,1-1 0 0 0,0 1 0 0 0,0-1 0 0 0,1 0 0 0 0,0 0 0 0 0,0 0 1 0 0,1 0-1 0 0,0 0 0 0 0,0-1 0 0 0,2 1 6 0 0,13 3-4846 0 0,15-15-13889 0 0,-27 1 14906 0 0</inkml:trace>
</inkml:ink>
</file>

<file path=ppt/ink/ink13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58.76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19 161 136 0 0,'0'0'2439'0'0,"0"0"-801"0"0,0 0-119 0 0,0 0 324 0 0,0 0 279 0 0,0 0-14 0 0,0 0-327 0 0,0 0-461 0 0,0 0-421 0 0,0 0-291 0 0,0 0-184 0 0,12 26 2100 0 0,-3-21-2036 0 0,0 0 0 0 0,1 0 0 0 0,-1-1-1 0 0,1-1 1 0 0,-1 1 0 0 0,1-2 0 0 0,0 1-1 0 0,0-1 1 0 0,1-1 0 0 0,-1 0 0 0 0,5 0-488 0 0,1-1 139 0 0,0-1 1 0 0,-1 0 0 0 0,1-1 0 0 0,0 0 0 0 0,-1-1 0 0 0,0-1 0 0 0,1-1 0 0 0,-2 0 0 0 0,1-1 0 0 0,-1 0 0 0 0,7-5-140 0 0,-17 9 43 0 0,0 0 0 0 0,0 0 0 0 0,-1-1 0 0 0,1 1 1 0 0,-1-1-1 0 0,0 1 0 0 0,0-1 0 0 0,0 0 0 0 0,0-1 1 0 0,0 1-1 0 0,-1 0 0 0 0,1-1 0 0 0,-1 1 0 0 0,0-1 0 0 0,0 0 1 0 0,0 0-1 0 0,-1 0 0 0 0,1 0 0 0 0,-1 0 0 0 0,0 0 1 0 0,0 0-1 0 0,-1 0 0 0 0,1-1 0 0 0,-1 1 0 0 0,0 0 1 0 0,0 0-1 0 0,0-1 0 0 0,0 1 0 0 0,-1 0 0 0 0,0 0 1 0 0,0-3-44 0 0,-4 2-29 0 0,1 0 1 0 0,-1 0 0 0 0,0 0 0 0 0,0 1 0 0 0,-1 0 0 0 0,1 0-1 0 0,-1 0 1 0 0,0 0 0 0 0,0 1 0 0 0,0 0 0 0 0,0 0-1 0 0,-1 1 1 0 0,1 0 0 0 0,-1 0 0 0 0,1 0 0 0 0,-1 1 0 0 0,0 0-1 0 0,0 0 1 0 0,1 1 0 0 0,-1 0 0 0 0,0 0 0 0 0,0 0 0 0 0,0 1-1 0 0,0 0 29 0 0,-7 1-14 0 0,0 1-1 0 0,0 1 1 0 0,0 0-1 0 0,1 1 1 0 0,-1 0-1 0 0,1 1 0 0 0,0 0 1 0 0,1 1-1 0 0,0 0 1 0 0,0 1-1 0 0,0 1 0 0 0,1 0 1 0 0,1 1-1 0 0,-1-1 1 0 0,-4 8 14 0 0,10-11 25 0 0,1 0 1 0 0,0 1 0 0 0,0-1 0 0 0,0 1 0 0 0,1 0-1 0 0,0 0 1 0 0,1 0 0 0 0,-1 0 0 0 0,1 0 0 0 0,1 1-1 0 0,-1-1 1 0 0,1 1 0 0 0,0-1 0 0 0,1 1-1 0 0,0-1 1 0 0,0 1 0 0 0,1-1 0 0 0,1 6-26 0 0,0-6 63 0 0,1 0 0 0 0,0 0 1 0 0,0 0-1 0 0,1-1 0 0 0,0 1 0 0 0,0-1 1 0 0,0 0-1 0 0,1 0 0 0 0,0 0 1 0 0,0 0-1 0 0,1-1 0 0 0,-1 0 0 0 0,1 0 1 0 0,0-1-1 0 0,1 1 0 0 0,-1-1 0 0 0,1-1 1 0 0,1 1-64 0 0,9 5 233 0 0,1 0 0 0 0,1-2 0 0 0,0 0 0 0 0,0-1 1 0 0,0-1-1 0 0,0-1 0 0 0,18 1-233 0 0,65 2 455 0 0,-54-44-5384 0 0,-38 31 2694 0 0,-2 1-4816 0 0,-1 2-5085 0 0</inkml:trace>
</inkml:ink>
</file>

<file path=ppt/ink/ink13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59.55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218 85 15251 0 0,'0'0'1737'0'0,"0"0"-429"0"0,0 0-157 0 0,0 0-43 0 0,0 0-66 0 0,0 0-149 0 0,0 0-219 0 0,0 0-162 0 0,0 0-107 0 0,0 0-75 0 0,0 0-54 0 0,0 0-18 0 0,0 0-51 0 0,-11 19-31 0 0,-48 98 100 0 0,-68 104 70 0 0,106-170-324 0 0,142-227 281 0 0,52-22-74 0 0,-170 230-173 0 0,-4-25-41 0 0,-1 9-5 0 0,0 1-1 0 0,1-1 1 0 0,1 1 0 0 0,1-1-1 0 0,0 1 1 0 0,1-1-1 0 0,1 1 1 0 0,0-1 0 0 0,3 6-10 0 0,-4-16 17 0 0,-1 0 0 0 0,1-1 0 0 0,0 1 0 0 0,1-1-1 0 0,-1 1 1 0 0,1-1 0 0 0,0 0 0 0 0,1 0 0 0 0,-1 0 0 0 0,1-1 0 0 0,0 1 0 0 0,0-1 0 0 0,0 0 0 0 0,0 0 0 0 0,1 0 0 0 0,0-1 0 0 0,0 1 0 0 0,0-1 0 0 0,0 0 0 0 0,0-1 0 0 0,1 1 0 0 0,-1-1 0 0 0,1 0 0 0 0,-1-1 0 0 0,1 1 0 0 0,0-1 0 0 0,0 0-1 0 0,2 0-16 0 0,-1-2 111 0 0,0 0 0 0 0,0 0-1 0 0,-1-1 1 0 0,1 0-1 0 0,0 0 1 0 0,-1 0 0 0 0,1-1-1 0 0,-1 0 1 0 0,0 0-1 0 0,0-1 1 0 0,0 0-1 0 0,-1 0 1 0 0,1 0 0 0 0,-1-1-1 0 0,0 1 1 0 0,0-1-1 0 0,0 0 1 0 0,-1-1-1 0 0,0 1 1 0 0,0-1 0 0 0,0-1-111 0 0,64-134 1132 0 0,-63 126-1084 0 0,0 0 0 0 0,0 0 0 0 0,-2 0 0 0 0,0-1 0 0 0,0 1 0 0 0,-2-1 0 0 0,0 0 0 0 0,0 0 0 0 0,-2 0 0 0 0,0-2-48 0 0,-12-16-102 0 0,9 29-3714 0 0,-1 2-3961 0 0,5 3-4261 0 0</inkml:trace>
</inkml:ink>
</file>

<file path=ppt/ink/ink13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9:50.40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8666 0 0,'0'0'2071'0'0,"0"0"-329"0"0,0 0-62 0 0,0 0 151 0 0,0 0 40 0 0,0 0-209 0 0,0 0-363 0 0,0 0-342 0 0,0 0-179 0 0,0 0-95 0 0,0 0-38 0 0,2 1-11 0 0,39 18 3636 0 0,73 6-2697 0 0,132-23-468 0 0,-126-5-1743 0 0,-129 1-7006 0 0,3 1-5571 0 0,4 1 3245 0 0</inkml:trace>
</inkml:ink>
</file>

<file path=ppt/ink/ink13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9:50.6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12515 0 0,'0'0'3886'0'0,"0"0"-1434"0"0,0 0-787 0 0,0 0-202 0 0,0 0-174 0 0,0 0-195 0 0,0 0-231 0 0,0 0-206 0 0,0 0-150 0 0,0 0-86 0 0,0 0-17 0 0,0 0 21 0 0,5 1 41 0 0,147 7 2095 0 0,-95-9-2236 0 0,-4 1-30 0 0,11 0-3514 0 0,-51-3-3283 0 0,-9 2-5775 0 0</inkml:trace>
</inkml:ink>
</file>

<file path=ppt/ink/ink13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9:52.54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483 15 1464 0 0,'0'0'1681'0'0,"0"0"30"0"0,0 0 162 0 0,0 0 192 0 0,0 0-9 0 0,0 0-250 0 0,0 0-334 0 0,0 0-291 0 0,0 0-189 0 0,0 0-93 0 0,0 0-34 0 0,0 0-21 0 0,0 0-38 0 0,5 0 5252 0 0,15 0-4964 0 0,51-15-380 0 0,-71 15-653 0 0,0 0-8 0 0,0 0 9 0 0,0 0 20 0 0,0 0-20 0 0,0 0-13 0 0,0 0-6 0 0,0 0-21 0 0,0 0 5 0 0,0 0 17 0 0,0 0 8 0 0,-32 16 931 0 0,-62 31-743 0 0,-225 86 71 0 0,317-133-298 0 0,0 0 0 0 0,1 1 1 0 0,-1 0-1 0 0,0-1 1 0 0,0 1-1 0 0,0 0 0 0 0,1 0 1 0 0,-1 0-1 0 0,1 0 1 0 0,-1 0-1 0 0,1 1 0 0 0,-1-1 1 0 0,1 0-1 0 0,-1 1 0 0 0,1-1 1 0 0,0 1-1 0 0,0-1 1 0 0,0 1-1 0 0,0 0 0 0 0,0 0 1 0 0,0-1-1 0 0,0 1 1 0 0,1 0-1 0 0,-1 0 0 0 0,1 0 1 0 0,-1 0-1 0 0,1-1 0 0 0,-1 3-13 0 0,0 14 123 0 0,28-10 179 0 0,242 26 440 0 0,-163-1-635 0 0,-105-30-102 0 0,-1 0-1 0 0,0-1 1 0 0,0 1-1 0 0,0 0 1 0 0,0 0-1 0 0,-1 0 1 0 0,1 0-1 0 0,-1 0 1 0 0,0 0-1 0 0,0 0 1 0 0,0-1-1 0 0,0 1 1 0 0,0 0 0 0 0,-1-1-1 0 0,1 1 1 0 0,-1-1-1 0 0,0 1 1 0 0,1-1-1 0 0,-1 0 1 0 0,0 0-1 0 0,0 0 1 0 0,-1 0-1 0 0,1 0 1 0 0,0 0-1 0 0,-1 0 1 0 0,1-1-1 0 0,-1 1 1 0 0,1-1 0 0 0,-1 0-1 0 0,-1 1-4 0 0,-120 72 113 0 0,-130 61-145 0 0,246-131 35 0 0,1 1 0 0 0,0-1 0 0 0,1 1 0 0 0,-1 1-1 0 0,1-1 1 0 0,0 1 0 0 0,0 0 0 0 0,1 1 0 0 0,0-1-1 0 0,0 1 1 0 0,-3 6-3 0 0,8-12-20 0 0,35 14 8 0 0,192-9 361 0 0,-33-32 54 0 0,-130 12-307 0 0,-63 14-80 0 0,-1 0-18 0 0,0 0-12 0 0,0 0-4 0 0,0 0-29 0 0,0 0 8 0 0,-17 3-1713 0 0,-18 25-2188 0 0,15-11-5951 0 0,11-10-2709 0 0</inkml:trace>
</inkml:ink>
</file>

<file path=ppt/ink/ink13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9:53.01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25 0 13475 0 0,'0'0'1748'0'0,"0"0"-397"0"0,0 0-72 0 0,0 0 81 0 0,0 0 25 0 0,0 0-166 0 0,0 0-276 0 0,0 0-230 0 0,0 0-158 0 0,0 0-67 0 0,0 0-13 0 0,0 0-1 0 0,0 0-23 0 0,0 3-52 0 0,-7 40 1395 0 0,4-12-979 0 0,3-30-785 0 0,0-1 8 0 0,0 0-18 0 0,0 0 9 0 0,0 0-14 0 0,0 0-1 0 0,0 0 1 0 0,0 0-2 0 0,0 0 11 0 0,0 0-6 0 0,0 0 8 0 0,0 0-23 0 0,0 0-2 0 0,0 0-7 0 0,0 0 11 0 0,0 0-16 0 0,0 0-10 0 0,-14-22-5419 0 0,14 13 1794 0 0,0 4-1523 0 0,0 0-6480 0 0</inkml:trace>
</inkml:ink>
</file>

<file path=ppt/ink/ink13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9:53.4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74 1 11811 0 0,'0'0'2024'0'0,"0"0"-184"0"0,0 0-22 0 0,0 0-50 0 0,0 0-182 0 0,0 0-298 0 0,0 0-301 0 0,0 0-223 0 0,0 0-178 0 0,0 0-127 0 0,0 0-74 0 0,0 0-50 0 0,0 0-27 0 0,-8 3-40 0 0,-26 12-59 0 0,16-6 551 0 0,26-14-445 0 0,33-17-325 0 0,-103 47 1477 0 0,62-25-1385 0 0,0 0-16 0 0,0 0-14 0 0,0 0-2 0 0,0 0-14 0 0,20-4-1741 0 0,-9 5-2160 0 0,-6-1-1758 0 0,-1 0-6485 0 0</inkml:trace>
</inkml:ink>
</file>

<file path=ppt/ink/ink13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9:55.82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0 545 8690 0 0,'0'0'2462'0'0,"0"0"-750"0"0,0 0-293 0 0,0 0 77 0 0,0 0 74 0 0,0 0-99 0 0,0 0-288 0 0,0 0-290 0 0,0 0-206 0 0,0 0-85 0 0,0 0 7 0 0,0 0 30 0 0,0 0 10 0 0,13-12 910 0 0,-4-32 46 0 0,48-92-69 0 0,47-63-1008 0 0,-51 123-462 0 0,-46 116-314 0 0,0 158 277 0 0,-6-83-122 0 0,-1-116 93 0 0,0 1 0 0 0,0-1 1 0 0,-1 1-1 0 0,1 0 0 0 0,0-1 1 0 0,0 1-1 0 0,0 0 0 0 0,0-1 1 0 0,0 1-1 0 0,0 0 1 0 0,1-1-1 0 0,-1 1 0 0 0,0 0 1 0 0,0-1-1 0 0,0 1 0 0 0,0-1 1 0 0,0 1-1 0 0,0 0 0 0 0,1 0 1 0 0,-1-1-1 0 0,0 1 1 0 0,0 0-1 0 0,0-1 0 0 0,1 1 1 0 0,-1 0-1 0 0,0 0 0 0 0,1-1 1 0 0,-1 1-1 0 0,0 0 0 0 0,0 0 1 0 0,1 0-1 0 0,-1-1 1 0 0,0 1-1 0 0,1 0 0 0 0,-1 0 1 0 0,0 0-1 0 0,1 0 0 0 0,-1 0 1 0 0,0 0-1 0 0,1 0 0 0 0,-1 0 1 0 0,1-1-1 0 0,-1 1 1 0 0,0 1-1 0 0,1-1 0 0 0,-1 0 1 0 0,0 0-1 0 0,1 0 0 0 0,-1 0 1 0 0,0 0-1 0 0,1 0 0 0 0,-1 0 1 0 0,0 0-1 0 0,1 1 1 0 0,-1-1-1 0 0,0 0 0 0 0,1 0 1 0 0,-1 0-1 0 0,0 1 0 0 0,0-1 1 0 0,1 0-1 0 0,-1 0 0 0 0,0 1 1 0 0,0-1-1 0 0,1 0 1 0 0,-1 1-1 0 0,0-1 0 0 0,1-1-4 0 0,191-323 64 0 0,-108 225-55 0 0,-74 140 56 0 0,-12 304 666 0 0,0-242-748 0 0,-4-90-1600 0 0,-8 0-4910 0 0,3-2 1285 0 0,9-11-6495 0 0</inkml:trace>
  <inkml:trace contextRef="#ctx0" brushRef="#br0" timeOffset="296.532">693 559 17476 0 0,'0'0'1144'0'0,"0"0"-293"0"0,0 0 52 0 0,0 0 128 0 0,0 0-6 0 0,0 0-170 0 0,0 0-256 0 0,0 0-199 0 0,0 0-107 0 0,0 0-35 0 0,0 0-17 0 0,0 0-12 0 0,0 0-21 0 0,-2 22-30 0 0,-4 92 19 0 0,4-102-3889 0 0,1-26-6397 0 0,1 9 1831 0 0</inkml:trace>
  <inkml:trace contextRef="#ctx0" brushRef="#br0" timeOffset="662.059">805 180 14179 0 0,'0'0'1920'0'0,"0"0"-337"0"0,0 0-153 0 0,0 0-62 0 0,0 0-161 0 0,0 0-248 0 0,0 0-237 0 0,0 0-194 0 0,0 0-75 0 0,0 0-74 0 0,0 0-54 0 0,0 0-75 0 0,0 0-50 0 0,-12 4-48 0 0,-38 14-63 0 0,37-11-13 0 0,12-6-37 0 0,1-1-15 0 0,0 0 12 0 0,0 0-21 0 0,0 0-10 0 0,0 0-16 0 0,0 0-26 0 0,23-8-78 0 0,19-14 341 0 0,-42 22-170 0 0,0 0 24 0 0,0 0 21 0 0,-21 11 626 0 0,-24 19-263 0 0,45-30-445 0 0,0 0-27 0 0,0 0-36 0 0,0 0-55 0 0,0 0-81 0 0,13-2-3058 0 0,-4 0-3750 0 0,-4 2-4567 0 0</inkml:trace>
</inkml:ink>
</file>

<file path=ppt/ink/ink13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01.73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168 214 4569 0 0,'0'0'2228'0'0,"0"0"-478"0"0,0 0-157 0 0,0 0 56 0 0,0 0 2 0 0,0 0-145 0 0,0 0-241 0 0,0 0-267 0 0,0 0-215 0 0,0 0-160 0 0,0 0-87 0 0,0 0-37 0 0,0 0-17 0 0,1 18 7157 0 0,-88 122-6722 0 0,79-124-848 0 0,-6 15-30 0 0,2 1 0 0 0,1 0 0 0 0,1 1 0 0 0,2 0 0 0 0,1 1 0 0 0,2-1 0 0 0,2 1 0 0 0,0 0 0 0 0,3 0 0 0 0,0 0 0 0 0,5 21-39 0 0,26 89 43 0 0,2-79 269 0 0,-2-42-144 0 0,-30-24-263 0 0,1 1-1 0 0,0 0 1 0 0,-1-1-1 0 0,1 1 1 0 0,-1-1-1 0 0,1 1 1 0 0,-1-1-1 0 0,0 1 1 0 0,1-1-1 0 0,-1 0 1 0 0,0 0-1 0 0,1 0 1 0 0,-1 0-1 0 0,0 0 1 0 0,0 0-1 0 0,0 0 1 0 0,0 0-1 0 0,0-1 1 0 0,0 1-1 0 0,0 0 1 0 0,0 0 0 0 0,0-1-1 0 0,-1 1 1 0 0,1-1-1 0 0,0 1 1 0 0,-1-1-1 0 0,0 1 1 0 0,1-1-1 0 0,-1 1 1 0 0,0-1-1 0 0,1 1 1 0 0,-1-1-1 0 0,0 0 1 0 0,0 1-1 0 0,0-1 1 0 0,-1 1-1 0 0,1-1 1 0 0,0 1-1 0 0,-1-2 96 0 0,1 2-254 0 0,1-14-2869 0 0,-1 6 110 0 0,1 1-3795 0 0,-1 3-4699 0 0</inkml:trace>
  <inkml:trace contextRef="#ctx0" brushRef="#br0" timeOffset="589.771">315 428 8106 0 0,'0'0'3937'0'0,"0"0"-1514"0"0,0 0-658 0 0,0 0-104 0 0,0 0-102 0 0,0 0-202 0 0,0 0-299 0 0,0 0-325 0 0,0 0-220 0 0,0 0-99 0 0,0 0-34 0 0,0 0 14 0 0,0 0-2 0 0,-1 10-19 0 0,6 139 1413 0 0,40 67-734 0 0,-10-121-645 0 0,-34-95-389 0 0,0 1 1 0 0,-1-1-1 0 0,1 0 0 0 0,0 1 1 0 0,0-1-1 0 0,0 0 0 0 0,-1 0 1 0 0,1 0-1 0 0,0 1 1 0 0,0-1-1 0 0,0 0 0 0 0,-1 0 1 0 0,1 0-1 0 0,0-1 0 0 0,0 1 1 0 0,0 0-1 0 0,0 0 0 0 0,-1 0 1 0 0,1-1-1 0 0,0 1 0 0 0,0 0 1 0 0,-1 0-1 0 0,1-1 0 0 0,0 1 1 0 0,0-1-1 0 0,-1 1 0 0 0,1-1 1 0 0,-1 1-1 0 0,1-1 1 0 0,0 1-1 0 0,-1-1 0 0 0,1 0 1 0 0,-1 1-1 0 0,1-1 0 0 0,-1 0 1 0 0,0 0-1 0 0,1 1 0 0 0,-1-1 1 0 0,0 0-1 0 0,1 0 0 0 0,-1 1 1 0 0,0-1-1 0 0,0 0 0 0 0,0 0 1 0 0,1 0-1 0 0,-1 1 0 0 0,0-1 1 0 0,0 0-1 0 0,0 0 1 0 0,0 0-1 0 0,-1 0 0 0 0,1 1 1 0 0,0-1-1 0 0,0 0-18 0 0,84-164 193 0 0,25-25-139 0 0,-105 200-7190 0 0,-4-4 332 0 0,0-5 4169 0 0,0-1-8698 0 0</inkml:trace>
  <inkml:trace contextRef="#ctx0" brushRef="#br0" timeOffset="1265.522">383 240 10658 0 0,'0'0'1777'0'0,"0"0"-280"0"0,0 0-11 0 0,0 0 90 0 0,0 0-55 0 0,0 0-222 0 0,0 0-275 0 0,0 0-264 0 0,0 0-180 0 0,0 0-74 0 0,0 0-17 0 0,0 0-2 0 0,0 0-7 0 0,-9 0 1418 0 0,59 16 622 0 0,179 5-1252 0 0,-186-21-980 0 0,-56-7 365 0 0,-24-66-540 0 0,14 20-518 0 0,21 50-133 0 0,-4-6-741 0 0,-1 7-6509 0 0,6 2 1390 0 0,1 0-5361 0 0</inkml:trace>
  <inkml:trace contextRef="#ctx0" brushRef="#br0" timeOffset="1645.758">471 34 14763 0 0,'0'0'2050'0'0,"0"0"-362"0"0,0 0-155 0 0,0 0-82 0 0,0 0-147 0 0,0 0-219 0 0,0 0-210 0 0,0 0-185 0 0,0 0-138 0 0,0 0-87 0 0,0 0-41 0 0,0 0-33 0 0,-2-1-35 0 0,-8-6 794 0 0,26 9-537 0 0,27 8-171 0 0,-4 0-321 0 0,0-1 0 0 0,0-3 1 0 0,0-1-1 0 0,32 0-121 0 0,-22-4-3628 0 0,1 0-3816 0 0,-45-1-4503 0 0</inkml:trace>
  <inkml:trace contextRef="#ctx0" brushRef="#br0" timeOffset="2268.939">854 700 10514 0 0,'0'0'2675'0'0,"0"0"-794"0"0,0 0-457 0 0,0 0-62 0 0,0 0-42 0 0,0 0-144 0 0,0 0-166 0 0,0 0-161 0 0,0 0-136 0 0,0 0-75 0 0,0 0-66 0 0,0 0-79 0 0,0 0-57 0 0,18 2-12 0 0,106 14 695 0 0,80-15 236 0 0,-136-12-1785 0 0,-49-12-2311 0 0,-17 14-1078 0 0,-2-1-4058 0 0,0 5 3051 0 0,0 4-3442 0 0</inkml:trace>
  <inkml:trace contextRef="#ctx0" brushRef="#br0" timeOffset="2522.721">1095 509 15899 0 0,'0'0'1778'0'0,"0"0"-651"0"0,0 0-299 0 0,0 0 147 0 0,0 0 117 0 0,0 0-18 0 0,0 0-177 0 0,0 0-246 0 0,0 0-185 0 0,0 0-150 0 0,2 33-104 0 0,5 100-100 0 0,1 35-3065 0 0,-2-156-2221 0 0,-2-9 596 0 0,-3-3 3584 0 0,1 1-7173 0 0</inkml:trace>
  <inkml:trace contextRef="#ctx0" brushRef="#br0" timeOffset="3189.71">1386 373 9786 0 0,'0'0'1811'0'0,"0"0"-332"0"0,0 0-36 0 0,0 0 47 0 0,0 0-61 0 0,0 0-186 0 0,0 0-314 0 0,0 0-303 0 0,0 0-224 0 0,0 0-105 0 0,0 0-26 0 0,0 0 49 0 0,4-2 87 0 0,-3 1-339 0 0,0 1-1 0 0,0-1 1 0 0,0 1 0 0 0,1-1 0 0 0,-1 1 0 0 0,0-1 0 0 0,1 1 0 0 0,-1 0 0 0 0,0 0-1 0 0,1 0 1 0 0,-1 0 0 0 0,0 0 0 0 0,1 0 0 0 0,-1 0 0 0 0,0 0 0 0 0,1 0 0 0 0,-1 1-1 0 0,0-1 1 0 0,1 0 0 0 0,-1 1 0 0 0,0-1 0 0 0,0 1 0 0 0,1 0 0 0 0,-1-1 0 0 0,0 1-1 0 0,0 0 1 0 0,0 0 0 0 0,0 0 0 0 0,0 0 0 0 0,0 0-68 0 0,6 3 271 0 0,3 1-37 0 0,1 0 0 0 0,1-1 0 0 0,-1 0 1 0 0,1-1-1 0 0,-1 0 0 0 0,1-1 0 0 0,0 0 0 0 0,0-1 1 0 0,0 0-1 0 0,0-1 0 0 0,0 0 0 0 0,0-1 0 0 0,0 0-234 0 0,-7 0 46 0 0,0 0 0 0 0,0-1-1 0 0,-1 0 1 0 0,1 1-1 0 0,-1-2 1 0 0,1 1 0 0 0,-1 0-1 0 0,0-1 1 0 0,0 0-1 0 0,0 0 1 0 0,0 0-1 0 0,0 0 1 0 0,-1-1 0 0 0,0 0-1 0 0,1 1 1 0 0,-1-1-1 0 0,-1 0 1 0 0,1 0-1 0 0,0-1 1 0 0,-1 1 0 0 0,0-1-1 0 0,0 1 1 0 0,0-3-46 0 0,-8 31 10 0 0,-4 13 15 0 0,1 2 0 0 0,2-1 0 0 0,2 1 0 0 0,0 24-25 0 0,11 242-62 0 0,12-206 62 0 0,-18-99 1 0 0,0-1-1 0 0,0 1 1 0 0,1 0 0 0 0,-1-1 0 0 0,0 1 0 0 0,0 0 0 0 0,0-1-1 0 0,1 1 1 0 0,-1 0 0 0 0,0 0 0 0 0,0-1 0 0 0,1 1 0 0 0,-1 0-1 0 0,0 0 1 0 0,1 0 0 0 0,-1-1 0 0 0,0 1 0 0 0,1 0-1 0 0,-1 0 1 0 0,0 0 0 0 0,1 0 0 0 0,-1 0 0 0 0,0-1 0 0 0,1 1-1 0 0,-1 0 1 0 0,0 0 0 0 0,1 0 0 0 0,-1 0 0 0 0,0 0 0 0 0,1 0-1 0 0,-1 0 1 0 0,0 0 0 0 0,1 1 0 0 0,-1-1 0 0 0,1 0 0 0 0,-1 0-1 0 0,0 0 1 0 0,1 0 0 0 0,-1 0 0 0 0,0 1 0 0 0,0-1 0 0 0,1 0-1 0 0,-1 0 1 0 0,0 0 0 0 0,1 1 0 0 0,-1-1 0 0 0,0 0 0 0 0,0 0-1 0 0,1 1 1 0 0,-1-1 0 0 0,0 0 0 0 0,0 1 0 0 0,0-1 0 0 0,0 0-1 0 0,1 1 1 0 0,-1-1 0 0 0,0 0 0 0 0,0 1 0 0 0,0-1 0 0 0,0 0-1 0 0,0 1 1 0 0,0-1 0 0 0,0 0 0 0 0,0 1 0 0 0,0-1 0 0 0,0 1-1 0 0,0-1 1 0 0,0 0 0 0 0,0 1 0 0 0,0-1-1 0 0,12-29 132 0 0,-10 24-152 0 0,147-485 470 0 0,-80 278-479 0 0,-69 212-153 0 0,0 0 1 0 0,0 0-1 0 0,0 0 1 0 0,0 0-1 0 0,1 0 1 0 0,-1 0-1 0 0,0 0 1 0 0,0 0-1 0 0,0 0 1 0 0,0 0-1 0 0,0 0 1 0 0,1 0-1 0 0,-1 0 182 0 0,-6 36-3355 0 0,3-15-4107 0 0,-1-9-4436 0 0</inkml:trace>
  <inkml:trace contextRef="#ctx0" brushRef="#br0" timeOffset="3521.594">1972 873 16780 0 0,'0'0'1073'0'0,"0"0"-305"0"0,0 0 135 0 0,0 0 275 0 0,0 0 74 0 0,0 0-114 0 0,0 0-265 0 0,0 0-266 0 0,0 0-167 0 0,0 0-101 0 0,0 0-63 0 0,0 0-79 0 0,0 0-18 0 0,-5 16-50 0 0,-14 46-43 0 0,12-39 990 0 0,6-21-9975 0 0,1-8 1482 0 0,0 5-3561 0 0</inkml:trace>
  <inkml:trace contextRef="#ctx0" brushRef="#br0" timeOffset="3790.333">2071 616 11130 0 0,'0'0'4125'0'0,"0"0"-1859"0"0,0 0-783 0 0,0 0-139 0 0,0 0-150 0 0,0 0-250 0 0,0 0-241 0 0,0 0-224 0 0,0 0-145 0 0,0 0-28 0 0,0 0 26 0 0,0 0 16 0 0,0 0 0 0 0,-6 8-8 0 0,-45 79 487 0 0,56-98-2301 0 0,-2-14-555 0 0,-4 13-1789 0 0,1 2-5577 0 0,0 6-392 0 0</inkml:trace>
  <inkml:trace contextRef="#ctx0" brushRef="#br0" timeOffset="4312.048">1440 156 14715 0 0,'0'0'1745'0'0,"0"0"-317"0"0,0 0-64 0 0,0 0-20 0 0,0 0-129 0 0,0 0-210 0 0,0 0-285 0 0,0 0-214 0 0,0 0-84 0 0,0 0-30 0 0,0 0 3 0 0,0 0-11 0 0,11-3-20 0 0,99-20 724 0 0,81 19-564 0 0,-152 8-114 0 0,-51-23-53 0 0,-84-50 302 0 0,77 41-625 0 0,19 16-7176 0 0,3 11 1052 0 0,2 1-5780 0 0</inkml:trace>
  <inkml:trace contextRef="#ctx0" brushRef="#br0" timeOffset="4757.525">2139 52 6081 0 0,'0'0'3613'0'0,"0"0"-1052"0"0,0 0-440 0 0,0 0-107 0 0,0 0-128 0 0,0 0-199 0 0,0 0-276 0 0,0 0-278 0 0,0 0-247 0 0,0 0-202 0 0,0 0-116 0 0,0 0-92 0 0,0 0-77 0 0,-2-2-79 0 0,-5-6-43 0 0,12 14 235 0 0,17 21 130 0 0,44 95 80 0 0,-48-57-573 0 0,-3 1-1 0 0,-4 0 1 0 0,-2 1 0 0 0,-3 0 0 0 0,-3 0 0 0 0,-4 39-149 0 0,-1-71 7 0 0,-2 1 0 0 0,-2-1 0 0 0,-1-1 0 0 0,-2 1 1 0 0,-1-1-1 0 0,-2-1 0 0 0,-1 0 0 0 0,-1 0 0 0 0,-2-2 0 0 0,-2 1-7 0 0,-71 86-854 0 0,55-102-1180 0 0,22-14-2007 0 0,0-1-4836 0 0,7-1-3058 0 0</inkml:trace>
</inkml:ink>
</file>

<file path=ppt/ink/ink13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9:57.24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104 350 5897 0 0,'0'0'4595'0'0,"0"0"-2124"0"0,0 0-698 0 0,0 0-9 0 0,0 0-87 0 0,0 0-219 0 0,0 0-351 0 0,0 0-315 0 0,0 0-185 0 0,0 0-56 0 0,0 0 19 0 0,0 0 13 0 0,0 0-11 0 0,-1 8-56 0 0,-17 278 1900 0 0,19-87-2302 0 0,0-181 138 0 0,-1-18 245 0 0,0-14-4 0 0,11-134-22 0 0,3 101-455 0 0,1 1 1 0 0,3 1-1 0 0,2 0 1 0 0,1 1-1 0 0,3 1 1 0 0,1 2 0 0 0,18-22-17 0 0,-36 54-2 0 0,-6 7 3 0 0,0 0 1 0 0,0 0-1 0 0,0 0 1 0 0,0 0-1 0 0,1 1 1 0 0,-1-1-1 0 0,1 1 1 0 0,-1-1-1 0 0,1 1 1 0 0,0-1-1 0 0,-1 1 0 0 0,1 0 1 0 0,0 0-1 0 0,0 0 1 0 0,0 0-1 0 0,0 0 1 0 0,0 0-1 0 0,0 1 1 0 0,0-1-1 0 0,0 0 1 0 0,0 1-1 0 0,1 0 1 0 0,-1-1-2 0 0,17 42-12 0 0,-14 124 221 0 0,12-131-1135 0 0,-17-61-3635 0 0,-1 6 302 0 0,0 6-5938 0 0,-1 8 619 0 0</inkml:trace>
  <inkml:trace contextRef="#ctx0" brushRef="#br0" timeOffset="482.244">1 144 14611 0 0,'0'0'2102'0'0,"0"0"-455"0"0,0 0-207 0 0,0 0 7 0 0,0 0-77 0 0,0 0-213 0 0,0 0-296 0 0,0 0-253 0 0,0 0-160 0 0,0 0-65 0 0,0 0 6 0 0,0 0 7 0 0,0 0-17 0 0,9-1-38 0 0,207 1 1564 0 0,-127 5-1709 0 0,-81-5-194 0 0,-6-3 978 0 0,-16-6-941 0 0,3 0-21 0 0,0 0-1 0 0,0 0 0 0 0,1-1 1 0 0,0-1-1 0 0,1 0 0 0 0,1 0 1 0 0,-1 0-1 0 0,-4-10-17 0 0,6 10-26 0 0,0-1-364 0 0,5 1-6876 0 0,3 12 1813 0 0,2 2-6451 0 0</inkml:trace>
  <inkml:trace contextRef="#ctx0" brushRef="#br0" timeOffset="1047.752">398 899 11074 0 0,'0'0'1911'0'0,"0"0"-588"0"0,0 0-122 0 0,0 0 218 0 0,0 0 150 0 0,0 0-66 0 0,0 0-280 0 0,0 0-340 0 0,0 0-264 0 0,0 0-183 0 0,0 0-93 0 0,0 0-70 0 0,1-3-34 0 0,1-3 245 0 0,-5 22 33 0 0,-7 25 205 0 0,-40 72 434 0 0,44-54-601 0 0,48-55-447 0 0,-1-26-2049 0 0,-32 8-1488 0 0,-1-1-3701 0 0,-5 11-4135 0 0</inkml:trace>
  <inkml:trace contextRef="#ctx0" brushRef="#br0" timeOffset="1352.411">597 549 11354 0 0,'0'0'2221'0'0,"0"0"-351"0"0,0 0-142 0 0,0 0-36 0 0,0 0-149 0 0,0 0-250 0 0,0 0-281 0 0,0 0-252 0 0,0 0-175 0 0,0 0-119 0 0,0 0-98 0 0,0 0-71 0 0,0 0-82 0 0,-9 6-64 0 0,-27 19-57 0 0,37-25-111 0 0,-1 0 0 0 0,1 0-1 0 0,-1 0 1 0 0,0 0 0 0 0,1 0-1 0 0,-1 0 1 0 0,1 1 0 0 0,-1-1-1 0 0,1 0 1 0 0,-1 0-1 0 0,0 0 1 0 0,1 0 0 0 0,-1 0-1 0 0,0 1 1 0 0,1-1 0 0 0,-1 0-1 0 0,0 0 1 0 0,1 1 0 0 0,-1-1-1 0 0,0 0 1 0 0,1 1-1 0 0,-1-1 1 0 0,0 0 0 0 0,0 1-1 0 0,1-1 1 0 0,-1 0 0 0 0,0 1-1 0 0,0-1 1 0 0,0 1-1 0 0,0-1 1 0 0,1 0 0 0 0,-1 1-1 0 0,0-1 1 0 0,0 1 0 0 0,0-1-1 0 0,0 1 1 0 0,0-1 0 0 0,0 0-1 0 0,0 1 1 0 0,0-1-1 0 0,0 1 1 0 0,0-1 0 0 0,0 1-1 0 0,-1-1 18 0 0,12-29-897 0 0,-25 25-2205 0 0,2 4-4633 0 0,11 0 4573 0 0,-1 0-6827 0 0</inkml:trace>
  <inkml:trace contextRef="#ctx0" brushRef="#br0" timeOffset="1724.56">822 74 10442 0 0,'0'0'1978'0'0,"0"0"-86"0"0,0 0-30 0 0,0 0-159 0 0,0 0-252 0 0,0 0-221 0 0,0 0-179 0 0,0 0-121 0 0,0 0-80 0 0,0 0-122 0 0,0 0-104 0 0,0 0-93 0 0,0 0-76 0 0,3-4-46 0 0,11-9 149 0 0,-27 30 685 0 0,-73 115 48 0 0,80-124-2130 0 0,-15 28 1821 0 0,17-24-5448 0 0,3 2-6033 0 0,1-10-1122 0 0</inkml:trace>
  <inkml:trace contextRef="#ctx0" brushRef="#br0" timeOffset="2624.849">1096 409 4857 0 0,'0'0'3357'0'0,"0"0"-1033"0"0,0 0-457 0 0,0 0-9 0 0,0 0 9 0 0,0 0-104 0 0,0 0-227 0 0,0 0-301 0 0,0 0-264 0 0,0 0-196 0 0,0 0-119 0 0,0 0-68 0 0,0 0-43 0 0,1-2-44 0 0,1-8-53 0 0,-1 7-48 0 0,-1 3-21 0 0,0 0-31 0 0,0 26 1484 0 0,-3-15-1702 0 0,1 0-1 0 0,-2 0 1 0 0,1 0-1 0 0,-1-1 0 0 0,-1 1 1 0 0,0-1-1 0 0,0 0 0 0 0,-1 0 1 0 0,-1-1-1 0 0,1 0 1 0 0,-6 5-130 0 0,8-8 46 0 0,-277 321 495 0 0,281-367-11643 0 0,6 18 1195 0 0,-2 14 798 0 0</inkml:trace>
  <inkml:trace contextRef="#ctx0" brushRef="#br0" timeOffset="3102.034">847 391 7570 0 0,'0'0'2521'0'0,"0"0"-263"0"0,0 0-131 0 0,0 0-106 0 0,0 0-201 0 0,0 0-281 0 0,0 0-329 0 0,0 0-261 0 0,0 0-176 0 0,0 0-109 0 0,0 0-64 0 0,0 0-55 0 0,0 0-45 0 0,-3 0 855 0 0,4 6-1165 0 0,0-1-1 0 0,0 1 0 0 0,1-1 1 0 0,-1 0-1 0 0,1 1 0 0 0,1-1 0 0 0,-1 0 1 0 0,1 0-1 0 0,0 0 0 0 0,0-1 1 0 0,0 1-1 0 0,0-1 0 0 0,1 0 1 0 0,0 0-1 0 0,2 2-189 0 0,20 27 525 0 0,77 140 485 0 0,-92-148-959 0 0,1-1-1 0 0,0-1 1 0 0,2 0 0 0 0,1-1 0 0 0,14 16-51 0 0,-5 6 31 0 0,-20-64-4477 0 0,-3 1-6550 0 0,2 14-849 0 0</inkml:trace>
</inkml:ink>
</file>

<file path=ppt/ink/ink13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14.9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218 96 0 0 0,'-18'-19'0'0'0,"-20"16"0"0"0,-44 3-117 0 0,46 0 7030 0 0,-7-11 5675 0 0,42 11-11824 0 0,1 0-21 0 0,0 0-49 0 0,0 0-65 0 0,0 0-49 0 0,0 0-58 0 0,0 0-61 0 0,0 0-55 0 0,0 0-20 0 0,0 0-48 0 0,0 0-20 0 0,0 0 4 0 0,0 0-37 0 0,0 0-7 0 0,0 0-29 0 0,23 3 1323 0 0,102 4 71 0 0,182-62-614 0 0,-171 37-743 0 0,-136 18-284 0 0,0 0 12 0 0,0 0 12 0 0,0 0-2 0 0,0 0 28 0 0,0 0-52 0 0,0 0-12 0 0,0 0 13 0 0,0 0-6 0 0,0 0 3 0 0,0 0 14 0 0,0 0-37 0 0,0 0 17 0 0,0 0-27 0 0,-11 4-2663 0 0,-37 46-4178 0 0,29-28-358 0 0,12-14 2882 0 0,0 0-5421 0 0</inkml:trace>
</inkml:ink>
</file>

<file path=ppt/ink/ink13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15.53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61 0 5945 0 0,'0'0'1830'0'0,"0"0"-227"0"0,0 0 13 0 0,0 0 181 0 0,0 0 43 0 0,0 0-213 0 0,0 0-295 0 0,0 0-301 0 0,0 0-236 0 0,0 0-156 0 0,0 0-54 0 0,0 0-20 0 0,0 0 8 0 0,-10 4 42 0 0,-31 11-39 0 0,31-12-40 0 0,17 2 3454 0 0,25 6-2874 0 0,2-8-841 0 0,1 0-1 0 0,0-3 0 0 0,-1-1 0 0 0,1-1 1 0 0,-1-2-1 0 0,1-1 0 0 0,-1-2 0 0 0,6-3-274 0 0,21 6 246 0 0,-61 4-232 0 0,0 0 17 0 0,0 0 4 0 0,0 0-21 0 0,0 0-19 0 0,0 0 6 0 0,0 0-18 0 0,0 0 40 0 0,0 0-13 0 0,0 0-28 0 0,0 0 30 0 0,0 0-16 0 0,0 0 9 0 0,0-5 167 0 0,0 3-5507 0 0,0 2-5684 0 0,0 0-326 0 0</inkml:trace>
</inkml:ink>
</file>

<file path=ppt/ink/ink13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27.29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39 1 10802 0 0,'0'0'2366'0'0,"0"0"-1091"0"0,0 0-325 0 0,0 0 163 0 0,0 0 199 0 0,0 0 38 0 0,0 0-174 0 0,0 0-345 0 0,0 0-267 0 0,0 0-125 0 0,0 0-52 0 0,0 0 32 0 0,0 0 57 0 0,0 2 34 0 0,-39 142 4066 0 0,59-124-4462 0 0,-5-14-465 0 0,6-16-4605 0 0,-14-5-6278 0 0,-7 11 67 0 0</inkml:trace>
</inkml:ink>
</file>

<file path=ppt/ink/ink13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27.7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32 12 8770 0 0,'0'0'3157'0'0,"0"0"-1470"0"0,0 0-503 0 0,0 0 131 0 0,0 0 201 0 0,0 0 80 0 0,0 0-149 0 0,0 0-328 0 0,0 0-352 0 0,0 0-259 0 0,0 0-90 0 0,0 0-13 0 0,-2-2 26 0 0,-7-6 46 0 0,7 7 2 0 0,2 1-50 0 0,0 0-60 0 0,0 0-45 0 0,0 0-72 0 0,-18 21 1260 0 0,18-20-1489 0 0,0-1 7 0 0,0 0 4 0 0,0 0-16 0 0,0 0 16 0 0,0 0-8 0 0,0 0-24 0 0,0 0 0 0 0,0 0-2 0 0,0 0 22 0 0,0 0 14 0 0,16-18 9 0 0,-16 17 16 0 0,0 1 1 0 0,0 0-33 0 0,0 0 4 0 0,0 0-11 0 0,0 0-12 0 0,0 0 41 0 0,0 0-15 0 0,0 1-1482 0 0,-5 6 4246 0 0,4-5-6630 0 0,0-1-4889 0 0,1-1 3032 0 0,0 0-6137 0 0</inkml:trace>
</inkml:ink>
</file>

<file path=ppt/ink/ink13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29.44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30 1880 0 0,'0'0'2604'0'0,"0"0"-720"0"0,0 0-245 0 0,0 0 137 0 0,0 0 201 0 0,0 0-37 0 0,0 0-229 0 0,0 0-358 0 0,0 0-359 0 0,0 0-233 0 0,0 0-127 0 0,4-5-41 0 0,12-14-43 0 0,-12 14-2 0 0,-4 5-37 0 0,0 0-48 0 0,0 0-36 0 0,0 0-74 0 0,0 0-54 0 0,0 8 365 0 0,0 318 1550 0 0,-7-134-1987 0 0,-10-130 1822 0 0,21-99-2000 0 0,1 0 0 0 0,1 0-1 0 0,3 0 1 0 0,0 1 0 0 0,3 1-1 0 0,10-24-48 0 0,-15 39 11 0 0,87-163 25 0 0,-2 87 8 0 0,-92 96-44 0 0,0 0-1 0 0,0-1 1 0 0,1 1-1 0 0,-1-1 1 0 0,0 1 0 0 0,1 0-1 0 0,-1 0 1 0 0,0-1 0 0 0,1 1-1 0 0,-1 0 1 0 0,1 0-1 0 0,-1-1 1 0 0,0 1 0 0 0,1 0-1 0 0,-1 0 1 0 0,1 0-1 0 0,-1 0 1 0 0,0-1 0 0 0,1 1-1 0 0,-1 0 1 0 0,1 0-1 0 0,-1 0 1 0 0,1 0 0 0 0,-1 0-1 0 0,1 0 1 0 0,-1 0-1 0 0,1 0 1 0 0,-1 1 0 0 0,0-1-1 0 0,1 0 1 0 0,-1 0-1 0 0,1 0 1 0 0,-1 0 0 0 0,0 1-1 0 0,1-1 1 0 0,-1 0-1 0 0,1 0 1 0 0,-1 1 0 0 0,0-1-1 0 0,1 0 1 0 0,-1 0 0 0 0,0 1-1 0 0,1-1 1 0 0,-1 0-1 0 0,0 1 1 0 0,0-1 0 0 0,1 1-1 0 0,-1-1 1 0 0,0 0-1 0 0,0 1 1 0 0,0-1 0 0 0,0 1-1 0 0,1-1 1 0 0,-1 1-1 0 0,0-1 1 0 0,0 0 0 0 0,0 1-1 0 0,0-1 1 0 0,0 1-1 0 0,0-1 1 0 0,0 1 0 0 0,0-1-1 0 0,0 1 1 0 0,0-1 0 0 0,0 39 12 0 0,-1-31 4 0 0,-13 83 184 0 0,3-10-162 0 0,11-80-111 0 0,0-1-86 0 0,0 0-53 0 0,0 0-109 0 0,0 0-106 0 0,12-7-3330 0 0,-8 7 2758 0 0,3-2-1413 0 0,-3 0-2032 0 0,2-2-7066 0 0</inkml:trace>
</inkml:ink>
</file>

<file path=ppt/ink/ink13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32.49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91 176 680 0 0,'0'0'2054'0'0,"0"0"-226"0"0,0 0-110 0 0,0 0 112 0 0,0 0 82 0 0,0 0 10 0 0,0 0-123 0 0,0 0-247 0 0,0 0-163 0 0,0 0-167 0 0,0 0-119 0 0,0 0-108 0 0,0 0-93 0 0,-15 3-89 0 0,-46 7-146 0 0,46-8-128 0 0,15-2-123 0 0,0 0-61 0 0,0 0-30 0 0,32 0 1670 0 0,203-15 463 0 0,-167 5-2357 0 0,-36 9 2313 0 0,-52-28-1884 0 0,-80-96-678 0 0,93 118 289 0 0,10 3-10122 0 0,3 7 3061 0 0,-1 1-5074 0 0</inkml:trace>
</inkml:ink>
</file>

<file path=ppt/ink/ink13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29.9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33 1175 9154 0 0,'0'0'2023'0'0,"0"0"-416"0"0,0 0-43 0 0,0 0 181 0 0,0 0 52 0 0,0 0-153 0 0,0 0-343 0 0,0 0-347 0 0,0 0-177 0 0,0 0-90 0 0,0 0-50 0 0,0 0-22 0 0,0 0-25 0 0,3-2-38 0 0,8-5-40 0 0,-8 5-45 0 0,-3 2-66 0 0,0 0-61 0 0,-1 11 567 0 0,-29 60-334 0 0,11 20-374 0 0,34-83-227 0 0,-15-8 6 0 0,0 0-14 0 0,0 0-39 0 0,0 0-45 0 0,0 0-28 0 0,0 0-63 0 0,0 0-52 0 0,0 0-61 0 0,0 0-136 0 0,0 0-148 0 0,0 0-196 0 0,0-18-7797 0 0,0 11 1705 0 0,0 2-3554 0 0</inkml:trace>
  <inkml:trace contextRef="#ctx0" brushRef="#br0" timeOffset="481.642">181 870 8242 0 0,'0'0'2330'0'0,"0"0"-411"0"0,0 0-224 0 0,0 0-46 0 0,0 0-63 0 0,0 0-170 0 0,0 0-230 0 0,0 0-253 0 0,0 0-192 0 0,0 0-129 0 0,0 0-87 0 0,0 0-31 0 0,0 0-34 0 0,-17 3 865 0 0,2 12-648 0 0,20-26-161 0 0,34-32-408 0 0,-54 52 501 0 0,-9 10-1976 0 0,19-8-2024 0 0,2-3-5040 0 0,1-5-3163 0 0</inkml:trace>
  <inkml:trace contextRef="#ctx0" brushRef="#br0" timeOffset="1548.745">280 391 2080 0 0,'0'0'2678'0'0,"0"0"-564"0"0,0 0-281 0 0,0 0 19 0 0,0 0 8 0 0,0 0-101 0 0,0 0-213 0 0,0 0-308 0 0,0 0-262 0 0,0 0-168 0 0,0 0-81 0 0,0 0-43 0 0,0 0-53 0 0,7-4 2220 0 0,-38 30-1221 0 0,-79 55-486 0 0,92-66-1267 0 0,19-16-1090 0 0,10-6-100 0 0,3-3-2787 0 0,-7 3-3283 0 0,-4 2-4168 0 0</inkml:trace>
  <inkml:trace contextRef="#ctx0" brushRef="#br0" timeOffset="6966.836">891 623 0 0 0,'0'0'1170'0'0,"0"0"-117"0"0,0 0 37 0 0,0 0 205 0 0,0 0 196 0 0,0 0-7 0 0,0 0-262 0 0,0 0-346 0 0,0 0-280 0 0,0 0-120 0 0,0 0 71 0 0,0 0 181 0 0,10 1 12204 0 0,-5 1-11762 0 0,-5-1-1157 0 0,0-1 10 0 0,0 0-2 0 0,0 0-5 0 0,0 0 19 0 0,-13 16 499 0 0,-116 122 104 0 0,-23-12-182 0 0,52-42-329 0 0,90-79-641 0 0,11-6 319 0 0,-1 1-30 0 0,4-12-2704 0 0,12-9-1904 0 0,-7 7-4833 0 0,-7 9 35 0 0</inkml:trace>
  <inkml:trace contextRef="#ctx0" brushRef="#br0" timeOffset="7807.236">516 616 4985 0 0,'0'0'3389'0'0,"0"0"-1145"0"0,0 0-562 0 0,0 0-76 0 0,0 0 90 0 0,0 0 26 0 0,0 0-150 0 0,0 0-321 0 0,0 0-324 0 0,0 0-226 0 0,0 0-155 0 0,0 0-42 0 0,0 0 11 0 0,6 8 4594 0 0,10 14-4352 0 0,94 120-138 0 0,13 20-315 0 0,-78-84-81 0 0,-16-38-82 0 0,-28-38-327 0 0,0 1-1275 0 0,-8-15-3208 0 0,0 1-7343 0 0,4 7-25 0 0</inkml:trace>
  <inkml:trace contextRef="#ctx0" brushRef="#br0" timeOffset="10713.169">243 8 0 0 0,'0'0'1508'0'0,"0"0"94"0"0,0 0 100 0 0,0 0 145 0 0,0 0 135 0 0,0 0 33 0 0,0 0-111 0 0,0 0-237 0 0,0 0-273 0 0,0 0-229 0 0,0 0-159 0 0,0 0-107 0 0,0 0-39 0 0,-7-7 2955 0 0,15 17 208 0 0,8 20-3997 0 0,-12-19 324 0 0,39 78 158 0 0,33 69-214 0 0,-61-123-218 0 0,-1 1 0 0 0,-1 0 0 0 0,-3 1 0 0 0,-1 0 1 0 0,3 29-77 0 0,-4 6 39 0 0,-4 0 1 0 0,-2 0-1 0 0,-5 14-39 0 0,-15 82 50 0 0,14-141-48 0 0,-1-1 0 0 0,-1 1 0 0 0,-2-2 1 0 0,-1 1-1 0 0,0-1 0 0 0,-2 0 1 0 0,-10 15-3 0 0,-68 74 72 0 0,3-14 93 0 0,64-78-84 0 0,22-21-74 0 0,0-1-16 0 0,0 0 2 0 0,0 0 12 0 0,0 0 5 0 0,0 0 4 0 0,0 0-4 0 0,-2 6 190 0 0,2-5-192 0 0,0-1-20 0 0,0 0 16 0 0,0 0 10 0 0,0 0 1 0 0,0 0-6 0 0,0 0 1 0 0,0 0-1 0 0,0 0-20 0 0,0 0-9 0 0,0 0-14 0 0,0 0-1 0 0,0 0-5 0 0,0 0-1 0 0,0 0 13 0 0,0 0-16 0 0,0 0 20 0 0,0 0 21 0 0,0 0-10 0 0,0 0 10 0 0,0 0-8 0 0,0 0 27 0 0,6-23-4229 0 0,6 14 2094 0 0,0 0-5613 0 0,-7 2-3985 0 0</inkml:trace>
</inkml:ink>
</file>

<file path=ppt/ink/ink13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47.0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9 116 8114 0 0,'0'0'2907'0'0,"0"0"-597"0"0,0 0-390 0 0,0 0-77 0 0,0 0-80 0 0,0 0-164 0 0,0 0-260 0 0,0 0-320 0 0,0 0-271 0 0,0 0-172 0 0,0 0-113 0 0,-3-2-64 0 0,-3-1 819 0 0,19 15-545 0 0,2 8-447 0 0,-2 2 0 0 0,0-1 1 0 0,-1 2-1 0 0,-1-1 0 0 0,-1 2 0 0 0,-2-1 0 0 0,0 1 0 0 0,2 12-226 0 0,-8-30 11 0 0,52 212 304 0 0,-38-120-203 0 0,-14-50 58 0 0,9-59 923 0 0,11-56-937 0 0,3 2 0 0 0,3 1 0 0 0,15-24-156 0 0,154-217 26 0 0,-137 206 16 0 0,-59 96 162 0 0,-3-3-1085 0 0,-9 7-1406 0 0,-2 12-2417 0 0,6-4-3566 0 0,3-9-3168 0 0</inkml:trace>
</inkml:ink>
</file>

<file path=ppt/ink/ink13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18.9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700 1415 10434 0 0,'0'0'2479'0'0,"0"0"-654"0"0,0 0-309 0 0,0 0 3 0 0,0 0-9 0 0,0 0-154 0 0,0 0-286 0 0,0 0-284 0 0,0 0-221 0 0,0 0-151 0 0,0 0-75 0 0,0 0-47 0 0,-8 0-25 0 0,-34 0 206 0 0,4 11 869 0 0,37-11-1219 0 0,1 0-11 0 0,0 0-10 0 0,0 0-36 0 0,0 0-18 0 0,0 0-36 0 0,28-12-208 0 0,-11 6 459 0 0,-27 2 1073 0 0,-8 7-1176 0 0,26-4-2458 0 0,-1 0-1482 0 0,-1 0-5085 0 0,-5 1-3397 0 0</inkml:trace>
  <inkml:trace contextRef="#ctx0" brushRef="#br0" timeOffset="-504.171">571 1654 12003 0 0,'0'0'1904'0'0,"0"0"-736"0"0,0 0-138 0 0,0 0 226 0 0,0 0 238 0 0,0 0 33 0 0,0 0-275 0 0,0 0-372 0 0,0 0-292 0 0,0 0-153 0 0,0 0-60 0 0,0 0 36 0 0,0 0 33 0 0,3 12 1513 0 0,-41 49-464 0 0,38-60-1415 0 0,0-1-18 0 0,0 0 32 0 0,0 0-44 0 0,0 0-10 0 0,0 0-1 0 0,0 0 11 0 0,0 0-9 0 0,0 0 11 0 0,0 0 13 0 0,3-2 769 0 0,-1-5-3071 0 0,-2-1-2483 0 0,0 3-3432 0 0,0 5-3500 0 0</inkml:trace>
  <inkml:trace contextRef="#ctx0" brushRef="#br0" timeOffset="579.808">593 1621 0 0 0,'0'0'448'0'0,"0"0"540"0"0,0 0 394 0 0,0 0 197 0 0,0 0 21 0 0,0 0-135 0 0,0 0-169 0 0,0 0-159 0 0,0 0-120 0 0,0 0-110 0 0,0 0-91 0 0,6-7 5184 0 0,-7 19 1450 0 0,-12 18-7558 0 0,12-28 522 0 0,-44 75-37 0 0,44-76-367 0 0,1 0 0 0 0,-1-1 0 0 0,1 1 0 0 0,-1 0 0 0 0,1 0 0 0 0,-1 0 0 0 0,1-1-1 0 0,0 1 1 0 0,-1 0 0 0 0,1 0 0 0 0,0 0 0 0 0,0 0 0 0 0,0 0 0 0 0,-1 0 0 0 0,1 0-1 0 0,0 0 1 0 0,0-1 0 0 0,1 1 0 0 0,-1 0 0 0 0,0 0 0 0 0,0 0 0 0 0,0 0 0 0 0,0 0-1 0 0,1 0 1 0 0,-1 0 0 0 0,1-1 0 0 0,-1 1 0 0 0,0 0 0 0 0,1 0 0 0 0,-1 0 0 0 0,1-1-1 0 0,0 1 1 0 0,-1 0 0 0 0,1-1 0 0 0,0 1 0 0 0,-1 0 0 0 0,1-1 0 0 0,0 1 0 0 0,0-1-1 0 0,-1 1 1 0 0,1-1 0 0 0,0 0 0 0 0,0 1 0 0 0,0-1 0 0 0,0 0 0 0 0,-1 1 0 0 0,1-1-1 0 0,0 0 1 0 0,0 0 0 0 0,0 0 0 0 0,0 0 0 0 0,0 0 0 0 0,0 0 0 0 0,0 0 0 0 0,0 0-1 0 0,0 0 1 0 0,0 0-10 0 0,60-2 659 0 0,-61 2-654 0 0,99-25 455 0 0,-92 23-2851 0 0,-11 1-2091 0 0,-3-3-3826 0 0,6 3-3614 0 0</inkml:trace>
  <inkml:trace contextRef="#ctx0" brushRef="#br0" timeOffset="-989.38">742 391 9594 0 0,'0'0'1864'0'0,"0"0"-529"0"0,0 0-302 0 0,0 0 47 0 0,0 0 173 0 0,0 0 37 0 0,0 0-119 0 0,0 0-244 0 0,0 0-211 0 0,0 0-167 0 0,0 0-88 0 0,-1-8 328 0 0,1 5 2453 0 0,65-12-1542 0 0,55 8-765 0 0,-120 7-908 0 0,0 0 0 0 0,0 0 10 0 0,0 0 7 0 0,0 0 11 0 0,0 0-9 0 0,0 0 30 0 0,0 0-2 0 0,-20 15 514 0 0,-374 139-153 0 0,199-77-306 0 0,120-36-4 0 0,109-16 39 0 0,-17-19-90 0 0,0-2 1 0 0,1-1-1 0 0,-1 0 0 0 0,1-1 0 0 0,-1-1 0 0 0,1 0 0 0 0,-1-1 0 0 0,15-3-74 0 0,18 2 97 0 0,282 9 238 0 0,-262 8-246 0 0,-43-8-108 0 0,-8 0 51 0 0,-68 44-4 0 0,-176 55 147 0 0,-2-1-115 0 0,221-104-63 0 0,0 1 0 0 0,0-1 1 0 0,1 1-1 0 0,-1 0 0 0 0,1 0 0 0 0,0 0 0 0 0,-1 1 0 0 0,2 0 1 0 0,-1 0-1 0 0,0 0 0 0 0,1 1 0 0 0,0-1 0 0 0,0 1 1 0 0,0 0-1 0 0,1 0 0 0 0,-1 1 0 0 0,1-1 0 0 0,1 1 0 0 0,-1-1 1 0 0,1 1-1 0 0,0 0 0 0 0,0 0 0 0 0,0 0 0 0 0,1 0 1 0 0,0 0-1 0 0,1 1 0 0 0,-1 1 3 0 0,3-5 1 0 0,-1 0 0 0 0,1 0 1 0 0,0 0-1 0 0,0 0 0 0 0,1-1 0 0 0,-1 1 0 0 0,0-1 1 0 0,1 1-1 0 0,0-1 0 0 0,-1 0 0 0 0,1 0 0 0 0,0 0 0 0 0,0-1 1 0 0,0 1-1 0 0,1-1 0 0 0,-1 0 0 0 0,0 1 0 0 0,0-1 1 0 0,1-1-2 0 0,194 8 356 0 0,98-55 101 0 0,-284 45-526 0 0,7 0 312 0 0,-27 1-1829 0 0,-22 31-5354 0 0,24-20 1032 0 0,0-2-6259 0 0</inkml:trace>
  <inkml:trace contextRef="#ctx0" brushRef="#br0" timeOffset="7847.684">1062 671 1152 0 0,'0'0'1019'0'0,"0"0"-111"0"0,0 0 198 0 0,0 0 416 0 0,0 0 323 0 0,0 0 94 0 0,0 0-113 0 0,0 0-207 0 0,0 0-223 0 0,0 0-241 0 0,0 0-149 0 0,15-15-129 0 0,43-47-91 0 0,-30 40 1876 0 0,-1 40 925 0 0,-16-5-3438 0 0,-2 1 0 0 0,0 0-1 0 0,-1 1 1 0 0,0-1 0 0 0,-1 2 0 0 0,0-1 0 0 0,-2 1-1 0 0,0 0 1 0 0,0 0 0 0 0,-2 0 0 0 0,1 6-149 0 0,0-2 75 0 0,-1-1 0 0 0,-1 1 0 0 0,0 0 0 0 0,-2 0 0 0 0,0 0 0 0 0,-2-1 0 0 0,0 1 0 0 0,-1 0 0 0 0,-1-1 0 0 0,0 1 0 0 0,-5 7-75 0 0,-26 86 148 0 0,27-94 170 0 0,10-33 563 0 0,4-9-867 0 0,0 0-1 0 0,1 1 1 0 0,2 0 0 0 0,0 0 0 0 0,1 1-1 0 0,1 1 1 0 0,1-1 0 0 0,1 2-1 0 0,0 0 1 0 0,2 0-14 0 0,23-38 3 0 0,58-97 20 0 0,-78 118 19 0 0,-3 47-187 0 0,31 81 328 0 0,-44-84-170 0 0,0 0 0 0 0,-1 0 0 0 0,0 0 0 0 0,0 0 0 0 0,-1 0 0 0 0,0 0 0 0 0,0 0 0 0 0,-1 0 0 0 0,0 0-1 0 0,0 0 1 0 0,-1 3-13 0 0,-35 143 139 0 0,19-33-116 0 0,12-99-13 0 0,6-21-28 0 0,0-1 35 0 0,0 0-4 0 0,0 0 2 0 0,0 0 0 0 0,8-23 70 0 0,8-18-56 0 0,2 1-1 0 0,1 1 1 0 0,2 0-1 0 0,2 2 1 0 0,16-19-29 0 0,102-117-33 0 0,-139 170 28 0 0,0 1 1 0 0,0-1 0 0 0,0 1 0 0 0,1 0 0 0 0,-1 0 0 0 0,1 0 0 0 0,-1 0 0 0 0,1 0 0 0 0,0 0-1 0 0,0 1 1 0 0,0-1 0 0 0,0 1 0 0 0,0 0 0 0 0,0 0 0 0 0,0 0 0 0 0,0 0 0 0 0,0 0 0 0 0,0 1-1 0 0,1 0 1 0 0,-1-1 0 0 0,0 1 0 0 0,0 0 0 0 0,1 1 0 0 0,-1-1 4 0 0,-1 0 6 0 0,0 0 0 0 0,0 0 1 0 0,0 0-1 0 0,0 0 0 0 0,0 0 0 0 0,0 0 1 0 0,0 0-1 0 0,0 1 0 0 0,-1-1 0 0 0,1 1 1 0 0,0-1-1 0 0,0 1 0 0 0,0 0 0 0 0,-1 0 1 0 0,1 0-1 0 0,0 0 0 0 0,-1 0 0 0 0,1 0 1 0 0,-1 0-1 0 0,1 1 0 0 0,-1-1 0 0 0,0 0 1 0 0,1 1-1 0 0,-1-1 0 0 0,0 1 0 0 0,0-1 1 0 0,0 1-1 0 0,0 0 0 0 0,0-1 0 0 0,-1 1 1 0 0,1 0-1 0 0,0 0 0 0 0,-1 0 0 0 0,1 0 1 0 0,-1 0-7 0 0,4 19 81 0 0,0 1 1 0 0,-2-1 0 0 0,-1 1-1 0 0,0-1 1 0 0,-2 1 0 0 0,0 0 0 0 0,-2 0-82 0 0,-35 177 126 0 0,63-199-5806 0 0,-12 0-4338 0 0,-9 0-1974 0 0</inkml:trace>
  <inkml:trace contextRef="#ctx0" brushRef="#br0" timeOffset="26278.889">295 60 672 0 0,'0'0'1519'0'0,"0"0"-497"0"0,0 0-133 0 0,0 0 202 0 0,0 0 339 0 0,0 0 253 0 0,0 0 52 0 0,0 0-127 0 0,0 0-197 0 0,0 0-212 0 0,0 0-156 0 0,-4-10-110 0 0,-9-29-23 0 0,10 29-19 0 0,-1 9 3873 0 0,-6 7-4625 0 0,9-5 308 0 0,-64 52 1707 0 0,46-28-1900 0 0,2 2-1 0 0,1 0 1 0 0,0 0-1 0 0,2 1 1 0 0,2 1-1 0 0,0 1 1 0 0,2 0 0 0 0,0 4-254 0 0,-9 34 295 0 0,3 1 0 0 0,3 1 1 0 0,3 0-1 0 0,3 1 1 0 0,4 0-1 0 0,2 22-295 0 0,12 269 929 0 0,38-43-144 0 0,18-145-187 0 0,-40-129-410 0 0,4-17 145 0 0,23 8 1 0 0,-40-25-207 0 0,-8-7-390 0 0,-13-14-4619 0 0,4 6-186 0 0,3 0-7584 0 0</inkml:trace>
</inkml:ink>
</file>

<file path=ppt/ink/ink13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48.24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3 170 8546 0 0,'0'0'2034'0'0,"0"0"-167"0"0,0 0-64 0 0,0 0 61 0 0,0 0-92 0 0,0 0-242 0 0,0 0-274 0 0,0 0-294 0 0,0 0-246 0 0,0 0-141 0 0,0 0-59 0 0,0 0-27 0 0,-2 0-15 0 0,117 0 4705 0 0,218 0-4274 0 0,-326 8 8 0 0,65-32-978 0 0,-36 14 132 0 0,-68-8 510 0 0,-51-66-546 0 0,57 55 5 0 0,-6 16-1903 0 0,20 14-3705 0 0,1 2-5569 0 0,9-2-926 0 0</inkml:trace>
</inkml:ink>
</file>

<file path=ppt/ink/ink13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49.00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105 34 8490 0 0,'0'0'1379'0'0,"0"0"-164"0"0,0 0-74 0 0,0 0 104 0 0,0 0 136 0 0,0 0 41 0 0,0 0-90 0 0,0 0-130 0 0,0 0-143 0 0,0 0-175 0 0,0 0-101 0 0,0 0-65 0 0,0 0-76 0 0,-9-5-21 0 0,-35-23 529 0 0,44 28-630 0 0,0 0-8 0 0,-13 2 3000 0 0,-12-3-3022 0 0,11 0 352 0 0,200 12 910 0 0,227-18-1357 0 0,-239 7-315 0 0,-169 0-80 0 0,-4 3 0 0 0,-11-3-2219 0 0,10-1 1973 0 0,0-1-884 0 0,0 2-6409 0 0,0 0-5084 0 0</inkml:trace>
</inkml:ink>
</file>

<file path=ppt/ink/ink13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52.08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455 7 2112 0 0,'0'0'2152'0'0,"0"0"-508"0"0,0 0-41 0 0,0 0 240 0 0,0 0 245 0 0,0 0 45 0 0,0 0-198 0 0,0 0-343 0 0,0 0-354 0 0,0 0-279 0 0,0 0-168 0 0,0 0-98 0 0,0 0-17 0 0,4-1-41 0 0,66-5 3722 0 0,46 8-3714 0 0,-51-1 1098 0 0,-113 23-1115 0 0,-53 24-539 0 0,-2-4 0 0 0,-1-5 0 0 0,-21 1-87 0 0,-6-3 150 0 0,131-37-130 0 0,0 0 0 0 0,0 0 0 0 0,0 0 1 0 0,1 1-1 0 0,-1-1 0 0 0,0 0 0 0 0,0 0 0 0 0,0 0 1 0 0,0 0-1 0 0,0 1 0 0 0,0-1 0 0 0,0 0 0 0 0,0 0 1 0 0,0 0-1 0 0,0 1-20 0 0,19 0 22 0 0,125 8 276 0 0,-95-11-214 0 0,-33 2-51 0 0,12-1-12 0 0,1 0 0 0 0,-1 2 0 0 0,1 1 0 0 0,-1 1 0 0 0,0 2 0 0 0,0 0 0 0 0,-1 2 0 0 0,1 1 0 0 0,22 11-21 0 0,-50-17-5 0 0,1 1-1 0 0,-1 0 0 0 0,0-1 1 0 0,0 1-1 0 0,0 0 1 0 0,0 0-1 0 0,0-1 0 0 0,0 1 1 0 0,-1 0-1 0 0,0 0 1 0 0,1-1-1 0 0,-1 1 0 0 0,0-1 1 0 0,0 1-1 0 0,0-1 1 0 0,-1 1-1 0 0,1-1 0 0 0,-1 1 1 0 0,1-1-1 0 0,-2 1 6 0 0,-6 8 14 0 0,0-1-1 0 0,-1 1 1 0 0,0-2 0 0 0,-1 1-1 0 0,0-2 1 0 0,0 1-1 0 0,-1-1 1 0 0,0-1-1 0 0,0 0 1 0 0,-1-1 0 0 0,0 0-1 0 0,0-1 1 0 0,-3 0-14 0 0,-31 16 37 0 0,-99 39 20 0 0,-68 39-61 0 0,167-67 59 0 0,54-10-162 0 0,1-17 128 0 0,1 0 1 0 0,-1 0-1 0 0,1-1 0 0 0,0-1 1 0 0,0 1-1 0 0,1-1 1 0 0,-1-1-1 0 0,1 0 0 0 0,0 0 1 0 0,-1-1-1 0 0,1 0 1 0 0,0 0-1 0 0,0-1 0 0 0,-1-1 1 0 0,1 0-1 0 0,4-1-21 0 0,17 2 78 0 0,280-45 395 0 0,-262 39-538 0 0,22-3 49 0 0,-54 8-4273 0 0,-27 18 228 0 0,3-3-4967 0 0,1-6-3486 0 0</inkml:trace>
</inkml:ink>
</file>

<file path=ppt/ink/ink13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52.49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81 0 13539 0 0,'0'0'1494'0'0,"0"0"-341"0"0,0 0-78 0 0,0 0 169 0 0,0 0 85 0 0,0 0-72 0 0,0 0-215 0 0,0 0-231 0 0,0 0-174 0 0,0 0-97 0 0,0 0-41 0 0,0 0-40 0 0,0 3-13 0 0,-40 91 2288 0 0,-1-7-1937 0 0,41-86-795 0 0,0-1 9 0 0,0 0-8 0 0,0 0-26 0 0,0 0-4 0 0,0 0-41 0 0,0 0-71 0 0,7-30-6141 0 0,-2 18 1446 0 0,-1 2-3349 0 0,-3 3-1335 0 0</inkml:trace>
</inkml:ink>
</file>

<file path=ppt/ink/ink13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52.94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96 19 480 0 0,'0'0'2109'0'0,"0"0"-162"0"0,0 0 18 0 0,0 0 32 0 0,0 0-21 0 0,0 0-139 0 0,0 0-236 0 0,0 0-203 0 0,0 0-143 0 0,0 0-126 0 0,0 0-92 0 0,0 0-108 0 0,0 0-125 0 0,-9 1-85 0 0,-27 5-76 0 0,-14 34 2778 0 0,126-97-1882 0 0,-97 67-1071 0 0,21-10-421 0 0,0 0-3 0 0,0 0 1 0 0,0 0-28 0 0,0 0-6 0 0,0 0-22 0 0,0 0-41 0 0,8-14-3364 0 0,-6 11-1325 0 0,-1 2-3617 0 0,1 1-2482 0 0</inkml:trace>
</inkml:ink>
</file>

<file path=ppt/ink/ink13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50.0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9 192 9202 0 0,'0'0'2006'0'0,"0"0"-255"0"0,0 0-127 0 0,0 0 35 0 0,0 0 7 0 0,0 0-155 0 0,0 0-202 0 0,0 0-218 0 0,0 0-224 0 0,0 0-147 0 0,0 0-93 0 0,-7-2 352 0 0,5 1 2639 0 0,123 15-804 0 0,190-13-2114 0 0,-292-2-694 0 0,8-1 187 0 0,-34 1-1717 0 0,-13-18-3504 0 0,16 14 2909 0 0,0 0-547 0 0,1 1-4293 0 0,1 0-4896 0 0</inkml:trace>
  <inkml:trace contextRef="#ctx0" brushRef="#br0" timeOffset="485.503">223 1 13323 0 0,'0'0'2064'0'0,"0"0"-261"0"0,0 0-205 0 0,0 0-47 0 0,0 0-79 0 0,0 0-217 0 0,0 0-247 0 0,0 0-214 0 0,0 0-183 0 0,0 0-103 0 0,0 0-60 0 0,0 0-24 0 0,0 0-13 0 0,-13 4 1735 0 0,12 67-1561 0 0,-4 1 1 0 0,-2-1-1 0 0,-9 27-585 0 0,-1-5 139 0 0,-3-9-74 0 0,17-75-240 0 0,2-14-2405 0 0,1-3-5499 0 0,0 5-4205 0 0</inkml:trace>
</inkml:ink>
</file>

<file path=ppt/ink/ink13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56.88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219 0 12003 0 0,'0'0'4549'0'0,"0"0"-2220"0"0,0 0-799 0 0,0 0-176 0 0,0 0-121 0 0,0 0-169 0 0,0 0-182 0 0,0 0-167 0 0,0 0-120 0 0,0 0-86 0 0,0 0-40 0 0,0 0-68 0 0,0 0-76 0 0,-18 19-60 0 0,-56 57-75 0 0,-7 22 228 0 0,36-37-542 0 0,44-61-72 0 0,1 0-90 0 0,0 0-117 0 0,0 0-118 0 0,0 0-198 0 0,0 0-282 0 0,0 0-324 0 0,0 0-362 0 0,4-3-5336 0 0,0 3-4010 0 0</inkml:trace>
</inkml:ink>
</file>

<file path=ppt/ink/ink13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57.54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63 199 3217 0 0,'0'0'3067'0'0,"0"0"-746"0"0,0 0-272 0 0,0 0-54 0 0,0 0-92 0 0,0 0-129 0 0,0 0-195 0 0,0 0-188 0 0,0 0-243 0 0,0 0-227 0 0,0 0-157 0 0,0 0-108 0 0,-10-4-33 0 0,-42-18 2276 0 0,91 12-685 0 0,247-19-918 0 0,-171 14-1072 0 0,-97 13-117 0 0,-31 3 448 0 0,9-2-533 0 0,-1 0 1 0 0,1-1 0 0 0,-1 0-1 0 0,1 0 1 0 0,0 0-1 0 0,0 0 1 0 0,0 0 0 0 0,0-1-1 0 0,1 0 1 0 0,-1 0 0 0 0,0 0-1 0 0,1 0 1 0 0,0 0 0 0 0,0-1-1 0 0,0 0 1 0 0,0 1 0 0 0,1-2-23 0 0,-22-20-227 0 0,6-2-1464 0 0,16 20-2166 0 0,2 0-3415 0 0,0 3-5248 0 0</inkml:trace>
</inkml:ink>
</file>

<file path=ppt/ink/ink13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55.90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74 206 13987 0 0,'0'0'1628'0'0,"0"0"-845"0"0,0 0-271 0 0,0 0 215 0 0,0 0 219 0 0,0 0 27 0 0,0 0-131 0 0,0 0-206 0 0,0 0-173 0 0,0 0-154 0 0,0 0-92 0 0,0 0-43 0 0,0 30-38 0 0,2 95-14 0 0,-18-29 127 0 0,-43 55 1125 0 0,59-152-1277 0 0,0 1-1 0 0,0 0 0 0 0,1-1 0 0 0,-1 1 0 0 0,0 0 0 0 0,1 0 1 0 0,-1 0-1 0 0,0-1 0 0 0,1 1 0 0 0,-1 0 0 0 0,0 0 0 0 0,1 0 1 0 0,-1 0-1 0 0,0 0 0 0 0,1 0 0 0 0,-1 0 0 0 0,0-1 0 0 0,1 1 1 0 0,-1 0-1 0 0,0 0 0 0 0,1 0 0 0 0,-1 0 0 0 0,1 1 0 0 0,-1-1 1 0 0,0 0-1 0 0,1 0 0 0 0,-1 0 0 0 0,0 0 0 0 0,1 0 0 0 0,-1 0 1 0 0,0 1-1 0 0,1-1 0 0 0,-1 0 0 0 0,0 0 0 0 0,1 0 0 0 0,-1 1 1 0 0,0-1-97 0 0,51-88 676 0 0,225-364-119 0 0,-221 386-511 0 0,-44 99-16 0 0,-9-8-46 0 0,-2 1 1 0 0,-1-1-1 0 0,-1 0 0 0 0,-1 0 0 0 0,-2 0 0 0 0,-1 5 16 0 0,1 38-253 0 0,5-38-3829 0 0,1-1-8467 0 0,-1-25 822 0 0</inkml:trace>
  <inkml:trace contextRef="#ctx0" brushRef="#br0" timeOffset="250.208">484 611 17244 0 0,'0'0'1329'0'0,"0"0"-525"0"0,0 0-165 0 0,0 0 160 0 0,0 0 191 0 0,0 0 65 0 0,0 0-166 0 0,0 0-258 0 0,0 0-204 0 0,0 0-130 0 0,0 0-53 0 0,0 0-52 0 0,0 0-49 0 0,-8 21-24 0 0,-23 64-25 0 0,13 0-302 0 0,18-84-43 0 0,0-1-138 0 0,0 0-186 0 0,0 0-248 0 0,0 0-262 0 0,6-9-5901 0 0,-5 7 1812 0 0,1-2-5231 0 0</inkml:trace>
  <inkml:trace contextRef="#ctx0" brushRef="#br0" timeOffset="618.418">654 298 12851 0 0,'0'0'3208'0'0,"0"0"-1577"0"0,0 0-544 0 0,0 0-17 0 0,0 0 5 0 0,0 0-78 0 0,0 0-203 0 0,0 0-247 0 0,0 0-201 0 0,0 0-132 0 0,0 0-73 0 0,0 0-56 0 0,0 0-10 0 0,-5 2-24 0 0,-12 5-46 0 0,41 3 86 0 0,-105 44 1403 0 0,99-61-5588 0 0,-7 2 348 0 0,-3-1-3334 0 0,-5 3-3762 0 0</inkml:trace>
</inkml:ink>
</file>

<file path=ppt/ink/ink13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54.63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19 597 2665 0 0,'0'0'1863'0'0,"0"0"-139"0"0,0 0-32 0 0,0 0 90 0 0,0 0 17 0 0,0 0-119 0 0,0 0-205 0 0,0 0-202 0 0,0 0-164 0 0,0 0-124 0 0,0 0-92 0 0,0 0-94 0 0,0 0-90 0 0,-4 1-34 0 0,1-1-687 0 0,-8 0 2324 0 0,19-21-695 0 0,-7 20-1670 0 0,8-17 507 0 0,12-25 111 0 0,1 0 0 0 0,3 1 1 0 0,1 2-1 0 0,18-21-565 0 0,88-86 417 0 0,-76 92-295 0 0,-55 54-124 0 0,0 1-22 0 0,-1 0-4 0 0,0 0-13 0 0,-1 23-127 0 0,-36 200 225 0 0,1-87-69 0 0,36-135 2 0 0,0-1 15 0 0,20-16 58 0 0,237-310 91 0 0,-126 159-168 0 0,-131 167 8 0 0,0 1 1 0 0,0-1-1 0 0,0 0 1 0 0,0 0 0 0 0,0 0-1 0 0,0 1 1 0 0,1-1-1 0 0,-1 0 1 0 0,0 0 0 0 0,0 0-1 0 0,0 0 1 0 0,0 0-1 0 0,1 0 1 0 0,-1 1 0 0 0,0-1-1 0 0,0 0 1 0 0,0 0-1 0 0,1 0 1 0 0,-1 0-1 0 0,0 0 1 0 0,0 0 0 0 0,1 0-1 0 0,-1 0 1 0 0,0 0-1 0 0,0 0 1 0 0,0 0 0 0 0,1 0-1 0 0,-1 0 1 0 0,0 0-1 0 0,0 0 1 0 0,0 0 0 0 0,1 0-1 0 0,-1 0 6 0 0,-2 13 39 0 0,-16 90 241 0 0,0 10 244 0 0,-55 178 369 0 0,70-247-975 0 0,3-43 0 0 0,0-1-39 0 0,0 0-28 0 0,0 0-70 0 0,0 0-60 0 0,-1 2-1652 0 0,-3 0-8156 0 0,4-2-1372 0 0</inkml:trace>
  <inkml:trace contextRef="#ctx0" brushRef="#br0" timeOffset="321.387">864 498 19028 0 0,'0'0'751'0'0,"0"0"-323"0"0,0 0-20 0 0,0 0 243 0 0,0 0 222 0 0,0 0 105 0 0,0 0-111 0 0,0 0-200 0 0,0 0-165 0 0,0 0-108 0 0,0 0-39 0 0,0 0-31 0 0,-2 13-3 0 0,-6 44-46 0 0,-20-4 386 0 0,13-36-491 0 0,9-8 953 0 0,2-7-3850 0 0,3-16-12484 0 0,1 13 4373 0 0</inkml:trace>
  <inkml:trace contextRef="#ctx0" brushRef="#br0" timeOffset="681.8">986 174 13755 0 0,'0'0'1902'0'0,"0"0"-435"0"0,0 0-252 0 0,0 0-20 0 0,0 0-34 0 0,0 0-95 0 0,0 0-202 0 0,0 0-232 0 0,0 0-152 0 0,0 0-139 0 0,0 0-56 0 0,0 0-28 0 0,0 0-42 0 0,-13 7-26 0 0,-55 30 103 0 0,100-59 298 0 0,-32 22-551 0 0,0 0-1 0 0,-1-1 1 0 0,1 1 0 0 0,-1 0 0 0 0,1 0 0 0 0,0-1 0 0 0,-1 1 0 0 0,1 0 0 0 0,0-1 0 0 0,0 1 0 0 0,-1 0 0 0 0,1-1 0 0 0,0 1 0 0 0,0-1 0 0 0,-1 1 0 0 0,1-1 0 0 0,0 1 0 0 0,0 0 0 0 0,0-1 0 0 0,0 1 0 0 0,0-1 0 0 0,-1 1 0 0 0,1-1 0 0 0,0 1 0 0 0,0-1 0 0 0,0 1 0 0 0,0 0 0 0 0,1-1 0 0 0,-1 1 0 0 0,0-1 0 0 0,0 1 0 0 0,0-1 0 0 0,0 1 0 0 0,0-1 0 0 0,0 1-39 0 0,-32 22 0 0 0,28-11-2143 0 0,16-4-8594 0 0,-8-4-564 0 0</inkml:trace>
</inkml:ink>
</file>

<file path=ppt/ink/ink13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58.40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441 85 6777 0 0,'0'0'2672'0'0,"0"0"-424"0"0,0 0-235 0 0,0 0-76 0 0,0 0-110 0 0,0 0-166 0 0,0 0-245 0 0,0 0-228 0 0,0 0-198 0 0,0 0-161 0 0,0 0-107 0 0,1-6-107 0 0,3-18-63 0 0,-3 18-72 0 0,-1 6-53 0 0,0 0-63 0 0,0 0-56 0 0,-37 63 1105 0 0,-12 3-1273 0 0,-2-2-1 0 0,-4-2 1 0 0,-2-2-1 0 0,-2-3 1 0 0,-13 5-140 0 0,13-11 24 0 0,52-54-5172 0 0,7-5 3676 0 0,2-9-4063 0 0,0 6-1018 0 0,0 6-3900 0 0</inkml:trace>
  <inkml:trace contextRef="#ctx0" brushRef="#br0" timeOffset="324.462">66 8 13483 0 0,'0'0'2307'0'0,"0"0"-325"0"0,0 0-172 0 0,0 0-174 0 0,0 0-202 0 0,0 0-208 0 0,0 0-225 0 0,0 0-217 0 0,0 0-149 0 0,0 0-134 0 0,0 0-144 0 0,0 0-48 0 0,0 0-64 0 0,-2-4-46 0 0,1 3-196 0 0,1 1 15 0 0,0 0 0 0 0,-1 0 0 0 0,1 1 1 0 0,0-1-1 0 0,-1 0 0 0 0,1 0 0 0 0,0 0 1 0 0,0 0-1 0 0,-1 0 0 0 0,1 0 0 0 0,0 0 1 0 0,-1 0-1 0 0,1 0 0 0 0,0 0 0 0 0,0 0 1 0 0,-1 0-1 0 0,1 0 0 0 0,0 0 0 0 0,0 0 1 0 0,-1 0-1 0 0,1 0 0 0 0,0 0 0 0 0,-1-1 1 0 0,1 1-1 0 0,0 0 0 0 0,0 0 0 0 0,-1 0 1 0 0,1 0-1 0 0,0-1 0 0 0,0 1 0 0 0,0 0 1 0 0,-1 0-1 0 0,1 0 0 0 0,0-1 1 0 0,0 1-1 0 0,0 0-18 0 0,53 107 1431 0 0,90 83-800 0 0,-25-23-758 0 0,-89-145-2367 0 0,-4-19-6292 0 0,-20-3-476 0 0</inkml:trace>
</inkml:ink>
</file>

<file path=ppt/ink/ink13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1:08.4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83 117 0 0 0,'0'0'665'0'0,"0"0"252"0"0,0 0 15 0 0,0 0-35 0 0,0 0 9 0 0,0 0 35 0 0,0 0 81 0 0,0 0 38 0 0,0 0-28 0 0,0 0-81 0 0,0 0-122 0 0,0 0-105 0 0,0 0-42 0 0,0 0 4 0 0,0 0-26 0 0,0 0-25 0 0,0 0-44 0 0,-18 5 1400 0 0,-13 5 224 0 0,30-10-1804 0 0,6-3 3739 0 0,17-9-3366 0 0,36-39 292 0 0,-49 40-860 0 0,-18 18-221 0 0,-63 63 233 0 0,61-59-220 0 0,11-11-12 0 0,0 0 12 0 0,0 0 17 0 0,0 0 17 0 0,0 0 0 0 0,22-7 679 0 0,54-48-396 0 0,-75 54-336 0 0,0-2 7 0 0,-1 3-5 0 0,0 0-11 0 0,0 0 0 0 0,0 0-8 0 0,0 0 3 0 0,0 0-5 0 0,-20 15-176 0 0,-61 46 539 0 0,48-35-230 0 0,70-21-1292 0 0,-34-6 1032 0 0,1 0-1 0 0,0 1 1 0 0,0-1-1 0 0,0-1 1 0 0,-1 1-1 0 0,1 0 1 0 0,0-1-1 0 0,-1 0 1 0 0,1 0-1 0 0,-1 0 1 0 0,0 0-1 0 0,0-1 1 0 0,0 1-1 0 0,0-1 1 0 0,0 0-1 0 0,-1 0 1 0 0,1 0-1 0 0,-1 0 1 0 0,1 0-1 0 0,-1 0 1 0 0,0-1 0 0 0,0 1-1 0 0,-1-1 1 0 0,1 1-1 0 0,-1-1 1 0 0,0 0-1 0 0,0 0 1 0 0,0 1-1 0 0,0-1 1 0 0,-1 0-1 0 0,1-1 158 0 0,26-36 1344 0 0,11 19-210 0 0,16-14 462 0 0,-63 39-1142 0 0,-53 42 54 0 0,-38 35-7 0 0,100-79-499 0 0,0-1 0 0 0,0 0-1 0 0,1 0 1 0 0,-1 0-1 0 0,0 1 1 0 0,0-1 0 0 0,1 0-1 0 0,-1 0 1 0 0,0 1 0 0 0,0-1-1 0 0,0 0 1 0 0,1 1 0 0 0,-1-1-1 0 0,0 0 1 0 0,0 1 0 0 0,0-1-1 0 0,0 0 1 0 0,0 1 0 0 0,0-1-1 0 0,1 0 1 0 0,-1 1 0 0 0,0-1-1 0 0,0 0 1 0 0,0 1 0 0 0,0-1-1 0 0,0 0 1 0 0,-1 1-1 0 0,1-1 1 0 0,0 0 0 0 0,0 1-1 0 0,0-1 1 0 0,0 0 0 0 0,0 1-1 0 0,0-1 1 0 0,0 0 0 0 0,-1 1-1 0 0,1-1 1 0 0,0 0 0 0 0,0 0-1 0 0,0 1 1 0 0,-1-1 0 0 0,1 0-1 0 0,0 0 1 0 0,0 1 0 0 0,-1-1-1 0 0,1 0 1 0 0,-1 0-2 0 0,34-6-218 0 0,-18-2-67 0 0,-3 1-1738 0 0,-6 0-5827 0 0,-4 7-3347 0 0</inkml:trace>
</inkml:ink>
</file>

<file path=ppt/ink/ink13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1:11.33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0 217 6297 0 0,'0'0'3444'0'0,"0"0"-1133"0"0,0 0-484 0 0,0 0-37 0 0,0 0-1 0 0,0 0-86 0 0,0 0-269 0 0,0 0-331 0 0,0 0-294 0 0,0 0-208 0 0,0 0-148 0 0,0 0-72 0 0,0 0-4 0 0,5-3 7 0 0,44-16 1185 0 0,142 0 552 0 0,8 1-1633 0 0,-163 15-379 0 0,-35 3-131 0 0,-1 0 24 0 0,0 0 1 0 0,0 0 16 0 0,0 0-23 0 0,0 0-16 0 0,0 0 9 0 0,0 0 28 0 0,0 0 1 0 0,0 0-24 0 0,0 0 10 0 0,0 0 6 0 0,0 0 4 0 0,0 0 4 0 0,0 0-1 0 0,0 0-24 0 0,3 0-17 0 0,-3 0 15 0 0,0 0 16 0 0,0 0-5 0 0,0 0-32 0 0,0 0 35 0 0,0 0-9 0 0,0 0 1 0 0,0 0 41 0 0,0 0-14 0 0,0 0-3 0 0,0 0-4 0 0,0 0-6 0 0,0 0-20 0 0,0 0 3 0 0,0 0 10 0 0,0 0-21 0 0,0 0 14 0 0,0 0-7 0 0,0 0-1 0 0,0 0 3 0 0,0 0 28 0 0,0 0 9 0 0,0 0-25 0 0,0 0 3 0 0,0 0-16 0 0,0 0-1 0 0,0 0 9 0 0,0 0 16 0 0,0 0-34 0 0,0 0 8 0 0,0 0 25 0 0,0 0-25 0 0,0 0 28 0 0,0 0-5 0 0,0 0-10 0 0,0 0-18 0 0,0 0 22 0 0,0 0-11 0 0,0 0 26 0 0,0 0-22 0 0,84-5 52 0 0,-76-1 658 0 0,-15 6-87 0 0,-110-100-226 0 0,72 64-528 0 0,43 30-2315 0 0,2 4-4752 0 0,0 2-5228 0 0</inkml:trace>
</inkml:ink>
</file>

<file path=ppt/ink/ink13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59.49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19 199 6009 0 0,'0'0'1921'0'0,"0"0"-285"0"0,0 0-12 0 0,0 0 202 0 0,0 0 119 0 0,0 0-57 0 0,0 0-200 0 0,0 0-289 0 0,0 0-291 0 0,0 0-206 0 0,0 0-152 0 0,0 0-82 0 0,0 0-34 0 0,-4 0-67 0 0,-11 0 1080 0 0,29-2-1364 0 0,0 0 0 0 0,0-1 1 0 0,0 0-1 0 0,-1-1 0 0 0,0-1 0 0 0,0 0 0 0 0,0-1 0 0 0,10-5-283 0 0,7-3 238 0 0,104-53 439 0 0,-99 46-311 0 0,-35 20-322 0 0,0 1-12 0 0,0 0 6 0 0,0 0-20 0 0,0 0 14 0 0,0 0 7 0 0,0 27-72 0 0,-1 85 128 0 0,-6 0 0 0 0,-12 57-95 0 0,8 51-90 0 0,27-182 92 0 0,21-79 404 0 0,129-275-57 0 0,-118 220-373 0 0,84-139-78 0 0,-108 191 8 0 0,-36 70-4172 0 0,4-2 1880 0 0,3-12-267 0 0,1 2-3780 0 0,0-3-5785 0 0</inkml:trace>
  <inkml:trace contextRef="#ctx0" brushRef="#br0" timeOffset="1692.944">741 674 6969 0 0,'0'0'1677'0'0,"0"0"-485"0"0,0 0-149 0 0,0 0 197 0 0,0 0 177 0 0,0 0 18 0 0,0 0-206 0 0,0 0-307 0 0,0 0-244 0 0,0 0-148 0 0,0 0-66 0 0,0 0-41 0 0,-14 20-14 0 0,-42 60-5 0 0,29-28 661 0 0,19 17 830 0 0,33-62-3555 0 0,-17-12-2784 0 0,-4-3-4072 0 0,-4 6 144 0 0</inkml:trace>
  <inkml:trace contextRef="#ctx0" brushRef="#br0" timeOffset="2160.89">901 424 11378 0 0,'0'0'1750'0'0,"0"0"-372"0"0,0 0-99 0 0,0 0 108 0 0,0 0 9 0 0,0 0-134 0 0,0 0-293 0 0,0 0-293 0 0,0 0-170 0 0,0 0-88 0 0,0 0-5 0 0,0 0-4 0 0,0 0-13 0 0,-5 6-64 0 0,-13 18-80 0 0,13-18-50 0 0,5-6-82 0 0,0 0-31 0 0,0 0-16 0 0,0 0-31 0 0,0 0 2 0 0,0 0 21 0 0,0 0-6 0 0,0 0-23 0 0,0 0 6 0 0,0 0-20 0 0,15-11 131 0 0,-16 11-112 0 0,1 0-1 0 0,0 0 1 0 0,0 0 0 0 0,-1 0 0 0 0,1 0-1 0 0,0 0 1 0 0,-1 0 0 0 0,1 0 0 0 0,0 0-1 0 0,-1 0 1 0 0,1 0 0 0 0,0 0-1 0 0,0 0 1 0 0,-1 0 0 0 0,1 0 0 0 0,0 0-1 0 0,0-1 1 0 0,-1 1 0 0 0,1 0 0 0 0,0 0-1 0 0,0 0 1 0 0,-1-1 0 0 0,1 1-1 0 0,0 0 1 0 0,0 0 0 0 0,0 0 0 0 0,-1-1-1 0 0,1 1 1 0 0,0 0-41 0 0,-6 3-91 0 0,-24 16 681 0 0,30-19-507 0 0,0 0 1 0 0,0 0 15 0 0,0 0-25 0 0,0 0-3 0 0,0 0-20 0 0,0 0 5 0 0,6-3-84 0 0,-5 2-2930 0 0,-4 1 1254 0 0,0 0-3240 0 0,-2 0-6135 0 0</inkml:trace>
  <inkml:trace contextRef="#ctx0" brushRef="#br0" timeOffset="10299.221">1208 48 3105 0 0,'0'0'2041'0'0,"0"0"-371"0"0,0 0-179 0 0,0 0 31 0 0,0 0 77 0 0,0 0-34 0 0,0 0-139 0 0,0 0-188 0 0,0 0-197 0 0,0 0-154 0 0,0 0-115 0 0,1-4-102 0 0,-9-10 545 0 0,-21 28-255 0 0,-87 53 910 0 0,77-46-904 0 0,78-35-219 0 0,86-47-395 0 0,-210 110-468 0 0,71-42-32 0 0,11-6-4812 0 0,2-1-5215 0 0,3 0 437 0 0</inkml:trace>
</inkml:ink>
</file>

<file path=ppt/ink/ink13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1:53.4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 4 5961 0 0,'0'0'2259'0'0,"0"0"-310"0"0,0 0-69 0 0,0 0 50 0 0,0 0-44 0 0,0 0-162 0 0,0 0-257 0 0,0 0-259 0 0,0 0-214 0 0,0 0-167 0 0,0 0-134 0 0,-2-3-89 0 0,2 3-660 0 0,-1 0 134 0 0,1 0 1 0 0,0 0-1 0 0,0 0 1 0 0,0 0-1 0 0,-1 1 1 0 0,1-1-1 0 0,0 0 1 0 0,0 0-1 0 0,-1 0 1 0 0,1 0-1 0 0,0 0 1 0 0,0 0-1 0 0,-1 0 1 0 0,1 0-1 0 0,0 0 1 0 0,0 0-1 0 0,-1 0 1 0 0,1 0-1 0 0,0 0 1 0 0,-1 0-1 0 0,1 0 1 0 0,0 0-1 0 0,0 0 1 0 0,-1 0-1 0 0,1 0 1 0 0,0 0-1 0 0,0 0 1 0 0,-1 0-1 0 0,1 0 1 0 0,0 0-1 0 0,0-1 1 0 0,0 1-1 0 0,-1 0-78 0 0,56 148 1997 0 0,-54-143-1974 0 0,20 59 240 0 0,-3 1 1 0 0,-3 0-1 0 0,-1 18-263 0 0,5 211 242 0 0,-16-261-276 0 0,-2 41-2321 0 0,13-147-5799 0 0,-8 40-1097 0 0,-4 22 77 0 0</inkml:trace>
</inkml:ink>
</file>

<file path=ppt/ink/ink13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1:54.0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0 346 11690 0 0,'0'0'1740'0'0,"0"0"-245"0"0,0 0-170 0 0,0 0 18 0 0,0 0 83 0 0,0 0-54 0 0,0 0-204 0 0,0 0-262 0 0,0 0-255 0 0,0 0-190 0 0,0 0-78 0 0,0 0 1 0 0,2-12 16 0 0,8-40 12 0 0,42-12 715 0 0,-17 35-885 0 0,1 1 0 0 0,1 1 1 0 0,2 2-1 0 0,0 2 0 0 0,2 2 1 0 0,36-14-243 0 0,-62 29 16 0 0,1 1 0 0 0,-1 0 0 0 0,1 1 0 0 0,0 1 0 0 0,0 0 0 0 0,0 1 0 0 0,1 1 0 0 0,3 0-16 0 0,-17 1-6 0 0,-1 1 0 0 0,1-1 0 0 0,-1 0 0 0 0,0 1 0 0 0,1-1 0 0 0,-1 1 1 0 0,0 0-1 0 0,0-1 0 0 0,1 1 0 0 0,-1 0 0 0 0,0 1 0 0 0,0-1 0 0 0,0 0 0 0 0,0 0 1 0 0,0 1-1 0 0,0 0 0 0 0,0-1 0 0 0,-1 1 0 0 0,1 0 0 0 0,-1 0 0 0 0,1-1 0 0 0,-1 1 1 0 0,0 1-1 0 0,1-1 0 0 0,-1 0 0 0 0,0 0 0 0 0,0 0 0 0 0,-1 0 0 0 0,1 1 0 0 0,0-1 1 0 0,-1 0-1 0 0,1 1 0 0 0,-1-1 0 0 0,0 1 0 0 0,0-1 0 0 0,0 0 0 0 0,0 1 0 0 0,0-1 1 0 0,-1 2 5 0 0,-21 96 22 0 0,-103 102-35 0 0,30-59 63 0 0,94-142-51 0 0,0 1 0 0 0,0 0 0 0 0,0-1 0 0 0,0 1 0 0 0,0 0 0 0 0,0 0 0 0 0,0-1 0 0 0,0 1 0 0 0,1 0 0 0 0,-1 0 0 0 0,1 0 0 0 0,0 0 0 0 0,-1 0 0 0 0,1 0 0 0 0,0 0 1 0 0,0 0-1 0 0,0 0 0 0 0,0 0 0 0 0,1 0 0 0 0,-1 0 0 0 0,1 0 0 0 0,-1 0 0 0 0,1-1 0 0 0,-1 1 0 0 0,1 0 0 0 0,0 0 0 0 0,0 0 0 0 0,0-1 0 0 0,0 1 0 0 0,0 0 0 0 0,0-1 0 0 0,1 1 0 0 0,-1-1 0 0 0,0 1 0 0 0,1-1 0 0 0,-1 0 0 0 0,1 0 0 0 0,0 0 0 0 0,-1 0 0 0 0,1 0 0 0 0,0 0 0 0 0,1 1 1 0 0,84 16 64 0 0,142-15 139 0 0,-226-3-196 0 0,0 0 0 0 0,1 0 0 0 0,-1 0 0 0 0,0 0 1 0 0,0 0-1 0 0,0 1 0 0 0,0 0 0 0 0,0-1 0 0 0,1 1 1 0 0,-1 0-1 0 0,-1 1 0 0 0,1-1 0 0 0,0 0 0 0 0,0 1 1 0 0,0 0-1 0 0,-1-1 0 0 0,1 1 0 0 0,-1 0 0 0 0,1 1 1 0 0,-1-1-1 0 0,0 0 0 0 0,0 1 0 0 0,0-1 0 0 0,0 1 1 0 0,0-1-1 0 0,0 1 0 0 0,-1 0 0 0 0,0 0 0 0 0,1 0 0 0 0,-1 0 1 0 0,0 0-1 0 0,0 0 0 0 0,-1 0 0 0 0,1 0 0 0 0,-1 0 1 0 0,1 0-1 0 0,-1 1 0 0 0,0 2-7 0 0,-2 10 63 0 0,-1 0 1 0 0,-1 0-1 0 0,0 0 1 0 0,-2 0-1 0 0,1-1 1 0 0,-2 0-1 0 0,0 0 0 0 0,0 0 1 0 0,-2-1-1 0 0,0 0 1 0 0,0-1-1 0 0,-1 0 1 0 0,-1 0-1 0 0,0-1 0 0 0,-1-1 1 0 0,-5 4-64 0 0,15-13 8 0 0,-14 15 26 0 0,-2-1 0 0 0,0-1 0 0 0,-1-1 0 0 0,0-1 0 0 0,-1 0 1 0 0,0-2-1 0 0,-10 4-34 0 0,17-9-16 0 0,0 0 1 0 0,0-1 0 0 0,0-1 0 0 0,-1 0-1 0 0,1-1 1 0 0,-1 0 0 0 0,0-2 0 0 0,0 1 0 0 0,0-1-1 0 0,0-1 1 0 0,0-1 0 0 0,-1 0 15 0 0,-6-13-1104 0 0,34-19-8117 0 0,-6 28 3410 0 0,-1-1-5390 0 0</inkml:trace>
</inkml:ink>
</file>

<file path=ppt/ink/ink13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2:00.00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1 807 2192 0 0,'0'0'2048'0'0,"0"0"-400"0"0,0 0-221 0 0,0 0 161 0 0,0 0 323 0 0,0 0 104 0 0,0 0-94 0 0,0 0-305 0 0,0 0-409 0 0,0 0-287 0 0,0 0-160 0 0,4-13-117 0 0,13-39-40 0 0,-13 40-23 0 0,-4 12-60 0 0,-3 15 1341 0 0,-3 22-1267 0 0,4-19-489 0 0,1 1-1 0 0,1-1 0 0 0,0 1 0 0 0,1-1 0 0 0,1 1 0 0 0,1-1 1 0 0,1 0-1 0 0,0 0 0 0 0,1 0 0 0 0,5 9-104 0 0,-7-18 29 0 0,-1-2-5 0 0,1 1 0 0 0,-1-1-1 0 0,1 0 1 0 0,1 0 0 0 0,-1 0-1 0 0,1-1 1 0 0,0 1 0 0 0,1-1-1 0 0,-1 0 1 0 0,1 0 0 0 0,1 0-1 0 0,-1-1 1 0 0,1 0 0 0 0,0 0-1 0 0,0 0 1 0 0,5 3-24 0 0,-7-7 58 0 0,0 0 0 0 0,-1 0 0 0 0,1-1 0 0 0,0 1 0 0 0,-1-1 0 0 0,1 0 0 0 0,0 0 0 0 0,0 0 0 0 0,-1 0 0 0 0,1-1 0 0 0,0 0 0 0 0,-1 1 0 0 0,1-1 0 0 0,-1-1 0 0 0,1 1 0 0 0,-1 0 0 0 0,1-1 0 0 0,-1 0 0 0 0,0 0 0 0 0,0 0 0 0 0,0 0 0 0 0,0 0 0 0 0,0 0 0 0 0,0-1 0 0 0,1-1-58 0 0,60-71 588 0 0,-52 59-524 0 0,-1 0 1 0 0,-1-1-1 0 0,-1 0 0 0 0,0-1 1 0 0,-1 0-1 0 0,-1 0 0 0 0,-1-1 1 0 0,0 0-1 0 0,-2 0 0 0 0,0 0 1 0 0,-1-1-1 0 0,0-19-64 0 0,-13 74-613 0 0,8 81 713 0 0,5-107-104 0 0,0 0 1 0 0,0-1 0 0 0,1 1 0 0 0,0 0-1 0 0,1-1 1 0 0,0 0 0 0 0,0 0-1 0 0,1-1 1 0 0,0 1 0 0 0,0-1 0 0 0,0 0-1 0 0,4 1 4 0 0,-3 0-3 0 0,-3-4 9 0 0,1-1 1 0 0,-1 0 0 0 0,1 0-1 0 0,0-1 1 0 0,0 1-1 0 0,0-1 1 0 0,0 0-1 0 0,0 0 1 0 0,0-1-1 0 0,1 1 1 0 0,-1-1-1 0 0,1 0 1 0 0,-1-1-1 0 0,1 0 1 0 0,-1 1-1 0 0,1-2 1 0 0,-1 1-1 0 0,0-1 1 0 0,1 1-1 0 0,-1-1 1 0 0,1-1-1 0 0,-1 1 1 0 0,0-1 0 0 0,0 0-1 0 0,0 0 1 0 0,0-1-1 0 0,0 1 1 0 0,2-3-7 0 0,17-17 43 0 0,-2-1 1 0 0,0-1-1 0 0,-2-1 1 0 0,0-1-1 0 0,-2-1 1 0 0,-1 0 0 0 0,-1-1-1 0 0,-2-1 1 0 0,0-1-1 0 0,-2 0 1 0 0,-2 0-1 0 0,0-1 1 0 0,-2 0 0 0 0,-2-1-1 0 0,2-16-43 0 0,0-5 36 0 0,-3 1-1 0 0,-1-1 1 0 0,-4-41-36 0 0,0 77-2 0 0,-2-13 22 0 0,-1-1 0 0 0,-1 1 0 0 0,-1 0 0 0 0,-2 0 0 0 0,-1 1 0 0 0,-2 0 0 0 0,-12-27-20 0 0,6 27 3 0 0,15 29-7 0 0,1 0 0 0 0,-1 0-1 0 0,1 0 1 0 0,-1 0 0 0 0,1 0-1 0 0,-1 0 1 0 0,1 0 0 0 0,-1 0 0 0 0,1 0-1 0 0,-1 0 1 0 0,1 0 0 0 0,-1 0 0 0 0,1 0-1 0 0,-1 0 1 0 0,1 0 0 0 0,-1 1-1 0 0,1-1 1 0 0,-1 0 0 0 0,1 0 0 0 0,0 1-1 0 0,-1-1 1 0 0,1 0 0 0 0,-1 1-1 0 0,1-1 1 0 0,0 0 0 0 0,-1 1 0 0 0,1-1-1 0 0,0 0 1 0 0,0 1 0 0 0,-1-1 0 0 0,1 1-1 0 0,0-1 1 0 0,0 1 0 0 0,-1-1-1 0 0,1 1 1 0 0,0-1 0 0 0,0 1 0 0 0,0-1-1 0 0,0 1 1 0 0,0-1 0 0 0,0 1-1 0 0,0-1 1 0 0,0 1 0 0 0,0-1 0 0 0,0 1-1 0 0,0-1 1 0 0,0 0 0 0 0,0 1-1 0 0,0-1 1 0 0,0 1 0 0 0,1-1 0 0 0,-1 1-1 0 0,0 0 5 0 0,0 0 11 0 0,-17 109 117 0 0,15-67-62 0 0,3 0-1 0 0,1 0 1 0 0,2 0 0 0 0,2-1-1 0 0,9 32-65 0 0,11 21 56 0 0,-5 1 0 0 0,-4 0-1 0 0,-4 2 1 0 0,-1 61-56 0 0,-12 11 47 0 0,7-163 11 0 0,-1-44-890 0 0,3-72-4168 0 0,-11 73 84 0 0,-1 2-3985 0 0,1 22-860 0 0</inkml:trace>
  <inkml:trace contextRef="#ctx0" brushRef="#br0" timeOffset="339.04">457 472 10562 0 0,'0'0'2290'0'0,"0"0"-315"0"0,0 0-216 0 0,0 0-121 0 0,0 0-135 0 0,0 0-211 0 0,0 0-252 0 0,0 0-261 0 0,0 0-160 0 0,0 0-111 0 0,0 0-49 0 0,0 0-3 0 0,14 3 1015 0 0,18-5-933 0 0,1-3 0 0 0,0-1 0 0 0,-1-1 0 0 0,0-2 0 0 0,-1-1 1 0 0,2-2-539 0 0,3 0 193 0 0,258-71 108 0 0,-253 82-2648 0 0,-39 14-8458 0 0,-2-12 7687 0 0,0 4-9102 0 0</inkml:trace>
</inkml:ink>
</file>

<file path=ppt/ink/ink13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2:10.13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728 0 0 0 0,'0'0'998'0'0,"0"0"211"0"0,0 0 91 0 0,0 0 226 0 0,0 0 302 0 0,0 0 178 0 0,0 0-105 0 0,0 0-286 0 0,0 0-343 0 0,0 0-303 0 0,0 0-203 0 0,3 1-95 0 0,8 1-43 0 0,-8-1-15 0 0,-3-1-3 0 0,-3 9 5442 0 0,-1-4-5077 0 0,-202 74-126 0 0,-228 100-325 0 0,432-178-515 0 0,0-1 0 0 0,0 0 0 0 0,0 0-1 0 0,0 1 1 0 0,0-1 0 0 0,0 1 0 0 0,0 0 0 0 0,1 0-1 0 0,-1-1 1 0 0,0 1 0 0 0,0 0 0 0 0,1 0-1 0 0,-1 1 1 0 0,1-1 0 0 0,-1 0 0 0 0,1 0 0 0 0,-1 1-1 0 0,1-1 1 0 0,0 1 0 0 0,-1 0 0 0 0,1-1-1 0 0,0 1 1 0 0,0 0 0 0 0,0-1 0 0 0,1 1-1 0 0,-1 0 1 0 0,0 0 0 0 0,1 0 0 0 0,-1 0 0 0 0,1 0-1 0 0,-1 0 1 0 0,1 0 0 0 0,0 0 0 0 0,0 0-1 0 0,0 0 1 0 0,0 0 0 0 0,0 0 0 0 0,1 0 0 0 0,-1-1-1 0 0,0 1 1 0 0,1 0 0 0 0,0 0 0 0 0,-1 0-1 0 0,1 0 1 0 0,0 0 0 0 0,0-1 0 0 0,0 1 0 0 0,0 0-1 0 0,0-1 1 0 0,0 1 0 0 0,1 0 0 0 0,-1-1-1 0 0,0 0 1 0 0,1 1 0 0 0,0-1-9 0 0,19 10 145 0 0,0-2 0 0 0,1 0 0 0 0,0-1 0 0 0,0-1 0 0 0,1-2 0 0 0,0 0 0 0 0,0-1 0 0 0,1-1 0 0 0,-1-2 0 0 0,1 0 0 0 0,-1-1 0 0 0,1-1 0 0 0,1-2-145 0 0,28 2 131 0 0,305 1 651 0 0,-357 0-767 0 0,-1 0 1 0 0,0 0-22 0 0,0 0 6 0 0,0 0-10 0 0,0 0-2 0 0,0 0-7 0 0,0 0 14 0 0,-12 15 97 0 0,-2-1-69 0 0,0 0 1 0 0,-1-1-1 0 0,0 0 0 0 0,-1-2 1 0 0,-1 0-1 0 0,0 0 1 0 0,0-2-1 0 0,-1 0 1 0 0,-3 1-24 0 0,-19 10 57 0 0,-329 155 63 0 0,364-172-120 0 0,-24 12 4 0 0,1 1 0 0 0,1 2 1 0 0,0 1-1 0 0,2 1 0 0 0,0 1 0 0 0,1 1 0 0 0,-2 5-4 0 0,26-26 6 0 0,-1 1 0 0 0,1 0 0 0 0,-1-1 0 0 0,1 1 0 0 0,0 0 0 0 0,0-1 0 0 0,0 1 0 0 0,0 0 0 0 0,0-1 0 0 0,0 1 0 0 0,0 0 0 0 0,1-1 0 0 0,-1 1 0 0 0,1 0 0 0 0,-1-1-1 0 0,1 1 1 0 0,-1-1 0 0 0,1 1 0 0 0,0 0 0 0 0,0-1 0 0 0,0 0 0 0 0,0 1 0 0 0,0-1 0 0 0,0 0 0 0 0,0 1 0 0 0,0-1 0 0 0,1 0 0 0 0,-1 0 0 0 0,0 0 0 0 0,1 0 0 0 0,-1 0 0 0 0,1 0 0 0 0,-1-1 0 0 0,1 1 0 0 0,-1 0 0 0 0,1-1 0 0 0,0 1 0 0 0,-1-1 0 0 0,1 0 0 0 0,0 1-1 0 0,-1-1 1 0 0,1 0 0 0 0,0 0 0 0 0,-1 0 0 0 0,1 0 0 0 0,0 0 0 0 0,0-1 0 0 0,-1 1 0 0 0,1-1-6 0 0,6 4 24 0 0,165 8 504 0 0,-120-12-377 0 0,509-3 612 0 0,-562 4-779 0 0,0 0 1 0 0,0 0 11 0 0,0 0 24 0 0,0 0 7 0 0,0 0-10 0 0,0 0 15 0 0,0 0-7 0 0,0 0-6 0 0,0 0 2 0 0,0 0-3 0 0,0 0 2 0 0,0 0 7 0 0,-11-3-3510 0 0,10-3 1035 0 0,1 3-951 0 0,-1 1-4538 0 0,1 2-3841 0 0</inkml:trace>
  <inkml:trace contextRef="#ctx0" brushRef="#br0" timeOffset="1352.678">1094 991 4273 0 0,'0'0'1743'0'0,"0"0"-11"0"0,0 0 103 0 0,0 0 38 0 0,0 0-67 0 0,0 0-181 0 0,0 0-254 0 0,0 0-148 0 0,0 0-151 0 0,0 0-146 0 0,0 0-90 0 0,0 0-57 0 0,0 0-38 0 0,-8-1-13 0 0,-25-2-11 0 0,25-27 2075 0 0,10 16-2544 0 0,1 0 0 0 0,0 0 0 0 0,2 0 0 0 0,-1 1 1 0 0,1 0-1 0 0,1 0 0 0 0,1 0 0 0 0,0 0 0 0 0,0 1 0 0 0,1 0 0 0 0,8-9-248 0 0,8-9 73 0 0,1 2 0 0 0,2 0 0 0 0,0 2 0 0 0,2 1 0 0 0,1 1 1 0 0,10-6-74 0 0,46-32 68 0 0,-85 103-246 0 0,-10 193 166 0 0,7-138-30 0 0,2-95 58 0 0,0-1 25 0 0,50-59 546 0 0,55-96-469 0 0,63-84-68 0 0,-136 209-25 0 0,-31 30-34 0 0,-1 0-3 0 0,0 0-14 0 0,0 0-18 0 0,0 0-1 0 0,0 0 12 0 0,6 19 29 0 0,5 87 126 0 0,-12-77-68 0 0,-17 251 250 0 0,18-203-232 0 0,0-76-84 0 0,0-1 8 0 0,0 6-1330 0 0,0-8-1678 0 0,-1 2 752 0 0,-1 0-6142 0 0,1 0 5195 0 0,-3 0-8854 0 0</inkml:trace>
  <inkml:trace contextRef="#ctx0" brushRef="#br0" timeOffset="1888.346">1949 998 10954 0 0,'0'0'2055'0'0,"0"0"-348"0"0,0 0-148 0 0,0 0 51 0 0,0 0-104 0 0,0 0-218 0 0,0 0-261 0 0,0 0-252 0 0,0 0-210 0 0,0 0-134 0 0,0 0-56 0 0,0 0 1 0 0,-2 6 2863 0 0,-7 18-2657 0 0,-11 63 266 0 0,18-6-565 0 0,23-65-15 0 0,-20-16-288 0 0,-1 0-31 0 0,0 0 11 0 0,0 0-81 0 0,0 0-50 0 0,7-27-3662 0 0,3 6 770 0 0,1-1-5951 0 0,-6 14-2113 0 0</inkml:trace>
  <inkml:trace contextRef="#ctx0" brushRef="#br0" timeOffset="2307.769">2101 685 7930 0 0,'0'0'2275'0'0,"0"0"-232"0"0,0 0-131 0 0,0 0-45 0 0,0 0-113 0 0,0 0-251 0 0,0 0-280 0 0,0 0-256 0 0,0 0-227 0 0,0 0-113 0 0,0 0-76 0 0,0 0-71 0 0,0 0-43 0 0,-9 1-49 0 0,4-1-324 0 0,2 0-15 0 0,0 0-1 0 0,0 0 0 0 0,-1 0 0 0 0,1 0 0 0 0,0 0 0 0 0,0 1 0 0 0,0 0 1 0 0,0 0-1 0 0,-1 0 0 0 0,1 0 0 0 0,0 0 0 0 0,0 0 0 0 0,1 1 0 0 0,-1-1 1 0 0,0 1-1 0 0,0 0 0 0 0,1 0 0 0 0,-1 0 0 0 0,1 1-48 0 0,-7 12 406 0 0,43-40 76 0 0,-15 10-183 0 0,-19 14-223 0 0,0 1 12 0 0,0 0-31 0 0,0 0 10 0 0,0 0-19 0 0,0 0 5 0 0,-34 15 249 0 0,2 3-281 0 0,35-6-9026 0 0,-1-9 393 0 0,-2-3-1346 0 0</inkml:trace>
  <inkml:trace contextRef="#ctx0" brushRef="#br0" timeOffset="3055.933">2402 604 14715 0 0,'0'0'1634'0'0,"0"0"-477"0"0,0 0-110 0 0,0 0 43 0 0,0 0-54 0 0,0 0-180 0 0,0 0-272 0 0,0 0-182 0 0,0 0-78 0 0,0 0-1 0 0,0 0 38 0 0,0 0-10 0 0,0 0-31 0 0,-5 14-35 0 0,-27 109 395 0 0,17 197-192 0 0,15-272-541 0 0,0-26 2691 0 0,36-144-980 0 0,86-189-1346 0 0,-101 269-284 0 0,1 0 0 0 0,3 2 0 0 0,1 1 0 0 0,12-13-28 0 0,-18 43 142 0 0,-15 38-135 0 0,-3-8-25 0 0,23 140-39 0 0,-17-115-1563 0 0,-7-30-2019 0 0,0 0-4539 0 0,-1-9-3586 0 0</inkml:trace>
  <inkml:trace contextRef="#ctx0" brushRef="#br0" timeOffset="3525.661">2871 1145 18196 0 0,'0'0'1315'0'0,"0"0"-299"0"0,0 0-20 0 0,0 0 76 0 0,0 0 1 0 0,0 0-202 0 0,0 0-254 0 0,0 0-236 0 0,0 0-159 0 0,0 0-53 0 0,0 0 14 0 0,0 0 40 0 0,-3 7 11 0 0,-40 104 627 0 0,42-97-628 0 0,0-20 1174 0 0,1 6-1396 0 0,0 0-27 0 0,0 0-10 0 0,0 0-20 0 0,0 0 24 0 0,0 0-12 0 0,0 0-33 0 0,-2-8-4662 0 0,0 4-6084 0 0,1 4-1218 0 0</inkml:trace>
  <inkml:trace contextRef="#ctx0" brushRef="#br0" timeOffset="3972.134">2980 884 16115 0 0,'0'0'1745'0'0,"0"0"-540"0"0,0 0-195 0 0,0 0 137 0 0,0 0 73 0 0,0 0-48 0 0,0 0-250 0 0,0 0-321 0 0,0 0-195 0 0,0 0-126 0 0,0 0-47 0 0,0 0 5 0 0,0 0-9 0 0,-5 2-45 0 0,-53 32 424 0 0,91-55 84 0 0,-33 21-674 0 0,0 0 36 0 0,0 0-7 0 0,0 0 17 0 0,0 0-19 0 0,0 0 13 0 0,-13 7 39 0 0,5-1-4049 0 0,-4 3-8417 0 0,12-9 12369 0 0,0 0-11461 0 0</inkml:trace>
  <inkml:trace contextRef="#ctx0" brushRef="#br0" timeOffset="4942.415">2280 380 3337 0 0,'0'0'2043'0'0,"0"0"-23"0"0,0 0 129 0 0,0 0 81 0 0,0 0-105 0 0,0 0-199 0 0,0 0-351 0 0,0 0-303 0 0,0 0-267 0 0,0 0-201 0 0,0 0-97 0 0,0 0-30 0 0,-3-2-5 0 0,-1-5 1804 0 0,30 7 780 0 0,-10 1-3616 0 0,166 10 1815 0 0,50-11 660 0 0,-265-33-1807 0 0,-52-65-352 0 0,72 86 16 0 0,3 3-1071 0 0,8 4-2595 0 0,2 4 1771 0 0,0 1-1220 0 0,0 0-3716 0 0,0 0-5222 0 0</inkml:trace>
  <inkml:trace contextRef="#ctx0" brushRef="#br0" timeOffset="6707.262">3165 332 576 0 0,'0'0'1478'0'0,"0"0"-59"0"0,0 0 93 0 0,0 0 247 0 0,0 0 190 0 0,0 0-69 0 0,0 0-288 0 0,0 0-350 0 0,0 0-302 0 0,0 0-186 0 0,0 0-60 0 0,0 0-1 0 0,9-7 11 0 0,27-20-16 0 0,-27 20-31 0 0,-9 7-66 0 0,0 0-99 0 0,0 0-68 0 0,0 0-76 0 0,-6 12 2122 0 0,-95 97-1366 0 0,0-3-841 0 0,86-90-194 0 0,22-16 409 0 0,29-24 78 0 0,83-70 99 0 0,-55 7-408 0 0,-110 112-407 0 0,-95 85 354 0 0,111-85-358 0 0,30-24 36 0 0,20 3-1788 0 0,12-4-1886 0 0,-11 0-6096 0 0,-13 0-462 0 0</inkml:trace>
  <inkml:trace contextRef="#ctx0" brushRef="#br0" timeOffset="7308.656">3388 781 8042 0 0,'0'0'2827'0'0,"0"0"-597"0"0,0 0-388 0 0,0 0-70 0 0,0 0-81 0 0,0 0-221 0 0,0 0-297 0 0,0 0-298 0 0,0 0-206 0 0,0 0-92 0 0,0 0-33 0 0,0 0 0 0 0,0 0-12 0 0,27 0 1474 0 0,222-17 1054 0 0,-127-2-2661 0 0,-71 18-387 0 0,-51 1 4 0 0,0 0-23 0 0,0 0-18 0 0,0 0 2 0 0,0 0-222 0 0,-5-1-9516 0 0,3 2 7946 0 0,-1 3-4450 0 0,1-1-4995 0 0</inkml:trace>
  <inkml:trace contextRef="#ctx0" brushRef="#br0" timeOffset="7554.366">3427 1020 12251 0 0,'0'0'2053'0'0,"0"0"-567"0"0,0 0-182 0 0,0 0 33 0 0,0 0 3 0 0,0 0-95 0 0,0 0-148 0 0,0 0-128 0 0,0 0-105 0 0,0 0-74 0 0,0 0-81 0 0,0 0-83 0 0,0 0-61 0 0,21 6-90 0 0,69 19-91 0 0,-80-23-303 0 0,0 1-1 0 0,0-2 1 0 0,1 0-1 0 0,-1 0 0 0 0,1-1 1 0 0,-1 0-1 0 0,1 0 1 0 0,-1-1-1 0 0,11-3-80 0 0,8 0 104 0 0,120-30 90 0 0,-87 15-3927 0 0,-9 2-5473 0 0,-43 13-2275 0 0</inkml:trace>
  <inkml:trace contextRef="#ctx0" brushRef="#br0" timeOffset="7958.647">4436 659 14915 0 0,'0'0'1487'0'0,"0"0"-319"0"0,0 0-46 0 0,0 0 24 0 0,0 0-85 0 0,0 0-191 0 0,0 0-236 0 0,0 0-164 0 0,0 0-122 0 0,0 0-89 0 0,0 0-43 0 0,0 0-20 0 0,0 0 16 0 0,-23 18-9 0 0,-72 55 9 0 0,37-13 88 0 0,50-50-276 0 0,1-1-1 0 0,1 1 1 0 0,0 0 0 0 0,0 1 0 0 0,1 0 0 0 0,1-1 0 0 0,0 2 0 0 0,0-1 0 0 0,1 0 0 0 0,0 1 0 0 0,1-1 0 0 0,0 1 0 0 0,1 0-1 0 0,1 0 1 0 0,0 4-24 0 0,0-11 25 0 0,1-1-1 0 0,0 1 0 0 0,0-1 0 0 0,1 0 1 0 0,-1 1-1 0 0,1-1 0 0 0,0 0 1 0 0,0 0-1 0 0,0 0 0 0 0,1 0 0 0 0,-1 0 1 0 0,1-1-1 0 0,0 1 0 0 0,0-1 1 0 0,1 1-1 0 0,-1-1 0 0 0,0 0 0 0 0,1-1 1 0 0,0 1-1 0 0,0-1 0 0 0,0 1 0 0 0,0-1 1 0 0,0 0-1 0 0,0 0 0 0 0,1-1 1 0 0,1 1-25 0 0,120 22 1074 0 0,-100-23-874 0 0,0-1 0 0 0,0-2 0 0 0,0-1 1 0 0,0 0-1 0 0,0-2 0 0 0,0-1 0 0 0,-1-2 0 0 0,0 0 0 0 0,-1-1 0 0 0,0-2 0 0 0,0 0 1 0 0,-1-1-1 0 0,0-2 0 0 0,-2 0 0 0 0,1-2 0 0 0,6-6-200 0 0,-18 12 38 0 0,0 1-1 0 0,-1-1 1 0 0,0-1 0 0 0,0 1-1 0 0,-1-2 1 0 0,-1 1 0 0 0,0-1-1 0 0,0 0 1 0 0,-2-1 0 0 0,1 1 0 0 0,-1-1-1 0 0,-1 0 1 0 0,0 0 0 0 0,-1-1-1 0 0,-1 1 1 0 0,0-1 0 0 0,-1 1-1 0 0,0-1 1 0 0,-1 0 0 0 0,-1-12-38 0 0,-1 20-35 0 0,0 0 0 0 0,0-1 0 0 0,-1 1 0 0 0,0 0 0 0 0,0 0 0 0 0,-1 0 0 0 0,1 0 0 0 0,-1 1 0 0 0,-1 0 1 0 0,1-1-1 0 0,-1 2 0 0 0,0-1 0 0 0,0 0 0 0 0,0 1 0 0 0,0 0 0 0 0,-1 0 0 0 0,0 1 0 0 0,0-1 1 0 0,0 1-1 0 0,-3-1 35 0 0,-132-37-1213 0 0,118 39 807 0 0,-1 1 1 0 0,1 1-1 0 0,0 1 1 0 0,-1 1 0 0 0,1 1-1 0 0,0 1 1 0 0,0 1 0 0 0,1 1-1 0 0,-14 6 406 0 0,-41 18-4412 0 0,3 4-4540 0 0,44-18-2835 0 0</inkml:trace>
  <inkml:trace contextRef="#ctx0" brushRef="#br0" timeOffset="8441.314">4077 906 13323 0 0,'0'0'2351'0'0,"0"0"-441"0"0,0 0-210 0 0,0 0-140 0 0,0 0-159 0 0,0 0-221 0 0,0 0-208 0 0,0 0-149 0 0,0 0-123 0 0,0 0-149 0 0,0 0-96 0 0,0 0-64 0 0,0 0-73 0 0,16-12 1 0 0,53-37-15 0 0,-18 35 526 0 0,-40 15-612 0 0,414-9 1568 0 0,-100-38-1511 0 0,-190 30-163 0 0,-135 16-102 0 0,0 0 2 0 0,0 0-34 0 0,0 0-6 0 0,0 0 9 0 0,0 0-20 0 0,0 0 5 0 0,0 0-2 0 0,0 0-18 0 0,-6 0-770 0 0,-4 0-1955 0 0,4 1-4811 0 0,5 2-4396 0 0</inkml:trace>
</inkml:ink>
</file>

<file path=ppt/ink/ink13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2:40.30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698 457 4369 0 0,'0'0'4025'0'0,"0"0"-1798"0"0,0 0-703 0 0,0 0 1 0 0,0 0 202 0 0,0 0 108 0 0,0 0-183 0 0,0 0-354 0 0,0 0-357 0 0,0 0-249 0 0,0 0-134 0 0,8-3 236 0 0,-7 2 2370 0 0,-71-10-2013 0 0,-49 19-854 0 0,-98 46 155 0 0,88 3-208 0 0,127-54-254 0 0,3 0 16 0 0,-1 0 1 0 0,1 0 0 0 0,0 0-1 0 0,0 0 1 0 0,0 0 0 0 0,0 0-1 0 0,1 0 1 0 0,-1 0 0 0 0,1 0-1 0 0,0-1 1 0 0,0 1 0 0 0,0-1-1 0 0,0 1 1 0 0,0-1 0 0 0,0 0-1 0 0,1 0 1 0 0,-1 0 0 0 0,1 0-1 0 0,-1 0 1 0 0,1 0 0 0 0,0-1-1 0 0,0 1 1 0 0,-1-1 0 0 0,1 0-1 0 0,0 0 1 0 0,1 0 0 0 0,1 0-7 0 0,144 47 656 0 0,-148-48-649 0 0,0 1 0 0 0,1-1 0 0 0,-1 0 0 0 0,0 1 1 0 0,0-1-1 0 0,1 1 0 0 0,-1-1 0 0 0,0 1 0 0 0,0-1 0 0 0,0 1 0 0 0,0 0 0 0 0,0-1 1 0 0,0 1-1 0 0,0 0 0 0 0,0 0 0 0 0,0 0 0 0 0,0 0 0 0 0,-1 0 0 0 0,1 0 0 0 0,0 0 0 0 0,-1 0 1 0 0,1 0-1 0 0,0 0 0 0 0,-1 0 0 0 0,0 1 0 0 0,1-1 0 0 0,-1 0 0 0 0,0 0 0 0 0,1 1 1 0 0,-1-1-1 0 0,0 0 0 0 0,0 0 0 0 0,0 1 0 0 0,0-1 0 0 0,0 0 0 0 0,0 0 0 0 0,0 1 1 0 0,-1-1-1 0 0,1 0 0 0 0,0 0 0 0 0,-1 1 0 0 0,1-1 0 0 0,-1 0 0 0 0,1 0 0 0 0,-1 0 0 0 0,0 0 1 0 0,1 0-1 0 0,-1 0 0 0 0,0 0 0 0 0,0 0 0 0 0,0 0 0 0 0,0 0 0 0 0,-1 0-7 0 0,-99 79 383 0 0,59-49-327 0 0,15-14-35 0 0,1 1-1 0 0,1 1 1 0 0,1 2 0 0 0,1 0 0 0 0,0 1 0 0 0,2 1 0 0 0,1 2 0 0 0,-17 25-21 0 0,34-46 2 0 0,0 1 1 0 0,0 0 0 0 0,1-1-1 0 0,0 1 1 0 0,0 0-1 0 0,0 0 1 0 0,1 0-1 0 0,-1 0 1 0 0,1 1 0 0 0,0-1-1 0 0,1 0 1 0 0,-1 0-1 0 0,1 1 1 0 0,0-1-1 0 0,1 0 1 0 0,-1 1 0 0 0,1-1-1 0 0,0 0 1 0 0,0 0-1 0 0,1 0 1 0 0,0 0-1 0 0,-1 0 1 0 0,2 0 0 0 0,-1 0-1 0 0,0 0 1 0 0,1-1-1 0 0,0 1 1 0 0,1 0-3 0 0,3 1 45 0 0,0-1-1 0 0,1 1 1 0 0,0-2 0 0 0,0 1 0 0 0,0-1 0 0 0,0 0-1 0 0,1 0 1 0 0,0-1 0 0 0,0-1 0 0 0,0 1 0 0 0,0-1-1 0 0,0-1 1 0 0,0 0 0 0 0,0 0 0 0 0,0 0 0 0 0,1-2-1 0 0,-1 1 1 0 0,4-1-45 0 0,169-34 485 0 0,-179 34-485 0 0,118-43 180 0 0,-131-7-8611 0 0,9 43 3094 0 0,1 0-6593 0 0</inkml:trace>
  <inkml:trace contextRef="#ctx0" brushRef="#br0" timeOffset="719.782">420 1 8274 0 0,'0'0'4742'0'0,"0"0"-3064"0"0,0 0-781 0 0,0 0 176 0 0,0 0 231 0 0,0 0 84 0 0,0 0-190 0 0,0 0-302 0 0,0 0-313 0 0,0 0-169 0 0,0 0-11 0 0,0 0 39 0 0,0 0 67 0 0,-5 3 31 0 0,-16 9-9 0 0,16 24 2103 0 0,-12 90-1075 0 0,1 118-743 0 0,-19 542-48 0 0,20-484-646 0 0,0-177-8 0 0,15-125-95 0 0,0-3-348 0 0,-2-10-887 0 0,1-4-8267 0 0,1 13-2591 0 0</inkml:trace>
</inkml:ink>
</file>

<file path=ppt/ink/ink13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2:54.5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 12 5889 0 0,'0'0'2426'0'0,"0"0"-544"0"0,0 0-136 0 0,0 0 70 0 0,0 0-38 0 0,0 0-253 0 0,0 0-418 0 0,0 0-388 0 0,0 0-250 0 0,0 0-51 0 0,0 0 95 0 0,0 0 155 0 0,0 0 125 0 0,-2 10 3093 0 0,36-1-1315 0 0,-4-5-2181 0 0,0-1 0 0 0,0-1 0 0 0,1-2-1 0 0,-1-1 1 0 0,0-2 0 0 0,17-3-390 0 0,60-8 386 0 0,-44 6-438 0 0,-59 7-72 0 0,-12-5-5887 0 0,3 6 3988 0 0,-5 0-1364 0 0,4 3-3403 0 0,0 1-4826 0 0</inkml:trace>
  <inkml:trace contextRef="#ctx0" brushRef="#br0" timeOffset="246.859">66 170 15803 0 0,'0'0'3121'0'0,"0"0"-1347"0"0,0 0-585 0 0,0 0-34 0 0,0 0 94 0 0,0 0 15 0 0,0 0-145 0 0,0 0-232 0 0,0 0-190 0 0,0 0-168 0 0,0 0-132 0 0,0 0-29 0 0,0 0-38 0 0,28 6-56 0 0,88 16-37 0 0,-2-20 169 0 0,-3-10-337 0 0,-40 1-2188 0 0,-40 1-7626 0 0,-29 5 8207 0 0,8 0-11279 0 0</inkml:trace>
</inkml:ink>
</file>

<file path=ppt/ink/ink13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2:50.9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290 321 6497 0 0,'0'0'2053'0'0,"0"0"-238"0"0,0 0-176 0 0,0 0-44 0 0,0 0 35 0 0,0 0-46 0 0,0 0-173 0 0,0 0-262 0 0,0 0-300 0 0,0 0-240 0 0,0 0-171 0 0,-1-4-101 0 0,-3-11-41 0 0,3 12 0 0 0,1 3 5 0 0,0 0 1 0 0,0 26 2245 0 0,-31 320-464 0 0,19-184-1767 0 0,-7-1 0 0 0,-21 70-316 0 0,28-164 78 0 0,5 15-653 0 0,9-176-4684 0 0,1 64 478 0 0,1 0-3887 0 0,-2 22-190 0 0</inkml:trace>
  <inkml:trace contextRef="#ctx0" brushRef="#br0" timeOffset="676.93">640 358 11514 0 0,'0'0'1427'0'0,"0"0"-104"0"0,0 0-66 0 0,0 0 115 0 0,0 0 79 0 0,0 0-112 0 0,0 0-271 0 0,0 0-296 0 0,0 0-213 0 0,0 0-152 0 0,0 0-70 0 0,0 0 14 0 0,0 0 25 0 0,-6 3 16 0 0,4-1-327 0 0,-1-1 0 0 0,1 1 0 0 0,-1 0-1 0 0,1 0 1 0 0,0 0 0 0 0,0 0 0 0 0,0 1 0 0 0,0-1-1 0 0,0 0 1 0 0,0 1 0 0 0,1-1 0 0 0,-1 1 0 0 0,1 0-1 0 0,0 0 1 0 0,0-1 0 0 0,0 1 0 0 0,0 0 0 0 0,0 0-1 0 0,0 0 1 0 0,1 0 0 0 0,0 0 0 0 0,-1 3-65 0 0,1 542 2498 0 0,-16-335-2341 0 0,16-121-90 0 0,0-92-70 0 0,0 0 15 0 0,0 0 8 0 0,0 0 16 0 0,0 0 8 0 0,0 0 20 0 0,0 0 19 0 0,0 0 10 0 0,0 0 43 0 0,0 0 3 0 0,0 0 22 0 0,0 0 7 0 0,-7-19 259 0 0,-35-56-341 0 0,31 51-90 0 0,-1 1 1 0 0,-2 0 0 0 0,0 1-1 0 0,-1 0 1 0 0,-2 1 0 0 0,0 1 0 0 0,-1 0-1 0 0,0 2 1 0 0,-20-15 3 0 0,30 27-21 0 0,0 1 1 0 0,0 0-1 0 0,0 1 0 0 0,-1 0 0 0 0,0 0 1 0 0,0 0-1 0 0,0 1 0 0 0,0 1 1 0 0,0-1-1 0 0,-1 2 0 0 0,1-1 0 0 0,-1 1 1 0 0,1 1-1 0 0,-1 0 0 0 0,0 0 21 0 0,7 1-105 0 0,0 0-1 0 0,0 0 0 0 0,0 0 0 0 0,0 0 1 0 0,0 1-1 0 0,0 0 0 0 0,0-1 1 0 0,1 1-1 0 0,-1 0 0 0 0,1 0 1 0 0,-1 0-1 0 0,1 1 0 0 0,0-1 1 0 0,0 1-1 0 0,0-1 0 0 0,0 1 1 0 0,0 0-1 0 0,0-1 0 0 0,1 1 0 0 0,0 0 1 0 0,-1 0-1 0 0,1 0 0 0 0,0 1 1 0 0,0-1-1 0 0,1 0 0 0 0,-1 0 1 0 0,1 0-1 0 0,-1 1 0 0 0,1-1 1 0 0,0 0-1 0 0,0 0 0 0 0,1 1 106 0 0,28 15-4910 0 0,-5-13-5340 0 0,-13-5-426 0 0</inkml:trace>
  <inkml:trace contextRef="#ctx0" brushRef="#br0" timeOffset="1363.968">1050 877 14347 0 0,'0'0'1795'0'0,"0"0"-464"0"0,0 0-203 0 0,0 0 45 0 0,0 0 65 0 0,0 0-89 0 0,0 0-233 0 0,0 0-233 0 0,0 0-178 0 0,0 0-127 0 0,0 0-93 0 0,0 0-12 0 0,0 0-11 0 0,-8 2-1 0 0,-69 33 749 0 0,63-21-956 0 0,0 1 0 0 0,1 1 0 0 0,0 0 1 0 0,1 0-1 0 0,1 1 0 0 0,1 1 1 0 0,1 0-1 0 0,0 0 0 0 0,1 1 0 0 0,1 0 1 0 0,1 0-1 0 0,0 1 0 0 0,2 0 0 0 0,0 0 1 0 0,1 0-1 0 0,1 0 0 0 0,1 0 0 0 0,1 1 1 0 0,2 11-55 0 0,-1-27 28 0 0,2 1 0 0 0,-1-1 1 0 0,0 0-1 0 0,1 0 1 0 0,0 1-1 0 0,0-2 1 0 0,1 1-1 0 0,-1 0 0 0 0,1-1 1 0 0,0 1-1 0 0,1-1 1 0 0,-1 0-1 0 0,0-1 1 0 0,1 1-1 0 0,0-1 0 0 0,0 0 1 0 0,0 0-1 0 0,0 0 1 0 0,1-1-1 0 0,-1 0 0 0 0,1 0 1 0 0,-1 0-1 0 0,1-1 1 0 0,0 1-1 0 0,0-1 1 0 0,0-1-1 0 0,-1 1 0 0 0,1-1 1 0 0,0 0-1 0 0,0-1 1 0 0,0 1-1 0 0,1-1-28 0 0,6-1 84 0 0,-1 0 0 0 0,1 0 0 0 0,-1-1 0 0 0,0-1 0 0 0,0 0 0 0 0,0-1-1 0 0,0 0 1 0 0,-1-1 0 0 0,0 0 0 0 0,0 0 0 0 0,0-2 0 0 0,2-2-84 0 0,36-42 207 0 0,-48 51-208 0 0,-1 0 1 0 0,1 0-1 0 0,0 1 1 0 0,0-1 0 0 0,0 0-1 0 0,-1-1 1 0 0,1 1-1 0 0,0 0 1 0 0,-1 0-1 0 0,1 0 1 0 0,-1 0-1 0 0,1 0 1 0 0,-1-1 0 0 0,0 1-1 0 0,1 0 1 0 0,-1 0-1 0 0,0-1 1 0 0,0 1-1 0 0,0 0 1 0 0,0 0 0 0 0,0-1-1 0 0,0 1 1 0 0,0 0-1 0 0,0 0 1 0 0,-1-1-1 0 0,1 1 1 0 0,0 0 0 0 0,-1 0-1 0 0,1 0 1 0 0,-1-1-1 0 0,1 1 1 0 0,-1 0-1 0 0,0 0 1 0 0,1 0-1 0 0,-1 0 1 0 0,0 0 0 0 0,0 0-1 0 0,0 0 1 0 0,0 0-1 0 0,0 1 1 0 0,0-1-1 0 0,-1 0 1 0 0,-49-25-488 0 0,-70 19-108 0 0,120 7 576 0 0,1 0-14 0 0,23 0 53 0 0,126-7 749 0 0,-42-1-597 0 0,-106-2-3420 0 0,-1 1-3704 0 0,0 6-255 0 0,0-1-5047 0 0</inkml:trace>
  <inkml:trace contextRef="#ctx0" brushRef="#br0" timeOffset="2258.065">1006 243 856 0 0,'0'0'1795'0'0,"0"0"90"0"0,0 0 219 0 0,0 0 127 0 0,0 0-74 0 0,0 0-293 0 0,0 0-354 0 0,0 0-289 0 0,0 0-164 0 0,0 0-45 0 0,0 0-13 0 0,0 0-50 0 0,0 0-78 0 0,5-3-116 0 0,14-11-107 0 0,-22 28 2325 0 0,-108 140-1637 0 0,87-121-1135 0 0,24-32-157 0 0,0-1-8 0 0,0 3-18 0 0,0-3 14 0 0,11-8 329 0 0,68-61 250 0 0,55-60-510 0 0,-154 141-229 0 0,-135 131 206 0 0,152-140-407 0 0,-8 6 766 0 0,9-10-4869 0 0,8-3-447 0 0,1 0-3150 0 0,-5 1-2316 0 0</inkml:trace>
  <inkml:trace contextRef="#ctx0" brushRef="#br0" timeOffset="3113.371">17 96 3457 0 0,'0'0'1435'0'0,"0"0"-114"0"0,0 0 290 0 0,0 0 350 0 0,0 0 174 0 0,0 0-100 0 0,0 0-429 0 0,0 0-403 0 0,0 0-275 0 0,0 0-116 0 0,0 0-31 0 0,0 0-2 0 0,0 0-33 0 0,-4 0-95 0 0,-9-3-23 0 0,22 2 916 0 0,29 5 292 0 0,195 11 483 0 0,-193-15-2094 0 0,141 0 399 0 0,-180 0-611 0 0,-68-59 1796 0 0,16 12-2088 0 0,51 46 93 0 0,0 1-116 0 0,0 0-174 0 0,2-1-3562 0 0,12-2 1022 0 0,-3 4-2072 0 0,-1 2-6489 0 0</inkml:trace>
</inkml:ink>
</file>

<file path=ppt/ink/ink13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3:00.3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38 0 10418 0 0,'0'0'2686'0'0,"0"0"-719"0"0,0 0-448 0 0,0 0-117 0 0,0 0-11 0 0,0 0-90 0 0,0 0-214 0 0,0 0-246 0 0,0 0-229 0 0,0 0-142 0 0,0 0-87 0 0,0 0-51 0 0,-18 38 1997 0 0,14-31-2234 0 0,1 0-1 0 0,1 0 1 0 0,-1 0 0 0 0,1 0 0 0 0,0 0 0 0 0,1 1 0 0 0,0-1 0 0 0,0 1 0 0 0,0 0 0 0 0,1-1 0 0 0,0 1-1 0 0,1-1 1 0 0,0 4-95 0 0,8-4-1644 0 0,-9-24-10619 0 0,0 16 728 0 0</inkml:trace>
</inkml:ink>
</file>

<file path=ppt/ink/ink13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2:59.14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875 210 4393 0 0,'0'0'2938'0'0,"0"0"-1318"0"0,0 0-574 0 0,0 0 133 0 0,0 0 349 0 0,0 0 210 0 0,0 0-62 0 0,0 0-320 0 0,0 0-363 0 0,0 0-240 0 0,0 0-70 0 0,3-1 9 0 0,10-4 39 0 0,-9 4 28 0 0,-4 1-76 0 0,0 0-126 0 0,0 0-137 0 0,-15-11 1212 0 0,-58 3-658 0 0,24 12-838 0 0,0 2 1 0 0,0 2-1 0 0,1 2 1 0 0,0 2 0 0 0,1 2-1 0 0,-29 14-136 0 0,-56 15 257 0 0,-23 16 230 0 0,154-58-466 0 0,0 1 1 0 0,0 0-1 0 0,1 0 1 0 0,-1-1-1 0 0,0 1 0 0 0,0 0 1 0 0,1 0-1 0 0,0 0 1 0 0,-1 0-1 0 0,1 0 1 0 0,0 0-1 0 0,0 0 0 0 0,0 0 1 0 0,0 0-1 0 0,0 0 1 0 0,0-1-1 0 0,0 1 1 0 0,1 0-1 0 0,-1 0 0 0 0,1 0 1 0 0,-1 0-1 0 0,1 0 1 0 0,0 0-1 0 0,0-1 0 0 0,0 1 1 0 0,0 0-1 0 0,0-1 1 0 0,0 1-1 0 0,0-1 1 0 0,1 1-1 0 0,-1-1 0 0 0,1 1 1 0 0,-1-1-1 0 0,1 0 1 0 0,-1 0-1 0 0,1 0 1 0 0,0 0-1 0 0,-1 0 0 0 0,1 0 1 0 0,0 0-1 0 0,0 0 1 0 0,0-1-1 0 0,-1 1 0 0 0,1-1 1 0 0,0 1-1 0 0,0-1 1 0 0,0 0-1 0 0,0 0-21 0 0,126 26 1137 0 0,-38-14-852 0 0,196 31 134 0 0,-258-42-367 0 0,46 12 86 0 0,-73-12-116 0 0,-1-1-10 0 0,0 0-4 0 0,-40 40 141 0 0,-40-2-25 0 0,-57 20-61 0 0,-171 56-39 0 0,121-30-35 0 0,184-83 11 0 0,0 1 1 0 0,0-1-1 0 0,0 1 0 0 0,1-1 0 0 0,-1 1 1 0 0,1 0-1 0 0,-1 0 0 0 0,1 0 1 0 0,-1 0-1 0 0,1 0 0 0 0,0 0 0 0 0,0 1 1 0 0,0-1-1 0 0,0 1 0 0 0,1-1 1 0 0,-1 1-1 0 0,1 0 0 0 0,-1 0 0 0 0,0 2 0 0 0,2-3 1 0 0,0-1 0 0 0,1 1 0 0 0,-1-1 0 0 0,0 1 0 0 0,0-1 0 0 0,1 1 0 0 0,-1-1 0 0 0,1 1 0 0 0,-1-1 0 0 0,1 1 0 0 0,0-1 0 0 0,-1 0 0 0 0,1 1 1 0 0,0-1-1 0 0,0 0 0 0 0,0 0 0 0 0,0 0 0 0 0,0 1 0 0 0,0-1 0 0 0,0 0 0 0 0,1 0 0 0 0,-1-1 0 0 0,0 1 0 0 0,0 0 0 0 0,1 0 0 0 0,-1 0 0 0 0,1-1 0 0 0,-1 1 0 0 0,1-1 0 0 0,0 1-1 0 0,7 4 9 0 0,5 2 24 0 0,1-1 0 0 0,-1 0-1 0 0,1-1 1 0 0,0-1 0 0 0,1 0-1 0 0,-1-1 1 0 0,1-1-1 0 0,0 0-32 0 0,-5-1 18 0 0,102 11 230 0 0,0-5 0 0 0,83-7-248 0 0,-97 0 50 0 0,-99 0-61 0 0,-11-11-3933 0 0,4 3-5334 0 0,3 4-2810 0 0</inkml:trace>
  <inkml:trace contextRef="#ctx0" brushRef="#br0" timeOffset="1659.855">490 1160 6169 0 0,'0'0'2600'0'0,"0"0"-539"0"0,0 0-320 0 0,0 0-24 0 0,0 0-39 0 0,0 0-202 0 0,0 0-283 0 0,0 0-290 0 0,0 0-239 0 0,0 0-128 0 0,0 0-68 0 0,0 0-39 0 0,0 0-17 0 0,-13 7-25 0 0,-38 21-25 0 0,12 14 1103 0 0,71-50-870 0 0,33-31 14 0 0,-65 38-541 0 0,0 1-2 0 0,0 0-18 0 0,0 0 29 0 0,-13 0 103 0 0,-49 19-257 0 0,62-19 41 0 0,0 0-39 0 0,0 0-60 0 0,0 0-117 0 0,20-5-3715 0 0,-12 2 2172 0 0,6-4-8162 0 0,-5 3 347 0 0</inkml:trace>
  <inkml:trace contextRef="#ctx0" brushRef="#br0" timeOffset="2631.975">963 1090 1744 0 0,'0'0'2666'0'0,"0"0"-461"0"0,0 0-41 0 0,0 0 114 0 0,0 0-8 0 0,0 0-188 0 0,0 0-394 0 0,0 0-381 0 0,0 0-247 0 0,0 0-124 0 0,0 0-35 0 0,0 0-5 0 0,-3 5-7 0 0,-11 18-38 0 0,11-18-69 0 0,3-5-88 0 0,0 0-84 0 0,17-72 2748 0 0,40-30-2813 0 0,123-113-226 0 0,-72 133-178 0 0,-100 122-246 0 0,1 146 84 0 0,-11-119-66 0 0,2-37 12 0 0,0-29 81 0 0,0-1-22 0 0,13-11 32 0 0,61-108 33 0 0,124-159-122 0 0,-128 211 29 0 0,-68 112-50 0 0,-50 198 516 0 0,35-115-155 0 0,-1-55-166 0 0,14-71-837 0 0,-1 0 1648 0 0,1-2-5153 0 0,-1 0-4544 0 0,1 0-3280 0 0</inkml:trace>
  <inkml:trace contextRef="#ctx0" brushRef="#br0" timeOffset="2881.897">1876 968 19876 0 0,'0'0'1270'0'0,"0"0"-531"0"0,0 0-123 0 0,0 0 187 0 0,0 0 182 0 0,0 0 7 0 0,0 0-229 0 0,0 0-303 0 0,0 0-188 0 0,0 0-90 0 0,0 0-40 0 0,0 0 9 0 0,0 0-39 0 0,-2 18-25 0 0,-9 52-28 0 0,-13-23-344 0 0,22-45 124 0 0,-31 2-5790 0 0,24-5-331 0 0,7 1-4027 0 0</inkml:trace>
  <inkml:trace contextRef="#ctx0" brushRef="#br0" timeOffset="3217.42">1937 718 13547 0 0,'0'0'2244'0'0,"0"0"-481"0"0,0 0-326 0 0,0 0-152 0 0,0 0-115 0 0,0 0-186 0 0,0 0-249 0 0,0 0-202 0 0,0 0-163 0 0,0 0-131 0 0,0 0-41 0 0,0 0-20 0 0,0 0-22 0 0,-10 1-30 0 0,-28 2-12 0 0,25 5 999 0 0,13-6-4622 0 0,-2-1-5768 0 0,2-1-2193 0 0</inkml:trace>
  <inkml:trace contextRef="#ctx0" brushRef="#br0" timeOffset="3850.863">2169 633 10202 0 0,'0'0'2730'0'0,"0"0"-636"0"0,0 0-304 0 0,0 0-145 0 0,0 0-199 0 0,0 0-335 0 0,0 0-410 0 0,0 0-317 0 0,0 0-184 0 0,0 0-69 0 0,0 0 57 0 0,0 0 90 0 0,0 0 48 0 0,-3 9 21 0 0,-26 152 1333 0 0,24 100-1282 0 0,5-261-289 0 0,0 0 67 0 0,0 0 71 0 0,0 0 81 0 0,0 0 29 0 0,0 0 34 0 0,0 0 31 0 0,0-18 995 0 0,2-17-1247 0 0,2 1 0 0 0,1-1-1 0 0,2 1 1 0 0,1 0 0 0 0,2 0 0 0 0,1 1-1 0 0,4-5-169 0 0,2 2 22 0 0,1 1 0 0 0,1 1-1 0 0,3 0 1 0 0,0 2-1 0 0,2 0 1 0 0,22-21-22 0 0,-42 47-3 0 0,2 0 0 0 0,-1 1 1 0 0,0-1-1 0 0,1 1 0 0 0,0 1 1 0 0,0-1-1 0 0,1 1 0 0 0,-1 0 1 0 0,1 0-1 0 0,0 1 0 0 0,0 0 1 0 0,0 0-1 0 0,0 0 0 0 0,1 1 1 0 0,-1 0-1 0 0,1 1 0 0 0,1 0 3 0 0,18 52 15 0 0,-25 84-888 0 0,-4-107-3037 0 0,-1-1-3569 0 0,3-22-4507 0 0</inkml:trace>
  <inkml:trace contextRef="#ctx0" brushRef="#br0" timeOffset="4187.916">2754 968 17764 0 0,'0'0'1943'0'0,"0"0"-923"0"0,0 0-282 0 0,0 0 120 0 0,0 0 153 0 0,0 0 2 0 0,0 0-195 0 0,0 0-296 0 0,0 0-230 0 0,0 0-123 0 0,0 0-53 0 0,0 0-4 0 0,0 0-21 0 0,-5 16-19 0 0,-29 89 101 0 0,31-96 263 0 0,-1-4-3754 0 0,-5-6-10228 0 0,5 0 3262 0 0</inkml:trace>
  <inkml:trace contextRef="#ctx0" brushRef="#br0" timeOffset="4593.264">2883 633 11114 0 0,'0'0'3654'0'0,"0"0"-1726"0"0,0 0-487 0 0,0 0 65 0 0,0 0-16 0 0,0 0-192 0 0,0 0-339 0 0,0 0-359 0 0,0 0-274 0 0,0 0-158 0 0,0 0-71 0 0,0 0-43 0 0,0 0-20 0 0,-7 3-11 0 0,-21 7-35 0 0,21-8 0 0 0,7-2-1 0 0,24 0 113 0 0,-61 25 1497 0 0,24-18-1635 0 0,-9 4 179 0 0,16 1-2802 0 0,6-12 1342 0 0,0 0-552 0 0,0 0-1137 0 0,1 0-3246 0 0,0 0-4872 0 0</inkml:trace>
  <inkml:trace contextRef="#ctx0" brushRef="#br0" timeOffset="5040.779">3187 173 7930 0 0,'0'0'2511'0'0,"0"0"-201"0"0,0 0-95 0 0,0 0-165 0 0,0 0-274 0 0,0 0-381 0 0,0 0-361 0 0,0 0-201 0 0,0 0-61 0 0,0 0-16 0 0,0 0-2 0 0,0 0-39 0 0,1 19 3156 0 0,-76 77-3348 0 0,-7-2-426 0 0,74-84-131 0 0,-3 0-2648 0 0,10-14-2563 0 0,0-4-3799 0 0,1 5-2349 0 0</inkml:trace>
  <inkml:trace contextRef="#ctx0" brushRef="#br0" timeOffset="5760.96">2099 276 8554 0 0,'0'0'3158'0'0,"0"0"-580"0"0,0 0-378 0 0,0 0-154 0 0,0 0-172 0 0,0 0-261 0 0,0 0-330 0 0,0 0-273 0 0,0 0-239 0 0,0 0-174 0 0,0 0-81 0 0,0 0-65 0 0,0 0-30 0 0,8-7 1120 0 0,261 0 23 0 0,-142-1-1391 0 0,-127 7-149 0 0,0 1 0 0 0,-1 0 0 0 0,1 0 0 0 0,0 0 0 0 0,-1 0-1 0 0,1 0 1 0 0,0 0 0 0 0,0 0 0 0 0,-1 0 0 0 0,1-1-1 0 0,0 1 1 0 0,0 0 0 0 0,0 0 0 0 0,-1 0 0 0 0,1-1-1 0 0,0 1 1 0 0,0 0 0 0 0,0 0 0 0 0,0 0 0 0 0,-1-1-1 0 0,1 1 1 0 0,0 0 0 0 0,0 0 0 0 0,0-1 0 0 0,0 1-1 0 0,0 0 1 0 0,0-1 0 0 0,0 1 0 0 0,0 0 0 0 0,0 0 0 0 0,0-1-1 0 0,0 1 1 0 0,0 0 0 0 0,0-1 0 0 0,0 1 0 0 0,0 0-1 0 0,0 0 1 0 0,0-1 0 0 0,0 1 0 0 0,0 0 0 0 0,0 0-1 0 0,0-1 1 0 0,0 1 0 0 0,0 0 0 0 0,1 0 0 0 0,-1-1-1 0 0,0 1 1 0 0,0 0 0 0 0,0 0 0 0 0,1-1 0 0 0,-1 1-1 0 0,0 0 1 0 0,0 0 0 0 0,0 0 0 0 0,1 0 0 0 0,-1-1 0 0 0,0 1-1 0 0,0 0 1 0 0,1 0 0 0 0,-1 0 0 0 0,0 0 0 0 0,1 0-24 0 0,-12-9-122 0 0,-136-123-694 0 0,144 129 542 0 0,-8-11-626 0 0,9 2-3486 0 0,2 11-487 0 0,0 1-7245 0 0</inkml:trace>
  <inkml:trace contextRef="#ctx0" brushRef="#br0" timeOffset="6487.968">3897 589 6889 0 0,'0'0'2328'0'0,"0"0"-279"0"0,0 0-124 0 0,0 0-10 0 0,0 0-65 0 0,0 0-179 0 0,0 0-232 0 0,0 0-220 0 0,0 0-222 0 0,0 0-163 0 0,0 0-114 0 0,0 0-88 0 0,0 0-33 0 0,-3-5-50 0 0,-12-17-41 0 0,-20 49 1858 0 0,-249 201-1324 0 0,101-99-1020 0 0,123-81-182 0 0,108-100-10526 0 0,-25 20 667 0 0,-18 20 1330 0 0</inkml:trace>
  <inkml:trace contextRef="#ctx0" brushRef="#br0" timeOffset="6759.892">3489 545 6865 0 0,'0'0'3964'0'0,"0"0"-1339"0"0,0 0-629 0 0,0 0-197 0 0,0 0-32 0 0,0 0-113 0 0,0 0-222 0 0,0 0-277 0 0,0 0-288 0 0,0 0-211 0 0,0 0-152 0 0,0 0-104 0 0,0 0-69 0 0,-2-7-72 0 0,-4-14-88 0 0,8 31 785 0 0,83 126 1493 0 0,2 10-2014 0 0,-18-10-371 0 0,-13-73-527 0 0,-40-52-2710 0 0,-12-10-1712 0 0,-1-1-3795 0 0,-1 0-3404 0 0</inkml:trace>
  <inkml:trace contextRef="#ctx0" brushRef="#br0" timeOffset="7695.41">4184 435 7226 0 0,'0'0'2121'0'0,"0"0"-198"0"0,0 0-89 0 0,0 0-3 0 0,0 0-101 0 0,0 0-323 0 0,0 0-412 0 0,0 0-295 0 0,0 0-141 0 0,0 0-43 0 0,0 0 16 0 0,0 0 13 0 0,0 0 13 0 0,5 9 6 0 0,17 29 13 0 0,-19-35-465 0 0,1 0 0 0 0,-1 0-1 0 0,0-1 1 0 0,1 1-1 0 0,0-1 1 0 0,-1 0-1 0 0,1 0 1 0 0,0 0 0 0 0,0 0-1 0 0,0-1 1 0 0,0 1-1 0 0,0-1 1 0 0,1 0 0 0 0,-1 0-1 0 0,0-1 1 0 0,1 1-1 0 0,-1-1 1 0 0,0 0 0 0 0,1 0-1 0 0,-1-1 1 0 0,1 1-112 0 0,-1 0 102 0 0,20 1 315 0 0,-19-1-319 0 0,1 1 0 0 0,0 0-1 0 0,-1-1 1 0 0,1 0 0 0 0,0 0 0 0 0,-1-1 0 0 0,1 0 0 0 0,-1 0 0 0 0,1 0 0 0 0,-1 0 0 0 0,1-1 0 0 0,-1 0 0 0 0,0 0 0 0 0,1-1 0 0 0,-1 1 0 0 0,0-1 0 0 0,2-3-98 0 0,45-38 451 0 0,-41 61-541 0 0,26 113 237 0 0,-18 58 56 0 0,-5 120-203 0 0,-3-281 32 0 0,-11-27-20 0 0,8-22 999 0 0,119-280-482 0 0,-101 228-505 0 0,4 1 1 0 0,4 1-1 0 0,2 3 0 0 0,3 0 1 0 0,15-16-25 0 0,-29 57-31 0 0,-29 60-2595 0 0,-8 3 721 0 0,1-4-1735 0 0,5-10-2986 0 0,4-13-5028 0 0</inkml:trace>
  <inkml:trace contextRef="#ctx0" brushRef="#br0" timeOffset="8072.797">5099 965 13331 0 0,'0'0'3562'0'0,"0"0"-1631"0"0,0 0-675 0 0,0 0-113 0 0,0 0-32 0 0,0 0-152 0 0,0 0-188 0 0,0 0-188 0 0,0 0-193 0 0,0 0-75 0 0,0 0-35 0 0,0 0-32 0 0,0 0-28 0 0,-17 21-20 0 0,-56 68-46 0 0,39-26 91 0 0,30-45-202 0 0,2 34-49 0 0,35-60-4315 0 0,-30 4 3472 0 0,2-4-1565 0 0,-2 2-2175 0 0,-1-1-6757 0 0</inkml:trace>
  <inkml:trace contextRef="#ctx0" brushRef="#br0" timeOffset="8574.085">5278 552 15043 0 0,'0'0'1882'0'0,"0"0"-387"0"0,0 0-257 0 0,0 0-97 0 0,0 0-97 0 0,0 0-185 0 0,0 0-220 0 0,0 0-194 0 0,0 0-150 0 0,0 0-79 0 0,0 0-30 0 0,0 0-17 0 0,0 0-5 0 0,-9 2 4 0 0,-37 4 79 0 0,33 19 1621 0 0,-9 7-1600 0 0,22-30-266 0 0,0-2-18 0 0,0 0 12 0 0,0 0 17 0 0,0 0-45 0 0,0 0-34 0 0,0 0-47 0 0,19-2-1513 0 0,-17 1 1040 0 0,9-6-1298 0 0,-8 3-1337 0 0,0 0-3318 0 0,-3 3-5228 0 0</inkml:trace>
  <inkml:trace contextRef="#ctx0" brushRef="#br0" timeOffset="9021.802">5506 107 2777 0 0,'0'0'2664'0'0,"0"0"-421"0"0,0 0-153 0 0,0 0-112 0 0,0 0-27 0 0,0 0-141 0 0,0 0-317 0 0,0 0-228 0 0,0 0-237 0 0,0 0-164 0 0,0 0-101 0 0,0 0-44 0 0,0 0-17 0 0,-5 0 5285 0 0,-44 38-4999 0 0,-139 104-697 0 0,181-131-2373 0 0,25-10-6104 0 0,-10-2 2499 0 0,-2 1-6355 0 0</inkml:trace>
  <inkml:trace contextRef="#ctx0" brushRef="#br0" timeOffset="9866.273">4068 192 6737 0 0,'0'0'3865'0'0,"0"0"-1411"0"0,0 0-767 0 0,0 0-295 0 0,0 0-143 0 0,0 0-118 0 0,0 0-126 0 0,0 0-182 0 0,0 0-128 0 0,0 0-47 0 0,0 0-7 0 0,0 0-20 0 0,0 0-7 0 0,27-4 6 0 0,83-8-61 0 0,149 5 2365 0 0,15 8-1613 0 0,-257-5-499 0 0,-67 11-604 0 0,10-3-72 0 0,40-4-114 0 0,0 0 0 0 0,0 0-6 0 0,0 0-18 0 0,0 0 25 0 0,0 0 9 0 0,0 0 17 0 0,0 0-21 0 0,0 0 12 0 0,0 0 21 0 0,0 0-1 0 0,0 0-16 0 0,0 0-3 0 0,0 0 6 0 0,0 0 5 0 0,0 0 18 0 0,0 0 16 0 0,0 0-2 0 0,-1-15 198 0 0,-8 0-320 0 0,-1 1 0 0 0,0 0-1 0 0,-1 0 1 0 0,-1 1 0 0 0,0 0 0 0 0,0 1-1 0 0,-11-7 39 0 0,-5-11-1572 0 0,22 16-7273 0 0,6 10-3321 0 0</inkml:trace>
</inkml:ink>
</file>

<file path=ppt/ink/ink13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3:24.700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8 3169 0 0,'0'0'1597'0'0,"0"0"-280"0"0,0 0-140 0 0,0 0-33 0 0,0 0 165 0 0,0 0 187 0 0,0 0 7 0 0,0 0-152 0 0,0 0-264 0 0,0 0-339 0 0,0 0-283 0 0,7-7 1321 0 0,213 18 1847 0 0,645-11-2281 0 0,-600 29-1024 0 0,19-2 140 0 0,148-17 71 0 0,-210-2-349 0 0,362-5 498 0 0,302 1 439 0 0,-582-22-713 0 0,15 18-255 0 0,-195-4-72 0 0,-78 0 382 0 0,35-3-358 0 0,11 3-72 0 0,-59 8-227 0 0,-31 22-5866 0 0,-2-20 1188 0 0,0-1-6210 0 0</inkml:trace>
</inkml:ink>
</file>

<file path=ppt/ink/ink13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3:27.496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6 198 1344 0 0,'0'0'1766'0'0,"0"0"-471"0"0,0 0-254 0 0,0 0 112 0 0,0 0 208 0 0,0 0 174 0 0,0 0 60 0 0,0 0-108 0 0,0 0-161 0 0,0 0-222 0 0,0 0-284 0 0,-5-7 589 0 0,148 14 3272 0 0,0 1-3362 0 0,441-23 564 0 0,-430 22-1494 0 0,279-38 347 0 0,-144-7-504 0 0,-36 28-73 0 0,-64 8-15 0 0,303-42 468 0 0,-273 37-281 0 0,-95 4-95 0 0,33-15 88 0 0,-47 6-33 0 0,-65 4 1012 0 0,-45 8-1290 0 0,0 0 8 0 0,0 0-2 0 0,1 0-22 0 0,0 0-10 0 0,-1 0-14 0 0,9-7 31 0 0,54-10-2179 0 0,-71 33-458 0 0,3-5-1052 0 0,2-3-2713 0 0,2 0-5848 0 0</inkml:trace>
</inkml:ink>
</file>

<file path=ppt/ink/ink13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3:31.909"/>
    </inkml:context>
    <inkml:brush xml:id="br0">
      <inkml:brushProperty name="width" value="0.1" units="cm"/>
      <inkml:brushProperty name="height" value="0.2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1 351 0 0 0,'0'0'159'0'0,"0"0"234"0"0,0 0 41 0 0,0 0 210 0 0,0 0 332 0 0,0 0 255 0 0,0 0 72 0 0,0 0-115 0 0,0 0-228 0 0,0 0-230 0 0,0 0-114 0 0,3 0 97 0 0,93 0 6382 0 0,238-11-3185 0 0,433-59-2467 0 0,-402 43-863 0 0,45 5 21 0 0,-191 2 359 0 0,108-29-960 0 0,-196 27 157 0 0,312-30 203 0 0,-280 38 48 0 0,1 6 0 0 0,7 8-408 0 0,76-11 387 0 0,71-7 35 0 0,-60-1 0 0 0,-121 15-244 0 0,-110 3 23 0 0,4-1-2928 0 0,-29 20-10887 0 0,-2-14 3076 0 0</inkml:trace>
</inkml:ink>
</file>

<file path=ppt/ink/ink13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3:34.193"/>
    </inkml:context>
    <inkml:brush xml:id="br0">
      <inkml:brushProperty name="width" value="0.1" units="cm"/>
      <inkml:brushProperty name="height" value="0.2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0 383 0 0 0,'0'0'321'0'0,"0"0"320"0"0,0 0-97 0 0,0 0-180 0 0,0 0-104 0 0,2-4 7 0 0,-1 3-180 0 0,0-1 0 0 0,0 0 0 0 0,0 1 0 0 0,0-1 0 0 0,0 1 0 0 0,0-1 1 0 0,1 1-1 0 0,-1 0 0 0 0,0-1 0 0 0,1 1 0 0 0,-1 0 0 0 0,1 0 1 0 0,-1 0-1 0 0,1 0 0 0 0,-1 0 0 0 0,1 0 0 0 0,0 1 0 0 0,0-1 1 0 0,-1 0-1 0 0,1 1 0 0 0,0-1 0 0 0,0 1 0 0 0,0 0 0 0 0,0 0 1 0 0,-1-1-1 0 0,1 1 0 0 0,0 0 0 0 0,1 1-87 0 0,42 6 2547 0 0,40 9 1735 0 0,-52-14-3560 0 0,210-10 1847 0 0,-182 2-2348 0 0,472-48 1617 0 0,-163 41-1084 0 0,-80-6 691 0 0,140-20 94 0 0,257 27 177 0 0,-409-12-1188 0 0,-125 18-401 0 0,117-3 140 0 0,-103 1 166 0 0,110-21 115 0 0,-17-16 4 0 0,-38 34-432 0 0,-72 0-48 0 0,45-20 16 0 0,-22-1-49 0 0,-55 21 17 0 0,-39 4-39 0 0,-46 3-13 0 0,-33 4 2 0 0,0 0-21 0 0,0 0 3 0 0,0 0-4 0 0,0 0-7 0 0,0 0-2 0 0,0 0-7 0 0,0 0-12 0 0,2 3-7420 0 0,-1-1 681 0 0,0 1-4130 0 0</inkml:trace>
</inkml:ink>
</file>

<file path=ppt/ink/ink13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4:53.03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38 250 0 0 0,'0'0'803'0'0,"0"0"757"0"0,0 0 222 0 0,0 0-30 0 0,0 0-65 0 0,0 0-113 0 0,0 0-72 0 0,0 0-165 0 0,-7 0-210 0 0,-17 0-192 0 0,18 0-187 0 0,6 0-160 0 0,7 11 2408 0 0,0-8-2709 0 0,1 0 1 0 0,-1-1-1 0 0,1-1 1 0 0,-1 1 0 0 0,1-1-1 0 0,0 0 1 0 0,0-1-1 0 0,-1 0 1 0 0,1 0 0 0 0,0 0-1 0 0,-1-1 1 0 0,1 0-1 0 0,0-1 1 0 0,-1 0 0 0 0,1 0-1 0 0,-1-1 1 0 0,0 1-1 0 0,0-2 1 0 0,0 1-1 0 0,2-2-287 0 0,4-2 93 0 0,0-1-1 0 0,-1-1 1 0 0,1 0-1 0 0,-2 0 0 0 0,1-1 1 0 0,-1-1-1 0 0,-1 0 0 0 0,0 0 1 0 0,-1-1-1 0 0,0 0 0 0 0,0-1 1 0 0,-1 0-1 0 0,-1 0 0 0 0,-1 0 1 0 0,0-1-1 0 0,1-5-92 0 0,-12 193 603 0 0,12 193-248 0 0,23-216-299 0 0,-12-111 90 0 0,-17-39-140 0 0,10-8 1251 0 0,50-133-741 0 0,62-154-308 0 0,16 10-184 0 0,-104 222-68 0 0,-70 155-1120 0 0,28-44-3198 0 0,16-45-2124 0 0,-5-3-876 0 0,-4 2-2011 0 0</inkml:trace>
  <inkml:trace contextRef="#ctx0" brushRef="#br0" timeOffset="469.724">875 699 10490 0 0,'0'0'1635'0'0,"0"0"-428"0"0,0 0-31 0 0,0 0 199 0 0,0 0 128 0 0,0 0-65 0 0,0 0-264 0 0,0 0-277 0 0,0 0-214 0 0,0 0-122 0 0,0 0-55 0 0,0 0-10 0 0,0 0-8 0 0,6 12 1188 0 0,-22 87-551 0 0,-3-68-3894 0 0,8-27-2193 0 0,-4-2-4738 0 0,15-2 4914 0 0,0 0 573 0 0</inkml:trace>
  <inkml:trace contextRef="#ctx0" brushRef="#br0" timeOffset="941.487">999 276 9474 0 0,'0'0'1954'0'0,"0"0"-318"0"0,0 0-69 0 0,0 0 64 0 0,0 0-76 0 0,0 0-235 0 0,0 0-283 0 0,0 0-229 0 0,0 0-151 0 0,0 0-113 0 0,0 0-54 0 0,0 0-70 0 0,0 0-80 0 0,-8 10-45 0 0,-22 33-66 0 0,22-23 387 0 0,8-19-561 0 0,0-1-18 0 0,0 0-15 0 0,0 0-1 0 0,0 0-2 0 0,0 0 5 0 0,0 0 5 0 0,0 0 0 0 0,0 0 14 0 0,13-18 221 0 0,26-31-19 0 0,-36 39 632 0 0,-23 17-428 0 0,-8 7-264 0 0,35-14-1169 0 0,-4 0-259 0 0,5 0-350 0 0,-5 0-2362 0 0,0 0-3849 0 0,-3 0-3489 0 0</inkml:trace>
  <inkml:trace contextRef="#ctx0" brushRef="#br0" timeOffset="2556.251">914 725 0 0 0,'0'0'551'0'0,"0"0"737"0"0,0 0 55 0 0,0 0-192 0 0,0 0-147 0 0,0 0-16 0 0,0 0 59 0 0,0 0 51 0 0,0 0-29 0 0,0 0-108 0 0,0 0-99 0 0,0 0-84 0 0,9 5 3810 0 0,-14 15 3241 0 0,-14 12-7533 0 0,4-7-137 0 0,-21 55-10 0 0,19-13 89 0 0,45-67 654 0 0,62-18-361 0 0,-76 13-427 0 0,-13 5-80 0 0,-1 0-2 0 0,0 0-4 0 0,0 0 0 0 0,0 0 4 0 0,-20 1-1247 0 0,9-2-4786 0 0,9-2-137 0 0,1 3-5338 0 0</inkml:trace>
</inkml:ink>
</file>

<file path=ppt/ink/ink13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00.52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322 63 12931 0 0,'0'0'1641'0'0,"0"0"-256"0"0,0 0-86 0 0,0 0 6 0 0,0 0-28 0 0,0 0-128 0 0,0 0-182 0 0,0 0-161 0 0,0 0-134 0 0,0 0-127 0 0,0 0-107 0 0,0 0-52 0 0,-3-2-24 0 0,-14-11 2137 0 0,17 36-1944 0 0,-14 349 449 0 0,-36-24-905 0 0,44-317-1128 0 0,9-39-3059 0 0,-2 5 3954 0 0,6-36-3788 0 0,-5 14-2017 0 0,-2 16 2167 0 0,2-3-6664 0 0</inkml:trace>
  <inkml:trace contextRef="#ctx0" brushRef="#br0" timeOffset="229.124">0 387 13339 0 0,'0'0'1177'0'0,"0"0"-280"0"0,0 0 115 0 0,0 0 315 0 0,0 0 178 0 0,0 0-112 0 0,0 0-238 0 0,0 0-232 0 0,0 0-178 0 0,0 0-129 0 0,0 0-114 0 0,0 0-98 0 0,33 3-99 0 0,102 5-70 0 0,-39-20 22 0 0,7-11-311 0 0,0-1-1876 0 0,-37 5-3237 0 0,-50 13 1214 0 0,-5 2-1950 0 0,-5 0-2882 0 0</inkml:trace>
  <inkml:trace contextRef="#ctx0" brushRef="#br0" timeOffset="719.343">797 1 11498 0 0,'0'0'3052'0'0,"0"0"-1060"0"0,0 0-547 0 0,0 0-60 0 0,0 0-61 0 0,0 0-189 0 0,0 0-228 0 0,0 0-243 0 0,0 0-189 0 0,0 0-80 0 0,0 0-62 0 0,0 0-5 0 0,0 0 27 0 0,-6 20-16 0 0,-42 141 449 0 0,26-80-587 0 0,4 1 0 0 0,4 1 0 0 0,3 1 0 0 0,3 0 1 0 0,5 2-202 0 0,2-84 6 0 0,0 0 1 0 0,0 0 0 0 0,1 0-1 0 0,-1 0 1 0 0,1 1 0 0 0,0-1 0 0 0,-1 0-1 0 0,1 0 1 0 0,0 0 0 0 0,0 1-1 0 0,0-1 1 0 0,1 0 0 0 0,-1 0 0 0 0,1 1-1 0 0,-1-1 1 0 0,1 0 0 0 0,0 0-1 0 0,-1 0 1 0 0,1 0 0 0 0,0 0 0 0 0,1 0-1 0 0,-1 0 1 0 0,0 0 0 0 0,0 0-1 0 0,1-1 1 0 0,-1 1 0 0 0,1 0 0 0 0,0-1-1 0 0,-1 1 1 0 0,1-1 0 0 0,0 0 0 0 0,0 1-1 0 0,0-1 1 0 0,0 0 0 0 0,0 0-1 0 0,0 0 1 0 0,0-1 0 0 0,0 1 0 0 0,0 0-1 0 0,0-1 1 0 0,1 0 0 0 0,-1 1-1 0 0,0-1 1 0 0,0 0 0 0 0,1 0 0 0 0,-1 0-1 0 0,0 0 1 0 0,0 0 0 0 0,0-1-1 0 0,1 1 1 0 0,-1-1 0 0 0,0 0 0 0 0,1 0-7 0 0,137-111 358 0 0,-1-8-331 0 0,-105 96-11 0 0,-73 215 92 0 0,39-189-118 0 0,0-1-15 0 0,-1 1-1 0 0,0 0 0 0 0,1-1 1 0 0,0 1-1 0 0,-1 0 1 0 0,1 0-1 0 0,0 0 0 0 0,0-1 1 0 0,0 1-1 0 0,0 0 1 0 0,0 0-1 0 0,1 0 0 0 0,-1-1 1 0 0,0 1-1 0 0,1 0 1 0 0,0 0-1 0 0,-1-1 0 0 0,1 1 1 0 0,0 0-1 0 0,0-1 1 0 0,0 1-1 0 0,0-1 0 0 0,0 1 1 0 0,0-1-1 0 0,0 1 1 0 0,0-1-1 0 0,0 0 0 0 0,1 0 1 0 0,-1 1-1 0 0,1-1 1 0 0,-1 0-1 0 0,1 0 0 0 0,-1-1 1 0 0,1 1-1 0 0,0 0 1 0 0,-1 0-1 0 0,1-1 0 0 0,0 1 1 0 0,0-1-1 0 0,-1 1 1 0 0,1-1-1 0 0,0 0 0 0 0,0 0 1 0 0,1 0 25 0 0,0 1-320 0 0,1-1 1 0 0,0 0-1 0 0,-1 0 1 0 0,1 0-1 0 0,0-1 1 0 0,0 1-1 0 0,-1-1 1 0 0,1 0-1 0 0,-1 0 1 0 0,1 0-1 0 0,-1-1 1 0 0,1 1-1 0 0,-1-1 1 0 0,0 0-1 0 0,1 0 0 0 0,-1 0 1 0 0,1-1 319 0 0,18-12-7303 0 0,-15 8-895 0 0</inkml:trace>
  <inkml:trace contextRef="#ctx0" brushRef="#br0" timeOffset="1036.575">1318 608 4545 0 0,'0'0'4969'0'0,"0"0"-3014"0"0,0 0-699 0 0,0 0 338 0 0,0 0 256 0 0,0 0 21 0 0,0 0-216 0 0,0 0-263 0 0,0 0-236 0 0,0 0-235 0 0,0 0-197 0 0,0 0-136 0 0,0 0-100 0 0,34-6-67 0 0,105-19-70 0 0,-70-5 58 0 0,-59 20-322 0 0,3 0 16 0 0,-1-1 0 0 0,0 0 0 0 0,-1-1 0 0 0,-1 0 0 0 0,0-1-1 0 0,0 0 1 0 0,-1 0 0 0 0,3-8-103 0 0,-11 19 2 0 0,1 1-1 0 0,-1-1 1 0 0,0 0-1 0 0,0 0 0 0 0,0 0 1 0 0,0 0-1 0 0,0 0 1 0 0,0 0-1 0 0,-1 0 1 0 0,1 0-1 0 0,-1 0 1 0 0,1 0-1 0 0,-1 0 1 0 0,0 0-1 0 0,0 0 1 0 0,0-1-1 0 0,0 1 1 0 0,0 0-1 0 0,0 0 1 0 0,0 0-1 0 0,-1 0 0 0 0,1 0 1 0 0,-1 0-1 0 0,0 0 1 0 0,0 0-1 0 0,0 0 1 0 0,0 0-1 0 0,0 0 1 0 0,0 0-1 0 0,0 0 1 0 0,0 1-1 0 0,-1-1 1 0 0,1 0-1 0 0,-1 1 1 0 0,1-1-1 0 0,-1 1 1 0 0,0 0-1 0 0,1-1 0 0 0,-1 1 1 0 0,0 0-1 0 0,0 0 1 0 0,0 0-1 0 0,0 0 1 0 0,0 1-1 0 0,0-1 1 0 0,0 0-1 0 0,0 1 1 0 0,0 0-1 0 0,0-1-1 0 0,-11 2-26 0 0,1-1 0 0 0,-1 2 1 0 0,1 0-1 0 0,0 0 0 0 0,0 1 0 0 0,0 1 0 0 0,0 0 1 0 0,1 0-1 0 0,-1 2 0 0 0,1-1 0 0 0,0 1 0 0 0,0 1 1 0 0,1 0-1 0 0,-9 8 26 0 0,1-2-9 0 0,2 1 0 0 0,0 1 1 0 0,1 0-1 0 0,0 2 0 0 0,1-1 0 0 0,1 2 1 0 0,1 0-1 0 0,0 0 0 0 0,1 1 1 0 0,1 0-1 0 0,1 1 0 0 0,1 0 0 0 0,-4 18 9 0 0,10-32 2 0 0,0 0-1 0 0,0 0 1 0 0,1 0-1 0 0,0 0 0 0 0,0 0 1 0 0,1 0-1 0 0,0 1 1 0 0,0-1-1 0 0,0 0 1 0 0,1 0-1 0 0,0 0 0 0 0,0 1 1 0 0,0-1-1 0 0,1 0 1 0 0,0-1-1 0 0,0 1 1 0 0,1 0-1 0 0,-1 0 0 0 0,1-1 1 0 0,0 0-1 0 0,1 1 1 0 0,0-1-1 0 0,-1-1 0 0 0,1 1 1 0 0,1 0-1 0 0,-1-1 1 0 0,1 0-1 0 0,0 0 1 0 0,0 0-1 0 0,4 2-1 0 0,14 4-74 0 0,2 0 0 0 0,-1-2 1 0 0,1-1-1 0 0,0-1 0 0 0,1-1 0 0 0,0-1 1 0 0,-1-1-1 0 0,1-1 0 0 0,0-2 0 0 0,0-1 1 0 0,2 0 73 0 0,-9 1-325 0 0,22-3-1183 0 0,-14-1-2792 0 0,-4 3-7377 0 0</inkml:trace>
</inkml:ink>
</file>

<file path=ppt/ink/ink13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4:58.44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93 233 40 0 0,'0'0'1043'0'0,"0"0"1"0"0,0 0 142 0 0,0 0 307 0 0,0 0 310 0 0,0 0 71 0 0,0 0-135 0 0,0 0-291 0 0,0 0-339 0 0,0 0-284 0 0,0 0-190 0 0,0 0-120 0 0,0 0-63 0 0,-10 0 407 0 0,19 0-369 0 0,1 0 0 0 0,-1 0 0 0 0,0-1 0 0 0,1-1 1 0 0,-1 1-1 0 0,0-1 0 0 0,0-1 0 0 0,0 0 0 0 0,0 0 0 0 0,-1-1 1 0 0,5-2-491 0 0,0 0 121 0 0,-1 0 0 0 0,0 0 1 0 0,0-1-1 0 0,-1-1 0 0 0,0 0 1 0 0,0-1-1 0 0,-1 0 0 0 0,0 0 1 0 0,-1-1-1 0 0,0 0 1 0 0,0-1-1 0 0,-1 0 0 0 0,0 0 1 0 0,-1-1-1 0 0,-1 0 0 0 0,0 0 1 0 0,0-1-1 0 0,3-12-121 0 0,-7 13 243 0 0,-8 46-321 0 0,-11 223 572 0 0,0 181-194 0 0,14-398-284 0 0,-2-1 1 0 0,-1 0-1 0 0,-3 0 1 0 0,-1-1-1 0 0,-2 0 0 0 0,-1-1 1 0 0,-2 0-1 0 0,-2-1 1 0 0,-1-1-1 0 0,-19 28-16 0 0,29-51 14 0 0,-1 0 0 0 0,0-1 1 0 0,-1-1-1 0 0,0 1 0 0 0,0-2 0 0 0,-1 1 0 0 0,0-1 0 0 0,-1-1 1 0 0,0 0-1 0 0,0-1 0 0 0,-10 5-14 0 0,20-12 10 0 0,1 1 0 0 0,0-1 0 0 0,-1 1 0 0 0,1-1 0 0 0,-1 1 0 0 0,1-1 0 0 0,0 0 1 0 0,-1 0-1 0 0,1 0 0 0 0,-1 0 0 0 0,1 0 0 0 0,-1 0 0 0 0,1 0 0 0 0,0 0 0 0 0,-1 0 0 0 0,1-1 0 0 0,-1 1 0 0 0,1-1 0 0 0,0 1 0 0 0,-1-1 0 0 0,1 1 0 0 0,0-1 1 0 0,0 0-1 0 0,-1 0 0 0 0,1 0 0 0 0,0 1 0 0 0,0-1 0 0 0,0 0 0 0 0,0 0 0 0 0,0-1 0 0 0,0 1 0 0 0,0 0 0 0 0,0 0 0 0 0,1 0 0 0 0,-1 0 0 0 0,0-1 0 0 0,1 1 1 0 0,-1 0-1 0 0,1-1 0 0 0,-1 1 0 0 0,1-1 0 0 0,0 1 0 0 0,0 0 0 0 0,-1-2-10 0 0,-5-70 178 0 0,6 67-167 0 0,3-21 40 0 0,1 0 0 0 0,2 0 0 0 0,0 0 0 0 0,2 1 1 0 0,1 0-1 0 0,1 1 0 0 0,1 0 0 0 0,1 1 0 0 0,2 0 0 0 0,11-16-51 0 0,-8 11 30 0 0,1 1-1 0 0,1 1 1 0 0,1 1-1 0 0,1 1 1 0 0,1 0 0 0 0,2 2-1 0 0,0 1 1 0 0,2 1 0 0 0,4-2-30 0 0,86-28 83 0 0,-33 41-525 0 0,-83 10 289 0 0,0 0-64 0 0,0 0-75 0 0,0 0-84 0 0,0 0-70 0 0,-3 19-3953 0 0,-2-10 1296 0 0,3 0-4075 0 0,1-5-2629 0 0</inkml:trace>
  <inkml:trace contextRef="#ctx0" brushRef="#br0" timeOffset="338.883">573 874 7154 0 0,'0'0'1945'0'0,"0"0"-402"0"0,0 0-177 0 0,0 0 33 0 0,0 0 6 0 0,0 0-134 0 0,0 0-253 0 0,0 0-230 0 0,0 0-156 0 0,0 0-54 0 0,0 0 65 0 0,0 0 101 0 0,0 0 104 0 0,-3 5 69 0 0,-3 6-551 0 0,1-3 411 0 0,10-26 162 0 0,23-54-169 0 0,3 0-1 0 0,3 2 1 0 0,8-5-770 0 0,-13 16-852 0 0,-29 58 309 0 0,0 1-171 0 0,3 22-4759 0 0,-1-4-3382 0 0,-1-10-1350 0 0</inkml:trace>
  <inkml:trace contextRef="#ctx0" brushRef="#br0" timeOffset="669.339">870 612 2545 0 0,'0'0'1856'0'0,"0"0"-313"0"0,0 0-12 0 0,0 0 183 0 0,0 0 57 0 0,0 0-147 0 0,0 0-286 0 0,0 0-311 0 0,0 0-206 0 0,0 0-157 0 0,0 0-140 0 0,0 0-81 0 0,0 0-28 0 0,-6 9-12 0 0,-44 78 1298 0 0,48-83-1618 0 0,0 0 0 0 0,0 0 0 0 0,1 0 0 0 0,-1 0 0 0 0,1 0-1 0 0,0 0 1 0 0,0 0 0 0 0,1 0 0 0 0,-1 1 0 0 0,1-1 0 0 0,0 0-1 0 0,0 0 1 0 0,1 1 0 0 0,-1-1 0 0 0,1 0 0 0 0,0 0 0 0 0,0 1 0 0 0,0-1-1 0 0,1 0 1 0 0,-1 0 0 0 0,1 0 0 0 0,0-1 0 0 0,0 1 0 0 0,0 0 0 0 0,1-1-1 0 0,-1 1 1 0 0,1-1 0 0 0,0 0 0 0 0,0 0 0 0 0,0 0 0 0 0,0 0-1 0 0,1 0 1 0 0,-1-1 0 0 0,1 0 0 0 0,-1 1 0 0 0,1-1 0 0 0,0-1 0 0 0,0 1-1 0 0,0 0 1 0 0,4 0-83 0 0,-1-2 130 0 0,-1 0 0 0 0,1 0-1 0 0,-1-1 1 0 0,0 0 0 0 0,1 0 0 0 0,-1-1-1 0 0,1 1 1 0 0,-1-1 0 0 0,0-1-1 0 0,0 1 1 0 0,0-1 0 0 0,-1 0-1 0 0,1 0 1 0 0,-1-1 0 0 0,1 0 0 0 0,-1 0-1 0 0,0 0 1 0 0,0-1 0 0 0,-1 1-1 0 0,0-1 1 0 0,1 0 0 0 0,-1 0 0 0 0,-1-1-1 0 0,1 1 1 0 0,-1-1 0 0 0,0 0-1 0 0,1-4-129 0 0,-1 6 16 0 0,0-1 0 0 0,0 1 0 0 0,0 0-1 0 0,-1-1 1 0 0,0 0 0 0 0,0 0 0 0 0,0 0-1 0 0,0 1 1 0 0,-1-1 0 0 0,0-1 0 0 0,0 1 0 0 0,0 0-1 0 0,-1 0 1 0 0,0 0 0 0 0,0 0 0 0 0,0-1-1 0 0,0 1 1 0 0,-1 0 0 0 0,0 0 0 0 0,0 0-1 0 0,-1 0 1 0 0,1 0 0 0 0,-1 0 0 0 0,0 0-1 0 0,0 1 1 0 0,-1-1 0 0 0,1 1 0 0 0,-1-1-1 0 0,0 1 1 0 0,0 0 0 0 0,0 0 0 0 0,-1 0-1 0 0,-1-1-15 0 0,-76-19-1980 0 0,28 41-2729 0 0,30 0-1544 0 0,14-9 1018 0 0,0 0-3844 0 0</inkml:trace>
  <inkml:trace contextRef="#ctx0" brushRef="#br0" timeOffset="1228.075">1131 966 12363 0 0,'0'0'3402'0'0,"0"0"-1898"0"0,0 0-748 0 0,0 0 24 0 0,0 0 98 0 0,0 0 34 0 0,0 0-61 0 0,0 0-155 0 0,0 0-134 0 0,0 0-82 0 0,0 0-38 0 0,0 0-23 0 0,0 0-35 0 0,15-27-17 0 0,48-81-40 0 0,-9 41 466 0 0,32-11 242 0 0,-86 78-1036 0 0,1 0 1 0 0,-1 0-1 0 0,1 0 0 0 0,0 0 1 0 0,-1 0-1 0 0,1 0 0 0 0,-1 0 1 0 0,1 0-1 0 0,0 0 0 0 0,-1 0 1 0 0,1 1-1 0 0,-1-1 0 0 0,1 0 0 0 0,-1 0 1 0 0,1 1-1 0 0,-1-1 0 0 0,1 0 1 0 0,-1 0-1 0 0,1 1 0 0 0,-1-1 1 0 0,1 0-1 0 0,-1 1 0 0 0,1-1 1 0 0,-1 1-1 0 0,0-1 0 0 0,1 1 0 0 0,-1-1 1 0 0,0 1-1 0 0,1-1 0 0 0,-1 1 1 0 0,0-1-1 0 0,0 1 0 0 0,1-1 1 0 0,-1 1-1 0 0,0-1 0 0 0,0 1 1 0 0,0 0-1 0 0,0-1 0 0 0,0 1 1 0 0,0-1-1 0 0,0 1 0 0 0,0 0 0 0 0,0-1 1 0 0,0 1-1 0 0,0-1 0 0 0,0 1 1 0 0,0-1-1 0 0,0 1 0 0 0,-1 0 1 0 0,1-1-1 0 0,0 1 0 0 0,0-1 1 0 0,-1 1-1 0 0,1-1 0 0 0,0 1 0 0 0,-1-1 1 0 0,-2 43 84 0 0,3-42-79 0 0,-1 1-3 0 0,1 0 0 0 0,-1 0-1 0 0,0 0 1 0 0,1 0 0 0 0,-1 0 0 0 0,1-1 0 0 0,0 1 0 0 0,-1 0 0 0 0,1 0 0 0 0,0 0-1 0 0,0 0 1 0 0,0 0 0 0 0,1 0 0 0 0,-1 0 0 0 0,0 0 0 0 0,1 0 0 0 0,-1 0 0 0 0,1 0-1 0 0,0 0 1 0 0,0 0 0 0 0,0-1 0 0 0,0 1 0 0 0,0 0 0 0 0,0-1 0 0 0,0 1 0 0 0,0 0-1 0 0,0-1 1 0 0,1 0 0 0 0,1 2-2 0 0,3-3 21 0 0,0 0 1 0 0,0-1-1 0 0,1 1 0 0 0,-1-1 0 0 0,0-1 1 0 0,0 1-1 0 0,0-1 0 0 0,0 0 1 0 0,0 0-1 0 0,0-1 0 0 0,-1 0 0 0 0,1 0 1 0 0,-1 0-1 0 0,0-1 0 0 0,0 1 0 0 0,0-1 1 0 0,2-3-22 0 0,22-12 50 0 0,6-3-1 0 0,-22 13-37 0 0,0 0 1 0 0,1 1-1 0 0,0 1 0 0 0,0 0 0 0 0,1 1 1 0 0,-1 0-1 0 0,2 1 0 0 0,1 0-12 0 0,-15 5 4 0 0,-1 0 1 0 0,1 0 0 0 0,-1 0-1 0 0,1 0 1 0 0,-1 1-1 0 0,1-1 1 0 0,-1 0-1 0 0,1 1 1 0 0,-1-1 0 0 0,1 1-1 0 0,-1-1 1 0 0,1 1-1 0 0,-1 0 1 0 0,0-1-1 0 0,1 1 1 0 0,-1 0-1 0 0,0 0 1 0 0,0 0 0 0 0,0 0-1 0 0,0 0 1 0 0,1 0-1 0 0,-1 1 1 0 0,-1-1-1 0 0,1 0 1 0 0,0 1 0 0 0,0-1-1 0 0,0 0 1 0 0,-1 1-1 0 0,1-1 1 0 0,-1 1-1 0 0,1-1 1 0 0,-1 1 0 0 0,1-1-1 0 0,-1 1 1 0 0,0-1-1 0 0,0 1 1 0 0,0-1-1 0 0,0 1 1 0 0,0-1-1 0 0,0 1 1 0 0,0-1 0 0 0,-1 1-1 0 0,1-1 1 0 0,0 1-1 0 0,-1-1 1 0 0,1 1-5 0 0,0 8 27 0 0,14 82-13 0 0,11-70-2288 0 0,-14-20-2052 0 0,0-5-4383 0 0,-9 0-3071 0 0</inkml:trace>
</inkml:ink>
</file>

<file path=ppt/ink/ink13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4:38.63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5468 787 2993 0 0,'0'0'1807'0'0,"0"0"-115"0"0,0 0 70 0 0,0 0 141 0 0,0 0 40 0 0,0 0-181 0 0,0 0-369 0 0,0 0-359 0 0,0 0-298 0 0,0 0-205 0 0,0 0-103 0 0,0 0-31 0 0,0 0-1 0 0,-3 6-6 0 0,-18 99 1407 0 0,20-98-1744 0 0,1-1-1 0 0,0 0 0 0 0,0 1 0 0 0,1-1 0 0 0,0 0 1 0 0,0 0-1 0 0,0 1 0 0 0,1-1 0 0 0,0 0 0 0 0,0 0 0 0 0,0-1 1 0 0,1 1-1 0 0,0 0 0 0 0,0-1 0 0 0,0 1 0 0 0,1-1 0 0 0,0 0 1 0 0,0 0-1 0 0,0-1 0 0 0,1 1 0 0 0,-1-1 0 0 0,1 0 0 0 0,0 0 1 0 0,0 0-1 0 0,4 1-52 0 0,-4-5 114 0 0,0 0 0 0 0,1-1 0 0 0,-1 1 0 0 0,0-1 0 0 0,0 0 0 0 0,0 0 0 0 0,1-1 0 0 0,-1 0 0 0 0,-1 0 0 0 0,1 0 0 0 0,0 0 0 0 0,0-1 0 0 0,-1 1-1 0 0,0-1 1 0 0,1-1 0 0 0,-1 1 0 0 0,0 0 0 0 0,0-1 0 0 0,-1 0 0 0 0,1 0 0 0 0,-1 0 0 0 0,0 0 0 0 0,1-3-114 0 0,2 1 49 0 0,37-46 101 0 0,-1-3 0 0 0,-3-1 1 0 0,-3-1-1 0 0,-1-2 1 0 0,-4-2-1 0 0,-2-1 0 0 0,-3-1 1 0 0,-3-1-1 0 0,5-29-150 0 0,-21 63 15 0 0,-1 0 1 0 0,-1 0-1 0 0,-2-1 0 0 0,-1 1 0 0 0,-2-13-15 0 0,0 42-1 0 0,1 0 0 0 0,-1 0 0 0 0,0 0 0 0 0,1-1-1 0 0,-1 1 1 0 0,0 0 0 0 0,0 0 0 0 0,0 0 0 0 0,0 0 0 0 0,0 0-1 0 0,0 0 1 0 0,0-1 0 0 0,0 1 0 0 0,-1 0 0 0 0,1 0-1 0 0,0 0 1 0 0,-1 0 0 0 0,1 0 0 0 0,-1 0 0 0 0,1 0 0 0 0,-1 0-1 0 0,1 0 1 0 0,-1 0 0 0 0,0 0 0 0 0,1 0 0 0 0,-1 0-1 0 0,0 1 1 0 0,0-1 0 0 0,0 0 0 0 0,1 0 0 0 0,-1 1 0 0 0,0-1-1 0 0,0 1 1 0 0,0-1 0 0 0,0 1 0 0 0,0-1 0 0 0,0 1-1 0 0,-1-1 1 0 0,1 1 0 0 0,0 0 0 0 0,0 0 0 0 0,0 0 0 0 0,0-1-1 0 0,0 1 1 0 0,0 0 0 0 0,-1 0 0 0 0,1 1 0 0 0,0-1-1 0 0,0 0 1 0 0,0 0 0 0 0,0 0 0 0 0,0 1 0 0 0,0-1 0 0 0,0 1-1 0 0,0-1 1 0 0,0 1 0 0 0,0-1 0 0 0,0 1 0 0 0,0-1 0 0 0,0 1-1 0 0,0 0 2 0 0,-14 18-18 0 0,2 1-1 0 0,1 0 1 0 0,1 1-1 0 0,0 0 1 0 0,2 1-1 0 0,0 0 1 0 0,1 1-1 0 0,2-1 0 0 0,0 1 1 0 0,1 7 18 0 0,-2 5 33 0 0,3 1 0 0 0,1-1 1 0 0,1 1-1 0 0,3 0 0 0 0,0 0 0 0 0,3-1 0 0 0,0 1 1 0 0,3-1-1 0 0,1 0 0 0 0,9 25-33 0 0,87 253 441 0 0,-78-222-347 0 0,-6-24-58 0 0,-3 1 0 0 0,-3 1 0 0 0,0 22-36 0 0,-9-47 9 0 0,1 144 302 0 0,-8-181-267 0 0,1 0 0 0 0,-1-1 0 0 0,0 1-1 0 0,0-1 1 0 0,0 1 0 0 0,-1-1 0 0 0,0 0 0 0 0,-1 0 0 0 0,1 0 0 0 0,-1 0 0 0 0,0-1 0 0 0,-1 1 0 0 0,-2 1-44 0 0,6-6 20 0 0,-1 0 1 0 0,0 0-1 0 0,0 0 1 0 0,0-1-1 0 0,1 1 1 0 0,-1-1 0 0 0,0 0-1 0 0,0 1 1 0 0,0-1-1 0 0,0 0 1 0 0,0 0-1 0 0,0 0 1 0 0,0 0 0 0 0,0-1-1 0 0,0 1 1 0 0,1 0-1 0 0,-1-1 1 0 0,0 1-1 0 0,0-1 1 0 0,0 0 0 0 0,1 0-1 0 0,-1 1 1 0 0,0-1-1 0 0,1 0 1 0 0,-1-1-1 0 0,0 1 1 0 0,1 0 0 0 0,0 0-1 0 0,-1-1 1 0 0,1 1-1 0 0,0 0 1 0 0,-1-1-1 0 0,1 0-20 0 0,-7-13 26 0 0,0-1-1 0 0,0 0 0 0 0,2 0 0 0 0,0-1 0 0 0,1 0 1 0 0,0 0-1 0 0,1 0 0 0 0,2-1 0 0 0,-1 1 0 0 0,2-1 0 0 0,0 0 1 0 0,2 1-1 0 0,1-16-25 0 0,-2 31 3 0 0,3-32-18 0 0,2 1 1 0 0,2-1-1 0 0,1 1 0 0 0,1 1 0 0 0,2 0 1 0 0,1 0-1 0 0,1 1 0 0 0,2 1 0 0 0,1 0 0 0 0,2 1 1 0 0,0 1-1 0 0,13-13 15 0 0,-4 0-251 0 0,-34 43-8863 0 0,0 4-1895 0 0,5-3 2574 0 0</inkml:trace>
  <inkml:trace contextRef="#ctx0" brushRef="#br0" timeOffset="319.919">5471 401 12331 0 0,'0'0'2827'0'0,"0"0"-945"0"0,0 0-447 0 0,0 0 12 0 0,0 0 46 0 0,0 0-115 0 0,0 0-250 0 0,0 0-290 0 0,0 0-237 0 0,0 0-169 0 0,0 0-88 0 0,0 0-49 0 0,-3-6-68 0 0,-9-16-45 0 0,9 16-63 0 0,3 6-51 0 0,0 0-53 0 0,0 0-30 0 0,0 0-22 0 0,0 0-37 0 0,0 0-23 0 0,0 0-59 0 0,0 0-87 0 0,0 0-109 0 0,0 0-155 0 0,12 0-2956 0 0,-1 0-190 0 0,-3 0-2387 0 0,-2 0-5453 0 0</inkml:trace>
  <inkml:trace contextRef="#ctx0" brushRef="#br0" timeOffset="-13633.487">1755 286 0 0 0,'0'0'643'0'0,"0"0"478"0"0,0 0 192 0 0,0 0-16 0 0,0 0-87 0 0,0 0-58 0 0,-1-15-14 0 0,1 15-1119 0 0,-1-66 1172 0 0,1 8 3372 0 0,2 18 366 0 0,-2 39-4272 0 0,0 1-51 0 0,-1 4 2526 0 0,-2 18-2733 0 0,17 172 743 0 0,34 123-355 0 0,-41-263-674 0 0,-3-17-47 0 0,1 1 1 0 0,1-1-1 0 0,2 0 0 0 0,2 0 1 0 0,2-1-1 0 0,1-1 1 0 0,1 0-1 0 0,19 32-66 0 0,-32-66 14 0 0,0 1 1 0 0,0 0 0 0 0,0-1-1 0 0,0 0 1 0 0,0 1-1 0 0,0-1 1 0 0,1 0-1 0 0,-1 0 1 0 0,0 1-1 0 0,1-1 1 0 0,-1 0-1 0 0,1 0 1 0 0,-1-1-1 0 0,1 1 1 0 0,0 0 0 0 0,-1 0-1 0 0,1-1 1 0 0,0 1-1 0 0,-1-1 1 0 0,1 0-1 0 0,0 1 1 0 0,0-1-1 0 0,-1 0 1 0 0,1 0-1 0 0,0 0 1 0 0,0 0-1 0 0,-1 0 1 0 0,1 0 0 0 0,0-1-1 0 0,0 1 1 0 0,-1-1-1 0 0,1 1 1 0 0,0-1-1 0 0,-1 0 1 0 0,1 1-1 0 0,-1-1 1 0 0,1 0-1 0 0,-1 0 1 0 0,1 0 0 0 0,-1 0-1 0 0,1 0 1 0 0,-1-1-1 0 0,0 1 1 0 0,0 0-1 0 0,0 0 1 0 0,1-1-1 0 0,-1 1 1 0 0,-1-1-1 0 0,1 1 1 0 0,0-1-1 0 0,0 0 1 0 0,0-1-15 0 0,138-256 572 0 0,-121 219-556 0 0,-3-1 0 0 0,-1 0-1 0 0,-2-1 1 0 0,-1-1 0 0 0,0-18-16 0 0,-11 46 41 0 0,0 14-69 0 0,0 1-21 0 0,0 0-25 0 0,0 13-204 0 0,1 20 274 0 0,1 1 1 0 0,1-1-1 0 0,2 0 1 0 0,2 0-1 0 0,3 9 4 0 0,41 91 92 0 0,-44-118-89 0 0,0-1 0 0 0,0 1 0 0 0,1-2-1 0 0,1 1 1 0 0,0-1 0 0 0,1 0 0 0 0,1-1-1 0 0,0 0 1 0 0,0-1 0 0 0,1 0 0 0 0,1 0-1 0 0,-1-2 1 0 0,2 0 0 0 0,-1 0 0 0 0,1-1-1 0 0,12 5-2 0 0,-22-12 23 0 0,0 0-1 0 0,0 0 1 0 0,0 0-1 0 0,0 0 1 0 0,0-1 0 0 0,1 0-1 0 0,-1 0 1 0 0,0 0-1 0 0,0 0 1 0 0,0-1-1 0 0,0 1 1 0 0,0-1-1 0 0,0 0 1 0 0,0 0-1 0 0,0 0 1 0 0,0-1-1 0 0,0 0 1 0 0,0 0-1 0 0,-1 0 1 0 0,1 0-1 0 0,-1 0 1 0 0,1-1-1 0 0,-1 1 1 0 0,0-1-1 0 0,0 0 1 0 0,0 0-23 0 0,60-95 503 0 0,-54 82-478 0 0,20-48 62 0 0,-3-1 0 0 0,-3-1 0 0 0,-2 0 0 0 0,-4-2 0 0 0,1-14-87 0 0,-5-92 37 0 0,-33 130-2325 0 0,20 44 953 0 0,0 0-519 0 0,0 26-13820 0 0,0-19 8159 0 0</inkml:trace>
  <inkml:trace contextRef="#ctx0" brushRef="#br0" timeOffset="-2560.587">3104 158 664 0 0,'0'0'1227'0'0,"0"0"-28"0"0,0 0 145 0 0,0 0 302 0 0,0 0 236 0 0,0 0-25 0 0,0 0-211 0 0,0 0-280 0 0,0 0-254 0 0,0 0-168 0 0,0 0-80 0 0,0-4-30 0 0,-3-4 5395 0 0,3 28-4964 0 0,1 34-1291 0 0,16 178 1113 0 0,-12-123-845 0 0,0-47-99 0 0,-3 0 1 0 0,-3 0-1 0 0,-7 41-143 0 0,5 70 190 0 0,9-162-153 0 0,-5-11-24 0 0,-1 0-3 0 0,9-8 1613 0 0,91-187-1298 0 0,-3 56-372 0 0,-57 146-49 0 0,12 41 94 0 0,-35 7 27 0 0,-1 52 207 0 0,-10 39 12 0 0,-4-116-207 0 0,7-41-723 0 0,7-28-1602 0 0,0 2-2813 0 0,-3 15-4398 0 0,-8 14-1330 0 0</inkml:trace>
  <inkml:trace contextRef="#ctx0" brushRef="#br0" timeOffset="-1501.598">3881 750 11330 0 0,'0'0'1545'0'0,"0"0"-493"0"0,0 0-138 0 0,0 0 131 0 0,0 0 134 0 0,0 0-15 0 0,0 0-161 0 0,0 0-204 0 0,0 0-176 0 0,0 0-134 0 0,0 0-77 0 0,0 0-16 0 0,0 0 3 0 0,-7 1-24 0 0,-65 24 1119 0 0,55-14-1377 0 0,0 1 0 0 0,1 1 0 0 0,1 1 1 0 0,0 0-1 0 0,1 0 0 0 0,0 2 0 0 0,1 0 1 0 0,1 0-1 0 0,0 1 0 0 0,2 0 0 0 0,0 1 1 0 0,0 1-1 0 0,2-1 0 0 0,0 3-117 0 0,6-19 4 0 0,1 0 1 0 0,0 0-1 0 0,0 0 0 0 0,0 1 0 0 0,0-1 1 0 0,1 0-1 0 0,-1 0 0 0 0,0 0 0 0 0,1 1 0 0 0,0-1 1 0 0,-1 0-1 0 0,1 1 0 0 0,0-1 0 0 0,0 0 1 0 0,0 1-1 0 0,0-1 0 0 0,1 0 0 0 0,-1 0 0 0 0,1 1 1 0 0,-1-1-1 0 0,1 0 0 0 0,0 0 0 0 0,0 1 1 0 0,0-1-1 0 0,0 0 0 0 0,0 0 0 0 0,1 0 0 0 0,-1-1 1 0 0,0 1-1 0 0,1 0 0 0 0,0 0 0 0 0,-1-1 1 0 0,1 1-1 0 0,0-1 0 0 0,0 1 0 0 0,0-1 0 0 0,0 0 1 0 0,0 0-1 0 0,0 0 0 0 0,0 0 0 0 0,0 0 1 0 0,0 0-1 0 0,0 0 0 0 0,1-1 0 0 0,-1 1 0 0 0,0-1 1 0 0,1 0-1 0 0,0 0-4 0 0,6 1 83 0 0,0-2 0 0 0,1 0 1 0 0,-1 0-1 0 0,0 0 0 0 0,0-1 0 0 0,0 0 0 0 0,0-1 1 0 0,0 0-1 0 0,-1-1 0 0 0,1 1 0 0 0,-1-2 1 0 0,0 1-1 0 0,0-1 0 0 0,-1 0 0 0 0,5-5-83 0 0,16-12 80 0 0,-2-1 0 0 0,-1-2-1 0 0,0-1 1 0 0,-2-1 0 0 0,-1 0-1 0 0,-2-2 1 0 0,0 0 0 0 0,11-26-80 0 0,-36 69-61 0 0,1 0-1 0 0,0 1 1 0 0,1-1 0 0 0,1 1 0 0 0,0 0 0 0 0,1 0 0 0 0,1-1 0 0 0,0 1 0 0 0,1 0 0 0 0,1 4 61 0 0,1-13 1 0 0,1 1 0 0 0,0 0 1 0 0,0-1-1 0 0,1 0 0 0 0,0 0 1 0 0,0 0-1 0 0,0-1 0 0 0,1 0 0 0 0,-1 0 1 0 0,1 0-1 0 0,0 0 0 0 0,1-1 0 0 0,-1 0 1 0 0,1-1-1 0 0,0 1 0 0 0,0-1 1 0 0,0-1-1 0 0,0 1 0 0 0,1-1 0 0 0,-1 0 1 0 0,1-1-1 0 0,-1 0 0 0 0,1 0 1 0 0,-1-1-1 0 0,4 1-1 0 0,-1-2 23 0 0,0 0 0 0 0,0-1 0 0 0,0 1 1 0 0,0-2-1 0 0,0 0 0 0 0,-1 0 0 0 0,1 0 0 0 0,-1-1 1 0 0,0-1-1 0 0,0 0 0 0 0,0 0 0 0 0,0-1 0 0 0,-1 0 1 0 0,0 0-1 0 0,-1 0 0 0 0,1-1 0 0 0,-1-1 0 0 0,3-4-23 0 0,7-8 50 0 0,-1-2-1 0 0,-1 1 1 0 0,-1-2 0 0 0,-1 0-1 0 0,-1-1 1 0 0,5-14-50 0 0,0-12 18 0 0,-3-1 1 0 0,-1-1 0 0 0,-3 0-1 0 0,-2 0 1 0 0,-2-7-19 0 0,1 10-13 0 0,10-286-111 0 0,-36 267 302 0 0,18 68-179 0 0,-1 0 0 0 0,1 0 0 0 0,0 1 0 0 0,-1-1 0 0 0,1 1-1 0 0,0-1 1 0 0,0 1 0 0 0,-1 0 0 0 0,1-1 0 0 0,0 1 0 0 0,0 0 0 0 0,0 0-1 0 0,0 0 1 0 0,0 0 0 0 0,0 0 0 0 0,0 0 0 0 0,0 0 0 0 0,0 0 0 0 0,0 0-1 0 0,1 0 1 0 0,-1 0 0 0 0,0 1 0 0 0,1-1 0 0 0,-1 0 0 0 0,1 1 0 0 0,-1-1-1 0 0,1 0 1 0 0,0 1 0 0 0,0-1 0 0 0,-1 0 0 0 0,1 1 0 0 0,0-1-1 0 0,0 1 1 0 0,0-1 0 0 0,1 0 0 0 0,-1 1 1 0 0,-2 4 8 0 0,-2 13 8 0 0,0 0 0 0 0,1 1 1 0 0,1-1-1 0 0,1 1 0 0 0,1 0 0 0 0,0-1 0 0 0,1 1 0 0 0,3 11-16 0 0,42 245 192 0 0,-9 90-37 0 0,-28-195-464 0 0,-20-251-4591 0 0,11 53 2103 0 0,0-7-3113 0 0,0 11-1960 0 0,-2 11 994 0 0</inkml:trace>
  <inkml:trace contextRef="#ctx0" brushRef="#br0" timeOffset="-1261.553">4179 596 14019 0 0,'0'0'1690'0'0,"0"0"-518"0"0,0 0-149 0 0,0 0 86 0 0,0 0 77 0 0,0 0-63 0 0,0 0-151 0 0,0 0-168 0 0,0 0-120 0 0,0 0-91 0 0,0 0-83 0 0,0 0-54 0 0,0 0-42 0 0,36-7-25 0 0,115-21-33 0 0,111-21 115 0 0,-212 45-2231 0 0,-18 3-6106 0 0,-22 1-3758 0 0</inkml:trace>
  <inkml:trace contextRef="#ctx0" brushRef="#br0" timeOffset="1572.43">6843 640 3049 0 0,'0'0'2011'0'0,"0"0"-192"0"0,0 0-60 0 0,0 0 99 0 0,0 0-10 0 0,0 0-161 0 0,0 0-279 0 0,0 0-266 0 0,0 0-221 0 0,0 0-134 0 0,0 0-73 0 0,0 0-54 0 0,0 0-40 0 0,-1-5-51 0 0,-1-15-51 0 0,1 15-62 0 0,1 5-59 0 0,-2 11 797 0 0,-7 203 46 0 0,10-205-1225 0 0,1-1 0 0 0,0 1-1 0 0,0-1 1 0 0,1 1 0 0 0,0-1-1 0 0,1 0 1 0 0,0 0 0 0 0,0 0-1 0 0,0-1 1 0 0,1 1 0 0 0,0-1-1 0 0,1 0 1 0 0,0-1 0 0 0,0 1-1 0 0,2 1-14 0 0,-6-7 44 0 0,-1 1 1 0 0,1-1-1 0 0,0 0 0 0 0,0 1 0 0 0,0-1 0 0 0,0 0 0 0 0,0 0 0 0 0,0 0 0 0 0,0 0 1 0 0,1 0-1 0 0,-1-1 0 0 0,0 1 0 0 0,0-1 0 0 0,0 1 0 0 0,1-1 0 0 0,-1 0 1 0 0,0 0-1 0 0,1 0 0 0 0,-1 0 0 0 0,0 0 0 0 0,0-1 0 0 0,1 1 0 0 0,-1-1 0 0 0,0 1 1 0 0,0-1-1 0 0,1 0 0 0 0,-1 0 0 0 0,0 0 0 0 0,0 0 0 0 0,0 0 0 0 0,0-1 1 0 0,-1 1-1 0 0,1 0-44 0 0,186-259 388 0 0,-176 251-664 0 0,-10 30-106 0 0,-2-10 464 0 0,2 4-78 0 0,0 0 0 0 0,1-1 0 0 0,0 1 1 0 0,1 0-1 0 0,1-1 0 0 0,0 0 1 0 0,1 0-1 0 0,0-1 0 0 0,2 1 0 0 0,-1-2 1 0 0,1 1-1 0 0,1-1 0 0 0,0 0 1 0 0,5 4-5 0 0,-11-14 17 0 0,0 1 0 0 0,0-1 0 0 0,0 0 0 0 0,1 0 0 0 0,-1 0 0 0 0,0 0-1 0 0,1-1 1 0 0,0 1 0 0 0,-1-1 0 0 0,1 0 0 0 0,0 0 0 0 0,0 0 0 0 0,-1-1 0 0 0,1 1 0 0 0,0-1 0 0 0,0 0 0 0 0,0 0 0 0 0,0 0 0 0 0,0-1 0 0 0,-1 1 0 0 0,1-1 0 0 0,0 0 0 0 0,0 0 0 0 0,-1 0 0 0 0,1-1 0 0 0,0 1 0 0 0,-1-1 0 0 0,1 0 0 0 0,-1 0 0 0 0,0 0 0 0 0,0 0 0 0 0,0-1 0 0 0,0 1 0 0 0,1-2-17 0 0,16-17 154 0 0,-1 0-1 0 0,0-2 1 0 0,-2 0-1 0 0,-1-1 1 0 0,-1-1-1 0 0,-1 0 1 0 0,-1-1-1 0 0,2-9-153 0 0,-8 19 44 0 0,3-5 0 0 0,-1 0 0 0 0,-1-1 0 0 0,-1 0 0 0 0,-1-1 0 0 0,-1 0 0 0 0,-1 0 0 0 0,-1 0 0 0 0,-1 0-44 0 0,-2 22-80 0 0,0 1-85 0 0,0 0-116 0 0,-4 12-1265 0 0,-7 26-637 0 0,-2 4-2144 0 0,8-14-3779 0 0,5-16-2957 0 0</inkml:trace>
  <inkml:trace contextRef="#ctx0" brushRef="#br0" timeOffset="2026.404">7778 828 9106 0 0,'0'0'1506'0'0,"0"0"-23"0"0,0 0 273 0 0,0 0 139 0 0,0 0-121 0 0,0 0-253 0 0,0 0-283 0 0,0 0-227 0 0,0 0-174 0 0,0 0-160 0 0,0 0-112 0 0,0 0-80 0 0,0 0-80 0 0,30-6-64 0 0,92-21-42 0 0,-75 7 59 0 0,-43 13-256 0 0,1 1-29 0 0,-1 0 0 0 0,1 0 0 0 0,-1 0 0 0 0,-1-1 0 0 0,1 0 0 0 0,-1 1 0 0 0,0-1 0 0 0,-1-1 0 0 0,1 1 0 0 0,-1 0 0 0 0,-1 0 0 0 0,0-1 0 0 0,0 1 0 0 0,0-1 0 0 0,-1 1 0 0 0,0-1 0 0 0,-1-6-73 0 0,1 12 0 0 0,-1-1 0 0 0,0 1 0 0 0,1-1 0 0 0,-1 1 0 0 0,0 0-1 0 0,0-1 1 0 0,-1 1 0 0 0,1 0 0 0 0,0 0 0 0 0,-1 0 0 0 0,1 0-1 0 0,-1 0 1 0 0,0 0 0 0 0,0 0 0 0 0,0 0 0 0 0,0 1-1 0 0,0-1 1 0 0,0 1 0 0 0,0-1 0 0 0,0 1 0 0 0,0 0 0 0 0,-1 0-1 0 0,1 0 1 0 0,0 0 0 0 0,-1 1 0 0 0,1-1 0 0 0,-1 0 0 0 0,1 1-1 0 0,-1 0 1 0 0,1-1 0 0 0,-1 1 0 0 0,0 0 0 0 0,1 1 0 0 0,-3-1 0 0 0,-2 0-38 0 0,0 1 1 0 0,1-1-1 0 0,-1 2 1 0 0,0-1 0 0 0,0 0-1 0 0,1 1 1 0 0,-1 1-1 0 0,1-1 1 0 0,-1 1-1 0 0,1 0 1 0 0,0 0 0 0 0,-3 3 37 0 0,-2 2-9 0 0,0 1-1 0 0,0 1 1 0 0,1 0 0 0 0,1 0 0 0 0,-1 1 0 0 0,2 0 0 0 0,0 1 0 0 0,0 0 0 0 0,1 0 0 0 0,0 1 0 0 0,1-1 0 0 0,0 1 0 0 0,1 1-1 0 0,1-1 1 0 0,0 1 0 0 0,1 0 0 0 0,1 0 0 0 0,0 0 0 0 0,0 0 0 0 0,2 0 0 0 0,0 3 9 0 0,3-8 28 0 0,0 1 0 0 0,1-1 0 0 0,1 0 0 0 0,-1-1 0 0 0,1 1 0 0 0,1-1 0 0 0,0 0 0 0 0,0 0 0 0 0,1 0 0 0 0,-1-1 0 0 0,2 0 0 0 0,-1-1 0 0 0,1 0 0 0 0,0 0 0 0 0,0 0 0 0 0,0-1 0 0 0,1 0 0 0 0,0-1 0 0 0,0 0 0 0 0,0 0 0 0 0,1-1 0 0 0,-1 0 0 0 0,1-1 0 0 0,0 0 0 0 0,7 1-28 0 0,0 1 37 0 0,1-2 0 0 0,0 1 1 0 0,-1-2-1 0 0,1-1 0 0 0,0 0 0 0 0,0-1 0 0 0,0-1 0 0 0,10-2-37 0 0,82-36-1305 0 0,-75 22-2285 0 0,-1 0-4628 0 0,-20 10-3709 0 0</inkml:trace>
  <inkml:trace contextRef="#ctx0" brushRef="#br0" timeOffset="4407.636">9046 651 0 0 0,'0'0'499'0'0,"0"0"576"0"0,0 0 134 0 0,0 0 128 0 0,0 0 99 0 0,0 0 59 0 0,0 0-8 0 0,0 0-110 0 0,0 0-95 0 0,0 0-83 0 0,0 0-81 0 0,0 0-69 0 0,0 0-95 0 0,-2-3-125 0 0,2 2-692 0 0,-1 0 0 0 0,0 0 0 0 0,1 0 0 0 0,-1 0-1 0 0,0 0 1 0 0,1 0 0 0 0,0-1 0 0 0,-1 1 0 0 0,1 0 0 0 0,0 0 0 0 0,-1-1-1 0 0,1 1 1 0 0,0 0 0 0 0,0-1 0 0 0,0 1 0 0 0,0 0 0 0 0,0 0 0 0 0,0-1-1 0 0,1 1 1 0 0,-1 0 0 0 0,0-1 0 0 0,1 1 0 0 0,-1 0 0 0 0,0 0-1 0 0,1 0 1 0 0,0-1 0 0 0,-1 1 0 0 0,1 0 0 0 0,0 0 0 0 0,0 0 0 0 0,-1 0-1 0 0,1 0 1 0 0,0 0 0 0 0,0 0-137 0 0,4-5 191 0 0,0 0-1 0 0,0 1 1 0 0,1-1 0 0 0,-1 1-1 0 0,1 0 1 0 0,1 1-1 0 0,-1 0 1 0 0,0-1 0 0 0,1 2-1 0 0,0-1 1 0 0,0 1-1 0 0,0 0 1 0 0,3 0-191 0 0,-7 2 22 0 0,0 0 0 0 0,0 1 0 0 0,0-1 0 0 0,0 1 0 0 0,-1 0 0 0 0,1 0 0 0 0,0 0 0 0 0,0 0 0 0 0,0 1 0 0 0,0-1 0 0 0,0 1 0 0 0,0 0 0 0 0,0 0 0 0 0,-1 0 0 0 0,1 0-1 0 0,0 0 1 0 0,-1 0 0 0 0,1 1 0 0 0,-1-1 0 0 0,1 1 0 0 0,-1 0 0 0 0,0 0 0 0 0,0 0 0 0 0,1 0 0 0 0,-1 0 0 0 0,-1 0 0 0 0,1 0 0 0 0,0 1 0 0 0,-1-1 0 0 0,1 1 0 0 0,-1-1 0 0 0,1 1 0 0 0,-1 0 0 0 0,0-1 0 0 0,0 1 0 0 0,-1 0 0 0 0,1 0 0 0 0,0 1-22 0 0,12 117 523 0 0,-12-87-447 0 0,-2-1 1 0 0,-1 0-1 0 0,-2 0 1 0 0,-1 0-1 0 0,-9 29-76 0 0,8-40 20 0 0,-2 1 0 0 0,0-1 0 0 0,-2 0 0 0 0,0-1-1 0 0,-2 0 1 0 0,-12 18-20 0 0,24-40 20 0 0,0 1 0 0 0,0 0 0 0 0,0-1 0 0 0,0 1 0 0 0,0 0 0 0 0,0-1 0 0 0,0 1-1 0 0,0 0 1 0 0,0 0 0 0 0,0-1 0 0 0,0 1 0 0 0,-1 0 0 0 0,1 0 0 0 0,0-1 0 0 0,0 1 0 0 0,0 0 0 0 0,0 0 0 0 0,0-1 0 0 0,-1 1 0 0 0,1 0-1 0 0,0 0 1 0 0,0 0 0 0 0,-1-1 0 0 0,1 1 0 0 0,0 0 0 0 0,0 0 0 0 0,-1 0 0 0 0,1 0 0 0 0,0 0 0 0 0,0-1 0 0 0,-1 1 0 0 0,1 0 0 0 0,0 0-1 0 0,-1 0 1 0 0,1 0 0 0 0,0 0 0 0 0,0 0 0 0 0,-1 0 0 0 0,1 0 0 0 0,0 0 0 0 0,-1 0 0 0 0,1 0 0 0 0,0 0-20 0 0,0-12-57 0 0,4-10 84 0 0,0-1 0 0 0,2 0 0 0 0,0 1-1 0 0,2 0 1 0 0,0 1 0 0 0,1-1 0 0 0,1 2-1 0 0,1-1 1 0 0,1 1 0 0 0,15-17-27 0 0,-13 14-12 0 0,7-11 24 0 0,2 0-1 0 0,1 2 0 0 0,1 0 1 0 0,2 2-1 0 0,2 1 0 0 0,16-13-11 0 0,17 0-9 0 0,-61 43 10 0 0,1-1 1 0 0,-1 0-1 0 0,0 1 0 0 0,0-1 0 0 0,0 0 1 0 0,1 1-1 0 0,-1 0 0 0 0,0-1 0 0 0,0 1 1 0 0,0 0-1 0 0,0-1 0 0 0,0 1 1 0 0,0 0-1 0 0,0 0 0 0 0,0 0 0 0 0,0 0 1 0 0,-1 0-1 0 0,1 0 0 0 0,0 0 1 0 0,-1 0-1 0 0,1 0 0 0 0,0 0 0 0 0,-1 0 1 0 0,1 0-1 0 0,-1 1 0 0 0,0-1 0 0 0,1 0 1 0 0,-1 0-1 0 0,0 1 0 0 0,0-1 1 0 0,0 0-1 0 0,0 0 0 0 0,0 1 0 0 0,0-1 1 0 0,0 0-1 0 0,0 0 0 0 0,0 1 1 0 0,-1-1-1 0 0,1 0 0 0 0,-1 1-1 0 0,1 2 2 0 0,2 28 28 0 0,-2 0-1 0 0,-1 0 0 0 0,-2 0 1 0 0,-1 0-1 0 0,-1 0 0 0 0,-2-1 1 0 0,-2 4-30 0 0,-76 178 13 0 0,77-201-89 0 0,11-24-72 0 0,11-25 89 0 0,33-47-11 0 0,4 2-1 0 0,53-64 71 0 0,-83 119-8 0 0,1 0-1 0 0,2 1 1 0 0,0 2-1 0 0,2 0 1 0 0,0 2 0 0 0,2 1-1 0 0,7-4 9 0 0,-5 18-100 0 0,-28 26 75 0 0,-2-1 57 0 0,-1 0-1 0 0,-1 0 1 0 0,-1 0-1 0 0,0 0 1 0 0,-1 0 0 0 0,-1-1-1 0 0,-2 4-31 0 0,-14 64 75 0 0,6 29 48 0 0,-7 71 51 0 0,20-177 124 0 0,2-8-598 0 0,0 0 0 0 0,0 0 0 0 0,-1 0 0 0 0,1-1 0 0 0,0 1 0 0 0,0 0 1 0 0,0 0-1 0 0,-1 0 0 0 0,1 0 0 0 0,0 0 0 0 0,0 0 0 0 0,-1 0 0 0 0,1 0 0 0 0,0 0 0 0 0,0 0 300 0 0,5-16-4095 0 0,0 6-2995 0 0,-2 3-3896 0 0</inkml:trace>
  <inkml:trace contextRef="#ctx0" brushRef="#br0" timeOffset="5000.413">9998 909 5385 0 0,'0'0'902'0'0,"0"0"-53"0"0,0 0 258 0 0,0 0 345 0 0,0 0 166 0 0,0 0-80 0 0,0 0-219 0 0,0 0-234 0 0,0 0-174 0 0,0 0-127 0 0,0 0-89 0 0,0 0-69 0 0,0 0-4 0 0,22 4 7 0 0,69 12-16 0 0,-47-21 256 0 0,-36 0-666 0 0,6-2-10 0 0,1 0 0 0 0,-1-1 0 0 0,0 0 0 0 0,-1-1 0 0 0,0-1 0 0 0,0 0 0 0 0,-1-1 1 0 0,-1 0-1 0 0,1-1 0 0 0,-2-1 0 0 0,0 1 0 0 0,0-1 0 0 0,-1-1 0 0 0,-1 0 0 0 0,0 0 0 0 0,3-12-193 0 0,-9 24 6 0 0,-1-1 1 0 0,0 0-1 0 0,0 0 1 0 0,0 0 0 0 0,0 0-1 0 0,0 0 1 0 0,-1 0-1 0 0,0 0 1 0 0,1 0-1 0 0,-1 0 1 0 0,0 0-1 0 0,0 0 1 0 0,-1-1-1 0 0,1 1 1 0 0,-1 0 0 0 0,1 0-1 0 0,-1 0 1 0 0,0 0-1 0 0,0 1 1 0 0,0-1-1 0 0,-1 0 1 0 0,1 0-1 0 0,-1 1 1 0 0,1-1-1 0 0,-1 0 1 0 0,0 1 0 0 0,0 0-1 0 0,0-1 1 0 0,0 1-1 0 0,-1 0 1 0 0,1 0-1 0 0,-1 0-6 0 0,-3 1-36 0 0,0 1-1 0 0,1-1 1 0 0,-1 1-1 0 0,0 1 1 0 0,0-1-1 0 0,1 1 1 0 0,-1 0-1 0 0,1 0 0 0 0,-1 1 1 0 0,1 0-1 0 0,-1 0 1 0 0,1 0-1 0 0,0 0 1 0 0,0 1-1 0 0,0 0 1 0 0,0 0-1 0 0,0 0 1 0 0,1 1-1 0 0,-1-1 1 0 0,-1 3 36 0 0,-16 10-45 0 0,-7 5-10 0 0,0 2-1 0 0,2 2 0 0 0,1 0 0 0 0,1 2 0 0 0,1 0 0 0 0,1 2 1 0 0,1 2 55 0 0,15-22 8 0 0,1-1 0 0 0,1 1 0 0 0,-1 1 0 0 0,1-1 0 0 0,1 1 0 0 0,0-1 0 0 0,0 1 0 0 0,1 1 0 0 0,0-1 0 0 0,1 0 0 0 0,0 1 0 0 0,0-1 0 0 0,2 1 0 0 0,-1 0 0 0 0,1 7-8 0 0,3-12 49 0 0,0 1 0 0 0,1-1 0 0 0,-1 0 0 0 0,1-1 0 0 0,1 1 0 0 0,-1-1 0 0 0,1 1 0 0 0,-1-2 0 0 0,2 1-1 0 0,-1 0 1 0 0,0-1 0 0 0,1 0 0 0 0,0 0 0 0 0,0 0 0 0 0,0-1 0 0 0,0 0 0 0 0,1 0 0 0 0,-1-1 0 0 0,1 0 0 0 0,0 0 0 0 0,-1 0 0 0 0,5 0-49 0 0,10 2 168 0 0,0-1 0 0 0,0 0-1 0 0,0-2 1 0 0,1 0-1 0 0,-1-1 1 0 0,0-2 0 0 0,1 0-1 0 0,-1-1 1 0 0,0-1 0 0 0,0-1-168 0 0,-1 0 0 0 0,-1-1 0 0 0,1 0 0 0 0,-2-2 0 0 0,1 0 0 0 0,-1-1 0 0 0,0-1 1 0 0,-1-1-1 0 0,0 0 0 0 0,-1-1 0 0 0,12-12 0 0 0,17-30-2700 0 0,-40 40-1470 0 0,-3 1-3314 0 0,-2 9-3761 0 0</inkml:trace>
  <inkml:trace contextRef="#ctx0" brushRef="#br0" timeOffset="5516.308">11057 585 12707 0 0,'0'0'1461'0'0,"0"0"-302"0"0,0 0 67 0 0,0 0 188 0 0,0 0 36 0 0,0 0-209 0 0,0 0-288 0 0,0 0-241 0 0,0 0-157 0 0,0 0-107 0 0,0 0-112 0 0,0 0-57 0 0,0 0-40 0 0,-23-4-14 0 0,-74-8-5 0 0,93 11-198 0 0,0 1-1 0 0,0 0 0 0 0,0 1 1 0 0,-1-1-1 0 0,1 1 0 0 0,0 0 1 0 0,0 0-1 0 0,0 0 0 0 0,0 0 1 0 0,0 1-1 0 0,1-1 0 0 0,-1 1 1 0 0,0 0-1 0 0,1 1 0 0 0,-1-1 1 0 0,1 0-1 0 0,0 1 0 0 0,0 0 1 0 0,0 0-1 0 0,0 0 0 0 0,0 0 1 0 0,-1 2-22 0 0,-3 2 26 0 0,-23 26 63 0 0,2 1 0 0 0,0 2 0 0 0,3 0 0 0 0,1 2-1 0 0,-10 20-88 0 0,30-48-4 0 0,0 0 0 0 0,1-1 0 0 0,0 1 0 0 0,1 0 0 0 0,0 1 0 0 0,0-1 0 0 0,1 0 0 0 0,0 1 0 0 0,1-1 0 0 0,0 0 0 0 0,1 1 0 0 0,0 3 4 0 0,0-11 6 0 0,0 0 0 0 0,1-1 0 0 0,-1 1 0 0 0,0 0 0 0 0,1 0 0 0 0,-1-1 0 0 0,1 1 0 0 0,0-1 0 0 0,0 0 0 0 0,0 1 0 0 0,0-1 0 0 0,0 0 0 0 0,0 0 0 0 0,1-1 0 0 0,-1 1 0 0 0,1 0 0 0 0,-1-1 0 0 0,1 1 0 0 0,0-1 0 0 0,0 0 0 0 0,0 0 0 0 0,-1 0 0 0 0,1 0 0 0 0,0 0 0 0 0,0-1 0 0 0,0 1 0 0 0,0-1 0 0 0,0 0 0 0 0,0 0 0 0 0,0 0 0 0 0,0 0 0 0 0,3-1-6 0 0,93-31 507 0 0,-67 8-451 0 0,-2-1-1 0 0,0-2 0 0 0,-2-1 1 0 0,-1-1-1 0 0,-1-1 0 0 0,-2-1 1 0 0,-1-2-1 0 0,-2 0 0 0 0,0-1 1 0 0,9-27-56 0 0,-23 43 62 0 0,-7 17-30 0 0,0 1 11 0 0,0 0-16 0 0,-1 8-99 0 0,-44 94 14 0 0,36-83 46 0 0,1 0 0 0 0,0 0 0 0 0,2 1 0 0 0,0 0 0 0 0,1 0 0 0 0,1 0 0 0 0,1 1-1 0 0,0-1 1 0 0,2 1 0 0 0,1 0 0 0 0,0 2 12 0 0,0-20-72 0 0,1-1 1 0 0,-1 0-1 0 0,0 1 0 0 0,1-1 0 0 0,0 0 1 0 0,-1 0-1 0 0,1 1 0 0 0,0-1 1 0 0,0 0-1 0 0,0 0 0 0 0,1 0 1 0 0,-1 0-1 0 0,0 0 0 0 0,1 0 0 0 0,0 0 1 0 0,-1-1-1 0 0,1 1 0 0 0,0-1 1 0 0,0 1-1 0 0,-1-1 0 0 0,1 1 0 0 0,0-1 1 0 0,1 0-1 0 0,-1 0 0 0 0,0 0 1 0 0,0 0-1 0 0,0-1 0 0 0,1 1 0 0 0,-1 0 1 0 0,0-1-1 0 0,1 0 0 0 0,-1 1 1 0 0,0-1-1 0 0,1 0 0 0 0,1 0 72 0 0,41-8-4418 0 0,-7-9-3891 0 0,-25 9 2846 0 0,-5 4-508 0 0</inkml:trace>
  <inkml:trace contextRef="#ctx0" brushRef="#br0" timeOffset="5932.072">11677 448 15667 0 0,'0'0'1629'0'0,"0"0"-484"0"0,0 0-187 0 0,0 0-14 0 0,0 0-33 0 0,0 0-80 0 0,0 0-107 0 0,0 0-144 0 0,0 0-109 0 0,0 0-104 0 0,-31 31-106 0 0,-96 96-82 0 0,66-56 25 0 0,55-65-196 0 0,1 1 0 0 0,-1 0 0 0 0,1 0 0 0 0,0 0 0 0 0,1 1 0 0 0,0-1 0 0 0,0 1 0 0 0,0 0 0 0 0,1 0 0 0 0,1 1 0 0 0,-1-1 0 0 0,1 1 0 0 0,0 6-8 0 0,46 7-88 0 0,-25-17 132 0 0,-14-5-28 0 0,-1 0 0 0 0,1 1 1 0 0,-1-1-1 0 0,1 1 0 0 0,-1 0 0 0 0,0 0 1 0 0,1 1-1 0 0,-1-1 0 0 0,0 1 1 0 0,0 0-1 0 0,0 0 0 0 0,0 0 1 0 0,0 1-1 0 0,-1-1 0 0 0,1 1 0 0 0,-1 0 1 0 0,1 0-1 0 0,-1 0 0 0 0,0 1 1 0 0,0-1-1 0 0,-1 1 0 0 0,1-1 0 0 0,-1 1 1 0 0,1 0-1 0 0,-1 0 0 0 0,-1 0 1 0 0,1 0-1 0 0,0 0 0 0 0,-1 1 1 0 0,0-1-1 0 0,0 0 0 0 0,0 4-16 0 0,-4 4 100 0 0,0 0-1 0 0,-1 1 0 0 0,0-1 1 0 0,-1-1-1 0 0,0 1 1 0 0,-1-1-1 0 0,-1 0 0 0 0,0 0 1 0 0,0-1-1 0 0,-1 0 1 0 0,0 0-1 0 0,0 0 1 0 0,-1-1-1 0 0,-1-1 0 0 0,0 0 1 0 0,0 0-1 0 0,0-1 1 0 0,-1 0-1 0 0,0 0 1 0 0,-10 3-100 0 0,-52 5-1311 0 0,69-45-3344 0 0,22-9-2453 0 0,-12 32 3258 0 0,2-5-6667 0 0</inkml:trace>
  <inkml:trace contextRef="#ctx0" brushRef="#br0" timeOffset="6261.496">11815 636 11963 0 0,'0'0'1372'0'0,"0"0"-325"0"0,0 0-14 0 0,0 0 136 0 0,0 0 48 0 0,0 0-134 0 0,0 0-224 0 0,0 0-220 0 0,-9 35-179 0 0,-25 109-117 0 0,25-68 158 0 0,10-69-415 0 0,-1 1-1 0 0,1 0 1 0 0,1-1-1 0 0,-1 0 1 0 0,1 1-1 0 0,1-1 1 0 0,-1 0-1 0 0,1 0 1 0 0,0 0-1 0 0,1 0 1 0 0,0-1-1 0 0,0 1 1 0 0,0-1-1 0 0,1 0 1 0 0,-1 0-1 0 0,2-1 1 0 0,-1 1 0 0 0,0-1-1 0 0,1 0 1 0 0,0 0-1 0 0,1-1 1 0 0,0 1-86 0 0,-3-3 68 0 0,0-1 0 0 0,0 1 1 0 0,0-1-1 0 0,0 0 1 0 0,0 0-1 0 0,0 0 0 0 0,0 0 1 0 0,0-1-1 0 0,0 0 0 0 0,1 0 1 0 0,-1 0-1 0 0,0 0 1 0 0,0 0-1 0 0,0-1 0 0 0,0 0 1 0 0,0 0-1 0 0,0 0 0 0 0,0 0 1 0 0,0-1-1 0 0,0 0 1 0 0,0 1-1 0 0,-1-2 0 0 0,1 1 1 0 0,-1 0-1 0 0,1 0 0 0 0,-1-1 1 0 0,0 0-1 0 0,0 0 1 0 0,0 0-1 0 0,-1 0 0 0 0,1 0 1 0 0,0-1-1 0 0,-1 1 0 0 0,0-1 1 0 0,0 1-1 0 0,0-1 1 0 0,0-2-69 0 0,163-303 1164 0 0,-114 180-1263 0 0,-51 129 41 0 0,0 0-1 0 0,-1-1 1 0 0,1 1 0 0 0,-1-1-1 0 0,1 1 1 0 0,0 0 0 0 0,-1-1-1 0 0,1 1 1 0 0,-1 0 0 0 0,1-1-1 0 0,-1 1 1 0 0,1 0 0 0 0,-1 0-1 0 0,1-1 1 0 0,-1 1 0 0 0,0 0-1 0 0,1 0 1 0 0,-1 0-1 0 0,1 0 1 0 0,-1 0 0 0 0,1 0-1 0 0,-1 0 1 0 0,0 0 0 0 0,1 0-1 0 0,-1 0 1 0 0,1 0 0 0 0,-1 0-1 0 0,1 0 1 0 0,-1 1 0 0 0,1-1-1 0 0,-1 0 1 0 0,0 0 0 0 0,1 1-1 0 0,-1-1 1 0 0,1 0-1 0 0,0 1 1 0 0,-1-1 0 0 0,1 0-1 0 0,-1 1 1 0 0,1-1 0 0 0,-1 0-1 0 0,1 1 1 0 0,0-1 0 0 0,-1 1-1 0 0,1-1 1 0 0,0 1 0 0 0,0-1-1 0 0,-1 1 1 0 0,1-1 0 0 0,0 1-1 0 0,0 0 1 0 0,0-1-1 0 0,0 1 1 0 0,-1-1 0 0 0,1 1-1 0 0,0-1 1 0 0,0 1 58 0 0,-22 24-3539 0 0,13-15-1453 0 0,2-2-6257 0 0</inkml:trace>
  <inkml:trace contextRef="#ctx0" brushRef="#br0" timeOffset="6823.424">12203 1130 13323 0 0,'0'0'1563'0'0,"0"0"-330"0"0,0 0-19 0 0,0 0 90 0 0,0 0 35 0 0,0 0-98 0 0,0 0-176 0 0,0 0-225 0 0,0 0-164 0 0,0 0-95 0 0,11-32-67 0 0,36-102-51 0 0,-29 78 27 0 0,2 1 1 0 0,3 0-1 0 0,26-43-490 0 0,-40 81 5 0 0,1 0 0 0 0,1 1-1 0 0,1 0 1 0 0,0 1 0 0 0,1 0 0 0 0,0 1-1 0 0,1 1 1 0 0,1 0 0 0 0,13-9-5 0 0,-27 21-15 0 0,-1 0-1 0 0,1 1 1 0 0,0-1 0 0 0,-1 0 0 0 0,1 1 0 0 0,0-1-1 0 0,-1 0 1 0 0,1 1 0 0 0,0-1 0 0 0,0 1 0 0 0,-1 0-1 0 0,1-1 1 0 0,0 1 0 0 0,0-1 0 0 0,0 1-1 0 0,-1 0 1 0 0,1 0 0 0 0,0 0 0 0 0,0-1 0 0 0,0 1-1 0 0,0 0 1 0 0,0 0 0 0 0,0 0 0 0 0,0 0 0 0 0,-1 0-1 0 0,1 1 1 0 0,0-1 0 0 0,0 0 0 0 0,0 0 0 0 0,0 1-1 0 0,0-1 1 0 0,-1 0 0 0 0,1 1 0 0 0,0-1 0 0 0,0 1-1 0 0,0-1 1 0 0,-1 1 0 0 0,1-1 0 0 0,0 1 0 0 0,-1-1-1 0 0,1 1 1 0 0,-1 0 0 0 0,1-1 0 0 0,0 1 0 0 0,-1 0-1 0 0,1 0 1 0 0,-1-1 0 0 0,0 1 0 0 0,1 0 0 0 0,-1 0-1 0 0,0 0 1 0 0,1 0 0 0 0,-1-1 0 0 0,0 1 0 0 0,0 0-1 0 0,0 1 16 0 0,-4 54-2294 0 0,-4-33 754 0 0,-6 20-2450 0 0,10-15-6676 0 0,4-24 3138 0 0</inkml:trace>
  <inkml:trace contextRef="#ctx0" brushRef="#br0" timeOffset="7220.899">12721 820 7170 0 0,'0'0'3166'0'0,"0"0"-669"0"0,0 0-268 0 0,0 0-203 0 0,0 0-227 0 0,0 0-264 0 0,0 0-271 0 0,0 0-230 0 0,0 0-184 0 0,30-5-160 0 0,96-16-137 0 0,-65-4 354 0 0,-54 20-814 0 0,0-1 0 0 0,-1 1 0 0 0,0-1 0 0 0,0 0 0 0 0,0-1 0 0 0,0 0 0 0 0,-1 0 0 0 0,-1 0 0 0 0,1 0 0 0 0,-1-1 0 0 0,0 1 0 0 0,-1-1 0 0 0,1 0 0 0 0,-2 0 0 0 0,1-1 0 0 0,-1 1 0 0 0,0 0 0 0 0,-1-1 0 0 0,0 1 0 0 0,0-1 0 0 0,-1 0 0 0 0,-1-5-93 0 0,-1 9-4 0 0,-1 0 1 0 0,1 1-1 0 0,-1-1 0 0 0,0 1 1 0 0,-1 0-1 0 0,1 0 1 0 0,-1 0-1 0 0,0 0 0 0 0,0 1 1 0 0,0 0-1 0 0,0 0 1 0 0,0 0-1 0 0,-1 0 0 0 0,1 0 1 0 0,-1 1-1 0 0,0 0 1 0 0,0 0-1 0 0,0 0 0 0 0,0 1 1 0 0,0-1-1 0 0,0 1 0 0 0,-1 1 1 0 0,1-1-1 0 0,0 1 1 0 0,0 0-1 0 0,-1 0 0 0 0,1 0 1 0 0,0 1-1 0 0,0-1 1 0 0,-1 1-1 0 0,-2 2 4 0 0,-11 4-27 0 0,0 1 0 0 0,0 1 1 0 0,1 1-1 0 0,1 0 0 0 0,-1 1 0 0 0,2 1 1 0 0,0 1-1 0 0,0 1 0 0 0,1 0 0 0 0,1 0 1 0 0,0 2-1 0 0,1 0 0 0 0,1 0 0 0 0,0 1 0 0 0,-7 15 27 0 0,12-24 14 0 0,1 1 0 0 0,0 0 0 0 0,0 0 0 0 0,1 1 0 0 0,0 0 0 0 0,1 0 0 0 0,0 0 0 0 0,0 0-1 0 0,1 1 1 0 0,0-1 0 0 0,1 1 0 0 0,0 0 0 0 0,1 0 0 0 0,0 0 0 0 0,1 0 0 0 0,0 0-1 0 0,1 0 1 0 0,0-1 0 0 0,1 1 0 0 0,0 0 0 0 0,1 0 0 0 0,0-1 0 0 0,0 1 0 0 0,1-1-1 0 0,0 0 1 0 0,1 0 0 0 0,1 0-14 0 0,4 2 96 0 0,0-1 0 0 0,0 0-1 0 0,1-1 1 0 0,0-1 0 0 0,1 0-1 0 0,0 0 1 0 0,1-1 0 0 0,0 0 0 0 0,0-1-1 0 0,0-1 1 0 0,1 0 0 0 0,0-1-1 0 0,0-1 1 0 0,8 2-96 0 0,17 3 226 0 0,-1-2 0 0 0,1-2 0 0 0,0-2-1 0 0,39-1-225 0 0,-65-2-6 0 0,1 0 0 0 0,-1-1 0 0 0,1-1-1 0 0,-1 0 1 0 0,0-1 0 0 0,0 0 0 0 0,0-1-1 0 0,0 0 1 0 0,-1-1 0 0 0,0-1 0 0 0,1 0 0 0 0,-2-1-1 0 0,1 0 1 0 0,5-5 6 0 0,33-62-8094 0 0,-46 63-4129 0 0</inkml:trace>
  <inkml:trace contextRef="#ctx0" brushRef="#br0" timeOffset="12109.103">13591 636 0 0 0,'0'0'357'0'0,"0"0"885"0"0,0 0 354 0 0,0 0 106 0 0,0 0 6 0 0,0 0-86 0 0,0 0-204 0 0,0 0-227 0 0,0 0-222 0 0,0 0-165 0 0,0 0-69 0 0,-5-5-24 0 0,-18-14-19 0 0,22 18-568 0 0,-1 0 0 0 0,0 0 0 0 0,1 0 0 0 0,-1 1 0 0 0,0-1 0 0 0,0 0 0 0 0,0 1 0 0 0,1 0-1 0 0,-1-1 1 0 0,0 1 0 0 0,0 0 0 0 0,0 0 0 0 0,0 0 0 0 0,0 0 0 0 0,1 0 0 0 0,-1 1 0 0 0,0-1 0 0 0,0 0 0 0 0,0 1 0 0 0,1 0 0 0 0,-1-1 0 0 0,0 1-1 0 0,0 0 1 0 0,1 0 0 0 0,-1 0 0 0 0,1 0 0 0 0,-1 0-124 0 0,-15 11 312 0 0,0 0 0 0 0,1 1 0 0 0,0 1 0 0 0,1 0 0 0 0,1 1 0 0 0,0 1 0 0 0,1 0 0 0 0,1 1 0 0 0,1 0 0 0 0,-9 18-312 0 0,10-16 35 0 0,1 0 0 0 0,1 1 1 0 0,1 0-1 0 0,1 1 1 0 0,0 0-1 0 0,2 0 0 0 0,0 0 1 0 0,1 0-1 0 0,2 1 1 0 0,0-1-1 0 0,1 3-35 0 0,2-19 56 0 0,-1-1 0 0 0,1 1 0 0 0,0 0 0 0 0,0-1 0 0 0,1 0-1 0 0,-1 1 1 0 0,1-1 0 0 0,0 0 0 0 0,0 0 0 0 0,1 0 0 0 0,-1-1 0 0 0,1 1 0 0 0,0-1 0 0 0,-1 0 0 0 0,2 0 0 0 0,-1 0-1 0 0,0-1 1 0 0,0 1 0 0 0,1-1 0 0 0,-1 0 0 0 0,1 0 0 0 0,0-1 0 0 0,0 0 0 0 0,0 1 0 0 0,-1-1 0 0 0,1-1 0 0 0,0 1-1 0 0,0-1 1 0 0,0 0 0 0 0,0 0 0 0 0,0 0 0 0 0,0-1 0 0 0,0 0 0 0 0,0 0 0 0 0,0 0 0 0 0,0 0 0 0 0,0-1 0 0 0,-1 0 0 0 0,1 0-1 0 0,2-2-55 0 0,27-12 267 0 0,-1-2-1 0 0,-1-1 1 0 0,0-2-1 0 0,-2-1 1 0 0,18-17-267 0 0,-29 23 70 0 0,16-10 3 0 0,-2-1 0 0 0,-2-2 0 0 0,0-2-1 0 0,-2 0 1 0 0,-1-2 0 0 0,-2-1 0 0 0,-1-1-1 0 0,-2-2 1 0 0,-2 0 0 0 0,-1-1 0 0 0,-1-1-1 0 0,-3-1 1 0 0,-1 0 0 0 0,-2-1 0 0 0,-2 0-1 0 0,-1-1 1 0 0,-3-1 0 0 0,1-23-73 0 0,-24-81-20 0 0,15 141 12 0 0,-1 0-1 0 0,1 1 1 0 0,-2-1 0 0 0,1 1-1 0 0,0 0 1 0 0,-1 0 0 0 0,0 0-1 0 0,-1 0 1 0 0,1 0 0 0 0,-1 1-1 0 0,1-1 1 0 0,-2 1 0 0 0,1 0-1 0 0,0 0 1 0 0,-1 1 0 0 0,1-1-1 0 0,-1 1 1 0 0,0 0 0 0 0,0 0-1 0 0,0 0 1 0 0,-1 1 0 0 0,1 0-1 0 0,-1 0 1 0 0,-2 0 8 0 0,1 0-16 0 0,1 1-1 0 0,-1 0 1 0 0,0 1-1 0 0,0-1 1 0 0,0 1 0 0 0,0 1-1 0 0,1-1 1 0 0,-1 1-1 0 0,0 1 1 0 0,0-1 0 0 0,1 1-1 0 0,-1 0 1 0 0,1 0 0 0 0,0 1-1 0 0,-1 0 1 0 0,1 0-1 0 0,0 0 1 0 0,1 1 0 0 0,-1 0-1 0 0,1 0 1 0 0,-5 5 16 0 0,-6 7-1 0 0,2 0 0 0 0,0 1 0 0 0,0 0 0 0 0,2 1 0 0 0,0 1 0 0 0,1 0 1 0 0,1 1-1 0 0,1-1 0 0 0,1 2 0 0 0,1-1 0 0 0,0 1 0 0 0,2 1 0 0 0,0-1 0 0 0,1 1 0 0 0,2 0 0 0 0,0-1 0 0 0,1 1 0 0 0,1 0 1 0 0,2 4 0 0 0,2-4 85 0 0,2 0 0 0 0,1-1 1 0 0,1 0-1 0 0,1 0 0 0 0,0-1 1 0 0,2 0-1 0 0,0 0 0 0 0,1-1 1 0 0,1-1-1 0 0,1 0 0 0 0,0 0 1 0 0,1-2-1 0 0,1 0 0 0 0,1-1 1 0 0,0 0-1 0 0,1-2 1 0 0,1 0-1 0 0,0-1 0 0 0,0 0 1 0 0,1-2-1 0 0,11 4-85 0 0,88 52 1151 0 0,-108-60-941 0 0,-5-4 609 0 0,-10-5-1663 0 0,-2-1-2624 0 0,4-2-2893 0 0,2 4 276 0 0,0 1-5251 0 0</inkml:trace>
  <inkml:trace contextRef="#ctx0" brushRef="#br0" timeOffset="24447.545">514 1733 0 0 0,'0'0'2058'0'0,"0"0"66"0"0,0 0 38 0 0,0 0 133 0 0,0 0 62 0 0,0 0-120 0 0,0 0-248 0 0,0 0-337 0 0,0 0-295 0 0,0 0-231 0 0,0 0-175 0 0,7-5-110 0 0,23-14-93 0 0,-30 18-681 0 0,0 1 0 0 0,0-1 0 0 0,0 1 0 0 0,1-1 0 0 0,-1 1 0 0 0,0-1 1 0 0,0 1-1 0 0,0-1 0 0 0,0 1 0 0 0,0-1 0 0 0,0 1 0 0 0,0-1 0 0 0,0 0 1 0 0,0 1-1 0 0,0-1 0 0 0,-1 1 0 0 0,1-1 0 0 0,0 1 0 0 0,0-1 0 0 0,0 1 0 0 0,-1-1 1 0 0,1 1-1 0 0,0 0 0 0 0,0-1 0 0 0,-1 1 0 0 0,1-1 0 0 0,-1 1 0 0 0,1-1 1 0 0,0 1-1 0 0,-1 0 0 0 0,1-1 0 0 0,-1 1 0 0 0,1 0 0 0 0,0 0 0 0 0,-1-1 0 0 0,1 1 1 0 0,-1 0-1 0 0,1 0 0 0 0,-1-1 0 0 0,1 1 0 0 0,-1 0 0 0 0,0 0 0 0 0,1 0 1 0 0,-1 0-1 0 0,1 0 0 0 0,-1 0 0 0 0,1 0 0 0 0,-1 0 0 0 0,1 0 0 0 0,-1 0 0 0 0,1 0 1 0 0,-1 0-1 0 0,1 1 0 0 0,-1-1 0 0 0,1 0 0 0 0,-1 0-67 0 0,-17-1 91 0 0,-1 1 0 0 0,1 0 0 0 0,-1 1 0 0 0,1 1 1 0 0,0 1-1 0 0,0 1 0 0 0,0 0 0 0 0,0 2 0 0 0,1 0 0 0 0,0 0 0 0 0,0 2 0 0 0,0 0 0 0 0,1 1 0 0 0,-5 4-91 0 0,-20 7 131 0 0,-88 58 305 0 0,127-77-432 0 0,0 0 0 0 0,0 0 1 0 0,0 0-1 0 0,0 0 0 0 0,0 0 0 0 0,1 1 0 0 0,-1-1 1 0 0,1 0-1 0 0,-1 1 0 0 0,1-1 0 0 0,-1 1 0 0 0,1 0 1 0 0,0-1-1 0 0,0 1 0 0 0,0 0 0 0 0,0 0 0 0 0,0 0 1 0 0,0 0-1 0 0,0 0 0 0 0,0 0 0 0 0,1 0 1 0 0,-1 0-1 0 0,1 0 0 0 0,0 0 0 0 0,0 0 0 0 0,-1 0 1 0 0,1 1-1 0 0,0-1 0 0 0,1 0 0 0 0,-1 0 0 0 0,0 0 1 0 0,1 0-1 0 0,-1 0 0 0 0,1 0 0 0 0,0 0 1 0 0,-1 0-1 0 0,1 0 0 0 0,0 0 0 0 0,0 0 0 0 0,0 0 1 0 0,1-1-1 0 0,-1 1 0 0 0,0 0 0 0 0,2 1-4 0 0,8 5 19 0 0,0 1 1 0 0,0-1-1 0 0,1-1 0 0 0,0 0 0 0 0,0-1 0 0 0,1 0 0 0 0,0-1 0 0 0,0 0 0 0 0,0-1 1 0 0,0-1-1 0 0,6 1-19 0 0,75 27 112 0 0,-83-27-91 0 0,0 1 0 0 0,0-1 0 0 0,0 2-1 0 0,0 0 1 0 0,-1 0 0 0 0,0 1 0 0 0,0 0 0 0 0,-1 0 0 0 0,0 1 0 0 0,0 1 0 0 0,-1-1-1 0 0,0 1 1 0 0,-1 1 0 0 0,1 0 0 0 0,-2 0 0 0 0,0 0 0 0 0,0 0 0 0 0,0 1 0 0 0,-2 0-1 0 0,3 7-20 0 0,-5-13 30 0 0,-1-1 0 0 0,0 1 0 0 0,0-1 1 0 0,0 1-1 0 0,0-1 0 0 0,-1 1 0 0 0,0 0 0 0 0,1-1 0 0 0,-2 1 0 0 0,1-1 0 0 0,-1 1 0 0 0,1 0 0 0 0,-1-1 0 0 0,-1 1 0 0 0,1-1 0 0 0,0 1 0 0 0,-1-1 0 0 0,0 0 0 0 0,0 0 0 0 0,-1 0 0 0 0,1 0 0 0 0,-1 0 0 0 0,1 0 0 0 0,-1-1 0 0 0,-1 1 0 0 0,1-1 0 0 0,0 0 0 0 0,-1 0 0 0 0,0 1-30 0 0,-34 20 38 0 0,0-1 0 0 0,-2-1-1 0 0,0-3 1 0 0,-1-1 0 0 0,-1-2-1 0 0,-1-2 1 0 0,0-2 0 0 0,-31 5-38 0 0,6-13-551 0 0,68-4 245 0 0,0 0-126 0 0,14-15-3428 0 0,5 4 1176 0 0,4-4-5305 0 0,-14 4-3465 0 0</inkml:trace>
  <inkml:trace contextRef="#ctx0" brushRef="#br0" timeOffset="24909.32">978 1689 19748 0 0,'0'0'826'0'0,"0"0"-259"0"0,0 0 77 0 0,0 0 268 0 0,0 0 191 0 0,0 0-28 0 0,0 0-226 0 0,0 0-278 0 0,0 0-219 0 0,0 0-104 0 0,0 0-41 0 0,0 0 1 0 0,0 0 33 0 0,3 1 15 0 0,-1-1-224 0 0,-1 1-1 0 0,1-1 0 0 0,-1 1 0 0 0,0 0 1 0 0,1-1-1 0 0,-1 1 0 0 0,0 0 0 0 0,1 0 1 0 0,-1 0-1 0 0,0 0 0 0 0,0 0 0 0 0,0 0 1 0 0,0 0-1 0 0,0 0 0 0 0,0 0 1 0 0,0 1-1 0 0,0-1 0 0 0,-1 0 0 0 0,1 1 1 0 0,0-1-1 0 0,-1 1 0 0 0,1-1 0 0 0,-1 0 1 0 0,0 1-1 0 0,1-1 0 0 0,-1 1 0 0 0,0-1 1 0 0,0 1-1 0 0,0-1 0 0 0,0 1 1 0 0,0-1-1 0 0,0 1 0 0 0,0-1 0 0 0,-1 1 1 0 0,1-1-1 0 0,-1 2-31 0 0,-21 434 1004 0 0,22-260-917 0 0,-30-72 29 0 0,29-105-268 0 0,0 0 0 0 0,-1 0 0 0 0,1-1 0 0 0,-1 1 0 0 0,1-1 0 0 0,0 0 0 0 0,-1 1 0 0 0,1-1-1 0 0,0 0 1 0 0,0 0 0 0 0,0 1 0 0 0,-1-1 0 0 0,1 0 0 0 0,0 0 0 0 0,0 0 0 0 0,0-1 0 0 0,0 1 0 0 0,1 0 0 0 0,-1 0 0 0 0,0 0 0 0 0,0-1 0 0 0,1 1 0 0 0,-1 0 0 0 0,1-1 0 0 0,-1 1 0 0 0,1 0 0 0 0,-1-1 0 0 0,1 1 0 0 0,0-1 152 0 0,-1-3-936 0 0,-4-18-3565 0 0,3 9-4056 0 0,2 9-3116 0 0</inkml:trace>
  <inkml:trace contextRef="#ctx0" brushRef="#br0" timeOffset="25148.328">632 2135 14211 0 0,'0'0'2969'0'0,"0"0"-1462"0"0,0 0-666 0 0,0 0 21 0 0,0 0 127 0 0,0 0 30 0 0,0 0-125 0 0,0 0-214 0 0,0 0-157 0 0,0 0-94 0 0,0 0-61 0 0,0 0-55 0 0,0 0-50 0 0,29 0-49 0 0,94 3-36 0 0,112-21-462 0 0,-105 3-4946 0 0,-102 11 1585 0 0,-9 1-2359 0 0,-2-1-5093 0 0</inkml:trace>
  <inkml:trace contextRef="#ctx0" brushRef="#br0" timeOffset="25881.108">1583 1995 16139 0 0,'0'0'1706'0'0,"0"0"-518"0"0,0 0-155 0 0,0 0 55 0 0,0 0 59 0 0,0 0-54 0 0,0 0-175 0 0,-34 13-186 0 0,-109 42-187 0 0,54-2 120 0 0,80-47-641 0 0,-1 0 0 0 0,1 1 0 0 0,1 0 0 0 0,-1 0 1 0 0,1 1-1 0 0,1 0 0 0 0,-1 0 0 0 0,2 1 0 0 0,-1 0 1 0 0,1 0-1 0 0,0 1 0 0 0,1-1 0 0 0,0 1 0 0 0,0 0 1 0 0,1 1-1 0 0,1-1 0 0 0,0 1 0 0 0,0 0 1 0 0,1 0-1 0 0,0 7-24 0 0,3-16-4 0 0,1 1 1 0 0,0 0-1 0 0,0-1 1 0 0,0 0-1 0 0,1 1 0 0 0,-1-1 1 0 0,0 0-1 0 0,1 0 1 0 0,-1-1-1 0 0,1 1 1 0 0,0 0-1 0 0,0-1 1 0 0,0 0-1 0 0,0 1 1 0 0,0-1-1 0 0,0 0 0 0 0,0-1 1 0 0,0 1-1 0 0,0-1 1 0 0,0 1-1 0 0,0-1 1 0 0,0 0-1 0 0,1 0 1 0 0,-1 0-1 0 0,0 0 1 0 0,0-1-1 0 0,0 1 0 0 0,0-1 1 0 0,3-1 3 0 0,7 2 1 0 0,13-4-28 0 0,0-1 0 0 0,0-2 0 0 0,-1 0 0 0 0,0-1-1 0 0,0-2 1 0 0,-1-1 0 0 0,0 0 0 0 0,-1-2 0 0 0,0-1-1 0 0,13-10 28 0 0,60-35 32 0 0,-93 111-173 0 0,-6-41 164 0 0,1-7-32 0 0,1 0 1 0 0,-1 0 0 0 0,1 1-1 0 0,0-1 1 0 0,0 0 0 0 0,0 1-1 0 0,1-1 1 0 0,-1 0-1 0 0,1 1 1 0 0,0-1 0 0 0,0 1-1 0 0,1-1 1 0 0,0 1 0 0 0,-1-1-1 0 0,1 0 1 0 0,1 0 0 0 0,-1 1-1 0 0,1-1 1 0 0,-1 0-1 0 0,1 0 1 0 0,0 0 0 0 0,1 0-1 0 0,-1-1 1 0 0,1 1 0 0 0,-1 0-1 0 0,3 1 9 0 0,0-2 0 0 0,1 1 0 0 0,0 0 0 0 0,0-1 0 0 0,0 0 0 0 0,0-1 0 0 0,0 1 0 0 0,1-1 1 0 0,-1-1-1 0 0,1 1 0 0 0,-1-1 0 0 0,1 0 0 0 0,-1 0 0 0 0,1-1 0 0 0,0 0 0 0 0,0 0 0 0 0,-1-1 0 0 0,1 1 0 0 0,0-1 0 0 0,-1-1 0 0 0,1 0 0 0 0,-1 0 0 0 0,0 0 0 0 0,1 0 0 0 0,2-3 0 0 0,143-89 459 0 0,-140 86-413 0 0,26-27 54 0 0,0 0 0 0 0,-3-3 0 0 0,-1-1 0 0 0,-2-1 1 0 0,-1-2-1 0 0,-3-1 0 0 0,-1-1 0 0 0,-2-2 0 0 0,9-26-100 0 0,-21 47-18 0 0,-1-1 0 0 0,-1 0 0 0 0,-1-1 0 0 0,-2 0 0 0 0,0 0 0 0 0,-2 0 0 0 0,-1-1 0 0 0,-2 0 0 0 0,0 0 0 0 0,-2-5 18 0 0,-1 31 5 0 0,0 0 0 0 0,0 0 0 0 0,0 0 1 0 0,0 1-1 0 0,0-1 0 0 0,-1 0 0 0 0,1 0 0 0 0,-1 0 0 0 0,1 1 0 0 0,-1-1 0 0 0,0 0 0 0 0,1 1 0 0 0,-1-1 0 0 0,0 0 1 0 0,0 1-1 0 0,0-1 0 0 0,-1 1 0 0 0,1-1 0 0 0,0 1 0 0 0,0 0 0 0 0,-1 0 0 0 0,1-1 0 0 0,-1 1 0 0 0,1 0 0 0 0,-1 0 0 0 0,1 0 1 0 0,-1 1-1 0 0,0-1 0 0 0,1 0 0 0 0,-1 1 0 0 0,0-1 0 0 0,0 1 0 0 0,0-1 0 0 0,1 1 0 0 0,-1 0 0 0 0,0 0 0 0 0,0 0 1 0 0,0 0-1 0 0,0 0 0 0 0,0 0 0 0 0,1 0 0 0 0,-1 1 0 0 0,0-1 0 0 0,0 1-5 0 0,-77 37 124 0 0,64-20-94 0 0,0 1-1 0 0,2 1 1 0 0,0 1 0 0 0,1 0-1 0 0,1 0 1 0 0,1 1 0 0 0,1 0-1 0 0,1 1 1 0 0,1 0-1 0 0,1 0 1 0 0,1 1 0 0 0,2-1-1 0 0,0 1 1 0 0,1 0 0 0 0,1 0-1 0 0,1 0 1 0 0,1 0-1 0 0,2 0 1 0 0,3 14-30 0 0,3 16 48 0 0,3-1-1 0 0,1-1 1 0 0,3 0 0 0 0,10 18-48 0 0,-7-19 26 0 0,2 40 24 0 0,-21-85-1125 0 0,-1-34-552 0 0,-12-20-1790 0 0,2 16-5167 0 0,6 21-2721 0 0</inkml:trace>
  <inkml:trace contextRef="#ctx0" brushRef="#br0" timeOffset="26127.328">1946 1844 15387 0 0,'0'0'2413'0'0,"0"0"-1094"0"0,0 0-459 0 0,0 0 24 0 0,0 0 108 0 0,0 0 75 0 0,0 0-85 0 0,0 0-154 0 0,0 0-108 0 0,0 0-74 0 0,0 0-100 0 0,0 0-63 0 0,0 0-56 0 0,25 10-83 0 0,82 30-16 0 0,38-9 492 0 0,40-5-640 0 0,-167-25-406 0 0,42 5-218 0 0,-24 2-2913 0 0,-33-7 2560 0 0,-1 1-647 0 0,1-2-3370 0 0,-2 0-6913 0 0</inkml:trace>
  <inkml:trace contextRef="#ctx0" brushRef="#br0" timeOffset="26343.535">2728 2057 15299 0 0,'0'0'4025'0'0,"0"0"-3305"0"0,0 0-128 0 0,0 0 73 0 0,0 0-1 0 0,0 0-72 0 0,0 0-192 0 0,0 0-248 0 0,0 0-144 0 0,0 0-64 0 0,0 0-160 0 0,0 0-120 0 0,15 196-280 0 0,-13-189-529 0 0,-2-3-703 0 0,2-1-1553 0 0,-2-3-2600 0 0,0 4-3497 0 0</inkml:trace>
  <inkml:trace contextRef="#ctx0" brushRef="#br0" timeOffset="26593.272">2758 1943 15803 0 0,'0'0'2169'0'0,"0"0"-521"0"0,0 0-159 0 0,0 0-233 0 0,0 0-232 0 0,0 0-272 0 0,-46-199-304 0 0,40 188-200 0 0,1 0-136 0 0,3 8-112 0 0,0-1-72 0 0,0 4-192 0 0,2 0-392 0 0,-2 0-392 0 0,1 4-464 0 0,-1 3-937 0 0,0 4-3616 0 0,-2-4-6274 0 0</inkml:trace>
  <inkml:trace contextRef="#ctx0" brushRef="#br0" timeOffset="26850.752">3039 2102 20140 0 0,'0'0'1541'0'0,"0"0"-791"0"0,0 0-187 0 0,0 0 129 0 0,0 0 89 0 0,0 0-72 0 0,0 0-230 0 0,0 0-223 0 0,0 0-136 0 0,0 0-53 0 0,0 0-22 0 0,0 0 0 0 0,-3 26-5 0 0,-13 81-1 0 0,20-64 62 0 0,0-40-45 0 0,1 0 0 0 0,0-1 1 0 0,-1 1-1 0 0,1-1 0 0 0,0 0 0 0 0,0 0 0 0 0,1-1 0 0 0,-1 1 0 0 0,0-1 0 0 0,0 0 0 0 0,1-1 0 0 0,-1 1 1 0 0,1-1-1 0 0,-1 0 0 0 0,0-1 0 0 0,1 1 0 0 0,-1-1 0 0 0,0 0 0 0 0,1 0 0 0 0,-1-1 0 0 0,0 1 0 0 0,0-1 1 0 0,0 0-1 0 0,0-1 0 0 0,0 1 0 0 0,-1-1 0 0 0,1 0 0 0 0,-1 0 0 0 0,0 0 0 0 0,0-1 0 0 0,3-2-56 0 0,3 0 69 0 0,-1 0 0 0 0,0-1 0 0 0,0 0 0 0 0,0 0-1 0 0,-1-1 1 0 0,0 0 0 0 0,-1-1 0 0 0,0 0 0 0 0,0 0-1 0 0,0 0 1 0 0,-2-1 0 0 0,1 0 0 0 0,-1 0 0 0 0,0 0 0 0 0,-1-1-1 0 0,-1 1 1 0 0,1-1 0 0 0,-2 0 0 0 0,1 0 0 0 0,-2-1-1 0 0,1 1 1 0 0,-2 0 0 0 0,1-1 0 0 0,-1 1 0 0 0,-1-2-69 0 0,-2 8-11 0 0,0 1 0 0 0,0 0 0 0 0,-1 0 1 0 0,1 0-1 0 0,-1 0 0 0 0,0 1 0 0 0,0-1 1 0 0,0 1-1 0 0,0 0 0 0 0,-1 0 0 0 0,1 1 1 0 0,-1-1-1 0 0,0 1 0 0 0,1 0 0 0 0,-1 0 0 0 0,0 0 1 0 0,0 1-1 0 0,-1 0 0 0 0,1 0 0 0 0,0 0 1 0 0,0 1-1 0 0,0 0 0 0 0,-1-1 0 0 0,1 2 1 0 0,0-1-1 0 0,0 1 0 0 0,-2 0 11 0 0,-4 0-229 0 0,0 0 0 0 0,1 1 1 0 0,-1 1-1 0 0,0 0 0 0 0,1 0 0 0 0,0 1 0 0 0,0 0 0 0 0,0 1 1 0 0,0 0-1 0 0,1 0 0 0 0,-6 5 229 0 0,-22 16-4279 0 0,4 1-4992 0 0,21-16-3095 0 0</inkml:trace>
  <inkml:trace contextRef="#ctx0" brushRef="#br0" timeOffset="27964.367">3408 2334 6393 0 0,'0'0'2864'0'0,"0"0"-652"0"0,0 0-319 0 0,0 0-122 0 0,0 0-111 0 0,0 0-213 0 0,0 0-311 0 0,0 0-237 0 0,0 0-176 0 0,0 0-63 0 0,0 0-21 0 0,0 0-22 0 0,0 0-21 0 0,5-12-36 0 0,41-87 1249 0 0,21-33-210 0 0,-31 70-1331 0 0,-36 61-268 0 0,0 1 8 0 0,0 0-13 0 0,0 0-14 0 0,0 0-18 0 0,0 0-11 0 0,1 18-78 0 0,3 8 120 0 0,-2-7 26 0 0,1-1-1 0 0,1 1 1 0 0,0-1 0 0 0,2 0 0 0 0,0 0-1 0 0,1-1 1 0 0,8 14-20 0 0,-15-29 26 0 0,0-1 0 0 0,1 1 0 0 0,0-1 0 0 0,-1 1 0 0 0,1-1 0 0 0,0 0 0 0 0,0 1 0 0 0,0-1 0 0 0,-1 0-1 0 0,1 0 1 0 0,1 0 0 0 0,-1 0 0 0 0,0 0 0 0 0,0 0 0 0 0,0 0 0 0 0,0 0 0 0 0,1 0 0 0 0,-1 0 0 0 0,0-1 0 0 0,1 1 0 0 0,-1 0-1 0 0,1-1 1 0 0,-1 0 0 0 0,1 1 0 0 0,-1-1 0 0 0,1 0 0 0 0,-1 1 0 0 0,1-1 0 0 0,-1 0 0 0 0,1 0 0 0 0,-1 0 0 0 0,1-1 0 0 0,-1 1-1 0 0,1 0 1 0 0,-1 0 0 0 0,1-1 0 0 0,-1 1 0 0 0,1-1 0 0 0,-1 1 0 0 0,1-1 0 0 0,-1 0 0 0 0,0 0 0 0 0,1 1 0 0 0,-1-1 0 0 0,0 0 0 0 0,0 0-27 0 0,64-90 638 0 0,-64 89-634 0 0,6-10 6 0 0,-1 0 0 0 0,0-1 0 0 0,-1 0-1 0 0,0 0 1 0 0,-1 0 0 0 0,0 0 0 0 0,-1-1 0 0 0,-1 0-1 0 0,0-7-8 0 0,-2 21-157 0 0,0 0-64 0 0,0 0-89 0 0,0 0-117 0 0,0 0-146 0 0,0 0-218 0 0,-2 23-10350 0 0,3-21 7494 0 0,-1 2-7528 0 0</inkml:trace>
  <inkml:trace contextRef="#ctx0" brushRef="#br0" timeOffset="28710.564">4280 2002 13483 0 0,'0'0'2048'0'0,"0"0"-462"0"0,0 0-188 0 0,0 0-105 0 0,0 0-127 0 0,0 0-173 0 0,0 0-166 0 0,0 0-117 0 0,0 0-84 0 0,0 0-73 0 0,0 0-100 0 0,0 0-84 0 0,0 0-72 0 0,-28 9-64 0 0,-88 31-32 0 0,57-4 27 0 0,49-26-173 0 0,1-2-38 0 0,0 0 0 0 0,1 1 1 0 0,0 0-1 0 0,0 0 0 0 0,0 0 0 0 0,1 1 0 0 0,1 0 1 0 0,0 1-1 0 0,0 0 0 0 0,1 0 0 0 0,1 0 0 0 0,0 0 1 0 0,0 1-1 0 0,1-1 0 0 0,0 1 0 0 0,1 0 0 0 0,1 0 1 0 0,0 0-1 0 0,0 0 0 0 0,1 7-17 0 0,2-17 15 0 0,0 0-1 0 0,0 1 1 0 0,0-2 0 0 0,0 1-1 0 0,1 0 1 0 0,-1 0-1 0 0,0-1 1 0 0,1 1 0 0 0,-1-1-1 0 0,1 0 1 0 0,0 0 0 0 0,-1 0-1 0 0,1 0 1 0 0,0 0-1 0 0,0 0 1 0 0,0-1 0 0 0,-1 0-1 0 0,1 1 1 0 0,0-1-1 0 0,0 0 1 0 0,0 0 0 0 0,0-1-1 0 0,0 1 1 0 0,-1 0 0 0 0,1-1-1 0 0,0 0 1 0 0,2-1-15 0 0,15-5 43 0 0,0-1 0 0 0,-1 0 1 0 0,0-2-1 0 0,0 0 0 0 0,-1-2 0 0 0,-1 0 1 0 0,0 0-1 0 0,4-5-43 0 0,24-17 26 0 0,102-83 3 0 0,-148 118-36 0 0,1-1 0 0 0,0 1-1 0 0,-1-1 1 0 0,1 1 0 0 0,0-1 0 0 0,-1 1-1 0 0,1-1 1 0 0,0 1 0 0 0,0-1 0 0 0,0 1-1 0 0,-1 0 1 0 0,1-1 0 0 0,0 1 0 0 0,0-1-1 0 0,0 1 1 0 0,0 0 0 0 0,0-1 0 0 0,0 1-1 0 0,0 0 1 0 0,0-1 0 0 0,0 1-1 0 0,1-1 1 0 0,-1 1 0 0 0,0 0 0 0 0,0-1-1 0 0,0 1 1 0 0,1-1 0 0 0,-1 1 0 0 0,0-1-1 0 0,1 1 1 0 0,-1-1 0 0 0,0 1 0 0 0,1-1-1 0 0,-1 1 1 0 0,1-1 0 0 0,-1 1 0 0 0,1-1-1 0 0,-1 0 1 0 0,1 1 0 0 0,-1-1 0 0 0,1 0-1 0 0,-1 1 1 0 0,1-1 0 0 0,-1 0-1 0 0,1 0 1 0 0,0 0 0 0 0,-1 0 0 0 0,1 1-1 0 0,-1-1 1 0 0,1 0 0 0 0,0 0 0 0 0,-1 0-1 0 0,1 0 1 0 0,0 0 0 0 0,-1 0 0 0 0,1 0-1 0 0,-1-1 1 0 0,1 1 0 0 0,0 0 0 0 0,-1 0-1 0 0,1 0 1 0 0,-1 0 0 0 0,1-1 0 0 0,-1 1-1 0 0,1 0 1 0 0,-1-1 0 0 0,1 1-1 0 0,0-1 8 0 0,-2 9 61 0 0,-6 37-99 0 0,5-39 27 0 0,0 1 0 0 0,0-1-1 0 0,1 1 1 0 0,0-1 0 0 0,0 1-1 0 0,1 0 1 0 0,0-1 0 0 0,0 1-1 0 0,1 0 1 0 0,-1-1 0 0 0,1 1-1 0 0,1 0 1 0 0,-1-1 0 0 0,1 0-1 0 0,0 1 1 0 0,1 0 11 0 0,1-4 5 0 0,0-1 0 0 0,-1-1 1 0 0,1 1-1 0 0,0 0 0 0 0,0-1 0 0 0,-1 0 0 0 0,1 0 0 0 0,0 0 1 0 0,0 0-1 0 0,1-1 0 0 0,-1 0 0 0 0,0 0 0 0 0,0 0 1 0 0,0 0-1 0 0,0 0 0 0 0,0-1 0 0 0,0 0 0 0 0,0 0 0 0 0,0 0 1 0 0,0 0-1 0 0,0-1 0 0 0,-1 1 0 0 0,1-1 0 0 0,0 0 0 0 0,-1 0 1 0 0,0 0-1 0 0,1-1 0 0 0,-1 1 0 0 0,0-1 0 0 0,0 0 0 0 0,0 0 1 0 0,0 0-1 0 0,-1 0-5 0 0,20-16 45 0 0,-1-2-1 0 0,0 0 1 0 0,-2-1 0 0 0,-1-1 0 0 0,-1 0 0 0 0,0-2-1 0 0,-2 0 1 0 0,-1-1 0 0 0,-1 0 0 0 0,5-19-45 0 0,-11-31 36 0 0,-9 75-50 0 0,0-1 1 0 0,0 2-1 0 0,0-1 0 0 0,0 0 0 0 0,0 0 1 0 0,0 1-1 0 0,0-1 0 0 0,-1 1 1 0 0,1-1-1 0 0,0 1 0 0 0,0 0 0 0 0,-1 0 1 0 0,1 0-1 0 0,0 0 0 0 0,0 0 1 0 0,-1 1-1 0 0,1-1 0 0 0,0 1 1 0 0,0-1-1 0 0,0 1 0 0 0,0 0 0 0 0,-1 0 1 0 0,1 0-1 0 0,1 0 0 0 0,-1 0 1 0 0,0 0-1 0 0,0 1 0 0 0,0-1 0 0 0,0 1 14 0 0,-3 2-13 0 0,1-1-1 0 0,0 1 0 0 0,0-1 1 0 0,0 1-1 0 0,1 0 0 0 0,-1 1 0 0 0,1-1 1 0 0,0 1-1 0 0,0-1 0 0 0,1 1 0 0 0,-1 0 1 0 0,1 0-1 0 0,0 0 0 0 0,0 0 0 0 0,1 0 1 0 0,-1 1-1 0 0,1-1 0 0 0,0 0 0 0 0,1 1 1 0 0,-1-1-1 0 0,1 0 0 0 0,0 1 0 0 0,1 4 14 0 0,36 26-6 0 0,20-1 123 0 0,-49-31-75 0 0,1 0 1 0 0,-1 1-1 0 0,0 0 0 0 0,0 0 0 0 0,-1 1 0 0 0,1 0 0 0 0,-1 0 0 0 0,-1 1 0 0 0,1-1 0 0 0,-1 2 0 0 0,5 7-42 0 0,11 70 764 0 0,-22-47-4602 0 0,0-26 1097 0 0,0-11-522 0 0,1-1-3234 0 0,0 0-4850 0 0</inkml:trace>
  <inkml:trace contextRef="#ctx0" brushRef="#br0" timeOffset="29377.897">5094 1973 13691 0 0,'0'0'3202'0'0,"0"0"-1324"0"0,0 0-541 0 0,0 0-154 0 0,0 0-85 0 0,0 0-141 0 0,0 0-178 0 0,0 0-125 0 0,0 0-142 0 0,0 0-120 0 0,0 0-109 0 0,0 0-95 0 0,-5 6-62 0 0,-40 73 236 0 0,40-61-351 0 0,1 1 0 0 0,1 0 0 0 0,1 0 0 0 0,1 0 0 0 0,0 0 0 0 0,1 0 0 0 0,2 5-11 0 0,-2-21 13 0 0,0 0 1 0 0,0-1-1 0 0,0 1 1 0 0,1-1-1 0 0,-1 1 1 0 0,1 0-1 0 0,0-1 1 0 0,-1 1-1 0 0,1-1 0 0 0,0 0 1 0 0,1 1-1 0 0,-1-1 1 0 0,0 0-1 0 0,1 0 1 0 0,-1 0-1 0 0,1 0 1 0 0,0 0-1 0 0,-1 0 0 0 0,1 0 1 0 0,0 0-1 0 0,0-1 1 0 0,0 1-1 0 0,1-1 1 0 0,-1 1-1 0 0,0-1 1 0 0,0 0-1 0 0,1 0 1 0 0,-1 0-1 0 0,1 0 0 0 0,-1 0 1 0 0,1-1-1 0 0,-1 1 1 0 0,1-1-1 0 0,0 0 1 0 0,-1 1-1 0 0,1-1 1 0 0,-1 0-1 0 0,1-1 0 0 0,0 1 1 0 0,-1 0-1 0 0,1-1 1 0 0,-1 1-1 0 0,1-1 1 0 0,-1 0-1 0 0,1 0 1 0 0,-1 0-1 0 0,0 0 0 0 0,1 0 1 0 0,1-2-14 0 0,15-14 65 0 0,-1 0 1 0 0,0-2-1 0 0,-1 0 1 0 0,-2 0-1 0 0,1-2 1 0 0,-2 0-1 0 0,-1-1 1 0 0,2-5-66 0 0,-7 9 13 0 0,2 1 0 0 0,0 1 0 0 0,0-1 1 0 0,2 2-1 0 0,0-1 0 0 0,1 2 0 0 0,14-14-13 0 0,-22 65-93 0 0,-35 129 79 0 0,19-64-40 0 0,3 0-1 0 0,5 57 55 0 0,-2 48-284 0 0,3-116 136 0 0,3-65 148 0 0,-1 1 1 0 0,-1-1-1 0 0,-1 1 0 0 0,-2-1 0 0 0,0 1 0 0 0,-2-1 0 0 0,-1-1 0 0 0,-3 8 0 0 0,9-29 8 0 0,0-1 1 0 0,0 0-1 0 0,0 1 0 0 0,0-1 0 0 0,-1 0 0 0 0,1 0 1 0 0,-1 0-1 0 0,0 0 0 0 0,0 0 0 0 0,0 0 0 0 0,0-1 1 0 0,0 1-1 0 0,-1-1 0 0 0,1 1 0 0 0,-1-1 1 0 0,1 0-1 0 0,-1 0 0 0 0,0 0 0 0 0,0 0 0 0 0,0-1 1 0 0,0 1-1 0 0,0-1 0 0 0,-1 1 0 0 0,1-1 0 0 0,0 0 1 0 0,-1-1-1 0 0,1 1 0 0 0,0 0 0 0 0,-1-1 0 0 0,1 0 1 0 0,-1 0-1 0 0,1 0 0 0 0,-1 0 0 0 0,1-1 0 0 0,-1 1 1 0 0,1-1-1 0 0,0 0 0 0 0,-1 0 0 0 0,1 0 1 0 0,0 0-1 0 0,0-1 0 0 0,0 1 0 0 0,0-1 0 0 0,0 0 1 0 0,-2-1-9 0 0,0-2 10 0 0,0 0 0 0 0,0-1 1 0 0,1 0-1 0 0,0 0 1 0 0,0 0-1 0 0,0-1 1 0 0,0 1-1 0 0,1-1 1 0 0,0 0-1 0 0,1 0 1 0 0,0 0-1 0 0,0 0 0 0 0,0 0 1 0 0,1 0-1 0 0,0-1 1 0 0,0 1-1 0 0,1 0 1 0 0,0-1-1 0 0,0 1 1 0 0,1-1-1 0 0,0 1 1 0 0,0 0-1 0 0,0-1 1 0 0,1 1-1 0 0,1 0 0 0 0,-1 0 1 0 0,1 0-1 0 0,0 1 1 0 0,0-1-1 0 0,1 1 1 0 0,1-2-11 0 0,12-18-27 0 0,1 0 0 0 0,2 1 1 0 0,1 1-1 0 0,0 1 0 0 0,2 1 1 0 0,0 1-1 0 0,3-1 27 0 0,60-46-3565 0 0,-14 10-5023 0 0,-59 46-3008 0 0</inkml:trace>
  <inkml:trace contextRef="#ctx0" brushRef="#br0" timeOffset="32971.767">9711 1814 9946 0 0,'0'0'4484'0'0,"0"0"-2308"0"0,0 0-869 0 0,0 0-97 0 0,0 0-51 0 0,0 0-74 0 0,0 0-119 0 0,0 0-146 0 0,0 0-165 0 0,0 0-166 0 0,0 0-127 0 0,0 0-100 0 0,0 0-31 0 0,1-17 5 0 0,6-53-1 0 0,-6 68-217 0 0,-1 1 1 0 0,1-1-1 0 0,-1 0 1 0 0,1 0-1 0 0,0 1 1 0 0,0-1-1 0 0,0 0 1 0 0,-1 1-1 0 0,2-1 0 0 0,-1 1 1 0 0,0-1-1 0 0,0 1 1 0 0,0-1-1 0 0,1 1 1 0 0,-1 0-1 0 0,0 0 1 0 0,1 0-1 0 0,0 0 1 0 0,-1 0-1 0 0,1 0 1 0 0,-1 0-1 0 0,1 0 0 0 0,0 0 1 0 0,0 1-1 0 0,-1-1 1 0 0,1 1-1 0 0,0-1 1 0 0,0 1-1 0 0,0 0-18 0 0,8-3 110 0 0,13-5 86 0 0,0 2-1 0 0,0 0 1 0 0,1 1-1 0 0,0 1 1 0 0,0 2 0 0 0,0 0-1 0 0,0 2 1 0 0,1 0-196 0 0,-20 1 16 0 0,1-1 0 0 0,-1 1 0 0 0,0 0 0 0 0,0 1 1 0 0,0-1-1 0 0,0 1 0 0 0,0 0 0 0 0,-1 0 0 0 0,1 1 1 0 0,0-1-1 0 0,-1 1 0 0 0,0 0 0 0 0,1 0 0 0 0,-1 1 1 0 0,-1-1-1 0 0,1 1 0 0 0,0 0 0 0 0,-1 0 0 0 0,0 0 1 0 0,0 0-1 0 0,0 0 0 0 0,0 1 0 0 0,-1 0 0 0 0,0-1 1 0 0,0 1-1 0 0,0 0 0 0 0,0 0 0 0 0,-1 0 0 0 0,0 0 1 0 0,0 1-1 0 0,0-1 0 0 0,-1 0 0 0 0,1 0 1 0 0,-1 0-1 0 0,-1 1 0 0 0,1-1 0 0 0,-1 0 0 0 0,0 0 1 0 0,0 0-1 0 0,0 0 0 0 0,-1 0 0 0 0,1 0 0 0 0,-1 0 1 0 0,-1 0-1 0 0,1 0 0 0 0,-1-1 0 0 0,-1 2-16 0 0,-110 185 331 0 0,102-141-351 0 0,12-27-2698 0 0,8-15-2928 0 0,-5-5 871 0 0,-2-3 1878 0 0,1 1-8924 0 0</inkml:trace>
  <inkml:trace contextRef="#ctx0" brushRef="#br0" timeOffset="33221.9">10285 2183 12147 0 0,'0'0'3958'0'0,"0"0"-2455"0"0,0 0-759 0 0,0 0 53 0 0,0 0 104 0 0,0 0 47 0 0,0 0-123 0 0,0 0-238 0 0,-16 34-215 0 0,-50 108-172 0 0,12-42-76 0 0,48-87-522 0 0,-1 0-1 0 0,-1 0 1 0 0,0-1 0 0 0,-1 0-1 0 0,0-1 1 0 0,0 0-1 0 0,-1 0 1 0 0,-5 3 398 0 0,-5-3-3984 0 0,10-8-2613 0 0,1-2-2741 0 0</inkml:trace>
  <inkml:trace contextRef="#ctx0" brushRef="#br0" timeOffset="33379.266">9935 2308 17324 0 0,'0'0'1891'0'0,"0"0"-606"0"0,0 0-198 0 0,0 0-97 0 0,0 0-121 0 0,0 0-130 0 0,0 0-119 0 0,0 0-90 0 0,0 0-51 0 0,35 14-47 0 0,105 45-50 0 0,-56-14 190 0 0,4 13 384 0 0,-27-16-4526 0 0,-18-17-8148 0 0,-35-22-278 0 0</inkml:trace>
  <inkml:trace contextRef="#ctx0" brushRef="#br0" timeOffset="30284.35">6495 1803 7530 0 0,'0'0'3355'0'0,"0"0"-1368"0"0,0 0-581 0 0,0 0-9 0 0,0 0 65 0 0,0 0-67 0 0,0 0-233 0 0,0 0-330 0 0,0 0-239 0 0,0 0-122 0 0,0 0-12 0 0,0 0 9 0 0,0 0-36 0 0,16-8-48 0 0,106-62 596 0 0,-108 62-811 0 0,-1 0-1 0 0,0-1 1 0 0,0-1 0 0 0,-1 0-1 0 0,0-1 1 0 0,0 0-1 0 0,-2-1 1 0 0,1 0 0 0 0,-1-1-1 0 0,-1 0 1 0 0,-1-1-1 0 0,5-9-168 0 0,-8 4 195 0 0,-5 32-242 0 0,18 527 41 0 0,-16-483-78 0 0,-2 1 1 0 0,-3-1-1 0 0,-2 0 1 0 0,-3 0 0 0 0,-3-1-1 0 0,-1 0 1 0 0,-4-1-1 0 0,-1-1 1 0 0,-13 25 83 0 0,22-65-12 0 0,0 0 0 0 0,-1 0 0 0 0,-1-1-1 0 0,0 0 1 0 0,0 0 0 0 0,-2-1 0 0 0,1-1 0 0 0,-2 0 0 0 0,1 0 0 0 0,-1-1 0 0 0,-1-1 0 0 0,0 0 0 0 0,0-1 0 0 0,-1-1 0 0 0,0 0-1 0 0,-3 0 13 0 0,14-6 11 0 0,0 0 0 0 0,0 0 0 0 0,0-1-1 0 0,0 1 1 0 0,0-1 0 0 0,0 0 0 0 0,0-1-1 0 0,0 1 1 0 0,0-1 0 0 0,0 1-1 0 0,0-1 1 0 0,0 0 0 0 0,0-1 0 0 0,0 1-1 0 0,0-1 1 0 0,0 1 0 0 0,1-1 0 0 0,-1 0-1 0 0,1-1 1 0 0,-1 1 0 0 0,1-1 0 0 0,0 1-1 0 0,0-1 1 0 0,0 0 0 0 0,0 0-1 0 0,1 0 1 0 0,-1 0 0 0 0,1-1 0 0 0,0 1-1 0 0,0-1 1 0 0,0 0 0 0 0,0 1 0 0 0,1-1-1 0 0,-1 0 1 0 0,1 0 0 0 0,0 0-1 0 0,0 0 1 0 0,1 0 0 0 0,-1 0 0 0 0,1 0-1 0 0,0 0 1 0 0,0 0 0 0 0,0-2-11 0 0,-1-20 104 0 0,1 1 1 0 0,2-1-1 0 0,0 1 1 0 0,1 0-1 0 0,2 0 0 0 0,1 0 1 0 0,0 1-1 0 0,2-1 1 0 0,1 2-1 0 0,1-1 1 0 0,1 1-1 0 0,1 1 1 0 0,1 0-1 0 0,2-2-104 0 0,3-3 126 0 0,1 1 0 0 0,2 0 0 0 0,1 1 0 0 0,0 2 0 0 0,2 0 0 0 0,20-14-126 0 0,-35 30 18 0 0,18-16-7 0 0,1 1-1 0 0,1 1 1 0 0,1 2 0 0 0,1 1 0 0 0,0 1-1 0 0,1 2 1 0 0,1 1 0 0 0,12-3-11 0 0,-43 16-104 0 0,-1 1 0 0 0,0-1 1 0 0,1 0-1 0 0,-1 0 0 0 0,1 1 0 0 0,-1-1 1 0 0,1 1-1 0 0,-1-1 0 0 0,1 1 0 0 0,-1 0 1 0 0,1 0-1 0 0,0-1 0 0 0,-1 1 0 0 0,1 0 1 0 0,-1 1-1 0 0,1-1 0 0 0,-1 0 0 0 0,1 0 1 0 0,0 1-1 0 0,-1-1 0 0 0,1 0 1 0 0,-1 1-1 0 0,1 0 0 0 0,-1-1 0 0 0,0 1 1 0 0,1 0-1 0 0,-1 0 0 0 0,0 0 0 0 0,1 0 1 0 0,-1 0-1 0 0,0 0 0 0 0,0 0 0 0 0,0 0 1 0 0,0 0-1 0 0,0 1 0 0 0,0-1 1 0 0,0 0-1 0 0,0 1 0 0 0,-1-1 0 0 0,1 0 1 0 0,0 1-1 0 0,-1-1 0 0 0,1 1 0 0 0,-1-1 1 0 0,0 1-1 0 0,1 0 0 0 0,-1-1 0 0 0,0 1 1 0 0,0-1-1 0 0,0 1 0 0 0,0 0 104 0 0,0 9-1580 0 0,0 6-1958 0 0,-1-6-2809 0 0,0-3-4838 0 0</inkml:trace>
  <inkml:trace contextRef="#ctx0" brushRef="#br0" timeOffset="30576.344">7040 2374 5457 0 0,'0'0'2889'0'0,"0"0"-558"0"0,0 0-197 0 0,0 0-70 0 0,0 0-146 0 0,0 0-250 0 0,0 0-311 0 0,0 0-289 0 0,0 0-180 0 0,0 0-77 0 0,0 0-86 0 0,0 0-11 0 0,0 0 11 0 0,-4 9-1 0 0,-9 27-29 0 0,16-91 1415 0 0,109-203-658 0 0,-107 246-1498 0 0,2 1-1 0 0,0 0 0 0 0,0 0 1 0 0,1 0-1 0 0,0 1 0 0 0,0 1 1 0 0,1-1-1 0 0,1 1 0 0 0,0 1 1 0 0,2-2 46 0 0,32 2-4162 0 0,-30 13-980 0 0,-1 6-4169 0 0,-6-3-1338 0 0</inkml:trace>
  <inkml:trace contextRef="#ctx0" brushRef="#br0" timeOffset="31045.985">7787 2054 15315 0 0,'0'0'2245'0'0,"0"0"-486"0"0,0 0-220 0 0,0 0-115 0 0,0 0-125 0 0,0 0-189 0 0,0 0-230 0 0,0 0-167 0 0,0 0-115 0 0,0 0-110 0 0,0 0-80 0 0,0 0-72 0 0,0 0-69 0 0,-15-5-54 0 0,-48-12-33 0 0,59 16-161 0 0,1 0 0 0 0,-1 1-1 0 0,0-1 1 0 0,1 1 0 0 0,-1 0 0 0 0,0 0-1 0 0,0 0 1 0 0,1 0 0 0 0,-1 1-1 0 0,0-1 1 0 0,1 1 0 0 0,-1 0 0 0 0,0 0-1 0 0,1 0 1 0 0,-1 1 0 0 0,1-1 0 0 0,0 1-1 0 0,-2 1-18 0 0,-13 5 69 0 0,1 0-49 0 0,0 0 0 0 0,0 2 0 0 0,1 0 0 0 0,0 0 0 0 0,1 2 0 0 0,0 0 0 0 0,1 0 0 0 0,1 2 0 0 0,-1-1 0 0 0,2 2 0 0 0,0 0 0 0 0,-7 12-20 0 0,15-20-5 0 0,0 0 1 0 0,0 0 0 0 0,1 1 0 0 0,-1-1 0 0 0,2 1-1 0 0,-1 0 1 0 0,1 0 0 0 0,0 0 0 0 0,1 0 0 0 0,0 1 0 0 0,0-1-1 0 0,1 0 1 0 0,0 0 0 0 0,1 5 4 0 0,-1-11 0 0 0,0 1 1 0 0,1-1-1 0 0,0 1 0 0 0,0-1 1 0 0,0 1-1 0 0,0-1 0 0 0,0 0 1 0 0,0 0-1 0 0,1 0 0 0 0,-1 1 1 0 0,1-1-1 0 0,-1 0 0 0 0,1-1 1 0 0,0 1-1 0 0,0 0 0 0 0,-1 0 1 0 0,2-1-1 0 0,-1 1 0 0 0,0-1 1 0 0,0 0-1 0 0,0 1 0 0 0,1-1 1 0 0,-1 0-1 0 0,0 0 0 0 0,1-1 1 0 0,-1 1-1 0 0,1 0 1 0 0,-1-1-1 0 0,1 0 0 0 0,-1 1 1 0 0,1-1-1 0 0,-1 0 0 0 0,1 0 1 0 0,-1 0-1 0 0,3-1 0 0 0,90-20 161 0 0,-70 8-106 0 0,0-1-1 0 0,-1-1 1 0 0,0-1-1 0 0,-2-1 0 0 0,12-11-54 0 0,177-159 255 0 0,-189 176-279 0 0,-21 33-107 0 0,45 147-2759 0 0,-38-144 1105 0 0,1 0-2418 0 0,-3-10-3933 0 0,-1-10-3540 0 0</inkml:trace>
  <inkml:trace contextRef="#ctx0" brushRef="#br0" timeOffset="31578.098">8078 2392 10442 0 0,'0'0'5615'0'0,"0"0"-3108"0"0,0 0-1105 0 0,0 0-93 0 0,0 0-53 0 0,0 0-113 0 0,0 0-193 0 0,0 0-211 0 0,0 0-168 0 0,0 0-138 0 0,0 0-97 0 0,0 0-79 0 0,14-33-37 0 0,44-103-15 0 0,-7 26 297 0 0,-12 48-214 0 0,-38 62-292 0 0,0 0 1 0 0,0 0-1 0 0,0 0 0 0 0,0 0 0 0 0,0 1 0 0 0,0-1 0 0 0,0 0 0 0 0,0 1 0 0 0,0-1 0 0 0,0 1 0 0 0,0-1 1 0 0,0 1-1 0 0,0-1 0 0 0,0 1 0 0 0,0 0 0 0 0,0-1 0 0 0,-1 1 0 0 0,1 0 0 0 0,0 0 0 0 0,-1 0 0 0 0,1 0 1 0 0,0-1-1 0 0,-1 1 0 0 0,1 0 0 0 0,-1 0 0 0 0,1 0 0 0 0,-1 0 0 0 0,0 0 0 0 0,1 0 0 0 0,-1 1 1 0 0,0-1-1 0 0,0 0 0 0 0,0 0 0 0 0,0 0 0 0 0,0 0 0 0 0,0 0 0 0 0,0 0 0 0 0,0 0 0 0 0,0 0 0 0 0,0 0 1 0 0,-1 0-1 0 0,1 0 0 0 0,0 1 0 0 0,-1-1 0 0 0,1 0 0 0 0,-1 0 0 0 0,1-1 0 0 0,-1 1 0 0 0,1 0 0 0 0,-1 1 4 0 0,0 4-2 0 0,0 152 27 0 0,2-156-21 0 0,0 0 0 0 0,0 1 0 0 0,0-1 0 0 0,0 0 0 0 0,0-1 0 0 0,0 1 0 0 0,1 0 0 0 0,-1 0 0 0 0,1 0 0 0 0,0-1 0 0 0,-1 1 0 0 0,1-1 0 0 0,0 1 0 0 0,0-1 0 0 0,0 0 0 0 0,0 0 0 0 0,0 0 0 0 0,0 0 0 0 0,0 0 0 0 0,0 0 0 0 0,0-1 0 0 0,1 1 0 0 0,-1-1 0 0 0,0 1 0 0 0,1-1 0 0 0,-1 0 0 0 0,0 0-1 0 0,0 0 1 0 0,1 0 0 0 0,-1 0 0 0 0,0 0 0 0 0,1-1 0 0 0,-1 1 0 0 0,0-1 0 0 0,0 0 0 0 0,0 0 0 0 0,0 1 0 0 0,1-1 0 0 0,-1-1 0 0 0,0 1 0 0 0,-1 0 0 0 0,1 0 0 0 0,1-2-4 0 0,253-226 301 0 0,-191 197-326 0 0,-65 51 113 0 0,-15 146 181 0 0,41-116-1291 0 0,4-31-7032 0 0,-24-16 776 0 0,-4-1-4623 0 0</inkml:trace>
  <inkml:trace contextRef="#ctx0" brushRef="#br0" timeOffset="32446.687">8787 2175 9562 0 0,'0'0'1635'0'0,"0"0"-356"0"0,0 0 29 0 0,0 0 267 0 0,0 0 170 0 0,0 0-137 0 0,0 0-322 0 0,0 0-309 0 0,0 0-193 0 0,0 0-130 0 0,0 0-91 0 0,0 0-53 0 0,24 5-67 0 0,76 15-28 0 0,-16-16 802 0 0,-75-4-1128 0 0,1-1-1 0 0,-1-1 0 0 0,0 1 0 0 0,0-2 0 0 0,0 1 0 0 0,0-1 1 0 0,0 0-1 0 0,0-1 0 0 0,-1 0 0 0 0,0-1 0 0 0,0 1 0 0 0,0-2 1 0 0,0 1-1 0 0,-1-1 0 0 0,0 0 0 0 0,0 0 0 0 0,0-1 0 0 0,-1 0 0 0 0,0 0 1 0 0,0-1-1 0 0,-1 0 0 0 0,0 0 0 0 0,-1 0 0 0 0,1 0 0 0 0,-1-1 1 0 0,-1 1-1 0 0,0-1 0 0 0,0 0 0 0 0,1-9-88 0 0,-4 15 0 0 0,-1 1-1 0 0,1 0 1 0 0,-1 0-1 0 0,1 0 1 0 0,-1 0-1 0 0,0 0 1 0 0,0 0-1 0 0,0 0 1 0 0,0 0-1 0 0,0 1 1 0 0,0-1 0 0 0,0 0-1 0 0,-1 1 1 0 0,1-1-1 0 0,-1 0 1 0 0,1 1-1 0 0,-1 0 1 0 0,1-1-1 0 0,-1 1 1 0 0,0 0 0 0 0,0 0-1 0 0,0 0 1 0 0,0 0-1 0 0,0 0 1 0 0,0 0-1 0 0,0 1 1 0 0,0-1-1 0 0,0 1 1 0 0,0-1-1 0 0,0 1 1 0 0,-2 0 0 0 0,-67-4-193 0 0,55 6 177 0 0,0 1 0 0 0,0 1 0 0 0,0 0 0 0 0,1 1 0 0 0,0 1-1 0 0,0 0 1 0 0,0 1 0 0 0,1 1 0 0 0,0 0 0 0 0,0 1 0 0 0,1 1 0 0 0,0 0 0 0 0,1 0-1 0 0,0 2 1 0 0,1-1 0 0 0,0 1 0 0 0,1 1 0 0 0,0 0 0 0 0,1 0 0 0 0,-1 4 16 0 0,7-13 5 0 0,1 0 0 0 0,-1 1 0 0 0,1-1 1 0 0,0 1-1 0 0,0 0 0 0 0,1 0 0 0 0,-1 0 1 0 0,1 0-1 0 0,0 0 0 0 0,1 0 0 0 0,-1 0 1 0 0,1 0-1 0 0,0 0 0 0 0,0 0 0 0 0,0 0 1 0 0,1 0-1 0 0,0 0 0 0 0,0 0 1 0 0,0 0-1 0 0,1 0 0 0 0,0 0 0 0 0,-1 0 1 0 0,2-1-1 0 0,-1 1 0 0 0,0-1 0 0 0,1 1 1 0 0,0-1-1 0 0,0 0 0 0 0,0 0 0 0 0,1 0 1 0 0,-1-1-1 0 0,1 1 0 0 0,0-1 0 0 0,0 0 1 0 0,0 0-1 0 0,1 0 0 0 0,2 1-5 0 0,18 3-18 0 0,0-2-1 0 0,1 0 1 0 0,-1-2-1 0 0,1 0 0 0 0,0-2 1 0 0,0-1-1 0 0,0-1 1 0 0,0-1-1 0 0,-1-2 1 0 0,1 0-1 0 0,-1-2 0 0 0,0 0 1 0 0,1-2 18 0 0,59-22-1733 0 0,-34 6-5892 0 0,-36 16-4158 0 0</inkml:trace>
</inkml:ink>
</file>

<file path=ppt/ink/ink13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19.03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6 943 1536 0 0,'0'0'2397'0'0,"0"0"-477"0"0,0 0-158 0 0,0 0 26 0 0,0 0 74 0 0,0 0-31 0 0,0 0-229 0 0,0 0-326 0 0,0 0-313 0 0,0 0-252 0 0,0 0-178 0 0,-6-4 849 0 0,11 10-1055 0 0,0 0 0 0 0,0-1 1 0 0,1 0-1 0 0,-1 0 0 0 0,1 0 1 0 0,0 0-1 0 0,1-1 0 0 0,-1 0 1 0 0,1-1-1 0 0,-1 1 0 0 0,1-1 1 0 0,0-1-1 0 0,1 1 0 0 0,2 0-327 0 0,9 2 162 0 0,1-1 0 0 0,0 0 0 0 0,0-1 0 0 0,0-2 0 0 0,0 0 0 0 0,0-1 0 0 0,1-1 0 0 0,-1 0 0 0 0,0-2 0 0 0,-1 0 0 0 0,1-2 0 0 0,0 0 0 0 0,-1-1 0 0 0,0-1 0 0 0,-1 0 0 0 0,1-2 0 0 0,-1 0 0 0 0,-1-1 0 0 0,10-8-162 0 0,8-7 91 0 0,0-2-1 0 0,-2-2 1 0 0,-1-1-1 0 0,-1-1 1 0 0,-2-2-1 0 0,-1 0 1 0 0,-2-3-1 0 0,11-19-90 0 0,29-57 92 0 0,-5-2 0 0 0,-6-3 0 0 0,37-113-92 0 0,-74 167 38 0 0,0 110-518 0 0,10 16 522 0 0,-3 2 1 0 0,-3 0 0 0 0,-2 1-1 0 0,-4 1 1 0 0,-2 1 0 0 0,-3 0-1 0 0,-4 1 1 0 0,-1 52-43 0 0,-4-102 20 0 0,-1-1 0 0 0,-2 1 0 0 0,1 0 0 0 0,-2 0 0 0 0,-1-1 0 0 0,0 1 0 0 0,-1-1 1 0 0,-1 0-1 0 0,-1 0 0 0 0,-1 0 0 0 0,0-1 0 0 0,-1 0 0 0 0,-1 0 0 0 0,0-1 0 0 0,-2 0 0 0 0,0-1 0 0 0,0 0 0 0 0,-1 0 0 0 0,-1-2 0 0 0,-1 1 0 0 0,-1-1-20 0 0,-2 0 30 0 0,0-2-1 0 0,-1 0 0 0 0,-1-1 1 0 0,0 0-1 0 0,0-2 0 0 0,-1 0 1 0 0,0-1-1 0 0,0-1 0 0 0,-1-1 1 0 0,0-1-1 0 0,1-1 0 0 0,-1-1 1 0 0,-16 0-30 0 0,17-2-14 0 0,1-1 0 0 0,0-1 0 0 0,0 0 0 0 0,0-2 0 0 0,1 0 0 0 0,-1-1 1 0 0,1-1-1 0 0,0-1 0 0 0,0 0 0 0 0,1-2 0 0 0,0 0 0 0 0,-11-8 14 0 0,22 13-134 0 0,-60-48-24 0 0,52 5-3371 0 0,52 19-7843 0 0,-33 27 8455 0 0,6-4-7731 0 0</inkml:trace>
  <inkml:trace contextRef="#ctx0" brushRef="#br0" timeOffset="254.032">1499 810 10426 0 0,'0'0'1849'0'0,"0"0"-868"0"0,0 0-169 0 0,0 0 274 0 0,0 0 253 0 0,0 0 50 0 0,0 0-172 0 0,0 0-277 0 0,0 0-256 0 0,0 0-170 0 0,-8 32-144 0 0,-35 135 40 0 0,39-154-432 0 0,-2 14-47 0 0,4-9-2778 0 0,2-17 616 0 0,0-1-2317 0 0,0 0-4111 0 0</inkml:trace>
  <inkml:trace contextRef="#ctx0" brushRef="#br0" timeOffset="502.7">1420 365 18124 0 0,'0'0'1061'0'0,"0"0"-122"0"0,0 0-221 0 0,0 0-107 0 0,0 0-106 0 0,0 0-177 0 0,0 0-217 0 0,0 0-175 0 0,0 0-70 0 0,0 0-22 0 0,0 0 11 0 0,0 0-66 0 0,0 0-170 0 0,13 14-273 0 0,44 48-442 0 0,-13 26-4421 0 0,-36-62 673 0 0,0-3-4351 0 0</inkml:trace>
  <inkml:trace contextRef="#ctx0" brushRef="#br0" timeOffset="850.742">1688 1156 4969 0 0,'0'0'2333'0'0,"0"0"-161"0"0,0 0 70 0 0,0 0 194 0 0,0 0-104 0 0,0 0-428 0 0,0 0-506 0 0,0 0-428 0 0,0 0-237 0 0,0 0-63 0 0,0 0-43 0 0,0 0-84 0 0,0 0-44 0 0,13-30-54 0 0,38-98-61 0 0,40-111 1533 0 0,-91 238-1899 0 0,7-18 20 0 0,-1 28-386 0 0,-2 74 142 0 0,-6-74 195 0 0,1 1 0 0 0,1-1 1 0 0,-1 1-1 0 0,2-1 0 0 0,-1 1 1 0 0,1-1-1 0 0,0 1 0 0 0,1-1 0 0 0,0 0 1 0 0,1 1-1 0 0,0-1 0 0 0,1 0 1 0 0,-1-1-1 0 0,2 1 0 0 0,-1-1 0 0 0,1 0 1 0 0,0 0-1 0 0,1 0 0 0 0,0 0 1 0 0,0-1-1 0 0,1 0 0 0 0,4 4 11 0 0,-8-10 24 0 0,0 1 0 0 0,0-1-1 0 0,0 0 1 0 0,0 0 0 0 0,0 0 0 0 0,0 0 0 0 0,0 0-1 0 0,0-1 1 0 0,1 1 0 0 0,-1-1 0 0 0,0 0-1 0 0,0 0 1 0 0,0 0 0 0 0,1 0 0 0 0,-1-1-1 0 0,0 1 1 0 0,0-1 0 0 0,0 0 0 0 0,0 0-1 0 0,0 0 1 0 0,0 0 0 0 0,0-1 0 0 0,0 1-1 0 0,-1-1 1 0 0,1 0 0 0 0,0 0 0 0 0,-1 0 0 0 0,1 0-1 0 0,-1 0 1 0 0,0 0 0 0 0,0-1 0 0 0,0 1-1 0 0,0-1-23 0 0,60-90 1018 0 0,-33-17-389 0 0,-29 109-837 0 0,0 1-184 0 0,0 0-288 0 0,-3 15-8883 0 0,2-8-1352 0 0</inkml:trace>
  <inkml:trace contextRef="#ctx0" brushRef="#br0" timeOffset="1157.166">2601 785 15963 0 0,'0'0'1749'0'0,"0"0"-461"0"0,0 0-221 0 0,0 0-47 0 0,0 0-72 0 0,0 0-121 0 0,0 0-191 0 0,0 0-130 0 0,0 0-102 0 0,0 0-76 0 0,-31 9-47 0 0,-97 31-59 0 0,71-3 32 0 0,49-28-191 0 0,4-5-49 0 0,1 1 0 0 0,-1-1-1 0 0,0 1 1 0 0,1 0 0 0 0,0 0-1 0 0,0 0 1 0 0,0 0 0 0 0,1 0 0 0 0,0 1-1 0 0,0-1 1 0 0,0 1 0 0 0,1-1-1 0 0,-1 1 1 0 0,1 0 0 0 0,1 0 0 0 0,-1 0-1 0 0,1-1 1 0 0,0 1 0 0 0,0 0-1 0 0,1 0 1 0 0,0 3-14 0 0,3-3 3 0 0,-1-1 0 0 0,1 0 0 0 0,0 0 0 0 0,0 0 0 0 0,1 0 0 0 0,-1-1 0 0 0,1 0-1 0 0,0 0 1 0 0,0 0 0 0 0,1 0 0 0 0,-1-1 0 0 0,1 0 0 0 0,-1 0 0 0 0,1 0 0 0 0,0-1 0 0 0,0 0 0 0 0,1 0 0 0 0,-1-1-1 0 0,0 1 1 0 0,0-1 0 0 0,1-1 0 0 0,-1 1-3 0 0,133 2-1012 0 0,-78-26-2346 0 0,-45 9-1280 0 0,-4-3-4410 0 0,-8 9 1196 0 0</inkml:trace>
  <inkml:trace contextRef="#ctx0" brushRef="#br0" timeOffset="1526.619">2745 1020 4537 0 0,'0'0'2391'0'0,"0"0"-77"0"0,0 0-70 0 0,0 0-124 0 0,0 0-223 0 0,0 0-288 0 0,0 0-256 0 0,0 0-170 0 0,0 0-125 0 0,0 0-113 0 0,0 0-99 0 0,0 0-75 0 0,0 0-66 0 0,30 1-87 0 0,93 2-92 0 0,-120-3-495 0 0,0 1-1 0 0,0-1 0 0 0,0 0 1 0 0,1 0-1 0 0,-1-1 0 0 0,0 1 1 0 0,0-1-1 0 0,0 1 0 0 0,0-1 0 0 0,0 0 1 0 0,0 0-1 0 0,0 0 0 0 0,0 0 1 0 0,-1-1-1 0 0,1 1 0 0 0,0-1 1 0 0,-1 0-1 0 0,1 0 0 0 0,-1 0 1 0 0,1 0-1 0 0,-1 0-30 0 0,7-7 134 0 0,5-1 15 0 0,-1-2-1 0 0,0 0 1 0 0,-1 0-1 0 0,0-1 1 0 0,-1-1 0 0 0,0 0-1 0 0,-1 0 1 0 0,4-9-149 0 0,-11 17 23 0 0,0-1-1 0 0,0 0 1 0 0,-1 0 0 0 0,1-1 0 0 0,-2 1-1 0 0,1 0 1 0 0,-1-1 0 0 0,0 1 0 0 0,0-1-1 0 0,-1 1 1 0 0,0-1 0 0 0,-1 1 0 0 0,0-7-23 0 0,-1 13-17 0 0,1-1 1 0 0,-1 0 0 0 0,0 1 0 0 0,1-1 0 0 0,-1 1 0 0 0,0 0 0 0 0,0-1-1 0 0,0 1 1 0 0,0 0 0 0 0,0 0 0 0 0,-1 0 0 0 0,1 0 0 0 0,0 1 0 0 0,0-1-1 0 0,-1 1 1 0 0,1-1 0 0 0,0 1 0 0 0,-1 0 0 0 0,1 0 0 0 0,0 0 0 0 0,-1 0 0 0 0,1 0-1 0 0,0 0 1 0 0,0 1 0 0 0,-1-1 0 0 0,1 1 0 0 0,0 0 0 0 0,0 0 0 0 0,-1-1-1 0 0,-1 3 17 0 0,-13 7-34 0 0,0 1-1 0 0,1 0 1 0 0,0 2-1 0 0,1 0 1 0 0,0 0-1 0 0,1 2 1 0 0,0 0-1 0 0,2 0 1 0 0,0 1-1 0 0,-7 12 35 0 0,14-23-1 0 0,0 1 0 0 0,1 0 0 0 0,0 0-1 0 0,0 0 1 0 0,0 1 0 0 0,1-1 0 0 0,0 1 0 0 0,0 0 0 0 0,0 0-1 0 0,1 0 1 0 0,0 0 0 0 0,1 1 0 0 0,0-1 0 0 0,0 0 0 0 0,0 1-1 0 0,1-1 1 0 0,0 1 0 0 0,0-1 0 0 0,1 0 0 0 0,0 1 0 0 0,0-1-1 0 0,1 0 1 0 0,0 0 0 0 0,0 1 0 0 0,1-1 0 0 0,0-1 0 0 0,0 1-1 0 0,0 0 1 0 0,1-1 0 0 0,0 0 0 0 0,5 6 1 0 0,7-3-1 0 0,0 0 0 0 0,1-1 0 0 0,1-1 0 0 0,-1-1 0 0 0,1 0 0 0 0,0-1 0 0 0,0-1 0 0 0,1-1 0 0 0,-1-1 0 0 0,1 0-1 0 0,0-1 1 0 0,0-1 0 0 0,-1-1 0 0 0,1-1 1 0 0,59-10-1895 0 0,-53 4-1433 0 0,-2-1-3858 0 0,-12 5-4777 0 0</inkml:trace>
</inkml:ink>
</file>

<file path=ppt/ink/ink13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23.61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65 247 0 0 0,'0'0'725'0'0,"0"0"356"0"0,0 0 268 0 0,0 0 96 0 0,0 0 36 0 0,0 0 0 0 0,0 0-33 0 0,-11 0-8 0 0,-31 0-17 0 0,31 0-97 0 0,11 0-142 0 0,0 0-98 0 0,0 0-117 0 0,0 0-90 0 0,2 11 4013 0 0,9-12-4603 0 0,-1 1 1 0 0,1-2-1 0 0,-1 1 1 0 0,0-1-1 0 0,1-1 1 0 0,-1 0-1 0 0,0 0 1 0 0,0-1-1 0 0,-1 0 1 0 0,1-1-1 0 0,7-5-289 0 0,159-106 995 0 0,-147 97-659 0 0,-28 19-249 0 0,-1 0-4 0 0,0 0 23 0 0,0 0-16 0 0,0 0-24 0 0,0 0-11 0 0,0 0-15 0 0,-10 15 39 0 0,-5 38-13 0 0,1 0 0 0 0,3 1 0 0 0,2 0 0 0 0,3 1 1 0 0,1 29-67 0 0,5-52 18 0 0,1 1 1 0 0,2-1 0 0 0,2 0-1 0 0,0 0 1 0 0,2 0 0 0 0,10 24-19 0 0,9 26 73 0 0,-8-119 1190 0 0,-14 19-1232 0 0,52-107 12 0 0,5 3 1 0 0,6 2 0 0 0,8-1-44 0 0,-67 109-5 0 0,100-199 1 0 0,-102 193-554 0 0,-12 20-229 0 0,-41 89-2091 0 0,34-59-573 0 0,3 1-3715 0 0,7-18-4383 0 0</inkml:trace>
  <inkml:trace contextRef="#ctx0" brushRef="#br0" timeOffset="462.941">713 652 5041 0 0,'0'0'2189'0'0,"0"0"-349"0"0,0 0-120 0 0,0 0 42 0 0,0 0 0 0 0,0 0-179 0 0,0 0-276 0 0,0 0-247 0 0,0 0-201 0 0,0 0-112 0 0,0 0-39 0 0,0 0 17 0 0,3-2 10 0 0,-3 2-676 0 0,1 0 0 0 0,-1 0 1 0 0,0 0-1 0 0,1-1 0 0 0,-1 1 0 0 0,1 0 0 0 0,-1 0 0 0 0,1 0 1 0 0,-1 0-1 0 0,1 0 0 0 0,-1 0 0 0 0,1 0 0 0 0,-1 0 0 0 0,1 0 1 0 0,-1 0-1 0 0,0 0 0 0 0,1 0 0 0 0,-1 1 0 0 0,1-1 0 0 0,-1 0 1 0 0,1 0-1 0 0,-1 0 0 0 0,0 1 0 0 0,1-1 0 0 0,-1 0 0 0 0,1 0 1 0 0,-1 1-1 0 0,0-1 0 0 0,1 0 0 0 0,-1 1 0 0 0,0-1 0 0 0,1 0 1 0 0,-1 1-1 0 0,0-1 0 0 0,0 1 0 0 0,1-1 0 0 0,-1 0 0 0 0,0 1 1 0 0,0-1-1 0 0,0 1 0 0 0,0-1 0 0 0,1 1 0 0 0,-1-1 0 0 0,0 1 1 0 0,0-1-1 0 0,0 1 0 0 0,0-1 0 0 0,0 0 0 0 0,0 1 0 0 0,0-1 1 0 0,0 1-1 0 0,-1-1 0 0 0,1 1 0 0 0,0-1 0 0 0,0 1 0 0 0,0-1 1 0 0,0 1-1 0 0,-1-1 0 0 0,1 0 0 0 0,0 1 0 0 0,0-1 0 0 0,-1 1 1 0 0,1-1-1 0 0,0 0 0 0 0,-1 1-59 0 0,1 9 135 0 0,-6 103 1369 0 0,-10-54-1281 0 0,10-38-204 0 0,4-32-9040 0 0,2 9 8466 0 0,0-4-5882 0 0,0 4-4875 0 0</inkml:trace>
  <inkml:trace contextRef="#ctx0" brushRef="#br0" timeOffset="903.329">947 305 9914 0 0,'0'0'3554'0'0,"0"0"-1619"0"0,0 0-600 0 0,0 0 34 0 0,0 0 138 0 0,0 0-4 0 0,0 0-214 0 0,0 0-302 0 0,0 0-258 0 0,0 0-167 0 0,0 0-105 0 0,0 0-58 0 0,0 0-61 0 0,-2 2-81 0 0,-32 34 394 0 0,33-34-613 0 0,1-1-18 0 0,0-1-13 0 0,0 0-12 0 0,0 0-3 0 0,0 0 0 0 0,0 0 0 0 0,11-8 98 0 0,29-20 136 0 0,-87 63 203 0 0,57-49-5354 0 0,-1 7-1127 0 0,-4 3-567 0 0,-2 0-3352 0 0</inkml:trace>
</inkml:ink>
</file>

<file path=ppt/ink/ink13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26.00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126 192 0 0 0,'0'0'900'0'0,"0"0"247"0"0,0 0 356 0 0,0 0 200 0 0,0 0 76 0 0,0 0-30 0 0,0 0-177 0 0,0 0-168 0 0,0 0-166 0 0,0 0-139 0 0,0 0-87 0 0,-16-2-59 0 0,-8-1-473 0 0,-14-2-121 0 0,-9 4 3694 0 0,47 1-3563 0 0,0 0-68 0 0,0 0-76 0 0,0 0-73 0 0,0 0-58 0 0,0 0-32 0 0,0 0-26 0 0,0 0-8 0 0,0 0-17 0 0,0 0-28 0 0,0 0 2 0 0,212-14 3389 0 0,142 6-2657 0 0,-307 15 625 0 0,-105-48-1113 0 0,-59-83-1465 0 0,140 124-14344 0 0,-17 3 4055 0 0</inkml:trace>
</inkml:ink>
</file>

<file path=ppt/ink/ink13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26.65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5449 0 0,'0'0'3073'0'0,"0"0"-711"0"0,0 0-337 0 0,0 0-115 0 0,0 0-132 0 0,0 0-171 0 0,0 0-288 0 0,0 0-247 0 0,0 0-177 0 0,0 0-179 0 0,0 0-106 0 0,0 0-76 0 0,0 0-46 0 0,2 8 2821 0 0,78 2-1719 0 0,81 16-679 0 0,-94-19-698 0 0,-23-6-9 0 0,-43-1-183 0 0,-1 0 3 0 0,0 0 0 0 0,0 0-1 0 0,0 0-7 0 0,0 0-7 0 0,0 0-3 0 0,0 0-14 0 0,0 0-18 0 0,0 0-18 0 0,0 0-9 0 0,0 0-28 0 0,0 0-41 0 0,0 0-47 0 0,-15 6-10296 0 0,10-1 3353 0 0,1-2-4572 0 0</inkml:trace>
</inkml:ink>
</file>

<file path=ppt/ink/ink13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26.9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16780 0 0,'0'0'1848'0'0,"0"0"-622"0"0,0 0-304 0 0,0 0 93 0 0,0 0 140 0 0,0 0 9 0 0,0 0-201 0 0,0 0-288 0 0,0 0-243 0 0,0 0-146 0 0,0 0-38 0 0,0 0 20 0 0,3 3 45 0 0,9 2-105 0 0,1 0-1 0 0,0 0 1 0 0,0-1 0 0 0,0-1-1 0 0,0 0 1 0 0,0-1 0 0 0,0-1-1 0 0,1 0 1 0 0,-1-1-1 0 0,1 0 1 0 0,12-2-208 0 0,-2 2 111 0 0,42 2 562 0 0,-32-1-1651 0 0,-1 0-4841 0 0,-32-2 812 0 0,-1-2-6799 0 0</inkml:trace>
</inkml:ink>
</file>

<file path=ppt/ink/ink13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29.44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31 122 6233 0 0,'0'0'4367'0'0,"0"0"-2303"0"0,0 0-766 0 0,0 0-26 0 0,0 0 135 0 0,0 0 61 0 0,0 0-121 0 0,0 0-241 0 0,0 0-258 0 0,0 0-239 0 0,0 0-161 0 0,0 0-103 0 0,0 0-56 0 0,-5-2-12 0 0,-16-5-15 0 0,16 5-32 0 0,5 2-28 0 0,22 0 891 0 0,50-1 87 0 0,184 13 0 0 0,-107 3-935 0 0,-149-15-204 0 0,0 0 29 0 0,0 0 12 0 0,0 0-2 0 0,0 0 15 0 0,0 0-8 0 0,0 0 7 0 0,0 0 4 0 0,0 0-20 0 0,-4-4 1076 0 0,-53-63-1133 0 0,-2 19-3705 0 0,52 40 1571 0 0,3 4-1145 0 0,1-1-4950 0 0,3 5-3431 0 0</inkml:trace>
</inkml:ink>
</file>

<file path=ppt/ink/ink13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29.86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28 37 3961 0 0,'0'0'2762'0'0,"0"0"-1033"0"0,0 0-290 0 0,0 0 86 0 0,0 0 144 0 0,0 0 46 0 0,0 0-129 0 0,0 0-196 0 0,0 0-210 0 0,0 0-181 0 0,0 0-124 0 0,0 0-123 0 0,-4-6-93 0 0,-15-19-71 0 0,15 19-55 0 0,4 6-57 0 0,0 0-45 0 0,0 0-51 0 0,0 0-65 0 0,0 0-58 0 0,0 0-49 0 0,0 0-46 0 0,0 0-36 0 0,0 0-11 0 0,34 14 961 0 0,43-5-569 0 0,0-4-1 0 0,1-3 0 0 0,13-5-506 0 0,15 2 92 0 0,-21 13-408 0 0,-78-5-1368 0 0,-6 0-7619 0 0,-1-3-2200 0 0</inkml:trace>
</inkml:ink>
</file>

<file path=ppt/ink/ink13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28.70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70 3249 0 0,'0'0'1463'0'0,"0"0"-174"0"0,0 0 101 0 0,0 0 262 0 0,0 0 153 0 0,0 0-36 0 0,0 0-255 0 0,0 0-327 0 0,0 0-307 0 0,0 0-221 0 0,0 0-120 0 0,0 0-47 0 0,0 0 7 0 0,21 4 2937 0 0,50-30-897 0 0,-27 4-1617 0 0,-6-3-34 0 0,-27 63-304 0 0,26 228-49 0 0,-31-195-452 0 0,-1 0-32 0 0,21 120 22 0 0,-17-141-37 0 0,-9-49-3 0 0,0-1-18 0 0,0 0-7 0 0,0 0-5 0 0,0 0-14 0 0,8-2 700 0 0,12-72-543 0 0,3 0 0 0 0,3 1-1 0 0,4 2 1 0 0,2 1 0 0 0,19-26-146 0 0,24-33-18 0 0,-70 116-1140 0 0,-4 19-722 0 0,-5 14-1583 0 0,-2-8-7972 0 0,6-12 10858 0 0,-1 4-9892 0 0</inkml:trace>
  <inkml:trace contextRef="#ctx0" brushRef="#br0" timeOffset="1628.981">761 276 9250 0 0,'0'0'1798'0'0,"0"0"-309"0"0,0 0-84 0 0,0 0 106 0 0,0 0 32 0 0,0 0-174 0 0,0 0-295 0 0,0 0-265 0 0,0 0-170 0 0,0 0-85 0 0,0 0-33 0 0,0 0-10 0 0,0 0 8 0 0,16-4-22 0 0,96-25 803 0 0,76 4 397 0 0,-121 24-3174 0 0,-67 1 781 0 0,0 0-273 0 0,0 0-369 0 0,0 0-496 0 0,-2 0-6169 0 0,2 0-2734 0 0</inkml:trace>
  <inkml:trace contextRef="#ctx0" brushRef="#br0" timeOffset="1969.158">910 30 14067 0 0,'0'0'1235'0'0,"0"0"-456"0"0,0 0-4 0 0,0 0 297 0 0,0 0 243 0 0,0 0 28 0 0,0 0-210 0 0,0 0-251 0 0,0 0-177 0 0,0 0-115 0 0,0 0-81 0 0,0 0-57 0 0,0 0-65 0 0,5 20-62 0 0,16 64-64 0 0,-16 14 308 0 0,-16 27-426 0 0,9-87-247 0 0,0 7-698 0 0,5-17-2520 0 0,7-25-8239 0 0,-8-3 808 0 0</inkml:trace>
</inkml:ink>
</file>

<file path=ppt/ink/ink13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32.34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1 557 9578 0 0,'0'0'3050'0'0,"0"0"-1324"0"0,0 0-634 0 0,0 0-33 0 0,0 0 168 0 0,0 0 78 0 0,0 0-134 0 0,0 0-317 0 0,0 0-318 0 0,0 0-232 0 0,0 0-124 0 0,0 0 13 0 0,26 0 1416 0 0,-7-3-1366 0 0,0 0-1 0 0,-1-2 1 0 0,1 0 0 0 0,-1-1 0 0 0,0-1 0 0 0,0 0 0 0 0,-1-1-1 0 0,0-1 1 0 0,-1-1 0 0 0,0 0 0 0 0,0-2 0 0 0,4-3-243 0 0,28-31 304 0 0,-48 52-341 0 0,2 20 64 0 0,-18 591-252 0 0,15-616 228 0 0,1 0 0 0 0,0 0 0 0 0,0 0 1 0 0,0-1-1 0 0,0 1 0 0 0,0 0 0 0 0,0 0 0 0 0,0-1 0 0 0,0 1 0 0 0,0 0 1 0 0,0 0-1 0 0,0 0 0 0 0,1-1 0 0 0,-1 1 0 0 0,0 0 0 0 0,0-1 0 0 0,1 1 1 0 0,-1 0-1 0 0,0 0 0 0 0,1-1 0 0 0,-1 1 0 0 0,1-1 0 0 0,-1 1 0 0 0,1 0 1 0 0,-1-1-1 0 0,1 1 0 0 0,0-1 0 0 0,-1 1 0 0 0,1-1 0 0 0,0 1 0 0 0,-1-1 1 0 0,1 0-1 0 0,0 1 0 0 0,-1-1 0 0 0,1 0 0 0 0,0 0 0 0 0,0 1 0 0 0,0-1 1 0 0,-1 0-1 0 0,1 0 0 0 0,0 0 0 0 0,0 0 0 0 0,-1 0 0 0 0,1 0 0 0 0,0 0 1 0 0,0 0-1 0 0,0 0 0 0 0,-1-1 0 0 0,1 1 0 0 0,0 0 0 0 0,0 0 0 0 0,-1-1 1 0 0,1 1-1 0 0,0 0 0 0 0,-1-1 0 0 0,1 1 0 0 0,0-1 0 0 0,-1 1 0 0 0,1-1-3 0 0,71-127 270 0 0,113-329-85 0 0,-120 325-198 0 0,-76 188-3029 0 0,11-53 2808 0 0,-7 25-2092 0 0,2-10-3493 0 0,1-9-5525 0 0</inkml:trace>
  <inkml:trace contextRef="#ctx0" brushRef="#br0" timeOffset="367.159">678 1046 12395 0 0,'0'0'4565'0'0,"0"0"-2888"0"0,0 0-1023 0 0,0 0 43 0 0,0 0 215 0 0,0 0 157 0 0,0 0-70 0 0,0 0-273 0 0,0 0-263 0 0,0 0-159 0 0,0 0-89 0 0,0 0-26 0 0,0 0-21 0 0,-5 19-22 0 0,-34 116 131 0 0,35-94-2163 0 0,17-45-4936 0 0,1-10-3613 0 0,-9 7 4122 0 0</inkml:trace>
  <inkml:trace contextRef="#ctx0" brushRef="#br0" timeOffset="710.215">868 730 8810 0 0,'0'0'4254'0'0,"0"0"-2080"0"0,0 0-852 0 0,0 0-140 0 0,0 0-45 0 0,0 0-93 0 0,0 0-180 0 0,0 0-184 0 0,0 0-129 0 0,0 0-132 0 0,0 0-72 0 0,0 0-75 0 0,0 0-68 0 0,-9 9-31 0 0,-29 28-53 0 0,29-24-77 0 0,18-18-58 0 0,0-2 53 0 0,-18 9 161 0 0,-47 36-284 0 0,63-37-11863 0 0,-3-1 1147 0 0</inkml:trace>
  <inkml:trace contextRef="#ctx0" brushRef="#br0" timeOffset="1082.139">1183 159 12491 0 0,'0'0'2678'0'0,"0"0"-703"0"0,0 0-380 0 0,0 0-103 0 0,0 0-88 0 0,0 0-154 0 0,0 0-239 0 0,0 0-287 0 0,0 0-204 0 0,0 0-119 0 0,0 0-83 0 0,0 0-34 0 0,0 0-37 0 0,-5 10 107 0 0,-86 79 64 0 0,66-64-682 0 0,-55 60-555 0 0,44-22-4089 0 0,33-52 1502 0 0,2-3-3011 0 0,0-1-4899 0 0</inkml:trace>
  <inkml:trace contextRef="#ctx0" brushRef="#br0" timeOffset="1710.207">30 262 3473 0 0,'0'0'2060'0'0,"0"0"-648"0"0,0 0-54 0 0,0 0 377 0 0,0 0 331 0 0,0 0 66 0 0,0 0-242 0 0,0 0-379 0 0,0 0-321 0 0,0 0-211 0 0,0 0-143 0 0,0 0-107 0 0,0 0-59 0 0,2-2-35 0 0,103-19 3628 0 0,263-14-3107 0 0,-339 34-1150 0 0,-28 1-17 0 0,-1 0 12 0 0,0 0-3 0 0,0 0 8 0 0,0 0 9 0 0,0 0 2 0 0,0 0 10 0 0,0 0 14 0 0,-17-3 1157 0 0,-18-47-905 0 0,-38-59-2568 0 0,66 85-1344 0 0,6 15-1049 0 0,1 2-7206 0 0</inkml:trace>
</inkml:ink>
</file>

<file path=ppt/ink/ink13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30.2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73 244 0 0 0,'0'0'1695'0'0,"0"0"180"0"0,0 0 156 0 0,0 0 88 0 0,0 0 2 0 0,0 0-75 0 0,0 0-198 0 0,0 0-252 0 0,0 0-241 0 0,0 0-221 0 0,0 0-186 0 0,0 0-132 0 0,0 0-114 0 0,-12-1-93 0 0,-36-4-77 0 0,36 4-60 0 0,12 1-56 0 0,0 0-45 0 0,0 0-17 0 0,0 0-54 0 0,35-11 1503 0 0,289-59 572 0 0,-277 61-2308 0 0,1 3-1 0 0,0 1 1 0 0,0 3 0 0 0,5 2-67 0 0,-60 7 1119 0 0,-5-8-1092 0 0,-1 0 0 0 0,1-1 0 0 0,0-1 0 0 0,-1 0 0 0 0,1 0 0 0 0,1-2 0 0 0,-1 1 0 0 0,1-1 0 0 0,-1-1 0 0 0,1 0 0 0 0,1 0 0 0 0,-1-1 0 0 0,1-1 0 0 0,1 0 0 0 0,-1 0 0 0 0,1-1 0 0 0,1 0 0 0 0,0 0 0 0 0,-4-6-27 0 0,12 15-71 0 0,-1 0-1 0 0,1-1 1 0 0,-1 1 0 0 0,1 0 0 0 0,0-1 0 0 0,-1 1-1 0 0,1 0 1 0 0,-1-1 0 0 0,1 1 0 0 0,0-1-1 0 0,-1 1 1 0 0,1-1 0 0 0,0 1 0 0 0,0 0-1 0 0,-1-1 1 0 0,1 1 0 0 0,0-1 0 0 0,0 1 0 0 0,0-1-1 0 0,0 1 1 0 0,0-1 0 0 0,-1 0 0 0 0,1 1-1 0 0,0-1 1 0 0,0 1 0 0 0,0-1 0 0 0,0 1-1 0 0,1-1 1 0 0,-1 1 0 0 0,0-1 0 0 0,0 1-1 0 0,0-1 1 0 0,0 1 0 0 0,0-1 0 0 0,1 1 0 0 0,-1-1-1 0 0,0 1 1 0 0,0-1 0 0 0,1 1 0 0 0,-1-1-1 0 0,0 1 1 0 0,1 0 0 0 0,-1-1 0 0 0,1 1-1 0 0,-1 0 1 0 0,0-1 0 0 0,1 1 0 0 0,-1 0-1 0 0,1-1 1 0 0,-1 1 0 0 0,1 0 0 0 0,-1 0 0 0 0,1-1 71 0 0,32 6-4388 0 0,0 9-3298 0 0,-21-6-1313 0 0</inkml:trace>
</inkml:ink>
</file>

<file path=ppt/ink/ink13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27.02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52 27 6649 0 0,'0'0'2644'0'0,"0"0"-313"0"0,0 0-219 0 0,0 0-85 0 0,0 0-69 0 0,0 0-168 0 0,0 0-291 0 0,0 0-307 0 0,0 0-286 0 0,0 0-210 0 0,0 0-155 0 0,0-6-122 0 0,-1-15 31 0 0,-2 46 284 0 0,-2 761 1185 0 0,4-722-1892 0 0,-3 0-1 0 0,-2 0 0 0 0,-14 60-26 0 0,17-113 253 0 0,-3 16-1283 0 0,3-39-795 0 0,7-26 147 0 0,1 1-1 0 0,2 0 1 0 0,1 0 0 0 0,3 0-1 0 0,0 1 1 0 0,3 0 0 0 0,13-25 1678 0 0,8-28-7937 0 0,-24 60 2278 0 0</inkml:trace>
  <inkml:trace contextRef="#ctx0" brushRef="#br0" timeOffset="427.053">448 23 9386 0 0,'0'0'1798'0'0,"0"0"-570"0"0,0 0-266 0 0,0 0 223 0 0,0 0 346 0 0,0 0 123 0 0,0 0-175 0 0,0 0-299 0 0,0 0-292 0 0,0 0-236 0 0,0 0-136 0 0,1 35-67 0 0,7 108-44 0 0,7 33 1117 0 0,34 206-82 0 0,-36-198-1237 0 0,-13-183-191 0 0,0-1 22 0 0,0 0 44 0 0,0 0 64 0 0,0 0 66 0 0,0-5 274 0 0,-37-119 41 0 0,30 101-512 0 0,-1-1 1 0 0,-1 1-1 0 0,-1 1 1 0 0,-1 0-1 0 0,-1 0 1 0 0,-1 2-1 0 0,-1-1 1 0 0,0 1-1 0 0,-2 1 1 0 0,0 1-1 0 0,-1 0 1 0 0,-1 1-1 0 0,-1 1 1 0 0,-8-5-12 0 0,21 17-26 0 0,0 1 1 0 0,-1-1-1 0 0,1 1 1 0 0,-1 0-1 0 0,0 0 1 0 0,0 1-1 0 0,0 0 0 0 0,-1 0 1 0 0,1 1-1 0 0,0 0 1 0 0,-1 0-1 0 0,1 0 0 0 0,-1 1 1 0 0,1 1-1 0 0,0-1 1 0 0,-1 1-1 0 0,1 0 1 0 0,0 1-1 0 0,-1 0 0 0 0,1 0 1 0 0,0 0-1 0 0,-4 3 26 0 0,1 1-229 0 0,1 0-1 0 0,0 0 1 0 0,0 1-1 0 0,1 1 1 0 0,0-1-1 0 0,0 1 1 0 0,0 1-1 0 0,1 0 1 0 0,1 0 0 0 0,0 0-1 0 0,0 0 1 0 0,0 1-1 0 0,1 0 1 0 0,1 1-1 0 0,0-1 1 0 0,-1 2 229 0 0,4 40-4012 0 0,8-38-1249 0 0,5-5-5406 0 0,-5-6 6723 0 0</inkml:trace>
  <inkml:trace contextRef="#ctx0" brushRef="#br0" timeOffset="1616.086">983 664 12947 0 0,'0'0'2456'0'0,"0"0"-1162"0"0,0 0-414 0 0,0 0 135 0 0,0 0 169 0 0,0 0 71 0 0,0 0-172 0 0,0 0-229 0 0,0 0-160 0 0,0 0-153 0 0,0 0-83 0 0,0 0-48 0 0,-5-9-41 0 0,-15-28-25 0 0,19 36-290 0 0,0 0 0 0 0,0 0 0 0 0,0 0 0 0 0,0 0 0 0 0,0 0 1 0 0,0 1-1 0 0,0-1 0 0 0,0 0 0 0 0,-1 1 0 0 0,1-1 0 0 0,0 1 0 0 0,0-1 0 0 0,-1 1 0 0 0,1-1 0 0 0,0 1 0 0 0,-1 0 0 0 0,1 0 0 0 0,-1 0 0 0 0,1 0 0 0 0,0 0 0 0 0,-1 0 0 0 0,1 0 0 0 0,0 0 0 0 0,-1 0 1 0 0,1 1-1 0 0,0-1 0 0 0,-1 0 0 0 0,0 1-54 0 0,1 0 17 0 0,-7 3 7 0 0,-1 1-1 0 0,1 0 0 0 0,0 1 1 0 0,1-1-1 0 0,-1 2 0 0 0,1-1 1 0 0,0 1-1 0 0,1 0 1 0 0,0 0-1 0 0,0 1 0 0 0,1 0 1 0 0,-1 0-1 0 0,2 0 0 0 0,-4 8-23 0 0,0-3 9 0 0,-2 3-5 0 0,1 1 0 0 0,0 0 0 0 0,2 0 0 0 0,0 1 0 0 0,1-1 0 0 0,0 1 0 0 0,2 1 0 0 0,0-1 0 0 0,1 1 0 0 0,1-1 0 0 0,1 1 0 0 0,0 0 0 0 0,2 0 0 0 0,1 10-4 0 0,0-23 4 0 0,0 1 1 0 0,1-1-1 0 0,0 1 0 0 0,0-1 0 0 0,0 0 1 0 0,1 0-1 0 0,0 0 0 0 0,0 0 0 0 0,0-1 1 0 0,1 0-1 0 0,0 0 0 0 0,0 0 0 0 0,0 0 1 0 0,1-1-1 0 0,0 0 0 0 0,-1 0 0 0 0,1 0 1 0 0,1-1-1 0 0,-1 0 0 0 0,0 0 0 0 0,1 0 0 0 0,-1-1 1 0 0,1 0-1 0 0,0-1 0 0 0,0 1 0 0 0,0-1 1 0 0,0-1-1 0 0,7 1-4 0 0,-7-1 33 0 0,1 0-1 0 0,0-1 1 0 0,-1 0 0 0 0,1 0-1 0 0,-1 0 1 0 0,0-1 0 0 0,1 0-1 0 0,-1-1 1 0 0,0 0 0 0 0,0 0-1 0 0,-1 0 1 0 0,1-1 0 0 0,-1 0-1 0 0,1 0 1 0 0,-1-1 0 0 0,0 1-1 0 0,-1-1 1 0 0,1-1 0 0 0,-1 1-1 0 0,0-1 1 0 0,0 0 0 0 0,-1 0-1 0 0,0 0 1 0 0,0-1 0 0 0,0 0-1 0 0,0-2-32 0 0,-3 6 3 0 0,1 0 0 0 0,-1 0 0 0 0,0-1-1 0 0,-1 1 1 0 0,1 0 0 0 0,-1-1 0 0 0,1 1-1 0 0,-1-1 1 0 0,0 1 0 0 0,0-1 0 0 0,0 1-1 0 0,-1 0 1 0 0,1-1 0 0 0,-1 1 0 0 0,0-1-1 0 0,0 1 1 0 0,0 0 0 0 0,0 0-1 0 0,-1 0 1 0 0,1-1 0 0 0,-1 1 0 0 0,0 0-1 0 0,0 1 1 0 0,0-1 0 0 0,0 0 0 0 0,0 1-1 0 0,-1-1 1 0 0,1 1 0 0 0,-1 0 0 0 0,0-1-1 0 0,1 1 1 0 0,-1 1 0 0 0,0-1-1 0 0,0 0 1 0 0,0 1 0 0 0,-1-1 0 0 0,1 1-1 0 0,0 0 1 0 0,-3-1-3 0 0,2 1-33 0 0,1 0 0 0 0,-1 0 0 0 0,0 0 0 0 0,0 0 0 0 0,0 0 0 0 0,0 1 0 0 0,1-1 0 0 0,-1 1 0 0 0,0 0 0 0 0,0 1 0 0 0,0-1 0 0 0,0 0 0 0 0,0 1 0 0 0,0 0 0 0 0,1 0 0 0 0,-1 0 0 0 0,-2 1 33 0 0,7-1 4 0 0,-1-1 0 0 0,0 0 0 0 0,0 0 0 0 0,0 0 0 0 0,1 0 0 0 0,-1 0 0 0 0,0 0 0 0 0,0 1 0 0 0,0-1 0 0 0,0 0 0 0 0,1 0 0 0 0,-1 0-1 0 0,0 0 1 0 0,0 1 0 0 0,0-1 0 0 0,0 0 0 0 0,0 0 0 0 0,0 0 0 0 0,0 1 0 0 0,0-1 0 0 0,1 0 0 0 0,-1 0 0 0 0,0 1 0 0 0,0-1 0 0 0,0 0 0 0 0,0 0-4 0 0,14-1 111 0 0,215-3 1918 0 0,-227-2-2782 0 0,-3-7-4723 0 0,1 3-4773 0 0,0 6-1296 0 0</inkml:trace>
  <inkml:trace contextRef="#ctx0" brushRef="#br0" timeOffset="3765.936">1350 318 3617 0 0,'0'0'1858'0'0,"0"0"-261"0"0,0 0-59 0 0,0 0 174 0 0,0 0 121 0 0,0 0-77 0 0,0 0-209 0 0,0 0-280 0 0,0 0-263 0 0,0 0-166 0 0,0 0-86 0 0,0 0-35 0 0,0-9 470 0 0,2 7 3817 0 0,183-12-2113 0 0,41-5-2252 0 0,-240 26-7002 0 0,-9 7-7754 0 0,18-9 4840 0 0</inkml:trace>
  <inkml:trace contextRef="#ctx0" brushRef="#br0" timeOffset="4810.705">1385 524 9906 0 0,'0'0'1955'0'0,"0"0"-393"0"0,0 0-162 0 0,0 0 24 0 0,0 0-22 0 0,0 0-114 0 0,0 0-194 0 0,0 0-214 0 0,0 0-180 0 0,0 0-152 0 0,0 0-117 0 0,0 0-49 0 0,0 0-14 0 0,-7 4-7 0 0,-20 11-2 0 0,20-12-11 0 0,7-3-27 0 0,0 0-23 0 0,0 0-20 0 0,0 0-20 0 0,0 0-13 0 0,0 0 7 0 0,0 0-4 0 0,0 0-6 0 0,0 0-1 0 0,0 0-2 0 0,23 0 1741 0 0,87-11-905 0 0,118 8-535 0 0,-228 3-540 0 0,0 0 7 0 0,0 0 1 0 0,0 0-17 0 0,0 0 18 0 0,0 0-14 0 0,0 0 9 0 0,0 0 4 0 0,0 0 17 0 0,0 0 56 0 0,0 0-34 0 0,0 0-23 0 0,0 0-47 0 0,0 0 29 0 0,0 0 11 0 0,0 0 3 0 0,0 0-13 0 0,0 0-5 0 0,0 0 42 0 0,0 0-34 0 0,0 0-10 0 0,0 0-31 0 0,0 0 40 0 0,0 0 7 0 0,0 0-9 0 0,0 0-12 0 0,0 0-1 0 0,0 0 6 0 0,0 0-16 0 0,0 0 10 0 0,0 0 11 0 0,0 0-17 0 0,0 0 15 0 0,0 0 5 0 0,0 0 1 0 0,0 0 0 0 0,0 0-15 0 0,0 0 6 0 0,0 0-12 0 0,0 0 0 0 0,0 0 17 0 0,0 0 6 0 0,0 0-13 0 0,0 0 12 0 0,0 0 10 0 0,0 0-28 0 0,0 0-8 0 0,0 0 5 0 0,0 0 18 0 0,0 0-13 0 0,0 0-2 0 0,0 0 19 0 0,0 0-19 0 0,0 0 1 0 0,0 0 13 0 0,0 0-4 0 0,0 0-14 0 0,0 0 18 0 0,0 0-12 0 0,0 0-10 0 0,0 0-5 0 0,0 0 5 0 0,0 0 5 0 0,0 0-2 0 0,0 0 6 0 0,0 0 7 0 0,0 0-13 0 0,0 0 13 0 0,0 0-7 0 0,0 0-3 0 0,0 0 10 0 0,-9-8-6675 0 0,8 4 4704 0 0,-1 2-2884 0 0,-1 1-4235 0 0,3 1 934 0 0</inkml:trace>
</inkml:ink>
</file>

<file path=ppt/ink/ink13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36.42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54 1 6081 0 0,'0'0'4520'0'0,"0"0"-2560"0"0,0 0-967 0 0,0 0-15 0 0,0 0 260 0 0,0 0 274 0 0,0 0 45 0 0,0 0-200 0 0,0 0-316 0 0,0 0-319 0 0,0 0-226 0 0,0 0-126 0 0,0 3 2959 0 0,-1 16-2796 0 0,-44 91 794 0 0,43-106-1297 0 0,1 0-1 0 0,0 0 1 0 0,0 1 0 0 0,0-1 0 0 0,1 0 0 0 0,-1 1-1 0 0,1-1 1 0 0,0 1 0 0 0,0-1 0 0 0,1 0-1 0 0,-1 1 1 0 0,1-1 0 0 0,0 0 0 0 0,0 1-1 0 0,0-1 1 0 0,1 1-30 0 0,3-3 57 0 0,-1 1 0 0 0,1-1 0 0 0,0 0 0 0 0,0 0 0 0 0,0-1 0 0 0,0 1 0 0 0,0-1 0 0 0,0 0 1 0 0,1-1-1 0 0,-1 1 0 0 0,0-1 0 0 0,0 0 0 0 0,1 0 0 0 0,-1-1 0 0 0,0 0 0 0 0,0 0 0 0 0,0 0 0 0 0,5-2-57 0 0,41-11-16 0 0,-52 7-4287 0 0,-6 3-4601 0 0,4 4-2709 0 0</inkml:trace>
</inkml:ink>
</file>

<file path=ppt/ink/ink13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36.9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 1124 9026 0 0,'0'0'2623'0'0,"0"0"-572"0"0,0 0-352 0 0,0 0-82 0 0,0 0-68 0 0,0 0-104 0 0,0 0-197 0 0,0 0-239 0 0,0 0-198 0 0,0 0-149 0 0,0 0-139 0 0,0 0-93 0 0,0 0-64 0 0,-8-8 306 0 0,-10 27-305 0 0,23-30-15 0 0,25-29-168 0 0,-29 39-163 0 0,-1 1 11 0 0,0 0 7 0 0,0 0 5 0 0,0 0 10 0 0,-15 16 98 0 0,0-5-256 0 0,22-19-870 0 0,23-22-2760 0 0,-28 27 2995 0 0,6-4-4045 0 0,-1 2-6544 0 0</inkml:trace>
  <inkml:trace contextRef="#ctx0" brushRef="#br0" timeOffset="-1307.552">643 93 0 0 0,'0'0'249'0'0,"0"0"549"0"0,0 0 466 0 0,0 0 511 0 0,0 0 394 0 0,0 0 115 0 0,0 0-206 0 0,0 0-396 0 0,0 0-379 0 0,0 0-291 0 0,0 0-172 0 0,4 0 5480 0 0,-108-19-3029 0 0,-129 20-2094 0 0,27 51-280 0 0,205-51-915 0 0,1 0 0 0 0,0 0 0 0 0,-1 1-1 0 0,1-1 1 0 0,-1 0 0 0 0,1 1 0 0 0,0-1 0 0 0,0 0 0 0 0,0 1-1 0 0,0-1 1 0 0,0 0 0 0 0,0 1 0 0 0,0-1 0 0 0,1 0 0 0 0,-1 1-1 0 0,0-1 1 0 0,1 0 0 0 0,-1 1 0 0 0,1-1 0 0 0,-1 0 0 0 0,1 0-1 0 0,0 0 1 0 0,-1 1 0 0 0,1-1 0 0 0,0 0 0 0 0,0 0 0 0 0,0 0-1 0 0,0 0 1 0 0,0 0 0 0 0,0-1 0 0 0,0 1 0 0 0,0 0 0 0 0,0 0-1 0 0,0-1 1 0 0,0 1 0 0 0,1 0 0 0 0,0-1-2 0 0,-1 2 4 0 0,18 13 20 0 0,0 0-1 0 0,1-1 1 0 0,0-1 0 0 0,1-1-1 0 0,1-1 1 0 0,-1-1 0 0 0,2 0-1 0 0,10 1-23 0 0,17 10 111 0 0,47 26-19 0 0,-95-45-80 0 0,0 1-1 0 0,0-1 1 0 0,-1 0-1 0 0,1 0 1 0 0,0 1-1 0 0,-1-1 1 0 0,0 1-1 0 0,1-1 0 0 0,-1 1 1 0 0,0-1-1 0 0,0 1 1 0 0,0 0-1 0 0,-1 0 1 0 0,1-1-1 0 0,-1 1 1 0 0,1 0-1 0 0,-1 0 1 0 0,0 0-1 0 0,0 0 1 0 0,-1-1-1 0 0,1 1 1 0 0,0 0-1 0 0,-1 0 0 0 0,0 0 1 0 0,1-1-1 0 0,-1 1 1 0 0,0 0-1 0 0,0-1 1 0 0,-1 1-1 0 0,1-1 1 0 0,-1 1-1 0 0,1-1 1 0 0,-1 0-1 0 0,0 1 1 0 0,1-1-1 0 0,-2 1-11 0 0,-79 75 259 0 0,-167 67-50 0 0,210-125-154 0 0,-59 35 113 0 0,127-19-122 0 0,-11-27-8 0 0,1 0 0 0 0,0-1 0 0 0,0-2 0 0 0,1 0 0 0 0,-1 0 1 0 0,1-2-1 0 0,0-1 0 0 0,1 0 0 0 0,-1-1 0 0 0,0-2 0 0 0,1 0 0 0 0,-1-1 0 0 0,3-1-38 0 0,14 2 72 0 0,147 7 196 0 0,-144 1 69 0 0,-52-12-15380 0 0,9 4 3722 0 0</inkml:trace>
  <inkml:trace contextRef="#ctx0" brushRef="#br0" timeOffset="656.526">840 431 16564 0 0,'0'0'1146'0'0,"0"0"-347"0"0,0 0-77 0 0,0 0 162 0 0,0 0 167 0 0,0 0 28 0 0,0 0-204 0 0,0 0-287 0 0,0 0-204 0 0,0 0-109 0 0,0 0-45 0 0,0 0-7 0 0,0 0-11 0 0,-3 20-19 0 0,-9 59 9 0 0,7 77 546 0 0,0 79 1478 0 0,18-407-1784 0 0,90-111-450 0 0,-29 156 19 0 0,-73 124 17 0 0,-1 3-9 0 0,0 0-10 0 0,0 0-5 0 0,2 22 38 0 0,36 118 186 0 0,-30-114-1990 0 0,-7-17-1897 0 0,0 0-3551 0 0,-1-5-4310 0 0</inkml:trace>
  <inkml:trace contextRef="#ctx0" brushRef="#br0" timeOffset="1978.718">1201 921 10610 0 0,'0'0'1846'0'0,"0"0"-518"0"0,0 0-190 0 0,0 0 161 0 0,0 0 173 0 0,0 0-6 0 0,0 0-246 0 0,0 0-360 0 0,0 0-302 0 0,0 0-168 0 0,0 0-98 0 0,0 0-38 0 0,0 0-9 0 0,-2 8-19 0 0,-56 135 949 0 0,49-47-393 0 0,10-94-726 0 0,1 0 0 0 0,0 1 0 0 0,1-1-1 0 0,-1 0 1 0 0,0-1 0 0 0,0 1-1 0 0,1 0 1 0 0,-1-1 0 0 0,1 1 0 0 0,0-1-1 0 0,-1 0 1 0 0,1 0 0 0 0,0 0 0 0 0,0 0-1 0 0,0 0 1 0 0,0-1 0 0 0,-1 1-1 0 0,1-1 1 0 0,0 0 0 0 0,0 1 0 0 0,0-2-1 0 0,0 1 1 0 0,0 0 0 0 0,0 0 0 0 0,0-1-1 0 0,0 0 1 0 0,0 0 0 0 0,1 0-56 0 0,32-34 141 0 0,-45 3-3946 0 0,-5 20-3883 0 0,12 10 3914 0 0,-1-2-7510 0 0</inkml:trace>
  <inkml:trace contextRef="#ctx0" brushRef="#br0" timeOffset="2467.517">1328 711 12403 0 0,'0'0'1755'0'0,"0"0"-482"0"0,0 0-124 0 0,0 0 183 0 0,0 0 181 0 0,0 0-27 0 0,0 0-280 0 0,0 0-358 0 0,0 0-280 0 0,0 0-156 0 0,0 0-70 0 0,0 0-12 0 0,3 0 410 0 0,-55 33-77 0 0,60-52 235 0 0,-12 20-2427 0 0,-2-1-8145 0 0,4 0 1925 0 0,2 0-217 0 0</inkml:trace>
  <inkml:trace contextRef="#ctx0" brushRef="#br0" timeOffset="2787.815">1612 163 11266 0 0,'0'0'2989'0'0,"0"0"-946"0"0,0 0-485 0 0,0 0-91 0 0,0 0-40 0 0,0 0-55 0 0,0 0-254 0 0,0 0-290 0 0,0 0-187 0 0,0 0-158 0 0,0 0-62 0 0,0 0-42 0 0,0 0-33 0 0,-10 8-30 0 0,-32 25-40 0 0,-26 59 765 0 0,2 24-901 0 0,58-108-3381 0 0,15-22-8033 0 0,-4 10 167 0 0</inkml:trace>
  <inkml:trace contextRef="#ctx0" brushRef="#br0" timeOffset="3344.037">909 188 3977 0 0,'0'0'2460'0'0,"0"0"-551"0"0,0 0-67 0 0,0 0 190 0 0,0 0 92 0 0,0 0-115 0 0,0 0-330 0 0,0 0-410 0 0,0 0-292 0 0,0 0-192 0 0,0 0-123 0 0,0 0-61 0 0,0 0-41 0 0,16 0 1627 0 0,-9-4-2027 0 0,0-1 1 0 0,0 1-1 0 0,0 0 0 0 0,1 1 0 0 0,0 0 0 0 0,0 0 0 0 0,0 0 0 0 0,0 1 1 0 0,0 0-1 0 0,0 1 0 0 0,0 0 0 0 0,1 0 0 0 0,4 1-160 0 0,51-8 191 0 0,2-3 653 0 0,-73 10-852 0 0,0-1 0 0 0,0 0 1 0 0,0-1-1 0 0,1 0 0 0 0,-1 0 0 0 0,1 0 1 0 0,-1-1-1 0 0,1 0 0 0 0,0 0 0 0 0,1-1 1 0 0,-1 1-1 0 0,1-1 0 0 0,0 0 0 0 0,0-1 0 0 0,0 1 1 0 0,1-1-1 0 0,-1 0 0 0 0,2 0 0 0 0,-1-1 1 0 0,1 1-1 0 0,0-1 0 0 0,0 1 0 0 0,0-4 8 0 0,2 10-139 0 0,1-1-1 0 0,0 1 1 0 0,0-1-1 0 0,0 1 1 0 0,-1-1-1 0 0,1 1 1 0 0,0-1-1 0 0,0 0 1 0 0,0 1-1 0 0,0-1 1 0 0,0 1-1 0 0,0-1 1 0 0,0 1-1 0 0,0-1 1 0 0,1 1-1 0 0,-1-1 1 0 0,0 0-1 0 0,0 1 1 0 0,0-1-1 0 0,1 1 1 0 0,-1-1-1 0 0,0 1 1 0 0,0-1-1 0 0,1 1 1 0 0,-1 0-1 0 0,0-1 1 0 0,1 1-1 0 0,-1-1 1 0 0,1 1-1 0 0,-1 0 1 0 0,0-1-1 0 0,1 1 1 0 0,-1 0-1 0 0,1-1 1 0 0,-1 1-1 0 0,1 0 1 0 0,-1 0-1 0 0,1-1 1 0 0,0 1-1 0 0,-1 0 1 0 0,1 0-1 0 0,-1 0 1 0 0,1 0 0 0 0,-1 0-1 0 0,1 0 1 0 0,-1 0-1 0 0,1 0 140 0 0,9-1-5610 0 0,-4 1-5730 0 0</inkml:trace>
</inkml:ink>
</file>

<file path=ppt/ink/ink13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41.51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402 19 7170 0 0,'0'0'3607'0'0,"0"0"-1585"0"0,0 0-683 0 0,0 0-47 0 0,0 0 160 0 0,0 0 103 0 0,0 0-126 0 0,0 0-312 0 0,0 0-305 0 0,0 0-197 0 0,0 0-80 0 0,0 0-31 0 0,0 0-28 0 0,-2 5-41 0 0,-108 167 2361 0 0,-71 71-2329 0 0,108-176-2332 0 0,70-66 1384 0 0,-14 4-3469 0 0,4-4-5941 0 0,11-1-833 0 0</inkml:trace>
  <inkml:trace contextRef="#ctx0" brushRef="#br0" timeOffset="249.022">17 1 14539 0 0,'0'0'1846'0'0,"0"0"-599"0"0,0 0-434 0 0,0 0-58 0 0,0 0 69 0 0,0 0 100 0 0,0 0 39 0 0,0 0-60 0 0,0 0-84 0 0,0 0-91 0 0,0 0-133 0 0,0 0-74 0 0,14 23-44 0 0,42 74-35 0 0,-41-74-203 0 0,1-1 0 0 0,0 0 0 0 0,2-1 0 0 0,0-1 0 0 0,2-1 0 0 0,0 0-239 0 0,63 72 376 0 0,-47-25-2298 0 0,-28-47-1952 0 0,-4-12-4697 0 0,-2-7-2779 0 0</inkml:trace>
</inkml:ink>
</file>

<file path=ppt/ink/ink13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42.99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11 766 3929 0 0,'0'0'2338'0'0,"0"0"-147"0"0,0 0-12 0 0,0 0-25 0 0,0 0-87 0 0,0 0-197 0 0,0 0-301 0 0,0 0-322 0 0,0 0-231 0 0,0 0-159 0 0,0 0-76 0 0,0 0-17 0 0,0 0-44 0 0,-10-2 575 0 0,17-51 200 0 0,7 1-1060 0 0,2 0 0 0 0,3 2 0 0 0,2 0-1 0 0,2 1 1 0 0,3-1-435 0 0,60-85 342 0 0,-56 116-428 0 0,-30 19 15 0 0,8 9-51 0 0,16 129 144 0 0,-22-98-42 0 0,-2-27 11 0 0,1-1 0 0 0,0 1 0 0 0,0 0-1 0 0,2 0 1 0 0,-1-1 0 0 0,1 1 0 0 0,1-1 0 0 0,4 9 9 0 0,-8-20 1 0 0,0 0 1 0 0,0 0-1 0 0,0 0 1 0 0,1 0-1 0 0,-1-1 0 0 0,0 1 1 0 0,1 0-1 0 0,-1 0 1 0 0,0 0-1 0 0,1 0 0 0 0,-1 0 1 0 0,1 0-1 0 0,-1-1 0 0 0,1 1 1 0 0,0 0-1 0 0,-1 0 1 0 0,1-1-1 0 0,0 1 0 0 0,-1 0 1 0 0,1-1-1 0 0,0 1 0 0 0,0-1 1 0 0,0 1-1 0 0,-1-1 1 0 0,1 1-1 0 0,0-1 0 0 0,0 0 1 0 0,0 1-1 0 0,0-1 0 0 0,0 0 1 0 0,0 0-1 0 0,0 0 1 0 0,0 1-1 0 0,0-1 0 0 0,0 0 1 0 0,0 0-1 0 0,0-1 1 0 0,0 1-1 0 0,0 0 0 0 0,0 0 1 0 0,-1 0-1 0 0,1-1 0 0 0,0 1 1 0 0,0 0-1 0 0,0-1 1 0 0,0 1-1 0 0,0-1 0 0 0,0 1 1 0 0,-1-1-1 0 0,1 1 0 0 0,0-1 1 0 0,0 0-1 0 0,-1 1 1 0 0,1-1-1 0 0,0 0 0 0 0,-1 1 1 0 0,1-1-1 0 0,0-1-1 0 0,123-167 212 0 0,7-10-289 0 0,-83 123-87 0 0,-45 86-34 0 0,-1 250 485 0 0,13-167-491 0 0,-5-78-2330 0 0,-2-28-2097 0 0,3-4-4611 0 0,-9-3-1957 0 0</inkml:trace>
  <inkml:trace contextRef="#ctx0" brushRef="#br0" timeOffset="1219.73">908 670 5249 0 0,'0'0'2838'0'0,"0"0"-753"0"0,0 0-325 0 0,0 0 2 0 0,0 0 2 0 0,0 0-106 0 0,0 0-225 0 0,0 0-271 0 0,0 0-258 0 0,0 0-182 0 0,0 0-121 0 0,0 0-66 0 0,0 0-27 0 0,-1 19 1375 0 0,-22 54-860 0 0,12 37-586 0 0,11-109-475 0 0,0-1-37 0 0,0 0-18 0 0,0 0-17 0 0,0 0-64 0 0,0 0-81 0 0,0 0-104 0 0,0 0-113 0 0,0-19-3441 0 0,8-6-2693 0 0,-2 10-724 0 0,-4 7 431 0 0</inkml:trace>
  <inkml:trace contextRef="#ctx0" brushRef="#br0" timeOffset="1637.802">989 412 4193 0 0,'0'0'3257'0'0,"0"0"-921"0"0,0 0-452 0 0,0 0-100 0 0,0 0-27 0 0,0 0-134 0 0,0 0-233 0 0,0 0-259 0 0,0 0-234 0 0,0 0-154 0 0,0 0-107 0 0,0 0-82 0 0,-2-3-77 0 0,2 3-460 0 0,0-1 0 0 0,0 1-1 0 0,-1-1 1 0 0,1 1 0 0 0,0-1-1 0 0,0 1 1 0 0,0 0 0 0 0,-1-1-1 0 0,1 1 1 0 0,0-1 0 0 0,-1 1 0 0 0,1-1-1 0 0,0 1 1 0 0,-1 0 0 0 0,1-1-1 0 0,0 1 1 0 0,-1 0 0 0 0,1-1-1 0 0,-1 1 1 0 0,1 0 0 0 0,0 0-1 0 0,-1 0 1 0 0,1-1 0 0 0,-1 1 0 0 0,1 0-1 0 0,-1 0 1 0 0,1 0 0 0 0,-1 0-1 0 0,1 0 1 0 0,-1 0 0 0 0,1 0-1 0 0,-1 0 1 0 0,1 0 0 0 0,-1 0-1 0 0,1 0 1 0 0,-1 0 0 0 0,1 0 0 0 0,-1 0-1 0 0,1 0 1 0 0,-1 0 0 0 0,1 1-1 0 0,-1-1 1 0 0,1 0 0 0 0,-1 0-1 0 0,1 1 1 0 0,0-1 0 0 0,-1 0 0 0 0,1 1-1 0 0,-1-1 1 0 0,1 0 0 0 0,0 1-1 0 0,-1-1 1 0 0,1 0 0 0 0,0 1-1 0 0,0-1 1 0 0,-1 1 0 0 0,1-1-1 0 0,0 1 1 0 0,0-1-17 0 0,-15 12 238 0 0,15-14 722 0 0,0 1-905 0 0,0 1 16 0 0,0 0-3 0 0,0 0 6 0 0,0 0 17 0 0,0 0-3 0 0,0 0-8 0 0,0 0-3 0 0,0 1 2076 0 0,-1 1-4350 0 0,-2 6-14921 0 0,3-8 8831 0 0</inkml:trace>
  <inkml:trace contextRef="#ctx0" brushRef="#br0" timeOffset="2534.937">1175 110 2441 0 0,'0'0'1965'0'0,"0"0"-480"0"0,0 0-32 0 0,0 0 270 0 0,0 0 215 0 0,0 0-26 0 0,0 0-263 0 0,0 0-420 0 0,0 0-358 0 0,0 0-184 0 0,0 0-104 0 0,0 0-38 0 0,0 0-17 0 0,6 8 1728 0 0,3-10-1971 0 0,0 1 0 0 0,0-2 0 0 0,-1 1 1 0 0,1-1-1 0 0,0-1 0 0 0,-1 1 1 0 0,0-1-1 0 0,0-1 0 0 0,0 0 0 0 0,0 0 1 0 0,-1 0-1 0 0,0-1 0 0 0,0 0 1 0 0,0-1-1 0 0,-1 1 0 0 0,5-7-285 0 0,30-25 389 0 0,-38 41-366 0 0,0 0 0 0 0,-1-1 0 0 0,1 1 1 0 0,-1 1-1 0 0,0-1 0 0 0,0 0 1 0 0,0 0-1 0 0,-1 1 0 0 0,1-1 0 0 0,-1 1 1 0 0,0 0-1 0 0,0-1 0 0 0,0 1 0 0 0,0 0 1 0 0,-1 0-1 0 0,1-1 0 0 0,-1 1 1 0 0,0 0-1 0 0,0 0 0 0 0,0 0 0 0 0,-1 0 1 0 0,0 0-24 0 0,20 353 158 0 0,-17-331-159 0 0,0 0 0 0 0,2 0 0 0 0,1 0 0 0 0,1 0 0 0 0,1-1 0 0 0,2 0-1 0 0,5 12 2 0 0,3-28 363 0 0,-2-35 183 0 0,-9 13-458 0 0,32-74-15 0 0,-4-1 1 0 0,-4-1 0 0 0,-4-1 0 0 0,-4-2 0 0 0,0-21-74 0 0,-19 87-253 0 0,-2 35-3206 0 0,-1-3 3062 0 0,0 14-3248 0 0,0-13-5 0 0,0 0-3503 0 0,0 0-2536 0 0</inkml:trace>
  <inkml:trace contextRef="#ctx0" brushRef="#br0" timeOffset="2951.601">1861 604 9610 0 0,'0'0'2138'0'0,"0"0"-506"0"0,0 0-216 0 0,0 0 57 0 0,0 0-52 0 0,0 0-127 0 0,0 0-238 0 0,0 0-234 0 0,0 0-118 0 0,0 0-83 0 0,0 0-63 0 0,0 0-67 0 0,-8 21-65 0 0,-27 64-75 0 0,32-77-246 0 0,0 0 0 0 0,0 0 0 0 0,0 1-1 0 0,1-1 1 0 0,1 1 0 0 0,-1-1 0 0 0,1 1 0 0 0,1-1-1 0 0,0 1 1 0 0,0 0 0 0 0,1 5-105 0 0,0 15 134 0 0,-1-13 10 0 0,0-9-1149 0 0,3-18-920 0 0,0-20-3628 0 0,-3 12-2949 0 0,2 14 43 0 0</inkml:trace>
  <inkml:trace contextRef="#ctx0" brushRef="#br0" timeOffset="3351.952">1976 353 7698 0 0,'0'0'3172'0'0,"0"0"-1275"0"0,0 0-488 0 0,0 0-42 0 0,0 0 27 0 0,0 0-100 0 0,0 0-208 0 0,0 0-231 0 0,0 0-229 0 0,0 0-186 0 0,0 0-135 0 0,0 0-86 0 0,0 0-50 0 0,-8 5 18 0 0,-25 13 9 0 0,27-17 748 0 0,14-13-855 0 0,1 0 101 0 0,-9 12-101 0 0,0 0 27 0 0,0 0 12 0 0,0 0 11 0 0,0 0 14 0 0,0 0 1 0 0,-16 12 330 0 0,-17 9-161 0 0,40-27-5522 0 0,1-1-2941 0 0,-7 6-2564 0 0</inkml:trace>
</inkml:ink>
</file>

<file path=ppt/ink/ink13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49.34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30 200 1408 0 0,'0'0'1501'0'0,"0"0"11"0"0,0 0 286 0 0,0 0 327 0 0,0 0 193 0 0,0 0-96 0 0,0 0-312 0 0,0 0-407 0 0,0 0-346 0 0,0 0-243 0 0,0 0-197 0 0,0 0-100 0 0,0 0-48 0 0,-5 0-29 0 0,-14 0-18 0 0,14 0-42 0 0,28 0 2028 0 0,43-8-1029 0 0,156 38-419 0 0,-204-30-1014 0 0,113-15 348 0 0,-107 12 208 0 0,-31 2 708 0 0,-65-43-820 0 0,-25-43 106 0 0,78 67-522 0 0,3-9-209 0 0,16 14-3570 0 0,6 11-6163 0 0,-3 1-2603 0 0</inkml:trace>
</inkml:ink>
</file>

<file path=ppt/ink/ink14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58.26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89 0 0 0,'0'0'433'0'0,"0"0"352"0"0,0 0 247 0 0,0 0 345 0 0,0 0 317 0 0,0 0 120 0 0,0 0-40 0 0,0 0-226 0 0,0 0-238 0 0,0 0-181 0 0,0 0-147 0 0,0-5-80 0 0,0-15-16 0 0,0 15-42 0 0,0 5-37 0 0,0 0-41 0 0,0 0-54 0 0,0 0-55 0 0,0 0-50 0 0,0 0-63 0 0,0 0-81 0 0,0 0-32 0 0,0 0-21 0 0,0 0-7 0 0,0 0 5 0 0,0 0 4 0 0,0 0-14 0 0,0 0-29 0 0,0 0-29 0 0,0 0-38 0 0,0 0-24 0 0,0 0-19 0 0,0 0-11 0 0,0 0-11 0 0,0 0-18 0 0,0 0-12 0 0,0 0-8 0 0,0 0 9 0 0,0 0-12 0 0,33 4 1684 0 0,217-52-726 0 0,-134 33-948 0 0,-115 15-191 0 0,-1 0 4 0 0,0 0 7 0 0,0 0 13 0 0,0 0-18 0 0,0 0-2 0 0,0 0 12 0 0,0 0 5 0 0,0 0-8 0 0,0 0 5 0 0,0 0 6 0 0,0 0-17 0 0,0 0 24 0 0,0 0-6 0 0,0 0-12 0 0,0 0 0 0 0,0 0-11 0 0,0 0-10 0 0,0 0-7 0 0,0 0 10 0 0,0 0-27 0 0,0 0-10 0 0,0 0 2 0 0,0 0-48 0 0,0 0-14 0 0,0 0-24 0 0,0 0-25 0 0,0 0-24 0 0,-25 4-15906 0 0,22 0 4915 0 0</inkml:trace>
</inkml:ink>
</file>

<file path=ppt/ink/ink14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59.36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11 8178 0 0,'0'0'2122'0'0,"0"0"-353"0"0,0 0-222 0 0,0 0-14 0 0,0 0-5 0 0,0 0-112 0 0,0 0-300 0 0,0 0-361 0 0,0 0-261 0 0,0 0-186 0 0,0 0-58 0 0,0 0 23 0 0,0 0 55 0 0,12 8 5421 0 0,337-5-3447 0 0,-349-3-2304 0 0,0 0 38 0 0,0 0-18 0 0,0 0 0 0 0,0 0 13 0 0,0 0-18 0 0,0 0 1 0 0,0 0 19 0 0,0 0-4 0 0,0 0-15 0 0,0 0-1 0 0,0 0-8 0 0,0 0-9 0 0,0 0 20 0 0,36-8 147 0 0,13-6-142 0 0,-49 14-30 0 0,0 0 21 0 0,0 0-9 0 0,0 0 17 0 0,0 0 9 0 0,0 0-9 0 0,0 0-24 0 0,0 0-13 0 0,0 0-6 0 0,0 0 22 0 0,0 0 7 0 0,0 0 37 0 0,0 0-23 0 0,0 0 4 0 0,0 0 4 0 0,0 0-31 0 0,0 0 10 0 0,0 0 13 0 0,0 0-3 0 0,0 0 1 0 0,0 0-2 0 0,0 0-18 0 0,0 0 12 0 0,0 0-44 0 0,0 0 22 0 0,0 0 24 0 0,0 0 7 0 0,0 0 6 0 0,0 0-15 0 0,0 0-10 0 0,0 0 16 0 0,0 0-10 0 0,0 0-16 0 0,0 0-5 0 0,0 0-14 0 0,0 0 21 0 0,0 0 18 0 0,0 0-19 0 0,0 0 14 0 0,0 0-2 0 0,0 0 18 0 0,0 0-11 0 0,0 0-13 0 0,0 0 4 0 0,0 0-9 0 0,0 0 6 0 0,0 0-22 0 0,0 0-6 0 0,0 0-15 0 0,0 0-7 0 0,0 0 5 0 0,-13 1-9237 0 0,8 5 2382 0 0,3-2-4930 0 0</inkml:trace>
</inkml:ink>
</file>

<file path=ppt/ink/ink14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02.4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583 1 5041 0 0,'0'0'1708'0'0,"0"0"-366"0"0,0 0-160 0 0,0 0 206 0 0,0 0 267 0 0,0 0 81 0 0,0 0-189 0 0,0 0-301 0 0,0 0-307 0 0,0 0-222 0 0,0 0-135 0 0,5 7 5247 0 0,-35-7-5298 0 0,-7-2-383 0 0,1 3-1 0 0,0 0 1 0 0,0 2-1 0 0,0 2 1 0 0,0 2 0 0 0,1 1-1 0 0,-2 2-147 0 0,-123 56 255 0 0,157-66-248 0 0,1 1 1 0 0,0 0-1 0 0,0 0 0 0 0,0 0 1 0 0,0 0-1 0 0,0 1 0 0 0,0-1 1 0 0,0 0-1 0 0,1 1 0 0 0,-1-1 1 0 0,0 1-1 0 0,1 0 0 0 0,-1-1 1 0 0,1 1-1 0 0,0 0 0 0 0,-1 0 1 0 0,1 0-1 0 0,0 0 0 0 0,0 0 1 0 0,0 0-1 0 0,1 0 0 0 0,-1 0 1 0 0,0 1-1 0 0,1-1 0 0 0,-1 0 1 0 0,1 0-1 0 0,0 1 0 0 0,0-1 1 0 0,0 0-1 0 0,0 1 0 0 0,0-1 1 0 0,1 1-8 0 0,-1 1 0 0 0,-1-2 2 0 0,1-1-1 0 0,0 1 1 0 0,0 0 0 0 0,0-1-1 0 0,0 1 1 0 0,0 0 0 0 0,0-1 0 0 0,0 1-1 0 0,0 0 1 0 0,1-1 0 0 0,-1 1 0 0 0,1 0-1 0 0,-1-1 1 0 0,1 1 0 0 0,0-1 0 0 0,-1 1-1 0 0,1-1 1 0 0,0 1 0 0 0,0-1-1 0 0,0 1 1 0 0,0-1 0 0 0,0 0 0 0 0,1 0-1 0 0,-1 1 1 0 0,0-1 0 0 0,0 0 0 0 0,1 0-1 0 0,-1 0 1 0 0,1-1 0 0 0,0 2-2 0 0,13 5 83 0 0,0 0 1 0 0,0-1 0 0 0,1-1-1 0 0,0 0 1 0 0,-1-2 0 0 0,1 1 0 0 0,1-2-1 0 0,-1 0 1 0 0,0-1 0 0 0,1-1-1 0 0,2 0-83 0 0,55 5 161 0 0,146 28 77 0 0,-178-15-194 0 0,-59 9 134 0 0,1-12-112 0 0,-1 0 0 0 0,0-2-1 0 0,0 0 1 0 0,-2-1 0 0 0,1 0-1 0 0,-17 6-65 0 0,-6 5 32 0 0,-314 182 121 0 0,297-152-169 0 0,56-52 16 0 0,1 0-1 0 0,0 1 1 0 0,0-1-1 0 0,0 1 1 0 0,0-1-1 0 0,1 1 1 0 0,-1-1-1 0 0,0 1 0 0 0,1 0 1 0 0,-1-1-1 0 0,1 1 1 0 0,-1 0-1 0 0,1-1 1 0 0,0 1-1 0 0,0 0 1 0 0,-1 0-1 0 0,1-1 0 0 0,1 1 1 0 0,-1 0-1 0 0,0 0 1 0 0,0-1-1 0 0,1 1 1 0 0,-1 0-1 0 0,1-1 0 0 0,-1 1 1 0 0,1 0-1 0 0,0-1 1 0 0,-1 1-1 0 0,1-1 1 0 0,0 1-1 0 0,0-1 1 0 0,0 1-1 0 0,0-1 0 0 0,1 0 1 0 0,-1 1-1 0 0,0-1 1 0 0,0 0-1 0 0,1 0 1 0 0,-1 0-1 0 0,1 0 1 0 0,-1 0 0 0 0,12 4 47 0 0,-1 0 0 0 0,1-1 1 0 0,0-1-1 0 0,0 0 0 0 0,0-1 1 0 0,1 0-1 0 0,-1-1 0 0 0,0 0 0 0 0,1-1 1 0 0,-1-1-1 0 0,1 0 0 0 0,10-2-47 0 0,-16 2 29 0 0,260-61 505 0 0,23-17-101 0 0,-262 74-415 0 0,-29 5 16 0 0,0 0 11 0 0,0 0-18 0 0,0 0 6 0 0,0 0-4 0 0,0 0 5 0 0,-16 5-4318 0 0,3 12-2009 0 0,11-10-3155 0 0</inkml:trace>
</inkml:ink>
</file>

<file path=ppt/ink/ink14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02.86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69 1 6865 0 0,'0'0'3130'0'0,"0"0"-1505"0"0,0 0-633 0 0,0 0 22 0 0,0 0 259 0 0,0 0 179 0 0,0 0-25 0 0,0 0-226 0 0,0 0-314 0 0,0 0-254 0 0,0 0-150 0 0,0 0-46 0 0,0 0 23 0 0,0 2 18 0 0,-53 114 3625 0 0,37-46-3238 0 0,17-68-5916 0 0,28-57-4307 0 0,-17 35 3066 0 0,-3 8-332 0 0</inkml:trace>
</inkml:ink>
</file>

<file path=ppt/ink/ink14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03.2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67 1 6569 0 0,'0'0'1673'0'0,"0"0"-134"0"0,0 0-40 0 0,0 0 62 0 0,0 0 57 0 0,0 0-79 0 0,0 0-167 0 0,0 0-199 0 0,0 0-213 0 0,0 0-171 0 0,0 0-105 0 0,0 0-63 0 0,0 0-19 0 0,-10 4-21 0 0,-44 17 495 0 0,51-20 1822 0 0,12-4-4154 0 0,-4 2-8887 0 0,-5 1 221 0 0</inkml:trace>
</inkml:ink>
</file>

<file path=ppt/ink/ink14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07.2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100 498 3729 0 0,'0'0'2707'0'0,"0"0"-813"0"0,0 0-417 0 0,0 0-28 0 0,0 0 178 0 0,0 0 137 0 0,0 0-124 0 0,0 0-254 0 0,0 0-310 0 0,0 0-330 0 0,0 0-205 0 0,0 0-133 0 0,0 0-58 0 0,-4-2-21 0 0,3 2-303 0 0,0-1 1 0 0,0 1-1 0 0,0-1 0 0 0,1 1 1 0 0,-1 0-1 0 0,0 0 0 0 0,0-1 1 0 0,0 1-1 0 0,0 0 0 0 0,0 0 1 0 0,0 0-1 0 0,0 0 0 0 0,0 0 1 0 0,0 0-1 0 0,1 0 0 0 0,-1 0 1 0 0,0 0-1 0 0,0 1 0 0 0,0-1 1 0 0,0 0-1 0 0,0 1 0 0 0,0-1 0 0 0,1 0 1 0 0,-1 1-1 0 0,0-1 0 0 0,0 1 1 0 0,1-1-1 0 0,-1 1 0 0 0,0 0 1 0 0,0-1-1 0 0,1 1 0 0 0,-1 0 1 0 0,1-1-1 0 0,-1 1 0 0 0,1 0 1 0 0,-1 0-1 0 0,1-1 0 0 0,-1 1 1 0 0,1 0-1 0 0,0 0 0 0 0,-1 0 1 0 0,1 0-1 0 0,0 0 0 0 0,0 0 0 0 0,0 0 1 0 0,0-1-1 0 0,0 1 0 0 0,0 0 1 0 0,0 0-1 0 0,0 0 0 0 0,0 0 1 0 0,0 0-1 0 0,0 0 0 0 0,0 0 1 0 0,1 0-1 0 0,-1-1 0 0 0,0 1 1 0 0,1 0-1 0 0,-1 0 0 0 0,1 0-26 0 0,-18 406 2585 0 0,17-337-373 0 0,0-72-2194 0 0,-1-42 167 0 0,2 0 1 0 0,2 0-1 0 0,1 1 1 0 0,3-1 0 0 0,3-4-186 0 0,-1 10-5 0 0,2 1-1 0 0,1 0 1 0 0,2 1 0 0 0,2 0 0 0 0,1 1 0 0 0,1 1-1 0 0,2 1 1 0 0,2 1 0 0 0,1 0 0 0 0,3 0 5 0 0,5 9-10 0 0,-31 23-2 0 0,0 0-9 0 0,0 0-3 0 0,-16 143 36 0 0,-12-13-1263 0 0,37-105-2806 0 0,-1-17-3058 0 0,-3-4-4295 0 0</inkml:trace>
  <inkml:trace contextRef="#ctx0" brushRef="#br0" timeOffset="403.746">418 1039 6289 0 0,'0'0'2633'0'0,"0"0"-677"0"0,0 0-278 0 0,0 0 78 0 0,0 0 58 0 0,0 0-112 0 0,0 0-239 0 0,0 0-318 0 0,0 0-279 0 0,0 0-193 0 0,0 0-129 0 0,0 0-77 0 0,-1 6-28 0 0,-31 165 2095 0 0,12-123-3250 0 0,0-41-6679 0 0,18-11-2297 0 0,2 1 1536 0 0</inkml:trace>
  <inkml:trace contextRef="#ctx0" brushRef="#br0" timeOffset="802.651">518 741 9146 0 0,'0'0'3590'0'0,"0"0"-1666"0"0,0 0-750 0 0,0 0-106 0 0,0 0 66 0 0,0 0 9 0 0,0 0-76 0 0,0 0-200 0 0,0 0-209 0 0,0 0-166 0 0,0 0-158 0 0,0 0-102 0 0,0 0-53 0 0,-8 5-37 0 0,-23 15-31 0 0,33-26 268 0 0,6-2 114 0 0,-20 16-249 0 0,-42 39-145 0 0,100-90-11767 0 0,-38 35 5227 0 0,-1 0 74 0 0</inkml:trace>
  <inkml:trace contextRef="#ctx0" brushRef="#br0" timeOffset="1120.52">818 222 13107 0 0,'0'0'1692'0'0,"0"0"-406"0"0,0 0-90 0 0,0 0 176 0 0,0 0 167 0 0,0 0-29 0 0,0 0-247 0 0,0 0-315 0 0,0 0-254 0 0,0 0-149 0 0,0 0-72 0 0,0 0 0 0 0,0 8 1564 0 0,-87 65-1629 0 0,-23 41-414 0 0,103-101-390 0 0,19-5-7459 0 0,0-17-1846 0 0,-7 8-884 0 0</inkml:trace>
  <inkml:trace contextRef="#ctx0" brushRef="#br0" timeOffset="1637.278">24 196 4329 0 0,'0'0'2359'0'0,"0"0"-425"0"0,0 0-112 0 0,0 0 41 0 0,0 0 13 0 0,0 0-160 0 0,0 0-291 0 0,0 0-253 0 0,0 0-208 0 0,0 0-150 0 0,0 0-102 0 0,0 0-36 0 0,0 0-36 0 0,-4-3-42 0 0,-12-6-64 0 0,12 6-88 0 0,4 3-49 0 0,0 0-45 0 0,0 0-41 0 0,18-4 829 0 0,95-29 143 0 0,-38 18-919 0 0,16 1 783 0 0,-107 3-1169 0 0,1 0 0 0 0,0-2 0 0 0,1 1 1 0 0,1-2-1 0 0,0 0 0 0 0,0 0 0 0 0,0-4 22 0 0,11 12-230 0 0,2 5-4026 0 0,-1 1-4472 0 0,1 0-3090 0 0</inkml:trace>
  <inkml:trace contextRef="#ctx0" brushRef="#br0" timeOffset="2402.966">1259 509 5929 0 0,'0'0'3817'0'0,"0"0"-1303"0"0,0 0-671 0 0,0 0-161 0 0,0 0-22 0 0,0 0-113 0 0,0 0-180 0 0,0 0-245 0 0,0 0-224 0 0,0 0-184 0 0,0 0-113 0 0,0 0-83 0 0,0 0-47 0 0,-3 0 2 0 0,-15 15 2082 0 0,11-1-2467 0 0,-119 167 940 0 0,-27-1-842 0 0,107-125-1044 0 0,21-54-5946 0 0,15-16-4994 0 0,8 11 2245 0 0</inkml:trace>
  <inkml:trace contextRef="#ctx0" brushRef="#br0" timeOffset="2671.229">895 483 14403 0 0,'0'0'2015'0'0,"0"0"-551"0"0,0 0-375 0 0,0 0-42 0 0,0 0-11 0 0,0 0-60 0 0,0 0-168 0 0,0 0-197 0 0,0 0-88 0 0,0 0-10 0 0,0 0 26 0 0,0 0-16 0 0,0 0-32 0 0,6 19-78 0 0,20 57-56 0 0,34 24 822 0 0,115 98-455 0 0,-117-147-2521 0 0,-35-42-2035 0 0,2-5-4391 0 0,-17-4-3483 0 0</inkml:trace>
</inkml:ink>
</file>

<file path=ppt/ink/ink14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11.4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0 681 2785 0 0,'0'0'2473'0'0,"0"0"-233"0"0,0 0-109 0 0,0 0 28 0 0,0 0-20 0 0,0 0-188 0 0,0 0-269 0 0,0 0-298 0 0,0 0-261 0 0,0 0-199 0 0,0 0-130 0 0,0 0-74 0 0,0 0-32 0 0,1-14-25 0 0,4-105 2225 0 0,1 82-2602 0 0,1 0 0 0 0,2 1 0 0 0,1-1-1 0 0,2 2 1 0 0,2 0 0 0 0,1 0-1 0 0,1 1 1 0 0,3 1-286 0 0,99-134 120 0 0,-91 142-88 0 0,-26 24-29 0 0,-1 1-23 0 0,0 0-13 0 0,0 0-15 0 0,9 30-72 0 0,29 125 281 0 0,11 17-153 0 0,-35-138-23 0 0,-13-34 27 0 0,0 0-1 0 0,47-34 134 0 0,-18 4-132 0 0,-1-2 0 0 0,-2-1 0 0 0,-1-1 0 0 0,-2-1-1 0 0,2-7-12 0 0,11-13-25 0 0,40-76-62 0 0,-79 218-301 0 0,-31 140 624 0 0,8 47-845 0 0,48-270-5576 0 0,-7-6-3731 0 0,-11-4-1316 0 0</inkml:trace>
</inkml:ink>
</file>

<file path=ppt/ink/ink14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11.73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 0 13931 0 0,'0'0'1354'0'0,"0"0"-348"0"0,0 0-55 0 0,0 0 122 0 0,0 0-9 0 0,0 0-179 0 0,0 0-257 0 0,0 0-265 0 0,0 0-179 0 0,0 0-90 0 0,0 0-48 0 0,-2 21-23 0 0,-7 63-60 0 0,5-55 588 0 0,4-28-1701 0 0,0 0-2887 0 0,0 3-4119 0 0,0-4 1135 0 0</inkml:trace>
</inkml:ink>
</file>

<file path=ppt/ink/ink14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12.10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50 1 9978 0 0,'0'0'2731'0'0,"0"0"-613"0"0,0 0-483 0 0,0 0-221 0 0,0 0-154 0 0,0 0-174 0 0,0 0-221 0 0,0 0-218 0 0,0 0-187 0 0,0 0-156 0 0,0 0-110 0 0,0 0-64 0 0,0 0-36 0 0,-10 4-10 0 0,-29 17 4 0 0,39-21-66 0 0,1 0 0 0 0,-1 1 1 0 0,1-1-1 0 0,-1 0 0 0 0,1 0 1 0 0,-1 0-1 0 0,1 0 1 0 0,0 1-1 0 0,-1-1 0 0 0,1 0 1 0 0,-1 1-1 0 0,0-1 0 0 0,1 0 1 0 0,-1 1-1 0 0,1-1 0 0 0,-1 1 1 0 0,1-1-1 0 0,-1 0 1 0 0,0 1-1 0 0,1-1 0 0 0,-1 1 1 0 0,0-1-1 0 0,0 1 0 0 0,1-1 1 0 0,-1 1-1 0 0,0 0 0 0 0,0-1 1 0 0,0 1-1 0 0,0-1 1 0 0,1 1-1 0 0,-1-1 0 0 0,0 1 1 0 0,0-1-1 0 0,0 1 0 0 0,0 0-22 0 0,-9 4 1857 0 0,6 5-4442 0 0,12-12 332 0 0,-5 1-1156 0 0,1 0-3910 0 0,-2 1-2842 0 0</inkml:trace>
</inkml:ink>
</file>

<file path=ppt/ink/ink14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12.81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217 199 0 0 0,'0'0'1158'0'0,"0"0"326"0"0,0 0 300 0 0,0 0 187 0 0,0 0 23 0 0,0 0-143 0 0,0 0-218 0 0,0 0-193 0 0,0 0-148 0 0,0 0-112 0 0,0 0-65 0 0,0 0-70 0 0,0 2 6029 0 0,-2 8-4452 0 0,-32 48-2202 0 0,-67 190 79 0 0,82-193-400 0 0,3 0 1 0 0,2 1-1 0 0,3 1 1 0 0,2 0-1 0 0,3 1 0 0 0,1 33-99 0 0,6-77 38 0 0,0 1-1 0 0,1 0 0 0 0,1-1 1 0 0,0 0-1 0 0,1 1 1 0 0,0-1-1 0 0,2-1 0 0 0,-1 1 1 0 0,2-1-1 0 0,-1 0 1 0 0,2 0-1 0 0,0-1 0 0 0,0 0 1 0 0,1 0-1 0 0,1-1 1 0 0,0 0-1 0 0,0-1 0 0 0,1 0 1 0 0,1 0-1 0 0,-1-1 1 0 0,1-1-1 0 0,1 0-37 0 0,12-1 328 0 0,-24-7-275 0 0,-4 0-1472 0 0,-2 0-2903 0 0,0 0-5849 0 0,5 0-1414 0 0</inkml:trace>
  <inkml:trace contextRef="#ctx0" brushRef="#br0" timeOffset="1347.93">355 641 1088 0 0,'0'0'1681'0'0,"0"0"-613"0"0,0 0-241 0 0,0 0 214 0 0,0 0 338 0 0,0 0 194 0 0,0 0-53 0 0,0 0-251 0 0,0 0-254 0 0,0 0-168 0 0,0 0-41 0 0,0 0 62 0 0,3-2 64 0 0,6-1-72 0 0,10 0 8021 0 0,-18 3-8685 0 0,-1 0-12 0 0,0 0-15 0 0,0 0-6 0 0,0 0 2 0 0,0 0-7 0 0,0 0-20 0 0,0 0-10 0 0,0 0-9 0 0,0 0-8 0 0,0 0 9 0 0,0 0-16 0 0,0 0-19 0 0,0 0-1 0 0,0 0-6 0 0,0 0 7 0 0,0 0 4 0 0,0 0 3 0 0,0 0-9 0 0,0 0 0 0 0,0 0 7 0 0,0 0-4 0 0,0 0 3 0 0,0 0-14 0 0,0 0-11 0 0,0 0-12 0 0,52 82 283 0 0,62 194 45 0 0,-81-237-390 0 0,-26-53 1332 0 0,-7-12-1319 0 0,1 1 0 0 0,2-1 1 0 0,0 1-1 0 0,2-1 0 0 0,1 1 1 0 0,1 0-1 0 0,1 1 0 0 0,1 0 0 0 0,1 0 1 0 0,1 1-1 0 0,13-20-3 0 0,29-41-36 0 0,-46 78 323 0 0,-6 4-4708 0 0,-9 2-9244 0 0,6 0 2844 0 0</inkml:trace>
  <inkml:trace contextRef="#ctx0" brushRef="#br0" timeOffset="1950.168">326 460 10058 0 0,'0'0'2259'0'0,"0"0"-477"0"0,0 0-263 0 0,0 0-13 0 0,0 0-18 0 0,0 0-132 0 0,0 0-197 0 0,0 0-177 0 0,0 0-147 0 0,0 0-127 0 0,0 0-105 0 0,0 0-89 0 0,0 0-71 0 0,-4-3-56 0 0,-12-9-44 0 0,12 9-49 0 0,4 3-42 0 0,0 0-5 0 0,0 0-28 0 0,0 0-26 0 0,46 0 861 0 0,385 0 1597 0 0,-450-27-2570 0 0,-59-64-1568 0 0,66 81 194 0 0,-1 0-1552 0 0,3 8-3576 0 0,7 2-5264 0 0</inkml:trace>
  <inkml:trace contextRef="#ctx0" brushRef="#br0" timeOffset="2300.884">446 114 10642 0 0,'0'0'2015'0'0,"0"0"-308"0"0,0 0-254 0 0,0 0-53 0 0,0 0 0 0 0,0 0-91 0 0,0 0-140 0 0,0 0-161 0 0,0 0-149 0 0,0 0-181 0 0,0 0-136 0 0,0 0-97 0 0,0 0-91 0 0,-9-2-23 0 0,-36-11 228 0 0,83 32 996 0 0,-8-11-1268 0 0,1-2-1 0 0,0-2 1 0 0,1 0 0 0 0,-1-2-1 0 0,0-2 1 0 0,16-2-287 0 0,0 2 71 0 0,83-4-1609 0 0,-105 17-3065 0 0,-18-4-4033 0 0,-4-5-3211 0 0</inkml:trace>
  <inkml:trace contextRef="#ctx0" brushRef="#br0" timeOffset="3204.438">1084 843 0 0 0,'0'0'1275'0'0,"0"0"216"0"0,0 0 277 0 0,0 0 258 0 0,0 0 20 0 0,0 0-160 0 0,0 0-263 0 0,0 0-276 0 0,0 0-222 0 0,0 0-147 0 0,0 0-87 0 0,0 0-35 0 0,0 0-29 0 0,0 0-54 0 0,0 0-70 0 0,0 0-78 0 0,0 0-70 0 0,0 0-52 0 0,0 0-26 0 0,0 0-29 0 0,11 8 3787 0 0,122-1-2023 0 0,48-40-1312 0 0,-168 31-506 0 0,-16 0-4073 0 0,-4 2 2655 0 0,-14 2-3717 0 0,7 0-3339 0 0,7 1-3168 0 0</inkml:trace>
  <inkml:trace contextRef="#ctx0" brushRef="#br0" timeOffset="9788.933">1252 689 0 0 0,'0'0'669'0'0,"0"0"622"0"0,0 0 254 0 0,0 0 46 0 0,0 0-55 0 0,0 0-133 0 0,0 0-139 0 0,0 0-127 0 0,2-7-95 0 0,8-20-60 0 0,-7 20-15 0 0,11 0 9132 0 0,-3 153-7039 0 0,4 89-2355 0 0,-31-116-561 0 0,16-119-158 0 0,0 0-6 0 0,0 0 12 0 0,0 0 5 0 0,0 0-29 0 0,0 0-12 0 0,0 0-20 0 0,4-25-4645 0 0,5 7-602 0 0,-2 7-1601 0 0,-3 3-3406 0 0</inkml:trace>
  <inkml:trace contextRef="#ctx0" brushRef="#br0" timeOffset="10667.919">1637 519 776 0 0,'0'0'1925'0'0,"0"0"-118"0"0,0 0 101 0 0,0 0 144 0 0,0 0-34 0 0,0 0-249 0 0,0 0-386 0 0,0 0-398 0 0,0 0-305 0 0,0 0-172 0 0,0 0-22 0 0,0 0 162 0 0,0 0 148 0 0,1 3 128 0 0,3 1-697 0 0,0-1-1 0 0,1 0 1 0 0,-1-1-1 0 0,1 1 0 0 0,-1-1 1 0 0,1 0-1 0 0,0 0 1 0 0,0 0-1 0 0,0 0 1 0 0,0-1-1 0 0,1 0 0 0 0,-1 0 1 0 0,0-1-1 0 0,0 1 1 0 0,1-1-1 0 0,-1 0 1 0 0,0-1-1 0 0,0 1 0 0 0,1-1 1 0 0,-1 0-1 0 0,0 0 1 0 0,0-1-1 0 0,0 1 1 0 0,0-1-1 0 0,0 0 0 0 0,-1-1 1 0 0,1 1-1 0 0,3-3-226 0 0,9-3 277 0 0,0-1 0 0 0,-1 0 0 0 0,0-1 0 0 0,0-1 0 0 0,-1-1 0 0 0,0 0 0 0 0,-1-1-1 0 0,1-3-276 0 0,-8 17 526 0 0,-8 10-423 0 0,18 291 51 0 0,-15 89-130 0 0,7-377 34 0 0,-9-14-4 0 0,7-16 520 0 0,56-101-226 0 0,87-182-232 0 0,-53 28-133 0 0,-85 223 23 0 0,-12 48-16 0 0,0 0-16 0 0,0 0-19 0 0,0 0-11 0 0,0 0-15 0 0,0 0-37 0 0,-8 23-953 0 0,-9 39-2008 0 0,14-40-1529 0 0,2-2-4786 0 0,1-15-1354 0 0</inkml:trace>
  <inkml:trace contextRef="#ctx0" brushRef="#br0" timeOffset="11003.801">2338 998 14611 0 0,'0'0'1475'0'0,"0"0"-352"0"0,0 0-96 0 0,0 0 128 0 0,0 0 54 0 0,0 0-111 0 0,0 0-233 0 0,0 0-240 0 0,0 0-193 0 0,0 0-103 0 0,0 0-7 0 0,0 0 42 0 0,0 0 36 0 0,-3 8 24 0 0,-29 105 1040 0 0,17-32-1141 0 0,15-81-445 0 0,0 0-72 0 0,0 0-109 0 0,0 0-109 0 0,2-11-1906 0 0,16-22-2217 0 0,-5 12-4521 0 0,-9 13-1250 0 0</inkml:trace>
  <inkml:trace contextRef="#ctx0" brushRef="#br0" timeOffset="11393.928">2581 633 12163 0 0,'0'0'2549'0'0,"0"0"-617"0"0,0 0-443 0 0,0 0-283 0 0,0 0-205 0 0,0 0-148 0 0,0 0-111 0 0,0 0-57 0 0,0 0-84 0 0,0 0-58 0 0,0 0-60 0 0,0 0-74 0 0,-13 10-44 0 0,-38 28-51 0 0,23-2 431 0 0,28-35-723 0 0,0-1-5 0 0,0 0-5 0 0,25-1 63 0 0,25-23 65 0 0,-113 74 256 0 0,61-50-5699 0 0,1-8 310 0 0,2 6-53 0 0,0-2-5538 0 0</inkml:trace>
  <inkml:trace contextRef="#ctx0" brushRef="#br0" timeOffset="12092.252">1788 191 5489 0 0,'0'0'2530'0'0,"0"0"-376"0"0,0 0-204 0 0,0 0-33 0 0,0 0-43 0 0,0 0-182 0 0,0 0-262 0 0,0 0-279 0 0,0 0-241 0 0,0 0-170 0 0,0 0-104 0 0,0 0-76 0 0,0 0-65 0 0,25-3 1836 0 0,177-8-335 0 0,124 7-1449 0 0,-325 4-518 0 0,-1 0 19 0 0,0 0 40 0 0,0 0 12 0 0,0 0-5 0 0,0 0 7 0 0,-45-39 845 0 0,32 23-860 0 0,-63-79 61 0 0,41 73-985 0 0,31 27-9419 0 0,4-4 8293 0 0,0 3-9642 0 0</inkml:trace>
  <inkml:trace contextRef="#ctx0" brushRef="#br0" timeOffset="20078.525">2872 195 5961 0 0,'0'0'2050'0'0,"0"0"-400"0"0,0 0-174 0 0,0 0 14 0 0,0 0 21 0 0,0 0-120 0 0,0 0-292 0 0,0 0-245 0 0,0 0-151 0 0,0 0-67 0 0,0 0 2 0 0,1-6 560 0 0,0 5 2528 0 0,-40 39-3302 0 0,-74 75 101 0 0,73-77-281 0 0,123-106 1090 0 0,10 1-1276 0 0,-63 50-58 0 0,-30 19-32 0 0,0 0 6 0 0,0 0 4 0 0,-17 15 18 0 0,-98 72 231 0 0,87-68-276 0 0,28-18-39 0 0,0-1-51 0 0,18-1-1868 0 0,0-5-1141 0 0,-7 2-3021 0 0,-4 0-5333 0 0</inkml:trace>
  <inkml:trace contextRef="#ctx0" brushRef="#br0" timeOffset="21194.791">3161 173 6377 0 0,'0'0'2102'0'0,"0"0"-239"0"0,0 0-69 0 0,0 0 2 0 0,0 0-98 0 0,0 0-258 0 0,0 0-337 0 0,0 0-269 0 0,0 0-141 0 0,0 0-53 0 0,0 0-12 0 0,0 0-26 0 0,0 0-62 0 0,7 0 959 0 0,27 33 1220 0 0,17 10-1746 0 0,-35-33-887 0 0,-2 2 1 0 0,1 0-1 0 0,-2 1 1 0 0,0 0-1 0 0,0 1 1 0 0,-1 0-1 0 0,-1 1 1 0 0,0 1 0 0 0,-1 0-1 0 0,4 9-86 0 0,-5-3 18 0 0,-1 0 0 0 0,-1 0 1 0 0,-1 1-1 0 0,-1-1 0 0 0,-1 1 0 0 0,-1 0 1 0 0,0 1-1 0 0,-2-1 0 0 0,-1 0 0 0 0,-1 1 1 0 0,-1-1-1 0 0,-1 0 0 0 0,-1 0 0 0 0,-1 0 0 0 0,-1-1 1 0 0,-1 1-1 0 0,-1-1 0 0 0,-3 3-18 0 0,-12 16 17 0 0,-3 0 0 0 0,-1-2 0 0 0,-2-1 0 0 0,-1-1 0 0 0,-2-1 0 0 0,-2-2 0 0 0,-29 23-17 0 0,48-46 6 0 0,-22 33 86 0 0,37-44-93 0 0,0 0-7 0 0,-29 26 995 0 0,8-12-1296 0 0,27-30-4234 0 0,-3 4-5405 0 0,-1 8-2613 0 0</inkml:trace>
</inkml:ink>
</file>

<file path=ppt/ink/ink14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53.54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113 45 4785 0 0,'0'0'1194'0'0,"0"0"-293"0"0,0 0-62 0 0,0 0 231 0 0,0 0 313 0 0,0 0 190 0 0,0 0-7 0 0,0 0-198 0 0,0 0-273 0 0,0 0-189 0 0,0 0-128 0 0,-4-7-100 0 0,-12-23-75 0 0,12 23-61 0 0,4 7-61 0 0,0 0-63 0 0,0 0-50 0 0,0 0-49 0 0,0 0-52 0 0,0 0-44 0 0,0 0-39 0 0,0 16 481 0 0,0 18-101 0 0,-1 213 2482 0 0,-18 92-3046 0 0,9-7 435 0 0,-2-299-450 0 0,-9-47-4788 0 0,5-2-400 0 0,9 10-1266 0 0,5 2-3292 0 0</inkml:trace>
</inkml:ink>
</file>

<file path=ppt/ink/ink14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53.79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1 214 14723 0 0,'0'0'598'0'0,"0"0"-212"0"0,0 0-22 0 0,0 0 281 0 0,0 0 263 0 0,0 0 84 0 0,35-9-65 0 0,115-27-155 0 0,83-8 840 0 0,255-29-515 0 0,-200 44-2675 0 0,-269 24-945 0 0,-34-9-12622 0 0,10 10 11367 0 0</inkml:trace>
</inkml:ink>
</file>

<file path=ppt/ink/ink14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54.34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106 0 5761 0 0,'0'0'2469'0'0,"0"0"-690"0"0,0 0-307 0 0,0 0-58 0 0,0 0 49 0 0,0 0 22 0 0,0 0-154 0 0,0 0-221 0 0,0 0-231 0 0,0 0-184 0 0,0 0-77 0 0,0 0-17 0 0,0 0-43 0 0,-2 19-59 0 0,-15 110 297 0 0,-5-35-80 0 0,4 1-1 0 0,5 0 0 0 0,2 16-715 0 0,1-15 327 0 0,4-47-210 0 0,2 0-1 0 0,2 0 1 0 0,2 0 0 0 0,3 7-117 0 0,-3-53 12 0 0,0 0 1 0 0,0 0-1 0 0,0 1 1 0 0,1-1-1 0 0,-1 0 1 0 0,1 0-1 0 0,0 1 1 0 0,0-1-1 0 0,0 0 1 0 0,1 0-1 0 0,-1 0 1 0 0,1 0-1 0 0,-1-1 1 0 0,1 1-1 0 0,0 0 1 0 0,0-1-1 0 0,0 1 1 0 0,1-1-1 0 0,-1 1 1 0 0,1-1-1 0 0,-1 0 1 0 0,1 0-1 0 0,0 0 1 0 0,-1-1-1 0 0,1 1 1 0 0,0-1-1 0 0,0 1 1 0 0,0-1-1 0 0,1 0 1 0 0,-1 0-1 0 0,0 0 1 0 0,0-1 0 0 0,0 1-1 0 0,1-1 1 0 0,-1 0-1 0 0,0 0 1 0 0,1 0-1 0 0,-1 0 1 0 0,2-1-13 0 0,5-1 53 0 0,1-1-1 0 0,-1 0 1 0 0,0-1 0 0 0,0 0 0 0 0,0 0 0 0 0,-1-1 0 0 0,0 0 0 0 0,0-1 0 0 0,0 0-1 0 0,0-1 1 0 0,-1 0 0 0 0,2-2-53 0 0,9-6 46 0 0,164-114 112 0 0,-183 128-158 0 0,1 0-1 0 0,0 0 0 0 0,-1 1 0 0 0,1-1 0 0 0,0 0 1 0 0,0 0-1 0 0,0 1 0 0 0,0-1 0 0 0,0 0 0 0 0,0 1 0 0 0,0-1 1 0 0,0 1-1 0 0,0-1 0 0 0,0 1 0 0 0,0-1 0 0 0,0 1 0 0 0,0 0 1 0 0,0 0-1 0 0,0-1 0 0 0,1 1 0 0 0,-1 0 0 0 0,0 0 1 0 0,0 0-1 0 0,0 0 0 0 0,0 1 0 0 0,0-1 0 0 0,1 0 0 0 0,-1 0 1 0 0,0 1-1 0 0,0-1 0 0 0,0 0 0 0 0,0 1 0 0 0,0-1 1 0 0,0 1-1 0 0,0 0 0 0 0,0-1 0 0 0,0 1 0 0 0,0 0 0 0 0,0-1 1 0 0,-1 1-1 0 0,1 0 0 0 0,0 0 0 0 0,0 0 0 0 0,-1 0 0 0 0,1 0 1 0 0,0 0-1 0 0,-1 0 0 0 0,1 0 0 0 0,-1 0 0 0 0,0 0 1 0 0,1 0-1 0 0,-1 0 0 0 0,0 0 0 0 0,1 0 0 0 0,-1 0 0 0 0,0 1 1 0 0,0-1-1 0 0,0 0 0 0 0,0 0 0 0 0,0 1 1 0 0,11 131 346 0 0,-11-125-352 0 0,1 0 0 0 0,-1-1 0 0 0,2 1 0 0 0,-1 0 0 0 0,1-1 0 0 0,0 1 0 0 0,0-1 0 0 0,1 0 0 0 0,0 0 0 0 0,0 0 1 0 0,1 0-1 0 0,0 0 0 0 0,0-1 0 0 0,2 1 6 0 0,13 3-4846 0 0,15-15-13889 0 0,-27 1 14906 0 0</inkml:trace>
</inkml:ink>
</file>

<file path=ppt/ink/ink14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58.76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19 161 136 0 0,'0'0'2439'0'0,"0"0"-801"0"0,0 0-119 0 0,0 0 324 0 0,0 0 279 0 0,0 0-14 0 0,0 0-327 0 0,0 0-461 0 0,0 0-421 0 0,0 0-291 0 0,0 0-184 0 0,12 26 2100 0 0,-3-21-2036 0 0,0 0 0 0 0,1 0 0 0 0,-1-1-1 0 0,1-1 1 0 0,-1 1 0 0 0,1-2 0 0 0,0 1-1 0 0,0-1 1 0 0,1-1 0 0 0,-1 0 0 0 0,5 0-488 0 0,1-1 139 0 0,0-1 1 0 0,-1 0 0 0 0,1-1 0 0 0,0 0 0 0 0,-1-1 0 0 0,0-1 0 0 0,1-1 0 0 0,-2 0 0 0 0,1-1 0 0 0,-1 0 0 0 0,7-5-140 0 0,-17 9 43 0 0,0 0 0 0 0,0 0 0 0 0,-1-1 0 0 0,1 1 1 0 0,-1-1-1 0 0,0 1 0 0 0,0-1 0 0 0,0 0 0 0 0,0-1 1 0 0,0 1-1 0 0,-1 0 0 0 0,1-1 0 0 0,-1 1 0 0 0,0-1 0 0 0,0 0 1 0 0,0 0-1 0 0,-1 0 0 0 0,1 0 0 0 0,-1 0 0 0 0,0 0 1 0 0,0 0-1 0 0,-1 0 0 0 0,1-1 0 0 0,-1 1 0 0 0,0 0 1 0 0,0 0-1 0 0,0-1 0 0 0,0 1 0 0 0,-1 0 0 0 0,0 0 1 0 0,0-3-44 0 0,-4 2-29 0 0,1 0 1 0 0,-1 0 0 0 0,0 0 0 0 0,0 1 0 0 0,-1 0 0 0 0,1 0-1 0 0,-1 0 1 0 0,0 0 0 0 0,0 1 0 0 0,0 0 0 0 0,0 0-1 0 0,-1 1 1 0 0,1 0 0 0 0,-1 0 0 0 0,1 0 0 0 0,-1 1 0 0 0,0 0-1 0 0,0 0 1 0 0,1 1 0 0 0,-1 0 0 0 0,0 0 0 0 0,0 0 0 0 0,0 1-1 0 0,0 0 29 0 0,-7 1-14 0 0,0 1-1 0 0,0 1 1 0 0,0 0-1 0 0,1 1 1 0 0,-1 0-1 0 0,1 1 0 0 0,0 0 1 0 0,1 1-1 0 0,0 0 1 0 0,0 1-1 0 0,0 1 0 0 0,1 0 1 0 0,1 1-1 0 0,-1-1 1 0 0,-4 8 14 0 0,10-11 25 0 0,1 0 1 0 0,0 1 0 0 0,0-1 0 0 0,0 1 0 0 0,1 0-1 0 0,0 0 1 0 0,1 0 0 0 0,-1 0 0 0 0,1 0 0 0 0,1 1-1 0 0,-1-1 1 0 0,1 1 0 0 0,0-1 0 0 0,1 1-1 0 0,0-1 1 0 0,0 1 0 0 0,1-1 0 0 0,1 6-26 0 0,0-6 63 0 0,1 0 0 0 0,0 0 1 0 0,0 0-1 0 0,1-1 0 0 0,0 1 0 0 0,0-1 1 0 0,0 0-1 0 0,1 0 0 0 0,0 0 1 0 0,0 0-1 0 0,1-1 0 0 0,-1 0 0 0 0,1 0 1 0 0,0-1-1 0 0,1 1 0 0 0,-1-1 0 0 0,1-1 1 0 0,1 1-64 0 0,9 5 233 0 0,1 0 0 0 0,1-2 0 0 0,0 0 0 0 0,0-1 1 0 0,0-1-1 0 0,0-1 0 0 0,18 1-233 0 0,65 2 455 0 0,-54-44-5384 0 0,-38 31 2694 0 0,-2 1-4816 0 0,-1 2-5085 0 0</inkml:trace>
</inkml:ink>
</file>

<file path=ppt/ink/ink14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59.55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218 85 15251 0 0,'0'0'1737'0'0,"0"0"-429"0"0,0 0-157 0 0,0 0-43 0 0,0 0-66 0 0,0 0-149 0 0,0 0-219 0 0,0 0-162 0 0,0 0-107 0 0,0 0-75 0 0,0 0-54 0 0,0 0-18 0 0,0 0-51 0 0,-11 19-31 0 0,-48 98 100 0 0,-68 104 70 0 0,106-170-324 0 0,142-227 281 0 0,52-22-74 0 0,-170 230-173 0 0,-4-25-41 0 0,-1 9-5 0 0,0 1-1 0 0,1-1 1 0 0,1 1 0 0 0,1-1-1 0 0,0 1 1 0 0,1-1-1 0 0,1 1 1 0 0,0-1 0 0 0,3 6-10 0 0,-4-16 17 0 0,-1 0 0 0 0,1-1 0 0 0,0 1 0 0 0,1-1-1 0 0,-1 1 1 0 0,1-1 0 0 0,0 0 0 0 0,1 0 0 0 0,-1 0 0 0 0,1-1 0 0 0,0 1 0 0 0,0-1 0 0 0,0 0 0 0 0,0 0 0 0 0,1 0 0 0 0,0-1 0 0 0,0 1 0 0 0,0-1 0 0 0,0 0 0 0 0,0-1 0 0 0,1 1 0 0 0,-1-1 0 0 0,1 0 0 0 0,-1-1 0 0 0,1 1 0 0 0,0-1 0 0 0,0 0-1 0 0,2 0-16 0 0,-1-2 111 0 0,0 0 0 0 0,0 0-1 0 0,-1-1 1 0 0,1 0-1 0 0,0 0 1 0 0,-1 0 0 0 0,1-1-1 0 0,-1 0 1 0 0,0 0-1 0 0,0-1 1 0 0,0 0-1 0 0,-1 0 1 0 0,1 0 0 0 0,-1-1-1 0 0,0 1 1 0 0,0-1-1 0 0,0 0 1 0 0,-1-1-1 0 0,0 1 1 0 0,0-1 0 0 0,0-1-111 0 0,64-134 1132 0 0,-63 126-1084 0 0,0 0 0 0 0,0 0 0 0 0,-2 0 0 0 0,0-1 0 0 0,0 1 0 0 0,-2-1 0 0 0,0 0 0 0 0,0 0 0 0 0,-2 0 0 0 0,0-2-48 0 0,-12-16-102 0 0,9 29-3714 0 0,-1 2-3961 0 0,5 3-4261 0 0</inkml:trace>
</inkml:ink>
</file>

<file path=ppt/ink/ink14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9:50.40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8666 0 0,'0'0'2071'0'0,"0"0"-329"0"0,0 0-62 0 0,0 0 151 0 0,0 0 40 0 0,0 0-209 0 0,0 0-363 0 0,0 0-342 0 0,0 0-179 0 0,0 0-95 0 0,0 0-38 0 0,2 1-11 0 0,39 18 3636 0 0,73 6-2697 0 0,132-23-468 0 0,-126-5-1743 0 0,-129 1-7006 0 0,3 1-5571 0 0,4 1 3245 0 0</inkml:trace>
</inkml:ink>
</file>

<file path=ppt/ink/ink14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9:50.6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12515 0 0,'0'0'3886'0'0,"0"0"-1434"0"0,0 0-787 0 0,0 0-202 0 0,0 0-174 0 0,0 0-195 0 0,0 0-231 0 0,0 0-206 0 0,0 0-150 0 0,0 0-86 0 0,0 0-17 0 0,0 0 21 0 0,5 1 41 0 0,147 7 2095 0 0,-95-9-2236 0 0,-4 1-30 0 0,11 0-3514 0 0,-51-3-3283 0 0,-9 2-5775 0 0</inkml:trace>
</inkml:ink>
</file>

<file path=ppt/ink/ink14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9:52.54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483 15 1464 0 0,'0'0'1681'0'0,"0"0"30"0"0,0 0 162 0 0,0 0 192 0 0,0 0-9 0 0,0 0-250 0 0,0 0-334 0 0,0 0-291 0 0,0 0-189 0 0,0 0-93 0 0,0 0-34 0 0,0 0-21 0 0,0 0-38 0 0,5 0 5252 0 0,15 0-4964 0 0,51-15-380 0 0,-71 15-653 0 0,0 0-8 0 0,0 0 9 0 0,0 0 20 0 0,0 0-20 0 0,0 0-13 0 0,0 0-6 0 0,0 0-21 0 0,0 0 5 0 0,0 0 17 0 0,0 0 8 0 0,-32 16 931 0 0,-62 31-743 0 0,-225 86 71 0 0,317-133-298 0 0,0 0 0 0 0,1 1 1 0 0,-1 0-1 0 0,0-1 1 0 0,0 1-1 0 0,0 0 0 0 0,1 0 1 0 0,-1 0-1 0 0,1 0 1 0 0,-1 0-1 0 0,1 1 0 0 0,-1-1 1 0 0,1 0-1 0 0,-1 1 0 0 0,1-1 1 0 0,0 1-1 0 0,0-1 1 0 0,0 1-1 0 0,0 0 0 0 0,0 0 1 0 0,0-1-1 0 0,0 1 1 0 0,1 0-1 0 0,-1 0 0 0 0,1 0 1 0 0,-1 0-1 0 0,1-1 0 0 0,-1 3-13 0 0,0 14 123 0 0,28-10 179 0 0,242 26 440 0 0,-163-1-635 0 0,-105-30-102 0 0,-1 0-1 0 0,0-1 1 0 0,0 1-1 0 0,0 0 1 0 0,0 0-1 0 0,-1 0 1 0 0,1 0-1 0 0,-1 0 1 0 0,0 0-1 0 0,0 0 1 0 0,0-1-1 0 0,0 1 1 0 0,0 0 0 0 0,-1-1-1 0 0,1 1 1 0 0,-1-1-1 0 0,0 1 1 0 0,1-1-1 0 0,-1 0 1 0 0,0 0-1 0 0,0 0 1 0 0,-1 0-1 0 0,1 0 1 0 0,0 0-1 0 0,-1 0 1 0 0,1-1-1 0 0,-1 1 1 0 0,1-1 0 0 0,-1 0-1 0 0,-1 1-4 0 0,-120 72 113 0 0,-130 61-145 0 0,246-131 35 0 0,1 1 0 0 0,0-1 0 0 0,1 1 0 0 0,-1 1-1 0 0,1-1 1 0 0,0 1 0 0 0,0 0 0 0 0,1 1 0 0 0,0-1-1 0 0,0 1 1 0 0,-3 6-3 0 0,8-12-20 0 0,35 14 8 0 0,192-9 361 0 0,-33-32 54 0 0,-130 12-307 0 0,-63 14-80 0 0,-1 0-18 0 0,0 0-12 0 0,0 0-4 0 0,0 0-29 0 0,0 0 8 0 0,-17 3-1713 0 0,-18 25-2188 0 0,15-11-5951 0 0,11-10-2709 0 0</inkml:trace>
</inkml:ink>
</file>

<file path=ppt/ink/ink14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9:53.01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25 0 13475 0 0,'0'0'1748'0'0,"0"0"-397"0"0,0 0-72 0 0,0 0 81 0 0,0 0 25 0 0,0 0-166 0 0,0 0-276 0 0,0 0-230 0 0,0 0-158 0 0,0 0-67 0 0,0 0-13 0 0,0 0-1 0 0,0 0-23 0 0,0 3-52 0 0,-7 40 1395 0 0,4-12-979 0 0,3-30-785 0 0,0-1 8 0 0,0 0-18 0 0,0 0 9 0 0,0 0-14 0 0,0 0-1 0 0,0 0 1 0 0,0 0-2 0 0,0 0 11 0 0,0 0-6 0 0,0 0 8 0 0,0 0-23 0 0,0 0-2 0 0,0 0-7 0 0,0 0 11 0 0,0 0-16 0 0,0 0-10 0 0,-14-22-5419 0 0,14 13 1794 0 0,0 4-1523 0 0,0 0-6480 0 0</inkml:trace>
</inkml:ink>
</file>

<file path=ppt/ink/ink14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9:53.4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74 1 11811 0 0,'0'0'2024'0'0,"0"0"-184"0"0,0 0-22 0 0,0 0-50 0 0,0 0-182 0 0,0 0-298 0 0,0 0-301 0 0,0 0-223 0 0,0 0-178 0 0,0 0-127 0 0,0 0-74 0 0,0 0-50 0 0,0 0-27 0 0,-8 3-40 0 0,-26 12-59 0 0,16-6 551 0 0,26-14-445 0 0,33-17-325 0 0,-103 47 1477 0 0,62-25-1385 0 0,0 0-16 0 0,0 0-14 0 0,0 0-2 0 0,0 0-14 0 0,20-4-1741 0 0,-9 5-2160 0 0,-6-1-1758 0 0,-1 0-6485 0 0</inkml:trace>
</inkml:ink>
</file>

<file path=ppt/ink/ink14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9:55.82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0 545 8690 0 0,'0'0'2462'0'0,"0"0"-750"0"0,0 0-293 0 0,0 0 77 0 0,0 0 74 0 0,0 0-99 0 0,0 0-288 0 0,0 0-290 0 0,0 0-206 0 0,0 0-85 0 0,0 0 7 0 0,0 0 30 0 0,0 0 10 0 0,13-12 910 0 0,-4-32 46 0 0,48-92-69 0 0,47-63-1008 0 0,-51 123-462 0 0,-46 116-314 0 0,0 158 277 0 0,-6-83-122 0 0,-1-116 93 0 0,0 1 0 0 0,0-1 1 0 0,-1 1-1 0 0,1 0 0 0 0,0-1 1 0 0,0 1-1 0 0,0 0 0 0 0,0-1 1 0 0,0 1-1 0 0,0 0 1 0 0,1-1-1 0 0,-1 1 0 0 0,0 0 1 0 0,0-1-1 0 0,0 1 0 0 0,0-1 1 0 0,0 1-1 0 0,0 0 0 0 0,1 0 1 0 0,-1-1-1 0 0,0 1 1 0 0,0 0-1 0 0,0-1 0 0 0,1 1 1 0 0,-1 0-1 0 0,0 0 0 0 0,1-1 1 0 0,-1 1-1 0 0,0 0 0 0 0,0 0 1 0 0,1 0-1 0 0,-1-1 1 0 0,0 1-1 0 0,1 0 0 0 0,-1 0 1 0 0,0 0-1 0 0,1 0 0 0 0,-1 0 1 0 0,0 0-1 0 0,1 0 0 0 0,-1 0 1 0 0,1-1-1 0 0,-1 1 1 0 0,0 1-1 0 0,1-1 0 0 0,-1 0 1 0 0,0 0-1 0 0,1 0 0 0 0,-1 0 1 0 0,0 0-1 0 0,1 0 0 0 0,-1 0 1 0 0,0 0-1 0 0,1 1 1 0 0,-1-1-1 0 0,0 0 0 0 0,1 0 1 0 0,-1 0-1 0 0,0 1 0 0 0,0-1 1 0 0,1 0-1 0 0,-1 0 0 0 0,0 1 1 0 0,0-1-1 0 0,1 0 1 0 0,-1 1-1 0 0,0-1 0 0 0,1-1-4 0 0,191-323 64 0 0,-108 225-55 0 0,-74 140 56 0 0,-12 304 666 0 0,0-242-748 0 0,-4-90-1600 0 0,-8 0-4910 0 0,3-2 1285 0 0,9-11-6495 0 0</inkml:trace>
  <inkml:trace contextRef="#ctx0" brushRef="#br0" timeOffset="296.532">693 559 17476 0 0,'0'0'1144'0'0,"0"0"-293"0"0,0 0 52 0 0,0 0 128 0 0,0 0-6 0 0,0 0-170 0 0,0 0-256 0 0,0 0-199 0 0,0 0-107 0 0,0 0-35 0 0,0 0-17 0 0,0 0-12 0 0,0 0-21 0 0,-2 22-30 0 0,-4 92 19 0 0,4-102-3889 0 0,1-26-6397 0 0,1 9 1831 0 0</inkml:trace>
  <inkml:trace contextRef="#ctx0" brushRef="#br0" timeOffset="662.059">805 180 14179 0 0,'0'0'1920'0'0,"0"0"-337"0"0,0 0-153 0 0,0 0-62 0 0,0 0-161 0 0,0 0-248 0 0,0 0-237 0 0,0 0-194 0 0,0 0-75 0 0,0 0-74 0 0,0 0-54 0 0,0 0-75 0 0,0 0-50 0 0,-12 4-48 0 0,-38 14-63 0 0,37-11-13 0 0,12-6-37 0 0,1-1-15 0 0,0 0 12 0 0,0 0-21 0 0,0 0-10 0 0,0 0-16 0 0,0 0-26 0 0,23-8-78 0 0,19-14 341 0 0,-42 22-170 0 0,0 0 24 0 0,0 0 21 0 0,-21 11 626 0 0,-24 19-263 0 0,45-30-445 0 0,0 0-27 0 0,0 0-36 0 0,0 0-55 0 0,0 0-81 0 0,13-2-3058 0 0,-4 0-3750 0 0,-4 2-4567 0 0</inkml:trace>
</inkml:ink>
</file>

<file path=ppt/ink/ink14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01.73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168 214 4569 0 0,'0'0'2228'0'0,"0"0"-478"0"0,0 0-157 0 0,0 0 56 0 0,0 0 2 0 0,0 0-145 0 0,0 0-241 0 0,0 0-267 0 0,0 0-215 0 0,0 0-160 0 0,0 0-87 0 0,0 0-37 0 0,0 0-17 0 0,1 18 7157 0 0,-88 122-6722 0 0,79-124-848 0 0,-6 15-30 0 0,2 1 0 0 0,1 0 0 0 0,1 1 0 0 0,2 0 0 0 0,1 1 0 0 0,2-1 0 0 0,2 1 0 0 0,0 0 0 0 0,3 0 0 0 0,0 0 0 0 0,5 21-39 0 0,26 89 43 0 0,2-79 269 0 0,-2-42-144 0 0,-30-24-263 0 0,1 1-1 0 0,0 0 1 0 0,-1-1-1 0 0,1 1 1 0 0,-1-1-1 0 0,1 1 1 0 0,-1-1-1 0 0,0 1 1 0 0,1-1-1 0 0,-1 0 1 0 0,0 0-1 0 0,1 0 1 0 0,-1 0-1 0 0,0 0 1 0 0,0 0-1 0 0,0 0 1 0 0,0 0-1 0 0,0-1 1 0 0,0 1-1 0 0,0 0 1 0 0,0 0 0 0 0,0-1-1 0 0,-1 1 1 0 0,1-1-1 0 0,0 1 1 0 0,-1-1-1 0 0,0 1 1 0 0,1-1-1 0 0,-1 1 1 0 0,0-1-1 0 0,1 1 1 0 0,-1-1-1 0 0,0 0 1 0 0,0 1-1 0 0,0-1 1 0 0,-1 1-1 0 0,1-1 1 0 0,0 1-1 0 0,-1-2 96 0 0,1 2-254 0 0,1-14-2869 0 0,-1 6 110 0 0,1 1-3795 0 0,-1 3-4699 0 0</inkml:trace>
  <inkml:trace contextRef="#ctx0" brushRef="#br0" timeOffset="589.771">315 428 8106 0 0,'0'0'3937'0'0,"0"0"-1514"0"0,0 0-658 0 0,0 0-104 0 0,0 0-102 0 0,0 0-202 0 0,0 0-299 0 0,0 0-325 0 0,0 0-220 0 0,0 0-99 0 0,0 0-34 0 0,0 0 14 0 0,0 0-2 0 0,-1 10-19 0 0,6 139 1413 0 0,40 67-734 0 0,-10-121-645 0 0,-34-95-389 0 0,0 1 1 0 0,-1-1-1 0 0,1 0 0 0 0,0 1 1 0 0,0-1-1 0 0,0 0 0 0 0,-1 0 1 0 0,1 0-1 0 0,0 1 1 0 0,0-1-1 0 0,0 0 0 0 0,-1 0 1 0 0,1 0-1 0 0,0-1 0 0 0,0 1 1 0 0,0 0-1 0 0,0 0 0 0 0,-1 0 1 0 0,1-1-1 0 0,0 1 0 0 0,0 0 1 0 0,-1 0-1 0 0,1-1 0 0 0,0 1 1 0 0,0-1-1 0 0,-1 1 0 0 0,1-1 1 0 0,-1 1-1 0 0,1-1 1 0 0,0 1-1 0 0,-1-1 0 0 0,1 0 1 0 0,-1 1-1 0 0,1-1 0 0 0,-1 0 1 0 0,0 0-1 0 0,1 1 0 0 0,-1-1 1 0 0,0 0-1 0 0,1 0 0 0 0,-1 1 1 0 0,0-1-1 0 0,0 0 0 0 0,0 0 1 0 0,1 0-1 0 0,-1 1 0 0 0,0-1 1 0 0,0 0-1 0 0,0 0 1 0 0,0 0-1 0 0,-1 0 0 0 0,1 1 1 0 0,0-1-1 0 0,0 0-18 0 0,84-164 193 0 0,25-25-139 0 0,-105 200-7190 0 0,-4-4 332 0 0,0-5 4169 0 0,0-1-8698 0 0</inkml:trace>
  <inkml:trace contextRef="#ctx0" brushRef="#br0" timeOffset="1265.522">383 240 10658 0 0,'0'0'1777'0'0,"0"0"-280"0"0,0 0-11 0 0,0 0 90 0 0,0 0-55 0 0,0 0-222 0 0,0 0-275 0 0,0 0-264 0 0,0 0-180 0 0,0 0-74 0 0,0 0-17 0 0,0 0-2 0 0,0 0-7 0 0,-9 0 1418 0 0,59 16 622 0 0,179 5-1252 0 0,-186-21-980 0 0,-56-7 365 0 0,-24-66-540 0 0,14 20-518 0 0,21 50-133 0 0,-4-6-741 0 0,-1 7-6509 0 0,6 2 1390 0 0,1 0-5361 0 0</inkml:trace>
  <inkml:trace contextRef="#ctx0" brushRef="#br0" timeOffset="1645.758">471 34 14763 0 0,'0'0'2050'0'0,"0"0"-362"0"0,0 0-155 0 0,0 0-82 0 0,0 0-147 0 0,0 0-219 0 0,0 0-210 0 0,0 0-185 0 0,0 0-138 0 0,0 0-87 0 0,0 0-41 0 0,0 0-33 0 0,-2-1-35 0 0,-8-6 794 0 0,26 9-537 0 0,27 8-171 0 0,-4 0-321 0 0,0-1 0 0 0,0-3 1 0 0,0-1-1 0 0,32 0-121 0 0,-22-4-3628 0 0,1 0-3816 0 0,-45-1-4503 0 0</inkml:trace>
  <inkml:trace contextRef="#ctx0" brushRef="#br0" timeOffset="2268.939">854 700 10514 0 0,'0'0'2675'0'0,"0"0"-794"0"0,0 0-457 0 0,0 0-62 0 0,0 0-42 0 0,0 0-144 0 0,0 0-166 0 0,0 0-161 0 0,0 0-136 0 0,0 0-75 0 0,0 0-66 0 0,0 0-79 0 0,0 0-57 0 0,18 2-12 0 0,106 14 695 0 0,80-15 236 0 0,-136-12-1785 0 0,-49-12-2311 0 0,-17 14-1078 0 0,-2-1-4058 0 0,0 5 3051 0 0,0 4-3442 0 0</inkml:trace>
  <inkml:trace contextRef="#ctx0" brushRef="#br0" timeOffset="2522.721">1095 509 15899 0 0,'0'0'1778'0'0,"0"0"-651"0"0,0 0-299 0 0,0 0 147 0 0,0 0 117 0 0,0 0-18 0 0,0 0-177 0 0,0 0-246 0 0,0 0-185 0 0,0 0-150 0 0,2 33-104 0 0,5 100-100 0 0,1 35-3065 0 0,-2-156-2221 0 0,-2-9 596 0 0,-3-3 3584 0 0,1 1-7173 0 0</inkml:trace>
  <inkml:trace contextRef="#ctx0" brushRef="#br0" timeOffset="3189.71">1386 373 9786 0 0,'0'0'1811'0'0,"0"0"-332"0"0,0 0-36 0 0,0 0 47 0 0,0 0-61 0 0,0 0-186 0 0,0 0-314 0 0,0 0-303 0 0,0 0-224 0 0,0 0-105 0 0,0 0-26 0 0,0 0 49 0 0,4-2 87 0 0,-3 1-339 0 0,0 1-1 0 0,0-1 1 0 0,0 1 0 0 0,1-1 0 0 0,-1 1 0 0 0,0-1 0 0 0,1 1 0 0 0,-1 0 0 0 0,0 0-1 0 0,1 0 1 0 0,-1 0 0 0 0,0 0 0 0 0,1 0 0 0 0,-1 0 0 0 0,0 0 0 0 0,1 0 0 0 0,-1 1-1 0 0,0-1 1 0 0,1 0 0 0 0,-1 1 0 0 0,0-1 0 0 0,0 1 0 0 0,1 0 0 0 0,-1-1 0 0 0,0 1-1 0 0,0 0 1 0 0,0 0 0 0 0,0 0 0 0 0,0 0 0 0 0,0 0-68 0 0,6 3 271 0 0,3 1-37 0 0,1 0 0 0 0,1-1 0 0 0,-1 0 1 0 0,1-1-1 0 0,-1 0 0 0 0,1-1 0 0 0,0 0 0 0 0,0-1 1 0 0,0 0-1 0 0,0-1 0 0 0,0 0 0 0 0,0-1 0 0 0,0 0-234 0 0,-7 0 46 0 0,0 0 0 0 0,0-1-1 0 0,-1 0 1 0 0,1 1-1 0 0,-1-2 1 0 0,1 1 0 0 0,-1 0-1 0 0,0-1 1 0 0,0 0-1 0 0,0 0 1 0 0,0 0-1 0 0,0 0 1 0 0,-1-1 0 0 0,0 0-1 0 0,1 1 1 0 0,-1-1-1 0 0,-1 0 1 0 0,1 0-1 0 0,0-1 1 0 0,-1 1 0 0 0,0-1-1 0 0,0 1 1 0 0,0-3-46 0 0,-8 31 10 0 0,-4 13 15 0 0,1 2 0 0 0,2-1 0 0 0,2 1 0 0 0,0 24-25 0 0,11 242-62 0 0,12-206 62 0 0,-18-99 1 0 0,0-1-1 0 0,0 1 1 0 0,1 0 0 0 0,-1-1 0 0 0,0 1 0 0 0,0 0 0 0 0,0-1-1 0 0,1 1 1 0 0,-1 0 0 0 0,0 0 0 0 0,0-1 0 0 0,1 1 0 0 0,-1 0-1 0 0,0 0 1 0 0,1 0 0 0 0,-1-1 0 0 0,0 1 0 0 0,1 0-1 0 0,-1 0 1 0 0,0 0 0 0 0,1 0 0 0 0,-1 0 0 0 0,0-1 0 0 0,1 1-1 0 0,-1 0 1 0 0,0 0 0 0 0,1 0 0 0 0,-1 0 0 0 0,0 0 0 0 0,1 0-1 0 0,-1 0 1 0 0,0 0 0 0 0,1 1 0 0 0,-1-1 0 0 0,1 0 0 0 0,-1 0-1 0 0,0 0 1 0 0,1 0 0 0 0,-1 0 0 0 0,0 1 0 0 0,0-1 0 0 0,1 0-1 0 0,-1 0 1 0 0,0 0 0 0 0,1 1 0 0 0,-1-1 0 0 0,0 0 0 0 0,0 0-1 0 0,1 1 1 0 0,-1-1 0 0 0,0 0 0 0 0,0 1 0 0 0,0-1 0 0 0,0 0-1 0 0,1 1 1 0 0,-1-1 0 0 0,0 0 0 0 0,0 1 0 0 0,0-1 0 0 0,0 0-1 0 0,0 1 1 0 0,0-1 0 0 0,0 0 0 0 0,0 1 0 0 0,0-1 0 0 0,0 1-1 0 0,0-1 1 0 0,0 0 0 0 0,0 1 0 0 0,0-1-1 0 0,12-29 132 0 0,-10 24-152 0 0,147-485 470 0 0,-80 278-479 0 0,-69 212-153 0 0,0 0 1 0 0,0 0-1 0 0,0 0 1 0 0,0 0-1 0 0,1 0 1 0 0,-1 0-1 0 0,0 0 1 0 0,0 0-1 0 0,0 0 1 0 0,0 0-1 0 0,0 0 1 0 0,1 0-1 0 0,-1 0 182 0 0,-6 36-3355 0 0,3-15-4107 0 0,-1-9-4436 0 0</inkml:trace>
  <inkml:trace contextRef="#ctx0" brushRef="#br0" timeOffset="3521.594">1972 873 16780 0 0,'0'0'1073'0'0,"0"0"-305"0"0,0 0 135 0 0,0 0 275 0 0,0 0 74 0 0,0 0-114 0 0,0 0-265 0 0,0 0-266 0 0,0 0-167 0 0,0 0-101 0 0,0 0-63 0 0,0 0-79 0 0,0 0-18 0 0,-5 16-50 0 0,-14 46-43 0 0,12-39 990 0 0,6-21-9975 0 0,1-8 1482 0 0,0 5-3561 0 0</inkml:trace>
  <inkml:trace contextRef="#ctx0" brushRef="#br0" timeOffset="3790.333">2071 616 11130 0 0,'0'0'4125'0'0,"0"0"-1859"0"0,0 0-783 0 0,0 0-139 0 0,0 0-150 0 0,0 0-250 0 0,0 0-241 0 0,0 0-224 0 0,0 0-145 0 0,0 0-28 0 0,0 0 26 0 0,0 0 16 0 0,0 0 0 0 0,-6 8-8 0 0,-45 79 487 0 0,56-98-2301 0 0,-2-14-555 0 0,-4 13-1789 0 0,1 2-5577 0 0,0 6-392 0 0</inkml:trace>
  <inkml:trace contextRef="#ctx0" brushRef="#br0" timeOffset="4312.048">1440 156 14715 0 0,'0'0'1745'0'0,"0"0"-317"0"0,0 0-64 0 0,0 0-20 0 0,0 0-129 0 0,0 0-210 0 0,0 0-285 0 0,0 0-214 0 0,0 0-84 0 0,0 0-30 0 0,0 0 3 0 0,0 0-11 0 0,11-3-20 0 0,99-20 724 0 0,81 19-564 0 0,-152 8-114 0 0,-51-23-53 0 0,-84-50 302 0 0,77 41-625 0 0,19 16-7176 0 0,3 11 1052 0 0,2 1-5780 0 0</inkml:trace>
  <inkml:trace contextRef="#ctx0" brushRef="#br0" timeOffset="4757.525">2139 52 6081 0 0,'0'0'3613'0'0,"0"0"-1052"0"0,0 0-440 0 0,0 0-107 0 0,0 0-128 0 0,0 0-199 0 0,0 0-276 0 0,0 0-278 0 0,0 0-247 0 0,0 0-202 0 0,0 0-116 0 0,0 0-92 0 0,0 0-77 0 0,-2-2-79 0 0,-5-6-43 0 0,12 14 235 0 0,17 21 130 0 0,44 95 80 0 0,-48-57-573 0 0,-3 1-1 0 0,-4 0 1 0 0,-2 1 0 0 0,-3 0 0 0 0,-3 0 0 0 0,-4 39-149 0 0,-1-71 7 0 0,-2 1 0 0 0,-2-1 0 0 0,-1-1 0 0 0,-2 1 1 0 0,-1-1-1 0 0,-2-1 0 0 0,-1 0 0 0 0,-1 0 0 0 0,-2-2 0 0 0,-2 1-7 0 0,-71 86-854 0 0,55-102-1180 0 0,22-14-2007 0 0,0-1-4836 0 0,7-1-3058 0 0</inkml:trace>
</inkml:ink>
</file>

<file path=ppt/ink/ink14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9:57.24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104 350 5897 0 0,'0'0'4595'0'0,"0"0"-2124"0"0,0 0-698 0 0,0 0-9 0 0,0 0-87 0 0,0 0-219 0 0,0 0-351 0 0,0 0-315 0 0,0 0-185 0 0,0 0-56 0 0,0 0 19 0 0,0 0 13 0 0,0 0-11 0 0,-1 8-56 0 0,-17 278 1900 0 0,19-87-2302 0 0,0-181 138 0 0,-1-18 245 0 0,0-14-4 0 0,11-134-22 0 0,3 101-455 0 0,1 1 1 0 0,3 1-1 0 0,2 0 1 0 0,1 1-1 0 0,3 1 1 0 0,1 2 0 0 0,18-22-17 0 0,-36 54-2 0 0,-6 7 3 0 0,0 0 1 0 0,0 0-1 0 0,0 0 1 0 0,0 0-1 0 0,1 1 1 0 0,-1-1-1 0 0,1 1 1 0 0,-1-1-1 0 0,1 1 1 0 0,0-1-1 0 0,-1 1 0 0 0,1 0 1 0 0,0 0-1 0 0,0 0 1 0 0,0 0-1 0 0,0 0 1 0 0,0 0-1 0 0,0 1 1 0 0,0-1-1 0 0,0 0 1 0 0,0 1-1 0 0,1 0 1 0 0,-1-1-2 0 0,17 42-12 0 0,-14 124 221 0 0,12-131-1135 0 0,-17-61-3635 0 0,-1 6 302 0 0,0 6-5938 0 0,-1 8 619 0 0</inkml:trace>
  <inkml:trace contextRef="#ctx0" brushRef="#br0" timeOffset="482.244">1 144 14611 0 0,'0'0'2102'0'0,"0"0"-455"0"0,0 0-207 0 0,0 0 7 0 0,0 0-77 0 0,0 0-213 0 0,0 0-296 0 0,0 0-253 0 0,0 0-160 0 0,0 0-65 0 0,0 0 6 0 0,0 0 7 0 0,0 0-17 0 0,9-1-38 0 0,207 1 1564 0 0,-127 5-1709 0 0,-81-5-194 0 0,-6-3 978 0 0,-16-6-941 0 0,3 0-21 0 0,0 0-1 0 0,0 0 0 0 0,1-1 1 0 0,0-1-1 0 0,1 0 0 0 0,1 0 1 0 0,-1 0-1 0 0,-4-10-17 0 0,6 10-26 0 0,0-1-364 0 0,5 1-6876 0 0,3 12 1813 0 0,2 2-6451 0 0</inkml:trace>
  <inkml:trace contextRef="#ctx0" brushRef="#br0" timeOffset="1047.752">398 899 11074 0 0,'0'0'1911'0'0,"0"0"-588"0"0,0 0-122 0 0,0 0 218 0 0,0 0 150 0 0,0 0-66 0 0,0 0-280 0 0,0 0-340 0 0,0 0-264 0 0,0 0-183 0 0,0 0-93 0 0,0 0-70 0 0,1-3-34 0 0,1-3 245 0 0,-5 22 33 0 0,-7 25 205 0 0,-40 72 434 0 0,44-54-601 0 0,48-55-447 0 0,-1-26-2049 0 0,-32 8-1488 0 0,-1-1-3701 0 0,-5 11-4135 0 0</inkml:trace>
  <inkml:trace contextRef="#ctx0" brushRef="#br0" timeOffset="1352.411">597 549 11354 0 0,'0'0'2221'0'0,"0"0"-351"0"0,0 0-142 0 0,0 0-36 0 0,0 0-149 0 0,0 0-250 0 0,0 0-281 0 0,0 0-252 0 0,0 0-175 0 0,0 0-119 0 0,0 0-98 0 0,0 0-71 0 0,0 0-82 0 0,-9 6-64 0 0,-27 19-57 0 0,37-25-111 0 0,-1 0 0 0 0,1 0-1 0 0,-1 0 1 0 0,0 0 0 0 0,1 0-1 0 0,-1 0 1 0 0,1 1 0 0 0,-1-1-1 0 0,1 0 1 0 0,-1 0-1 0 0,0 0 1 0 0,1 0 0 0 0,-1 0-1 0 0,0 1 1 0 0,1-1 0 0 0,-1 0-1 0 0,0 0 1 0 0,1 1 0 0 0,-1-1-1 0 0,0 0 1 0 0,1 1-1 0 0,-1-1 1 0 0,0 0 0 0 0,0 1-1 0 0,1-1 1 0 0,-1 0 0 0 0,0 1-1 0 0,0-1 1 0 0,0 1-1 0 0,0-1 1 0 0,1 0 0 0 0,-1 1-1 0 0,0-1 1 0 0,0 1 0 0 0,0-1-1 0 0,0 1 1 0 0,0-1 0 0 0,0 0-1 0 0,0 1 1 0 0,0-1-1 0 0,0 1 1 0 0,0-1 0 0 0,0 1-1 0 0,-1-1 18 0 0,12-29-897 0 0,-25 25-2205 0 0,2 4-4633 0 0,11 0 4573 0 0,-1 0-6827 0 0</inkml:trace>
  <inkml:trace contextRef="#ctx0" brushRef="#br0" timeOffset="1724.56">822 74 10442 0 0,'0'0'1978'0'0,"0"0"-86"0"0,0 0-30 0 0,0 0-159 0 0,0 0-252 0 0,0 0-221 0 0,0 0-179 0 0,0 0-121 0 0,0 0-80 0 0,0 0-122 0 0,0 0-104 0 0,0 0-93 0 0,0 0-76 0 0,3-4-46 0 0,11-9 149 0 0,-27 30 685 0 0,-73 115 48 0 0,80-124-2130 0 0,-15 28 1821 0 0,17-24-5448 0 0,3 2-6033 0 0,1-10-1122 0 0</inkml:trace>
  <inkml:trace contextRef="#ctx0" brushRef="#br0" timeOffset="2624.849">1096 409 4857 0 0,'0'0'3357'0'0,"0"0"-1033"0"0,0 0-457 0 0,0 0-9 0 0,0 0 9 0 0,0 0-104 0 0,0 0-227 0 0,0 0-301 0 0,0 0-264 0 0,0 0-196 0 0,0 0-119 0 0,0 0-68 0 0,0 0-43 0 0,1-2-44 0 0,1-8-53 0 0,-1 7-48 0 0,-1 3-21 0 0,0 0-31 0 0,0 26 1484 0 0,-3-15-1702 0 0,1 0-1 0 0,-2 0 1 0 0,1 0-1 0 0,-1-1 0 0 0,-1 1 1 0 0,0-1-1 0 0,0 0 0 0 0,-1 0 1 0 0,-1-1-1 0 0,1 0 1 0 0,-6 5-130 0 0,8-8 46 0 0,-277 321 495 0 0,281-367-11643 0 0,6 18 1195 0 0,-2 14 798 0 0</inkml:trace>
  <inkml:trace contextRef="#ctx0" brushRef="#br0" timeOffset="3102.034">847 391 7570 0 0,'0'0'2521'0'0,"0"0"-263"0"0,0 0-131 0 0,0 0-106 0 0,0 0-201 0 0,0 0-281 0 0,0 0-329 0 0,0 0-261 0 0,0 0-176 0 0,0 0-109 0 0,0 0-64 0 0,0 0-55 0 0,0 0-45 0 0,-3 0 855 0 0,4 6-1165 0 0,0-1-1 0 0,0 1 0 0 0,1-1 1 0 0,-1 0-1 0 0,1 1 0 0 0,1-1 0 0 0,-1 0 1 0 0,1 0-1 0 0,0 0 0 0 0,0-1 1 0 0,0 1-1 0 0,0-1 0 0 0,1 0 1 0 0,0 0-1 0 0,2 2-189 0 0,20 27 525 0 0,77 140 485 0 0,-92-148-959 0 0,1-1-1 0 0,0-1 1 0 0,2 0 0 0 0,1-1 0 0 0,14 16-51 0 0,-5 6 31 0 0,-20-64-4477 0 0,-3 1-6550 0 0,2 14-849 0 0</inkml:trace>
</inkml:ink>
</file>

<file path=ppt/ink/ink14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14.9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218 96 0 0 0,'-18'-19'0'0'0,"-20"16"0"0"0,-44 3-117 0 0,46 0 7030 0 0,-7-11 5675 0 0,42 11-11824 0 0,1 0-21 0 0,0 0-49 0 0,0 0-65 0 0,0 0-49 0 0,0 0-58 0 0,0 0-61 0 0,0 0-55 0 0,0 0-20 0 0,0 0-48 0 0,0 0-20 0 0,0 0 4 0 0,0 0-37 0 0,0 0-7 0 0,0 0-29 0 0,23 3 1323 0 0,102 4 71 0 0,182-62-614 0 0,-171 37-743 0 0,-136 18-284 0 0,0 0 12 0 0,0 0 12 0 0,0 0-2 0 0,0 0 28 0 0,0 0-52 0 0,0 0-12 0 0,0 0 13 0 0,0 0-6 0 0,0 0 3 0 0,0 0 14 0 0,0 0-37 0 0,0 0 17 0 0,0 0-27 0 0,-11 4-2663 0 0,-37 46-4178 0 0,29-28-358 0 0,12-14 2882 0 0,0 0-5421 0 0</inkml:trace>
</inkml:ink>
</file>

<file path=ppt/ink/ink14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15.53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61 0 5945 0 0,'0'0'1830'0'0,"0"0"-227"0"0,0 0 13 0 0,0 0 181 0 0,0 0 43 0 0,0 0-213 0 0,0 0-295 0 0,0 0-301 0 0,0 0-236 0 0,0 0-156 0 0,0 0-54 0 0,0 0-20 0 0,0 0 8 0 0,-10 4 42 0 0,-31 11-39 0 0,31-12-40 0 0,17 2 3454 0 0,25 6-2874 0 0,2-8-841 0 0,1 0-1 0 0,0-3 0 0 0,-1-1 0 0 0,1-1 1 0 0,-1-2-1 0 0,1-1 0 0 0,-1-2 0 0 0,6-3-274 0 0,21 6 246 0 0,-61 4-232 0 0,0 0 17 0 0,0 0 4 0 0,0 0-21 0 0,0 0-19 0 0,0 0 6 0 0,0 0-18 0 0,0 0 40 0 0,0 0-13 0 0,0 0-28 0 0,0 0 30 0 0,0 0-16 0 0,0 0 9 0 0,0-5 167 0 0,0 3-5507 0 0,0 2-5684 0 0,0 0-326 0 0</inkml:trace>
</inkml:ink>
</file>

<file path=ppt/ink/ink14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27.29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39 1 10802 0 0,'0'0'2366'0'0,"0"0"-1091"0"0,0 0-325 0 0,0 0 163 0 0,0 0 199 0 0,0 0 38 0 0,0 0-174 0 0,0 0-345 0 0,0 0-267 0 0,0 0-125 0 0,0 0-52 0 0,0 0 32 0 0,0 0 57 0 0,0 2 34 0 0,-39 142 4066 0 0,59-124-4462 0 0,-5-14-465 0 0,6-16-4605 0 0,-14-5-6278 0 0,-7 11 67 0 0</inkml:trace>
</inkml:ink>
</file>

<file path=ppt/ink/ink14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27.7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32 12 8770 0 0,'0'0'3157'0'0,"0"0"-1470"0"0,0 0-503 0 0,0 0 131 0 0,0 0 201 0 0,0 0 80 0 0,0 0-149 0 0,0 0-328 0 0,0 0-352 0 0,0 0-259 0 0,0 0-90 0 0,0 0-13 0 0,-2-2 26 0 0,-7-6 46 0 0,7 7 2 0 0,2 1-50 0 0,0 0-60 0 0,0 0-45 0 0,0 0-72 0 0,-18 21 1260 0 0,18-20-1489 0 0,0-1 7 0 0,0 0 4 0 0,0 0-16 0 0,0 0 16 0 0,0 0-8 0 0,0 0-24 0 0,0 0 0 0 0,0 0-2 0 0,0 0 22 0 0,0 0 14 0 0,16-18 9 0 0,-16 17 16 0 0,0 1 1 0 0,0 0-33 0 0,0 0 4 0 0,0 0-11 0 0,0 0-12 0 0,0 0 41 0 0,0 0-15 0 0,0 1-1482 0 0,-5 6 4246 0 0,4-5-6630 0 0,0-1-4889 0 0,1-1 3032 0 0,0 0-6137 0 0</inkml:trace>
</inkml:ink>
</file>

<file path=ppt/ink/ink14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29.44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30 1880 0 0,'0'0'2604'0'0,"0"0"-720"0"0,0 0-245 0 0,0 0 137 0 0,0 0 201 0 0,0 0-37 0 0,0 0-229 0 0,0 0-358 0 0,0 0-359 0 0,0 0-233 0 0,0 0-127 0 0,4-5-41 0 0,12-14-43 0 0,-12 14-2 0 0,-4 5-37 0 0,0 0-48 0 0,0 0-36 0 0,0 0-74 0 0,0 0-54 0 0,0 8 365 0 0,0 318 1550 0 0,-7-134-1987 0 0,-10-130 1822 0 0,21-99-2000 0 0,1 0 0 0 0,1 0-1 0 0,3 0 1 0 0,0 1 0 0 0,3 1-1 0 0,10-24-48 0 0,-15 39 11 0 0,87-163 25 0 0,-2 87 8 0 0,-92 96-44 0 0,0 0-1 0 0,0-1 1 0 0,1 1-1 0 0,-1-1 1 0 0,0 1 0 0 0,1 0-1 0 0,-1 0 1 0 0,0-1 0 0 0,1 1-1 0 0,-1 0 1 0 0,1 0-1 0 0,-1-1 1 0 0,0 1 0 0 0,1 0-1 0 0,-1 0 1 0 0,1 0-1 0 0,-1 0 1 0 0,0-1 0 0 0,1 1-1 0 0,-1 0 1 0 0,1 0-1 0 0,-1 0 1 0 0,1 0 0 0 0,-1 0-1 0 0,1 0 1 0 0,-1 0-1 0 0,1 0 1 0 0,-1 1 0 0 0,0-1-1 0 0,1 0 1 0 0,-1 0-1 0 0,1 0 1 0 0,-1 0 0 0 0,0 1-1 0 0,1-1 1 0 0,-1 0-1 0 0,1 0 1 0 0,-1 1 0 0 0,0-1-1 0 0,1 0 1 0 0,-1 0 0 0 0,0 1-1 0 0,1-1 1 0 0,-1 0-1 0 0,0 1 1 0 0,0-1 0 0 0,1 1-1 0 0,-1-1 1 0 0,0 0-1 0 0,0 1 1 0 0,0-1 0 0 0,0 1-1 0 0,1-1 1 0 0,-1 1-1 0 0,0-1 1 0 0,0 0 0 0 0,0 1-1 0 0,0-1 1 0 0,0 1-1 0 0,0-1 1 0 0,0 1 0 0 0,0-1-1 0 0,0 1 1 0 0,0-1 0 0 0,0 39 12 0 0,-1-31 4 0 0,-13 83 184 0 0,3-10-162 0 0,11-80-111 0 0,0-1-86 0 0,0 0-53 0 0,0 0-109 0 0,0 0-106 0 0,12-7-3330 0 0,-8 7 2758 0 0,3-2-1413 0 0,-3 0-2032 0 0,2-2-7066 0 0</inkml:trace>
</inkml:ink>
</file>

<file path=ppt/ink/ink14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32.49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91 176 680 0 0,'0'0'2054'0'0,"0"0"-226"0"0,0 0-110 0 0,0 0 112 0 0,0 0 82 0 0,0 0 10 0 0,0 0-123 0 0,0 0-247 0 0,0 0-163 0 0,0 0-167 0 0,0 0-119 0 0,0 0-108 0 0,0 0-93 0 0,-15 3-89 0 0,-46 7-146 0 0,46-8-128 0 0,15-2-123 0 0,0 0-61 0 0,0 0-30 0 0,32 0 1670 0 0,203-15 463 0 0,-167 5-2357 0 0,-36 9 2313 0 0,-52-28-1884 0 0,-80-96-678 0 0,93 118 289 0 0,10 3-10122 0 0,3 7 3061 0 0,-1 1-5074 0 0</inkml:trace>
</inkml:ink>
</file>

<file path=ppt/ink/ink14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29.9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33 1175 9154 0 0,'0'0'2023'0'0,"0"0"-416"0"0,0 0-43 0 0,0 0 181 0 0,0 0 52 0 0,0 0-153 0 0,0 0-343 0 0,0 0-347 0 0,0 0-177 0 0,0 0-90 0 0,0 0-50 0 0,0 0-22 0 0,0 0-25 0 0,3-2-38 0 0,8-5-40 0 0,-8 5-45 0 0,-3 2-66 0 0,0 0-61 0 0,-1 11 567 0 0,-29 60-334 0 0,11 20-374 0 0,34-83-227 0 0,-15-8 6 0 0,0 0-14 0 0,0 0-39 0 0,0 0-45 0 0,0 0-28 0 0,0 0-63 0 0,0 0-52 0 0,0 0-61 0 0,0 0-136 0 0,0 0-148 0 0,0 0-196 0 0,0-18-7797 0 0,0 11 1705 0 0,0 2-3554 0 0</inkml:trace>
  <inkml:trace contextRef="#ctx0" brushRef="#br0" timeOffset="481.642">181 870 8242 0 0,'0'0'2330'0'0,"0"0"-411"0"0,0 0-224 0 0,0 0-46 0 0,0 0-63 0 0,0 0-170 0 0,0 0-230 0 0,0 0-253 0 0,0 0-192 0 0,0 0-129 0 0,0 0-87 0 0,0 0-31 0 0,0 0-34 0 0,-17 3 865 0 0,2 12-648 0 0,20-26-161 0 0,34-32-408 0 0,-54 52 501 0 0,-9 10-1976 0 0,19-8-2024 0 0,2-3-5040 0 0,1-5-3163 0 0</inkml:trace>
  <inkml:trace contextRef="#ctx0" brushRef="#br0" timeOffset="1548.745">280 391 2080 0 0,'0'0'2678'0'0,"0"0"-564"0"0,0 0-281 0 0,0 0 19 0 0,0 0 8 0 0,0 0-101 0 0,0 0-213 0 0,0 0-308 0 0,0 0-262 0 0,0 0-168 0 0,0 0-81 0 0,0 0-43 0 0,0 0-53 0 0,7-4 2220 0 0,-38 30-1221 0 0,-79 55-486 0 0,92-66-1267 0 0,19-16-1090 0 0,10-6-100 0 0,3-3-2787 0 0,-7 3-3283 0 0,-4 2-4168 0 0</inkml:trace>
  <inkml:trace contextRef="#ctx0" brushRef="#br0" timeOffset="6966.836">891 623 0 0 0,'0'0'1170'0'0,"0"0"-117"0"0,0 0 37 0 0,0 0 205 0 0,0 0 196 0 0,0 0-7 0 0,0 0-262 0 0,0 0-346 0 0,0 0-280 0 0,0 0-120 0 0,0 0 71 0 0,0 0 181 0 0,10 1 12204 0 0,-5 1-11762 0 0,-5-1-1157 0 0,0-1 10 0 0,0 0-2 0 0,0 0-5 0 0,0 0 19 0 0,-13 16 499 0 0,-116 122 104 0 0,-23-12-182 0 0,52-42-329 0 0,90-79-641 0 0,11-6 319 0 0,-1 1-30 0 0,4-12-2704 0 0,12-9-1904 0 0,-7 7-4833 0 0,-7 9 35 0 0</inkml:trace>
  <inkml:trace contextRef="#ctx0" brushRef="#br0" timeOffset="7807.236">516 616 4985 0 0,'0'0'3389'0'0,"0"0"-1145"0"0,0 0-562 0 0,0 0-76 0 0,0 0 90 0 0,0 0 26 0 0,0 0-150 0 0,0 0-321 0 0,0 0-324 0 0,0 0-226 0 0,0 0-155 0 0,0 0-42 0 0,0 0 11 0 0,6 8 4594 0 0,10 14-4352 0 0,94 120-138 0 0,13 20-315 0 0,-78-84-81 0 0,-16-38-82 0 0,-28-38-327 0 0,0 1-1275 0 0,-8-15-3208 0 0,0 1-7343 0 0,4 7-25 0 0</inkml:trace>
  <inkml:trace contextRef="#ctx0" brushRef="#br0" timeOffset="10713.169">243 8 0 0 0,'0'0'1508'0'0,"0"0"94"0"0,0 0 100 0 0,0 0 145 0 0,0 0 135 0 0,0 0 33 0 0,0 0-111 0 0,0 0-237 0 0,0 0-273 0 0,0 0-229 0 0,0 0-159 0 0,0 0-107 0 0,0 0-39 0 0,-7-7 2955 0 0,15 17 208 0 0,8 20-3997 0 0,-12-19 324 0 0,39 78 158 0 0,33 69-214 0 0,-61-123-218 0 0,-1 1 0 0 0,-1 0 0 0 0,-3 1 0 0 0,-1 0 1 0 0,3 29-77 0 0,-4 6 39 0 0,-4 0 1 0 0,-2 0-1 0 0,-5 14-39 0 0,-15 82 50 0 0,14-141-48 0 0,-1-1 0 0 0,-1 1 0 0 0,-2-2 1 0 0,-1 1-1 0 0,0-1 0 0 0,-2 0 1 0 0,-10 15-3 0 0,-68 74 72 0 0,3-14 93 0 0,64-78-84 0 0,22-21-74 0 0,0-1-16 0 0,0 0 2 0 0,0 0 12 0 0,0 0 5 0 0,0 0 4 0 0,0 0-4 0 0,-2 6 190 0 0,2-5-192 0 0,0-1-20 0 0,0 0 16 0 0,0 0 10 0 0,0 0 1 0 0,0 0-6 0 0,0 0 1 0 0,0 0-1 0 0,0 0-20 0 0,0 0-9 0 0,0 0-14 0 0,0 0-1 0 0,0 0-5 0 0,0 0-1 0 0,0 0 13 0 0,0 0-16 0 0,0 0 20 0 0,0 0 21 0 0,0 0-10 0 0,0 0 10 0 0,0 0-8 0 0,0 0 27 0 0,6-23-4229 0 0,6 14 2094 0 0,0 0-5613 0 0,-7 2-3985 0 0</inkml:trace>
</inkml:ink>
</file>

<file path=ppt/ink/ink14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47.0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9 116 8114 0 0,'0'0'2907'0'0,"0"0"-597"0"0,0 0-390 0 0,0 0-77 0 0,0 0-80 0 0,0 0-164 0 0,0 0-260 0 0,0 0-320 0 0,0 0-271 0 0,0 0-172 0 0,0 0-113 0 0,-3-2-64 0 0,-3-1 819 0 0,19 15-545 0 0,2 8-447 0 0,-2 2 0 0 0,0-1 1 0 0,-1 2-1 0 0,-1-1 0 0 0,-1 2 0 0 0,-2-1 0 0 0,0 1 0 0 0,2 12-226 0 0,-8-30 11 0 0,52 212 304 0 0,-38-120-203 0 0,-14-50 58 0 0,9-59 923 0 0,11-56-937 0 0,3 2 0 0 0,3 1 0 0 0,15-24-156 0 0,154-217 26 0 0,-137 206 16 0 0,-59 96 162 0 0,-3-3-1085 0 0,-9 7-1406 0 0,-2 12-2417 0 0,6-4-3566 0 0,3-9-3168 0 0</inkml:trace>
</inkml:ink>
</file>

<file path=ppt/ink/ink14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18.9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700 1415 10434 0 0,'0'0'2479'0'0,"0"0"-654"0"0,0 0-309 0 0,0 0 3 0 0,0 0-9 0 0,0 0-154 0 0,0 0-286 0 0,0 0-284 0 0,0 0-221 0 0,0 0-151 0 0,0 0-75 0 0,0 0-47 0 0,-8 0-25 0 0,-34 0 206 0 0,4 11 869 0 0,37-11-1219 0 0,1 0-11 0 0,0 0-10 0 0,0 0-36 0 0,0 0-18 0 0,0 0-36 0 0,28-12-208 0 0,-11 6 459 0 0,-27 2 1073 0 0,-8 7-1176 0 0,26-4-2458 0 0,-1 0-1482 0 0,-1 0-5085 0 0,-5 1-3397 0 0</inkml:trace>
  <inkml:trace contextRef="#ctx0" brushRef="#br0" timeOffset="-504.171">571 1654 12003 0 0,'0'0'1904'0'0,"0"0"-736"0"0,0 0-138 0 0,0 0 226 0 0,0 0 238 0 0,0 0 33 0 0,0 0-275 0 0,0 0-372 0 0,0 0-292 0 0,0 0-153 0 0,0 0-60 0 0,0 0 36 0 0,0 0 33 0 0,3 12 1513 0 0,-41 49-464 0 0,38-60-1415 0 0,0-1-18 0 0,0 0 32 0 0,0 0-44 0 0,0 0-10 0 0,0 0-1 0 0,0 0 11 0 0,0 0-9 0 0,0 0 11 0 0,0 0 13 0 0,3-2 769 0 0,-1-5-3071 0 0,-2-1-2483 0 0,0 3-3432 0 0,0 5-3500 0 0</inkml:trace>
  <inkml:trace contextRef="#ctx0" brushRef="#br0" timeOffset="579.808">593 1621 0 0 0,'0'0'448'0'0,"0"0"540"0"0,0 0 394 0 0,0 0 197 0 0,0 0 21 0 0,0 0-135 0 0,0 0-169 0 0,0 0-159 0 0,0 0-120 0 0,0 0-110 0 0,0 0-91 0 0,6-7 5184 0 0,-7 19 1450 0 0,-12 18-7558 0 0,12-28 522 0 0,-44 75-37 0 0,44-76-367 0 0,1 0 0 0 0,-1-1 0 0 0,1 1 0 0 0,-1 0 0 0 0,1 0 0 0 0,-1 0 0 0 0,1-1-1 0 0,0 1 1 0 0,-1 0 0 0 0,1 0 0 0 0,0 0 0 0 0,0 0 0 0 0,0 0 0 0 0,-1 0 0 0 0,1 0-1 0 0,0 0 1 0 0,0-1 0 0 0,1 1 0 0 0,-1 0 0 0 0,0 0 0 0 0,0 0 0 0 0,0 0 0 0 0,0 0-1 0 0,1 0 1 0 0,-1 0 0 0 0,1-1 0 0 0,-1 1 0 0 0,0 0 0 0 0,1 0 0 0 0,-1 0 0 0 0,1-1-1 0 0,0 1 1 0 0,-1 0 0 0 0,1-1 0 0 0,0 1 0 0 0,-1 0 0 0 0,1-1 0 0 0,0 1 0 0 0,0-1-1 0 0,-1 1 1 0 0,1-1 0 0 0,0 0 0 0 0,0 1 0 0 0,0-1 0 0 0,0 0 0 0 0,-1 1 0 0 0,1-1-1 0 0,0 0 1 0 0,0 0 0 0 0,0 0 0 0 0,0 0 0 0 0,0 0 0 0 0,0 0 0 0 0,0 0 0 0 0,0 0-1 0 0,0 0 1 0 0,0 0-10 0 0,60-2 659 0 0,-61 2-654 0 0,99-25 455 0 0,-92 23-2851 0 0,-11 1-2091 0 0,-3-3-3826 0 0,6 3-3614 0 0</inkml:trace>
  <inkml:trace contextRef="#ctx0" brushRef="#br0" timeOffset="-989.38">742 391 9594 0 0,'0'0'1864'0'0,"0"0"-529"0"0,0 0-302 0 0,0 0 47 0 0,0 0 173 0 0,0 0 37 0 0,0 0-119 0 0,0 0-244 0 0,0 0-211 0 0,0 0-167 0 0,0 0-88 0 0,-1-8 328 0 0,1 5 2453 0 0,65-12-1542 0 0,55 8-765 0 0,-120 7-908 0 0,0 0 0 0 0,0 0 10 0 0,0 0 7 0 0,0 0 11 0 0,0 0-9 0 0,0 0 30 0 0,0 0-2 0 0,-20 15 514 0 0,-374 139-153 0 0,199-77-306 0 0,120-36-4 0 0,109-16 39 0 0,-17-19-90 0 0,0-2 1 0 0,1-1-1 0 0,-1 0 0 0 0,1-1 0 0 0,-1-1 0 0 0,1 0 0 0 0,-1-1 0 0 0,15-3-74 0 0,18 2 97 0 0,282 9 238 0 0,-262 8-246 0 0,-43-8-108 0 0,-8 0 51 0 0,-68 44-4 0 0,-176 55 147 0 0,-2-1-115 0 0,221-104-63 0 0,0 1 0 0 0,0-1 1 0 0,1 1-1 0 0,-1 0 0 0 0,1 0 0 0 0,0 0 0 0 0,-1 1 0 0 0,2 0 1 0 0,-1 0-1 0 0,0 0 0 0 0,1 1 0 0 0,0-1 0 0 0,0 1 1 0 0,0 0-1 0 0,1 0 0 0 0,-1 1 0 0 0,1-1 0 0 0,1 1 0 0 0,-1-1 1 0 0,1 1-1 0 0,0 0 0 0 0,0 0 0 0 0,0 0 0 0 0,1 0 1 0 0,0 0-1 0 0,1 1 0 0 0,-1 1 3 0 0,3-5 1 0 0,-1 0 0 0 0,1 0 1 0 0,0 0-1 0 0,0 0 0 0 0,1-1 0 0 0,-1 1 0 0 0,0-1 1 0 0,1 1-1 0 0,0-1 0 0 0,-1 0 0 0 0,1 0 0 0 0,0 0 0 0 0,0-1 1 0 0,0 1-1 0 0,1-1 0 0 0,-1 0 0 0 0,0 1 0 0 0,0-1 1 0 0,1-1-2 0 0,194 8 356 0 0,98-55 101 0 0,-284 45-526 0 0,7 0 312 0 0,-27 1-1829 0 0,-22 31-5354 0 0,24-20 1032 0 0,0-2-6259 0 0</inkml:trace>
  <inkml:trace contextRef="#ctx0" brushRef="#br0" timeOffset="7847.684">1062 671 1152 0 0,'0'0'1019'0'0,"0"0"-111"0"0,0 0 198 0 0,0 0 416 0 0,0 0 323 0 0,0 0 94 0 0,0 0-113 0 0,0 0-207 0 0,0 0-223 0 0,0 0-241 0 0,0 0-149 0 0,15-15-129 0 0,43-47-91 0 0,-30 40 1876 0 0,-1 40 925 0 0,-16-5-3438 0 0,-2 1 0 0 0,0 0-1 0 0,-1 1 1 0 0,0-1 0 0 0,-1 2 0 0 0,0-1 0 0 0,-2 1-1 0 0,0 0 1 0 0,0 0 0 0 0,-2 0 0 0 0,1 6-149 0 0,0-2 75 0 0,-1-1 0 0 0,-1 1 0 0 0,0 0 0 0 0,-2 0 0 0 0,0 0 0 0 0,-2-1 0 0 0,0 1 0 0 0,-1 0 0 0 0,-1-1 0 0 0,0 1 0 0 0,-5 7-75 0 0,-26 86 148 0 0,27-94 170 0 0,10-33 563 0 0,4-9-867 0 0,0 0-1 0 0,1 1 1 0 0,2 0 0 0 0,0 0 0 0 0,1 1-1 0 0,1 1 1 0 0,1-1 0 0 0,1 2-1 0 0,0 0 1 0 0,2 0-14 0 0,23-38 3 0 0,58-97 20 0 0,-78 118 19 0 0,-3 47-187 0 0,31 81 328 0 0,-44-84-170 0 0,0 0 0 0 0,-1 0 0 0 0,0 0 0 0 0,0 0 0 0 0,-1 0 0 0 0,0 0 0 0 0,0 0 0 0 0,-1 0 0 0 0,0 0-1 0 0,0 0 1 0 0,-1 3-13 0 0,-35 143 139 0 0,19-33-116 0 0,12-99-13 0 0,6-21-28 0 0,0-1 35 0 0,0 0-4 0 0,0 0 2 0 0,0 0 0 0 0,8-23 70 0 0,8-18-56 0 0,2 1-1 0 0,1 1 1 0 0,2 0-1 0 0,2 2 1 0 0,16-19-29 0 0,102-117-33 0 0,-139 170 28 0 0,0 1 1 0 0,0-1 0 0 0,0 1 0 0 0,1 0 0 0 0,-1 0 0 0 0,1 0 0 0 0,-1 0 0 0 0,1 0 0 0 0,0 0-1 0 0,0 1 1 0 0,0-1 0 0 0,0 1 0 0 0,0 0 0 0 0,0 0 0 0 0,0 0 0 0 0,0 0 0 0 0,0 0 0 0 0,0 1-1 0 0,1 0 1 0 0,-1-1 0 0 0,0 1 0 0 0,0 0 0 0 0,1 1 0 0 0,-1-1 4 0 0,-1 0 6 0 0,0 0 0 0 0,0 0 1 0 0,0 0-1 0 0,0 0 0 0 0,0 0 0 0 0,0 0 1 0 0,0 0-1 0 0,0 1 0 0 0,-1-1 0 0 0,1 1 1 0 0,0-1-1 0 0,0 1 0 0 0,0 0 0 0 0,-1 0 1 0 0,1 0-1 0 0,0 0 0 0 0,-1 0 0 0 0,1 0 1 0 0,-1 0-1 0 0,1 1 0 0 0,-1-1 0 0 0,0 0 1 0 0,1 1-1 0 0,-1-1 0 0 0,0 1 0 0 0,0-1 1 0 0,0 1-1 0 0,0 0 0 0 0,0-1 0 0 0,-1 1 1 0 0,1 0-1 0 0,0 0 0 0 0,-1 0 0 0 0,1 0 1 0 0,-1 0-7 0 0,4 19 81 0 0,0 1 1 0 0,-2-1 0 0 0,-1 1-1 0 0,0-1 1 0 0,-2 1 0 0 0,0 0 0 0 0,-2 0-82 0 0,-35 177 126 0 0,63-199-5806 0 0,-12 0-4338 0 0,-9 0-1974 0 0</inkml:trace>
  <inkml:trace contextRef="#ctx0" brushRef="#br0" timeOffset="26278.889">295 60 672 0 0,'0'0'1519'0'0,"0"0"-497"0"0,0 0-133 0 0,0 0 202 0 0,0 0 339 0 0,0 0 253 0 0,0 0 52 0 0,0 0-127 0 0,0 0-197 0 0,0 0-212 0 0,0 0-156 0 0,-4-10-110 0 0,-9-29-23 0 0,10 29-19 0 0,-1 9 3873 0 0,-6 7-4625 0 0,9-5 308 0 0,-64 52 1707 0 0,46-28-1900 0 0,2 2-1 0 0,1 0 1 0 0,0 0-1 0 0,2 1 1 0 0,2 1-1 0 0,0 1 1 0 0,2 0 0 0 0,0 4-254 0 0,-9 34 295 0 0,3 1 0 0 0,3 1 1 0 0,3 0-1 0 0,3 1 1 0 0,4 0-1 0 0,2 22-295 0 0,12 269 929 0 0,38-43-144 0 0,18-145-187 0 0,-40-129-410 0 0,4-17 145 0 0,23 8 1 0 0,-40-25-207 0 0,-8-7-390 0 0,-13-14-4619 0 0,4 6-186 0 0,3 0-7584 0 0</inkml:trace>
</inkml:ink>
</file>

<file path=ppt/ink/ink14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48.24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3 170 8546 0 0,'0'0'2034'0'0,"0"0"-167"0"0,0 0-64 0 0,0 0 61 0 0,0 0-92 0 0,0 0-242 0 0,0 0-274 0 0,0 0-294 0 0,0 0-246 0 0,0 0-141 0 0,0 0-59 0 0,0 0-27 0 0,-2 0-15 0 0,117 0 4705 0 0,218 0-4274 0 0,-326 8 8 0 0,65-32-978 0 0,-36 14 132 0 0,-68-8 510 0 0,-51-66-546 0 0,57 55 5 0 0,-6 16-1903 0 0,20 14-3705 0 0,1 2-5569 0 0,9-2-926 0 0</inkml:trace>
</inkml:ink>
</file>

<file path=ppt/ink/ink14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49.00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105 34 8490 0 0,'0'0'1379'0'0,"0"0"-164"0"0,0 0-74 0 0,0 0 104 0 0,0 0 136 0 0,0 0 41 0 0,0 0-90 0 0,0 0-130 0 0,0 0-143 0 0,0 0-175 0 0,0 0-101 0 0,0 0-65 0 0,0 0-76 0 0,-9-5-21 0 0,-35-23 529 0 0,44 28-630 0 0,0 0-8 0 0,-13 2 3000 0 0,-12-3-3022 0 0,11 0 352 0 0,200 12 910 0 0,227-18-1357 0 0,-239 7-315 0 0,-169 0-80 0 0,-4 3 0 0 0,-11-3-2219 0 0,10-1 1973 0 0,0-1-884 0 0,0 2-6409 0 0,0 0-5084 0 0</inkml:trace>
</inkml:ink>
</file>

<file path=ppt/ink/ink14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52.08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455 7 2112 0 0,'0'0'2152'0'0,"0"0"-508"0"0,0 0-41 0 0,0 0 240 0 0,0 0 245 0 0,0 0 45 0 0,0 0-198 0 0,0 0-343 0 0,0 0-354 0 0,0 0-279 0 0,0 0-168 0 0,0 0-98 0 0,0 0-17 0 0,4-1-41 0 0,66-5 3722 0 0,46 8-3714 0 0,-51-1 1098 0 0,-113 23-1115 0 0,-53 24-539 0 0,-2-4 0 0 0,-1-5 0 0 0,-21 1-87 0 0,-6-3 150 0 0,131-37-130 0 0,0 0 0 0 0,0 0 0 0 0,0 0 1 0 0,1 1-1 0 0,-1-1 0 0 0,0 0 0 0 0,0 0 0 0 0,0 0 1 0 0,0 0-1 0 0,0 1 0 0 0,0-1 0 0 0,0 0 0 0 0,0 0 1 0 0,0 0-1 0 0,0 1-20 0 0,19 0 22 0 0,125 8 276 0 0,-95-11-214 0 0,-33 2-51 0 0,12-1-12 0 0,1 0 0 0 0,-1 2 0 0 0,1 1 0 0 0,-1 1 0 0 0,0 2 0 0 0,0 0 0 0 0,-1 2 0 0 0,1 1 0 0 0,22 11-21 0 0,-50-17-5 0 0,1 1-1 0 0,-1 0 0 0 0,0-1 1 0 0,0 1-1 0 0,0 0 1 0 0,0 0-1 0 0,0-1 0 0 0,0 1 1 0 0,-1 0-1 0 0,0 0 1 0 0,1-1-1 0 0,-1 1 0 0 0,0-1 1 0 0,0 1-1 0 0,0-1 1 0 0,-1 1-1 0 0,1-1 0 0 0,-1 1 1 0 0,1-1-1 0 0,-2 1 6 0 0,-6 8 14 0 0,0-1-1 0 0,-1 1 1 0 0,0-2 0 0 0,-1 1-1 0 0,0-2 1 0 0,0 1-1 0 0,-1-1 1 0 0,0-1-1 0 0,0 0 1 0 0,-1-1 0 0 0,0 0-1 0 0,0-1 1 0 0,-3 0-14 0 0,-31 16 37 0 0,-99 39 20 0 0,-68 39-61 0 0,167-67 59 0 0,54-10-162 0 0,1-17 128 0 0,1 0 1 0 0,-1 0-1 0 0,1-1 0 0 0,0-1 1 0 0,0 1-1 0 0,1-1 1 0 0,-1-1-1 0 0,1 0 0 0 0,0 0 1 0 0,-1-1-1 0 0,1 0 1 0 0,0 0-1 0 0,0-1 0 0 0,-1-1 1 0 0,1 0-1 0 0,4-1-21 0 0,17 2 78 0 0,280-45 395 0 0,-262 39-538 0 0,22-3 49 0 0,-54 8-4273 0 0,-27 18 228 0 0,3-3-4967 0 0,1-6-3486 0 0</inkml:trace>
</inkml:ink>
</file>

<file path=ppt/ink/ink14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52.49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81 0 13539 0 0,'0'0'1494'0'0,"0"0"-341"0"0,0 0-78 0 0,0 0 169 0 0,0 0 85 0 0,0 0-72 0 0,0 0-215 0 0,0 0-231 0 0,0 0-174 0 0,0 0-97 0 0,0 0-41 0 0,0 0-40 0 0,0 3-13 0 0,-40 91 2288 0 0,-1-7-1937 0 0,41-86-795 0 0,0-1 9 0 0,0 0-8 0 0,0 0-26 0 0,0 0-4 0 0,0 0-41 0 0,0 0-71 0 0,7-30-6141 0 0,-2 18 1446 0 0,-1 2-3349 0 0,-3 3-1335 0 0</inkml:trace>
</inkml:ink>
</file>

<file path=ppt/ink/ink14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52.94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96 19 480 0 0,'0'0'2109'0'0,"0"0"-162"0"0,0 0 18 0 0,0 0 32 0 0,0 0-21 0 0,0 0-139 0 0,0 0-236 0 0,0 0-203 0 0,0 0-143 0 0,0 0-126 0 0,0 0-92 0 0,0 0-108 0 0,0 0-125 0 0,-9 1-85 0 0,-27 5-76 0 0,-14 34 2778 0 0,126-97-1882 0 0,-97 67-1071 0 0,21-10-421 0 0,0 0-3 0 0,0 0 1 0 0,0 0-28 0 0,0 0-6 0 0,0 0-22 0 0,0 0-41 0 0,8-14-3364 0 0,-6 11-1325 0 0,-1 2-3617 0 0,1 1-2482 0 0</inkml:trace>
</inkml:ink>
</file>

<file path=ppt/ink/ink14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50.0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9 192 9202 0 0,'0'0'2006'0'0,"0"0"-255"0"0,0 0-127 0 0,0 0 35 0 0,0 0 7 0 0,0 0-155 0 0,0 0-202 0 0,0 0-218 0 0,0 0-224 0 0,0 0-147 0 0,0 0-93 0 0,-7-2 352 0 0,5 1 2639 0 0,123 15-804 0 0,190-13-2114 0 0,-292-2-694 0 0,8-1 187 0 0,-34 1-1717 0 0,-13-18-3504 0 0,16 14 2909 0 0,0 0-547 0 0,1 1-4293 0 0,1 0-4896 0 0</inkml:trace>
  <inkml:trace contextRef="#ctx0" brushRef="#br0" timeOffset="485.503">223 1 13323 0 0,'0'0'2064'0'0,"0"0"-261"0"0,0 0-205 0 0,0 0-47 0 0,0 0-79 0 0,0 0-217 0 0,0 0-247 0 0,0 0-214 0 0,0 0-183 0 0,0 0-103 0 0,0 0-60 0 0,0 0-24 0 0,0 0-13 0 0,-13 4 1735 0 0,12 67-1561 0 0,-4 1 1 0 0,-2-1-1 0 0,-9 27-585 0 0,-1-5 139 0 0,-3-9-74 0 0,17-75-240 0 0,2-14-2405 0 0,1-3-5499 0 0,0 5-4205 0 0</inkml:trace>
</inkml:ink>
</file>

<file path=ppt/ink/ink14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56.88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219 0 12003 0 0,'0'0'4549'0'0,"0"0"-2220"0"0,0 0-799 0 0,0 0-176 0 0,0 0-121 0 0,0 0-169 0 0,0 0-182 0 0,0 0-167 0 0,0 0-120 0 0,0 0-86 0 0,0 0-40 0 0,0 0-68 0 0,0 0-76 0 0,-18 19-60 0 0,-56 57-75 0 0,-7 22 228 0 0,36-37-542 0 0,44-61-72 0 0,1 0-90 0 0,0 0-117 0 0,0 0-118 0 0,0 0-198 0 0,0 0-282 0 0,0 0-324 0 0,0 0-362 0 0,4-3-5336 0 0,0 3-4010 0 0</inkml:trace>
</inkml:ink>
</file>

<file path=ppt/ink/ink14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57.54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63 199 3217 0 0,'0'0'3067'0'0,"0"0"-746"0"0,0 0-272 0 0,0 0-54 0 0,0 0-92 0 0,0 0-129 0 0,0 0-195 0 0,0 0-188 0 0,0 0-243 0 0,0 0-227 0 0,0 0-157 0 0,0 0-108 0 0,-10-4-33 0 0,-42-18 2276 0 0,91 12-685 0 0,247-19-918 0 0,-171 14-1072 0 0,-97 13-117 0 0,-31 3 448 0 0,9-2-533 0 0,-1 0 1 0 0,1-1 0 0 0,-1 0-1 0 0,1 0 1 0 0,0 0-1 0 0,0 0 1 0 0,0 0 0 0 0,0-1-1 0 0,1 0 1 0 0,-1 0 0 0 0,0 0-1 0 0,1 0 1 0 0,0 0 0 0 0,0-1-1 0 0,0 0 1 0 0,0 1 0 0 0,1-2-23 0 0,-22-20-227 0 0,6-2-1464 0 0,16 20-2166 0 0,2 0-3415 0 0,0 3-5248 0 0</inkml:trace>
</inkml:ink>
</file>

<file path=ppt/ink/ink14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55.90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74 206 13987 0 0,'0'0'1628'0'0,"0"0"-845"0"0,0 0-271 0 0,0 0 215 0 0,0 0 219 0 0,0 0 27 0 0,0 0-131 0 0,0 0-206 0 0,0 0-173 0 0,0 0-154 0 0,0 0-92 0 0,0 0-43 0 0,0 30-38 0 0,2 95-14 0 0,-18-29 127 0 0,-43 55 1125 0 0,59-152-1277 0 0,0 1-1 0 0,0 0 0 0 0,1-1 0 0 0,-1 1 0 0 0,0 0 0 0 0,1 0 1 0 0,-1 0-1 0 0,0-1 0 0 0,1 1 0 0 0,-1 0 0 0 0,0 0 0 0 0,1 0 1 0 0,-1 0-1 0 0,0 0 0 0 0,1 0 0 0 0,-1 0 0 0 0,0-1 0 0 0,1 1 1 0 0,-1 0-1 0 0,0 0 0 0 0,1 0 0 0 0,-1 0 0 0 0,1 1 0 0 0,-1-1 1 0 0,0 0-1 0 0,1 0 0 0 0,-1 0 0 0 0,0 0 0 0 0,1 0 0 0 0,-1 0 1 0 0,0 1-1 0 0,1-1 0 0 0,-1 0 0 0 0,0 0 0 0 0,1 0 0 0 0,-1 1 1 0 0,0-1-97 0 0,51-88 676 0 0,225-364-119 0 0,-221 386-511 0 0,-44 99-16 0 0,-9-8-46 0 0,-2 1 1 0 0,-1-1-1 0 0,-1 0 0 0 0,-1 0 0 0 0,-2 0 0 0 0,-1 5 16 0 0,1 38-253 0 0,5-38-3829 0 0,1-1-8467 0 0,-1-25 822 0 0</inkml:trace>
  <inkml:trace contextRef="#ctx0" brushRef="#br0" timeOffset="250.208">484 611 17244 0 0,'0'0'1329'0'0,"0"0"-525"0"0,0 0-165 0 0,0 0 160 0 0,0 0 191 0 0,0 0 65 0 0,0 0-166 0 0,0 0-258 0 0,0 0-204 0 0,0 0-130 0 0,0 0-53 0 0,0 0-52 0 0,0 0-49 0 0,-8 21-24 0 0,-23 64-25 0 0,13 0-302 0 0,18-84-43 0 0,0-1-138 0 0,0 0-186 0 0,0 0-248 0 0,0 0-262 0 0,6-9-5901 0 0,-5 7 1812 0 0,1-2-5231 0 0</inkml:trace>
  <inkml:trace contextRef="#ctx0" brushRef="#br0" timeOffset="618.418">654 298 12851 0 0,'0'0'3208'0'0,"0"0"-1577"0"0,0 0-544 0 0,0 0-17 0 0,0 0 5 0 0,0 0-78 0 0,0 0-203 0 0,0 0-247 0 0,0 0-201 0 0,0 0-132 0 0,0 0-73 0 0,0 0-56 0 0,0 0-10 0 0,-5 2-24 0 0,-12 5-46 0 0,41 3 86 0 0,-105 44 1403 0 0,99-61-5588 0 0,-7 2 348 0 0,-3-1-3334 0 0,-5 3-3762 0 0</inkml:trace>
</inkml:ink>
</file>

<file path=ppt/ink/ink14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54.63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19 597 2665 0 0,'0'0'1863'0'0,"0"0"-139"0"0,0 0-32 0 0,0 0 90 0 0,0 0 17 0 0,0 0-119 0 0,0 0-205 0 0,0 0-202 0 0,0 0-164 0 0,0 0-124 0 0,0 0-92 0 0,0 0-94 0 0,0 0-90 0 0,-4 1-34 0 0,1-1-687 0 0,-8 0 2324 0 0,19-21-695 0 0,-7 20-1670 0 0,8-17 507 0 0,12-25 111 0 0,1 0 0 0 0,3 1 1 0 0,1 2-1 0 0,18-21-565 0 0,88-86 417 0 0,-76 92-295 0 0,-55 54-124 0 0,0 1-22 0 0,-1 0-4 0 0,0 0-13 0 0,-1 23-127 0 0,-36 200 225 0 0,1-87-69 0 0,36-135 2 0 0,0-1 15 0 0,20-16 58 0 0,237-310 91 0 0,-126 159-168 0 0,-131 167 8 0 0,0 1 1 0 0,0-1-1 0 0,0 0 1 0 0,0 0 0 0 0,0 0-1 0 0,0 1 1 0 0,1-1-1 0 0,-1 0 1 0 0,0 0 0 0 0,0 0-1 0 0,0 0 1 0 0,0 0-1 0 0,1 0 1 0 0,-1 1 0 0 0,0-1-1 0 0,0 0 1 0 0,0 0-1 0 0,1 0 1 0 0,-1 0-1 0 0,0 0 1 0 0,0 0 0 0 0,1 0-1 0 0,-1 0 1 0 0,0 0-1 0 0,0 0 1 0 0,0 0 0 0 0,1 0-1 0 0,-1 0 1 0 0,0 0-1 0 0,0 0 1 0 0,0 0 0 0 0,1 0-1 0 0,-1 0 6 0 0,-2 13 39 0 0,-16 90 241 0 0,0 10 244 0 0,-55 178 369 0 0,70-247-975 0 0,3-43 0 0 0,0-1-39 0 0,0 0-28 0 0,0 0-70 0 0,0 0-60 0 0,-1 2-1652 0 0,-3 0-8156 0 0,4-2-1372 0 0</inkml:trace>
  <inkml:trace contextRef="#ctx0" brushRef="#br0" timeOffset="321.387">864 498 19028 0 0,'0'0'751'0'0,"0"0"-323"0"0,0 0-20 0 0,0 0 243 0 0,0 0 222 0 0,0 0 105 0 0,0 0-111 0 0,0 0-200 0 0,0 0-165 0 0,0 0-108 0 0,0 0-39 0 0,0 0-31 0 0,-2 13-3 0 0,-6 44-46 0 0,-20-4 386 0 0,13-36-491 0 0,9-8 953 0 0,2-7-3850 0 0,3-16-12484 0 0,1 13 4373 0 0</inkml:trace>
  <inkml:trace contextRef="#ctx0" brushRef="#br0" timeOffset="681.8">986 174 13755 0 0,'0'0'1902'0'0,"0"0"-435"0"0,0 0-252 0 0,0 0-20 0 0,0 0-34 0 0,0 0-95 0 0,0 0-202 0 0,0 0-232 0 0,0 0-152 0 0,0 0-139 0 0,0 0-56 0 0,0 0-28 0 0,0 0-42 0 0,-13 7-26 0 0,-55 30 103 0 0,100-59 298 0 0,-32 22-551 0 0,0 0-1 0 0,-1-1 1 0 0,1 1 0 0 0,-1 0 0 0 0,1 0 0 0 0,0-1 0 0 0,-1 1 0 0 0,1 0 0 0 0,0-1 0 0 0,0 1 0 0 0,-1 0 0 0 0,1-1 0 0 0,0 1 0 0 0,0-1 0 0 0,-1 1 0 0 0,1-1 0 0 0,0 1 0 0 0,0 0 0 0 0,0-1 0 0 0,0 1 0 0 0,0-1 0 0 0,-1 1 0 0 0,1-1 0 0 0,0 1 0 0 0,0-1 0 0 0,0 1 0 0 0,0 0 0 0 0,1-1 0 0 0,-1 1 0 0 0,0-1 0 0 0,0 1 0 0 0,0-1 0 0 0,0 1 0 0 0,0-1 0 0 0,0 1-39 0 0,-32 22 0 0 0,28-11-2143 0 0,16-4-8594 0 0,-8-4-564 0 0</inkml:trace>
</inkml:ink>
</file>

<file path=ppt/ink/ink14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58.40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441 85 6777 0 0,'0'0'2672'0'0,"0"0"-424"0"0,0 0-235 0 0,0 0-76 0 0,0 0-110 0 0,0 0-166 0 0,0 0-245 0 0,0 0-228 0 0,0 0-198 0 0,0 0-161 0 0,0 0-107 0 0,1-6-107 0 0,3-18-63 0 0,-3 18-72 0 0,-1 6-53 0 0,0 0-63 0 0,0 0-56 0 0,-37 63 1105 0 0,-12 3-1273 0 0,-2-2-1 0 0,-4-2 1 0 0,-2-2-1 0 0,-2-3 1 0 0,-13 5-140 0 0,13-11 24 0 0,52-54-5172 0 0,7-5 3676 0 0,2-9-4063 0 0,0 6-1018 0 0,0 6-3900 0 0</inkml:trace>
  <inkml:trace contextRef="#ctx0" brushRef="#br0" timeOffset="324.462">66 8 13483 0 0,'0'0'2307'0'0,"0"0"-325"0"0,0 0-172 0 0,0 0-174 0 0,0 0-202 0 0,0 0-208 0 0,0 0-225 0 0,0 0-217 0 0,0 0-149 0 0,0 0-134 0 0,0 0-144 0 0,0 0-48 0 0,0 0-64 0 0,-2-4-46 0 0,1 3-196 0 0,1 1 15 0 0,0 0 0 0 0,-1 0 0 0 0,1 1 1 0 0,0-1-1 0 0,-1 0 0 0 0,1 0 0 0 0,0 0 1 0 0,0 0-1 0 0,-1 0 0 0 0,1 0 0 0 0,0 0 1 0 0,-1 0-1 0 0,1 0 0 0 0,0 0 0 0 0,0 0 1 0 0,-1 0-1 0 0,1 0 0 0 0,0 0 0 0 0,0 0 1 0 0,-1 0-1 0 0,1 0 0 0 0,0 0 0 0 0,-1-1 1 0 0,1 1-1 0 0,0 0 0 0 0,0 0 0 0 0,-1 0 1 0 0,1 0-1 0 0,0-1 0 0 0,0 1 0 0 0,0 0 1 0 0,-1 0-1 0 0,1 0 0 0 0,0-1 1 0 0,0 1-1 0 0,0 0-18 0 0,53 107 1431 0 0,90 83-800 0 0,-25-23-758 0 0,-89-145-2367 0 0,-4-19-6292 0 0,-20-3-476 0 0</inkml:trace>
</inkml:ink>
</file>

<file path=ppt/ink/ink14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1:08.4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83 117 0 0 0,'0'0'665'0'0,"0"0"252"0"0,0 0 15 0 0,0 0-35 0 0,0 0 9 0 0,0 0 35 0 0,0 0 81 0 0,0 0 38 0 0,0 0-28 0 0,0 0-81 0 0,0 0-122 0 0,0 0-105 0 0,0 0-42 0 0,0 0 4 0 0,0 0-26 0 0,0 0-25 0 0,0 0-44 0 0,-18 5 1400 0 0,-13 5 224 0 0,30-10-1804 0 0,6-3 3739 0 0,17-9-3366 0 0,36-39 292 0 0,-49 40-860 0 0,-18 18-221 0 0,-63 63 233 0 0,61-59-220 0 0,11-11-12 0 0,0 0 12 0 0,0 0 17 0 0,0 0 17 0 0,0 0 0 0 0,22-7 679 0 0,54-48-396 0 0,-75 54-336 0 0,0-2 7 0 0,-1 3-5 0 0,0 0-11 0 0,0 0 0 0 0,0 0-8 0 0,0 0 3 0 0,0 0-5 0 0,-20 15-176 0 0,-61 46 539 0 0,48-35-230 0 0,70-21-1292 0 0,-34-6 1032 0 0,1 0-1 0 0,0 1 1 0 0,0-1-1 0 0,0-1 1 0 0,-1 1-1 0 0,1 0 1 0 0,0-1-1 0 0,-1 0 1 0 0,1 0-1 0 0,-1 0 1 0 0,0 0-1 0 0,0-1 1 0 0,0 1-1 0 0,0-1 1 0 0,0 0-1 0 0,-1 0 1 0 0,1 0-1 0 0,-1 0 1 0 0,1 0-1 0 0,-1 0 1 0 0,0-1 0 0 0,0 1-1 0 0,-1-1 1 0 0,1 1-1 0 0,-1-1 1 0 0,0 0-1 0 0,0 0 1 0 0,0 1-1 0 0,0-1 1 0 0,-1 0-1 0 0,1-1 158 0 0,26-36 1344 0 0,11 19-210 0 0,16-14 462 0 0,-63 39-1142 0 0,-53 42 54 0 0,-38 35-7 0 0,100-79-499 0 0,0-1 0 0 0,0 0-1 0 0,1 0 1 0 0,-1 0-1 0 0,0 1 1 0 0,0-1 0 0 0,1 0-1 0 0,-1 0 1 0 0,0 1 0 0 0,0-1-1 0 0,0 0 1 0 0,1 1 0 0 0,-1-1-1 0 0,0 0 1 0 0,0 1 0 0 0,0-1-1 0 0,0 0 1 0 0,0 1 0 0 0,0-1-1 0 0,1 0 1 0 0,-1 1 0 0 0,0-1-1 0 0,0 0 1 0 0,0 1 0 0 0,0-1-1 0 0,0 0 1 0 0,-1 1-1 0 0,1-1 1 0 0,0 0 0 0 0,0 1-1 0 0,0-1 1 0 0,0 0 0 0 0,0 1-1 0 0,0-1 1 0 0,0 0 0 0 0,-1 1-1 0 0,1-1 1 0 0,0 0 0 0 0,0 0-1 0 0,0 1 1 0 0,-1-1 0 0 0,1 0-1 0 0,0 0 1 0 0,0 1 0 0 0,-1-1-1 0 0,1 0 1 0 0,-1 0-2 0 0,34-6-218 0 0,-18-2-67 0 0,-3 1-1738 0 0,-6 0-5827 0 0,-4 7-3347 0 0</inkml:trace>
</inkml:ink>
</file>

<file path=ppt/ink/ink14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1:11.33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0 217 6297 0 0,'0'0'3444'0'0,"0"0"-1133"0"0,0 0-484 0 0,0 0-37 0 0,0 0-1 0 0,0 0-86 0 0,0 0-269 0 0,0 0-331 0 0,0 0-294 0 0,0 0-208 0 0,0 0-148 0 0,0 0-72 0 0,0 0-4 0 0,5-3 7 0 0,44-16 1185 0 0,142 0 552 0 0,8 1-1633 0 0,-163 15-379 0 0,-35 3-131 0 0,-1 0 24 0 0,0 0 1 0 0,0 0 16 0 0,0 0-23 0 0,0 0-16 0 0,0 0 9 0 0,0 0 28 0 0,0 0 1 0 0,0 0-24 0 0,0 0 10 0 0,0 0 6 0 0,0 0 4 0 0,0 0 4 0 0,0 0-1 0 0,0 0-24 0 0,3 0-17 0 0,-3 0 15 0 0,0 0 16 0 0,0 0-5 0 0,0 0-32 0 0,0 0 35 0 0,0 0-9 0 0,0 0 1 0 0,0 0 41 0 0,0 0-14 0 0,0 0-3 0 0,0 0-4 0 0,0 0-6 0 0,0 0-20 0 0,0 0 3 0 0,0 0 10 0 0,0 0-21 0 0,0 0 14 0 0,0 0-7 0 0,0 0-1 0 0,0 0 3 0 0,0 0 28 0 0,0 0 9 0 0,0 0-25 0 0,0 0 3 0 0,0 0-16 0 0,0 0-1 0 0,0 0 9 0 0,0 0 16 0 0,0 0-34 0 0,0 0 8 0 0,0 0 25 0 0,0 0-25 0 0,0 0 28 0 0,0 0-5 0 0,0 0-10 0 0,0 0-18 0 0,0 0 22 0 0,0 0-11 0 0,0 0 26 0 0,0 0-22 0 0,84-5 52 0 0,-76-1 658 0 0,-15 6-87 0 0,-110-100-226 0 0,72 64-528 0 0,43 30-2315 0 0,2 4-4752 0 0,0 2-5228 0 0</inkml:trace>
</inkml:ink>
</file>

<file path=ppt/ink/ink14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59.49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19 199 6009 0 0,'0'0'1921'0'0,"0"0"-285"0"0,0 0-12 0 0,0 0 202 0 0,0 0 119 0 0,0 0-57 0 0,0 0-200 0 0,0 0-289 0 0,0 0-291 0 0,0 0-206 0 0,0 0-152 0 0,0 0-82 0 0,0 0-34 0 0,-4 0-67 0 0,-11 0 1080 0 0,29-2-1364 0 0,0 0 0 0 0,0-1 1 0 0,0 0-1 0 0,-1-1 0 0 0,0-1 0 0 0,0 0 0 0 0,0-1 0 0 0,10-5-283 0 0,7-3 238 0 0,104-53 439 0 0,-99 46-311 0 0,-35 20-322 0 0,0 1-12 0 0,0 0 6 0 0,0 0-20 0 0,0 0 14 0 0,0 0 7 0 0,0 27-72 0 0,-1 85 128 0 0,-6 0 0 0 0,-12 57-95 0 0,8 51-90 0 0,27-182 92 0 0,21-79 404 0 0,129-275-57 0 0,-118 220-373 0 0,84-139-78 0 0,-108 191 8 0 0,-36 70-4172 0 0,4-2 1880 0 0,3-12-267 0 0,1 2-3780 0 0,0-3-5785 0 0</inkml:trace>
  <inkml:trace contextRef="#ctx0" brushRef="#br0" timeOffset="1692.944">741 674 6969 0 0,'0'0'1677'0'0,"0"0"-485"0"0,0 0-149 0 0,0 0 197 0 0,0 0 177 0 0,0 0 18 0 0,0 0-206 0 0,0 0-307 0 0,0 0-244 0 0,0 0-148 0 0,0 0-66 0 0,0 0-41 0 0,-14 20-14 0 0,-42 60-5 0 0,29-28 661 0 0,19 17 830 0 0,33-62-3555 0 0,-17-12-2784 0 0,-4-3-4072 0 0,-4 6 144 0 0</inkml:trace>
  <inkml:trace contextRef="#ctx0" brushRef="#br0" timeOffset="2160.89">901 424 11378 0 0,'0'0'1750'0'0,"0"0"-372"0"0,0 0-99 0 0,0 0 108 0 0,0 0 9 0 0,0 0-134 0 0,0 0-293 0 0,0 0-293 0 0,0 0-170 0 0,0 0-88 0 0,0 0-5 0 0,0 0-4 0 0,0 0-13 0 0,-5 6-64 0 0,-13 18-80 0 0,13-18-50 0 0,5-6-82 0 0,0 0-31 0 0,0 0-16 0 0,0 0-31 0 0,0 0 2 0 0,0 0 21 0 0,0 0-6 0 0,0 0-23 0 0,0 0 6 0 0,0 0-20 0 0,15-11 131 0 0,-16 11-112 0 0,1 0-1 0 0,0 0 1 0 0,0 0 0 0 0,-1 0 0 0 0,1 0-1 0 0,0 0 1 0 0,-1 0 0 0 0,1 0 0 0 0,0 0-1 0 0,-1 0 1 0 0,1 0 0 0 0,0 0-1 0 0,0 0 1 0 0,-1 0 0 0 0,1 0 0 0 0,0 0-1 0 0,0-1 1 0 0,-1 1 0 0 0,1 0 0 0 0,0 0-1 0 0,0 0 1 0 0,-1-1 0 0 0,1 1-1 0 0,0 0 1 0 0,0 0 0 0 0,0 0 0 0 0,-1-1-1 0 0,1 1 1 0 0,0 0-41 0 0,-6 3-91 0 0,-24 16 681 0 0,30-19-507 0 0,0 0 1 0 0,0 0 15 0 0,0 0-25 0 0,0 0-3 0 0,0 0-20 0 0,0 0 5 0 0,6-3-84 0 0,-5 2-2930 0 0,-4 1 1254 0 0,0 0-3240 0 0,-2 0-6135 0 0</inkml:trace>
  <inkml:trace contextRef="#ctx0" brushRef="#br0" timeOffset="10299.221">1208 48 3105 0 0,'0'0'2041'0'0,"0"0"-371"0"0,0 0-179 0 0,0 0 31 0 0,0 0 77 0 0,0 0-34 0 0,0 0-139 0 0,0 0-188 0 0,0 0-197 0 0,0 0-154 0 0,0 0-115 0 0,1-4-102 0 0,-9-10 545 0 0,-21 28-255 0 0,-87 53 910 0 0,77-46-904 0 0,78-35-219 0 0,86-47-395 0 0,-210 110-468 0 0,71-42-32 0 0,11-6-4812 0 0,2-1-5215 0 0,3 0 437 0 0</inkml:trace>
</inkml:ink>
</file>

<file path=ppt/ink/ink14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1:53.4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 4 5961 0 0,'0'0'2259'0'0,"0"0"-310"0"0,0 0-69 0 0,0 0 50 0 0,0 0-44 0 0,0 0-162 0 0,0 0-257 0 0,0 0-259 0 0,0 0-214 0 0,0 0-167 0 0,0 0-134 0 0,-2-3-89 0 0,2 3-660 0 0,-1 0 134 0 0,1 0 1 0 0,0 0-1 0 0,0 0 1 0 0,0 0-1 0 0,-1 1 1 0 0,1-1-1 0 0,0 0 1 0 0,0 0-1 0 0,-1 0 1 0 0,1 0-1 0 0,0 0 1 0 0,0 0-1 0 0,-1 0 1 0 0,1 0-1 0 0,0 0 1 0 0,0 0-1 0 0,-1 0 1 0 0,1 0-1 0 0,0 0 1 0 0,-1 0-1 0 0,1 0 1 0 0,0 0-1 0 0,0 0 1 0 0,-1 0-1 0 0,1 0 1 0 0,0 0-1 0 0,0 0 1 0 0,-1 0-1 0 0,1 0 1 0 0,0 0-1 0 0,0-1 1 0 0,0 1-1 0 0,-1 0-78 0 0,56 148 1997 0 0,-54-143-1974 0 0,20 59 240 0 0,-3 1 1 0 0,-3 0-1 0 0,-1 18-263 0 0,5 211 242 0 0,-16-261-276 0 0,-2 41-2321 0 0,13-147-5799 0 0,-8 40-1097 0 0,-4 22 77 0 0</inkml:trace>
</inkml:ink>
</file>

<file path=ppt/ink/ink14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1:54.0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0 346 11690 0 0,'0'0'1740'0'0,"0"0"-245"0"0,0 0-170 0 0,0 0 18 0 0,0 0 83 0 0,0 0-54 0 0,0 0-204 0 0,0 0-262 0 0,0 0-255 0 0,0 0-190 0 0,0 0-78 0 0,0 0 1 0 0,2-12 16 0 0,8-40 12 0 0,42-12 715 0 0,-17 35-885 0 0,1 1 0 0 0,1 1 1 0 0,2 2-1 0 0,0 2 0 0 0,2 2 1 0 0,36-14-243 0 0,-62 29 16 0 0,1 1 0 0 0,-1 0 0 0 0,1 1 0 0 0,0 1 0 0 0,0 0 0 0 0,0 1 0 0 0,1 1 0 0 0,3 0-16 0 0,-17 1-6 0 0,-1 1 0 0 0,1-1 0 0 0,-1 0 0 0 0,0 1 0 0 0,1-1 0 0 0,-1 1 1 0 0,0 0-1 0 0,0-1 0 0 0,1 1 0 0 0,-1 0 0 0 0,0 1 0 0 0,0-1 0 0 0,0 0 0 0 0,0 0 1 0 0,0 1-1 0 0,0 0 0 0 0,0-1 0 0 0,-1 1 0 0 0,1 0 0 0 0,-1 0 0 0 0,1-1 0 0 0,-1 1 1 0 0,0 1-1 0 0,1-1 0 0 0,-1 0 0 0 0,0 0 0 0 0,0 0 0 0 0,-1 0 0 0 0,1 1 0 0 0,0-1 1 0 0,-1 0-1 0 0,1 1 0 0 0,-1-1 0 0 0,0 1 0 0 0,0-1 0 0 0,0 0 0 0 0,0 1 0 0 0,0-1 1 0 0,-1 2 5 0 0,-21 96 22 0 0,-103 102-35 0 0,30-59 63 0 0,94-142-51 0 0,0 1 0 0 0,0 0 0 0 0,0-1 0 0 0,0 1 0 0 0,0 0 0 0 0,0 0 0 0 0,0-1 0 0 0,0 1 0 0 0,1 0 0 0 0,-1 0 0 0 0,1 0 0 0 0,0 0 0 0 0,-1 0 0 0 0,1 0 0 0 0,0 0 1 0 0,0 0-1 0 0,0 0 0 0 0,0 0 0 0 0,1 0 0 0 0,-1 0 0 0 0,1 0 0 0 0,-1 0 0 0 0,1-1 0 0 0,-1 1 0 0 0,1 0 0 0 0,0 0 0 0 0,0 0 0 0 0,0-1 0 0 0,0 1 0 0 0,0 0 0 0 0,0-1 0 0 0,1 1 0 0 0,-1-1 0 0 0,0 1 0 0 0,1-1 0 0 0,-1 0 0 0 0,1 0 0 0 0,0 0 0 0 0,-1 0 0 0 0,1 0 0 0 0,0 0 0 0 0,1 1 1 0 0,84 16 64 0 0,142-15 139 0 0,-226-3-196 0 0,0 0 0 0 0,1 0 0 0 0,-1 0 0 0 0,0 0 1 0 0,0 0-1 0 0,0 1 0 0 0,0 0 0 0 0,0-1 0 0 0,1 1 1 0 0,-1 0-1 0 0,-1 1 0 0 0,1-1 0 0 0,0 0 0 0 0,0 1 1 0 0,0 0-1 0 0,-1-1 0 0 0,1 1 0 0 0,-1 0 0 0 0,1 1 1 0 0,-1-1-1 0 0,0 0 0 0 0,0 1 0 0 0,0-1 0 0 0,0 1 1 0 0,0-1-1 0 0,0 1 0 0 0,-1 0 0 0 0,0 0 0 0 0,1 0 0 0 0,-1 0 1 0 0,0 0-1 0 0,0 0 0 0 0,-1 0 0 0 0,1 0 0 0 0,-1 0 1 0 0,1 0-1 0 0,-1 1 0 0 0,0 2-7 0 0,-2 10 63 0 0,-1 0 1 0 0,-1 0-1 0 0,0 0 1 0 0,-2 0-1 0 0,1-1 1 0 0,-2 0-1 0 0,0 0 0 0 0,0 0 1 0 0,-2-1-1 0 0,0 0 1 0 0,0-1-1 0 0,-1 0 1 0 0,-1 0-1 0 0,0-1 0 0 0,-1-1 1 0 0,-5 4-64 0 0,15-13 8 0 0,-14 15 26 0 0,-2-1 0 0 0,0-1 0 0 0,-1-1 0 0 0,0-1 0 0 0,-1 0 1 0 0,0-2-1 0 0,-10 4-34 0 0,17-9-16 0 0,0 0 1 0 0,0-1 0 0 0,0-1 0 0 0,-1 0-1 0 0,1-1 1 0 0,-1 0 0 0 0,0-2 0 0 0,0 1 0 0 0,0-1-1 0 0,0-1 1 0 0,0-1 0 0 0,-1 0 15 0 0,-6-13-1104 0 0,34-19-8117 0 0,-6 28 3410 0 0,-1-1-5390 0 0</inkml:trace>
</inkml:ink>
</file>

<file path=ppt/ink/ink14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2:00.00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1 807 2192 0 0,'0'0'2048'0'0,"0"0"-400"0"0,0 0-221 0 0,0 0 161 0 0,0 0 323 0 0,0 0 104 0 0,0 0-94 0 0,0 0-305 0 0,0 0-409 0 0,0 0-287 0 0,0 0-160 0 0,4-13-117 0 0,13-39-40 0 0,-13 40-23 0 0,-4 12-60 0 0,-3 15 1341 0 0,-3 22-1267 0 0,4-19-489 0 0,1 1-1 0 0,1-1 0 0 0,0 1 0 0 0,1-1 0 0 0,1 1 0 0 0,1-1 1 0 0,1 0-1 0 0,0 0 0 0 0,1 0 0 0 0,5 9-104 0 0,-7-18 29 0 0,-1-2-5 0 0,1 1 0 0 0,-1-1-1 0 0,1 0 1 0 0,1 0 0 0 0,-1 0-1 0 0,1-1 1 0 0,0 1 0 0 0,1-1-1 0 0,-1 0 1 0 0,1 0 0 0 0,1 0-1 0 0,-1-1 1 0 0,1 0 0 0 0,0 0-1 0 0,0 0 1 0 0,5 3-24 0 0,-7-7 58 0 0,0 0 0 0 0,-1 0 0 0 0,1-1 0 0 0,0 1 0 0 0,-1-1 0 0 0,1 0 0 0 0,0 0 0 0 0,0 0 0 0 0,-1 0 0 0 0,1-1 0 0 0,0 0 0 0 0,-1 1 0 0 0,1-1 0 0 0,-1-1 0 0 0,1 1 0 0 0,-1 0 0 0 0,1-1 0 0 0,-1 0 0 0 0,0 0 0 0 0,0 0 0 0 0,0 0 0 0 0,0 0 0 0 0,0 0 0 0 0,0-1 0 0 0,1-1-58 0 0,60-71 588 0 0,-52 59-524 0 0,-1 0 1 0 0,-1-1-1 0 0,-1 0 0 0 0,0-1 1 0 0,-1 0-1 0 0,-1 0 0 0 0,-1-1 1 0 0,0 0-1 0 0,-2 0 0 0 0,0 0 1 0 0,-1-1-1 0 0,0-19-64 0 0,-13 74-613 0 0,8 81 713 0 0,5-107-104 0 0,0 0 1 0 0,0-1 0 0 0,1 1 0 0 0,0 0-1 0 0,1-1 1 0 0,0 0 0 0 0,0 0-1 0 0,1-1 1 0 0,0 1 0 0 0,0-1 0 0 0,0 0-1 0 0,4 1 4 0 0,-3 0-3 0 0,-3-4 9 0 0,1-1 1 0 0,-1 0 0 0 0,1 0-1 0 0,0-1 1 0 0,0 1-1 0 0,0-1 1 0 0,0 0-1 0 0,0 0 1 0 0,0-1-1 0 0,1 1 1 0 0,-1-1-1 0 0,1 0 1 0 0,-1-1-1 0 0,1 0 1 0 0,-1 1-1 0 0,1-2 1 0 0,-1 1-1 0 0,0-1 1 0 0,1 1-1 0 0,-1-1 1 0 0,1-1-1 0 0,-1 1 1 0 0,0-1 0 0 0,0 0-1 0 0,0 0 1 0 0,0-1-1 0 0,0 1 1 0 0,2-3-7 0 0,17-17 43 0 0,-2-1 1 0 0,0-1-1 0 0,-2-1 1 0 0,0-1-1 0 0,-2-1 1 0 0,-1 0 0 0 0,-1-1-1 0 0,-2-1 1 0 0,0-1-1 0 0,-2 0 1 0 0,-2 0-1 0 0,0-1 1 0 0,-2 0 0 0 0,-2-1-1 0 0,2-16-43 0 0,0-5 36 0 0,-3 1-1 0 0,-1-1 1 0 0,-4-41-36 0 0,0 77-2 0 0,-2-13 22 0 0,-1-1 0 0 0,-1 1 0 0 0,-1 0 0 0 0,-2 0 0 0 0,-1 1 0 0 0,-2 0 0 0 0,-12-27-20 0 0,6 27 3 0 0,15 29-7 0 0,1 0 0 0 0,-1 0-1 0 0,1 0 1 0 0,-1 0 0 0 0,1 0-1 0 0,-1 0 1 0 0,1 0 0 0 0,-1 0 0 0 0,1 0-1 0 0,-1 0 1 0 0,1 0 0 0 0,-1 0 0 0 0,1 0-1 0 0,-1 0 1 0 0,1 0 0 0 0,-1 1-1 0 0,1-1 1 0 0,-1 0 0 0 0,1 0 0 0 0,0 1-1 0 0,-1-1 1 0 0,1 0 0 0 0,-1 1-1 0 0,1-1 1 0 0,0 0 0 0 0,-1 1 0 0 0,1-1-1 0 0,0 0 1 0 0,0 1 0 0 0,-1-1 0 0 0,1 1-1 0 0,0-1 1 0 0,0 1 0 0 0,-1-1-1 0 0,1 1 1 0 0,0-1 0 0 0,0 1 0 0 0,0-1-1 0 0,0 1 1 0 0,0-1 0 0 0,0 1-1 0 0,0-1 1 0 0,0 1 0 0 0,0-1 0 0 0,0 1-1 0 0,0-1 1 0 0,0 0 0 0 0,0 1-1 0 0,0-1 1 0 0,0 1 0 0 0,1-1 0 0 0,-1 1-1 0 0,0 0 5 0 0,0 0 11 0 0,-17 109 117 0 0,15-67-62 0 0,3 0-1 0 0,1 0 1 0 0,2 0 0 0 0,2-1-1 0 0,9 32-65 0 0,11 21 56 0 0,-5 1 0 0 0,-4 0-1 0 0,-4 2 1 0 0,-1 61-56 0 0,-12 11 47 0 0,7-163 11 0 0,-1-44-890 0 0,3-72-4168 0 0,-11 73 84 0 0,-1 2-3985 0 0,1 22-860 0 0</inkml:trace>
  <inkml:trace contextRef="#ctx0" brushRef="#br0" timeOffset="339.04">457 472 10562 0 0,'0'0'2290'0'0,"0"0"-315"0"0,0 0-216 0 0,0 0-121 0 0,0 0-135 0 0,0 0-211 0 0,0 0-252 0 0,0 0-261 0 0,0 0-160 0 0,0 0-111 0 0,0 0-49 0 0,0 0-3 0 0,14 3 1015 0 0,18-5-933 0 0,1-3 0 0 0,0-1 0 0 0,-1-1 0 0 0,0-2 0 0 0,-1-1 1 0 0,2-2-539 0 0,3 0 193 0 0,258-71 108 0 0,-253 82-2648 0 0,-39 14-8458 0 0,-2-12 7687 0 0,0 4-9102 0 0</inkml:trace>
</inkml:ink>
</file>

<file path=ppt/ink/ink14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2:10.13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728 0 0 0 0,'0'0'998'0'0,"0"0"211"0"0,0 0 91 0 0,0 0 226 0 0,0 0 302 0 0,0 0 178 0 0,0 0-105 0 0,0 0-286 0 0,0 0-343 0 0,0 0-303 0 0,0 0-203 0 0,3 1-95 0 0,8 1-43 0 0,-8-1-15 0 0,-3-1-3 0 0,-3 9 5442 0 0,-1-4-5077 0 0,-202 74-126 0 0,-228 100-325 0 0,432-178-515 0 0,0-1 0 0 0,0 0 0 0 0,0 0-1 0 0,0 1 1 0 0,0-1 0 0 0,0 1 0 0 0,0 0 0 0 0,1 0-1 0 0,-1-1 1 0 0,0 1 0 0 0,0 0 0 0 0,1 0-1 0 0,-1 1 1 0 0,1-1 0 0 0,-1 0 0 0 0,1 0 0 0 0,-1 1-1 0 0,1-1 1 0 0,0 1 0 0 0,-1 0 0 0 0,1-1-1 0 0,0 1 1 0 0,0 0 0 0 0,0-1 0 0 0,1 1-1 0 0,-1 0 1 0 0,0 0 0 0 0,1 0 0 0 0,-1 0 0 0 0,1 0-1 0 0,-1 0 1 0 0,1 0 0 0 0,0 0 0 0 0,0 0-1 0 0,0 0 1 0 0,0 0 0 0 0,0 0 0 0 0,1 0 0 0 0,-1-1-1 0 0,0 1 1 0 0,1 0 0 0 0,0 0 0 0 0,-1 0-1 0 0,1 0 1 0 0,0 0 0 0 0,0-1 0 0 0,0 1 0 0 0,0 0-1 0 0,0-1 1 0 0,0 1 0 0 0,1 0 0 0 0,-1-1-1 0 0,0 0 1 0 0,1 1 0 0 0,0-1-9 0 0,19 10 145 0 0,0-2 0 0 0,1 0 0 0 0,0-1 0 0 0,0-1 0 0 0,1-2 0 0 0,0 0 0 0 0,0-1 0 0 0,1-1 0 0 0,-1-2 0 0 0,1 0 0 0 0,-1-1 0 0 0,1-1 0 0 0,1-2-145 0 0,28 2 131 0 0,305 1 651 0 0,-357 0-767 0 0,-1 0 1 0 0,0 0-22 0 0,0 0 6 0 0,0 0-10 0 0,0 0-2 0 0,0 0-7 0 0,0 0 14 0 0,-12 15 97 0 0,-2-1-69 0 0,0 0 1 0 0,-1-1-1 0 0,0 0 0 0 0,-1-2 1 0 0,-1 0-1 0 0,0 0 1 0 0,0-2-1 0 0,-1 0 1 0 0,-3 1-24 0 0,-19 10 57 0 0,-329 155 63 0 0,364-172-120 0 0,-24 12 4 0 0,1 1 0 0 0,1 2 1 0 0,0 1-1 0 0,2 1 0 0 0,0 1 0 0 0,1 1 0 0 0,-2 5-4 0 0,26-26 6 0 0,-1 1 0 0 0,1 0 0 0 0,-1-1 0 0 0,1 1 0 0 0,0 0 0 0 0,0-1 0 0 0,0 1 0 0 0,0 0 0 0 0,0-1 0 0 0,0 1 0 0 0,0 0 0 0 0,1-1 0 0 0,-1 1 0 0 0,1 0 0 0 0,-1-1-1 0 0,1 1 1 0 0,-1-1 0 0 0,1 1 0 0 0,0 0 0 0 0,0-1 0 0 0,0 0 0 0 0,0 1 0 0 0,0-1 0 0 0,0 0 0 0 0,0 1 0 0 0,0-1 0 0 0,1 0 0 0 0,-1 0 0 0 0,0 0 0 0 0,1 0 0 0 0,-1 0 0 0 0,1 0 0 0 0,-1-1 0 0 0,1 1 0 0 0,-1 0 0 0 0,1-1 0 0 0,0 1 0 0 0,-1-1 0 0 0,1 0 0 0 0,0 1-1 0 0,-1-1 1 0 0,1 0 0 0 0,0 0 0 0 0,-1 0 0 0 0,1 0 0 0 0,0 0 0 0 0,0-1 0 0 0,-1 1 0 0 0,1-1-6 0 0,6 4 24 0 0,165 8 504 0 0,-120-12-377 0 0,509-3 612 0 0,-562 4-779 0 0,0 0 1 0 0,0 0 11 0 0,0 0 24 0 0,0 0 7 0 0,0 0-10 0 0,0 0 15 0 0,0 0-7 0 0,0 0-6 0 0,0 0 2 0 0,0 0-3 0 0,0 0 2 0 0,0 0 7 0 0,-11-3-3510 0 0,10-3 1035 0 0,1 3-951 0 0,-1 1-4538 0 0,1 2-3841 0 0</inkml:trace>
  <inkml:trace contextRef="#ctx0" brushRef="#br0" timeOffset="1352.678">1094 991 4273 0 0,'0'0'1743'0'0,"0"0"-11"0"0,0 0 103 0 0,0 0 38 0 0,0 0-67 0 0,0 0-181 0 0,0 0-254 0 0,0 0-148 0 0,0 0-151 0 0,0 0-146 0 0,0 0-90 0 0,0 0-57 0 0,0 0-38 0 0,-8-1-13 0 0,-25-2-11 0 0,25-27 2075 0 0,10 16-2544 0 0,1 0 0 0 0,0 0 0 0 0,2 0 0 0 0,-1 1 1 0 0,1 0-1 0 0,1 0 0 0 0,1 0 0 0 0,0 0 0 0 0,0 1 0 0 0,1 0 0 0 0,8-9-248 0 0,8-9 73 0 0,1 2 0 0 0,2 0 0 0 0,0 2 0 0 0,2 1 0 0 0,1 1 1 0 0,10-6-74 0 0,46-32 68 0 0,-85 103-246 0 0,-10 193 166 0 0,7-138-30 0 0,2-95 58 0 0,0-1 25 0 0,50-59 546 0 0,55-96-469 0 0,63-84-68 0 0,-136 209-25 0 0,-31 30-34 0 0,-1 0-3 0 0,0 0-14 0 0,0 0-18 0 0,0 0-1 0 0,0 0 12 0 0,6 19 29 0 0,5 87 126 0 0,-12-77-68 0 0,-17 251 250 0 0,18-203-232 0 0,0-76-84 0 0,0-1 8 0 0,0 6-1330 0 0,0-8-1678 0 0,-1 2 752 0 0,-1 0-6142 0 0,1 0 5195 0 0,-3 0-8854 0 0</inkml:trace>
  <inkml:trace contextRef="#ctx0" brushRef="#br0" timeOffset="1888.346">1949 998 10954 0 0,'0'0'2055'0'0,"0"0"-348"0"0,0 0-148 0 0,0 0 51 0 0,0 0-104 0 0,0 0-218 0 0,0 0-261 0 0,0 0-252 0 0,0 0-210 0 0,0 0-134 0 0,0 0-56 0 0,0 0 1 0 0,-2 6 2863 0 0,-7 18-2657 0 0,-11 63 266 0 0,18-6-565 0 0,23-65-15 0 0,-20-16-288 0 0,-1 0-31 0 0,0 0 11 0 0,0 0-81 0 0,0 0-50 0 0,7-27-3662 0 0,3 6 770 0 0,1-1-5951 0 0,-6 14-2113 0 0</inkml:trace>
  <inkml:trace contextRef="#ctx0" brushRef="#br0" timeOffset="2307.769">2101 685 7930 0 0,'0'0'2275'0'0,"0"0"-232"0"0,0 0-131 0 0,0 0-45 0 0,0 0-113 0 0,0 0-251 0 0,0 0-280 0 0,0 0-256 0 0,0 0-227 0 0,0 0-113 0 0,0 0-76 0 0,0 0-71 0 0,0 0-43 0 0,-9 1-49 0 0,4-1-324 0 0,2 0-15 0 0,0 0-1 0 0,0 0 0 0 0,-1 0 0 0 0,1 0 0 0 0,0 0 0 0 0,0 1 0 0 0,0 0 1 0 0,0 0-1 0 0,-1 0 0 0 0,1 0 0 0 0,0 0 0 0 0,0 0 0 0 0,1 1 0 0 0,-1-1 1 0 0,0 1-1 0 0,0 0 0 0 0,1 0 0 0 0,-1 0 0 0 0,1 1-48 0 0,-7 12 406 0 0,43-40 76 0 0,-15 10-183 0 0,-19 14-223 0 0,0 1 12 0 0,0 0-31 0 0,0 0 10 0 0,0 0-19 0 0,0 0 5 0 0,-34 15 249 0 0,2 3-281 0 0,35-6-9026 0 0,-1-9 393 0 0,-2-3-1346 0 0</inkml:trace>
  <inkml:trace contextRef="#ctx0" brushRef="#br0" timeOffset="3055.933">2402 604 14715 0 0,'0'0'1634'0'0,"0"0"-477"0"0,0 0-110 0 0,0 0 43 0 0,0 0-54 0 0,0 0-180 0 0,0 0-272 0 0,0 0-182 0 0,0 0-78 0 0,0 0-1 0 0,0 0 38 0 0,0 0-10 0 0,0 0-31 0 0,-5 14-35 0 0,-27 109 395 0 0,17 197-192 0 0,15-272-541 0 0,0-26 2691 0 0,36-144-980 0 0,86-189-1346 0 0,-101 269-284 0 0,1 0 0 0 0,3 2 0 0 0,1 1 0 0 0,12-13-28 0 0,-18 43 142 0 0,-15 38-135 0 0,-3-8-25 0 0,23 140-39 0 0,-17-115-1563 0 0,-7-30-2019 0 0,0 0-4539 0 0,-1-9-3586 0 0</inkml:trace>
  <inkml:trace contextRef="#ctx0" brushRef="#br0" timeOffset="3525.661">2871 1145 18196 0 0,'0'0'1315'0'0,"0"0"-299"0"0,0 0-20 0 0,0 0 76 0 0,0 0 1 0 0,0 0-202 0 0,0 0-254 0 0,0 0-236 0 0,0 0-159 0 0,0 0-53 0 0,0 0 14 0 0,0 0 40 0 0,-3 7 11 0 0,-40 104 627 0 0,42-97-628 0 0,0-20 1174 0 0,1 6-1396 0 0,0 0-27 0 0,0 0-10 0 0,0 0-20 0 0,0 0 24 0 0,0 0-12 0 0,0 0-33 0 0,-2-8-4662 0 0,0 4-6084 0 0,1 4-1218 0 0</inkml:trace>
  <inkml:trace contextRef="#ctx0" brushRef="#br0" timeOffset="3972.134">2980 884 16115 0 0,'0'0'1745'0'0,"0"0"-540"0"0,0 0-195 0 0,0 0 137 0 0,0 0 73 0 0,0 0-48 0 0,0 0-250 0 0,0 0-321 0 0,0 0-195 0 0,0 0-126 0 0,0 0-47 0 0,0 0 5 0 0,0 0-9 0 0,-5 2-45 0 0,-53 32 424 0 0,91-55 84 0 0,-33 21-674 0 0,0 0 36 0 0,0 0-7 0 0,0 0 17 0 0,0 0-19 0 0,0 0 13 0 0,-13 7 39 0 0,5-1-4049 0 0,-4 3-8417 0 0,12-9 12369 0 0,0 0-11461 0 0</inkml:trace>
  <inkml:trace contextRef="#ctx0" brushRef="#br0" timeOffset="4942.415">2280 380 3337 0 0,'0'0'2043'0'0,"0"0"-23"0"0,0 0 129 0 0,0 0 81 0 0,0 0-105 0 0,0 0-199 0 0,0 0-351 0 0,0 0-303 0 0,0 0-267 0 0,0 0-201 0 0,0 0-97 0 0,0 0-30 0 0,-3-2-5 0 0,-1-5 1804 0 0,30 7 780 0 0,-10 1-3616 0 0,166 10 1815 0 0,50-11 660 0 0,-265-33-1807 0 0,-52-65-352 0 0,72 86 16 0 0,3 3-1071 0 0,8 4-2595 0 0,2 4 1771 0 0,0 1-1220 0 0,0 0-3716 0 0,0 0-5222 0 0</inkml:trace>
  <inkml:trace contextRef="#ctx0" brushRef="#br0" timeOffset="6707.262">3165 332 576 0 0,'0'0'1478'0'0,"0"0"-59"0"0,0 0 93 0 0,0 0 247 0 0,0 0 190 0 0,0 0-69 0 0,0 0-288 0 0,0 0-350 0 0,0 0-302 0 0,0 0-186 0 0,0 0-60 0 0,0 0-1 0 0,9-7 11 0 0,27-20-16 0 0,-27 20-31 0 0,-9 7-66 0 0,0 0-99 0 0,0 0-68 0 0,0 0-76 0 0,-6 12 2122 0 0,-95 97-1366 0 0,0-3-841 0 0,86-90-194 0 0,22-16 409 0 0,29-24 78 0 0,83-70 99 0 0,-55 7-408 0 0,-110 112-407 0 0,-95 85 354 0 0,111-85-358 0 0,30-24 36 0 0,20 3-1788 0 0,12-4-1886 0 0,-11 0-6096 0 0,-13 0-462 0 0</inkml:trace>
  <inkml:trace contextRef="#ctx0" brushRef="#br0" timeOffset="7308.656">3388 781 8042 0 0,'0'0'2827'0'0,"0"0"-597"0"0,0 0-388 0 0,0 0-70 0 0,0 0-81 0 0,0 0-221 0 0,0 0-297 0 0,0 0-298 0 0,0 0-206 0 0,0 0-92 0 0,0 0-33 0 0,0 0 0 0 0,0 0-12 0 0,27 0 1474 0 0,222-17 1054 0 0,-127-2-2661 0 0,-71 18-387 0 0,-51 1 4 0 0,0 0-23 0 0,0 0-18 0 0,0 0 2 0 0,0 0-222 0 0,-5-1-9516 0 0,3 2 7946 0 0,-1 3-4450 0 0,1-1-4995 0 0</inkml:trace>
  <inkml:trace contextRef="#ctx0" brushRef="#br0" timeOffset="7554.366">3427 1020 12251 0 0,'0'0'2053'0'0,"0"0"-567"0"0,0 0-182 0 0,0 0 33 0 0,0 0 3 0 0,0 0-95 0 0,0 0-148 0 0,0 0-128 0 0,0 0-105 0 0,0 0-74 0 0,0 0-81 0 0,0 0-83 0 0,0 0-61 0 0,21 6-90 0 0,69 19-91 0 0,-80-23-303 0 0,0 1-1 0 0,0-2 1 0 0,1 0-1 0 0,-1 0 0 0 0,1-1 1 0 0,-1 0-1 0 0,1 0 1 0 0,-1-1-1 0 0,11-3-80 0 0,8 0 104 0 0,120-30 90 0 0,-87 15-3927 0 0,-9 2-5473 0 0,-43 13-2275 0 0</inkml:trace>
  <inkml:trace contextRef="#ctx0" brushRef="#br0" timeOffset="7958.647">4436 659 14915 0 0,'0'0'1487'0'0,"0"0"-319"0"0,0 0-46 0 0,0 0 24 0 0,0 0-85 0 0,0 0-191 0 0,0 0-236 0 0,0 0-164 0 0,0 0-122 0 0,0 0-89 0 0,0 0-43 0 0,0 0-20 0 0,0 0 16 0 0,-23 18-9 0 0,-72 55 9 0 0,37-13 88 0 0,50-50-276 0 0,1-1-1 0 0,1 1 1 0 0,0 0 0 0 0,0 1 0 0 0,1 0 0 0 0,1-1 0 0 0,0 2 0 0 0,0-1 0 0 0,1 0 0 0 0,0 1 0 0 0,1-1 0 0 0,0 1 0 0 0,1 0-1 0 0,1 0 1 0 0,0 4-24 0 0,0-11 25 0 0,1-1-1 0 0,0 1 0 0 0,0-1 0 0 0,1 0 1 0 0,-1 1-1 0 0,1-1 0 0 0,0 0 1 0 0,0 0-1 0 0,0 0 0 0 0,1 0 0 0 0,-1 0 1 0 0,1-1-1 0 0,0 1 0 0 0,0-1 1 0 0,1 1-1 0 0,-1-1 0 0 0,0 0 0 0 0,1-1 1 0 0,0 1-1 0 0,0-1 0 0 0,0 1 0 0 0,0-1 1 0 0,0 0-1 0 0,0 0 0 0 0,1-1 1 0 0,1 1-25 0 0,120 22 1074 0 0,-100-23-874 0 0,0-1 0 0 0,0-2 0 0 0,0-1 1 0 0,0 0-1 0 0,0-2 0 0 0,0-1 0 0 0,-1-2 0 0 0,0 0 0 0 0,-1-1 0 0 0,0-2 0 0 0,0 0 1 0 0,-1-1-1 0 0,0-2 0 0 0,-2 0 0 0 0,1-2 0 0 0,6-6-200 0 0,-18 12 38 0 0,0 1-1 0 0,-1-1 1 0 0,0-1 0 0 0,0 1-1 0 0,-1-2 1 0 0,-1 1 0 0 0,0-1-1 0 0,0 0 1 0 0,-2-1 0 0 0,1 1 0 0 0,-1-1-1 0 0,-1 0 1 0 0,0 0 0 0 0,-1-1-1 0 0,-1 1 1 0 0,0-1 0 0 0,-1 1-1 0 0,0-1 1 0 0,-1 0 0 0 0,-1-12-38 0 0,-1 20-35 0 0,0 0 0 0 0,0-1 0 0 0,-1 1 0 0 0,0 0 0 0 0,0 0 0 0 0,-1 0 0 0 0,1 0 0 0 0,-1 1 0 0 0,-1 0 1 0 0,1-1-1 0 0,-1 2 0 0 0,0-1 0 0 0,0 0 0 0 0,0 1 0 0 0,0 0 0 0 0,-1 0 0 0 0,0 1 0 0 0,0-1 1 0 0,0 1-1 0 0,-3-1 35 0 0,-132-37-1213 0 0,118 39 807 0 0,-1 1 1 0 0,1 1-1 0 0,0 1 1 0 0,-1 1 0 0 0,1 1-1 0 0,0 1 1 0 0,0 1 0 0 0,1 1-1 0 0,-14 6 406 0 0,-41 18-4412 0 0,3 4-4540 0 0,44-18-2835 0 0</inkml:trace>
  <inkml:trace contextRef="#ctx0" brushRef="#br0" timeOffset="8441.314">4077 906 13323 0 0,'0'0'2351'0'0,"0"0"-441"0"0,0 0-210 0 0,0 0-140 0 0,0 0-159 0 0,0 0-221 0 0,0 0-208 0 0,0 0-149 0 0,0 0-123 0 0,0 0-149 0 0,0 0-96 0 0,0 0-64 0 0,0 0-73 0 0,16-12 1 0 0,53-37-15 0 0,-18 35 526 0 0,-40 15-612 0 0,414-9 1568 0 0,-100-38-1511 0 0,-190 30-163 0 0,-135 16-102 0 0,0 0 2 0 0,0 0-34 0 0,0 0-6 0 0,0 0 9 0 0,0 0-20 0 0,0 0 5 0 0,0 0-2 0 0,0 0-18 0 0,-6 0-770 0 0,-4 0-1955 0 0,4 1-4811 0 0,5 2-4396 0 0</inkml:trace>
</inkml:ink>
</file>

<file path=ppt/ink/ink14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2:40.30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698 457 4369 0 0,'0'0'4025'0'0,"0"0"-1798"0"0,0 0-703 0 0,0 0 1 0 0,0 0 202 0 0,0 0 108 0 0,0 0-183 0 0,0 0-354 0 0,0 0-357 0 0,0 0-249 0 0,0 0-134 0 0,8-3 236 0 0,-7 2 2370 0 0,-71-10-2013 0 0,-49 19-854 0 0,-98 46 155 0 0,88 3-208 0 0,127-54-254 0 0,3 0 16 0 0,-1 0 1 0 0,1 0 0 0 0,0 0-1 0 0,0 0 1 0 0,0 0 0 0 0,0 0-1 0 0,1 0 1 0 0,-1 0 0 0 0,1 0-1 0 0,0-1 1 0 0,0 1 0 0 0,0-1-1 0 0,0 1 1 0 0,0-1 0 0 0,0 0-1 0 0,1 0 1 0 0,-1 0 0 0 0,1 0-1 0 0,-1 0 1 0 0,1 0 0 0 0,0-1-1 0 0,0 1 1 0 0,-1-1 0 0 0,1 0-1 0 0,0 0 1 0 0,1 0 0 0 0,1 0-7 0 0,144 47 656 0 0,-148-48-649 0 0,0 1 0 0 0,1-1 0 0 0,-1 0 0 0 0,0 1 1 0 0,0-1-1 0 0,1 1 0 0 0,-1-1 0 0 0,0 1 0 0 0,0-1 0 0 0,0 1 0 0 0,0 0 0 0 0,0-1 1 0 0,0 1-1 0 0,0 0 0 0 0,0 0 0 0 0,0 0 0 0 0,0 0 0 0 0,-1 0 0 0 0,1 0 0 0 0,0 0 0 0 0,-1 0 1 0 0,1 0-1 0 0,0 0 0 0 0,-1 0 0 0 0,0 1 0 0 0,1-1 0 0 0,-1 0 0 0 0,0 0 0 0 0,1 1 1 0 0,-1-1-1 0 0,0 0 0 0 0,0 0 0 0 0,0 1 0 0 0,0-1 0 0 0,0 0 0 0 0,0 0 0 0 0,0 1 1 0 0,-1-1-1 0 0,1 0 0 0 0,0 0 0 0 0,-1 1 0 0 0,1-1 0 0 0,-1 0 0 0 0,1 0 0 0 0,-1 0 0 0 0,0 0 1 0 0,1 0-1 0 0,-1 0 0 0 0,0 0 0 0 0,0 0 0 0 0,0 0 0 0 0,0 0 0 0 0,-1 0-7 0 0,-99 79 383 0 0,59-49-327 0 0,15-14-35 0 0,1 1-1 0 0,1 1 1 0 0,1 2 0 0 0,1 0 0 0 0,0 1 0 0 0,2 1 0 0 0,1 2 0 0 0,-17 25-21 0 0,34-46 2 0 0,0 1 1 0 0,0 0 0 0 0,1-1-1 0 0,0 1 1 0 0,0 0-1 0 0,0 0 1 0 0,1 0-1 0 0,-1 0 1 0 0,1 1 0 0 0,0-1-1 0 0,1 0 1 0 0,-1 0-1 0 0,1 1 1 0 0,0-1-1 0 0,1 0 1 0 0,-1 1 0 0 0,1-1-1 0 0,0 0 1 0 0,0 0-1 0 0,1 0 1 0 0,0 0-1 0 0,-1 0 1 0 0,2 0 0 0 0,-1 0-1 0 0,0 0 1 0 0,1-1-1 0 0,0 1 1 0 0,1 0-3 0 0,3 1 45 0 0,0-1-1 0 0,1 1 1 0 0,0-2 0 0 0,0 1 0 0 0,0-1 0 0 0,0 0-1 0 0,1 0 1 0 0,0-1 0 0 0,0-1 0 0 0,0 1 0 0 0,0-1-1 0 0,0-1 1 0 0,0 0 0 0 0,0 0 0 0 0,0 0 0 0 0,1-2-1 0 0,-1 1 1 0 0,4-1-45 0 0,169-34 485 0 0,-179 34-485 0 0,118-43 180 0 0,-131-7-8611 0 0,9 43 3094 0 0,1 0-6593 0 0</inkml:trace>
  <inkml:trace contextRef="#ctx0" brushRef="#br0" timeOffset="719.782">420 1 8274 0 0,'0'0'4742'0'0,"0"0"-3064"0"0,0 0-781 0 0,0 0 176 0 0,0 0 231 0 0,0 0 84 0 0,0 0-190 0 0,0 0-302 0 0,0 0-313 0 0,0 0-169 0 0,0 0-11 0 0,0 0 39 0 0,0 0 67 0 0,-5 3 31 0 0,-16 9-9 0 0,16 24 2103 0 0,-12 90-1075 0 0,1 118-743 0 0,-19 542-48 0 0,20-484-646 0 0,0-177-8 0 0,15-125-95 0 0,0-3-348 0 0,-2-10-887 0 0,1-4-8267 0 0,1 13-2591 0 0</inkml:trace>
</inkml:ink>
</file>

<file path=ppt/ink/ink14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2:54.5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 12 5889 0 0,'0'0'2426'0'0,"0"0"-544"0"0,0 0-136 0 0,0 0 70 0 0,0 0-38 0 0,0 0-253 0 0,0 0-418 0 0,0 0-388 0 0,0 0-250 0 0,0 0-51 0 0,0 0 95 0 0,0 0 155 0 0,0 0 125 0 0,-2 10 3093 0 0,36-1-1315 0 0,-4-5-2181 0 0,0-1 0 0 0,0-1 0 0 0,1-2-1 0 0,-1-1 1 0 0,0-2 0 0 0,17-3-390 0 0,60-8 386 0 0,-44 6-438 0 0,-59 7-72 0 0,-12-5-5887 0 0,3 6 3988 0 0,-5 0-1364 0 0,4 3-3403 0 0,0 1-4826 0 0</inkml:trace>
  <inkml:trace contextRef="#ctx0" brushRef="#br0" timeOffset="246.859">66 170 15803 0 0,'0'0'3121'0'0,"0"0"-1347"0"0,0 0-585 0 0,0 0-34 0 0,0 0 94 0 0,0 0 15 0 0,0 0-145 0 0,0 0-232 0 0,0 0-190 0 0,0 0-168 0 0,0 0-132 0 0,0 0-29 0 0,0 0-38 0 0,28 6-56 0 0,88 16-37 0 0,-2-20 169 0 0,-3-10-337 0 0,-40 1-2188 0 0,-40 1-7626 0 0,-29 5 8207 0 0,8 0-11279 0 0</inkml:trace>
</inkml:ink>
</file>

<file path=ppt/ink/ink14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2:50.9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290 321 6497 0 0,'0'0'2053'0'0,"0"0"-238"0"0,0 0-176 0 0,0 0-44 0 0,0 0 35 0 0,0 0-46 0 0,0 0-173 0 0,0 0-262 0 0,0 0-300 0 0,0 0-240 0 0,0 0-171 0 0,-1-4-101 0 0,-3-11-41 0 0,3 12 0 0 0,1 3 5 0 0,0 0 1 0 0,0 26 2245 0 0,-31 320-464 0 0,19-184-1767 0 0,-7-1 0 0 0,-21 70-316 0 0,28-164 78 0 0,5 15-653 0 0,9-176-4684 0 0,1 64 478 0 0,1 0-3887 0 0,-2 22-190 0 0</inkml:trace>
  <inkml:trace contextRef="#ctx0" brushRef="#br0" timeOffset="676.93">640 358 11514 0 0,'0'0'1427'0'0,"0"0"-104"0"0,0 0-66 0 0,0 0 115 0 0,0 0 79 0 0,0 0-112 0 0,0 0-271 0 0,0 0-296 0 0,0 0-213 0 0,0 0-152 0 0,0 0-70 0 0,0 0 14 0 0,0 0 25 0 0,-6 3 16 0 0,4-1-327 0 0,-1-1 0 0 0,1 1 0 0 0,-1 0-1 0 0,1 0 1 0 0,0 0 0 0 0,0 0 0 0 0,0 1 0 0 0,0-1-1 0 0,0 0 1 0 0,0 1 0 0 0,1-1 0 0 0,-1 1 0 0 0,1 0-1 0 0,0 0 1 0 0,0-1 0 0 0,0 1 0 0 0,0 0 0 0 0,0 0-1 0 0,0 0 1 0 0,1 0 0 0 0,0 0 0 0 0,-1 3-65 0 0,1 542 2498 0 0,-16-335-2341 0 0,16-121-90 0 0,0-92-70 0 0,0 0 15 0 0,0 0 8 0 0,0 0 16 0 0,0 0 8 0 0,0 0 20 0 0,0 0 19 0 0,0 0 10 0 0,0 0 43 0 0,0 0 3 0 0,0 0 22 0 0,0 0 7 0 0,-7-19 259 0 0,-35-56-341 0 0,31 51-90 0 0,-1 1 1 0 0,-2 0 0 0 0,0 1-1 0 0,-1 0 1 0 0,-2 1 0 0 0,0 1 0 0 0,-1 0-1 0 0,0 2 1 0 0,-20-15 3 0 0,30 27-21 0 0,0 1 1 0 0,0 0-1 0 0,0 1 0 0 0,-1 0 0 0 0,0 0 1 0 0,0 0-1 0 0,0 1 0 0 0,0 1 1 0 0,0-1-1 0 0,-1 2 0 0 0,1-1 0 0 0,-1 1 1 0 0,1 1-1 0 0,-1 0 0 0 0,0 0 21 0 0,7 1-105 0 0,0 0-1 0 0,0 0 0 0 0,0 0 0 0 0,0 0 1 0 0,0 1-1 0 0,0 0 0 0 0,0-1 1 0 0,1 1-1 0 0,-1 0 0 0 0,1 0 1 0 0,-1 0-1 0 0,1 1 0 0 0,0-1 1 0 0,0 1-1 0 0,0-1 0 0 0,0 1 1 0 0,0 0-1 0 0,0-1 0 0 0,1 1 0 0 0,0 0 1 0 0,-1 0-1 0 0,1 0 0 0 0,0 1 1 0 0,0-1-1 0 0,1 0 0 0 0,-1 0 1 0 0,1 0-1 0 0,-1 1 0 0 0,1-1 1 0 0,0 0-1 0 0,0 0 0 0 0,1 1 106 0 0,28 15-4910 0 0,-5-13-5340 0 0,-13-5-426 0 0</inkml:trace>
  <inkml:trace contextRef="#ctx0" brushRef="#br0" timeOffset="1363.968">1050 877 14347 0 0,'0'0'1795'0'0,"0"0"-464"0"0,0 0-203 0 0,0 0 45 0 0,0 0 65 0 0,0 0-89 0 0,0 0-233 0 0,0 0-233 0 0,0 0-178 0 0,0 0-127 0 0,0 0-93 0 0,0 0-12 0 0,0 0-11 0 0,-8 2-1 0 0,-69 33 749 0 0,63-21-956 0 0,0 1 0 0 0,1 1 0 0 0,0 0 1 0 0,1 0-1 0 0,1 1 0 0 0,1 1 1 0 0,1 0-1 0 0,0 0 0 0 0,1 1 0 0 0,1 0 1 0 0,1 0-1 0 0,0 1 0 0 0,2 0 0 0 0,0 0 1 0 0,1 0-1 0 0,1 0 0 0 0,1 0 0 0 0,1 1 1 0 0,2 11-55 0 0,-1-27 28 0 0,2 1 0 0 0,-1-1 1 0 0,0 0-1 0 0,1 0 1 0 0,0 1-1 0 0,0-2 1 0 0,1 1-1 0 0,-1 0 0 0 0,1-1 1 0 0,0 1-1 0 0,1-1 1 0 0,-1 0-1 0 0,0-1 1 0 0,1 1-1 0 0,0-1 0 0 0,0 0 1 0 0,0 0-1 0 0,0 0 1 0 0,1-1-1 0 0,-1 0 0 0 0,1 0 1 0 0,-1 0-1 0 0,1-1 1 0 0,0 1-1 0 0,0-1 1 0 0,0-1-1 0 0,-1 1 0 0 0,1-1 1 0 0,0 0-1 0 0,0-1 1 0 0,0 1-1 0 0,1-1-28 0 0,6-1 84 0 0,-1 0 0 0 0,1 0 0 0 0,-1-1 0 0 0,0-1 0 0 0,0 0 0 0 0,0-1-1 0 0,0 0 1 0 0,-1-1 0 0 0,0 0 0 0 0,0 0 0 0 0,0-2 0 0 0,2-2-84 0 0,36-42 207 0 0,-48 51-208 0 0,-1 0 1 0 0,1 0-1 0 0,0 1 1 0 0,0-1 0 0 0,0 0-1 0 0,-1-1 1 0 0,1 1-1 0 0,0 0 1 0 0,-1 0-1 0 0,1 0 1 0 0,-1 0-1 0 0,1 0 1 0 0,-1-1 0 0 0,0 1-1 0 0,1 0 1 0 0,-1 0-1 0 0,0-1 1 0 0,0 1-1 0 0,0 0 1 0 0,0 0 0 0 0,0-1-1 0 0,0 1 1 0 0,0 0-1 0 0,0 0 1 0 0,-1-1-1 0 0,1 1 1 0 0,0 0 0 0 0,-1 0-1 0 0,1 0 1 0 0,-1-1-1 0 0,1 1 1 0 0,-1 0-1 0 0,0 0 1 0 0,1 0-1 0 0,-1 0 1 0 0,0 0 0 0 0,0 0-1 0 0,0 0 1 0 0,0 0-1 0 0,0 1 1 0 0,0-1-1 0 0,-1 0 1 0 0,-49-25-488 0 0,-70 19-108 0 0,120 7 576 0 0,1 0-14 0 0,23 0 53 0 0,126-7 749 0 0,-42-1-597 0 0,-106-2-3420 0 0,-1 1-3704 0 0,0 6-255 0 0,0-1-5047 0 0</inkml:trace>
  <inkml:trace contextRef="#ctx0" brushRef="#br0" timeOffset="2258.065">1006 243 856 0 0,'0'0'1795'0'0,"0"0"90"0"0,0 0 219 0 0,0 0 127 0 0,0 0-74 0 0,0 0-293 0 0,0 0-354 0 0,0 0-289 0 0,0 0-164 0 0,0 0-45 0 0,0 0-13 0 0,0 0-50 0 0,0 0-78 0 0,5-3-116 0 0,14-11-107 0 0,-22 28 2325 0 0,-108 140-1637 0 0,87-121-1135 0 0,24-32-157 0 0,0-1-8 0 0,0 3-18 0 0,0-3 14 0 0,11-8 329 0 0,68-61 250 0 0,55-60-510 0 0,-154 141-229 0 0,-135 131 206 0 0,152-140-407 0 0,-8 6 766 0 0,9-10-4869 0 0,8-3-447 0 0,1 0-3150 0 0,-5 1-2316 0 0</inkml:trace>
  <inkml:trace contextRef="#ctx0" brushRef="#br0" timeOffset="3113.371">17 96 3457 0 0,'0'0'1435'0'0,"0"0"-114"0"0,0 0 290 0 0,0 0 350 0 0,0 0 174 0 0,0 0-100 0 0,0 0-429 0 0,0 0-403 0 0,0 0-275 0 0,0 0-116 0 0,0 0-31 0 0,0 0-2 0 0,0 0-33 0 0,-4 0-95 0 0,-9-3-23 0 0,22 2 916 0 0,29 5 292 0 0,195 11 483 0 0,-193-15-2094 0 0,141 0 399 0 0,-180 0-611 0 0,-68-59 1796 0 0,16 12-2088 0 0,51 46 93 0 0,0 1-116 0 0,0 0-174 0 0,2-1-3562 0 0,12-2 1022 0 0,-3 4-2072 0 0,-1 2-6489 0 0</inkml:trace>
</inkml:ink>
</file>

<file path=ppt/ink/ink14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3:00.3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38 0 10418 0 0,'0'0'2686'0'0,"0"0"-719"0"0,0 0-448 0 0,0 0-117 0 0,0 0-11 0 0,0 0-90 0 0,0 0-214 0 0,0 0-246 0 0,0 0-229 0 0,0 0-142 0 0,0 0-87 0 0,0 0-51 0 0,-18 38 1997 0 0,14-31-2234 0 0,1 0-1 0 0,1 0 1 0 0,-1 0 0 0 0,1 0 0 0 0,0 0 0 0 0,1 1 0 0 0,0-1 0 0 0,0 1 0 0 0,0 0 0 0 0,1-1 0 0 0,0 1-1 0 0,1-1 1 0 0,0 4-95 0 0,8-4-1644 0 0,-9-24-10619 0 0,0 16 728 0 0</inkml:trace>
</inkml:ink>
</file>

<file path=ppt/ink/ink14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2:59.14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875 210 4393 0 0,'0'0'2938'0'0,"0"0"-1318"0"0,0 0-574 0 0,0 0 133 0 0,0 0 349 0 0,0 0 210 0 0,0 0-62 0 0,0 0-320 0 0,0 0-363 0 0,0 0-240 0 0,0 0-70 0 0,3-1 9 0 0,10-4 39 0 0,-9 4 28 0 0,-4 1-76 0 0,0 0-126 0 0,0 0-137 0 0,-15-11 1212 0 0,-58 3-658 0 0,24 12-838 0 0,0 2 1 0 0,0 2-1 0 0,1 2 1 0 0,0 2 0 0 0,1 2-1 0 0,-29 14-136 0 0,-56 15 257 0 0,-23 16 230 0 0,154-58-466 0 0,0 1 1 0 0,0 0-1 0 0,1 0 1 0 0,-1-1-1 0 0,0 1 0 0 0,0 0 1 0 0,1 0-1 0 0,0 0 1 0 0,-1 0-1 0 0,1 0 1 0 0,0 0-1 0 0,0 0 0 0 0,0 0 1 0 0,0 0-1 0 0,0 0 1 0 0,0-1-1 0 0,0 1 1 0 0,1 0-1 0 0,-1 0 0 0 0,1 0 1 0 0,-1 0-1 0 0,1 0 1 0 0,0 0-1 0 0,0-1 0 0 0,0 1 1 0 0,0 0-1 0 0,0-1 1 0 0,0 1-1 0 0,0-1 1 0 0,1 1-1 0 0,-1-1 0 0 0,1 1 1 0 0,-1-1-1 0 0,1 0 1 0 0,-1 0-1 0 0,1 0 1 0 0,0 0-1 0 0,-1 0 0 0 0,1 0 1 0 0,0 0-1 0 0,0 0 1 0 0,0-1-1 0 0,-1 1 0 0 0,1-1 1 0 0,0 1-1 0 0,0-1 1 0 0,0 0-1 0 0,0 0-21 0 0,126 26 1137 0 0,-38-14-852 0 0,196 31 134 0 0,-258-42-367 0 0,46 12 86 0 0,-73-12-116 0 0,-1-1-10 0 0,0 0-4 0 0,-40 40 141 0 0,-40-2-25 0 0,-57 20-61 0 0,-171 56-39 0 0,121-30-35 0 0,184-83 11 0 0,0 1 1 0 0,0-1-1 0 0,0 1 0 0 0,1-1 0 0 0,-1 1 1 0 0,1 0-1 0 0,-1 0 0 0 0,1 0 1 0 0,-1 0-1 0 0,1 0 0 0 0,0 0 0 0 0,0 1 1 0 0,0-1-1 0 0,0 1 0 0 0,1-1 1 0 0,-1 1-1 0 0,1 0 0 0 0,-1 0 0 0 0,0 2 0 0 0,2-3 1 0 0,0-1 0 0 0,1 1 0 0 0,-1-1 0 0 0,0 1 0 0 0,0-1 0 0 0,1 1 0 0 0,-1-1 0 0 0,1 1 0 0 0,-1-1 0 0 0,1 1 0 0 0,0-1 0 0 0,-1 0 0 0 0,1 1 1 0 0,0-1-1 0 0,0 0 0 0 0,0 0 0 0 0,0 0 0 0 0,0 1 0 0 0,0-1 0 0 0,0 0 0 0 0,1 0 0 0 0,-1-1 0 0 0,0 1 0 0 0,0 0 0 0 0,1 0 0 0 0,-1 0 0 0 0,1-1 0 0 0,-1 1 0 0 0,1-1 0 0 0,0 1-1 0 0,7 4 9 0 0,5 2 24 0 0,1-1 0 0 0,-1 0-1 0 0,1-1 1 0 0,0-1 0 0 0,1 0-1 0 0,-1-1 1 0 0,1-1-1 0 0,0 0-32 0 0,-5-1 18 0 0,102 11 230 0 0,0-5 0 0 0,83-7-248 0 0,-97 0 50 0 0,-99 0-61 0 0,-11-11-3933 0 0,4 3-5334 0 0,3 4-2810 0 0</inkml:trace>
  <inkml:trace contextRef="#ctx0" brushRef="#br0" timeOffset="1659.855">490 1160 6169 0 0,'0'0'2600'0'0,"0"0"-539"0"0,0 0-320 0 0,0 0-24 0 0,0 0-39 0 0,0 0-202 0 0,0 0-283 0 0,0 0-290 0 0,0 0-239 0 0,0 0-128 0 0,0 0-68 0 0,0 0-39 0 0,0 0-17 0 0,-13 7-25 0 0,-38 21-25 0 0,12 14 1103 0 0,71-50-870 0 0,33-31 14 0 0,-65 38-541 0 0,0 1-2 0 0,0 0-18 0 0,0 0 29 0 0,-13 0 103 0 0,-49 19-257 0 0,62-19 41 0 0,0 0-39 0 0,0 0-60 0 0,0 0-117 0 0,20-5-3715 0 0,-12 2 2172 0 0,6-4-8162 0 0,-5 3 347 0 0</inkml:trace>
  <inkml:trace contextRef="#ctx0" brushRef="#br0" timeOffset="2631.975">963 1090 1744 0 0,'0'0'2666'0'0,"0"0"-461"0"0,0 0-41 0 0,0 0 114 0 0,0 0-8 0 0,0 0-188 0 0,0 0-394 0 0,0 0-381 0 0,0 0-247 0 0,0 0-124 0 0,0 0-35 0 0,0 0-5 0 0,-3 5-7 0 0,-11 18-38 0 0,11-18-69 0 0,3-5-88 0 0,0 0-84 0 0,17-72 2748 0 0,40-30-2813 0 0,123-113-226 0 0,-72 133-178 0 0,-100 122-246 0 0,1 146 84 0 0,-11-119-66 0 0,2-37 12 0 0,0-29 81 0 0,0-1-22 0 0,13-11 32 0 0,61-108 33 0 0,124-159-122 0 0,-128 211 29 0 0,-68 112-50 0 0,-50 198 516 0 0,35-115-155 0 0,-1-55-166 0 0,14-71-837 0 0,-1 0 1648 0 0,1-2-5153 0 0,-1 0-4544 0 0,1 0-3280 0 0</inkml:trace>
  <inkml:trace contextRef="#ctx0" brushRef="#br0" timeOffset="2881.897">1876 968 19876 0 0,'0'0'1270'0'0,"0"0"-531"0"0,0 0-123 0 0,0 0 187 0 0,0 0 182 0 0,0 0 7 0 0,0 0-229 0 0,0 0-303 0 0,0 0-188 0 0,0 0-90 0 0,0 0-40 0 0,0 0 9 0 0,0 0-39 0 0,-2 18-25 0 0,-9 52-28 0 0,-13-23-344 0 0,22-45 124 0 0,-31 2-5790 0 0,24-5-331 0 0,7 1-4027 0 0</inkml:trace>
  <inkml:trace contextRef="#ctx0" brushRef="#br0" timeOffset="3217.42">1937 718 13547 0 0,'0'0'2244'0'0,"0"0"-481"0"0,0 0-326 0 0,0 0-152 0 0,0 0-115 0 0,0 0-186 0 0,0 0-249 0 0,0 0-202 0 0,0 0-163 0 0,0 0-131 0 0,0 0-41 0 0,0 0-20 0 0,0 0-22 0 0,-10 1-30 0 0,-28 2-12 0 0,25 5 999 0 0,13-6-4622 0 0,-2-1-5768 0 0,2-1-2193 0 0</inkml:trace>
  <inkml:trace contextRef="#ctx0" brushRef="#br0" timeOffset="3850.863">2169 633 10202 0 0,'0'0'2730'0'0,"0"0"-636"0"0,0 0-304 0 0,0 0-145 0 0,0 0-199 0 0,0 0-335 0 0,0 0-410 0 0,0 0-317 0 0,0 0-184 0 0,0 0-69 0 0,0 0 57 0 0,0 0 90 0 0,0 0 48 0 0,-3 9 21 0 0,-26 152 1333 0 0,24 100-1282 0 0,5-261-289 0 0,0 0 67 0 0,0 0 71 0 0,0 0 81 0 0,0 0 29 0 0,0 0 34 0 0,0 0 31 0 0,0-18 995 0 0,2-17-1247 0 0,2 1 0 0 0,1-1-1 0 0,2 1 1 0 0,1 0 0 0 0,2 0 0 0 0,1 1-1 0 0,4-5-169 0 0,2 2 22 0 0,1 1 0 0 0,1 1-1 0 0,3 0 1 0 0,0 2-1 0 0,2 0 1 0 0,22-21-22 0 0,-42 47-3 0 0,2 0 0 0 0,-1 1 1 0 0,0-1-1 0 0,1 1 0 0 0,0 1 1 0 0,0-1-1 0 0,1 1 0 0 0,-1 0 1 0 0,1 0-1 0 0,0 1 0 0 0,0 0 1 0 0,0 0-1 0 0,0 0 0 0 0,1 1 1 0 0,-1 0-1 0 0,1 1 0 0 0,1 0 3 0 0,18 52 15 0 0,-25 84-888 0 0,-4-107-3037 0 0,-1-1-3569 0 0,3-22-4507 0 0</inkml:trace>
  <inkml:trace contextRef="#ctx0" brushRef="#br0" timeOffset="4187.916">2754 968 17764 0 0,'0'0'1943'0'0,"0"0"-923"0"0,0 0-282 0 0,0 0 120 0 0,0 0 153 0 0,0 0 2 0 0,0 0-195 0 0,0 0-296 0 0,0 0-230 0 0,0 0-123 0 0,0 0-53 0 0,0 0-4 0 0,0 0-21 0 0,-5 16-19 0 0,-29 89 101 0 0,31-96 263 0 0,-1-4-3754 0 0,-5-6-10228 0 0,5 0 3262 0 0</inkml:trace>
  <inkml:trace contextRef="#ctx0" brushRef="#br0" timeOffset="4593.264">2883 633 11114 0 0,'0'0'3654'0'0,"0"0"-1726"0"0,0 0-487 0 0,0 0 65 0 0,0 0-16 0 0,0 0-192 0 0,0 0-339 0 0,0 0-359 0 0,0 0-274 0 0,0 0-158 0 0,0 0-71 0 0,0 0-43 0 0,0 0-20 0 0,-7 3-11 0 0,-21 7-35 0 0,21-8 0 0 0,7-2-1 0 0,24 0 113 0 0,-61 25 1497 0 0,24-18-1635 0 0,-9 4 179 0 0,16 1-2802 0 0,6-12 1342 0 0,0 0-552 0 0,0 0-1137 0 0,1 0-3246 0 0,0 0-4872 0 0</inkml:trace>
  <inkml:trace contextRef="#ctx0" brushRef="#br0" timeOffset="5040.779">3187 173 7930 0 0,'0'0'2511'0'0,"0"0"-201"0"0,0 0-95 0 0,0 0-165 0 0,0 0-274 0 0,0 0-381 0 0,0 0-361 0 0,0 0-201 0 0,0 0-61 0 0,0 0-16 0 0,0 0-2 0 0,0 0-39 0 0,1 19 3156 0 0,-76 77-3348 0 0,-7-2-426 0 0,74-84-131 0 0,-3 0-2648 0 0,10-14-2563 0 0,0-4-3799 0 0,1 5-2349 0 0</inkml:trace>
  <inkml:trace contextRef="#ctx0" brushRef="#br0" timeOffset="5760.96">2099 276 8554 0 0,'0'0'3158'0'0,"0"0"-580"0"0,0 0-378 0 0,0 0-154 0 0,0 0-172 0 0,0 0-261 0 0,0 0-330 0 0,0 0-273 0 0,0 0-239 0 0,0 0-174 0 0,0 0-81 0 0,0 0-65 0 0,0 0-30 0 0,8-7 1120 0 0,261 0 23 0 0,-142-1-1391 0 0,-127 7-149 0 0,0 1 0 0 0,-1 0 0 0 0,1 0 0 0 0,0 0 0 0 0,-1 0-1 0 0,1 0 1 0 0,0 0 0 0 0,0 0 0 0 0,-1 0 0 0 0,1-1-1 0 0,0 1 1 0 0,0 0 0 0 0,0 0 0 0 0,-1 0 0 0 0,1-1-1 0 0,0 1 1 0 0,0 0 0 0 0,0 0 0 0 0,0 0 0 0 0,-1-1-1 0 0,1 1 1 0 0,0 0 0 0 0,0 0 0 0 0,0-1 0 0 0,0 1-1 0 0,0 0 1 0 0,0-1 0 0 0,0 1 0 0 0,0 0 0 0 0,0 0 0 0 0,0-1-1 0 0,0 1 1 0 0,0 0 0 0 0,0-1 0 0 0,0 1 0 0 0,0 0-1 0 0,0 0 1 0 0,0-1 0 0 0,0 1 0 0 0,0 0 0 0 0,0 0-1 0 0,0-1 1 0 0,0 1 0 0 0,0 0 0 0 0,1 0 0 0 0,-1-1-1 0 0,0 1 1 0 0,0 0 0 0 0,0 0 0 0 0,1-1 0 0 0,-1 1-1 0 0,0 0 1 0 0,0 0 0 0 0,0 0 0 0 0,1 0 0 0 0,-1-1 0 0 0,0 1-1 0 0,0 0 1 0 0,1 0 0 0 0,-1 0 0 0 0,0 0 0 0 0,1 0-24 0 0,-12-9-122 0 0,-136-123-694 0 0,144 129 542 0 0,-8-11-626 0 0,9 2-3486 0 0,2 11-487 0 0,0 1-7245 0 0</inkml:trace>
  <inkml:trace contextRef="#ctx0" brushRef="#br0" timeOffset="6487.968">3897 589 6889 0 0,'0'0'2328'0'0,"0"0"-279"0"0,0 0-124 0 0,0 0-10 0 0,0 0-65 0 0,0 0-179 0 0,0 0-232 0 0,0 0-220 0 0,0 0-222 0 0,0 0-163 0 0,0 0-114 0 0,0 0-88 0 0,0 0-33 0 0,-3-5-50 0 0,-12-17-41 0 0,-20 49 1858 0 0,-249 201-1324 0 0,101-99-1020 0 0,123-81-182 0 0,108-100-10526 0 0,-25 20 667 0 0,-18 20 1330 0 0</inkml:trace>
  <inkml:trace contextRef="#ctx0" brushRef="#br0" timeOffset="6759.892">3489 545 6865 0 0,'0'0'3964'0'0,"0"0"-1339"0"0,0 0-629 0 0,0 0-197 0 0,0 0-32 0 0,0 0-113 0 0,0 0-222 0 0,0 0-277 0 0,0 0-288 0 0,0 0-211 0 0,0 0-152 0 0,0 0-104 0 0,0 0-69 0 0,-2-7-72 0 0,-4-14-88 0 0,8 31 785 0 0,83 126 1493 0 0,2 10-2014 0 0,-18-10-371 0 0,-13-73-527 0 0,-40-52-2710 0 0,-12-10-1712 0 0,-1-1-3795 0 0,-1 0-3404 0 0</inkml:trace>
  <inkml:trace contextRef="#ctx0" brushRef="#br0" timeOffset="7695.41">4184 435 7226 0 0,'0'0'2121'0'0,"0"0"-198"0"0,0 0-89 0 0,0 0-3 0 0,0 0-101 0 0,0 0-323 0 0,0 0-412 0 0,0 0-295 0 0,0 0-141 0 0,0 0-43 0 0,0 0 16 0 0,0 0 13 0 0,0 0 13 0 0,5 9 6 0 0,17 29 13 0 0,-19-35-465 0 0,1 0 0 0 0,-1 0-1 0 0,0-1 1 0 0,1 1-1 0 0,0-1 1 0 0,-1 0-1 0 0,1 0 1 0 0,0 0 0 0 0,0 0-1 0 0,0-1 1 0 0,0 1-1 0 0,0-1 1 0 0,1 0 0 0 0,-1 0-1 0 0,0-1 1 0 0,1 1-1 0 0,-1-1 1 0 0,0 0 0 0 0,1 0-1 0 0,-1-1 1 0 0,1 1-112 0 0,-1 0 102 0 0,20 1 315 0 0,-19-1-319 0 0,1 1 0 0 0,0 0-1 0 0,-1-1 1 0 0,1 0 0 0 0,0 0 0 0 0,-1-1 0 0 0,1 0 0 0 0,-1 0 0 0 0,1 0 0 0 0,-1 0 0 0 0,1-1 0 0 0,-1 0 0 0 0,0 0 0 0 0,1-1 0 0 0,-1 1 0 0 0,0-1 0 0 0,2-3-98 0 0,45-38 451 0 0,-41 61-541 0 0,26 113 237 0 0,-18 58 56 0 0,-5 120-203 0 0,-3-281 32 0 0,-11-27-20 0 0,8-22 999 0 0,119-280-482 0 0,-101 228-505 0 0,4 1 1 0 0,4 1-1 0 0,2 3 0 0 0,3 0 1 0 0,15-16-25 0 0,-29 57-31 0 0,-29 60-2595 0 0,-8 3 721 0 0,1-4-1735 0 0,5-10-2986 0 0,4-13-5028 0 0</inkml:trace>
  <inkml:trace contextRef="#ctx0" brushRef="#br0" timeOffset="8072.797">5099 965 13331 0 0,'0'0'3562'0'0,"0"0"-1631"0"0,0 0-675 0 0,0 0-113 0 0,0 0-32 0 0,0 0-152 0 0,0 0-188 0 0,0 0-188 0 0,0 0-193 0 0,0 0-75 0 0,0 0-35 0 0,0 0-32 0 0,0 0-28 0 0,-17 21-20 0 0,-56 68-46 0 0,39-26 91 0 0,30-45-202 0 0,2 34-49 0 0,35-60-4315 0 0,-30 4 3472 0 0,2-4-1565 0 0,-2 2-2175 0 0,-1-1-6757 0 0</inkml:trace>
  <inkml:trace contextRef="#ctx0" brushRef="#br0" timeOffset="8574.085">5278 552 15043 0 0,'0'0'1882'0'0,"0"0"-387"0"0,0 0-257 0 0,0 0-97 0 0,0 0-97 0 0,0 0-185 0 0,0 0-220 0 0,0 0-194 0 0,0 0-150 0 0,0 0-79 0 0,0 0-30 0 0,0 0-17 0 0,0 0-5 0 0,-9 2 4 0 0,-37 4 79 0 0,33 19 1621 0 0,-9 7-1600 0 0,22-30-266 0 0,0-2-18 0 0,0 0 12 0 0,0 0 17 0 0,0 0-45 0 0,0 0-34 0 0,0 0-47 0 0,19-2-1513 0 0,-17 1 1040 0 0,9-6-1298 0 0,-8 3-1337 0 0,0 0-3318 0 0,-3 3-5228 0 0</inkml:trace>
  <inkml:trace contextRef="#ctx0" brushRef="#br0" timeOffset="9021.802">5506 107 2777 0 0,'0'0'2664'0'0,"0"0"-421"0"0,0 0-153 0 0,0 0-112 0 0,0 0-27 0 0,0 0-141 0 0,0 0-317 0 0,0 0-228 0 0,0 0-237 0 0,0 0-164 0 0,0 0-101 0 0,0 0-44 0 0,0 0-17 0 0,-5 0 5285 0 0,-44 38-4999 0 0,-139 104-697 0 0,181-131-2373 0 0,25-10-6104 0 0,-10-2 2499 0 0,-2 1-6355 0 0</inkml:trace>
  <inkml:trace contextRef="#ctx0" brushRef="#br0" timeOffset="9866.273">4068 192 6737 0 0,'0'0'3865'0'0,"0"0"-1411"0"0,0 0-767 0 0,0 0-295 0 0,0 0-143 0 0,0 0-118 0 0,0 0-126 0 0,0 0-182 0 0,0 0-128 0 0,0 0-47 0 0,0 0-7 0 0,0 0-20 0 0,0 0-7 0 0,27-4 6 0 0,83-8-61 0 0,149 5 2365 0 0,15 8-1613 0 0,-257-5-499 0 0,-67 11-604 0 0,10-3-72 0 0,40-4-114 0 0,0 0 0 0 0,0 0-6 0 0,0 0-18 0 0,0 0 25 0 0,0 0 9 0 0,0 0 17 0 0,0 0-21 0 0,0 0 12 0 0,0 0 21 0 0,0 0-1 0 0,0 0-16 0 0,0 0-3 0 0,0 0 6 0 0,0 0 5 0 0,0 0 18 0 0,0 0 16 0 0,0 0-2 0 0,-1-15 198 0 0,-8 0-320 0 0,-1 1 0 0 0,0 0-1 0 0,-1 0 1 0 0,-1 1 0 0 0,0 0 0 0 0,0 1-1 0 0,-11-7 39 0 0,-5-11-1572 0 0,22 16-7273 0 0,6 10-3321 0 0</inkml:trace>
</inkml:ink>
</file>

<file path=ppt/ink/ink14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3:24.700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8 3169 0 0,'0'0'1597'0'0,"0"0"-280"0"0,0 0-140 0 0,0 0-33 0 0,0 0 165 0 0,0 0 187 0 0,0 0 7 0 0,0 0-152 0 0,0 0-264 0 0,0 0-339 0 0,0 0-283 0 0,7-7 1321 0 0,213 18 1847 0 0,645-11-2281 0 0,-600 29-1024 0 0,19-2 140 0 0,148-17 71 0 0,-210-2-349 0 0,362-5 498 0 0,302 1 439 0 0,-582-22-713 0 0,15 18-255 0 0,-195-4-72 0 0,-78 0 382 0 0,35-3-358 0 0,11 3-72 0 0,-59 8-227 0 0,-31 22-5866 0 0,-2-20 1188 0 0,0-1-6210 0 0</inkml:trace>
</inkml:ink>
</file>

<file path=ppt/ink/ink14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3:27.496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6 198 1344 0 0,'0'0'1766'0'0,"0"0"-471"0"0,0 0-254 0 0,0 0 112 0 0,0 0 208 0 0,0 0 174 0 0,0 0 60 0 0,0 0-108 0 0,0 0-161 0 0,0 0-222 0 0,0 0-284 0 0,-5-7 589 0 0,148 14 3272 0 0,0 1-3362 0 0,441-23 564 0 0,-430 22-1494 0 0,279-38 347 0 0,-144-7-504 0 0,-36 28-73 0 0,-64 8-15 0 0,303-42 468 0 0,-273 37-281 0 0,-95 4-95 0 0,33-15 88 0 0,-47 6-33 0 0,-65 4 1012 0 0,-45 8-1290 0 0,0 0 8 0 0,0 0-2 0 0,1 0-22 0 0,0 0-10 0 0,-1 0-14 0 0,9-7 31 0 0,54-10-2179 0 0,-71 33-458 0 0,3-5-1052 0 0,2-3-2713 0 0,2 0-5848 0 0</inkml:trace>
</inkml:ink>
</file>

<file path=ppt/ink/ink14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3:31.909"/>
    </inkml:context>
    <inkml:brush xml:id="br0">
      <inkml:brushProperty name="width" value="0.1" units="cm"/>
      <inkml:brushProperty name="height" value="0.2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1 351 0 0 0,'0'0'159'0'0,"0"0"234"0"0,0 0 41 0 0,0 0 210 0 0,0 0 332 0 0,0 0 255 0 0,0 0 72 0 0,0 0-115 0 0,0 0-228 0 0,0 0-230 0 0,0 0-114 0 0,3 0 97 0 0,93 0 6382 0 0,238-11-3185 0 0,433-59-2467 0 0,-402 43-863 0 0,45 5 21 0 0,-191 2 359 0 0,108-29-960 0 0,-196 27 157 0 0,312-30 203 0 0,-280 38 48 0 0,1 6 0 0 0,7 8-408 0 0,76-11 387 0 0,71-7 35 0 0,-60-1 0 0 0,-121 15-244 0 0,-110 3 23 0 0,4-1-2928 0 0,-29 20-10887 0 0,-2-14 3076 0 0</inkml:trace>
</inkml:ink>
</file>

<file path=ppt/ink/ink14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3:34.193"/>
    </inkml:context>
    <inkml:brush xml:id="br0">
      <inkml:brushProperty name="width" value="0.1" units="cm"/>
      <inkml:brushProperty name="height" value="0.2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0 383 0 0 0,'0'0'321'0'0,"0"0"320"0"0,0 0-97 0 0,0 0-180 0 0,0 0-104 0 0,2-4 7 0 0,-1 3-180 0 0,0-1 0 0 0,0 0 0 0 0,0 1 0 0 0,0-1 0 0 0,0 1 0 0 0,0-1 1 0 0,1 1-1 0 0,-1 0 0 0 0,0-1 0 0 0,1 1 0 0 0,-1 0 0 0 0,1 0 1 0 0,-1 0-1 0 0,1 0 0 0 0,-1 0 0 0 0,1 0 0 0 0,0 1 0 0 0,0-1 1 0 0,-1 0-1 0 0,1 1 0 0 0,0-1 0 0 0,0 1 0 0 0,0 0 0 0 0,0 0 1 0 0,-1-1-1 0 0,1 1 0 0 0,0 0 0 0 0,1 1-87 0 0,42 6 2547 0 0,40 9 1735 0 0,-52-14-3560 0 0,210-10 1847 0 0,-182 2-2348 0 0,472-48 1617 0 0,-163 41-1084 0 0,-80-6 691 0 0,140-20 94 0 0,257 27 177 0 0,-409-12-1188 0 0,-125 18-401 0 0,117-3 140 0 0,-103 1 166 0 0,110-21 115 0 0,-17-16 4 0 0,-38 34-432 0 0,-72 0-48 0 0,45-20 16 0 0,-22-1-49 0 0,-55 21 17 0 0,-39 4-39 0 0,-46 3-13 0 0,-33 4 2 0 0,0 0-21 0 0,0 0 3 0 0,0 0-4 0 0,0 0-7 0 0,0 0-2 0 0,0 0-7 0 0,0 0-12 0 0,2 3-7420 0 0,-1-1 681 0 0,0 1-4130 0 0</inkml:trace>
</inkml:ink>
</file>

<file path=ppt/ink/ink14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3:47.72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1082 11154 0 0,'0'0'1181'0'0,"0"0"-254"0"0,0 0-209 0 0,0 0 100 0 0,0 0 226 0 0,0 0 159 0 0,0 0-15 0 0,0 0-94 0 0,0 0-87 0 0,0 0-79 0 0,0 0-56 0 0,35 10-81 0 0,115 31-94 0 0,-140-39-612 0 0,1 0-1 0 0,0 0 1 0 0,0-1-1 0 0,0-1 0 0 0,0 0 1 0 0,0 0-1 0 0,0-1 0 0 0,0 0 1 0 0,0-1-1 0 0,0 0 0 0 0,1-2-84 0 0,13-1 159 0 0,35-9 4 0 0,-1-2-1 0 0,-1-2 0 0 0,0-3 1 0 0,-2-3-1 0 0,-1-2 1 0 0,-1-2-1 0 0,-1-3 0 0 0,-1-2 1 0 0,-2-2-1 0 0,-2-2 1 0 0,-1-3-1 0 0,-2-1 0 0 0,-2-2 1 0 0,-2-3-1 0 0,-2-1 0 0 0,-2-1 1 0 0,-1-3-163 0 0,14-36 190 0 0,-4-3 0 0 0,-3-1 0 0 0,-5-2 0 0 0,7-35-190 0 0,-36 103 55 0 0,-6 15-27 0 0,-2 11-24 0 0,-1-1 1 0 0,0 0 0 0 0,0 0-1 0 0,1 0 1 0 0,-1 0-1 0 0,0 0 1 0 0,1 0-1 0 0,-1 0 1 0 0,0 0 0 0 0,1 0-1 0 0,-1 0 1 0 0,0 0-1 0 0,0 0 1 0 0,1 0-1 0 0,-1 0 1 0 0,0 0 0 0 0,1 0-1 0 0,-1-1 1 0 0,0 1-1 0 0,0 0 1 0 0,1 0-1 0 0,-1 0 1 0 0,0 0-1 0 0,0-1 1 0 0,1 1 0 0 0,-1 0-1 0 0,0 0 1 0 0,0 0-5 0 0,31 252 6 0 0,-14 248 82 0 0,-17-467-61 0 0,-2 0-1 0 0,0 0 0 0 0,-3 0 0 0 0,0-1 1 0 0,-2 0-1 0 0,-2 0 0 0 0,0 0 1 0 0,-3-1-1 0 0,0-1 0 0 0,-2 0 0 0 0,-1 0 1 0 0,-2-2-1 0 0,-4 5-26 0 0,9-19 10 0 0,-1 0 0 0 0,-1-1 0 0 0,0-1 0 0 0,-1 0 1 0 0,0-1-1 0 0,-1-1 0 0 0,0 0 0 0 0,-1-1 0 0 0,0-1 0 0 0,0-1 0 0 0,-1 0 1 0 0,0-1-1 0 0,0-1 0 0 0,-1-1 0 0 0,1 0 0 0 0,-1-1 0 0 0,0-1 1 0 0,1-1-1 0 0,-1-1 0 0 0,0-1 0 0 0,0 0 0 0 0,0-1 0 0 0,-6-3-10 0 0,10 3-18 0 0,1-1 0 0 0,-1-1 0 0 0,1-1-1 0 0,0 0 1 0 0,1 0 0 0 0,-1-1 0 0 0,1-1-1 0 0,0-1 1 0 0,-5-3 18 0 0,13 7-69 0 0,0 1-1 0 0,1-1 1 0 0,-1 0 0 0 0,1 0-1 0 0,0 0 1 0 0,0-1-1 0 0,1 1 1 0 0,-1-1 0 0 0,1 0-1 0 0,0 0 1 0 0,0 0-1 0 0,0 0 1 0 0,1-1 0 0 0,0 1-1 0 0,0-1 1 0 0,0 0-1 0 0,1 1 1 0 0,0-1 0 0 0,0 0-1 0 0,0 0 1 0 0,1 0-1 0 0,0 0 1 0 0,0 0 0 0 0,1-4 69 0 0,4-1-505 0 0,0 1 0 0 0,1 0 0 0 0,0 0 1 0 0,0 0-1 0 0,1 1 0 0 0,1 0 1 0 0,-1 0-1 0 0,2 1 0 0 0,-1 0 1 0 0,1 0-1 0 0,0 1 0 0 0,1 0 1 0 0,-1 0-1 0 0,1 1 0 0 0,10-3 505 0 0,-20 8-16 0 0,34-19-5951 0 0,-6 7-5464 0 0</inkml:trace>
  <inkml:trace contextRef="#ctx0" brushRef="#br0" timeOffset="329.367">1843 769 15787 0 0,'0'0'1914'0'0,"0"0"-599"0"0,0 0-225 0 0,0 0 90 0 0,0 0 8 0 0,0 0-158 0 0,0 0-283 0 0,0 0-251 0 0,0 0-155 0 0,0 0-53 0 0,0 0-41 0 0,0 0-71 0 0,-17 30-53 0 0,-52 98-61 0 0,49-60-28 0 0,21-55-29 0 0,-1-8 0 0 0,0 1 1 0 0,0 0 0 0 0,0 0-1 0 0,1 0 1 0 0,0 0-1 0 0,0 0 1 0 0,0 0-1 0 0,1-1 1 0 0,0 1-1 0 0,0-1 1 0 0,0 1-1 0 0,1-1 1 0 0,-1 0-1 0 0,1 1 1 0 0,1-1 0 0 0,-1-1-1 0 0,1 1 1 0 0,0-1-1 0 0,0 1 1 0 0,0-1-1 0 0,1 0 1 0 0,-1 0-1 0 0,1-1 1 0 0,0 0-1 0 0,0 1 1 0 0,0-1-6 0 0,4 2 85 0 0,-1 0 1 0 0,1 0-1 0 0,0-1 1 0 0,0 0-1 0 0,1 0 1 0 0,-1-1-1 0 0,1-1 1 0 0,0 1-1 0 0,0-2 1 0 0,-1 1-1 0 0,1-1 1 0 0,0-1-1 0 0,0 0 1 0 0,0 0-1 0 0,0-1 1 0 0,0 0-1 0 0,0-1 1 0 0,0 0-1 0 0,-1 0 1 0 0,1-1-1 0 0,-1-1 1 0 0,1 1-1 0 0,-1-2 1 0 0,0 1 0 0 0,-1-1-1 0 0,1 0 1 0 0,-1-1-1 0 0,0 0 1 0 0,0 0-1 0 0,-1-1 1 0 0,0 0-1 0 0,0 0 1 0 0,0-1-1 0 0,-1 0 1 0 0,1-2-86 0 0,-3 3 30 0 0,0 0 0 0 0,0 0 0 0 0,-1-1 1 0 0,0 1-1 0 0,-1-1 0 0 0,1 0 0 0 0,-1 1 1 0 0,-1-1-1 0 0,0 0 0 0 0,0 0 0 0 0,0 0 1 0 0,-1-1-1 0 0,0 1 0 0 0,-1 0 0 0 0,1 0 0 0 0,-2 0 1 0 0,1 0-1 0 0,-1 0 0 0 0,0 1 0 0 0,-1-1 1 0 0,0 0-1 0 0,0 1 0 0 0,-1 0 0 0 0,1-1 1 0 0,-2 2-1 0 0,1-1 0 0 0,-1 0 0 0 0,-5-5-30 0 0,4 6-104 0 0,0-1 0 0 0,0 1 0 0 0,-1 0-1 0 0,0 0 1 0 0,0 1 0 0 0,0-1 0 0 0,-1 2 0 0 0,0-1-1 0 0,0 1 1 0 0,0 0 0 0 0,-1 1 0 0 0,-1-1 104 0 0,-41-3-8386 0 0,42 7-3814 0 0</inkml:trace>
</inkml:ink>
</file>

<file path=ppt/ink/ink14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3:50.61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2042 1878 12195 0 0,'0'0'2485'0'0,"0"0"-653"0"0,0 0-281 0 0,0 0 25 0 0,0 0-65 0 0,0 0-183 0 0,0 0-262 0 0,0 0-258 0 0,0 0-176 0 0,0 0-93 0 0,0 0-64 0 0,0 0-47 0 0,0 0-36 0 0,-4-4-63 0 0,-14-13-61 0 0,17 16-248 0 0,0 1 0 0 0,-1-1 0 0 0,1 1 0 0 0,0 0 0 0 0,0-1 0 0 0,0 1 0 0 0,-1 0 0 0 0,1 0 0 0 0,0 0-1 0 0,0 0 1 0 0,-1 0 0 0 0,1 0 0 0 0,0 0 0 0 0,0 1 0 0 0,-1-1 0 0 0,1 0 0 0 0,0 1 0 0 0,0-1 0 0 0,0 1 0 0 0,-1-1 0 0 0,1 1 0 0 0,0-1-1 0 0,0 1 1 0 0,0 0 0 0 0,0-1 0 0 0,0 1 0 0 0,0 0 0 0 0,0 0 0 0 0,1 0 0 0 0,-2 1-20 0 0,-5 3 104 0 0,-5 4-69 0 0,0 1 0 0 0,1 1 0 0 0,0 0 1 0 0,1 0-1 0 0,0 1 0 0 0,0 1 1 0 0,1-1-1 0 0,1 2 0 0 0,1-1 0 0 0,-1 1 1 0 0,2 0-1 0 0,0 0 0 0 0,1 1 0 0 0,0 0 1 0 0,1 0-1 0 0,1 0 0 0 0,0 0 0 0 0,1 7-35 0 0,0 87 8 0 0,4-101 0 0 0,0-1 0 0 0,1 1-1 0 0,-1-1 1 0 0,2 1-1 0 0,-1-1 1 0 0,1 0-1 0 0,0 0 1 0 0,1 0-1 0 0,0-1 1 0 0,0 0-1 0 0,0 0 1 0 0,0 0-1 0 0,1 0 1 0 0,0-1-1 0 0,1 0 1 0 0,-1 0-1 0 0,1-1 1 0 0,0 0-1 0 0,0 0 1 0 0,0 0 0 0 0,0-1-1 0 0,1 0 1 0 0,-1 0-1 0 0,1-1 1 0 0,0 0-1 0 0,0-1 1 0 0,0 0-1 0 0,1 0-7 0 0,-3 1 29 0 0,0-1 1 0 0,0 1-1 0 0,1-2 0 0 0,-1 1 0 0 0,0-1 0 0 0,1 0 0 0 0,-1 0 1 0 0,0 0-1 0 0,1-1 0 0 0,-1 0 0 0 0,0-1 0 0 0,0 1 1 0 0,0-1-1 0 0,0 0 0 0 0,0-1 0 0 0,0 1 0 0 0,0-1 0 0 0,-1 0 1 0 0,0-1-1 0 0,1 1 0 0 0,-1-1 0 0 0,0 0 0 0 0,-1-1 0 0 0,1 1 1 0 0,-1-1-1 0 0,0 0 0 0 0,0 0 0 0 0,0 0 0 0 0,-1 0 1 0 0,0-1-1 0 0,0 1 0 0 0,0-1 0 0 0,0-1-29 0 0,-1 1-8 0 0,-1 0-1 0 0,0 0 1 0 0,0 0 0 0 0,0 0-1 0 0,-1 0 1 0 0,0-1 0 0 0,0 1-1 0 0,0 0 1 0 0,-1 0 0 0 0,0 0-1 0 0,0 0 1 0 0,-1 0 0 0 0,0 0 0 0 0,0 1-1 0 0,0-1 1 0 0,0 0 0 0 0,-1 1-1 0 0,0 0 1 0 0,0-1 0 0 0,-1 1-1 0 0,0 1 1 0 0,1-1 0 0 0,-2 0-1 0 0,1 1 1 0 0,0 0 0 0 0,-1 0-1 0 0,0 0 1 0 0,0 0 0 0 0,0 1-1 0 0,0 0 1 0 0,0 0 0 0 0,-1 0-1 0 0,-3 0 9 0 0,-46-2-525 0 0,61 15 272 0 0,5-6 337 0 0,0 0 0 0 0,0-1 1 0 0,0 0-1 0 0,1-1 0 0 0,-1 0 1 0 0,1-1-1 0 0,0 0 1 0 0,-1-1-1 0 0,1 0 0 0 0,0-1 1 0 0,4-1-85 0 0,26 1 184 0 0,58-15 117 0 0,-70-1-1672 0 0,-26 6-2147 0 0,-2-4-3709 0 0,-2 11-4677 0 0</inkml:trace>
  <inkml:trace contextRef="#ctx0" brushRef="#br0" timeOffset="1288.513">949 1076 3937 0 0,'0'0'1923'0'0,"0"0"4"0"0,0 0 113 0 0,0 0 81 0 0,0 0-83 0 0,0 0-233 0 0,0 0-296 0 0,0 0-273 0 0,0 0-177 0 0,0 0-116 0 0,0 0-107 0 0,0 0-88 0 0,0 0-70 0 0,-10-1-70 0 0,-2 0-362 0 0,-6-1-14 0 0,-1 2 3062 0 0,67-25-1140 0 0,-19 14-1923 0 0,110-23 388 0 0,21 27-328 0 0,184 7 61 0 0,-274 14-359 0 0,-100-25 1550 0 0,-205-122-1374 0 0,165 75-190 0 0,70 57-64 0 0,0 1 1 0 0,0-1-1 0 0,-1 1 0 0 0,1-1 0 0 0,0 0 1 0 0,0 1-1 0 0,0-1 0 0 0,0 0 1 0 0,0 1-1 0 0,0-1 0 0 0,0 1 0 0 0,0-1 1 0 0,0 0-1 0 0,0 1 0 0 0,0-1 1 0 0,0 1-1 0 0,0-1 0 0 0,1 0 0 0 0,-1 1 1 0 0,0-1-1 0 0,0 1 0 0 0,1-1 1 0 0,-1 1-1 0 0,0-1 0 0 0,1 1 0 0 0,-1-1 1 0 0,1 1-1 0 0,-1-1 0 0 0,1 1 1 0 0,-1-1-1 0 0,1 1 0 0 0,-1 0 0 0 0,1-1 1 0 0,-1 1-1 0 0,1 0 0 0 0,-1-1 1 0 0,1 1-1 0 0,-1 0 0 0 0,1 0 0 0 0,0 0 1 0 0,-1 0-1 0 0,1-1 0 0 0,-1 1 1 0 0,1 0-1 0 0,0 0 0 0 0,-1 0 0 0 0,1 0 1 0 0,0 0-1 0 0,-1 0 0 0 0,1 1 1 0 0,-1-1-1 0 0,1 0 0 0 0,0 0 0 0 0,-1 0 1 0 0,1 0-1 0 0,-1 1 0 0 0,1-1 1 0 0,-1 0-1 0 0,1 1 0 0 0,-1-1 0 0 0,1 0 1 0 0,-1 1-1 0 0,1-1 0 0 0,-1 1 1 0 0,1-1-1 0 0,-1 1 85 0 0,5-1-725 0 0,15 0-4579 0 0,-3 0-7129 0 0</inkml:trace>
  <inkml:trace contextRef="#ctx0" brushRef="#br0" timeOffset="1819.55">2889 1613 9994 0 0,'0'0'2763'0'0,"0"0"-599"0"0,0 0-407 0 0,0 0-100 0 0,0 0-85 0 0,0 0-160 0 0,0 0-249 0 0,0 0-243 0 0,0 0-165 0 0,0 0-97 0 0,0 0-54 0 0,0 0-61 0 0,0 0-57 0 0,4 1-4 0 0,222 7 2969 0 0,-140-9-3015 0 0,109-34-4 0 0,-147 22-424 0 0,-33 8 84 0 0,-6 2-5680 0 0,-17 10-1165 0 0,3-2-372 0 0,2 2-4542 0 0</inkml:trace>
  <inkml:trace contextRef="#ctx0" brushRef="#br0" timeOffset="2018.358">3036 1856 15435 0 0,'0'0'1887'0'0,"0"0"-408"0"0,0 0-36 0 0,0 0 58 0 0,0 0-97 0 0,0 0-185 0 0,0 0-212 0 0,0 0-190 0 0,0 0-166 0 0,0 0-124 0 0,33 6-119 0 0,103 16-116 0 0,-54-22 5 0 0,-60-6-249 0 0,47-9-560 0 0,-47 9-2057 0 0,-2-2-3512 0 0,-13 4-6002 0 0</inkml:trace>
  <inkml:trace contextRef="#ctx0" brushRef="#br0" timeOffset="2763.675">4239 1068 10482 0 0,'0'0'1974'0'0,"0"0"-200"0"0,0 0-38 0 0,0 0 15 0 0,0 0-20 0 0,0 0-177 0 0,0 0-349 0 0,0 0-316 0 0,0 0-225 0 0,0 0-135 0 0,0 0-67 0 0,0 0-13 0 0,0 0-24 0 0,0-7 686 0 0,9 456 2063 0 0,-11-290-3031 0 0,-6 0 0 0 0,-25 123-143 0 0,6-162-628 0 0,28-120 558 0 0,-1 0 1 0 0,0 0-1 0 0,1-1 1 0 0,-1 1-1 0 0,0 0 1 0 0,1-1 0 0 0,-1 1-1 0 0,1 0 1 0 0,-1 0-1 0 0,0 0 1 0 0,1-1-1 0 0,-1 1 1 0 0,1 0 0 0 0,-1 0-1 0 0,1 0 1 0 0,-1 0-1 0 0,0 0 1 0 0,1 0-1 0 0,-1 0 1 0 0,1 0 0 0 0,-1 0-1 0 0,1 0 1 0 0,-1 0-1 0 0,1 0 1 0 0,-1 0-1 0 0,1 0 1 0 0,-1 0-1 0 0,0 1 1 0 0,1-1 0 0 0,-1 0-1 0 0,1 0 1 0 0,-1 0-1 0 0,0 1 1 0 0,1-1-1 0 0,-1 0 1 0 0,0 1 0 0 0,1-1-1 0 0,-1 0 1 0 0,0 1-1 0 0,1-1 1 0 0,-1 0-1 0 0,0 1 1 0 0,0-1-1 0 0,1 0 1 0 0,-1 1 0 0 0,0-1-1 0 0,0 1 1 0 0,0-1-1 0 0,0 1 1 0 0,1-1-1 0 0,-1 1 1 0 0,0-1 0 0 0,0 0-1 0 0,0 1 1 0 0,0-1-1 0 0,0 1 1 0 0,0-1-1 0 0,0 1 1 0 0,0-1 0 0 0,-1 1-1 0 0,1-1 1 0 0,0 0-1 0 0,0 1 1 0 0,0 0 69 0 0,31-27-3534 0 0,-15 7 327 0 0,-5 7-2251 0 0,-1 3-5739 0 0</inkml:trace>
  <inkml:trace contextRef="#ctx0" brushRef="#br0" timeOffset="3315.74">4769 1068 15627 0 0,'0'0'2440'0'0,"0"0"-1150"0"0,0 0-475 0 0,0 0 17 0 0,0 0 46 0 0,0 0-20 0 0,0 0-108 0 0,0 0-171 0 0,0 0-104 0 0,0 0-44 0 0,0 0-35 0 0,0 0-20 0 0,0 0-13 0 0,-9 32-7 0 0,-24 98-16 0 0,17-7 562 0 0,17-95-744 0 0,-1 50 261 0 0,-15 389 234 0 0,9-387 406 0 0,-39-196-775 0 0,31 90-283 0 0,0 0 0 0 0,-1 1 0 0 0,-2 0 0 0 0,-1 2 0 0 0,0 0 0 0 0,-2 1 0 0 0,-10-9-1 0 0,22 24-17 0 0,0-1-1 0 0,0 2 0 0 0,-1-1 0 0 0,0 1 0 0 0,0 1 0 0 0,-1-1 1 0 0,1 2-1 0 0,-1-1 0 0 0,0 1 0 0 0,-1 1 0 0 0,1 0 1 0 0,-1 0-1 0 0,1 1 0 0 0,-1 0 0 0 0,0 1 0 0 0,0 0 1 0 0,1 1-1 0 0,-1 0 0 0 0,0 1 0 0 0,0 0 0 0 0,-7 2 18 0 0,8 0-85 0 0,1 1 0 0 0,0 0 0 0 0,-1 1 0 0 0,1 0 0 0 0,1 0-1 0 0,-1 1 1 0 0,1 0 0 0 0,0 0 0 0 0,0 1 0 0 0,1 0 0 0 0,0 0-1 0 0,0 1 1 0 0,1 0 0 0 0,0 0 0 0 0,0 1 0 0 0,1-1 0 0 0,0 1-1 0 0,0 1 1 0 0,1-1 0 0 0,1 0 0 0 0,-3 8 85 0 0,5-15-117 0 0,1-1 0 0 0,-1 1 1 0 0,0 0-1 0 0,1-1 0 0 0,-1 1 0 0 0,1 0 0 0 0,0 0 0 0 0,-1-1 1 0 0,1 1-1 0 0,0 0 0 0 0,0 0 0 0 0,0-1 0 0 0,0 1 0 0 0,0 0 1 0 0,1 0-1 0 0,-1-1 0 0 0,0 1 0 0 0,1 0 0 0 0,0-1 1 0 0,-1 1-1 0 0,1 0 0 0 0,0-1 0 0 0,0 1 0 0 0,0-1 0 0 0,0 1 1 0 0,0-1-1 0 0,0 0 0 0 0,0 1 0 0 0,0-1 0 0 0,0 0 0 0 0,1 0 1 0 0,-1 0-1 0 0,1 0 0 0 0,-1 0 0 0 0,1 0 0 0 0,-1 0 1 0 0,1 0-1 0 0,-1 0 0 0 0,1-1 0 0 0,0 1 0 0 0,-1-1 0 0 0,1 1 1 0 0,0-1-1 0 0,0 0 0 0 0,0 0 117 0 0,62 4-5973 0 0,-44-4 471 0 0,-5 0-5284 0 0</inkml:trace>
  <inkml:trace contextRef="#ctx0" brushRef="#br0" timeOffset="3922.67">5247 1738 16163 0 0,'0'0'1792'0'0,"0"0"-363"0"0,0 0-121 0 0,0 0-81 0 0,0 0-100 0 0,0 0-168 0 0,0 0-177 0 0,0 0-134 0 0,0 0-135 0 0,0 0-75 0 0,0 0-68 0 0,0 0-51 0 0,-16 4-27 0 0,-53 12-33 0 0,61-14-201 0 0,0 0 1 0 0,1 1-1 0 0,-1 0 0 0 0,1 0 0 0 0,-1 1 1 0 0,1 0-1 0 0,1 0 0 0 0,-1 1 1 0 0,0 0-1 0 0,1 0 0 0 0,0 0 1 0 0,0 1-1 0 0,1 0 0 0 0,-5 6-58 0 0,4-6 32 0 0,-3 6-21 0 0,-1 0 0 0 0,2 0-1 0 0,0 1 1 0 0,0 0 0 0 0,1 0 0 0 0,1 1-1 0 0,0 0 1 0 0,1 0 0 0 0,0 0 0 0 0,1 1-1 0 0,1-1 1 0 0,0 1 0 0 0,1 0-1 0 0,1 0 1 0 0,0 0 0 0 0,1 0 0 0 0,0 0-1 0 0,3 8-10 0 0,0-12-2 0 0,0 0-1 0 0,1-1 1 0 0,0 1-1 0 0,1-1 1 0 0,0 0-1 0 0,1 0 0 0 0,0 0 1 0 0,1-1-1 0 0,0 0 1 0 0,0 0-1 0 0,1-1 1 0 0,0 0-1 0 0,0 0 0 0 0,4 2 3 0 0,-2-5 55 0 0,0 0-1 0 0,1 0 1 0 0,-1 0-1 0 0,1-1 1 0 0,0-1-1 0 0,1 0 0 0 0,-1-1 1 0 0,0 0-1 0 0,1 0 1 0 0,-1-1-1 0 0,1-1 0 0 0,0 0 1 0 0,-1-1-1 0 0,1 0 1 0 0,4-1-55 0 0,-9 1 40 0 0,0 0 0 0 0,0-1 0 0 0,0 1-1 0 0,0-1 1 0 0,-1 0 0 0 0,1-1 0 0 0,-1 0 0 0 0,1 0 0 0 0,-1 0 0 0 0,0-1 0 0 0,0 0 0 0 0,-1 0 0 0 0,1 0 0 0 0,-1-1 0 0 0,0 0 0 0 0,0 0 0 0 0,0 0 0 0 0,-1-1 0 0 0,0 1 0 0 0,0-1 0 0 0,0 0 0 0 0,-1 0 0 0 0,0-1 0 0 0,0 1 0 0 0,0-1 0 0 0,-1 1 0 0 0,0-1 0 0 0,0 0 0 0 0,0-7-40 0 0,-2 11-5 0 0,0-1 1 0 0,0 0 0 0 0,0 1 0 0 0,-1-1 0 0 0,0 0-1 0 0,1 1 1 0 0,-1-1 0 0 0,0 1 0 0 0,-1-1 0 0 0,1 1-1 0 0,-1 0 1 0 0,1-1 0 0 0,-1 1 0 0 0,0 0 0 0 0,0 0-1 0 0,-1 0 1 0 0,1 0 0 0 0,-1 1 0 0 0,1-1 0 0 0,-1 1 0 0 0,0-1-1 0 0,0 1 1 0 0,0 0 0 0 0,0 0 0 0 0,0 0 0 0 0,0 0-1 0 0,-1 1 1 0 0,1-1 0 0 0,0 1 0 0 0,-1 0 4 0 0,-111-12-860 0 0,114 13 788 0 0,1 0-11 0 0,50 7 113 0 0,101-21 534 0 0,-86-8-1354 0 0,-44 13-2291 0 0,-1-1-3891 0 0,-16 6-4947 0 0</inkml:trace>
  <inkml:trace contextRef="#ctx0" brushRef="#br0" timeOffset="4515.841">5507 914 7258 0 0,'0'0'2924'0'0,"0"0"-621"0"0,0 0-261 0 0,0 0-48 0 0,0 0-180 0 0,0 0-274 0 0,0 0-326 0 0,0 0-286 0 0,0 0-141 0 0,0 0-57 0 0,0 0-9 0 0,0 0-49 0 0,0 0-110 0 0,-5 5-85 0 0,-192 232 1712 0 0,183-226-1987 0 0,28-26 250 0 0,4-4-339 0 0,126-141 97 0 0,-157 164-280 0 0,-65 84-2814 0 0,77-81-60 0 0,0-3-6140 0 0,1-4-2537 0 0</inkml:trace>
  <inkml:trace contextRef="#ctx0" brushRef="#br0" timeOffset="5295.472">4121 847 9530 0 0,'0'0'2217'0'0,"0"0"-313"0"0,0 0-173 0 0,0 0-56 0 0,0 0-81 0 0,0 0-181 0 0,0 0-206 0 0,0 0-183 0 0,0 0-158 0 0,0 0-90 0 0,0 0-74 0 0,0 0-89 0 0,0 0-101 0 0,-12-2-108 0 0,-35-8-112 0 0,48 10-276 0 0,-1 1 0 0 0,0-1 0 0 0,0 0-1 0 0,1 0 1 0 0,-1 0 0 0 0,0 1 0 0 0,0-1 0 0 0,1 0-1 0 0,-1 0 1 0 0,0 0 0 0 0,1 0 0 0 0,-1 0 0 0 0,0 0-1 0 0,1 0 1 0 0,-1 0 0 0 0,0 1 0 0 0,0-1 0 0 0,1 0-1 0 0,-1 0 1 0 0,0 0 0 0 0,1 0 0 0 0,-1-1-1 0 0,0 1 1 0 0,1 0 0 0 0,-1 0 0 0 0,0 0 0 0 0,1 0-1 0 0,-1 0 1 0 0,0 0 0 0 0,1 0 0 0 0,-1-1 0 0 0,0 1-1 0 0,0 0 1 0 0,1 0 0 0 0,-1 0 0 0 0,0-1-1 0 0,0 1 1 0 0,1 0 0 0 0,-1 0 0 0 0,0-1 0 0 0,0 1-1 0 0,0 0 1 0 0,0 0 0 0 0,1-1 0 0 0,-1 1 0 0 0,0 0-1 0 0,0-1 1 0 0,0 1 0 0 0,0 0 0 0 0,0 0 0 0 0,0-1-1 0 0,0 1 1 0 0,0 0 0 0 0,0-1 0 0 0,0 1-1 0 0,0 0 1 0 0,0-1 0 0 0,0 1 0 0 0,0-1-16 0 0,0 1 26 0 0,471-25 4321 0 0,-525-9-3977 0 0,-40-64-159 0 0,35 23-509 0 0,23 21-3569 0 0,24 40 164 0 0,5 6-2977 0 0,2 4-5469 0 0</inkml:trace>
  <inkml:trace contextRef="#ctx0" brushRef="#br0" timeOffset="-1216.301">923 1381 16131 0 0,'0'0'1214'0'0,"0"0"-202"0"0,0 0-154 0 0,0 0 41 0 0,0 0 144 0 0,0 0 74 0 0,0 0-93 0 0,0 0-196 0 0,0 0-217 0 0,0 0-168 0 0,0 0-103 0 0,3-7-40 0 0,9-23-5 0 0,-9 23 20 0 0,-3 7 6 0 0,0 0 2 0 0,0 0-22 0 0,0 0-35 0 0,14 163 1531 0 0,-12-35-1520 0 0,-4 1 0 0 0,-7-1 0 0 0,-5 1-277 0 0,-17 157 77 0 0,13-200-606 0 0,11-109-6255 0 0,9-9 3474 0 0,8-10-5739 0 0,-8 29-1625 0 0</inkml:trace>
  <inkml:trace contextRef="#ctx0" brushRef="#br0" timeOffset="-705.475">1473 1245 12315 0 0,'0'0'1975'0'0,"0"0"-520"0"0,0 0-379 0 0,0 0-29 0 0,0 0 140 0 0,0 0 53 0 0,0 0-104 0 0,0 0-188 0 0,0 0-243 0 0,0 0-133 0 0,0 0-76 0 0,0 0-32 0 0,-2 34-8 0 0,-8 108-57 0 0,8 29 836 0 0,38 78-707 0 0,-33-199-475 0 0,-3 0 0 0 0,-2 0 0 0 0,-2 0 0 0 0,-9 38-53 0 0,-9 18 177 0 0,-4-176 1869 0 0,20 53-2018 0 0,-61-128 123 0 0,-16 65-96 0 0,71 73-61 0 0,0 0-1 0 0,-1 0 1 0 0,0 1-1 0 0,0 1 1 0 0,0 0-1 0 0,-1 1 1 0 0,0 1-1 0 0,1 0 1 0 0,-1 0-1 0 0,-1 1 1 0 0,0 1 6 0 0,0 0-52 0 0,-1 1 0 0 0,0 0 0 0 0,1 1 1 0 0,-1 0-1 0 0,0 1 0 0 0,1 1 0 0 0,0 1 1 0 0,0 0-1 0 0,0 1 0 0 0,0 0 0 0 0,-8 6 52 0 0,6-4-337 0 0,-17 10 142 0 0,37-13-3972 0 0,45-4-175 0 0,-16 0-4613 0 0,-17 0-2159 0 0</inkml:trace>
  <inkml:trace contextRef="#ctx0" brushRef="#br0" timeOffset="20475.627">341 343 752 0 0,'0'0'770'0'0,"0"0"-14"0"0,0 0 67 0 0,0 0 90 0 0,0 0-17 0 0,0 0-141 0 0,0 0-176 0 0,0 0-103 0 0,0 0 56 0 0,0 0 115 0 0,0 0 124 0 0,3-7 25 0 0,8-20-89 0 0,-8 20-167 0 0,-3 7-189 0 0,0 0-155 0 0,-9 229 5161 0 0,31 181-3531 0 0,-27 99-32 0 0,-22-1 0 0 0,-90 479-1794 0 0,110-940 146 0 0,-1 0-1 0 0,-3 0 1 0 0,-2-1-1 0 0,-1 0 1 0 0,-3-1-1 0 0,-2-1 1 0 0,-1-1-1 0 0,-3 0 1 0 0,-4 3-146 0 0,-19 16 405 0 0,41-55-206 0 0,-6 1 2560 0 0,23-15-2677 0 0,38-12-193 0 0,335-94 99 0 0,116 2-144 0 0,-83 37 116 0 0,3 19 0 0 0,62 15 40 0 0,997-34 33 0 0,-660 4 55 0 0,139-11-58 0 0,-603 53-72 0 0,32 15 42 0 0,-264 10 26 0 0,-124 3 3 0 0,0 0 15 0 0,0 0 27 0 0,0 0 22 0 0,0 0 10 0 0,0 0-1 0 0,0 0-4 0 0,0 0-4 0 0,-13-8 113 0 0,-66-39-105 0 0,75 5 252 0 0,-17-286-307 0 0,-12 90 33 0 0,-25-271-84 0 0,46 177 33 0 0,18-92-29 0 0,-1 63 4 0 0,-10 322-7 0 0,-2-1 0 0 0,-2 2 0 0 0,-1 0 0 0 0,-2 0 0 0 0,-2 1 0 0 0,-1 0 0 0 0,-2 1-1 0 0,-2 1 1 0 0,-3-3 3 0 0,17 28-6 0 0,0 0 0 0 0,0 0 0 0 0,1-1 0 0 0,0 1 0 0 0,1-1 0 0 0,0 0-1 0 0,1 0 1 0 0,0 0 0 0 0,1 0 0 0 0,0-5 6 0 0,-26 20-732 0 0,-159 42 613 0 0,-205 21 91 0 0,-97-8 28 0 0,-372 0 48 0 0,-513 55-8 0 0,-106 99-105 0 0,1326-187 77 0 0,-373 44 68 0 0,253-66 105 0 0,248-6-149 0 0,0-1-1 0 0,-1-1 0 0 0,1-1 1 0 0,1-1-1 0 0,-1-1 1 0 0,1-1-1 0 0,0-1 0 0 0,1-1 1 0 0,-8-6-36 0 0,24 6-2462 0 0,22 38-176 0 0,-1-13-4059 0 0,-7-7-4723 0 0</inkml:trace>
</inkml:ink>
</file>

<file path=ppt/ink/ink14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4:53.03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38 250 0 0 0,'0'0'803'0'0,"0"0"757"0"0,0 0 222 0 0,0 0-30 0 0,0 0-65 0 0,0 0-113 0 0,0 0-72 0 0,0 0-165 0 0,-7 0-210 0 0,-17 0-192 0 0,18 0-187 0 0,6 0-160 0 0,7 11 2408 0 0,0-8-2709 0 0,1 0 1 0 0,-1-1-1 0 0,1-1 1 0 0,-1 1 0 0 0,1-1-1 0 0,0 0 1 0 0,0-1-1 0 0,-1 0 1 0 0,1 0 0 0 0,0 0-1 0 0,-1-1 1 0 0,1 0-1 0 0,0-1 1 0 0,-1 0 0 0 0,1 0-1 0 0,-1-1 1 0 0,0 1-1 0 0,0-2 1 0 0,0 1-1 0 0,2-2-287 0 0,4-2 93 0 0,0-1-1 0 0,-1-1 1 0 0,1 0-1 0 0,-2 0 0 0 0,1-1 1 0 0,-1-1-1 0 0,-1 0 0 0 0,0 0 1 0 0,-1-1-1 0 0,0 0 0 0 0,0-1 1 0 0,-1 0-1 0 0,-1 0 0 0 0,-1 0 1 0 0,0-1-1 0 0,1-5-92 0 0,-12 193 603 0 0,12 193-248 0 0,23-216-299 0 0,-12-111 90 0 0,-17-39-140 0 0,10-8 1251 0 0,50-133-741 0 0,62-154-308 0 0,16 10-184 0 0,-104 222-68 0 0,-70 155-1120 0 0,28-44-3198 0 0,16-45-2124 0 0,-5-3-876 0 0,-4 2-2011 0 0</inkml:trace>
  <inkml:trace contextRef="#ctx0" brushRef="#br0" timeOffset="469.724">875 699 10490 0 0,'0'0'1635'0'0,"0"0"-428"0"0,0 0-31 0 0,0 0 199 0 0,0 0 128 0 0,0 0-65 0 0,0 0-264 0 0,0 0-277 0 0,0 0-214 0 0,0 0-122 0 0,0 0-55 0 0,0 0-10 0 0,0 0-8 0 0,6 12 1188 0 0,-22 87-551 0 0,-3-68-3894 0 0,8-27-2193 0 0,-4-2-4738 0 0,15-2 4914 0 0,0 0 573 0 0</inkml:trace>
  <inkml:trace contextRef="#ctx0" brushRef="#br0" timeOffset="941.487">999 276 9474 0 0,'0'0'1954'0'0,"0"0"-318"0"0,0 0-69 0 0,0 0 64 0 0,0 0-76 0 0,0 0-235 0 0,0 0-283 0 0,0 0-229 0 0,0 0-151 0 0,0 0-113 0 0,0 0-54 0 0,0 0-70 0 0,0 0-80 0 0,-8 10-45 0 0,-22 33-66 0 0,22-23 387 0 0,8-19-561 0 0,0-1-18 0 0,0 0-15 0 0,0 0-1 0 0,0 0-2 0 0,0 0 5 0 0,0 0 5 0 0,0 0 0 0 0,0 0 14 0 0,13-18 221 0 0,26-31-19 0 0,-36 39 632 0 0,-23 17-428 0 0,-8 7-264 0 0,35-14-1169 0 0,-4 0-259 0 0,5 0-350 0 0,-5 0-2362 0 0,0 0-3849 0 0,-3 0-3489 0 0</inkml:trace>
  <inkml:trace contextRef="#ctx0" brushRef="#br0" timeOffset="2556.251">914 725 0 0 0,'0'0'551'0'0,"0"0"737"0"0,0 0 55 0 0,0 0-192 0 0,0 0-147 0 0,0 0-16 0 0,0 0 59 0 0,0 0 51 0 0,0 0-29 0 0,0 0-108 0 0,0 0-99 0 0,0 0-84 0 0,9 5 3810 0 0,-14 15 3241 0 0,-14 12-7533 0 0,4-7-137 0 0,-21 55-10 0 0,19-13 89 0 0,45-67 654 0 0,62-18-361 0 0,-76 13-427 0 0,-13 5-80 0 0,-1 0-2 0 0,0 0-4 0 0,0 0 0 0 0,0 0 4 0 0,-20 1-1247 0 0,9-2-4786 0 0,9-2-137 0 0,1 3-5338 0 0</inkml:trace>
</inkml:ink>
</file>

<file path=ppt/ink/ink14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00.52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322 63 12931 0 0,'0'0'1641'0'0,"0"0"-256"0"0,0 0-86 0 0,0 0 6 0 0,0 0-28 0 0,0 0-128 0 0,0 0-182 0 0,0 0-161 0 0,0 0-134 0 0,0 0-127 0 0,0 0-107 0 0,0 0-52 0 0,-3-2-24 0 0,-14-11 2137 0 0,17 36-1944 0 0,-14 349 449 0 0,-36-24-905 0 0,44-317-1128 0 0,9-39-3059 0 0,-2 5 3954 0 0,6-36-3788 0 0,-5 14-2017 0 0,-2 16 2167 0 0,2-3-6664 0 0</inkml:trace>
  <inkml:trace contextRef="#ctx0" brushRef="#br0" timeOffset="229.124">0 387 13339 0 0,'0'0'1177'0'0,"0"0"-280"0"0,0 0 115 0 0,0 0 315 0 0,0 0 178 0 0,0 0-112 0 0,0 0-238 0 0,0 0-232 0 0,0 0-178 0 0,0 0-129 0 0,0 0-114 0 0,0 0-98 0 0,33 3-99 0 0,102 5-70 0 0,-39-20 22 0 0,7-11-311 0 0,0-1-1876 0 0,-37 5-3237 0 0,-50 13 1214 0 0,-5 2-1950 0 0,-5 0-2882 0 0</inkml:trace>
  <inkml:trace contextRef="#ctx0" brushRef="#br0" timeOffset="719.343">797 1 11498 0 0,'0'0'3052'0'0,"0"0"-1060"0"0,0 0-547 0 0,0 0-60 0 0,0 0-61 0 0,0 0-189 0 0,0 0-228 0 0,0 0-243 0 0,0 0-189 0 0,0 0-80 0 0,0 0-62 0 0,0 0-5 0 0,0 0 27 0 0,-6 20-16 0 0,-42 141 449 0 0,26-80-587 0 0,4 1 0 0 0,4 1 0 0 0,3 1 0 0 0,3 0 1 0 0,5 2-202 0 0,2-84 6 0 0,0 0 1 0 0,0 0 0 0 0,1 0-1 0 0,-1 0 1 0 0,1 1 0 0 0,0-1 0 0 0,-1 0-1 0 0,1 0 1 0 0,0 0 0 0 0,0 1-1 0 0,0-1 1 0 0,1 0 0 0 0,-1 0 0 0 0,1 1-1 0 0,-1-1 1 0 0,1 0 0 0 0,0 0-1 0 0,-1 0 1 0 0,1 0 0 0 0,0 0 0 0 0,1 0-1 0 0,-1 0 1 0 0,0 0 0 0 0,0 0-1 0 0,1-1 1 0 0,-1 1 0 0 0,1 0 0 0 0,0-1-1 0 0,-1 1 1 0 0,1-1 0 0 0,0 0 0 0 0,0 1-1 0 0,0-1 1 0 0,0 0 0 0 0,0 0-1 0 0,0 0 1 0 0,0-1 0 0 0,0 1 0 0 0,0 0-1 0 0,0-1 1 0 0,1 0 0 0 0,-1 1-1 0 0,0-1 1 0 0,0 0 0 0 0,1 0 0 0 0,-1 0-1 0 0,0 0 1 0 0,0 0 0 0 0,0-1-1 0 0,1 1 1 0 0,-1-1 0 0 0,0 0 0 0 0,1 0-7 0 0,137-111 358 0 0,-1-8-331 0 0,-105 96-11 0 0,-73 215 92 0 0,39-189-118 0 0,0-1-15 0 0,-1 1-1 0 0,0 0 0 0 0,1-1 1 0 0,0 1-1 0 0,-1 0 1 0 0,1 0-1 0 0,0 0 0 0 0,0-1 1 0 0,0 1-1 0 0,0 0 1 0 0,0 0-1 0 0,1 0 0 0 0,-1-1 1 0 0,0 1-1 0 0,1 0 1 0 0,0 0-1 0 0,-1-1 0 0 0,1 1 1 0 0,0 0-1 0 0,0-1 1 0 0,0 1-1 0 0,0-1 0 0 0,0 1 1 0 0,0-1-1 0 0,0 1 1 0 0,0-1-1 0 0,0 0 0 0 0,1 0 1 0 0,-1 1-1 0 0,1-1 1 0 0,-1 0-1 0 0,1 0 0 0 0,-1-1 1 0 0,1 1-1 0 0,0 0 1 0 0,-1 0-1 0 0,1-1 0 0 0,0 1 1 0 0,0-1-1 0 0,-1 1 1 0 0,1-1-1 0 0,0 0 0 0 0,0 0 1 0 0,1 0 25 0 0,0 1-320 0 0,1-1 1 0 0,0 0-1 0 0,-1 0 1 0 0,1 0-1 0 0,0-1 1 0 0,0 1-1 0 0,-1-1 1 0 0,1 0-1 0 0,-1 0 1 0 0,1 0-1 0 0,-1-1 1 0 0,1 1-1 0 0,-1-1 1 0 0,0 0-1 0 0,1 0 0 0 0,-1 0 1 0 0,1-1 319 0 0,18-12-7303 0 0,-15 8-895 0 0</inkml:trace>
  <inkml:trace contextRef="#ctx0" brushRef="#br0" timeOffset="1036.575">1318 608 4545 0 0,'0'0'4969'0'0,"0"0"-3014"0"0,0 0-699 0 0,0 0 338 0 0,0 0 256 0 0,0 0 21 0 0,0 0-216 0 0,0 0-263 0 0,0 0-236 0 0,0 0-235 0 0,0 0-197 0 0,0 0-136 0 0,0 0-100 0 0,34-6-67 0 0,105-19-70 0 0,-70-5 58 0 0,-59 20-322 0 0,3 0 16 0 0,-1-1 0 0 0,0 0 0 0 0,-1-1 0 0 0,-1 0 0 0 0,0-1-1 0 0,0 0 1 0 0,-1 0 0 0 0,3-8-103 0 0,-11 19 2 0 0,1 1-1 0 0,-1-1 1 0 0,0 0-1 0 0,0 0 0 0 0,0 0 1 0 0,0 0-1 0 0,0 0 1 0 0,0 0-1 0 0,-1 0 1 0 0,1 0-1 0 0,-1 0 1 0 0,1 0-1 0 0,-1 0 1 0 0,0 0-1 0 0,0 0 1 0 0,0-1-1 0 0,0 1 1 0 0,0 0-1 0 0,0 0 1 0 0,0 0-1 0 0,-1 0 0 0 0,1 0 1 0 0,-1 0-1 0 0,0 0 1 0 0,0 0-1 0 0,0 0 1 0 0,0 0-1 0 0,0 0 1 0 0,0 0-1 0 0,0 0 1 0 0,0 1-1 0 0,-1-1 1 0 0,1 0-1 0 0,-1 1 1 0 0,1-1-1 0 0,-1 1 1 0 0,0 0-1 0 0,1-1 0 0 0,-1 1 1 0 0,0 0-1 0 0,0 0 1 0 0,0 0-1 0 0,0 0 1 0 0,0 1-1 0 0,0-1 1 0 0,0 0-1 0 0,0 1 1 0 0,0 0-1 0 0,0-1-1 0 0,-11 2-26 0 0,1-1 0 0 0,-1 2 1 0 0,1 0-1 0 0,0 0 0 0 0,0 1 0 0 0,0 1 0 0 0,0 0 1 0 0,1 0-1 0 0,-1 2 0 0 0,1-1 0 0 0,0 1 0 0 0,0 1 1 0 0,1 0-1 0 0,-9 8 26 0 0,1-2-9 0 0,2 1 0 0 0,0 1 1 0 0,1 0-1 0 0,0 2 0 0 0,1-1 0 0 0,1 2 1 0 0,1 0-1 0 0,0 0 0 0 0,1 1 1 0 0,1 0-1 0 0,1 1 0 0 0,1 0 0 0 0,-4 18 9 0 0,10-32 2 0 0,0 0-1 0 0,0 0 1 0 0,1 0-1 0 0,0 0 0 0 0,0 0 1 0 0,1 0-1 0 0,0 1 1 0 0,0-1-1 0 0,0 0 1 0 0,1 0-1 0 0,0 0 0 0 0,0 1 1 0 0,0-1-1 0 0,1 0 1 0 0,0-1-1 0 0,0 1 1 0 0,1 0-1 0 0,-1 0 0 0 0,1-1 1 0 0,0 0-1 0 0,1 1 1 0 0,0-1-1 0 0,-1-1 0 0 0,1 1 1 0 0,1 0-1 0 0,-1-1 1 0 0,1 0-1 0 0,0 0 1 0 0,0 0-1 0 0,4 2-1 0 0,14 4-74 0 0,2 0 0 0 0,-1-2 1 0 0,1-1-1 0 0,0-1 0 0 0,1-1 0 0 0,0-1 1 0 0,-1-1-1 0 0,1-1 0 0 0,0-2 0 0 0,0-1 1 0 0,2 0 73 0 0,-9 1-325 0 0,22-3-1183 0 0,-14-1-2792 0 0,-4 3-7377 0 0</inkml:trace>
</inkml:ink>
</file>

<file path=ppt/ink/ink14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4:58.44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93 233 40 0 0,'0'0'1043'0'0,"0"0"1"0"0,0 0 142 0 0,0 0 307 0 0,0 0 310 0 0,0 0 71 0 0,0 0-135 0 0,0 0-291 0 0,0 0-339 0 0,0 0-284 0 0,0 0-190 0 0,0 0-120 0 0,0 0-63 0 0,-10 0 407 0 0,19 0-369 0 0,1 0 0 0 0,-1 0 0 0 0,0-1 0 0 0,1-1 1 0 0,-1 1-1 0 0,0-1 0 0 0,0-1 0 0 0,0 0 0 0 0,0 0 0 0 0,-1-1 1 0 0,5-2-491 0 0,0 0 121 0 0,-1 0 0 0 0,0 0 1 0 0,0-1-1 0 0,-1-1 0 0 0,0 0 1 0 0,0-1-1 0 0,-1 0 0 0 0,0 0 1 0 0,-1-1-1 0 0,0 0 1 0 0,0-1-1 0 0,-1 0 0 0 0,0 0 1 0 0,-1-1-1 0 0,-1 0 0 0 0,0 0 1 0 0,0-1-1 0 0,3-12-121 0 0,-7 13 243 0 0,-8 46-321 0 0,-11 223 572 0 0,0 181-194 0 0,14-398-284 0 0,-2-1 1 0 0,-1 0-1 0 0,-3 0 1 0 0,-1-1-1 0 0,-2 0 0 0 0,-1-1 1 0 0,-2 0-1 0 0,-2-1 1 0 0,-1-1-1 0 0,-19 28-16 0 0,29-51 14 0 0,-1 0 0 0 0,0-1 1 0 0,-1-1-1 0 0,0 1 0 0 0,0-2 0 0 0,-1 1 0 0 0,0-1 0 0 0,-1-1 1 0 0,0 0-1 0 0,0-1 0 0 0,-10 5-14 0 0,20-12 10 0 0,1 1 0 0 0,0-1 0 0 0,-1 1 0 0 0,1-1 0 0 0,-1 1 0 0 0,1-1 0 0 0,0 0 1 0 0,-1 0-1 0 0,1 0 0 0 0,-1 0 0 0 0,1 0 0 0 0,-1 0 0 0 0,1 0 0 0 0,0 0 0 0 0,-1 0 0 0 0,1-1 0 0 0,-1 1 0 0 0,1-1 0 0 0,0 1 0 0 0,-1-1 0 0 0,1 1 0 0 0,0-1 1 0 0,0 0-1 0 0,-1 0 0 0 0,1 0 0 0 0,0 1 0 0 0,0-1 0 0 0,0 0 0 0 0,0 0 0 0 0,0-1 0 0 0,0 1 0 0 0,0 0 0 0 0,0 0 0 0 0,1 0 0 0 0,-1 0 0 0 0,0-1 0 0 0,1 1 1 0 0,-1 0-1 0 0,1-1 0 0 0,-1 1 0 0 0,1-1 0 0 0,0 1 0 0 0,0 0 0 0 0,-1-2-10 0 0,-5-70 178 0 0,6 67-167 0 0,3-21 40 0 0,1 0 0 0 0,2 0 0 0 0,0 0 0 0 0,2 1 1 0 0,1 0-1 0 0,1 1 0 0 0,1 0 0 0 0,1 1 0 0 0,2 0 0 0 0,11-16-51 0 0,-8 11 30 0 0,1 1-1 0 0,1 1 1 0 0,1 1-1 0 0,1 1 1 0 0,1 0 0 0 0,2 2-1 0 0,0 1 1 0 0,2 1 0 0 0,4-2-30 0 0,86-28 83 0 0,-33 41-525 0 0,-83 10 289 0 0,0 0-64 0 0,0 0-75 0 0,0 0-84 0 0,0 0-70 0 0,-3 19-3953 0 0,-2-10 1296 0 0,3 0-4075 0 0,1-5-2629 0 0</inkml:trace>
  <inkml:trace contextRef="#ctx0" brushRef="#br0" timeOffset="338.883">573 874 7154 0 0,'0'0'1945'0'0,"0"0"-402"0"0,0 0-177 0 0,0 0 33 0 0,0 0 6 0 0,0 0-134 0 0,0 0-253 0 0,0 0-230 0 0,0 0-156 0 0,0 0-54 0 0,0 0 65 0 0,0 0 101 0 0,0 0 104 0 0,-3 5 69 0 0,-3 6-551 0 0,1-3 411 0 0,10-26 162 0 0,23-54-169 0 0,3 0-1 0 0,3 2 1 0 0,8-5-770 0 0,-13 16-852 0 0,-29 58 309 0 0,0 1-171 0 0,3 22-4759 0 0,-1-4-3382 0 0,-1-10-1350 0 0</inkml:trace>
  <inkml:trace contextRef="#ctx0" brushRef="#br0" timeOffset="669.339">870 612 2545 0 0,'0'0'1856'0'0,"0"0"-313"0"0,0 0-12 0 0,0 0 183 0 0,0 0 57 0 0,0 0-147 0 0,0 0-286 0 0,0 0-311 0 0,0 0-206 0 0,0 0-157 0 0,0 0-140 0 0,0 0-81 0 0,0 0-28 0 0,-6 9-12 0 0,-44 78 1298 0 0,48-83-1618 0 0,0 0 0 0 0,0 0 0 0 0,1 0 0 0 0,-1 0 0 0 0,1 0-1 0 0,0 0 1 0 0,0 0 0 0 0,1 0 0 0 0,-1 1 0 0 0,1-1 0 0 0,0 0-1 0 0,0 0 1 0 0,1 1 0 0 0,-1-1 0 0 0,1 0 0 0 0,0 0 0 0 0,0 1 0 0 0,0-1-1 0 0,1 0 1 0 0,-1 0 0 0 0,1 0 0 0 0,0-1 0 0 0,0 1 0 0 0,0 0 0 0 0,1-1-1 0 0,-1 1 1 0 0,1-1 0 0 0,0 0 0 0 0,0 0 0 0 0,0 0 0 0 0,0 0-1 0 0,1 0 1 0 0,-1-1 0 0 0,1 0 0 0 0,-1 1 0 0 0,1-1 0 0 0,0-1 0 0 0,0 1-1 0 0,0 0 1 0 0,4 0-83 0 0,-1-2 130 0 0,-1 0 0 0 0,1 0-1 0 0,-1-1 1 0 0,0 0 0 0 0,1 0 0 0 0,-1-1-1 0 0,1 1 1 0 0,-1-1 0 0 0,0-1-1 0 0,0 1 1 0 0,0-1 0 0 0,-1 0-1 0 0,1 0 1 0 0,-1-1 0 0 0,1 0 0 0 0,-1 0-1 0 0,0 0 1 0 0,0-1 0 0 0,-1 1-1 0 0,0-1 1 0 0,1 0 0 0 0,-1 0 0 0 0,-1-1-1 0 0,1 1 1 0 0,-1-1 0 0 0,0 0-1 0 0,1-4-129 0 0,-1 6 16 0 0,0-1 0 0 0,0 1 0 0 0,0 0-1 0 0,-1-1 1 0 0,0 0 0 0 0,0 0 0 0 0,0 0-1 0 0,0 1 1 0 0,-1-1 0 0 0,0-1 0 0 0,0 1 0 0 0,0 0-1 0 0,-1 0 1 0 0,0 0 0 0 0,0 0 0 0 0,0-1-1 0 0,0 1 1 0 0,-1 0 0 0 0,0 0 0 0 0,0 0-1 0 0,-1 0 1 0 0,1 0 0 0 0,-1 0 0 0 0,0 0-1 0 0,0 1 1 0 0,-1-1 0 0 0,1 1 0 0 0,-1-1-1 0 0,0 1 1 0 0,0 0 0 0 0,0 0 0 0 0,-1 0-1 0 0,-1-1-15 0 0,-76-19-1980 0 0,28 41-2729 0 0,30 0-1544 0 0,14-9 1018 0 0,0 0-3844 0 0</inkml:trace>
  <inkml:trace contextRef="#ctx0" brushRef="#br0" timeOffset="1228.075">1131 966 12363 0 0,'0'0'3402'0'0,"0"0"-1898"0"0,0 0-748 0 0,0 0 24 0 0,0 0 98 0 0,0 0 34 0 0,0 0-61 0 0,0 0-155 0 0,0 0-134 0 0,0 0-82 0 0,0 0-38 0 0,0 0-23 0 0,0 0-35 0 0,15-27-17 0 0,48-81-40 0 0,-9 41 466 0 0,32-11 242 0 0,-86 78-1036 0 0,1 0 1 0 0,-1 0-1 0 0,1 0 0 0 0,0 0 1 0 0,-1 0-1 0 0,1 0 0 0 0,-1 0 1 0 0,1 0-1 0 0,0 0 0 0 0,-1 0 1 0 0,1 1-1 0 0,-1-1 0 0 0,1 0 0 0 0,-1 0 1 0 0,1 1-1 0 0,-1-1 0 0 0,1 0 1 0 0,-1 0-1 0 0,1 1 0 0 0,-1-1 1 0 0,1 0-1 0 0,-1 1 0 0 0,1-1 1 0 0,-1 1-1 0 0,0-1 0 0 0,1 1 0 0 0,-1-1 1 0 0,0 1-1 0 0,1-1 0 0 0,-1 1 1 0 0,0-1-1 0 0,0 1 0 0 0,1-1 1 0 0,-1 1-1 0 0,0-1 0 0 0,0 1 1 0 0,0 0-1 0 0,0-1 0 0 0,0 1 1 0 0,0-1-1 0 0,0 1 0 0 0,0 0 0 0 0,0-1 1 0 0,0 1-1 0 0,0-1 0 0 0,0 1 1 0 0,0-1-1 0 0,0 1 0 0 0,-1 0 1 0 0,1-1-1 0 0,0 1 0 0 0,0-1 1 0 0,-1 1-1 0 0,1-1 0 0 0,0 1 0 0 0,-1-1 1 0 0,-2 43 84 0 0,3-42-79 0 0,-1 1-3 0 0,1 0 0 0 0,-1 0-1 0 0,0 0 1 0 0,1 0 0 0 0,-1 0 0 0 0,1-1 0 0 0,0 1 0 0 0,-1 0 0 0 0,1 0 0 0 0,0 0-1 0 0,0 0 1 0 0,0 0 0 0 0,1 0 0 0 0,-1 0 0 0 0,0 0 0 0 0,1 0 0 0 0,-1 0 0 0 0,1 0-1 0 0,0 0 1 0 0,0 0 0 0 0,0-1 0 0 0,0 1 0 0 0,0 0 0 0 0,0-1 0 0 0,0 1 0 0 0,0 0-1 0 0,0-1 1 0 0,1 0 0 0 0,1 2-2 0 0,3-3 21 0 0,0 0 1 0 0,0-1-1 0 0,1 1 0 0 0,-1-1 0 0 0,0-1 1 0 0,0 1-1 0 0,0-1 0 0 0,0 0 1 0 0,0 0-1 0 0,0-1 0 0 0,-1 0 0 0 0,1 0 1 0 0,-1 0-1 0 0,0-1 0 0 0,0 1 0 0 0,0-1 1 0 0,2-3-22 0 0,22-12 50 0 0,6-3-1 0 0,-22 13-37 0 0,0 0 1 0 0,1 1-1 0 0,0 1 0 0 0,0 0 0 0 0,1 1 1 0 0,-1 0-1 0 0,2 1 0 0 0,1 0-12 0 0,-15 5 4 0 0,-1 0 1 0 0,1 0 0 0 0,-1 0-1 0 0,1 0 1 0 0,-1 1-1 0 0,1-1 1 0 0,-1 0-1 0 0,1 1 1 0 0,-1-1 0 0 0,1 1-1 0 0,-1-1 1 0 0,1 1-1 0 0,-1 0 1 0 0,0-1-1 0 0,1 1 1 0 0,-1 0-1 0 0,0 0 1 0 0,0 0 0 0 0,0 0-1 0 0,0 0 1 0 0,1 0-1 0 0,-1 1 1 0 0,-1-1-1 0 0,1 0 1 0 0,0 1 0 0 0,0-1-1 0 0,0 0 1 0 0,-1 1-1 0 0,1-1 1 0 0,-1 1-1 0 0,1-1 1 0 0,-1 1 0 0 0,1-1-1 0 0,-1 1 1 0 0,0-1-1 0 0,0 1 1 0 0,0-1-1 0 0,0 1 1 0 0,0-1-1 0 0,0 1 1 0 0,0-1 0 0 0,-1 1-1 0 0,1-1 1 0 0,0 1-1 0 0,-1-1 1 0 0,1 1-5 0 0,0 8 27 0 0,14 82-13 0 0,11-70-2288 0 0,-14-20-2052 0 0,0-5-4383 0 0,-9 0-3071 0 0</inkml:trace>
</inkml:ink>
</file>

<file path=ppt/ink/ink14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4:38.63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5468 787 2993 0 0,'0'0'1807'0'0,"0"0"-115"0"0,0 0 70 0 0,0 0 141 0 0,0 0 40 0 0,0 0-181 0 0,0 0-369 0 0,0 0-359 0 0,0 0-298 0 0,0 0-205 0 0,0 0-103 0 0,0 0-31 0 0,0 0-1 0 0,-3 6-6 0 0,-18 99 1407 0 0,20-98-1744 0 0,1-1-1 0 0,0 0 0 0 0,0 1 0 0 0,1-1 0 0 0,0 0 1 0 0,0 0-1 0 0,0 1 0 0 0,1-1 0 0 0,0 0 0 0 0,0 0 0 0 0,0-1 1 0 0,1 1-1 0 0,0 0 0 0 0,0-1 0 0 0,0 1 0 0 0,1-1 0 0 0,0 0 1 0 0,0 0-1 0 0,0-1 0 0 0,1 1 0 0 0,-1-1 0 0 0,1 0 0 0 0,0 0 1 0 0,0 0-1 0 0,4 1-52 0 0,-4-5 114 0 0,0 0 0 0 0,1-1 0 0 0,-1 1 0 0 0,0-1 0 0 0,0 0 0 0 0,0 0 0 0 0,1-1 0 0 0,-1 0 0 0 0,-1 0 0 0 0,1 0 0 0 0,0 0 0 0 0,0-1 0 0 0,-1 1-1 0 0,0-1 1 0 0,1-1 0 0 0,-1 1 0 0 0,0 0 0 0 0,0-1 0 0 0,-1 0 0 0 0,1 0 0 0 0,-1 0 0 0 0,0 0 0 0 0,1-3-114 0 0,2 1 49 0 0,37-46 101 0 0,-1-3 0 0 0,-3-1 1 0 0,-3-1-1 0 0,-1-2 1 0 0,-4-2-1 0 0,-2-1 0 0 0,-3-1 1 0 0,-3-1-1 0 0,5-29-150 0 0,-21 63 15 0 0,-1 0 1 0 0,-1 0-1 0 0,-2-1 0 0 0,-1 1 0 0 0,-2-13-15 0 0,0 42-1 0 0,1 0 0 0 0,-1 0 0 0 0,0 0 0 0 0,1-1-1 0 0,-1 1 1 0 0,0 0 0 0 0,0 0 0 0 0,0 0 0 0 0,0 0 0 0 0,0 0-1 0 0,0 0 1 0 0,0-1 0 0 0,0 1 0 0 0,-1 0 0 0 0,1 0-1 0 0,0 0 1 0 0,-1 0 0 0 0,1 0 0 0 0,-1 0 0 0 0,1 0 0 0 0,-1 0-1 0 0,1 0 1 0 0,-1 0 0 0 0,0 0 0 0 0,1 0 0 0 0,-1 0-1 0 0,0 1 1 0 0,0-1 0 0 0,0 0 0 0 0,1 0 0 0 0,-1 1 0 0 0,0-1-1 0 0,0 1 1 0 0,0-1 0 0 0,0 1 0 0 0,0-1 0 0 0,0 1-1 0 0,-1-1 1 0 0,1 1 0 0 0,0 0 0 0 0,0 0 0 0 0,0 0 0 0 0,0-1-1 0 0,0 1 1 0 0,0 0 0 0 0,-1 0 0 0 0,1 1 0 0 0,0-1-1 0 0,0 0 1 0 0,0 0 0 0 0,0 0 0 0 0,0 1 0 0 0,0-1 0 0 0,0 1-1 0 0,0-1 1 0 0,0 1 0 0 0,0-1 0 0 0,0 1 0 0 0,0-1 0 0 0,0 1-1 0 0,0 0 2 0 0,-14 18-18 0 0,2 1-1 0 0,1 0 1 0 0,1 1-1 0 0,0 0 1 0 0,2 1-1 0 0,0 0 1 0 0,1 1-1 0 0,2-1 0 0 0,0 1 1 0 0,1 7 18 0 0,-2 5 33 0 0,3 1 0 0 0,1-1 1 0 0,1 1-1 0 0,3 0 0 0 0,0 0 0 0 0,3-1 0 0 0,0 1 1 0 0,3-1-1 0 0,1 0 0 0 0,9 25-33 0 0,87 253 441 0 0,-78-222-347 0 0,-6-24-58 0 0,-3 1 0 0 0,-3 1 0 0 0,0 22-36 0 0,-9-47 9 0 0,1 144 302 0 0,-8-181-267 0 0,1 0 0 0 0,-1-1 0 0 0,0 1-1 0 0,0-1 1 0 0,0 1 0 0 0,-1-1 0 0 0,0 0 0 0 0,-1 0 0 0 0,1 0 0 0 0,-1 0 0 0 0,0-1 0 0 0,-1 1 0 0 0,-2 1-44 0 0,6-6 20 0 0,-1 0 1 0 0,0 0-1 0 0,0 0 1 0 0,0-1-1 0 0,1 1 1 0 0,-1-1 0 0 0,0 0-1 0 0,0 1 1 0 0,0-1-1 0 0,0 0 1 0 0,0 0-1 0 0,0 0 1 0 0,0 0 0 0 0,0-1-1 0 0,0 1 1 0 0,1 0-1 0 0,-1-1 1 0 0,0 1-1 0 0,0-1 1 0 0,0 0 0 0 0,1 0-1 0 0,-1 1 1 0 0,0-1-1 0 0,1 0 1 0 0,-1-1-1 0 0,0 1 1 0 0,1 0 0 0 0,0 0-1 0 0,-1-1 1 0 0,1 1-1 0 0,0 0 1 0 0,-1-1-1 0 0,1 0-20 0 0,-7-13 26 0 0,0-1-1 0 0,0 0 0 0 0,2 0 0 0 0,0-1 0 0 0,1 0 1 0 0,0 0-1 0 0,1 0 0 0 0,2-1 0 0 0,-1 1 0 0 0,2-1 0 0 0,0 0 1 0 0,2 1-1 0 0,1-16-25 0 0,-2 31 3 0 0,3-32-18 0 0,2 1 1 0 0,2-1-1 0 0,1 1 0 0 0,1 1 0 0 0,2 0 1 0 0,1 0-1 0 0,1 1 0 0 0,2 1 0 0 0,1 0 0 0 0,2 1 1 0 0,0 1-1 0 0,13-13 15 0 0,-4 0-251 0 0,-34 43-8863 0 0,0 4-1895 0 0,5-3 2574 0 0</inkml:trace>
  <inkml:trace contextRef="#ctx0" brushRef="#br0" timeOffset="319.919">5471 401 12331 0 0,'0'0'2827'0'0,"0"0"-945"0"0,0 0-447 0 0,0 0 12 0 0,0 0 46 0 0,0 0-115 0 0,0 0-250 0 0,0 0-290 0 0,0 0-237 0 0,0 0-169 0 0,0 0-88 0 0,0 0-49 0 0,-3-6-68 0 0,-9-16-45 0 0,9 16-63 0 0,3 6-51 0 0,0 0-53 0 0,0 0-30 0 0,0 0-22 0 0,0 0-37 0 0,0 0-23 0 0,0 0-59 0 0,0 0-87 0 0,0 0-109 0 0,0 0-155 0 0,12 0-2956 0 0,-1 0-190 0 0,-3 0-2387 0 0,-2 0-5453 0 0</inkml:trace>
  <inkml:trace contextRef="#ctx0" brushRef="#br0" timeOffset="-13633.487">1755 286 0 0 0,'0'0'643'0'0,"0"0"478"0"0,0 0 192 0 0,0 0-16 0 0,0 0-87 0 0,0 0-58 0 0,-1-15-14 0 0,1 15-1119 0 0,-1-66 1172 0 0,1 8 3372 0 0,2 18 366 0 0,-2 39-4272 0 0,0 1-51 0 0,-1 4 2526 0 0,-2 18-2733 0 0,17 172 743 0 0,34 123-355 0 0,-41-263-674 0 0,-3-17-47 0 0,1 1 1 0 0,1-1-1 0 0,2 0 0 0 0,2 0 1 0 0,2-1-1 0 0,1-1 1 0 0,1 0-1 0 0,19 32-66 0 0,-32-66 14 0 0,0 1 1 0 0,0 0 0 0 0,0-1-1 0 0,0 0 1 0 0,0 1-1 0 0,0-1 1 0 0,1 0-1 0 0,-1 0 1 0 0,0 1-1 0 0,1-1 1 0 0,-1 0-1 0 0,1 0 1 0 0,-1-1-1 0 0,1 1 1 0 0,0 0 0 0 0,-1 0-1 0 0,1-1 1 0 0,0 1-1 0 0,-1-1 1 0 0,1 0-1 0 0,0 1 1 0 0,0-1-1 0 0,-1 0 1 0 0,1 0-1 0 0,0 0 1 0 0,0 0-1 0 0,-1 0 1 0 0,1 0 0 0 0,0-1-1 0 0,0 1 1 0 0,-1-1-1 0 0,1 1 1 0 0,0-1-1 0 0,-1 0 1 0 0,1 1-1 0 0,-1-1 1 0 0,1 0-1 0 0,-1 0 1 0 0,1 0 0 0 0,-1 0-1 0 0,1 0 1 0 0,-1-1-1 0 0,0 1 1 0 0,0 0-1 0 0,0 0 1 0 0,1-1-1 0 0,-1 1 1 0 0,-1-1-1 0 0,1 1 1 0 0,0-1-1 0 0,0 0 1 0 0,0-1-15 0 0,138-256 572 0 0,-121 219-556 0 0,-3-1 0 0 0,-1 0-1 0 0,-2-1 1 0 0,-1-1 0 0 0,0-18-16 0 0,-11 46 41 0 0,0 14-69 0 0,0 1-21 0 0,0 0-25 0 0,0 13-204 0 0,1 20 274 0 0,1 1 1 0 0,1-1-1 0 0,2 0 1 0 0,2 0-1 0 0,3 9 4 0 0,41 91 92 0 0,-44-118-89 0 0,0-1 0 0 0,0 1 0 0 0,1-2-1 0 0,1 1 1 0 0,0-1 0 0 0,1 0 0 0 0,1-1-1 0 0,0 0 1 0 0,0-1 0 0 0,1 0 0 0 0,1 0-1 0 0,-1-2 1 0 0,2 0 0 0 0,-1 0 0 0 0,1-1-1 0 0,12 5-2 0 0,-22-12 23 0 0,0 0-1 0 0,0 0 1 0 0,0 0-1 0 0,0 0 1 0 0,0-1 0 0 0,1 0-1 0 0,-1 0 1 0 0,0 0-1 0 0,0 0 1 0 0,0-1-1 0 0,0 1 1 0 0,0-1-1 0 0,0 0 1 0 0,0 0-1 0 0,0 0 1 0 0,0-1-1 0 0,0 0 1 0 0,0 0-1 0 0,-1 0 1 0 0,1 0-1 0 0,-1 0 1 0 0,1-1-1 0 0,-1 1 1 0 0,0-1-1 0 0,0 0 1 0 0,0 0-23 0 0,60-95 503 0 0,-54 82-478 0 0,20-48 62 0 0,-3-1 0 0 0,-3-1 0 0 0,-2 0 0 0 0,-4-2 0 0 0,1-14-87 0 0,-5-92 37 0 0,-33 130-2325 0 0,20 44 953 0 0,0 0-519 0 0,0 26-13820 0 0,0-19 8159 0 0</inkml:trace>
  <inkml:trace contextRef="#ctx0" brushRef="#br0" timeOffset="-2560.587">3104 158 664 0 0,'0'0'1227'0'0,"0"0"-28"0"0,0 0 145 0 0,0 0 302 0 0,0 0 236 0 0,0 0-25 0 0,0 0-211 0 0,0 0-280 0 0,0 0-254 0 0,0 0-168 0 0,0 0-80 0 0,0-4-30 0 0,-3-4 5395 0 0,3 28-4964 0 0,1 34-1291 0 0,16 178 1113 0 0,-12-123-845 0 0,0-47-99 0 0,-3 0 1 0 0,-3 0-1 0 0,-7 41-143 0 0,5 70 190 0 0,9-162-153 0 0,-5-11-24 0 0,-1 0-3 0 0,9-8 1613 0 0,91-187-1298 0 0,-3 56-372 0 0,-57 146-49 0 0,12 41 94 0 0,-35 7 27 0 0,-1 52 207 0 0,-10 39 12 0 0,-4-116-207 0 0,7-41-723 0 0,7-28-1602 0 0,0 2-2813 0 0,-3 15-4398 0 0,-8 14-1330 0 0</inkml:trace>
  <inkml:trace contextRef="#ctx0" brushRef="#br0" timeOffset="-1501.598">3881 750 11330 0 0,'0'0'1545'0'0,"0"0"-493"0"0,0 0-138 0 0,0 0 131 0 0,0 0 134 0 0,0 0-15 0 0,0 0-161 0 0,0 0-204 0 0,0 0-176 0 0,0 0-134 0 0,0 0-77 0 0,0 0-16 0 0,0 0 3 0 0,-7 1-24 0 0,-65 24 1119 0 0,55-14-1377 0 0,0 1 0 0 0,1 1 0 0 0,1 1 1 0 0,0 0-1 0 0,1 0 0 0 0,0 2 0 0 0,1 0 1 0 0,1 0-1 0 0,0 1 0 0 0,2 0 0 0 0,0 1 1 0 0,0 1-1 0 0,2-1 0 0 0,0 3-117 0 0,6-19 4 0 0,1 0 1 0 0,0 0-1 0 0,0 0 0 0 0,0 1 0 0 0,0-1 1 0 0,1 0-1 0 0,-1 0 0 0 0,0 0 0 0 0,1 1 0 0 0,0-1 1 0 0,-1 0-1 0 0,1 1 0 0 0,0-1 0 0 0,0 0 1 0 0,0 1-1 0 0,0-1 0 0 0,1 0 0 0 0,-1 0 0 0 0,1 1 1 0 0,-1-1-1 0 0,1 0 0 0 0,0 0 0 0 0,0 1 1 0 0,0-1-1 0 0,0 0 0 0 0,0 0 0 0 0,1 0 0 0 0,-1-1 1 0 0,0 1-1 0 0,1 0 0 0 0,0 0 0 0 0,-1-1 1 0 0,1 1-1 0 0,0-1 0 0 0,0 1 0 0 0,0-1 0 0 0,0 0 1 0 0,0 0-1 0 0,0 0 0 0 0,0 0 0 0 0,0 0 1 0 0,0 0-1 0 0,0 0 0 0 0,1-1 0 0 0,-1 1 0 0 0,0-1 1 0 0,1 0-1 0 0,0 0-4 0 0,6 1 83 0 0,0-2 0 0 0,1 0 1 0 0,-1 0-1 0 0,0 0 0 0 0,0-1 0 0 0,0 0 0 0 0,0-1 1 0 0,0 0-1 0 0,-1-1 0 0 0,1 1 0 0 0,-1-2 1 0 0,0 1-1 0 0,0-1 0 0 0,-1 0 0 0 0,5-5-83 0 0,16-12 80 0 0,-2-1 0 0 0,-1-2-1 0 0,0-1 1 0 0,-2-1 0 0 0,-1 0-1 0 0,-2-2 1 0 0,0 0 0 0 0,11-26-80 0 0,-36 69-61 0 0,1 0-1 0 0,0 1 1 0 0,1-1 0 0 0,1 1 0 0 0,0 0 0 0 0,1 0 0 0 0,1-1 0 0 0,0 1 0 0 0,1 0 0 0 0,1 4 61 0 0,1-13 1 0 0,1 1 0 0 0,0 0 1 0 0,0-1-1 0 0,1 0 0 0 0,0 0 1 0 0,0 0-1 0 0,0-1 0 0 0,1 0 0 0 0,-1 0 1 0 0,1 0-1 0 0,0 0 0 0 0,1-1 0 0 0,-1 0 1 0 0,1-1-1 0 0,0 1 0 0 0,0-1 1 0 0,0-1-1 0 0,0 1 0 0 0,1-1 0 0 0,-1 0 1 0 0,1-1-1 0 0,-1 0 0 0 0,1 0 1 0 0,-1-1-1 0 0,4 1-1 0 0,-1-2 23 0 0,0 0 0 0 0,0-1 0 0 0,0 1 1 0 0,0-2-1 0 0,0 0 0 0 0,-1 0 0 0 0,1 0 0 0 0,-1-1 1 0 0,0-1-1 0 0,0 0 0 0 0,0 0 0 0 0,0-1 0 0 0,-1 0 1 0 0,0 0-1 0 0,-1 0 0 0 0,1-1 0 0 0,-1-1 0 0 0,3-4-23 0 0,7-8 50 0 0,-1-2-1 0 0,-1 1 1 0 0,-1-2 0 0 0,-1 0-1 0 0,-1-1 1 0 0,5-14-50 0 0,0-12 18 0 0,-3-1 1 0 0,-1-1 0 0 0,-3 0-1 0 0,-2 0 1 0 0,-2-7-19 0 0,1 10-13 0 0,10-286-111 0 0,-36 267 302 0 0,18 68-179 0 0,-1 0 0 0 0,1 0 0 0 0,0 1 0 0 0,-1-1 0 0 0,1 1-1 0 0,0-1 1 0 0,0 1 0 0 0,-1 0 0 0 0,1-1 0 0 0,0 1 0 0 0,0 0 0 0 0,0 0-1 0 0,0 0 1 0 0,0 0 0 0 0,0 0 0 0 0,0 0 0 0 0,0 0 0 0 0,0 0 0 0 0,0 0-1 0 0,1 0 1 0 0,-1 0 0 0 0,0 1 0 0 0,1-1 0 0 0,-1 0 0 0 0,1 1 0 0 0,-1-1-1 0 0,1 0 1 0 0,0 1 0 0 0,0-1 0 0 0,-1 0 0 0 0,1 1 0 0 0,0-1-1 0 0,0 1 1 0 0,0-1 0 0 0,1 0 0 0 0,-1 1 1 0 0,-2 4 8 0 0,-2 13 8 0 0,0 0 0 0 0,1 1 1 0 0,1-1-1 0 0,1 1 0 0 0,1 0 0 0 0,0-1 0 0 0,1 1 0 0 0,3 11-16 0 0,42 245 192 0 0,-9 90-37 0 0,-28-195-464 0 0,-20-251-4591 0 0,11 53 2103 0 0,0-7-3113 0 0,0 11-1960 0 0,-2 11 994 0 0</inkml:trace>
  <inkml:trace contextRef="#ctx0" brushRef="#br0" timeOffset="-1261.553">4179 596 14019 0 0,'0'0'1690'0'0,"0"0"-518"0"0,0 0-149 0 0,0 0 86 0 0,0 0 77 0 0,0 0-63 0 0,0 0-151 0 0,0 0-168 0 0,0 0-120 0 0,0 0-91 0 0,0 0-83 0 0,0 0-54 0 0,0 0-42 0 0,36-7-25 0 0,115-21-33 0 0,111-21 115 0 0,-212 45-2231 0 0,-18 3-6106 0 0,-22 1-3758 0 0</inkml:trace>
  <inkml:trace contextRef="#ctx0" brushRef="#br0" timeOffset="1572.43">6843 640 3049 0 0,'0'0'2011'0'0,"0"0"-192"0"0,0 0-60 0 0,0 0 99 0 0,0 0-10 0 0,0 0-161 0 0,0 0-279 0 0,0 0-266 0 0,0 0-221 0 0,0 0-134 0 0,0 0-73 0 0,0 0-54 0 0,0 0-40 0 0,-1-5-51 0 0,-1-15-51 0 0,1 15-62 0 0,1 5-59 0 0,-2 11 797 0 0,-7 203 46 0 0,10-205-1225 0 0,1-1 0 0 0,0 1-1 0 0,0-1 1 0 0,1 1 0 0 0,0-1-1 0 0,1 0 1 0 0,0 0 0 0 0,0 0-1 0 0,0-1 1 0 0,1 1 0 0 0,0-1-1 0 0,1 0 1 0 0,0-1 0 0 0,0 1-1 0 0,2 1-14 0 0,-6-7 44 0 0,-1 1 1 0 0,1-1-1 0 0,0 0 0 0 0,0 1 0 0 0,0-1 0 0 0,0 0 0 0 0,0 0 0 0 0,0 0 0 0 0,0 0 1 0 0,1 0-1 0 0,-1-1 0 0 0,0 1 0 0 0,0-1 0 0 0,0 1 0 0 0,1-1 0 0 0,-1 0 1 0 0,0 0-1 0 0,1 0 0 0 0,-1 0 0 0 0,0 0 0 0 0,0-1 0 0 0,1 1 0 0 0,-1-1 0 0 0,0 1 1 0 0,0-1-1 0 0,1 0 0 0 0,-1 0 0 0 0,0 0 0 0 0,0 0 0 0 0,0 0 0 0 0,0-1 1 0 0,-1 1-1 0 0,1 0-44 0 0,186-259 388 0 0,-176 251-664 0 0,-10 30-106 0 0,-2-10 464 0 0,2 4-78 0 0,0 0 0 0 0,1-1 0 0 0,0 1 1 0 0,1 0-1 0 0,1-1 0 0 0,0 0 1 0 0,1 0-1 0 0,0-1 0 0 0,2 1 0 0 0,-1-2 1 0 0,1 1-1 0 0,1-1 0 0 0,0 0 1 0 0,5 4-5 0 0,-11-14 17 0 0,0 1 0 0 0,0-1 0 0 0,0 0 0 0 0,1 0 0 0 0,-1 0 0 0 0,0 0-1 0 0,1-1 1 0 0,0 1 0 0 0,-1-1 0 0 0,1 0 0 0 0,0 0 0 0 0,0 0 0 0 0,-1-1 0 0 0,1 1 0 0 0,0-1 0 0 0,0 0 0 0 0,0 0 0 0 0,0 0 0 0 0,0-1 0 0 0,-1 1 0 0 0,1-1 0 0 0,0 0 0 0 0,0 0 0 0 0,-1 0 0 0 0,1-1 0 0 0,0 1 0 0 0,-1-1 0 0 0,1 0 0 0 0,-1 0 0 0 0,0 0 0 0 0,0 0 0 0 0,0-1 0 0 0,0 1 0 0 0,1-2-17 0 0,16-17 154 0 0,-1 0-1 0 0,0-2 1 0 0,-2 0-1 0 0,-1-1 1 0 0,-1-1-1 0 0,-1 0 1 0 0,-1-1-1 0 0,2-9-153 0 0,-8 19 44 0 0,3-5 0 0 0,-1 0 0 0 0,-1-1 0 0 0,-1 0 0 0 0,-1-1 0 0 0,-1 0 0 0 0,-1 0 0 0 0,-1 0 0 0 0,-1 0-44 0 0,-2 22-80 0 0,0 1-85 0 0,0 0-116 0 0,-4 12-1265 0 0,-7 26-637 0 0,-2 4-2144 0 0,8-14-3779 0 0,5-16-2957 0 0</inkml:trace>
  <inkml:trace contextRef="#ctx0" brushRef="#br0" timeOffset="2026.404">7778 828 9106 0 0,'0'0'1506'0'0,"0"0"-23"0"0,0 0 273 0 0,0 0 139 0 0,0 0-121 0 0,0 0-253 0 0,0 0-283 0 0,0 0-227 0 0,0 0-174 0 0,0 0-160 0 0,0 0-112 0 0,0 0-80 0 0,0 0-80 0 0,30-6-64 0 0,92-21-42 0 0,-75 7 59 0 0,-43 13-256 0 0,1 1-29 0 0,-1 0 0 0 0,1 0 0 0 0,-1 0 0 0 0,-1-1 0 0 0,1 0 0 0 0,-1 1 0 0 0,0-1 0 0 0,-1-1 0 0 0,1 1 0 0 0,-1 0 0 0 0,-1 0 0 0 0,0-1 0 0 0,0 1 0 0 0,0-1 0 0 0,-1 1 0 0 0,0-1 0 0 0,-1-6-73 0 0,1 12 0 0 0,-1-1 0 0 0,0 1 0 0 0,1-1 0 0 0,-1 1 0 0 0,0 0-1 0 0,0-1 1 0 0,-1 1 0 0 0,1 0 0 0 0,0 0 0 0 0,-1 0 0 0 0,1 0-1 0 0,-1 0 1 0 0,0 0 0 0 0,0 0 0 0 0,0 0 0 0 0,0 1-1 0 0,0-1 1 0 0,0 1 0 0 0,0-1 0 0 0,0 1 0 0 0,0 0 0 0 0,-1 0-1 0 0,1 0 1 0 0,0 0 0 0 0,-1 1 0 0 0,1-1 0 0 0,-1 0 0 0 0,1 1-1 0 0,-1 0 1 0 0,1-1 0 0 0,-1 1 0 0 0,0 0 0 0 0,1 1 0 0 0,-3-1 0 0 0,-2 0-38 0 0,0 1 1 0 0,1-1-1 0 0,-1 2 1 0 0,0-1 0 0 0,0 0-1 0 0,1 1 1 0 0,-1 1-1 0 0,1-1 1 0 0,-1 1-1 0 0,1 0 1 0 0,0 0 0 0 0,-3 3 37 0 0,-2 2-9 0 0,0 1-1 0 0,0 1 1 0 0,1 0 0 0 0,1 0 0 0 0,-1 1 0 0 0,2 0 0 0 0,0 1 0 0 0,0 0 0 0 0,1 0 0 0 0,0 1 0 0 0,1-1 0 0 0,0 1 0 0 0,1 1-1 0 0,1-1 1 0 0,0 1 0 0 0,1 0 0 0 0,1 0 0 0 0,0 0 0 0 0,0 0 0 0 0,2 0 0 0 0,0 3 9 0 0,3-8 28 0 0,0 1 0 0 0,1-1 0 0 0,1 0 0 0 0,-1-1 0 0 0,1 1 0 0 0,1-1 0 0 0,0 0 0 0 0,0 0 0 0 0,1 0 0 0 0,-1-1 0 0 0,2 0 0 0 0,-1-1 0 0 0,1 0 0 0 0,0 0 0 0 0,0 0 0 0 0,0-1 0 0 0,1 0 0 0 0,0-1 0 0 0,0 0 0 0 0,0 0 0 0 0,1-1 0 0 0,-1 0 0 0 0,1-1 0 0 0,0 0 0 0 0,7 1-28 0 0,0 1 37 0 0,1-2 0 0 0,0 1 1 0 0,-1-2-1 0 0,1-1 0 0 0,0 0 0 0 0,0-1 0 0 0,0-1 0 0 0,10-2-37 0 0,82-36-1305 0 0,-75 22-2285 0 0,-1 0-4628 0 0,-20 10-3709 0 0</inkml:trace>
  <inkml:trace contextRef="#ctx0" brushRef="#br0" timeOffset="4407.636">9046 651 0 0 0,'0'0'499'0'0,"0"0"576"0"0,0 0 134 0 0,0 0 128 0 0,0 0 99 0 0,0 0 59 0 0,0 0-8 0 0,0 0-110 0 0,0 0-95 0 0,0 0-83 0 0,0 0-81 0 0,0 0-69 0 0,0 0-95 0 0,-2-3-125 0 0,2 2-692 0 0,-1 0 0 0 0,0 0 0 0 0,1 0 0 0 0,-1 0-1 0 0,0 0 1 0 0,1 0 0 0 0,0-1 0 0 0,-1 1 0 0 0,1 0 0 0 0,0 0 0 0 0,-1-1-1 0 0,1 1 1 0 0,0 0 0 0 0,0-1 0 0 0,0 1 0 0 0,0 0 0 0 0,0 0 0 0 0,0-1-1 0 0,1 1 1 0 0,-1 0 0 0 0,0-1 0 0 0,1 1 0 0 0,-1 0 0 0 0,0 0-1 0 0,1 0 1 0 0,0-1 0 0 0,-1 1 0 0 0,1 0 0 0 0,0 0 0 0 0,0 0 0 0 0,-1 0-1 0 0,1 0 1 0 0,0 0 0 0 0,0 0-137 0 0,4-5 191 0 0,0 0-1 0 0,0 1 1 0 0,1-1 0 0 0,-1 1-1 0 0,1 0 1 0 0,1 1-1 0 0,-1 0 1 0 0,0-1 0 0 0,1 2-1 0 0,0-1 1 0 0,0 1-1 0 0,0 0 1 0 0,3 0-191 0 0,-7 2 22 0 0,0 0 0 0 0,0 1 0 0 0,0-1 0 0 0,0 1 0 0 0,-1 0 0 0 0,1 0 0 0 0,0 0 0 0 0,0 0 0 0 0,0 1 0 0 0,0-1 0 0 0,0 1 0 0 0,0 0 0 0 0,0 0 0 0 0,-1 0 0 0 0,1 0-1 0 0,0 0 1 0 0,-1 0 0 0 0,1 1 0 0 0,-1-1 0 0 0,1 1 0 0 0,-1 0 0 0 0,0 0 0 0 0,0 0 0 0 0,1 0 0 0 0,-1 0 0 0 0,-1 0 0 0 0,1 0 0 0 0,0 1 0 0 0,-1-1 0 0 0,1 1 0 0 0,-1-1 0 0 0,1 1 0 0 0,-1 0 0 0 0,0-1 0 0 0,0 1 0 0 0,-1 0 0 0 0,1 0 0 0 0,0 1-22 0 0,12 117 523 0 0,-12-87-447 0 0,-2-1 1 0 0,-1 0-1 0 0,-2 0 1 0 0,-1 0-1 0 0,-9 29-76 0 0,8-40 20 0 0,-2 1 0 0 0,0-1 0 0 0,-2 0 0 0 0,0-1-1 0 0,-2 0 1 0 0,-12 18-20 0 0,24-40 20 0 0,0 1 0 0 0,0 0 0 0 0,0-1 0 0 0,0 1 0 0 0,0 0 0 0 0,0-1 0 0 0,0 1-1 0 0,0 0 1 0 0,0 0 0 0 0,0-1 0 0 0,0 1 0 0 0,-1 0 0 0 0,1 0 0 0 0,0-1 0 0 0,0 1 0 0 0,0 0 0 0 0,0 0 0 0 0,0-1 0 0 0,-1 1 0 0 0,1 0-1 0 0,0 0 1 0 0,0 0 0 0 0,-1-1 0 0 0,1 1 0 0 0,0 0 0 0 0,0 0 0 0 0,-1 0 0 0 0,1 0 0 0 0,0 0 0 0 0,0-1 0 0 0,-1 1 0 0 0,1 0 0 0 0,0 0-1 0 0,-1 0 1 0 0,1 0 0 0 0,0 0 0 0 0,0 0 0 0 0,-1 0 0 0 0,1 0 0 0 0,0 0 0 0 0,-1 0 0 0 0,1 0 0 0 0,0 0-20 0 0,0-12-57 0 0,4-10 84 0 0,0-1 0 0 0,2 0 0 0 0,0 1-1 0 0,2 0 1 0 0,0 1 0 0 0,1-1 0 0 0,1 2-1 0 0,1-1 1 0 0,1 1 0 0 0,15-17-27 0 0,-13 14-12 0 0,7-11 24 0 0,2 0-1 0 0,1 2 0 0 0,1 0 1 0 0,2 2-1 0 0,2 1 0 0 0,16-13-11 0 0,17 0-9 0 0,-61 43 10 0 0,1-1 1 0 0,-1 0-1 0 0,0 1 0 0 0,0-1 0 0 0,0 0 1 0 0,1 1-1 0 0,-1 0 0 0 0,0-1 0 0 0,0 1 1 0 0,0 0-1 0 0,0-1 0 0 0,0 1 1 0 0,0 0-1 0 0,0 0 0 0 0,0 0 0 0 0,0 0 1 0 0,-1 0-1 0 0,1 0 0 0 0,0 0 1 0 0,-1 0-1 0 0,1 0 0 0 0,0 0 0 0 0,-1 0 1 0 0,1 0-1 0 0,-1 1 0 0 0,0-1 0 0 0,1 0 1 0 0,-1 0-1 0 0,0 1 0 0 0,0-1 1 0 0,0 0-1 0 0,0 0 0 0 0,0 1 0 0 0,0-1 1 0 0,0 0-1 0 0,0 0 0 0 0,0 1 1 0 0,-1-1-1 0 0,1 0 0 0 0,-1 1-1 0 0,1 2 2 0 0,2 28 28 0 0,-2 0-1 0 0,-1 0 0 0 0,-2 0 1 0 0,-1 0-1 0 0,-1 0 0 0 0,-2-1 1 0 0,-2 4-30 0 0,-76 178 13 0 0,77-201-89 0 0,11-24-72 0 0,11-25 89 0 0,33-47-11 0 0,4 2-1 0 0,53-64 71 0 0,-83 119-8 0 0,1 0-1 0 0,2 1 1 0 0,0 2-1 0 0,2 0 1 0 0,0 2 0 0 0,2 1-1 0 0,7-4 9 0 0,-5 18-100 0 0,-28 26 75 0 0,-2-1 57 0 0,-1 0-1 0 0,-1 0 1 0 0,-1 0-1 0 0,0 0 1 0 0,-1 0 0 0 0,-1-1-1 0 0,-2 4-31 0 0,-14 64 75 0 0,6 29 48 0 0,-7 71 51 0 0,20-177 124 0 0,2-8-598 0 0,0 0 0 0 0,0 0 0 0 0,-1 0 0 0 0,1-1 0 0 0,0 1 0 0 0,0 0 1 0 0,0 0-1 0 0,-1 0 0 0 0,1 0 0 0 0,0 0 0 0 0,0 0 0 0 0,-1 0 0 0 0,1 0 0 0 0,0 0 0 0 0,0 0 300 0 0,5-16-4095 0 0,0 6-2995 0 0,-2 3-3896 0 0</inkml:trace>
  <inkml:trace contextRef="#ctx0" brushRef="#br0" timeOffset="5000.413">9998 909 5385 0 0,'0'0'902'0'0,"0"0"-53"0"0,0 0 258 0 0,0 0 345 0 0,0 0 166 0 0,0 0-80 0 0,0 0-219 0 0,0 0-234 0 0,0 0-174 0 0,0 0-127 0 0,0 0-89 0 0,0 0-69 0 0,0 0-4 0 0,22 4 7 0 0,69 12-16 0 0,-47-21 256 0 0,-36 0-666 0 0,6-2-10 0 0,1 0 0 0 0,-1-1 0 0 0,0 0 0 0 0,-1-1 0 0 0,0-1 0 0 0,0 0 0 0 0,-1-1 1 0 0,-1 0-1 0 0,1-1 0 0 0,-2-1 0 0 0,0 1 0 0 0,0-1 0 0 0,-1-1 0 0 0,-1 0 0 0 0,0 0 0 0 0,3-12-193 0 0,-9 24 6 0 0,-1-1 1 0 0,0 0-1 0 0,0 0 1 0 0,0 0 0 0 0,0 0-1 0 0,0 0 1 0 0,-1 0-1 0 0,0 0 1 0 0,1 0-1 0 0,-1 0 1 0 0,0 0-1 0 0,0 0 1 0 0,-1-1-1 0 0,1 1 1 0 0,-1 0 0 0 0,1 0-1 0 0,-1 0 1 0 0,0 0-1 0 0,0 1 1 0 0,0-1-1 0 0,-1 0 1 0 0,1 0-1 0 0,-1 1 1 0 0,1-1-1 0 0,-1 0 1 0 0,0 1 0 0 0,0 0-1 0 0,0-1 1 0 0,0 1-1 0 0,-1 0 1 0 0,1 0-1 0 0,-1 0-6 0 0,-3 1-36 0 0,0 1-1 0 0,1-1 1 0 0,-1 1-1 0 0,0 1 1 0 0,0-1-1 0 0,1 1 1 0 0,-1 0-1 0 0,1 0 0 0 0,-1 1 1 0 0,1 0-1 0 0,-1 0 1 0 0,1 0-1 0 0,0 0 1 0 0,0 1-1 0 0,0 0 1 0 0,0 0-1 0 0,0 0 1 0 0,1 1-1 0 0,-1-1 1 0 0,-1 3 36 0 0,-16 10-45 0 0,-7 5-10 0 0,0 2-1 0 0,2 2 0 0 0,1 0 0 0 0,1 2 0 0 0,1 0 0 0 0,1 2 1 0 0,1 2 55 0 0,15-22 8 0 0,1-1 0 0 0,1 1 0 0 0,-1 1 0 0 0,1-1 0 0 0,1 1 0 0 0,0-1 0 0 0,0 1 0 0 0,1 1 0 0 0,0-1 0 0 0,1 0 0 0 0,0 1 0 0 0,0-1 0 0 0,2 1 0 0 0,-1 0 0 0 0,1 7-8 0 0,3-12 49 0 0,0 1 0 0 0,1-1 0 0 0,-1 0 0 0 0,1-1 0 0 0,1 1 0 0 0,-1-1 0 0 0,1 1 0 0 0,-1-2 0 0 0,2 1-1 0 0,-1 0 1 0 0,0-1 0 0 0,1 0 0 0 0,0 0 0 0 0,0 0 0 0 0,0-1 0 0 0,0 0 0 0 0,1 0 0 0 0,-1-1 0 0 0,1 0 0 0 0,0 0 0 0 0,-1 0 0 0 0,5 0-49 0 0,10 2 168 0 0,0-1 0 0 0,0 0-1 0 0,0-2 1 0 0,1 0-1 0 0,-1-1 1 0 0,0-2 0 0 0,1 0-1 0 0,-1-1 1 0 0,0-1 0 0 0,0-1-168 0 0,-1 0 0 0 0,-1-1 0 0 0,1 0 0 0 0,-2-2 0 0 0,1 0 0 0 0,-1-1 0 0 0,0-1 1 0 0,-1-1-1 0 0,0 0 0 0 0,-1-1 0 0 0,12-12 0 0 0,17-30-2700 0 0,-40 40-1470 0 0,-3 1-3314 0 0,-2 9-3761 0 0</inkml:trace>
  <inkml:trace contextRef="#ctx0" brushRef="#br0" timeOffset="5516.308">11057 585 12707 0 0,'0'0'1461'0'0,"0"0"-302"0"0,0 0 67 0 0,0 0 188 0 0,0 0 36 0 0,0 0-209 0 0,0 0-288 0 0,0 0-241 0 0,0 0-157 0 0,0 0-107 0 0,0 0-112 0 0,0 0-57 0 0,0 0-40 0 0,-23-4-14 0 0,-74-8-5 0 0,93 11-198 0 0,0 1-1 0 0,0 0 0 0 0,0 1 1 0 0,-1-1-1 0 0,1 1 0 0 0,0 0 1 0 0,0 0-1 0 0,0 0 0 0 0,0 0 1 0 0,0 1-1 0 0,1-1 0 0 0,-1 1 1 0 0,0 0-1 0 0,1 1 0 0 0,-1-1 1 0 0,1 0-1 0 0,0 1 0 0 0,0 0 1 0 0,0 0-1 0 0,0 0 0 0 0,0 0 1 0 0,-1 2-22 0 0,-3 2 26 0 0,-23 26 63 0 0,2 1 0 0 0,0 2 0 0 0,3 0 0 0 0,1 2-1 0 0,-10 20-88 0 0,30-48-4 0 0,0 0 0 0 0,1-1 0 0 0,0 1 0 0 0,1 0 0 0 0,0 1 0 0 0,0-1 0 0 0,1 0 0 0 0,0 1 0 0 0,1-1 0 0 0,0 0 0 0 0,1 1 0 0 0,0 3 4 0 0,0-11 6 0 0,0 0 0 0 0,1-1 0 0 0,-1 1 0 0 0,0 0 0 0 0,1 0 0 0 0,-1-1 0 0 0,1 1 0 0 0,0-1 0 0 0,0 0 0 0 0,0 1 0 0 0,0-1 0 0 0,0 0 0 0 0,0 0 0 0 0,1-1 0 0 0,-1 1 0 0 0,1 0 0 0 0,-1-1 0 0 0,1 1 0 0 0,0-1 0 0 0,0 0 0 0 0,0 0 0 0 0,-1 0 0 0 0,1 0 0 0 0,0 0 0 0 0,0-1 0 0 0,0 1 0 0 0,0-1 0 0 0,0 0 0 0 0,0 0 0 0 0,0 0 0 0 0,0 0 0 0 0,3-1-6 0 0,93-31 507 0 0,-67 8-451 0 0,-2-1-1 0 0,0-2 0 0 0,-2-1 1 0 0,-1-1-1 0 0,-1-1 0 0 0,-2-1 1 0 0,-1-2-1 0 0,-2 0 0 0 0,0-1 1 0 0,9-27-56 0 0,-23 43 62 0 0,-7 17-30 0 0,0 1 11 0 0,0 0-16 0 0,-1 8-99 0 0,-44 94 14 0 0,36-83 46 0 0,1 0 0 0 0,0 0 0 0 0,2 1 0 0 0,0 0 0 0 0,1 0 0 0 0,1 0 0 0 0,1 1-1 0 0,0-1 1 0 0,2 1 0 0 0,1 0 0 0 0,0 2 12 0 0,0-20-72 0 0,1-1 1 0 0,-1 0-1 0 0,0 1 0 0 0,1-1 0 0 0,0 0 1 0 0,-1 0-1 0 0,1 1 0 0 0,0-1 1 0 0,0 0-1 0 0,0 0 0 0 0,1 0 1 0 0,-1 0-1 0 0,0 0 0 0 0,1 0 0 0 0,0 0 1 0 0,-1-1-1 0 0,1 1 0 0 0,0-1 1 0 0,0 1-1 0 0,-1-1 0 0 0,1 1 0 0 0,0-1 1 0 0,1 0-1 0 0,-1 0 0 0 0,0 0 1 0 0,0 0-1 0 0,0-1 0 0 0,1 1 0 0 0,-1 0 1 0 0,0-1-1 0 0,1 0 0 0 0,-1 1 1 0 0,0-1-1 0 0,1 0 0 0 0,1 0 72 0 0,41-8-4418 0 0,-7-9-3891 0 0,-25 9 2846 0 0,-5 4-508 0 0</inkml:trace>
  <inkml:trace contextRef="#ctx0" brushRef="#br0" timeOffset="5932.072">11677 448 15667 0 0,'0'0'1629'0'0,"0"0"-484"0"0,0 0-187 0 0,0 0-14 0 0,0 0-33 0 0,0 0-80 0 0,0 0-107 0 0,0 0-144 0 0,0 0-109 0 0,0 0-104 0 0,-31 31-106 0 0,-96 96-82 0 0,66-56 25 0 0,55-65-196 0 0,1 1 0 0 0,-1 0 0 0 0,1 0 0 0 0,0 0 0 0 0,1 1 0 0 0,0-1 0 0 0,0 1 0 0 0,0 0 0 0 0,1 0 0 0 0,1 1 0 0 0,-1-1 0 0 0,1 1 0 0 0,0 6-8 0 0,46 7-88 0 0,-25-17 132 0 0,-14-5-28 0 0,-1 0 0 0 0,1 1 1 0 0,-1-1-1 0 0,1 1 0 0 0,-1 0 0 0 0,0 0 1 0 0,1 1-1 0 0,-1-1 0 0 0,0 1 1 0 0,0 0-1 0 0,0 0 0 0 0,0 0 1 0 0,0 1-1 0 0,-1-1 0 0 0,1 1 0 0 0,-1 0 1 0 0,1 0-1 0 0,-1 0 0 0 0,0 1 1 0 0,0-1-1 0 0,-1 1 0 0 0,1-1 0 0 0,-1 1 1 0 0,1 0-1 0 0,-1 0 0 0 0,-1 0 1 0 0,1 0-1 0 0,0 0 0 0 0,-1 1 1 0 0,0-1-1 0 0,0 0 0 0 0,0 4-16 0 0,-4 4 100 0 0,0 0-1 0 0,-1 1 0 0 0,0-1 1 0 0,-1-1-1 0 0,0 1 1 0 0,-1-1-1 0 0,-1 0 0 0 0,0 0 1 0 0,0-1-1 0 0,-1 0 1 0 0,0 0-1 0 0,0 0 1 0 0,-1-1-1 0 0,-1-1 0 0 0,0 0 1 0 0,0 0-1 0 0,0-1 1 0 0,-1 0-1 0 0,0 0 1 0 0,-10 3-100 0 0,-52 5-1311 0 0,69-45-3344 0 0,22-9-2453 0 0,-12 32 3258 0 0,2-5-6667 0 0</inkml:trace>
  <inkml:trace contextRef="#ctx0" brushRef="#br0" timeOffset="6261.496">11815 636 11963 0 0,'0'0'1372'0'0,"0"0"-325"0"0,0 0-14 0 0,0 0 136 0 0,0 0 48 0 0,0 0-134 0 0,0 0-224 0 0,0 0-220 0 0,-9 35-179 0 0,-25 109-117 0 0,25-68 158 0 0,10-69-415 0 0,-1 1-1 0 0,1 0 1 0 0,1-1-1 0 0,-1 0 1 0 0,1 1-1 0 0,1-1 1 0 0,-1 0-1 0 0,1 0 1 0 0,0 0-1 0 0,1 0 1 0 0,0-1-1 0 0,0 1 1 0 0,0-1-1 0 0,1 0 1 0 0,-1 0-1 0 0,2-1 1 0 0,-1 1 0 0 0,0-1-1 0 0,1 0 1 0 0,0 0-1 0 0,1-1 1 0 0,0 1-86 0 0,-3-3 68 0 0,0-1 0 0 0,0 1 1 0 0,0-1-1 0 0,0 0 1 0 0,0 0-1 0 0,0 0 0 0 0,0 0 1 0 0,0-1-1 0 0,0 0 0 0 0,1 0 1 0 0,-1 0-1 0 0,0 0 1 0 0,0 0-1 0 0,0-1 0 0 0,0 0 1 0 0,0 0-1 0 0,0 0 0 0 0,0 0 1 0 0,0-1-1 0 0,0 0 1 0 0,0 1-1 0 0,-1-2 0 0 0,1 1 1 0 0,-1 0-1 0 0,1 0 0 0 0,-1-1 1 0 0,0 0-1 0 0,0 0 1 0 0,0 0-1 0 0,-1 0 0 0 0,1 0 1 0 0,0-1-1 0 0,-1 1 0 0 0,0-1 1 0 0,0 1-1 0 0,0-1 1 0 0,0-2-69 0 0,163-303 1164 0 0,-114 180-1263 0 0,-51 129 41 0 0,0 0-1 0 0,-1-1 1 0 0,1 1 0 0 0,-1-1-1 0 0,1 1 1 0 0,0 0 0 0 0,-1-1-1 0 0,1 1 1 0 0,-1 0 0 0 0,1-1-1 0 0,-1 1 1 0 0,1 0 0 0 0,-1 0-1 0 0,1-1 1 0 0,-1 1 0 0 0,0 0-1 0 0,1 0 1 0 0,-1 0-1 0 0,1 0 1 0 0,-1 0 0 0 0,1 0-1 0 0,-1 0 1 0 0,0 0 0 0 0,1 0-1 0 0,-1 0 1 0 0,1 0 0 0 0,-1 0-1 0 0,1 0 1 0 0,-1 1 0 0 0,1-1-1 0 0,-1 0 1 0 0,0 0 0 0 0,1 1-1 0 0,-1-1 1 0 0,1 0-1 0 0,0 1 1 0 0,-1-1 0 0 0,1 0-1 0 0,-1 1 1 0 0,1-1 0 0 0,-1 0-1 0 0,1 1 1 0 0,0-1 0 0 0,-1 1-1 0 0,1-1 1 0 0,0 1 0 0 0,0-1-1 0 0,-1 1 1 0 0,1-1 0 0 0,0 1-1 0 0,0 0 1 0 0,0-1-1 0 0,0 1 1 0 0,-1-1 0 0 0,1 1-1 0 0,0-1 1 0 0,0 1 58 0 0,-22 24-3539 0 0,13-15-1453 0 0,2-2-6257 0 0</inkml:trace>
  <inkml:trace contextRef="#ctx0" brushRef="#br0" timeOffset="6823.424">12203 1130 13323 0 0,'0'0'1563'0'0,"0"0"-330"0"0,0 0-19 0 0,0 0 90 0 0,0 0 35 0 0,0 0-98 0 0,0 0-176 0 0,0 0-225 0 0,0 0-164 0 0,0 0-95 0 0,11-32-67 0 0,36-102-51 0 0,-29 78 27 0 0,2 1 1 0 0,3 0-1 0 0,26-43-490 0 0,-40 81 5 0 0,1 0 0 0 0,1 1-1 0 0,1 0 1 0 0,0 1 0 0 0,1 0 0 0 0,0 1-1 0 0,1 1 1 0 0,1 0 0 0 0,13-9-5 0 0,-27 21-15 0 0,-1 0-1 0 0,1 1 1 0 0,0-1 0 0 0,-1 0 0 0 0,1 1 0 0 0,0-1-1 0 0,-1 0 1 0 0,1 1 0 0 0,0-1 0 0 0,0 1 0 0 0,-1 0-1 0 0,1-1 1 0 0,0 1 0 0 0,0-1 0 0 0,0 1-1 0 0,-1 0 1 0 0,1 0 0 0 0,0 0 0 0 0,0-1 0 0 0,0 1-1 0 0,0 0 1 0 0,0 0 0 0 0,0 0 0 0 0,0 0 0 0 0,-1 0-1 0 0,1 1 1 0 0,0-1 0 0 0,0 0 0 0 0,0 0 0 0 0,0 1-1 0 0,0-1 1 0 0,-1 0 0 0 0,1 1 0 0 0,0-1 0 0 0,0 1-1 0 0,0-1 1 0 0,-1 1 0 0 0,1-1 0 0 0,0 1 0 0 0,-1-1-1 0 0,1 1 1 0 0,-1 0 0 0 0,1-1 0 0 0,0 1 0 0 0,-1 0-1 0 0,1 0 1 0 0,-1-1 0 0 0,0 1 0 0 0,1 0 0 0 0,-1 0-1 0 0,0 0 1 0 0,1 0 0 0 0,-1-1 0 0 0,0 1 0 0 0,0 0-1 0 0,0 1 16 0 0,-4 54-2294 0 0,-4-33 754 0 0,-6 20-2450 0 0,10-15-6676 0 0,4-24 3138 0 0</inkml:trace>
  <inkml:trace contextRef="#ctx0" brushRef="#br0" timeOffset="7220.899">12721 820 7170 0 0,'0'0'3166'0'0,"0"0"-669"0"0,0 0-268 0 0,0 0-203 0 0,0 0-227 0 0,0 0-264 0 0,0 0-271 0 0,0 0-230 0 0,0 0-184 0 0,30-5-160 0 0,96-16-137 0 0,-65-4 354 0 0,-54 20-814 0 0,0-1 0 0 0,-1 1 0 0 0,0-1 0 0 0,0 0 0 0 0,0-1 0 0 0,0 0 0 0 0,-1 0 0 0 0,-1 0 0 0 0,1 0 0 0 0,-1-1 0 0 0,0 1 0 0 0,-1-1 0 0 0,1 0 0 0 0,-2 0 0 0 0,1-1 0 0 0,-1 1 0 0 0,0 0 0 0 0,-1-1 0 0 0,0 1 0 0 0,0-1 0 0 0,-1 0 0 0 0,-1-5-93 0 0,-1 9-4 0 0,-1 0 1 0 0,1 1-1 0 0,-1-1 0 0 0,0 1 1 0 0,-1 0-1 0 0,1 0 1 0 0,-1 0-1 0 0,0 0 0 0 0,0 1 1 0 0,0 0-1 0 0,0 0 1 0 0,0 0-1 0 0,-1 0 0 0 0,1 0 1 0 0,-1 1-1 0 0,0 0 1 0 0,0 0-1 0 0,0 0 0 0 0,0 1 1 0 0,0-1-1 0 0,0 1 0 0 0,-1 1 1 0 0,1-1-1 0 0,0 1 1 0 0,0 0-1 0 0,-1 0 0 0 0,1 0 1 0 0,0 1-1 0 0,0-1 1 0 0,-1 1-1 0 0,-2 2 4 0 0,-11 4-27 0 0,0 1 0 0 0,0 1 1 0 0,1 1-1 0 0,1 0 0 0 0,-1 1 0 0 0,2 1 1 0 0,0 1-1 0 0,0 1 0 0 0,1 0 0 0 0,1 0 1 0 0,0 2-1 0 0,1 0 0 0 0,1 0 0 0 0,0 1 0 0 0,-7 15 27 0 0,12-24 14 0 0,1 1 0 0 0,0 0 0 0 0,0 0 0 0 0,1 1 0 0 0,0 0 0 0 0,1 0 0 0 0,0 0 0 0 0,0 0-1 0 0,1 1 1 0 0,0-1 0 0 0,1 1 0 0 0,0 0 0 0 0,1 0 0 0 0,0 0 0 0 0,1 0 0 0 0,0 0-1 0 0,1 0 1 0 0,0-1 0 0 0,1 1 0 0 0,0 0 0 0 0,1 0 0 0 0,0-1 0 0 0,0 1 0 0 0,1-1-1 0 0,0 0 1 0 0,1 0 0 0 0,1 0-14 0 0,4 2 96 0 0,0-1 0 0 0,0 0-1 0 0,1-1 1 0 0,0-1 0 0 0,1 0-1 0 0,0 0 1 0 0,1-1 0 0 0,0 0 0 0 0,0-1-1 0 0,0-1 1 0 0,1 0 0 0 0,0-1-1 0 0,0-1 1 0 0,8 2-96 0 0,17 3 226 0 0,-1-2 0 0 0,1-2 0 0 0,0-2-1 0 0,39-1-225 0 0,-65-2-6 0 0,1 0 0 0 0,-1-1 0 0 0,1-1-1 0 0,-1 0 1 0 0,0-1 0 0 0,0 0 0 0 0,0-1-1 0 0,0 0 1 0 0,-1-1 0 0 0,0-1 0 0 0,1 0 0 0 0,-2-1-1 0 0,1 0 1 0 0,5-5 6 0 0,33-62-8094 0 0,-46 63-4129 0 0</inkml:trace>
  <inkml:trace contextRef="#ctx0" brushRef="#br0" timeOffset="12109.103">13591 636 0 0 0,'0'0'357'0'0,"0"0"885"0"0,0 0 354 0 0,0 0 106 0 0,0 0 6 0 0,0 0-86 0 0,0 0-204 0 0,0 0-227 0 0,0 0-222 0 0,0 0-165 0 0,0 0-69 0 0,-5-5-24 0 0,-18-14-19 0 0,22 18-568 0 0,-1 0 0 0 0,0 0 0 0 0,1 0 0 0 0,-1 1 0 0 0,0-1 0 0 0,0 0 0 0 0,0 1 0 0 0,1 0-1 0 0,-1-1 1 0 0,0 1 0 0 0,0 0 0 0 0,0 0 0 0 0,0 0 0 0 0,0 0 0 0 0,1 0 0 0 0,-1 1 0 0 0,0-1 0 0 0,0 0 0 0 0,0 1 0 0 0,1 0 0 0 0,-1-1 0 0 0,0 1-1 0 0,0 0 1 0 0,1 0 0 0 0,-1 0 0 0 0,1 0 0 0 0,-1 0-124 0 0,-15 11 312 0 0,0 0 0 0 0,1 1 0 0 0,0 1 0 0 0,1 0 0 0 0,1 1 0 0 0,0 1 0 0 0,1 0 0 0 0,1 1 0 0 0,1 0 0 0 0,-9 18-312 0 0,10-16 35 0 0,1 0 0 0 0,1 1 1 0 0,1 0-1 0 0,1 1 1 0 0,0 0-1 0 0,2 0 0 0 0,0 0 1 0 0,1 0-1 0 0,2 1 1 0 0,0-1-1 0 0,1 3-35 0 0,2-19 56 0 0,-1-1 0 0 0,1 1 0 0 0,0 0 0 0 0,0-1 0 0 0,1 0-1 0 0,-1 1 1 0 0,1-1 0 0 0,0 0 0 0 0,0 0 0 0 0,1 0 0 0 0,-1-1 0 0 0,1 1 0 0 0,0-1 0 0 0,-1 0 0 0 0,2 0 0 0 0,-1 0-1 0 0,0-1 1 0 0,0 1 0 0 0,1-1 0 0 0,-1 0 0 0 0,1 0 0 0 0,0-1 0 0 0,0 0 0 0 0,0 1 0 0 0,-1-1 0 0 0,1-1 0 0 0,0 1-1 0 0,0-1 1 0 0,0 0 0 0 0,0 0 0 0 0,0 0 0 0 0,0-1 0 0 0,0 0 0 0 0,0 0 0 0 0,0 0 0 0 0,0 0 0 0 0,0-1 0 0 0,-1 0 0 0 0,1 0-1 0 0,2-2-55 0 0,27-12 267 0 0,-1-2-1 0 0,-1-1 1 0 0,0-2-1 0 0,-2-1 1 0 0,18-17-267 0 0,-29 23 70 0 0,16-10 3 0 0,-2-1 0 0 0,-2-2 0 0 0,0-2-1 0 0,-2 0 1 0 0,-1-2 0 0 0,-2-1 0 0 0,-1-1-1 0 0,-2-2 1 0 0,-2 0 0 0 0,-1-1 0 0 0,-1-1-1 0 0,-3-1 1 0 0,-1 0 0 0 0,-2-1 0 0 0,-2 0-1 0 0,-1-1 1 0 0,-3-1 0 0 0,1-23-73 0 0,-24-81-20 0 0,15 141 12 0 0,-1 0-1 0 0,1 1 1 0 0,-2-1 0 0 0,1 1-1 0 0,0 0 1 0 0,-1 0 0 0 0,0 0-1 0 0,-1 0 1 0 0,1 0 0 0 0,-1 1-1 0 0,1-1 1 0 0,-2 1 0 0 0,1 0-1 0 0,0 0 1 0 0,-1 1 0 0 0,1-1-1 0 0,-1 1 1 0 0,0 0 0 0 0,0 0-1 0 0,0 0 1 0 0,-1 1 0 0 0,1 0-1 0 0,-1 0 1 0 0,-2 0 8 0 0,1 0-16 0 0,1 1-1 0 0,-1 0 1 0 0,0 1-1 0 0,0-1 1 0 0,0 1 0 0 0,0 1-1 0 0,1-1 1 0 0,-1 1-1 0 0,0 1 1 0 0,0-1 0 0 0,1 1-1 0 0,-1 0 1 0 0,1 0 0 0 0,0 1-1 0 0,-1 0 1 0 0,1 0-1 0 0,0 0 1 0 0,1 1 0 0 0,-1 0-1 0 0,1 0 1 0 0,-5 5 16 0 0,-6 7-1 0 0,2 0 0 0 0,0 1 0 0 0,0 0 0 0 0,2 1 0 0 0,0 1 0 0 0,1 0 1 0 0,1 1-1 0 0,1-1 0 0 0,1 2 0 0 0,1-1 0 0 0,0 1 0 0 0,2 1 0 0 0,0-1 0 0 0,1 1 0 0 0,2 0 0 0 0,0-1 0 0 0,1 1 0 0 0,1 0 1 0 0,2 4 0 0 0,2-4 85 0 0,2 0 0 0 0,1-1 1 0 0,1 0-1 0 0,1 0 0 0 0,0-1 1 0 0,2 0-1 0 0,0 0 0 0 0,1-1 1 0 0,1-1-1 0 0,1 0 0 0 0,0 0 1 0 0,1-2-1 0 0,1 0 0 0 0,1-1 1 0 0,0 0-1 0 0,1-2 1 0 0,1 0-1 0 0,0-1 0 0 0,0 0 1 0 0,1-2-1 0 0,11 4-85 0 0,88 52 1151 0 0,-108-60-941 0 0,-5-4 609 0 0,-10-5-1663 0 0,-2-1-2624 0 0,4-2-2893 0 0,2 4 276 0 0,0 1-5251 0 0</inkml:trace>
  <inkml:trace contextRef="#ctx0" brushRef="#br0" timeOffset="24447.545">514 1733 0 0 0,'0'0'2058'0'0,"0"0"66"0"0,0 0 38 0 0,0 0 133 0 0,0 0 62 0 0,0 0-120 0 0,0 0-248 0 0,0 0-337 0 0,0 0-295 0 0,0 0-231 0 0,0 0-175 0 0,7-5-110 0 0,23-14-93 0 0,-30 18-681 0 0,0 1 0 0 0,0-1 0 0 0,0 1 0 0 0,1-1 0 0 0,-1 1 0 0 0,0-1 1 0 0,0 1-1 0 0,0-1 0 0 0,0 1 0 0 0,0-1 0 0 0,0 1 0 0 0,0-1 0 0 0,0 0 1 0 0,0 1-1 0 0,0-1 0 0 0,-1 1 0 0 0,1-1 0 0 0,0 1 0 0 0,0-1 0 0 0,0 1 0 0 0,-1-1 1 0 0,1 1-1 0 0,0 0 0 0 0,0-1 0 0 0,-1 1 0 0 0,1-1 0 0 0,-1 1 0 0 0,1-1 1 0 0,0 1-1 0 0,-1 0 0 0 0,1-1 0 0 0,-1 1 0 0 0,1 0 0 0 0,0 0 0 0 0,-1-1 0 0 0,1 1 1 0 0,-1 0-1 0 0,1 0 0 0 0,-1-1 0 0 0,1 1 0 0 0,-1 0 0 0 0,0 0 0 0 0,1 0 1 0 0,-1 0-1 0 0,1 0 0 0 0,-1 0 0 0 0,1 0 0 0 0,-1 0 0 0 0,1 0 0 0 0,-1 0 0 0 0,1 0 1 0 0,-1 0-1 0 0,1 1 0 0 0,-1-1 0 0 0,1 0 0 0 0,-1 0-67 0 0,-17-1 91 0 0,-1 1 0 0 0,1 0 0 0 0,-1 1 0 0 0,1 1 1 0 0,0 1-1 0 0,0 1 0 0 0,0 0 0 0 0,0 2 0 0 0,1 0 0 0 0,0 0 0 0 0,0 2 0 0 0,0 0 0 0 0,1 1 0 0 0,-5 4-91 0 0,-20 7 131 0 0,-88 58 305 0 0,127-77-432 0 0,0 0 0 0 0,0 0 1 0 0,0 0-1 0 0,0 0 0 0 0,0 0 0 0 0,1 1 0 0 0,-1-1 1 0 0,1 0-1 0 0,-1 1 0 0 0,1-1 0 0 0,-1 1 0 0 0,1 0 1 0 0,0-1-1 0 0,0 1 0 0 0,0 0 0 0 0,0 0 0 0 0,0 0 1 0 0,0 0-1 0 0,0 0 0 0 0,0 0 0 0 0,1 0 1 0 0,-1 0-1 0 0,1 0 0 0 0,0 0 0 0 0,0 0 0 0 0,-1 0 1 0 0,1 1-1 0 0,0-1 0 0 0,1 0 0 0 0,-1 0 0 0 0,0 0 1 0 0,1 0-1 0 0,-1 0 0 0 0,1 0 0 0 0,0 0 1 0 0,-1 0-1 0 0,1 0 0 0 0,0 0 0 0 0,0 0 0 0 0,0 0 1 0 0,1-1-1 0 0,-1 1 0 0 0,0 0 0 0 0,2 1-4 0 0,8 5 19 0 0,0 1 1 0 0,0-1-1 0 0,1-1 0 0 0,0 0 0 0 0,0-1 0 0 0,1 0 0 0 0,0-1 0 0 0,0 0 0 0 0,0-1 1 0 0,0-1-1 0 0,6 1-19 0 0,75 27 112 0 0,-83-27-91 0 0,0 1 0 0 0,0-1 0 0 0,0 2-1 0 0,0 0 1 0 0,-1 0 0 0 0,0 1 0 0 0,0 0 0 0 0,-1 0 0 0 0,0 1 0 0 0,0 1 0 0 0,-1-1-1 0 0,0 1 1 0 0,-1 1 0 0 0,1 0 0 0 0,-2 0 0 0 0,0 0 0 0 0,0 0 0 0 0,0 1 0 0 0,-2 0-1 0 0,3 7-20 0 0,-5-13 30 0 0,-1-1 0 0 0,0 1 0 0 0,0-1 1 0 0,0 1-1 0 0,0-1 0 0 0,-1 1 0 0 0,0 0 0 0 0,1-1 0 0 0,-2 1 0 0 0,1-1 0 0 0,-1 1 0 0 0,1 0 0 0 0,-1-1 0 0 0,-1 1 0 0 0,1-1 0 0 0,0 1 0 0 0,-1-1 0 0 0,0 0 0 0 0,0 0 0 0 0,-1 0 0 0 0,1 0 0 0 0,-1 0 0 0 0,1 0 0 0 0,-1-1 0 0 0,-1 1 0 0 0,1-1 0 0 0,0 0 0 0 0,-1 0 0 0 0,0 1-30 0 0,-34 20 38 0 0,0-1 0 0 0,-2-1-1 0 0,0-3 1 0 0,-1-1 0 0 0,-1-2-1 0 0,-1-2 1 0 0,0-2 0 0 0,-31 5-38 0 0,6-13-551 0 0,68-4 245 0 0,0 0-126 0 0,14-15-3428 0 0,5 4 1176 0 0,4-4-5305 0 0,-14 4-3465 0 0</inkml:trace>
  <inkml:trace contextRef="#ctx0" brushRef="#br0" timeOffset="24909.32">978 1689 19748 0 0,'0'0'826'0'0,"0"0"-259"0"0,0 0 77 0 0,0 0 268 0 0,0 0 191 0 0,0 0-28 0 0,0 0-226 0 0,0 0-278 0 0,0 0-219 0 0,0 0-104 0 0,0 0-41 0 0,0 0 1 0 0,0 0 33 0 0,3 1 15 0 0,-1-1-224 0 0,-1 1-1 0 0,1-1 0 0 0,-1 1 0 0 0,0 0 1 0 0,1-1-1 0 0,-1 1 0 0 0,0 0 0 0 0,1 0 1 0 0,-1 0-1 0 0,0 0 0 0 0,0 0 0 0 0,0 0 1 0 0,0 0-1 0 0,0 0 0 0 0,0 0 1 0 0,0 1-1 0 0,0-1 0 0 0,-1 0 0 0 0,1 1 1 0 0,0-1-1 0 0,-1 1 0 0 0,1-1 0 0 0,-1 0 1 0 0,0 1-1 0 0,1-1 0 0 0,-1 1 0 0 0,0-1 1 0 0,0 1-1 0 0,0-1 0 0 0,0 1 1 0 0,0-1-1 0 0,0 1 0 0 0,0-1 0 0 0,-1 1 1 0 0,1-1-1 0 0,-1 2-31 0 0,-21 434 1004 0 0,22-260-917 0 0,-30-72 29 0 0,29-105-268 0 0,0 0 0 0 0,-1 0 0 0 0,1-1 0 0 0,-1 1 0 0 0,1-1 0 0 0,0 0 0 0 0,-1 1 0 0 0,1-1-1 0 0,0 0 1 0 0,0 0 0 0 0,0 1 0 0 0,-1-1 0 0 0,1 0 0 0 0,0 0 0 0 0,0 0 0 0 0,0-1 0 0 0,0 1 0 0 0,1 0 0 0 0,-1 0 0 0 0,0 0 0 0 0,0-1 0 0 0,1 1 0 0 0,-1 0 0 0 0,1-1 0 0 0,-1 1 0 0 0,1 0 0 0 0,-1-1 0 0 0,1 1 0 0 0,0-1 152 0 0,-1-3-936 0 0,-4-18-3565 0 0,3 9-4056 0 0,2 9-3116 0 0</inkml:trace>
  <inkml:trace contextRef="#ctx0" brushRef="#br0" timeOffset="25148.328">632 2135 14211 0 0,'0'0'2969'0'0,"0"0"-1462"0"0,0 0-666 0 0,0 0 21 0 0,0 0 127 0 0,0 0 30 0 0,0 0-125 0 0,0 0-214 0 0,0 0-157 0 0,0 0-94 0 0,0 0-61 0 0,0 0-55 0 0,0 0-50 0 0,29 0-49 0 0,94 3-36 0 0,112-21-462 0 0,-105 3-4946 0 0,-102 11 1585 0 0,-9 1-2359 0 0,-2-1-5093 0 0</inkml:trace>
  <inkml:trace contextRef="#ctx0" brushRef="#br0" timeOffset="25881.108">1583 1995 16139 0 0,'0'0'1706'0'0,"0"0"-518"0"0,0 0-155 0 0,0 0 55 0 0,0 0 59 0 0,0 0-54 0 0,0 0-175 0 0,-34 13-186 0 0,-109 42-187 0 0,54-2 120 0 0,80-47-641 0 0,-1 0 0 0 0,1 1 0 0 0,1 0 0 0 0,-1 0 1 0 0,1 1-1 0 0,1 0 0 0 0,-1 0 0 0 0,2 1 0 0 0,-1 0 1 0 0,1 0-1 0 0,0 1 0 0 0,1-1 0 0 0,0 1 0 0 0,0 0 1 0 0,1 1-1 0 0,1-1 0 0 0,0 1 0 0 0,0 0 1 0 0,1 0-1 0 0,0 7-24 0 0,3-16-4 0 0,1 1 1 0 0,0 0-1 0 0,0-1 1 0 0,0 0-1 0 0,1 1 0 0 0,-1-1 1 0 0,0 0-1 0 0,1 0 1 0 0,-1-1-1 0 0,1 1 1 0 0,0 0-1 0 0,0-1 1 0 0,0 0-1 0 0,0 1 1 0 0,0-1-1 0 0,0 0 0 0 0,0-1 1 0 0,0 1-1 0 0,0-1 1 0 0,0 1-1 0 0,0-1 1 0 0,0 0-1 0 0,1 0 1 0 0,-1 0-1 0 0,0 0 1 0 0,0-1-1 0 0,0 1 0 0 0,0-1 1 0 0,3-1 3 0 0,7 2 1 0 0,13-4-28 0 0,0-1 0 0 0,0-2 0 0 0,-1 0 0 0 0,0-1-1 0 0,0-2 1 0 0,-1-1 0 0 0,0 0 0 0 0,-1-2 0 0 0,0-1-1 0 0,13-10 28 0 0,60-35 32 0 0,-93 111-173 0 0,-6-41 164 0 0,1-7-32 0 0,1 0 1 0 0,-1 0 0 0 0,1 1-1 0 0,0-1 1 0 0,0 0 0 0 0,0 1-1 0 0,1-1 1 0 0,-1 0-1 0 0,1 1 1 0 0,0-1 0 0 0,0 1-1 0 0,1-1 1 0 0,0 1 0 0 0,-1-1-1 0 0,1 0 1 0 0,1 0 0 0 0,-1 1-1 0 0,1-1 1 0 0,-1 0-1 0 0,1 0 1 0 0,0 0 0 0 0,1 0-1 0 0,-1-1 1 0 0,1 1 0 0 0,-1 0-1 0 0,3 1 9 0 0,0-2 0 0 0,1 1 0 0 0,0 0 0 0 0,0-1 0 0 0,0 0 0 0 0,0-1 0 0 0,0 1 0 0 0,1-1 1 0 0,-1-1-1 0 0,1 1 0 0 0,-1-1 0 0 0,1 0 0 0 0,-1 0 0 0 0,1-1 0 0 0,0 0 0 0 0,0 0 0 0 0,-1-1 0 0 0,1 1 0 0 0,0-1 0 0 0,-1-1 0 0 0,1 0 0 0 0,-1 0 0 0 0,0 0 0 0 0,1 0 0 0 0,2-3 0 0 0,143-89 459 0 0,-140 86-413 0 0,26-27 54 0 0,0 0 0 0 0,-3-3 0 0 0,-1-1 0 0 0,-2-1 1 0 0,-1-2-1 0 0,-3-1 0 0 0,-1-1 0 0 0,-2-2 0 0 0,9-26-100 0 0,-21 47-18 0 0,-1-1 0 0 0,-1 0 0 0 0,-1-1 0 0 0,-2 0 0 0 0,0 0 0 0 0,-2 0 0 0 0,-1-1 0 0 0,-2 0 0 0 0,0 0 0 0 0,-2-5 18 0 0,-1 31 5 0 0,0 0 0 0 0,0 0 0 0 0,0 0 1 0 0,0 1-1 0 0,0-1 0 0 0,-1 0 0 0 0,1 0 0 0 0,-1 0 0 0 0,1 1 0 0 0,-1-1 0 0 0,0 0 0 0 0,1 1 0 0 0,-1-1 0 0 0,0 0 1 0 0,0 1-1 0 0,0-1 0 0 0,-1 1 0 0 0,1-1 0 0 0,0 1 0 0 0,0 0 0 0 0,-1 0 0 0 0,1-1 0 0 0,-1 1 0 0 0,1 0 0 0 0,-1 0 0 0 0,1 0 1 0 0,-1 1-1 0 0,0-1 0 0 0,1 0 0 0 0,-1 1 0 0 0,0-1 0 0 0,0 1 0 0 0,0-1 0 0 0,1 1 0 0 0,-1 0 0 0 0,0 0 0 0 0,0 0 1 0 0,0 0-1 0 0,0 0 0 0 0,0 0 0 0 0,1 0 0 0 0,-1 1 0 0 0,0-1 0 0 0,0 1-5 0 0,-77 37 124 0 0,64-20-94 0 0,0 1-1 0 0,2 1 1 0 0,0 1 0 0 0,1 0-1 0 0,1 0 1 0 0,1 1 0 0 0,1 0-1 0 0,1 1 1 0 0,1 0-1 0 0,1 0 1 0 0,1 1 0 0 0,2-1-1 0 0,0 1 1 0 0,1 0 0 0 0,1 0-1 0 0,1 0 1 0 0,1 0-1 0 0,2 0 1 0 0,3 14-30 0 0,3 16 48 0 0,3-1-1 0 0,1-1 1 0 0,3 0 0 0 0,10 18-48 0 0,-7-19 26 0 0,2 40 24 0 0,-21-85-1125 0 0,-1-34-552 0 0,-12-20-1790 0 0,2 16-5167 0 0,6 21-2721 0 0</inkml:trace>
  <inkml:trace contextRef="#ctx0" brushRef="#br0" timeOffset="26127.328">1946 1844 15387 0 0,'0'0'2413'0'0,"0"0"-1094"0"0,0 0-459 0 0,0 0 24 0 0,0 0 108 0 0,0 0 75 0 0,0 0-85 0 0,0 0-154 0 0,0 0-108 0 0,0 0-74 0 0,0 0-100 0 0,0 0-63 0 0,0 0-56 0 0,25 10-83 0 0,82 30-16 0 0,38-9 492 0 0,40-5-640 0 0,-167-25-406 0 0,42 5-218 0 0,-24 2-2913 0 0,-33-7 2560 0 0,-1 1-647 0 0,1-2-3370 0 0,-2 0-6913 0 0</inkml:trace>
  <inkml:trace contextRef="#ctx0" brushRef="#br0" timeOffset="26343.535">2728 2057 15299 0 0,'0'0'4025'0'0,"0"0"-3305"0"0,0 0-128 0 0,0 0 73 0 0,0 0-1 0 0,0 0-72 0 0,0 0-192 0 0,0 0-248 0 0,0 0-144 0 0,0 0-64 0 0,0 0-160 0 0,0 0-120 0 0,15 196-280 0 0,-13-189-529 0 0,-2-3-703 0 0,2-1-1553 0 0,-2-3-2600 0 0,0 4-3497 0 0</inkml:trace>
  <inkml:trace contextRef="#ctx0" brushRef="#br0" timeOffset="26593.272">2758 1943 15803 0 0,'0'0'2169'0'0,"0"0"-521"0"0,0 0-159 0 0,0 0-233 0 0,0 0-232 0 0,0 0-272 0 0,-46-199-304 0 0,40 188-200 0 0,1 0-136 0 0,3 8-112 0 0,0-1-72 0 0,0 4-192 0 0,2 0-392 0 0,-2 0-392 0 0,1 4-464 0 0,-1 3-937 0 0,0 4-3616 0 0,-2-4-6274 0 0</inkml:trace>
  <inkml:trace contextRef="#ctx0" brushRef="#br0" timeOffset="26850.752">3039 2102 20140 0 0,'0'0'1541'0'0,"0"0"-791"0"0,0 0-187 0 0,0 0 129 0 0,0 0 89 0 0,0 0-72 0 0,0 0-230 0 0,0 0-223 0 0,0 0-136 0 0,0 0-53 0 0,0 0-22 0 0,0 0 0 0 0,-3 26-5 0 0,-13 81-1 0 0,20-64 62 0 0,0-40-45 0 0,1 0 0 0 0,0-1 1 0 0,-1 1-1 0 0,1-1 0 0 0,0 0 0 0 0,0 0 0 0 0,1-1 0 0 0,-1 1 0 0 0,0-1 0 0 0,0 0 0 0 0,1-1 0 0 0,-1 1 1 0 0,1-1-1 0 0,-1 0 0 0 0,0-1 0 0 0,1 1 0 0 0,-1-1 0 0 0,0 0 0 0 0,1 0 0 0 0,-1-1 0 0 0,0 1 0 0 0,0-1 1 0 0,0 0-1 0 0,0-1 0 0 0,0 1 0 0 0,-1-1 0 0 0,1 0 0 0 0,-1 0 0 0 0,0 0 0 0 0,0-1 0 0 0,3-2-56 0 0,3 0 69 0 0,-1 0 0 0 0,0-1 0 0 0,0 0 0 0 0,0 0-1 0 0,-1-1 1 0 0,0 0 0 0 0,-1-1 0 0 0,0 0 0 0 0,0 0-1 0 0,0 0 1 0 0,-2-1 0 0 0,1 0 0 0 0,-1 0 0 0 0,0 0 0 0 0,-1-1-1 0 0,-1 1 1 0 0,1-1 0 0 0,-2 0 0 0 0,1 0 0 0 0,-2-1-1 0 0,1 1 1 0 0,-2 0 0 0 0,1-1 0 0 0,-1 1 0 0 0,-1-2-69 0 0,-2 8-11 0 0,0 1 0 0 0,0 0 0 0 0,-1 0 1 0 0,1 0-1 0 0,-1 0 0 0 0,0 1 0 0 0,0-1 1 0 0,0 1-1 0 0,0 0 0 0 0,-1 0 0 0 0,1 1 1 0 0,-1-1-1 0 0,0 1 0 0 0,1 0 0 0 0,-1 0 0 0 0,0 0 1 0 0,0 1-1 0 0,-1 0 0 0 0,1 0 0 0 0,0 0 1 0 0,0 1-1 0 0,0 0 0 0 0,-1-1 0 0 0,1 2 1 0 0,0-1-1 0 0,0 1 0 0 0,-2 0 11 0 0,-4 0-229 0 0,0 0 0 0 0,1 1 1 0 0,-1 1-1 0 0,0 0 0 0 0,1 0 0 0 0,0 1 0 0 0,0 0 0 0 0,0 1 1 0 0,0 0-1 0 0,1 0 0 0 0,-6 5 229 0 0,-22 16-4279 0 0,4 1-4992 0 0,21-16-3095 0 0</inkml:trace>
  <inkml:trace contextRef="#ctx0" brushRef="#br0" timeOffset="27964.367">3408 2334 6393 0 0,'0'0'2864'0'0,"0"0"-652"0"0,0 0-319 0 0,0 0-122 0 0,0 0-111 0 0,0 0-213 0 0,0 0-311 0 0,0 0-237 0 0,0 0-176 0 0,0 0-63 0 0,0 0-21 0 0,0 0-22 0 0,0 0-21 0 0,5-12-36 0 0,41-87 1249 0 0,21-33-210 0 0,-31 70-1331 0 0,-36 61-268 0 0,0 1 8 0 0,0 0-13 0 0,0 0-14 0 0,0 0-18 0 0,0 0-11 0 0,1 18-78 0 0,3 8 120 0 0,-2-7 26 0 0,1-1-1 0 0,1 1 1 0 0,0-1 0 0 0,2 0 0 0 0,0 0-1 0 0,1-1 1 0 0,8 14-20 0 0,-15-29 26 0 0,0-1 0 0 0,1 1 0 0 0,0-1 0 0 0,-1 1 0 0 0,1-1 0 0 0,0 0 0 0 0,0 1 0 0 0,0-1 0 0 0,-1 0-1 0 0,1 0 1 0 0,1 0 0 0 0,-1 0 0 0 0,0 0 0 0 0,0 0 0 0 0,0 0 0 0 0,0 0 0 0 0,1 0 0 0 0,-1 0 0 0 0,0-1 0 0 0,1 1 0 0 0,-1 0-1 0 0,1-1 1 0 0,-1 0 0 0 0,1 1 0 0 0,-1-1 0 0 0,1 0 0 0 0,-1 1 0 0 0,1-1 0 0 0,-1 0 0 0 0,1 0 0 0 0,-1 0 0 0 0,1-1 0 0 0,-1 1-1 0 0,1 0 1 0 0,-1 0 0 0 0,1-1 0 0 0,-1 1 0 0 0,1-1 0 0 0,-1 1 0 0 0,1-1 0 0 0,-1 0 0 0 0,0 0 0 0 0,1 1 0 0 0,-1-1 0 0 0,0 0 0 0 0,0 0-27 0 0,64-90 638 0 0,-64 89-634 0 0,6-10 6 0 0,-1 0 0 0 0,0-1 0 0 0,-1 0-1 0 0,0 0 1 0 0,-1 0 0 0 0,0 0 0 0 0,-1-1 0 0 0,-1 0-1 0 0,0-7-8 0 0,-2 21-157 0 0,0 0-64 0 0,0 0-89 0 0,0 0-117 0 0,0 0-146 0 0,0 0-218 0 0,-2 23-10350 0 0,3-21 7494 0 0,-1 2-7528 0 0</inkml:trace>
  <inkml:trace contextRef="#ctx0" brushRef="#br0" timeOffset="28710.564">4280 2002 13483 0 0,'0'0'2048'0'0,"0"0"-462"0"0,0 0-188 0 0,0 0-105 0 0,0 0-127 0 0,0 0-173 0 0,0 0-166 0 0,0 0-117 0 0,0 0-84 0 0,0 0-73 0 0,0 0-100 0 0,0 0-84 0 0,0 0-72 0 0,-28 9-64 0 0,-88 31-32 0 0,57-4 27 0 0,49-26-173 0 0,1-2-38 0 0,0 0 0 0 0,1 1 1 0 0,0 0-1 0 0,0 0 0 0 0,0 0 0 0 0,1 1 0 0 0,1 0 1 0 0,0 1-1 0 0,0 0 0 0 0,1 0 0 0 0,1 0 0 0 0,0 0 1 0 0,0 1-1 0 0,1-1 0 0 0,0 1 0 0 0,1 0 0 0 0,1 0 1 0 0,0 0-1 0 0,0 0 0 0 0,1 7-17 0 0,2-17 15 0 0,0 0-1 0 0,0 1 1 0 0,0-2 0 0 0,0 1-1 0 0,1 0 1 0 0,-1 0-1 0 0,0-1 1 0 0,1 1 0 0 0,-1-1-1 0 0,1 0 1 0 0,0 0 0 0 0,-1 0-1 0 0,1 0 1 0 0,0 0-1 0 0,0 0 1 0 0,0-1 0 0 0,-1 0-1 0 0,1 1 1 0 0,0-1-1 0 0,0 0 1 0 0,0 0 0 0 0,0-1-1 0 0,0 1 1 0 0,-1 0 0 0 0,1-1-1 0 0,0 0 1 0 0,2-1-15 0 0,15-5 43 0 0,0-1 0 0 0,-1 0 1 0 0,0-2-1 0 0,0 0 0 0 0,-1-2 0 0 0,-1 0 1 0 0,0 0-1 0 0,4-5-43 0 0,24-17 26 0 0,102-83 3 0 0,-148 118-36 0 0,1-1 0 0 0,0 1-1 0 0,-1-1 1 0 0,1 1 0 0 0,0-1 0 0 0,-1 1-1 0 0,1-1 1 0 0,0 1 0 0 0,0-1 0 0 0,0 1-1 0 0,-1 0 1 0 0,1-1 0 0 0,0 1 0 0 0,0-1-1 0 0,0 1 1 0 0,0 0 0 0 0,0-1 0 0 0,0 1-1 0 0,0 0 1 0 0,0-1 0 0 0,0 1-1 0 0,1-1 1 0 0,-1 1 0 0 0,0 0 0 0 0,0-1-1 0 0,0 1 1 0 0,1-1 0 0 0,-1 1 0 0 0,0-1-1 0 0,1 1 1 0 0,-1-1 0 0 0,0 1 0 0 0,1-1-1 0 0,-1 1 1 0 0,1-1 0 0 0,-1 1 0 0 0,1-1-1 0 0,-1 0 1 0 0,1 1 0 0 0,-1-1 0 0 0,1 0-1 0 0,-1 1 1 0 0,1-1 0 0 0,-1 0-1 0 0,1 0 1 0 0,0 0 0 0 0,-1 0 0 0 0,1 1-1 0 0,-1-1 1 0 0,1 0 0 0 0,0 0 0 0 0,-1 0-1 0 0,1 0 1 0 0,0 0 0 0 0,-1 0 0 0 0,1 0-1 0 0,-1-1 1 0 0,1 1 0 0 0,0 0 0 0 0,-1 0-1 0 0,1 0 1 0 0,-1 0 0 0 0,1-1 0 0 0,-1 1-1 0 0,1 0 1 0 0,-1-1 0 0 0,1 1-1 0 0,0-1 8 0 0,-2 9 61 0 0,-6 37-99 0 0,5-39 27 0 0,0 1 0 0 0,0-1-1 0 0,1 1 1 0 0,0-1 0 0 0,0 1-1 0 0,1 0 1 0 0,0-1 0 0 0,0 1-1 0 0,1 0 1 0 0,-1-1 0 0 0,1 1-1 0 0,1 0 1 0 0,-1-1 0 0 0,1 0-1 0 0,0 1 1 0 0,1 0 11 0 0,1-4 5 0 0,0-1 0 0 0,-1-1 1 0 0,1 1-1 0 0,0 0 0 0 0,0-1 0 0 0,-1 0 0 0 0,1 0 0 0 0,0 0 1 0 0,0 0-1 0 0,1-1 0 0 0,-1 0 0 0 0,0 0 0 0 0,0 0 1 0 0,0 0-1 0 0,0 0 0 0 0,0-1 0 0 0,0 0 0 0 0,0 0 0 0 0,0 0 1 0 0,0 0-1 0 0,0-1 0 0 0,-1 1 0 0 0,1-1 0 0 0,0 0 0 0 0,-1 0 1 0 0,0 0-1 0 0,1-1 0 0 0,-1 1 0 0 0,0-1 0 0 0,0 0 0 0 0,0 0 1 0 0,0 0-1 0 0,-1 0-5 0 0,20-16 45 0 0,-1-2-1 0 0,0 0 1 0 0,-2-1 0 0 0,-1-1 0 0 0,-1 0 0 0 0,0-2-1 0 0,-2 0 1 0 0,-1-1 0 0 0,-1 0 0 0 0,5-19-45 0 0,-11-31 36 0 0,-9 75-50 0 0,0-1 1 0 0,0 2-1 0 0,0-1 0 0 0,0 0 0 0 0,0 0 1 0 0,0 1-1 0 0,0-1 0 0 0,-1 1 1 0 0,1-1-1 0 0,0 1 0 0 0,0 0 0 0 0,-1 0 1 0 0,1 0-1 0 0,0 0 0 0 0,0 0 1 0 0,-1 1-1 0 0,1-1 0 0 0,0 1 1 0 0,0-1-1 0 0,0 1 0 0 0,0 0 0 0 0,-1 0 1 0 0,1 0-1 0 0,1 0 0 0 0,-1 0 1 0 0,0 0-1 0 0,0 1 0 0 0,0-1 0 0 0,0 1 14 0 0,-3 2-13 0 0,1-1-1 0 0,0 1 0 0 0,0-1 1 0 0,0 1-1 0 0,1 0 0 0 0,-1 1 0 0 0,1-1 1 0 0,0 1-1 0 0,0-1 0 0 0,1 1 0 0 0,-1 0 1 0 0,1 0-1 0 0,0 0 0 0 0,0 0 0 0 0,1 0 1 0 0,-1 1-1 0 0,1-1 0 0 0,0 0 0 0 0,1 1 1 0 0,-1-1-1 0 0,1 0 0 0 0,0 1 0 0 0,1 4 14 0 0,36 26-6 0 0,20-1 123 0 0,-49-31-75 0 0,1 0 1 0 0,-1 1-1 0 0,0 0 0 0 0,0 0 0 0 0,-1 1 0 0 0,1 0 0 0 0,-1 0 0 0 0,-1 1 0 0 0,1-1 0 0 0,-1 2 0 0 0,5 7-42 0 0,11 70 764 0 0,-22-47-4602 0 0,0-26 1097 0 0,0-11-522 0 0,1-1-3234 0 0,0 0-4850 0 0</inkml:trace>
  <inkml:trace contextRef="#ctx0" brushRef="#br0" timeOffset="29377.897">5094 1973 13691 0 0,'0'0'3202'0'0,"0"0"-1324"0"0,0 0-541 0 0,0 0-154 0 0,0 0-85 0 0,0 0-141 0 0,0 0-178 0 0,0 0-125 0 0,0 0-142 0 0,0 0-120 0 0,0 0-109 0 0,0 0-95 0 0,-5 6-62 0 0,-40 73 236 0 0,40-61-351 0 0,1 1 0 0 0,1 0 0 0 0,1 0 0 0 0,1 0 0 0 0,0 0 0 0 0,1 0 0 0 0,2 5-11 0 0,-2-21 13 0 0,0 0 1 0 0,0-1-1 0 0,0 1 1 0 0,1-1-1 0 0,-1 1 1 0 0,1 0-1 0 0,0-1 1 0 0,-1 1-1 0 0,1-1 0 0 0,0 0 1 0 0,1 1-1 0 0,-1-1 1 0 0,0 0-1 0 0,1 0 1 0 0,-1 0-1 0 0,1 0 1 0 0,0 0-1 0 0,-1 0 0 0 0,1 0 1 0 0,0 0-1 0 0,0-1 1 0 0,0 1-1 0 0,1-1 1 0 0,-1 1-1 0 0,0-1 1 0 0,0 0-1 0 0,1 0 1 0 0,-1 0-1 0 0,1 0 0 0 0,-1 0 1 0 0,1-1-1 0 0,-1 1 1 0 0,1-1-1 0 0,0 0 1 0 0,-1 1-1 0 0,1-1 1 0 0,-1 0-1 0 0,1-1 0 0 0,0 1 1 0 0,-1 0-1 0 0,1-1 1 0 0,-1 1-1 0 0,1-1 1 0 0,-1 0-1 0 0,1 0 1 0 0,-1 0-1 0 0,0 0 0 0 0,1 0 1 0 0,1-2-14 0 0,15-14 65 0 0,-1 0 1 0 0,0-2-1 0 0,-1 0 1 0 0,-2 0-1 0 0,1-2 1 0 0,-2 0-1 0 0,-1-1 1 0 0,2-5-66 0 0,-7 9 13 0 0,2 1 0 0 0,0 1 0 0 0,0-1 1 0 0,2 2-1 0 0,0-1 0 0 0,1 2 0 0 0,14-14-13 0 0,-22 65-93 0 0,-35 129 79 0 0,19-64-40 0 0,3 0-1 0 0,5 57 55 0 0,-2 48-284 0 0,3-116 136 0 0,3-65 148 0 0,-1 1 1 0 0,-1-1-1 0 0,-1 1 0 0 0,-2-1 0 0 0,0 1 0 0 0,-2-1 0 0 0,-1-1 0 0 0,-3 8 0 0 0,9-29 8 0 0,0-1 1 0 0,0 0-1 0 0,0 1 0 0 0,0-1 0 0 0,-1 0 0 0 0,1 0 1 0 0,-1 0-1 0 0,0 0 0 0 0,0 0 0 0 0,0 0 0 0 0,0-1 1 0 0,0 1-1 0 0,-1-1 0 0 0,1 1 0 0 0,-1-1 1 0 0,1 0-1 0 0,-1 0 0 0 0,0 0 0 0 0,0 0 0 0 0,0-1 1 0 0,0 1-1 0 0,0-1 0 0 0,-1 1 0 0 0,1-1 0 0 0,0 0 1 0 0,-1-1-1 0 0,1 1 0 0 0,0 0 0 0 0,-1-1 0 0 0,1 0 1 0 0,-1 0-1 0 0,1 0 0 0 0,-1 0 0 0 0,1-1 0 0 0,-1 1 1 0 0,1-1-1 0 0,0 0 0 0 0,-1 0 0 0 0,1 0 1 0 0,0 0-1 0 0,0-1 0 0 0,0 1 0 0 0,0-1 0 0 0,0 0 1 0 0,-2-1-9 0 0,0-2 10 0 0,0 0 0 0 0,0-1 1 0 0,1 0-1 0 0,0 0 1 0 0,0 0-1 0 0,0-1 1 0 0,0 1-1 0 0,1-1 1 0 0,0 0-1 0 0,1 0 1 0 0,0 0-1 0 0,0 0 0 0 0,0 0 1 0 0,1 0-1 0 0,0-1 1 0 0,0 1-1 0 0,1 0 1 0 0,0-1-1 0 0,0 1 1 0 0,1-1-1 0 0,0 1 1 0 0,0 0-1 0 0,0-1 1 0 0,1 1-1 0 0,1 0 0 0 0,-1 0 1 0 0,1 0-1 0 0,0 1 1 0 0,0-1-1 0 0,1 1 1 0 0,1-2-11 0 0,12-18-27 0 0,1 0 0 0 0,2 1 1 0 0,1 1-1 0 0,0 1 0 0 0,2 1 1 0 0,0 1-1 0 0,3-1 27 0 0,60-46-3565 0 0,-14 10-5023 0 0,-59 46-3008 0 0</inkml:trace>
  <inkml:trace contextRef="#ctx0" brushRef="#br0" timeOffset="32971.767">9711 1814 9946 0 0,'0'0'4484'0'0,"0"0"-2308"0"0,0 0-869 0 0,0 0-97 0 0,0 0-51 0 0,0 0-74 0 0,0 0-119 0 0,0 0-146 0 0,0 0-165 0 0,0 0-166 0 0,0 0-127 0 0,0 0-100 0 0,0 0-31 0 0,1-17 5 0 0,6-53-1 0 0,-6 68-217 0 0,-1 1 1 0 0,1-1-1 0 0,-1 0 1 0 0,1 0-1 0 0,0 1 1 0 0,0-1-1 0 0,0 0 1 0 0,-1 1-1 0 0,2-1 0 0 0,-1 1 1 0 0,0-1-1 0 0,0 1 1 0 0,0-1-1 0 0,1 1 1 0 0,-1 0-1 0 0,0 0 1 0 0,1 0-1 0 0,0 0 1 0 0,-1 0-1 0 0,1 0 1 0 0,-1 0-1 0 0,1 0 0 0 0,0 0 1 0 0,0 1-1 0 0,-1-1 1 0 0,1 1-1 0 0,0-1 1 0 0,0 1-1 0 0,0 0-18 0 0,8-3 110 0 0,13-5 86 0 0,0 2-1 0 0,0 0 1 0 0,1 1-1 0 0,0 1 1 0 0,0 2 0 0 0,0 0-1 0 0,0 2 1 0 0,1 0-196 0 0,-20 1 16 0 0,1-1 0 0 0,-1 1 0 0 0,0 0 0 0 0,0 1 1 0 0,0-1-1 0 0,0 1 0 0 0,0 0 0 0 0,-1 0 0 0 0,1 1 1 0 0,0-1-1 0 0,-1 1 0 0 0,0 0 0 0 0,1 0 0 0 0,-1 1 1 0 0,-1-1-1 0 0,1 1 0 0 0,0 0 0 0 0,-1 0 0 0 0,0 0 1 0 0,0 0-1 0 0,0 0 0 0 0,0 1 0 0 0,-1 0 0 0 0,0-1 1 0 0,0 1-1 0 0,0 0 0 0 0,0 0 0 0 0,-1 0 0 0 0,0 0 1 0 0,0 1-1 0 0,0-1 0 0 0,-1 0 0 0 0,1 0 1 0 0,-1 0-1 0 0,-1 1 0 0 0,1-1 0 0 0,-1 0 0 0 0,0 0 1 0 0,0 0-1 0 0,0 0 0 0 0,-1 0 0 0 0,1 0 0 0 0,-1 0 1 0 0,-1 0-1 0 0,1 0 0 0 0,-1-1 0 0 0,-1 2-16 0 0,-110 185 331 0 0,102-141-351 0 0,12-27-2698 0 0,8-15-2928 0 0,-5-5 871 0 0,-2-3 1878 0 0,1 1-8924 0 0</inkml:trace>
  <inkml:trace contextRef="#ctx0" brushRef="#br0" timeOffset="33221.9">10285 2183 12147 0 0,'0'0'3958'0'0,"0"0"-2455"0"0,0 0-759 0 0,0 0 53 0 0,0 0 104 0 0,0 0 47 0 0,0 0-123 0 0,0 0-238 0 0,-16 34-215 0 0,-50 108-172 0 0,12-42-76 0 0,48-87-522 0 0,-1 0-1 0 0,-1 0 1 0 0,0-1 0 0 0,-1 0-1 0 0,0-1 1 0 0,0 0-1 0 0,-1 0 1 0 0,-5 3 398 0 0,-5-3-3984 0 0,10-8-2613 0 0,1-2-2741 0 0</inkml:trace>
  <inkml:trace contextRef="#ctx0" brushRef="#br0" timeOffset="33379.266">9935 2308 17324 0 0,'0'0'1891'0'0,"0"0"-606"0"0,0 0-198 0 0,0 0-97 0 0,0 0-121 0 0,0 0-130 0 0,0 0-119 0 0,0 0-90 0 0,0 0-51 0 0,35 14-47 0 0,105 45-50 0 0,-56-14 190 0 0,4 13 384 0 0,-27-16-4526 0 0,-18-17-8148 0 0,-35-22-278 0 0</inkml:trace>
  <inkml:trace contextRef="#ctx0" brushRef="#br0" timeOffset="30284.35">6495 1803 7530 0 0,'0'0'3355'0'0,"0"0"-1368"0"0,0 0-581 0 0,0 0-9 0 0,0 0 65 0 0,0 0-67 0 0,0 0-233 0 0,0 0-330 0 0,0 0-239 0 0,0 0-122 0 0,0 0-12 0 0,0 0 9 0 0,0 0-36 0 0,16-8-48 0 0,106-62 596 0 0,-108 62-811 0 0,-1 0-1 0 0,0-1 1 0 0,0-1 0 0 0,-1 0-1 0 0,0-1 1 0 0,0 0-1 0 0,-2-1 1 0 0,1 0 0 0 0,-1-1-1 0 0,-1 0 1 0 0,-1-1-1 0 0,5-9-168 0 0,-8 4 195 0 0,-5 32-242 0 0,18 527 41 0 0,-16-483-78 0 0,-2 1 1 0 0,-3-1-1 0 0,-2 0 1 0 0,-3 0 0 0 0,-3-1-1 0 0,-1 0 1 0 0,-4-1-1 0 0,-1-1 1 0 0,-13 25 83 0 0,22-65-12 0 0,0 0 0 0 0,-1 0 0 0 0,-1-1-1 0 0,0 0 1 0 0,0 0 0 0 0,-2-1 0 0 0,1-1 0 0 0,-2 0 0 0 0,1 0 0 0 0,-1-1 0 0 0,-1-1 0 0 0,0 0 0 0 0,0-1 0 0 0,-1-1 0 0 0,0 0-1 0 0,-3 0 13 0 0,14-6 11 0 0,0 0 0 0 0,0 0 0 0 0,0-1-1 0 0,0 1 1 0 0,0-1 0 0 0,0 0 0 0 0,0-1-1 0 0,0 1 1 0 0,0-1 0 0 0,0 1-1 0 0,0-1 1 0 0,0 0 0 0 0,0-1 0 0 0,0 1-1 0 0,0-1 1 0 0,0 1 0 0 0,1-1 0 0 0,-1 0-1 0 0,1-1 1 0 0,-1 1 0 0 0,1-1 0 0 0,0 1-1 0 0,0-1 1 0 0,0 0 0 0 0,0 0-1 0 0,1 0 1 0 0,-1 0 0 0 0,1-1 0 0 0,0 1-1 0 0,0-1 1 0 0,0 0 0 0 0,0 1 0 0 0,1-1-1 0 0,-1 0 1 0 0,1 0 0 0 0,0 0-1 0 0,0 0 1 0 0,1 0 0 0 0,-1 0 0 0 0,1 0-1 0 0,0 0 1 0 0,0 0 0 0 0,0-2-11 0 0,-1-20 104 0 0,1 1 1 0 0,2-1-1 0 0,0 1 1 0 0,1 0-1 0 0,2 0 0 0 0,1 0 1 0 0,0 1-1 0 0,2-1 1 0 0,1 2-1 0 0,1-1 1 0 0,1 1-1 0 0,1 1 1 0 0,1 0-1 0 0,2-2-104 0 0,3-3 126 0 0,1 1 0 0 0,2 0 0 0 0,1 1 0 0 0,0 2 0 0 0,2 0 0 0 0,20-14-126 0 0,-35 30 18 0 0,18-16-7 0 0,1 1-1 0 0,1 1 1 0 0,1 2 0 0 0,1 1 0 0 0,0 1-1 0 0,1 2 1 0 0,1 1 0 0 0,12-3-11 0 0,-43 16-104 0 0,-1 1 0 0 0,0-1 1 0 0,1 0-1 0 0,-1 0 0 0 0,1 1 0 0 0,-1-1 1 0 0,1 1-1 0 0,-1-1 0 0 0,1 1 0 0 0,-1 0 1 0 0,1 0-1 0 0,0-1 0 0 0,-1 1 0 0 0,1 0 1 0 0,-1 1-1 0 0,1-1 0 0 0,-1 0 0 0 0,1 0 1 0 0,0 1-1 0 0,-1-1 0 0 0,1 0 1 0 0,-1 1-1 0 0,1 0 0 0 0,-1-1 0 0 0,0 1 1 0 0,1 0-1 0 0,-1 0 0 0 0,0 0 0 0 0,1 0 1 0 0,-1 0-1 0 0,0 0 0 0 0,0 0 0 0 0,0 0 1 0 0,0 0-1 0 0,0 1 0 0 0,0-1 1 0 0,0 0-1 0 0,0 1 0 0 0,-1-1 0 0 0,1 0 1 0 0,0 1-1 0 0,-1-1 0 0 0,1 1 0 0 0,-1-1 1 0 0,0 1-1 0 0,1 0 0 0 0,-1-1 0 0 0,0 1 1 0 0,0-1-1 0 0,0 1 0 0 0,0 0 104 0 0,0 9-1580 0 0,0 6-1958 0 0,-1-6-2809 0 0,0-3-4838 0 0</inkml:trace>
  <inkml:trace contextRef="#ctx0" brushRef="#br0" timeOffset="30576.344">7040 2374 5457 0 0,'0'0'2889'0'0,"0"0"-558"0"0,0 0-197 0 0,0 0-70 0 0,0 0-146 0 0,0 0-250 0 0,0 0-311 0 0,0 0-289 0 0,0 0-180 0 0,0 0-77 0 0,0 0-86 0 0,0 0-11 0 0,0 0 11 0 0,-4 9-1 0 0,-9 27-29 0 0,16-91 1415 0 0,109-203-658 0 0,-107 246-1498 0 0,2 1-1 0 0,0 0 0 0 0,0 0 1 0 0,1 0-1 0 0,0 1 0 0 0,0 1 1 0 0,1-1-1 0 0,1 1 0 0 0,0 1 1 0 0,2-2 46 0 0,32 2-4162 0 0,-30 13-980 0 0,-1 6-4169 0 0,-6-3-1338 0 0</inkml:trace>
  <inkml:trace contextRef="#ctx0" brushRef="#br0" timeOffset="31045.985">7787 2054 15315 0 0,'0'0'2245'0'0,"0"0"-486"0"0,0 0-220 0 0,0 0-115 0 0,0 0-125 0 0,0 0-189 0 0,0 0-230 0 0,0 0-167 0 0,0 0-115 0 0,0 0-110 0 0,0 0-80 0 0,0 0-72 0 0,0 0-69 0 0,-15-5-54 0 0,-48-12-33 0 0,59 16-161 0 0,1 0 0 0 0,-1 1-1 0 0,0-1 1 0 0,1 1 0 0 0,-1 0 0 0 0,0 0-1 0 0,0 0 1 0 0,1 0 0 0 0,-1 1-1 0 0,0-1 1 0 0,1 1 0 0 0,-1 0 0 0 0,0 0-1 0 0,1 0 1 0 0,-1 1 0 0 0,1-1 0 0 0,0 1-1 0 0,-2 1-18 0 0,-13 5 69 0 0,1 0-49 0 0,0 0 0 0 0,0 2 0 0 0,1 0 0 0 0,0 0 0 0 0,1 2 0 0 0,0 0 0 0 0,1 0 0 0 0,1 2 0 0 0,-1-1 0 0 0,2 2 0 0 0,0 0 0 0 0,-7 12-20 0 0,15-20-5 0 0,0 0 1 0 0,0 0 0 0 0,1 1 0 0 0,-1-1 0 0 0,2 1-1 0 0,-1 0 1 0 0,1 0 0 0 0,0 0 0 0 0,1 0 0 0 0,0 1 0 0 0,0-1-1 0 0,1 0 1 0 0,0 0 0 0 0,1 5 4 0 0,-1-11 0 0 0,0 1 1 0 0,1-1-1 0 0,0 1 0 0 0,0-1 1 0 0,0 1-1 0 0,0-1 0 0 0,0 0 1 0 0,0 0-1 0 0,1 0 0 0 0,-1 1 1 0 0,1-1-1 0 0,-1 0 0 0 0,1-1 1 0 0,0 1-1 0 0,0 0 0 0 0,-1 0 1 0 0,2-1-1 0 0,-1 1 0 0 0,0-1 1 0 0,0 0-1 0 0,0 1 0 0 0,1-1 1 0 0,-1 0-1 0 0,0 0 0 0 0,1-1 1 0 0,-1 1-1 0 0,1 0 1 0 0,-1-1-1 0 0,1 0 0 0 0,-1 1 1 0 0,1-1-1 0 0,-1 0 0 0 0,1 0 1 0 0,-1 0-1 0 0,3-1 0 0 0,90-20 161 0 0,-70 8-106 0 0,0-1-1 0 0,-1-1 1 0 0,0-1-1 0 0,-2-1 0 0 0,12-11-54 0 0,177-159 255 0 0,-189 176-279 0 0,-21 33-107 0 0,45 147-2759 0 0,-38-144 1105 0 0,1 0-2418 0 0,-3-10-3933 0 0,-1-10-3540 0 0</inkml:trace>
  <inkml:trace contextRef="#ctx0" brushRef="#br0" timeOffset="31578.098">8078 2392 10442 0 0,'0'0'5615'0'0,"0"0"-3108"0"0,0 0-1105 0 0,0 0-93 0 0,0 0-53 0 0,0 0-113 0 0,0 0-193 0 0,0 0-211 0 0,0 0-168 0 0,0 0-138 0 0,0 0-97 0 0,0 0-79 0 0,14-33-37 0 0,44-103-15 0 0,-7 26 297 0 0,-12 48-214 0 0,-38 62-292 0 0,0 0 1 0 0,0 0-1 0 0,0 0 0 0 0,0 0 0 0 0,0 1 0 0 0,0-1 0 0 0,0 0 0 0 0,0 1 0 0 0,0-1 0 0 0,0 1 0 0 0,0-1 1 0 0,0 1-1 0 0,0-1 0 0 0,0 1 0 0 0,0 0 0 0 0,0-1 0 0 0,-1 1 0 0 0,1 0 0 0 0,0 0 0 0 0,-1 0 0 0 0,1 0 1 0 0,0-1-1 0 0,-1 1 0 0 0,1 0 0 0 0,-1 0 0 0 0,1 0 0 0 0,-1 0 0 0 0,0 0 0 0 0,1 0 0 0 0,-1 1 1 0 0,0-1-1 0 0,0 0 0 0 0,0 0 0 0 0,0 0 0 0 0,0 0 0 0 0,0 0 0 0 0,0 0 0 0 0,0 0 0 0 0,0 0 0 0 0,0 0 1 0 0,-1 0-1 0 0,1 0 0 0 0,0 1 0 0 0,-1-1 0 0 0,1 0 0 0 0,-1 0 0 0 0,1-1 0 0 0,-1 1 0 0 0,1 0 0 0 0,-1 1 4 0 0,0 4-2 0 0,0 152 27 0 0,2-156-21 0 0,0 0 0 0 0,0 1 0 0 0,0-1 0 0 0,0 0 0 0 0,0-1 0 0 0,0 1 0 0 0,1 0 0 0 0,-1 0 0 0 0,1 0 0 0 0,0-1 0 0 0,-1 1 0 0 0,1-1 0 0 0,0 1 0 0 0,0-1 0 0 0,0 0 0 0 0,0 0 0 0 0,0 0 0 0 0,0 0 0 0 0,0 0 0 0 0,0 0 0 0 0,0-1 0 0 0,1 1 0 0 0,-1-1 0 0 0,0 1 0 0 0,1-1 0 0 0,-1 0 0 0 0,0 0-1 0 0,0 0 1 0 0,1 0 0 0 0,-1 0 0 0 0,0 0 0 0 0,1-1 0 0 0,-1 1 0 0 0,0-1 0 0 0,0 0 0 0 0,0 0 0 0 0,0 1 0 0 0,1-1 0 0 0,-1-1 0 0 0,0 1 0 0 0,-1 0 0 0 0,1 0 0 0 0,1-2-4 0 0,253-226 301 0 0,-191 197-326 0 0,-65 51 113 0 0,-15 146 181 0 0,41-116-1291 0 0,4-31-7032 0 0,-24-16 776 0 0,-4-1-4623 0 0</inkml:trace>
  <inkml:trace contextRef="#ctx0" brushRef="#br0" timeOffset="32446.687">8787 2175 9562 0 0,'0'0'1635'0'0,"0"0"-356"0"0,0 0 29 0 0,0 0 267 0 0,0 0 170 0 0,0 0-137 0 0,0 0-322 0 0,0 0-309 0 0,0 0-193 0 0,0 0-130 0 0,0 0-91 0 0,0 0-53 0 0,24 5-67 0 0,76 15-28 0 0,-16-16 802 0 0,-75-4-1128 0 0,1-1-1 0 0,-1-1 0 0 0,0 1 0 0 0,0-2 0 0 0,0 1 0 0 0,0-1 1 0 0,0 0-1 0 0,0-1 0 0 0,-1 0 0 0 0,0-1 0 0 0,0 1 0 0 0,0-2 1 0 0,0 1-1 0 0,-1-1 0 0 0,0 0 0 0 0,0 0 0 0 0,0-1 0 0 0,-1 0 0 0 0,0 0 1 0 0,0-1-1 0 0,-1 0 0 0 0,0 0 0 0 0,-1 0 0 0 0,1 0 0 0 0,-1-1 1 0 0,-1 1-1 0 0,0-1 0 0 0,0 0 0 0 0,1-9-88 0 0,-4 15 0 0 0,-1 1-1 0 0,1 0 1 0 0,-1 0-1 0 0,1 0 1 0 0,-1 0-1 0 0,0 0 1 0 0,0 0-1 0 0,0 0 1 0 0,0 0-1 0 0,0 1 1 0 0,0-1 0 0 0,0 0-1 0 0,-1 1 1 0 0,1-1-1 0 0,-1 0 1 0 0,1 1-1 0 0,-1 0 1 0 0,1-1-1 0 0,-1 1 1 0 0,0 0 0 0 0,0 0-1 0 0,0 0 1 0 0,0 0-1 0 0,0 0 1 0 0,0 0-1 0 0,0 1 1 0 0,0-1-1 0 0,0 1 1 0 0,0-1-1 0 0,0 1 1 0 0,-2 0 0 0 0,-67-4-193 0 0,55 6 177 0 0,0 1 0 0 0,0 1 0 0 0,0 0 0 0 0,1 1 0 0 0,0 1-1 0 0,0 0 1 0 0,0 1 0 0 0,1 1 0 0 0,0 0 0 0 0,0 1 0 0 0,1 1 0 0 0,0 0 0 0 0,1 0-1 0 0,0 2 1 0 0,1-1 0 0 0,0 1 0 0 0,1 1 0 0 0,0 0 0 0 0,1 0 0 0 0,-1 4 16 0 0,7-13 5 0 0,1 0 0 0 0,-1 1 0 0 0,1-1 1 0 0,0 1-1 0 0,0 0 0 0 0,1 0 0 0 0,-1 0 1 0 0,1 0-1 0 0,0 0 0 0 0,1 0 0 0 0,-1 0 1 0 0,1 0-1 0 0,0 0 0 0 0,0 0 0 0 0,0 0 1 0 0,1 0-1 0 0,0 0 0 0 0,0 0 1 0 0,0 0-1 0 0,1 0 0 0 0,0 0 0 0 0,-1 0 1 0 0,2-1-1 0 0,-1 1 0 0 0,0-1 0 0 0,1 1 1 0 0,0-1-1 0 0,0 0 0 0 0,0 0 0 0 0,1 0 1 0 0,-1-1-1 0 0,1 1 0 0 0,0-1 0 0 0,0 0 1 0 0,0 0-1 0 0,1 0 0 0 0,2 1-5 0 0,18 3-18 0 0,0-2-1 0 0,1 0 1 0 0,-1-2-1 0 0,1 0 0 0 0,0-2 1 0 0,0-1-1 0 0,0-1 1 0 0,0-1-1 0 0,-1-2 1 0 0,1 0-1 0 0,-1-2 0 0 0,0 0 1 0 0,1-2 18 0 0,59-22-1733 0 0,-34 6-5892 0 0,-36 16-4158 0 0</inkml:trace>
</inkml:ink>
</file>

<file path=ppt/ink/ink14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19.03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6 943 1536 0 0,'0'0'2397'0'0,"0"0"-477"0"0,0 0-158 0 0,0 0 26 0 0,0 0 74 0 0,0 0-31 0 0,0 0-229 0 0,0 0-326 0 0,0 0-313 0 0,0 0-252 0 0,0 0-178 0 0,-6-4 849 0 0,11 10-1055 0 0,0 0 0 0 0,0-1 1 0 0,1 0-1 0 0,-1 0 0 0 0,1 0 1 0 0,0 0-1 0 0,1-1 0 0 0,-1 0 1 0 0,1-1-1 0 0,-1 1 0 0 0,1-1 1 0 0,0-1-1 0 0,1 1 0 0 0,2 0-327 0 0,9 2 162 0 0,1-1 0 0 0,0 0 0 0 0,0-1 0 0 0,0-2 0 0 0,0 0 0 0 0,0-1 0 0 0,1-1 0 0 0,-1 0 0 0 0,0-2 0 0 0,-1 0 0 0 0,1-2 0 0 0,0 0 0 0 0,-1-1 0 0 0,0-1 0 0 0,-1 0 0 0 0,1-2 0 0 0,-1 0 0 0 0,-1-1 0 0 0,10-8-162 0 0,8-7 91 0 0,0-2-1 0 0,-2-2 1 0 0,-1-1-1 0 0,-1-1 1 0 0,-2-2-1 0 0,-1 0 1 0 0,-2-3-1 0 0,11-19-90 0 0,29-57 92 0 0,-5-2 0 0 0,-6-3 0 0 0,37-113-92 0 0,-74 167 38 0 0,0 110-518 0 0,10 16 522 0 0,-3 2 1 0 0,-3 0 0 0 0,-2 1-1 0 0,-4 1 1 0 0,-2 1 0 0 0,-3 0-1 0 0,-4 1 1 0 0,-1 52-43 0 0,-4-102 20 0 0,-1-1 0 0 0,-2 1 0 0 0,1 0 0 0 0,-2 0 0 0 0,-1-1 0 0 0,0 1 0 0 0,-1-1 1 0 0,-1 0-1 0 0,-1 0 0 0 0,-1 0 0 0 0,0-1 0 0 0,-1 0 0 0 0,-1 0 0 0 0,0-1 0 0 0,-2 0 0 0 0,0-1 0 0 0,0 0 0 0 0,-1 0 0 0 0,-1-2 0 0 0,-1 1 0 0 0,-1-1-20 0 0,-2 0 30 0 0,0-2-1 0 0,-1 0 0 0 0,-1-1 1 0 0,0 0-1 0 0,0-2 0 0 0,-1 0 1 0 0,0-1-1 0 0,0-1 0 0 0,-1-1 1 0 0,0-1-1 0 0,1-1 0 0 0,-1-1 1 0 0,-16 0-30 0 0,17-2-14 0 0,1-1 0 0 0,0-1 0 0 0,0 0 0 0 0,0-2 0 0 0,1 0 0 0 0,-1-1 1 0 0,1-1-1 0 0,0-1 0 0 0,0 0 0 0 0,1-2 0 0 0,0 0 0 0 0,-11-8 14 0 0,22 13-134 0 0,-60-48-24 0 0,52 5-3371 0 0,52 19-7843 0 0,-33 27 8455 0 0,6-4-7731 0 0</inkml:trace>
  <inkml:trace contextRef="#ctx0" brushRef="#br0" timeOffset="254.032">1499 810 10426 0 0,'0'0'1849'0'0,"0"0"-868"0"0,0 0-169 0 0,0 0 274 0 0,0 0 253 0 0,0 0 50 0 0,0 0-172 0 0,0 0-277 0 0,0 0-256 0 0,0 0-170 0 0,-8 32-144 0 0,-35 135 40 0 0,39-154-432 0 0,-2 14-47 0 0,4-9-2778 0 0,2-17 616 0 0,0-1-2317 0 0,0 0-4111 0 0</inkml:trace>
  <inkml:trace contextRef="#ctx0" brushRef="#br0" timeOffset="502.7">1420 365 18124 0 0,'0'0'1061'0'0,"0"0"-122"0"0,0 0-221 0 0,0 0-107 0 0,0 0-106 0 0,0 0-177 0 0,0 0-217 0 0,0 0-175 0 0,0 0-70 0 0,0 0-22 0 0,0 0 11 0 0,0 0-66 0 0,0 0-170 0 0,13 14-273 0 0,44 48-442 0 0,-13 26-4421 0 0,-36-62 673 0 0,0-3-4351 0 0</inkml:trace>
  <inkml:trace contextRef="#ctx0" brushRef="#br0" timeOffset="850.742">1688 1156 4969 0 0,'0'0'2333'0'0,"0"0"-161"0"0,0 0 70 0 0,0 0 194 0 0,0 0-104 0 0,0 0-428 0 0,0 0-506 0 0,0 0-428 0 0,0 0-237 0 0,0 0-63 0 0,0 0-43 0 0,0 0-84 0 0,0 0-44 0 0,13-30-54 0 0,38-98-61 0 0,40-111 1533 0 0,-91 238-1899 0 0,7-18 20 0 0,-1 28-386 0 0,-2 74 142 0 0,-6-74 195 0 0,1 1 0 0 0,1-1 1 0 0,-1 1-1 0 0,2-1 0 0 0,-1 1 1 0 0,1-1-1 0 0,0 1 0 0 0,1-1 0 0 0,0 0 1 0 0,1 1-1 0 0,0-1 0 0 0,1 0 1 0 0,-1-1-1 0 0,2 1 0 0 0,-1-1 0 0 0,1 0 1 0 0,0 0-1 0 0,1 0 0 0 0,0 0 1 0 0,0-1-1 0 0,1 0 0 0 0,4 4 11 0 0,-8-10 24 0 0,0 1 0 0 0,0-1-1 0 0,0 0 1 0 0,0 0 0 0 0,0 0 0 0 0,0 0 0 0 0,0 0-1 0 0,0-1 1 0 0,1 1 0 0 0,-1-1 0 0 0,0 0-1 0 0,0 0 1 0 0,0 0 0 0 0,1 0 0 0 0,-1-1-1 0 0,0 1 1 0 0,0-1 0 0 0,0 0 0 0 0,0 0-1 0 0,0 0 1 0 0,0 0 0 0 0,0-1 0 0 0,0 1-1 0 0,-1-1 1 0 0,1 0 0 0 0,0 0 0 0 0,-1 0 0 0 0,1 0-1 0 0,-1 0 1 0 0,0 0 0 0 0,0-1 0 0 0,0 1-1 0 0,0-1-23 0 0,60-90 1018 0 0,-33-17-389 0 0,-29 109-837 0 0,0 1-184 0 0,0 0-288 0 0,-3 15-8883 0 0,2-8-1352 0 0</inkml:trace>
  <inkml:trace contextRef="#ctx0" brushRef="#br0" timeOffset="1157.166">2601 785 15963 0 0,'0'0'1749'0'0,"0"0"-461"0"0,0 0-221 0 0,0 0-47 0 0,0 0-72 0 0,0 0-121 0 0,0 0-191 0 0,0 0-130 0 0,0 0-102 0 0,0 0-76 0 0,-31 9-47 0 0,-97 31-59 0 0,71-3 32 0 0,49-28-191 0 0,4-5-49 0 0,1 1 0 0 0,-1-1-1 0 0,0 1 1 0 0,1 0 0 0 0,0 0-1 0 0,0 0 1 0 0,0 0 0 0 0,1 0 0 0 0,0 1-1 0 0,0-1 1 0 0,0 1 0 0 0,1-1-1 0 0,-1 1 1 0 0,1 0 0 0 0,1 0 0 0 0,-1 0-1 0 0,1-1 1 0 0,0 1 0 0 0,0 0-1 0 0,1 0 1 0 0,0 3-14 0 0,3-3 3 0 0,-1-1 0 0 0,1 0 0 0 0,0 0 0 0 0,0 0 0 0 0,1 0 0 0 0,-1-1 0 0 0,1 0-1 0 0,0 0 1 0 0,0 0 0 0 0,1 0 0 0 0,-1-1 0 0 0,1 0 0 0 0,-1 0 0 0 0,1 0 0 0 0,0-1 0 0 0,0 0 0 0 0,1 0 0 0 0,-1-1-1 0 0,0 1 1 0 0,0-1 0 0 0,1-1 0 0 0,-1 1-3 0 0,133 2-1012 0 0,-78-26-2346 0 0,-45 9-1280 0 0,-4-3-4410 0 0,-8 9 1196 0 0</inkml:trace>
  <inkml:trace contextRef="#ctx0" brushRef="#br0" timeOffset="1526.619">2745 1020 4537 0 0,'0'0'2391'0'0,"0"0"-77"0"0,0 0-70 0 0,0 0-124 0 0,0 0-223 0 0,0 0-288 0 0,0 0-256 0 0,0 0-170 0 0,0 0-125 0 0,0 0-113 0 0,0 0-99 0 0,0 0-75 0 0,0 0-66 0 0,30 1-87 0 0,93 2-92 0 0,-120-3-495 0 0,0 1-1 0 0,0-1 0 0 0,0 0 1 0 0,1 0-1 0 0,-1-1 0 0 0,0 1 1 0 0,0-1-1 0 0,0 1 0 0 0,0-1 0 0 0,0 0 1 0 0,0 0-1 0 0,0 0 0 0 0,0 0 1 0 0,-1-1-1 0 0,1 1 0 0 0,0-1 1 0 0,-1 0-1 0 0,1 0 0 0 0,-1 0 1 0 0,1 0-1 0 0,-1 0-30 0 0,7-7 134 0 0,5-1 15 0 0,-1-2-1 0 0,0 0 1 0 0,-1 0-1 0 0,0-1 1 0 0,-1-1 0 0 0,0 0-1 0 0,-1 0 1 0 0,4-9-149 0 0,-11 17 23 0 0,0-1-1 0 0,0 0 1 0 0,-1 0 0 0 0,1-1 0 0 0,-2 1-1 0 0,1 0 1 0 0,-1-1 0 0 0,0 1 0 0 0,0-1-1 0 0,-1 1 1 0 0,0-1 0 0 0,-1 1 0 0 0,0-7-23 0 0,-1 13-17 0 0,1-1 1 0 0,-1 0 0 0 0,0 1 0 0 0,1-1 0 0 0,-1 1 0 0 0,0 0 0 0 0,0-1-1 0 0,0 1 1 0 0,0 0 0 0 0,0 0 0 0 0,-1 0 0 0 0,1 0 0 0 0,0 1 0 0 0,0-1-1 0 0,-1 1 1 0 0,1-1 0 0 0,0 1 0 0 0,-1 0 0 0 0,1 0 0 0 0,0 0 0 0 0,-1 0 0 0 0,1 0-1 0 0,0 0 1 0 0,0 1 0 0 0,-1-1 0 0 0,1 1 0 0 0,0 0 0 0 0,0 0 0 0 0,-1-1-1 0 0,-1 3 17 0 0,-13 7-34 0 0,0 1-1 0 0,1 0 1 0 0,0 2-1 0 0,1 0 1 0 0,0 0-1 0 0,1 2 1 0 0,0 0-1 0 0,2 0 1 0 0,0 1-1 0 0,-7 12 35 0 0,14-23-1 0 0,0 1 0 0 0,1 0 0 0 0,0 0-1 0 0,0 0 1 0 0,0 1 0 0 0,1-1 0 0 0,0 1 0 0 0,0 0 0 0 0,0 0-1 0 0,1 0 1 0 0,0 0 0 0 0,1 1 0 0 0,0-1 0 0 0,0 0 0 0 0,0 1-1 0 0,1-1 1 0 0,0 1 0 0 0,0-1 0 0 0,1 0 0 0 0,0 1 0 0 0,0-1-1 0 0,1 0 1 0 0,0 0 0 0 0,0 1 0 0 0,1-1 0 0 0,0-1 0 0 0,0 1-1 0 0,0 0 1 0 0,1-1 0 0 0,0 0 0 0 0,5 6 1 0 0,7-3-1 0 0,0 0 0 0 0,1-1 0 0 0,1-1 0 0 0,-1-1 0 0 0,1 0 0 0 0,0-1 0 0 0,0-1 0 0 0,1-1 0 0 0,-1-1 0 0 0,1 0-1 0 0,0-1 1 0 0,0-1 0 0 0,-1-1 0 0 0,1-1 1 0 0,59-10-1895 0 0,-53 4-1433 0 0,-2-1-3858 0 0,-12 5-4777 0 0</inkml:trace>
</inkml:ink>
</file>

<file path=ppt/ink/ink14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23.61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65 247 0 0 0,'0'0'725'0'0,"0"0"356"0"0,0 0 268 0 0,0 0 96 0 0,0 0 36 0 0,0 0 0 0 0,0 0-33 0 0,-11 0-8 0 0,-31 0-17 0 0,31 0-97 0 0,11 0-142 0 0,0 0-98 0 0,0 0-117 0 0,0 0-90 0 0,2 11 4013 0 0,9-12-4603 0 0,-1 1 1 0 0,1-2-1 0 0,-1 1 1 0 0,0-1-1 0 0,1-1 1 0 0,-1 0-1 0 0,0 0 1 0 0,0-1-1 0 0,-1 0 1 0 0,1-1-1 0 0,7-5-289 0 0,159-106 995 0 0,-147 97-659 0 0,-28 19-249 0 0,-1 0-4 0 0,0 0 23 0 0,0 0-16 0 0,0 0-24 0 0,0 0-11 0 0,0 0-15 0 0,-10 15 39 0 0,-5 38-13 0 0,1 0 0 0 0,3 1 0 0 0,2 0 0 0 0,3 1 1 0 0,1 29-67 0 0,5-52 18 0 0,1 1 1 0 0,2-1 0 0 0,2 0-1 0 0,0 0 1 0 0,2 0 0 0 0,10 24-19 0 0,9 26 73 0 0,-8-119 1190 0 0,-14 19-1232 0 0,52-107 12 0 0,5 3 1 0 0,6 2 0 0 0,8-1-44 0 0,-67 109-5 0 0,100-199 1 0 0,-102 193-554 0 0,-12 20-229 0 0,-41 89-2091 0 0,34-59-573 0 0,3 1-3715 0 0,7-18-4383 0 0</inkml:trace>
  <inkml:trace contextRef="#ctx0" brushRef="#br0" timeOffset="462.941">713 652 5041 0 0,'0'0'2189'0'0,"0"0"-349"0"0,0 0-120 0 0,0 0 42 0 0,0 0 0 0 0,0 0-179 0 0,0 0-276 0 0,0 0-247 0 0,0 0-201 0 0,0 0-112 0 0,0 0-39 0 0,0 0 17 0 0,3-2 10 0 0,-3 2-676 0 0,1 0 0 0 0,-1 0 1 0 0,0 0-1 0 0,1-1 0 0 0,-1 1 0 0 0,1 0 0 0 0,-1 0 0 0 0,1 0 1 0 0,-1 0-1 0 0,1 0 0 0 0,-1 0 0 0 0,1 0 0 0 0,-1 0 0 0 0,1 0 1 0 0,-1 0-1 0 0,0 0 0 0 0,1 0 0 0 0,-1 1 0 0 0,1-1 0 0 0,-1 0 1 0 0,1 0-1 0 0,-1 0 0 0 0,0 1 0 0 0,1-1 0 0 0,-1 0 0 0 0,1 0 1 0 0,-1 1-1 0 0,0-1 0 0 0,1 0 0 0 0,-1 1 0 0 0,0-1 0 0 0,1 0 1 0 0,-1 1-1 0 0,0-1 0 0 0,0 1 0 0 0,1-1 0 0 0,-1 0 0 0 0,0 1 1 0 0,0-1-1 0 0,0 1 0 0 0,0-1 0 0 0,1 1 0 0 0,-1-1 0 0 0,0 1 1 0 0,0-1-1 0 0,0 1 0 0 0,0-1 0 0 0,0 0 0 0 0,0 1 0 0 0,0-1 1 0 0,0 1-1 0 0,-1-1 0 0 0,1 1 0 0 0,0-1 0 0 0,0 1 0 0 0,0-1 1 0 0,0 1-1 0 0,-1-1 0 0 0,1 0 0 0 0,0 1 0 0 0,0-1 0 0 0,-1 1 1 0 0,1-1-1 0 0,0 0 0 0 0,-1 1-59 0 0,1 9 135 0 0,-6 103 1369 0 0,-10-54-1281 0 0,10-38-204 0 0,4-32-9040 0 0,2 9 8466 0 0,0-4-5882 0 0,0 4-4875 0 0</inkml:trace>
  <inkml:trace contextRef="#ctx0" brushRef="#br0" timeOffset="903.329">947 305 9914 0 0,'0'0'3554'0'0,"0"0"-1619"0"0,0 0-600 0 0,0 0 34 0 0,0 0 138 0 0,0 0-4 0 0,0 0-214 0 0,0 0-302 0 0,0 0-258 0 0,0 0-167 0 0,0 0-105 0 0,0 0-58 0 0,0 0-61 0 0,-2 2-81 0 0,-32 34 394 0 0,33-34-613 0 0,1-1-18 0 0,0-1-13 0 0,0 0-12 0 0,0 0-3 0 0,0 0 0 0 0,0 0 0 0 0,11-8 98 0 0,29-20 136 0 0,-87 63 203 0 0,57-49-5354 0 0,-1 7-1127 0 0,-4 3-567 0 0,-2 0-3352 0 0</inkml:trace>
</inkml:ink>
</file>

<file path=ppt/ink/ink14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26.00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126 192 0 0 0,'0'0'900'0'0,"0"0"247"0"0,0 0 356 0 0,0 0 200 0 0,0 0 76 0 0,0 0-30 0 0,0 0-177 0 0,0 0-168 0 0,0 0-166 0 0,0 0-139 0 0,0 0-87 0 0,-16-2-59 0 0,-8-1-473 0 0,-14-2-121 0 0,-9 4 3694 0 0,47 1-3563 0 0,0 0-68 0 0,0 0-76 0 0,0 0-73 0 0,0 0-58 0 0,0 0-32 0 0,0 0-26 0 0,0 0-8 0 0,0 0-17 0 0,0 0-28 0 0,0 0 2 0 0,212-14 3389 0 0,142 6-2657 0 0,-307 15 625 0 0,-105-48-1113 0 0,-59-83-1465 0 0,140 124-14344 0 0,-17 3 4055 0 0</inkml:trace>
</inkml:ink>
</file>

<file path=ppt/ink/ink14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26.65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5449 0 0,'0'0'3073'0'0,"0"0"-711"0"0,0 0-337 0 0,0 0-115 0 0,0 0-132 0 0,0 0-171 0 0,0 0-288 0 0,0 0-247 0 0,0 0-177 0 0,0 0-179 0 0,0 0-106 0 0,0 0-76 0 0,0 0-46 0 0,2 8 2821 0 0,78 2-1719 0 0,81 16-679 0 0,-94-19-698 0 0,-23-6-9 0 0,-43-1-183 0 0,-1 0 3 0 0,0 0 0 0 0,0 0-1 0 0,0 0-7 0 0,0 0-7 0 0,0 0-3 0 0,0 0-14 0 0,0 0-18 0 0,0 0-18 0 0,0 0-9 0 0,0 0-28 0 0,0 0-41 0 0,0 0-47 0 0,-15 6-10296 0 0,10-1 3353 0 0,1-2-4572 0 0</inkml:trace>
</inkml:ink>
</file>

<file path=ppt/ink/ink14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26.9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16780 0 0,'0'0'1848'0'0,"0"0"-622"0"0,0 0-304 0 0,0 0 93 0 0,0 0 140 0 0,0 0 9 0 0,0 0-201 0 0,0 0-288 0 0,0 0-243 0 0,0 0-146 0 0,0 0-38 0 0,0 0 20 0 0,3 3 45 0 0,9 2-105 0 0,1 0-1 0 0,0 0 1 0 0,0-1 0 0 0,0-1-1 0 0,0 0 1 0 0,0-1 0 0 0,0-1-1 0 0,1 0 1 0 0,-1-1-1 0 0,1 0 1 0 0,12-2-208 0 0,-2 2 111 0 0,42 2 562 0 0,-32-1-1651 0 0,-1 0-4841 0 0,-32-2 812 0 0,-1-2-6799 0 0</inkml:trace>
</inkml:ink>
</file>

<file path=ppt/ink/ink14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29.44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31 122 6233 0 0,'0'0'4367'0'0,"0"0"-2303"0"0,0 0-766 0 0,0 0-26 0 0,0 0 135 0 0,0 0 61 0 0,0 0-121 0 0,0 0-241 0 0,0 0-258 0 0,0 0-239 0 0,0 0-161 0 0,0 0-103 0 0,0 0-56 0 0,-5-2-12 0 0,-16-5-15 0 0,16 5-32 0 0,5 2-28 0 0,22 0 891 0 0,50-1 87 0 0,184 13 0 0 0,-107 3-935 0 0,-149-15-204 0 0,0 0 29 0 0,0 0 12 0 0,0 0-2 0 0,0 0 15 0 0,0 0-8 0 0,0 0 7 0 0,0 0 4 0 0,0 0-20 0 0,-4-4 1076 0 0,-53-63-1133 0 0,-2 19-3705 0 0,52 40 1571 0 0,3 4-1145 0 0,1-1-4950 0 0,3 5-3431 0 0</inkml:trace>
</inkml:ink>
</file>

<file path=ppt/ink/ink14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29.86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28 37 3961 0 0,'0'0'2762'0'0,"0"0"-1033"0"0,0 0-290 0 0,0 0 86 0 0,0 0 144 0 0,0 0 46 0 0,0 0-129 0 0,0 0-196 0 0,0 0-210 0 0,0 0-181 0 0,0 0-124 0 0,0 0-123 0 0,-4-6-93 0 0,-15-19-71 0 0,15 19-55 0 0,4 6-57 0 0,0 0-45 0 0,0 0-51 0 0,0 0-65 0 0,0 0-58 0 0,0 0-49 0 0,0 0-46 0 0,0 0-36 0 0,0 0-11 0 0,34 14 961 0 0,43-5-569 0 0,0-4-1 0 0,1-3 0 0 0,13-5-506 0 0,15 2 92 0 0,-21 13-408 0 0,-78-5-1368 0 0,-6 0-7619 0 0,-1-3-2200 0 0</inkml:trace>
</inkml:ink>
</file>

<file path=ppt/ink/ink14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28.70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70 3249 0 0,'0'0'1463'0'0,"0"0"-174"0"0,0 0 101 0 0,0 0 262 0 0,0 0 153 0 0,0 0-36 0 0,0 0-255 0 0,0 0-327 0 0,0 0-307 0 0,0 0-221 0 0,0 0-120 0 0,0 0-47 0 0,0 0 7 0 0,21 4 2937 0 0,50-30-897 0 0,-27 4-1617 0 0,-6-3-34 0 0,-27 63-304 0 0,26 228-49 0 0,-31-195-452 0 0,-1 0-32 0 0,21 120 22 0 0,-17-141-37 0 0,-9-49-3 0 0,0-1-18 0 0,0 0-7 0 0,0 0-5 0 0,0 0-14 0 0,8-2 700 0 0,12-72-543 0 0,3 0 0 0 0,3 1-1 0 0,4 2 1 0 0,2 1 0 0 0,19-26-146 0 0,24-33-18 0 0,-70 116-1140 0 0,-4 19-722 0 0,-5 14-1583 0 0,-2-8-7972 0 0,6-12 10858 0 0,-1 4-9892 0 0</inkml:trace>
  <inkml:trace contextRef="#ctx0" brushRef="#br0" timeOffset="1628.981">761 276 9250 0 0,'0'0'1798'0'0,"0"0"-309"0"0,0 0-84 0 0,0 0 106 0 0,0 0 32 0 0,0 0-174 0 0,0 0-295 0 0,0 0-265 0 0,0 0-170 0 0,0 0-85 0 0,0 0-33 0 0,0 0-10 0 0,0 0 8 0 0,16-4-22 0 0,96-25 803 0 0,76 4 397 0 0,-121 24-3174 0 0,-67 1 781 0 0,0 0-273 0 0,0 0-369 0 0,0 0-496 0 0,-2 0-6169 0 0,2 0-2734 0 0</inkml:trace>
  <inkml:trace contextRef="#ctx0" brushRef="#br0" timeOffset="1969.158">910 30 14067 0 0,'0'0'1235'0'0,"0"0"-456"0"0,0 0-4 0 0,0 0 297 0 0,0 0 243 0 0,0 0 28 0 0,0 0-210 0 0,0 0-251 0 0,0 0-177 0 0,0 0-115 0 0,0 0-81 0 0,0 0-57 0 0,0 0-65 0 0,5 20-62 0 0,16 64-64 0 0,-16 14 308 0 0,-16 27-426 0 0,9-87-247 0 0,0 7-698 0 0,5-17-2520 0 0,7-25-8239 0 0,-8-3 808 0 0</inkml:trace>
</inkml:ink>
</file>

<file path=ppt/ink/ink14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5:32.34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1 557 9578 0 0,'0'0'3050'0'0,"0"0"-1324"0"0,0 0-634 0 0,0 0-33 0 0,0 0 168 0 0,0 0 78 0 0,0 0-134 0 0,0 0-317 0 0,0 0-318 0 0,0 0-232 0 0,0 0-124 0 0,0 0 13 0 0,26 0 1416 0 0,-7-3-1366 0 0,0 0-1 0 0,-1-2 1 0 0,1 0 0 0 0,-1-1 0 0 0,0-1 0 0 0,0 0 0 0 0,-1-1-1 0 0,0-1 1 0 0,-1-1 0 0 0,0 0 0 0 0,0-2 0 0 0,4-3-243 0 0,28-31 304 0 0,-48 52-341 0 0,2 20 64 0 0,-18 591-252 0 0,15-616 228 0 0,1 0 0 0 0,0 0 0 0 0,0 0 1 0 0,0-1-1 0 0,0 1 0 0 0,0 0 0 0 0,0 0 0 0 0,0-1 0 0 0,0 1 0 0 0,0 0 1 0 0,0 0-1 0 0,0 0 0 0 0,1-1 0 0 0,-1 1 0 0 0,0 0 0 0 0,0-1 0 0 0,1 1 1 0 0,-1 0-1 0 0,0 0 0 0 0,1-1 0 0 0,-1 1 0 0 0,1-1 0 0 0,-1 1 0 0 0,1 0 1 0 0,-1-1-1 0 0,1 1 0 0 0,0-1 0 0 0,-1 1 0 0 0,1-1 0 0 0,0 1 0 0 0,-1-1 1 0 0,1 0-1 0 0,0 1 0 0 0,-1-1 0 0 0,1 0 0 0 0,0 0 0 0 0,0 1 0 0 0,0-1 1 0 0,-1 0-1 0 0,1 0 0 0 0,0 0 0 0 0,0 0 0 0 0,-1 0 0 0 0,1 0 0 0 0,0 0 1 0 0,0 0-1 0 0,0 0 0 0 0,-1-1 0 0 0,1 1 0 0 0,0 0 0 0 0,0 0 0 0 0,-1-1 1 0 0,1 1-1 0 0,0 0 0 0 0,-1-1 0 0 0,1 1 0 0 0,0-1 0 0 0,-1 1 0 0 0,1-1-3 0 0,71-127 270 0 0,113-329-85 0 0,-120 325-198 0 0,-76 188-3029 0 0,11-53 2808 0 0,-7 25-2092 0 0,2-10-3493 0 0,1-9-5525 0 0</inkml:trace>
  <inkml:trace contextRef="#ctx0" brushRef="#br0" timeOffset="367.159">678 1046 12395 0 0,'0'0'4565'0'0,"0"0"-2888"0"0,0 0-1023 0 0,0 0 43 0 0,0 0 215 0 0,0 0 157 0 0,0 0-70 0 0,0 0-273 0 0,0 0-263 0 0,0 0-159 0 0,0 0-89 0 0,0 0-26 0 0,0 0-21 0 0,-5 19-22 0 0,-34 116 131 0 0,35-94-2163 0 0,17-45-4936 0 0,1-10-3613 0 0,-9 7 4122 0 0</inkml:trace>
  <inkml:trace contextRef="#ctx0" brushRef="#br0" timeOffset="710.215">868 730 8810 0 0,'0'0'4254'0'0,"0"0"-2080"0"0,0 0-852 0 0,0 0-140 0 0,0 0-45 0 0,0 0-93 0 0,0 0-180 0 0,0 0-184 0 0,0 0-129 0 0,0 0-132 0 0,0 0-72 0 0,0 0-75 0 0,0 0-68 0 0,-9 9-31 0 0,-29 28-53 0 0,29-24-77 0 0,18-18-58 0 0,0-2 53 0 0,-18 9 161 0 0,-47 36-284 0 0,63-37-11863 0 0,-3-1 1147 0 0</inkml:trace>
  <inkml:trace contextRef="#ctx0" brushRef="#br0" timeOffset="1082.139">1183 159 12491 0 0,'0'0'2678'0'0,"0"0"-703"0"0,0 0-380 0 0,0 0-103 0 0,0 0-88 0 0,0 0-154 0 0,0 0-239 0 0,0 0-287 0 0,0 0-204 0 0,0 0-119 0 0,0 0-83 0 0,0 0-34 0 0,0 0-37 0 0,-5 10 107 0 0,-86 79 64 0 0,66-64-682 0 0,-55 60-555 0 0,44-22-4089 0 0,33-52 1502 0 0,2-3-3011 0 0,0-1-4899 0 0</inkml:trace>
  <inkml:trace contextRef="#ctx0" brushRef="#br0" timeOffset="1710.207">30 262 3473 0 0,'0'0'2060'0'0,"0"0"-648"0"0,0 0-54 0 0,0 0 377 0 0,0 0 331 0 0,0 0 66 0 0,0 0-242 0 0,0 0-379 0 0,0 0-321 0 0,0 0-211 0 0,0 0-143 0 0,0 0-107 0 0,0 0-59 0 0,2-2-35 0 0,103-19 3628 0 0,263-14-3107 0 0,-339 34-1150 0 0,-28 1-17 0 0,-1 0 12 0 0,0 0-3 0 0,0 0 8 0 0,0 0 9 0 0,0 0 2 0 0,0 0 10 0 0,0 0 14 0 0,-17-3 1157 0 0,-18-47-905 0 0,-38-59-2568 0 0,66 85-1344 0 0,6 15-1049 0 0,1 2-7206 0 0</inkml:trace>
</inkml:ink>
</file>

<file path=ppt/ink/ink14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30.2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73 244 0 0 0,'0'0'1695'0'0,"0"0"180"0"0,0 0 156 0 0,0 0 88 0 0,0 0 2 0 0,0 0-75 0 0,0 0-198 0 0,0 0-252 0 0,0 0-241 0 0,0 0-221 0 0,0 0-186 0 0,0 0-132 0 0,0 0-114 0 0,-12-1-93 0 0,-36-4-77 0 0,36 4-60 0 0,12 1-56 0 0,0 0-45 0 0,0 0-17 0 0,0 0-54 0 0,35-11 1503 0 0,289-59 572 0 0,-277 61-2308 0 0,1 3-1 0 0,0 1 1 0 0,0 3 0 0 0,5 2-67 0 0,-60 7 1119 0 0,-5-8-1092 0 0,-1 0 0 0 0,1-1 0 0 0,0-1 0 0 0,-1 0 0 0 0,1 0 0 0 0,1-2 0 0 0,-1 1 0 0 0,1-1 0 0 0,-1-1 0 0 0,1 0 0 0 0,1 0 0 0 0,-1-1 0 0 0,1-1 0 0 0,1 0 0 0 0,-1 0 0 0 0,1-1 0 0 0,1 0 0 0 0,0 0 0 0 0,-4-6-27 0 0,12 15-71 0 0,-1 0-1 0 0,1-1 1 0 0,-1 1 0 0 0,1 0 0 0 0,0-1 0 0 0,-1 1-1 0 0,1 0 1 0 0,-1-1 0 0 0,1 1 0 0 0,0-1-1 0 0,-1 1 1 0 0,1-1 0 0 0,0 1 0 0 0,0 0-1 0 0,-1-1 1 0 0,1 1 0 0 0,0-1 0 0 0,0 1 0 0 0,0-1-1 0 0,0 1 1 0 0,0-1 0 0 0,-1 0 0 0 0,1 1-1 0 0,0-1 1 0 0,0 1 0 0 0,0-1 0 0 0,0 1-1 0 0,1-1 1 0 0,-1 1 0 0 0,0-1 0 0 0,0 1-1 0 0,0-1 1 0 0,0 1 0 0 0,0-1 0 0 0,1 1 0 0 0,-1-1-1 0 0,0 1 1 0 0,0-1 0 0 0,1 1 0 0 0,-1-1-1 0 0,0 1 1 0 0,1 0 0 0 0,-1-1 0 0 0,1 1-1 0 0,-1 0 1 0 0,0-1 0 0 0,1 1 0 0 0,-1 0-1 0 0,1-1 1 0 0,-1 1 0 0 0,1 0 0 0 0,-1 0 0 0 0,1-1 71 0 0,32 6-4388 0 0,0 9-3298 0 0,-21-6-1313 0 0</inkml:trace>
</inkml:ink>
</file>

<file path=ppt/ink/ink14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27.02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52 27 6649 0 0,'0'0'2644'0'0,"0"0"-313"0"0,0 0-219 0 0,0 0-85 0 0,0 0-69 0 0,0 0-168 0 0,0 0-291 0 0,0 0-307 0 0,0 0-286 0 0,0 0-210 0 0,0 0-155 0 0,0-6-122 0 0,-1-15 31 0 0,-2 46 284 0 0,-2 761 1185 0 0,4-722-1892 0 0,-3 0-1 0 0,-2 0 0 0 0,-14 60-26 0 0,17-113 253 0 0,-3 16-1283 0 0,3-39-795 0 0,7-26 147 0 0,1 1-1 0 0,2 0 1 0 0,1 0 0 0 0,3 0-1 0 0,0 1 1 0 0,3 0 0 0 0,13-25 1678 0 0,8-28-7937 0 0,-24 60 2278 0 0</inkml:trace>
  <inkml:trace contextRef="#ctx0" brushRef="#br0" timeOffset="427.053">448 23 9386 0 0,'0'0'1798'0'0,"0"0"-570"0"0,0 0-266 0 0,0 0 223 0 0,0 0 346 0 0,0 0 123 0 0,0 0-175 0 0,0 0-299 0 0,0 0-292 0 0,0 0-236 0 0,0 0-136 0 0,1 35-67 0 0,7 108-44 0 0,7 33 1117 0 0,34 206-82 0 0,-36-198-1237 0 0,-13-183-191 0 0,0-1 22 0 0,0 0 44 0 0,0 0 64 0 0,0 0 66 0 0,0-5 274 0 0,-37-119 41 0 0,30 101-512 0 0,-1-1 1 0 0,-1 1-1 0 0,-1 1 1 0 0,-1 0-1 0 0,-1 0 1 0 0,-1 2-1 0 0,-1-1 1 0 0,0 1-1 0 0,-2 1 1 0 0,0 1-1 0 0,-1 0 1 0 0,-1 1-1 0 0,-1 1 1 0 0,-8-5-12 0 0,21 17-26 0 0,0 1 1 0 0,-1-1-1 0 0,1 1 1 0 0,-1 0-1 0 0,0 0 1 0 0,0 1-1 0 0,0 0 0 0 0,-1 0 1 0 0,1 1-1 0 0,0 0 1 0 0,-1 0-1 0 0,1 0 0 0 0,-1 1 1 0 0,1 1-1 0 0,0-1 1 0 0,-1 1-1 0 0,1 0 1 0 0,0 1-1 0 0,-1 0 0 0 0,1 0 1 0 0,0 0-1 0 0,-4 3 26 0 0,1 1-229 0 0,1 0-1 0 0,0 0 1 0 0,0 1-1 0 0,1 1 1 0 0,0-1-1 0 0,0 1 1 0 0,0 1-1 0 0,1 0 1 0 0,1 0 0 0 0,0 0-1 0 0,0 0 1 0 0,0 1-1 0 0,1 0 1 0 0,1 1-1 0 0,0-1 1 0 0,-1 2 229 0 0,4 40-4012 0 0,8-38-1249 0 0,5-5-5406 0 0,-5-6 6723 0 0</inkml:trace>
  <inkml:trace contextRef="#ctx0" brushRef="#br0" timeOffset="1616.086">983 664 12947 0 0,'0'0'2456'0'0,"0"0"-1162"0"0,0 0-414 0 0,0 0 135 0 0,0 0 169 0 0,0 0 71 0 0,0 0-172 0 0,0 0-229 0 0,0 0-160 0 0,0 0-153 0 0,0 0-83 0 0,0 0-48 0 0,-5-9-41 0 0,-15-28-25 0 0,19 36-290 0 0,0 0 0 0 0,0 0 0 0 0,0 0 0 0 0,0 0 0 0 0,0 0 1 0 0,0 1-1 0 0,0-1 0 0 0,0 0 0 0 0,-1 1 0 0 0,1-1 0 0 0,0 1 0 0 0,0-1 0 0 0,-1 1 0 0 0,1-1 0 0 0,0 1 0 0 0,-1 0 0 0 0,1 0 0 0 0,-1 0 0 0 0,1 0 0 0 0,0 0 0 0 0,-1 0 0 0 0,1 0 0 0 0,0 0 0 0 0,-1 0 1 0 0,1 1-1 0 0,0-1 0 0 0,-1 0 0 0 0,0 1-54 0 0,1 0 17 0 0,-7 3 7 0 0,-1 1-1 0 0,1 0 0 0 0,0 1 1 0 0,1-1-1 0 0,-1 2 0 0 0,1-1 1 0 0,0 1-1 0 0,1 0 1 0 0,0 0-1 0 0,0 1 0 0 0,1 0 1 0 0,-1 0-1 0 0,2 0 0 0 0,-4 8-23 0 0,0-3 9 0 0,-2 3-5 0 0,1 1 0 0 0,0 0 0 0 0,2 0 0 0 0,0 1 0 0 0,1-1 0 0 0,0 1 0 0 0,2 1 0 0 0,0-1 0 0 0,1 1 0 0 0,1-1 0 0 0,1 1 0 0 0,0 0 0 0 0,2 0 0 0 0,1 10-4 0 0,0-23 4 0 0,0 1 1 0 0,1-1-1 0 0,0 1 0 0 0,0-1 0 0 0,0 0 1 0 0,1 0-1 0 0,0 0 0 0 0,0 0 0 0 0,0-1 1 0 0,1 0-1 0 0,0 0 0 0 0,0 0 0 0 0,0 0 1 0 0,1-1-1 0 0,0 0 0 0 0,-1 0 0 0 0,1 0 1 0 0,1-1-1 0 0,-1 0 0 0 0,0 0 0 0 0,1 0 0 0 0,-1-1 1 0 0,1 0-1 0 0,0-1 0 0 0,0 1 0 0 0,0-1 1 0 0,0-1-1 0 0,7 1-4 0 0,-7-1 33 0 0,1 0-1 0 0,0-1 1 0 0,-1 0 0 0 0,1 0-1 0 0,-1 0 1 0 0,0-1 0 0 0,1 0-1 0 0,-1-1 1 0 0,0 0 0 0 0,0 0-1 0 0,-1 0 1 0 0,1-1 0 0 0,-1 0-1 0 0,1 0 1 0 0,-1-1 0 0 0,0 1-1 0 0,-1-1 1 0 0,1-1 0 0 0,-1 1-1 0 0,0-1 1 0 0,0 0 0 0 0,-1 0-1 0 0,0 0 1 0 0,0-1 0 0 0,0 0-1 0 0,0-2-32 0 0,-3 6 3 0 0,1 0 0 0 0,-1 0 0 0 0,0-1-1 0 0,-1 1 1 0 0,1 0 0 0 0,-1-1 0 0 0,1 1-1 0 0,-1-1 1 0 0,0 1 0 0 0,0-1 0 0 0,0 1-1 0 0,-1 0 1 0 0,1-1 0 0 0,-1 1 0 0 0,0-1-1 0 0,0 1 1 0 0,0 0 0 0 0,0 0-1 0 0,-1 0 1 0 0,1-1 0 0 0,-1 1 0 0 0,0 0-1 0 0,0 1 1 0 0,0-1 0 0 0,0 0 0 0 0,0 1-1 0 0,-1-1 1 0 0,1 1 0 0 0,-1 0 0 0 0,0-1-1 0 0,1 1 1 0 0,-1 1 0 0 0,0-1-1 0 0,0 0 1 0 0,0 1 0 0 0,-1-1 0 0 0,1 1-1 0 0,0 0 1 0 0,-3-1-3 0 0,2 1-33 0 0,1 0 0 0 0,-1 0 0 0 0,0 0 0 0 0,0 0 0 0 0,0 0 0 0 0,0 1 0 0 0,1-1 0 0 0,-1 1 0 0 0,0 0 0 0 0,0 1 0 0 0,0-1 0 0 0,0 0 0 0 0,0 1 0 0 0,0 0 0 0 0,1 0 0 0 0,-1 0 0 0 0,-2 1 33 0 0,7-1 4 0 0,-1-1 0 0 0,0 0 0 0 0,0 0 0 0 0,0 0 0 0 0,1 0 0 0 0,-1 0 0 0 0,0 0 0 0 0,0 1 0 0 0,0-1 0 0 0,0 0 0 0 0,1 0 0 0 0,-1 0-1 0 0,0 0 1 0 0,0 1 0 0 0,0-1 0 0 0,0 0 0 0 0,0 0 0 0 0,0 0 0 0 0,0 1 0 0 0,0-1 0 0 0,1 0 0 0 0,-1 0 0 0 0,0 1 0 0 0,0-1 0 0 0,0 0 0 0 0,0 0-4 0 0,14-1 111 0 0,215-3 1918 0 0,-227-2-2782 0 0,-3-7-4723 0 0,1 3-4773 0 0,0 6-1296 0 0</inkml:trace>
  <inkml:trace contextRef="#ctx0" brushRef="#br0" timeOffset="3765.936">1350 318 3617 0 0,'0'0'1858'0'0,"0"0"-261"0"0,0 0-59 0 0,0 0 174 0 0,0 0 121 0 0,0 0-77 0 0,0 0-209 0 0,0 0-280 0 0,0 0-263 0 0,0 0-166 0 0,0 0-86 0 0,0 0-35 0 0,0-9 470 0 0,2 7 3817 0 0,183-12-2113 0 0,41-5-2252 0 0,-240 26-7002 0 0,-9 7-7754 0 0,18-9 4840 0 0</inkml:trace>
  <inkml:trace contextRef="#ctx0" brushRef="#br0" timeOffset="4810.705">1385 524 9906 0 0,'0'0'1955'0'0,"0"0"-393"0"0,0 0-162 0 0,0 0 24 0 0,0 0-22 0 0,0 0-114 0 0,0 0-194 0 0,0 0-214 0 0,0 0-180 0 0,0 0-152 0 0,0 0-117 0 0,0 0-49 0 0,0 0-14 0 0,-7 4-7 0 0,-20 11-2 0 0,20-12-11 0 0,7-3-27 0 0,0 0-23 0 0,0 0-20 0 0,0 0-20 0 0,0 0-13 0 0,0 0 7 0 0,0 0-4 0 0,0 0-6 0 0,0 0-1 0 0,0 0-2 0 0,23 0 1741 0 0,87-11-905 0 0,118 8-535 0 0,-228 3-540 0 0,0 0 7 0 0,0 0 1 0 0,0 0-17 0 0,0 0 18 0 0,0 0-14 0 0,0 0 9 0 0,0 0 4 0 0,0 0 17 0 0,0 0 56 0 0,0 0-34 0 0,0 0-23 0 0,0 0-47 0 0,0 0 29 0 0,0 0 11 0 0,0 0 3 0 0,0 0-13 0 0,0 0-5 0 0,0 0 42 0 0,0 0-34 0 0,0 0-10 0 0,0 0-31 0 0,0 0 40 0 0,0 0 7 0 0,0 0-9 0 0,0 0-12 0 0,0 0-1 0 0,0 0 6 0 0,0 0-16 0 0,0 0 10 0 0,0 0 11 0 0,0 0-17 0 0,0 0 15 0 0,0 0 5 0 0,0 0 1 0 0,0 0 0 0 0,0 0-15 0 0,0 0 6 0 0,0 0-12 0 0,0 0 0 0 0,0 0 17 0 0,0 0 6 0 0,0 0-13 0 0,0 0 12 0 0,0 0 10 0 0,0 0-28 0 0,0 0-8 0 0,0 0 5 0 0,0 0 18 0 0,0 0-13 0 0,0 0-2 0 0,0 0 19 0 0,0 0-19 0 0,0 0 1 0 0,0 0 13 0 0,0 0-4 0 0,0 0-14 0 0,0 0 18 0 0,0 0-12 0 0,0 0-10 0 0,0 0-5 0 0,0 0 5 0 0,0 0 5 0 0,0 0-2 0 0,0 0 6 0 0,0 0 7 0 0,0 0-13 0 0,0 0 13 0 0,0 0-7 0 0,0 0-3 0 0,0 0 10 0 0,-9-8-6675 0 0,8 4 4704 0 0,-1 2-2884 0 0,-1 1-4235 0 0,3 1 934 0 0</inkml:trace>
</inkml:ink>
</file>

<file path=ppt/ink/ink14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36.42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54 1 6081 0 0,'0'0'4520'0'0,"0"0"-2560"0"0,0 0-967 0 0,0 0-15 0 0,0 0 260 0 0,0 0 274 0 0,0 0 45 0 0,0 0-200 0 0,0 0-316 0 0,0 0-319 0 0,0 0-226 0 0,0 0-126 0 0,0 3 2959 0 0,-1 16-2796 0 0,-44 91 794 0 0,43-106-1297 0 0,1 0-1 0 0,0 0 1 0 0,0 1 0 0 0,0-1 0 0 0,1 0 0 0 0,-1 1-1 0 0,1-1 1 0 0,0 1 0 0 0,0-1 0 0 0,1 0-1 0 0,-1 1 1 0 0,1-1 0 0 0,0 0 0 0 0,0 1-1 0 0,0-1 1 0 0,1 1-30 0 0,3-3 57 0 0,-1 1 0 0 0,1-1 0 0 0,0 0 0 0 0,0 0 0 0 0,0-1 0 0 0,0 1 0 0 0,0-1 0 0 0,0 0 1 0 0,1-1-1 0 0,-1 1 0 0 0,0-1 0 0 0,0 0 0 0 0,1 0 0 0 0,-1-1 0 0 0,0 0 0 0 0,0 0 0 0 0,0 0 0 0 0,5-2-57 0 0,41-11-16 0 0,-52 7-4287 0 0,-6 3-4601 0 0,4 4-2709 0 0</inkml:trace>
</inkml:ink>
</file>

<file path=ppt/ink/ink14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36.9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 1124 9026 0 0,'0'0'2623'0'0,"0"0"-572"0"0,0 0-352 0 0,0 0-82 0 0,0 0-68 0 0,0 0-104 0 0,0 0-197 0 0,0 0-239 0 0,0 0-198 0 0,0 0-149 0 0,0 0-139 0 0,0 0-93 0 0,0 0-64 0 0,-8-8 306 0 0,-10 27-305 0 0,23-30-15 0 0,25-29-168 0 0,-29 39-163 0 0,-1 1 11 0 0,0 0 7 0 0,0 0 5 0 0,0 0 10 0 0,-15 16 98 0 0,0-5-256 0 0,22-19-870 0 0,23-22-2760 0 0,-28 27 2995 0 0,6-4-4045 0 0,-1 2-6544 0 0</inkml:trace>
  <inkml:trace contextRef="#ctx0" brushRef="#br0" timeOffset="-1307.552">643 93 0 0 0,'0'0'249'0'0,"0"0"549"0"0,0 0 466 0 0,0 0 511 0 0,0 0 394 0 0,0 0 115 0 0,0 0-206 0 0,0 0-396 0 0,0 0-379 0 0,0 0-291 0 0,0 0-172 0 0,4 0 5480 0 0,-108-19-3029 0 0,-129 20-2094 0 0,27 51-280 0 0,205-51-915 0 0,1 0 0 0 0,0 0 0 0 0,-1 1-1 0 0,1-1 1 0 0,-1 0 0 0 0,1 1 0 0 0,0-1 0 0 0,0 0 0 0 0,0 1-1 0 0,0-1 1 0 0,0 0 0 0 0,0 1 0 0 0,0-1 0 0 0,1 0 0 0 0,-1 1-1 0 0,0-1 1 0 0,1 0 0 0 0,-1 1 0 0 0,1-1 0 0 0,-1 0 0 0 0,1 0-1 0 0,0 0 1 0 0,-1 1 0 0 0,1-1 0 0 0,0 0 0 0 0,0 0 0 0 0,0 0-1 0 0,0 0 1 0 0,0 0 0 0 0,0-1 0 0 0,0 1 0 0 0,0 0 0 0 0,0 0-1 0 0,0-1 1 0 0,0 1 0 0 0,1 0 0 0 0,0-1-2 0 0,-1 2 4 0 0,18 13 20 0 0,0 0-1 0 0,1-1 1 0 0,0-1 0 0 0,1-1-1 0 0,1-1 1 0 0,-1-1 0 0 0,2 0-1 0 0,10 1-23 0 0,17 10 111 0 0,47 26-19 0 0,-95-45-80 0 0,0 1-1 0 0,0-1 1 0 0,-1 0-1 0 0,1 0 1 0 0,0 1-1 0 0,-1-1 1 0 0,0 1-1 0 0,1-1 0 0 0,-1 1 1 0 0,0-1-1 0 0,0 1 1 0 0,0 0-1 0 0,-1 0 1 0 0,1-1-1 0 0,-1 1 1 0 0,1 0-1 0 0,-1 0 1 0 0,0 0-1 0 0,0 0 1 0 0,-1-1-1 0 0,1 1 1 0 0,0 0-1 0 0,-1 0 0 0 0,0 0 1 0 0,1-1-1 0 0,-1 1 1 0 0,0 0-1 0 0,0-1 1 0 0,-1 1-1 0 0,1-1 1 0 0,-1 1-1 0 0,1-1 1 0 0,-1 0-1 0 0,0 1 1 0 0,1-1-1 0 0,-2 1-11 0 0,-79 75 259 0 0,-167 67-50 0 0,210-125-154 0 0,-59 35 113 0 0,127-19-122 0 0,-11-27-8 0 0,1 0 0 0 0,0-1 0 0 0,0-2 0 0 0,1 0 0 0 0,-1 0 1 0 0,1-2-1 0 0,0-1 0 0 0,1 0 0 0 0,-1-1 0 0 0,0-2 0 0 0,1 0 0 0 0,-1-1 0 0 0,3-1-38 0 0,14 2 72 0 0,147 7 196 0 0,-144 1 69 0 0,-52-12-15380 0 0,9 4 3722 0 0</inkml:trace>
  <inkml:trace contextRef="#ctx0" brushRef="#br0" timeOffset="656.526">840 431 16564 0 0,'0'0'1146'0'0,"0"0"-347"0"0,0 0-77 0 0,0 0 162 0 0,0 0 167 0 0,0 0 28 0 0,0 0-204 0 0,0 0-287 0 0,0 0-204 0 0,0 0-109 0 0,0 0-45 0 0,0 0-7 0 0,0 0-11 0 0,-3 20-19 0 0,-9 59 9 0 0,7 77 546 0 0,0 79 1478 0 0,18-407-1784 0 0,90-111-450 0 0,-29 156 19 0 0,-73 124 17 0 0,-1 3-9 0 0,0 0-10 0 0,0 0-5 0 0,2 22 38 0 0,36 118 186 0 0,-30-114-1990 0 0,-7-17-1897 0 0,0 0-3551 0 0,-1-5-4310 0 0</inkml:trace>
  <inkml:trace contextRef="#ctx0" brushRef="#br0" timeOffset="1978.718">1201 921 10610 0 0,'0'0'1846'0'0,"0"0"-518"0"0,0 0-190 0 0,0 0 161 0 0,0 0 173 0 0,0 0-6 0 0,0 0-246 0 0,0 0-360 0 0,0 0-302 0 0,0 0-168 0 0,0 0-98 0 0,0 0-38 0 0,0 0-9 0 0,-2 8-19 0 0,-56 135 949 0 0,49-47-393 0 0,10-94-726 0 0,1 0 0 0 0,0 1 0 0 0,1-1-1 0 0,-1 0 1 0 0,0-1 0 0 0,0 1-1 0 0,1 0 1 0 0,-1-1 0 0 0,1 1 0 0 0,0-1-1 0 0,-1 0 1 0 0,1 0 0 0 0,0 0 0 0 0,0 0-1 0 0,0 0 1 0 0,0-1 0 0 0,-1 1-1 0 0,1-1 1 0 0,0 0 0 0 0,0 1 0 0 0,0-2-1 0 0,0 1 1 0 0,0 0 0 0 0,0 0 0 0 0,0-1-1 0 0,0 0 1 0 0,0 0 0 0 0,1 0-56 0 0,32-34 141 0 0,-45 3-3946 0 0,-5 20-3883 0 0,12 10 3914 0 0,-1-2-7510 0 0</inkml:trace>
  <inkml:trace contextRef="#ctx0" brushRef="#br0" timeOffset="2467.517">1328 711 12403 0 0,'0'0'1755'0'0,"0"0"-482"0"0,0 0-124 0 0,0 0 183 0 0,0 0 181 0 0,0 0-27 0 0,0 0-280 0 0,0 0-358 0 0,0 0-280 0 0,0 0-156 0 0,0 0-70 0 0,0 0-12 0 0,3 0 410 0 0,-55 33-77 0 0,60-52 235 0 0,-12 20-2427 0 0,-2-1-8145 0 0,4 0 1925 0 0,2 0-217 0 0</inkml:trace>
  <inkml:trace contextRef="#ctx0" brushRef="#br0" timeOffset="2787.815">1612 163 11266 0 0,'0'0'2989'0'0,"0"0"-946"0"0,0 0-485 0 0,0 0-91 0 0,0 0-40 0 0,0 0-55 0 0,0 0-254 0 0,0 0-290 0 0,0 0-187 0 0,0 0-158 0 0,0 0-62 0 0,0 0-42 0 0,0 0-33 0 0,-10 8-30 0 0,-32 25-40 0 0,-26 59 765 0 0,2 24-901 0 0,58-108-3381 0 0,15-22-8033 0 0,-4 10 167 0 0</inkml:trace>
  <inkml:trace contextRef="#ctx0" brushRef="#br0" timeOffset="3344.037">909 188 3977 0 0,'0'0'2460'0'0,"0"0"-551"0"0,0 0-67 0 0,0 0 190 0 0,0 0 92 0 0,0 0-115 0 0,0 0-330 0 0,0 0-410 0 0,0 0-292 0 0,0 0-192 0 0,0 0-123 0 0,0 0-61 0 0,0 0-41 0 0,16 0 1627 0 0,-9-4-2027 0 0,0-1 1 0 0,0 1-1 0 0,0 0 0 0 0,1 1 0 0 0,0 0 0 0 0,0 0 0 0 0,0 0 0 0 0,0 1 1 0 0,0 0-1 0 0,0 1 0 0 0,0 0 0 0 0,1 0 0 0 0,4 1-160 0 0,51-8 191 0 0,2-3 653 0 0,-73 10-852 0 0,0-1 0 0 0,0 0 1 0 0,0-1-1 0 0,1 0 0 0 0,-1 0 0 0 0,1 0 1 0 0,-1-1-1 0 0,1 0 0 0 0,0 0 0 0 0,1-1 1 0 0,-1 1-1 0 0,1-1 0 0 0,0 0 0 0 0,0-1 0 0 0,0 1 1 0 0,1-1-1 0 0,-1 0 0 0 0,2 0 0 0 0,-1-1 1 0 0,1 1-1 0 0,0-1 0 0 0,0 1 0 0 0,0-4 8 0 0,2 10-139 0 0,1-1-1 0 0,0 1 1 0 0,0-1-1 0 0,0 1 1 0 0,-1-1-1 0 0,1 1 1 0 0,0-1-1 0 0,0 0 1 0 0,0 1-1 0 0,0-1 1 0 0,0 1-1 0 0,0-1 1 0 0,0 1-1 0 0,0-1 1 0 0,1 1-1 0 0,-1-1 1 0 0,0 0-1 0 0,0 1 1 0 0,0-1-1 0 0,1 1 1 0 0,-1-1-1 0 0,0 1 1 0 0,0-1-1 0 0,1 1 1 0 0,-1 0-1 0 0,0-1 1 0 0,1 1-1 0 0,-1-1 1 0 0,1 1-1 0 0,-1 0 1 0 0,0-1-1 0 0,1 1 1 0 0,-1 0-1 0 0,1-1 1 0 0,-1 1-1 0 0,1 0 1 0 0,-1 0-1 0 0,1-1 1 0 0,0 1-1 0 0,-1 0 1 0 0,1 0-1 0 0,-1 0 1 0 0,1 0 0 0 0,-1 0-1 0 0,1 0 1 0 0,-1 0-1 0 0,1 0 140 0 0,9-1-5610 0 0,-4 1-5730 0 0</inkml:trace>
</inkml:ink>
</file>

<file path=ppt/ink/ink14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41.51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402 19 7170 0 0,'0'0'3607'0'0,"0"0"-1585"0"0,0 0-683 0 0,0 0-47 0 0,0 0 160 0 0,0 0 103 0 0,0 0-126 0 0,0 0-312 0 0,0 0-305 0 0,0 0-197 0 0,0 0-80 0 0,0 0-31 0 0,0 0-28 0 0,-2 5-41 0 0,-108 167 2361 0 0,-71 71-2329 0 0,108-176-2332 0 0,70-66 1384 0 0,-14 4-3469 0 0,4-4-5941 0 0,11-1-833 0 0</inkml:trace>
  <inkml:trace contextRef="#ctx0" brushRef="#br0" timeOffset="249.022">17 1 14539 0 0,'0'0'1846'0'0,"0"0"-599"0"0,0 0-434 0 0,0 0-58 0 0,0 0 69 0 0,0 0 100 0 0,0 0 39 0 0,0 0-60 0 0,0 0-84 0 0,0 0-91 0 0,0 0-133 0 0,0 0-74 0 0,14 23-44 0 0,42 74-35 0 0,-41-74-203 0 0,1-1 0 0 0,0 0 0 0 0,2-1 0 0 0,0-1 0 0 0,2-1 0 0 0,0 0-239 0 0,63 72 376 0 0,-47-25-2298 0 0,-28-47-1952 0 0,-4-12-4697 0 0,-2-7-2779 0 0</inkml:trace>
</inkml:ink>
</file>

<file path=ppt/ink/ink14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42.99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11 766 3929 0 0,'0'0'2338'0'0,"0"0"-147"0"0,0 0-12 0 0,0 0-25 0 0,0 0-87 0 0,0 0-197 0 0,0 0-301 0 0,0 0-322 0 0,0 0-231 0 0,0 0-159 0 0,0 0-76 0 0,0 0-17 0 0,0 0-44 0 0,-10-2 575 0 0,17-51 200 0 0,7 1-1060 0 0,2 0 0 0 0,3 2 0 0 0,2 0-1 0 0,2 1 1 0 0,3-1-435 0 0,60-85 342 0 0,-56 116-428 0 0,-30 19 15 0 0,8 9-51 0 0,16 129 144 0 0,-22-98-42 0 0,-2-27 11 0 0,1-1 0 0 0,0 1 0 0 0,0 0-1 0 0,2 0 1 0 0,-1-1 0 0 0,1 1 0 0 0,1-1 0 0 0,4 9 9 0 0,-8-20 1 0 0,0 0 1 0 0,0 0-1 0 0,0 0 1 0 0,1 0-1 0 0,-1-1 0 0 0,0 1 1 0 0,1 0-1 0 0,-1 0 1 0 0,0 0-1 0 0,1 0 0 0 0,-1 0 1 0 0,1 0-1 0 0,-1-1 0 0 0,1 1 1 0 0,0 0-1 0 0,-1 0 1 0 0,1-1-1 0 0,0 1 0 0 0,-1 0 1 0 0,1-1-1 0 0,0 1 0 0 0,0-1 1 0 0,0 1-1 0 0,-1-1 1 0 0,1 1-1 0 0,0-1 0 0 0,0 0 1 0 0,0 1-1 0 0,0-1 0 0 0,0 0 1 0 0,0 0-1 0 0,0 0 1 0 0,0 1-1 0 0,0-1 0 0 0,0 0 1 0 0,0 0-1 0 0,0-1 1 0 0,0 1-1 0 0,0 0 0 0 0,0 0 1 0 0,-1 0-1 0 0,1-1 0 0 0,0 1 1 0 0,0 0-1 0 0,0-1 1 0 0,0 1-1 0 0,0-1 0 0 0,0 1 1 0 0,-1-1-1 0 0,1 1 0 0 0,0-1 1 0 0,0 0-1 0 0,-1 1 1 0 0,1-1-1 0 0,0 0 0 0 0,-1 1 1 0 0,1-1-1 0 0,0-1-1 0 0,123-167 212 0 0,7-10-289 0 0,-83 123-87 0 0,-45 86-34 0 0,-1 250 485 0 0,13-167-491 0 0,-5-78-2330 0 0,-2-28-2097 0 0,3-4-4611 0 0,-9-3-1957 0 0</inkml:trace>
  <inkml:trace contextRef="#ctx0" brushRef="#br0" timeOffset="1219.73">908 670 5249 0 0,'0'0'2838'0'0,"0"0"-753"0"0,0 0-325 0 0,0 0 2 0 0,0 0 2 0 0,0 0-106 0 0,0 0-225 0 0,0 0-271 0 0,0 0-258 0 0,0 0-182 0 0,0 0-121 0 0,0 0-66 0 0,0 0-27 0 0,-1 19 1375 0 0,-22 54-860 0 0,12 37-586 0 0,11-109-475 0 0,0-1-37 0 0,0 0-18 0 0,0 0-17 0 0,0 0-64 0 0,0 0-81 0 0,0 0-104 0 0,0 0-113 0 0,0-19-3441 0 0,8-6-2693 0 0,-2 10-724 0 0,-4 7 431 0 0</inkml:trace>
  <inkml:trace contextRef="#ctx0" brushRef="#br0" timeOffset="1637.802">989 412 4193 0 0,'0'0'3257'0'0,"0"0"-921"0"0,0 0-452 0 0,0 0-100 0 0,0 0-27 0 0,0 0-134 0 0,0 0-233 0 0,0 0-259 0 0,0 0-234 0 0,0 0-154 0 0,0 0-107 0 0,0 0-82 0 0,-2-3-77 0 0,2 3-460 0 0,0-1 0 0 0,0 1-1 0 0,-1-1 1 0 0,1 1 0 0 0,0-1-1 0 0,0 1 1 0 0,0 0 0 0 0,-1-1-1 0 0,1 1 1 0 0,0-1 0 0 0,-1 1 0 0 0,1-1-1 0 0,0 1 1 0 0,-1 0 0 0 0,1-1-1 0 0,0 1 1 0 0,-1 0 0 0 0,1-1-1 0 0,-1 1 1 0 0,1 0 0 0 0,0 0-1 0 0,-1 0 1 0 0,1-1 0 0 0,-1 1 0 0 0,1 0-1 0 0,-1 0 1 0 0,1 0 0 0 0,-1 0-1 0 0,1 0 1 0 0,-1 0 0 0 0,1 0-1 0 0,-1 0 1 0 0,1 0 0 0 0,-1 0-1 0 0,1 0 1 0 0,-1 0 0 0 0,1 0 0 0 0,-1 0-1 0 0,1 0 1 0 0,-1 0 0 0 0,1 1-1 0 0,-1-1 1 0 0,1 0 0 0 0,-1 0-1 0 0,1 1 1 0 0,0-1 0 0 0,-1 0 0 0 0,1 1-1 0 0,-1-1 1 0 0,1 0 0 0 0,0 1-1 0 0,-1-1 1 0 0,1 0 0 0 0,0 1-1 0 0,0-1 1 0 0,-1 1 0 0 0,1-1-1 0 0,0 1 1 0 0,0-1-17 0 0,-15 12 238 0 0,15-14 722 0 0,0 1-905 0 0,0 1 16 0 0,0 0-3 0 0,0 0 6 0 0,0 0 17 0 0,0 0-3 0 0,0 0-8 0 0,0 0-3 0 0,0 1 2076 0 0,-1 1-4350 0 0,-2 6-14921 0 0,3-8 8831 0 0</inkml:trace>
  <inkml:trace contextRef="#ctx0" brushRef="#br0" timeOffset="2534.937">1175 110 2441 0 0,'0'0'1965'0'0,"0"0"-480"0"0,0 0-32 0 0,0 0 270 0 0,0 0 215 0 0,0 0-26 0 0,0 0-263 0 0,0 0-420 0 0,0 0-358 0 0,0 0-184 0 0,0 0-104 0 0,0 0-38 0 0,0 0-17 0 0,6 8 1728 0 0,3-10-1971 0 0,0 1 0 0 0,0-2 0 0 0,-1 1 1 0 0,1-1-1 0 0,0-1 0 0 0,-1 1 1 0 0,0-1-1 0 0,0-1 0 0 0,0 0 0 0 0,0 0 1 0 0,-1 0-1 0 0,0-1 0 0 0,0 0 1 0 0,0-1-1 0 0,-1 1 0 0 0,5-7-285 0 0,30-25 389 0 0,-38 41-366 0 0,0 0 0 0 0,-1-1 0 0 0,1 1 1 0 0,-1 1-1 0 0,0-1 0 0 0,0 0 1 0 0,0 0-1 0 0,-1 1 0 0 0,1-1 0 0 0,-1 1 1 0 0,0 0-1 0 0,0-1 0 0 0,0 1 0 0 0,0 0 1 0 0,-1 0-1 0 0,1-1 0 0 0,-1 1 1 0 0,0 0-1 0 0,0 0 0 0 0,0 0 0 0 0,-1 0 1 0 0,0 0-24 0 0,20 353 158 0 0,-17-331-159 0 0,0 0 0 0 0,2 0 0 0 0,1 0 0 0 0,1 0 0 0 0,1-1 0 0 0,2 0-1 0 0,5 12 2 0 0,3-28 363 0 0,-2-35 183 0 0,-9 13-458 0 0,32-74-15 0 0,-4-1 1 0 0,-4-1 0 0 0,-4-1 0 0 0,-4-2 0 0 0,0-21-74 0 0,-19 87-253 0 0,-2 35-3206 0 0,-1-3 3062 0 0,0 14-3248 0 0,0-13-5 0 0,0 0-3503 0 0,0 0-2536 0 0</inkml:trace>
  <inkml:trace contextRef="#ctx0" brushRef="#br0" timeOffset="2951.601">1861 604 9610 0 0,'0'0'2138'0'0,"0"0"-506"0"0,0 0-216 0 0,0 0 57 0 0,0 0-52 0 0,0 0-127 0 0,0 0-238 0 0,0 0-234 0 0,0 0-118 0 0,0 0-83 0 0,0 0-63 0 0,0 0-67 0 0,-8 21-65 0 0,-27 64-75 0 0,32-77-246 0 0,0 0 0 0 0,0 0 0 0 0,0 1-1 0 0,1-1 1 0 0,1 1 0 0 0,-1-1 0 0 0,1 1 0 0 0,1-1-1 0 0,0 1 1 0 0,0 0 0 0 0,1 5-105 0 0,0 15 134 0 0,-1-13 10 0 0,0-9-1149 0 0,3-18-920 0 0,0-20-3628 0 0,-3 12-2949 0 0,2 14 43 0 0</inkml:trace>
  <inkml:trace contextRef="#ctx0" brushRef="#br0" timeOffset="3351.952">1976 353 7698 0 0,'0'0'3172'0'0,"0"0"-1275"0"0,0 0-488 0 0,0 0-42 0 0,0 0 27 0 0,0 0-100 0 0,0 0-208 0 0,0 0-231 0 0,0 0-229 0 0,0 0-186 0 0,0 0-135 0 0,0 0-86 0 0,0 0-50 0 0,-8 5 18 0 0,-25 13 9 0 0,27-17 748 0 0,14-13-855 0 0,1 0 101 0 0,-9 12-101 0 0,0 0 27 0 0,0 0 12 0 0,0 0 11 0 0,0 0 14 0 0,0 0 1 0 0,-16 12 330 0 0,-17 9-161 0 0,40-27-5522 0 0,1-1-2941 0 0,-7 6-2564 0 0</inkml:trace>
</inkml:ink>
</file>

<file path=ppt/ink/ink14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49.34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30 200 1408 0 0,'0'0'1501'0'0,"0"0"11"0"0,0 0 286 0 0,0 0 327 0 0,0 0 193 0 0,0 0-96 0 0,0 0-312 0 0,0 0-407 0 0,0 0-346 0 0,0 0-243 0 0,0 0-197 0 0,0 0-100 0 0,0 0-48 0 0,-5 0-29 0 0,-14 0-18 0 0,14 0-42 0 0,28 0 2028 0 0,43-8-1029 0 0,156 38-419 0 0,-204-30-1014 0 0,113-15 348 0 0,-107 12 208 0 0,-31 2 708 0 0,-65-43-820 0 0,-25-43 106 0 0,78 67-522 0 0,3-9-209 0 0,16 14-3570 0 0,6 11-6163 0 0,-3 1-2603 0 0</inkml:trace>
</inkml:ink>
</file>

<file path=ppt/ink/ink14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58.26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89 0 0 0,'0'0'433'0'0,"0"0"352"0"0,0 0 247 0 0,0 0 345 0 0,0 0 317 0 0,0 0 120 0 0,0 0-40 0 0,0 0-226 0 0,0 0-238 0 0,0 0-181 0 0,0 0-147 0 0,0-5-80 0 0,0-15-16 0 0,0 15-42 0 0,0 5-37 0 0,0 0-41 0 0,0 0-54 0 0,0 0-55 0 0,0 0-50 0 0,0 0-63 0 0,0 0-81 0 0,0 0-32 0 0,0 0-21 0 0,0 0-7 0 0,0 0 5 0 0,0 0 4 0 0,0 0-14 0 0,0 0-29 0 0,0 0-29 0 0,0 0-38 0 0,0 0-24 0 0,0 0-19 0 0,0 0-11 0 0,0 0-11 0 0,0 0-18 0 0,0 0-12 0 0,0 0-8 0 0,0 0 9 0 0,0 0-12 0 0,33 4 1684 0 0,217-52-726 0 0,-134 33-948 0 0,-115 15-191 0 0,-1 0 4 0 0,0 0 7 0 0,0 0 13 0 0,0 0-18 0 0,0 0-2 0 0,0 0 12 0 0,0 0 5 0 0,0 0-8 0 0,0 0 5 0 0,0 0 6 0 0,0 0-17 0 0,0 0 24 0 0,0 0-6 0 0,0 0-12 0 0,0 0 0 0 0,0 0-11 0 0,0 0-10 0 0,0 0-7 0 0,0 0 10 0 0,0 0-27 0 0,0 0-10 0 0,0 0 2 0 0,0 0-48 0 0,0 0-14 0 0,0 0-24 0 0,0 0-25 0 0,0 0-24 0 0,-25 4-15906 0 0,22 0 4915 0 0</inkml:trace>
</inkml:ink>
</file>

<file path=ppt/ink/ink14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6:59.36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11 8178 0 0,'0'0'2122'0'0,"0"0"-353"0"0,0 0-222 0 0,0 0-14 0 0,0 0-5 0 0,0 0-112 0 0,0 0-300 0 0,0 0-361 0 0,0 0-261 0 0,0 0-186 0 0,0 0-58 0 0,0 0 23 0 0,0 0 55 0 0,12 8 5421 0 0,337-5-3447 0 0,-349-3-2304 0 0,0 0 38 0 0,0 0-18 0 0,0 0 0 0 0,0 0 13 0 0,0 0-18 0 0,0 0 1 0 0,0 0 19 0 0,0 0-4 0 0,0 0-15 0 0,0 0-1 0 0,0 0-8 0 0,0 0-9 0 0,0 0 20 0 0,36-8 147 0 0,13-6-142 0 0,-49 14-30 0 0,0 0 21 0 0,0 0-9 0 0,0 0 17 0 0,0 0 9 0 0,0 0-9 0 0,0 0-24 0 0,0 0-13 0 0,0 0-6 0 0,0 0 22 0 0,0 0 7 0 0,0 0 37 0 0,0 0-23 0 0,0 0 4 0 0,0 0 4 0 0,0 0-31 0 0,0 0 10 0 0,0 0 13 0 0,0 0-3 0 0,0 0 1 0 0,0 0-2 0 0,0 0-18 0 0,0 0 12 0 0,0 0-44 0 0,0 0 22 0 0,0 0 24 0 0,0 0 7 0 0,0 0 6 0 0,0 0-15 0 0,0 0-10 0 0,0 0 16 0 0,0 0-10 0 0,0 0-16 0 0,0 0-5 0 0,0 0-14 0 0,0 0 21 0 0,0 0 18 0 0,0 0-19 0 0,0 0 14 0 0,0 0-2 0 0,0 0 18 0 0,0 0-11 0 0,0 0-13 0 0,0 0 4 0 0,0 0-9 0 0,0 0 6 0 0,0 0-22 0 0,0 0-6 0 0,0 0-15 0 0,0 0-7 0 0,0 0 5 0 0,-13 1-9237 0 0,8 5 2382 0 0,3-2-4930 0 0</inkml:trace>
</inkml:ink>
</file>

<file path=ppt/ink/ink14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02.4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583 1 5041 0 0,'0'0'1708'0'0,"0"0"-366"0"0,0 0-160 0 0,0 0 206 0 0,0 0 267 0 0,0 0 81 0 0,0 0-189 0 0,0 0-301 0 0,0 0-307 0 0,0 0-222 0 0,0 0-135 0 0,5 7 5247 0 0,-35-7-5298 0 0,-7-2-383 0 0,1 3-1 0 0,0 0 1 0 0,0 2-1 0 0,0 2 1 0 0,0 2 0 0 0,1 1-1 0 0,-2 2-147 0 0,-123 56 255 0 0,157-66-248 0 0,1 1 1 0 0,0 0-1 0 0,0 0 0 0 0,0 0 1 0 0,0 0-1 0 0,0 1 0 0 0,0-1 1 0 0,0 0-1 0 0,1 1 0 0 0,-1-1 1 0 0,0 1-1 0 0,1 0 0 0 0,-1-1 1 0 0,1 1-1 0 0,0 0 0 0 0,-1 0 1 0 0,1 0-1 0 0,0 0 0 0 0,0 0 1 0 0,0 0-1 0 0,1 0 0 0 0,-1 0 1 0 0,0 1-1 0 0,1-1 0 0 0,-1 0 1 0 0,1 0-1 0 0,0 1 0 0 0,0-1 1 0 0,0 0-1 0 0,0 1 0 0 0,0-1 1 0 0,1 1-8 0 0,-1 1 0 0 0,-1-2 2 0 0,1-1-1 0 0,0 1 1 0 0,0 0 0 0 0,0-1-1 0 0,0 1 1 0 0,0 0 0 0 0,0-1 0 0 0,0 1-1 0 0,0 0 1 0 0,1-1 0 0 0,-1 1 0 0 0,1 0-1 0 0,-1-1 1 0 0,1 1 0 0 0,0-1 0 0 0,-1 1-1 0 0,1-1 1 0 0,0 1 0 0 0,0-1-1 0 0,0 1 1 0 0,0-1 0 0 0,0 0 0 0 0,1 0-1 0 0,-1 1 1 0 0,0-1 0 0 0,0 0 0 0 0,1 0-1 0 0,-1 0 1 0 0,1-1 0 0 0,0 2-2 0 0,13 5 83 0 0,0 0 1 0 0,0-1 0 0 0,1-1-1 0 0,0 0 1 0 0,-1-2 0 0 0,1 1 0 0 0,1-2-1 0 0,-1 0 1 0 0,0-1 0 0 0,1-1-1 0 0,2 0-83 0 0,55 5 161 0 0,146 28 77 0 0,-178-15-194 0 0,-59 9 134 0 0,1-12-112 0 0,-1 0 0 0 0,0-2-1 0 0,0 0 1 0 0,-2-1 0 0 0,1 0-1 0 0,-17 6-65 0 0,-6 5 32 0 0,-314 182 121 0 0,297-152-169 0 0,56-52 16 0 0,1 0-1 0 0,0 1 1 0 0,0-1-1 0 0,0 1 1 0 0,0-1-1 0 0,1 1 1 0 0,-1-1-1 0 0,0 1 0 0 0,1 0 1 0 0,-1-1-1 0 0,1 1 1 0 0,-1 0-1 0 0,1-1 1 0 0,0 1-1 0 0,0 0 1 0 0,-1 0-1 0 0,1-1 0 0 0,1 1 1 0 0,-1 0-1 0 0,0 0 1 0 0,0-1-1 0 0,1 1 1 0 0,-1 0-1 0 0,1-1 0 0 0,-1 1 1 0 0,1 0-1 0 0,0-1 1 0 0,-1 1-1 0 0,1-1 1 0 0,0 1-1 0 0,0-1 1 0 0,0 1-1 0 0,0-1 0 0 0,1 0 1 0 0,-1 1-1 0 0,0-1 1 0 0,0 0-1 0 0,1 0 1 0 0,-1 0-1 0 0,1 0 1 0 0,-1 0 0 0 0,12 4 47 0 0,-1 0 0 0 0,1-1 1 0 0,0-1-1 0 0,0 0 0 0 0,0-1 1 0 0,1 0-1 0 0,-1-1 0 0 0,0 0 0 0 0,1-1 1 0 0,-1-1-1 0 0,1 0 0 0 0,10-2-47 0 0,-16 2 29 0 0,260-61 505 0 0,23-17-101 0 0,-262 74-415 0 0,-29 5 16 0 0,0 0 11 0 0,0 0-18 0 0,0 0 6 0 0,0 0-4 0 0,0 0 5 0 0,-16 5-4318 0 0,3 12-2009 0 0,11-10-3155 0 0</inkml:trace>
</inkml:ink>
</file>

<file path=ppt/ink/ink14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02.86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69 1 6865 0 0,'0'0'3130'0'0,"0"0"-1505"0"0,0 0-633 0 0,0 0 22 0 0,0 0 259 0 0,0 0 179 0 0,0 0-25 0 0,0 0-226 0 0,0 0-314 0 0,0 0-254 0 0,0 0-150 0 0,0 0-46 0 0,0 0 23 0 0,0 2 18 0 0,-53 114 3625 0 0,37-46-3238 0 0,17-68-5916 0 0,28-57-4307 0 0,-17 35 3066 0 0,-3 8-332 0 0</inkml:trace>
</inkml:ink>
</file>

<file path=ppt/ink/ink14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03.2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67 1 6569 0 0,'0'0'1673'0'0,"0"0"-134"0"0,0 0-40 0 0,0 0 62 0 0,0 0 57 0 0,0 0-79 0 0,0 0-167 0 0,0 0-199 0 0,0 0-213 0 0,0 0-171 0 0,0 0-105 0 0,0 0-63 0 0,0 0-19 0 0,-10 4-21 0 0,-44 17 495 0 0,51-20 1822 0 0,12-4-4154 0 0,-4 2-8887 0 0,-5 1 221 0 0</inkml:trace>
</inkml:ink>
</file>

<file path=ppt/ink/ink14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07.2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100 498 3729 0 0,'0'0'2707'0'0,"0"0"-813"0"0,0 0-417 0 0,0 0-28 0 0,0 0 178 0 0,0 0 137 0 0,0 0-124 0 0,0 0-254 0 0,0 0-310 0 0,0 0-330 0 0,0 0-205 0 0,0 0-133 0 0,0 0-58 0 0,-4-2-21 0 0,3 2-303 0 0,0-1 1 0 0,0 1-1 0 0,0-1 0 0 0,1 1 1 0 0,-1 0-1 0 0,0 0 0 0 0,0-1 1 0 0,0 1-1 0 0,0 0 0 0 0,0 0 1 0 0,0 0-1 0 0,0 0 0 0 0,0 0 1 0 0,0 0-1 0 0,1 0 0 0 0,-1 0 1 0 0,0 0-1 0 0,0 1 0 0 0,0-1 1 0 0,0 0-1 0 0,0 1 0 0 0,0-1 0 0 0,1 0 1 0 0,-1 1-1 0 0,0-1 0 0 0,0 1 1 0 0,1-1-1 0 0,-1 1 0 0 0,0 0 1 0 0,0-1-1 0 0,1 1 0 0 0,-1 0 1 0 0,1-1-1 0 0,-1 1 0 0 0,1 0 1 0 0,-1 0-1 0 0,1-1 0 0 0,-1 1 1 0 0,1 0-1 0 0,0 0 0 0 0,-1 0 1 0 0,1 0-1 0 0,0 0 0 0 0,0 0 0 0 0,0 0 1 0 0,0-1-1 0 0,0 1 0 0 0,0 0 1 0 0,0 0-1 0 0,0 0 0 0 0,0 0 1 0 0,0 0-1 0 0,0 0 0 0 0,0 0 1 0 0,1 0-1 0 0,-1-1 0 0 0,0 1 1 0 0,1 0-1 0 0,-1 0 0 0 0,1 0-26 0 0,-18 406 2585 0 0,17-337-373 0 0,0-72-2194 0 0,-1-42 167 0 0,2 0 1 0 0,2 0-1 0 0,1 1 1 0 0,3-1 0 0 0,3-4-186 0 0,-1 10-5 0 0,2 1-1 0 0,1 0 1 0 0,2 1 0 0 0,2 0 0 0 0,1 1 0 0 0,1 1-1 0 0,2 1 1 0 0,2 1 0 0 0,1 0 0 0 0,3 0 5 0 0,5 9-10 0 0,-31 23-2 0 0,0 0-9 0 0,0 0-3 0 0,-16 143 36 0 0,-12-13-1263 0 0,37-105-2806 0 0,-1-17-3058 0 0,-3-4-4295 0 0</inkml:trace>
  <inkml:trace contextRef="#ctx0" brushRef="#br0" timeOffset="403.746">418 1039 6289 0 0,'0'0'2633'0'0,"0"0"-677"0"0,0 0-278 0 0,0 0 78 0 0,0 0 58 0 0,0 0-112 0 0,0 0-239 0 0,0 0-318 0 0,0 0-279 0 0,0 0-193 0 0,0 0-129 0 0,0 0-77 0 0,-1 6-28 0 0,-31 165 2095 0 0,12-123-3250 0 0,0-41-6679 0 0,18-11-2297 0 0,2 1 1536 0 0</inkml:trace>
  <inkml:trace contextRef="#ctx0" brushRef="#br0" timeOffset="802.651">518 741 9146 0 0,'0'0'3590'0'0,"0"0"-1666"0"0,0 0-750 0 0,0 0-106 0 0,0 0 66 0 0,0 0 9 0 0,0 0-76 0 0,0 0-200 0 0,0 0-209 0 0,0 0-166 0 0,0 0-158 0 0,0 0-102 0 0,0 0-53 0 0,-8 5-37 0 0,-23 15-31 0 0,33-26 268 0 0,6-2 114 0 0,-20 16-249 0 0,-42 39-145 0 0,100-90-11767 0 0,-38 35 5227 0 0,-1 0 74 0 0</inkml:trace>
  <inkml:trace contextRef="#ctx0" brushRef="#br0" timeOffset="1120.52">818 222 13107 0 0,'0'0'1692'0'0,"0"0"-406"0"0,0 0-90 0 0,0 0 176 0 0,0 0 167 0 0,0 0-29 0 0,0 0-247 0 0,0 0-315 0 0,0 0-254 0 0,0 0-149 0 0,0 0-72 0 0,0 0 0 0 0,0 8 1564 0 0,-87 65-1629 0 0,-23 41-414 0 0,103-101-390 0 0,19-5-7459 0 0,0-17-1846 0 0,-7 8-884 0 0</inkml:trace>
  <inkml:trace contextRef="#ctx0" brushRef="#br0" timeOffset="1637.278">24 196 4329 0 0,'0'0'2359'0'0,"0"0"-425"0"0,0 0-112 0 0,0 0 41 0 0,0 0 13 0 0,0 0-160 0 0,0 0-291 0 0,0 0-253 0 0,0 0-208 0 0,0 0-150 0 0,0 0-102 0 0,0 0-36 0 0,0 0-36 0 0,-4-3-42 0 0,-12-6-64 0 0,12 6-88 0 0,4 3-49 0 0,0 0-45 0 0,0 0-41 0 0,18-4 829 0 0,95-29 143 0 0,-38 18-919 0 0,16 1 783 0 0,-107 3-1169 0 0,1 0 0 0 0,0-2 0 0 0,1 1 1 0 0,1-2-1 0 0,0 0 0 0 0,0 0 0 0 0,0-4 22 0 0,11 12-230 0 0,2 5-4026 0 0,-1 1-4472 0 0,1 0-3090 0 0</inkml:trace>
  <inkml:trace contextRef="#ctx0" brushRef="#br0" timeOffset="2402.966">1259 509 5929 0 0,'0'0'3817'0'0,"0"0"-1303"0"0,0 0-671 0 0,0 0-161 0 0,0 0-22 0 0,0 0-113 0 0,0 0-180 0 0,0 0-245 0 0,0 0-224 0 0,0 0-184 0 0,0 0-113 0 0,0 0-83 0 0,0 0-47 0 0,-3 0 2 0 0,-15 15 2082 0 0,11-1-2467 0 0,-119 167 940 0 0,-27-1-842 0 0,107-125-1044 0 0,21-54-5946 0 0,15-16-4994 0 0,8 11 2245 0 0</inkml:trace>
  <inkml:trace contextRef="#ctx0" brushRef="#br0" timeOffset="2671.229">895 483 14403 0 0,'0'0'2015'0'0,"0"0"-551"0"0,0 0-375 0 0,0 0-42 0 0,0 0-11 0 0,0 0-60 0 0,0 0-168 0 0,0 0-197 0 0,0 0-88 0 0,0 0-10 0 0,0 0 26 0 0,0 0-16 0 0,0 0-32 0 0,6 19-78 0 0,20 57-56 0 0,34 24 822 0 0,115 98-455 0 0,-117-147-2521 0 0,-35-42-2035 0 0,2-5-4391 0 0,-17-4-3483 0 0</inkml:trace>
</inkml:ink>
</file>

<file path=ppt/ink/ink14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11.4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0 681 2785 0 0,'0'0'2473'0'0,"0"0"-233"0"0,0 0-109 0 0,0 0 28 0 0,0 0-20 0 0,0 0-188 0 0,0 0-269 0 0,0 0-298 0 0,0 0-261 0 0,0 0-199 0 0,0 0-130 0 0,0 0-74 0 0,0 0-32 0 0,1-14-25 0 0,4-105 2225 0 0,1 82-2602 0 0,1 0 0 0 0,2 1 0 0 0,1-1-1 0 0,2 2 1 0 0,2 0 0 0 0,1 0-1 0 0,1 1 1 0 0,3 1-286 0 0,99-134 120 0 0,-91 142-88 0 0,-26 24-29 0 0,-1 1-23 0 0,0 0-13 0 0,0 0-15 0 0,9 30-72 0 0,29 125 281 0 0,11 17-153 0 0,-35-138-23 0 0,-13-34 27 0 0,0 0-1 0 0,47-34 134 0 0,-18 4-132 0 0,-1-2 0 0 0,-2-1 0 0 0,-1-1 0 0 0,-2-1-1 0 0,2-7-12 0 0,11-13-25 0 0,40-76-62 0 0,-79 218-301 0 0,-31 140 624 0 0,8 47-845 0 0,48-270-5576 0 0,-7-6-3731 0 0,-11-4-1316 0 0</inkml:trace>
</inkml:ink>
</file>

<file path=ppt/ink/ink14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11.73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 0 13931 0 0,'0'0'1354'0'0,"0"0"-348"0"0,0 0-55 0 0,0 0 122 0 0,0 0-9 0 0,0 0-179 0 0,0 0-257 0 0,0 0-265 0 0,0 0-179 0 0,0 0-90 0 0,0 0-48 0 0,-2 21-23 0 0,-7 63-60 0 0,5-55 588 0 0,4-28-1701 0 0,0 0-2887 0 0,0 3-4119 0 0,0-4 1135 0 0</inkml:trace>
</inkml:ink>
</file>

<file path=ppt/ink/ink14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12.10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50 1 9978 0 0,'0'0'2731'0'0,"0"0"-613"0"0,0 0-483 0 0,0 0-221 0 0,0 0-154 0 0,0 0-174 0 0,0 0-221 0 0,0 0-218 0 0,0 0-187 0 0,0 0-156 0 0,0 0-110 0 0,0 0-64 0 0,0 0-36 0 0,-10 4-10 0 0,-29 17 4 0 0,39-21-66 0 0,1 0 0 0 0,-1 1 1 0 0,1-1-1 0 0,-1 0 0 0 0,1 0 1 0 0,-1 0-1 0 0,1 0 1 0 0,0 1-1 0 0,-1-1 0 0 0,1 0 1 0 0,-1 1-1 0 0,0-1 0 0 0,1 0 1 0 0,-1 1-1 0 0,1-1 0 0 0,-1 1 1 0 0,1-1-1 0 0,-1 0 1 0 0,0 1-1 0 0,1-1 0 0 0,-1 1 1 0 0,0-1-1 0 0,0 1 0 0 0,1-1 1 0 0,-1 1-1 0 0,0 0 0 0 0,0-1 1 0 0,0 1-1 0 0,0-1 1 0 0,1 1-1 0 0,-1-1 0 0 0,0 1 1 0 0,0-1-1 0 0,0 1 0 0 0,0 0-22 0 0,-9 4 1857 0 0,6 5-4442 0 0,12-12 332 0 0,-5 1-1156 0 0,1 0-3910 0 0,-2 1-2842 0 0</inkml:trace>
</inkml:ink>
</file>

<file path=ppt/ink/ink14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12.81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217 199 0 0 0,'0'0'1158'0'0,"0"0"326"0"0,0 0 300 0 0,0 0 187 0 0,0 0 23 0 0,0 0-143 0 0,0 0-218 0 0,0 0-193 0 0,0 0-148 0 0,0 0-112 0 0,0 0-65 0 0,0 0-70 0 0,0 2 6029 0 0,-2 8-4452 0 0,-32 48-2202 0 0,-67 190 79 0 0,82-193-400 0 0,3 0 1 0 0,2 1-1 0 0,3 1 1 0 0,2 0-1 0 0,3 1 0 0 0,1 33-99 0 0,6-77 38 0 0,0 1-1 0 0,1 0 0 0 0,1-1 1 0 0,0 0-1 0 0,1 1 1 0 0,0-1-1 0 0,2-1 0 0 0,-1 1 1 0 0,2-1-1 0 0,-1 0 1 0 0,2 0-1 0 0,0-1 0 0 0,0 0 1 0 0,1 0-1 0 0,1-1 1 0 0,0 0-1 0 0,0-1 0 0 0,1 0 1 0 0,1 0-1 0 0,-1-1 1 0 0,1-1-1 0 0,1 0-37 0 0,12-1 328 0 0,-24-7-275 0 0,-4 0-1472 0 0,-2 0-2903 0 0,0 0-5849 0 0,5 0-1414 0 0</inkml:trace>
  <inkml:trace contextRef="#ctx0" brushRef="#br0" timeOffset="1347.93">355 641 1088 0 0,'0'0'1681'0'0,"0"0"-613"0"0,0 0-241 0 0,0 0 214 0 0,0 0 338 0 0,0 0 194 0 0,0 0-53 0 0,0 0-251 0 0,0 0-254 0 0,0 0-168 0 0,0 0-41 0 0,0 0 62 0 0,3-2 64 0 0,6-1-72 0 0,10 0 8021 0 0,-18 3-8685 0 0,-1 0-12 0 0,0 0-15 0 0,0 0-6 0 0,0 0 2 0 0,0 0-7 0 0,0 0-20 0 0,0 0-10 0 0,0 0-9 0 0,0 0-8 0 0,0 0 9 0 0,0 0-16 0 0,0 0-19 0 0,0 0-1 0 0,0 0-6 0 0,0 0 7 0 0,0 0 4 0 0,0 0 3 0 0,0 0-9 0 0,0 0 0 0 0,0 0 7 0 0,0 0-4 0 0,0 0 3 0 0,0 0-14 0 0,0 0-11 0 0,0 0-12 0 0,52 82 283 0 0,62 194 45 0 0,-81-237-390 0 0,-26-53 1332 0 0,-7-12-1319 0 0,1 1 0 0 0,2-1 1 0 0,0 1-1 0 0,2-1 0 0 0,1 1 1 0 0,1 0-1 0 0,1 1 0 0 0,1 0 0 0 0,1 0 1 0 0,1 1-1 0 0,13-20-3 0 0,29-41-36 0 0,-46 78 323 0 0,-6 4-4708 0 0,-9 2-9244 0 0,6 0 2844 0 0</inkml:trace>
  <inkml:trace contextRef="#ctx0" brushRef="#br0" timeOffset="1950.168">326 460 10058 0 0,'0'0'2259'0'0,"0"0"-477"0"0,0 0-263 0 0,0 0-13 0 0,0 0-18 0 0,0 0-132 0 0,0 0-197 0 0,0 0-177 0 0,0 0-147 0 0,0 0-127 0 0,0 0-105 0 0,0 0-89 0 0,0 0-71 0 0,-4-3-56 0 0,-12-9-44 0 0,12 9-49 0 0,4 3-42 0 0,0 0-5 0 0,0 0-28 0 0,0 0-26 0 0,46 0 861 0 0,385 0 1597 0 0,-450-27-2570 0 0,-59-64-1568 0 0,66 81 194 0 0,-1 0-1552 0 0,3 8-3576 0 0,7 2-5264 0 0</inkml:trace>
  <inkml:trace contextRef="#ctx0" brushRef="#br0" timeOffset="2300.884">446 114 10642 0 0,'0'0'2015'0'0,"0"0"-308"0"0,0 0-254 0 0,0 0-53 0 0,0 0 0 0 0,0 0-91 0 0,0 0-140 0 0,0 0-161 0 0,0 0-149 0 0,0 0-181 0 0,0 0-136 0 0,0 0-97 0 0,0 0-91 0 0,-9-2-23 0 0,-36-11 228 0 0,83 32 996 0 0,-8-11-1268 0 0,1-2-1 0 0,0-2 1 0 0,1 0 0 0 0,-1-2-1 0 0,0-2 1 0 0,16-2-287 0 0,0 2 71 0 0,83-4-1609 0 0,-105 17-3065 0 0,-18-4-4033 0 0,-4-5-3211 0 0</inkml:trace>
  <inkml:trace contextRef="#ctx0" brushRef="#br0" timeOffset="3204.438">1084 843 0 0 0,'0'0'1275'0'0,"0"0"216"0"0,0 0 277 0 0,0 0 258 0 0,0 0 20 0 0,0 0-160 0 0,0 0-263 0 0,0 0-276 0 0,0 0-222 0 0,0 0-147 0 0,0 0-87 0 0,0 0-35 0 0,0 0-29 0 0,0 0-54 0 0,0 0-70 0 0,0 0-78 0 0,0 0-70 0 0,0 0-52 0 0,0 0-26 0 0,0 0-29 0 0,11 8 3787 0 0,122-1-2023 0 0,48-40-1312 0 0,-168 31-506 0 0,-16 0-4073 0 0,-4 2 2655 0 0,-14 2-3717 0 0,7 0-3339 0 0,7 1-3168 0 0</inkml:trace>
  <inkml:trace contextRef="#ctx0" brushRef="#br0" timeOffset="9788.933">1252 689 0 0 0,'0'0'669'0'0,"0"0"622"0"0,0 0 254 0 0,0 0 46 0 0,0 0-55 0 0,0 0-133 0 0,0 0-139 0 0,0 0-127 0 0,2-7-95 0 0,8-20-60 0 0,-7 20-15 0 0,11 0 9132 0 0,-3 153-7039 0 0,4 89-2355 0 0,-31-116-561 0 0,16-119-158 0 0,0 0-6 0 0,0 0 12 0 0,0 0 5 0 0,0 0-29 0 0,0 0-12 0 0,0 0-20 0 0,4-25-4645 0 0,5 7-602 0 0,-2 7-1601 0 0,-3 3-3406 0 0</inkml:trace>
  <inkml:trace contextRef="#ctx0" brushRef="#br0" timeOffset="10667.919">1637 519 776 0 0,'0'0'1925'0'0,"0"0"-118"0"0,0 0 101 0 0,0 0 144 0 0,0 0-34 0 0,0 0-249 0 0,0 0-386 0 0,0 0-398 0 0,0 0-305 0 0,0 0-172 0 0,0 0-22 0 0,0 0 162 0 0,0 0 148 0 0,1 3 128 0 0,3 1-697 0 0,0-1-1 0 0,1 0 1 0 0,-1-1-1 0 0,1 1 0 0 0,-1-1 1 0 0,1 0-1 0 0,0 0 1 0 0,0 0-1 0 0,0 0 1 0 0,0-1-1 0 0,1 0 0 0 0,-1 0 1 0 0,0-1-1 0 0,0 1 1 0 0,1-1-1 0 0,-1 0 1 0 0,0-1-1 0 0,0 1 0 0 0,1-1 1 0 0,-1 0-1 0 0,0 0 1 0 0,0-1-1 0 0,0 1 1 0 0,0-1-1 0 0,0 0 0 0 0,-1-1 1 0 0,1 1-1 0 0,3-3-226 0 0,9-3 277 0 0,0-1 0 0 0,-1 0 0 0 0,0-1 0 0 0,0-1 0 0 0,-1-1 0 0 0,0 0 0 0 0,-1-1-1 0 0,1-3-276 0 0,-8 17 526 0 0,-8 10-423 0 0,18 291 51 0 0,-15 89-130 0 0,7-377 34 0 0,-9-14-4 0 0,7-16 520 0 0,56-101-226 0 0,87-182-232 0 0,-53 28-133 0 0,-85 223 23 0 0,-12 48-16 0 0,0 0-16 0 0,0 0-19 0 0,0 0-11 0 0,0 0-15 0 0,0 0-37 0 0,-8 23-953 0 0,-9 39-2008 0 0,14-40-1529 0 0,2-2-4786 0 0,1-15-1354 0 0</inkml:trace>
  <inkml:trace contextRef="#ctx0" brushRef="#br0" timeOffset="11003.801">2338 998 14611 0 0,'0'0'1475'0'0,"0"0"-352"0"0,0 0-96 0 0,0 0 128 0 0,0 0 54 0 0,0 0-111 0 0,0 0-233 0 0,0 0-240 0 0,0 0-193 0 0,0 0-103 0 0,0 0-7 0 0,0 0 42 0 0,0 0 36 0 0,-3 8 24 0 0,-29 105 1040 0 0,17-32-1141 0 0,15-81-445 0 0,0 0-72 0 0,0 0-109 0 0,0 0-109 0 0,2-11-1906 0 0,16-22-2217 0 0,-5 12-4521 0 0,-9 13-1250 0 0</inkml:trace>
  <inkml:trace contextRef="#ctx0" brushRef="#br0" timeOffset="11393.928">2581 633 12163 0 0,'0'0'2549'0'0,"0"0"-617"0"0,0 0-443 0 0,0 0-283 0 0,0 0-205 0 0,0 0-148 0 0,0 0-111 0 0,0 0-57 0 0,0 0-84 0 0,0 0-58 0 0,0 0-60 0 0,0 0-74 0 0,-13 10-44 0 0,-38 28-51 0 0,23-2 431 0 0,28-35-723 0 0,0-1-5 0 0,0 0-5 0 0,25-1 63 0 0,25-23 65 0 0,-113 74 256 0 0,61-50-5699 0 0,1-8 310 0 0,2 6-53 0 0,0-2-5538 0 0</inkml:trace>
  <inkml:trace contextRef="#ctx0" brushRef="#br0" timeOffset="12092.252">1788 191 5489 0 0,'0'0'2530'0'0,"0"0"-376"0"0,0 0-204 0 0,0 0-33 0 0,0 0-43 0 0,0 0-182 0 0,0 0-262 0 0,0 0-279 0 0,0 0-241 0 0,0 0-170 0 0,0 0-104 0 0,0 0-76 0 0,0 0-65 0 0,25-3 1836 0 0,177-8-335 0 0,124 7-1449 0 0,-325 4-518 0 0,-1 0 19 0 0,0 0 40 0 0,0 0 12 0 0,0 0-5 0 0,0 0 7 0 0,-45-39 845 0 0,32 23-860 0 0,-63-79 61 0 0,41 73-985 0 0,31 27-9419 0 0,4-4 8293 0 0,0 3-9642 0 0</inkml:trace>
  <inkml:trace contextRef="#ctx0" brushRef="#br0" timeOffset="20078.525">2872 195 5961 0 0,'0'0'2050'0'0,"0"0"-400"0"0,0 0-174 0 0,0 0 14 0 0,0 0 21 0 0,0 0-120 0 0,0 0-292 0 0,0 0-245 0 0,0 0-151 0 0,0 0-67 0 0,0 0 2 0 0,1-6 560 0 0,0 5 2528 0 0,-40 39-3302 0 0,-74 75 101 0 0,73-77-281 0 0,123-106 1090 0 0,10 1-1276 0 0,-63 50-58 0 0,-30 19-32 0 0,0 0 6 0 0,0 0 4 0 0,-17 15 18 0 0,-98 72 231 0 0,87-68-276 0 0,28-18-39 0 0,0-1-51 0 0,18-1-1868 0 0,0-5-1141 0 0,-7 2-3021 0 0,-4 0-5333 0 0</inkml:trace>
  <inkml:trace contextRef="#ctx0" brushRef="#br0" timeOffset="21194.791">3161 173 6377 0 0,'0'0'2102'0'0,"0"0"-239"0"0,0 0-69 0 0,0 0 2 0 0,0 0-98 0 0,0 0-258 0 0,0 0-337 0 0,0 0-269 0 0,0 0-141 0 0,0 0-53 0 0,0 0-12 0 0,0 0-26 0 0,0 0-62 0 0,7 0 959 0 0,27 33 1220 0 0,17 10-1746 0 0,-35-33-887 0 0,-2 2 1 0 0,1 0-1 0 0,-2 1 1 0 0,0 0-1 0 0,0 1 1 0 0,-1 0-1 0 0,-1 1 1 0 0,0 1 0 0 0,-1 0-1 0 0,4 9-86 0 0,-5-3 18 0 0,-1 0 0 0 0,-1 0 1 0 0,-1 1-1 0 0,-1-1 0 0 0,-1 1 0 0 0,-1 0 1 0 0,0 1-1 0 0,-2-1 0 0 0,-1 0 0 0 0,-1 1 1 0 0,-1-1-1 0 0,-1 0 0 0 0,-1 0 0 0 0,-1 0 0 0 0,-1-1 1 0 0,-1 1-1 0 0,-1-1 0 0 0,-3 3-18 0 0,-12 16 17 0 0,-3 0 0 0 0,-1-2 0 0 0,-2-1 0 0 0,-1-1 0 0 0,-2-1 0 0 0,-2-2 0 0 0,-29 23-17 0 0,48-46 6 0 0,-22 33 86 0 0,37-44-93 0 0,0 0-7 0 0,-29 26 995 0 0,8-12-1296 0 0,27-30-4234 0 0,-3 4-5405 0 0,-1 8-2613 0 0</inkml:trace>
</inkml:ink>
</file>

<file path=ppt/ink/ink14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53.54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113 45 4785 0 0,'0'0'1194'0'0,"0"0"-293"0"0,0 0-62 0 0,0 0 231 0 0,0 0 313 0 0,0 0 190 0 0,0 0-7 0 0,0 0-198 0 0,0 0-273 0 0,0 0-189 0 0,0 0-128 0 0,-4-7-100 0 0,-12-23-75 0 0,12 23-61 0 0,4 7-61 0 0,0 0-63 0 0,0 0-50 0 0,0 0-49 0 0,0 0-52 0 0,0 0-44 0 0,0 0-39 0 0,0 16 481 0 0,0 18-101 0 0,-1 213 2482 0 0,-18 92-3046 0 0,9-7 435 0 0,-2-299-450 0 0,-9-47-4788 0 0,5-2-400 0 0,9 10-1266 0 0,5 2-3292 0 0</inkml:trace>
</inkml:ink>
</file>

<file path=ppt/ink/ink14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53.79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1 214 14723 0 0,'0'0'598'0'0,"0"0"-212"0"0,0 0-22 0 0,0 0 281 0 0,0 0 263 0 0,0 0 84 0 0,35-9-65 0 0,115-27-155 0 0,83-8 840 0 0,255-29-515 0 0,-200 44-2675 0 0,-269 24-945 0 0,-34-9-12622 0 0,10 10 11367 0 0</inkml:trace>
</inkml:ink>
</file>

<file path=ppt/ink/ink14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54.34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106 0 5761 0 0,'0'0'2469'0'0,"0"0"-690"0"0,0 0-307 0 0,0 0-58 0 0,0 0 49 0 0,0 0 22 0 0,0 0-154 0 0,0 0-221 0 0,0 0-231 0 0,0 0-184 0 0,0 0-77 0 0,0 0-17 0 0,0 0-43 0 0,-2 19-59 0 0,-15 110 297 0 0,-5-35-80 0 0,4 1-1 0 0,5 0 0 0 0,2 16-715 0 0,1-15 327 0 0,4-47-210 0 0,2 0-1 0 0,2 0 1 0 0,2 0 0 0 0,3 7-117 0 0,-3-53 12 0 0,0 0 1 0 0,0 0-1 0 0,0 1 1 0 0,1-1-1 0 0,-1 0 1 0 0,1 0-1 0 0,0 1 1 0 0,0-1-1 0 0,0 0 1 0 0,1 0-1 0 0,-1 0 1 0 0,1 0-1 0 0,-1-1 1 0 0,1 1-1 0 0,0 0 1 0 0,0-1-1 0 0,0 1 1 0 0,1-1-1 0 0,-1 1 1 0 0,1-1-1 0 0,-1 0 1 0 0,1 0-1 0 0,0 0 1 0 0,-1-1-1 0 0,1 1 1 0 0,0-1-1 0 0,0 1 1 0 0,0-1-1 0 0,1 0 1 0 0,-1 0-1 0 0,0 0 1 0 0,0-1 0 0 0,0 1-1 0 0,1-1 1 0 0,-1 0-1 0 0,0 0 1 0 0,1 0-1 0 0,-1 0 1 0 0,2-1-13 0 0,5-1 53 0 0,1-1-1 0 0,-1 0 1 0 0,0-1 0 0 0,0 0 0 0 0,0 0 0 0 0,-1-1 0 0 0,0 0 0 0 0,0-1 0 0 0,0 0-1 0 0,0-1 1 0 0,-1 0 0 0 0,2-2-53 0 0,9-6 46 0 0,164-114 112 0 0,-183 128-158 0 0,1 0-1 0 0,0 0 0 0 0,-1 1 0 0 0,1-1 0 0 0,0 0 1 0 0,0 0-1 0 0,0 1 0 0 0,0-1 0 0 0,0 0 0 0 0,0 1 0 0 0,0-1 1 0 0,0 1-1 0 0,0-1 0 0 0,0 1 0 0 0,0-1 0 0 0,0 1 0 0 0,0 0 1 0 0,0 0-1 0 0,0-1 0 0 0,1 1 0 0 0,-1 0 0 0 0,0 0 1 0 0,0 0-1 0 0,0 0 0 0 0,0 1 0 0 0,0-1 0 0 0,1 0 0 0 0,-1 0 1 0 0,0 1-1 0 0,0-1 0 0 0,0 0 0 0 0,0 1 0 0 0,0-1 1 0 0,0 1-1 0 0,0 0 0 0 0,0-1 0 0 0,0 1 0 0 0,0 0 0 0 0,0-1 1 0 0,-1 1-1 0 0,1 0 0 0 0,0 0 0 0 0,0 0 0 0 0,-1 0 0 0 0,1 0 1 0 0,0 0-1 0 0,-1 0 0 0 0,1 0 0 0 0,-1 0 0 0 0,0 0 1 0 0,1 0-1 0 0,-1 0 0 0 0,0 0 0 0 0,1 0 0 0 0,-1 0 0 0 0,0 1 1 0 0,0-1-1 0 0,0 0 0 0 0,0 0 0 0 0,0 1 1 0 0,11 131 346 0 0,-11-125-352 0 0,1 0 0 0 0,-1-1 0 0 0,2 1 0 0 0,-1 0 0 0 0,1-1 0 0 0,0 1 0 0 0,0-1 0 0 0,1 0 0 0 0,0 0 0 0 0,0 0 1 0 0,1 0-1 0 0,0 0 0 0 0,0-1 0 0 0,2 1 6 0 0,13 3-4846 0 0,15-15-13889 0 0,-27 1 14906 0 0</inkml:trace>
</inkml:ink>
</file>

<file path=ppt/ink/ink14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58.76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19 161 136 0 0,'0'0'2439'0'0,"0"0"-801"0"0,0 0-119 0 0,0 0 324 0 0,0 0 279 0 0,0 0-14 0 0,0 0-327 0 0,0 0-461 0 0,0 0-421 0 0,0 0-291 0 0,0 0-184 0 0,12 26 2100 0 0,-3-21-2036 0 0,0 0 0 0 0,1 0 0 0 0,-1-1-1 0 0,1-1 1 0 0,-1 1 0 0 0,1-2 0 0 0,0 1-1 0 0,0-1 1 0 0,1-1 0 0 0,-1 0 0 0 0,5 0-488 0 0,1-1 139 0 0,0-1 1 0 0,-1 0 0 0 0,1-1 0 0 0,0 0 0 0 0,-1-1 0 0 0,0-1 0 0 0,1-1 0 0 0,-2 0 0 0 0,1-1 0 0 0,-1 0 0 0 0,7-5-140 0 0,-17 9 43 0 0,0 0 0 0 0,0 0 0 0 0,-1-1 0 0 0,1 1 1 0 0,-1-1-1 0 0,0 1 0 0 0,0-1 0 0 0,0 0 0 0 0,0-1 1 0 0,0 1-1 0 0,-1 0 0 0 0,1-1 0 0 0,-1 1 0 0 0,0-1 0 0 0,0 0 1 0 0,0 0-1 0 0,-1 0 0 0 0,1 0 0 0 0,-1 0 0 0 0,0 0 1 0 0,0 0-1 0 0,-1 0 0 0 0,1-1 0 0 0,-1 1 0 0 0,0 0 1 0 0,0 0-1 0 0,0-1 0 0 0,0 1 0 0 0,-1 0 0 0 0,0 0 1 0 0,0-3-44 0 0,-4 2-29 0 0,1 0 1 0 0,-1 0 0 0 0,0 0 0 0 0,0 1 0 0 0,-1 0 0 0 0,1 0-1 0 0,-1 0 1 0 0,0 0 0 0 0,0 1 0 0 0,0 0 0 0 0,0 0-1 0 0,-1 1 1 0 0,1 0 0 0 0,-1 0 0 0 0,1 0 0 0 0,-1 1 0 0 0,0 0-1 0 0,0 0 1 0 0,1 1 0 0 0,-1 0 0 0 0,0 0 0 0 0,0 0 0 0 0,0 1-1 0 0,0 0 29 0 0,-7 1-14 0 0,0 1-1 0 0,0 1 1 0 0,0 0-1 0 0,1 1 1 0 0,-1 0-1 0 0,1 1 0 0 0,0 0 1 0 0,1 1-1 0 0,0 0 1 0 0,0 1-1 0 0,0 1 0 0 0,1 0 1 0 0,1 1-1 0 0,-1-1 1 0 0,-4 8 14 0 0,10-11 25 0 0,1 0 1 0 0,0 1 0 0 0,0-1 0 0 0,0 1 0 0 0,1 0-1 0 0,0 0 1 0 0,1 0 0 0 0,-1 0 0 0 0,1 0 0 0 0,1 1-1 0 0,-1-1 1 0 0,1 1 0 0 0,0-1 0 0 0,1 1-1 0 0,0-1 1 0 0,0 1 0 0 0,1-1 0 0 0,1 6-26 0 0,0-6 63 0 0,1 0 0 0 0,0 0 1 0 0,0 0-1 0 0,1-1 0 0 0,0 1 0 0 0,0-1 1 0 0,0 0-1 0 0,1 0 0 0 0,0 0 1 0 0,0 0-1 0 0,1-1 0 0 0,-1 0 0 0 0,1 0 1 0 0,0-1-1 0 0,1 1 0 0 0,-1-1 0 0 0,1-1 1 0 0,1 1-64 0 0,9 5 233 0 0,1 0 0 0 0,1-2 0 0 0,0 0 0 0 0,0-1 1 0 0,0-1-1 0 0,0-1 0 0 0,18 1-233 0 0,65 2 455 0 0,-54-44-5384 0 0,-38 31 2694 0 0,-2 1-4816 0 0,-1 2-5085 0 0</inkml:trace>
</inkml:ink>
</file>

<file path=ppt/ink/ink14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7:59.55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218 85 15251 0 0,'0'0'1737'0'0,"0"0"-429"0"0,0 0-157 0 0,0 0-43 0 0,0 0-66 0 0,0 0-149 0 0,0 0-219 0 0,0 0-162 0 0,0 0-107 0 0,0 0-75 0 0,0 0-54 0 0,0 0-18 0 0,0 0-51 0 0,-11 19-31 0 0,-48 98 100 0 0,-68 104 70 0 0,106-170-324 0 0,142-227 281 0 0,52-22-74 0 0,-170 230-173 0 0,-4-25-41 0 0,-1 9-5 0 0,0 1-1 0 0,1-1 1 0 0,1 1 0 0 0,1-1-1 0 0,0 1 1 0 0,1-1-1 0 0,1 1 1 0 0,0-1 0 0 0,3 6-10 0 0,-4-16 17 0 0,-1 0 0 0 0,1-1 0 0 0,0 1 0 0 0,1-1-1 0 0,-1 1 1 0 0,1-1 0 0 0,0 0 0 0 0,1 0 0 0 0,-1 0 0 0 0,1-1 0 0 0,0 1 0 0 0,0-1 0 0 0,0 0 0 0 0,0 0 0 0 0,1 0 0 0 0,0-1 0 0 0,0 1 0 0 0,0-1 0 0 0,0 0 0 0 0,0-1 0 0 0,1 1 0 0 0,-1-1 0 0 0,1 0 0 0 0,-1-1 0 0 0,1 1 0 0 0,0-1 0 0 0,0 0-1 0 0,2 0-16 0 0,-1-2 111 0 0,0 0 0 0 0,0 0-1 0 0,-1-1 1 0 0,1 0-1 0 0,0 0 1 0 0,-1 0 0 0 0,1-1-1 0 0,-1 0 1 0 0,0 0-1 0 0,0-1 1 0 0,0 0-1 0 0,-1 0 1 0 0,1 0 0 0 0,-1-1-1 0 0,0 1 1 0 0,0-1-1 0 0,0 0 1 0 0,-1-1-1 0 0,0 1 1 0 0,0-1 0 0 0,0-1-111 0 0,64-134 1132 0 0,-63 126-1084 0 0,0 0 0 0 0,0 0 0 0 0,-2 0 0 0 0,0-1 0 0 0,0 1 0 0 0,-2-1 0 0 0,0 0 0 0 0,0 0 0 0 0,-2 0 0 0 0,0-2-48 0 0,-12-16-102 0 0,9 29-3714 0 0,-1 2-3961 0 0,5 3-4261 0 0</inkml:trace>
</inkml:ink>
</file>

<file path=ppt/ink/ink14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9:50.40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8666 0 0,'0'0'2071'0'0,"0"0"-329"0"0,0 0-62 0 0,0 0 151 0 0,0 0 40 0 0,0 0-209 0 0,0 0-363 0 0,0 0-342 0 0,0 0-179 0 0,0 0-95 0 0,0 0-38 0 0,2 1-11 0 0,39 18 3636 0 0,73 6-2697 0 0,132-23-468 0 0,-126-5-1743 0 0,-129 1-7006 0 0,3 1-5571 0 0,4 1 3245 0 0</inkml:trace>
</inkml:ink>
</file>

<file path=ppt/ink/ink14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9:50.6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12515 0 0,'0'0'3886'0'0,"0"0"-1434"0"0,0 0-787 0 0,0 0-202 0 0,0 0-174 0 0,0 0-195 0 0,0 0-231 0 0,0 0-206 0 0,0 0-150 0 0,0 0-86 0 0,0 0-17 0 0,0 0 21 0 0,5 1 41 0 0,147 7 2095 0 0,-95-9-2236 0 0,-4 1-30 0 0,11 0-3514 0 0,-51-3-3283 0 0,-9 2-5775 0 0</inkml:trace>
</inkml:ink>
</file>

<file path=ppt/ink/ink14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9:52.54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483 15 1464 0 0,'0'0'1681'0'0,"0"0"30"0"0,0 0 162 0 0,0 0 192 0 0,0 0-9 0 0,0 0-250 0 0,0 0-334 0 0,0 0-291 0 0,0 0-189 0 0,0 0-93 0 0,0 0-34 0 0,0 0-21 0 0,0 0-38 0 0,5 0 5252 0 0,15 0-4964 0 0,51-15-380 0 0,-71 15-653 0 0,0 0-8 0 0,0 0 9 0 0,0 0 20 0 0,0 0-20 0 0,0 0-13 0 0,0 0-6 0 0,0 0-21 0 0,0 0 5 0 0,0 0 17 0 0,0 0 8 0 0,-32 16 931 0 0,-62 31-743 0 0,-225 86 71 0 0,317-133-298 0 0,0 0 0 0 0,1 1 1 0 0,-1 0-1 0 0,0-1 1 0 0,0 1-1 0 0,0 0 0 0 0,1 0 1 0 0,-1 0-1 0 0,1 0 1 0 0,-1 0-1 0 0,1 1 0 0 0,-1-1 1 0 0,1 0-1 0 0,-1 1 0 0 0,1-1 1 0 0,0 1-1 0 0,0-1 1 0 0,0 1-1 0 0,0 0 0 0 0,0 0 1 0 0,0-1-1 0 0,0 1 1 0 0,1 0-1 0 0,-1 0 0 0 0,1 0 1 0 0,-1 0-1 0 0,1-1 0 0 0,-1 3-13 0 0,0 14 123 0 0,28-10 179 0 0,242 26 440 0 0,-163-1-635 0 0,-105-30-102 0 0,-1 0-1 0 0,0-1 1 0 0,0 1-1 0 0,0 0 1 0 0,0 0-1 0 0,-1 0 1 0 0,1 0-1 0 0,-1 0 1 0 0,0 0-1 0 0,0 0 1 0 0,0-1-1 0 0,0 1 1 0 0,0 0 0 0 0,-1-1-1 0 0,1 1 1 0 0,-1-1-1 0 0,0 1 1 0 0,1-1-1 0 0,-1 0 1 0 0,0 0-1 0 0,0 0 1 0 0,-1 0-1 0 0,1 0 1 0 0,0 0-1 0 0,-1 0 1 0 0,1-1-1 0 0,-1 1 1 0 0,1-1 0 0 0,-1 0-1 0 0,-1 1-4 0 0,-120 72 113 0 0,-130 61-145 0 0,246-131 35 0 0,1 1 0 0 0,0-1 0 0 0,1 1 0 0 0,-1 1-1 0 0,1-1 1 0 0,0 1 0 0 0,0 0 0 0 0,1 1 0 0 0,0-1-1 0 0,0 1 1 0 0,-3 6-3 0 0,8-12-20 0 0,35 14 8 0 0,192-9 361 0 0,-33-32 54 0 0,-130 12-307 0 0,-63 14-80 0 0,-1 0-18 0 0,0 0-12 0 0,0 0-4 0 0,0 0-29 0 0,0 0 8 0 0,-17 3-1713 0 0,-18 25-2188 0 0,15-11-5951 0 0,11-10-2709 0 0</inkml:trace>
</inkml:ink>
</file>

<file path=ppt/ink/ink14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9:53.01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25 0 13475 0 0,'0'0'1748'0'0,"0"0"-397"0"0,0 0-72 0 0,0 0 81 0 0,0 0 25 0 0,0 0-166 0 0,0 0-276 0 0,0 0-230 0 0,0 0-158 0 0,0 0-67 0 0,0 0-13 0 0,0 0-1 0 0,0 0-23 0 0,0 3-52 0 0,-7 40 1395 0 0,4-12-979 0 0,3-30-785 0 0,0-1 8 0 0,0 0-18 0 0,0 0 9 0 0,0 0-14 0 0,0 0-1 0 0,0 0 1 0 0,0 0-2 0 0,0 0 11 0 0,0 0-6 0 0,0 0 8 0 0,0 0-23 0 0,0 0-2 0 0,0 0-7 0 0,0 0 11 0 0,0 0-16 0 0,0 0-10 0 0,-14-22-5419 0 0,14 13 1794 0 0,0 4-1523 0 0,0 0-6480 0 0</inkml:trace>
</inkml:ink>
</file>

<file path=ppt/ink/ink15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9:53.4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74 1 11811 0 0,'0'0'2024'0'0,"0"0"-184"0"0,0 0-22 0 0,0 0-50 0 0,0 0-182 0 0,0 0-298 0 0,0 0-301 0 0,0 0-223 0 0,0 0-178 0 0,0 0-127 0 0,0 0-74 0 0,0 0-50 0 0,0 0-27 0 0,-8 3-40 0 0,-26 12-59 0 0,16-6 551 0 0,26-14-445 0 0,33-17-325 0 0,-103 47 1477 0 0,62-25-1385 0 0,0 0-16 0 0,0 0-14 0 0,0 0-2 0 0,0 0-14 0 0,20-4-1741 0 0,-9 5-2160 0 0,-6-1-1758 0 0,-1 0-6485 0 0</inkml:trace>
</inkml:ink>
</file>

<file path=ppt/ink/ink15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9:55.82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0 545 8690 0 0,'0'0'2462'0'0,"0"0"-750"0"0,0 0-293 0 0,0 0 77 0 0,0 0 74 0 0,0 0-99 0 0,0 0-288 0 0,0 0-290 0 0,0 0-206 0 0,0 0-85 0 0,0 0 7 0 0,0 0 30 0 0,0 0 10 0 0,13-12 910 0 0,-4-32 46 0 0,48-92-69 0 0,47-63-1008 0 0,-51 123-462 0 0,-46 116-314 0 0,0 158 277 0 0,-6-83-122 0 0,-1-116 93 0 0,0 1 0 0 0,0-1 1 0 0,-1 1-1 0 0,1 0 0 0 0,0-1 1 0 0,0 1-1 0 0,0 0 0 0 0,0-1 1 0 0,0 1-1 0 0,0 0 1 0 0,1-1-1 0 0,-1 1 0 0 0,0 0 1 0 0,0-1-1 0 0,0 1 0 0 0,0-1 1 0 0,0 1-1 0 0,0 0 0 0 0,1 0 1 0 0,-1-1-1 0 0,0 1 1 0 0,0 0-1 0 0,0-1 0 0 0,1 1 1 0 0,-1 0-1 0 0,0 0 0 0 0,1-1 1 0 0,-1 1-1 0 0,0 0 0 0 0,0 0 1 0 0,1 0-1 0 0,-1-1 1 0 0,0 1-1 0 0,1 0 0 0 0,-1 0 1 0 0,0 0-1 0 0,1 0 0 0 0,-1 0 1 0 0,0 0-1 0 0,1 0 0 0 0,-1 0 1 0 0,1-1-1 0 0,-1 1 1 0 0,0 1-1 0 0,1-1 0 0 0,-1 0 1 0 0,0 0-1 0 0,1 0 0 0 0,-1 0 1 0 0,0 0-1 0 0,1 0 0 0 0,-1 0 1 0 0,0 0-1 0 0,1 1 1 0 0,-1-1-1 0 0,0 0 0 0 0,1 0 1 0 0,-1 0-1 0 0,0 1 0 0 0,0-1 1 0 0,1 0-1 0 0,-1 0 0 0 0,0 1 1 0 0,0-1-1 0 0,1 0 1 0 0,-1 1-1 0 0,0-1 0 0 0,1-1-4 0 0,191-323 64 0 0,-108 225-55 0 0,-74 140 56 0 0,-12 304 666 0 0,0-242-748 0 0,-4-90-1600 0 0,-8 0-4910 0 0,3-2 1285 0 0,9-11-6495 0 0</inkml:trace>
  <inkml:trace contextRef="#ctx0" brushRef="#br0" timeOffset="296.532">693 559 17476 0 0,'0'0'1144'0'0,"0"0"-293"0"0,0 0 52 0 0,0 0 128 0 0,0 0-6 0 0,0 0-170 0 0,0 0-256 0 0,0 0-199 0 0,0 0-107 0 0,0 0-35 0 0,0 0-17 0 0,0 0-12 0 0,0 0-21 0 0,-2 22-30 0 0,-4 92 19 0 0,4-102-3889 0 0,1-26-6397 0 0,1 9 1831 0 0</inkml:trace>
  <inkml:trace contextRef="#ctx0" brushRef="#br0" timeOffset="662.059">805 180 14179 0 0,'0'0'1920'0'0,"0"0"-337"0"0,0 0-153 0 0,0 0-62 0 0,0 0-161 0 0,0 0-248 0 0,0 0-237 0 0,0 0-194 0 0,0 0-75 0 0,0 0-74 0 0,0 0-54 0 0,0 0-75 0 0,0 0-50 0 0,-12 4-48 0 0,-38 14-63 0 0,37-11-13 0 0,12-6-37 0 0,1-1-15 0 0,0 0 12 0 0,0 0-21 0 0,0 0-10 0 0,0 0-16 0 0,0 0-26 0 0,23-8-78 0 0,19-14 341 0 0,-42 22-170 0 0,0 0 24 0 0,0 0 21 0 0,-21 11 626 0 0,-24 19-263 0 0,45-30-445 0 0,0 0-27 0 0,0 0-36 0 0,0 0-55 0 0,0 0-81 0 0,13-2-3058 0 0,-4 0-3750 0 0,-4 2-4567 0 0</inkml:trace>
</inkml:ink>
</file>

<file path=ppt/ink/ink15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01.73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168 214 4569 0 0,'0'0'2228'0'0,"0"0"-478"0"0,0 0-157 0 0,0 0 56 0 0,0 0 2 0 0,0 0-145 0 0,0 0-241 0 0,0 0-267 0 0,0 0-215 0 0,0 0-160 0 0,0 0-87 0 0,0 0-37 0 0,0 0-17 0 0,1 18 7157 0 0,-88 122-6722 0 0,79-124-848 0 0,-6 15-30 0 0,2 1 0 0 0,1 0 0 0 0,1 1 0 0 0,2 0 0 0 0,1 1 0 0 0,2-1 0 0 0,2 1 0 0 0,0 0 0 0 0,3 0 0 0 0,0 0 0 0 0,5 21-39 0 0,26 89 43 0 0,2-79 269 0 0,-2-42-144 0 0,-30-24-263 0 0,1 1-1 0 0,0 0 1 0 0,-1-1-1 0 0,1 1 1 0 0,-1-1-1 0 0,1 1 1 0 0,-1-1-1 0 0,0 1 1 0 0,1-1-1 0 0,-1 0 1 0 0,0 0-1 0 0,1 0 1 0 0,-1 0-1 0 0,0 0 1 0 0,0 0-1 0 0,0 0 1 0 0,0 0-1 0 0,0-1 1 0 0,0 1-1 0 0,0 0 1 0 0,0 0 0 0 0,0-1-1 0 0,-1 1 1 0 0,1-1-1 0 0,0 1 1 0 0,-1-1-1 0 0,0 1 1 0 0,1-1-1 0 0,-1 1 1 0 0,0-1-1 0 0,1 1 1 0 0,-1-1-1 0 0,0 0 1 0 0,0 1-1 0 0,0-1 1 0 0,-1 1-1 0 0,1-1 1 0 0,0 1-1 0 0,-1-2 96 0 0,1 2-254 0 0,1-14-2869 0 0,-1 6 110 0 0,1 1-3795 0 0,-1 3-4699 0 0</inkml:trace>
  <inkml:trace contextRef="#ctx0" brushRef="#br0" timeOffset="589.771">315 428 8106 0 0,'0'0'3937'0'0,"0"0"-1514"0"0,0 0-658 0 0,0 0-104 0 0,0 0-102 0 0,0 0-202 0 0,0 0-299 0 0,0 0-325 0 0,0 0-220 0 0,0 0-99 0 0,0 0-34 0 0,0 0 14 0 0,0 0-2 0 0,-1 10-19 0 0,6 139 1413 0 0,40 67-734 0 0,-10-121-645 0 0,-34-95-389 0 0,0 1 1 0 0,-1-1-1 0 0,1 0 0 0 0,0 1 1 0 0,0-1-1 0 0,0 0 0 0 0,-1 0 1 0 0,1 0-1 0 0,0 1 1 0 0,0-1-1 0 0,0 0 0 0 0,-1 0 1 0 0,1 0-1 0 0,0-1 0 0 0,0 1 1 0 0,0 0-1 0 0,0 0 0 0 0,-1 0 1 0 0,1-1-1 0 0,0 1 0 0 0,0 0 1 0 0,-1 0-1 0 0,1-1 0 0 0,0 1 1 0 0,0-1-1 0 0,-1 1 0 0 0,1-1 1 0 0,-1 1-1 0 0,1-1 1 0 0,0 1-1 0 0,-1-1 0 0 0,1 0 1 0 0,-1 1-1 0 0,1-1 0 0 0,-1 0 1 0 0,0 0-1 0 0,1 1 0 0 0,-1-1 1 0 0,0 0-1 0 0,1 0 0 0 0,-1 1 1 0 0,0-1-1 0 0,0 0 0 0 0,0 0 1 0 0,1 0-1 0 0,-1 1 0 0 0,0-1 1 0 0,0 0-1 0 0,0 0 1 0 0,0 0-1 0 0,-1 0 0 0 0,1 1 1 0 0,0-1-1 0 0,0 0-18 0 0,84-164 193 0 0,25-25-139 0 0,-105 200-7190 0 0,-4-4 332 0 0,0-5 4169 0 0,0-1-8698 0 0</inkml:trace>
  <inkml:trace contextRef="#ctx0" brushRef="#br0" timeOffset="1265.522">383 240 10658 0 0,'0'0'1777'0'0,"0"0"-280"0"0,0 0-11 0 0,0 0 90 0 0,0 0-55 0 0,0 0-222 0 0,0 0-275 0 0,0 0-264 0 0,0 0-180 0 0,0 0-74 0 0,0 0-17 0 0,0 0-2 0 0,0 0-7 0 0,-9 0 1418 0 0,59 16 622 0 0,179 5-1252 0 0,-186-21-980 0 0,-56-7 365 0 0,-24-66-540 0 0,14 20-518 0 0,21 50-133 0 0,-4-6-741 0 0,-1 7-6509 0 0,6 2 1390 0 0,1 0-5361 0 0</inkml:trace>
  <inkml:trace contextRef="#ctx0" brushRef="#br0" timeOffset="1645.758">471 34 14763 0 0,'0'0'2050'0'0,"0"0"-362"0"0,0 0-155 0 0,0 0-82 0 0,0 0-147 0 0,0 0-219 0 0,0 0-210 0 0,0 0-185 0 0,0 0-138 0 0,0 0-87 0 0,0 0-41 0 0,0 0-33 0 0,-2-1-35 0 0,-8-6 794 0 0,26 9-537 0 0,27 8-171 0 0,-4 0-321 0 0,0-1 0 0 0,0-3 1 0 0,0-1-1 0 0,32 0-121 0 0,-22-4-3628 0 0,1 0-3816 0 0,-45-1-4503 0 0</inkml:trace>
  <inkml:trace contextRef="#ctx0" brushRef="#br0" timeOffset="2268.939">854 700 10514 0 0,'0'0'2675'0'0,"0"0"-794"0"0,0 0-457 0 0,0 0-62 0 0,0 0-42 0 0,0 0-144 0 0,0 0-166 0 0,0 0-161 0 0,0 0-136 0 0,0 0-75 0 0,0 0-66 0 0,0 0-79 0 0,0 0-57 0 0,18 2-12 0 0,106 14 695 0 0,80-15 236 0 0,-136-12-1785 0 0,-49-12-2311 0 0,-17 14-1078 0 0,-2-1-4058 0 0,0 5 3051 0 0,0 4-3442 0 0</inkml:trace>
  <inkml:trace contextRef="#ctx0" brushRef="#br0" timeOffset="2522.721">1095 509 15899 0 0,'0'0'1778'0'0,"0"0"-651"0"0,0 0-299 0 0,0 0 147 0 0,0 0 117 0 0,0 0-18 0 0,0 0-177 0 0,0 0-246 0 0,0 0-185 0 0,0 0-150 0 0,2 33-104 0 0,5 100-100 0 0,1 35-3065 0 0,-2-156-2221 0 0,-2-9 596 0 0,-3-3 3584 0 0,1 1-7173 0 0</inkml:trace>
  <inkml:trace contextRef="#ctx0" brushRef="#br0" timeOffset="3189.71">1386 373 9786 0 0,'0'0'1811'0'0,"0"0"-332"0"0,0 0-36 0 0,0 0 47 0 0,0 0-61 0 0,0 0-186 0 0,0 0-314 0 0,0 0-303 0 0,0 0-224 0 0,0 0-105 0 0,0 0-26 0 0,0 0 49 0 0,4-2 87 0 0,-3 1-339 0 0,0 1-1 0 0,0-1 1 0 0,0 1 0 0 0,1-1 0 0 0,-1 1 0 0 0,0-1 0 0 0,1 1 0 0 0,-1 0 0 0 0,0 0-1 0 0,1 0 1 0 0,-1 0 0 0 0,0 0 0 0 0,1 0 0 0 0,-1 0 0 0 0,0 0 0 0 0,1 0 0 0 0,-1 1-1 0 0,0-1 1 0 0,1 0 0 0 0,-1 1 0 0 0,0-1 0 0 0,0 1 0 0 0,1 0 0 0 0,-1-1 0 0 0,0 1-1 0 0,0 0 1 0 0,0 0 0 0 0,0 0 0 0 0,0 0 0 0 0,0 0-68 0 0,6 3 271 0 0,3 1-37 0 0,1 0 0 0 0,1-1 0 0 0,-1 0 1 0 0,1-1-1 0 0,-1 0 0 0 0,1-1 0 0 0,0 0 0 0 0,0-1 1 0 0,0 0-1 0 0,0-1 0 0 0,0 0 0 0 0,0-1 0 0 0,0 0-234 0 0,-7 0 46 0 0,0 0 0 0 0,0-1-1 0 0,-1 0 1 0 0,1 1-1 0 0,-1-2 1 0 0,1 1 0 0 0,-1 0-1 0 0,0-1 1 0 0,0 0-1 0 0,0 0 1 0 0,0 0-1 0 0,0 0 1 0 0,-1-1 0 0 0,0 0-1 0 0,1 1 1 0 0,-1-1-1 0 0,-1 0 1 0 0,1 0-1 0 0,0-1 1 0 0,-1 1 0 0 0,0-1-1 0 0,0 1 1 0 0,0-3-46 0 0,-8 31 10 0 0,-4 13 15 0 0,1 2 0 0 0,2-1 0 0 0,2 1 0 0 0,0 24-25 0 0,11 242-62 0 0,12-206 62 0 0,-18-99 1 0 0,0-1-1 0 0,0 1 1 0 0,1 0 0 0 0,-1-1 0 0 0,0 1 0 0 0,0 0 0 0 0,0-1-1 0 0,1 1 1 0 0,-1 0 0 0 0,0 0 0 0 0,0-1 0 0 0,1 1 0 0 0,-1 0-1 0 0,0 0 1 0 0,1 0 0 0 0,-1-1 0 0 0,0 1 0 0 0,1 0-1 0 0,-1 0 1 0 0,0 0 0 0 0,1 0 0 0 0,-1 0 0 0 0,0-1 0 0 0,1 1-1 0 0,-1 0 1 0 0,0 0 0 0 0,1 0 0 0 0,-1 0 0 0 0,0 0 0 0 0,1 0-1 0 0,-1 0 1 0 0,0 0 0 0 0,1 1 0 0 0,-1-1 0 0 0,1 0 0 0 0,-1 0-1 0 0,0 0 1 0 0,1 0 0 0 0,-1 0 0 0 0,0 1 0 0 0,0-1 0 0 0,1 0-1 0 0,-1 0 1 0 0,0 0 0 0 0,1 1 0 0 0,-1-1 0 0 0,0 0 0 0 0,0 0-1 0 0,1 1 1 0 0,-1-1 0 0 0,0 0 0 0 0,0 1 0 0 0,0-1 0 0 0,0 0-1 0 0,1 1 1 0 0,-1-1 0 0 0,0 0 0 0 0,0 1 0 0 0,0-1 0 0 0,0 0-1 0 0,0 1 1 0 0,0-1 0 0 0,0 0 0 0 0,0 1 0 0 0,0-1 0 0 0,0 1-1 0 0,0-1 1 0 0,0 0 0 0 0,0 1 0 0 0,0-1-1 0 0,12-29 132 0 0,-10 24-152 0 0,147-485 470 0 0,-80 278-479 0 0,-69 212-153 0 0,0 0 1 0 0,0 0-1 0 0,0 0 1 0 0,0 0-1 0 0,1 0 1 0 0,-1 0-1 0 0,0 0 1 0 0,0 0-1 0 0,0 0 1 0 0,0 0-1 0 0,0 0 1 0 0,1 0-1 0 0,-1 0 182 0 0,-6 36-3355 0 0,3-15-4107 0 0,-1-9-4436 0 0</inkml:trace>
  <inkml:trace contextRef="#ctx0" brushRef="#br0" timeOffset="3521.594">1972 873 16780 0 0,'0'0'1073'0'0,"0"0"-305"0"0,0 0 135 0 0,0 0 275 0 0,0 0 74 0 0,0 0-114 0 0,0 0-265 0 0,0 0-266 0 0,0 0-167 0 0,0 0-101 0 0,0 0-63 0 0,0 0-79 0 0,0 0-18 0 0,-5 16-50 0 0,-14 46-43 0 0,12-39 990 0 0,6-21-9975 0 0,1-8 1482 0 0,0 5-3561 0 0</inkml:trace>
  <inkml:trace contextRef="#ctx0" brushRef="#br0" timeOffset="3790.333">2071 616 11130 0 0,'0'0'4125'0'0,"0"0"-1859"0"0,0 0-783 0 0,0 0-139 0 0,0 0-150 0 0,0 0-250 0 0,0 0-241 0 0,0 0-224 0 0,0 0-145 0 0,0 0-28 0 0,0 0 26 0 0,0 0 16 0 0,0 0 0 0 0,-6 8-8 0 0,-45 79 487 0 0,56-98-2301 0 0,-2-14-555 0 0,-4 13-1789 0 0,1 2-5577 0 0,0 6-392 0 0</inkml:trace>
  <inkml:trace contextRef="#ctx0" brushRef="#br0" timeOffset="4312.048">1440 156 14715 0 0,'0'0'1745'0'0,"0"0"-317"0"0,0 0-64 0 0,0 0-20 0 0,0 0-129 0 0,0 0-210 0 0,0 0-285 0 0,0 0-214 0 0,0 0-84 0 0,0 0-30 0 0,0 0 3 0 0,0 0-11 0 0,11-3-20 0 0,99-20 724 0 0,81 19-564 0 0,-152 8-114 0 0,-51-23-53 0 0,-84-50 302 0 0,77 41-625 0 0,19 16-7176 0 0,3 11 1052 0 0,2 1-5780 0 0</inkml:trace>
  <inkml:trace contextRef="#ctx0" brushRef="#br0" timeOffset="4757.525">2139 52 6081 0 0,'0'0'3613'0'0,"0"0"-1052"0"0,0 0-440 0 0,0 0-107 0 0,0 0-128 0 0,0 0-199 0 0,0 0-276 0 0,0 0-278 0 0,0 0-247 0 0,0 0-202 0 0,0 0-116 0 0,0 0-92 0 0,0 0-77 0 0,-2-2-79 0 0,-5-6-43 0 0,12 14 235 0 0,17 21 130 0 0,44 95 80 0 0,-48-57-573 0 0,-3 1-1 0 0,-4 0 1 0 0,-2 1 0 0 0,-3 0 0 0 0,-3 0 0 0 0,-4 39-149 0 0,-1-71 7 0 0,-2 1 0 0 0,-2-1 0 0 0,-1-1 0 0 0,-2 1 1 0 0,-1-1-1 0 0,-2-1 0 0 0,-1 0 0 0 0,-1 0 0 0 0,-2-2 0 0 0,-2 1-7 0 0,-71 86-854 0 0,55-102-1180 0 0,22-14-2007 0 0,0-1-4836 0 0,7-1-3058 0 0</inkml:trace>
</inkml:ink>
</file>

<file path=ppt/ink/ink15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39:57.24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104 350 5897 0 0,'0'0'4595'0'0,"0"0"-2124"0"0,0 0-698 0 0,0 0-9 0 0,0 0-87 0 0,0 0-219 0 0,0 0-351 0 0,0 0-315 0 0,0 0-185 0 0,0 0-56 0 0,0 0 19 0 0,0 0 13 0 0,0 0-11 0 0,-1 8-56 0 0,-17 278 1900 0 0,19-87-2302 0 0,0-181 138 0 0,-1-18 245 0 0,0-14-4 0 0,11-134-22 0 0,3 101-455 0 0,1 1 1 0 0,3 1-1 0 0,2 0 1 0 0,1 1-1 0 0,3 1 1 0 0,1 2 0 0 0,18-22-17 0 0,-36 54-2 0 0,-6 7 3 0 0,0 0 1 0 0,0 0-1 0 0,0 0 1 0 0,0 0-1 0 0,1 1 1 0 0,-1-1-1 0 0,1 1 1 0 0,-1-1-1 0 0,1 1 1 0 0,0-1-1 0 0,-1 1 0 0 0,1 0 1 0 0,0 0-1 0 0,0 0 1 0 0,0 0-1 0 0,0 0 1 0 0,0 0-1 0 0,0 1 1 0 0,0-1-1 0 0,0 0 1 0 0,0 1-1 0 0,1 0 1 0 0,-1-1-2 0 0,17 42-12 0 0,-14 124 221 0 0,12-131-1135 0 0,-17-61-3635 0 0,-1 6 302 0 0,0 6-5938 0 0,-1 8 619 0 0</inkml:trace>
  <inkml:trace contextRef="#ctx0" brushRef="#br0" timeOffset="482.244">1 144 14611 0 0,'0'0'2102'0'0,"0"0"-455"0"0,0 0-207 0 0,0 0 7 0 0,0 0-77 0 0,0 0-213 0 0,0 0-296 0 0,0 0-253 0 0,0 0-160 0 0,0 0-65 0 0,0 0 6 0 0,0 0 7 0 0,0 0-17 0 0,9-1-38 0 0,207 1 1564 0 0,-127 5-1709 0 0,-81-5-194 0 0,-6-3 978 0 0,-16-6-941 0 0,3 0-21 0 0,0 0-1 0 0,0 0 0 0 0,1-1 1 0 0,0-1-1 0 0,1 0 0 0 0,1 0 1 0 0,-1 0-1 0 0,-4-10-17 0 0,6 10-26 0 0,0-1-364 0 0,5 1-6876 0 0,3 12 1813 0 0,2 2-6451 0 0</inkml:trace>
  <inkml:trace contextRef="#ctx0" brushRef="#br0" timeOffset="1047.752">398 899 11074 0 0,'0'0'1911'0'0,"0"0"-588"0"0,0 0-122 0 0,0 0 218 0 0,0 0 150 0 0,0 0-66 0 0,0 0-280 0 0,0 0-340 0 0,0 0-264 0 0,0 0-183 0 0,0 0-93 0 0,0 0-70 0 0,1-3-34 0 0,1-3 245 0 0,-5 22 33 0 0,-7 25 205 0 0,-40 72 434 0 0,44-54-601 0 0,48-55-447 0 0,-1-26-2049 0 0,-32 8-1488 0 0,-1-1-3701 0 0,-5 11-4135 0 0</inkml:trace>
  <inkml:trace contextRef="#ctx0" brushRef="#br0" timeOffset="1352.411">597 549 11354 0 0,'0'0'2221'0'0,"0"0"-351"0"0,0 0-142 0 0,0 0-36 0 0,0 0-149 0 0,0 0-250 0 0,0 0-281 0 0,0 0-252 0 0,0 0-175 0 0,0 0-119 0 0,0 0-98 0 0,0 0-71 0 0,0 0-82 0 0,-9 6-64 0 0,-27 19-57 0 0,37-25-111 0 0,-1 0 0 0 0,1 0-1 0 0,-1 0 1 0 0,0 0 0 0 0,1 0-1 0 0,-1 0 1 0 0,1 1 0 0 0,-1-1-1 0 0,1 0 1 0 0,-1 0-1 0 0,0 0 1 0 0,1 0 0 0 0,-1 0-1 0 0,0 1 1 0 0,1-1 0 0 0,-1 0-1 0 0,0 0 1 0 0,1 1 0 0 0,-1-1-1 0 0,0 0 1 0 0,1 1-1 0 0,-1-1 1 0 0,0 0 0 0 0,0 1-1 0 0,1-1 1 0 0,-1 0 0 0 0,0 1-1 0 0,0-1 1 0 0,0 1-1 0 0,0-1 1 0 0,1 0 0 0 0,-1 1-1 0 0,0-1 1 0 0,0 1 0 0 0,0-1-1 0 0,0 1 1 0 0,0-1 0 0 0,0 0-1 0 0,0 1 1 0 0,0-1-1 0 0,0 1 1 0 0,0-1 0 0 0,0 1-1 0 0,-1-1 18 0 0,12-29-897 0 0,-25 25-2205 0 0,2 4-4633 0 0,11 0 4573 0 0,-1 0-6827 0 0</inkml:trace>
  <inkml:trace contextRef="#ctx0" brushRef="#br0" timeOffset="1724.56">822 74 10442 0 0,'0'0'1978'0'0,"0"0"-86"0"0,0 0-30 0 0,0 0-159 0 0,0 0-252 0 0,0 0-221 0 0,0 0-179 0 0,0 0-121 0 0,0 0-80 0 0,0 0-122 0 0,0 0-104 0 0,0 0-93 0 0,0 0-76 0 0,3-4-46 0 0,11-9 149 0 0,-27 30 685 0 0,-73 115 48 0 0,80-124-2130 0 0,-15 28 1821 0 0,17-24-5448 0 0,3 2-6033 0 0,1-10-1122 0 0</inkml:trace>
  <inkml:trace contextRef="#ctx0" brushRef="#br0" timeOffset="2624.849">1096 409 4857 0 0,'0'0'3357'0'0,"0"0"-1033"0"0,0 0-457 0 0,0 0-9 0 0,0 0 9 0 0,0 0-104 0 0,0 0-227 0 0,0 0-301 0 0,0 0-264 0 0,0 0-196 0 0,0 0-119 0 0,0 0-68 0 0,0 0-43 0 0,1-2-44 0 0,1-8-53 0 0,-1 7-48 0 0,-1 3-21 0 0,0 0-31 0 0,0 26 1484 0 0,-3-15-1702 0 0,1 0-1 0 0,-2 0 1 0 0,1 0-1 0 0,-1-1 0 0 0,-1 1 1 0 0,0-1-1 0 0,0 0 0 0 0,-1 0 1 0 0,-1-1-1 0 0,1 0 1 0 0,-6 5-130 0 0,8-8 46 0 0,-277 321 495 0 0,281-367-11643 0 0,6 18 1195 0 0,-2 14 798 0 0</inkml:trace>
  <inkml:trace contextRef="#ctx0" brushRef="#br0" timeOffset="3102.034">847 391 7570 0 0,'0'0'2521'0'0,"0"0"-263"0"0,0 0-131 0 0,0 0-106 0 0,0 0-201 0 0,0 0-281 0 0,0 0-329 0 0,0 0-261 0 0,0 0-176 0 0,0 0-109 0 0,0 0-64 0 0,0 0-55 0 0,0 0-45 0 0,-3 0 855 0 0,4 6-1165 0 0,0-1-1 0 0,0 1 0 0 0,1-1 1 0 0,-1 0-1 0 0,1 1 0 0 0,1-1 0 0 0,-1 0 1 0 0,1 0-1 0 0,0 0 0 0 0,0-1 1 0 0,0 1-1 0 0,0-1 0 0 0,1 0 1 0 0,0 0-1 0 0,2 2-189 0 0,20 27 525 0 0,77 140 485 0 0,-92-148-959 0 0,1-1-1 0 0,0-1 1 0 0,2 0 0 0 0,1-1 0 0 0,14 16-51 0 0,-5 6 31 0 0,-20-64-4477 0 0,-3 1-6550 0 0,2 14-849 0 0</inkml:trace>
</inkml:ink>
</file>

<file path=ppt/ink/ink15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14.9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218 96 0 0 0,'-18'-19'0'0'0,"-20"16"0"0"0,-44 3-117 0 0,46 0 7030 0 0,-7-11 5675 0 0,42 11-11824 0 0,1 0-21 0 0,0 0-49 0 0,0 0-65 0 0,0 0-49 0 0,0 0-58 0 0,0 0-61 0 0,0 0-55 0 0,0 0-20 0 0,0 0-48 0 0,0 0-20 0 0,0 0 4 0 0,0 0-37 0 0,0 0-7 0 0,0 0-29 0 0,23 3 1323 0 0,102 4 71 0 0,182-62-614 0 0,-171 37-743 0 0,-136 18-284 0 0,0 0 12 0 0,0 0 12 0 0,0 0-2 0 0,0 0 28 0 0,0 0-52 0 0,0 0-12 0 0,0 0 13 0 0,0 0-6 0 0,0 0 3 0 0,0 0 14 0 0,0 0-37 0 0,0 0 17 0 0,0 0-27 0 0,-11 4-2663 0 0,-37 46-4178 0 0,29-28-358 0 0,12-14 2882 0 0,0 0-5421 0 0</inkml:trace>
</inkml:ink>
</file>

<file path=ppt/ink/ink15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15.53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61 0 5945 0 0,'0'0'1830'0'0,"0"0"-227"0"0,0 0 13 0 0,0 0 181 0 0,0 0 43 0 0,0 0-213 0 0,0 0-295 0 0,0 0-301 0 0,0 0-236 0 0,0 0-156 0 0,0 0-54 0 0,0 0-20 0 0,0 0 8 0 0,-10 4 42 0 0,-31 11-39 0 0,31-12-40 0 0,17 2 3454 0 0,25 6-2874 0 0,2-8-841 0 0,1 0-1 0 0,0-3 0 0 0,-1-1 0 0 0,1-1 1 0 0,-1-2-1 0 0,1-1 0 0 0,-1-2 0 0 0,6-3-274 0 0,21 6 246 0 0,-61 4-232 0 0,0 0 17 0 0,0 0 4 0 0,0 0-21 0 0,0 0-19 0 0,0 0 6 0 0,0 0-18 0 0,0 0 40 0 0,0 0-13 0 0,0 0-28 0 0,0 0 30 0 0,0 0-16 0 0,0 0 9 0 0,0-5 167 0 0,0 3-5507 0 0,0 2-5684 0 0,0 0-326 0 0</inkml:trace>
</inkml:ink>
</file>

<file path=ppt/ink/ink15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27.29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39 1 10802 0 0,'0'0'2366'0'0,"0"0"-1091"0"0,0 0-325 0 0,0 0 163 0 0,0 0 199 0 0,0 0 38 0 0,0 0-174 0 0,0 0-345 0 0,0 0-267 0 0,0 0-125 0 0,0 0-52 0 0,0 0 32 0 0,0 0 57 0 0,0 2 34 0 0,-39 142 4066 0 0,59-124-4462 0 0,-5-14-465 0 0,6-16-4605 0 0,-14-5-6278 0 0,-7 11 67 0 0</inkml:trace>
</inkml:ink>
</file>

<file path=ppt/ink/ink15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27.7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32 12 8770 0 0,'0'0'3157'0'0,"0"0"-1470"0"0,0 0-503 0 0,0 0 131 0 0,0 0 201 0 0,0 0 80 0 0,0 0-149 0 0,0 0-328 0 0,0 0-352 0 0,0 0-259 0 0,0 0-90 0 0,0 0-13 0 0,-2-2 26 0 0,-7-6 46 0 0,7 7 2 0 0,2 1-50 0 0,0 0-60 0 0,0 0-45 0 0,0 0-72 0 0,-18 21 1260 0 0,18-20-1489 0 0,0-1 7 0 0,0 0 4 0 0,0 0-16 0 0,0 0 16 0 0,0 0-8 0 0,0 0-24 0 0,0 0 0 0 0,0 0-2 0 0,0 0 22 0 0,0 0 14 0 0,16-18 9 0 0,-16 17 16 0 0,0 1 1 0 0,0 0-33 0 0,0 0 4 0 0,0 0-11 0 0,0 0-12 0 0,0 0 41 0 0,0 0-15 0 0,0 1-1482 0 0,-5 6 4246 0 0,4-5-6630 0 0,0-1-4889 0 0,1-1 3032 0 0,0 0-6137 0 0</inkml:trace>
</inkml:ink>
</file>

<file path=ppt/ink/ink15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29.44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30 1880 0 0,'0'0'2604'0'0,"0"0"-720"0"0,0 0-245 0 0,0 0 137 0 0,0 0 201 0 0,0 0-37 0 0,0 0-229 0 0,0 0-358 0 0,0 0-359 0 0,0 0-233 0 0,0 0-127 0 0,4-5-41 0 0,12-14-43 0 0,-12 14-2 0 0,-4 5-37 0 0,0 0-48 0 0,0 0-36 0 0,0 0-74 0 0,0 0-54 0 0,0 8 365 0 0,0 318 1550 0 0,-7-134-1987 0 0,-10-130 1822 0 0,21-99-2000 0 0,1 0 0 0 0,1 0-1 0 0,3 0 1 0 0,0 1 0 0 0,3 1-1 0 0,10-24-48 0 0,-15 39 11 0 0,87-163 25 0 0,-2 87 8 0 0,-92 96-44 0 0,0 0-1 0 0,0-1 1 0 0,1 1-1 0 0,-1-1 1 0 0,0 1 0 0 0,1 0-1 0 0,-1 0 1 0 0,0-1 0 0 0,1 1-1 0 0,-1 0 1 0 0,1 0-1 0 0,-1-1 1 0 0,0 1 0 0 0,1 0-1 0 0,-1 0 1 0 0,1 0-1 0 0,-1 0 1 0 0,0-1 0 0 0,1 1-1 0 0,-1 0 1 0 0,1 0-1 0 0,-1 0 1 0 0,1 0 0 0 0,-1 0-1 0 0,1 0 1 0 0,-1 0-1 0 0,1 0 1 0 0,-1 1 0 0 0,0-1-1 0 0,1 0 1 0 0,-1 0-1 0 0,1 0 1 0 0,-1 0 0 0 0,0 1-1 0 0,1-1 1 0 0,-1 0-1 0 0,1 0 1 0 0,-1 1 0 0 0,0-1-1 0 0,1 0 1 0 0,-1 0 0 0 0,0 1-1 0 0,1-1 1 0 0,-1 0-1 0 0,0 1 1 0 0,0-1 0 0 0,1 1-1 0 0,-1-1 1 0 0,0 0-1 0 0,0 1 1 0 0,0-1 0 0 0,0 1-1 0 0,1-1 1 0 0,-1 1-1 0 0,0-1 1 0 0,0 0 0 0 0,0 1-1 0 0,0-1 1 0 0,0 1-1 0 0,0-1 1 0 0,0 1 0 0 0,0-1-1 0 0,0 1 1 0 0,0-1 0 0 0,0 39 12 0 0,-1-31 4 0 0,-13 83 184 0 0,3-10-162 0 0,11-80-111 0 0,0-1-86 0 0,0 0-53 0 0,0 0-109 0 0,0 0-106 0 0,12-7-3330 0 0,-8 7 2758 0 0,3-2-1413 0 0,-3 0-2032 0 0,2-2-7066 0 0</inkml:trace>
</inkml:ink>
</file>

<file path=ppt/ink/ink15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32.49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91 176 680 0 0,'0'0'2054'0'0,"0"0"-226"0"0,0 0-110 0 0,0 0 112 0 0,0 0 82 0 0,0 0 10 0 0,0 0-123 0 0,0 0-247 0 0,0 0-163 0 0,0 0-167 0 0,0 0-119 0 0,0 0-108 0 0,0 0-93 0 0,-15 3-89 0 0,-46 7-146 0 0,46-8-128 0 0,15-2-123 0 0,0 0-61 0 0,0 0-30 0 0,32 0 1670 0 0,203-15 463 0 0,-167 5-2357 0 0,-36 9 2313 0 0,-52-28-1884 0 0,-80-96-678 0 0,93 118 289 0 0,10 3-10122 0 0,3 7 3061 0 0,-1 1-5074 0 0</inkml:trace>
</inkml:ink>
</file>

<file path=ppt/ink/ink15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29.9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33 1175 9154 0 0,'0'0'2023'0'0,"0"0"-416"0"0,0 0-43 0 0,0 0 181 0 0,0 0 52 0 0,0 0-153 0 0,0 0-343 0 0,0 0-347 0 0,0 0-177 0 0,0 0-90 0 0,0 0-50 0 0,0 0-22 0 0,0 0-25 0 0,3-2-38 0 0,8-5-40 0 0,-8 5-45 0 0,-3 2-66 0 0,0 0-61 0 0,-1 11 567 0 0,-29 60-334 0 0,11 20-374 0 0,34-83-227 0 0,-15-8 6 0 0,0 0-14 0 0,0 0-39 0 0,0 0-45 0 0,0 0-28 0 0,0 0-63 0 0,0 0-52 0 0,0 0-61 0 0,0 0-136 0 0,0 0-148 0 0,0 0-196 0 0,0-18-7797 0 0,0 11 1705 0 0,0 2-3554 0 0</inkml:trace>
  <inkml:trace contextRef="#ctx0" brushRef="#br0" timeOffset="481.642">181 870 8242 0 0,'0'0'2330'0'0,"0"0"-411"0"0,0 0-224 0 0,0 0-46 0 0,0 0-63 0 0,0 0-170 0 0,0 0-230 0 0,0 0-253 0 0,0 0-192 0 0,0 0-129 0 0,0 0-87 0 0,0 0-31 0 0,0 0-34 0 0,-17 3 865 0 0,2 12-648 0 0,20-26-161 0 0,34-32-408 0 0,-54 52 501 0 0,-9 10-1976 0 0,19-8-2024 0 0,2-3-5040 0 0,1-5-3163 0 0</inkml:trace>
  <inkml:trace contextRef="#ctx0" brushRef="#br0" timeOffset="1548.745">280 391 2080 0 0,'0'0'2678'0'0,"0"0"-564"0"0,0 0-281 0 0,0 0 19 0 0,0 0 8 0 0,0 0-101 0 0,0 0-213 0 0,0 0-308 0 0,0 0-262 0 0,0 0-168 0 0,0 0-81 0 0,0 0-43 0 0,0 0-53 0 0,7-4 2220 0 0,-38 30-1221 0 0,-79 55-486 0 0,92-66-1267 0 0,19-16-1090 0 0,10-6-100 0 0,3-3-2787 0 0,-7 3-3283 0 0,-4 2-4168 0 0</inkml:trace>
  <inkml:trace contextRef="#ctx0" brushRef="#br0" timeOffset="6966.836">891 623 0 0 0,'0'0'1170'0'0,"0"0"-117"0"0,0 0 37 0 0,0 0 205 0 0,0 0 196 0 0,0 0-7 0 0,0 0-262 0 0,0 0-346 0 0,0 0-280 0 0,0 0-120 0 0,0 0 71 0 0,0 0 181 0 0,10 1 12204 0 0,-5 1-11762 0 0,-5-1-1157 0 0,0-1 10 0 0,0 0-2 0 0,0 0-5 0 0,0 0 19 0 0,-13 16 499 0 0,-116 122 104 0 0,-23-12-182 0 0,52-42-329 0 0,90-79-641 0 0,11-6 319 0 0,-1 1-30 0 0,4-12-2704 0 0,12-9-1904 0 0,-7 7-4833 0 0,-7 9 35 0 0</inkml:trace>
  <inkml:trace contextRef="#ctx0" brushRef="#br0" timeOffset="7807.236">516 616 4985 0 0,'0'0'3389'0'0,"0"0"-1145"0"0,0 0-562 0 0,0 0-76 0 0,0 0 90 0 0,0 0 26 0 0,0 0-150 0 0,0 0-321 0 0,0 0-324 0 0,0 0-226 0 0,0 0-155 0 0,0 0-42 0 0,0 0 11 0 0,6 8 4594 0 0,10 14-4352 0 0,94 120-138 0 0,13 20-315 0 0,-78-84-81 0 0,-16-38-82 0 0,-28-38-327 0 0,0 1-1275 0 0,-8-15-3208 0 0,0 1-7343 0 0,4 7-25 0 0</inkml:trace>
  <inkml:trace contextRef="#ctx0" brushRef="#br0" timeOffset="10713.169">243 8 0 0 0,'0'0'1508'0'0,"0"0"94"0"0,0 0 100 0 0,0 0 145 0 0,0 0 135 0 0,0 0 33 0 0,0 0-111 0 0,0 0-237 0 0,0 0-273 0 0,0 0-229 0 0,0 0-159 0 0,0 0-107 0 0,0 0-39 0 0,-7-7 2955 0 0,15 17 208 0 0,8 20-3997 0 0,-12-19 324 0 0,39 78 158 0 0,33 69-214 0 0,-61-123-218 0 0,-1 1 0 0 0,-1 0 0 0 0,-3 1 0 0 0,-1 0 1 0 0,3 29-77 0 0,-4 6 39 0 0,-4 0 1 0 0,-2 0-1 0 0,-5 14-39 0 0,-15 82 50 0 0,14-141-48 0 0,-1-1 0 0 0,-1 1 0 0 0,-2-2 1 0 0,-1 1-1 0 0,0-1 0 0 0,-2 0 1 0 0,-10 15-3 0 0,-68 74 72 0 0,3-14 93 0 0,64-78-84 0 0,22-21-74 0 0,0-1-16 0 0,0 0 2 0 0,0 0 12 0 0,0 0 5 0 0,0 0 4 0 0,0 0-4 0 0,-2 6 190 0 0,2-5-192 0 0,0-1-20 0 0,0 0 16 0 0,0 0 10 0 0,0 0 1 0 0,0 0-6 0 0,0 0 1 0 0,0 0-1 0 0,0 0-20 0 0,0 0-9 0 0,0 0-14 0 0,0 0-1 0 0,0 0-5 0 0,0 0-1 0 0,0 0 13 0 0,0 0-16 0 0,0 0 20 0 0,0 0 21 0 0,0 0-10 0 0,0 0 10 0 0,0 0-8 0 0,0 0 27 0 0,6-23-4229 0 0,6 14 2094 0 0,0 0-5613 0 0,-7 2-3985 0 0</inkml:trace>
</inkml:ink>
</file>

<file path=ppt/ink/ink15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47.0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9 116 8114 0 0,'0'0'2907'0'0,"0"0"-597"0"0,0 0-390 0 0,0 0-77 0 0,0 0-80 0 0,0 0-164 0 0,0 0-260 0 0,0 0-320 0 0,0 0-271 0 0,0 0-172 0 0,0 0-113 0 0,-3-2-64 0 0,-3-1 819 0 0,19 15-545 0 0,2 8-447 0 0,-2 2 0 0 0,0-1 1 0 0,-1 2-1 0 0,-1-1 0 0 0,-1 2 0 0 0,-2-1 0 0 0,0 1 0 0 0,2 12-226 0 0,-8-30 11 0 0,52 212 304 0 0,-38-120-203 0 0,-14-50 58 0 0,9-59 923 0 0,11-56-937 0 0,3 2 0 0 0,3 1 0 0 0,15-24-156 0 0,154-217 26 0 0,-137 206 16 0 0,-59 96 162 0 0,-3-3-1085 0 0,-9 7-1406 0 0,-2 12-2417 0 0,6-4-3566 0 0,3-9-3168 0 0</inkml:trace>
</inkml:ink>
</file>

<file path=ppt/ink/ink15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18.9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700 1415 10434 0 0,'0'0'2479'0'0,"0"0"-654"0"0,0 0-309 0 0,0 0 3 0 0,0 0-9 0 0,0 0-154 0 0,0 0-286 0 0,0 0-284 0 0,0 0-221 0 0,0 0-151 0 0,0 0-75 0 0,0 0-47 0 0,-8 0-25 0 0,-34 0 206 0 0,4 11 869 0 0,37-11-1219 0 0,1 0-11 0 0,0 0-10 0 0,0 0-36 0 0,0 0-18 0 0,0 0-36 0 0,28-12-208 0 0,-11 6 459 0 0,-27 2 1073 0 0,-8 7-1176 0 0,26-4-2458 0 0,-1 0-1482 0 0,-1 0-5085 0 0,-5 1-3397 0 0</inkml:trace>
  <inkml:trace contextRef="#ctx0" brushRef="#br0" timeOffset="-504.171">571 1654 12003 0 0,'0'0'1904'0'0,"0"0"-736"0"0,0 0-138 0 0,0 0 226 0 0,0 0 238 0 0,0 0 33 0 0,0 0-275 0 0,0 0-372 0 0,0 0-292 0 0,0 0-153 0 0,0 0-60 0 0,0 0 36 0 0,0 0 33 0 0,3 12 1513 0 0,-41 49-464 0 0,38-60-1415 0 0,0-1-18 0 0,0 0 32 0 0,0 0-44 0 0,0 0-10 0 0,0 0-1 0 0,0 0 11 0 0,0 0-9 0 0,0 0 11 0 0,0 0 13 0 0,3-2 769 0 0,-1-5-3071 0 0,-2-1-2483 0 0,0 3-3432 0 0,0 5-3500 0 0</inkml:trace>
  <inkml:trace contextRef="#ctx0" brushRef="#br0" timeOffset="579.808">593 1621 0 0 0,'0'0'448'0'0,"0"0"540"0"0,0 0 394 0 0,0 0 197 0 0,0 0 21 0 0,0 0-135 0 0,0 0-169 0 0,0 0-159 0 0,0 0-120 0 0,0 0-110 0 0,0 0-91 0 0,6-7 5184 0 0,-7 19 1450 0 0,-12 18-7558 0 0,12-28 522 0 0,-44 75-37 0 0,44-76-367 0 0,1 0 0 0 0,-1-1 0 0 0,1 1 0 0 0,-1 0 0 0 0,1 0 0 0 0,-1 0 0 0 0,1-1-1 0 0,0 1 1 0 0,-1 0 0 0 0,1 0 0 0 0,0 0 0 0 0,0 0 0 0 0,0 0 0 0 0,-1 0 0 0 0,1 0-1 0 0,0 0 1 0 0,0-1 0 0 0,1 1 0 0 0,-1 0 0 0 0,0 0 0 0 0,0 0 0 0 0,0 0 0 0 0,0 0-1 0 0,1 0 1 0 0,-1 0 0 0 0,1-1 0 0 0,-1 1 0 0 0,0 0 0 0 0,1 0 0 0 0,-1 0 0 0 0,1-1-1 0 0,0 1 1 0 0,-1 0 0 0 0,1-1 0 0 0,0 1 0 0 0,-1 0 0 0 0,1-1 0 0 0,0 1 0 0 0,0-1-1 0 0,-1 1 1 0 0,1-1 0 0 0,0 0 0 0 0,0 1 0 0 0,0-1 0 0 0,0 0 0 0 0,-1 1 0 0 0,1-1-1 0 0,0 0 1 0 0,0 0 0 0 0,0 0 0 0 0,0 0 0 0 0,0 0 0 0 0,0 0 0 0 0,0 0 0 0 0,0 0-1 0 0,0 0 1 0 0,0 0-10 0 0,60-2 659 0 0,-61 2-654 0 0,99-25 455 0 0,-92 23-2851 0 0,-11 1-2091 0 0,-3-3-3826 0 0,6 3-3614 0 0</inkml:trace>
  <inkml:trace contextRef="#ctx0" brushRef="#br0" timeOffset="-989.38">742 391 9594 0 0,'0'0'1864'0'0,"0"0"-529"0"0,0 0-302 0 0,0 0 47 0 0,0 0 173 0 0,0 0 37 0 0,0 0-119 0 0,0 0-244 0 0,0 0-211 0 0,0 0-167 0 0,0 0-88 0 0,-1-8 328 0 0,1 5 2453 0 0,65-12-1542 0 0,55 8-765 0 0,-120 7-908 0 0,0 0 0 0 0,0 0 10 0 0,0 0 7 0 0,0 0 11 0 0,0 0-9 0 0,0 0 30 0 0,0 0-2 0 0,-20 15 514 0 0,-374 139-153 0 0,199-77-306 0 0,120-36-4 0 0,109-16 39 0 0,-17-19-90 0 0,0-2 1 0 0,1-1-1 0 0,-1 0 0 0 0,1-1 0 0 0,-1-1 0 0 0,1 0 0 0 0,-1-1 0 0 0,15-3-74 0 0,18 2 97 0 0,282 9 238 0 0,-262 8-246 0 0,-43-8-108 0 0,-8 0 51 0 0,-68 44-4 0 0,-176 55 147 0 0,-2-1-115 0 0,221-104-63 0 0,0 1 0 0 0,0-1 1 0 0,1 1-1 0 0,-1 0 0 0 0,1 0 0 0 0,0 0 0 0 0,-1 1 0 0 0,2 0 1 0 0,-1 0-1 0 0,0 0 0 0 0,1 1 0 0 0,0-1 0 0 0,0 1 1 0 0,0 0-1 0 0,1 0 0 0 0,-1 1 0 0 0,1-1 0 0 0,1 1 0 0 0,-1-1 1 0 0,1 1-1 0 0,0 0 0 0 0,0 0 0 0 0,0 0 0 0 0,1 0 1 0 0,0 0-1 0 0,1 1 0 0 0,-1 1 3 0 0,3-5 1 0 0,-1 0 0 0 0,1 0 1 0 0,0 0-1 0 0,0 0 0 0 0,1-1 0 0 0,-1 1 0 0 0,0-1 1 0 0,1 1-1 0 0,0-1 0 0 0,-1 0 0 0 0,1 0 0 0 0,0 0 0 0 0,0-1 1 0 0,0 1-1 0 0,1-1 0 0 0,-1 0 0 0 0,0 1 0 0 0,0-1 1 0 0,1-1-2 0 0,194 8 356 0 0,98-55 101 0 0,-284 45-526 0 0,7 0 312 0 0,-27 1-1829 0 0,-22 31-5354 0 0,24-20 1032 0 0,0-2-6259 0 0</inkml:trace>
  <inkml:trace contextRef="#ctx0" brushRef="#br0" timeOffset="7847.684">1062 671 1152 0 0,'0'0'1019'0'0,"0"0"-111"0"0,0 0 198 0 0,0 0 416 0 0,0 0 323 0 0,0 0 94 0 0,0 0-113 0 0,0 0-207 0 0,0 0-223 0 0,0 0-241 0 0,0 0-149 0 0,15-15-129 0 0,43-47-91 0 0,-30 40 1876 0 0,-1 40 925 0 0,-16-5-3438 0 0,-2 1 0 0 0,0 0-1 0 0,-1 1 1 0 0,0-1 0 0 0,-1 2 0 0 0,0-1 0 0 0,-2 1-1 0 0,0 0 1 0 0,0 0 0 0 0,-2 0 0 0 0,1 6-149 0 0,0-2 75 0 0,-1-1 0 0 0,-1 1 0 0 0,0 0 0 0 0,-2 0 0 0 0,0 0 0 0 0,-2-1 0 0 0,0 1 0 0 0,-1 0 0 0 0,-1-1 0 0 0,0 1 0 0 0,-5 7-75 0 0,-26 86 148 0 0,27-94 170 0 0,10-33 563 0 0,4-9-867 0 0,0 0-1 0 0,1 1 1 0 0,2 0 0 0 0,0 0 0 0 0,1 1-1 0 0,1 1 1 0 0,1-1 0 0 0,1 2-1 0 0,0 0 1 0 0,2 0-14 0 0,23-38 3 0 0,58-97 20 0 0,-78 118 19 0 0,-3 47-187 0 0,31 81 328 0 0,-44-84-170 0 0,0 0 0 0 0,-1 0 0 0 0,0 0 0 0 0,0 0 0 0 0,-1 0 0 0 0,0 0 0 0 0,0 0 0 0 0,-1 0 0 0 0,0 0-1 0 0,0 0 1 0 0,-1 3-13 0 0,-35 143 139 0 0,19-33-116 0 0,12-99-13 0 0,6-21-28 0 0,0-1 35 0 0,0 0-4 0 0,0 0 2 0 0,0 0 0 0 0,8-23 70 0 0,8-18-56 0 0,2 1-1 0 0,1 1 1 0 0,2 0-1 0 0,2 2 1 0 0,16-19-29 0 0,102-117-33 0 0,-139 170 28 0 0,0 1 1 0 0,0-1 0 0 0,0 1 0 0 0,1 0 0 0 0,-1 0 0 0 0,1 0 0 0 0,-1 0 0 0 0,1 0 0 0 0,0 0-1 0 0,0 1 1 0 0,0-1 0 0 0,0 1 0 0 0,0 0 0 0 0,0 0 0 0 0,0 0 0 0 0,0 0 0 0 0,0 0 0 0 0,0 1-1 0 0,1 0 1 0 0,-1-1 0 0 0,0 1 0 0 0,0 0 0 0 0,1 1 0 0 0,-1-1 4 0 0,-1 0 6 0 0,0 0 0 0 0,0 0 1 0 0,0 0-1 0 0,0 0 0 0 0,0 0 0 0 0,0 0 1 0 0,0 0-1 0 0,0 1 0 0 0,-1-1 0 0 0,1 1 1 0 0,0-1-1 0 0,0 1 0 0 0,0 0 0 0 0,-1 0 1 0 0,1 0-1 0 0,0 0 0 0 0,-1 0 0 0 0,1 0 1 0 0,-1 0-1 0 0,1 1 0 0 0,-1-1 0 0 0,0 0 1 0 0,1 1-1 0 0,-1-1 0 0 0,0 1 0 0 0,0-1 1 0 0,0 1-1 0 0,0 0 0 0 0,0-1 0 0 0,-1 1 1 0 0,1 0-1 0 0,0 0 0 0 0,-1 0 0 0 0,1 0 1 0 0,-1 0-7 0 0,4 19 81 0 0,0 1 1 0 0,-2-1 0 0 0,-1 1-1 0 0,0-1 1 0 0,-2 1 0 0 0,0 0 0 0 0,-2 0-82 0 0,-35 177 126 0 0,63-199-5806 0 0,-12 0-4338 0 0,-9 0-1974 0 0</inkml:trace>
  <inkml:trace contextRef="#ctx0" brushRef="#br0" timeOffset="26278.889">295 60 672 0 0,'0'0'1519'0'0,"0"0"-497"0"0,0 0-133 0 0,0 0 202 0 0,0 0 339 0 0,0 0 253 0 0,0 0 52 0 0,0 0-127 0 0,0 0-197 0 0,0 0-212 0 0,0 0-156 0 0,-4-10-110 0 0,-9-29-23 0 0,10 29-19 0 0,-1 9 3873 0 0,-6 7-4625 0 0,9-5 308 0 0,-64 52 1707 0 0,46-28-1900 0 0,2 2-1 0 0,1 0 1 0 0,0 0-1 0 0,2 1 1 0 0,2 1-1 0 0,0 1 1 0 0,2 0 0 0 0,0 4-254 0 0,-9 34 295 0 0,3 1 0 0 0,3 1 1 0 0,3 0-1 0 0,3 1 1 0 0,4 0-1 0 0,2 22-295 0 0,12 269 929 0 0,38-43-144 0 0,18-145-187 0 0,-40-129-410 0 0,4-17 145 0 0,23 8 1 0 0,-40-25-207 0 0,-8-7-390 0 0,-13-14-4619 0 0,4 6-186 0 0,3 0-7584 0 0</inkml:trace>
</inkml:ink>
</file>

<file path=ppt/ink/ink15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48.24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3 170 8546 0 0,'0'0'2034'0'0,"0"0"-167"0"0,0 0-64 0 0,0 0 61 0 0,0 0-92 0 0,0 0-242 0 0,0 0-274 0 0,0 0-294 0 0,0 0-246 0 0,0 0-141 0 0,0 0-59 0 0,0 0-27 0 0,-2 0-15 0 0,117 0 4705 0 0,218 0-4274 0 0,-326 8 8 0 0,65-32-978 0 0,-36 14 132 0 0,-68-8 510 0 0,-51-66-546 0 0,57 55 5 0 0,-6 16-1903 0 0,20 14-3705 0 0,1 2-5569 0 0,9-2-926 0 0</inkml:trace>
</inkml:ink>
</file>

<file path=ppt/ink/ink15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49.00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105 34 8490 0 0,'0'0'1379'0'0,"0"0"-164"0"0,0 0-74 0 0,0 0 104 0 0,0 0 136 0 0,0 0 41 0 0,0 0-90 0 0,0 0-130 0 0,0 0-143 0 0,0 0-175 0 0,0 0-101 0 0,0 0-65 0 0,0 0-76 0 0,-9-5-21 0 0,-35-23 529 0 0,44 28-630 0 0,0 0-8 0 0,-13 2 3000 0 0,-12-3-3022 0 0,11 0 352 0 0,200 12 910 0 0,227-18-1357 0 0,-239 7-315 0 0,-169 0-80 0 0,-4 3 0 0 0,-11-3-2219 0 0,10-1 1973 0 0,0-1-884 0 0,0 2-6409 0 0,0 0-5084 0 0</inkml:trace>
</inkml:ink>
</file>

<file path=ppt/ink/ink15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52.08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455 7 2112 0 0,'0'0'2152'0'0,"0"0"-508"0"0,0 0-41 0 0,0 0 240 0 0,0 0 245 0 0,0 0 45 0 0,0 0-198 0 0,0 0-343 0 0,0 0-354 0 0,0 0-279 0 0,0 0-168 0 0,0 0-98 0 0,0 0-17 0 0,4-1-41 0 0,66-5 3722 0 0,46 8-3714 0 0,-51-1 1098 0 0,-113 23-1115 0 0,-53 24-539 0 0,-2-4 0 0 0,-1-5 0 0 0,-21 1-87 0 0,-6-3 150 0 0,131-37-130 0 0,0 0 0 0 0,0 0 0 0 0,0 0 1 0 0,1 1-1 0 0,-1-1 0 0 0,0 0 0 0 0,0 0 0 0 0,0 0 1 0 0,0 0-1 0 0,0 1 0 0 0,0-1 0 0 0,0 0 0 0 0,0 0 1 0 0,0 0-1 0 0,0 1-20 0 0,19 0 22 0 0,125 8 276 0 0,-95-11-214 0 0,-33 2-51 0 0,12-1-12 0 0,1 0 0 0 0,-1 2 0 0 0,1 1 0 0 0,-1 1 0 0 0,0 2 0 0 0,0 0 0 0 0,-1 2 0 0 0,1 1 0 0 0,22 11-21 0 0,-50-17-5 0 0,1 1-1 0 0,-1 0 0 0 0,0-1 1 0 0,0 1-1 0 0,0 0 1 0 0,0 0-1 0 0,0-1 0 0 0,0 1 1 0 0,-1 0-1 0 0,0 0 1 0 0,1-1-1 0 0,-1 1 0 0 0,0-1 1 0 0,0 1-1 0 0,0-1 1 0 0,-1 1-1 0 0,1-1 0 0 0,-1 1 1 0 0,1-1-1 0 0,-2 1 6 0 0,-6 8 14 0 0,0-1-1 0 0,-1 1 1 0 0,0-2 0 0 0,-1 1-1 0 0,0-2 1 0 0,0 1-1 0 0,-1-1 1 0 0,0-1-1 0 0,0 0 1 0 0,-1-1 0 0 0,0 0-1 0 0,0-1 1 0 0,-3 0-14 0 0,-31 16 37 0 0,-99 39 20 0 0,-68 39-61 0 0,167-67 59 0 0,54-10-162 0 0,1-17 128 0 0,1 0 1 0 0,-1 0-1 0 0,1-1 0 0 0,0-1 1 0 0,0 1-1 0 0,1-1 1 0 0,-1-1-1 0 0,1 0 0 0 0,0 0 1 0 0,-1-1-1 0 0,1 0 1 0 0,0 0-1 0 0,0-1 0 0 0,-1-1 1 0 0,1 0-1 0 0,4-1-21 0 0,17 2 78 0 0,280-45 395 0 0,-262 39-538 0 0,22-3 49 0 0,-54 8-4273 0 0,-27 18 228 0 0,3-3-4967 0 0,1-6-3486 0 0</inkml:trace>
</inkml:ink>
</file>

<file path=ppt/ink/ink15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52.49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81 0 13539 0 0,'0'0'1494'0'0,"0"0"-341"0"0,0 0-78 0 0,0 0 169 0 0,0 0 85 0 0,0 0-72 0 0,0 0-215 0 0,0 0-231 0 0,0 0-174 0 0,0 0-97 0 0,0 0-41 0 0,0 0-40 0 0,0 3-13 0 0,-40 91 2288 0 0,-1-7-1937 0 0,41-86-795 0 0,0-1 9 0 0,0 0-8 0 0,0 0-26 0 0,0 0-4 0 0,0 0-41 0 0,0 0-71 0 0,7-30-6141 0 0,-2 18 1446 0 0,-1 2-3349 0 0,-3 3-1335 0 0</inkml:trace>
</inkml:ink>
</file>

<file path=ppt/ink/ink15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52.94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96 19 480 0 0,'0'0'2109'0'0,"0"0"-162"0"0,0 0 18 0 0,0 0 32 0 0,0 0-21 0 0,0 0-139 0 0,0 0-236 0 0,0 0-203 0 0,0 0-143 0 0,0 0-126 0 0,0 0-92 0 0,0 0-108 0 0,0 0-125 0 0,-9 1-85 0 0,-27 5-76 0 0,-14 34 2778 0 0,126-97-1882 0 0,-97 67-1071 0 0,21-10-421 0 0,0 0-3 0 0,0 0 1 0 0,0 0-28 0 0,0 0-6 0 0,0 0-22 0 0,0 0-41 0 0,8-14-3364 0 0,-6 11-1325 0 0,-1 2-3617 0 0,1 1-2482 0 0</inkml:trace>
</inkml:ink>
</file>

<file path=ppt/ink/ink15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50.0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9 192 9202 0 0,'0'0'2006'0'0,"0"0"-255"0"0,0 0-127 0 0,0 0 35 0 0,0 0 7 0 0,0 0-155 0 0,0 0-202 0 0,0 0-218 0 0,0 0-224 0 0,0 0-147 0 0,0 0-93 0 0,-7-2 352 0 0,5 1 2639 0 0,123 15-804 0 0,190-13-2114 0 0,-292-2-694 0 0,8-1 187 0 0,-34 1-1717 0 0,-13-18-3504 0 0,16 14 2909 0 0,0 0-547 0 0,1 1-4293 0 0,1 0-4896 0 0</inkml:trace>
  <inkml:trace contextRef="#ctx0" brushRef="#br0" timeOffset="485.503">223 1 13323 0 0,'0'0'2064'0'0,"0"0"-261"0"0,0 0-205 0 0,0 0-47 0 0,0 0-79 0 0,0 0-217 0 0,0 0-247 0 0,0 0-214 0 0,0 0-183 0 0,0 0-103 0 0,0 0-60 0 0,0 0-24 0 0,0 0-13 0 0,-13 4 1735 0 0,12 67-1561 0 0,-4 1 1 0 0,-2-1-1 0 0,-9 27-585 0 0,-1-5 139 0 0,-3-9-74 0 0,17-75-240 0 0,2-14-2405 0 0,1-3-5499 0 0,0 5-4205 0 0</inkml:trace>
</inkml:ink>
</file>

<file path=ppt/ink/ink15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56.88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219 0 12003 0 0,'0'0'4549'0'0,"0"0"-2220"0"0,0 0-799 0 0,0 0-176 0 0,0 0-121 0 0,0 0-169 0 0,0 0-182 0 0,0 0-167 0 0,0 0-120 0 0,0 0-86 0 0,0 0-40 0 0,0 0-68 0 0,0 0-76 0 0,-18 19-60 0 0,-56 57-75 0 0,-7 22 228 0 0,36-37-542 0 0,44-61-72 0 0,1 0-90 0 0,0 0-117 0 0,0 0-118 0 0,0 0-198 0 0,0 0-282 0 0,0 0-324 0 0,0 0-362 0 0,4-3-5336 0 0,0 3-4010 0 0</inkml:trace>
</inkml:ink>
</file>

<file path=ppt/ink/ink15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57.54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63 199 3217 0 0,'0'0'3067'0'0,"0"0"-746"0"0,0 0-272 0 0,0 0-54 0 0,0 0-92 0 0,0 0-129 0 0,0 0-195 0 0,0 0-188 0 0,0 0-243 0 0,0 0-227 0 0,0 0-157 0 0,0 0-108 0 0,-10-4-33 0 0,-42-18 2276 0 0,91 12-685 0 0,247-19-918 0 0,-171 14-1072 0 0,-97 13-117 0 0,-31 3 448 0 0,9-2-533 0 0,-1 0 1 0 0,1-1 0 0 0,-1 0-1 0 0,1 0 1 0 0,0 0-1 0 0,0 0 1 0 0,0 0 0 0 0,0-1-1 0 0,1 0 1 0 0,-1 0 0 0 0,0 0-1 0 0,1 0 1 0 0,0 0 0 0 0,0-1-1 0 0,0 0 1 0 0,0 1 0 0 0,1-2-23 0 0,-22-20-227 0 0,6-2-1464 0 0,16 20-2166 0 0,2 0-3415 0 0,0 3-5248 0 0</inkml:trace>
</inkml:ink>
</file>

<file path=ppt/ink/ink15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55.90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74 206 13987 0 0,'0'0'1628'0'0,"0"0"-845"0"0,0 0-271 0 0,0 0 215 0 0,0 0 219 0 0,0 0 27 0 0,0 0-131 0 0,0 0-206 0 0,0 0-173 0 0,0 0-154 0 0,0 0-92 0 0,0 0-43 0 0,0 30-38 0 0,2 95-14 0 0,-18-29 127 0 0,-43 55 1125 0 0,59-152-1277 0 0,0 1-1 0 0,0 0 0 0 0,1-1 0 0 0,-1 1 0 0 0,0 0 0 0 0,1 0 1 0 0,-1 0-1 0 0,0-1 0 0 0,1 1 0 0 0,-1 0 0 0 0,0 0 0 0 0,1 0 1 0 0,-1 0-1 0 0,0 0 0 0 0,1 0 0 0 0,-1 0 0 0 0,0-1 0 0 0,1 1 1 0 0,-1 0-1 0 0,0 0 0 0 0,1 0 0 0 0,-1 0 0 0 0,1 1 0 0 0,-1-1 1 0 0,0 0-1 0 0,1 0 0 0 0,-1 0 0 0 0,0 0 0 0 0,1 0 0 0 0,-1 0 1 0 0,0 1-1 0 0,1-1 0 0 0,-1 0 0 0 0,0 0 0 0 0,1 0 0 0 0,-1 1 1 0 0,0-1-97 0 0,51-88 676 0 0,225-364-119 0 0,-221 386-511 0 0,-44 99-16 0 0,-9-8-46 0 0,-2 1 1 0 0,-1-1-1 0 0,-1 0 0 0 0,-1 0 0 0 0,-2 0 0 0 0,-1 5 16 0 0,1 38-253 0 0,5-38-3829 0 0,1-1-8467 0 0,-1-25 822 0 0</inkml:trace>
  <inkml:trace contextRef="#ctx0" brushRef="#br0" timeOffset="250.208">484 611 17244 0 0,'0'0'1329'0'0,"0"0"-525"0"0,0 0-165 0 0,0 0 160 0 0,0 0 191 0 0,0 0 65 0 0,0 0-166 0 0,0 0-258 0 0,0 0-204 0 0,0 0-130 0 0,0 0-53 0 0,0 0-52 0 0,0 0-49 0 0,-8 21-24 0 0,-23 64-25 0 0,13 0-302 0 0,18-84-43 0 0,0-1-138 0 0,0 0-186 0 0,0 0-248 0 0,0 0-262 0 0,6-9-5901 0 0,-5 7 1812 0 0,1-2-5231 0 0</inkml:trace>
  <inkml:trace contextRef="#ctx0" brushRef="#br0" timeOffset="618.418">654 298 12851 0 0,'0'0'3208'0'0,"0"0"-1577"0"0,0 0-544 0 0,0 0-17 0 0,0 0 5 0 0,0 0-78 0 0,0 0-203 0 0,0 0-247 0 0,0 0-201 0 0,0 0-132 0 0,0 0-73 0 0,0 0-56 0 0,0 0-10 0 0,-5 2-24 0 0,-12 5-46 0 0,41 3 86 0 0,-105 44 1403 0 0,99-61-5588 0 0,-7 2 348 0 0,-3-1-3334 0 0,-5 3-3762 0 0</inkml:trace>
</inkml:ink>
</file>

<file path=ppt/ink/ink15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54.63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19 597 2665 0 0,'0'0'1863'0'0,"0"0"-139"0"0,0 0-32 0 0,0 0 90 0 0,0 0 17 0 0,0 0-119 0 0,0 0-205 0 0,0 0-202 0 0,0 0-164 0 0,0 0-124 0 0,0 0-92 0 0,0 0-94 0 0,0 0-90 0 0,-4 1-34 0 0,1-1-687 0 0,-8 0 2324 0 0,19-21-695 0 0,-7 20-1670 0 0,8-17 507 0 0,12-25 111 0 0,1 0 0 0 0,3 1 1 0 0,1 2-1 0 0,18-21-565 0 0,88-86 417 0 0,-76 92-295 0 0,-55 54-124 0 0,0 1-22 0 0,-1 0-4 0 0,0 0-13 0 0,-1 23-127 0 0,-36 200 225 0 0,1-87-69 0 0,36-135 2 0 0,0-1 15 0 0,20-16 58 0 0,237-310 91 0 0,-126 159-168 0 0,-131 167 8 0 0,0 1 1 0 0,0-1-1 0 0,0 0 1 0 0,0 0 0 0 0,0 0-1 0 0,0 1 1 0 0,1-1-1 0 0,-1 0 1 0 0,0 0 0 0 0,0 0-1 0 0,0 0 1 0 0,0 0-1 0 0,1 0 1 0 0,-1 1 0 0 0,0-1-1 0 0,0 0 1 0 0,0 0-1 0 0,1 0 1 0 0,-1 0-1 0 0,0 0 1 0 0,0 0 0 0 0,1 0-1 0 0,-1 0 1 0 0,0 0-1 0 0,0 0 1 0 0,0 0 0 0 0,1 0-1 0 0,-1 0 1 0 0,0 0-1 0 0,0 0 1 0 0,0 0 0 0 0,1 0-1 0 0,-1 0 6 0 0,-2 13 39 0 0,-16 90 241 0 0,0 10 244 0 0,-55 178 369 0 0,70-247-975 0 0,3-43 0 0 0,0-1-39 0 0,0 0-28 0 0,0 0-70 0 0,0 0-60 0 0,-1 2-1652 0 0,-3 0-8156 0 0,4-2-1372 0 0</inkml:trace>
  <inkml:trace contextRef="#ctx0" brushRef="#br0" timeOffset="321.387">864 498 19028 0 0,'0'0'751'0'0,"0"0"-323"0"0,0 0-20 0 0,0 0 243 0 0,0 0 222 0 0,0 0 105 0 0,0 0-111 0 0,0 0-200 0 0,0 0-165 0 0,0 0-108 0 0,0 0-39 0 0,0 0-31 0 0,-2 13-3 0 0,-6 44-46 0 0,-20-4 386 0 0,13-36-491 0 0,9-8 953 0 0,2-7-3850 0 0,3-16-12484 0 0,1 13 4373 0 0</inkml:trace>
  <inkml:trace contextRef="#ctx0" brushRef="#br0" timeOffset="681.8">986 174 13755 0 0,'0'0'1902'0'0,"0"0"-435"0"0,0 0-252 0 0,0 0-20 0 0,0 0-34 0 0,0 0-95 0 0,0 0-202 0 0,0 0-232 0 0,0 0-152 0 0,0 0-139 0 0,0 0-56 0 0,0 0-28 0 0,0 0-42 0 0,-13 7-26 0 0,-55 30 103 0 0,100-59 298 0 0,-32 22-551 0 0,0 0-1 0 0,-1-1 1 0 0,1 1 0 0 0,-1 0 0 0 0,1 0 0 0 0,0-1 0 0 0,-1 1 0 0 0,1 0 0 0 0,0-1 0 0 0,0 1 0 0 0,-1 0 0 0 0,1-1 0 0 0,0 1 0 0 0,0-1 0 0 0,-1 1 0 0 0,1-1 0 0 0,0 1 0 0 0,0 0 0 0 0,0-1 0 0 0,0 1 0 0 0,0-1 0 0 0,-1 1 0 0 0,1-1 0 0 0,0 1 0 0 0,0-1 0 0 0,0 1 0 0 0,0 0 0 0 0,1-1 0 0 0,-1 1 0 0 0,0-1 0 0 0,0 1 0 0 0,0-1 0 0 0,0 1 0 0 0,0-1 0 0 0,0 1-39 0 0,-32 22 0 0 0,28-11-2143 0 0,16-4-8594 0 0,-8-4-564 0 0</inkml:trace>
</inkml:ink>
</file>

<file path=ppt/ink/ink15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58.40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441 85 6777 0 0,'0'0'2672'0'0,"0"0"-424"0"0,0 0-235 0 0,0 0-76 0 0,0 0-110 0 0,0 0-166 0 0,0 0-245 0 0,0 0-228 0 0,0 0-198 0 0,0 0-161 0 0,0 0-107 0 0,1-6-107 0 0,3-18-63 0 0,-3 18-72 0 0,-1 6-53 0 0,0 0-63 0 0,0 0-56 0 0,-37 63 1105 0 0,-12 3-1273 0 0,-2-2-1 0 0,-4-2 1 0 0,-2-2-1 0 0,-2-3 1 0 0,-13 5-140 0 0,13-11 24 0 0,52-54-5172 0 0,7-5 3676 0 0,2-9-4063 0 0,0 6-1018 0 0,0 6-3900 0 0</inkml:trace>
  <inkml:trace contextRef="#ctx0" brushRef="#br0" timeOffset="324.462">66 8 13483 0 0,'0'0'2307'0'0,"0"0"-325"0"0,0 0-172 0 0,0 0-174 0 0,0 0-202 0 0,0 0-208 0 0,0 0-225 0 0,0 0-217 0 0,0 0-149 0 0,0 0-134 0 0,0 0-144 0 0,0 0-48 0 0,0 0-64 0 0,-2-4-46 0 0,1 3-196 0 0,1 1 15 0 0,0 0 0 0 0,-1 0 0 0 0,1 1 1 0 0,0-1-1 0 0,-1 0 0 0 0,1 0 0 0 0,0 0 1 0 0,0 0-1 0 0,-1 0 0 0 0,1 0 0 0 0,0 0 1 0 0,-1 0-1 0 0,1 0 0 0 0,0 0 0 0 0,0 0 1 0 0,-1 0-1 0 0,1 0 0 0 0,0 0 0 0 0,0 0 1 0 0,-1 0-1 0 0,1 0 0 0 0,0 0 0 0 0,-1-1 1 0 0,1 1-1 0 0,0 0 0 0 0,0 0 0 0 0,-1 0 1 0 0,1 0-1 0 0,0-1 0 0 0,0 1 0 0 0,0 0 1 0 0,-1 0-1 0 0,1 0 0 0 0,0-1 1 0 0,0 1-1 0 0,0 0-18 0 0,53 107 1431 0 0,90 83-800 0 0,-25-23-758 0 0,-89-145-2367 0 0,-4-19-6292 0 0,-20-3-476 0 0</inkml:trace>
</inkml:ink>
</file>

<file path=ppt/ink/ink15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1:08.4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83 117 0 0 0,'0'0'665'0'0,"0"0"252"0"0,0 0 15 0 0,0 0-35 0 0,0 0 9 0 0,0 0 35 0 0,0 0 81 0 0,0 0 38 0 0,0 0-28 0 0,0 0-81 0 0,0 0-122 0 0,0 0-105 0 0,0 0-42 0 0,0 0 4 0 0,0 0-26 0 0,0 0-25 0 0,0 0-44 0 0,-18 5 1400 0 0,-13 5 224 0 0,30-10-1804 0 0,6-3 3739 0 0,17-9-3366 0 0,36-39 292 0 0,-49 40-860 0 0,-18 18-221 0 0,-63 63 233 0 0,61-59-220 0 0,11-11-12 0 0,0 0 12 0 0,0 0 17 0 0,0 0 17 0 0,0 0 0 0 0,22-7 679 0 0,54-48-396 0 0,-75 54-336 0 0,0-2 7 0 0,-1 3-5 0 0,0 0-11 0 0,0 0 0 0 0,0 0-8 0 0,0 0 3 0 0,0 0-5 0 0,-20 15-176 0 0,-61 46 539 0 0,48-35-230 0 0,70-21-1292 0 0,-34-6 1032 0 0,1 0-1 0 0,0 1 1 0 0,0-1-1 0 0,0-1 1 0 0,-1 1-1 0 0,1 0 1 0 0,0-1-1 0 0,-1 0 1 0 0,1 0-1 0 0,-1 0 1 0 0,0 0-1 0 0,0-1 1 0 0,0 1-1 0 0,0-1 1 0 0,0 0-1 0 0,-1 0 1 0 0,1 0-1 0 0,-1 0 1 0 0,1 0-1 0 0,-1 0 1 0 0,0-1 0 0 0,0 1-1 0 0,-1-1 1 0 0,1 1-1 0 0,-1-1 1 0 0,0 0-1 0 0,0 0 1 0 0,0 1-1 0 0,0-1 1 0 0,-1 0-1 0 0,1-1 158 0 0,26-36 1344 0 0,11 19-210 0 0,16-14 462 0 0,-63 39-1142 0 0,-53 42 54 0 0,-38 35-7 0 0,100-79-499 0 0,0-1 0 0 0,0 0-1 0 0,1 0 1 0 0,-1 0-1 0 0,0 1 1 0 0,0-1 0 0 0,1 0-1 0 0,-1 0 1 0 0,0 1 0 0 0,0-1-1 0 0,0 0 1 0 0,1 1 0 0 0,-1-1-1 0 0,0 0 1 0 0,0 1 0 0 0,0-1-1 0 0,0 0 1 0 0,0 1 0 0 0,0-1-1 0 0,1 0 1 0 0,-1 1 0 0 0,0-1-1 0 0,0 0 1 0 0,0 1 0 0 0,0-1-1 0 0,0 0 1 0 0,-1 1-1 0 0,1-1 1 0 0,0 0 0 0 0,0 1-1 0 0,0-1 1 0 0,0 0 0 0 0,0 1-1 0 0,0-1 1 0 0,0 0 0 0 0,-1 1-1 0 0,1-1 1 0 0,0 0 0 0 0,0 0-1 0 0,0 1 1 0 0,-1-1 0 0 0,1 0-1 0 0,0 0 1 0 0,0 1 0 0 0,-1-1-1 0 0,1 0 1 0 0,-1 0-2 0 0,34-6-218 0 0,-18-2-67 0 0,-3 1-1738 0 0,-6 0-5827 0 0,-4 7-3347 0 0</inkml:trace>
</inkml:ink>
</file>

<file path=ppt/ink/ink15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1:11.33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0 217 6297 0 0,'0'0'3444'0'0,"0"0"-1133"0"0,0 0-484 0 0,0 0-37 0 0,0 0-1 0 0,0 0-86 0 0,0 0-269 0 0,0 0-331 0 0,0 0-294 0 0,0 0-208 0 0,0 0-148 0 0,0 0-72 0 0,0 0-4 0 0,5-3 7 0 0,44-16 1185 0 0,142 0 552 0 0,8 1-1633 0 0,-163 15-379 0 0,-35 3-131 0 0,-1 0 24 0 0,0 0 1 0 0,0 0 16 0 0,0 0-23 0 0,0 0-16 0 0,0 0 9 0 0,0 0 28 0 0,0 0 1 0 0,0 0-24 0 0,0 0 10 0 0,0 0 6 0 0,0 0 4 0 0,0 0 4 0 0,0 0-1 0 0,0 0-24 0 0,3 0-17 0 0,-3 0 15 0 0,0 0 16 0 0,0 0-5 0 0,0 0-32 0 0,0 0 35 0 0,0 0-9 0 0,0 0 1 0 0,0 0 41 0 0,0 0-14 0 0,0 0-3 0 0,0 0-4 0 0,0 0-6 0 0,0 0-20 0 0,0 0 3 0 0,0 0 10 0 0,0 0-21 0 0,0 0 14 0 0,0 0-7 0 0,0 0-1 0 0,0 0 3 0 0,0 0 28 0 0,0 0 9 0 0,0 0-25 0 0,0 0 3 0 0,0 0-16 0 0,0 0-1 0 0,0 0 9 0 0,0 0 16 0 0,0 0-34 0 0,0 0 8 0 0,0 0 25 0 0,0 0-25 0 0,0 0 28 0 0,0 0-5 0 0,0 0-10 0 0,0 0-18 0 0,0 0 22 0 0,0 0-11 0 0,0 0 26 0 0,0 0-22 0 0,84-5 52 0 0,-76-1 658 0 0,-15 6-87 0 0,-110-100-226 0 0,72 64-528 0 0,43 30-2315 0 0,2 4-4752 0 0,0 2-5228 0 0</inkml:trace>
</inkml:ink>
</file>

<file path=ppt/ink/ink15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0:59.49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19 199 6009 0 0,'0'0'1921'0'0,"0"0"-285"0"0,0 0-12 0 0,0 0 202 0 0,0 0 119 0 0,0 0-57 0 0,0 0-200 0 0,0 0-289 0 0,0 0-291 0 0,0 0-206 0 0,0 0-152 0 0,0 0-82 0 0,0 0-34 0 0,-4 0-67 0 0,-11 0 1080 0 0,29-2-1364 0 0,0 0 0 0 0,0-1 1 0 0,0 0-1 0 0,-1-1 0 0 0,0-1 0 0 0,0 0 0 0 0,0-1 0 0 0,10-5-283 0 0,7-3 238 0 0,104-53 439 0 0,-99 46-311 0 0,-35 20-322 0 0,0 1-12 0 0,0 0 6 0 0,0 0-20 0 0,0 0 14 0 0,0 0 7 0 0,0 27-72 0 0,-1 85 128 0 0,-6 0 0 0 0,-12 57-95 0 0,8 51-90 0 0,27-182 92 0 0,21-79 404 0 0,129-275-57 0 0,-118 220-373 0 0,84-139-78 0 0,-108 191 8 0 0,-36 70-4172 0 0,4-2 1880 0 0,3-12-267 0 0,1 2-3780 0 0,0-3-5785 0 0</inkml:trace>
  <inkml:trace contextRef="#ctx0" brushRef="#br0" timeOffset="1692.944">741 674 6969 0 0,'0'0'1677'0'0,"0"0"-485"0"0,0 0-149 0 0,0 0 197 0 0,0 0 177 0 0,0 0 18 0 0,0 0-206 0 0,0 0-307 0 0,0 0-244 0 0,0 0-148 0 0,0 0-66 0 0,0 0-41 0 0,-14 20-14 0 0,-42 60-5 0 0,29-28 661 0 0,19 17 830 0 0,33-62-3555 0 0,-17-12-2784 0 0,-4-3-4072 0 0,-4 6 144 0 0</inkml:trace>
  <inkml:trace contextRef="#ctx0" brushRef="#br0" timeOffset="2160.89">901 424 11378 0 0,'0'0'1750'0'0,"0"0"-372"0"0,0 0-99 0 0,0 0 108 0 0,0 0 9 0 0,0 0-134 0 0,0 0-293 0 0,0 0-293 0 0,0 0-170 0 0,0 0-88 0 0,0 0-5 0 0,0 0-4 0 0,0 0-13 0 0,-5 6-64 0 0,-13 18-80 0 0,13-18-50 0 0,5-6-82 0 0,0 0-31 0 0,0 0-16 0 0,0 0-31 0 0,0 0 2 0 0,0 0 21 0 0,0 0-6 0 0,0 0-23 0 0,0 0 6 0 0,0 0-20 0 0,15-11 131 0 0,-16 11-112 0 0,1 0-1 0 0,0 0 1 0 0,0 0 0 0 0,-1 0 0 0 0,1 0-1 0 0,0 0 1 0 0,-1 0 0 0 0,1 0 0 0 0,0 0-1 0 0,-1 0 1 0 0,1 0 0 0 0,0 0-1 0 0,0 0 1 0 0,-1 0 0 0 0,1 0 0 0 0,0 0-1 0 0,0-1 1 0 0,-1 1 0 0 0,1 0 0 0 0,0 0-1 0 0,0 0 1 0 0,-1-1 0 0 0,1 1-1 0 0,0 0 1 0 0,0 0 0 0 0,0 0 0 0 0,-1-1-1 0 0,1 1 1 0 0,0 0-41 0 0,-6 3-91 0 0,-24 16 681 0 0,30-19-507 0 0,0 0 1 0 0,0 0 15 0 0,0 0-25 0 0,0 0-3 0 0,0 0-20 0 0,0 0 5 0 0,6-3-84 0 0,-5 2-2930 0 0,-4 1 1254 0 0,0 0-3240 0 0,-2 0-6135 0 0</inkml:trace>
  <inkml:trace contextRef="#ctx0" brushRef="#br0" timeOffset="10299.221">1208 48 3105 0 0,'0'0'2041'0'0,"0"0"-371"0"0,0 0-179 0 0,0 0 31 0 0,0 0 77 0 0,0 0-34 0 0,0 0-139 0 0,0 0-188 0 0,0 0-197 0 0,0 0-154 0 0,0 0-115 0 0,1-4-102 0 0,-9-10 545 0 0,-21 28-255 0 0,-87 53 910 0 0,77-46-904 0 0,78-35-219 0 0,86-47-395 0 0,-210 110-468 0 0,71-42-32 0 0,11-6-4812 0 0,2-1-5215 0 0,3 0 437 0 0</inkml:trace>
</inkml:ink>
</file>

<file path=ppt/ink/ink15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1:53.4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 4 5961 0 0,'0'0'2259'0'0,"0"0"-310"0"0,0 0-69 0 0,0 0 50 0 0,0 0-44 0 0,0 0-162 0 0,0 0-257 0 0,0 0-259 0 0,0 0-214 0 0,0 0-167 0 0,0 0-134 0 0,-2-3-89 0 0,2 3-660 0 0,-1 0 134 0 0,1 0 1 0 0,0 0-1 0 0,0 0 1 0 0,0 0-1 0 0,-1 1 1 0 0,1-1-1 0 0,0 0 1 0 0,0 0-1 0 0,-1 0 1 0 0,1 0-1 0 0,0 0 1 0 0,0 0-1 0 0,-1 0 1 0 0,1 0-1 0 0,0 0 1 0 0,0 0-1 0 0,-1 0 1 0 0,1 0-1 0 0,0 0 1 0 0,-1 0-1 0 0,1 0 1 0 0,0 0-1 0 0,0 0 1 0 0,-1 0-1 0 0,1 0 1 0 0,0 0-1 0 0,0 0 1 0 0,-1 0-1 0 0,1 0 1 0 0,0 0-1 0 0,0-1 1 0 0,0 1-1 0 0,-1 0-78 0 0,56 148 1997 0 0,-54-143-1974 0 0,20 59 240 0 0,-3 1 1 0 0,-3 0-1 0 0,-1 18-263 0 0,5 211 242 0 0,-16-261-276 0 0,-2 41-2321 0 0,13-147-5799 0 0,-8 40-1097 0 0,-4 22 77 0 0</inkml:trace>
</inkml:ink>
</file>

<file path=ppt/ink/ink15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1:54.0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0 346 11690 0 0,'0'0'1740'0'0,"0"0"-245"0"0,0 0-170 0 0,0 0 18 0 0,0 0 83 0 0,0 0-54 0 0,0 0-204 0 0,0 0-262 0 0,0 0-255 0 0,0 0-190 0 0,0 0-78 0 0,0 0 1 0 0,2-12 16 0 0,8-40 12 0 0,42-12 715 0 0,-17 35-885 0 0,1 1 0 0 0,1 1 1 0 0,2 2-1 0 0,0 2 0 0 0,2 2 1 0 0,36-14-243 0 0,-62 29 16 0 0,1 1 0 0 0,-1 0 0 0 0,1 1 0 0 0,0 1 0 0 0,0 0 0 0 0,0 1 0 0 0,1 1 0 0 0,3 0-16 0 0,-17 1-6 0 0,-1 1 0 0 0,1-1 0 0 0,-1 0 0 0 0,0 1 0 0 0,1-1 0 0 0,-1 1 1 0 0,0 0-1 0 0,0-1 0 0 0,1 1 0 0 0,-1 0 0 0 0,0 1 0 0 0,0-1 0 0 0,0 0 0 0 0,0 0 1 0 0,0 1-1 0 0,0 0 0 0 0,0-1 0 0 0,-1 1 0 0 0,1 0 0 0 0,-1 0 0 0 0,1-1 0 0 0,-1 1 1 0 0,0 1-1 0 0,1-1 0 0 0,-1 0 0 0 0,0 0 0 0 0,0 0 0 0 0,-1 0 0 0 0,1 1 0 0 0,0-1 1 0 0,-1 0-1 0 0,1 1 0 0 0,-1-1 0 0 0,0 1 0 0 0,0-1 0 0 0,0 0 0 0 0,0 1 0 0 0,0-1 1 0 0,-1 2 5 0 0,-21 96 22 0 0,-103 102-35 0 0,30-59 63 0 0,94-142-51 0 0,0 1 0 0 0,0 0 0 0 0,0-1 0 0 0,0 1 0 0 0,0 0 0 0 0,0 0 0 0 0,0-1 0 0 0,0 1 0 0 0,1 0 0 0 0,-1 0 0 0 0,1 0 0 0 0,0 0 0 0 0,-1 0 0 0 0,1 0 0 0 0,0 0 1 0 0,0 0-1 0 0,0 0 0 0 0,0 0 0 0 0,1 0 0 0 0,-1 0 0 0 0,1 0 0 0 0,-1 0 0 0 0,1-1 0 0 0,-1 1 0 0 0,1 0 0 0 0,0 0 0 0 0,0 0 0 0 0,0-1 0 0 0,0 1 0 0 0,0 0 0 0 0,0-1 0 0 0,1 1 0 0 0,-1-1 0 0 0,0 1 0 0 0,1-1 0 0 0,-1 0 0 0 0,1 0 0 0 0,0 0 0 0 0,-1 0 0 0 0,1 0 0 0 0,0 0 0 0 0,1 1 1 0 0,84 16 64 0 0,142-15 139 0 0,-226-3-196 0 0,0 0 0 0 0,1 0 0 0 0,-1 0 0 0 0,0 0 1 0 0,0 0-1 0 0,0 1 0 0 0,0 0 0 0 0,0-1 0 0 0,1 1 1 0 0,-1 0-1 0 0,-1 1 0 0 0,1-1 0 0 0,0 0 0 0 0,0 1 1 0 0,0 0-1 0 0,-1-1 0 0 0,1 1 0 0 0,-1 0 0 0 0,1 1 1 0 0,-1-1-1 0 0,0 0 0 0 0,0 1 0 0 0,0-1 0 0 0,0 1 1 0 0,0-1-1 0 0,0 1 0 0 0,-1 0 0 0 0,0 0 0 0 0,1 0 0 0 0,-1 0 1 0 0,0 0-1 0 0,0 0 0 0 0,-1 0 0 0 0,1 0 0 0 0,-1 0 1 0 0,1 0-1 0 0,-1 1 0 0 0,0 2-7 0 0,-2 10 63 0 0,-1 0 1 0 0,-1 0-1 0 0,0 0 1 0 0,-2 0-1 0 0,1-1 1 0 0,-2 0-1 0 0,0 0 0 0 0,0 0 1 0 0,-2-1-1 0 0,0 0 1 0 0,0-1-1 0 0,-1 0 1 0 0,-1 0-1 0 0,0-1 0 0 0,-1-1 1 0 0,-5 4-64 0 0,15-13 8 0 0,-14 15 26 0 0,-2-1 0 0 0,0-1 0 0 0,-1-1 0 0 0,0-1 0 0 0,-1 0 1 0 0,0-2-1 0 0,-10 4-34 0 0,17-9-16 0 0,0 0 1 0 0,0-1 0 0 0,0-1 0 0 0,-1 0-1 0 0,1-1 1 0 0,-1 0 0 0 0,0-2 0 0 0,0 1 0 0 0,0-1-1 0 0,0-1 1 0 0,0-1 0 0 0,-1 0 15 0 0,-6-13-1104 0 0,34-19-8117 0 0,-6 28 3410 0 0,-1-1-5390 0 0</inkml:trace>
</inkml:ink>
</file>

<file path=ppt/ink/ink15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2:00.00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1 807 2192 0 0,'0'0'2048'0'0,"0"0"-400"0"0,0 0-221 0 0,0 0 161 0 0,0 0 323 0 0,0 0 104 0 0,0 0-94 0 0,0 0-305 0 0,0 0-409 0 0,0 0-287 0 0,0 0-160 0 0,4-13-117 0 0,13-39-40 0 0,-13 40-23 0 0,-4 12-60 0 0,-3 15 1341 0 0,-3 22-1267 0 0,4-19-489 0 0,1 1-1 0 0,1-1 0 0 0,0 1 0 0 0,1-1 0 0 0,1 1 0 0 0,1-1 1 0 0,1 0-1 0 0,0 0 0 0 0,1 0 0 0 0,5 9-104 0 0,-7-18 29 0 0,-1-2-5 0 0,1 1 0 0 0,-1-1-1 0 0,1 0 1 0 0,1 0 0 0 0,-1 0-1 0 0,1-1 1 0 0,0 1 0 0 0,1-1-1 0 0,-1 0 1 0 0,1 0 0 0 0,1 0-1 0 0,-1-1 1 0 0,1 0 0 0 0,0 0-1 0 0,0 0 1 0 0,5 3-24 0 0,-7-7 58 0 0,0 0 0 0 0,-1 0 0 0 0,1-1 0 0 0,0 1 0 0 0,-1-1 0 0 0,1 0 0 0 0,0 0 0 0 0,0 0 0 0 0,-1 0 0 0 0,1-1 0 0 0,0 0 0 0 0,-1 1 0 0 0,1-1 0 0 0,-1-1 0 0 0,1 1 0 0 0,-1 0 0 0 0,1-1 0 0 0,-1 0 0 0 0,0 0 0 0 0,0 0 0 0 0,0 0 0 0 0,0 0 0 0 0,0 0 0 0 0,0-1 0 0 0,1-1-58 0 0,60-71 588 0 0,-52 59-524 0 0,-1 0 1 0 0,-1-1-1 0 0,-1 0 0 0 0,0-1 1 0 0,-1 0-1 0 0,-1 0 0 0 0,-1-1 1 0 0,0 0-1 0 0,-2 0 0 0 0,0 0 1 0 0,-1-1-1 0 0,0-19-64 0 0,-13 74-613 0 0,8 81 713 0 0,5-107-104 0 0,0 0 1 0 0,0-1 0 0 0,1 1 0 0 0,0 0-1 0 0,1-1 1 0 0,0 0 0 0 0,0 0-1 0 0,1-1 1 0 0,0 1 0 0 0,0-1 0 0 0,0 0-1 0 0,4 1 4 0 0,-3 0-3 0 0,-3-4 9 0 0,1-1 1 0 0,-1 0 0 0 0,1 0-1 0 0,0-1 1 0 0,0 1-1 0 0,0-1 1 0 0,0 0-1 0 0,0 0 1 0 0,0-1-1 0 0,1 1 1 0 0,-1-1-1 0 0,1 0 1 0 0,-1-1-1 0 0,1 0 1 0 0,-1 1-1 0 0,1-2 1 0 0,-1 1-1 0 0,0-1 1 0 0,1 1-1 0 0,-1-1 1 0 0,1-1-1 0 0,-1 1 1 0 0,0-1 0 0 0,0 0-1 0 0,0 0 1 0 0,0-1-1 0 0,0 1 1 0 0,2-3-7 0 0,17-17 43 0 0,-2-1 1 0 0,0-1-1 0 0,-2-1 1 0 0,0-1-1 0 0,-2-1 1 0 0,-1 0 0 0 0,-1-1-1 0 0,-2-1 1 0 0,0-1-1 0 0,-2 0 1 0 0,-2 0-1 0 0,0-1 1 0 0,-2 0 0 0 0,-2-1-1 0 0,2-16-43 0 0,0-5 36 0 0,-3 1-1 0 0,-1-1 1 0 0,-4-41-36 0 0,0 77-2 0 0,-2-13 22 0 0,-1-1 0 0 0,-1 1 0 0 0,-1 0 0 0 0,-2 0 0 0 0,-1 1 0 0 0,-2 0 0 0 0,-12-27-20 0 0,6 27 3 0 0,15 29-7 0 0,1 0 0 0 0,-1 0-1 0 0,1 0 1 0 0,-1 0 0 0 0,1 0-1 0 0,-1 0 1 0 0,1 0 0 0 0,-1 0 0 0 0,1 0-1 0 0,-1 0 1 0 0,1 0 0 0 0,-1 0 0 0 0,1 0-1 0 0,-1 0 1 0 0,1 0 0 0 0,-1 1-1 0 0,1-1 1 0 0,-1 0 0 0 0,1 0 0 0 0,0 1-1 0 0,-1-1 1 0 0,1 0 0 0 0,-1 1-1 0 0,1-1 1 0 0,0 0 0 0 0,-1 1 0 0 0,1-1-1 0 0,0 0 1 0 0,0 1 0 0 0,-1-1 0 0 0,1 1-1 0 0,0-1 1 0 0,0 1 0 0 0,-1-1-1 0 0,1 1 1 0 0,0-1 0 0 0,0 1 0 0 0,0-1-1 0 0,0 1 1 0 0,0-1 0 0 0,0 1-1 0 0,0-1 1 0 0,0 1 0 0 0,0-1 0 0 0,0 1-1 0 0,0-1 1 0 0,0 0 0 0 0,0 1-1 0 0,0-1 1 0 0,0 1 0 0 0,1-1 0 0 0,-1 1-1 0 0,0 0 5 0 0,0 0 11 0 0,-17 109 117 0 0,15-67-62 0 0,3 0-1 0 0,1 0 1 0 0,2 0 0 0 0,2-1-1 0 0,9 32-65 0 0,11 21 56 0 0,-5 1 0 0 0,-4 0-1 0 0,-4 2 1 0 0,-1 61-56 0 0,-12 11 47 0 0,7-163 11 0 0,-1-44-890 0 0,3-72-4168 0 0,-11 73 84 0 0,-1 2-3985 0 0,1 22-860 0 0</inkml:trace>
  <inkml:trace contextRef="#ctx0" brushRef="#br0" timeOffset="339.04">457 472 10562 0 0,'0'0'2290'0'0,"0"0"-315"0"0,0 0-216 0 0,0 0-121 0 0,0 0-135 0 0,0 0-211 0 0,0 0-252 0 0,0 0-261 0 0,0 0-160 0 0,0 0-111 0 0,0 0-49 0 0,0 0-3 0 0,14 3 1015 0 0,18-5-933 0 0,1-3 0 0 0,0-1 0 0 0,-1-1 0 0 0,0-2 0 0 0,-1-1 1 0 0,2-2-539 0 0,3 0 193 0 0,258-71 108 0 0,-253 82-2648 0 0,-39 14-8458 0 0,-2-12 7687 0 0,0 4-9102 0 0</inkml:trace>
</inkml:ink>
</file>

<file path=ppt/ink/ink15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2:10.13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728 0 0 0 0,'0'0'998'0'0,"0"0"211"0"0,0 0 91 0 0,0 0 226 0 0,0 0 302 0 0,0 0 178 0 0,0 0-105 0 0,0 0-286 0 0,0 0-343 0 0,0 0-303 0 0,0 0-203 0 0,3 1-95 0 0,8 1-43 0 0,-8-1-15 0 0,-3-1-3 0 0,-3 9 5442 0 0,-1-4-5077 0 0,-202 74-126 0 0,-228 100-325 0 0,432-178-515 0 0,0-1 0 0 0,0 0 0 0 0,0 0-1 0 0,0 1 1 0 0,0-1 0 0 0,0 1 0 0 0,0 0 0 0 0,1 0-1 0 0,-1-1 1 0 0,0 1 0 0 0,0 0 0 0 0,1 0-1 0 0,-1 1 1 0 0,1-1 0 0 0,-1 0 0 0 0,1 0 0 0 0,-1 1-1 0 0,1-1 1 0 0,0 1 0 0 0,-1 0 0 0 0,1-1-1 0 0,0 1 1 0 0,0 0 0 0 0,0-1 0 0 0,1 1-1 0 0,-1 0 1 0 0,0 0 0 0 0,1 0 0 0 0,-1 0 0 0 0,1 0-1 0 0,-1 0 1 0 0,1 0 0 0 0,0 0 0 0 0,0 0-1 0 0,0 0 1 0 0,0 0 0 0 0,0 0 0 0 0,1 0 0 0 0,-1-1-1 0 0,0 1 1 0 0,1 0 0 0 0,0 0 0 0 0,-1 0-1 0 0,1 0 1 0 0,0 0 0 0 0,0-1 0 0 0,0 1 0 0 0,0 0-1 0 0,0-1 1 0 0,0 1 0 0 0,1 0 0 0 0,-1-1-1 0 0,0 0 1 0 0,1 1 0 0 0,0-1-9 0 0,19 10 145 0 0,0-2 0 0 0,1 0 0 0 0,0-1 0 0 0,0-1 0 0 0,1-2 0 0 0,0 0 0 0 0,0-1 0 0 0,1-1 0 0 0,-1-2 0 0 0,1 0 0 0 0,-1-1 0 0 0,1-1 0 0 0,1-2-145 0 0,28 2 131 0 0,305 1 651 0 0,-357 0-767 0 0,-1 0 1 0 0,0 0-22 0 0,0 0 6 0 0,0 0-10 0 0,0 0-2 0 0,0 0-7 0 0,0 0 14 0 0,-12 15 97 0 0,-2-1-69 0 0,0 0 1 0 0,-1-1-1 0 0,0 0 0 0 0,-1-2 1 0 0,-1 0-1 0 0,0 0 1 0 0,0-2-1 0 0,-1 0 1 0 0,-3 1-24 0 0,-19 10 57 0 0,-329 155 63 0 0,364-172-120 0 0,-24 12 4 0 0,1 1 0 0 0,1 2 1 0 0,0 1-1 0 0,2 1 0 0 0,0 1 0 0 0,1 1 0 0 0,-2 5-4 0 0,26-26 6 0 0,-1 1 0 0 0,1 0 0 0 0,-1-1 0 0 0,1 1 0 0 0,0 0 0 0 0,0-1 0 0 0,0 1 0 0 0,0 0 0 0 0,0-1 0 0 0,0 1 0 0 0,0 0 0 0 0,1-1 0 0 0,-1 1 0 0 0,1 0 0 0 0,-1-1-1 0 0,1 1 1 0 0,-1-1 0 0 0,1 1 0 0 0,0 0 0 0 0,0-1 0 0 0,0 0 0 0 0,0 1 0 0 0,0-1 0 0 0,0 0 0 0 0,0 1 0 0 0,0-1 0 0 0,1 0 0 0 0,-1 0 0 0 0,0 0 0 0 0,1 0 0 0 0,-1 0 0 0 0,1 0 0 0 0,-1-1 0 0 0,1 1 0 0 0,-1 0 0 0 0,1-1 0 0 0,0 1 0 0 0,-1-1 0 0 0,1 0 0 0 0,0 1-1 0 0,-1-1 1 0 0,1 0 0 0 0,0 0 0 0 0,-1 0 0 0 0,1 0 0 0 0,0 0 0 0 0,0-1 0 0 0,-1 1 0 0 0,1-1-6 0 0,6 4 24 0 0,165 8 504 0 0,-120-12-377 0 0,509-3 612 0 0,-562 4-779 0 0,0 0 1 0 0,0 0 11 0 0,0 0 24 0 0,0 0 7 0 0,0 0-10 0 0,0 0 15 0 0,0 0-7 0 0,0 0-6 0 0,0 0 2 0 0,0 0-3 0 0,0 0 2 0 0,0 0 7 0 0,-11-3-3510 0 0,10-3 1035 0 0,1 3-951 0 0,-1 1-4538 0 0,1 2-3841 0 0</inkml:trace>
  <inkml:trace contextRef="#ctx0" brushRef="#br0" timeOffset="1352.678">1094 991 4273 0 0,'0'0'1743'0'0,"0"0"-11"0"0,0 0 103 0 0,0 0 38 0 0,0 0-67 0 0,0 0-181 0 0,0 0-254 0 0,0 0-148 0 0,0 0-151 0 0,0 0-146 0 0,0 0-90 0 0,0 0-57 0 0,0 0-38 0 0,-8-1-13 0 0,-25-2-11 0 0,25-27 2075 0 0,10 16-2544 0 0,1 0 0 0 0,0 0 0 0 0,2 0 0 0 0,-1 1 1 0 0,1 0-1 0 0,1 0 0 0 0,1 0 0 0 0,0 0 0 0 0,0 1 0 0 0,1 0 0 0 0,8-9-248 0 0,8-9 73 0 0,1 2 0 0 0,2 0 0 0 0,0 2 0 0 0,2 1 0 0 0,1 1 1 0 0,10-6-74 0 0,46-32 68 0 0,-85 103-246 0 0,-10 193 166 0 0,7-138-30 0 0,2-95 58 0 0,0-1 25 0 0,50-59 546 0 0,55-96-469 0 0,63-84-68 0 0,-136 209-25 0 0,-31 30-34 0 0,-1 0-3 0 0,0 0-14 0 0,0 0-18 0 0,0 0-1 0 0,0 0 12 0 0,6 19 29 0 0,5 87 126 0 0,-12-77-68 0 0,-17 251 250 0 0,18-203-232 0 0,0-76-84 0 0,0-1 8 0 0,0 6-1330 0 0,0-8-1678 0 0,-1 2 752 0 0,-1 0-6142 0 0,1 0 5195 0 0,-3 0-8854 0 0</inkml:trace>
  <inkml:trace contextRef="#ctx0" brushRef="#br0" timeOffset="1888.346">1949 998 10954 0 0,'0'0'2055'0'0,"0"0"-348"0"0,0 0-148 0 0,0 0 51 0 0,0 0-104 0 0,0 0-218 0 0,0 0-261 0 0,0 0-252 0 0,0 0-210 0 0,0 0-134 0 0,0 0-56 0 0,0 0 1 0 0,-2 6 2863 0 0,-7 18-2657 0 0,-11 63 266 0 0,18-6-565 0 0,23-65-15 0 0,-20-16-288 0 0,-1 0-31 0 0,0 0 11 0 0,0 0-81 0 0,0 0-50 0 0,7-27-3662 0 0,3 6 770 0 0,1-1-5951 0 0,-6 14-2113 0 0</inkml:trace>
  <inkml:trace contextRef="#ctx0" brushRef="#br0" timeOffset="2307.769">2101 685 7930 0 0,'0'0'2275'0'0,"0"0"-232"0"0,0 0-131 0 0,0 0-45 0 0,0 0-113 0 0,0 0-251 0 0,0 0-280 0 0,0 0-256 0 0,0 0-227 0 0,0 0-113 0 0,0 0-76 0 0,0 0-71 0 0,0 0-43 0 0,-9 1-49 0 0,4-1-324 0 0,2 0-15 0 0,0 0-1 0 0,0 0 0 0 0,-1 0 0 0 0,1 0 0 0 0,0 0 0 0 0,0 1 0 0 0,0 0 1 0 0,0 0-1 0 0,-1 0 0 0 0,1 0 0 0 0,0 0 0 0 0,0 0 0 0 0,1 1 0 0 0,-1-1 1 0 0,0 1-1 0 0,0 0 0 0 0,1 0 0 0 0,-1 0 0 0 0,1 1-48 0 0,-7 12 406 0 0,43-40 76 0 0,-15 10-183 0 0,-19 14-223 0 0,0 1 12 0 0,0 0-31 0 0,0 0 10 0 0,0 0-19 0 0,0 0 5 0 0,-34 15 249 0 0,2 3-281 0 0,35-6-9026 0 0,-1-9 393 0 0,-2-3-1346 0 0</inkml:trace>
  <inkml:trace contextRef="#ctx0" brushRef="#br0" timeOffset="3055.933">2402 604 14715 0 0,'0'0'1634'0'0,"0"0"-477"0"0,0 0-110 0 0,0 0 43 0 0,0 0-54 0 0,0 0-180 0 0,0 0-272 0 0,0 0-182 0 0,0 0-78 0 0,0 0-1 0 0,0 0 38 0 0,0 0-10 0 0,0 0-31 0 0,-5 14-35 0 0,-27 109 395 0 0,17 197-192 0 0,15-272-541 0 0,0-26 2691 0 0,36-144-980 0 0,86-189-1346 0 0,-101 269-284 0 0,1 0 0 0 0,3 2 0 0 0,1 1 0 0 0,12-13-28 0 0,-18 43 142 0 0,-15 38-135 0 0,-3-8-25 0 0,23 140-39 0 0,-17-115-1563 0 0,-7-30-2019 0 0,0 0-4539 0 0,-1-9-3586 0 0</inkml:trace>
  <inkml:trace contextRef="#ctx0" brushRef="#br0" timeOffset="3525.661">2871 1145 18196 0 0,'0'0'1315'0'0,"0"0"-299"0"0,0 0-20 0 0,0 0 76 0 0,0 0 1 0 0,0 0-202 0 0,0 0-254 0 0,0 0-236 0 0,0 0-159 0 0,0 0-53 0 0,0 0 14 0 0,0 0 40 0 0,-3 7 11 0 0,-40 104 627 0 0,42-97-628 0 0,0-20 1174 0 0,1 6-1396 0 0,0 0-27 0 0,0 0-10 0 0,0 0-20 0 0,0 0 24 0 0,0 0-12 0 0,0 0-33 0 0,-2-8-4662 0 0,0 4-6084 0 0,1 4-1218 0 0</inkml:trace>
  <inkml:trace contextRef="#ctx0" brushRef="#br0" timeOffset="3972.134">2980 884 16115 0 0,'0'0'1745'0'0,"0"0"-540"0"0,0 0-195 0 0,0 0 137 0 0,0 0 73 0 0,0 0-48 0 0,0 0-250 0 0,0 0-321 0 0,0 0-195 0 0,0 0-126 0 0,0 0-47 0 0,0 0 5 0 0,0 0-9 0 0,-5 2-45 0 0,-53 32 424 0 0,91-55 84 0 0,-33 21-674 0 0,0 0 36 0 0,0 0-7 0 0,0 0 17 0 0,0 0-19 0 0,0 0 13 0 0,-13 7 39 0 0,5-1-4049 0 0,-4 3-8417 0 0,12-9 12369 0 0,0 0-11461 0 0</inkml:trace>
  <inkml:trace contextRef="#ctx0" brushRef="#br0" timeOffset="4942.415">2280 380 3337 0 0,'0'0'2043'0'0,"0"0"-23"0"0,0 0 129 0 0,0 0 81 0 0,0 0-105 0 0,0 0-199 0 0,0 0-351 0 0,0 0-303 0 0,0 0-267 0 0,0 0-201 0 0,0 0-97 0 0,0 0-30 0 0,-3-2-5 0 0,-1-5 1804 0 0,30 7 780 0 0,-10 1-3616 0 0,166 10 1815 0 0,50-11 660 0 0,-265-33-1807 0 0,-52-65-352 0 0,72 86 16 0 0,3 3-1071 0 0,8 4-2595 0 0,2 4 1771 0 0,0 1-1220 0 0,0 0-3716 0 0,0 0-5222 0 0</inkml:trace>
  <inkml:trace contextRef="#ctx0" brushRef="#br0" timeOffset="6707.262">3165 332 576 0 0,'0'0'1478'0'0,"0"0"-59"0"0,0 0 93 0 0,0 0 247 0 0,0 0 190 0 0,0 0-69 0 0,0 0-288 0 0,0 0-350 0 0,0 0-302 0 0,0 0-186 0 0,0 0-60 0 0,0 0-1 0 0,9-7 11 0 0,27-20-16 0 0,-27 20-31 0 0,-9 7-66 0 0,0 0-99 0 0,0 0-68 0 0,0 0-76 0 0,-6 12 2122 0 0,-95 97-1366 0 0,0-3-841 0 0,86-90-194 0 0,22-16 409 0 0,29-24 78 0 0,83-70 99 0 0,-55 7-408 0 0,-110 112-407 0 0,-95 85 354 0 0,111-85-358 0 0,30-24 36 0 0,20 3-1788 0 0,12-4-1886 0 0,-11 0-6096 0 0,-13 0-462 0 0</inkml:trace>
  <inkml:trace contextRef="#ctx0" brushRef="#br0" timeOffset="7308.656">3388 781 8042 0 0,'0'0'2827'0'0,"0"0"-597"0"0,0 0-388 0 0,0 0-70 0 0,0 0-81 0 0,0 0-221 0 0,0 0-297 0 0,0 0-298 0 0,0 0-206 0 0,0 0-92 0 0,0 0-33 0 0,0 0 0 0 0,0 0-12 0 0,27 0 1474 0 0,222-17 1054 0 0,-127-2-2661 0 0,-71 18-387 0 0,-51 1 4 0 0,0 0-23 0 0,0 0-18 0 0,0 0 2 0 0,0 0-222 0 0,-5-1-9516 0 0,3 2 7946 0 0,-1 3-4450 0 0,1-1-4995 0 0</inkml:trace>
  <inkml:trace contextRef="#ctx0" brushRef="#br0" timeOffset="7554.366">3427 1020 12251 0 0,'0'0'2053'0'0,"0"0"-567"0"0,0 0-182 0 0,0 0 33 0 0,0 0 3 0 0,0 0-95 0 0,0 0-148 0 0,0 0-128 0 0,0 0-105 0 0,0 0-74 0 0,0 0-81 0 0,0 0-83 0 0,0 0-61 0 0,21 6-90 0 0,69 19-91 0 0,-80-23-303 0 0,0 1-1 0 0,0-2 1 0 0,1 0-1 0 0,-1 0 0 0 0,1-1 1 0 0,-1 0-1 0 0,1 0 1 0 0,-1-1-1 0 0,11-3-80 0 0,8 0 104 0 0,120-30 90 0 0,-87 15-3927 0 0,-9 2-5473 0 0,-43 13-2275 0 0</inkml:trace>
  <inkml:trace contextRef="#ctx0" brushRef="#br0" timeOffset="7958.647">4436 659 14915 0 0,'0'0'1487'0'0,"0"0"-319"0"0,0 0-46 0 0,0 0 24 0 0,0 0-85 0 0,0 0-191 0 0,0 0-236 0 0,0 0-164 0 0,0 0-122 0 0,0 0-89 0 0,0 0-43 0 0,0 0-20 0 0,0 0 16 0 0,-23 18-9 0 0,-72 55 9 0 0,37-13 88 0 0,50-50-276 0 0,1-1-1 0 0,1 1 1 0 0,0 0 0 0 0,0 1 0 0 0,1 0 0 0 0,1-1 0 0 0,0 2 0 0 0,0-1 0 0 0,1 0 0 0 0,0 1 0 0 0,1-1 0 0 0,0 1 0 0 0,1 0-1 0 0,1 0 1 0 0,0 4-24 0 0,0-11 25 0 0,1-1-1 0 0,0 1 0 0 0,0-1 0 0 0,1 0 1 0 0,-1 1-1 0 0,1-1 0 0 0,0 0 1 0 0,0 0-1 0 0,0 0 0 0 0,1 0 0 0 0,-1 0 1 0 0,1-1-1 0 0,0 1 0 0 0,0-1 1 0 0,1 1-1 0 0,-1-1 0 0 0,0 0 0 0 0,1-1 1 0 0,0 1-1 0 0,0-1 0 0 0,0 1 0 0 0,0-1 1 0 0,0 0-1 0 0,0 0 0 0 0,1-1 1 0 0,1 1-25 0 0,120 22 1074 0 0,-100-23-874 0 0,0-1 0 0 0,0-2 0 0 0,0-1 1 0 0,0 0-1 0 0,0-2 0 0 0,0-1 0 0 0,-1-2 0 0 0,0 0 0 0 0,-1-1 0 0 0,0-2 0 0 0,0 0 1 0 0,-1-1-1 0 0,0-2 0 0 0,-2 0 0 0 0,1-2 0 0 0,6-6-200 0 0,-18 12 38 0 0,0 1-1 0 0,-1-1 1 0 0,0-1 0 0 0,0 1-1 0 0,-1-2 1 0 0,-1 1 0 0 0,0-1-1 0 0,0 0 1 0 0,-2-1 0 0 0,1 1 0 0 0,-1-1-1 0 0,-1 0 1 0 0,0 0 0 0 0,-1-1-1 0 0,-1 1 1 0 0,0-1 0 0 0,-1 1-1 0 0,0-1 1 0 0,-1 0 0 0 0,-1-12-38 0 0,-1 20-35 0 0,0 0 0 0 0,0-1 0 0 0,-1 1 0 0 0,0 0 0 0 0,0 0 0 0 0,-1 0 0 0 0,1 0 0 0 0,-1 1 0 0 0,-1 0 1 0 0,1-1-1 0 0,-1 2 0 0 0,0-1 0 0 0,0 0 0 0 0,0 1 0 0 0,0 0 0 0 0,-1 0 0 0 0,0 1 0 0 0,0-1 1 0 0,0 1-1 0 0,-3-1 35 0 0,-132-37-1213 0 0,118 39 807 0 0,-1 1 1 0 0,1 1-1 0 0,0 1 1 0 0,-1 1 0 0 0,1 1-1 0 0,0 1 1 0 0,0 1 0 0 0,1 1-1 0 0,-14 6 406 0 0,-41 18-4412 0 0,3 4-4540 0 0,44-18-2835 0 0</inkml:trace>
  <inkml:trace contextRef="#ctx0" brushRef="#br0" timeOffset="8441.314">4077 906 13323 0 0,'0'0'2351'0'0,"0"0"-441"0"0,0 0-210 0 0,0 0-140 0 0,0 0-159 0 0,0 0-221 0 0,0 0-208 0 0,0 0-149 0 0,0 0-123 0 0,0 0-149 0 0,0 0-96 0 0,0 0-64 0 0,0 0-73 0 0,16-12 1 0 0,53-37-15 0 0,-18 35 526 0 0,-40 15-612 0 0,414-9 1568 0 0,-100-38-1511 0 0,-190 30-163 0 0,-135 16-102 0 0,0 0 2 0 0,0 0-34 0 0,0 0-6 0 0,0 0 9 0 0,0 0-20 0 0,0 0 5 0 0,0 0-2 0 0,0 0-18 0 0,-6 0-770 0 0,-4 0-1955 0 0,4 1-4811 0 0,5 2-4396 0 0</inkml:trace>
</inkml:ink>
</file>

<file path=ppt/ink/ink15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2:40.30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698 457 4369 0 0,'0'0'4025'0'0,"0"0"-1798"0"0,0 0-703 0 0,0 0 1 0 0,0 0 202 0 0,0 0 108 0 0,0 0-183 0 0,0 0-354 0 0,0 0-357 0 0,0 0-249 0 0,0 0-134 0 0,8-3 236 0 0,-7 2 2370 0 0,-71-10-2013 0 0,-49 19-854 0 0,-98 46 155 0 0,88 3-208 0 0,127-54-254 0 0,3 0 16 0 0,-1 0 1 0 0,1 0 0 0 0,0 0-1 0 0,0 0 1 0 0,0 0 0 0 0,0 0-1 0 0,1 0 1 0 0,-1 0 0 0 0,1 0-1 0 0,0-1 1 0 0,0 1 0 0 0,0-1-1 0 0,0 1 1 0 0,0-1 0 0 0,0 0-1 0 0,1 0 1 0 0,-1 0 0 0 0,1 0-1 0 0,-1 0 1 0 0,1 0 0 0 0,0-1-1 0 0,0 1 1 0 0,-1-1 0 0 0,1 0-1 0 0,0 0 1 0 0,1 0 0 0 0,1 0-7 0 0,144 47 656 0 0,-148-48-649 0 0,0 1 0 0 0,1-1 0 0 0,-1 0 0 0 0,0 1 1 0 0,0-1-1 0 0,1 1 0 0 0,-1-1 0 0 0,0 1 0 0 0,0-1 0 0 0,0 1 0 0 0,0 0 0 0 0,0-1 1 0 0,0 1-1 0 0,0 0 0 0 0,0 0 0 0 0,0 0 0 0 0,0 0 0 0 0,-1 0 0 0 0,1 0 0 0 0,0 0 0 0 0,-1 0 1 0 0,1 0-1 0 0,0 0 0 0 0,-1 0 0 0 0,0 1 0 0 0,1-1 0 0 0,-1 0 0 0 0,0 0 0 0 0,1 1 1 0 0,-1-1-1 0 0,0 0 0 0 0,0 0 0 0 0,0 1 0 0 0,0-1 0 0 0,0 0 0 0 0,0 0 0 0 0,0 1 1 0 0,-1-1-1 0 0,1 0 0 0 0,0 0 0 0 0,-1 1 0 0 0,1-1 0 0 0,-1 0 0 0 0,1 0 0 0 0,-1 0 0 0 0,0 0 1 0 0,1 0-1 0 0,-1 0 0 0 0,0 0 0 0 0,0 0 0 0 0,0 0 0 0 0,0 0 0 0 0,-1 0-7 0 0,-99 79 383 0 0,59-49-327 0 0,15-14-35 0 0,1 1-1 0 0,1 1 1 0 0,1 2 0 0 0,1 0 0 0 0,0 1 0 0 0,2 1 0 0 0,1 2 0 0 0,-17 25-21 0 0,34-46 2 0 0,0 1 1 0 0,0 0 0 0 0,1-1-1 0 0,0 1 1 0 0,0 0-1 0 0,0 0 1 0 0,1 0-1 0 0,-1 0 1 0 0,1 1 0 0 0,0-1-1 0 0,1 0 1 0 0,-1 0-1 0 0,1 1 1 0 0,0-1-1 0 0,1 0 1 0 0,-1 1 0 0 0,1-1-1 0 0,0 0 1 0 0,0 0-1 0 0,1 0 1 0 0,0 0-1 0 0,-1 0 1 0 0,2 0 0 0 0,-1 0-1 0 0,0 0 1 0 0,1-1-1 0 0,0 1 1 0 0,1 0-3 0 0,3 1 45 0 0,0-1-1 0 0,1 1 1 0 0,0-2 0 0 0,0 1 0 0 0,0-1 0 0 0,0 0-1 0 0,1 0 1 0 0,0-1 0 0 0,0-1 0 0 0,0 1 0 0 0,0-1-1 0 0,0-1 1 0 0,0 0 0 0 0,0 0 0 0 0,0 0 0 0 0,1-2-1 0 0,-1 1 1 0 0,4-1-45 0 0,169-34 485 0 0,-179 34-485 0 0,118-43 180 0 0,-131-7-8611 0 0,9 43 3094 0 0,1 0-6593 0 0</inkml:trace>
  <inkml:trace contextRef="#ctx0" brushRef="#br0" timeOffset="719.782">420 1 8274 0 0,'0'0'4742'0'0,"0"0"-3064"0"0,0 0-781 0 0,0 0 176 0 0,0 0 231 0 0,0 0 84 0 0,0 0-190 0 0,0 0-302 0 0,0 0-313 0 0,0 0-169 0 0,0 0-11 0 0,0 0 39 0 0,0 0 67 0 0,-5 3 31 0 0,-16 9-9 0 0,16 24 2103 0 0,-12 90-1075 0 0,1 118-743 0 0,-19 542-48 0 0,20-484-646 0 0,0-177-8 0 0,15-125-95 0 0,0-3-348 0 0,-2-10-887 0 0,1-4-8267 0 0,1 13-2591 0 0</inkml:trace>
</inkml:ink>
</file>

<file path=ppt/ink/ink15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2:54.5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 12 5889 0 0,'0'0'2426'0'0,"0"0"-544"0"0,0 0-136 0 0,0 0 70 0 0,0 0-38 0 0,0 0-253 0 0,0 0-418 0 0,0 0-388 0 0,0 0-250 0 0,0 0-51 0 0,0 0 95 0 0,0 0 155 0 0,0 0 125 0 0,-2 10 3093 0 0,36-1-1315 0 0,-4-5-2181 0 0,0-1 0 0 0,0-1 0 0 0,1-2-1 0 0,-1-1 1 0 0,0-2 0 0 0,17-3-390 0 0,60-8 386 0 0,-44 6-438 0 0,-59 7-72 0 0,-12-5-5887 0 0,3 6 3988 0 0,-5 0-1364 0 0,4 3-3403 0 0,0 1-4826 0 0</inkml:trace>
  <inkml:trace contextRef="#ctx0" brushRef="#br0" timeOffset="246.859">66 170 15803 0 0,'0'0'3121'0'0,"0"0"-1347"0"0,0 0-585 0 0,0 0-34 0 0,0 0 94 0 0,0 0 15 0 0,0 0-145 0 0,0 0-232 0 0,0 0-190 0 0,0 0-168 0 0,0 0-132 0 0,0 0-29 0 0,0 0-38 0 0,28 6-56 0 0,88 16-37 0 0,-2-20 169 0 0,-3-10-337 0 0,-40 1-2188 0 0,-40 1-7626 0 0,-29 5 8207 0 0,8 0-11279 0 0</inkml:trace>
</inkml:ink>
</file>

<file path=ppt/ink/ink15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2:50.9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290 321 6497 0 0,'0'0'2053'0'0,"0"0"-238"0"0,0 0-176 0 0,0 0-44 0 0,0 0 35 0 0,0 0-46 0 0,0 0-173 0 0,0 0-262 0 0,0 0-300 0 0,0 0-240 0 0,0 0-171 0 0,-1-4-101 0 0,-3-11-41 0 0,3 12 0 0 0,1 3 5 0 0,0 0 1 0 0,0 26 2245 0 0,-31 320-464 0 0,19-184-1767 0 0,-7-1 0 0 0,-21 70-316 0 0,28-164 78 0 0,5 15-653 0 0,9-176-4684 0 0,1 64 478 0 0,1 0-3887 0 0,-2 22-190 0 0</inkml:trace>
  <inkml:trace contextRef="#ctx0" brushRef="#br0" timeOffset="676.93">640 358 11514 0 0,'0'0'1427'0'0,"0"0"-104"0"0,0 0-66 0 0,0 0 115 0 0,0 0 79 0 0,0 0-112 0 0,0 0-271 0 0,0 0-296 0 0,0 0-213 0 0,0 0-152 0 0,0 0-70 0 0,0 0 14 0 0,0 0 25 0 0,-6 3 16 0 0,4-1-327 0 0,-1-1 0 0 0,1 1 0 0 0,-1 0-1 0 0,1 0 1 0 0,0 0 0 0 0,0 0 0 0 0,0 1 0 0 0,0-1-1 0 0,0 0 1 0 0,0 1 0 0 0,1-1 0 0 0,-1 1 0 0 0,1 0-1 0 0,0 0 1 0 0,0-1 0 0 0,0 1 0 0 0,0 0 0 0 0,0 0-1 0 0,0 0 1 0 0,1 0 0 0 0,0 0 0 0 0,-1 3-65 0 0,1 542 2498 0 0,-16-335-2341 0 0,16-121-90 0 0,0-92-70 0 0,0 0 15 0 0,0 0 8 0 0,0 0 16 0 0,0 0 8 0 0,0 0 20 0 0,0 0 19 0 0,0 0 10 0 0,0 0 43 0 0,0 0 3 0 0,0 0 22 0 0,0 0 7 0 0,-7-19 259 0 0,-35-56-341 0 0,31 51-90 0 0,-1 1 1 0 0,-2 0 0 0 0,0 1-1 0 0,-1 0 1 0 0,-2 1 0 0 0,0 1 0 0 0,-1 0-1 0 0,0 2 1 0 0,-20-15 3 0 0,30 27-21 0 0,0 1 1 0 0,0 0-1 0 0,0 1 0 0 0,-1 0 0 0 0,0 0 1 0 0,0 0-1 0 0,0 1 0 0 0,0 1 1 0 0,0-1-1 0 0,-1 2 0 0 0,1-1 0 0 0,-1 1 1 0 0,1 1-1 0 0,-1 0 0 0 0,0 0 21 0 0,7 1-105 0 0,0 0-1 0 0,0 0 0 0 0,0 0 0 0 0,0 0 1 0 0,0 1-1 0 0,0 0 0 0 0,0-1 1 0 0,1 1-1 0 0,-1 0 0 0 0,1 0 1 0 0,-1 0-1 0 0,1 1 0 0 0,0-1 1 0 0,0 1-1 0 0,0-1 0 0 0,0 1 1 0 0,0 0-1 0 0,0-1 0 0 0,1 1 0 0 0,0 0 1 0 0,-1 0-1 0 0,1 0 0 0 0,0 1 1 0 0,0-1-1 0 0,1 0 0 0 0,-1 0 1 0 0,1 0-1 0 0,-1 1 0 0 0,1-1 1 0 0,0 0-1 0 0,0 0 0 0 0,1 1 106 0 0,28 15-4910 0 0,-5-13-5340 0 0,-13-5-426 0 0</inkml:trace>
  <inkml:trace contextRef="#ctx0" brushRef="#br0" timeOffset="1363.968">1050 877 14347 0 0,'0'0'1795'0'0,"0"0"-464"0"0,0 0-203 0 0,0 0 45 0 0,0 0 65 0 0,0 0-89 0 0,0 0-233 0 0,0 0-233 0 0,0 0-178 0 0,0 0-127 0 0,0 0-93 0 0,0 0-12 0 0,0 0-11 0 0,-8 2-1 0 0,-69 33 749 0 0,63-21-956 0 0,0 1 0 0 0,1 1 0 0 0,0 0 1 0 0,1 0-1 0 0,1 1 0 0 0,1 1 1 0 0,1 0-1 0 0,0 0 0 0 0,1 1 0 0 0,1 0 1 0 0,1 0-1 0 0,0 1 0 0 0,2 0 0 0 0,0 0 1 0 0,1 0-1 0 0,1 0 0 0 0,1 0 0 0 0,1 1 1 0 0,2 11-55 0 0,-1-27 28 0 0,2 1 0 0 0,-1-1 1 0 0,0 0-1 0 0,1 0 1 0 0,0 1-1 0 0,0-2 1 0 0,1 1-1 0 0,-1 0 0 0 0,1-1 1 0 0,0 1-1 0 0,1-1 1 0 0,-1 0-1 0 0,0-1 1 0 0,1 1-1 0 0,0-1 0 0 0,0 0 1 0 0,0 0-1 0 0,0 0 1 0 0,1-1-1 0 0,-1 0 0 0 0,1 0 1 0 0,-1 0-1 0 0,1-1 1 0 0,0 1-1 0 0,0-1 1 0 0,0-1-1 0 0,-1 1 0 0 0,1-1 1 0 0,0 0-1 0 0,0-1 1 0 0,0 1-1 0 0,1-1-28 0 0,6-1 84 0 0,-1 0 0 0 0,1 0 0 0 0,-1-1 0 0 0,0-1 0 0 0,0 0 0 0 0,0-1-1 0 0,0 0 1 0 0,-1-1 0 0 0,0 0 0 0 0,0 0 0 0 0,0-2 0 0 0,2-2-84 0 0,36-42 207 0 0,-48 51-208 0 0,-1 0 1 0 0,1 0-1 0 0,0 1 1 0 0,0-1 0 0 0,0 0-1 0 0,-1-1 1 0 0,1 1-1 0 0,0 0 1 0 0,-1 0-1 0 0,1 0 1 0 0,-1 0-1 0 0,1 0 1 0 0,-1-1 0 0 0,0 1-1 0 0,1 0 1 0 0,-1 0-1 0 0,0-1 1 0 0,0 1-1 0 0,0 0 1 0 0,0 0 0 0 0,0-1-1 0 0,0 1 1 0 0,0 0-1 0 0,0 0 1 0 0,-1-1-1 0 0,1 1 1 0 0,0 0 0 0 0,-1 0-1 0 0,1 0 1 0 0,-1-1-1 0 0,1 1 1 0 0,-1 0-1 0 0,0 0 1 0 0,1 0-1 0 0,-1 0 1 0 0,0 0 0 0 0,0 0-1 0 0,0 0 1 0 0,0 0-1 0 0,0 1 1 0 0,0-1-1 0 0,-1 0 1 0 0,-49-25-488 0 0,-70 19-108 0 0,120 7 576 0 0,1 0-14 0 0,23 0 53 0 0,126-7 749 0 0,-42-1-597 0 0,-106-2-3420 0 0,-1 1-3704 0 0,0 6-255 0 0,0-1-5047 0 0</inkml:trace>
  <inkml:trace contextRef="#ctx0" brushRef="#br0" timeOffset="2258.065">1006 243 856 0 0,'0'0'1795'0'0,"0"0"90"0"0,0 0 219 0 0,0 0 127 0 0,0 0-74 0 0,0 0-293 0 0,0 0-354 0 0,0 0-289 0 0,0 0-164 0 0,0 0-45 0 0,0 0-13 0 0,0 0-50 0 0,0 0-78 0 0,5-3-116 0 0,14-11-107 0 0,-22 28 2325 0 0,-108 140-1637 0 0,87-121-1135 0 0,24-32-157 0 0,0-1-8 0 0,0 3-18 0 0,0-3 14 0 0,11-8 329 0 0,68-61 250 0 0,55-60-510 0 0,-154 141-229 0 0,-135 131 206 0 0,152-140-407 0 0,-8 6 766 0 0,9-10-4869 0 0,8-3-447 0 0,1 0-3150 0 0,-5 1-2316 0 0</inkml:trace>
  <inkml:trace contextRef="#ctx0" brushRef="#br0" timeOffset="3113.371">17 96 3457 0 0,'0'0'1435'0'0,"0"0"-114"0"0,0 0 290 0 0,0 0 350 0 0,0 0 174 0 0,0 0-100 0 0,0 0-429 0 0,0 0-403 0 0,0 0-275 0 0,0 0-116 0 0,0 0-31 0 0,0 0-2 0 0,0 0-33 0 0,-4 0-95 0 0,-9-3-23 0 0,22 2 916 0 0,29 5 292 0 0,195 11 483 0 0,-193-15-2094 0 0,141 0 399 0 0,-180 0-611 0 0,-68-59 1796 0 0,16 12-2088 0 0,51 46 93 0 0,0 1-116 0 0,0 0-174 0 0,2-1-3562 0 0,12-2 1022 0 0,-3 4-2072 0 0,-1 2-6489 0 0</inkml:trace>
</inkml:ink>
</file>

<file path=ppt/ink/ink15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3:00.3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38 0 10418 0 0,'0'0'2686'0'0,"0"0"-719"0"0,0 0-448 0 0,0 0-117 0 0,0 0-11 0 0,0 0-90 0 0,0 0-214 0 0,0 0-246 0 0,0 0-229 0 0,0 0-142 0 0,0 0-87 0 0,0 0-51 0 0,-18 38 1997 0 0,14-31-2234 0 0,1 0-1 0 0,1 0 1 0 0,-1 0 0 0 0,1 0 0 0 0,0 0 0 0 0,1 1 0 0 0,0-1 0 0 0,0 1 0 0 0,0 0 0 0 0,1-1 0 0 0,0 1-1 0 0,1-1 1 0 0,0 4-95 0 0,8-4-1644 0 0,-9-24-10619 0 0,0 16 728 0 0</inkml:trace>
</inkml:ink>
</file>

<file path=ppt/ink/ink15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2:59.14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875 210 4393 0 0,'0'0'2938'0'0,"0"0"-1318"0"0,0 0-574 0 0,0 0 133 0 0,0 0 349 0 0,0 0 210 0 0,0 0-62 0 0,0 0-320 0 0,0 0-363 0 0,0 0-240 0 0,0 0-70 0 0,3-1 9 0 0,10-4 39 0 0,-9 4 28 0 0,-4 1-76 0 0,0 0-126 0 0,0 0-137 0 0,-15-11 1212 0 0,-58 3-658 0 0,24 12-838 0 0,0 2 1 0 0,0 2-1 0 0,1 2 1 0 0,0 2 0 0 0,1 2-1 0 0,-29 14-136 0 0,-56 15 257 0 0,-23 16 230 0 0,154-58-466 0 0,0 1 1 0 0,0 0-1 0 0,1 0 1 0 0,-1-1-1 0 0,0 1 0 0 0,0 0 1 0 0,1 0-1 0 0,0 0 1 0 0,-1 0-1 0 0,1 0 1 0 0,0 0-1 0 0,0 0 0 0 0,0 0 1 0 0,0 0-1 0 0,0 0 1 0 0,0-1-1 0 0,0 1 1 0 0,1 0-1 0 0,-1 0 0 0 0,1 0 1 0 0,-1 0-1 0 0,1 0 1 0 0,0 0-1 0 0,0-1 0 0 0,0 1 1 0 0,0 0-1 0 0,0-1 1 0 0,0 1-1 0 0,0-1 1 0 0,1 1-1 0 0,-1-1 0 0 0,1 1 1 0 0,-1-1-1 0 0,1 0 1 0 0,-1 0-1 0 0,1 0 1 0 0,0 0-1 0 0,-1 0 0 0 0,1 0 1 0 0,0 0-1 0 0,0 0 1 0 0,0-1-1 0 0,-1 1 0 0 0,1-1 1 0 0,0 1-1 0 0,0-1 1 0 0,0 0-1 0 0,0 0-21 0 0,126 26 1137 0 0,-38-14-852 0 0,196 31 134 0 0,-258-42-367 0 0,46 12 86 0 0,-73-12-116 0 0,-1-1-10 0 0,0 0-4 0 0,-40 40 141 0 0,-40-2-25 0 0,-57 20-61 0 0,-171 56-39 0 0,121-30-35 0 0,184-83 11 0 0,0 1 1 0 0,0-1-1 0 0,0 1 0 0 0,1-1 0 0 0,-1 1 1 0 0,1 0-1 0 0,-1 0 0 0 0,1 0 1 0 0,-1 0-1 0 0,1 0 0 0 0,0 0 0 0 0,0 1 1 0 0,0-1-1 0 0,0 1 0 0 0,1-1 1 0 0,-1 1-1 0 0,1 0 0 0 0,-1 0 0 0 0,0 2 0 0 0,2-3 1 0 0,0-1 0 0 0,1 1 0 0 0,-1-1 0 0 0,0 1 0 0 0,0-1 0 0 0,1 1 0 0 0,-1-1 0 0 0,1 1 0 0 0,-1-1 0 0 0,1 1 0 0 0,0-1 0 0 0,-1 0 0 0 0,1 1 1 0 0,0-1-1 0 0,0 0 0 0 0,0 0 0 0 0,0 0 0 0 0,0 1 0 0 0,0-1 0 0 0,0 0 0 0 0,1 0 0 0 0,-1-1 0 0 0,0 1 0 0 0,0 0 0 0 0,1 0 0 0 0,-1 0 0 0 0,1-1 0 0 0,-1 1 0 0 0,1-1 0 0 0,0 1-1 0 0,7 4 9 0 0,5 2 24 0 0,1-1 0 0 0,-1 0-1 0 0,1-1 1 0 0,0-1 0 0 0,1 0-1 0 0,-1-1 1 0 0,1-1-1 0 0,0 0-32 0 0,-5-1 18 0 0,102 11 230 0 0,0-5 0 0 0,83-7-248 0 0,-97 0 50 0 0,-99 0-61 0 0,-11-11-3933 0 0,4 3-5334 0 0,3 4-2810 0 0</inkml:trace>
  <inkml:trace contextRef="#ctx0" brushRef="#br0" timeOffset="1659.855">490 1160 6169 0 0,'0'0'2600'0'0,"0"0"-539"0"0,0 0-320 0 0,0 0-24 0 0,0 0-39 0 0,0 0-202 0 0,0 0-283 0 0,0 0-290 0 0,0 0-239 0 0,0 0-128 0 0,0 0-68 0 0,0 0-39 0 0,0 0-17 0 0,-13 7-25 0 0,-38 21-25 0 0,12 14 1103 0 0,71-50-870 0 0,33-31 14 0 0,-65 38-541 0 0,0 1-2 0 0,0 0-18 0 0,0 0 29 0 0,-13 0 103 0 0,-49 19-257 0 0,62-19 41 0 0,0 0-39 0 0,0 0-60 0 0,0 0-117 0 0,20-5-3715 0 0,-12 2 2172 0 0,6-4-8162 0 0,-5 3 347 0 0</inkml:trace>
  <inkml:trace contextRef="#ctx0" brushRef="#br0" timeOffset="2631.975">963 1090 1744 0 0,'0'0'2666'0'0,"0"0"-461"0"0,0 0-41 0 0,0 0 114 0 0,0 0-8 0 0,0 0-188 0 0,0 0-394 0 0,0 0-381 0 0,0 0-247 0 0,0 0-124 0 0,0 0-35 0 0,0 0-5 0 0,-3 5-7 0 0,-11 18-38 0 0,11-18-69 0 0,3-5-88 0 0,0 0-84 0 0,17-72 2748 0 0,40-30-2813 0 0,123-113-226 0 0,-72 133-178 0 0,-100 122-246 0 0,1 146 84 0 0,-11-119-66 0 0,2-37 12 0 0,0-29 81 0 0,0-1-22 0 0,13-11 32 0 0,61-108 33 0 0,124-159-122 0 0,-128 211 29 0 0,-68 112-50 0 0,-50 198 516 0 0,35-115-155 0 0,-1-55-166 0 0,14-71-837 0 0,-1 0 1648 0 0,1-2-5153 0 0,-1 0-4544 0 0,1 0-3280 0 0</inkml:trace>
  <inkml:trace contextRef="#ctx0" brushRef="#br0" timeOffset="2881.897">1876 968 19876 0 0,'0'0'1270'0'0,"0"0"-531"0"0,0 0-123 0 0,0 0 187 0 0,0 0 182 0 0,0 0 7 0 0,0 0-229 0 0,0 0-303 0 0,0 0-188 0 0,0 0-90 0 0,0 0-40 0 0,0 0 9 0 0,0 0-39 0 0,-2 18-25 0 0,-9 52-28 0 0,-13-23-344 0 0,22-45 124 0 0,-31 2-5790 0 0,24-5-331 0 0,7 1-4027 0 0</inkml:trace>
  <inkml:trace contextRef="#ctx0" brushRef="#br0" timeOffset="3217.42">1937 718 13547 0 0,'0'0'2244'0'0,"0"0"-481"0"0,0 0-326 0 0,0 0-152 0 0,0 0-115 0 0,0 0-186 0 0,0 0-249 0 0,0 0-202 0 0,0 0-163 0 0,0 0-131 0 0,0 0-41 0 0,0 0-20 0 0,0 0-22 0 0,-10 1-30 0 0,-28 2-12 0 0,25 5 999 0 0,13-6-4622 0 0,-2-1-5768 0 0,2-1-2193 0 0</inkml:trace>
  <inkml:trace contextRef="#ctx0" brushRef="#br0" timeOffset="3850.863">2169 633 10202 0 0,'0'0'2730'0'0,"0"0"-636"0"0,0 0-304 0 0,0 0-145 0 0,0 0-199 0 0,0 0-335 0 0,0 0-410 0 0,0 0-317 0 0,0 0-184 0 0,0 0-69 0 0,0 0 57 0 0,0 0 90 0 0,0 0 48 0 0,-3 9 21 0 0,-26 152 1333 0 0,24 100-1282 0 0,5-261-289 0 0,0 0 67 0 0,0 0 71 0 0,0 0 81 0 0,0 0 29 0 0,0 0 34 0 0,0 0 31 0 0,0-18 995 0 0,2-17-1247 0 0,2 1 0 0 0,1-1-1 0 0,2 1 1 0 0,1 0 0 0 0,2 0 0 0 0,1 1-1 0 0,4-5-169 0 0,2 2 22 0 0,1 1 0 0 0,1 1-1 0 0,3 0 1 0 0,0 2-1 0 0,2 0 1 0 0,22-21-22 0 0,-42 47-3 0 0,2 0 0 0 0,-1 1 1 0 0,0-1-1 0 0,1 1 0 0 0,0 1 1 0 0,0-1-1 0 0,1 1 0 0 0,-1 0 1 0 0,1 0-1 0 0,0 1 0 0 0,0 0 1 0 0,0 0-1 0 0,0 0 0 0 0,1 1 1 0 0,-1 0-1 0 0,1 1 0 0 0,1 0 3 0 0,18 52 15 0 0,-25 84-888 0 0,-4-107-3037 0 0,-1-1-3569 0 0,3-22-4507 0 0</inkml:trace>
  <inkml:trace contextRef="#ctx0" brushRef="#br0" timeOffset="4187.916">2754 968 17764 0 0,'0'0'1943'0'0,"0"0"-923"0"0,0 0-282 0 0,0 0 120 0 0,0 0 153 0 0,0 0 2 0 0,0 0-195 0 0,0 0-296 0 0,0 0-230 0 0,0 0-123 0 0,0 0-53 0 0,0 0-4 0 0,0 0-21 0 0,-5 16-19 0 0,-29 89 101 0 0,31-96 263 0 0,-1-4-3754 0 0,-5-6-10228 0 0,5 0 3262 0 0</inkml:trace>
  <inkml:trace contextRef="#ctx0" brushRef="#br0" timeOffset="4593.264">2883 633 11114 0 0,'0'0'3654'0'0,"0"0"-1726"0"0,0 0-487 0 0,0 0 65 0 0,0 0-16 0 0,0 0-192 0 0,0 0-339 0 0,0 0-359 0 0,0 0-274 0 0,0 0-158 0 0,0 0-71 0 0,0 0-43 0 0,0 0-20 0 0,-7 3-11 0 0,-21 7-35 0 0,21-8 0 0 0,7-2-1 0 0,24 0 113 0 0,-61 25 1497 0 0,24-18-1635 0 0,-9 4 179 0 0,16 1-2802 0 0,6-12 1342 0 0,0 0-552 0 0,0 0-1137 0 0,1 0-3246 0 0,0 0-4872 0 0</inkml:trace>
  <inkml:trace contextRef="#ctx0" brushRef="#br0" timeOffset="5040.779">3187 173 7930 0 0,'0'0'2511'0'0,"0"0"-201"0"0,0 0-95 0 0,0 0-165 0 0,0 0-274 0 0,0 0-381 0 0,0 0-361 0 0,0 0-201 0 0,0 0-61 0 0,0 0-16 0 0,0 0-2 0 0,0 0-39 0 0,1 19 3156 0 0,-76 77-3348 0 0,-7-2-426 0 0,74-84-131 0 0,-3 0-2648 0 0,10-14-2563 0 0,0-4-3799 0 0,1 5-2349 0 0</inkml:trace>
  <inkml:trace contextRef="#ctx0" brushRef="#br0" timeOffset="5760.96">2099 276 8554 0 0,'0'0'3158'0'0,"0"0"-580"0"0,0 0-378 0 0,0 0-154 0 0,0 0-172 0 0,0 0-261 0 0,0 0-330 0 0,0 0-273 0 0,0 0-239 0 0,0 0-174 0 0,0 0-81 0 0,0 0-65 0 0,0 0-30 0 0,8-7 1120 0 0,261 0 23 0 0,-142-1-1391 0 0,-127 7-149 0 0,0 1 0 0 0,-1 0 0 0 0,1 0 0 0 0,0 0 0 0 0,-1 0-1 0 0,1 0 1 0 0,0 0 0 0 0,0 0 0 0 0,-1 0 0 0 0,1-1-1 0 0,0 1 1 0 0,0 0 0 0 0,0 0 0 0 0,-1 0 0 0 0,1-1-1 0 0,0 1 1 0 0,0 0 0 0 0,0 0 0 0 0,0 0 0 0 0,-1-1-1 0 0,1 1 1 0 0,0 0 0 0 0,0 0 0 0 0,0-1 0 0 0,0 1-1 0 0,0 0 1 0 0,0-1 0 0 0,0 1 0 0 0,0 0 0 0 0,0 0 0 0 0,0-1-1 0 0,0 1 1 0 0,0 0 0 0 0,0-1 0 0 0,0 1 0 0 0,0 0-1 0 0,0 0 1 0 0,0-1 0 0 0,0 1 0 0 0,0 0 0 0 0,0 0-1 0 0,0-1 1 0 0,0 1 0 0 0,0 0 0 0 0,1 0 0 0 0,-1-1-1 0 0,0 1 1 0 0,0 0 0 0 0,0 0 0 0 0,1-1 0 0 0,-1 1-1 0 0,0 0 1 0 0,0 0 0 0 0,0 0 0 0 0,1 0 0 0 0,-1-1 0 0 0,0 1-1 0 0,0 0 1 0 0,1 0 0 0 0,-1 0 0 0 0,0 0 0 0 0,1 0-24 0 0,-12-9-122 0 0,-136-123-694 0 0,144 129 542 0 0,-8-11-626 0 0,9 2-3486 0 0,2 11-487 0 0,0 1-7245 0 0</inkml:trace>
  <inkml:trace contextRef="#ctx0" brushRef="#br0" timeOffset="6487.968">3897 589 6889 0 0,'0'0'2328'0'0,"0"0"-279"0"0,0 0-124 0 0,0 0-10 0 0,0 0-65 0 0,0 0-179 0 0,0 0-232 0 0,0 0-220 0 0,0 0-222 0 0,0 0-163 0 0,0 0-114 0 0,0 0-88 0 0,0 0-33 0 0,-3-5-50 0 0,-12-17-41 0 0,-20 49 1858 0 0,-249 201-1324 0 0,101-99-1020 0 0,123-81-182 0 0,108-100-10526 0 0,-25 20 667 0 0,-18 20 1330 0 0</inkml:trace>
  <inkml:trace contextRef="#ctx0" brushRef="#br0" timeOffset="6759.892">3489 545 6865 0 0,'0'0'3964'0'0,"0"0"-1339"0"0,0 0-629 0 0,0 0-197 0 0,0 0-32 0 0,0 0-113 0 0,0 0-222 0 0,0 0-277 0 0,0 0-288 0 0,0 0-211 0 0,0 0-152 0 0,0 0-104 0 0,0 0-69 0 0,-2-7-72 0 0,-4-14-88 0 0,8 31 785 0 0,83 126 1493 0 0,2 10-2014 0 0,-18-10-371 0 0,-13-73-527 0 0,-40-52-2710 0 0,-12-10-1712 0 0,-1-1-3795 0 0,-1 0-3404 0 0</inkml:trace>
  <inkml:trace contextRef="#ctx0" brushRef="#br0" timeOffset="7695.41">4184 435 7226 0 0,'0'0'2121'0'0,"0"0"-198"0"0,0 0-89 0 0,0 0-3 0 0,0 0-101 0 0,0 0-323 0 0,0 0-412 0 0,0 0-295 0 0,0 0-141 0 0,0 0-43 0 0,0 0 16 0 0,0 0 13 0 0,0 0 13 0 0,5 9 6 0 0,17 29 13 0 0,-19-35-465 0 0,1 0 0 0 0,-1 0-1 0 0,0-1 1 0 0,1 1-1 0 0,0-1 1 0 0,-1 0-1 0 0,1 0 1 0 0,0 0 0 0 0,0 0-1 0 0,0-1 1 0 0,0 1-1 0 0,0-1 1 0 0,1 0 0 0 0,-1 0-1 0 0,0-1 1 0 0,1 1-1 0 0,-1-1 1 0 0,0 0 0 0 0,1 0-1 0 0,-1-1 1 0 0,1 1-112 0 0,-1 0 102 0 0,20 1 315 0 0,-19-1-319 0 0,1 1 0 0 0,0 0-1 0 0,-1-1 1 0 0,1 0 0 0 0,0 0 0 0 0,-1-1 0 0 0,1 0 0 0 0,-1 0 0 0 0,1 0 0 0 0,-1 0 0 0 0,1-1 0 0 0,-1 0 0 0 0,0 0 0 0 0,1-1 0 0 0,-1 1 0 0 0,0-1 0 0 0,2-3-98 0 0,45-38 451 0 0,-41 61-541 0 0,26 113 237 0 0,-18 58 56 0 0,-5 120-203 0 0,-3-281 32 0 0,-11-27-20 0 0,8-22 999 0 0,119-280-482 0 0,-101 228-505 0 0,4 1 1 0 0,4 1-1 0 0,2 3 0 0 0,3 0 1 0 0,15-16-25 0 0,-29 57-31 0 0,-29 60-2595 0 0,-8 3 721 0 0,1-4-1735 0 0,5-10-2986 0 0,4-13-5028 0 0</inkml:trace>
  <inkml:trace contextRef="#ctx0" brushRef="#br0" timeOffset="8072.797">5099 965 13331 0 0,'0'0'3562'0'0,"0"0"-1631"0"0,0 0-675 0 0,0 0-113 0 0,0 0-32 0 0,0 0-152 0 0,0 0-188 0 0,0 0-188 0 0,0 0-193 0 0,0 0-75 0 0,0 0-35 0 0,0 0-32 0 0,0 0-28 0 0,-17 21-20 0 0,-56 68-46 0 0,39-26 91 0 0,30-45-202 0 0,2 34-49 0 0,35-60-4315 0 0,-30 4 3472 0 0,2-4-1565 0 0,-2 2-2175 0 0,-1-1-6757 0 0</inkml:trace>
  <inkml:trace contextRef="#ctx0" brushRef="#br0" timeOffset="8574.085">5278 552 15043 0 0,'0'0'1882'0'0,"0"0"-387"0"0,0 0-257 0 0,0 0-97 0 0,0 0-97 0 0,0 0-185 0 0,0 0-220 0 0,0 0-194 0 0,0 0-150 0 0,0 0-79 0 0,0 0-30 0 0,0 0-17 0 0,0 0-5 0 0,-9 2 4 0 0,-37 4 79 0 0,33 19 1621 0 0,-9 7-1600 0 0,22-30-266 0 0,0-2-18 0 0,0 0 12 0 0,0 0 17 0 0,0 0-45 0 0,0 0-34 0 0,0 0-47 0 0,19-2-1513 0 0,-17 1 1040 0 0,9-6-1298 0 0,-8 3-1337 0 0,0 0-3318 0 0,-3 3-5228 0 0</inkml:trace>
  <inkml:trace contextRef="#ctx0" brushRef="#br0" timeOffset="9021.802">5506 107 2777 0 0,'0'0'2664'0'0,"0"0"-421"0"0,0 0-153 0 0,0 0-112 0 0,0 0-27 0 0,0 0-141 0 0,0 0-317 0 0,0 0-228 0 0,0 0-237 0 0,0 0-164 0 0,0 0-101 0 0,0 0-44 0 0,0 0-17 0 0,-5 0 5285 0 0,-44 38-4999 0 0,-139 104-697 0 0,181-131-2373 0 0,25-10-6104 0 0,-10-2 2499 0 0,-2 1-6355 0 0</inkml:trace>
  <inkml:trace contextRef="#ctx0" brushRef="#br0" timeOffset="9866.273">4068 192 6737 0 0,'0'0'3865'0'0,"0"0"-1411"0"0,0 0-767 0 0,0 0-295 0 0,0 0-143 0 0,0 0-118 0 0,0 0-126 0 0,0 0-182 0 0,0 0-128 0 0,0 0-47 0 0,0 0-7 0 0,0 0-20 0 0,0 0-7 0 0,27-4 6 0 0,83-8-61 0 0,149 5 2365 0 0,15 8-1613 0 0,-257-5-499 0 0,-67 11-604 0 0,10-3-72 0 0,40-4-114 0 0,0 0 0 0 0,0 0-6 0 0,0 0-18 0 0,0 0 25 0 0,0 0 9 0 0,0 0 17 0 0,0 0-21 0 0,0 0 12 0 0,0 0 21 0 0,0 0-1 0 0,0 0-16 0 0,0 0-3 0 0,0 0 6 0 0,0 0 5 0 0,0 0 18 0 0,0 0 16 0 0,0 0-2 0 0,-1-15 198 0 0,-8 0-320 0 0,-1 1 0 0 0,0 0-1 0 0,-1 0 1 0 0,-1 1 0 0 0,0 0 0 0 0,0 1-1 0 0,-11-7 39 0 0,-5-11-1572 0 0,22 16-7273 0 0,6 10-3321 0 0</inkml:trace>
</inkml:ink>
</file>

<file path=ppt/ink/ink15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3:24.700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8 3169 0 0,'0'0'1597'0'0,"0"0"-280"0"0,0 0-140 0 0,0 0-33 0 0,0 0 165 0 0,0 0 187 0 0,0 0 7 0 0,0 0-152 0 0,0 0-264 0 0,0 0-339 0 0,0 0-283 0 0,7-7 1321 0 0,213 18 1847 0 0,645-11-2281 0 0,-600 29-1024 0 0,19-2 140 0 0,148-17 71 0 0,-210-2-349 0 0,362-5 498 0 0,302 1 439 0 0,-582-22-713 0 0,15 18-255 0 0,-195-4-72 0 0,-78 0 382 0 0,35-3-358 0 0,11 3-72 0 0,-59 8-227 0 0,-31 22-5866 0 0,-2-20 1188 0 0,0-1-6210 0 0</inkml:trace>
</inkml:ink>
</file>

<file path=ppt/ink/ink15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3:27.496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6 198 1344 0 0,'0'0'1766'0'0,"0"0"-471"0"0,0 0-254 0 0,0 0 112 0 0,0 0 208 0 0,0 0 174 0 0,0 0 60 0 0,0 0-108 0 0,0 0-161 0 0,0 0-222 0 0,0 0-284 0 0,-5-7 589 0 0,148 14 3272 0 0,0 1-3362 0 0,441-23 564 0 0,-430 22-1494 0 0,279-38 347 0 0,-144-7-504 0 0,-36 28-73 0 0,-64 8-15 0 0,303-42 468 0 0,-273 37-281 0 0,-95 4-95 0 0,33-15 88 0 0,-47 6-33 0 0,-65 4 1012 0 0,-45 8-1290 0 0,0 0 8 0 0,0 0-2 0 0,1 0-22 0 0,0 0-10 0 0,-1 0-14 0 0,9-7 31 0 0,54-10-2179 0 0,-71 33-458 0 0,3-5-1052 0 0,2-3-2713 0 0,2 0-5848 0 0</inkml:trace>
</inkml:ink>
</file>

<file path=ppt/ink/ink15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3:31.909"/>
    </inkml:context>
    <inkml:brush xml:id="br0">
      <inkml:brushProperty name="width" value="0.1" units="cm"/>
      <inkml:brushProperty name="height" value="0.2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1 351 0 0 0,'0'0'159'0'0,"0"0"234"0"0,0 0 41 0 0,0 0 210 0 0,0 0 332 0 0,0 0 255 0 0,0 0 72 0 0,0 0-115 0 0,0 0-228 0 0,0 0-230 0 0,0 0-114 0 0,3 0 97 0 0,93 0 6382 0 0,238-11-3185 0 0,433-59-2467 0 0,-402 43-863 0 0,45 5 21 0 0,-191 2 359 0 0,108-29-960 0 0,-196 27 157 0 0,312-30 203 0 0,-280 38 48 0 0,1 6 0 0 0,7 8-408 0 0,76-11 387 0 0,71-7 35 0 0,-60-1 0 0 0,-121 15-244 0 0,-110 3 23 0 0,4-1-2928 0 0,-29 20-10887 0 0,-2-14 3076 0 0</inkml:trace>
</inkml:ink>
</file>

<file path=ppt/ink/ink15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3:34.193"/>
    </inkml:context>
    <inkml:brush xml:id="br0">
      <inkml:brushProperty name="width" value="0.1" units="cm"/>
      <inkml:brushProperty name="height" value="0.2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0 383 0 0 0,'0'0'321'0'0,"0"0"320"0"0,0 0-97 0 0,0 0-180 0 0,0 0-104 0 0,2-4 7 0 0,-1 3-180 0 0,0-1 0 0 0,0 0 0 0 0,0 1 0 0 0,0-1 0 0 0,0 1 0 0 0,0-1 1 0 0,1 1-1 0 0,-1 0 0 0 0,0-1 0 0 0,1 1 0 0 0,-1 0 0 0 0,1 0 1 0 0,-1 0-1 0 0,1 0 0 0 0,-1 0 0 0 0,1 0 0 0 0,0 1 0 0 0,0-1 1 0 0,-1 0-1 0 0,1 1 0 0 0,0-1 0 0 0,0 1 0 0 0,0 0 0 0 0,0 0 1 0 0,-1-1-1 0 0,1 1 0 0 0,0 0 0 0 0,1 1-87 0 0,42 6 2547 0 0,40 9 1735 0 0,-52-14-3560 0 0,210-10 1847 0 0,-182 2-2348 0 0,472-48 1617 0 0,-163 41-1084 0 0,-80-6 691 0 0,140-20 94 0 0,257 27 177 0 0,-409-12-1188 0 0,-125 18-401 0 0,117-3 140 0 0,-103 1 166 0 0,110-21 115 0 0,-17-16 4 0 0,-38 34-432 0 0,-72 0-48 0 0,45-20 16 0 0,-22-1-49 0 0,-55 21 17 0 0,-39 4-39 0 0,-46 3-13 0 0,-33 4 2 0 0,0 0-21 0 0,0 0 3 0 0,0 0-4 0 0,0 0-7 0 0,0 0-2 0 0,0 0-7 0 0,0 0-12 0 0,2 3-7420 0 0,-1-1 681 0 0,0 1-4130 0 0</inkml:trace>
</inkml:ink>
</file>

<file path=ppt/ink/ink15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3:47.72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1082 11154 0 0,'0'0'1181'0'0,"0"0"-254"0"0,0 0-209 0 0,0 0 100 0 0,0 0 226 0 0,0 0 159 0 0,0 0-15 0 0,0 0-94 0 0,0 0-87 0 0,0 0-79 0 0,0 0-56 0 0,35 10-81 0 0,115 31-94 0 0,-140-39-612 0 0,1 0-1 0 0,0 0 1 0 0,0-1-1 0 0,0-1 0 0 0,0 0 1 0 0,0 0-1 0 0,0-1 0 0 0,0 0 1 0 0,0-1-1 0 0,0 0 0 0 0,1-2-84 0 0,13-1 159 0 0,35-9 4 0 0,-1-2-1 0 0,-1-2 0 0 0,0-3 1 0 0,-2-3-1 0 0,-1-2 1 0 0,-1-2-1 0 0,-1-3 0 0 0,-1-2 1 0 0,-2-2-1 0 0,-2-2 1 0 0,-1-3-1 0 0,-2-1 0 0 0,-2-2 1 0 0,-2-3-1 0 0,-2-1 0 0 0,-2-1 1 0 0,-1-3-163 0 0,14-36 190 0 0,-4-3 0 0 0,-3-1 0 0 0,-5-2 0 0 0,7-35-190 0 0,-36 103 55 0 0,-6 15-27 0 0,-2 11-24 0 0,-1-1 1 0 0,0 0 0 0 0,0 0-1 0 0,1 0 1 0 0,-1 0-1 0 0,0 0 1 0 0,1 0-1 0 0,-1 0 1 0 0,0 0 0 0 0,1 0-1 0 0,-1 0 1 0 0,0 0-1 0 0,0 0 1 0 0,1 0-1 0 0,-1 0 1 0 0,0 0 0 0 0,1 0-1 0 0,-1-1 1 0 0,0 1-1 0 0,0 0 1 0 0,1 0-1 0 0,-1 0 1 0 0,0 0-1 0 0,0-1 1 0 0,1 1 0 0 0,-1 0-1 0 0,0 0 1 0 0,0 0-5 0 0,31 252 6 0 0,-14 248 82 0 0,-17-467-61 0 0,-2 0-1 0 0,0 0 0 0 0,-3 0 0 0 0,0-1 1 0 0,-2 0-1 0 0,-2 0 0 0 0,0 0 1 0 0,-3-1-1 0 0,0-1 0 0 0,-2 0 0 0 0,-1 0 1 0 0,-2-2-1 0 0,-4 5-26 0 0,9-19 10 0 0,-1 0 0 0 0,-1-1 0 0 0,0-1 0 0 0,-1 0 1 0 0,0-1-1 0 0,-1-1 0 0 0,0 0 0 0 0,-1-1 0 0 0,0-1 0 0 0,0-1 0 0 0,-1 0 1 0 0,0-1-1 0 0,0-1 0 0 0,-1-1 0 0 0,1 0 0 0 0,-1-1 0 0 0,0-1 1 0 0,1-1-1 0 0,-1-1 0 0 0,0-1 0 0 0,0 0 0 0 0,0-1 0 0 0,-6-3-10 0 0,10 3-18 0 0,1-1 0 0 0,-1-1 0 0 0,1-1-1 0 0,0 0 1 0 0,1 0 0 0 0,-1-1 0 0 0,1-1-1 0 0,0-1 1 0 0,-5-3 18 0 0,13 7-69 0 0,0 1-1 0 0,1-1 1 0 0,-1 0 0 0 0,1 0-1 0 0,0 0 1 0 0,0-1-1 0 0,1 1 1 0 0,-1-1 0 0 0,1 0-1 0 0,0 0 1 0 0,0 0-1 0 0,0 0 1 0 0,1-1 0 0 0,0 1-1 0 0,0-1 1 0 0,0 0-1 0 0,1 1 1 0 0,0-1 0 0 0,0 0-1 0 0,0 0 1 0 0,1 0-1 0 0,0 0 1 0 0,0 0 0 0 0,1-4 69 0 0,4-1-505 0 0,0 1 0 0 0,1 0 0 0 0,0 0 1 0 0,0 0-1 0 0,1 1 0 0 0,1 0 1 0 0,-1 0-1 0 0,2 1 0 0 0,-1 0 1 0 0,1 0-1 0 0,0 1 0 0 0,1 0 1 0 0,-1 0-1 0 0,1 1 0 0 0,10-3 505 0 0,-20 8-16 0 0,34-19-5951 0 0,-6 7-5464 0 0</inkml:trace>
  <inkml:trace contextRef="#ctx0" brushRef="#br0" timeOffset="329.367">1843 769 15787 0 0,'0'0'1914'0'0,"0"0"-599"0"0,0 0-225 0 0,0 0 90 0 0,0 0 8 0 0,0 0-158 0 0,0 0-283 0 0,0 0-251 0 0,0 0-155 0 0,0 0-53 0 0,0 0-41 0 0,0 0-71 0 0,-17 30-53 0 0,-52 98-61 0 0,49-60-28 0 0,21-55-29 0 0,-1-8 0 0 0,0 1 1 0 0,0 0 0 0 0,0 0-1 0 0,1 0 1 0 0,0 0-1 0 0,0 0 1 0 0,0 0-1 0 0,1-1 1 0 0,0 1-1 0 0,0-1 1 0 0,0 1-1 0 0,1-1 1 0 0,-1 0-1 0 0,1 1 1 0 0,1-1 0 0 0,-1-1-1 0 0,1 1 1 0 0,0-1-1 0 0,0 1 1 0 0,0-1-1 0 0,1 0 1 0 0,-1 0-1 0 0,1-1 1 0 0,0 0-1 0 0,0 1 1 0 0,0-1-6 0 0,4 2 85 0 0,-1 0 1 0 0,1 0-1 0 0,0-1 1 0 0,0 0-1 0 0,1 0 1 0 0,-1-1-1 0 0,1-1 1 0 0,0 1-1 0 0,0-2 1 0 0,-1 1-1 0 0,1-1 1 0 0,0-1-1 0 0,0 0 1 0 0,0 0-1 0 0,0-1 1 0 0,0 0-1 0 0,0-1 1 0 0,0 0-1 0 0,-1 0 1 0 0,1-1-1 0 0,-1-1 1 0 0,1 1-1 0 0,-1-2 1 0 0,0 1 0 0 0,-1-1-1 0 0,1 0 1 0 0,-1-1-1 0 0,0 0 1 0 0,0 0-1 0 0,-1-1 1 0 0,0 0-1 0 0,0 0 1 0 0,0-1-1 0 0,-1 0 1 0 0,1-2-86 0 0,-3 3 30 0 0,0 0 0 0 0,0 0 0 0 0,-1-1 1 0 0,0 1-1 0 0,-1-1 0 0 0,1 0 0 0 0,-1 1 1 0 0,-1-1-1 0 0,0 0 0 0 0,0 0 0 0 0,0 0 1 0 0,-1-1-1 0 0,0 1 0 0 0,-1 0 0 0 0,1 0 0 0 0,-2 0 1 0 0,1 0-1 0 0,-1 0 0 0 0,0 1 0 0 0,-1-1 1 0 0,0 0-1 0 0,0 1 0 0 0,-1 0 0 0 0,1-1 1 0 0,-2 2-1 0 0,1-1 0 0 0,-1 0 0 0 0,-5-5-30 0 0,4 6-104 0 0,0-1 0 0 0,0 1 0 0 0,-1 0-1 0 0,0 0 1 0 0,0 1 0 0 0,0-1 0 0 0,-1 2 0 0 0,0-1-1 0 0,0 1 1 0 0,0 0 0 0 0,-1 1 0 0 0,-1-1 104 0 0,-41-3-8386 0 0,42 7-3814 0 0</inkml:trace>
</inkml:ink>
</file>

<file path=ppt/ink/ink15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3:50.61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2042 1878 12195 0 0,'0'0'2485'0'0,"0"0"-653"0"0,0 0-281 0 0,0 0 25 0 0,0 0-65 0 0,0 0-183 0 0,0 0-262 0 0,0 0-258 0 0,0 0-176 0 0,0 0-93 0 0,0 0-64 0 0,0 0-47 0 0,0 0-36 0 0,-4-4-63 0 0,-14-13-61 0 0,17 16-248 0 0,0 1 0 0 0,-1-1 0 0 0,1 1 0 0 0,0 0 0 0 0,0-1 0 0 0,0 1 0 0 0,-1 0 0 0 0,1 0 0 0 0,0 0-1 0 0,0 0 1 0 0,-1 0 0 0 0,1 0 0 0 0,0 0 0 0 0,0 1 0 0 0,-1-1 0 0 0,1 0 0 0 0,0 1 0 0 0,0-1 0 0 0,0 1 0 0 0,-1-1 0 0 0,1 1 0 0 0,0-1-1 0 0,0 1 1 0 0,0 0 0 0 0,0-1 0 0 0,0 1 0 0 0,0 0 0 0 0,0 0 0 0 0,1 0 0 0 0,-2 1-20 0 0,-5 3 104 0 0,-5 4-69 0 0,0 1 0 0 0,1 1 0 0 0,0 0 1 0 0,1 0-1 0 0,0 1 0 0 0,0 1 1 0 0,1-1-1 0 0,1 2 0 0 0,1-1 0 0 0,-1 1 1 0 0,2 0-1 0 0,0 0 0 0 0,1 1 0 0 0,0 0 1 0 0,1 0-1 0 0,1 0 0 0 0,0 0 0 0 0,1 7-35 0 0,0 87 8 0 0,4-101 0 0 0,0-1 0 0 0,1 1-1 0 0,-1-1 1 0 0,2 1-1 0 0,-1-1 1 0 0,1 0-1 0 0,0 0 1 0 0,1 0-1 0 0,0-1 1 0 0,0 0-1 0 0,0 0 1 0 0,0 0-1 0 0,1 0 1 0 0,0-1-1 0 0,1 0 1 0 0,-1 0-1 0 0,1-1 1 0 0,0 0-1 0 0,0 0 1 0 0,0 0 0 0 0,0-1-1 0 0,1 0 1 0 0,-1 0-1 0 0,1-1 1 0 0,0 0-1 0 0,0-1 1 0 0,0 0-1 0 0,1 0-7 0 0,-3 1 29 0 0,0-1 1 0 0,0 1-1 0 0,1-2 0 0 0,-1 1 0 0 0,0-1 0 0 0,1 0 0 0 0,-1 0 1 0 0,0 0-1 0 0,1-1 0 0 0,-1 0 0 0 0,0-1 0 0 0,0 1 1 0 0,0-1-1 0 0,0 0 0 0 0,0-1 0 0 0,0 1 0 0 0,0-1 0 0 0,-1 0 1 0 0,0-1-1 0 0,1 1 0 0 0,-1-1 0 0 0,0 0 0 0 0,-1-1 0 0 0,1 1 1 0 0,-1-1-1 0 0,0 0 0 0 0,0 0 0 0 0,0 0 0 0 0,-1 0 1 0 0,0-1-1 0 0,0 1 0 0 0,0-1 0 0 0,0-1-29 0 0,-1 1-8 0 0,-1 0-1 0 0,0 0 1 0 0,0 0 0 0 0,0 0-1 0 0,-1 0 1 0 0,0-1 0 0 0,0 1-1 0 0,0 0 1 0 0,-1 0 0 0 0,0 0-1 0 0,0 0 1 0 0,-1 0 0 0 0,0 0 0 0 0,0 1-1 0 0,0-1 1 0 0,0 0 0 0 0,-1 1-1 0 0,0 0 1 0 0,0-1 0 0 0,-1 1-1 0 0,0 1 1 0 0,1-1 0 0 0,-2 0-1 0 0,1 1 1 0 0,0 0 0 0 0,-1 0-1 0 0,0 0 1 0 0,0 0 0 0 0,0 1-1 0 0,0 0 1 0 0,0 0 0 0 0,-1 0-1 0 0,-3 0 9 0 0,-46-2-525 0 0,61 15 272 0 0,5-6 337 0 0,0 0 0 0 0,0-1 1 0 0,0 0-1 0 0,1-1 0 0 0,-1 0 1 0 0,1-1-1 0 0,0 0 1 0 0,-1-1-1 0 0,1 0 0 0 0,0-1 1 0 0,4-1-85 0 0,26 1 184 0 0,58-15 117 0 0,-70-1-1672 0 0,-26 6-2147 0 0,-2-4-3709 0 0,-2 11-4677 0 0</inkml:trace>
  <inkml:trace contextRef="#ctx0" brushRef="#br0" timeOffset="1288.513">949 1076 3937 0 0,'0'0'1923'0'0,"0"0"4"0"0,0 0 113 0 0,0 0 81 0 0,0 0-83 0 0,0 0-233 0 0,0 0-296 0 0,0 0-273 0 0,0 0-177 0 0,0 0-116 0 0,0 0-107 0 0,0 0-88 0 0,0 0-70 0 0,-10-1-70 0 0,-2 0-362 0 0,-6-1-14 0 0,-1 2 3062 0 0,67-25-1140 0 0,-19 14-1923 0 0,110-23 388 0 0,21 27-328 0 0,184 7 61 0 0,-274 14-359 0 0,-100-25 1550 0 0,-205-122-1374 0 0,165 75-190 0 0,70 57-64 0 0,0 1 1 0 0,0-1-1 0 0,-1 1 0 0 0,1-1 0 0 0,0 0 1 0 0,0 1-1 0 0,0-1 0 0 0,0 0 1 0 0,0 1-1 0 0,0-1 0 0 0,0 1 0 0 0,0-1 1 0 0,0 0-1 0 0,0 1 0 0 0,0-1 1 0 0,0 1-1 0 0,0-1 0 0 0,1 0 0 0 0,-1 1 1 0 0,0-1-1 0 0,0 1 0 0 0,1-1 1 0 0,-1 1-1 0 0,0-1 0 0 0,1 1 0 0 0,-1-1 1 0 0,1 1-1 0 0,-1-1 0 0 0,1 1 1 0 0,-1-1-1 0 0,1 1 0 0 0,-1 0 0 0 0,1-1 1 0 0,-1 1-1 0 0,1 0 0 0 0,-1-1 1 0 0,1 1-1 0 0,-1 0 0 0 0,1 0 0 0 0,0 0 1 0 0,-1 0-1 0 0,1-1 0 0 0,-1 1 1 0 0,1 0-1 0 0,0 0 0 0 0,-1 0 0 0 0,1 0 1 0 0,0 0-1 0 0,-1 0 0 0 0,1 1 1 0 0,-1-1-1 0 0,1 0 0 0 0,0 0 0 0 0,-1 0 1 0 0,1 0-1 0 0,-1 1 0 0 0,1-1 1 0 0,-1 0-1 0 0,1 1 0 0 0,-1-1 0 0 0,1 0 1 0 0,-1 1-1 0 0,1-1 0 0 0,-1 1 1 0 0,1-1-1 0 0,-1 1 85 0 0,5-1-725 0 0,15 0-4579 0 0,-3 0-7129 0 0</inkml:trace>
  <inkml:trace contextRef="#ctx0" brushRef="#br0" timeOffset="1819.55">2889 1613 9994 0 0,'0'0'2763'0'0,"0"0"-599"0"0,0 0-407 0 0,0 0-100 0 0,0 0-85 0 0,0 0-160 0 0,0 0-249 0 0,0 0-243 0 0,0 0-165 0 0,0 0-97 0 0,0 0-54 0 0,0 0-61 0 0,0 0-57 0 0,4 1-4 0 0,222 7 2969 0 0,-140-9-3015 0 0,109-34-4 0 0,-147 22-424 0 0,-33 8 84 0 0,-6 2-5680 0 0,-17 10-1165 0 0,3-2-372 0 0,2 2-4542 0 0</inkml:trace>
  <inkml:trace contextRef="#ctx0" brushRef="#br0" timeOffset="2018.358">3036 1856 15435 0 0,'0'0'1887'0'0,"0"0"-408"0"0,0 0-36 0 0,0 0 58 0 0,0 0-97 0 0,0 0-185 0 0,0 0-212 0 0,0 0-190 0 0,0 0-166 0 0,0 0-124 0 0,33 6-119 0 0,103 16-116 0 0,-54-22 5 0 0,-60-6-249 0 0,47-9-560 0 0,-47 9-2057 0 0,-2-2-3512 0 0,-13 4-6002 0 0</inkml:trace>
  <inkml:trace contextRef="#ctx0" brushRef="#br0" timeOffset="2763.675">4239 1068 10482 0 0,'0'0'1974'0'0,"0"0"-200"0"0,0 0-38 0 0,0 0 15 0 0,0 0-20 0 0,0 0-177 0 0,0 0-349 0 0,0 0-316 0 0,0 0-225 0 0,0 0-135 0 0,0 0-67 0 0,0 0-13 0 0,0 0-24 0 0,0-7 686 0 0,9 456 2063 0 0,-11-290-3031 0 0,-6 0 0 0 0,-25 123-143 0 0,6-162-628 0 0,28-120 558 0 0,-1 0 1 0 0,0 0-1 0 0,1-1 1 0 0,-1 1-1 0 0,0 0 1 0 0,1-1 0 0 0,-1 1-1 0 0,1 0 1 0 0,-1 0-1 0 0,0 0 1 0 0,1-1-1 0 0,-1 1 1 0 0,1 0 0 0 0,-1 0-1 0 0,1 0 1 0 0,-1 0-1 0 0,0 0 1 0 0,1 0-1 0 0,-1 0 1 0 0,1 0 0 0 0,-1 0-1 0 0,1 0 1 0 0,-1 0-1 0 0,1 0 1 0 0,-1 0-1 0 0,1 0 1 0 0,-1 0-1 0 0,0 1 1 0 0,1-1 0 0 0,-1 0-1 0 0,1 0 1 0 0,-1 0-1 0 0,0 1 1 0 0,1-1-1 0 0,-1 0 1 0 0,0 1 0 0 0,1-1-1 0 0,-1 0 1 0 0,0 1-1 0 0,1-1 1 0 0,-1 0-1 0 0,0 1 1 0 0,0-1-1 0 0,1 0 1 0 0,-1 1 0 0 0,0-1-1 0 0,0 1 1 0 0,0-1-1 0 0,0 1 1 0 0,1-1-1 0 0,-1 1 1 0 0,0-1 0 0 0,0 0-1 0 0,0 1 1 0 0,0-1-1 0 0,0 1 1 0 0,0-1-1 0 0,0 1 1 0 0,0-1 0 0 0,-1 1-1 0 0,1-1 1 0 0,0 0-1 0 0,0 1 1 0 0,0 0 69 0 0,31-27-3534 0 0,-15 7 327 0 0,-5 7-2251 0 0,-1 3-5739 0 0</inkml:trace>
  <inkml:trace contextRef="#ctx0" brushRef="#br0" timeOffset="3315.74">4769 1068 15627 0 0,'0'0'2440'0'0,"0"0"-1150"0"0,0 0-475 0 0,0 0 17 0 0,0 0 46 0 0,0 0-20 0 0,0 0-108 0 0,0 0-171 0 0,0 0-104 0 0,0 0-44 0 0,0 0-35 0 0,0 0-20 0 0,0 0-13 0 0,-9 32-7 0 0,-24 98-16 0 0,17-7 562 0 0,17-95-744 0 0,-1 50 261 0 0,-15 389 234 0 0,9-387 406 0 0,-39-196-775 0 0,31 90-283 0 0,0 0 0 0 0,-1 1 0 0 0,-2 0 0 0 0,-1 2 0 0 0,0 0 0 0 0,-2 1 0 0 0,-10-9-1 0 0,22 24-17 0 0,0-1-1 0 0,0 2 0 0 0,-1-1 0 0 0,0 1 0 0 0,0 1 0 0 0,-1-1 1 0 0,1 2-1 0 0,-1-1 0 0 0,0 1 0 0 0,-1 1 0 0 0,1 0 1 0 0,-1 0-1 0 0,1 1 0 0 0,-1 0 0 0 0,0 1 0 0 0,0 0 1 0 0,1 1-1 0 0,-1 0 0 0 0,0 1 0 0 0,0 0 0 0 0,-7 2 18 0 0,8 0-85 0 0,1 1 0 0 0,0 0 0 0 0,-1 1 0 0 0,1 0 0 0 0,1 0-1 0 0,-1 1 1 0 0,1 0 0 0 0,0 0 0 0 0,0 1 0 0 0,1 0 0 0 0,0 0-1 0 0,0 1 1 0 0,1 0 0 0 0,0 0 0 0 0,0 1 0 0 0,1-1 0 0 0,0 1-1 0 0,0 1 1 0 0,1-1 0 0 0,1 0 0 0 0,-3 8 85 0 0,5-15-117 0 0,1-1 0 0 0,-1 1 1 0 0,0 0-1 0 0,1-1 0 0 0,-1 1 0 0 0,1 0 0 0 0,0 0 0 0 0,-1-1 1 0 0,1 1-1 0 0,0 0 0 0 0,0 0 0 0 0,0-1 0 0 0,0 1 0 0 0,0 0 1 0 0,1 0-1 0 0,-1-1 0 0 0,0 1 0 0 0,1 0 0 0 0,0-1 1 0 0,-1 1-1 0 0,1 0 0 0 0,0-1 0 0 0,0 1 0 0 0,0-1 0 0 0,0 1 1 0 0,0-1-1 0 0,0 0 0 0 0,0 1 0 0 0,0-1 0 0 0,0 0 0 0 0,1 0 1 0 0,-1 0-1 0 0,1 0 0 0 0,-1 0 0 0 0,1 0 0 0 0,-1 0 1 0 0,1 0-1 0 0,-1 0 0 0 0,1-1 0 0 0,0 1 0 0 0,-1-1 0 0 0,1 1 1 0 0,0-1-1 0 0,0 0 0 0 0,0 0 117 0 0,62 4-5973 0 0,-44-4 471 0 0,-5 0-5284 0 0</inkml:trace>
  <inkml:trace contextRef="#ctx0" brushRef="#br0" timeOffset="3922.67">5247 1738 16163 0 0,'0'0'1792'0'0,"0"0"-363"0"0,0 0-121 0 0,0 0-81 0 0,0 0-100 0 0,0 0-168 0 0,0 0-177 0 0,0 0-134 0 0,0 0-135 0 0,0 0-75 0 0,0 0-68 0 0,0 0-51 0 0,-16 4-27 0 0,-53 12-33 0 0,61-14-201 0 0,0 0 1 0 0,1 1-1 0 0,-1 0 0 0 0,1 0 0 0 0,-1 1 1 0 0,1 0-1 0 0,1 0 0 0 0,-1 1 1 0 0,0 0-1 0 0,1 0 0 0 0,0 0 1 0 0,0 1-1 0 0,1 0 0 0 0,-5 6-58 0 0,4-6 32 0 0,-3 6-21 0 0,-1 0 0 0 0,2 0-1 0 0,0 1 1 0 0,0 0 0 0 0,1 0 0 0 0,1 1-1 0 0,0 0 1 0 0,1 0 0 0 0,0 0 0 0 0,1 1-1 0 0,1-1 1 0 0,0 1 0 0 0,1 0-1 0 0,1 0 1 0 0,0 0 0 0 0,1 0 0 0 0,0 0-1 0 0,3 8-10 0 0,0-12-2 0 0,0 0-1 0 0,1-1 1 0 0,0 1-1 0 0,1-1 1 0 0,0 0-1 0 0,1 0 0 0 0,0 0 1 0 0,1-1-1 0 0,0 0 1 0 0,0 0-1 0 0,1-1 1 0 0,0 0-1 0 0,0 0 0 0 0,4 2 3 0 0,-2-5 55 0 0,0 0-1 0 0,1 0 1 0 0,-1 0-1 0 0,1-1 1 0 0,0-1-1 0 0,1 0 0 0 0,-1-1 1 0 0,0 0-1 0 0,1 0 1 0 0,-1-1-1 0 0,1-1 0 0 0,0 0 1 0 0,-1-1-1 0 0,1 0 1 0 0,4-1-55 0 0,-9 1 40 0 0,0 0 0 0 0,0-1 0 0 0,0 1-1 0 0,0-1 1 0 0,-1 0 0 0 0,1-1 0 0 0,-1 0 0 0 0,1 0 0 0 0,-1 0 0 0 0,0-1 0 0 0,0 0 0 0 0,-1 0 0 0 0,1 0 0 0 0,-1-1 0 0 0,0 0 0 0 0,0 0 0 0 0,0 0 0 0 0,-1-1 0 0 0,0 1 0 0 0,0-1 0 0 0,0 0 0 0 0,-1 0 0 0 0,0-1 0 0 0,0 1 0 0 0,0-1 0 0 0,-1 1 0 0 0,0-1 0 0 0,0 0 0 0 0,0-7-40 0 0,-2 11-5 0 0,0-1 1 0 0,0 0 0 0 0,0 1 0 0 0,-1-1 0 0 0,0 0-1 0 0,1 1 1 0 0,-1-1 0 0 0,0 1 0 0 0,-1-1 0 0 0,1 1-1 0 0,-1 0 1 0 0,1-1 0 0 0,-1 1 0 0 0,0 0 0 0 0,0 0-1 0 0,-1 0 1 0 0,1 0 0 0 0,-1 1 0 0 0,1-1 0 0 0,-1 1 0 0 0,0-1-1 0 0,0 1 1 0 0,0 0 0 0 0,0 0 0 0 0,0 0 0 0 0,0 0-1 0 0,-1 1 1 0 0,1-1 0 0 0,0 1 0 0 0,-1 0 4 0 0,-111-12-860 0 0,114 13 788 0 0,1 0-11 0 0,50 7 113 0 0,101-21 534 0 0,-86-8-1354 0 0,-44 13-2291 0 0,-1-1-3891 0 0,-16 6-4947 0 0</inkml:trace>
  <inkml:trace contextRef="#ctx0" brushRef="#br0" timeOffset="4515.841">5507 914 7258 0 0,'0'0'2924'0'0,"0"0"-621"0"0,0 0-261 0 0,0 0-48 0 0,0 0-180 0 0,0 0-274 0 0,0 0-326 0 0,0 0-286 0 0,0 0-141 0 0,0 0-57 0 0,0 0-9 0 0,0 0-49 0 0,0 0-110 0 0,-5 5-85 0 0,-192 232 1712 0 0,183-226-1987 0 0,28-26 250 0 0,4-4-339 0 0,126-141 97 0 0,-157 164-280 0 0,-65 84-2814 0 0,77-81-60 0 0,0-3-6140 0 0,1-4-2537 0 0</inkml:trace>
  <inkml:trace contextRef="#ctx0" brushRef="#br0" timeOffset="5295.472">4121 847 9530 0 0,'0'0'2217'0'0,"0"0"-313"0"0,0 0-173 0 0,0 0-56 0 0,0 0-81 0 0,0 0-181 0 0,0 0-206 0 0,0 0-183 0 0,0 0-158 0 0,0 0-90 0 0,0 0-74 0 0,0 0-89 0 0,0 0-101 0 0,-12-2-108 0 0,-35-8-112 0 0,48 10-276 0 0,-1 1 0 0 0,0-1 0 0 0,0 0-1 0 0,1 0 1 0 0,-1 0 0 0 0,0 1 0 0 0,0-1 0 0 0,1 0-1 0 0,-1 0 1 0 0,0 0 0 0 0,1 0 0 0 0,-1 0 0 0 0,0 0-1 0 0,1 0 1 0 0,-1 0 0 0 0,0 1 0 0 0,0-1 0 0 0,1 0-1 0 0,-1 0 1 0 0,0 0 0 0 0,1 0 0 0 0,-1-1-1 0 0,0 1 1 0 0,1 0 0 0 0,-1 0 0 0 0,0 0 0 0 0,1 0-1 0 0,-1 0 1 0 0,0 0 0 0 0,1 0 0 0 0,-1-1 0 0 0,0 1-1 0 0,0 0 1 0 0,1 0 0 0 0,-1 0 0 0 0,0-1-1 0 0,0 1 1 0 0,1 0 0 0 0,-1 0 0 0 0,0-1 0 0 0,0 1-1 0 0,0 0 1 0 0,0 0 0 0 0,1-1 0 0 0,-1 1 0 0 0,0 0-1 0 0,0-1 1 0 0,0 1 0 0 0,0 0 0 0 0,0 0 0 0 0,0-1-1 0 0,0 1 1 0 0,0 0 0 0 0,0-1 0 0 0,0 1-1 0 0,0 0 1 0 0,0-1 0 0 0,0 1 0 0 0,0-1-16 0 0,0 1 26 0 0,471-25 4321 0 0,-525-9-3977 0 0,-40-64-159 0 0,35 23-509 0 0,23 21-3569 0 0,24 40 164 0 0,5 6-2977 0 0,2 4-5469 0 0</inkml:trace>
  <inkml:trace contextRef="#ctx0" brushRef="#br0" timeOffset="-1216.301">923 1381 16131 0 0,'0'0'1214'0'0,"0"0"-202"0"0,0 0-154 0 0,0 0 41 0 0,0 0 144 0 0,0 0 74 0 0,0 0-93 0 0,0 0-196 0 0,0 0-217 0 0,0 0-168 0 0,0 0-103 0 0,3-7-40 0 0,9-23-5 0 0,-9 23 20 0 0,-3 7 6 0 0,0 0 2 0 0,0 0-22 0 0,0 0-35 0 0,14 163 1531 0 0,-12-35-1520 0 0,-4 1 0 0 0,-7-1 0 0 0,-5 1-277 0 0,-17 157 77 0 0,13-200-606 0 0,11-109-6255 0 0,9-9 3474 0 0,8-10-5739 0 0,-8 29-1625 0 0</inkml:trace>
  <inkml:trace contextRef="#ctx0" brushRef="#br0" timeOffset="-705.475">1473 1245 12315 0 0,'0'0'1975'0'0,"0"0"-520"0"0,0 0-379 0 0,0 0-29 0 0,0 0 140 0 0,0 0 53 0 0,0 0-104 0 0,0 0-188 0 0,0 0-243 0 0,0 0-133 0 0,0 0-76 0 0,0 0-32 0 0,-2 34-8 0 0,-8 108-57 0 0,8 29 836 0 0,38 78-707 0 0,-33-199-475 0 0,-3 0 0 0 0,-2 0 0 0 0,-2 0 0 0 0,-9 38-53 0 0,-9 18 177 0 0,-4-176 1869 0 0,20 53-2018 0 0,-61-128 123 0 0,-16 65-96 0 0,71 73-61 0 0,0 0-1 0 0,-1 0 1 0 0,0 1-1 0 0,0 1 1 0 0,0 0-1 0 0,-1 1 1 0 0,0 1-1 0 0,1 0 1 0 0,-1 0-1 0 0,-1 1 1 0 0,0 1 6 0 0,0 0-52 0 0,-1 1 0 0 0,0 0 0 0 0,1 1 1 0 0,-1 0-1 0 0,0 1 0 0 0,1 1 0 0 0,0 1 1 0 0,0 0-1 0 0,0 1 0 0 0,0 0 0 0 0,-8 6 52 0 0,6-4-337 0 0,-17 10 142 0 0,37-13-3972 0 0,45-4-175 0 0,-16 0-4613 0 0,-17 0-2159 0 0</inkml:trace>
  <inkml:trace contextRef="#ctx0" brushRef="#br0" timeOffset="20475.627">341 343 752 0 0,'0'0'770'0'0,"0"0"-14"0"0,0 0 67 0 0,0 0 90 0 0,0 0-17 0 0,0 0-141 0 0,0 0-176 0 0,0 0-103 0 0,0 0 56 0 0,0 0 115 0 0,0 0 124 0 0,3-7 25 0 0,8-20-89 0 0,-8 20-167 0 0,-3 7-189 0 0,0 0-155 0 0,-9 229 5161 0 0,31 181-3531 0 0,-27 99-32 0 0,-22-1 0 0 0,-90 479-1794 0 0,110-940 146 0 0,-1 0-1 0 0,-3 0 1 0 0,-2-1-1 0 0,-1 0 1 0 0,-3-1-1 0 0,-2-1 1 0 0,-1-1-1 0 0,-3 0 1 0 0,-4 3-146 0 0,-19 16 405 0 0,41-55-206 0 0,-6 1 2560 0 0,23-15-2677 0 0,38-12-193 0 0,335-94 99 0 0,116 2-144 0 0,-83 37 116 0 0,3 19 0 0 0,62 15 40 0 0,997-34 33 0 0,-660 4 55 0 0,139-11-58 0 0,-603 53-72 0 0,32 15 42 0 0,-264 10 26 0 0,-124 3 3 0 0,0 0 15 0 0,0 0 27 0 0,0 0 22 0 0,0 0 10 0 0,0 0-1 0 0,0 0-4 0 0,0 0-4 0 0,-13-8 113 0 0,-66-39-105 0 0,75 5 252 0 0,-17-286-307 0 0,-12 90 33 0 0,-25-271-84 0 0,46 177 33 0 0,18-92-29 0 0,-1 63 4 0 0,-10 322-7 0 0,-2-1 0 0 0,-2 2 0 0 0,-1 0 0 0 0,-2 0 0 0 0,-2 1 0 0 0,-1 0 0 0 0,-2 1-1 0 0,-2 1 1 0 0,-3-3 3 0 0,17 28-6 0 0,0 0 0 0 0,0 0 0 0 0,1-1 0 0 0,0 1 0 0 0,1-1 0 0 0,0 0-1 0 0,1 0 1 0 0,0 0 0 0 0,1 0 0 0 0,0-5 6 0 0,-26 20-732 0 0,-159 42 613 0 0,-205 21 91 0 0,-97-8 28 0 0,-372 0 48 0 0,-513 55-8 0 0,-106 99-105 0 0,1326-187 77 0 0,-373 44 68 0 0,253-66 105 0 0,248-6-149 0 0,0-1-1 0 0,-1-1 0 0 0,1-1 1 0 0,1-1-1 0 0,-1-1 1 0 0,1-1-1 0 0,0-1 0 0 0,1-1 1 0 0,-8-6-36 0 0,24 6-2462 0 0,22 38-176 0 0,-1-13-4059 0 0,-7-7-4723 0 0</inkml:trace>
</inkml:ink>
</file>

<file path=ppt/ink/ink15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4:21.00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172 250 11154 0 0,'0'0'1053'0'0,"0"0"-393"0"0,0 0-24 0 0,0 0 241 0 0,0 0 333 0 0,0 0 297 0 0,0 0 52 0 0,0 0-157 0 0,0 0-282 0 0,0 0-296 0 0,0 0-257 0 0,-29 10-199 0 0,-85 30-91 0 0,86-23 209 0 0,67-10 1123 0 0,-1-10-1322 0 0,0-3-1 0 0,0-1 0 0 0,-1-1 0 0 0,0-2 0 0 0,0-2 0 0 0,-1-2 0 0 0,-1 0 1 0 0,14-10-287 0 0,13-3 167 0 0,308-148 558 0 0,-289 151-465 0 0,-73 65-46 0 0,0 107 319 0 0,10 55-245 0 0,-10-168-258 0 0,14 44 77 0 0,-4 2 0 0 0,-4 0 1 0 0,-3 0-1 0 0,-3 13-107 0 0,-19 146 294 0 0,11-241-271 0 0,0 1 0 0 0,-1 0 0 0 0,1-1 0 0 0,0 1 0 0 0,0 0 0 0 0,0-1 0 0 0,-1 1 0 0 0,1 0 0 0 0,0 0 0 0 0,-1-1 0 0 0,1 1 0 0 0,0 0 0 0 0,0 0 0 0 0,-1-1 0 0 0,1 1 0 0 0,0 0 1 0 0,-1 0-1 0 0,1 0 0 0 0,0 0 0 0 0,-1-1 0 0 0,1 1 0 0 0,0 0 0 0 0,-1 0 0 0 0,1 0 0 0 0,-1 0 0 0 0,1 0 0 0 0,0 0 0 0 0,-1 0 0 0 0,1 0 0 0 0,0 0 0 0 0,-1 0 0 0 0,1 0 0 0 0,-1 0 1 0 0,1 1-1 0 0,0-1 0 0 0,-1 0 0 0 0,1 0 0 0 0,0 0 0 0 0,-1 0 0 0 0,1 1 0 0 0,0-1 0 0 0,0 0 0 0 0,-1 0 0 0 0,1 1 0 0 0,0-1 0 0 0,-1 0 0 0 0,1 0 0 0 0,0 1 0 0 0,0-1 1 0 0,0 0-1 0 0,-1 1 0 0 0,1-1 0 0 0,0 0 0 0 0,0 1 0 0 0,0-1 0 0 0,0 0 0 0 0,-1 1-23 0 0,-1-4-110 0 0,-18-19 171 0 0,-88-75 66 0 0,85 86-129 0 0,0 1 0 0 0,-1 1 0 0 0,0 2 0 0 0,-1 0 1 0 0,0 1-1 0 0,0 2 0 0 0,0 0 0 0 0,0 2 0 0 0,-1 1 0 0 0,1 1 1 0 0,0 1-1 0 0,-1 1 0 0 0,1 1 0 0 0,0 2 0 0 0,0 0 0 0 0,0 2 1 0 0,1 0-1 0 0,0 2 0 0 0,1 0 0 0 0,0 2 0 0 0,0 1 0 0 0,1 0 1 0 0,0 2-1 0 0,1 1 0 0 0,1 0 0 0 0,1 1 0 0 0,0 1 0 0 0,1 1 0 0 0,-14 19 2 0 0,25-30-61 0 0,0 1-1 0 0,1 0 0 0 0,0 1 0 0 0,1-1 0 0 0,0 1 0 0 0,0 0 0 0 0,1 1 0 0 0,0-1 0 0 0,1 1 0 0 0,0-1 0 0 0,0 1 1 0 0,1 0-1 0 0,1 0 0 0 0,-1 0 0 0 0,2 1 0 0 0,-1-1 0 0 0,1 0 0 0 0,1 0 0 0 0,0 4 62 0 0,32 19-3633 0 0,-3-37-4991 0 0,-22-3-2762 0 0</inkml:trace>
  <inkml:trace contextRef="#ctx0" brushRef="#br0" timeOffset="546.843">461 593 16588 0 0,'0'0'1116'0'0,"0"0"-361"0"0,0 0-175 0 0,0 0 51 0 0,0 0 183 0 0,0 0 208 0 0,0 0 89 0 0,0 0-36 0 0,0 0-168 0 0,0 0-183 0 0,33-1-160 0 0,112-7-128 0 0,-120 5-305 0 0,-1-1 0 0 0,1 0-1 0 0,0-2 1 0 0,-1-1 0 0 0,0-1 0 0 0,12-7-131 0 0,7-2 166 0 0,318-122 575 0 0,-260 101-622 0 0,-182 93 947 0 0,87-10-100 0 0,3 60-280 0 0,-10-71-575 0 0,-26 105 123 0 0,24-127-181 0 0,6-16-2353 0 0,6-9 26 0 0,-3 5-2864 0 0,0 3-7134 0 0</inkml:trace>
  <inkml:trace contextRef="#ctx0" brushRef="#br0" timeOffset="962.576">1685 703 13499 0 0,'0'0'2047'0'0,"0"0"-304"0"0,0 0-129 0 0,0 0-81 0 0,0 0-106 0 0,0 0-180 0 0,0 0-252 0 0,0 0-219 0 0,0 0-174 0 0,0 0-154 0 0,0 0-111 0 0,0 0-67 0 0,0 0-66 0 0,-16 5-43 0 0,-50 18-13 0 0,26 19 39 0 0,34-33-170 0 0,1 1 1 0 0,0-1 0 0 0,0 1-1 0 0,1 0 1 0 0,0 0 0 0 0,1 0-1 0 0,0 1 1 0 0,1-1-1 0 0,0 1 1 0 0,0 0 0 0 0,1-1-1 0 0,1 1 1 0 0,0 0 0 0 0,0 0-18 0 0,1-5 22 0 0,1 0 0 0 0,0-1 1 0 0,0 1-1 0 0,0-1 1 0 0,1 0-1 0 0,0 0 1 0 0,0 0-1 0 0,0 0 1 0 0,0 0-1 0 0,1-1 1 0 0,0 1-1 0 0,0-1 1 0 0,0 0-1 0 0,1 0 0 0 0,-1-1 1 0 0,1 1-1 0 0,0-1 1 0 0,0 0-1 0 0,0 0 1 0 0,0-1-1 0 0,0 1 1 0 0,1-1-1 0 0,-1 0 1 0 0,1-1-1 0 0,0 1 1 0 0,-1-1-1 0 0,1 0 1 0 0,0-1-1 0 0,0 1 0 0 0,-1-1 1 0 0,1 0-1 0 0,3-1-22 0 0,-2 2 66 0 0,0-1-1 0 0,1 0 1 0 0,-1-1-1 0 0,0 1 0 0 0,0-1 1 0 0,0-1-1 0 0,0 1 1 0 0,0-1-1 0 0,0 0 0 0 0,-1-1 1 0 0,1 0-1 0 0,-1 0 1 0 0,1 0-1 0 0,-1-1 0 0 0,0 0 1 0 0,0 0-1 0 0,-1 0 1 0 0,1-1-1 0 0,-1 0 0 0 0,0 0 1 0 0,0-1-1 0 0,-1 1 1 0 0,1-1-1 0 0,-1 0 0 0 0,2-5-65 0 0,-1 4 17 0 0,-1-1 0 0 0,-1 0 0 0 0,0 0 0 0 0,0 0 0 0 0,0 0 0 0 0,-1-1 0 0 0,0 1 0 0 0,0-1 0 0 0,-1 1 0 0 0,-1-1 0 0 0,1 0 0 0 0,-1 1 0 0 0,-1-1 0 0 0,0 0 0 0 0,0 1 0 0 0,0-1 0 0 0,-1 1 0 0 0,0-1 0 0 0,-1 1 0 0 0,0 0 0 0 0,0 0 0 0 0,-5-7-17 0 0,5 9-39 0 0,-1 1 0 0 0,0 0 0 0 0,1 0 1 0 0,-2 1-1 0 0,1-1 0 0 0,0 1 0 0 0,-1 0 0 0 0,0 0 1 0 0,0 0-1 0 0,0 1 0 0 0,-1 0 0 0 0,1 0 0 0 0,-1 0 1 0 0,1 1-1 0 0,-1 0 0 0 0,0 0 0 0 0,0 0 1 0 0,0 1-1 0 0,0-1 0 0 0,0 1 0 0 0,0 1 0 0 0,-1 0 1 0 0,-5 0 38 0 0,-71 20-2359 0 0,61-2-745 0 0,2 6-3283 0 0,14-13-5338 0 0</inkml:trace>
  <inkml:trace contextRef="#ctx0" brushRef="#br0" timeOffset="1351.999">1939 1035 14731 0 0,'0'0'1658'0'0,"0"0"-261"0"0,0 0 21 0 0,0 0 6 0 0,0 0-98 0 0,0 0-200 0 0,0 0-225 0 0,0 0-86 0 0,0 0-51 0 0,0 0-28 0 0,0 0-5 0 0,0 0-49 0 0,0 0-66 0 0,6-2-94 0 0,-3 1-473 0 0,0 0 0 0 0,0-1 0 0 0,-1 1 0 0 0,1-1-1 0 0,0 1 1 0 0,-1-1 0 0 0,1 0 0 0 0,-1 0 0 0 0,1 0-1 0 0,-1-1 1 0 0,0 1 0 0 0,0 0 0 0 0,0-1 0 0 0,0 1-1 0 0,-1-1 1 0 0,1 0 0 0 0,-1 0 0 0 0,1 0 0 0 0,-1 1-1 0 0,0-1 1 0 0,0 0 0 0 0,0-3-49 0 0,21-47 546 0 0,114-235 452 0 0,-73 188-899 0 0,-32 151-543 0 0,-29-47 111 0 0,31 47-609 0 0,-17-40-2115 0 0,2-7-3673 0 0,-13-4-5662 0 0</inkml:trace>
</inkml:ink>
</file>

<file path=ppt/ink/ink15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4:27.09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23 240 608 0 0,'0'0'1955'0'0,"0"0"-105"0"0,0 0 182 0 0,0 0 236 0 0,0 0 92 0 0,0 0-90 0 0,0 0-356 0 0,0 0-423 0 0,0 0-339 0 0,0 0-235 0 0,0 0-116 0 0,0 0-51 0 0,0 0-103 0 0,-5 2-101 0 0,0 1-576 0 0,-7 4 939 0 0,33-1 848 0 0,186-15 2005 0 0,-56-4-3151 0 0,61 24-304 0 0,-69-17 42 0 0,-49-2-339 0 0,-94 8-32 0 0,0 0 30 0 0,0 0 10 0 0,0 0 3 0 0,0 0-4 0 0,0 0 2 0 0,0 0 8 0 0,0 0-6 0 0,0 0 12 0 0,0 0 18 0 0,0 0 2 0 0,0 0 14 0 0,0 0-3 0 0,0 0-7 0 0,0 0 5 0 0,0 0 18 0 0,0 0-4 0 0,-25-8 356 0 0,-50-35-87 0 0,30 4-1081 0 0,-41-40 1974 0 0,63 49-6058 0 0,3-3-5318 0 0,20 33-2782 0 0</inkml:trace>
</inkml:ink>
</file>

<file path=ppt/ink/ink15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4:24.76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102 9 6993 0 0,'0'0'1858'0'0,"0"0"-327"0"0,0 0 46 0 0,0 0 267 0 0,0 0 203 0 0,0 0-51 0 0,0 0-294 0 0,0 0-403 0 0,0 0-352 0 0,0 0-223 0 0,0 0-128 0 0,0 0-34 0 0,8-8 1433 0 0,8 86 500 0 0,-7 181-1611 0 0,-10-169-761 0 0,-3 50-19 0 0,-6-1 0 0 0,-7 13-104 0 0,-22 95-163 0 0,43-300-8792 0 0,0 22 2216 0 0,1 15-4384 0 0</inkml:trace>
  <inkml:trace contextRef="#ctx0" brushRef="#br0" timeOffset="472.653">599 5 13795 0 0,'0'0'3109'0'0,"0"0"-1656"0"0,0 0-669 0 0,0 0-1 0 0,0 0 160 0 0,0 0 108 0 0,0 0-83 0 0,0 0-238 0 0,0 0-222 0 0,0 0-143 0 0,0 0-41 0 0,0 0-2 0 0,0 0 0 0 0,-3 21-13 0 0,-17 102 292 0 0,1 68 1087 0 0,4 265-809 0 0,15-455-871 0 0,0-1 6 0 0,0 0 24 0 0,0 0 28 0 0,0 0 32 0 0,2-27 890 0 0,0 6-961 0 0,-1 0 0 0 0,-1 0 0 0 0,-1 1 0 0 0,-1-1 0 0 0,0 1 0 0 0,-2-1 0 0 0,0 1 0 0 0,-1 0 0 0 0,-1 0 0 0 0,-1 1 0 0 0,-4-7-27 0 0,6 15-28 0 0,0 0 1 0 0,0 0 0 0 0,-1 1-1 0 0,-1-1 1 0 0,0 2 0 0 0,0-1 0 0 0,-1 1-1 0 0,0 0 1 0 0,-1 0 0 0 0,0 1 0 0 0,0 1-1 0 0,-1-1 1 0 0,0 1 0 0 0,0 1 0 0 0,0 0-1 0 0,-1 1 1 0 0,0-1 0 0 0,0 2-1 0 0,-1 0 1 0 0,1 0 0 0 0,-1 1 0 0 0,0 1-1 0 0,0 0 1 0 0,0 0 0 0 0,0 1 0 0 0,0 1-1 0 0,-5 0 28 0 0,3 4-72 0 0,1 1 0 0 0,0 0 0 0 0,0 1 0 0 0,1 0 0 0 0,-1 1 0 0 0,1 0 0 0 0,1 1 0 0 0,0 0 0 0 0,0 1 0 0 0,0 1 0 0 0,1-1-1 0 0,1 2 1 0 0,0-1 0 0 0,0 1 0 0 0,1 1 0 0 0,0-1 0 0 0,1 1 0 0 0,0 1 0 0 0,1-1 0 0 0,1 1 0 0 0,0 0 0 0 0,0 1 0 0 0,1 0 72 0 0,3-11-125 0 0,0 0-1 0 0,-1 0 1 0 0,1-1 0 0 0,0 1 0 0 0,1 0 0 0 0,-1 1 0 0 0,1-1 0 0 0,-1 0 0 0 0,1 0-1 0 0,0 0 1 0 0,0 0 0 0 0,0 0 0 0 0,0 0 0 0 0,1 0 0 0 0,-1 0 0 0 0,1 0 0 0 0,0 1-1 0 0,0-2 1 0 0,0 1 0 0 0,0 0 0 0 0,0 0 0 0 0,1 0 0 0 0,-1 0 0 0 0,1-1-1 0 0,0 1 1 0 0,0-1 0 0 0,0 1 0 0 0,0-1 0 0 0,0 0 0 0 0,1 0 0 0 0,-1 0 0 0 0,1 0-1 0 0,-1 0 1 0 0,1-1 0 0 0,-1 1 0 0 0,1-1 0 0 0,0 1 0 0 0,0-1 0 0 0,0 0 0 0 0,1 0 125 0 0,21 4-2362 0 0,-8-3-2155 0 0,-1-1-5783 0 0</inkml:trace>
  <inkml:trace contextRef="#ctx0" brushRef="#br0" timeOffset="1104.646">1130 450 11146 0 0,'0'0'1827'0'0,"0"0"-472"0"0,0 0-97 0 0,0 0 138 0 0,0 0 105 0 0,0 0-36 0 0,0 0-243 0 0,0 0-275 0 0,0 0-160 0 0,0 0-77 0 0,0 0-20 0 0,0 0-73 0 0,-10 8 574 0 0,-4-5-1080 0 0,1 0 0 0 0,0 1 0 0 0,0 1 0 0 0,1 0-1 0 0,-1 1 1 0 0,1 0 0 0 0,0 1 0 0 0,1 0 0 0 0,-1 1 0 0 0,1 0 0 0 0,1 1-1 0 0,0 0 1 0 0,0 1 0 0 0,1 0 0 0 0,0 0 0 0 0,1 1 0 0 0,-6 8-111 0 0,6-7 3 0 0,-1 1 1 0 0,2 0 0 0 0,-1 0 0 0 0,2 0-1 0 0,0 1 1 0 0,0 0 0 0 0,2 0 0 0 0,-1 0 0 0 0,2 1-1 0 0,0-1 1 0 0,1 1 0 0 0,0 0 0 0 0,1 0-1 0 0,1 0 1 0 0,0 0 0 0 0,1 0 0 0 0,1 4-4 0 0,0-12 7 0 0,0 0 0 0 0,0 0 0 0 0,1 0 0 0 0,0 0 0 0 0,0 0 0 0 0,0-1 0 0 0,1 1 0 0 0,0-1 0 0 0,0 0 0 0 0,1 0 0 0 0,-1 0 0 0 0,2-1 1 0 0,-1 0-1 0 0,0 0 0 0 0,1 0 0 0 0,0-1 0 0 0,0 1 0 0 0,0-1 0 0 0,1-1 0 0 0,-1 1 0 0 0,1-1 0 0 0,0-1 0 0 0,0 1 0 0 0,0-1 0 0 0,0 0 0 0 0,0 0 1 0 0,0-1-1 0 0,1 0 0 0 0,-1-1 0 0 0,6 1-7 0 0,-3-1 47 0 0,-1 0 1 0 0,1 0 0 0 0,0-1 0 0 0,-1-1-1 0 0,1 1 1 0 0,0-2 0 0 0,-1 1 0 0 0,0-1-1 0 0,0-1 1 0 0,0 1 0 0 0,0-2-1 0 0,0 1 1 0 0,-1-1 0 0 0,0 0 0 0 0,0-1-1 0 0,0 0 1 0 0,-1 0 0 0 0,0-1 0 0 0,1 0-48 0 0,-5 4 8 0 0,0 0-1 0 0,0 0 1 0 0,0 0 0 0 0,0 0 0 0 0,0-1 0 0 0,-1 1 0 0 0,1-1 0 0 0,-1 1 0 0 0,0-1 0 0 0,0 0 0 0 0,-1 0 0 0 0,1 0 0 0 0,-1 0 0 0 0,1 0 0 0 0,-1 0 0 0 0,-1 0 0 0 0,1-1 0 0 0,-1 1 0 0 0,1 0-1 0 0,-1 0 1 0 0,0-1 0 0 0,-1 1 0 0 0,1 0 0 0 0,-1 0 0 0 0,0-1 0 0 0,0 1 0 0 0,0 0 0 0 0,0 0 0 0 0,-1 0 0 0 0,0 0 0 0 0,0 0 0 0 0,0 1 0 0 0,0-1 0 0 0,0 0 0 0 0,-1 1 0 0 0,0 0 0 0 0,0-1-1 0 0,0 1 1 0 0,0 0 0 0 0,0 1 0 0 0,0-1 0 0 0,-1 0 0 0 0,1 1 0 0 0,-1 0 0 0 0,0 0 0 0 0,0 0 0 0 0,0 0-8 0 0,-54-2-906 0 0,57 4 861 0 0,1 0 16 0 0,0 0-2 0 0,32 0 259 0 0,113-18 743 0 0,-78-4-652 0 0,-62 13-3038 0 0,-5 1-2918 0 0,0 2-1685 0 0,0 2-5012 0 0</inkml:trace>
</inkml:ink>
</file>

<file path=ppt/ink/ink15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4:31.76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428 122 0 0 0,'0'0'1975'0'0,"0"0"420"0"0,0 0 242 0 0,0 0-114 0 0,0 0-424 0 0,0 0-485 0 0,0 0-373 0 0,0 0-171 0 0,0 0 38 0 0,0 0 51 0 0,2-4-35 0 0,8-13-107 0 0,-10-7 4396 0 0,-54-4-3679 0 0,54 27-1715 0 0,-12-1 46 0 0,0 1 0 0 0,0 0-1 0 0,-1 0 1 0 0,1 1 0 0 0,0 0-1 0 0,-1 1 1 0 0,1 1-1 0 0,0 0 1 0 0,0 1 0 0 0,0 0-1 0 0,-7 3-64 0 0,6-3 22 0 0,1 1 0 0 0,-1 0 0 0 0,1 0-1 0 0,0 1 1 0 0,1 1 0 0 0,-1 0 0 0 0,1 1-1 0 0,0 0 1 0 0,1 0 0 0 0,0 1 0 0 0,0 1-1 0 0,0-1 1 0 0,1 2 0 0 0,1-1 0 0 0,-1 1-1 0 0,2 1 1 0 0,-1-1 0 0 0,1 1 0 0 0,1 1-1 0 0,0-1 1 0 0,1 1 0 0 0,0 0 0 0 0,1 0-1 0 0,0 1 1 0 0,1-1 0 0 0,-1 8-22 0 0,3-13 9 0 0,1 0 1 0 0,0 1-1 0 0,1-1 1 0 0,-1 1-1 0 0,1-1 0 0 0,1 0 1 0 0,-1 0-1 0 0,1 1 1 0 0,1-1-1 0 0,-1 0 1 0 0,1-1-1 0 0,0 1 1 0 0,1 0-1 0 0,0-1 1 0 0,0 0-1 0 0,0 0 0 0 0,0 0 1 0 0,1 0-1 0 0,0-1 1 0 0,1 0-1 0 0,-1 0 1 0 0,1 0-1 0 0,5 3-9 0 0,3 0 27 0 0,1-1 1 0 0,0 0-1 0 0,1-1 0 0 0,-1-1 0 0 0,1 0 1 0 0,0-1-1 0 0,1-1 0 0 0,-1 0 0 0 0,1-1 1 0 0,-1-1-1 0 0,1-1 0 0 0,-1 0 0 0 0,1-1 1 0 0,7-2-28 0 0,-3 0-150 0 0,0-1 1 0 0,0-1 0 0 0,0-1 0 0 0,-1-1 0 0 0,0-1 0 0 0,0-1 0 0 0,-1 0 0 0 0,13-10 149 0 0,25-19-2847 0 0,-32 18-3606 0 0,-13 12-5433 0 0</inkml:trace>
  <inkml:trace contextRef="#ctx0" brushRef="#br0" timeOffset="499.395">1193 107 10762 0 0,'0'0'1211'0'0,"0"0"4"0"0,0 0 267 0 0,0 0 253 0 0,0 0-23 0 0,0 0-255 0 0,0 0-352 0 0,0 0-294 0 0,0 0-136 0 0,0 0-62 0 0,0 0-66 0 0,0 0-82 0 0,0 0-44 0 0,-3-8-25 0 0,-13-27-35 0 0,-25 26 360 0 0,31 10-546 0 0,-4 1-96 0 0,0 0-1 0 0,0 2 1 0 0,1-1-1 0 0,0 2 1 0 0,0 0-1 0 0,0 0 0 0 0,0 1 1 0 0,1 1-1 0 0,0 0 1 0 0,0 1-1 0 0,1 0 1 0 0,0 0-1 0 0,0 1 1 0 0,1 1-1 0 0,1 0 1 0 0,-1 0-1 0 0,1 1 1 0 0,-4 8-80 0 0,4-7 18 0 0,2 0 0 0 0,-1 1-1 0 0,2-1 1 0 0,0 1-1 0 0,0 1 1 0 0,1-1-1 0 0,1 1 1 0 0,0 0-1 0 0,1 0 1 0 0,1 0-1 0 0,0 0 1 0 0,1 1-1 0 0,0-1 1 0 0,1 0 0 0 0,2 8-17 0 0,0-17 26 0 0,0-1 1 0 0,0 1-1 0 0,0-1 1 0 0,1 0 0 0 0,0 1-1 0 0,0-1 1 0 0,0-1 0 0 0,1 1-1 0 0,-1 0 1 0 0,1-1 0 0 0,0 0-1 0 0,0 0 1 0 0,0 0-1 0 0,0 0 1 0 0,1 0 0 0 0,-1-1-1 0 0,1 0 1 0 0,-1 0 0 0 0,1 0-1 0 0,0-1 1 0 0,0 1 0 0 0,0-1-1 0 0,0 0 1 0 0,0-1-1 0 0,0 1 1 0 0,0-1 0 0 0,0 0-1 0 0,0 0 1 0 0,0-1 0 0 0,0 1-1 0 0,0-1 1 0 0,0 0 0 0 0,0-1-1 0 0,-1 1 1 0 0,1-1 0 0 0,0 0-1 0 0,-1 0 1 0 0,1 0-1 0 0,2-3-26 0 0,25-15 106 0 0,0-1 0 0 0,-2-2-1 0 0,-1-1 1 0 0,0-1 0 0 0,-2-1-1 0 0,-1-2 1 0 0,-2-1 0 0 0,11-16-106 0 0,5-3 49 0 0,23-25 26 0 0,-62 72-71 0 0,-1 1-24 0 0,0 0-13 0 0,-8 26-594 0 0,5-11 440 0 0,1-8-259 0 0,0 1 1 0 0,0 0-1 0 0,1 0 0 0 0,0 0 1 0 0,0 0-1 0 0,1 0 1 0 0,0-1-1 0 0,0 1 0 0 0,1 0 1 0 0,0 0-1 0 0,0 0 1 0 0,1 0-1 0 0,0 0 446 0 0,1 1-1538 0 0,2 3-2212 0 0,-1-4-2082 0 0,3 0-5925 0 0</inkml:trace>
  <inkml:trace contextRef="#ctx0" brushRef="#br0" timeOffset="981.913">1567 457 15483 0 0,'0'0'1694'0'0,"0"0"-319"0"0,0 0-52 0 0,0 0-77 0 0,0 0-138 0 0,0 0-224 0 0,0 0-229 0 0,0 0-95 0 0,0 0 7 0 0,0 0 33 0 0,0 0-39 0 0,0 0-109 0 0,0 0-108 0 0,5-10-90 0 0,94-197 1197 0 0,-30 49-1234 0 0,-69 155-222 0 0,0 2-26 0 0,0 1-33 0 0,0 31-559 0 0,-1 8 611 0 0,0-30 15 0 0,0 0 0 0 0,0 0 0 0 0,1 0 0 0 0,0 0-1 0 0,1 0 1 0 0,0 0 0 0 0,0 0 0 0 0,1 0 0 0 0,0-1 0 0 0,1 1-1 0 0,0 0 1 0 0,0-1 0 0 0,1 0 0 0 0,0 0 0 0 0,0 0 0 0 0,3 4-3 0 0,-3-7 62 0 0,1-1 1 0 0,-1 0-1 0 0,1 1 1 0 0,0-2-1 0 0,0 1 1 0 0,0 0-1 0 0,1-1 1 0 0,-1 0-1 0 0,1 0 1 0 0,-1-1 0 0 0,1 0-1 0 0,0 1 1 0 0,0-2-1 0 0,0 1 1 0 0,1-1-1 0 0,-1 0 1 0 0,0 0-1 0 0,0-1 1 0 0,1 0-1 0 0,-1 0 1 0 0,0 0-1 0 0,0-1 1 0 0,1 0 0 0 0,-1 0-1 0 0,0-1 1 0 0,0 0-1 0 0,0 0 1 0 0,0 0-1 0 0,-1 0 1 0 0,1-1-1 0 0,-1 0 1 0 0,1-1-1 0 0,-1 1 1 0 0,0-1-1 0 0,0 0 1 0 0,0 0-1 0 0,1-2-62 0 0,111-150 647 0 0,-106 139-643 0 0,21-71-449 0 0,-31 68-3124 0 0,0-1-3490 0 0,-1 18-5371 0 0</inkml:trace>
</inkml:ink>
</file>

<file path=ppt/ink/ink15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4:30.56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 92 9962 0 0,'0'0'2255'0'0,"0"0"-298"0"0,0 0-221 0 0,0 0-70 0 0,0 0-77 0 0,0 0-152 0 0,0 0-280 0 0,0 0-304 0 0,0 0-245 0 0,0 0-154 0 0,0 0-72 0 0,-3 0 1202 0 0,16 88-50 0 0,-13-74-1481 0 0,1-1 0 0 0,1 1 0 0 0,0 0 0 0 0,1-1 0 0 0,0 0 0 0 0,1 1 1 0 0,0-1-1 0 0,1-1 0 0 0,1 1 0 0 0,0-1 0 0 0,1 0 0 0 0,0 0 0 0 0,0-1 0 0 0,2 0 0 0 0,-1 0 0 0 0,1-1 1 0 0,1 0-1 0 0,0 0 0 0 0,0-1 0 0 0,1-1 0 0 0,0 0 0 0 0,12 7-53 0 0,62 4 662 0 0,-80-21-633 0 0,-1 0 0 0 0,0 0 1 0 0,0 0-1 0 0,0 0 1 0 0,0-1-1 0 0,0 1 1 0 0,0-1-1 0 0,-1 0 0 0 0,1 0 1 0 0,-1-1-1 0 0,0 1 1 0 0,0-1-1 0 0,0 1 0 0 0,0-1 1 0 0,-1 0-1 0 0,1 0 1 0 0,-1 0-1 0 0,1-3-29 0 0,10-13 31 0 0,61-120-7 0 0,-52 82-55 0 0,-21 57 11 0 0,-1 1 9 0 0,0 0-3 0 0,0 26-214 0 0,2-13 227 0 0,0 0 1 0 0,1 0 0 0 0,0-1 0 0 0,1 1 0 0 0,0-1 0 0 0,1 1 0 0 0,0-2-1 0 0,1 1 1 0 0,1 0 0 0 0,0-1 0 0 0,0 0 0 0 0,1-1 0 0 0,0 0 0 0 0,1 0-1 0 0,0-1 1 0 0,1 0 0 0 0,0 0 0 0 0,2 1 0 0 0,-8-8 21 0 0,0-1 1 0 0,1 1-1 0 0,-1-1 1 0 0,0 0-1 0 0,1 0 1 0 0,-1 0-1 0 0,0 0 0 0 0,1-1 1 0 0,-1 0-1 0 0,1 0 1 0 0,-1 0-1 0 0,1 0 1 0 0,-1-1-1 0 0,0 0 0 0 0,1 0 1 0 0,-1 0-1 0 0,0 0 1 0 0,1-1-1 0 0,-1 1 1 0 0,0-1-1 0 0,0 0 0 0 0,0-1 1 0 0,-1 1-1 0 0,1 0 1 0 0,0-1-1 0 0,-1 0 1 0 0,2-2-22 0 0,77-97 629 0 0,-69 80-591 0 0,-1-1 0 0 0,-1 0-1 0 0,-1-1 1 0 0,-1 0 0 0 0,-1-1 0 0 0,-1 0-1 0 0,-1 0 1 0 0,-2-1 0 0 0,0 1 0 0 0,-1-26-38 0 0,-3 51-97 0 0,0 1 0 0 0,0-1 0 0 0,0 0 1 0 0,0 1-1 0 0,0-1 0 0 0,0 0 1 0 0,0 0-1 0 0,-1 1 0 0 0,1-1 1 0 0,0 0-1 0 0,0 1 0 0 0,0-1 0 0 0,0 0 1 0 0,-1 0-1 0 0,1 1 0 0 0,0-1 1 0 0,0 0-1 0 0,0 0 0 0 0,-1 0 1 0 0,1 1-1 0 0,0-1 0 0 0,-1 0 0 0 0,1 0 1 0 0,0 0-1 0 0,0 0 0 0 0,-1 0 1 0 0,1 1-1 0 0,0-1 0 0 0,-1 0 1 0 0,1 0-1 0 0,0 0 0 0 0,-1 0 0 0 0,1 0 1 0 0,0 0-1 0 0,-1 0 0 0 0,1 0 1 0 0,0 0-1 0 0,0 0 0 0 0,-1 0 1 0 0,1 0-1 0 0,0-1 0 0 0,-1 1 0 0 0,1 0 1 0 0,0 0-1 0 0,-1 0 0 0 0,1 0 1 0 0,0 0-1 0 0,0-1 0 0 0,-1 1 1 0 0,1 0-1 0 0,0 0 0 0 0,0 0 0 0 0,-1-1 98 0 0,-1 29-7099 0 0,1-17-4697 0 0</inkml:trace>
  <inkml:trace contextRef="#ctx0" brushRef="#br0" timeOffset="367.383">1126 331 10786 0 0,'0'0'2371'0'0,"0"0"-346"0"0,0 0-257 0 0,0 0-186 0 0,0 0-186 0 0,0 0-183 0 0,0 0-217 0 0,31-13-179 0 0,96-42-159 0 0,-71 16 136 0 0,-50 29-599 0 0,1 2-64 0 0,-1 0 0 0 0,-1-1 0 0 0,1 1 0 0 0,-1-1 0 0 0,-1-1 0 0 0,1 1 0 0 0,-2 0 0 0 0,1-1 0 0 0,-1 0 0 0 0,-1 0 0 0 0,0 0 0 0 0,0 0 0 0 0,-1 0 0 0 0,0 0 0 0 0,-1 0 0 0 0,0 0 0 0 0,-1-7-131 0 0,0 15 12 0 0,0 0 0 0 0,1 0-1 0 0,-1 0 1 0 0,0 0-1 0 0,0 0 1 0 0,-1 0-1 0 0,1 0 1 0 0,0 1 0 0 0,-1-1-1 0 0,1 0 1 0 0,-1 1-1 0 0,1-1 1 0 0,-1 1 0 0 0,0-1-1 0 0,1 1 1 0 0,-1 0-1 0 0,0 0 1 0 0,0 0-1 0 0,0 0 1 0 0,0 0 0 0 0,0 0-1 0 0,0 1 1 0 0,0-1-1 0 0,-1 1 1 0 0,1-1 0 0 0,0 1-1 0 0,0 0 1 0 0,0 0-1 0 0,0 0 1 0 0,-1 0-1 0 0,1 0 1 0 0,0 0 0 0 0,0 1-12 0 0,-73 16-100 0 0,62-10 96 0 0,1 1 0 0 0,0 0 0 0 0,0 1-1 0 0,1 0 1 0 0,0 1 0 0 0,1 0 0 0 0,0 1 0 0 0,1 0 0 0 0,0 1-1 0 0,0 0 1 0 0,1 0 0 0 0,1 0 0 0 0,0 1 0 0 0,1 0 0 0 0,1 1-1 0 0,0-1 1 0 0,0 1 0 0 0,1 0 0 0 0,1 0 0 0 0,0 1 0 0 0,1-1-1 0 0,1 0 1 0 0,0 1 0 0 0,2 9 4 0 0,2-15 28 0 0,1-1 0 0 0,1 0 0 0 0,0 0 0 0 0,0-1 0 0 0,0 0 0 0 0,1 0 0 0 0,0 0 0 0 0,1 0 0 0 0,-1-1 0 0 0,1 0 0 0 0,0 0 0 0 0,1-1 0 0 0,-1 0 0 0 0,1 0 0 0 0,0-1 0 0 0,1 0 0 0 0,-1 0 0 0 0,0-1 0 0 0,1 0 0 0 0,0-1 0 0 0,0 0 0 0 0,0 0 0 0 0,0-1 0 0 0,0 0 0 0 0,0 0 0 0 0,1-1-28 0 0,153 1 111 0 0,-130-9-5072 0 0,-2-6-5119 0 0,-26 10-2481 0 0</inkml:trace>
</inkml:ink>
</file>

<file path=ppt/ink/ink15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4:33.5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1 101 6969 0 0,'0'0'2524'0'0,"0"0"-173"0"0,0 0-156 0 0,0 0-173 0 0,0 0-237 0 0,0 0-308 0 0,0 0-330 0 0,0 0-268 0 0,0 0-159 0 0,0 0-104 0 0,0 0-95 0 0,0 0-81 0 0,0 0-48 0 0,0 8-37 0 0,0-2-324 0 0,0 13 256 0 0,0 0-1 0 0,1 0 1 0 0,1 0 0 0 0,1 0-1 0 0,0-1 1 0 0,2 1 0 0 0,0 1-287 0 0,-2-12 86 0 0,0-1-1 0 0,0 0 1 0 0,0 0 0 0 0,1 0-1 0 0,0 0 1 0 0,1 0 0 0 0,-1-1-1 0 0,1 1 1 0 0,1-1 0 0 0,-1-1-1 0 0,1 1 1 0 0,0-1 0 0 0,0 0-1 0 0,0 0 1 0 0,1-1 0 0 0,0 0-1 0 0,0 0 1 0 0,0 0 0 0 0,0-1-1 0 0,0 0 1 0 0,1 0 0 0 0,-1-1-1 0 0,1 0 1 0 0,0-1 0 0 0,0 1-1 0 0,0-1 1 0 0,0-1 0 0 0,0 0-1 0 0,0 0 1 0 0,0 0-86 0 0,2-6 85 0 0,0 1 0 0 0,-1-1 0 0 0,1-1 0 0 0,-1 0 0 0 0,-1 0 1 0 0,1 0-1 0 0,-1-1 0 0 0,-1-1 0 0 0,1 1 0 0 0,-1-1 0 0 0,-1-1 0 0 0,0 1 0 0 0,0-1 0 0 0,-1 0 1 0 0,0 0-1 0 0,-1-1 0 0 0,0 0-85 0 0,76-216-874 0 0,-65 209-5554 0 0,1 21-6012 0 0,-10 3 1734 0 0</inkml:trace>
</inkml:ink>
</file>

<file path=ppt/ink/ink15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4:33.97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280 73 13723 0 0,'0'0'1551'0'0,"0"0"-344"0"0,0 0-32 0 0,0 0 25 0 0,0 0-22 0 0,0 0-93 0 0,0 0-213 0 0,0 0-141 0 0,0 0-73 0 0,0 0-57 0 0,0 0-50 0 0,0 0-60 0 0,0 0-78 0 0,-5-7-67 0 0,-13-23-81 0 0,-13 23 258 0 0,26 6-505 0 0,1 1 0 0 0,-1-1 0 0 0,0 1 0 0 0,0 0 0 0 0,1 1 0 0 0,-1-1 0 0 0,0 1 0 0 0,1 0 0 0 0,-1 0 0 0 0,0 0 0 0 0,1 1 0 0 0,-1 0 0 0 0,1 0 0 0 0,0 0 0 0 0,0 0 0 0 0,0 1 0 0 0,0-1 0 0 0,0 1 0 0 0,0 0 0 0 0,1 0 0 0 0,-1 1 0 0 0,1-1 0 0 0,-2 3-18 0 0,4-3 6 0 0,0 0-1 0 0,0 0 0 0 0,0-1 0 0 0,0 1 0 0 0,1 0 0 0 0,-1 0 1 0 0,1 0-1 0 0,0 0 0 0 0,0 0 0 0 0,0 0 0 0 0,0 0 0 0 0,1 0 0 0 0,-1-1 1 0 0,1 1-1 0 0,0 0 0 0 0,0 0 0 0 0,0 0 0 0 0,0-1 0 0 0,0 1 1 0 0,0 0-1 0 0,1-1 0 0 0,-1 1 0 0 0,1-1 0 0 0,0 0 0 0 0,0 1 1 0 0,0-1-1 0 0,0 0 0 0 0,0 0 0 0 0,0 0 0 0 0,2 1-5 0 0,85 41 248 0 0,-57-31-194 0 0,-13-5 8 0 0,50 30 317 0 0,-67-36-352 0 0,-1 0-1 0 0,1 0 1 0 0,-1-1-1 0 0,1 1 1 0 0,-1 0-1 0 0,0 0 1 0 0,0 0-1 0 0,0 1 0 0 0,0-1 1 0 0,0 0-1 0 0,0 0 1 0 0,-1 0-1 0 0,1 1 1 0 0,-1-1-1 0 0,0 0 1 0 0,1 1-1 0 0,-1-1 1 0 0,0 0-1 0 0,0 1 0 0 0,0-1 1 0 0,-1 0-1 0 0,1 1 1 0 0,-1-1-1 0 0,1 0 1 0 0,-1 0-1 0 0,0 1 1 0 0,0-1-1 0 0,0 0 0 0 0,0 0 1 0 0,0 0-1 0 0,0 0 1 0 0,-1 1-27 0 0,-7 9 37 0 0,-1 0-1 0 0,0-1 1 0 0,0 0 0 0 0,-1 0 0 0 0,-1-1 0 0 0,0-1-1 0 0,0 0 1 0 0,-1-1 0 0 0,0 0 0 0 0,-3 1-37 0 0,-189 79-1208 0 0,178-83-2066 0 0,44-16-9298 0 0,-10 7 1785 0 0</inkml:trace>
  <inkml:trace contextRef="#ctx0" brushRef="#br0" timeOffset="395.811">618 368 6273 0 0,'0'0'3822'0'0,"0"0"-1365"0"0,0 0-391 0 0,0 0-74 0 0,0 0-145 0 0,0 0-206 0 0,0 0-241 0 0,34 3-210 0 0,106 8-182 0 0,-65-20 235 0 0,-62 4-953 0 0,3 0-111 0 0,0 0 0 0 0,0-1-1 0 0,-1-1 1 0 0,0 0 0 0 0,0-1 0 0 0,0 0-1 0 0,-1-1 1 0 0,-1-1 0 0 0,0 0-1 0 0,0-1 1 0 0,-1-1 0 0 0,0 0 0 0 0,-1 0-1 0 0,0-1 1 0 0,-1 0 0 0 0,-1-1-1 0 0,7-13-178 0 0,-14 22 5 0 0,0 0-1 0 0,0 0 1 0 0,-1-1-1 0 0,0 1 1 0 0,0-1-1 0 0,0 1 0 0 0,-1-1 1 0 0,0 1-1 0 0,0-1 1 0 0,0 1-1 0 0,0-1 1 0 0,-1 1-1 0 0,0-1 0 0 0,-1 1 1 0 0,1 0-1 0 0,-1-1 1 0 0,0 1-1 0 0,0 0 1 0 0,0 0-1 0 0,-1 0 1 0 0,0 1-1 0 0,0-1 0 0 0,0 1 1 0 0,0-1-1 0 0,-1 1 1 0 0,0 0-1 0 0,0 0 1 0 0,0 0-1 0 0,0 1 0 0 0,0 0 1 0 0,-1-1-1 0 0,0 2 1 0 0,1-1-1 0 0,-1 0 1 0 0,0 1-1 0 0,-1 0 0 0 0,1 0 1 0 0,0 1-1 0 0,0-1 1 0 0,-1 1-1 0 0,1 0 1 0 0,-1 1-1 0 0,0-1-4 0 0,-5 0-25 0 0,1 0-1 0 0,-1 1 1 0 0,1 0-1 0 0,-1 1 1 0 0,0 0-1 0 0,1 1 1 0 0,0 0-1 0 0,-1 0 1 0 0,1 1-1 0 0,0 1 1 0 0,0-1-1 0 0,1 2 1 0 0,-1-1-1 0 0,1 2 1 0 0,0-1-1 0 0,0 1 1 0 0,0 1 25 0 0,-6 2-7 0 0,1 1-1 0 0,0 1 1 0 0,1 0 0 0 0,0 1 0 0 0,1 0 0 0 0,0 1 0 0 0,1 0 0 0 0,1 1 0 0 0,0 0 0 0 0,1 1-1 0 0,0 0 1 0 0,1 0 0 0 0,1 1 0 0 0,0 0 0 0 0,1 1 0 0 0,1-1 0 0 0,1 1 0 0 0,0 0 0 0 0,1 0-1 0 0,1 0 1 0 0,0 2 7 0 0,2-10 12 0 0,-1-1-1 0 0,1 0 1 0 0,0 1-1 0 0,1-1 1 0 0,0 1-1 0 0,0-1 1 0 0,1 0-1 0 0,0 1 1 0 0,0-1-1 0 0,1 0 1 0 0,0-1-1 0 0,1 1 1 0 0,0 0-1 0 0,0-1 1 0 0,0 0-1 0 0,1 0 1 0 0,0 0-1 0 0,0 0 1 0 0,2 0-12 0 0,13 8-16 0 0,1 0 0 0 0,0-1 1 0 0,2-1-1 0 0,-1-2 0 0 0,2 0 0 0 0,-1-1 1 0 0,1-1-1 0 0,1-2 0 0 0,-1 0 0 0 0,1-1 1 0 0,1-2-1 0 0,-1-1 0 0 0,0 0 0 0 0,1-2 0 0 0,0-1 1 0 0,-1-1-1 0 0,2-2 16 0 0,34-10-3444 0 0,-36 5-5120 0 0,-13 4-3805 0 0</inkml:trace>
</inkml:ink>
</file>

<file path=ppt/ink/ink15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4:43.54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41 221 0 0 0,'0'0'495'0'0,"0"0"740"0"0,0 0 401 0 0,0 0 327 0 0,0 0 243 0 0,0 0 98 0 0,0 0-136 0 0,0 0-287 0 0,0 0-306 0 0,0 0-301 0 0,0 0-253 0 0,0 0-180 0 0,0 0-132 0 0,-9 0-94 0 0,-22 0 464 0 0,60 0 2203 0 0,239-28-153 0 0,-183 15-2848 0 0,178-34 112 0 0,-242 47 153 0 0,-22 0 269 0 0,-10-4-341 0 0,-114-52-287 0 0,65 12-955 0 0,61 43 418 0 0,0-1 1 0 0,0 1 0 0 0,0-1-1 0 0,0 1 1 0 0,0 0-1 0 0,0-1 1 0 0,0 1-1 0 0,0 0 1 0 0,0 0-1 0 0,1 0 1 0 0,-1 0 0 0 0,1 0-1 0 0,-1 0 1 0 0,1 0-1 0 0,-1 0 1 0 0,1 0-1 0 0,-1 1 1 0 0,1-1-1 0 0,-1 0 1 0 0,1 1 0 0 0,0 0-1 0 0,0-1 1 0 0,-1 1-1 0 0,1 0 1 0 0,0 0-1 0 0,-1 0 1 0 0,1 0-1 0 0,0 0 1 0 0,0 0 349 0 0,9-2-7645 0 0,-1-2-3917 0 0</inkml:trace>
</inkml:ink>
</file>

<file path=ppt/ink/ink15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4:41.7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1 249 0 0 0,'0'0'713'0'0,"0"0"983"0"0,0 0 416 0 0,0 0-33 0 0,0 0-271 0 0,0 0-371 0 0,0 0-357 0 0,0 0-272 0 0,0 0-184 0 0,3 7 1823 0 0,58-28 3403 0 0,-50 11-5454 0 0,0 0 0 0 0,0 0 1 0 0,-1-1-1 0 0,0-1 1 0 0,-1 0-1 0 0,0 0 0 0 0,-1 0 1 0 0,0-1-1 0 0,-1-1 0 0 0,0 0-396 0 0,8-18 580 0 0,-15 46 195 0 0,10 14-563 0 0,-5-16-76 0 0,123 304 682 0 0,-55-164-357 0 0,-73-153-435 0 0,0 1 0 0 0,0 0-1 0 0,0-1 1 0 0,1 1-1 0 0,-1 0 1 0 0,0-1 0 0 0,0 1-1 0 0,1 0 1 0 0,-1-1 0 0 0,0 1-1 0 0,1 0 1 0 0,-1-1 0 0 0,0 1-1 0 0,1 0 1 0 0,-1 0 0 0 0,0 0-1 0 0,1-1 1 0 0,-1 1 0 0 0,1 0-1 0 0,-1 0 1 0 0,0 0 0 0 0,1 0-1 0 0,-1 0 1 0 0,1 0 0 0 0,-1 0-1 0 0,1 0 1 0 0,-1 0-1 0 0,0 0 1 0 0,1 0 0 0 0,-1 0-1 0 0,1 0 1 0 0,-1 0 0 0 0,1 0-1 0 0,-1 0 1 0 0,0 0 0 0 0,1 1-1 0 0,-1-1 1 0 0,1 0 0 0 0,-1 0-1 0 0,0 0 1 0 0,1 1 0 0 0,-1-1-1 0 0,0 0 1 0 0,1 0 0 0 0,-1 1-1 0 0,0-1 1 0 0,1 0 0 0 0,-1 1-1 0 0,0-1 1 0 0,0 0-1 0 0,0 1 1 0 0,1-1 0 0 0,-1 1-1 0 0,0-1 1 0 0,0 0 0 0 0,0 1-1 0 0,0-1-25 0 0,19-52 237 0 0,-15 37-214 0 0,41-138 79 0 0,10-25 9 0 0,15-6-99 0 0,-67 172 50 0 0,-2 10-695 0 0,-13 37-1199 0 0,12-34 1787 0 0,-18 44-2311 0 0,13-30-716 0 0,2 1-3397 0 0,2-12-4811 0 0</inkml:trace>
  <inkml:trace contextRef="#ctx0" brushRef="#br0" timeOffset="501.57">697 562 4393 0 0,'0'0'2859'0'0,"0"0"-558"0"0,0 0-106 0 0,0 0 23 0 0,0 0-134 0 0,0 0-322 0 0,0 0-413 0 0,0 0-374 0 0,0 0-225 0 0,0 0-97 0 0,0 0-25 0 0,0 0-35 0 0,0 0-65 0 0,-4 6-44 0 0,-35 120 1678 0 0,36 17-1221 0 0,3-143-1004 0 0,0-1 1 0 0,0 1-1 0 0,0-1 0 0 0,0 1 1 0 0,0 0-1 0 0,0-1 0 0 0,0 1 0 0 0,1-1 1 0 0,-1 1-1 0 0,0-1 0 0 0,0 1 1 0 0,1 0-1 0 0,-1-1 0 0 0,0 1 1 0 0,1 0-1 0 0,-1-1 0 0 0,0 1 0 0 0,1 0 1 0 0,-1-1-1 0 0,0 1 0 0 0,1 0 1 0 0,-1 0-1 0 0,1-1 0 0 0,-1 1 1 0 0,0 0-1 0 0,1 0 0 0 0,-1 0 0 0 0,1 0 1 0 0,-1 0-1 0 0,1-1 0 0 0,-1 1 1 0 0,1 0-1 0 0,-1 0 0 0 0,0 0 0 0 0,1 0 1 0 0,-1 0-1 0 0,1 0 0 0 0,-1 1 1 0 0,1-1-1 0 0,-1 0 0 0 0,1 0 1 0 0,-1 0-1 0 0,0 0 0 0 0,1 0 0 0 0,-1 1 1 0 0,1-1-1 0 0,-1 0 0 0 0,0 0 1 0 0,1 1-1 0 0,-1-1 0 0 0,1 0 1 0 0,-1 1-1 0 0,0-1 0 0 0,0 0 0 0 0,1 1 1 0 0,-1-1-1 0 0,0 0 0 0 0,0 1 1 0 0,1 0 62 0 0,6-17-2868 0 0,0 0-5445 0 0,-5 11-2986 0 0</inkml:trace>
  <inkml:trace contextRef="#ctx0" brushRef="#br0" timeOffset="946.621">849 286 7594 0 0,'0'0'3046'0'0,"0"0"-863"0"0,0 0-406 0 0,0 0-50 0 0,0 0-105 0 0,0 0-188 0 0,0 0-254 0 0,0 0-242 0 0,0 0-193 0 0,0 0-131 0 0,0 0-72 0 0,0 0-62 0 0,0 0-70 0 0,-4 0-91 0 0,-17 3-78 0 0,-7 30 523 0 0,24-22-638 0 0,4-11-110 0 0,0 0 2 0 0,0 0 10 0 0,0 0-4 0 0,0 0 4 0 0,0 0 40 0 0,0 0 11 0 0,6-22 652 0 0,10-11 465 0 0,-58 69-1141 0 0,42-35-99 0 0,0-1-20 0 0,0 0-56 0 0,0 0-102 0 0,0 0-141 0 0,3-21-11622 0 0,0 16 639 0 0</inkml:trace>
</inkml:ink>
</file>

<file path=ppt/ink/ink15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4:46.35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138 278 5969 0 0,'0'0'2422'0'0,"0"0"-1408"0"0,0 0-538 0 0,0 0 47 0 0,0 0 210 0 0,0 0 179 0 0,0 0 68 0 0,0 0-110 0 0,0 0-209 0 0,-23 32-170 0 0,-68 103-133 0 0,89-133-336 0 0,0 0 1 0 0,0 0-1 0 0,0 1 1 0 0,0 0-1 0 0,0-1 1 0 0,0 1-1 0 0,1 0 1 0 0,-1 0 0 0 0,1 0-1 0 0,0 0 1 0 0,0 0-1 0 0,0 0 1 0 0,0 0-1 0 0,0 0 1 0 0,1 0-1 0 0,-1 0 1 0 0,1 1-1 0 0,0-1 1 0 0,0 0 0 0 0,0 0-1 0 0,1 0 1 0 0,-1 2-23 0 0,2 2 108 0 0,0-2 34 0 0,0 0 0 0 0,0 0-1 0 0,0 0 1 0 0,0 0 0 0 0,1-1 0 0 0,0 1 0 0 0,0-1 0 0 0,0 0 0 0 0,0 0 0 0 0,1 0 0 0 0,-1 0-1 0 0,1 0 1 0 0,0-1 0 0 0,0 0 0 0 0,1 1 0 0 0,-1-2 0 0 0,1 1 0 0 0,-1 0 0 0 0,1-1 0 0 0,0 0 0 0 0,0 0-1 0 0,0-1 1 0 0,0 1 0 0 0,0-1 0 0 0,1 0 0 0 0,0 0-142 0 0,5 1 278 0 0,1-1-1 0 0,0 0 1 0 0,-1 0-1 0 0,1-1 1 0 0,0-1 0 0 0,-1 0-1 0 0,1 0 1 0 0,-1-1-1 0 0,0-1 1 0 0,1 0 0 0 0,4-2-278 0 0,4-2 163 0 0,0 0 1 0 0,0-2 0 0 0,-1 0 0 0 0,-1-1 0 0 0,1-1-1 0 0,-2 0 1 0 0,0-2 0 0 0,0 0 0 0 0,-1-1 0 0 0,-1 0-1 0 0,0-1 1 0 0,-1-1 0 0 0,0-1 0 0 0,-2 0 0 0 0,0 0 0 0 0,-1-1-1 0 0,0-1 1 0 0,-2 1 0 0 0,0-2 0 0 0,-1 1 0 0 0,-1-1-1 0 0,-1-1 1 0 0,-1 1 0 0 0,1-7-164 0 0,-6 20 6 0 0,0 0 0 0 0,-1 0 0 0 0,0 0 0 0 0,0 0 0 0 0,0 0 0 0 0,-1 0 0 0 0,0 0 0 0 0,0 0 0 0 0,-1 1 0 0 0,1-1 0 0 0,-2 1 1 0 0,1 0-1 0 0,-1 0 0 0 0,0 0 0 0 0,0 0 0 0 0,0 0 0 0 0,-1 1 0 0 0,0 0 0 0 0,0 0 0 0 0,0 0 0 0 0,-1 1 0 0 0,1 0 0 0 0,-1 0 0 0 0,0 0 0 0 0,-1 1 0 0 0,1 0 0 0 0,0 0 0 0 0,-6-2-6 0 0,3 2-47 0 0,-1 0-1 0 0,1 0 1 0 0,-1 0-1 0 0,0 2 1 0 0,0-1-1 0 0,1 1 1 0 0,-1 0-1 0 0,0 1 1 0 0,0 0-1 0 0,0 1 1 0 0,0 0 0 0 0,0 1-1 0 0,1-1 1 0 0,-1 2-1 0 0,0 0 1 0 0,1 0-1 0 0,0 0 1 0 0,0 1-1 0 0,0 1 1 0 0,-3 1 47 0 0,4 0-240 0 0,0 0 0 0 0,1 1 0 0 0,0-1 0 0 0,0 2 1 0 0,1-1-1 0 0,0 0 0 0 0,0 1 0 0 0,1 0 0 0 0,0 1 0 0 0,0-1 1 0 0,1 1-1 0 0,0 0 0 0 0,0 0 0 0 0,1 0 0 0 0,-1 8 240 0 0,0 36-5336 0 0,18-2-5612 0 0,-5-38 4923 0 0</inkml:trace>
  <inkml:trace contextRef="#ctx0" brushRef="#br0" timeOffset="366.651">961 322 4457 0 0,'0'0'2707'0'0,"0"0"-409"0"0,0 0-266 0 0,0 0-182 0 0,0 0-208 0 0,0 0-235 0 0,0 0-212 0 0,0 0-186 0 0,-7 31-139 0 0,-20 97-113 0 0,18-34 2159 0 0,10-93-2829 0 0,0-1 1 0 0,-1 1-1 0 0,1-1 1 0 0,-1 0-1 0 0,1 1 1 0 0,0-1-1 0 0,-1 0 1 0 0,1 0 0 0 0,0 0-1 0 0,-1 1 1 0 0,1-1-1 0 0,0 0 1 0 0,0 0-1 0 0,-1 0 1 0 0,1 0-1 0 0,0 0 1 0 0,-1 0 0 0 0,1 0-1 0 0,0 0 1 0 0,0 0-1 0 0,-1-1 1 0 0,1 1-1 0 0,0 0 1 0 0,-1 0-1 0 0,1-1 1 0 0,-1 1 0 0 0,1 0-1 0 0,0-1 1 0 0,-1 1-1 0 0,1 0 1 0 0,-1-1-1 0 0,1 1 1 0 0,-1-1-1 0 0,1 1 1 0 0,-1-1 0 0 0,1 1-1 0 0,-1-1 1 0 0,1 0-1 0 0,-1 1 1 0 0,0-1-1 0 0,1 0 1 0 0,-1 1-1 0 0,0-1-87 0 0,103-249 2560 0 0,-97 233-2480 0 0,5-15 28 0 0,1 1 1 0 0,2 0-1 0 0,1 1 0 0 0,1 1 0 0 0,1 0 0 0 0,3 1-108 0 0,66-60 92 0 0,-85 87-116 0 0,0 1 0 0 0,0 0 0 0 0,0-1 0 0 0,0 1 0 0 0,0 0 0 0 0,0 0-1 0 0,0 0 1 0 0,0-1 0 0 0,1 1 0 0 0,-1 0 0 0 0,0 1 0 0 0,0-1 0 0 0,0 0 0 0 0,0 0 0 0 0,0 0 0 0 0,0 1-1 0 0,0-1 1 0 0,0 0 0 0 0,0 1 0 0 0,0-1 0 0 0,0 1 0 0 0,0 0 0 0 0,0-1 0 0 0,0 1 0 0 0,0 0 0 0 0,0-1-1 0 0,0 1 1 0 0,-1 0 0 0 0,1 0 0 0 0,0 0 0 0 0,0 0 0 0 0,-1 0 0 0 0,1-1 0 0 0,-1 1 0 0 0,1 0 0 0 0,-1 0-1 0 0,1 1 1 0 0,-1-1 0 0 0,0 0 0 0 0,0 0 0 0 0,1 0 0 0 0,-1 0 0 0 0,0 0 0 0 0,0 0 0 0 0,0 0 0 0 0,0 0-1 0 0,0 1 1 0 0,0-1 0 0 0,0 0 0 0 0,-1 0 0 0 0,1 0 0 0 0,0 1 24 0 0,2 10-599 0 0,7 28-1801 0 0,-6-25-814 0 0,-2-1-3468 0 0,1-7-5246 0 0</inkml:trace>
  <inkml:trace contextRef="#ctx0" brushRef="#br0" timeOffset="750.489">42 929 10410 0 0,'0'0'2483'0'0,"0"0"-848"0"0,0 0-400 0 0,0 0 123 0 0,0 0 260 0 0,0 0 81 0 0,0 0-172 0 0,0 0-338 0 0,32-6-297 0 0,102-21-193 0 0,165-57 1524 0 0,-27 13-65 0 0,105-6-2158 0 0,-179 48-880 0 0,-197 29 539 0 0,-34 22-2613 0 0,-67 27-3341 0 0,32-21-3539 0 0,48-20 1012 0 0</inkml:trace>
  <inkml:trace contextRef="#ctx0" brushRef="#br0" timeOffset="985.538">241 1110 6633 0 0,'0'0'4045'0'0,"0"0"-1151"0"0,0 0-609 0 0,0 0-226 0 0,0 0-237 0 0,0 0-314 0 0,0 0-377 0 0,0 0-271 0 0,0 0-135 0 0,0 0 5 0 0,0 0 23 0 0,0 0-35 0 0,0 0-71 0 0,5 12-96 0 0,-3-4-447 0 0,-2-6-82 0 0,1 0 0 0 0,-1 0 1 0 0,0 0-1 0 0,1 1 0 0 0,-1-1 1 0 0,1 0-1 0 0,0 0 0 0 0,0-1 0 0 0,0 1 1 0 0,0 0-1 0 0,0 0 0 0 0,0 0 0 0 0,0-1 1 0 0,1 1-1 0 0,-1 0 0 0 0,0-1 1 0 0,1 1-1 0 0,-1-1 0 0 0,1 0 0 0 0,0 1 1 0 0,0-1-1 0 0,-1 0 0 0 0,1 0 1 0 0,0 0-1 0 0,0 0 0 0 0,0-1 0 0 0,0 1 1 0 0,0 0-1 0 0,0-1 0 0 0,0 1 0 0 0,0-1 1 0 0,0 0-1 0 0,0 0 0 0 0,0 0 1 0 0,0 0-1 0 0,1 0 0 0 0,-1 0 0 0 0,0-1-22 0 0,417-109 1911 0 0,12 7-2320 0 0,-352 82-1116 0 0,-53 14-1301 0 0,-1-1-3415 0 0,-16 4-6107 0 0</inkml:trace>
</inkml:ink>
</file>

<file path=ppt/ink/ink15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4:50.2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0 718 1760 0 0,'0'0'2117'0'0,"0"0"-692"0"0,0 0-240 0 0,0 0 266 0 0,0 0 309 0 0,0 0 126 0 0,0 0-150 0 0,0 0-337 0 0,0 0-263 0 0,0 0-129 0 0,0 0-43 0 0,5 4-18 0 0,50 18 2312 0 0,-41-25-2988 0 0,-1 0 0 0 0,1 0 1 0 0,0-1-1 0 0,-1-1 0 0 0,0 0 0 0 0,0-1 0 0 0,0-1 1 0 0,-1 0-1 0 0,0 0 0 0 0,0-2 0 0 0,-1 1 1 0 0,0-1-1 0 0,0-1 0 0 0,-1 0 0 0 0,0 0 0 0 0,-1-1 1 0 0,0 0-1 0 0,-1-1-270 0 0,-7 11 7 0 0,-1 1 0 0 0,1-1 1 0 0,-1 1-1 0 0,1 0 0 0 0,0-1 0 0 0,-1 1 1 0 0,1 0-1 0 0,0-1 0 0 0,-1 1 1 0 0,1 0-1 0 0,0 0 0 0 0,-1-1 0 0 0,1 1 1 0 0,0 0-1 0 0,-1 0 0 0 0,1 0 1 0 0,0 0-1 0 0,0 0 0 0 0,-1 0 0 0 0,1 0 1 0 0,0 0-1 0 0,-1 0 0 0 0,1 0 1 0 0,0 1-1 0 0,0-1 0 0 0,-1 0 0 0 0,1 0 1 0 0,0 1-1 0 0,-1-1 0 0 0,1 0 1 0 0,-1 1-1 0 0,1-1 0 0 0,0 1 0 0 0,-1-1 1 0 0,1 1-1 0 0,-1-1 0 0 0,1 1 0 0 0,-1-1 1 0 0,1 1-1 0 0,-1-1 0 0 0,0 1 1 0 0,1 0-1 0 0,-1-1 0 0 0,0 1 0 0 0,1 0 1 0 0,-1-1-1 0 0,0 1 0 0 0,0 0 1 0 0,0-1-1 0 0,0 1 0 0 0,1 0 0 0 0,-1 0 1 0 0,0-1-1 0 0,0 1 0 0 0,0 0 1 0 0,-1-1-1 0 0,1 1 0 0 0,0 0 0 0 0,0 0 1 0 0,0-1-1 0 0,0 1 0 0 0,-1 0 1 0 0,1-1-1 0 0,0 1 0 0 0,-1 0-7 0 0,3 5 19 0 0,29 222 430 0 0,16 84-319 0 0,-41-157-32 0 0,-6-155-96 0 0,0 0-9 0 0,0 0 42 0 0,0 0 10 0 0,0 0 16 0 0,0 0 18 0 0,0 0 37 0 0,0 0 28 0 0,0 0 25 0 0,0-29 829 0 0,3-2-939 0 0,2 0 1 0 0,0 0-1 0 0,2 1 1 0 0,2 0-1 0 0,0 0 1 0 0,2 1-1 0 0,1 0 1 0 0,15-24-60 0 0,12-36 51 0 0,71-205-70 0 0,-85 221-164 0 0,-25 72 49 0 0,0 1-42 0 0,0 0-54 0 0,0 0-104 0 0,0 0-123 0 0,0 0-148 0 0,0 0-156 0 0,0 0-201 0 0,0 0-261 0 0,0 0-345 0 0,0 0-498 0 0,0 0-1168 0 0,0 0-3258 0 0,0 0-4824 0 0</inkml:trace>
  <inkml:trace contextRef="#ctx0" brushRef="#br0" timeOffset="619.002">689 1119 2048 0 0,'0'0'1843'0'0,"0"0"-249"0"0,0 0 79 0 0,0 0 175 0 0,0 0 18 0 0,0 0-191 0 0,0 0-296 0 0,0 0-216 0 0,0 0-78 0 0,0 0-2 0 0,0 0-19 0 0,0 0-65 0 0,0 0-109 0 0,9 12 1145 0 0,-37 61 389 0 0,-21 82-1069 0 0,36-63-1059 0 0,60-89-90 0 0,-44-3-286 0 0,0 0 1 0 0,-1-1 0 0 0,1 1 0 0 0,0-1 0 0 0,-1 0 0 0 0,1 0-1 0 0,-1 0 1 0 0,1 0 0 0 0,-1-1 0 0 0,0 1 0 0 0,1 0-1 0 0,-1-1 1 0 0,0 0 0 0 0,0 0 0 0 0,0 1 0 0 0,0-1-1 0 0,0 0 1 0 0,0 0 0 0 0,-1-1 0 0 0,1 1 0 0 0,-1 0 0 0 0,0-1-1 0 0,1 1 1 0 0,-1-1 0 0 0,0 1 0 0 0,0-1 79 0 0,8-22-4032 0 0,-4 1-4520 0 0,-3 13-2819 0 0</inkml:trace>
  <inkml:trace contextRef="#ctx0" brushRef="#br0" timeOffset="1022.905">845 810 10306 0 0,'0'0'2023'0'0,"0"0"-212"0"0,0 0 3 0 0,0 0-63 0 0,0 0-236 0 0,0 0-332 0 0,0 0-360 0 0,0 0-243 0 0,0 0-68 0 0,0 0-1 0 0,0 0-7 0 0,0 0-52 0 0,0 0-103 0 0,-4 4-88 0 0,-43 61 765 0 0,47-64-1039 0 0,0-1 2 0 0,0 0 2 0 0,0 0 1 0 0,0 0 24 0 0,0 0 13 0 0,4-18 625 0 0,19-19-233 0 0,-23 37-359 0 0,0 0 12 0 0,0 0 0 0 0,0 0-6 0 0,-11 15 38 0 0,8-11-152 0 0,-1-1-7 0 0,0 1 1 0 0,1-1-1 0 0,0 1 0 0 0,-1 0 0 0 0,2 0 0 0 0,-1 1 1 0 0,0-1-1 0 0,1 1 0 0 0,0-1 0 0 0,0 1 0 0 0,0 0 1 0 0,0 0-1 0 0,1 0 0 0 0,-1 4 53 0 0,2-9-414 0 0,18-6-6386 0 0,-14 1 1020 0 0,2-2-5397 0 0</inkml:trace>
  <inkml:trace contextRef="#ctx0" brushRef="#br0" timeOffset="1370.913">1140 225 11162 0 0,'0'0'2041'0'0,"0"0"-410"0"0,0 0-69 0 0,0 0 25 0 0,0 0-85 0 0,0 0-227 0 0,0 0-321 0 0,0 0-259 0 0,0 0-163 0 0,0 0-68 0 0,0 0-40 0 0,0 0-12 0 0,0 0-22 0 0,-11 9-40 0 0,-83 78 779 0 0,-23 59-473 0 0,109-135-1420 0 0,-24 24 595 0 0,20-28-4390 0 0,-1-4-4904 0 0,11-3-2116 0 0</inkml:trace>
  <inkml:trace contextRef="#ctx0" brushRef="#br0" timeOffset="2127.449">74 298 9602 0 0,'0'0'2293'0'0,"0"0"-309"0"0,0 0-101 0 0,0 0-75 0 0,0 0-189 0 0,0 0-284 0 0,0 0-350 0 0,0 0-281 0 0,0 0-151 0 0,0 0-58 0 0,0 0-36 0 0,0 0 8 0 0,0 0 25 0 0,4 0 8 0 0,198-29 2608 0 0,76 21-2578 0 0,-278 8-549 0 0,0 0 30 0 0,0 0 19 0 0,0 0 13 0 0,0 0 13 0 0,0 0-8 0 0,0 0 10 0 0,0 0-5 0 0,0 0 6 0 0,0 0-11 0 0,0 0-12 0 0,0 0 1 0 0,0 0-1 0 0,0 0 11 0 0,0 0 7 0 0,0 0 4 0 0,0 0 0 0 0,0 0-14 0 0,0 0-8 0 0,0 0-17 0 0,0 0-7 0 0,0 0 9 0 0,0 0 10 0 0,0 0 24 0 0,0 0-3 0 0,0 0 5 0 0,0 0 11 0 0,0 0 3 0 0,0 0 21 0 0,0 0 10 0 0,0 0 0 0 0,0 0-9 0 0,-12-1 409 0 0,-1-6-498 0 0,2-1-1 0 0,-1-1 1 0 0,1 0 0 0 0,1 0 0 0 0,0-1 0 0 0,0-1 0 0 0,1 0 0 0 0,0 0 0 0 0,-6-10-4 0 0,-25-73-2953 0 0,32 62 67 0 0,2 13-4279 0 0,4 10-5080 0 0</inkml:trace>
</inkml:ink>
</file>

<file path=ppt/ink/ink15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5:11.16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699 57 7626 0 0,'0'0'2443'0'0,"0"0"-771"0"0,0 0-194 0 0,0 0 180 0 0,0 0 30 0 0,0 0-144 0 0,0 0-298 0 0,0 0-323 0 0,0 0-233 0 0,0 0-131 0 0,0 0-80 0 0,-34 0-38 0 0,-111 6 4 0 0,71 25-3 0 0,34 2-271 0 0,1 1 0 0 0,1 2-1 0 0,3 1 1 0 0,1 2 0 0 0,1 2 0 0 0,3 1-1 0 0,1 1 1 0 0,2 1 0 0 0,2 2-1 0 0,3 1 1 0 0,1 0 0 0 0,2 1-1 0 0,-9 43-170 0 0,21-71 24 0 0,2-1-1 0 0,1 1 1 0 0,0 0-1 0 0,1 0 1 0 0,1 0-1 0 0,1 0 1 0 0,1 0-1 0 0,1 1 0 0 0,1-1 1 0 0,0 0-1 0 0,2 0 1 0 0,0 0-1 0 0,1-1 1 0 0,1 1-1 0 0,1-1 1 0 0,0-1-1 0 0,2 1 1 0 0,0-1-1 0 0,1-1 0 0 0,1 0 1 0 0,0 0-1 0 0,2-1 1 0 0,0 0-1 0 0,0-1-23 0 0,10 2 137 0 0,0-2 0 0 0,2 0 0 0 0,-1-1 0 0 0,1-2 0 0 0,1-1 0 0 0,0 0 0 0 0,1-2 0 0 0,0-1 0 0 0,0-2 0 0 0,1 0 0 0 0,0-2 0 0 0,0-1 0 0 0,0-1 0 0 0,0-1 0 0 0,0-2 0 0 0,0-1 0 0 0,0-1 0 0 0,5-2-137 0 0,20-4 174 0 0,0-2 0 0 0,-1-3 0 0 0,-1-1 0 0 0,0-3 0 0 0,-1-3 0 0 0,1-2-174 0 0,-12 5 89 0 0,-1-1 0 0 0,-1-2 0 0 0,-1-1-1 0 0,0-2 1 0 0,-2-2 0 0 0,-1-1 0 0 0,1-3-89 0 0,-18 14 7 0 0,0-1-1 0 0,-1 0 1 0 0,-1-1 0 0 0,0-1 0 0 0,-2 0 0 0 0,0 0 0 0 0,-1-2 0 0 0,-1 1 0 0 0,-1-1 0 0 0,0-1-1 0 0,-2 0 1 0 0,-1 0 0 0 0,3-21-7 0 0,-4 18-154 0 0,-2 0-1 0 0,-1-1 1 0 0,-1 1-1 0 0,-1-1 0 0 0,-1 0 1 0 0,-2 1-1 0 0,0-1 1 0 0,-2 1-1 0 0,0 0 1 0 0,-2 0-1 0 0,-1 1 1 0 0,-1 0-1 0 0,-1 0 1 0 0,-1 1-1 0 0,-1 1 1 0 0,-1-1-1 0 0,-1 2 0 0 0,-1 0 1 0 0,0 1-1 0 0,-2 0 1 0 0,0 1-1 0 0,-1 1 1 0 0,-1 1-1 0 0,-1 1 1 0 0,-10-6 154 0 0,-5 2-595 0 0,-1 2-1 0 0,0 1 1 0 0,-1 2 0 0 0,-1 2 0 0 0,-1 1 0 0 0,0 2 0 0 0,0 2-1 0 0,-1 2 1 0 0,0 1 0 0 0,-39 0 595 0 0,-122 8-10677 0 0,132 6 832 0 0</inkml:trace>
  <inkml:trace contextRef="#ctx0" brushRef="#br0" timeOffset="736.798">476 476 5105 0 0,'0'0'890'0'0,"0"0"-154"0"0,0 0 96 0 0,0 0 100 0 0,0 0 154 0 0,0 0 117 0 0,0 0-28 0 0,0 0 61 0 0,0 0 4 0 0,0 0-76 0 0,0 0-77 0 0,0 0-76 0 0,0 0-64 0 0,-7 0 612 0 0,5 1 3841 0 0,-40 53-4281 0 0,101-107-581 0 0,-116 70 96 0 0,13 1-671 0 0,43-18-47 0 0,1 0-55 0 0,0 0-74 0 0,0 0-100 0 0,0 0-99 0 0,12 0-2063 0 0,-1 0 567 0 0,-2 0-3236 0 0,0 0-6464 0 0</inkml:trace>
  <inkml:trace contextRef="#ctx0" brushRef="#br0" timeOffset="1143.596">949 355 12723 0 0,'0'0'4151'0'0,"0"0"-2582"0"0,0 0-797 0 0,0 0 115 0 0,0 0 136 0 0,0 0 11 0 0,0 0-91 0 0,0 0-205 0 0,0 0-201 0 0,0 0-81 0 0,0 0 3 0 0,0 0-4 0 0,0 0-16 0 0,0 7-37 0 0,-11 56 700 0 0,-1-46-911 0 0,16-20 153 0 0,1-4-288 0 0,36-33 145 0 0,-43 42 571 0 0,1-1-5575 0 0,1-1-5389 0 0,0 0-1298 0 0</inkml:trace>
  <inkml:trace contextRef="#ctx0" brushRef="#br0" timeOffset="1713.737">307 863 0 0 0,'0'0'883'0'0,"0"0"400"0"0,0 0 288 0 0,0 0 237 0 0,0 0 82 0 0,0 0-8 0 0,0 0-125 0 0,0 0-211 0 0,0 0-190 0 0,0 0-163 0 0,0 0-161 0 0,0 0-149 0 0,0 0-115 0 0,0-12-119 0 0,1-37-57 0 0,-1 36-33 0 0,0 13-11 0 0,0 0-18 0 0,2 23 2428 0 0,3-14-2674 0 0,0 1 0 0 0,1-1 1 0 0,0-1-1 0 0,0 1 1 0 0,1-1-1 0 0,0 0 0 0 0,1-1 1 0 0,-1 1-1 0 0,1-1 0 0 0,1-1 1 0 0,-1 0-1 0 0,1 0 1 0 0,9 4-285 0 0,6 7 360 0 0,-6-6-227 0 0,1 0 1 0 0,0-2-1 0 0,0 0 1 0 0,1-1 0 0 0,0-1-1 0 0,1 0 1 0 0,-1-2-1 0 0,1 0 1 0 0,0-2 0 0 0,0 0-1 0 0,0-1 1 0 0,1-1 0 0 0,-1-2-1 0 0,0 0 1 0 0,1-1-1 0 0,7-2-133 0 0,-18 3 39 0 0,0-1 0 0 0,0-1 0 0 0,-1 0 0 0 0,1-1 0 0 0,-1 0 0 0 0,1 0-1 0 0,-1-1 1 0 0,0 0 0 0 0,-1-1 0 0 0,0 0 0 0 0,0 0 0 0 0,0-1 0 0 0,0-1 0 0 0,-1 1-1 0 0,0-1 1 0 0,-1-1 0 0 0,0 1 0 0 0,0-1 0 0 0,-1 0 0 0 0,0-1 0 0 0,2-5-39 0 0,-4 7 14 0 0,-1 0 1 0 0,0-1 0 0 0,0 1 0 0 0,-1-1 0 0 0,0 0 0 0 0,0 1 0 0 0,-1-1 0 0 0,0 0-1 0 0,-1 0 1 0 0,0 0 0 0 0,0 0 0 0 0,-1 0 0 0 0,-1-2-15 0 0,2 10-73 0 0,0 0 0 0 0,-1 0 1 0 0,1 0-1 0 0,-1 0 0 0 0,0 1 0 0 0,1-1 1 0 0,-1 0-1 0 0,0 0 0 0 0,0 1 0 0 0,1-1 1 0 0,-1 0-1 0 0,0 1 0 0 0,0-1 0 0 0,0 1 1 0 0,0-1-1 0 0,0 1 0 0 0,0-1 0 0 0,0 1 1 0 0,0 0-1 0 0,1-1 0 0 0,-2 1 0 0 0,1 0 0 0 0,0 0 1 0 0,0 0-1 0 0,0 0 0 0 0,0 0 0 0 0,0 0 1 0 0,0 0-1 0 0,0 0 0 0 0,0 0 0 0 0,0 0 1 0 0,0 1-1 0 0,0-1 0 0 0,-1 1 73 0 0,-16 9-8659 0 0,16-6-3402 0 0</inkml:trace>
</inkml:ink>
</file>

<file path=ppt/ink/ink15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5:09.5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48 655 16980 0 0,'0'0'1449'0'0,"0"0"-364"0"0,0 0-47 0 0,0 0-13 0 0,0 0-65 0 0,0 0-88 0 0,0 0-156 0 0,0 0-180 0 0,0 0-142 0 0,0 0-105 0 0,0 0-108 0 0,-9 33-61 0 0,-25 101-46 0 0,29-66-7 0 0,9-60-51 0 0,-3-2 27 0 0,0 0 0 0 0,1 0 0 0 0,-1-1 0 0 0,2 1 0 0 0,-1-1 0 0 0,0 1 0 0 0,1-1 1 0 0,0 0-1 0 0,0 0 0 0 0,1 0 0 0 0,-1 0 0 0 0,1-1 0 0 0,0 1 0 0 0,0-1 1 0 0,0 0-1 0 0,1-1 0 0 0,0 1 0 0 0,0-1 0 0 0,0 1 0 0 0,0-1 0 0 0,0-1 0 0 0,0 1 1 0 0,1-1-1 0 0,-1 0 0 0 0,1 0 0 0 0,0-1 0 0 0,-1 1 0 0 0,1-1 0 0 0,1 0-43 0 0,1-2 101 0 0,0 0-1 0 0,0 0 0 0 0,0 0 0 0 0,0-1 1 0 0,-1 0-1 0 0,1-1 0 0 0,0 0 0 0 0,-1 0 1 0 0,0 0-1 0 0,1-1 0 0 0,-2 0 0 0 0,1-1 1 0 0,0 0-1 0 0,-1 0 0 0 0,0 0 0 0 0,0 0 1 0 0,0-1-1 0 0,-1 0 0 0 0,0 0 0 0 0,2-3-100 0 0,79-143 417 0 0,-43 24-2260 0 0,-38 100-2562 0 0,-4 1-3794 0 0,-1 22-3907 0 0</inkml:trace>
  <inkml:trace contextRef="#ctx0" brushRef="#br0" timeOffset="425.834">755 0 19652 0 0,'0'0'1230'0'0,"0"0"-193"0"0,0 0-2 0 0,0 0 23 0 0,0 0-55 0 0,0 0-139 0 0,0 0-208 0 0,0 0-180 0 0,0 0-105 0 0,0 0-19 0 0,0 0 0 0 0,0 0 0 0 0,0 0-12 0 0,0 14-53 0 0,-11 205 792 0 0,0-42-861 0 0,-8-1 0 0 0,-23 88-218 0 0,11 9-1608 0 0,40-307-2622 0 0,-2 13-1733 0 0,-5 10-5847 0 0</inkml:trace>
  <inkml:trace contextRef="#ctx0" brushRef="#br0" timeOffset="818.508">1370 18 16812 0 0,'0'0'1724'0'0,"0"0"-312"0"0,0 0-122 0 0,0 0-105 0 0,0 0-178 0 0,0 0-125 0 0,0 0-151 0 0,0 0-111 0 0,0 0-61 0 0,0 0-83 0 0,0 0-71 0 0,0 0-43 0 0,-18 34-33 0 0,-52 104-18 0 0,49-52 187 0 0,21-68-351 0 0,-18 380 1225 0 0,-30-96-1908 0 0,47-302 268 0 0,-1 0 0 0 0,1-1 0 0 0,-1 1 0 0 0,1 0 0 0 0,0-1 0 0 0,-1 1 0 0 0,1-1 0 0 0,0 0 0 0 0,0 1 0 0 0,-1-1 0 0 0,1 0 0 0 0,0 0 0 0 0,0 0 0 0 0,0 0 0 0 0,0 0 0 0 0,0 0 0 0 0,0 0 0 0 0,0 0 0 0 0,0 0 0 0 0,1 0 0 0 0,-1 0-1 0 0,0-1 1 0 0,1 1 0 0 0,-1 0 0 0 0,1-1 0 0 0,-1 1 0 0 0,1 0 0 0 0,0-1 0 0 0,-1 1 0 0 0,1-1 0 0 0,0 1 0 0 0,0 0 0 0 0,0-1 0 0 0,0 1 0 0 0,0-1 0 0 0,0 1 0 0 0,0 0 0 0 0,1-1 0 0 0,-1 0 268 0 0,-7-18-10745 0 0,1 12 2357 0 0</inkml:trace>
  <inkml:trace contextRef="#ctx0" brushRef="#br0" timeOffset="1068.935">812 600 20676 0 0,'0'0'953'0'0,"0"0"-264"0"0,0 0 53 0 0,0 0 111 0 0,0 0-10 0 0,37-8-102 0 0,119-25-148 0 0,175-18 810 0 0,-136 33-2756 0 0,-150 15-2290 0 0,-1-1-3408 0 0,-25 3-5146 0 0</inkml:trace>
</inkml:ink>
</file>

<file path=ppt/ink/ink15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5:08.54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68 446 1640 0 0,'0'0'1791'0'0,"0"0"-269"0"0,0 0 52 0 0,0 0 139 0 0,0 0 13 0 0,0 0-95 0 0,0 0-228 0 0,0 0-204 0 0,0 0-136 0 0,0 0-118 0 0,0 0-79 0 0,0 0-70 0 0,0 0-78 0 0,-11 33-61 0 0,-32 101-49 0 0,29-74 1973 0 0,14-59-2080 0 0,0-1 15 0 0,0 0 28 0 0,0 0 34 0 0,0 0 38 0 0,9-32 9 0 0,2 0 0 0 0,1 1-1 0 0,1 0 1 0 0,2 1 0 0 0,1 0 0 0 0,1 1-625 0 0,37-49 143 0 0,3 2 0 0 0,50-50-143 0 0,-43 51 270 0 0,33-28-281 0 0,-94 106-2317 0 0,-4 19 60 0 0,1 14-2733 0 0,3-14-4839 0 0,2-10-205 0 0</inkml:trace>
  <inkml:trace contextRef="#ctx0" brushRef="#br0" timeOffset="330.819">585 321 8890 0 0,'0'0'1504'0'0,"0"0"-328"0"0,0 0 51 0 0,0 0 218 0 0,0 0 138 0 0,0 0 30 0 0,0 0-64 0 0,0 0-108 0 0,0 0-151 0 0,0 0-219 0 0,0 0-238 0 0,32 5-206 0 0,99 15-103 0 0,-128-19-490 0 0,0 0 0 0 0,0 0-1 0 0,1-1 1 0 0,-1 1 0 0 0,0-1-1 0 0,1 0 1 0 0,-1 0 0 0 0,0 0-1 0 0,1-1 1 0 0,-1 1 0 0 0,0-1-1 0 0,0 0 1 0 0,1 0-1 0 0,-1 0 1 0 0,0 0 0 0 0,0 0-1 0 0,0-1 1 0 0,0 1 0 0 0,0-1-1 0 0,2-1-33 0 0,4-4 147 0 0,-1 3-76 0 0,-1 0-1 0 0,1 0 1 0 0,-1 0-1 0 0,0-1 1 0 0,-1 0-1 0 0,1-1 1 0 0,-1 0-1 0 0,0 1 1 0 0,-1-2-1 0 0,1 1 1 0 0,-1-1-1 0 0,0 0 0 0 0,-1 0 1 0 0,0 0-1 0 0,0-1 1 0 0,0 1-1 0 0,-1-1 1 0 0,0 0-1 0 0,-1 0 1 0 0,0 0-1 0 0,0 0 1 0 0,0-1-1 0 0,-1 1 0 0 0,-1-1-70 0 0,0 7 7 0 0,0 0 0 0 0,-1-1 0 0 0,0 1 0 0 0,0 0 0 0 0,1 0 0 0 0,-1 0 0 0 0,0 1 0 0 0,-1-1 0 0 0,1 0 0 0 0,0 0-1 0 0,0 0 1 0 0,-1 1 0 0 0,1-1 0 0 0,-1 1 0 0 0,0-1 0 0 0,1 1 0 0 0,-1 0 0 0 0,0-1 0 0 0,0 1 0 0 0,1 0 0 0 0,-1 0-1 0 0,0 0 1 0 0,0 1 0 0 0,-1-1 0 0 0,1 0 0 0 0,0 1 0 0 0,0-1 0 0 0,0 1 0 0 0,0 0 0 0 0,0 0 0 0 0,0 0 0 0 0,-1 0-1 0 0,0 0-6 0 0,-76 8-173 0 0,61 0 155 0 0,1 1-1 0 0,0 0 0 0 0,0 1 1 0 0,1 1-1 0 0,0 0 0 0 0,1 2 0 0 0,0-1 1 0 0,1 2-1 0 0,1 0 0 0 0,0 1 1 0 0,1 0-1 0 0,0 1 0 0 0,1 0 1 0 0,0 2 18 0 0,4-7-16 0 0,1 2 0 0 0,0-1 0 0 0,1 1 0 0 0,0 0 0 0 0,1 0 0 0 0,1 0 0 0 0,0 1 0 0 0,0-1 0 0 0,1 1 0 0 0,1-1 0 0 0,1 1 0 0 0,0 0 0 0 0,0 0 0 0 0,2 3 16 0 0,-1-11-3 0 0,0-1-1 0 0,1 0 1 0 0,0 1 0 0 0,0-1 0 0 0,1 0 0 0 0,-1 0-1 0 0,1 0 1 0 0,0-1 0 0 0,0 1 0 0 0,1-1 0 0 0,-1 0-1 0 0,1 0 1 0 0,0 0 0 0 0,0 0 0 0 0,0 0 0 0 0,1-1-1 0 0,0 0 1 0 0,-1 0 0 0 0,1 0 0 0 0,0-1 0 0 0,0 1-1 0 0,0-1 1 0 0,0 0 0 0 0,1-1 0 0 0,-1 1 0 0 0,1-1-1 0 0,2 0 4 0 0,3 1-89 0 0,0 0-1 0 0,1-1 0 0 0,-1-1 1 0 0,1 0-1 0 0,-1 0 0 0 0,1-1 1 0 0,-1 0-1 0 0,0-1 0 0 0,1-1 1 0 0,-1 0-1 0 0,0 0 0 0 0,0-1 0 0 0,0-1 90 0 0,107-64-3731 0 0,-81 42-321 0 0,-2 0-3544 0 0,-17 12-2626 0 0</inkml:trace>
  <inkml:trace contextRef="#ctx0" brushRef="#br0" timeOffset="651.005">1500 33 13491 0 0,'0'0'5113'0'0,"0"0"-3282"0"0,0 0-985 0 0,0 0 30 0 0,0 0 9 0 0,-31 19-63 0 0,-95 57-138 0 0,68-27 103 0 0,56-47-776 0 0,0 0 1 0 0,1 1-1 0 0,-1-1 1 0 0,1 1-1 0 0,-1 0 1 0 0,1-1-1 0 0,0 1 1 0 0,-1 0-1 0 0,2 0 1 0 0,-1-1-1 0 0,0 1 1 0 0,0 0 0 0 0,1 0-1 0 0,0 0 1 0 0,-1 0-1 0 0,1 0 1 0 0,0 0-1 0 0,1 0 1 0 0,-1 0-1 0 0,0 0 1 0 0,1 0-1 0 0,0 0 1 0 0,0 0-1 0 0,0 0 1 0 0,0-1-1 0 0,0 1 1 0 0,0 0-1 0 0,1-1 1 0 0,-1 1-1 0 0,1-1 1 0 0,0 1-1 0 0,-1-1 1 0 0,1 0-1 0 0,1 0 1 0 0,-1 1 0 0 0,1-1-12 0 0,162 62 190 0 0,-159-63-172 0 0,0 1 0 0 0,0-1 0 0 0,-1 2 0 0 0,1-1 0 0 0,0 1 0 0 0,-1 0 0 0 0,0 0-1 0 0,1 0 1 0 0,-1 1 0 0 0,-1-1 0 0 0,1 1 0 0 0,0 1 0 0 0,-1-1 0 0 0,0 1 0 0 0,0-1 0 0 0,0 1 0 0 0,-1 0-1 0 0,1 1 1 0 0,-1-1 0 0 0,-1 1 0 0 0,1-1 0 0 0,-1 1 0 0 0,0 0 0 0 0,0 0 0 0 0,0 0 0 0 0,-1 0-18 0 0,-1 2 48 0 0,-1 0 0 0 0,0 0 0 0 0,0 0 0 0 0,-1 0 0 0 0,0 0 0 0 0,0 0 0 0 0,-1-1 0 0 0,0 1 0 0 0,0-1 0 0 0,-1 0 0 0 0,0 0 0 0 0,0 0 0 0 0,-1 0 0 0 0,0-1 0 0 0,0 0 0 0 0,0 0 0 0 0,-1 0 0 0 0,0-1 1 0 0,0 1-1 0 0,0-1 0 0 0,-5 2-48 0 0,-7 5 7 0 0,0 0 1 0 0,-1-1 0 0 0,-1-1-1 0 0,0-1 1 0 0,0 0 0 0 0,-1-2 0 0 0,-8 2-8 0 0,-51-4-1302 0 0,78-5 980 0 0,0-1 0 0 0,1 0-1 0 0,-1 0 1 0 0,0 0 0 0 0,1 0-1 0 0,-1 0 1 0 0,1 0 0 0 0,0 0 0 0 0,-1 0-1 0 0,1-1 1 0 0,0 1 0 0 0,0 0-1 0 0,0-1 1 0 0,0 1 0 0 0,0-1-1 0 0,0 1 1 0 0,0-1 0 0 0,0 0-1 0 0,0 1 1 0 0,1-1 0 0 0,-1 0 0 0 0,1 0-1 0 0,-1 1 1 0 0,1-1 0 0 0,0 0-1 0 0,0 0 1 0 0,0-1 322 0 0,0-9-7024 0 0,0 1-3417 0 0</inkml:trace>
</inkml:ink>
</file>

<file path=ppt/ink/ink15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5:06.02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0 674 7586 0 0,'0'0'1523'0'0,"0"0"-491"0"0,0 0-32 0 0,0 0 286 0 0,0 0 323 0 0,0 0-32 0 0,0 0-233 0 0,0 0-204 0 0,0 0-158 0 0,0 0 11 0 0,0 0 28 0 0,0 0 0 0 0,12 3-38 0 0,37 8-130 0 0,-47-11-791 0 0,0 0 0 0 0,0 0 0 0 0,0 0 0 0 0,1 0 0 0 0,-1-1 0 0 0,0 1 0 0 0,0 0 0 0 0,0-1 0 0 0,0 0 0 0 0,0 1 0 0 0,0-1 0 0 0,0 0-1 0 0,-1 0 1 0 0,1 0 0 0 0,0 0 0 0 0,0-1 0 0 0,-1 1 0 0 0,1 0 0 0 0,0-1 0 0 0,-1 1 0 0 0,0-1 0 0 0,1 1 0 0 0,-1-1 0 0 0,0 0 0 0 0,0 0-1 0 0,1 0-61 0 0,4-6 234 0 0,171-245 1514 0 0,-145 206-1663 0 0,1 3 0 0 0,2 0 0 0 0,2 3 0 0 0,2 0 0 0 0,2 3 0 0 0,1 2 0 0 0,2 1 0 0 0,25-14-85 0 0,-62 45 7 0 0,0 1-1 0 0,0-1 1 0 0,0 1-1 0 0,1 1 1 0 0,-1-1-1 0 0,1 1 1 0 0,0 0-1 0 0,0 1 1 0 0,0 0-1 0 0,0 0 1 0 0,7 1-7 0 0,-12 2 10 0 0,-1-1-1 0 0,1 1 1 0 0,0 0 0 0 0,0 0 0 0 0,-1 0-1 0 0,0 0 1 0 0,1 1 0 0 0,-1-1-1 0 0,0 0 1 0 0,0 1 0 0 0,0 0 0 0 0,0 0-1 0 0,-1-1 1 0 0,1 1 0 0 0,-1 0-1 0 0,0 0 1 0 0,1 0 0 0 0,-1 1 0 0 0,-1-1-1 0 0,1 0 1 0 0,0 0 0 0 0,-1 0-1 0 0,0 1 1 0 0,1-1 0 0 0,-2 2-10 0 0,6 35 66 0 0,-1 1 0 0 0,-3-1 0 0 0,-1 1 0 0 0,-2 0 1 0 0,-2-1-1 0 0,-2 0 0 0 0,-1 0 0 0 0,-12 37-66 0 0,13-63 1 0 0,0 0 0 0 0,-1 0-1 0 0,-1 0 1 0 0,0-1 0 0 0,0 0-1 0 0,-2-1 1 0 0,1 0 0 0 0,-2 0-1 0 0,0-1 1 0 0,0 0 0 0 0,-1-1 0 0 0,0 0-1 0 0,0-1 1 0 0,-1 0 0 0 0,-1-1-1 0 0,1-1 1 0 0,-1 0 0 0 0,0-1-1 0 0,-1-1 1 0 0,0 0 0 0 0,0 0-1 0 0,0-2 1 0 0,0 0 0 0 0,0 0-1 0 0,-1-2 1 0 0,1 0 0 0 0,-9-1-1 0 0,18 1-61 0 0,-1 0 0 0 0,0-1 0 0 0,1 0 0 0 0,-1 0 0 0 0,0-1 0 0 0,1 0 1 0 0,-1 0-1 0 0,1-1 0 0 0,-1 1 0 0 0,1-1 0 0 0,-1-1 0 0 0,1 1 0 0 0,0-1 0 0 0,0 0 0 0 0,1-1 0 0 0,-1 1 1 0 0,0-1-1 0 0,1 0 61 0 0,0-2-394 0 0,0 1 0 0 0,0-1 1 0 0,1 0-1 0 0,0 0 0 0 0,0 0 0 0 0,0-1 1 0 0,1 0-1 0 0,0 1 0 0 0,0-1 1 0 0,1 0-1 0 0,0 0 0 0 0,0-1 1 0 0,1 1-1 0 0,0 0 0 0 0,0-1 0 0 0,0 1 1 0 0,1 0-1 0 0,0-1 0 0 0,1-4 394 0 0,-1-10-5078 0 0,0 6-5271 0 0</inkml:trace>
  <inkml:trace contextRef="#ctx0" brushRef="#br0" timeOffset="633.138">1471 199 10450 0 0,'0'0'2387'0'0,"0"0"-877"0"0,0 0-134 0 0,0 0 255 0 0,0 0 142 0 0,0 0-80 0 0,0 0-399 0 0,0 0-411 0 0,0 0-224 0 0,0 0-112 0 0,0 0 2 0 0,0 0 7 0 0,0 0-45 0 0,0-4-52 0 0,0 3-413 0 0,0 0-1 0 0,0 0 1 0 0,0 0 0 0 0,-1 0 0 0 0,1 0 0 0 0,0 0 0 0 0,0 0 0 0 0,-1 0 0 0 0,1 0 0 0 0,-1 0-1 0 0,1 0 1 0 0,-1 0 0 0 0,0 0 0 0 0,1 0 0 0 0,-1 0 0 0 0,0 0 0 0 0,1 0 0 0 0,-1 1 0 0 0,0-1-1 0 0,0 0 1 0 0,0 1 0 0 0,0-1 0 0 0,0 0 0 0 0,0 1 0 0 0,0-1 0 0 0,0 1 0 0 0,0 0 0 0 0,0-1 0 0 0,0 1-1 0 0,0 0 1 0 0,0-1 0 0 0,0 1 0 0 0,0 0 0 0 0,0 0 0 0 0,0 0 0 0 0,0 0 0 0 0,0 0 0 0 0,0 0-1 0 0,-1 0 1 0 0,1 1 0 0 0,0-1 0 0 0,0 0 0 0 0,0 1 0 0 0,0-1 0 0 0,0 0 0 0 0,0 1-46 0 0,-18 2 55 0 0,1 0 1 0 0,-1 1-1 0 0,1 1 1 0 0,0 1-1 0 0,0 1 1 0 0,1 0-1 0 0,-1 1 1 0 0,2 1-1 0 0,-1 1 1 0 0,1 0-1 0 0,-1 3-55 0 0,16-13 1 0 0,-13 9 2 0 0,0 0 1 0 0,0 1-1 0 0,1 1 1 0 0,1 0 0 0 0,0 0-1 0 0,0 1 1 0 0,1 1 0 0 0,0 0-1 0 0,1 1 1 0 0,1 0 0 0 0,0 0-1 0 0,1 1 1 0 0,1 0-1 0 0,0 0 1 0 0,1 1 0 0 0,0-1-1 0 0,2 1 1 0 0,0 1 0 0 0,0-1-1 0 0,2 1 1 0 0,0-1 0 0 0,1 11-4 0 0,1-24-1 0 0,0-1 0 0 0,1 1 1 0 0,0-1-1 0 0,-1 1 1 0 0,1-1-1 0 0,0 1 1 0 0,0-1-1 0 0,0 1 0 0 0,1-1 1 0 0,-1 0-1 0 0,1 0 1 0 0,-1 0-1 0 0,1 0 1 0 0,0 0-1 0 0,-1 0 0 0 0,1 0 1 0 0,0 0-1 0 0,0-1 1 0 0,0 1-1 0 0,1-1 0 0 0,-1 0 1 0 0,0 1-1 0 0,1-1 1 0 0,-1 0-1 0 0,0 0 1 0 0,1 0-1 0 0,-1-1 0 0 0,1 1 1 0 0,0-1-1 0 0,-1 1 1 0 0,1-1-1 0 0,-1 0 1 0 0,1 0-1 0 0,0 0 1 0 0,92-9 160 0 0,-67-3-121 0 0,0-1 1 0 0,-1-1 0 0 0,0-1 0 0 0,-1-2 0 0 0,-1 0 0 0 0,0-2 0 0 0,-2-1 0 0 0,0-1 0 0 0,-1 0 0 0 0,-2-2-1 0 0,3-4-39 0 0,7-4 26 0 0,101-126 39 0 0,-132 187-118 0 0,-7 13 68 0 0,4-29-13 0 0,0 0 1 0 0,1 1-1 0 0,1-1 0 0 0,0 1 0 0 0,1 0 0 0 0,0-1 1 0 0,1 1-1 0 0,1 0 0 0 0,1 0 0 0 0,0-1 1 0 0,0 1-1 0 0,2-1 0 0 0,0 0 0 0 0,1 2-2 0 0,-3-8-54 0 0,1-1-1 0 0,0 1 1 0 0,0-1-1 0 0,0 0 0 0 0,1 0 1 0 0,0-1-1 0 0,0 1 1 0 0,1-1-1 0 0,0 0 1 0 0,0 0-1 0 0,0 0 0 0 0,1 0 1 0 0,0-1-1 0 0,0 0 1 0 0,0-1-1 0 0,0 1 1 0 0,1-1-1 0 0,0 0 0 0 0,0-1 1 0 0,0 0-1 0 0,0 0 1 0 0,1 0-1 0 0,-1-1 0 0 0,1 0 1 0 0,0 0-1 0 0,-1-1 1 0 0,5 0 54 0 0,3-11-2798 0 0,-9-2-3401 0 0,-3 5-5471 0 0</inkml:trace>
  <inkml:trace contextRef="#ctx0" brushRef="#br0" timeOffset="1338.934">1922 604 9666 0 0,'0'0'4468'0'0,"0"0"-2255"0"0,0 0-770 0 0,0 0-62 0 0,0 0-86 0 0,0 0-130 0 0,0 0-205 0 0,0 0-199 0 0,0 0-100 0 0,0 0-47 0 0,0 0-24 0 0,0 0-23 0 0,9-20-35 0 0,44-101 378 0 0,-44 97-721 0 0,1 0 0 0 0,2 1 0 0 0,0 0 0 0 0,1 1 0 0 0,1 1 0 0 0,1 0 0 0 0,1 0 0 0 0,1 2 0 0 0,1 0 0 0 0,19-16-189 0 0,-36 34-4 0 0,1 0 0 0 0,-1 0 0 0 0,0 0 0 0 0,0 0 1 0 0,0 0-1 0 0,0 1 0 0 0,1-1 0 0 0,-1 0 1 0 0,0 1-1 0 0,1-1 0 0 0,-1 1 0 0 0,1-1 0 0 0,-1 1 1 0 0,0 0-1 0 0,1-1 0 0 0,-1 1 0 0 0,1 0 1 0 0,-1 0-1 0 0,1 0 0 0 0,-1 0 0 0 0,1 0 0 0 0,-1 1 1 0 0,1-1-1 0 0,-1 0 0 0 0,0 1 0 0 0,1-1 1 0 0,-1 1-1 0 0,1-1 0 0 0,-1 1 0 0 0,0 0 0 0 0,0-1 1 0 0,1 1-1 0 0,-1 0 0 0 0,0 0 0 0 0,0 0 1 0 0,0 0-1 0 0,0 0 0 0 0,0 0 0 0 0,0 0 0 0 0,0 0 1 0 0,0 1-1 0 0,0-1 0 0 0,-1 0 0 0 0,1 0 0 0 0,-1 1 1 0 0,1-1-1 0 0,-1 0 0 0 0,1 1 0 0 0,-1-1 1 0 0,1 1-1 0 0,-1-1 0 0 0,0 1 0 0 0,0-1 0 0 0,0 1 1 0 0,0-1-1 0 0,0 1 0 0 0,0-1 0 0 0,0 0 1 0 0,-1 1-1 0 0,1 0 4 0 0,-4 193 104 0 0,5-193-102 0 0,-1 0 0 0 0,0-1 1 0 0,1 1-1 0 0,0 0 0 0 0,-1-1 0 0 0,1 1 1 0 0,0-1-1 0 0,0 1 0 0 0,-1-1 0 0 0,1 1 1 0 0,0-1-1 0 0,1 0 0 0 0,-1 1 1 0 0,0-1-1 0 0,0 0 0 0 0,1 0 0 0 0,-1 0 1 0 0,0 0-1 0 0,1 0 0 0 0,-1 0 0 0 0,1 0 1 0 0,-1 0-1 0 0,1-1 0 0 0,0 1 0 0 0,-1 0 1 0 0,1-1-1 0 0,0 0 0 0 0,-1 1 0 0 0,1-1 1 0 0,0 0-1 0 0,-1 0 0 0 0,1 0 0 0 0,0 0 1 0 0,0 0-1 0 0,-1 0 0 0 0,1 0 1 0 0,0-1-1 0 0,-1 1 0 0 0,1-1 0 0 0,0 1 1 0 0,-1-1-1 0 0,1 0 0 0 0,-1 1 0 0 0,1-1 1 0 0,-1 0-1 0 0,1 0 0 0 0,-1 0 0 0 0,1 0 1 0 0,-1 0-1 0 0,0-1 0 0 0,0 1 0 0 0,0 0 1 0 0,1 0-1 0 0,-1-1 0 0 0,0 1 1 0 0,0-1-3 0 0,51-52 76 0 0,3 2 1 0 0,2 3 0 0 0,30-19-77 0 0,-78 60-3 0 0,1 1 0 0 0,0 1-1 0 0,0-1 1 0 0,0 2 0 0 0,1-1-1 0 0,0 1 1 0 0,0 1 0 0 0,1 0-1 0 0,-1 1 1 0 0,1 0 0 0 0,0 1-1 0 0,10-1 4 0 0,-19 6 11 0 0,-1 1 0 0 0,0-1 0 0 0,0 1 1 0 0,-1 0-1 0 0,1 0 0 0 0,-1 0 0 0 0,0 0 0 0 0,0 0 0 0 0,0 0 0 0 0,0 0 0 0 0,-1 0 0 0 0,1 0 0 0 0,-1 0 0 0 0,0 1 0 0 0,-1-1 0 0 0,1 0 0 0 0,-1 0 0 0 0,1 0 1 0 0,-1 0-1 0 0,-1 1-11 0 0,-24 78 218 0 0,-3 37-164 0 0,36-54-462 0 0,-6-66 151 0 0,0 1 1 0 0,1-1 0 0 0,-1 1 0 0 0,0-1-1 0 0,1 1 1 0 0,-1-1 0 0 0,1 0 0 0 0,-1 1-1 0 0,0-1 1 0 0,1 0 0 0 0,-1 0-1 0 0,1 0 1 0 0,-1 0 0 0 0,1-1 0 0 0,-1 1-1 0 0,1 0 1 0 0,-1 0 0 0 0,0-1 0 0 0,1 1-1 0 0,-1-1 1 0 0,0 1 0 0 0,1-1 0 0 0,-1 0-1 0 0,0 0 1 0 0,0 1 0 0 0,1-1-1 0 0,-1 0 1 0 0,0 0 0 0 0,0 0 0 0 0,0 0-1 0 0,0 0 1 0 0,0-1 256 0 0,5-6-7696 0 0,-2 4-4643 0 0</inkml:trace>
  <inkml:trace contextRef="#ctx0" brushRef="#br0" timeOffset="1939.42">2949 460 4513 0 0,'0'0'3142'0'0,"0"0"-1598"0"0,0 0-561 0 0,0 0 100 0 0,0 0 243 0 0,0 0 283 0 0,0 0 42 0 0,0 0-196 0 0,0 0-233 0 0,0 0-172 0 0,0 0-124 0 0,0 0-105 0 0,0 0-67 0 0,34-2-68 0 0,107-10-61 0 0,-58-11 169 0 0,-64 13-566 0 0,-1 3-60 0 0,0 0-1 0 0,-1-1 1 0 0,0-1 0 0 0,0 0 0 0 0,-1-2-1 0 0,0 0 1 0 0,0 0 0 0 0,-2-2-1 0 0,1 0 1 0 0,-2 0 0 0 0,0-1 0 0 0,0-1-1 0 0,8-14-167 0 0,-19 28 12 0 0,-1-1 0 0 0,0 1-1 0 0,0-1 1 0 0,0 0 0 0 0,0 1-1 0 0,0-1 1 0 0,-1 0-1 0 0,1 0 1 0 0,0 1 0 0 0,-1-1-1 0 0,1 0 1 0 0,-1 0 0 0 0,0 0-1 0 0,0 0 1 0 0,0 0 0 0 0,0 0-1 0 0,0 1 1 0 0,0-1 0 0 0,0 0-1 0 0,0 0 1 0 0,-1 0-1 0 0,1 0 1 0 0,-1 0 0 0 0,1 1-1 0 0,-1-1 1 0 0,0 0 0 0 0,0 0-1 0 0,0 1 1 0 0,0-1 0 0 0,0 1-1 0 0,0-1 1 0 0,0 1 0 0 0,0-1-1 0 0,-1 1 1 0 0,1 0-1 0 0,-1-1 1 0 0,1 1 0 0 0,-1 0-1 0 0,1 0 1 0 0,-1 0 0 0 0,0 0-1 0 0,1 0 1 0 0,-1 0-12 0 0,-84-14-222 0 0,69 17 209 0 0,1 1 0 0 0,0 0-1 0 0,0 1 1 0 0,0 1 0 0 0,1 1 0 0 0,-1 0-1 0 0,1 1 1 0 0,1 0 0 0 0,-1 1-1 0 0,1 1 1 0 0,1 0 0 0 0,-1 1 0 0 0,2 0-1 0 0,-1 1 1 0 0,1 1 0 0 0,1 0 0 0 0,0 0-1 0 0,-3 8 14 0 0,8-14 12 0 0,1 2 0 0 0,0-1 0 0 0,0 0 1 0 0,1 1-1 0 0,0 0 0 0 0,0 0 0 0 0,1 1 0 0 0,0-1 0 0 0,0 0 0 0 0,1 1 0 0 0,0 0 0 0 0,1 0 0 0 0,0-1 0 0 0,0 1 0 0 0,1 0 0 0 0,0 0 0 0 0,0 0 0 0 0,1 0 0 0 0,1 0 0 0 0,-1-1 0 0 0,1 1 0 0 0,1-1 0 0 0,-1 1 0 0 0,2-1 0 0 0,-1 0 0 0 0,1 0 0 0 0,0 0 0 0 0,1 0 0 0 0,0-1 0 0 0,0 1 0 0 0,0-1 1 0 0,1-1-1 0 0,0 1 0 0 0,0-1 0 0 0,1 0 0 0 0,0-1 0 0 0,0 1 0 0 0,0-1 0 0 0,1 0 0 0 0,5 1-12 0 0,15 4-31 0 0,0-2 0 0 0,1-1 0 0 0,0-1 1 0 0,0-2-1 0 0,0-1 0 0 0,0-1 0 0 0,1-1 0 0 0,-1-2 0 0 0,6-1 31 0 0,64-16-2032 0 0,-58 6-2989 0 0,-20 6-310 0 0,-5 2-6704 0 0</inkml:trace>
</inkml:ink>
</file>

<file path=ppt/ink/ink15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5:04.04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412 6 17396 0 0,'0'0'1407'0'0,"0"0"-163"0"0,0 0-18 0 0,0 0 50 0 0,0 0-16 0 0,0 0-153 0 0,0 0-236 0 0,0 0-242 0 0,0 0-178 0 0,0 0-122 0 0,0 0-95 0 0,-3-3-54 0 0,0 0-172 0 0,3 4 5 0 0,0-1 0 0 0,0 0 0 0 0,0 1 0 0 0,0-1 0 0 0,1 1 0 0 0,-1-1 0 0 0,0 1 0 0 0,0-1 0 0 0,0 1-1 0 0,0-1 1 0 0,0 1 0 0 0,0-1 0 0 0,0 1 0 0 0,0-1 0 0 0,-1 1 0 0 0,1-1 0 0 0,0 1 0 0 0,0-1 0 0 0,0 1 0 0 0,0-1 0 0 0,-1 0 0 0 0,1 1 0 0 0,0-1 0 0 0,0 1 0 0 0,-1-1 0 0 0,1 0 0 0 0,0 1 0 0 0,-1-1 0 0 0,1 0 0 0 0,0 1 0 0 0,-1-1-1 0 0,1 0 1 0 0,-1 1 0 0 0,1-1 0 0 0,0 0 0 0 0,-1 0 0 0 0,1 1 0 0 0,-1-1 0 0 0,1 0 0 0 0,-1 0 0 0 0,1 0 0 0 0,-1 0 0 0 0,1 0 0 0 0,-1 0 0 0 0,1 0 0 0 0,-1 0 0 0 0,1 0 0 0 0,-1 0 0 0 0,1 0 0 0 0,-1 0 0 0 0,1 0 0 0 0,-1 0 0 0 0,1 0-1 0 0,-1 0 1 0 0,1-1 0 0 0,-1 1-13 0 0,12 205 1403 0 0,-18 758-1232 0 0,7-962-442 0 0,0-1-59 0 0,0 0-65 0 0,0-19-2223 0 0,-10-33-5351 0 0,7 40 2787 0 0,0-1-6538 0 0</inkml:trace>
  <inkml:trace contextRef="#ctx0" brushRef="#br0" timeOffset="237.653">0 702 16027 0 0,'0'0'959'0'0,"0"0"-95"0"0,0 0 149 0 0,0 0 151 0 0,37-11 32 0 0,120-35-100 0 0,209-44 2377 0 0,-158 56-3652 0 0,-118 31-2829 0 0,-80 1 1524 0 0,-2 0-5914 0 0,-8 2-1740 0 0</inkml:trace>
  <inkml:trace contextRef="#ctx0" brushRef="#br0" timeOffset="652.964">998 94 15387 0 0,'0'0'1359'0'0,"0"0"-331"0"0,0 0-79 0 0,0 0 92 0 0,0 0 55 0 0,0 0 6 0 0,0 0-43 0 0,0 0-150 0 0,0 0-138 0 0,0 0-179 0 0,0 0-178 0 0,0 0-109 0 0,6 34-26 0 0,19 109-18 0 0,-25 0 275 0 0,-5-105-445 0 0,-4 37 53 0 0,-2 11-35 0 0,3 0 0 0 0,5 0 0 0 0,3 18-109 0 0,1-88 9 0 0,0 0 0 0 0,1 0 1 0 0,1 0-1 0 0,0 0 0 0 0,1-1 0 0 0,1 0 0 0 0,0 1 1 0 0,2-1-1 0 0,-1-1 0 0 0,9 14-9 0 0,-12-26 16 0 0,-1-1 0 0 0,1 1 1 0 0,-1-1-1 0 0,1 0 0 0 0,-1 1 0 0 0,1-1 1 0 0,0-1-1 0 0,-1 1 0 0 0,1 0 1 0 0,0-1-1 0 0,0 1 0 0 0,0-1 0 0 0,-1 0 1 0 0,1 0-1 0 0,0 0 0 0 0,0 0 0 0 0,0-1 1 0 0,-1 1-1 0 0,1-1 0 0 0,0 1 0 0 0,0-1 1 0 0,-1 0-1 0 0,1 0 0 0 0,0-1 0 0 0,-1 1 1 0 0,1 0-1 0 0,-1-1 0 0 0,0 1 1 0 0,1-1-1 0 0,-1 0 0 0 0,1-1-16 0 0,268-229 568 0 0,-236 214-625 0 0,-35 40 14 0 0,-26 176-29 0 0,26-197 11 0 0,0-1 1 0 0,0 1-1 0 0,-1-1 1 0 0,1 1-1 0 0,0-1 0 0 0,0 1 1 0 0,0-1-1 0 0,0 1 0 0 0,0 0 1 0 0,0-1-1 0 0,0 1 0 0 0,0-1 1 0 0,0 1-1 0 0,0-1 0 0 0,0 1 1 0 0,0 0-1 0 0,0-1 0 0 0,0 1 1 0 0,1-1-1 0 0,-1 1 0 0 0,0-1 1 0 0,0 1-1 0 0,1-1 0 0 0,-1 1 1 0 0,0-1-1 0 0,1 1 1 0 0,-1-1-1 0 0,0 1 0 0 0,1-1 1 0 0,-1 0-1 0 0,1 1 0 0 0,-1-1 1 0 0,1 0-1 0 0,-1 1 0 0 0,1-1 1 0 0,-1 0-1 0 0,1 1 0 0 0,-1-1 1 0 0,1 0-1 0 0,-1 0 0 0 0,1 0 1 0 0,-1 0-1 0 0,1 0 0 0 0,-1 1 1 0 0,1-1-1 0 0,0 0 0 0 0,-1 0 1 0 0,1 0-1 0 0,-1 0 0 0 0,1-1 1 0 0,-1 1-1 0 0,1 0 1 0 0,0 0-1 0 0,-1 0 0 0 0,1 0 1 0 0,-1-1-1 0 0,1 1 0 0 0,-1 0 1 0 0,1 0-1 0 0,-1-1 0 0 0,1 1 1 0 0,-1 0-1 0 0,1-1 0 0 0,-1 1 61 0 0,17-13-4839 0 0,-5 0-4177 0 0,-5 5-1889 0 0</inkml:trace>
  <inkml:trace contextRef="#ctx0" brushRef="#br0" timeOffset="1002.172">1740 952 7001 0 0,'0'0'3127'0'0,"0"0"-476"0"0,0 0-331 0 0,0 0-233 0 0,0 0-306 0 0,0 0-278 0 0,0 0-236 0 0,0 0-204 0 0,0 0-139 0 0,33 5-105 0 0,105 13-90 0 0,-135-17-682 0 0,0 0 0 0 0,0-1 0 0 0,1 1 0 0 0,-1-1 0 0 0,0 0 0 0 0,1 0 0 0 0,-1 0-1 0 0,0 0 1 0 0,0 0 0 0 0,1-1 0 0 0,-1 1 0 0 0,0-1 0 0 0,0 0 0 0 0,1 0 0 0 0,-1 0 0 0 0,0-1 0 0 0,0 1 0 0 0,0-1 0 0 0,-1 1-1 0 0,1-1 1 0 0,0 0-47 0 0,7-5 203 0 0,3-1-103 0 0,1 0 0 0 0,-1-1 0 0 0,0 0 0 0 0,-1-1 0 0 0,0-1 0 0 0,0 0 0 0 0,-1 0 0 0 0,-1-1 1 0 0,0 0-1 0 0,0-1 0 0 0,-1 0 0 0 0,-1-1 0 0 0,-1 0 0 0 0,0 0 0 0 0,0-1 0 0 0,-1 0 0 0 0,-1 0 0 0 0,-1 0 0 0 0,0 0 0 0 0,-1-1 0 0 0,0-4-100 0 0,-3 15-15 0 0,0 0 1 0 0,0 1-1 0 0,-1-1 1 0 0,0 0-1 0 0,0 1 1 0 0,0-1-1 0 0,0 1 1 0 0,-1-1-1 0 0,1 1 1 0 0,-1 0-1 0 0,-1-1 1 0 0,1 1-1 0 0,0 0 1 0 0,-1 0-1 0 0,0 1 1 0 0,0-1-1 0 0,0 0 1 0 0,0 1-1 0 0,-1 0 1 0 0,1 0-1 0 0,-1 0 1 0 0,0 0-1 0 0,0 1 1 0 0,0-1-1 0 0,0 1 1 0 0,0 0-1 0 0,-1 0 1 0 0,1 0 0 0 0,0 1-1 0 0,-1 0 1 0 0,0 0-1 0 0,1 0 1 0 0,-1 0-1 0 0,0 1 1 0 0,1-1-1 0 0,-1 1 1 0 0,0 0-1 0 0,1 1 1 0 0,-1-1-1 0 0,0 1 1 0 0,1 0-1 0 0,-1 0 1 0 0,1 1-1 0 0,-1-1 1 0 0,-3 3 14 0 0,-8 5-50 0 0,0 0 0 0 0,1 2 0 0 0,0 0 1 0 0,1 0-1 0 0,0 1 0 0 0,1 1 0 0 0,0 1 1 0 0,1 0-1 0 0,0 0 0 0 0,-8 15 50 0 0,6-10-26 0 0,0 2 0 0 0,2-1 0 0 0,0 2 0 0 0,1-1-1 0 0,1 2 1 0 0,1-1 0 0 0,1 1 0 0 0,1 1 0 0 0,2-1 0 0 0,0 1-1 0 0,1 0 1 0 0,1 0 0 0 0,1 7 26 0 0,3-23 1 0 0,0 0-1 0 0,1-1 0 0 0,0 0 1 0 0,0 1-1 0 0,0-1 1 0 0,1 0-1 0 0,0 0 0 0 0,0 0 1 0 0,1 0-1 0 0,0-1 1 0 0,0 0-1 0 0,0 1 1 0 0,1-2-1 0 0,0 1 0 0 0,1 0 1 0 0,-1-1-1 0 0,1 0 1 0 0,0 0-1 0 0,0-1 0 0 0,0 1 1 0 0,1-2-1 0 0,-1 1 1 0 0,1 0-1 0 0,0-1 1 0 0,0-1-1 0 0,4 2 0 0 0,9 3-189 0 0,0-1 1 0 0,0-1-1 0 0,1-1 1 0 0,-1-1-1 0 0,1 0 1 0 0,0-2-1 0 0,-1 0 1 0 0,1-2-1 0 0,7-1 189 0 0,32-11-3009 0 0,-20-1-6097 0 0,-21 6-3044 0 0</inkml:trace>
</inkml:ink>
</file>

<file path=ppt/ink/ink15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5:00.85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93 804 7634 0 0,'0'0'2916'0'0,"0"0"-1621"0"0,0 0-521 0 0,0 0 90 0 0,0 0 161 0 0,0 0 46 0 0,0 0-132 0 0,0 0-247 0 0,-15 33-234 0 0,-46 104-153 0 0,59-134-289 0 0,0-1-1 0 0,0 1 1 0 0,0 0-1 0 0,1-1 1 0 0,0 1-1 0 0,-1 0 1 0 0,1 0-1 0 0,0 0 1 0 0,1 0-1 0 0,-1 0 1 0 0,0 0-1 0 0,1 0 1 0 0,0 0-1 0 0,-1 1 1 0 0,1-1-1 0 0,0 0 1 0 0,1 0-1 0 0,-1 0 1 0 0,1 0-1 0 0,-1 0 1 0 0,1 0-1 0 0,0 0 1 0 0,0 0-1 0 0,0 0-15 0 0,4 6 74 0 0,-4-4 35 0 0,1 0 1 0 0,1 1-1 0 0,-1-1 1 0 0,1 0 0 0 0,-1-1-1 0 0,1 1 1 0 0,1 0-1 0 0,-1-1 1 0 0,1 0 0 0 0,-1 0-1 0 0,1 0 1 0 0,1 0-1 0 0,-1 0 1 0 0,0-1 0 0 0,1 0-1 0 0,0 0 1 0 0,-1 0-1 0 0,1-1 1 0 0,1 1 0 0 0,-1-1-1 0 0,0 0 1 0 0,0-1-1 0 0,1 1 1 0 0,-1-1 0 0 0,1 0-1 0 0,-1 0 1 0 0,1-1 0 0 0,-1 0-1 0 0,1 0 1 0 0,-1 0-1 0 0,1-1 1 0 0,0 1 0 0 0,-1-1-1 0 0,0-1 1 0 0,1 1-1 0 0,-1-1 1 0 0,0 0 0 0 0,1 0-1 0 0,-1 0 1 0 0,0-1-1 0 0,-1 0 1 0 0,1 0 0 0 0,3-3-110 0 0,1-3 118 0 0,0 0 0 0 0,0 0-1 0 0,-1-1 1 0 0,-1-1 0 0 0,0 1 0 0 0,0-1 0 0 0,-1 0 0 0 0,0-1 0 0 0,-1 1 0 0 0,-1-1 0 0 0,1 0 0 0 0,-2-1 0 0 0,0 1 0 0 0,0-1 0 0 0,-1 1 0 0 0,-1-1 0 0 0,0 0 0 0 0,-1 1 0 0 0,0-1 0 0 0,-2-9-118 0 0,1 16-39 0 0,-1-1 0 0 0,1 1-1 0 0,-1-1 1 0 0,-1 1 0 0 0,1 0 0 0 0,-1 0 0 0 0,0 0 0 0 0,-1 0 0 0 0,0 0-1 0 0,1 1 1 0 0,-2 0 0 0 0,1 0 0 0 0,-1 0 0 0 0,1 0 0 0 0,-1 0 0 0 0,0 1-1 0 0,-1 0 1 0 0,1 0 0 0 0,-1 1 0 0 0,0-1 0 0 0,0 1 0 0 0,0 0 0 0 0,0 1 0 0 0,-1 0-1 0 0,1 0 1 0 0,-1 0 0 0 0,1 1 0 0 0,-1-1 0 0 0,-1 2 39 0 0,5-1-83 0 0,0 1 0 0 0,-1 0-1 0 0,1 0 1 0 0,-1 1 0 0 0,1-1 0 0 0,0 1 0 0 0,-1 0 0 0 0,1 0 0 0 0,0 0-1 0 0,0 0 1 0 0,0 0 0 0 0,0 1 0 0 0,0-1 0 0 0,0 1 0 0 0,0 0 0 0 0,0 0-1 0 0,1 0 1 0 0,-1 0 0 0 0,0 1 0 0 0,1-1 0 0 0,0 1 0 0 0,0-1 0 0 0,0 1-1 0 0,0 0 1 0 0,0 0 0 0 0,0 0 0 0 0,1 0 0 0 0,0 0 0 0 0,-1 2 83 0 0,0-2-3 0 0,1-1 1 0 0,0 1 0 0 0,0 0-1 0 0,0 1 1 0 0,0-1 0 0 0,0 0-1 0 0,1 0 1 0 0,-1 0 0 0 0,1 0-1 0 0,0 0 1 0 0,0 1-1 0 0,0-1 1 0 0,0 0 0 0 0,1 0-1 0 0,0 0 1 0 0,-1 0 0 0 0,1 1-1 0 0,0-1 1 0 0,0 0 0 0 0,0 0-1 0 0,1-1 1 0 0,-1 1 0 0 0,1 0-1 0 0,0 0 1 0 0,0-1-1 0 0,0 1 1 0 0,0-1 0 0 0,0 1-1 0 0,0-1 1 0 0,0 0 0 0 0,1 0-1 0 0,-1 0 1 0 0,1 0 0 0 0,0-1-1 0 0,0 1 1 0 0,-1-1 0 0 0,1 1-1 0 0,0-1 1 0 0,0 0 0 0 0,0 0-1 0 0,0 0 1 0 0,1-1-1 0 0,-1 1 1 0 0,0-1 0 0 0,0 1-1 0 0,0-1 1 0 0,1 0 0 0 0,-1 0-1 0 0,0-1 1 0 0,0 1 0 0 0,2-1 2 0 0,6 1 166 0 0,1-1 0 0 0,-1 0 0 0 0,1 0 0 0 0,-1-1 1 0 0,1-1-1 0 0,-1 0 0 0 0,0 0 0 0 0,0-1 0 0 0,-1-1 1 0 0,1 0-1 0 0,-1 0 0 0 0,0-1 0 0 0,4-3-166 0 0,13-9 219 0 0,-1 0 0 0 0,-1-2 0 0 0,-1-1 1 0 0,0-1-1 0 0,-2-1 0 0 0,0-1 0 0 0,3-7-219 0 0,0 1 75 0 0,-1-1 1 0 0,-1-1-1 0 0,-2-1 1 0 0,-2 0-1 0 0,-1-2 1 0 0,-1 0 0 0 0,-2-1-1 0 0,-2-1 1 0 0,-1 0-1 0 0,-2 0 1 0 0,6-40-76 0 0,-14 62 12 0 0,0-1 1 0 0,0 1 0 0 0,-2-1 0 0 0,0 0 0 0 0,-1 0 0 0 0,-1 1-1 0 0,0-1 1 0 0,-1 1 0 0 0,0-1 0 0 0,-1 1 0 0 0,-1 0 0 0 0,-1 0-1 0 0,-1 0-12 0 0,7 14-1 0 0,-1 1 0 0 0,0-1-1 0 0,0 0 1 0 0,0 1 0 0 0,0-1 0 0 0,0 1-1 0 0,0 0 1 0 0,0-1 0 0 0,0 1-1 0 0,0 0 1 0 0,0-1 0 0 0,0 1-1 0 0,0 0 1 0 0,0 0 0 0 0,0 0-1 0 0,0 0 1 0 0,0 0 0 0 0,0 0 0 0 0,0 0-1 0 0,0 0 1 0 0,0 1 0 0 0,0-1-1 0 0,0 0 1 0 0,0 1 0 0 0,0-1-1 0 0,0 1 1 0 0,0-1 0 0 0,0 1-1 0 0,0-1 1 0 0,1 1 0 0 0,-1-1 0 0 0,0 1-1 0 0,0 0 1 0 0,0-1 0 0 0,1 1-1 0 0,-1 0 1 0 0,1 0 0 0 0,-1 0-1 0 0,0 0 1 0 0,1 0 0 0 0,-1-1 0 0 0,1 1-1 0 0,0 0 1 0 0,-1 0 0 0 0,1 0-1 0 0,0 0 1 0 0,-1 0 0 0 0,1 0-1 0 0,0 0 1 0 0,0 0 0 0 0,0 1-1 0 0,0-1 1 0 0,0 0 0 0 0,0 0 0 0 0,0 0-1 0 0,0 0 1 0 0,1 0 0 0 0,-1 0 1 0 0,-5 10 7 0 0,-13 30-7 0 0,3 0 0 0 0,0 1 0 0 0,3 0 0 0 0,2 1-1 0 0,1 1 1 0 0,1 16 0 0 0,-5 11 17 0 0,4 9-27 0 0,2 1 0 0 0,4 0-1 0 0,6 45 11 0 0,-3-105 13 0 0,-1-6-17 0 0,1 0 1 0 0,0 1-1 0 0,1-1 1 0 0,1 1-1 0 0,1-1 1 0 0,0 0 0 0 0,0 0-1 0 0,2 0 1 0 0,0-1-1 0 0,0 1 1 0 0,2-1-1 0 0,0-1 1 0 0,0 1-1 0 0,1-1 1 0 0,1 0 0 0 0,0-1-1 0 0,1 0 1 0 0,0 0-1 0 0,0-1 1 0 0,2 0-1 0 0,-1-1 1 0 0,1-1-1 0 0,1 0 1 0 0,11 7 3 0 0,-18-14 17 0 0,-1 0 0 0 0,1-1 0 0 0,0 1-1 0 0,0-1 1 0 0,0 0 0 0 0,1 0 0 0 0,-1-1 0 0 0,0 0 0 0 0,0 0 0 0 0,0 0 0 0 0,0-1-1 0 0,0 0 1 0 0,1 0 0 0 0,-1-1 0 0 0,-1 0 0 0 0,1 0 0 0 0,0 0 0 0 0,0 0 0 0 0,-1-1-1 0 0,1 0 1 0 0,-1 0 0 0 0,0-1 0 0 0,0 1 0 0 0,0-1 0 0 0,-1 0 0 0 0,1-1 0 0 0,-1 1-1 0 0,0-1 1 0 0,3-4-17 0 0,3-3 53 0 0,-1-1 0 0 0,-1 0 0 0 0,0 0-1 0 0,-1-1 1 0 0,0 0 0 0 0,-1-1 0 0 0,0 1-1 0 0,-1-1 1 0 0,-1 0 0 0 0,-1 0 0 0 0,1-7-53 0 0,-1 13-12 0 0,-1-1 1 0 0,-1 1 0 0 0,0-1-1 0 0,0 1 1 0 0,-1-1 0 0 0,0 0-1 0 0,0 1 1 0 0,-1-1 0 0 0,0 0-1 0 0,-1 1 1 0 0,0 0-1 0 0,-1-1 1 0 0,0 1 0 0 0,0 0-1 0 0,-1 0 1 0 0,0 1 0 0 0,-1-1-1 0 0,0 1 1 0 0,0 0 0 0 0,-1 0-1 0 0,1 0 1 0 0,-2 1 0 0 0,1 0-1 0 0,-1 0 1 0 0,0 1 0 0 0,-1-1-1 0 0,0 2 1 0 0,1-1 0 0 0,-2 1-1 0 0,-1-1 12 0 0,-1 3-189 0 0,1 0 0 0 0,-1 0-1 0 0,1 1 1 0 0,-1 0-1 0 0,0 1 1 0 0,0 0-1 0 0,0 1 1 0 0,0 0-1 0 0,1 1 1 0 0,-1 0-1 0 0,0 1 1 0 0,0 0 0 0 0,1 1-1 0 0,-3 0 190 0 0,-37 19-3541 0 0,5 10-3730 0 0,29-14-4125 0 0</inkml:trace>
  <inkml:trace contextRef="#ctx0" brushRef="#br0" timeOffset="595.953">1310 127 10258 0 0,'0'0'1925'0'0,"0"0"-246"0"0,0 0-79 0 0,0 0 10 0 0,0 0-14 0 0,0 0-180 0 0,0 0-305 0 0,0 0-288 0 0,0 0-207 0 0,0 0-117 0 0,0 0-56 0 0,0 0-38 0 0,0 0-35 0 0,2-3-14 0 0,11-1 301 0 0,-13 30 238 0 0,-1-16-779 0 0,-9 205 1383 0 0,9-114-1279 0 0,11 208 55 0 0,4-170-529 0 0,-6 1 1 0 0,-6 12 253 0 0,-2-151-249 0 0,0-1-61 0 0,0 0-82 0 0,0-30-3026 0 0,0-1-495 0 0,0 13-1733 0 0,0 8-4503 0 0</inkml:trace>
  <inkml:trace contextRef="#ctx0" brushRef="#br0" timeOffset="842.523">933 753 17500 0 0,'0'0'632'0'0,"0"0"-5"0"0,0 0 260 0 0,0 0 242 0 0,0 0 89 0 0,0 0-134 0 0,31-10-221 0 0,100-31-199 0 0,-83 26-320 0 0,1 2 1 0 0,1 3-1 0 0,0 1 1 0 0,45 0-345 0 0,62 4-1042 0 0,-105 11-2425 0 0,-2 4-4435 0 0,-38-6-3084 0 0</inkml:trace>
  <inkml:trace contextRef="#ctx0" brushRef="#br0" timeOffset="2253.349">1951 675 10282 0 0,'0'0'2403'0'0,"0"0"-784"0"0,0 0-293 0 0,0 0-14 0 0,0 0-6 0 0,0 0-101 0 0,0 0-148 0 0,0 0-202 0 0,0 0-161 0 0,0 0-141 0 0,-34 6-112 0 0,-103 21-94 0 0,73-4 84 0 0,56-16-338 0 0,-2 2-48 0 0,0-1 1 0 0,0 1-1 0 0,1 0 1 0 0,0 1-1 0 0,0 0 1 0 0,1 1-1 0 0,1-1 1 0 0,0 2-1 0 0,0-1 1 0 0,1 1-1 0 0,1 0 1 0 0,0 0-1 0 0,1 0 1 0 0,0 1-1 0 0,0 0 1 0 0,2-1-1 0 0,-1 1 0 0 0,2 0 1 0 0,-1 12-46 0 0,1-19 8 0 0,1 0 0 0 0,0 0 0 0 0,0 0-1 0 0,0 0 1 0 0,1 0 0 0 0,-1 0 0 0 0,2 0 0 0 0,-1 0 0 0 0,0 0 0 0 0,1 0 0 0 0,0-1-1 0 0,1 1 1 0 0,-1-1 0 0 0,1 1 0 0 0,0-1 0 0 0,1 0 0 0 0,-1 0 0 0 0,1 0 0 0 0,0-1-1 0 0,0 1 1 0 0,0-1 0 0 0,1 0 0 0 0,0 0 0 0 0,-1 0 0 0 0,1-1 0 0 0,1 1 0 0 0,-1-1-1 0 0,0-1 1 0 0,1 1 0 0 0,-1-1 0 0 0,3 1-8 0 0,2-2 92 0 0,-1 0 1 0 0,1-1-1 0 0,0 0 1 0 0,0 0-1 0 0,-1-1 1 0 0,1 0-1 0 0,-1-1 1 0 0,1 0-1 0 0,-1 0 0 0 0,0-1 1 0 0,0-1-1 0 0,0 1 1 0 0,0-2-1 0 0,0 1 1 0 0,-1-1-1 0 0,0 0 1 0 0,0-1-1 0 0,0 0 0 0 0,-1 0 1 0 0,0 0-1 0 0,0-1 1 0 0,0 0-1 0 0,-1-1 1 0 0,0 0-1 0 0,0 0-92 0 0,13-19 87 0 0,-1-1 1 0 0,-1-1-1 0 0,-1 0 1 0 0,-2-1-1 0 0,-1-1 0 0 0,7-25-87 0 0,3-20 47 0 0,-23 75-60 0 0,0 1-13 0 0,0 0-18 0 0,0 0-37 0 0,-9 22-367 0 0,5-11 392 0 0,-2-1 45 0 0,2 1 0 0 0,0-1-1 0 0,0 1 1 0 0,1 0 0 0 0,0 0 0 0 0,0 0 0 0 0,2 1 0 0 0,-1-1 0 0 0,1 0 0 0 0,1 1 0 0 0,0-1-1 0 0,1 1 1 0 0,0-1 0 0 0,1 0 0 0 0,1 4 11 0 0,-1-6 6 0 0,0-1 0 0 0,0 0 0 0 0,1 0 0 0 0,0 0-1 0 0,1 0 1 0 0,0-1 0 0 0,0 1 0 0 0,0-1 0 0 0,1 0 0 0 0,0 0 0 0 0,1-1 0 0 0,-1 1-1 0 0,1-1 1 0 0,0-1 0 0 0,1 1 0 0 0,0-1 0 0 0,0 0 0 0 0,0 0 0 0 0,0-1-1 0 0,1 0 1 0 0,-1 0 0 0 0,1-1 0 0 0,0 0 0 0 0,0 0 0 0 0,6 0-6 0 0,-6-5 33 0 0,-1 0 0 0 0,0-1 1 0 0,0-1-1 0 0,0 1 0 0 0,0-1 0 0 0,0 0 0 0 0,-1 0 1 0 0,0-1-1 0 0,0 0 0 0 0,0 0 0 0 0,0-1 1 0 0,-1 1-1 0 0,0-1 0 0 0,0 0 0 0 0,0-1 0 0 0,-1 1 1 0 0,0-1-1 0 0,0 0 0 0 0,-1 0 0 0 0,1-2-33 0 0,9-13 15 0 0,68-158 93 0 0,-68 136-88 0 0,-12 44 8 0 0,-1 0-14 0 0,0 0-46 0 0,0 0-21 0 0,0 0-4 0 0,0 0-10 0 0,0 0-5 0 0,0 0 36 0 0,0 26-121 0 0,0 217 214 0 0,0-239-57 0 0,0 1-1 0 0,1-1 1 0 0,0 0 0 0 0,0 1 0 0 0,0-1-1 0 0,0 0 1 0 0,1 0 0 0 0,-1 1 0 0 0,1-1-1 0 0,0 0 1 0 0,0-1 0 0 0,1 1 0 0 0,-1 0-1 0 0,1-1 1 0 0,0 1 0 0 0,0-1 0 0 0,0 0-1 0 0,0 0 1 0 0,1 0 0 0 0,-1 0-1 0 0,1-1 1 0 0,0 1 0 0 0,-1-1 0 0 0,1 0-1 0 0,0 0 1 0 0,0 0 0 0 0,1-1 0 0 0,-1 1-1 0 0,0-1 1 0 0,1 0 0 0 0,2 0 0 0 0,-3-1 19 0 0,0-1 1 0 0,1 0-1 0 0,-1 1 1 0 0,0-2-1 0 0,0 1 1 0 0,1 0-1 0 0,-1-1 1 0 0,0 0-1 0 0,0 0 1 0 0,-1 0-1 0 0,1 0 1 0 0,0-1-1 0 0,-1 1 1 0 0,1-1-1 0 0,-1 0 1 0 0,0 0-1 0 0,0-1 1 0 0,0 1-1 0 0,0 0 1 0 0,-1-1-1 0 0,1 0-19 0 0,103-172 603 0 0,-65 98-464 0 0,-30 56-135 0 0,2 1 1 0 0,0 0-1 0 0,0 1 0 0 0,2 0 1 0 0,1 1-1 0 0,0 1 0 0 0,19-16-4 0 0,-8 20 9 0 0,-8 12-82 0 0,-15 31-5 0 0,-24 152 88 0 0,-4-46-46 0 0,17-69-68 0 0,7-65 56 0 0,0-1 0 0 0,0 0 3 0 0,0 0-11 0 0,40-29 103 0 0,170-211 61 0 0,-104 120-143 0 0,-98 146-4 0 0,-8 10 64 0 0,-1 1 3 0 0,1 1-1 0 0,2-1 0 0 0,1 0 1 0 0,2 0-1 0 0,2 0 1 0 0,8 23-28 0 0,-10-45-11 0 0,-1 0 6 0 0,0-1 0 0 0,1 1 1 0 0,1-1-1 0 0,0-1 0 0 0,1 1 0 0 0,1-1 0 0 0,0 0 0 0 0,0-1 0 0 0,5 4 5 0 0,-11-49-4242 0 0,-12 3-1536 0 0,5 17-1118 0 0,2 1-4766 0 0</inkml:trace>
  <inkml:trace contextRef="#ctx0" brushRef="#br0" timeOffset="2501.274">2310 204 20180 0 0,'0'0'1343'0'0,"0"0"-225"0"0,0 0-58 0 0,0 0-77 0 0,0 0-114 0 0,0 0-174 0 0,0 0-240 0 0,0 0-198 0 0,0 0-159 0 0,0 0-85 0 0,0 0-45 0 0,0 0-36 0 0,0 0-36 0 0,-10 6-112 0 0,-27 17-221 0 0,36-23 391 0 0,1 0 1 0 0,0 1 0 0 0,-1-1 0 0 0,1 0 0 0 0,0 1-1 0 0,-1-1 1 0 0,1 0 0 0 0,0 1 0 0 0,-1-1-1 0 0,1 0 1 0 0,0 1 0 0 0,0-1 0 0 0,0 1 0 0 0,-1-1-1 0 0,1 0 1 0 0,0 1 0 0 0,0-1 0 0 0,0 1-1 0 0,0-1 1 0 0,0 1 0 0 0,0-1 0 0 0,0 1 0 0 0,0-1-1 0 0,0 1 1 0 0,0-1 0 0 0,0 0 0 0 0,0 1-1 0 0,0-1 1 0 0,0 1 0 0 0,0-1 0 0 0,1 1 0 0 0,-1-1-1 0 0,0 0 1 0 0,0 1 0 0 0,0-1 0 0 0,1 1-1 0 0,-1-1 1 0 0,0 0 0 0 0,0 1 0 0 0,1-1 0 0 0,-1 0-1 0 0,0 1 1 0 0,1-1 0 0 0,-1 0 0 0 0,1 0 0 0 0,-1 1-1 0 0,0-1 1 0 0,1 0 0 0 0,-1 0 0 0 0,1 0-1 0 0,-1 1 1 0 0,0-1 0 0 0,1 0 0 0 0,-1 0 0 0 0,1 0-1 0 0,-1 0 1 0 0,1 0 0 0 0,0 0 45 0 0,16 6-6278 0 0,-14-5 2339 0 0,5 3-8259 0 0</inkml:trace>
</inkml:ink>
</file>

<file path=ppt/ink/ink15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4:58.42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295 504 0 0 0,'0'0'1076'0'0,"0"0"527"0"0,0 0 96 0 0,0 0-169 0 0,0 0-248 0 0,0 0-220 0 0,0 0-153 0 0,0 0-23 0 0,14-11 76 0 0,44-33 122 0 0,-40 30 1355 0 0,-18 13-1192 0 0,0 1-81 0 0,0 0-128 0 0,0 0-201 0 0,-14 0 647 0 0,1 0-1290 0 0,0-1-1 0 0,-1 2 0 0 0,1 0 0 0 0,0 1 0 0 0,0 0 1 0 0,1 0-1 0 0,-1 2 0 0 0,0 0 0 0 0,1 0 0 0 0,0 1 1 0 0,0 0-1 0 0,0 1 0 0 0,1 1 0 0 0,0 0 0 0 0,0 0 1 0 0,-7 7-194 0 0,3-3 82 0 0,1 1 1 0 0,1 0-1 0 0,0 0 1 0 0,0 2-1 0 0,1 0 1 0 0,1 0 0 0 0,1 1-1 0 0,0 0 1 0 0,0 0-1 0 0,-2 9-82 0 0,8-16 35 0 0,1 1-1 0 0,0-1 0 0 0,0 1 1 0 0,1 0-1 0 0,0 0 0 0 0,0 0 1 0 0,1 0-1 0 0,0 0 0 0 0,1 0 1 0 0,0 0-1 0 0,0 0 0 0 0,1 1 1 0 0,0-1-1 0 0,1 0 0 0 0,0 0 1 0 0,0-1-1 0 0,1 1 0 0 0,0 0 1 0 0,1-1-1 0 0,-1 0 0 0 0,2 1 1 0 0,-1-1-1 0 0,1-1 0 0 0,0 1 1 0 0,1-1-1 0 0,0 0 0 0 0,0 0 1 0 0,4 2-35 0 0,-5-4 55 0 0,1 0 1 0 0,0 0-1 0 0,0-1 1 0 0,0 0-1 0 0,1 0 1 0 0,0-1 0 0 0,-1 0-1 0 0,1 0 1 0 0,0 0-1 0 0,0-1 1 0 0,1 0-1 0 0,-1-1 1 0 0,0 1-1 0 0,1-1 1 0 0,-1-1 0 0 0,1 1-1 0 0,-1-1 1 0 0,0-1-1 0 0,1 1 1 0 0,-1-1-1 0 0,1-1 1 0 0,-1 1-1 0 0,0-1 1 0 0,0-1 0 0 0,0 1-1 0 0,0-1 1 0 0,0 0-1 0 0,0-1 1 0 0,0 0-56 0 0,18-11 96 0 0,0-2 1 0 0,0-1-1 0 0,-2-1 1 0 0,0-1 0 0 0,-1-1-1 0 0,-2-1 1 0 0,0 0-1 0 0,-1-2 1 0 0,-1 0-1 0 0,-1-2 1 0 0,-2 1 0 0 0,1-5-97 0 0,-4 6 40 0 0,-1 0 0 0 0,-1-1 0 0 0,-1-1 0 0 0,-1 1 0 0 0,-1-2 0 0 0,-2 1 0 0 0,-1 0 0 0 0,0-1 0 0 0,-2-11-40 0 0,-2 37 53 0 0,0 1-26 0 0,0 0-2 0 0,0 0-17 0 0,0 0-19 0 0,0 0 1 0 0,0 0-8 0 0,0 0-11 0 0,0 0 0 0 0,2 30 42 0 0,-7 157 738 0 0,4-179-750 0 0,0 0 0 0 0,0 1 0 0 0,1-1 0 0 0,0 1 0 0 0,0-1 1 0 0,1 1-1 0 0,0-1 0 0 0,1 0 0 0 0,0 0 0 0 0,0 1 0 0 0,1-1 0 0 0,2 5-1 0 0,63 36-60 0 0,-23-55 115 0 0,-45 5-43 0 0,2 19-7587 0 0,-2-12 256 0 0,0-4-4539 0 0</inkml:trace>
  <inkml:trace contextRef="#ctx0" brushRef="#br0" timeOffset="785.497">831 898 4737 0 0,'0'0'2222'0'0,"0"0"-523"0"0,0 0 40 0 0,0 0 251 0 0,0 0 82 0 0,0 0-185 0 0,0 0-389 0 0,0 0-369 0 0,0 0-248 0 0,0 0-169 0 0,0 0-63 0 0,0 0-38 0 0,20-32-54 0 0,60-101-42 0 0,-48 63 337 0 0,8-117 1127 0 0,-12 127-1793 0 0,-28 60-175 0 0,0 0-26 0 0,0 0-14 0 0,0 0-49 0 0,0 12-221 0 0,-14 178 518 0 0,14-180-248 0 0,-1-5 30 0 0,0-1-1 0 0,1 1 1 0 0,0 0-1 0 0,0-1 1 0 0,0 1-1 0 0,1 0 1 0 0,-1-1-1 0 0,1 1 1 0 0,0 0-1 0 0,0-1 1 0 0,1 1-1 0 0,0-1 1 0 0,-1 0-1 0 0,2 1 1 0 0,-1-1-1 0 0,0 0 1 0 0,1 0-1 0 0,-1 0 1 0 0,1-1-1 0 0,0 1 1 0 0,3 1-2 0 0,-4-3 37 0 0,0 0-1 0 0,0 1 1 0 0,1-2-1 0 0,-1 1 1 0 0,1 0-1 0 0,-1 0 0 0 0,1-1 1 0 0,0 0-1 0 0,0 1 1 0 0,0-1-1 0 0,0 0 0 0 0,0-1 1 0 0,0 1-1 0 0,0 0 1 0 0,0-1-1 0 0,0 1 0 0 0,0-1 1 0 0,0 0-1 0 0,0 0 1 0 0,0-1-1 0 0,0 1 0 0 0,0 0 1 0 0,0-1-1 0 0,0 0 1 0 0,0 0-1 0 0,0 0 1 0 0,0 0-1 0 0,0 0 0 0 0,0-1-35 0 0,14-15 235 0 0,0-2-1 0 0,-2 0 0 0 0,0 0 0 0 0,-2-1 0 0 0,0-1 0 0 0,-1-1 0 0 0,-1 1 0 0 0,2-7-234 0 0,-4 9 48 0 0,12-40 54 0 0,-19 38-907 0 0,-6 31-5750 0 0,2 5-1269 0 0,2-4-3162 0 0</inkml:trace>
  <inkml:trace contextRef="#ctx0" brushRef="#br0" timeOffset="1332.201">1712 508 8866 0 0,'0'0'2902'0'0,"0"0"-1519"0"0,0 0-338 0 0,0 0 262 0 0,0 0 196 0 0,0 0-33 0 0,0 0-259 0 0,0 0-340 0 0,0 0-275 0 0,0 0-169 0 0,0 0-97 0 0,0 0-39 0 0,0 0-18 0 0,-24 18-15 0 0,-76 60-39 0 0,63-29 46 0 0,36-39-216 0 0,1-9-41 0 0,-2 4 1 0 0,0 1 1 0 0,0-1-1 0 0,1 1 1 0 0,0-1-1 0 0,0 1 1 0 0,1 0 0 0 0,-1-1-1 0 0,1 1 1 0 0,1-1-1 0 0,-1 1 1 0 0,1 0-1 0 0,0-1 1 0 0,0 1-1 0 0,0-1 1 0 0,1 1-1 0 0,0-1 1 0 0,0 0 0 0 0,0 0-1 0 0,1 1 1 0 0,-1-2-1 0 0,1 1 1 0 0,1 1-10 0 0,1-1 73 0 0,0 0 0 0 0,1 0 1 0 0,0-1-1 0 0,-1 1 0 0 0,1-1 1 0 0,1-1-1 0 0,-1 1 0 0 0,1-1 1 0 0,-1 0-1 0 0,1-1 1 0 0,0 1-1 0 0,0-1 0 0 0,0-1 1 0 0,0 1-1 0 0,0-1 0 0 0,0 0 1 0 0,0-1-1 0 0,1 0 0 0 0,-1 0 1 0 0,0-1-1 0 0,0 1 0 0 0,7-3-73 0 0,-3-1 140 0 0,0-1 0 0 0,-1 0 0 0 0,0 0 0 0 0,0-1 0 0 0,-1 0 0 0 0,0-1 0 0 0,0 0 0 0 0,0-1 0 0 0,-1 0 0 0 0,0 0 0 0 0,0-1 0 0 0,-1 1 0 0 0,0-2-1 0 0,2-3-139 0 0,8-11 93 0 0,-1 0-1 0 0,-1-2 0 0 0,0 0 1 0 0,-2 0-1 0 0,-2-1 0 0 0,0 0 0 0 0,-2-1 1 0 0,0-1-1 0 0,-3 1 0 0 0,0-1 1 0 0,-1 0-1 0 0,-2-1 0 0 0,-1 1 0 0 0,-2 0 1 0 0,-1-3-93 0 0,0 18-10 0 0,-1 0 0 0 0,0 0 1 0 0,-1 1-1 0 0,-1-1 0 0 0,0 1 0 0 0,-1-1 1 0 0,0 1-1 0 0,-1 0 0 0 0,0 1 0 0 0,-1 0 1 0 0,-1 0-1 0 0,0 0 0 0 0,0 1 0 0 0,-1 0 1 0 0,-1 1-1 0 0,0 0 0 0 0,0 0 0 0 0,-1 1 1 0 0,0 0-1 0 0,-1 1 0 0 0,1 0 0 0 0,-2 1 1 0 0,-8-3 9 0 0,18 8-11 0 0,0 0 0 0 0,-1 1 0 0 0,1-1 0 0 0,0 1 1 0 0,-1 0-1 0 0,0 0 0 0 0,1 0 0 0 0,-1 1 0 0 0,0-1 0 0 0,1 1 1 0 0,-1 0-1 0 0,0 0 0 0 0,0 0 0 0 0,1 0 0 0 0,-1 1 0 0 0,0 0 1 0 0,1-1-1 0 0,-1 1 0 0 0,1 1 0 0 0,-1-1 0 0 0,1 0 0 0 0,-1 1 1 0 0,1 0-1 0 0,0 0 0 0 0,0 0 0 0 0,0 0 0 0 0,0 0 0 0 0,0 1 1 0 0,0-1-1 0 0,1 1 0 0 0,-1 0 0 0 0,1-1 0 0 0,-1 1 0 0 0,1 1 1 0 0,0-1-1 0 0,1 0 0 0 0,-1 0 0 0 0,0 1 0 0 0,1-1 0 0 0,0 1 1 0 0,-1 3 10 0 0,-3 10 1 0 0,2 1 0 0 0,0 0 0 0 0,1 1 0 0 0,1-1 0 0 0,0 0 0 0 0,2 0 0 0 0,0 1 0 0 0,1-1 1 0 0,1 0-1 0 0,0 0 0 0 0,1 0 0 0 0,2-1 0 0 0,-1 1 0 0 0,2-1 0 0 0,1 0-1 0 0,7 15 4 0 0,1 0 0 0 0,2-2-1 0 0,1 0 1 0 0,1-1 0 0 0,1 0 0 0 0,2-2-1 0 0,8 7-3 0 0,99 70-957 0 0,-81-78-1862 0 0,1-5-3423 0 0,-32-13-5498 0 0</inkml:trace>
</inkml:ink>
</file>

<file path=ppt/ink/ink15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5:29.80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1 420 5681 0 0,'0'0'3496'0'0,"0"0"-1644"0"0,0 0-777 0 0,0 0-22 0 0,0 0 138 0 0,0 0 95 0 0,0 0-2 0 0,0 0-71 0 0,0 0-91 0 0,0 0-53 0 0,0 0-68 0 0,10 3-97 0 0,32 9 257 0 0,1-2 1 0 0,0-1-1 0 0,1-3 0 0 0,0-1 0 0 0,15-2-1161 0 0,179-17 1529 0 0,121-5-519 0 0,-223 18-3101 0 0,-99 2 508 0 0,-121 7-6466 0 0,49 1-114 0 0,21-4-2523 0 0</inkml:trace>
  <inkml:trace contextRef="#ctx0" brushRef="#br0" timeOffset="434.957">94 718 6393 0 0,'0'0'2220'0'0,"0"0"-291"0"0,0 0-104 0 0,0 0 26 0 0,0 0-75 0 0,0 0-276 0 0,0 0-386 0 0,0 0-349 0 0,0 0-234 0 0,0 0-131 0 0,0 0-68 0 0,0 0-10 0 0,0 0 25 0 0,-4 4 90 0 0,-14 10 67 0 0,47 1 2669 0 0,94 7-919 0 0,113-18-951 0 0,44-23-571 0 0,-65 12-503 0 0,-205 8-1389 0 0,-9-3-2269 0 0,-8-15-146 0 0,3 8-531 0 0,3 7 151 0 0,-1-2-7132 0 0</inkml:trace>
  <inkml:trace contextRef="#ctx0" brushRef="#br0" timeOffset="1312.228">586 4 7226 0 0,'0'0'2021'0'0,"0"0"-275"0"0,0 0-103 0 0,0 0-7 0 0,0 0-26 0 0,0 0-111 0 0,0 0-215 0 0,0 0-242 0 0,0 0-197 0 0,0 0-128 0 0,0 0-83 0 0,0 0-11 0 0,0 0-28 0 0,-3-2-30 0 0,-8 0 2004 0 0,36 28-1290 0 0,76 55-14 0 0,339 213-187 0 0,-317-176-1038 0 0,-122-117-44 0 0,-1-1-1 0 0,1 1 1 0 0,-1-1-1 0 0,1 1 0 0 0,-1 0 1 0 0,0-1-1 0 0,1 1 1 0 0,-1 0-1 0 0,0-1 1 0 0,1 1-1 0 0,-1 0 1 0 0,0 0-1 0 0,0-1 1 0 0,0 1-1 0 0,0 0 1 0 0,0 0-1 0 0,0-1 1 0 0,0 1-1 0 0,0 0 1 0 0,0 0-1 0 0,0-1 1 0 0,0 1-1 0 0,0 0 1 0 0,0 0-1 0 0,0-1 1 0 0,-1 1-1 0 0,1 0 1 0 0,0-1-1 0 0,-1 1 0 0 0,1 0 1 0 0,0-1-1 0 0,-1 1 1 0 0,1-1-1 0 0,-1 1 1 0 0,1 0-1 0 0,-1-1 1 0 0,1 1-1 0 0,-1-1 1 0 0,0 1-1 0 0,1-1 1 0 0,-1 0-1 0 0,0 1 1 0 0,1-1-1 0 0,-1 0 1 0 0,0 1-1 0 0,1-1 1 0 0,-1 0-1 0 0,0 0 1 0 0,1 1-1 0 0,-1-1 1 0 0,0 0-1 0 0,0 0 1 0 0,0 0 4 0 0,-9 7 31 0 0,-191 133 2 0 0,-22 25-1 0 0,131-99 9 0 0,-76 67 46 0 0,129-81-113 0 0,30-37 232 0 0,32-33-12876 0 0,-19 17 1099 0 0</inkml:trace>
</inkml:ink>
</file>

<file path=ppt/ink/ink15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23.33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97 270 0 0 0,'0'0'359'0'0,"0"0"1252"0"0,0 0 485 0 0,0 0 101 0 0,0 0-57 0 0,0 0-163 0 0,0 0-202 0 0,0 0-258 0 0,0 0-207 0 0,0 0-135 0 0,2-10-90 0 0,7-42 881 0 0,-9 51-1102 0 0,0 1-105 0 0,0 0-84 0 0,0 0-68 0 0,0 0-66 0 0,0 0-43 0 0,0 0-37 0 0,0 0-46 0 0,0 0-50 0 0,0 0-38 0 0,0 0-60 0 0,0 0-25 0 0,0 0-7 0 0,0 0-23 0 0,0 0-10 0 0,0 0-2 0 0,0 0-6 0 0,0 0-16 0 0,0 0 4 0 0,0 0-18 0 0,0 0-9 0 0,-2 16 3087 0 0,-20 43-3217 0 0,2 0-1 0 0,3 2 0 0 0,3 0 1 0 0,2 1-1 0 0,3 0 1 0 0,3 0-1 0 0,2 1 1 0 0,4 34-25 0 0,-1-83 7 0 0,1 227 26 0 0,2-220-40 0 0,2 0 0 0 0,0-1 1 0 0,2 0-1 0 0,0 0 0 0 0,1-1 0 0 0,1 1 0 0 0,0-2 0 0 0,7 11 7 0 0,-12-27 3 0 0,-1 1 0 0 0,1-1-1 0 0,-1 1 1 0 0,1-1 0 0 0,0 0-1 0 0,0 0 1 0 0,0 0 0 0 0,0-1-1 0 0,0 1 1 0 0,1-1 0 0 0,-1 1 0 0 0,0-1-1 0 0,1 0 1 0 0,-1 0 0 0 0,0-1-1 0 0,1 1 1 0 0,0-1 0 0 0,-1 0-1 0 0,1 0 1 0 0,-1 0 0 0 0,1 0-1 0 0,-1 0 1 0 0,1-1 0 0 0,-1 0-1 0 0,1 1 1 0 0,-1-1 0 0 0,0-1-1 0 0,1 1 1 0 0,-1 0 0 0 0,0-1-1 0 0,0 0 1 0 0,0 1 0 0 0,0-1-1 0 0,0-1 1 0 0,0 1 0 0 0,-1 0-1 0 0,1-1 1 0 0,-1 1 0 0 0,1-1-1 0 0,-1 0 1 0 0,0 1 0 0 0,1-3-3 0 0,37-35 30 0 0,-2-2 1 0 0,-2-2 0 0 0,-1-1 0 0 0,-3-2 0 0 0,-2-1 0 0 0,-1-1 0 0 0,5-18-31 0 0,29-114-40 0 0,-63 315-261 0 0,0-110 296 0 0,1-1 0 0 0,1 0 0 0 0,1 0 0 0 0,1 0 0 0 0,1 0 0 0 0,1 0 0 0 0,1-1 0 0 0,1 0 0 0 0,0-1 0 0 0,2 0 0 0 0,1 0 0 0 0,12 18 5 0 0,-18-33 0 0 0,-1 0-1 0 0,1 0 0 0 0,0-1 0 0 0,1 0 0 0 0,-1 0 1 0 0,1 0-1 0 0,0-1 0 0 0,0 1 0 0 0,0-2 0 0 0,1 1 0 0 0,-1-1 1 0 0,1 0-1 0 0,0 0 0 0 0,0 0 0 0 0,0-1 0 0 0,0 0 0 0 0,0-1 1 0 0,1 0-1 0 0,-1 0 0 0 0,1 0 0 0 0,6-1 1 0 0,-8 0 13 0 0,1-1 1 0 0,0 0-1 0 0,0 0 0 0 0,-1-1 0 0 0,1 0 1 0 0,0 0-1 0 0,-1 0 0 0 0,0-1 0 0 0,0 0 1 0 0,0 0-1 0 0,0 0 0 0 0,0-1 1 0 0,0 0-1 0 0,-1 0 0 0 0,0-1 0 0 0,0 1 1 0 0,0-1-1 0 0,1-2-13 0 0,14-16 29 0 0,-2 0 0 0 0,0-1 0 0 0,-2-1 1 0 0,0-1-1 0 0,-2 0 0 0 0,-1-1 0 0 0,-1 0 1 0 0,-2-1-1 0 0,0 0 0 0 0,3-21-29 0 0,2-18 2 0 0,-3-1 0 0 0,-3 0 0 0 0,-3-1 0 0 0,-3 0 1 0 0,-5-67-3 0 0,2 122-168 0 0,-1-1 1 0 0,0 1 0 0 0,-1-1 0 0 0,0 1 0 0 0,-1 0 0 0 0,-1 0 0 0 0,0 0 0 0 0,-1 0 0 0 0,-1 1 0 0 0,-1-3 167 0 0,0 8-1541 0 0,5 7-3895 0 0,0 1-5394 0 0,2 0-519 0 0</inkml:trace>
  <inkml:trace contextRef="#ctx0" brushRef="#br0" timeOffset="624.858">1329 1 14939 0 0,'0'0'1106'0'0,"0"0"-198"0"0,0 0 75 0 0,0 0 221 0 0,0 0 107 0 0,0 0-164 0 0,0 0-294 0 0,0 0-247 0 0,0 0-149 0 0,0 0 5 0 0,0 0 47 0 0,0 0 10 0 0,0 0-14 0 0,7 4 684 0 0,6 132 512 0 0,4 66-1208 0 0,-16-182-462 0 0,7 150 184 0 0,-7 1 0 0 0,-9 16-215 0 0,2 20 91 0 0,6-207-89 0 0,1-1 1 0 0,-1 1-1 0 0,1-1 1 0 0,0 1-1 0 0,-1 0 1 0 0,1-1-1 0 0,-1 1 1 0 0,1 0-1 0 0,0 0 1 0 0,-1-1 0 0 0,1 1-1 0 0,0 0 1 0 0,-1 0-1 0 0,1 0 1 0 0,0 0-1 0 0,-1 0 1 0 0,1 0-1 0 0,0 0 1 0 0,-1 0-1 0 0,1 0 1 0 0,0 0-1 0 0,-1 0 1 0 0,1 0 0 0 0,0 1-1 0 0,-1-1 1 0 0,1 0-1 0 0,0 0 1 0 0,-1 1-1 0 0,1-1 1 0 0,-1 0-1 0 0,1 1 1 0 0,-1-1-1 0 0,1 1 1 0 0,-1-1-1 0 0,1 1 1 0 0,-1-1 0 0 0,1 1-1 0 0,-1-1 1 0 0,1 1-1 0 0,-1-1 1 0 0,0 1-1 0 0,1-1 1 0 0,-1 1-1 0 0,0 0 1 0 0,0-1-1 0 0,1 1 1 0 0,-1 0-1 0 0,0-1 1 0 0,0 1 0 0 0,0 0-1 0 0,0-1 1 0 0,0 1-1 0 0,0 0 1 0 0,0-1-1 0 0,0 1 1 0 0,0 0-1 0 0,0-1 1 0 0,0 1-1 0 0,0 0 1 0 0,-1-1 0 0 0,1 1-1 0 0,0 0-2 0 0,193-294 628 0 0,-131 218-641 0 0,-61 75 13 0 0,-1-1 0 0 0,1 0 1 0 0,-1 0-1 0 0,1 1 0 0 0,-1-1 1 0 0,1 0-1 0 0,0 1 1 0 0,-1-1-1 0 0,1 1 0 0 0,0-1 1 0 0,-1 1-1 0 0,1-1 0 0 0,0 1 1 0 0,0-1-1 0 0,0 1 0 0 0,-1 0 1 0 0,1-1-1 0 0,0 1 0 0 0,0 0 1 0 0,0 0-1 0 0,0 0 0 0 0,0-1 1 0 0,-1 1-1 0 0,1 0 0 0 0,0 0 1 0 0,0 0-1 0 0,0 1 0 0 0,0-1 1 0 0,0 0-1 0 0,0 0 0 0 0,-1 0 1 0 0,1 1-1 0 0,0-1 0 0 0,0 0 1 0 0,0 1-1 0 0,-1-1 0 0 0,1 1 1 0 0,0-1-1 0 0,0 1 0 0 0,-1-1 1 0 0,1 1-1 0 0,0-1 0 0 0,-1 1 1 0 0,1 0-1 0 0,-1-1 0 0 0,1 1 1 0 0,-1 0-1 0 0,1 0 0 0 0,-1-1 1 0 0,1 1-1 0 0,-1 0 0 0 0,0 0 1 0 0,1 0-1 0 0,-1-1 0 0 0,0 1 1 0 0,1 1-1 0 0,9 55 34 0 0,-11 243-691 0 0,22-303-3356 0 0,6-16 103 0 0,-9 5-4133 0 0,-9 7-3267 0 0</inkml:trace>
  <inkml:trace contextRef="#ctx0" brushRef="#br0" timeOffset="1374.018">2166 793 7394 0 0,'0'0'4531'0'0,"0"0"-2028"0"0,0 0-701 0 0,0 0-25 0 0,0 0-85 0 0,0 0-245 0 0,0 0-351 0 0,0 0-270 0 0,0 0-196 0 0,0 0-111 0 0,0 0-44 0 0,0 0-47 0 0,0 0-36 0 0,-17 22-32 0 0,-57 71-41 0 0,9 2 276 0 0,58-85-577 0 0,0 0 1 0 0,1 0-1 0 0,0 1 0 0 0,1 0 1 0 0,0 0-1 0 0,1 0 1 0 0,0 1-1 0 0,0-1 1 0 0,2 1-1 0 0,-1 0 0 0 0,1 6-18 0 0,3-16 6 0 0,0 0-1 0 0,1 0 1 0 0,-1 0-1 0 0,1 0 1 0 0,-1 0-1 0 0,1 0 0 0 0,0 0 1 0 0,0-1-1 0 0,0 1 1 0 0,0-1-1 0 0,0 1 1 0 0,0-1-1 0 0,0 0 1 0 0,1 1-1 0 0,-1-1 0 0 0,0-1 1 0 0,1 1-1 0 0,-1 0 1 0 0,0 0-1 0 0,1-1 1 0 0,-1 1-1 0 0,1-1 0 0 0,-1 0 1 0 0,1 0-1 0 0,0 0 1 0 0,-1 0-1 0 0,1 0 1 0 0,-1-1-1 0 0,1 1 0 0 0,-1-1 1 0 0,0 0-1 0 0,1 1 1 0 0,-1-1-1 0 0,1 0 1 0 0,-1 0-1 0 0,0-1 1 0 0,0 1-1 0 0,0 0 0 0 0,0-1 1 0 0,0 1-6 0 0,19-14 129 0 0,-1 0 0 0 0,-1-2-1 0 0,0 0 1 0 0,-1-1 0 0 0,-2-1 0 0 0,1 0 0 0 0,10-19-129 0 0,2 2 151 0 0,33-41 140 0 0,-61 76-359 0 0,-1 1 32 0 0,0 23-17 0 0,-4 130-186 0 0,7-148 238 0 0,0 0 0 0 0,0-1 0 0 0,1 0 0 0 0,-1 0 0 0 0,1 0 0 0 0,0 0 0 0 0,0 0 0 0 0,0-1 0 0 0,0 0 0 0 0,1 0-1 0 0,0 0 1 0 0,-1 0 0 0 0,1-1 0 0 0,0 0 0 0 0,0 0 0 0 0,0 0 0 0 0,0 0 0 0 0,1-1 0 0 0,-1 0 0 0 0,0 0 0 0 0,1 0 0 0 0,-1-1 0 0 0,0 0 0 0 0,1 0 0 0 0,-1 0 0 0 0,1-1 0 0 0,-1 1 0 0 0,0-1 0 0 0,0-1-1 0 0,1 1 1 0 0,-1-1 0 0 0,0 0 0 0 0,0 0 1 0 0,19-11 57 0 0,0 0 0 0 0,-1-2 1 0 0,-1-1-1 0 0,-1-1 0 0 0,0 0 0 0 0,-1-2 0 0 0,-1 0 0 0 0,0-1 0 0 0,-2-1 0 0 0,-1-1 0 0 0,0 0 0 0 0,-1-1 0 0 0,-2-1 0 0 0,1-2-57 0 0,4-14 4 0 0,-1-1 0 0 0,-3 0 0 0 0,-1-1 0 0 0,-1 0 0 0 0,-3-1 0 0 0,-2 0 0 0 0,-1-1 0 0 0,-2 0 0 0 0,-3 0 0 0 0,-1 0 0 0 0,-3-13-4 0 0,3 46 6 0 0,-1 0-1 0 0,-1 1 0 0 0,0-1 1 0 0,0 0-1 0 0,-1 1 0 0 0,0 0 1 0 0,-1-1-1 0 0,0 1 0 0 0,-1 1 1 0 0,0-1-1 0 0,0 1 0 0 0,-1 0 1 0 0,-2-2-6 0 0,7 10 0 0 0,1 0 1 0 0,-1 0 0 0 0,1 1 0 0 0,-1-1 0 0 0,0 0 0 0 0,1 1 0 0 0,-1-1-1 0 0,0 0 1 0 0,0 1 0 0 0,1-1 0 0 0,-1 1 0 0 0,0-1 0 0 0,0 1 0 0 0,0 0 0 0 0,0-1-1 0 0,0 1 1 0 0,1 0 0 0 0,-1 0 0 0 0,0 0 0 0 0,0 0 0 0 0,0-1 0 0 0,0 1-1 0 0,0 0 1 0 0,0 0 0 0 0,0 1 0 0 0,0-1 0 0 0,0 0 0 0 0,0 0 0 0 0,0 0-1 0 0,0 1 1 0 0,1-1 0 0 0,-1 0 0 0 0,0 1 0 0 0,0-1 0 0 0,0 1 0 0 0,0-1 0 0 0,1 1-1 0 0,-1-1 1 0 0,0 1 0 0 0,1 0 0 0 0,-1-1 0 0 0,0 1 0 0 0,1 0 0 0 0,-1-1-1 0 0,1 1 1 0 0,-1 0 0 0 0,1 0 0 0 0,-1 0 0 0 0,1 0 0 0 0,0-1 0 0 0,-1 1 0 0 0,1 0-1 0 0,0 0 1 0 0,0 0 0 0 0,-1 0-1 0 0,-11 52-33 0 0,9-17 72 0 0,2 0 0 0 0,1 0 0 0 0,2 0 0 0 0,2 0-1 0 0,1-1 1 0 0,2 1 0 0 0,1-1 0 0 0,1 0-39 0 0,74 196 329 0 0,-70-198-292 0 0,-1 1 0 0 0,-2 1 0 0 0,-1 0 1 0 0,-2 0-1 0 0,-1 0 0 0 0,-2 1 0 0 0,-1 0 0 0 0,-2-1 0 0 0,-3 30-37 0 0,2-64-21 0 0,0 0-1 0 0,0 1 1 0 0,0-1 0 0 0,0 1 0 0 0,0-1 0 0 0,0 0 0 0 0,-1 1 0 0 0,1-1-1 0 0,0 0 1 0 0,-1 0 0 0 0,1 1 0 0 0,-1-1 0 0 0,1 0 0 0 0,-1 0 0 0 0,1 1-1 0 0,-1-1 1 0 0,0 0 0 0 0,0 0 0 0 0,0 0 0 0 0,1 0 0 0 0,-1 0-1 0 0,0 0 1 0 0,0 0 0 0 0,0 0 0 0 0,-1-1 0 0 0,1 1 0 0 0,0 0 0 0 0,0 0-1 0 0,0-1 1 0 0,-1 1 0 0 0,1-1 0 0 0,0 1 0 0 0,0-1 0 0 0,-1 0 0 0 0,1 0-1 0 0,0 1 1 0 0,-1-1 0 0 0,1 0 0 0 0,0 0 0 0 0,-1 0 0 0 0,1 0 0 0 0,0 0-1 0 0,-1-1 1 0 0,0 1 21 0 0,-44-43-3081 0 0,16-25-1212 0 0,13 22-4325 0 0,16 44 8076 0 0,-6-17-10661 0 0</inkml:trace>
  <inkml:trace contextRef="#ctx0" brushRef="#br0" timeOffset="1619.803">2529 649 13667 0 0,'0'0'2925'0'0,"0"0"-909"0"0,0 0-581 0 0,0 0-133 0 0,0 0-26 0 0,0 0-35 0 0,0 0-156 0 0,0 0-194 0 0,0 0-154 0 0,0 0-128 0 0,0 0-84 0 0,0 0-60 0 0,29 0-56 0 0,90 0-74 0 0,235-15-987 0 0,-313 15-1970 0 0,-28 0-652 0 0,1 0-3486 0 0,0 0-6161 0 0</inkml:trace>
</inkml:ink>
</file>

<file path=ppt/ink/ink15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28.37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67 0 8922 0 0,'0'0'2548'0'0,"0"0"-283"0"0,0 0-383 0 0,0 0-202 0 0,0 0-128 0 0,0 0-173 0 0,0 0-254 0 0,0 0-227 0 0,0 0-188 0 0,0 0-127 0 0,0 0-90 0 0,-9 2-79 0 0,-34 7 294 0 0,38 14 288 0 0,-4 160 656 0 0,10-120-1444 0 0,13 42 19 0 0,-13-102-214 0 0,0 0 0 0 0,-1 1 0 0 0,2-1 0 0 0,-1 0 0 0 0,0 0 0 0 0,1 0 0 0 0,-1 0 0 0 0,1 0 0 0 0,0 0 0 0 0,0 0 0 0 0,0-1 0 0 0,0 1 0 0 0,1-1 0 0 0,-1 1 0 0 0,1-1 0 0 0,-1 0 0 0 0,1 0 0 0 0,0 0 0 0 0,0 0 0 0 0,0 0 0 0 0,0-1 0 0 0,0 1 0 0 0,0-1 0 0 0,0 0 0 0 0,1 0 0 0 0,-1 0 0 0 0,0-1 0 0 0,1 1 0 0 0,1-1-13 0 0,3-2 62 0 0,0 0-1 0 0,0-1 0 0 0,-1-1 0 0 0,1 1 0 0 0,-1-1 0 0 0,0 0 0 0 0,0-1 0 0 0,0 0 0 0 0,0 0 0 0 0,-1 0 0 0 0,0-1 0 0 0,0 0 0 0 0,0 0 0 0 0,3-5-61 0 0,-4 5 12 0 0,175-203 195 0 0,-136 171-232 0 0,-38 61-51 0 0,5 35 52 0 0,-9-40 24 0 0,1 1-1 0 0,0-1 1 0 0,2 0-1 0 0,0 0 1 0 0,1-1-1 0 0,1 0 1 0 0,1 0-1 0 0,0 0 1 0 0,2 0 0 0 0,-6-13 9 0 0,0 0 1 0 0,1 0 0 0 0,0-1-1 0 0,0 0 1 0 0,0 0 0 0 0,0-1-1 0 0,0 1 1 0 0,0-1 0 0 0,1 0-1 0 0,-1 0 1 0 0,1-1 0 0 0,0 0-1 0 0,-1 0 1 0 0,1 0 0 0 0,0-1-1 0 0,0 1 1 0 0,-1-1 0 0 0,1-1-1 0 0,0 1 1 0 0,0-1 0 0 0,-1 0-1 0 0,1 0 1 0 0,0-1 0 0 0,-1 0-1 0 0,0 0 1 0 0,1 0 0 0 0,-1 0-1 0 0,0-1 1 0 0,0 0 0 0 0,0 0-1 0 0,0-1 1 0 0,-1 1 0 0 0,1-1-1 0 0,-1 0 1 0 0,0 0 0 0 0,0 0-1 0 0,-1-1 1 0 0,1 1 0 0 0,-1-1-1 0 0,1-2-9 0 0,10-8 4 0 0,-1 0 0 0 0,-1-1 0 0 0,-1-1 0 0 0,0 0 0 0 0,-1 0-1 0 0,-1-1 1 0 0,-1 0 0 0 0,0-1 0 0 0,-2 0 0 0 0,0 0 0 0 0,-1-1-1 0 0,0 1 1 0 0,-2-1 0 0 0,-1 0 0 0 0,0 0 0 0 0,-1-2-4 0 0,-6 13-1766 0 0,3 9-2463 0 0,0 2-5458 0 0,2 1-2355 0 0</inkml:trace>
</inkml:ink>
</file>

<file path=ppt/ink/ink15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28.70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60 216 7186 0 0,'0'0'3444'0'0,"0"0"-1051"0"0,0 0-437 0 0,0 0-101 0 0,0 0-146 0 0,0 0-218 0 0,0 0-247 0 0,0 0-224 0 0,0 0-165 0 0,0 0-124 0 0,34-3-100 0 0,105-11-78 0 0,-69-9 341 0 0,-65 20-803 0 0,0 0 1 0 0,0 0 0 0 0,-1 0-1 0 0,1 0 1 0 0,-1-1 0 0 0,0 1-1 0 0,0-1 1 0 0,0 0 0 0 0,0-1-1 0 0,0 1 1 0 0,-1 0 0 0 0,0-1-1 0 0,0 0 1 0 0,0 0 0 0 0,-1 0 0 0 0,0 0-1 0 0,0 0 1 0 0,0-1 0 0 0,0 1-1 0 0,-1-1 1 0 0,0 1 0 0 0,0-1-1 0 0,0 1 1 0 0,-1-1 0 0 0,0 0-1 0 0,0 1 1 0 0,-1-1 0 0 0,1-2-92 0 0,-4 5-1 0 0,1-1 0 0 0,-1 1 0 0 0,1 0 0 0 0,-1 0 0 0 0,0 0 0 0 0,0 0 0 0 0,0 1 0 0 0,0 0 0 0 0,-1-1 0 0 0,1 1 0 0 0,-1 1 0 0 0,1-1 0 0 0,-1 1 0 0 0,1 0 0 0 0,-1 0 0 0 0,0 0 0 0 0,0 1 0 0 0,0-1 0 0 0,1 1 0 0 0,-1 0 0 0 0,0 1 0 0 0,0-1 0 0 0,0 1 0 0 0,0 0 1 0 0,-9 2-27 0 0,1 1-1 0 0,-1 0 1 0 0,1 1 0 0 0,0 1-1 0 0,1 0 1 0 0,0 1 0 0 0,-1 0 0 0 0,2 0-1 0 0,-1 1 1 0 0,1 1 0 0 0,1 0 0 0 0,0 1-1 0 0,0 0 1 0 0,1 0 0 0 0,0 1 0 0 0,-6 9 27 0 0,9-13-5 0 0,-1 0 0 0 0,1 1 0 0 0,0-1 0 0 0,1 2 0 0 0,0-1 1 0 0,0 0-1 0 0,1 1 0 0 0,0 0 0 0 0,1 0 0 0 0,0 0 0 0 0,0 0 1 0 0,1 1-1 0 0,0-1 0 0 0,0 1 0 0 0,1 0 0 0 0,1-1 0 0 0,0 1 0 0 0,0 0 1 0 0,0-1-1 0 0,1 1 0 0 0,1 0 0 0 0,0-1 0 0 0,0 0 0 0 0,1 1 1 0 0,0-1-1 0 0,1 0 0 0 0,-1 0 0 0 0,2 0 0 0 0,-1-1 0 0 0,2 0 1 0 0,-1 0-1 0 0,1 0 0 0 0,0 0 0 0 0,0-1 0 0 0,1 0 0 0 0,0 0 0 0 0,0-1 1 0 0,8 6 4 0 0,1-5 29 0 0,0 0 1 0 0,1-1-1 0 0,0-1 1 0 0,0 0 0 0 0,0-2-1 0 0,0 1 1 0 0,1-2-1 0 0,-1-1 1 0 0,1 0-1 0 0,-1-1 1 0 0,13-2-30 0 0,-20 1-55 0 0,1 0 1 0 0,-1-2-1 0 0,0 1 1 0 0,-1-1-1 0 0,1 0 1 0 0,0-1-1 0 0,-1 0 1 0 0,0-1-1 0 0,0 0 1 0 0,0 0-1 0 0,-1-1 1 0 0,0 0-1 0 0,7-7 55 0 0,27-35-10104 0 0,-35 37-2276 0 0</inkml:trace>
</inkml:ink>
</file>

<file path=ppt/ink/ink15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30.0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0 184 7458 0 0,'0'0'2380'0'0,"0"0"-195"0"0,0 0-250 0 0,0 0-107 0 0,0 0-178 0 0,0 0-243 0 0,0 0-290 0 0,0 0-285 0 0,0 0-179 0 0,0 0-99 0 0,0 0-38 0 0,0 0-18 0 0,12-21-41 0 0,38-62-41 0 0,-1 36 337 0 0,-45 43-672 0 0,0 1 0 0 0,0-1 1 0 0,1 1-1 0 0,-1 1 1 0 0,1-1-1 0 0,0 1 1 0 0,0-1-1 0 0,0 1 0 0 0,0 1 1 0 0,1-1-1 0 0,-1 1 1 0 0,0 0-1 0 0,1 0 1 0 0,-1 0-1 0 0,1 1 0 0 0,-1 0 1 0 0,1 0-82 0 0,28 52 643 0 0,-26-21-549 0 0,0 0 0 0 0,-2 0 1 0 0,-2 1-1 0 0,0 0 0 0 0,-3 0 1 0 0,0 0-1 0 0,-2 0 1 0 0,-2 4-95 0 0,-3 10 43 0 0,-1 0 1 0 0,-3 0 0 0 0,-1-1-1 0 0,-2-1 1 0 0,-13 27-44 0 0,-30 65 98 0 0,45-116-31 0 0,7-25 224 0 0,10-18-234 0 0,1 1-1 0 0,2 0 0 0 0,0 1 0 0 0,1-1 0 0 0,1 2 1 0 0,12-18-57 0 0,-13 22 17 0 0,135-203 31 0 0,-108 163-31 0 0,3 1 0 0 0,2 3 0 0 0,2 1 0 0 0,27-22-17 0 0,-71 72-1 0 0,1 1 1 0 0,-1-1-1 0 0,0 0 0 0 0,1 0 0 0 0,-1 0 1 0 0,1 1-1 0 0,-1-1 0 0 0,1 0 1 0 0,-1 1-1 0 0,1-1 0 0 0,0 0 0 0 0,-1 1 1 0 0,1-1-1 0 0,0 1 0 0 0,-1-1 1 0 0,1 1-1 0 0,0-1 0 0 0,0 1 0 0 0,-1-1 1 0 0,1 1-1 0 0,0 0 0 0 0,0 0 0 0 0,0-1 1 0 0,0 1-1 0 0,-1 0 0 0 0,1 0 1 0 0,0 0-1 0 0,0 0 0 0 0,0 0 0 0 0,0 0 1 0 0,0 0-1 0 0,0 0 0 0 0,-1 0 0 0 0,1 1 1 0 0,0-1-1 0 0,0 0 0 0 0,0 0 1 0 0,0 1-1 0 0,-1-1 0 0 0,1 0 0 0 0,0 1 1 0 0,0-1-1 0 0,-1 1 0 0 0,1-1 0 0 0,0 1 1 0 0,-1 0-1 0 0,1-1 0 0 0,0 1 1 0 0,-1 0-1 0 0,1-1 0 0 0,-1 1 0 0 0,1 0 1 0 0,-1 0-1 0 0,1-1 0 0 0,-1 1 1 0 0,0 0-1 0 0,0 0 0 0 0,1 0 0 0 0,-1-1 1 0 0,0 1-1 0 0,0 0 0 0 0,0 0 0 0 0,0 0 1 0 0,0 0-1 0 0,0 0 0 0 0,0 0 1 0 0,0-1-1 0 0,0 2 1 0 0,3 6 32 0 0,3 14-14 0 0,-1 1 1 0 0,-1 0-1 0 0,-2 0 1 0 0,0 0-1 0 0,-1 1 0 0 0,-2-1 1 0 0,0 0-1 0 0,-1 1-18 0 0,1-19-1 0 0,-36 176 44 0 0,18-113-71 0 0,6-37-40 0 0,19-40-61 0 0,7-12 131 0 0,27-53-12 0 0,4 2 0 0 0,3 2 0 0 0,3 2 0 0 0,2 2 0 0 0,36-32 10 0 0,-85 95-7 0 0,0-1 0 0 0,1 1 1 0 0,-1 0-1 0 0,1 0 0 0 0,-1 0 1 0 0,1 1-1 0 0,0-1 0 0 0,0 1 1 0 0,0 0-1 0 0,0 0 0 0 0,1 0 1 0 0,-1 1-1 0 0,0-1 0 0 0,1 1 1 0 0,-1 0-1 0 0,2 0 7 0 0,11 35 0 0 0,-12-7 42 0 0,-2 0 0 0 0,-1 0 0 0 0,0 0 0 0 0,-3 0 0 0 0,0 0 0 0 0,-1 0 0 0 0,-2 0 0 0 0,-1 0 0 0 0,-1-1 0 0 0,-1 1-1 0 0,-4 8-41 0 0,-1 0-66 0 0,-17 91-1106 0 0,54-126-6385 0 0,-19-3 1527 0 0,-2-1-5443 0 0</inkml:trace>
  <inkml:trace contextRef="#ctx0" brushRef="#br0" timeOffset="427.375">1134 467 3793 0 0,'0'0'3925'0'0,"0"0"-1824"0"0,0 0-487 0 0,0 0 88 0 0,0 0 44 0 0,0 0-141 0 0,0 0-242 0 0,0 0-209 0 0,0 0-145 0 0,0 0-77 0 0,0 0-95 0 0,0 0-72 0 0,32 6-95 0 0,97 13-72 0 0,-64-30 260 0 0,-54 4-605 0 0,-1 2-115 0 0,0-1-1 0 0,0 0 0 0 0,0 0 1 0 0,0-1-1 0 0,-1 0 0 0 0,0-1 0 0 0,-1 0 1 0 0,0 0-1 0 0,0-1 0 0 0,-1 0 1 0 0,0 0-1 0 0,0-1 0 0 0,-1 1 1 0 0,0-2-1 0 0,-1 1 0 0 0,0-1 0 0 0,-1 1 1 0 0,0-1-1 0 0,-1 0 0 0 0,0-1 1 0 0,-1 1-1 0 0,0-1 0 0 0,0-10-137 0 0,-2 20 5 0 0,0 0-1 0 0,0-1 0 0 0,-1 1 0 0 0,1 0 0 0 0,-1 0 0 0 0,0 0 1 0 0,0-1-1 0 0,0 1 0 0 0,0 0 0 0 0,0 0 0 0 0,0 0 1 0 0,0 0-1 0 0,-1 0 0 0 0,1 1 0 0 0,-1-1 0 0 0,1 0 1 0 0,-1 1-1 0 0,0-1 0 0 0,0 1 0 0 0,1-1 0 0 0,-1 1 1 0 0,0 0-1 0 0,0 0 0 0 0,0 0 0 0 0,-1 0 0 0 0,1 0 1 0 0,0 0-1 0 0,0 1 0 0 0,0-1 0 0 0,-1 1 0 0 0,1 0 1 0 0,0-1-1 0 0,0 1 0 0 0,-1 0 0 0 0,1 0 0 0 0,0 0 0 0 0,-1 1-3 0 0,-86 20-237 0 0,70-8 202 0 0,1 1-1 0 0,1 0 0 0 0,1 1 1 0 0,0 1-1 0 0,0 1 0 0 0,2 0 1 0 0,0 1-1 0 0,1 0 0 0 0,1 1 1 0 0,1 1-1 0 0,0 0 0 0 0,2 0 1 0 0,0 1-1 0 0,1 0 0 0 0,2 1 1 0 0,0 0 34 0 0,4-16-10 0 0,0 0 0 0 0,1 0 0 0 0,-1 0 0 0 0,1 0 1 0 0,1 0-1 0 0,-1 0 0 0 0,1 0 0 0 0,0 0 1 0 0,1 0-1 0 0,0 0 0 0 0,-1 0 0 0 0,2 0 1 0 0,-1 0-1 0 0,1 0 0 0 0,0 0 0 0 0,0 0 1 0 0,0-1-1 0 0,1 1 0 0 0,0-1 0 0 0,0 0 0 0 0,1 0 1 0 0,-1 0-1 0 0,1 0 0 0 0,0-1 0 0 0,0 1 1 0 0,1-1-1 0 0,-1 0 0 0 0,1 0 0 0 0,0-1 1 0 0,0 1-1 0 0,3 0 10 0 0,9 2-35 0 0,1-2 0 0 0,0 0 1 0 0,0-1-1 0 0,0-1 0 0 0,0 0 1 0 0,0-2-1 0 0,1 0 0 0 0,-1-1 1 0 0,0-1-1 0 0,0 0 0 0 0,0-1 1 0 0,0-2-1 0 0,-1 1 0 0 0,1-2 1 0 0,-1 0-1 0 0,0-2 0 0 0,11-6 35 0 0,87-43-2789 0 0,-45 13-6598 0 0,-50 32-2104 0 0</inkml:trace>
  <inkml:trace contextRef="#ctx0" brushRef="#br0" timeOffset="1281.911">2110 254 14971 0 0,'0'0'1726'0'0,"0"0"-330"0"0,0 0-89 0 0,0 0-52 0 0,0 0-60 0 0,0 0-137 0 0,0 0-153 0 0,0 0-143 0 0,0 0-129 0 0,0 0-95 0 0,-33 16-113 0 0,-102 54-106 0 0,58-13 83 0 0,63-46-367 0 0,0 1-1 0 0,1 1 1 0 0,0 0 0 0 0,1 1-1 0 0,1 1 1 0 0,0-1-1 0 0,1 2 1 0 0,1-1-1 0 0,0 2 1 0 0,-3 9-35 0 0,10-24-6 0 0,1 1 0 0 0,0-1 0 0 0,0 1 1 0 0,0 0-1 0 0,0-1 0 0 0,1 1 0 0 0,-1 0 0 0 0,1-1 1 0 0,-1 1-1 0 0,1 0 0 0 0,0 0 0 0 0,0-1 0 0 0,0 1 0 0 0,1 0 1 0 0,-1 0-1 0 0,1-1 0 0 0,-1 1 0 0 0,1 0 0 0 0,0-1 1 0 0,0 1-1 0 0,0 0 0 0 0,0-1 0 0 0,1 0 0 0 0,-1 1 1 0 0,1-1-1 0 0,-1 0 0 0 0,1 1 0 0 0,0-1 0 0 0,0 0 0 0 0,0-1 1 0 0,0 1-1 0 0,0 0 0 0 0,0 0 0 0 0,1-1 0 0 0,-1 1 1 0 0,1-1-1 0 0,-1 0 0 0 0,1 0 0 0 0,1 1 6 0 0,6-1 27 0 0,1 1 0 0 0,-1-2 0 0 0,1 0 0 0 0,0 0 1 0 0,-1-1-1 0 0,1 0 0 0 0,-1 0 0 0 0,0-2 0 0 0,1 1 0 0 0,-1-1 0 0 0,0-1 0 0 0,0 1 0 0 0,-1-2 0 0 0,1 1 1 0 0,-1-2-1 0 0,0 1 0 0 0,8-7-27 0 0,8-7 99 0 0,-1-1 0 0 0,0-1 1 0 0,-2-1-1 0 0,0-1 1 0 0,7-12-100 0 0,29-32 116 0 0,-52 108-326 0 0,-12 105-90 0 0,7-140 299 0 0,1-1-1 0 0,-1 1 1 0 0,1-1 0 0 0,0 0-1 0 0,0 0 1 0 0,1 0-1 0 0,-1 0 1 0 0,1 0-1 0 0,0 0 1 0 0,0 0-1 0 0,1-1 1 0 0,0 0 0 0 0,-1 1-1 0 0,2-2 1 0 0,-1 1-1 0 0,0 0 1 0 0,1-1-1 0 0,-1 0 1 0 0,1 0 0 0 0,0 0-1 0 0,0 0 1 0 0,0-1-1 0 0,0 0 1 0 0,1 0-1 0 0,-1 0 1 0 0,1-1 0 0 0,-1 0-1 0 0,1 0 1 0 0,-1 0-1 0 0,1-1 1 0 0,0 0-1 0 0,-1 0 1 0 0,1 0 0 0 0,0-1-1 0 0,-1 1 1 0 0,1-1-1 0 0,-1-1 1 0 0,1 1-1 0 0,-1-1 1 0 0,0 0 0 0 0,1 0-1 0 0,2-2 2 0 0,23-15 140 0 0,0-2 0 0 0,-2-1 1 0 0,0-1-1 0 0,-1-1 0 0 0,-2-1 0 0 0,17-21-140 0 0,1 1 171 0 0,154-175 310 0 0,-197 220-481 0 0,-1 0 0 0 0,0 0 1 0 0,1-1-1 0 0,-1 1 1 0 0,1 0-1 0 0,-1 0 1 0 0,1 0-1 0 0,-1 0 1 0 0,1-1-1 0 0,-1 1 1 0 0,1 0-1 0 0,-1 0 1 0 0,1 0-1 0 0,-1 0 1 0 0,1 0-1 0 0,-1 0 1 0 0,1 0-1 0 0,-1 0 1 0 0,0 1-1 0 0,1-1 1 0 0,-1 0-1 0 0,1 0 0 0 0,-1 0 1 0 0,1 0-1 0 0,-1 1 1 0 0,1-1-1 0 0,-1 0 1 0 0,0 0-1 0 0,1 1 1 0 0,-1-1-1 0 0,1 0 1 0 0,-1 1-1 0 0,0-1 1 0 0,1 0-1 0 0,-1 1 1 0 0,0-1-1 0 0,0 1 1 0 0,1-1-1 0 0,-1 0 1 0 0,0 1-1 0 0,0-1 0 0 0,0 1 1 0 0,1-1-1 0 0,-1 1 1 0 0,0-1-1 0 0,0 1 1 0 0,0-1-1 0 0,0 1 1 0 0,0-1-1 0 0,0 1 1 0 0,0-1-1 0 0,0 1 1 0 0,0-1-1 0 0,0 1 1 0 0,0-1-1 0 0,0 1 1 0 0,0-1-1 0 0,-1 0 1 0 0,1 1-1 0 0,0-1 0 0 0,0 1 1 0 0,0-1-1 0 0,-1 1 1 0 0,1-1-1 0 0,0 1 0 0 0,-3 41 152 0 0,-11 21-101 0 0,-2 0 0 0 0,-3-1 1 0 0,-14 29-52 0 0,30-84-3 0 0,1 0 0 0 0,-1 0 1 0 0,0-1-1 0 0,0 1 0 0 0,-1-1 1 0 0,0 0-1 0 0,0 0 0 0 0,-1 0 1 0 0,1 0-1 0 0,-1-1 0 0 0,0 1 1 0 0,-1-1-1 0 0,1-1 0 0 0,-1 1 1 0 0,0-1-1 0 0,0 0 0 0 0,-1 0 1 0 0,1-1-1 0 0,-1 0 0 0 0,0 0 1 0 0,0 0-1 0 0,0-1 0 0 0,0 0 1 0 0,0-1-1 0 0,0 1 0 0 0,0-1 1 0 0,-4-1 2 0 0,-31 0-354 0 0,50-7-507 0 0,195 7 835 0 0,-192-1 27 0 0,-1-1-1 0 0,1 0 0 0 0,-1 0 0 0 0,0-1 1 0 0,1-1-1 0 0,-1 0 0 0 0,-1 0 0 0 0,1-1 1 0 0,-1 0-1 0 0,1 0 0 0 0,0-2 0 0 0,17-30-1937 0 0,-23 23-1741 0 0,-1 0-4338 0 0,-2 9-4211 0 0</inkml:trace>
  <inkml:trace contextRef="#ctx0" brushRef="#br0" timeOffset="1641.687">3047 305 19796 0 0,'0'0'1024'0'0,"0"0"-238"0"0,0 0-5 0 0,0 0-24 0 0,0 0-55 0 0,0 0-136 0 0,0 0-215 0 0,0 0-155 0 0,0 0-56 0 0,0 0-24 0 0,0 0-27 0 0,0 0 0 0 0,0 0-15 0 0,-1 26-12 0 0,-1 81 9 0 0,1-102-59 0 0,0 1-1 0 0,1-1 1 0 0,-1 1-1 0 0,1-1 1 0 0,0 1-1 0 0,1-1 1 0 0,-1 1-1 0 0,1-1 1 0 0,0 0 0 0 0,1 1-1 0 0,-1-1 1 0 0,1 0-1 0 0,0 0 1 0 0,0 0-1 0 0,1 0 1 0 0,-1 0-1 0 0,1 0 1 0 0,0 0-1 0 0,1-1 1 0 0,-1 0-1 0 0,1 0 1 0 0,-1 0 0 0 0,1 0-1 0 0,1 0 1 0 0,-1-1-1 0 0,2 2-11 0 0,1-3 86 0 0,1 1 0 0 0,0-1 0 0 0,-1-1 0 0 0,1 1 0 0 0,0-2 0 0 0,0 1 0 0 0,0-1 0 0 0,-1 0 0 0 0,1 0 0 0 0,0-1 0 0 0,0 0 0 0 0,0 0 0 0 0,-1-1 0 0 0,1 0 0 0 0,-1-1 0 0 0,1 1 0 0 0,-1-1 0 0 0,0-1 0 0 0,0 1 0 0 0,0-1 0 0 0,2-3-86 0 0,7-4 19 0 0,-2 0-1 0 0,0-1 1 0 0,0-1-1 0 0,-1-1 1 0 0,-1 0-1 0 0,0 0 1 0 0,-1-1 0 0 0,0 0-1 0 0,-1-1 1 0 0,-1 0-1 0 0,-1-1 1 0 0,0 0 0 0 0,-1 0-1 0 0,-1-1 1 0 0,-1 0-1 0 0,0 0 1 0 0,1-12-19 0 0,4-26-2437 0 0,-13 34-8246 0 0,0 18-1274 0 0</inkml:trace>
  <inkml:trace contextRef="#ctx0" brushRef="#br0" timeOffset="10136.235">3789 165 0 0 0,'0'0'832'0'0,"0"0"451"0"0,0 0 125 0 0,0 0 19 0 0,0 0 11 0 0,0 0-66 0 0,0 0-101 0 0,-7 0-104 0 0,-22-3-72 0 0,18-2 8373 0 0,11 5-6669 0 0,1 9-3075 0 0,15 226 2455 0 0,-16-80 341 0 0,3-189-2341 0 0,1 0-1 0 0,2 0 1 0 0,1 1-1 0 0,1 0 0 0 0,2 1 1 0 0,6-11-179 0 0,-12 31 24 0 0,7-17-2 0 0,2 0-1 0 0,1 1 1 0 0,1 1-1 0 0,1 0 1 0 0,2 0-1 0 0,0 2 1 0 0,18-18-22 0 0,-34 41-11 0 0,0-1 9 0 0,-1 1 0 0 0,1 0 0 0 0,-1 0 0 0 0,1 0 0 0 0,0 0 0 0 0,0 0 0 0 0,0 0 0 0 0,0 1 0 0 0,0-1 0 0 0,0 1 0 0 0,1-1 0 0 0,-1 1 0 0 0,0 0 0 0 0,1 0 0 0 0,-1 0 0 0 0,1 0 0 0 0,-1 0 0 0 0,1 0 0 0 0,-1 1 0 0 0,3-1 2 0 0,11 67 87 0 0,-13 29 29 0 0,-6-71-153 0 0,2-22-89 0 0,0 0-1 0 0,1 0 1 0 0,-1 0 0 0 0,1 0 0 0 0,-1 1-1 0 0,1-1 1 0 0,0 0 0 0 0,0 0 0 0 0,0 0-1 0 0,0 1 1 0 0,0-1 0 0 0,0 0 0 0 0,0 0-1 0 0,1 1 1 0 0,0-1 0 0 0,-1 0 0 0 0,1 0 0 0 0,0 0-1 0 0,0 0 1 0 0,0 0 0 0 0,0 0 0 0 0,0 0-1 0 0,1 0 127 0 0,19 12-3752 0 0,-5-7-4420 0 0,-11-7-3071 0 0</inkml:trace>
  <inkml:trace contextRef="#ctx0" brushRef="#br0" timeOffset="10663.126">4273 324 9082 0 0,'0'0'3705'0'0,"0"0"-1868"0"0,0 0-580 0 0,0 0 176 0 0,0 0 168 0 0,0 0-145 0 0,0 0-282 0 0,0 0-292 0 0,0 0-209 0 0,0 0-152 0 0,0 0-90 0 0,0 0-40 0 0,29-2-74 0 0,89-3-6 0 0,-64-6 270 0 0,-46 8-496 0 0,0 0-1 0 0,0 0 1 0 0,0-1 0 0 0,-1 0-1 0 0,1 0 1 0 0,-1-1-1 0 0,0 0 1 0 0,-1 0 0 0 0,1-1-1 0 0,-1 1 1 0 0,0-2-1 0 0,-1 1 1 0 0,1 0 0 0 0,-1-1-1 0 0,0 0 1 0 0,-1 0 0 0 0,0-1-1 0 0,0 1 1 0 0,0-1-1 0 0,-1 0 1 0 0,-1 0 0 0 0,1 0-1 0 0,-1 0 1 0 0,0-1-1 0 0,-1 1 1 0 0,0-1 0 0 0,0-1-85 0 0,-1 8-7 0 0,0 0 0 0 0,-1 0 0 0 0,1-1 0 0 0,-1 1 1 0 0,1 0-1 0 0,-1 0 0 0 0,0 0 0 0 0,0-1 1 0 0,1 1-1 0 0,-2 0 0 0 0,1 0 0 0 0,0 0 0 0 0,0 1 1 0 0,-1-1-1 0 0,1 0 0 0 0,-1 0 0 0 0,1 1 0 0 0,-1-1 1 0 0,0 1-1 0 0,1-1 0 0 0,-1 1 0 0 0,0 0 0 0 0,0-1 1 0 0,0 1-1 0 0,0 0 0 0 0,0 1 0 0 0,0-1 0 0 0,-1 0 1 0 0,1 0-1 0 0,0 1 0 0 0,0-1 0 0 0,-1 1 0 0 0,1 0 1 0 0,0 0-1 0 0,0 0 0 0 0,-1 0 0 0 0,1 0 7 0 0,-84 18-463 0 0,69-9 457 0 0,1 0 0 0 0,0 1 1 0 0,0 0-1 0 0,1 2 0 0 0,0 0 1 0 0,1 0-1 0 0,1 1 0 0 0,0 1 1 0 0,1 0-1 0 0,0 1 0 0 0,1 0 1 0 0,1 1-1 0 0,0 0 0 0 0,1 1 1 0 0,1 0-1 0 0,1 0 0 0 0,0 0 1 0 0,1 1-1 0 0,1 0 0 0 0,1 1 0 0 0,0-1 1 0 0,1 1-1 0 0,1 1 6 0 0,3-15 51 0 0,0 1-1 0 0,0-1 1 0 0,0 1 0 0 0,0-1-1 0 0,1 1 1 0 0,0-1 0 0 0,0 0-1 0 0,0 0 1 0 0,1 0 0 0 0,0 0-1 0 0,0 0 1 0 0,0-1 0 0 0,0 1-1 0 0,1-1 1 0 0,0 0 0 0 0,0 0-1 0 0,0 0 1 0 0,0 0 0 0 0,1-1-1 0 0,-1 0 1 0 0,1 0-1 0 0,0 0 1 0 0,0 0 0 0 0,0-1-1 0 0,4 2-50 0 0,139 34 1436 0 0,80-34-529 0 0,-195-11-1156 0 0,-32 7-33 0 0,-1 0-141 0 0,-2-5-2947 0 0,0 2-3655 0 0,-2 0-5717 0 0</inkml:trace>
</inkml:ink>
</file>

<file path=ppt/ink/ink15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43.01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147 465 8570 0 0,'0'0'1408'0'0,"0"0"-58"0"0,0 0 29 0 0,0 0 114 0 0,0 0 50 0 0,0 0-138 0 0,0 0-234 0 0,0 0-271 0 0,0 0-265 0 0,0 0-154 0 0,0 0-80 0 0,2-4-27 0 0,4-11 2 0 0,-4 12 0 0 0,-2 3-32 0 0,0 0-29 0 0,0 0-10 0 0,5 23 1298 0 0,4 57-823 0 0,-4 0 0 0 0,-4 0 0 0 0,-6 52-780 0 0,3-78 129 0 0,-17 324 136 0 0,5-198-385 0 0,8-177-1634 0 0,1-25-134 0 0,4 20 1576 0 0,-4-49-5496 0 0,7 19-2059 0 0,1 20-1547 0 0</inkml:trace>
  <inkml:trace contextRef="#ctx0" brushRef="#br0" timeOffset="515.74">521 524 12595 0 0,'0'0'2064'0'0,"0"0"-425"0"0,0 0-273 0 0,0 0-103 0 0,0 0-99 0 0,0 0-188 0 0,0 0-238 0 0,0 0-230 0 0,0 0-159 0 0,0 0-46 0 0,0 0 32 0 0,0 0 45 0 0,3 7 45 0 0,41 140 1832 0 0,-28-51-1615 0 0,-3 139 27 0 0,-11 177-360 0 0,-2-411-322 0 0,-5-35 1036 0 0,-72-124-919 0 0,68 142-151 0 0,-1 1 0 0 0,0 1 0 0 0,-1-1 0 0 0,-1 2 1 0 0,-1-1-1 0 0,1 2 0 0 0,-2 0 0 0 0,0 0 0 0 0,0 1 1 0 0,-1 1-1 0 0,0 1 0 0 0,-1 0 0 0 0,0 1 0 0 0,-1 0 0 0 0,1 1 1 0 0,-1 1-1 0 0,-1 1 0 0 0,1 1 0 0 0,-1 0 0 0 0,0 1 1 0 0,-2 1 46 0 0,15 2-102 0 0,0 0-1 0 0,1 1 1 0 0,-1 0 0 0 0,1 0 0 0 0,-1 0 0 0 0,1 1-1 0 0,0-1 1 0 0,-1 1 0 0 0,1 0 0 0 0,0 1 0 0 0,0-1 0 0 0,0 1-1 0 0,0-1 1 0 0,1 1 0 0 0,-2 2 102 0 0,-10 39-5637 0 0,29-29 984 0 0,-6-11-1441 0 0,-8-4 6094 0 0,9 3-10196 0 0</inkml:trace>
  <inkml:trace contextRef="#ctx0" brushRef="#br0" timeOffset="927.479">961 1135 13467 0 0,'0'0'1743'0'0,"0"0"-301"0"0,0 0-99 0 0,0 0-3 0 0,0 0-115 0 0,0 0-202 0 0,0 0-215 0 0,0 0-174 0 0,0 0-133 0 0,0 0-127 0 0,0 0-106 0 0,0 0-83 0 0,-17 11-62 0 0,-53 39-20 0 0,67-48-94 0 0,1 0 1 0 0,-1 0-1 0 0,1 0 1 0 0,0 0 0 0 0,0 1-1 0 0,0-1 1 0 0,0 1 0 0 0,0-1-1 0 0,0 1 1 0 0,0 0 0 0 0,1-1-1 0 0,0 1 1 0 0,-1 0-1 0 0,1 0 1 0 0,0 0 0 0 0,0 0-1 0 0,1 0 1 0 0,-1 1 0 0 0,1-1-1 0 0,-1 0 1 0 0,1 0 0 0 0,0 0-1 0 0,0 0 1 0 0,1 2-10 0 0,-1 8 23 0 0,-1-9-13 0 0,0 0-1 0 0,0 0 1 0 0,0 0-1 0 0,1 0 1 0 0,0 1-1 0 0,0-1 0 0 0,0 0 1 0 0,0 0-1 0 0,1 0 1 0 0,0 0-1 0 0,-1 0 1 0 0,1 0-1 0 0,1 0 1 0 0,-1 0-1 0 0,1 0 0 0 0,-1 0 1 0 0,1 0-1 0 0,0-1 1 0 0,1 1-1 0 0,-1-1 1 0 0,0 1-1 0 0,1-1 1 0 0,0 0-1 0 0,0 0 0 0 0,0 0 1 0 0,0-1-1 0 0,0 1 1 0 0,1-1-1 0 0,-1 1 1 0 0,1-1-1 0 0,0 0 1 0 0,-1-1-1 0 0,1 1 1 0 0,0-1-1 0 0,0 1 0 0 0,1-1-9 0 0,1 0 67 0 0,0 0-1 0 0,-1-1 0 0 0,1 1 1 0 0,0-1-1 0 0,-1-1 0 0 0,1 1 0 0 0,0-1 1 0 0,-1 0-1 0 0,1 0 0 0 0,-1-1 1 0 0,1 0-1 0 0,-1 0 0 0 0,0 0 0 0 0,1 0 1 0 0,-1-1-1 0 0,0 0 0 0 0,-1 0 1 0 0,1 0-1 0 0,-1-1 0 0 0,1 1 0 0 0,-1-1 1 0 0,0 0-1 0 0,0-1 0 0 0,-1 1-66 0 0,3-1 57 0 0,-1-1 0 0 0,0 0 1 0 0,-1 0-1 0 0,0 0 0 0 0,0-1 0 0 0,0 1 0 0 0,-1-1 0 0 0,1 0 0 0 0,-2 0 0 0 0,1 0 0 0 0,-1-1 0 0 0,0 1 0 0 0,-1 0 0 0 0,1-1 0 0 0,-2 1 0 0 0,1-1 0 0 0,-1 0 0 0 0,0 1 0 0 0,0-1 0 0 0,-1 1 0 0 0,0-1 0 0 0,-1 0-57 0 0,1 4-45 0 0,-1 1-1 0 0,1 0 1 0 0,-1 0-1 0 0,0 0 1 0 0,0 0-1 0 0,0 0 0 0 0,-1 0 1 0 0,1 1-1 0 0,0-1 1 0 0,-1 1-1 0 0,0-1 1 0 0,0 1-1 0 0,1 0 1 0 0,-1 0-1 0 0,-1 0 1 0 0,1 1-1 0 0,0-1 0 0 0,0 1 1 0 0,-1-1-1 0 0,1 1 1 0 0,0 0-1 0 0,-1 1 1 0 0,1-1-1 0 0,-4 0 46 0 0,-24-2-3034 0 0,1 3-3668 0 0,24 0 4643 0 0,-6 0-9767 0 0</inkml:trace>
  <inkml:trace contextRef="#ctx0" brushRef="#br0" timeOffset="1700.762">0 284 4921 0 0,'0'0'2863'0'0,"0"0"-582"0"0,0 0-121 0 0,0 0 99 0 0,0 0-103 0 0,0 0-268 0 0,0 0-381 0 0,0 0-375 0 0,0 0-274 0 0,0 0-167 0 0,0 0-73 0 0,0 0-40 0 0,0 0-34 0 0,30-8 1803 0 0,272-31 24 0 0,-67 35-2107 0 0,-174 18 220 0 0,-97-40 70 0 0,-121-154-1174 0 0,155 178 234 0 0,-15-20-672 0 0,16 6-8137 0 0,2 16-2900 0 0</inkml:trace>
</inkml:ink>
</file>

<file path=ppt/ink/ink15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48.37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248 1 4105 0 0,'0'0'1619'0'0,"0"0"-105"0"0,0 0-75 0 0,0 0 117 0 0,0 0 138 0 0,0 0-70 0 0,0 0-278 0 0,0 0-345 0 0,0 0-331 0 0,0 0-257 0 0,0 0-140 0 0,0 30 1509 0 0,-3-14-1567 0 0,-1 1-1 0 0,-1 0 1 0 0,-1-1-1 0 0,0 0 1 0 0,-1-1-1 0 0,-1 1 1 0 0,0-1 0 0 0,-1 0-1 0 0,-3 2-214 0 0,0 3-264 0 0,-2 0 0 0 0,0-2 0 0 0,-1 0 1 0 0,-1 0-1 0 0,0-2 0 0 0,-1 0 0 0 0,-1-1 0 0 0,-1 0 0 0 0,-12 6 264 0 0,24-15-2733 0 0,14-7-5811 0 0,1 0 1229 0 0</inkml:trace>
</inkml:ink>
</file>

<file path=ppt/ink/ink15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49.1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26 152 0 0,'0'0'1446'0'0,"0"0"-29"0"0,0 0 118 0 0,0 0 323 0 0,0 0 182 0 0,0 0-54 0 0,0 0-267 0 0,0 0-353 0 0,0 0-274 0 0,0 0-185 0 0,0 0-95 0 0,0 0-48 0 0,5-4 0 0 0,12-14-6 0 0,-13 14-27 0 0,-4 24 3084 0 0,-12 265-1853 0 0,12-280-1947 0 0,0 0 0 0 0,0 0 0 0 0,1 0 0 0 0,-1 0 0 0 0,1 0 0 0 0,1 0 0 0 0,-1 0 1 0 0,1 0-1 0 0,0 0 0 0 0,0-1 0 0 0,0 1 0 0 0,0-1 0 0 0,1 0 0 0 0,0 1 0 0 0,0-1 0 0 0,0 0 0 0 0,0-1 0 0 0,1 1 0 0 0,0 0 0 0 0,-1-1 0 0 0,1 0 0 0 0,0 0 0 0 0,1 0 0 0 0,3 1-15 0 0,-3-2 66 0 0,0 0 0 0 0,1-1-1 0 0,-1 0 1 0 0,1 0 0 0 0,-1 0-1 0 0,1-1 1 0 0,0 0 0 0 0,-1 0-1 0 0,1 0 1 0 0,-1-1 0 0 0,1 0-1 0 0,-1 0 1 0 0,1 0 0 0 0,-1-1-1 0 0,1 0 1 0 0,-1 0 0 0 0,0 0-1 0 0,0 0 1 0 0,0-1 0 0 0,0 0-1 0 0,-1 0 1 0 0,1 0-1 0 0,-1-1 1 0 0,2-1-66 0 0,87-108 404 0 0,-90 109-394 0 0,70-113 73 0 0,-47 77-108 0 0,-25 40 10 0 0,-1 0-1 0 0,0 0-7 0 0,0 0-26 0 0,0 0-11 0 0,0 0-14 0 0,1 15-58 0 0,8 42 120 0 0,21 64 6 0 0,-28-116 15 0 0,0-1 0 0 0,0 1 0 0 0,0-1 0 0 0,1 0 0 0 0,0 0 0 0 0,0 0 0 0 0,0-1 0 0 0,0 1 0 0 0,1-1 0 0 0,0 1 0 0 0,-1-1 0 0 0,1 0 0 0 0,0 0 0 0 0,0-1 0 0 0,1 1 0 0 0,-1-1 0 0 0,0 0 0 0 0,1 0-1 0 0,-1-1 1 0 0,1 1 0 0 0,0-1 0 0 0,0 0 0 0 0,-1 0 0 0 0,1-1 0 0 0,0 1 0 0 0,0-1 0 0 0,0 0 0 0 0,0 0 0 0 0,0-1 0 0 0,-1 1 0 0 0,1-1 0 0 0,0 0 0 0 0,0-1 0 0 0,-1 1 0 0 0,1-1 0 0 0,-1 0 0 0 0,1 0 0 0 0,0-1-9 0 0,14-10 102 0 0,-1-1 1 0 0,0-1-1 0 0,-1-1 0 0 0,0-1 1 0 0,-2 0-1 0 0,0-1 0 0 0,0 0 0 0 0,-2-1 1 0 0,-1-1-1 0 0,0 0 0 0 0,-1-1 1 0 0,-2 0-1 0 0,1-3-102 0 0,-3-45-1104 0 0,-8 50-5256 0 0,1 18 324 0 0,0 1-5752 0 0</inkml:trace>
</inkml:ink>
</file>

<file path=ppt/ink/ink15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52.00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234 20 7858 0 0,'0'0'1735'0'0,"0"0"-102"0"0,0 0 134 0 0,0 0 201 0 0,0 0 57 0 0,0 0-196 0 0,0 0-401 0 0,0 0-353 0 0,0 0-268 0 0,0 0-160 0 0,0 0-102 0 0,0 0-49 0 0,0 0-13 0 0,-1-4-27 0 0,0-1-520 0 0,-1-5 996 0 0,1 23 35 0 0,21 91 491 0 0,-8 38-756 0 0,-6 0 1 0 0,-6 3-703 0 0,0-119 36 0 0,-13 147 120 0 0,-7-22-57 0 0,5-85-150 0 0,16-66-26 0 0,-1-1 0 0 0,0 1 0 0 0,0 0 0 0 0,0-1 0 0 0,0 1 0 0 0,0 0-1 0 0,0 0 1 0 0,0-1 0 0 0,1 1 0 0 0,-1 0 0 0 0,0-1 0 0 0,0 1 0 0 0,0 0-1 0 0,0-1 1 0 0,-1 1 0 0 0,1 0 0 0 0,0-1 0 0 0,0 1 0 0 0,0 0 0 0 0,0-1-1 0 0,0 1 1 0 0,0 0 0 0 0,0 0 0 0 0,0-1 0 0 0,-1 1 0 0 0,1 0 0 0 0,0-1-1 0 0,0 1 1 0 0,0 0 0 0 0,-1 0 0 0 0,1 0 0 0 0,0-1 0 0 0,0 1 0 0 0,-1 0 0 0 0,1 0-1 0 0,0 0 1 0 0,0-1 0 0 0,-1 1 0 0 0,1 0 0 0 0,0 0 0 0 0,-1 0 0 0 0,1 0-1 0 0,0 0 1 0 0,-1 0 0 0 0,1 0 0 0 0,0 0 0 0 0,-1 0 0 0 0,1 0 0 0 0,0 0-1 0 0,-1 0 1 0 0,1 0 0 0 0,0 0 0 0 0,0 0 0 0 0,-1 0 0 0 0,1 0 0 0 0,0 0-1 0 0,-1 0 1 0 0,1 0 0 0 0,0 1 0 0 0,-1-1 77 0 0,-2-38-5227 0 0,3 35 4005 0 0,-1-12-4980 0 0,1 4-5049 0 0</inkml:trace>
  <inkml:trace contextRef="#ctx0" brushRef="#br0" timeOffset="238.575">0 551 14691 0 0,'0'0'1811'0'0,"0"0"-500"0"0,0 0-209 0 0,0 0 101 0 0,0 0 45 0 0,0 0-100 0 0,0 0-117 0 0,0 0-116 0 0,0 0-108 0 0,34-7-110 0 0,105-21-107 0 0,189-40 779 0 0,-290 67-3450 0 0,-25 1-8148 0 0,-12 0-1023 0 0</inkml:trace>
  <inkml:trace contextRef="#ctx0" brushRef="#br0" timeOffset="723.858">740 9 11939 0 0,'0'0'3960'0'0,"0"0"-2226"0"0,0 0-859 0 0,0 0-30 0 0,0 0 110 0 0,0 0 80 0 0,0 0-15 0 0,0 0-67 0 0,0 0-137 0 0,0 0-144 0 0,0 0-113 0 0,0 0-99 0 0,1 33-60 0 0,0 103-71 0 0,-16 239 1036 0 0,12-187-1169 0 0,3-186-187 0 0,0 0 0 0 0,0-1 0 0 0,0 1-1 0 0,0 0 1 0 0,1-1 0 0 0,-1 1 0 0 0,0-1 0 0 0,1 1 0 0 0,-1-1 0 0 0,1 1 0 0 0,0-1 0 0 0,-1 1 0 0 0,1-1 0 0 0,0 1 0 0 0,0-1 0 0 0,0 0 0 0 0,0 1 0 0 0,0-1 0 0 0,0 0 0 0 0,1 0 0 0 0,-1 0 0 0 0,0 0 0 0 0,1 0 0 0 0,-1 0 0 0 0,0 0-1 0 0,1-1 1 0 0,-1 1 0 0 0,1 0 0 0 0,-1-1 0 0 0,1 1 0 0 0,-1-1 0 0 0,1 0 0 0 0,0 1 0 0 0,-1-1 0 0 0,1 0 0 0 0,0 0 0 0 0,-1 0 0 0 0,1 0 0 0 0,-1 0 0 0 0,1 0 0 0 0,0-1 0 0 0,-1 1 0 0 0,1 0 0 0 0,-1-1 0 0 0,1 1 0 0 0,-1-1 0 0 0,1 0 0 0 0,-1 1-1 0 0,1-1 1 0 0,-1 0 0 0 0,0 0 0 0 0,1 0 0 0 0,-1 0 0 0 0,0 0 0 0 0,0 0 0 0 0,1-2-9 0 0,114-85 402 0 0,-107 82-411 0 0,115-61 23 0 0,-122 69-13 0 0,0-1 1 0 0,-1 0-1 0 0,1 1 1 0 0,0-1-1 0 0,0 1 1 0 0,-1-1-1 0 0,1 1 1 0 0,-1 0-1 0 0,1 0 1 0 0,-1 0-1 0 0,0 0 1 0 0,0 0-1 0 0,0 0 1 0 0,0 0-1 0 0,0 0 1 0 0,0 0-1 0 0,-1 1 1 0 0,1-1-1 0 0,-1 0 1 0 0,1 0-1 0 0,-1 1 1 0 0,0-1-1 0 0,0 0 1 0 0,0 1-1 0 0,0-1 1 0 0,0 0-1 0 0,0 1 1 0 0,-1-1-1 0 0,1 0 1 0 0,-1 0-1 0 0,0 0 1 0 0,0 1-2 0 0,1 6 37 0 0,2 117 110 0 0,19-100-506 0 0,-20-26 192 0 0,-1 0-53 0 0,0 0-101 0 0,0 0-123 0 0,14-22-6186 0 0,-8 16 2062 0 0,1 1-3281 0 0,-3 1-846 0 0</inkml:trace>
  <inkml:trace contextRef="#ctx0" brushRef="#br0" timeOffset="1059.829">1306 709 5193 0 0,'0'0'2837'0'0,"0"0"-437"0"0,0 0-122 0 0,0 0-32 0 0,0 0-190 0 0,0 0-305 0 0,0 0-268 0 0,0 0-226 0 0,0 0-152 0 0,0 0-99 0 0,0 0-101 0 0,31 10-97 0 0,101 31-94 0 0,-65-37 231 0 0,-57-8-751 0 0,2-1-55 0 0,0 0 1 0 0,0-1 0 0 0,0 0 0 0 0,0-1-1 0 0,-1 0 1 0 0,0-1 0 0 0,0 0-1 0 0,-1-1 1 0 0,0 0 0 0 0,-1 0-1 0 0,0-1 1 0 0,-1 0 0 0 0,1-1-1 0 0,-2 0 1 0 0,4-7-140 0 0,-9 15 5 0 0,0 0 0 0 0,-1 0-1 0 0,0-1 1 0 0,1 1 0 0 0,-1-1 0 0 0,0 1 0 0 0,-1-1-1 0 0,1 1 1 0 0,0-1 0 0 0,-1 1 0 0 0,0-1 0 0 0,0 0-1 0 0,0 1 1 0 0,-1-1 0 0 0,1 1 0 0 0,-1-1 0 0 0,1 0-1 0 0,-1 1 1 0 0,0 0 0 0 0,-1-1 0 0 0,1 1 0 0 0,-1 0-1 0 0,1-1 1 0 0,-1 1 0 0 0,0 0 0 0 0,0 0 0 0 0,0 0-1 0 0,-1 1 1 0 0,1-1 0 0 0,-1 0 0 0 0,1 1 0 0 0,-1 0-1 0 0,0-1 1 0 0,0 1 0 0 0,0 0 0 0 0,0 1 0 0 0,0-1-1 0 0,-1 0 1 0 0,1 1 0 0 0,0 0 0 0 0,-1 0 0 0 0,1 0-1 0 0,-1 0 1 0 0,1 1 0 0 0,-2-1-5 0 0,-6 1-21 0 0,0 1 0 0 0,1 1 0 0 0,-1 0 0 0 0,0 0 0 0 0,1 1-1 0 0,-1 0 1 0 0,1 1 0 0 0,0 0 0 0 0,0 1 0 0 0,1 0 0 0 0,-1 0 0 0 0,1 1 0 0 0,0 0 0 0 0,1 1 0 0 0,0 0 0 0 0,0 0 0 0 0,0 1-1 0 0,1 0 1 0 0,0 0 0 0 0,0 1 0 0 0,1-1 0 0 0,0 2 0 0 0,1-1 0 0 0,0 1 0 0 0,0-1 0 0 0,-1 7 21 0 0,3-10-3 0 0,1 0 0 0 0,0 0 0 0 0,0 1 0 0 0,1-1 0 0 0,-1 0 0 0 0,2 0 0 0 0,-1 1 0 0 0,1-1 0 0 0,-1 1 0 0 0,2-1 0 0 0,-1 0 0 0 0,1 1 0 0 0,0-1 0 0 0,0 0 0 0 0,1 1 1 0 0,0-1-1 0 0,0 0 0 0 0,0 0 0 0 0,1 0 0 0 0,0-1 0 0 0,0 1 0 0 0,0-1 0 0 0,1 1 0 0 0,0-1 0 0 0,0 0 0 0 0,0-1 0 0 0,0 1 0 0 0,1-1 0 0 0,0 1 0 0 0,5 2 3 0 0,6 5-2 0 0,0-1 0 0 0,1 0 0 0 0,1-1 0 0 0,0-1-1 0 0,0-1 1 0 0,1-1 0 0 0,0 0 0 0 0,0-1 0 0 0,8 0 2 0 0,13 0-606 0 0,-1-1-1 0 0,1-2 1 0 0,0-2 0 0 0,1-2 0 0 0,0-2 606 0 0,-13 0-3737 0 0,-9-1-5453 0 0</inkml:trace>
</inkml:ink>
</file>

<file path=ppt/ink/ink15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49.86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77 1 11658 0 0,'0'0'3783'0'0,"0"0"-2391"0"0,0 0-757 0 0,0 0-12 0 0,0 0 141 0 0,0 0 99 0 0,0 0-31 0 0,0 0-121 0 0,0 0-138 0 0,0 0-106 0 0,0 0-51 0 0,0 0-17 0 0,0 0-38 0 0,-3 26-9 0 0,-11 83-2 0 0,22-46 310 0 0,0-27-421 0 0,-2 0 1 0 0,-1 0 0 0 0,-2 0 0 0 0,-2 1-1 0 0,-1-1 1 0 0,-2 1 0 0 0,-1-1 0 0 0,-2 0-1 0 0,-6 22-239 0 0,-52 195 159 0 0,56-139-90 0 0,7-113-57 0 0,0-1-1 0 0,0 1 0 0 0,0-1 0 0 0,0 1 1 0 0,0-1-1 0 0,0 1 0 0 0,0 0 0 0 0,1-1 1 0 0,-1 1-1 0 0,0-1 0 0 0,0 1 0 0 0,0-1 1 0 0,1 1-1 0 0,-1-1 0 0 0,0 1 0 0 0,0-1 1 0 0,1 0-1 0 0,-1 1 0 0 0,0-1 0 0 0,1 1 1 0 0,-1-1-1 0 0,1 0 0 0 0,-1 1 0 0 0,1-1 1 0 0,-1 0-1 0 0,0 1 0 0 0,1-1 0 0 0,-1 0 1 0 0,1 0-1 0 0,-1 0 0 0 0,1 1 0 0 0,0-1 1 0 0,-1 0-1 0 0,1 0 0 0 0,-1 0 0 0 0,1 0 1 0 0,-1 0-1 0 0,1 0 0 0 0,-1 0 0 0 0,1 0 1 0 0,-1 0-1 0 0,1 0 0 0 0,-1 0 0 0 0,1 0 1 0 0,-1-1-1 0 0,1 1 0 0 0,-1 0 0 0 0,1 0 1 0 0,-1 0-1 0 0,1-1 0 0 0,-1 1 0 0 0,1 0 1 0 0,-1-1-1 0 0,1 1 0 0 0,-1 0 0 0 0,0-1 1 0 0,1 1-1 0 0,-1-1 0 0 0,1 1 0 0 0,-1 0 1 0 0,0-1-1 0 0,0 1 0 0 0,1-1 0 0 0,-1 1-11 0 0,37-32 470 0 0,-33 28-450 0 0,40-39 79 0 0,131-105 22 0 0,-137 130-241 0 0,-34 43 132 0 0,14 149 319 0 0,-17-169-1955 0 0,3 12 5041 0 0,-4-8-4870 0 0,1-1-4672 0 0,-1 0-6635 0 0,0-8 2428 0 0</inkml:trace>
  <inkml:trace contextRef="#ctx0" brushRef="#br0" timeOffset="467.803">573 903 424 0 0,'0'0'2375'0'0,"0"0"-622"0"0,0 0-21 0 0,0 0 251 0 0,0 0 135 0 0,0 0-100 0 0,0 0-302 0 0,0 0-333 0 0,0 0-229 0 0,0 0-132 0 0,0 0-83 0 0,0 0-62 0 0,13 10-43 0 0,42 29-28 0 0,-53-37-724 0 0,0-1 1 0 0,0 0-1 0 0,0 0 1 0 0,0 0-1 0 0,0 0 1 0 0,0 0-1 0 0,1 0 1 0 0,-1 0-1 0 0,0 0 1 0 0,0-1-1 0 0,1 1 1 0 0,-1-1-1 0 0,1 0 1 0 0,-1 0-1 0 0,0 0 1 0 0,1 0-1 0 0,-1 0 1 0 0,0 0-1 0 0,1-1 1 0 0,-1 1-1 0 0,0-1 1 0 0,1 0-1 0 0,1 0-82 0 0,3-1 275 0 0,15-7 132 0 0,0-1 0 0 0,0-1-1 0 0,-1-1 1 0 0,-1-1-1 0 0,0-1 1 0 0,-1 0 0 0 0,0-2-1 0 0,-1 0 1 0 0,6-8-407 0 0,-18 19 45 0 0,0-1 0 0 0,0 1 1 0 0,-1-1-1 0 0,0 0 0 0 0,0-1 0 0 0,0 1 1 0 0,-1-1-1 0 0,0 0 0 0 0,0 0 0 0 0,-1 0 1 0 0,0-1-1 0 0,0 1 0 0 0,-1-1 1 0 0,1 0-1 0 0,-2 1 0 0 0,1-1 0 0 0,-1 0 1 0 0,0-2-46 0 0,-3 7-16 0 0,0 0 1 0 0,0-1-1 0 0,0 1 1 0 0,0 0-1 0 0,-1 0 1 0 0,1 1 0 0 0,-1-1-1 0 0,0 0 1 0 0,0 1-1 0 0,0-1 1 0 0,0 1-1 0 0,0 0 1 0 0,0 0 0 0 0,0 0-1 0 0,-1 1 1 0 0,1-1-1 0 0,-1 1 1 0 0,1 0-1 0 0,-1 0 1 0 0,0 0 0 0 0,1 0-1 0 0,-1 1 1 0 0,0-1-1 0 0,0 1 1 0 0,1 0-1 0 0,-1 0 1 0 0,0 0 0 0 0,0 1-1 0 0,1-1 1 0 0,-1 1-1 0 0,0 0 1 0 0,1 0-1 0 0,-1 0 1 0 0,1 1 0 0 0,-4 1 14 0 0,-11 6-55 0 0,1 0 0 0 0,1 2 0 0 0,0 0 0 0 0,0 0 0 0 0,1 2 0 0 0,0 0 0 0 0,1 0 0 0 0,1 2-1 0 0,0-1 1 0 0,1 2 0 0 0,1 0 0 0 0,-9 15 56 0 0,14-22-13 0 0,1 0-1 0 0,0 1 1 0 0,0-1-1 0 0,1 1 1 0 0,0 0-1 0 0,1 0 1 0 0,0 0 0 0 0,1 0-1 0 0,0 1 1 0 0,0-1-1 0 0,1 1 1 0 0,1-1-1 0 0,0 1 1 0 0,0 0 13 0 0,1-8-3 0 0,-1 0 0 0 0,1 0-1 0 0,0 0 1 0 0,0 0 0 0 0,0 0 0 0 0,1 0 0 0 0,-1 0 0 0 0,1 0-1 0 0,0-1 1 0 0,0 1 0 0 0,-1-1 0 0 0,2 1 0 0 0,-1-1 0 0 0,0 0-1 0 0,0 1 1 0 0,1-1 0 0 0,-1 0 0 0 0,1-1 0 0 0,0 1 0 0 0,0 0-1 0 0,-1-1 1 0 0,1 1 0 0 0,0-1 0 0 0,0 0 0 0 0,0 0 0 0 0,0 0-1 0 0,1-1 1 0 0,-1 1 3 0 0,93 3-107 0 0,-65-11-371 0 0,0-2 1 0 0,-1 0-1 0 0,0-2 0 0 0,-1-2 1 0 0,21-11 477 0 0,13-10-3537 0 0,-3-1-3375 0 0,-39 21 142 0 0,-7 6 194 0 0</inkml:trace>
  <inkml:trace contextRef="#ctx0" brushRef="#br0" timeOffset="816.671">1171 918 168 0 0,'0'0'1562'0'0,"0"0"155"0"0,0 0 292 0 0,0 0 225 0 0,0 0-58 0 0,0 0-233 0 0,0 0-301 0 0,0 0-207 0 0,0 0-131 0 0,0 0-84 0 0,0 0-87 0 0,0 0-182 0 0,0 0-157 0 0,-2 17-151 0 0,-9 69 372 0 0,35-105 3473 0 0,141-260-1145 0 0,-119 224-3219 0 0,-42 92-1616 0 0,-4-24 748 0 0,2 30-2786 0 0,18-30-8769 0 0,-16-13 1423 0 0</inkml:trace>
  <inkml:trace contextRef="#ctx0" brushRef="#br0" timeOffset="1216.803">1567 829 5497 0 0,'0'0'2186'0'0,"0"0"-146"0"0,0 0 140 0 0,0 0 93 0 0,0 0-123 0 0,0 0-232 0 0,0 0-299 0 0,0 0-233 0 0,0 0-174 0 0,0 0-145 0 0,0 0-127 0 0,0 0-109 0 0,24 2-110 0 0,76 1-101 0 0,-35-22 450 0 0,-55 12-879 0 0,-4 4-139 0 0,-2 0 1 0 0,1 0 0 0 0,0 0-1 0 0,0-1 1 0 0,-1 1 0 0 0,0-1-1 0 0,0 0 1 0 0,0 0 0 0 0,0-1-1 0 0,-1 1 1 0 0,0-1 0 0 0,0 0-1 0 0,0 0 1 0 0,0 0 0 0 0,-1 0-1 0 0,0-1 1 0 0,0 1 0 0 0,0 0 0 0 0,0-1-1 0 0,-1 0 1 0 0,0 1 0 0 0,-1-1-1 0 0,1 0 1 0 0,-1-1-53 0 0,-1 5-17 0 0,-1 1 0 0 0,0 0 1 0 0,0 0-1 0 0,1 0 0 0 0,-1 0 0 0 0,0 0 0 0 0,0 1 1 0 0,0-1-1 0 0,0 1 0 0 0,0-1 0 0 0,0 1 1 0 0,0-1-1 0 0,0 1 0 0 0,0 0 0 0 0,0 0 0 0 0,0 0 1 0 0,0 0-1 0 0,0 1 0 0 0,0-1 0 0 0,0 0 1 0 0,0 1-1 0 0,0-1 0 0 0,0 1 0 0 0,0 0 17 0 0,-108 79-489 0 0,102-73 469 0 0,0-1 1 0 0,0 1 0 0 0,0 0-1 0 0,1 1 1 0 0,0 0 0 0 0,0 0-1 0 0,1 1 1 0 0,0-1 0 0 0,1 1-1 0 0,0 1 1 0 0,0-1 0 0 0,1 1-1 0 0,0 0 1 0 0,1 0 0 0 0,0 0-1 0 0,0 0 1 0 0,1 0 0 0 0,0 1-1 0 0,1-1 1 0 0,1 1 0 0 0,-1-1-1 0 0,2 3 20 0 0,2-7 5 0 0,1-1 0 0 0,0 0-1 0 0,0-1 1 0 0,1 1 0 0 0,-1-1-1 0 0,1 1 1 0 0,0-2 0 0 0,0 1-1 0 0,1 0 1 0 0,-1-1 0 0 0,1 0-1 0 0,0 0 1 0 0,-1-1 0 0 0,1 1-1 0 0,0-1 1 0 0,1-1 0 0 0,-1 1-1 0 0,0-1 1 0 0,0 0 0 0 0,1-1-1 0 0,-1 1 1 0 0,0-1 0 0 0,1 0-1 0 0,-1-1 1 0 0,0 1 0 0 0,2-2-5 0 0,146-23-714 0 0,-90 6-5004 0 0,-20 5-3742 0 0,-28 10-2617 0 0</inkml:trace>
</inkml:ink>
</file>

<file path=ppt/ink/ink15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56.09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112 350 20940 0 0,'0'0'1194'0'0,"0"0"-330"0"0,0 0 4 0 0,0 0 110 0 0,0 0 36 0 0,0 0-106 0 0,0 0-301 0 0,0 0-221 0 0,0 0-138 0 0,0 0-90 0 0,-6 31-58 0 0,-21 97-35 0 0,17-41-10 0 0,9-32-562 0 0,1-32-9040 0 0,0-23-1494 0 0</inkml:trace>
  <inkml:trace contextRef="#ctx0" brushRef="#br0" timeOffset="247.996">0 0 16652 0 0,'0'0'2656'0'0,"0"0"-1600"0"0,0 0-488 0 0,0 0-231 0 0,0 0-185 0 0,0 0-184 0 0,0 0-176 0 0,0 0-385 0 0,0 0-623 0 0,0 0-1200 0 0,0 0-3570 0 0,0 0-4984 0 0</inkml:trace>
  <inkml:trace contextRef="#ctx0" brushRef="#br0" timeOffset="680.055">317 630 15747 0 0,'0'0'1479'0'0,"0"0"-262"0"0,0 0 68 0 0,0 0 112 0 0,0 0-16 0 0,0 0-190 0 0,0 0-269 0 0,0 0-178 0 0,0 0-117 0 0,0 0-97 0 0,0 0-83 0 0,0 0-81 0 0,7-11-52 0 0,48-82 561 0 0,-34 49-607 0 0,-2-2 1 0 0,-3 0-1 0 0,-1 0 0 0 0,-1-3-268 0 0,17-55 71 0 0,-18 82-269 0 0,-13 22 95 0 0,0 0-13 0 0,2 9-192 0 0,15 99-79 0 0,13 44 282 0 0,21-61 91 0 0,-49-89 53 0 0,0 1 0 0 0,0-1-1 0 0,0 0 1 0 0,0-1 0 0 0,0 1-1 0 0,0 0 1 0 0,1-1 0 0 0,-1 1 0 0 0,1-1-1 0 0,-1 1 1 0 0,1-1 0 0 0,-1 0-1 0 0,1 0 1 0 0,0-1 0 0 0,-1 1 0 0 0,1 0-1 0 0,0-1 1 0 0,0 1 0 0 0,-1-1 0 0 0,1 0-1 0 0,0 0 1 0 0,0 0 0 0 0,0-1-1 0 0,-1 1 1 0 0,1-1 0 0 0,0 1 0 0 0,0-1-1 0 0,-1 0 1 0 0,1 0 0 0 0,-1 0-1 0 0,1 0 1 0 0,-1-1 0 0 0,1 1 0 0 0,-1-1-1 0 0,2 0-38 0 0,7-8 146 0 0,-1 0-1 0 0,-1 0 0 0 0,0-1 1 0 0,0 0-1 0 0,-1 0 1 0 0,0-1-1 0 0,-1 0 0 0 0,0 0 1 0 0,-1-1-1 0 0,0 0 0 0 0,3-12-145 0 0,39-192 72 0 0,-47 210-443 0 0,7-36-84 0 0,-10 19-5489 0 0,1 23-1198 0 0,-1 1-5678 0 0</inkml:trace>
</inkml:ink>
</file>

<file path=ppt/ink/ink15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54.31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162 100 12459 0 0,'0'0'1443'0'0,"0"0"-343"0"0,0 0-71 0 0,0 0 97 0 0,0 0 86 0 0,0 0-39 0 0,0 0-235 0 0,0 0-259 0 0,0 0-215 0 0,0 0-121 0 0,0 0-16 0 0,-18 19 1 0 0,-55 63 0 0 0,30-1 289 0 0,37-67-532 0 0,1 1-1 0 0,1-1 0 0 0,0 1 0 0 0,1 0 0 0 0,0 1 0 0 0,2-1 1 0 0,0 0-1 0 0,0 1 0 0 0,2-1 0 0 0,-1 1 0 0 0,2-1 0 0 0,0 0 1 0 0,1 0-1 0 0,1 0 0 0 0,0 0 0 0 0,1 0 0 0 0,1-1 0 0 0,0 0 1 0 0,1 0-1 0 0,0 0 0 0 0,1-1 0 0 0,0 0 0 0 0,2-1 0 0 0,-1 0 1 0 0,1 0-1 0 0,1-1 0 0 0,11 10-84 0 0,-16-18 77 0 0,0 1-1 0 0,1-1 1 0 0,-1 0-1 0 0,1-1 1 0 0,-1 0 0 0 0,1 0-1 0 0,0 0 1 0 0,0-1 0 0 0,0 0-1 0 0,0 0 1 0 0,0 0 0 0 0,0-1-1 0 0,0 0 1 0 0,0-1 0 0 0,0 0-1 0 0,0 0 1 0 0,-1 0 0 0 0,1-1-1 0 0,0 0 1 0 0,0 0 0 0 0,-1-1-1 0 0,0 1 1 0 0,1-2 0 0 0,-1 1-1 0 0,0-1 1 0 0,0 0 0 0 0,2-2-77 0 0,10-7 150 0 0,1-2 1 0 0,-2 0 0 0 0,0-2 0 0 0,-1 0 0 0 0,-1 0 0 0 0,0-1 0 0 0,6-13-151 0 0,-9 14 53 0 0,-2-1 0 0 0,0 0 1 0 0,-2 0-1 0 0,0-1 0 0 0,0 0 0 0 0,-2-1 1 0 0,-1 0-1 0 0,0 0 0 0 0,-1 0 0 0 0,-1 0 1 0 0,-1-1-1 0 0,-1-3-53 0 0,-1 13-6 0 0,0 1 0 0 0,-1-1 0 0 0,0 1-1 0 0,0-1 1 0 0,-1 1 0 0 0,-1-1 0 0 0,1 1 0 0 0,-2 0 0 0 0,1 0 0 0 0,-2 1 0 0 0,1-1-1 0 0,-1 1 1 0 0,-1 0 0 0 0,1 0 0 0 0,-2 0 0 0 0,1 1 0 0 0,-1 0 0 0 0,0 0 0 0 0,-1 1-1 0 0,0 0 1 0 0,0 0 0 0 0,0 1 0 0 0,-1 0 0 0 0,-3-2 6 0 0,4 4-92 0 0,0 0 0 0 0,-1 1 0 0 0,1 0 0 0 0,-1 0 1 0 0,0 1-1 0 0,0 0 0 0 0,1 0 0 0 0,-1 1 0 0 0,-1 0 0 0 0,1 1 0 0 0,0 0 0 0 0,0 0 1 0 0,0 1-1 0 0,0 0 0 0 0,0 1 0 0 0,0 0 0 0 0,1 0 0 0 0,-1 1 0 0 0,0 0 92 0 0,3 2-234 0 0,0-1 1 0 0,1 1-1 0 0,-1 0 0 0 0,1 1 0 0 0,0-1 1 0 0,1 1-1 0 0,-1 0 0 0 0,1 0 0 0 0,0 0 0 0 0,1 1 1 0 0,-1-1-1 0 0,1 1 0 0 0,1 0 0 0 0,-1 0 1 0 0,1 0-1 0 0,0 0 0 0 0,1 1 0 0 0,0 1 234 0 0,0-3-717 0 0,0 0-1 0 0,0 1 1 0 0,1-1-1 0 0,0 0 0 0 0,0 1 1 0 0,1-1-1 0 0,0 0 1 0 0,0 0-1 0 0,0 0 1 0 0,1 0-1 0 0,0 0 1 0 0,0 0-1 0 0,2 4 718 0 0,6 8-6480 0 0,-3-6-1215 0 0</inkml:trace>
  <inkml:trace contextRef="#ctx0" brushRef="#br0" timeOffset="481.034">755 347 2913 0 0,'0'0'2651'0'0,"0"0"-672"0"0,0 0-192 0 0,0 0 53 0 0,0 0-10 0 0,0 0-166 0 0,-7 32-311 0 0,-21 99-285 0 0,-2 66 6834 0 0,30-197-7612 0 0,0 0-24 0 0,0 0 29 0 0,0 0 9 0 0,6-7 2625 0 0,-4-16-2685 0 0,-2 15 11 0 0,52-289 496 0 0,-46 265-734 0 0,1 0-1 0 0,1 1 1 0 0,2-1-1 0 0,2 2 1 0 0,0 0-1 0 0,2 0 1 0 0,1 1-1 0 0,2 1 1 0 0,1 0 0 0 0,4-3-17 0 0,-19 27-2 0 0,-1 1 1 0 0,1 0-1 0 0,0 0 1 0 0,0 0-1 0 0,0 1 1 0 0,1-1 0 0 0,-1 1-1 0 0,0 0 1 0 0,1-1-1 0 0,0 2 1 0 0,-1-1 0 0 0,1 0-1 0 0,0 1 1 0 0,0 0-1 0 0,0-1 1 0 0,0 2 0 0 0,3-1 1 0 0,13 50-6 0 0,-14 98 47 0 0,-9-83-243 0 0,3-63 62 0 0,0-1-68 0 0,0 0-102 0 0,5 9-4745 0 0,0-7-2442 0 0,-4-2-4340 0 0</inkml:trace>
  <inkml:trace contextRef="#ctx0" brushRef="#br0" timeOffset="728.192">1342 468 19532 0 0,'0'0'1156'0'0,"0"0"-366"0"0,0 0-65 0 0,0 0 82 0 0,0 0-40 0 0,0 0-139 0 0,0 0-249 0 0,0 0-212 0 0,0 0-105 0 0,0 0-54 0 0,0 0-45 0 0,0 32-42 0 0,-2 134-1070 0 0,1-165-2785 0 0,0-1 135 0 0,1 0-7423 0 0</inkml:trace>
  <inkml:trace contextRef="#ctx0" brushRef="#br0" timeOffset="881.253">1215 52 16860 0 0,'0'0'3344'0'0,"0"0"-2431"0"0,0 0-457 0 0,0 0-168 0 0,0 0-144 0 0,0 0-152 0 0,0 0-160 0 0,0 0-232 0 0,0 0-577 0 0,0 0-1055 0 0,0 0-3665 0 0,0 0-6658 0 0</inkml:trace>
  <inkml:trace contextRef="#ctx0" brushRef="#br0" timeOffset="1535.48">1806 214 14091 0 0,'0'0'1866'0'0,"0"0"-258"0"0,0 0 23 0 0,0 0-37 0 0,0 0-177 0 0,0 0-260 0 0,0 0-269 0 0,0 0-165 0 0,0 0-93 0 0,0 0-60 0 0,0 0-82 0 0,0 0-88 0 0,0 0-89 0 0,-1-5-87 0 0,1 4-218 0 0,-1 0-1 0 0,1 0 1 0 0,0 0-1 0 0,0 0 1 0 0,-1 0 0 0 0,1 1-1 0 0,0-1 1 0 0,-1 0 0 0 0,1 0-1 0 0,-1 0 1 0 0,0 0-1 0 0,1 1 1 0 0,-1-1 0 0 0,1 0-1 0 0,-1 0 1 0 0,0 1-1 0 0,0-1 1 0 0,1 1 0 0 0,-1-1-1 0 0,0 0 1 0 0,0 1 0 0 0,0-1-1 0 0,0 1 1 0 0,0 0-1 0 0,1-1 1 0 0,-1 1 0 0 0,0 0-1 0 0,0 0 1 0 0,0-1 0 0 0,0 1-1 0 0,0 0 1 0 0,0 0-1 0 0,0 0 1 0 0,0 0 0 0 0,0 0-1 0 0,0 0 1 0 0,0 1 0 0 0,0-1-1 0 0,0 0 1 0 0,0 0-1 0 0,0 1 1 0 0,0-1 0 0 0,0 1-1 0 0,0-1 1 0 0,1 1 0 0 0,-1-1-1 0 0,0 1 1 0 0,0-1-1 0 0,0 1 1 0 0,1 0 0 0 0,-1-1-1 0 0,0 1 1 0 0,1 0 0 0 0,-1-1-1 0 0,1 1 1 0 0,-1 0-1 0 0,1 0 1 0 0,-1 0 0 0 0,1 0-1 0 0,-1 0-5 0 0,-16 11 5 0 0,1 1 0 0 0,0 0 0 0 0,0 1 0 0 0,2 0 0 0 0,0 1 0 0 0,0 1 0 0 0,1 0 0 0 0,1 1 0 0 0,1 1 0 0 0,1 0 0 0 0,0 0 0 0 0,1 0-1 0 0,1 2 1 0 0,1-1 0 0 0,1 1 0 0 0,0 0 0 0 0,2 0 0 0 0,0 0 0 0 0,1 1 0 0 0,0 14-5 0 0,3-33-1 0 0,0 1-1 0 0,0-1 1 0 0,1 0 0 0 0,-1 1 0 0 0,1-1-1 0 0,-1 0 1 0 0,1 1 0 0 0,0-1-1 0 0,-1 0 1 0 0,1 0 0 0 0,0 0 0 0 0,1 0-1 0 0,-1 0 1 0 0,0 0 0 0 0,0 0-1 0 0,1 0 1 0 0,0 0 0 0 0,-1 0 0 0 0,1-1-1 0 0,0 1 1 0 0,-1-1 0 0 0,1 1-1 0 0,0-1 1 0 0,0 0 0 0 0,0 0 0 0 0,1 0-1 0 0,-1 0 1 0 0,0 0 0 0 0,0 0-1 0 0,0 0 1 0 0,1-1 0 0 0,-1 1 0 0 0,0-1-1 0 0,1 0 1 0 0,-1 0 0 0 0,1 0 0 0 0,0 0 1 0 0,4 1 38 0 0,0-2 0 0 0,-1 1 0 0 0,1-1 1 0 0,0 0-1 0 0,0 0 0 0 0,-1-1 1 0 0,1 1-1 0 0,-1-2 0 0 0,1 1 0 0 0,-1-1 1 0 0,0 0-1 0 0,4-2-38 0 0,20-19 158 0 0,-2 0 0 0 0,-1-2 0 0 0,-1-1 0 0 0,-1-2 0 0 0,-1 0 0 0 0,-2-1 0 0 0,-1-1 0 0 0,1-5-158 0 0,80-105 268 0 0,12 21-136 0 0,-114 121-133 0 0,0-1-1 0 0,-1 1 0 0 0,1 0 1 0 0,0-1-1 0 0,0 1 0 0 0,0 0 0 0 0,0-1 1 0 0,0 1-1 0 0,0 0 0 0 0,0-1 1 0 0,0 1-1 0 0,0 0 0 0 0,0-1 1 0 0,0 1-1 0 0,0 0 0 0 0,0-1 0 0 0,1 1 1 0 0,-1-1-1 0 0,0 1 0 0 0,0 0 1 0 0,1-1-1 0 0,-1 1 0 0 0,0-1 1 0 0,1 1-1 0 0,-1-1 0 0 0,1 1 0 0 0,-1-1 1 0 0,1 1-1 0 0,-1-1 0 0 0,1 1 1 0 0,-1-1-1 0 0,1 0 0 0 0,-1 1 0 0 0,1-1 1 0 0,0 0-1 0 0,-1 1 0 0 0,1-1 1 0 0,-1 0-1 0 0,1 0 0 0 0,0 0 1 0 0,-1 1-1 0 0,1-1 0 0 0,0 0 0 0 0,-1 0 1 0 0,1 0-1 0 0,0 0 0 0 0,-1 0 1 0 0,1 0-1 0 0,0 0 0 0 0,-1-1 0 0 0,1 1 1 0 0,0 0-1 0 0,-1 0 0 0 0,1 0 1 0 0,-1-1-1 0 0,1 1 0 0 0,0 0 1 0 0,-1-1-1 0 0,1 1 0 0 0,-1 0 0 0 0,1-1 1 0 0,-1 1-1 0 0,1-1 0 0 0,-1 1 1 0 0,1-1 1 0 0,1 13 5 0 0,8 239 1 0 0,-12-159-8 0 0,3 404-89 0 0,0-466 91 0 0,-3 1 0 0 0,0 0 0 0 0,-2-1 0 0 0,-1 1 0 0 0,-1-1 0 0 0,-2 0 0 0 0,-1-1 0 0 0,-1 0 0 0 0,-1-1 0 0 0,-2 0 0 0 0,-1 0 0 0 0,-1-1 0 0 0,-2-1 0 0 0,-3 3 0 0 0,16-24 9 0 0,0 1-1 0 0,-1-1 0 0 0,0-1 1 0 0,0 1-1 0 0,0-1 0 0 0,-1 1 1 0 0,1-2-1 0 0,-1 1 0 0 0,0-1 0 0 0,0 1 1 0 0,0-2-1 0 0,-1 1 0 0 0,1-1 1 0 0,-1 0-1 0 0,1 0 0 0 0,-1 0 1 0 0,0-1-1 0 0,1 0 0 0 0,-1-1 0 0 0,0 0 1 0 0,0 0-1 0 0,-3 0-8 0 0,5-4 8 0 0,1 1 0 0 0,-1 0 0 0 0,1-1 0 0 0,0 0 0 0 0,1 0 0 0 0,-1-1 1 0 0,1 1-1 0 0,-1-1 0 0 0,1 1 0 0 0,1-1 0 0 0,-1 0 0 0 0,1 0 0 0 0,0 0 0 0 0,0 0 0 0 0,0-1 0 0 0,1 1 0 0 0,-1-1 0 0 0,1 1 0 0 0,1-1 0 0 0,-1 1 0 0 0,1-1 0 0 0,0 1 0 0 0,0-1-8 0 0,-3-38 4 0 0,2 0-1 0 0,2 0 0 0 0,2 0 0 0 0,2 0 1 0 0,2 0-1 0 0,2 1 0 0 0,1 0 0 0 0,2 1 0 0 0,3 0 1 0 0,1 1-1 0 0,1 1 0 0 0,8-9-3 0 0,-10 20-76 0 0,2 0 0 0 0,1 1 0 0 0,1 1 0 0 0,1 0 0 0 0,1 2 0 0 0,7-5 76 0 0,-15 29-3964 0 0,-11 13-4728 0 0,-2-10 5913 0 0,2 6-9391 0 0</inkml:trace>
  <inkml:trace contextRef="#ctx0" brushRef="#br0" timeOffset="3380.207">1344 291 0 0 0,'0'0'1318'0'0,"0"0"618"0"0,0 0 102 0 0,0 0-100 0 0,0 0-207 0 0,0 0-266 0 0,0 0-198 0 0,0 0-135 0 0,0 0-93 0 0,0 0-34 0 0,0 0-47 0 0,0 0-84 0 0,0 0-93 0 0,1-1-98 0 0,6-7-88 0 0,-6 6-63 0 0,-1 2-21 0 0,0 0-46 0 0,2 104 4001 0 0,18 138-3763 0 0,-16-183-587 0 0,-4-59-96 0 0,0 0-6 0 0,0 0-36 0 0,0 0 18 0 0,4-26-1949 0 0,-4-6-1994 0 0,0 9-5679 0 0,0 12-409 0 0</inkml:trace>
  <inkml:trace contextRef="#ctx0" brushRef="#br0" timeOffset="4000.127">1208 59 0 0 0,'0'0'2471'0'0,"0"0"-424"0"0,0 0-90 0 0,0 0 92 0 0,0 0-28 0 0,0 0-197 0 0,0 0-315 0 0,0 0-308 0 0,0 0-217 0 0,0 0-129 0 0,0 0-87 0 0,0 0-75 0 0,0 0-64 0 0,-4 2-74 0 0,-26 25 1013 0 0,7-5-2 0 0,23-21-1453 0 0,0-1-21 0 0,0 0-26 0 0,0 0 6 0 0,0 0 22 0 0,48-51 2008 0 0,-5 3-974 0 0,-42 48-980 0 0,-1 0-25 0 0,0 0-15 0 0,0 0-3 0 0,0 0-21 0 0,-19 32 142 0 0,19-31-248 0 0,20 2-5026 0 0,-12-3-2481 0 0,-3 0-4085 0 0</inkml:trace>
</inkml:ink>
</file>

<file path=ppt/ink/ink15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25.92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42 632 11330 0 0,'0'0'3166'0'0,"0"0"-1432"0"0,0 0-643 0 0,0 0-52 0 0,0 0 13 0 0,0 0-54 0 0,0 0-147 0 0,0 0-186 0 0,0 0-176 0 0,0 0-131 0 0,0 0-95 0 0,-7 25-65 0 0,-19 77-56 0 0,25-98-125 0 0,-1 1 0 0 0,1-1 1 0 0,0 1-1 0 0,0 0 1 0 0,0-1-1 0 0,0 1 0 0 0,1 0 1 0 0,0 0-1 0 0,0-1 1 0 0,0 1-1 0 0,1 0 0 0 0,-1 0 1 0 0,1-1-1 0 0,0 1 0 0 0,1 0 1 0 0,-1-1-1 0 0,1 1 1 0 0,0-1-1 0 0,0 0 0 0 0,0 0 1 0 0,1 0-1 0 0,-1 0 1 0 0,1 0-1 0 0,0 0 0 0 0,0 0 1 0 0,1 0-18 0 0,2 0 103 0 0,-1-1 0 0 0,1 0 1 0 0,0 0-1 0 0,0-1 0 0 0,0 1 0 0 0,0-1 1 0 0,0 0-1 0 0,0-1 0 0 0,0 0 0 0 0,1 0 1 0 0,-1 0-1 0 0,0-1 0 0 0,1 1 0 0 0,-1-2 1 0 0,1 1-1 0 0,-1-1 0 0 0,0 0 1 0 0,1 0-1 0 0,-1-1 0 0 0,0 1 0 0 0,0-1 1 0 0,0-1-1 0 0,0 1 0 0 0,0-1 0 0 0,-1 0 1 0 0,1-1-1 0 0,-1 1 0 0 0,0-1 0 0 0,0 0 1 0 0,4-4-104 0 0,27-22 126 0 0,-2-1 0 0 0,-1-2 0 0 0,-1-1 0 0 0,-2-1 0 0 0,-1-2 0 0 0,-2-1 0 0 0,-2-1 0 0 0,-1-2 0 0 0,-3 0 1 0 0,-1-1-1 0 0,-2-1 0 0 0,-1-1 0 0 0,0-11-126 0 0,-9 31 4 0 0,-2-1 0 0 0,-1 1 0 0 0,0-1 0 0 0,-2 0 1 0 0,-1 0-1 0 0,-1-1 0 0 0,-1 1 0 0 0,-3-21-4 0 0,2 41 3 0 0,0 0 0 0 0,0 0-1 0 0,0 0 1 0 0,0 0 0 0 0,-1 0 0 0 0,0 1-1 0 0,0-1 1 0 0,0 0 0 0 0,0 1 0 0 0,-1 0-1 0 0,0 0 1 0 0,0-1 0 0 0,0 2 0 0 0,0-1-1 0 0,-4-3-2 0 0,5 7-4 0 0,-1 1 0 0 0,0-1 0 0 0,1 1-1 0 0,-1-1 1 0 0,0 1 0 0 0,1 0 0 0 0,-1 0-1 0 0,1 0 1 0 0,0 0 0 0 0,-1 0 0 0 0,1 1-1 0 0,0-1 1 0 0,-1 1 0 0 0,1-1 0 0 0,0 1-1 0 0,0 0 1 0 0,1 0 0 0 0,-1 0 0 0 0,0 0-1 0 0,0 0 1 0 0,1 0 0 0 0,-1 1 0 0 0,1-1-1 0 0,0 0 1 0 0,0 1 0 0 0,0-1 0 0 0,0 1-1 0 0,0-1 1 0 0,1 1 0 0 0,-1 0 0 0 0,1-1-1 0 0,-1 1 1 0 0,1 0 0 0 0,0-1 0 0 0,0 3 4 0 0,-1-2 4 0 0,-5 26 1 0 0,1 0-1 0 0,2 0 0 0 0,1 1 0 0 0,1-1 0 0 0,1 0 1 0 0,2 1-1 0 0,2 5-4 0 0,4 21 53 0 0,4 0 0 0 0,1-1 0 0 0,3-1 0 0 0,3 0 0 0 0,10 19-53 0 0,49 161 506 0 0,-57-143-381 0 0,-4 2 1 0 0,-4 0 0 0 0,-4 1-1 0 0,-4 42-125 0 0,-4-104 23 0 0,-1 0-1 0 0,-1 0 0 0 0,-2 0 1 0 0,-2 0-1 0 0,-1 0 0 0 0,-1-1 0 0 0,-1 0 1 0 0,-2 0-1 0 0,-1-1 0 0 0,-2-1 1 0 0,0 0-1 0 0,-2 0 0 0 0,-2-1 0 0 0,-8 10-22 0 0,22-34 4 0 0,-1 3 16 0 0,0 0 0 0 0,-1-1 0 0 0,0 1 0 0 0,-1-1 0 0 0,1 0 0 0 0,-1 0 0 0 0,0-1 0 0 0,0 0 1 0 0,-1 0-1 0 0,0 0 0 0 0,1-1 0 0 0,-2 0 0 0 0,1 0 0 0 0,0-1 0 0 0,-1 0 0 0 0,0 0 0 0 0,1-1 0 0 0,-6 2-20 0 0,9-7 15 0 0,0 1 0 0 0,0-1 0 0 0,0 1 0 0 0,0-1 1 0 0,1 0-1 0 0,-1 0 0 0 0,1-1 0 0 0,0 1 1 0 0,0-1-1 0 0,0 1 0 0 0,1-1 0 0 0,-1 0 1 0 0,1 0-1 0 0,0 0 0 0 0,0-1 0 0 0,0 1 0 0 0,0 0 1 0 0,1-1-1 0 0,0 1 0 0 0,0-1 0 0 0,0 1 1 0 0,1-1-1 0 0,-1 0 0 0 0,1 1 0 0 0,0-1 1 0 0,0 0-16 0 0,-1-27-5 0 0,1 0 1 0 0,1 0 0 0 0,1 0 0 0 0,2 1 0 0 0,2-1-1 0 0,1 1 1 0 0,3-8 4 0 0,57-243-1861 0 0,-58 160-9070 0 0,-9 110-957 0 0</inkml:trace>
  <inkml:trace contextRef="#ctx0" brushRef="#br0" timeOffset="266.88">145 121 13283 0 0,'0'0'4398'0'0,"0"0"-2248"0"0,0 0-798 0 0,0 0-90 0 0,0 0-63 0 0,0 0-140 0 0,0 0-187 0 0,0 0-213 0 0,0 0-167 0 0,0 0-104 0 0,0 0-79 0 0,0 0-87 0 0,0 0-93 0 0,-13-8-61 0 0,-39-21-65 0 0,39 21-58 0 0,13 8-81 0 0,18-11-4840 0 0,-7 8-1437 0 0,-5-1-5771 0 0</inkml:trace>
  <inkml:trace contextRef="#ctx0" brushRef="#br0" timeOffset="34109.636">141 2146 5849 0 0,'0'0'2617'0'0,"0"0"-409"0"0,0 0-186 0 0,0 0-8 0 0,0 0-55 0 0,0 0-225 0 0,0 0-346 0 0,0 0-299 0 0,0 0-279 0 0,0 0-171 0 0,0 0-94 0 0,-7 1-94 0 0,-20 5-58 0 0,17 32 761 0 0,10-32-1018 0 0,16 98 1076 0 0,-16-103-1269 0 0,1-1-1 0 0,-1 1 1 0 0,0 0 0 0 0,0 0-1 0 0,1-1 1 0 0,-1 1-1 0 0,0 0 1 0 0,0 0-1 0 0,0 0 1 0 0,0-1 0 0 0,0 1-1 0 0,0 0 1 0 0,0 0-1 0 0,0 0 1 0 0,0-1 0 0 0,0 1-1 0 0,-1 0 1 0 0,1 0-1 0 0,0-1 1 0 0,0 1-1 0 0,-1 0 1 0 0,1 0 0 0 0,-1-1-1 0 0,1 1 1 0 0,-1 0-1 0 0,1-1 1 0 0,-1 1-1 0 0,1-1 1 0 0,-1 1 0 0 0,1 0-1 0 0,-1-1 1 0 0,0 1-1 0 0,1-1 1 0 0,-1 0-1 0 0,0 1 1 0 0,1-1 0 0 0,-1 1-1 0 0,0-1 1 0 0,1 0-1 0 0,-1 0 1 0 0,0 1 0 0 0,0-1-1 0 0,0 0 1 0 0,1 0-1 0 0,-1 0 1 0 0,0 0-1 0 0,0 0 1 0 0,0 0 0 0 0,1 0-1 0 0,-1 0 1 0 0,0 0-1 0 0,0-1 58 0 0,-8 3-788 0 0,6-1-50 0 0,-12 2-2639 0 0,6-3-4386 0 0,4 0-2269 0 0</inkml:trace>
  <inkml:trace contextRef="#ctx0" brushRef="#br0" timeOffset="34363.687">128 1715 9298 0 0,'0'0'2730'0'0,"0"0"-547"0"0,0 0-432 0 0,0 0-185 0 0,0 0-94 0 0,0 0-122 0 0,0 0-173 0 0,0 0-182 0 0,0 0-192 0 0,0 0-142 0 0,0 0-88 0 0,0 0-115 0 0,0 0-83 0 0,-16 2-80 0 0,-49 6-83 0 0,64-8-256 0 0,0 0-1 0 0,0 0 1 0 0,0 0-1 0 0,0 0 1 0 0,0 0 0 0 0,0 0-1 0 0,0 1 1 0 0,1-1 0 0 0,-1 0-1 0 0,0 1 1 0 0,0-1-1 0 0,0 1 1 0 0,1-1 0 0 0,-1 1-1 0 0,0-1 1 0 0,0 1 0 0 0,1-1-1 0 0,-1 1 1 0 0,1 0 0 0 0,-1-1-1 0 0,0 1 1 0 0,1 0-1 0 0,-1 0 1 0 0,1-1 0 0 0,0 1-1 0 0,-1 0 1 0 0,1 0 0 0 0,-1 0-1 0 0,1-1 1 0 0,0 1-1 0 0,0 0 1 0 0,0 0 0 0 0,0 0-1 0 0,-1 0 1 0 0,1 0 0 0 0,0 0-1 0 0,0 0 1 0 0,0-1 0 0 0,1 1-1 0 0,-1 0 1 0 0,0 0-1 0 0,0 0 1 0 0,0 0 0 0 0,1 0-1 0 0,-1 0 1 0 0,0-1 0 0 0,1 1-1 0 0,-1 0 1 0 0,1 0-1 0 0,-1-1 1 0 0,1 1 0 0 0,-1 0-1 0 0,1 0 1 0 0,0-1 0 0 0,-1 1-1 0 0,1-1 1 0 0,0 1 0 0 0,-1-1-1 0 0,1 1 1 0 0,0-1-1 0 0,0 1 1 0 0,0-1 0 0 0,-1 1-1 0 0,1-1 1 0 0,0 0 0 0 0,0 0-1 0 0,0 1 1 0 0,0-1-1 0 0,0 0 46 0 0,0 0-264 0 0,9 8-3549 0 0,-4-5-2088 0 0,-1 1-5811 0 0</inkml:trace>
  <inkml:trace contextRef="#ctx0" brushRef="#br0" timeOffset="35025.903">831 2094 4121 0 0,'0'0'2787'0'0,"0"0"-1006"0"0,0 0-305 0 0,0 0 163 0 0,0 0 105 0 0,0 0-46 0 0,0 0-212 0 0,0 0-301 0 0,0 0-230 0 0,0 0-128 0 0,0 0-67 0 0,0 0-50 0 0,0 0-33 0 0,-7-2-41 0 0,-37-14 490 0 0,-26 12 1242 0 0,58 4-2261 0 0,0 0 0 0 0,1 0 0 0 0,-1 1 0 0 0,0 1 0 0 0,1 0 0 0 0,-1 1 0 0 0,1 0 0 0 0,0 0 0 0 0,-8 5-107 0 0,10-5 39 0 0,1 0-1 0 0,1 1 1 0 0,-1-1-1 0 0,0 2 1 0 0,1-1 0 0 0,0 1-1 0 0,0 0 1 0 0,0 0-1 0 0,1 1 1 0 0,0 0-1 0 0,0 0 1 0 0,0 1 0 0 0,0 0-39 0 0,6-3 10 0 0,0 0 0 0 0,0 0 0 0 0,0 0 0 0 0,0-1 0 0 0,1 1 0 0 0,-1 0 0 0 0,1 0 0 0 0,0-1 0 0 0,0 1 0 0 0,0-1 0 0 0,1 1 1 0 0,-1-1-1 0 0,1 1 0 0 0,0-1 0 0 0,0 0 0 0 0,0 0 0 0 0,0 0 0 0 0,1 0 0 0 0,-1 0 0 0 0,1 0 0 0 0,0-1 0 0 0,0 1 0 0 0,0-1 0 0 0,0 0 1 0 0,0 0-1 0 0,0 0 0 0 0,0 0 0 0 0,1 0 0 0 0,-1-1 0 0 0,1 1 0 0 0,-1-1 0 0 0,2 0-10 0 0,10 9 115 0 0,124 70 433 0 0,-137-77-516 0 0,0 0 1 0 0,0 0-1 0 0,0 0 0 0 0,-1 1 0 0 0,1-1 1 0 0,-1 0-1 0 0,0 1 0 0 0,0-1 1 0 0,0 1-1 0 0,-1-1 0 0 0,1 1 0 0 0,-1 0 1 0 0,0-1-1 0 0,1 1 0 0 0,-2-1 1 0 0,1 1-1 0 0,0 0-32 0 0,0-3 18 0 0,-1 4 24 0 0,0 0-1 0 0,1 0 1 0 0,-2 0 0 0 0,1 0 0 0 0,-1 0 0 0 0,1 0-1 0 0,-1 0 1 0 0,-1 0 0 0 0,1-1 0 0 0,-1 1 0 0 0,0-1-1 0 0,0 1 1 0 0,0-1 0 0 0,0 0 0 0 0,-1 0 0 0 0,0-1-1 0 0,1 1 1 0 0,-1-1 0 0 0,-1 0 0 0 0,1 0 0 0 0,0 0 0 0 0,-1 0-1 0 0,0-1 1 0 0,-2 1-42 0 0,-125 35 504 0 0,126-36-549 0 0,0-1 1 0 0,0 0-1 0 0,0 0 0 0 0,-1 0 1 0 0,1-1-1 0 0,0 0 0 0 0,-1 0 1 0 0,1-1-1 0 0,0 0 0 0 0,0 0 1 0 0,-1 0-1 0 0,1-1 0 0 0,0 0 1 0 0,0 0-1 0 0,1 0 0 0 0,-1-1 1 0 0,0 0-1 0 0,1 0 0 0 0,-1 0 1 0 0,1-1-1 0 0,0 0 0 0 0,0 0 1 0 0,1 0-1 0 0,-1 0 0 0 0,1-1 1 0 0,0 0-1 0 0,0 0 1 0 0,0 0-1 0 0,1-1 0 0 0,0 1 1 0 0,-2-4 44 0 0,5-9-3743 0 0,5 7-4404 0 0,-1 7-4310 0 0</inkml:trace>
</inkml:ink>
</file>

<file path=ppt/ink/ink15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04.2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299 726 5913 0 0,'0'0'2134'0'0,"0"0"-451"0"0,0 0-313 0 0,0 0 15 0 0,0 0 150 0 0,0 0 18 0 0,0 0-130 0 0,0 0-224 0 0,0 0-235 0 0,0 0-180 0 0,0 0-128 0 0,-14-10-89 0 0,-41-29-91 0 0,54 38-451 0 0,0 0 0 0 0,0 0 0 0 0,0 0-1 0 0,0 0 1 0 0,0 0 0 0 0,-1 1 0 0 0,1-1 0 0 0,0 1 0 0 0,0-1 0 0 0,0 0-1 0 0,-1 1 1 0 0,1 0 0 0 0,0-1 0 0 0,-1 1 0 0 0,1 0 0 0 0,0 0 0 0 0,-1 0-1 0 0,1 0 1 0 0,0 0 0 0 0,-1 0 0 0 0,1 0 0 0 0,0 0 0 0 0,-1 0 0 0 0,1 1-1 0 0,0-1 1 0 0,-1 0 0 0 0,1 1 0 0 0,0-1 0 0 0,0 1 0 0 0,0 0 0 0 0,-1-1-1 0 0,1 1 1 0 0,0 0 0 0 0,0 0-25 0 0,-5 3 112 0 0,-8 5-58 0 0,1 0 0 0 0,0 1 0 0 0,1 0 0 0 0,0 1 0 0 0,1 1 0 0 0,0 0 0 0 0,0 0 0 0 0,2 1 0 0 0,-1 1 0 0 0,2-1 0 0 0,0 1 0 0 0,0 1 0 0 0,1-1 0 0 0,1 1 0 0 0,1 1-1 0 0,0-1 1 0 0,1 1 0 0 0,0 1-54 0 0,2-13 23 0 0,1 1 0 0 0,-1 0-1 0 0,1 0 1 0 0,0 0 0 0 0,0 0-1 0 0,0 1 1 0 0,0-1 0 0 0,1 0-1 0 0,0 0 1 0 0,1 0 0 0 0,-1 1-1 0 0,1-1 1 0 0,0 0 0 0 0,0 0-1 0 0,0 0 1 0 0,1 0 0 0 0,-1 0-1 0 0,1 0 1 0 0,1-1 0 0 0,-1 1-1 0 0,1-1 1 0 0,-1 1 0 0 0,1-1-1 0 0,1 0 1 0 0,-1 0 0 0 0,0 0-1 0 0,1 0 1 0 0,0-1 0 0 0,0 0 0 0 0,0 1-1 0 0,0-1 1 0 0,1-1 0 0 0,-1 1-1 0 0,1-1 1 0 0,1 1-23 0 0,9-2 141 0 0,-1-1 1 0 0,1-1-1 0 0,-1 0 1 0 0,0-1-1 0 0,0-1 1 0 0,1 0-1 0 0,-2-1 1 0 0,1-1-1 0 0,0 0 0 0 0,-1 0 1 0 0,0-1-1 0 0,0-1 1 0 0,-1-1-1 0 0,1 1 1 0 0,-2-2-1 0 0,1 0 1 0 0,-1 0-1 0 0,-1-1 1 0 0,0 0-1 0 0,0-1 1 0 0,0-1-142 0 0,-8 10 10 0 0,28-28 68 0 0,-1-1 0 0 0,-2-1 1 0 0,-1-2-1 0 0,-1 0 1 0 0,-3-2-1 0 0,0-1 1 0 0,-3 0-1 0 0,-1-1 0 0 0,-1-1 1 0 0,-3-1-1 0 0,10-40-78 0 0,-17 49 6 0 0,0 0 0 0 0,-3-1-1 0 0,0 1 1 0 0,-2-1 0 0 0,-1 0-1 0 0,-4-28-5 0 0,2 47-31 0 0,-1-1 1 0 0,0 0-1 0 0,-1 1 0 0 0,0 0 0 0 0,-1 0 0 0 0,-1 0 0 0 0,0 0 0 0 0,-1 1 1 0 0,0-1-1 0 0,-1 1 0 0 0,0 1 0 0 0,-1-1 0 0 0,0 2 0 0 0,-1-1 0 0 0,0 1 0 0 0,-1 0 1 0 0,-1-1 30 0 0,7 9-29 0 0,0 0 1 0 0,0-1 0 0 0,0 2 0 0 0,0-1-1 0 0,0 0 1 0 0,-1 1 0 0 0,1-1 0 0 0,0 1-1 0 0,-1 0 1 0 0,1 1 0 0 0,-1-1 0 0 0,1 1-1 0 0,-1 0 1 0 0,1 0 0 0 0,-1 0 0 0 0,1 1-1 0 0,-1 0 1 0 0,1-1 0 0 0,-1 1 0 0 0,1 1-1 0 0,0-1 1 0 0,-1 1 0 0 0,1 0 0 0 0,0 0-1 0 0,0 0 1 0 0,0 0 0 0 0,1 1 0 0 0,-1-1-1 0 0,1 1 1 0 0,-1 0 0 0 0,1 0 0 0 0,0 1-1 0 0,0-1 1 0 0,0 1 0 0 0,0-1 0 0 0,1 1-1 0 0,-1 0 1 0 0,0 3 28 0 0,-6 6 20 0 0,0 1 0 0 0,1 0 0 0 0,1 1 0 0 0,1 0-1 0 0,0 0 1 0 0,1 0 0 0 0,0 1 0 0 0,1 0 0 0 0,1-1 0 0 0,0 1 0 0 0,2 1 0 0 0,-1-1 0 0 0,2 0-1 0 0,0 0 1 0 0,1 0 0 0 0,1 0 0 0 0,1 1 0 0 0,0-2 0 0 0,0 1 0 0 0,2 0 0 0 0,0-1 0 0 0,1 0-1 0 0,5 9-19 0 0,82 125 741 0 0,85 88 839 0 0,-170-224-1470 0 0,-6-9-90 0 0,1 0 0 0 0,-1 0 0 0 0,1 0 0 0 0,0 0-1 0 0,0 0 1 0 0,0-1 0 0 0,0 0 0 0 0,1 1-1 0 0,-1-1 1 0 0,1 0 0 0 0,0-1 0 0 0,0 1-1 0 0,0 0 1 0 0,0-1 0 0 0,0 0 0 0 0,1 0-20 0 0,18 4 405 0 0,-19-5-4437 0 0,0-1-4419 0 0,-1 0-3158 0 0</inkml:trace>
</inkml:ink>
</file>

<file path=ppt/ink/ink15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08.77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 1 8922 0 0,'0'0'5305'0'0,"0"0"-3817"0"0,0 0-303 0 0,0 0-233 0 0,0 0-232 0 0,0 0-200 0 0,0 0-232 0 0,0 0-288 0 0,0 0-128 0 0,0 0-112 0 0,0 0-224 0 0,0 0-392 0 0,0 0-689 0 0,0 0-1647 0 0,-14 92-7755 0 0</inkml:trace>
</inkml:ink>
</file>

<file path=ppt/ink/ink15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0.0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114 0 12667 0 0,'0'0'1996'0'0,"0"0"-314"0"0,0 0-134 0 0,0 0-84 0 0,0 0-98 0 0,0 0-156 0 0,0 0-226 0 0,0 0-227 0 0,0 0-174 0 0,0 0-152 0 0,0 0-87 0 0,0 0-40 0 0,-2 3-23 0 0,-1 2-163 0 0,0 1 0 0 0,0-1-1 0 0,0 1 1 0 0,1 0 0 0 0,0 0-1 0 0,1 0 1 0 0,-1 0 0 0 0,1 0-1 0 0,0 0 1 0 0,1 0 0 0 0,-1 0-1 0 0,1 1 1 0 0,0-1 0 0 0,1 0-1 0 0,0 0 1 0 0,0 4-118 0 0,0 18 299 0 0,-1-27-289 0 0,1 75 417 0 0,-4-1 0 0 0,-3 0 0 0 0,-5 13-427 0 0,-7 7 9 0 0,-29 225-1039 0 0,41-344-2822 0 0,3 15-5120 0 0,2 9-2528 0 0</inkml:trace>
  <inkml:trace contextRef="#ctx0" brushRef="#br0" timeOffset="251.899">385 608 15459 0 0,'0'0'1674'0'0,"0"0"-470"0"0,0 0-198 0 0,0 0 63 0 0,0 0 76 0 0,0 0-61 0 0,0 0-224 0 0,0 0-233 0 0,0 0-176 0 0,0 0-115 0 0,0 0-72 0 0,0 0-64 0 0,0 0-63 0 0,-8 26-46 0 0,-40 118 10 0 0,29-90-873 0 0,18-51 98 0 0,-1 1-1288 0 0,-2-3-7541 0 0,3-1-1694 0 0</inkml:trace>
  <inkml:trace contextRef="#ctx0" brushRef="#br0" timeOffset="413.909">343 78 12299 0 0,'0'0'1928'0'0,"0"0"-840"0"0,0 0-360 0 0,0 0-175 0 0,0 0-289 0 0,0 0-240 0 0,0 0-208 0 0,0 0-153 0 0,0 0-31 0 0,0 0-160 0 0,0 0-384 0 0,0 0-904 0 0,0 0-1849 0 0,0 0-5409 0 0</inkml:trace>
  <inkml:trace contextRef="#ctx0" brushRef="#br0" timeOffset="818.225">538 877 13675 0 0,'0'0'1944'0'0,"0"0"-397"0"0,0 0-165 0 0,0 0-115 0 0,0 0-215 0 0,0 0-273 0 0,0 0-222 0 0,0 0-115 0 0,0 0-49 0 0,0 0-6 0 0,0 0-20 0 0,0 0-31 0 0,0 0-31 0 0,16-30-22 0 0,53-94-18 0 0,-9 16 618 0 0,-58 105-847 0 0,-2 4-40 0 0,0-1 0 0 0,1 0 0 0 0,-1 0 1 0 0,0 0-1 0 0,1 1 0 0 0,-1-1 0 0 0,0 0 0 0 0,1 0 0 0 0,-1 0 0 0 0,0 0 0 0 0,1 0 1 0 0,-1 0-1 0 0,0 0 0 0 0,1 0 0 0 0,-1 0 0 0 0,1 0 0 0 0,-1 0 0 0 0,0 0 0 0 0,1 0 1 0 0,-1 0-1 0 0,0 0 0 0 0,1 0 0 0 0,-1 0 0 0 0,0 0 0 0 0,1 0 0 0 0,-1 0 0 0 0,0-1 1 0 0,1 1-1 0 0,-1 0 0 0 0,0 0 0 0 0,1 0 0 0 0,-1-1 0 0 0,0 1 0 0 0,0 0 0 0 0,1 0 1 0 0,-1-1-1 0 0,0 1 0 0 0,0 0 0 0 0,1-1 0 0 0,-1 1 0 0 0,0 0 0 0 0,0-1 0 0 0,0 1 1 0 0,0 0 2 0 0,19 127-341 0 0,-19-124 371 0 0,1 0-1 0 0,0-1 1 0 0,-1 1 0 0 0,1 0 0 0 0,0-1-1 0 0,1 1 1 0 0,-1-1 0 0 0,0 1 0 0 0,1-1-1 0 0,-1 1 1 0 0,1-1 0 0 0,0 0 0 0 0,0 0 0 0 0,0 0-1 0 0,0 0 1 0 0,0 0 0 0 0,0 0 0 0 0,0-1-1 0 0,1 1 1 0 0,-1-1 0 0 0,1 0 0 0 0,-1 1 0 0 0,1-1-1 0 0,0 0 1 0 0,-1 0 0 0 0,1-1 0 0 0,0 1-1 0 0,-1-1 1 0 0,1 1 0 0 0,0-1 0 0 0,0 0-1 0 0,0 0 1 0 0,-1 0 0 0 0,1 0 0 0 0,0 0 0 0 0,0-1-1 0 0,0 0 1 0 0,-1 1 0 0 0,1-1 0 0 0,0 0-1 0 0,-1 0 1 0 0,1 0 0 0 0,-1-1 0 0 0,1 1 0 0 0,-1 0-1 0 0,0-1 1 0 0,1 0-29 0 0,6-4 121 0 0,-1 0-1 0 0,-1 0 1 0 0,1-1 0 0 0,-1 1-1 0 0,0-2 1 0 0,-1 1-1 0 0,1-1 1 0 0,-1 0 0 0 0,-1 0-1 0 0,0-1 1 0 0,0 0 0 0 0,-1 1-1 0 0,0-2 1 0 0,0 1-1 0 0,-1 0 1 0 0,0-1 0 0 0,-1 0-1 0 0,0 1 1 0 0,0-1 0 0 0,-1-8-121 0 0,-3 13-2457 0 0,-1 18-6905 0 0,3-9-2122 0 0</inkml:trace>
  <inkml:trace contextRef="#ctx0" brushRef="#br0" timeOffset="1185.965">1138 777 10362 0 0,'0'0'2434'0'0,"0"0"-189"0"0,0 0-106 0 0,0 0-242 0 0,0 0-271 0 0,0 0-243 0 0,0 0-253 0 0,0 0-187 0 0,0 0-142 0 0,0 0-128 0 0,0 0-120 0 0,33-14-115 0 0,101-44-84 0 0,-76 20 174 0 0,-54 34-475 0 0,0 0 1 0 0,-1-1-1 0 0,1 1 0 0 0,-1-1 1 0 0,0 0-1 0 0,0 0 0 0 0,0 0 1 0 0,-1 0-1 0 0,1 0 0 0 0,-1-1 1 0 0,-1 1-1 0 0,1-1 0 0 0,-1 1 1 0 0,0-1-1 0 0,0 0 0 0 0,-1 1 1 0 0,1-1-1 0 0,-1 0 0 0 0,0 0 1 0 0,-1 1-1 0 0,0-4-53 0 0,-2 6-15 0 0,0 0 0 0 0,0 1 0 0 0,-1-1-1 0 0,1 1 1 0 0,-1 0 0 0 0,1 0 0 0 0,-1 0 0 0 0,0 0 0 0 0,1 1-1 0 0,-1-1 1 0 0,0 1 0 0 0,0 0 0 0 0,0 0 0 0 0,0 1-1 0 0,0-1 1 0 0,-1 1 0 0 0,1 0 0 0 0,0 0 0 0 0,0 0 0 0 0,0 0-1 0 0,0 1 1 0 0,0 0 0 0 0,0 0 0 0 0,0 0 0 0 0,0 0 0 0 0,0 1-1 0 0,0-1 1 0 0,1 1 0 0 0,-4 2 15 0 0,-6 2-22 0 0,2 0-1 0 0,-1 1 1 0 0,1 0 0 0 0,0 1 0 0 0,0 0-1 0 0,1 0 1 0 0,0 2 0 0 0,0-1-1 0 0,1 1 1 0 0,1 0 0 0 0,0 1 0 0 0,0 0-1 0 0,1 0 1 0 0,0 1 0 0 0,1 0 0 0 0,0 0-1 0 0,1 1 1 0 0,1-1 0 0 0,0 1-1 0 0,0 0 1 0 0,1 0 0 0 0,1 0 0 0 0,0 1-1 0 0,1 4 23 0 0,4-8 11 0 0,1 0-1 0 0,0 0 0 0 0,0 0 0 0 0,1 0 1 0 0,1-1-1 0 0,-1 1 0 0 0,1-1 0 0 0,1-1 1 0 0,0 0-1 0 0,0 1 0 0 0,1-2 0 0 0,0 1 1 0 0,0-1-1 0 0,1-1 0 0 0,-1 1 0 0 0,2-2 1 0 0,-1 1-1 0 0,0-1 0 0 0,1 0 1 0 0,0-1-1 0 0,0 0 0 0 0,1-1 0 0 0,2 1-10 0 0,143 15 212 0 0,-108-35-1135 0 0,-22-5-6715 0 0,-22 17-4362 0 0</inkml:trace>
</inkml:ink>
</file>

<file path=ppt/ink/ink15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08.5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32 99 776 0 0,'0'0'1486'0'0,"0"0"115"0"0,0 0 325 0 0,0 0 325 0 0,0 0 134 0 0,0 0-97 0 0,0 0-271 0 0,0 0-317 0 0,0 0-228 0 0,0 0-133 0 0,0 0-69 0 0,0 0-58 0 0,0 0-126 0 0,-8 12 2212 0 0,-12 160-1603 0 0,17-117-1414 0 0,2-48-2893 0 0,4-50-1878 0 0,1 14-3711 0 0,-3 17-2835 0 0</inkml:trace>
  <inkml:trace contextRef="#ctx0" brushRef="#br0" timeOffset="585.905">227 338 12619 0 0,'0'0'2175'0'0,"0"0"-403"0"0,0 0-191 0 0,0 0-221 0 0,0 0-244 0 0,0 0-232 0 0,0 0-228 0 0,0 0-143 0 0,0 0-35 0 0,0 0-16 0 0,14-31-26 0 0,46-101-24 0 0,13 9 727 0 0,-41 71-826 0 0,-25 79-622 0 0,-5 23 300 0 0,-3-37 9 0 0,1-1 0 0 0,0 0 0 0 0,1 0 0 0 0,0 0 0 0 0,1 0 0 0 0,0 0 0 0 0,1 0 0 0 0,0 0 0 0 0,1-1 0 0 0,0 0 0 0 0,1 1 0 0 0,0-1 0 0 0,1-1-1 0 0,1 2 1 0 0,-4-9 49 0 0,-1 0-1 0 0,1 0 1 0 0,-1-1-1 0 0,1 1 1 0 0,0-1-1 0 0,0 0 1 0 0,0 1-1 0 0,0-1 1 0 0,0-1-1 0 0,1 1 1 0 0,-1 0-1 0 0,0-1 1 0 0,1 0-1 0 0,0 0 1 0 0,-1 0-1 0 0,1 0 1 0 0,-1 0-1 0 0,1-1 1 0 0,0 1-1 0 0,0-1 1 0 0,-1 0-1 0 0,1 0 1 0 0,0-1-1 0 0,0 1 1 0 0,-1-1-1 0 0,1 0 1 0 0,-1 0-1 0 0,1 0 1 0 0,-1 0-1 0 0,1-1 1 0 0,-1 1-1 0 0,1-1 1 0 0,-1 0-1 0 0,0 0 1 0 0,0 0-1 0 0,1-1-48 0 0,4-4 136 0 0,0 1 0 0 0,0-1 1 0 0,-1 0-1 0 0,0-1 0 0 0,-1 1 0 0 0,1-1 0 0 0,-2-1 0 0 0,1 1 0 0 0,-1-1 0 0 0,0 0 1 0 0,-1 0-1 0 0,0-1 0 0 0,-1 0-136 0 0,32-110-2607 0 0,-26 108 151 0 0,-5 8-573 0 0,-1 0-3297 0 0,0 1-5864 0 0</inkml:trace>
</inkml:ink>
</file>

<file path=ppt/ink/ink15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04.51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94 619 13515 0 0,'0'0'4742'0'0,"0"0"-2885"0"0,0 0-924 0 0,0 0 43 0 0,0 0 130 0 0,0 0 20 0 0,0 0-140 0 0,0 0-269 0 0,0 0-235 0 0,0 0-140 0 0,0 0-94 0 0,0 0-54 0 0,0 0-32 0 0,-2 25-30 0 0,-5 76-41 0 0,16-28 35 0 0,-8-58-191 0 0,1 7 106 0 0,-1-8-3595 0 0,-8-22-3554 0 0,5 5 1304 0 0,-2 0-5385 0 0</inkml:trace>
  <inkml:trace contextRef="#ctx0" brushRef="#br0" timeOffset="167.448">32 174 13267 0 0,'0'0'2776'0'0,"0"0"-727"0"0,0 0-513 0 0,0 0-304 0 0,0 0-271 0 0,0 0-249 0 0,0 0-248 0 0,0 0-256 0 0,0 0-224 0 0,0 0-112 0 0,0 0-32 0 0,0 0-48 0 0,0 0-56 0 0,0 0-328 0 0,-32 40-585 0 0,41-14-991 0 0,-3-11-2873 0 0,-2-1-7242 0 0</inkml:trace>
  <inkml:trace contextRef="#ctx0" brushRef="#br0" timeOffset="527.463">293 932 13587 0 0,'0'0'1200'0'0,"0"0"-444"0"0,0 0 97 0 0,0 0 369 0 0,0 0 263 0 0,0 0 3 0 0,0 0-258 0 0,0 0-259 0 0,0 0-111 0 0,0 0-64 0 0,0 0-84 0 0,0 0-124 0 0,2-6-130 0 0,60-291 2290 0 0,-62 296-2745 0 0,5-14 15 0 0,-1 0-1 0 0,2 0 1 0 0,0 1-1 0 0,0 0 1 0 0,2 0-1 0 0,-1 0 1 0 0,2 1-1 0 0,0 0 1 0 0,0 0-1 0 0,1 1 1 0 0,1 1-1 0 0,0 0 1 0 0,10-7-18 0 0,-12 46-1171 0 0,-7 24-301 0 0,-2-30-2024 0 0,0 0-6143 0 0,0-18-1816 0 0</inkml:trace>
  <inkml:trace contextRef="#ctx0" brushRef="#br0" timeOffset="903.02">615 744 10474 0 0,'0'0'3641'0'0,"0"0"-1513"0"0,0 0-404 0 0,0 0-29 0 0,0 0-170 0 0,0 0-269 0 0,0 0-246 0 0,0 0-192 0 0,0 0-144 0 0,0 0-114 0 0,0 0-82 0 0,0 0-85 0 0,31-10-74 0 0,94-31-46 0 0,-72 10 237 0 0,-48 21-374 0 0,-2 6-104 0 0,-1 1 0 0 0,1 0 0 0 0,-1-1 1 0 0,0 1-1 0 0,0-1 0 0 0,0 0 0 0 0,0 0 0 0 0,-1 0 0 0 0,0 1 0 0 0,1-2 1 0 0,-1 1-1 0 0,-1 0 0 0 0,1 0 0 0 0,-1 0 0 0 0,1 0 0 0 0,-1 0 1 0 0,0-1-1 0 0,-1 1 0 0 0,1 0 0 0 0,-1 0 0 0 0,0 0 0 0 0,0 0 0 0 0,0 0 1 0 0,0 0-1 0 0,-1 0 0 0 0,0 0 0 0 0,0 0-32 0 0,-1 2-13 0 0,-1 1 0 0 0,1 0 0 0 0,-1 0 0 0 0,0 0 0 0 0,1 1 0 0 0,-1-1 0 0 0,0 1 1 0 0,1 0-1 0 0,-1 0 0 0 0,0 0 0 0 0,0 0 0 0 0,1 1 0 0 0,-1 0 0 0 0,0 0 0 0 0,1 0 0 0 0,-1 0 0 0 0,1 0 0 0 0,-1 0 0 0 0,1 1 0 0 0,0 0 0 0 0,-1 0 0 0 0,1 0 0 0 0,0 0 0 0 0,0 0 1 0 0,1 1-1 0 0,-1-1 0 0 0,-2 3 13 0 0,-9 6-18 0 0,1 0 1 0 0,0 1 0 0 0,1 0 0 0 0,0 1 0 0 0,1 1-1 0 0,1-1 1 0 0,0 2 0 0 0,1-1 0 0 0,0 1-1 0 0,1 1 1 0 0,1 0 0 0 0,0 0 0 0 0,1 0 17 0 0,5-12-2 0 0,0 0 1 0 0,0 0-1 0 0,1 0 1 0 0,-1 0 0 0 0,1 0-1 0 0,0 0 1 0 0,0 0-1 0 0,0 0 1 0 0,0 0 0 0 0,1-1-1 0 0,0 1 1 0 0,-1 0 0 0 0,2 0-1 0 0,-1 0 1 0 0,0-1-1 0 0,1 1 1 0 0,-1 0 0 0 0,1-1-1 0 0,0 1 1 0 0,0-1-1 0 0,1 0 1 0 0,-1 0 0 0 0,1 0-1 0 0,0 0 1 0 0,-1 0-1 0 0,1 0 1 0 0,0-1 0 0 0,1 0-1 0 0,-1 1 1 0 0,0-1-1 0 0,1 0 1 0 0,-1 0 0 0 0,1-1-1 0 0,-1 1 1 0 0,1-1-1 0 0,0 0 1 0 0,0 0 0 0 0,0 0-1 0 0,0 0 1 0 0,0-1 0 0 0,0 0-1 0 0,-1 0 1 0 0,1 0-1 0 0,0 0 1 0 0,1 0 1 0 0,24 0-101 0 0,86-11-2177 0 0,-90 1 754 0 0,7-3-1198 0 0,-10 6-3636 0 0,-11 4-5008 0 0</inkml:trace>
  <inkml:trace contextRef="#ctx0" brushRef="#br0" timeOffset="1200.528">1326 483 16676 0 0,'0'0'1755'0'0,"0"0"-542"0"0,0 0-169 0 0,0 0-30 0 0,0 0-30 0 0,0 0-37 0 0,0 0-172 0 0,0 0-174 0 0,0 0-131 0 0,0 0-126 0 0,0 0-93 0 0,0 0-73 0 0,-34 26-58 0 0,-105 81-48 0 0,75-37 22 0 0,59-64-90 0 0,0 1 0 0 0,1 0 0 0 0,1 0 1 0 0,-1 0-1 0 0,1 0 0 0 0,0 0 0 0 0,1 1 1 0 0,-1-1-1 0 0,2 1 0 0 0,-1 0 0 0 0,1-1 1 0 0,0 1-1 0 0,0 0 0 0 0,1 0 0 0 0,1 0 1 0 0,0 5-5 0 0,2-8-3 0 0,0-1 0 0 0,1 0 1 0 0,-1 0-1 0 0,1 0 0 0 0,0 0 1 0 0,0-1-1 0 0,1 1 0 0 0,-1-1 1 0 0,1 0-1 0 0,0 0 0 0 0,0-1 1 0 0,0 1-1 0 0,0-1 0 0 0,0-1 1 0 0,0 1-1 0 0,0 0 0 0 0,1-1 1 0 0,-1 0-1 0 0,1-1 0 0 0,4 1 3 0 0,117 2-285 0 0,-118-4 28 0 0,0-1 1 0 0,-1-1-1 0 0,1 1 0 0 0,-1-1 1 0 0,0-1-1 0 0,0 0 1 0 0,0 0-1 0 0,0 0 0 0 0,-1-1 1 0 0,1 0-1 0 0,-1-1 0 0 0,3-3 257 0 0,19-19-4508 0 0,-5-1-4278 0 0,-16 17-1107 0 0</inkml:trace>
  <inkml:trace contextRef="#ctx0" brushRef="#br0" timeOffset="1589.796">1775 1 15915 0 0,'0'0'3811'0'0,"0"0"-2127"0"0,0 0-715 0 0,0 0-15 0 0,0 0 34 0 0,0 0-33 0 0,0 0-155 0 0,0 0-252 0 0,0 0-173 0 0,0 0-65 0 0,0 0-38 0 0,0 0 16 0 0,-6 17-2 0 0,-19 56-15 0 0,2 82 664 0 0,22-113-795 0 0,-3 363 248 0 0,-2-361-356 0 0,0-3 90 0 0,6-41-238 0 0,0 0 0 0 0,1 0 0 0 0,-1 0 0 0 0,0 0 1 0 0,0 0-1 0 0,0 0 0 0 0,0 0 0 0 0,1 0 0 0 0,-1 0 0 0 0,0 0 0 0 0,0 0 0 0 0,0 0 0 0 0,1 0 0 0 0,-1 0 0 0 0,0 0 0 0 0,0 1 0 0 0,0-1 0 0 0,0 0 0 0 0,1 0 0 0 0,-1 0 0 0 0,0 0 0 0 0,0 0 0 0 0,0 0 0 0 0,0 0 0 0 0,0 1 0 0 0,1-1 0 0 0,-1 0 0 0 0,0 0 0 0 0,0 0 0 0 0,0 0 0 0 0,0 1 0 0 0,0-1 0 0 0,0 0 116 0 0,12-36-3684 0 0,-7 11-6627 0 0,-4 20 6955 0 0,-1 1-5509 0 0</inkml:trace>
  <inkml:trace contextRef="#ctx0" brushRef="#br0" timeOffset="1835.405">1473 402 15627 0 0,'0'0'1950'0'0,"0"0"-643"0"0,0 0-229 0 0,0 0 79 0 0,0 0 90 0 0,0 0-61 0 0,0 0-263 0 0,0 0-257 0 0,0 0-192 0 0,0 0-135 0 0,32-4-86 0 0,104-14-78 0 0,137-20-1857 0 0,-258 37 201 0 0,-1 0-2458 0 0,-4 0-4559 0 0,-2-2-2284 0 0</inkml:trace>
  <inkml:trace contextRef="#ctx0" brushRef="#br0" timeOffset="2671.02">2176 26 10706 0 0,'0'0'1897'0'0,"0"0"-190"0"0,0 0-39 0 0,0 0-25 0 0,0 0-133 0 0,0 0-246 0 0,0 0-302 0 0,0 0-212 0 0,0 0-143 0 0,0 0-73 0 0,0 0-41 0 0,0 0-37 0 0,-10 26-21 0 0,-29 83-58 0 0,26-16 257 0 0,23 102 247 0 0,0-130-661 0 0,-3 1 0 0 0,-3 0 0 0 0,-4 55-220 0 0,-29-33 94 0 0,71-114-1338 0 0,0-20-1290 0 0,-23 22-5467 0 0,-14 17-3257 0 0</inkml:trace>
  <inkml:trace contextRef="#ctx0" brushRef="#br0" timeOffset="3277.231">2375 534 13187 0 0,'0'0'1918'0'0,"0"0"-265"0"0,0 0-71 0 0,0 0-95 0 0,0 0-205 0 0,0 0-325 0 0,0 0-349 0 0,0 0-192 0 0,0 0-112 0 0,0 0-60 0 0,0 0-12 0 0,0 0-28 0 0,0 0-18 0 0,-4 24-14 0 0,-10 74-27 0 0,20-22 364 0 0,-5-75-455 0 0,0 1 1 0 0,0-1-1 0 0,0 0 0 0 0,1 0 0 0 0,-1 1 1 0 0,0-1-1 0 0,1 0 0 0 0,-1 0 1 0 0,1 0-1 0 0,-1 0 0 0 0,1-1 1 0 0,0 1-1 0 0,-1 0 0 0 0,1-1 1 0 0,0 1-1 0 0,0-1 0 0 0,-1 1 1 0 0,1-1-1 0 0,0 0 0 0 0,0 0 1 0 0,0 0-1 0 0,-1 0 0 0 0,1 0 1 0 0,0 0-1 0 0,0 0 0 0 0,-1-1 1 0 0,1 1-1 0 0,0-1-54 0 0,9-3 139 0 0,0 0-1 0 0,-1-1 1 0 0,0-1 0 0 0,0 1 0 0 0,-1-2-1 0 0,1 1 1 0 0,-1-1 0 0 0,-1-1-1 0 0,1 0 1 0 0,-2 0 0 0 0,6-6-139 0 0,7-6 120 0 0,127-149 282 0 0,-147 168-402 0 0,0 0-1 0 0,1 1 0 0 0,-1-1 0 0 0,1 0 0 0 0,-1 0 0 0 0,1 1 0 0 0,0-1 1 0 0,-1 0-1 0 0,1 1 0 0 0,0-1 0 0 0,-1 0 0 0 0,1 1 0 0 0,0-1 0 0 0,0 1 1 0 0,-1-1-1 0 0,1 1 0 0 0,0 0 0 0 0,0-1 0 0 0,0 1 0 0 0,0 0 0 0 0,0 0 1 0 0,0-1-1 0 0,-1 1 0 0 0,1 0 0 0 0,0 0 0 0 0,0 0 0 0 0,0 0 0 0 0,0 0 1 0 0,0 0-1 0 0,0 1 0 0 0,0-1 0 0 0,0 0 0 0 0,0 0 0 0 0,-1 0 0 0 0,1 1 1 0 0,0-1-1 0 0,0 1 0 0 0,0-1 0 0 0,0 1 0 0 0,-1-1 0 0 0,1 1 0 0 0,0-1 1 0 0,-1 1-1 0 0,1-1 0 0 0,0 1 0 0 0,-1 0 0 0 0,1 0 0 0 0,-1-1 0 0 0,1 1 1 0 0,-1 0-1 0 0,1 0 0 0 0,-1 0 0 0 0,1-1 0 0 0,-1 1 0 0 0,0 0 0 0 0,1 0 1 0 0,-1 0-1 0 0,0 0 0 0 0,0 0 1 0 0,14 59-14 0 0,43 308 0 0 0,-52-338-23 0 0,-1 0 0 0 0,-1 0-1 0 0,-2 1 1 0 0,0-1 0 0 0,-3 1 0 0 0,-3 26 37 0 0,0-39-11 0 0,0 0 0 0 0,-1 0-1 0 0,-1 0 1 0 0,0-1 0 0 0,-2 0 0 0 0,0-1 0 0 0,0 1-1 0 0,-2-2 1 0 0,0 1 0 0 0,-1-2 0 0 0,0 1 0 0 0,-1-2-1 0 0,-1 0 1 0 0,0 0 0 0 0,0-1 0 0 0,-2-1 0 0 0,1 0-1 0 0,-1-2 1 0 0,-1 1 0 0 0,-7 1 11 0 0,23-10 4 0 0,-1 0-1 0 0,1 0 1 0 0,-1 0-1 0 0,0 0 1 0 0,1 0 0 0 0,-1 0-1 0 0,0 0 1 0 0,0-1-1 0 0,1 1 1 0 0,-1-1 0 0 0,0 1-1 0 0,0-1 1 0 0,0 0-1 0 0,0 0 1 0 0,1 0 0 0 0,-1 0-1 0 0,0 0 1 0 0,0 0-1 0 0,0-1 1 0 0,0 1-1 0 0,0 0 1 0 0,1-1 0 0 0,-1 1-1 0 0,0-1 1 0 0,0 0-1 0 0,1 0 1 0 0,-1 0 0 0 0,0 0-1 0 0,1 0 1 0 0,-1 0-1 0 0,1 0 1 0 0,-1 0 0 0 0,1-1-1 0 0,0 1 1 0 0,0 0-1 0 0,-1-1 1 0 0,1 1 0 0 0,0-1-1 0 0,0 1 1 0 0,0-1-1 0 0,1 0 1 0 0,-1 0 0 0 0,0 1-1 0 0,1-1 1 0 0,-1 0-1 0 0,1 0 1 0 0,-1 0 0 0 0,1 1-1 0 0,0-3-3 0 0,0-12 27 0 0,1-1 0 0 0,2 0 0 0 0,-1 0 0 0 0,2 1 0 0 0,0-1 0 0 0,1 1-1 0 0,1 0 1 0 0,0 0 0 0 0,1 1 0 0 0,0 0 0 0 0,2 0 0 0 0,0 1 0 0 0,0 0 0 0 0,1 0 0 0 0,1 1 0 0 0,0 1 0 0 0,1-1 0 0 0,2 1-27 0 0,-13 11 0 0 0,52-61-160 0 0,3 2 0 0 0,2 3 0 0 0,15-7 160 0 0,-16 18-5010 0 0,3 4-4969 0 0,-51 35-2415 0 0</inkml:trace>
</inkml:ink>
</file>

<file path=ppt/ink/ink15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3.4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66 0 2545 0 0,'0'0'2504'0'0,"0"0"-2"0"0,0 0-19 0 0,0 0-60 0 0,0 0-162 0 0,0 0-299 0 0,0 0-353 0 0,0 0-336 0 0,0 0-272 0 0,0 0-227 0 0,0 0-144 0 0,-5 0-118 0 0,3 0-467 0 0,1 0 0 0 0,-1 1 0 0 0,0-1 0 0 0,0 0-1 0 0,1 1 1 0 0,-1-1 0 0 0,0 1 0 0 0,1-1-1 0 0,-1 1 1 0 0,0 0 0 0 0,1 0 0 0 0,-1 0 0 0 0,1-1-1 0 0,-1 2 1 0 0,1-1 0 0 0,-1 0 0 0 0,1 0-1 0 0,0 0 1 0 0,0 1 0 0 0,0-1 0 0 0,-1 0-1 0 0,1 1 1 0 0,1-1 0 0 0,-1 1 0 0 0,0 0 0 0 0,0-1-1 0 0,0 1 1 0 0,1-1 0 0 0,-1 1 0 0 0,1 0-1 0 0,-1 0 1 0 0,1-1 0 0 0,0 1 0 0 0,0 0-1 0 0,0 0-44 0 0,-7 34 365 0 0,1 0-1 0 0,3 1 0 0 0,1 0 0 0 0,1-1 0 0 0,4 32-364 0 0,-3-59 23 0 0,1 1 0 0 0,0-1 0 0 0,1 0 0 0 0,0 0 0 0 0,0 0 0 0 0,1 0 0 0 0,0-1 1 0 0,0 1-1 0 0,1-1 0 0 0,0 1 0 0 0,1-1 0 0 0,0-1 0 0 0,0 1 0 0 0,1-1 0 0 0,0 0 0 0 0,0 1-23 0 0,-3-7 43 0 0,0 1-1 0 0,-1-1 0 0 0,1 0 0 0 0,0 0 1 0 0,0 0-1 0 0,0 0 0 0 0,0 0 0 0 0,0-1 0 0 0,0 1 1 0 0,0-1-1 0 0,0 0 0 0 0,1 0 0 0 0,-1 0 1 0 0,0 0-1 0 0,0-1 0 0 0,0 1 0 0 0,0-1 1 0 0,0 0-1 0 0,0 0 0 0 0,0 0 0 0 0,0 0 1 0 0,-1 0-1 0 0,1-1 0 0 0,0 1 0 0 0,-1-1 1 0 0,1 0-1 0 0,-1 0 0 0 0,1 0 0 0 0,-1 0 1 0 0,0 0-1 0 0,1-1-42 0 0,29-25 123 0 0,-1-2-1 0 0,-1-1 1 0 0,-2-2 0 0 0,-1-1-1 0 0,20-33-122 0 0,-35 59-136 0 0,-9 30-105 0 0,-2-6 265 0 0,4 22-47 0 0,-6-29 21 0 0,1-1 0 0 0,0 1 0 0 0,1 0-1 0 0,0 0 1 0 0,0 0 0 0 0,1-1 0 0 0,0 1 0 0 0,1-1 0 0 0,0 1 0 0 0,0-1 0 0 0,1 0 0 0 0,0 0 0 0 0,0-1 0 0 0,1 1 0 0 0,0-1 0 0 0,0 0 0 0 0,1 0-1 0 0,0 0 1 0 0,0-1 0 0 0,0 0 0 0 0,4 3 2 0 0,-6-8 20 0 0,0 1-1 0 0,1-1 1 0 0,-1 0-1 0 0,0 0 1 0 0,1 0-1 0 0,-1 0 0 0 0,0-1 1 0 0,1 1-1 0 0,-1-1 1 0 0,1 0-1 0 0,-1-1 1 0 0,0 1-1 0 0,1-1 1 0 0,-1 0-1 0 0,0 0 0 0 0,0 0 1 0 0,1-1-1 0 0,-1 1 1 0 0,0-1-1 0 0,0 0 1 0 0,0 0-1 0 0,-1 0 1 0 0,1-1-1 0 0,0 1 1 0 0,-1-1-1 0 0,0 0 0 0 0,0 0 1 0 0,0 0-1 0 0,2-3-19 0 0,9-11 140 0 0,0-1-1 0 0,-2-1 0 0 0,0 0 0 0 0,-1-1 0 0 0,-1 0 0 0 0,-1 0 0 0 0,-1-1 1 0 0,0 0-1 0 0,-2-1 0 0 0,0 1 0 0 0,-2-1 0 0 0,1-10-139 0 0,-2-62-170 0 0,-4 65-2180 0 0,30 16-3820 0 0,-16 12-371 0 0,-12 1 5569 0 0,2 0-10181 0 0</inkml:trace>
</inkml:ink>
</file>

<file path=ppt/ink/ink15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3.8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105 744 17188 0 0,'0'0'1269'0'0,"0"0"-314"0"0,0 0 5 0 0,0 0 114 0 0,0 0 6 0 0,0 0-130 0 0,0 0-231 0 0,0 0-218 0 0,0 0-69 0 0,0 0-35 0 0,0 0-40 0 0,0 0-31 0 0,0 0-32 0 0,-4 21-45 0 0,-16 65-33 0 0,-22 27 374 0 0,4-9-586 0 0,41-108-4764 0 0,15-24 900 0 0,-12 16-1329 0 0,1 1-5818 0 0</inkml:trace>
  <inkml:trace contextRef="#ctx0" brushRef="#br0" timeOffset="246.396">21 368 14363 0 0,'0'0'1824'0'0,"0"0"-455"0"0,0 0-257 0 0,0 0-184 0 0,0 0-208 0 0,0 0-312 0 0,0 0-264 0 0,0 0-256 0 0,0 0-112 0 0,0 0-136 0 0,0 0-224 0 0,0 0-472 0 0,0 0-1064 0 0,0 0-2722 0 0,7 30-6728 0 0</inkml:trace>
  <inkml:trace contextRef="#ctx0" brushRef="#br0" timeOffset="592.766">593 0 15323 0 0,'0'0'1689'0'0,"0"0"-456"0"0,0 0-147 0 0,0 0-47 0 0,0 0-36 0 0,0 0-97 0 0,0 0-141 0 0,0 0-69 0 0,0 0-15 0 0,0 0-9 0 0,0 0-44 0 0,0 0-77 0 0,0 0-107 0 0,5 14-66 0 0,15 46-51 0 0,-5 23 590 0 0,-7-9-667 0 0,-3 2 1 0 0,-4-1-1 0 0,-3 0 1 0 0,-6 28-251 0 0,-20 69 29 0 0,-4 6-553 0 0,48-167-3670 0 0,-13-28-1710 0 0,-2 12-934 0 0,-1 1-4007 0 0</inkml:trace>
  <inkml:trace contextRef="#ctx0" brushRef="#br0" timeOffset="847.675">286 567 9098 0 0,'0'0'3583'0'0,"0"0"-1742"0"0,0 0-685 0 0,0 0 60 0 0,0 0 142 0 0,0 0 29 0 0,0 0-155 0 0,0 0-234 0 0,0 0-171 0 0,0 0-159 0 0,35-5-112 0 0,115-19-89 0 0,174-35 985 0 0,-263 46-1545 0 0,64-10-4094 0 0,-101 16-1057 0 0,-16 5-43 0 0,-4-1-5445 0 0</inkml:trace>
  <inkml:trace contextRef="#ctx0" brushRef="#br0" timeOffset="1316.92">1153 55 9370 0 0,'0'0'4786'0'0,"0"0"-2198"0"0,0 0-920 0 0,0 0-221 0 0,0 0-181 0 0,0 0-172 0 0,0 0-225 0 0,0 0-215 0 0,0 0-149 0 0,0 0-117 0 0,0 0-40 0 0,0 0-24 0 0,0 0 20 0 0,-7 17 24 0 0,-41 122 623 0 0,-6 213-87 0 0,34-36-805 0 0,20-314-91 0 0,-1 0 0 0 0,1-1 0 0 0,-1 1 0 0 0,1 0 0 0 0,0 0 0 0 0,0-1 0 0 0,0 1 0 0 0,0 0 0 0 0,0 0 0 0 0,0-1 0 0 0,0 1 0 0 0,1 0 0 0 0,-1-1 0 0 0,1 1 0 0 0,-1 0 0 0 0,1-1 0 0 0,0 1 0 0 0,-1-1 0 0 0,1 1 0 0 0,0-1 0 0 0,0 1 0 0 0,0-1 0 0 0,0 1 0 0 0,0-1 0 0 0,1 0 0 0 0,-1 0 0 0 0,0 1 0 0 0,1-1 0 0 0,-1 0 0 0 0,0 0 0 0 0,1-1 0 0 0,-1 1 0 0 0,1 0 0 0 0,0 0 0 0 0,-1-1 0 0 0,1 1 0 0 0,-1-1 0 0 0,1 1 0 0 0,0-1 0 0 0,0 0 0 0 0,-1 1 0 0 0,1-1 0 0 0,0 0 0 0 0,-1 0 0 0 0,1 0 0 0 0,0-1 0 0 0,0 1 0 0 0,-1 0 0 0 0,1-1 0 0 0,0 1 0 0 0,-1-1 0 0 0,1 1 0 0 0,0-1 0 0 0,-1 0 0 0 0,1 0-8 0 0,147-123 872 0 0,-130 110-847 0 0,-10 7-10 0 0,1-1 0 0 0,-1 1-1 0 0,1 1 1 0 0,1 0 0 0 0,-1 0 0 0 0,1 1 0 0 0,0 1 0 0 0,0 0-1 0 0,0 0 1 0 0,1 1 0 0 0,3-1-15 0 0,-1 49 44 0 0,-20 165 85 0 0,6-210-180 0 0,0 1 0 0 0,0-1 0 0 0,0 1 0 0 0,0-1 0 0 0,0 1 0 0 0,0 0 0 0 0,0-1 0 0 0,0 1 0 0 0,0-1 0 0 0,0 1 0 0 0,0 0 0 0 0,0-1 0 0 0,0 1 0 0 0,0-1 0 0 0,0 1 0 0 0,1 0 0 0 0,-1-1 0 0 0,0 1 0 0 0,0-1 0 0 0,1 1 0 0 0,-1-1-1 0 0,0 1 1 0 0,1-1 0 0 0,-1 1 0 0 0,1-1 0 0 0,-1 1 0 0 0,0-1 0 0 0,1 0 0 0 0,-1 1 0 0 0,1-1 0 0 0,-1 0 0 0 0,1 1 0 0 0,-1-1 0 0 0,1 0 0 0 0,0 0 0 0 0,-1 1 0 0 0,1-1 0 0 0,-1 0 0 0 0,1 0 0 0 0,0 0 0 0 0,-1 0 0 0 0,1 0 0 0 0,-1 0 0 0 0,1 0 0 0 0,0 0 0 0 0,-1 0-1 0 0,1 0 1 0 0,0 0 51 0 0,8-13-4926 0 0,-6 8-3543 0 0,-3 5 7229 0 0,1-4-11161 0 0</inkml:trace>
</inkml:ink>
</file>

<file path=ppt/ink/ink15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7.1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0 199 3985 0 0,'0'0'2815'0'0,"0"0"-964"0"0,0 0-459 0 0,0 0 14 0 0,0 0 34 0 0,0 0-59 0 0,0 0-161 0 0,0 0-190 0 0,0 0-161 0 0,0 0-86 0 0,0 0-30 0 0,11-6-60 0 0,69-40 1211 0 0,41-45 967 0 0,-33 36-1780 0 0,-66 81-531 0 0,5 86 176 0 0,55 324-289 0 0,-49-235-353 0 0,-33-201-90 0 0,1 0 1 0 0,-1-1 0 0 0,0 1 0 0 0,0 0-1 0 0,1-1 1 0 0,-1 1 0 0 0,0 0 0 0 0,1-1 0 0 0,-1 1-1 0 0,0 0 1 0 0,1 0 0 0 0,-1-1 0 0 0,0 1-1 0 0,1 0 1 0 0,-1 0 0 0 0,1 0 0 0 0,-1 0 0 0 0,1-1-1 0 0,-1 1 1 0 0,0 0 0 0 0,1 0 0 0 0,-1 0-1 0 0,1 0 1 0 0,-1 0 0 0 0,1 0 0 0 0,-1 0 0 0 0,0 0-1 0 0,1 0 1 0 0,-1 0 0 0 0,1 1 0 0 0,-1-1-1 0 0,0 0 1 0 0,1 0 0 0 0,-1 0 0 0 0,1 0 0 0 0,-1 1-1 0 0,0-1 1 0 0,1 0 0 0 0,-1 0 0 0 0,0 1 0 0 0,1-1-1 0 0,-1 0 1 0 0,0 0 0 0 0,1 1 0 0 0,-1-1-1 0 0,0 0 1 0 0,0 1 0 0 0,1-1 0 0 0,-1 1 0 0 0,0-1-1 0 0,0 0 1 0 0,0 1 0 0 0,1-1 0 0 0,-1 1-1 0 0,0-1 1 0 0,0 0 0 0 0,0 1 0 0 0,0-1 0 0 0,0 1-1 0 0,0-1 1 0 0,0 1 0 0 0,0-1 0 0 0,0 0-1 0 0,0 1-4 0 0,19-36 272 0 0,-17 31-277 0 0,127-283 643 0 0,-30 37-467 0 0,-88 218-105 0 0,-8 12-5 0 0,-3 20-95 0 0,0 0 10 0 0,0 0-1 0 0,0 0 6 0 0,0 0-22 0 0,0 0-11 0 0,0 0-17 0 0,0 0-15 0 0,0 0-30 0 0,0 0-42 0 0,0 0-61 0 0,0 0-72 0 0,-7 11-4625 0 0,5-7-2576 0 0,1-4-1434 0 0</inkml:trace>
</inkml:ink>
</file>

<file path=ppt/ink/ink15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7.90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0 159 9906 0 0,'0'0'2434'0'0,"0"0"-302"0"0,0 0-168 0 0,0 0-151 0 0,0 0-215 0 0,0 0-306 0 0,0 0-324 0 0,0 0-251 0 0,0 0-173 0 0,0 0-88 0 0,0 0-43 0 0,0 0-38 0 0,0 0-12 0 0,2 0 2 0 0,240 1 2936 0 0,1 39-2589 0 0,-124-26-587 0 0,-59-10-69 0 0,-59-4-40 0 0,-1 0 2 0 0,0 0 3 0 0,0 0-1 0 0,0 0 5 0 0,0 0-11 0 0,0 0-1 0 0,0 0-2 0 0,0 0 3 0 0,0 0 2 0 0,0 0 2 0 0,0 0 3 0 0,0 0-5 0 0,0 0-7 0 0,-18-8 577 0 0,-100-72-536 0 0,42 25-55 0 0,17 7-698 0 0,58 34-3531 0 0,2 6-6790 0 0,1 4-955 0 0</inkml:trace>
</inkml:ink>
</file>

<file path=ppt/ink/ink15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8.44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 0 4697 0 0,'0'0'2726'0'0,"0"0"-820"0"0,0 0-213 0 0,0 0 106 0 0,0 0 24 0 0,0 0-110 0 0,0 0-290 0 0,0 0-323 0 0,0 0-257 0 0,0 0-158 0 0,0 0-74 0 0,0 0-20 0 0,-3 1-18 0 0,-6 2-31 0 0,6-3-45 0 0,29 7 2408 0 0,401 19 398 0 0,-229 10-3184 0 0,-150-21-43 0 0,-47-14-96 0 0,-1-1-12 0 0,0 0-12 0 0,0 0-32 0 0,0 0-52 0 0,0 0-59 0 0,0 0-81 0 0,0-13-4133 0 0,0 7-3508 0 0,0 3-4258 0 0</inkml:trace>
</inkml:ink>
</file>

<file path=ppt/ink/ink15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42.0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22 126 4809 0 0,'0'0'3486'0'0,"0"0"-824"0"0,0 0-518 0 0,0 0-194 0 0,0 0-197 0 0,0 0-274 0 0,0 0-290 0 0,0 0-255 0 0,0 0-186 0 0,0 0-116 0 0,0 0-76 0 0,-4-4-76 0 0,-10-11-46 0 0,10 12-32 0 0,4 3-19 0 0,0 0-19 0 0,25-19 2123 0 0,102-29-1469 0 0,-91 38-853 0 0,0 2 1 0 0,1 1-1 0 0,0 2 0 0 0,0 1 1 0 0,22 1-166 0 0,-55 4 3 0 0,0 0-1 0 0,1 1 1 0 0,-1-1 0 0 0,0 1 0 0 0,0 0-1 0 0,0 0 1 0 0,0 0 0 0 0,0 0 0 0 0,-1 1-1 0 0,1 0 1 0 0,-1-1 0 0 0,1 1 0 0 0,-1 1 0 0 0,0-1-1 0 0,0 0 1 0 0,-1 1 0 0 0,1-1 0 0 0,-1 1-1 0 0,1 0 1 0 0,-1 0 0 0 0,0 0 0 0 0,-1 0-1 0 0,1 0 1 0 0,-1 0 0 0 0,0 1 0 0 0,0-1 0 0 0,0 2-3 0 0,12 23 32 0 0,16 66 53 0 0,-29-89-52 0 0,0 0 0 0 0,0 1 0 0 0,-1-1 0 0 0,1 1 0 0 0,-2-1 0 0 0,1 0 0 0 0,-1 0 0 0 0,0 0 0 0 0,0 0 0 0 0,0 0 0 0 0,-1 0 0 0 0,0 0 0 0 0,0-1 0 0 0,-1 1 0 0 0,-3 3-33 0 0,1 1 49 0 0,-87 68 247 0 0,8-27-239 0 0,67-37-26 0 0,16-13-29 0 0,0 0-1 0 0,0 0 1 0 0,0 0 0 0 0,0 1 0 0 0,0-1-1 0 0,0 1 1 0 0,1-1 0 0 0,-1 1 0 0 0,1 0-1 0 0,-1-1 1 0 0,1 1 0 0 0,0 0 0 0 0,-1 0 0 0 0,1 0-1 0 0,0 0 1 0 0,0 0 0 0 0,0 1 0 0 0,1-1-1 0 0,-1 0 1 0 0,1 0 0 0 0,-1 0 0 0 0,1 1-1 0 0,-1-1 1 0 0,1 0 0 0 0,0 2-2 0 0,44 96 700 0 0,-40 6 176 0 0,-4-106-866 0 0,0 0-1 0 0,0 0 6 0 0,0 0-5 0 0,0 0-19 0 0,0 0 0 0 0,0 0-9 0 0,0 0-40 0 0,0 0-34 0 0,-23 4-5253 0 0,20-3 4530 0 0,-6 2-2812 0 0,2 0-3198 0 0,-1 1-5714 0 0</inkml:trace>
</inkml:ink>
</file>

<file path=ppt/ink/ink15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43.05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269 0 8978 0 0,'0'0'2805'0'0,"0"0"-720"0"0,0 0-291 0 0,0 0-39 0 0,0 0-112 0 0,0 0-229 0 0,0 0-291 0 0,0 0-271 0 0,0 0-169 0 0,0 0-75 0 0,0 0-48 0 0,0 0-16 0 0,0 0-21 0 0,8 11 3108 0 0,-8-11-3541 0 0,0 0 12 0 0,0 0 9 0 0,0 0 16 0 0,0 0-35 0 0,0 0-6 0 0,0 0-4 0 0,0 0-18 0 0,-42 56 1144 0 0,-75 28-912 0 0,80-69-259 0 0,20-13-690 0 0,-44-4-5410 0 0,60 0 5566 0 0,1 0-1 0 0,-1 0 0 0 0,1 0 1 0 0,-1-1-1 0 0,1 1 0 0 0,0 0 1 0 0,0 0-1 0 0,0 0 0 0 0,0-1 1 0 0,1 1-1 0 0,-1 0 1 0 0,0 0-1 0 0,1 0 0 0 0,0 0 1 0 0,-1 0-1 0 0,1 0 0 0 0,0 0 1 0 0,0 0-1 0 0,0 0 0 0 0,0 0 1 0 0,0 0-1 0 0,1 0 0 0 0,-1 1 1 0 0,1-1-1 0 0,-1 0 1 0 0,2 0 497 0 0,-3 2-22 0 0,4-6-1756 0 0,19-26-5705 0 0,-12 8 5640 0 0,-7 3 4225 0 0,-8 1 5016 0 0,-22 12 6454 0 0,26 8-13125 0 0,0 0-82 0 0,0 0-84 0 0,0 0-56 0 0,0 0-45 0 0,7 12 1722 0 0,176 130 534 0 0,-116-68-2554 0 0,-60-62-96 0 0,-6-12-4377 0 0,-1 0-4566 0 0,0 0-3255 0 0</inkml:trace>
</inkml:ink>
</file>

<file path=ppt/ink/ink15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23.33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97 270 0 0 0,'0'0'359'0'0,"0"0"1252"0"0,0 0 485 0 0,0 0 101 0 0,0 0-57 0 0,0 0-163 0 0,0 0-202 0 0,0 0-258 0 0,0 0-207 0 0,0 0-135 0 0,2-10-90 0 0,7-42 881 0 0,-9 51-1102 0 0,0 1-105 0 0,0 0-84 0 0,0 0-68 0 0,0 0-66 0 0,0 0-43 0 0,0 0-37 0 0,0 0-46 0 0,0 0-50 0 0,0 0-38 0 0,0 0-60 0 0,0 0-25 0 0,0 0-7 0 0,0 0-23 0 0,0 0-10 0 0,0 0-2 0 0,0 0-6 0 0,0 0-16 0 0,0 0 4 0 0,0 0-18 0 0,0 0-9 0 0,-2 16 3087 0 0,-20 43-3217 0 0,2 0-1 0 0,3 2 0 0 0,3 0 1 0 0,2 1-1 0 0,3 0 1 0 0,3 0-1 0 0,2 1 1 0 0,4 34-25 0 0,-1-83 7 0 0,1 227 26 0 0,2-220-40 0 0,2 0 0 0 0,0-1 1 0 0,2 0-1 0 0,0 0 0 0 0,1-1 0 0 0,1 1 0 0 0,0-2 0 0 0,7 11 7 0 0,-12-27 3 0 0,-1 1 0 0 0,1-1-1 0 0,-1 1 1 0 0,1-1 0 0 0,0 0-1 0 0,0 0 1 0 0,0 0 0 0 0,0-1-1 0 0,0 1 1 0 0,1-1 0 0 0,-1 1 0 0 0,0-1-1 0 0,1 0 1 0 0,-1 0 0 0 0,0-1-1 0 0,1 1 1 0 0,0-1 0 0 0,-1 0-1 0 0,1 0 1 0 0,-1 0 0 0 0,1 0-1 0 0,-1 0 1 0 0,1-1 0 0 0,-1 0-1 0 0,1 1 1 0 0,-1-1 0 0 0,0-1-1 0 0,1 1 1 0 0,-1 0 0 0 0,0-1-1 0 0,0 0 1 0 0,0 1 0 0 0,0-1-1 0 0,0-1 1 0 0,0 1 0 0 0,-1 0-1 0 0,1-1 1 0 0,-1 1 0 0 0,1-1-1 0 0,-1 0 1 0 0,0 1 0 0 0,1-3-3 0 0,37-35 30 0 0,-2-2 1 0 0,-2-2 0 0 0,-1-1 0 0 0,-3-2 0 0 0,-2-1 0 0 0,-1-1 0 0 0,5-18-31 0 0,29-114-40 0 0,-63 315-261 0 0,0-110 296 0 0,1-1 0 0 0,1 0 0 0 0,1 0 0 0 0,1 0 0 0 0,1 0 0 0 0,1 0 0 0 0,1-1 0 0 0,1 0 0 0 0,0-1 0 0 0,2 0 0 0 0,1 0 0 0 0,12 18 5 0 0,-18-33 0 0 0,-1 0-1 0 0,1 0 0 0 0,0-1 0 0 0,1 0 0 0 0,-1 0 1 0 0,1 0-1 0 0,0-1 0 0 0,0 1 0 0 0,0-2 0 0 0,1 1 0 0 0,-1-1 1 0 0,1 0-1 0 0,0 0 0 0 0,0 0 0 0 0,0-1 0 0 0,0 0 0 0 0,0-1 1 0 0,1 0-1 0 0,-1 0 0 0 0,1 0 0 0 0,6-1 1 0 0,-8 0 13 0 0,1-1 1 0 0,0 0-1 0 0,0 0 0 0 0,-1-1 0 0 0,1 0 1 0 0,0 0-1 0 0,-1 0 0 0 0,0-1 0 0 0,0 0 1 0 0,0 0-1 0 0,0 0 0 0 0,0-1 1 0 0,0 0-1 0 0,-1 0 0 0 0,0-1 0 0 0,0 1 1 0 0,0-1-1 0 0,1-2-13 0 0,14-16 29 0 0,-2 0 0 0 0,0-1 0 0 0,-2-1 1 0 0,0-1-1 0 0,-2 0 0 0 0,-1-1 0 0 0,-1 0 1 0 0,-2-1-1 0 0,0 0 0 0 0,3-21-29 0 0,2-18 2 0 0,-3-1 0 0 0,-3 0 0 0 0,-3-1 0 0 0,-3 0 1 0 0,-5-67-3 0 0,2 122-168 0 0,-1-1 1 0 0,0 1 0 0 0,-1-1 0 0 0,0 1 0 0 0,-1 0 0 0 0,-1 0 0 0 0,0 0 0 0 0,-1 0 0 0 0,-1 1 0 0 0,-1-3 167 0 0,0 8-1541 0 0,5 7-3895 0 0,0 1-5394 0 0,2 0-519 0 0</inkml:trace>
  <inkml:trace contextRef="#ctx0" brushRef="#br0" timeOffset="624.858">1329 1 14939 0 0,'0'0'1106'0'0,"0"0"-198"0"0,0 0 75 0 0,0 0 221 0 0,0 0 107 0 0,0 0-164 0 0,0 0-294 0 0,0 0-247 0 0,0 0-149 0 0,0 0 5 0 0,0 0 47 0 0,0 0 10 0 0,0 0-14 0 0,7 4 684 0 0,6 132 512 0 0,4 66-1208 0 0,-16-182-462 0 0,7 150 184 0 0,-7 1 0 0 0,-9 16-215 0 0,2 20 91 0 0,6-207-89 0 0,1-1 1 0 0,-1 1-1 0 0,1-1 1 0 0,0 1-1 0 0,-1 0 1 0 0,1-1-1 0 0,-1 1 1 0 0,1 0-1 0 0,0 0 1 0 0,-1-1 0 0 0,1 1-1 0 0,0 0 1 0 0,-1 0-1 0 0,1 0 1 0 0,0 0-1 0 0,-1 0 1 0 0,1 0-1 0 0,0 0 1 0 0,-1 0-1 0 0,1 0 1 0 0,0 0-1 0 0,-1 0 1 0 0,1 0 0 0 0,0 1-1 0 0,-1-1 1 0 0,1 0-1 0 0,0 0 1 0 0,-1 1-1 0 0,1-1 1 0 0,-1 0-1 0 0,1 1 1 0 0,-1-1-1 0 0,1 1 1 0 0,-1-1-1 0 0,1 1 1 0 0,-1-1 0 0 0,1 1-1 0 0,-1-1 1 0 0,1 1-1 0 0,-1-1 1 0 0,0 1-1 0 0,1-1 1 0 0,-1 1-1 0 0,0 0 1 0 0,0-1-1 0 0,1 1 1 0 0,-1 0-1 0 0,0-1 1 0 0,0 1 0 0 0,0 0-1 0 0,0-1 1 0 0,0 1-1 0 0,0 0 1 0 0,0-1-1 0 0,0 1 1 0 0,0 0-1 0 0,0-1 1 0 0,0 1-1 0 0,0 0 1 0 0,-1-1 0 0 0,1 1-1 0 0,0 0-2 0 0,193-294 628 0 0,-131 218-641 0 0,-61 75 13 0 0,-1-1 0 0 0,1 0 1 0 0,-1 0-1 0 0,1 1 0 0 0,-1-1 1 0 0,1 0-1 0 0,0 1 1 0 0,-1-1-1 0 0,1 1 0 0 0,0-1 1 0 0,-1 1-1 0 0,1-1 0 0 0,0 1 1 0 0,0-1-1 0 0,0 1 0 0 0,-1 0 1 0 0,1-1-1 0 0,0 1 0 0 0,0 0 1 0 0,0 0-1 0 0,0 0 0 0 0,0-1 1 0 0,-1 1-1 0 0,1 0 0 0 0,0 0 1 0 0,0 0-1 0 0,0 1 0 0 0,0-1 1 0 0,0 0-1 0 0,0 0 0 0 0,-1 0 1 0 0,1 1-1 0 0,0-1 0 0 0,0 0 1 0 0,0 1-1 0 0,-1-1 0 0 0,1 1 1 0 0,0-1-1 0 0,0 1 0 0 0,-1-1 1 0 0,1 1-1 0 0,0-1 0 0 0,-1 1 1 0 0,1 0-1 0 0,-1-1 0 0 0,1 1 1 0 0,-1 0-1 0 0,1 0 0 0 0,-1-1 1 0 0,1 1-1 0 0,-1 0 0 0 0,0 0 1 0 0,1 0-1 0 0,-1-1 0 0 0,0 1 1 0 0,1 1-1 0 0,9 55 34 0 0,-11 243-691 0 0,22-303-3356 0 0,6-16 103 0 0,-9 5-4133 0 0,-9 7-3267 0 0</inkml:trace>
  <inkml:trace contextRef="#ctx0" brushRef="#br0" timeOffset="1374.018">2166 793 7394 0 0,'0'0'4531'0'0,"0"0"-2028"0"0,0 0-701 0 0,0 0-25 0 0,0 0-85 0 0,0 0-245 0 0,0 0-351 0 0,0 0-270 0 0,0 0-196 0 0,0 0-111 0 0,0 0-44 0 0,0 0-47 0 0,0 0-36 0 0,-17 22-32 0 0,-57 71-41 0 0,9 2 276 0 0,58-85-577 0 0,0 0 1 0 0,1 0-1 0 0,0 1 0 0 0,1 0 1 0 0,0 0-1 0 0,1 0 1 0 0,0 1-1 0 0,0-1 1 0 0,2 1-1 0 0,-1 0 0 0 0,1 6-18 0 0,3-16 6 0 0,0 0-1 0 0,1 0 1 0 0,-1 0-1 0 0,1 0 1 0 0,-1 0-1 0 0,1 0 0 0 0,0 0 1 0 0,0-1-1 0 0,0 1 1 0 0,0-1-1 0 0,0 1 1 0 0,0-1-1 0 0,0 0 1 0 0,1 1-1 0 0,-1-1 0 0 0,0-1 1 0 0,1 1-1 0 0,-1 0 1 0 0,0 0-1 0 0,1-1 1 0 0,-1 1-1 0 0,1-1 0 0 0,-1 0 1 0 0,1 0-1 0 0,0 0 1 0 0,-1 0-1 0 0,1 0 1 0 0,-1-1-1 0 0,1 1 0 0 0,-1-1 1 0 0,0 0-1 0 0,1 1 1 0 0,-1-1-1 0 0,1 0 1 0 0,-1 0-1 0 0,0-1 1 0 0,0 1-1 0 0,0 0 0 0 0,0-1 1 0 0,0 1-6 0 0,19-14 129 0 0,-1 0 0 0 0,-1-2-1 0 0,0 0 1 0 0,-1-1 0 0 0,-2-1 0 0 0,1 0 0 0 0,10-19-129 0 0,2 2 151 0 0,33-41 140 0 0,-61 76-359 0 0,-1 1 32 0 0,0 23-17 0 0,-4 130-186 0 0,7-148 238 0 0,0 0 0 0 0,0-1 0 0 0,1 0 0 0 0,-1 0 0 0 0,1 0 0 0 0,0 0 0 0 0,0 0 0 0 0,0-1 0 0 0,0 0 0 0 0,1 0-1 0 0,0 0 1 0 0,-1 0 0 0 0,1-1 0 0 0,0 0 0 0 0,0 0 0 0 0,0 0 0 0 0,0 0 0 0 0,1-1 0 0 0,-1 0 0 0 0,0 0 0 0 0,1 0 0 0 0,-1-1 0 0 0,0 0 0 0 0,1 0 0 0 0,-1 0 0 0 0,1-1 0 0 0,-1 1 0 0 0,0-1 0 0 0,0-1-1 0 0,1 1 1 0 0,-1-1 0 0 0,0 0 0 0 0,0 0 1 0 0,19-11 57 0 0,0 0 0 0 0,-1-2 1 0 0,-1-1-1 0 0,-1-1 0 0 0,0 0 0 0 0,-1-2 0 0 0,-1 0 0 0 0,0-1 0 0 0,-2-1 0 0 0,-1-1 0 0 0,0 0 0 0 0,-1-1 0 0 0,-2-1 0 0 0,1-2-57 0 0,4-14 4 0 0,-1-1 0 0 0,-3 0 0 0 0,-1-1 0 0 0,-1 0 0 0 0,-3-1 0 0 0,-2 0 0 0 0,-1-1 0 0 0,-2 0 0 0 0,-3 0 0 0 0,-1 0 0 0 0,-3-13-4 0 0,3 46 6 0 0,-1 0-1 0 0,-1 1 0 0 0,0-1 1 0 0,0 0-1 0 0,-1 1 0 0 0,0 0 1 0 0,-1-1-1 0 0,0 1 0 0 0,-1 1 1 0 0,0-1-1 0 0,0 1 0 0 0,-1 0 1 0 0,-2-2-6 0 0,7 10 0 0 0,1 0 1 0 0,-1 0 0 0 0,1 1 0 0 0,-1-1 0 0 0,0 0 0 0 0,1 1 0 0 0,-1-1-1 0 0,0 0 1 0 0,0 1 0 0 0,1-1 0 0 0,-1 1 0 0 0,0-1 0 0 0,0 1 0 0 0,0 0 0 0 0,0-1-1 0 0,0 1 1 0 0,1 0 0 0 0,-1 0 0 0 0,0 0 0 0 0,0 0 0 0 0,0-1 0 0 0,0 1-1 0 0,0 0 1 0 0,0 0 0 0 0,0 1 0 0 0,0-1 0 0 0,0 0 0 0 0,0 0 0 0 0,0 0-1 0 0,0 1 1 0 0,1-1 0 0 0,-1 0 0 0 0,0 1 0 0 0,0-1 0 0 0,0 1 0 0 0,0-1 0 0 0,1 1-1 0 0,-1-1 1 0 0,0 1 0 0 0,1 0 0 0 0,-1-1 0 0 0,0 1 0 0 0,1 0 0 0 0,-1-1-1 0 0,1 1 1 0 0,-1 0 0 0 0,1 0 0 0 0,-1 0 0 0 0,1 0 0 0 0,0-1 0 0 0,-1 1 0 0 0,1 0-1 0 0,0 0 1 0 0,0 0 0 0 0,-1 0-1 0 0,-11 52-33 0 0,9-17 72 0 0,2 0 0 0 0,1 0 0 0 0,2 0 0 0 0,2 0-1 0 0,1-1 1 0 0,2 1 0 0 0,1-1 0 0 0,1 0-39 0 0,74 196 329 0 0,-70-198-292 0 0,-1 1 0 0 0,-2 1 0 0 0,-1 0 1 0 0,-2 0-1 0 0,-1 0 0 0 0,-2 1 0 0 0,-1 0 0 0 0,-2-1 0 0 0,-3 30-37 0 0,2-64-21 0 0,0 0-1 0 0,0 1 1 0 0,0-1 0 0 0,0 1 0 0 0,0-1 0 0 0,0 0 0 0 0,-1 1 0 0 0,1-1-1 0 0,0 0 1 0 0,-1 0 0 0 0,1 1 0 0 0,-1-1 0 0 0,1 0 0 0 0,-1 0 0 0 0,1 1-1 0 0,-1-1 1 0 0,0 0 0 0 0,0 0 0 0 0,0 0 0 0 0,1 0 0 0 0,-1 0-1 0 0,0 0 1 0 0,0 0 0 0 0,0 0 0 0 0,-1-1 0 0 0,1 1 0 0 0,0 0 0 0 0,0 0-1 0 0,0-1 1 0 0,-1 1 0 0 0,1-1 0 0 0,0 1 0 0 0,0-1 0 0 0,-1 0 0 0 0,1 0-1 0 0,0 1 1 0 0,-1-1 0 0 0,1 0 0 0 0,0 0 0 0 0,-1 0 0 0 0,1 0 0 0 0,0 0-1 0 0,-1-1 1 0 0,0 1 21 0 0,-44-43-3081 0 0,16-25-1212 0 0,13 22-4325 0 0,16 44 8076 0 0,-6-17-10661 0 0</inkml:trace>
  <inkml:trace contextRef="#ctx0" brushRef="#br0" timeOffset="1619.803">2529 649 13667 0 0,'0'0'2925'0'0,"0"0"-909"0"0,0 0-581 0 0,0 0-133 0 0,0 0-26 0 0,0 0-35 0 0,0 0-156 0 0,0 0-194 0 0,0 0-154 0 0,0 0-128 0 0,0 0-84 0 0,0 0-60 0 0,29 0-56 0 0,90 0-74 0 0,235-15-987 0 0,-313 15-1970 0 0,-28 0-652 0 0,1 0-3486 0 0,0 0-6161 0 0</inkml:trace>
</inkml:ink>
</file>

<file path=ppt/ink/ink15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28.37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67 0 8922 0 0,'0'0'2548'0'0,"0"0"-283"0"0,0 0-383 0 0,0 0-202 0 0,0 0-128 0 0,0 0-173 0 0,0 0-254 0 0,0 0-227 0 0,0 0-188 0 0,0 0-127 0 0,0 0-90 0 0,-9 2-79 0 0,-34 7 294 0 0,38 14 288 0 0,-4 160 656 0 0,10-120-1444 0 0,13 42 19 0 0,-13-102-214 0 0,0 0 0 0 0,-1 1 0 0 0,2-1 0 0 0,-1 0 0 0 0,0 0 0 0 0,1 0 0 0 0,-1 0 0 0 0,1 0 0 0 0,0 0 0 0 0,0 0 0 0 0,0-1 0 0 0,0 1 0 0 0,1-1 0 0 0,-1 1 0 0 0,1-1 0 0 0,-1 0 0 0 0,1 0 0 0 0,0 0 0 0 0,0 0 0 0 0,0 0 0 0 0,0-1 0 0 0,0 1 0 0 0,0-1 0 0 0,0 0 0 0 0,1 0 0 0 0,-1 0 0 0 0,0-1 0 0 0,1 1 0 0 0,1-1-13 0 0,3-2 62 0 0,0 0-1 0 0,0-1 0 0 0,-1-1 0 0 0,1 1 0 0 0,-1-1 0 0 0,0 0 0 0 0,0-1 0 0 0,0 0 0 0 0,0 0 0 0 0,-1 0 0 0 0,0-1 0 0 0,0 0 0 0 0,0 0 0 0 0,3-5-61 0 0,-4 5 12 0 0,175-203 195 0 0,-136 171-232 0 0,-38 61-51 0 0,5 35 52 0 0,-9-40 24 0 0,1 1-1 0 0,0-1 1 0 0,2 0-1 0 0,0 0 1 0 0,1-1-1 0 0,1 0 1 0 0,1 0-1 0 0,0 0 1 0 0,2 0 0 0 0,-6-13 9 0 0,0 0 1 0 0,1 0 0 0 0,0-1-1 0 0,0 0 1 0 0,0 0 0 0 0,0-1-1 0 0,0 1 1 0 0,0-1 0 0 0,1 0-1 0 0,-1 0 1 0 0,1-1 0 0 0,0 0-1 0 0,-1 0 1 0 0,1 0 0 0 0,0-1-1 0 0,0 1 1 0 0,-1-1 0 0 0,1-1-1 0 0,0 1 1 0 0,0-1 0 0 0,-1 0-1 0 0,1 0 1 0 0,0-1 0 0 0,-1 0-1 0 0,0 0 1 0 0,1 0 0 0 0,-1 0-1 0 0,0-1 1 0 0,0 0 0 0 0,0 0-1 0 0,0-1 1 0 0,-1 1 0 0 0,1-1-1 0 0,-1 0 1 0 0,0 0 0 0 0,0 0-1 0 0,-1-1 1 0 0,1 1 0 0 0,-1-1-1 0 0,1-2-9 0 0,10-8 4 0 0,-1 0 0 0 0,-1-1 0 0 0,-1-1 0 0 0,0 0 0 0 0,-1 0-1 0 0,-1-1 1 0 0,-1 0 0 0 0,0-1 0 0 0,-2 0 0 0 0,0 0 0 0 0,-1-1-1 0 0,0 1 1 0 0,-2-1 0 0 0,-1 0 0 0 0,0 0 0 0 0,-1-2-4 0 0,-6 13-1766 0 0,3 9-2463 0 0,0 2-5458 0 0,2 1-2355 0 0</inkml:trace>
</inkml:ink>
</file>

<file path=ppt/ink/ink15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28.70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60 216 7186 0 0,'0'0'3444'0'0,"0"0"-1051"0"0,0 0-437 0 0,0 0-101 0 0,0 0-146 0 0,0 0-218 0 0,0 0-247 0 0,0 0-224 0 0,0 0-165 0 0,0 0-124 0 0,34-3-100 0 0,105-11-78 0 0,-69-9 341 0 0,-65 20-803 0 0,0 0 1 0 0,0 0 0 0 0,-1 0-1 0 0,1 0 1 0 0,-1-1 0 0 0,0 1-1 0 0,0-1 1 0 0,0 0 0 0 0,0-1-1 0 0,0 1 1 0 0,-1 0 0 0 0,0-1-1 0 0,0 0 1 0 0,0 0 0 0 0,-1 0 0 0 0,0 0-1 0 0,0 0 1 0 0,0-1 0 0 0,0 1-1 0 0,-1-1 1 0 0,0 1 0 0 0,0-1-1 0 0,0 1 1 0 0,-1-1 0 0 0,0 0-1 0 0,0 1 1 0 0,-1-1 0 0 0,1-2-92 0 0,-4 5-1 0 0,1-1 0 0 0,-1 1 0 0 0,1 0 0 0 0,-1 0 0 0 0,0 0 0 0 0,0 0 0 0 0,0 1 0 0 0,0 0 0 0 0,-1-1 0 0 0,1 1 0 0 0,-1 1 0 0 0,1-1 0 0 0,-1 1 0 0 0,1 0 0 0 0,-1 0 0 0 0,0 0 0 0 0,0 1 0 0 0,0-1 0 0 0,1 1 0 0 0,-1 0 0 0 0,0 1 0 0 0,0-1 0 0 0,0 1 0 0 0,0 0 1 0 0,-9 2-27 0 0,1 1-1 0 0,-1 0 1 0 0,1 1 0 0 0,0 1-1 0 0,1 0 1 0 0,0 1 0 0 0,-1 0 0 0 0,2 0-1 0 0,-1 1 1 0 0,1 1 0 0 0,1 0 0 0 0,0 1-1 0 0,0 0 1 0 0,1 0 0 0 0,0 1 0 0 0,-6 9 27 0 0,9-13-5 0 0,-1 0 0 0 0,1 1 0 0 0,0-1 0 0 0,1 2 0 0 0,0-1 1 0 0,0 0-1 0 0,1 1 0 0 0,0 0 0 0 0,1 0 0 0 0,0 0 0 0 0,0 0 1 0 0,1 1-1 0 0,0-1 0 0 0,0 1 0 0 0,1 0 0 0 0,1-1 0 0 0,0 1 0 0 0,0 0 1 0 0,0-1-1 0 0,1 1 0 0 0,1 0 0 0 0,0-1 0 0 0,0 0 0 0 0,1 1 1 0 0,0-1-1 0 0,1 0 0 0 0,-1 0 0 0 0,2 0 0 0 0,-1-1 0 0 0,2 0 1 0 0,-1 0-1 0 0,1 0 0 0 0,0 0 0 0 0,0-1 0 0 0,1 0 0 0 0,0 0 0 0 0,0-1 1 0 0,8 6 4 0 0,1-5 29 0 0,0 0 1 0 0,1-1-1 0 0,0-1 1 0 0,0 0 0 0 0,0-2-1 0 0,0 1 1 0 0,1-2-1 0 0,-1-1 1 0 0,1 0-1 0 0,-1-1 1 0 0,13-2-30 0 0,-20 1-55 0 0,1 0 1 0 0,-1-2-1 0 0,0 1 1 0 0,-1-1-1 0 0,1 0 1 0 0,0-1-1 0 0,-1 0 1 0 0,0-1-1 0 0,0 0 1 0 0,0 0-1 0 0,-1-1 1 0 0,0 0-1 0 0,7-7 55 0 0,27-35-10104 0 0,-35 37-2276 0 0</inkml:trace>
</inkml:ink>
</file>

<file path=ppt/ink/ink15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30.0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0 184 7458 0 0,'0'0'2380'0'0,"0"0"-195"0"0,0 0-250 0 0,0 0-107 0 0,0 0-178 0 0,0 0-243 0 0,0 0-290 0 0,0 0-285 0 0,0 0-179 0 0,0 0-99 0 0,0 0-38 0 0,0 0-18 0 0,12-21-41 0 0,38-62-41 0 0,-1 36 337 0 0,-45 43-672 0 0,0 1 0 0 0,0-1 1 0 0,1 1-1 0 0,-1 1 1 0 0,1-1-1 0 0,0 1 1 0 0,0-1-1 0 0,0 1 0 0 0,0 1 1 0 0,1-1-1 0 0,-1 1 1 0 0,0 0-1 0 0,1 0 1 0 0,-1 0-1 0 0,1 1 0 0 0,-1 0 1 0 0,1 0-82 0 0,28 52 643 0 0,-26-21-549 0 0,0 0 0 0 0,-2 0 1 0 0,-2 1-1 0 0,0 0 0 0 0,-3 0 1 0 0,0 0-1 0 0,-2 0 1 0 0,-2 4-95 0 0,-3 10 43 0 0,-1 0 1 0 0,-3 0 0 0 0,-1-1-1 0 0,-2-1 1 0 0,-13 27-44 0 0,-30 65 98 0 0,45-116-31 0 0,7-25 224 0 0,10-18-234 0 0,1 1-1 0 0,2 0 0 0 0,0 1 0 0 0,1-1 0 0 0,1 2 1 0 0,12-18-57 0 0,-13 22 17 0 0,135-203 31 0 0,-108 163-31 0 0,3 1 0 0 0,2 3 0 0 0,2 1 0 0 0,27-22-17 0 0,-71 72-1 0 0,1 1 1 0 0,-1-1-1 0 0,0 0 0 0 0,1 0 0 0 0,-1 0 1 0 0,1 1-1 0 0,-1-1 0 0 0,1 0 1 0 0,-1 1-1 0 0,1-1 0 0 0,0 0 0 0 0,-1 1 1 0 0,1-1-1 0 0,0 1 0 0 0,-1-1 1 0 0,1 1-1 0 0,0-1 0 0 0,0 1 0 0 0,-1-1 1 0 0,1 1-1 0 0,0 0 0 0 0,0 0 0 0 0,0-1 1 0 0,0 1-1 0 0,-1 0 0 0 0,1 0 1 0 0,0 0-1 0 0,0 0 0 0 0,0 0 0 0 0,0 0 1 0 0,0 0-1 0 0,0 0 0 0 0,-1 0 0 0 0,1 1 1 0 0,0-1-1 0 0,0 0 0 0 0,0 0 1 0 0,0 1-1 0 0,-1-1 0 0 0,1 0 0 0 0,0 1 1 0 0,0-1-1 0 0,-1 1 0 0 0,1-1 0 0 0,0 1 1 0 0,-1 0-1 0 0,1-1 0 0 0,0 1 1 0 0,-1 0-1 0 0,1-1 0 0 0,-1 1 0 0 0,1 0 1 0 0,-1 0-1 0 0,1-1 0 0 0,-1 1 1 0 0,0 0-1 0 0,0 0 0 0 0,1 0 0 0 0,-1-1 1 0 0,0 1-1 0 0,0 0 0 0 0,0 0 0 0 0,0 0 1 0 0,0 0-1 0 0,0 0 0 0 0,0 0 1 0 0,0-1-1 0 0,0 2 1 0 0,3 6 32 0 0,3 14-14 0 0,-1 1 1 0 0,-1 0-1 0 0,-2 0 1 0 0,0 0-1 0 0,-1 1 0 0 0,-2-1 1 0 0,0 0-1 0 0,-1 1-18 0 0,1-19-1 0 0,-36 176 44 0 0,18-113-71 0 0,6-37-40 0 0,19-40-61 0 0,7-12 131 0 0,27-53-12 0 0,4 2 0 0 0,3 2 0 0 0,3 2 0 0 0,2 2 0 0 0,36-32 10 0 0,-85 95-7 0 0,0-1 0 0 0,1 1 1 0 0,-1 0-1 0 0,1 0 0 0 0,-1 0 1 0 0,1 1-1 0 0,0-1 0 0 0,0 1 1 0 0,0 0-1 0 0,0 0 0 0 0,1 0 1 0 0,-1 1-1 0 0,0-1 0 0 0,1 1 1 0 0,-1 0-1 0 0,2 0 7 0 0,11 35 0 0 0,-12-7 42 0 0,-2 0 0 0 0,-1 0 0 0 0,0 0 0 0 0,-3 0 0 0 0,0 0 0 0 0,-1 0 0 0 0,-2 0 0 0 0,-1 0 0 0 0,-1-1 0 0 0,-1 1-1 0 0,-4 8-41 0 0,-1 0-66 0 0,-17 91-1106 0 0,54-126-6385 0 0,-19-3 1527 0 0,-2-1-5443 0 0</inkml:trace>
  <inkml:trace contextRef="#ctx0" brushRef="#br0" timeOffset="427.375">1134 467 3793 0 0,'0'0'3925'0'0,"0"0"-1824"0"0,0 0-487 0 0,0 0 88 0 0,0 0 44 0 0,0 0-141 0 0,0 0-242 0 0,0 0-209 0 0,0 0-145 0 0,0 0-77 0 0,0 0-95 0 0,0 0-72 0 0,32 6-95 0 0,97 13-72 0 0,-64-30 260 0 0,-54 4-605 0 0,-1 2-115 0 0,0-1-1 0 0,0 0 0 0 0,0 0 1 0 0,0-1-1 0 0,-1 0 0 0 0,0-1 0 0 0,-1 0 1 0 0,0 0-1 0 0,0-1 0 0 0,-1 0 1 0 0,0 0-1 0 0,0-1 0 0 0,-1 1 1 0 0,0-2-1 0 0,-1 1 0 0 0,0-1 0 0 0,-1 1 1 0 0,0-1-1 0 0,-1 0 0 0 0,0-1 1 0 0,-1 1-1 0 0,0-1 0 0 0,0-10-137 0 0,-2 20 5 0 0,0 0-1 0 0,0-1 0 0 0,-1 1 0 0 0,1 0 0 0 0,-1 0 0 0 0,0 0 1 0 0,0-1-1 0 0,0 1 0 0 0,0 0 0 0 0,0 0 0 0 0,0 0 1 0 0,0 0-1 0 0,-1 0 0 0 0,1 1 0 0 0,-1-1 0 0 0,1 0 1 0 0,-1 1-1 0 0,0-1 0 0 0,0 1 0 0 0,1-1 0 0 0,-1 1 1 0 0,0 0-1 0 0,0 0 0 0 0,0 0 0 0 0,-1 0 0 0 0,1 0 1 0 0,0 0-1 0 0,0 1 0 0 0,0-1 0 0 0,-1 1 0 0 0,1 0 1 0 0,0-1-1 0 0,0 1 0 0 0,-1 0 0 0 0,1 0 0 0 0,0 0 0 0 0,-1 1-3 0 0,-86 20-237 0 0,70-8 202 0 0,1 1-1 0 0,1 0 0 0 0,1 1 1 0 0,0 1-1 0 0,0 1 0 0 0,2 0 1 0 0,0 1-1 0 0,1 0 0 0 0,1 1 1 0 0,1 1-1 0 0,0 0 0 0 0,2 0 1 0 0,0 1-1 0 0,1 0 0 0 0,2 1 1 0 0,0 0 34 0 0,4-16-10 0 0,0 0 0 0 0,1 0 0 0 0,-1 0 0 0 0,1 0 1 0 0,1 0-1 0 0,-1 0 0 0 0,1 0 0 0 0,0 0 1 0 0,1 0-1 0 0,0 0 0 0 0,-1 0 0 0 0,2 0 1 0 0,-1 0-1 0 0,1 0 0 0 0,0 0 0 0 0,0 0 1 0 0,0-1-1 0 0,1 1 0 0 0,0-1 0 0 0,0 0 0 0 0,1 0 1 0 0,-1 0-1 0 0,1 0 0 0 0,0-1 0 0 0,0 1 1 0 0,1-1-1 0 0,-1 0 0 0 0,1 0 0 0 0,0-1 1 0 0,0 1-1 0 0,3 0 10 0 0,9 2-35 0 0,1-2 0 0 0,0 0 1 0 0,0-1-1 0 0,0-1 0 0 0,0 0 1 0 0,0-2-1 0 0,1 0 0 0 0,-1-1 1 0 0,0-1-1 0 0,0 0 0 0 0,0-1 1 0 0,0-2-1 0 0,-1 1 0 0 0,1-2 1 0 0,-1 0-1 0 0,0-2 0 0 0,11-6 35 0 0,87-43-2789 0 0,-45 13-6598 0 0,-50 32-2104 0 0</inkml:trace>
  <inkml:trace contextRef="#ctx0" brushRef="#br0" timeOffset="1281.911">2110 254 14971 0 0,'0'0'1726'0'0,"0"0"-330"0"0,0 0-89 0 0,0 0-52 0 0,0 0-60 0 0,0 0-137 0 0,0 0-153 0 0,0 0-143 0 0,0 0-129 0 0,0 0-95 0 0,-33 16-113 0 0,-102 54-106 0 0,58-13 83 0 0,63-46-367 0 0,0 1-1 0 0,1 1 1 0 0,0 0 0 0 0,1 1-1 0 0,1 1 1 0 0,0-1-1 0 0,1 2 1 0 0,1-1-1 0 0,0 2 1 0 0,-3 9-35 0 0,10-24-6 0 0,1 1 0 0 0,0-1 0 0 0,0 1 1 0 0,0 0-1 0 0,0-1 0 0 0,1 1 0 0 0,-1 0 0 0 0,1-1 1 0 0,-1 1-1 0 0,1 0 0 0 0,0 0 0 0 0,0-1 0 0 0,0 1 0 0 0,1 0 1 0 0,-1 0-1 0 0,1-1 0 0 0,-1 1 0 0 0,1 0 0 0 0,0-1 1 0 0,0 1-1 0 0,0 0 0 0 0,0-1 0 0 0,1 0 0 0 0,-1 1 1 0 0,1-1-1 0 0,-1 0 0 0 0,1 1 0 0 0,0-1 0 0 0,0 0 0 0 0,0-1 1 0 0,0 1-1 0 0,0 0 0 0 0,0 0 0 0 0,1-1 0 0 0,-1 1 1 0 0,1-1-1 0 0,-1 0 0 0 0,1 0 0 0 0,1 1 6 0 0,6-1 27 0 0,1 1 0 0 0,-1-2 0 0 0,1 0 0 0 0,0 0 1 0 0,-1-1-1 0 0,1 0 0 0 0,-1 0 0 0 0,0-2 0 0 0,1 1 0 0 0,-1-1 0 0 0,0-1 0 0 0,0 1 0 0 0,-1-2 0 0 0,1 1 1 0 0,-1-2-1 0 0,0 1 0 0 0,8-7-27 0 0,8-7 99 0 0,-1-1 0 0 0,0-1 1 0 0,-2-1-1 0 0,0-1 1 0 0,7-12-100 0 0,29-32 116 0 0,-52 108-326 0 0,-12 105-90 0 0,7-140 299 0 0,1-1-1 0 0,-1 1 1 0 0,1-1 0 0 0,0 0-1 0 0,0 0 1 0 0,1 0-1 0 0,-1 0 1 0 0,1 0-1 0 0,0 0 1 0 0,0 0-1 0 0,1-1 1 0 0,0 0 0 0 0,-1 1-1 0 0,2-2 1 0 0,-1 1-1 0 0,0 0 1 0 0,1-1-1 0 0,-1 0 1 0 0,1 0 0 0 0,0 0-1 0 0,0 0 1 0 0,0-1-1 0 0,0 0 1 0 0,1 0-1 0 0,-1 0 1 0 0,1-1 0 0 0,-1 0-1 0 0,1 0 1 0 0,-1 0-1 0 0,1-1 1 0 0,0 0-1 0 0,-1 0 1 0 0,1 0 0 0 0,0-1-1 0 0,-1 1 1 0 0,1-1-1 0 0,-1-1 1 0 0,1 1-1 0 0,-1-1 1 0 0,0 0 0 0 0,1 0-1 0 0,2-2 2 0 0,23-15 140 0 0,0-2 0 0 0,-2-1 1 0 0,0-1-1 0 0,-1-1 0 0 0,-2-1 0 0 0,17-21-140 0 0,1 1 171 0 0,154-175 310 0 0,-197 220-481 0 0,-1 0 0 0 0,0 0 1 0 0,1-1-1 0 0,-1 1 1 0 0,1 0-1 0 0,-1 0 1 0 0,1 0-1 0 0,-1 0 1 0 0,1-1-1 0 0,-1 1 1 0 0,1 0-1 0 0,-1 0 1 0 0,1 0-1 0 0,-1 0 1 0 0,1 0-1 0 0,-1 0 1 0 0,1 0-1 0 0,-1 0 1 0 0,0 1-1 0 0,1-1 1 0 0,-1 0-1 0 0,1 0 0 0 0,-1 0 1 0 0,1 0-1 0 0,-1 1 1 0 0,1-1-1 0 0,-1 0 1 0 0,0 0-1 0 0,1 1 1 0 0,-1-1-1 0 0,1 0 1 0 0,-1 1-1 0 0,0-1 1 0 0,1 0-1 0 0,-1 1 1 0 0,0-1-1 0 0,0 1 1 0 0,1-1-1 0 0,-1 0 1 0 0,0 1-1 0 0,0-1 0 0 0,0 1 1 0 0,1-1-1 0 0,-1 1 1 0 0,0-1-1 0 0,0 1 1 0 0,0-1-1 0 0,0 1 1 0 0,0-1-1 0 0,0 1 1 0 0,0-1-1 0 0,0 1 1 0 0,0-1-1 0 0,0 1 1 0 0,0-1-1 0 0,0 1 1 0 0,0-1-1 0 0,-1 0 1 0 0,1 1-1 0 0,0-1 0 0 0,0 1 1 0 0,0-1-1 0 0,-1 1 1 0 0,1-1-1 0 0,0 1 0 0 0,-3 41 152 0 0,-11 21-101 0 0,-2 0 0 0 0,-3-1 1 0 0,-14 29-52 0 0,30-84-3 0 0,1 0 0 0 0,-1 0 1 0 0,0-1-1 0 0,0 1 0 0 0,-1-1 1 0 0,0 0-1 0 0,0 0 0 0 0,-1 0 1 0 0,1 0-1 0 0,-1-1 0 0 0,0 1 1 0 0,-1-1-1 0 0,1-1 0 0 0,-1 1 1 0 0,0-1-1 0 0,0 0 0 0 0,-1 0 1 0 0,1-1-1 0 0,-1 0 0 0 0,0 0 1 0 0,0 0-1 0 0,0-1 0 0 0,0 0 1 0 0,0-1-1 0 0,0 1 0 0 0,0-1 1 0 0,-4-1 2 0 0,-31 0-354 0 0,50-7-507 0 0,195 7 835 0 0,-192-1 27 0 0,-1-1-1 0 0,1 0 0 0 0,-1 0 0 0 0,0-1 1 0 0,1-1-1 0 0,-1 0 0 0 0,-1 0 0 0 0,1-1 1 0 0,-1 0-1 0 0,1 0 0 0 0,0-2 0 0 0,17-30-1937 0 0,-23 23-1741 0 0,-1 0-4338 0 0,-2 9-4211 0 0</inkml:trace>
  <inkml:trace contextRef="#ctx0" brushRef="#br0" timeOffset="1641.687">3047 305 19796 0 0,'0'0'1024'0'0,"0"0"-238"0"0,0 0-5 0 0,0 0-24 0 0,0 0-55 0 0,0 0-136 0 0,0 0-215 0 0,0 0-155 0 0,0 0-56 0 0,0 0-24 0 0,0 0-27 0 0,0 0 0 0 0,0 0-15 0 0,-1 26-12 0 0,-1 81 9 0 0,1-102-59 0 0,0 1-1 0 0,1-1 1 0 0,-1 1-1 0 0,1-1 1 0 0,0 1-1 0 0,1-1 1 0 0,-1 1-1 0 0,1-1 1 0 0,0 0 0 0 0,1 1-1 0 0,-1-1 1 0 0,1 0-1 0 0,0 0 1 0 0,0 0-1 0 0,1 0 1 0 0,-1 0-1 0 0,1 0 1 0 0,0 0-1 0 0,1-1 1 0 0,-1 0-1 0 0,1 0 1 0 0,-1 0 0 0 0,1 0-1 0 0,1 0 1 0 0,-1-1-1 0 0,2 2-11 0 0,1-3 86 0 0,1 1 0 0 0,0-1 0 0 0,-1-1 0 0 0,1 1 0 0 0,0-2 0 0 0,0 1 0 0 0,0-1 0 0 0,-1 0 0 0 0,1 0 0 0 0,0-1 0 0 0,0 0 0 0 0,0 0 0 0 0,-1-1 0 0 0,1 0 0 0 0,-1-1 0 0 0,1 1 0 0 0,-1-1 0 0 0,0-1 0 0 0,0 1 0 0 0,0-1 0 0 0,2-3-86 0 0,7-4 19 0 0,-2 0-1 0 0,0-1 1 0 0,0-1-1 0 0,-1-1 1 0 0,-1 0-1 0 0,0 0 1 0 0,-1-1 0 0 0,0 0-1 0 0,-1-1 1 0 0,-1 0-1 0 0,-1-1 1 0 0,0 0 0 0 0,-1 0-1 0 0,-1-1 1 0 0,-1 0-1 0 0,0 0 1 0 0,1-12-19 0 0,4-26-2437 0 0,-13 34-8246 0 0,0 18-1274 0 0</inkml:trace>
  <inkml:trace contextRef="#ctx0" brushRef="#br0" timeOffset="10136.235">3789 165 0 0 0,'0'0'832'0'0,"0"0"451"0"0,0 0 125 0 0,0 0 19 0 0,0 0 11 0 0,0 0-66 0 0,0 0-101 0 0,-7 0-104 0 0,-22-3-72 0 0,18-2 8373 0 0,11 5-6669 0 0,1 9-3075 0 0,15 226 2455 0 0,-16-80 341 0 0,3-189-2341 0 0,1 0-1 0 0,2 0 1 0 0,1 1-1 0 0,1 0 0 0 0,2 1 1 0 0,6-11-179 0 0,-12 31 24 0 0,7-17-2 0 0,2 0-1 0 0,1 1 1 0 0,1 1-1 0 0,1 0 1 0 0,2 0-1 0 0,0 2 1 0 0,18-18-22 0 0,-34 41-11 0 0,0-1 9 0 0,-1 1 0 0 0,1 0 0 0 0,-1 0 0 0 0,1 0 0 0 0,0 0 0 0 0,0 0 0 0 0,0 0 0 0 0,0 1 0 0 0,0-1 0 0 0,0 1 0 0 0,1-1 0 0 0,-1 1 0 0 0,0 0 0 0 0,1 0 0 0 0,-1 0 0 0 0,1 0 0 0 0,-1 0 0 0 0,1 0 0 0 0,-1 1 0 0 0,3-1 2 0 0,11 67 87 0 0,-13 29 29 0 0,-6-71-153 0 0,2-22-89 0 0,0 0-1 0 0,1 0 1 0 0,-1 0 0 0 0,1 0 0 0 0,-1 1-1 0 0,1-1 1 0 0,0 0 0 0 0,0 0 0 0 0,0 0-1 0 0,0 1 1 0 0,0-1 0 0 0,0 0 0 0 0,0 0-1 0 0,1 1 1 0 0,0-1 0 0 0,-1 0 0 0 0,1 0 0 0 0,0 0-1 0 0,0 0 1 0 0,0 0 0 0 0,0 0 0 0 0,0 0-1 0 0,1 0 127 0 0,19 12-3752 0 0,-5-7-4420 0 0,-11-7-3071 0 0</inkml:trace>
  <inkml:trace contextRef="#ctx0" brushRef="#br0" timeOffset="10663.126">4273 324 9082 0 0,'0'0'3705'0'0,"0"0"-1868"0"0,0 0-580 0 0,0 0 176 0 0,0 0 168 0 0,0 0-145 0 0,0 0-282 0 0,0 0-292 0 0,0 0-209 0 0,0 0-152 0 0,0 0-90 0 0,0 0-40 0 0,29-2-74 0 0,89-3-6 0 0,-64-6 270 0 0,-46 8-496 0 0,0 0-1 0 0,0 0 1 0 0,0-1 0 0 0,-1 0-1 0 0,1 0 1 0 0,-1-1-1 0 0,0 0 1 0 0,-1 0 0 0 0,1-1-1 0 0,-1 1 1 0 0,0-2-1 0 0,-1 1 1 0 0,1 0 0 0 0,-1-1-1 0 0,0 0 1 0 0,-1 0 0 0 0,0-1-1 0 0,0 1 1 0 0,0-1-1 0 0,-1 0 1 0 0,-1 0 0 0 0,1 0-1 0 0,-1 0 1 0 0,0-1-1 0 0,-1 1 1 0 0,0-1 0 0 0,0-1-85 0 0,-1 8-7 0 0,0 0 0 0 0,-1 0 0 0 0,1-1 0 0 0,-1 1 1 0 0,1 0-1 0 0,-1 0 0 0 0,0 0 0 0 0,0-1 1 0 0,1 1-1 0 0,-2 0 0 0 0,1 0 0 0 0,0 0 0 0 0,0 1 1 0 0,-1-1-1 0 0,1 0 0 0 0,-1 0 0 0 0,1 1 0 0 0,-1-1 1 0 0,0 1-1 0 0,1-1 0 0 0,-1 1 0 0 0,0 0 0 0 0,0-1 1 0 0,0 1-1 0 0,0 0 0 0 0,0 1 0 0 0,0-1 0 0 0,-1 0 1 0 0,1 0-1 0 0,0 1 0 0 0,0-1 0 0 0,-1 1 0 0 0,1 0 1 0 0,0 0-1 0 0,0 0 0 0 0,-1 0 0 0 0,1 0 7 0 0,-84 18-463 0 0,69-9 457 0 0,1 0 0 0 0,0 1 1 0 0,0 0-1 0 0,1 2 0 0 0,0 0 1 0 0,1 0-1 0 0,1 1 0 0 0,0 1 1 0 0,1 0-1 0 0,0 1 0 0 0,1 0 1 0 0,1 1-1 0 0,0 0 0 0 0,1 1 1 0 0,1 0-1 0 0,1 0 0 0 0,0 0 1 0 0,1 1-1 0 0,1 0 0 0 0,1 1 0 0 0,0-1 1 0 0,1 1-1 0 0,1 1 6 0 0,3-15 51 0 0,0 1-1 0 0,0-1 1 0 0,0 1 0 0 0,0-1-1 0 0,1 1 1 0 0,0-1 0 0 0,0 0-1 0 0,0 0 1 0 0,1 0 0 0 0,0 0-1 0 0,0 0 1 0 0,0-1 0 0 0,0 1-1 0 0,1-1 1 0 0,0 0 0 0 0,0 0-1 0 0,0 0 1 0 0,0 0 0 0 0,1-1-1 0 0,-1 0 1 0 0,1 0-1 0 0,0 0 1 0 0,0 0 0 0 0,0-1-1 0 0,4 2-50 0 0,139 34 1436 0 0,80-34-529 0 0,-195-11-1156 0 0,-32 7-33 0 0,-1 0-141 0 0,-2-5-2947 0 0,0 2-3655 0 0,-2 0-5717 0 0</inkml:trace>
</inkml:ink>
</file>

<file path=ppt/ink/ink15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43.01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147 465 8570 0 0,'0'0'1408'0'0,"0"0"-58"0"0,0 0 29 0 0,0 0 114 0 0,0 0 50 0 0,0 0-138 0 0,0 0-234 0 0,0 0-271 0 0,0 0-265 0 0,0 0-154 0 0,0 0-80 0 0,2-4-27 0 0,4-11 2 0 0,-4 12 0 0 0,-2 3-32 0 0,0 0-29 0 0,0 0-10 0 0,5 23 1298 0 0,4 57-823 0 0,-4 0 0 0 0,-4 0 0 0 0,-6 52-780 0 0,3-78 129 0 0,-17 324 136 0 0,5-198-385 0 0,8-177-1634 0 0,1-25-134 0 0,4 20 1576 0 0,-4-49-5496 0 0,7 19-2059 0 0,1 20-1547 0 0</inkml:trace>
  <inkml:trace contextRef="#ctx0" brushRef="#br0" timeOffset="515.74">521 524 12595 0 0,'0'0'2064'0'0,"0"0"-425"0"0,0 0-273 0 0,0 0-103 0 0,0 0-99 0 0,0 0-188 0 0,0 0-238 0 0,0 0-230 0 0,0 0-159 0 0,0 0-46 0 0,0 0 32 0 0,0 0 45 0 0,3 7 45 0 0,41 140 1832 0 0,-28-51-1615 0 0,-3 139 27 0 0,-11 177-360 0 0,-2-411-322 0 0,-5-35 1036 0 0,-72-124-919 0 0,68 142-151 0 0,-1 1 0 0 0,0 1 0 0 0,-1-1 0 0 0,-1 2 1 0 0,-1-1-1 0 0,1 2 0 0 0,-2 0 0 0 0,0 0 0 0 0,0 1 1 0 0,-1 1-1 0 0,0 1 0 0 0,-1 0 0 0 0,0 1 0 0 0,-1 0 0 0 0,1 1 1 0 0,-1 1-1 0 0,-1 1 0 0 0,1 1 0 0 0,-1 0 0 0 0,0 1 1 0 0,-2 1 46 0 0,15 2-102 0 0,0 0-1 0 0,1 1 1 0 0,-1 0 0 0 0,1 0 0 0 0,-1 0 0 0 0,1 1-1 0 0,0-1 1 0 0,-1 1 0 0 0,1 0 0 0 0,0 1 0 0 0,0-1 0 0 0,0 1-1 0 0,0-1 1 0 0,1 1 0 0 0,-2 2 102 0 0,-10 39-5637 0 0,29-29 984 0 0,-6-11-1441 0 0,-8-4 6094 0 0,9 3-10196 0 0</inkml:trace>
  <inkml:trace contextRef="#ctx0" brushRef="#br0" timeOffset="927.479">961 1135 13467 0 0,'0'0'1743'0'0,"0"0"-301"0"0,0 0-99 0 0,0 0-3 0 0,0 0-115 0 0,0 0-202 0 0,0 0-215 0 0,0 0-174 0 0,0 0-133 0 0,0 0-127 0 0,0 0-106 0 0,0 0-83 0 0,-17 11-62 0 0,-53 39-20 0 0,67-48-94 0 0,1 0 1 0 0,-1 0-1 0 0,1 0 1 0 0,0 0 0 0 0,0 1-1 0 0,0-1 1 0 0,0 1 0 0 0,0-1-1 0 0,0 1 1 0 0,0 0 0 0 0,1-1-1 0 0,0 1 1 0 0,-1 0-1 0 0,1 0 1 0 0,0 0 0 0 0,0 0-1 0 0,1 0 1 0 0,-1 1 0 0 0,1-1-1 0 0,-1 0 1 0 0,1 0 0 0 0,0 0-1 0 0,0 0 1 0 0,1 2-10 0 0,-1 8 23 0 0,-1-9-13 0 0,0 0-1 0 0,0 0 1 0 0,0 0-1 0 0,1 0 1 0 0,0 1-1 0 0,0-1 0 0 0,0 0 1 0 0,0 0-1 0 0,1 0 1 0 0,0 0-1 0 0,-1 0 1 0 0,1 0-1 0 0,1 0 1 0 0,-1 0-1 0 0,1 0 0 0 0,-1 0 1 0 0,1 0-1 0 0,0-1 1 0 0,1 1-1 0 0,-1-1 1 0 0,0 1-1 0 0,1-1 1 0 0,0 0-1 0 0,0 0 0 0 0,0 0 1 0 0,0-1-1 0 0,0 1 1 0 0,1-1-1 0 0,-1 1 1 0 0,1-1-1 0 0,0 0 1 0 0,-1-1-1 0 0,1 1 1 0 0,0-1-1 0 0,0 1 0 0 0,1-1-9 0 0,1 0 67 0 0,0 0-1 0 0,-1-1 0 0 0,1 1 1 0 0,0-1-1 0 0,-1-1 0 0 0,1 1 0 0 0,0-1 1 0 0,-1 0-1 0 0,1 0 0 0 0,-1-1 1 0 0,1 0-1 0 0,-1 0 0 0 0,0 0 0 0 0,1 0 1 0 0,-1-1-1 0 0,0 0 0 0 0,-1 0 1 0 0,1 0-1 0 0,-1-1 0 0 0,1 1 0 0 0,-1-1 1 0 0,0 0-1 0 0,0-1 0 0 0,-1 1-66 0 0,3-1 57 0 0,-1-1 0 0 0,0 0 1 0 0,-1 0-1 0 0,0 0 0 0 0,0-1 0 0 0,0 1 0 0 0,-1-1 0 0 0,1 0 0 0 0,-2 0 0 0 0,1 0 0 0 0,-1-1 0 0 0,0 1 0 0 0,-1 0 0 0 0,1-1 0 0 0,-2 1 0 0 0,1-1 0 0 0,-1 0 0 0 0,0 1 0 0 0,0-1 0 0 0,-1 1 0 0 0,0-1 0 0 0,-1 0-57 0 0,1 4-45 0 0,-1 1-1 0 0,1 0 1 0 0,-1 0-1 0 0,0 0 1 0 0,0 0-1 0 0,0 0 0 0 0,-1 0 1 0 0,1 1-1 0 0,0-1 1 0 0,-1 1-1 0 0,0-1 1 0 0,0 1-1 0 0,1 0 1 0 0,-1 0-1 0 0,-1 0 1 0 0,1 1-1 0 0,0-1 0 0 0,0 1 1 0 0,-1-1-1 0 0,1 1 1 0 0,0 0-1 0 0,-1 1 1 0 0,1-1-1 0 0,-4 0 46 0 0,-24-2-3034 0 0,1 3-3668 0 0,24 0 4643 0 0,-6 0-9767 0 0</inkml:trace>
  <inkml:trace contextRef="#ctx0" brushRef="#br0" timeOffset="1700.762">0 284 4921 0 0,'0'0'2863'0'0,"0"0"-582"0"0,0 0-121 0 0,0 0 99 0 0,0 0-103 0 0,0 0-268 0 0,0 0-381 0 0,0 0-375 0 0,0 0-274 0 0,0 0-167 0 0,0 0-73 0 0,0 0-40 0 0,0 0-34 0 0,30-8 1803 0 0,272-31 24 0 0,-67 35-2107 0 0,-174 18 220 0 0,-97-40 70 0 0,-121-154-1174 0 0,155 178 234 0 0,-15-20-672 0 0,16 6-8137 0 0,2 16-2900 0 0</inkml:trace>
</inkml:ink>
</file>

<file path=ppt/ink/ink15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48.37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248 1 4105 0 0,'0'0'1619'0'0,"0"0"-105"0"0,0 0-75 0 0,0 0 117 0 0,0 0 138 0 0,0 0-70 0 0,0 0-278 0 0,0 0-345 0 0,0 0-331 0 0,0 0-257 0 0,0 0-140 0 0,0 30 1509 0 0,-3-14-1567 0 0,-1 1-1 0 0,-1 0 1 0 0,-1-1-1 0 0,0 0 1 0 0,-1-1-1 0 0,-1 1 1 0 0,0-1 0 0 0,-1 0-1 0 0,-3 2-214 0 0,0 3-264 0 0,-2 0 0 0 0,0-2 0 0 0,-1 0 1 0 0,-1 0-1 0 0,0-2 0 0 0,-1 0 0 0 0,-1-1 0 0 0,-1 0 0 0 0,-12 6 264 0 0,24-15-2733 0 0,14-7-5811 0 0,1 0 1229 0 0</inkml:trace>
</inkml:ink>
</file>

<file path=ppt/ink/ink15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49.1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26 152 0 0,'0'0'1446'0'0,"0"0"-29"0"0,0 0 118 0 0,0 0 323 0 0,0 0 182 0 0,0 0-54 0 0,0 0-267 0 0,0 0-353 0 0,0 0-274 0 0,0 0-185 0 0,0 0-95 0 0,0 0-48 0 0,5-4 0 0 0,12-14-6 0 0,-13 14-27 0 0,-4 24 3084 0 0,-12 265-1853 0 0,12-280-1947 0 0,0 0 0 0 0,0 0 0 0 0,1 0 0 0 0,-1 0 0 0 0,1 0 0 0 0,1 0 0 0 0,-1 0 1 0 0,1 0-1 0 0,0 0 0 0 0,0-1 0 0 0,0 1 0 0 0,0-1 0 0 0,1 0 0 0 0,0 1 0 0 0,0-1 0 0 0,0 0 0 0 0,0-1 0 0 0,1 1 0 0 0,0 0 0 0 0,-1-1 0 0 0,1 0 0 0 0,0 0 0 0 0,1 0 0 0 0,3 1-15 0 0,-3-2 66 0 0,0 0 0 0 0,1-1-1 0 0,-1 0 1 0 0,1 0 0 0 0,-1 0-1 0 0,1-1 1 0 0,0 0 0 0 0,-1 0-1 0 0,1 0 1 0 0,-1-1 0 0 0,1 0-1 0 0,-1 0 1 0 0,1 0 0 0 0,-1-1-1 0 0,1 0 1 0 0,-1 0 0 0 0,0 0-1 0 0,0 0 1 0 0,0-1 0 0 0,0 0-1 0 0,-1 0 1 0 0,1 0-1 0 0,-1-1 1 0 0,2-1-66 0 0,87-108 404 0 0,-90 109-394 0 0,70-113 73 0 0,-47 77-108 0 0,-25 40 10 0 0,-1 0-1 0 0,0 0-7 0 0,0 0-26 0 0,0 0-11 0 0,0 0-14 0 0,1 15-58 0 0,8 42 120 0 0,21 64 6 0 0,-28-116 15 0 0,0-1 0 0 0,0 1 0 0 0,0-1 0 0 0,1 0 0 0 0,0 0 0 0 0,0 0 0 0 0,0-1 0 0 0,0 1 0 0 0,1-1 0 0 0,0 1 0 0 0,-1-1 0 0 0,1 0 0 0 0,0 0 0 0 0,0-1 0 0 0,1 1 0 0 0,-1-1 0 0 0,0 0 0 0 0,1 0-1 0 0,-1-1 1 0 0,1 1 0 0 0,0-1 0 0 0,0 0 0 0 0,-1 0 0 0 0,1-1 0 0 0,0 1 0 0 0,0-1 0 0 0,0 0 0 0 0,0 0 0 0 0,0-1 0 0 0,-1 1 0 0 0,1-1 0 0 0,0 0 0 0 0,0-1 0 0 0,-1 1 0 0 0,1-1 0 0 0,-1 0 0 0 0,1 0 0 0 0,0-1-9 0 0,14-10 102 0 0,-1-1 1 0 0,0-1-1 0 0,-1-1 0 0 0,0-1 1 0 0,-2 0-1 0 0,0-1 0 0 0,0 0 0 0 0,-2-1 1 0 0,-1-1-1 0 0,0 0 0 0 0,-1-1 1 0 0,-2 0-1 0 0,1-3-102 0 0,-3-45-1104 0 0,-8 50-5256 0 0,1 18 324 0 0,0 1-5752 0 0</inkml:trace>
</inkml:ink>
</file>

<file path=ppt/ink/ink15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52.00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234 20 7858 0 0,'0'0'1735'0'0,"0"0"-102"0"0,0 0 134 0 0,0 0 201 0 0,0 0 57 0 0,0 0-196 0 0,0 0-401 0 0,0 0-353 0 0,0 0-268 0 0,0 0-160 0 0,0 0-102 0 0,0 0-49 0 0,0 0-13 0 0,-1-4-27 0 0,0-1-520 0 0,-1-5 996 0 0,1 23 35 0 0,21 91 491 0 0,-8 38-756 0 0,-6 0 1 0 0,-6 3-703 0 0,0-119 36 0 0,-13 147 120 0 0,-7-22-57 0 0,5-85-150 0 0,16-66-26 0 0,-1-1 0 0 0,0 1 0 0 0,0 0 0 0 0,0-1 0 0 0,0 1 0 0 0,0 0-1 0 0,0 0 1 0 0,0-1 0 0 0,1 1 0 0 0,-1 0 0 0 0,0-1 0 0 0,0 1 0 0 0,0 0-1 0 0,0-1 1 0 0,-1 1 0 0 0,1 0 0 0 0,0-1 0 0 0,0 1 0 0 0,0 0 0 0 0,0-1-1 0 0,0 1 1 0 0,0 0 0 0 0,0 0 0 0 0,0-1 0 0 0,-1 1 0 0 0,1 0 0 0 0,0-1-1 0 0,0 1 1 0 0,0 0 0 0 0,-1 0 0 0 0,1 0 0 0 0,0-1 0 0 0,0 1 0 0 0,-1 0 0 0 0,1 0-1 0 0,0 0 1 0 0,0-1 0 0 0,-1 1 0 0 0,1 0 0 0 0,0 0 0 0 0,-1 0 0 0 0,1 0-1 0 0,0 0 1 0 0,-1 0 0 0 0,1 0 0 0 0,0 0 0 0 0,-1 0 0 0 0,1 0 0 0 0,0 0-1 0 0,-1 0 1 0 0,1 0 0 0 0,0 0 0 0 0,0 0 0 0 0,-1 0 0 0 0,1 0 0 0 0,0 0-1 0 0,-1 0 1 0 0,1 0 0 0 0,0 1 0 0 0,-1-1 77 0 0,-2-38-5227 0 0,3 35 4005 0 0,-1-12-4980 0 0,1 4-5049 0 0</inkml:trace>
  <inkml:trace contextRef="#ctx0" brushRef="#br0" timeOffset="238.575">0 551 14691 0 0,'0'0'1811'0'0,"0"0"-500"0"0,0 0-209 0 0,0 0 101 0 0,0 0 45 0 0,0 0-100 0 0,0 0-117 0 0,0 0-116 0 0,0 0-108 0 0,34-7-110 0 0,105-21-107 0 0,189-40 779 0 0,-290 67-3450 0 0,-25 1-8148 0 0,-12 0-1023 0 0</inkml:trace>
  <inkml:trace contextRef="#ctx0" brushRef="#br0" timeOffset="723.858">740 9 11939 0 0,'0'0'3960'0'0,"0"0"-2226"0"0,0 0-859 0 0,0 0-30 0 0,0 0 110 0 0,0 0 80 0 0,0 0-15 0 0,0 0-67 0 0,0 0-137 0 0,0 0-144 0 0,0 0-113 0 0,0 0-99 0 0,1 33-60 0 0,0 103-71 0 0,-16 239 1036 0 0,12-187-1169 0 0,3-186-187 0 0,0 0 0 0 0,0-1 0 0 0,0 1-1 0 0,0 0 1 0 0,1-1 0 0 0,-1 1 0 0 0,0-1 0 0 0,1 1 0 0 0,-1-1 0 0 0,1 1 0 0 0,0-1 0 0 0,-1 1 0 0 0,1-1 0 0 0,0 1 0 0 0,0-1 0 0 0,0 0 0 0 0,0 1 0 0 0,0-1 0 0 0,0 0 0 0 0,1 0 0 0 0,-1 0 0 0 0,0 0 0 0 0,1 0 0 0 0,-1 0 0 0 0,0 0-1 0 0,1-1 1 0 0,-1 1 0 0 0,1 0 0 0 0,-1-1 0 0 0,1 1 0 0 0,-1-1 0 0 0,1 0 0 0 0,0 1 0 0 0,-1-1 0 0 0,1 0 0 0 0,0 0 0 0 0,-1 0 0 0 0,1 0 0 0 0,-1 0 0 0 0,1 0 0 0 0,0-1 0 0 0,-1 1 0 0 0,1 0 0 0 0,-1-1 0 0 0,1 1 0 0 0,-1-1 0 0 0,1 0 0 0 0,-1 1-1 0 0,1-1 1 0 0,-1 0 0 0 0,0 0 0 0 0,1 0 0 0 0,-1 0 0 0 0,0 0 0 0 0,0 0 0 0 0,1-2-9 0 0,114-85 402 0 0,-107 82-411 0 0,115-61 23 0 0,-122 69-13 0 0,0-1 1 0 0,-1 0-1 0 0,1 1 1 0 0,0-1-1 0 0,0 1 1 0 0,-1-1-1 0 0,1 1 1 0 0,-1 0-1 0 0,1 0 1 0 0,-1 0-1 0 0,0 0 1 0 0,0 0-1 0 0,0 0 1 0 0,0 0-1 0 0,0 0 1 0 0,0 0-1 0 0,-1 1 1 0 0,1-1-1 0 0,-1 0 1 0 0,1 0-1 0 0,-1 1 1 0 0,0-1-1 0 0,0 0 1 0 0,0 1-1 0 0,0-1 1 0 0,0 0-1 0 0,0 1 1 0 0,-1-1-1 0 0,1 0 1 0 0,-1 0-1 0 0,0 0 1 0 0,0 1-2 0 0,1 6 37 0 0,2 117 110 0 0,19-100-506 0 0,-20-26 192 0 0,-1 0-53 0 0,0 0-101 0 0,0 0-123 0 0,14-22-6186 0 0,-8 16 2062 0 0,1 1-3281 0 0,-3 1-846 0 0</inkml:trace>
  <inkml:trace contextRef="#ctx0" brushRef="#br0" timeOffset="1059.829">1306 709 5193 0 0,'0'0'2837'0'0,"0"0"-437"0"0,0 0-122 0 0,0 0-32 0 0,0 0-190 0 0,0 0-305 0 0,0 0-268 0 0,0 0-226 0 0,0 0-152 0 0,0 0-99 0 0,0 0-101 0 0,31 10-97 0 0,101 31-94 0 0,-65-37 231 0 0,-57-8-751 0 0,2-1-55 0 0,0 0 1 0 0,0-1 0 0 0,0 0 0 0 0,0-1-1 0 0,-1 0 1 0 0,0-1 0 0 0,0 0-1 0 0,-1-1 1 0 0,0 0 0 0 0,-1 0-1 0 0,0-1 1 0 0,-1 0 0 0 0,1-1-1 0 0,-2 0 1 0 0,4-7-140 0 0,-9 15 5 0 0,0 0 0 0 0,-1 0-1 0 0,0-1 1 0 0,1 1 0 0 0,-1-1 0 0 0,0 1 0 0 0,-1-1-1 0 0,1 1 1 0 0,0-1 0 0 0,-1 1 0 0 0,0-1 0 0 0,0 0-1 0 0,0 1 1 0 0,-1-1 0 0 0,1 1 0 0 0,-1-1 0 0 0,1 0-1 0 0,-1 1 1 0 0,0 0 0 0 0,-1-1 0 0 0,1 1 0 0 0,-1 0-1 0 0,1-1 1 0 0,-1 1 0 0 0,0 0 0 0 0,0 0 0 0 0,0 0-1 0 0,-1 1 1 0 0,1-1 0 0 0,-1 0 0 0 0,1 1 0 0 0,-1 0-1 0 0,0-1 1 0 0,0 1 0 0 0,0 0 0 0 0,0 1 0 0 0,0-1-1 0 0,-1 0 1 0 0,1 1 0 0 0,0 0 0 0 0,-1 0 0 0 0,1 0-1 0 0,-1 0 1 0 0,1 1 0 0 0,-2-1-5 0 0,-6 1-21 0 0,0 1 0 0 0,1 1 0 0 0,-1 0 0 0 0,0 0 0 0 0,1 1-1 0 0,-1 0 1 0 0,1 1 0 0 0,0 0 0 0 0,0 1 0 0 0,1 0 0 0 0,-1 0 0 0 0,1 1 0 0 0,0 0 0 0 0,1 1 0 0 0,0 0 0 0 0,0 0 0 0 0,0 1-1 0 0,1 0 1 0 0,0 0 0 0 0,0 1 0 0 0,1-1 0 0 0,0 2 0 0 0,1-1 0 0 0,0 1 0 0 0,0-1 0 0 0,-1 7 21 0 0,3-10-3 0 0,1 0 0 0 0,0 0 0 0 0,0 1 0 0 0,1-1 0 0 0,-1 0 0 0 0,2 0 0 0 0,-1 1 0 0 0,1-1 0 0 0,-1 1 0 0 0,2-1 0 0 0,-1 0 0 0 0,1 1 0 0 0,0-1 0 0 0,0 0 0 0 0,1 1 1 0 0,0-1-1 0 0,0 0 0 0 0,0 0 0 0 0,1 0 0 0 0,0-1 0 0 0,0 1 0 0 0,0-1 0 0 0,1 1 0 0 0,0-1 0 0 0,0 0 0 0 0,0-1 0 0 0,0 1 0 0 0,1-1 0 0 0,0 1 0 0 0,5 2 3 0 0,6 5-2 0 0,0-1 0 0 0,1 0 0 0 0,1-1 0 0 0,0-1-1 0 0,0-1 1 0 0,1-1 0 0 0,0 0 0 0 0,0-1 0 0 0,8 0 2 0 0,13 0-606 0 0,-1-1-1 0 0,1-2 1 0 0,0-2 0 0 0,1-2 0 0 0,0-2 606 0 0,-13 0-3737 0 0,-9-1-5453 0 0</inkml:trace>
</inkml:ink>
</file>

<file path=ppt/ink/ink15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49.86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77 1 11658 0 0,'0'0'3783'0'0,"0"0"-2391"0"0,0 0-757 0 0,0 0-12 0 0,0 0 141 0 0,0 0 99 0 0,0 0-31 0 0,0 0-121 0 0,0 0-138 0 0,0 0-106 0 0,0 0-51 0 0,0 0-17 0 0,0 0-38 0 0,-3 26-9 0 0,-11 83-2 0 0,22-46 310 0 0,0-27-421 0 0,-2 0 1 0 0,-1 0 0 0 0,-2 0 0 0 0,-2 1-1 0 0,-1-1 1 0 0,-2 1 0 0 0,-1-1 0 0 0,-2 0-1 0 0,-6 22-239 0 0,-52 195 159 0 0,56-139-90 0 0,7-113-57 0 0,0-1-1 0 0,0 1 0 0 0,0-1 0 0 0,0 1 1 0 0,0-1-1 0 0,0 1 0 0 0,0 0 0 0 0,1-1 1 0 0,-1 1-1 0 0,0-1 0 0 0,0 1 0 0 0,0-1 1 0 0,1 1-1 0 0,-1-1 0 0 0,0 1 0 0 0,0-1 1 0 0,1 0-1 0 0,-1 1 0 0 0,0-1 0 0 0,1 1 1 0 0,-1-1-1 0 0,1 0 0 0 0,-1 1 0 0 0,1-1 1 0 0,-1 0-1 0 0,0 1 0 0 0,1-1 0 0 0,-1 0 1 0 0,1 0-1 0 0,-1 0 0 0 0,1 1 0 0 0,0-1 1 0 0,-1 0-1 0 0,1 0 0 0 0,-1 0 0 0 0,1 0 1 0 0,-1 0-1 0 0,1 0 0 0 0,-1 0 0 0 0,1 0 1 0 0,-1 0-1 0 0,1 0 0 0 0,-1 0 0 0 0,1 0 1 0 0,-1-1-1 0 0,1 1 0 0 0,-1 0 0 0 0,1 0 1 0 0,-1 0-1 0 0,1-1 0 0 0,-1 1 0 0 0,1 0 1 0 0,-1-1-1 0 0,1 1 0 0 0,-1 0 0 0 0,0-1 1 0 0,1 1-1 0 0,-1-1 0 0 0,1 1 0 0 0,-1 0 1 0 0,0-1-1 0 0,0 1 0 0 0,1-1 0 0 0,-1 1-11 0 0,37-32 470 0 0,-33 28-450 0 0,40-39 79 0 0,131-105 22 0 0,-137 130-241 0 0,-34 43 132 0 0,14 149 319 0 0,-17-169-1955 0 0,3 12 5041 0 0,-4-8-4870 0 0,1-1-4672 0 0,-1 0-6635 0 0,0-8 2428 0 0</inkml:trace>
  <inkml:trace contextRef="#ctx0" brushRef="#br0" timeOffset="467.803">573 903 424 0 0,'0'0'2375'0'0,"0"0"-622"0"0,0 0-21 0 0,0 0 251 0 0,0 0 135 0 0,0 0-100 0 0,0 0-302 0 0,0 0-333 0 0,0 0-229 0 0,0 0-132 0 0,0 0-83 0 0,0 0-62 0 0,13 10-43 0 0,42 29-28 0 0,-53-37-724 0 0,0-1 1 0 0,0 0-1 0 0,0 0 1 0 0,0 0-1 0 0,0 0 1 0 0,0 0-1 0 0,1 0 1 0 0,-1 0-1 0 0,0 0 1 0 0,0-1-1 0 0,1 1 1 0 0,-1-1-1 0 0,1 0 1 0 0,-1 0-1 0 0,0 0 1 0 0,1 0-1 0 0,-1 0 1 0 0,0 0-1 0 0,1-1 1 0 0,-1 1-1 0 0,0-1 1 0 0,1 0-1 0 0,1 0-82 0 0,3-1 275 0 0,15-7 132 0 0,0-1 0 0 0,0-1-1 0 0,-1-1 1 0 0,-1-1-1 0 0,0-1 1 0 0,-1 0 0 0 0,0-2-1 0 0,-1 0 1 0 0,6-8-407 0 0,-18 19 45 0 0,0-1 0 0 0,0 1 1 0 0,-1-1-1 0 0,0 0 0 0 0,0-1 0 0 0,0 1 1 0 0,-1-1-1 0 0,0 0 0 0 0,0 0 0 0 0,-1 0 1 0 0,0-1-1 0 0,0 1 0 0 0,-1-1 1 0 0,1 0-1 0 0,-2 1 0 0 0,1-1 0 0 0,-1 0 1 0 0,0-2-46 0 0,-3 7-16 0 0,0 0 1 0 0,0-1-1 0 0,0 1 1 0 0,0 0-1 0 0,-1 0 1 0 0,1 1 0 0 0,-1-1-1 0 0,0 0 1 0 0,0 1-1 0 0,0-1 1 0 0,0 1-1 0 0,0 0 1 0 0,0 0 0 0 0,0 0-1 0 0,-1 1 1 0 0,1-1-1 0 0,-1 1 1 0 0,1 0-1 0 0,-1 0 1 0 0,0 0 0 0 0,1 0-1 0 0,-1 1 1 0 0,0-1-1 0 0,0 1 1 0 0,1 0-1 0 0,-1 0 1 0 0,0 0 0 0 0,0 1-1 0 0,1-1 1 0 0,-1 1-1 0 0,0 0 1 0 0,1 0-1 0 0,-1 0 1 0 0,1 1 0 0 0,-4 1 14 0 0,-11 6-55 0 0,1 0 0 0 0,1 2 0 0 0,0 0 0 0 0,0 0 0 0 0,1 2 0 0 0,0 0 0 0 0,1 0 0 0 0,1 2-1 0 0,0-1 1 0 0,1 2 0 0 0,1 0 0 0 0,-9 15 56 0 0,14-22-13 0 0,1 0-1 0 0,0 1 1 0 0,0-1-1 0 0,1 1 1 0 0,0 0-1 0 0,1 0 1 0 0,0 0 0 0 0,1 0-1 0 0,0 1 1 0 0,0-1-1 0 0,1 1 1 0 0,1-1-1 0 0,0 1 1 0 0,0 0 13 0 0,1-8-3 0 0,-1 0 0 0 0,1 0-1 0 0,0 0 1 0 0,0 0 0 0 0,0 0 0 0 0,1 0 0 0 0,-1 0 0 0 0,1 0-1 0 0,0-1 1 0 0,0 1 0 0 0,-1-1 0 0 0,2 1 0 0 0,-1-1 0 0 0,0 0-1 0 0,0 1 1 0 0,1-1 0 0 0,-1 0 0 0 0,1-1 0 0 0,0 1 0 0 0,0 0-1 0 0,-1-1 1 0 0,1 1 0 0 0,0-1 0 0 0,0 0 0 0 0,0 0 0 0 0,0 0-1 0 0,1-1 1 0 0,-1 1 3 0 0,93 3-107 0 0,-65-11-371 0 0,0-2 1 0 0,-1 0-1 0 0,0-2 0 0 0,-1-2 1 0 0,21-11 477 0 0,13-10-3537 0 0,-3-1-3375 0 0,-39 21 142 0 0,-7 6 194 0 0</inkml:trace>
  <inkml:trace contextRef="#ctx0" brushRef="#br0" timeOffset="816.671">1171 918 168 0 0,'0'0'1562'0'0,"0"0"155"0"0,0 0 292 0 0,0 0 225 0 0,0 0-58 0 0,0 0-233 0 0,0 0-301 0 0,0 0-207 0 0,0 0-131 0 0,0 0-84 0 0,0 0-87 0 0,0 0-182 0 0,0 0-157 0 0,-2 17-151 0 0,-9 69 372 0 0,35-105 3473 0 0,141-260-1145 0 0,-119 224-3219 0 0,-42 92-1616 0 0,-4-24 748 0 0,2 30-2786 0 0,18-30-8769 0 0,-16-13 1423 0 0</inkml:trace>
  <inkml:trace contextRef="#ctx0" brushRef="#br0" timeOffset="1216.803">1567 829 5497 0 0,'0'0'2186'0'0,"0"0"-146"0"0,0 0 140 0 0,0 0 93 0 0,0 0-123 0 0,0 0-232 0 0,0 0-299 0 0,0 0-233 0 0,0 0-174 0 0,0 0-145 0 0,0 0-127 0 0,0 0-109 0 0,24 2-110 0 0,76 1-101 0 0,-35-22 450 0 0,-55 12-879 0 0,-4 4-139 0 0,-2 0 1 0 0,1 0 0 0 0,0 0-1 0 0,0-1 1 0 0,-1 1 0 0 0,0-1-1 0 0,0 0 1 0 0,0 0 0 0 0,0-1-1 0 0,-1 1 1 0 0,0-1 0 0 0,0 0-1 0 0,0 0 1 0 0,0 0 0 0 0,-1 0-1 0 0,0-1 1 0 0,0 1 0 0 0,0 0 0 0 0,0-1-1 0 0,-1 0 1 0 0,0 1 0 0 0,-1-1-1 0 0,1 0 1 0 0,-1-1-53 0 0,-1 5-17 0 0,-1 1 0 0 0,0 0 1 0 0,0 0-1 0 0,1 0 0 0 0,-1 0 0 0 0,0 0 0 0 0,0 1 1 0 0,0-1-1 0 0,0 1 0 0 0,0-1 0 0 0,0 1 1 0 0,0-1-1 0 0,0 1 0 0 0,0 0 0 0 0,0 0 0 0 0,0 0 1 0 0,0 0-1 0 0,0 1 0 0 0,0-1 0 0 0,0 0 1 0 0,0 1-1 0 0,0-1 0 0 0,0 1 0 0 0,0 0 17 0 0,-108 79-489 0 0,102-73 469 0 0,0-1 1 0 0,0 1 0 0 0,0 0-1 0 0,1 1 1 0 0,0 0 0 0 0,0 0-1 0 0,1 1 1 0 0,0-1 0 0 0,1 1-1 0 0,0 1 1 0 0,0-1 0 0 0,1 1-1 0 0,0 0 1 0 0,1 0 0 0 0,0 0-1 0 0,0 0 1 0 0,1 0 0 0 0,0 1-1 0 0,1-1 1 0 0,1 1 0 0 0,-1-1-1 0 0,2 3 20 0 0,2-7 5 0 0,1-1 0 0 0,0 0-1 0 0,0-1 1 0 0,1 1 0 0 0,-1-1-1 0 0,1 1 1 0 0,0-2 0 0 0,0 1-1 0 0,1 0 1 0 0,-1-1 0 0 0,1 0-1 0 0,0 0 1 0 0,-1-1 0 0 0,1 1-1 0 0,0-1 1 0 0,1-1 0 0 0,-1 1-1 0 0,0-1 1 0 0,0 0 0 0 0,1-1-1 0 0,-1 1 1 0 0,0-1 0 0 0,1 0-1 0 0,-1-1 1 0 0,0 1 0 0 0,2-2-5 0 0,146-23-714 0 0,-90 6-5004 0 0,-20 5-3742 0 0,-28 10-2617 0 0</inkml:trace>
</inkml:ink>
</file>

<file path=ppt/ink/ink15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56.09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112 350 20940 0 0,'0'0'1194'0'0,"0"0"-330"0"0,0 0 4 0 0,0 0 110 0 0,0 0 36 0 0,0 0-106 0 0,0 0-301 0 0,0 0-221 0 0,0 0-138 0 0,0 0-90 0 0,-6 31-58 0 0,-21 97-35 0 0,17-41-10 0 0,9-32-562 0 0,1-32-9040 0 0,0-23-1494 0 0</inkml:trace>
  <inkml:trace contextRef="#ctx0" brushRef="#br0" timeOffset="247.996">0 0 16652 0 0,'0'0'2656'0'0,"0"0"-1600"0"0,0 0-488 0 0,0 0-231 0 0,0 0-185 0 0,0 0-184 0 0,0 0-176 0 0,0 0-385 0 0,0 0-623 0 0,0 0-1200 0 0,0 0-3570 0 0,0 0-4984 0 0</inkml:trace>
  <inkml:trace contextRef="#ctx0" brushRef="#br0" timeOffset="680.055">317 630 15747 0 0,'0'0'1479'0'0,"0"0"-262"0"0,0 0 68 0 0,0 0 112 0 0,0 0-16 0 0,0 0-190 0 0,0 0-269 0 0,0 0-178 0 0,0 0-117 0 0,0 0-97 0 0,0 0-83 0 0,0 0-81 0 0,7-11-52 0 0,48-82 561 0 0,-34 49-607 0 0,-2-2 1 0 0,-3 0-1 0 0,-1 0 0 0 0,-1-3-268 0 0,17-55 71 0 0,-18 82-269 0 0,-13 22 95 0 0,0 0-13 0 0,2 9-192 0 0,15 99-79 0 0,13 44 282 0 0,21-61 91 0 0,-49-89 53 0 0,0 1 0 0 0,0-1-1 0 0,0 0 1 0 0,0-1 0 0 0,0 1-1 0 0,0 0 1 0 0,1-1 0 0 0,-1 1 0 0 0,1-1-1 0 0,-1 1 1 0 0,1-1 0 0 0,-1 0-1 0 0,1 0 1 0 0,0-1 0 0 0,-1 1 0 0 0,1 0-1 0 0,0-1 1 0 0,0 1 0 0 0,-1-1 0 0 0,1 0-1 0 0,0 0 1 0 0,0 0 0 0 0,0-1-1 0 0,-1 1 1 0 0,1-1 0 0 0,0 1 0 0 0,0-1-1 0 0,-1 0 1 0 0,1 0 0 0 0,-1 0-1 0 0,1 0 1 0 0,-1-1 0 0 0,1 1 0 0 0,-1-1-1 0 0,2 0-38 0 0,7-8 146 0 0,-1 0-1 0 0,-1 0 0 0 0,0-1 1 0 0,0 0-1 0 0,-1 0 1 0 0,0-1-1 0 0,-1 0 0 0 0,0 0 1 0 0,-1-1-1 0 0,0 0 0 0 0,3-12-145 0 0,39-192 72 0 0,-47 210-443 0 0,7-36-84 0 0,-10 19-5489 0 0,1 23-1198 0 0,-1 1-5678 0 0</inkml:trace>
</inkml:ink>
</file>

<file path=ppt/ink/ink15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54.31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162 100 12459 0 0,'0'0'1443'0'0,"0"0"-343"0"0,0 0-71 0 0,0 0 97 0 0,0 0 86 0 0,0 0-39 0 0,0 0-235 0 0,0 0-259 0 0,0 0-215 0 0,0 0-121 0 0,0 0-16 0 0,-18 19 1 0 0,-55 63 0 0 0,30-1 289 0 0,37-67-532 0 0,1 1-1 0 0,1-1 0 0 0,0 1 0 0 0,1 0 0 0 0,0 1 0 0 0,2-1 1 0 0,0 0-1 0 0,0 1 0 0 0,2-1 0 0 0,-1 1 0 0 0,2-1 0 0 0,0 0 1 0 0,1 0-1 0 0,1 0 0 0 0,0 0 0 0 0,1 0 0 0 0,1-1 0 0 0,0 0 1 0 0,1 0-1 0 0,0 0 0 0 0,1-1 0 0 0,0 0 0 0 0,2-1 0 0 0,-1 0 1 0 0,1 0-1 0 0,1-1 0 0 0,11 10-84 0 0,-16-18 77 0 0,0 1-1 0 0,1-1 1 0 0,-1 0-1 0 0,1-1 1 0 0,-1 0 0 0 0,1 0-1 0 0,0 0 1 0 0,0-1 0 0 0,0 0-1 0 0,0 0 1 0 0,0 0 0 0 0,0-1-1 0 0,0 0 1 0 0,0-1 0 0 0,0 0-1 0 0,0 0 1 0 0,-1 0 0 0 0,1-1-1 0 0,0 0 1 0 0,0 0 0 0 0,-1-1-1 0 0,0 1 1 0 0,1-2 0 0 0,-1 1-1 0 0,0-1 1 0 0,0 0 0 0 0,2-2-77 0 0,10-7 150 0 0,1-2 1 0 0,-2 0 0 0 0,0-2 0 0 0,-1 0 0 0 0,-1 0 0 0 0,0-1 0 0 0,6-13-151 0 0,-9 14 53 0 0,-2-1 0 0 0,0 0 1 0 0,-2 0-1 0 0,0-1 0 0 0,0 0 0 0 0,-2-1 1 0 0,-1 0-1 0 0,0 0 0 0 0,-1 0 0 0 0,-1 0 1 0 0,-1-1-1 0 0,-1-3-53 0 0,-1 13-6 0 0,0 1 0 0 0,-1-1 0 0 0,0 1-1 0 0,0-1 1 0 0,-1 1 0 0 0,-1-1 0 0 0,1 1 0 0 0,-2 0 0 0 0,1 0 0 0 0,-2 1 0 0 0,1-1-1 0 0,-1 1 1 0 0,-1 0 0 0 0,1 0 0 0 0,-2 0 0 0 0,1 1 0 0 0,-1 0 0 0 0,0 0 0 0 0,-1 1-1 0 0,0 0 1 0 0,0 0 0 0 0,0 1 0 0 0,-1 0 0 0 0,-3-2 6 0 0,4 4-92 0 0,0 0 0 0 0,-1 1 0 0 0,1 0 0 0 0,-1 0 1 0 0,0 1-1 0 0,0 0 0 0 0,1 0 0 0 0,-1 1 0 0 0,-1 0 0 0 0,1 1 0 0 0,0 0 0 0 0,0 0 1 0 0,0 1-1 0 0,0 0 0 0 0,0 1 0 0 0,0 0 0 0 0,1 0 0 0 0,-1 1 0 0 0,0 0 92 0 0,3 2-234 0 0,0-1 1 0 0,1 1-1 0 0,-1 0 0 0 0,1 1 0 0 0,0-1 1 0 0,1 1-1 0 0,-1 0 0 0 0,1 0 0 0 0,0 0 0 0 0,1 1 1 0 0,-1-1-1 0 0,1 1 0 0 0,1 0 0 0 0,-1 0 1 0 0,1 0-1 0 0,0 0 0 0 0,1 1 0 0 0,0 1 234 0 0,0-3-717 0 0,0 0-1 0 0,0 1 1 0 0,1-1-1 0 0,0 0 0 0 0,0 1 1 0 0,1-1-1 0 0,0 0 1 0 0,0 0-1 0 0,0 0 1 0 0,1 0-1 0 0,0 0 1 0 0,0 0-1 0 0,2 4 718 0 0,6 8-6480 0 0,-3-6-1215 0 0</inkml:trace>
  <inkml:trace contextRef="#ctx0" brushRef="#br0" timeOffset="481.034">755 347 2913 0 0,'0'0'2651'0'0,"0"0"-672"0"0,0 0-192 0 0,0 0 53 0 0,0 0-10 0 0,0 0-166 0 0,-7 32-311 0 0,-21 99-285 0 0,-2 66 6834 0 0,30-197-7612 0 0,0 0-24 0 0,0 0 29 0 0,0 0 9 0 0,6-7 2625 0 0,-4-16-2685 0 0,-2 15 11 0 0,52-289 496 0 0,-46 265-734 0 0,1 0-1 0 0,1 1 1 0 0,2-1-1 0 0,2 2 1 0 0,0 0-1 0 0,2 0 1 0 0,1 1-1 0 0,2 1 1 0 0,1 0 0 0 0,4-3-17 0 0,-19 27-2 0 0,-1 1 1 0 0,1 0-1 0 0,0 0 1 0 0,0 0-1 0 0,0 1 1 0 0,1-1 0 0 0,-1 1-1 0 0,0 0 1 0 0,1-1-1 0 0,0 2 1 0 0,-1-1 0 0 0,1 0-1 0 0,0 1 1 0 0,0 0-1 0 0,0-1 1 0 0,0 2 0 0 0,3-1 1 0 0,13 50-6 0 0,-14 98 47 0 0,-9-83-243 0 0,3-63 62 0 0,0-1-68 0 0,0 0-102 0 0,5 9-4745 0 0,0-7-2442 0 0,-4-2-4340 0 0</inkml:trace>
  <inkml:trace contextRef="#ctx0" brushRef="#br0" timeOffset="728.192">1342 468 19532 0 0,'0'0'1156'0'0,"0"0"-366"0"0,0 0-65 0 0,0 0 82 0 0,0 0-40 0 0,0 0-139 0 0,0 0-249 0 0,0 0-212 0 0,0 0-105 0 0,0 0-54 0 0,0 0-45 0 0,0 32-42 0 0,-2 134-1070 0 0,1-165-2785 0 0,0-1 135 0 0,1 0-7423 0 0</inkml:trace>
  <inkml:trace contextRef="#ctx0" brushRef="#br0" timeOffset="881.253">1215 52 16860 0 0,'0'0'3344'0'0,"0"0"-2431"0"0,0 0-457 0 0,0 0-168 0 0,0 0-144 0 0,0 0-152 0 0,0 0-160 0 0,0 0-232 0 0,0 0-577 0 0,0 0-1055 0 0,0 0-3665 0 0,0 0-6658 0 0</inkml:trace>
  <inkml:trace contextRef="#ctx0" brushRef="#br0" timeOffset="1535.48">1806 214 14091 0 0,'0'0'1866'0'0,"0"0"-258"0"0,0 0 23 0 0,0 0-37 0 0,0 0-177 0 0,0 0-260 0 0,0 0-269 0 0,0 0-165 0 0,0 0-93 0 0,0 0-60 0 0,0 0-82 0 0,0 0-88 0 0,0 0-89 0 0,-1-5-87 0 0,1 4-218 0 0,-1 0-1 0 0,1 0 1 0 0,0 0-1 0 0,0 0 1 0 0,-1 0 0 0 0,1 1-1 0 0,0-1 1 0 0,-1 0 0 0 0,1 0-1 0 0,-1 0 1 0 0,0 0-1 0 0,1 1 1 0 0,-1-1 0 0 0,1 0-1 0 0,-1 0 1 0 0,0 1-1 0 0,0-1 1 0 0,1 1 0 0 0,-1-1-1 0 0,0 0 1 0 0,0 1 0 0 0,0-1-1 0 0,0 1 1 0 0,0 0-1 0 0,1-1 1 0 0,-1 1 0 0 0,0 0-1 0 0,0 0 1 0 0,0-1 0 0 0,0 1-1 0 0,0 0 1 0 0,0 0-1 0 0,0 0 1 0 0,0 0 0 0 0,0 0-1 0 0,0 0 1 0 0,0 1 0 0 0,0-1-1 0 0,0 0 1 0 0,0 0-1 0 0,0 1 1 0 0,0-1 0 0 0,0 1-1 0 0,0-1 1 0 0,1 1 0 0 0,-1-1-1 0 0,0 1 1 0 0,0-1-1 0 0,0 1 1 0 0,1 0 0 0 0,-1-1-1 0 0,0 1 1 0 0,1 0 0 0 0,-1-1-1 0 0,1 1 1 0 0,-1 0-1 0 0,1 0 1 0 0,-1 0 0 0 0,1 0-1 0 0,-1 0-5 0 0,-16 11 5 0 0,1 1 0 0 0,0 0 0 0 0,0 1 0 0 0,2 0 0 0 0,0 1 0 0 0,0 1 0 0 0,1 0 0 0 0,1 1 0 0 0,1 1 0 0 0,1 0 0 0 0,0 0 0 0 0,1 0-1 0 0,1 2 1 0 0,1-1 0 0 0,1 1 0 0 0,0 0 0 0 0,2 0 0 0 0,0 0 0 0 0,1 1 0 0 0,0 14-5 0 0,3-33-1 0 0,0 1-1 0 0,0-1 1 0 0,1 0 0 0 0,-1 1 0 0 0,1-1-1 0 0,-1 0 1 0 0,1 1 0 0 0,0-1-1 0 0,-1 0 1 0 0,1 0 0 0 0,0 0 0 0 0,1 0-1 0 0,-1 0 1 0 0,0 0 0 0 0,0 0-1 0 0,1 0 1 0 0,0 0 0 0 0,-1 0 0 0 0,1-1-1 0 0,0 1 1 0 0,-1-1 0 0 0,1 1-1 0 0,0-1 1 0 0,0 0 0 0 0,0 0 0 0 0,1 0-1 0 0,-1 0 1 0 0,0 0 0 0 0,0 0-1 0 0,0 0 1 0 0,1-1 0 0 0,-1 1 0 0 0,0-1-1 0 0,1 0 1 0 0,-1 0 0 0 0,1 0 0 0 0,0 0 1 0 0,4 1 38 0 0,0-2 0 0 0,-1 1 0 0 0,1-1 1 0 0,0 0-1 0 0,0 0 0 0 0,-1-1 1 0 0,1 1-1 0 0,-1-2 0 0 0,1 1 0 0 0,-1-1 1 0 0,0 0-1 0 0,4-2-38 0 0,20-19 158 0 0,-2 0 0 0 0,-1-2 0 0 0,-1-1 0 0 0,-1-2 0 0 0,-1 0 0 0 0,-2-1 0 0 0,-1-1 0 0 0,1-5-158 0 0,80-105 268 0 0,12 21-136 0 0,-114 121-133 0 0,0-1-1 0 0,-1 1 0 0 0,1 0 1 0 0,0-1-1 0 0,0 1 0 0 0,0 0 0 0 0,0-1 1 0 0,0 1-1 0 0,0 0 0 0 0,0-1 1 0 0,0 1-1 0 0,0 0 0 0 0,0-1 1 0 0,0 1-1 0 0,0 0 0 0 0,0-1 0 0 0,1 1 1 0 0,-1-1-1 0 0,0 1 0 0 0,0 0 1 0 0,1-1-1 0 0,-1 1 0 0 0,0-1 1 0 0,1 1-1 0 0,-1-1 0 0 0,1 1 0 0 0,-1-1 1 0 0,1 1-1 0 0,-1-1 0 0 0,1 1 1 0 0,-1-1-1 0 0,1 0 0 0 0,-1 1 0 0 0,1-1 1 0 0,0 0-1 0 0,-1 1 0 0 0,1-1 1 0 0,-1 0-1 0 0,1 0 0 0 0,0 0 1 0 0,-1 1-1 0 0,1-1 0 0 0,0 0 0 0 0,-1 0 1 0 0,1 0-1 0 0,0 0 0 0 0,-1 0 1 0 0,1 0-1 0 0,0 0 0 0 0,-1-1 0 0 0,1 1 1 0 0,0 0-1 0 0,-1 0 0 0 0,1 0 1 0 0,-1-1-1 0 0,1 1 0 0 0,0 0 1 0 0,-1-1-1 0 0,1 1 0 0 0,-1 0 0 0 0,1-1 1 0 0,-1 1-1 0 0,1-1 0 0 0,-1 1 1 0 0,1-1 1 0 0,1 13 5 0 0,8 239 1 0 0,-12-159-8 0 0,3 404-89 0 0,0-466 91 0 0,-3 1 0 0 0,0 0 0 0 0,-2-1 0 0 0,-1 1 0 0 0,-1-1 0 0 0,-2 0 0 0 0,-1-1 0 0 0,-1 0 0 0 0,-1-1 0 0 0,-2 0 0 0 0,-1 0 0 0 0,-1-1 0 0 0,-2-1 0 0 0,-3 3 0 0 0,16-24 9 0 0,0 1-1 0 0,-1-1 0 0 0,0-1 1 0 0,0 1-1 0 0,0-1 0 0 0,-1 1 1 0 0,1-2-1 0 0,-1 1 0 0 0,0-1 0 0 0,0 1 1 0 0,0-2-1 0 0,-1 1 0 0 0,1-1 1 0 0,-1 0-1 0 0,1 0 0 0 0,-1 0 1 0 0,0-1-1 0 0,1 0 0 0 0,-1-1 0 0 0,0 0 1 0 0,0 0-1 0 0,-3 0-8 0 0,5-4 8 0 0,1 1 0 0 0,-1 0 0 0 0,1-1 0 0 0,0 0 0 0 0,1 0 0 0 0,-1-1 1 0 0,1 1-1 0 0,-1-1 0 0 0,1 1 0 0 0,1-1 0 0 0,-1 0 0 0 0,1 0 0 0 0,0 0 0 0 0,0 0 0 0 0,0-1 0 0 0,1 1 0 0 0,-1-1 0 0 0,1 1 0 0 0,1-1 0 0 0,-1 1 0 0 0,1-1 0 0 0,0 1 0 0 0,0-1-8 0 0,-3-38 4 0 0,2 0-1 0 0,2 0 0 0 0,2 0 0 0 0,2 0 1 0 0,2 0-1 0 0,2 1 0 0 0,1 0 0 0 0,2 1 0 0 0,3 0 1 0 0,1 1-1 0 0,1 1 0 0 0,8-9-3 0 0,-10 20-76 0 0,2 0 0 0 0,1 1 0 0 0,1 1 0 0 0,1 0 0 0 0,1 2 0 0 0,7-5 76 0 0,-15 29-3964 0 0,-11 13-4728 0 0,-2-10 5913 0 0,2 6-9391 0 0</inkml:trace>
  <inkml:trace contextRef="#ctx0" brushRef="#br0" timeOffset="3380.207">1344 291 0 0 0,'0'0'1318'0'0,"0"0"618"0"0,0 0 102 0 0,0 0-100 0 0,0 0-207 0 0,0 0-266 0 0,0 0-198 0 0,0 0-135 0 0,0 0-93 0 0,0 0-34 0 0,0 0-47 0 0,0 0-84 0 0,0 0-93 0 0,1-1-98 0 0,6-7-88 0 0,-6 6-63 0 0,-1 2-21 0 0,0 0-46 0 0,2 104 4001 0 0,18 138-3763 0 0,-16-183-587 0 0,-4-59-96 0 0,0 0-6 0 0,0 0-36 0 0,0 0 18 0 0,4-26-1949 0 0,-4-6-1994 0 0,0 9-5679 0 0,0 12-409 0 0</inkml:trace>
  <inkml:trace contextRef="#ctx0" brushRef="#br0" timeOffset="4000.127">1208 59 0 0 0,'0'0'2471'0'0,"0"0"-424"0"0,0 0-90 0 0,0 0 92 0 0,0 0-28 0 0,0 0-197 0 0,0 0-315 0 0,0 0-308 0 0,0 0-217 0 0,0 0-129 0 0,0 0-87 0 0,0 0-75 0 0,0 0-64 0 0,-4 2-74 0 0,-26 25 1013 0 0,7-5-2 0 0,23-21-1453 0 0,0-1-21 0 0,0 0-26 0 0,0 0 6 0 0,0 0 22 0 0,48-51 2008 0 0,-5 3-974 0 0,-42 48-980 0 0,-1 0-25 0 0,0 0-15 0 0,0 0-3 0 0,0 0-21 0 0,-19 32 142 0 0,19-31-248 0 0,20 2-5026 0 0,-12-3-2481 0 0,-3 0-4085 0 0</inkml:trace>
</inkml:ink>
</file>

<file path=ppt/ink/ink15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25.92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42 632 11330 0 0,'0'0'3166'0'0,"0"0"-1432"0"0,0 0-643 0 0,0 0-52 0 0,0 0 13 0 0,0 0-54 0 0,0 0-147 0 0,0 0-186 0 0,0 0-176 0 0,0 0-131 0 0,0 0-95 0 0,-7 25-65 0 0,-19 77-56 0 0,25-98-125 0 0,-1 1 0 0 0,1-1 1 0 0,0 1-1 0 0,0 0 1 0 0,0-1-1 0 0,0 1 0 0 0,1 0 1 0 0,0 0-1 0 0,0-1 1 0 0,0 1-1 0 0,1 0 0 0 0,-1 0 1 0 0,1-1-1 0 0,0 1 0 0 0,1 0 1 0 0,-1-1-1 0 0,1 1 1 0 0,0-1-1 0 0,0 0 0 0 0,0 0 1 0 0,1 0-1 0 0,-1 0 1 0 0,1 0-1 0 0,0 0 0 0 0,0 0 1 0 0,1 0-18 0 0,2 0 103 0 0,-1-1 0 0 0,1 0 1 0 0,0 0-1 0 0,0-1 0 0 0,0 1 0 0 0,0-1 1 0 0,0 0-1 0 0,0-1 0 0 0,0 0 0 0 0,1 0 1 0 0,-1 0-1 0 0,0-1 0 0 0,1 1 0 0 0,-1-2 1 0 0,1 1-1 0 0,-1-1 0 0 0,0 0 1 0 0,1 0-1 0 0,-1-1 0 0 0,0 1 0 0 0,0-1 1 0 0,0-1-1 0 0,0 1 0 0 0,0-1 0 0 0,-1 0 1 0 0,1-1-1 0 0,-1 1 0 0 0,0-1 0 0 0,0 0 1 0 0,4-4-104 0 0,27-22 126 0 0,-2-1 0 0 0,-1-2 0 0 0,-1-1 0 0 0,-2-1 0 0 0,-1-2 0 0 0,-2-1 0 0 0,-2-1 0 0 0,-1-2 0 0 0,-3 0 1 0 0,-1-1-1 0 0,-2-1 0 0 0,-1-1 0 0 0,0-11-126 0 0,-9 31 4 0 0,-2-1 0 0 0,-1 1 0 0 0,0-1 0 0 0,-2 0 1 0 0,-1 0-1 0 0,-1-1 0 0 0,-1 1 0 0 0,-3-21-4 0 0,2 41 3 0 0,0 0 0 0 0,0 0-1 0 0,0 0 1 0 0,0 0 0 0 0,-1 0 0 0 0,0 1-1 0 0,0-1 1 0 0,0 0 0 0 0,0 1 0 0 0,-1 0-1 0 0,0 0 1 0 0,0-1 0 0 0,0 2 0 0 0,0-1-1 0 0,-4-3-2 0 0,5 7-4 0 0,-1 1 0 0 0,0-1 0 0 0,1 1-1 0 0,-1-1 1 0 0,0 1 0 0 0,1 0 0 0 0,-1 0-1 0 0,1 0 1 0 0,0 0 0 0 0,-1 0 0 0 0,1 1-1 0 0,0-1 1 0 0,-1 1 0 0 0,1-1 0 0 0,0 1-1 0 0,0 0 1 0 0,1 0 0 0 0,-1 0 0 0 0,0 0-1 0 0,0 0 1 0 0,1 0 0 0 0,-1 1 0 0 0,1-1-1 0 0,0 0 1 0 0,0 1 0 0 0,0-1 0 0 0,0 1-1 0 0,0-1 1 0 0,1 1 0 0 0,-1 0 0 0 0,1-1-1 0 0,-1 1 1 0 0,1 0 0 0 0,0-1 0 0 0,0 3 4 0 0,-1-2 4 0 0,-5 26 1 0 0,1 0-1 0 0,2 0 0 0 0,1 1 0 0 0,1-1 0 0 0,1 0 1 0 0,2 1-1 0 0,2 5-4 0 0,4 21 53 0 0,4 0 0 0 0,1-1 0 0 0,3-1 0 0 0,3 0 0 0 0,10 19-53 0 0,49 161 506 0 0,-57-143-381 0 0,-4 2 1 0 0,-4 0 0 0 0,-4 1-1 0 0,-4 42-125 0 0,-4-104 23 0 0,-1 0-1 0 0,-1 0 0 0 0,-2 0 1 0 0,-2 0-1 0 0,-1 0 0 0 0,-1-1 0 0 0,-1 0 1 0 0,-2 0-1 0 0,-1-1 0 0 0,-2-1 1 0 0,0 0-1 0 0,-2 0 0 0 0,-2-1 0 0 0,-8 10-22 0 0,22-34 4 0 0,-1 3 16 0 0,0 0 0 0 0,-1-1 0 0 0,0 1 0 0 0,-1-1 0 0 0,1 0 0 0 0,-1 0 0 0 0,0-1 0 0 0,0 0 1 0 0,-1 0-1 0 0,0 0 0 0 0,1-1 0 0 0,-2 0 0 0 0,1 0 0 0 0,0-1 0 0 0,-1 0 0 0 0,0 0 0 0 0,1-1 0 0 0,-6 2-20 0 0,9-7 15 0 0,0 1 0 0 0,0-1 0 0 0,0 1 0 0 0,0-1 1 0 0,1 0-1 0 0,-1 0 0 0 0,1-1 0 0 0,0 1 1 0 0,0-1-1 0 0,0 1 0 0 0,1-1 0 0 0,-1 0 1 0 0,1 0-1 0 0,0 0 0 0 0,0-1 0 0 0,0 1 0 0 0,0 0 1 0 0,1-1-1 0 0,0 1 0 0 0,0-1 0 0 0,0 1 1 0 0,1-1-1 0 0,-1 0 0 0 0,1 1 0 0 0,0-1 1 0 0,0 0-16 0 0,-1-27-5 0 0,1 0 1 0 0,1 0 0 0 0,1 0 0 0 0,2 1 0 0 0,2-1-1 0 0,1 1 1 0 0,3-8 4 0 0,57-243-1861 0 0,-58 160-9070 0 0,-9 110-957 0 0</inkml:trace>
  <inkml:trace contextRef="#ctx0" brushRef="#br0" timeOffset="266.88">145 121 13283 0 0,'0'0'4398'0'0,"0"0"-2248"0"0,0 0-798 0 0,0 0-90 0 0,0 0-63 0 0,0 0-140 0 0,0 0-187 0 0,0 0-213 0 0,0 0-167 0 0,0 0-104 0 0,0 0-79 0 0,0 0-87 0 0,0 0-93 0 0,-13-8-61 0 0,-39-21-65 0 0,39 21-58 0 0,13 8-81 0 0,18-11-4840 0 0,-7 8-1437 0 0,-5-1-5771 0 0</inkml:trace>
  <inkml:trace contextRef="#ctx0" brushRef="#br0" timeOffset="34109.636">141 2146 5849 0 0,'0'0'2617'0'0,"0"0"-409"0"0,0 0-186 0 0,0 0-8 0 0,0 0-55 0 0,0 0-225 0 0,0 0-346 0 0,0 0-299 0 0,0 0-279 0 0,0 0-171 0 0,0 0-94 0 0,-7 1-94 0 0,-20 5-58 0 0,17 32 761 0 0,10-32-1018 0 0,16 98 1076 0 0,-16-103-1269 0 0,1-1-1 0 0,-1 1 1 0 0,0 0 0 0 0,0 0-1 0 0,1-1 1 0 0,-1 1-1 0 0,0 0 1 0 0,0 0-1 0 0,0 0 1 0 0,0-1 0 0 0,0 1-1 0 0,0 0 1 0 0,0 0-1 0 0,0 0 1 0 0,0-1 0 0 0,0 1-1 0 0,-1 0 1 0 0,1 0-1 0 0,0-1 1 0 0,0 1-1 0 0,-1 0 1 0 0,1 0 0 0 0,-1-1-1 0 0,1 1 1 0 0,-1 0-1 0 0,1-1 1 0 0,-1 1-1 0 0,1-1 1 0 0,-1 1 0 0 0,1 0-1 0 0,-1-1 1 0 0,0 1-1 0 0,1-1 1 0 0,-1 0-1 0 0,0 1 1 0 0,1-1 0 0 0,-1 1-1 0 0,0-1 1 0 0,1 0-1 0 0,-1 0 1 0 0,0 1 0 0 0,0-1-1 0 0,0 0 1 0 0,1 0-1 0 0,-1 0 1 0 0,0 0-1 0 0,0 0 1 0 0,0 0 0 0 0,1 0-1 0 0,-1 0 1 0 0,0 0-1 0 0,0-1 58 0 0,-8 3-788 0 0,6-1-50 0 0,-12 2-2639 0 0,6-3-4386 0 0,4 0-2269 0 0</inkml:trace>
  <inkml:trace contextRef="#ctx0" brushRef="#br0" timeOffset="34363.687">128 1715 9298 0 0,'0'0'2730'0'0,"0"0"-547"0"0,0 0-432 0 0,0 0-185 0 0,0 0-94 0 0,0 0-122 0 0,0 0-173 0 0,0 0-182 0 0,0 0-192 0 0,0 0-142 0 0,0 0-88 0 0,0 0-115 0 0,0 0-83 0 0,-16 2-80 0 0,-49 6-83 0 0,64-8-256 0 0,0 0-1 0 0,0 0 1 0 0,0 0-1 0 0,0 0 1 0 0,0 0 0 0 0,0 0-1 0 0,0 1 1 0 0,1-1 0 0 0,-1 0-1 0 0,0 1 1 0 0,0-1-1 0 0,0 1 1 0 0,1-1 0 0 0,-1 1-1 0 0,0-1 1 0 0,0 1 0 0 0,1-1-1 0 0,-1 1 1 0 0,1 0 0 0 0,-1-1-1 0 0,0 1 1 0 0,1 0-1 0 0,-1 0 1 0 0,1-1 0 0 0,0 1-1 0 0,-1 0 1 0 0,1 0 0 0 0,-1 0-1 0 0,1-1 1 0 0,0 1-1 0 0,0 0 1 0 0,0 0 0 0 0,0 0-1 0 0,-1 0 1 0 0,1 0 0 0 0,0 0-1 0 0,0 0 1 0 0,0-1 0 0 0,1 1-1 0 0,-1 0 1 0 0,0 0-1 0 0,0 0 1 0 0,0 0 0 0 0,1 0-1 0 0,-1 0 1 0 0,0-1 0 0 0,1 1-1 0 0,-1 0 1 0 0,1 0-1 0 0,-1-1 1 0 0,1 1 0 0 0,-1 0-1 0 0,1 0 1 0 0,0-1 0 0 0,-1 1-1 0 0,1-1 1 0 0,0 1 0 0 0,-1-1-1 0 0,1 1 1 0 0,0-1-1 0 0,0 1 1 0 0,0-1 0 0 0,-1 1-1 0 0,1-1 1 0 0,0 0 0 0 0,0 0-1 0 0,0 1 1 0 0,0-1-1 0 0,0 0 46 0 0,0 0-264 0 0,9 8-3549 0 0,-4-5-2088 0 0,-1 1-5811 0 0</inkml:trace>
  <inkml:trace contextRef="#ctx0" brushRef="#br0" timeOffset="35025.903">831 2094 4121 0 0,'0'0'2787'0'0,"0"0"-1006"0"0,0 0-305 0 0,0 0 163 0 0,0 0 105 0 0,0 0-46 0 0,0 0-212 0 0,0 0-301 0 0,0 0-230 0 0,0 0-128 0 0,0 0-67 0 0,0 0-50 0 0,0 0-33 0 0,-7-2-41 0 0,-37-14 490 0 0,-26 12 1242 0 0,58 4-2261 0 0,0 0 0 0 0,1 0 0 0 0,-1 1 0 0 0,0 1 0 0 0,1 0 0 0 0,-1 1 0 0 0,1 0 0 0 0,0 0 0 0 0,-8 5-107 0 0,10-5 39 0 0,1 0-1 0 0,1 1 1 0 0,-1-1-1 0 0,0 2 1 0 0,1-1 0 0 0,0 1-1 0 0,0 0 1 0 0,0 0-1 0 0,1 1 1 0 0,0 0-1 0 0,0 0 1 0 0,0 1 0 0 0,0 0-39 0 0,6-3 10 0 0,0 0 0 0 0,0 0 0 0 0,0 0 0 0 0,0-1 0 0 0,1 1 0 0 0,-1 0 0 0 0,1 0 0 0 0,0-1 0 0 0,0 1 0 0 0,0-1 0 0 0,1 1 1 0 0,-1-1-1 0 0,1 1 0 0 0,0-1 0 0 0,0 0 0 0 0,0 0 0 0 0,0 0 0 0 0,1 0 0 0 0,-1 0 0 0 0,1 0 0 0 0,0-1 0 0 0,0 1 0 0 0,0-1 0 0 0,0 0 1 0 0,0 0-1 0 0,0 0 0 0 0,0 0 0 0 0,1 0 0 0 0,-1-1 0 0 0,1 1 0 0 0,-1-1 0 0 0,2 0-10 0 0,10 9 115 0 0,124 70 433 0 0,-137-77-516 0 0,0 0 1 0 0,0 0-1 0 0,0 0 0 0 0,-1 1 0 0 0,1-1 1 0 0,-1 0-1 0 0,0 1 0 0 0,0-1 1 0 0,0 1-1 0 0,-1-1 0 0 0,1 1 0 0 0,-1 0 1 0 0,0-1-1 0 0,1 1 0 0 0,-2-1 1 0 0,1 1-1 0 0,0 0-32 0 0,0-3 18 0 0,-1 4 24 0 0,0 0-1 0 0,1 0 1 0 0,-2 0 0 0 0,1 0 0 0 0,-1 0 0 0 0,1 0-1 0 0,-1 0 1 0 0,-1 0 0 0 0,1-1 0 0 0,-1 1 0 0 0,0-1-1 0 0,0 1 1 0 0,0-1 0 0 0,0 0 0 0 0,-1 0 0 0 0,0-1-1 0 0,1 1 1 0 0,-1-1 0 0 0,-1 0 0 0 0,1 0 0 0 0,0 0 0 0 0,-1 0-1 0 0,0-1 1 0 0,-2 1-42 0 0,-125 35 504 0 0,126-36-549 0 0,0-1 1 0 0,0 0-1 0 0,0 0 0 0 0,-1 0 1 0 0,1-1-1 0 0,0 0 0 0 0,-1 0 1 0 0,1-1-1 0 0,0 0 0 0 0,0 0 1 0 0,-1 0-1 0 0,1-1 0 0 0,0 0 1 0 0,0 0-1 0 0,1 0 0 0 0,-1-1 1 0 0,0 0-1 0 0,1 0 0 0 0,-1 0 1 0 0,1-1-1 0 0,0 0 0 0 0,0 0 1 0 0,1 0-1 0 0,-1 0 0 0 0,1-1 1 0 0,0 0-1 0 0,0 0 1 0 0,0 0-1 0 0,1-1 0 0 0,0 1 1 0 0,-2-4 44 0 0,5-9-3743 0 0,5 7-4404 0 0,-1 7-4310 0 0</inkml:trace>
</inkml:ink>
</file>

<file path=ppt/ink/ink15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04.2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299 726 5913 0 0,'0'0'2134'0'0,"0"0"-451"0"0,0 0-313 0 0,0 0 15 0 0,0 0 150 0 0,0 0 18 0 0,0 0-130 0 0,0 0-224 0 0,0 0-235 0 0,0 0-180 0 0,0 0-128 0 0,-14-10-89 0 0,-41-29-91 0 0,54 38-451 0 0,0 0 0 0 0,0 0 0 0 0,0 0-1 0 0,0 0 1 0 0,0 0 0 0 0,-1 1 0 0 0,1-1 0 0 0,0 1 0 0 0,0-1 0 0 0,0 0-1 0 0,-1 1 1 0 0,1 0 0 0 0,0-1 0 0 0,-1 1 0 0 0,1 0 0 0 0,0 0 0 0 0,-1 0-1 0 0,1 0 1 0 0,0 0 0 0 0,-1 0 0 0 0,1 0 0 0 0,0 0 0 0 0,-1 0 0 0 0,1 1-1 0 0,0-1 1 0 0,-1 0 0 0 0,1 1 0 0 0,0-1 0 0 0,0 1 0 0 0,0 0 0 0 0,-1-1-1 0 0,1 1 1 0 0,0 0 0 0 0,0 0-25 0 0,-5 3 112 0 0,-8 5-58 0 0,1 0 0 0 0,0 1 0 0 0,1 0 0 0 0,0 1 0 0 0,1 1 0 0 0,0 0 0 0 0,0 0 0 0 0,2 1 0 0 0,-1 1 0 0 0,2-1 0 0 0,0 1 0 0 0,0 1 0 0 0,1-1 0 0 0,1 1 0 0 0,1 1-1 0 0,0-1 1 0 0,1 1 0 0 0,0 1-54 0 0,2-13 23 0 0,1 1 0 0 0,-1 0-1 0 0,1 0 1 0 0,0 0 0 0 0,0 0-1 0 0,0 1 1 0 0,0-1 0 0 0,1 0-1 0 0,0 0 1 0 0,1 0 0 0 0,-1 1-1 0 0,1-1 1 0 0,0 0 0 0 0,0 0-1 0 0,0 0 1 0 0,1 0 0 0 0,-1 0-1 0 0,1 0 1 0 0,1-1 0 0 0,-1 1-1 0 0,1-1 1 0 0,-1 1 0 0 0,1-1-1 0 0,1 0 1 0 0,-1 0 0 0 0,0 0-1 0 0,1 0 1 0 0,0-1 0 0 0,0 0 0 0 0,0 1-1 0 0,0-1 1 0 0,1-1 0 0 0,-1 1-1 0 0,1-1 1 0 0,1 1-23 0 0,9-2 141 0 0,-1-1 1 0 0,1-1-1 0 0,-1 0 1 0 0,0-1-1 0 0,0-1 1 0 0,1 0-1 0 0,-2-1 1 0 0,1-1-1 0 0,0 0 0 0 0,-1 0 1 0 0,0-1-1 0 0,0-1 1 0 0,-1-1-1 0 0,1 1 1 0 0,-2-2-1 0 0,1 0 1 0 0,-1 0-1 0 0,-1-1 1 0 0,0 0-1 0 0,0-1 1 0 0,0-1-142 0 0,-8 10 10 0 0,28-28 68 0 0,-1-1 0 0 0,-2-1 1 0 0,-1-2-1 0 0,-1 0 1 0 0,-3-2-1 0 0,0-1 1 0 0,-3 0-1 0 0,-1-1 0 0 0,-1-1 1 0 0,-3-1-1 0 0,10-40-78 0 0,-17 49 6 0 0,0 0 0 0 0,-3-1-1 0 0,0 1 1 0 0,-2-1 0 0 0,-1 0-1 0 0,-4-28-5 0 0,2 47-31 0 0,-1-1 1 0 0,0 0-1 0 0,-1 1 0 0 0,0 0 0 0 0,-1 0 0 0 0,-1 0 0 0 0,0 0 0 0 0,-1 1 1 0 0,0-1-1 0 0,-1 1 0 0 0,0 1 0 0 0,-1-1 0 0 0,0 2 0 0 0,-1-1 0 0 0,0 1 0 0 0,-1 0 1 0 0,-1-1 30 0 0,7 9-29 0 0,0 0 1 0 0,0-1 0 0 0,0 2 0 0 0,0-1-1 0 0,0 0 1 0 0,-1 1 0 0 0,1-1 0 0 0,0 1-1 0 0,-1 0 1 0 0,1 1 0 0 0,-1-1 0 0 0,1 1-1 0 0,-1 0 1 0 0,1 0 0 0 0,-1 0 0 0 0,1 1-1 0 0,-1 0 1 0 0,1-1 0 0 0,-1 1 0 0 0,1 1-1 0 0,0-1 1 0 0,-1 1 0 0 0,1 0 0 0 0,0 0-1 0 0,0 0 1 0 0,0 0 0 0 0,1 1 0 0 0,-1-1-1 0 0,1 1 1 0 0,-1 0 0 0 0,1 0 0 0 0,0 1-1 0 0,0-1 1 0 0,0 1 0 0 0,0-1 0 0 0,1 1-1 0 0,-1 0 1 0 0,0 3 28 0 0,-6 6 20 0 0,0 1 0 0 0,1 0 0 0 0,1 1 0 0 0,1 0-1 0 0,0 0 1 0 0,1 0 0 0 0,0 1 0 0 0,1 0 0 0 0,1-1 0 0 0,0 1 0 0 0,2 1 0 0 0,-1-1 0 0 0,2 0-1 0 0,0 0 1 0 0,1 0 0 0 0,1 0 0 0 0,1 1 0 0 0,0-2 0 0 0,0 1 0 0 0,2 0 0 0 0,0-1 0 0 0,1 0-1 0 0,5 9-19 0 0,82 125 741 0 0,85 88 839 0 0,-170-224-1470 0 0,-6-9-90 0 0,1 0 0 0 0,-1 0 0 0 0,1 0 0 0 0,0 0-1 0 0,0 0 1 0 0,0-1 0 0 0,0 0 0 0 0,1 1-1 0 0,-1-1 1 0 0,1 0 0 0 0,0-1 0 0 0,0 1-1 0 0,0 0 1 0 0,0-1 0 0 0,0 0 0 0 0,1 0-20 0 0,18 4 405 0 0,-19-5-4437 0 0,0-1-4419 0 0,-1 0-3158 0 0</inkml:trace>
</inkml:ink>
</file>

<file path=ppt/ink/ink15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08.77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 1 8922 0 0,'0'0'5305'0'0,"0"0"-3817"0"0,0 0-303 0 0,0 0-233 0 0,0 0-232 0 0,0 0-200 0 0,0 0-232 0 0,0 0-288 0 0,0 0-128 0 0,0 0-112 0 0,0 0-224 0 0,0 0-392 0 0,0 0-689 0 0,0 0-1647 0 0,-14 92-7755 0 0</inkml:trace>
</inkml:ink>
</file>

<file path=ppt/ink/ink15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0.0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114 0 12667 0 0,'0'0'1996'0'0,"0"0"-314"0"0,0 0-134 0 0,0 0-84 0 0,0 0-98 0 0,0 0-156 0 0,0 0-226 0 0,0 0-227 0 0,0 0-174 0 0,0 0-152 0 0,0 0-87 0 0,0 0-40 0 0,-2 3-23 0 0,-1 2-163 0 0,0 1 0 0 0,0-1-1 0 0,0 1 1 0 0,1 0 0 0 0,0 0-1 0 0,1 0 1 0 0,-1 0 0 0 0,1 0-1 0 0,0 0 1 0 0,1 0 0 0 0,-1 0-1 0 0,1 1 1 0 0,0-1 0 0 0,1 0-1 0 0,0 0 1 0 0,0 4-118 0 0,0 18 299 0 0,-1-27-289 0 0,1 75 417 0 0,-4-1 0 0 0,-3 0 0 0 0,-5 13-427 0 0,-7 7 9 0 0,-29 225-1039 0 0,41-344-2822 0 0,3 15-5120 0 0,2 9-2528 0 0</inkml:trace>
  <inkml:trace contextRef="#ctx0" brushRef="#br0" timeOffset="251.899">385 608 15459 0 0,'0'0'1674'0'0,"0"0"-470"0"0,0 0-198 0 0,0 0 63 0 0,0 0 76 0 0,0 0-61 0 0,0 0-224 0 0,0 0-233 0 0,0 0-176 0 0,0 0-115 0 0,0 0-72 0 0,0 0-64 0 0,0 0-63 0 0,-8 26-46 0 0,-40 118 10 0 0,29-90-873 0 0,18-51 98 0 0,-1 1-1288 0 0,-2-3-7541 0 0,3-1-1694 0 0</inkml:trace>
  <inkml:trace contextRef="#ctx0" brushRef="#br0" timeOffset="413.909">343 78 12299 0 0,'0'0'1928'0'0,"0"0"-840"0"0,0 0-360 0 0,0 0-175 0 0,0 0-289 0 0,0 0-240 0 0,0 0-208 0 0,0 0-153 0 0,0 0-31 0 0,0 0-160 0 0,0 0-384 0 0,0 0-904 0 0,0 0-1849 0 0,0 0-5409 0 0</inkml:trace>
  <inkml:trace contextRef="#ctx0" brushRef="#br0" timeOffset="818.225">538 877 13675 0 0,'0'0'1944'0'0,"0"0"-397"0"0,0 0-165 0 0,0 0-115 0 0,0 0-215 0 0,0 0-273 0 0,0 0-222 0 0,0 0-115 0 0,0 0-49 0 0,0 0-6 0 0,0 0-20 0 0,0 0-31 0 0,0 0-31 0 0,16-30-22 0 0,53-94-18 0 0,-9 16 618 0 0,-58 105-847 0 0,-2 4-40 0 0,0-1 0 0 0,1 0 0 0 0,-1 0 1 0 0,0 0-1 0 0,1 1 0 0 0,-1-1 0 0 0,0 0 0 0 0,1 0 0 0 0,-1 0 0 0 0,0 0 0 0 0,1 0 1 0 0,-1 0-1 0 0,0 0 0 0 0,1 0 0 0 0,-1 0 0 0 0,1 0 0 0 0,-1 0 0 0 0,0 0 0 0 0,1 0 1 0 0,-1 0-1 0 0,0 0 0 0 0,1 0 0 0 0,-1 0 0 0 0,0 0 0 0 0,1 0 0 0 0,-1 0 0 0 0,0-1 1 0 0,1 1-1 0 0,-1 0 0 0 0,0 0 0 0 0,1 0 0 0 0,-1-1 0 0 0,0 1 0 0 0,0 0 0 0 0,1 0 1 0 0,-1-1-1 0 0,0 1 0 0 0,0 0 0 0 0,1-1 0 0 0,-1 1 0 0 0,0 0 0 0 0,0-1 0 0 0,0 1 1 0 0,0 0 2 0 0,19 127-341 0 0,-19-124 371 0 0,1 0-1 0 0,0-1 1 0 0,-1 1 0 0 0,1 0 0 0 0,0-1-1 0 0,1 1 1 0 0,-1-1 0 0 0,0 1 0 0 0,1-1-1 0 0,-1 1 1 0 0,1-1 0 0 0,0 0 0 0 0,0 0 0 0 0,0 0-1 0 0,0 0 1 0 0,0 0 0 0 0,0 0 0 0 0,0-1-1 0 0,1 1 1 0 0,-1-1 0 0 0,1 0 0 0 0,-1 1 0 0 0,1-1-1 0 0,0 0 1 0 0,-1 0 0 0 0,1-1 0 0 0,0 1-1 0 0,-1-1 1 0 0,1 1 0 0 0,0-1 0 0 0,0 0-1 0 0,0 0 1 0 0,-1 0 0 0 0,1 0 0 0 0,0 0 0 0 0,0-1-1 0 0,0 0 1 0 0,-1 1 0 0 0,1-1 0 0 0,0 0-1 0 0,-1 0 1 0 0,1 0 0 0 0,-1-1 0 0 0,1 1 0 0 0,-1 0-1 0 0,0-1 1 0 0,1 0-29 0 0,6-4 121 0 0,-1 0-1 0 0,-1 0 1 0 0,1-1 0 0 0,-1 1-1 0 0,0-2 1 0 0,-1 1-1 0 0,1-1 1 0 0,-1 0 0 0 0,-1 0-1 0 0,0-1 1 0 0,0 0 0 0 0,-1 1-1 0 0,0-2 1 0 0,0 1-1 0 0,-1 0 1 0 0,0-1 0 0 0,-1 0-1 0 0,0 1 1 0 0,0-1 0 0 0,-1-8-121 0 0,-3 13-2457 0 0,-1 18-6905 0 0,3-9-2122 0 0</inkml:trace>
  <inkml:trace contextRef="#ctx0" brushRef="#br0" timeOffset="1185.965">1138 777 10362 0 0,'0'0'2434'0'0,"0"0"-189"0"0,0 0-106 0 0,0 0-242 0 0,0 0-271 0 0,0 0-243 0 0,0 0-253 0 0,0 0-187 0 0,0 0-142 0 0,0 0-128 0 0,0 0-120 0 0,33-14-115 0 0,101-44-84 0 0,-76 20 174 0 0,-54 34-475 0 0,0 0 1 0 0,-1-1-1 0 0,1 1 0 0 0,-1-1 1 0 0,0 0-1 0 0,0 0 0 0 0,0 0 1 0 0,-1 0-1 0 0,1 0 0 0 0,-1-1 1 0 0,-1 1-1 0 0,1-1 0 0 0,-1 1 1 0 0,0-1-1 0 0,0 0 0 0 0,-1 1 1 0 0,1-1-1 0 0,-1 0 0 0 0,0 0 1 0 0,-1 1-1 0 0,0-4-53 0 0,-2 6-15 0 0,0 0 0 0 0,0 1 0 0 0,-1-1-1 0 0,1 1 1 0 0,-1 0 0 0 0,1 0 0 0 0,-1 0 0 0 0,0 0 0 0 0,1 1-1 0 0,-1-1 1 0 0,0 1 0 0 0,0 0 0 0 0,0 0 0 0 0,0 1-1 0 0,0-1 1 0 0,-1 1 0 0 0,1 0 0 0 0,0 0 0 0 0,0 0 0 0 0,0 0-1 0 0,0 1 1 0 0,0 0 0 0 0,0 0 0 0 0,0 0 0 0 0,0 0 0 0 0,0 1-1 0 0,0-1 1 0 0,1 1 0 0 0,-4 2 15 0 0,-6 2-22 0 0,2 0-1 0 0,-1 1 1 0 0,1 0 0 0 0,0 1 0 0 0,0 0-1 0 0,1 0 1 0 0,0 2 0 0 0,0-1-1 0 0,1 1 1 0 0,1 0 0 0 0,0 1 0 0 0,0 0-1 0 0,1 0 1 0 0,0 1 0 0 0,1 0 0 0 0,0 0-1 0 0,1 1 1 0 0,1-1 0 0 0,0 1-1 0 0,0 0 1 0 0,1 0 0 0 0,1 0 0 0 0,0 1-1 0 0,1 4 23 0 0,4-8 11 0 0,1 0-1 0 0,0 0 0 0 0,0 0 0 0 0,1 0 1 0 0,1-1-1 0 0,-1 1 0 0 0,1-1 0 0 0,1-1 1 0 0,0 0-1 0 0,0 1 0 0 0,1-2 0 0 0,0 1 1 0 0,0-1-1 0 0,1-1 0 0 0,-1 1 0 0 0,2-2 1 0 0,-1 1-1 0 0,0-1 0 0 0,1 0 1 0 0,0-1-1 0 0,0 0 0 0 0,1-1 0 0 0,2 1-10 0 0,143 15 212 0 0,-108-35-1135 0 0,-22-5-6715 0 0,-22 17-4362 0 0</inkml:trace>
</inkml:ink>
</file>

<file path=ppt/ink/ink16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08.5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32 99 776 0 0,'0'0'1486'0'0,"0"0"115"0"0,0 0 325 0 0,0 0 325 0 0,0 0 134 0 0,0 0-97 0 0,0 0-271 0 0,0 0-317 0 0,0 0-228 0 0,0 0-133 0 0,0 0-69 0 0,0 0-58 0 0,0 0-126 0 0,-8 12 2212 0 0,-12 160-1603 0 0,17-117-1414 0 0,2-48-2893 0 0,4-50-1878 0 0,1 14-3711 0 0,-3 17-2835 0 0</inkml:trace>
  <inkml:trace contextRef="#ctx0" brushRef="#br0" timeOffset="585.905">227 338 12619 0 0,'0'0'2175'0'0,"0"0"-403"0"0,0 0-191 0 0,0 0-221 0 0,0 0-244 0 0,0 0-232 0 0,0 0-228 0 0,0 0-143 0 0,0 0-35 0 0,0 0-16 0 0,14-31-26 0 0,46-101-24 0 0,13 9 727 0 0,-41 71-826 0 0,-25 79-622 0 0,-5 23 300 0 0,-3-37 9 0 0,1-1 0 0 0,0 0 0 0 0,1 0 0 0 0,0 0 0 0 0,1 0 0 0 0,0 0 0 0 0,1 0 0 0 0,0 0 0 0 0,1-1 0 0 0,0 0 0 0 0,1 1 0 0 0,0-1 0 0 0,1-1-1 0 0,1 2 1 0 0,-4-9 49 0 0,-1 0-1 0 0,1 0 1 0 0,-1-1-1 0 0,1 1 1 0 0,0-1-1 0 0,0 0 1 0 0,0 1-1 0 0,0-1 1 0 0,0-1-1 0 0,1 1 1 0 0,-1 0-1 0 0,0-1 1 0 0,1 0-1 0 0,0 0 1 0 0,-1 0-1 0 0,1 0 1 0 0,-1 0-1 0 0,1-1 1 0 0,0 1-1 0 0,0-1 1 0 0,-1 0-1 0 0,1 0 1 0 0,0-1-1 0 0,0 1 1 0 0,-1-1-1 0 0,1 0 1 0 0,-1 0-1 0 0,1 0 1 0 0,-1 0-1 0 0,1-1 1 0 0,-1 1-1 0 0,1-1 1 0 0,-1 0-1 0 0,0 0 1 0 0,0 0-1 0 0,1-1-48 0 0,4-4 136 0 0,0 1 0 0 0,0-1 1 0 0,-1 0-1 0 0,0-1 0 0 0,-1 1 0 0 0,1-1 0 0 0,-2-1 0 0 0,1 1 0 0 0,-1-1 0 0 0,0 0 1 0 0,-1 0-1 0 0,0-1 0 0 0,-1 0-136 0 0,32-110-2607 0 0,-26 108 151 0 0,-5 8-573 0 0,-1 0-3297 0 0,0 1-5864 0 0</inkml:trace>
</inkml:ink>
</file>

<file path=ppt/ink/ink16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04.51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94 619 13515 0 0,'0'0'4742'0'0,"0"0"-2885"0"0,0 0-924 0 0,0 0 43 0 0,0 0 130 0 0,0 0 20 0 0,0 0-140 0 0,0 0-269 0 0,0 0-235 0 0,0 0-140 0 0,0 0-94 0 0,0 0-54 0 0,0 0-32 0 0,-2 25-30 0 0,-5 76-41 0 0,16-28 35 0 0,-8-58-191 0 0,1 7 106 0 0,-1-8-3595 0 0,-8-22-3554 0 0,5 5 1304 0 0,-2 0-5385 0 0</inkml:trace>
  <inkml:trace contextRef="#ctx0" brushRef="#br0" timeOffset="167.448">32 174 13267 0 0,'0'0'2776'0'0,"0"0"-727"0"0,0 0-513 0 0,0 0-304 0 0,0 0-271 0 0,0 0-249 0 0,0 0-248 0 0,0 0-256 0 0,0 0-224 0 0,0 0-112 0 0,0 0-32 0 0,0 0-48 0 0,0 0-56 0 0,0 0-328 0 0,-32 40-585 0 0,41-14-991 0 0,-3-11-2873 0 0,-2-1-7242 0 0</inkml:trace>
  <inkml:trace contextRef="#ctx0" brushRef="#br0" timeOffset="527.463">293 932 13587 0 0,'0'0'1200'0'0,"0"0"-444"0"0,0 0 97 0 0,0 0 369 0 0,0 0 263 0 0,0 0 3 0 0,0 0-258 0 0,0 0-259 0 0,0 0-111 0 0,0 0-64 0 0,0 0-84 0 0,0 0-124 0 0,2-6-130 0 0,60-291 2290 0 0,-62 296-2745 0 0,5-14 15 0 0,-1 0-1 0 0,2 0 1 0 0,0 1-1 0 0,0 0 1 0 0,2 0-1 0 0,-1 0 1 0 0,2 1-1 0 0,0 0 1 0 0,0 0-1 0 0,1 1 1 0 0,1 1-1 0 0,0 0 1 0 0,10-7-18 0 0,-12 46-1171 0 0,-7 24-301 0 0,-2-30-2024 0 0,0 0-6143 0 0,0-18-1816 0 0</inkml:trace>
  <inkml:trace contextRef="#ctx0" brushRef="#br0" timeOffset="903.02">615 744 10474 0 0,'0'0'3641'0'0,"0"0"-1513"0"0,0 0-404 0 0,0 0-29 0 0,0 0-170 0 0,0 0-269 0 0,0 0-246 0 0,0 0-192 0 0,0 0-144 0 0,0 0-114 0 0,0 0-82 0 0,0 0-85 0 0,31-10-74 0 0,94-31-46 0 0,-72 10 237 0 0,-48 21-374 0 0,-2 6-104 0 0,-1 1 0 0 0,1 0 0 0 0,-1-1 1 0 0,0 1-1 0 0,0-1 0 0 0,0 0 0 0 0,0 0 0 0 0,-1 0 0 0 0,0 1 0 0 0,1-2 1 0 0,-1 1-1 0 0,-1 0 0 0 0,1 0 0 0 0,-1 0 0 0 0,1 0 0 0 0,-1 0 1 0 0,0-1-1 0 0,-1 1 0 0 0,1 0 0 0 0,-1 0 0 0 0,0 0 0 0 0,0 0 0 0 0,0 0 1 0 0,0 0-1 0 0,-1 0 0 0 0,0 0 0 0 0,0 0-32 0 0,-1 2-13 0 0,-1 1 0 0 0,1 0 0 0 0,-1 0 0 0 0,0 0 0 0 0,1 1 0 0 0,-1-1 0 0 0,0 1 1 0 0,1 0-1 0 0,-1 0 0 0 0,0 0 0 0 0,0 0 0 0 0,1 1 0 0 0,-1 0 0 0 0,0 0 0 0 0,1 0 0 0 0,-1 0 0 0 0,1 0 0 0 0,-1 0 0 0 0,1 1 0 0 0,0 0 0 0 0,-1 0 0 0 0,1 0 0 0 0,0 0 0 0 0,0 0 1 0 0,1 1-1 0 0,-1-1 0 0 0,-2 3 13 0 0,-9 6-18 0 0,1 0 1 0 0,0 1 0 0 0,1 0 0 0 0,0 1 0 0 0,1 1-1 0 0,1-1 1 0 0,0 2 0 0 0,1-1 0 0 0,0 1-1 0 0,1 1 1 0 0,1 0 0 0 0,0 0 0 0 0,1 0 17 0 0,5-12-2 0 0,0 0 1 0 0,0 0-1 0 0,1 0 1 0 0,-1 0 0 0 0,1 0-1 0 0,0 0 1 0 0,0 0-1 0 0,0 0 1 0 0,0 0 0 0 0,1-1-1 0 0,0 1 1 0 0,-1 0 0 0 0,2 0-1 0 0,-1 0 1 0 0,0-1-1 0 0,1 1 1 0 0,-1 0 0 0 0,1-1-1 0 0,0 1 1 0 0,0-1-1 0 0,1 0 1 0 0,-1 0 0 0 0,1 0-1 0 0,0 0 1 0 0,-1 0-1 0 0,1 0 1 0 0,0-1 0 0 0,1 0-1 0 0,-1 1 1 0 0,0-1-1 0 0,1 0 1 0 0,-1 0 0 0 0,1-1-1 0 0,-1 1 1 0 0,1-1-1 0 0,0 0 1 0 0,0 0 0 0 0,0 0-1 0 0,0 0 1 0 0,0-1 0 0 0,0 0-1 0 0,-1 0 1 0 0,1 0-1 0 0,0 0 1 0 0,1 0 1 0 0,24 0-101 0 0,86-11-2177 0 0,-90 1 754 0 0,7-3-1198 0 0,-10 6-3636 0 0,-11 4-5008 0 0</inkml:trace>
  <inkml:trace contextRef="#ctx0" brushRef="#br0" timeOffset="1200.528">1326 483 16676 0 0,'0'0'1755'0'0,"0"0"-542"0"0,0 0-169 0 0,0 0-30 0 0,0 0-30 0 0,0 0-37 0 0,0 0-172 0 0,0 0-174 0 0,0 0-131 0 0,0 0-126 0 0,0 0-93 0 0,0 0-73 0 0,-34 26-58 0 0,-105 81-48 0 0,75-37 22 0 0,59-64-90 0 0,0 1 0 0 0,1 0 0 0 0,1 0 1 0 0,-1 0-1 0 0,1 0 0 0 0,0 0 0 0 0,1 1 1 0 0,-1-1-1 0 0,2 1 0 0 0,-1 0 0 0 0,1-1 1 0 0,0 1-1 0 0,0 0 0 0 0,1 0 0 0 0,1 0 1 0 0,0 5-5 0 0,2-8-3 0 0,0-1 0 0 0,1 0 1 0 0,-1 0-1 0 0,1 0 0 0 0,0 0 1 0 0,0-1-1 0 0,1 1 0 0 0,-1-1 1 0 0,1 0-1 0 0,0 0 0 0 0,0-1 1 0 0,0 1-1 0 0,0-1 0 0 0,0-1 1 0 0,0 1-1 0 0,0 0 0 0 0,1-1 1 0 0,-1 0-1 0 0,1-1 0 0 0,4 1 3 0 0,117 2-285 0 0,-118-4 28 0 0,0-1 1 0 0,-1-1-1 0 0,1 1 0 0 0,-1-1 1 0 0,0-1-1 0 0,0 0 1 0 0,0 0-1 0 0,0 0 0 0 0,-1-1 1 0 0,1 0-1 0 0,-1-1 0 0 0,3-3 257 0 0,19-19-4508 0 0,-5-1-4278 0 0,-16 17-1107 0 0</inkml:trace>
  <inkml:trace contextRef="#ctx0" brushRef="#br0" timeOffset="1589.796">1775 1 15915 0 0,'0'0'3811'0'0,"0"0"-2127"0"0,0 0-715 0 0,0 0-15 0 0,0 0 34 0 0,0 0-33 0 0,0 0-155 0 0,0 0-252 0 0,0 0-173 0 0,0 0-65 0 0,0 0-38 0 0,0 0 16 0 0,-6 17-2 0 0,-19 56-15 0 0,2 82 664 0 0,22-113-795 0 0,-3 363 248 0 0,-2-361-356 0 0,0-3 90 0 0,6-41-238 0 0,0 0 0 0 0,1 0 0 0 0,-1 0 0 0 0,0 0 1 0 0,0 0-1 0 0,0 0 0 0 0,0 0 0 0 0,1 0 0 0 0,-1 0 0 0 0,0 0 0 0 0,0 0 0 0 0,0 0 0 0 0,1 0 0 0 0,-1 0 0 0 0,0 0 0 0 0,0 1 0 0 0,0-1 0 0 0,0 0 0 0 0,1 0 0 0 0,-1 0 0 0 0,0 0 0 0 0,0 0 0 0 0,0 0 0 0 0,0 0 0 0 0,0 1 0 0 0,1-1 0 0 0,-1 0 0 0 0,0 0 0 0 0,0 0 0 0 0,0 0 0 0 0,0 1 0 0 0,0-1 0 0 0,0 0 116 0 0,12-36-3684 0 0,-7 11-6627 0 0,-4 20 6955 0 0,-1 1-5509 0 0</inkml:trace>
  <inkml:trace contextRef="#ctx0" brushRef="#br0" timeOffset="1835.405">1473 402 15627 0 0,'0'0'1950'0'0,"0"0"-643"0"0,0 0-229 0 0,0 0 79 0 0,0 0 90 0 0,0 0-61 0 0,0 0-263 0 0,0 0-257 0 0,0 0-192 0 0,0 0-135 0 0,32-4-86 0 0,104-14-78 0 0,137-20-1857 0 0,-258 37 201 0 0,-1 0-2458 0 0,-4 0-4559 0 0,-2-2-2284 0 0</inkml:trace>
  <inkml:trace contextRef="#ctx0" brushRef="#br0" timeOffset="2671.02">2176 26 10706 0 0,'0'0'1897'0'0,"0"0"-190"0"0,0 0-39 0 0,0 0-25 0 0,0 0-133 0 0,0 0-246 0 0,0 0-302 0 0,0 0-212 0 0,0 0-143 0 0,0 0-73 0 0,0 0-41 0 0,0 0-37 0 0,-10 26-21 0 0,-29 83-58 0 0,26-16 257 0 0,23 102 247 0 0,0-130-661 0 0,-3 1 0 0 0,-3 0 0 0 0,-4 55-220 0 0,-29-33 94 0 0,71-114-1338 0 0,0-20-1290 0 0,-23 22-5467 0 0,-14 17-3257 0 0</inkml:trace>
  <inkml:trace contextRef="#ctx0" brushRef="#br0" timeOffset="3277.231">2375 534 13187 0 0,'0'0'1918'0'0,"0"0"-265"0"0,0 0-71 0 0,0 0-95 0 0,0 0-205 0 0,0 0-325 0 0,0 0-349 0 0,0 0-192 0 0,0 0-112 0 0,0 0-60 0 0,0 0-12 0 0,0 0-28 0 0,0 0-18 0 0,-4 24-14 0 0,-10 74-27 0 0,20-22 364 0 0,-5-75-455 0 0,0 1 1 0 0,0-1-1 0 0,0 0 0 0 0,1 0 0 0 0,-1 1 1 0 0,0-1-1 0 0,1 0 0 0 0,-1 0 1 0 0,1 0-1 0 0,-1 0 0 0 0,1-1 1 0 0,0 1-1 0 0,-1 0 0 0 0,1-1 1 0 0,0 1-1 0 0,0-1 0 0 0,-1 1 1 0 0,1-1-1 0 0,0 0 0 0 0,0 0 1 0 0,0 0-1 0 0,-1 0 0 0 0,1 0 1 0 0,0 0-1 0 0,0 0 0 0 0,-1-1 1 0 0,1 1-1 0 0,0-1-54 0 0,9-3 139 0 0,0 0-1 0 0,-1-1 1 0 0,0-1 0 0 0,0 1 0 0 0,-1-2-1 0 0,1 1 1 0 0,-1-1 0 0 0,-1-1-1 0 0,1 0 1 0 0,-2 0 0 0 0,6-6-139 0 0,7-6 120 0 0,127-149 282 0 0,-147 168-402 0 0,0 0-1 0 0,1 1 0 0 0,-1-1 0 0 0,1 0 0 0 0,-1 0 0 0 0,1 1 0 0 0,0-1 1 0 0,-1 0-1 0 0,1 1 0 0 0,0-1 0 0 0,-1 0 0 0 0,1 1 0 0 0,0-1 0 0 0,0 1 1 0 0,-1-1-1 0 0,1 1 0 0 0,0 0 0 0 0,0-1 0 0 0,0 1 0 0 0,0 0 0 0 0,0 0 1 0 0,0-1-1 0 0,-1 1 0 0 0,1 0 0 0 0,0 0 0 0 0,0 0 0 0 0,0 0 0 0 0,0 0 1 0 0,0 0-1 0 0,0 1 0 0 0,0-1 0 0 0,0 0 0 0 0,0 0 0 0 0,-1 0 0 0 0,1 1 1 0 0,0-1-1 0 0,0 1 0 0 0,0-1 0 0 0,0 1 0 0 0,-1-1 0 0 0,1 1 0 0 0,0-1 1 0 0,-1 1-1 0 0,1-1 0 0 0,0 1 0 0 0,-1 0 0 0 0,1 0 0 0 0,-1-1 0 0 0,1 1 1 0 0,-1 0-1 0 0,1 0 0 0 0,-1 0 0 0 0,1-1 0 0 0,-1 1 0 0 0,0 0 0 0 0,1 0 1 0 0,-1 0-1 0 0,0 0 0 0 0,0 0 1 0 0,14 59-14 0 0,43 308 0 0 0,-52-338-23 0 0,-1 0 0 0 0,-1 0-1 0 0,-2 1 1 0 0,0-1 0 0 0,-3 1 0 0 0,-3 26 37 0 0,0-39-11 0 0,0 0 0 0 0,-1 0-1 0 0,-1 0 1 0 0,0-1 0 0 0,-2 0 0 0 0,0-1 0 0 0,0 1-1 0 0,-2-2 1 0 0,0 1 0 0 0,-1-2 0 0 0,0 1 0 0 0,-1-2-1 0 0,-1 0 1 0 0,0 0 0 0 0,0-1 0 0 0,-2-1 0 0 0,1 0-1 0 0,-1-2 1 0 0,-1 1 0 0 0,-7 1 11 0 0,23-10 4 0 0,-1 0-1 0 0,1 0 1 0 0,-1 0-1 0 0,0 0 1 0 0,1 0 0 0 0,-1 0-1 0 0,0 0 1 0 0,0-1-1 0 0,1 1 1 0 0,-1-1 0 0 0,0 1-1 0 0,0-1 1 0 0,0 0-1 0 0,0 0 1 0 0,1 0 0 0 0,-1 0-1 0 0,0 0 1 0 0,0 0-1 0 0,0-1 1 0 0,0 1-1 0 0,0 0 1 0 0,1-1 0 0 0,-1 1-1 0 0,0-1 1 0 0,0 0-1 0 0,1 0 1 0 0,-1 0 0 0 0,0 0-1 0 0,1 0 1 0 0,-1 0-1 0 0,1 0 1 0 0,-1 0 0 0 0,1-1-1 0 0,0 1 1 0 0,0 0-1 0 0,-1-1 1 0 0,1 1 0 0 0,0-1-1 0 0,0 1 1 0 0,0-1-1 0 0,1 0 1 0 0,-1 0 0 0 0,0 1-1 0 0,1-1 1 0 0,-1 0-1 0 0,1 0 1 0 0,-1 0 0 0 0,1 1-1 0 0,0-3-3 0 0,0-12 27 0 0,1-1 0 0 0,2 0 0 0 0,-1 0 0 0 0,2 1 0 0 0,0-1 0 0 0,1 1-1 0 0,1 0 1 0 0,0 0 0 0 0,1 1 0 0 0,0 0 0 0 0,2 0 0 0 0,0 1 0 0 0,0 0 0 0 0,1 0 0 0 0,1 1 0 0 0,0 1 0 0 0,1-1 0 0 0,2 1-27 0 0,-13 11 0 0 0,52-61-160 0 0,3 2 0 0 0,2 3 0 0 0,15-7 160 0 0,-16 18-5010 0 0,3 4-4969 0 0,-51 35-2415 0 0</inkml:trace>
</inkml:ink>
</file>

<file path=ppt/ink/ink16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3.4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66 0 2545 0 0,'0'0'2504'0'0,"0"0"-2"0"0,0 0-19 0 0,0 0-60 0 0,0 0-162 0 0,0 0-299 0 0,0 0-353 0 0,0 0-336 0 0,0 0-272 0 0,0 0-227 0 0,0 0-144 0 0,-5 0-118 0 0,3 0-467 0 0,1 0 0 0 0,-1 1 0 0 0,0-1 0 0 0,0 0-1 0 0,1 1 1 0 0,-1-1 0 0 0,0 1 0 0 0,1-1-1 0 0,-1 1 1 0 0,0 0 0 0 0,1 0 0 0 0,-1 0 0 0 0,1-1-1 0 0,-1 2 1 0 0,1-1 0 0 0,-1 0 0 0 0,1 0-1 0 0,0 0 1 0 0,0 1 0 0 0,0-1 0 0 0,-1 0-1 0 0,1 1 1 0 0,1-1 0 0 0,-1 1 0 0 0,0 0 0 0 0,0-1-1 0 0,0 1 1 0 0,1-1 0 0 0,-1 1 0 0 0,1 0-1 0 0,-1 0 1 0 0,1-1 0 0 0,0 1 0 0 0,0 0-1 0 0,0 0-44 0 0,-7 34 365 0 0,1 0-1 0 0,3 1 0 0 0,1 0 0 0 0,1-1 0 0 0,4 32-364 0 0,-3-59 23 0 0,1 1 0 0 0,0-1 0 0 0,1 0 0 0 0,0 0 0 0 0,0 0 0 0 0,1 0 0 0 0,0-1 1 0 0,0 1-1 0 0,1-1 0 0 0,0 1 0 0 0,1-1 0 0 0,0-1 0 0 0,0 1 0 0 0,1-1 0 0 0,0 0 0 0 0,0 1-23 0 0,-3-7 43 0 0,0 1-1 0 0,-1-1 0 0 0,1 0 0 0 0,0 0 1 0 0,0 0-1 0 0,0 0 0 0 0,0 0 0 0 0,0-1 0 0 0,0 1 1 0 0,0-1-1 0 0,0 0 0 0 0,1 0 0 0 0,-1 0 1 0 0,0 0-1 0 0,0-1 0 0 0,0 1 0 0 0,0-1 1 0 0,0 0-1 0 0,0 0 0 0 0,0 0 0 0 0,0 0 1 0 0,-1 0-1 0 0,1-1 0 0 0,0 1 0 0 0,-1-1 1 0 0,1 0-1 0 0,-1 0 0 0 0,1 0 0 0 0,-1 0 1 0 0,0 0-1 0 0,1-1-42 0 0,29-25 123 0 0,-1-2-1 0 0,-1-1 1 0 0,-2-2 0 0 0,-1-1-1 0 0,20-33-122 0 0,-35 59-136 0 0,-9 30-105 0 0,-2-6 265 0 0,4 22-47 0 0,-6-29 21 0 0,1-1 0 0 0,0 1 0 0 0,1 0-1 0 0,0 0 1 0 0,0 0 0 0 0,1-1 0 0 0,0 1 0 0 0,1-1 0 0 0,0 1 0 0 0,0-1 0 0 0,1 0 0 0 0,0 0 0 0 0,0-1 0 0 0,1 1 0 0 0,0-1 0 0 0,0 0 0 0 0,1 0-1 0 0,0 0 1 0 0,0-1 0 0 0,0 0 0 0 0,4 3 2 0 0,-6-8 20 0 0,0 1-1 0 0,1-1 1 0 0,-1 0-1 0 0,0 0 1 0 0,1 0-1 0 0,-1 0 0 0 0,0-1 1 0 0,1 1-1 0 0,-1-1 1 0 0,1 0-1 0 0,-1-1 1 0 0,0 1-1 0 0,1-1 1 0 0,-1 0-1 0 0,0 0 0 0 0,0 0 1 0 0,1-1-1 0 0,-1 1 1 0 0,0-1-1 0 0,0 0 1 0 0,0 0-1 0 0,-1 0 1 0 0,1-1-1 0 0,0 1 1 0 0,-1-1-1 0 0,0 0 0 0 0,0 0 1 0 0,0 0-1 0 0,2-3-19 0 0,9-11 140 0 0,0-1-1 0 0,-2-1 0 0 0,0 0 0 0 0,-1-1 0 0 0,-1 0 0 0 0,-1 0 0 0 0,-1-1 1 0 0,0 0-1 0 0,-2-1 0 0 0,0 1 0 0 0,-2-1 0 0 0,1-10-139 0 0,-2-62-170 0 0,-4 65-2180 0 0,30 16-3820 0 0,-16 12-371 0 0,-12 1 5569 0 0,2 0-10181 0 0</inkml:trace>
</inkml:ink>
</file>

<file path=ppt/ink/ink16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3.8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105 744 17188 0 0,'0'0'1269'0'0,"0"0"-314"0"0,0 0 5 0 0,0 0 114 0 0,0 0 6 0 0,0 0-130 0 0,0 0-231 0 0,0 0-218 0 0,0 0-69 0 0,0 0-35 0 0,0 0-40 0 0,0 0-31 0 0,0 0-32 0 0,-4 21-45 0 0,-16 65-33 0 0,-22 27 374 0 0,4-9-586 0 0,41-108-4764 0 0,15-24 900 0 0,-12 16-1329 0 0,1 1-5818 0 0</inkml:trace>
  <inkml:trace contextRef="#ctx0" brushRef="#br0" timeOffset="246.396">21 368 14363 0 0,'0'0'1824'0'0,"0"0"-455"0"0,0 0-257 0 0,0 0-184 0 0,0 0-208 0 0,0 0-312 0 0,0 0-264 0 0,0 0-256 0 0,0 0-112 0 0,0 0-136 0 0,0 0-224 0 0,0 0-472 0 0,0 0-1064 0 0,0 0-2722 0 0,7 30-6728 0 0</inkml:trace>
  <inkml:trace contextRef="#ctx0" brushRef="#br0" timeOffset="592.766">593 0 15323 0 0,'0'0'1689'0'0,"0"0"-456"0"0,0 0-147 0 0,0 0-47 0 0,0 0-36 0 0,0 0-97 0 0,0 0-141 0 0,0 0-69 0 0,0 0-15 0 0,0 0-9 0 0,0 0-44 0 0,0 0-77 0 0,0 0-107 0 0,5 14-66 0 0,15 46-51 0 0,-5 23 590 0 0,-7-9-667 0 0,-3 2 1 0 0,-4-1-1 0 0,-3 0 1 0 0,-6 28-251 0 0,-20 69 29 0 0,-4 6-553 0 0,48-167-3670 0 0,-13-28-1710 0 0,-2 12-934 0 0,-1 1-4007 0 0</inkml:trace>
  <inkml:trace contextRef="#ctx0" brushRef="#br0" timeOffset="847.675">286 567 9098 0 0,'0'0'3583'0'0,"0"0"-1742"0"0,0 0-685 0 0,0 0 60 0 0,0 0 142 0 0,0 0 29 0 0,0 0-155 0 0,0 0-234 0 0,0 0-171 0 0,0 0-159 0 0,35-5-112 0 0,115-19-89 0 0,174-35 985 0 0,-263 46-1545 0 0,64-10-4094 0 0,-101 16-1057 0 0,-16 5-43 0 0,-4-1-5445 0 0</inkml:trace>
  <inkml:trace contextRef="#ctx0" brushRef="#br0" timeOffset="1316.92">1153 55 9370 0 0,'0'0'4786'0'0,"0"0"-2198"0"0,0 0-920 0 0,0 0-221 0 0,0 0-181 0 0,0 0-172 0 0,0 0-225 0 0,0 0-215 0 0,0 0-149 0 0,0 0-117 0 0,0 0-40 0 0,0 0-24 0 0,0 0 20 0 0,-7 17 24 0 0,-41 122 623 0 0,-6 213-87 0 0,34-36-805 0 0,20-314-91 0 0,-1 0 0 0 0,1-1 0 0 0,-1 1 0 0 0,1 0 0 0 0,0 0 0 0 0,0-1 0 0 0,0 1 0 0 0,0 0 0 0 0,0 0 0 0 0,0-1 0 0 0,0 1 0 0 0,1 0 0 0 0,-1-1 0 0 0,1 1 0 0 0,-1 0 0 0 0,1-1 0 0 0,0 1 0 0 0,-1-1 0 0 0,1 1 0 0 0,0-1 0 0 0,0 1 0 0 0,0-1 0 0 0,0 1 0 0 0,0-1 0 0 0,1 0 0 0 0,-1 0 0 0 0,0 1 0 0 0,1-1 0 0 0,-1 0 0 0 0,0 0 0 0 0,1-1 0 0 0,-1 1 0 0 0,1 0 0 0 0,0 0 0 0 0,-1-1 0 0 0,1 1 0 0 0,-1-1 0 0 0,1 1 0 0 0,0-1 0 0 0,0 0 0 0 0,-1 1 0 0 0,1-1 0 0 0,0 0 0 0 0,-1 0 0 0 0,1 0 0 0 0,0-1 0 0 0,0 1 0 0 0,-1 0 0 0 0,1-1 0 0 0,0 1 0 0 0,-1-1 0 0 0,1 1 0 0 0,0-1 0 0 0,-1 0 0 0 0,1 0-8 0 0,147-123 872 0 0,-130 110-847 0 0,-10 7-10 0 0,1-1 0 0 0,-1 1-1 0 0,1 1 1 0 0,1 0 0 0 0,-1 0 0 0 0,1 1 0 0 0,0 1 0 0 0,0 0-1 0 0,0 0 1 0 0,1 1 0 0 0,3-1-15 0 0,-1 49 44 0 0,-20 165 85 0 0,6-210-180 0 0,0 1 0 0 0,0-1 0 0 0,0 1 0 0 0,0-1 0 0 0,0 1 0 0 0,0 0 0 0 0,0-1 0 0 0,0 1 0 0 0,0-1 0 0 0,0 1 0 0 0,0 0 0 0 0,0-1 0 0 0,0 1 0 0 0,0-1 0 0 0,0 1 0 0 0,1 0 0 0 0,-1-1 0 0 0,0 1 0 0 0,0-1 0 0 0,1 1 0 0 0,-1-1-1 0 0,0 1 1 0 0,1-1 0 0 0,-1 1 0 0 0,1-1 0 0 0,-1 1 0 0 0,0-1 0 0 0,1 0 0 0 0,-1 1 0 0 0,1-1 0 0 0,-1 0 0 0 0,1 1 0 0 0,-1-1 0 0 0,1 0 0 0 0,0 0 0 0 0,-1 1 0 0 0,1-1 0 0 0,-1 0 0 0 0,1 0 0 0 0,0 0 0 0 0,-1 0 0 0 0,1 0 0 0 0,-1 0 0 0 0,1 0 0 0 0,0 0 0 0 0,-1 0-1 0 0,1 0 1 0 0,0 0 51 0 0,8-13-4926 0 0,-6 8-3543 0 0,-3 5 7229 0 0,1-4-11161 0 0</inkml:trace>
</inkml:ink>
</file>

<file path=ppt/ink/ink16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7.1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0 199 3985 0 0,'0'0'2815'0'0,"0"0"-964"0"0,0 0-459 0 0,0 0 14 0 0,0 0 34 0 0,0 0-59 0 0,0 0-161 0 0,0 0-190 0 0,0 0-161 0 0,0 0-86 0 0,0 0-30 0 0,11-6-60 0 0,69-40 1211 0 0,41-45 967 0 0,-33 36-1780 0 0,-66 81-531 0 0,5 86 176 0 0,55 324-289 0 0,-49-235-353 0 0,-33-201-90 0 0,1 0 1 0 0,-1-1 0 0 0,0 1 0 0 0,0 0-1 0 0,1-1 1 0 0,-1 1 0 0 0,0 0 0 0 0,1-1 0 0 0,-1 1-1 0 0,0 0 1 0 0,1 0 0 0 0,-1-1 0 0 0,0 1-1 0 0,1 0 1 0 0,-1 0 0 0 0,1 0 0 0 0,-1 0 0 0 0,1-1-1 0 0,-1 1 1 0 0,0 0 0 0 0,1 0 0 0 0,-1 0-1 0 0,1 0 1 0 0,-1 0 0 0 0,1 0 0 0 0,-1 0 0 0 0,0 0-1 0 0,1 0 1 0 0,-1 0 0 0 0,1 1 0 0 0,-1-1-1 0 0,0 0 1 0 0,1 0 0 0 0,-1 0 0 0 0,1 0 0 0 0,-1 1-1 0 0,0-1 1 0 0,1 0 0 0 0,-1 0 0 0 0,0 1 0 0 0,1-1-1 0 0,-1 0 1 0 0,0 0 0 0 0,1 1 0 0 0,-1-1-1 0 0,0 0 1 0 0,0 1 0 0 0,1-1 0 0 0,-1 1 0 0 0,0-1-1 0 0,0 0 1 0 0,0 1 0 0 0,1-1 0 0 0,-1 1-1 0 0,0-1 1 0 0,0 0 0 0 0,0 1 0 0 0,0-1 0 0 0,0 1-1 0 0,0-1 1 0 0,0 1 0 0 0,0-1 0 0 0,0 0-1 0 0,0 1-4 0 0,19-36 272 0 0,-17 31-277 0 0,127-283 643 0 0,-30 37-467 0 0,-88 218-105 0 0,-8 12-5 0 0,-3 20-95 0 0,0 0 10 0 0,0 0-1 0 0,0 0 6 0 0,0 0-22 0 0,0 0-11 0 0,0 0-17 0 0,0 0-15 0 0,0 0-30 0 0,0 0-42 0 0,0 0-61 0 0,0 0-72 0 0,-7 11-4625 0 0,5-7-2576 0 0,1-4-1434 0 0</inkml:trace>
</inkml:ink>
</file>

<file path=ppt/ink/ink16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7.90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0 159 9906 0 0,'0'0'2434'0'0,"0"0"-302"0"0,0 0-168 0 0,0 0-151 0 0,0 0-215 0 0,0 0-306 0 0,0 0-324 0 0,0 0-251 0 0,0 0-173 0 0,0 0-88 0 0,0 0-43 0 0,0 0-38 0 0,0 0-12 0 0,2 0 2 0 0,240 1 2936 0 0,1 39-2589 0 0,-124-26-587 0 0,-59-10-69 0 0,-59-4-40 0 0,-1 0 2 0 0,0 0 3 0 0,0 0-1 0 0,0 0 5 0 0,0 0-11 0 0,0 0-1 0 0,0 0-2 0 0,0 0 3 0 0,0 0 2 0 0,0 0 2 0 0,0 0 3 0 0,0 0-5 0 0,0 0-7 0 0,-18-8 577 0 0,-100-72-536 0 0,42 25-55 0 0,17 7-698 0 0,58 34-3531 0 0,2 6-6790 0 0,1 4-955 0 0</inkml:trace>
</inkml:ink>
</file>

<file path=ppt/ink/ink16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8.44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 0 4697 0 0,'0'0'2726'0'0,"0"0"-820"0"0,0 0-213 0 0,0 0 106 0 0,0 0 24 0 0,0 0-110 0 0,0 0-290 0 0,0 0-323 0 0,0 0-257 0 0,0 0-158 0 0,0 0-74 0 0,0 0-20 0 0,-3 1-18 0 0,-6 2-31 0 0,6-3-45 0 0,29 7 2408 0 0,401 19 398 0 0,-229 10-3184 0 0,-150-21-43 0 0,-47-14-96 0 0,-1-1-12 0 0,0 0-12 0 0,0 0-32 0 0,0 0-52 0 0,0 0-59 0 0,0 0-81 0 0,0-13-4133 0 0,0 7-3508 0 0,0 3-4258 0 0</inkml:trace>
</inkml:ink>
</file>

<file path=ppt/ink/ink16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42.0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22 126 4809 0 0,'0'0'3486'0'0,"0"0"-824"0"0,0 0-518 0 0,0 0-194 0 0,0 0-197 0 0,0 0-274 0 0,0 0-290 0 0,0 0-255 0 0,0 0-186 0 0,0 0-116 0 0,0 0-76 0 0,-4-4-76 0 0,-10-11-46 0 0,10 12-32 0 0,4 3-19 0 0,0 0-19 0 0,25-19 2123 0 0,102-29-1469 0 0,-91 38-853 0 0,0 2 1 0 0,1 1-1 0 0,0 2 0 0 0,0 1 1 0 0,22 1-166 0 0,-55 4 3 0 0,0 0-1 0 0,1 1 1 0 0,-1-1 0 0 0,0 1 0 0 0,0 0-1 0 0,0 0 1 0 0,0 0 0 0 0,0 0 0 0 0,-1 1-1 0 0,1 0 1 0 0,-1-1 0 0 0,1 1 0 0 0,-1 1 0 0 0,0-1-1 0 0,0 0 1 0 0,-1 1 0 0 0,1-1 0 0 0,-1 1-1 0 0,1 0 1 0 0,-1 0 0 0 0,0 0 0 0 0,-1 0-1 0 0,1 0 1 0 0,-1 0 0 0 0,0 1 0 0 0,0-1 0 0 0,0 2-3 0 0,12 23 32 0 0,16 66 53 0 0,-29-89-52 0 0,0 0 0 0 0,0 1 0 0 0,-1-1 0 0 0,1 1 0 0 0,-2-1 0 0 0,1 0 0 0 0,-1 0 0 0 0,0 0 0 0 0,0 0 0 0 0,0 0 0 0 0,-1 0 0 0 0,0 0 0 0 0,0-1 0 0 0,-1 1 0 0 0,-3 3-33 0 0,1 1 49 0 0,-87 68 247 0 0,8-27-239 0 0,67-37-26 0 0,16-13-29 0 0,0 0-1 0 0,0 0 1 0 0,0 0 0 0 0,0 1 0 0 0,0-1-1 0 0,0 1 1 0 0,1-1 0 0 0,-1 1 0 0 0,1 0-1 0 0,-1-1 1 0 0,1 1 0 0 0,0 0 0 0 0,-1 0 0 0 0,1 0-1 0 0,0 0 1 0 0,0 0 0 0 0,0 1 0 0 0,1-1-1 0 0,-1 0 1 0 0,1 0 0 0 0,-1 0 0 0 0,1 1-1 0 0,-1-1 1 0 0,1 0 0 0 0,0 2-2 0 0,44 96 700 0 0,-40 6 176 0 0,-4-106-866 0 0,0 0-1 0 0,0 0 6 0 0,0 0-5 0 0,0 0-19 0 0,0 0 0 0 0,0 0-9 0 0,0 0-40 0 0,0 0-34 0 0,-23 4-5253 0 0,20-3 4530 0 0,-6 2-2812 0 0,2 0-3198 0 0,-1 1-5714 0 0</inkml:trace>
</inkml:ink>
</file>

<file path=ppt/ink/ink16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43.05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269 0 8978 0 0,'0'0'2805'0'0,"0"0"-720"0"0,0 0-291 0 0,0 0-39 0 0,0 0-112 0 0,0 0-229 0 0,0 0-291 0 0,0 0-271 0 0,0 0-169 0 0,0 0-75 0 0,0 0-48 0 0,0 0-16 0 0,0 0-21 0 0,8 11 3108 0 0,-8-11-3541 0 0,0 0 12 0 0,0 0 9 0 0,0 0 16 0 0,0 0-35 0 0,0 0-6 0 0,0 0-4 0 0,0 0-18 0 0,-42 56 1144 0 0,-75 28-912 0 0,80-69-259 0 0,20-13-690 0 0,-44-4-5410 0 0,60 0 5566 0 0,1 0-1 0 0,-1 0 0 0 0,1 0 1 0 0,-1-1-1 0 0,1 1 0 0 0,0 0 1 0 0,0 0-1 0 0,0 0 0 0 0,0-1 1 0 0,1 1-1 0 0,-1 0 1 0 0,0 0-1 0 0,1 0 0 0 0,0 0 1 0 0,-1 0-1 0 0,1 0 0 0 0,0 0 1 0 0,0 0-1 0 0,0 0 0 0 0,0 0 1 0 0,0 0-1 0 0,1 0 0 0 0,-1 1 1 0 0,1-1-1 0 0,-1 0 1 0 0,2 0 497 0 0,-3 2-22 0 0,4-6-1756 0 0,19-26-5705 0 0,-12 8 5640 0 0,-7 3 4225 0 0,-8 1 5016 0 0,-22 12 6454 0 0,26 8-13125 0 0,0 0-82 0 0,0 0-84 0 0,0 0-56 0 0,0 0-45 0 0,7 12 1722 0 0,176 130 534 0 0,-116-68-2554 0 0,-60-62-96 0 0,-6-12-4377 0 0,-1 0-4566 0 0,0 0-3255 0 0</inkml:trace>
</inkml:ink>
</file>

<file path=ppt/ink/ink16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8:19.4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60 100 3153 0 0,'0'0'2579'0'0,"0"0"-495"0"0,0 0-213 0 0,0 0-9 0 0,0 0-52 0 0,0 0-211 0 0,0 0-335 0 0,0 0-316 0 0,0 0-236 0 0,0 0-129 0 0,0 0-97 0 0,0 0-48 0 0,-8 3-35 0 0,-44 19 1140 0 0,57-19 5822 0 0,30-1-6663 0 0,85-13 385 0 0,110-38-427 0 0,-43-1-344 0 0,-172 48-270 0 0,-5 0-742 0 0,-10-3-746 0 0,0 0-1367 0 0,0 3-2700 0 0,0-1-6784 0 0</inkml:trace>
</inkml:ink>
</file>

<file path=ppt/ink/ink16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8:18.674"/>
    </inkml:context>
    <inkml:brush xml:id="br0">
      <inkml:brushProperty name="width" value="0.05" units="cm"/>
      <inkml:brushProperty name="height" value="0.05" units="cm"/>
    </inkml:brush>
    <inkml:brush xml:id="br1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4434 236 0 0 0,'0'0'1543'0'0,"0"0"228"0"0,0 0 95 0 0,0 0 8 0 0,0 0-71 0 0,0 0-151 0 0,0 0-201 0 0,0 0-180 0 0,-7-1 3450 0 0,-8-2-2449 0 0,-4 3 560 0 0,12 0 779 0 0,16 0-2032 0 0,113-22-213 0 0,36-11-906 0 0,8 1-183 0 0,-150 31-210 0 0,-16 1-52 0 0,0 0-1 0 0,1-4 234 0 0,-2 4-224 0 0,-13-4 498 0 0,-23-35-483 0 0,-23-14 4 0 0,43 38-24 0 0,3-13 57 0 0,14 27-105 0 0,0 1 1 0 0,0 0-34 0 0,0 0-22 0 0,0 0 6 0 0,0 0-70 0 0,0 0-79 0 0,0 0-89 0 0,33 0-3810 0 0,-20 0 227 0 0,-6 0-5359 0 0,-3 0-2887 0 0</inkml:trace>
  <inkml:trace contextRef="#ctx0" brushRef="#br0" timeOffset="-16489.573">872 980 4481 0 0,'0'0'2104'0'0,"0"0"-422"0"0,0 0-218 0 0,0 0 142 0 0,0 0 253 0 0,0 0 178 0 0,0 0-26 0 0,0 0-250 0 0,0 0-323 0 0,0 0-328 0 0,0 0-261 0 0,-3-10-171 0 0,-10-29-118 0 0,10 29-51 0 0,3 10-49 0 0,0 0-66 0 0,0 0-66 0 0,0 0-63 0 0,0 0-54 0 0,0 0-39 0 0,0 0-24 0 0,16 740 2674 0 0,-10-20-1809 0 0,9-336-641 0 0,-1 66 198 0 0,-52-160-177 0 0,38-40-282 0 0,3-216-84 0 0,0-17-14 0 0,-2 0-1 0 0,1 1 1 0 0,-2-1-1 0 0,-1 0 1 0 0,0 1-1 0 0,-1-1 1 0 0,-1 0 0 0 0,0 0-1 0 0,-3 4-12 0 0,-6 32 1297 0 0,9-35-4111 0 0,2-11-8189 0 0,0-11 1681 0 0</inkml:trace>
  <inkml:trace contextRef="#ctx0" brushRef="#br0" timeOffset="-15140.745">183 3377 7706 0 0,'0'0'2145'0'0,"0"0"-360"0"0,0 0-264 0 0,0 0-26 0 0,0 0 34 0 0,0 0-53 0 0,0 0-189 0 0,0 0-239 0 0,0 0-170 0 0,0 0-89 0 0,0 0-21 0 0,0 0-17 0 0,0 0-47 0 0,3 0-34 0 0,100 32 3655 0 0,182 2-2519 0 0,68-1-1100 0 0,184-33-67 0 0,-331-11-423 0 0,13 0-138 0 0,145 18 160 0 0,-201 0-266 0 0,64 0 163 0 0,20-6-40 0 0,229-1-90 0 0,-419 7-5 0 0,-46 0 0 0 0,-22-6-665 0 0,-12-15-3002 0 0,2 3-6228 0 0,15 10-3012 0 0</inkml:trace>
  <inkml:trace contextRef="#ctx0" brushRef="#br0" timeOffset="-12687.016">301 3789 0 0 0,'0'0'2322'0'0,"0"0"-494"0"0,0 0-19 0 0,0 0 252 0 0,0 0 161 0 0,0 0-25 0 0,0 0-286 0 0,0 0-426 0 0,0 0-372 0 0,0 0-237 0 0,0 0-92 0 0,-5-3-27 0 0,-15-9-6 0 0,-42 16 5152 0 0,54-3-5682 0 0,-1 1 0 0 0,1 1-1 0 0,0-1 1 0 0,-1 1 0 0 0,1 0 0 0 0,1 1 0 0 0,-1 0-1 0 0,0 0 1 0 0,1 1 0 0 0,0 0 0 0 0,0 0 0 0 0,-4 5-221 0 0,-2 6 106 0 0,1 0 1 0 0,1 0-1 0 0,1 1 1 0 0,0 1-1 0 0,1-1 1 0 0,1 1-1 0 0,1 1 0 0 0,0 0 1 0 0,2 0-1 0 0,0 0 1 0 0,1 0-1 0 0,1 1 1 0 0,0 0-1 0 0,2 0 1 0 0,1-1-1 0 0,0 1 1 0 0,2 7-107 0 0,-2-17 42 0 0,16 88 301 0 0,-13-90-311 0 0,1 0-1 0 0,0 0 1 0 0,1 0 0 0 0,-1 0-1 0 0,1-1 1 0 0,1 0-1 0 0,0 0 1 0 0,0 0 0 0 0,0-1-1 0 0,1 1 1 0 0,-1-2 0 0 0,2 1-1 0 0,-1-1 1 0 0,0 0 0 0 0,6 2-32 0 0,47 14 245 0 0,5-15-120 0 0,31-3-10 0 0,-42-25 87 0 0,-19 3-118 0 0,-1-17 170 0 0,12-20-184 0 0,-29 34 4 0 0,13-40 17 0 0,-21-5 2 0 0,-9-14-18 0 0,-18 41-75 0 0,-15-23 0 0 0,0 23 0 0 0,27 31 0 0 0,-1 0 0 0 0,1 1 0 0 0,-1 0 0 0 0,-1 0 0 0 0,0 1 0 0 0,0 0 0 0 0,0 1 0 0 0,-1-1 0 0 0,1 1 0 0 0,-11-4 0 0 0,9 7-162 0 0,0 0 1 0 0,0 1-1 0 0,0 0 1 0 0,0 1-1 0 0,-1 0 1 0 0,1 0-1 0 0,0 1 1 0 0,-1 1-1 0 0,1-1 1 0 0,0 2-1 0 0,-1-1 1 0 0,1 2-1 0 0,0-1 1 0 0,0 1-1 0 0,0 1 1 0 0,1 0-1 0 0,-1 0 1 0 0,1 1-1 0 0,-3 2 162 0 0,-4 3-2271 0 0,5-3-5488 0 0,9-6-4387 0 0</inkml:trace>
  <inkml:trace contextRef="#ctx0" brushRef="#br0" timeOffset="-10495.045">929 3428 0 0 0,'0'0'1119'0'0,"0"0"252"0"0,0 0 45 0 0,0 0-104 0 0,0 0-106 0 0,0 0-134 0 0,0 0-96 0 0,0 0-22 0 0,0 0 0 0 0,-5 0 642 0 0,5 0 6870 0 0,31-28-5004 0 0,68-36-2109 0 0,-71 49-1414 0 0,-11 6-1103 0 0,-10 6-1859 0 0,-1 0-3735 0 0,-3 0-4428 0 0</inkml:trace>
  <inkml:trace contextRef="#ctx0" brushRef="#br0" timeOffset="-10183.606">1521 3001 10906 0 0,'0'0'2259'0'0,"0"0"-677"0"0,0 0-320 0 0,0 0 78 0 0,0 0 39 0 0,0 0-147 0 0,0 0-250 0 0,0 0-263 0 0,0 0-183 0 0,0 0-76 0 0,0 0-60 0 0,0 0-33 0 0,0 0-26 0 0,12-7-20 0 0,54-34 140 0 0,-14 11 56 0 0,-14-5-845 0 0,-17 17-2665 0 0,-2-1-6175 0 0,-15 14-1919 0 0</inkml:trace>
  <inkml:trace contextRef="#ctx0" brushRef="#br0" timeOffset="-9886.464">2114 2515 11723 0 0,'0'0'1928'0'0,"0"0"-408"0"0,0 0-47 0 0,0 0 92 0 0,0 0-66 0 0,0 0-248 0 0,0 0-276 0 0,0 0-265 0 0,0 0-189 0 0,0 0-82 0 0,0 0-85 0 0,0 0-56 0 0,0 0-66 0 0,5-5-49 0 0,72-56-45 0 0,-24 26-4091 0 0,-26 15-7482 0 0,-19 16 2014 0 0</inkml:trace>
  <inkml:trace contextRef="#ctx0" brushRef="#br0" timeOffset="-9637.385">2589 2139 10930 0 0,'0'0'2113'0'0,"0"0"-433"0"0,0 0-164 0 0,0 0-21 0 0,0 0-129 0 0,0 0-259 0 0,0 0-271 0 0,0 0-224 0 0,0 0-106 0 0,0 0-66 0 0,0 0-44 0 0,0 0-77 0 0,0 0-65 0 0,11-7-67 0 0,60-38-7 0 0,-48 30-473 0 0,5-5-2633 0 0,-13 6-3022 0 0,-9 9-119 0 0,0 1-2636 0 0</inkml:trace>
  <inkml:trace contextRef="#ctx0" brushRef="#br0" timeOffset="-9389.904">2968 1823 11370 0 0,'0'0'2153'0'0,"0"0"-1233"0"0,0 0-408 0 0,0 0-104 0 0,0 0-144 0 0,0 0-128 0 0,0 0-368 0 0,0 0-728 0 0,0 0-1080 0 0,0 0-2161 0 0,0 0-4129 0 0</inkml:trace>
  <inkml:trace contextRef="#ctx0" brushRef="#br0" timeOffset="-5949.6">3329 1554 0 0 0,'0'0'1122'0'0,"0"0"439"0"0,0 0 181 0 0,0 0-2 0 0,0 0-103 0 0,0 0-141 0 0,0 0-152 0 0,0 0-171 0 0,0 0-136 0 0,7 1 7585 0 0,8-3-6134 0 0,223-177 632 0 0,-90 79-2432 0 0,-81 52-379 0 0,38-33 130 0 0,-13 19-216 0 0,62-59 206 0 0,-49 31-58 0 0,-71 65-398 0 0,8-4 123 0 0,-35 22 71 0 0,-10 6 237 0 0,-9 1-433 0 0,-47 4 34 0 0,-62-8-14 0 0,50-17 58 0 0,73 42-97 0 0,101 157 149 0 0,-96-158-77 0 0,-2 0 0 0 0,0 1 0 0 0,-1 0-1 0 0,-2 0 1 0 0,0 0 0 0 0,-1 0 0 0 0,-1 0-1 0 0,-1 4-23 0 0,1-18 9 0 0,10 48 30 0 0,-3-85 557 0 0,48-172-493 0 0,15 3-102 0 0,-74 195-4082 0 0,-5 24-4255 0 0,9-14-3474 0 0</inkml:trace>
  <inkml:trace contextRef="#ctx0" brushRef="#br0" timeOffset="-4157.44">4609 494 11090 0 0,'0'0'2433'0'0,"0"0"-357"0"0,0 0-229 0 0,0 0-92 0 0,0 0-193 0 0,0 0-274 0 0,0 0-267 0 0,0 0-289 0 0,0 0-207 0 0,0 0-125 0 0,0 0-73 0 0,0 0-35 0 0,0 0-9 0 0,-9 6 290 0 0,32 32 925 0 0,153 231 420 0 0,-106-118-1638 0 0,-55-118-206 0 0,-4-107 1292 0 0,31-124-1263 0 0,-26 72-70 0 0,-14 56 20 0 0,1-21 69 0 0,-3 90-130 0 0,0 1 13 0 0,0 0 6 0 0,0 0-13 0 0,0 0 8 0 0,0 0-1 0 0,0 0-8 0 0,0 0 6 0 0,0 0-10 0 0,0 0 1 0 0,0 0 26 0 0,0 0-11 0 0,0 0-12 0 0,0 0-2 0 0,0 0-32 0 0,0 0 23 0 0,0 0 20 0 0,0 0 3 0 0,0 0 2 0 0,0 0-13 0 0,0 0 8 0 0,0 0 10 0 0,0 0 25 0 0,0 0-22 0 0,-8 1-9675 0 0,4 1 2421 0 0,2-1-4676 0 0</inkml:trace>
  <inkml:trace contextRef="#ctx0" brushRef="#br0" timeOffset="3734.874">3351 1635 0 0 0,'0'0'0'0'0,"0"0"0"0"0,0 0 0 0 0,0 0 0 0 0,0 0 0 0 0,0 0 0 0 0,0 0 0 0 0,0 0 0 0 0,0 0 0 0 0,0 0 0 0 0</inkml:trace>
  <inkml:trace contextRef="#ctx0" brushRef="#br0" timeOffset="4142.982">3351 1635 0 0 0,'-12'-10'0'0'0,"10"5"0"0"0,-5 4 0 0 0,6 0 0 0 0,1 3 0 0 0</inkml:trace>
  <inkml:trace contextRef="#ctx0" brushRef="#br1" timeOffset="8499.226">2676 722 0 0 0,'0'-9'640'0'0,"0"-28"235"0"0,0 14 2684 0 0,-4 18-1492 0 0,-11 12 11758 0 0,20 1-12846 0 0,51 74 922 0 0,-13-31-746 0 0,17 38-276 0 0,30 10-181 0 0,-9-15 26 0 0,2 5-335 0 0,-25-12-18 0 0,37 52 101 0 0,-58-67-231 0 0,31 31 74 0 0,-19-28-128 0 0,21 39 181 0 0,-26-27-111 0 0,57 40 41 0 0,-34-42-96 0 0,-8 5 9 0 0,-10-24-107 0 0,-32-23-2 0 0,4-4-85 0 0,-1 0 90 0 0,-20-28-106 0 0,0-1 14 0 0,0 0-3 0 0,0 0-11 0 0,0 0 10 0 0,0 0-17 0 0,0 0 30 0 0,0 0-9 0 0,0 0 0 0 0,0 0-5 0 0,0 0-8 0 0,0 0 40 0 0,0 0-2 0 0,0 0-33 0 0,0 0 5 0 0,0 0-16 0 0,0 0 8 0 0,0 0-25 0 0,0 0-34 0 0,0 0-45 0 0,0 0-16 0 0,21-3-8214 0 0,-12 6 1182 0 0,-4 0-5281 0 0</inkml:trace>
  <inkml:trace contextRef="#ctx0" brushRef="#br1" timeOffset="10739.951">4106 2169 0 0 0,'0'0'381'0'0,"0"0"749"0"0,0 0 278 0 0,0 0 35 0 0,0 0-60 0 0,0 0-48 0 0,0 0-35 0 0,0 0-93 0 0,0 0-38 0 0,0 0 20 0 0,0 0-21 0 0,0 0 6 0 0,0 0-60 0 0,0 0-97 0 0,-7-7 4148 0 0,-23 3-2201 0 0,-77-7 707 0 0,27 66-2948 0 0,8 29 108 0 0,51-56-641 0 0,18-25-170 0 0,0 0 0 0 0,0 0 0 0 0,0 1 0 0 0,1-1 0 0 0,-1 1 0 0 0,1 0 0 0 0,0 0 0 0 0,0 0 0 0 0,1 0-1 0 0,-1 0 1 0 0,1 0 0 0 0,0 0 0 0 0,0 0 0 0 0,0 1 0 0 0,1-1 0 0 0,-1 0 0 0 0,1 3-20 0 0,19 100 203 0 0,30-19 18 0 0,-3-44-51 0 0,24-11 99 0 0,-20-29-106 0 0,-32-3-115 0 0,-11-1-25 0 0,0 1 1 0 0,0-1-1 0 0,0 0 0 0 0,0-1 0 0 0,-1 0 1 0 0,1 0-1 0 0,0 0 0 0 0,0-1 0 0 0,0 0 1 0 0,-1 0-1 0 0,1-1 0 0 0,-1 0 0 0 0,3-1-23 0 0,42-25 251 0 0,-22 6-85 0 0,15-20-49 0 0,-7-27 247 0 0,-37 69-384 0 0,0 1 5 0 0,0 0-1 0 0,4-23 144 0 0,0 12-127 0 0,-1 0 0 0 0,0 0 0 0 0,-1 0 0 0 0,-1 0 0 0 0,0 0 0 0 0,0-1 0 0 0,-1 1 0 0 0,0 0 0 0 0,-2-6-1 0 0,2-16-1 0 0,-48-37-148 0 0,-18 18-70 0 0,30 38-92 0 0,-12 7-149 0 0,-14-12-3963 0 0,57 15 2375 0 0,1 1-3567 0 0,-2 3-6618 0 0</inkml:trace>
  <inkml:trace contextRef="#ctx0" brushRef="#br1" timeOffset="12011.106">3876 2250 672 0 0,'0'0'1673'0'0,"0"0"-276"0"0,0 0-3 0 0,0 0 73 0 0,0 0-8 0 0,0 0-152 0 0,0 0-224 0 0,0 0-174 0 0,0 0-69 0 0,0 0-6 0 0,0 0 41 0 0,0 0 65 0 0,0 0 68 0 0,15-18-20 0 0,43-53-161 0 0,-127 130 817 0 0,-107 132-1426 0 0,158-154-376 0 0,42-37 484 0 0,51-59 538 0 0,99-97-365 0 0,-101 107-256 0 0,-97 75 158 0 0,-137 168-257 0 0,126-139-169 0 0,35-54-55 0 0,0-1 5 0 0,15-1 208 0 0,64-64 261 0 0,84-75-572 0 0,-191 178-126 0 0,-174 196 488 0 0,203-234-184 0 0,-1 0-1 0 0,0 0 0 0 0,1 1 1 0 0,-1-1-1 0 0,1 0 0 0 0,-1 0 1 0 0,1 1-1 0 0,-1-1 0 0 0,0 0 1 0 0,1 0-1 0 0,-1 1 0 0 0,0-1 1 0 0,1 0-1 0 0,-1 1 0 0 0,0-1 0 0 0,1 0 1 0 0,-1 1-1 0 0,0-1 0 0 0,0 1 1 0 0,0-1-1 0 0,1 1 0 0 0,-1-1 1 0 0,0 0-1 0 0,0 1 0 0 0,0-1 1 0 0,0 1-1 0 0,0-1 0 0 0,0 1 1 0 0,0-1-1 0 0,0 1 0 0 0,0-1 1 0 0,0 1-1 0 0,0-1 0 0 0,0 1 1 0 0,0-1-1 0 0,0 0 0 0 0,0 1 1 0 0,0-1-1 0 0,0 1 0 0 0,-1-1 0 0 0,1 1 1 0 0,0-1-1 0 0,0 0 0 0 0,-1 1 1 0 0,1-1-1 0 0,0 1 0 0 0,0-1 1 0 0,-1 0-1 0 0,1 1 0 0 0,0-1 1 0 0,-1 0-1 0 0,1 0 0 0 0,-1 1 1 0 0,1-1-1 0 0,-1 0 1 0 0,72-61 415 0 0,160-143-351 0 0,-245 229-146 0 0,-216 239 266 0 0,243-262-146 0 0,107-99 475 0 0,-2 1-469 0 0,-118 96-32 0 0,-4 15-69 0 0,-114 142-114 0 0,95-123 354 0 0,42-36 65 0 0,75-81 601 0 0,-16 6-786 0 0,-70 76-246 0 0,-23 24 80 0 0,5-8 74 0 0,-145 213-16 0 0,184-243 82 0 0,61-81 720 0 0,-57 57-3723 0 0,1 2-6924 0 0,-29 33-1409 0 0</inkml:trace>
  <inkml:trace contextRef="#ctx0" brushRef="#br1" timeOffset="14237.42">2499 310 0 0 0,'0'0'846'0'0,"0"0"256"0"0,0 0-32 0 0,0 0-115 0 0,0 0-31 0 0,0 0 43 0 0,0 0 70 0 0,-26-5 9334 0 0,-45-1-4634 0 0,39 20-4542 0 0,-8 15-267 0 0,26-17-661 0 0,-13 14 378 0 0,21-16-567 0 0,0 0 0 0 0,0 0 0 0 0,1 1 0 0 0,1-1 0 0 0,0 1-1 0 0,0 0 1 0 0,1 0 0 0 0,0 1 0 0 0,-1 9-78 0 0,-2 9 210 0 0,-4 80 529 0 0,34-32-295 0 0,-21-75-411 0 0,-1 1 0 0 0,1 0 0 0 0,1-1 0 0 0,-1 1 0 0 0,0-1 0 0 0,1 0 0 0 0,-1 0 0 0 0,1-1 1 0 0,0 1-1 0 0,0-1 0 0 0,0 1 0 0 0,1-1 0 0 0,-1-1 0 0 0,0 1 0 0 0,1 0 0 0 0,-1-1 0 0 0,1 0 0 0 0,2 0-33 0 0,14 6 75 0 0,88 1 741 0 0,-98-9-759 0 0,1-1 0 0 0,-1 0 1 0 0,1-1-1 0 0,-1 0 0 0 0,0-1 1 0 0,0 0-1 0 0,-1-1 0 0 0,1 0 1 0 0,9-7-58 0 0,10-10 208 0 0,35-69 183 0 0,-61 85-378 0 0,0 0-1 0 0,-1 0 1 0 0,1 0 0 0 0,-1 0 0 0 0,0-1 0 0 0,-1 1 0 0 0,1-1 0 0 0,-1 1 0 0 0,-1-1 0 0 0,1 0 0 0 0,-1 0 0 0 0,-1 0 0 0 0,1 0 0 0 0,-1-2-13 0 0,2-10 13 0 0,-2 16-7 0 0,1 0 0 0 0,0 1 0 0 0,-1-1 0 0 0,0 0 1 0 0,0 0-1 0 0,0 1 0 0 0,0-1 0 0 0,0 0 0 0 0,0 0 0 0 0,-1 0 0 0 0,1 1 1 0 0,-1-1-1 0 0,0 0 0 0 0,0 1 0 0 0,0-1 0 0 0,0 0 0 0 0,0 1 1 0 0,0-1-1 0 0,-1 1 0 0 0,-1-2-6 0 0,-50-51 19 0 0,-24-4-237 0 0,10 48-1525 0 0,16 22-2372 0 0,30 2-661 0 0,13-8-1376 0 0,3-1-5078 0 0</inkml:trace>
  <inkml:trace contextRef="#ctx0" brushRef="#br1" timeOffset="15766.864">2528 365 2144 0 0,'0'0'1003'0'0,"0"0"-126"0"0,0 0 77 0 0,0 0 149 0 0,0 0 111 0 0,0 0-43 0 0,0 0-136 0 0,0 0-160 0 0,0 0-117 0 0,0 0-71 0 0,0 0-27 0 0,0 0 24 0 0,0 0 38 0 0,-28 18 89 0 0,-89 58 45 0 0,45-23 1803 0 0,69-48-1919 0 0,17-11-341 0 0,22-16 17 0 0,89-76 271 0 0,-96 83-562 0 0,-29 15-98 0 0,0 0 18 0 0,0 0 45 0 0,0 0 43 0 0,0 0 2 0 0,-8 7 60 0 0,-164 166-61 0 0,133-125-182 0 0,39-48 4 0 0,40-11 152 0 0,140-147 95 0 0,-163 150-94 0 0,-67 64-129 0 0,-98 104 102 0 0,142-146-109 0 0,26-20 120 0 0,-7 0-64 0 0,-1-2-1 0 0,0 0 0 0 0,-1 0 0 0 0,1-1 0 0 0,-2 0 1 0 0,1-1-1 0 0,-1 0 0 0 0,4-7-28 0 0,79-62-142 0 0,-95 100-131 0 0,-19 22 358 0 0,-1-1-1 0 0,-2-2 1 0 0,-2 0 0 0 0,-4 1-85 0 0,30-41 5 0 0,0 0 0 0 0,0 0 0 0 0,1 0 1 0 0,-1 0-1 0 0,0 0 0 0 0,0 0 0 0 0,1 0 0 0 0,-1 0 1 0 0,0 0-1 0 0,0 0 0 0 0,0 0 0 0 0,1 0 1 0 0,-1 0-1 0 0,0 0 0 0 0,0 0 0 0 0,0 0 1 0 0,1 0-1 0 0,-1 0 0 0 0,0 0 0 0 0,0 0 0 0 0,0 0 1 0 0,1 1-1 0 0,-1-1 0 0 0,0 0 0 0 0,0 0 1 0 0,0 0-1 0 0,0 0 0 0 0,1 0 0 0 0,-1 1 0 0 0,0-1 1 0 0,0 0-1 0 0,0 0 0 0 0,0 0 0 0 0,0 1 1 0 0,0-1-1 0 0,0 0 0 0 0,1 0 0 0 0,-1 0-5 0 0,22-13 255 0 0,85-90 25 0 0,-82 85-377 0 0,-25 17 77 0 0,-6 24-98 0 0,-96 127 412 0 0,94-139-219 0 0,26-22 254 0 0,59-63 252 0 0,-33 37-570 0 0,-36 34-178 0 0,-14 14 87 0 0,-17 15 110 0 0,30-73 560 0 0,-7 46-584 0 0,0 1-18 0 0,0 0 14 0 0,0 0-16 0 0,0-29-218 0 0,27-86 148 0 0,-17 79 97 0 0,-10 36 19 0 0,-17 8-565 0 0,-74 82 55 0 0,85-85 479 0 0,3-2 5 0 0,20-20 75 0 0,27-39 151 0 0,-44 57-233 0 0,0-1-1 0 0,0 0 0 0 0,0 0 1 0 0,0 1-1 0 0,0-1 0 0 0,0 0 1 0 0,0 0-1 0 0,-1 1 0 0 0,1-1 1 0 0,0 0-1 0 0,0 0 0 0 0,0 0 1 0 0,-1 1-1 0 0,1-1 0 0 0,0 0 1 0 0,0 0-1 0 0,0 0 0 0 0,-1 0 1 0 0,1 0-1 0 0,0 1 0 0 0,0-1 1 0 0,-1 0-1 0 0,1 0 0 0 0,0 0 1 0 0,-1 0-1 0 0,1 0 0 0 0,0 0 1 0 0,0 0-1 0 0,-1 0 0 0 0,1 0 1 0 0,0 0-1 0 0,0 0 0 0 0,-1 0 1 0 0,1 0-1 0 0,0 0 0 0 0,-1 0 1 0 0,1 0-1 0 0,0 0 0 0 0,0 0 1 0 0,-1-1-1 0 0,1 1 0 0 0,0 0 1 0 0,0 0-1 0 0,-1 0 0 0 0,1 0 1 0 0,0-1-1 0 0,0 1 0 0 0,0 0 1 0 0,-1 0-1 0 0,1 0 0 0 0,0-1 1 0 0,0 1-1 0 0,0 0 0 0 0,0 0 1 0 0,-1-1-1 0 0,1 1 0 0 0,0 0 1 0 0,0 0-1 0 0,0-1 0 0 0,0 1 1 0 0,0 0-1 0 0,0 0 0 0 0,0-1 1 0 0,0 1 1 0 0,-8 7-53 0 0,4-4-2805 0 0,10-1-5580 0 0,-2-2-2289 0 0</inkml:trace>
  <inkml:trace contextRef="#ctx0" brushRef="#br0" timeOffset="20045.274">4469 2235 0 0 0,'0'0'421'0'0,"0"0"946"0"0,0 0 367 0 0,0 0 132 0 0,0 0 10 0 0,0 0-155 0 0,0 0-302 0 0,0 0-287 0 0,0 0-237 0 0,0 0-118 0 0,0 0 5 0 0,18 6 6721 0 0,-11-4-7195 0 0,2-4-79 0 0,-1 0 1 0 0,0 0-1 0 0,0-1 1 0 0,0 0 0 0 0,-1-1-1 0 0,1 1 1 0 0,-1-1-1 0 0,1-1 1 0 0,-2 1 0 0 0,1-1-1 0 0,0-1 1 0 0,3-3-230 0 0,9-6 325 0 0,-6 6-84 0 0,-1-1 0 0 0,0-1 1 0 0,0 0-1 0 0,-2 0 0 0 0,1-1 0 0 0,-1-1 0 0 0,-1 0 0 0 0,0 0 0 0 0,1-5-241 0 0,12-30 546 0 0,4-41 116 0 0,-22 78-579 0 0,0 1-1 0 0,-2-1 1 0 0,1 0-1 0 0,-1-1 1 0 0,-1 1-1 0 0,0 0 1 0 0,0 0-1 0 0,-1-1 1 0 0,-1 1-1 0 0,0 0 0 0 0,0-1 1 0 0,-2-4-83 0 0,-12-25 328 0 0,4 29 499 0 0,11 13-835 0 0,0-1 20 0 0,0 0 4 0 0,0 0-20 0 0,-15 16-106 0 0,6-6 121 0 0,1-1 0 0 0,-2 0 0 0 0,1-1 0 0 0,-1 0 0 0 0,0 0 0 0 0,-1-1 0 0 0,0-1 0 0 0,0 1 0 0 0,0-2 0 0 0,-1 0 0 0 0,0 0 0 0 0,-10 2-11 0 0,13-3-5 0 0,124 12 40 0 0,133 23 77 0 0,-161-28-121 0 0,-74-7 733 0 0,-60-41-616 0 0,6-2-90 0 0,33 29-84 0 0,-1 1 1 0 0,-1-1-1 0 0,1 2 0 0 0,-1-1 0 0 0,-1 1 0 0 0,0 1 1 0 0,0 0-1 0 0,0 1 0 0 0,-1 0 0 0 0,0 0 0 0 0,-5-1 66 0 0,-11 13-4167 0 0,15 9-4557 0 0,9-10-3173 0 0</inkml:trace>
  <inkml:trace contextRef="#ctx0" brushRef="#br0" timeOffset="22380.373">1956 851 0 0 0,'0'0'1091'0'0,"0"0"372"0"0,0 0-167 0 0,0 0-312 0 0,0 0-206 0 0,0 0-2 0 0,0 0 138 0 0,-1 1 10601 0 0,-3 1-5898 0 0,-16 13-5348 0 0,6-3-162 0 0,1 0 0 0 0,0 0 1 0 0,1 1-1 0 0,1 1 1 0 0,0 0-1 0 0,1 1 1 0 0,0 0-1 0 0,1 0 0 0 0,0 3-107 0 0,1-1 85 0 0,1 1-1 0 0,1 0 1 0 0,1 0-1 0 0,0 0 1 0 0,1 1-1 0 0,1-1 0 0 0,1 1 1 0 0,1 0-1 0 0,0-1 1 0 0,2 1-1 0 0,0 0 1 0 0,1 0-1 0 0,1 4-84 0 0,5 20 1003 0 0,1-20-434 0 0,8 9 493 0 0,-17-31-1041 0 0,-56-34 1318 0 0,-91-19-1433 0 0,145 51 124 0 0,-21-8-77 0 0,34-2-60 0 0,104-23 221 0 0,39 1-46 0 0,-48 29-17 0 0,-106 4-50 0 0,-34 37 477 0 0,-81 74-398 0 0,115-111-148 0 0,1 0 1 0 0,-1 0 0 0 0,0 0-1 0 0,0 1 1 0 0,1-1-1 0 0,-1 0 1 0 0,0 0 0 0 0,0 1-1 0 0,0-1 1 0 0,1 0 0 0 0,-1 1-1 0 0,0-1 1 0 0,0 0-1 0 0,0 1 1 0 0,0-1 0 0 0,0 0-1 0 0,0 1 1 0 0,0-1 0 0 0,0 0-1 0 0,0 1 1 0 0,1-1-1 0 0,-1 0 1 0 0,-1 1 0 0 0,1-1-1 0 0,0 0 1 0 0,0 1 0 0 0,0-1-1 0 0,0 0 1 0 0,0 1-1 0 0,0-1 1 0 0,0 0 0 0 0,0 1-1 0 0,0-1 1 0 0,-1 0 0 0 0,1 0-1 0 0,0 1 1 0 0,0-1-1 0 0,0 0 1 0 0,-1 1 0 0 0,1-1-1 0 0,0 0 1 0 0,0 0 0 0 0,-1 0-1 0 0,1 1 1 0 0,0-1-1 0 0,-1 0 1 0 0,1 0 0 0 0,0 0-1 0 0,-1 0 1 0 0,1 1 67 0 0,19-5-7626 0 0,-12 1-4800 0 0</inkml:trace>
</inkml:ink>
</file>

<file path=ppt/ink/ink16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23.33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97 270 0 0 0,'0'0'359'0'0,"0"0"1252"0"0,0 0 485 0 0,0 0 101 0 0,0 0-57 0 0,0 0-163 0 0,0 0-202 0 0,0 0-258 0 0,0 0-207 0 0,0 0-135 0 0,2-10-90 0 0,7-42 881 0 0,-9 51-1102 0 0,0 1-105 0 0,0 0-84 0 0,0 0-68 0 0,0 0-66 0 0,0 0-43 0 0,0 0-37 0 0,0 0-46 0 0,0 0-50 0 0,0 0-38 0 0,0 0-60 0 0,0 0-25 0 0,0 0-7 0 0,0 0-23 0 0,0 0-10 0 0,0 0-2 0 0,0 0-6 0 0,0 0-16 0 0,0 0 4 0 0,0 0-18 0 0,0 0-9 0 0,-2 16 3087 0 0,-20 43-3217 0 0,2 0-1 0 0,3 2 0 0 0,3 0 1 0 0,2 1-1 0 0,3 0 1 0 0,3 0-1 0 0,2 1 1 0 0,4 34-25 0 0,-1-83 7 0 0,1 227 26 0 0,2-220-40 0 0,2 0 0 0 0,0-1 1 0 0,2 0-1 0 0,0 0 0 0 0,1-1 0 0 0,1 1 0 0 0,0-2 0 0 0,7 11 7 0 0,-12-27 3 0 0,-1 1 0 0 0,1-1-1 0 0,-1 1 1 0 0,1-1 0 0 0,0 0-1 0 0,0 0 1 0 0,0 0 0 0 0,0-1-1 0 0,0 1 1 0 0,1-1 0 0 0,-1 1 0 0 0,0-1-1 0 0,1 0 1 0 0,-1 0 0 0 0,0-1-1 0 0,1 1 1 0 0,0-1 0 0 0,-1 0-1 0 0,1 0 1 0 0,-1 0 0 0 0,1 0-1 0 0,-1 0 1 0 0,1-1 0 0 0,-1 0-1 0 0,1 1 1 0 0,-1-1 0 0 0,0-1-1 0 0,1 1 1 0 0,-1 0 0 0 0,0-1-1 0 0,0 0 1 0 0,0 1 0 0 0,0-1-1 0 0,0-1 1 0 0,0 1 0 0 0,-1 0-1 0 0,1-1 1 0 0,-1 1 0 0 0,1-1-1 0 0,-1 0 1 0 0,0 1 0 0 0,1-3-3 0 0,37-35 30 0 0,-2-2 1 0 0,-2-2 0 0 0,-1-1 0 0 0,-3-2 0 0 0,-2-1 0 0 0,-1-1 0 0 0,5-18-31 0 0,29-114-40 0 0,-63 315-261 0 0,0-110 296 0 0,1-1 0 0 0,1 0 0 0 0,1 0 0 0 0,1 0 0 0 0,1 0 0 0 0,1 0 0 0 0,1-1 0 0 0,1 0 0 0 0,0-1 0 0 0,2 0 0 0 0,1 0 0 0 0,12 18 5 0 0,-18-33 0 0 0,-1 0-1 0 0,1 0 0 0 0,0-1 0 0 0,1 0 0 0 0,-1 0 1 0 0,1 0-1 0 0,0-1 0 0 0,0 1 0 0 0,0-2 0 0 0,1 1 0 0 0,-1-1 1 0 0,1 0-1 0 0,0 0 0 0 0,0 0 0 0 0,0-1 0 0 0,0 0 0 0 0,0-1 1 0 0,1 0-1 0 0,-1 0 0 0 0,1 0 0 0 0,6-1 1 0 0,-8 0 13 0 0,1-1 1 0 0,0 0-1 0 0,0 0 0 0 0,-1-1 0 0 0,1 0 1 0 0,0 0-1 0 0,-1 0 0 0 0,0-1 0 0 0,0 0 1 0 0,0 0-1 0 0,0 0 0 0 0,0-1 1 0 0,0 0-1 0 0,-1 0 0 0 0,0-1 0 0 0,0 1 1 0 0,0-1-1 0 0,1-2-13 0 0,14-16 29 0 0,-2 0 0 0 0,0-1 0 0 0,-2-1 1 0 0,0-1-1 0 0,-2 0 0 0 0,-1-1 0 0 0,-1 0 1 0 0,-2-1-1 0 0,0 0 0 0 0,3-21-29 0 0,2-18 2 0 0,-3-1 0 0 0,-3 0 0 0 0,-3-1 0 0 0,-3 0 1 0 0,-5-67-3 0 0,2 122-168 0 0,-1-1 1 0 0,0 1 0 0 0,-1-1 0 0 0,0 1 0 0 0,-1 0 0 0 0,-1 0 0 0 0,0 0 0 0 0,-1 0 0 0 0,-1 1 0 0 0,-1-3 167 0 0,0 8-1541 0 0,5 7-3895 0 0,0 1-5394 0 0,2 0-519 0 0</inkml:trace>
  <inkml:trace contextRef="#ctx0" brushRef="#br0" timeOffset="624.858">1329 1 14939 0 0,'0'0'1106'0'0,"0"0"-198"0"0,0 0 75 0 0,0 0 221 0 0,0 0 107 0 0,0 0-164 0 0,0 0-294 0 0,0 0-247 0 0,0 0-149 0 0,0 0 5 0 0,0 0 47 0 0,0 0 10 0 0,0 0-14 0 0,7 4 684 0 0,6 132 512 0 0,4 66-1208 0 0,-16-182-462 0 0,7 150 184 0 0,-7 1 0 0 0,-9 16-215 0 0,2 20 91 0 0,6-207-89 0 0,1-1 1 0 0,-1 1-1 0 0,1-1 1 0 0,0 1-1 0 0,-1 0 1 0 0,1-1-1 0 0,-1 1 1 0 0,1 0-1 0 0,0 0 1 0 0,-1-1 0 0 0,1 1-1 0 0,0 0 1 0 0,-1 0-1 0 0,1 0 1 0 0,0 0-1 0 0,-1 0 1 0 0,1 0-1 0 0,0 0 1 0 0,-1 0-1 0 0,1 0 1 0 0,0 0-1 0 0,-1 0 1 0 0,1 0 0 0 0,0 1-1 0 0,-1-1 1 0 0,1 0-1 0 0,0 0 1 0 0,-1 1-1 0 0,1-1 1 0 0,-1 0-1 0 0,1 1 1 0 0,-1-1-1 0 0,1 1 1 0 0,-1-1-1 0 0,1 1 1 0 0,-1-1 0 0 0,1 1-1 0 0,-1-1 1 0 0,1 1-1 0 0,-1-1 1 0 0,0 1-1 0 0,1-1 1 0 0,-1 1-1 0 0,0 0 1 0 0,0-1-1 0 0,1 1 1 0 0,-1 0-1 0 0,0-1 1 0 0,0 1 0 0 0,0 0-1 0 0,0-1 1 0 0,0 1-1 0 0,0 0 1 0 0,0-1-1 0 0,0 1 1 0 0,0 0-1 0 0,0-1 1 0 0,0 1-1 0 0,0 0 1 0 0,-1-1 0 0 0,1 1-1 0 0,0 0-2 0 0,193-294 628 0 0,-131 218-641 0 0,-61 75 13 0 0,-1-1 0 0 0,1 0 1 0 0,-1 0-1 0 0,1 1 0 0 0,-1-1 1 0 0,1 0-1 0 0,0 1 1 0 0,-1-1-1 0 0,1 1 0 0 0,0-1 1 0 0,-1 1-1 0 0,1-1 0 0 0,0 1 1 0 0,0-1-1 0 0,0 1 0 0 0,-1 0 1 0 0,1-1-1 0 0,0 1 0 0 0,0 0 1 0 0,0 0-1 0 0,0 0 0 0 0,0-1 1 0 0,-1 1-1 0 0,1 0 0 0 0,0 0 1 0 0,0 0-1 0 0,0 1 0 0 0,0-1 1 0 0,0 0-1 0 0,0 0 0 0 0,-1 0 1 0 0,1 1-1 0 0,0-1 0 0 0,0 0 1 0 0,0 1-1 0 0,-1-1 0 0 0,1 1 1 0 0,0-1-1 0 0,0 1 0 0 0,-1-1 1 0 0,1 1-1 0 0,0-1 0 0 0,-1 1 1 0 0,1 0-1 0 0,-1-1 0 0 0,1 1 1 0 0,-1 0-1 0 0,1 0 0 0 0,-1-1 1 0 0,1 1-1 0 0,-1 0 0 0 0,0 0 1 0 0,1 0-1 0 0,-1-1 0 0 0,0 1 1 0 0,1 1-1 0 0,9 55 34 0 0,-11 243-691 0 0,22-303-3356 0 0,6-16 103 0 0,-9 5-4133 0 0,-9 7-3267 0 0</inkml:trace>
  <inkml:trace contextRef="#ctx0" brushRef="#br0" timeOffset="1374.018">2166 793 7394 0 0,'0'0'4531'0'0,"0"0"-2028"0"0,0 0-701 0 0,0 0-25 0 0,0 0-85 0 0,0 0-245 0 0,0 0-351 0 0,0 0-270 0 0,0 0-196 0 0,0 0-111 0 0,0 0-44 0 0,0 0-47 0 0,0 0-36 0 0,-17 22-32 0 0,-57 71-41 0 0,9 2 276 0 0,58-85-577 0 0,0 0 1 0 0,1 0-1 0 0,0 1 0 0 0,1 0 1 0 0,0 0-1 0 0,1 0 1 0 0,0 1-1 0 0,0-1 1 0 0,2 1-1 0 0,-1 0 0 0 0,1 6-18 0 0,3-16 6 0 0,0 0-1 0 0,1 0 1 0 0,-1 0-1 0 0,1 0 1 0 0,-1 0-1 0 0,1 0 0 0 0,0 0 1 0 0,0-1-1 0 0,0 1 1 0 0,0-1-1 0 0,0 1 1 0 0,0-1-1 0 0,0 0 1 0 0,1 1-1 0 0,-1-1 0 0 0,0-1 1 0 0,1 1-1 0 0,-1 0 1 0 0,0 0-1 0 0,1-1 1 0 0,-1 1-1 0 0,1-1 0 0 0,-1 0 1 0 0,1 0-1 0 0,0 0 1 0 0,-1 0-1 0 0,1 0 1 0 0,-1-1-1 0 0,1 1 0 0 0,-1-1 1 0 0,0 0-1 0 0,1 1 1 0 0,-1-1-1 0 0,1 0 1 0 0,-1 0-1 0 0,0-1 1 0 0,0 1-1 0 0,0 0 0 0 0,0-1 1 0 0,0 1-6 0 0,19-14 129 0 0,-1 0 0 0 0,-1-2-1 0 0,0 0 1 0 0,-1-1 0 0 0,-2-1 0 0 0,1 0 0 0 0,10-19-129 0 0,2 2 151 0 0,33-41 140 0 0,-61 76-359 0 0,-1 1 32 0 0,0 23-17 0 0,-4 130-186 0 0,7-148 238 0 0,0 0 0 0 0,0-1 0 0 0,1 0 0 0 0,-1 0 0 0 0,1 0 0 0 0,0 0 0 0 0,0 0 0 0 0,0-1 0 0 0,0 0 0 0 0,1 0-1 0 0,0 0 1 0 0,-1 0 0 0 0,1-1 0 0 0,0 0 0 0 0,0 0 0 0 0,0 0 0 0 0,0 0 0 0 0,1-1 0 0 0,-1 0 0 0 0,0 0 0 0 0,1 0 0 0 0,-1-1 0 0 0,0 0 0 0 0,1 0 0 0 0,-1 0 0 0 0,1-1 0 0 0,-1 1 0 0 0,0-1 0 0 0,0-1-1 0 0,1 1 1 0 0,-1-1 0 0 0,0 0 0 0 0,0 0 1 0 0,19-11 57 0 0,0 0 0 0 0,-1-2 1 0 0,-1-1-1 0 0,-1-1 0 0 0,0 0 0 0 0,-1-2 0 0 0,-1 0 0 0 0,0-1 0 0 0,-2-1 0 0 0,-1-1 0 0 0,0 0 0 0 0,-1-1 0 0 0,-2-1 0 0 0,1-2-57 0 0,4-14 4 0 0,-1-1 0 0 0,-3 0 0 0 0,-1-1 0 0 0,-1 0 0 0 0,-3-1 0 0 0,-2 0 0 0 0,-1-1 0 0 0,-2 0 0 0 0,-3 0 0 0 0,-1 0 0 0 0,-3-13-4 0 0,3 46 6 0 0,-1 0-1 0 0,-1 1 0 0 0,0-1 1 0 0,0 0-1 0 0,-1 1 0 0 0,0 0 1 0 0,-1-1-1 0 0,0 1 0 0 0,-1 1 1 0 0,0-1-1 0 0,0 1 0 0 0,-1 0 1 0 0,-2-2-6 0 0,7 10 0 0 0,1 0 1 0 0,-1 0 0 0 0,1 1 0 0 0,-1-1 0 0 0,0 0 0 0 0,1 1 0 0 0,-1-1-1 0 0,0 0 1 0 0,0 1 0 0 0,1-1 0 0 0,-1 1 0 0 0,0-1 0 0 0,0 1 0 0 0,0 0 0 0 0,0-1-1 0 0,0 1 1 0 0,1 0 0 0 0,-1 0 0 0 0,0 0 0 0 0,0 0 0 0 0,0-1 0 0 0,0 1-1 0 0,0 0 1 0 0,0 0 0 0 0,0 1 0 0 0,0-1 0 0 0,0 0 0 0 0,0 0 0 0 0,0 0-1 0 0,0 1 1 0 0,1-1 0 0 0,-1 0 0 0 0,0 1 0 0 0,0-1 0 0 0,0 1 0 0 0,0-1 0 0 0,1 1-1 0 0,-1-1 1 0 0,0 1 0 0 0,1 0 0 0 0,-1-1 0 0 0,0 1 0 0 0,1 0 0 0 0,-1-1-1 0 0,1 1 1 0 0,-1 0 0 0 0,1 0 0 0 0,-1 0 0 0 0,1 0 0 0 0,0-1 0 0 0,-1 1 0 0 0,1 0-1 0 0,0 0 1 0 0,0 0 0 0 0,-1 0-1 0 0,-11 52-33 0 0,9-17 72 0 0,2 0 0 0 0,1 0 0 0 0,2 0 0 0 0,2 0-1 0 0,1-1 1 0 0,2 1 0 0 0,1-1 0 0 0,1 0-39 0 0,74 196 329 0 0,-70-198-292 0 0,-1 1 0 0 0,-2 1 0 0 0,-1 0 1 0 0,-2 0-1 0 0,-1 0 0 0 0,-2 1 0 0 0,-1 0 0 0 0,-2-1 0 0 0,-3 30-37 0 0,2-64-21 0 0,0 0-1 0 0,0 1 1 0 0,0-1 0 0 0,0 1 0 0 0,0-1 0 0 0,0 0 0 0 0,-1 1 0 0 0,1-1-1 0 0,0 0 1 0 0,-1 0 0 0 0,1 1 0 0 0,-1-1 0 0 0,1 0 0 0 0,-1 0 0 0 0,1 1-1 0 0,-1-1 1 0 0,0 0 0 0 0,0 0 0 0 0,0 0 0 0 0,1 0 0 0 0,-1 0-1 0 0,0 0 1 0 0,0 0 0 0 0,0 0 0 0 0,-1-1 0 0 0,1 1 0 0 0,0 0 0 0 0,0 0-1 0 0,0-1 1 0 0,-1 1 0 0 0,1-1 0 0 0,0 1 0 0 0,0-1 0 0 0,-1 0 0 0 0,1 0-1 0 0,0 1 1 0 0,-1-1 0 0 0,1 0 0 0 0,0 0 0 0 0,-1 0 0 0 0,1 0 0 0 0,0 0-1 0 0,-1-1 1 0 0,0 1 21 0 0,-44-43-3081 0 0,16-25-1212 0 0,13 22-4325 0 0,16 44 8076 0 0,-6-17-10661 0 0</inkml:trace>
  <inkml:trace contextRef="#ctx0" brushRef="#br0" timeOffset="1619.803">2529 649 13667 0 0,'0'0'2925'0'0,"0"0"-909"0"0,0 0-581 0 0,0 0-133 0 0,0 0-26 0 0,0 0-35 0 0,0 0-156 0 0,0 0-194 0 0,0 0-154 0 0,0 0-128 0 0,0 0-84 0 0,0 0-60 0 0,29 0-56 0 0,90 0-74 0 0,235-15-987 0 0,-313 15-1970 0 0,-28 0-652 0 0,1 0-3486 0 0,0 0-6161 0 0</inkml:trace>
</inkml:ink>
</file>

<file path=ppt/ink/ink16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28.37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67 0 8922 0 0,'0'0'2548'0'0,"0"0"-283"0"0,0 0-383 0 0,0 0-202 0 0,0 0-128 0 0,0 0-173 0 0,0 0-254 0 0,0 0-227 0 0,0 0-188 0 0,0 0-127 0 0,0 0-90 0 0,-9 2-79 0 0,-34 7 294 0 0,38 14 288 0 0,-4 160 656 0 0,10-120-1444 0 0,13 42 19 0 0,-13-102-214 0 0,0 0 0 0 0,-1 1 0 0 0,2-1 0 0 0,-1 0 0 0 0,0 0 0 0 0,1 0 0 0 0,-1 0 0 0 0,1 0 0 0 0,0 0 0 0 0,0 0 0 0 0,0-1 0 0 0,0 1 0 0 0,1-1 0 0 0,-1 1 0 0 0,1-1 0 0 0,-1 0 0 0 0,1 0 0 0 0,0 0 0 0 0,0 0 0 0 0,0 0 0 0 0,0-1 0 0 0,0 1 0 0 0,0-1 0 0 0,0 0 0 0 0,1 0 0 0 0,-1 0 0 0 0,0-1 0 0 0,1 1 0 0 0,1-1-13 0 0,3-2 62 0 0,0 0-1 0 0,0-1 0 0 0,-1-1 0 0 0,1 1 0 0 0,-1-1 0 0 0,0 0 0 0 0,0-1 0 0 0,0 0 0 0 0,0 0 0 0 0,-1 0 0 0 0,0-1 0 0 0,0 0 0 0 0,0 0 0 0 0,3-5-61 0 0,-4 5 12 0 0,175-203 195 0 0,-136 171-232 0 0,-38 61-51 0 0,5 35 52 0 0,-9-40 24 0 0,1 1-1 0 0,0-1 1 0 0,2 0-1 0 0,0 0 1 0 0,1-1-1 0 0,1 0 1 0 0,1 0-1 0 0,0 0 1 0 0,2 0 0 0 0,-6-13 9 0 0,0 0 1 0 0,1 0 0 0 0,0-1-1 0 0,0 0 1 0 0,0 0 0 0 0,0-1-1 0 0,0 1 1 0 0,0-1 0 0 0,1 0-1 0 0,-1 0 1 0 0,1-1 0 0 0,0 0-1 0 0,-1 0 1 0 0,1 0 0 0 0,0-1-1 0 0,0 1 1 0 0,-1-1 0 0 0,1-1-1 0 0,0 1 1 0 0,0-1 0 0 0,-1 0-1 0 0,1 0 1 0 0,0-1 0 0 0,-1 0-1 0 0,0 0 1 0 0,1 0 0 0 0,-1 0-1 0 0,0-1 1 0 0,0 0 0 0 0,0 0-1 0 0,0-1 1 0 0,-1 1 0 0 0,1-1-1 0 0,-1 0 1 0 0,0 0 0 0 0,0 0-1 0 0,-1-1 1 0 0,1 1 0 0 0,-1-1-1 0 0,1-2-9 0 0,10-8 4 0 0,-1 0 0 0 0,-1-1 0 0 0,-1-1 0 0 0,0 0 0 0 0,-1 0-1 0 0,-1-1 1 0 0,-1 0 0 0 0,0-1 0 0 0,-2 0 0 0 0,0 0 0 0 0,-1-1-1 0 0,0 1 1 0 0,-2-1 0 0 0,-1 0 0 0 0,0 0 0 0 0,-1-2-4 0 0,-6 13-1766 0 0,3 9-2463 0 0,0 2-5458 0 0,2 1-2355 0 0</inkml:trace>
</inkml:ink>
</file>

<file path=ppt/ink/ink16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28.70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60 216 7186 0 0,'0'0'3444'0'0,"0"0"-1051"0"0,0 0-437 0 0,0 0-101 0 0,0 0-146 0 0,0 0-218 0 0,0 0-247 0 0,0 0-224 0 0,0 0-165 0 0,0 0-124 0 0,34-3-100 0 0,105-11-78 0 0,-69-9 341 0 0,-65 20-803 0 0,0 0 1 0 0,0 0 0 0 0,-1 0-1 0 0,1 0 1 0 0,-1-1 0 0 0,0 1-1 0 0,0-1 1 0 0,0 0 0 0 0,0-1-1 0 0,0 1 1 0 0,-1 0 0 0 0,0-1-1 0 0,0 0 1 0 0,0 0 0 0 0,-1 0 0 0 0,0 0-1 0 0,0 0 1 0 0,0-1 0 0 0,0 1-1 0 0,-1-1 1 0 0,0 1 0 0 0,0-1-1 0 0,0 1 1 0 0,-1-1 0 0 0,0 0-1 0 0,0 1 1 0 0,-1-1 0 0 0,1-2-92 0 0,-4 5-1 0 0,1-1 0 0 0,-1 1 0 0 0,1 0 0 0 0,-1 0 0 0 0,0 0 0 0 0,0 0 0 0 0,0 1 0 0 0,0 0 0 0 0,-1-1 0 0 0,1 1 0 0 0,-1 1 0 0 0,1-1 0 0 0,-1 1 0 0 0,1 0 0 0 0,-1 0 0 0 0,0 0 0 0 0,0 1 0 0 0,0-1 0 0 0,1 1 0 0 0,-1 0 0 0 0,0 1 0 0 0,0-1 0 0 0,0 1 0 0 0,0 0 1 0 0,-9 2-27 0 0,1 1-1 0 0,-1 0 1 0 0,1 1 0 0 0,0 1-1 0 0,1 0 1 0 0,0 1 0 0 0,-1 0 0 0 0,2 0-1 0 0,-1 1 1 0 0,1 1 0 0 0,1 0 0 0 0,0 1-1 0 0,0 0 1 0 0,1 0 0 0 0,0 1 0 0 0,-6 9 27 0 0,9-13-5 0 0,-1 0 0 0 0,1 1 0 0 0,0-1 0 0 0,1 2 0 0 0,0-1 1 0 0,0 0-1 0 0,1 1 0 0 0,0 0 0 0 0,1 0 0 0 0,0 0 0 0 0,0 0 1 0 0,1 1-1 0 0,0-1 0 0 0,0 1 0 0 0,1 0 0 0 0,1-1 0 0 0,0 1 0 0 0,0 0 1 0 0,0-1-1 0 0,1 1 0 0 0,1 0 0 0 0,0-1 0 0 0,0 0 0 0 0,1 1 1 0 0,0-1-1 0 0,1 0 0 0 0,-1 0 0 0 0,2 0 0 0 0,-1-1 0 0 0,2 0 1 0 0,-1 0-1 0 0,1 0 0 0 0,0 0 0 0 0,0-1 0 0 0,1 0 0 0 0,0 0 0 0 0,0-1 1 0 0,8 6 4 0 0,1-5 29 0 0,0 0 1 0 0,1-1-1 0 0,0-1 1 0 0,0 0 0 0 0,0-2-1 0 0,0 1 1 0 0,1-2-1 0 0,-1-1 1 0 0,1 0-1 0 0,-1-1 1 0 0,13-2-30 0 0,-20 1-55 0 0,1 0 1 0 0,-1-2-1 0 0,0 1 1 0 0,-1-1-1 0 0,1 0 1 0 0,0-1-1 0 0,-1 0 1 0 0,0-1-1 0 0,0 0 1 0 0,0 0-1 0 0,-1-1 1 0 0,0 0-1 0 0,7-7 55 0 0,27-35-10104 0 0,-35 37-2276 0 0</inkml:trace>
</inkml:ink>
</file>

<file path=ppt/ink/ink16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30.0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0 184 7458 0 0,'0'0'2380'0'0,"0"0"-195"0"0,0 0-250 0 0,0 0-107 0 0,0 0-178 0 0,0 0-243 0 0,0 0-290 0 0,0 0-285 0 0,0 0-179 0 0,0 0-99 0 0,0 0-38 0 0,0 0-18 0 0,12-21-41 0 0,38-62-41 0 0,-1 36 337 0 0,-45 43-672 0 0,0 1 0 0 0,0-1 1 0 0,1 1-1 0 0,-1 1 1 0 0,1-1-1 0 0,0 1 1 0 0,0-1-1 0 0,0 1 0 0 0,0 1 1 0 0,1-1-1 0 0,-1 1 1 0 0,0 0-1 0 0,1 0 1 0 0,-1 0-1 0 0,1 1 0 0 0,-1 0 1 0 0,1 0-82 0 0,28 52 643 0 0,-26-21-549 0 0,0 0 0 0 0,-2 0 1 0 0,-2 1-1 0 0,0 0 0 0 0,-3 0 1 0 0,0 0-1 0 0,-2 0 1 0 0,-2 4-95 0 0,-3 10 43 0 0,-1 0 1 0 0,-3 0 0 0 0,-1-1-1 0 0,-2-1 1 0 0,-13 27-44 0 0,-30 65 98 0 0,45-116-31 0 0,7-25 224 0 0,10-18-234 0 0,1 1-1 0 0,2 0 0 0 0,0 1 0 0 0,1-1 0 0 0,1 2 1 0 0,12-18-57 0 0,-13 22 17 0 0,135-203 31 0 0,-108 163-31 0 0,3 1 0 0 0,2 3 0 0 0,2 1 0 0 0,27-22-17 0 0,-71 72-1 0 0,1 1 1 0 0,-1-1-1 0 0,0 0 0 0 0,1 0 0 0 0,-1 0 1 0 0,1 1-1 0 0,-1-1 0 0 0,1 0 1 0 0,-1 1-1 0 0,1-1 0 0 0,0 0 0 0 0,-1 1 1 0 0,1-1-1 0 0,0 1 0 0 0,-1-1 1 0 0,1 1-1 0 0,0-1 0 0 0,0 1 0 0 0,-1-1 1 0 0,1 1-1 0 0,0 0 0 0 0,0 0 0 0 0,0-1 1 0 0,0 1-1 0 0,-1 0 0 0 0,1 0 1 0 0,0 0-1 0 0,0 0 0 0 0,0 0 0 0 0,0 0 1 0 0,0 0-1 0 0,0 0 0 0 0,-1 0 0 0 0,1 1 1 0 0,0-1-1 0 0,0 0 0 0 0,0 0 1 0 0,0 1-1 0 0,-1-1 0 0 0,1 0 0 0 0,0 1 1 0 0,0-1-1 0 0,-1 1 0 0 0,1-1 0 0 0,0 1 1 0 0,-1 0-1 0 0,1-1 0 0 0,0 1 1 0 0,-1 0-1 0 0,1-1 0 0 0,-1 1 0 0 0,1 0 1 0 0,-1 0-1 0 0,1-1 0 0 0,-1 1 1 0 0,0 0-1 0 0,0 0 0 0 0,1 0 0 0 0,-1-1 1 0 0,0 1-1 0 0,0 0 0 0 0,0 0 0 0 0,0 0 1 0 0,0 0-1 0 0,0 0 0 0 0,0 0 1 0 0,0-1-1 0 0,0 2 1 0 0,3 6 32 0 0,3 14-14 0 0,-1 1 1 0 0,-1 0-1 0 0,-2 0 1 0 0,0 0-1 0 0,-1 1 0 0 0,-2-1 1 0 0,0 0-1 0 0,-1 1-18 0 0,1-19-1 0 0,-36 176 44 0 0,18-113-71 0 0,6-37-40 0 0,19-40-61 0 0,7-12 131 0 0,27-53-12 0 0,4 2 0 0 0,3 2 0 0 0,3 2 0 0 0,2 2 0 0 0,36-32 10 0 0,-85 95-7 0 0,0-1 0 0 0,1 1 1 0 0,-1 0-1 0 0,1 0 0 0 0,-1 0 1 0 0,1 1-1 0 0,0-1 0 0 0,0 1 1 0 0,0 0-1 0 0,0 0 0 0 0,1 0 1 0 0,-1 1-1 0 0,0-1 0 0 0,1 1 1 0 0,-1 0-1 0 0,2 0 7 0 0,11 35 0 0 0,-12-7 42 0 0,-2 0 0 0 0,-1 0 0 0 0,0 0 0 0 0,-3 0 0 0 0,0 0 0 0 0,-1 0 0 0 0,-2 0 0 0 0,-1 0 0 0 0,-1-1 0 0 0,-1 1-1 0 0,-4 8-41 0 0,-1 0-66 0 0,-17 91-1106 0 0,54-126-6385 0 0,-19-3 1527 0 0,-2-1-5443 0 0</inkml:trace>
  <inkml:trace contextRef="#ctx0" brushRef="#br0" timeOffset="427.375">1134 467 3793 0 0,'0'0'3925'0'0,"0"0"-1824"0"0,0 0-487 0 0,0 0 88 0 0,0 0 44 0 0,0 0-141 0 0,0 0-242 0 0,0 0-209 0 0,0 0-145 0 0,0 0-77 0 0,0 0-95 0 0,0 0-72 0 0,32 6-95 0 0,97 13-72 0 0,-64-30 260 0 0,-54 4-605 0 0,-1 2-115 0 0,0-1-1 0 0,0 0 0 0 0,0 0 1 0 0,0-1-1 0 0,-1 0 0 0 0,0-1 0 0 0,-1 0 1 0 0,0 0-1 0 0,0-1 0 0 0,-1 0 1 0 0,0 0-1 0 0,0-1 0 0 0,-1 1 1 0 0,0-2-1 0 0,-1 1 0 0 0,0-1 0 0 0,-1 1 1 0 0,0-1-1 0 0,-1 0 0 0 0,0-1 1 0 0,-1 1-1 0 0,0-1 0 0 0,0-10-137 0 0,-2 20 5 0 0,0 0-1 0 0,0-1 0 0 0,-1 1 0 0 0,1 0 0 0 0,-1 0 0 0 0,0 0 1 0 0,0-1-1 0 0,0 1 0 0 0,0 0 0 0 0,0 0 0 0 0,0 0 1 0 0,0 0-1 0 0,-1 0 0 0 0,1 1 0 0 0,-1-1 0 0 0,1 0 1 0 0,-1 1-1 0 0,0-1 0 0 0,0 1 0 0 0,1-1 0 0 0,-1 1 1 0 0,0 0-1 0 0,0 0 0 0 0,0 0 0 0 0,-1 0 0 0 0,1 0 1 0 0,0 0-1 0 0,0 1 0 0 0,0-1 0 0 0,-1 1 0 0 0,1 0 1 0 0,0-1-1 0 0,0 1 0 0 0,-1 0 0 0 0,1 0 0 0 0,0 0 0 0 0,-1 1-3 0 0,-86 20-237 0 0,70-8 202 0 0,1 1-1 0 0,1 0 0 0 0,1 1 1 0 0,0 1-1 0 0,0 1 0 0 0,2 0 1 0 0,0 1-1 0 0,1 0 0 0 0,1 1 1 0 0,1 1-1 0 0,0 0 0 0 0,2 0 1 0 0,0 1-1 0 0,1 0 0 0 0,2 1 1 0 0,0 0 34 0 0,4-16-10 0 0,0 0 0 0 0,1 0 0 0 0,-1 0 0 0 0,1 0 1 0 0,1 0-1 0 0,-1 0 0 0 0,1 0 0 0 0,0 0 1 0 0,1 0-1 0 0,0 0 0 0 0,-1 0 0 0 0,2 0 1 0 0,-1 0-1 0 0,1 0 0 0 0,0 0 0 0 0,0 0 1 0 0,0-1-1 0 0,1 1 0 0 0,0-1 0 0 0,0 0 0 0 0,1 0 1 0 0,-1 0-1 0 0,1 0 0 0 0,0-1 0 0 0,0 1 1 0 0,1-1-1 0 0,-1 0 0 0 0,1 0 0 0 0,0-1 1 0 0,0 1-1 0 0,3 0 10 0 0,9 2-35 0 0,1-2 0 0 0,0 0 1 0 0,0-1-1 0 0,0-1 0 0 0,0 0 1 0 0,0-2-1 0 0,1 0 0 0 0,-1-1 1 0 0,0-1-1 0 0,0 0 0 0 0,0-1 1 0 0,0-2-1 0 0,-1 1 0 0 0,1-2 1 0 0,-1 0-1 0 0,0-2 0 0 0,11-6 35 0 0,87-43-2789 0 0,-45 13-6598 0 0,-50 32-2104 0 0</inkml:trace>
  <inkml:trace contextRef="#ctx0" brushRef="#br0" timeOffset="1281.911">2110 254 14971 0 0,'0'0'1726'0'0,"0"0"-330"0"0,0 0-89 0 0,0 0-52 0 0,0 0-60 0 0,0 0-137 0 0,0 0-153 0 0,0 0-143 0 0,0 0-129 0 0,0 0-95 0 0,-33 16-113 0 0,-102 54-106 0 0,58-13 83 0 0,63-46-367 0 0,0 1-1 0 0,1 1 1 0 0,0 0 0 0 0,1 1-1 0 0,1 1 1 0 0,0-1-1 0 0,1 2 1 0 0,1-1-1 0 0,0 2 1 0 0,-3 9-35 0 0,10-24-6 0 0,1 1 0 0 0,0-1 0 0 0,0 1 1 0 0,0 0-1 0 0,0-1 0 0 0,1 1 0 0 0,-1 0 0 0 0,1-1 1 0 0,-1 1-1 0 0,1 0 0 0 0,0 0 0 0 0,0-1 0 0 0,0 1 0 0 0,1 0 1 0 0,-1 0-1 0 0,1-1 0 0 0,-1 1 0 0 0,1 0 0 0 0,0-1 1 0 0,0 1-1 0 0,0 0 0 0 0,0-1 0 0 0,1 0 0 0 0,-1 1 1 0 0,1-1-1 0 0,-1 0 0 0 0,1 1 0 0 0,0-1 0 0 0,0 0 0 0 0,0-1 1 0 0,0 1-1 0 0,0 0 0 0 0,0 0 0 0 0,1-1 0 0 0,-1 1 1 0 0,1-1-1 0 0,-1 0 0 0 0,1 0 0 0 0,1 1 6 0 0,6-1 27 0 0,1 1 0 0 0,-1-2 0 0 0,1 0 0 0 0,0 0 1 0 0,-1-1-1 0 0,1 0 0 0 0,-1 0 0 0 0,0-2 0 0 0,1 1 0 0 0,-1-1 0 0 0,0-1 0 0 0,0 1 0 0 0,-1-2 0 0 0,1 1 1 0 0,-1-2-1 0 0,0 1 0 0 0,8-7-27 0 0,8-7 99 0 0,-1-1 0 0 0,0-1 1 0 0,-2-1-1 0 0,0-1 1 0 0,7-12-100 0 0,29-32 116 0 0,-52 108-326 0 0,-12 105-90 0 0,7-140 299 0 0,1-1-1 0 0,-1 1 1 0 0,1-1 0 0 0,0 0-1 0 0,0 0 1 0 0,1 0-1 0 0,-1 0 1 0 0,1 0-1 0 0,0 0 1 0 0,0 0-1 0 0,1-1 1 0 0,0 0 0 0 0,-1 1-1 0 0,2-2 1 0 0,-1 1-1 0 0,0 0 1 0 0,1-1-1 0 0,-1 0 1 0 0,1 0 0 0 0,0 0-1 0 0,0 0 1 0 0,0-1-1 0 0,0 0 1 0 0,1 0-1 0 0,-1 0 1 0 0,1-1 0 0 0,-1 0-1 0 0,1 0 1 0 0,-1 0-1 0 0,1-1 1 0 0,0 0-1 0 0,-1 0 1 0 0,1 0 0 0 0,0-1-1 0 0,-1 1 1 0 0,1-1-1 0 0,-1-1 1 0 0,1 1-1 0 0,-1-1 1 0 0,0 0 0 0 0,1 0-1 0 0,2-2 2 0 0,23-15 140 0 0,0-2 0 0 0,-2-1 1 0 0,0-1-1 0 0,-1-1 0 0 0,-2-1 0 0 0,17-21-140 0 0,1 1 171 0 0,154-175 310 0 0,-197 220-481 0 0,-1 0 0 0 0,0 0 1 0 0,1-1-1 0 0,-1 1 1 0 0,1 0-1 0 0,-1 0 1 0 0,1 0-1 0 0,-1 0 1 0 0,1-1-1 0 0,-1 1 1 0 0,1 0-1 0 0,-1 0 1 0 0,1 0-1 0 0,-1 0 1 0 0,1 0-1 0 0,-1 0 1 0 0,1 0-1 0 0,-1 0 1 0 0,0 1-1 0 0,1-1 1 0 0,-1 0-1 0 0,1 0 0 0 0,-1 0 1 0 0,1 0-1 0 0,-1 1 1 0 0,1-1-1 0 0,-1 0 1 0 0,0 0-1 0 0,1 1 1 0 0,-1-1-1 0 0,1 0 1 0 0,-1 1-1 0 0,0-1 1 0 0,1 0-1 0 0,-1 1 1 0 0,0-1-1 0 0,0 1 1 0 0,1-1-1 0 0,-1 0 1 0 0,0 1-1 0 0,0-1 0 0 0,0 1 1 0 0,1-1-1 0 0,-1 1 1 0 0,0-1-1 0 0,0 1 1 0 0,0-1-1 0 0,0 1 1 0 0,0-1-1 0 0,0 1 1 0 0,0-1-1 0 0,0 1 1 0 0,0-1-1 0 0,0 1 1 0 0,0-1-1 0 0,0 1 1 0 0,0-1-1 0 0,-1 0 1 0 0,1 1-1 0 0,0-1 0 0 0,0 1 1 0 0,0-1-1 0 0,-1 1 1 0 0,1-1-1 0 0,0 1 0 0 0,-3 41 152 0 0,-11 21-101 0 0,-2 0 0 0 0,-3-1 1 0 0,-14 29-52 0 0,30-84-3 0 0,1 0 0 0 0,-1 0 1 0 0,0-1-1 0 0,0 1 0 0 0,-1-1 1 0 0,0 0-1 0 0,0 0 0 0 0,-1 0 1 0 0,1 0-1 0 0,-1-1 0 0 0,0 1 1 0 0,-1-1-1 0 0,1-1 0 0 0,-1 1 1 0 0,0-1-1 0 0,0 0 0 0 0,-1 0 1 0 0,1-1-1 0 0,-1 0 0 0 0,0 0 1 0 0,0 0-1 0 0,0-1 0 0 0,0 0 1 0 0,0-1-1 0 0,0 1 0 0 0,0-1 1 0 0,-4-1 2 0 0,-31 0-354 0 0,50-7-507 0 0,195 7 835 0 0,-192-1 27 0 0,-1-1-1 0 0,1 0 0 0 0,-1 0 0 0 0,0-1 1 0 0,1-1-1 0 0,-1 0 0 0 0,-1 0 0 0 0,1-1 1 0 0,-1 0-1 0 0,1 0 0 0 0,0-2 0 0 0,17-30-1937 0 0,-23 23-1741 0 0,-1 0-4338 0 0,-2 9-4211 0 0</inkml:trace>
  <inkml:trace contextRef="#ctx0" brushRef="#br0" timeOffset="1641.687">3047 305 19796 0 0,'0'0'1024'0'0,"0"0"-238"0"0,0 0-5 0 0,0 0-24 0 0,0 0-55 0 0,0 0-136 0 0,0 0-215 0 0,0 0-155 0 0,0 0-56 0 0,0 0-24 0 0,0 0-27 0 0,0 0 0 0 0,0 0-15 0 0,-1 26-12 0 0,-1 81 9 0 0,1-102-59 0 0,0 1-1 0 0,1-1 1 0 0,-1 1-1 0 0,1-1 1 0 0,0 1-1 0 0,1-1 1 0 0,-1 1-1 0 0,1-1 1 0 0,0 0 0 0 0,1 1-1 0 0,-1-1 1 0 0,1 0-1 0 0,0 0 1 0 0,0 0-1 0 0,1 0 1 0 0,-1 0-1 0 0,1 0 1 0 0,0 0-1 0 0,1-1 1 0 0,-1 0-1 0 0,1 0 1 0 0,-1 0 0 0 0,1 0-1 0 0,1 0 1 0 0,-1-1-1 0 0,2 2-11 0 0,1-3 86 0 0,1 1 0 0 0,0-1 0 0 0,-1-1 0 0 0,1 1 0 0 0,0-2 0 0 0,0 1 0 0 0,0-1 0 0 0,-1 0 0 0 0,1 0 0 0 0,0-1 0 0 0,0 0 0 0 0,0 0 0 0 0,-1-1 0 0 0,1 0 0 0 0,-1-1 0 0 0,1 1 0 0 0,-1-1 0 0 0,0-1 0 0 0,0 1 0 0 0,0-1 0 0 0,2-3-86 0 0,7-4 19 0 0,-2 0-1 0 0,0-1 1 0 0,0-1-1 0 0,-1-1 1 0 0,-1 0-1 0 0,0 0 1 0 0,-1-1 0 0 0,0 0-1 0 0,-1-1 1 0 0,-1 0-1 0 0,-1-1 1 0 0,0 0 0 0 0,-1 0-1 0 0,-1-1 1 0 0,-1 0-1 0 0,0 0 1 0 0,1-12-19 0 0,4-26-2437 0 0,-13 34-8246 0 0,0 18-1274 0 0</inkml:trace>
  <inkml:trace contextRef="#ctx0" brushRef="#br0" timeOffset="10136.235">3789 165 0 0 0,'0'0'832'0'0,"0"0"451"0"0,0 0 125 0 0,0 0 19 0 0,0 0 11 0 0,0 0-66 0 0,0 0-101 0 0,-7 0-104 0 0,-22-3-72 0 0,18-2 8373 0 0,11 5-6669 0 0,1 9-3075 0 0,15 226 2455 0 0,-16-80 341 0 0,3-189-2341 0 0,1 0-1 0 0,2 0 1 0 0,1 1-1 0 0,1 0 0 0 0,2 1 1 0 0,6-11-179 0 0,-12 31 24 0 0,7-17-2 0 0,2 0-1 0 0,1 1 1 0 0,1 1-1 0 0,1 0 1 0 0,2 0-1 0 0,0 2 1 0 0,18-18-22 0 0,-34 41-11 0 0,0-1 9 0 0,-1 1 0 0 0,1 0 0 0 0,-1 0 0 0 0,1 0 0 0 0,0 0 0 0 0,0 0 0 0 0,0 0 0 0 0,0 1 0 0 0,0-1 0 0 0,0 1 0 0 0,1-1 0 0 0,-1 1 0 0 0,0 0 0 0 0,1 0 0 0 0,-1 0 0 0 0,1 0 0 0 0,-1 0 0 0 0,1 0 0 0 0,-1 1 0 0 0,3-1 2 0 0,11 67 87 0 0,-13 29 29 0 0,-6-71-153 0 0,2-22-89 0 0,0 0-1 0 0,1 0 1 0 0,-1 0 0 0 0,1 0 0 0 0,-1 1-1 0 0,1-1 1 0 0,0 0 0 0 0,0 0 0 0 0,0 0-1 0 0,0 1 1 0 0,0-1 0 0 0,0 0 0 0 0,0 0-1 0 0,1 1 1 0 0,0-1 0 0 0,-1 0 0 0 0,1 0 0 0 0,0 0-1 0 0,0 0 1 0 0,0 0 0 0 0,0 0 0 0 0,0 0-1 0 0,1 0 127 0 0,19 12-3752 0 0,-5-7-4420 0 0,-11-7-3071 0 0</inkml:trace>
  <inkml:trace contextRef="#ctx0" brushRef="#br0" timeOffset="10663.126">4273 324 9082 0 0,'0'0'3705'0'0,"0"0"-1868"0"0,0 0-580 0 0,0 0 176 0 0,0 0 168 0 0,0 0-145 0 0,0 0-282 0 0,0 0-292 0 0,0 0-209 0 0,0 0-152 0 0,0 0-90 0 0,0 0-40 0 0,29-2-74 0 0,89-3-6 0 0,-64-6 270 0 0,-46 8-496 0 0,0 0-1 0 0,0 0 1 0 0,0-1 0 0 0,-1 0-1 0 0,1 0 1 0 0,-1-1-1 0 0,0 0 1 0 0,-1 0 0 0 0,1-1-1 0 0,-1 1 1 0 0,0-2-1 0 0,-1 1 1 0 0,1 0 0 0 0,-1-1-1 0 0,0 0 1 0 0,-1 0 0 0 0,0-1-1 0 0,0 1 1 0 0,0-1-1 0 0,-1 0 1 0 0,-1 0 0 0 0,1 0-1 0 0,-1 0 1 0 0,0-1-1 0 0,-1 1 1 0 0,0-1 0 0 0,0-1-85 0 0,-1 8-7 0 0,0 0 0 0 0,-1 0 0 0 0,1-1 0 0 0,-1 1 1 0 0,1 0-1 0 0,-1 0 0 0 0,0 0 0 0 0,0-1 1 0 0,1 1-1 0 0,-2 0 0 0 0,1 0 0 0 0,0 0 0 0 0,0 1 1 0 0,-1-1-1 0 0,1 0 0 0 0,-1 0 0 0 0,1 1 0 0 0,-1-1 1 0 0,0 1-1 0 0,1-1 0 0 0,-1 1 0 0 0,0 0 0 0 0,0-1 1 0 0,0 1-1 0 0,0 0 0 0 0,0 1 0 0 0,0-1 0 0 0,-1 0 1 0 0,1 0-1 0 0,0 1 0 0 0,0-1 0 0 0,-1 1 0 0 0,1 0 1 0 0,0 0-1 0 0,0 0 0 0 0,-1 0 0 0 0,1 0 7 0 0,-84 18-463 0 0,69-9 457 0 0,1 0 0 0 0,0 1 1 0 0,0 0-1 0 0,1 2 0 0 0,0 0 1 0 0,1 0-1 0 0,1 1 0 0 0,0 1 1 0 0,1 0-1 0 0,0 1 0 0 0,1 0 1 0 0,1 1-1 0 0,0 0 0 0 0,1 1 1 0 0,1 0-1 0 0,1 0 0 0 0,0 0 1 0 0,1 1-1 0 0,1 0 0 0 0,1 1 0 0 0,0-1 1 0 0,1 1-1 0 0,1 1 6 0 0,3-15 51 0 0,0 1-1 0 0,0-1 1 0 0,0 1 0 0 0,0-1-1 0 0,1 1 1 0 0,0-1 0 0 0,0 0-1 0 0,0 0 1 0 0,1 0 0 0 0,0 0-1 0 0,0 0 1 0 0,0-1 0 0 0,0 1-1 0 0,1-1 1 0 0,0 0 0 0 0,0 0-1 0 0,0 0 1 0 0,0 0 0 0 0,1-1-1 0 0,-1 0 1 0 0,1 0-1 0 0,0 0 1 0 0,0 0 0 0 0,0-1-1 0 0,4 2-50 0 0,139 34 1436 0 0,80-34-529 0 0,-195-11-1156 0 0,-32 7-33 0 0,-1 0-141 0 0,-2-5-2947 0 0,0 2-3655 0 0,-2 0-5717 0 0</inkml:trace>
</inkml:ink>
</file>

<file path=ppt/ink/ink16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43.01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147 465 8570 0 0,'0'0'1408'0'0,"0"0"-58"0"0,0 0 29 0 0,0 0 114 0 0,0 0 50 0 0,0 0-138 0 0,0 0-234 0 0,0 0-271 0 0,0 0-265 0 0,0 0-154 0 0,0 0-80 0 0,2-4-27 0 0,4-11 2 0 0,-4 12 0 0 0,-2 3-32 0 0,0 0-29 0 0,0 0-10 0 0,5 23 1298 0 0,4 57-823 0 0,-4 0 0 0 0,-4 0 0 0 0,-6 52-780 0 0,3-78 129 0 0,-17 324 136 0 0,5-198-385 0 0,8-177-1634 0 0,1-25-134 0 0,4 20 1576 0 0,-4-49-5496 0 0,7 19-2059 0 0,1 20-1547 0 0</inkml:trace>
  <inkml:trace contextRef="#ctx0" brushRef="#br0" timeOffset="515.74">521 524 12595 0 0,'0'0'2064'0'0,"0"0"-425"0"0,0 0-273 0 0,0 0-103 0 0,0 0-99 0 0,0 0-188 0 0,0 0-238 0 0,0 0-230 0 0,0 0-159 0 0,0 0-46 0 0,0 0 32 0 0,0 0 45 0 0,3 7 45 0 0,41 140 1832 0 0,-28-51-1615 0 0,-3 139 27 0 0,-11 177-360 0 0,-2-411-322 0 0,-5-35 1036 0 0,-72-124-919 0 0,68 142-151 0 0,-1 1 0 0 0,0 1 0 0 0,-1-1 0 0 0,-1 2 1 0 0,-1-1-1 0 0,1 2 0 0 0,-2 0 0 0 0,0 0 0 0 0,0 1 1 0 0,-1 1-1 0 0,0 1 0 0 0,-1 0 0 0 0,0 1 0 0 0,-1 0 0 0 0,1 1 1 0 0,-1 1-1 0 0,-1 1 0 0 0,1 1 0 0 0,-1 0 0 0 0,0 1 1 0 0,-2 1 46 0 0,15 2-102 0 0,0 0-1 0 0,1 1 1 0 0,-1 0 0 0 0,1 0 0 0 0,-1 0 0 0 0,1 1-1 0 0,0-1 1 0 0,-1 1 0 0 0,1 0 0 0 0,0 1 0 0 0,0-1 0 0 0,0 1-1 0 0,0-1 1 0 0,1 1 0 0 0,-2 2 102 0 0,-10 39-5637 0 0,29-29 984 0 0,-6-11-1441 0 0,-8-4 6094 0 0,9 3-10196 0 0</inkml:trace>
  <inkml:trace contextRef="#ctx0" brushRef="#br0" timeOffset="927.479">961 1135 13467 0 0,'0'0'1743'0'0,"0"0"-301"0"0,0 0-99 0 0,0 0-3 0 0,0 0-115 0 0,0 0-202 0 0,0 0-215 0 0,0 0-174 0 0,0 0-133 0 0,0 0-127 0 0,0 0-106 0 0,0 0-83 0 0,-17 11-62 0 0,-53 39-20 0 0,67-48-94 0 0,1 0 1 0 0,-1 0-1 0 0,1 0 1 0 0,0 0 0 0 0,0 1-1 0 0,0-1 1 0 0,0 1 0 0 0,0-1-1 0 0,0 1 1 0 0,0 0 0 0 0,1-1-1 0 0,0 1 1 0 0,-1 0-1 0 0,1 0 1 0 0,0 0 0 0 0,0 0-1 0 0,1 0 1 0 0,-1 1 0 0 0,1-1-1 0 0,-1 0 1 0 0,1 0 0 0 0,0 0-1 0 0,0 0 1 0 0,1 2-10 0 0,-1 8 23 0 0,-1-9-13 0 0,0 0-1 0 0,0 0 1 0 0,0 0-1 0 0,1 0 1 0 0,0 1-1 0 0,0-1 0 0 0,0 0 1 0 0,0 0-1 0 0,1 0 1 0 0,0 0-1 0 0,-1 0 1 0 0,1 0-1 0 0,1 0 1 0 0,-1 0-1 0 0,1 0 0 0 0,-1 0 1 0 0,1 0-1 0 0,0-1 1 0 0,1 1-1 0 0,-1-1 1 0 0,0 1-1 0 0,1-1 1 0 0,0 0-1 0 0,0 0 0 0 0,0 0 1 0 0,0-1-1 0 0,0 1 1 0 0,1-1-1 0 0,-1 1 1 0 0,1-1-1 0 0,0 0 1 0 0,-1-1-1 0 0,1 1 1 0 0,0-1-1 0 0,0 1 0 0 0,1-1-9 0 0,1 0 67 0 0,0 0-1 0 0,-1-1 0 0 0,1 1 1 0 0,0-1-1 0 0,-1-1 0 0 0,1 1 0 0 0,0-1 1 0 0,-1 0-1 0 0,1 0 0 0 0,-1-1 1 0 0,1 0-1 0 0,-1 0 0 0 0,0 0 0 0 0,1 0 1 0 0,-1-1-1 0 0,0 0 0 0 0,-1 0 1 0 0,1 0-1 0 0,-1-1 0 0 0,1 1 0 0 0,-1-1 1 0 0,0 0-1 0 0,0-1 0 0 0,-1 1-66 0 0,3-1 57 0 0,-1-1 0 0 0,0 0 1 0 0,-1 0-1 0 0,0 0 0 0 0,0-1 0 0 0,0 1 0 0 0,-1-1 0 0 0,1 0 0 0 0,-2 0 0 0 0,1 0 0 0 0,-1-1 0 0 0,0 1 0 0 0,-1 0 0 0 0,1-1 0 0 0,-2 1 0 0 0,1-1 0 0 0,-1 0 0 0 0,0 1 0 0 0,0-1 0 0 0,-1 1 0 0 0,0-1 0 0 0,-1 0-57 0 0,1 4-45 0 0,-1 1-1 0 0,1 0 1 0 0,-1 0-1 0 0,0 0 1 0 0,0 0-1 0 0,0 0 0 0 0,-1 0 1 0 0,1 1-1 0 0,0-1 1 0 0,-1 1-1 0 0,0-1 1 0 0,0 1-1 0 0,1 0 1 0 0,-1 0-1 0 0,-1 0 1 0 0,1 1-1 0 0,0-1 0 0 0,0 1 1 0 0,-1-1-1 0 0,1 1 1 0 0,0 0-1 0 0,-1 1 1 0 0,1-1-1 0 0,-4 0 46 0 0,-24-2-3034 0 0,1 3-3668 0 0,24 0 4643 0 0,-6 0-9767 0 0</inkml:trace>
  <inkml:trace contextRef="#ctx0" brushRef="#br0" timeOffset="1700.762">0 284 4921 0 0,'0'0'2863'0'0,"0"0"-582"0"0,0 0-121 0 0,0 0 99 0 0,0 0-103 0 0,0 0-268 0 0,0 0-381 0 0,0 0-375 0 0,0 0-274 0 0,0 0-167 0 0,0 0-73 0 0,0 0-40 0 0,0 0-34 0 0,30-8 1803 0 0,272-31 24 0 0,-67 35-2107 0 0,-174 18 220 0 0,-97-40 70 0 0,-121-154-1174 0 0,155 178 234 0 0,-15-20-672 0 0,16 6-8137 0 0,2 16-2900 0 0</inkml:trace>
</inkml:ink>
</file>

<file path=ppt/ink/ink16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48.37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248 1 4105 0 0,'0'0'1619'0'0,"0"0"-105"0"0,0 0-75 0 0,0 0 117 0 0,0 0 138 0 0,0 0-70 0 0,0 0-278 0 0,0 0-345 0 0,0 0-331 0 0,0 0-257 0 0,0 0-140 0 0,0 30 1509 0 0,-3-14-1567 0 0,-1 1-1 0 0,-1 0 1 0 0,-1-1-1 0 0,0 0 1 0 0,-1-1-1 0 0,-1 1 1 0 0,0-1 0 0 0,-1 0-1 0 0,-3 2-214 0 0,0 3-264 0 0,-2 0 0 0 0,0-2 0 0 0,-1 0 1 0 0,-1 0-1 0 0,0-2 0 0 0,-1 0 0 0 0,-1-1 0 0 0,-1 0 0 0 0,-12 6 264 0 0,24-15-2733 0 0,14-7-5811 0 0,1 0 1229 0 0</inkml:trace>
</inkml:ink>
</file>

<file path=ppt/ink/ink16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49.1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26 152 0 0,'0'0'1446'0'0,"0"0"-29"0"0,0 0 118 0 0,0 0 323 0 0,0 0 182 0 0,0 0-54 0 0,0 0-267 0 0,0 0-353 0 0,0 0-274 0 0,0 0-185 0 0,0 0-95 0 0,0 0-48 0 0,5-4 0 0 0,12-14-6 0 0,-13 14-27 0 0,-4 24 3084 0 0,-12 265-1853 0 0,12-280-1947 0 0,0 0 0 0 0,0 0 0 0 0,1 0 0 0 0,-1 0 0 0 0,1 0 0 0 0,1 0 0 0 0,-1 0 1 0 0,1 0-1 0 0,0 0 0 0 0,0-1 0 0 0,0 1 0 0 0,0-1 0 0 0,1 0 0 0 0,0 1 0 0 0,0-1 0 0 0,0 0 0 0 0,0-1 0 0 0,1 1 0 0 0,0 0 0 0 0,-1-1 0 0 0,1 0 0 0 0,0 0 0 0 0,1 0 0 0 0,3 1-15 0 0,-3-2 66 0 0,0 0 0 0 0,1-1-1 0 0,-1 0 1 0 0,1 0 0 0 0,-1 0-1 0 0,1-1 1 0 0,0 0 0 0 0,-1 0-1 0 0,1 0 1 0 0,-1-1 0 0 0,1 0-1 0 0,-1 0 1 0 0,1 0 0 0 0,-1-1-1 0 0,1 0 1 0 0,-1 0 0 0 0,0 0-1 0 0,0 0 1 0 0,0-1 0 0 0,0 0-1 0 0,-1 0 1 0 0,1 0-1 0 0,-1-1 1 0 0,2-1-66 0 0,87-108 404 0 0,-90 109-394 0 0,70-113 73 0 0,-47 77-108 0 0,-25 40 10 0 0,-1 0-1 0 0,0 0-7 0 0,0 0-26 0 0,0 0-11 0 0,0 0-14 0 0,1 15-58 0 0,8 42 120 0 0,21 64 6 0 0,-28-116 15 0 0,0-1 0 0 0,0 1 0 0 0,0-1 0 0 0,1 0 0 0 0,0 0 0 0 0,0 0 0 0 0,0-1 0 0 0,0 1 0 0 0,1-1 0 0 0,0 1 0 0 0,-1-1 0 0 0,1 0 0 0 0,0 0 0 0 0,0-1 0 0 0,1 1 0 0 0,-1-1 0 0 0,0 0 0 0 0,1 0-1 0 0,-1-1 1 0 0,1 1 0 0 0,0-1 0 0 0,0 0 0 0 0,-1 0 0 0 0,1-1 0 0 0,0 1 0 0 0,0-1 0 0 0,0 0 0 0 0,0 0 0 0 0,0-1 0 0 0,-1 1 0 0 0,1-1 0 0 0,0 0 0 0 0,0-1 0 0 0,-1 1 0 0 0,1-1 0 0 0,-1 0 0 0 0,1 0 0 0 0,0-1-9 0 0,14-10 102 0 0,-1-1 1 0 0,0-1-1 0 0,-1-1 0 0 0,0-1 1 0 0,-2 0-1 0 0,0-1 0 0 0,0 0 0 0 0,-2-1 1 0 0,-1-1-1 0 0,0 0 0 0 0,-1-1 1 0 0,-2 0-1 0 0,1-3-102 0 0,-3-45-1104 0 0,-8 50-5256 0 0,1 18 324 0 0,0 1-5752 0 0</inkml:trace>
</inkml:ink>
</file>

<file path=ppt/ink/ink16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52.00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234 20 7858 0 0,'0'0'1735'0'0,"0"0"-102"0"0,0 0 134 0 0,0 0 201 0 0,0 0 57 0 0,0 0-196 0 0,0 0-401 0 0,0 0-353 0 0,0 0-268 0 0,0 0-160 0 0,0 0-102 0 0,0 0-49 0 0,0 0-13 0 0,-1-4-27 0 0,0-1-520 0 0,-1-5 996 0 0,1 23 35 0 0,21 91 491 0 0,-8 38-756 0 0,-6 0 1 0 0,-6 3-703 0 0,0-119 36 0 0,-13 147 120 0 0,-7-22-57 0 0,5-85-150 0 0,16-66-26 0 0,-1-1 0 0 0,0 1 0 0 0,0 0 0 0 0,0-1 0 0 0,0 1 0 0 0,0 0-1 0 0,0 0 1 0 0,0-1 0 0 0,1 1 0 0 0,-1 0 0 0 0,0-1 0 0 0,0 1 0 0 0,0 0-1 0 0,0-1 1 0 0,-1 1 0 0 0,1 0 0 0 0,0-1 0 0 0,0 1 0 0 0,0 0 0 0 0,0-1-1 0 0,0 1 1 0 0,0 0 0 0 0,0 0 0 0 0,0-1 0 0 0,-1 1 0 0 0,1 0 0 0 0,0-1-1 0 0,0 1 1 0 0,0 0 0 0 0,-1 0 0 0 0,1 0 0 0 0,0-1 0 0 0,0 1 0 0 0,-1 0 0 0 0,1 0-1 0 0,0 0 1 0 0,0-1 0 0 0,-1 1 0 0 0,1 0 0 0 0,0 0 0 0 0,-1 0 0 0 0,1 0-1 0 0,0 0 1 0 0,-1 0 0 0 0,1 0 0 0 0,0 0 0 0 0,-1 0 0 0 0,1 0 0 0 0,0 0-1 0 0,-1 0 1 0 0,1 0 0 0 0,0 0 0 0 0,0 0 0 0 0,-1 0 0 0 0,1 0 0 0 0,0 0-1 0 0,-1 0 1 0 0,1 0 0 0 0,0 1 0 0 0,-1-1 77 0 0,-2-38-5227 0 0,3 35 4005 0 0,-1-12-4980 0 0,1 4-5049 0 0</inkml:trace>
  <inkml:trace contextRef="#ctx0" brushRef="#br0" timeOffset="238.575">0 551 14691 0 0,'0'0'1811'0'0,"0"0"-500"0"0,0 0-209 0 0,0 0 101 0 0,0 0 45 0 0,0 0-100 0 0,0 0-117 0 0,0 0-116 0 0,0 0-108 0 0,34-7-110 0 0,105-21-107 0 0,189-40 779 0 0,-290 67-3450 0 0,-25 1-8148 0 0,-12 0-1023 0 0</inkml:trace>
  <inkml:trace contextRef="#ctx0" brushRef="#br0" timeOffset="723.858">740 9 11939 0 0,'0'0'3960'0'0,"0"0"-2226"0"0,0 0-859 0 0,0 0-30 0 0,0 0 110 0 0,0 0 80 0 0,0 0-15 0 0,0 0-67 0 0,0 0-137 0 0,0 0-144 0 0,0 0-113 0 0,0 0-99 0 0,1 33-60 0 0,0 103-71 0 0,-16 239 1036 0 0,12-187-1169 0 0,3-186-187 0 0,0 0 0 0 0,0-1 0 0 0,0 1-1 0 0,0 0 1 0 0,1-1 0 0 0,-1 1 0 0 0,0-1 0 0 0,1 1 0 0 0,-1-1 0 0 0,1 1 0 0 0,0-1 0 0 0,-1 1 0 0 0,1-1 0 0 0,0 1 0 0 0,0-1 0 0 0,0 0 0 0 0,0 1 0 0 0,0-1 0 0 0,0 0 0 0 0,1 0 0 0 0,-1 0 0 0 0,0 0 0 0 0,1 0 0 0 0,-1 0 0 0 0,0 0-1 0 0,1-1 1 0 0,-1 1 0 0 0,1 0 0 0 0,-1-1 0 0 0,1 1 0 0 0,-1-1 0 0 0,1 0 0 0 0,0 1 0 0 0,-1-1 0 0 0,1 0 0 0 0,0 0 0 0 0,-1 0 0 0 0,1 0 0 0 0,-1 0 0 0 0,1 0 0 0 0,0-1 0 0 0,-1 1 0 0 0,1 0 0 0 0,-1-1 0 0 0,1 1 0 0 0,-1-1 0 0 0,1 0 0 0 0,-1 1-1 0 0,1-1 1 0 0,-1 0 0 0 0,0 0 0 0 0,1 0 0 0 0,-1 0 0 0 0,0 0 0 0 0,0 0 0 0 0,1-2-9 0 0,114-85 402 0 0,-107 82-411 0 0,115-61 23 0 0,-122 69-13 0 0,0-1 1 0 0,-1 0-1 0 0,1 1 1 0 0,0-1-1 0 0,0 1 1 0 0,-1-1-1 0 0,1 1 1 0 0,-1 0-1 0 0,1 0 1 0 0,-1 0-1 0 0,0 0 1 0 0,0 0-1 0 0,0 0 1 0 0,0 0-1 0 0,0 0 1 0 0,0 0-1 0 0,-1 1 1 0 0,1-1-1 0 0,-1 0 1 0 0,1 0-1 0 0,-1 1 1 0 0,0-1-1 0 0,0 0 1 0 0,0 1-1 0 0,0-1 1 0 0,0 0-1 0 0,0 1 1 0 0,-1-1-1 0 0,1 0 1 0 0,-1 0-1 0 0,0 0 1 0 0,0 1-2 0 0,1 6 37 0 0,2 117 110 0 0,19-100-506 0 0,-20-26 192 0 0,-1 0-53 0 0,0 0-101 0 0,0 0-123 0 0,14-22-6186 0 0,-8 16 2062 0 0,1 1-3281 0 0,-3 1-846 0 0</inkml:trace>
  <inkml:trace contextRef="#ctx0" brushRef="#br0" timeOffset="1059.829">1306 709 5193 0 0,'0'0'2837'0'0,"0"0"-437"0"0,0 0-122 0 0,0 0-32 0 0,0 0-190 0 0,0 0-305 0 0,0 0-268 0 0,0 0-226 0 0,0 0-152 0 0,0 0-99 0 0,0 0-101 0 0,31 10-97 0 0,101 31-94 0 0,-65-37 231 0 0,-57-8-751 0 0,2-1-55 0 0,0 0 1 0 0,0-1 0 0 0,0 0 0 0 0,0-1-1 0 0,-1 0 1 0 0,0-1 0 0 0,0 0-1 0 0,-1-1 1 0 0,0 0 0 0 0,-1 0-1 0 0,0-1 1 0 0,-1 0 0 0 0,1-1-1 0 0,-2 0 1 0 0,4-7-140 0 0,-9 15 5 0 0,0 0 0 0 0,-1 0-1 0 0,0-1 1 0 0,1 1 0 0 0,-1-1 0 0 0,0 1 0 0 0,-1-1-1 0 0,1 1 1 0 0,0-1 0 0 0,-1 1 0 0 0,0-1 0 0 0,0 0-1 0 0,0 1 1 0 0,-1-1 0 0 0,1 1 0 0 0,-1-1 0 0 0,1 0-1 0 0,-1 1 1 0 0,0 0 0 0 0,-1-1 0 0 0,1 1 0 0 0,-1 0-1 0 0,1-1 1 0 0,-1 1 0 0 0,0 0 0 0 0,0 0 0 0 0,0 0-1 0 0,-1 1 1 0 0,1-1 0 0 0,-1 0 0 0 0,1 1 0 0 0,-1 0-1 0 0,0-1 1 0 0,0 1 0 0 0,0 0 0 0 0,0 1 0 0 0,0-1-1 0 0,-1 0 1 0 0,1 1 0 0 0,0 0 0 0 0,-1 0 0 0 0,1 0-1 0 0,-1 0 1 0 0,1 1 0 0 0,-2-1-5 0 0,-6 1-21 0 0,0 1 0 0 0,1 1 0 0 0,-1 0 0 0 0,0 0 0 0 0,1 1-1 0 0,-1 0 1 0 0,1 1 0 0 0,0 0 0 0 0,0 1 0 0 0,1 0 0 0 0,-1 0 0 0 0,1 1 0 0 0,0 0 0 0 0,1 1 0 0 0,0 0 0 0 0,0 0 0 0 0,0 1-1 0 0,1 0 1 0 0,0 0 0 0 0,0 1 0 0 0,1-1 0 0 0,0 2 0 0 0,1-1 0 0 0,0 1 0 0 0,0-1 0 0 0,-1 7 21 0 0,3-10-3 0 0,1 0 0 0 0,0 0 0 0 0,0 1 0 0 0,1-1 0 0 0,-1 0 0 0 0,2 0 0 0 0,-1 1 0 0 0,1-1 0 0 0,-1 1 0 0 0,2-1 0 0 0,-1 0 0 0 0,1 1 0 0 0,0-1 0 0 0,0 0 0 0 0,1 1 1 0 0,0-1-1 0 0,0 0 0 0 0,0 0 0 0 0,1 0 0 0 0,0-1 0 0 0,0 1 0 0 0,0-1 0 0 0,1 1 0 0 0,0-1 0 0 0,0 0 0 0 0,0-1 0 0 0,0 1 0 0 0,1-1 0 0 0,0 1 0 0 0,5 2 3 0 0,6 5-2 0 0,0-1 0 0 0,1 0 0 0 0,1-1 0 0 0,0-1-1 0 0,0-1 1 0 0,1-1 0 0 0,0 0 0 0 0,0-1 0 0 0,8 0 2 0 0,13 0-606 0 0,-1-1-1 0 0,1-2 1 0 0,0-2 0 0 0,1-2 0 0 0,0-2 606 0 0,-13 0-3737 0 0,-9-1-5453 0 0</inkml:trace>
</inkml:ink>
</file>

<file path=ppt/ink/ink16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49.86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77 1 11658 0 0,'0'0'3783'0'0,"0"0"-2391"0"0,0 0-757 0 0,0 0-12 0 0,0 0 141 0 0,0 0 99 0 0,0 0-31 0 0,0 0-121 0 0,0 0-138 0 0,0 0-106 0 0,0 0-51 0 0,0 0-17 0 0,0 0-38 0 0,-3 26-9 0 0,-11 83-2 0 0,22-46 310 0 0,0-27-421 0 0,-2 0 1 0 0,-1 0 0 0 0,-2 0 0 0 0,-2 1-1 0 0,-1-1 1 0 0,-2 1 0 0 0,-1-1 0 0 0,-2 0-1 0 0,-6 22-239 0 0,-52 195 159 0 0,56-139-90 0 0,7-113-57 0 0,0-1-1 0 0,0 1 0 0 0,0-1 0 0 0,0 1 1 0 0,0-1-1 0 0,0 1 0 0 0,0 0 0 0 0,1-1 1 0 0,-1 1-1 0 0,0-1 0 0 0,0 1 0 0 0,0-1 1 0 0,1 1-1 0 0,-1-1 0 0 0,0 1 0 0 0,0-1 1 0 0,1 0-1 0 0,-1 1 0 0 0,0-1 0 0 0,1 1 1 0 0,-1-1-1 0 0,1 0 0 0 0,-1 1 0 0 0,1-1 1 0 0,-1 0-1 0 0,0 1 0 0 0,1-1 0 0 0,-1 0 1 0 0,1 0-1 0 0,-1 0 0 0 0,1 1 0 0 0,0-1 1 0 0,-1 0-1 0 0,1 0 0 0 0,-1 0 0 0 0,1 0 1 0 0,-1 0-1 0 0,1 0 0 0 0,-1 0 0 0 0,1 0 1 0 0,-1 0-1 0 0,1 0 0 0 0,-1 0 0 0 0,1 0 1 0 0,-1-1-1 0 0,1 1 0 0 0,-1 0 0 0 0,1 0 1 0 0,-1 0-1 0 0,1-1 0 0 0,-1 1 0 0 0,1 0 1 0 0,-1-1-1 0 0,1 1 0 0 0,-1 0 0 0 0,0-1 1 0 0,1 1-1 0 0,-1-1 0 0 0,1 1 0 0 0,-1 0 1 0 0,0-1-1 0 0,0 1 0 0 0,1-1 0 0 0,-1 1-11 0 0,37-32 470 0 0,-33 28-450 0 0,40-39 79 0 0,131-105 22 0 0,-137 130-241 0 0,-34 43 132 0 0,14 149 319 0 0,-17-169-1955 0 0,3 12 5041 0 0,-4-8-4870 0 0,1-1-4672 0 0,-1 0-6635 0 0,0-8 2428 0 0</inkml:trace>
  <inkml:trace contextRef="#ctx0" brushRef="#br0" timeOffset="467.803">573 903 424 0 0,'0'0'2375'0'0,"0"0"-622"0"0,0 0-21 0 0,0 0 251 0 0,0 0 135 0 0,0 0-100 0 0,0 0-302 0 0,0 0-333 0 0,0 0-229 0 0,0 0-132 0 0,0 0-83 0 0,0 0-62 0 0,13 10-43 0 0,42 29-28 0 0,-53-37-724 0 0,0-1 1 0 0,0 0-1 0 0,0 0 1 0 0,0 0-1 0 0,0 0 1 0 0,0 0-1 0 0,1 0 1 0 0,-1 0-1 0 0,0 0 1 0 0,0-1-1 0 0,1 1 1 0 0,-1-1-1 0 0,1 0 1 0 0,-1 0-1 0 0,0 0 1 0 0,1 0-1 0 0,-1 0 1 0 0,0 0-1 0 0,1-1 1 0 0,-1 1-1 0 0,0-1 1 0 0,1 0-1 0 0,1 0-82 0 0,3-1 275 0 0,15-7 132 0 0,0-1 0 0 0,0-1-1 0 0,-1-1 1 0 0,-1-1-1 0 0,0-1 1 0 0,-1 0 0 0 0,0-2-1 0 0,-1 0 1 0 0,6-8-407 0 0,-18 19 45 0 0,0-1 0 0 0,0 1 1 0 0,-1-1-1 0 0,0 0 0 0 0,0-1 0 0 0,0 1 1 0 0,-1-1-1 0 0,0 0 0 0 0,0 0 0 0 0,-1 0 1 0 0,0-1-1 0 0,0 1 0 0 0,-1-1 1 0 0,1 0-1 0 0,-2 1 0 0 0,1-1 0 0 0,-1 0 1 0 0,0-2-46 0 0,-3 7-16 0 0,0 0 1 0 0,0-1-1 0 0,0 1 1 0 0,0 0-1 0 0,-1 0 1 0 0,1 1 0 0 0,-1-1-1 0 0,0 0 1 0 0,0 1-1 0 0,0-1 1 0 0,0 1-1 0 0,0 0 1 0 0,0 0 0 0 0,0 0-1 0 0,-1 1 1 0 0,1-1-1 0 0,-1 1 1 0 0,1 0-1 0 0,-1 0 1 0 0,0 0 0 0 0,1 0-1 0 0,-1 1 1 0 0,0-1-1 0 0,0 1 1 0 0,1 0-1 0 0,-1 0 1 0 0,0 0 0 0 0,0 1-1 0 0,1-1 1 0 0,-1 1-1 0 0,0 0 1 0 0,1 0-1 0 0,-1 0 1 0 0,1 1 0 0 0,-4 1 14 0 0,-11 6-55 0 0,1 0 0 0 0,1 2 0 0 0,0 0 0 0 0,0 0 0 0 0,1 2 0 0 0,0 0 0 0 0,1 0 0 0 0,1 2-1 0 0,0-1 1 0 0,1 2 0 0 0,1 0 0 0 0,-9 15 56 0 0,14-22-13 0 0,1 0-1 0 0,0 1 1 0 0,0-1-1 0 0,1 1 1 0 0,0 0-1 0 0,1 0 1 0 0,0 0 0 0 0,1 0-1 0 0,0 1 1 0 0,0-1-1 0 0,1 1 1 0 0,1-1-1 0 0,0 1 1 0 0,0 0 13 0 0,1-8-3 0 0,-1 0 0 0 0,1 0-1 0 0,0 0 1 0 0,0 0 0 0 0,0 0 0 0 0,1 0 0 0 0,-1 0 0 0 0,1 0-1 0 0,0-1 1 0 0,0 1 0 0 0,-1-1 0 0 0,2 1 0 0 0,-1-1 0 0 0,0 0-1 0 0,0 1 1 0 0,1-1 0 0 0,-1 0 0 0 0,1-1 0 0 0,0 1 0 0 0,0 0-1 0 0,-1-1 1 0 0,1 1 0 0 0,0-1 0 0 0,0 0 0 0 0,0 0 0 0 0,0 0-1 0 0,1-1 1 0 0,-1 1 3 0 0,93 3-107 0 0,-65-11-371 0 0,0-2 1 0 0,-1 0-1 0 0,0-2 0 0 0,-1-2 1 0 0,21-11 477 0 0,13-10-3537 0 0,-3-1-3375 0 0,-39 21 142 0 0,-7 6 194 0 0</inkml:trace>
  <inkml:trace contextRef="#ctx0" brushRef="#br0" timeOffset="816.671">1171 918 168 0 0,'0'0'1562'0'0,"0"0"155"0"0,0 0 292 0 0,0 0 225 0 0,0 0-58 0 0,0 0-233 0 0,0 0-301 0 0,0 0-207 0 0,0 0-131 0 0,0 0-84 0 0,0 0-87 0 0,0 0-182 0 0,0 0-157 0 0,-2 17-151 0 0,-9 69 372 0 0,35-105 3473 0 0,141-260-1145 0 0,-119 224-3219 0 0,-42 92-1616 0 0,-4-24 748 0 0,2 30-2786 0 0,18-30-8769 0 0,-16-13 1423 0 0</inkml:trace>
  <inkml:trace contextRef="#ctx0" brushRef="#br0" timeOffset="1216.803">1567 829 5497 0 0,'0'0'2186'0'0,"0"0"-146"0"0,0 0 140 0 0,0 0 93 0 0,0 0-123 0 0,0 0-232 0 0,0 0-299 0 0,0 0-233 0 0,0 0-174 0 0,0 0-145 0 0,0 0-127 0 0,0 0-109 0 0,24 2-110 0 0,76 1-101 0 0,-35-22 450 0 0,-55 12-879 0 0,-4 4-139 0 0,-2 0 1 0 0,1 0 0 0 0,0 0-1 0 0,0-1 1 0 0,-1 1 0 0 0,0-1-1 0 0,0 0 1 0 0,0 0 0 0 0,0-1-1 0 0,-1 1 1 0 0,0-1 0 0 0,0 0-1 0 0,0 0 1 0 0,0 0 0 0 0,-1 0-1 0 0,0-1 1 0 0,0 1 0 0 0,0 0 0 0 0,0-1-1 0 0,-1 0 1 0 0,0 1 0 0 0,-1-1-1 0 0,1 0 1 0 0,-1-1-53 0 0,-1 5-17 0 0,-1 1 0 0 0,0 0 1 0 0,0 0-1 0 0,1 0 0 0 0,-1 0 0 0 0,0 0 0 0 0,0 1 1 0 0,0-1-1 0 0,0 1 0 0 0,0-1 0 0 0,0 1 1 0 0,0-1-1 0 0,0 1 0 0 0,0 0 0 0 0,0 0 0 0 0,0 0 1 0 0,0 0-1 0 0,0 1 0 0 0,0-1 0 0 0,0 0 1 0 0,0 1-1 0 0,0-1 0 0 0,0 1 0 0 0,0 0 17 0 0,-108 79-489 0 0,102-73 469 0 0,0-1 1 0 0,0 1 0 0 0,0 0-1 0 0,1 1 1 0 0,0 0 0 0 0,0 0-1 0 0,1 1 1 0 0,0-1 0 0 0,1 1-1 0 0,0 1 1 0 0,0-1 0 0 0,1 1-1 0 0,0 0 1 0 0,1 0 0 0 0,0 0-1 0 0,0 0 1 0 0,1 0 0 0 0,0 1-1 0 0,1-1 1 0 0,1 1 0 0 0,-1-1-1 0 0,2 3 20 0 0,2-7 5 0 0,1-1 0 0 0,0 0-1 0 0,0-1 1 0 0,1 1 0 0 0,-1-1-1 0 0,1 1 1 0 0,0-2 0 0 0,0 1-1 0 0,1 0 1 0 0,-1-1 0 0 0,1 0-1 0 0,0 0 1 0 0,-1-1 0 0 0,1 1-1 0 0,0-1 1 0 0,1-1 0 0 0,-1 1-1 0 0,0-1 1 0 0,0 0 0 0 0,1-1-1 0 0,-1 1 1 0 0,0-1 0 0 0,1 0-1 0 0,-1-1 1 0 0,0 1 0 0 0,2-2-5 0 0,146-23-714 0 0,-90 6-5004 0 0,-20 5-3742 0 0,-28 10-2617 0 0</inkml:trace>
</inkml:ink>
</file>

<file path=ppt/ink/ink16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56.09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112 350 20940 0 0,'0'0'1194'0'0,"0"0"-330"0"0,0 0 4 0 0,0 0 110 0 0,0 0 36 0 0,0 0-106 0 0,0 0-301 0 0,0 0-221 0 0,0 0-138 0 0,0 0-90 0 0,-6 31-58 0 0,-21 97-35 0 0,17-41-10 0 0,9-32-562 0 0,1-32-9040 0 0,0-23-1494 0 0</inkml:trace>
  <inkml:trace contextRef="#ctx0" brushRef="#br0" timeOffset="247.996">0 0 16652 0 0,'0'0'2656'0'0,"0"0"-1600"0"0,0 0-488 0 0,0 0-231 0 0,0 0-185 0 0,0 0-184 0 0,0 0-176 0 0,0 0-385 0 0,0 0-623 0 0,0 0-1200 0 0,0 0-3570 0 0,0 0-4984 0 0</inkml:trace>
  <inkml:trace contextRef="#ctx0" brushRef="#br0" timeOffset="680.055">317 630 15747 0 0,'0'0'1479'0'0,"0"0"-262"0"0,0 0 68 0 0,0 0 112 0 0,0 0-16 0 0,0 0-190 0 0,0 0-269 0 0,0 0-178 0 0,0 0-117 0 0,0 0-97 0 0,0 0-83 0 0,0 0-81 0 0,7-11-52 0 0,48-82 561 0 0,-34 49-607 0 0,-2-2 1 0 0,-3 0-1 0 0,-1 0 0 0 0,-1-3-268 0 0,17-55 71 0 0,-18 82-269 0 0,-13 22 95 0 0,0 0-13 0 0,2 9-192 0 0,15 99-79 0 0,13 44 282 0 0,21-61 91 0 0,-49-89 53 0 0,0 1 0 0 0,0-1-1 0 0,0 0 1 0 0,0-1 0 0 0,0 1-1 0 0,0 0 1 0 0,1-1 0 0 0,-1 1 0 0 0,1-1-1 0 0,-1 1 1 0 0,1-1 0 0 0,-1 0-1 0 0,1 0 1 0 0,0-1 0 0 0,-1 1 0 0 0,1 0-1 0 0,0-1 1 0 0,0 1 0 0 0,-1-1 0 0 0,1 0-1 0 0,0 0 1 0 0,0 0 0 0 0,0-1-1 0 0,-1 1 1 0 0,1-1 0 0 0,0 1 0 0 0,0-1-1 0 0,-1 0 1 0 0,1 0 0 0 0,-1 0-1 0 0,1 0 1 0 0,-1-1 0 0 0,1 1 0 0 0,-1-1-1 0 0,2 0-38 0 0,7-8 146 0 0,-1 0-1 0 0,-1 0 0 0 0,0-1 1 0 0,0 0-1 0 0,-1 0 1 0 0,0-1-1 0 0,-1 0 0 0 0,0 0 1 0 0,-1-1-1 0 0,0 0 0 0 0,3-12-145 0 0,39-192 72 0 0,-47 210-443 0 0,7-36-84 0 0,-10 19-5489 0 0,1 23-1198 0 0,-1 1-5678 0 0</inkml:trace>
</inkml:ink>
</file>

<file path=ppt/ink/ink16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54.31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162 100 12459 0 0,'0'0'1443'0'0,"0"0"-343"0"0,0 0-71 0 0,0 0 97 0 0,0 0 86 0 0,0 0-39 0 0,0 0-235 0 0,0 0-259 0 0,0 0-215 0 0,0 0-121 0 0,0 0-16 0 0,-18 19 1 0 0,-55 63 0 0 0,30-1 289 0 0,37-67-532 0 0,1 1-1 0 0,1-1 0 0 0,0 1 0 0 0,1 0 0 0 0,0 1 0 0 0,2-1 1 0 0,0 0-1 0 0,0 1 0 0 0,2-1 0 0 0,-1 1 0 0 0,2-1 0 0 0,0 0 1 0 0,1 0-1 0 0,1 0 0 0 0,0 0 0 0 0,1 0 0 0 0,1-1 0 0 0,0 0 1 0 0,1 0-1 0 0,0 0 0 0 0,1-1 0 0 0,0 0 0 0 0,2-1 0 0 0,-1 0 1 0 0,1 0-1 0 0,1-1 0 0 0,11 10-84 0 0,-16-18 77 0 0,0 1-1 0 0,1-1 1 0 0,-1 0-1 0 0,1-1 1 0 0,-1 0 0 0 0,1 0-1 0 0,0 0 1 0 0,0-1 0 0 0,0 0-1 0 0,0 0 1 0 0,0 0 0 0 0,0-1-1 0 0,0 0 1 0 0,0-1 0 0 0,0 0-1 0 0,0 0 1 0 0,-1 0 0 0 0,1-1-1 0 0,0 0 1 0 0,0 0 0 0 0,-1-1-1 0 0,0 1 1 0 0,1-2 0 0 0,-1 1-1 0 0,0-1 1 0 0,0 0 0 0 0,2-2-77 0 0,10-7 150 0 0,1-2 1 0 0,-2 0 0 0 0,0-2 0 0 0,-1 0 0 0 0,-1 0 0 0 0,0-1 0 0 0,6-13-151 0 0,-9 14 53 0 0,-2-1 0 0 0,0 0 1 0 0,-2 0-1 0 0,0-1 0 0 0,0 0 0 0 0,-2-1 1 0 0,-1 0-1 0 0,0 0 0 0 0,-1 0 0 0 0,-1 0 1 0 0,-1-1-1 0 0,-1-3-53 0 0,-1 13-6 0 0,0 1 0 0 0,-1-1 0 0 0,0 1-1 0 0,0-1 1 0 0,-1 1 0 0 0,-1-1 0 0 0,1 1 0 0 0,-2 0 0 0 0,1 0 0 0 0,-2 1 0 0 0,1-1-1 0 0,-1 1 1 0 0,-1 0 0 0 0,1 0 0 0 0,-2 0 0 0 0,1 1 0 0 0,-1 0 0 0 0,0 0 0 0 0,-1 1-1 0 0,0 0 1 0 0,0 0 0 0 0,0 1 0 0 0,-1 0 0 0 0,-3-2 6 0 0,4 4-92 0 0,0 0 0 0 0,-1 1 0 0 0,1 0 0 0 0,-1 0 1 0 0,0 1-1 0 0,0 0 0 0 0,1 0 0 0 0,-1 1 0 0 0,-1 0 0 0 0,1 1 0 0 0,0 0 0 0 0,0 0 1 0 0,0 1-1 0 0,0 0 0 0 0,0 1 0 0 0,0 0 0 0 0,1 0 0 0 0,-1 1 0 0 0,0 0 92 0 0,3 2-234 0 0,0-1 1 0 0,1 1-1 0 0,-1 0 0 0 0,1 1 0 0 0,0-1 1 0 0,1 1-1 0 0,-1 0 0 0 0,1 0 0 0 0,0 0 0 0 0,1 1 1 0 0,-1-1-1 0 0,1 1 0 0 0,1 0 0 0 0,-1 0 1 0 0,1 0-1 0 0,0 0 0 0 0,1 1 0 0 0,0 1 234 0 0,0-3-717 0 0,0 0-1 0 0,0 1 1 0 0,1-1-1 0 0,0 0 0 0 0,0 1 1 0 0,1-1-1 0 0,0 0 1 0 0,0 0-1 0 0,0 0 1 0 0,1 0-1 0 0,0 0 1 0 0,0 0-1 0 0,2 4 718 0 0,6 8-6480 0 0,-3-6-1215 0 0</inkml:trace>
  <inkml:trace contextRef="#ctx0" brushRef="#br0" timeOffset="481.034">755 347 2913 0 0,'0'0'2651'0'0,"0"0"-672"0"0,0 0-192 0 0,0 0 53 0 0,0 0-10 0 0,0 0-166 0 0,-7 32-311 0 0,-21 99-285 0 0,-2 66 6834 0 0,30-197-7612 0 0,0 0-24 0 0,0 0 29 0 0,0 0 9 0 0,6-7 2625 0 0,-4-16-2685 0 0,-2 15 11 0 0,52-289 496 0 0,-46 265-734 0 0,1 0-1 0 0,1 1 1 0 0,2-1-1 0 0,2 2 1 0 0,0 0-1 0 0,2 0 1 0 0,1 1-1 0 0,2 1 1 0 0,1 0 0 0 0,4-3-17 0 0,-19 27-2 0 0,-1 1 1 0 0,1 0-1 0 0,0 0 1 0 0,0 0-1 0 0,0 1 1 0 0,1-1 0 0 0,-1 1-1 0 0,0 0 1 0 0,1-1-1 0 0,0 2 1 0 0,-1-1 0 0 0,1 0-1 0 0,0 1 1 0 0,0 0-1 0 0,0-1 1 0 0,0 2 0 0 0,3-1 1 0 0,13 50-6 0 0,-14 98 47 0 0,-9-83-243 0 0,3-63 62 0 0,0-1-68 0 0,0 0-102 0 0,5 9-4745 0 0,0-7-2442 0 0,-4-2-4340 0 0</inkml:trace>
  <inkml:trace contextRef="#ctx0" brushRef="#br0" timeOffset="728.192">1342 468 19532 0 0,'0'0'1156'0'0,"0"0"-366"0"0,0 0-65 0 0,0 0 82 0 0,0 0-40 0 0,0 0-139 0 0,0 0-249 0 0,0 0-212 0 0,0 0-105 0 0,0 0-54 0 0,0 0-45 0 0,0 32-42 0 0,-2 134-1070 0 0,1-165-2785 0 0,0-1 135 0 0,1 0-7423 0 0</inkml:trace>
  <inkml:trace contextRef="#ctx0" brushRef="#br0" timeOffset="881.253">1215 52 16860 0 0,'0'0'3344'0'0,"0"0"-2431"0"0,0 0-457 0 0,0 0-168 0 0,0 0-144 0 0,0 0-152 0 0,0 0-160 0 0,0 0-232 0 0,0 0-577 0 0,0 0-1055 0 0,0 0-3665 0 0,0 0-6658 0 0</inkml:trace>
  <inkml:trace contextRef="#ctx0" brushRef="#br0" timeOffset="1535.48">1806 214 14091 0 0,'0'0'1866'0'0,"0"0"-258"0"0,0 0 23 0 0,0 0-37 0 0,0 0-177 0 0,0 0-260 0 0,0 0-269 0 0,0 0-165 0 0,0 0-93 0 0,0 0-60 0 0,0 0-82 0 0,0 0-88 0 0,0 0-89 0 0,-1-5-87 0 0,1 4-218 0 0,-1 0-1 0 0,1 0 1 0 0,0 0-1 0 0,0 0 1 0 0,-1 0 0 0 0,1 1-1 0 0,0-1 1 0 0,-1 0 0 0 0,1 0-1 0 0,-1 0 1 0 0,0 0-1 0 0,1 1 1 0 0,-1-1 0 0 0,1 0-1 0 0,-1 0 1 0 0,0 1-1 0 0,0-1 1 0 0,1 1 0 0 0,-1-1-1 0 0,0 0 1 0 0,0 1 0 0 0,0-1-1 0 0,0 1 1 0 0,0 0-1 0 0,1-1 1 0 0,-1 1 0 0 0,0 0-1 0 0,0 0 1 0 0,0-1 0 0 0,0 1-1 0 0,0 0 1 0 0,0 0-1 0 0,0 0 1 0 0,0 0 0 0 0,0 0-1 0 0,0 0 1 0 0,0 1 0 0 0,0-1-1 0 0,0 0 1 0 0,0 0-1 0 0,0 1 1 0 0,0-1 0 0 0,0 1-1 0 0,0-1 1 0 0,1 1 0 0 0,-1-1-1 0 0,0 1 1 0 0,0-1-1 0 0,0 1 1 0 0,1 0 0 0 0,-1-1-1 0 0,0 1 1 0 0,1 0 0 0 0,-1-1-1 0 0,1 1 1 0 0,-1 0-1 0 0,1 0 1 0 0,-1 0 0 0 0,1 0-1 0 0,-1 0-5 0 0,-16 11 5 0 0,1 1 0 0 0,0 0 0 0 0,0 1 0 0 0,2 0 0 0 0,0 1 0 0 0,0 1 0 0 0,1 0 0 0 0,1 1 0 0 0,1 1 0 0 0,1 0 0 0 0,0 0 0 0 0,1 0-1 0 0,1 2 1 0 0,1-1 0 0 0,1 1 0 0 0,0 0 0 0 0,2 0 0 0 0,0 0 0 0 0,1 1 0 0 0,0 14-5 0 0,3-33-1 0 0,0 1-1 0 0,0-1 1 0 0,1 0 0 0 0,-1 1 0 0 0,1-1-1 0 0,-1 0 1 0 0,1 1 0 0 0,0-1-1 0 0,-1 0 1 0 0,1 0 0 0 0,0 0 0 0 0,1 0-1 0 0,-1 0 1 0 0,0 0 0 0 0,0 0-1 0 0,1 0 1 0 0,0 0 0 0 0,-1 0 0 0 0,1-1-1 0 0,0 1 1 0 0,-1-1 0 0 0,1 1-1 0 0,0-1 1 0 0,0 0 0 0 0,0 0 0 0 0,1 0-1 0 0,-1 0 1 0 0,0 0 0 0 0,0 0-1 0 0,0 0 1 0 0,1-1 0 0 0,-1 1 0 0 0,0-1-1 0 0,1 0 1 0 0,-1 0 0 0 0,1 0 0 0 0,0 0 1 0 0,4 1 38 0 0,0-2 0 0 0,-1 1 0 0 0,1-1 1 0 0,0 0-1 0 0,0 0 0 0 0,-1-1 1 0 0,1 1-1 0 0,-1-2 0 0 0,1 1 0 0 0,-1-1 1 0 0,0 0-1 0 0,4-2-38 0 0,20-19 158 0 0,-2 0 0 0 0,-1-2 0 0 0,-1-1 0 0 0,-1-2 0 0 0,-1 0 0 0 0,-2-1 0 0 0,-1-1 0 0 0,1-5-158 0 0,80-105 268 0 0,12 21-136 0 0,-114 121-133 0 0,0-1-1 0 0,-1 1 0 0 0,1 0 1 0 0,0-1-1 0 0,0 1 0 0 0,0 0 0 0 0,0-1 1 0 0,0 1-1 0 0,0 0 0 0 0,0-1 1 0 0,0 1-1 0 0,0 0 0 0 0,0-1 1 0 0,0 1-1 0 0,0 0 0 0 0,0-1 0 0 0,1 1 1 0 0,-1-1-1 0 0,0 1 0 0 0,0 0 1 0 0,1-1-1 0 0,-1 1 0 0 0,0-1 1 0 0,1 1-1 0 0,-1-1 0 0 0,1 1 0 0 0,-1-1 1 0 0,1 1-1 0 0,-1-1 0 0 0,1 1 1 0 0,-1-1-1 0 0,1 0 0 0 0,-1 1 0 0 0,1-1 1 0 0,0 0-1 0 0,-1 1 0 0 0,1-1 1 0 0,-1 0-1 0 0,1 0 0 0 0,0 0 1 0 0,-1 1-1 0 0,1-1 0 0 0,0 0 0 0 0,-1 0 1 0 0,1 0-1 0 0,0 0 0 0 0,-1 0 1 0 0,1 0-1 0 0,0 0 0 0 0,-1-1 0 0 0,1 1 1 0 0,0 0-1 0 0,-1 0 0 0 0,1 0 1 0 0,-1-1-1 0 0,1 1 0 0 0,0 0 1 0 0,-1-1-1 0 0,1 1 0 0 0,-1 0 0 0 0,1-1 1 0 0,-1 1-1 0 0,1-1 0 0 0,-1 1 1 0 0,1-1 1 0 0,1 13 5 0 0,8 239 1 0 0,-12-159-8 0 0,3 404-89 0 0,0-466 91 0 0,-3 1 0 0 0,0 0 0 0 0,-2-1 0 0 0,-1 1 0 0 0,-1-1 0 0 0,-2 0 0 0 0,-1-1 0 0 0,-1 0 0 0 0,-1-1 0 0 0,-2 0 0 0 0,-1 0 0 0 0,-1-1 0 0 0,-2-1 0 0 0,-3 3 0 0 0,16-24 9 0 0,0 1-1 0 0,-1-1 0 0 0,0-1 1 0 0,0 1-1 0 0,0-1 0 0 0,-1 1 1 0 0,1-2-1 0 0,-1 1 0 0 0,0-1 0 0 0,0 1 1 0 0,0-2-1 0 0,-1 1 0 0 0,1-1 1 0 0,-1 0-1 0 0,1 0 0 0 0,-1 0 1 0 0,0-1-1 0 0,1 0 0 0 0,-1-1 0 0 0,0 0 1 0 0,0 0-1 0 0,-3 0-8 0 0,5-4 8 0 0,1 1 0 0 0,-1 0 0 0 0,1-1 0 0 0,0 0 0 0 0,1 0 0 0 0,-1-1 1 0 0,1 1-1 0 0,-1-1 0 0 0,1 1 0 0 0,1-1 0 0 0,-1 0 0 0 0,1 0 0 0 0,0 0 0 0 0,0 0 0 0 0,0-1 0 0 0,1 1 0 0 0,-1-1 0 0 0,1 1 0 0 0,1-1 0 0 0,-1 1 0 0 0,1-1 0 0 0,0 1 0 0 0,0-1-8 0 0,-3-38 4 0 0,2 0-1 0 0,2 0 0 0 0,2 0 0 0 0,2 0 1 0 0,2 0-1 0 0,2 1 0 0 0,1 0 0 0 0,2 1 0 0 0,3 0 1 0 0,1 1-1 0 0,1 1 0 0 0,8-9-3 0 0,-10 20-76 0 0,2 0 0 0 0,1 1 0 0 0,1 1 0 0 0,1 0 0 0 0,1 2 0 0 0,7-5 76 0 0,-15 29-3964 0 0,-11 13-4728 0 0,-2-10 5913 0 0,2 6-9391 0 0</inkml:trace>
  <inkml:trace contextRef="#ctx0" brushRef="#br0" timeOffset="3380.207">1344 291 0 0 0,'0'0'1318'0'0,"0"0"618"0"0,0 0 102 0 0,0 0-100 0 0,0 0-207 0 0,0 0-266 0 0,0 0-198 0 0,0 0-135 0 0,0 0-93 0 0,0 0-34 0 0,0 0-47 0 0,0 0-84 0 0,0 0-93 0 0,1-1-98 0 0,6-7-88 0 0,-6 6-63 0 0,-1 2-21 0 0,0 0-46 0 0,2 104 4001 0 0,18 138-3763 0 0,-16-183-587 0 0,-4-59-96 0 0,0 0-6 0 0,0 0-36 0 0,0 0 18 0 0,4-26-1949 0 0,-4-6-1994 0 0,0 9-5679 0 0,0 12-409 0 0</inkml:trace>
  <inkml:trace contextRef="#ctx0" brushRef="#br0" timeOffset="4000.127">1208 59 0 0 0,'0'0'2471'0'0,"0"0"-424"0"0,0 0-90 0 0,0 0 92 0 0,0 0-28 0 0,0 0-197 0 0,0 0-315 0 0,0 0-308 0 0,0 0-217 0 0,0 0-129 0 0,0 0-87 0 0,0 0-75 0 0,0 0-64 0 0,-4 2-74 0 0,-26 25 1013 0 0,7-5-2 0 0,23-21-1453 0 0,0-1-21 0 0,0 0-26 0 0,0 0 6 0 0,0 0 22 0 0,48-51 2008 0 0,-5 3-974 0 0,-42 48-980 0 0,-1 0-25 0 0,0 0-15 0 0,0 0-3 0 0,0 0-21 0 0,-19 32 142 0 0,19-31-248 0 0,20 2-5026 0 0,-12-3-2481 0 0,-3 0-4085 0 0</inkml:trace>
</inkml:ink>
</file>

<file path=ppt/ink/ink16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25.92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42 632 11330 0 0,'0'0'3166'0'0,"0"0"-1432"0"0,0 0-643 0 0,0 0-52 0 0,0 0 13 0 0,0 0-54 0 0,0 0-147 0 0,0 0-186 0 0,0 0-176 0 0,0 0-131 0 0,0 0-95 0 0,-7 25-65 0 0,-19 77-56 0 0,25-98-125 0 0,-1 1 0 0 0,1-1 1 0 0,0 1-1 0 0,0 0 1 0 0,0-1-1 0 0,0 1 0 0 0,1 0 1 0 0,0 0-1 0 0,0-1 1 0 0,0 1-1 0 0,1 0 0 0 0,-1 0 1 0 0,1-1-1 0 0,0 1 0 0 0,1 0 1 0 0,-1-1-1 0 0,1 1 1 0 0,0-1-1 0 0,0 0 0 0 0,0 0 1 0 0,1 0-1 0 0,-1 0 1 0 0,1 0-1 0 0,0 0 0 0 0,0 0 1 0 0,1 0-18 0 0,2 0 103 0 0,-1-1 0 0 0,1 0 1 0 0,0 0-1 0 0,0-1 0 0 0,0 1 0 0 0,0-1 1 0 0,0 0-1 0 0,0-1 0 0 0,0 0 0 0 0,1 0 1 0 0,-1 0-1 0 0,0-1 0 0 0,1 1 0 0 0,-1-2 1 0 0,1 1-1 0 0,-1-1 0 0 0,0 0 1 0 0,1 0-1 0 0,-1-1 0 0 0,0 1 0 0 0,0-1 1 0 0,0-1-1 0 0,0 1 0 0 0,0-1 0 0 0,-1 0 1 0 0,1-1-1 0 0,-1 1 0 0 0,0-1 0 0 0,0 0 1 0 0,4-4-104 0 0,27-22 126 0 0,-2-1 0 0 0,-1-2 0 0 0,-1-1 0 0 0,-2-1 0 0 0,-1-2 0 0 0,-2-1 0 0 0,-2-1 0 0 0,-1-2 0 0 0,-3 0 1 0 0,-1-1-1 0 0,-2-1 0 0 0,-1-1 0 0 0,0-11-126 0 0,-9 31 4 0 0,-2-1 0 0 0,-1 1 0 0 0,0-1 0 0 0,-2 0 1 0 0,-1 0-1 0 0,-1-1 0 0 0,-1 1 0 0 0,-3-21-4 0 0,2 41 3 0 0,0 0 0 0 0,0 0-1 0 0,0 0 1 0 0,0 0 0 0 0,-1 0 0 0 0,0 1-1 0 0,0-1 1 0 0,0 0 0 0 0,0 1 0 0 0,-1 0-1 0 0,0 0 1 0 0,0-1 0 0 0,0 2 0 0 0,0-1-1 0 0,-4-3-2 0 0,5 7-4 0 0,-1 1 0 0 0,0-1 0 0 0,1 1-1 0 0,-1-1 1 0 0,0 1 0 0 0,1 0 0 0 0,-1 0-1 0 0,1 0 1 0 0,0 0 0 0 0,-1 0 0 0 0,1 1-1 0 0,0-1 1 0 0,-1 1 0 0 0,1-1 0 0 0,0 1-1 0 0,0 0 1 0 0,1 0 0 0 0,-1 0 0 0 0,0 0-1 0 0,0 0 1 0 0,1 0 0 0 0,-1 1 0 0 0,1-1-1 0 0,0 0 1 0 0,0 1 0 0 0,0-1 0 0 0,0 1-1 0 0,0-1 1 0 0,1 1 0 0 0,-1 0 0 0 0,1-1-1 0 0,-1 1 1 0 0,1 0 0 0 0,0-1 0 0 0,0 3 4 0 0,-1-2 4 0 0,-5 26 1 0 0,1 0-1 0 0,2 0 0 0 0,1 1 0 0 0,1-1 0 0 0,1 0 1 0 0,2 1-1 0 0,2 5-4 0 0,4 21 53 0 0,4 0 0 0 0,1-1 0 0 0,3-1 0 0 0,3 0 0 0 0,10 19-53 0 0,49 161 506 0 0,-57-143-381 0 0,-4 2 1 0 0,-4 0 0 0 0,-4 1-1 0 0,-4 42-125 0 0,-4-104 23 0 0,-1 0-1 0 0,-1 0 0 0 0,-2 0 1 0 0,-2 0-1 0 0,-1 0 0 0 0,-1-1 0 0 0,-1 0 1 0 0,-2 0-1 0 0,-1-1 0 0 0,-2-1 1 0 0,0 0-1 0 0,-2 0 0 0 0,-2-1 0 0 0,-8 10-22 0 0,22-34 4 0 0,-1 3 16 0 0,0 0 0 0 0,-1-1 0 0 0,0 1 0 0 0,-1-1 0 0 0,1 0 0 0 0,-1 0 0 0 0,0-1 0 0 0,0 0 1 0 0,-1 0-1 0 0,0 0 0 0 0,1-1 0 0 0,-2 0 0 0 0,1 0 0 0 0,0-1 0 0 0,-1 0 0 0 0,0 0 0 0 0,1-1 0 0 0,-6 2-20 0 0,9-7 15 0 0,0 1 0 0 0,0-1 0 0 0,0 1 0 0 0,0-1 1 0 0,1 0-1 0 0,-1 0 0 0 0,1-1 0 0 0,0 1 1 0 0,0-1-1 0 0,0 1 0 0 0,1-1 0 0 0,-1 0 1 0 0,1 0-1 0 0,0 0 0 0 0,0-1 0 0 0,0 1 0 0 0,0 0 1 0 0,1-1-1 0 0,0 1 0 0 0,0-1 0 0 0,0 1 1 0 0,1-1-1 0 0,-1 0 0 0 0,1 1 0 0 0,0-1 1 0 0,0 0-16 0 0,-1-27-5 0 0,1 0 1 0 0,1 0 0 0 0,1 0 0 0 0,2 1 0 0 0,2-1-1 0 0,1 1 1 0 0,3-8 4 0 0,57-243-1861 0 0,-58 160-9070 0 0,-9 110-957 0 0</inkml:trace>
  <inkml:trace contextRef="#ctx0" brushRef="#br0" timeOffset="266.88">145 121 13283 0 0,'0'0'4398'0'0,"0"0"-2248"0"0,0 0-798 0 0,0 0-90 0 0,0 0-63 0 0,0 0-140 0 0,0 0-187 0 0,0 0-213 0 0,0 0-167 0 0,0 0-104 0 0,0 0-79 0 0,0 0-87 0 0,0 0-93 0 0,-13-8-61 0 0,-39-21-65 0 0,39 21-58 0 0,13 8-81 0 0,18-11-4840 0 0,-7 8-1437 0 0,-5-1-5771 0 0</inkml:trace>
  <inkml:trace contextRef="#ctx0" brushRef="#br0" timeOffset="34109.636">141 2146 5849 0 0,'0'0'2617'0'0,"0"0"-409"0"0,0 0-186 0 0,0 0-8 0 0,0 0-55 0 0,0 0-225 0 0,0 0-346 0 0,0 0-299 0 0,0 0-279 0 0,0 0-171 0 0,0 0-94 0 0,-7 1-94 0 0,-20 5-58 0 0,17 32 761 0 0,10-32-1018 0 0,16 98 1076 0 0,-16-103-1269 0 0,1-1-1 0 0,-1 1 1 0 0,0 0 0 0 0,0 0-1 0 0,1-1 1 0 0,-1 1-1 0 0,0 0 1 0 0,0 0-1 0 0,0 0 1 0 0,0-1 0 0 0,0 1-1 0 0,0 0 1 0 0,0 0-1 0 0,0 0 1 0 0,0-1 0 0 0,0 1-1 0 0,-1 0 1 0 0,1 0-1 0 0,0-1 1 0 0,0 1-1 0 0,-1 0 1 0 0,1 0 0 0 0,-1-1-1 0 0,1 1 1 0 0,-1 0-1 0 0,1-1 1 0 0,-1 1-1 0 0,1-1 1 0 0,-1 1 0 0 0,1 0-1 0 0,-1-1 1 0 0,0 1-1 0 0,1-1 1 0 0,-1 0-1 0 0,0 1 1 0 0,1-1 0 0 0,-1 1-1 0 0,0-1 1 0 0,1 0-1 0 0,-1 0 1 0 0,0 1 0 0 0,0-1-1 0 0,0 0 1 0 0,1 0-1 0 0,-1 0 1 0 0,0 0-1 0 0,0 0 1 0 0,0 0 0 0 0,1 0-1 0 0,-1 0 1 0 0,0 0-1 0 0,0-1 58 0 0,-8 3-788 0 0,6-1-50 0 0,-12 2-2639 0 0,6-3-4386 0 0,4 0-2269 0 0</inkml:trace>
  <inkml:trace contextRef="#ctx0" brushRef="#br0" timeOffset="34363.687">128 1715 9298 0 0,'0'0'2730'0'0,"0"0"-547"0"0,0 0-432 0 0,0 0-185 0 0,0 0-94 0 0,0 0-122 0 0,0 0-173 0 0,0 0-182 0 0,0 0-192 0 0,0 0-142 0 0,0 0-88 0 0,0 0-115 0 0,0 0-83 0 0,-16 2-80 0 0,-49 6-83 0 0,64-8-256 0 0,0 0-1 0 0,0 0 1 0 0,0 0-1 0 0,0 0 1 0 0,0 0 0 0 0,0 0-1 0 0,0 1 1 0 0,1-1 0 0 0,-1 0-1 0 0,0 1 1 0 0,0-1-1 0 0,0 1 1 0 0,1-1 0 0 0,-1 1-1 0 0,0-1 1 0 0,0 1 0 0 0,1-1-1 0 0,-1 1 1 0 0,1 0 0 0 0,-1-1-1 0 0,0 1 1 0 0,1 0-1 0 0,-1 0 1 0 0,1-1 0 0 0,0 1-1 0 0,-1 0 1 0 0,1 0 0 0 0,-1 0-1 0 0,1-1 1 0 0,0 1-1 0 0,0 0 1 0 0,0 0 0 0 0,0 0-1 0 0,-1 0 1 0 0,1 0 0 0 0,0 0-1 0 0,0 0 1 0 0,0-1 0 0 0,1 1-1 0 0,-1 0 1 0 0,0 0-1 0 0,0 0 1 0 0,0 0 0 0 0,1 0-1 0 0,-1 0 1 0 0,0-1 0 0 0,1 1-1 0 0,-1 0 1 0 0,1 0-1 0 0,-1-1 1 0 0,1 1 0 0 0,-1 0-1 0 0,1 0 1 0 0,0-1 0 0 0,-1 1-1 0 0,1-1 1 0 0,0 1 0 0 0,-1-1-1 0 0,1 1 1 0 0,0-1-1 0 0,0 1 1 0 0,0-1 0 0 0,-1 1-1 0 0,1-1 1 0 0,0 0 0 0 0,0 0-1 0 0,0 1 1 0 0,0-1-1 0 0,0 0 46 0 0,0 0-264 0 0,9 8-3549 0 0,-4-5-2088 0 0,-1 1-5811 0 0</inkml:trace>
  <inkml:trace contextRef="#ctx0" brushRef="#br0" timeOffset="35025.903">831 2094 4121 0 0,'0'0'2787'0'0,"0"0"-1006"0"0,0 0-305 0 0,0 0 163 0 0,0 0 105 0 0,0 0-46 0 0,0 0-212 0 0,0 0-301 0 0,0 0-230 0 0,0 0-128 0 0,0 0-67 0 0,0 0-50 0 0,0 0-33 0 0,-7-2-41 0 0,-37-14 490 0 0,-26 12 1242 0 0,58 4-2261 0 0,0 0 0 0 0,1 0 0 0 0,-1 1 0 0 0,0 1 0 0 0,1 0 0 0 0,-1 1 0 0 0,1 0 0 0 0,0 0 0 0 0,-8 5-107 0 0,10-5 39 0 0,1 0-1 0 0,1 1 1 0 0,-1-1-1 0 0,0 2 1 0 0,1-1 0 0 0,0 1-1 0 0,0 0 1 0 0,0 0-1 0 0,1 1 1 0 0,0 0-1 0 0,0 0 1 0 0,0 1 0 0 0,0 0-39 0 0,6-3 10 0 0,0 0 0 0 0,0 0 0 0 0,0 0 0 0 0,0-1 0 0 0,1 1 0 0 0,-1 0 0 0 0,1 0 0 0 0,0-1 0 0 0,0 1 0 0 0,0-1 0 0 0,1 1 1 0 0,-1-1-1 0 0,1 1 0 0 0,0-1 0 0 0,0 0 0 0 0,0 0 0 0 0,0 0 0 0 0,1 0 0 0 0,-1 0 0 0 0,1 0 0 0 0,0-1 0 0 0,0 1 0 0 0,0-1 0 0 0,0 0 1 0 0,0 0-1 0 0,0 0 0 0 0,0 0 0 0 0,1 0 0 0 0,-1-1 0 0 0,1 1 0 0 0,-1-1 0 0 0,2 0-10 0 0,10 9 115 0 0,124 70 433 0 0,-137-77-516 0 0,0 0 1 0 0,0 0-1 0 0,0 0 0 0 0,-1 1 0 0 0,1-1 1 0 0,-1 0-1 0 0,0 1 0 0 0,0-1 1 0 0,0 1-1 0 0,-1-1 0 0 0,1 1 0 0 0,-1 0 1 0 0,0-1-1 0 0,1 1 0 0 0,-2-1 1 0 0,1 1-1 0 0,0 0-32 0 0,0-3 18 0 0,-1 4 24 0 0,0 0-1 0 0,1 0 1 0 0,-2 0 0 0 0,1 0 0 0 0,-1 0 0 0 0,1 0-1 0 0,-1 0 1 0 0,-1 0 0 0 0,1-1 0 0 0,-1 1 0 0 0,0-1-1 0 0,0 1 1 0 0,0-1 0 0 0,0 0 0 0 0,-1 0 0 0 0,0-1-1 0 0,1 1 1 0 0,-1-1 0 0 0,-1 0 0 0 0,1 0 0 0 0,0 0 0 0 0,-1 0-1 0 0,0-1 1 0 0,-2 1-42 0 0,-125 35 504 0 0,126-36-549 0 0,0-1 1 0 0,0 0-1 0 0,0 0 0 0 0,-1 0 1 0 0,1-1-1 0 0,0 0 0 0 0,-1 0 1 0 0,1-1-1 0 0,0 0 0 0 0,0 0 1 0 0,-1 0-1 0 0,1-1 0 0 0,0 0 1 0 0,0 0-1 0 0,1 0 0 0 0,-1-1 1 0 0,0 0-1 0 0,1 0 0 0 0,-1 0 1 0 0,1-1-1 0 0,0 0 0 0 0,0 0 1 0 0,1 0-1 0 0,-1 0 0 0 0,1-1 1 0 0,0 0-1 0 0,0 0 1 0 0,0 0-1 0 0,1-1 0 0 0,0 1 1 0 0,-2-4 44 0 0,5-9-3743 0 0,5 7-4404 0 0,-1 7-4310 0 0</inkml:trace>
</inkml:ink>
</file>

<file path=ppt/ink/ink16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04.2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299 726 5913 0 0,'0'0'2134'0'0,"0"0"-451"0"0,0 0-313 0 0,0 0 15 0 0,0 0 150 0 0,0 0 18 0 0,0 0-130 0 0,0 0-224 0 0,0 0-235 0 0,0 0-180 0 0,0 0-128 0 0,-14-10-89 0 0,-41-29-91 0 0,54 38-451 0 0,0 0 0 0 0,0 0 0 0 0,0 0-1 0 0,0 0 1 0 0,0 0 0 0 0,-1 1 0 0 0,1-1 0 0 0,0 1 0 0 0,0-1 0 0 0,0 0-1 0 0,-1 1 1 0 0,1 0 0 0 0,0-1 0 0 0,-1 1 0 0 0,1 0 0 0 0,0 0 0 0 0,-1 0-1 0 0,1 0 1 0 0,0 0 0 0 0,-1 0 0 0 0,1 0 0 0 0,0 0 0 0 0,-1 0 0 0 0,1 1-1 0 0,0-1 1 0 0,-1 0 0 0 0,1 1 0 0 0,0-1 0 0 0,0 1 0 0 0,0 0 0 0 0,-1-1-1 0 0,1 1 1 0 0,0 0 0 0 0,0 0-25 0 0,-5 3 112 0 0,-8 5-58 0 0,1 0 0 0 0,0 1 0 0 0,1 0 0 0 0,0 1 0 0 0,1 1 0 0 0,0 0 0 0 0,0 0 0 0 0,2 1 0 0 0,-1 1 0 0 0,2-1 0 0 0,0 1 0 0 0,0 1 0 0 0,1-1 0 0 0,1 1 0 0 0,1 1-1 0 0,0-1 1 0 0,1 1 0 0 0,0 1-54 0 0,2-13 23 0 0,1 1 0 0 0,-1 0-1 0 0,1 0 1 0 0,0 0 0 0 0,0 0-1 0 0,0 1 1 0 0,0-1 0 0 0,1 0-1 0 0,0 0 1 0 0,1 0 0 0 0,-1 1-1 0 0,1-1 1 0 0,0 0 0 0 0,0 0-1 0 0,0 0 1 0 0,1 0 0 0 0,-1 0-1 0 0,1 0 1 0 0,1-1 0 0 0,-1 1-1 0 0,1-1 1 0 0,-1 1 0 0 0,1-1-1 0 0,1 0 1 0 0,-1 0 0 0 0,0 0-1 0 0,1 0 1 0 0,0-1 0 0 0,0 0 0 0 0,0 1-1 0 0,0-1 1 0 0,1-1 0 0 0,-1 1-1 0 0,1-1 1 0 0,1 1-23 0 0,9-2 141 0 0,-1-1 1 0 0,1-1-1 0 0,-1 0 1 0 0,0-1-1 0 0,0-1 1 0 0,1 0-1 0 0,-2-1 1 0 0,1-1-1 0 0,0 0 0 0 0,-1 0 1 0 0,0-1-1 0 0,0-1 1 0 0,-1-1-1 0 0,1 1 1 0 0,-2-2-1 0 0,1 0 1 0 0,-1 0-1 0 0,-1-1 1 0 0,0 0-1 0 0,0-1 1 0 0,0-1-142 0 0,-8 10 10 0 0,28-28 68 0 0,-1-1 0 0 0,-2-1 1 0 0,-1-2-1 0 0,-1 0 1 0 0,-3-2-1 0 0,0-1 1 0 0,-3 0-1 0 0,-1-1 0 0 0,-1-1 1 0 0,-3-1-1 0 0,10-40-78 0 0,-17 49 6 0 0,0 0 0 0 0,-3-1-1 0 0,0 1 1 0 0,-2-1 0 0 0,-1 0-1 0 0,-4-28-5 0 0,2 47-31 0 0,-1-1 1 0 0,0 0-1 0 0,-1 1 0 0 0,0 0 0 0 0,-1 0 0 0 0,-1 0 0 0 0,0 0 0 0 0,-1 1 1 0 0,0-1-1 0 0,-1 1 0 0 0,0 1 0 0 0,-1-1 0 0 0,0 2 0 0 0,-1-1 0 0 0,0 1 0 0 0,-1 0 1 0 0,-1-1 30 0 0,7 9-29 0 0,0 0 1 0 0,0-1 0 0 0,0 2 0 0 0,0-1-1 0 0,0 0 1 0 0,-1 1 0 0 0,1-1 0 0 0,0 1-1 0 0,-1 0 1 0 0,1 1 0 0 0,-1-1 0 0 0,1 1-1 0 0,-1 0 1 0 0,1 0 0 0 0,-1 0 0 0 0,1 1-1 0 0,-1 0 1 0 0,1-1 0 0 0,-1 1 0 0 0,1 1-1 0 0,0-1 1 0 0,-1 1 0 0 0,1 0 0 0 0,0 0-1 0 0,0 0 1 0 0,0 0 0 0 0,1 1 0 0 0,-1-1-1 0 0,1 1 1 0 0,-1 0 0 0 0,1 0 0 0 0,0 1-1 0 0,0-1 1 0 0,0 1 0 0 0,0-1 0 0 0,1 1-1 0 0,-1 0 1 0 0,0 3 28 0 0,-6 6 20 0 0,0 1 0 0 0,1 0 0 0 0,1 1 0 0 0,1 0-1 0 0,0 0 1 0 0,1 0 0 0 0,0 1 0 0 0,1 0 0 0 0,1-1 0 0 0,0 1 0 0 0,2 1 0 0 0,-1-1 0 0 0,2 0-1 0 0,0 0 1 0 0,1 0 0 0 0,1 0 0 0 0,1 1 0 0 0,0-2 0 0 0,0 1 0 0 0,2 0 0 0 0,0-1 0 0 0,1 0-1 0 0,5 9-19 0 0,82 125 741 0 0,85 88 839 0 0,-170-224-1470 0 0,-6-9-90 0 0,1 0 0 0 0,-1 0 0 0 0,1 0 0 0 0,0 0-1 0 0,0 0 1 0 0,0-1 0 0 0,0 0 0 0 0,1 1-1 0 0,-1-1 1 0 0,1 0 0 0 0,0-1 0 0 0,0 1-1 0 0,0 0 1 0 0,0-1 0 0 0,0 0 0 0 0,1 0-20 0 0,18 4 405 0 0,-19-5-4437 0 0,0-1-4419 0 0,-1 0-3158 0 0</inkml:trace>
</inkml:ink>
</file>

<file path=ppt/ink/ink16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08.77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 1 8922 0 0,'0'0'5305'0'0,"0"0"-3817"0"0,0 0-303 0 0,0 0-233 0 0,0 0-232 0 0,0 0-200 0 0,0 0-232 0 0,0 0-288 0 0,0 0-128 0 0,0 0-112 0 0,0 0-224 0 0,0 0-392 0 0,0 0-689 0 0,0 0-1647 0 0,-14 92-7755 0 0</inkml:trace>
</inkml:ink>
</file>

<file path=ppt/ink/ink16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0.0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114 0 12667 0 0,'0'0'1996'0'0,"0"0"-314"0"0,0 0-134 0 0,0 0-84 0 0,0 0-98 0 0,0 0-156 0 0,0 0-226 0 0,0 0-227 0 0,0 0-174 0 0,0 0-152 0 0,0 0-87 0 0,0 0-40 0 0,-2 3-23 0 0,-1 2-163 0 0,0 1 0 0 0,0-1-1 0 0,0 1 1 0 0,1 0 0 0 0,0 0-1 0 0,1 0 1 0 0,-1 0 0 0 0,1 0-1 0 0,0 0 1 0 0,1 0 0 0 0,-1 0-1 0 0,1 1 1 0 0,0-1 0 0 0,1 0-1 0 0,0 0 1 0 0,0 4-118 0 0,0 18 299 0 0,-1-27-289 0 0,1 75 417 0 0,-4-1 0 0 0,-3 0 0 0 0,-5 13-427 0 0,-7 7 9 0 0,-29 225-1039 0 0,41-344-2822 0 0,3 15-5120 0 0,2 9-2528 0 0</inkml:trace>
  <inkml:trace contextRef="#ctx0" brushRef="#br0" timeOffset="251.899">385 608 15459 0 0,'0'0'1674'0'0,"0"0"-470"0"0,0 0-198 0 0,0 0 63 0 0,0 0 76 0 0,0 0-61 0 0,0 0-224 0 0,0 0-233 0 0,0 0-176 0 0,0 0-115 0 0,0 0-72 0 0,0 0-64 0 0,0 0-63 0 0,-8 26-46 0 0,-40 118 10 0 0,29-90-873 0 0,18-51 98 0 0,-1 1-1288 0 0,-2-3-7541 0 0,3-1-1694 0 0</inkml:trace>
  <inkml:trace contextRef="#ctx0" brushRef="#br0" timeOffset="413.909">343 78 12299 0 0,'0'0'1928'0'0,"0"0"-840"0"0,0 0-360 0 0,0 0-175 0 0,0 0-289 0 0,0 0-240 0 0,0 0-208 0 0,0 0-153 0 0,0 0-31 0 0,0 0-160 0 0,0 0-384 0 0,0 0-904 0 0,0 0-1849 0 0,0 0-5409 0 0</inkml:trace>
  <inkml:trace contextRef="#ctx0" brushRef="#br0" timeOffset="818.225">538 877 13675 0 0,'0'0'1944'0'0,"0"0"-397"0"0,0 0-165 0 0,0 0-115 0 0,0 0-215 0 0,0 0-273 0 0,0 0-222 0 0,0 0-115 0 0,0 0-49 0 0,0 0-6 0 0,0 0-20 0 0,0 0-31 0 0,0 0-31 0 0,16-30-22 0 0,53-94-18 0 0,-9 16 618 0 0,-58 105-847 0 0,-2 4-40 0 0,0-1 0 0 0,1 0 0 0 0,-1 0 1 0 0,0 0-1 0 0,1 1 0 0 0,-1-1 0 0 0,0 0 0 0 0,1 0 0 0 0,-1 0 0 0 0,0 0 0 0 0,1 0 1 0 0,-1 0-1 0 0,0 0 0 0 0,1 0 0 0 0,-1 0 0 0 0,1 0 0 0 0,-1 0 0 0 0,0 0 0 0 0,1 0 1 0 0,-1 0-1 0 0,0 0 0 0 0,1 0 0 0 0,-1 0 0 0 0,0 0 0 0 0,1 0 0 0 0,-1 0 0 0 0,0-1 1 0 0,1 1-1 0 0,-1 0 0 0 0,0 0 0 0 0,1 0 0 0 0,-1-1 0 0 0,0 1 0 0 0,0 0 0 0 0,1 0 1 0 0,-1-1-1 0 0,0 1 0 0 0,0 0 0 0 0,1-1 0 0 0,-1 1 0 0 0,0 0 0 0 0,0-1 0 0 0,0 1 1 0 0,0 0 2 0 0,19 127-341 0 0,-19-124 371 0 0,1 0-1 0 0,0-1 1 0 0,-1 1 0 0 0,1 0 0 0 0,0-1-1 0 0,1 1 1 0 0,-1-1 0 0 0,0 1 0 0 0,1-1-1 0 0,-1 1 1 0 0,1-1 0 0 0,0 0 0 0 0,0 0 0 0 0,0 0-1 0 0,0 0 1 0 0,0 0 0 0 0,0 0 0 0 0,0-1-1 0 0,1 1 1 0 0,-1-1 0 0 0,1 0 0 0 0,-1 1 0 0 0,1-1-1 0 0,0 0 1 0 0,-1 0 0 0 0,1-1 0 0 0,0 1-1 0 0,-1-1 1 0 0,1 1 0 0 0,0-1 0 0 0,0 0-1 0 0,0 0 1 0 0,-1 0 0 0 0,1 0 0 0 0,0 0 0 0 0,0-1-1 0 0,0 0 1 0 0,-1 1 0 0 0,1-1 0 0 0,0 0-1 0 0,-1 0 1 0 0,1 0 0 0 0,-1-1 0 0 0,1 1 0 0 0,-1 0-1 0 0,0-1 1 0 0,1 0-29 0 0,6-4 121 0 0,-1 0-1 0 0,-1 0 1 0 0,1-1 0 0 0,-1 1-1 0 0,0-2 1 0 0,-1 1-1 0 0,1-1 1 0 0,-1 0 0 0 0,-1 0-1 0 0,0-1 1 0 0,0 0 0 0 0,-1 1-1 0 0,0-2 1 0 0,0 1-1 0 0,-1 0 1 0 0,0-1 0 0 0,-1 0-1 0 0,0 1 1 0 0,0-1 0 0 0,-1-8-121 0 0,-3 13-2457 0 0,-1 18-6905 0 0,3-9-2122 0 0</inkml:trace>
  <inkml:trace contextRef="#ctx0" brushRef="#br0" timeOffset="1185.965">1138 777 10362 0 0,'0'0'2434'0'0,"0"0"-189"0"0,0 0-106 0 0,0 0-242 0 0,0 0-271 0 0,0 0-243 0 0,0 0-253 0 0,0 0-187 0 0,0 0-142 0 0,0 0-128 0 0,0 0-120 0 0,33-14-115 0 0,101-44-84 0 0,-76 20 174 0 0,-54 34-475 0 0,0 0 1 0 0,-1-1-1 0 0,1 1 0 0 0,-1-1 1 0 0,0 0-1 0 0,0 0 0 0 0,0 0 1 0 0,-1 0-1 0 0,1 0 0 0 0,-1-1 1 0 0,-1 1-1 0 0,1-1 0 0 0,-1 1 1 0 0,0-1-1 0 0,0 0 0 0 0,-1 1 1 0 0,1-1-1 0 0,-1 0 0 0 0,0 0 1 0 0,-1 1-1 0 0,0-4-53 0 0,-2 6-15 0 0,0 0 0 0 0,0 1 0 0 0,-1-1-1 0 0,1 1 1 0 0,-1 0 0 0 0,1 0 0 0 0,-1 0 0 0 0,0 0 0 0 0,1 1-1 0 0,-1-1 1 0 0,0 1 0 0 0,0 0 0 0 0,0 0 0 0 0,0 1-1 0 0,0-1 1 0 0,-1 1 0 0 0,1 0 0 0 0,0 0 0 0 0,0 0 0 0 0,0 0-1 0 0,0 1 1 0 0,0 0 0 0 0,0 0 0 0 0,0 0 0 0 0,0 0 0 0 0,0 1-1 0 0,0-1 1 0 0,1 1 0 0 0,-4 2 15 0 0,-6 2-22 0 0,2 0-1 0 0,-1 1 1 0 0,1 0 0 0 0,0 1 0 0 0,0 0-1 0 0,1 0 1 0 0,0 2 0 0 0,0-1-1 0 0,1 1 1 0 0,1 0 0 0 0,0 1 0 0 0,0 0-1 0 0,1 0 1 0 0,0 1 0 0 0,1 0 0 0 0,0 0-1 0 0,1 1 1 0 0,1-1 0 0 0,0 1-1 0 0,0 0 1 0 0,1 0 0 0 0,1 0 0 0 0,0 1-1 0 0,1 4 23 0 0,4-8 11 0 0,1 0-1 0 0,0 0 0 0 0,0 0 0 0 0,1 0 1 0 0,1-1-1 0 0,-1 1 0 0 0,1-1 0 0 0,1-1 1 0 0,0 0-1 0 0,0 1 0 0 0,1-2 0 0 0,0 1 1 0 0,0-1-1 0 0,1-1 0 0 0,-1 1 0 0 0,2-2 1 0 0,-1 1-1 0 0,0-1 0 0 0,1 0 1 0 0,0-1-1 0 0,0 0 0 0 0,1-1 0 0 0,2 1-10 0 0,143 15 212 0 0,-108-35-1135 0 0,-22-5-6715 0 0,-22 17-4362 0 0</inkml:trace>
</inkml:ink>
</file>

<file path=ppt/ink/ink16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08.5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32 99 776 0 0,'0'0'1486'0'0,"0"0"115"0"0,0 0 325 0 0,0 0 325 0 0,0 0 134 0 0,0 0-97 0 0,0 0-271 0 0,0 0-317 0 0,0 0-228 0 0,0 0-133 0 0,0 0-69 0 0,0 0-58 0 0,0 0-126 0 0,-8 12 2212 0 0,-12 160-1603 0 0,17-117-1414 0 0,2-48-2893 0 0,4-50-1878 0 0,1 14-3711 0 0,-3 17-2835 0 0</inkml:trace>
  <inkml:trace contextRef="#ctx0" brushRef="#br0" timeOffset="585.905">227 338 12619 0 0,'0'0'2175'0'0,"0"0"-403"0"0,0 0-191 0 0,0 0-221 0 0,0 0-244 0 0,0 0-232 0 0,0 0-228 0 0,0 0-143 0 0,0 0-35 0 0,0 0-16 0 0,14-31-26 0 0,46-101-24 0 0,13 9 727 0 0,-41 71-826 0 0,-25 79-622 0 0,-5 23 300 0 0,-3-37 9 0 0,1-1 0 0 0,0 0 0 0 0,1 0 0 0 0,0 0 0 0 0,1 0 0 0 0,0 0 0 0 0,1 0 0 0 0,0 0 0 0 0,1-1 0 0 0,0 0 0 0 0,1 1 0 0 0,0-1 0 0 0,1-1-1 0 0,1 2 1 0 0,-4-9 49 0 0,-1 0-1 0 0,1 0 1 0 0,-1-1-1 0 0,1 1 1 0 0,0-1-1 0 0,0 0 1 0 0,0 1-1 0 0,0-1 1 0 0,0-1-1 0 0,1 1 1 0 0,-1 0-1 0 0,0-1 1 0 0,1 0-1 0 0,0 0 1 0 0,-1 0-1 0 0,1 0 1 0 0,-1 0-1 0 0,1-1 1 0 0,0 1-1 0 0,0-1 1 0 0,-1 0-1 0 0,1 0 1 0 0,0-1-1 0 0,0 1 1 0 0,-1-1-1 0 0,1 0 1 0 0,-1 0-1 0 0,1 0 1 0 0,-1 0-1 0 0,1-1 1 0 0,-1 1-1 0 0,1-1 1 0 0,-1 0-1 0 0,0 0 1 0 0,0 0-1 0 0,1-1-48 0 0,4-4 136 0 0,0 1 0 0 0,0-1 1 0 0,-1 0-1 0 0,0-1 0 0 0,-1 1 0 0 0,1-1 0 0 0,-2-1 0 0 0,1 1 0 0 0,-1-1 0 0 0,0 0 1 0 0,-1 0-1 0 0,0-1 0 0 0,-1 0-136 0 0,32-110-2607 0 0,-26 108 151 0 0,-5 8-573 0 0,-1 0-3297 0 0,0 1-5864 0 0</inkml:trace>
</inkml:ink>
</file>

<file path=ppt/ink/ink16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04.51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94 619 13515 0 0,'0'0'4742'0'0,"0"0"-2885"0"0,0 0-924 0 0,0 0 43 0 0,0 0 130 0 0,0 0 20 0 0,0 0-140 0 0,0 0-269 0 0,0 0-235 0 0,0 0-140 0 0,0 0-94 0 0,0 0-54 0 0,0 0-32 0 0,-2 25-30 0 0,-5 76-41 0 0,16-28 35 0 0,-8-58-191 0 0,1 7 106 0 0,-1-8-3595 0 0,-8-22-3554 0 0,5 5 1304 0 0,-2 0-5385 0 0</inkml:trace>
  <inkml:trace contextRef="#ctx0" brushRef="#br0" timeOffset="167.448">32 174 13267 0 0,'0'0'2776'0'0,"0"0"-727"0"0,0 0-513 0 0,0 0-304 0 0,0 0-271 0 0,0 0-249 0 0,0 0-248 0 0,0 0-256 0 0,0 0-224 0 0,0 0-112 0 0,0 0-32 0 0,0 0-48 0 0,0 0-56 0 0,0 0-328 0 0,-32 40-585 0 0,41-14-991 0 0,-3-11-2873 0 0,-2-1-7242 0 0</inkml:trace>
  <inkml:trace contextRef="#ctx0" brushRef="#br0" timeOffset="527.463">293 932 13587 0 0,'0'0'1200'0'0,"0"0"-444"0"0,0 0 97 0 0,0 0 369 0 0,0 0 263 0 0,0 0 3 0 0,0 0-258 0 0,0 0-259 0 0,0 0-111 0 0,0 0-64 0 0,0 0-84 0 0,0 0-124 0 0,2-6-130 0 0,60-291 2290 0 0,-62 296-2745 0 0,5-14 15 0 0,-1 0-1 0 0,2 0 1 0 0,0 1-1 0 0,0 0 1 0 0,2 0-1 0 0,-1 0 1 0 0,2 1-1 0 0,0 0 1 0 0,0 0-1 0 0,1 1 1 0 0,1 1-1 0 0,0 0 1 0 0,10-7-18 0 0,-12 46-1171 0 0,-7 24-301 0 0,-2-30-2024 0 0,0 0-6143 0 0,0-18-1816 0 0</inkml:trace>
  <inkml:trace contextRef="#ctx0" brushRef="#br0" timeOffset="903.02">615 744 10474 0 0,'0'0'3641'0'0,"0"0"-1513"0"0,0 0-404 0 0,0 0-29 0 0,0 0-170 0 0,0 0-269 0 0,0 0-246 0 0,0 0-192 0 0,0 0-144 0 0,0 0-114 0 0,0 0-82 0 0,0 0-85 0 0,31-10-74 0 0,94-31-46 0 0,-72 10 237 0 0,-48 21-374 0 0,-2 6-104 0 0,-1 1 0 0 0,1 0 0 0 0,-1-1 1 0 0,0 1-1 0 0,0-1 0 0 0,0 0 0 0 0,0 0 0 0 0,-1 0 0 0 0,0 1 0 0 0,1-2 1 0 0,-1 1-1 0 0,-1 0 0 0 0,1 0 0 0 0,-1 0 0 0 0,1 0 0 0 0,-1 0 1 0 0,0-1-1 0 0,-1 1 0 0 0,1 0 0 0 0,-1 0 0 0 0,0 0 0 0 0,0 0 0 0 0,0 0 1 0 0,0 0-1 0 0,-1 0 0 0 0,0 0 0 0 0,0 0-32 0 0,-1 2-13 0 0,-1 1 0 0 0,1 0 0 0 0,-1 0 0 0 0,0 0 0 0 0,1 1 0 0 0,-1-1 0 0 0,0 1 1 0 0,1 0-1 0 0,-1 0 0 0 0,0 0 0 0 0,0 0 0 0 0,1 1 0 0 0,-1 0 0 0 0,0 0 0 0 0,1 0 0 0 0,-1 0 0 0 0,1 0 0 0 0,-1 0 0 0 0,1 1 0 0 0,0 0 0 0 0,-1 0 0 0 0,1 0 0 0 0,0 0 0 0 0,0 0 1 0 0,1 1-1 0 0,-1-1 0 0 0,-2 3 13 0 0,-9 6-18 0 0,1 0 1 0 0,0 1 0 0 0,1 0 0 0 0,0 1 0 0 0,1 1-1 0 0,1-1 1 0 0,0 2 0 0 0,1-1 0 0 0,0 1-1 0 0,1 1 1 0 0,1 0 0 0 0,0 0 0 0 0,1 0 17 0 0,5-12-2 0 0,0 0 1 0 0,0 0-1 0 0,1 0 1 0 0,-1 0 0 0 0,1 0-1 0 0,0 0 1 0 0,0 0-1 0 0,0 0 1 0 0,0 0 0 0 0,1-1-1 0 0,0 1 1 0 0,-1 0 0 0 0,2 0-1 0 0,-1 0 1 0 0,0-1-1 0 0,1 1 1 0 0,-1 0 0 0 0,1-1-1 0 0,0 1 1 0 0,0-1-1 0 0,1 0 1 0 0,-1 0 0 0 0,1 0-1 0 0,0 0 1 0 0,-1 0-1 0 0,1 0 1 0 0,0-1 0 0 0,1 0-1 0 0,-1 1 1 0 0,0-1-1 0 0,1 0 1 0 0,-1 0 0 0 0,1-1-1 0 0,-1 1 1 0 0,1-1-1 0 0,0 0 1 0 0,0 0 0 0 0,0 0-1 0 0,0 0 1 0 0,0-1 0 0 0,0 0-1 0 0,-1 0 1 0 0,1 0-1 0 0,0 0 1 0 0,1 0 1 0 0,24 0-101 0 0,86-11-2177 0 0,-90 1 754 0 0,7-3-1198 0 0,-10 6-3636 0 0,-11 4-5008 0 0</inkml:trace>
  <inkml:trace contextRef="#ctx0" brushRef="#br0" timeOffset="1200.528">1326 483 16676 0 0,'0'0'1755'0'0,"0"0"-542"0"0,0 0-169 0 0,0 0-30 0 0,0 0-30 0 0,0 0-37 0 0,0 0-172 0 0,0 0-174 0 0,0 0-131 0 0,0 0-126 0 0,0 0-93 0 0,0 0-73 0 0,-34 26-58 0 0,-105 81-48 0 0,75-37 22 0 0,59-64-90 0 0,0 1 0 0 0,1 0 0 0 0,1 0 1 0 0,-1 0-1 0 0,1 0 0 0 0,0 0 0 0 0,1 1 1 0 0,-1-1-1 0 0,2 1 0 0 0,-1 0 0 0 0,1-1 1 0 0,0 1-1 0 0,0 0 0 0 0,1 0 0 0 0,1 0 1 0 0,0 5-5 0 0,2-8-3 0 0,0-1 0 0 0,1 0 1 0 0,-1 0-1 0 0,1 0 0 0 0,0 0 1 0 0,0-1-1 0 0,1 1 0 0 0,-1-1 1 0 0,1 0-1 0 0,0 0 0 0 0,0-1 1 0 0,0 1-1 0 0,0-1 0 0 0,0-1 1 0 0,0 1-1 0 0,0 0 0 0 0,1-1 1 0 0,-1 0-1 0 0,1-1 0 0 0,4 1 3 0 0,117 2-285 0 0,-118-4 28 0 0,0-1 1 0 0,-1-1-1 0 0,1 1 0 0 0,-1-1 1 0 0,0-1-1 0 0,0 0 1 0 0,0 0-1 0 0,0 0 0 0 0,-1-1 1 0 0,1 0-1 0 0,-1-1 0 0 0,3-3 257 0 0,19-19-4508 0 0,-5-1-4278 0 0,-16 17-1107 0 0</inkml:trace>
  <inkml:trace contextRef="#ctx0" brushRef="#br0" timeOffset="1589.796">1775 1 15915 0 0,'0'0'3811'0'0,"0"0"-2127"0"0,0 0-715 0 0,0 0-15 0 0,0 0 34 0 0,0 0-33 0 0,0 0-155 0 0,0 0-252 0 0,0 0-173 0 0,0 0-65 0 0,0 0-38 0 0,0 0 16 0 0,-6 17-2 0 0,-19 56-15 0 0,2 82 664 0 0,22-113-795 0 0,-3 363 248 0 0,-2-361-356 0 0,0-3 90 0 0,6-41-238 0 0,0 0 0 0 0,1 0 0 0 0,-1 0 0 0 0,0 0 1 0 0,0 0-1 0 0,0 0 0 0 0,0 0 0 0 0,1 0 0 0 0,-1 0 0 0 0,0 0 0 0 0,0 0 0 0 0,0 0 0 0 0,1 0 0 0 0,-1 0 0 0 0,0 0 0 0 0,0 1 0 0 0,0-1 0 0 0,0 0 0 0 0,1 0 0 0 0,-1 0 0 0 0,0 0 0 0 0,0 0 0 0 0,0 0 0 0 0,0 0 0 0 0,0 1 0 0 0,1-1 0 0 0,-1 0 0 0 0,0 0 0 0 0,0 0 0 0 0,0 0 0 0 0,0 1 0 0 0,0-1 0 0 0,0 0 116 0 0,12-36-3684 0 0,-7 11-6627 0 0,-4 20 6955 0 0,-1 1-5509 0 0</inkml:trace>
  <inkml:trace contextRef="#ctx0" brushRef="#br0" timeOffset="1835.405">1473 402 15627 0 0,'0'0'1950'0'0,"0"0"-643"0"0,0 0-229 0 0,0 0 79 0 0,0 0 90 0 0,0 0-61 0 0,0 0-263 0 0,0 0-257 0 0,0 0-192 0 0,0 0-135 0 0,32-4-86 0 0,104-14-78 0 0,137-20-1857 0 0,-258 37 201 0 0,-1 0-2458 0 0,-4 0-4559 0 0,-2-2-2284 0 0</inkml:trace>
  <inkml:trace contextRef="#ctx0" brushRef="#br0" timeOffset="2671.02">2176 26 10706 0 0,'0'0'1897'0'0,"0"0"-190"0"0,0 0-39 0 0,0 0-25 0 0,0 0-133 0 0,0 0-246 0 0,0 0-302 0 0,0 0-212 0 0,0 0-143 0 0,0 0-73 0 0,0 0-41 0 0,0 0-37 0 0,-10 26-21 0 0,-29 83-58 0 0,26-16 257 0 0,23 102 247 0 0,0-130-661 0 0,-3 1 0 0 0,-3 0 0 0 0,-4 55-220 0 0,-29-33 94 0 0,71-114-1338 0 0,0-20-1290 0 0,-23 22-5467 0 0,-14 17-3257 0 0</inkml:trace>
  <inkml:trace contextRef="#ctx0" brushRef="#br0" timeOffset="3277.231">2375 534 13187 0 0,'0'0'1918'0'0,"0"0"-265"0"0,0 0-71 0 0,0 0-95 0 0,0 0-205 0 0,0 0-325 0 0,0 0-349 0 0,0 0-192 0 0,0 0-112 0 0,0 0-60 0 0,0 0-12 0 0,0 0-28 0 0,0 0-18 0 0,-4 24-14 0 0,-10 74-27 0 0,20-22 364 0 0,-5-75-455 0 0,0 1 1 0 0,0-1-1 0 0,0 0 0 0 0,1 0 0 0 0,-1 1 1 0 0,0-1-1 0 0,1 0 0 0 0,-1 0 1 0 0,1 0-1 0 0,-1 0 0 0 0,1-1 1 0 0,0 1-1 0 0,-1 0 0 0 0,1-1 1 0 0,0 1-1 0 0,0-1 0 0 0,-1 1 1 0 0,1-1-1 0 0,0 0 0 0 0,0 0 1 0 0,0 0-1 0 0,-1 0 0 0 0,1 0 1 0 0,0 0-1 0 0,0 0 0 0 0,-1-1 1 0 0,1 1-1 0 0,0-1-54 0 0,9-3 139 0 0,0 0-1 0 0,-1-1 1 0 0,0-1 0 0 0,0 1 0 0 0,-1-2-1 0 0,1 1 1 0 0,-1-1 0 0 0,-1-1-1 0 0,1 0 1 0 0,-2 0 0 0 0,6-6-139 0 0,7-6 120 0 0,127-149 282 0 0,-147 168-402 0 0,0 0-1 0 0,1 1 0 0 0,-1-1 0 0 0,1 0 0 0 0,-1 0 0 0 0,1 1 0 0 0,0-1 1 0 0,-1 0-1 0 0,1 1 0 0 0,0-1 0 0 0,-1 0 0 0 0,1 1 0 0 0,0-1 0 0 0,0 1 1 0 0,-1-1-1 0 0,1 1 0 0 0,0 0 0 0 0,0-1 0 0 0,0 1 0 0 0,0 0 0 0 0,0 0 1 0 0,0-1-1 0 0,-1 1 0 0 0,1 0 0 0 0,0 0 0 0 0,0 0 0 0 0,0 0 0 0 0,0 0 1 0 0,0 0-1 0 0,0 1 0 0 0,0-1 0 0 0,0 0 0 0 0,0 0 0 0 0,-1 0 0 0 0,1 1 1 0 0,0-1-1 0 0,0 1 0 0 0,0-1 0 0 0,0 1 0 0 0,-1-1 0 0 0,1 1 0 0 0,0-1 1 0 0,-1 1-1 0 0,1-1 0 0 0,0 1 0 0 0,-1 0 0 0 0,1 0 0 0 0,-1-1 0 0 0,1 1 1 0 0,-1 0-1 0 0,1 0 0 0 0,-1 0 0 0 0,1-1 0 0 0,-1 1 0 0 0,0 0 0 0 0,1 0 1 0 0,-1 0-1 0 0,0 0 0 0 0,0 0 1 0 0,14 59-14 0 0,43 308 0 0 0,-52-338-23 0 0,-1 0 0 0 0,-1 0-1 0 0,-2 1 1 0 0,0-1 0 0 0,-3 1 0 0 0,-3 26 37 0 0,0-39-11 0 0,0 0 0 0 0,-1 0-1 0 0,-1 0 1 0 0,0-1 0 0 0,-2 0 0 0 0,0-1 0 0 0,0 1-1 0 0,-2-2 1 0 0,0 1 0 0 0,-1-2 0 0 0,0 1 0 0 0,-1-2-1 0 0,-1 0 1 0 0,0 0 0 0 0,0-1 0 0 0,-2-1 0 0 0,1 0-1 0 0,-1-2 1 0 0,-1 1 0 0 0,-7 1 11 0 0,23-10 4 0 0,-1 0-1 0 0,1 0 1 0 0,-1 0-1 0 0,0 0 1 0 0,1 0 0 0 0,-1 0-1 0 0,0 0 1 0 0,0-1-1 0 0,1 1 1 0 0,-1-1 0 0 0,0 1-1 0 0,0-1 1 0 0,0 0-1 0 0,0 0 1 0 0,1 0 0 0 0,-1 0-1 0 0,0 0 1 0 0,0 0-1 0 0,0-1 1 0 0,0 1-1 0 0,0 0 1 0 0,1-1 0 0 0,-1 1-1 0 0,0-1 1 0 0,0 0-1 0 0,1 0 1 0 0,-1 0 0 0 0,0 0-1 0 0,1 0 1 0 0,-1 0-1 0 0,1 0 1 0 0,-1 0 0 0 0,1-1-1 0 0,0 1 1 0 0,0 0-1 0 0,-1-1 1 0 0,1 1 0 0 0,0-1-1 0 0,0 1 1 0 0,0-1-1 0 0,1 0 1 0 0,-1 0 0 0 0,0 1-1 0 0,1-1 1 0 0,-1 0-1 0 0,1 0 1 0 0,-1 0 0 0 0,1 1-1 0 0,0-3-3 0 0,0-12 27 0 0,1-1 0 0 0,2 0 0 0 0,-1 0 0 0 0,2 1 0 0 0,0-1 0 0 0,1 1-1 0 0,1 0 1 0 0,0 0 0 0 0,1 1 0 0 0,0 0 0 0 0,2 0 0 0 0,0 1 0 0 0,0 0 0 0 0,1 0 0 0 0,1 1 0 0 0,0 1 0 0 0,1-1 0 0 0,2 1-27 0 0,-13 11 0 0 0,52-61-160 0 0,3 2 0 0 0,2 3 0 0 0,15-7 160 0 0,-16 18-5010 0 0,3 4-4969 0 0,-51 35-2415 0 0</inkml:trace>
</inkml:ink>
</file>

<file path=ppt/ink/ink16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3.4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66 0 2545 0 0,'0'0'2504'0'0,"0"0"-2"0"0,0 0-19 0 0,0 0-60 0 0,0 0-162 0 0,0 0-299 0 0,0 0-353 0 0,0 0-336 0 0,0 0-272 0 0,0 0-227 0 0,0 0-144 0 0,-5 0-118 0 0,3 0-467 0 0,1 0 0 0 0,-1 1 0 0 0,0-1 0 0 0,0 0-1 0 0,1 1 1 0 0,-1-1 0 0 0,0 1 0 0 0,1-1-1 0 0,-1 1 1 0 0,0 0 0 0 0,1 0 0 0 0,-1 0 0 0 0,1-1-1 0 0,-1 2 1 0 0,1-1 0 0 0,-1 0 0 0 0,1 0-1 0 0,0 0 1 0 0,0 1 0 0 0,0-1 0 0 0,-1 0-1 0 0,1 1 1 0 0,1-1 0 0 0,-1 1 0 0 0,0 0 0 0 0,0-1-1 0 0,0 1 1 0 0,1-1 0 0 0,-1 1 0 0 0,1 0-1 0 0,-1 0 1 0 0,1-1 0 0 0,0 1 0 0 0,0 0-1 0 0,0 0-44 0 0,-7 34 365 0 0,1 0-1 0 0,3 1 0 0 0,1 0 0 0 0,1-1 0 0 0,4 32-364 0 0,-3-59 23 0 0,1 1 0 0 0,0-1 0 0 0,1 0 0 0 0,0 0 0 0 0,0 0 0 0 0,1 0 0 0 0,0-1 1 0 0,0 1-1 0 0,1-1 0 0 0,0 1 0 0 0,1-1 0 0 0,0-1 0 0 0,0 1 0 0 0,1-1 0 0 0,0 0 0 0 0,0 1-23 0 0,-3-7 43 0 0,0 1-1 0 0,-1-1 0 0 0,1 0 0 0 0,0 0 1 0 0,0 0-1 0 0,0 0 0 0 0,0 0 0 0 0,0-1 0 0 0,0 1 1 0 0,0-1-1 0 0,0 0 0 0 0,1 0 0 0 0,-1 0 1 0 0,0 0-1 0 0,0-1 0 0 0,0 1 0 0 0,0-1 1 0 0,0 0-1 0 0,0 0 0 0 0,0 0 0 0 0,0 0 1 0 0,-1 0-1 0 0,1-1 0 0 0,0 1 0 0 0,-1-1 1 0 0,1 0-1 0 0,-1 0 0 0 0,1 0 0 0 0,-1 0 1 0 0,0 0-1 0 0,1-1-42 0 0,29-25 123 0 0,-1-2-1 0 0,-1-1 1 0 0,-2-2 0 0 0,-1-1-1 0 0,20-33-122 0 0,-35 59-136 0 0,-9 30-105 0 0,-2-6 265 0 0,4 22-47 0 0,-6-29 21 0 0,1-1 0 0 0,0 1 0 0 0,1 0-1 0 0,0 0 1 0 0,0 0 0 0 0,1-1 0 0 0,0 1 0 0 0,1-1 0 0 0,0 1 0 0 0,0-1 0 0 0,1 0 0 0 0,0 0 0 0 0,0-1 0 0 0,1 1 0 0 0,0-1 0 0 0,0 0 0 0 0,1 0-1 0 0,0 0 1 0 0,0-1 0 0 0,0 0 0 0 0,4 3 2 0 0,-6-8 20 0 0,0 1-1 0 0,1-1 1 0 0,-1 0-1 0 0,0 0 1 0 0,1 0-1 0 0,-1 0 0 0 0,0-1 1 0 0,1 1-1 0 0,-1-1 1 0 0,1 0-1 0 0,-1-1 1 0 0,0 1-1 0 0,1-1 1 0 0,-1 0-1 0 0,0 0 0 0 0,0 0 1 0 0,1-1-1 0 0,-1 1 1 0 0,0-1-1 0 0,0 0 1 0 0,0 0-1 0 0,-1 0 1 0 0,1-1-1 0 0,0 1 1 0 0,-1-1-1 0 0,0 0 0 0 0,0 0 1 0 0,0 0-1 0 0,2-3-19 0 0,9-11 140 0 0,0-1-1 0 0,-2-1 0 0 0,0 0 0 0 0,-1-1 0 0 0,-1 0 0 0 0,-1 0 0 0 0,-1-1 1 0 0,0 0-1 0 0,-2-1 0 0 0,0 1 0 0 0,-2-1 0 0 0,1-10-139 0 0,-2-62-170 0 0,-4 65-2180 0 0,30 16-3820 0 0,-16 12-371 0 0,-12 1 5569 0 0,2 0-10181 0 0</inkml:trace>
</inkml:ink>
</file>

<file path=ppt/ink/ink16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3.8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105 744 17188 0 0,'0'0'1269'0'0,"0"0"-314"0"0,0 0 5 0 0,0 0 114 0 0,0 0 6 0 0,0 0-130 0 0,0 0-231 0 0,0 0-218 0 0,0 0-69 0 0,0 0-35 0 0,0 0-40 0 0,0 0-31 0 0,0 0-32 0 0,-4 21-45 0 0,-16 65-33 0 0,-22 27 374 0 0,4-9-586 0 0,41-108-4764 0 0,15-24 900 0 0,-12 16-1329 0 0,1 1-5818 0 0</inkml:trace>
  <inkml:trace contextRef="#ctx0" brushRef="#br0" timeOffset="246.396">21 368 14363 0 0,'0'0'1824'0'0,"0"0"-455"0"0,0 0-257 0 0,0 0-184 0 0,0 0-208 0 0,0 0-312 0 0,0 0-264 0 0,0 0-256 0 0,0 0-112 0 0,0 0-136 0 0,0 0-224 0 0,0 0-472 0 0,0 0-1064 0 0,0 0-2722 0 0,7 30-6728 0 0</inkml:trace>
  <inkml:trace contextRef="#ctx0" brushRef="#br0" timeOffset="592.766">593 0 15323 0 0,'0'0'1689'0'0,"0"0"-456"0"0,0 0-147 0 0,0 0-47 0 0,0 0-36 0 0,0 0-97 0 0,0 0-141 0 0,0 0-69 0 0,0 0-15 0 0,0 0-9 0 0,0 0-44 0 0,0 0-77 0 0,0 0-107 0 0,5 14-66 0 0,15 46-51 0 0,-5 23 590 0 0,-7-9-667 0 0,-3 2 1 0 0,-4-1-1 0 0,-3 0 1 0 0,-6 28-251 0 0,-20 69 29 0 0,-4 6-553 0 0,48-167-3670 0 0,-13-28-1710 0 0,-2 12-934 0 0,-1 1-4007 0 0</inkml:trace>
  <inkml:trace contextRef="#ctx0" brushRef="#br0" timeOffset="847.675">286 567 9098 0 0,'0'0'3583'0'0,"0"0"-1742"0"0,0 0-685 0 0,0 0 60 0 0,0 0 142 0 0,0 0 29 0 0,0 0-155 0 0,0 0-234 0 0,0 0-171 0 0,0 0-159 0 0,35-5-112 0 0,115-19-89 0 0,174-35 985 0 0,-263 46-1545 0 0,64-10-4094 0 0,-101 16-1057 0 0,-16 5-43 0 0,-4-1-5445 0 0</inkml:trace>
  <inkml:trace contextRef="#ctx0" brushRef="#br0" timeOffset="1316.92">1153 55 9370 0 0,'0'0'4786'0'0,"0"0"-2198"0"0,0 0-920 0 0,0 0-221 0 0,0 0-181 0 0,0 0-172 0 0,0 0-225 0 0,0 0-215 0 0,0 0-149 0 0,0 0-117 0 0,0 0-40 0 0,0 0-24 0 0,0 0 20 0 0,-7 17 24 0 0,-41 122 623 0 0,-6 213-87 0 0,34-36-805 0 0,20-314-91 0 0,-1 0 0 0 0,1-1 0 0 0,-1 1 0 0 0,1 0 0 0 0,0 0 0 0 0,0-1 0 0 0,0 1 0 0 0,0 0 0 0 0,0 0 0 0 0,0-1 0 0 0,0 1 0 0 0,1 0 0 0 0,-1-1 0 0 0,1 1 0 0 0,-1 0 0 0 0,1-1 0 0 0,0 1 0 0 0,-1-1 0 0 0,1 1 0 0 0,0-1 0 0 0,0 1 0 0 0,0-1 0 0 0,0 1 0 0 0,0-1 0 0 0,1 0 0 0 0,-1 0 0 0 0,0 1 0 0 0,1-1 0 0 0,-1 0 0 0 0,0 0 0 0 0,1-1 0 0 0,-1 1 0 0 0,1 0 0 0 0,0 0 0 0 0,-1-1 0 0 0,1 1 0 0 0,-1-1 0 0 0,1 1 0 0 0,0-1 0 0 0,0 0 0 0 0,-1 1 0 0 0,1-1 0 0 0,0 0 0 0 0,-1 0 0 0 0,1 0 0 0 0,0-1 0 0 0,0 1 0 0 0,-1 0 0 0 0,1-1 0 0 0,0 1 0 0 0,-1-1 0 0 0,1 1 0 0 0,0-1 0 0 0,-1 0 0 0 0,1 0-8 0 0,147-123 872 0 0,-130 110-847 0 0,-10 7-10 0 0,1-1 0 0 0,-1 1-1 0 0,1 1 1 0 0,1 0 0 0 0,-1 0 0 0 0,1 1 0 0 0,0 1 0 0 0,0 0-1 0 0,0 0 1 0 0,1 1 0 0 0,3-1-15 0 0,-1 49 44 0 0,-20 165 85 0 0,6-210-180 0 0,0 1 0 0 0,0-1 0 0 0,0 1 0 0 0,0-1 0 0 0,0 1 0 0 0,0 0 0 0 0,0-1 0 0 0,0 1 0 0 0,0-1 0 0 0,0 1 0 0 0,0 0 0 0 0,0-1 0 0 0,0 1 0 0 0,0-1 0 0 0,0 1 0 0 0,1 0 0 0 0,-1-1 0 0 0,0 1 0 0 0,0-1 0 0 0,1 1 0 0 0,-1-1-1 0 0,0 1 1 0 0,1-1 0 0 0,-1 1 0 0 0,1-1 0 0 0,-1 1 0 0 0,0-1 0 0 0,1 0 0 0 0,-1 1 0 0 0,1-1 0 0 0,-1 0 0 0 0,1 1 0 0 0,-1-1 0 0 0,1 0 0 0 0,0 0 0 0 0,-1 1 0 0 0,1-1 0 0 0,-1 0 0 0 0,1 0 0 0 0,0 0 0 0 0,-1 0 0 0 0,1 0 0 0 0,-1 0 0 0 0,1 0 0 0 0,0 0 0 0 0,-1 0-1 0 0,1 0 1 0 0,0 0 51 0 0,8-13-4926 0 0,-6 8-3543 0 0,-3 5 7229 0 0,1-4-11161 0 0</inkml:trace>
</inkml:ink>
</file>

<file path=ppt/ink/ink16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7.1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0 199 3985 0 0,'0'0'2815'0'0,"0"0"-964"0"0,0 0-459 0 0,0 0 14 0 0,0 0 34 0 0,0 0-59 0 0,0 0-161 0 0,0 0-190 0 0,0 0-161 0 0,0 0-86 0 0,0 0-30 0 0,11-6-60 0 0,69-40 1211 0 0,41-45 967 0 0,-33 36-1780 0 0,-66 81-531 0 0,5 86 176 0 0,55 324-289 0 0,-49-235-353 0 0,-33-201-90 0 0,1 0 1 0 0,-1-1 0 0 0,0 1 0 0 0,0 0-1 0 0,1-1 1 0 0,-1 1 0 0 0,0 0 0 0 0,1-1 0 0 0,-1 1-1 0 0,0 0 1 0 0,1 0 0 0 0,-1-1 0 0 0,0 1-1 0 0,1 0 1 0 0,-1 0 0 0 0,1 0 0 0 0,-1 0 0 0 0,1-1-1 0 0,-1 1 1 0 0,0 0 0 0 0,1 0 0 0 0,-1 0-1 0 0,1 0 1 0 0,-1 0 0 0 0,1 0 0 0 0,-1 0 0 0 0,0 0-1 0 0,1 0 1 0 0,-1 0 0 0 0,1 1 0 0 0,-1-1-1 0 0,0 0 1 0 0,1 0 0 0 0,-1 0 0 0 0,1 0 0 0 0,-1 1-1 0 0,0-1 1 0 0,1 0 0 0 0,-1 0 0 0 0,0 1 0 0 0,1-1-1 0 0,-1 0 1 0 0,0 0 0 0 0,1 1 0 0 0,-1-1-1 0 0,0 0 1 0 0,0 1 0 0 0,1-1 0 0 0,-1 1 0 0 0,0-1-1 0 0,0 0 1 0 0,0 1 0 0 0,1-1 0 0 0,-1 1-1 0 0,0-1 1 0 0,0 0 0 0 0,0 1 0 0 0,0-1 0 0 0,0 1-1 0 0,0-1 1 0 0,0 1 0 0 0,0-1 0 0 0,0 0-1 0 0,0 1-4 0 0,19-36 272 0 0,-17 31-277 0 0,127-283 643 0 0,-30 37-467 0 0,-88 218-105 0 0,-8 12-5 0 0,-3 20-95 0 0,0 0 10 0 0,0 0-1 0 0,0 0 6 0 0,0 0-22 0 0,0 0-11 0 0,0 0-17 0 0,0 0-15 0 0,0 0-30 0 0,0 0-42 0 0,0 0-61 0 0,0 0-72 0 0,-7 11-4625 0 0,5-7-2576 0 0,1-4-1434 0 0</inkml:trace>
</inkml:ink>
</file>

<file path=ppt/ink/ink16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7.90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0 159 9906 0 0,'0'0'2434'0'0,"0"0"-302"0"0,0 0-168 0 0,0 0-151 0 0,0 0-215 0 0,0 0-306 0 0,0 0-324 0 0,0 0-251 0 0,0 0-173 0 0,0 0-88 0 0,0 0-43 0 0,0 0-38 0 0,0 0-12 0 0,2 0 2 0 0,240 1 2936 0 0,1 39-2589 0 0,-124-26-587 0 0,-59-10-69 0 0,-59-4-40 0 0,-1 0 2 0 0,0 0 3 0 0,0 0-1 0 0,0 0 5 0 0,0 0-11 0 0,0 0-1 0 0,0 0-2 0 0,0 0 3 0 0,0 0 2 0 0,0 0 2 0 0,0 0 3 0 0,0 0-5 0 0,0 0-7 0 0,-18-8 577 0 0,-100-72-536 0 0,42 25-55 0 0,17 7-698 0 0,58 34-3531 0 0,2 6-6790 0 0,1 4-955 0 0</inkml:trace>
</inkml:ink>
</file>

<file path=ppt/ink/ink16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8.44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 0 4697 0 0,'0'0'2726'0'0,"0"0"-820"0"0,0 0-213 0 0,0 0 106 0 0,0 0 24 0 0,0 0-110 0 0,0 0-290 0 0,0 0-323 0 0,0 0-257 0 0,0 0-158 0 0,0 0-74 0 0,0 0-20 0 0,-3 1-18 0 0,-6 2-31 0 0,6-3-45 0 0,29 7 2408 0 0,401 19 398 0 0,-229 10-3184 0 0,-150-21-43 0 0,-47-14-96 0 0,-1-1-12 0 0,0 0-12 0 0,0 0-32 0 0,0 0-52 0 0,0 0-59 0 0,0 0-81 0 0,0-13-4133 0 0,0 7-3508 0 0,0 3-4258 0 0</inkml:trace>
</inkml:ink>
</file>

<file path=ppt/ink/ink16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42.0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22 126 4809 0 0,'0'0'3486'0'0,"0"0"-824"0"0,0 0-518 0 0,0 0-194 0 0,0 0-197 0 0,0 0-274 0 0,0 0-290 0 0,0 0-255 0 0,0 0-186 0 0,0 0-116 0 0,0 0-76 0 0,-4-4-76 0 0,-10-11-46 0 0,10 12-32 0 0,4 3-19 0 0,0 0-19 0 0,25-19 2123 0 0,102-29-1469 0 0,-91 38-853 0 0,0 2 1 0 0,1 1-1 0 0,0 2 0 0 0,0 1 1 0 0,22 1-166 0 0,-55 4 3 0 0,0 0-1 0 0,1 1 1 0 0,-1-1 0 0 0,0 1 0 0 0,0 0-1 0 0,0 0 1 0 0,0 0 0 0 0,0 0 0 0 0,-1 1-1 0 0,1 0 1 0 0,-1-1 0 0 0,1 1 0 0 0,-1 1 0 0 0,0-1-1 0 0,0 0 1 0 0,-1 1 0 0 0,1-1 0 0 0,-1 1-1 0 0,1 0 1 0 0,-1 0 0 0 0,0 0 0 0 0,-1 0-1 0 0,1 0 1 0 0,-1 0 0 0 0,0 1 0 0 0,0-1 0 0 0,0 2-3 0 0,12 23 32 0 0,16 66 53 0 0,-29-89-52 0 0,0 0 0 0 0,0 1 0 0 0,-1-1 0 0 0,1 1 0 0 0,-2-1 0 0 0,1 0 0 0 0,-1 0 0 0 0,0 0 0 0 0,0 0 0 0 0,0 0 0 0 0,-1 0 0 0 0,0 0 0 0 0,0-1 0 0 0,-1 1 0 0 0,-3 3-33 0 0,1 1 49 0 0,-87 68 247 0 0,8-27-239 0 0,67-37-26 0 0,16-13-29 0 0,0 0-1 0 0,0 0 1 0 0,0 0 0 0 0,0 1 0 0 0,0-1-1 0 0,0 1 1 0 0,1-1 0 0 0,-1 1 0 0 0,1 0-1 0 0,-1-1 1 0 0,1 1 0 0 0,0 0 0 0 0,-1 0 0 0 0,1 0-1 0 0,0 0 1 0 0,0 0 0 0 0,0 1 0 0 0,1-1-1 0 0,-1 0 1 0 0,1 0 0 0 0,-1 0 0 0 0,1 1-1 0 0,-1-1 1 0 0,1 0 0 0 0,0 2-2 0 0,44 96 700 0 0,-40 6 176 0 0,-4-106-866 0 0,0 0-1 0 0,0 0 6 0 0,0 0-5 0 0,0 0-19 0 0,0 0 0 0 0,0 0-9 0 0,0 0-40 0 0,0 0-34 0 0,-23 4-5253 0 0,20-3 4530 0 0,-6 2-2812 0 0,2 0-3198 0 0,-1 1-5714 0 0</inkml:trace>
</inkml:ink>
</file>

<file path=ppt/ink/ink16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43.05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269 0 8978 0 0,'0'0'2805'0'0,"0"0"-720"0"0,0 0-291 0 0,0 0-39 0 0,0 0-112 0 0,0 0-229 0 0,0 0-291 0 0,0 0-271 0 0,0 0-169 0 0,0 0-75 0 0,0 0-48 0 0,0 0-16 0 0,0 0-21 0 0,8 11 3108 0 0,-8-11-3541 0 0,0 0 12 0 0,0 0 9 0 0,0 0 16 0 0,0 0-35 0 0,0 0-6 0 0,0 0-4 0 0,0 0-18 0 0,-42 56 1144 0 0,-75 28-912 0 0,80-69-259 0 0,20-13-690 0 0,-44-4-5410 0 0,60 0 5566 0 0,1 0-1 0 0,-1 0 0 0 0,1 0 1 0 0,-1-1-1 0 0,1 1 0 0 0,0 0 1 0 0,0 0-1 0 0,0 0 0 0 0,0-1 1 0 0,1 1-1 0 0,-1 0 1 0 0,0 0-1 0 0,1 0 0 0 0,0 0 1 0 0,-1 0-1 0 0,1 0 0 0 0,0 0 1 0 0,0 0-1 0 0,0 0 0 0 0,0 0 1 0 0,0 0-1 0 0,1 0 0 0 0,-1 1 1 0 0,1-1-1 0 0,-1 0 1 0 0,2 0 497 0 0,-3 2-22 0 0,4-6-1756 0 0,19-26-5705 0 0,-12 8 5640 0 0,-7 3 4225 0 0,-8 1 5016 0 0,-22 12 6454 0 0,26 8-13125 0 0,0 0-82 0 0,0 0-84 0 0,0 0-56 0 0,0 0-45 0 0,7 12 1722 0 0,176 130 534 0 0,-116-68-2554 0 0,-60-62-96 0 0,-6-12-4377 0 0,-1 0-4566 0 0,0 0-3255 0 0</inkml:trace>
</inkml:ink>
</file>

<file path=ppt/ink/ink16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8:19.4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60 100 3153 0 0,'0'0'2579'0'0,"0"0"-495"0"0,0 0-213 0 0,0 0-9 0 0,0 0-52 0 0,0 0-211 0 0,0 0-335 0 0,0 0-316 0 0,0 0-236 0 0,0 0-129 0 0,0 0-97 0 0,0 0-48 0 0,-8 3-35 0 0,-44 19 1140 0 0,57-19 5822 0 0,30-1-6663 0 0,85-13 385 0 0,110-38-427 0 0,-43-1-344 0 0,-172 48-270 0 0,-5 0-742 0 0,-10-3-746 0 0,0 0-1367 0 0,0 3-2700 0 0,0-1-6784 0 0</inkml:trace>
</inkml:ink>
</file>

<file path=ppt/ink/ink16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8:18.674"/>
    </inkml:context>
    <inkml:brush xml:id="br0">
      <inkml:brushProperty name="width" value="0.05" units="cm"/>
      <inkml:brushProperty name="height" value="0.05" units="cm"/>
    </inkml:brush>
    <inkml:brush xml:id="br1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4434 236 0 0 0,'0'0'1543'0'0,"0"0"228"0"0,0 0 95 0 0,0 0 8 0 0,0 0-71 0 0,0 0-151 0 0,0 0-201 0 0,0 0-180 0 0,-7-1 3450 0 0,-8-2-2449 0 0,-4 3 560 0 0,12 0 779 0 0,16 0-2032 0 0,113-22-213 0 0,36-11-906 0 0,8 1-183 0 0,-150 31-210 0 0,-16 1-52 0 0,0 0-1 0 0,1-4 234 0 0,-2 4-224 0 0,-13-4 498 0 0,-23-35-483 0 0,-23-14 4 0 0,43 38-24 0 0,3-13 57 0 0,14 27-105 0 0,0 1 1 0 0,0 0-34 0 0,0 0-22 0 0,0 0 6 0 0,0 0-70 0 0,0 0-79 0 0,0 0-89 0 0,33 0-3810 0 0,-20 0 227 0 0,-6 0-5359 0 0,-3 0-2887 0 0</inkml:trace>
  <inkml:trace contextRef="#ctx0" brushRef="#br0" timeOffset="-16489.573">872 980 4481 0 0,'0'0'2104'0'0,"0"0"-422"0"0,0 0-218 0 0,0 0 142 0 0,0 0 253 0 0,0 0 178 0 0,0 0-26 0 0,0 0-250 0 0,0 0-323 0 0,0 0-328 0 0,0 0-261 0 0,-3-10-171 0 0,-10-29-118 0 0,10 29-51 0 0,3 10-49 0 0,0 0-66 0 0,0 0-66 0 0,0 0-63 0 0,0 0-54 0 0,0 0-39 0 0,0 0-24 0 0,16 740 2674 0 0,-10-20-1809 0 0,9-336-641 0 0,-1 66 198 0 0,-52-160-177 0 0,38-40-282 0 0,3-216-84 0 0,0-17-14 0 0,-2 0-1 0 0,1 1 1 0 0,-2-1-1 0 0,-1 0 1 0 0,0 1-1 0 0,-1-1 1 0 0,-1 0 0 0 0,0 0-1 0 0,-3 4-12 0 0,-6 32 1297 0 0,9-35-4111 0 0,2-11-8189 0 0,0-11 1681 0 0</inkml:trace>
  <inkml:trace contextRef="#ctx0" brushRef="#br0" timeOffset="-15140.745">183 3377 7706 0 0,'0'0'2145'0'0,"0"0"-360"0"0,0 0-264 0 0,0 0-26 0 0,0 0 34 0 0,0 0-53 0 0,0 0-189 0 0,0 0-239 0 0,0 0-170 0 0,0 0-89 0 0,0 0-21 0 0,0 0-17 0 0,0 0-47 0 0,3 0-34 0 0,100 32 3655 0 0,182 2-2519 0 0,68-1-1100 0 0,184-33-67 0 0,-331-11-423 0 0,13 0-138 0 0,145 18 160 0 0,-201 0-266 0 0,64 0 163 0 0,20-6-40 0 0,229-1-90 0 0,-419 7-5 0 0,-46 0 0 0 0,-22-6-665 0 0,-12-15-3002 0 0,2 3-6228 0 0,15 10-3012 0 0</inkml:trace>
  <inkml:trace contextRef="#ctx0" brushRef="#br0" timeOffset="-12687.016">301 3789 0 0 0,'0'0'2322'0'0,"0"0"-494"0"0,0 0-19 0 0,0 0 252 0 0,0 0 161 0 0,0 0-25 0 0,0 0-286 0 0,0 0-426 0 0,0 0-372 0 0,0 0-237 0 0,0 0-92 0 0,-5-3-27 0 0,-15-9-6 0 0,-42 16 5152 0 0,54-3-5682 0 0,-1 1 0 0 0,1 1-1 0 0,0-1 1 0 0,-1 1 0 0 0,1 0 0 0 0,1 1 0 0 0,-1 0-1 0 0,0 0 1 0 0,1 1 0 0 0,0 0 0 0 0,0 0 0 0 0,-4 5-221 0 0,-2 6 106 0 0,1 0 1 0 0,1 0-1 0 0,1 1 1 0 0,0 1-1 0 0,1-1 1 0 0,1 1-1 0 0,1 1 0 0 0,0 0 1 0 0,2 0-1 0 0,0 0 1 0 0,1 0-1 0 0,1 1 1 0 0,0 0-1 0 0,2 0 1 0 0,1-1-1 0 0,0 1 1 0 0,2 7-107 0 0,-2-17 42 0 0,16 88 301 0 0,-13-90-311 0 0,1 0-1 0 0,0 0 1 0 0,1 0 0 0 0,-1 0-1 0 0,1-1 1 0 0,1 0-1 0 0,0 0 1 0 0,0 0 0 0 0,0-1-1 0 0,1 1 1 0 0,-1-2 0 0 0,2 1-1 0 0,-1-1 1 0 0,0 0 0 0 0,6 2-32 0 0,47 14 245 0 0,5-15-120 0 0,31-3-10 0 0,-42-25 87 0 0,-19 3-118 0 0,-1-17 170 0 0,12-20-184 0 0,-29 34 4 0 0,13-40 17 0 0,-21-5 2 0 0,-9-14-18 0 0,-18 41-75 0 0,-15-23 0 0 0,0 23 0 0 0,27 31 0 0 0,-1 0 0 0 0,1 1 0 0 0,-1 0 0 0 0,-1 0 0 0 0,0 1 0 0 0,0 0 0 0 0,0 1 0 0 0,-1-1 0 0 0,1 1 0 0 0,-11-4 0 0 0,9 7-162 0 0,0 0 1 0 0,0 1-1 0 0,0 0 1 0 0,0 1-1 0 0,-1 0 1 0 0,1 0-1 0 0,0 1 1 0 0,-1 1-1 0 0,1-1 1 0 0,0 2-1 0 0,-1-1 1 0 0,1 2-1 0 0,0-1 1 0 0,0 1-1 0 0,0 1 1 0 0,1 0-1 0 0,-1 0 1 0 0,1 1-1 0 0,-3 2 162 0 0,-4 3-2271 0 0,5-3-5488 0 0,9-6-4387 0 0</inkml:trace>
  <inkml:trace contextRef="#ctx0" brushRef="#br0" timeOffset="-10495.045">929 3428 0 0 0,'0'0'1119'0'0,"0"0"252"0"0,0 0 45 0 0,0 0-104 0 0,0 0-106 0 0,0 0-134 0 0,0 0-96 0 0,0 0-22 0 0,0 0 0 0 0,-5 0 642 0 0,5 0 6870 0 0,31-28-5004 0 0,68-36-2109 0 0,-71 49-1414 0 0,-11 6-1103 0 0,-10 6-1859 0 0,-1 0-3735 0 0,-3 0-4428 0 0</inkml:trace>
  <inkml:trace contextRef="#ctx0" brushRef="#br0" timeOffset="-10183.606">1521 3001 10906 0 0,'0'0'2259'0'0,"0"0"-677"0"0,0 0-320 0 0,0 0 78 0 0,0 0 39 0 0,0 0-147 0 0,0 0-250 0 0,0 0-263 0 0,0 0-183 0 0,0 0-76 0 0,0 0-60 0 0,0 0-33 0 0,0 0-26 0 0,12-7-20 0 0,54-34 140 0 0,-14 11 56 0 0,-14-5-845 0 0,-17 17-2665 0 0,-2-1-6175 0 0,-15 14-1919 0 0</inkml:trace>
  <inkml:trace contextRef="#ctx0" brushRef="#br0" timeOffset="-9886.464">2114 2515 11723 0 0,'0'0'1928'0'0,"0"0"-408"0"0,0 0-47 0 0,0 0 92 0 0,0 0-66 0 0,0 0-248 0 0,0 0-276 0 0,0 0-265 0 0,0 0-189 0 0,0 0-82 0 0,0 0-85 0 0,0 0-56 0 0,0 0-66 0 0,5-5-49 0 0,72-56-45 0 0,-24 26-4091 0 0,-26 15-7482 0 0,-19 16 2014 0 0</inkml:trace>
  <inkml:trace contextRef="#ctx0" brushRef="#br0" timeOffset="-9637.385">2589 2139 10930 0 0,'0'0'2113'0'0,"0"0"-433"0"0,0 0-164 0 0,0 0-21 0 0,0 0-129 0 0,0 0-259 0 0,0 0-271 0 0,0 0-224 0 0,0 0-106 0 0,0 0-66 0 0,0 0-44 0 0,0 0-77 0 0,0 0-65 0 0,11-7-67 0 0,60-38-7 0 0,-48 30-473 0 0,5-5-2633 0 0,-13 6-3022 0 0,-9 9-119 0 0,0 1-2636 0 0</inkml:trace>
  <inkml:trace contextRef="#ctx0" brushRef="#br0" timeOffset="-9389.904">2968 1823 11370 0 0,'0'0'2153'0'0,"0"0"-1233"0"0,0 0-408 0 0,0 0-104 0 0,0 0-144 0 0,0 0-128 0 0,0 0-368 0 0,0 0-728 0 0,0 0-1080 0 0,0 0-2161 0 0,0 0-4129 0 0</inkml:trace>
  <inkml:trace contextRef="#ctx0" brushRef="#br0" timeOffset="-5949.6">3329 1554 0 0 0,'0'0'1122'0'0,"0"0"439"0"0,0 0 181 0 0,0 0-2 0 0,0 0-103 0 0,0 0-141 0 0,0 0-152 0 0,0 0-171 0 0,0 0-136 0 0,7 1 7585 0 0,8-3-6134 0 0,223-177 632 0 0,-90 79-2432 0 0,-81 52-379 0 0,38-33 130 0 0,-13 19-216 0 0,62-59 206 0 0,-49 31-58 0 0,-71 65-398 0 0,8-4 123 0 0,-35 22 71 0 0,-10 6 237 0 0,-9 1-433 0 0,-47 4 34 0 0,-62-8-14 0 0,50-17 58 0 0,73 42-97 0 0,101 157 149 0 0,-96-158-77 0 0,-2 0 0 0 0,0 1 0 0 0,-1 0-1 0 0,-2 0 1 0 0,0 0 0 0 0,-1 0 0 0 0,-1 0-1 0 0,-1 4-23 0 0,1-18 9 0 0,10 48 30 0 0,-3-85 557 0 0,48-172-493 0 0,15 3-102 0 0,-74 195-4082 0 0,-5 24-4255 0 0,9-14-3474 0 0</inkml:trace>
  <inkml:trace contextRef="#ctx0" brushRef="#br0" timeOffset="-4157.44">4609 494 11090 0 0,'0'0'2433'0'0,"0"0"-357"0"0,0 0-229 0 0,0 0-92 0 0,0 0-193 0 0,0 0-274 0 0,0 0-267 0 0,0 0-289 0 0,0 0-207 0 0,0 0-125 0 0,0 0-73 0 0,0 0-35 0 0,0 0-9 0 0,-9 6 290 0 0,32 32 925 0 0,153 231 420 0 0,-106-118-1638 0 0,-55-118-206 0 0,-4-107 1292 0 0,31-124-1263 0 0,-26 72-70 0 0,-14 56 20 0 0,1-21 69 0 0,-3 90-130 0 0,0 1 13 0 0,0 0 6 0 0,0 0-13 0 0,0 0 8 0 0,0 0-1 0 0,0 0-8 0 0,0 0 6 0 0,0 0-10 0 0,0 0 1 0 0,0 0 26 0 0,0 0-11 0 0,0 0-12 0 0,0 0-2 0 0,0 0-32 0 0,0 0 23 0 0,0 0 20 0 0,0 0 3 0 0,0 0 2 0 0,0 0-13 0 0,0 0 8 0 0,0 0 10 0 0,0 0 25 0 0,0 0-22 0 0,-8 1-9675 0 0,4 1 2421 0 0,2-1-4676 0 0</inkml:trace>
  <inkml:trace contextRef="#ctx0" brushRef="#br0" timeOffset="3734.874">3351 1635 0 0 0,'0'0'0'0'0,"0"0"0"0"0,0 0 0 0 0,0 0 0 0 0,0 0 0 0 0,0 0 0 0 0,0 0 0 0 0,0 0 0 0 0,0 0 0 0 0,0 0 0 0 0</inkml:trace>
  <inkml:trace contextRef="#ctx0" brushRef="#br0" timeOffset="4142.982">3351 1635 0 0 0,'-12'-10'0'0'0,"10"5"0"0"0,-5 4 0 0 0,6 0 0 0 0,1 3 0 0 0</inkml:trace>
  <inkml:trace contextRef="#ctx0" brushRef="#br1" timeOffset="8499.226">2676 722 0 0 0,'0'-9'640'0'0,"0"-28"235"0"0,0 14 2684 0 0,-4 18-1492 0 0,-11 12 11758 0 0,20 1-12846 0 0,51 74 922 0 0,-13-31-746 0 0,17 38-276 0 0,30 10-181 0 0,-9-15 26 0 0,2 5-335 0 0,-25-12-18 0 0,37 52 101 0 0,-58-67-231 0 0,31 31 74 0 0,-19-28-128 0 0,21 39 181 0 0,-26-27-111 0 0,57 40 41 0 0,-34-42-96 0 0,-8 5 9 0 0,-10-24-107 0 0,-32-23-2 0 0,4-4-85 0 0,-1 0 90 0 0,-20-28-106 0 0,0-1 14 0 0,0 0-3 0 0,0 0-11 0 0,0 0 10 0 0,0 0-17 0 0,0 0 30 0 0,0 0-9 0 0,0 0 0 0 0,0 0-5 0 0,0 0-8 0 0,0 0 40 0 0,0 0-2 0 0,0 0-33 0 0,0 0 5 0 0,0 0-16 0 0,0 0 8 0 0,0 0-25 0 0,0 0-34 0 0,0 0-45 0 0,0 0-16 0 0,21-3-8214 0 0,-12 6 1182 0 0,-4 0-5281 0 0</inkml:trace>
  <inkml:trace contextRef="#ctx0" brushRef="#br1" timeOffset="10739.951">4106 2169 0 0 0,'0'0'381'0'0,"0"0"749"0"0,0 0 278 0 0,0 0 35 0 0,0 0-60 0 0,0 0-48 0 0,0 0-35 0 0,0 0-93 0 0,0 0-38 0 0,0 0 20 0 0,0 0-21 0 0,0 0 6 0 0,0 0-60 0 0,0 0-97 0 0,-7-7 4148 0 0,-23 3-2201 0 0,-77-7 707 0 0,27 66-2948 0 0,8 29 108 0 0,51-56-641 0 0,18-25-170 0 0,0 0 0 0 0,0 0 0 0 0,0 1 0 0 0,1-1 0 0 0,-1 1 0 0 0,1 0 0 0 0,0 0 0 0 0,0 0 0 0 0,1 0-1 0 0,-1 0 1 0 0,1 0 0 0 0,0 0 0 0 0,0 0 0 0 0,0 1 0 0 0,1-1 0 0 0,-1 0 0 0 0,1 3-20 0 0,19 100 203 0 0,30-19 18 0 0,-3-44-51 0 0,24-11 99 0 0,-20-29-106 0 0,-32-3-115 0 0,-11-1-25 0 0,0 1 1 0 0,0-1-1 0 0,0 0 0 0 0,0-1 0 0 0,-1 0 1 0 0,1 0-1 0 0,0 0 0 0 0,0-1 0 0 0,0 0 1 0 0,-1 0-1 0 0,1-1 0 0 0,-1 0 0 0 0,3-1-23 0 0,42-25 251 0 0,-22 6-85 0 0,15-20-49 0 0,-7-27 247 0 0,-37 69-384 0 0,0 1 5 0 0,0 0-1 0 0,4-23 144 0 0,0 12-127 0 0,-1 0 0 0 0,0 0 0 0 0,-1 0 0 0 0,-1 0 0 0 0,0 0 0 0 0,0-1 0 0 0,-1 1 0 0 0,0 0 0 0 0,-2-6-1 0 0,2-16-1 0 0,-48-37-148 0 0,-18 18-70 0 0,30 38-92 0 0,-12 7-149 0 0,-14-12-3963 0 0,57 15 2375 0 0,1 1-3567 0 0,-2 3-6618 0 0</inkml:trace>
  <inkml:trace contextRef="#ctx0" brushRef="#br1" timeOffset="12011.106">3876 2250 672 0 0,'0'0'1673'0'0,"0"0"-276"0"0,0 0-3 0 0,0 0 73 0 0,0 0-8 0 0,0 0-152 0 0,0 0-224 0 0,0 0-174 0 0,0 0-69 0 0,0 0-6 0 0,0 0 41 0 0,0 0 65 0 0,0 0 68 0 0,15-18-20 0 0,43-53-161 0 0,-127 130 817 0 0,-107 132-1426 0 0,158-154-376 0 0,42-37 484 0 0,51-59 538 0 0,99-97-365 0 0,-101 107-256 0 0,-97 75 158 0 0,-137 168-257 0 0,126-139-169 0 0,35-54-55 0 0,0-1 5 0 0,15-1 208 0 0,64-64 261 0 0,84-75-572 0 0,-191 178-126 0 0,-174 196 488 0 0,203-234-184 0 0,-1 0-1 0 0,0 0 0 0 0,1 1 1 0 0,-1-1-1 0 0,1 0 0 0 0,-1 0 1 0 0,1 1-1 0 0,-1-1 0 0 0,0 0 1 0 0,1 0-1 0 0,-1 1 0 0 0,0-1 1 0 0,1 0-1 0 0,-1 1 0 0 0,0-1 0 0 0,1 0 1 0 0,-1 1-1 0 0,0-1 0 0 0,0 1 1 0 0,0-1-1 0 0,1 1 0 0 0,-1-1 1 0 0,0 0-1 0 0,0 1 0 0 0,0-1 1 0 0,0 1-1 0 0,0-1 0 0 0,0 1 1 0 0,0-1-1 0 0,0 1 0 0 0,0-1 1 0 0,0 1-1 0 0,0-1 0 0 0,0 1 1 0 0,0-1-1 0 0,0 0 0 0 0,0 1 1 0 0,0-1-1 0 0,0 1 0 0 0,-1-1 0 0 0,1 1 1 0 0,0-1-1 0 0,0 0 0 0 0,-1 1 1 0 0,1-1-1 0 0,0 1 0 0 0,0-1 1 0 0,-1 0-1 0 0,1 1 0 0 0,0-1 1 0 0,-1 0-1 0 0,1 0 0 0 0,-1 1 1 0 0,1-1-1 0 0,-1 0 1 0 0,72-61 415 0 0,160-143-351 0 0,-245 229-146 0 0,-216 239 266 0 0,243-262-146 0 0,107-99 475 0 0,-2 1-469 0 0,-118 96-32 0 0,-4 15-69 0 0,-114 142-114 0 0,95-123 354 0 0,42-36 65 0 0,75-81 601 0 0,-16 6-786 0 0,-70 76-246 0 0,-23 24 80 0 0,5-8 74 0 0,-145 213-16 0 0,184-243 82 0 0,61-81 720 0 0,-57 57-3723 0 0,1 2-6924 0 0,-29 33-1409 0 0</inkml:trace>
  <inkml:trace contextRef="#ctx0" brushRef="#br1" timeOffset="14237.42">2499 310 0 0 0,'0'0'846'0'0,"0"0"256"0"0,0 0-32 0 0,0 0-115 0 0,0 0-31 0 0,0 0 43 0 0,0 0 70 0 0,-26-5 9334 0 0,-45-1-4634 0 0,39 20-4542 0 0,-8 15-267 0 0,26-17-661 0 0,-13 14 378 0 0,21-16-567 0 0,0 0 0 0 0,0 0 0 0 0,1 1 0 0 0,1-1 0 0 0,0 1-1 0 0,0 0 1 0 0,1 0 0 0 0,0 1 0 0 0,-1 9-78 0 0,-2 9 210 0 0,-4 80 529 0 0,34-32-295 0 0,-21-75-411 0 0,-1 1 0 0 0,1 0 0 0 0,1-1 0 0 0,-1 1 0 0 0,0-1 0 0 0,1 0 0 0 0,-1 0 0 0 0,1-1 1 0 0,0 1-1 0 0,0-1 0 0 0,0 1 0 0 0,1-1 0 0 0,-1-1 0 0 0,0 1 0 0 0,1 0 0 0 0,-1-1 0 0 0,1 0 0 0 0,2 0-33 0 0,14 6 75 0 0,88 1 741 0 0,-98-9-759 0 0,1-1 0 0 0,-1 0 1 0 0,1-1-1 0 0,-1 0 0 0 0,0-1 1 0 0,0 0-1 0 0,-1-1 0 0 0,1 0 1 0 0,9-7-58 0 0,10-10 208 0 0,35-69 183 0 0,-61 85-378 0 0,0 0-1 0 0,-1 0 1 0 0,1 0 0 0 0,-1 0 0 0 0,0-1 0 0 0,-1 1 0 0 0,1-1 0 0 0,-1 1 0 0 0,-1-1 0 0 0,1 0 0 0 0,-1 0 0 0 0,-1 0 0 0 0,1 0 0 0 0,-1-2-13 0 0,2-10 13 0 0,-2 16-7 0 0,1 0 0 0 0,0 1 0 0 0,-1-1 0 0 0,0 0 1 0 0,0 0-1 0 0,0 1 0 0 0,0-1 0 0 0,0 0 0 0 0,0 0 0 0 0,-1 0 0 0 0,1 1 1 0 0,-1-1-1 0 0,0 0 0 0 0,0 1 0 0 0,0-1 0 0 0,0 0 0 0 0,0 1 1 0 0,0-1-1 0 0,-1 1 0 0 0,-1-2-6 0 0,-50-51 19 0 0,-24-4-237 0 0,10 48-1525 0 0,16 22-2372 0 0,30 2-661 0 0,13-8-1376 0 0,3-1-5078 0 0</inkml:trace>
  <inkml:trace contextRef="#ctx0" brushRef="#br1" timeOffset="15766.864">2528 365 2144 0 0,'0'0'1003'0'0,"0"0"-126"0"0,0 0 77 0 0,0 0 149 0 0,0 0 111 0 0,0 0-43 0 0,0 0-136 0 0,0 0-160 0 0,0 0-117 0 0,0 0-71 0 0,0 0-27 0 0,0 0 24 0 0,0 0 38 0 0,-28 18 89 0 0,-89 58 45 0 0,45-23 1803 0 0,69-48-1919 0 0,17-11-341 0 0,22-16 17 0 0,89-76 271 0 0,-96 83-562 0 0,-29 15-98 0 0,0 0 18 0 0,0 0 45 0 0,0 0 43 0 0,0 0 2 0 0,-8 7 60 0 0,-164 166-61 0 0,133-125-182 0 0,39-48 4 0 0,40-11 152 0 0,140-147 95 0 0,-163 150-94 0 0,-67 64-129 0 0,-98 104 102 0 0,142-146-109 0 0,26-20 120 0 0,-7 0-64 0 0,-1-2-1 0 0,0 0 0 0 0,-1 0 0 0 0,1-1 0 0 0,-2 0 1 0 0,1-1-1 0 0,-1 0 0 0 0,4-7-28 0 0,79-62-142 0 0,-95 100-131 0 0,-19 22 358 0 0,-1-1-1 0 0,-2-2 1 0 0,-2 0 0 0 0,-4 1-85 0 0,30-41 5 0 0,0 0 0 0 0,0 0 0 0 0,1 0 1 0 0,-1 0-1 0 0,0 0 0 0 0,0 0 0 0 0,1 0 0 0 0,-1 0 1 0 0,0 0-1 0 0,0 0 0 0 0,0 0 0 0 0,1 0 1 0 0,-1 0-1 0 0,0 0 0 0 0,0 0 0 0 0,0 0 1 0 0,1 0-1 0 0,-1 0 0 0 0,0 0 0 0 0,0 0 0 0 0,0 0 1 0 0,1 1-1 0 0,-1-1 0 0 0,0 0 0 0 0,0 0 1 0 0,0 0-1 0 0,0 0 0 0 0,1 0 0 0 0,-1 1 0 0 0,0-1 1 0 0,0 0-1 0 0,0 0 0 0 0,0 0 0 0 0,0 1 1 0 0,0-1-1 0 0,0 0 0 0 0,1 0 0 0 0,-1 0-5 0 0,22-13 255 0 0,85-90 25 0 0,-82 85-377 0 0,-25 17 77 0 0,-6 24-98 0 0,-96 127 412 0 0,94-139-219 0 0,26-22 254 0 0,59-63 252 0 0,-33 37-570 0 0,-36 34-178 0 0,-14 14 87 0 0,-17 15 110 0 0,30-73 560 0 0,-7 46-584 0 0,0 1-18 0 0,0 0 14 0 0,0 0-16 0 0,0-29-218 0 0,27-86 148 0 0,-17 79 97 0 0,-10 36 19 0 0,-17 8-565 0 0,-74 82 55 0 0,85-85 479 0 0,3-2 5 0 0,20-20 75 0 0,27-39 151 0 0,-44 57-233 0 0,0-1-1 0 0,0 0 0 0 0,0 0 1 0 0,0 1-1 0 0,0-1 0 0 0,0 0 1 0 0,0 0-1 0 0,-1 1 0 0 0,1-1 1 0 0,0 0-1 0 0,0 0 0 0 0,0 0 1 0 0,-1 1-1 0 0,1-1 0 0 0,0 0 1 0 0,0 0-1 0 0,0 0 0 0 0,-1 0 1 0 0,1 0-1 0 0,0 1 0 0 0,0-1 1 0 0,-1 0-1 0 0,1 0 0 0 0,0 0 1 0 0,-1 0-1 0 0,1 0 0 0 0,0 0 1 0 0,0 0-1 0 0,-1 0 0 0 0,1 0 1 0 0,0 0-1 0 0,0 0 0 0 0,-1 0 1 0 0,1 0-1 0 0,0 0 0 0 0,-1 0 1 0 0,1 0-1 0 0,0 0 0 0 0,0 0 1 0 0,-1-1-1 0 0,1 1 0 0 0,0 0 1 0 0,0 0-1 0 0,-1 0 0 0 0,1 0 1 0 0,0-1-1 0 0,0 1 0 0 0,0 0 1 0 0,-1 0-1 0 0,1 0 0 0 0,0-1 1 0 0,0 1-1 0 0,0 0 0 0 0,0 0 1 0 0,-1-1-1 0 0,1 1 0 0 0,0 0 1 0 0,0 0-1 0 0,0-1 0 0 0,0 1 1 0 0,0 0-1 0 0,0 0 0 0 0,0-1 1 0 0,0 1 1 0 0,-8 7-53 0 0,4-4-2805 0 0,10-1-5580 0 0,-2-2-2289 0 0</inkml:trace>
  <inkml:trace contextRef="#ctx0" brushRef="#br0" timeOffset="20045.274">4469 2235 0 0 0,'0'0'421'0'0,"0"0"946"0"0,0 0 367 0 0,0 0 132 0 0,0 0 10 0 0,0 0-155 0 0,0 0-302 0 0,0 0-287 0 0,0 0-237 0 0,0 0-118 0 0,0 0 5 0 0,18 6 6721 0 0,-11-4-7195 0 0,2-4-79 0 0,-1 0 1 0 0,0 0-1 0 0,0-1 1 0 0,0 0 0 0 0,-1-1-1 0 0,1 1 1 0 0,-1-1-1 0 0,1-1 1 0 0,-2 1 0 0 0,1-1-1 0 0,0-1 1 0 0,3-3-230 0 0,9-6 325 0 0,-6 6-84 0 0,-1-1 0 0 0,0-1 1 0 0,0 0-1 0 0,-2 0 0 0 0,1-1 0 0 0,-1-1 0 0 0,-1 0 0 0 0,0 0 0 0 0,1-5-241 0 0,12-30 546 0 0,4-41 116 0 0,-22 78-579 0 0,0 1-1 0 0,-2-1 1 0 0,1 0-1 0 0,-1-1 1 0 0,-1 1-1 0 0,0 0 1 0 0,0 0-1 0 0,-1-1 1 0 0,-1 1-1 0 0,0 0 0 0 0,0-1 1 0 0,-2-4-83 0 0,-12-25 328 0 0,4 29 499 0 0,11 13-835 0 0,0-1 20 0 0,0 0 4 0 0,0 0-20 0 0,-15 16-106 0 0,6-6 121 0 0,1-1 0 0 0,-2 0 0 0 0,1-1 0 0 0,-1 0 0 0 0,0 0 0 0 0,-1-1 0 0 0,0-1 0 0 0,0 1 0 0 0,0-2 0 0 0,-1 0 0 0 0,0 0 0 0 0,-10 2-11 0 0,13-3-5 0 0,124 12 40 0 0,133 23 77 0 0,-161-28-121 0 0,-74-7 733 0 0,-60-41-616 0 0,6-2-90 0 0,33 29-84 0 0,-1 1 1 0 0,-1-1-1 0 0,1 2 0 0 0,-1-1 0 0 0,-1 1 0 0 0,0 1 1 0 0,0 0-1 0 0,0 1 0 0 0,-1 0 0 0 0,0 0 0 0 0,-5-1 66 0 0,-11 13-4167 0 0,15 9-4557 0 0,9-10-3173 0 0</inkml:trace>
  <inkml:trace contextRef="#ctx0" brushRef="#br0" timeOffset="22380.373">1956 851 0 0 0,'0'0'1091'0'0,"0"0"372"0"0,0 0-167 0 0,0 0-312 0 0,0 0-206 0 0,0 0-2 0 0,0 0 138 0 0,-1 1 10601 0 0,-3 1-5898 0 0,-16 13-5348 0 0,6-3-162 0 0,1 0 0 0 0,0 0 1 0 0,1 1-1 0 0,1 1 1 0 0,0 0-1 0 0,1 1 1 0 0,0 0-1 0 0,1 0 0 0 0,0 3-107 0 0,1-1 85 0 0,1 1-1 0 0,1 0 1 0 0,1 0-1 0 0,0 0 1 0 0,1 1-1 0 0,1-1 0 0 0,1 1 1 0 0,1 0-1 0 0,0-1 1 0 0,2 1-1 0 0,0 0 1 0 0,1 0-1 0 0,1 4-84 0 0,5 20 1003 0 0,1-20-434 0 0,8 9 493 0 0,-17-31-1041 0 0,-56-34 1318 0 0,-91-19-1433 0 0,145 51 124 0 0,-21-8-77 0 0,34-2-60 0 0,104-23 221 0 0,39 1-46 0 0,-48 29-17 0 0,-106 4-50 0 0,-34 37 477 0 0,-81 74-398 0 0,115-111-148 0 0,1 0 1 0 0,-1 0 0 0 0,0 0-1 0 0,0 1 1 0 0,1-1-1 0 0,-1 0 1 0 0,0 0 0 0 0,0 1-1 0 0,0-1 1 0 0,1 0 0 0 0,-1 1-1 0 0,0-1 1 0 0,0 0-1 0 0,0 1 1 0 0,0-1 0 0 0,0 0-1 0 0,0 1 1 0 0,0-1 0 0 0,0 0-1 0 0,0 1 1 0 0,1-1-1 0 0,-1 0 1 0 0,-1 1 0 0 0,1-1-1 0 0,0 0 1 0 0,0 1 0 0 0,0-1-1 0 0,0 0 1 0 0,0 1-1 0 0,0-1 1 0 0,0 0 0 0 0,0 1-1 0 0,0-1 1 0 0,-1 0 0 0 0,1 0-1 0 0,0 1 1 0 0,0-1-1 0 0,0 0 1 0 0,-1 1 0 0 0,1-1-1 0 0,0 0 1 0 0,0 0 0 0 0,-1 0-1 0 0,1 1 1 0 0,0-1-1 0 0,-1 0 1 0 0,1 0 0 0 0,0 0-1 0 0,-1 0 1 0 0,1 1 67 0 0,19-5-7626 0 0,-12 1-4800 0 0</inkml:trace>
</inkml:ink>
</file>

<file path=ppt/ink/ink16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8:56.66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101 42 11907 0 0,'0'0'1376'0'0,"0"0"-199"0"0,0 0 90 0 0,0 0 223 0 0,0 0 96 0 0,0 0-165 0 0,0 0-292 0 0,0 0-293 0 0,0 0-193 0 0,0 0-93 0 0,0 0-40 0 0,0 0-13 0 0,0-3 3 0 0,-1-9 279 0 0,-3 18 495 0 0,-10 12-993 0 0,6-9-257 0 0,-1 1 0 0 0,2 0 0 0 0,-1 1-1 0 0,1-1 1 0 0,1 1 0 0 0,0 1 0 0 0,0-1-1 0 0,1 1 1 0 0,1 0 0 0 0,0 0 0 0 0,1 0 0 0 0,0 1-1 0 0,1-1 1 0 0,0 1 0 0 0,1 0 0 0 0,0-1-1 0 0,1 1 1 0 0,1 5-24 0 0,1-13 1 0 0,0-1-1 0 0,0 0 1 0 0,1 0 0 0 0,-1 0-1 0 0,1 0 1 0 0,0 0-1 0 0,0 0 1 0 0,1-1 0 0 0,-1 0-1 0 0,1 0 1 0 0,0 0-1 0 0,-1 0 1 0 0,1 0 0 0 0,0-1-1 0 0,1 1 1 0 0,-1-1-1 0 0,0 0 1 0 0,1-1 0 0 0,-1 1-1 0 0,1-1 1 0 0,0 0-1 0 0,-1 0 1 0 0,1 0 0 0 0,0 0-1 0 0,0-1 1 0 0,-1 0-1 0 0,1 0 1 0 0,0 0 0 0 0,1-1-1 0 0,6-2 80 0 0,-2 0 1 0 0,1-1 0 0 0,0 0 0 0 0,-1 0 0 0 0,1-1 0 0 0,-1-1 0 0 0,-1 1-1 0 0,1-2 1 0 0,-1 1 0 0 0,0-1 0 0 0,0-1 0 0 0,-1 0 0 0 0,0 0 0 0 0,0 0-1 0 0,-1-1 1 0 0,0 0 0 0 0,-1-1 0 0 0,0 1 0 0 0,1-4-81 0 0,-4 8 4 0 0,0 0-1 0 0,-1 0 1 0 0,1 0-1 0 0,-1 0 1 0 0,0 0 0 0 0,-1-1-1 0 0,1 1 1 0 0,-1-1 0 0 0,0 1-1 0 0,0-1 1 0 0,-1 0-1 0 0,1 1 1 0 0,-1-1 0 0 0,-1 0-1 0 0,1 1 1 0 0,-1-1 0 0 0,0 0-1 0 0,0 1 1 0 0,-1-1-1 0 0,1 1 1 0 0,-1 0 0 0 0,-1-1-1 0 0,1 1 1 0 0,-1 0 0 0 0,1 0-1 0 0,-1 1 1 0 0,-1-1-1 0 0,1 0 1 0 0,-1 1 0 0 0,0 0-1 0 0,0 0 1 0 0,0 0 0 0 0,0 0-1 0 0,-1 1 1 0 0,1 0-1 0 0,-1 0 1 0 0,0 0 0 0 0,0 0-1 0 0,-1 1-3 0 0,-2-2-189 0 0,-1 1-1 0 0,1 1 0 0 0,-1 0 0 0 0,1 0 1 0 0,-1 0-1 0 0,0 1 0 0 0,0 1 1 0 0,0-1-1 0 0,0 2 0 0 0,-7 0 190 0 0,-19 6-3711 0 0,5 8-4618 0 0,22-8-3847 0 0</inkml:trace>
</inkml:ink>
</file>

<file path=ppt/ink/ink16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8:55.6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184 59 3873 0 0,'0'0'2343'0'0,"0"0"-273"0"0,0 0-223 0 0,0 0 15 0 0,0 0 75 0 0,0 0-8 0 0,0 0-169 0 0,0 0-268 0 0,0 0-290 0 0,0 0-247 0 0,0 0-180 0 0,4-10-96 0 0,15-29-27 0 0,-15 29-22 0 0,-4 10-9 0 0,0 0-57 0 0,0 0-86 0 0,0 0-92 0 0,-7 181 1570 0 0,1 252-1224 0 0,-14-212-446 0 0,-48 214-286 0 0,41-299 13 0 0,26-127 119 0 0,1-5-1842 0 0,7-50-3521 0 0,6 18 962 0 0,-9 20 927 0 0,2-3-7511 0 0</inkml:trace>
  <inkml:trace contextRef="#ctx0" brushRef="#br0" timeOffset="568.772">749 37 18212 0 0,'0'0'881'0'0,"0"0"-191"0"0,0 0-30 0 0,0 0 178 0 0,0 0 138 0 0,0 0-55 0 0,0 0-191 0 0,0 0-223 0 0,0 0-141 0 0,0 0-58 0 0,0 0-26 0 0,0 0-17 0 0,-1 32-5 0 0,-1 102 0 0 0,22 315 1135 0 0,-20 4-1007 0 0,0-454-354 0 0,0 1 0 0 0,0 0 0 0 0,0 0 0 0 0,0 0 0 0 0,0-1 0 0 0,0 1 0 0 0,0 0 0 0 0,0 0 0 0 0,1 0 0 0 0,-1-1 0 0 0,0 1 0 0 0,0 0 0 0 0,0 0 0 0 0,0 0 0 0 0,1 0 0 0 0,-1-1 0 0 0,0 1 0 0 0,0 0 0 0 0,0 0 0 0 0,1 0 0 0 0,-1 0 0 0 0,0 0 0 0 0,0 0 0 0 0,0 0 0 0 0,1 0 0 0 0,-1 0 0 0 0,0 0 0 0 0,0 0 0 0 0,1 0 0 0 0,-1 0 0 0 0,0 0 0 0 0,0 0 0 0 0,1 0 0 0 0,-1 0 0 0 0,0 0 0 0 0,0 0 0 0 0,0 0 0 0 0,1 0 0 0 0,-1 0-34 0 0,0-15 21 0 0,0 0 1 0 0,-2 0-1 0 0,1 1 0 0 0,-2-1 1 0 0,0 0-1 0 0,-1 1 0 0 0,0 0 1 0 0,-1 0-1 0 0,-1 0 0 0 0,0 0 1 0 0,-1 1-1 0 0,0 0 0 0 0,-1 0 1 0 0,0 1-1 0 0,-1 0 0 0 0,-1 1 1 0 0,0 0-1 0 0,0 0 0 0 0,-1 1 1 0 0,-1 0-1 0 0,1 1 0 0 0,-1 0 1 0 0,-8-3-22 0 0,-27-8-43 0 0,-1 3 1 0 0,0 1 0 0 0,-1 3 0 0 0,-1 2-1 0 0,0 1 1 0 0,-39 0 42 0 0,47 4-12 0 0,-137-12-88 0 0,179 17 37 0 0,0 1-1 0 0,0 0 1 0 0,0-1 0 0 0,0 1-1 0 0,0 0 1 0 0,0 0-1 0 0,0-1 1 0 0,0 1-1 0 0,0 0 1 0 0,0-1 0 0 0,0 1-1 0 0,0 0 1 0 0,0 0-1 0 0,0-1 1 0 0,0 1 0 0 0,0 0-1 0 0,0 0 1 0 0,0-1-1 0 0,-1 1 1 0 0,1 0-1 0 0,0 0 1 0 0,0-1 0 0 0,0 1-1 0 0,-1 0 1 0 0,1 0 63 0 0,36-1-1637 0 0,23 0-1199 0 0,-19-2-4502 0 0,-15 3-4655 0 0</inkml:trace>
</inkml:ink>
</file>

<file path=ppt/ink/ink16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8:59.30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75 145 4113 0 0,'0'0'2755'0'0,"0"0"-638"0"0,0 0-317 0 0,0 0-33 0 0,0 0 52 0 0,0 0-20 0 0,0 0-179 0 0,0 0-257 0 0,0 0-248 0 0,0 0-198 0 0,0 0-160 0 0,-13 0-108 0 0,-36 0-112 0 0,37 0-81 0 0,12 0-48 0 0,0 0-55 0 0,0 0-2 0 0,0 0-26 0 0,0 0-35 0 0,12 0 726 0 0,241-3 1730 0 0,93-5-2178 0 0,-317 10-488 0 0,-18-1 800 0 0,-27-4-366 0 0,-95-58-184 0 0,103 55-316 0 0,-60-45 24 0 0,55 35-1282 0 0,24 17-5725 0 0,-3 4 665 0 0,-2 2-5915 0 0</inkml:trace>
</inkml:ink>
</file>

<file path=ppt/ink/ink16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0.10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4833 0 0,'0'0'2008'0'0,"0"0"-119"0"0,0 0 31 0 0,0 0 139 0 0,0 0 8 0 0,0 0-194 0 0,0 0-327 0 0,0 0-334 0 0,0 0-272 0 0,0 0-196 0 0,0 0-113 0 0,0 0-60 0 0,0 0-15 0 0,0 0-17 0 0,0 0-14 0 0,6 3 3325 0 0,22 9-3112 0 0,90-4 625 0 0,38 13-536 0 0,-67-21-286 0 0,-88 0-513 0 0,-1 0-9 0 0,0 0-9 0 0,0 0-19 0 0,0 0-2 0 0,0 0-13 0 0,0 0-40 0 0,0 0-24 0 0,0 0-49 0 0,0 0-56 0 0,0 0-47 0 0,0 0-99 0 0,0 2-3861 0 0,-4 12 670 0 0,2-7-5058 0 0,1 0-3190 0 0</inkml:trace>
</inkml:ink>
</file>

<file path=ppt/ink/ink16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0.40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23 17756 0 0,'0'0'1884'0'0,"0"0"-590"0"0,0 0-370 0 0,0 0 6 0 0,0 0 67 0 0,0 0-18 0 0,0 0-98 0 0,0 0-132 0 0,0 0-117 0 0,0 0-89 0 0,0 0-114 0 0,0 0-97 0 0,0 0-71 0 0,30-4-43 0 0,92-11-29 0 0,2 12 222 0 0,-89 8-2381 0 0,16 16-5748 0 0,-25-10 2924 0 0,-22-8-7084 0 0</inkml:trace>
</inkml:ink>
</file>

<file path=ppt/ink/ink16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2.5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531 11 4105 0 0,'0'0'1512'0'0,"0"0"-214"0"0,0 0 141 0 0,0 0 221 0 0,0 0 106 0 0,0 0-84 0 0,0 0-241 0 0,0 0-251 0 0,0 0-185 0 0,0 0-120 0 0,0 0-113 0 0,0 0-70 0 0,0 0-60 0 0,19-1-51 0 0,89-5 520 0 0,22 2 2657 0 0,-138 14-1899 0 0,-253 68-1208 0 0,208-61-615 0 0,7-3 50 0 0,1 2 1 0 0,0 2 0 0 0,2 1-1 0 0,-7 7-96 0 0,48-26 7 0 0,0 1-1 0 0,-1-1 0 0 0,1 1 1 0 0,0 0-1 0 0,0 0 0 0 0,1 0 1 0 0,-1 0-1 0 0,0 0 0 0 0,0 0 1 0 0,0 0-1 0 0,1 1 0 0 0,-1-1 1 0 0,0 1-1 0 0,1-1 0 0 0,-1 1 1 0 0,1 0-1 0 0,0-1 0 0 0,0 1 1 0 0,0 0-1 0 0,0 0 0 0 0,0 0 1 0 0,0 0-1 0 0,0 0 0 0 0,0 0 1 0 0,1 0-1 0 0,-1 0 0 0 0,1 0 1 0 0,-1 1-1 0 0,1-1 0 0 0,0 0 1 0 0,0 0-1 0 0,0 0 1 0 0,0 0-1 0 0,1 1 0 0 0,-1-1 1 0 0,0 0-1 0 0,1 0 0 0 0,0 0 1 0 0,-1 0-1 0 0,1 0 0 0 0,0 0 1 0 0,0 0-1 0 0,0 0 0 0 0,0 0 1 0 0,0 0-1 0 0,1-1 0 0 0,-1 1 1 0 0,1 0-1 0 0,-1-1 0 0 0,1 1 1 0 0,-1-1-1 0 0,1 1-6 0 0,9 5 47 0 0,0 0 0 0 0,0 0 0 0 0,0-1 0 0 0,1 0 0 0 0,0-1 0 0 0,0 0 0 0 0,1-1 0 0 0,-1-1 0 0 0,1 0 0 0 0,0 0 0 0 0,0-1 0 0 0,-1-1 0 0 0,11 0-47 0 0,239 9 609 0 0,-261-10-607 0 0,0 0-1 0 0,0 0 0 0 0,0 0 1 0 0,0 0-1 0 0,0 1 1 0 0,-1-1-1 0 0,1 0 1 0 0,0 1-1 0 0,0-1 1 0 0,0 1-1 0 0,0-1 0 0 0,-1 1 1 0 0,1-1-1 0 0,0 1 1 0 0,-1 0-1 0 0,1-1 1 0 0,0 1-1 0 0,-1 0 1 0 0,1-1-1 0 0,-1 1 0 0 0,1 0 1 0 0,-1 0-1 0 0,1 0 1 0 0,-1 0-1 0 0,1-1 1 0 0,-1 1-1 0 0,0 0 1 0 0,0 0-1 0 0,0 0 1 0 0,1 0-1 0 0,-1 0 0 0 0,0 0 1 0 0,0 0-1 0 0,0 0 1 0 0,0 0-1 0 0,0 0 1 0 0,0-1-1 0 0,-1 1 1 0 0,1 0-1 0 0,0 0 0 0 0,0 0 1 0 0,-1 0-1 0 0,1 0 1 0 0,0 0-1 0 0,-1-1 1 0 0,1 1-1 0 0,-1 0 1 0 0,1 0-1 0 0,-1 0 0 0 0,0-1 1 0 0,1 1-1 0 0,-1 0 1 0 0,0-1-1 0 0,1 1 1 0 0,-1-1-1 0 0,0 1 1 0 0,0-1-1 0 0,0 1 0 0 0,1-1 1 0 0,-2 1-2 0 0,-44 43 88 0 0,-252 147 25 0 0,134-80-43 0 0,146-96-64 0 0,0 0 1 0 0,2 1 0 0 0,0 1 0 0 0,0 1 0 0 0,2 1 0 0 0,0-1-1 0 0,1 2 1 0 0,-5 11-7 0 0,7 24 18 0 0,56-29 174 0 0,-8-25-57 0 0,0-1 0 0 0,0-2 0 0 0,1-1 0 0 0,-2-2 0 0 0,1-2 1 0 0,-1-1-1 0 0,6-3-135 0 0,-39 10 6 0 0,252-56 425 0 0,-218 48-361 0 0,-37 8-75 0 0,0 1 2 0 0,0 0 22 0 0,0 0 6 0 0,0 0 3 0 0,0 0-16 0 0,0 0-29 0 0,0 0-4 0 0,0 0 13 0 0,0 0 13 0 0,0 0 4 0 0,0 0 2 0 0,0 0-10 0 0,0 0 17 0 0,0 0-8 0 0,0 0-20 0 0,0 0 15 0 0,0 0-4 0 0,0 0 15 0 0,0 0-8 0 0,0 0-14 0 0,0 0-4 0 0,0 0 20 0 0,0 0 0 0 0,0 0 0 0 0,0 0-16 0 0,0 0 13 0 0,0 0-7 0 0,0 0 7 0 0,0 0-11 0 0,0 0 16 0 0,0 0-12 0 0,0 0 2 0 0,0 0-10 0 0,0 0-6 0 0,0 0 19 0 0,0 0-6 0 0,0 0 7 0 0,0 0 5 0 0,0 0-15 0 0,0 0-7 0 0,0 0-10 0 0,0 0 2 0 0,0 0 22 0 0,0 0 1 0 0,0 0-16 0 0,0 0-3 0 0,0 0 2 0 0,0 0-4 0 0,0 0 30 0 0,0 0-21 0 0,0 0-3 0 0,0 0 17 0 0,0 0-18 0 0,0 0-10 0 0,0 0 0 0 0,0 0-14 0 0,0 0 18 0 0,0 0-8 0 0,0 0-18 0 0,0 0 18 0 0,0 0-3 0 0,0 0-7 0 0,0 0-14 0 0,0 0-2 0 0,0 0-34 0 0,-3 0-1389 0 0,3 0-14907 0 0,1 0 4320 0 0</inkml:trace>
</inkml:ink>
</file>

<file path=ppt/ink/ink16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4.3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52 298 6601 0 0,'0'0'2470'0'0,"0"0"-119"0"0,0 0-110 0 0,0 0-198 0 0,0 0-256 0 0,0 0-304 0 0,0 0-259 0 0,0 0-175 0 0,0 0-124 0 0,0 0-94 0 0,0 0-84 0 0,0 0-55 0 0,0 0-89 0 0,-12-1-85 0 0,2-1-210 0 0,-19-2-472 0 0,29 4 259 0 0,0 0 0 0 0,0 0 0 0 0,0 0 1 0 0,0 0-1 0 0,0 0 0 0 0,0-1 0 0 0,1 1 0 0 0,-1 0 0 0 0,0 0 0 0 0,0 0 0 0 0,0 0 0 0 0,0 0 0 0 0,0-1 0 0 0,0 1 0 0 0,0 0 0 0 0,0 0 0 0 0,0 0 0 0 0,0 0 0 0 0,0-1 1 0 0,0 1-1 0 0,0 0 0 0 0,0 0 0 0 0,-1 0 0 0 0,1 0 0 0 0,0-1 0 0 0,0 1 0 0 0,0 0 0 0 0,0 0 0 0 0,0 0-95 0 0,273-25 1766 0 0,-161 39-1712 0 0,-93-6 128 0 0,-34-16 191 0 0,-69-61-227 0 0,67 53-144 0 0,2 3-24 0 0,0-1 1 0 0,1-1-1 0 0,1 0 1 0 0,0 0 0 0 0,1-1-1 0 0,1-1 1 0 0,-5-10 21 0 0,2-16-1625 0 0,35 30-3814 0 0,-11 11-1647 0 0,0 1-5314 0 0</inkml:trace>
</inkml:ink>
</file>

<file path=ppt/ink/ink16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5.08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39 0 13411 0 0,'0'0'2195'0'0,"0"0"-624"0"0,0 0-248 0 0,0 0 4 0 0,0 0-16 0 0,0 0-122 0 0,0 0-243 0 0,0 0-254 0 0,0 0-185 0 0,0 0-94 0 0,0 0-45 0 0,0 0-4 0 0,0 0 6 0 0,0 3-43 0 0,-35 97 1349 0 0,32-1-1123 0 0,3-97-552 0 0,0 1 0 0 0,0-1-1 0 0,0 0 1 0 0,1 0 0 0 0,-1 0-1 0 0,1 0 1 0 0,0 0 0 0 0,0 1-1 0 0,0-1 1 0 0,0 0-1 0 0,0-1 1 0 0,0 1 0 0 0,0 0-1 0 0,0 0 1 0 0,1 0 0 0 0,-1-1-1 0 0,1 1 1 0 0,-1-1-1 0 0,1 1 1 0 0,0-1 0 0 0,0 1-1 0 0,0-1 1 0 0,0 0 0 0 0,-1 0-1 0 0,1 0 1 0 0,1 0 0 0 0,-1 0-1 0 0,0-1 1 0 0,0 1-1 0 0,0-1 1 0 0,0 1 0 0 0,0-1-1 0 0,1 0 1 0 0,-1 0 0 0 0,0 1-1 0 0,0-2 1 0 0,0 1 0 0 0,1 0-1 0 0,-1 0 1 0 0,0-1-1 0 0,0 1 1 0 0,0-1-1 0 0,1 0-117 0 0,0-1-1 0 0,0 1 1 0 0,0-1-1 0 0,0 0 1 0 0,-1 0-1 0 0,1 0 1 0 0,-1 0-1 0 0,1 0 1 0 0,-1-1-1 0 0,0 1 1 0 0,0-1-1 0 0,0 1 1 0 0,0-1 0 0 0,0 0-1 0 0,-1 0 1 0 0,1 0-1 0 0,-1 0 1 0 0,0 0-1 0 0,0 0 118 0 0,14-41-5469 0 0,-11 32 2264 0 0,-1-1-3679 0 0,-2 4-3896 0 0</inkml:trace>
</inkml:ink>
</file>

<file path=ppt/ink/ink16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5.57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 1 8282 0 0,'0'0'3777'0'0,"0"0"-1285"0"0,0 0-485 0 0,0 0-184 0 0,0 0-189 0 0,0 0-232 0 0,0 0-288 0 0,0 0-243 0 0,0 0-177 0 0,0 0-163 0 0,0 0-109 0 0,0 0-42 0 0,0 0-42 0 0,-20 3 2258 0 0,17-3-1403 0 0,2 0-4311 0 0,1 0-6987 0 0,0 0-1731 0 0</inkml:trace>
</inkml:ink>
</file>

<file path=ppt/ink/ink16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7.85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14 508 7618 0 0,'0'0'3912'0'0,"0"0"-2027"0"0,0 0-638 0 0,0 0 129 0 0,0 0 184 0 0,0 0 47 0 0,0 0-164 0 0,0 0-270 0 0,0 0-204 0 0,0 0-143 0 0,0 0-118 0 0,0 0-81 0 0,0 0-106 0 0,-1-3-43 0 0,-2-6-348 0 0,0-1 1 0 0,1 0-1 0 0,0 0 1 0 0,1 0-1 0 0,0 0 1 0 0,1 0 0 0 0,0 0-1 0 0,0 0 1 0 0,1 0-1 0 0,0 0 1 0 0,1 0-1 0 0,0 1 1 0 0,1-1 0 0 0,0 0-1 0 0,0 1 1 0 0,1 0-1 0 0,0 0 1 0 0,1 0 0 0 0,0 0-1 0 0,0 1 1 0 0,1-1-1 0 0,0 1 1 0 0,3-2-131 0 0,14-21 50 0 0,0 1 0 0 0,2 1 0 0 0,1 2 0 0 0,2 0 0 0 0,0 2 0 0 0,1 1 0 0 0,2 1 0 0 0,28-15-50 0 0,16 15 60 0 0,-65 61 15 0 0,-43 252 237 0 0,33-286-311 0 0,0 1 1 0 0,0-1-1 0 0,0 0 1 0 0,1 1 0 0 0,-1-1-1 0 0,1 1 1 0 0,0-1-1 0 0,0 0 1 0 0,0 1-1 0 0,1-1 1 0 0,0 0 0 0 0,0 0-1 0 0,0 0 1 0 0,0 0-1 0 0,0-1 1 0 0,1 1-1 0 0,1 1-1 0 0,28-30-42 0 0,201-262-14 0 0,-180 233 52 0 0,-38 90-142 0 0,-40 333 356 0 0,25-301-1919 0 0,7-63-2499 0 0,-2-5-493 0 0,-3 0-1465 0 0,0 0-5998 0 0</inkml:trace>
</inkml:ink>
</file>

<file path=ppt/ink/ink16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11.14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95 255 1880 0 0,'0'0'2588'0'0,"0"0"-565"0"0,0 0-106 0 0,0 0 123 0 0,0 0 9 0 0,0 0-79 0 0,0 0-216 0 0,0 0-261 0 0,0 0-202 0 0,0 0-144 0 0,0 0-120 0 0,0 0-109 0 0,0 0-111 0 0,-16-5-89 0 0,-47-12-84 0 0,48 13-73 0 0,15 4-38 0 0,0 0-51 0 0,0 0-52 0 0,0 0-41 0 0,0 0-54 0 0,6-1 422 0 0,162-2 910 0 0,193-29-812 0 0,-328 31-805 0 0,-33 1 23 0 0,0 0-13 0 0,0 0 12 0 0,0 0 9 0 0,0 0 5 0 0,-22 0 314 0 0,19 0-369 0 0,0 0 0 0 0,1-1 0 0 0,-1 1 0 0 0,0-1 0 0 0,0 1-1 0 0,1-1 1 0 0,-1 0 0 0 0,0 0 0 0 0,1-1 0 0 0,-1 1 0 0 0,1 0 0 0 0,0-1-1 0 0,-1 1 1 0 0,1-1 0 0 0,0 0 0 0 0,0 0 0 0 0,0 0 0 0 0,0 0 0 0 0,0 0-1 0 0,0 0 1 0 0,1-1 0 0 0,-1 1 0 0 0,1 0 0 0 0,-1-1 0 0 0,1 0 0 0 0,0 1-1 0 0,0-1 1 0 0,0 1 0 0 0,1-1 0 0 0,-1 0 0 0 0,0 0 0 0 0,1 0-21 0 0,-7-61-2120 0 0,7 23-4574 0 0,0 20-479 0 0,0 14-5172 0 0</inkml:trace>
</inkml:ink>
</file>

<file path=ppt/ink/ink16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6.79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461 23 5601 0 0,'0'0'2657'0'0,"0"0"-475"0"0,0 0-230 0 0,0 0-54 0 0,0 0 22 0 0,0 0-141 0 0,0 0-289 0 0,0 0-277 0 0,0 0-236 0 0,0 0-188 0 0,0 0-121 0 0,6-6 284 0 0,-5 5 2660 0 0,-42 68-2272 0 0,-177 185-1062 0 0,133-160-269 0 0,27-29-162 0 0,47-54 69 0 0,-4 1-1662 0 0,-5-18-3369 0 0,9-8 259 0 0,7 7-1401 0 0,0 1-4617 0 0</inkml:trace>
  <inkml:trace contextRef="#ctx0" brushRef="#br0" timeOffset="246.687">93 1 12459 0 0,'0'0'2570'0'0,"0"0"-534"0"0,0 0-368 0 0,0 0-134 0 0,0 0-112 0 0,0 0-173 0 0,0 0-239 0 0,0 0-247 0 0,0 0-225 0 0,0 0-156 0 0,0 0-58 0 0,0 0-13 0 0,0 0 17 0 0,0 8 18 0 0,1 1-238 0 0,0-1-1 0 0,1 0 0 0 0,0 1 1 0 0,0-1-1 0 0,1 0 1 0 0,0 0-1 0 0,0 0 0 0 0,1-1 1 0 0,0 1-1 0 0,0-1 0 0 0,1 0 1 0 0,0 0-1 0 0,0 0 0 0 0,2 1-107 0 0,255 234 633 0 0,-223-197-1902 0 0,-23-26-2729 0 0,-5-5-1978 0 0,-6-10-5728 0 0</inkml:trace>
</inkml:ink>
</file>

<file path=ppt/ink/ink16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8.10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39 504 19308 0 0,'0'0'1103'0'0,"0"0"-412"0"0,0 0-24 0 0,0 0 196 0 0,0 0 86 0 0,0 0-34 0 0,0 0-234 0 0,0 0-267 0 0,0 0-127 0 0,0 0-91 0 0,0 0-70 0 0,0 0-38 0 0,0 0-33 0 0,-5 31-35 0 0,-12 96-17 0 0,9-79-125 0 0,2-42-3536 0 0,3-12-6836 0 0,3 2-1166 0 0</inkml:trace>
  <inkml:trace contextRef="#ctx0" brushRef="#br0" timeOffset="145.782">63 88 18396 0 0,'0'0'1703'0'0,"0"0"-547"0"0,0 0-256 0 0,0 0-81 0 0,0 0-91 0 0,0 0-137 0 0,0 0-180 0 0,0 0-166 0 0,0 0-110 0 0,0 0-94 0 0,0 0-53 0 0,0 0-42 0 0,0 0-109 0 0,-11 6-188 0 0,-32 19-318 0 0,36-9-6821 0 0,7-16 6409 0 0,5 1-10239 0 0</inkml:trace>
  <inkml:trace contextRef="#ctx0" brushRef="#br0" timeOffset="872.712">188 143 6321 0 0,'0'0'2005'0'0,"0"0"-137"0"0,0 0-14 0 0,0 0-63 0 0,0 0-183 0 0,0 0-333 0 0,0 0-361 0 0,0 0-230 0 0,0 0-53 0 0,0 0 4 0 0,0 0-2 0 0,0 0 7 0 0,0 0-77 0 0,-2 7-84 0 0,-4 21-53 0 0,7-27-360 0 0,-1 0 0 0 0,1 0 0 0 0,0 1-1 0 0,-1-1 1 0 0,1 0 0 0 0,0 0 0 0 0,0 0 0 0 0,0 0-1 0 0,0 0 1 0 0,-1 0 0 0 0,2 0 0 0 0,-1 0-1 0 0,0 0 1 0 0,0 0 0 0 0,0-1 0 0 0,0 1-1 0 0,0 0 1 0 0,1-1 0 0 0,-1 1 0 0 0,0-1-1 0 0,0 1 1 0 0,1-1 0 0 0,-1 0 0 0 0,1 1 0 0 0,-1-1-1 0 0,0 0 1 0 0,1 0 0 0 0,-1 0 0 0 0,0 0-1 0 0,1 0 1 0 0,-1 0 0 0 0,1-1-66 0 0,8 1 223 0 0,-1 0 1 0 0,1-1 0 0 0,0-1-1 0 0,-1 0 1 0 0,1 0-1 0 0,-1 0 1 0 0,0-1-1 0 0,0-1 1 0 0,0 0-1 0 0,0 0 1 0 0,-1-1-1 0 0,1 0 1 0 0,-1 0 0 0 0,0-1-1 0 0,-1 0 1 0 0,2-2-224 0 0,58-62 814 0 0,-48 137-531 0 0,23 308-331 0 0,-22-231 80 0 0,-7-50-8 0 0,-7-100 586 0 0,31-220-221 0 0,40-59-258 0 0,4 72-177 0 0,-73 195-473 0 0,-5 28-3174 0 0,-4 1 1444 0 0,0-1-3467 0 0,-1-2-6384 0 0</inkml:trace>
  <inkml:trace contextRef="#ctx0" brushRef="#br0" timeOffset="1911.736">845 614 10570 0 0,'0'0'2246'0'0,"0"0"-406"0"0,0 0-150 0 0,0 0-67 0 0,0 0-117 0 0,0 0-210 0 0,0 0-306 0 0,0 0-262 0 0,0 0-169 0 0,0 0-89 0 0,0 0-36 0 0,0 0 5 0 0,0 0-1 0 0,-1 27 993 0 0,-31 67-385 0 0,13 33-843 0 0,20-128-235 0 0,-1 1 0 0 0,0 0 0 0 0,1-1 1 0 0,-1 1-1 0 0,0-1 0 0 0,1 1 1 0 0,-1 0-1 0 0,0 0 0 0 0,1-1 1 0 0,-1 1-1 0 0,1 0 0 0 0,-1 0 1 0 0,1-1-1 0 0,-1 1 0 0 0,1 0 1 0 0,-1 0-1 0 0,0 0 0 0 0,1 0 1 0 0,-1 0-1 0 0,1-1 0 0 0,-1 1 0 0 0,1 0 1 0 0,-1 0-1 0 0,1 0 0 0 0,-1 0 1 0 0,1 1-1 0 0,-1-1 0 0 0,1 0 1 0 0,-1 0-1 0 0,1 0 0 0 0,-1 0 1 0 0,1 0-1 0 0,-1 1 0 0 0,1-1 1 0 0,-1 0-1 0 0,0 0 0 0 0,1 1 0 0 0,-1-1 1 0 0,1 0-1 0 0,-1 1 0 0 0,0-1 1 0 0,1 0-1 0 0,-1 1 0 0 0,0-1 1 0 0,0 0-1 0 0,1 1 0 0 0,-1-1 1 0 0,0 1-1 0 0,0-1 0 0 0,1 1 1 0 0,-1-1-1 0 0,0 1 0 0 0,0-1 0 0 0,0 1 1 0 0,0-1-1 0 0,0 0 0 0 0,0 1 1 0 0,0-1-1 0 0,0 1 0 0 0,0 0 32 0 0,27-41-10161 0 0,-23 32-732 0 0</inkml:trace>
  <inkml:trace contextRef="#ctx0" brushRef="#br0" timeOffset="2300.243">990 335 9906 0 0,'0'0'6912'0'0,"0"0"-4801"0"0,0 0-1258 0 0,0 0 160 0 0,0 0 145 0 0,0 0 45 0 0,0 0-142 0 0,0 0-275 0 0,0 0-250 0 0,0 0-159 0 0,0 0-75 0 0,0 0-56 0 0,0 0-8 0 0,-3 3-38 0 0,-16 27 97 0 0,40-42 84 0 0,-33 20 565 0 0,-10 10-498 0 0,22-18-418 0 0,0 0-17 0 0,0 0-37 0 0,0 0-56 0 0,0 0-11 0 0,0 0-46 0 0,0 0-94 0 0,0 0-128 0 0,0-5-1545 0 0,0 3-6737 0 0,0-2-3132 0 0</inkml:trace>
  <inkml:trace contextRef="#ctx0" brushRef="#br0" timeOffset="4949.824">9 644 0 0 0,'4'-2'-70'0'0,"6"-3"2612"0"0,-7 1 7930 0 0,-3 4-9600 0 0,-2-1 6259 0 0,2 2-6869 0 0,0 21 1381 0 0,-9 71 477 0 0,9-92-2098 0 0,-1 1 0 0 0,1-1 0 0 0,0 1 0 0 0,0-1 0 0 0,0 1 0 0 0,0-1 0 0 0,0 1 0 0 0,0-1 0 0 0,0 1 0 0 0,1-1 0 0 0,-1 1 0 0 0,0-1 0 0 0,1 0 0 0 0,-1 1 0 0 0,1-1 0 0 0,0 1 0 0 0,-1-1 0 0 0,1 0 0 0 0,0 1-1 0 0,0-1 1 0 0,0 0 0 0 0,0 0 0 0 0,0 0 0 0 0,0 0 0 0 0,0 0 0 0 0,0 0 0 0 0,1 0 0 0 0,-1 0 0 0 0,0 0 0 0 0,0-1 0 0 0,1 1 0 0 0,-1 0 0 0 0,1-1 0 0 0,-1 1 0 0 0,0-1 0 0 0,1 1 0 0 0,-1-1 0 0 0,1 0 0 0 0,-1 0 0 0 0,1 0 0 0 0,-1 1 0 0 0,1-2 0 0 0,-1 1 0 0 0,1 0 0 0 0,-1 0 0 0 0,1 0 0 0 0,-1-1 0 0 0,1 1 0 0 0,-1-1 0 0 0,1 1 0 0 0,-1-1 0 0 0,1 1-22 0 0,6-1 143 0 0,80-43 940 0 0,-47 8-677 0 0,-40 35-356 0 0,-1 1-8 0 0,0 0 6 0 0,0 0 3 0 0,0 0-15 0 0,0 0-12 0 0,-37 7-2137 0 0,17 9-5664 0 0,18-13-1593 0 0</inkml:trace>
  <inkml:trace contextRef="#ctx0" brushRef="#br0" timeOffset="6103.471">841 710 0 0 0,'0'0'584'0'0,"0"0"150"0"0,0 0-30 0 0,0 0-137 0 0,0 0-117 0 0,0 0-52 0 0,0 0 22 0 0,0 0 99 0 0,0 0 159 0 0,-5-4 128 0 0,-16-11 69 0 0,14 8 7009 0 0,7 7-4420 0 0,1 3-706 0 0,0 2-4214 0 0,16 90 5928 0 0,-28-17-3092 0 0,11-77-1367 0 0,-1-1-1 0 0,1 1 0 0 0,0 0 0 0 0,0 0 0 0 0,0 0 1 0 0,-1 0-1 0 0,1 0 0 0 0,0 0 0 0 0,0-1 0 0 0,0 1 1 0 0,0 0-1 0 0,0 0 0 0 0,0 0 0 0 0,1 0 0 0 0,-1 0 1 0 0,0 0-1 0 0,0-1 0 0 0,1 1 0 0 0,-1 0 0 0 0,0 0 1 0 0,1 0-1 0 0,-1-1 0 0 0,1 1 0 0 0,-1 0 1 0 0,1 0-1 0 0,-1-1 0 0 0,1 1 0 0 0,0 0 0 0 0,-1-1 1 0 0,1 1-1 0 0,0-1 0 0 0,0 1 0 0 0,-1-1 0 0 0,1 1 1 0 0,0-1-1 0 0,0 0 0 0 0,0 1 0 0 0,-1-1 0 0 0,1 0 1 0 0,0 1-1 0 0,0-1 0 0 0,0 0 0 0 0,0 0 0 0 0,0 0 1 0 0,0 0-1 0 0,-1 0 0 0 0,1 0 0 0 0,0 0 0 0 0,0 0-12 0 0,49-1 819 0 0,65-57 29 0 0,-111 51-3841 0 0,-2 0-4618 0 0,3 3-3862 0 0</inkml:trace>
</inkml:ink>
</file>

<file path=ppt/ink/ink16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3.22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56 200 12627 0 0,'0'0'1608'0'0,"0"0"-505"0"0,0 0-182 0 0,0 0 172 0 0,0 0 195 0 0,0 0 60 0 0,0 0-135 0 0,0 0-273 0 0,0 0-237 0 0,0 0-158 0 0,0 0-98 0 0,0 0-54 0 0,0 0-13 0 0,0 3-26 0 0,-7 167 2192 0 0,-23 25-2113 0 0,12-96-148 0 0,18-99-253 0 0,0 0 0 0 0,0 0 16 0 0,0 0-4 0 0,0 0 12 0 0,0 0 40 0 0,0 0 26 0 0,0 0 51 0 0,0 0 53 0 0,0-11 640 0 0,3-25-734 0 0,1 1-1 0 0,2-1 0 0 0,2 1 0 0 0,1 1 0 0 0,8-22-131 0 0,-7 23 73 0 0,5-17-51 0 0,2 0 1 0 0,1 1 0 0 0,3 1-1 0 0,9-12-22 0 0,56-61 26 0 0,-85 120-25 0 0,0 0 0 0 0,-1 0 0 0 0,1 0 0 0 0,0 0 0 0 0,0 1 0 0 0,0-1 0 0 0,-1 0 0 0 0,1 0 0 0 0,0 1 0 0 0,0-1 0 0 0,0 1 0 0 0,0-1 0 0 0,0 1 0 0 0,0-1 0 0 0,0 1 0 0 0,1 0 0 0 0,-1-1 0 0 0,0 1 0 0 0,0 0 0 0 0,0 0 0 0 0,0 0 0 0 0,0 0 0 0 0,0 0 0 0 0,1 0 0 0 0,-1 0 0 0 0,0 0 0 0 0,0 0 1 0 0,0 1-1 0 0,0-1 0 0 0,0 0 0 0 0,0 1 0 0 0,0-1 0 0 0,0 1 0 0 0,0-1 0 0 0,0 1 0 0 0,0 0 0 0 0,0-1 0 0 0,0 1 0 0 0,0 0 0 0 0,0 0 0 0 0,-1-1 0 0 0,1 1 0 0 0,0 0 0 0 0,-1 0 0 0 0,1 0 0 0 0,0 0 0 0 0,-1 0 0 0 0,1 0 0 0 0,-1 0 0 0 0,1 1-1 0 0,27 59 52 0 0,-26-55-34 0 0,2 6-133 0 0,0 0 0 0 0,-1 1-1 0 0,-1 0 1 0 0,0 0 0 0 0,-1-1 0 0 0,0 1 0 0 0,-1 0-1 0 0,-1 0 1 0 0,0 0 0 0 0,0 0 0 0 0,-1 0-1 0 0,-1-1 1 0 0,-3 11 115 0 0,4-17-950 0 0,-4 14-2136 0 0,3-5-4197 0 0,3-5-4707 0 0</inkml:trace>
  <inkml:trace contextRef="#ctx0" brushRef="#br0" timeOffset="306.122">492 708 19340 0 0,'0'0'792'0'0,"0"0"-120"0"0,0 0 163 0 0,0 0 232 0 0,0 0 105 0 0,0 0-121 0 0,0 0-271 0 0,0 0-247 0 0,0 0-200 0 0,0 0-100 0 0,0 0-43 0 0,0 0-41 0 0,0 0-22 0 0,-2 26-28 0 0,-4 81-42 0 0,11-53 32 0 0,-5-53-174 0 0,0-1-113 0 0,0 0-172 0 0,0 0-293 0 0,0 0-359 0 0,1-11-5226 0 0,0 7-804 0 0,0 0-4269 0 0</inkml:trace>
  <inkml:trace contextRef="#ctx0" brushRef="#br0" timeOffset="635.668">595 358 18036 0 0,'0'0'933'0'0,"0"0"-155"0"0,0 0 30 0 0,0 0 72 0 0,0 0-12 0 0,0 0-126 0 0,0 0-214 0 0,0 0-188 0 0,0 0-129 0 0,0 0-98 0 0,0 0-54 0 0,0 0-32 0 0,0 0-15 0 0,-6 9-3 0 0,-18 25-22 0 0,18-25-19 0 0,6-9-12 0 0,0 0 4 0 0,0 0 9 0 0,18-11-23 0 0,-8 2 176 0 0,-19 12 147 0 0,-20 14 131 0 0,26-15 739 0 0,-1 1-4472 0 0,2-7-5896 0 0,4 3-1796 0 0</inkml:trace>
  <inkml:trace contextRef="#ctx0" brushRef="#br0" timeOffset="12922.264">555 763 0 0 0,'0'0'227'0'0,"0"0"524"0"0,0 0 149 0 0,0 0 51 0 0,0 0-19 0 0,0 0-81 0 0,0 0-93 0 0,0 0-99 0 0,-3 0-1080 0 0,-2-2 4281 0 0,-4 1 12887 0 0,0 107-15255 0 0,-13-43-1097 0 0,22-60-383 0 0,0-2-11 0 0,32 6 361 0 0,76-32 433 0 0,-96 23-706 0 0,-9-2-4299 0 0,-1-2 1298 0 0,0 2-2479 0 0,1 1-6280 0 0</inkml:trace>
</inkml:ink>
</file>

<file path=ppt/ink/ink16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23.33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97 270 0 0 0,'0'0'359'0'0,"0"0"1252"0"0,0 0 485 0 0,0 0 101 0 0,0 0-57 0 0,0 0-163 0 0,0 0-202 0 0,0 0-258 0 0,0 0-207 0 0,0 0-135 0 0,2-10-90 0 0,7-42 881 0 0,-9 51-1102 0 0,0 1-105 0 0,0 0-84 0 0,0 0-68 0 0,0 0-66 0 0,0 0-43 0 0,0 0-37 0 0,0 0-46 0 0,0 0-50 0 0,0 0-38 0 0,0 0-60 0 0,0 0-25 0 0,0 0-7 0 0,0 0-23 0 0,0 0-10 0 0,0 0-2 0 0,0 0-6 0 0,0 0-16 0 0,0 0 4 0 0,0 0-18 0 0,0 0-9 0 0,-2 16 3087 0 0,-20 43-3217 0 0,2 0-1 0 0,3 2 0 0 0,3 0 1 0 0,2 1-1 0 0,3 0 1 0 0,3 0-1 0 0,2 1 1 0 0,4 34-25 0 0,-1-83 7 0 0,1 227 26 0 0,2-220-40 0 0,2 0 0 0 0,0-1 1 0 0,2 0-1 0 0,0 0 0 0 0,1-1 0 0 0,1 1 0 0 0,0-2 0 0 0,7 11 7 0 0,-12-27 3 0 0,-1 1 0 0 0,1-1-1 0 0,-1 1 1 0 0,1-1 0 0 0,0 0-1 0 0,0 0 1 0 0,0 0 0 0 0,0-1-1 0 0,0 1 1 0 0,1-1 0 0 0,-1 1 0 0 0,0-1-1 0 0,1 0 1 0 0,-1 0 0 0 0,0-1-1 0 0,1 1 1 0 0,0-1 0 0 0,-1 0-1 0 0,1 0 1 0 0,-1 0 0 0 0,1 0-1 0 0,-1 0 1 0 0,1-1 0 0 0,-1 0-1 0 0,1 1 1 0 0,-1-1 0 0 0,0-1-1 0 0,1 1 1 0 0,-1 0 0 0 0,0-1-1 0 0,0 0 1 0 0,0 1 0 0 0,0-1-1 0 0,0-1 1 0 0,0 1 0 0 0,-1 0-1 0 0,1-1 1 0 0,-1 1 0 0 0,1-1-1 0 0,-1 0 1 0 0,0 1 0 0 0,1-3-3 0 0,37-35 30 0 0,-2-2 1 0 0,-2-2 0 0 0,-1-1 0 0 0,-3-2 0 0 0,-2-1 0 0 0,-1-1 0 0 0,5-18-31 0 0,29-114-40 0 0,-63 315-261 0 0,0-110 296 0 0,1-1 0 0 0,1 0 0 0 0,1 0 0 0 0,1 0 0 0 0,1 0 0 0 0,1 0 0 0 0,1-1 0 0 0,1 0 0 0 0,0-1 0 0 0,2 0 0 0 0,1 0 0 0 0,12 18 5 0 0,-18-33 0 0 0,-1 0-1 0 0,1 0 0 0 0,0-1 0 0 0,1 0 0 0 0,-1 0 1 0 0,1 0-1 0 0,0-1 0 0 0,0 1 0 0 0,0-2 0 0 0,1 1 0 0 0,-1-1 1 0 0,1 0-1 0 0,0 0 0 0 0,0 0 0 0 0,0-1 0 0 0,0 0 0 0 0,0-1 1 0 0,1 0-1 0 0,-1 0 0 0 0,1 0 0 0 0,6-1 1 0 0,-8 0 13 0 0,1-1 1 0 0,0 0-1 0 0,0 0 0 0 0,-1-1 0 0 0,1 0 1 0 0,0 0-1 0 0,-1 0 0 0 0,0-1 0 0 0,0 0 1 0 0,0 0-1 0 0,0 0 0 0 0,0-1 1 0 0,0 0-1 0 0,-1 0 0 0 0,0-1 0 0 0,0 1 1 0 0,0-1-1 0 0,1-2-13 0 0,14-16 29 0 0,-2 0 0 0 0,0-1 0 0 0,-2-1 1 0 0,0-1-1 0 0,-2 0 0 0 0,-1-1 0 0 0,-1 0 1 0 0,-2-1-1 0 0,0 0 0 0 0,3-21-29 0 0,2-18 2 0 0,-3-1 0 0 0,-3 0 0 0 0,-3-1 0 0 0,-3 0 1 0 0,-5-67-3 0 0,2 122-168 0 0,-1-1 1 0 0,0 1 0 0 0,-1-1 0 0 0,0 1 0 0 0,-1 0 0 0 0,-1 0 0 0 0,0 0 0 0 0,-1 0 0 0 0,-1 1 0 0 0,-1-3 167 0 0,0 8-1541 0 0,5 7-3895 0 0,0 1-5394 0 0,2 0-519 0 0</inkml:trace>
  <inkml:trace contextRef="#ctx0" brushRef="#br0" timeOffset="624.858">1329 1 14939 0 0,'0'0'1106'0'0,"0"0"-198"0"0,0 0 75 0 0,0 0 221 0 0,0 0 107 0 0,0 0-164 0 0,0 0-294 0 0,0 0-247 0 0,0 0-149 0 0,0 0 5 0 0,0 0 47 0 0,0 0 10 0 0,0 0-14 0 0,7 4 684 0 0,6 132 512 0 0,4 66-1208 0 0,-16-182-462 0 0,7 150 184 0 0,-7 1 0 0 0,-9 16-215 0 0,2 20 91 0 0,6-207-89 0 0,1-1 1 0 0,-1 1-1 0 0,1-1 1 0 0,0 1-1 0 0,-1 0 1 0 0,1-1-1 0 0,-1 1 1 0 0,1 0-1 0 0,0 0 1 0 0,-1-1 0 0 0,1 1-1 0 0,0 0 1 0 0,-1 0-1 0 0,1 0 1 0 0,0 0-1 0 0,-1 0 1 0 0,1 0-1 0 0,0 0 1 0 0,-1 0-1 0 0,1 0 1 0 0,0 0-1 0 0,-1 0 1 0 0,1 0 0 0 0,0 1-1 0 0,-1-1 1 0 0,1 0-1 0 0,0 0 1 0 0,-1 1-1 0 0,1-1 1 0 0,-1 0-1 0 0,1 1 1 0 0,-1-1-1 0 0,1 1 1 0 0,-1-1-1 0 0,1 1 1 0 0,-1-1 0 0 0,1 1-1 0 0,-1-1 1 0 0,1 1-1 0 0,-1-1 1 0 0,0 1-1 0 0,1-1 1 0 0,-1 1-1 0 0,0 0 1 0 0,0-1-1 0 0,1 1 1 0 0,-1 0-1 0 0,0-1 1 0 0,0 1 0 0 0,0 0-1 0 0,0-1 1 0 0,0 1-1 0 0,0 0 1 0 0,0-1-1 0 0,0 1 1 0 0,0 0-1 0 0,0-1 1 0 0,0 1-1 0 0,0 0 1 0 0,-1-1 0 0 0,1 1-1 0 0,0 0-2 0 0,193-294 628 0 0,-131 218-641 0 0,-61 75 13 0 0,-1-1 0 0 0,1 0 1 0 0,-1 0-1 0 0,1 1 0 0 0,-1-1 1 0 0,1 0-1 0 0,0 1 1 0 0,-1-1-1 0 0,1 1 0 0 0,0-1 1 0 0,-1 1-1 0 0,1-1 0 0 0,0 1 1 0 0,0-1-1 0 0,0 1 0 0 0,-1 0 1 0 0,1-1-1 0 0,0 1 0 0 0,0 0 1 0 0,0 0-1 0 0,0 0 0 0 0,0-1 1 0 0,-1 1-1 0 0,1 0 0 0 0,0 0 1 0 0,0 0-1 0 0,0 1 0 0 0,0-1 1 0 0,0 0-1 0 0,0 0 0 0 0,-1 0 1 0 0,1 1-1 0 0,0-1 0 0 0,0 0 1 0 0,0 1-1 0 0,-1-1 0 0 0,1 1 1 0 0,0-1-1 0 0,0 1 0 0 0,-1-1 1 0 0,1 1-1 0 0,0-1 0 0 0,-1 1 1 0 0,1 0-1 0 0,-1-1 0 0 0,1 1 1 0 0,-1 0-1 0 0,1 0 0 0 0,-1-1 1 0 0,1 1-1 0 0,-1 0 0 0 0,0 0 1 0 0,1 0-1 0 0,-1-1 0 0 0,0 1 1 0 0,1 1-1 0 0,9 55 34 0 0,-11 243-691 0 0,22-303-3356 0 0,6-16 103 0 0,-9 5-4133 0 0,-9 7-3267 0 0</inkml:trace>
  <inkml:trace contextRef="#ctx0" brushRef="#br0" timeOffset="1374.018">2166 793 7394 0 0,'0'0'4531'0'0,"0"0"-2028"0"0,0 0-701 0 0,0 0-25 0 0,0 0-85 0 0,0 0-245 0 0,0 0-351 0 0,0 0-270 0 0,0 0-196 0 0,0 0-111 0 0,0 0-44 0 0,0 0-47 0 0,0 0-36 0 0,-17 22-32 0 0,-57 71-41 0 0,9 2 276 0 0,58-85-577 0 0,0 0 1 0 0,1 0-1 0 0,0 1 0 0 0,1 0 1 0 0,0 0-1 0 0,1 0 1 0 0,0 1-1 0 0,0-1 1 0 0,2 1-1 0 0,-1 0 0 0 0,1 6-18 0 0,3-16 6 0 0,0 0-1 0 0,1 0 1 0 0,-1 0-1 0 0,1 0 1 0 0,-1 0-1 0 0,1 0 0 0 0,0 0 1 0 0,0-1-1 0 0,0 1 1 0 0,0-1-1 0 0,0 1 1 0 0,0-1-1 0 0,0 0 1 0 0,1 1-1 0 0,-1-1 0 0 0,0-1 1 0 0,1 1-1 0 0,-1 0 1 0 0,0 0-1 0 0,1-1 1 0 0,-1 1-1 0 0,1-1 0 0 0,-1 0 1 0 0,1 0-1 0 0,0 0 1 0 0,-1 0-1 0 0,1 0 1 0 0,-1-1-1 0 0,1 1 0 0 0,-1-1 1 0 0,0 0-1 0 0,1 1 1 0 0,-1-1-1 0 0,1 0 1 0 0,-1 0-1 0 0,0-1 1 0 0,0 1-1 0 0,0 0 0 0 0,0-1 1 0 0,0 1-6 0 0,19-14 129 0 0,-1 0 0 0 0,-1-2-1 0 0,0 0 1 0 0,-1-1 0 0 0,-2-1 0 0 0,1 0 0 0 0,10-19-129 0 0,2 2 151 0 0,33-41 140 0 0,-61 76-359 0 0,-1 1 32 0 0,0 23-17 0 0,-4 130-186 0 0,7-148 238 0 0,0 0 0 0 0,0-1 0 0 0,1 0 0 0 0,-1 0 0 0 0,1 0 0 0 0,0 0 0 0 0,0 0 0 0 0,0-1 0 0 0,0 0 0 0 0,1 0-1 0 0,0 0 1 0 0,-1 0 0 0 0,1-1 0 0 0,0 0 0 0 0,0 0 0 0 0,0 0 0 0 0,0 0 0 0 0,1-1 0 0 0,-1 0 0 0 0,0 0 0 0 0,1 0 0 0 0,-1-1 0 0 0,0 0 0 0 0,1 0 0 0 0,-1 0 0 0 0,1-1 0 0 0,-1 1 0 0 0,0-1 0 0 0,0-1-1 0 0,1 1 1 0 0,-1-1 0 0 0,0 0 0 0 0,0 0 1 0 0,19-11 57 0 0,0 0 0 0 0,-1-2 1 0 0,-1-1-1 0 0,-1-1 0 0 0,0 0 0 0 0,-1-2 0 0 0,-1 0 0 0 0,0-1 0 0 0,-2-1 0 0 0,-1-1 0 0 0,0 0 0 0 0,-1-1 0 0 0,-2-1 0 0 0,1-2-57 0 0,4-14 4 0 0,-1-1 0 0 0,-3 0 0 0 0,-1-1 0 0 0,-1 0 0 0 0,-3-1 0 0 0,-2 0 0 0 0,-1-1 0 0 0,-2 0 0 0 0,-3 0 0 0 0,-1 0 0 0 0,-3-13-4 0 0,3 46 6 0 0,-1 0-1 0 0,-1 1 0 0 0,0-1 1 0 0,0 0-1 0 0,-1 1 0 0 0,0 0 1 0 0,-1-1-1 0 0,0 1 0 0 0,-1 1 1 0 0,0-1-1 0 0,0 1 0 0 0,-1 0 1 0 0,-2-2-6 0 0,7 10 0 0 0,1 0 1 0 0,-1 0 0 0 0,1 1 0 0 0,-1-1 0 0 0,0 0 0 0 0,1 1 0 0 0,-1-1-1 0 0,0 0 1 0 0,0 1 0 0 0,1-1 0 0 0,-1 1 0 0 0,0-1 0 0 0,0 1 0 0 0,0 0 0 0 0,0-1-1 0 0,0 1 1 0 0,1 0 0 0 0,-1 0 0 0 0,0 0 0 0 0,0 0 0 0 0,0-1 0 0 0,0 1-1 0 0,0 0 1 0 0,0 0 0 0 0,0 1 0 0 0,0-1 0 0 0,0 0 0 0 0,0 0 0 0 0,0 0-1 0 0,0 1 1 0 0,1-1 0 0 0,-1 0 0 0 0,0 1 0 0 0,0-1 0 0 0,0 1 0 0 0,0-1 0 0 0,1 1-1 0 0,-1-1 1 0 0,0 1 0 0 0,1 0 0 0 0,-1-1 0 0 0,0 1 0 0 0,1 0 0 0 0,-1-1-1 0 0,1 1 1 0 0,-1 0 0 0 0,1 0 0 0 0,-1 0 0 0 0,1 0 0 0 0,0-1 0 0 0,-1 1 0 0 0,1 0-1 0 0,0 0 1 0 0,0 0 0 0 0,-1 0-1 0 0,-11 52-33 0 0,9-17 72 0 0,2 0 0 0 0,1 0 0 0 0,2 0 0 0 0,2 0-1 0 0,1-1 1 0 0,2 1 0 0 0,1-1 0 0 0,1 0-39 0 0,74 196 329 0 0,-70-198-292 0 0,-1 1 0 0 0,-2 1 0 0 0,-1 0 1 0 0,-2 0-1 0 0,-1 0 0 0 0,-2 1 0 0 0,-1 0 0 0 0,-2-1 0 0 0,-3 30-37 0 0,2-64-21 0 0,0 0-1 0 0,0 1 1 0 0,0-1 0 0 0,0 1 0 0 0,0-1 0 0 0,0 0 0 0 0,-1 1 0 0 0,1-1-1 0 0,0 0 1 0 0,-1 0 0 0 0,1 1 0 0 0,-1-1 0 0 0,1 0 0 0 0,-1 0 0 0 0,1 1-1 0 0,-1-1 1 0 0,0 0 0 0 0,0 0 0 0 0,0 0 0 0 0,1 0 0 0 0,-1 0-1 0 0,0 0 1 0 0,0 0 0 0 0,0 0 0 0 0,-1-1 0 0 0,1 1 0 0 0,0 0 0 0 0,0 0-1 0 0,0-1 1 0 0,-1 1 0 0 0,1-1 0 0 0,0 1 0 0 0,0-1 0 0 0,-1 0 0 0 0,1 0-1 0 0,0 1 1 0 0,-1-1 0 0 0,1 0 0 0 0,0 0 0 0 0,-1 0 0 0 0,1 0 0 0 0,0 0-1 0 0,-1-1 1 0 0,0 1 21 0 0,-44-43-3081 0 0,16-25-1212 0 0,13 22-4325 0 0,16 44 8076 0 0,-6-17-10661 0 0</inkml:trace>
  <inkml:trace contextRef="#ctx0" brushRef="#br0" timeOffset="1619.803">2529 649 13667 0 0,'0'0'2925'0'0,"0"0"-909"0"0,0 0-581 0 0,0 0-133 0 0,0 0-26 0 0,0 0-35 0 0,0 0-156 0 0,0 0-194 0 0,0 0-154 0 0,0 0-128 0 0,0 0-84 0 0,0 0-60 0 0,29 0-56 0 0,90 0-74 0 0,235-15-987 0 0,-313 15-1970 0 0,-28 0-652 0 0,1 0-3486 0 0,0 0-6161 0 0</inkml:trace>
</inkml:ink>
</file>

<file path=ppt/ink/ink16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28.37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67 0 8922 0 0,'0'0'2548'0'0,"0"0"-283"0"0,0 0-383 0 0,0 0-202 0 0,0 0-128 0 0,0 0-173 0 0,0 0-254 0 0,0 0-227 0 0,0 0-188 0 0,0 0-127 0 0,0 0-90 0 0,-9 2-79 0 0,-34 7 294 0 0,38 14 288 0 0,-4 160 656 0 0,10-120-1444 0 0,13 42 19 0 0,-13-102-214 0 0,0 0 0 0 0,-1 1 0 0 0,2-1 0 0 0,-1 0 0 0 0,0 0 0 0 0,1 0 0 0 0,-1 0 0 0 0,1 0 0 0 0,0 0 0 0 0,0 0 0 0 0,0-1 0 0 0,0 1 0 0 0,1-1 0 0 0,-1 1 0 0 0,1-1 0 0 0,-1 0 0 0 0,1 0 0 0 0,0 0 0 0 0,0 0 0 0 0,0 0 0 0 0,0-1 0 0 0,0 1 0 0 0,0-1 0 0 0,0 0 0 0 0,1 0 0 0 0,-1 0 0 0 0,0-1 0 0 0,1 1 0 0 0,1-1-13 0 0,3-2 62 0 0,0 0-1 0 0,0-1 0 0 0,-1-1 0 0 0,1 1 0 0 0,-1-1 0 0 0,0 0 0 0 0,0-1 0 0 0,0 0 0 0 0,0 0 0 0 0,-1 0 0 0 0,0-1 0 0 0,0 0 0 0 0,0 0 0 0 0,3-5-61 0 0,-4 5 12 0 0,175-203 195 0 0,-136 171-232 0 0,-38 61-51 0 0,5 35 52 0 0,-9-40 24 0 0,1 1-1 0 0,0-1 1 0 0,2 0-1 0 0,0 0 1 0 0,1-1-1 0 0,1 0 1 0 0,1 0-1 0 0,0 0 1 0 0,2 0 0 0 0,-6-13 9 0 0,0 0 1 0 0,1 0 0 0 0,0-1-1 0 0,0 0 1 0 0,0 0 0 0 0,0-1-1 0 0,0 1 1 0 0,0-1 0 0 0,1 0-1 0 0,-1 0 1 0 0,1-1 0 0 0,0 0-1 0 0,-1 0 1 0 0,1 0 0 0 0,0-1-1 0 0,0 1 1 0 0,-1-1 0 0 0,1-1-1 0 0,0 1 1 0 0,0-1 0 0 0,-1 0-1 0 0,1 0 1 0 0,0-1 0 0 0,-1 0-1 0 0,0 0 1 0 0,1 0 0 0 0,-1 0-1 0 0,0-1 1 0 0,0 0 0 0 0,0 0-1 0 0,0-1 1 0 0,-1 1 0 0 0,1-1-1 0 0,-1 0 1 0 0,0 0 0 0 0,0 0-1 0 0,-1-1 1 0 0,1 1 0 0 0,-1-1-1 0 0,1-2-9 0 0,10-8 4 0 0,-1 0 0 0 0,-1-1 0 0 0,-1-1 0 0 0,0 0 0 0 0,-1 0-1 0 0,-1-1 1 0 0,-1 0 0 0 0,0-1 0 0 0,-2 0 0 0 0,0 0 0 0 0,-1-1-1 0 0,0 1 1 0 0,-2-1 0 0 0,-1 0 0 0 0,0 0 0 0 0,-1-2-4 0 0,-6 13-1766 0 0,3 9-2463 0 0,0 2-5458 0 0,2 1-2355 0 0</inkml:trace>
</inkml:ink>
</file>

<file path=ppt/ink/ink16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28.70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60 216 7186 0 0,'0'0'3444'0'0,"0"0"-1051"0"0,0 0-437 0 0,0 0-101 0 0,0 0-146 0 0,0 0-218 0 0,0 0-247 0 0,0 0-224 0 0,0 0-165 0 0,0 0-124 0 0,34-3-100 0 0,105-11-78 0 0,-69-9 341 0 0,-65 20-803 0 0,0 0 1 0 0,0 0 0 0 0,-1 0-1 0 0,1 0 1 0 0,-1-1 0 0 0,0 1-1 0 0,0-1 1 0 0,0 0 0 0 0,0-1-1 0 0,0 1 1 0 0,-1 0 0 0 0,0-1-1 0 0,0 0 1 0 0,0 0 0 0 0,-1 0 0 0 0,0 0-1 0 0,0 0 1 0 0,0-1 0 0 0,0 1-1 0 0,-1-1 1 0 0,0 1 0 0 0,0-1-1 0 0,0 1 1 0 0,-1-1 0 0 0,0 0-1 0 0,0 1 1 0 0,-1-1 0 0 0,1-2-92 0 0,-4 5-1 0 0,1-1 0 0 0,-1 1 0 0 0,1 0 0 0 0,-1 0 0 0 0,0 0 0 0 0,0 0 0 0 0,0 1 0 0 0,0 0 0 0 0,-1-1 0 0 0,1 1 0 0 0,-1 1 0 0 0,1-1 0 0 0,-1 1 0 0 0,1 0 0 0 0,-1 0 0 0 0,0 0 0 0 0,0 1 0 0 0,0-1 0 0 0,1 1 0 0 0,-1 0 0 0 0,0 1 0 0 0,0-1 0 0 0,0 1 0 0 0,0 0 1 0 0,-9 2-27 0 0,1 1-1 0 0,-1 0 1 0 0,1 1 0 0 0,0 1-1 0 0,1 0 1 0 0,0 1 0 0 0,-1 0 0 0 0,2 0-1 0 0,-1 1 1 0 0,1 1 0 0 0,1 0 0 0 0,0 1-1 0 0,0 0 1 0 0,1 0 0 0 0,0 1 0 0 0,-6 9 27 0 0,9-13-5 0 0,-1 0 0 0 0,1 1 0 0 0,0-1 0 0 0,1 2 0 0 0,0-1 1 0 0,0 0-1 0 0,1 1 0 0 0,0 0 0 0 0,1 0 0 0 0,0 0 0 0 0,0 0 1 0 0,1 1-1 0 0,0-1 0 0 0,0 1 0 0 0,1 0 0 0 0,1-1 0 0 0,0 1 0 0 0,0 0 1 0 0,0-1-1 0 0,1 1 0 0 0,1 0 0 0 0,0-1 0 0 0,0 0 0 0 0,1 1 1 0 0,0-1-1 0 0,1 0 0 0 0,-1 0 0 0 0,2 0 0 0 0,-1-1 0 0 0,2 0 1 0 0,-1 0-1 0 0,1 0 0 0 0,0 0 0 0 0,0-1 0 0 0,1 0 0 0 0,0 0 0 0 0,0-1 1 0 0,8 6 4 0 0,1-5 29 0 0,0 0 1 0 0,1-1-1 0 0,0-1 1 0 0,0 0 0 0 0,0-2-1 0 0,0 1 1 0 0,1-2-1 0 0,-1-1 1 0 0,1 0-1 0 0,-1-1 1 0 0,13-2-30 0 0,-20 1-55 0 0,1 0 1 0 0,-1-2-1 0 0,0 1 1 0 0,-1-1-1 0 0,1 0 1 0 0,0-1-1 0 0,-1 0 1 0 0,0-1-1 0 0,0 0 1 0 0,0 0-1 0 0,-1-1 1 0 0,0 0-1 0 0,7-7 55 0 0,27-35-10104 0 0,-35 37-2276 0 0</inkml:trace>
</inkml:ink>
</file>

<file path=ppt/ink/ink16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30.0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0 184 7458 0 0,'0'0'2380'0'0,"0"0"-195"0"0,0 0-250 0 0,0 0-107 0 0,0 0-178 0 0,0 0-243 0 0,0 0-290 0 0,0 0-285 0 0,0 0-179 0 0,0 0-99 0 0,0 0-38 0 0,0 0-18 0 0,12-21-41 0 0,38-62-41 0 0,-1 36 337 0 0,-45 43-672 0 0,0 1 0 0 0,0-1 1 0 0,1 1-1 0 0,-1 1 1 0 0,1-1-1 0 0,0 1 1 0 0,0-1-1 0 0,0 1 0 0 0,0 1 1 0 0,1-1-1 0 0,-1 1 1 0 0,0 0-1 0 0,1 0 1 0 0,-1 0-1 0 0,1 1 0 0 0,-1 0 1 0 0,1 0-82 0 0,28 52 643 0 0,-26-21-549 0 0,0 0 0 0 0,-2 0 1 0 0,-2 1-1 0 0,0 0 0 0 0,-3 0 1 0 0,0 0-1 0 0,-2 0 1 0 0,-2 4-95 0 0,-3 10 43 0 0,-1 0 1 0 0,-3 0 0 0 0,-1-1-1 0 0,-2-1 1 0 0,-13 27-44 0 0,-30 65 98 0 0,45-116-31 0 0,7-25 224 0 0,10-18-234 0 0,1 1-1 0 0,2 0 0 0 0,0 1 0 0 0,1-1 0 0 0,1 2 1 0 0,12-18-57 0 0,-13 22 17 0 0,135-203 31 0 0,-108 163-31 0 0,3 1 0 0 0,2 3 0 0 0,2 1 0 0 0,27-22-17 0 0,-71 72-1 0 0,1 1 1 0 0,-1-1-1 0 0,0 0 0 0 0,1 0 0 0 0,-1 0 1 0 0,1 1-1 0 0,-1-1 0 0 0,1 0 1 0 0,-1 1-1 0 0,1-1 0 0 0,0 0 0 0 0,-1 1 1 0 0,1-1-1 0 0,0 1 0 0 0,-1-1 1 0 0,1 1-1 0 0,0-1 0 0 0,0 1 0 0 0,-1-1 1 0 0,1 1-1 0 0,0 0 0 0 0,0 0 0 0 0,0-1 1 0 0,0 1-1 0 0,-1 0 0 0 0,1 0 1 0 0,0 0-1 0 0,0 0 0 0 0,0 0 0 0 0,0 0 1 0 0,0 0-1 0 0,0 0 0 0 0,-1 0 0 0 0,1 1 1 0 0,0-1-1 0 0,0 0 0 0 0,0 0 1 0 0,0 1-1 0 0,-1-1 0 0 0,1 0 0 0 0,0 1 1 0 0,0-1-1 0 0,-1 1 0 0 0,1-1 0 0 0,0 1 1 0 0,-1 0-1 0 0,1-1 0 0 0,0 1 1 0 0,-1 0-1 0 0,1-1 0 0 0,-1 1 0 0 0,1 0 1 0 0,-1 0-1 0 0,1-1 0 0 0,-1 1 1 0 0,0 0-1 0 0,0 0 0 0 0,1 0 0 0 0,-1-1 1 0 0,0 1-1 0 0,0 0 0 0 0,0 0 0 0 0,0 0 1 0 0,0 0-1 0 0,0 0 0 0 0,0 0 1 0 0,0-1-1 0 0,0 2 1 0 0,3 6 32 0 0,3 14-14 0 0,-1 1 1 0 0,-1 0-1 0 0,-2 0 1 0 0,0 0-1 0 0,-1 1 0 0 0,-2-1 1 0 0,0 0-1 0 0,-1 1-18 0 0,1-19-1 0 0,-36 176 44 0 0,18-113-71 0 0,6-37-40 0 0,19-40-61 0 0,7-12 131 0 0,27-53-12 0 0,4 2 0 0 0,3 2 0 0 0,3 2 0 0 0,2 2 0 0 0,36-32 10 0 0,-85 95-7 0 0,0-1 0 0 0,1 1 1 0 0,-1 0-1 0 0,1 0 0 0 0,-1 0 1 0 0,1 1-1 0 0,0-1 0 0 0,0 1 1 0 0,0 0-1 0 0,0 0 0 0 0,1 0 1 0 0,-1 1-1 0 0,0-1 0 0 0,1 1 1 0 0,-1 0-1 0 0,2 0 7 0 0,11 35 0 0 0,-12-7 42 0 0,-2 0 0 0 0,-1 0 0 0 0,0 0 0 0 0,-3 0 0 0 0,0 0 0 0 0,-1 0 0 0 0,-2 0 0 0 0,-1 0 0 0 0,-1-1 0 0 0,-1 1-1 0 0,-4 8-41 0 0,-1 0-66 0 0,-17 91-1106 0 0,54-126-6385 0 0,-19-3 1527 0 0,-2-1-5443 0 0</inkml:trace>
  <inkml:trace contextRef="#ctx0" brushRef="#br0" timeOffset="427.375">1134 467 3793 0 0,'0'0'3925'0'0,"0"0"-1824"0"0,0 0-487 0 0,0 0 88 0 0,0 0 44 0 0,0 0-141 0 0,0 0-242 0 0,0 0-209 0 0,0 0-145 0 0,0 0-77 0 0,0 0-95 0 0,0 0-72 0 0,32 6-95 0 0,97 13-72 0 0,-64-30 260 0 0,-54 4-605 0 0,-1 2-115 0 0,0-1-1 0 0,0 0 0 0 0,0 0 1 0 0,0-1-1 0 0,-1 0 0 0 0,0-1 0 0 0,-1 0 1 0 0,0 0-1 0 0,0-1 0 0 0,-1 0 1 0 0,0 0-1 0 0,0-1 0 0 0,-1 1 1 0 0,0-2-1 0 0,-1 1 0 0 0,0-1 0 0 0,-1 1 1 0 0,0-1-1 0 0,-1 0 0 0 0,0-1 1 0 0,-1 1-1 0 0,0-1 0 0 0,0-10-137 0 0,-2 20 5 0 0,0 0-1 0 0,0-1 0 0 0,-1 1 0 0 0,1 0 0 0 0,-1 0 0 0 0,0 0 1 0 0,0-1-1 0 0,0 1 0 0 0,0 0 0 0 0,0 0 0 0 0,0 0 1 0 0,0 0-1 0 0,-1 0 0 0 0,1 1 0 0 0,-1-1 0 0 0,1 0 1 0 0,-1 1-1 0 0,0-1 0 0 0,0 1 0 0 0,1-1 0 0 0,-1 1 1 0 0,0 0-1 0 0,0 0 0 0 0,0 0 0 0 0,-1 0 0 0 0,1 0 1 0 0,0 0-1 0 0,0 1 0 0 0,0-1 0 0 0,-1 1 0 0 0,1 0 1 0 0,0-1-1 0 0,0 1 0 0 0,-1 0 0 0 0,1 0 0 0 0,0 0 0 0 0,-1 1-3 0 0,-86 20-237 0 0,70-8 202 0 0,1 1-1 0 0,1 0 0 0 0,1 1 1 0 0,0 1-1 0 0,0 1 0 0 0,2 0 1 0 0,0 1-1 0 0,1 0 0 0 0,1 1 1 0 0,1 1-1 0 0,0 0 0 0 0,2 0 1 0 0,0 1-1 0 0,1 0 0 0 0,2 1 1 0 0,0 0 34 0 0,4-16-10 0 0,0 0 0 0 0,1 0 0 0 0,-1 0 0 0 0,1 0 1 0 0,1 0-1 0 0,-1 0 0 0 0,1 0 0 0 0,0 0 1 0 0,1 0-1 0 0,0 0 0 0 0,-1 0 0 0 0,2 0 1 0 0,-1 0-1 0 0,1 0 0 0 0,0 0 0 0 0,0 0 1 0 0,0-1-1 0 0,1 1 0 0 0,0-1 0 0 0,0 0 0 0 0,1 0 1 0 0,-1 0-1 0 0,1 0 0 0 0,0-1 0 0 0,0 1 1 0 0,1-1-1 0 0,-1 0 0 0 0,1 0 0 0 0,0-1 1 0 0,0 1-1 0 0,3 0 10 0 0,9 2-35 0 0,1-2 0 0 0,0 0 1 0 0,0-1-1 0 0,0-1 0 0 0,0 0 1 0 0,0-2-1 0 0,1 0 0 0 0,-1-1 1 0 0,0-1-1 0 0,0 0 0 0 0,0-1 1 0 0,0-2-1 0 0,-1 1 0 0 0,1-2 1 0 0,-1 0-1 0 0,0-2 0 0 0,11-6 35 0 0,87-43-2789 0 0,-45 13-6598 0 0,-50 32-2104 0 0</inkml:trace>
  <inkml:trace contextRef="#ctx0" brushRef="#br0" timeOffset="1281.911">2110 254 14971 0 0,'0'0'1726'0'0,"0"0"-330"0"0,0 0-89 0 0,0 0-52 0 0,0 0-60 0 0,0 0-137 0 0,0 0-153 0 0,0 0-143 0 0,0 0-129 0 0,0 0-95 0 0,-33 16-113 0 0,-102 54-106 0 0,58-13 83 0 0,63-46-367 0 0,0 1-1 0 0,1 1 1 0 0,0 0 0 0 0,1 1-1 0 0,1 1 1 0 0,0-1-1 0 0,1 2 1 0 0,1-1-1 0 0,0 2 1 0 0,-3 9-35 0 0,10-24-6 0 0,1 1 0 0 0,0-1 0 0 0,0 1 1 0 0,0 0-1 0 0,0-1 0 0 0,1 1 0 0 0,-1 0 0 0 0,1-1 1 0 0,-1 1-1 0 0,1 0 0 0 0,0 0 0 0 0,0-1 0 0 0,0 1 0 0 0,1 0 1 0 0,-1 0-1 0 0,1-1 0 0 0,-1 1 0 0 0,1 0 0 0 0,0-1 1 0 0,0 1-1 0 0,0 0 0 0 0,0-1 0 0 0,1 0 0 0 0,-1 1 1 0 0,1-1-1 0 0,-1 0 0 0 0,1 1 0 0 0,0-1 0 0 0,0 0 0 0 0,0-1 1 0 0,0 1-1 0 0,0 0 0 0 0,0 0 0 0 0,1-1 0 0 0,-1 1 1 0 0,1-1-1 0 0,-1 0 0 0 0,1 0 0 0 0,1 1 6 0 0,6-1 27 0 0,1 1 0 0 0,-1-2 0 0 0,1 0 0 0 0,0 0 1 0 0,-1-1-1 0 0,1 0 0 0 0,-1 0 0 0 0,0-2 0 0 0,1 1 0 0 0,-1-1 0 0 0,0-1 0 0 0,0 1 0 0 0,-1-2 0 0 0,1 1 1 0 0,-1-2-1 0 0,0 1 0 0 0,8-7-27 0 0,8-7 99 0 0,-1-1 0 0 0,0-1 1 0 0,-2-1-1 0 0,0-1 1 0 0,7-12-100 0 0,29-32 116 0 0,-52 108-326 0 0,-12 105-90 0 0,7-140 299 0 0,1-1-1 0 0,-1 1 1 0 0,1-1 0 0 0,0 0-1 0 0,0 0 1 0 0,1 0-1 0 0,-1 0 1 0 0,1 0-1 0 0,0 0 1 0 0,0 0-1 0 0,1-1 1 0 0,0 0 0 0 0,-1 1-1 0 0,2-2 1 0 0,-1 1-1 0 0,0 0 1 0 0,1-1-1 0 0,-1 0 1 0 0,1 0 0 0 0,0 0-1 0 0,0 0 1 0 0,0-1-1 0 0,0 0 1 0 0,1 0-1 0 0,-1 0 1 0 0,1-1 0 0 0,-1 0-1 0 0,1 0 1 0 0,-1 0-1 0 0,1-1 1 0 0,0 0-1 0 0,-1 0 1 0 0,1 0 0 0 0,0-1-1 0 0,-1 1 1 0 0,1-1-1 0 0,-1-1 1 0 0,1 1-1 0 0,-1-1 1 0 0,0 0 0 0 0,1 0-1 0 0,2-2 2 0 0,23-15 140 0 0,0-2 0 0 0,-2-1 1 0 0,0-1-1 0 0,-1-1 0 0 0,-2-1 0 0 0,17-21-140 0 0,1 1 171 0 0,154-175 310 0 0,-197 220-481 0 0,-1 0 0 0 0,0 0 1 0 0,1-1-1 0 0,-1 1 1 0 0,1 0-1 0 0,-1 0 1 0 0,1 0-1 0 0,-1 0 1 0 0,1-1-1 0 0,-1 1 1 0 0,1 0-1 0 0,-1 0 1 0 0,1 0-1 0 0,-1 0 1 0 0,1 0-1 0 0,-1 0 1 0 0,1 0-1 0 0,-1 0 1 0 0,0 1-1 0 0,1-1 1 0 0,-1 0-1 0 0,1 0 0 0 0,-1 0 1 0 0,1 0-1 0 0,-1 1 1 0 0,1-1-1 0 0,-1 0 1 0 0,0 0-1 0 0,1 1 1 0 0,-1-1-1 0 0,1 0 1 0 0,-1 1-1 0 0,0-1 1 0 0,1 0-1 0 0,-1 1 1 0 0,0-1-1 0 0,0 1 1 0 0,1-1-1 0 0,-1 0 1 0 0,0 1-1 0 0,0-1 0 0 0,0 1 1 0 0,1-1-1 0 0,-1 1 1 0 0,0-1-1 0 0,0 1 1 0 0,0-1-1 0 0,0 1 1 0 0,0-1-1 0 0,0 1 1 0 0,0-1-1 0 0,0 1 1 0 0,0-1-1 0 0,0 1 1 0 0,0-1-1 0 0,0 1 1 0 0,0-1-1 0 0,-1 0 1 0 0,1 1-1 0 0,0-1 0 0 0,0 1 1 0 0,0-1-1 0 0,-1 1 1 0 0,1-1-1 0 0,0 1 0 0 0,-3 41 152 0 0,-11 21-101 0 0,-2 0 0 0 0,-3-1 1 0 0,-14 29-52 0 0,30-84-3 0 0,1 0 0 0 0,-1 0 1 0 0,0-1-1 0 0,0 1 0 0 0,-1-1 1 0 0,0 0-1 0 0,0 0 0 0 0,-1 0 1 0 0,1 0-1 0 0,-1-1 0 0 0,0 1 1 0 0,-1-1-1 0 0,1-1 0 0 0,-1 1 1 0 0,0-1-1 0 0,0 0 0 0 0,-1 0 1 0 0,1-1-1 0 0,-1 0 0 0 0,0 0 1 0 0,0 0-1 0 0,0-1 0 0 0,0 0 1 0 0,0-1-1 0 0,0 1 0 0 0,0-1 1 0 0,-4-1 2 0 0,-31 0-354 0 0,50-7-507 0 0,195 7 835 0 0,-192-1 27 0 0,-1-1-1 0 0,1 0 0 0 0,-1 0 0 0 0,0-1 1 0 0,1-1-1 0 0,-1 0 0 0 0,-1 0 0 0 0,1-1 1 0 0,-1 0-1 0 0,1 0 0 0 0,0-2 0 0 0,17-30-1937 0 0,-23 23-1741 0 0,-1 0-4338 0 0,-2 9-4211 0 0</inkml:trace>
  <inkml:trace contextRef="#ctx0" brushRef="#br0" timeOffset="1641.687">3047 305 19796 0 0,'0'0'1024'0'0,"0"0"-238"0"0,0 0-5 0 0,0 0-24 0 0,0 0-55 0 0,0 0-136 0 0,0 0-215 0 0,0 0-155 0 0,0 0-56 0 0,0 0-24 0 0,0 0-27 0 0,0 0 0 0 0,0 0-15 0 0,-1 26-12 0 0,-1 81 9 0 0,1-102-59 0 0,0 1-1 0 0,1-1 1 0 0,-1 1-1 0 0,1-1 1 0 0,0 1-1 0 0,1-1 1 0 0,-1 1-1 0 0,1-1 1 0 0,0 0 0 0 0,1 1-1 0 0,-1-1 1 0 0,1 0-1 0 0,0 0 1 0 0,0 0-1 0 0,1 0 1 0 0,-1 0-1 0 0,1 0 1 0 0,0 0-1 0 0,1-1 1 0 0,-1 0-1 0 0,1 0 1 0 0,-1 0 0 0 0,1 0-1 0 0,1 0 1 0 0,-1-1-1 0 0,2 2-11 0 0,1-3 86 0 0,1 1 0 0 0,0-1 0 0 0,-1-1 0 0 0,1 1 0 0 0,0-2 0 0 0,0 1 0 0 0,0-1 0 0 0,-1 0 0 0 0,1 0 0 0 0,0-1 0 0 0,0 0 0 0 0,0 0 0 0 0,-1-1 0 0 0,1 0 0 0 0,-1-1 0 0 0,1 1 0 0 0,-1-1 0 0 0,0-1 0 0 0,0 1 0 0 0,0-1 0 0 0,2-3-86 0 0,7-4 19 0 0,-2 0-1 0 0,0-1 1 0 0,0-1-1 0 0,-1-1 1 0 0,-1 0-1 0 0,0 0 1 0 0,-1-1 0 0 0,0 0-1 0 0,-1-1 1 0 0,-1 0-1 0 0,-1-1 1 0 0,0 0 0 0 0,-1 0-1 0 0,-1-1 1 0 0,-1 0-1 0 0,0 0 1 0 0,1-12-19 0 0,4-26-2437 0 0,-13 34-8246 0 0,0 18-1274 0 0</inkml:trace>
  <inkml:trace contextRef="#ctx0" brushRef="#br0" timeOffset="10136.235">3789 165 0 0 0,'0'0'832'0'0,"0"0"451"0"0,0 0 125 0 0,0 0 19 0 0,0 0 11 0 0,0 0-66 0 0,0 0-101 0 0,-7 0-104 0 0,-22-3-72 0 0,18-2 8373 0 0,11 5-6669 0 0,1 9-3075 0 0,15 226 2455 0 0,-16-80 341 0 0,3-189-2341 0 0,1 0-1 0 0,2 0 1 0 0,1 1-1 0 0,1 0 0 0 0,2 1 1 0 0,6-11-179 0 0,-12 31 24 0 0,7-17-2 0 0,2 0-1 0 0,1 1 1 0 0,1 1-1 0 0,1 0 1 0 0,2 0-1 0 0,0 2 1 0 0,18-18-22 0 0,-34 41-11 0 0,0-1 9 0 0,-1 1 0 0 0,1 0 0 0 0,-1 0 0 0 0,1 0 0 0 0,0 0 0 0 0,0 0 0 0 0,0 0 0 0 0,0 1 0 0 0,0-1 0 0 0,0 1 0 0 0,1-1 0 0 0,-1 1 0 0 0,0 0 0 0 0,1 0 0 0 0,-1 0 0 0 0,1 0 0 0 0,-1 0 0 0 0,1 0 0 0 0,-1 1 0 0 0,3-1 2 0 0,11 67 87 0 0,-13 29 29 0 0,-6-71-153 0 0,2-22-89 0 0,0 0-1 0 0,1 0 1 0 0,-1 0 0 0 0,1 0 0 0 0,-1 1-1 0 0,1-1 1 0 0,0 0 0 0 0,0 0 0 0 0,0 0-1 0 0,0 1 1 0 0,0-1 0 0 0,0 0 0 0 0,0 0-1 0 0,1 1 1 0 0,0-1 0 0 0,-1 0 0 0 0,1 0 0 0 0,0 0-1 0 0,0 0 1 0 0,0 0 0 0 0,0 0 0 0 0,0 0-1 0 0,1 0 127 0 0,19 12-3752 0 0,-5-7-4420 0 0,-11-7-3071 0 0</inkml:trace>
  <inkml:trace contextRef="#ctx0" brushRef="#br0" timeOffset="10663.126">4273 324 9082 0 0,'0'0'3705'0'0,"0"0"-1868"0"0,0 0-580 0 0,0 0 176 0 0,0 0 168 0 0,0 0-145 0 0,0 0-282 0 0,0 0-292 0 0,0 0-209 0 0,0 0-152 0 0,0 0-90 0 0,0 0-40 0 0,29-2-74 0 0,89-3-6 0 0,-64-6 270 0 0,-46 8-496 0 0,0 0-1 0 0,0 0 1 0 0,0-1 0 0 0,-1 0-1 0 0,1 0 1 0 0,-1-1-1 0 0,0 0 1 0 0,-1 0 0 0 0,1-1-1 0 0,-1 1 1 0 0,0-2-1 0 0,-1 1 1 0 0,1 0 0 0 0,-1-1-1 0 0,0 0 1 0 0,-1 0 0 0 0,0-1-1 0 0,0 1 1 0 0,0-1-1 0 0,-1 0 1 0 0,-1 0 0 0 0,1 0-1 0 0,-1 0 1 0 0,0-1-1 0 0,-1 1 1 0 0,0-1 0 0 0,0-1-85 0 0,-1 8-7 0 0,0 0 0 0 0,-1 0 0 0 0,1-1 0 0 0,-1 1 1 0 0,1 0-1 0 0,-1 0 0 0 0,0 0 0 0 0,0-1 1 0 0,1 1-1 0 0,-2 0 0 0 0,1 0 0 0 0,0 0 0 0 0,0 1 1 0 0,-1-1-1 0 0,1 0 0 0 0,-1 0 0 0 0,1 1 0 0 0,-1-1 1 0 0,0 1-1 0 0,1-1 0 0 0,-1 1 0 0 0,0 0 0 0 0,0-1 1 0 0,0 1-1 0 0,0 0 0 0 0,0 1 0 0 0,0-1 0 0 0,-1 0 1 0 0,1 0-1 0 0,0 1 0 0 0,0-1 0 0 0,-1 1 0 0 0,1 0 1 0 0,0 0-1 0 0,0 0 0 0 0,-1 0 0 0 0,1 0 7 0 0,-84 18-463 0 0,69-9 457 0 0,1 0 0 0 0,0 1 1 0 0,0 0-1 0 0,1 2 0 0 0,0 0 1 0 0,1 0-1 0 0,1 1 0 0 0,0 1 1 0 0,1 0-1 0 0,0 1 0 0 0,1 0 1 0 0,1 1-1 0 0,0 0 0 0 0,1 1 1 0 0,1 0-1 0 0,1 0 0 0 0,0 0 1 0 0,1 1-1 0 0,1 0 0 0 0,1 1 0 0 0,0-1 1 0 0,1 1-1 0 0,1 1 6 0 0,3-15 51 0 0,0 1-1 0 0,0-1 1 0 0,0 1 0 0 0,0-1-1 0 0,1 1 1 0 0,0-1 0 0 0,0 0-1 0 0,0 0 1 0 0,1 0 0 0 0,0 0-1 0 0,0 0 1 0 0,0-1 0 0 0,0 1-1 0 0,1-1 1 0 0,0 0 0 0 0,0 0-1 0 0,0 0 1 0 0,0 0 0 0 0,1-1-1 0 0,-1 0 1 0 0,1 0-1 0 0,0 0 1 0 0,0 0 0 0 0,0-1-1 0 0,4 2-50 0 0,139 34 1436 0 0,80-34-529 0 0,-195-11-1156 0 0,-32 7-33 0 0,-1 0-141 0 0,-2-5-2947 0 0,0 2-3655 0 0,-2 0-5717 0 0</inkml:trace>
</inkml:ink>
</file>

<file path=ppt/ink/ink16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43.01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147 465 8570 0 0,'0'0'1408'0'0,"0"0"-58"0"0,0 0 29 0 0,0 0 114 0 0,0 0 50 0 0,0 0-138 0 0,0 0-234 0 0,0 0-271 0 0,0 0-265 0 0,0 0-154 0 0,0 0-80 0 0,2-4-27 0 0,4-11 2 0 0,-4 12 0 0 0,-2 3-32 0 0,0 0-29 0 0,0 0-10 0 0,5 23 1298 0 0,4 57-823 0 0,-4 0 0 0 0,-4 0 0 0 0,-6 52-780 0 0,3-78 129 0 0,-17 324 136 0 0,5-198-385 0 0,8-177-1634 0 0,1-25-134 0 0,4 20 1576 0 0,-4-49-5496 0 0,7 19-2059 0 0,1 20-1547 0 0</inkml:trace>
  <inkml:trace contextRef="#ctx0" brushRef="#br0" timeOffset="515.74">521 524 12595 0 0,'0'0'2064'0'0,"0"0"-425"0"0,0 0-273 0 0,0 0-103 0 0,0 0-99 0 0,0 0-188 0 0,0 0-238 0 0,0 0-230 0 0,0 0-159 0 0,0 0-46 0 0,0 0 32 0 0,0 0 45 0 0,3 7 45 0 0,41 140 1832 0 0,-28-51-1615 0 0,-3 139 27 0 0,-11 177-360 0 0,-2-411-322 0 0,-5-35 1036 0 0,-72-124-919 0 0,68 142-151 0 0,-1 1 0 0 0,0 1 0 0 0,-1-1 0 0 0,-1 2 1 0 0,-1-1-1 0 0,1 2 0 0 0,-2 0 0 0 0,0 0 0 0 0,0 1 1 0 0,-1 1-1 0 0,0 1 0 0 0,-1 0 0 0 0,0 1 0 0 0,-1 0 0 0 0,1 1 1 0 0,-1 1-1 0 0,-1 1 0 0 0,1 1 0 0 0,-1 0 0 0 0,0 1 1 0 0,-2 1 46 0 0,15 2-102 0 0,0 0-1 0 0,1 1 1 0 0,-1 0 0 0 0,1 0 0 0 0,-1 0 0 0 0,1 1-1 0 0,0-1 1 0 0,-1 1 0 0 0,1 0 0 0 0,0 1 0 0 0,0-1 0 0 0,0 1-1 0 0,0-1 1 0 0,1 1 0 0 0,-2 2 102 0 0,-10 39-5637 0 0,29-29 984 0 0,-6-11-1441 0 0,-8-4 6094 0 0,9 3-10196 0 0</inkml:trace>
  <inkml:trace contextRef="#ctx0" brushRef="#br0" timeOffset="927.479">961 1135 13467 0 0,'0'0'1743'0'0,"0"0"-301"0"0,0 0-99 0 0,0 0-3 0 0,0 0-115 0 0,0 0-202 0 0,0 0-215 0 0,0 0-174 0 0,0 0-133 0 0,0 0-127 0 0,0 0-106 0 0,0 0-83 0 0,-17 11-62 0 0,-53 39-20 0 0,67-48-94 0 0,1 0 1 0 0,-1 0-1 0 0,1 0 1 0 0,0 0 0 0 0,0 1-1 0 0,0-1 1 0 0,0 1 0 0 0,0-1-1 0 0,0 1 1 0 0,0 0 0 0 0,1-1-1 0 0,0 1 1 0 0,-1 0-1 0 0,1 0 1 0 0,0 0 0 0 0,0 0-1 0 0,1 0 1 0 0,-1 1 0 0 0,1-1-1 0 0,-1 0 1 0 0,1 0 0 0 0,0 0-1 0 0,0 0 1 0 0,1 2-10 0 0,-1 8 23 0 0,-1-9-13 0 0,0 0-1 0 0,0 0 1 0 0,0 0-1 0 0,1 0 1 0 0,0 1-1 0 0,0-1 0 0 0,0 0 1 0 0,0 0-1 0 0,1 0 1 0 0,0 0-1 0 0,-1 0 1 0 0,1 0-1 0 0,1 0 1 0 0,-1 0-1 0 0,1 0 0 0 0,-1 0 1 0 0,1 0-1 0 0,0-1 1 0 0,1 1-1 0 0,-1-1 1 0 0,0 1-1 0 0,1-1 1 0 0,0 0-1 0 0,0 0 0 0 0,0 0 1 0 0,0-1-1 0 0,0 1 1 0 0,1-1-1 0 0,-1 1 1 0 0,1-1-1 0 0,0 0 1 0 0,-1-1-1 0 0,1 1 1 0 0,0-1-1 0 0,0 1 0 0 0,1-1-9 0 0,1 0 67 0 0,0 0-1 0 0,-1-1 0 0 0,1 1 1 0 0,0-1-1 0 0,-1-1 0 0 0,1 1 0 0 0,0-1 1 0 0,-1 0-1 0 0,1 0 0 0 0,-1-1 1 0 0,1 0-1 0 0,-1 0 0 0 0,0 0 0 0 0,1 0 1 0 0,-1-1-1 0 0,0 0 0 0 0,-1 0 1 0 0,1 0-1 0 0,-1-1 0 0 0,1 1 0 0 0,-1-1 1 0 0,0 0-1 0 0,0-1 0 0 0,-1 1-66 0 0,3-1 57 0 0,-1-1 0 0 0,0 0 1 0 0,-1 0-1 0 0,0 0 0 0 0,0-1 0 0 0,0 1 0 0 0,-1-1 0 0 0,1 0 0 0 0,-2 0 0 0 0,1 0 0 0 0,-1-1 0 0 0,0 1 0 0 0,-1 0 0 0 0,1-1 0 0 0,-2 1 0 0 0,1-1 0 0 0,-1 0 0 0 0,0 1 0 0 0,0-1 0 0 0,-1 1 0 0 0,0-1 0 0 0,-1 0-57 0 0,1 4-45 0 0,-1 1-1 0 0,1 0 1 0 0,-1 0-1 0 0,0 0 1 0 0,0 0-1 0 0,0 0 0 0 0,-1 0 1 0 0,1 1-1 0 0,0-1 1 0 0,-1 1-1 0 0,0-1 1 0 0,0 1-1 0 0,1 0 1 0 0,-1 0-1 0 0,-1 0 1 0 0,1 1-1 0 0,0-1 0 0 0,0 1 1 0 0,-1-1-1 0 0,1 1 1 0 0,0 0-1 0 0,-1 1 1 0 0,1-1-1 0 0,-4 0 46 0 0,-24-2-3034 0 0,1 3-3668 0 0,24 0 4643 0 0,-6 0-9767 0 0</inkml:trace>
  <inkml:trace contextRef="#ctx0" brushRef="#br0" timeOffset="1700.762">0 284 4921 0 0,'0'0'2863'0'0,"0"0"-582"0"0,0 0-121 0 0,0 0 99 0 0,0 0-103 0 0,0 0-268 0 0,0 0-381 0 0,0 0-375 0 0,0 0-274 0 0,0 0-167 0 0,0 0-73 0 0,0 0-40 0 0,0 0-34 0 0,30-8 1803 0 0,272-31 24 0 0,-67 35-2107 0 0,-174 18 220 0 0,-97-40 70 0 0,-121-154-1174 0 0,155 178 234 0 0,-15-20-672 0 0,16 6-8137 0 0,2 16-2900 0 0</inkml:trace>
</inkml:ink>
</file>

<file path=ppt/ink/ink16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48.37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248 1 4105 0 0,'0'0'1619'0'0,"0"0"-105"0"0,0 0-75 0 0,0 0 117 0 0,0 0 138 0 0,0 0-70 0 0,0 0-278 0 0,0 0-345 0 0,0 0-331 0 0,0 0-257 0 0,0 0-140 0 0,0 30 1509 0 0,-3-14-1567 0 0,-1 1-1 0 0,-1 0 1 0 0,-1-1-1 0 0,0 0 1 0 0,-1-1-1 0 0,-1 1 1 0 0,0-1 0 0 0,-1 0-1 0 0,-3 2-214 0 0,0 3-264 0 0,-2 0 0 0 0,0-2 0 0 0,-1 0 1 0 0,-1 0-1 0 0,0-2 0 0 0,-1 0 0 0 0,-1-1 0 0 0,-1 0 0 0 0,-12 6 264 0 0,24-15-2733 0 0,14-7-5811 0 0,1 0 1229 0 0</inkml:trace>
</inkml:ink>
</file>

<file path=ppt/ink/ink16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49.1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26 152 0 0,'0'0'1446'0'0,"0"0"-29"0"0,0 0 118 0 0,0 0 323 0 0,0 0 182 0 0,0 0-54 0 0,0 0-267 0 0,0 0-353 0 0,0 0-274 0 0,0 0-185 0 0,0 0-95 0 0,0 0-48 0 0,5-4 0 0 0,12-14-6 0 0,-13 14-27 0 0,-4 24 3084 0 0,-12 265-1853 0 0,12-280-1947 0 0,0 0 0 0 0,0 0 0 0 0,1 0 0 0 0,-1 0 0 0 0,1 0 0 0 0,1 0 0 0 0,-1 0 1 0 0,1 0-1 0 0,0 0 0 0 0,0-1 0 0 0,0 1 0 0 0,0-1 0 0 0,1 0 0 0 0,0 1 0 0 0,0-1 0 0 0,0 0 0 0 0,0-1 0 0 0,1 1 0 0 0,0 0 0 0 0,-1-1 0 0 0,1 0 0 0 0,0 0 0 0 0,1 0 0 0 0,3 1-15 0 0,-3-2 66 0 0,0 0 0 0 0,1-1-1 0 0,-1 0 1 0 0,1 0 0 0 0,-1 0-1 0 0,1-1 1 0 0,0 0 0 0 0,-1 0-1 0 0,1 0 1 0 0,-1-1 0 0 0,1 0-1 0 0,-1 0 1 0 0,1 0 0 0 0,-1-1-1 0 0,1 0 1 0 0,-1 0 0 0 0,0 0-1 0 0,0 0 1 0 0,0-1 0 0 0,0 0-1 0 0,-1 0 1 0 0,1 0-1 0 0,-1-1 1 0 0,2-1-66 0 0,87-108 404 0 0,-90 109-394 0 0,70-113 73 0 0,-47 77-108 0 0,-25 40 10 0 0,-1 0-1 0 0,0 0-7 0 0,0 0-26 0 0,0 0-11 0 0,0 0-14 0 0,1 15-58 0 0,8 42 120 0 0,21 64 6 0 0,-28-116 15 0 0,0-1 0 0 0,0 1 0 0 0,0-1 0 0 0,1 0 0 0 0,0 0 0 0 0,0 0 0 0 0,0-1 0 0 0,0 1 0 0 0,1-1 0 0 0,0 1 0 0 0,-1-1 0 0 0,1 0 0 0 0,0 0 0 0 0,0-1 0 0 0,1 1 0 0 0,-1-1 0 0 0,0 0 0 0 0,1 0-1 0 0,-1-1 1 0 0,1 1 0 0 0,0-1 0 0 0,0 0 0 0 0,-1 0 0 0 0,1-1 0 0 0,0 1 0 0 0,0-1 0 0 0,0 0 0 0 0,0 0 0 0 0,0-1 0 0 0,-1 1 0 0 0,1-1 0 0 0,0 0 0 0 0,0-1 0 0 0,-1 1 0 0 0,1-1 0 0 0,-1 0 0 0 0,1 0 0 0 0,0-1-9 0 0,14-10 102 0 0,-1-1 1 0 0,0-1-1 0 0,-1-1 0 0 0,0-1 1 0 0,-2 0-1 0 0,0-1 0 0 0,0 0 0 0 0,-2-1 1 0 0,-1-1-1 0 0,0 0 0 0 0,-1-1 1 0 0,-2 0-1 0 0,1-3-102 0 0,-3-45-1104 0 0,-8 50-5256 0 0,1 18 324 0 0,0 1-5752 0 0</inkml:trace>
</inkml:ink>
</file>

<file path=ppt/ink/ink16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52.00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234 20 7858 0 0,'0'0'1735'0'0,"0"0"-102"0"0,0 0 134 0 0,0 0 201 0 0,0 0 57 0 0,0 0-196 0 0,0 0-401 0 0,0 0-353 0 0,0 0-268 0 0,0 0-160 0 0,0 0-102 0 0,0 0-49 0 0,0 0-13 0 0,-1-4-27 0 0,0-1-520 0 0,-1-5 996 0 0,1 23 35 0 0,21 91 491 0 0,-8 38-756 0 0,-6 0 1 0 0,-6 3-703 0 0,0-119 36 0 0,-13 147 120 0 0,-7-22-57 0 0,5-85-150 0 0,16-66-26 0 0,-1-1 0 0 0,0 1 0 0 0,0 0 0 0 0,0-1 0 0 0,0 1 0 0 0,0 0-1 0 0,0 0 1 0 0,0-1 0 0 0,1 1 0 0 0,-1 0 0 0 0,0-1 0 0 0,0 1 0 0 0,0 0-1 0 0,0-1 1 0 0,-1 1 0 0 0,1 0 0 0 0,0-1 0 0 0,0 1 0 0 0,0 0 0 0 0,0-1-1 0 0,0 1 1 0 0,0 0 0 0 0,0 0 0 0 0,0-1 0 0 0,-1 1 0 0 0,1 0 0 0 0,0-1-1 0 0,0 1 1 0 0,0 0 0 0 0,-1 0 0 0 0,1 0 0 0 0,0-1 0 0 0,0 1 0 0 0,-1 0 0 0 0,1 0-1 0 0,0 0 1 0 0,0-1 0 0 0,-1 1 0 0 0,1 0 0 0 0,0 0 0 0 0,-1 0 0 0 0,1 0-1 0 0,0 0 1 0 0,-1 0 0 0 0,1 0 0 0 0,0 0 0 0 0,-1 0 0 0 0,1 0 0 0 0,0 0-1 0 0,-1 0 1 0 0,1 0 0 0 0,0 0 0 0 0,0 0 0 0 0,-1 0 0 0 0,1 0 0 0 0,0 0-1 0 0,-1 0 1 0 0,1 0 0 0 0,0 1 0 0 0,-1-1 77 0 0,-2-38-5227 0 0,3 35 4005 0 0,-1-12-4980 0 0,1 4-5049 0 0</inkml:trace>
  <inkml:trace contextRef="#ctx0" brushRef="#br0" timeOffset="238.575">0 551 14691 0 0,'0'0'1811'0'0,"0"0"-500"0"0,0 0-209 0 0,0 0 101 0 0,0 0 45 0 0,0 0-100 0 0,0 0-117 0 0,0 0-116 0 0,0 0-108 0 0,34-7-110 0 0,105-21-107 0 0,189-40 779 0 0,-290 67-3450 0 0,-25 1-8148 0 0,-12 0-1023 0 0</inkml:trace>
  <inkml:trace contextRef="#ctx0" brushRef="#br0" timeOffset="723.858">740 9 11939 0 0,'0'0'3960'0'0,"0"0"-2226"0"0,0 0-859 0 0,0 0-30 0 0,0 0 110 0 0,0 0 80 0 0,0 0-15 0 0,0 0-67 0 0,0 0-137 0 0,0 0-144 0 0,0 0-113 0 0,0 0-99 0 0,1 33-60 0 0,0 103-71 0 0,-16 239 1036 0 0,12-187-1169 0 0,3-186-187 0 0,0 0 0 0 0,0-1 0 0 0,0 1-1 0 0,0 0 1 0 0,1-1 0 0 0,-1 1 0 0 0,0-1 0 0 0,1 1 0 0 0,-1-1 0 0 0,1 1 0 0 0,0-1 0 0 0,-1 1 0 0 0,1-1 0 0 0,0 1 0 0 0,0-1 0 0 0,0 0 0 0 0,0 1 0 0 0,0-1 0 0 0,0 0 0 0 0,1 0 0 0 0,-1 0 0 0 0,0 0 0 0 0,1 0 0 0 0,-1 0 0 0 0,0 0-1 0 0,1-1 1 0 0,-1 1 0 0 0,1 0 0 0 0,-1-1 0 0 0,1 1 0 0 0,-1-1 0 0 0,1 0 0 0 0,0 1 0 0 0,-1-1 0 0 0,1 0 0 0 0,0 0 0 0 0,-1 0 0 0 0,1 0 0 0 0,-1 0 0 0 0,1 0 0 0 0,0-1 0 0 0,-1 1 0 0 0,1 0 0 0 0,-1-1 0 0 0,1 1 0 0 0,-1-1 0 0 0,1 0 0 0 0,-1 1-1 0 0,1-1 1 0 0,-1 0 0 0 0,0 0 0 0 0,1 0 0 0 0,-1 0 0 0 0,0 0 0 0 0,0 0 0 0 0,1-2-9 0 0,114-85 402 0 0,-107 82-411 0 0,115-61 23 0 0,-122 69-13 0 0,0-1 1 0 0,-1 0-1 0 0,1 1 1 0 0,0-1-1 0 0,0 1 1 0 0,-1-1-1 0 0,1 1 1 0 0,-1 0-1 0 0,1 0 1 0 0,-1 0-1 0 0,0 0 1 0 0,0 0-1 0 0,0 0 1 0 0,0 0-1 0 0,0 0 1 0 0,0 0-1 0 0,-1 1 1 0 0,1-1-1 0 0,-1 0 1 0 0,1 0-1 0 0,-1 1 1 0 0,0-1-1 0 0,0 0 1 0 0,0 1-1 0 0,0-1 1 0 0,0 0-1 0 0,0 1 1 0 0,-1-1-1 0 0,1 0 1 0 0,-1 0-1 0 0,0 0 1 0 0,0 1-2 0 0,1 6 37 0 0,2 117 110 0 0,19-100-506 0 0,-20-26 192 0 0,-1 0-53 0 0,0 0-101 0 0,0 0-123 0 0,14-22-6186 0 0,-8 16 2062 0 0,1 1-3281 0 0,-3 1-846 0 0</inkml:trace>
  <inkml:trace contextRef="#ctx0" brushRef="#br0" timeOffset="1059.829">1306 709 5193 0 0,'0'0'2837'0'0,"0"0"-437"0"0,0 0-122 0 0,0 0-32 0 0,0 0-190 0 0,0 0-305 0 0,0 0-268 0 0,0 0-226 0 0,0 0-152 0 0,0 0-99 0 0,0 0-101 0 0,31 10-97 0 0,101 31-94 0 0,-65-37 231 0 0,-57-8-751 0 0,2-1-55 0 0,0 0 1 0 0,0-1 0 0 0,0 0 0 0 0,0-1-1 0 0,-1 0 1 0 0,0-1 0 0 0,0 0-1 0 0,-1-1 1 0 0,0 0 0 0 0,-1 0-1 0 0,0-1 1 0 0,-1 0 0 0 0,1-1-1 0 0,-2 0 1 0 0,4-7-140 0 0,-9 15 5 0 0,0 0 0 0 0,-1 0-1 0 0,0-1 1 0 0,1 1 0 0 0,-1-1 0 0 0,0 1 0 0 0,-1-1-1 0 0,1 1 1 0 0,0-1 0 0 0,-1 1 0 0 0,0-1 0 0 0,0 0-1 0 0,0 1 1 0 0,-1-1 0 0 0,1 1 0 0 0,-1-1 0 0 0,1 0-1 0 0,-1 1 1 0 0,0 0 0 0 0,-1-1 0 0 0,1 1 0 0 0,-1 0-1 0 0,1-1 1 0 0,-1 1 0 0 0,0 0 0 0 0,0 0 0 0 0,0 0-1 0 0,-1 1 1 0 0,1-1 0 0 0,-1 0 0 0 0,1 1 0 0 0,-1 0-1 0 0,0-1 1 0 0,0 1 0 0 0,0 0 0 0 0,0 1 0 0 0,0-1-1 0 0,-1 0 1 0 0,1 1 0 0 0,0 0 0 0 0,-1 0 0 0 0,1 0-1 0 0,-1 0 1 0 0,1 1 0 0 0,-2-1-5 0 0,-6 1-21 0 0,0 1 0 0 0,1 1 0 0 0,-1 0 0 0 0,0 0 0 0 0,1 1-1 0 0,-1 0 1 0 0,1 1 0 0 0,0 0 0 0 0,0 1 0 0 0,1 0 0 0 0,-1 0 0 0 0,1 1 0 0 0,0 0 0 0 0,1 1 0 0 0,0 0 0 0 0,0 0 0 0 0,0 1-1 0 0,1 0 1 0 0,0 0 0 0 0,0 1 0 0 0,1-1 0 0 0,0 2 0 0 0,1-1 0 0 0,0 1 0 0 0,0-1 0 0 0,-1 7 21 0 0,3-10-3 0 0,1 0 0 0 0,0 0 0 0 0,0 1 0 0 0,1-1 0 0 0,-1 0 0 0 0,2 0 0 0 0,-1 1 0 0 0,1-1 0 0 0,-1 1 0 0 0,2-1 0 0 0,-1 0 0 0 0,1 1 0 0 0,0-1 0 0 0,0 0 0 0 0,1 1 1 0 0,0-1-1 0 0,0 0 0 0 0,0 0 0 0 0,1 0 0 0 0,0-1 0 0 0,0 1 0 0 0,0-1 0 0 0,1 1 0 0 0,0-1 0 0 0,0 0 0 0 0,0-1 0 0 0,0 1 0 0 0,1-1 0 0 0,0 1 0 0 0,5 2 3 0 0,6 5-2 0 0,0-1 0 0 0,1 0 0 0 0,1-1 0 0 0,0-1-1 0 0,0-1 1 0 0,1-1 0 0 0,0 0 0 0 0,0-1 0 0 0,8 0 2 0 0,13 0-606 0 0,-1-1-1 0 0,1-2 1 0 0,0-2 0 0 0,1-2 0 0 0,0-2 606 0 0,-13 0-3737 0 0,-9-1-5453 0 0</inkml:trace>
</inkml:ink>
</file>

<file path=ppt/ink/ink16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49.86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77 1 11658 0 0,'0'0'3783'0'0,"0"0"-2391"0"0,0 0-757 0 0,0 0-12 0 0,0 0 141 0 0,0 0 99 0 0,0 0-31 0 0,0 0-121 0 0,0 0-138 0 0,0 0-106 0 0,0 0-51 0 0,0 0-17 0 0,0 0-38 0 0,-3 26-9 0 0,-11 83-2 0 0,22-46 310 0 0,0-27-421 0 0,-2 0 1 0 0,-1 0 0 0 0,-2 0 0 0 0,-2 1-1 0 0,-1-1 1 0 0,-2 1 0 0 0,-1-1 0 0 0,-2 0-1 0 0,-6 22-239 0 0,-52 195 159 0 0,56-139-90 0 0,7-113-57 0 0,0-1-1 0 0,0 1 0 0 0,0-1 0 0 0,0 1 1 0 0,0-1-1 0 0,0 1 0 0 0,0 0 0 0 0,1-1 1 0 0,-1 1-1 0 0,0-1 0 0 0,0 1 0 0 0,0-1 1 0 0,1 1-1 0 0,-1-1 0 0 0,0 1 0 0 0,0-1 1 0 0,1 0-1 0 0,-1 1 0 0 0,0-1 0 0 0,1 1 1 0 0,-1-1-1 0 0,1 0 0 0 0,-1 1 0 0 0,1-1 1 0 0,-1 0-1 0 0,0 1 0 0 0,1-1 0 0 0,-1 0 1 0 0,1 0-1 0 0,-1 0 0 0 0,1 1 0 0 0,0-1 1 0 0,-1 0-1 0 0,1 0 0 0 0,-1 0 0 0 0,1 0 1 0 0,-1 0-1 0 0,1 0 0 0 0,-1 0 0 0 0,1 0 1 0 0,-1 0-1 0 0,1 0 0 0 0,-1 0 0 0 0,1 0 1 0 0,-1-1-1 0 0,1 1 0 0 0,-1 0 0 0 0,1 0 1 0 0,-1 0-1 0 0,1-1 0 0 0,-1 1 0 0 0,1 0 1 0 0,-1-1-1 0 0,1 1 0 0 0,-1 0 0 0 0,0-1 1 0 0,1 1-1 0 0,-1-1 0 0 0,1 1 0 0 0,-1 0 1 0 0,0-1-1 0 0,0 1 0 0 0,1-1 0 0 0,-1 1-11 0 0,37-32 470 0 0,-33 28-450 0 0,40-39 79 0 0,131-105 22 0 0,-137 130-241 0 0,-34 43 132 0 0,14 149 319 0 0,-17-169-1955 0 0,3 12 5041 0 0,-4-8-4870 0 0,1-1-4672 0 0,-1 0-6635 0 0,0-8 2428 0 0</inkml:trace>
  <inkml:trace contextRef="#ctx0" brushRef="#br0" timeOffset="467.803">573 903 424 0 0,'0'0'2375'0'0,"0"0"-622"0"0,0 0-21 0 0,0 0 251 0 0,0 0 135 0 0,0 0-100 0 0,0 0-302 0 0,0 0-333 0 0,0 0-229 0 0,0 0-132 0 0,0 0-83 0 0,0 0-62 0 0,13 10-43 0 0,42 29-28 0 0,-53-37-724 0 0,0-1 1 0 0,0 0-1 0 0,0 0 1 0 0,0 0-1 0 0,0 0 1 0 0,0 0-1 0 0,1 0 1 0 0,-1 0-1 0 0,0 0 1 0 0,0-1-1 0 0,1 1 1 0 0,-1-1-1 0 0,1 0 1 0 0,-1 0-1 0 0,0 0 1 0 0,1 0-1 0 0,-1 0 1 0 0,0 0-1 0 0,1-1 1 0 0,-1 1-1 0 0,0-1 1 0 0,1 0-1 0 0,1 0-82 0 0,3-1 275 0 0,15-7 132 0 0,0-1 0 0 0,0-1-1 0 0,-1-1 1 0 0,-1-1-1 0 0,0-1 1 0 0,-1 0 0 0 0,0-2-1 0 0,-1 0 1 0 0,6-8-407 0 0,-18 19 45 0 0,0-1 0 0 0,0 1 1 0 0,-1-1-1 0 0,0 0 0 0 0,0-1 0 0 0,0 1 1 0 0,-1-1-1 0 0,0 0 0 0 0,0 0 0 0 0,-1 0 1 0 0,0-1-1 0 0,0 1 0 0 0,-1-1 1 0 0,1 0-1 0 0,-2 1 0 0 0,1-1 0 0 0,-1 0 1 0 0,0-2-46 0 0,-3 7-16 0 0,0 0 1 0 0,0-1-1 0 0,0 1 1 0 0,0 0-1 0 0,-1 0 1 0 0,1 1 0 0 0,-1-1-1 0 0,0 0 1 0 0,0 1-1 0 0,0-1 1 0 0,0 1-1 0 0,0 0 1 0 0,0 0 0 0 0,0 0-1 0 0,-1 1 1 0 0,1-1-1 0 0,-1 1 1 0 0,1 0-1 0 0,-1 0 1 0 0,0 0 0 0 0,1 0-1 0 0,-1 1 1 0 0,0-1-1 0 0,0 1 1 0 0,1 0-1 0 0,-1 0 1 0 0,0 0 0 0 0,0 1-1 0 0,1-1 1 0 0,-1 1-1 0 0,0 0 1 0 0,1 0-1 0 0,-1 0 1 0 0,1 1 0 0 0,-4 1 14 0 0,-11 6-55 0 0,1 0 0 0 0,1 2 0 0 0,0 0 0 0 0,0 0 0 0 0,1 2 0 0 0,0 0 0 0 0,1 0 0 0 0,1 2-1 0 0,0-1 1 0 0,1 2 0 0 0,1 0 0 0 0,-9 15 56 0 0,14-22-13 0 0,1 0-1 0 0,0 1 1 0 0,0-1-1 0 0,1 1 1 0 0,0 0-1 0 0,1 0 1 0 0,0 0 0 0 0,1 0-1 0 0,0 1 1 0 0,0-1-1 0 0,1 1 1 0 0,1-1-1 0 0,0 1 1 0 0,0 0 13 0 0,1-8-3 0 0,-1 0 0 0 0,1 0-1 0 0,0 0 1 0 0,0 0 0 0 0,0 0 0 0 0,1 0 0 0 0,-1 0 0 0 0,1 0-1 0 0,0-1 1 0 0,0 1 0 0 0,-1-1 0 0 0,2 1 0 0 0,-1-1 0 0 0,0 0-1 0 0,0 1 1 0 0,1-1 0 0 0,-1 0 0 0 0,1-1 0 0 0,0 1 0 0 0,0 0-1 0 0,-1-1 1 0 0,1 1 0 0 0,0-1 0 0 0,0 0 0 0 0,0 0 0 0 0,0 0-1 0 0,1-1 1 0 0,-1 1 3 0 0,93 3-107 0 0,-65-11-371 0 0,0-2 1 0 0,-1 0-1 0 0,0-2 0 0 0,-1-2 1 0 0,21-11 477 0 0,13-10-3537 0 0,-3-1-3375 0 0,-39 21 142 0 0,-7 6 194 0 0</inkml:trace>
  <inkml:trace contextRef="#ctx0" brushRef="#br0" timeOffset="816.671">1171 918 168 0 0,'0'0'1562'0'0,"0"0"155"0"0,0 0 292 0 0,0 0 225 0 0,0 0-58 0 0,0 0-233 0 0,0 0-301 0 0,0 0-207 0 0,0 0-131 0 0,0 0-84 0 0,0 0-87 0 0,0 0-182 0 0,0 0-157 0 0,-2 17-151 0 0,-9 69 372 0 0,35-105 3473 0 0,141-260-1145 0 0,-119 224-3219 0 0,-42 92-1616 0 0,-4-24 748 0 0,2 30-2786 0 0,18-30-8769 0 0,-16-13 1423 0 0</inkml:trace>
  <inkml:trace contextRef="#ctx0" brushRef="#br0" timeOffset="1216.803">1567 829 5497 0 0,'0'0'2186'0'0,"0"0"-146"0"0,0 0 140 0 0,0 0 93 0 0,0 0-123 0 0,0 0-232 0 0,0 0-299 0 0,0 0-233 0 0,0 0-174 0 0,0 0-145 0 0,0 0-127 0 0,0 0-109 0 0,24 2-110 0 0,76 1-101 0 0,-35-22 450 0 0,-55 12-879 0 0,-4 4-139 0 0,-2 0 1 0 0,1 0 0 0 0,0 0-1 0 0,0-1 1 0 0,-1 1 0 0 0,0-1-1 0 0,0 0 1 0 0,0 0 0 0 0,0-1-1 0 0,-1 1 1 0 0,0-1 0 0 0,0 0-1 0 0,0 0 1 0 0,0 0 0 0 0,-1 0-1 0 0,0-1 1 0 0,0 1 0 0 0,0 0 0 0 0,0-1-1 0 0,-1 0 1 0 0,0 1 0 0 0,-1-1-1 0 0,1 0 1 0 0,-1-1-53 0 0,-1 5-17 0 0,-1 1 0 0 0,0 0 1 0 0,0 0-1 0 0,1 0 0 0 0,-1 0 0 0 0,0 0 0 0 0,0 1 1 0 0,0-1-1 0 0,0 1 0 0 0,0-1 0 0 0,0 1 1 0 0,0-1-1 0 0,0 1 0 0 0,0 0 0 0 0,0 0 0 0 0,0 0 1 0 0,0 0-1 0 0,0 1 0 0 0,0-1 0 0 0,0 0 1 0 0,0 1-1 0 0,0-1 0 0 0,0 1 0 0 0,0 0 17 0 0,-108 79-489 0 0,102-73 469 0 0,0-1 1 0 0,0 1 0 0 0,0 0-1 0 0,1 1 1 0 0,0 0 0 0 0,0 0-1 0 0,1 1 1 0 0,0-1 0 0 0,1 1-1 0 0,0 1 1 0 0,0-1 0 0 0,1 1-1 0 0,0 0 1 0 0,1 0 0 0 0,0 0-1 0 0,0 0 1 0 0,1 0 0 0 0,0 1-1 0 0,1-1 1 0 0,1 1 0 0 0,-1-1-1 0 0,2 3 20 0 0,2-7 5 0 0,1-1 0 0 0,0 0-1 0 0,0-1 1 0 0,1 1 0 0 0,-1-1-1 0 0,1 1 1 0 0,0-2 0 0 0,0 1-1 0 0,1 0 1 0 0,-1-1 0 0 0,1 0-1 0 0,0 0 1 0 0,-1-1 0 0 0,1 1-1 0 0,0-1 1 0 0,1-1 0 0 0,-1 1-1 0 0,0-1 1 0 0,0 0 0 0 0,1-1-1 0 0,-1 1 1 0 0,0-1 0 0 0,1 0-1 0 0,-1-1 1 0 0,0 1 0 0 0,2-2-5 0 0,146-23-714 0 0,-90 6-5004 0 0,-20 5-3742 0 0,-28 10-2617 0 0</inkml:trace>
</inkml:ink>
</file>

<file path=ppt/ink/ink16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56.09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112 350 20940 0 0,'0'0'1194'0'0,"0"0"-330"0"0,0 0 4 0 0,0 0 110 0 0,0 0 36 0 0,0 0-106 0 0,0 0-301 0 0,0 0-221 0 0,0 0-138 0 0,0 0-90 0 0,-6 31-58 0 0,-21 97-35 0 0,17-41-10 0 0,9-32-562 0 0,1-32-9040 0 0,0-23-1494 0 0</inkml:trace>
  <inkml:trace contextRef="#ctx0" brushRef="#br0" timeOffset="247.996">0 0 16652 0 0,'0'0'2656'0'0,"0"0"-1600"0"0,0 0-488 0 0,0 0-231 0 0,0 0-185 0 0,0 0-184 0 0,0 0-176 0 0,0 0-385 0 0,0 0-623 0 0,0 0-1200 0 0,0 0-3570 0 0,0 0-4984 0 0</inkml:trace>
  <inkml:trace contextRef="#ctx0" brushRef="#br0" timeOffset="680.055">317 630 15747 0 0,'0'0'1479'0'0,"0"0"-262"0"0,0 0 68 0 0,0 0 112 0 0,0 0-16 0 0,0 0-190 0 0,0 0-269 0 0,0 0-178 0 0,0 0-117 0 0,0 0-97 0 0,0 0-83 0 0,0 0-81 0 0,7-11-52 0 0,48-82 561 0 0,-34 49-607 0 0,-2-2 1 0 0,-3 0-1 0 0,-1 0 0 0 0,-1-3-268 0 0,17-55 71 0 0,-18 82-269 0 0,-13 22 95 0 0,0 0-13 0 0,2 9-192 0 0,15 99-79 0 0,13 44 282 0 0,21-61 91 0 0,-49-89 53 0 0,0 1 0 0 0,0-1-1 0 0,0 0 1 0 0,0-1 0 0 0,0 1-1 0 0,0 0 1 0 0,1-1 0 0 0,-1 1 0 0 0,1-1-1 0 0,-1 1 1 0 0,1-1 0 0 0,-1 0-1 0 0,1 0 1 0 0,0-1 0 0 0,-1 1 0 0 0,1 0-1 0 0,0-1 1 0 0,0 1 0 0 0,-1-1 0 0 0,1 0-1 0 0,0 0 1 0 0,0 0 0 0 0,0-1-1 0 0,-1 1 1 0 0,1-1 0 0 0,0 1 0 0 0,0-1-1 0 0,-1 0 1 0 0,1 0 0 0 0,-1 0-1 0 0,1 0 1 0 0,-1-1 0 0 0,1 1 0 0 0,-1-1-1 0 0,2 0-38 0 0,7-8 146 0 0,-1 0-1 0 0,-1 0 0 0 0,0-1 1 0 0,0 0-1 0 0,-1 0 1 0 0,0-1-1 0 0,-1 0 0 0 0,0 0 1 0 0,-1-1-1 0 0,0 0 0 0 0,3-12-145 0 0,39-192 72 0 0,-47 210-443 0 0,7-36-84 0 0,-10 19-5489 0 0,1 23-1198 0 0,-1 1-5678 0 0</inkml:trace>
</inkml:ink>
</file>

<file path=ppt/ink/ink16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54.31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162 100 12459 0 0,'0'0'1443'0'0,"0"0"-343"0"0,0 0-71 0 0,0 0 97 0 0,0 0 86 0 0,0 0-39 0 0,0 0-235 0 0,0 0-259 0 0,0 0-215 0 0,0 0-121 0 0,0 0-16 0 0,-18 19 1 0 0,-55 63 0 0 0,30-1 289 0 0,37-67-532 0 0,1 1-1 0 0,1-1 0 0 0,0 1 0 0 0,1 0 0 0 0,0 1 0 0 0,2-1 1 0 0,0 0-1 0 0,0 1 0 0 0,2-1 0 0 0,-1 1 0 0 0,2-1 0 0 0,0 0 1 0 0,1 0-1 0 0,1 0 0 0 0,0 0 0 0 0,1 0 0 0 0,1-1 0 0 0,0 0 1 0 0,1 0-1 0 0,0 0 0 0 0,1-1 0 0 0,0 0 0 0 0,2-1 0 0 0,-1 0 1 0 0,1 0-1 0 0,1-1 0 0 0,11 10-84 0 0,-16-18 77 0 0,0 1-1 0 0,1-1 1 0 0,-1 0-1 0 0,1-1 1 0 0,-1 0 0 0 0,1 0-1 0 0,0 0 1 0 0,0-1 0 0 0,0 0-1 0 0,0 0 1 0 0,0 0 0 0 0,0-1-1 0 0,0 0 1 0 0,0-1 0 0 0,0 0-1 0 0,0 0 1 0 0,-1 0 0 0 0,1-1-1 0 0,0 0 1 0 0,0 0 0 0 0,-1-1-1 0 0,0 1 1 0 0,1-2 0 0 0,-1 1-1 0 0,0-1 1 0 0,0 0 0 0 0,2-2-77 0 0,10-7 150 0 0,1-2 1 0 0,-2 0 0 0 0,0-2 0 0 0,-1 0 0 0 0,-1 0 0 0 0,0-1 0 0 0,6-13-151 0 0,-9 14 53 0 0,-2-1 0 0 0,0 0 1 0 0,-2 0-1 0 0,0-1 0 0 0,0 0 0 0 0,-2-1 1 0 0,-1 0-1 0 0,0 0 0 0 0,-1 0 0 0 0,-1 0 1 0 0,-1-1-1 0 0,-1-3-53 0 0,-1 13-6 0 0,0 1 0 0 0,-1-1 0 0 0,0 1-1 0 0,0-1 1 0 0,-1 1 0 0 0,-1-1 0 0 0,1 1 0 0 0,-2 0 0 0 0,1 0 0 0 0,-2 1 0 0 0,1-1-1 0 0,-1 1 1 0 0,-1 0 0 0 0,1 0 0 0 0,-2 0 0 0 0,1 1 0 0 0,-1 0 0 0 0,0 0 0 0 0,-1 1-1 0 0,0 0 1 0 0,0 0 0 0 0,0 1 0 0 0,-1 0 0 0 0,-3-2 6 0 0,4 4-92 0 0,0 0 0 0 0,-1 1 0 0 0,1 0 0 0 0,-1 0 1 0 0,0 1-1 0 0,0 0 0 0 0,1 0 0 0 0,-1 1 0 0 0,-1 0 0 0 0,1 1 0 0 0,0 0 0 0 0,0 0 1 0 0,0 1-1 0 0,0 0 0 0 0,0 1 0 0 0,0 0 0 0 0,1 0 0 0 0,-1 1 0 0 0,0 0 92 0 0,3 2-234 0 0,0-1 1 0 0,1 1-1 0 0,-1 0 0 0 0,1 1 0 0 0,0-1 1 0 0,1 1-1 0 0,-1 0 0 0 0,1 0 0 0 0,0 0 0 0 0,1 1 1 0 0,-1-1-1 0 0,1 1 0 0 0,1 0 0 0 0,-1 0 1 0 0,1 0-1 0 0,0 0 0 0 0,1 1 0 0 0,0 1 234 0 0,0-3-717 0 0,0 0-1 0 0,0 1 1 0 0,1-1-1 0 0,0 0 0 0 0,0 1 1 0 0,1-1-1 0 0,0 0 1 0 0,0 0-1 0 0,0 0 1 0 0,1 0-1 0 0,0 0 1 0 0,0 0-1 0 0,2 4 718 0 0,6 8-6480 0 0,-3-6-1215 0 0</inkml:trace>
  <inkml:trace contextRef="#ctx0" brushRef="#br0" timeOffset="481.034">755 347 2913 0 0,'0'0'2651'0'0,"0"0"-672"0"0,0 0-192 0 0,0 0 53 0 0,0 0-10 0 0,0 0-166 0 0,-7 32-311 0 0,-21 99-285 0 0,-2 66 6834 0 0,30-197-7612 0 0,0 0-24 0 0,0 0 29 0 0,0 0 9 0 0,6-7 2625 0 0,-4-16-2685 0 0,-2 15 11 0 0,52-289 496 0 0,-46 265-734 0 0,1 0-1 0 0,1 1 1 0 0,2-1-1 0 0,2 2 1 0 0,0 0-1 0 0,2 0 1 0 0,1 1-1 0 0,2 1 1 0 0,1 0 0 0 0,4-3-17 0 0,-19 27-2 0 0,-1 1 1 0 0,1 0-1 0 0,0 0 1 0 0,0 0-1 0 0,0 1 1 0 0,1-1 0 0 0,-1 1-1 0 0,0 0 1 0 0,1-1-1 0 0,0 2 1 0 0,-1-1 0 0 0,1 0-1 0 0,0 1 1 0 0,0 0-1 0 0,0-1 1 0 0,0 2 0 0 0,3-1 1 0 0,13 50-6 0 0,-14 98 47 0 0,-9-83-243 0 0,3-63 62 0 0,0-1-68 0 0,0 0-102 0 0,5 9-4745 0 0,0-7-2442 0 0,-4-2-4340 0 0</inkml:trace>
  <inkml:trace contextRef="#ctx0" brushRef="#br0" timeOffset="728.192">1342 468 19532 0 0,'0'0'1156'0'0,"0"0"-366"0"0,0 0-65 0 0,0 0 82 0 0,0 0-40 0 0,0 0-139 0 0,0 0-249 0 0,0 0-212 0 0,0 0-105 0 0,0 0-54 0 0,0 0-45 0 0,0 32-42 0 0,-2 134-1070 0 0,1-165-2785 0 0,0-1 135 0 0,1 0-7423 0 0</inkml:trace>
  <inkml:trace contextRef="#ctx0" brushRef="#br0" timeOffset="881.253">1215 52 16860 0 0,'0'0'3344'0'0,"0"0"-2431"0"0,0 0-457 0 0,0 0-168 0 0,0 0-144 0 0,0 0-152 0 0,0 0-160 0 0,0 0-232 0 0,0 0-577 0 0,0 0-1055 0 0,0 0-3665 0 0,0 0-6658 0 0</inkml:trace>
  <inkml:trace contextRef="#ctx0" brushRef="#br0" timeOffset="1535.48">1806 214 14091 0 0,'0'0'1866'0'0,"0"0"-258"0"0,0 0 23 0 0,0 0-37 0 0,0 0-177 0 0,0 0-260 0 0,0 0-269 0 0,0 0-165 0 0,0 0-93 0 0,0 0-60 0 0,0 0-82 0 0,0 0-88 0 0,0 0-89 0 0,-1-5-87 0 0,1 4-218 0 0,-1 0-1 0 0,1 0 1 0 0,0 0-1 0 0,0 0 1 0 0,-1 0 0 0 0,1 1-1 0 0,0-1 1 0 0,-1 0 0 0 0,1 0-1 0 0,-1 0 1 0 0,0 0-1 0 0,1 1 1 0 0,-1-1 0 0 0,1 0-1 0 0,-1 0 1 0 0,0 1-1 0 0,0-1 1 0 0,1 1 0 0 0,-1-1-1 0 0,0 0 1 0 0,0 1 0 0 0,0-1-1 0 0,0 1 1 0 0,0 0-1 0 0,1-1 1 0 0,-1 1 0 0 0,0 0-1 0 0,0 0 1 0 0,0-1 0 0 0,0 1-1 0 0,0 0 1 0 0,0 0-1 0 0,0 0 1 0 0,0 0 0 0 0,0 0-1 0 0,0 0 1 0 0,0 1 0 0 0,0-1-1 0 0,0 0 1 0 0,0 0-1 0 0,0 1 1 0 0,0-1 0 0 0,0 1-1 0 0,0-1 1 0 0,1 1 0 0 0,-1-1-1 0 0,0 1 1 0 0,0-1-1 0 0,0 1 1 0 0,1 0 0 0 0,-1-1-1 0 0,0 1 1 0 0,1 0 0 0 0,-1-1-1 0 0,1 1 1 0 0,-1 0-1 0 0,1 0 1 0 0,-1 0 0 0 0,1 0-1 0 0,-1 0-5 0 0,-16 11 5 0 0,1 1 0 0 0,0 0 0 0 0,0 1 0 0 0,2 0 0 0 0,0 1 0 0 0,0 1 0 0 0,1 0 0 0 0,1 1 0 0 0,1 1 0 0 0,1 0 0 0 0,0 0 0 0 0,1 0-1 0 0,1 2 1 0 0,1-1 0 0 0,1 1 0 0 0,0 0 0 0 0,2 0 0 0 0,0 0 0 0 0,1 1 0 0 0,0 14-5 0 0,3-33-1 0 0,0 1-1 0 0,0-1 1 0 0,1 0 0 0 0,-1 1 0 0 0,1-1-1 0 0,-1 0 1 0 0,1 1 0 0 0,0-1-1 0 0,-1 0 1 0 0,1 0 0 0 0,0 0 0 0 0,1 0-1 0 0,-1 0 1 0 0,0 0 0 0 0,0 0-1 0 0,1 0 1 0 0,0 0 0 0 0,-1 0 0 0 0,1-1-1 0 0,0 1 1 0 0,-1-1 0 0 0,1 1-1 0 0,0-1 1 0 0,0 0 0 0 0,0 0 0 0 0,1 0-1 0 0,-1 0 1 0 0,0 0 0 0 0,0 0-1 0 0,0 0 1 0 0,1-1 0 0 0,-1 1 0 0 0,0-1-1 0 0,1 0 1 0 0,-1 0 0 0 0,1 0 0 0 0,0 0 1 0 0,4 1 38 0 0,0-2 0 0 0,-1 1 0 0 0,1-1 1 0 0,0 0-1 0 0,0 0 0 0 0,-1-1 1 0 0,1 1-1 0 0,-1-2 0 0 0,1 1 0 0 0,-1-1 1 0 0,0 0-1 0 0,4-2-38 0 0,20-19 158 0 0,-2 0 0 0 0,-1-2 0 0 0,-1-1 0 0 0,-1-2 0 0 0,-1 0 0 0 0,-2-1 0 0 0,-1-1 0 0 0,1-5-158 0 0,80-105 268 0 0,12 21-136 0 0,-114 121-133 0 0,0-1-1 0 0,-1 1 0 0 0,1 0 1 0 0,0-1-1 0 0,0 1 0 0 0,0 0 0 0 0,0-1 1 0 0,0 1-1 0 0,0 0 0 0 0,0-1 1 0 0,0 1-1 0 0,0 0 0 0 0,0-1 1 0 0,0 1-1 0 0,0 0 0 0 0,0-1 0 0 0,1 1 1 0 0,-1-1-1 0 0,0 1 0 0 0,0 0 1 0 0,1-1-1 0 0,-1 1 0 0 0,0-1 1 0 0,1 1-1 0 0,-1-1 0 0 0,1 1 0 0 0,-1-1 1 0 0,1 1-1 0 0,-1-1 0 0 0,1 1 1 0 0,-1-1-1 0 0,1 0 0 0 0,-1 1 0 0 0,1-1 1 0 0,0 0-1 0 0,-1 1 0 0 0,1-1 1 0 0,-1 0-1 0 0,1 0 0 0 0,0 0 1 0 0,-1 1-1 0 0,1-1 0 0 0,0 0 0 0 0,-1 0 1 0 0,1 0-1 0 0,0 0 0 0 0,-1 0 1 0 0,1 0-1 0 0,0 0 0 0 0,-1-1 0 0 0,1 1 1 0 0,0 0-1 0 0,-1 0 0 0 0,1 0 1 0 0,-1-1-1 0 0,1 1 0 0 0,0 0 1 0 0,-1-1-1 0 0,1 1 0 0 0,-1 0 0 0 0,1-1 1 0 0,-1 1-1 0 0,1-1 0 0 0,-1 1 1 0 0,1-1 1 0 0,1 13 5 0 0,8 239 1 0 0,-12-159-8 0 0,3 404-89 0 0,0-466 91 0 0,-3 1 0 0 0,0 0 0 0 0,-2-1 0 0 0,-1 1 0 0 0,-1-1 0 0 0,-2 0 0 0 0,-1-1 0 0 0,-1 0 0 0 0,-1-1 0 0 0,-2 0 0 0 0,-1 0 0 0 0,-1-1 0 0 0,-2-1 0 0 0,-3 3 0 0 0,16-24 9 0 0,0 1-1 0 0,-1-1 0 0 0,0-1 1 0 0,0 1-1 0 0,0-1 0 0 0,-1 1 1 0 0,1-2-1 0 0,-1 1 0 0 0,0-1 0 0 0,0 1 1 0 0,0-2-1 0 0,-1 1 0 0 0,1-1 1 0 0,-1 0-1 0 0,1 0 0 0 0,-1 0 1 0 0,0-1-1 0 0,1 0 0 0 0,-1-1 0 0 0,0 0 1 0 0,0 0-1 0 0,-3 0-8 0 0,5-4 8 0 0,1 1 0 0 0,-1 0 0 0 0,1-1 0 0 0,0 0 0 0 0,1 0 0 0 0,-1-1 1 0 0,1 1-1 0 0,-1-1 0 0 0,1 1 0 0 0,1-1 0 0 0,-1 0 0 0 0,1 0 0 0 0,0 0 0 0 0,0 0 0 0 0,0-1 0 0 0,1 1 0 0 0,-1-1 0 0 0,1 1 0 0 0,1-1 0 0 0,-1 1 0 0 0,1-1 0 0 0,0 1 0 0 0,0-1-8 0 0,-3-38 4 0 0,2 0-1 0 0,2 0 0 0 0,2 0 0 0 0,2 0 1 0 0,2 0-1 0 0,2 1 0 0 0,1 0 0 0 0,2 1 0 0 0,3 0 1 0 0,1 1-1 0 0,1 1 0 0 0,8-9-3 0 0,-10 20-76 0 0,2 0 0 0 0,1 1 0 0 0,1 1 0 0 0,1 0 0 0 0,1 2 0 0 0,7-5 76 0 0,-15 29-3964 0 0,-11 13-4728 0 0,-2-10 5913 0 0,2 6-9391 0 0</inkml:trace>
  <inkml:trace contextRef="#ctx0" brushRef="#br0" timeOffset="3380.207">1344 291 0 0 0,'0'0'1318'0'0,"0"0"618"0"0,0 0 102 0 0,0 0-100 0 0,0 0-207 0 0,0 0-266 0 0,0 0-198 0 0,0 0-135 0 0,0 0-93 0 0,0 0-34 0 0,0 0-47 0 0,0 0-84 0 0,0 0-93 0 0,1-1-98 0 0,6-7-88 0 0,-6 6-63 0 0,-1 2-21 0 0,0 0-46 0 0,2 104 4001 0 0,18 138-3763 0 0,-16-183-587 0 0,-4-59-96 0 0,0 0-6 0 0,0 0-36 0 0,0 0 18 0 0,4-26-1949 0 0,-4-6-1994 0 0,0 9-5679 0 0,0 12-409 0 0</inkml:trace>
  <inkml:trace contextRef="#ctx0" brushRef="#br0" timeOffset="4000.127">1208 59 0 0 0,'0'0'2471'0'0,"0"0"-424"0"0,0 0-90 0 0,0 0 92 0 0,0 0-28 0 0,0 0-197 0 0,0 0-315 0 0,0 0-308 0 0,0 0-217 0 0,0 0-129 0 0,0 0-87 0 0,0 0-75 0 0,0 0-64 0 0,-4 2-74 0 0,-26 25 1013 0 0,7-5-2 0 0,23-21-1453 0 0,0-1-21 0 0,0 0-26 0 0,0 0 6 0 0,0 0 22 0 0,48-51 2008 0 0,-5 3-974 0 0,-42 48-980 0 0,-1 0-25 0 0,0 0-15 0 0,0 0-3 0 0,0 0-21 0 0,-19 32 142 0 0,19-31-248 0 0,20 2-5026 0 0,-12-3-2481 0 0,-3 0-4085 0 0</inkml:trace>
</inkml:ink>
</file>

<file path=ppt/ink/ink16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25.92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42 632 11330 0 0,'0'0'3166'0'0,"0"0"-1432"0"0,0 0-643 0 0,0 0-52 0 0,0 0 13 0 0,0 0-54 0 0,0 0-147 0 0,0 0-186 0 0,0 0-176 0 0,0 0-131 0 0,0 0-95 0 0,-7 25-65 0 0,-19 77-56 0 0,25-98-125 0 0,-1 1 0 0 0,1-1 1 0 0,0 1-1 0 0,0 0 1 0 0,0-1-1 0 0,0 1 0 0 0,1 0 1 0 0,0 0-1 0 0,0-1 1 0 0,0 1-1 0 0,1 0 0 0 0,-1 0 1 0 0,1-1-1 0 0,0 1 0 0 0,1 0 1 0 0,-1-1-1 0 0,1 1 1 0 0,0-1-1 0 0,0 0 0 0 0,0 0 1 0 0,1 0-1 0 0,-1 0 1 0 0,1 0-1 0 0,0 0 0 0 0,0 0 1 0 0,1 0-18 0 0,2 0 103 0 0,-1-1 0 0 0,1 0 1 0 0,0 0-1 0 0,0-1 0 0 0,0 1 0 0 0,0-1 1 0 0,0 0-1 0 0,0-1 0 0 0,0 0 0 0 0,1 0 1 0 0,-1 0-1 0 0,0-1 0 0 0,1 1 0 0 0,-1-2 1 0 0,1 1-1 0 0,-1-1 0 0 0,0 0 1 0 0,1 0-1 0 0,-1-1 0 0 0,0 1 0 0 0,0-1 1 0 0,0-1-1 0 0,0 1 0 0 0,0-1 0 0 0,-1 0 1 0 0,1-1-1 0 0,-1 1 0 0 0,0-1 0 0 0,0 0 1 0 0,4-4-104 0 0,27-22 126 0 0,-2-1 0 0 0,-1-2 0 0 0,-1-1 0 0 0,-2-1 0 0 0,-1-2 0 0 0,-2-1 0 0 0,-2-1 0 0 0,-1-2 0 0 0,-3 0 1 0 0,-1-1-1 0 0,-2-1 0 0 0,-1-1 0 0 0,0-11-126 0 0,-9 31 4 0 0,-2-1 0 0 0,-1 1 0 0 0,0-1 0 0 0,-2 0 1 0 0,-1 0-1 0 0,-1-1 0 0 0,-1 1 0 0 0,-3-21-4 0 0,2 41 3 0 0,0 0 0 0 0,0 0-1 0 0,0 0 1 0 0,0 0 0 0 0,-1 0 0 0 0,0 1-1 0 0,0-1 1 0 0,0 0 0 0 0,0 1 0 0 0,-1 0-1 0 0,0 0 1 0 0,0-1 0 0 0,0 2 0 0 0,0-1-1 0 0,-4-3-2 0 0,5 7-4 0 0,-1 1 0 0 0,0-1 0 0 0,1 1-1 0 0,-1-1 1 0 0,0 1 0 0 0,1 0 0 0 0,-1 0-1 0 0,1 0 1 0 0,0 0 0 0 0,-1 0 0 0 0,1 1-1 0 0,0-1 1 0 0,-1 1 0 0 0,1-1 0 0 0,0 1-1 0 0,0 0 1 0 0,1 0 0 0 0,-1 0 0 0 0,0 0-1 0 0,0 0 1 0 0,1 0 0 0 0,-1 1 0 0 0,1-1-1 0 0,0 0 1 0 0,0 1 0 0 0,0-1 0 0 0,0 1-1 0 0,0-1 1 0 0,1 1 0 0 0,-1 0 0 0 0,1-1-1 0 0,-1 1 1 0 0,1 0 0 0 0,0-1 0 0 0,0 3 4 0 0,-1-2 4 0 0,-5 26 1 0 0,1 0-1 0 0,2 0 0 0 0,1 1 0 0 0,1-1 0 0 0,1 0 1 0 0,2 1-1 0 0,2 5-4 0 0,4 21 53 0 0,4 0 0 0 0,1-1 0 0 0,3-1 0 0 0,3 0 0 0 0,10 19-53 0 0,49 161 506 0 0,-57-143-381 0 0,-4 2 1 0 0,-4 0 0 0 0,-4 1-1 0 0,-4 42-125 0 0,-4-104 23 0 0,-1 0-1 0 0,-1 0 0 0 0,-2 0 1 0 0,-2 0-1 0 0,-1 0 0 0 0,-1-1 0 0 0,-1 0 1 0 0,-2 0-1 0 0,-1-1 0 0 0,-2-1 1 0 0,0 0-1 0 0,-2 0 0 0 0,-2-1 0 0 0,-8 10-22 0 0,22-34 4 0 0,-1 3 16 0 0,0 0 0 0 0,-1-1 0 0 0,0 1 0 0 0,-1-1 0 0 0,1 0 0 0 0,-1 0 0 0 0,0-1 0 0 0,0 0 1 0 0,-1 0-1 0 0,0 0 0 0 0,1-1 0 0 0,-2 0 0 0 0,1 0 0 0 0,0-1 0 0 0,-1 0 0 0 0,0 0 0 0 0,1-1 0 0 0,-6 2-20 0 0,9-7 15 0 0,0 1 0 0 0,0-1 0 0 0,0 1 0 0 0,0-1 1 0 0,1 0-1 0 0,-1 0 0 0 0,1-1 0 0 0,0 1 1 0 0,0-1-1 0 0,0 1 0 0 0,1-1 0 0 0,-1 0 1 0 0,1 0-1 0 0,0 0 0 0 0,0-1 0 0 0,0 1 0 0 0,0 0 1 0 0,1-1-1 0 0,0 1 0 0 0,0-1 0 0 0,0 1 1 0 0,1-1-1 0 0,-1 0 0 0 0,1 1 0 0 0,0-1 1 0 0,0 0-16 0 0,-1-27-5 0 0,1 0 1 0 0,1 0 0 0 0,1 0 0 0 0,2 1 0 0 0,2-1-1 0 0,1 1 1 0 0,3-8 4 0 0,57-243-1861 0 0,-58 160-9070 0 0,-9 110-957 0 0</inkml:trace>
  <inkml:trace contextRef="#ctx0" brushRef="#br0" timeOffset="266.88">145 121 13283 0 0,'0'0'4398'0'0,"0"0"-2248"0"0,0 0-798 0 0,0 0-90 0 0,0 0-63 0 0,0 0-140 0 0,0 0-187 0 0,0 0-213 0 0,0 0-167 0 0,0 0-104 0 0,0 0-79 0 0,0 0-87 0 0,0 0-93 0 0,-13-8-61 0 0,-39-21-65 0 0,39 21-58 0 0,13 8-81 0 0,18-11-4840 0 0,-7 8-1437 0 0,-5-1-5771 0 0</inkml:trace>
  <inkml:trace contextRef="#ctx0" brushRef="#br0" timeOffset="34109.636">141 2146 5849 0 0,'0'0'2617'0'0,"0"0"-409"0"0,0 0-186 0 0,0 0-8 0 0,0 0-55 0 0,0 0-225 0 0,0 0-346 0 0,0 0-299 0 0,0 0-279 0 0,0 0-171 0 0,0 0-94 0 0,-7 1-94 0 0,-20 5-58 0 0,17 32 761 0 0,10-32-1018 0 0,16 98 1076 0 0,-16-103-1269 0 0,1-1-1 0 0,-1 1 1 0 0,0 0 0 0 0,0 0-1 0 0,1-1 1 0 0,-1 1-1 0 0,0 0 1 0 0,0 0-1 0 0,0 0 1 0 0,0-1 0 0 0,0 1-1 0 0,0 0 1 0 0,0 0-1 0 0,0 0 1 0 0,0-1 0 0 0,0 1-1 0 0,-1 0 1 0 0,1 0-1 0 0,0-1 1 0 0,0 1-1 0 0,-1 0 1 0 0,1 0 0 0 0,-1-1-1 0 0,1 1 1 0 0,-1 0-1 0 0,1-1 1 0 0,-1 1-1 0 0,1-1 1 0 0,-1 1 0 0 0,1 0-1 0 0,-1-1 1 0 0,0 1-1 0 0,1-1 1 0 0,-1 0-1 0 0,0 1 1 0 0,1-1 0 0 0,-1 1-1 0 0,0-1 1 0 0,1 0-1 0 0,-1 0 1 0 0,0 1 0 0 0,0-1-1 0 0,0 0 1 0 0,1 0-1 0 0,-1 0 1 0 0,0 0-1 0 0,0 0 1 0 0,0 0 0 0 0,1 0-1 0 0,-1 0 1 0 0,0 0-1 0 0,0-1 58 0 0,-8 3-788 0 0,6-1-50 0 0,-12 2-2639 0 0,6-3-4386 0 0,4 0-2269 0 0</inkml:trace>
  <inkml:trace contextRef="#ctx0" brushRef="#br0" timeOffset="34363.687">128 1715 9298 0 0,'0'0'2730'0'0,"0"0"-547"0"0,0 0-432 0 0,0 0-185 0 0,0 0-94 0 0,0 0-122 0 0,0 0-173 0 0,0 0-182 0 0,0 0-192 0 0,0 0-142 0 0,0 0-88 0 0,0 0-115 0 0,0 0-83 0 0,-16 2-80 0 0,-49 6-83 0 0,64-8-256 0 0,0 0-1 0 0,0 0 1 0 0,0 0-1 0 0,0 0 1 0 0,0 0 0 0 0,0 0-1 0 0,0 1 1 0 0,1-1 0 0 0,-1 0-1 0 0,0 1 1 0 0,0-1-1 0 0,0 1 1 0 0,1-1 0 0 0,-1 1-1 0 0,0-1 1 0 0,0 1 0 0 0,1-1-1 0 0,-1 1 1 0 0,1 0 0 0 0,-1-1-1 0 0,0 1 1 0 0,1 0-1 0 0,-1 0 1 0 0,1-1 0 0 0,0 1-1 0 0,-1 0 1 0 0,1 0 0 0 0,-1 0-1 0 0,1-1 1 0 0,0 1-1 0 0,0 0 1 0 0,0 0 0 0 0,0 0-1 0 0,-1 0 1 0 0,1 0 0 0 0,0 0-1 0 0,0 0 1 0 0,0-1 0 0 0,1 1-1 0 0,-1 0 1 0 0,0 0-1 0 0,0 0 1 0 0,0 0 0 0 0,1 0-1 0 0,-1 0 1 0 0,0-1 0 0 0,1 1-1 0 0,-1 0 1 0 0,1 0-1 0 0,-1-1 1 0 0,1 1 0 0 0,-1 0-1 0 0,1 0 1 0 0,0-1 0 0 0,-1 1-1 0 0,1-1 1 0 0,0 1 0 0 0,-1-1-1 0 0,1 1 1 0 0,0-1-1 0 0,0 1 1 0 0,0-1 0 0 0,-1 1-1 0 0,1-1 1 0 0,0 0 0 0 0,0 0-1 0 0,0 1 1 0 0,0-1-1 0 0,0 0 46 0 0,0 0-264 0 0,9 8-3549 0 0,-4-5-2088 0 0,-1 1-5811 0 0</inkml:trace>
  <inkml:trace contextRef="#ctx0" brushRef="#br0" timeOffset="35025.903">831 2094 4121 0 0,'0'0'2787'0'0,"0"0"-1006"0"0,0 0-305 0 0,0 0 163 0 0,0 0 105 0 0,0 0-46 0 0,0 0-212 0 0,0 0-301 0 0,0 0-230 0 0,0 0-128 0 0,0 0-67 0 0,0 0-50 0 0,0 0-33 0 0,-7-2-41 0 0,-37-14 490 0 0,-26 12 1242 0 0,58 4-2261 0 0,0 0 0 0 0,1 0 0 0 0,-1 1 0 0 0,0 1 0 0 0,1 0 0 0 0,-1 1 0 0 0,1 0 0 0 0,0 0 0 0 0,-8 5-107 0 0,10-5 39 0 0,1 0-1 0 0,1 1 1 0 0,-1-1-1 0 0,0 2 1 0 0,1-1 0 0 0,0 1-1 0 0,0 0 1 0 0,0 0-1 0 0,1 1 1 0 0,0 0-1 0 0,0 0 1 0 0,0 1 0 0 0,0 0-39 0 0,6-3 10 0 0,0 0 0 0 0,0 0 0 0 0,0 0 0 0 0,0-1 0 0 0,1 1 0 0 0,-1 0 0 0 0,1 0 0 0 0,0-1 0 0 0,0 1 0 0 0,0-1 0 0 0,1 1 1 0 0,-1-1-1 0 0,1 1 0 0 0,0-1 0 0 0,0 0 0 0 0,0 0 0 0 0,0 0 0 0 0,1 0 0 0 0,-1 0 0 0 0,1 0 0 0 0,0-1 0 0 0,0 1 0 0 0,0-1 0 0 0,0 0 1 0 0,0 0-1 0 0,0 0 0 0 0,0 0 0 0 0,1 0 0 0 0,-1-1 0 0 0,1 1 0 0 0,-1-1 0 0 0,2 0-10 0 0,10 9 115 0 0,124 70 433 0 0,-137-77-516 0 0,0 0 1 0 0,0 0-1 0 0,0 0 0 0 0,-1 1 0 0 0,1-1 1 0 0,-1 0-1 0 0,0 1 0 0 0,0-1 1 0 0,0 1-1 0 0,-1-1 0 0 0,1 1 0 0 0,-1 0 1 0 0,0-1-1 0 0,1 1 0 0 0,-2-1 1 0 0,1 1-1 0 0,0 0-32 0 0,0-3 18 0 0,-1 4 24 0 0,0 0-1 0 0,1 0 1 0 0,-2 0 0 0 0,1 0 0 0 0,-1 0 0 0 0,1 0-1 0 0,-1 0 1 0 0,-1 0 0 0 0,1-1 0 0 0,-1 1 0 0 0,0-1-1 0 0,0 1 1 0 0,0-1 0 0 0,0 0 0 0 0,-1 0 0 0 0,0-1-1 0 0,1 1 1 0 0,-1-1 0 0 0,-1 0 0 0 0,1 0 0 0 0,0 0 0 0 0,-1 0-1 0 0,0-1 1 0 0,-2 1-42 0 0,-125 35 504 0 0,126-36-549 0 0,0-1 1 0 0,0 0-1 0 0,0 0 0 0 0,-1 0 1 0 0,1-1-1 0 0,0 0 0 0 0,-1 0 1 0 0,1-1-1 0 0,0 0 0 0 0,0 0 1 0 0,-1 0-1 0 0,1-1 0 0 0,0 0 1 0 0,0 0-1 0 0,1 0 0 0 0,-1-1 1 0 0,0 0-1 0 0,1 0 0 0 0,-1 0 1 0 0,1-1-1 0 0,0 0 0 0 0,0 0 1 0 0,1 0-1 0 0,-1 0 0 0 0,1-1 1 0 0,0 0-1 0 0,0 0 1 0 0,0 0-1 0 0,1-1 0 0 0,0 1 1 0 0,-2-4 44 0 0,5-9-3743 0 0,5 7-4404 0 0,-1 7-4310 0 0</inkml:trace>
</inkml:ink>
</file>

<file path=ppt/ink/ink16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04.2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299 726 5913 0 0,'0'0'2134'0'0,"0"0"-451"0"0,0 0-313 0 0,0 0 15 0 0,0 0 150 0 0,0 0 18 0 0,0 0-130 0 0,0 0-224 0 0,0 0-235 0 0,0 0-180 0 0,0 0-128 0 0,-14-10-89 0 0,-41-29-91 0 0,54 38-451 0 0,0 0 0 0 0,0 0 0 0 0,0 0-1 0 0,0 0 1 0 0,0 0 0 0 0,-1 1 0 0 0,1-1 0 0 0,0 1 0 0 0,0-1 0 0 0,0 0-1 0 0,-1 1 1 0 0,1 0 0 0 0,0-1 0 0 0,-1 1 0 0 0,1 0 0 0 0,0 0 0 0 0,-1 0-1 0 0,1 0 1 0 0,0 0 0 0 0,-1 0 0 0 0,1 0 0 0 0,0 0 0 0 0,-1 0 0 0 0,1 1-1 0 0,0-1 1 0 0,-1 0 0 0 0,1 1 0 0 0,0-1 0 0 0,0 1 0 0 0,0 0 0 0 0,-1-1-1 0 0,1 1 1 0 0,0 0 0 0 0,0 0-25 0 0,-5 3 112 0 0,-8 5-58 0 0,1 0 0 0 0,0 1 0 0 0,1 0 0 0 0,0 1 0 0 0,1 1 0 0 0,0 0 0 0 0,0 0 0 0 0,2 1 0 0 0,-1 1 0 0 0,2-1 0 0 0,0 1 0 0 0,0 1 0 0 0,1-1 0 0 0,1 1 0 0 0,1 1-1 0 0,0-1 1 0 0,1 1 0 0 0,0 1-54 0 0,2-13 23 0 0,1 1 0 0 0,-1 0-1 0 0,1 0 1 0 0,0 0 0 0 0,0 0-1 0 0,0 1 1 0 0,0-1 0 0 0,1 0-1 0 0,0 0 1 0 0,1 0 0 0 0,-1 1-1 0 0,1-1 1 0 0,0 0 0 0 0,0 0-1 0 0,0 0 1 0 0,1 0 0 0 0,-1 0-1 0 0,1 0 1 0 0,1-1 0 0 0,-1 1-1 0 0,1-1 1 0 0,-1 1 0 0 0,1-1-1 0 0,1 0 1 0 0,-1 0 0 0 0,0 0-1 0 0,1 0 1 0 0,0-1 0 0 0,0 0 0 0 0,0 1-1 0 0,0-1 1 0 0,1-1 0 0 0,-1 1-1 0 0,1-1 1 0 0,1 1-23 0 0,9-2 141 0 0,-1-1 1 0 0,1-1-1 0 0,-1 0 1 0 0,0-1-1 0 0,0-1 1 0 0,1 0-1 0 0,-2-1 1 0 0,1-1-1 0 0,0 0 0 0 0,-1 0 1 0 0,0-1-1 0 0,0-1 1 0 0,-1-1-1 0 0,1 1 1 0 0,-2-2-1 0 0,1 0 1 0 0,-1 0-1 0 0,-1-1 1 0 0,0 0-1 0 0,0-1 1 0 0,0-1-142 0 0,-8 10 10 0 0,28-28 68 0 0,-1-1 0 0 0,-2-1 1 0 0,-1-2-1 0 0,-1 0 1 0 0,-3-2-1 0 0,0-1 1 0 0,-3 0-1 0 0,-1-1 0 0 0,-1-1 1 0 0,-3-1-1 0 0,10-40-78 0 0,-17 49 6 0 0,0 0 0 0 0,-3-1-1 0 0,0 1 1 0 0,-2-1 0 0 0,-1 0-1 0 0,-4-28-5 0 0,2 47-31 0 0,-1-1 1 0 0,0 0-1 0 0,-1 1 0 0 0,0 0 0 0 0,-1 0 0 0 0,-1 0 0 0 0,0 0 0 0 0,-1 1 1 0 0,0-1-1 0 0,-1 1 0 0 0,0 1 0 0 0,-1-1 0 0 0,0 2 0 0 0,-1-1 0 0 0,0 1 0 0 0,-1 0 1 0 0,-1-1 30 0 0,7 9-29 0 0,0 0 1 0 0,0-1 0 0 0,0 2 0 0 0,0-1-1 0 0,0 0 1 0 0,-1 1 0 0 0,1-1 0 0 0,0 1-1 0 0,-1 0 1 0 0,1 1 0 0 0,-1-1 0 0 0,1 1-1 0 0,-1 0 1 0 0,1 0 0 0 0,-1 0 0 0 0,1 1-1 0 0,-1 0 1 0 0,1-1 0 0 0,-1 1 0 0 0,1 1-1 0 0,0-1 1 0 0,-1 1 0 0 0,1 0 0 0 0,0 0-1 0 0,0 0 1 0 0,0 0 0 0 0,1 1 0 0 0,-1-1-1 0 0,1 1 1 0 0,-1 0 0 0 0,1 0 0 0 0,0 1-1 0 0,0-1 1 0 0,0 1 0 0 0,0-1 0 0 0,1 1-1 0 0,-1 0 1 0 0,0 3 28 0 0,-6 6 20 0 0,0 1 0 0 0,1 0 0 0 0,1 1 0 0 0,1 0-1 0 0,0 0 1 0 0,1 0 0 0 0,0 1 0 0 0,1 0 0 0 0,1-1 0 0 0,0 1 0 0 0,2 1 0 0 0,-1-1 0 0 0,2 0-1 0 0,0 0 1 0 0,1 0 0 0 0,1 0 0 0 0,1 1 0 0 0,0-2 0 0 0,0 1 0 0 0,2 0 0 0 0,0-1 0 0 0,1 0-1 0 0,5 9-19 0 0,82 125 741 0 0,85 88 839 0 0,-170-224-1470 0 0,-6-9-90 0 0,1 0 0 0 0,-1 0 0 0 0,1 0 0 0 0,0 0-1 0 0,0 0 1 0 0,0-1 0 0 0,0 0 0 0 0,1 1-1 0 0,-1-1 1 0 0,1 0 0 0 0,0-1 0 0 0,0 1-1 0 0,0 0 1 0 0,0-1 0 0 0,0 0 0 0 0,1 0-20 0 0,18 4 405 0 0,-19-5-4437 0 0,0-1-4419 0 0,-1 0-3158 0 0</inkml:trace>
</inkml:ink>
</file>

<file path=ppt/ink/ink16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08.77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 1 8922 0 0,'0'0'5305'0'0,"0"0"-3817"0"0,0 0-303 0 0,0 0-233 0 0,0 0-232 0 0,0 0-200 0 0,0 0-232 0 0,0 0-288 0 0,0 0-128 0 0,0 0-112 0 0,0 0-224 0 0,0 0-392 0 0,0 0-689 0 0,0 0-1647 0 0,-14 92-7755 0 0</inkml:trace>
</inkml:ink>
</file>

<file path=ppt/ink/ink16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0.0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114 0 12667 0 0,'0'0'1996'0'0,"0"0"-314"0"0,0 0-134 0 0,0 0-84 0 0,0 0-98 0 0,0 0-156 0 0,0 0-226 0 0,0 0-227 0 0,0 0-174 0 0,0 0-152 0 0,0 0-87 0 0,0 0-40 0 0,-2 3-23 0 0,-1 2-163 0 0,0 1 0 0 0,0-1-1 0 0,0 1 1 0 0,1 0 0 0 0,0 0-1 0 0,1 0 1 0 0,-1 0 0 0 0,1 0-1 0 0,0 0 1 0 0,1 0 0 0 0,-1 0-1 0 0,1 1 1 0 0,0-1 0 0 0,1 0-1 0 0,0 0 1 0 0,0 4-118 0 0,0 18 299 0 0,-1-27-289 0 0,1 75 417 0 0,-4-1 0 0 0,-3 0 0 0 0,-5 13-427 0 0,-7 7 9 0 0,-29 225-1039 0 0,41-344-2822 0 0,3 15-5120 0 0,2 9-2528 0 0</inkml:trace>
  <inkml:trace contextRef="#ctx0" brushRef="#br0" timeOffset="251.899">385 608 15459 0 0,'0'0'1674'0'0,"0"0"-470"0"0,0 0-198 0 0,0 0 63 0 0,0 0 76 0 0,0 0-61 0 0,0 0-224 0 0,0 0-233 0 0,0 0-176 0 0,0 0-115 0 0,0 0-72 0 0,0 0-64 0 0,0 0-63 0 0,-8 26-46 0 0,-40 118 10 0 0,29-90-873 0 0,18-51 98 0 0,-1 1-1288 0 0,-2-3-7541 0 0,3-1-1694 0 0</inkml:trace>
  <inkml:trace contextRef="#ctx0" brushRef="#br0" timeOffset="413.909">343 78 12299 0 0,'0'0'1928'0'0,"0"0"-840"0"0,0 0-360 0 0,0 0-175 0 0,0 0-289 0 0,0 0-240 0 0,0 0-208 0 0,0 0-153 0 0,0 0-31 0 0,0 0-160 0 0,0 0-384 0 0,0 0-904 0 0,0 0-1849 0 0,0 0-5409 0 0</inkml:trace>
  <inkml:trace contextRef="#ctx0" brushRef="#br0" timeOffset="818.225">538 877 13675 0 0,'0'0'1944'0'0,"0"0"-397"0"0,0 0-165 0 0,0 0-115 0 0,0 0-215 0 0,0 0-273 0 0,0 0-222 0 0,0 0-115 0 0,0 0-49 0 0,0 0-6 0 0,0 0-20 0 0,0 0-31 0 0,0 0-31 0 0,16-30-22 0 0,53-94-18 0 0,-9 16 618 0 0,-58 105-847 0 0,-2 4-40 0 0,0-1 0 0 0,1 0 0 0 0,-1 0 1 0 0,0 0-1 0 0,1 1 0 0 0,-1-1 0 0 0,0 0 0 0 0,1 0 0 0 0,-1 0 0 0 0,0 0 0 0 0,1 0 1 0 0,-1 0-1 0 0,0 0 0 0 0,1 0 0 0 0,-1 0 0 0 0,1 0 0 0 0,-1 0 0 0 0,0 0 0 0 0,1 0 1 0 0,-1 0-1 0 0,0 0 0 0 0,1 0 0 0 0,-1 0 0 0 0,0 0 0 0 0,1 0 0 0 0,-1 0 0 0 0,0-1 1 0 0,1 1-1 0 0,-1 0 0 0 0,0 0 0 0 0,1 0 0 0 0,-1-1 0 0 0,0 1 0 0 0,0 0 0 0 0,1 0 1 0 0,-1-1-1 0 0,0 1 0 0 0,0 0 0 0 0,1-1 0 0 0,-1 1 0 0 0,0 0 0 0 0,0-1 0 0 0,0 1 1 0 0,0 0 2 0 0,19 127-341 0 0,-19-124 371 0 0,1 0-1 0 0,0-1 1 0 0,-1 1 0 0 0,1 0 0 0 0,0-1-1 0 0,1 1 1 0 0,-1-1 0 0 0,0 1 0 0 0,1-1-1 0 0,-1 1 1 0 0,1-1 0 0 0,0 0 0 0 0,0 0 0 0 0,0 0-1 0 0,0 0 1 0 0,0 0 0 0 0,0 0 0 0 0,0-1-1 0 0,1 1 1 0 0,-1-1 0 0 0,1 0 0 0 0,-1 1 0 0 0,1-1-1 0 0,0 0 1 0 0,-1 0 0 0 0,1-1 0 0 0,0 1-1 0 0,-1-1 1 0 0,1 1 0 0 0,0-1 0 0 0,0 0-1 0 0,0 0 1 0 0,-1 0 0 0 0,1 0 0 0 0,0 0 0 0 0,0-1-1 0 0,0 0 1 0 0,-1 1 0 0 0,1-1 0 0 0,0 0-1 0 0,-1 0 1 0 0,1 0 0 0 0,-1-1 0 0 0,1 1 0 0 0,-1 0-1 0 0,0-1 1 0 0,1 0-29 0 0,6-4 121 0 0,-1 0-1 0 0,-1 0 1 0 0,1-1 0 0 0,-1 1-1 0 0,0-2 1 0 0,-1 1-1 0 0,1-1 1 0 0,-1 0 0 0 0,-1 0-1 0 0,0-1 1 0 0,0 0 0 0 0,-1 1-1 0 0,0-2 1 0 0,0 1-1 0 0,-1 0 1 0 0,0-1 0 0 0,-1 0-1 0 0,0 1 1 0 0,0-1 0 0 0,-1-8-121 0 0,-3 13-2457 0 0,-1 18-6905 0 0,3-9-2122 0 0</inkml:trace>
  <inkml:trace contextRef="#ctx0" brushRef="#br0" timeOffset="1185.965">1138 777 10362 0 0,'0'0'2434'0'0,"0"0"-189"0"0,0 0-106 0 0,0 0-242 0 0,0 0-271 0 0,0 0-243 0 0,0 0-253 0 0,0 0-187 0 0,0 0-142 0 0,0 0-128 0 0,0 0-120 0 0,33-14-115 0 0,101-44-84 0 0,-76 20 174 0 0,-54 34-475 0 0,0 0 1 0 0,-1-1-1 0 0,1 1 0 0 0,-1-1 1 0 0,0 0-1 0 0,0 0 0 0 0,0 0 1 0 0,-1 0-1 0 0,1 0 0 0 0,-1-1 1 0 0,-1 1-1 0 0,1-1 0 0 0,-1 1 1 0 0,0-1-1 0 0,0 0 0 0 0,-1 1 1 0 0,1-1-1 0 0,-1 0 0 0 0,0 0 1 0 0,-1 1-1 0 0,0-4-53 0 0,-2 6-15 0 0,0 0 0 0 0,0 1 0 0 0,-1-1-1 0 0,1 1 1 0 0,-1 0 0 0 0,1 0 0 0 0,-1 0 0 0 0,0 0 0 0 0,1 1-1 0 0,-1-1 1 0 0,0 1 0 0 0,0 0 0 0 0,0 0 0 0 0,0 1-1 0 0,0-1 1 0 0,-1 1 0 0 0,1 0 0 0 0,0 0 0 0 0,0 0 0 0 0,0 0-1 0 0,0 1 1 0 0,0 0 0 0 0,0 0 0 0 0,0 0 0 0 0,0 0 0 0 0,0 1-1 0 0,0-1 1 0 0,1 1 0 0 0,-4 2 15 0 0,-6 2-22 0 0,2 0-1 0 0,-1 1 1 0 0,1 0 0 0 0,0 1 0 0 0,0 0-1 0 0,1 0 1 0 0,0 2 0 0 0,0-1-1 0 0,1 1 1 0 0,1 0 0 0 0,0 1 0 0 0,0 0-1 0 0,1 0 1 0 0,0 1 0 0 0,1 0 0 0 0,0 0-1 0 0,1 1 1 0 0,1-1 0 0 0,0 1-1 0 0,0 0 1 0 0,1 0 0 0 0,1 0 0 0 0,0 1-1 0 0,1 4 23 0 0,4-8 11 0 0,1 0-1 0 0,0 0 0 0 0,0 0 0 0 0,1 0 1 0 0,1-1-1 0 0,-1 1 0 0 0,1-1 0 0 0,1-1 1 0 0,0 0-1 0 0,0 1 0 0 0,1-2 0 0 0,0 1 1 0 0,0-1-1 0 0,1-1 0 0 0,-1 1 0 0 0,2-2 1 0 0,-1 1-1 0 0,0-1 0 0 0,1 0 1 0 0,0-1-1 0 0,0 0 0 0 0,1-1 0 0 0,2 1-10 0 0,143 15 212 0 0,-108-35-1135 0 0,-22-5-6715 0 0,-22 17-4362 0 0</inkml:trace>
</inkml:ink>
</file>

<file path=ppt/ink/ink16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08.5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32 99 776 0 0,'0'0'1486'0'0,"0"0"115"0"0,0 0 325 0 0,0 0 325 0 0,0 0 134 0 0,0 0-97 0 0,0 0-271 0 0,0 0-317 0 0,0 0-228 0 0,0 0-133 0 0,0 0-69 0 0,0 0-58 0 0,0 0-126 0 0,-8 12 2212 0 0,-12 160-1603 0 0,17-117-1414 0 0,2-48-2893 0 0,4-50-1878 0 0,1 14-3711 0 0,-3 17-2835 0 0</inkml:trace>
  <inkml:trace contextRef="#ctx0" brushRef="#br0" timeOffset="585.905">227 338 12619 0 0,'0'0'2175'0'0,"0"0"-403"0"0,0 0-191 0 0,0 0-221 0 0,0 0-244 0 0,0 0-232 0 0,0 0-228 0 0,0 0-143 0 0,0 0-35 0 0,0 0-16 0 0,14-31-26 0 0,46-101-24 0 0,13 9 727 0 0,-41 71-826 0 0,-25 79-622 0 0,-5 23 300 0 0,-3-37 9 0 0,1-1 0 0 0,0 0 0 0 0,1 0 0 0 0,0 0 0 0 0,1 0 0 0 0,0 0 0 0 0,1 0 0 0 0,0 0 0 0 0,1-1 0 0 0,0 0 0 0 0,1 1 0 0 0,0-1 0 0 0,1-1-1 0 0,1 2 1 0 0,-4-9 49 0 0,-1 0-1 0 0,1 0 1 0 0,-1-1-1 0 0,1 1 1 0 0,0-1-1 0 0,0 0 1 0 0,0 1-1 0 0,0-1 1 0 0,0-1-1 0 0,1 1 1 0 0,-1 0-1 0 0,0-1 1 0 0,1 0-1 0 0,0 0 1 0 0,-1 0-1 0 0,1 0 1 0 0,-1 0-1 0 0,1-1 1 0 0,0 1-1 0 0,0-1 1 0 0,-1 0-1 0 0,1 0 1 0 0,0-1-1 0 0,0 1 1 0 0,-1-1-1 0 0,1 0 1 0 0,-1 0-1 0 0,1 0 1 0 0,-1 0-1 0 0,1-1 1 0 0,-1 1-1 0 0,1-1 1 0 0,-1 0-1 0 0,0 0 1 0 0,0 0-1 0 0,1-1-48 0 0,4-4 136 0 0,0 1 0 0 0,0-1 1 0 0,-1 0-1 0 0,0-1 0 0 0,-1 1 0 0 0,1-1 0 0 0,-2-1 0 0 0,1 1 0 0 0,-1-1 0 0 0,0 0 1 0 0,-1 0-1 0 0,0-1 0 0 0,-1 0-136 0 0,32-110-2607 0 0,-26 108 151 0 0,-5 8-573 0 0,-1 0-3297 0 0,0 1-5864 0 0</inkml:trace>
</inkml:ink>
</file>

<file path=ppt/ink/ink16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04.51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94 619 13515 0 0,'0'0'4742'0'0,"0"0"-2885"0"0,0 0-924 0 0,0 0 43 0 0,0 0 130 0 0,0 0 20 0 0,0 0-140 0 0,0 0-269 0 0,0 0-235 0 0,0 0-140 0 0,0 0-94 0 0,0 0-54 0 0,0 0-32 0 0,-2 25-30 0 0,-5 76-41 0 0,16-28 35 0 0,-8-58-191 0 0,1 7 106 0 0,-1-8-3595 0 0,-8-22-3554 0 0,5 5 1304 0 0,-2 0-5385 0 0</inkml:trace>
  <inkml:trace contextRef="#ctx0" brushRef="#br0" timeOffset="167.448">32 174 13267 0 0,'0'0'2776'0'0,"0"0"-727"0"0,0 0-513 0 0,0 0-304 0 0,0 0-271 0 0,0 0-249 0 0,0 0-248 0 0,0 0-256 0 0,0 0-224 0 0,0 0-112 0 0,0 0-32 0 0,0 0-48 0 0,0 0-56 0 0,0 0-328 0 0,-32 40-585 0 0,41-14-991 0 0,-3-11-2873 0 0,-2-1-7242 0 0</inkml:trace>
  <inkml:trace contextRef="#ctx0" brushRef="#br0" timeOffset="527.463">293 932 13587 0 0,'0'0'1200'0'0,"0"0"-444"0"0,0 0 97 0 0,0 0 369 0 0,0 0 263 0 0,0 0 3 0 0,0 0-258 0 0,0 0-259 0 0,0 0-111 0 0,0 0-64 0 0,0 0-84 0 0,0 0-124 0 0,2-6-130 0 0,60-291 2290 0 0,-62 296-2745 0 0,5-14 15 0 0,-1 0-1 0 0,2 0 1 0 0,0 1-1 0 0,0 0 1 0 0,2 0-1 0 0,-1 0 1 0 0,2 1-1 0 0,0 0 1 0 0,0 0-1 0 0,1 1 1 0 0,1 1-1 0 0,0 0 1 0 0,10-7-18 0 0,-12 46-1171 0 0,-7 24-301 0 0,-2-30-2024 0 0,0 0-6143 0 0,0-18-1816 0 0</inkml:trace>
  <inkml:trace contextRef="#ctx0" brushRef="#br0" timeOffset="903.02">615 744 10474 0 0,'0'0'3641'0'0,"0"0"-1513"0"0,0 0-404 0 0,0 0-29 0 0,0 0-170 0 0,0 0-269 0 0,0 0-246 0 0,0 0-192 0 0,0 0-144 0 0,0 0-114 0 0,0 0-82 0 0,0 0-85 0 0,31-10-74 0 0,94-31-46 0 0,-72 10 237 0 0,-48 21-374 0 0,-2 6-104 0 0,-1 1 0 0 0,1 0 0 0 0,-1-1 1 0 0,0 1-1 0 0,0-1 0 0 0,0 0 0 0 0,0 0 0 0 0,-1 0 0 0 0,0 1 0 0 0,1-2 1 0 0,-1 1-1 0 0,-1 0 0 0 0,1 0 0 0 0,-1 0 0 0 0,1 0 0 0 0,-1 0 1 0 0,0-1-1 0 0,-1 1 0 0 0,1 0 0 0 0,-1 0 0 0 0,0 0 0 0 0,0 0 0 0 0,0 0 1 0 0,0 0-1 0 0,-1 0 0 0 0,0 0 0 0 0,0 0-32 0 0,-1 2-13 0 0,-1 1 0 0 0,1 0 0 0 0,-1 0 0 0 0,0 0 0 0 0,1 1 0 0 0,-1-1 0 0 0,0 1 1 0 0,1 0-1 0 0,-1 0 0 0 0,0 0 0 0 0,0 0 0 0 0,1 1 0 0 0,-1 0 0 0 0,0 0 0 0 0,1 0 0 0 0,-1 0 0 0 0,1 0 0 0 0,-1 0 0 0 0,1 1 0 0 0,0 0 0 0 0,-1 0 0 0 0,1 0 0 0 0,0 0 0 0 0,0 0 1 0 0,1 1-1 0 0,-1-1 0 0 0,-2 3 13 0 0,-9 6-18 0 0,1 0 1 0 0,0 1 0 0 0,1 0 0 0 0,0 1 0 0 0,1 1-1 0 0,1-1 1 0 0,0 2 0 0 0,1-1 0 0 0,0 1-1 0 0,1 1 1 0 0,1 0 0 0 0,0 0 0 0 0,1 0 17 0 0,5-12-2 0 0,0 0 1 0 0,0 0-1 0 0,1 0 1 0 0,-1 0 0 0 0,1 0-1 0 0,0 0 1 0 0,0 0-1 0 0,0 0 1 0 0,0 0 0 0 0,1-1-1 0 0,0 1 1 0 0,-1 0 0 0 0,2 0-1 0 0,-1 0 1 0 0,0-1-1 0 0,1 1 1 0 0,-1 0 0 0 0,1-1-1 0 0,0 1 1 0 0,0-1-1 0 0,1 0 1 0 0,-1 0 0 0 0,1 0-1 0 0,0 0 1 0 0,-1 0-1 0 0,1 0 1 0 0,0-1 0 0 0,1 0-1 0 0,-1 1 1 0 0,0-1-1 0 0,1 0 1 0 0,-1 0 0 0 0,1-1-1 0 0,-1 1 1 0 0,1-1-1 0 0,0 0 1 0 0,0 0 0 0 0,0 0-1 0 0,0 0 1 0 0,0-1 0 0 0,0 0-1 0 0,-1 0 1 0 0,1 0-1 0 0,0 0 1 0 0,1 0 1 0 0,24 0-101 0 0,86-11-2177 0 0,-90 1 754 0 0,7-3-1198 0 0,-10 6-3636 0 0,-11 4-5008 0 0</inkml:trace>
  <inkml:trace contextRef="#ctx0" brushRef="#br0" timeOffset="1200.528">1326 483 16676 0 0,'0'0'1755'0'0,"0"0"-542"0"0,0 0-169 0 0,0 0-30 0 0,0 0-30 0 0,0 0-37 0 0,0 0-172 0 0,0 0-174 0 0,0 0-131 0 0,0 0-126 0 0,0 0-93 0 0,0 0-73 0 0,-34 26-58 0 0,-105 81-48 0 0,75-37 22 0 0,59-64-90 0 0,0 1 0 0 0,1 0 0 0 0,1 0 1 0 0,-1 0-1 0 0,1 0 0 0 0,0 0 0 0 0,1 1 1 0 0,-1-1-1 0 0,2 1 0 0 0,-1 0 0 0 0,1-1 1 0 0,0 1-1 0 0,0 0 0 0 0,1 0 0 0 0,1 0 1 0 0,0 5-5 0 0,2-8-3 0 0,0-1 0 0 0,1 0 1 0 0,-1 0-1 0 0,1 0 0 0 0,0 0 1 0 0,0-1-1 0 0,1 1 0 0 0,-1-1 1 0 0,1 0-1 0 0,0 0 0 0 0,0-1 1 0 0,0 1-1 0 0,0-1 0 0 0,0-1 1 0 0,0 1-1 0 0,0 0 0 0 0,1-1 1 0 0,-1 0-1 0 0,1-1 0 0 0,4 1 3 0 0,117 2-285 0 0,-118-4 28 0 0,0-1 1 0 0,-1-1-1 0 0,1 1 0 0 0,-1-1 1 0 0,0-1-1 0 0,0 0 1 0 0,0 0-1 0 0,0 0 0 0 0,-1-1 1 0 0,1 0-1 0 0,-1-1 0 0 0,3-3 257 0 0,19-19-4508 0 0,-5-1-4278 0 0,-16 17-1107 0 0</inkml:trace>
  <inkml:trace contextRef="#ctx0" brushRef="#br0" timeOffset="1589.796">1775 1 15915 0 0,'0'0'3811'0'0,"0"0"-2127"0"0,0 0-715 0 0,0 0-15 0 0,0 0 34 0 0,0 0-33 0 0,0 0-155 0 0,0 0-252 0 0,0 0-173 0 0,0 0-65 0 0,0 0-38 0 0,0 0 16 0 0,-6 17-2 0 0,-19 56-15 0 0,2 82 664 0 0,22-113-795 0 0,-3 363 248 0 0,-2-361-356 0 0,0-3 90 0 0,6-41-238 0 0,0 0 0 0 0,1 0 0 0 0,-1 0 0 0 0,0 0 1 0 0,0 0-1 0 0,0 0 0 0 0,0 0 0 0 0,1 0 0 0 0,-1 0 0 0 0,0 0 0 0 0,0 0 0 0 0,0 0 0 0 0,1 0 0 0 0,-1 0 0 0 0,0 0 0 0 0,0 1 0 0 0,0-1 0 0 0,0 0 0 0 0,1 0 0 0 0,-1 0 0 0 0,0 0 0 0 0,0 0 0 0 0,0 0 0 0 0,0 0 0 0 0,0 1 0 0 0,1-1 0 0 0,-1 0 0 0 0,0 0 0 0 0,0 0 0 0 0,0 0 0 0 0,0 1 0 0 0,0-1 0 0 0,0 0 116 0 0,12-36-3684 0 0,-7 11-6627 0 0,-4 20 6955 0 0,-1 1-5509 0 0</inkml:trace>
  <inkml:trace contextRef="#ctx0" brushRef="#br0" timeOffset="1835.405">1473 402 15627 0 0,'0'0'1950'0'0,"0"0"-643"0"0,0 0-229 0 0,0 0 79 0 0,0 0 90 0 0,0 0-61 0 0,0 0-263 0 0,0 0-257 0 0,0 0-192 0 0,0 0-135 0 0,32-4-86 0 0,104-14-78 0 0,137-20-1857 0 0,-258 37 201 0 0,-1 0-2458 0 0,-4 0-4559 0 0,-2-2-2284 0 0</inkml:trace>
  <inkml:trace contextRef="#ctx0" brushRef="#br0" timeOffset="2671.02">2176 26 10706 0 0,'0'0'1897'0'0,"0"0"-190"0"0,0 0-39 0 0,0 0-25 0 0,0 0-133 0 0,0 0-246 0 0,0 0-302 0 0,0 0-212 0 0,0 0-143 0 0,0 0-73 0 0,0 0-41 0 0,0 0-37 0 0,-10 26-21 0 0,-29 83-58 0 0,26-16 257 0 0,23 102 247 0 0,0-130-661 0 0,-3 1 0 0 0,-3 0 0 0 0,-4 55-220 0 0,-29-33 94 0 0,71-114-1338 0 0,0-20-1290 0 0,-23 22-5467 0 0,-14 17-3257 0 0</inkml:trace>
  <inkml:trace contextRef="#ctx0" brushRef="#br0" timeOffset="3277.231">2375 534 13187 0 0,'0'0'1918'0'0,"0"0"-265"0"0,0 0-71 0 0,0 0-95 0 0,0 0-205 0 0,0 0-325 0 0,0 0-349 0 0,0 0-192 0 0,0 0-112 0 0,0 0-60 0 0,0 0-12 0 0,0 0-28 0 0,0 0-18 0 0,-4 24-14 0 0,-10 74-27 0 0,20-22 364 0 0,-5-75-455 0 0,0 1 1 0 0,0-1-1 0 0,0 0 0 0 0,1 0 0 0 0,-1 1 1 0 0,0-1-1 0 0,1 0 0 0 0,-1 0 1 0 0,1 0-1 0 0,-1 0 0 0 0,1-1 1 0 0,0 1-1 0 0,-1 0 0 0 0,1-1 1 0 0,0 1-1 0 0,0-1 0 0 0,-1 1 1 0 0,1-1-1 0 0,0 0 0 0 0,0 0 1 0 0,0 0-1 0 0,-1 0 0 0 0,1 0 1 0 0,0 0-1 0 0,0 0 0 0 0,-1-1 1 0 0,1 1-1 0 0,0-1-54 0 0,9-3 139 0 0,0 0-1 0 0,-1-1 1 0 0,0-1 0 0 0,0 1 0 0 0,-1-2-1 0 0,1 1 1 0 0,-1-1 0 0 0,-1-1-1 0 0,1 0 1 0 0,-2 0 0 0 0,6-6-139 0 0,7-6 120 0 0,127-149 282 0 0,-147 168-402 0 0,0 0-1 0 0,1 1 0 0 0,-1-1 0 0 0,1 0 0 0 0,-1 0 0 0 0,1 1 0 0 0,0-1 1 0 0,-1 0-1 0 0,1 1 0 0 0,0-1 0 0 0,-1 0 0 0 0,1 1 0 0 0,0-1 0 0 0,0 1 1 0 0,-1-1-1 0 0,1 1 0 0 0,0 0 0 0 0,0-1 0 0 0,0 1 0 0 0,0 0 0 0 0,0 0 1 0 0,0-1-1 0 0,-1 1 0 0 0,1 0 0 0 0,0 0 0 0 0,0 0 0 0 0,0 0 0 0 0,0 0 1 0 0,0 0-1 0 0,0 1 0 0 0,0-1 0 0 0,0 0 0 0 0,0 0 0 0 0,-1 0 0 0 0,1 1 1 0 0,0-1-1 0 0,0 1 0 0 0,0-1 0 0 0,0 1 0 0 0,-1-1 0 0 0,1 1 0 0 0,0-1 1 0 0,-1 1-1 0 0,1-1 0 0 0,0 1 0 0 0,-1 0 0 0 0,1 0 0 0 0,-1-1 0 0 0,1 1 1 0 0,-1 0-1 0 0,1 0 0 0 0,-1 0 0 0 0,1-1 0 0 0,-1 1 0 0 0,0 0 0 0 0,1 0 1 0 0,-1 0-1 0 0,0 0 0 0 0,0 0 1 0 0,14 59-14 0 0,43 308 0 0 0,-52-338-23 0 0,-1 0 0 0 0,-1 0-1 0 0,-2 1 1 0 0,0-1 0 0 0,-3 1 0 0 0,-3 26 37 0 0,0-39-11 0 0,0 0 0 0 0,-1 0-1 0 0,-1 0 1 0 0,0-1 0 0 0,-2 0 0 0 0,0-1 0 0 0,0 1-1 0 0,-2-2 1 0 0,0 1 0 0 0,-1-2 0 0 0,0 1 0 0 0,-1-2-1 0 0,-1 0 1 0 0,0 0 0 0 0,0-1 0 0 0,-2-1 0 0 0,1 0-1 0 0,-1-2 1 0 0,-1 1 0 0 0,-7 1 11 0 0,23-10 4 0 0,-1 0-1 0 0,1 0 1 0 0,-1 0-1 0 0,0 0 1 0 0,1 0 0 0 0,-1 0-1 0 0,0 0 1 0 0,0-1-1 0 0,1 1 1 0 0,-1-1 0 0 0,0 1-1 0 0,0-1 1 0 0,0 0-1 0 0,0 0 1 0 0,1 0 0 0 0,-1 0-1 0 0,0 0 1 0 0,0 0-1 0 0,0-1 1 0 0,0 1-1 0 0,0 0 1 0 0,1-1 0 0 0,-1 1-1 0 0,0-1 1 0 0,0 0-1 0 0,1 0 1 0 0,-1 0 0 0 0,0 0-1 0 0,1 0 1 0 0,-1 0-1 0 0,1 0 1 0 0,-1 0 0 0 0,1-1-1 0 0,0 1 1 0 0,0 0-1 0 0,-1-1 1 0 0,1 1 0 0 0,0-1-1 0 0,0 1 1 0 0,0-1-1 0 0,1 0 1 0 0,-1 0 0 0 0,0 1-1 0 0,1-1 1 0 0,-1 0-1 0 0,1 0 1 0 0,-1 0 0 0 0,1 1-1 0 0,0-3-3 0 0,0-12 27 0 0,1-1 0 0 0,2 0 0 0 0,-1 0 0 0 0,2 1 0 0 0,0-1 0 0 0,1 1-1 0 0,1 0 1 0 0,0 0 0 0 0,1 1 0 0 0,0 0 0 0 0,2 0 0 0 0,0 1 0 0 0,0 0 0 0 0,1 0 0 0 0,1 1 0 0 0,0 1 0 0 0,1-1 0 0 0,2 1-27 0 0,-13 11 0 0 0,52-61-160 0 0,3 2 0 0 0,2 3 0 0 0,15-7 160 0 0,-16 18-5010 0 0,3 4-4969 0 0,-51 35-2415 0 0</inkml:trace>
</inkml:ink>
</file>

<file path=ppt/ink/ink16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3.4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66 0 2545 0 0,'0'0'2504'0'0,"0"0"-2"0"0,0 0-19 0 0,0 0-60 0 0,0 0-162 0 0,0 0-299 0 0,0 0-353 0 0,0 0-336 0 0,0 0-272 0 0,0 0-227 0 0,0 0-144 0 0,-5 0-118 0 0,3 0-467 0 0,1 0 0 0 0,-1 1 0 0 0,0-1 0 0 0,0 0-1 0 0,1 1 1 0 0,-1-1 0 0 0,0 1 0 0 0,1-1-1 0 0,-1 1 1 0 0,0 0 0 0 0,1 0 0 0 0,-1 0 0 0 0,1-1-1 0 0,-1 2 1 0 0,1-1 0 0 0,-1 0 0 0 0,1 0-1 0 0,0 0 1 0 0,0 1 0 0 0,0-1 0 0 0,-1 0-1 0 0,1 1 1 0 0,1-1 0 0 0,-1 1 0 0 0,0 0 0 0 0,0-1-1 0 0,0 1 1 0 0,1-1 0 0 0,-1 1 0 0 0,1 0-1 0 0,-1 0 1 0 0,1-1 0 0 0,0 1 0 0 0,0 0-1 0 0,0 0-44 0 0,-7 34 365 0 0,1 0-1 0 0,3 1 0 0 0,1 0 0 0 0,1-1 0 0 0,4 32-364 0 0,-3-59 23 0 0,1 1 0 0 0,0-1 0 0 0,1 0 0 0 0,0 0 0 0 0,0 0 0 0 0,1 0 0 0 0,0-1 1 0 0,0 1-1 0 0,1-1 0 0 0,0 1 0 0 0,1-1 0 0 0,0-1 0 0 0,0 1 0 0 0,1-1 0 0 0,0 0 0 0 0,0 1-23 0 0,-3-7 43 0 0,0 1-1 0 0,-1-1 0 0 0,1 0 0 0 0,0 0 1 0 0,0 0-1 0 0,0 0 0 0 0,0 0 0 0 0,0-1 0 0 0,0 1 1 0 0,0-1-1 0 0,0 0 0 0 0,1 0 0 0 0,-1 0 1 0 0,0 0-1 0 0,0-1 0 0 0,0 1 0 0 0,0-1 1 0 0,0 0-1 0 0,0 0 0 0 0,0 0 0 0 0,0 0 1 0 0,-1 0-1 0 0,1-1 0 0 0,0 1 0 0 0,-1-1 1 0 0,1 0-1 0 0,-1 0 0 0 0,1 0 0 0 0,-1 0 1 0 0,0 0-1 0 0,1-1-42 0 0,29-25 123 0 0,-1-2-1 0 0,-1-1 1 0 0,-2-2 0 0 0,-1-1-1 0 0,20-33-122 0 0,-35 59-136 0 0,-9 30-105 0 0,-2-6 265 0 0,4 22-47 0 0,-6-29 21 0 0,1-1 0 0 0,0 1 0 0 0,1 0-1 0 0,0 0 1 0 0,0 0 0 0 0,1-1 0 0 0,0 1 0 0 0,1-1 0 0 0,0 1 0 0 0,0-1 0 0 0,1 0 0 0 0,0 0 0 0 0,0-1 0 0 0,1 1 0 0 0,0-1 0 0 0,0 0 0 0 0,1 0-1 0 0,0 0 1 0 0,0-1 0 0 0,0 0 0 0 0,4 3 2 0 0,-6-8 20 0 0,0 1-1 0 0,1-1 1 0 0,-1 0-1 0 0,0 0 1 0 0,1 0-1 0 0,-1 0 0 0 0,0-1 1 0 0,1 1-1 0 0,-1-1 1 0 0,1 0-1 0 0,-1-1 1 0 0,0 1-1 0 0,1-1 1 0 0,-1 0-1 0 0,0 0 0 0 0,0 0 1 0 0,1-1-1 0 0,-1 1 1 0 0,0-1-1 0 0,0 0 1 0 0,0 0-1 0 0,-1 0 1 0 0,1-1-1 0 0,0 1 1 0 0,-1-1-1 0 0,0 0 0 0 0,0 0 1 0 0,0 0-1 0 0,2-3-19 0 0,9-11 140 0 0,0-1-1 0 0,-2-1 0 0 0,0 0 0 0 0,-1-1 0 0 0,-1 0 0 0 0,-1 0 0 0 0,-1-1 1 0 0,0 0-1 0 0,-2-1 0 0 0,0 1 0 0 0,-2-1 0 0 0,1-10-139 0 0,-2-62-170 0 0,-4 65-2180 0 0,30 16-3820 0 0,-16 12-371 0 0,-12 1 5569 0 0,2 0-10181 0 0</inkml:trace>
</inkml:ink>
</file>

<file path=ppt/ink/ink16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3.8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105 744 17188 0 0,'0'0'1269'0'0,"0"0"-314"0"0,0 0 5 0 0,0 0 114 0 0,0 0 6 0 0,0 0-130 0 0,0 0-231 0 0,0 0-218 0 0,0 0-69 0 0,0 0-35 0 0,0 0-40 0 0,0 0-31 0 0,0 0-32 0 0,-4 21-45 0 0,-16 65-33 0 0,-22 27 374 0 0,4-9-586 0 0,41-108-4764 0 0,15-24 900 0 0,-12 16-1329 0 0,1 1-5818 0 0</inkml:trace>
  <inkml:trace contextRef="#ctx0" brushRef="#br0" timeOffset="246.396">21 368 14363 0 0,'0'0'1824'0'0,"0"0"-455"0"0,0 0-257 0 0,0 0-184 0 0,0 0-208 0 0,0 0-312 0 0,0 0-264 0 0,0 0-256 0 0,0 0-112 0 0,0 0-136 0 0,0 0-224 0 0,0 0-472 0 0,0 0-1064 0 0,0 0-2722 0 0,7 30-6728 0 0</inkml:trace>
  <inkml:trace contextRef="#ctx0" brushRef="#br0" timeOffset="592.766">593 0 15323 0 0,'0'0'1689'0'0,"0"0"-456"0"0,0 0-147 0 0,0 0-47 0 0,0 0-36 0 0,0 0-97 0 0,0 0-141 0 0,0 0-69 0 0,0 0-15 0 0,0 0-9 0 0,0 0-44 0 0,0 0-77 0 0,0 0-107 0 0,5 14-66 0 0,15 46-51 0 0,-5 23 590 0 0,-7-9-667 0 0,-3 2 1 0 0,-4-1-1 0 0,-3 0 1 0 0,-6 28-251 0 0,-20 69 29 0 0,-4 6-553 0 0,48-167-3670 0 0,-13-28-1710 0 0,-2 12-934 0 0,-1 1-4007 0 0</inkml:trace>
  <inkml:trace contextRef="#ctx0" brushRef="#br0" timeOffset="847.675">286 567 9098 0 0,'0'0'3583'0'0,"0"0"-1742"0"0,0 0-685 0 0,0 0 60 0 0,0 0 142 0 0,0 0 29 0 0,0 0-155 0 0,0 0-234 0 0,0 0-171 0 0,0 0-159 0 0,35-5-112 0 0,115-19-89 0 0,174-35 985 0 0,-263 46-1545 0 0,64-10-4094 0 0,-101 16-1057 0 0,-16 5-43 0 0,-4-1-5445 0 0</inkml:trace>
  <inkml:trace contextRef="#ctx0" brushRef="#br0" timeOffset="1316.92">1153 55 9370 0 0,'0'0'4786'0'0,"0"0"-2198"0"0,0 0-920 0 0,0 0-221 0 0,0 0-181 0 0,0 0-172 0 0,0 0-225 0 0,0 0-215 0 0,0 0-149 0 0,0 0-117 0 0,0 0-40 0 0,0 0-24 0 0,0 0 20 0 0,-7 17 24 0 0,-41 122 623 0 0,-6 213-87 0 0,34-36-805 0 0,20-314-91 0 0,-1 0 0 0 0,1-1 0 0 0,-1 1 0 0 0,1 0 0 0 0,0 0 0 0 0,0-1 0 0 0,0 1 0 0 0,0 0 0 0 0,0 0 0 0 0,0-1 0 0 0,0 1 0 0 0,1 0 0 0 0,-1-1 0 0 0,1 1 0 0 0,-1 0 0 0 0,1-1 0 0 0,0 1 0 0 0,-1-1 0 0 0,1 1 0 0 0,0-1 0 0 0,0 1 0 0 0,0-1 0 0 0,0 1 0 0 0,0-1 0 0 0,1 0 0 0 0,-1 0 0 0 0,0 1 0 0 0,1-1 0 0 0,-1 0 0 0 0,0 0 0 0 0,1-1 0 0 0,-1 1 0 0 0,1 0 0 0 0,0 0 0 0 0,-1-1 0 0 0,1 1 0 0 0,-1-1 0 0 0,1 1 0 0 0,0-1 0 0 0,0 0 0 0 0,-1 1 0 0 0,1-1 0 0 0,0 0 0 0 0,-1 0 0 0 0,1 0 0 0 0,0-1 0 0 0,0 1 0 0 0,-1 0 0 0 0,1-1 0 0 0,0 1 0 0 0,-1-1 0 0 0,1 1 0 0 0,0-1 0 0 0,-1 0 0 0 0,1 0-8 0 0,147-123 872 0 0,-130 110-847 0 0,-10 7-10 0 0,1-1 0 0 0,-1 1-1 0 0,1 1 1 0 0,1 0 0 0 0,-1 0 0 0 0,1 1 0 0 0,0 1 0 0 0,0 0-1 0 0,0 0 1 0 0,1 1 0 0 0,3-1-15 0 0,-1 49 44 0 0,-20 165 85 0 0,6-210-180 0 0,0 1 0 0 0,0-1 0 0 0,0 1 0 0 0,0-1 0 0 0,0 1 0 0 0,0 0 0 0 0,0-1 0 0 0,0 1 0 0 0,0-1 0 0 0,0 1 0 0 0,0 0 0 0 0,0-1 0 0 0,0 1 0 0 0,0-1 0 0 0,0 1 0 0 0,1 0 0 0 0,-1-1 0 0 0,0 1 0 0 0,0-1 0 0 0,1 1 0 0 0,-1-1-1 0 0,0 1 1 0 0,1-1 0 0 0,-1 1 0 0 0,1-1 0 0 0,-1 1 0 0 0,0-1 0 0 0,1 0 0 0 0,-1 1 0 0 0,1-1 0 0 0,-1 0 0 0 0,1 1 0 0 0,-1-1 0 0 0,1 0 0 0 0,0 0 0 0 0,-1 1 0 0 0,1-1 0 0 0,-1 0 0 0 0,1 0 0 0 0,0 0 0 0 0,-1 0 0 0 0,1 0 0 0 0,-1 0 0 0 0,1 0 0 0 0,0 0 0 0 0,-1 0-1 0 0,1 0 1 0 0,0 0 51 0 0,8-13-4926 0 0,-6 8-3543 0 0,-3 5 7229 0 0,1-4-11161 0 0</inkml:trace>
</inkml:ink>
</file>

<file path=ppt/ink/ink16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7.1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0 199 3985 0 0,'0'0'2815'0'0,"0"0"-964"0"0,0 0-459 0 0,0 0 14 0 0,0 0 34 0 0,0 0-59 0 0,0 0-161 0 0,0 0-190 0 0,0 0-161 0 0,0 0-86 0 0,0 0-30 0 0,11-6-60 0 0,69-40 1211 0 0,41-45 967 0 0,-33 36-1780 0 0,-66 81-531 0 0,5 86 176 0 0,55 324-289 0 0,-49-235-353 0 0,-33-201-90 0 0,1 0 1 0 0,-1-1 0 0 0,0 1 0 0 0,0 0-1 0 0,1-1 1 0 0,-1 1 0 0 0,0 0 0 0 0,1-1 0 0 0,-1 1-1 0 0,0 0 1 0 0,1 0 0 0 0,-1-1 0 0 0,0 1-1 0 0,1 0 1 0 0,-1 0 0 0 0,1 0 0 0 0,-1 0 0 0 0,1-1-1 0 0,-1 1 1 0 0,0 0 0 0 0,1 0 0 0 0,-1 0-1 0 0,1 0 1 0 0,-1 0 0 0 0,1 0 0 0 0,-1 0 0 0 0,0 0-1 0 0,1 0 1 0 0,-1 0 0 0 0,1 1 0 0 0,-1-1-1 0 0,0 0 1 0 0,1 0 0 0 0,-1 0 0 0 0,1 0 0 0 0,-1 1-1 0 0,0-1 1 0 0,1 0 0 0 0,-1 0 0 0 0,0 1 0 0 0,1-1-1 0 0,-1 0 1 0 0,0 0 0 0 0,1 1 0 0 0,-1-1-1 0 0,0 0 1 0 0,0 1 0 0 0,1-1 0 0 0,-1 1 0 0 0,0-1-1 0 0,0 0 1 0 0,0 1 0 0 0,1-1 0 0 0,-1 1-1 0 0,0-1 1 0 0,0 0 0 0 0,0 1 0 0 0,0-1 0 0 0,0 1-1 0 0,0-1 1 0 0,0 1 0 0 0,0-1 0 0 0,0 0-1 0 0,0 1-4 0 0,19-36 272 0 0,-17 31-277 0 0,127-283 643 0 0,-30 37-467 0 0,-88 218-105 0 0,-8 12-5 0 0,-3 20-95 0 0,0 0 10 0 0,0 0-1 0 0,0 0 6 0 0,0 0-22 0 0,0 0-11 0 0,0 0-17 0 0,0 0-15 0 0,0 0-30 0 0,0 0-42 0 0,0 0-61 0 0,0 0-72 0 0,-7 11-4625 0 0,5-7-2576 0 0,1-4-1434 0 0</inkml:trace>
</inkml:ink>
</file>

<file path=ppt/ink/ink16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7.90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0 159 9906 0 0,'0'0'2434'0'0,"0"0"-302"0"0,0 0-168 0 0,0 0-151 0 0,0 0-215 0 0,0 0-306 0 0,0 0-324 0 0,0 0-251 0 0,0 0-173 0 0,0 0-88 0 0,0 0-43 0 0,0 0-38 0 0,0 0-12 0 0,2 0 2 0 0,240 1 2936 0 0,1 39-2589 0 0,-124-26-587 0 0,-59-10-69 0 0,-59-4-40 0 0,-1 0 2 0 0,0 0 3 0 0,0 0-1 0 0,0 0 5 0 0,0 0-11 0 0,0 0-1 0 0,0 0-2 0 0,0 0 3 0 0,0 0 2 0 0,0 0 2 0 0,0 0 3 0 0,0 0-5 0 0,0 0-7 0 0,-18-8 577 0 0,-100-72-536 0 0,42 25-55 0 0,17 7-698 0 0,58 34-3531 0 0,2 6-6790 0 0,1 4-955 0 0</inkml:trace>
</inkml:ink>
</file>

<file path=ppt/ink/ink16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8.44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 0 4697 0 0,'0'0'2726'0'0,"0"0"-820"0"0,0 0-213 0 0,0 0 106 0 0,0 0 24 0 0,0 0-110 0 0,0 0-290 0 0,0 0-323 0 0,0 0-257 0 0,0 0-158 0 0,0 0-74 0 0,0 0-20 0 0,-3 1-18 0 0,-6 2-31 0 0,6-3-45 0 0,29 7 2408 0 0,401 19 398 0 0,-229 10-3184 0 0,-150-21-43 0 0,-47-14-96 0 0,-1-1-12 0 0,0 0-12 0 0,0 0-32 0 0,0 0-52 0 0,0 0-59 0 0,0 0-81 0 0,0-13-4133 0 0,0 7-3508 0 0,0 3-4258 0 0</inkml:trace>
</inkml:ink>
</file>

<file path=ppt/ink/ink16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42.0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22 126 4809 0 0,'0'0'3486'0'0,"0"0"-824"0"0,0 0-518 0 0,0 0-194 0 0,0 0-197 0 0,0 0-274 0 0,0 0-290 0 0,0 0-255 0 0,0 0-186 0 0,0 0-116 0 0,0 0-76 0 0,-4-4-76 0 0,-10-11-46 0 0,10 12-32 0 0,4 3-19 0 0,0 0-19 0 0,25-19 2123 0 0,102-29-1469 0 0,-91 38-853 0 0,0 2 1 0 0,1 1-1 0 0,0 2 0 0 0,0 1 1 0 0,22 1-166 0 0,-55 4 3 0 0,0 0-1 0 0,1 1 1 0 0,-1-1 0 0 0,0 1 0 0 0,0 0-1 0 0,0 0 1 0 0,0 0 0 0 0,0 0 0 0 0,-1 1-1 0 0,1 0 1 0 0,-1-1 0 0 0,1 1 0 0 0,-1 1 0 0 0,0-1-1 0 0,0 0 1 0 0,-1 1 0 0 0,1-1 0 0 0,-1 1-1 0 0,1 0 1 0 0,-1 0 0 0 0,0 0 0 0 0,-1 0-1 0 0,1 0 1 0 0,-1 0 0 0 0,0 1 0 0 0,0-1 0 0 0,0 2-3 0 0,12 23 32 0 0,16 66 53 0 0,-29-89-52 0 0,0 0 0 0 0,0 1 0 0 0,-1-1 0 0 0,1 1 0 0 0,-2-1 0 0 0,1 0 0 0 0,-1 0 0 0 0,0 0 0 0 0,0 0 0 0 0,0 0 0 0 0,-1 0 0 0 0,0 0 0 0 0,0-1 0 0 0,-1 1 0 0 0,-3 3-33 0 0,1 1 49 0 0,-87 68 247 0 0,8-27-239 0 0,67-37-26 0 0,16-13-29 0 0,0 0-1 0 0,0 0 1 0 0,0 0 0 0 0,0 1 0 0 0,0-1-1 0 0,0 1 1 0 0,1-1 0 0 0,-1 1 0 0 0,1 0-1 0 0,-1-1 1 0 0,1 1 0 0 0,0 0 0 0 0,-1 0 0 0 0,1 0-1 0 0,0 0 1 0 0,0 0 0 0 0,0 1 0 0 0,1-1-1 0 0,-1 0 1 0 0,1 0 0 0 0,-1 0 0 0 0,1 1-1 0 0,-1-1 1 0 0,1 0 0 0 0,0 2-2 0 0,44 96 700 0 0,-40 6 176 0 0,-4-106-866 0 0,0 0-1 0 0,0 0 6 0 0,0 0-5 0 0,0 0-19 0 0,0 0 0 0 0,0 0-9 0 0,0 0-40 0 0,0 0-34 0 0,-23 4-5253 0 0,20-3 4530 0 0,-6 2-2812 0 0,2 0-3198 0 0,-1 1-5714 0 0</inkml:trace>
</inkml:ink>
</file>

<file path=ppt/ink/ink16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43.05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269 0 8978 0 0,'0'0'2805'0'0,"0"0"-720"0"0,0 0-291 0 0,0 0-39 0 0,0 0-112 0 0,0 0-229 0 0,0 0-291 0 0,0 0-271 0 0,0 0-169 0 0,0 0-75 0 0,0 0-48 0 0,0 0-16 0 0,0 0-21 0 0,8 11 3108 0 0,-8-11-3541 0 0,0 0 12 0 0,0 0 9 0 0,0 0 16 0 0,0 0-35 0 0,0 0-6 0 0,0 0-4 0 0,0 0-18 0 0,-42 56 1144 0 0,-75 28-912 0 0,80-69-259 0 0,20-13-690 0 0,-44-4-5410 0 0,60 0 5566 0 0,1 0-1 0 0,-1 0 0 0 0,1 0 1 0 0,-1-1-1 0 0,1 1 0 0 0,0 0 1 0 0,0 0-1 0 0,0 0 0 0 0,0-1 1 0 0,1 1-1 0 0,-1 0 1 0 0,0 0-1 0 0,1 0 0 0 0,0 0 1 0 0,-1 0-1 0 0,1 0 0 0 0,0 0 1 0 0,0 0-1 0 0,0 0 0 0 0,0 0 1 0 0,0 0-1 0 0,1 0 0 0 0,-1 1 1 0 0,1-1-1 0 0,-1 0 1 0 0,2 0 497 0 0,-3 2-22 0 0,4-6-1756 0 0,19-26-5705 0 0,-12 8 5640 0 0,-7 3 4225 0 0,-8 1 5016 0 0,-22 12 6454 0 0,26 8-13125 0 0,0 0-82 0 0,0 0-84 0 0,0 0-56 0 0,0 0-45 0 0,7 12 1722 0 0,176 130 534 0 0,-116-68-2554 0 0,-60-62-96 0 0,-6-12-4377 0 0,-1 0-4566 0 0,0 0-3255 0 0</inkml:trace>
</inkml:ink>
</file>

<file path=ppt/ink/ink16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8:19.4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60 100 3153 0 0,'0'0'2579'0'0,"0"0"-495"0"0,0 0-213 0 0,0 0-9 0 0,0 0-52 0 0,0 0-211 0 0,0 0-335 0 0,0 0-316 0 0,0 0-236 0 0,0 0-129 0 0,0 0-97 0 0,0 0-48 0 0,-8 3-35 0 0,-44 19 1140 0 0,57-19 5822 0 0,30-1-6663 0 0,85-13 385 0 0,110-38-427 0 0,-43-1-344 0 0,-172 48-270 0 0,-5 0-742 0 0,-10-3-746 0 0,0 0-1367 0 0,0 3-2700 0 0,0-1-6784 0 0</inkml:trace>
</inkml:ink>
</file>

<file path=ppt/ink/ink16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8:18.674"/>
    </inkml:context>
    <inkml:brush xml:id="br0">
      <inkml:brushProperty name="width" value="0.05" units="cm"/>
      <inkml:brushProperty name="height" value="0.05" units="cm"/>
    </inkml:brush>
    <inkml:brush xml:id="br1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4434 236 0 0 0,'0'0'1543'0'0,"0"0"228"0"0,0 0 95 0 0,0 0 8 0 0,0 0-71 0 0,0 0-151 0 0,0 0-201 0 0,0 0-180 0 0,-7-1 3450 0 0,-8-2-2449 0 0,-4 3 560 0 0,12 0 779 0 0,16 0-2032 0 0,113-22-213 0 0,36-11-906 0 0,8 1-183 0 0,-150 31-210 0 0,-16 1-52 0 0,0 0-1 0 0,1-4 234 0 0,-2 4-224 0 0,-13-4 498 0 0,-23-35-483 0 0,-23-14 4 0 0,43 38-24 0 0,3-13 57 0 0,14 27-105 0 0,0 1 1 0 0,0 0-34 0 0,0 0-22 0 0,0 0 6 0 0,0 0-70 0 0,0 0-79 0 0,0 0-89 0 0,33 0-3810 0 0,-20 0 227 0 0,-6 0-5359 0 0,-3 0-2887 0 0</inkml:trace>
  <inkml:trace contextRef="#ctx0" brushRef="#br0" timeOffset="-16489.573">872 980 4481 0 0,'0'0'2104'0'0,"0"0"-422"0"0,0 0-218 0 0,0 0 142 0 0,0 0 253 0 0,0 0 178 0 0,0 0-26 0 0,0 0-250 0 0,0 0-323 0 0,0 0-328 0 0,0 0-261 0 0,-3-10-171 0 0,-10-29-118 0 0,10 29-51 0 0,3 10-49 0 0,0 0-66 0 0,0 0-66 0 0,0 0-63 0 0,0 0-54 0 0,0 0-39 0 0,0 0-24 0 0,16 740 2674 0 0,-10-20-1809 0 0,9-336-641 0 0,-1 66 198 0 0,-52-160-177 0 0,38-40-282 0 0,3-216-84 0 0,0-17-14 0 0,-2 0-1 0 0,1 1 1 0 0,-2-1-1 0 0,-1 0 1 0 0,0 1-1 0 0,-1-1 1 0 0,-1 0 0 0 0,0 0-1 0 0,-3 4-12 0 0,-6 32 1297 0 0,9-35-4111 0 0,2-11-8189 0 0,0-11 1681 0 0</inkml:trace>
  <inkml:trace contextRef="#ctx0" brushRef="#br0" timeOffset="-15140.745">183 3377 7706 0 0,'0'0'2145'0'0,"0"0"-360"0"0,0 0-264 0 0,0 0-26 0 0,0 0 34 0 0,0 0-53 0 0,0 0-189 0 0,0 0-239 0 0,0 0-170 0 0,0 0-89 0 0,0 0-21 0 0,0 0-17 0 0,0 0-47 0 0,3 0-34 0 0,100 32 3655 0 0,182 2-2519 0 0,68-1-1100 0 0,184-33-67 0 0,-331-11-423 0 0,13 0-138 0 0,145 18 160 0 0,-201 0-266 0 0,64 0 163 0 0,20-6-40 0 0,229-1-90 0 0,-419 7-5 0 0,-46 0 0 0 0,-22-6-665 0 0,-12-15-3002 0 0,2 3-6228 0 0,15 10-3012 0 0</inkml:trace>
  <inkml:trace contextRef="#ctx0" brushRef="#br0" timeOffset="-12687.016">301 3789 0 0 0,'0'0'2322'0'0,"0"0"-494"0"0,0 0-19 0 0,0 0 252 0 0,0 0 161 0 0,0 0-25 0 0,0 0-286 0 0,0 0-426 0 0,0 0-372 0 0,0 0-237 0 0,0 0-92 0 0,-5-3-27 0 0,-15-9-6 0 0,-42 16 5152 0 0,54-3-5682 0 0,-1 1 0 0 0,1 1-1 0 0,0-1 1 0 0,-1 1 0 0 0,1 0 0 0 0,1 1 0 0 0,-1 0-1 0 0,0 0 1 0 0,1 1 0 0 0,0 0 0 0 0,0 0 0 0 0,-4 5-221 0 0,-2 6 106 0 0,1 0 1 0 0,1 0-1 0 0,1 1 1 0 0,0 1-1 0 0,1-1 1 0 0,1 1-1 0 0,1 1 0 0 0,0 0 1 0 0,2 0-1 0 0,0 0 1 0 0,1 0-1 0 0,1 1 1 0 0,0 0-1 0 0,2 0 1 0 0,1-1-1 0 0,0 1 1 0 0,2 7-107 0 0,-2-17 42 0 0,16 88 301 0 0,-13-90-311 0 0,1 0-1 0 0,0 0 1 0 0,1 0 0 0 0,-1 0-1 0 0,1-1 1 0 0,1 0-1 0 0,0 0 1 0 0,0 0 0 0 0,0-1-1 0 0,1 1 1 0 0,-1-2 0 0 0,2 1-1 0 0,-1-1 1 0 0,0 0 0 0 0,6 2-32 0 0,47 14 245 0 0,5-15-120 0 0,31-3-10 0 0,-42-25 87 0 0,-19 3-118 0 0,-1-17 170 0 0,12-20-184 0 0,-29 34 4 0 0,13-40 17 0 0,-21-5 2 0 0,-9-14-18 0 0,-18 41-75 0 0,-15-23 0 0 0,0 23 0 0 0,27 31 0 0 0,-1 0 0 0 0,1 1 0 0 0,-1 0 0 0 0,-1 0 0 0 0,0 1 0 0 0,0 0 0 0 0,0 1 0 0 0,-1-1 0 0 0,1 1 0 0 0,-11-4 0 0 0,9 7-162 0 0,0 0 1 0 0,0 1-1 0 0,0 0 1 0 0,0 1-1 0 0,-1 0 1 0 0,1 0-1 0 0,0 1 1 0 0,-1 1-1 0 0,1-1 1 0 0,0 2-1 0 0,-1-1 1 0 0,1 2-1 0 0,0-1 1 0 0,0 1-1 0 0,0 1 1 0 0,1 0-1 0 0,-1 0 1 0 0,1 1-1 0 0,-3 2 162 0 0,-4 3-2271 0 0,5-3-5488 0 0,9-6-4387 0 0</inkml:trace>
  <inkml:trace contextRef="#ctx0" brushRef="#br0" timeOffset="-10495.045">929 3428 0 0 0,'0'0'1119'0'0,"0"0"252"0"0,0 0 45 0 0,0 0-104 0 0,0 0-106 0 0,0 0-134 0 0,0 0-96 0 0,0 0-22 0 0,0 0 0 0 0,-5 0 642 0 0,5 0 6870 0 0,31-28-5004 0 0,68-36-2109 0 0,-71 49-1414 0 0,-11 6-1103 0 0,-10 6-1859 0 0,-1 0-3735 0 0,-3 0-4428 0 0</inkml:trace>
  <inkml:trace contextRef="#ctx0" brushRef="#br0" timeOffset="-10183.606">1521 3001 10906 0 0,'0'0'2259'0'0,"0"0"-677"0"0,0 0-320 0 0,0 0 78 0 0,0 0 39 0 0,0 0-147 0 0,0 0-250 0 0,0 0-263 0 0,0 0-183 0 0,0 0-76 0 0,0 0-60 0 0,0 0-33 0 0,0 0-26 0 0,12-7-20 0 0,54-34 140 0 0,-14 11 56 0 0,-14-5-845 0 0,-17 17-2665 0 0,-2-1-6175 0 0,-15 14-1919 0 0</inkml:trace>
  <inkml:trace contextRef="#ctx0" brushRef="#br0" timeOffset="-9886.464">2114 2515 11723 0 0,'0'0'1928'0'0,"0"0"-408"0"0,0 0-47 0 0,0 0 92 0 0,0 0-66 0 0,0 0-248 0 0,0 0-276 0 0,0 0-265 0 0,0 0-189 0 0,0 0-82 0 0,0 0-85 0 0,0 0-56 0 0,0 0-66 0 0,5-5-49 0 0,72-56-45 0 0,-24 26-4091 0 0,-26 15-7482 0 0,-19 16 2014 0 0</inkml:trace>
  <inkml:trace contextRef="#ctx0" brushRef="#br0" timeOffset="-9637.385">2589 2139 10930 0 0,'0'0'2113'0'0,"0"0"-433"0"0,0 0-164 0 0,0 0-21 0 0,0 0-129 0 0,0 0-259 0 0,0 0-271 0 0,0 0-224 0 0,0 0-106 0 0,0 0-66 0 0,0 0-44 0 0,0 0-77 0 0,0 0-65 0 0,11-7-67 0 0,60-38-7 0 0,-48 30-473 0 0,5-5-2633 0 0,-13 6-3022 0 0,-9 9-119 0 0,0 1-2636 0 0</inkml:trace>
  <inkml:trace contextRef="#ctx0" brushRef="#br0" timeOffset="-9389.904">2968 1823 11370 0 0,'0'0'2153'0'0,"0"0"-1233"0"0,0 0-408 0 0,0 0-104 0 0,0 0-144 0 0,0 0-128 0 0,0 0-368 0 0,0 0-728 0 0,0 0-1080 0 0,0 0-2161 0 0,0 0-4129 0 0</inkml:trace>
  <inkml:trace contextRef="#ctx0" brushRef="#br0" timeOffset="-5949.6">3329 1554 0 0 0,'0'0'1122'0'0,"0"0"439"0"0,0 0 181 0 0,0 0-2 0 0,0 0-103 0 0,0 0-141 0 0,0 0-152 0 0,0 0-171 0 0,0 0-136 0 0,7 1 7585 0 0,8-3-6134 0 0,223-177 632 0 0,-90 79-2432 0 0,-81 52-379 0 0,38-33 130 0 0,-13 19-216 0 0,62-59 206 0 0,-49 31-58 0 0,-71 65-398 0 0,8-4 123 0 0,-35 22 71 0 0,-10 6 237 0 0,-9 1-433 0 0,-47 4 34 0 0,-62-8-14 0 0,50-17 58 0 0,73 42-97 0 0,101 157 149 0 0,-96-158-77 0 0,-2 0 0 0 0,0 1 0 0 0,-1 0-1 0 0,-2 0 1 0 0,0 0 0 0 0,-1 0 0 0 0,-1 0-1 0 0,-1 4-23 0 0,1-18 9 0 0,10 48 30 0 0,-3-85 557 0 0,48-172-493 0 0,15 3-102 0 0,-74 195-4082 0 0,-5 24-4255 0 0,9-14-3474 0 0</inkml:trace>
  <inkml:trace contextRef="#ctx0" brushRef="#br0" timeOffset="-4157.44">4609 494 11090 0 0,'0'0'2433'0'0,"0"0"-357"0"0,0 0-229 0 0,0 0-92 0 0,0 0-193 0 0,0 0-274 0 0,0 0-267 0 0,0 0-289 0 0,0 0-207 0 0,0 0-125 0 0,0 0-73 0 0,0 0-35 0 0,0 0-9 0 0,-9 6 290 0 0,32 32 925 0 0,153 231 420 0 0,-106-118-1638 0 0,-55-118-206 0 0,-4-107 1292 0 0,31-124-1263 0 0,-26 72-70 0 0,-14 56 20 0 0,1-21 69 0 0,-3 90-130 0 0,0 1 13 0 0,0 0 6 0 0,0 0-13 0 0,0 0 8 0 0,0 0-1 0 0,0 0-8 0 0,0 0 6 0 0,0 0-10 0 0,0 0 1 0 0,0 0 26 0 0,0 0-11 0 0,0 0-12 0 0,0 0-2 0 0,0 0-32 0 0,0 0 23 0 0,0 0 20 0 0,0 0 3 0 0,0 0 2 0 0,0 0-13 0 0,0 0 8 0 0,0 0 10 0 0,0 0 25 0 0,0 0-22 0 0,-8 1-9675 0 0,4 1 2421 0 0,2-1-4676 0 0</inkml:trace>
  <inkml:trace contextRef="#ctx0" brushRef="#br0" timeOffset="3734.874">3351 1635 0 0 0,'0'0'0'0'0,"0"0"0"0"0,0 0 0 0 0,0 0 0 0 0,0 0 0 0 0,0 0 0 0 0,0 0 0 0 0,0 0 0 0 0,0 0 0 0 0,0 0 0 0 0</inkml:trace>
  <inkml:trace contextRef="#ctx0" brushRef="#br0" timeOffset="4142.982">3351 1635 0 0 0,'-12'-10'0'0'0,"10"5"0"0"0,-5 4 0 0 0,6 0 0 0 0,1 3 0 0 0</inkml:trace>
  <inkml:trace contextRef="#ctx0" brushRef="#br1" timeOffset="8499.226">2676 722 0 0 0,'0'-9'640'0'0,"0"-28"235"0"0,0 14 2684 0 0,-4 18-1492 0 0,-11 12 11758 0 0,20 1-12846 0 0,51 74 922 0 0,-13-31-746 0 0,17 38-276 0 0,30 10-181 0 0,-9-15 26 0 0,2 5-335 0 0,-25-12-18 0 0,37 52 101 0 0,-58-67-231 0 0,31 31 74 0 0,-19-28-128 0 0,21 39 181 0 0,-26-27-111 0 0,57 40 41 0 0,-34-42-96 0 0,-8 5 9 0 0,-10-24-107 0 0,-32-23-2 0 0,4-4-85 0 0,-1 0 90 0 0,-20-28-106 0 0,0-1 14 0 0,0 0-3 0 0,0 0-11 0 0,0 0 10 0 0,0 0-17 0 0,0 0 30 0 0,0 0-9 0 0,0 0 0 0 0,0 0-5 0 0,0 0-8 0 0,0 0 40 0 0,0 0-2 0 0,0 0-33 0 0,0 0 5 0 0,0 0-16 0 0,0 0 8 0 0,0 0-25 0 0,0 0-34 0 0,0 0-45 0 0,0 0-16 0 0,21-3-8214 0 0,-12 6 1182 0 0,-4 0-5281 0 0</inkml:trace>
  <inkml:trace contextRef="#ctx0" brushRef="#br1" timeOffset="10739.951">4106 2169 0 0 0,'0'0'381'0'0,"0"0"749"0"0,0 0 278 0 0,0 0 35 0 0,0 0-60 0 0,0 0-48 0 0,0 0-35 0 0,0 0-93 0 0,0 0-38 0 0,0 0 20 0 0,0 0-21 0 0,0 0 6 0 0,0 0-60 0 0,0 0-97 0 0,-7-7 4148 0 0,-23 3-2201 0 0,-77-7 707 0 0,27 66-2948 0 0,8 29 108 0 0,51-56-641 0 0,18-25-170 0 0,0 0 0 0 0,0 0 0 0 0,0 1 0 0 0,1-1 0 0 0,-1 1 0 0 0,1 0 0 0 0,0 0 0 0 0,0 0 0 0 0,1 0-1 0 0,-1 0 1 0 0,1 0 0 0 0,0 0 0 0 0,0 0 0 0 0,0 1 0 0 0,1-1 0 0 0,-1 0 0 0 0,1 3-20 0 0,19 100 203 0 0,30-19 18 0 0,-3-44-51 0 0,24-11 99 0 0,-20-29-106 0 0,-32-3-115 0 0,-11-1-25 0 0,0 1 1 0 0,0-1-1 0 0,0 0 0 0 0,0-1 0 0 0,-1 0 1 0 0,1 0-1 0 0,0 0 0 0 0,0-1 0 0 0,0 0 1 0 0,-1 0-1 0 0,1-1 0 0 0,-1 0 0 0 0,3-1-23 0 0,42-25 251 0 0,-22 6-85 0 0,15-20-49 0 0,-7-27 247 0 0,-37 69-384 0 0,0 1 5 0 0,0 0-1 0 0,4-23 144 0 0,0 12-127 0 0,-1 0 0 0 0,0 0 0 0 0,-1 0 0 0 0,-1 0 0 0 0,0 0 0 0 0,0-1 0 0 0,-1 1 0 0 0,0 0 0 0 0,-2-6-1 0 0,2-16-1 0 0,-48-37-148 0 0,-18 18-70 0 0,30 38-92 0 0,-12 7-149 0 0,-14-12-3963 0 0,57 15 2375 0 0,1 1-3567 0 0,-2 3-6618 0 0</inkml:trace>
  <inkml:trace contextRef="#ctx0" brushRef="#br1" timeOffset="12011.106">3876 2250 672 0 0,'0'0'1673'0'0,"0"0"-276"0"0,0 0-3 0 0,0 0 73 0 0,0 0-8 0 0,0 0-152 0 0,0 0-224 0 0,0 0-174 0 0,0 0-69 0 0,0 0-6 0 0,0 0 41 0 0,0 0 65 0 0,0 0 68 0 0,15-18-20 0 0,43-53-161 0 0,-127 130 817 0 0,-107 132-1426 0 0,158-154-376 0 0,42-37 484 0 0,51-59 538 0 0,99-97-365 0 0,-101 107-256 0 0,-97 75 158 0 0,-137 168-257 0 0,126-139-169 0 0,35-54-55 0 0,0-1 5 0 0,15-1 208 0 0,64-64 261 0 0,84-75-572 0 0,-191 178-126 0 0,-174 196 488 0 0,203-234-184 0 0,-1 0-1 0 0,0 0 0 0 0,1 1 1 0 0,-1-1-1 0 0,1 0 0 0 0,-1 0 1 0 0,1 1-1 0 0,-1-1 0 0 0,0 0 1 0 0,1 0-1 0 0,-1 1 0 0 0,0-1 1 0 0,1 0-1 0 0,-1 1 0 0 0,0-1 0 0 0,1 0 1 0 0,-1 1-1 0 0,0-1 0 0 0,0 1 1 0 0,0-1-1 0 0,1 1 0 0 0,-1-1 1 0 0,0 0-1 0 0,0 1 0 0 0,0-1 1 0 0,0 1-1 0 0,0-1 0 0 0,0 1 1 0 0,0-1-1 0 0,0 1 0 0 0,0-1 1 0 0,0 1-1 0 0,0-1 0 0 0,0 1 1 0 0,0-1-1 0 0,0 0 0 0 0,0 1 1 0 0,0-1-1 0 0,0 1 0 0 0,-1-1 0 0 0,1 1 1 0 0,0-1-1 0 0,0 0 0 0 0,-1 1 1 0 0,1-1-1 0 0,0 1 0 0 0,0-1 1 0 0,-1 0-1 0 0,1 1 0 0 0,0-1 1 0 0,-1 0-1 0 0,1 0 0 0 0,-1 1 1 0 0,1-1-1 0 0,-1 0 1 0 0,72-61 415 0 0,160-143-351 0 0,-245 229-146 0 0,-216 239 266 0 0,243-262-146 0 0,107-99 475 0 0,-2 1-469 0 0,-118 96-32 0 0,-4 15-69 0 0,-114 142-114 0 0,95-123 354 0 0,42-36 65 0 0,75-81 601 0 0,-16 6-786 0 0,-70 76-246 0 0,-23 24 80 0 0,5-8 74 0 0,-145 213-16 0 0,184-243 82 0 0,61-81 720 0 0,-57 57-3723 0 0,1 2-6924 0 0,-29 33-1409 0 0</inkml:trace>
  <inkml:trace contextRef="#ctx0" brushRef="#br1" timeOffset="14237.42">2499 310 0 0 0,'0'0'846'0'0,"0"0"256"0"0,0 0-32 0 0,0 0-115 0 0,0 0-31 0 0,0 0 43 0 0,0 0 70 0 0,-26-5 9334 0 0,-45-1-4634 0 0,39 20-4542 0 0,-8 15-267 0 0,26-17-661 0 0,-13 14 378 0 0,21-16-567 0 0,0 0 0 0 0,0 0 0 0 0,1 1 0 0 0,1-1 0 0 0,0 1-1 0 0,0 0 1 0 0,1 0 0 0 0,0 1 0 0 0,-1 9-78 0 0,-2 9 210 0 0,-4 80 529 0 0,34-32-295 0 0,-21-75-411 0 0,-1 1 0 0 0,1 0 0 0 0,1-1 0 0 0,-1 1 0 0 0,0-1 0 0 0,1 0 0 0 0,-1 0 0 0 0,1-1 1 0 0,0 1-1 0 0,0-1 0 0 0,0 1 0 0 0,1-1 0 0 0,-1-1 0 0 0,0 1 0 0 0,1 0 0 0 0,-1-1 0 0 0,1 0 0 0 0,2 0-33 0 0,14 6 75 0 0,88 1 741 0 0,-98-9-759 0 0,1-1 0 0 0,-1 0 1 0 0,1-1-1 0 0,-1 0 0 0 0,0-1 1 0 0,0 0-1 0 0,-1-1 0 0 0,1 0 1 0 0,9-7-58 0 0,10-10 208 0 0,35-69 183 0 0,-61 85-378 0 0,0 0-1 0 0,-1 0 1 0 0,1 0 0 0 0,-1 0 0 0 0,0-1 0 0 0,-1 1 0 0 0,1-1 0 0 0,-1 1 0 0 0,-1-1 0 0 0,1 0 0 0 0,-1 0 0 0 0,-1 0 0 0 0,1 0 0 0 0,-1-2-13 0 0,2-10 13 0 0,-2 16-7 0 0,1 0 0 0 0,0 1 0 0 0,-1-1 0 0 0,0 0 1 0 0,0 0-1 0 0,0 1 0 0 0,0-1 0 0 0,0 0 0 0 0,0 0 0 0 0,-1 0 0 0 0,1 1 1 0 0,-1-1-1 0 0,0 0 0 0 0,0 1 0 0 0,0-1 0 0 0,0 0 0 0 0,0 1 1 0 0,0-1-1 0 0,-1 1 0 0 0,-1-2-6 0 0,-50-51 19 0 0,-24-4-237 0 0,10 48-1525 0 0,16 22-2372 0 0,30 2-661 0 0,13-8-1376 0 0,3-1-5078 0 0</inkml:trace>
  <inkml:trace contextRef="#ctx0" brushRef="#br1" timeOffset="15766.864">2528 365 2144 0 0,'0'0'1003'0'0,"0"0"-126"0"0,0 0 77 0 0,0 0 149 0 0,0 0 111 0 0,0 0-43 0 0,0 0-136 0 0,0 0-160 0 0,0 0-117 0 0,0 0-71 0 0,0 0-27 0 0,0 0 24 0 0,0 0 38 0 0,-28 18 89 0 0,-89 58 45 0 0,45-23 1803 0 0,69-48-1919 0 0,17-11-341 0 0,22-16 17 0 0,89-76 271 0 0,-96 83-562 0 0,-29 15-98 0 0,0 0 18 0 0,0 0 45 0 0,0 0 43 0 0,0 0 2 0 0,-8 7 60 0 0,-164 166-61 0 0,133-125-182 0 0,39-48 4 0 0,40-11 152 0 0,140-147 95 0 0,-163 150-94 0 0,-67 64-129 0 0,-98 104 102 0 0,142-146-109 0 0,26-20 120 0 0,-7 0-64 0 0,-1-2-1 0 0,0 0 0 0 0,-1 0 0 0 0,1-1 0 0 0,-2 0 1 0 0,1-1-1 0 0,-1 0 0 0 0,4-7-28 0 0,79-62-142 0 0,-95 100-131 0 0,-19 22 358 0 0,-1-1-1 0 0,-2-2 1 0 0,-2 0 0 0 0,-4 1-85 0 0,30-41 5 0 0,0 0 0 0 0,0 0 0 0 0,1 0 1 0 0,-1 0-1 0 0,0 0 0 0 0,0 0 0 0 0,1 0 0 0 0,-1 0 1 0 0,0 0-1 0 0,0 0 0 0 0,0 0 0 0 0,1 0 1 0 0,-1 0-1 0 0,0 0 0 0 0,0 0 0 0 0,0 0 1 0 0,1 0-1 0 0,-1 0 0 0 0,0 0 0 0 0,0 0 0 0 0,0 0 1 0 0,1 1-1 0 0,-1-1 0 0 0,0 0 0 0 0,0 0 1 0 0,0 0-1 0 0,0 0 0 0 0,1 0 0 0 0,-1 1 0 0 0,0-1 1 0 0,0 0-1 0 0,0 0 0 0 0,0 0 0 0 0,0 1 1 0 0,0-1-1 0 0,0 0 0 0 0,1 0 0 0 0,-1 0-5 0 0,22-13 255 0 0,85-90 25 0 0,-82 85-377 0 0,-25 17 77 0 0,-6 24-98 0 0,-96 127 412 0 0,94-139-219 0 0,26-22 254 0 0,59-63 252 0 0,-33 37-570 0 0,-36 34-178 0 0,-14 14 87 0 0,-17 15 110 0 0,30-73 560 0 0,-7 46-584 0 0,0 1-18 0 0,0 0 14 0 0,0 0-16 0 0,0-29-218 0 0,27-86 148 0 0,-17 79 97 0 0,-10 36 19 0 0,-17 8-565 0 0,-74 82 55 0 0,85-85 479 0 0,3-2 5 0 0,20-20 75 0 0,27-39 151 0 0,-44 57-233 0 0,0-1-1 0 0,0 0 0 0 0,0 0 1 0 0,0 1-1 0 0,0-1 0 0 0,0 0 1 0 0,0 0-1 0 0,-1 1 0 0 0,1-1 1 0 0,0 0-1 0 0,0 0 0 0 0,0 0 1 0 0,-1 1-1 0 0,1-1 0 0 0,0 0 1 0 0,0 0-1 0 0,0 0 0 0 0,-1 0 1 0 0,1 0-1 0 0,0 1 0 0 0,0-1 1 0 0,-1 0-1 0 0,1 0 0 0 0,0 0 1 0 0,-1 0-1 0 0,1 0 0 0 0,0 0 1 0 0,0 0-1 0 0,-1 0 0 0 0,1 0 1 0 0,0 0-1 0 0,0 0 0 0 0,-1 0 1 0 0,1 0-1 0 0,0 0 0 0 0,-1 0 1 0 0,1 0-1 0 0,0 0 0 0 0,0 0 1 0 0,-1-1-1 0 0,1 1 0 0 0,0 0 1 0 0,0 0-1 0 0,-1 0 0 0 0,1 0 1 0 0,0-1-1 0 0,0 1 0 0 0,0 0 1 0 0,-1 0-1 0 0,1 0 0 0 0,0-1 1 0 0,0 1-1 0 0,0 0 0 0 0,0 0 1 0 0,-1-1-1 0 0,1 1 0 0 0,0 0 1 0 0,0 0-1 0 0,0-1 0 0 0,0 1 1 0 0,0 0-1 0 0,0 0 0 0 0,0-1 1 0 0,0 1 1 0 0,-8 7-53 0 0,4-4-2805 0 0,10-1-5580 0 0,-2-2-2289 0 0</inkml:trace>
  <inkml:trace contextRef="#ctx0" brushRef="#br0" timeOffset="20045.274">4469 2235 0 0 0,'0'0'421'0'0,"0"0"946"0"0,0 0 367 0 0,0 0 132 0 0,0 0 10 0 0,0 0-155 0 0,0 0-302 0 0,0 0-287 0 0,0 0-237 0 0,0 0-118 0 0,0 0 5 0 0,18 6 6721 0 0,-11-4-7195 0 0,2-4-79 0 0,-1 0 1 0 0,0 0-1 0 0,0-1 1 0 0,0 0 0 0 0,-1-1-1 0 0,1 1 1 0 0,-1-1-1 0 0,1-1 1 0 0,-2 1 0 0 0,1-1-1 0 0,0-1 1 0 0,3-3-230 0 0,9-6 325 0 0,-6 6-84 0 0,-1-1 0 0 0,0-1 1 0 0,0 0-1 0 0,-2 0 0 0 0,1-1 0 0 0,-1-1 0 0 0,-1 0 0 0 0,0 0 0 0 0,1-5-241 0 0,12-30 546 0 0,4-41 116 0 0,-22 78-579 0 0,0 1-1 0 0,-2-1 1 0 0,1 0-1 0 0,-1-1 1 0 0,-1 1-1 0 0,0 0 1 0 0,0 0-1 0 0,-1-1 1 0 0,-1 1-1 0 0,0 0 0 0 0,0-1 1 0 0,-2-4-83 0 0,-12-25 328 0 0,4 29 499 0 0,11 13-835 0 0,0-1 20 0 0,0 0 4 0 0,0 0-20 0 0,-15 16-106 0 0,6-6 121 0 0,1-1 0 0 0,-2 0 0 0 0,1-1 0 0 0,-1 0 0 0 0,0 0 0 0 0,-1-1 0 0 0,0-1 0 0 0,0 1 0 0 0,0-2 0 0 0,-1 0 0 0 0,0 0 0 0 0,-10 2-11 0 0,13-3-5 0 0,124 12 40 0 0,133 23 77 0 0,-161-28-121 0 0,-74-7 733 0 0,-60-41-616 0 0,6-2-90 0 0,33 29-84 0 0,-1 1 1 0 0,-1-1-1 0 0,1 2 0 0 0,-1-1 0 0 0,-1 1 0 0 0,0 1 1 0 0,0 0-1 0 0,0 1 0 0 0,-1 0 0 0 0,0 0 0 0 0,-5-1 66 0 0,-11 13-4167 0 0,15 9-4557 0 0,9-10-3173 0 0</inkml:trace>
  <inkml:trace contextRef="#ctx0" brushRef="#br0" timeOffset="22380.373">1956 851 0 0 0,'0'0'1091'0'0,"0"0"372"0"0,0 0-167 0 0,0 0-312 0 0,0 0-206 0 0,0 0-2 0 0,0 0 138 0 0,-1 1 10601 0 0,-3 1-5898 0 0,-16 13-5348 0 0,6-3-162 0 0,1 0 0 0 0,0 0 1 0 0,1 1-1 0 0,1 1 1 0 0,0 0-1 0 0,1 1 1 0 0,0 0-1 0 0,1 0 0 0 0,0 3-107 0 0,1-1 85 0 0,1 1-1 0 0,1 0 1 0 0,1 0-1 0 0,0 0 1 0 0,1 1-1 0 0,1-1 0 0 0,1 1 1 0 0,1 0-1 0 0,0-1 1 0 0,2 1-1 0 0,0 0 1 0 0,1 0-1 0 0,1 4-84 0 0,5 20 1003 0 0,1-20-434 0 0,8 9 493 0 0,-17-31-1041 0 0,-56-34 1318 0 0,-91-19-1433 0 0,145 51 124 0 0,-21-8-77 0 0,34-2-60 0 0,104-23 221 0 0,39 1-46 0 0,-48 29-17 0 0,-106 4-50 0 0,-34 37 477 0 0,-81 74-398 0 0,115-111-148 0 0,1 0 1 0 0,-1 0 0 0 0,0 0-1 0 0,0 1 1 0 0,1-1-1 0 0,-1 0 1 0 0,0 0 0 0 0,0 1-1 0 0,0-1 1 0 0,1 0 0 0 0,-1 1-1 0 0,0-1 1 0 0,0 0-1 0 0,0 1 1 0 0,0-1 0 0 0,0 0-1 0 0,0 1 1 0 0,0-1 0 0 0,0 0-1 0 0,0 1 1 0 0,1-1-1 0 0,-1 0 1 0 0,-1 1 0 0 0,1-1-1 0 0,0 0 1 0 0,0 1 0 0 0,0-1-1 0 0,0 0 1 0 0,0 1-1 0 0,0-1 1 0 0,0 0 0 0 0,0 1-1 0 0,0-1 1 0 0,-1 0 0 0 0,1 0-1 0 0,0 1 1 0 0,0-1-1 0 0,0 0 1 0 0,-1 1 0 0 0,1-1-1 0 0,0 0 1 0 0,0 0 0 0 0,-1 0-1 0 0,1 1 1 0 0,0-1-1 0 0,-1 0 1 0 0,1 0 0 0 0,0 0-1 0 0,-1 0 1 0 0,1 1 67 0 0,19-5-7626 0 0,-12 1-4800 0 0</inkml:trace>
</inkml:ink>
</file>

<file path=ppt/ink/ink16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8:56.66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101 42 11907 0 0,'0'0'1376'0'0,"0"0"-199"0"0,0 0 90 0 0,0 0 223 0 0,0 0 96 0 0,0 0-165 0 0,0 0-292 0 0,0 0-293 0 0,0 0-193 0 0,0 0-93 0 0,0 0-40 0 0,0 0-13 0 0,0-3 3 0 0,-1-9 279 0 0,-3 18 495 0 0,-10 12-993 0 0,6-9-257 0 0,-1 1 0 0 0,2 0 0 0 0,-1 1-1 0 0,1-1 1 0 0,1 1 0 0 0,0 1 0 0 0,0-1-1 0 0,1 1 1 0 0,1 0 0 0 0,0 0 0 0 0,1 0 0 0 0,0 1-1 0 0,1-1 1 0 0,0 1 0 0 0,1 0 0 0 0,0-1-1 0 0,1 1 1 0 0,1 5-24 0 0,1-13 1 0 0,0-1-1 0 0,0 0 1 0 0,1 0 0 0 0,-1 0-1 0 0,1 0 1 0 0,0 0-1 0 0,0 0 1 0 0,1-1 0 0 0,-1 0-1 0 0,1 0 1 0 0,0 0-1 0 0,-1 0 1 0 0,1 0 0 0 0,0-1-1 0 0,1 1 1 0 0,-1-1-1 0 0,0 0 1 0 0,1-1 0 0 0,-1 1-1 0 0,1-1 1 0 0,0 0-1 0 0,-1 0 1 0 0,1 0 0 0 0,0 0-1 0 0,0-1 1 0 0,-1 0-1 0 0,1 0 1 0 0,0 0 0 0 0,1-1-1 0 0,6-2 80 0 0,-2 0 1 0 0,1-1 0 0 0,0 0 0 0 0,-1 0 0 0 0,1-1 0 0 0,-1-1 0 0 0,-1 1-1 0 0,1-2 1 0 0,-1 1 0 0 0,0-1 0 0 0,0-1 0 0 0,-1 0 0 0 0,0 0 0 0 0,0 0-1 0 0,-1-1 1 0 0,0 0 0 0 0,-1-1 0 0 0,0 1 0 0 0,1-4-81 0 0,-4 8 4 0 0,0 0-1 0 0,-1 0 1 0 0,1 0-1 0 0,-1 0 1 0 0,0 0 0 0 0,-1-1-1 0 0,1 1 1 0 0,-1-1 0 0 0,0 1-1 0 0,0-1 1 0 0,-1 0-1 0 0,1 1 1 0 0,-1-1 0 0 0,-1 0-1 0 0,1 1 1 0 0,-1-1 0 0 0,0 0-1 0 0,0 1 1 0 0,-1-1-1 0 0,1 1 1 0 0,-1 0 0 0 0,-1-1-1 0 0,1 1 1 0 0,-1 0 0 0 0,1 0-1 0 0,-1 1 1 0 0,-1-1-1 0 0,1 0 1 0 0,-1 1 0 0 0,0 0-1 0 0,0 0 1 0 0,0 0 0 0 0,0 0-1 0 0,-1 1 1 0 0,1 0-1 0 0,-1 0 1 0 0,0 0 0 0 0,0 0-1 0 0,-1 1-3 0 0,-2-2-189 0 0,-1 1-1 0 0,1 1 0 0 0,-1 0 0 0 0,1 0 1 0 0,-1 0-1 0 0,0 1 0 0 0,0 1 1 0 0,0-1-1 0 0,0 2 0 0 0,-7 0 190 0 0,-19 6-3711 0 0,5 8-4618 0 0,22-8-3847 0 0</inkml:trace>
</inkml:ink>
</file>

<file path=ppt/ink/ink16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8:55.6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184 59 3873 0 0,'0'0'2343'0'0,"0"0"-273"0"0,0 0-223 0 0,0 0 15 0 0,0 0 75 0 0,0 0-8 0 0,0 0-169 0 0,0 0-268 0 0,0 0-290 0 0,0 0-247 0 0,0 0-180 0 0,4-10-96 0 0,15-29-27 0 0,-15 29-22 0 0,-4 10-9 0 0,0 0-57 0 0,0 0-86 0 0,0 0-92 0 0,-7 181 1570 0 0,1 252-1224 0 0,-14-212-446 0 0,-48 214-286 0 0,41-299 13 0 0,26-127 119 0 0,1-5-1842 0 0,7-50-3521 0 0,6 18 962 0 0,-9 20 927 0 0,2-3-7511 0 0</inkml:trace>
  <inkml:trace contextRef="#ctx0" brushRef="#br0" timeOffset="568.772">749 37 18212 0 0,'0'0'881'0'0,"0"0"-191"0"0,0 0-30 0 0,0 0 178 0 0,0 0 138 0 0,0 0-55 0 0,0 0-191 0 0,0 0-223 0 0,0 0-141 0 0,0 0-58 0 0,0 0-26 0 0,0 0-17 0 0,-1 32-5 0 0,-1 102 0 0 0,22 315 1135 0 0,-20 4-1007 0 0,0-454-354 0 0,0 1 0 0 0,0 0 0 0 0,0 0 0 0 0,0 0 0 0 0,0-1 0 0 0,0 1 0 0 0,0 0 0 0 0,0 0 0 0 0,1 0 0 0 0,-1-1 0 0 0,0 1 0 0 0,0 0 0 0 0,0 0 0 0 0,0 0 0 0 0,1 0 0 0 0,-1-1 0 0 0,0 1 0 0 0,0 0 0 0 0,0 0 0 0 0,1 0 0 0 0,-1 0 0 0 0,0 0 0 0 0,0 0 0 0 0,0 0 0 0 0,1 0 0 0 0,-1 0 0 0 0,0 0 0 0 0,0 0 0 0 0,1 0 0 0 0,-1 0 0 0 0,0 0 0 0 0,0 0 0 0 0,1 0 0 0 0,-1 0 0 0 0,0 0 0 0 0,0 0 0 0 0,0 0 0 0 0,1 0 0 0 0,-1 0-34 0 0,0-15 21 0 0,0 0 1 0 0,-2 0-1 0 0,1 1 0 0 0,-2-1 1 0 0,0 0-1 0 0,-1 1 0 0 0,0 0 1 0 0,-1 0-1 0 0,-1 0 0 0 0,0 0 1 0 0,-1 1-1 0 0,0 0 0 0 0,-1 0 1 0 0,0 1-1 0 0,-1 0 0 0 0,-1 1 1 0 0,0 0-1 0 0,0 0 0 0 0,-1 1 1 0 0,-1 0-1 0 0,1 1 0 0 0,-1 0 1 0 0,-8-3-22 0 0,-27-8-43 0 0,-1 3 1 0 0,0 1 0 0 0,-1 3 0 0 0,-1 2-1 0 0,0 1 1 0 0,-39 0 42 0 0,47 4-12 0 0,-137-12-88 0 0,179 17 37 0 0,0 1-1 0 0,0 0 1 0 0,0-1 0 0 0,0 1-1 0 0,0 0 1 0 0,0 0-1 0 0,0-1 1 0 0,0 1-1 0 0,0 0 1 0 0,0-1 0 0 0,0 1-1 0 0,0 0 1 0 0,0 0-1 0 0,0-1 1 0 0,0 1 0 0 0,0 0-1 0 0,0 0 1 0 0,0-1-1 0 0,-1 1 1 0 0,1 0-1 0 0,0 0 1 0 0,0-1 0 0 0,0 1-1 0 0,-1 0 1 0 0,1 0 63 0 0,36-1-1637 0 0,23 0-1199 0 0,-19-2-4502 0 0,-15 3-4655 0 0</inkml:trace>
</inkml:ink>
</file>

<file path=ppt/ink/ink16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8:59.30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75 145 4113 0 0,'0'0'2755'0'0,"0"0"-638"0"0,0 0-317 0 0,0 0-33 0 0,0 0 52 0 0,0 0-20 0 0,0 0-179 0 0,0 0-257 0 0,0 0-248 0 0,0 0-198 0 0,0 0-160 0 0,-13 0-108 0 0,-36 0-112 0 0,37 0-81 0 0,12 0-48 0 0,0 0-55 0 0,0 0-2 0 0,0 0-26 0 0,0 0-35 0 0,12 0 726 0 0,241-3 1730 0 0,93-5-2178 0 0,-317 10-488 0 0,-18-1 800 0 0,-27-4-366 0 0,-95-58-184 0 0,103 55-316 0 0,-60-45 24 0 0,55 35-1282 0 0,24 17-5725 0 0,-3 4 665 0 0,-2 2-5915 0 0</inkml:trace>
</inkml:ink>
</file>

<file path=ppt/ink/ink16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0.10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4833 0 0,'0'0'2008'0'0,"0"0"-119"0"0,0 0 31 0 0,0 0 139 0 0,0 0 8 0 0,0 0-194 0 0,0 0-327 0 0,0 0-334 0 0,0 0-272 0 0,0 0-196 0 0,0 0-113 0 0,0 0-60 0 0,0 0-15 0 0,0 0-17 0 0,0 0-14 0 0,6 3 3325 0 0,22 9-3112 0 0,90-4 625 0 0,38 13-536 0 0,-67-21-286 0 0,-88 0-513 0 0,-1 0-9 0 0,0 0-9 0 0,0 0-19 0 0,0 0-2 0 0,0 0-13 0 0,0 0-40 0 0,0 0-24 0 0,0 0-49 0 0,0 0-56 0 0,0 0-47 0 0,0 0-99 0 0,0 2-3861 0 0,-4 12 670 0 0,2-7-5058 0 0,1 0-3190 0 0</inkml:trace>
</inkml:ink>
</file>

<file path=ppt/ink/ink16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0.40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23 17756 0 0,'0'0'1884'0'0,"0"0"-590"0"0,0 0-370 0 0,0 0 6 0 0,0 0 67 0 0,0 0-18 0 0,0 0-98 0 0,0 0-132 0 0,0 0-117 0 0,0 0-89 0 0,0 0-114 0 0,0 0-97 0 0,0 0-71 0 0,30-4-43 0 0,92-11-29 0 0,2 12 222 0 0,-89 8-2381 0 0,16 16-5748 0 0,-25-10 2924 0 0,-22-8-7084 0 0</inkml:trace>
</inkml:ink>
</file>

<file path=ppt/ink/ink16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2.5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531 11 4105 0 0,'0'0'1512'0'0,"0"0"-214"0"0,0 0 141 0 0,0 0 221 0 0,0 0 106 0 0,0 0-84 0 0,0 0-241 0 0,0 0-251 0 0,0 0-185 0 0,0 0-120 0 0,0 0-113 0 0,0 0-70 0 0,0 0-60 0 0,19-1-51 0 0,89-5 520 0 0,22 2 2657 0 0,-138 14-1899 0 0,-253 68-1208 0 0,208-61-615 0 0,7-3 50 0 0,1 2 1 0 0,0 2 0 0 0,2 1-1 0 0,-7 7-96 0 0,48-26 7 0 0,0 1-1 0 0,-1-1 0 0 0,1 1 1 0 0,0 0-1 0 0,0 0 0 0 0,1 0 1 0 0,-1 0-1 0 0,0 0 0 0 0,0 0 1 0 0,0 0-1 0 0,1 1 0 0 0,-1-1 1 0 0,0 1-1 0 0,1-1 0 0 0,-1 1 1 0 0,1 0-1 0 0,0-1 0 0 0,0 1 1 0 0,0 0-1 0 0,0 0 0 0 0,0 0 1 0 0,0 0-1 0 0,0 0 0 0 0,0 0 1 0 0,1 0-1 0 0,-1 0 0 0 0,1 0 1 0 0,-1 1-1 0 0,1-1 0 0 0,0 0 1 0 0,0 0-1 0 0,0 0 1 0 0,0 0-1 0 0,1 1 0 0 0,-1-1 1 0 0,0 0-1 0 0,1 0 0 0 0,0 0 1 0 0,-1 0-1 0 0,1 0 0 0 0,0 0 1 0 0,0 0-1 0 0,0 0 0 0 0,0 0 1 0 0,0 0-1 0 0,1-1 0 0 0,-1 1 1 0 0,1 0-1 0 0,-1-1 0 0 0,1 1 1 0 0,-1-1-1 0 0,1 1-6 0 0,9 5 47 0 0,0 0 0 0 0,0 0 0 0 0,0-1 0 0 0,1 0 0 0 0,0-1 0 0 0,0 0 0 0 0,1-1 0 0 0,-1-1 0 0 0,1 0 0 0 0,0 0 0 0 0,0-1 0 0 0,-1-1 0 0 0,11 0-47 0 0,239 9 609 0 0,-261-10-607 0 0,0 0-1 0 0,0 0 0 0 0,0 0 1 0 0,0 0-1 0 0,0 1 1 0 0,-1-1-1 0 0,1 0 1 0 0,0 1-1 0 0,0-1 1 0 0,0 1-1 0 0,0-1 0 0 0,-1 1 1 0 0,1-1-1 0 0,0 1 1 0 0,-1 0-1 0 0,1-1 1 0 0,0 1-1 0 0,-1 0 1 0 0,1-1-1 0 0,-1 1 0 0 0,1 0 1 0 0,-1 0-1 0 0,1 0 1 0 0,-1 0-1 0 0,1-1 1 0 0,-1 1-1 0 0,0 0 1 0 0,0 0-1 0 0,0 0 1 0 0,1 0-1 0 0,-1 0 0 0 0,0 0 1 0 0,0 0-1 0 0,0 0 1 0 0,0 0-1 0 0,0 0 1 0 0,0-1-1 0 0,-1 1 1 0 0,1 0-1 0 0,0 0 0 0 0,0 0 1 0 0,-1 0-1 0 0,1 0 1 0 0,0 0-1 0 0,-1-1 1 0 0,1 1-1 0 0,-1 0 1 0 0,1 0-1 0 0,-1 0 0 0 0,0-1 1 0 0,1 1-1 0 0,-1 0 1 0 0,0-1-1 0 0,1 1 1 0 0,-1-1-1 0 0,0 1 1 0 0,0-1-1 0 0,0 1 0 0 0,1-1 1 0 0,-2 1-2 0 0,-44 43 88 0 0,-252 147 25 0 0,134-80-43 0 0,146-96-64 0 0,0 0 1 0 0,2 1 0 0 0,0 1 0 0 0,0 1 0 0 0,2 1 0 0 0,0-1-1 0 0,1 2 1 0 0,-5 11-7 0 0,7 24 18 0 0,56-29 174 0 0,-8-25-57 0 0,0-1 0 0 0,0-2 0 0 0,1-1 0 0 0,-2-2 0 0 0,1-2 1 0 0,-1-1-1 0 0,6-3-135 0 0,-39 10 6 0 0,252-56 425 0 0,-218 48-361 0 0,-37 8-75 0 0,0 1 2 0 0,0 0 22 0 0,0 0 6 0 0,0 0 3 0 0,0 0-16 0 0,0 0-29 0 0,0 0-4 0 0,0 0 13 0 0,0 0 13 0 0,0 0 4 0 0,0 0 2 0 0,0 0-10 0 0,0 0 17 0 0,0 0-8 0 0,0 0-20 0 0,0 0 15 0 0,0 0-4 0 0,0 0 15 0 0,0 0-8 0 0,0 0-14 0 0,0 0-4 0 0,0 0 20 0 0,0 0 0 0 0,0 0 0 0 0,0 0-16 0 0,0 0 13 0 0,0 0-7 0 0,0 0 7 0 0,0 0-11 0 0,0 0 16 0 0,0 0-12 0 0,0 0 2 0 0,0 0-10 0 0,0 0-6 0 0,0 0 19 0 0,0 0-6 0 0,0 0 7 0 0,0 0 5 0 0,0 0-15 0 0,0 0-7 0 0,0 0-10 0 0,0 0 2 0 0,0 0 22 0 0,0 0 1 0 0,0 0-16 0 0,0 0-3 0 0,0 0 2 0 0,0 0-4 0 0,0 0 30 0 0,0 0-21 0 0,0 0-3 0 0,0 0 17 0 0,0 0-18 0 0,0 0-10 0 0,0 0 0 0 0,0 0-14 0 0,0 0 18 0 0,0 0-8 0 0,0 0-18 0 0,0 0 18 0 0,0 0-3 0 0,0 0-7 0 0,0 0-14 0 0,0 0-2 0 0,0 0-34 0 0,-3 0-1389 0 0,3 0-14907 0 0,1 0 4320 0 0</inkml:trace>
</inkml:ink>
</file>

<file path=ppt/ink/ink16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4.3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52 298 6601 0 0,'0'0'2470'0'0,"0"0"-119"0"0,0 0-110 0 0,0 0-198 0 0,0 0-256 0 0,0 0-304 0 0,0 0-259 0 0,0 0-175 0 0,0 0-124 0 0,0 0-94 0 0,0 0-84 0 0,0 0-55 0 0,0 0-89 0 0,-12-1-85 0 0,2-1-210 0 0,-19-2-472 0 0,29 4 259 0 0,0 0 0 0 0,0 0 0 0 0,0 0 1 0 0,0 0-1 0 0,0 0 0 0 0,0-1 0 0 0,1 1 0 0 0,-1 0 0 0 0,0 0 0 0 0,0 0 0 0 0,0 0 0 0 0,0 0 0 0 0,0-1 0 0 0,0 1 0 0 0,0 0 0 0 0,0 0 0 0 0,0 0 0 0 0,0 0 0 0 0,0-1 1 0 0,0 1-1 0 0,0 0 0 0 0,0 0 0 0 0,-1 0 0 0 0,1 0 0 0 0,0-1 0 0 0,0 1 0 0 0,0 0 0 0 0,0 0 0 0 0,0 0-95 0 0,273-25 1766 0 0,-161 39-1712 0 0,-93-6 128 0 0,-34-16 191 0 0,-69-61-227 0 0,67 53-144 0 0,2 3-24 0 0,0-1 1 0 0,1-1-1 0 0,1 0 1 0 0,0 0 0 0 0,1-1-1 0 0,1-1 1 0 0,-5-10 21 0 0,2-16-1625 0 0,35 30-3814 0 0,-11 11-1647 0 0,0 1-5314 0 0</inkml:trace>
</inkml:ink>
</file>

<file path=ppt/ink/ink16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5.08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39 0 13411 0 0,'0'0'2195'0'0,"0"0"-624"0"0,0 0-248 0 0,0 0 4 0 0,0 0-16 0 0,0 0-122 0 0,0 0-243 0 0,0 0-254 0 0,0 0-185 0 0,0 0-94 0 0,0 0-45 0 0,0 0-4 0 0,0 0 6 0 0,0 3-43 0 0,-35 97 1349 0 0,32-1-1123 0 0,3-97-552 0 0,0 1 0 0 0,0-1-1 0 0,0 0 1 0 0,1 0 0 0 0,-1 0-1 0 0,1 0 1 0 0,0 0 0 0 0,0 1-1 0 0,0-1 1 0 0,0 0-1 0 0,0-1 1 0 0,0 1 0 0 0,0 0-1 0 0,0 0 1 0 0,1 0 0 0 0,-1-1-1 0 0,1 1 1 0 0,-1-1-1 0 0,1 1 1 0 0,0-1 0 0 0,0 1-1 0 0,0-1 1 0 0,0 0 0 0 0,-1 0-1 0 0,1 0 1 0 0,1 0 0 0 0,-1 0-1 0 0,0-1 1 0 0,0 1-1 0 0,0-1 1 0 0,0 1 0 0 0,0-1-1 0 0,1 0 1 0 0,-1 0 0 0 0,0 1-1 0 0,0-2 1 0 0,0 1 0 0 0,1 0-1 0 0,-1 0 1 0 0,0-1-1 0 0,0 1 1 0 0,0-1-1 0 0,1 0-117 0 0,0-1-1 0 0,0 1 1 0 0,0-1-1 0 0,0 0 1 0 0,-1 0-1 0 0,1 0 1 0 0,-1 0-1 0 0,1 0 1 0 0,-1-1-1 0 0,0 1 1 0 0,0-1-1 0 0,0 1 1 0 0,0-1 0 0 0,0 0-1 0 0,-1 0 1 0 0,1 0-1 0 0,-1 0 1 0 0,0 0-1 0 0,0 0 118 0 0,14-41-5469 0 0,-11 32 2264 0 0,-1-1-3679 0 0,-2 4-3896 0 0</inkml:trace>
</inkml:ink>
</file>

<file path=ppt/ink/ink16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5.57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 1 8282 0 0,'0'0'3777'0'0,"0"0"-1285"0"0,0 0-485 0 0,0 0-184 0 0,0 0-189 0 0,0 0-232 0 0,0 0-288 0 0,0 0-243 0 0,0 0-177 0 0,0 0-163 0 0,0 0-109 0 0,0 0-42 0 0,0 0-42 0 0,-20 3 2258 0 0,17-3-1403 0 0,2 0-4311 0 0,1 0-6987 0 0,0 0-1731 0 0</inkml:trace>
</inkml:ink>
</file>

<file path=ppt/ink/ink16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7.85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14 508 7618 0 0,'0'0'3912'0'0,"0"0"-2027"0"0,0 0-638 0 0,0 0 129 0 0,0 0 184 0 0,0 0 47 0 0,0 0-164 0 0,0 0-270 0 0,0 0-204 0 0,0 0-143 0 0,0 0-118 0 0,0 0-81 0 0,0 0-106 0 0,-1-3-43 0 0,-2-6-348 0 0,0-1 1 0 0,1 0-1 0 0,0 0 1 0 0,1 0-1 0 0,0 0 1 0 0,1 0 0 0 0,0 0-1 0 0,0 0 1 0 0,1 0-1 0 0,0 0 1 0 0,1 0-1 0 0,0 1 1 0 0,1-1 0 0 0,0 0-1 0 0,0 1 1 0 0,1 0-1 0 0,0 0 1 0 0,1 0 0 0 0,0 0-1 0 0,0 1 1 0 0,1-1-1 0 0,0 1 1 0 0,3-2-131 0 0,14-21 50 0 0,0 1 0 0 0,2 1 0 0 0,1 2 0 0 0,2 0 0 0 0,0 2 0 0 0,1 1 0 0 0,2 1 0 0 0,28-15-50 0 0,16 15 60 0 0,-65 61 15 0 0,-43 252 237 0 0,33-286-311 0 0,0 1 1 0 0,0-1-1 0 0,0 0 1 0 0,1 1 0 0 0,-1-1-1 0 0,1 1 1 0 0,0-1-1 0 0,0 0 1 0 0,0 1-1 0 0,1-1 1 0 0,0 0 0 0 0,0 0-1 0 0,0 0 1 0 0,0 0-1 0 0,0-1 1 0 0,1 1-1 0 0,1 1-1 0 0,28-30-42 0 0,201-262-14 0 0,-180 233 52 0 0,-38 90-142 0 0,-40 333 356 0 0,25-301-1919 0 0,7-63-2499 0 0,-2-5-493 0 0,-3 0-1465 0 0,0 0-5998 0 0</inkml:trace>
</inkml:ink>
</file>

<file path=ppt/ink/ink16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11.14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95 255 1880 0 0,'0'0'2588'0'0,"0"0"-565"0"0,0 0-106 0 0,0 0 123 0 0,0 0 9 0 0,0 0-79 0 0,0 0-216 0 0,0 0-261 0 0,0 0-202 0 0,0 0-144 0 0,0 0-120 0 0,0 0-109 0 0,0 0-111 0 0,-16-5-89 0 0,-47-12-84 0 0,48 13-73 0 0,15 4-38 0 0,0 0-51 0 0,0 0-52 0 0,0 0-41 0 0,0 0-54 0 0,6-1 422 0 0,162-2 910 0 0,193-29-812 0 0,-328 31-805 0 0,-33 1 23 0 0,0 0-13 0 0,0 0 12 0 0,0 0 9 0 0,0 0 5 0 0,-22 0 314 0 0,19 0-369 0 0,0 0 0 0 0,1-1 0 0 0,-1 1 0 0 0,0-1 0 0 0,0 1-1 0 0,1-1 1 0 0,-1 0 0 0 0,0 0 0 0 0,1-1 0 0 0,-1 1 0 0 0,1 0 0 0 0,0-1-1 0 0,-1 1 1 0 0,1-1 0 0 0,0 0 0 0 0,0 0 0 0 0,0 0 0 0 0,0 0 0 0 0,0 0-1 0 0,0 0 1 0 0,1-1 0 0 0,-1 1 0 0 0,1 0 0 0 0,-1-1 0 0 0,1 0 0 0 0,0 1-1 0 0,0-1 1 0 0,0 1 0 0 0,1-1 0 0 0,-1 0 0 0 0,0 0 0 0 0,1 0-21 0 0,-7-61-2120 0 0,7 23-4574 0 0,0 20-479 0 0,0 14-5172 0 0</inkml:trace>
</inkml:ink>
</file>

<file path=ppt/ink/ink16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6.79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461 23 5601 0 0,'0'0'2657'0'0,"0"0"-475"0"0,0 0-230 0 0,0 0-54 0 0,0 0 22 0 0,0 0-141 0 0,0 0-289 0 0,0 0-277 0 0,0 0-236 0 0,0 0-188 0 0,0 0-121 0 0,6-6 284 0 0,-5 5 2660 0 0,-42 68-2272 0 0,-177 185-1062 0 0,133-160-269 0 0,27-29-162 0 0,47-54 69 0 0,-4 1-1662 0 0,-5-18-3369 0 0,9-8 259 0 0,7 7-1401 0 0,0 1-4617 0 0</inkml:trace>
  <inkml:trace contextRef="#ctx0" brushRef="#br0" timeOffset="246.687">93 1 12459 0 0,'0'0'2570'0'0,"0"0"-534"0"0,0 0-368 0 0,0 0-134 0 0,0 0-112 0 0,0 0-173 0 0,0 0-239 0 0,0 0-247 0 0,0 0-225 0 0,0 0-156 0 0,0 0-58 0 0,0 0-13 0 0,0 0 17 0 0,0 8 18 0 0,1 1-238 0 0,0-1-1 0 0,1 0 0 0 0,0 1 1 0 0,0-1-1 0 0,1 0 1 0 0,0 0-1 0 0,0 0 0 0 0,1-1 1 0 0,0 1-1 0 0,0-1 0 0 0,1 0 1 0 0,0 0-1 0 0,0 0 0 0 0,2 1-107 0 0,255 234 633 0 0,-223-197-1902 0 0,-23-26-2729 0 0,-5-5-1978 0 0,-6-10-5728 0 0</inkml:trace>
</inkml:ink>
</file>

<file path=ppt/ink/ink16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8.10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39 504 19308 0 0,'0'0'1103'0'0,"0"0"-412"0"0,0 0-24 0 0,0 0 196 0 0,0 0 86 0 0,0 0-34 0 0,0 0-234 0 0,0 0-267 0 0,0 0-127 0 0,0 0-91 0 0,0 0-70 0 0,0 0-38 0 0,0 0-33 0 0,-5 31-35 0 0,-12 96-17 0 0,9-79-125 0 0,2-42-3536 0 0,3-12-6836 0 0,3 2-1166 0 0</inkml:trace>
  <inkml:trace contextRef="#ctx0" brushRef="#br0" timeOffset="145.782">63 88 18396 0 0,'0'0'1703'0'0,"0"0"-547"0"0,0 0-256 0 0,0 0-81 0 0,0 0-91 0 0,0 0-137 0 0,0 0-180 0 0,0 0-166 0 0,0 0-110 0 0,0 0-94 0 0,0 0-53 0 0,0 0-42 0 0,0 0-109 0 0,-11 6-188 0 0,-32 19-318 0 0,36-9-6821 0 0,7-16 6409 0 0,5 1-10239 0 0</inkml:trace>
  <inkml:trace contextRef="#ctx0" brushRef="#br0" timeOffset="872.712">188 143 6321 0 0,'0'0'2005'0'0,"0"0"-137"0"0,0 0-14 0 0,0 0-63 0 0,0 0-183 0 0,0 0-333 0 0,0 0-361 0 0,0 0-230 0 0,0 0-53 0 0,0 0 4 0 0,0 0-2 0 0,0 0 7 0 0,0 0-77 0 0,-2 7-84 0 0,-4 21-53 0 0,7-27-360 0 0,-1 0 0 0 0,1 0 0 0 0,0 1-1 0 0,-1-1 1 0 0,1 0 0 0 0,0 0 0 0 0,0 0 0 0 0,0 0-1 0 0,0 0 1 0 0,-1 0 0 0 0,2 0 0 0 0,-1 0-1 0 0,0 0 1 0 0,0 0 0 0 0,0-1 0 0 0,0 1-1 0 0,0 0 1 0 0,1-1 0 0 0,-1 1 0 0 0,0-1-1 0 0,0 1 1 0 0,1-1 0 0 0,-1 0 0 0 0,1 1 0 0 0,-1-1-1 0 0,0 0 1 0 0,1 0 0 0 0,-1 0 0 0 0,0 0-1 0 0,1 0 1 0 0,-1 0 0 0 0,1-1-66 0 0,8 1 223 0 0,-1 0 1 0 0,1-1 0 0 0,0-1-1 0 0,-1 0 1 0 0,1 0-1 0 0,-1 0 1 0 0,0-1-1 0 0,0-1 1 0 0,0 0-1 0 0,0 0 1 0 0,-1-1-1 0 0,1 0 1 0 0,-1 0 0 0 0,0-1-1 0 0,-1 0 1 0 0,2-2-224 0 0,58-62 814 0 0,-48 137-531 0 0,23 308-331 0 0,-22-231 80 0 0,-7-50-8 0 0,-7-100 586 0 0,31-220-221 0 0,40-59-258 0 0,4 72-177 0 0,-73 195-473 0 0,-5 28-3174 0 0,-4 1 1444 0 0,0-1-3467 0 0,-1-2-6384 0 0</inkml:trace>
  <inkml:trace contextRef="#ctx0" brushRef="#br0" timeOffset="1911.736">845 614 10570 0 0,'0'0'2246'0'0,"0"0"-406"0"0,0 0-150 0 0,0 0-67 0 0,0 0-117 0 0,0 0-210 0 0,0 0-306 0 0,0 0-262 0 0,0 0-169 0 0,0 0-89 0 0,0 0-36 0 0,0 0 5 0 0,0 0-1 0 0,-1 27 993 0 0,-31 67-385 0 0,13 33-843 0 0,20-128-235 0 0,-1 1 0 0 0,0 0 0 0 0,1-1 1 0 0,-1 1-1 0 0,0-1 0 0 0,1 1 1 0 0,-1 0-1 0 0,0 0 0 0 0,1-1 1 0 0,-1 1-1 0 0,1 0 0 0 0,-1 0 1 0 0,1-1-1 0 0,-1 1 0 0 0,1 0 1 0 0,-1 0-1 0 0,0 0 0 0 0,1 0 1 0 0,-1 0-1 0 0,1-1 0 0 0,-1 1 0 0 0,1 0 1 0 0,-1 0-1 0 0,1 0 0 0 0,-1 0 1 0 0,1 1-1 0 0,-1-1 0 0 0,1 0 1 0 0,-1 0-1 0 0,1 0 0 0 0,-1 0 1 0 0,1 0-1 0 0,-1 1 0 0 0,1-1 1 0 0,-1 0-1 0 0,0 0 0 0 0,1 1 0 0 0,-1-1 1 0 0,1 0-1 0 0,-1 1 0 0 0,0-1 1 0 0,1 0-1 0 0,-1 1 0 0 0,0-1 1 0 0,0 0-1 0 0,1 1 0 0 0,-1-1 1 0 0,0 1-1 0 0,0-1 0 0 0,1 1 1 0 0,-1-1-1 0 0,0 1 0 0 0,0-1 0 0 0,0 1 1 0 0,0-1-1 0 0,0 0 0 0 0,0 1 1 0 0,0-1-1 0 0,0 1 0 0 0,0 0 32 0 0,27-41-10161 0 0,-23 32-732 0 0</inkml:trace>
  <inkml:trace contextRef="#ctx0" brushRef="#br0" timeOffset="2300.243">990 335 9906 0 0,'0'0'6912'0'0,"0"0"-4801"0"0,0 0-1258 0 0,0 0 160 0 0,0 0 145 0 0,0 0 45 0 0,0 0-142 0 0,0 0-275 0 0,0 0-250 0 0,0 0-159 0 0,0 0-75 0 0,0 0-56 0 0,0 0-8 0 0,-3 3-38 0 0,-16 27 97 0 0,40-42 84 0 0,-33 20 565 0 0,-10 10-498 0 0,22-18-418 0 0,0 0-17 0 0,0 0-37 0 0,0 0-56 0 0,0 0-11 0 0,0 0-46 0 0,0 0-94 0 0,0 0-128 0 0,0-5-1545 0 0,0 3-6737 0 0,0-2-3132 0 0</inkml:trace>
  <inkml:trace contextRef="#ctx0" brushRef="#br0" timeOffset="4949.824">9 644 0 0 0,'4'-2'-70'0'0,"6"-3"2612"0"0,-7 1 7930 0 0,-3 4-9600 0 0,-2-1 6259 0 0,2 2-6869 0 0,0 21 1381 0 0,-9 71 477 0 0,9-92-2098 0 0,-1 1 0 0 0,1-1 0 0 0,0 1 0 0 0,0-1 0 0 0,0 1 0 0 0,0-1 0 0 0,0 1 0 0 0,0-1 0 0 0,0 1 0 0 0,1-1 0 0 0,-1 1 0 0 0,0-1 0 0 0,1 0 0 0 0,-1 1 0 0 0,1-1 0 0 0,0 1 0 0 0,-1-1 0 0 0,1 0 0 0 0,0 1-1 0 0,0-1 1 0 0,0 0 0 0 0,0 0 0 0 0,0 0 0 0 0,0 0 0 0 0,0 0 0 0 0,0 0 0 0 0,1 0 0 0 0,-1 0 0 0 0,0 0 0 0 0,0-1 0 0 0,1 1 0 0 0,-1 0 0 0 0,1-1 0 0 0,-1 1 0 0 0,0-1 0 0 0,1 1 0 0 0,-1-1 0 0 0,1 0 0 0 0,-1 0 0 0 0,1 0 0 0 0,-1 1 0 0 0,1-2 0 0 0,-1 1 0 0 0,1 0 0 0 0,-1 0 0 0 0,1 0 0 0 0,-1-1 0 0 0,1 1 0 0 0,-1-1 0 0 0,1 1 0 0 0,-1-1 0 0 0,1 1-22 0 0,6-1 143 0 0,80-43 940 0 0,-47 8-677 0 0,-40 35-356 0 0,-1 1-8 0 0,0 0 6 0 0,0 0 3 0 0,0 0-15 0 0,0 0-12 0 0,-37 7-2137 0 0,17 9-5664 0 0,18-13-1593 0 0</inkml:trace>
  <inkml:trace contextRef="#ctx0" brushRef="#br0" timeOffset="6103.471">841 710 0 0 0,'0'0'584'0'0,"0"0"150"0"0,0 0-30 0 0,0 0-137 0 0,0 0-117 0 0,0 0-52 0 0,0 0 22 0 0,0 0 99 0 0,0 0 159 0 0,-5-4 128 0 0,-16-11 69 0 0,14 8 7009 0 0,7 7-4420 0 0,1 3-706 0 0,0 2-4214 0 0,16 90 5928 0 0,-28-17-3092 0 0,11-77-1367 0 0,-1-1-1 0 0,1 1 0 0 0,0 0 0 0 0,0 0 0 0 0,0 0 1 0 0,-1 0-1 0 0,1 0 0 0 0,0 0 0 0 0,0-1 0 0 0,0 1 1 0 0,0 0-1 0 0,0 0 0 0 0,0 0 0 0 0,1 0 0 0 0,-1 0 1 0 0,0 0-1 0 0,0-1 0 0 0,1 1 0 0 0,-1 0 0 0 0,0 0 1 0 0,1 0-1 0 0,-1-1 0 0 0,1 1 0 0 0,-1 0 1 0 0,1 0-1 0 0,-1-1 0 0 0,1 1 0 0 0,0 0 0 0 0,-1-1 1 0 0,1 1-1 0 0,0-1 0 0 0,0 1 0 0 0,-1-1 0 0 0,1 1 1 0 0,0-1-1 0 0,0 0 0 0 0,0 1 0 0 0,-1-1 0 0 0,1 0 1 0 0,0 1-1 0 0,0-1 0 0 0,0 0 0 0 0,0 0 0 0 0,0 0 1 0 0,0 0-1 0 0,-1 0 0 0 0,1 0 0 0 0,0 0 0 0 0,0 0-12 0 0,49-1 819 0 0,65-57 29 0 0,-111 51-3841 0 0,-2 0-4618 0 0,3 3-3862 0 0</inkml:trace>
</inkml:ink>
</file>

<file path=ppt/ink/ink16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3.22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56 200 12627 0 0,'0'0'1608'0'0,"0"0"-505"0"0,0 0-182 0 0,0 0 172 0 0,0 0 195 0 0,0 0 60 0 0,0 0-135 0 0,0 0-273 0 0,0 0-237 0 0,0 0-158 0 0,0 0-98 0 0,0 0-54 0 0,0 0-13 0 0,0 3-26 0 0,-7 167 2192 0 0,-23 25-2113 0 0,12-96-148 0 0,18-99-253 0 0,0 0 0 0 0,0 0 16 0 0,0 0-4 0 0,0 0 12 0 0,0 0 40 0 0,0 0 26 0 0,0 0 51 0 0,0 0 53 0 0,0-11 640 0 0,3-25-734 0 0,1 1-1 0 0,2-1 0 0 0,2 1 0 0 0,1 1 0 0 0,8-22-131 0 0,-7 23 73 0 0,5-17-51 0 0,2 0 1 0 0,1 1 0 0 0,3 1-1 0 0,9-12-22 0 0,56-61 26 0 0,-85 120-25 0 0,0 0 0 0 0,-1 0 0 0 0,1 0 0 0 0,0 0 0 0 0,0 1 0 0 0,0-1 0 0 0,-1 0 0 0 0,1 0 0 0 0,0 1 0 0 0,0-1 0 0 0,0 1 0 0 0,0-1 0 0 0,0 1 0 0 0,0-1 0 0 0,0 1 0 0 0,1 0 0 0 0,-1-1 0 0 0,0 1 0 0 0,0 0 0 0 0,0 0 0 0 0,0 0 0 0 0,0 0 0 0 0,0 0 0 0 0,1 0 0 0 0,-1 0 0 0 0,0 0 0 0 0,0 0 1 0 0,0 1-1 0 0,0-1 0 0 0,0 0 0 0 0,0 1 0 0 0,0-1 0 0 0,0 1 0 0 0,0-1 0 0 0,0 1 0 0 0,0 0 0 0 0,0-1 0 0 0,0 1 0 0 0,0 0 0 0 0,0 0 0 0 0,-1-1 0 0 0,1 1 0 0 0,0 0 0 0 0,-1 0 0 0 0,1 0 0 0 0,0 0 0 0 0,-1 0 0 0 0,1 0 0 0 0,-1 0 0 0 0,1 1-1 0 0,27 59 52 0 0,-26-55-34 0 0,2 6-133 0 0,0 0 0 0 0,-1 1-1 0 0,-1 0 1 0 0,0 0 0 0 0,-1-1 0 0 0,0 1 0 0 0,-1 0-1 0 0,-1 0 1 0 0,0 0 0 0 0,0 0 0 0 0,-1 0-1 0 0,-1-1 1 0 0,-3 11 115 0 0,4-17-950 0 0,-4 14-2136 0 0,3-5-4197 0 0,3-5-4707 0 0</inkml:trace>
  <inkml:trace contextRef="#ctx0" brushRef="#br0" timeOffset="306.122">492 708 19340 0 0,'0'0'792'0'0,"0"0"-120"0"0,0 0 163 0 0,0 0 232 0 0,0 0 105 0 0,0 0-121 0 0,0 0-271 0 0,0 0-247 0 0,0 0-200 0 0,0 0-100 0 0,0 0-43 0 0,0 0-41 0 0,0 0-22 0 0,-2 26-28 0 0,-4 81-42 0 0,11-53 32 0 0,-5-53-174 0 0,0-1-113 0 0,0 0-172 0 0,0 0-293 0 0,0 0-359 0 0,1-11-5226 0 0,0 7-804 0 0,0 0-4269 0 0</inkml:trace>
  <inkml:trace contextRef="#ctx0" brushRef="#br0" timeOffset="635.668">595 358 18036 0 0,'0'0'933'0'0,"0"0"-155"0"0,0 0 30 0 0,0 0 72 0 0,0 0-12 0 0,0 0-126 0 0,0 0-214 0 0,0 0-188 0 0,0 0-129 0 0,0 0-98 0 0,0 0-54 0 0,0 0-32 0 0,0 0-15 0 0,-6 9-3 0 0,-18 25-22 0 0,18-25-19 0 0,6-9-12 0 0,0 0 4 0 0,0 0 9 0 0,18-11-23 0 0,-8 2 176 0 0,-19 12 147 0 0,-20 14 131 0 0,26-15 739 0 0,-1 1-4472 0 0,2-7-5896 0 0,4 3-1796 0 0</inkml:trace>
  <inkml:trace contextRef="#ctx0" brushRef="#br0" timeOffset="12922.264">555 763 0 0 0,'0'0'227'0'0,"0"0"524"0"0,0 0 149 0 0,0 0 51 0 0,0 0-19 0 0,0 0-81 0 0,0 0-93 0 0,0 0-99 0 0,-3 0-1080 0 0,-2-2 4281 0 0,-4 1 12887 0 0,0 107-15255 0 0,-13-43-1097 0 0,22-60-383 0 0,0-2-11 0 0,32 6 361 0 0,76-32 433 0 0,-96 23-706 0 0,-9-2-4299 0 0,-1-2 1298 0 0,0 2-2479 0 0,1 1-6280 0 0</inkml:trace>
</inkml:ink>
</file>

<file path=ppt/ink/ink16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30.06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15 784 0 0,'0'0'1767'0'0,"0"0"48"0"0,0 0 240 0 0,0 0 167 0 0,0 0 0 0 0,0 0-187 0 0,0 0-296 0 0,0 0-260 0 0,0 0-188 0 0,0 0-159 0 0,0 0-133 0 0,1 7 6759 0 0,0-3-5920 0 0,142 7-477 0 0,21-22-745 0 0,-151 8-556 0 0,36-6 82 0 0,-17 6 124 0 0,-33-5-1867 0 0,0 6-2248 0 0,1 1-3520 0 0,0 1 4186 0 0,0 0-8195 0 0</inkml:trace>
</inkml:ink>
</file>

<file path=ppt/ink/ink16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30.46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11 15267 0 0,'0'0'1887'0'0,"0"0"-472"0"0,0 0-188 0 0,0 0-24 0 0,0 0-44 0 0,0 0-129 0 0,0 0-188 0 0,0 0-175 0 0,0 0-128 0 0,0 0-95 0 0,0 0-44 0 0,0 0-24 0 0,0 0-1 0 0,7 8 620 0 0,23-2-530 0 0,-1-1 0 0 0,1-2 0 0 0,0 0-1 0 0,0-3 1 0 0,0 0 0 0 0,0-2 0 0 0,12-3-465 0 0,43-13 328 0 0,-88 9-4033 0 0,2 7-7580 0 0,1 2-764 0 0</inkml:trace>
</inkml:ink>
</file>

<file path=ppt/ink/ink16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47.73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486 1 0 0 0,'0'0'279'0'0,"0"0"901"0"0,0 0 238 0 0,0 0-149 0 0,0 0-259 0 0,0 0-257 0 0,0 0-173 0 0,0 0-100 0 0,0 3-46 0 0,31 38 5168 0 0,23-11-2007 0 0,-58-22 2777 0 0,-3-5-6622 0 0,-41-4 709 0 0,-1 2-1 0 0,1 3 0 0 0,0 1 1 0 0,-24 8-459 0 0,-18 23 369 0 0,87-34-350 0 0,-1 0 0 0 0,1 0 0 0 0,-1 0 1 0 0,1 1-1 0 0,0-1 0 0 0,0 1 0 0 0,0-1 0 0 0,0 1 0 0 0,0 0 0 0 0,1 0 0 0 0,0 0 0 0 0,-1 1 0 0 0,1-1 0 0 0,0 0 0 0 0,0 1 0 0 0,1 0 0 0 0,-1-1 0 0 0,1 1 0 0 0,0 0 0 0 0,0 0 0 0 0,0-1 0 0 0,0 1 0 0 0,1 0 0 0 0,0 0 0 0 0,-1 3-19 0 0,51 27 569 0 0,133 36 211 0 0,-102-31-628 0 0,-60-17-112 0 0,-21-20-15 0 0,1 0 0 0 0,-1 1 0 0 0,0-1 0 0 0,0 0 0 0 0,0 0 0 0 0,0 0 0 0 0,-1 0 0 0 0,1 0 0 0 0,-1 0 1 0 0,1 0-1 0 0,-1 0 0 0 0,0 0 0 0 0,1 0 0 0 0,-1 0 0 0 0,0 0 0 0 0,0 0 0 0 0,-1-1 0 0 0,1 1 0 0 0,0 0 0 0 0,-1-1 0 0 0,1 1 1 0 0,-1-1-1 0 0,1 1 0 0 0,-1-1 0 0 0,1 0 0 0 0,-2 1-25 0 0,-227 159 827 0 0,77-58-380 0 0,90-44-350 0 0,45-4-33 0 0,72-26 224 0 0,172-7 579 0 0,-25-15-624 0 0,-154-6-47 0 0,-47-1-187 0 0,0 0 4 0 0,0 0-7 0 0,0 0-5 0 0,0 0 40 0 0,0 0-18 0 0,0 0 8 0 0,0 0-11 0 0,0 0-6 0 0,0 0-10 0 0,0 0-16 0 0,0 0 20 0 0,0 0 2 0 0,0 0 0 0 0,0 0 10 0 0,0 0-8 0 0,0 0-14 0 0,0 0 18 0 0,0 0-20 0 0,0 0 4 0 0,0 0-6 0 0,0 0 24 0 0,0 0 0 0 0,0 0-16 0 0,0 0 4 0 0,0 0-16 0 0,0 0-6 0 0,0 0 0 0 0,0 0 8 0 0,0 0 29 0 0,0 0-2 0 0,0 0-3 0 0,0 0 1 0 0,0 0 4 0 0,0 0-10 0 0,0 0-20 0 0,0 0 18 0 0,0 0-12 0 0,0 0 14 0 0,0 0-20 0 0,0 0-3 0 0,0 0 13 0 0,0 0-1 0 0,0 0 12 0 0,0 0-21 0 0,0 0-3 0 0,0 0 8 0 0,0 0-26 0 0,0 0 4 0 0,0 0-5 0 0,0 0-26 0 0,0 0-9 0 0,0 0-11 0 0,0 0-35 0 0,0 0-42 0 0,0 0-55 0 0,0 0-96 0 0,18-22-7763 0 0,-6 15-593 0 0,-5 3-3430 0 0</inkml:trace>
</inkml:ink>
</file>

<file path=ppt/ink/ink16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49.89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126 0 3177 0 0,'0'0'2252'0'0,"0"0"-122"0"0,0 0-58 0 0,0 0 26 0 0,0 0-104 0 0,0 0-263 0 0,0 0-315 0 0,0 0-299 0 0,0 0-205 0 0,0 0-119 0 0,0 0-85 0 0,4 1 1952 0 0,-11 13 518 0 0,-14 13-3203 0 0,16-21 314 0 0,-5 4-250 0 0,0 1-1 0 0,1 0 1 0 0,1 0 0 0 0,0 1 0 0 0,1 0 0 0 0,0 0 0 0 0,0 1-1 0 0,1 0 1 0 0,1 0 0 0 0,1 0 0 0 0,-1 1 0 0 0,2-1 0 0 0,0 1 0 0 0,1 0-1 0 0,0 3-38 0 0,3-13 65 0 0,1 1 0 0 0,0-1 0 0 0,0 0 0 0 0,0 0-1 0 0,0 1 1 0 0,1-1 0 0 0,0-1 0 0 0,-1 1-1 0 0,1 0 1 0 0,1-1 0 0 0,-1 1 0 0 0,1-1 0 0 0,-1 0-1 0 0,1 0 1 0 0,0 0 0 0 0,0-1 0 0 0,0 0-1 0 0,0 1 1 0 0,0-1 0 0 0,1-1 0 0 0,-1 1 0 0 0,1 0-1 0 0,-1-1 1 0 0,1 0 0 0 0,0 0 0 0 0,-1-1-1 0 0,1 1 1 0 0,0-1 0 0 0,-1 0 0 0 0,1 0-1 0 0,0-1 1 0 0,0 1 0 0 0,-1-1 0 0 0,1 0 0 0 0,1-1-65 0 0,16-12 422 0 0,-22 13-390 0 0,0 1-9 0 0,0 0-36 0 0,-6-18-1162 0 0,-9 1-2203 0 0,7 5-6366 0 0,8 8-2006 0 0</inkml:trace>
</inkml:ink>
</file>

<file path=ppt/ink/ink16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50.42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52 78 5113 0 0,'0'0'2223'0'0,"0"0"-480"0"0,0 0-212 0 0,0 0-20 0 0,0 0-108 0 0,0 0-124 0 0,0 0-216 0 0,0 0-223 0 0,0 0-128 0 0,0 0-95 0 0,0 0-57 0 0,0 0-19 0 0,1-6-25 0 0,3-19-34 0 0,-3 19-13 0 0,-1 6-42 0 0,0 0-36 0 0,0 0-9 0 0,-26 8 3495 0 0,26-9-3821 0 0,0 1 0 0 0,0 0-1 0 0,0 0 1 0 0,1 0 0 0 0,-1-1 0 0 0,0 1-1 0 0,0 0 1 0 0,0 0 0 0 0,0 0 0 0 0,0-1 0 0 0,0 1-1 0 0,0 0 1 0 0,0 0 0 0 0,0-1 0 0 0,0 1-1 0 0,0 0 1 0 0,0 0 0 0 0,0-1 0 0 0,0 1-1 0 0,0 0 1 0 0,0 0 0 0 0,0 0 0 0 0,0-1-1 0 0,0 1 1 0 0,-1 0 0 0 0,1 0 0 0 0,0 0-1 0 0,0-1 1 0 0,0 1 0 0 0,0 0 0 0 0,0 0-1 0 0,0 0 1 0 0,-1 0 0 0 0,1-1 0 0 0,0 1 0 0 0,0 0-1 0 0,0 0 1 0 0,-1 0 0 0 0,1 0 0 0 0,0 0-1 0 0,0 0 1 0 0,0 0 0 0 0,-1-1 0 0 0,1 1-1 0 0,0 0 1 0 0,0 0 0 0 0,0 0 0 0 0,-1 0-1 0 0,1 0 1 0 0,0 0 0 0 0,0 0-56 0 0,9-10-2 0 0,-3 1-14 0 0,-2 2 357 0 0,-18 12-32 0 0,-18 13-184 0 0,32-18-121 0 0,0 0-32 0 0,0 0-3 0 0,0 0-26 0 0,26-19-2528 0 0,-12 13 870 0 0,-7 3-1048 0 0,1-2-5064 0 0,-1 2-4492 0 0</inkml:trace>
</inkml:ink>
</file>

<file path=ppt/ink/ink16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58.6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17 41 0 0 0,'0'0'571'0'0,"0"0"156"0"0,0 0 97 0 0,0 0-3 0 0,0 0 15 0 0,0 0-21 0 0,0 0-29 0 0,-2-5-3 0 0,-7-15-21 0 0,7 15 17 0 0,2 5-1496 0 0,-3-1 13524 0 0,2 2-11183 0 0,1-1-1184 0 0,0 0-31 0 0,0 0-46 0 0,0 0-41 0 0,0 0-37 0 0,0 0-37 0 0,0 0-11 0 0,0 0-10 0 0,0 0-2 0 0,0 0 5 0 0,24 4 1637 0 0,126-4 453 0 0,10-15-2073 0 0,-160 40-4013 0 0,0-24 3470 0 0,0 9-4374 0 0,0-6-2550 0 0,0-3 6403 0 0,0 2-11036 0 0</inkml:trace>
</inkml:ink>
</file>

<file path=ppt/ink/ink16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52.73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189 185 0 0 0,'0'0'1331'0'0,"0"0"360"0"0,0 0 56 0 0,0 0-131 0 0,0 0-182 0 0,0 0-178 0 0,0 0-137 0 0,0 0-91 0 0,0 0-33 0 0,13-11-3 0 0,38-30 27 0 0,-59 49 6049 0 0,-5 6-3460 0 0,-67 82-2444 0 0,63-75-1071 0 0,0 1-1 0 0,2 1 1 0 0,0 0-1 0 0,2 1 1 0 0,0 0-1 0 0,2 1 1 0 0,1 1-1 0 0,1-1 1 0 0,1 2-1 0 0,1-1 1 0 0,1 1-1 0 0,2 0 1 0 0,0 0-1 0 0,2 1 1 0 0,1-1-1 0 0,2 0 1 0 0,1 12-93 0 0,1-26 97 0 0,0 0 1 0 0,0 0-1 0 0,2 0 1 0 0,-1-1 0 0 0,2 0-1 0 0,0 0 1 0 0,0 0 0 0 0,1 0-1 0 0,0-1 1 0 0,1 0 0 0 0,0-1-1 0 0,1 0 1 0 0,0 0 0 0 0,3 2-98 0 0,-8-9-1495 0 0,7 1 5037 0 0,-7-3-4577 0 0,1-1-4289 0 0,-1 0-6083 0 0,-3 0 10355 0 0,1 0-10849 0 0</inkml:trace>
  <inkml:trace contextRef="#ctx0" brushRef="#br0" timeOffset="879.864">489 501 1408 0 0,'0'0'1821'0'0,"0"0"-296"0"0,0 0-7 0 0,0 0 173 0 0,0 0 205 0 0,0 0 60 0 0,0 0-117 0 0,0 0-258 0 0,0 0-302 0 0,0 0-213 0 0,0 0-139 0 0,0 0-62 0 0,0 0-15 0 0,-3 2-37 0 0,-1 1-525 0 0,0 1-1 0 0,0-1 0 0 0,0 1 1 0 0,1-1-1 0 0,0 1 0 0 0,-1 0 1 0 0,1 0-1 0 0,1 1 0 0 0,-1-1 1 0 0,1 0-1 0 0,-1 1 0 0 0,1 0 1 0 0,0 0-1 0 0,1-1 0 0 0,-2 6-287 0 0,-4 134 1320 0 0,9-95-958 0 0,-2 44 6 0 0,0-83 2330 0 0,-2-61-2362 0 0,12-94-97 0 0,-4 122-232 0 0,2 0 0 0 0,0 0 0 0 0,1 1 0 0 0,1 0 0 0 0,1 1-1 0 0,1 0 1 0 0,1 1 0 0 0,1 0 0 0 0,0 1 0 0 0,14-13-7 0 0,-15 19 5 0 0,-10 9-6 0 0,1-1 1 0 0,-1 1 0 0 0,1 0-1 0 0,0 0 1 0 0,1 1 0 0 0,-1-1-1 0 0,0 1 1 0 0,1 0 0 0 0,0 0-1 0 0,0 0 1 0 0,0 1-1 0 0,0 0 1 0 0,0 0 0 0 0,0 0-1 0 0,1 1 1 0 0,-1-1 0 0 0,0 1-1 0 0,1 0 1 0 0,-1 1 0 0 0,1 0 0 0 0,13 52 105 0 0,-17 58-188 0 0,-2-84-2585 0 0,11-37-2702 0 0,-7 7-1804 0 0,-1 0-4554 0 0</inkml:trace>
  <inkml:trace contextRef="#ctx0" brushRef="#br0" timeOffset="1652.889">467 200 584 0 0,'0'0'1671'0'0,"0"0"66"0"0,0 0 195 0 0,0 0 178 0 0,0 0 17 0 0,0 0-113 0 0,0 0-229 0 0,0 0-218 0 0,0 0-192 0 0,0 0-104 0 0,0 0-88 0 0,0 0-89 0 0,0 0-74 0 0,-6-4-81 0 0,-16-8-74 0 0,17 9-70 0 0,5 3-91 0 0,0 0-92 0 0,0 0-73 0 0,0 0-56 0 0,25 0 1720 0 0,-5-5-2078 0 0,0 2 0 0 0,0 0-1 0 0,0 2 1 0 0,0 0 0 0 0,0 1 0 0 0,0 1-1 0 0,0 1 1 0 0,0 1 0 0 0,0 0 0 0 0,-1 2-1 0 0,1 0 1 0 0,-1 1 0 0 0,7 4-125 0 0,15 9 97 0 0,-49-23 1069 0 0,-16-29-1077 0 0,-6 0-54 0 0,-24-55-245 0 0,51 85-332 0 0,-4-3 606 0 0,6 5-3967 0 0,2-1-3679 0 0,-1 2-4350 0 0</inkml:trace>
  <inkml:trace contextRef="#ctx0" brushRef="#br0" timeOffset="4924.817">693 892 0 0 0,'4'0'0'0'0,"-2"0"0"0"0,-1 3 0 0 0,-2-3 0 0 0</inkml:trace>
  <inkml:trace contextRef="#ctx0" brushRef="#br0" timeOffset="7587.809">765 744 0 0 0,'0'0'475'0'0,"0"0"384"0"0,0 0 188 0 0,0 0 79 0 0,0 0 68 0 0,0 0 48 0 0,0 0-34 0 0,-2-3-27 0 0,1 2-3531 0 0,-1-5 5797 0 0,-4 5 13904 0 0,6 1-17220 0 0,0 0-7 0 0,0 0-12 0 0,0 0-15 0 0,0 0-7 0 0,0 0 2 0 0,0 0 19 0 0,0 0 19 0 0,0 0 21 0 0,17 3 1065 0 0,107 7-97 0 0,-80-12-935 0 0,76 2 163 0 0,-120 0-324 0 0,0 0-11 0 0,0 0 2 0 0,0 0 21 0 0,0 0-15 0 0,0 0 19 0 0,0 0 17 0 0,0 0-12 0 0,0 0-7 0 0,0 0-12 0 0,0 0-9 0 0,0 0-1 0 0,0 0 16 0 0,0 0-10 0 0,0 0-1 0 0,0 0-7 0 0,0 0 9 0 0,0 0 2 0 0,0 0 0 0 0,0 0-7 0 0,0 0-25 0 0,0 0-1 0 0,0 0-6 0 0,0 0-28 0 0,0 0-9 0 0,-28 0-5594 0 0,10 0 628 0 0,6 0-5702 0 0,10 0 1039 0 0</inkml:trace>
  <inkml:trace contextRef="#ctx0" brushRef="#br0" timeOffset="7905.972">910 601 4481 0 0,'0'0'3475'0'0,"0"0"-837"0"0,0 0-412 0 0,0 0-157 0 0,0 0-137 0 0,0 0-224 0 0,0 0-289 0 0,0 0-286 0 0,0 0-259 0 0,0 0-192 0 0,0 0-109 0 0,0 0-59 0 0,0 0-25 0 0,-9-4 633 0 0,7 185 1104 0 0,-33-96-2462 0 0,12-52-2469 0 0,26-32-2925 0 0,17-6 295 0 0,-10-2-281 0 0,-1 3-2423 0 0</inkml:trace>
  <inkml:trace contextRef="#ctx0" brushRef="#br0" timeOffset="8559.356">1212 568 11474 0 0,'0'0'1682'0'0,"0"0"-322"0"0,0 0 42 0 0,0 0 140 0 0,0 0 25 0 0,0 0-183 0 0,0 0-313 0 0,0 0-290 0 0,0 0-186 0 0,0 0-109 0 0,0 0-46 0 0,0 0-31 0 0,-1 13-25 0 0,-3 99 867 0 0,-18 101-415 0 0,18-162-737 0 0,4-50-76 0 0,0-5 1928 0 0,4-27-1855 0 0,1 0-1 0 0,1 1 1 0 0,2 0 0 0 0,0 0 0 0 0,3 1 0 0 0,0 0-1 0 0,2 1 1 0 0,1 0 0 0 0,1 1 0 0 0,1 1 0 0 0,2 0-1 0 0,13-15-95 0 0,-19 25 2 0 0,0-1 0 0 0,1 2 0 0 0,1-1-1 0 0,0 2 1 0 0,1 0 0 0 0,0 1-1 0 0,11-7-1 0 0,-25 19-1 0 0,-1 1 0 0 0,0-1 0 0 0,1 1 0 0 0,-1 0 0 0 0,1-1 0 0 0,-1 1 0 0 0,0 0-1 0 0,1-1 1 0 0,-1 1 0 0 0,1 0 0 0 0,-1 0 0 0 0,1 0 0 0 0,-1-1 0 0 0,1 1 0 0 0,-1 0 0 0 0,1 0-1 0 0,-1 0 1 0 0,1 0 0 0 0,-1 0 0 0 0,1 0 0 0 0,-1 0 0 0 0,1 0 0 0 0,-1 0 0 0 0,1 0 0 0 0,-1 0-1 0 0,1 0 1 0 0,-1 0 0 0 0,1 0 0 0 0,-1 1 0 0 0,1-1 0 0 0,-1 0 0 0 0,1 0 0 0 0,-1 1 0 0 0,1-1-1 0 0,-1 0 1 0 0,0 0 0 0 0,1 1 0 0 0,-1-1 0 0 0,1 1 0 0 0,-1-1 0 0 0,0 0 0 0 0,0 1 0 0 0,1-1-1 0 0,-1 1 1 0 0,0-1 0 0 0,1 1 0 0 0,-1-1 0 0 0,0 0 0 0 0,0 1 0 0 0,0-1 0 0 0,0 1 0 0 0,1-1-1 0 0,-1 1 1 0 0,0-1 0 0 0,0 1 0 0 0,0 0 0 0 0,0-1 0 0 0,0 1 0 0 0,0-1 0 0 0,0 1-1 0 0,-1-1 1 0 0,1 1 0 0 0,0-1 1 0 0,1 5 2 0 0,20 163 201 0 0,-16-157-1589 0 0,-3-19-1911 0 0,-7-20-3877 0 0,5 24 184 0 0,0 0-4196 0 0</inkml:trace>
  <inkml:trace contextRef="#ctx0" brushRef="#br0" timeOffset="9213.841">1234 354 6881 0 0,'0'0'2438'0'0,"0"0"-223"0"0,0 0-139 0 0,0 0-77 0 0,0 0-130 0 0,0 0-244 0 0,0 0-265 0 0,0 0-230 0 0,0 0-206 0 0,0 0-141 0 0,0 0-74 0 0,0 0-65 0 0,0 0-53 0 0,-1-2-59 0 0,1 3-492 0 0,0-1 1 0 0,0 1-1 0 0,1-1 0 0 0,-1 0 0 0 0,0 1 0 0 0,1-1 0 0 0,-1 0 1 0 0,0 1-1 0 0,1-1 0 0 0,-1 0 0 0 0,1 1 0 0 0,-1-1 1 0 0,0 0-1 0 0,1 0 0 0 0,-1 1 0 0 0,1-1 0 0 0,-1 0 0 0 0,1 0 1 0 0,-1 0-1 0 0,1 0 0 0 0,-1 0 0 0 0,1 0 0 0 0,-1 0 1 0 0,1 1-1 0 0,-1-2 0 0 0,1 1 0 0 0,-1 0 0 0 0,1 0 1 0 0,-1 0-1 0 0,1 0 0 0 0,-1 0 0 0 0,1 0 0 0 0,-1 0 0 0 0,1-1 1 0 0,-1 1-1 0 0,1 0 0 0 0,-1 0 0 0 0,0-1 0 0 0,1 1 1 0 0,-1 0-1 0 0,1-1 0 0 0,-1 1 0 0 0,0 0 0 0 0,1-1 0 0 0,-1 1 1 0 0,0 0-1 0 0,1-1 0 0 0,-1 1 0 0 0,0-1 0 0 0,0 1 1 0 0,0-1-1 0 0,1 1 0 0 0,-1-1 0 0 0,0 1 0 0 0,0-1 0 0 0,0 1 1 0 0,0-1-1 0 0,0 1 0 0 0,0-1 0 0 0,0 1 0 0 0,0-1 1 0 0,0 1-1 0 0,0-1 0 0 0,0 1 0 0 0,0-1 0 0 0,0 1 1 0 0,0-1-1 0 0,0 1 0 0 0,-1-1-40 0 0,16 2-39 0 0,250 3 2382 0 0,-286-26-2149 0 0,-17-23-92 0 0,-18 1-314 0 0,42 35-214 0 0,13 8-4214 0 0,2 0-4703 0 0,1 1-2160 0 0</inkml:trace>
  <inkml:trace contextRef="#ctx0" brushRef="#br0" timeOffset="10931.792">1746 365 0 0 0,'0'0'112'0'0,"0"0"321"0"0,0 0 86 0 0,0 0-4 0 0,0 0-22 0 0,0 0 1 0 0,8-10 29 0 0,34-46 725 0 0,-14 41 4348 0 0,-27 15-4884 0 0,9-4 3525 0 0,-8 8 5011 0 0,-53 33-7095 0 0,-20 15-1856 0 0,96-60 558 0 0,76-65-480 0 0,-73 50-218 0 0,-28 23-111 0 0,0 0 22 0 0,0 0-18 0 0,0 0-15 0 0,0 0-7 0 0,0 0-15 0 0,0 0 2 0 0,-11 8 38 0 0,-98 91 373 0 0,93-64-2456 0 0,21-22-9348 0 0,-1-9-482 0 0</inkml:trace>
  <inkml:trace contextRef="#ctx0" brushRef="#br0" timeOffset="11560.111">1391 1043 4713 0 0,'0'0'2565'0'0,"0"0"-680"0"0,0 0-219 0 0,0 0 132 0 0,0 0 74 0 0,0 0-134 0 0,0 0-290 0 0,0 0-281 0 0,0 0-236 0 0,0 0-175 0 0,0 0-104 0 0,0 0-44 0 0,4-4-30 0 0,12-11-31 0 0,-12 12-55 0 0,-4 3-79 0 0,0 0-82 0 0,0 0-46 0 0,-24 55 2050 0 0,14-39-2154 0 0,7-11-144 0 0,-1-1-1 0 0,1 0 1 0 0,1 1-1 0 0,-1 0 1 0 0,1-1-1 0 0,-1 1 0 0 0,1 0 1 0 0,1 0-1 0 0,-1 0 1 0 0,1 1-1 0 0,0-1 0 0 0,0 0 1 0 0,0 0-1 0 0,1 1 1 0 0,0-1-1 0 0,0 0 1 0 0,0 4-37 0 0,50 3 1246 0 0,-44-12-1171 0 0,39-10 27 0 0,-40-14-3762 0 0,-5 14 151 0 0,-1 3-3327 0 0,-1 3-4610 0 0</inkml:trace>
  <inkml:trace contextRef="#ctx0" brushRef="#br0" timeOffset="11950.516">1584 748 5801 0 0,'0'0'2130'0'0,"0"0"-463"0"0,0 0-172 0 0,0 0 61 0 0,0 0 30 0 0,0 0-86 0 0,0 0-166 0 0,0 0-214 0 0,0 0-185 0 0,0 0-137 0 0,0 0-72 0 0,0 0-27 0 0,0 0-12 0 0,-8 4-20 0 0,-44 25 865 0 0,38-19 38 0 0,27-17-1257 0 0,25-17-383 0 0,-21 12 154 0 0,-16 12-91 0 0,-1 0-14 0 0,-11 12-75 0 0,-39 31 106 0 0,44-40-1577 0 0,49-24-4746 0 0,-32 14 384 0 0,0-1-5518 0 0</inkml:trace>
  <inkml:trace contextRef="#ctx0" brushRef="#br0" timeOffset="13050.96">1921 23 0 0 0,'0'0'735'0'0,"0"0"885"0"0,0 0 310 0 0,0 0-62 0 0,0 0-203 0 0,0 0-192 0 0,0 0-142 0 0,0 0-120 0 0,0 0-103 0 0,0 0-73 0 0,0 0-34 0 0,0 0-55 0 0,0-4-40 0 0,2-11-14 0 0,-2 12-44 0 0,0 3-22 0 0,0 0-19 0 0,0 0-59 0 0,0 0-84 0 0,0 0-84 0 0,0 0-66 0 0,0 0-54 0 0,0 0-40 0 0,0 0-48 0 0,0 0-39 0 0,0 0-35 0 0,0 0-4 0 0,0 0-3 0 0,0 0-24 0 0,0 0-25 0 0,0 0-37 0 0,0 0-29 0 0,0 0-22 0 0,35 37 1177 0 0,-18-18-1223 0 0,-2 0 1 0 0,-1 1-1 0 0,0 1 0 0 0,-2 1 0 0 0,0-1 1 0 0,-1 2-1 0 0,-2-1 0 0 0,0 2 0 0 0,-1-1 1 0 0,-2 1-1 0 0,0 0 0 0 0,-1 0 0 0 0,0 22-108 0 0,-2-12 36 0 0,-2 1 0 0 0,-2 0 0 0 0,-1 0-1 0 0,-1-1 1 0 0,-2 1 0 0 0,-1-1 0 0 0,-9 25-36 0 0,4-30 20 0 0,0-1 1 0 0,-1-1 0 0 0,-2 0-1 0 0,-1-1 1 0 0,-1-1-1 0 0,-1 0 1 0 0,-1-1-1 0 0,-2-1 1 0 0,0-1 0 0 0,-1 0-1 0 0,-1-2 1 0 0,-8 5-21 0 0,-46 35 46 0 0,54-46 14 0 0,22-14-74 0 0,0-3-851 0 0,5-39-5551 0 0,1 25-3234 0 0,-2 9-2247 0 0</inkml:trace>
</inkml:ink>
</file>

<file path=ppt/ink/ink16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0:19.06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414 89 1040 0 0,'0'0'1547'0'0,"0"0"-62"0"0,0 0 103 0 0,0 0 190 0 0,0 0 146 0 0,0 0 0 0 0,0 0-163 0 0,0 0-284 0 0,0 0-272 0 0,0 0-218 0 0,0 0-175 0 0,0-3-89 0 0,1-1-269 0 0,-1-3-364 0 0,-1 7 5195 0 0,-78 98-3852 0 0,-144 153-710 0 0,139-145-608 0 0,58-83-1633 0 0,26-36-4264 0 0,-1 8 67 0 0,1 4 3949 0 0,-1-2-8836 0 0</inkml:trace>
  <inkml:trace contextRef="#ctx0" brushRef="#br0" timeOffset="882.237">46 59 232 0 0,'0'0'1770'0'0,"0"0"-166"0"0,0 0-36 0 0,0 0 211 0 0,0 0 198 0 0,0 0-27 0 0,0 0-210 0 0,0 0-338 0 0,0 0-313 0 0,0 0-214 0 0,0 0-103 0 0,0 0-2 0 0,-2 2 22 0 0,-8 6 15 0 0,8-7-26 0 0,2-1-51 0 0,0 0-77 0 0,0 0-57 0 0,0 0-38 0 0,7 12 4263 0 0,40 90-3685 0 0,48 27-550 0 0,-60-83-414 0 0,26 53 120 0 0,-34-30 65 0 0,-14-43-104 0 0,-13-26-231 0 0,0 0-16 0 0,0 0-20 0 0,0 0-9 0 0,0 0 22 0 0,0 0 1 0 0,0 0 16 0 0,0 0-4 0 0,0 0 5 0 0,0 0 11 0 0,0 0-11 0 0,0 0-23 0 0,0 0 24 0 0,0 0 1 0 0,0 0 17 0 0,0 0-16 0 0,0 0-13 0 0,0 0-9 0 0,0 0 13 0 0,0 0 2 0 0,0 0 19 0 0,0 0 12 0 0,0 0-24 0 0,0 0 8 0 0,0 0 6 0 0,0 0 3 0 0,0 0-2 0 0,0 0-4 0 0,0 0-35 0 0,0 0-22 0 0,0 0 9 0 0,0 0 1 0 0,0 0-21 0 0,0 0 3 0 0,0 0-19 0 0,0 0-21 0 0,0 0-20 0 0,0-13-10574 0 0,0 8 1908 0 0,0 4-1976 0 0</inkml:trace>
  <inkml:trace contextRef="#ctx0" brushRef="#br0" timeOffset="3578.761">536 659 0 0 0,'0'0'1383'0'0,"0"0"529"0"0,0 0 222 0 0,0 0 28 0 0,0 0-58 0 0,0 0-109 0 0,0 0-134 0 0,0 0-133 0 0,0 0-163 0 0,0 0-182 0 0,1 4 5499 0 0,-3-18-6593 0 0,-1 0 0 0 0,1-1-1 0 0,1 1 1 0 0,1 0 0 0 0,0-1-1 0 0,1 1 1 0 0,0-1 0 0 0,1 1-1 0 0,1 0 1 0 0,0 0 0 0 0,1 0-1 0 0,1 0 1 0 0,0 0-289 0 0,14-43 151 0 0,3 1 0 0 0,2 1-1 0 0,3 1 1 0 0,2 1 0 0 0,5-3-151 0 0,-4 9 129 0 0,-11 84-346 0 0,-8-18 217 0 0,0 2 0 0 0,-1 0 0 0 0,-1 0 0 0 0,-1 1 1 0 0,-1 0-1 0 0,-1 0 0 0 0,-1 1 0 0 0,-1-5-2 0 0,-1 0 0 0 0,-1-1-1 0 0,-1 1 1 0 0,-1 0 0 0 0,0 0 0 0 0,-1 0 0 0 0,-1-1 0 0 0,-4 17 2 0 0,-27 52-11 0 0,20-57-45 0 0,13-28 33 0 0,0-1 27 0 0,0 0 0 0 0,0 0 26 0 0,0 0 3 0 0,0 0 20 0 0,0 0-10 0 0,0 0-10 0 0,0-18 42 0 0,2 1-67 0 0,1 0 0 0 0,0 1 0 0 0,2-1 0 0 0,0 1 0 0 0,0 0 0 0 0,2 0 0 0 0,0 0 0 0 0,8-12-8 0 0,89-156-23 0 0,-28 89-12 0 0,-73 92 29 0 0,1 0 0 0 0,0 0 0 0 0,0 0 0 0 0,0 0-1 0 0,0 1 1 0 0,0 0 0 0 0,1 0 0 0 0,-1 0 0 0 0,1 0-1 0 0,-1 1 1 0 0,1 0 0 0 0,0 0 0 0 0,0 0 0 0 0,-1 0-1 0 0,2 1 7 0 0,70 4-60 0 0,-74-2 63 0 0,0-1 0 0 0,0 1 0 0 0,0 0-1 0 0,-1 0 1 0 0,1 0 0 0 0,0 0 0 0 0,-1 0-1 0 0,1 0 1 0 0,-1 0 0 0 0,0 0 0 0 0,1 1-1 0 0,-1-1 1 0 0,0 1 0 0 0,0-1 0 0 0,-1 1-1 0 0,1-1 1 0 0,-1 1 0 0 0,1-1 0 0 0,-1 1-1 0 0,0-1 1 0 0,0 1 0 0 0,0 0 0 0 0,0-1-1 0 0,0 1 1 0 0,0 0 0 0 0,-2 1-3 0 0,-12 77 87 0 0,14-79-86 0 0,-11 43 76 0 0,3 1 0 0 0,2 0-1 0 0,2 0 1 0 0,1 32-77 0 0,3-78 24 0 0,3 5-1977 0 0,-4 5-5232 0 0,1-6-726 0 0,0-1-4081 0 0</inkml:trace>
  <inkml:trace contextRef="#ctx0" brushRef="#br0" timeOffset="4181.242">1342 538 6473 0 0,'0'0'2488'0'0,"0"0"-311"0"0,0 0-138 0 0,0 0-58 0 0,0 0-206 0 0,0 0-312 0 0,0 0-327 0 0,0 0-272 0 0,0 0-161 0 0,0 0-100 0 0,0 0-44 0 0,0 0-4 0 0,4 15 2467 0 0,-11 0-2840 0 0,1-1 1 0 0,1 1 0 0 0,1 0-1 0 0,0 0 1 0 0,1 1 0 0 0,0-1-1 0 0,1 1 1 0 0,1-1 0 0 0,1 1 0 0 0,0 0-183 0 0,0-15 13 0 0,0-1 2 0 0,3-22-3966 0 0,-4 18 3484 0 0,-2-7-4473 0 0,2 1-5159 0 0,1 6 1863 0 0</inkml:trace>
  <inkml:trace contextRef="#ctx0" brushRef="#br0" timeOffset="4632.932">1462 254 5585 0 0,'0'0'5675'0'0,"0"0"-2752"0"0,0 0-1079 0 0,0 0-178 0 0,0 0-107 0 0,0 0-173 0 0,0 0-198 0 0,0 0-241 0 0,0 0-224 0 0,0 0-141 0 0,0 0-84 0 0,0 0-39 0 0,0 0-27 0 0,-2-1-59 0 0,-21 4 496 0 0,9 6-708 0 0,14-9-123 0 0,0-1-1 0 0,0 1 1 0 0,0 0 0 0 0,1 0 0 0 0,-1-1 0 0 0,0 1-1 0 0,0 0 1 0 0,0-1 0 0 0,0 1 0 0 0,0 0-1 0 0,0-1 1 0 0,0 1 0 0 0,0 0 0 0 0,0 0 0 0 0,0-1-1 0 0,0 1 1 0 0,0 0 0 0 0,0-1 0 0 0,0 1 0 0 0,-1 0-1 0 0,1 0 1 0 0,0-1 0 0 0,0 1 0 0 0,0 0 0 0 0,0 0-1 0 0,0-1 1 0 0,-1 1 0 0 0,1 0 0 0 0,0-1-38 0 0,16-19 375 0 0,-33 31-487 0 0,5-6-1387 0 0,21-3-9285 0 0,-4-2-793 0 0</inkml:trace>
  <inkml:trace contextRef="#ctx0" brushRef="#br0" timeOffset="7178.53">1569 100 872 0 0,'0'0'1507'0'0,"0"0"67"0"0,0 0 145 0 0,0 0 184 0 0,0 0 37 0 0,0 0-139 0 0,0 0-298 0 0,0 0-334 0 0,0 0-311 0 0,0 0-225 0 0,0 0-133 0 0,2 4 4465 0 0,2-5-4676 0 0,0 0-1 0 0,-1 0 1 0 0,1 0-1 0 0,0 0 0 0 0,0 0 1 0 0,-1-1-1 0 0,1 0 1 0 0,-1 0-1 0 0,0 0 0 0 0,1 0 1 0 0,-1 0-1 0 0,0-1 1 0 0,0 1-1 0 0,0-1 0 0 0,0 0 1 0 0,1-2-289 0 0,42-28 615 0 0,-19 22-467 0 0,-23 42-20 0 0,13 127 485 0 0,-3-27-330 0 0,-9-87-216 0 0,2 0 0 0 0,2-1 0 0 0,1 0 0 0 0,16 38-67 0 0,-13 29 260 0 0,-4-114 972 0 0,10-110-736 0 0,48-183-232 0 0,9 28-212 0 0,-63 242-2099 0 0,-7 37-1791 0 0,0 2-1145 0 0,-3-8-2306 0 0,-1 0-4272 0 0</inkml:trace>
  <inkml:trace contextRef="#ctx0" brushRef="#br0" timeOffset="9078.347">2075 707 0 0 0,'0'0'999'0'0,"0"0"16"0"0,0 0-46 0 0,0 0-57 0 0,0 0-41 0 0,0 0 27 0 0,0 0 78 0 0,2-4 92 0 0,9-13 99 0 0,-8 14 7519 0 0,-3 6-4514 0 0,-2 10-2496 0 0,-12 33-622 0 0,12-36-912 0 0,-9 99 645 0 0,50-75 181 0 0,-31-47-2973 0 0,-16-11-6368 0 0,6 18 2050 0 0,0 2-3336 0 0</inkml:trace>
  <inkml:trace contextRef="#ctx0" brushRef="#br0" timeOffset="9642.106">2180 435 4993 0 0,'0'0'2379'0'0,"0"0"-473"0"0,0 0-104 0 0,0 0 130 0 0,0 0 85 0 0,0 0-89 0 0,0 0-270 0 0,0 0-373 0 0,0 0-289 0 0,0 0-179 0 0,0 0-115 0 0,0 0-49 0 0,-5 3 2185 0 0,-12 12-2749 0 0,23-37 1330 0 0,-9 22-2401 0 0,2 0-2778 0 0,-3 0-3914 0 0,0 0-3891 0 0</inkml:trace>
</inkml:ink>
</file>

<file path=ppt/ink/ink16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0:31.12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41 210 8770 0 0,'0'0'1654'0'0,"0"0"-238"0"0,0 0-44 0 0,0 0 116 0 0,0 0 82 0 0,0 0-86 0 0,0 0-253 0 0,0 0-260 0 0,0 0-220 0 0,0 0-116 0 0,0 0-43 0 0,-7-1 0 0 0,-20-4 2 0 0,20 4-34 0 0,7 1-72 0 0,0 0-79 0 0,0 0-65 0 0,0 0-34 0 0,0 0-37 0 0,0 0-29 0 0,0 0-14 0 0,0 0-16 0 0,0 0 8 0 0,0 0-2 0 0,0 0-16 0 0,0 0-10 0 0,0 0-24 0 0,0 0-22 0 0,0 0-11 0 0,23 3 401 0 0,46 10-35 0 0,0-4 1 0 0,0-2 0 0 0,47-2-504 0 0,93-9 462 0 0,-208 4-426 0 0,-1 0-16 0 0,0 0-4 0 0,0 0 3 0 0,0 0 13 0 0,0 0 13 0 0,0 0-1 0 0,0 0-14 0 0,0 0 3 0 0,0 0 15 0 0,0 0 20 0 0,0 0 18 0 0,0 0-45 0 0,0 0-24 0 0,0 0-7 0 0,0 0 0 0 0,0 0 6 0 0,0 0-21 0 0,0 0-14 0 0,0 0 11 0 0,0 0 15 0 0,0 0 6 0 0,0 0-3 0 0,0 0-2 0 0,0 0 2 0 0,0 0 9 0 0,0 0-8 0 0,0 0-6 0 0,0 0-8 0 0,0 0 6 0 0,0 0-8 0 0,0 0-9 0 0,0 0-15 0 0,0 0 18 0 0,0 0 26 0 0,0 0 28 0 0,0 0-35 0 0,0 0 4 0 0,0 0-3 0 0,0 0-18 0 0,0 0 19 0 0,0 0-12 0 0,0 0-4 0 0,0 0 8 0 0,0 0-14 0 0,0 0 1 0 0,0 0 22 0 0,-16-4 851 0 0,-77-95-455 0 0,26 0-341 0 0,54 66-1879 0 0,12 32 674 0 0,1 1-615 0 0,6 0-7305 0 0,-2 0-3333 0 0</inkml:trace>
</inkml:ink>
</file>

<file path=ppt/ink/ink17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34.4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40 96 0 0,'0'0'1686'0'0,"0"0"-47"0"0,0 0 9 0 0,0 0 172 0 0,0 0 160 0 0,0 0-44 0 0,0 0-282 0 0,0 0-361 0 0,0 0-302 0 0,0 0-200 0 0,0 0-50 0 0,17 14 9499 0 0,-15-13-9884 0 0,115-16 1743 0 0,137-17-1061 0 0,-173 28-327 0 0,-81 3 823 0 0,0-1-3336 0 0,4 2-12257 0 0,-4 3 4644 0 0</inkml:trace>
</inkml:ink>
</file>

<file path=ppt/ink/ink17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35.1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 26 1352 0 0,'0'0'2013'0'0,"0"0"-380"0"0,0 0-398 0 0,0 0-168 0 0,0 0-33 0 0,0 0-91 0 0,0 0-79 0 0,0 0-53 0 0,0 0-97 0 0,0 0-71 0 0,0 0 40 0 0,0 0 79 0 0,0 0 56 0 0,-11 0 1523 0 0,9 0 1463 0 0,1 0 3473 0 0,287 0-4123 0 0,-219-8-2878 0 0,-34 5-504 0 0,-35-4-2927 0 0,2 2-7270 0 0,0 2-1670 0 0</inkml:trace>
</inkml:ink>
</file>

<file path=ppt/ink/ink17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42.67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8178 0 0,'0'0'2327'0'0,"0"0"-436"0"0,0 0-299 0 0,0 0-117 0 0,0 0-88 0 0,0 0-157 0 0,0 0-241 0 0,0 0-234 0 0,0 0-205 0 0,0 0-138 0 0,0 0-73 0 0,13-1 1564 0 0,11 54 1029 0 0,-13-3-2739 0 0,-3 0-1 0 0,-2 0 1 0 0,-2 1-1 0 0,-2-1 1 0 0,-3 23-193 0 0,1-45 57 0 0,-5-5-30 0 0,0-27 2116 0 0,-2-46-1822 0 0,0-3-250 0 0,7 39-60 0 0,1 0 0 0 0,0 0 0 0 0,1 0 0 0 0,1 0 0 0 0,1 1 0 0 0,0-1 0 0 0,0 1-1 0 0,1-1 1 0 0,1 2 0 0 0,0-1 0 0 0,1 0 0 0 0,0 1 0 0 0,1 1 0 0 0,0-1 0 0 0,1 1 0 0 0,1 1-1 0 0,-1-1 1 0 0,5-1-11 0 0,-6 6 3 0 0,0 0 0 0 0,1 1 0 0 0,-1 0 1 0 0,1 0-1 0 0,0 1 0 0 0,1 0 0 0 0,-1 1 0 0 0,1 0 0 0 0,-1 1 0 0 0,1-1 0 0 0,0 2 0 0 0,0 0 0 0 0,0 0 0 0 0,0 0-3 0 0,6 35 103 0 0,2 51 333 0 0,-14-53-293 0 0,-4-32-123 0 0,0 0-14 0 0,0 0-28 0 0,0 0-20 0 0,0 0-1 0 0,0 0-26 0 0,0 0-4 0 0,0 0-37 0 0,0 0-60 0 0,0 0-50 0 0,0 0-67 0 0,0-17-7631 0 0,0 12-2837 0 0,0 2-25 0 0</inkml:trace>
</inkml:ink>
</file>

<file path=ppt/ink/ink17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43.82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30 159 4689 0 0,'0'0'2208'0'0,"0"0"-335"0"0,0 0-110 0 0,0 0 128 0 0,0 0 45 0 0,0 0-86 0 0,0 0-275 0 0,0 0-355 0 0,0 0-246 0 0,0 0-154 0 0,0 0-82 0 0,0 0-40 0 0,-5-3-44 0 0,-14-7-43 0 0,14 8-91 0 0,5 2-101 0 0,0 0-81 0 0,0 0-40 0 0,0 0-49 0 0,0 0-8 0 0,23 0 1465 0 0,160 3-134 0 0,165 5-577 0 0,-348-8-1004 0 0,0 0 2 0 0,0 0 25 0 0,0 0-17 0 0,0 0 12 0 0,0 0 22 0 0,0 0-34 0 0,0 0 31 0 0,0 0-6 0 0,0 0-6 0 0,0 0 32 0 0,0 0-2 0 0,0 0-6 0 0,0 0-10 0 0,0 0 11 0 0,0 0-12 0 0,0 0 18 0 0,0 0 22 0 0,0 0-22 0 0,-21-1 505 0 0,-36-28-549 0 0,-1-18 85 0 0,-1 5-244 0 0,58 27-1350 0 0,1 7-1835 0 0,1-1-8989 0 0,-1 5 299 0 0</inkml:trace>
</inkml:ink>
</file>

<file path=ppt/ink/ink17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44.78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45 16 6113 0 0,'0'0'1843'0'0,"0"0"-126"0"0,0 0-56 0 0,0 0 54 0 0,0 0 47 0 0,0 0-129 0 0,0 0-259 0 0,0 0-245 0 0,0 0-208 0 0,0 0-173 0 0,0 0-85 0 0,0 0-31 0 0,0 0 3 0 0,-7-2-15 0 0,-23-6-36 0 0,23 7-45 0 0,7 1-57 0 0,0 0-26 0 0,0 0-23 0 0,0 0-41 0 0,0 0-21 0 0,0 0-36 0 0,0 0-51 0 0,0 0-56 0 0,0 0-24 0 0,0 0-53 0 0,0 0-26 0 0,0 0 15 0 0,0 0-37 0 0,0 0-5 0 0,18 4 505 0 0,207 4 933 0 0,-141-9-1321 0 0,-14 5 31 0 0,-66-3-226 0 0,1 0 0 0 0,-1 0 0 0 0,1 0 0 0 0,-1-1 0 0 0,1 1 0 0 0,-1-1 0 0 0,1-1 0 0 0,0 1 0 0 0,-1 0 0 0 0,1-1 0 0 0,-1 0 0 0 0,1 0 0 0 0,-1 0 0 0 0,0-1 0 0 0,4-1-20 0 0,40-7-6 0 0,-42 9-1313 0 0,-2 0 4173 0 0,-4 0-3276 0 0,-2 0-3708 0 0,-5 1-10352 0 0,7 0 2132 0 0</inkml:trace>
</inkml:ink>
</file>

<file path=ppt/ink/ink17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51.3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60 1 4929 0 0,'0'0'2629'0'0,"0"0"-702"0"0,0 0-320 0 0,0 0 80 0 0,0 0 110 0 0,0 0-70 0 0,0 0-280 0 0,0 0-338 0 0,0 0-249 0 0,0 0-140 0 0,0 0-73 0 0,0 0-6 0 0,0 0 6 0 0,2 1-25 0 0,0 21 3558 0 0,-8-13-4441 0 0,-25 44 1009 0 0,7 28 146 0 0,24-80-880 0 0,-1 0 0 0 0,1 0 0 0 0,0 1 0 0 0,-1-1 0 0 0,1 0 1 0 0,0 0-1 0 0,0 1 0 0 0,0-1 0 0 0,0 0 0 0 0,0 1 0 0 0,0-1 0 0 0,0 0 0 0 0,1 0 1 0 0,-1 1-1 0 0,0-1 0 0 0,1 0 0 0 0,-1 0 0 0 0,1 0 0 0 0,-1 1 0 0 0,1-1 1 0 0,0 0-1 0 0,-1 0 0 0 0,1 0 0 0 0,0 0 0 0 0,0 0 0 0 0,0 0 0 0 0,0 0 0 0 0,0 0 1 0 0,0-1-1 0 0,0 1 0 0 0,0 0 0 0 0,0 0 0 0 0,0-1 0 0 0,0 1 0 0 0,0-1 0 0 0,0 1 1 0 0,1-1-1 0 0,-1 1 0 0 0,0-1 0 0 0,0 0 0 0 0,1 0 0 0 0,-1 0 0 0 0,0 1 1 0 0,1-1-1 0 0,-1 0 0 0 0,0-1 0 0 0,2 1-14 0 0,9-29-3169 0 0,-3 7-1102 0 0,-7 15 425 0 0,-1-1-3472 0 0,-1 0-3299 0 0</inkml:trace>
</inkml:ink>
</file>

<file path=ppt/ink/ink17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47.97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492 0 0 0 0,'0'0'1068'0'0,"0"0"1223"0"0,0 0 495 0 0,0 0-57 0 0,0 0-269 0 0,0 0-348 0 0,0 0-357 0 0,0 0-299 0 0,0 0-216 0 0,0 0-166 0 0,0 0-146 0 0,0 0-113 0 0,1 5 3755 0 0,-2 6-3130 0 0,-47 47-775 0 0,-178 162 165 0 0,33-32-672 0 0,169-162-172 0 0,32-52-4095 0 0,2-5 1513 0 0,-3 16 88 0 0,2-1-4593 0 0,-5 8-3588 0 0</inkml:trace>
  <inkml:trace contextRef="#ctx0" brushRef="#br0" timeOffset="541.305">122 33 7370 0 0,'0'0'3964'0'0,"0"0"-1311"0"0,0 0-774 0 0,0 0-221 0 0,0 0-79 0 0,0 0-132 0 0,0 0-230 0 0,0 0-291 0 0,0 0-243 0 0,0 0-169 0 0,0 0-80 0 0,0 0-46 0 0,0 0-4 0 0,8 0 2663 0 0,-8 0-3009 0 0,0 0 10 0 0,10 19 233 0 0,56 75 347 0 0,69 194-121 0 0,-78-192-371 0 0,-53-92-2241 0 0,-3-18-1624 0 0,1-5-6898 0 0,1 11-1189 0 0</inkml:trace>
</inkml:ink>
</file>

<file path=ppt/ink/ink17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3:03.7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39 269 8578 0 0,'0'0'2118'0'0,"0"0"-190"0"0,0 0-109 0 0,0 0 19 0 0,0 0-18 0 0,0 0-227 0 0,0 0-284 0 0,0 0-287 0 0,0 0-246 0 0,0 0-137 0 0,0 0-75 0 0,0 0-16 0 0,0 0 3 0 0,-8 0-35 0 0,-22 3 2122 0 0,123-32-1189 0 0,75 25-834 0 0,-6 11-420 0 0,-137-3-227 0 0,-25-4 52 0 0,0 0 0 0 0,0 0-7 0 0,0 0 10 0 0,0 0 5 0 0,0 0 3 0 0,0 0 35 0 0,0 0-18 0 0,0 0 26 0 0,0 0 32 0 0,0 0-10 0 0,0 0 7 0 0,0 0 8 0 0,0 0-2 0 0,-9-11 162 0 0,-153-205-581 0 0,156 197-1630 0 0,6 16-3189 0 0,2 2-4456 0 0,2 1-3070 0 0</inkml:trace>
</inkml:ink>
</file>

<file path=ppt/ink/ink17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50.59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351 30 0 0 0,'0'0'1168'0'0,"0"0"865"0"0,0 0 186 0 0,0 0-148 0 0,0 0-176 0 0,0 0-145 0 0,0 0-133 0 0,0 0-176 0 0,0 0-162 0 0,0 0-158 0 0,0 0-143 0 0,0 0-101 0 0,6 0-70 0 0,137-25 4766 0 0,-119 23-4131 0 0,-32 0 1053 0 0,-162 32-2061 0 0,-13 50-168 0 0,81-13 30 0 0,57-31-69 0 0,106-10 389 0 0,54 1-346 0 0,64-2-85 0 0,-66 4-96 0 0,-200 15 109 0 0,24-15-135 0 0,23-12-58 0 0,0 1-1 0 0,2 2 0 0 0,0 2 0 0 0,1 1 1 0 0,2 2-1 0 0,-9 9-4 0 0,-17 36-55 0 0,61-69 58 0 0,0 0-1 0 0,0 0 1 0 0,0 0-1 0 0,0 0 0 0 0,0 0 1 0 0,0 0-1 0 0,0 0 1 0 0,1 0-1 0 0,-1 0 1 0 0,0 0-1 0 0,1 0 0 0 0,-1-1 1 0 0,0 1-1 0 0,1 0 1 0 0,-1 0-1 0 0,1 0 0 0 0,0 0 1 0 0,-1-1-1 0 0,1 1 1 0 0,0 0-1 0 0,-1 0 1 0 0,1-1-1 0 0,0 1 0 0 0,0-1 1 0 0,-1 1-1 0 0,1-1 1 0 0,0 1-1 0 0,0-1 0 0 0,0 1 1 0 0,0-1-1 0 0,0 0 1 0 0,0 1-1 0 0,0-1 1 0 0,0 0-1 0 0,0 0 0 0 0,0 0 1 0 0,0 0-1 0 0,0 0 1 0 0,0 0-1 0 0,-1 0 0 0 0,2 0-2 0 0,-1 0 1 0 0,42 9 56 0 0,1-2 0 0 0,0-1-1 0 0,1-3 1 0 0,-1-2-1 0 0,32-3-56 0 0,-4 1 63 0 0,3-6 43 0 0,-15 7-60 0 0,-60 0-27 0 0,0 0-7 0 0,0 0-16 0 0,0 0 20 0 0,0 0-8 0 0,0 0-31 0 0,0 0 32 0 0,0 0 41 0 0,0 0-21 0 0,0 0-37 0 0,0 0-7 0 0,0 0 11 0 0,0 0 22 0 0,0 0-6 0 0,0 0-12 0 0,0 0 32 0 0,0 0-12 0 0,0 0-11 0 0,0 0-5 0 0,0 0-16 0 0,0 0 1 0 0,0 0 15 0 0,0 0-13 0 0,0 0 20 0 0,0 0-10 0 0,0 0 10 0 0,0 0-5 0 0,0 0-14 0 0,0 0-6 0 0,0 0 24 0 0,0 0 8 0 0,0 0-13 0 0,0 0 19 0 0,0 0-25 0 0,0 0-9 0 0,0 0 17 0 0,0 0-12 0 0,0 0-9 0 0,0 0 10 0 0,0 0 16 0 0,0 0-13 0 0,0 0 28 0 0,0 0 5 0 0,0 0-47 0 0,0 0 0 0 0,0 0 1 0 0,0 0 16 0 0,0 0-6 0 0,0 0 40 0 0,0 0-29 0 0,0 0-62 0 0,0 0 30 0 0,0 0 40 0 0,4-16 74 0 0,5 0-91 0 0,0 0-1 0 0,1 1 1 0 0,0 1 0 0 0,1 0-1 0 0,1 0 1 0 0,0 1 0 0 0,12-9 2 0 0,-17 15 13 0 0,35-30-107 0 0,-61 37-5786 0 0,8 6 2719 0 0,2-1-3422 0 0,1-2-5750 0 0</inkml:trace>
  <inkml:trace contextRef="#ctx0" brushRef="#br0" timeOffset="1313.875">248 914 10354 0 0,'0'0'1906'0'0,"0"0"-259"0"0,0 0-95 0 0,0 0-23 0 0,0 0-109 0 0,0 0-248 0 0,0 0-310 0 0,0 0-252 0 0,0 0-149 0 0,0 0-68 0 0,0 0 18 0 0,0 0 42 0 0,0 0 29 0 0,-5 0 3474 0 0,-16 1-3718 0 0,-4 1 687 0 0,64-28-813 0 0,-38 24-57 0 0,6-3-2908 0 0,5-2-5118 0 0,-9 3-4222 0 0</inkml:trace>
  <inkml:trace contextRef="#ctx0" brushRef="#br0" timeOffset="10214.347">888 141 0 0 0,'0'0'982'0'0,"0"0"577"0"0,0 0 188 0 0,0 0-14 0 0,0 0-79 0 0,0 0-50 0 0,0 0-161 0 0,0 0-165 0 0,-2-3-175 0 0,-13-16 1757 0 0,12-12 3450 0 0,3 29-6268 0 0,1 1 1 0 0,0 0-1 0 0,0-1 0 0 0,0 1 1 0 0,0 0-1 0 0,0 0 1 0 0,0 0-1 0 0,0 0 1 0 0,0-1-1 0 0,0 1 1 0 0,0 1-1 0 0,1-1 1 0 0,-1 0-1 0 0,0 0 1 0 0,1 0-1 0 0,-1 1 1 0 0,1-1-1 0 0,-1 1 1 0 0,1-1-1 0 0,-1 1 1 0 0,1 0-1 0 0,-1-1 1 0 0,1 1-1 0 0,-1 0 1 0 0,1 0-1 0 0,-1 0 1 0 0,2 0-43 0 0,-1 0 17 0 0,0 0 0 0 0,1 0 0 0 0,-1 0 0 0 0,0 0 0 0 0,0 0 1 0 0,1 0-1 0 0,-1 1 0 0 0,0-1 0 0 0,0 1 0 0 0,0 0 0 0 0,0 0 1 0 0,0-1-1 0 0,0 1 0 0 0,0 1 0 0 0,0-1 0 0 0,0 0 0 0 0,0 0 1 0 0,0 1-1 0 0,-1-1 0 0 0,1 1 0 0 0,0-1 0 0 0,-1 1 0 0 0,0 0 1 0 0,1 0-1 0 0,-1-1 0 0 0,0 1 0 0 0,0 0 0 0 0,0 0 0 0 0,0 0 0 0 0,0 1-17 0 0,7 17 103 0 0,-1 1-1 0 0,0 0 0 0 0,-2 0 0 0 0,-1 1 1 0 0,0 0-1 0 0,-2 0 0 0 0,0-1 0 0 0,-2 1 1 0 0,0 0-1 0 0,-1 0 0 0 0,-2 0 0 0 0,0 3-102 0 0,-63 195 366 0 0,57-196 339 0 0,3-37 1298 0 0,6-1-1985 0 0,0-1 0 0 0,0 1 0 0 0,2-1 0 0 0,0 1 0 0 0,0 0 0 0 0,1-1 0 0 0,1 1 0 0 0,1 1 0 0 0,3-9-18 0 0,-1 6 6 0 0,1 1 0 0 0,0 0 0 0 0,1 0 0 0 0,1 1 0 0 0,0 0 0 0 0,1 1 0 0 0,1 0 0 0 0,0 1 0 0 0,11-9-6 0 0,35-26-52 0 0,-7 21-68 0 0,-51 26 88 0 0,0 0 31 0 0,0 0-19 0 0,0 0-3 0 0,0 0-31 0 0,0 0 16 0 0,8 22 173 0 0,-4-5-126 0 0,0-1 1 0 0,-1 1-1 0 0,0 0 1 0 0,-2 0-1 0 0,0 1 0 0 0,-1-1 1 0 0,-1 10-10 0 0,0 7 18 0 0,-19 80-19 0 0,4-74 1 0 0,15-39 26 0 0,38-67 308 0 0,118-137-282 0 0,-38 96-64 0 0,-103 144 14 0 0,-11-14 71 0 0,0 0-1 0 0,-1 1 0 0 0,-2-1 0 0 0,0 1 1 0 0,-2-1-1 0 0,0 1 0 0 0,-2 3-72 0 0,-13 76 247 0 0,2-48-217 0 0,15-54-48 0 0,0-1-36 0 0,0 0-30 0 0,0 0-42 0 0,0 0-57 0 0,0 0-105 0 0,0 0-91 0 0,0 0-124 0 0,19 0-4867 0 0,-9-4-3983 0 0,-6 1-2755 0 0</inkml:trace>
  <inkml:trace contextRef="#ctx0" brushRef="#br0" timeOffset="10621.778">1610 700 16043 0 0,'0'0'1837'0'0,"0"0"-898"0"0,0 0-378 0 0,0 0 113 0 0,0 0 184 0 0,0 0 103 0 0,0 0-74 0 0,0 0-235 0 0,0 0-200 0 0,0 0-5 0 0,0 0-7 0 0,0 0 44 0 0,0 0 45 0 0,0 8-62 0 0,0 7-270 0 0,-13 84 2275 0 0,10-94-2354 0 0,1-5-3000 0 0,3-13-52 0 0,2-9-2522 0 0,1 8-2563 0 0,-1 6-1708 0 0</inkml:trace>
  <inkml:trace contextRef="#ctx0" brushRef="#br0" timeOffset="10918.509">1752 358 11210 0 0,'0'0'2852'0'0,"0"0"-1025"0"0,0 0-539 0 0,0 0-81 0 0,0 0-3 0 0,0 0-78 0 0,0 0-121 0 0,0 0-167 0 0,0 0-178 0 0,0 0-132 0 0,0 0-121 0 0,0 0-118 0 0,0 0-71 0 0,-17 9-38 0 0,-48 28-62 0 0,49-28-15 0 0,16-9-11 0 0,0 0-21 0 0,0 0-2 0 0,0 0-4 0 0,17-8 213 0 0,45-35-41 0 0,-57 38-83 0 0,-38 19-188 0 0,19-12-3797 0 0,16-6-2899 0 0,0 0-4284 0 0</inkml:trace>
  <inkml:trace contextRef="#ctx0" brushRef="#br0" timeOffset="11770.797">1860 167 5337 0 0,'0'0'2743'0'0,"0"0"-551"0"0,0 0-267 0 0,0 0-26 0 0,0 0-32 0 0,0 0-150 0 0,0 0-290 0 0,0 0-326 0 0,0 0-261 0 0,0 0-169 0 0,0 0-92 0 0,0 0-73 0 0,0 0-86 0 0,1 2-44 0 0,-1 5-202 0 0,21 35 1967 0 0,-16-39-2059 0 0,-1-1 1 0 0,1 0-1 0 0,-1 0 1 0 0,1 0-1 0 0,0-1 1 0 0,0 0 0 0 0,0 1-1 0 0,0-2 1 0 0,0 1-1 0 0,0-1 1 0 0,0 1-1 0 0,0-1 1 0 0,0-1-1 0 0,0 1 1 0 0,0-1-1 0 0,0 0 1 0 0,0 0-1 0 0,-1 0 1 0 0,1 0-1 0 0,0-1 1 0 0,-1 0-1 0 0,1 0 1 0 0,0-1-1 0 0,-1 1 1 0 0,1-2-83 0 0,45-47 639 0 0,-52 80-573 0 0,-10 36-54 0 0,3-1 0 0 0,3 1 0 0 0,2 1 0 0 0,4-1 0 0 0,4 29-12 0 0,-3-79-5 0 0,1-1-1 0 0,0 0 0 0 0,1 0 0 0 0,0 0 0 0 0,1 0 0 0 0,1-1 1 0 0,0 1-1 0 0,4 7 6 0 0,-8-20 2 0 0,24-42 847 0 0,37-91-353 0 0,79-123-496 0 0,-134 243-10 0 0,8-10 24 0 0,-1 0-1 0 0,-1-1 0 0 0,-1 0 1 0 0,-1-1-1 0 0,-2 0 0 0 0,0 0 1 0 0,-1-1-1 0 0,1-10-13 0 0,-10 35-12 0 0,1 0 0 0 0,0 1 0 0 0,0-1 0 0 0,0 0 0 0 0,0 0 0 0 0,-1 0 0 0 0,1 0 0 0 0,0 0 0 0 0,0 0 0 0 0,0 0 0 0 0,-1 0 0 0 0,1 0 0 0 0,0 1 0 0 0,0-1 0 0 0,0 0 0 0 0,-1 0 0 0 0,1 0 0 0 0,0 0 0 0 0,0 0 0 0 0,0 0 0 0 0,-1 0 0 0 0,1 0 0 0 0,0 0 0 0 0,0 0 0 0 0,0-1 0 0 0,-1 1 0 0 0,1 0 0 0 0,0 0-1 0 0,0 0 1 0 0,0 0 0 0 0,-1 0 0 0 0,1 0 0 0 0,0 0 0 0 0,0 0 0 0 0,0-1 0 0 0,0 1 0 0 0,-1 0 0 0 0,1 0 0 0 0,0 0 0 0 0,0 0 12 0 0,-12 21-413 0 0,12-21 408 0 0,-19 56-1990 0 0,14-32-6960 0 0,5-19-3008 0 0</inkml:trace>
  <inkml:trace contextRef="#ctx0" brushRef="#br0" timeOffset="12163.354">2459 671 10562 0 0,'0'0'3378'0'0,"0"0"-1576"0"0,0 0-679 0 0,0 0-15 0 0,0 0 178 0 0,0 0 42 0 0,0 0-140 0 0,0 0-246 0 0,0 0-225 0 0,0 0-121 0 0,0 0-45 0 0,0 0-21 0 0,-4 15-66 0 0,-18 77 508 0 0,18-19-25 0 0,4-73-950 0 0,0 0-51 0 0,0 0-54 0 0,0 0-53 0 0,0 0-111 0 0,0 0-142 0 0,4-14-3905 0 0,0 7 1953 0 0,1-1-3639 0 0,1 1-5306 0 0</inkml:trace>
  <inkml:trace contextRef="#ctx0" brushRef="#br0" timeOffset="12536.774">2648 354 13811 0 0,'0'0'1504'0'0,"0"0"-414"0"0,0 0-75 0 0,0 0 112 0 0,0 0 70 0 0,0 0-65 0 0,0 0-178 0 0,0 0-213 0 0,0 0-158 0 0,0 0-112 0 0,0 0-75 0 0,0 0-58 0 0,0 0-72 0 0,-11 14-44 0 0,-35 43-73 0 0,35-43-56 0 0,11-14-33 0 0,0 0-37 0 0,0 0-20 0 0,0 0-21 0 0,0 0 18 0 0,0 0-24 0 0,38-26 43 0 0,-21 4 402 0 0,-33 26-290 0 0,-50 32-252 0 0,61-36-1911 0 0,4-7-6014 0 0,3 4-1042 0 0</inkml:trace>
</inkml:ink>
</file>

<file path=ppt/ink/ink17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3:04.75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6 233 2409 0 0,'0'0'2365'0'0,"0"0"-52"0"0,0 0-45 0 0,0 0 2 0 0,0 0-132 0 0,0 0-232 0 0,0 0-299 0 0,0 0-371 0 0,0 0-246 0 0,0 0-181 0 0,0 0-120 0 0,0 0-39 0 0,0 0-15 0 0,-2 1-6 0 0,2-1-512 0 0,0 0 0 0 0,0 0 0 0 0,0 1 0 0 0,1-1-1 0 0,-1 0 1 0 0,0 0 0 0 0,0 1 0 0 0,0-1 0 0 0,0 0-1 0 0,0 1 1 0 0,0-1 0 0 0,0 0 0 0 0,0 0 0 0 0,0 1 0 0 0,0-1-1 0 0,0 0 1 0 0,0 1 0 0 0,0-1 0 0 0,0 0 0 0 0,0 1-1 0 0,0-1 1 0 0,0 0 0 0 0,0 0 0 0 0,0 1 0 0 0,0-1 0 0 0,0 0-1 0 0,0 1 1 0 0,-1-1 0 0 0,1 0 0 0 0,0 0 0 0 0,0 1-1 0 0,0-1 1 0 0,-1 0 0 0 0,1 0 0 0 0,0 0 0 0 0,0 1 0 0 0,0-1-1 0 0,-1 0 1 0 0,1 0 0 0 0,0 0 0 0 0,0 0 0 0 0,-1 1-1 0 0,1-1 1 0 0,0 0-117 0 0,40 8 659 0 0,-30-6-236 0 0,201 2 1092 0 0,-10-4-450 0 0,-201 0-1005 0 0,0 0-23 0 0,0 0-17 0 0,0 0-22 0 0,0 0-6 0 0,0 0-10 0 0,0 0-34 0 0,0 0-9 0 0,0 0-44 0 0,0 0-34 0 0,-13-11-6082 0 0,8 8 155 0 0,3 2-3773 0 0</inkml:trace>
  <inkml:trace contextRef="#ctx0" brushRef="#br0" timeOffset="973.555">248 5 0 0 0,'0'0'627'0'0,"0"0"610"0"0,0 0 270 0 0,0 0 127 0 0,0 0-3 0 0,0 0-57 0 0,0 0-15 0 0,0 0 0 0 0,0 0 10 0 0,0 0-52 0 0,0 0-120 0 0,0 0-135 0 0,-6-5 6201 0 0,4 78-3276 0 0,-21 91-3238 0 0,1-34-652 0 0,6 67 195 0 0,16-197-486 0 0,0 0 2 0 0,0 0-12 0 0,0 0 6 0 0,0 0 45 0 0,0 0 13 0 0,0 0-5 0 0,0 0 9 0 0,0 0-12 0 0,0 0-7 0 0,0 0-5 0 0,0 0 9 0 0,0 0-31 0 0,0 0-10 0 0,0 0-4 0 0,0 0-10 0 0,0 0 21 0 0,0 0 4 0 0,0 0 18 0 0,0 0-29 0 0,0 0 9 0 0,0 0-13 0 0,0 0-38 0 0,0 0 38 0 0,0 0-24 0 0,0 0 22 0 0,0 0 14 0 0,0 0-25 0 0,0 0-23 0 0,0 0 24 0 0,0 0-11 0 0,0 0 14 0 0,0 0-19 0 0,-1-23-2610 0 0,-1-5-3370 0 0,2 21-981 0 0,0 3-5279 0 0</inkml:trace>
</inkml:ink>
</file>

<file path=ppt/ink/ink17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3:11.24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446 16 0 0 0,'0'0'525'0'0,"0"0"854"0"0,0 0 363 0 0,0 0 151 0 0,0 0 19 0 0,0 0-85 0 0,0 0-169 0 0,0 0-223 0 0,0 0-171 0 0,0 0-165 0 0,-7-2-106 0 0,-20-3-118 0 0,20 4-128 0 0,7 1-64 0 0,0 0-54 0 0,0 0-22 0 0,0 0-81 0 0,0 0-112 0 0,0 0-115 0 0,0 0-92 0 0,0 0-30 0 0,0 0-5 0 0,21 0 1004 0 0,156-7 1474 0 0,-178 8-2595 0 0,1 1 0 0 0,0-1 0 0 0,0 0 0 0 0,0 1 0 0 0,-1-1 0 0 0,1 0 0 0 0,-1 1 1 0 0,1-1-1 0 0,-1 0 0 0 0,0 0 0 0 0,1 1 0 0 0,-1-1 0 0 0,0 0 0 0 0,0 0 0 0 0,0 0 0 0 0,0 0 0 0 0,0 0 0 0 0,0 0 0 0 0,0 0 0 0 0,0 0 0 0 0,0 0 0 0 0,0-1 0 0 0,-1 1 0 0 0,1 0 0 0 0,0-1 0 0 0,0 1 0 0 0,-1-1 0 0 0,1 1 0 0 0,0-1 0 0 0,-1 0 0 0 0,1 0 0 0 0,0 1 0 0 0,-1-1 0 0 0,1 0 0 0 0,-2 0-55 0 0,-2 3 152 0 0,-120 58 168 0 0,-25 17-182 0 0,12-12 64 0 0,86-38 101 0 0,123-9 631 0 0,132-11-298 0 0,-87 0-551 0 0,-116-8-82 0 0,0-1 1 0 0,-1 1-1 0 0,1 0 1 0 0,-1 0-1 0 0,1 0 1 0 0,-1 0-1 0 0,1 0 1 0 0,-1 0-1 0 0,1 0 1 0 0,0 0-1 0 0,-1 0 1 0 0,1 0-1 0 0,-1 0 0 0 0,1 0 1 0 0,-1 0-1 0 0,1 0 1 0 0,-1 0-1 0 0,1 0 1 0 0,-1 0-1 0 0,1 1 1 0 0,0-1-1 0 0,-1 0 1 0 0,1 0-1 0 0,-1 1 1 0 0,1-1-1 0 0,0 0 1 0 0,-1 0-1 0 0,1 1 0 0 0,0-1 1 0 0,-1 0-1 0 0,1 1 1 0 0,0-1-1 0 0,0 1 1 0 0,-1-1-1 0 0,1 0 1 0 0,0 1-1 0 0,0-1 1 0 0,0 1-1 0 0,-1-1 1 0 0,1 0-1 0 0,0 1 1 0 0,0-1-1 0 0,0 1 0 0 0,0-1 1 0 0,0 1-1 0 0,0-1 1 0 0,0 1-1 0 0,0-1 1 0 0,0 1-1 0 0,0-1 1 0 0,0 1-1 0 0,0-1 1 0 0,1 0-1 0 0,-1 1 1 0 0,0-1-1 0 0,0 1 0 0 0,0-1 1 0 0,0 0-1 0 0,1 1 1 0 0,-1-1-1 0 0,0 1 1 0 0,1-1-1 0 0,-1 0 1 0 0,0 1-1 0 0,1-1 1 0 0,-1 0-1 0 0,0 1-3 0 0,-5 2 24 0 0,-195 116 180 0 0,35-19-208 0 0,106-64 61 0 0,12-4-77 0 0,46-31 35 0 0,1-1 4 0 0,48 7 413 0 0,-10 0-346 0 0,0-2-1 0 0,0-2 1 0 0,0-1 0 0 0,26-4-86 0 0,-19 2 74 0 0,231-10 164 0 0,-208 5-161 0 0,-67 5-62 0 0,-1 0-13 0 0,0 0 25 0 0,0 0 2 0 0,0 0-30 0 0,0 0 8 0 0,0 0-5 0 0,0 0 28 0 0,0 0 18 0 0,0 0-10 0 0,0 0-4 0 0,0 0-33 0 0,0 0 31 0 0,0 0-25 0 0,0 0 7 0 0,0 0 12 0 0,0 0-14 0 0,0 0-7 0 0,0 0-2 0 0,0 0 18 0 0,0 0-25 0 0,-6-14-3800 0 0,4 8-365 0 0,1 1-4081 0 0,1 1-4574 0 0</inkml:trace>
</inkml:ink>
</file>

<file path=ppt/ink/ink17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3:11.87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107 4 2112 0 0,'0'0'2582'0'0,"0"0"-897"0"0,0 0-264 0 0,0 0 186 0 0,0 0 139 0 0,0 0 24 0 0,0 0-142 0 0,0 0-257 0 0,0 0-181 0 0,0 0-154 0 0,0 0-107 0 0,0 0-75 0 0,0 0-21 0 0,2-4 4000 0 0,-44 42-3672 0 0,41-38-1159 0 0,-5 6 81 0 0,0 0 0 0 0,0 0 0 0 0,1 0 0 0 0,0 1 0 0 0,0-1 0 0 0,0 1 0 0 0,1 1 0 0 0,0-1 0 0 0,1 1 0 0 0,-1-1 0 0 0,1 1-1 0 0,1 0 1 0 0,-1 0 0 0 0,2 0 0 0 0,-1 1 0 0 0,1 1-83 0 0,58-3 855 0 0,-46-15-2245 0 0,-11-8-3985 0 0,0 4-2288 0 0,2 7-3722 0 0</inkml:trace>
</inkml:ink>
</file>

<file path=ppt/ink/ink17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3:12.94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59 3 3969 0 0,'0'0'3170'0'0,"0"0"-718"0"0,0 0-363 0 0,0 0-62 0 0,0 0-164 0 0,0 0-249 0 0,0 0-279 0 0,0 0-202 0 0,0 0-185 0 0,0 0-161 0 0,0 0-113 0 0,0 0-82 0 0,0 0-20 0 0,-20-3 1342 0 0,-19 17-769 0 0,48-17 1437 0 0,-9 1-1952 0 0,-3-1-6446 0 0,1 1-4454 0 0,2 1-1452 0 0</inkml:trace>
</inkml:ink>
</file>

<file path=ppt/ink/ink17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3:18.11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96 310 680 0 0,'0'0'1697'0'0,"0"0"-148"0"0,0 0 62 0 0,0 0 238 0 0,0 0 183 0 0,0 0 32 0 0,0 0-166 0 0,0 0-265 0 0,0 0-272 0 0,0 0-222 0 0,0 0-172 0 0,0 0-146 0 0,0 0-56 0 0,-6-5-25 0 0,-21-12-39 0 0,20 13-47 0 0,7 4-46 0 0,0 0-92 0 0,0 0-51 0 0,0 0-15 0 0,0 0-47 0 0,0 0-2 0 0,0 0-40 0 0,0 0-53 0 0,0 0-57 0 0,0 0-21 0 0,0 0-32 0 0,0 0-46 0 0,24 0 810 0 0,231 0 436 0 0,-229 4-1290 0 0,-25-4-71 0 0,-1 0-12 0 0,0 0 14 0 0,0 0 12 0 0,0 0-6 0 0,0 0 6 0 0,0 0-2 0 0,0 0 22 0 0,0 0-3 0 0,0 0 0 0 0,-7-1 952 0 0,-52-69-839 0 0,13 11-405 0 0,43 56 754 0 0,3 7-8912 0 0,0 5 1988 0 0,0-4-5660 0 0</inkml:trace>
  <inkml:trace contextRef="#ctx0" brushRef="#br0" timeOffset="1719.078">673 251 0 0 0,'0'0'560'0'0,"0"0"979"0"0,0 0 463 0 0,0 0 185 0 0,0 0 100 0 0,0 0-100 0 0,0 0-264 0 0,0 0-304 0 0,0 0-256 0 0,0 0-196 0 0,0 0-148 0 0,0 0-101 0 0,0 0-97 0 0,-5 7 6172 0 0,-13 27-6411 0 0,-79 79-43 0 0,97-114-604 0 0,-1 1 0 0 0,1 0-1 0 0,0 0 1 0 0,0-1 0 0 0,0 1 0 0 0,0 0-1 0 0,-1 0 1 0 0,1 0 0 0 0,0-1 0 0 0,0 1 0 0 0,0 0-1 0 0,-1 0 1 0 0,1 0 0 0 0,0 0 0 0 0,0-1 0 0 0,-1 1-1 0 0,1 0 1 0 0,0 0 0 0 0,-1 0 0 0 0,1 0 0 0 0,0 0-1 0 0,0 0 1 0 0,-1 0 0 0 0,1 0 0 0 0,0 0-1 0 0,-1 0 1 0 0,1 0 0 0 0,0 0 0 0 0,0 0 0 0 0,-1 0-1 0 0,1 0 1 0 0,0 0 0 0 0,-1 0 0 0 0,1 0 0 0 0,0 0-1 0 0,0 0 1 0 0,-1 1 0 0 0,1-1 0 0 0,0 0 0 0 0,0 0-1 0 0,-1 0 1 0 0,1 0 0 0 0,0 1 0 0 0,0-1 0 0 0,0 0-1 0 0,-1 0 1 0 0,1 1 0 0 0,0-1 0 0 0,0 0-1 0 0,0 0 1 0 0,0 1 0 0 0,0-1 0 0 0,-1 0 0 0 0,1 0-1 0 0,0 1 1 0 0,0-1 0 0 0,0 0 0 0 0,0 1 65 0 0,0-3-1569 0 0,0-1-6258 0 0,0-1-3356 0 0</inkml:trace>
  <inkml:trace contextRef="#ctx0" brushRef="#br0" timeOffset="-714.072">52 553 5745 0 0,'0'0'2055'0'0,"0"0"-222"0"0,0 0-138 0 0,0 0 44 0 0,0 0 61 0 0,0 0-101 0 0,0 0-289 0 0,0 0-341 0 0,0 0-286 0 0,0 0-229 0 0,0 0-146 0 0,0 0-91 0 0,0 0-55 0 0,-3 0-32 0 0,-11 0-28 0 0,14 30 989 0 0,5-4-855 0 0,-2 0 1 0 0,0 0 0 0 0,-2 0-1 0 0,-1 1 1 0 0,-1-1-1 0 0,-1 0 1 0 0,-4 18-337 0 0,-31 158 743 0 0,37-201-675 0 0,0-1 12 0 0,0 0 9 0 0,0 0 17 0 0,0 0 20 0 0,0 0 17 0 0,0 0 9 0 0,0 0 8 0 0,0 0 15 0 0,2-15 685 0 0,31-164-392 0 0,17 50-468 0 0,18 29 64 0 0,11 22-51 0 0,-56 71-55 0 0,-28 44 147 0 0,12 52 8 0 0,-3-61-765 0 0,-4-28 491 0 0,0 0-80 0 0,0 0-75 0 0,0 0-119 0 0,0 0-143 0 0,-2-13-5084 0 0,1 8-1804 0 0,0 1-3898 0 0</inkml:trace>
  <inkml:trace contextRef="#ctx0" brushRef="#br0" timeOffset="599.954">279 987 7962 0 0,'0'0'2451'0'0,"0"0"-336"0"0,0 0-191 0 0,0 0-66 0 0,0 0-100 0 0,0 0-232 0 0,0 0-322 0 0,0 0-283 0 0,0 0-223 0 0,0 0-158 0 0,0 0-68 0 0,0 0-39 0 0,0 0-3 0 0,1 15 2086 0 0,-29 52-1781 0 0,23-60-702 0 0,1 1 1 0 0,0 0-1 0 0,0 0 0 0 0,1 0 0 0 0,0 1 0 0 0,1-1 1 0 0,-1 1-1 0 0,2 0 0 0 0,-1 0 0 0 0,1 6-33 0 0,2-13 8 0 0,0-1-1 0 0,0 1 0 0 0,0-1 1 0 0,0 0-1 0 0,1 0 0 0 0,-1 0 1 0 0,1 0-1 0 0,-1 0 0 0 0,0 0 1 0 0,1 0-1 0 0,0 0 0 0 0,-1 0 1 0 0,1-1-1 0 0,-1 1 0 0 0,1-1 1 0 0,0 1-1 0 0,-1-1 0 0 0,1 0 1 0 0,0 1-1 0 0,0-1 0 0 0,-1 0 1 0 0,1 0-1 0 0,0 0 0 0 0,0-1 1 0 0,-1 1-1 0 0,1 0 0 0 0,0-1 1 0 0,1 0-8 0 0,4 1 0 0 0,-7-22-2235 0 0,0 13 940 0 0,0-14-3333 0 0,-1 8-5169 0 0,0 11-329 0 0</inkml:trace>
  <inkml:trace contextRef="#ctx0" brushRef="#br0" timeOffset="1188.19">419 748 4993 0 0,'0'0'2830'0'0,"0"0"-488"0"0,0 0-226 0 0,0 0-35 0 0,0 0-178 0 0,0 0-286 0 0,0 0-302 0 0,0 0-289 0 0,0 0-160 0 0,0 0-132 0 0,0 0-148 0 0,0 0-79 0 0,0 0-27 0 0,-5 2-46 0 0,-23 14 783 0 0,0 6 687 0 0,28-22-1883 0 0,0 0-26 0 0,0 0 28 0 0,0 0 5 0 0,0 0-16 0 0,0 0 0 0 0,0 0 14 0 0,0 0 6 0 0,0 0 18 0 0,0 0-26 0 0,0 0-3 0 0,0 0 15 0 0,0 0-24 0 0,0 0-20 0 0,2-13-7951 0 0,-1 8-344 0 0,1 1-2670 0 0</inkml:trace>
  <inkml:trace contextRef="#ctx0" brushRef="#br0" timeOffset="3506.052">928 645 0 0 0,'0'0'890'0'0,"0"0"1190"0"0,0 0 392 0 0,0 0-128 0 0,0 0-237 0 0,0 0-253 0 0,0 0-203 0 0,0 0-176 0 0,0 0-157 0 0,0 0-125 0 0,0 0-117 0 0,0 0-100 0 0,6-2-94 0 0,18-6-91 0 0,-19 7-91 0 0,-5 1-74 0 0,0 0-61 0 0,0 0-72 0 0,0 0-48 0 0,0 0-30 0 0,0 0-49 0 0,0 0-13 0 0,0 0-32 0 0,0 0-51 0 0,0 0-15 0 0,0 0-34 0 0,0 0-24 0 0,-8 15 1194 0 0,-161 140-759 0 0,37-23-566 0 0,87-99-229 0 0,42-42-4082 0 0,11-23-1204 0 0,1 11-4204 0 0,-4 13 738 0 0</inkml:trace>
  <inkml:trace contextRef="#ctx0" brushRef="#br0" timeOffset="3853.008">669 564 5537 0 0,'0'0'2599'0'0,"0"0"-390"0"0,0 0-221 0 0,0 0-33 0 0,0 0-74 0 0,0 0-208 0 0,0 0-311 0 0,0 0-296 0 0,0 0-266 0 0,0 0-188 0 0,0 0-107 0 0,0 0-18 0 0,0 0 21 0 0,-6 6 15 0 0,-17 23 8 0 0,22-28-453 0 0,0 1 0 0 0,0-1 1 0 0,1 1-1 0 0,-1 0 0 0 0,1-1 0 0 0,-1 1 1 0 0,1 0-1 0 0,0-1 0 0 0,0 1 1 0 0,0 0-1 0 0,-1 0 0 0 0,2-1 0 0 0,-1 1 1 0 0,0 0-1 0 0,0-1 0 0 0,0 1 0 0 0,1 0 1 0 0,-1 0-1 0 0,1-1 0 0 0,0 1 0 0 0,-1-1 1 0 0,1 1-1 0 0,0-1 0 0 0,0 1 1 0 0,0-1-1 0 0,0 1 0 0 0,0-1 0 0 0,0 0 1 0 0,0 1-1 0 0,0-1 0 0 0,1 0 0 0 0,-1 0 1 0 0,1 0-1 0 0,-1 0 0 0 0,0 0 0 0 0,2 0-78 0 0,6 9 464 0 0,28 35 271 0 0,-2 1 1 0 0,-3 2 0 0 0,23 44-736 0 0,-16-1 33 0 0,-39-90-50 0 0,3-3-4618 0 0,8-9 1975 0 0,-7 6-3604 0 0,0 1-5380 0 0</inkml:trace>
  <inkml:trace contextRef="#ctx0" brushRef="#br0" timeOffset="4895.991">1015 969 2609 0 0,'0'0'2657'0'0,"0"0"-488"0"0,0 0-173 0 0,0 0 1 0 0,0 0-63 0 0,0 0-230 0 0,0 0-318 0 0,0 0-284 0 0,0 0-199 0 0,0 0-107 0 0,0 0-10 0 0,0 0 7 0 0,-1 6 606 0 0,0-6 3628 0 0,27-84-3311 0 0,-16 55-1564 0 0,2 1 0 0 0,1 0 0 0 0,2 1-1 0 0,0 1 1 0 0,2 0 0 0 0,17-20-152 0 0,34-31 81 0 0,-66 75-81 0 0,0 0-1 0 0,0 0 0 0 0,0-1 0 0 0,1 2 1 0 0,-1-1-1 0 0,1 0 0 0 0,-1 0 0 0 0,1 1 0 0 0,0 0 1 0 0,-1-1-1 0 0,1 1 0 0 0,0 0 0 0 0,0 0 1 0 0,0 0-1 0 0,0 1 0 0 0,0-1 0 0 0,0 1 1 0 0,0 0-1 0 0,0 0 0 0 0,0 0 0 0 0,0 0 0 0 0,0 0 1 0 0,0 1-1 0 0,0-1 0 0 0,0 1 0 0 0,1 0 1 0 0,1 3 3 0 0,0 0 0 0 0,0 0-1 0 0,0 0 1 0 0,-1 0 0 0 0,0 1-1 0 0,0 0 1 0 0,0 0-1 0 0,0 0 1 0 0,-1 1 0 0 0,0-1-1 0 0,0 1 1 0 0,-1-1 0 0 0,1 1-1 0 0,-1 0 1 0 0,0 0-1 0 0,-1 0 1 0 0,1 0 0 0 0,-1 1-1 0 0,0 1-2 0 0,2 125 32 0 0,-23-38-16 0 0,18-90-38 0 0,2-6 27 0 0,-1 1-1 0 0,1 0 1 0 0,0 0 0 0 0,-1 0 0 0 0,1-1 0 0 0,-1 1-1 0 0,1 0 1 0 0,0 0 0 0 0,-1 0 0 0 0,1 0 0 0 0,-1 0 0 0 0,1 0-1 0 0,0 0 1 0 0,-1 0 0 0 0,1 0 0 0 0,-1 0 0 0 0,1 0 0 0 0,0 0-1 0 0,-1 0 1 0 0,1 0 0 0 0,-1 0 0 0 0,1 0 0 0 0,0 0 0 0 0,-1 1-1 0 0,1-1-4 0 0,3-20-6 0 0,2 0 0 0 0,0 0-1 0 0,1 1 1 0 0,1 0-1 0 0,1 0 1 0 0,1 1 0 0 0,0 0-1 0 0,1 1 1 0 0,1-1-1 0 0,1 2 1 0 0,0 0 0 0 0,1 0-1 0 0,1 1 1 0 0,0 1-1 0 0,11-8 7 0 0,49-41 3 0 0,-73 62-3 0 0,0 0-1 0 0,0 0 0 0 0,0 0 1 0 0,0 1-1 0 0,0-1 1 0 0,1 0-1 0 0,-1 1 0 0 0,0-1 1 0 0,0 0-1 0 0,0 1 1 0 0,1 0-1 0 0,-1-1 1 0 0,0 1-1 0 0,0 0 0 0 0,1-1 1 0 0,-1 1-1 0 0,0 0 1 0 0,1 0-1 0 0,-1 0 0 0 0,0 0 1 0 0,1 0-1 0 0,-1 0 1 0 0,0 1-1 0 0,0-1 1 0 0,1 0-1 0 0,-1 1 0 0 0,0-1 1 0 0,0 1-1 0 0,1-1 1 0 0,-1 1-1 0 0,0 0 0 0 0,0-1 1 0 0,0 1-1 0 0,0 0 1 0 0,0 0-1 0 0,0 0 1 0 0,0 0-1 0 0,0 0 0 0 0,0 0 1 0 0,-1 0-1 0 0,1 0 1 0 0,0 0-1 0 0,0 0 0 0 0,-1 0 1 0 0,1 0-1 0 0,-1 1 1 0 0,1-1-1 0 0,-1 0 1 0 0,0 1 0 0 0,6 71 217 0 0,-7-57-177 0 0,-17 87 64 0 0,-11 14-25 0 0,28-111-817 0 0,-1 7 1776 0 0,4-10-4291 0 0,0-2-3847 0 0,0-1-2546 0 0</inkml:trace>
  <inkml:trace contextRef="#ctx0" brushRef="#br0" timeOffset="5272.017">1825 855 15299 0 0,'0'0'1339'0'0,"0"0"-393"0"0,0 0-21 0 0,0 0 161 0 0,0 0 73 0 0,0 0-107 0 0,0 0-237 0 0,0 0-187 0 0,0 0-79 0 0,0 0-4 0 0,0 0-1 0 0,0 0-38 0 0,0 0-67 0 0,-2 10-72 0 0,-18 89 887 0 0,7-43-953 0 0,13-56-302 0 0,0 0-22 0 0,0 0-29 0 0,0 0-40 0 0,0 0-32 0 0,0 0-56 0 0,0 0-103 0 0,0 0-110 0 0,-2-15-4108 0 0,1 10 3360 0 0,1 1-732 0 0,-1-1-3592 0 0,1 1-5720 0 0</inkml:trace>
  <inkml:trace contextRef="#ctx0" brushRef="#br0" timeOffset="5536.919">1880 615 12155 0 0,'0'0'2926'0'0,"0"0"-1043"0"0,0 0-395 0 0,0 0 7 0 0,0 0-93 0 0,0 0-232 0 0,0 0-296 0 0,0 0-249 0 0,0 0-135 0 0,0 0-110 0 0,0 0-113 0 0,0 0-82 0 0,0 0-82 0 0,-6 2-30 0 0,-20 6-12 0 0,28-14-5049 0 0,4 2-2554 0 0,-4 1-3545 0 0</inkml:trace>
  <inkml:trace contextRef="#ctx0" brushRef="#br0" timeOffset="6474.928">2013 475 9114 0 0,'0'0'2208'0'0,"0"0"-270"0"0,0 0-157 0 0,0 0-181 0 0,0 0-190 0 0,0 0-268 0 0,0 0-239 0 0,0 0-136 0 0,0 0-76 0 0,0 0-32 0 0,0 0-43 0 0,0 0-56 0 0,8-2-75 0 0,70-21 1604 0 0,9-28-115 0 0,-80 73-1688 0 0,-16 235-292 0 0,9-11-6 0 0,7-213-14 0 0,1 1 2 0 0,6-53 1105 0 0,47-128-811 0 0,13-16-142 0 0,13-75-16 0 0,-101 252-2000 0 0,-6 20-1109 0 0,8-14-7079 0 0,8-15-2004 0 0</inkml:trace>
  <inkml:trace contextRef="#ctx0" brushRef="#br0" timeOffset="6953.924">2526 947 12107 0 0,'0'0'2216'0'0,"0"0"-602"0"0,0 0-235 0 0,0 0 46 0 0,0 0 34 0 0,0 0-124 0 0,0 0-277 0 0,0 0-269 0 0,0 0-211 0 0,0 0-98 0 0,0 0-41 0 0,0 0-38 0 0,0 0-32 0 0,-3 9-26 0 0,-59 133 1059 0 0,52-84-3156 0 0,30-96-3831 0 0,-14 21-4392 0 0,-4 10-101 0 0</inkml:trace>
  <inkml:trace contextRef="#ctx0" brushRef="#br0" timeOffset="7509.089">2617 700 6633 0 0,'0'0'2322'0'0,"0"0"-241"0"0,0 0-24 0 0,0 0 3 0 0,0 0-128 0 0,0 0-296 0 0,0 0-339 0 0,0 0-293 0 0,0 0-191 0 0,0 0-118 0 0,0 0-95 0 0,0 0-30 0 0,0 0-19 0 0,-8-3 2377 0 0,-30 32-2517 0 0,38-29-364 0 0,0 0 2 0 0,0 0-5 0 0,0 0-15 0 0,0 0-2 0 0,0 0-15 0 0,0 0 3 0 0,0 0 23 0 0,0 0-3 0 0,29-30 262 0 0,-29 30-281 0 0,0 0 0 0 0,0 0 0 0 0,0 0-13 0 0,0 0 44 0 0,0 0 19 0 0,0 0-7 0 0,0 0-3 0 0,0 0-3 0 0,-13 4 661 0 0,-15 11-546 0 0,27-15-145 0 0,1 0-39 0 0,0 0-20 0 0,0 0-2 0 0,0 0-16 0 0,0 0-41 0 0,0 0-98 0 0,0 0-18 0 0,0 0-73 0 0,0 0-127 0 0,0 0-108 0 0,0 0-189 0 0,0-6-2136 0 0,0 4-2971 0 0,0-1-4555 0 0</inkml:trace>
  <inkml:trace contextRef="#ctx0" brushRef="#br0" timeOffset="9943.892">1889 240 6009 0 0,'0'0'2215'0'0,"0"0"-360"0"0,0 0-99 0 0,0 0-13 0 0,0 0-55 0 0,0 0-124 0 0,0 0-239 0 0,0 0-260 0 0,0 0-269 0 0,0 0-210 0 0,0 0-114 0 0,0 0-32 0 0,0 0-12 0 0,-2 1 9 0 0,-12 8 425 0 0,14-8-481 0 0,0-1-7 0 0,0 0-35 0 0,17 0 1148 0 0,430-4 3362 0 0,-467-21-4413 0 0,-100-156-250 0 0,110 167-346 0 0,0-1-1011 0 0,8 4-4400 0 0,2 10-2702 0 0,0 1-4892 0 0</inkml:trace>
</inkml:ink>
</file>

<file path=ppt/ink/ink17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23.33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97 270 0 0 0,'0'0'359'0'0,"0"0"1252"0"0,0 0 485 0 0,0 0 101 0 0,0 0-57 0 0,0 0-163 0 0,0 0-202 0 0,0 0-258 0 0,0 0-207 0 0,0 0-135 0 0,2-10-90 0 0,7-42 881 0 0,-9 51-1102 0 0,0 1-105 0 0,0 0-84 0 0,0 0-68 0 0,0 0-66 0 0,0 0-43 0 0,0 0-37 0 0,0 0-46 0 0,0 0-50 0 0,0 0-38 0 0,0 0-60 0 0,0 0-25 0 0,0 0-7 0 0,0 0-23 0 0,0 0-10 0 0,0 0-2 0 0,0 0-6 0 0,0 0-16 0 0,0 0 4 0 0,0 0-18 0 0,0 0-9 0 0,-2 16 3087 0 0,-20 43-3217 0 0,2 0-1 0 0,3 2 0 0 0,3 0 1 0 0,2 1-1 0 0,3 0 1 0 0,3 0-1 0 0,2 1 1 0 0,4 34-25 0 0,-1-83 7 0 0,1 227 26 0 0,2-220-40 0 0,2 0 0 0 0,0-1 1 0 0,2 0-1 0 0,0 0 0 0 0,1-1 0 0 0,1 1 0 0 0,0-2 0 0 0,7 11 7 0 0,-12-27 3 0 0,-1 1 0 0 0,1-1-1 0 0,-1 1 1 0 0,1-1 0 0 0,0 0-1 0 0,0 0 1 0 0,0 0 0 0 0,0-1-1 0 0,0 1 1 0 0,1-1 0 0 0,-1 1 0 0 0,0-1-1 0 0,1 0 1 0 0,-1 0 0 0 0,0-1-1 0 0,1 1 1 0 0,0-1 0 0 0,-1 0-1 0 0,1 0 1 0 0,-1 0 0 0 0,1 0-1 0 0,-1 0 1 0 0,1-1 0 0 0,-1 0-1 0 0,1 1 1 0 0,-1-1 0 0 0,0-1-1 0 0,1 1 1 0 0,-1 0 0 0 0,0-1-1 0 0,0 0 1 0 0,0 1 0 0 0,0-1-1 0 0,0-1 1 0 0,0 1 0 0 0,-1 0-1 0 0,1-1 1 0 0,-1 1 0 0 0,1-1-1 0 0,-1 0 1 0 0,0 1 0 0 0,1-3-3 0 0,37-35 30 0 0,-2-2 1 0 0,-2-2 0 0 0,-1-1 0 0 0,-3-2 0 0 0,-2-1 0 0 0,-1-1 0 0 0,5-18-31 0 0,29-114-40 0 0,-63 315-261 0 0,0-110 296 0 0,1-1 0 0 0,1 0 0 0 0,1 0 0 0 0,1 0 0 0 0,1 0 0 0 0,1 0 0 0 0,1-1 0 0 0,1 0 0 0 0,0-1 0 0 0,2 0 0 0 0,1 0 0 0 0,12 18 5 0 0,-18-33 0 0 0,-1 0-1 0 0,1 0 0 0 0,0-1 0 0 0,1 0 0 0 0,-1 0 1 0 0,1 0-1 0 0,0-1 0 0 0,0 1 0 0 0,0-2 0 0 0,1 1 0 0 0,-1-1 1 0 0,1 0-1 0 0,0 0 0 0 0,0 0 0 0 0,0-1 0 0 0,0 0 0 0 0,0-1 1 0 0,1 0-1 0 0,-1 0 0 0 0,1 0 0 0 0,6-1 1 0 0,-8 0 13 0 0,1-1 1 0 0,0 0-1 0 0,0 0 0 0 0,-1-1 0 0 0,1 0 1 0 0,0 0-1 0 0,-1 0 0 0 0,0-1 0 0 0,0 0 1 0 0,0 0-1 0 0,0 0 0 0 0,0-1 1 0 0,0 0-1 0 0,-1 0 0 0 0,0-1 0 0 0,0 1 1 0 0,0-1-1 0 0,1-2-13 0 0,14-16 29 0 0,-2 0 0 0 0,0-1 0 0 0,-2-1 1 0 0,0-1-1 0 0,-2 0 0 0 0,-1-1 0 0 0,-1 0 1 0 0,-2-1-1 0 0,0 0 0 0 0,3-21-29 0 0,2-18 2 0 0,-3-1 0 0 0,-3 0 0 0 0,-3-1 0 0 0,-3 0 1 0 0,-5-67-3 0 0,2 122-168 0 0,-1-1 1 0 0,0 1 0 0 0,-1-1 0 0 0,0 1 0 0 0,-1 0 0 0 0,-1 0 0 0 0,0 0 0 0 0,-1 0 0 0 0,-1 1 0 0 0,-1-3 167 0 0,0 8-1541 0 0,5 7-3895 0 0,0 1-5394 0 0,2 0-519 0 0</inkml:trace>
  <inkml:trace contextRef="#ctx0" brushRef="#br0" timeOffset="624.858">1329 1 14939 0 0,'0'0'1106'0'0,"0"0"-198"0"0,0 0 75 0 0,0 0 221 0 0,0 0 107 0 0,0 0-164 0 0,0 0-294 0 0,0 0-247 0 0,0 0-149 0 0,0 0 5 0 0,0 0 47 0 0,0 0 10 0 0,0 0-14 0 0,7 4 684 0 0,6 132 512 0 0,4 66-1208 0 0,-16-182-462 0 0,7 150 184 0 0,-7 1 0 0 0,-9 16-215 0 0,2 20 91 0 0,6-207-89 0 0,1-1 1 0 0,-1 1-1 0 0,1-1 1 0 0,0 1-1 0 0,-1 0 1 0 0,1-1-1 0 0,-1 1 1 0 0,1 0-1 0 0,0 0 1 0 0,-1-1 0 0 0,1 1-1 0 0,0 0 1 0 0,-1 0-1 0 0,1 0 1 0 0,0 0-1 0 0,-1 0 1 0 0,1 0-1 0 0,0 0 1 0 0,-1 0-1 0 0,1 0 1 0 0,0 0-1 0 0,-1 0 1 0 0,1 0 0 0 0,0 1-1 0 0,-1-1 1 0 0,1 0-1 0 0,0 0 1 0 0,-1 1-1 0 0,1-1 1 0 0,-1 0-1 0 0,1 1 1 0 0,-1-1-1 0 0,1 1 1 0 0,-1-1-1 0 0,1 1 1 0 0,-1-1 0 0 0,1 1-1 0 0,-1-1 1 0 0,1 1-1 0 0,-1-1 1 0 0,0 1-1 0 0,1-1 1 0 0,-1 1-1 0 0,0 0 1 0 0,0-1-1 0 0,1 1 1 0 0,-1 0-1 0 0,0-1 1 0 0,0 1 0 0 0,0 0-1 0 0,0-1 1 0 0,0 1-1 0 0,0 0 1 0 0,0-1-1 0 0,0 1 1 0 0,0 0-1 0 0,0-1 1 0 0,0 1-1 0 0,0 0 1 0 0,-1-1 0 0 0,1 1-1 0 0,0 0-2 0 0,193-294 628 0 0,-131 218-641 0 0,-61 75 13 0 0,-1-1 0 0 0,1 0 1 0 0,-1 0-1 0 0,1 1 0 0 0,-1-1 1 0 0,1 0-1 0 0,0 1 1 0 0,-1-1-1 0 0,1 1 0 0 0,0-1 1 0 0,-1 1-1 0 0,1-1 0 0 0,0 1 1 0 0,0-1-1 0 0,0 1 0 0 0,-1 0 1 0 0,1-1-1 0 0,0 1 0 0 0,0 0 1 0 0,0 0-1 0 0,0 0 0 0 0,0-1 1 0 0,-1 1-1 0 0,1 0 0 0 0,0 0 1 0 0,0 0-1 0 0,0 1 0 0 0,0-1 1 0 0,0 0-1 0 0,0 0 0 0 0,-1 0 1 0 0,1 1-1 0 0,0-1 0 0 0,0 0 1 0 0,0 1-1 0 0,-1-1 0 0 0,1 1 1 0 0,0-1-1 0 0,0 1 0 0 0,-1-1 1 0 0,1 1-1 0 0,0-1 0 0 0,-1 1 1 0 0,1 0-1 0 0,-1-1 0 0 0,1 1 1 0 0,-1 0-1 0 0,1 0 0 0 0,-1-1 1 0 0,1 1-1 0 0,-1 0 0 0 0,0 0 1 0 0,1 0-1 0 0,-1-1 0 0 0,0 1 1 0 0,1 1-1 0 0,9 55 34 0 0,-11 243-691 0 0,22-303-3356 0 0,6-16 103 0 0,-9 5-4133 0 0,-9 7-3267 0 0</inkml:trace>
  <inkml:trace contextRef="#ctx0" brushRef="#br0" timeOffset="1374.018">2166 793 7394 0 0,'0'0'4531'0'0,"0"0"-2028"0"0,0 0-701 0 0,0 0-25 0 0,0 0-85 0 0,0 0-245 0 0,0 0-351 0 0,0 0-270 0 0,0 0-196 0 0,0 0-111 0 0,0 0-44 0 0,0 0-47 0 0,0 0-36 0 0,-17 22-32 0 0,-57 71-41 0 0,9 2 276 0 0,58-85-577 0 0,0 0 1 0 0,1 0-1 0 0,0 1 0 0 0,1 0 1 0 0,0 0-1 0 0,1 0 1 0 0,0 1-1 0 0,0-1 1 0 0,2 1-1 0 0,-1 0 0 0 0,1 6-18 0 0,3-16 6 0 0,0 0-1 0 0,1 0 1 0 0,-1 0-1 0 0,1 0 1 0 0,-1 0-1 0 0,1 0 0 0 0,0 0 1 0 0,0-1-1 0 0,0 1 1 0 0,0-1-1 0 0,0 1 1 0 0,0-1-1 0 0,0 0 1 0 0,1 1-1 0 0,-1-1 0 0 0,0-1 1 0 0,1 1-1 0 0,-1 0 1 0 0,0 0-1 0 0,1-1 1 0 0,-1 1-1 0 0,1-1 0 0 0,-1 0 1 0 0,1 0-1 0 0,0 0 1 0 0,-1 0-1 0 0,1 0 1 0 0,-1-1-1 0 0,1 1 0 0 0,-1-1 1 0 0,0 0-1 0 0,1 1 1 0 0,-1-1-1 0 0,1 0 1 0 0,-1 0-1 0 0,0-1 1 0 0,0 1-1 0 0,0 0 0 0 0,0-1 1 0 0,0 1-6 0 0,19-14 129 0 0,-1 0 0 0 0,-1-2-1 0 0,0 0 1 0 0,-1-1 0 0 0,-2-1 0 0 0,1 0 0 0 0,10-19-129 0 0,2 2 151 0 0,33-41 140 0 0,-61 76-359 0 0,-1 1 32 0 0,0 23-17 0 0,-4 130-186 0 0,7-148 238 0 0,0 0 0 0 0,0-1 0 0 0,1 0 0 0 0,-1 0 0 0 0,1 0 0 0 0,0 0 0 0 0,0 0 0 0 0,0-1 0 0 0,0 0 0 0 0,1 0-1 0 0,0 0 1 0 0,-1 0 0 0 0,1-1 0 0 0,0 0 0 0 0,0 0 0 0 0,0 0 0 0 0,0 0 0 0 0,1-1 0 0 0,-1 0 0 0 0,0 0 0 0 0,1 0 0 0 0,-1-1 0 0 0,0 0 0 0 0,1 0 0 0 0,-1 0 0 0 0,1-1 0 0 0,-1 1 0 0 0,0-1 0 0 0,0-1-1 0 0,1 1 1 0 0,-1-1 0 0 0,0 0 0 0 0,0 0 1 0 0,19-11 57 0 0,0 0 0 0 0,-1-2 1 0 0,-1-1-1 0 0,-1-1 0 0 0,0 0 0 0 0,-1-2 0 0 0,-1 0 0 0 0,0-1 0 0 0,-2-1 0 0 0,-1-1 0 0 0,0 0 0 0 0,-1-1 0 0 0,-2-1 0 0 0,1-2-57 0 0,4-14 4 0 0,-1-1 0 0 0,-3 0 0 0 0,-1-1 0 0 0,-1 0 0 0 0,-3-1 0 0 0,-2 0 0 0 0,-1-1 0 0 0,-2 0 0 0 0,-3 0 0 0 0,-1 0 0 0 0,-3-13-4 0 0,3 46 6 0 0,-1 0-1 0 0,-1 1 0 0 0,0-1 1 0 0,0 0-1 0 0,-1 1 0 0 0,0 0 1 0 0,-1-1-1 0 0,0 1 0 0 0,-1 1 1 0 0,0-1-1 0 0,0 1 0 0 0,-1 0 1 0 0,-2-2-6 0 0,7 10 0 0 0,1 0 1 0 0,-1 0 0 0 0,1 1 0 0 0,-1-1 0 0 0,0 0 0 0 0,1 1 0 0 0,-1-1-1 0 0,0 0 1 0 0,0 1 0 0 0,1-1 0 0 0,-1 1 0 0 0,0-1 0 0 0,0 1 0 0 0,0 0 0 0 0,0-1-1 0 0,0 1 1 0 0,1 0 0 0 0,-1 0 0 0 0,0 0 0 0 0,0 0 0 0 0,0-1 0 0 0,0 1-1 0 0,0 0 1 0 0,0 0 0 0 0,0 1 0 0 0,0-1 0 0 0,0 0 0 0 0,0 0 0 0 0,0 0-1 0 0,0 1 1 0 0,1-1 0 0 0,-1 0 0 0 0,0 1 0 0 0,0-1 0 0 0,0 1 0 0 0,0-1 0 0 0,1 1-1 0 0,-1-1 1 0 0,0 1 0 0 0,1 0 0 0 0,-1-1 0 0 0,0 1 0 0 0,1 0 0 0 0,-1-1-1 0 0,1 1 1 0 0,-1 0 0 0 0,1 0 0 0 0,-1 0 0 0 0,1 0 0 0 0,0-1 0 0 0,-1 1 0 0 0,1 0-1 0 0,0 0 1 0 0,0 0 0 0 0,-1 0-1 0 0,-11 52-33 0 0,9-17 72 0 0,2 0 0 0 0,1 0 0 0 0,2 0 0 0 0,2 0-1 0 0,1-1 1 0 0,2 1 0 0 0,1-1 0 0 0,1 0-39 0 0,74 196 329 0 0,-70-198-292 0 0,-1 1 0 0 0,-2 1 0 0 0,-1 0 1 0 0,-2 0-1 0 0,-1 0 0 0 0,-2 1 0 0 0,-1 0 0 0 0,-2-1 0 0 0,-3 30-37 0 0,2-64-21 0 0,0 0-1 0 0,0 1 1 0 0,0-1 0 0 0,0 1 0 0 0,0-1 0 0 0,0 0 0 0 0,-1 1 0 0 0,1-1-1 0 0,0 0 1 0 0,-1 0 0 0 0,1 1 0 0 0,-1-1 0 0 0,1 0 0 0 0,-1 0 0 0 0,1 1-1 0 0,-1-1 1 0 0,0 0 0 0 0,0 0 0 0 0,0 0 0 0 0,1 0 0 0 0,-1 0-1 0 0,0 0 1 0 0,0 0 0 0 0,0 0 0 0 0,-1-1 0 0 0,1 1 0 0 0,0 0 0 0 0,0 0-1 0 0,0-1 1 0 0,-1 1 0 0 0,1-1 0 0 0,0 1 0 0 0,0-1 0 0 0,-1 0 0 0 0,1 0-1 0 0,0 1 1 0 0,-1-1 0 0 0,1 0 0 0 0,0 0 0 0 0,-1 0 0 0 0,1 0 0 0 0,0 0-1 0 0,-1-1 1 0 0,0 1 21 0 0,-44-43-3081 0 0,16-25-1212 0 0,13 22-4325 0 0,16 44 8076 0 0,-6-17-10661 0 0</inkml:trace>
  <inkml:trace contextRef="#ctx0" brushRef="#br0" timeOffset="1619.803">2529 649 13667 0 0,'0'0'2925'0'0,"0"0"-909"0"0,0 0-581 0 0,0 0-133 0 0,0 0-26 0 0,0 0-35 0 0,0 0-156 0 0,0 0-194 0 0,0 0-154 0 0,0 0-128 0 0,0 0-84 0 0,0 0-60 0 0,29 0-56 0 0,90 0-74 0 0,235-15-987 0 0,-313 15-1970 0 0,-28 0-652 0 0,1 0-3486 0 0,0 0-6161 0 0</inkml:trace>
</inkml:ink>
</file>

<file path=ppt/ink/ink17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28.37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67 0 8922 0 0,'0'0'2548'0'0,"0"0"-283"0"0,0 0-383 0 0,0 0-202 0 0,0 0-128 0 0,0 0-173 0 0,0 0-254 0 0,0 0-227 0 0,0 0-188 0 0,0 0-127 0 0,0 0-90 0 0,-9 2-79 0 0,-34 7 294 0 0,38 14 288 0 0,-4 160 656 0 0,10-120-1444 0 0,13 42 19 0 0,-13-102-214 0 0,0 0 0 0 0,-1 1 0 0 0,2-1 0 0 0,-1 0 0 0 0,0 0 0 0 0,1 0 0 0 0,-1 0 0 0 0,1 0 0 0 0,0 0 0 0 0,0 0 0 0 0,0-1 0 0 0,0 1 0 0 0,1-1 0 0 0,-1 1 0 0 0,1-1 0 0 0,-1 0 0 0 0,1 0 0 0 0,0 0 0 0 0,0 0 0 0 0,0 0 0 0 0,0-1 0 0 0,0 1 0 0 0,0-1 0 0 0,0 0 0 0 0,1 0 0 0 0,-1 0 0 0 0,0-1 0 0 0,1 1 0 0 0,1-1-13 0 0,3-2 62 0 0,0 0-1 0 0,0-1 0 0 0,-1-1 0 0 0,1 1 0 0 0,-1-1 0 0 0,0 0 0 0 0,0-1 0 0 0,0 0 0 0 0,0 0 0 0 0,-1 0 0 0 0,0-1 0 0 0,0 0 0 0 0,0 0 0 0 0,3-5-61 0 0,-4 5 12 0 0,175-203 195 0 0,-136 171-232 0 0,-38 61-51 0 0,5 35 52 0 0,-9-40 24 0 0,1 1-1 0 0,0-1 1 0 0,2 0-1 0 0,0 0 1 0 0,1-1-1 0 0,1 0 1 0 0,1 0-1 0 0,0 0 1 0 0,2 0 0 0 0,-6-13 9 0 0,0 0 1 0 0,1 0 0 0 0,0-1-1 0 0,0 0 1 0 0,0 0 0 0 0,0-1-1 0 0,0 1 1 0 0,0-1 0 0 0,1 0-1 0 0,-1 0 1 0 0,1-1 0 0 0,0 0-1 0 0,-1 0 1 0 0,1 0 0 0 0,0-1-1 0 0,0 1 1 0 0,-1-1 0 0 0,1-1-1 0 0,0 1 1 0 0,0-1 0 0 0,-1 0-1 0 0,1 0 1 0 0,0-1 0 0 0,-1 0-1 0 0,0 0 1 0 0,1 0 0 0 0,-1 0-1 0 0,0-1 1 0 0,0 0 0 0 0,0 0-1 0 0,0-1 1 0 0,-1 1 0 0 0,1-1-1 0 0,-1 0 1 0 0,0 0 0 0 0,0 0-1 0 0,-1-1 1 0 0,1 1 0 0 0,-1-1-1 0 0,1-2-9 0 0,10-8 4 0 0,-1 0 0 0 0,-1-1 0 0 0,-1-1 0 0 0,0 0 0 0 0,-1 0-1 0 0,-1-1 1 0 0,-1 0 0 0 0,0-1 0 0 0,-2 0 0 0 0,0 0 0 0 0,-1-1-1 0 0,0 1 1 0 0,-2-1 0 0 0,-1 0 0 0 0,0 0 0 0 0,-1-2-4 0 0,-6 13-1766 0 0,3 9-2463 0 0,0 2-5458 0 0,2 1-2355 0 0</inkml:trace>
</inkml:ink>
</file>

<file path=ppt/ink/ink17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28.70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60 216 7186 0 0,'0'0'3444'0'0,"0"0"-1051"0"0,0 0-437 0 0,0 0-101 0 0,0 0-146 0 0,0 0-218 0 0,0 0-247 0 0,0 0-224 0 0,0 0-165 0 0,0 0-124 0 0,34-3-100 0 0,105-11-78 0 0,-69-9 341 0 0,-65 20-803 0 0,0 0 1 0 0,0 0 0 0 0,-1 0-1 0 0,1 0 1 0 0,-1-1 0 0 0,0 1-1 0 0,0-1 1 0 0,0 0 0 0 0,0-1-1 0 0,0 1 1 0 0,-1 0 0 0 0,0-1-1 0 0,0 0 1 0 0,0 0 0 0 0,-1 0 0 0 0,0 0-1 0 0,0 0 1 0 0,0-1 0 0 0,0 1-1 0 0,-1-1 1 0 0,0 1 0 0 0,0-1-1 0 0,0 1 1 0 0,-1-1 0 0 0,0 0-1 0 0,0 1 1 0 0,-1-1 0 0 0,1-2-92 0 0,-4 5-1 0 0,1-1 0 0 0,-1 1 0 0 0,1 0 0 0 0,-1 0 0 0 0,0 0 0 0 0,0 0 0 0 0,0 1 0 0 0,0 0 0 0 0,-1-1 0 0 0,1 1 0 0 0,-1 1 0 0 0,1-1 0 0 0,-1 1 0 0 0,1 0 0 0 0,-1 0 0 0 0,0 0 0 0 0,0 1 0 0 0,0-1 0 0 0,1 1 0 0 0,-1 0 0 0 0,0 1 0 0 0,0-1 0 0 0,0 1 0 0 0,0 0 1 0 0,-9 2-27 0 0,1 1-1 0 0,-1 0 1 0 0,1 1 0 0 0,0 1-1 0 0,1 0 1 0 0,0 1 0 0 0,-1 0 0 0 0,2 0-1 0 0,-1 1 1 0 0,1 1 0 0 0,1 0 0 0 0,0 1-1 0 0,0 0 1 0 0,1 0 0 0 0,0 1 0 0 0,-6 9 27 0 0,9-13-5 0 0,-1 0 0 0 0,1 1 0 0 0,0-1 0 0 0,1 2 0 0 0,0-1 1 0 0,0 0-1 0 0,1 1 0 0 0,0 0 0 0 0,1 0 0 0 0,0 0 0 0 0,0 0 1 0 0,1 1-1 0 0,0-1 0 0 0,0 1 0 0 0,1 0 0 0 0,1-1 0 0 0,0 1 0 0 0,0 0 1 0 0,0-1-1 0 0,1 1 0 0 0,1 0 0 0 0,0-1 0 0 0,0 0 0 0 0,1 1 1 0 0,0-1-1 0 0,1 0 0 0 0,-1 0 0 0 0,2 0 0 0 0,-1-1 0 0 0,2 0 1 0 0,-1 0-1 0 0,1 0 0 0 0,0 0 0 0 0,0-1 0 0 0,1 0 0 0 0,0 0 0 0 0,0-1 1 0 0,8 6 4 0 0,1-5 29 0 0,0 0 1 0 0,1-1-1 0 0,0-1 1 0 0,0 0 0 0 0,0-2-1 0 0,0 1 1 0 0,1-2-1 0 0,-1-1 1 0 0,1 0-1 0 0,-1-1 1 0 0,13-2-30 0 0,-20 1-55 0 0,1 0 1 0 0,-1-2-1 0 0,0 1 1 0 0,-1-1-1 0 0,1 0 1 0 0,0-1-1 0 0,-1 0 1 0 0,0-1-1 0 0,0 0 1 0 0,0 0-1 0 0,-1-1 1 0 0,0 0-1 0 0,7-7 55 0 0,27-35-10104 0 0,-35 37-2276 0 0</inkml:trace>
</inkml:ink>
</file>

<file path=ppt/ink/ink17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30.0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0 184 7458 0 0,'0'0'2380'0'0,"0"0"-195"0"0,0 0-250 0 0,0 0-107 0 0,0 0-178 0 0,0 0-243 0 0,0 0-290 0 0,0 0-285 0 0,0 0-179 0 0,0 0-99 0 0,0 0-38 0 0,0 0-18 0 0,12-21-41 0 0,38-62-41 0 0,-1 36 337 0 0,-45 43-672 0 0,0 1 0 0 0,0-1 1 0 0,1 1-1 0 0,-1 1 1 0 0,1-1-1 0 0,0 1 1 0 0,0-1-1 0 0,0 1 0 0 0,0 1 1 0 0,1-1-1 0 0,-1 1 1 0 0,0 0-1 0 0,1 0 1 0 0,-1 0-1 0 0,1 1 0 0 0,-1 0 1 0 0,1 0-82 0 0,28 52 643 0 0,-26-21-549 0 0,0 0 0 0 0,-2 0 1 0 0,-2 1-1 0 0,0 0 0 0 0,-3 0 1 0 0,0 0-1 0 0,-2 0 1 0 0,-2 4-95 0 0,-3 10 43 0 0,-1 0 1 0 0,-3 0 0 0 0,-1-1-1 0 0,-2-1 1 0 0,-13 27-44 0 0,-30 65 98 0 0,45-116-31 0 0,7-25 224 0 0,10-18-234 0 0,1 1-1 0 0,2 0 0 0 0,0 1 0 0 0,1-1 0 0 0,1 2 1 0 0,12-18-57 0 0,-13 22 17 0 0,135-203 31 0 0,-108 163-31 0 0,3 1 0 0 0,2 3 0 0 0,2 1 0 0 0,27-22-17 0 0,-71 72-1 0 0,1 1 1 0 0,-1-1-1 0 0,0 0 0 0 0,1 0 0 0 0,-1 0 1 0 0,1 1-1 0 0,-1-1 0 0 0,1 0 1 0 0,-1 1-1 0 0,1-1 0 0 0,0 0 0 0 0,-1 1 1 0 0,1-1-1 0 0,0 1 0 0 0,-1-1 1 0 0,1 1-1 0 0,0-1 0 0 0,0 1 0 0 0,-1-1 1 0 0,1 1-1 0 0,0 0 0 0 0,0 0 0 0 0,0-1 1 0 0,0 1-1 0 0,-1 0 0 0 0,1 0 1 0 0,0 0-1 0 0,0 0 0 0 0,0 0 0 0 0,0 0 1 0 0,0 0-1 0 0,0 0 0 0 0,-1 0 0 0 0,1 1 1 0 0,0-1-1 0 0,0 0 0 0 0,0 0 1 0 0,0 1-1 0 0,-1-1 0 0 0,1 0 0 0 0,0 1 1 0 0,0-1-1 0 0,-1 1 0 0 0,1-1 0 0 0,0 1 1 0 0,-1 0-1 0 0,1-1 0 0 0,0 1 1 0 0,-1 0-1 0 0,1-1 0 0 0,-1 1 0 0 0,1 0 1 0 0,-1 0-1 0 0,1-1 0 0 0,-1 1 1 0 0,0 0-1 0 0,0 0 0 0 0,1 0 0 0 0,-1-1 1 0 0,0 1-1 0 0,0 0 0 0 0,0 0 0 0 0,0 0 1 0 0,0 0-1 0 0,0 0 0 0 0,0 0 1 0 0,0-1-1 0 0,0 2 1 0 0,3 6 32 0 0,3 14-14 0 0,-1 1 1 0 0,-1 0-1 0 0,-2 0 1 0 0,0 0-1 0 0,-1 1 0 0 0,-2-1 1 0 0,0 0-1 0 0,-1 1-18 0 0,1-19-1 0 0,-36 176 44 0 0,18-113-71 0 0,6-37-40 0 0,19-40-61 0 0,7-12 131 0 0,27-53-12 0 0,4 2 0 0 0,3 2 0 0 0,3 2 0 0 0,2 2 0 0 0,36-32 10 0 0,-85 95-7 0 0,0-1 0 0 0,1 1 1 0 0,-1 0-1 0 0,1 0 0 0 0,-1 0 1 0 0,1 1-1 0 0,0-1 0 0 0,0 1 1 0 0,0 0-1 0 0,0 0 0 0 0,1 0 1 0 0,-1 1-1 0 0,0-1 0 0 0,1 1 1 0 0,-1 0-1 0 0,2 0 7 0 0,11 35 0 0 0,-12-7 42 0 0,-2 0 0 0 0,-1 0 0 0 0,0 0 0 0 0,-3 0 0 0 0,0 0 0 0 0,-1 0 0 0 0,-2 0 0 0 0,-1 0 0 0 0,-1-1 0 0 0,-1 1-1 0 0,-4 8-41 0 0,-1 0-66 0 0,-17 91-1106 0 0,54-126-6385 0 0,-19-3 1527 0 0,-2-1-5443 0 0</inkml:trace>
  <inkml:trace contextRef="#ctx0" brushRef="#br0" timeOffset="427.375">1134 467 3793 0 0,'0'0'3925'0'0,"0"0"-1824"0"0,0 0-487 0 0,0 0 88 0 0,0 0 44 0 0,0 0-141 0 0,0 0-242 0 0,0 0-209 0 0,0 0-145 0 0,0 0-77 0 0,0 0-95 0 0,0 0-72 0 0,32 6-95 0 0,97 13-72 0 0,-64-30 260 0 0,-54 4-605 0 0,-1 2-115 0 0,0-1-1 0 0,0 0 0 0 0,0 0 1 0 0,0-1-1 0 0,-1 0 0 0 0,0-1 0 0 0,-1 0 1 0 0,0 0-1 0 0,0-1 0 0 0,-1 0 1 0 0,0 0-1 0 0,0-1 0 0 0,-1 1 1 0 0,0-2-1 0 0,-1 1 0 0 0,0-1 0 0 0,-1 1 1 0 0,0-1-1 0 0,-1 0 0 0 0,0-1 1 0 0,-1 1-1 0 0,0-1 0 0 0,0-10-137 0 0,-2 20 5 0 0,0 0-1 0 0,0-1 0 0 0,-1 1 0 0 0,1 0 0 0 0,-1 0 0 0 0,0 0 1 0 0,0-1-1 0 0,0 1 0 0 0,0 0 0 0 0,0 0 0 0 0,0 0 1 0 0,0 0-1 0 0,-1 0 0 0 0,1 1 0 0 0,-1-1 0 0 0,1 0 1 0 0,-1 1-1 0 0,0-1 0 0 0,0 1 0 0 0,1-1 0 0 0,-1 1 1 0 0,0 0-1 0 0,0 0 0 0 0,0 0 0 0 0,-1 0 0 0 0,1 0 1 0 0,0 0-1 0 0,0 1 0 0 0,0-1 0 0 0,-1 1 0 0 0,1 0 1 0 0,0-1-1 0 0,0 1 0 0 0,-1 0 0 0 0,1 0 0 0 0,0 0 0 0 0,-1 1-3 0 0,-86 20-237 0 0,70-8 202 0 0,1 1-1 0 0,1 0 0 0 0,1 1 1 0 0,0 1-1 0 0,0 1 0 0 0,2 0 1 0 0,0 1-1 0 0,1 0 0 0 0,1 1 1 0 0,1 1-1 0 0,0 0 0 0 0,2 0 1 0 0,0 1-1 0 0,1 0 0 0 0,2 1 1 0 0,0 0 34 0 0,4-16-10 0 0,0 0 0 0 0,1 0 0 0 0,-1 0 0 0 0,1 0 1 0 0,1 0-1 0 0,-1 0 0 0 0,1 0 0 0 0,0 0 1 0 0,1 0-1 0 0,0 0 0 0 0,-1 0 0 0 0,2 0 1 0 0,-1 0-1 0 0,1 0 0 0 0,0 0 0 0 0,0 0 1 0 0,0-1-1 0 0,1 1 0 0 0,0-1 0 0 0,0 0 0 0 0,1 0 1 0 0,-1 0-1 0 0,1 0 0 0 0,0-1 0 0 0,0 1 1 0 0,1-1-1 0 0,-1 0 0 0 0,1 0 0 0 0,0-1 1 0 0,0 1-1 0 0,3 0 10 0 0,9 2-35 0 0,1-2 0 0 0,0 0 1 0 0,0-1-1 0 0,0-1 0 0 0,0 0 1 0 0,0-2-1 0 0,1 0 0 0 0,-1-1 1 0 0,0-1-1 0 0,0 0 0 0 0,0-1 1 0 0,0-2-1 0 0,-1 1 0 0 0,1-2 1 0 0,-1 0-1 0 0,0-2 0 0 0,11-6 35 0 0,87-43-2789 0 0,-45 13-6598 0 0,-50 32-2104 0 0</inkml:trace>
  <inkml:trace contextRef="#ctx0" brushRef="#br0" timeOffset="1281.911">2110 254 14971 0 0,'0'0'1726'0'0,"0"0"-330"0"0,0 0-89 0 0,0 0-52 0 0,0 0-60 0 0,0 0-137 0 0,0 0-153 0 0,0 0-143 0 0,0 0-129 0 0,0 0-95 0 0,-33 16-113 0 0,-102 54-106 0 0,58-13 83 0 0,63-46-367 0 0,0 1-1 0 0,1 1 1 0 0,0 0 0 0 0,1 1-1 0 0,1 1 1 0 0,0-1-1 0 0,1 2 1 0 0,1-1-1 0 0,0 2 1 0 0,-3 9-35 0 0,10-24-6 0 0,1 1 0 0 0,0-1 0 0 0,0 1 1 0 0,0 0-1 0 0,0-1 0 0 0,1 1 0 0 0,-1 0 0 0 0,1-1 1 0 0,-1 1-1 0 0,1 0 0 0 0,0 0 0 0 0,0-1 0 0 0,0 1 0 0 0,1 0 1 0 0,-1 0-1 0 0,1-1 0 0 0,-1 1 0 0 0,1 0 0 0 0,0-1 1 0 0,0 1-1 0 0,0 0 0 0 0,0-1 0 0 0,1 0 0 0 0,-1 1 1 0 0,1-1-1 0 0,-1 0 0 0 0,1 1 0 0 0,0-1 0 0 0,0 0 0 0 0,0-1 1 0 0,0 1-1 0 0,0 0 0 0 0,0 0 0 0 0,1-1 0 0 0,-1 1 1 0 0,1-1-1 0 0,-1 0 0 0 0,1 0 0 0 0,1 1 6 0 0,6-1 27 0 0,1 1 0 0 0,-1-2 0 0 0,1 0 0 0 0,0 0 1 0 0,-1-1-1 0 0,1 0 0 0 0,-1 0 0 0 0,0-2 0 0 0,1 1 0 0 0,-1-1 0 0 0,0-1 0 0 0,0 1 0 0 0,-1-2 0 0 0,1 1 1 0 0,-1-2-1 0 0,0 1 0 0 0,8-7-27 0 0,8-7 99 0 0,-1-1 0 0 0,0-1 1 0 0,-2-1-1 0 0,0-1 1 0 0,7-12-100 0 0,29-32 116 0 0,-52 108-326 0 0,-12 105-90 0 0,7-140 299 0 0,1-1-1 0 0,-1 1 1 0 0,1-1 0 0 0,0 0-1 0 0,0 0 1 0 0,1 0-1 0 0,-1 0 1 0 0,1 0-1 0 0,0 0 1 0 0,0 0-1 0 0,1-1 1 0 0,0 0 0 0 0,-1 1-1 0 0,2-2 1 0 0,-1 1-1 0 0,0 0 1 0 0,1-1-1 0 0,-1 0 1 0 0,1 0 0 0 0,0 0-1 0 0,0 0 1 0 0,0-1-1 0 0,0 0 1 0 0,1 0-1 0 0,-1 0 1 0 0,1-1 0 0 0,-1 0-1 0 0,1 0 1 0 0,-1 0-1 0 0,1-1 1 0 0,0 0-1 0 0,-1 0 1 0 0,1 0 0 0 0,0-1-1 0 0,-1 1 1 0 0,1-1-1 0 0,-1-1 1 0 0,1 1-1 0 0,-1-1 1 0 0,0 0 0 0 0,1 0-1 0 0,2-2 2 0 0,23-15 140 0 0,0-2 0 0 0,-2-1 1 0 0,0-1-1 0 0,-1-1 0 0 0,-2-1 0 0 0,17-21-140 0 0,1 1 171 0 0,154-175 310 0 0,-197 220-481 0 0,-1 0 0 0 0,0 0 1 0 0,1-1-1 0 0,-1 1 1 0 0,1 0-1 0 0,-1 0 1 0 0,1 0-1 0 0,-1 0 1 0 0,1-1-1 0 0,-1 1 1 0 0,1 0-1 0 0,-1 0 1 0 0,1 0-1 0 0,-1 0 1 0 0,1 0-1 0 0,-1 0 1 0 0,1 0-1 0 0,-1 0 1 0 0,0 1-1 0 0,1-1 1 0 0,-1 0-1 0 0,1 0 0 0 0,-1 0 1 0 0,1 0-1 0 0,-1 1 1 0 0,1-1-1 0 0,-1 0 1 0 0,0 0-1 0 0,1 1 1 0 0,-1-1-1 0 0,1 0 1 0 0,-1 1-1 0 0,0-1 1 0 0,1 0-1 0 0,-1 1 1 0 0,0-1-1 0 0,0 1 1 0 0,1-1-1 0 0,-1 0 1 0 0,0 1-1 0 0,0-1 0 0 0,0 1 1 0 0,1-1-1 0 0,-1 1 1 0 0,0-1-1 0 0,0 1 1 0 0,0-1-1 0 0,0 1 1 0 0,0-1-1 0 0,0 1 1 0 0,0-1-1 0 0,0 1 1 0 0,0-1-1 0 0,0 1 1 0 0,0-1-1 0 0,0 1 1 0 0,0-1-1 0 0,-1 0 1 0 0,1 1-1 0 0,0-1 0 0 0,0 1 1 0 0,0-1-1 0 0,-1 1 1 0 0,1-1-1 0 0,0 1 0 0 0,-3 41 152 0 0,-11 21-101 0 0,-2 0 0 0 0,-3-1 1 0 0,-14 29-52 0 0,30-84-3 0 0,1 0 0 0 0,-1 0 1 0 0,0-1-1 0 0,0 1 0 0 0,-1-1 1 0 0,0 0-1 0 0,0 0 0 0 0,-1 0 1 0 0,1 0-1 0 0,-1-1 0 0 0,0 1 1 0 0,-1-1-1 0 0,1-1 0 0 0,-1 1 1 0 0,0-1-1 0 0,0 0 0 0 0,-1 0 1 0 0,1-1-1 0 0,-1 0 0 0 0,0 0 1 0 0,0 0-1 0 0,0-1 0 0 0,0 0 1 0 0,0-1-1 0 0,0 1 0 0 0,0-1 1 0 0,-4-1 2 0 0,-31 0-354 0 0,50-7-507 0 0,195 7 835 0 0,-192-1 27 0 0,-1-1-1 0 0,1 0 0 0 0,-1 0 0 0 0,0-1 1 0 0,1-1-1 0 0,-1 0 0 0 0,-1 0 0 0 0,1-1 1 0 0,-1 0-1 0 0,1 0 0 0 0,0-2 0 0 0,17-30-1937 0 0,-23 23-1741 0 0,-1 0-4338 0 0,-2 9-4211 0 0</inkml:trace>
  <inkml:trace contextRef="#ctx0" brushRef="#br0" timeOffset="1641.687">3047 305 19796 0 0,'0'0'1024'0'0,"0"0"-238"0"0,0 0-5 0 0,0 0-24 0 0,0 0-55 0 0,0 0-136 0 0,0 0-215 0 0,0 0-155 0 0,0 0-56 0 0,0 0-24 0 0,0 0-27 0 0,0 0 0 0 0,0 0-15 0 0,-1 26-12 0 0,-1 81 9 0 0,1-102-59 0 0,0 1-1 0 0,1-1 1 0 0,-1 1-1 0 0,1-1 1 0 0,0 1-1 0 0,1-1 1 0 0,-1 1-1 0 0,1-1 1 0 0,0 0 0 0 0,1 1-1 0 0,-1-1 1 0 0,1 0-1 0 0,0 0 1 0 0,0 0-1 0 0,1 0 1 0 0,-1 0-1 0 0,1 0 1 0 0,0 0-1 0 0,1-1 1 0 0,-1 0-1 0 0,1 0 1 0 0,-1 0 0 0 0,1 0-1 0 0,1 0 1 0 0,-1-1-1 0 0,2 2-11 0 0,1-3 86 0 0,1 1 0 0 0,0-1 0 0 0,-1-1 0 0 0,1 1 0 0 0,0-2 0 0 0,0 1 0 0 0,0-1 0 0 0,-1 0 0 0 0,1 0 0 0 0,0-1 0 0 0,0 0 0 0 0,0 0 0 0 0,-1-1 0 0 0,1 0 0 0 0,-1-1 0 0 0,1 1 0 0 0,-1-1 0 0 0,0-1 0 0 0,0 1 0 0 0,0-1 0 0 0,2-3-86 0 0,7-4 19 0 0,-2 0-1 0 0,0-1 1 0 0,0-1-1 0 0,-1-1 1 0 0,-1 0-1 0 0,0 0 1 0 0,-1-1 0 0 0,0 0-1 0 0,-1-1 1 0 0,-1 0-1 0 0,-1-1 1 0 0,0 0 0 0 0,-1 0-1 0 0,-1-1 1 0 0,-1 0-1 0 0,0 0 1 0 0,1-12-19 0 0,4-26-2437 0 0,-13 34-8246 0 0,0 18-1274 0 0</inkml:trace>
  <inkml:trace contextRef="#ctx0" brushRef="#br0" timeOffset="10136.235">3789 165 0 0 0,'0'0'832'0'0,"0"0"451"0"0,0 0 125 0 0,0 0 19 0 0,0 0 11 0 0,0 0-66 0 0,0 0-101 0 0,-7 0-104 0 0,-22-3-72 0 0,18-2 8373 0 0,11 5-6669 0 0,1 9-3075 0 0,15 226 2455 0 0,-16-80 341 0 0,3-189-2341 0 0,1 0-1 0 0,2 0 1 0 0,1 1-1 0 0,1 0 0 0 0,2 1 1 0 0,6-11-179 0 0,-12 31 24 0 0,7-17-2 0 0,2 0-1 0 0,1 1 1 0 0,1 1-1 0 0,1 0 1 0 0,2 0-1 0 0,0 2 1 0 0,18-18-22 0 0,-34 41-11 0 0,0-1 9 0 0,-1 1 0 0 0,1 0 0 0 0,-1 0 0 0 0,1 0 0 0 0,0 0 0 0 0,0 0 0 0 0,0 0 0 0 0,0 1 0 0 0,0-1 0 0 0,0 1 0 0 0,1-1 0 0 0,-1 1 0 0 0,0 0 0 0 0,1 0 0 0 0,-1 0 0 0 0,1 0 0 0 0,-1 0 0 0 0,1 0 0 0 0,-1 1 0 0 0,3-1 2 0 0,11 67 87 0 0,-13 29 29 0 0,-6-71-153 0 0,2-22-89 0 0,0 0-1 0 0,1 0 1 0 0,-1 0 0 0 0,1 0 0 0 0,-1 1-1 0 0,1-1 1 0 0,0 0 0 0 0,0 0 0 0 0,0 0-1 0 0,0 1 1 0 0,0-1 0 0 0,0 0 0 0 0,0 0-1 0 0,1 1 1 0 0,0-1 0 0 0,-1 0 0 0 0,1 0 0 0 0,0 0-1 0 0,0 0 1 0 0,0 0 0 0 0,0 0 0 0 0,0 0-1 0 0,1 0 127 0 0,19 12-3752 0 0,-5-7-4420 0 0,-11-7-3071 0 0</inkml:trace>
  <inkml:trace contextRef="#ctx0" brushRef="#br0" timeOffset="10663.126">4273 324 9082 0 0,'0'0'3705'0'0,"0"0"-1868"0"0,0 0-580 0 0,0 0 176 0 0,0 0 168 0 0,0 0-145 0 0,0 0-282 0 0,0 0-292 0 0,0 0-209 0 0,0 0-152 0 0,0 0-90 0 0,0 0-40 0 0,29-2-74 0 0,89-3-6 0 0,-64-6 270 0 0,-46 8-496 0 0,0 0-1 0 0,0 0 1 0 0,0-1 0 0 0,-1 0-1 0 0,1 0 1 0 0,-1-1-1 0 0,0 0 1 0 0,-1 0 0 0 0,1-1-1 0 0,-1 1 1 0 0,0-2-1 0 0,-1 1 1 0 0,1 0 0 0 0,-1-1-1 0 0,0 0 1 0 0,-1 0 0 0 0,0-1-1 0 0,0 1 1 0 0,0-1-1 0 0,-1 0 1 0 0,-1 0 0 0 0,1 0-1 0 0,-1 0 1 0 0,0-1-1 0 0,-1 1 1 0 0,0-1 0 0 0,0-1-85 0 0,-1 8-7 0 0,0 0 0 0 0,-1 0 0 0 0,1-1 0 0 0,-1 1 1 0 0,1 0-1 0 0,-1 0 0 0 0,0 0 0 0 0,0-1 1 0 0,1 1-1 0 0,-2 0 0 0 0,1 0 0 0 0,0 0 0 0 0,0 1 1 0 0,-1-1-1 0 0,1 0 0 0 0,-1 0 0 0 0,1 1 0 0 0,-1-1 1 0 0,0 1-1 0 0,1-1 0 0 0,-1 1 0 0 0,0 0 0 0 0,0-1 1 0 0,0 1-1 0 0,0 0 0 0 0,0 1 0 0 0,0-1 0 0 0,-1 0 1 0 0,1 0-1 0 0,0 1 0 0 0,0-1 0 0 0,-1 1 0 0 0,1 0 1 0 0,0 0-1 0 0,0 0 0 0 0,-1 0 0 0 0,1 0 7 0 0,-84 18-463 0 0,69-9 457 0 0,1 0 0 0 0,0 1 1 0 0,0 0-1 0 0,1 2 0 0 0,0 0 1 0 0,1 0-1 0 0,1 1 0 0 0,0 1 1 0 0,1 0-1 0 0,0 1 0 0 0,1 0 1 0 0,1 1-1 0 0,0 0 0 0 0,1 1 1 0 0,1 0-1 0 0,1 0 0 0 0,0 0 1 0 0,1 1-1 0 0,1 0 0 0 0,1 1 0 0 0,0-1 1 0 0,1 1-1 0 0,1 1 6 0 0,3-15 51 0 0,0 1-1 0 0,0-1 1 0 0,0 1 0 0 0,0-1-1 0 0,1 1 1 0 0,0-1 0 0 0,0 0-1 0 0,0 0 1 0 0,1 0 0 0 0,0 0-1 0 0,0 0 1 0 0,0-1 0 0 0,0 1-1 0 0,1-1 1 0 0,0 0 0 0 0,0 0-1 0 0,0 0 1 0 0,0 0 0 0 0,1-1-1 0 0,-1 0 1 0 0,1 0-1 0 0,0 0 1 0 0,0 0 0 0 0,0-1-1 0 0,4 2-50 0 0,139 34 1436 0 0,80-34-529 0 0,-195-11-1156 0 0,-32 7-33 0 0,-1 0-141 0 0,-2-5-2947 0 0,0 2-3655 0 0,-2 0-5717 0 0</inkml:trace>
</inkml:ink>
</file>

<file path=ppt/ink/ink17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43.01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147 465 8570 0 0,'0'0'1408'0'0,"0"0"-58"0"0,0 0 29 0 0,0 0 114 0 0,0 0 50 0 0,0 0-138 0 0,0 0-234 0 0,0 0-271 0 0,0 0-265 0 0,0 0-154 0 0,0 0-80 0 0,2-4-27 0 0,4-11 2 0 0,-4 12 0 0 0,-2 3-32 0 0,0 0-29 0 0,0 0-10 0 0,5 23 1298 0 0,4 57-823 0 0,-4 0 0 0 0,-4 0 0 0 0,-6 52-780 0 0,3-78 129 0 0,-17 324 136 0 0,5-198-385 0 0,8-177-1634 0 0,1-25-134 0 0,4 20 1576 0 0,-4-49-5496 0 0,7 19-2059 0 0,1 20-1547 0 0</inkml:trace>
  <inkml:trace contextRef="#ctx0" brushRef="#br0" timeOffset="515.74">521 524 12595 0 0,'0'0'2064'0'0,"0"0"-425"0"0,0 0-273 0 0,0 0-103 0 0,0 0-99 0 0,0 0-188 0 0,0 0-238 0 0,0 0-230 0 0,0 0-159 0 0,0 0-46 0 0,0 0 32 0 0,0 0 45 0 0,3 7 45 0 0,41 140 1832 0 0,-28-51-1615 0 0,-3 139 27 0 0,-11 177-360 0 0,-2-411-322 0 0,-5-35 1036 0 0,-72-124-919 0 0,68 142-151 0 0,-1 1 0 0 0,0 1 0 0 0,-1-1 0 0 0,-1 2 1 0 0,-1-1-1 0 0,1 2 0 0 0,-2 0 0 0 0,0 0 0 0 0,0 1 1 0 0,-1 1-1 0 0,0 1 0 0 0,-1 0 0 0 0,0 1 0 0 0,-1 0 0 0 0,1 1 1 0 0,-1 1-1 0 0,-1 1 0 0 0,1 1 0 0 0,-1 0 0 0 0,0 1 1 0 0,-2 1 46 0 0,15 2-102 0 0,0 0-1 0 0,1 1 1 0 0,-1 0 0 0 0,1 0 0 0 0,-1 0 0 0 0,1 1-1 0 0,0-1 1 0 0,-1 1 0 0 0,1 0 0 0 0,0 1 0 0 0,0-1 0 0 0,0 1-1 0 0,0-1 1 0 0,1 1 0 0 0,-2 2 102 0 0,-10 39-5637 0 0,29-29 984 0 0,-6-11-1441 0 0,-8-4 6094 0 0,9 3-10196 0 0</inkml:trace>
  <inkml:trace contextRef="#ctx0" brushRef="#br0" timeOffset="927.479">961 1135 13467 0 0,'0'0'1743'0'0,"0"0"-301"0"0,0 0-99 0 0,0 0-3 0 0,0 0-115 0 0,0 0-202 0 0,0 0-215 0 0,0 0-174 0 0,0 0-133 0 0,0 0-127 0 0,0 0-106 0 0,0 0-83 0 0,-17 11-62 0 0,-53 39-20 0 0,67-48-94 0 0,1 0 1 0 0,-1 0-1 0 0,1 0 1 0 0,0 0 0 0 0,0 1-1 0 0,0-1 1 0 0,0 1 0 0 0,0-1-1 0 0,0 1 1 0 0,0 0 0 0 0,1-1-1 0 0,0 1 1 0 0,-1 0-1 0 0,1 0 1 0 0,0 0 0 0 0,0 0-1 0 0,1 0 1 0 0,-1 1 0 0 0,1-1-1 0 0,-1 0 1 0 0,1 0 0 0 0,0 0-1 0 0,0 0 1 0 0,1 2-10 0 0,-1 8 23 0 0,-1-9-13 0 0,0 0-1 0 0,0 0 1 0 0,0 0-1 0 0,1 0 1 0 0,0 1-1 0 0,0-1 0 0 0,0 0 1 0 0,0 0-1 0 0,1 0 1 0 0,0 0-1 0 0,-1 0 1 0 0,1 0-1 0 0,1 0 1 0 0,-1 0-1 0 0,1 0 0 0 0,-1 0 1 0 0,1 0-1 0 0,0-1 1 0 0,1 1-1 0 0,-1-1 1 0 0,0 1-1 0 0,1-1 1 0 0,0 0-1 0 0,0 0 0 0 0,0 0 1 0 0,0-1-1 0 0,0 1 1 0 0,1-1-1 0 0,-1 1 1 0 0,1-1-1 0 0,0 0 1 0 0,-1-1-1 0 0,1 1 1 0 0,0-1-1 0 0,0 1 0 0 0,1-1-9 0 0,1 0 67 0 0,0 0-1 0 0,-1-1 0 0 0,1 1 1 0 0,0-1-1 0 0,-1-1 0 0 0,1 1 0 0 0,0-1 1 0 0,-1 0-1 0 0,1 0 0 0 0,-1-1 1 0 0,1 0-1 0 0,-1 0 0 0 0,0 0 0 0 0,1 0 1 0 0,-1-1-1 0 0,0 0 0 0 0,-1 0 1 0 0,1 0-1 0 0,-1-1 0 0 0,1 1 0 0 0,-1-1 1 0 0,0 0-1 0 0,0-1 0 0 0,-1 1-66 0 0,3-1 57 0 0,-1-1 0 0 0,0 0 1 0 0,-1 0-1 0 0,0 0 0 0 0,0-1 0 0 0,0 1 0 0 0,-1-1 0 0 0,1 0 0 0 0,-2 0 0 0 0,1 0 0 0 0,-1-1 0 0 0,0 1 0 0 0,-1 0 0 0 0,1-1 0 0 0,-2 1 0 0 0,1-1 0 0 0,-1 0 0 0 0,0 1 0 0 0,0-1 0 0 0,-1 1 0 0 0,0-1 0 0 0,-1 0-57 0 0,1 4-45 0 0,-1 1-1 0 0,1 0 1 0 0,-1 0-1 0 0,0 0 1 0 0,0 0-1 0 0,0 0 0 0 0,-1 0 1 0 0,1 1-1 0 0,0-1 1 0 0,-1 1-1 0 0,0-1 1 0 0,0 1-1 0 0,1 0 1 0 0,-1 0-1 0 0,-1 0 1 0 0,1 1-1 0 0,0-1 0 0 0,0 1 1 0 0,-1-1-1 0 0,1 1 1 0 0,0 0-1 0 0,-1 1 1 0 0,1-1-1 0 0,-4 0 46 0 0,-24-2-3034 0 0,1 3-3668 0 0,24 0 4643 0 0,-6 0-9767 0 0</inkml:trace>
  <inkml:trace contextRef="#ctx0" brushRef="#br0" timeOffset="1700.762">0 284 4921 0 0,'0'0'2863'0'0,"0"0"-582"0"0,0 0-121 0 0,0 0 99 0 0,0 0-103 0 0,0 0-268 0 0,0 0-381 0 0,0 0-375 0 0,0 0-274 0 0,0 0-167 0 0,0 0-73 0 0,0 0-40 0 0,0 0-34 0 0,30-8 1803 0 0,272-31 24 0 0,-67 35-2107 0 0,-174 18 220 0 0,-97-40 70 0 0,-121-154-1174 0 0,155 178 234 0 0,-15-20-672 0 0,16 6-8137 0 0,2 16-2900 0 0</inkml:trace>
</inkml:ink>
</file>

<file path=ppt/ink/ink17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48.37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248 1 4105 0 0,'0'0'1619'0'0,"0"0"-105"0"0,0 0-75 0 0,0 0 117 0 0,0 0 138 0 0,0 0-70 0 0,0 0-278 0 0,0 0-345 0 0,0 0-331 0 0,0 0-257 0 0,0 0-140 0 0,0 30 1509 0 0,-3-14-1567 0 0,-1 1-1 0 0,-1 0 1 0 0,-1-1-1 0 0,0 0 1 0 0,-1-1-1 0 0,-1 1 1 0 0,0-1 0 0 0,-1 0-1 0 0,-3 2-214 0 0,0 3-264 0 0,-2 0 0 0 0,0-2 0 0 0,-1 0 1 0 0,-1 0-1 0 0,0-2 0 0 0,-1 0 0 0 0,-1-1 0 0 0,-1 0 0 0 0,-12 6 264 0 0,24-15-2733 0 0,14-7-5811 0 0,1 0 1229 0 0</inkml:trace>
</inkml:ink>
</file>

<file path=ppt/ink/ink17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49.1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26 152 0 0,'0'0'1446'0'0,"0"0"-29"0"0,0 0 118 0 0,0 0 323 0 0,0 0 182 0 0,0 0-54 0 0,0 0-267 0 0,0 0-353 0 0,0 0-274 0 0,0 0-185 0 0,0 0-95 0 0,0 0-48 0 0,5-4 0 0 0,12-14-6 0 0,-13 14-27 0 0,-4 24 3084 0 0,-12 265-1853 0 0,12-280-1947 0 0,0 0 0 0 0,0 0 0 0 0,1 0 0 0 0,-1 0 0 0 0,1 0 0 0 0,1 0 0 0 0,-1 0 1 0 0,1 0-1 0 0,0 0 0 0 0,0-1 0 0 0,0 1 0 0 0,0-1 0 0 0,1 0 0 0 0,0 1 0 0 0,0-1 0 0 0,0 0 0 0 0,0-1 0 0 0,1 1 0 0 0,0 0 0 0 0,-1-1 0 0 0,1 0 0 0 0,0 0 0 0 0,1 0 0 0 0,3 1-15 0 0,-3-2 66 0 0,0 0 0 0 0,1-1-1 0 0,-1 0 1 0 0,1 0 0 0 0,-1 0-1 0 0,1-1 1 0 0,0 0 0 0 0,-1 0-1 0 0,1 0 1 0 0,-1-1 0 0 0,1 0-1 0 0,-1 0 1 0 0,1 0 0 0 0,-1-1-1 0 0,1 0 1 0 0,-1 0 0 0 0,0 0-1 0 0,0 0 1 0 0,0-1 0 0 0,0 0-1 0 0,-1 0 1 0 0,1 0-1 0 0,-1-1 1 0 0,2-1-66 0 0,87-108 404 0 0,-90 109-394 0 0,70-113 73 0 0,-47 77-108 0 0,-25 40 10 0 0,-1 0-1 0 0,0 0-7 0 0,0 0-26 0 0,0 0-11 0 0,0 0-14 0 0,1 15-58 0 0,8 42 120 0 0,21 64 6 0 0,-28-116 15 0 0,0-1 0 0 0,0 1 0 0 0,0-1 0 0 0,1 0 0 0 0,0 0 0 0 0,0 0 0 0 0,0-1 0 0 0,0 1 0 0 0,1-1 0 0 0,0 1 0 0 0,-1-1 0 0 0,1 0 0 0 0,0 0 0 0 0,0-1 0 0 0,1 1 0 0 0,-1-1 0 0 0,0 0 0 0 0,1 0-1 0 0,-1-1 1 0 0,1 1 0 0 0,0-1 0 0 0,0 0 0 0 0,-1 0 0 0 0,1-1 0 0 0,0 1 0 0 0,0-1 0 0 0,0 0 0 0 0,0 0 0 0 0,0-1 0 0 0,-1 1 0 0 0,1-1 0 0 0,0 0 0 0 0,0-1 0 0 0,-1 1 0 0 0,1-1 0 0 0,-1 0 0 0 0,1 0 0 0 0,0-1-9 0 0,14-10 102 0 0,-1-1 1 0 0,0-1-1 0 0,-1-1 0 0 0,0-1 1 0 0,-2 0-1 0 0,0-1 0 0 0,0 0 0 0 0,-2-1 1 0 0,-1-1-1 0 0,0 0 0 0 0,-1-1 1 0 0,-2 0-1 0 0,1-3-102 0 0,-3-45-1104 0 0,-8 50-5256 0 0,1 18 324 0 0,0 1-5752 0 0</inkml:trace>
</inkml:ink>
</file>

<file path=ppt/ink/ink17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52.00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234 20 7858 0 0,'0'0'1735'0'0,"0"0"-102"0"0,0 0 134 0 0,0 0 201 0 0,0 0 57 0 0,0 0-196 0 0,0 0-401 0 0,0 0-353 0 0,0 0-268 0 0,0 0-160 0 0,0 0-102 0 0,0 0-49 0 0,0 0-13 0 0,-1-4-27 0 0,0-1-520 0 0,-1-5 996 0 0,1 23 35 0 0,21 91 491 0 0,-8 38-756 0 0,-6 0 1 0 0,-6 3-703 0 0,0-119 36 0 0,-13 147 120 0 0,-7-22-57 0 0,5-85-150 0 0,16-66-26 0 0,-1-1 0 0 0,0 1 0 0 0,0 0 0 0 0,0-1 0 0 0,0 1 0 0 0,0 0-1 0 0,0 0 1 0 0,0-1 0 0 0,1 1 0 0 0,-1 0 0 0 0,0-1 0 0 0,0 1 0 0 0,0 0-1 0 0,0-1 1 0 0,-1 1 0 0 0,1 0 0 0 0,0-1 0 0 0,0 1 0 0 0,0 0 0 0 0,0-1-1 0 0,0 1 1 0 0,0 0 0 0 0,0 0 0 0 0,0-1 0 0 0,-1 1 0 0 0,1 0 0 0 0,0-1-1 0 0,0 1 1 0 0,0 0 0 0 0,-1 0 0 0 0,1 0 0 0 0,0-1 0 0 0,0 1 0 0 0,-1 0 0 0 0,1 0-1 0 0,0 0 1 0 0,0-1 0 0 0,-1 1 0 0 0,1 0 0 0 0,0 0 0 0 0,-1 0 0 0 0,1 0-1 0 0,0 0 1 0 0,-1 0 0 0 0,1 0 0 0 0,0 0 0 0 0,-1 0 0 0 0,1 0 0 0 0,0 0-1 0 0,-1 0 1 0 0,1 0 0 0 0,0 0 0 0 0,0 0 0 0 0,-1 0 0 0 0,1 0 0 0 0,0 0-1 0 0,-1 0 1 0 0,1 0 0 0 0,0 1 0 0 0,-1-1 77 0 0,-2-38-5227 0 0,3 35 4005 0 0,-1-12-4980 0 0,1 4-5049 0 0</inkml:trace>
  <inkml:trace contextRef="#ctx0" brushRef="#br0" timeOffset="238.575">0 551 14691 0 0,'0'0'1811'0'0,"0"0"-500"0"0,0 0-209 0 0,0 0 101 0 0,0 0 45 0 0,0 0-100 0 0,0 0-117 0 0,0 0-116 0 0,0 0-108 0 0,34-7-110 0 0,105-21-107 0 0,189-40 779 0 0,-290 67-3450 0 0,-25 1-8148 0 0,-12 0-1023 0 0</inkml:trace>
  <inkml:trace contextRef="#ctx0" brushRef="#br0" timeOffset="723.858">740 9 11939 0 0,'0'0'3960'0'0,"0"0"-2226"0"0,0 0-859 0 0,0 0-30 0 0,0 0 110 0 0,0 0 80 0 0,0 0-15 0 0,0 0-67 0 0,0 0-137 0 0,0 0-144 0 0,0 0-113 0 0,0 0-99 0 0,1 33-60 0 0,0 103-71 0 0,-16 239 1036 0 0,12-187-1169 0 0,3-186-187 0 0,0 0 0 0 0,0-1 0 0 0,0 1-1 0 0,0 0 1 0 0,1-1 0 0 0,-1 1 0 0 0,0-1 0 0 0,1 1 0 0 0,-1-1 0 0 0,1 1 0 0 0,0-1 0 0 0,-1 1 0 0 0,1-1 0 0 0,0 1 0 0 0,0-1 0 0 0,0 0 0 0 0,0 1 0 0 0,0-1 0 0 0,0 0 0 0 0,1 0 0 0 0,-1 0 0 0 0,0 0 0 0 0,1 0 0 0 0,-1 0 0 0 0,0 0-1 0 0,1-1 1 0 0,-1 1 0 0 0,1 0 0 0 0,-1-1 0 0 0,1 1 0 0 0,-1-1 0 0 0,1 0 0 0 0,0 1 0 0 0,-1-1 0 0 0,1 0 0 0 0,0 0 0 0 0,-1 0 0 0 0,1 0 0 0 0,-1 0 0 0 0,1 0 0 0 0,0-1 0 0 0,-1 1 0 0 0,1 0 0 0 0,-1-1 0 0 0,1 1 0 0 0,-1-1 0 0 0,1 0 0 0 0,-1 1-1 0 0,1-1 1 0 0,-1 0 0 0 0,0 0 0 0 0,1 0 0 0 0,-1 0 0 0 0,0 0 0 0 0,0 0 0 0 0,1-2-9 0 0,114-85 402 0 0,-107 82-411 0 0,115-61 23 0 0,-122 69-13 0 0,0-1 1 0 0,-1 0-1 0 0,1 1 1 0 0,0-1-1 0 0,0 1 1 0 0,-1-1-1 0 0,1 1 1 0 0,-1 0-1 0 0,1 0 1 0 0,-1 0-1 0 0,0 0 1 0 0,0 0-1 0 0,0 0 1 0 0,0 0-1 0 0,0 0 1 0 0,0 0-1 0 0,-1 1 1 0 0,1-1-1 0 0,-1 0 1 0 0,1 0-1 0 0,-1 1 1 0 0,0-1-1 0 0,0 0 1 0 0,0 1-1 0 0,0-1 1 0 0,0 0-1 0 0,0 1 1 0 0,-1-1-1 0 0,1 0 1 0 0,-1 0-1 0 0,0 0 1 0 0,0 1-2 0 0,1 6 37 0 0,2 117 110 0 0,19-100-506 0 0,-20-26 192 0 0,-1 0-53 0 0,0 0-101 0 0,0 0-123 0 0,14-22-6186 0 0,-8 16 2062 0 0,1 1-3281 0 0,-3 1-846 0 0</inkml:trace>
  <inkml:trace contextRef="#ctx0" brushRef="#br0" timeOffset="1059.829">1306 709 5193 0 0,'0'0'2837'0'0,"0"0"-437"0"0,0 0-122 0 0,0 0-32 0 0,0 0-190 0 0,0 0-305 0 0,0 0-268 0 0,0 0-226 0 0,0 0-152 0 0,0 0-99 0 0,0 0-101 0 0,31 10-97 0 0,101 31-94 0 0,-65-37 231 0 0,-57-8-751 0 0,2-1-55 0 0,0 0 1 0 0,0-1 0 0 0,0 0 0 0 0,0-1-1 0 0,-1 0 1 0 0,0-1 0 0 0,0 0-1 0 0,-1-1 1 0 0,0 0 0 0 0,-1 0-1 0 0,0-1 1 0 0,-1 0 0 0 0,1-1-1 0 0,-2 0 1 0 0,4-7-140 0 0,-9 15 5 0 0,0 0 0 0 0,-1 0-1 0 0,0-1 1 0 0,1 1 0 0 0,-1-1 0 0 0,0 1 0 0 0,-1-1-1 0 0,1 1 1 0 0,0-1 0 0 0,-1 1 0 0 0,0-1 0 0 0,0 0-1 0 0,0 1 1 0 0,-1-1 0 0 0,1 1 0 0 0,-1-1 0 0 0,1 0-1 0 0,-1 1 1 0 0,0 0 0 0 0,-1-1 0 0 0,1 1 0 0 0,-1 0-1 0 0,1-1 1 0 0,-1 1 0 0 0,0 0 0 0 0,0 0 0 0 0,0 0-1 0 0,-1 1 1 0 0,1-1 0 0 0,-1 0 0 0 0,1 1 0 0 0,-1 0-1 0 0,0-1 1 0 0,0 1 0 0 0,0 0 0 0 0,0 1 0 0 0,0-1-1 0 0,-1 0 1 0 0,1 1 0 0 0,0 0 0 0 0,-1 0 0 0 0,1 0-1 0 0,-1 0 1 0 0,1 1 0 0 0,-2-1-5 0 0,-6 1-21 0 0,0 1 0 0 0,1 1 0 0 0,-1 0 0 0 0,0 0 0 0 0,1 1-1 0 0,-1 0 1 0 0,1 1 0 0 0,0 0 0 0 0,0 1 0 0 0,1 0 0 0 0,-1 0 0 0 0,1 1 0 0 0,0 0 0 0 0,1 1 0 0 0,0 0 0 0 0,0 0 0 0 0,0 1-1 0 0,1 0 1 0 0,0 0 0 0 0,0 1 0 0 0,1-1 0 0 0,0 2 0 0 0,1-1 0 0 0,0 1 0 0 0,0-1 0 0 0,-1 7 21 0 0,3-10-3 0 0,1 0 0 0 0,0 0 0 0 0,0 1 0 0 0,1-1 0 0 0,-1 0 0 0 0,2 0 0 0 0,-1 1 0 0 0,1-1 0 0 0,-1 1 0 0 0,2-1 0 0 0,-1 0 0 0 0,1 1 0 0 0,0-1 0 0 0,0 0 0 0 0,1 1 1 0 0,0-1-1 0 0,0 0 0 0 0,0 0 0 0 0,1 0 0 0 0,0-1 0 0 0,0 1 0 0 0,0-1 0 0 0,1 1 0 0 0,0-1 0 0 0,0 0 0 0 0,0-1 0 0 0,0 1 0 0 0,1-1 0 0 0,0 1 0 0 0,5 2 3 0 0,6 5-2 0 0,0-1 0 0 0,1 0 0 0 0,1-1 0 0 0,0-1-1 0 0,0-1 1 0 0,1-1 0 0 0,0 0 0 0 0,0-1 0 0 0,8 0 2 0 0,13 0-606 0 0,-1-1-1 0 0,1-2 1 0 0,0-2 0 0 0,1-2 0 0 0,0-2 606 0 0,-13 0-3737 0 0,-9-1-5453 0 0</inkml:trace>
</inkml:ink>
</file>

<file path=ppt/ink/ink17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49.86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77 1 11658 0 0,'0'0'3783'0'0,"0"0"-2391"0"0,0 0-757 0 0,0 0-12 0 0,0 0 141 0 0,0 0 99 0 0,0 0-31 0 0,0 0-121 0 0,0 0-138 0 0,0 0-106 0 0,0 0-51 0 0,0 0-17 0 0,0 0-38 0 0,-3 26-9 0 0,-11 83-2 0 0,22-46 310 0 0,0-27-421 0 0,-2 0 1 0 0,-1 0 0 0 0,-2 0 0 0 0,-2 1-1 0 0,-1-1 1 0 0,-2 1 0 0 0,-1-1 0 0 0,-2 0-1 0 0,-6 22-239 0 0,-52 195 159 0 0,56-139-90 0 0,7-113-57 0 0,0-1-1 0 0,0 1 0 0 0,0-1 0 0 0,0 1 1 0 0,0-1-1 0 0,0 1 0 0 0,0 0 0 0 0,1-1 1 0 0,-1 1-1 0 0,0-1 0 0 0,0 1 0 0 0,0-1 1 0 0,1 1-1 0 0,-1-1 0 0 0,0 1 0 0 0,0-1 1 0 0,1 0-1 0 0,-1 1 0 0 0,0-1 0 0 0,1 1 1 0 0,-1-1-1 0 0,1 0 0 0 0,-1 1 0 0 0,1-1 1 0 0,-1 0-1 0 0,0 1 0 0 0,1-1 0 0 0,-1 0 1 0 0,1 0-1 0 0,-1 0 0 0 0,1 1 0 0 0,0-1 1 0 0,-1 0-1 0 0,1 0 0 0 0,-1 0 0 0 0,1 0 1 0 0,-1 0-1 0 0,1 0 0 0 0,-1 0 0 0 0,1 0 1 0 0,-1 0-1 0 0,1 0 0 0 0,-1 0 0 0 0,1 0 1 0 0,-1-1-1 0 0,1 1 0 0 0,-1 0 0 0 0,1 0 1 0 0,-1 0-1 0 0,1-1 0 0 0,-1 1 0 0 0,1 0 1 0 0,-1-1-1 0 0,1 1 0 0 0,-1 0 0 0 0,0-1 1 0 0,1 1-1 0 0,-1-1 0 0 0,1 1 0 0 0,-1 0 1 0 0,0-1-1 0 0,0 1 0 0 0,1-1 0 0 0,-1 1-11 0 0,37-32 470 0 0,-33 28-450 0 0,40-39 79 0 0,131-105 22 0 0,-137 130-241 0 0,-34 43 132 0 0,14 149 319 0 0,-17-169-1955 0 0,3 12 5041 0 0,-4-8-4870 0 0,1-1-4672 0 0,-1 0-6635 0 0,0-8 2428 0 0</inkml:trace>
  <inkml:trace contextRef="#ctx0" brushRef="#br0" timeOffset="467.803">573 903 424 0 0,'0'0'2375'0'0,"0"0"-622"0"0,0 0-21 0 0,0 0 251 0 0,0 0 135 0 0,0 0-100 0 0,0 0-302 0 0,0 0-333 0 0,0 0-229 0 0,0 0-132 0 0,0 0-83 0 0,0 0-62 0 0,13 10-43 0 0,42 29-28 0 0,-53-37-724 0 0,0-1 1 0 0,0 0-1 0 0,0 0 1 0 0,0 0-1 0 0,0 0 1 0 0,0 0-1 0 0,1 0 1 0 0,-1 0-1 0 0,0 0 1 0 0,0-1-1 0 0,1 1 1 0 0,-1-1-1 0 0,1 0 1 0 0,-1 0-1 0 0,0 0 1 0 0,1 0-1 0 0,-1 0 1 0 0,0 0-1 0 0,1-1 1 0 0,-1 1-1 0 0,0-1 1 0 0,1 0-1 0 0,1 0-82 0 0,3-1 275 0 0,15-7 132 0 0,0-1 0 0 0,0-1-1 0 0,-1-1 1 0 0,-1-1-1 0 0,0-1 1 0 0,-1 0 0 0 0,0-2-1 0 0,-1 0 1 0 0,6-8-407 0 0,-18 19 45 0 0,0-1 0 0 0,0 1 1 0 0,-1-1-1 0 0,0 0 0 0 0,0-1 0 0 0,0 1 1 0 0,-1-1-1 0 0,0 0 0 0 0,0 0 0 0 0,-1 0 1 0 0,0-1-1 0 0,0 1 0 0 0,-1-1 1 0 0,1 0-1 0 0,-2 1 0 0 0,1-1 0 0 0,-1 0 1 0 0,0-2-46 0 0,-3 7-16 0 0,0 0 1 0 0,0-1-1 0 0,0 1 1 0 0,0 0-1 0 0,-1 0 1 0 0,1 1 0 0 0,-1-1-1 0 0,0 0 1 0 0,0 1-1 0 0,0-1 1 0 0,0 1-1 0 0,0 0 1 0 0,0 0 0 0 0,0 0-1 0 0,-1 1 1 0 0,1-1-1 0 0,-1 1 1 0 0,1 0-1 0 0,-1 0 1 0 0,0 0 0 0 0,1 0-1 0 0,-1 1 1 0 0,0-1-1 0 0,0 1 1 0 0,1 0-1 0 0,-1 0 1 0 0,0 0 0 0 0,0 1-1 0 0,1-1 1 0 0,-1 1-1 0 0,0 0 1 0 0,1 0-1 0 0,-1 0 1 0 0,1 1 0 0 0,-4 1 14 0 0,-11 6-55 0 0,1 0 0 0 0,1 2 0 0 0,0 0 0 0 0,0 0 0 0 0,1 2 0 0 0,0 0 0 0 0,1 0 0 0 0,1 2-1 0 0,0-1 1 0 0,1 2 0 0 0,1 0 0 0 0,-9 15 56 0 0,14-22-13 0 0,1 0-1 0 0,0 1 1 0 0,0-1-1 0 0,1 1 1 0 0,0 0-1 0 0,1 0 1 0 0,0 0 0 0 0,1 0-1 0 0,0 1 1 0 0,0-1-1 0 0,1 1 1 0 0,1-1-1 0 0,0 1 1 0 0,0 0 13 0 0,1-8-3 0 0,-1 0 0 0 0,1 0-1 0 0,0 0 1 0 0,0 0 0 0 0,0 0 0 0 0,1 0 0 0 0,-1 0 0 0 0,1 0-1 0 0,0-1 1 0 0,0 1 0 0 0,-1-1 0 0 0,2 1 0 0 0,-1-1 0 0 0,0 0-1 0 0,0 1 1 0 0,1-1 0 0 0,-1 0 0 0 0,1-1 0 0 0,0 1 0 0 0,0 0-1 0 0,-1-1 1 0 0,1 1 0 0 0,0-1 0 0 0,0 0 0 0 0,0 0 0 0 0,0 0-1 0 0,1-1 1 0 0,-1 1 3 0 0,93 3-107 0 0,-65-11-371 0 0,0-2 1 0 0,-1 0-1 0 0,0-2 0 0 0,-1-2 1 0 0,21-11 477 0 0,13-10-3537 0 0,-3-1-3375 0 0,-39 21 142 0 0,-7 6 194 0 0</inkml:trace>
  <inkml:trace contextRef="#ctx0" brushRef="#br0" timeOffset="816.671">1171 918 168 0 0,'0'0'1562'0'0,"0"0"155"0"0,0 0 292 0 0,0 0 225 0 0,0 0-58 0 0,0 0-233 0 0,0 0-301 0 0,0 0-207 0 0,0 0-131 0 0,0 0-84 0 0,0 0-87 0 0,0 0-182 0 0,0 0-157 0 0,-2 17-151 0 0,-9 69 372 0 0,35-105 3473 0 0,141-260-1145 0 0,-119 224-3219 0 0,-42 92-1616 0 0,-4-24 748 0 0,2 30-2786 0 0,18-30-8769 0 0,-16-13 1423 0 0</inkml:trace>
  <inkml:trace contextRef="#ctx0" brushRef="#br0" timeOffset="1216.803">1567 829 5497 0 0,'0'0'2186'0'0,"0"0"-146"0"0,0 0 140 0 0,0 0 93 0 0,0 0-123 0 0,0 0-232 0 0,0 0-299 0 0,0 0-233 0 0,0 0-174 0 0,0 0-145 0 0,0 0-127 0 0,0 0-109 0 0,24 2-110 0 0,76 1-101 0 0,-35-22 450 0 0,-55 12-879 0 0,-4 4-139 0 0,-2 0 1 0 0,1 0 0 0 0,0 0-1 0 0,0-1 1 0 0,-1 1 0 0 0,0-1-1 0 0,0 0 1 0 0,0 0 0 0 0,0-1-1 0 0,-1 1 1 0 0,0-1 0 0 0,0 0-1 0 0,0 0 1 0 0,0 0 0 0 0,-1 0-1 0 0,0-1 1 0 0,0 1 0 0 0,0 0 0 0 0,0-1-1 0 0,-1 0 1 0 0,0 1 0 0 0,-1-1-1 0 0,1 0 1 0 0,-1-1-53 0 0,-1 5-17 0 0,-1 1 0 0 0,0 0 1 0 0,0 0-1 0 0,1 0 0 0 0,-1 0 0 0 0,0 0 0 0 0,0 1 1 0 0,0-1-1 0 0,0 1 0 0 0,0-1 0 0 0,0 1 1 0 0,0-1-1 0 0,0 1 0 0 0,0 0 0 0 0,0 0 0 0 0,0 0 1 0 0,0 0-1 0 0,0 1 0 0 0,0-1 0 0 0,0 0 1 0 0,0 1-1 0 0,0-1 0 0 0,0 1 0 0 0,0 0 17 0 0,-108 79-489 0 0,102-73 469 0 0,0-1 1 0 0,0 1 0 0 0,0 0-1 0 0,1 1 1 0 0,0 0 0 0 0,0 0-1 0 0,1 1 1 0 0,0-1 0 0 0,1 1-1 0 0,0 1 1 0 0,0-1 0 0 0,1 1-1 0 0,0 0 1 0 0,1 0 0 0 0,0 0-1 0 0,0 0 1 0 0,1 0 0 0 0,0 1-1 0 0,1-1 1 0 0,1 1 0 0 0,-1-1-1 0 0,2 3 20 0 0,2-7 5 0 0,1-1 0 0 0,0 0-1 0 0,0-1 1 0 0,1 1 0 0 0,-1-1-1 0 0,1 1 1 0 0,0-2 0 0 0,0 1-1 0 0,1 0 1 0 0,-1-1 0 0 0,1 0-1 0 0,0 0 1 0 0,-1-1 0 0 0,1 1-1 0 0,0-1 1 0 0,1-1 0 0 0,-1 1-1 0 0,0-1 1 0 0,0 0 0 0 0,1-1-1 0 0,-1 1 1 0 0,0-1 0 0 0,1 0-1 0 0,-1-1 1 0 0,0 1 0 0 0,2-2-5 0 0,146-23-714 0 0,-90 6-5004 0 0,-20 5-3742 0 0,-28 10-2617 0 0</inkml:trace>
</inkml:ink>
</file>

<file path=ppt/ink/ink17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56.09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112 350 20940 0 0,'0'0'1194'0'0,"0"0"-330"0"0,0 0 4 0 0,0 0 110 0 0,0 0 36 0 0,0 0-106 0 0,0 0-301 0 0,0 0-221 0 0,0 0-138 0 0,0 0-90 0 0,-6 31-58 0 0,-21 97-35 0 0,17-41-10 0 0,9-32-562 0 0,1-32-9040 0 0,0-23-1494 0 0</inkml:trace>
  <inkml:trace contextRef="#ctx0" brushRef="#br0" timeOffset="247.996">0 0 16652 0 0,'0'0'2656'0'0,"0"0"-1600"0"0,0 0-488 0 0,0 0-231 0 0,0 0-185 0 0,0 0-184 0 0,0 0-176 0 0,0 0-385 0 0,0 0-623 0 0,0 0-1200 0 0,0 0-3570 0 0,0 0-4984 0 0</inkml:trace>
  <inkml:trace contextRef="#ctx0" brushRef="#br0" timeOffset="680.055">317 630 15747 0 0,'0'0'1479'0'0,"0"0"-262"0"0,0 0 68 0 0,0 0 112 0 0,0 0-16 0 0,0 0-190 0 0,0 0-269 0 0,0 0-178 0 0,0 0-117 0 0,0 0-97 0 0,0 0-83 0 0,0 0-81 0 0,7-11-52 0 0,48-82 561 0 0,-34 49-607 0 0,-2-2 1 0 0,-3 0-1 0 0,-1 0 0 0 0,-1-3-268 0 0,17-55 71 0 0,-18 82-269 0 0,-13 22 95 0 0,0 0-13 0 0,2 9-192 0 0,15 99-79 0 0,13 44 282 0 0,21-61 91 0 0,-49-89 53 0 0,0 1 0 0 0,0-1-1 0 0,0 0 1 0 0,0-1 0 0 0,0 1-1 0 0,0 0 1 0 0,1-1 0 0 0,-1 1 0 0 0,1-1-1 0 0,-1 1 1 0 0,1-1 0 0 0,-1 0-1 0 0,1 0 1 0 0,0-1 0 0 0,-1 1 0 0 0,1 0-1 0 0,0-1 1 0 0,0 1 0 0 0,-1-1 0 0 0,1 0-1 0 0,0 0 1 0 0,0 0 0 0 0,0-1-1 0 0,-1 1 1 0 0,1-1 0 0 0,0 1 0 0 0,0-1-1 0 0,-1 0 1 0 0,1 0 0 0 0,-1 0-1 0 0,1 0 1 0 0,-1-1 0 0 0,1 1 0 0 0,-1-1-1 0 0,2 0-38 0 0,7-8 146 0 0,-1 0-1 0 0,-1 0 0 0 0,0-1 1 0 0,0 0-1 0 0,-1 0 1 0 0,0-1-1 0 0,-1 0 0 0 0,0 0 1 0 0,-1-1-1 0 0,0 0 0 0 0,3-12-145 0 0,39-192 72 0 0,-47 210-443 0 0,7-36-84 0 0,-10 19-5489 0 0,1 23-1198 0 0,-1 1-5678 0 0</inkml:trace>
</inkml:ink>
</file>

<file path=ppt/ink/ink17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54.31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162 100 12459 0 0,'0'0'1443'0'0,"0"0"-343"0"0,0 0-71 0 0,0 0 97 0 0,0 0 86 0 0,0 0-39 0 0,0 0-235 0 0,0 0-259 0 0,0 0-215 0 0,0 0-121 0 0,0 0-16 0 0,-18 19 1 0 0,-55 63 0 0 0,30-1 289 0 0,37-67-532 0 0,1 1-1 0 0,1-1 0 0 0,0 1 0 0 0,1 0 0 0 0,0 1 0 0 0,2-1 1 0 0,0 0-1 0 0,0 1 0 0 0,2-1 0 0 0,-1 1 0 0 0,2-1 0 0 0,0 0 1 0 0,1 0-1 0 0,1 0 0 0 0,0 0 0 0 0,1 0 0 0 0,1-1 0 0 0,0 0 1 0 0,1 0-1 0 0,0 0 0 0 0,1-1 0 0 0,0 0 0 0 0,2-1 0 0 0,-1 0 1 0 0,1 0-1 0 0,1-1 0 0 0,11 10-84 0 0,-16-18 77 0 0,0 1-1 0 0,1-1 1 0 0,-1 0-1 0 0,1-1 1 0 0,-1 0 0 0 0,1 0-1 0 0,0 0 1 0 0,0-1 0 0 0,0 0-1 0 0,0 0 1 0 0,0 0 0 0 0,0-1-1 0 0,0 0 1 0 0,0-1 0 0 0,0 0-1 0 0,0 0 1 0 0,-1 0 0 0 0,1-1-1 0 0,0 0 1 0 0,0 0 0 0 0,-1-1-1 0 0,0 1 1 0 0,1-2 0 0 0,-1 1-1 0 0,0-1 1 0 0,0 0 0 0 0,2-2-77 0 0,10-7 150 0 0,1-2 1 0 0,-2 0 0 0 0,0-2 0 0 0,-1 0 0 0 0,-1 0 0 0 0,0-1 0 0 0,6-13-151 0 0,-9 14 53 0 0,-2-1 0 0 0,0 0 1 0 0,-2 0-1 0 0,0-1 0 0 0,0 0 0 0 0,-2-1 1 0 0,-1 0-1 0 0,0 0 0 0 0,-1 0 0 0 0,-1 0 1 0 0,-1-1-1 0 0,-1-3-53 0 0,-1 13-6 0 0,0 1 0 0 0,-1-1 0 0 0,0 1-1 0 0,0-1 1 0 0,-1 1 0 0 0,-1-1 0 0 0,1 1 0 0 0,-2 0 0 0 0,1 0 0 0 0,-2 1 0 0 0,1-1-1 0 0,-1 1 1 0 0,-1 0 0 0 0,1 0 0 0 0,-2 0 0 0 0,1 1 0 0 0,-1 0 0 0 0,0 0 0 0 0,-1 1-1 0 0,0 0 1 0 0,0 0 0 0 0,0 1 0 0 0,-1 0 0 0 0,-3-2 6 0 0,4 4-92 0 0,0 0 0 0 0,-1 1 0 0 0,1 0 0 0 0,-1 0 1 0 0,0 1-1 0 0,0 0 0 0 0,1 0 0 0 0,-1 1 0 0 0,-1 0 0 0 0,1 1 0 0 0,0 0 0 0 0,0 0 1 0 0,0 1-1 0 0,0 0 0 0 0,0 1 0 0 0,0 0 0 0 0,1 0 0 0 0,-1 1 0 0 0,0 0 92 0 0,3 2-234 0 0,0-1 1 0 0,1 1-1 0 0,-1 0 0 0 0,1 1 0 0 0,0-1 1 0 0,1 1-1 0 0,-1 0 0 0 0,1 0 0 0 0,0 0 0 0 0,1 1 1 0 0,-1-1-1 0 0,1 1 0 0 0,1 0 0 0 0,-1 0 1 0 0,1 0-1 0 0,0 0 0 0 0,1 1 0 0 0,0 1 234 0 0,0-3-717 0 0,0 0-1 0 0,0 1 1 0 0,1-1-1 0 0,0 0 0 0 0,0 1 1 0 0,1-1-1 0 0,0 0 1 0 0,0 0-1 0 0,0 0 1 0 0,1 0-1 0 0,0 0 1 0 0,0 0-1 0 0,2 4 718 0 0,6 8-6480 0 0,-3-6-1215 0 0</inkml:trace>
  <inkml:trace contextRef="#ctx0" brushRef="#br0" timeOffset="481.034">755 347 2913 0 0,'0'0'2651'0'0,"0"0"-672"0"0,0 0-192 0 0,0 0 53 0 0,0 0-10 0 0,0 0-166 0 0,-7 32-311 0 0,-21 99-285 0 0,-2 66 6834 0 0,30-197-7612 0 0,0 0-24 0 0,0 0 29 0 0,0 0 9 0 0,6-7 2625 0 0,-4-16-2685 0 0,-2 15 11 0 0,52-289 496 0 0,-46 265-734 0 0,1 0-1 0 0,1 1 1 0 0,2-1-1 0 0,2 2 1 0 0,0 0-1 0 0,2 0 1 0 0,1 1-1 0 0,2 1 1 0 0,1 0 0 0 0,4-3-17 0 0,-19 27-2 0 0,-1 1 1 0 0,1 0-1 0 0,0 0 1 0 0,0 0-1 0 0,0 1 1 0 0,1-1 0 0 0,-1 1-1 0 0,0 0 1 0 0,1-1-1 0 0,0 2 1 0 0,-1-1 0 0 0,1 0-1 0 0,0 1 1 0 0,0 0-1 0 0,0-1 1 0 0,0 2 0 0 0,3-1 1 0 0,13 50-6 0 0,-14 98 47 0 0,-9-83-243 0 0,3-63 62 0 0,0-1-68 0 0,0 0-102 0 0,5 9-4745 0 0,0-7-2442 0 0,-4-2-4340 0 0</inkml:trace>
  <inkml:trace contextRef="#ctx0" brushRef="#br0" timeOffset="728.192">1342 468 19532 0 0,'0'0'1156'0'0,"0"0"-366"0"0,0 0-65 0 0,0 0 82 0 0,0 0-40 0 0,0 0-139 0 0,0 0-249 0 0,0 0-212 0 0,0 0-105 0 0,0 0-54 0 0,0 0-45 0 0,0 32-42 0 0,-2 134-1070 0 0,1-165-2785 0 0,0-1 135 0 0,1 0-7423 0 0</inkml:trace>
  <inkml:trace contextRef="#ctx0" brushRef="#br0" timeOffset="881.253">1215 52 16860 0 0,'0'0'3344'0'0,"0"0"-2431"0"0,0 0-457 0 0,0 0-168 0 0,0 0-144 0 0,0 0-152 0 0,0 0-160 0 0,0 0-232 0 0,0 0-577 0 0,0 0-1055 0 0,0 0-3665 0 0,0 0-6658 0 0</inkml:trace>
  <inkml:trace contextRef="#ctx0" brushRef="#br0" timeOffset="1535.48">1806 214 14091 0 0,'0'0'1866'0'0,"0"0"-258"0"0,0 0 23 0 0,0 0-37 0 0,0 0-177 0 0,0 0-260 0 0,0 0-269 0 0,0 0-165 0 0,0 0-93 0 0,0 0-60 0 0,0 0-82 0 0,0 0-88 0 0,0 0-89 0 0,-1-5-87 0 0,1 4-218 0 0,-1 0-1 0 0,1 0 1 0 0,0 0-1 0 0,0 0 1 0 0,-1 0 0 0 0,1 1-1 0 0,0-1 1 0 0,-1 0 0 0 0,1 0-1 0 0,-1 0 1 0 0,0 0-1 0 0,1 1 1 0 0,-1-1 0 0 0,1 0-1 0 0,-1 0 1 0 0,0 1-1 0 0,0-1 1 0 0,1 1 0 0 0,-1-1-1 0 0,0 0 1 0 0,0 1 0 0 0,0-1-1 0 0,0 1 1 0 0,0 0-1 0 0,1-1 1 0 0,-1 1 0 0 0,0 0-1 0 0,0 0 1 0 0,0-1 0 0 0,0 1-1 0 0,0 0 1 0 0,0 0-1 0 0,0 0 1 0 0,0 0 0 0 0,0 0-1 0 0,0 0 1 0 0,0 1 0 0 0,0-1-1 0 0,0 0 1 0 0,0 0-1 0 0,0 1 1 0 0,0-1 0 0 0,0 1-1 0 0,0-1 1 0 0,1 1 0 0 0,-1-1-1 0 0,0 1 1 0 0,0-1-1 0 0,0 1 1 0 0,1 0 0 0 0,-1-1-1 0 0,0 1 1 0 0,1 0 0 0 0,-1-1-1 0 0,1 1 1 0 0,-1 0-1 0 0,1 0 1 0 0,-1 0 0 0 0,1 0-1 0 0,-1 0-5 0 0,-16 11 5 0 0,1 1 0 0 0,0 0 0 0 0,0 1 0 0 0,2 0 0 0 0,0 1 0 0 0,0 1 0 0 0,1 0 0 0 0,1 1 0 0 0,1 1 0 0 0,1 0 0 0 0,0 0 0 0 0,1 0-1 0 0,1 2 1 0 0,1-1 0 0 0,1 1 0 0 0,0 0 0 0 0,2 0 0 0 0,0 0 0 0 0,1 1 0 0 0,0 14-5 0 0,3-33-1 0 0,0 1-1 0 0,0-1 1 0 0,1 0 0 0 0,-1 1 0 0 0,1-1-1 0 0,-1 0 1 0 0,1 1 0 0 0,0-1-1 0 0,-1 0 1 0 0,1 0 0 0 0,0 0 0 0 0,1 0-1 0 0,-1 0 1 0 0,0 0 0 0 0,0 0-1 0 0,1 0 1 0 0,0 0 0 0 0,-1 0 0 0 0,1-1-1 0 0,0 1 1 0 0,-1-1 0 0 0,1 1-1 0 0,0-1 1 0 0,0 0 0 0 0,0 0 0 0 0,1 0-1 0 0,-1 0 1 0 0,0 0 0 0 0,0 0-1 0 0,0 0 1 0 0,1-1 0 0 0,-1 1 0 0 0,0-1-1 0 0,1 0 1 0 0,-1 0 0 0 0,1 0 0 0 0,0 0 1 0 0,4 1 38 0 0,0-2 0 0 0,-1 1 0 0 0,1-1 1 0 0,0 0-1 0 0,0 0 0 0 0,-1-1 1 0 0,1 1-1 0 0,-1-2 0 0 0,1 1 0 0 0,-1-1 1 0 0,0 0-1 0 0,4-2-38 0 0,20-19 158 0 0,-2 0 0 0 0,-1-2 0 0 0,-1-1 0 0 0,-1-2 0 0 0,-1 0 0 0 0,-2-1 0 0 0,-1-1 0 0 0,1-5-158 0 0,80-105 268 0 0,12 21-136 0 0,-114 121-133 0 0,0-1-1 0 0,-1 1 0 0 0,1 0 1 0 0,0-1-1 0 0,0 1 0 0 0,0 0 0 0 0,0-1 1 0 0,0 1-1 0 0,0 0 0 0 0,0-1 1 0 0,0 1-1 0 0,0 0 0 0 0,0-1 1 0 0,0 1-1 0 0,0 0 0 0 0,0-1 0 0 0,1 1 1 0 0,-1-1-1 0 0,0 1 0 0 0,0 0 1 0 0,1-1-1 0 0,-1 1 0 0 0,0-1 1 0 0,1 1-1 0 0,-1-1 0 0 0,1 1 0 0 0,-1-1 1 0 0,1 1-1 0 0,-1-1 0 0 0,1 1 1 0 0,-1-1-1 0 0,1 0 0 0 0,-1 1 0 0 0,1-1 1 0 0,0 0-1 0 0,-1 1 0 0 0,1-1 1 0 0,-1 0-1 0 0,1 0 0 0 0,0 0 1 0 0,-1 1-1 0 0,1-1 0 0 0,0 0 0 0 0,-1 0 1 0 0,1 0-1 0 0,0 0 0 0 0,-1 0 1 0 0,1 0-1 0 0,0 0 0 0 0,-1-1 0 0 0,1 1 1 0 0,0 0-1 0 0,-1 0 0 0 0,1 0 1 0 0,-1-1-1 0 0,1 1 0 0 0,0 0 1 0 0,-1-1-1 0 0,1 1 0 0 0,-1 0 0 0 0,1-1 1 0 0,-1 1-1 0 0,1-1 0 0 0,-1 1 1 0 0,1-1 1 0 0,1 13 5 0 0,8 239 1 0 0,-12-159-8 0 0,3 404-89 0 0,0-466 91 0 0,-3 1 0 0 0,0 0 0 0 0,-2-1 0 0 0,-1 1 0 0 0,-1-1 0 0 0,-2 0 0 0 0,-1-1 0 0 0,-1 0 0 0 0,-1-1 0 0 0,-2 0 0 0 0,-1 0 0 0 0,-1-1 0 0 0,-2-1 0 0 0,-3 3 0 0 0,16-24 9 0 0,0 1-1 0 0,-1-1 0 0 0,0-1 1 0 0,0 1-1 0 0,0-1 0 0 0,-1 1 1 0 0,1-2-1 0 0,-1 1 0 0 0,0-1 0 0 0,0 1 1 0 0,0-2-1 0 0,-1 1 0 0 0,1-1 1 0 0,-1 0-1 0 0,1 0 0 0 0,-1 0 1 0 0,0-1-1 0 0,1 0 0 0 0,-1-1 0 0 0,0 0 1 0 0,0 0-1 0 0,-3 0-8 0 0,5-4 8 0 0,1 1 0 0 0,-1 0 0 0 0,1-1 0 0 0,0 0 0 0 0,1 0 0 0 0,-1-1 1 0 0,1 1-1 0 0,-1-1 0 0 0,1 1 0 0 0,1-1 0 0 0,-1 0 0 0 0,1 0 0 0 0,0 0 0 0 0,0 0 0 0 0,0-1 0 0 0,1 1 0 0 0,-1-1 0 0 0,1 1 0 0 0,1-1 0 0 0,-1 1 0 0 0,1-1 0 0 0,0 1 0 0 0,0-1-8 0 0,-3-38 4 0 0,2 0-1 0 0,2 0 0 0 0,2 0 0 0 0,2 0 1 0 0,2 0-1 0 0,2 1 0 0 0,1 0 0 0 0,2 1 0 0 0,3 0 1 0 0,1 1-1 0 0,1 1 0 0 0,8-9-3 0 0,-10 20-76 0 0,2 0 0 0 0,1 1 0 0 0,1 1 0 0 0,1 0 0 0 0,1 2 0 0 0,7-5 76 0 0,-15 29-3964 0 0,-11 13-4728 0 0,-2-10 5913 0 0,2 6-9391 0 0</inkml:trace>
  <inkml:trace contextRef="#ctx0" brushRef="#br0" timeOffset="3380.207">1344 291 0 0 0,'0'0'1318'0'0,"0"0"618"0"0,0 0 102 0 0,0 0-100 0 0,0 0-207 0 0,0 0-266 0 0,0 0-198 0 0,0 0-135 0 0,0 0-93 0 0,0 0-34 0 0,0 0-47 0 0,0 0-84 0 0,0 0-93 0 0,1-1-98 0 0,6-7-88 0 0,-6 6-63 0 0,-1 2-21 0 0,0 0-46 0 0,2 104 4001 0 0,18 138-3763 0 0,-16-183-587 0 0,-4-59-96 0 0,0 0-6 0 0,0 0-36 0 0,0 0 18 0 0,4-26-1949 0 0,-4-6-1994 0 0,0 9-5679 0 0,0 12-409 0 0</inkml:trace>
  <inkml:trace contextRef="#ctx0" brushRef="#br0" timeOffset="4000.127">1208 59 0 0 0,'0'0'2471'0'0,"0"0"-424"0"0,0 0-90 0 0,0 0 92 0 0,0 0-28 0 0,0 0-197 0 0,0 0-315 0 0,0 0-308 0 0,0 0-217 0 0,0 0-129 0 0,0 0-87 0 0,0 0-75 0 0,0 0-64 0 0,-4 2-74 0 0,-26 25 1013 0 0,7-5-2 0 0,23-21-1453 0 0,0-1-21 0 0,0 0-26 0 0,0 0 6 0 0,0 0 22 0 0,48-51 2008 0 0,-5 3-974 0 0,-42 48-980 0 0,-1 0-25 0 0,0 0-15 0 0,0 0-3 0 0,0 0-21 0 0,-19 32 142 0 0,19-31-248 0 0,20 2-5026 0 0,-12-3-2481 0 0,-3 0-4085 0 0</inkml:trace>
</inkml:ink>
</file>

<file path=ppt/ink/ink17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25.92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42 632 11330 0 0,'0'0'3166'0'0,"0"0"-1432"0"0,0 0-643 0 0,0 0-52 0 0,0 0 13 0 0,0 0-54 0 0,0 0-147 0 0,0 0-186 0 0,0 0-176 0 0,0 0-131 0 0,0 0-95 0 0,-7 25-65 0 0,-19 77-56 0 0,25-98-125 0 0,-1 1 0 0 0,1-1 1 0 0,0 1-1 0 0,0 0 1 0 0,0-1-1 0 0,0 1 0 0 0,1 0 1 0 0,0 0-1 0 0,0-1 1 0 0,0 1-1 0 0,1 0 0 0 0,-1 0 1 0 0,1-1-1 0 0,0 1 0 0 0,1 0 1 0 0,-1-1-1 0 0,1 1 1 0 0,0-1-1 0 0,0 0 0 0 0,0 0 1 0 0,1 0-1 0 0,-1 0 1 0 0,1 0-1 0 0,0 0 0 0 0,0 0 1 0 0,1 0-18 0 0,2 0 103 0 0,-1-1 0 0 0,1 0 1 0 0,0 0-1 0 0,0-1 0 0 0,0 1 0 0 0,0-1 1 0 0,0 0-1 0 0,0-1 0 0 0,0 0 0 0 0,1 0 1 0 0,-1 0-1 0 0,0-1 0 0 0,1 1 0 0 0,-1-2 1 0 0,1 1-1 0 0,-1-1 0 0 0,0 0 1 0 0,1 0-1 0 0,-1-1 0 0 0,0 1 0 0 0,0-1 1 0 0,0-1-1 0 0,0 1 0 0 0,0-1 0 0 0,-1 0 1 0 0,1-1-1 0 0,-1 1 0 0 0,0-1 0 0 0,0 0 1 0 0,4-4-104 0 0,27-22 126 0 0,-2-1 0 0 0,-1-2 0 0 0,-1-1 0 0 0,-2-1 0 0 0,-1-2 0 0 0,-2-1 0 0 0,-2-1 0 0 0,-1-2 0 0 0,-3 0 1 0 0,-1-1-1 0 0,-2-1 0 0 0,-1-1 0 0 0,0-11-126 0 0,-9 31 4 0 0,-2-1 0 0 0,-1 1 0 0 0,0-1 0 0 0,-2 0 1 0 0,-1 0-1 0 0,-1-1 0 0 0,-1 1 0 0 0,-3-21-4 0 0,2 41 3 0 0,0 0 0 0 0,0 0-1 0 0,0 0 1 0 0,0 0 0 0 0,-1 0 0 0 0,0 1-1 0 0,0-1 1 0 0,0 0 0 0 0,0 1 0 0 0,-1 0-1 0 0,0 0 1 0 0,0-1 0 0 0,0 2 0 0 0,0-1-1 0 0,-4-3-2 0 0,5 7-4 0 0,-1 1 0 0 0,0-1 0 0 0,1 1-1 0 0,-1-1 1 0 0,0 1 0 0 0,1 0 0 0 0,-1 0-1 0 0,1 0 1 0 0,0 0 0 0 0,-1 0 0 0 0,1 1-1 0 0,0-1 1 0 0,-1 1 0 0 0,1-1 0 0 0,0 1-1 0 0,0 0 1 0 0,1 0 0 0 0,-1 0 0 0 0,0 0-1 0 0,0 0 1 0 0,1 0 0 0 0,-1 1 0 0 0,1-1-1 0 0,0 0 1 0 0,0 1 0 0 0,0-1 0 0 0,0 1-1 0 0,0-1 1 0 0,1 1 0 0 0,-1 0 0 0 0,1-1-1 0 0,-1 1 1 0 0,1 0 0 0 0,0-1 0 0 0,0 3 4 0 0,-1-2 4 0 0,-5 26 1 0 0,1 0-1 0 0,2 0 0 0 0,1 1 0 0 0,1-1 0 0 0,1 0 1 0 0,2 1-1 0 0,2 5-4 0 0,4 21 53 0 0,4 0 0 0 0,1-1 0 0 0,3-1 0 0 0,3 0 0 0 0,10 19-53 0 0,49 161 506 0 0,-57-143-381 0 0,-4 2 1 0 0,-4 0 0 0 0,-4 1-1 0 0,-4 42-125 0 0,-4-104 23 0 0,-1 0-1 0 0,-1 0 0 0 0,-2 0 1 0 0,-2 0-1 0 0,-1 0 0 0 0,-1-1 0 0 0,-1 0 1 0 0,-2 0-1 0 0,-1-1 0 0 0,-2-1 1 0 0,0 0-1 0 0,-2 0 0 0 0,-2-1 0 0 0,-8 10-22 0 0,22-34 4 0 0,-1 3 16 0 0,0 0 0 0 0,-1-1 0 0 0,0 1 0 0 0,-1-1 0 0 0,1 0 0 0 0,-1 0 0 0 0,0-1 0 0 0,0 0 1 0 0,-1 0-1 0 0,0 0 0 0 0,1-1 0 0 0,-2 0 0 0 0,1 0 0 0 0,0-1 0 0 0,-1 0 0 0 0,0 0 0 0 0,1-1 0 0 0,-6 2-20 0 0,9-7 15 0 0,0 1 0 0 0,0-1 0 0 0,0 1 0 0 0,0-1 1 0 0,1 0-1 0 0,-1 0 0 0 0,1-1 0 0 0,0 1 1 0 0,0-1-1 0 0,0 1 0 0 0,1-1 0 0 0,-1 0 1 0 0,1 0-1 0 0,0 0 0 0 0,0-1 0 0 0,0 1 0 0 0,0 0 1 0 0,1-1-1 0 0,0 1 0 0 0,0-1 0 0 0,0 1 1 0 0,1-1-1 0 0,-1 0 0 0 0,1 1 0 0 0,0-1 1 0 0,0 0-16 0 0,-1-27-5 0 0,1 0 1 0 0,1 0 0 0 0,1 0 0 0 0,2 1 0 0 0,2-1-1 0 0,1 1 1 0 0,3-8 4 0 0,57-243-1861 0 0,-58 160-9070 0 0,-9 110-957 0 0</inkml:trace>
  <inkml:trace contextRef="#ctx0" brushRef="#br0" timeOffset="266.88">145 121 13283 0 0,'0'0'4398'0'0,"0"0"-2248"0"0,0 0-798 0 0,0 0-90 0 0,0 0-63 0 0,0 0-140 0 0,0 0-187 0 0,0 0-213 0 0,0 0-167 0 0,0 0-104 0 0,0 0-79 0 0,0 0-87 0 0,0 0-93 0 0,-13-8-61 0 0,-39-21-65 0 0,39 21-58 0 0,13 8-81 0 0,18-11-4840 0 0,-7 8-1437 0 0,-5-1-5771 0 0</inkml:trace>
  <inkml:trace contextRef="#ctx0" brushRef="#br0" timeOffset="34109.636">141 2146 5849 0 0,'0'0'2617'0'0,"0"0"-409"0"0,0 0-186 0 0,0 0-8 0 0,0 0-55 0 0,0 0-225 0 0,0 0-346 0 0,0 0-299 0 0,0 0-279 0 0,0 0-171 0 0,0 0-94 0 0,-7 1-94 0 0,-20 5-58 0 0,17 32 761 0 0,10-32-1018 0 0,16 98 1076 0 0,-16-103-1269 0 0,1-1-1 0 0,-1 1 1 0 0,0 0 0 0 0,0 0-1 0 0,1-1 1 0 0,-1 1-1 0 0,0 0 1 0 0,0 0-1 0 0,0 0 1 0 0,0-1 0 0 0,0 1-1 0 0,0 0 1 0 0,0 0-1 0 0,0 0 1 0 0,0-1 0 0 0,0 1-1 0 0,-1 0 1 0 0,1 0-1 0 0,0-1 1 0 0,0 1-1 0 0,-1 0 1 0 0,1 0 0 0 0,-1-1-1 0 0,1 1 1 0 0,-1 0-1 0 0,1-1 1 0 0,-1 1-1 0 0,1-1 1 0 0,-1 1 0 0 0,1 0-1 0 0,-1-1 1 0 0,0 1-1 0 0,1-1 1 0 0,-1 0-1 0 0,0 1 1 0 0,1-1 0 0 0,-1 1-1 0 0,0-1 1 0 0,1 0-1 0 0,-1 0 1 0 0,0 1 0 0 0,0-1-1 0 0,0 0 1 0 0,1 0-1 0 0,-1 0 1 0 0,0 0-1 0 0,0 0 1 0 0,0 0 0 0 0,1 0-1 0 0,-1 0 1 0 0,0 0-1 0 0,0-1 58 0 0,-8 3-788 0 0,6-1-50 0 0,-12 2-2639 0 0,6-3-4386 0 0,4 0-2269 0 0</inkml:trace>
  <inkml:trace contextRef="#ctx0" brushRef="#br0" timeOffset="34363.687">128 1715 9298 0 0,'0'0'2730'0'0,"0"0"-547"0"0,0 0-432 0 0,0 0-185 0 0,0 0-94 0 0,0 0-122 0 0,0 0-173 0 0,0 0-182 0 0,0 0-192 0 0,0 0-142 0 0,0 0-88 0 0,0 0-115 0 0,0 0-83 0 0,-16 2-80 0 0,-49 6-83 0 0,64-8-256 0 0,0 0-1 0 0,0 0 1 0 0,0 0-1 0 0,0 0 1 0 0,0 0 0 0 0,0 0-1 0 0,0 1 1 0 0,1-1 0 0 0,-1 0-1 0 0,0 1 1 0 0,0-1-1 0 0,0 1 1 0 0,1-1 0 0 0,-1 1-1 0 0,0-1 1 0 0,0 1 0 0 0,1-1-1 0 0,-1 1 1 0 0,1 0 0 0 0,-1-1-1 0 0,0 1 1 0 0,1 0-1 0 0,-1 0 1 0 0,1-1 0 0 0,0 1-1 0 0,-1 0 1 0 0,1 0 0 0 0,-1 0-1 0 0,1-1 1 0 0,0 1-1 0 0,0 0 1 0 0,0 0 0 0 0,0 0-1 0 0,-1 0 1 0 0,1 0 0 0 0,0 0-1 0 0,0 0 1 0 0,0-1 0 0 0,1 1-1 0 0,-1 0 1 0 0,0 0-1 0 0,0 0 1 0 0,0 0 0 0 0,1 0-1 0 0,-1 0 1 0 0,0-1 0 0 0,1 1-1 0 0,-1 0 1 0 0,1 0-1 0 0,-1-1 1 0 0,1 1 0 0 0,-1 0-1 0 0,1 0 1 0 0,0-1 0 0 0,-1 1-1 0 0,1-1 1 0 0,0 1 0 0 0,-1-1-1 0 0,1 1 1 0 0,0-1-1 0 0,0 1 1 0 0,0-1 0 0 0,-1 1-1 0 0,1-1 1 0 0,0 0 0 0 0,0 0-1 0 0,0 1 1 0 0,0-1-1 0 0,0 0 46 0 0,0 0-264 0 0,9 8-3549 0 0,-4-5-2088 0 0,-1 1-5811 0 0</inkml:trace>
  <inkml:trace contextRef="#ctx0" brushRef="#br0" timeOffset="35025.903">831 2094 4121 0 0,'0'0'2787'0'0,"0"0"-1006"0"0,0 0-305 0 0,0 0 163 0 0,0 0 105 0 0,0 0-46 0 0,0 0-212 0 0,0 0-301 0 0,0 0-230 0 0,0 0-128 0 0,0 0-67 0 0,0 0-50 0 0,0 0-33 0 0,-7-2-41 0 0,-37-14 490 0 0,-26 12 1242 0 0,58 4-2261 0 0,0 0 0 0 0,1 0 0 0 0,-1 1 0 0 0,0 1 0 0 0,1 0 0 0 0,-1 1 0 0 0,1 0 0 0 0,0 0 0 0 0,-8 5-107 0 0,10-5 39 0 0,1 0-1 0 0,1 1 1 0 0,-1-1-1 0 0,0 2 1 0 0,1-1 0 0 0,0 1-1 0 0,0 0 1 0 0,0 0-1 0 0,1 1 1 0 0,0 0-1 0 0,0 0 1 0 0,0 1 0 0 0,0 0-39 0 0,6-3 10 0 0,0 0 0 0 0,0 0 0 0 0,0 0 0 0 0,0-1 0 0 0,1 1 0 0 0,-1 0 0 0 0,1 0 0 0 0,0-1 0 0 0,0 1 0 0 0,0-1 0 0 0,1 1 1 0 0,-1-1-1 0 0,1 1 0 0 0,0-1 0 0 0,0 0 0 0 0,0 0 0 0 0,0 0 0 0 0,1 0 0 0 0,-1 0 0 0 0,1 0 0 0 0,0-1 0 0 0,0 1 0 0 0,0-1 0 0 0,0 0 1 0 0,0 0-1 0 0,0 0 0 0 0,0 0 0 0 0,1 0 0 0 0,-1-1 0 0 0,1 1 0 0 0,-1-1 0 0 0,2 0-10 0 0,10 9 115 0 0,124 70 433 0 0,-137-77-516 0 0,0 0 1 0 0,0 0-1 0 0,0 0 0 0 0,-1 1 0 0 0,1-1 1 0 0,-1 0-1 0 0,0 1 0 0 0,0-1 1 0 0,0 1-1 0 0,-1-1 0 0 0,1 1 0 0 0,-1 0 1 0 0,0-1-1 0 0,1 1 0 0 0,-2-1 1 0 0,1 1-1 0 0,0 0-32 0 0,0-3 18 0 0,-1 4 24 0 0,0 0-1 0 0,1 0 1 0 0,-2 0 0 0 0,1 0 0 0 0,-1 0 0 0 0,1 0-1 0 0,-1 0 1 0 0,-1 0 0 0 0,1-1 0 0 0,-1 1 0 0 0,0-1-1 0 0,0 1 1 0 0,0-1 0 0 0,0 0 0 0 0,-1 0 0 0 0,0-1-1 0 0,1 1 1 0 0,-1-1 0 0 0,-1 0 0 0 0,1 0 0 0 0,0 0 0 0 0,-1 0-1 0 0,0-1 1 0 0,-2 1-42 0 0,-125 35 504 0 0,126-36-549 0 0,0-1 1 0 0,0 0-1 0 0,0 0 0 0 0,-1 0 1 0 0,1-1-1 0 0,0 0 0 0 0,-1 0 1 0 0,1-1-1 0 0,0 0 0 0 0,0 0 1 0 0,-1 0-1 0 0,1-1 0 0 0,0 0 1 0 0,0 0-1 0 0,1 0 0 0 0,-1-1 1 0 0,0 0-1 0 0,1 0 0 0 0,-1 0 1 0 0,1-1-1 0 0,0 0 0 0 0,0 0 1 0 0,1 0-1 0 0,-1 0 0 0 0,1-1 1 0 0,0 0-1 0 0,0 0 1 0 0,0 0-1 0 0,1-1 0 0 0,0 1 1 0 0,-2-4 44 0 0,5-9-3743 0 0,5 7-4404 0 0,-1 7-4310 0 0</inkml:trace>
</inkml:ink>
</file>

<file path=ppt/ink/ink17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04.2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299 726 5913 0 0,'0'0'2134'0'0,"0"0"-451"0"0,0 0-313 0 0,0 0 15 0 0,0 0 150 0 0,0 0 18 0 0,0 0-130 0 0,0 0-224 0 0,0 0-235 0 0,0 0-180 0 0,0 0-128 0 0,-14-10-89 0 0,-41-29-91 0 0,54 38-451 0 0,0 0 0 0 0,0 0 0 0 0,0 0-1 0 0,0 0 1 0 0,0 0 0 0 0,-1 1 0 0 0,1-1 0 0 0,0 1 0 0 0,0-1 0 0 0,0 0-1 0 0,-1 1 1 0 0,1 0 0 0 0,0-1 0 0 0,-1 1 0 0 0,1 0 0 0 0,0 0 0 0 0,-1 0-1 0 0,1 0 1 0 0,0 0 0 0 0,-1 0 0 0 0,1 0 0 0 0,0 0 0 0 0,-1 0 0 0 0,1 1-1 0 0,0-1 1 0 0,-1 0 0 0 0,1 1 0 0 0,0-1 0 0 0,0 1 0 0 0,0 0 0 0 0,-1-1-1 0 0,1 1 1 0 0,0 0 0 0 0,0 0-25 0 0,-5 3 112 0 0,-8 5-58 0 0,1 0 0 0 0,0 1 0 0 0,1 0 0 0 0,0 1 0 0 0,1 1 0 0 0,0 0 0 0 0,0 0 0 0 0,2 1 0 0 0,-1 1 0 0 0,2-1 0 0 0,0 1 0 0 0,0 1 0 0 0,1-1 0 0 0,1 1 0 0 0,1 1-1 0 0,0-1 1 0 0,1 1 0 0 0,0 1-54 0 0,2-13 23 0 0,1 1 0 0 0,-1 0-1 0 0,1 0 1 0 0,0 0 0 0 0,0 0-1 0 0,0 1 1 0 0,0-1 0 0 0,1 0-1 0 0,0 0 1 0 0,1 0 0 0 0,-1 1-1 0 0,1-1 1 0 0,0 0 0 0 0,0 0-1 0 0,0 0 1 0 0,1 0 0 0 0,-1 0-1 0 0,1 0 1 0 0,1-1 0 0 0,-1 1-1 0 0,1-1 1 0 0,-1 1 0 0 0,1-1-1 0 0,1 0 1 0 0,-1 0 0 0 0,0 0-1 0 0,1 0 1 0 0,0-1 0 0 0,0 0 0 0 0,0 1-1 0 0,0-1 1 0 0,1-1 0 0 0,-1 1-1 0 0,1-1 1 0 0,1 1-23 0 0,9-2 141 0 0,-1-1 1 0 0,1-1-1 0 0,-1 0 1 0 0,0-1-1 0 0,0-1 1 0 0,1 0-1 0 0,-2-1 1 0 0,1-1-1 0 0,0 0 0 0 0,-1 0 1 0 0,0-1-1 0 0,0-1 1 0 0,-1-1-1 0 0,1 1 1 0 0,-2-2-1 0 0,1 0 1 0 0,-1 0-1 0 0,-1-1 1 0 0,0 0-1 0 0,0-1 1 0 0,0-1-142 0 0,-8 10 10 0 0,28-28 68 0 0,-1-1 0 0 0,-2-1 1 0 0,-1-2-1 0 0,-1 0 1 0 0,-3-2-1 0 0,0-1 1 0 0,-3 0-1 0 0,-1-1 0 0 0,-1-1 1 0 0,-3-1-1 0 0,10-40-78 0 0,-17 49 6 0 0,0 0 0 0 0,-3-1-1 0 0,0 1 1 0 0,-2-1 0 0 0,-1 0-1 0 0,-4-28-5 0 0,2 47-31 0 0,-1-1 1 0 0,0 0-1 0 0,-1 1 0 0 0,0 0 0 0 0,-1 0 0 0 0,-1 0 0 0 0,0 0 0 0 0,-1 1 1 0 0,0-1-1 0 0,-1 1 0 0 0,0 1 0 0 0,-1-1 0 0 0,0 2 0 0 0,-1-1 0 0 0,0 1 0 0 0,-1 0 1 0 0,-1-1 30 0 0,7 9-29 0 0,0 0 1 0 0,0-1 0 0 0,0 2 0 0 0,0-1-1 0 0,0 0 1 0 0,-1 1 0 0 0,1-1 0 0 0,0 1-1 0 0,-1 0 1 0 0,1 1 0 0 0,-1-1 0 0 0,1 1-1 0 0,-1 0 1 0 0,1 0 0 0 0,-1 0 0 0 0,1 1-1 0 0,-1 0 1 0 0,1-1 0 0 0,-1 1 0 0 0,1 1-1 0 0,0-1 1 0 0,-1 1 0 0 0,1 0 0 0 0,0 0-1 0 0,0 0 1 0 0,0 0 0 0 0,1 1 0 0 0,-1-1-1 0 0,1 1 1 0 0,-1 0 0 0 0,1 0 0 0 0,0 1-1 0 0,0-1 1 0 0,0 1 0 0 0,0-1 0 0 0,1 1-1 0 0,-1 0 1 0 0,0 3 28 0 0,-6 6 20 0 0,0 1 0 0 0,1 0 0 0 0,1 1 0 0 0,1 0-1 0 0,0 0 1 0 0,1 0 0 0 0,0 1 0 0 0,1 0 0 0 0,1-1 0 0 0,0 1 0 0 0,2 1 0 0 0,-1-1 0 0 0,2 0-1 0 0,0 0 1 0 0,1 0 0 0 0,1 0 0 0 0,1 1 0 0 0,0-2 0 0 0,0 1 0 0 0,2 0 0 0 0,0-1 0 0 0,1 0-1 0 0,5 9-19 0 0,82 125 741 0 0,85 88 839 0 0,-170-224-1470 0 0,-6-9-90 0 0,1 0 0 0 0,-1 0 0 0 0,1 0 0 0 0,0 0-1 0 0,0 0 1 0 0,0-1 0 0 0,0 0 0 0 0,1 1-1 0 0,-1-1 1 0 0,1 0 0 0 0,0-1 0 0 0,0 1-1 0 0,0 0 1 0 0,0-1 0 0 0,0 0 0 0 0,1 0-20 0 0,18 4 405 0 0,-19-5-4437 0 0,0-1-4419 0 0,-1 0-3158 0 0</inkml:trace>
</inkml:ink>
</file>

<file path=ppt/ink/ink17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08.77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 1 8922 0 0,'0'0'5305'0'0,"0"0"-3817"0"0,0 0-303 0 0,0 0-233 0 0,0 0-232 0 0,0 0-200 0 0,0 0-232 0 0,0 0-288 0 0,0 0-128 0 0,0 0-112 0 0,0 0-224 0 0,0 0-392 0 0,0 0-689 0 0,0 0-1647 0 0,-14 92-7755 0 0</inkml:trace>
</inkml:ink>
</file>

<file path=ppt/ink/ink17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0.0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114 0 12667 0 0,'0'0'1996'0'0,"0"0"-314"0"0,0 0-134 0 0,0 0-84 0 0,0 0-98 0 0,0 0-156 0 0,0 0-226 0 0,0 0-227 0 0,0 0-174 0 0,0 0-152 0 0,0 0-87 0 0,0 0-40 0 0,-2 3-23 0 0,-1 2-163 0 0,0 1 0 0 0,0-1-1 0 0,0 1 1 0 0,1 0 0 0 0,0 0-1 0 0,1 0 1 0 0,-1 0 0 0 0,1 0-1 0 0,0 0 1 0 0,1 0 0 0 0,-1 0-1 0 0,1 1 1 0 0,0-1 0 0 0,1 0-1 0 0,0 0 1 0 0,0 4-118 0 0,0 18 299 0 0,-1-27-289 0 0,1 75 417 0 0,-4-1 0 0 0,-3 0 0 0 0,-5 13-427 0 0,-7 7 9 0 0,-29 225-1039 0 0,41-344-2822 0 0,3 15-5120 0 0,2 9-2528 0 0</inkml:trace>
  <inkml:trace contextRef="#ctx0" brushRef="#br0" timeOffset="251.899">385 608 15459 0 0,'0'0'1674'0'0,"0"0"-470"0"0,0 0-198 0 0,0 0 63 0 0,0 0 76 0 0,0 0-61 0 0,0 0-224 0 0,0 0-233 0 0,0 0-176 0 0,0 0-115 0 0,0 0-72 0 0,0 0-64 0 0,0 0-63 0 0,-8 26-46 0 0,-40 118 10 0 0,29-90-873 0 0,18-51 98 0 0,-1 1-1288 0 0,-2-3-7541 0 0,3-1-1694 0 0</inkml:trace>
  <inkml:trace contextRef="#ctx0" brushRef="#br0" timeOffset="413.909">343 78 12299 0 0,'0'0'1928'0'0,"0"0"-840"0"0,0 0-360 0 0,0 0-175 0 0,0 0-289 0 0,0 0-240 0 0,0 0-208 0 0,0 0-153 0 0,0 0-31 0 0,0 0-160 0 0,0 0-384 0 0,0 0-904 0 0,0 0-1849 0 0,0 0-5409 0 0</inkml:trace>
  <inkml:trace contextRef="#ctx0" brushRef="#br0" timeOffset="818.225">538 877 13675 0 0,'0'0'1944'0'0,"0"0"-397"0"0,0 0-165 0 0,0 0-115 0 0,0 0-215 0 0,0 0-273 0 0,0 0-222 0 0,0 0-115 0 0,0 0-49 0 0,0 0-6 0 0,0 0-20 0 0,0 0-31 0 0,0 0-31 0 0,16-30-22 0 0,53-94-18 0 0,-9 16 618 0 0,-58 105-847 0 0,-2 4-40 0 0,0-1 0 0 0,1 0 0 0 0,-1 0 1 0 0,0 0-1 0 0,1 1 0 0 0,-1-1 0 0 0,0 0 0 0 0,1 0 0 0 0,-1 0 0 0 0,0 0 0 0 0,1 0 1 0 0,-1 0-1 0 0,0 0 0 0 0,1 0 0 0 0,-1 0 0 0 0,1 0 0 0 0,-1 0 0 0 0,0 0 0 0 0,1 0 1 0 0,-1 0-1 0 0,0 0 0 0 0,1 0 0 0 0,-1 0 0 0 0,0 0 0 0 0,1 0 0 0 0,-1 0 0 0 0,0-1 1 0 0,1 1-1 0 0,-1 0 0 0 0,0 0 0 0 0,1 0 0 0 0,-1-1 0 0 0,0 1 0 0 0,0 0 0 0 0,1 0 1 0 0,-1-1-1 0 0,0 1 0 0 0,0 0 0 0 0,1-1 0 0 0,-1 1 0 0 0,0 0 0 0 0,0-1 0 0 0,0 1 1 0 0,0 0 2 0 0,19 127-341 0 0,-19-124 371 0 0,1 0-1 0 0,0-1 1 0 0,-1 1 0 0 0,1 0 0 0 0,0-1-1 0 0,1 1 1 0 0,-1-1 0 0 0,0 1 0 0 0,1-1-1 0 0,-1 1 1 0 0,1-1 0 0 0,0 0 0 0 0,0 0 0 0 0,0 0-1 0 0,0 0 1 0 0,0 0 0 0 0,0 0 0 0 0,0-1-1 0 0,1 1 1 0 0,-1-1 0 0 0,1 0 0 0 0,-1 1 0 0 0,1-1-1 0 0,0 0 1 0 0,-1 0 0 0 0,1-1 0 0 0,0 1-1 0 0,-1-1 1 0 0,1 1 0 0 0,0-1 0 0 0,0 0-1 0 0,0 0 1 0 0,-1 0 0 0 0,1 0 0 0 0,0 0 0 0 0,0-1-1 0 0,0 0 1 0 0,-1 1 0 0 0,1-1 0 0 0,0 0-1 0 0,-1 0 1 0 0,1 0 0 0 0,-1-1 0 0 0,1 1 0 0 0,-1 0-1 0 0,0-1 1 0 0,1 0-29 0 0,6-4 121 0 0,-1 0-1 0 0,-1 0 1 0 0,1-1 0 0 0,-1 1-1 0 0,0-2 1 0 0,-1 1-1 0 0,1-1 1 0 0,-1 0 0 0 0,-1 0-1 0 0,0-1 1 0 0,0 0 0 0 0,-1 1-1 0 0,0-2 1 0 0,0 1-1 0 0,-1 0 1 0 0,0-1 0 0 0,-1 0-1 0 0,0 1 1 0 0,0-1 0 0 0,-1-8-121 0 0,-3 13-2457 0 0,-1 18-6905 0 0,3-9-2122 0 0</inkml:trace>
  <inkml:trace contextRef="#ctx0" brushRef="#br0" timeOffset="1185.965">1138 777 10362 0 0,'0'0'2434'0'0,"0"0"-189"0"0,0 0-106 0 0,0 0-242 0 0,0 0-271 0 0,0 0-243 0 0,0 0-253 0 0,0 0-187 0 0,0 0-142 0 0,0 0-128 0 0,0 0-120 0 0,33-14-115 0 0,101-44-84 0 0,-76 20 174 0 0,-54 34-475 0 0,0 0 1 0 0,-1-1-1 0 0,1 1 0 0 0,-1-1 1 0 0,0 0-1 0 0,0 0 0 0 0,0 0 1 0 0,-1 0-1 0 0,1 0 0 0 0,-1-1 1 0 0,-1 1-1 0 0,1-1 0 0 0,-1 1 1 0 0,0-1-1 0 0,0 0 0 0 0,-1 1 1 0 0,1-1-1 0 0,-1 0 0 0 0,0 0 1 0 0,-1 1-1 0 0,0-4-53 0 0,-2 6-15 0 0,0 0 0 0 0,0 1 0 0 0,-1-1-1 0 0,1 1 1 0 0,-1 0 0 0 0,1 0 0 0 0,-1 0 0 0 0,0 0 0 0 0,1 1-1 0 0,-1-1 1 0 0,0 1 0 0 0,0 0 0 0 0,0 0 0 0 0,0 1-1 0 0,0-1 1 0 0,-1 1 0 0 0,1 0 0 0 0,0 0 0 0 0,0 0 0 0 0,0 0-1 0 0,0 1 1 0 0,0 0 0 0 0,0 0 0 0 0,0 0 0 0 0,0 0 0 0 0,0 1-1 0 0,0-1 1 0 0,1 1 0 0 0,-4 2 15 0 0,-6 2-22 0 0,2 0-1 0 0,-1 1 1 0 0,1 0 0 0 0,0 1 0 0 0,0 0-1 0 0,1 0 1 0 0,0 2 0 0 0,0-1-1 0 0,1 1 1 0 0,1 0 0 0 0,0 1 0 0 0,0 0-1 0 0,1 0 1 0 0,0 1 0 0 0,1 0 0 0 0,0 0-1 0 0,1 1 1 0 0,1-1 0 0 0,0 1-1 0 0,0 0 1 0 0,1 0 0 0 0,1 0 0 0 0,0 1-1 0 0,1 4 23 0 0,4-8 11 0 0,1 0-1 0 0,0 0 0 0 0,0 0 0 0 0,1 0 1 0 0,1-1-1 0 0,-1 1 0 0 0,1-1 0 0 0,1-1 1 0 0,0 0-1 0 0,0 1 0 0 0,1-2 0 0 0,0 1 1 0 0,0-1-1 0 0,1-1 0 0 0,-1 1 0 0 0,2-2 1 0 0,-1 1-1 0 0,0-1 0 0 0,1 0 1 0 0,0-1-1 0 0,0 0 0 0 0,1-1 0 0 0,2 1-10 0 0,143 15 212 0 0,-108-35-1135 0 0,-22-5-6715 0 0,-22 17-4362 0 0</inkml:trace>
</inkml:ink>
</file>

<file path=ppt/ink/ink17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08.5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32 99 776 0 0,'0'0'1486'0'0,"0"0"115"0"0,0 0 325 0 0,0 0 325 0 0,0 0 134 0 0,0 0-97 0 0,0 0-271 0 0,0 0-317 0 0,0 0-228 0 0,0 0-133 0 0,0 0-69 0 0,0 0-58 0 0,0 0-126 0 0,-8 12 2212 0 0,-12 160-1603 0 0,17-117-1414 0 0,2-48-2893 0 0,4-50-1878 0 0,1 14-3711 0 0,-3 17-2835 0 0</inkml:trace>
  <inkml:trace contextRef="#ctx0" brushRef="#br0" timeOffset="585.905">227 338 12619 0 0,'0'0'2175'0'0,"0"0"-403"0"0,0 0-191 0 0,0 0-221 0 0,0 0-244 0 0,0 0-232 0 0,0 0-228 0 0,0 0-143 0 0,0 0-35 0 0,0 0-16 0 0,14-31-26 0 0,46-101-24 0 0,13 9 727 0 0,-41 71-826 0 0,-25 79-622 0 0,-5 23 300 0 0,-3-37 9 0 0,1-1 0 0 0,0 0 0 0 0,1 0 0 0 0,0 0 0 0 0,1 0 0 0 0,0 0 0 0 0,1 0 0 0 0,0 0 0 0 0,1-1 0 0 0,0 0 0 0 0,1 1 0 0 0,0-1 0 0 0,1-1-1 0 0,1 2 1 0 0,-4-9 49 0 0,-1 0-1 0 0,1 0 1 0 0,-1-1-1 0 0,1 1 1 0 0,0-1-1 0 0,0 0 1 0 0,0 1-1 0 0,0-1 1 0 0,0-1-1 0 0,1 1 1 0 0,-1 0-1 0 0,0-1 1 0 0,1 0-1 0 0,0 0 1 0 0,-1 0-1 0 0,1 0 1 0 0,-1 0-1 0 0,1-1 1 0 0,0 1-1 0 0,0-1 1 0 0,-1 0-1 0 0,1 0 1 0 0,0-1-1 0 0,0 1 1 0 0,-1-1-1 0 0,1 0 1 0 0,-1 0-1 0 0,1 0 1 0 0,-1 0-1 0 0,1-1 1 0 0,-1 1-1 0 0,1-1 1 0 0,-1 0-1 0 0,0 0 1 0 0,0 0-1 0 0,1-1-48 0 0,4-4 136 0 0,0 1 0 0 0,0-1 1 0 0,-1 0-1 0 0,0-1 0 0 0,-1 1 0 0 0,1-1 0 0 0,-2-1 0 0 0,1 1 0 0 0,-1-1 0 0 0,0 0 1 0 0,-1 0-1 0 0,0-1 0 0 0,-1 0-136 0 0,32-110-2607 0 0,-26 108 151 0 0,-5 8-573 0 0,-1 0-3297 0 0,0 1-5864 0 0</inkml:trace>
</inkml:ink>
</file>

<file path=ppt/ink/ink17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04.51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94 619 13515 0 0,'0'0'4742'0'0,"0"0"-2885"0"0,0 0-924 0 0,0 0 43 0 0,0 0 130 0 0,0 0 20 0 0,0 0-140 0 0,0 0-269 0 0,0 0-235 0 0,0 0-140 0 0,0 0-94 0 0,0 0-54 0 0,0 0-32 0 0,-2 25-30 0 0,-5 76-41 0 0,16-28 35 0 0,-8-58-191 0 0,1 7 106 0 0,-1-8-3595 0 0,-8-22-3554 0 0,5 5 1304 0 0,-2 0-5385 0 0</inkml:trace>
  <inkml:trace contextRef="#ctx0" brushRef="#br0" timeOffset="167.448">32 174 13267 0 0,'0'0'2776'0'0,"0"0"-727"0"0,0 0-513 0 0,0 0-304 0 0,0 0-271 0 0,0 0-249 0 0,0 0-248 0 0,0 0-256 0 0,0 0-224 0 0,0 0-112 0 0,0 0-32 0 0,0 0-48 0 0,0 0-56 0 0,0 0-328 0 0,-32 40-585 0 0,41-14-991 0 0,-3-11-2873 0 0,-2-1-7242 0 0</inkml:trace>
  <inkml:trace contextRef="#ctx0" brushRef="#br0" timeOffset="527.463">293 932 13587 0 0,'0'0'1200'0'0,"0"0"-444"0"0,0 0 97 0 0,0 0 369 0 0,0 0 263 0 0,0 0 3 0 0,0 0-258 0 0,0 0-259 0 0,0 0-111 0 0,0 0-64 0 0,0 0-84 0 0,0 0-124 0 0,2-6-130 0 0,60-291 2290 0 0,-62 296-2745 0 0,5-14 15 0 0,-1 0-1 0 0,2 0 1 0 0,0 1-1 0 0,0 0 1 0 0,2 0-1 0 0,-1 0 1 0 0,2 1-1 0 0,0 0 1 0 0,0 0-1 0 0,1 1 1 0 0,1 1-1 0 0,0 0 1 0 0,10-7-18 0 0,-12 46-1171 0 0,-7 24-301 0 0,-2-30-2024 0 0,0 0-6143 0 0,0-18-1816 0 0</inkml:trace>
  <inkml:trace contextRef="#ctx0" brushRef="#br0" timeOffset="903.02">615 744 10474 0 0,'0'0'3641'0'0,"0"0"-1513"0"0,0 0-404 0 0,0 0-29 0 0,0 0-170 0 0,0 0-269 0 0,0 0-246 0 0,0 0-192 0 0,0 0-144 0 0,0 0-114 0 0,0 0-82 0 0,0 0-85 0 0,31-10-74 0 0,94-31-46 0 0,-72 10 237 0 0,-48 21-374 0 0,-2 6-104 0 0,-1 1 0 0 0,1 0 0 0 0,-1-1 1 0 0,0 1-1 0 0,0-1 0 0 0,0 0 0 0 0,0 0 0 0 0,-1 0 0 0 0,0 1 0 0 0,1-2 1 0 0,-1 1-1 0 0,-1 0 0 0 0,1 0 0 0 0,-1 0 0 0 0,1 0 0 0 0,-1 0 1 0 0,0-1-1 0 0,-1 1 0 0 0,1 0 0 0 0,-1 0 0 0 0,0 0 0 0 0,0 0 0 0 0,0 0 1 0 0,0 0-1 0 0,-1 0 0 0 0,0 0 0 0 0,0 0-32 0 0,-1 2-13 0 0,-1 1 0 0 0,1 0 0 0 0,-1 0 0 0 0,0 0 0 0 0,1 1 0 0 0,-1-1 0 0 0,0 1 1 0 0,1 0-1 0 0,-1 0 0 0 0,0 0 0 0 0,0 0 0 0 0,1 1 0 0 0,-1 0 0 0 0,0 0 0 0 0,1 0 0 0 0,-1 0 0 0 0,1 0 0 0 0,-1 0 0 0 0,1 1 0 0 0,0 0 0 0 0,-1 0 0 0 0,1 0 0 0 0,0 0 0 0 0,0 0 1 0 0,1 1-1 0 0,-1-1 0 0 0,-2 3 13 0 0,-9 6-18 0 0,1 0 1 0 0,0 1 0 0 0,1 0 0 0 0,0 1 0 0 0,1 1-1 0 0,1-1 1 0 0,0 2 0 0 0,1-1 0 0 0,0 1-1 0 0,1 1 1 0 0,1 0 0 0 0,0 0 0 0 0,1 0 17 0 0,5-12-2 0 0,0 0 1 0 0,0 0-1 0 0,1 0 1 0 0,-1 0 0 0 0,1 0-1 0 0,0 0 1 0 0,0 0-1 0 0,0 0 1 0 0,0 0 0 0 0,1-1-1 0 0,0 1 1 0 0,-1 0 0 0 0,2 0-1 0 0,-1 0 1 0 0,0-1-1 0 0,1 1 1 0 0,-1 0 0 0 0,1-1-1 0 0,0 1 1 0 0,0-1-1 0 0,1 0 1 0 0,-1 0 0 0 0,1 0-1 0 0,0 0 1 0 0,-1 0-1 0 0,1 0 1 0 0,0-1 0 0 0,1 0-1 0 0,-1 1 1 0 0,0-1-1 0 0,1 0 1 0 0,-1 0 0 0 0,1-1-1 0 0,-1 1 1 0 0,1-1-1 0 0,0 0 1 0 0,0 0 0 0 0,0 0-1 0 0,0 0 1 0 0,0-1 0 0 0,0 0-1 0 0,-1 0 1 0 0,1 0-1 0 0,0 0 1 0 0,1 0 1 0 0,24 0-101 0 0,86-11-2177 0 0,-90 1 754 0 0,7-3-1198 0 0,-10 6-3636 0 0,-11 4-5008 0 0</inkml:trace>
  <inkml:trace contextRef="#ctx0" brushRef="#br0" timeOffset="1200.528">1326 483 16676 0 0,'0'0'1755'0'0,"0"0"-542"0"0,0 0-169 0 0,0 0-30 0 0,0 0-30 0 0,0 0-37 0 0,0 0-172 0 0,0 0-174 0 0,0 0-131 0 0,0 0-126 0 0,0 0-93 0 0,0 0-73 0 0,-34 26-58 0 0,-105 81-48 0 0,75-37 22 0 0,59-64-90 0 0,0 1 0 0 0,1 0 0 0 0,1 0 1 0 0,-1 0-1 0 0,1 0 0 0 0,0 0 0 0 0,1 1 1 0 0,-1-1-1 0 0,2 1 0 0 0,-1 0 0 0 0,1-1 1 0 0,0 1-1 0 0,0 0 0 0 0,1 0 0 0 0,1 0 1 0 0,0 5-5 0 0,2-8-3 0 0,0-1 0 0 0,1 0 1 0 0,-1 0-1 0 0,1 0 0 0 0,0 0 1 0 0,0-1-1 0 0,1 1 0 0 0,-1-1 1 0 0,1 0-1 0 0,0 0 0 0 0,0-1 1 0 0,0 1-1 0 0,0-1 0 0 0,0-1 1 0 0,0 1-1 0 0,0 0 0 0 0,1-1 1 0 0,-1 0-1 0 0,1-1 0 0 0,4 1 3 0 0,117 2-285 0 0,-118-4 28 0 0,0-1 1 0 0,-1-1-1 0 0,1 1 0 0 0,-1-1 1 0 0,0-1-1 0 0,0 0 1 0 0,0 0-1 0 0,0 0 0 0 0,-1-1 1 0 0,1 0-1 0 0,-1-1 0 0 0,3-3 257 0 0,19-19-4508 0 0,-5-1-4278 0 0,-16 17-1107 0 0</inkml:trace>
  <inkml:trace contextRef="#ctx0" brushRef="#br0" timeOffset="1589.796">1775 1 15915 0 0,'0'0'3811'0'0,"0"0"-2127"0"0,0 0-715 0 0,0 0-15 0 0,0 0 34 0 0,0 0-33 0 0,0 0-155 0 0,0 0-252 0 0,0 0-173 0 0,0 0-65 0 0,0 0-38 0 0,0 0 16 0 0,-6 17-2 0 0,-19 56-15 0 0,2 82 664 0 0,22-113-795 0 0,-3 363 248 0 0,-2-361-356 0 0,0-3 90 0 0,6-41-238 0 0,0 0 0 0 0,1 0 0 0 0,-1 0 0 0 0,0 0 1 0 0,0 0-1 0 0,0 0 0 0 0,0 0 0 0 0,1 0 0 0 0,-1 0 0 0 0,0 0 0 0 0,0 0 0 0 0,0 0 0 0 0,1 0 0 0 0,-1 0 0 0 0,0 0 0 0 0,0 1 0 0 0,0-1 0 0 0,0 0 0 0 0,1 0 0 0 0,-1 0 0 0 0,0 0 0 0 0,0 0 0 0 0,0 0 0 0 0,0 0 0 0 0,0 1 0 0 0,1-1 0 0 0,-1 0 0 0 0,0 0 0 0 0,0 0 0 0 0,0 0 0 0 0,0 1 0 0 0,0-1 0 0 0,0 0 116 0 0,12-36-3684 0 0,-7 11-6627 0 0,-4 20 6955 0 0,-1 1-5509 0 0</inkml:trace>
  <inkml:trace contextRef="#ctx0" brushRef="#br0" timeOffset="1835.405">1473 402 15627 0 0,'0'0'1950'0'0,"0"0"-643"0"0,0 0-229 0 0,0 0 79 0 0,0 0 90 0 0,0 0-61 0 0,0 0-263 0 0,0 0-257 0 0,0 0-192 0 0,0 0-135 0 0,32-4-86 0 0,104-14-78 0 0,137-20-1857 0 0,-258 37 201 0 0,-1 0-2458 0 0,-4 0-4559 0 0,-2-2-2284 0 0</inkml:trace>
  <inkml:trace contextRef="#ctx0" brushRef="#br0" timeOffset="2671.02">2176 26 10706 0 0,'0'0'1897'0'0,"0"0"-190"0"0,0 0-39 0 0,0 0-25 0 0,0 0-133 0 0,0 0-246 0 0,0 0-302 0 0,0 0-212 0 0,0 0-143 0 0,0 0-73 0 0,0 0-41 0 0,0 0-37 0 0,-10 26-21 0 0,-29 83-58 0 0,26-16 257 0 0,23 102 247 0 0,0-130-661 0 0,-3 1 0 0 0,-3 0 0 0 0,-4 55-220 0 0,-29-33 94 0 0,71-114-1338 0 0,0-20-1290 0 0,-23 22-5467 0 0,-14 17-3257 0 0</inkml:trace>
  <inkml:trace contextRef="#ctx0" brushRef="#br0" timeOffset="3277.231">2375 534 13187 0 0,'0'0'1918'0'0,"0"0"-265"0"0,0 0-71 0 0,0 0-95 0 0,0 0-205 0 0,0 0-325 0 0,0 0-349 0 0,0 0-192 0 0,0 0-112 0 0,0 0-60 0 0,0 0-12 0 0,0 0-28 0 0,0 0-18 0 0,-4 24-14 0 0,-10 74-27 0 0,20-22 364 0 0,-5-75-455 0 0,0 1 1 0 0,0-1-1 0 0,0 0 0 0 0,1 0 0 0 0,-1 1 1 0 0,0-1-1 0 0,1 0 0 0 0,-1 0 1 0 0,1 0-1 0 0,-1 0 0 0 0,1-1 1 0 0,0 1-1 0 0,-1 0 0 0 0,1-1 1 0 0,0 1-1 0 0,0-1 0 0 0,-1 1 1 0 0,1-1-1 0 0,0 0 0 0 0,0 0 1 0 0,0 0-1 0 0,-1 0 0 0 0,1 0 1 0 0,0 0-1 0 0,0 0 0 0 0,-1-1 1 0 0,1 1-1 0 0,0-1-54 0 0,9-3 139 0 0,0 0-1 0 0,-1-1 1 0 0,0-1 0 0 0,0 1 0 0 0,-1-2-1 0 0,1 1 1 0 0,-1-1 0 0 0,-1-1-1 0 0,1 0 1 0 0,-2 0 0 0 0,6-6-139 0 0,7-6 120 0 0,127-149 282 0 0,-147 168-402 0 0,0 0-1 0 0,1 1 0 0 0,-1-1 0 0 0,1 0 0 0 0,-1 0 0 0 0,1 1 0 0 0,0-1 1 0 0,-1 0-1 0 0,1 1 0 0 0,0-1 0 0 0,-1 0 0 0 0,1 1 0 0 0,0-1 0 0 0,0 1 1 0 0,-1-1-1 0 0,1 1 0 0 0,0 0 0 0 0,0-1 0 0 0,0 1 0 0 0,0 0 0 0 0,0 0 1 0 0,0-1-1 0 0,-1 1 0 0 0,1 0 0 0 0,0 0 0 0 0,0 0 0 0 0,0 0 0 0 0,0 0 1 0 0,0 0-1 0 0,0 1 0 0 0,0-1 0 0 0,0 0 0 0 0,0 0 0 0 0,-1 0 0 0 0,1 1 1 0 0,0-1-1 0 0,0 1 0 0 0,0-1 0 0 0,0 1 0 0 0,-1-1 0 0 0,1 1 0 0 0,0-1 1 0 0,-1 1-1 0 0,1-1 0 0 0,0 1 0 0 0,-1 0 0 0 0,1 0 0 0 0,-1-1 0 0 0,1 1 1 0 0,-1 0-1 0 0,1 0 0 0 0,-1 0 0 0 0,1-1 0 0 0,-1 1 0 0 0,0 0 0 0 0,1 0 1 0 0,-1 0-1 0 0,0 0 0 0 0,0 0 1 0 0,14 59-14 0 0,43 308 0 0 0,-52-338-23 0 0,-1 0 0 0 0,-1 0-1 0 0,-2 1 1 0 0,0-1 0 0 0,-3 1 0 0 0,-3 26 37 0 0,0-39-11 0 0,0 0 0 0 0,-1 0-1 0 0,-1 0 1 0 0,0-1 0 0 0,-2 0 0 0 0,0-1 0 0 0,0 1-1 0 0,-2-2 1 0 0,0 1 0 0 0,-1-2 0 0 0,0 1 0 0 0,-1-2-1 0 0,-1 0 1 0 0,0 0 0 0 0,0-1 0 0 0,-2-1 0 0 0,1 0-1 0 0,-1-2 1 0 0,-1 1 0 0 0,-7 1 11 0 0,23-10 4 0 0,-1 0-1 0 0,1 0 1 0 0,-1 0-1 0 0,0 0 1 0 0,1 0 0 0 0,-1 0-1 0 0,0 0 1 0 0,0-1-1 0 0,1 1 1 0 0,-1-1 0 0 0,0 1-1 0 0,0-1 1 0 0,0 0-1 0 0,0 0 1 0 0,1 0 0 0 0,-1 0-1 0 0,0 0 1 0 0,0 0-1 0 0,0-1 1 0 0,0 1-1 0 0,0 0 1 0 0,1-1 0 0 0,-1 1-1 0 0,0-1 1 0 0,0 0-1 0 0,1 0 1 0 0,-1 0 0 0 0,0 0-1 0 0,1 0 1 0 0,-1 0-1 0 0,1 0 1 0 0,-1 0 0 0 0,1-1-1 0 0,0 1 1 0 0,0 0-1 0 0,-1-1 1 0 0,1 1 0 0 0,0-1-1 0 0,0 1 1 0 0,0-1-1 0 0,1 0 1 0 0,-1 0 0 0 0,0 1-1 0 0,1-1 1 0 0,-1 0-1 0 0,1 0 1 0 0,-1 0 0 0 0,1 1-1 0 0,0-3-3 0 0,0-12 27 0 0,1-1 0 0 0,2 0 0 0 0,-1 0 0 0 0,2 1 0 0 0,0-1 0 0 0,1 1-1 0 0,1 0 1 0 0,0 0 0 0 0,1 1 0 0 0,0 0 0 0 0,2 0 0 0 0,0 1 0 0 0,0 0 0 0 0,1 0 0 0 0,1 1 0 0 0,0 1 0 0 0,1-1 0 0 0,2 1-27 0 0,-13 11 0 0 0,52-61-160 0 0,3 2 0 0 0,2 3 0 0 0,15-7 160 0 0,-16 18-5010 0 0,3 4-4969 0 0,-51 35-2415 0 0</inkml:trace>
</inkml:ink>
</file>

<file path=ppt/ink/ink17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3.4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66 0 2545 0 0,'0'0'2504'0'0,"0"0"-2"0"0,0 0-19 0 0,0 0-60 0 0,0 0-162 0 0,0 0-299 0 0,0 0-353 0 0,0 0-336 0 0,0 0-272 0 0,0 0-227 0 0,0 0-144 0 0,-5 0-118 0 0,3 0-467 0 0,1 0 0 0 0,-1 1 0 0 0,0-1 0 0 0,0 0-1 0 0,1 1 1 0 0,-1-1 0 0 0,0 1 0 0 0,1-1-1 0 0,-1 1 1 0 0,0 0 0 0 0,1 0 0 0 0,-1 0 0 0 0,1-1-1 0 0,-1 2 1 0 0,1-1 0 0 0,-1 0 0 0 0,1 0-1 0 0,0 0 1 0 0,0 1 0 0 0,0-1 0 0 0,-1 0-1 0 0,1 1 1 0 0,1-1 0 0 0,-1 1 0 0 0,0 0 0 0 0,0-1-1 0 0,0 1 1 0 0,1-1 0 0 0,-1 1 0 0 0,1 0-1 0 0,-1 0 1 0 0,1-1 0 0 0,0 1 0 0 0,0 0-1 0 0,0 0-44 0 0,-7 34 365 0 0,1 0-1 0 0,3 1 0 0 0,1 0 0 0 0,1-1 0 0 0,4 32-364 0 0,-3-59 23 0 0,1 1 0 0 0,0-1 0 0 0,1 0 0 0 0,0 0 0 0 0,0 0 0 0 0,1 0 0 0 0,0-1 1 0 0,0 1-1 0 0,1-1 0 0 0,0 1 0 0 0,1-1 0 0 0,0-1 0 0 0,0 1 0 0 0,1-1 0 0 0,0 0 0 0 0,0 1-23 0 0,-3-7 43 0 0,0 1-1 0 0,-1-1 0 0 0,1 0 0 0 0,0 0 1 0 0,0 0-1 0 0,0 0 0 0 0,0 0 0 0 0,0-1 0 0 0,0 1 1 0 0,0-1-1 0 0,0 0 0 0 0,1 0 0 0 0,-1 0 1 0 0,0 0-1 0 0,0-1 0 0 0,0 1 0 0 0,0-1 1 0 0,0 0-1 0 0,0 0 0 0 0,0 0 0 0 0,0 0 1 0 0,-1 0-1 0 0,1-1 0 0 0,0 1 0 0 0,-1-1 1 0 0,1 0-1 0 0,-1 0 0 0 0,1 0 0 0 0,-1 0 1 0 0,0 0-1 0 0,1-1-42 0 0,29-25 123 0 0,-1-2-1 0 0,-1-1 1 0 0,-2-2 0 0 0,-1-1-1 0 0,20-33-122 0 0,-35 59-136 0 0,-9 30-105 0 0,-2-6 265 0 0,4 22-47 0 0,-6-29 21 0 0,1-1 0 0 0,0 1 0 0 0,1 0-1 0 0,0 0 1 0 0,0 0 0 0 0,1-1 0 0 0,0 1 0 0 0,1-1 0 0 0,0 1 0 0 0,0-1 0 0 0,1 0 0 0 0,0 0 0 0 0,0-1 0 0 0,1 1 0 0 0,0-1 0 0 0,0 0 0 0 0,1 0-1 0 0,0 0 1 0 0,0-1 0 0 0,0 0 0 0 0,4 3 2 0 0,-6-8 20 0 0,0 1-1 0 0,1-1 1 0 0,-1 0-1 0 0,0 0 1 0 0,1 0-1 0 0,-1 0 0 0 0,0-1 1 0 0,1 1-1 0 0,-1-1 1 0 0,1 0-1 0 0,-1-1 1 0 0,0 1-1 0 0,1-1 1 0 0,-1 0-1 0 0,0 0 0 0 0,0 0 1 0 0,1-1-1 0 0,-1 1 1 0 0,0-1-1 0 0,0 0 1 0 0,0 0-1 0 0,-1 0 1 0 0,1-1-1 0 0,0 1 1 0 0,-1-1-1 0 0,0 0 0 0 0,0 0 1 0 0,0 0-1 0 0,2-3-19 0 0,9-11 140 0 0,0-1-1 0 0,-2-1 0 0 0,0 0 0 0 0,-1-1 0 0 0,-1 0 0 0 0,-1 0 0 0 0,-1-1 1 0 0,0 0-1 0 0,-2-1 0 0 0,0 1 0 0 0,-2-1 0 0 0,1-10-139 0 0,-2-62-170 0 0,-4 65-2180 0 0,30 16-3820 0 0,-16 12-371 0 0,-12 1 5569 0 0,2 0-10181 0 0</inkml:trace>
</inkml:ink>
</file>

<file path=ppt/ink/ink17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3.8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105 744 17188 0 0,'0'0'1269'0'0,"0"0"-314"0"0,0 0 5 0 0,0 0 114 0 0,0 0 6 0 0,0 0-130 0 0,0 0-231 0 0,0 0-218 0 0,0 0-69 0 0,0 0-35 0 0,0 0-40 0 0,0 0-31 0 0,0 0-32 0 0,-4 21-45 0 0,-16 65-33 0 0,-22 27 374 0 0,4-9-586 0 0,41-108-4764 0 0,15-24 900 0 0,-12 16-1329 0 0,1 1-5818 0 0</inkml:trace>
  <inkml:trace contextRef="#ctx0" brushRef="#br0" timeOffset="246.396">21 368 14363 0 0,'0'0'1824'0'0,"0"0"-455"0"0,0 0-257 0 0,0 0-184 0 0,0 0-208 0 0,0 0-312 0 0,0 0-264 0 0,0 0-256 0 0,0 0-112 0 0,0 0-136 0 0,0 0-224 0 0,0 0-472 0 0,0 0-1064 0 0,0 0-2722 0 0,7 30-6728 0 0</inkml:trace>
  <inkml:trace contextRef="#ctx0" brushRef="#br0" timeOffset="592.766">593 0 15323 0 0,'0'0'1689'0'0,"0"0"-456"0"0,0 0-147 0 0,0 0-47 0 0,0 0-36 0 0,0 0-97 0 0,0 0-141 0 0,0 0-69 0 0,0 0-15 0 0,0 0-9 0 0,0 0-44 0 0,0 0-77 0 0,0 0-107 0 0,5 14-66 0 0,15 46-51 0 0,-5 23 590 0 0,-7-9-667 0 0,-3 2 1 0 0,-4-1-1 0 0,-3 0 1 0 0,-6 28-251 0 0,-20 69 29 0 0,-4 6-553 0 0,48-167-3670 0 0,-13-28-1710 0 0,-2 12-934 0 0,-1 1-4007 0 0</inkml:trace>
  <inkml:trace contextRef="#ctx0" brushRef="#br0" timeOffset="847.675">286 567 9098 0 0,'0'0'3583'0'0,"0"0"-1742"0"0,0 0-685 0 0,0 0 60 0 0,0 0 142 0 0,0 0 29 0 0,0 0-155 0 0,0 0-234 0 0,0 0-171 0 0,0 0-159 0 0,35-5-112 0 0,115-19-89 0 0,174-35 985 0 0,-263 46-1545 0 0,64-10-4094 0 0,-101 16-1057 0 0,-16 5-43 0 0,-4-1-5445 0 0</inkml:trace>
  <inkml:trace contextRef="#ctx0" brushRef="#br0" timeOffset="1316.92">1153 55 9370 0 0,'0'0'4786'0'0,"0"0"-2198"0"0,0 0-920 0 0,0 0-221 0 0,0 0-181 0 0,0 0-172 0 0,0 0-225 0 0,0 0-215 0 0,0 0-149 0 0,0 0-117 0 0,0 0-40 0 0,0 0-24 0 0,0 0 20 0 0,-7 17 24 0 0,-41 122 623 0 0,-6 213-87 0 0,34-36-805 0 0,20-314-91 0 0,-1 0 0 0 0,1-1 0 0 0,-1 1 0 0 0,1 0 0 0 0,0 0 0 0 0,0-1 0 0 0,0 1 0 0 0,0 0 0 0 0,0 0 0 0 0,0-1 0 0 0,0 1 0 0 0,1 0 0 0 0,-1-1 0 0 0,1 1 0 0 0,-1 0 0 0 0,1-1 0 0 0,0 1 0 0 0,-1-1 0 0 0,1 1 0 0 0,0-1 0 0 0,0 1 0 0 0,0-1 0 0 0,0 1 0 0 0,0-1 0 0 0,1 0 0 0 0,-1 0 0 0 0,0 1 0 0 0,1-1 0 0 0,-1 0 0 0 0,0 0 0 0 0,1-1 0 0 0,-1 1 0 0 0,1 0 0 0 0,0 0 0 0 0,-1-1 0 0 0,1 1 0 0 0,-1-1 0 0 0,1 1 0 0 0,0-1 0 0 0,0 0 0 0 0,-1 1 0 0 0,1-1 0 0 0,0 0 0 0 0,-1 0 0 0 0,1 0 0 0 0,0-1 0 0 0,0 1 0 0 0,-1 0 0 0 0,1-1 0 0 0,0 1 0 0 0,-1-1 0 0 0,1 1 0 0 0,0-1 0 0 0,-1 0 0 0 0,1 0-8 0 0,147-123 872 0 0,-130 110-847 0 0,-10 7-10 0 0,1-1 0 0 0,-1 1-1 0 0,1 1 1 0 0,1 0 0 0 0,-1 0 0 0 0,1 1 0 0 0,0 1 0 0 0,0 0-1 0 0,0 0 1 0 0,1 1 0 0 0,3-1-15 0 0,-1 49 44 0 0,-20 165 85 0 0,6-210-180 0 0,0 1 0 0 0,0-1 0 0 0,0 1 0 0 0,0-1 0 0 0,0 1 0 0 0,0 0 0 0 0,0-1 0 0 0,0 1 0 0 0,0-1 0 0 0,0 1 0 0 0,0 0 0 0 0,0-1 0 0 0,0 1 0 0 0,0-1 0 0 0,0 1 0 0 0,1 0 0 0 0,-1-1 0 0 0,0 1 0 0 0,0-1 0 0 0,1 1 0 0 0,-1-1-1 0 0,0 1 1 0 0,1-1 0 0 0,-1 1 0 0 0,1-1 0 0 0,-1 1 0 0 0,0-1 0 0 0,1 0 0 0 0,-1 1 0 0 0,1-1 0 0 0,-1 0 0 0 0,1 1 0 0 0,-1-1 0 0 0,1 0 0 0 0,0 0 0 0 0,-1 1 0 0 0,1-1 0 0 0,-1 0 0 0 0,1 0 0 0 0,0 0 0 0 0,-1 0 0 0 0,1 0 0 0 0,-1 0 0 0 0,1 0 0 0 0,0 0 0 0 0,-1 0-1 0 0,1 0 1 0 0,0 0 51 0 0,8-13-4926 0 0,-6 8-3543 0 0,-3 5 7229 0 0,1-4-11161 0 0</inkml:trace>
</inkml:ink>
</file>

<file path=ppt/ink/ink17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7.1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0 199 3985 0 0,'0'0'2815'0'0,"0"0"-964"0"0,0 0-459 0 0,0 0 14 0 0,0 0 34 0 0,0 0-59 0 0,0 0-161 0 0,0 0-190 0 0,0 0-161 0 0,0 0-86 0 0,0 0-30 0 0,11-6-60 0 0,69-40 1211 0 0,41-45 967 0 0,-33 36-1780 0 0,-66 81-531 0 0,5 86 176 0 0,55 324-289 0 0,-49-235-353 0 0,-33-201-90 0 0,1 0 1 0 0,-1-1 0 0 0,0 1 0 0 0,0 0-1 0 0,1-1 1 0 0,-1 1 0 0 0,0 0 0 0 0,1-1 0 0 0,-1 1-1 0 0,0 0 1 0 0,1 0 0 0 0,-1-1 0 0 0,0 1-1 0 0,1 0 1 0 0,-1 0 0 0 0,1 0 0 0 0,-1 0 0 0 0,1-1-1 0 0,-1 1 1 0 0,0 0 0 0 0,1 0 0 0 0,-1 0-1 0 0,1 0 1 0 0,-1 0 0 0 0,1 0 0 0 0,-1 0 0 0 0,0 0-1 0 0,1 0 1 0 0,-1 0 0 0 0,1 1 0 0 0,-1-1-1 0 0,0 0 1 0 0,1 0 0 0 0,-1 0 0 0 0,1 0 0 0 0,-1 1-1 0 0,0-1 1 0 0,1 0 0 0 0,-1 0 0 0 0,0 1 0 0 0,1-1-1 0 0,-1 0 1 0 0,0 0 0 0 0,1 1 0 0 0,-1-1-1 0 0,0 0 1 0 0,0 1 0 0 0,1-1 0 0 0,-1 1 0 0 0,0-1-1 0 0,0 0 1 0 0,0 1 0 0 0,1-1 0 0 0,-1 1-1 0 0,0-1 1 0 0,0 0 0 0 0,0 1 0 0 0,0-1 0 0 0,0 1-1 0 0,0-1 1 0 0,0 1 0 0 0,0-1 0 0 0,0 0-1 0 0,0 1-4 0 0,19-36 272 0 0,-17 31-277 0 0,127-283 643 0 0,-30 37-467 0 0,-88 218-105 0 0,-8 12-5 0 0,-3 20-95 0 0,0 0 10 0 0,0 0-1 0 0,0 0 6 0 0,0 0-22 0 0,0 0-11 0 0,0 0-17 0 0,0 0-15 0 0,0 0-30 0 0,0 0-42 0 0,0 0-61 0 0,0 0-72 0 0,-7 11-4625 0 0,5-7-2576 0 0,1-4-1434 0 0</inkml:trace>
</inkml:ink>
</file>

<file path=ppt/ink/ink17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7.90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0 159 9906 0 0,'0'0'2434'0'0,"0"0"-302"0"0,0 0-168 0 0,0 0-151 0 0,0 0-215 0 0,0 0-306 0 0,0 0-324 0 0,0 0-251 0 0,0 0-173 0 0,0 0-88 0 0,0 0-43 0 0,0 0-38 0 0,0 0-12 0 0,2 0 2 0 0,240 1 2936 0 0,1 39-2589 0 0,-124-26-587 0 0,-59-10-69 0 0,-59-4-40 0 0,-1 0 2 0 0,0 0 3 0 0,0 0-1 0 0,0 0 5 0 0,0 0-11 0 0,0 0-1 0 0,0 0-2 0 0,0 0 3 0 0,0 0 2 0 0,0 0 2 0 0,0 0 3 0 0,0 0-5 0 0,0 0-7 0 0,-18-8 577 0 0,-100-72-536 0 0,42 25-55 0 0,17 7-698 0 0,58 34-3531 0 0,2 6-6790 0 0,1 4-955 0 0</inkml:trace>
</inkml:ink>
</file>

<file path=ppt/ink/ink17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8.44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 0 4697 0 0,'0'0'2726'0'0,"0"0"-820"0"0,0 0-213 0 0,0 0 106 0 0,0 0 24 0 0,0 0-110 0 0,0 0-290 0 0,0 0-323 0 0,0 0-257 0 0,0 0-158 0 0,0 0-74 0 0,0 0-20 0 0,-3 1-18 0 0,-6 2-31 0 0,6-3-45 0 0,29 7 2408 0 0,401 19 398 0 0,-229 10-3184 0 0,-150-21-43 0 0,-47-14-96 0 0,-1-1-12 0 0,0 0-12 0 0,0 0-32 0 0,0 0-52 0 0,0 0-59 0 0,0 0-81 0 0,0-13-4133 0 0,0 7-3508 0 0,0 3-4258 0 0</inkml:trace>
</inkml:ink>
</file>

<file path=ppt/ink/ink17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42.0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22 126 4809 0 0,'0'0'3486'0'0,"0"0"-824"0"0,0 0-518 0 0,0 0-194 0 0,0 0-197 0 0,0 0-274 0 0,0 0-290 0 0,0 0-255 0 0,0 0-186 0 0,0 0-116 0 0,0 0-76 0 0,-4-4-76 0 0,-10-11-46 0 0,10 12-32 0 0,4 3-19 0 0,0 0-19 0 0,25-19 2123 0 0,102-29-1469 0 0,-91 38-853 0 0,0 2 1 0 0,1 1-1 0 0,0 2 0 0 0,0 1 1 0 0,22 1-166 0 0,-55 4 3 0 0,0 0-1 0 0,1 1 1 0 0,-1-1 0 0 0,0 1 0 0 0,0 0-1 0 0,0 0 1 0 0,0 0 0 0 0,0 0 0 0 0,-1 1-1 0 0,1 0 1 0 0,-1-1 0 0 0,1 1 0 0 0,-1 1 0 0 0,0-1-1 0 0,0 0 1 0 0,-1 1 0 0 0,1-1 0 0 0,-1 1-1 0 0,1 0 1 0 0,-1 0 0 0 0,0 0 0 0 0,-1 0-1 0 0,1 0 1 0 0,-1 0 0 0 0,0 1 0 0 0,0-1 0 0 0,0 2-3 0 0,12 23 32 0 0,16 66 53 0 0,-29-89-52 0 0,0 0 0 0 0,0 1 0 0 0,-1-1 0 0 0,1 1 0 0 0,-2-1 0 0 0,1 0 0 0 0,-1 0 0 0 0,0 0 0 0 0,0 0 0 0 0,0 0 0 0 0,-1 0 0 0 0,0 0 0 0 0,0-1 0 0 0,-1 1 0 0 0,-3 3-33 0 0,1 1 49 0 0,-87 68 247 0 0,8-27-239 0 0,67-37-26 0 0,16-13-29 0 0,0 0-1 0 0,0 0 1 0 0,0 0 0 0 0,0 1 0 0 0,0-1-1 0 0,0 1 1 0 0,1-1 0 0 0,-1 1 0 0 0,1 0-1 0 0,-1-1 1 0 0,1 1 0 0 0,0 0 0 0 0,-1 0 0 0 0,1 0-1 0 0,0 0 1 0 0,0 0 0 0 0,0 1 0 0 0,1-1-1 0 0,-1 0 1 0 0,1 0 0 0 0,-1 0 0 0 0,1 1-1 0 0,-1-1 1 0 0,1 0 0 0 0,0 2-2 0 0,44 96 700 0 0,-40 6 176 0 0,-4-106-866 0 0,0 0-1 0 0,0 0 6 0 0,0 0-5 0 0,0 0-19 0 0,0 0 0 0 0,0 0-9 0 0,0 0-40 0 0,0 0-34 0 0,-23 4-5253 0 0,20-3 4530 0 0,-6 2-2812 0 0,2 0-3198 0 0,-1 1-5714 0 0</inkml:trace>
</inkml:ink>
</file>

<file path=ppt/ink/ink17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43.05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269 0 8978 0 0,'0'0'2805'0'0,"0"0"-720"0"0,0 0-291 0 0,0 0-39 0 0,0 0-112 0 0,0 0-229 0 0,0 0-291 0 0,0 0-271 0 0,0 0-169 0 0,0 0-75 0 0,0 0-48 0 0,0 0-16 0 0,0 0-21 0 0,8 11 3108 0 0,-8-11-3541 0 0,0 0 12 0 0,0 0 9 0 0,0 0 16 0 0,0 0-35 0 0,0 0-6 0 0,0 0-4 0 0,0 0-18 0 0,-42 56 1144 0 0,-75 28-912 0 0,80-69-259 0 0,20-13-690 0 0,-44-4-5410 0 0,60 0 5566 0 0,1 0-1 0 0,-1 0 0 0 0,1 0 1 0 0,-1-1-1 0 0,1 1 0 0 0,0 0 1 0 0,0 0-1 0 0,0 0 0 0 0,0-1 1 0 0,1 1-1 0 0,-1 0 1 0 0,0 0-1 0 0,1 0 0 0 0,0 0 1 0 0,-1 0-1 0 0,1 0 0 0 0,0 0 1 0 0,0 0-1 0 0,0 0 0 0 0,0 0 1 0 0,0 0-1 0 0,1 0 0 0 0,-1 1 1 0 0,1-1-1 0 0,-1 0 1 0 0,2 0 497 0 0,-3 2-22 0 0,4-6-1756 0 0,19-26-5705 0 0,-12 8 5640 0 0,-7 3 4225 0 0,-8 1 5016 0 0,-22 12 6454 0 0,26 8-13125 0 0,0 0-82 0 0,0 0-84 0 0,0 0-56 0 0,0 0-45 0 0,7 12 1722 0 0,176 130 534 0 0,-116-68-2554 0 0,-60-62-96 0 0,-6-12-4377 0 0,-1 0-4566 0 0,0 0-3255 0 0</inkml:trace>
</inkml:ink>
</file>

<file path=ppt/ink/ink17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8:19.4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60 100 3153 0 0,'0'0'2579'0'0,"0"0"-495"0"0,0 0-213 0 0,0 0-9 0 0,0 0-52 0 0,0 0-211 0 0,0 0-335 0 0,0 0-316 0 0,0 0-236 0 0,0 0-129 0 0,0 0-97 0 0,0 0-48 0 0,-8 3-35 0 0,-44 19 1140 0 0,57-19 5822 0 0,30-1-6663 0 0,85-13 385 0 0,110-38-427 0 0,-43-1-344 0 0,-172 48-270 0 0,-5 0-742 0 0,-10-3-746 0 0,0 0-1367 0 0,0 3-2700 0 0,0-1-6784 0 0</inkml:trace>
</inkml:ink>
</file>

<file path=ppt/ink/ink17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8:18.674"/>
    </inkml:context>
    <inkml:brush xml:id="br0">
      <inkml:brushProperty name="width" value="0.05" units="cm"/>
      <inkml:brushProperty name="height" value="0.05" units="cm"/>
    </inkml:brush>
    <inkml:brush xml:id="br1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4434 236 0 0 0,'0'0'1543'0'0,"0"0"228"0"0,0 0 95 0 0,0 0 8 0 0,0 0-71 0 0,0 0-151 0 0,0 0-201 0 0,0 0-180 0 0,-7-1 3450 0 0,-8-2-2449 0 0,-4 3 560 0 0,12 0 779 0 0,16 0-2032 0 0,113-22-213 0 0,36-11-906 0 0,8 1-183 0 0,-150 31-210 0 0,-16 1-52 0 0,0 0-1 0 0,1-4 234 0 0,-2 4-224 0 0,-13-4 498 0 0,-23-35-483 0 0,-23-14 4 0 0,43 38-24 0 0,3-13 57 0 0,14 27-105 0 0,0 1 1 0 0,0 0-34 0 0,0 0-22 0 0,0 0 6 0 0,0 0-70 0 0,0 0-79 0 0,0 0-89 0 0,33 0-3810 0 0,-20 0 227 0 0,-6 0-5359 0 0,-3 0-2887 0 0</inkml:trace>
  <inkml:trace contextRef="#ctx0" brushRef="#br0" timeOffset="-16489.573">872 980 4481 0 0,'0'0'2104'0'0,"0"0"-422"0"0,0 0-218 0 0,0 0 142 0 0,0 0 253 0 0,0 0 178 0 0,0 0-26 0 0,0 0-250 0 0,0 0-323 0 0,0 0-328 0 0,0 0-261 0 0,-3-10-171 0 0,-10-29-118 0 0,10 29-51 0 0,3 10-49 0 0,0 0-66 0 0,0 0-66 0 0,0 0-63 0 0,0 0-54 0 0,0 0-39 0 0,0 0-24 0 0,16 740 2674 0 0,-10-20-1809 0 0,9-336-641 0 0,-1 66 198 0 0,-52-160-177 0 0,38-40-282 0 0,3-216-84 0 0,0-17-14 0 0,-2 0-1 0 0,1 1 1 0 0,-2-1-1 0 0,-1 0 1 0 0,0 1-1 0 0,-1-1 1 0 0,-1 0 0 0 0,0 0-1 0 0,-3 4-12 0 0,-6 32 1297 0 0,9-35-4111 0 0,2-11-8189 0 0,0-11 1681 0 0</inkml:trace>
  <inkml:trace contextRef="#ctx0" brushRef="#br0" timeOffset="-15140.745">183 3377 7706 0 0,'0'0'2145'0'0,"0"0"-360"0"0,0 0-264 0 0,0 0-26 0 0,0 0 34 0 0,0 0-53 0 0,0 0-189 0 0,0 0-239 0 0,0 0-170 0 0,0 0-89 0 0,0 0-21 0 0,0 0-17 0 0,0 0-47 0 0,3 0-34 0 0,100 32 3655 0 0,182 2-2519 0 0,68-1-1100 0 0,184-33-67 0 0,-331-11-423 0 0,13 0-138 0 0,145 18 160 0 0,-201 0-266 0 0,64 0 163 0 0,20-6-40 0 0,229-1-90 0 0,-419 7-5 0 0,-46 0 0 0 0,-22-6-665 0 0,-12-15-3002 0 0,2 3-6228 0 0,15 10-3012 0 0</inkml:trace>
  <inkml:trace contextRef="#ctx0" brushRef="#br0" timeOffset="-12687.016">301 3789 0 0 0,'0'0'2322'0'0,"0"0"-494"0"0,0 0-19 0 0,0 0 252 0 0,0 0 161 0 0,0 0-25 0 0,0 0-286 0 0,0 0-426 0 0,0 0-372 0 0,0 0-237 0 0,0 0-92 0 0,-5-3-27 0 0,-15-9-6 0 0,-42 16 5152 0 0,54-3-5682 0 0,-1 1 0 0 0,1 1-1 0 0,0-1 1 0 0,-1 1 0 0 0,1 0 0 0 0,1 1 0 0 0,-1 0-1 0 0,0 0 1 0 0,1 1 0 0 0,0 0 0 0 0,0 0 0 0 0,-4 5-221 0 0,-2 6 106 0 0,1 0 1 0 0,1 0-1 0 0,1 1 1 0 0,0 1-1 0 0,1-1 1 0 0,1 1-1 0 0,1 1 0 0 0,0 0 1 0 0,2 0-1 0 0,0 0 1 0 0,1 0-1 0 0,1 1 1 0 0,0 0-1 0 0,2 0 1 0 0,1-1-1 0 0,0 1 1 0 0,2 7-107 0 0,-2-17 42 0 0,16 88 301 0 0,-13-90-311 0 0,1 0-1 0 0,0 0 1 0 0,1 0 0 0 0,-1 0-1 0 0,1-1 1 0 0,1 0-1 0 0,0 0 1 0 0,0 0 0 0 0,0-1-1 0 0,1 1 1 0 0,-1-2 0 0 0,2 1-1 0 0,-1-1 1 0 0,0 0 0 0 0,6 2-32 0 0,47 14 245 0 0,5-15-120 0 0,31-3-10 0 0,-42-25 87 0 0,-19 3-118 0 0,-1-17 170 0 0,12-20-184 0 0,-29 34 4 0 0,13-40 17 0 0,-21-5 2 0 0,-9-14-18 0 0,-18 41-75 0 0,-15-23 0 0 0,0 23 0 0 0,27 31 0 0 0,-1 0 0 0 0,1 1 0 0 0,-1 0 0 0 0,-1 0 0 0 0,0 1 0 0 0,0 0 0 0 0,0 1 0 0 0,-1-1 0 0 0,1 1 0 0 0,-11-4 0 0 0,9 7-162 0 0,0 0 1 0 0,0 1-1 0 0,0 0 1 0 0,0 1-1 0 0,-1 0 1 0 0,1 0-1 0 0,0 1 1 0 0,-1 1-1 0 0,1-1 1 0 0,0 2-1 0 0,-1-1 1 0 0,1 2-1 0 0,0-1 1 0 0,0 1-1 0 0,0 1 1 0 0,1 0-1 0 0,-1 0 1 0 0,1 1-1 0 0,-3 2 162 0 0,-4 3-2271 0 0,5-3-5488 0 0,9-6-4387 0 0</inkml:trace>
  <inkml:trace contextRef="#ctx0" brushRef="#br0" timeOffset="-10495.045">929 3428 0 0 0,'0'0'1119'0'0,"0"0"252"0"0,0 0 45 0 0,0 0-104 0 0,0 0-106 0 0,0 0-134 0 0,0 0-96 0 0,0 0-22 0 0,0 0 0 0 0,-5 0 642 0 0,5 0 6870 0 0,31-28-5004 0 0,68-36-2109 0 0,-71 49-1414 0 0,-11 6-1103 0 0,-10 6-1859 0 0,-1 0-3735 0 0,-3 0-4428 0 0</inkml:trace>
  <inkml:trace contextRef="#ctx0" brushRef="#br0" timeOffset="-10183.606">1521 3001 10906 0 0,'0'0'2259'0'0,"0"0"-677"0"0,0 0-320 0 0,0 0 78 0 0,0 0 39 0 0,0 0-147 0 0,0 0-250 0 0,0 0-263 0 0,0 0-183 0 0,0 0-76 0 0,0 0-60 0 0,0 0-33 0 0,0 0-26 0 0,12-7-20 0 0,54-34 140 0 0,-14 11 56 0 0,-14-5-845 0 0,-17 17-2665 0 0,-2-1-6175 0 0,-15 14-1919 0 0</inkml:trace>
  <inkml:trace contextRef="#ctx0" brushRef="#br0" timeOffset="-9886.464">2114 2515 11723 0 0,'0'0'1928'0'0,"0"0"-408"0"0,0 0-47 0 0,0 0 92 0 0,0 0-66 0 0,0 0-248 0 0,0 0-276 0 0,0 0-265 0 0,0 0-189 0 0,0 0-82 0 0,0 0-85 0 0,0 0-56 0 0,0 0-66 0 0,5-5-49 0 0,72-56-45 0 0,-24 26-4091 0 0,-26 15-7482 0 0,-19 16 2014 0 0</inkml:trace>
  <inkml:trace contextRef="#ctx0" brushRef="#br0" timeOffset="-9637.385">2589 2139 10930 0 0,'0'0'2113'0'0,"0"0"-433"0"0,0 0-164 0 0,0 0-21 0 0,0 0-129 0 0,0 0-259 0 0,0 0-271 0 0,0 0-224 0 0,0 0-106 0 0,0 0-66 0 0,0 0-44 0 0,0 0-77 0 0,0 0-65 0 0,11-7-67 0 0,60-38-7 0 0,-48 30-473 0 0,5-5-2633 0 0,-13 6-3022 0 0,-9 9-119 0 0,0 1-2636 0 0</inkml:trace>
  <inkml:trace contextRef="#ctx0" brushRef="#br0" timeOffset="-9389.904">2968 1823 11370 0 0,'0'0'2153'0'0,"0"0"-1233"0"0,0 0-408 0 0,0 0-104 0 0,0 0-144 0 0,0 0-128 0 0,0 0-368 0 0,0 0-728 0 0,0 0-1080 0 0,0 0-2161 0 0,0 0-4129 0 0</inkml:trace>
  <inkml:trace contextRef="#ctx0" brushRef="#br0" timeOffset="-5949.6">3329 1554 0 0 0,'0'0'1122'0'0,"0"0"439"0"0,0 0 181 0 0,0 0-2 0 0,0 0-103 0 0,0 0-141 0 0,0 0-152 0 0,0 0-171 0 0,0 0-136 0 0,7 1 7585 0 0,8-3-6134 0 0,223-177 632 0 0,-90 79-2432 0 0,-81 52-379 0 0,38-33 130 0 0,-13 19-216 0 0,62-59 206 0 0,-49 31-58 0 0,-71 65-398 0 0,8-4 123 0 0,-35 22 71 0 0,-10 6 237 0 0,-9 1-433 0 0,-47 4 34 0 0,-62-8-14 0 0,50-17 58 0 0,73 42-97 0 0,101 157 149 0 0,-96-158-77 0 0,-2 0 0 0 0,0 1 0 0 0,-1 0-1 0 0,-2 0 1 0 0,0 0 0 0 0,-1 0 0 0 0,-1 0-1 0 0,-1 4-23 0 0,1-18 9 0 0,10 48 30 0 0,-3-85 557 0 0,48-172-493 0 0,15 3-102 0 0,-74 195-4082 0 0,-5 24-4255 0 0,9-14-3474 0 0</inkml:trace>
  <inkml:trace contextRef="#ctx0" brushRef="#br0" timeOffset="-4157.44">4609 494 11090 0 0,'0'0'2433'0'0,"0"0"-357"0"0,0 0-229 0 0,0 0-92 0 0,0 0-193 0 0,0 0-274 0 0,0 0-267 0 0,0 0-289 0 0,0 0-207 0 0,0 0-125 0 0,0 0-73 0 0,0 0-35 0 0,0 0-9 0 0,-9 6 290 0 0,32 32 925 0 0,153 231 420 0 0,-106-118-1638 0 0,-55-118-206 0 0,-4-107 1292 0 0,31-124-1263 0 0,-26 72-70 0 0,-14 56 20 0 0,1-21 69 0 0,-3 90-130 0 0,0 1 13 0 0,0 0 6 0 0,0 0-13 0 0,0 0 8 0 0,0 0-1 0 0,0 0-8 0 0,0 0 6 0 0,0 0-10 0 0,0 0 1 0 0,0 0 26 0 0,0 0-11 0 0,0 0-12 0 0,0 0-2 0 0,0 0-32 0 0,0 0 23 0 0,0 0 20 0 0,0 0 3 0 0,0 0 2 0 0,0 0-13 0 0,0 0 8 0 0,0 0 10 0 0,0 0 25 0 0,0 0-22 0 0,-8 1-9675 0 0,4 1 2421 0 0,2-1-4676 0 0</inkml:trace>
  <inkml:trace contextRef="#ctx0" brushRef="#br0" timeOffset="3734.874">3351 1635 0 0 0,'0'0'0'0'0,"0"0"0"0"0,0 0 0 0 0,0 0 0 0 0,0 0 0 0 0,0 0 0 0 0,0 0 0 0 0,0 0 0 0 0,0 0 0 0 0,0 0 0 0 0</inkml:trace>
  <inkml:trace contextRef="#ctx0" brushRef="#br0" timeOffset="4142.982">3351 1635 0 0 0,'-12'-10'0'0'0,"10"5"0"0"0,-5 4 0 0 0,6 0 0 0 0,1 3 0 0 0</inkml:trace>
  <inkml:trace contextRef="#ctx0" brushRef="#br1" timeOffset="8499.226">2676 722 0 0 0,'0'-9'640'0'0,"0"-28"235"0"0,0 14 2684 0 0,-4 18-1492 0 0,-11 12 11758 0 0,20 1-12846 0 0,51 74 922 0 0,-13-31-746 0 0,17 38-276 0 0,30 10-181 0 0,-9-15 26 0 0,2 5-335 0 0,-25-12-18 0 0,37 52 101 0 0,-58-67-231 0 0,31 31 74 0 0,-19-28-128 0 0,21 39 181 0 0,-26-27-111 0 0,57 40 41 0 0,-34-42-96 0 0,-8 5 9 0 0,-10-24-107 0 0,-32-23-2 0 0,4-4-85 0 0,-1 0 90 0 0,-20-28-106 0 0,0-1 14 0 0,0 0-3 0 0,0 0-11 0 0,0 0 10 0 0,0 0-17 0 0,0 0 30 0 0,0 0-9 0 0,0 0 0 0 0,0 0-5 0 0,0 0-8 0 0,0 0 40 0 0,0 0-2 0 0,0 0-33 0 0,0 0 5 0 0,0 0-16 0 0,0 0 8 0 0,0 0-25 0 0,0 0-34 0 0,0 0-45 0 0,0 0-16 0 0,21-3-8214 0 0,-12 6 1182 0 0,-4 0-5281 0 0</inkml:trace>
  <inkml:trace contextRef="#ctx0" brushRef="#br1" timeOffset="10739.951">4106 2169 0 0 0,'0'0'381'0'0,"0"0"749"0"0,0 0 278 0 0,0 0 35 0 0,0 0-60 0 0,0 0-48 0 0,0 0-35 0 0,0 0-93 0 0,0 0-38 0 0,0 0 20 0 0,0 0-21 0 0,0 0 6 0 0,0 0-60 0 0,0 0-97 0 0,-7-7 4148 0 0,-23 3-2201 0 0,-77-7 707 0 0,27 66-2948 0 0,8 29 108 0 0,51-56-641 0 0,18-25-170 0 0,0 0 0 0 0,0 0 0 0 0,0 1 0 0 0,1-1 0 0 0,-1 1 0 0 0,1 0 0 0 0,0 0 0 0 0,0 0 0 0 0,1 0-1 0 0,-1 0 1 0 0,1 0 0 0 0,0 0 0 0 0,0 0 0 0 0,0 1 0 0 0,1-1 0 0 0,-1 0 0 0 0,1 3-20 0 0,19 100 203 0 0,30-19 18 0 0,-3-44-51 0 0,24-11 99 0 0,-20-29-106 0 0,-32-3-115 0 0,-11-1-25 0 0,0 1 1 0 0,0-1-1 0 0,0 0 0 0 0,0-1 0 0 0,-1 0 1 0 0,1 0-1 0 0,0 0 0 0 0,0-1 0 0 0,0 0 1 0 0,-1 0-1 0 0,1-1 0 0 0,-1 0 0 0 0,3-1-23 0 0,42-25 251 0 0,-22 6-85 0 0,15-20-49 0 0,-7-27 247 0 0,-37 69-384 0 0,0 1 5 0 0,0 0-1 0 0,4-23 144 0 0,0 12-127 0 0,-1 0 0 0 0,0 0 0 0 0,-1 0 0 0 0,-1 0 0 0 0,0 0 0 0 0,0-1 0 0 0,-1 1 0 0 0,0 0 0 0 0,-2-6-1 0 0,2-16-1 0 0,-48-37-148 0 0,-18 18-70 0 0,30 38-92 0 0,-12 7-149 0 0,-14-12-3963 0 0,57 15 2375 0 0,1 1-3567 0 0,-2 3-6618 0 0</inkml:trace>
  <inkml:trace contextRef="#ctx0" brushRef="#br1" timeOffset="12011.106">3876 2250 672 0 0,'0'0'1673'0'0,"0"0"-276"0"0,0 0-3 0 0,0 0 73 0 0,0 0-8 0 0,0 0-152 0 0,0 0-224 0 0,0 0-174 0 0,0 0-69 0 0,0 0-6 0 0,0 0 41 0 0,0 0 65 0 0,0 0 68 0 0,15-18-20 0 0,43-53-161 0 0,-127 130 817 0 0,-107 132-1426 0 0,158-154-376 0 0,42-37 484 0 0,51-59 538 0 0,99-97-365 0 0,-101 107-256 0 0,-97 75 158 0 0,-137 168-257 0 0,126-139-169 0 0,35-54-55 0 0,0-1 5 0 0,15-1 208 0 0,64-64 261 0 0,84-75-572 0 0,-191 178-126 0 0,-174 196 488 0 0,203-234-184 0 0,-1 0-1 0 0,0 0 0 0 0,1 1 1 0 0,-1-1-1 0 0,1 0 0 0 0,-1 0 1 0 0,1 1-1 0 0,-1-1 0 0 0,0 0 1 0 0,1 0-1 0 0,-1 1 0 0 0,0-1 1 0 0,1 0-1 0 0,-1 1 0 0 0,0-1 0 0 0,1 0 1 0 0,-1 1-1 0 0,0-1 0 0 0,0 1 1 0 0,0-1-1 0 0,1 1 0 0 0,-1-1 1 0 0,0 0-1 0 0,0 1 0 0 0,0-1 1 0 0,0 1-1 0 0,0-1 0 0 0,0 1 1 0 0,0-1-1 0 0,0 1 0 0 0,0-1 1 0 0,0 1-1 0 0,0-1 0 0 0,0 1 1 0 0,0-1-1 0 0,0 0 0 0 0,0 1 1 0 0,0-1-1 0 0,0 1 0 0 0,-1-1 0 0 0,1 1 1 0 0,0-1-1 0 0,0 0 0 0 0,-1 1 1 0 0,1-1-1 0 0,0 1 0 0 0,0-1 1 0 0,-1 0-1 0 0,1 1 0 0 0,0-1 1 0 0,-1 0-1 0 0,1 0 0 0 0,-1 1 1 0 0,1-1-1 0 0,-1 0 1 0 0,72-61 415 0 0,160-143-351 0 0,-245 229-146 0 0,-216 239 266 0 0,243-262-146 0 0,107-99 475 0 0,-2 1-469 0 0,-118 96-32 0 0,-4 15-69 0 0,-114 142-114 0 0,95-123 354 0 0,42-36 65 0 0,75-81 601 0 0,-16 6-786 0 0,-70 76-246 0 0,-23 24 80 0 0,5-8 74 0 0,-145 213-16 0 0,184-243 82 0 0,61-81 720 0 0,-57 57-3723 0 0,1 2-6924 0 0,-29 33-1409 0 0</inkml:trace>
  <inkml:trace contextRef="#ctx0" brushRef="#br1" timeOffset="14237.42">2499 310 0 0 0,'0'0'846'0'0,"0"0"256"0"0,0 0-32 0 0,0 0-115 0 0,0 0-31 0 0,0 0 43 0 0,0 0 70 0 0,-26-5 9334 0 0,-45-1-4634 0 0,39 20-4542 0 0,-8 15-267 0 0,26-17-661 0 0,-13 14 378 0 0,21-16-567 0 0,0 0 0 0 0,0 0 0 0 0,1 1 0 0 0,1-1 0 0 0,0 1-1 0 0,0 0 1 0 0,1 0 0 0 0,0 1 0 0 0,-1 9-78 0 0,-2 9 210 0 0,-4 80 529 0 0,34-32-295 0 0,-21-75-411 0 0,-1 1 0 0 0,1 0 0 0 0,1-1 0 0 0,-1 1 0 0 0,0-1 0 0 0,1 0 0 0 0,-1 0 0 0 0,1-1 1 0 0,0 1-1 0 0,0-1 0 0 0,0 1 0 0 0,1-1 0 0 0,-1-1 0 0 0,0 1 0 0 0,1 0 0 0 0,-1-1 0 0 0,1 0 0 0 0,2 0-33 0 0,14 6 75 0 0,88 1 741 0 0,-98-9-759 0 0,1-1 0 0 0,-1 0 1 0 0,1-1-1 0 0,-1 0 0 0 0,0-1 1 0 0,0 0-1 0 0,-1-1 0 0 0,1 0 1 0 0,9-7-58 0 0,10-10 208 0 0,35-69 183 0 0,-61 85-378 0 0,0 0-1 0 0,-1 0 1 0 0,1 0 0 0 0,-1 0 0 0 0,0-1 0 0 0,-1 1 0 0 0,1-1 0 0 0,-1 1 0 0 0,-1-1 0 0 0,1 0 0 0 0,-1 0 0 0 0,-1 0 0 0 0,1 0 0 0 0,-1-2-13 0 0,2-10 13 0 0,-2 16-7 0 0,1 0 0 0 0,0 1 0 0 0,-1-1 0 0 0,0 0 1 0 0,0 0-1 0 0,0 1 0 0 0,0-1 0 0 0,0 0 0 0 0,0 0 0 0 0,-1 0 0 0 0,1 1 1 0 0,-1-1-1 0 0,0 0 0 0 0,0 1 0 0 0,0-1 0 0 0,0 0 0 0 0,0 1 1 0 0,0-1-1 0 0,-1 1 0 0 0,-1-2-6 0 0,-50-51 19 0 0,-24-4-237 0 0,10 48-1525 0 0,16 22-2372 0 0,30 2-661 0 0,13-8-1376 0 0,3-1-5078 0 0</inkml:trace>
  <inkml:trace contextRef="#ctx0" brushRef="#br1" timeOffset="15766.864">2528 365 2144 0 0,'0'0'1003'0'0,"0"0"-126"0"0,0 0 77 0 0,0 0 149 0 0,0 0 111 0 0,0 0-43 0 0,0 0-136 0 0,0 0-160 0 0,0 0-117 0 0,0 0-71 0 0,0 0-27 0 0,0 0 24 0 0,0 0 38 0 0,-28 18 89 0 0,-89 58 45 0 0,45-23 1803 0 0,69-48-1919 0 0,17-11-341 0 0,22-16 17 0 0,89-76 271 0 0,-96 83-562 0 0,-29 15-98 0 0,0 0 18 0 0,0 0 45 0 0,0 0 43 0 0,0 0 2 0 0,-8 7 60 0 0,-164 166-61 0 0,133-125-182 0 0,39-48 4 0 0,40-11 152 0 0,140-147 95 0 0,-163 150-94 0 0,-67 64-129 0 0,-98 104 102 0 0,142-146-109 0 0,26-20 120 0 0,-7 0-64 0 0,-1-2-1 0 0,0 0 0 0 0,-1 0 0 0 0,1-1 0 0 0,-2 0 1 0 0,1-1-1 0 0,-1 0 0 0 0,4-7-28 0 0,79-62-142 0 0,-95 100-131 0 0,-19 22 358 0 0,-1-1-1 0 0,-2-2 1 0 0,-2 0 0 0 0,-4 1-85 0 0,30-41 5 0 0,0 0 0 0 0,0 0 0 0 0,1 0 1 0 0,-1 0-1 0 0,0 0 0 0 0,0 0 0 0 0,1 0 0 0 0,-1 0 1 0 0,0 0-1 0 0,0 0 0 0 0,0 0 0 0 0,1 0 1 0 0,-1 0-1 0 0,0 0 0 0 0,0 0 0 0 0,0 0 1 0 0,1 0-1 0 0,-1 0 0 0 0,0 0 0 0 0,0 0 0 0 0,0 0 1 0 0,1 1-1 0 0,-1-1 0 0 0,0 0 0 0 0,0 0 1 0 0,0 0-1 0 0,0 0 0 0 0,1 0 0 0 0,-1 1 0 0 0,0-1 1 0 0,0 0-1 0 0,0 0 0 0 0,0 0 0 0 0,0 1 1 0 0,0-1-1 0 0,0 0 0 0 0,1 0 0 0 0,-1 0-5 0 0,22-13 255 0 0,85-90 25 0 0,-82 85-377 0 0,-25 17 77 0 0,-6 24-98 0 0,-96 127 412 0 0,94-139-219 0 0,26-22 254 0 0,59-63 252 0 0,-33 37-570 0 0,-36 34-178 0 0,-14 14 87 0 0,-17 15 110 0 0,30-73 560 0 0,-7 46-584 0 0,0 1-18 0 0,0 0 14 0 0,0 0-16 0 0,0-29-218 0 0,27-86 148 0 0,-17 79 97 0 0,-10 36 19 0 0,-17 8-565 0 0,-74 82 55 0 0,85-85 479 0 0,3-2 5 0 0,20-20 75 0 0,27-39 151 0 0,-44 57-233 0 0,0-1-1 0 0,0 0 0 0 0,0 0 1 0 0,0 1-1 0 0,0-1 0 0 0,0 0 1 0 0,0 0-1 0 0,-1 1 0 0 0,1-1 1 0 0,0 0-1 0 0,0 0 0 0 0,0 0 1 0 0,-1 1-1 0 0,1-1 0 0 0,0 0 1 0 0,0 0-1 0 0,0 0 0 0 0,-1 0 1 0 0,1 0-1 0 0,0 1 0 0 0,0-1 1 0 0,-1 0-1 0 0,1 0 0 0 0,0 0 1 0 0,-1 0-1 0 0,1 0 0 0 0,0 0 1 0 0,0 0-1 0 0,-1 0 0 0 0,1 0 1 0 0,0 0-1 0 0,0 0 0 0 0,-1 0 1 0 0,1 0-1 0 0,0 0 0 0 0,-1 0 1 0 0,1 0-1 0 0,0 0 0 0 0,0 0 1 0 0,-1-1-1 0 0,1 1 0 0 0,0 0 1 0 0,0 0-1 0 0,-1 0 0 0 0,1 0 1 0 0,0-1-1 0 0,0 1 0 0 0,0 0 1 0 0,-1 0-1 0 0,1 0 0 0 0,0-1 1 0 0,0 1-1 0 0,0 0 0 0 0,0 0 1 0 0,-1-1-1 0 0,1 1 0 0 0,0 0 1 0 0,0 0-1 0 0,0-1 0 0 0,0 1 1 0 0,0 0-1 0 0,0 0 0 0 0,0-1 1 0 0,0 1 1 0 0,-8 7-53 0 0,4-4-2805 0 0,10-1-5580 0 0,-2-2-2289 0 0</inkml:trace>
  <inkml:trace contextRef="#ctx0" brushRef="#br0" timeOffset="20045.274">4469 2235 0 0 0,'0'0'421'0'0,"0"0"946"0"0,0 0 367 0 0,0 0 132 0 0,0 0 10 0 0,0 0-155 0 0,0 0-302 0 0,0 0-287 0 0,0 0-237 0 0,0 0-118 0 0,0 0 5 0 0,18 6 6721 0 0,-11-4-7195 0 0,2-4-79 0 0,-1 0 1 0 0,0 0-1 0 0,0-1 1 0 0,0 0 0 0 0,-1-1-1 0 0,1 1 1 0 0,-1-1-1 0 0,1-1 1 0 0,-2 1 0 0 0,1-1-1 0 0,0-1 1 0 0,3-3-230 0 0,9-6 325 0 0,-6 6-84 0 0,-1-1 0 0 0,0-1 1 0 0,0 0-1 0 0,-2 0 0 0 0,1-1 0 0 0,-1-1 0 0 0,-1 0 0 0 0,0 0 0 0 0,1-5-241 0 0,12-30 546 0 0,4-41 116 0 0,-22 78-579 0 0,0 1-1 0 0,-2-1 1 0 0,1 0-1 0 0,-1-1 1 0 0,-1 1-1 0 0,0 0 1 0 0,0 0-1 0 0,-1-1 1 0 0,-1 1-1 0 0,0 0 0 0 0,0-1 1 0 0,-2-4-83 0 0,-12-25 328 0 0,4 29 499 0 0,11 13-835 0 0,0-1 20 0 0,0 0 4 0 0,0 0-20 0 0,-15 16-106 0 0,6-6 121 0 0,1-1 0 0 0,-2 0 0 0 0,1-1 0 0 0,-1 0 0 0 0,0 0 0 0 0,-1-1 0 0 0,0-1 0 0 0,0 1 0 0 0,0-2 0 0 0,-1 0 0 0 0,0 0 0 0 0,-10 2-11 0 0,13-3-5 0 0,124 12 40 0 0,133 23 77 0 0,-161-28-121 0 0,-74-7 733 0 0,-60-41-616 0 0,6-2-90 0 0,33 29-84 0 0,-1 1 1 0 0,-1-1-1 0 0,1 2 0 0 0,-1-1 0 0 0,-1 1 0 0 0,0 1 1 0 0,0 0-1 0 0,0 1 0 0 0,-1 0 0 0 0,0 0 0 0 0,-5-1 66 0 0,-11 13-4167 0 0,15 9-4557 0 0,9-10-3173 0 0</inkml:trace>
  <inkml:trace contextRef="#ctx0" brushRef="#br0" timeOffset="22380.373">1956 851 0 0 0,'0'0'1091'0'0,"0"0"372"0"0,0 0-167 0 0,0 0-312 0 0,0 0-206 0 0,0 0-2 0 0,0 0 138 0 0,-1 1 10601 0 0,-3 1-5898 0 0,-16 13-5348 0 0,6-3-162 0 0,1 0 0 0 0,0 0 1 0 0,1 1-1 0 0,1 1 1 0 0,0 0-1 0 0,1 1 1 0 0,0 0-1 0 0,1 0 0 0 0,0 3-107 0 0,1-1 85 0 0,1 1-1 0 0,1 0 1 0 0,1 0-1 0 0,0 0 1 0 0,1 1-1 0 0,1-1 0 0 0,1 1 1 0 0,1 0-1 0 0,0-1 1 0 0,2 1-1 0 0,0 0 1 0 0,1 0-1 0 0,1 4-84 0 0,5 20 1003 0 0,1-20-434 0 0,8 9 493 0 0,-17-31-1041 0 0,-56-34 1318 0 0,-91-19-1433 0 0,145 51 124 0 0,-21-8-77 0 0,34-2-60 0 0,104-23 221 0 0,39 1-46 0 0,-48 29-17 0 0,-106 4-50 0 0,-34 37 477 0 0,-81 74-398 0 0,115-111-148 0 0,1 0 1 0 0,-1 0 0 0 0,0 0-1 0 0,0 1 1 0 0,1-1-1 0 0,-1 0 1 0 0,0 0 0 0 0,0 1-1 0 0,0-1 1 0 0,1 0 0 0 0,-1 1-1 0 0,0-1 1 0 0,0 0-1 0 0,0 1 1 0 0,0-1 0 0 0,0 0-1 0 0,0 1 1 0 0,0-1 0 0 0,0 0-1 0 0,0 1 1 0 0,1-1-1 0 0,-1 0 1 0 0,-1 1 0 0 0,1-1-1 0 0,0 0 1 0 0,0 1 0 0 0,0-1-1 0 0,0 0 1 0 0,0 1-1 0 0,0-1 1 0 0,0 0 0 0 0,0 1-1 0 0,0-1 1 0 0,-1 0 0 0 0,1 0-1 0 0,0 1 1 0 0,0-1-1 0 0,0 0 1 0 0,-1 1 0 0 0,1-1-1 0 0,0 0 1 0 0,0 0 0 0 0,-1 0-1 0 0,1 1 1 0 0,0-1-1 0 0,-1 0 1 0 0,1 0 0 0 0,0 0-1 0 0,-1 0 1 0 0,1 1 67 0 0,19-5-7626 0 0,-12 1-4800 0 0</inkml:trace>
</inkml:ink>
</file>

<file path=ppt/ink/ink17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8:56.66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101 42 11907 0 0,'0'0'1376'0'0,"0"0"-199"0"0,0 0 90 0 0,0 0 223 0 0,0 0 96 0 0,0 0-165 0 0,0 0-292 0 0,0 0-293 0 0,0 0-193 0 0,0 0-93 0 0,0 0-40 0 0,0 0-13 0 0,0-3 3 0 0,-1-9 279 0 0,-3 18 495 0 0,-10 12-993 0 0,6-9-257 0 0,-1 1 0 0 0,2 0 0 0 0,-1 1-1 0 0,1-1 1 0 0,1 1 0 0 0,0 1 0 0 0,0-1-1 0 0,1 1 1 0 0,1 0 0 0 0,0 0 0 0 0,1 0 0 0 0,0 1-1 0 0,1-1 1 0 0,0 1 0 0 0,1 0 0 0 0,0-1-1 0 0,1 1 1 0 0,1 5-24 0 0,1-13 1 0 0,0-1-1 0 0,0 0 1 0 0,1 0 0 0 0,-1 0-1 0 0,1 0 1 0 0,0 0-1 0 0,0 0 1 0 0,1-1 0 0 0,-1 0-1 0 0,1 0 1 0 0,0 0-1 0 0,-1 0 1 0 0,1 0 0 0 0,0-1-1 0 0,1 1 1 0 0,-1-1-1 0 0,0 0 1 0 0,1-1 0 0 0,-1 1-1 0 0,1-1 1 0 0,0 0-1 0 0,-1 0 1 0 0,1 0 0 0 0,0 0-1 0 0,0-1 1 0 0,-1 0-1 0 0,1 0 1 0 0,0 0 0 0 0,1-1-1 0 0,6-2 80 0 0,-2 0 1 0 0,1-1 0 0 0,0 0 0 0 0,-1 0 0 0 0,1-1 0 0 0,-1-1 0 0 0,-1 1-1 0 0,1-2 1 0 0,-1 1 0 0 0,0-1 0 0 0,0-1 0 0 0,-1 0 0 0 0,0 0 0 0 0,0 0-1 0 0,-1-1 1 0 0,0 0 0 0 0,-1-1 0 0 0,0 1 0 0 0,1-4-81 0 0,-4 8 4 0 0,0 0-1 0 0,-1 0 1 0 0,1 0-1 0 0,-1 0 1 0 0,0 0 0 0 0,-1-1-1 0 0,1 1 1 0 0,-1-1 0 0 0,0 1-1 0 0,0-1 1 0 0,-1 0-1 0 0,1 1 1 0 0,-1-1 0 0 0,-1 0-1 0 0,1 1 1 0 0,-1-1 0 0 0,0 0-1 0 0,0 1 1 0 0,-1-1-1 0 0,1 1 1 0 0,-1 0 0 0 0,-1-1-1 0 0,1 1 1 0 0,-1 0 0 0 0,1 0-1 0 0,-1 1 1 0 0,-1-1-1 0 0,1 0 1 0 0,-1 1 0 0 0,0 0-1 0 0,0 0 1 0 0,0 0 0 0 0,0 0-1 0 0,-1 1 1 0 0,1 0-1 0 0,-1 0 1 0 0,0 0 0 0 0,0 0-1 0 0,-1 1-3 0 0,-2-2-189 0 0,-1 1-1 0 0,1 1 0 0 0,-1 0 0 0 0,1 0 1 0 0,-1 0-1 0 0,0 1 0 0 0,0 1 1 0 0,0-1-1 0 0,0 2 0 0 0,-7 0 190 0 0,-19 6-3711 0 0,5 8-4618 0 0,22-8-3847 0 0</inkml:trace>
</inkml:ink>
</file>

<file path=ppt/ink/ink17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8:55.6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184 59 3873 0 0,'0'0'2343'0'0,"0"0"-273"0"0,0 0-223 0 0,0 0 15 0 0,0 0 75 0 0,0 0-8 0 0,0 0-169 0 0,0 0-268 0 0,0 0-290 0 0,0 0-247 0 0,0 0-180 0 0,4-10-96 0 0,15-29-27 0 0,-15 29-22 0 0,-4 10-9 0 0,0 0-57 0 0,0 0-86 0 0,0 0-92 0 0,-7 181 1570 0 0,1 252-1224 0 0,-14-212-446 0 0,-48 214-286 0 0,41-299 13 0 0,26-127 119 0 0,1-5-1842 0 0,7-50-3521 0 0,6 18 962 0 0,-9 20 927 0 0,2-3-7511 0 0</inkml:trace>
  <inkml:trace contextRef="#ctx0" brushRef="#br0" timeOffset="568.772">749 37 18212 0 0,'0'0'881'0'0,"0"0"-191"0"0,0 0-30 0 0,0 0 178 0 0,0 0 138 0 0,0 0-55 0 0,0 0-191 0 0,0 0-223 0 0,0 0-141 0 0,0 0-58 0 0,0 0-26 0 0,0 0-17 0 0,-1 32-5 0 0,-1 102 0 0 0,22 315 1135 0 0,-20 4-1007 0 0,0-454-354 0 0,0 1 0 0 0,0 0 0 0 0,0 0 0 0 0,0 0 0 0 0,0-1 0 0 0,0 1 0 0 0,0 0 0 0 0,0 0 0 0 0,1 0 0 0 0,-1-1 0 0 0,0 1 0 0 0,0 0 0 0 0,0 0 0 0 0,0 0 0 0 0,1 0 0 0 0,-1-1 0 0 0,0 1 0 0 0,0 0 0 0 0,0 0 0 0 0,1 0 0 0 0,-1 0 0 0 0,0 0 0 0 0,0 0 0 0 0,0 0 0 0 0,1 0 0 0 0,-1 0 0 0 0,0 0 0 0 0,0 0 0 0 0,1 0 0 0 0,-1 0 0 0 0,0 0 0 0 0,0 0 0 0 0,1 0 0 0 0,-1 0 0 0 0,0 0 0 0 0,0 0 0 0 0,0 0 0 0 0,1 0 0 0 0,-1 0-34 0 0,0-15 21 0 0,0 0 1 0 0,-2 0-1 0 0,1 1 0 0 0,-2-1 1 0 0,0 0-1 0 0,-1 1 0 0 0,0 0 1 0 0,-1 0-1 0 0,-1 0 0 0 0,0 0 1 0 0,-1 1-1 0 0,0 0 0 0 0,-1 0 1 0 0,0 1-1 0 0,-1 0 0 0 0,-1 1 1 0 0,0 0-1 0 0,0 0 0 0 0,-1 1 1 0 0,-1 0-1 0 0,1 1 0 0 0,-1 0 1 0 0,-8-3-22 0 0,-27-8-43 0 0,-1 3 1 0 0,0 1 0 0 0,-1 3 0 0 0,-1 2-1 0 0,0 1 1 0 0,-39 0 42 0 0,47 4-12 0 0,-137-12-88 0 0,179 17 37 0 0,0 1-1 0 0,0 0 1 0 0,0-1 0 0 0,0 1-1 0 0,0 0 1 0 0,0 0-1 0 0,0-1 1 0 0,0 1-1 0 0,0 0 1 0 0,0-1 0 0 0,0 1-1 0 0,0 0 1 0 0,0 0-1 0 0,0-1 1 0 0,0 1 0 0 0,0 0-1 0 0,0 0 1 0 0,0-1-1 0 0,-1 1 1 0 0,1 0-1 0 0,0 0 1 0 0,0-1 0 0 0,0 1-1 0 0,-1 0 1 0 0,1 0 63 0 0,36-1-1637 0 0,23 0-1199 0 0,-19-2-4502 0 0,-15 3-4655 0 0</inkml:trace>
</inkml:ink>
</file>

<file path=ppt/ink/ink17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8:59.30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75 145 4113 0 0,'0'0'2755'0'0,"0"0"-638"0"0,0 0-317 0 0,0 0-33 0 0,0 0 52 0 0,0 0-20 0 0,0 0-179 0 0,0 0-257 0 0,0 0-248 0 0,0 0-198 0 0,0 0-160 0 0,-13 0-108 0 0,-36 0-112 0 0,37 0-81 0 0,12 0-48 0 0,0 0-55 0 0,0 0-2 0 0,0 0-26 0 0,0 0-35 0 0,12 0 726 0 0,241-3 1730 0 0,93-5-2178 0 0,-317 10-488 0 0,-18-1 800 0 0,-27-4-366 0 0,-95-58-184 0 0,103 55-316 0 0,-60-45 24 0 0,55 35-1282 0 0,24 17-5725 0 0,-3 4 665 0 0,-2 2-5915 0 0</inkml:trace>
</inkml:ink>
</file>

<file path=ppt/ink/ink17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0.10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4833 0 0,'0'0'2008'0'0,"0"0"-119"0"0,0 0 31 0 0,0 0 139 0 0,0 0 8 0 0,0 0-194 0 0,0 0-327 0 0,0 0-334 0 0,0 0-272 0 0,0 0-196 0 0,0 0-113 0 0,0 0-60 0 0,0 0-15 0 0,0 0-17 0 0,0 0-14 0 0,6 3 3325 0 0,22 9-3112 0 0,90-4 625 0 0,38 13-536 0 0,-67-21-286 0 0,-88 0-513 0 0,-1 0-9 0 0,0 0-9 0 0,0 0-19 0 0,0 0-2 0 0,0 0-13 0 0,0 0-40 0 0,0 0-24 0 0,0 0-49 0 0,0 0-56 0 0,0 0-47 0 0,0 0-99 0 0,0 2-3861 0 0,-4 12 670 0 0,2-7-5058 0 0,1 0-3190 0 0</inkml:trace>
</inkml:ink>
</file>

<file path=ppt/ink/ink17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0.40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23 17756 0 0,'0'0'1884'0'0,"0"0"-590"0"0,0 0-370 0 0,0 0 6 0 0,0 0 67 0 0,0 0-18 0 0,0 0-98 0 0,0 0-132 0 0,0 0-117 0 0,0 0-89 0 0,0 0-114 0 0,0 0-97 0 0,0 0-71 0 0,30-4-43 0 0,92-11-29 0 0,2 12 222 0 0,-89 8-2381 0 0,16 16-5748 0 0,-25-10 2924 0 0,-22-8-7084 0 0</inkml:trace>
</inkml:ink>
</file>

<file path=ppt/ink/ink17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2.5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531 11 4105 0 0,'0'0'1512'0'0,"0"0"-214"0"0,0 0 141 0 0,0 0 221 0 0,0 0 106 0 0,0 0-84 0 0,0 0-241 0 0,0 0-251 0 0,0 0-185 0 0,0 0-120 0 0,0 0-113 0 0,0 0-70 0 0,0 0-60 0 0,19-1-51 0 0,89-5 520 0 0,22 2 2657 0 0,-138 14-1899 0 0,-253 68-1208 0 0,208-61-615 0 0,7-3 50 0 0,1 2 1 0 0,0 2 0 0 0,2 1-1 0 0,-7 7-96 0 0,48-26 7 0 0,0 1-1 0 0,-1-1 0 0 0,1 1 1 0 0,0 0-1 0 0,0 0 0 0 0,1 0 1 0 0,-1 0-1 0 0,0 0 0 0 0,0 0 1 0 0,0 0-1 0 0,1 1 0 0 0,-1-1 1 0 0,0 1-1 0 0,1-1 0 0 0,-1 1 1 0 0,1 0-1 0 0,0-1 0 0 0,0 1 1 0 0,0 0-1 0 0,0 0 0 0 0,0 0 1 0 0,0 0-1 0 0,0 0 0 0 0,0 0 1 0 0,1 0-1 0 0,-1 0 0 0 0,1 0 1 0 0,-1 1-1 0 0,1-1 0 0 0,0 0 1 0 0,0 0-1 0 0,0 0 1 0 0,0 0-1 0 0,1 1 0 0 0,-1-1 1 0 0,0 0-1 0 0,1 0 0 0 0,0 0 1 0 0,-1 0-1 0 0,1 0 0 0 0,0 0 1 0 0,0 0-1 0 0,0 0 0 0 0,0 0 1 0 0,0 0-1 0 0,1-1 0 0 0,-1 1 1 0 0,1 0-1 0 0,-1-1 0 0 0,1 1 1 0 0,-1-1-1 0 0,1 1-6 0 0,9 5 47 0 0,0 0 0 0 0,0 0 0 0 0,0-1 0 0 0,1 0 0 0 0,0-1 0 0 0,0 0 0 0 0,1-1 0 0 0,-1-1 0 0 0,1 0 0 0 0,0 0 0 0 0,0-1 0 0 0,-1-1 0 0 0,11 0-47 0 0,239 9 609 0 0,-261-10-607 0 0,0 0-1 0 0,0 0 0 0 0,0 0 1 0 0,0 0-1 0 0,0 1 1 0 0,-1-1-1 0 0,1 0 1 0 0,0 1-1 0 0,0-1 1 0 0,0 1-1 0 0,0-1 0 0 0,-1 1 1 0 0,1-1-1 0 0,0 1 1 0 0,-1 0-1 0 0,1-1 1 0 0,0 1-1 0 0,-1 0 1 0 0,1-1-1 0 0,-1 1 0 0 0,1 0 1 0 0,-1 0-1 0 0,1 0 1 0 0,-1 0-1 0 0,1-1 1 0 0,-1 1-1 0 0,0 0 1 0 0,0 0-1 0 0,0 0 1 0 0,1 0-1 0 0,-1 0 0 0 0,0 0 1 0 0,0 0-1 0 0,0 0 1 0 0,0 0-1 0 0,0 0 1 0 0,0-1-1 0 0,-1 1 1 0 0,1 0-1 0 0,0 0 0 0 0,0 0 1 0 0,-1 0-1 0 0,1 0 1 0 0,0 0-1 0 0,-1-1 1 0 0,1 1-1 0 0,-1 0 1 0 0,1 0-1 0 0,-1 0 0 0 0,0-1 1 0 0,1 1-1 0 0,-1 0 1 0 0,0-1-1 0 0,1 1 1 0 0,-1-1-1 0 0,0 1 1 0 0,0-1-1 0 0,0 1 0 0 0,1-1 1 0 0,-2 1-2 0 0,-44 43 88 0 0,-252 147 25 0 0,134-80-43 0 0,146-96-64 0 0,0 0 1 0 0,2 1 0 0 0,0 1 0 0 0,0 1 0 0 0,2 1 0 0 0,0-1-1 0 0,1 2 1 0 0,-5 11-7 0 0,7 24 18 0 0,56-29 174 0 0,-8-25-57 0 0,0-1 0 0 0,0-2 0 0 0,1-1 0 0 0,-2-2 0 0 0,1-2 1 0 0,-1-1-1 0 0,6-3-135 0 0,-39 10 6 0 0,252-56 425 0 0,-218 48-361 0 0,-37 8-75 0 0,0 1 2 0 0,0 0 22 0 0,0 0 6 0 0,0 0 3 0 0,0 0-16 0 0,0 0-29 0 0,0 0-4 0 0,0 0 13 0 0,0 0 13 0 0,0 0 4 0 0,0 0 2 0 0,0 0-10 0 0,0 0 17 0 0,0 0-8 0 0,0 0-20 0 0,0 0 15 0 0,0 0-4 0 0,0 0 15 0 0,0 0-8 0 0,0 0-14 0 0,0 0-4 0 0,0 0 20 0 0,0 0 0 0 0,0 0 0 0 0,0 0-16 0 0,0 0 13 0 0,0 0-7 0 0,0 0 7 0 0,0 0-11 0 0,0 0 16 0 0,0 0-12 0 0,0 0 2 0 0,0 0-10 0 0,0 0-6 0 0,0 0 19 0 0,0 0-6 0 0,0 0 7 0 0,0 0 5 0 0,0 0-15 0 0,0 0-7 0 0,0 0-10 0 0,0 0 2 0 0,0 0 22 0 0,0 0 1 0 0,0 0-16 0 0,0 0-3 0 0,0 0 2 0 0,0 0-4 0 0,0 0 30 0 0,0 0-21 0 0,0 0-3 0 0,0 0 17 0 0,0 0-18 0 0,0 0-10 0 0,0 0 0 0 0,0 0-14 0 0,0 0 18 0 0,0 0-8 0 0,0 0-18 0 0,0 0 18 0 0,0 0-3 0 0,0 0-7 0 0,0 0-14 0 0,0 0-2 0 0,0 0-34 0 0,-3 0-1389 0 0,3 0-14907 0 0,1 0 4320 0 0</inkml:trace>
</inkml:ink>
</file>

<file path=ppt/ink/ink17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4.3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52 298 6601 0 0,'0'0'2470'0'0,"0"0"-119"0"0,0 0-110 0 0,0 0-198 0 0,0 0-256 0 0,0 0-304 0 0,0 0-259 0 0,0 0-175 0 0,0 0-124 0 0,0 0-94 0 0,0 0-84 0 0,0 0-55 0 0,0 0-89 0 0,-12-1-85 0 0,2-1-210 0 0,-19-2-472 0 0,29 4 259 0 0,0 0 0 0 0,0 0 0 0 0,0 0 1 0 0,0 0-1 0 0,0 0 0 0 0,0-1 0 0 0,1 1 0 0 0,-1 0 0 0 0,0 0 0 0 0,0 0 0 0 0,0 0 0 0 0,0 0 0 0 0,0-1 0 0 0,0 1 0 0 0,0 0 0 0 0,0 0 0 0 0,0 0 0 0 0,0 0 0 0 0,0-1 1 0 0,0 1-1 0 0,0 0 0 0 0,0 0 0 0 0,-1 0 0 0 0,1 0 0 0 0,0-1 0 0 0,0 1 0 0 0,0 0 0 0 0,0 0 0 0 0,0 0-95 0 0,273-25 1766 0 0,-161 39-1712 0 0,-93-6 128 0 0,-34-16 191 0 0,-69-61-227 0 0,67 53-144 0 0,2 3-24 0 0,0-1 1 0 0,1-1-1 0 0,1 0 1 0 0,0 0 0 0 0,1-1-1 0 0,1-1 1 0 0,-5-10 21 0 0,2-16-1625 0 0,35 30-3814 0 0,-11 11-1647 0 0,0 1-5314 0 0</inkml:trace>
</inkml:ink>
</file>

<file path=ppt/ink/ink17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5.08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39 0 13411 0 0,'0'0'2195'0'0,"0"0"-624"0"0,0 0-248 0 0,0 0 4 0 0,0 0-16 0 0,0 0-122 0 0,0 0-243 0 0,0 0-254 0 0,0 0-185 0 0,0 0-94 0 0,0 0-45 0 0,0 0-4 0 0,0 0 6 0 0,0 3-43 0 0,-35 97 1349 0 0,32-1-1123 0 0,3-97-552 0 0,0 1 0 0 0,0-1-1 0 0,0 0 1 0 0,1 0 0 0 0,-1 0-1 0 0,1 0 1 0 0,0 0 0 0 0,0 1-1 0 0,0-1 1 0 0,0 0-1 0 0,0-1 1 0 0,0 1 0 0 0,0 0-1 0 0,0 0 1 0 0,1 0 0 0 0,-1-1-1 0 0,1 1 1 0 0,-1-1-1 0 0,1 1 1 0 0,0-1 0 0 0,0 1-1 0 0,0-1 1 0 0,0 0 0 0 0,-1 0-1 0 0,1 0 1 0 0,1 0 0 0 0,-1 0-1 0 0,0-1 1 0 0,0 1-1 0 0,0-1 1 0 0,0 1 0 0 0,0-1-1 0 0,1 0 1 0 0,-1 0 0 0 0,0 1-1 0 0,0-2 1 0 0,0 1 0 0 0,1 0-1 0 0,-1 0 1 0 0,0-1-1 0 0,0 1 1 0 0,0-1-1 0 0,1 0-117 0 0,0-1-1 0 0,0 1 1 0 0,0-1-1 0 0,0 0 1 0 0,-1 0-1 0 0,1 0 1 0 0,-1 0-1 0 0,1 0 1 0 0,-1-1-1 0 0,0 1 1 0 0,0-1-1 0 0,0 1 1 0 0,0-1 0 0 0,0 0-1 0 0,-1 0 1 0 0,1 0-1 0 0,-1 0 1 0 0,0 0-1 0 0,0 0 118 0 0,14-41-5469 0 0,-11 32 2264 0 0,-1-1-3679 0 0,-2 4-3896 0 0</inkml:trace>
</inkml:ink>
</file>

<file path=ppt/ink/ink17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5.57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 1 8282 0 0,'0'0'3777'0'0,"0"0"-1285"0"0,0 0-485 0 0,0 0-184 0 0,0 0-189 0 0,0 0-232 0 0,0 0-288 0 0,0 0-243 0 0,0 0-177 0 0,0 0-163 0 0,0 0-109 0 0,0 0-42 0 0,0 0-42 0 0,-20 3 2258 0 0,17-3-1403 0 0,2 0-4311 0 0,1 0-6987 0 0,0 0-1731 0 0</inkml:trace>
</inkml:ink>
</file>

<file path=ppt/ink/ink17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7.85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14 508 7618 0 0,'0'0'3912'0'0,"0"0"-2027"0"0,0 0-638 0 0,0 0 129 0 0,0 0 184 0 0,0 0 47 0 0,0 0-164 0 0,0 0-270 0 0,0 0-204 0 0,0 0-143 0 0,0 0-118 0 0,0 0-81 0 0,0 0-106 0 0,-1-3-43 0 0,-2-6-348 0 0,0-1 1 0 0,1 0-1 0 0,0 0 1 0 0,1 0-1 0 0,0 0 1 0 0,1 0 0 0 0,0 0-1 0 0,0 0 1 0 0,1 0-1 0 0,0 0 1 0 0,1 0-1 0 0,0 1 1 0 0,1-1 0 0 0,0 0-1 0 0,0 1 1 0 0,1 0-1 0 0,0 0 1 0 0,1 0 0 0 0,0 0-1 0 0,0 1 1 0 0,1-1-1 0 0,0 1 1 0 0,3-2-131 0 0,14-21 50 0 0,0 1 0 0 0,2 1 0 0 0,1 2 0 0 0,2 0 0 0 0,0 2 0 0 0,1 1 0 0 0,2 1 0 0 0,28-15-50 0 0,16 15 60 0 0,-65 61 15 0 0,-43 252 237 0 0,33-286-311 0 0,0 1 1 0 0,0-1-1 0 0,0 0 1 0 0,1 1 0 0 0,-1-1-1 0 0,1 1 1 0 0,0-1-1 0 0,0 0 1 0 0,0 1-1 0 0,1-1 1 0 0,0 0 0 0 0,0 0-1 0 0,0 0 1 0 0,0 0-1 0 0,0-1 1 0 0,1 1-1 0 0,1 1-1 0 0,28-30-42 0 0,201-262-14 0 0,-180 233 52 0 0,-38 90-142 0 0,-40 333 356 0 0,25-301-1919 0 0,7-63-2499 0 0,-2-5-493 0 0,-3 0-1465 0 0,0 0-5998 0 0</inkml:trace>
</inkml:ink>
</file>

<file path=ppt/ink/ink17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11.14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95 255 1880 0 0,'0'0'2588'0'0,"0"0"-565"0"0,0 0-106 0 0,0 0 123 0 0,0 0 9 0 0,0 0-79 0 0,0 0-216 0 0,0 0-261 0 0,0 0-202 0 0,0 0-144 0 0,0 0-120 0 0,0 0-109 0 0,0 0-111 0 0,-16-5-89 0 0,-47-12-84 0 0,48 13-73 0 0,15 4-38 0 0,0 0-51 0 0,0 0-52 0 0,0 0-41 0 0,0 0-54 0 0,6-1 422 0 0,162-2 910 0 0,193-29-812 0 0,-328 31-805 0 0,-33 1 23 0 0,0 0-13 0 0,0 0 12 0 0,0 0 9 0 0,0 0 5 0 0,-22 0 314 0 0,19 0-369 0 0,0 0 0 0 0,1-1 0 0 0,-1 1 0 0 0,0-1 0 0 0,0 1-1 0 0,1-1 1 0 0,-1 0 0 0 0,0 0 0 0 0,1-1 0 0 0,-1 1 0 0 0,1 0 0 0 0,0-1-1 0 0,-1 1 1 0 0,1-1 0 0 0,0 0 0 0 0,0 0 0 0 0,0 0 0 0 0,0 0 0 0 0,0 0-1 0 0,0 0 1 0 0,1-1 0 0 0,-1 1 0 0 0,1 0 0 0 0,-1-1 0 0 0,1 0 0 0 0,0 1-1 0 0,0-1 1 0 0,0 1 0 0 0,1-1 0 0 0,-1 0 0 0 0,0 0 0 0 0,1 0-21 0 0,-7-61-2120 0 0,7 23-4574 0 0,0 20-479 0 0,0 14-5172 0 0</inkml:trace>
</inkml:ink>
</file>

<file path=ppt/ink/ink17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6.79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461 23 5601 0 0,'0'0'2657'0'0,"0"0"-475"0"0,0 0-230 0 0,0 0-54 0 0,0 0 22 0 0,0 0-141 0 0,0 0-289 0 0,0 0-277 0 0,0 0-236 0 0,0 0-188 0 0,0 0-121 0 0,6-6 284 0 0,-5 5 2660 0 0,-42 68-2272 0 0,-177 185-1062 0 0,133-160-269 0 0,27-29-162 0 0,47-54 69 0 0,-4 1-1662 0 0,-5-18-3369 0 0,9-8 259 0 0,7 7-1401 0 0,0 1-4617 0 0</inkml:trace>
  <inkml:trace contextRef="#ctx0" brushRef="#br0" timeOffset="246.687">93 1 12459 0 0,'0'0'2570'0'0,"0"0"-534"0"0,0 0-368 0 0,0 0-134 0 0,0 0-112 0 0,0 0-173 0 0,0 0-239 0 0,0 0-247 0 0,0 0-225 0 0,0 0-156 0 0,0 0-58 0 0,0 0-13 0 0,0 0 17 0 0,0 8 18 0 0,1 1-238 0 0,0-1-1 0 0,1 0 0 0 0,0 1 1 0 0,0-1-1 0 0,1 0 1 0 0,0 0-1 0 0,0 0 0 0 0,1-1 1 0 0,0 1-1 0 0,0-1 0 0 0,1 0 1 0 0,0 0-1 0 0,0 0 0 0 0,2 1-107 0 0,255 234 633 0 0,-223-197-1902 0 0,-23-26-2729 0 0,-5-5-1978 0 0,-6-10-5728 0 0</inkml:trace>
</inkml:ink>
</file>

<file path=ppt/ink/ink17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8.10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39 504 19308 0 0,'0'0'1103'0'0,"0"0"-412"0"0,0 0-24 0 0,0 0 196 0 0,0 0 86 0 0,0 0-34 0 0,0 0-234 0 0,0 0-267 0 0,0 0-127 0 0,0 0-91 0 0,0 0-70 0 0,0 0-38 0 0,0 0-33 0 0,-5 31-35 0 0,-12 96-17 0 0,9-79-125 0 0,2-42-3536 0 0,3-12-6836 0 0,3 2-1166 0 0</inkml:trace>
  <inkml:trace contextRef="#ctx0" brushRef="#br0" timeOffset="145.782">63 88 18396 0 0,'0'0'1703'0'0,"0"0"-547"0"0,0 0-256 0 0,0 0-81 0 0,0 0-91 0 0,0 0-137 0 0,0 0-180 0 0,0 0-166 0 0,0 0-110 0 0,0 0-94 0 0,0 0-53 0 0,0 0-42 0 0,0 0-109 0 0,-11 6-188 0 0,-32 19-318 0 0,36-9-6821 0 0,7-16 6409 0 0,5 1-10239 0 0</inkml:trace>
  <inkml:trace contextRef="#ctx0" brushRef="#br0" timeOffset="872.712">188 143 6321 0 0,'0'0'2005'0'0,"0"0"-137"0"0,0 0-14 0 0,0 0-63 0 0,0 0-183 0 0,0 0-333 0 0,0 0-361 0 0,0 0-230 0 0,0 0-53 0 0,0 0 4 0 0,0 0-2 0 0,0 0 7 0 0,0 0-77 0 0,-2 7-84 0 0,-4 21-53 0 0,7-27-360 0 0,-1 0 0 0 0,1 0 0 0 0,0 1-1 0 0,-1-1 1 0 0,1 0 0 0 0,0 0 0 0 0,0 0 0 0 0,0 0-1 0 0,0 0 1 0 0,-1 0 0 0 0,2 0 0 0 0,-1 0-1 0 0,0 0 1 0 0,0 0 0 0 0,0-1 0 0 0,0 1-1 0 0,0 0 1 0 0,1-1 0 0 0,-1 1 0 0 0,0-1-1 0 0,0 1 1 0 0,1-1 0 0 0,-1 0 0 0 0,1 1 0 0 0,-1-1-1 0 0,0 0 1 0 0,1 0 0 0 0,-1 0 0 0 0,0 0-1 0 0,1 0 1 0 0,-1 0 0 0 0,1-1-66 0 0,8 1 223 0 0,-1 0 1 0 0,1-1 0 0 0,0-1-1 0 0,-1 0 1 0 0,1 0-1 0 0,-1 0 1 0 0,0-1-1 0 0,0-1 1 0 0,0 0-1 0 0,0 0 1 0 0,-1-1-1 0 0,1 0 1 0 0,-1 0 0 0 0,0-1-1 0 0,-1 0 1 0 0,2-2-224 0 0,58-62 814 0 0,-48 137-531 0 0,23 308-331 0 0,-22-231 80 0 0,-7-50-8 0 0,-7-100 586 0 0,31-220-221 0 0,40-59-258 0 0,4 72-177 0 0,-73 195-473 0 0,-5 28-3174 0 0,-4 1 1444 0 0,0-1-3467 0 0,-1-2-6384 0 0</inkml:trace>
  <inkml:trace contextRef="#ctx0" brushRef="#br0" timeOffset="1911.736">845 614 10570 0 0,'0'0'2246'0'0,"0"0"-406"0"0,0 0-150 0 0,0 0-67 0 0,0 0-117 0 0,0 0-210 0 0,0 0-306 0 0,0 0-262 0 0,0 0-169 0 0,0 0-89 0 0,0 0-36 0 0,0 0 5 0 0,0 0-1 0 0,-1 27 993 0 0,-31 67-385 0 0,13 33-843 0 0,20-128-235 0 0,-1 1 0 0 0,0 0 0 0 0,1-1 1 0 0,-1 1-1 0 0,0-1 0 0 0,1 1 1 0 0,-1 0-1 0 0,0 0 0 0 0,1-1 1 0 0,-1 1-1 0 0,1 0 0 0 0,-1 0 1 0 0,1-1-1 0 0,-1 1 0 0 0,1 0 1 0 0,-1 0-1 0 0,0 0 0 0 0,1 0 1 0 0,-1 0-1 0 0,1-1 0 0 0,-1 1 0 0 0,1 0 1 0 0,-1 0-1 0 0,1 0 0 0 0,-1 0 1 0 0,1 1-1 0 0,-1-1 0 0 0,1 0 1 0 0,-1 0-1 0 0,1 0 0 0 0,-1 0 1 0 0,1 0-1 0 0,-1 1 0 0 0,1-1 1 0 0,-1 0-1 0 0,0 0 0 0 0,1 1 0 0 0,-1-1 1 0 0,1 0-1 0 0,-1 1 0 0 0,0-1 1 0 0,1 0-1 0 0,-1 1 0 0 0,0-1 1 0 0,0 0-1 0 0,1 1 0 0 0,-1-1 1 0 0,0 1-1 0 0,0-1 0 0 0,1 1 1 0 0,-1-1-1 0 0,0 1 0 0 0,0-1 0 0 0,0 1 1 0 0,0-1-1 0 0,0 0 0 0 0,0 1 1 0 0,0-1-1 0 0,0 1 0 0 0,0 0 32 0 0,27-41-10161 0 0,-23 32-732 0 0</inkml:trace>
  <inkml:trace contextRef="#ctx0" brushRef="#br0" timeOffset="2300.243">990 335 9906 0 0,'0'0'6912'0'0,"0"0"-4801"0"0,0 0-1258 0 0,0 0 160 0 0,0 0 145 0 0,0 0 45 0 0,0 0-142 0 0,0 0-275 0 0,0 0-250 0 0,0 0-159 0 0,0 0-75 0 0,0 0-56 0 0,0 0-8 0 0,-3 3-38 0 0,-16 27 97 0 0,40-42 84 0 0,-33 20 565 0 0,-10 10-498 0 0,22-18-418 0 0,0 0-17 0 0,0 0-37 0 0,0 0-56 0 0,0 0-11 0 0,0 0-46 0 0,0 0-94 0 0,0 0-128 0 0,0-5-1545 0 0,0 3-6737 0 0,0-2-3132 0 0</inkml:trace>
  <inkml:trace contextRef="#ctx0" brushRef="#br0" timeOffset="4949.824">9 644 0 0 0,'4'-2'-70'0'0,"6"-3"2612"0"0,-7 1 7930 0 0,-3 4-9600 0 0,-2-1 6259 0 0,2 2-6869 0 0,0 21 1381 0 0,-9 71 477 0 0,9-92-2098 0 0,-1 1 0 0 0,1-1 0 0 0,0 1 0 0 0,0-1 0 0 0,0 1 0 0 0,0-1 0 0 0,0 1 0 0 0,0-1 0 0 0,0 1 0 0 0,1-1 0 0 0,-1 1 0 0 0,0-1 0 0 0,1 0 0 0 0,-1 1 0 0 0,1-1 0 0 0,0 1 0 0 0,-1-1 0 0 0,1 0 0 0 0,0 1-1 0 0,0-1 1 0 0,0 0 0 0 0,0 0 0 0 0,0 0 0 0 0,0 0 0 0 0,0 0 0 0 0,0 0 0 0 0,1 0 0 0 0,-1 0 0 0 0,0 0 0 0 0,0-1 0 0 0,1 1 0 0 0,-1 0 0 0 0,1-1 0 0 0,-1 1 0 0 0,0-1 0 0 0,1 1 0 0 0,-1-1 0 0 0,1 0 0 0 0,-1 0 0 0 0,1 0 0 0 0,-1 1 0 0 0,1-2 0 0 0,-1 1 0 0 0,1 0 0 0 0,-1 0 0 0 0,1 0 0 0 0,-1-1 0 0 0,1 1 0 0 0,-1-1 0 0 0,1 1 0 0 0,-1-1 0 0 0,1 1-22 0 0,6-1 143 0 0,80-43 940 0 0,-47 8-677 0 0,-40 35-356 0 0,-1 1-8 0 0,0 0 6 0 0,0 0 3 0 0,0 0-15 0 0,0 0-12 0 0,-37 7-2137 0 0,17 9-5664 0 0,18-13-1593 0 0</inkml:trace>
  <inkml:trace contextRef="#ctx0" brushRef="#br0" timeOffset="6103.471">841 710 0 0 0,'0'0'584'0'0,"0"0"150"0"0,0 0-30 0 0,0 0-137 0 0,0 0-117 0 0,0 0-52 0 0,0 0 22 0 0,0 0 99 0 0,0 0 159 0 0,-5-4 128 0 0,-16-11 69 0 0,14 8 7009 0 0,7 7-4420 0 0,1 3-706 0 0,0 2-4214 0 0,16 90 5928 0 0,-28-17-3092 0 0,11-77-1367 0 0,-1-1-1 0 0,1 1 0 0 0,0 0 0 0 0,0 0 0 0 0,0 0 1 0 0,-1 0-1 0 0,1 0 0 0 0,0 0 0 0 0,0-1 0 0 0,0 1 1 0 0,0 0-1 0 0,0 0 0 0 0,0 0 0 0 0,1 0 0 0 0,-1 0 1 0 0,0 0-1 0 0,0-1 0 0 0,1 1 0 0 0,-1 0 0 0 0,0 0 1 0 0,1 0-1 0 0,-1-1 0 0 0,1 1 0 0 0,-1 0 1 0 0,1 0-1 0 0,-1-1 0 0 0,1 1 0 0 0,0 0 0 0 0,-1-1 1 0 0,1 1-1 0 0,0-1 0 0 0,0 1 0 0 0,-1-1 0 0 0,1 1 1 0 0,0-1-1 0 0,0 0 0 0 0,0 1 0 0 0,-1-1 0 0 0,1 0 1 0 0,0 1-1 0 0,0-1 0 0 0,0 0 0 0 0,0 0 0 0 0,0 0 1 0 0,0 0-1 0 0,-1 0 0 0 0,1 0 0 0 0,0 0 0 0 0,0 0-12 0 0,49-1 819 0 0,65-57 29 0 0,-111 51-3841 0 0,-2 0-4618 0 0,3 3-3862 0 0</inkml:trace>
</inkml:ink>
</file>

<file path=ppt/ink/ink17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3.22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56 200 12627 0 0,'0'0'1608'0'0,"0"0"-505"0"0,0 0-182 0 0,0 0 172 0 0,0 0 195 0 0,0 0 60 0 0,0 0-135 0 0,0 0-273 0 0,0 0-237 0 0,0 0-158 0 0,0 0-98 0 0,0 0-54 0 0,0 0-13 0 0,0 3-26 0 0,-7 167 2192 0 0,-23 25-2113 0 0,12-96-148 0 0,18-99-253 0 0,0 0 0 0 0,0 0 16 0 0,0 0-4 0 0,0 0 12 0 0,0 0 40 0 0,0 0 26 0 0,0 0 51 0 0,0 0 53 0 0,0-11 640 0 0,3-25-734 0 0,1 1-1 0 0,2-1 0 0 0,2 1 0 0 0,1 1 0 0 0,8-22-131 0 0,-7 23 73 0 0,5-17-51 0 0,2 0 1 0 0,1 1 0 0 0,3 1-1 0 0,9-12-22 0 0,56-61 26 0 0,-85 120-25 0 0,0 0 0 0 0,-1 0 0 0 0,1 0 0 0 0,0 0 0 0 0,0 1 0 0 0,0-1 0 0 0,-1 0 0 0 0,1 0 0 0 0,0 1 0 0 0,0-1 0 0 0,0 1 0 0 0,0-1 0 0 0,0 1 0 0 0,0-1 0 0 0,0 1 0 0 0,1 0 0 0 0,-1-1 0 0 0,0 1 0 0 0,0 0 0 0 0,0 0 0 0 0,0 0 0 0 0,0 0 0 0 0,0 0 0 0 0,1 0 0 0 0,-1 0 0 0 0,0 0 0 0 0,0 0 1 0 0,0 1-1 0 0,0-1 0 0 0,0 0 0 0 0,0 1 0 0 0,0-1 0 0 0,0 1 0 0 0,0-1 0 0 0,0 1 0 0 0,0 0 0 0 0,0-1 0 0 0,0 1 0 0 0,0 0 0 0 0,0 0 0 0 0,-1-1 0 0 0,1 1 0 0 0,0 0 0 0 0,-1 0 0 0 0,1 0 0 0 0,0 0 0 0 0,-1 0 0 0 0,1 0 0 0 0,-1 0 0 0 0,1 1-1 0 0,27 59 52 0 0,-26-55-34 0 0,2 6-133 0 0,0 0 0 0 0,-1 1-1 0 0,-1 0 1 0 0,0 0 0 0 0,-1-1 0 0 0,0 1 0 0 0,-1 0-1 0 0,-1 0 1 0 0,0 0 0 0 0,0 0 0 0 0,-1 0-1 0 0,-1-1 1 0 0,-3 11 115 0 0,4-17-950 0 0,-4 14-2136 0 0,3-5-4197 0 0,3-5-4707 0 0</inkml:trace>
  <inkml:trace contextRef="#ctx0" brushRef="#br0" timeOffset="306.122">492 708 19340 0 0,'0'0'792'0'0,"0"0"-120"0"0,0 0 163 0 0,0 0 232 0 0,0 0 105 0 0,0 0-121 0 0,0 0-271 0 0,0 0-247 0 0,0 0-200 0 0,0 0-100 0 0,0 0-43 0 0,0 0-41 0 0,0 0-22 0 0,-2 26-28 0 0,-4 81-42 0 0,11-53 32 0 0,-5-53-174 0 0,0-1-113 0 0,0 0-172 0 0,0 0-293 0 0,0 0-359 0 0,1-11-5226 0 0,0 7-804 0 0,0 0-4269 0 0</inkml:trace>
  <inkml:trace contextRef="#ctx0" brushRef="#br0" timeOffset="635.668">595 358 18036 0 0,'0'0'933'0'0,"0"0"-155"0"0,0 0 30 0 0,0 0 72 0 0,0 0-12 0 0,0 0-126 0 0,0 0-214 0 0,0 0-188 0 0,0 0-129 0 0,0 0-98 0 0,0 0-54 0 0,0 0-32 0 0,0 0-15 0 0,-6 9-3 0 0,-18 25-22 0 0,18-25-19 0 0,6-9-12 0 0,0 0 4 0 0,0 0 9 0 0,18-11-23 0 0,-8 2 176 0 0,-19 12 147 0 0,-20 14 131 0 0,26-15 739 0 0,-1 1-4472 0 0,2-7-5896 0 0,4 3-1796 0 0</inkml:trace>
  <inkml:trace contextRef="#ctx0" brushRef="#br0" timeOffset="12922.264">555 763 0 0 0,'0'0'227'0'0,"0"0"524"0"0,0 0 149 0 0,0 0 51 0 0,0 0-19 0 0,0 0-81 0 0,0 0-93 0 0,0 0-99 0 0,-3 0-1080 0 0,-2-2 4281 0 0,-4 1 12887 0 0,0 107-15255 0 0,-13-43-1097 0 0,22-60-383 0 0,0-2-11 0 0,32 6 361 0 0,76-32 433 0 0,-96 23-706 0 0,-9-2-4299 0 0,-1-2 1298 0 0,0 2-2479 0 0,1 1-6280 0 0</inkml:trace>
</inkml:ink>
</file>

<file path=ppt/ink/ink17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30.06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15 784 0 0,'0'0'1767'0'0,"0"0"48"0"0,0 0 240 0 0,0 0 167 0 0,0 0 0 0 0,0 0-187 0 0,0 0-296 0 0,0 0-260 0 0,0 0-188 0 0,0 0-159 0 0,0 0-133 0 0,1 7 6759 0 0,0-3-5920 0 0,142 7-477 0 0,21-22-745 0 0,-151 8-556 0 0,36-6 82 0 0,-17 6 124 0 0,-33-5-1867 0 0,0 6-2248 0 0,1 1-3520 0 0,0 1 4186 0 0,0 0-8195 0 0</inkml:trace>
</inkml:ink>
</file>

<file path=ppt/ink/ink17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30.46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11 15267 0 0,'0'0'1887'0'0,"0"0"-472"0"0,0 0-188 0 0,0 0-24 0 0,0 0-44 0 0,0 0-129 0 0,0 0-188 0 0,0 0-175 0 0,0 0-128 0 0,0 0-95 0 0,0 0-44 0 0,0 0-24 0 0,0 0-1 0 0,7 8 620 0 0,23-2-530 0 0,-1-1 0 0 0,1-2 0 0 0,0 0-1 0 0,0-3 1 0 0,0 0 0 0 0,0-2 0 0 0,12-3-465 0 0,43-13 328 0 0,-88 9-4033 0 0,2 7-7580 0 0,1 2-764 0 0</inkml:trace>
</inkml:ink>
</file>

<file path=ppt/ink/ink17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47.73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486 1 0 0 0,'0'0'279'0'0,"0"0"901"0"0,0 0 238 0 0,0 0-149 0 0,0 0-259 0 0,0 0-257 0 0,0 0-173 0 0,0 0-100 0 0,0 3-46 0 0,31 38 5168 0 0,23-11-2007 0 0,-58-22 2777 0 0,-3-5-6622 0 0,-41-4 709 0 0,-1 2-1 0 0,1 3 0 0 0,0 1 1 0 0,-24 8-459 0 0,-18 23 369 0 0,87-34-350 0 0,-1 0 0 0 0,1 0 0 0 0,-1 0 1 0 0,1 1-1 0 0,0-1 0 0 0,0 1 0 0 0,0-1 0 0 0,0 1 0 0 0,0 0 0 0 0,1 0 0 0 0,0 0 0 0 0,-1 1 0 0 0,1-1 0 0 0,0 0 0 0 0,0 1 0 0 0,1 0 0 0 0,-1-1 0 0 0,1 1 0 0 0,0 0 0 0 0,0 0 0 0 0,0-1 0 0 0,0 1 0 0 0,1 0 0 0 0,0 0 0 0 0,-1 3-19 0 0,51 27 569 0 0,133 36 211 0 0,-102-31-628 0 0,-60-17-112 0 0,-21-20-15 0 0,1 0 0 0 0,-1 1 0 0 0,0-1 0 0 0,0 0 0 0 0,0 0 0 0 0,0 0 0 0 0,-1 0 0 0 0,1 0 0 0 0,-1 0 1 0 0,1 0-1 0 0,-1 0 0 0 0,0 0 0 0 0,1 0 0 0 0,-1 0 0 0 0,0 0 0 0 0,0 0 0 0 0,-1-1 0 0 0,1 1 0 0 0,0 0 0 0 0,-1-1 0 0 0,1 1 1 0 0,-1-1-1 0 0,1 1 0 0 0,-1-1 0 0 0,1 0 0 0 0,-2 1-25 0 0,-227 159 827 0 0,77-58-380 0 0,90-44-350 0 0,45-4-33 0 0,72-26 224 0 0,172-7 579 0 0,-25-15-624 0 0,-154-6-47 0 0,-47-1-187 0 0,0 0 4 0 0,0 0-7 0 0,0 0-5 0 0,0 0 40 0 0,0 0-18 0 0,0 0 8 0 0,0 0-11 0 0,0 0-6 0 0,0 0-10 0 0,0 0-16 0 0,0 0 20 0 0,0 0 2 0 0,0 0 0 0 0,0 0 10 0 0,0 0-8 0 0,0 0-14 0 0,0 0 18 0 0,0 0-20 0 0,0 0 4 0 0,0 0-6 0 0,0 0 24 0 0,0 0 0 0 0,0 0-16 0 0,0 0 4 0 0,0 0-16 0 0,0 0-6 0 0,0 0 0 0 0,0 0 8 0 0,0 0 29 0 0,0 0-2 0 0,0 0-3 0 0,0 0 1 0 0,0 0 4 0 0,0 0-10 0 0,0 0-20 0 0,0 0 18 0 0,0 0-12 0 0,0 0 14 0 0,0 0-20 0 0,0 0-3 0 0,0 0 13 0 0,0 0-1 0 0,0 0 12 0 0,0 0-21 0 0,0 0-3 0 0,0 0 8 0 0,0 0-26 0 0,0 0 4 0 0,0 0-5 0 0,0 0-26 0 0,0 0-9 0 0,0 0-11 0 0,0 0-35 0 0,0 0-42 0 0,0 0-55 0 0,0 0-96 0 0,18-22-7763 0 0,-6 15-593 0 0,-5 3-3430 0 0</inkml:trace>
</inkml:ink>
</file>

<file path=ppt/ink/ink17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49.89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126 0 3177 0 0,'0'0'2252'0'0,"0"0"-122"0"0,0 0-58 0 0,0 0 26 0 0,0 0-104 0 0,0 0-263 0 0,0 0-315 0 0,0 0-299 0 0,0 0-205 0 0,0 0-119 0 0,0 0-85 0 0,4 1 1952 0 0,-11 13 518 0 0,-14 13-3203 0 0,16-21 314 0 0,-5 4-250 0 0,0 1-1 0 0,1 0 1 0 0,1 0 0 0 0,0 1 0 0 0,1 0 0 0 0,0 0 0 0 0,0 1-1 0 0,1 0 1 0 0,1 0 0 0 0,1 0 0 0 0,-1 1 0 0 0,2-1 0 0 0,0 1 0 0 0,1 0-1 0 0,0 3-38 0 0,3-13 65 0 0,1 1 0 0 0,0-1 0 0 0,0 0 0 0 0,0 0-1 0 0,0 1 1 0 0,1-1 0 0 0,0-1 0 0 0,-1 1-1 0 0,1 0 1 0 0,1-1 0 0 0,-1 1 0 0 0,1-1 0 0 0,-1 0-1 0 0,1 0 1 0 0,0 0 0 0 0,0-1 0 0 0,0 0-1 0 0,0 1 1 0 0,0-1 0 0 0,1-1 0 0 0,-1 1 0 0 0,1 0-1 0 0,-1-1 1 0 0,1 0 0 0 0,0 0 0 0 0,-1-1-1 0 0,1 1 1 0 0,0-1 0 0 0,-1 0 0 0 0,1 0-1 0 0,0-1 1 0 0,0 1 0 0 0,-1-1 0 0 0,1 0 0 0 0,1-1-65 0 0,16-12 422 0 0,-22 13-390 0 0,0 1-9 0 0,0 0-36 0 0,-6-18-1162 0 0,-9 1-2203 0 0,7 5-6366 0 0,8 8-2006 0 0</inkml:trace>
</inkml:ink>
</file>

<file path=ppt/ink/ink17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50.42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52 78 5113 0 0,'0'0'2223'0'0,"0"0"-480"0"0,0 0-212 0 0,0 0-20 0 0,0 0-108 0 0,0 0-124 0 0,0 0-216 0 0,0 0-223 0 0,0 0-128 0 0,0 0-95 0 0,0 0-57 0 0,0 0-19 0 0,1-6-25 0 0,3-19-34 0 0,-3 19-13 0 0,-1 6-42 0 0,0 0-36 0 0,0 0-9 0 0,-26 8 3495 0 0,26-9-3821 0 0,0 1 0 0 0,0 0-1 0 0,0 0 1 0 0,1 0 0 0 0,-1-1 0 0 0,0 1-1 0 0,0 0 1 0 0,0 0 0 0 0,0 0 0 0 0,0-1 0 0 0,0 1-1 0 0,0 0 1 0 0,0 0 0 0 0,0-1 0 0 0,0 1-1 0 0,0 0 1 0 0,0 0 0 0 0,0-1 0 0 0,0 1-1 0 0,0 0 1 0 0,0 0 0 0 0,0 0 0 0 0,0-1-1 0 0,0 1 1 0 0,-1 0 0 0 0,1 0 0 0 0,0 0-1 0 0,0-1 1 0 0,0 1 0 0 0,0 0 0 0 0,0 0-1 0 0,0 0 1 0 0,-1 0 0 0 0,1-1 0 0 0,0 1 0 0 0,0 0-1 0 0,0 0 1 0 0,-1 0 0 0 0,1 0 0 0 0,0 0-1 0 0,0 0 1 0 0,0 0 0 0 0,-1-1 0 0 0,1 1-1 0 0,0 0 1 0 0,0 0 0 0 0,0 0 0 0 0,-1 0-1 0 0,1 0 1 0 0,0 0 0 0 0,0 0-56 0 0,9-10-2 0 0,-3 1-14 0 0,-2 2 357 0 0,-18 12-32 0 0,-18 13-184 0 0,32-18-121 0 0,0 0-32 0 0,0 0-3 0 0,0 0-26 0 0,26-19-2528 0 0,-12 13 870 0 0,-7 3-1048 0 0,1-2-5064 0 0,-1 2-4492 0 0</inkml:trace>
</inkml:ink>
</file>

<file path=ppt/ink/ink17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58.6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17 41 0 0 0,'0'0'571'0'0,"0"0"156"0"0,0 0 97 0 0,0 0-3 0 0,0 0 15 0 0,0 0-21 0 0,0 0-29 0 0,-2-5-3 0 0,-7-15-21 0 0,7 15 17 0 0,2 5-1496 0 0,-3-1 13524 0 0,2 2-11183 0 0,1-1-1184 0 0,0 0-31 0 0,0 0-46 0 0,0 0-41 0 0,0 0-37 0 0,0 0-37 0 0,0 0-11 0 0,0 0-10 0 0,0 0-2 0 0,0 0 5 0 0,24 4 1637 0 0,126-4 453 0 0,10-15-2073 0 0,-160 40-4013 0 0,0-24 3470 0 0,0 9-4374 0 0,0-6-2550 0 0,0-3 6403 0 0,0 2-11036 0 0</inkml:trace>
</inkml:ink>
</file>

<file path=ppt/ink/ink17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52.73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189 185 0 0 0,'0'0'1331'0'0,"0"0"360"0"0,0 0 56 0 0,0 0-131 0 0,0 0-182 0 0,0 0-178 0 0,0 0-137 0 0,0 0-91 0 0,0 0-33 0 0,13-11-3 0 0,38-30 27 0 0,-59 49 6049 0 0,-5 6-3460 0 0,-67 82-2444 0 0,63-75-1071 0 0,0 1-1 0 0,2 1 1 0 0,0 0-1 0 0,2 1 1 0 0,0 0-1 0 0,2 1 1 0 0,1 1-1 0 0,1-1 1 0 0,1 2-1 0 0,1-1 1 0 0,1 1-1 0 0,2 0 1 0 0,0 0-1 0 0,2 1 1 0 0,1-1-1 0 0,2 0 1 0 0,1 12-93 0 0,1-26 97 0 0,0 0 1 0 0,0 0-1 0 0,2 0 1 0 0,-1-1 0 0 0,2 0-1 0 0,0 0 1 0 0,0 0 0 0 0,1 0-1 0 0,0-1 1 0 0,1 0 0 0 0,0-1-1 0 0,1 0 1 0 0,0 0 0 0 0,3 2-98 0 0,-8-9-1495 0 0,7 1 5037 0 0,-7-3-4577 0 0,1-1-4289 0 0,-1 0-6083 0 0,-3 0 10355 0 0,1 0-10849 0 0</inkml:trace>
  <inkml:trace contextRef="#ctx0" brushRef="#br0" timeOffset="879.864">489 501 1408 0 0,'0'0'1821'0'0,"0"0"-296"0"0,0 0-7 0 0,0 0 173 0 0,0 0 205 0 0,0 0 60 0 0,0 0-117 0 0,0 0-258 0 0,0 0-302 0 0,0 0-213 0 0,0 0-139 0 0,0 0-62 0 0,0 0-15 0 0,-3 2-37 0 0,-1 1-525 0 0,0 1-1 0 0,0-1 0 0 0,0 1 1 0 0,1-1-1 0 0,0 1 0 0 0,-1 0 1 0 0,1 0-1 0 0,1 1 0 0 0,-1-1 1 0 0,1 0-1 0 0,-1 1 0 0 0,1 0 1 0 0,0 0-1 0 0,1-1 0 0 0,-2 6-287 0 0,-4 134 1320 0 0,9-95-958 0 0,-2 44 6 0 0,0-83 2330 0 0,-2-61-2362 0 0,12-94-97 0 0,-4 122-232 0 0,2 0 0 0 0,0 0 0 0 0,1 1 0 0 0,1 0 0 0 0,1 1-1 0 0,1 0 1 0 0,1 1 0 0 0,1 0 0 0 0,0 1 0 0 0,14-13-7 0 0,-15 19 5 0 0,-10 9-6 0 0,1-1 1 0 0,-1 1 0 0 0,1 0-1 0 0,0 0 1 0 0,1 1 0 0 0,-1-1-1 0 0,0 1 1 0 0,1 0 0 0 0,0 0-1 0 0,0 0 1 0 0,0 1-1 0 0,0 0 1 0 0,0 0 0 0 0,0 0-1 0 0,1 1 1 0 0,-1-1 0 0 0,0 1-1 0 0,1 0 1 0 0,-1 1 0 0 0,1 0 0 0 0,13 52 105 0 0,-17 58-188 0 0,-2-84-2585 0 0,11-37-2702 0 0,-7 7-1804 0 0,-1 0-4554 0 0</inkml:trace>
  <inkml:trace contextRef="#ctx0" brushRef="#br0" timeOffset="1652.889">467 200 584 0 0,'0'0'1671'0'0,"0"0"66"0"0,0 0 195 0 0,0 0 178 0 0,0 0 17 0 0,0 0-113 0 0,0 0-229 0 0,0 0-218 0 0,0 0-192 0 0,0 0-104 0 0,0 0-88 0 0,0 0-89 0 0,0 0-74 0 0,-6-4-81 0 0,-16-8-74 0 0,17 9-70 0 0,5 3-91 0 0,0 0-92 0 0,0 0-73 0 0,0 0-56 0 0,25 0 1720 0 0,-5-5-2078 0 0,0 2 0 0 0,0 0-1 0 0,0 2 1 0 0,0 0 0 0 0,0 1 0 0 0,0 1-1 0 0,0 1 1 0 0,0 1 0 0 0,0 0 0 0 0,-1 2-1 0 0,1 0 1 0 0,-1 1 0 0 0,7 4-125 0 0,15 9 97 0 0,-49-23 1069 0 0,-16-29-1077 0 0,-6 0-54 0 0,-24-55-245 0 0,51 85-332 0 0,-4-3 606 0 0,6 5-3967 0 0,2-1-3679 0 0,-1 2-4350 0 0</inkml:trace>
  <inkml:trace contextRef="#ctx0" brushRef="#br0" timeOffset="4924.817">693 892 0 0 0,'4'0'0'0'0,"-2"0"0"0"0,-1 3 0 0 0,-2-3 0 0 0</inkml:trace>
  <inkml:trace contextRef="#ctx0" brushRef="#br0" timeOffset="7587.809">765 744 0 0 0,'0'0'475'0'0,"0"0"384"0"0,0 0 188 0 0,0 0 79 0 0,0 0 68 0 0,0 0 48 0 0,0 0-34 0 0,-2-3-27 0 0,1 2-3531 0 0,-1-5 5797 0 0,-4 5 13904 0 0,6 1-17220 0 0,0 0-7 0 0,0 0-12 0 0,0 0-15 0 0,0 0-7 0 0,0 0 2 0 0,0 0 19 0 0,0 0 19 0 0,0 0 21 0 0,17 3 1065 0 0,107 7-97 0 0,-80-12-935 0 0,76 2 163 0 0,-120 0-324 0 0,0 0-11 0 0,0 0 2 0 0,0 0 21 0 0,0 0-15 0 0,0 0 19 0 0,0 0 17 0 0,0 0-12 0 0,0 0-7 0 0,0 0-12 0 0,0 0-9 0 0,0 0-1 0 0,0 0 16 0 0,0 0-10 0 0,0 0-1 0 0,0 0-7 0 0,0 0 9 0 0,0 0 2 0 0,0 0 0 0 0,0 0-7 0 0,0 0-25 0 0,0 0-1 0 0,0 0-6 0 0,0 0-28 0 0,0 0-9 0 0,-28 0-5594 0 0,10 0 628 0 0,6 0-5702 0 0,10 0 1039 0 0</inkml:trace>
  <inkml:trace contextRef="#ctx0" brushRef="#br0" timeOffset="7905.972">910 601 4481 0 0,'0'0'3475'0'0,"0"0"-837"0"0,0 0-412 0 0,0 0-157 0 0,0 0-137 0 0,0 0-224 0 0,0 0-289 0 0,0 0-286 0 0,0 0-259 0 0,0 0-192 0 0,0 0-109 0 0,0 0-59 0 0,0 0-25 0 0,-9-4 633 0 0,7 185 1104 0 0,-33-96-2462 0 0,12-52-2469 0 0,26-32-2925 0 0,17-6 295 0 0,-10-2-281 0 0,-1 3-2423 0 0</inkml:trace>
  <inkml:trace contextRef="#ctx0" brushRef="#br0" timeOffset="8559.356">1212 568 11474 0 0,'0'0'1682'0'0,"0"0"-322"0"0,0 0 42 0 0,0 0 140 0 0,0 0 25 0 0,0 0-183 0 0,0 0-313 0 0,0 0-290 0 0,0 0-186 0 0,0 0-109 0 0,0 0-46 0 0,0 0-31 0 0,-1 13-25 0 0,-3 99 867 0 0,-18 101-415 0 0,18-162-737 0 0,4-50-76 0 0,0-5 1928 0 0,4-27-1855 0 0,1 0-1 0 0,1 1 1 0 0,2 0 0 0 0,0 0 0 0 0,3 1 0 0 0,0 0-1 0 0,2 1 1 0 0,1 0 0 0 0,1 1 0 0 0,1 1 0 0 0,2 0-1 0 0,13-15-95 0 0,-19 25 2 0 0,0-1 0 0 0,1 2 0 0 0,1-1-1 0 0,0 2 1 0 0,1 0 0 0 0,0 1-1 0 0,11-7-1 0 0,-25 19-1 0 0,-1 1 0 0 0,0-1 0 0 0,1 1 0 0 0,-1 0 0 0 0,1-1 0 0 0,-1 1 0 0 0,0 0-1 0 0,1-1 1 0 0,-1 1 0 0 0,1 0 0 0 0,-1 0 0 0 0,1 0 0 0 0,-1-1 0 0 0,1 1 0 0 0,-1 0 0 0 0,1 0-1 0 0,-1 0 1 0 0,1 0 0 0 0,-1 0 0 0 0,1 0 0 0 0,-1 0 0 0 0,1 0 0 0 0,-1 0 0 0 0,1 0 0 0 0,-1 0-1 0 0,1 0 1 0 0,-1 0 0 0 0,1 0 0 0 0,-1 1 0 0 0,1-1 0 0 0,-1 0 0 0 0,1 0 0 0 0,-1 1 0 0 0,1-1-1 0 0,-1 0 1 0 0,0 0 0 0 0,1 1 0 0 0,-1-1 0 0 0,1 1 0 0 0,-1-1 0 0 0,0 0 0 0 0,0 1 0 0 0,1-1-1 0 0,-1 1 1 0 0,0-1 0 0 0,1 1 0 0 0,-1-1 0 0 0,0 0 0 0 0,0 1 0 0 0,0-1 0 0 0,0 1 0 0 0,1-1-1 0 0,-1 1 1 0 0,0-1 0 0 0,0 1 0 0 0,0 0 0 0 0,0-1 0 0 0,0 1 0 0 0,0-1 0 0 0,0 1-1 0 0,-1-1 1 0 0,1 1 0 0 0,0-1 1 0 0,1 5 2 0 0,20 163 201 0 0,-16-157-1589 0 0,-3-19-1911 0 0,-7-20-3877 0 0,5 24 184 0 0,0 0-4196 0 0</inkml:trace>
  <inkml:trace contextRef="#ctx0" brushRef="#br0" timeOffset="9213.841">1234 354 6881 0 0,'0'0'2438'0'0,"0"0"-223"0"0,0 0-139 0 0,0 0-77 0 0,0 0-130 0 0,0 0-244 0 0,0 0-265 0 0,0 0-230 0 0,0 0-206 0 0,0 0-141 0 0,0 0-74 0 0,0 0-65 0 0,0 0-53 0 0,-1-2-59 0 0,1 3-492 0 0,0-1 1 0 0,0 1-1 0 0,1-1 0 0 0,-1 0 0 0 0,0 1 0 0 0,1-1 0 0 0,-1 0 1 0 0,0 1-1 0 0,1-1 0 0 0,-1 0 0 0 0,1 1 0 0 0,-1-1 1 0 0,0 0-1 0 0,1 0 0 0 0,-1 1 0 0 0,1-1 0 0 0,-1 0 0 0 0,1 0 1 0 0,-1 0-1 0 0,1 0 0 0 0,-1 0 0 0 0,1 0 0 0 0,-1 0 1 0 0,1 1-1 0 0,-1-2 0 0 0,1 1 0 0 0,-1 0 0 0 0,1 0 1 0 0,-1 0-1 0 0,1 0 0 0 0,-1 0 0 0 0,1 0 0 0 0,-1 0 0 0 0,1-1 1 0 0,-1 1-1 0 0,1 0 0 0 0,-1 0 0 0 0,0-1 0 0 0,1 1 1 0 0,-1 0-1 0 0,1-1 0 0 0,-1 1 0 0 0,0 0 0 0 0,1-1 0 0 0,-1 1 1 0 0,0 0-1 0 0,1-1 0 0 0,-1 1 0 0 0,0-1 0 0 0,0 1 1 0 0,0-1-1 0 0,1 1 0 0 0,-1-1 0 0 0,0 1 0 0 0,0-1 0 0 0,0 1 1 0 0,0-1-1 0 0,0 1 0 0 0,0-1 0 0 0,0 1 0 0 0,0-1 1 0 0,0 1-1 0 0,0-1 0 0 0,0 1 0 0 0,0-1 0 0 0,0 1 1 0 0,0-1-1 0 0,0 1 0 0 0,-1-1-40 0 0,16 2-39 0 0,250 3 2382 0 0,-286-26-2149 0 0,-17-23-92 0 0,-18 1-314 0 0,42 35-214 0 0,13 8-4214 0 0,2 0-4703 0 0,1 1-2160 0 0</inkml:trace>
  <inkml:trace contextRef="#ctx0" brushRef="#br0" timeOffset="10931.792">1746 365 0 0 0,'0'0'112'0'0,"0"0"321"0"0,0 0 86 0 0,0 0-4 0 0,0 0-22 0 0,0 0 1 0 0,8-10 29 0 0,34-46 725 0 0,-14 41 4348 0 0,-27 15-4884 0 0,9-4 3525 0 0,-8 8 5011 0 0,-53 33-7095 0 0,-20 15-1856 0 0,96-60 558 0 0,76-65-480 0 0,-73 50-218 0 0,-28 23-111 0 0,0 0 22 0 0,0 0-18 0 0,0 0-15 0 0,0 0-7 0 0,0 0-15 0 0,0 0 2 0 0,-11 8 38 0 0,-98 91 373 0 0,93-64-2456 0 0,21-22-9348 0 0,-1-9-482 0 0</inkml:trace>
  <inkml:trace contextRef="#ctx0" brushRef="#br0" timeOffset="11560.111">1391 1043 4713 0 0,'0'0'2565'0'0,"0"0"-680"0"0,0 0-219 0 0,0 0 132 0 0,0 0 74 0 0,0 0-134 0 0,0 0-290 0 0,0 0-281 0 0,0 0-236 0 0,0 0-175 0 0,0 0-104 0 0,0 0-44 0 0,4-4-30 0 0,12-11-31 0 0,-12 12-55 0 0,-4 3-79 0 0,0 0-82 0 0,0 0-46 0 0,-24 55 2050 0 0,14-39-2154 0 0,7-11-144 0 0,-1-1-1 0 0,1 0 1 0 0,1 1-1 0 0,-1 0 1 0 0,1-1-1 0 0,-1 1 0 0 0,1 0 1 0 0,1 0-1 0 0,-1 0 1 0 0,1 1-1 0 0,0-1 0 0 0,0 0 1 0 0,0 0-1 0 0,1 1 1 0 0,0-1-1 0 0,0 0 1 0 0,0 4-37 0 0,50 3 1246 0 0,-44-12-1171 0 0,39-10 27 0 0,-40-14-3762 0 0,-5 14 151 0 0,-1 3-3327 0 0,-1 3-4610 0 0</inkml:trace>
  <inkml:trace contextRef="#ctx0" brushRef="#br0" timeOffset="11950.516">1584 748 5801 0 0,'0'0'2130'0'0,"0"0"-463"0"0,0 0-172 0 0,0 0 61 0 0,0 0 30 0 0,0 0-86 0 0,0 0-166 0 0,0 0-214 0 0,0 0-185 0 0,0 0-137 0 0,0 0-72 0 0,0 0-27 0 0,0 0-12 0 0,-8 4-20 0 0,-44 25 865 0 0,38-19 38 0 0,27-17-1257 0 0,25-17-383 0 0,-21 12 154 0 0,-16 12-91 0 0,-1 0-14 0 0,-11 12-75 0 0,-39 31 106 0 0,44-40-1577 0 0,49-24-4746 0 0,-32 14 384 0 0,0-1-5518 0 0</inkml:trace>
  <inkml:trace contextRef="#ctx0" brushRef="#br0" timeOffset="13050.96">1921 23 0 0 0,'0'0'735'0'0,"0"0"885"0"0,0 0 310 0 0,0 0-62 0 0,0 0-203 0 0,0 0-192 0 0,0 0-142 0 0,0 0-120 0 0,0 0-103 0 0,0 0-73 0 0,0 0-34 0 0,0 0-55 0 0,0-4-40 0 0,2-11-14 0 0,-2 12-44 0 0,0 3-22 0 0,0 0-19 0 0,0 0-59 0 0,0 0-84 0 0,0 0-84 0 0,0 0-66 0 0,0 0-54 0 0,0 0-40 0 0,0 0-48 0 0,0 0-39 0 0,0 0-35 0 0,0 0-4 0 0,0 0-3 0 0,0 0-24 0 0,0 0-25 0 0,0 0-37 0 0,0 0-29 0 0,0 0-22 0 0,35 37 1177 0 0,-18-18-1223 0 0,-2 0 1 0 0,-1 1-1 0 0,0 1 0 0 0,-2 1 0 0 0,0-1 1 0 0,-1 2-1 0 0,-2-1 0 0 0,0 2 0 0 0,-1-1 1 0 0,-2 1-1 0 0,0 0 0 0 0,-1 0 0 0 0,0 22-108 0 0,-2-12 36 0 0,-2 1 0 0 0,-2 0 0 0 0,-1 0-1 0 0,-1-1 1 0 0,-2 1 0 0 0,-1-1 0 0 0,-9 25-36 0 0,4-30 20 0 0,0-1 1 0 0,-1-1 0 0 0,-2 0-1 0 0,-1-1 1 0 0,-1-1-1 0 0,-1 0 1 0 0,-1-1-1 0 0,-2-1 1 0 0,0-1 0 0 0,-1 0-1 0 0,-1-2 1 0 0,-8 5-21 0 0,-46 35 46 0 0,54-46 14 0 0,22-14-74 0 0,0-3-851 0 0,5-39-5551 0 0,1 25-3234 0 0,-2 9-2247 0 0</inkml:trace>
</inkml:ink>
</file>

<file path=ppt/ink/ink17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0:19.06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414 89 1040 0 0,'0'0'1547'0'0,"0"0"-62"0"0,0 0 103 0 0,0 0 190 0 0,0 0 146 0 0,0 0 0 0 0,0 0-163 0 0,0 0-284 0 0,0 0-272 0 0,0 0-218 0 0,0 0-175 0 0,0-3-89 0 0,1-1-269 0 0,-1-3-364 0 0,-1 7 5195 0 0,-78 98-3852 0 0,-144 153-710 0 0,139-145-608 0 0,58-83-1633 0 0,26-36-4264 0 0,-1 8 67 0 0,1 4 3949 0 0,-1-2-8836 0 0</inkml:trace>
  <inkml:trace contextRef="#ctx0" brushRef="#br0" timeOffset="882.237">46 59 232 0 0,'0'0'1770'0'0,"0"0"-166"0"0,0 0-36 0 0,0 0 211 0 0,0 0 198 0 0,0 0-27 0 0,0 0-210 0 0,0 0-338 0 0,0 0-313 0 0,0 0-214 0 0,0 0-103 0 0,0 0-2 0 0,-2 2 22 0 0,-8 6 15 0 0,8-7-26 0 0,2-1-51 0 0,0 0-77 0 0,0 0-57 0 0,0 0-38 0 0,7 12 4263 0 0,40 90-3685 0 0,48 27-550 0 0,-60-83-414 0 0,26 53 120 0 0,-34-30 65 0 0,-14-43-104 0 0,-13-26-231 0 0,0 0-16 0 0,0 0-20 0 0,0 0-9 0 0,0 0 22 0 0,0 0 1 0 0,0 0 16 0 0,0 0-4 0 0,0 0 5 0 0,0 0 11 0 0,0 0-11 0 0,0 0-23 0 0,0 0 24 0 0,0 0 1 0 0,0 0 17 0 0,0 0-16 0 0,0 0-13 0 0,0 0-9 0 0,0 0 13 0 0,0 0 2 0 0,0 0 19 0 0,0 0 12 0 0,0 0-24 0 0,0 0 8 0 0,0 0 6 0 0,0 0 3 0 0,0 0-2 0 0,0 0-4 0 0,0 0-35 0 0,0 0-22 0 0,0 0 9 0 0,0 0 1 0 0,0 0-21 0 0,0 0 3 0 0,0 0-19 0 0,0 0-21 0 0,0 0-20 0 0,0-13-10574 0 0,0 8 1908 0 0,0 4-1976 0 0</inkml:trace>
  <inkml:trace contextRef="#ctx0" brushRef="#br0" timeOffset="3578.761">536 659 0 0 0,'0'0'1383'0'0,"0"0"529"0"0,0 0 222 0 0,0 0 28 0 0,0 0-58 0 0,0 0-109 0 0,0 0-134 0 0,0 0-133 0 0,0 0-163 0 0,0 0-182 0 0,1 4 5499 0 0,-3-18-6593 0 0,-1 0 0 0 0,1-1-1 0 0,1 1 1 0 0,1 0 0 0 0,0-1-1 0 0,1 1 1 0 0,0-1 0 0 0,1 1-1 0 0,1 0 1 0 0,0 0 0 0 0,1 0-1 0 0,1 0 1 0 0,0 0-289 0 0,14-43 151 0 0,3 1 0 0 0,2 1-1 0 0,3 1 1 0 0,2 1 0 0 0,5-3-151 0 0,-4 9 129 0 0,-11 84-346 0 0,-8-18 217 0 0,0 2 0 0 0,-1 0 0 0 0,-1 0 0 0 0,-1 1 1 0 0,-1 0-1 0 0,-1 0 0 0 0,-1 1 0 0 0,-1-5-2 0 0,-1 0 0 0 0,-1-1-1 0 0,-1 1 1 0 0,-1 0 0 0 0,0 0 0 0 0,-1 0 0 0 0,-1-1 0 0 0,-4 17 2 0 0,-27 52-11 0 0,20-57-45 0 0,13-28 33 0 0,0-1 27 0 0,0 0 0 0 0,0 0 26 0 0,0 0 3 0 0,0 0 20 0 0,0 0-10 0 0,0 0-10 0 0,0-18 42 0 0,2 1-67 0 0,1 0 0 0 0,0 1 0 0 0,2-1 0 0 0,0 1 0 0 0,0 0 0 0 0,2 0 0 0 0,0 0 0 0 0,8-12-8 0 0,89-156-23 0 0,-28 89-12 0 0,-73 92 29 0 0,1 0 0 0 0,0 0 0 0 0,0 0 0 0 0,0 0-1 0 0,0 1 1 0 0,0 0 0 0 0,1 0 0 0 0,-1 0 0 0 0,1 0-1 0 0,-1 1 1 0 0,1 0 0 0 0,0 0 0 0 0,0 0 0 0 0,-1 0-1 0 0,2 1 7 0 0,70 4-60 0 0,-74-2 63 0 0,0-1 0 0 0,0 1 0 0 0,0 0-1 0 0,-1 0 1 0 0,1 0 0 0 0,0 0 0 0 0,-1 0-1 0 0,1 0 1 0 0,-1 0 0 0 0,0 0 0 0 0,1 1-1 0 0,-1-1 1 0 0,0 1 0 0 0,0-1 0 0 0,-1 1-1 0 0,1-1 1 0 0,-1 1 0 0 0,1-1 0 0 0,-1 1-1 0 0,0-1 1 0 0,0 1 0 0 0,0 0 0 0 0,0-1-1 0 0,0 1 1 0 0,0 0 0 0 0,-2 1-3 0 0,-12 77 87 0 0,14-79-86 0 0,-11 43 76 0 0,3 1 0 0 0,2 0-1 0 0,2 0 1 0 0,1 32-77 0 0,3-78 24 0 0,3 5-1977 0 0,-4 5-5232 0 0,1-6-726 0 0,0-1-4081 0 0</inkml:trace>
  <inkml:trace contextRef="#ctx0" brushRef="#br0" timeOffset="4181.242">1342 538 6473 0 0,'0'0'2488'0'0,"0"0"-311"0"0,0 0-138 0 0,0 0-58 0 0,0 0-206 0 0,0 0-312 0 0,0 0-327 0 0,0 0-272 0 0,0 0-161 0 0,0 0-100 0 0,0 0-44 0 0,0 0-4 0 0,4 15 2467 0 0,-11 0-2840 0 0,1-1 1 0 0,1 1 0 0 0,1 0-1 0 0,0 0 1 0 0,1 1 0 0 0,0-1-1 0 0,1 1 1 0 0,1-1 0 0 0,1 1 0 0 0,0 0-183 0 0,0-15 13 0 0,0-1 2 0 0,3-22-3966 0 0,-4 18 3484 0 0,-2-7-4473 0 0,2 1-5159 0 0,1 6 1863 0 0</inkml:trace>
  <inkml:trace contextRef="#ctx0" brushRef="#br0" timeOffset="4632.932">1462 254 5585 0 0,'0'0'5675'0'0,"0"0"-2752"0"0,0 0-1079 0 0,0 0-178 0 0,0 0-107 0 0,0 0-173 0 0,0 0-198 0 0,0 0-241 0 0,0 0-224 0 0,0 0-141 0 0,0 0-84 0 0,0 0-39 0 0,0 0-27 0 0,-2-1-59 0 0,-21 4 496 0 0,9 6-708 0 0,14-9-123 0 0,0-1-1 0 0,0 1 1 0 0,0 0 0 0 0,1 0 0 0 0,-1-1 0 0 0,0 1-1 0 0,0 0 1 0 0,0-1 0 0 0,0 1 0 0 0,0 0-1 0 0,0-1 1 0 0,0 1 0 0 0,0 0 0 0 0,0 0 0 0 0,0-1-1 0 0,0 1 1 0 0,0 0 0 0 0,0-1 0 0 0,0 1 0 0 0,-1 0-1 0 0,1 0 1 0 0,0-1 0 0 0,0 1 0 0 0,0 0 0 0 0,0 0-1 0 0,0-1 1 0 0,-1 1 0 0 0,1 0 0 0 0,0-1-38 0 0,16-19 375 0 0,-33 31-487 0 0,5-6-1387 0 0,21-3-9285 0 0,-4-2-793 0 0</inkml:trace>
  <inkml:trace contextRef="#ctx0" brushRef="#br0" timeOffset="7178.53">1569 100 872 0 0,'0'0'1507'0'0,"0"0"67"0"0,0 0 145 0 0,0 0 184 0 0,0 0 37 0 0,0 0-139 0 0,0 0-298 0 0,0 0-334 0 0,0 0-311 0 0,0 0-225 0 0,0 0-133 0 0,2 4 4465 0 0,2-5-4676 0 0,0 0-1 0 0,-1 0 1 0 0,1 0-1 0 0,0 0 0 0 0,0 0 1 0 0,-1-1-1 0 0,1 0 1 0 0,-1 0-1 0 0,0 0 0 0 0,1 0 1 0 0,-1 0-1 0 0,0-1 1 0 0,0 1-1 0 0,0-1 0 0 0,0 0 1 0 0,1-2-289 0 0,42-28 615 0 0,-19 22-467 0 0,-23 42-20 0 0,13 127 485 0 0,-3-27-330 0 0,-9-87-216 0 0,2 0 0 0 0,2-1 0 0 0,1 0 0 0 0,16 38-67 0 0,-13 29 260 0 0,-4-114 972 0 0,10-110-736 0 0,48-183-232 0 0,9 28-212 0 0,-63 242-2099 0 0,-7 37-1791 0 0,0 2-1145 0 0,-3-8-2306 0 0,-1 0-4272 0 0</inkml:trace>
  <inkml:trace contextRef="#ctx0" brushRef="#br0" timeOffset="9078.347">2075 707 0 0 0,'0'0'999'0'0,"0"0"16"0"0,0 0-46 0 0,0 0-57 0 0,0 0-41 0 0,0 0 27 0 0,0 0 78 0 0,2-4 92 0 0,9-13 99 0 0,-8 14 7519 0 0,-3 6-4514 0 0,-2 10-2496 0 0,-12 33-622 0 0,12-36-912 0 0,-9 99 645 0 0,50-75 181 0 0,-31-47-2973 0 0,-16-11-6368 0 0,6 18 2050 0 0,0 2-3336 0 0</inkml:trace>
  <inkml:trace contextRef="#ctx0" brushRef="#br0" timeOffset="9642.106">2180 435 4993 0 0,'0'0'2379'0'0,"0"0"-473"0"0,0 0-104 0 0,0 0 130 0 0,0 0 85 0 0,0 0-89 0 0,0 0-270 0 0,0 0-373 0 0,0 0-289 0 0,0 0-179 0 0,0 0-115 0 0,0 0-49 0 0,-5 3 2185 0 0,-12 12-2749 0 0,23-37 1330 0 0,-9 22-2401 0 0,2 0-2778 0 0,-3 0-3914 0 0,0 0-3891 0 0</inkml:trace>
</inkml:ink>
</file>

<file path=ppt/ink/ink17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0:31.12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41 210 8770 0 0,'0'0'1654'0'0,"0"0"-238"0"0,0 0-44 0 0,0 0 116 0 0,0 0 82 0 0,0 0-86 0 0,0 0-253 0 0,0 0-260 0 0,0 0-220 0 0,0 0-116 0 0,0 0-43 0 0,-7-1 0 0 0,-20-4 2 0 0,20 4-34 0 0,7 1-72 0 0,0 0-79 0 0,0 0-65 0 0,0 0-34 0 0,0 0-37 0 0,0 0-29 0 0,0 0-14 0 0,0 0-16 0 0,0 0 8 0 0,0 0-2 0 0,0 0-16 0 0,0 0-10 0 0,0 0-24 0 0,0 0-22 0 0,0 0-11 0 0,23 3 401 0 0,46 10-35 0 0,0-4 1 0 0,0-2 0 0 0,47-2-504 0 0,93-9 462 0 0,-208 4-426 0 0,-1 0-16 0 0,0 0-4 0 0,0 0 3 0 0,0 0 13 0 0,0 0 13 0 0,0 0-1 0 0,0 0-14 0 0,0 0 3 0 0,0 0 15 0 0,0 0 20 0 0,0 0 18 0 0,0 0-45 0 0,0 0-24 0 0,0 0-7 0 0,0 0 0 0 0,0 0 6 0 0,0 0-21 0 0,0 0-14 0 0,0 0 11 0 0,0 0 15 0 0,0 0 6 0 0,0 0-3 0 0,0 0-2 0 0,0 0 2 0 0,0 0 9 0 0,0 0-8 0 0,0 0-6 0 0,0 0-8 0 0,0 0 6 0 0,0 0-8 0 0,0 0-9 0 0,0 0-15 0 0,0 0 18 0 0,0 0 26 0 0,0 0 28 0 0,0 0-35 0 0,0 0 4 0 0,0 0-3 0 0,0 0-18 0 0,0 0 19 0 0,0 0-12 0 0,0 0-4 0 0,0 0 8 0 0,0 0-14 0 0,0 0 1 0 0,0 0 22 0 0,-16-4 851 0 0,-77-95-455 0 0,26 0-341 0 0,54 66-1879 0 0,12 32 674 0 0,1 1-615 0 0,6 0-7305 0 0,-2 0-3333 0 0</inkml:trace>
</inkml:ink>
</file>

<file path=ppt/ink/ink17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34.4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40 96 0 0,'0'0'1686'0'0,"0"0"-47"0"0,0 0 9 0 0,0 0 172 0 0,0 0 160 0 0,0 0-44 0 0,0 0-282 0 0,0 0-361 0 0,0 0-302 0 0,0 0-200 0 0,0 0-50 0 0,17 14 9499 0 0,-15-13-9884 0 0,115-16 1743 0 0,137-17-1061 0 0,-173 28-327 0 0,-81 3 823 0 0,0-1-3336 0 0,4 2-12257 0 0,-4 3 4644 0 0</inkml:trace>
</inkml:ink>
</file>

<file path=ppt/ink/ink17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35.1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 26 1352 0 0,'0'0'2013'0'0,"0"0"-380"0"0,0 0-398 0 0,0 0-168 0 0,0 0-33 0 0,0 0-91 0 0,0 0-79 0 0,0 0-53 0 0,0 0-97 0 0,0 0-71 0 0,0 0 40 0 0,0 0 79 0 0,0 0 56 0 0,-11 0 1523 0 0,9 0 1463 0 0,1 0 3473 0 0,287 0-4123 0 0,-219-8-2878 0 0,-34 5-504 0 0,-35-4-2927 0 0,2 2-7270 0 0,0 2-1670 0 0</inkml:trace>
</inkml:ink>
</file>

<file path=ppt/ink/ink17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42.67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8178 0 0,'0'0'2327'0'0,"0"0"-436"0"0,0 0-299 0 0,0 0-117 0 0,0 0-88 0 0,0 0-157 0 0,0 0-241 0 0,0 0-234 0 0,0 0-205 0 0,0 0-138 0 0,0 0-73 0 0,13-1 1564 0 0,11 54 1029 0 0,-13-3-2739 0 0,-3 0-1 0 0,-2 0 1 0 0,-2 1-1 0 0,-2-1 1 0 0,-3 23-193 0 0,1-45 57 0 0,-5-5-30 0 0,0-27 2116 0 0,-2-46-1822 0 0,0-3-250 0 0,7 39-60 0 0,1 0 0 0 0,0 0 0 0 0,1 0 0 0 0,1 0 0 0 0,1 1 0 0 0,0-1 0 0 0,0 1-1 0 0,1-1 1 0 0,1 2 0 0 0,0-1 0 0 0,1 0 0 0 0,0 1 0 0 0,1 1 0 0 0,0-1 0 0 0,1 1 0 0 0,1 1-1 0 0,-1-1 1 0 0,5-1-11 0 0,-6 6 3 0 0,0 0 0 0 0,1 1 0 0 0,-1 0 1 0 0,1 0-1 0 0,0 1 0 0 0,1 0 0 0 0,-1 1 0 0 0,1 0 0 0 0,-1 1 0 0 0,1-1 0 0 0,0 2 0 0 0,0 0 0 0 0,0 0 0 0 0,0 0-3 0 0,6 35 103 0 0,2 51 333 0 0,-14-53-293 0 0,-4-32-123 0 0,0 0-14 0 0,0 0-28 0 0,0 0-20 0 0,0 0-1 0 0,0 0-26 0 0,0 0-4 0 0,0 0-37 0 0,0 0-60 0 0,0 0-50 0 0,0 0-67 0 0,0-17-7631 0 0,0 12-2837 0 0,0 2-25 0 0</inkml:trace>
</inkml:ink>
</file>

<file path=ppt/ink/ink17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43.82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30 159 4689 0 0,'0'0'2208'0'0,"0"0"-335"0"0,0 0-110 0 0,0 0 128 0 0,0 0 45 0 0,0 0-86 0 0,0 0-275 0 0,0 0-355 0 0,0 0-246 0 0,0 0-154 0 0,0 0-82 0 0,0 0-40 0 0,-5-3-44 0 0,-14-7-43 0 0,14 8-91 0 0,5 2-101 0 0,0 0-81 0 0,0 0-40 0 0,0 0-49 0 0,0 0-8 0 0,23 0 1465 0 0,160 3-134 0 0,165 5-577 0 0,-348-8-1004 0 0,0 0 2 0 0,0 0 25 0 0,0 0-17 0 0,0 0 12 0 0,0 0 22 0 0,0 0-34 0 0,0 0 31 0 0,0 0-6 0 0,0 0-6 0 0,0 0 32 0 0,0 0-2 0 0,0 0-6 0 0,0 0-10 0 0,0 0 11 0 0,0 0-12 0 0,0 0 18 0 0,0 0 22 0 0,0 0-22 0 0,-21-1 505 0 0,-36-28-549 0 0,-1-18 85 0 0,-1 5-244 0 0,58 27-1350 0 0,1 7-1835 0 0,1-1-8989 0 0,-1 5 299 0 0</inkml:trace>
</inkml:ink>
</file>

<file path=ppt/ink/ink17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44.78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45 16 6113 0 0,'0'0'1843'0'0,"0"0"-126"0"0,0 0-56 0 0,0 0 54 0 0,0 0 47 0 0,0 0-129 0 0,0 0-259 0 0,0 0-245 0 0,0 0-208 0 0,0 0-173 0 0,0 0-85 0 0,0 0-31 0 0,0 0 3 0 0,-7-2-15 0 0,-23-6-36 0 0,23 7-45 0 0,7 1-57 0 0,0 0-26 0 0,0 0-23 0 0,0 0-41 0 0,0 0-21 0 0,0 0-36 0 0,0 0-51 0 0,0 0-56 0 0,0 0-24 0 0,0 0-53 0 0,0 0-26 0 0,0 0 15 0 0,0 0-37 0 0,0 0-5 0 0,18 4 505 0 0,207 4 933 0 0,-141-9-1321 0 0,-14 5 31 0 0,-66-3-226 0 0,1 0 0 0 0,-1 0 0 0 0,1 0 0 0 0,-1-1 0 0 0,1 1 0 0 0,-1-1 0 0 0,1-1 0 0 0,0 1 0 0 0,-1 0 0 0 0,1-1 0 0 0,-1 0 0 0 0,1 0 0 0 0,-1 0 0 0 0,0-1 0 0 0,4-1-20 0 0,40-7-6 0 0,-42 9-1313 0 0,-2 0 4173 0 0,-4 0-3276 0 0,-2 0-3708 0 0,-5 1-10352 0 0,7 0 2132 0 0</inkml:trace>
</inkml:ink>
</file>

<file path=ppt/ink/ink17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51.3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60 1 4929 0 0,'0'0'2629'0'0,"0"0"-702"0"0,0 0-320 0 0,0 0 80 0 0,0 0 110 0 0,0 0-70 0 0,0 0-280 0 0,0 0-338 0 0,0 0-249 0 0,0 0-140 0 0,0 0-73 0 0,0 0-6 0 0,0 0 6 0 0,2 1-25 0 0,0 21 3558 0 0,-8-13-4441 0 0,-25 44 1009 0 0,7 28 146 0 0,24-80-880 0 0,-1 0 0 0 0,1 0 0 0 0,0 1 0 0 0,-1-1 0 0 0,1 0 1 0 0,0 0-1 0 0,0 1 0 0 0,0-1 0 0 0,0 0 0 0 0,0 1 0 0 0,0-1 0 0 0,0 0 0 0 0,1 0 1 0 0,-1 1-1 0 0,0-1 0 0 0,1 0 0 0 0,-1 0 0 0 0,1 0 0 0 0,-1 1 0 0 0,1-1 1 0 0,0 0-1 0 0,-1 0 0 0 0,1 0 0 0 0,0 0 0 0 0,0 0 0 0 0,0 0 0 0 0,0 0 0 0 0,0 0 1 0 0,0-1-1 0 0,0 1 0 0 0,0 0 0 0 0,0 0 0 0 0,0-1 0 0 0,0 1 0 0 0,0-1 0 0 0,0 1 1 0 0,1-1-1 0 0,-1 1 0 0 0,0-1 0 0 0,0 0 0 0 0,1 0 0 0 0,-1 0 0 0 0,0 1 1 0 0,1-1-1 0 0,-1 0 0 0 0,0-1 0 0 0,2 1-14 0 0,9-29-3169 0 0,-3 7-1102 0 0,-7 15 425 0 0,-1-1-3472 0 0,-1 0-3299 0 0</inkml:trace>
</inkml:ink>
</file>

<file path=ppt/ink/ink17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47.97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492 0 0 0 0,'0'0'1068'0'0,"0"0"1223"0"0,0 0 495 0 0,0 0-57 0 0,0 0-269 0 0,0 0-348 0 0,0 0-357 0 0,0 0-299 0 0,0 0-216 0 0,0 0-166 0 0,0 0-146 0 0,0 0-113 0 0,1 5 3755 0 0,-2 6-3130 0 0,-47 47-775 0 0,-178 162 165 0 0,33-32-672 0 0,169-162-172 0 0,32-52-4095 0 0,2-5 1513 0 0,-3 16 88 0 0,2-1-4593 0 0,-5 8-3588 0 0</inkml:trace>
  <inkml:trace contextRef="#ctx0" brushRef="#br0" timeOffset="541.305">122 33 7370 0 0,'0'0'3964'0'0,"0"0"-1311"0"0,0 0-774 0 0,0 0-221 0 0,0 0-79 0 0,0 0-132 0 0,0 0-230 0 0,0 0-291 0 0,0 0-243 0 0,0 0-169 0 0,0 0-80 0 0,0 0-46 0 0,0 0-4 0 0,8 0 2663 0 0,-8 0-3009 0 0,0 0 10 0 0,10 19 233 0 0,56 75 347 0 0,69 194-121 0 0,-78-192-371 0 0,-53-92-2241 0 0,-3-18-1624 0 0,1-5-6898 0 0,1 11-1189 0 0</inkml:trace>
</inkml:ink>
</file>

<file path=ppt/ink/ink17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3:03.7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39 269 8578 0 0,'0'0'2118'0'0,"0"0"-190"0"0,0 0-109 0 0,0 0 19 0 0,0 0-18 0 0,0 0-227 0 0,0 0-284 0 0,0 0-287 0 0,0 0-246 0 0,0 0-137 0 0,0 0-75 0 0,0 0-16 0 0,0 0 3 0 0,-8 0-35 0 0,-22 3 2122 0 0,123-32-1189 0 0,75 25-834 0 0,-6 11-420 0 0,-137-3-227 0 0,-25-4 52 0 0,0 0 0 0 0,0 0-7 0 0,0 0 10 0 0,0 0 5 0 0,0 0 3 0 0,0 0 35 0 0,0 0-18 0 0,0 0 26 0 0,0 0 32 0 0,0 0-10 0 0,0 0 7 0 0,0 0 8 0 0,0 0-2 0 0,-9-11 162 0 0,-153-205-581 0 0,156 197-1630 0 0,6 16-3189 0 0,2 2-4456 0 0,2 1-3070 0 0</inkml:trace>
</inkml:ink>
</file>

<file path=ppt/ink/ink17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50.59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351 30 0 0 0,'0'0'1168'0'0,"0"0"865"0"0,0 0 186 0 0,0 0-148 0 0,0 0-176 0 0,0 0-145 0 0,0 0-133 0 0,0 0-176 0 0,0 0-162 0 0,0 0-158 0 0,0 0-143 0 0,0 0-101 0 0,6 0-70 0 0,137-25 4766 0 0,-119 23-4131 0 0,-32 0 1053 0 0,-162 32-2061 0 0,-13 50-168 0 0,81-13 30 0 0,57-31-69 0 0,106-10 389 0 0,54 1-346 0 0,64-2-85 0 0,-66 4-96 0 0,-200 15 109 0 0,24-15-135 0 0,23-12-58 0 0,0 1-1 0 0,2 2 0 0 0,0 2 0 0 0,1 1 1 0 0,2 2-1 0 0,-9 9-4 0 0,-17 36-55 0 0,61-69 58 0 0,0 0-1 0 0,0 0 1 0 0,0 0-1 0 0,0 0 0 0 0,0 0 1 0 0,0 0-1 0 0,0 0 1 0 0,1 0-1 0 0,-1 0 1 0 0,0 0-1 0 0,1 0 0 0 0,-1-1 1 0 0,0 1-1 0 0,1 0 1 0 0,-1 0-1 0 0,1 0 0 0 0,0 0 1 0 0,-1-1-1 0 0,1 1 1 0 0,0 0-1 0 0,-1 0 1 0 0,1-1-1 0 0,0 1 0 0 0,0-1 1 0 0,-1 1-1 0 0,1-1 1 0 0,0 1-1 0 0,0-1 0 0 0,0 1 1 0 0,0-1-1 0 0,0 0 1 0 0,0 1-1 0 0,0-1 1 0 0,0 0-1 0 0,0 0 0 0 0,0 0 1 0 0,0 0-1 0 0,0 0 1 0 0,0 0-1 0 0,-1 0 0 0 0,2 0-2 0 0,-1 0 1 0 0,42 9 56 0 0,1-2 0 0 0,0-1-1 0 0,1-3 1 0 0,-1-2-1 0 0,32-3-56 0 0,-4 1 63 0 0,3-6 43 0 0,-15 7-60 0 0,-60 0-27 0 0,0 0-7 0 0,0 0-16 0 0,0 0 20 0 0,0 0-8 0 0,0 0-31 0 0,0 0 32 0 0,0 0 41 0 0,0 0-21 0 0,0 0-37 0 0,0 0-7 0 0,0 0 11 0 0,0 0 22 0 0,0 0-6 0 0,0 0-12 0 0,0 0 32 0 0,0 0-12 0 0,0 0-11 0 0,0 0-5 0 0,0 0-16 0 0,0 0 1 0 0,0 0 15 0 0,0 0-13 0 0,0 0 20 0 0,0 0-10 0 0,0 0 10 0 0,0 0-5 0 0,0 0-14 0 0,0 0-6 0 0,0 0 24 0 0,0 0 8 0 0,0 0-13 0 0,0 0 19 0 0,0 0-25 0 0,0 0-9 0 0,0 0 17 0 0,0 0-12 0 0,0 0-9 0 0,0 0 10 0 0,0 0 16 0 0,0 0-13 0 0,0 0 28 0 0,0 0 5 0 0,0 0-47 0 0,0 0 0 0 0,0 0 1 0 0,0 0 16 0 0,0 0-6 0 0,0 0 40 0 0,0 0-29 0 0,0 0-62 0 0,0 0 30 0 0,0 0 40 0 0,4-16 74 0 0,5 0-91 0 0,0 0-1 0 0,1 1 1 0 0,0 1 0 0 0,1 0-1 0 0,1 0 1 0 0,0 1 0 0 0,12-9 2 0 0,-17 15 13 0 0,35-30-107 0 0,-61 37-5786 0 0,8 6 2719 0 0,2-1-3422 0 0,1-2-5750 0 0</inkml:trace>
  <inkml:trace contextRef="#ctx0" brushRef="#br0" timeOffset="1313.875">248 914 10354 0 0,'0'0'1906'0'0,"0"0"-259"0"0,0 0-95 0 0,0 0-23 0 0,0 0-109 0 0,0 0-248 0 0,0 0-310 0 0,0 0-252 0 0,0 0-149 0 0,0 0-68 0 0,0 0 18 0 0,0 0 42 0 0,0 0 29 0 0,-5 0 3474 0 0,-16 1-3718 0 0,-4 1 687 0 0,64-28-813 0 0,-38 24-57 0 0,6-3-2908 0 0,5-2-5118 0 0,-9 3-4222 0 0</inkml:trace>
  <inkml:trace contextRef="#ctx0" brushRef="#br0" timeOffset="10214.347">888 141 0 0 0,'0'0'982'0'0,"0"0"577"0"0,0 0 188 0 0,0 0-14 0 0,0 0-79 0 0,0 0-50 0 0,0 0-161 0 0,0 0-165 0 0,-2-3-175 0 0,-13-16 1757 0 0,12-12 3450 0 0,3 29-6268 0 0,1 1 1 0 0,0 0-1 0 0,0-1 0 0 0,0 1 1 0 0,0 0-1 0 0,0 0 1 0 0,0 0-1 0 0,0 0 1 0 0,0-1-1 0 0,0 1 1 0 0,0 1-1 0 0,1-1 1 0 0,-1 0-1 0 0,0 0 1 0 0,1 0-1 0 0,-1 1 1 0 0,1-1-1 0 0,-1 1 1 0 0,1-1-1 0 0,-1 1 1 0 0,1 0-1 0 0,-1-1 1 0 0,1 1-1 0 0,-1 0 1 0 0,1 0-1 0 0,-1 0 1 0 0,2 0-43 0 0,-1 0 17 0 0,0 0 0 0 0,1 0 0 0 0,-1 0 0 0 0,0 0 0 0 0,0 0 1 0 0,1 0-1 0 0,-1 1 0 0 0,0-1 0 0 0,0 1 0 0 0,0 0 0 0 0,0 0 1 0 0,0-1-1 0 0,0 1 0 0 0,0 1 0 0 0,0-1 0 0 0,0 0 0 0 0,0 0 1 0 0,0 1-1 0 0,-1-1 0 0 0,1 1 0 0 0,0-1 0 0 0,-1 1 0 0 0,0 0 1 0 0,1 0-1 0 0,-1-1 0 0 0,0 1 0 0 0,0 0 0 0 0,0 0 0 0 0,0 0 0 0 0,0 1-17 0 0,7 17 103 0 0,-1 1-1 0 0,0 0 0 0 0,-2 0 0 0 0,-1 1 1 0 0,0 0-1 0 0,-2 0 0 0 0,0-1 0 0 0,-2 1 1 0 0,0 0-1 0 0,-1 0 0 0 0,-2 0 0 0 0,0 3-102 0 0,-63 195 366 0 0,57-196 339 0 0,3-37 1298 0 0,6-1-1985 0 0,0-1 0 0 0,0 1 0 0 0,2-1 0 0 0,0 1 0 0 0,0 0 0 0 0,1-1 0 0 0,1 1 0 0 0,1 1 0 0 0,3-9-18 0 0,-1 6 6 0 0,1 1 0 0 0,0 0 0 0 0,1 0 0 0 0,1 1 0 0 0,0 0 0 0 0,1 1 0 0 0,1 0 0 0 0,0 1 0 0 0,11-9-6 0 0,35-26-52 0 0,-7 21-68 0 0,-51 26 88 0 0,0 0 31 0 0,0 0-19 0 0,0 0-3 0 0,0 0-31 0 0,0 0 16 0 0,8 22 173 0 0,-4-5-126 0 0,0-1 1 0 0,-1 1-1 0 0,0 0 1 0 0,-2 0-1 0 0,0 1 0 0 0,-1-1 1 0 0,-1 10-10 0 0,0 7 18 0 0,-19 80-19 0 0,4-74 1 0 0,15-39 26 0 0,38-67 308 0 0,118-137-282 0 0,-38 96-64 0 0,-103 144 14 0 0,-11-14 71 0 0,0 0-1 0 0,-1 1 0 0 0,-2-1 0 0 0,0 1 1 0 0,-2-1-1 0 0,0 1 0 0 0,-2 3-72 0 0,-13 76 247 0 0,2-48-217 0 0,15-54-48 0 0,0-1-36 0 0,0 0-30 0 0,0 0-42 0 0,0 0-57 0 0,0 0-105 0 0,0 0-91 0 0,0 0-124 0 0,19 0-4867 0 0,-9-4-3983 0 0,-6 1-2755 0 0</inkml:trace>
  <inkml:trace contextRef="#ctx0" brushRef="#br0" timeOffset="10621.778">1610 700 16043 0 0,'0'0'1837'0'0,"0"0"-898"0"0,0 0-378 0 0,0 0 113 0 0,0 0 184 0 0,0 0 103 0 0,0 0-74 0 0,0 0-235 0 0,0 0-200 0 0,0 0-5 0 0,0 0-7 0 0,0 0 44 0 0,0 0 45 0 0,0 8-62 0 0,0 7-270 0 0,-13 84 2275 0 0,10-94-2354 0 0,1-5-3000 0 0,3-13-52 0 0,2-9-2522 0 0,1 8-2563 0 0,-1 6-1708 0 0</inkml:trace>
  <inkml:trace contextRef="#ctx0" brushRef="#br0" timeOffset="10918.509">1752 358 11210 0 0,'0'0'2852'0'0,"0"0"-1025"0"0,0 0-539 0 0,0 0-81 0 0,0 0-3 0 0,0 0-78 0 0,0 0-121 0 0,0 0-167 0 0,0 0-178 0 0,0 0-132 0 0,0 0-121 0 0,0 0-118 0 0,0 0-71 0 0,-17 9-38 0 0,-48 28-62 0 0,49-28-15 0 0,16-9-11 0 0,0 0-21 0 0,0 0-2 0 0,0 0-4 0 0,17-8 213 0 0,45-35-41 0 0,-57 38-83 0 0,-38 19-188 0 0,19-12-3797 0 0,16-6-2899 0 0,0 0-4284 0 0</inkml:trace>
  <inkml:trace contextRef="#ctx0" brushRef="#br0" timeOffset="11770.797">1860 167 5337 0 0,'0'0'2743'0'0,"0"0"-551"0"0,0 0-267 0 0,0 0-26 0 0,0 0-32 0 0,0 0-150 0 0,0 0-290 0 0,0 0-326 0 0,0 0-261 0 0,0 0-169 0 0,0 0-92 0 0,0 0-73 0 0,0 0-86 0 0,1 2-44 0 0,-1 5-202 0 0,21 35 1967 0 0,-16-39-2059 0 0,-1-1 1 0 0,1 0-1 0 0,-1 0 1 0 0,1 0-1 0 0,0-1 1 0 0,0 0 0 0 0,0 1-1 0 0,0-2 1 0 0,0 1-1 0 0,0-1 1 0 0,0 1-1 0 0,0-1 1 0 0,0-1-1 0 0,0 1 1 0 0,0-1-1 0 0,0 0 1 0 0,0 0-1 0 0,-1 0 1 0 0,1 0-1 0 0,0-1 1 0 0,-1 0-1 0 0,1 0 1 0 0,0-1-1 0 0,-1 1 1 0 0,1-2-83 0 0,45-47 639 0 0,-52 80-573 0 0,-10 36-54 0 0,3-1 0 0 0,3 1 0 0 0,2 1 0 0 0,4-1 0 0 0,4 29-12 0 0,-3-79-5 0 0,1-1-1 0 0,0 0 0 0 0,1 0 0 0 0,0 0 0 0 0,1 0 0 0 0,1-1 1 0 0,0 1-1 0 0,4 7 6 0 0,-8-20 2 0 0,24-42 847 0 0,37-91-353 0 0,79-123-496 0 0,-134 243-10 0 0,8-10 24 0 0,-1 0-1 0 0,-1-1 0 0 0,-1 0 1 0 0,-1-1-1 0 0,-2 0 0 0 0,0 0 1 0 0,-1-1-1 0 0,1-10-13 0 0,-10 35-12 0 0,1 0 0 0 0,0 1 0 0 0,0-1 0 0 0,0 0 0 0 0,0 0 0 0 0,-1 0 0 0 0,1 0 0 0 0,0 0 0 0 0,0 0 0 0 0,0 0 0 0 0,-1 0 0 0 0,1 0 0 0 0,0 1 0 0 0,0-1 0 0 0,0 0 0 0 0,-1 0 0 0 0,1 0 0 0 0,0 0 0 0 0,0 0 0 0 0,0 0 0 0 0,-1 0 0 0 0,1 0 0 0 0,0 0 0 0 0,0 0 0 0 0,0-1 0 0 0,-1 1 0 0 0,1 0 0 0 0,0 0-1 0 0,0 0 1 0 0,0 0 0 0 0,-1 0 0 0 0,1 0 0 0 0,0 0 0 0 0,0 0 0 0 0,0-1 0 0 0,0 1 0 0 0,-1 0 0 0 0,1 0 0 0 0,0 0 0 0 0,0 0 12 0 0,-12 21-413 0 0,12-21 408 0 0,-19 56-1990 0 0,14-32-6960 0 0,5-19-3008 0 0</inkml:trace>
  <inkml:trace contextRef="#ctx0" brushRef="#br0" timeOffset="12163.354">2459 671 10562 0 0,'0'0'3378'0'0,"0"0"-1576"0"0,0 0-679 0 0,0 0-15 0 0,0 0 178 0 0,0 0 42 0 0,0 0-140 0 0,0 0-246 0 0,0 0-225 0 0,0 0-121 0 0,0 0-45 0 0,0 0-21 0 0,-4 15-66 0 0,-18 77 508 0 0,18-19-25 0 0,4-73-950 0 0,0 0-51 0 0,0 0-54 0 0,0 0-53 0 0,0 0-111 0 0,0 0-142 0 0,4-14-3905 0 0,0 7 1953 0 0,1-1-3639 0 0,1 1-5306 0 0</inkml:trace>
  <inkml:trace contextRef="#ctx0" brushRef="#br0" timeOffset="12536.774">2648 354 13811 0 0,'0'0'1504'0'0,"0"0"-414"0"0,0 0-75 0 0,0 0 112 0 0,0 0 70 0 0,0 0-65 0 0,0 0-178 0 0,0 0-213 0 0,0 0-158 0 0,0 0-112 0 0,0 0-75 0 0,0 0-58 0 0,0 0-72 0 0,-11 14-44 0 0,-35 43-73 0 0,35-43-56 0 0,11-14-33 0 0,0 0-37 0 0,0 0-20 0 0,0 0-21 0 0,0 0 18 0 0,0 0-24 0 0,38-26 43 0 0,-21 4 402 0 0,-33 26-290 0 0,-50 32-252 0 0,61-36-1911 0 0,4-7-6014 0 0,3 4-1042 0 0</inkml:trace>
</inkml:ink>
</file>

<file path=ppt/ink/ink17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3:04.75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6 233 2409 0 0,'0'0'2365'0'0,"0"0"-52"0"0,0 0-45 0 0,0 0 2 0 0,0 0-132 0 0,0 0-232 0 0,0 0-299 0 0,0 0-371 0 0,0 0-246 0 0,0 0-181 0 0,0 0-120 0 0,0 0-39 0 0,0 0-15 0 0,-2 1-6 0 0,2-1-512 0 0,0 0 0 0 0,0 0 0 0 0,0 1 0 0 0,1-1-1 0 0,-1 0 1 0 0,0 0 0 0 0,0 1 0 0 0,0-1 0 0 0,0 0-1 0 0,0 1 1 0 0,0-1 0 0 0,0 0 0 0 0,0 0 0 0 0,0 1 0 0 0,0-1-1 0 0,0 0 1 0 0,0 1 0 0 0,0-1 0 0 0,0 0 0 0 0,0 1-1 0 0,0-1 1 0 0,0 0 0 0 0,0 0 0 0 0,0 1 0 0 0,0-1 0 0 0,0 0-1 0 0,0 1 1 0 0,-1-1 0 0 0,1 0 0 0 0,0 0 0 0 0,0 1-1 0 0,0-1 1 0 0,-1 0 0 0 0,1 0 0 0 0,0 0 0 0 0,0 1 0 0 0,0-1-1 0 0,-1 0 1 0 0,1 0 0 0 0,0 0 0 0 0,0 0 0 0 0,-1 1-1 0 0,1-1 1 0 0,0 0-117 0 0,40 8 659 0 0,-30-6-236 0 0,201 2 1092 0 0,-10-4-450 0 0,-201 0-1005 0 0,0 0-23 0 0,0 0-17 0 0,0 0-22 0 0,0 0-6 0 0,0 0-10 0 0,0 0-34 0 0,0 0-9 0 0,0 0-44 0 0,0 0-34 0 0,-13-11-6082 0 0,8 8 155 0 0,3 2-3773 0 0</inkml:trace>
  <inkml:trace contextRef="#ctx0" brushRef="#br0" timeOffset="973.555">248 5 0 0 0,'0'0'627'0'0,"0"0"610"0"0,0 0 270 0 0,0 0 127 0 0,0 0-3 0 0,0 0-57 0 0,0 0-15 0 0,0 0 0 0 0,0 0 10 0 0,0 0-52 0 0,0 0-120 0 0,0 0-135 0 0,-6-5 6201 0 0,4 78-3276 0 0,-21 91-3238 0 0,1-34-652 0 0,6 67 195 0 0,16-197-486 0 0,0 0 2 0 0,0 0-12 0 0,0 0 6 0 0,0 0 45 0 0,0 0 13 0 0,0 0-5 0 0,0 0 9 0 0,0 0-12 0 0,0 0-7 0 0,0 0-5 0 0,0 0 9 0 0,0 0-31 0 0,0 0-10 0 0,0 0-4 0 0,0 0-10 0 0,0 0 21 0 0,0 0 4 0 0,0 0 18 0 0,0 0-29 0 0,0 0 9 0 0,0 0-13 0 0,0 0-38 0 0,0 0 38 0 0,0 0-24 0 0,0 0 22 0 0,0 0 14 0 0,0 0-25 0 0,0 0-23 0 0,0 0 24 0 0,0 0-11 0 0,0 0 14 0 0,0 0-19 0 0,-1-23-2610 0 0,-1-5-3370 0 0,2 21-981 0 0,0 3-5279 0 0</inkml:trace>
</inkml:ink>
</file>

<file path=ppt/ink/ink17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3:11.24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446 16 0 0 0,'0'0'525'0'0,"0"0"854"0"0,0 0 363 0 0,0 0 151 0 0,0 0 19 0 0,0 0-85 0 0,0 0-169 0 0,0 0-223 0 0,0 0-171 0 0,0 0-165 0 0,-7-2-106 0 0,-20-3-118 0 0,20 4-128 0 0,7 1-64 0 0,0 0-54 0 0,0 0-22 0 0,0 0-81 0 0,0 0-112 0 0,0 0-115 0 0,0 0-92 0 0,0 0-30 0 0,0 0-5 0 0,21 0 1004 0 0,156-7 1474 0 0,-178 8-2595 0 0,1 1 0 0 0,0-1 0 0 0,0 0 0 0 0,0 1 0 0 0,-1-1 0 0 0,1 0 0 0 0,-1 1 1 0 0,1-1-1 0 0,-1 0 0 0 0,0 0 0 0 0,1 1 0 0 0,-1-1 0 0 0,0 0 0 0 0,0 0 0 0 0,0 0 0 0 0,0 0 0 0 0,0 0 0 0 0,0 0 0 0 0,0 0 0 0 0,0 0 0 0 0,0 0 0 0 0,0-1 0 0 0,-1 1 0 0 0,1 0 0 0 0,0-1 0 0 0,0 1 0 0 0,-1-1 0 0 0,1 1 0 0 0,0-1 0 0 0,-1 0 0 0 0,1 0 0 0 0,0 1 0 0 0,-1-1 0 0 0,1 0 0 0 0,-2 0-55 0 0,-2 3 152 0 0,-120 58 168 0 0,-25 17-182 0 0,12-12 64 0 0,86-38 101 0 0,123-9 631 0 0,132-11-298 0 0,-87 0-551 0 0,-116-8-82 0 0,0-1 1 0 0,-1 1-1 0 0,1 0 1 0 0,-1 0-1 0 0,1 0 1 0 0,-1 0-1 0 0,1 0 1 0 0,-1 0-1 0 0,1 0 1 0 0,0 0-1 0 0,-1 0 1 0 0,1 0-1 0 0,-1 0 0 0 0,1 0 1 0 0,-1 0-1 0 0,1 0 1 0 0,-1 0-1 0 0,1 0 1 0 0,-1 0-1 0 0,1 1 1 0 0,0-1-1 0 0,-1 0 1 0 0,1 0-1 0 0,-1 1 1 0 0,1-1-1 0 0,0 0 1 0 0,-1 0-1 0 0,1 1 0 0 0,0-1 1 0 0,-1 0-1 0 0,1 1 1 0 0,0-1-1 0 0,0 1 1 0 0,-1-1-1 0 0,1 0 1 0 0,0 1-1 0 0,0-1 1 0 0,0 1-1 0 0,-1-1 1 0 0,1 0-1 0 0,0 1 1 0 0,0-1-1 0 0,0 1 0 0 0,0-1 1 0 0,0 1-1 0 0,0-1 1 0 0,0 1-1 0 0,0-1 1 0 0,0 1-1 0 0,0-1 1 0 0,0 1-1 0 0,0-1 1 0 0,1 0-1 0 0,-1 1 1 0 0,0-1-1 0 0,0 1 0 0 0,0-1 1 0 0,0 0-1 0 0,1 1 1 0 0,-1-1-1 0 0,0 1 1 0 0,1-1-1 0 0,-1 0 1 0 0,0 1-1 0 0,1-1 1 0 0,-1 0-1 0 0,0 1-3 0 0,-5 2 24 0 0,-195 116 180 0 0,35-19-208 0 0,106-64 61 0 0,12-4-77 0 0,46-31 35 0 0,1-1 4 0 0,48 7 413 0 0,-10 0-346 0 0,0-2-1 0 0,0-2 1 0 0,0-1 0 0 0,26-4-86 0 0,-19 2 74 0 0,231-10 164 0 0,-208 5-161 0 0,-67 5-62 0 0,-1 0-13 0 0,0 0 25 0 0,0 0 2 0 0,0 0-30 0 0,0 0 8 0 0,0 0-5 0 0,0 0 28 0 0,0 0 18 0 0,0 0-10 0 0,0 0-4 0 0,0 0-33 0 0,0 0 31 0 0,0 0-25 0 0,0 0 7 0 0,0 0 12 0 0,0 0-14 0 0,0 0-7 0 0,0 0-2 0 0,0 0 18 0 0,0 0-25 0 0,-6-14-3800 0 0,4 8-365 0 0,1 1-4081 0 0,1 1-4574 0 0</inkml:trace>
</inkml:ink>
</file>

<file path=ppt/ink/ink17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3:11.87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107 4 2112 0 0,'0'0'2582'0'0,"0"0"-897"0"0,0 0-264 0 0,0 0 186 0 0,0 0 139 0 0,0 0 24 0 0,0 0-142 0 0,0 0-257 0 0,0 0-181 0 0,0 0-154 0 0,0 0-107 0 0,0 0-75 0 0,0 0-21 0 0,2-4 4000 0 0,-44 42-3672 0 0,41-38-1159 0 0,-5 6 81 0 0,0 0 0 0 0,0 0 0 0 0,1 0 0 0 0,0 1 0 0 0,0-1 0 0 0,0 1 0 0 0,1 1 0 0 0,0-1 0 0 0,1 1 0 0 0,-1-1 0 0 0,1 1-1 0 0,1 0 1 0 0,-1 0 0 0 0,2 0 0 0 0,-1 1 0 0 0,1 1-83 0 0,58-3 855 0 0,-46-15-2245 0 0,-11-8-3985 0 0,0 4-2288 0 0,2 7-3722 0 0</inkml:trace>
</inkml:ink>
</file>

<file path=ppt/ink/ink17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3:12.94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59 3 3969 0 0,'0'0'3170'0'0,"0"0"-718"0"0,0 0-363 0 0,0 0-62 0 0,0 0-164 0 0,0 0-249 0 0,0 0-279 0 0,0 0-202 0 0,0 0-185 0 0,0 0-161 0 0,0 0-113 0 0,0 0-82 0 0,0 0-20 0 0,-20-3 1342 0 0,-19 17-769 0 0,48-17 1437 0 0,-9 1-1952 0 0,-3-1-6446 0 0,1 1-4454 0 0,2 1-1452 0 0</inkml:trace>
</inkml:ink>
</file>

<file path=ppt/ink/ink17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3:18.11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96 310 680 0 0,'0'0'1697'0'0,"0"0"-148"0"0,0 0 62 0 0,0 0 238 0 0,0 0 183 0 0,0 0 32 0 0,0 0-166 0 0,0 0-265 0 0,0 0-272 0 0,0 0-222 0 0,0 0-172 0 0,0 0-146 0 0,0 0-56 0 0,-6-5-25 0 0,-21-12-39 0 0,20 13-47 0 0,7 4-46 0 0,0 0-92 0 0,0 0-51 0 0,0 0-15 0 0,0 0-47 0 0,0 0-2 0 0,0 0-40 0 0,0 0-53 0 0,0 0-57 0 0,0 0-21 0 0,0 0-32 0 0,0 0-46 0 0,24 0 810 0 0,231 0 436 0 0,-229 4-1290 0 0,-25-4-71 0 0,-1 0-12 0 0,0 0 14 0 0,0 0 12 0 0,0 0-6 0 0,0 0 6 0 0,0 0-2 0 0,0 0 22 0 0,0 0-3 0 0,0 0 0 0 0,-7-1 952 0 0,-52-69-839 0 0,13 11-405 0 0,43 56 754 0 0,3 7-8912 0 0,0 5 1988 0 0,0-4-5660 0 0</inkml:trace>
  <inkml:trace contextRef="#ctx0" brushRef="#br0" timeOffset="1719.078">673 251 0 0 0,'0'0'560'0'0,"0"0"979"0"0,0 0 463 0 0,0 0 185 0 0,0 0 100 0 0,0 0-100 0 0,0 0-264 0 0,0 0-304 0 0,0 0-256 0 0,0 0-196 0 0,0 0-148 0 0,0 0-101 0 0,0 0-97 0 0,-5 7 6172 0 0,-13 27-6411 0 0,-79 79-43 0 0,97-114-604 0 0,-1 1 0 0 0,1 0-1 0 0,0 0 1 0 0,0-1 0 0 0,0 1 0 0 0,0 0-1 0 0,-1 0 1 0 0,1 0 0 0 0,0-1 0 0 0,0 1 0 0 0,0 0-1 0 0,-1 0 1 0 0,1 0 0 0 0,0 0 0 0 0,0-1 0 0 0,-1 1-1 0 0,1 0 1 0 0,0 0 0 0 0,-1 0 0 0 0,1 0 0 0 0,0 0-1 0 0,0 0 1 0 0,-1 0 0 0 0,1 0 0 0 0,0 0-1 0 0,-1 0 1 0 0,1 0 0 0 0,0 0 0 0 0,0 0 0 0 0,-1 0-1 0 0,1 0 1 0 0,0 0 0 0 0,-1 0 0 0 0,1 0 0 0 0,0 0-1 0 0,0 0 1 0 0,-1 1 0 0 0,1-1 0 0 0,0 0 0 0 0,0 0-1 0 0,-1 0 1 0 0,1 0 0 0 0,0 1 0 0 0,0-1 0 0 0,0 0-1 0 0,-1 0 1 0 0,1 1 0 0 0,0-1 0 0 0,0 0-1 0 0,0 0 1 0 0,0 1 0 0 0,0-1 0 0 0,-1 0 0 0 0,1 0-1 0 0,0 1 1 0 0,0-1 0 0 0,0 0 0 0 0,0 1 65 0 0,0-3-1569 0 0,0-1-6258 0 0,0-1-3356 0 0</inkml:trace>
  <inkml:trace contextRef="#ctx0" brushRef="#br0" timeOffset="-714.072">52 553 5745 0 0,'0'0'2055'0'0,"0"0"-222"0"0,0 0-138 0 0,0 0 44 0 0,0 0 61 0 0,0 0-101 0 0,0 0-289 0 0,0 0-341 0 0,0 0-286 0 0,0 0-229 0 0,0 0-146 0 0,0 0-91 0 0,0 0-55 0 0,-3 0-32 0 0,-11 0-28 0 0,14 30 989 0 0,5-4-855 0 0,-2 0 1 0 0,0 0 0 0 0,-2 0-1 0 0,-1 1 1 0 0,-1-1-1 0 0,-1 0 1 0 0,-4 18-337 0 0,-31 158 743 0 0,37-201-675 0 0,0-1 12 0 0,0 0 9 0 0,0 0 17 0 0,0 0 20 0 0,0 0 17 0 0,0 0 9 0 0,0 0 8 0 0,0 0 15 0 0,2-15 685 0 0,31-164-392 0 0,17 50-468 0 0,18 29 64 0 0,11 22-51 0 0,-56 71-55 0 0,-28 44 147 0 0,12 52 8 0 0,-3-61-765 0 0,-4-28 491 0 0,0 0-80 0 0,0 0-75 0 0,0 0-119 0 0,0 0-143 0 0,-2-13-5084 0 0,1 8-1804 0 0,0 1-3898 0 0</inkml:trace>
  <inkml:trace contextRef="#ctx0" brushRef="#br0" timeOffset="599.954">279 987 7962 0 0,'0'0'2451'0'0,"0"0"-336"0"0,0 0-191 0 0,0 0-66 0 0,0 0-100 0 0,0 0-232 0 0,0 0-322 0 0,0 0-283 0 0,0 0-223 0 0,0 0-158 0 0,0 0-68 0 0,0 0-39 0 0,0 0-3 0 0,1 15 2086 0 0,-29 52-1781 0 0,23-60-702 0 0,1 1 1 0 0,0 0-1 0 0,0 0 0 0 0,1 0 0 0 0,0 1 0 0 0,1-1 1 0 0,-1 1-1 0 0,2 0 0 0 0,-1 0 0 0 0,1 6-33 0 0,2-13 8 0 0,0-1-1 0 0,0 1 0 0 0,0-1 1 0 0,0 0-1 0 0,1 0 0 0 0,-1 0 1 0 0,1 0-1 0 0,-1 0 0 0 0,0 0 1 0 0,1 0-1 0 0,0 0 0 0 0,-1 0 1 0 0,1-1-1 0 0,-1 1 0 0 0,1-1 1 0 0,0 1-1 0 0,-1-1 0 0 0,1 0 1 0 0,0 1-1 0 0,0-1 0 0 0,-1 0 1 0 0,1 0-1 0 0,0 0 0 0 0,0-1 1 0 0,-1 1-1 0 0,1 0 0 0 0,0-1 1 0 0,1 0-8 0 0,4 1 0 0 0,-7-22-2235 0 0,0 13 940 0 0,0-14-3333 0 0,-1 8-5169 0 0,0 11-329 0 0</inkml:trace>
  <inkml:trace contextRef="#ctx0" brushRef="#br0" timeOffset="1188.19">419 748 4993 0 0,'0'0'2830'0'0,"0"0"-488"0"0,0 0-226 0 0,0 0-35 0 0,0 0-178 0 0,0 0-286 0 0,0 0-302 0 0,0 0-289 0 0,0 0-160 0 0,0 0-132 0 0,0 0-148 0 0,0 0-79 0 0,0 0-27 0 0,-5 2-46 0 0,-23 14 783 0 0,0 6 687 0 0,28-22-1883 0 0,0 0-26 0 0,0 0 28 0 0,0 0 5 0 0,0 0-16 0 0,0 0 0 0 0,0 0 14 0 0,0 0 6 0 0,0 0 18 0 0,0 0-26 0 0,0 0-3 0 0,0 0 15 0 0,0 0-24 0 0,0 0-20 0 0,2-13-7951 0 0,-1 8-344 0 0,1 1-2670 0 0</inkml:trace>
  <inkml:trace contextRef="#ctx0" brushRef="#br0" timeOffset="3506.052">928 645 0 0 0,'0'0'890'0'0,"0"0"1190"0"0,0 0 392 0 0,0 0-128 0 0,0 0-237 0 0,0 0-253 0 0,0 0-203 0 0,0 0-176 0 0,0 0-157 0 0,0 0-125 0 0,0 0-117 0 0,0 0-100 0 0,6-2-94 0 0,18-6-91 0 0,-19 7-91 0 0,-5 1-74 0 0,0 0-61 0 0,0 0-72 0 0,0 0-48 0 0,0 0-30 0 0,0 0-49 0 0,0 0-13 0 0,0 0-32 0 0,0 0-51 0 0,0 0-15 0 0,0 0-34 0 0,0 0-24 0 0,-8 15 1194 0 0,-161 140-759 0 0,37-23-566 0 0,87-99-229 0 0,42-42-4082 0 0,11-23-1204 0 0,1 11-4204 0 0,-4 13 738 0 0</inkml:trace>
  <inkml:trace contextRef="#ctx0" brushRef="#br0" timeOffset="3853.008">669 564 5537 0 0,'0'0'2599'0'0,"0"0"-390"0"0,0 0-221 0 0,0 0-33 0 0,0 0-74 0 0,0 0-208 0 0,0 0-311 0 0,0 0-296 0 0,0 0-266 0 0,0 0-188 0 0,0 0-107 0 0,0 0-18 0 0,0 0 21 0 0,-6 6 15 0 0,-17 23 8 0 0,22-28-453 0 0,0 1 0 0 0,0-1 1 0 0,1 1-1 0 0,-1 0 0 0 0,1-1 0 0 0,-1 1 1 0 0,1 0-1 0 0,0-1 0 0 0,0 1 1 0 0,0 0-1 0 0,-1 0 0 0 0,2-1 0 0 0,-1 1 1 0 0,0 0-1 0 0,0-1 0 0 0,0 1 0 0 0,1 0 1 0 0,-1 0-1 0 0,1-1 0 0 0,0 1 0 0 0,-1-1 1 0 0,1 1-1 0 0,0-1 0 0 0,0 1 1 0 0,0-1-1 0 0,0 1 0 0 0,0-1 0 0 0,0 0 1 0 0,0 1-1 0 0,0-1 0 0 0,1 0 0 0 0,-1 0 1 0 0,1 0-1 0 0,-1 0 0 0 0,0 0 0 0 0,2 0-78 0 0,6 9 464 0 0,28 35 271 0 0,-2 1 1 0 0,-3 2 0 0 0,23 44-736 0 0,-16-1 33 0 0,-39-90-50 0 0,3-3-4618 0 0,8-9 1975 0 0,-7 6-3604 0 0,0 1-5380 0 0</inkml:trace>
  <inkml:trace contextRef="#ctx0" brushRef="#br0" timeOffset="4895.991">1015 969 2609 0 0,'0'0'2657'0'0,"0"0"-488"0"0,0 0-173 0 0,0 0 1 0 0,0 0-63 0 0,0 0-230 0 0,0 0-318 0 0,0 0-284 0 0,0 0-199 0 0,0 0-107 0 0,0 0-10 0 0,0 0 7 0 0,-1 6 606 0 0,0-6 3628 0 0,27-84-3311 0 0,-16 55-1564 0 0,2 1 0 0 0,1 0 0 0 0,2 1-1 0 0,0 1 1 0 0,2 0 0 0 0,17-20-152 0 0,34-31 81 0 0,-66 75-81 0 0,0 0-1 0 0,0 0 0 0 0,0-1 0 0 0,1 2 1 0 0,-1-1-1 0 0,1 0 0 0 0,-1 0 0 0 0,1 1 0 0 0,0 0 1 0 0,-1-1-1 0 0,1 1 0 0 0,0 0 0 0 0,0 0 1 0 0,0 0-1 0 0,0 1 0 0 0,0-1 0 0 0,0 1 1 0 0,0 0-1 0 0,0 0 0 0 0,0 0 0 0 0,0 0 0 0 0,0 0 1 0 0,0 1-1 0 0,0-1 0 0 0,0 1 0 0 0,1 0 1 0 0,1 3 3 0 0,0 0 0 0 0,0 0-1 0 0,0 0 1 0 0,-1 0 0 0 0,0 1-1 0 0,0 0 1 0 0,0 0-1 0 0,0 0 1 0 0,-1 1 0 0 0,0-1-1 0 0,0 1 1 0 0,-1-1 0 0 0,1 1-1 0 0,-1 0 1 0 0,0 0-1 0 0,-1 0 1 0 0,1 0 0 0 0,-1 1-1 0 0,0 1-2 0 0,2 125 32 0 0,-23-38-16 0 0,18-90-38 0 0,2-6 27 0 0,-1 1-1 0 0,1 0 1 0 0,0 0 0 0 0,-1 0 0 0 0,1-1 0 0 0,-1 1-1 0 0,1 0 1 0 0,0 0 0 0 0,-1 0 0 0 0,1 0 0 0 0,-1 0 0 0 0,1 0-1 0 0,0 0 1 0 0,-1 0 0 0 0,1 0 0 0 0,-1 0 0 0 0,1 0 0 0 0,0 0-1 0 0,-1 0 1 0 0,1 0 0 0 0,-1 0 0 0 0,1 0 0 0 0,0 0 0 0 0,-1 1-1 0 0,1-1-4 0 0,3-20-6 0 0,2 0 0 0 0,0 0-1 0 0,1 1 1 0 0,1 0-1 0 0,1 0 1 0 0,1 1 0 0 0,0 0-1 0 0,1 1 1 0 0,1-1-1 0 0,1 2 1 0 0,0 0 0 0 0,1 0-1 0 0,1 1 1 0 0,0 1-1 0 0,11-8 7 0 0,49-41 3 0 0,-73 62-3 0 0,0 0-1 0 0,0 0 0 0 0,0 0 1 0 0,0 1-1 0 0,0-1 1 0 0,1 0-1 0 0,-1 1 0 0 0,0-1 1 0 0,0 0-1 0 0,0 1 1 0 0,1 0-1 0 0,-1-1 1 0 0,0 1-1 0 0,0 0 0 0 0,1-1 1 0 0,-1 1-1 0 0,0 0 1 0 0,1 0-1 0 0,-1 0 0 0 0,0 0 1 0 0,1 0-1 0 0,-1 0 1 0 0,0 1-1 0 0,0-1 1 0 0,1 0-1 0 0,-1 1 0 0 0,0-1 1 0 0,0 1-1 0 0,1-1 1 0 0,-1 1-1 0 0,0 0 0 0 0,0-1 1 0 0,0 1-1 0 0,0 0 1 0 0,0 0-1 0 0,0 0 1 0 0,0 0-1 0 0,0 0 0 0 0,0 0 1 0 0,-1 0-1 0 0,1 0 1 0 0,0 0-1 0 0,0 0 0 0 0,-1 0 1 0 0,1 0-1 0 0,-1 1 1 0 0,1-1-1 0 0,-1 0 1 0 0,0 1 0 0 0,6 71 217 0 0,-7-57-177 0 0,-17 87 64 0 0,-11 14-25 0 0,28-111-817 0 0,-1 7 1776 0 0,4-10-4291 0 0,0-2-3847 0 0,0-1-2546 0 0</inkml:trace>
  <inkml:trace contextRef="#ctx0" brushRef="#br0" timeOffset="5272.017">1825 855 15299 0 0,'0'0'1339'0'0,"0"0"-393"0"0,0 0-21 0 0,0 0 161 0 0,0 0 73 0 0,0 0-107 0 0,0 0-237 0 0,0 0-187 0 0,0 0-79 0 0,0 0-4 0 0,0 0-1 0 0,0 0-38 0 0,0 0-67 0 0,-2 10-72 0 0,-18 89 887 0 0,7-43-953 0 0,13-56-302 0 0,0 0-22 0 0,0 0-29 0 0,0 0-40 0 0,0 0-32 0 0,0 0-56 0 0,0 0-103 0 0,0 0-110 0 0,-2-15-4108 0 0,1 10 3360 0 0,1 1-732 0 0,-1-1-3592 0 0,1 1-5720 0 0</inkml:trace>
  <inkml:trace contextRef="#ctx0" brushRef="#br0" timeOffset="5536.919">1880 615 12155 0 0,'0'0'2926'0'0,"0"0"-1043"0"0,0 0-395 0 0,0 0 7 0 0,0 0-93 0 0,0 0-232 0 0,0 0-296 0 0,0 0-249 0 0,0 0-135 0 0,0 0-110 0 0,0 0-113 0 0,0 0-82 0 0,0 0-82 0 0,-6 2-30 0 0,-20 6-12 0 0,28-14-5049 0 0,4 2-2554 0 0,-4 1-3545 0 0</inkml:trace>
  <inkml:trace contextRef="#ctx0" brushRef="#br0" timeOffset="6474.928">2013 475 9114 0 0,'0'0'2208'0'0,"0"0"-270"0"0,0 0-157 0 0,0 0-181 0 0,0 0-190 0 0,0 0-268 0 0,0 0-239 0 0,0 0-136 0 0,0 0-76 0 0,0 0-32 0 0,0 0-43 0 0,0 0-56 0 0,8-2-75 0 0,70-21 1604 0 0,9-28-115 0 0,-80 73-1688 0 0,-16 235-292 0 0,9-11-6 0 0,7-213-14 0 0,1 1 2 0 0,6-53 1105 0 0,47-128-811 0 0,13-16-142 0 0,13-75-16 0 0,-101 252-2000 0 0,-6 20-1109 0 0,8-14-7079 0 0,8-15-2004 0 0</inkml:trace>
  <inkml:trace contextRef="#ctx0" brushRef="#br0" timeOffset="6953.924">2526 947 12107 0 0,'0'0'2216'0'0,"0"0"-602"0"0,0 0-235 0 0,0 0 46 0 0,0 0 34 0 0,0 0-124 0 0,0 0-277 0 0,0 0-269 0 0,0 0-211 0 0,0 0-98 0 0,0 0-41 0 0,0 0-38 0 0,0 0-32 0 0,-3 9-26 0 0,-59 133 1059 0 0,52-84-3156 0 0,30-96-3831 0 0,-14 21-4392 0 0,-4 10-101 0 0</inkml:trace>
  <inkml:trace contextRef="#ctx0" brushRef="#br0" timeOffset="7509.089">2617 700 6633 0 0,'0'0'2322'0'0,"0"0"-241"0"0,0 0-24 0 0,0 0 3 0 0,0 0-128 0 0,0 0-296 0 0,0 0-339 0 0,0 0-293 0 0,0 0-191 0 0,0 0-118 0 0,0 0-95 0 0,0 0-30 0 0,0 0-19 0 0,-8-3 2377 0 0,-30 32-2517 0 0,38-29-364 0 0,0 0 2 0 0,0 0-5 0 0,0 0-15 0 0,0 0-2 0 0,0 0-15 0 0,0 0 3 0 0,0 0 23 0 0,0 0-3 0 0,29-30 262 0 0,-29 30-281 0 0,0 0 0 0 0,0 0 0 0 0,0 0-13 0 0,0 0 44 0 0,0 0 19 0 0,0 0-7 0 0,0 0-3 0 0,0 0-3 0 0,-13 4 661 0 0,-15 11-546 0 0,27-15-145 0 0,1 0-39 0 0,0 0-20 0 0,0 0-2 0 0,0 0-16 0 0,0 0-41 0 0,0 0-98 0 0,0 0-18 0 0,0 0-73 0 0,0 0-127 0 0,0 0-108 0 0,0 0-189 0 0,0-6-2136 0 0,0 4-2971 0 0,0-1-4555 0 0</inkml:trace>
  <inkml:trace contextRef="#ctx0" brushRef="#br0" timeOffset="9943.892">1889 240 6009 0 0,'0'0'2215'0'0,"0"0"-360"0"0,0 0-99 0 0,0 0-13 0 0,0 0-55 0 0,0 0-124 0 0,0 0-239 0 0,0 0-260 0 0,0 0-269 0 0,0 0-210 0 0,0 0-114 0 0,0 0-32 0 0,0 0-12 0 0,-2 1 9 0 0,-12 8 425 0 0,14-8-481 0 0,0-1-7 0 0,0 0-35 0 0,17 0 1148 0 0,430-4 3362 0 0,-467-21-4413 0 0,-100-156-250 0 0,110 167-346 0 0,0-1-1011 0 0,8 4-4400 0 0,2 10-2702 0 0,0 1-4892 0 0</inkml:trace>
</inkml:ink>
</file>

<file path=ppt/ink/ink17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02.7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203 119 0 0 0,'0'0'379'0'0,"0"0"276"0"0,0 0 170 0 0,0 0 315 0 0,0 0 221 0 0,0 0 7 0 0,0 0-176 0 0,0 0-350 0 0,0 0-232 0 0,0 0-156 0 0,0 0-39 0 0,-2-1 107 0 0,-6-7 143 0 0,7 6 104 0 0,1 2 54 0 0,0 0-28 0 0,0 0-60 0 0,0 0-27 0 0,0 0 29 0 0,0 0 57 0 0,0 0 79 0 0,0 0 25 0 0,0 0-18 0 0,0 0-24 0 0,0 0-24 0 0,0 10 5258 0 0,0 4-4568 0 0,0-13-1749 0 0,-34 159 1115 0 0,-1 222-352 0 0,27-166-432 0 0,8-216-138 0 0,-1 0-1 0 0,1-1 1 0 0,0 1 0 0 0,0 0 0 0 0,0-1-1 0 0,0 1 1 0 0,0 0 0 0 0,0-1 0 0 0,-1 1-1 0 0,1 0 1 0 0,0 0 0 0 0,0-1 0 0 0,0 1-1 0 0,-1 0 1 0 0,1 0 0 0 0,0-1-1 0 0,0 1 1 0 0,-1 0 0 0 0,1 0 0 0 0,0 0-1 0 0,-1-1 1 0 0,1 1 0 0 0,0 0 0 0 0,-1 0-1 0 0,1 0 1 0 0,0 0 0 0 0,0 0 0 0 0,-1 0-1 0 0,1 0 1 0 0,0 0 0 0 0,-1-1 0 0 0,1 1-1 0 0,-1 0 1 0 0,1 1 0 0 0,0-1 0 0 0,-1 0-1 0 0,1 0 1 0 0,0 0 0 0 0,-1 0 0 0 0,1 0-1 0 0,0 0 1 0 0,0 0 0 0 0,-1 0-1 0 0,1 1 1 0 0,0-1 0 0 0,-1 0 0 0 0,1 0-1 0 0,0 0 1 0 0,0 1 0 0 0,-1-1 0 0 0,1 0-1 0 0,0 0 1 0 0,0 1 0 0 0,-1-1 0 0 0,1 0-1 0 0,0 1 35 0 0,-14-35-2747 0 0,10 16 675 0 0,-2-8-2993 0 0,4 9-3364 0 0,2 5-380 0 0</inkml:trace>
  <inkml:trace contextRef="#ctx0" brushRef="#br0" timeOffset="674.909">24 233 4681 0 0,'0'0'2252'0'0,"0"0"-244"0"0,0 0-87 0 0,0 0 12 0 0,0 0 99 0 0,0 0-131 0 0,0 0-341 0 0,0 0-296 0 0,0 0-284 0 0,0 0-190 0 0,0 0-82 0 0,0 0-56 0 0,0 0-90 0 0,-5-7-65 0 0,-14-26-61 0 0,36 7 636 0 0,17 1-620 0 0,0 2 1 0 0,2 2-1 0 0,0 1 0 0 0,1 2 0 0 0,1 1 0 0 0,24-6-452 0 0,-45 18 53 0 0,0 1 1 0 0,0 0-1 0 0,0 2 0 0 0,1 0 1 0 0,-1 0-1 0 0,1 2 0 0 0,6 1-53 0 0,-19 0 0 0 0,1 0 0 0 0,-1 1 0 0 0,0 0 0 0 0,0 0 0 0 0,0 0 0 0 0,-1 0 0 0 0,1 1 0 0 0,-1 0 0 0 0,1 0 0 0 0,-1 0 0 0 0,0 1 0 0 0,0-1 0 0 0,0 1 0 0 0,0 0 0 0 0,-1 0 0 0 0,0 0 0 0 0,0 1 0 0 0,0-1 0 0 0,0 1 0 0 0,-1 0 0 0 0,1-1-1 0 0,-1 1 1 0 0,-1 0 0 0 0,1 1 0 0 0,-1-1 0 0 0,1 0 0 0 0,-1 0 0 0 0,-1 1 0 0 0,1-1 0 0 0,-1 0 0 0 0,0 1 0 0 0,0 0 0 0 0,-3 7 0 0 0,1 0-1 0 0,-2-1 1 0 0,1 1-1 0 0,-2-1 1 0 0,0 0-1 0 0,0 0 1 0 0,-1 0-1 0 0,-1-1 1 0 0,0 0-1 0 0,0 0 1 0 0,-1 0 0 0 0,0-1-1 0 0,-1-1 1 0 0,0 1-1 0 0,-1-1 1 0 0,0-1-1 0 0,-3 2 1 0 0,-51 59 41 0 0,62-69-43 0 0,1 1 0 0 0,0 0 0 0 0,0 0-1 0 0,0-1 1 0 0,0 1 0 0 0,0 0-1 0 0,0 0 1 0 0,0 0 0 0 0,0 1-1 0 0,0-1 1 0 0,0 0 0 0 0,1 0 0 0 0,-1 0-1 0 0,0 1 1 0 0,1-1 0 0 0,-1 0-1 0 0,1 1 1 0 0,-1-1 0 0 0,1 0 0 0 0,0 1-1 0 0,0-1 1 0 0,-1 0 0 0 0,1 1-1 0 0,0-1 1 0 0,0 1 0 0 0,0-1 0 0 0,1 1-1 0 0,-1-1 1 0 0,0 0 0 0 0,0 1-1 0 0,1-1 1 0 0,-1 0 0 0 0,1 1 0 0 0,-1-1-1 0 0,1 0 1 0 0,0 0 0 0 0,-1 1-1 0 0,1-1 1 0 0,0 0 0 0 0,0 0-1 0 0,0 0 1 0 0,0 0 0 0 0,0 0 0 0 0,0 0-1 0 0,0 0 1 0 0,0 0 0 0 0,0 0-1 0 0,1-1 1 0 0,-1 1 0 0 0,0 0 0 0 0,0-1-1 0 0,1 1 1 0 0,-1-1 2 0 0,169 52 113 0 0,-160-50-105 0 0,0 0 0 0 0,-1 1 0 0 0,0 1 0 0 0,0-1-1 0 0,0 1 1 0 0,0 1 0 0 0,-1 0 0 0 0,1 0 0 0 0,-1 1-1 0 0,-1 0 1 0 0,1 0 0 0 0,-1 1 0 0 0,0 0 0 0 0,0 0-1 0 0,-1 0 1 0 0,0 1 0 0 0,0 0 0 0 0,-1 0 0 0 0,0 1-1 0 0,-1 0 1 0 0,1-1 0 0 0,-2 1 0 0 0,1 1 0 0 0,-1-1-1 0 0,-1 1 1 0 0,2 7-8 0 0,-5-9 29 0 0,1 0 1 0 0,-1 0-1 0 0,0 0 1 0 0,-1 0-1 0 0,0 0 0 0 0,-1 0 1 0 0,1-1-1 0 0,-1 1 0 0 0,-1-1 1 0 0,1 1-1 0 0,-1-1 0 0 0,-1 0 1 0 0,1-1-1 0 0,-1 1 0 0 0,0-1 1 0 0,-1 0-1 0 0,1 0 0 0 0,-5 3-29 0 0,-123 82 459 0 0,108-78-409 0 0,-1-1 0 0 0,0-2-1 0 0,0 0 1 0 0,-1-2 0 0 0,0-1 0 0 0,-1-1 0 0 0,0-1-1 0 0,1-1 1 0 0,-19-1-50 0 0,46-3-30 0 0,-1-1-1 0 0,1 1 1 0 0,-1-1 0 0 0,1 1-1 0 0,-1-1 1 0 0,1 1 0 0 0,-1-1-1 0 0,1 1 1 0 0,-1-1 0 0 0,1 1 0 0 0,0-1-1 0 0,0 0 1 0 0,-1 1 0 0 0,1-1-1 0 0,0 0 1 0 0,0 1 0 0 0,-1-1-1 0 0,1 0 1 0 0,0 1 0 0 0,0-1-1 0 0,0 0 1 0 0,0 1 0 0 0,0-1-1 0 0,0 0 1 0 0,0 1 0 0 0,0-1-1 0 0,0 0 1 0 0,1 1 0 0 0,-1-1-1 0 0,0 0 1 0 0,0 1 0 0 0,1-1-1 0 0,-1 1 1 0 0,0-1 0 0 0,1 0-1 0 0,-1 1 1 0 0,0-1 0 0 0,1 1-1 0 0,-1-1 1 0 0,1 1 0 0 0,-1-1 0 0 0,1 1 29 0 0,90-60-4013 0 0,-23 35-5150 0 0,-48 17-2308 0 0</inkml:trace>
  <inkml:trace contextRef="#ctx0" brushRef="#br0" timeOffset="1508.566">1025 734 11522 0 0,'0'0'4251'0'0,"0"0"-2147"0"0,0 0-816 0 0,0 0-122 0 0,0 0 8 0 0,0 0-42 0 0,0 0-176 0 0,0 0-241 0 0,0 0-199 0 0,0 0-139 0 0,0 0-97 0 0,0 0-5 0 0,0 0-3 0 0,-5 23-8 0 0,-16 70-22 0 0,20-91-218 0 0,0 1 0 0 0,0-1 1 0 0,0 1-1 0 0,1 0 0 0 0,-1 0 0 0 0,0-1 1 0 0,1 1-1 0 0,0 0 0 0 0,0 0 1 0 0,0 0-1 0 0,0-1 0 0 0,0 1 1 0 0,0 0-1 0 0,1 0 0 0 0,0 0 1 0 0,-1-1-1 0 0,1 1 0 0 0,0 0 0 0 0,0-1 1 0 0,0 1-1 0 0,1-1 0 0 0,-1 1 1 0 0,1-1-1 0 0,-1 0 0 0 0,1 1 1 0 0,0-1-1 0 0,0 0 0 0 0,0 0 0 0 0,0 0 1 0 0,0 0-1 0 0,0-1 0 0 0,0 1 1 0 0,1-1-1 0 0,-1 1 0 0 0,1-1 1 0 0,-1 0-1 0 0,1 0 0 0 0,1 1-24 0 0,4 2 82 0 0,2-1-8 0 0,-1 0 0 0 0,1-1 0 0 0,0-1-1 0 0,0 1 1 0 0,0-2 0 0 0,0 1 0 0 0,0-1-1 0 0,0-1 1 0 0,0 0 0 0 0,0 0 0 0 0,0-1-1 0 0,0 0 1 0 0,0-1 0 0 0,-1 0 0 0 0,1-1 0 0 0,-1 0-1 0 0,0 0 1 0 0,0-1 0 0 0,2-1-74 0 0,107-72 507 0 0,-51 18-339 0 0,-57 54-210 0 0,-7 26-281 0 0,1 4 276 0 0,2-13 53 0 0,1 0-1 0 0,0 0 1 0 0,1 0 0 0 0,0-1 0 0 0,0 0 0 0 0,1 0 0 0 0,1-1 0 0 0,0-1 0 0 0,0 1 0 0 0,0-1 0 0 0,1-1 0 0 0,0 0 0 0 0,1-1 0 0 0,-1 0-1 0 0,1-1 1 0 0,1 0 0 0 0,-1 0 0 0 0,0-2 0 0 0,1 1 0 0 0,0-2 0 0 0,0 0 0 0 0,0 0 0 0 0,0-1 0 0 0,0-1 0 0 0,0 0 0 0 0,0-1 0 0 0,5-1-6 0 0,-3-3 59 0 0,0 0 0 0 0,-1-1 0 0 0,0-1 0 0 0,0 0 0 0 0,0-1 0 0 0,-1-1 0 0 0,0 0 1 0 0,0 0-1 0 0,-1-1 0 0 0,-1-1 0 0 0,0 0 0 0 0,0-1 0 0 0,-1 0 0 0 0,-1-1 0 0 0,9-13-59 0 0,-10 16 36 0 0,24-29 3 0 0,-1-2-1 0 0,-2-1 1 0 0,-2-2-1 0 0,-2 0 0 0 0,-2-2 1 0 0,-2-1-1 0 0,-2 0 0 0 0,11-43-38 0 0,-30 90 1 0 0,9-27 7 0 0,-2 0 0 0 0,-2-1 1 0 0,0 1-1 0 0,-2-1 0 0 0,0 0 1 0 0,-2 0-1 0 0,-3-25-8 0 0,2 52-2 0 0,0 0 0 0 0,0 0 0 0 0,0 0 1 0 0,0 0-1 0 0,0 0 0 0 0,0 0 0 0 0,-1 1 0 0 0,1-1 0 0 0,0 0 1 0 0,0 0-1 0 0,-1 0 0 0 0,1 0 0 0 0,-1 1 0 0 0,1-1 0 0 0,-1 0 1 0 0,1 0-1 0 0,-1 1 0 0 0,1-1 0 0 0,-1 1 0 0 0,0-1 0 0 0,1 0 1 0 0,-1 1-1 0 0,0-1 0 0 0,0 1 0 0 0,1-1 0 0 0,-1 1 1 0 0,0 0-1 0 0,0-1 0 0 0,0 1 0 0 0,1 0 0 0 0,-1-1 0 0 0,0 1 1 0 0,0 0-1 0 0,0 0 0 0 0,0 0 0 0 0,0 0 0 0 0,0 0 0 0 0,0 0 1 0 0,1 0-1 0 0,-1 0 0 0 0,0 0 0 0 0,0 0 0 0 0,0 1 0 0 0,0-1 1 0 0,0 0-1 0 0,1 1 0 0 0,-1-1 0 0 0,0 0 0 0 0,0 1 0 0 0,0-1 1 0 0,1 1-1 0 0,-1-1 0 0 0,0 1 0 0 0,1 0 0 0 0,-1-1 1 0 0,0 1-1 0 0,1-1 0 0 0,-1 1 0 0 0,1 0 0 0 0,-1 0 0 0 0,1-1 1 0 0,-1 1-1 0 0,1 0 0 0 0,0 0 0 0 0,-1 0 0 0 0,1 0 0 0 0,0-1 1 0 0,0 1-1 0 0,0 0 0 0 0,-1 1 2 0 0,-8 15-3 0 0,0 1 0 0 0,1 0-1 0 0,1 0 1 0 0,0 1 0 0 0,2 0 0 0 0,0 0 0 0 0,1 0 0 0 0,1 1-1 0 0,1-1 1 0 0,0 1 0 0 0,2 4 3 0 0,12 127 144 0 0,-8-138-139 0 0,6 21 16 0 0,-2 0 1 0 0,-1 1-1 0 0,-1 0 1 0 0,-2 0-1 0 0,-2 0 0 0 0,-1 0 1 0 0,-3 26-22 0 0,0-47-3 0 0,0-1 1 0 0,-1 1-1 0 0,0-1 1 0 0,-1 0-1 0 0,-1 0 1 0 0,0 0-1 0 0,-1-1 1 0 0,-7 12 2 0 0,10-16-655 0 0,4-17-1884 0 0,19-52-1290 0 0,-8 28-2188 0 0,-7 21-3341 0 0</inkml:trace>
  <inkml:trace contextRef="#ctx0" brushRef="#br0" timeOffset="1701.765">1810 488 15923 0 0,'0'0'2434'0'0,"0"0"-955"0"0,0 0-457 0 0,0 0 63 0 0,0 0 197 0 0,0 0 18 0 0,0 0-197 0 0,0 0-240 0 0,0 0-204 0 0,33-5-146 0 0,107-16-87 0 0,-10 6-364 0 0,0 5 0 0 0,74 5-62 0 0,-203 5-215 0 0,25 1-1025 0 0,-17 1-1588 0 0,-2 0-3514 0 0,-4 1-5725 0 0</inkml:trace>
</inkml:ink>
</file>

<file path=ppt/ink/ink17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20.06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112 0 10674 0 0,'0'0'2227'0'0,"0"0"-538"0"0,0 0-248 0 0,0 0 88 0 0,0 0 52 0 0,0 0-128 0 0,0 0-278 0 0,0 0-295 0 0,0 0-221 0 0,0 0-142 0 0,0 0-46 0 0,0 0-27 0 0,0 0-11 0 0,0 3 1860 0 0,-64 49-1150 0 0,60-48-1102 0 0,0-1 0 0 0,0 1 0 0 0,1-1 0 0 0,-1 1 0 0 0,1 0 1 0 0,0 0-1 0 0,0 1 0 0 0,0-1 0 0 0,0 0 0 0 0,1 1 0 0 0,0 0 0 0 0,0 0 1 0 0,0 0-1 0 0,1 0 0 0 0,-1 0 0 0 0,1 0 0 0 0,0 0 0 0 0,1 0 0 0 0,-1 0 1 0 0,1 2-42 0 0,2-5 27 0 0,1 0 0 0 0,-1 0 0 0 0,1-1 0 0 0,-1 1 1 0 0,1-1-1 0 0,0 1 0 0 0,-1-1 0 0 0,1 0 0 0 0,0 0 0 0 0,0-1 1 0 0,0 1-1 0 0,0 0 0 0 0,0-1 0 0 0,0 0 0 0 0,0 1 1 0 0,0-1-1 0 0,0-1 0 0 0,0 1 0 0 0,0 0 0 0 0,0-1 1 0 0,2 0-28 0 0,4 1-5 0 0,1-16-3098 0 0,-10-2-5221 0 0,0 12-47 0 0,0 2-1829 0 0</inkml:trace>
</inkml:ink>
</file>

<file path=ppt/ink/ink17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19.49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532 7 4881 0 0,'0'0'1742'0'0,"0"0"-251"0"0,0 0 46 0 0,0 0 225 0 0,0 0 68 0 0,0 0-160 0 0,0 0-380 0 0,0 0-329 0 0,0 0-208 0 0,0 0-131 0 0,0 0-76 0 0,14-1-73 0 0,104-5 2651 0 0,-82 6-19 0 0,-49 7-803 0 0,-123 16-2176 0 0,-182 35 337 0 0,270-46-101 0 0,107 16 323 0 0,84-4-268 0 0,-8 0-278 0 0,-125-16-123 0 0,-10-8-8 0 0,0 1-15 0 0,0 1 6 0 0,0-1-12 0 0,0-1 15 0 0,0 0 6 0 0,0 0-2 0 0,0 0-13 0 0,0 0-12 0 0,0 1-9 0 0,-15 10 108 0 0,-82 47 55 0 0,-166 74-51 0 0,228-116-85 0 0,-74 52 1 0 0,96-59 58 0 0,13-8-29 0 0,14 5 59 0 0,2 1-26 0 0,1 0 0 0 0,-1-1 0 0 0,2-1 1 0 0,-1 0-1 0 0,0-2 0 0 0,1 0 1 0 0,0 0-1 0 0,0-2 0 0 0,-1 0 1 0 0,1-2-1 0 0,0 0 0 0 0,4-1-62 0 0,21 2 83 0 0,215-14 247 0 0,-241 13-157 0 0,-17 1-197 0 0,-28-7-4998 0 0,23 5 2847 0 0,-2 0-1134 0 0,3 2-5052 0 0,2 0-3904 0 0</inkml:trace>
  <inkml:trace contextRef="#ctx0" brushRef="#br0" timeOffset="1029.415">203 744 10218 0 0,'0'0'2321'0'0,"0"0"-480"0"0,0 0-218 0 0,0 0 15 0 0,0 0-99 0 0,0 0-236 0 0,0 0-328 0 0,0 0-328 0 0,0 0-214 0 0,0 0-79 0 0,0 0-16 0 0,0 0 17 0 0,0 0 48 0 0,-11-1 2248 0 0,-22 13-2122 0 0,20-8-355 0 0,24-4 225 0 0,23-26-133 0 0,-33 26-242 0 0,-1 0 11 0 0,0 0 21 0 0,0 0 17 0 0,0 0-6 0 0,0 0-3 0 0,-9 3-521 0 0,34-18-4378 0 0,-15 9-779 0 0,-3 2-6173 0 0</inkml:trace>
  <inkml:trace contextRef="#ctx0" brushRef="#br0" timeOffset="2095.967">610 659 752 0 0,'0'0'4996'0'0,"0"0"-2111"0"0,0 0-686 0 0,0 0-72 0 0,0 0-125 0 0,0 0-242 0 0,0 0-293 0 0,0 0-267 0 0,0 0-161 0 0,0 0-107 0 0,0 0-85 0 0,0 0-77 0 0,0 0-41 0 0,0 0-33 0 0,3-15 911 0 0,23-81 107 0 0,44-28-826 0 0,-57 105-859 0 0,1 1 1 0 0,0 0-1 0 0,1 2 0 0 0,1-1 1 0 0,0 2-1 0 0,2 0 0 0 0,-1 1 1 0 0,2 1-1 0 0,0 1 1 0 0,15-8-30 0 0,-28 68-105 0 0,-16 180 39 0 0,39-244 106 0 0,193-244 93 0 0,-136 150-85 0 0,-86 109-29 0 0,0 1-32 0 0,-2 22-90 0 0,-55 225 623 0 0,46-108-425 0 0,10-133-1916 0 0,-1-2-1662 0 0,2 2-6502 0 0,0-3-1717 0 0</inkml:trace>
  <inkml:trace contextRef="#ctx0" brushRef="#br0" timeOffset="2431.182">1392 574 11026 0 0,'0'0'2394'0'0,"0"0"-839"0"0,0 0-353 0 0,0 0 69 0 0,0 0 110 0 0,0 0-108 0 0,0 0-262 0 0,0 0-286 0 0,0 0-192 0 0,0 0-103 0 0,0 0-29 0 0,0 0 10 0 0,0 0-28 0 0,-11 23-27 0 0,-51 99 155 0 0,41-68 235 0 0,21-54-770 0 0,0 0-20 0 0,0 0-14 0 0,0 0-52 0 0,0 0-54 0 0,0 0-85 0 0,0 0-160 0 0,14-16-5043 0 0,-8 8-1674 0 0,0 7-3879 0 0</inkml:trace>
  <inkml:trace contextRef="#ctx0" brushRef="#br0" timeOffset="3028.106">1462 284 11658 0 0,'0'0'2025'0'0,"0"0"-237"0"0,0 0-123 0 0,0 0-116 0 0,0 0-156 0 0,0 0-270 0 0,0 0-327 0 0,0 0-247 0 0,0 0-159 0 0,0 0-78 0 0,0 0-10 0 0,0 0-31 0 0,0 0-44 0 0,-5 10 934 0 0,-1-9 1097 0 0,6-1-2247 0 0,0 0-1 0 0,0 0 1 0 0,0 0 0 0 0,0 1-1 0 0,0-1 1 0 0,0 0-1 0 0,0 0 1 0 0,0 0 0 0 0,0 0-1 0 0,0 1 1 0 0,0-1 0 0 0,0 0-1 0 0,0 0 1 0 0,0 0-1 0 0,0 1 1 0 0,0-1 0 0 0,0 0-1 0 0,0 0 1 0 0,0 0-1 0 0,0 1 1 0 0,0-1 0 0 0,0 0-11 0 0,-15 7 678 0 0,15-7-656 0 0,0 0-25 0 0,0 0-22 0 0,24-15-4704 0 0,-17 11 29 0 0,-1 1-6954 0 0</inkml:trace>
  <inkml:trace contextRef="#ctx0" brushRef="#br0" timeOffset="6182.932">1583 184 2304 0 0,'0'0'2534'0'0,"0"0"-644"0"0,0 0-364 0 0,0 0 19 0 0,0 0 122 0 0,0 0-45 0 0,0 0-251 0 0,0 0-387 0 0,0 0-328 0 0,0 0-198 0 0,0 0-71 0 0,0 0 91 0 0,0 0 148 0 0,3 1 114 0 0,1 1-496 0 0,0 0 0 0 0,0 0 0 0 0,0-1 0 0 0,0 0 0 0 0,0 1 0 0 0,1-2 0 0 0,-1 1 0 0 0,0 0 0 0 0,1-1 1 0 0,-1 0-1 0 0,0 0 0 0 0,1 0 0 0 0,-1-1 0 0 0,0 1 0 0 0,0-1 0 0 0,1 0 0 0 0,-1 0 0 0 0,0-1 0 0 0,0 1 0 0 0,0-1 0 0 0,0 0 0 0 0,0 0 0 0 0,1-1-244 0 0,48-60 954 0 0,-40 38-668 0 0,-13 24-256 0 0,0 1 2 0 0,0 0 1 0 0,0 0-18 0 0,0 0-2 0 0,0 0-2 0 0,0 0 2 0 0,0 23-25 0 0,-15 136 348 0 0,13 116-273 0 0,19-221-55 0 0,-17-53-4 0 0,11-5 607 0 0,66-114 270 0 0,115-271-90 0 0,-167 348-788 0 0,-38 49-5396 0 0,10 1 3425 0 0,-1-1-5692 0 0,4-4-3423 0 0</inkml:trace>
  <inkml:trace contextRef="#ctx0" brushRef="#br0" timeOffset="6667.376">2095 563 7202 0 0,'0'0'3844'0'0,"0"0"-1524"0"0,0 0-641 0 0,0 0-56 0 0,0 0 10 0 0,0 0-131 0 0,0 0-274 0 0,0 0-310 0 0,0 0-284 0 0,0 0-203 0 0,0 0-77 0 0,0 0-62 0 0,0 0-8 0 0,-3 8 37 0 0,-44 121 1477 0 0,45-117-1911 0 0,-2 14 751 0 0,3-31-5244 0 0,1-3-3709 0 0,0 5-2727 0 0</inkml:trace>
  <inkml:trace contextRef="#ctx0" brushRef="#br0" timeOffset="7114.543">2252 284 7066 0 0,'0'0'4266'0'0,"0"0"-1791"0"0,0 0-724 0 0,0 0-155 0 0,0 0-57 0 0,0 0-162 0 0,0 0-238 0 0,0 0-283 0 0,0 0-211 0 0,0 0-109 0 0,0 0-85 0 0,0 0-72 0 0,0 0-66 0 0,-4 0-91 0 0,-73 33 1283 0 0,113-59-1306 0 0,-35 26-170 0 0,-1 0 18 0 0,0 0 5 0 0,0 0-12 0 0,-16 7 27 0 0,3 2-550 0 0,19-11-4515 0 0,-1-1-240 0 0,-2-1-6128 0 0</inkml:trace>
</inkml:ink>
</file>

<file path=ppt/ink/ink17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33.24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24 148 0 0 0,'0'0'1694'0'0,"0"0"75"0"0,0 0 130 0 0,0 0 166 0 0,0 0 198 0 0,0 0 26 0 0,0 0-238 0 0,0 0-322 0 0,0 0-355 0 0,0 0-342 0 0,0 0-213 0 0,0 0-149 0 0,0 0-64 0 0,-4-1-47 0 0,-12-1-57 0 0,12 1-66 0 0,4 1-59 0 0,25 4 1539 0 0,88 7 204 0 0,110-4-1303 0 0,-123-7-413 0 0,-121 4 1075 0 0,5-15-1360 0 0,1 0-1 0 0,1-1 1 0 0,-1-1-1 0 0,2 0 1 0 0,0-1-1 0 0,1-1 1 0 0,-2-3-119 0 0,-43-41 288 0 0,57 58-1211 0 0,-1-2-9658 0 0,4 3-1462 0 0</inkml:trace>
</inkml:ink>
</file>

<file path=ppt/ink/ink17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33.82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8138 0 0,'0'0'2150'0'0,"0"0"-397"0"0,0 0-100 0 0,0 0 12 0 0,0 0-19 0 0,0 0-216 0 0,0 0-343 0 0,0 0-270 0 0,0 0-186 0 0,0 0-80 0 0,0 0-27 0 0,0 0-7 0 0,0 0-15 0 0,13 11 1694 0 0,70 7 751 0 0,146-17-1214 0 0,-195-1-1599 0 0,-34 0-154 0 0,0 0 27 0 0,0 0-3 0 0,0 0-20 0 0,0 0-8 0 0,0 0-59 0 0,0 0-51 0 0,0 0-32 0 0,0 0-8 0 0,0 0-73 0 0,0 0-36 0 0,0 0-81 0 0,-6-3-6317 0 0,1 2-4423 0 0,3 1 315 0 0</inkml:trace>
</inkml:ink>
</file>

<file path=ppt/ink/ink17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34.09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12283 0 0,'0'0'2764'0'0,"0"0"-690"0"0,0 0-434 0 0,0 0-130 0 0,0 0-126 0 0,0 0-186 0 0,0 0-263 0 0,0 0-243 0 0,0 0-177 0 0,0 0-121 0 0,0 0-78 0 0,0 0 11 0 0,0 0 51 0 0,1 5 26 0 0,-1-3-353 0 0,0 0-1 0 0,1 0 1 0 0,-1 0 0 0 0,1 0 0 0 0,-1 0 0 0 0,1-1-1 0 0,0 1 1 0 0,0 0 0 0 0,0 0 0 0 0,0-1 0 0 0,0 1-1 0 0,0-1 1 0 0,0 1 0 0 0,0-1 0 0 0,1 1 0 0 0,-1-1-1 0 0,1 0 1 0 0,-1 0 0 0 0,1 1 0 0 0,-1-1 0 0 0,1 0-1 0 0,0-1 1 0 0,0 1 0 0 0,-1 0 0 0 0,1 0 0 0 0,0-1-1 0 0,0 1 1 0 0,0-1 0 0 0,0 1 0 0 0,0-1 0 0 0,0 0-1 0 0,0 0 1 0 0,0 0-51 0 0,113 7 2161 0 0,-65-7-6877 0 0,-20 0-3539 0 0,-28 0-4016 0 0</inkml:trace>
</inkml:ink>
</file>

<file path=ppt/ink/ink17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35.66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381 538 2761 0 0,'0'0'2075'0'0,"0"0"-50"0"0,0 0 35 0 0,0 0 108 0 0,0 0-78 0 0,0 0-244 0 0,0 0-370 0 0,0 0-356 0 0,0 0-253 0 0,0 0-195 0 0,0 0-94 0 0,-9-5-69 0 0,-29-14-72 0 0,35 17-354 0 0,-1 1-1 0 0,1 0 0 0 0,-1 0 0 0 0,1 0 0 0 0,-1 1 0 0 0,1-1 1 0 0,-1 1-1 0 0,0 0 0 0 0,1 0 0 0 0,-1 0 0 0 0,1 0 1 0 0,-1 1-1 0 0,0-1 0 0 0,1 1 0 0 0,-1 0 0 0 0,1 0 0 0 0,0 1 1 0 0,-1-1-1 0 0,1 0 0 0 0,0 1 0 0 0,-3 2-82 0 0,-2-1 42 0 0,0 1 0 0 0,-1 0 0 0 0,2 1-1 0 0,-1-1 1 0 0,0 2 0 0 0,1-1 0 0 0,0 1 0 0 0,0 0 0 0 0,1 1-1 0 0,0-1 1 0 0,0 1 0 0 0,0 0 0 0 0,1 1 0 0 0,0-1-1 0 0,1 1 1 0 0,0 0 0 0 0,0 1 0 0 0,0-1 0 0 0,1 1 0 0 0,0-1-1 0 0,1 1 1 0 0,0 0 0 0 0,0 0 0 0 0,1 0 0 0 0,0 7-42 0 0,2-13 48 0 0,1-1 1 0 0,0 1-1 0 0,-1 0 1 0 0,1-1-1 0 0,0 1 1 0 0,0-1-1 0 0,1 1 1 0 0,-1-1-1 0 0,0 0 1 0 0,1 0-1 0 0,0 0 1 0 0,-1 0-1 0 0,1-1 1 0 0,0 1-1 0 0,0-1 1 0 0,0 1 0 0 0,0-1-1 0 0,0 0 1 0 0,0 0-1 0 0,0-1 1 0 0,0 1-1 0 0,0-1 1 0 0,0 1-1 0 0,1-1 1 0 0,-1 0-1 0 0,0 0 1 0 0,0 0-1 0 0,0-1 1 0 0,1 1-1 0 0,-1-1 1 0 0,0 1-1 0 0,0-1 1 0 0,0 0-1 0 0,3-2-48 0 0,12-8 170 0 0,0 0-1 0 0,-1-1 1 0 0,-1-2-1 0 0,0 1 1 0 0,0-2-1 0 0,-1 0 1 0 0,-1-1-1 0 0,-1 0 1 0 0,0-1-1 0 0,1-5-169 0 0,-13 22 2 0 0,19-24 12 0 0,0-1 1 0 0,-2-1-1 0 0,-1 0 1 0 0,-1-1-1 0 0,-1-1 0 0 0,-1-1 1 0 0,-2 0-1 0 0,-1 0 1 0 0,-1-2-1 0 0,-2 1 1 0 0,-1-1-1 0 0,3-26-14 0 0,-10 45-33 0 0,0-1-1 0 0,0 0 1 0 0,-2 1-1 0 0,1-1 1 0 0,-2 1 0 0 0,1 0-1 0 0,-2-1 1 0 0,0 1-1 0 0,0-1 34 0 0,2 9-21 0 0,0 0-1 0 0,0 0 0 0 0,-1 1 1 0 0,1-1-1 0 0,-1 0 0 0 0,1 1 1 0 0,-1-1-1 0 0,0 1 0 0 0,-1 0 1 0 0,1 0-1 0 0,0 0 0 0 0,-1 1 1 0 0,0-1-1 0 0,1 1 0 0 0,-1 0 1 0 0,0 0-1 0 0,0 0 0 0 0,-1 0 1 0 0,1 1-1 0 0,0-1 0 0 0,0 1 1 0 0,-1 0-1 0 0,1 1 1 0 0,-1-1-1 0 0,1 1 0 0 0,-1 0 1 0 0,0 0 21 0 0,-5 2 3 0 0,0 1 0 0 0,0 0 1 0 0,0 0-1 0 0,0 1 1 0 0,0 1-1 0 0,1 0 0 0 0,0 0 1 0 0,0 1-1 0 0,0 0 0 0 0,1 0 1 0 0,-1 1-1 0 0,2 0 1 0 0,-1 0-1 0 0,1 1 0 0 0,0 0 1 0 0,1 1-1 0 0,-1-1 1 0 0,2 1-1 0 0,-1 0 0 0 0,1 1 1 0 0,1-1-1 0 0,0 1 1 0 0,0 0-1 0 0,-1 7-3 0 0,3-9 38 0 0,0 0 0 0 0,1 0 0 0 0,0 0-1 0 0,0 1 1 0 0,0-1 0 0 0,1 0 0 0 0,1 1 0 0 0,0-1 0 0 0,0 0 0 0 0,0 0 0 0 0,1 0 0 0 0,0 0 0 0 0,0 0-1 0 0,1 0 1 0 0,0 0 0 0 0,1-1 0 0 0,0 1 0 0 0,0-1 0 0 0,0 0 0 0 0,1-1 0 0 0,0 1 0 0 0,1-1-1 0 0,-1 1 1 0 0,1-2 0 0 0,1 2-38 0 0,8 7 108 0 0,1-1 0 0 0,0-1 0 0 0,1-1 0 0 0,0 0-1 0 0,1-1 1 0 0,0-1 0 0 0,1 0 0 0 0,0-2 0 0 0,16 5-108 0 0,62 11 130 0 0,-88-22-63 0 0,6 4-2980 0 0,-12 8-7525 0 0,-3-10 264 0 0</inkml:trace>
  <inkml:trace contextRef="#ctx0" brushRef="#br0" timeOffset="298.594">0 899 10626 0 0,'0'0'2690'0'0,"0"0"-948"0"0,0 0-586 0 0,0 0-110 0 0,0 0 127 0 0,0 0 76 0 0,0 0-52 0 0,0 0-137 0 0,0 0-213 0 0,0 0-171 0 0,0 0-121 0 0,0 0-48 0 0,37 0-48 0 0,115-4-42 0 0,153-24 945 0 0,-253 25-2137 0 0,59-1 1031 0 0,-74 3-4902 0 0,-1 1-4840 0 0,-33 0-1977 0 0</inkml:trace>
  <inkml:trace contextRef="#ctx0" brushRef="#br0" timeOffset="885.098">293 1113 9962 0 0,'0'0'3978'0'0,"0"0"-1977"0"0,0 0-748 0 0,0 0-128 0 0,0 0-23 0 0,0 0-93 0 0,0 0-188 0 0,0 0-141 0 0,0 0-176 0 0,0 0-151 0 0,0 0-104 0 0,0 0-49 0 0,-15 3-11 0 0,-99 42 443 0 0,106-41-598 0 0,1 2 0 0 0,0-1-1 0 0,0 1 1 0 0,0 0 0 0 0,1 1-1 0 0,0-1 1 0 0,0 1 0 0 0,1 0-1 0 0,-1 1 1 0 0,2-1 0 0 0,-1 1-1 0 0,1 0 1 0 0,0 0-1 0 0,1 1 1 0 0,0-1 0 0 0,0 1-1 0 0,1 0 1 0 0,0 0 0 0 0,0-1-1 0 0,1 1 1 0 0,0 0 0 0 0,1 1-34 0 0,2-7 46 0 0,-1 0 0 0 0,1 0 0 0 0,1 0 0 0 0,-1 0 0 0 0,0 0 0 0 0,1-1 0 0 0,-1 1 0 0 0,1-1 0 0 0,0 1 0 0 0,0-1 0 0 0,0 0 1 0 0,0 0-1 0 0,0 0 0 0 0,0-1 0 0 0,0 1 0 0 0,1-1 0 0 0,-1 1 0 0 0,1-1 0 0 0,-1 0 0 0 0,1-1 0 0 0,-1 1 0 0 0,1-1 0 0 0,0 1 1 0 0,-1-1-1 0 0,1 0 0 0 0,-1 0 0 0 0,1-1 0 0 0,0 1 0 0 0,2-1-46 0 0,8-1 129 0 0,0-1 1 0 0,0-1 0 0 0,0 0-1 0 0,0-1 1 0 0,-1 0-1 0 0,0-1 1 0 0,0-1-1 0 0,10-6-129 0 0,-5 5 28 0 0,0-2 1 0 0,0 0-1 0 0,0-2 0 0 0,-2 1 0 0 0,1-2 1 0 0,-2 0-1 0 0,0-1 0 0 0,0-1 0 0 0,-2 0 1 0 0,1-1-1 0 0,-2 0 0 0 0,0-1 0 0 0,-1-1 0 0 0,-1 0 1 0 0,-1 0-1 0 0,0 0 0 0 0,-1-1 0 0 0,-2-1 1 0 0,1 1-1 0 0,-2-1 0 0 0,-1 0 0 0 0,0-1 1 0 0,0-18-29 0 0,-4 35-22 0 0,-1 0 1 0 0,1 0-1 0 0,-1 0 1 0 0,0 1 0 0 0,0-1-1 0 0,0 0 1 0 0,0 1 0 0 0,0-1-1 0 0,-1 1 1 0 0,0-1-1 0 0,0 1 1 0 0,0 0 0 0 0,0 0-1 0 0,0 0 1 0 0,-1 0 0 0 0,1 0-1 0 0,-1 0 1 0 0,0 1-1 0 0,0-1 1 0 0,0 1 0 0 0,0 0-1 0 0,0 0 1 0 0,0 0-1 0 0,-1 0 1 0 0,1 0 0 0 0,-1 1-1 0 0,1-1 1 0 0,-1 1 0 0 0,1 0-1 0 0,-1 0 1 0 0,-3 0 21 0 0,2 1-19 0 0,-1-1 1 0 0,1 1-1 0 0,-1 0 0 0 0,0 0 1 0 0,1 1-1 0 0,0 0 1 0 0,-1 0-1 0 0,1 0 0 0 0,-1 0 1 0 0,1 1-1 0 0,0 0 0 0 0,0 0 1 0 0,0 0-1 0 0,0 1 1 0 0,0 0-1 0 0,1 0 0 0 0,-1 0 1 0 0,1 0-1 0 0,-1 1 1 0 0,1 0-1 0 0,1 0 0 0 0,-3 2 19 0 0,-3 4 6 0 0,0 0 1 0 0,1 0-1 0 0,1 0 0 0 0,0 1 0 0 0,0 1 0 0 0,1-1 0 0 0,0 1 0 0 0,1 0 0 0 0,1 0 0 0 0,0 0 0 0 0,0 1 0 0 0,1 0 0 0 0,1 0 0 0 0,0-1 0 0 0,1 1 0 0 0,0 0 1 0 0,1 0-1 0 0,0 0 0 0 0,1 0 0 0 0,3 11-6 0 0,11 12-1244 0 0,57 37 4133 0 0,-6-52-6248 0 0,-32-26-3153 0 0,-4-14-4662 0 0,-22 12 3704 0 0</inkml:trace>
  <inkml:trace contextRef="#ctx0" brushRef="#br0" timeOffset="1257.477">880 903 8090 0 0,'0'0'5424'0'0,"0"0"-3299"0"0,0 0-1010 0 0,0 0 134 0 0,0 0 205 0 0,0 0 44 0 0,0 0-251 0 0,0 0-367 0 0,0 0-292 0 0,0 0-153 0 0,0 0-85 0 0,0 0-74 0 0,0 0-36 0 0,-19 32-54 0 0,-57 102-48 0 0,4-13 246 0 0,58-32-69 0 0,14-87-286 0 0,0 0 1 0 0,0 1-1 0 0,1-1 0 0 0,-1 0 0 0 0,1 0 1 0 0,0 1-1 0 0,0-1 0 0 0,-1 0 1 0 0,2 0-1 0 0,-1 0 0 0 0,0 0 0 0 0,0 0 1 0 0,1 0-1 0 0,-1 0 0 0 0,1 0 1 0 0,-1-1-1 0 0,1 1 0 0 0,0 0 1 0 0,-1-1-1 0 0,1 0 0 0 0,0 1 0 0 0,0-1 1 0 0,0 0-1 0 0,0 0 0 0 0,1 0 1 0 0,-1 0-1 0 0,0 0 0 0 0,0-1 0 0 0,1 1 1 0 0,-1-1-1 0 0,0 1 0 0 0,1-1 1 0 0,-1 0-1 0 0,0 0 0 0 0,1 0 0 0 0,0 0-29 0 0,101-7 1121 0 0,-95 3-1024 0 0,-8 3-201 0 0,-1 1 0 0 0,1 0 0 0 0,0 0 0 0 0,0-1 0 0 0,0 1 0 0 0,0 0 0 0 0,0-1 0 0 0,0 1 1 0 0,0-1-1 0 0,0 1 0 0 0,0-1 0 0 0,-1 1 0 0 0,1-1 0 0 0,0 0 0 0 0,0 0 0 0 0,-1 1 0 0 0,1-1 0 0 0,-1 0 0 0 0,1 0 0 0 0,0 1 0 0 0,-1-1 1 0 0,0 0-1 0 0,1 0 0 0 0,-1 0 0 0 0,1 0 0 0 0,-1 0 0 0 0,0 0 0 0 0,0 0 0 0 0,1 0 0 0 0,-1 0 0 0 0,0 0 0 0 0,0 0 0 0 0,0 0 1 0 0,0 0-1 0 0,0 0 0 0 0,-1 0 0 0 0,1 0 0 0 0,0 0 0 0 0,0 0 0 0 0,0 0 0 0 0,-1 0 104 0 0,-7-6-4263 0 0,5 5-2140 0 0,0-1-4952 0 0</inkml:trace>
  <inkml:trace contextRef="#ctx0" brushRef="#br0" timeOffset="1496.385">633 1150 14939 0 0,'0'0'1911'0'0,"0"0"-621"0"0,0 0-275 0 0,0 0 85 0 0,0 0 34 0 0,0 0-60 0 0,0 0-184 0 0,0 0-289 0 0,0 0-148 0 0,0 0-97 0 0,0 0-98 0 0,0 0-64 0 0,35-4-84 0 0,105-11-103 0 0,-34 5-1028 0 0,-58 6-6752 0 0,-32 3-3796 0 0</inkml:trace>
</inkml:ink>
</file>

<file path=ppt/ink/ink17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40.5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469 225 1072 0 0,'0'0'1981'0'0,"0"0"-36"0"0,0 0 64 0 0,0 0 103 0 0,0 0 5 0 0,0 0-212 0 0,0 0-348 0 0,0 0-369 0 0,0 0-277 0 0,0 0-188 0 0,0 0-118 0 0,0 0-58 0 0,0 0-48 0 0,3 0 14 0 0,94 3 3208 0 0,-97-3-3662 0 0,0 0 17 0 0,0 0 64 0 0,0 0 36 0 0,0 0 52 0 0,0 0 41 0 0,-53 11 2209 0 0,-120 22-2237 0 0,153-28-181 0 0,7-3-36 0 0,1 0 0 0 0,0 2 0 0 0,0-1 0 0 0,0 2 0 0 0,1-1 0 0 0,-1 1 0 0 0,1 1 0 0 0,0 0 1 0 0,-4 4-25 0 0,16-8 23 0 0,-1 1 0 0 0,1-1 0 0 0,-1 0 0 0 0,1 0 0 0 0,0 0 1 0 0,0 0-1 0 0,0 0 0 0 0,0 0 0 0 0,0 0 0 0 0,0 0 1 0 0,1 0-1 0 0,-1 0 0 0 0,1-1 0 0 0,-1 1 0 0 0,1-1 1 0 0,-1 1-1 0 0,1-1 0 0 0,0 1 0 0 0,0-1 0 0 0,0 0 1 0 0,0 0-1 0 0,0 0 0 0 0,0 0 0 0 0,0 0 0 0 0,0 0 1 0 0,0-1-1 0 0,1 1 0 0 0,0-1-23 0 0,249 49 664 0 0,-226-39-625 0 0,-25-10 3 0 0,-1 0-42 0 0,0 0-6 0 0,0 0 6 0 0,-25 16 213 0 0,-66 36-94 0 0,81-47-117 0 0,-61 28 37 0 0,1 3 1 0 0,2 3-1 0 0,-39 31-39 0 0,97-62 8 0 0,1 0-1 0 0,-1 0 1 0 0,2 1 0 0 0,-1 1-1 0 0,1-1 1 0 0,0 1 0 0 0,1 0 0 0 0,1 1-1 0 0,-1 1-7 0 0,17 7 131 0 0,36-9 199 0 0,-44-10-311 0 0,201-4 728 0 0,-95-2-982 0 0,-108 6 38 0 0,0 0-95 0 0,0 0-85 0 0,0 0-106 0 0,0 0-171 0 0,0 0-160 0 0,0 0-273 0 0,12 0-11180 0 0,-7 0 44 0 0</inkml:trace>
  <inkml:trace contextRef="#ctx0" brushRef="#br0" timeOffset="734.668">578 766 11955 0 0,'0'0'2196'0'0,"0"0"-608"0"0,0 0-314 0 0,0 0 36 0 0,0 0 61 0 0,0 0-94 0 0,0 0-257 0 0,0 0-266 0 0,0 0-205 0 0,0 0-91 0 0,0 0-6 0 0,0 0-7 0 0,3-2-23 0 0,123-114 2197 0 0,9-15-1831 0 0,-61 68-604 0 0,-74 63-187 0 0,0 0 1 0 0,0 0-1 0 0,0 1 0 0 0,0-1 0 0 0,0 0 0 0 0,0 0 1 0 0,0 1-1 0 0,0-1 0 0 0,0 0 0 0 0,0 0 0 0 0,1 1 1 0 0,-1-1-1 0 0,0 0 0 0 0,0 0 0 0 0,0 1 0 0 0,0-1 1 0 0,0 0-1 0 0,1 0 0 0 0,-1 0 0 0 0,0 0 0 0 0,0 1 1 0 0,0-1-1 0 0,0 0 0 0 0,1 0 0 0 0,-1 0 0 0 0,0 0 1 0 0,0 1-1 0 0,1-1 0 0 0,-1 0 0 0 0,0 0 0 0 0,0 0 1 0 0,1 0-1 0 0,-1 0 0 0 0,0 0 0 0 0,0 0 1 0 0,1 0-1 0 0,-1 0 0 0 0,0 0 0 0 0,0 0 0 0 0,1 0 1 0 0,-1 0-1 0 0,0 0 0 0 0,0 0 0 0 0,1 0 3 0 0,-5 12-13 0 0,-1 12 28 0 0,1 0-1 0 0,1 1 1 0 0,2 0 0 0 0,0-1-1 0 0,1 1 1 0 0,2 4-15 0 0,-2-27 2 0 0,0-1 0 0 0,0 1 0 0 0,1-1 0 0 0,-1 1 0 0 0,0-1 0 0 0,1 1 0 0 0,0-1 1 0 0,-1 0-1 0 0,1 1 0 0 0,0-1 0 0 0,-1 0 0 0 0,1 1 0 0 0,0-1 0 0 0,0 0 0 0 0,0 0 0 0 0,0 0 0 0 0,0 0 0 0 0,0 0 0 0 0,1 0 0 0 0,-1 0 0 0 0,0 0 0 0 0,0 0 0 0 0,1 0 0 0 0,-1-1 0 0 0,0 1 0 0 0,1-1 0 0 0,-1 1 0 0 0,1-1 1 0 0,-1 1-1 0 0,1-1 0 0 0,-1 0 0 0 0,1 0 0 0 0,-1 0 0 0 0,1 0 0 0 0,-1 0 0 0 0,1 0 0 0 0,-1 0 0 0 0,1 0 0 0 0,-1 0 0 0 0,1-1 0 0 0,-1 1 0 0 0,1-1 0 0 0,-1 1 0 0 0,1-1 0 0 0,-1 0 0 0 0,0 1 0 0 0,1-1 0 0 0,0-1-2 0 0,64-42 101 0 0,65-133-100 0 0,-120 162 3 0 0,0 1-1 0 0,0 0 0 0 0,2 0 1 0 0,-1 1-1 0 0,2 1 1 0 0,0 0-1 0 0,14-9-3 0 0,-48 70-45 0 0,5-21 143 0 0,1 1 1 0 0,2 1-1 0 0,2 0 1 0 0,0 0-1 0 0,2 1 1 0 0,1 0-1 0 0,2 0 1 0 0,-2 23-99 0 0,5 16-1252 0 0,2-70 730 0 0,4 5-4669 0 0,0-2-1643 0 0,-1-3-4731 0 0</inkml:trace>
  <inkml:trace contextRef="#ctx0" brushRef="#br0" timeOffset="1044.519">1421 729 11867 0 0,'0'0'2689'0'0,"0"0"-1411"0"0,0 0-336 0 0,0 0 221 0 0,0 0 127 0 0,0 0-95 0 0,0 0-328 0 0,0 0-389 0 0,0 0-230 0 0,0 0-80 0 0,0 0 4 0 0,0 0 8 0 0,0 0 15 0 0,-5 11-10 0 0,-18 31-36 0 0,-4-18 361 0 0,17-27-2725 0 0,4-6-998 0 0,5 3-3501 0 0,1 2-4256 0 0</inkml:trace>
  <inkml:trace contextRef="#ctx0" brushRef="#br0" timeOffset="1526.137">1478 409 5393 0 0,'0'0'2025'0'0,"0"0"-169"0"0,0 0 48 0 0,0 0-1 0 0,0 0-159 0 0,0 0-328 0 0,0 0-375 0 0,0 0-287 0 0,0 0-150 0 0,0 0-39 0 0,0 0 13 0 0,0 0 42 0 0,0 0 5 0 0,1 3-7 0 0,-18 34 1575 0 0,4-22-1473 0 0,14-15-698 0 0,-1 0 0 0 0,1 0 0 0 0,-1 0 0 0 0,1 0 0 0 0,-1 1 0 0 0,1-1 0 0 0,-1 0 0 0 0,0 0 0 0 0,1 0 1 0 0,-1 0-1 0 0,1 1 0 0 0,-1-1 0 0 0,0 0 0 0 0,1 1 0 0 0,-1-1 0 0 0,0 0 0 0 0,1 0 0 0 0,-1 1 0 0 0,0-1 0 0 0,1 1 1 0 0,-1-1-1 0 0,0 0 0 0 0,0 1 0 0 0,0-1 0 0 0,1 1 0 0 0,-1-1 0 0 0,0 0 0 0 0,0 1 0 0 0,0-1 0 0 0,0 1 0 0 0,0-1 1 0 0,0 1-1 0 0,0-1 0 0 0,0 1 0 0 0,0-1 0 0 0,0 1 0 0 0,0-1 0 0 0,0 0 0 0 0,0 1 0 0 0,0-1 0 0 0,0 1 0 0 0,0-1 1 0 0,0 1-1 0 0,-1-1 0 0 0,1 0 0 0 0,0 1 0 0 0,0-1 0 0 0,-1 1 0 0 0,1-1 0 0 0,0 0 0 0 0,0 1 0 0 0,-1-1 1 0 0,1 0-24 0 0,41-21 435 0 0,-93 39-870 0 0,52-18-143 0 0,0 0-329 0 0,0 0-562 0 0,0 0-1045 0 0,0 0-3085 0 0,0 0-5822 0 0</inkml:trace>
  <inkml:trace contextRef="#ctx0" brushRef="#br0" timeOffset="3870.213">1688 136 5385 0 0,'0'0'2633'0'0,"0"0"-425"0"0,0 0-126 0 0,0 0 4 0 0,0 0-147 0 0,0 0-313 0 0,0 0-381 0 0,0 0-298 0 0,0 0-218 0 0,0 0-111 0 0,0 0-5 0 0,0 0-11 0 0,0 0 3 0 0,46 0 3060 0 0,329 0-1606 0 0,-374 0-2041 0 0,-1 0 24 0 0,-6-11 816 0 0,-51-48-598 0 0,53 20-1760 0 0,8 26-2646 0 0,3 3-3946 0 0,-3 6-3701 0 0</inkml:trace>
  <inkml:trace contextRef="#ctx0" brushRef="#br0" timeOffset="2261.218">1793 412 5601 0 0,'0'0'2786'0'0,"0"0"-707"0"0,0 0-188 0 0,0 0 60 0 0,0 0-52 0 0,0 0-257 0 0,0 0-388 0 0,0 0-293 0 0,0 0-206 0 0,0 0-117 0 0,0 0-85 0 0,0 0-96 0 0,0 0-63 0 0,-6 23-51 0 0,-17 67-55 0 0,1 56 592 0 0,14-70-620 0 0,16-132 2465 0 0,119-218-2043 0 0,-122 264-659 0 0,1 0 0 0 0,0 0 0 0 0,0 1 0 0 0,1 0-1 0 0,0 0 1 0 0,1 1 0 0 0,0 0 0 0 0,0 0 0 0 0,1 1-1 0 0,2-2-22 0 0,-11 9 1 0 0,1-1 0 0 0,0 1 0 0 0,0-1 0 0 0,-1 1-1 0 0,1-1 1 0 0,0 1 0 0 0,0-1 0 0 0,0 1 0 0 0,0 0-1 0 0,0-1 1 0 0,-1 1 0 0 0,1 0 0 0 0,0 0 0 0 0,0 0-1 0 0,0 0 1 0 0,0 0 0 0 0,0 0 0 0 0,0 0-1 0 0,0 0 1 0 0,0 0 0 0 0,0 0 0 0 0,-1 0 0 0 0,1 1-1 0 0,0-1 1 0 0,0 0 0 0 0,0 0 0 0 0,0 1 0 0 0,0-1-1 0 0,-1 1 1 0 0,1-1 0 0 0,0 1 0 0 0,0-1 0 0 0,-1 1-1 0 0,1 0 1 0 0,0-1 0 0 0,-1 1 0 0 0,1 0 0 0 0,-1-1-1 0 0,1 1 1 0 0,-1 0 0 0 0,1 0 0 0 0,-1 0 0 0 0,1-1-1 0 0,-1 1 1 0 0,0 0 0 0 0,1 0 0 0 0,-1 0 0 0 0,0 0-1 0 0,0 0 1 0 0,0 0 0 0 0,0 0 0 0 0,0-1 0 0 0,0 1-1 0 0,0 0 1 0 0,0 0 0 0 0,0 0 0 0 0,0 0-1 0 0,0 0 0 0 0,-6 61 56 0 0,-3-33-597 0 0,-3 18-410 0 0,10-31-3816 0 0,1 1-4092 0 0,1-13-2808 0 0</inkml:trace>
  <inkml:trace contextRef="#ctx0" brushRef="#br0" timeOffset="2596.324">2054 773 9810 0 0,'0'0'4488'0'0,"0"0"-1992"0"0,0 0-738 0 0,0 0-78 0 0,0 0-150 0 0,0 0-260 0 0,0 0-344 0 0,0 0-312 0 0,0 0-195 0 0,0 0-69 0 0,0 0-48 0 0,0 0-49 0 0,0 0-7 0 0,-5 10-36 0 0,-28 50 114 0 0,24-4 848 0 0,7-45-4031 0 0,2-12-5677 0 0,0-5 1937 0 0,0 1-3255 0 0</inkml:trace>
  <inkml:trace contextRef="#ctx0" brushRef="#br0" timeOffset="3053.767">2180 512 10602 0 0,'0'0'2079'0'0,"0"0"-485"0"0,0 0-86 0 0,0 0 150 0 0,0 0 13 0 0,0 0-241 0 0,0 0-375 0 0,0 0-305 0 0,0 0-223 0 0,0 0-88 0 0,0 0-44 0 0,0 0-69 0 0,-6 21 717 0 0,-23 5-507 0 0,27-25-532 0 0,2-1-18 0 0,0 0 20 0 0,17-13-62 0 0,-1-3 1061 0 0,-38 26-601 0 0,22-7-169 0 0,0-2-4751 0 0,0-1-4897 0 0,2 0-2039 0 0</inkml:trace>
</inkml:ink>
</file>

<file path=ppt/ink/ink17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45.8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2753 0 0,'0'0'2743'0'0,"0"0"-484"0"0,0 0-221 0 0,0 0 34 0 0,0 0 15 0 0,0 0-160 0 0,0 0-334 0 0,0 0-382 0 0,0 0-287 0 0,0 0-157 0 0,0 0-118 0 0,7 8 3065 0 0,32-1-1681 0 0,253-20 698 0 0,-191 11-2048 0 0,-89 2-6382 0 0,-11 0-6261 0 0,-4 0 659 0 0</inkml:trace>
</inkml:ink>
</file>

<file path=ppt/ink/ink17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46.0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23 17860 0 0,'0'0'1823'0'0,"0"0"-587"0"0,0 0-280 0 0,0 0-15 0 0,0 0-35 0 0,0 0-111 0 0,0 0-169 0 0,0 0-137 0 0,0 0-78 0 0,0 0-46 0 0,0 0-103 0 0,0 0-96 0 0,0 0-75 0 0,29 1-96 0 0,138 2-133 0 0,-82-11-1601 0 0,-30-1-3734 0 0,-23 3-2012 0 0,-14 3-4434 0 0</inkml:trace>
</inkml:ink>
</file>

<file path=ppt/ink/ink17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46.50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315 416 16476 0 0,'0'0'1200'0'0,"0"0"-333"0"0,0 0 19 0 0,0 0 152 0 0,0 0 6 0 0,0 0-137 0 0,-31 6-265 0 0,-96 21-245 0 0,54 2-16 0 0,68-27-375 0 0,0 1-1 0 0,0-1 0 0 0,0 1 0 0 0,0 0 0 0 0,0 0 0 0 0,1 1 0 0 0,-1-1 0 0 0,1 1 0 0 0,0 0 1 0 0,0 0-1 0 0,1 1 0 0 0,-1-1 0 0 0,1 1 0 0 0,0 0 0 0 0,0 0 0 0 0,0 0 0 0 0,1 0 0 0 0,-1 0 1 0 0,1 1-1 0 0,1-1 0 0 0,-1 0 0 0 0,1 1 0 0 0,0 0 0 0 0,0 2-5 0 0,3-5 12 0 0,-1 0-1 0 0,1-1 1 0 0,1 0 0 0 0,-1 1 0 0 0,0-1-1 0 0,0 0 1 0 0,1 0 0 0 0,-1-1-1 0 0,1 1 1 0 0,0 0 0 0 0,-1-1-1 0 0,1 1 1 0 0,0-1 0 0 0,0 0-1 0 0,0 0 1 0 0,0 0 0 0 0,0-1-1 0 0,0 1 1 0 0,0-1 0 0 0,0 1 0 0 0,2-1-12 0 0,19 1 137 0 0,0-1 1 0 0,-1-1 0 0 0,1-2 0 0 0,-1 0 0 0 0,0-1-1 0 0,0-1 1 0 0,0-2 0 0 0,0 0 0 0 0,-1-1 0 0 0,-1-1-1 0 0,1-1 1 0 0,-1-1 0 0 0,-1-1 0 0 0,0-1 0 0 0,8-7-138 0 0,-2 1 159 0 0,0 0 0 0 0,-1-2 0 0 0,-1 0 1 0 0,-2-2-1 0 0,0 0 0 0 0,-1-2 1 0 0,15-23-160 0 0,-27 36 9 0 0,-1 1 1 0 0,0-2-1 0 0,-1 1 1 0 0,-1-1-1 0 0,0 0 1 0 0,0 0-1 0 0,-1-1 1 0 0,-1 0-1 0 0,0 1 1 0 0,-1-2-1 0 0,-1 1 1 0 0,0 0-1 0 0,-1 0 1 0 0,0-1-1 0 0,-2-9-9 0 0,0 19-12 0 0,-1 0 1 0 0,1 1-1 0 0,-1-1 0 0 0,-1 1 1 0 0,1-1-1 0 0,0 1 0 0 0,-1 0 0 0 0,0 0 1 0 0,0 0-1 0 0,-1 0 0 0 0,1 1 0 0 0,-1-1 1 0 0,1 1-1 0 0,-1 0 0 0 0,0 0 0 0 0,0 0 1 0 0,0 0-1 0 0,-1 1 0 0 0,1 0 0 0 0,-1 0 1 0 0,1 0-1 0 0,-1 0 0 0 0,0 1 0 0 0,0 0 1 0 0,0 0-1 0 0,0 0 0 0 0,1 0 0 0 0,-1 1 1 0 0,0 0-1 0 0,0 0 0 0 0,0 0 0 0 0,0 1 1 0 0,0-1-1 0 0,0 1 0 0 0,0 1 1 0 0,0-1-1 0 0,1 0 0 0 0,-1 1 0 0 0,0 0 1 0 0,1 0-1 0 0,-1 1 12 0 0,-10 3 4 0 0,0 1 1 0 0,1 1 0 0 0,-1 1-1 0 0,2 0 1 0 0,-1 0-1 0 0,1 1 1 0 0,1 1-1 0 0,0 0 1 0 0,0 1 0 0 0,1 0-1 0 0,1 1 1 0 0,0 0-1 0 0,1 0 1 0 0,0 1 0 0 0,1 1-1 0 0,0-1 1 0 0,2 1-1 0 0,0 1 1 0 0,0-1 0 0 0,1 1-1 0 0,1 0 1 0 0,1 0-1 0 0,0 0 1 0 0,1 0-1 0 0,0 13-4 0 0,3-23 7 0 0,-1 1 0 0 0,1-1-1 0 0,0 1 1 0 0,0-1-1 0 0,1 1 1 0 0,0-1 0 0 0,0 0-1 0 0,1 1 1 0 0,0-1-1 0 0,0 0 1 0 0,0-1 0 0 0,1 1-1 0 0,-1-1 1 0 0,1 1-1 0 0,1-1 1 0 0,-1 0 0 0 0,1-1-1 0 0,0 1 1 0 0,0-1-1 0 0,0 0 1 0 0,0 0 0 0 0,1 0-1 0 0,0-1 1 0 0,0 0-1 0 0,0 0 1 0 0,2 0-7 0 0,12 6-12 0 0,0-2-1 0 0,1-1 1 0 0,0 0 0 0 0,0-2-1 0 0,0 0 1 0 0,1-1 0 0 0,11-1 12 0 0,-15-1-498 0 0,0 0 0 0 0,0-1 1 0 0,-1-1-1 0 0,1 0 0 0 0,0-1 0 0 0,0-2 0 0 0,-1 1 1 0 0,1-2 497 0 0,1 0-2712 0 0,-5 1-2921 0 0,-4-2-5857 0 0</inkml:trace>
  <inkml:trace contextRef="#ctx0" brushRef="#br0" timeOffset="250.034">10 747 14907 0 0,'0'0'1701'0'0,"0"0"-455"0"0,0 0-52 0 0,0 0 64 0 0,0 0-119 0 0,0 0-193 0 0,0 0-215 0 0,33 3-200 0 0,107 7-143 0 0,23-8 224 0 0,-97-5-631 0 0,113-4-142 0 0,-60-1-3262 0 0,-101 6 1452 0 0,-2 0-1996 0 0,-6 2-2034 0 0,-3 0-3110 0 0</inkml:trace>
  <inkml:trace contextRef="#ctx0" brushRef="#br0" timeOffset="748.074">67 1053 16948 0 0,'0'0'1361'0'0,"0"0"-514"0"0,0 0-143 0 0,0 0 55 0 0,0 0-7 0 0,0 0-110 0 0,0 0-210 0 0,0 0-187 0 0,0 0-110 0 0,0 0-39 0 0,0 0-20 0 0,0 0-1 0 0,0 0 18 0 0,-8 24 36 0 0,-26 73 15 0 0,32-57 144 0 0,4-36-210 0 0,1 0 0 0 0,0-1 0 0 0,0 0-1 0 0,0 0 1 0 0,1 0 0 0 0,-1 0 0 0 0,1 0-1 0 0,0-1 1 0 0,-1 1 0 0 0,1-1 0 0 0,0 0-1 0 0,0 0 1 0 0,1-1 0 0 0,-1 1 0 0 0,0-1-1 0 0,1 0 1 0 0,-1 0 0 0 0,0 0 0 0 0,1-1-1 0 0,-1 1 1 0 0,1-1 0 0 0,-1 0 0 0 0,1-1-1 0 0,-1 1 1 0 0,1-1 0 0 0,2 0-78 0 0,118-36 1099 0 0,-89 23-839 0 0,-1-2 1 0 0,-1-2-1 0 0,0-1 0 0 0,-2-2 1 0 0,8-6-261 0 0,-27 17 14 0 0,-1-1 0 0 0,0-1 1 0 0,0 0-1 0 0,-1 0 0 0 0,0-1 1 0 0,-1-1-1 0 0,-1 0 1 0 0,0 0-1 0 0,-1-1 0 0 0,-1 1 1 0 0,0-2-1 0 0,-1 1 0 0 0,0-1 1 0 0,-1 0-1 0 0,-1 0 0 0 0,-1-1 1 0 0,0 1-1 0 0,-2-1 0 0 0,1 1 1 0 0,-2-1-1 0 0,-1-8-14 0 0,1 19-21 0 0,-1 1 0 0 0,0-1 0 0 0,0 0 0 0 0,0 1 0 0 0,-1-1 0 0 0,0 1 0 0 0,0-1 0 0 0,0 1 0 0 0,-1 0 0 0 0,0 0 0 0 0,0 0 0 0 0,0 0 0 0 0,0 1 0 0 0,-1-1 0 0 0,0 1 0 0 0,0 0 0 0 0,0 0 0 0 0,0 0 0 0 0,-1 0 0 0 0,1 1 0 0 0,-1 0 0 0 0,0 0 0 0 0,0 0 1 0 0,-1 1-1 0 0,1-1 0 0 0,0 1 0 0 0,-1 1 0 0 0,1-1 0 0 0,-1 1 0 0 0,-1-1 21 0 0,-3 3-13 0 0,0-1 0 0 0,0 2 0 0 0,1-1-1 0 0,-1 1 1 0 0,0 1 0 0 0,1 0 0 0 0,-1 0 0 0 0,1 1 0 0 0,0 0 0 0 0,0 0 0 0 0,0 1 0 0 0,1 1 0 0 0,0-1 0 0 0,0 1 0 0 0,0 0 0 0 0,1 1 0 0 0,0 0 0 0 0,0 0 0 0 0,0 1 0 0 0,1 0 0 0 0,0 0 0 0 0,-2 6 13 0 0,0-2 7 0 0,1 1-1 0 0,1 1 1 0 0,0-1 0 0 0,1 1-1 0 0,0 0 1 0 0,1 0 0 0 0,1 1-1 0 0,0-1 1 0 0,1 1 0 0 0,0-1-1 0 0,1 1 1 0 0,1 0 0 0 0,1 5-7 0 0,1-12-19 0 0,-1 0 1 0 0,2 0 0 0 0,-1 0 0 0 0,1 0 0 0 0,1-1 0 0 0,-1 1-1 0 0,1-1 1 0 0,1 1 0 0 0,-1-1 0 0 0,1-1 0 0 0,0 1 0 0 0,1-1-1 0 0,0 0 1 0 0,0 0 0 0 0,0 0 0 0 0,0-1 0 0 0,1 0-1 0 0,0 0 1 0 0,0-1 0 0 0,0 0 0 0 0,1 0 0 0 0,-1-1 0 0 0,1 0-1 0 0,0 0 1 0 0,0-1 0 0 0,0 0 0 0 0,0 0 0 0 0,1-1 0 0 0,-1 0-1 0 0,0 0 1 0 0,1-1 0 0 0,7 0 18 0 0,-13 0-55 0 0,84-6-3283 0 0,-34-14-3138 0 0,-35 10-424 0 0,-7 5-3370 0 0</inkml:trace>
  <inkml:trace contextRef="#ctx0" brushRef="#br0" timeOffset="1051.837">921 733 13923 0 0,'0'0'3110'0'0,"0"0"-1396"0"0,0 0-619 0 0,0 0-46 0 0,0 0 25 0 0,0 0-71 0 0,0 0-218 0 0,0 0-183 0 0,0 0-153 0 0,0 0-105 0 0,-26 33-63 0 0,-79 103-46 0 0,60-62 88 0 0,30 18 186 0 0,17-88-481 0 0,1 0-1 0 0,-1 1 1 0 0,1-1-1 0 0,0 0 1 0 0,0 0 0 0 0,0-1-1 0 0,1 1 1 0 0,-1-1-1 0 0,1 0 1 0 0,0 1-1 0 0,0-2 1 0 0,0 1-1 0 0,0 0 1 0 0,0-1-1 0 0,1 0 1 0 0,-1 0-1 0 0,1 0 1 0 0,0 0 0 0 0,-1-1-1 0 0,2 0-27 0 0,16 6 134 0 0,0-2 0 0 0,1-1 0 0 0,0 0 0 0 0,-1-2 0 0 0,1 0 0 0 0,0-2 0 0 0,15-1-134 0 0,-2 0 173 0 0,-19-13-807 0 0,-36-5-3517 0 0,15 18 3346 0 0,-6-2-2157 0 0,3-1-2656 0 0,-2-2-6130 0 0</inkml:trace>
  <inkml:trace contextRef="#ctx0" brushRef="#br0" timeOffset="1306.09">643 950 15227 0 0,'0'0'1601'0'0,"0"0"-593"0"0,0 0-56 0 0,0 0-128 0 0,0 0-56 0 0,0 0-160 0 0,0 0-247 0 0,206-26-161 0 0,-169 22-224 0 0,-4 4-280 0 0,-2-3-489 0 0,-3 3-951 0 0,-6 0-2841 0 0,-11 0-7650 0 0</inkml:trace>
  <inkml:trace contextRef="#ctx0" brushRef="#br0" timeOffset="1879.286">1228 847 12619 0 0,'0'0'4286'0'0,"0"0"-1879"0"0,0 0-767 0 0,0 0-158 0 0,0 0-180 0 0,0 0-197 0 0,0 0-235 0 0,0 0-187 0 0,0 0-119 0 0,0 0-65 0 0,0 0-73 0 0,0 0-64 0 0,0 0-64 0 0,14-28-74 0 0,40-88-47 0 0,-9 36 188 0 0,-38 69-343 0 0,1 1 1 0 0,1 1-1 0 0,-1 0 0 0 0,2 0 1 0 0,-1 0-1 0 0,1 1 1 0 0,0 1-1 0 0,1-1 0 0 0,4-1-22 0 0,-15 9-4 0 0,1-1 0 0 0,0 1 0 0 0,0-1-1 0 0,-1 0 1 0 0,1 1 0 0 0,0-1 0 0 0,0 1 0 0 0,0 0-1 0 0,0-1 1 0 0,0 1 0 0 0,0 0 0 0 0,-1-1 0 0 0,1 1-1 0 0,0 0 1 0 0,0 0 0 0 0,0 0 0 0 0,0 0 0 0 0,0 0-1 0 0,0 0 1 0 0,0 0 0 0 0,0 0 0 0 0,0 0 0 0 0,0 0-1 0 0,0 1 1 0 0,0-1 0 0 0,0 0 0 0 0,0 1-1 0 0,0-1 1 0 0,-1 1 0 0 0,1-1 0 0 0,0 1 0 0 0,0-1-1 0 0,0 1 1 0 0,-1-1 0 0 0,1 1 0 0 0,0 0 0 0 0,-1-1-1 0 0,1 1 1 0 0,0 0 0 0 0,-1 0 0 0 0,1 0 0 0 0,-1-1-1 0 0,1 1 1 0 0,-1 0 0 0 0,0 0 0 0 0,1 0-1 0 0,-1 0 1 0 0,0 0 0 0 0,0 0 0 0 0,0 0 0 0 0,1 0-1 0 0,-1 0 1 0 0,0 1 4 0 0,-2 56-199 0 0,-34 102-38 0 0,72-156 203 0 0,59-60 197 0 0,71-72-145 0 0,-2 37-18 0 0,-163 105-12 0 0,-44 78 186 0 0,32-64-172 0 0,2-1 1 0 0,0 1 0 0 0,2 1-1 0 0,1 0 1 0 0,2 0 0 0 0,0 0-1 0 0,2 0 1 0 0,2 15-3 0 0,13-18-1162 0 0,-2-22-7386 0 0,-10-4-2697 0 0</inkml:trace>
  <inkml:trace contextRef="#ctx0" brushRef="#br0" timeOffset="80892.386">117 1097 0 0 0,'0'0'196'0'0,"0"0"451"0"0,0 0 48 0 0,0 0-87 0 0,0 0-76 0 0,0 0-4 0 0,-1 0 7870 0 0,1-2-4127 0 0,-2-6-587 0 0,3 7 2404 0 0,120-17-4488 0 0,-76 21-1246 0 0,-5 23 84 0 0,-20-19-147 0 0,-17-6-1562 0 0,-6-6-2057 0 0,3 1-7342 0 0,0-2-1471 0 0</inkml:trace>
</inkml:ink>
</file>

<file path=ppt/ink/ink17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9:28.81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39 51 0 0 0,'0'0'360'0'0,"0"0"590"0"0,0 0 187 0 0,0 0-38 0 0,0 0-80 0 0,0 0-69 0 0,0 0-32 0 0,0 0 13 0 0,8-11 1581 0 0,-6 9 1345 0 0,-1 1 3613 0 0,-7 91-2839 0 0,-15 46-4497 0 0,6-47 89 0 0,7 15-128 0 0,8-104-110 0 0,2-40 2146 0 0,0 18-2096 0 0,1 0-1 0 0,1 0 1 0 0,1 1-1 0 0,1-1 1 0 0,1 1 0 0 0,1 0-1 0 0,0 1 1 0 0,2 0-1 0 0,0 0 1 0 0,2 1-1 0 0,0 0 1 0 0,1 1 0 0 0,0 0-1 0 0,12-10-34 0 0,69-53 222 0 0,-93 80-212 0 0,0-1 0 0 0,0 1 0 0 0,0-1 1 0 0,0 1-1 0 0,1-1 0 0 0,-1 1 1 0 0,0 0-1 0 0,1 0 0 0 0,-1 0 1 0 0,1 0-1 0 0,-1 0 0 0 0,1 0 1 0 0,-1 0-1 0 0,1 0 0 0 0,0 0 1 0 0,-1 1-1 0 0,1-1 0 0 0,0 1 1 0 0,0-1-1 0 0,0 1 0 0 0,-1 0 0 0 0,1 0 1 0 0,0-1-1 0 0,0 1 0 0 0,0 1 1 0 0,0-1-1 0 0,-1 0 0 0 0,1 0 1 0 0,0 1-1 0 0,0-1 0 0 0,0 1 1 0 0,-1-1-1 0 0,1 1 0 0 0,0 0 1 0 0,-1 0-1 0 0,1 0 0 0 0,0 0 0 0 0,-1 0 1 0 0,0 0-1 0 0,1 0 0 0 0,-1 0 1 0 0,1 0-1 0 0,-1 1 0 0 0,0-1 1 0 0,1 2-11 0 0,16 125 568 0 0,-5-73-423 0 0,-10-95-12014 0 0,-2 33 4831 0 0,1 3-4340 0 0</inkml:trace>
</inkml:ink>
</file>

<file path=ppt/ink/ink17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9:30.31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 70 10258 0 0,'0'0'4390'0'0,"0"0"-2136"0"0,0 0-809 0 0,0 0-6 0 0,0 0 44 0 0,0 0-123 0 0,0 0-251 0 0,0 0-351 0 0,0 0-273 0 0,0 0-146 0 0,0 0-40 0 0,0 0 13 0 0,0 0-7 0 0,-1-7 505 0 0,255 39 2073 0 0,-207-24-2539 0 0,-47-8-340 0 0,0 0 21 0 0,0 0 6 0 0,1 0-11 0 0,0 0-24 0 0,-1 0-3 0 0,0 0 27 0 0,0 0-8 0 0,0 0 2 0 0,0 0 13 0 0,0 0-28 0 0,0 0-8 0 0,0 0-2 0 0,0 0 11 0 0,0 0-4 0 0,0 0 24 0 0,0 0-6 0 0,0 0-1 0 0,0 0-3 0 0,0 0-9 0 0,41-4 1032 0 0,-62-24-993 0 0,0-3-26 0 0,-3-9 206 0 0,23 40-246 0 0,-2 0-1566 0 0,3 0-3117 0 0,0 0-4457 0 0,0 0-2983 0 0</inkml:trace>
</inkml:ink>
</file>

<file path=ppt/ink/ink17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9:30.8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64 23 2160 0 0,'0'0'1045'0'0,"0"0"-13"0"0,0 0 171 0 0,0 0 218 0 0,0 0 120 0 0,0 0-142 0 0,0 0-212 0 0,0 0-119 0 0,0 0-79 0 0,0 0 34 0 0,0 0 46 0 0,0 0-8 0 0,-7-3-29 0 0,-20-9-35 0 0,-3 4 5845 0 0,38 9-1767 0 0,121 18-3979 0 0,90-1-644 0 0,-218-28-2902 0 0,-1 2-3550 0 0,0 7 1949 0 0,0-2-8683 0 0</inkml:trace>
</inkml:ink>
</file>

<file path=ppt/ink/ink17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9:31.85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7282 0 0,'0'0'2655'0'0,"0"0"-547"0"0,0 0-254 0 0,0 0-75 0 0,0 0-103 0 0,0 0-223 0 0,0 0-280 0 0,0 0-305 0 0,0 0-214 0 0,0 0-102 0 0,0 0-39 0 0,0 0 12 0 0,0 0 39 0 0,3 0 40 0 0,71 7 2659 0 0,44-3-1464 0 0,56-8-1089 0 0,-134-3-1526 0 0,-40 7 389 0 0,0 0-139 0 0,0 0-166 0 0,0 0-161 0 0,0 0-321 0 0,-8 0-9155 0 0,3 0-1269 0 0</inkml:trace>
</inkml:ink>
</file>

<file path=ppt/ink/ink17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9:32.09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18420 0 0,'0'0'1422'0'0,"0"0"-348"0"0,0 0 8 0 0,0 0 164 0 0,0 0 53 0 0,0 0-183 0 0,0 0-237 0 0,0 0-190 0 0,0 0-170 0 0,0 0-64 0 0,0 0-81 0 0,34 4-110 0 0,103 14-61 0 0,3-18-24 0 0,-109-4-494 0 0,18-3-2786 0 0,-29 3-7830 0 0,-11 1-1759 0 0</inkml:trace>
</inkml:ink>
</file>

<file path=ppt/ink/ink17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9:38.94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50 170 9098 0 0,'0'0'2790'0'0,"0"0"-851"0"0,0 0-488 0 0,0 0-93 0 0,0 0-11 0 0,0 0-51 0 0,0 0-145 0 0,0 0-148 0 0,0 0-157 0 0,0 0-124 0 0,0 0-77 0 0,0 0-43 0 0,0 0-31 0 0,-8-1-17 0 0,-34-6 465 0 0,42 7-580 0 0,0 0-43 0 0,0 0-53 0 0,0 0-28 0 0,0 0-14 0 0,0 0-21 0 0,0 0-21 0 0,0 0-22 0 0,0 0-51 0 0,0 0-30 0 0,27 1 505 0 0,245 7 550 0 0,-171-9-1083 0 0,141 8 63 0 0,-215 0 17 0 0,-27-6-192 0 0,0-1 4 0 0,0 0 18 0 0,-74-45 349 0 0,-42-32-415 0 0,39 21-481 0 0,99 49-12577 0 0,-19 7 8264 0 0,3 0-7409 0 0</inkml:trace>
</inkml:ink>
</file>

<file path=ppt/ink/ink17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9:39.3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72 16 6633 0 0,'0'0'2366'0'0,"0"0"-73"0"0,0 0-34 0 0,0 0-88 0 0,0 0-123 0 0,0 0-330 0 0,0 0-340 0 0,0 0-245 0 0,0 0-226 0 0,0 0-96 0 0,0 0-51 0 0,0 0-52 0 0,0 0-57 0 0,-12-2-28 0 0,-35-8-59 0 0,35 8-68 0 0,12 2-25 0 0,0 0-70 0 0,0 0-47 0 0,0 0-30 0 0,0 0-20 0 0,0 0-44 0 0,0 0-31 0 0,537 0 1846 0 0,-529-1-2320 0 0,0 0 0 0 0,0 1 0 0 0,1 0 0 0 0,-1 1-1 0 0,0 0 1 0 0,0 0 0 0 0,0 1 0 0 0,0 0-1 0 0,0 0 1 0 0,0 1 0 0 0,-1 0 0 0 0,1 0 0 0 0,-1 1-1 0 0,1 0 1 0 0,-1 0 0 0 0,-1 1 0 0 0,7 5 245 0 0,-11-5-4531 0 0,0 2-7913 0 0</inkml:trace>
</inkml:ink>
</file>

<file path=ppt/ink/ink17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9:33.05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0 502 8714 0 0,'0'0'3881'0'0,"0"0"-1455"0"0,0 0-783 0 0,0 0-131 0 0,0 0-26 0 0,0 0-65 0 0,0 0-182 0 0,0 0-248 0 0,0 0-252 0 0,0 0-192 0 0,0 0-105 0 0,0 0-56 0 0,5-10 7 0 0,66-117 1726 0 0,-49 95-1875 0 0,2 0 0 0 0,1 2 0 0 0,2 0 1 0 0,1 2-1 0 0,0 1 0 0 0,3 2 0 0 0,17-12-244 0 0,17 10 166 0 0,-63 28-165 0 0,-1 1-1 0 0,1 0 0 0 0,-1 0 0 0 0,1 0 1 0 0,-1 0-1 0 0,0 0 0 0 0,0 1 0 0 0,0-1 1 0 0,0 0-1 0 0,0 0 0 0 0,0 1 1 0 0,0-1-1 0 0,-1 1 0 0 0,0-1 0 0 0,1 1 1 0 0,-1-1-1 0 0,0 0 0 0 0,0 1 0 0 0,0-1 1 0 0,0 1-1 0 0,-1 0 0 0 0,1-1 8 0 0,-13 164 88 0 0,6-74-16 0 0,9-91-81 0 0,-1 0 1 0 0,0 0 0 0 0,1 0-1 0 0,-1 0 1 0 0,1-1 0 0 0,-1 1-1 0 0,1 0 1 0 0,-1-1 0 0 0,1 1-1 0 0,-1-1 1 0 0,1 1 0 0 0,-1-1-1 0 0,1 0 1 0 0,0 1-1 0 0,-1-1 1 0 0,1 0 0 0 0,0 0-1 0 0,-1 0 1 0 0,1-1 0 0 0,0 1-1 0 0,-1 0 1 0 0,1 0 0 0 0,0-1-1 0 0,-1 1 1 0 0,1-1 0 0 0,-1 0-1 0 0,1 1 1 0 0,-1-1-1 0 0,1 0 1 0 0,-1 0 0 0 0,0 0-1 0 0,1 0 1 0 0,-1 0 0 0 0,1-1 0 0 0,28-20 26 0 0,-1-2 0 0 0,-2 0 1 0 0,0-2-1 0 0,-2-1 0 0 0,0-1 1 0 0,0-5-27 0 0,96-98 26 0 0,-46 79-45 0 0,-73 89 4 0 0,-20 253 151 0 0,35-251-1807 0 0,10-45-5639 0 0,-22 0 1176 0 0,-1 5-5652 0 0</inkml:trace>
  <inkml:trace contextRef="#ctx0" brushRef="#br0" timeOffset="5219.394">1041 1 8866 0 0,'0'0'2630'0'0,"0"0"-446"0"0,0 0-314 0 0,0 0-140 0 0,0 0-203 0 0,0 0-268 0 0,0 0-295 0 0,0 0-267 0 0,0 0-178 0 0,0 0-93 0 0,0 0-37 0 0,-4 4 1779 0 0,54 29 676 0 0,-28-15-2783 0 0,-1 1-1 0 0,-1 1 1 0 0,0 1 0 0 0,-2 1 0 0 0,0 0 0 0 0,-2 2 0 0 0,0 0 0 0 0,-2 0 0 0 0,0 1 0 0 0,-2 1 0 0 0,-1 1-1 0 0,3 9-60 0 0,18 97 44 0 0,-10-89 51 0 0,11-125 1638 0 0,81-209-1656 0 0,-95 213-98 0 0,-19 77-3 0 0,0 0 10 0 0,0 0-3 0 0,0 0-23 0 0,0 0-53 0 0,0 0-42 0 0,0 0-13 0 0,0 0-50 0 0,0 0-54 0 0,0 0-64 0 0,0 0-57 0 0,4-14-7808 0 0,0 10 735 0 0,1 3-3960 0 0</inkml:trace>
</inkml:ink>
</file>

<file path=ppt/ink/ink17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12.317"/>
    </inkml:context>
    <inkml:brush xml:id="br0">
      <inkml:brushProperty name="width" value="0.1" units="cm"/>
      <inkml:brushProperty name="height" value="0.2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1 77 0 0 0,'0'0'623'0'0,"10"0"213"0"0,110-7 2238 0 0,-16-2-1079 0 0,0 5-1 0 0,42 5-1994 0 0,115-4 927 0 0,567-48 2632 0 0,-485 47-2700 0 0,-246 11-399 0 0,-97-7-368 0 0,23 0 842 0 0,126 0-656 0 0,-43 11-275 0 0,29-7 14 0 0,-67-11-985 0 0,-71 22-1626 0 0,-12-1-3016 0 0,11-6-869 0 0</inkml:trace>
</inkml:ink>
</file>

<file path=ppt/ink/ink17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13.540"/>
    </inkml:context>
    <inkml:brush xml:id="br0">
      <inkml:brushProperty name="width" value="0.1" units="cm"/>
      <inkml:brushProperty name="height" value="0.2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39 29 0 0 0,'0'0'915'0'0,"0"0"110"0"0,0 0 41 0 0,0 0 0 0 0,0 0 27 0 0,0 0 11 0 0,0 0-77 0 0,-6 0-180 0 0,-20 0-195 0 0,20 0-145 0 0,6 0-103 0 0,0 0-23 0 0,0 0-11 0 0,0 0-18 0 0,0 0-55 0 0,0 0-87 0 0,0 0-97 0 0,0 0-113 0 0,8 0 45 0 0,111 11 2739 0 0,678-11 2190 0 0,-56-40-3564 0 0,-474 44-1258 0 0,-229 9-232 0 0,-38-12 90 0 0,0-1 6 0 0,0 0-4 0 0,0 0-9 0 0,0 0 13 0 0,0 0-24 0 0,0 0 21 0 0,-8 8-4027 0 0,3-1-3758 0 0,3 0-1218 0 0</inkml:trace>
</inkml:ink>
</file>

<file path=ppt/ink/ink17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2:06.038"/>
    </inkml:context>
    <inkml:brush xml:id="br0">
      <inkml:brushProperty name="width" value="0.1" units="cm"/>
      <inkml:brushProperty name="height" value="0.2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0 93 0 0 0,'0'0'459'0'0,"0"-9"156"0"0,1-41 862 0 0,3 45 5383 0 0,4 3-3611 0 0,26 1-3530 0 0,-23 2 1086 0 0,298 10 1250 0 0,187 3-738 0 0,-304-3-1167 0 0,0-9 1 0 0,49-10-151 0 0,256 0 160 0 0,-224 12 152 0 0,-198-12-213 0 0,-9 1 214 0 0,19 3 350 0 0,89-15 288 0 0,-100 9-491 0 0,-21 6-180 0 0,-52 4-272 0 0,-1 0 9 0 0,1 0-14 0 0,-1 0-7 0 0,0 0 5 0 0,0 0-7 0 0,0 0 15 0 0,0 0-4 0 0,0 0-10 0 0,0 0 20 0 0,0 0-7 0 0,0 0-18 0 0,0 0-16 0 0,0 0-4 0 0,0 0-44 0 0,0 0-154 0 0,-12 7-3188 0 0,-3 7-6470 0 0,9-9 3410 0 0</inkml:trace>
</inkml:ink>
</file>

<file path=ppt/ink/ink17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23.33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97 270 0 0 0,'0'0'359'0'0,"0"0"1252"0"0,0 0 485 0 0,0 0 101 0 0,0 0-57 0 0,0 0-163 0 0,0 0-202 0 0,0 0-258 0 0,0 0-207 0 0,0 0-135 0 0,2-10-90 0 0,7-42 881 0 0,-9 51-1102 0 0,0 1-105 0 0,0 0-84 0 0,0 0-68 0 0,0 0-66 0 0,0 0-43 0 0,0 0-37 0 0,0 0-46 0 0,0 0-50 0 0,0 0-38 0 0,0 0-60 0 0,0 0-25 0 0,0 0-7 0 0,0 0-23 0 0,0 0-10 0 0,0 0-2 0 0,0 0-6 0 0,0 0-16 0 0,0 0 4 0 0,0 0-18 0 0,0 0-9 0 0,-2 16 3087 0 0,-20 43-3217 0 0,2 0-1 0 0,3 2 0 0 0,3 0 1 0 0,2 1-1 0 0,3 0 1 0 0,3 0-1 0 0,2 1 1 0 0,4 34-25 0 0,-1-83 7 0 0,1 227 26 0 0,2-220-40 0 0,2 0 0 0 0,0-1 1 0 0,2 0-1 0 0,0 0 0 0 0,1-1 0 0 0,1 1 0 0 0,0-2 0 0 0,7 11 7 0 0,-12-27 3 0 0,-1 1 0 0 0,1-1-1 0 0,-1 1 1 0 0,1-1 0 0 0,0 0-1 0 0,0 0 1 0 0,0 0 0 0 0,0-1-1 0 0,0 1 1 0 0,1-1 0 0 0,-1 1 0 0 0,0-1-1 0 0,1 0 1 0 0,-1 0 0 0 0,0-1-1 0 0,1 1 1 0 0,0-1 0 0 0,-1 0-1 0 0,1 0 1 0 0,-1 0 0 0 0,1 0-1 0 0,-1 0 1 0 0,1-1 0 0 0,-1 0-1 0 0,1 1 1 0 0,-1-1 0 0 0,0-1-1 0 0,1 1 1 0 0,-1 0 0 0 0,0-1-1 0 0,0 0 1 0 0,0 1 0 0 0,0-1-1 0 0,0-1 1 0 0,0 1 0 0 0,-1 0-1 0 0,1-1 1 0 0,-1 1 0 0 0,1-1-1 0 0,-1 0 1 0 0,0 1 0 0 0,1-3-3 0 0,37-35 30 0 0,-2-2 1 0 0,-2-2 0 0 0,-1-1 0 0 0,-3-2 0 0 0,-2-1 0 0 0,-1-1 0 0 0,5-18-31 0 0,29-114-40 0 0,-63 315-261 0 0,0-110 296 0 0,1-1 0 0 0,1 0 0 0 0,1 0 0 0 0,1 0 0 0 0,1 0 0 0 0,1 0 0 0 0,1-1 0 0 0,1 0 0 0 0,0-1 0 0 0,2 0 0 0 0,1 0 0 0 0,12 18 5 0 0,-18-33 0 0 0,-1 0-1 0 0,1 0 0 0 0,0-1 0 0 0,1 0 0 0 0,-1 0 1 0 0,1 0-1 0 0,0-1 0 0 0,0 1 0 0 0,0-2 0 0 0,1 1 0 0 0,-1-1 1 0 0,1 0-1 0 0,0 0 0 0 0,0 0 0 0 0,0-1 0 0 0,0 0 0 0 0,0-1 1 0 0,1 0-1 0 0,-1 0 0 0 0,1 0 0 0 0,6-1 1 0 0,-8 0 13 0 0,1-1 1 0 0,0 0-1 0 0,0 0 0 0 0,-1-1 0 0 0,1 0 1 0 0,0 0-1 0 0,-1 0 0 0 0,0-1 0 0 0,0 0 1 0 0,0 0-1 0 0,0 0 0 0 0,0-1 1 0 0,0 0-1 0 0,-1 0 0 0 0,0-1 0 0 0,0 1 1 0 0,0-1-1 0 0,1-2-13 0 0,14-16 29 0 0,-2 0 0 0 0,0-1 0 0 0,-2-1 1 0 0,0-1-1 0 0,-2 0 0 0 0,-1-1 0 0 0,-1 0 1 0 0,-2-1-1 0 0,0 0 0 0 0,3-21-29 0 0,2-18 2 0 0,-3-1 0 0 0,-3 0 0 0 0,-3-1 0 0 0,-3 0 1 0 0,-5-67-3 0 0,2 122-168 0 0,-1-1 1 0 0,0 1 0 0 0,-1-1 0 0 0,0 1 0 0 0,-1 0 0 0 0,-1 0 0 0 0,0 0 0 0 0,-1 0 0 0 0,-1 1 0 0 0,-1-3 167 0 0,0 8-1541 0 0,5 7-3895 0 0,0 1-5394 0 0,2 0-519 0 0</inkml:trace>
  <inkml:trace contextRef="#ctx0" brushRef="#br0" timeOffset="624.858">1329 1 14939 0 0,'0'0'1106'0'0,"0"0"-198"0"0,0 0 75 0 0,0 0 221 0 0,0 0 107 0 0,0 0-164 0 0,0 0-294 0 0,0 0-247 0 0,0 0-149 0 0,0 0 5 0 0,0 0 47 0 0,0 0 10 0 0,0 0-14 0 0,7 4 684 0 0,6 132 512 0 0,4 66-1208 0 0,-16-182-462 0 0,7 150 184 0 0,-7 1 0 0 0,-9 16-215 0 0,2 20 91 0 0,6-207-89 0 0,1-1 1 0 0,-1 1-1 0 0,1-1 1 0 0,0 1-1 0 0,-1 0 1 0 0,1-1-1 0 0,-1 1 1 0 0,1 0-1 0 0,0 0 1 0 0,-1-1 0 0 0,1 1-1 0 0,0 0 1 0 0,-1 0-1 0 0,1 0 1 0 0,0 0-1 0 0,-1 0 1 0 0,1 0-1 0 0,0 0 1 0 0,-1 0-1 0 0,1 0 1 0 0,0 0-1 0 0,-1 0 1 0 0,1 0 0 0 0,0 1-1 0 0,-1-1 1 0 0,1 0-1 0 0,0 0 1 0 0,-1 1-1 0 0,1-1 1 0 0,-1 0-1 0 0,1 1 1 0 0,-1-1-1 0 0,1 1 1 0 0,-1-1-1 0 0,1 1 1 0 0,-1-1 0 0 0,1 1-1 0 0,-1-1 1 0 0,1 1-1 0 0,-1-1 1 0 0,0 1-1 0 0,1-1 1 0 0,-1 1-1 0 0,0 0 1 0 0,0-1-1 0 0,1 1 1 0 0,-1 0-1 0 0,0-1 1 0 0,0 1 0 0 0,0 0-1 0 0,0-1 1 0 0,0 1-1 0 0,0 0 1 0 0,0-1-1 0 0,0 1 1 0 0,0 0-1 0 0,0-1 1 0 0,0 1-1 0 0,0 0 1 0 0,-1-1 0 0 0,1 1-1 0 0,0 0-2 0 0,193-294 628 0 0,-131 218-641 0 0,-61 75 13 0 0,-1-1 0 0 0,1 0 1 0 0,-1 0-1 0 0,1 1 0 0 0,-1-1 1 0 0,1 0-1 0 0,0 1 1 0 0,-1-1-1 0 0,1 1 0 0 0,0-1 1 0 0,-1 1-1 0 0,1-1 0 0 0,0 1 1 0 0,0-1-1 0 0,0 1 0 0 0,-1 0 1 0 0,1-1-1 0 0,0 1 0 0 0,0 0 1 0 0,0 0-1 0 0,0 0 0 0 0,0-1 1 0 0,-1 1-1 0 0,1 0 0 0 0,0 0 1 0 0,0 0-1 0 0,0 1 0 0 0,0-1 1 0 0,0 0-1 0 0,0 0 0 0 0,-1 0 1 0 0,1 1-1 0 0,0-1 0 0 0,0 0 1 0 0,0 1-1 0 0,-1-1 0 0 0,1 1 1 0 0,0-1-1 0 0,0 1 0 0 0,-1-1 1 0 0,1 1-1 0 0,0-1 0 0 0,-1 1 1 0 0,1 0-1 0 0,-1-1 0 0 0,1 1 1 0 0,-1 0-1 0 0,1 0 0 0 0,-1-1 1 0 0,1 1-1 0 0,-1 0 0 0 0,0 0 1 0 0,1 0-1 0 0,-1-1 0 0 0,0 1 1 0 0,1 1-1 0 0,9 55 34 0 0,-11 243-691 0 0,22-303-3356 0 0,6-16 103 0 0,-9 5-4133 0 0,-9 7-3267 0 0</inkml:trace>
  <inkml:trace contextRef="#ctx0" brushRef="#br0" timeOffset="1374.018">2166 793 7394 0 0,'0'0'4531'0'0,"0"0"-2028"0"0,0 0-701 0 0,0 0-25 0 0,0 0-85 0 0,0 0-245 0 0,0 0-351 0 0,0 0-270 0 0,0 0-196 0 0,0 0-111 0 0,0 0-44 0 0,0 0-47 0 0,0 0-36 0 0,-17 22-32 0 0,-57 71-41 0 0,9 2 276 0 0,58-85-577 0 0,0 0 1 0 0,1 0-1 0 0,0 1 0 0 0,1 0 1 0 0,0 0-1 0 0,1 0 1 0 0,0 1-1 0 0,0-1 1 0 0,2 1-1 0 0,-1 0 0 0 0,1 6-18 0 0,3-16 6 0 0,0 0-1 0 0,1 0 1 0 0,-1 0-1 0 0,1 0 1 0 0,-1 0-1 0 0,1 0 0 0 0,0 0 1 0 0,0-1-1 0 0,0 1 1 0 0,0-1-1 0 0,0 1 1 0 0,0-1-1 0 0,0 0 1 0 0,1 1-1 0 0,-1-1 0 0 0,0-1 1 0 0,1 1-1 0 0,-1 0 1 0 0,0 0-1 0 0,1-1 1 0 0,-1 1-1 0 0,1-1 0 0 0,-1 0 1 0 0,1 0-1 0 0,0 0 1 0 0,-1 0-1 0 0,1 0 1 0 0,-1-1-1 0 0,1 1 0 0 0,-1-1 1 0 0,0 0-1 0 0,1 1 1 0 0,-1-1-1 0 0,1 0 1 0 0,-1 0-1 0 0,0-1 1 0 0,0 1-1 0 0,0 0 0 0 0,0-1 1 0 0,0 1-6 0 0,19-14 129 0 0,-1 0 0 0 0,-1-2-1 0 0,0 0 1 0 0,-1-1 0 0 0,-2-1 0 0 0,1 0 0 0 0,10-19-129 0 0,2 2 151 0 0,33-41 140 0 0,-61 76-359 0 0,-1 1 32 0 0,0 23-17 0 0,-4 130-186 0 0,7-148 238 0 0,0 0 0 0 0,0-1 0 0 0,1 0 0 0 0,-1 0 0 0 0,1 0 0 0 0,0 0 0 0 0,0 0 0 0 0,0-1 0 0 0,0 0 0 0 0,1 0-1 0 0,0 0 1 0 0,-1 0 0 0 0,1-1 0 0 0,0 0 0 0 0,0 0 0 0 0,0 0 0 0 0,0 0 0 0 0,1-1 0 0 0,-1 0 0 0 0,0 0 0 0 0,1 0 0 0 0,-1-1 0 0 0,0 0 0 0 0,1 0 0 0 0,-1 0 0 0 0,1-1 0 0 0,-1 1 0 0 0,0-1 0 0 0,0-1-1 0 0,1 1 1 0 0,-1-1 0 0 0,0 0 0 0 0,0 0 1 0 0,19-11 57 0 0,0 0 0 0 0,-1-2 1 0 0,-1-1-1 0 0,-1-1 0 0 0,0 0 0 0 0,-1-2 0 0 0,-1 0 0 0 0,0-1 0 0 0,-2-1 0 0 0,-1-1 0 0 0,0 0 0 0 0,-1-1 0 0 0,-2-1 0 0 0,1-2-57 0 0,4-14 4 0 0,-1-1 0 0 0,-3 0 0 0 0,-1-1 0 0 0,-1 0 0 0 0,-3-1 0 0 0,-2 0 0 0 0,-1-1 0 0 0,-2 0 0 0 0,-3 0 0 0 0,-1 0 0 0 0,-3-13-4 0 0,3 46 6 0 0,-1 0-1 0 0,-1 1 0 0 0,0-1 1 0 0,0 0-1 0 0,-1 1 0 0 0,0 0 1 0 0,-1-1-1 0 0,0 1 0 0 0,-1 1 1 0 0,0-1-1 0 0,0 1 0 0 0,-1 0 1 0 0,-2-2-6 0 0,7 10 0 0 0,1 0 1 0 0,-1 0 0 0 0,1 1 0 0 0,-1-1 0 0 0,0 0 0 0 0,1 1 0 0 0,-1-1-1 0 0,0 0 1 0 0,0 1 0 0 0,1-1 0 0 0,-1 1 0 0 0,0-1 0 0 0,0 1 0 0 0,0 0 0 0 0,0-1-1 0 0,0 1 1 0 0,1 0 0 0 0,-1 0 0 0 0,0 0 0 0 0,0 0 0 0 0,0-1 0 0 0,0 1-1 0 0,0 0 1 0 0,0 0 0 0 0,0 1 0 0 0,0-1 0 0 0,0 0 0 0 0,0 0 0 0 0,0 0-1 0 0,0 1 1 0 0,1-1 0 0 0,-1 0 0 0 0,0 1 0 0 0,0-1 0 0 0,0 1 0 0 0,0-1 0 0 0,1 1-1 0 0,-1-1 1 0 0,0 1 0 0 0,1 0 0 0 0,-1-1 0 0 0,0 1 0 0 0,1 0 0 0 0,-1-1-1 0 0,1 1 1 0 0,-1 0 0 0 0,1 0 0 0 0,-1 0 0 0 0,1 0 0 0 0,0-1 0 0 0,-1 1 0 0 0,1 0-1 0 0,0 0 1 0 0,0 0 0 0 0,-1 0-1 0 0,-11 52-33 0 0,9-17 72 0 0,2 0 0 0 0,1 0 0 0 0,2 0 0 0 0,2 0-1 0 0,1-1 1 0 0,2 1 0 0 0,1-1 0 0 0,1 0-39 0 0,74 196 329 0 0,-70-198-292 0 0,-1 1 0 0 0,-2 1 0 0 0,-1 0 1 0 0,-2 0-1 0 0,-1 0 0 0 0,-2 1 0 0 0,-1 0 0 0 0,-2-1 0 0 0,-3 30-37 0 0,2-64-21 0 0,0 0-1 0 0,0 1 1 0 0,0-1 0 0 0,0 1 0 0 0,0-1 0 0 0,0 0 0 0 0,-1 1 0 0 0,1-1-1 0 0,0 0 1 0 0,-1 0 0 0 0,1 1 0 0 0,-1-1 0 0 0,1 0 0 0 0,-1 0 0 0 0,1 1-1 0 0,-1-1 1 0 0,0 0 0 0 0,0 0 0 0 0,0 0 0 0 0,1 0 0 0 0,-1 0-1 0 0,0 0 1 0 0,0 0 0 0 0,0 0 0 0 0,-1-1 0 0 0,1 1 0 0 0,0 0 0 0 0,0 0-1 0 0,0-1 1 0 0,-1 1 0 0 0,1-1 0 0 0,0 1 0 0 0,0-1 0 0 0,-1 0 0 0 0,1 0-1 0 0,0 1 1 0 0,-1-1 0 0 0,1 0 0 0 0,0 0 0 0 0,-1 0 0 0 0,1 0 0 0 0,0 0-1 0 0,-1-1 1 0 0,0 1 21 0 0,-44-43-3081 0 0,16-25-1212 0 0,13 22-4325 0 0,16 44 8076 0 0,-6-17-10661 0 0</inkml:trace>
  <inkml:trace contextRef="#ctx0" brushRef="#br0" timeOffset="1619.803">2529 649 13667 0 0,'0'0'2925'0'0,"0"0"-909"0"0,0 0-581 0 0,0 0-133 0 0,0 0-26 0 0,0 0-35 0 0,0 0-156 0 0,0 0-194 0 0,0 0-154 0 0,0 0-128 0 0,0 0-84 0 0,0 0-60 0 0,29 0-56 0 0,90 0-74 0 0,235-15-987 0 0,-313 15-1970 0 0,-28 0-652 0 0,1 0-3486 0 0,0 0-6161 0 0</inkml:trace>
</inkml:ink>
</file>

<file path=ppt/ink/ink18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28.37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67 0 8922 0 0,'0'0'2548'0'0,"0"0"-283"0"0,0 0-383 0 0,0 0-202 0 0,0 0-128 0 0,0 0-173 0 0,0 0-254 0 0,0 0-227 0 0,0 0-188 0 0,0 0-127 0 0,0 0-90 0 0,-9 2-79 0 0,-34 7 294 0 0,38 14 288 0 0,-4 160 656 0 0,10-120-1444 0 0,13 42 19 0 0,-13-102-214 0 0,0 0 0 0 0,-1 1 0 0 0,2-1 0 0 0,-1 0 0 0 0,0 0 0 0 0,1 0 0 0 0,-1 0 0 0 0,1 0 0 0 0,0 0 0 0 0,0 0 0 0 0,0-1 0 0 0,0 1 0 0 0,1-1 0 0 0,-1 1 0 0 0,1-1 0 0 0,-1 0 0 0 0,1 0 0 0 0,0 0 0 0 0,0 0 0 0 0,0 0 0 0 0,0-1 0 0 0,0 1 0 0 0,0-1 0 0 0,0 0 0 0 0,1 0 0 0 0,-1 0 0 0 0,0-1 0 0 0,1 1 0 0 0,1-1-13 0 0,3-2 62 0 0,0 0-1 0 0,0-1 0 0 0,-1-1 0 0 0,1 1 0 0 0,-1-1 0 0 0,0 0 0 0 0,0-1 0 0 0,0 0 0 0 0,0 0 0 0 0,-1 0 0 0 0,0-1 0 0 0,0 0 0 0 0,0 0 0 0 0,3-5-61 0 0,-4 5 12 0 0,175-203 195 0 0,-136 171-232 0 0,-38 61-51 0 0,5 35 52 0 0,-9-40 24 0 0,1 1-1 0 0,0-1 1 0 0,2 0-1 0 0,0 0 1 0 0,1-1-1 0 0,1 0 1 0 0,1 0-1 0 0,0 0 1 0 0,2 0 0 0 0,-6-13 9 0 0,0 0 1 0 0,1 0 0 0 0,0-1-1 0 0,0 0 1 0 0,0 0 0 0 0,0-1-1 0 0,0 1 1 0 0,0-1 0 0 0,1 0-1 0 0,-1 0 1 0 0,1-1 0 0 0,0 0-1 0 0,-1 0 1 0 0,1 0 0 0 0,0-1-1 0 0,0 1 1 0 0,-1-1 0 0 0,1-1-1 0 0,0 1 1 0 0,0-1 0 0 0,-1 0-1 0 0,1 0 1 0 0,0-1 0 0 0,-1 0-1 0 0,0 0 1 0 0,1 0 0 0 0,-1 0-1 0 0,0-1 1 0 0,0 0 0 0 0,0 0-1 0 0,0-1 1 0 0,-1 1 0 0 0,1-1-1 0 0,-1 0 1 0 0,0 0 0 0 0,0 0-1 0 0,-1-1 1 0 0,1 1 0 0 0,-1-1-1 0 0,1-2-9 0 0,10-8 4 0 0,-1 0 0 0 0,-1-1 0 0 0,-1-1 0 0 0,0 0 0 0 0,-1 0-1 0 0,-1-1 1 0 0,-1 0 0 0 0,0-1 0 0 0,-2 0 0 0 0,0 0 0 0 0,-1-1-1 0 0,0 1 1 0 0,-2-1 0 0 0,-1 0 0 0 0,0 0 0 0 0,-1-2-4 0 0,-6 13-1766 0 0,3 9-2463 0 0,0 2-5458 0 0,2 1-2355 0 0</inkml:trace>
</inkml:ink>
</file>

<file path=ppt/ink/ink18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28.70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60 216 7186 0 0,'0'0'3444'0'0,"0"0"-1051"0"0,0 0-437 0 0,0 0-101 0 0,0 0-146 0 0,0 0-218 0 0,0 0-247 0 0,0 0-224 0 0,0 0-165 0 0,0 0-124 0 0,34-3-100 0 0,105-11-78 0 0,-69-9 341 0 0,-65 20-803 0 0,0 0 1 0 0,0 0 0 0 0,-1 0-1 0 0,1 0 1 0 0,-1-1 0 0 0,0 1-1 0 0,0-1 1 0 0,0 0 0 0 0,0-1-1 0 0,0 1 1 0 0,-1 0 0 0 0,0-1-1 0 0,0 0 1 0 0,0 0 0 0 0,-1 0 0 0 0,0 0-1 0 0,0 0 1 0 0,0-1 0 0 0,0 1-1 0 0,-1-1 1 0 0,0 1 0 0 0,0-1-1 0 0,0 1 1 0 0,-1-1 0 0 0,0 0-1 0 0,0 1 1 0 0,-1-1 0 0 0,1-2-92 0 0,-4 5-1 0 0,1-1 0 0 0,-1 1 0 0 0,1 0 0 0 0,-1 0 0 0 0,0 0 0 0 0,0 0 0 0 0,0 1 0 0 0,0 0 0 0 0,-1-1 0 0 0,1 1 0 0 0,-1 1 0 0 0,1-1 0 0 0,-1 1 0 0 0,1 0 0 0 0,-1 0 0 0 0,0 0 0 0 0,0 1 0 0 0,0-1 0 0 0,1 1 0 0 0,-1 0 0 0 0,0 1 0 0 0,0-1 0 0 0,0 1 0 0 0,0 0 1 0 0,-9 2-27 0 0,1 1-1 0 0,-1 0 1 0 0,1 1 0 0 0,0 1-1 0 0,1 0 1 0 0,0 1 0 0 0,-1 0 0 0 0,2 0-1 0 0,-1 1 1 0 0,1 1 0 0 0,1 0 0 0 0,0 1-1 0 0,0 0 1 0 0,1 0 0 0 0,0 1 0 0 0,-6 9 27 0 0,9-13-5 0 0,-1 0 0 0 0,1 1 0 0 0,0-1 0 0 0,1 2 0 0 0,0-1 1 0 0,0 0-1 0 0,1 1 0 0 0,0 0 0 0 0,1 0 0 0 0,0 0 0 0 0,0 0 1 0 0,1 1-1 0 0,0-1 0 0 0,0 1 0 0 0,1 0 0 0 0,1-1 0 0 0,0 1 0 0 0,0 0 1 0 0,0-1-1 0 0,1 1 0 0 0,1 0 0 0 0,0-1 0 0 0,0 0 0 0 0,1 1 1 0 0,0-1-1 0 0,1 0 0 0 0,-1 0 0 0 0,2 0 0 0 0,-1-1 0 0 0,2 0 1 0 0,-1 0-1 0 0,1 0 0 0 0,0 0 0 0 0,0-1 0 0 0,1 0 0 0 0,0 0 0 0 0,0-1 1 0 0,8 6 4 0 0,1-5 29 0 0,0 0 1 0 0,1-1-1 0 0,0-1 1 0 0,0 0 0 0 0,0-2-1 0 0,0 1 1 0 0,1-2-1 0 0,-1-1 1 0 0,1 0-1 0 0,-1-1 1 0 0,13-2-30 0 0,-20 1-55 0 0,1 0 1 0 0,-1-2-1 0 0,0 1 1 0 0,-1-1-1 0 0,1 0 1 0 0,0-1-1 0 0,-1 0 1 0 0,0-1-1 0 0,0 0 1 0 0,0 0-1 0 0,-1-1 1 0 0,0 0-1 0 0,7-7 55 0 0,27-35-10104 0 0,-35 37-2276 0 0</inkml:trace>
</inkml:ink>
</file>

<file path=ppt/ink/ink18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30.0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0 184 7458 0 0,'0'0'2380'0'0,"0"0"-195"0"0,0 0-250 0 0,0 0-107 0 0,0 0-178 0 0,0 0-243 0 0,0 0-290 0 0,0 0-285 0 0,0 0-179 0 0,0 0-99 0 0,0 0-38 0 0,0 0-18 0 0,12-21-41 0 0,38-62-41 0 0,-1 36 337 0 0,-45 43-672 0 0,0 1 0 0 0,0-1 1 0 0,1 1-1 0 0,-1 1 1 0 0,1-1-1 0 0,0 1 1 0 0,0-1-1 0 0,0 1 0 0 0,0 1 1 0 0,1-1-1 0 0,-1 1 1 0 0,0 0-1 0 0,1 0 1 0 0,-1 0-1 0 0,1 1 0 0 0,-1 0 1 0 0,1 0-82 0 0,28 52 643 0 0,-26-21-549 0 0,0 0 0 0 0,-2 0 1 0 0,-2 1-1 0 0,0 0 0 0 0,-3 0 1 0 0,0 0-1 0 0,-2 0 1 0 0,-2 4-95 0 0,-3 10 43 0 0,-1 0 1 0 0,-3 0 0 0 0,-1-1-1 0 0,-2-1 1 0 0,-13 27-44 0 0,-30 65 98 0 0,45-116-31 0 0,7-25 224 0 0,10-18-234 0 0,1 1-1 0 0,2 0 0 0 0,0 1 0 0 0,1-1 0 0 0,1 2 1 0 0,12-18-57 0 0,-13 22 17 0 0,135-203 31 0 0,-108 163-31 0 0,3 1 0 0 0,2 3 0 0 0,2 1 0 0 0,27-22-17 0 0,-71 72-1 0 0,1 1 1 0 0,-1-1-1 0 0,0 0 0 0 0,1 0 0 0 0,-1 0 1 0 0,1 1-1 0 0,-1-1 0 0 0,1 0 1 0 0,-1 1-1 0 0,1-1 0 0 0,0 0 0 0 0,-1 1 1 0 0,1-1-1 0 0,0 1 0 0 0,-1-1 1 0 0,1 1-1 0 0,0-1 0 0 0,0 1 0 0 0,-1-1 1 0 0,1 1-1 0 0,0 0 0 0 0,0 0 0 0 0,0-1 1 0 0,0 1-1 0 0,-1 0 0 0 0,1 0 1 0 0,0 0-1 0 0,0 0 0 0 0,0 0 0 0 0,0 0 1 0 0,0 0-1 0 0,0 0 0 0 0,-1 0 0 0 0,1 1 1 0 0,0-1-1 0 0,0 0 0 0 0,0 0 1 0 0,0 1-1 0 0,-1-1 0 0 0,1 0 0 0 0,0 1 1 0 0,0-1-1 0 0,-1 1 0 0 0,1-1 0 0 0,0 1 1 0 0,-1 0-1 0 0,1-1 0 0 0,0 1 1 0 0,-1 0-1 0 0,1-1 0 0 0,-1 1 0 0 0,1 0 1 0 0,-1 0-1 0 0,1-1 0 0 0,-1 1 1 0 0,0 0-1 0 0,0 0 0 0 0,1 0 0 0 0,-1-1 1 0 0,0 1-1 0 0,0 0 0 0 0,0 0 0 0 0,0 0 1 0 0,0 0-1 0 0,0 0 0 0 0,0 0 1 0 0,0-1-1 0 0,0 2 1 0 0,3 6 32 0 0,3 14-14 0 0,-1 1 1 0 0,-1 0-1 0 0,-2 0 1 0 0,0 0-1 0 0,-1 1 0 0 0,-2-1 1 0 0,0 0-1 0 0,-1 1-18 0 0,1-19-1 0 0,-36 176 44 0 0,18-113-71 0 0,6-37-40 0 0,19-40-61 0 0,7-12 131 0 0,27-53-12 0 0,4 2 0 0 0,3 2 0 0 0,3 2 0 0 0,2 2 0 0 0,36-32 10 0 0,-85 95-7 0 0,0-1 0 0 0,1 1 1 0 0,-1 0-1 0 0,1 0 0 0 0,-1 0 1 0 0,1 1-1 0 0,0-1 0 0 0,0 1 1 0 0,0 0-1 0 0,0 0 0 0 0,1 0 1 0 0,-1 1-1 0 0,0-1 0 0 0,1 1 1 0 0,-1 0-1 0 0,2 0 7 0 0,11 35 0 0 0,-12-7 42 0 0,-2 0 0 0 0,-1 0 0 0 0,0 0 0 0 0,-3 0 0 0 0,0 0 0 0 0,-1 0 0 0 0,-2 0 0 0 0,-1 0 0 0 0,-1-1 0 0 0,-1 1-1 0 0,-4 8-41 0 0,-1 0-66 0 0,-17 91-1106 0 0,54-126-6385 0 0,-19-3 1527 0 0,-2-1-5443 0 0</inkml:trace>
  <inkml:trace contextRef="#ctx0" brushRef="#br0" timeOffset="427.375">1134 467 3793 0 0,'0'0'3925'0'0,"0"0"-1824"0"0,0 0-487 0 0,0 0 88 0 0,0 0 44 0 0,0 0-141 0 0,0 0-242 0 0,0 0-209 0 0,0 0-145 0 0,0 0-77 0 0,0 0-95 0 0,0 0-72 0 0,32 6-95 0 0,97 13-72 0 0,-64-30 260 0 0,-54 4-605 0 0,-1 2-115 0 0,0-1-1 0 0,0 0 0 0 0,0 0 1 0 0,0-1-1 0 0,-1 0 0 0 0,0-1 0 0 0,-1 0 1 0 0,0 0-1 0 0,0-1 0 0 0,-1 0 1 0 0,0 0-1 0 0,0-1 0 0 0,-1 1 1 0 0,0-2-1 0 0,-1 1 0 0 0,0-1 0 0 0,-1 1 1 0 0,0-1-1 0 0,-1 0 0 0 0,0-1 1 0 0,-1 1-1 0 0,0-1 0 0 0,0-10-137 0 0,-2 20 5 0 0,0 0-1 0 0,0-1 0 0 0,-1 1 0 0 0,1 0 0 0 0,-1 0 0 0 0,0 0 1 0 0,0-1-1 0 0,0 1 0 0 0,0 0 0 0 0,0 0 0 0 0,0 0 1 0 0,0 0-1 0 0,-1 0 0 0 0,1 1 0 0 0,-1-1 0 0 0,1 0 1 0 0,-1 1-1 0 0,0-1 0 0 0,0 1 0 0 0,1-1 0 0 0,-1 1 1 0 0,0 0-1 0 0,0 0 0 0 0,0 0 0 0 0,-1 0 0 0 0,1 0 1 0 0,0 0-1 0 0,0 1 0 0 0,0-1 0 0 0,-1 1 0 0 0,1 0 1 0 0,0-1-1 0 0,0 1 0 0 0,-1 0 0 0 0,1 0 0 0 0,0 0 0 0 0,-1 1-3 0 0,-86 20-237 0 0,70-8 202 0 0,1 1-1 0 0,1 0 0 0 0,1 1 1 0 0,0 1-1 0 0,0 1 0 0 0,2 0 1 0 0,0 1-1 0 0,1 0 0 0 0,1 1 1 0 0,1 1-1 0 0,0 0 0 0 0,2 0 1 0 0,0 1-1 0 0,1 0 0 0 0,2 1 1 0 0,0 0 34 0 0,4-16-10 0 0,0 0 0 0 0,1 0 0 0 0,-1 0 0 0 0,1 0 1 0 0,1 0-1 0 0,-1 0 0 0 0,1 0 0 0 0,0 0 1 0 0,1 0-1 0 0,0 0 0 0 0,-1 0 0 0 0,2 0 1 0 0,-1 0-1 0 0,1 0 0 0 0,0 0 0 0 0,0 0 1 0 0,0-1-1 0 0,1 1 0 0 0,0-1 0 0 0,0 0 0 0 0,1 0 1 0 0,-1 0-1 0 0,1 0 0 0 0,0-1 0 0 0,0 1 1 0 0,1-1-1 0 0,-1 0 0 0 0,1 0 0 0 0,0-1 1 0 0,0 1-1 0 0,3 0 10 0 0,9 2-35 0 0,1-2 0 0 0,0 0 1 0 0,0-1-1 0 0,0-1 0 0 0,0 0 1 0 0,0-2-1 0 0,1 0 0 0 0,-1-1 1 0 0,0-1-1 0 0,0 0 0 0 0,0-1 1 0 0,0-2-1 0 0,-1 1 0 0 0,1-2 1 0 0,-1 0-1 0 0,0-2 0 0 0,11-6 35 0 0,87-43-2789 0 0,-45 13-6598 0 0,-50 32-2104 0 0</inkml:trace>
  <inkml:trace contextRef="#ctx0" brushRef="#br0" timeOffset="1281.911">2110 254 14971 0 0,'0'0'1726'0'0,"0"0"-330"0"0,0 0-89 0 0,0 0-52 0 0,0 0-60 0 0,0 0-137 0 0,0 0-153 0 0,0 0-143 0 0,0 0-129 0 0,0 0-95 0 0,-33 16-113 0 0,-102 54-106 0 0,58-13 83 0 0,63-46-367 0 0,0 1-1 0 0,1 1 1 0 0,0 0 0 0 0,1 1-1 0 0,1 1 1 0 0,0-1-1 0 0,1 2 1 0 0,1-1-1 0 0,0 2 1 0 0,-3 9-35 0 0,10-24-6 0 0,1 1 0 0 0,0-1 0 0 0,0 1 1 0 0,0 0-1 0 0,0-1 0 0 0,1 1 0 0 0,-1 0 0 0 0,1-1 1 0 0,-1 1-1 0 0,1 0 0 0 0,0 0 0 0 0,0-1 0 0 0,0 1 0 0 0,1 0 1 0 0,-1 0-1 0 0,1-1 0 0 0,-1 1 0 0 0,1 0 0 0 0,0-1 1 0 0,0 1-1 0 0,0 0 0 0 0,0-1 0 0 0,1 0 0 0 0,-1 1 1 0 0,1-1-1 0 0,-1 0 0 0 0,1 1 0 0 0,0-1 0 0 0,0 0 0 0 0,0-1 1 0 0,0 1-1 0 0,0 0 0 0 0,0 0 0 0 0,1-1 0 0 0,-1 1 1 0 0,1-1-1 0 0,-1 0 0 0 0,1 0 0 0 0,1 1 6 0 0,6-1 27 0 0,1 1 0 0 0,-1-2 0 0 0,1 0 0 0 0,0 0 1 0 0,-1-1-1 0 0,1 0 0 0 0,-1 0 0 0 0,0-2 0 0 0,1 1 0 0 0,-1-1 0 0 0,0-1 0 0 0,0 1 0 0 0,-1-2 0 0 0,1 1 1 0 0,-1-2-1 0 0,0 1 0 0 0,8-7-27 0 0,8-7 99 0 0,-1-1 0 0 0,0-1 1 0 0,-2-1-1 0 0,0-1 1 0 0,7-12-100 0 0,29-32 116 0 0,-52 108-326 0 0,-12 105-90 0 0,7-140 299 0 0,1-1-1 0 0,-1 1 1 0 0,1-1 0 0 0,0 0-1 0 0,0 0 1 0 0,1 0-1 0 0,-1 0 1 0 0,1 0-1 0 0,0 0 1 0 0,0 0-1 0 0,1-1 1 0 0,0 0 0 0 0,-1 1-1 0 0,2-2 1 0 0,-1 1-1 0 0,0 0 1 0 0,1-1-1 0 0,-1 0 1 0 0,1 0 0 0 0,0 0-1 0 0,0 0 1 0 0,0-1-1 0 0,0 0 1 0 0,1 0-1 0 0,-1 0 1 0 0,1-1 0 0 0,-1 0-1 0 0,1 0 1 0 0,-1 0-1 0 0,1-1 1 0 0,0 0-1 0 0,-1 0 1 0 0,1 0 0 0 0,0-1-1 0 0,-1 1 1 0 0,1-1-1 0 0,-1-1 1 0 0,1 1-1 0 0,-1-1 1 0 0,0 0 0 0 0,1 0-1 0 0,2-2 2 0 0,23-15 140 0 0,0-2 0 0 0,-2-1 1 0 0,0-1-1 0 0,-1-1 0 0 0,-2-1 0 0 0,17-21-140 0 0,1 1 171 0 0,154-175 310 0 0,-197 220-481 0 0,-1 0 0 0 0,0 0 1 0 0,1-1-1 0 0,-1 1 1 0 0,1 0-1 0 0,-1 0 1 0 0,1 0-1 0 0,-1 0 1 0 0,1-1-1 0 0,-1 1 1 0 0,1 0-1 0 0,-1 0 1 0 0,1 0-1 0 0,-1 0 1 0 0,1 0-1 0 0,-1 0 1 0 0,1 0-1 0 0,-1 0 1 0 0,0 1-1 0 0,1-1 1 0 0,-1 0-1 0 0,1 0 0 0 0,-1 0 1 0 0,1 0-1 0 0,-1 1 1 0 0,1-1-1 0 0,-1 0 1 0 0,0 0-1 0 0,1 1 1 0 0,-1-1-1 0 0,1 0 1 0 0,-1 1-1 0 0,0-1 1 0 0,1 0-1 0 0,-1 1 1 0 0,0-1-1 0 0,0 1 1 0 0,1-1-1 0 0,-1 0 1 0 0,0 1-1 0 0,0-1 0 0 0,0 1 1 0 0,1-1-1 0 0,-1 1 1 0 0,0-1-1 0 0,0 1 1 0 0,0-1-1 0 0,0 1 1 0 0,0-1-1 0 0,0 1 1 0 0,0-1-1 0 0,0 1 1 0 0,0-1-1 0 0,0 1 1 0 0,0-1-1 0 0,0 1 1 0 0,0-1-1 0 0,-1 0 1 0 0,1 1-1 0 0,0-1 0 0 0,0 1 1 0 0,0-1-1 0 0,-1 1 1 0 0,1-1-1 0 0,0 1 0 0 0,-3 41 152 0 0,-11 21-101 0 0,-2 0 0 0 0,-3-1 1 0 0,-14 29-52 0 0,30-84-3 0 0,1 0 0 0 0,-1 0 1 0 0,0-1-1 0 0,0 1 0 0 0,-1-1 1 0 0,0 0-1 0 0,0 0 0 0 0,-1 0 1 0 0,1 0-1 0 0,-1-1 0 0 0,0 1 1 0 0,-1-1-1 0 0,1-1 0 0 0,-1 1 1 0 0,0-1-1 0 0,0 0 0 0 0,-1 0 1 0 0,1-1-1 0 0,-1 0 0 0 0,0 0 1 0 0,0 0-1 0 0,0-1 0 0 0,0 0 1 0 0,0-1-1 0 0,0 1 0 0 0,0-1 1 0 0,-4-1 2 0 0,-31 0-354 0 0,50-7-507 0 0,195 7 835 0 0,-192-1 27 0 0,-1-1-1 0 0,1 0 0 0 0,-1 0 0 0 0,0-1 1 0 0,1-1-1 0 0,-1 0 0 0 0,-1 0 0 0 0,1-1 1 0 0,-1 0-1 0 0,1 0 0 0 0,0-2 0 0 0,17-30-1937 0 0,-23 23-1741 0 0,-1 0-4338 0 0,-2 9-4211 0 0</inkml:trace>
  <inkml:trace contextRef="#ctx0" brushRef="#br0" timeOffset="1641.687">3047 305 19796 0 0,'0'0'1024'0'0,"0"0"-238"0"0,0 0-5 0 0,0 0-24 0 0,0 0-55 0 0,0 0-136 0 0,0 0-215 0 0,0 0-155 0 0,0 0-56 0 0,0 0-24 0 0,0 0-27 0 0,0 0 0 0 0,0 0-15 0 0,-1 26-12 0 0,-1 81 9 0 0,1-102-59 0 0,0 1-1 0 0,1-1 1 0 0,-1 1-1 0 0,1-1 1 0 0,0 1-1 0 0,1-1 1 0 0,-1 1-1 0 0,1-1 1 0 0,0 0 0 0 0,1 1-1 0 0,-1-1 1 0 0,1 0-1 0 0,0 0 1 0 0,0 0-1 0 0,1 0 1 0 0,-1 0-1 0 0,1 0 1 0 0,0 0-1 0 0,1-1 1 0 0,-1 0-1 0 0,1 0 1 0 0,-1 0 0 0 0,1 0-1 0 0,1 0 1 0 0,-1-1-1 0 0,2 2-11 0 0,1-3 86 0 0,1 1 0 0 0,0-1 0 0 0,-1-1 0 0 0,1 1 0 0 0,0-2 0 0 0,0 1 0 0 0,0-1 0 0 0,-1 0 0 0 0,1 0 0 0 0,0-1 0 0 0,0 0 0 0 0,0 0 0 0 0,-1-1 0 0 0,1 0 0 0 0,-1-1 0 0 0,1 1 0 0 0,-1-1 0 0 0,0-1 0 0 0,0 1 0 0 0,0-1 0 0 0,2-3-86 0 0,7-4 19 0 0,-2 0-1 0 0,0-1 1 0 0,0-1-1 0 0,-1-1 1 0 0,-1 0-1 0 0,0 0 1 0 0,-1-1 0 0 0,0 0-1 0 0,-1-1 1 0 0,-1 0-1 0 0,-1-1 1 0 0,0 0 0 0 0,-1 0-1 0 0,-1-1 1 0 0,-1 0-1 0 0,0 0 1 0 0,1-12-19 0 0,4-26-2437 0 0,-13 34-8246 0 0,0 18-1274 0 0</inkml:trace>
  <inkml:trace contextRef="#ctx0" brushRef="#br0" timeOffset="10136.235">3789 165 0 0 0,'0'0'832'0'0,"0"0"451"0"0,0 0 125 0 0,0 0 19 0 0,0 0 11 0 0,0 0-66 0 0,0 0-101 0 0,-7 0-104 0 0,-22-3-72 0 0,18-2 8373 0 0,11 5-6669 0 0,1 9-3075 0 0,15 226 2455 0 0,-16-80 341 0 0,3-189-2341 0 0,1 0-1 0 0,2 0 1 0 0,1 1-1 0 0,1 0 0 0 0,2 1 1 0 0,6-11-179 0 0,-12 31 24 0 0,7-17-2 0 0,2 0-1 0 0,1 1 1 0 0,1 1-1 0 0,1 0 1 0 0,2 0-1 0 0,0 2 1 0 0,18-18-22 0 0,-34 41-11 0 0,0-1 9 0 0,-1 1 0 0 0,1 0 0 0 0,-1 0 0 0 0,1 0 0 0 0,0 0 0 0 0,0 0 0 0 0,0 0 0 0 0,0 1 0 0 0,0-1 0 0 0,0 1 0 0 0,1-1 0 0 0,-1 1 0 0 0,0 0 0 0 0,1 0 0 0 0,-1 0 0 0 0,1 0 0 0 0,-1 0 0 0 0,1 0 0 0 0,-1 1 0 0 0,3-1 2 0 0,11 67 87 0 0,-13 29 29 0 0,-6-71-153 0 0,2-22-89 0 0,0 0-1 0 0,1 0 1 0 0,-1 0 0 0 0,1 0 0 0 0,-1 1-1 0 0,1-1 1 0 0,0 0 0 0 0,0 0 0 0 0,0 0-1 0 0,0 1 1 0 0,0-1 0 0 0,0 0 0 0 0,0 0-1 0 0,1 1 1 0 0,0-1 0 0 0,-1 0 0 0 0,1 0 0 0 0,0 0-1 0 0,0 0 1 0 0,0 0 0 0 0,0 0 0 0 0,0 0-1 0 0,1 0 127 0 0,19 12-3752 0 0,-5-7-4420 0 0,-11-7-3071 0 0</inkml:trace>
  <inkml:trace contextRef="#ctx0" brushRef="#br0" timeOffset="10663.126">4273 324 9082 0 0,'0'0'3705'0'0,"0"0"-1868"0"0,0 0-580 0 0,0 0 176 0 0,0 0 168 0 0,0 0-145 0 0,0 0-282 0 0,0 0-292 0 0,0 0-209 0 0,0 0-152 0 0,0 0-90 0 0,0 0-40 0 0,29-2-74 0 0,89-3-6 0 0,-64-6 270 0 0,-46 8-496 0 0,0 0-1 0 0,0 0 1 0 0,0-1 0 0 0,-1 0-1 0 0,1 0 1 0 0,-1-1-1 0 0,0 0 1 0 0,-1 0 0 0 0,1-1-1 0 0,-1 1 1 0 0,0-2-1 0 0,-1 1 1 0 0,1 0 0 0 0,-1-1-1 0 0,0 0 1 0 0,-1 0 0 0 0,0-1-1 0 0,0 1 1 0 0,0-1-1 0 0,-1 0 1 0 0,-1 0 0 0 0,1 0-1 0 0,-1 0 1 0 0,0-1-1 0 0,-1 1 1 0 0,0-1 0 0 0,0-1-85 0 0,-1 8-7 0 0,0 0 0 0 0,-1 0 0 0 0,1-1 0 0 0,-1 1 1 0 0,1 0-1 0 0,-1 0 0 0 0,0 0 0 0 0,0-1 1 0 0,1 1-1 0 0,-2 0 0 0 0,1 0 0 0 0,0 0 0 0 0,0 1 1 0 0,-1-1-1 0 0,1 0 0 0 0,-1 0 0 0 0,1 1 0 0 0,-1-1 1 0 0,0 1-1 0 0,1-1 0 0 0,-1 1 0 0 0,0 0 0 0 0,0-1 1 0 0,0 1-1 0 0,0 0 0 0 0,0 1 0 0 0,0-1 0 0 0,-1 0 1 0 0,1 0-1 0 0,0 1 0 0 0,0-1 0 0 0,-1 1 0 0 0,1 0 1 0 0,0 0-1 0 0,0 0 0 0 0,-1 0 0 0 0,1 0 7 0 0,-84 18-463 0 0,69-9 457 0 0,1 0 0 0 0,0 1 1 0 0,0 0-1 0 0,1 2 0 0 0,0 0 1 0 0,1 0-1 0 0,1 1 0 0 0,0 1 1 0 0,1 0-1 0 0,0 1 0 0 0,1 0 1 0 0,1 1-1 0 0,0 0 0 0 0,1 1 1 0 0,1 0-1 0 0,1 0 0 0 0,0 0 1 0 0,1 1-1 0 0,1 0 0 0 0,1 1 0 0 0,0-1 1 0 0,1 1-1 0 0,1 1 6 0 0,3-15 51 0 0,0 1-1 0 0,0-1 1 0 0,0 1 0 0 0,0-1-1 0 0,1 1 1 0 0,0-1 0 0 0,0 0-1 0 0,0 0 1 0 0,1 0 0 0 0,0 0-1 0 0,0 0 1 0 0,0-1 0 0 0,0 1-1 0 0,1-1 1 0 0,0 0 0 0 0,0 0-1 0 0,0 0 1 0 0,0 0 0 0 0,1-1-1 0 0,-1 0 1 0 0,1 0-1 0 0,0 0 1 0 0,0 0 0 0 0,0-1-1 0 0,4 2-50 0 0,139 34 1436 0 0,80-34-529 0 0,-195-11-1156 0 0,-32 7-33 0 0,-1 0-141 0 0,-2-5-2947 0 0,0 2-3655 0 0,-2 0-5717 0 0</inkml:trace>
</inkml:ink>
</file>

<file path=ppt/ink/ink18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43.01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147 465 8570 0 0,'0'0'1408'0'0,"0"0"-58"0"0,0 0 29 0 0,0 0 114 0 0,0 0 50 0 0,0 0-138 0 0,0 0-234 0 0,0 0-271 0 0,0 0-265 0 0,0 0-154 0 0,0 0-80 0 0,2-4-27 0 0,4-11 2 0 0,-4 12 0 0 0,-2 3-32 0 0,0 0-29 0 0,0 0-10 0 0,5 23 1298 0 0,4 57-823 0 0,-4 0 0 0 0,-4 0 0 0 0,-6 52-780 0 0,3-78 129 0 0,-17 324 136 0 0,5-198-385 0 0,8-177-1634 0 0,1-25-134 0 0,4 20 1576 0 0,-4-49-5496 0 0,7 19-2059 0 0,1 20-1547 0 0</inkml:trace>
  <inkml:trace contextRef="#ctx0" brushRef="#br0" timeOffset="515.74">521 524 12595 0 0,'0'0'2064'0'0,"0"0"-425"0"0,0 0-273 0 0,0 0-103 0 0,0 0-99 0 0,0 0-188 0 0,0 0-238 0 0,0 0-230 0 0,0 0-159 0 0,0 0-46 0 0,0 0 32 0 0,0 0 45 0 0,3 7 45 0 0,41 140 1832 0 0,-28-51-1615 0 0,-3 139 27 0 0,-11 177-360 0 0,-2-411-322 0 0,-5-35 1036 0 0,-72-124-919 0 0,68 142-151 0 0,-1 1 0 0 0,0 1 0 0 0,-1-1 0 0 0,-1 2 1 0 0,-1-1-1 0 0,1 2 0 0 0,-2 0 0 0 0,0 0 0 0 0,0 1 1 0 0,-1 1-1 0 0,0 1 0 0 0,-1 0 0 0 0,0 1 0 0 0,-1 0 0 0 0,1 1 1 0 0,-1 1-1 0 0,-1 1 0 0 0,1 1 0 0 0,-1 0 0 0 0,0 1 1 0 0,-2 1 46 0 0,15 2-102 0 0,0 0-1 0 0,1 1 1 0 0,-1 0 0 0 0,1 0 0 0 0,-1 0 0 0 0,1 1-1 0 0,0-1 1 0 0,-1 1 0 0 0,1 0 0 0 0,0 1 0 0 0,0-1 0 0 0,0 1-1 0 0,0-1 1 0 0,1 1 0 0 0,-2 2 102 0 0,-10 39-5637 0 0,29-29 984 0 0,-6-11-1441 0 0,-8-4 6094 0 0,9 3-10196 0 0</inkml:trace>
  <inkml:trace contextRef="#ctx0" brushRef="#br0" timeOffset="927.479">961 1135 13467 0 0,'0'0'1743'0'0,"0"0"-301"0"0,0 0-99 0 0,0 0-3 0 0,0 0-115 0 0,0 0-202 0 0,0 0-215 0 0,0 0-174 0 0,0 0-133 0 0,0 0-127 0 0,0 0-106 0 0,0 0-83 0 0,-17 11-62 0 0,-53 39-20 0 0,67-48-94 0 0,1 0 1 0 0,-1 0-1 0 0,1 0 1 0 0,0 0 0 0 0,0 1-1 0 0,0-1 1 0 0,0 1 0 0 0,0-1-1 0 0,0 1 1 0 0,0 0 0 0 0,1-1-1 0 0,0 1 1 0 0,-1 0-1 0 0,1 0 1 0 0,0 0 0 0 0,0 0-1 0 0,1 0 1 0 0,-1 1 0 0 0,1-1-1 0 0,-1 0 1 0 0,1 0 0 0 0,0 0-1 0 0,0 0 1 0 0,1 2-10 0 0,-1 8 23 0 0,-1-9-13 0 0,0 0-1 0 0,0 0 1 0 0,0 0-1 0 0,1 0 1 0 0,0 1-1 0 0,0-1 0 0 0,0 0 1 0 0,0 0-1 0 0,1 0 1 0 0,0 0-1 0 0,-1 0 1 0 0,1 0-1 0 0,1 0 1 0 0,-1 0-1 0 0,1 0 0 0 0,-1 0 1 0 0,1 0-1 0 0,0-1 1 0 0,1 1-1 0 0,-1-1 1 0 0,0 1-1 0 0,1-1 1 0 0,0 0-1 0 0,0 0 0 0 0,0 0 1 0 0,0-1-1 0 0,0 1 1 0 0,1-1-1 0 0,-1 1 1 0 0,1-1-1 0 0,0 0 1 0 0,-1-1-1 0 0,1 1 1 0 0,0-1-1 0 0,0 1 0 0 0,1-1-9 0 0,1 0 67 0 0,0 0-1 0 0,-1-1 0 0 0,1 1 1 0 0,0-1-1 0 0,-1-1 0 0 0,1 1 0 0 0,0-1 1 0 0,-1 0-1 0 0,1 0 0 0 0,-1-1 1 0 0,1 0-1 0 0,-1 0 0 0 0,0 0 0 0 0,1 0 1 0 0,-1-1-1 0 0,0 0 0 0 0,-1 0 1 0 0,1 0-1 0 0,-1-1 0 0 0,1 1 0 0 0,-1-1 1 0 0,0 0-1 0 0,0-1 0 0 0,-1 1-66 0 0,3-1 57 0 0,-1-1 0 0 0,0 0 1 0 0,-1 0-1 0 0,0 0 0 0 0,0-1 0 0 0,0 1 0 0 0,-1-1 0 0 0,1 0 0 0 0,-2 0 0 0 0,1 0 0 0 0,-1-1 0 0 0,0 1 0 0 0,-1 0 0 0 0,1-1 0 0 0,-2 1 0 0 0,1-1 0 0 0,-1 0 0 0 0,0 1 0 0 0,0-1 0 0 0,-1 1 0 0 0,0-1 0 0 0,-1 0-57 0 0,1 4-45 0 0,-1 1-1 0 0,1 0 1 0 0,-1 0-1 0 0,0 0 1 0 0,0 0-1 0 0,0 0 0 0 0,-1 0 1 0 0,1 1-1 0 0,0-1 1 0 0,-1 1-1 0 0,0-1 1 0 0,0 1-1 0 0,1 0 1 0 0,-1 0-1 0 0,-1 0 1 0 0,1 1-1 0 0,0-1 0 0 0,0 1 1 0 0,-1-1-1 0 0,1 1 1 0 0,0 0-1 0 0,-1 1 1 0 0,1-1-1 0 0,-4 0 46 0 0,-24-2-3034 0 0,1 3-3668 0 0,24 0 4643 0 0,-6 0-9767 0 0</inkml:trace>
  <inkml:trace contextRef="#ctx0" brushRef="#br0" timeOffset="1700.762">0 284 4921 0 0,'0'0'2863'0'0,"0"0"-582"0"0,0 0-121 0 0,0 0 99 0 0,0 0-103 0 0,0 0-268 0 0,0 0-381 0 0,0 0-375 0 0,0 0-274 0 0,0 0-167 0 0,0 0-73 0 0,0 0-40 0 0,0 0-34 0 0,30-8 1803 0 0,272-31 24 0 0,-67 35-2107 0 0,-174 18 220 0 0,-97-40 70 0 0,-121-154-1174 0 0,155 178 234 0 0,-15-20-672 0 0,16 6-8137 0 0,2 16-2900 0 0</inkml:trace>
</inkml:ink>
</file>

<file path=ppt/ink/ink18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48.37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248 1 4105 0 0,'0'0'1619'0'0,"0"0"-105"0"0,0 0-75 0 0,0 0 117 0 0,0 0 138 0 0,0 0-70 0 0,0 0-278 0 0,0 0-345 0 0,0 0-331 0 0,0 0-257 0 0,0 0-140 0 0,0 30 1509 0 0,-3-14-1567 0 0,-1 1-1 0 0,-1 0 1 0 0,-1-1-1 0 0,0 0 1 0 0,-1-1-1 0 0,-1 1 1 0 0,0-1 0 0 0,-1 0-1 0 0,-3 2-214 0 0,0 3-264 0 0,-2 0 0 0 0,0-2 0 0 0,-1 0 1 0 0,-1 0-1 0 0,0-2 0 0 0,-1 0 0 0 0,-1-1 0 0 0,-1 0 0 0 0,-12 6 264 0 0,24-15-2733 0 0,14-7-5811 0 0,1 0 1229 0 0</inkml:trace>
</inkml:ink>
</file>

<file path=ppt/ink/ink18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49.1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26 152 0 0,'0'0'1446'0'0,"0"0"-29"0"0,0 0 118 0 0,0 0 323 0 0,0 0 182 0 0,0 0-54 0 0,0 0-267 0 0,0 0-353 0 0,0 0-274 0 0,0 0-185 0 0,0 0-95 0 0,0 0-48 0 0,5-4 0 0 0,12-14-6 0 0,-13 14-27 0 0,-4 24 3084 0 0,-12 265-1853 0 0,12-280-1947 0 0,0 0 0 0 0,0 0 0 0 0,1 0 0 0 0,-1 0 0 0 0,1 0 0 0 0,1 0 0 0 0,-1 0 1 0 0,1 0-1 0 0,0 0 0 0 0,0-1 0 0 0,0 1 0 0 0,0-1 0 0 0,1 0 0 0 0,0 1 0 0 0,0-1 0 0 0,0 0 0 0 0,0-1 0 0 0,1 1 0 0 0,0 0 0 0 0,-1-1 0 0 0,1 0 0 0 0,0 0 0 0 0,1 0 0 0 0,3 1-15 0 0,-3-2 66 0 0,0 0 0 0 0,1-1-1 0 0,-1 0 1 0 0,1 0 0 0 0,-1 0-1 0 0,1-1 1 0 0,0 0 0 0 0,-1 0-1 0 0,1 0 1 0 0,-1-1 0 0 0,1 0-1 0 0,-1 0 1 0 0,1 0 0 0 0,-1-1-1 0 0,1 0 1 0 0,-1 0 0 0 0,0 0-1 0 0,0 0 1 0 0,0-1 0 0 0,0 0-1 0 0,-1 0 1 0 0,1 0-1 0 0,-1-1 1 0 0,2-1-66 0 0,87-108 404 0 0,-90 109-394 0 0,70-113 73 0 0,-47 77-108 0 0,-25 40 10 0 0,-1 0-1 0 0,0 0-7 0 0,0 0-26 0 0,0 0-11 0 0,0 0-14 0 0,1 15-58 0 0,8 42 120 0 0,21 64 6 0 0,-28-116 15 0 0,0-1 0 0 0,0 1 0 0 0,0-1 0 0 0,1 0 0 0 0,0 0 0 0 0,0 0 0 0 0,0-1 0 0 0,0 1 0 0 0,1-1 0 0 0,0 1 0 0 0,-1-1 0 0 0,1 0 0 0 0,0 0 0 0 0,0-1 0 0 0,1 1 0 0 0,-1-1 0 0 0,0 0 0 0 0,1 0-1 0 0,-1-1 1 0 0,1 1 0 0 0,0-1 0 0 0,0 0 0 0 0,-1 0 0 0 0,1-1 0 0 0,0 1 0 0 0,0-1 0 0 0,0 0 0 0 0,0 0 0 0 0,0-1 0 0 0,-1 1 0 0 0,1-1 0 0 0,0 0 0 0 0,0-1 0 0 0,-1 1 0 0 0,1-1 0 0 0,-1 0 0 0 0,1 0 0 0 0,0-1-9 0 0,14-10 102 0 0,-1-1 1 0 0,0-1-1 0 0,-1-1 0 0 0,0-1 1 0 0,-2 0-1 0 0,0-1 0 0 0,0 0 0 0 0,-2-1 1 0 0,-1-1-1 0 0,0 0 0 0 0,-1-1 1 0 0,-2 0-1 0 0,1-3-102 0 0,-3-45-1104 0 0,-8 50-5256 0 0,1 18 324 0 0,0 1-5752 0 0</inkml:trace>
</inkml:ink>
</file>

<file path=ppt/ink/ink18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52.00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234 20 7858 0 0,'0'0'1735'0'0,"0"0"-102"0"0,0 0 134 0 0,0 0 201 0 0,0 0 57 0 0,0 0-196 0 0,0 0-401 0 0,0 0-353 0 0,0 0-268 0 0,0 0-160 0 0,0 0-102 0 0,0 0-49 0 0,0 0-13 0 0,-1-4-27 0 0,0-1-520 0 0,-1-5 996 0 0,1 23 35 0 0,21 91 491 0 0,-8 38-756 0 0,-6 0 1 0 0,-6 3-703 0 0,0-119 36 0 0,-13 147 120 0 0,-7-22-57 0 0,5-85-150 0 0,16-66-26 0 0,-1-1 0 0 0,0 1 0 0 0,0 0 0 0 0,0-1 0 0 0,0 1 0 0 0,0 0-1 0 0,0 0 1 0 0,0-1 0 0 0,1 1 0 0 0,-1 0 0 0 0,0-1 0 0 0,0 1 0 0 0,0 0-1 0 0,0-1 1 0 0,-1 1 0 0 0,1 0 0 0 0,0-1 0 0 0,0 1 0 0 0,0 0 0 0 0,0-1-1 0 0,0 1 1 0 0,0 0 0 0 0,0 0 0 0 0,0-1 0 0 0,-1 1 0 0 0,1 0 0 0 0,0-1-1 0 0,0 1 1 0 0,0 0 0 0 0,-1 0 0 0 0,1 0 0 0 0,0-1 0 0 0,0 1 0 0 0,-1 0 0 0 0,1 0-1 0 0,0 0 1 0 0,0-1 0 0 0,-1 1 0 0 0,1 0 0 0 0,0 0 0 0 0,-1 0 0 0 0,1 0-1 0 0,0 0 1 0 0,-1 0 0 0 0,1 0 0 0 0,0 0 0 0 0,-1 0 0 0 0,1 0 0 0 0,0 0-1 0 0,-1 0 1 0 0,1 0 0 0 0,0 0 0 0 0,0 0 0 0 0,-1 0 0 0 0,1 0 0 0 0,0 0-1 0 0,-1 0 1 0 0,1 0 0 0 0,0 1 0 0 0,-1-1 77 0 0,-2-38-5227 0 0,3 35 4005 0 0,-1-12-4980 0 0,1 4-5049 0 0</inkml:trace>
  <inkml:trace contextRef="#ctx0" brushRef="#br0" timeOffset="238.575">0 551 14691 0 0,'0'0'1811'0'0,"0"0"-500"0"0,0 0-209 0 0,0 0 101 0 0,0 0 45 0 0,0 0-100 0 0,0 0-117 0 0,0 0-116 0 0,0 0-108 0 0,34-7-110 0 0,105-21-107 0 0,189-40 779 0 0,-290 67-3450 0 0,-25 1-8148 0 0,-12 0-1023 0 0</inkml:trace>
  <inkml:trace contextRef="#ctx0" brushRef="#br0" timeOffset="723.858">740 9 11939 0 0,'0'0'3960'0'0,"0"0"-2226"0"0,0 0-859 0 0,0 0-30 0 0,0 0 110 0 0,0 0 80 0 0,0 0-15 0 0,0 0-67 0 0,0 0-137 0 0,0 0-144 0 0,0 0-113 0 0,0 0-99 0 0,1 33-60 0 0,0 103-71 0 0,-16 239 1036 0 0,12-187-1169 0 0,3-186-187 0 0,0 0 0 0 0,0-1 0 0 0,0 1-1 0 0,0 0 1 0 0,1-1 0 0 0,-1 1 0 0 0,0-1 0 0 0,1 1 0 0 0,-1-1 0 0 0,1 1 0 0 0,0-1 0 0 0,-1 1 0 0 0,1-1 0 0 0,0 1 0 0 0,0-1 0 0 0,0 0 0 0 0,0 1 0 0 0,0-1 0 0 0,0 0 0 0 0,1 0 0 0 0,-1 0 0 0 0,0 0 0 0 0,1 0 0 0 0,-1 0 0 0 0,0 0-1 0 0,1-1 1 0 0,-1 1 0 0 0,1 0 0 0 0,-1-1 0 0 0,1 1 0 0 0,-1-1 0 0 0,1 0 0 0 0,0 1 0 0 0,-1-1 0 0 0,1 0 0 0 0,0 0 0 0 0,-1 0 0 0 0,1 0 0 0 0,-1 0 0 0 0,1 0 0 0 0,0-1 0 0 0,-1 1 0 0 0,1 0 0 0 0,-1-1 0 0 0,1 1 0 0 0,-1-1 0 0 0,1 0 0 0 0,-1 1-1 0 0,1-1 1 0 0,-1 0 0 0 0,0 0 0 0 0,1 0 0 0 0,-1 0 0 0 0,0 0 0 0 0,0 0 0 0 0,1-2-9 0 0,114-85 402 0 0,-107 82-411 0 0,115-61 23 0 0,-122 69-13 0 0,0-1 1 0 0,-1 0-1 0 0,1 1 1 0 0,0-1-1 0 0,0 1 1 0 0,-1-1-1 0 0,1 1 1 0 0,-1 0-1 0 0,1 0 1 0 0,-1 0-1 0 0,0 0 1 0 0,0 0-1 0 0,0 0 1 0 0,0 0-1 0 0,0 0 1 0 0,0 0-1 0 0,-1 1 1 0 0,1-1-1 0 0,-1 0 1 0 0,1 0-1 0 0,-1 1 1 0 0,0-1-1 0 0,0 0 1 0 0,0 1-1 0 0,0-1 1 0 0,0 0-1 0 0,0 1 1 0 0,-1-1-1 0 0,1 0 1 0 0,-1 0-1 0 0,0 0 1 0 0,0 1-2 0 0,1 6 37 0 0,2 117 110 0 0,19-100-506 0 0,-20-26 192 0 0,-1 0-53 0 0,0 0-101 0 0,0 0-123 0 0,14-22-6186 0 0,-8 16 2062 0 0,1 1-3281 0 0,-3 1-846 0 0</inkml:trace>
  <inkml:trace contextRef="#ctx0" brushRef="#br0" timeOffset="1059.829">1306 709 5193 0 0,'0'0'2837'0'0,"0"0"-437"0"0,0 0-122 0 0,0 0-32 0 0,0 0-190 0 0,0 0-305 0 0,0 0-268 0 0,0 0-226 0 0,0 0-152 0 0,0 0-99 0 0,0 0-101 0 0,31 10-97 0 0,101 31-94 0 0,-65-37 231 0 0,-57-8-751 0 0,2-1-55 0 0,0 0 1 0 0,0-1 0 0 0,0 0 0 0 0,0-1-1 0 0,-1 0 1 0 0,0-1 0 0 0,0 0-1 0 0,-1-1 1 0 0,0 0 0 0 0,-1 0-1 0 0,0-1 1 0 0,-1 0 0 0 0,1-1-1 0 0,-2 0 1 0 0,4-7-140 0 0,-9 15 5 0 0,0 0 0 0 0,-1 0-1 0 0,0-1 1 0 0,1 1 0 0 0,-1-1 0 0 0,0 1 0 0 0,-1-1-1 0 0,1 1 1 0 0,0-1 0 0 0,-1 1 0 0 0,0-1 0 0 0,0 0-1 0 0,0 1 1 0 0,-1-1 0 0 0,1 1 0 0 0,-1-1 0 0 0,1 0-1 0 0,-1 1 1 0 0,0 0 0 0 0,-1-1 0 0 0,1 1 0 0 0,-1 0-1 0 0,1-1 1 0 0,-1 1 0 0 0,0 0 0 0 0,0 0 0 0 0,0 0-1 0 0,-1 1 1 0 0,1-1 0 0 0,-1 0 0 0 0,1 1 0 0 0,-1 0-1 0 0,0-1 1 0 0,0 1 0 0 0,0 0 0 0 0,0 1 0 0 0,0-1-1 0 0,-1 0 1 0 0,1 1 0 0 0,0 0 0 0 0,-1 0 0 0 0,1 0-1 0 0,-1 0 1 0 0,1 1 0 0 0,-2-1-5 0 0,-6 1-21 0 0,0 1 0 0 0,1 1 0 0 0,-1 0 0 0 0,0 0 0 0 0,1 1-1 0 0,-1 0 1 0 0,1 1 0 0 0,0 0 0 0 0,0 1 0 0 0,1 0 0 0 0,-1 0 0 0 0,1 1 0 0 0,0 0 0 0 0,1 1 0 0 0,0 0 0 0 0,0 0 0 0 0,0 1-1 0 0,1 0 1 0 0,0 0 0 0 0,0 1 0 0 0,1-1 0 0 0,0 2 0 0 0,1-1 0 0 0,0 1 0 0 0,0-1 0 0 0,-1 7 21 0 0,3-10-3 0 0,1 0 0 0 0,0 0 0 0 0,0 1 0 0 0,1-1 0 0 0,-1 0 0 0 0,2 0 0 0 0,-1 1 0 0 0,1-1 0 0 0,-1 1 0 0 0,2-1 0 0 0,-1 0 0 0 0,1 1 0 0 0,0-1 0 0 0,0 0 0 0 0,1 1 1 0 0,0-1-1 0 0,0 0 0 0 0,0 0 0 0 0,1 0 0 0 0,0-1 0 0 0,0 1 0 0 0,0-1 0 0 0,1 1 0 0 0,0-1 0 0 0,0 0 0 0 0,0-1 0 0 0,0 1 0 0 0,1-1 0 0 0,0 1 0 0 0,5 2 3 0 0,6 5-2 0 0,0-1 0 0 0,1 0 0 0 0,1-1 0 0 0,0-1-1 0 0,0-1 1 0 0,1-1 0 0 0,0 0 0 0 0,0-1 0 0 0,8 0 2 0 0,13 0-606 0 0,-1-1-1 0 0,1-2 1 0 0,0-2 0 0 0,1-2 0 0 0,0-2 606 0 0,-13 0-3737 0 0,-9-1-5453 0 0</inkml:trace>
</inkml:ink>
</file>

<file path=ppt/ink/ink18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49.86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77 1 11658 0 0,'0'0'3783'0'0,"0"0"-2391"0"0,0 0-757 0 0,0 0-12 0 0,0 0 141 0 0,0 0 99 0 0,0 0-31 0 0,0 0-121 0 0,0 0-138 0 0,0 0-106 0 0,0 0-51 0 0,0 0-17 0 0,0 0-38 0 0,-3 26-9 0 0,-11 83-2 0 0,22-46 310 0 0,0-27-421 0 0,-2 0 1 0 0,-1 0 0 0 0,-2 0 0 0 0,-2 1-1 0 0,-1-1 1 0 0,-2 1 0 0 0,-1-1 0 0 0,-2 0-1 0 0,-6 22-239 0 0,-52 195 159 0 0,56-139-90 0 0,7-113-57 0 0,0-1-1 0 0,0 1 0 0 0,0-1 0 0 0,0 1 1 0 0,0-1-1 0 0,0 1 0 0 0,0 0 0 0 0,1-1 1 0 0,-1 1-1 0 0,0-1 0 0 0,0 1 0 0 0,0-1 1 0 0,1 1-1 0 0,-1-1 0 0 0,0 1 0 0 0,0-1 1 0 0,1 0-1 0 0,-1 1 0 0 0,0-1 0 0 0,1 1 1 0 0,-1-1-1 0 0,1 0 0 0 0,-1 1 0 0 0,1-1 1 0 0,-1 0-1 0 0,0 1 0 0 0,1-1 0 0 0,-1 0 1 0 0,1 0-1 0 0,-1 0 0 0 0,1 1 0 0 0,0-1 1 0 0,-1 0-1 0 0,1 0 0 0 0,-1 0 0 0 0,1 0 1 0 0,-1 0-1 0 0,1 0 0 0 0,-1 0 0 0 0,1 0 1 0 0,-1 0-1 0 0,1 0 0 0 0,-1 0 0 0 0,1 0 1 0 0,-1-1-1 0 0,1 1 0 0 0,-1 0 0 0 0,1 0 1 0 0,-1 0-1 0 0,1-1 0 0 0,-1 1 0 0 0,1 0 1 0 0,-1-1-1 0 0,1 1 0 0 0,-1 0 0 0 0,0-1 1 0 0,1 1-1 0 0,-1-1 0 0 0,1 1 0 0 0,-1 0 1 0 0,0-1-1 0 0,0 1 0 0 0,1-1 0 0 0,-1 1-11 0 0,37-32 470 0 0,-33 28-450 0 0,40-39 79 0 0,131-105 22 0 0,-137 130-241 0 0,-34 43 132 0 0,14 149 319 0 0,-17-169-1955 0 0,3 12 5041 0 0,-4-8-4870 0 0,1-1-4672 0 0,-1 0-6635 0 0,0-8 2428 0 0</inkml:trace>
  <inkml:trace contextRef="#ctx0" brushRef="#br0" timeOffset="467.803">573 903 424 0 0,'0'0'2375'0'0,"0"0"-622"0"0,0 0-21 0 0,0 0 251 0 0,0 0 135 0 0,0 0-100 0 0,0 0-302 0 0,0 0-333 0 0,0 0-229 0 0,0 0-132 0 0,0 0-83 0 0,0 0-62 0 0,13 10-43 0 0,42 29-28 0 0,-53-37-724 0 0,0-1 1 0 0,0 0-1 0 0,0 0 1 0 0,0 0-1 0 0,0 0 1 0 0,0 0-1 0 0,1 0 1 0 0,-1 0-1 0 0,0 0 1 0 0,0-1-1 0 0,1 1 1 0 0,-1-1-1 0 0,1 0 1 0 0,-1 0-1 0 0,0 0 1 0 0,1 0-1 0 0,-1 0 1 0 0,0 0-1 0 0,1-1 1 0 0,-1 1-1 0 0,0-1 1 0 0,1 0-1 0 0,1 0-82 0 0,3-1 275 0 0,15-7 132 0 0,0-1 0 0 0,0-1-1 0 0,-1-1 1 0 0,-1-1-1 0 0,0-1 1 0 0,-1 0 0 0 0,0-2-1 0 0,-1 0 1 0 0,6-8-407 0 0,-18 19 45 0 0,0-1 0 0 0,0 1 1 0 0,-1-1-1 0 0,0 0 0 0 0,0-1 0 0 0,0 1 1 0 0,-1-1-1 0 0,0 0 0 0 0,0 0 0 0 0,-1 0 1 0 0,0-1-1 0 0,0 1 0 0 0,-1-1 1 0 0,1 0-1 0 0,-2 1 0 0 0,1-1 0 0 0,-1 0 1 0 0,0-2-46 0 0,-3 7-16 0 0,0 0 1 0 0,0-1-1 0 0,0 1 1 0 0,0 0-1 0 0,-1 0 1 0 0,1 1 0 0 0,-1-1-1 0 0,0 0 1 0 0,0 1-1 0 0,0-1 1 0 0,0 1-1 0 0,0 0 1 0 0,0 0 0 0 0,0 0-1 0 0,-1 1 1 0 0,1-1-1 0 0,-1 1 1 0 0,1 0-1 0 0,-1 0 1 0 0,0 0 0 0 0,1 0-1 0 0,-1 1 1 0 0,0-1-1 0 0,0 1 1 0 0,1 0-1 0 0,-1 0 1 0 0,0 0 0 0 0,0 1-1 0 0,1-1 1 0 0,-1 1-1 0 0,0 0 1 0 0,1 0-1 0 0,-1 0 1 0 0,1 1 0 0 0,-4 1 14 0 0,-11 6-55 0 0,1 0 0 0 0,1 2 0 0 0,0 0 0 0 0,0 0 0 0 0,1 2 0 0 0,0 0 0 0 0,1 0 0 0 0,1 2-1 0 0,0-1 1 0 0,1 2 0 0 0,1 0 0 0 0,-9 15 56 0 0,14-22-13 0 0,1 0-1 0 0,0 1 1 0 0,0-1-1 0 0,1 1 1 0 0,0 0-1 0 0,1 0 1 0 0,0 0 0 0 0,1 0-1 0 0,0 1 1 0 0,0-1-1 0 0,1 1 1 0 0,1-1-1 0 0,0 1 1 0 0,0 0 13 0 0,1-8-3 0 0,-1 0 0 0 0,1 0-1 0 0,0 0 1 0 0,0 0 0 0 0,0 0 0 0 0,1 0 0 0 0,-1 0 0 0 0,1 0-1 0 0,0-1 1 0 0,0 1 0 0 0,-1-1 0 0 0,2 1 0 0 0,-1-1 0 0 0,0 0-1 0 0,0 1 1 0 0,1-1 0 0 0,-1 0 0 0 0,1-1 0 0 0,0 1 0 0 0,0 0-1 0 0,-1-1 1 0 0,1 1 0 0 0,0-1 0 0 0,0 0 0 0 0,0 0 0 0 0,0 0-1 0 0,1-1 1 0 0,-1 1 3 0 0,93 3-107 0 0,-65-11-371 0 0,0-2 1 0 0,-1 0-1 0 0,0-2 0 0 0,-1-2 1 0 0,21-11 477 0 0,13-10-3537 0 0,-3-1-3375 0 0,-39 21 142 0 0,-7 6 194 0 0</inkml:trace>
  <inkml:trace contextRef="#ctx0" brushRef="#br0" timeOffset="816.671">1171 918 168 0 0,'0'0'1562'0'0,"0"0"155"0"0,0 0 292 0 0,0 0 225 0 0,0 0-58 0 0,0 0-233 0 0,0 0-301 0 0,0 0-207 0 0,0 0-131 0 0,0 0-84 0 0,0 0-87 0 0,0 0-182 0 0,0 0-157 0 0,-2 17-151 0 0,-9 69 372 0 0,35-105 3473 0 0,141-260-1145 0 0,-119 224-3219 0 0,-42 92-1616 0 0,-4-24 748 0 0,2 30-2786 0 0,18-30-8769 0 0,-16-13 1423 0 0</inkml:trace>
  <inkml:trace contextRef="#ctx0" brushRef="#br0" timeOffset="1216.803">1567 829 5497 0 0,'0'0'2186'0'0,"0"0"-146"0"0,0 0 140 0 0,0 0 93 0 0,0 0-123 0 0,0 0-232 0 0,0 0-299 0 0,0 0-233 0 0,0 0-174 0 0,0 0-145 0 0,0 0-127 0 0,0 0-109 0 0,24 2-110 0 0,76 1-101 0 0,-35-22 450 0 0,-55 12-879 0 0,-4 4-139 0 0,-2 0 1 0 0,1 0 0 0 0,0 0-1 0 0,0-1 1 0 0,-1 1 0 0 0,0-1-1 0 0,0 0 1 0 0,0 0 0 0 0,0-1-1 0 0,-1 1 1 0 0,0-1 0 0 0,0 0-1 0 0,0 0 1 0 0,0 0 0 0 0,-1 0-1 0 0,0-1 1 0 0,0 1 0 0 0,0 0 0 0 0,0-1-1 0 0,-1 0 1 0 0,0 1 0 0 0,-1-1-1 0 0,1 0 1 0 0,-1-1-53 0 0,-1 5-17 0 0,-1 1 0 0 0,0 0 1 0 0,0 0-1 0 0,1 0 0 0 0,-1 0 0 0 0,0 0 0 0 0,0 1 1 0 0,0-1-1 0 0,0 1 0 0 0,0-1 0 0 0,0 1 1 0 0,0-1-1 0 0,0 1 0 0 0,0 0 0 0 0,0 0 0 0 0,0 0 1 0 0,0 0-1 0 0,0 1 0 0 0,0-1 0 0 0,0 0 1 0 0,0 1-1 0 0,0-1 0 0 0,0 1 0 0 0,0 0 17 0 0,-108 79-489 0 0,102-73 469 0 0,0-1 1 0 0,0 1 0 0 0,0 0-1 0 0,1 1 1 0 0,0 0 0 0 0,0 0-1 0 0,1 1 1 0 0,0-1 0 0 0,1 1-1 0 0,0 1 1 0 0,0-1 0 0 0,1 1-1 0 0,0 0 1 0 0,1 0 0 0 0,0 0-1 0 0,0 0 1 0 0,1 0 0 0 0,0 1-1 0 0,1-1 1 0 0,1 1 0 0 0,-1-1-1 0 0,2 3 20 0 0,2-7 5 0 0,1-1 0 0 0,0 0-1 0 0,0-1 1 0 0,1 1 0 0 0,-1-1-1 0 0,1 1 1 0 0,0-2 0 0 0,0 1-1 0 0,1 0 1 0 0,-1-1 0 0 0,1 0-1 0 0,0 0 1 0 0,-1-1 0 0 0,1 1-1 0 0,0-1 1 0 0,1-1 0 0 0,-1 1-1 0 0,0-1 1 0 0,0 0 0 0 0,1-1-1 0 0,-1 1 1 0 0,0-1 0 0 0,1 0-1 0 0,-1-1 1 0 0,0 1 0 0 0,2-2-5 0 0,146-23-714 0 0,-90 6-5004 0 0,-20 5-3742 0 0,-28 10-2617 0 0</inkml:trace>
</inkml:ink>
</file>

<file path=ppt/ink/ink18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56.09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112 350 20940 0 0,'0'0'1194'0'0,"0"0"-330"0"0,0 0 4 0 0,0 0 110 0 0,0 0 36 0 0,0 0-106 0 0,0 0-301 0 0,0 0-221 0 0,0 0-138 0 0,0 0-90 0 0,-6 31-58 0 0,-21 97-35 0 0,17-41-10 0 0,9-32-562 0 0,1-32-9040 0 0,0-23-1494 0 0</inkml:trace>
  <inkml:trace contextRef="#ctx0" brushRef="#br0" timeOffset="247.996">0 0 16652 0 0,'0'0'2656'0'0,"0"0"-1600"0"0,0 0-488 0 0,0 0-231 0 0,0 0-185 0 0,0 0-184 0 0,0 0-176 0 0,0 0-385 0 0,0 0-623 0 0,0 0-1200 0 0,0 0-3570 0 0,0 0-4984 0 0</inkml:trace>
  <inkml:trace contextRef="#ctx0" brushRef="#br0" timeOffset="680.055">317 630 15747 0 0,'0'0'1479'0'0,"0"0"-262"0"0,0 0 68 0 0,0 0 112 0 0,0 0-16 0 0,0 0-190 0 0,0 0-269 0 0,0 0-178 0 0,0 0-117 0 0,0 0-97 0 0,0 0-83 0 0,0 0-81 0 0,7-11-52 0 0,48-82 561 0 0,-34 49-607 0 0,-2-2 1 0 0,-3 0-1 0 0,-1 0 0 0 0,-1-3-268 0 0,17-55 71 0 0,-18 82-269 0 0,-13 22 95 0 0,0 0-13 0 0,2 9-192 0 0,15 99-79 0 0,13 44 282 0 0,21-61 91 0 0,-49-89 53 0 0,0 1 0 0 0,0-1-1 0 0,0 0 1 0 0,0-1 0 0 0,0 1-1 0 0,0 0 1 0 0,1-1 0 0 0,-1 1 0 0 0,1-1-1 0 0,-1 1 1 0 0,1-1 0 0 0,-1 0-1 0 0,1 0 1 0 0,0-1 0 0 0,-1 1 0 0 0,1 0-1 0 0,0-1 1 0 0,0 1 0 0 0,-1-1 0 0 0,1 0-1 0 0,0 0 1 0 0,0 0 0 0 0,0-1-1 0 0,-1 1 1 0 0,1-1 0 0 0,0 1 0 0 0,0-1-1 0 0,-1 0 1 0 0,1 0 0 0 0,-1 0-1 0 0,1 0 1 0 0,-1-1 0 0 0,1 1 0 0 0,-1-1-1 0 0,2 0-38 0 0,7-8 146 0 0,-1 0-1 0 0,-1 0 0 0 0,0-1 1 0 0,0 0-1 0 0,-1 0 1 0 0,0-1-1 0 0,-1 0 0 0 0,0 0 1 0 0,-1-1-1 0 0,0 0 0 0 0,3-12-145 0 0,39-192 72 0 0,-47 210-443 0 0,7-36-84 0 0,-10 19-5489 0 0,1 23-1198 0 0,-1 1-5678 0 0</inkml:trace>
</inkml:ink>
</file>

<file path=ppt/ink/ink18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54.31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162 100 12459 0 0,'0'0'1443'0'0,"0"0"-343"0"0,0 0-71 0 0,0 0 97 0 0,0 0 86 0 0,0 0-39 0 0,0 0-235 0 0,0 0-259 0 0,0 0-215 0 0,0 0-121 0 0,0 0-16 0 0,-18 19 1 0 0,-55 63 0 0 0,30-1 289 0 0,37-67-532 0 0,1 1-1 0 0,1-1 0 0 0,0 1 0 0 0,1 0 0 0 0,0 1 0 0 0,2-1 1 0 0,0 0-1 0 0,0 1 0 0 0,2-1 0 0 0,-1 1 0 0 0,2-1 0 0 0,0 0 1 0 0,1 0-1 0 0,1 0 0 0 0,0 0 0 0 0,1 0 0 0 0,1-1 0 0 0,0 0 1 0 0,1 0-1 0 0,0 0 0 0 0,1-1 0 0 0,0 0 0 0 0,2-1 0 0 0,-1 0 1 0 0,1 0-1 0 0,1-1 0 0 0,11 10-84 0 0,-16-18 77 0 0,0 1-1 0 0,1-1 1 0 0,-1 0-1 0 0,1-1 1 0 0,-1 0 0 0 0,1 0-1 0 0,0 0 1 0 0,0-1 0 0 0,0 0-1 0 0,0 0 1 0 0,0 0 0 0 0,0-1-1 0 0,0 0 1 0 0,0-1 0 0 0,0 0-1 0 0,0 0 1 0 0,-1 0 0 0 0,1-1-1 0 0,0 0 1 0 0,0 0 0 0 0,-1-1-1 0 0,0 1 1 0 0,1-2 0 0 0,-1 1-1 0 0,0-1 1 0 0,0 0 0 0 0,2-2-77 0 0,10-7 150 0 0,1-2 1 0 0,-2 0 0 0 0,0-2 0 0 0,-1 0 0 0 0,-1 0 0 0 0,0-1 0 0 0,6-13-151 0 0,-9 14 53 0 0,-2-1 0 0 0,0 0 1 0 0,-2 0-1 0 0,0-1 0 0 0,0 0 0 0 0,-2-1 1 0 0,-1 0-1 0 0,0 0 0 0 0,-1 0 0 0 0,-1 0 1 0 0,-1-1-1 0 0,-1-3-53 0 0,-1 13-6 0 0,0 1 0 0 0,-1-1 0 0 0,0 1-1 0 0,0-1 1 0 0,-1 1 0 0 0,-1-1 0 0 0,1 1 0 0 0,-2 0 0 0 0,1 0 0 0 0,-2 1 0 0 0,1-1-1 0 0,-1 1 1 0 0,-1 0 0 0 0,1 0 0 0 0,-2 0 0 0 0,1 1 0 0 0,-1 0 0 0 0,0 0 0 0 0,-1 1-1 0 0,0 0 1 0 0,0 0 0 0 0,0 1 0 0 0,-1 0 0 0 0,-3-2 6 0 0,4 4-92 0 0,0 0 0 0 0,-1 1 0 0 0,1 0 0 0 0,-1 0 1 0 0,0 1-1 0 0,0 0 0 0 0,1 0 0 0 0,-1 1 0 0 0,-1 0 0 0 0,1 1 0 0 0,0 0 0 0 0,0 0 1 0 0,0 1-1 0 0,0 0 0 0 0,0 1 0 0 0,0 0 0 0 0,1 0 0 0 0,-1 1 0 0 0,0 0 92 0 0,3 2-234 0 0,0-1 1 0 0,1 1-1 0 0,-1 0 0 0 0,1 1 0 0 0,0-1 1 0 0,1 1-1 0 0,-1 0 0 0 0,1 0 0 0 0,0 0 0 0 0,1 1 1 0 0,-1-1-1 0 0,1 1 0 0 0,1 0 0 0 0,-1 0 1 0 0,1 0-1 0 0,0 0 0 0 0,1 1 0 0 0,0 1 234 0 0,0-3-717 0 0,0 0-1 0 0,0 1 1 0 0,1-1-1 0 0,0 0 0 0 0,0 1 1 0 0,1-1-1 0 0,0 0 1 0 0,0 0-1 0 0,0 0 1 0 0,1 0-1 0 0,0 0 1 0 0,0 0-1 0 0,2 4 718 0 0,6 8-6480 0 0,-3-6-1215 0 0</inkml:trace>
  <inkml:trace contextRef="#ctx0" brushRef="#br0" timeOffset="481.034">755 347 2913 0 0,'0'0'2651'0'0,"0"0"-672"0"0,0 0-192 0 0,0 0 53 0 0,0 0-10 0 0,0 0-166 0 0,-7 32-311 0 0,-21 99-285 0 0,-2 66 6834 0 0,30-197-7612 0 0,0 0-24 0 0,0 0 29 0 0,0 0 9 0 0,6-7 2625 0 0,-4-16-2685 0 0,-2 15 11 0 0,52-289 496 0 0,-46 265-734 0 0,1 0-1 0 0,1 1 1 0 0,2-1-1 0 0,2 2 1 0 0,0 0-1 0 0,2 0 1 0 0,1 1-1 0 0,2 1 1 0 0,1 0 0 0 0,4-3-17 0 0,-19 27-2 0 0,-1 1 1 0 0,1 0-1 0 0,0 0 1 0 0,0 0-1 0 0,0 1 1 0 0,1-1 0 0 0,-1 1-1 0 0,0 0 1 0 0,1-1-1 0 0,0 2 1 0 0,-1-1 0 0 0,1 0-1 0 0,0 1 1 0 0,0 0-1 0 0,0-1 1 0 0,0 2 0 0 0,3-1 1 0 0,13 50-6 0 0,-14 98 47 0 0,-9-83-243 0 0,3-63 62 0 0,0-1-68 0 0,0 0-102 0 0,5 9-4745 0 0,0-7-2442 0 0,-4-2-4340 0 0</inkml:trace>
  <inkml:trace contextRef="#ctx0" brushRef="#br0" timeOffset="728.192">1342 468 19532 0 0,'0'0'1156'0'0,"0"0"-366"0"0,0 0-65 0 0,0 0 82 0 0,0 0-40 0 0,0 0-139 0 0,0 0-249 0 0,0 0-212 0 0,0 0-105 0 0,0 0-54 0 0,0 0-45 0 0,0 32-42 0 0,-2 134-1070 0 0,1-165-2785 0 0,0-1 135 0 0,1 0-7423 0 0</inkml:trace>
  <inkml:trace contextRef="#ctx0" brushRef="#br0" timeOffset="881.253">1215 52 16860 0 0,'0'0'3344'0'0,"0"0"-2431"0"0,0 0-457 0 0,0 0-168 0 0,0 0-144 0 0,0 0-152 0 0,0 0-160 0 0,0 0-232 0 0,0 0-577 0 0,0 0-1055 0 0,0 0-3665 0 0,0 0-6658 0 0</inkml:trace>
  <inkml:trace contextRef="#ctx0" brushRef="#br0" timeOffset="1535.48">1806 214 14091 0 0,'0'0'1866'0'0,"0"0"-258"0"0,0 0 23 0 0,0 0-37 0 0,0 0-177 0 0,0 0-260 0 0,0 0-269 0 0,0 0-165 0 0,0 0-93 0 0,0 0-60 0 0,0 0-82 0 0,0 0-88 0 0,0 0-89 0 0,-1-5-87 0 0,1 4-218 0 0,-1 0-1 0 0,1 0 1 0 0,0 0-1 0 0,0 0 1 0 0,-1 0 0 0 0,1 1-1 0 0,0-1 1 0 0,-1 0 0 0 0,1 0-1 0 0,-1 0 1 0 0,0 0-1 0 0,1 1 1 0 0,-1-1 0 0 0,1 0-1 0 0,-1 0 1 0 0,0 1-1 0 0,0-1 1 0 0,1 1 0 0 0,-1-1-1 0 0,0 0 1 0 0,0 1 0 0 0,0-1-1 0 0,0 1 1 0 0,0 0-1 0 0,1-1 1 0 0,-1 1 0 0 0,0 0-1 0 0,0 0 1 0 0,0-1 0 0 0,0 1-1 0 0,0 0 1 0 0,0 0-1 0 0,0 0 1 0 0,0 0 0 0 0,0 0-1 0 0,0 0 1 0 0,0 1 0 0 0,0-1-1 0 0,0 0 1 0 0,0 0-1 0 0,0 1 1 0 0,0-1 0 0 0,0 1-1 0 0,0-1 1 0 0,1 1 0 0 0,-1-1-1 0 0,0 1 1 0 0,0-1-1 0 0,0 1 1 0 0,1 0 0 0 0,-1-1-1 0 0,0 1 1 0 0,1 0 0 0 0,-1-1-1 0 0,1 1 1 0 0,-1 0-1 0 0,1 0 1 0 0,-1 0 0 0 0,1 0-1 0 0,-1 0-5 0 0,-16 11 5 0 0,1 1 0 0 0,0 0 0 0 0,0 1 0 0 0,2 0 0 0 0,0 1 0 0 0,0 1 0 0 0,1 0 0 0 0,1 1 0 0 0,1 1 0 0 0,1 0 0 0 0,0 0 0 0 0,1 0-1 0 0,1 2 1 0 0,1-1 0 0 0,1 1 0 0 0,0 0 0 0 0,2 0 0 0 0,0 0 0 0 0,1 1 0 0 0,0 14-5 0 0,3-33-1 0 0,0 1-1 0 0,0-1 1 0 0,1 0 0 0 0,-1 1 0 0 0,1-1-1 0 0,-1 0 1 0 0,1 1 0 0 0,0-1-1 0 0,-1 0 1 0 0,1 0 0 0 0,0 0 0 0 0,1 0-1 0 0,-1 0 1 0 0,0 0 0 0 0,0 0-1 0 0,1 0 1 0 0,0 0 0 0 0,-1 0 0 0 0,1-1-1 0 0,0 1 1 0 0,-1-1 0 0 0,1 1-1 0 0,0-1 1 0 0,0 0 0 0 0,0 0 0 0 0,1 0-1 0 0,-1 0 1 0 0,0 0 0 0 0,0 0-1 0 0,0 0 1 0 0,1-1 0 0 0,-1 1 0 0 0,0-1-1 0 0,1 0 1 0 0,-1 0 0 0 0,1 0 0 0 0,0 0 1 0 0,4 1 38 0 0,0-2 0 0 0,-1 1 0 0 0,1-1 1 0 0,0 0-1 0 0,0 0 0 0 0,-1-1 1 0 0,1 1-1 0 0,-1-2 0 0 0,1 1 0 0 0,-1-1 1 0 0,0 0-1 0 0,4-2-38 0 0,20-19 158 0 0,-2 0 0 0 0,-1-2 0 0 0,-1-1 0 0 0,-1-2 0 0 0,-1 0 0 0 0,-2-1 0 0 0,-1-1 0 0 0,1-5-158 0 0,80-105 268 0 0,12 21-136 0 0,-114 121-133 0 0,0-1-1 0 0,-1 1 0 0 0,1 0 1 0 0,0-1-1 0 0,0 1 0 0 0,0 0 0 0 0,0-1 1 0 0,0 1-1 0 0,0 0 0 0 0,0-1 1 0 0,0 1-1 0 0,0 0 0 0 0,0-1 1 0 0,0 1-1 0 0,0 0 0 0 0,0-1 0 0 0,1 1 1 0 0,-1-1-1 0 0,0 1 0 0 0,0 0 1 0 0,1-1-1 0 0,-1 1 0 0 0,0-1 1 0 0,1 1-1 0 0,-1-1 0 0 0,1 1 0 0 0,-1-1 1 0 0,1 1-1 0 0,-1-1 0 0 0,1 1 1 0 0,-1-1-1 0 0,1 0 0 0 0,-1 1 0 0 0,1-1 1 0 0,0 0-1 0 0,-1 1 0 0 0,1-1 1 0 0,-1 0-1 0 0,1 0 0 0 0,0 0 1 0 0,-1 1-1 0 0,1-1 0 0 0,0 0 0 0 0,-1 0 1 0 0,1 0-1 0 0,0 0 0 0 0,-1 0 1 0 0,1 0-1 0 0,0 0 0 0 0,-1-1 0 0 0,1 1 1 0 0,0 0-1 0 0,-1 0 0 0 0,1 0 1 0 0,-1-1-1 0 0,1 1 0 0 0,0 0 1 0 0,-1-1-1 0 0,1 1 0 0 0,-1 0 0 0 0,1-1 1 0 0,-1 1-1 0 0,1-1 0 0 0,-1 1 1 0 0,1-1 1 0 0,1 13 5 0 0,8 239 1 0 0,-12-159-8 0 0,3 404-89 0 0,0-466 91 0 0,-3 1 0 0 0,0 0 0 0 0,-2-1 0 0 0,-1 1 0 0 0,-1-1 0 0 0,-2 0 0 0 0,-1-1 0 0 0,-1 0 0 0 0,-1-1 0 0 0,-2 0 0 0 0,-1 0 0 0 0,-1-1 0 0 0,-2-1 0 0 0,-3 3 0 0 0,16-24 9 0 0,0 1-1 0 0,-1-1 0 0 0,0-1 1 0 0,0 1-1 0 0,0-1 0 0 0,-1 1 1 0 0,1-2-1 0 0,-1 1 0 0 0,0-1 0 0 0,0 1 1 0 0,0-2-1 0 0,-1 1 0 0 0,1-1 1 0 0,-1 0-1 0 0,1 0 0 0 0,-1 0 1 0 0,0-1-1 0 0,1 0 0 0 0,-1-1 0 0 0,0 0 1 0 0,0 0-1 0 0,-3 0-8 0 0,5-4 8 0 0,1 1 0 0 0,-1 0 0 0 0,1-1 0 0 0,0 0 0 0 0,1 0 0 0 0,-1-1 1 0 0,1 1-1 0 0,-1-1 0 0 0,1 1 0 0 0,1-1 0 0 0,-1 0 0 0 0,1 0 0 0 0,0 0 0 0 0,0 0 0 0 0,0-1 0 0 0,1 1 0 0 0,-1-1 0 0 0,1 1 0 0 0,1-1 0 0 0,-1 1 0 0 0,1-1 0 0 0,0 1 0 0 0,0-1-8 0 0,-3-38 4 0 0,2 0-1 0 0,2 0 0 0 0,2 0 0 0 0,2 0 1 0 0,2 0-1 0 0,2 1 0 0 0,1 0 0 0 0,2 1 0 0 0,3 0 1 0 0,1 1-1 0 0,1 1 0 0 0,8-9-3 0 0,-10 20-76 0 0,2 0 0 0 0,1 1 0 0 0,1 1 0 0 0,1 0 0 0 0,1 2 0 0 0,7-5 76 0 0,-15 29-3964 0 0,-11 13-4728 0 0,-2-10 5913 0 0,2 6-9391 0 0</inkml:trace>
  <inkml:trace contextRef="#ctx0" brushRef="#br0" timeOffset="3380.207">1344 291 0 0 0,'0'0'1318'0'0,"0"0"618"0"0,0 0 102 0 0,0 0-100 0 0,0 0-207 0 0,0 0-266 0 0,0 0-198 0 0,0 0-135 0 0,0 0-93 0 0,0 0-34 0 0,0 0-47 0 0,0 0-84 0 0,0 0-93 0 0,1-1-98 0 0,6-7-88 0 0,-6 6-63 0 0,-1 2-21 0 0,0 0-46 0 0,2 104 4001 0 0,18 138-3763 0 0,-16-183-587 0 0,-4-59-96 0 0,0 0-6 0 0,0 0-36 0 0,0 0 18 0 0,4-26-1949 0 0,-4-6-1994 0 0,0 9-5679 0 0,0 12-409 0 0</inkml:trace>
  <inkml:trace contextRef="#ctx0" brushRef="#br0" timeOffset="4000.127">1208 59 0 0 0,'0'0'2471'0'0,"0"0"-424"0"0,0 0-90 0 0,0 0 92 0 0,0 0-28 0 0,0 0-197 0 0,0 0-315 0 0,0 0-308 0 0,0 0-217 0 0,0 0-129 0 0,0 0-87 0 0,0 0-75 0 0,0 0-64 0 0,-4 2-74 0 0,-26 25 1013 0 0,7-5-2 0 0,23-21-1453 0 0,0-1-21 0 0,0 0-26 0 0,0 0 6 0 0,0 0 22 0 0,48-51 2008 0 0,-5 3-974 0 0,-42 48-980 0 0,-1 0-25 0 0,0 0-15 0 0,0 0-3 0 0,0 0-21 0 0,-19 32 142 0 0,19-31-248 0 0,20 2-5026 0 0,-12-3-2481 0 0,-3 0-4085 0 0</inkml:trace>
</inkml:ink>
</file>

<file path=ppt/ink/ink18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25.92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42 632 11330 0 0,'0'0'3166'0'0,"0"0"-1432"0"0,0 0-643 0 0,0 0-52 0 0,0 0 13 0 0,0 0-54 0 0,0 0-147 0 0,0 0-186 0 0,0 0-176 0 0,0 0-131 0 0,0 0-95 0 0,-7 25-65 0 0,-19 77-56 0 0,25-98-125 0 0,-1 1 0 0 0,1-1 1 0 0,0 1-1 0 0,0 0 1 0 0,0-1-1 0 0,0 1 0 0 0,1 0 1 0 0,0 0-1 0 0,0-1 1 0 0,0 1-1 0 0,1 0 0 0 0,-1 0 1 0 0,1-1-1 0 0,0 1 0 0 0,1 0 1 0 0,-1-1-1 0 0,1 1 1 0 0,0-1-1 0 0,0 0 0 0 0,0 0 1 0 0,1 0-1 0 0,-1 0 1 0 0,1 0-1 0 0,0 0 0 0 0,0 0 1 0 0,1 0-18 0 0,2 0 103 0 0,-1-1 0 0 0,1 0 1 0 0,0 0-1 0 0,0-1 0 0 0,0 1 0 0 0,0-1 1 0 0,0 0-1 0 0,0-1 0 0 0,0 0 0 0 0,1 0 1 0 0,-1 0-1 0 0,0-1 0 0 0,1 1 0 0 0,-1-2 1 0 0,1 1-1 0 0,-1-1 0 0 0,0 0 1 0 0,1 0-1 0 0,-1-1 0 0 0,0 1 0 0 0,0-1 1 0 0,0-1-1 0 0,0 1 0 0 0,0-1 0 0 0,-1 0 1 0 0,1-1-1 0 0,-1 1 0 0 0,0-1 0 0 0,0 0 1 0 0,4-4-104 0 0,27-22 126 0 0,-2-1 0 0 0,-1-2 0 0 0,-1-1 0 0 0,-2-1 0 0 0,-1-2 0 0 0,-2-1 0 0 0,-2-1 0 0 0,-1-2 0 0 0,-3 0 1 0 0,-1-1-1 0 0,-2-1 0 0 0,-1-1 0 0 0,0-11-126 0 0,-9 31 4 0 0,-2-1 0 0 0,-1 1 0 0 0,0-1 0 0 0,-2 0 1 0 0,-1 0-1 0 0,-1-1 0 0 0,-1 1 0 0 0,-3-21-4 0 0,2 41 3 0 0,0 0 0 0 0,0 0-1 0 0,0 0 1 0 0,0 0 0 0 0,-1 0 0 0 0,0 1-1 0 0,0-1 1 0 0,0 0 0 0 0,0 1 0 0 0,-1 0-1 0 0,0 0 1 0 0,0-1 0 0 0,0 2 0 0 0,0-1-1 0 0,-4-3-2 0 0,5 7-4 0 0,-1 1 0 0 0,0-1 0 0 0,1 1-1 0 0,-1-1 1 0 0,0 1 0 0 0,1 0 0 0 0,-1 0-1 0 0,1 0 1 0 0,0 0 0 0 0,-1 0 0 0 0,1 1-1 0 0,0-1 1 0 0,-1 1 0 0 0,1-1 0 0 0,0 1-1 0 0,0 0 1 0 0,1 0 0 0 0,-1 0 0 0 0,0 0-1 0 0,0 0 1 0 0,1 0 0 0 0,-1 1 0 0 0,1-1-1 0 0,0 0 1 0 0,0 1 0 0 0,0-1 0 0 0,0 1-1 0 0,0-1 1 0 0,1 1 0 0 0,-1 0 0 0 0,1-1-1 0 0,-1 1 1 0 0,1 0 0 0 0,0-1 0 0 0,0 3 4 0 0,-1-2 4 0 0,-5 26 1 0 0,1 0-1 0 0,2 0 0 0 0,1 1 0 0 0,1-1 0 0 0,1 0 1 0 0,2 1-1 0 0,2 5-4 0 0,4 21 53 0 0,4 0 0 0 0,1-1 0 0 0,3-1 0 0 0,3 0 0 0 0,10 19-53 0 0,49 161 506 0 0,-57-143-381 0 0,-4 2 1 0 0,-4 0 0 0 0,-4 1-1 0 0,-4 42-125 0 0,-4-104 23 0 0,-1 0-1 0 0,-1 0 0 0 0,-2 0 1 0 0,-2 0-1 0 0,-1 0 0 0 0,-1-1 0 0 0,-1 0 1 0 0,-2 0-1 0 0,-1-1 0 0 0,-2-1 1 0 0,0 0-1 0 0,-2 0 0 0 0,-2-1 0 0 0,-8 10-22 0 0,22-34 4 0 0,-1 3 16 0 0,0 0 0 0 0,-1-1 0 0 0,0 1 0 0 0,-1-1 0 0 0,1 0 0 0 0,-1 0 0 0 0,0-1 0 0 0,0 0 1 0 0,-1 0-1 0 0,0 0 0 0 0,1-1 0 0 0,-2 0 0 0 0,1 0 0 0 0,0-1 0 0 0,-1 0 0 0 0,0 0 0 0 0,1-1 0 0 0,-6 2-20 0 0,9-7 15 0 0,0 1 0 0 0,0-1 0 0 0,0 1 0 0 0,0-1 1 0 0,1 0-1 0 0,-1 0 0 0 0,1-1 0 0 0,0 1 1 0 0,0-1-1 0 0,0 1 0 0 0,1-1 0 0 0,-1 0 1 0 0,1 0-1 0 0,0 0 0 0 0,0-1 0 0 0,0 1 0 0 0,0 0 1 0 0,1-1-1 0 0,0 1 0 0 0,0-1 0 0 0,0 1 1 0 0,1-1-1 0 0,-1 0 0 0 0,1 1 0 0 0,0-1 1 0 0,0 0-16 0 0,-1-27-5 0 0,1 0 1 0 0,1 0 0 0 0,1 0 0 0 0,2 1 0 0 0,2-1-1 0 0,1 1 1 0 0,3-8 4 0 0,57-243-1861 0 0,-58 160-9070 0 0,-9 110-957 0 0</inkml:trace>
  <inkml:trace contextRef="#ctx0" brushRef="#br0" timeOffset="266.88">145 121 13283 0 0,'0'0'4398'0'0,"0"0"-2248"0"0,0 0-798 0 0,0 0-90 0 0,0 0-63 0 0,0 0-140 0 0,0 0-187 0 0,0 0-213 0 0,0 0-167 0 0,0 0-104 0 0,0 0-79 0 0,0 0-87 0 0,0 0-93 0 0,-13-8-61 0 0,-39-21-65 0 0,39 21-58 0 0,13 8-81 0 0,18-11-4840 0 0,-7 8-1437 0 0,-5-1-5771 0 0</inkml:trace>
  <inkml:trace contextRef="#ctx0" brushRef="#br0" timeOffset="34109.636">141 2146 5849 0 0,'0'0'2617'0'0,"0"0"-409"0"0,0 0-186 0 0,0 0-8 0 0,0 0-55 0 0,0 0-225 0 0,0 0-346 0 0,0 0-299 0 0,0 0-279 0 0,0 0-171 0 0,0 0-94 0 0,-7 1-94 0 0,-20 5-58 0 0,17 32 761 0 0,10-32-1018 0 0,16 98 1076 0 0,-16-103-1269 0 0,1-1-1 0 0,-1 1 1 0 0,0 0 0 0 0,0 0-1 0 0,1-1 1 0 0,-1 1-1 0 0,0 0 1 0 0,0 0-1 0 0,0 0 1 0 0,0-1 0 0 0,0 1-1 0 0,0 0 1 0 0,0 0-1 0 0,0 0 1 0 0,0-1 0 0 0,0 1-1 0 0,-1 0 1 0 0,1 0-1 0 0,0-1 1 0 0,0 1-1 0 0,-1 0 1 0 0,1 0 0 0 0,-1-1-1 0 0,1 1 1 0 0,-1 0-1 0 0,1-1 1 0 0,-1 1-1 0 0,1-1 1 0 0,-1 1 0 0 0,1 0-1 0 0,-1-1 1 0 0,0 1-1 0 0,1-1 1 0 0,-1 0-1 0 0,0 1 1 0 0,1-1 0 0 0,-1 1-1 0 0,0-1 1 0 0,1 0-1 0 0,-1 0 1 0 0,0 1 0 0 0,0-1-1 0 0,0 0 1 0 0,1 0-1 0 0,-1 0 1 0 0,0 0-1 0 0,0 0 1 0 0,0 0 0 0 0,1 0-1 0 0,-1 0 1 0 0,0 0-1 0 0,0-1 58 0 0,-8 3-788 0 0,6-1-50 0 0,-12 2-2639 0 0,6-3-4386 0 0,4 0-2269 0 0</inkml:trace>
  <inkml:trace contextRef="#ctx0" brushRef="#br0" timeOffset="34363.687">128 1715 9298 0 0,'0'0'2730'0'0,"0"0"-547"0"0,0 0-432 0 0,0 0-185 0 0,0 0-94 0 0,0 0-122 0 0,0 0-173 0 0,0 0-182 0 0,0 0-192 0 0,0 0-142 0 0,0 0-88 0 0,0 0-115 0 0,0 0-83 0 0,-16 2-80 0 0,-49 6-83 0 0,64-8-256 0 0,0 0-1 0 0,0 0 1 0 0,0 0-1 0 0,0 0 1 0 0,0 0 0 0 0,0 0-1 0 0,0 1 1 0 0,1-1 0 0 0,-1 0-1 0 0,0 1 1 0 0,0-1-1 0 0,0 1 1 0 0,1-1 0 0 0,-1 1-1 0 0,0-1 1 0 0,0 1 0 0 0,1-1-1 0 0,-1 1 1 0 0,1 0 0 0 0,-1-1-1 0 0,0 1 1 0 0,1 0-1 0 0,-1 0 1 0 0,1-1 0 0 0,0 1-1 0 0,-1 0 1 0 0,1 0 0 0 0,-1 0-1 0 0,1-1 1 0 0,0 1-1 0 0,0 0 1 0 0,0 0 0 0 0,0 0-1 0 0,-1 0 1 0 0,1 0 0 0 0,0 0-1 0 0,0 0 1 0 0,0-1 0 0 0,1 1-1 0 0,-1 0 1 0 0,0 0-1 0 0,0 0 1 0 0,0 0 0 0 0,1 0-1 0 0,-1 0 1 0 0,0-1 0 0 0,1 1-1 0 0,-1 0 1 0 0,1 0-1 0 0,-1-1 1 0 0,1 1 0 0 0,-1 0-1 0 0,1 0 1 0 0,0-1 0 0 0,-1 1-1 0 0,1-1 1 0 0,0 1 0 0 0,-1-1-1 0 0,1 1 1 0 0,0-1-1 0 0,0 1 1 0 0,0-1 0 0 0,-1 1-1 0 0,1-1 1 0 0,0 0 0 0 0,0 0-1 0 0,0 1 1 0 0,0-1-1 0 0,0 0 46 0 0,0 0-264 0 0,9 8-3549 0 0,-4-5-2088 0 0,-1 1-5811 0 0</inkml:trace>
  <inkml:trace contextRef="#ctx0" brushRef="#br0" timeOffset="35025.903">831 2094 4121 0 0,'0'0'2787'0'0,"0"0"-1006"0"0,0 0-305 0 0,0 0 163 0 0,0 0 105 0 0,0 0-46 0 0,0 0-212 0 0,0 0-301 0 0,0 0-230 0 0,0 0-128 0 0,0 0-67 0 0,0 0-50 0 0,0 0-33 0 0,-7-2-41 0 0,-37-14 490 0 0,-26 12 1242 0 0,58 4-2261 0 0,0 0 0 0 0,1 0 0 0 0,-1 1 0 0 0,0 1 0 0 0,1 0 0 0 0,-1 1 0 0 0,1 0 0 0 0,0 0 0 0 0,-8 5-107 0 0,10-5 39 0 0,1 0-1 0 0,1 1 1 0 0,-1-1-1 0 0,0 2 1 0 0,1-1 0 0 0,0 1-1 0 0,0 0 1 0 0,0 0-1 0 0,1 1 1 0 0,0 0-1 0 0,0 0 1 0 0,0 1 0 0 0,0 0-39 0 0,6-3 10 0 0,0 0 0 0 0,0 0 0 0 0,0 0 0 0 0,0-1 0 0 0,1 1 0 0 0,-1 0 0 0 0,1 0 0 0 0,0-1 0 0 0,0 1 0 0 0,0-1 0 0 0,1 1 1 0 0,-1-1-1 0 0,1 1 0 0 0,0-1 0 0 0,0 0 0 0 0,0 0 0 0 0,0 0 0 0 0,1 0 0 0 0,-1 0 0 0 0,1 0 0 0 0,0-1 0 0 0,0 1 0 0 0,0-1 0 0 0,0 0 1 0 0,0 0-1 0 0,0 0 0 0 0,0 0 0 0 0,1 0 0 0 0,-1-1 0 0 0,1 1 0 0 0,-1-1 0 0 0,2 0-10 0 0,10 9 115 0 0,124 70 433 0 0,-137-77-516 0 0,0 0 1 0 0,0 0-1 0 0,0 0 0 0 0,-1 1 0 0 0,1-1 1 0 0,-1 0-1 0 0,0 1 0 0 0,0-1 1 0 0,0 1-1 0 0,-1-1 0 0 0,1 1 0 0 0,-1 0 1 0 0,0-1-1 0 0,1 1 0 0 0,-2-1 1 0 0,1 1-1 0 0,0 0-32 0 0,0-3 18 0 0,-1 4 24 0 0,0 0-1 0 0,1 0 1 0 0,-2 0 0 0 0,1 0 0 0 0,-1 0 0 0 0,1 0-1 0 0,-1 0 1 0 0,-1 0 0 0 0,1-1 0 0 0,-1 1 0 0 0,0-1-1 0 0,0 1 1 0 0,0-1 0 0 0,0 0 0 0 0,-1 0 0 0 0,0-1-1 0 0,1 1 1 0 0,-1-1 0 0 0,-1 0 0 0 0,1 0 0 0 0,0 0 0 0 0,-1 0-1 0 0,0-1 1 0 0,-2 1-42 0 0,-125 35 504 0 0,126-36-549 0 0,0-1 1 0 0,0 0-1 0 0,0 0 0 0 0,-1 0 1 0 0,1-1-1 0 0,0 0 0 0 0,-1 0 1 0 0,1-1-1 0 0,0 0 0 0 0,0 0 1 0 0,-1 0-1 0 0,1-1 0 0 0,0 0 1 0 0,0 0-1 0 0,1 0 0 0 0,-1-1 1 0 0,0 0-1 0 0,1 0 0 0 0,-1 0 1 0 0,1-1-1 0 0,0 0 0 0 0,0 0 1 0 0,1 0-1 0 0,-1 0 0 0 0,1-1 1 0 0,0 0-1 0 0,0 0 1 0 0,0 0-1 0 0,1-1 0 0 0,0 1 1 0 0,-2-4 44 0 0,5-9-3743 0 0,5 7-4404 0 0,-1 7-4310 0 0</inkml:trace>
</inkml:ink>
</file>

<file path=ppt/ink/ink18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04.2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299 726 5913 0 0,'0'0'2134'0'0,"0"0"-451"0"0,0 0-313 0 0,0 0 15 0 0,0 0 150 0 0,0 0 18 0 0,0 0-130 0 0,0 0-224 0 0,0 0-235 0 0,0 0-180 0 0,0 0-128 0 0,-14-10-89 0 0,-41-29-91 0 0,54 38-451 0 0,0 0 0 0 0,0 0 0 0 0,0 0-1 0 0,0 0 1 0 0,0 0 0 0 0,-1 1 0 0 0,1-1 0 0 0,0 1 0 0 0,0-1 0 0 0,0 0-1 0 0,-1 1 1 0 0,1 0 0 0 0,0-1 0 0 0,-1 1 0 0 0,1 0 0 0 0,0 0 0 0 0,-1 0-1 0 0,1 0 1 0 0,0 0 0 0 0,-1 0 0 0 0,1 0 0 0 0,0 0 0 0 0,-1 0 0 0 0,1 1-1 0 0,0-1 1 0 0,-1 0 0 0 0,1 1 0 0 0,0-1 0 0 0,0 1 0 0 0,0 0 0 0 0,-1-1-1 0 0,1 1 1 0 0,0 0 0 0 0,0 0-25 0 0,-5 3 112 0 0,-8 5-58 0 0,1 0 0 0 0,0 1 0 0 0,1 0 0 0 0,0 1 0 0 0,1 1 0 0 0,0 0 0 0 0,0 0 0 0 0,2 1 0 0 0,-1 1 0 0 0,2-1 0 0 0,0 1 0 0 0,0 1 0 0 0,1-1 0 0 0,1 1 0 0 0,1 1-1 0 0,0-1 1 0 0,1 1 0 0 0,0 1-54 0 0,2-13 23 0 0,1 1 0 0 0,-1 0-1 0 0,1 0 1 0 0,0 0 0 0 0,0 0-1 0 0,0 1 1 0 0,0-1 0 0 0,1 0-1 0 0,0 0 1 0 0,1 0 0 0 0,-1 1-1 0 0,1-1 1 0 0,0 0 0 0 0,0 0-1 0 0,0 0 1 0 0,1 0 0 0 0,-1 0-1 0 0,1 0 1 0 0,1-1 0 0 0,-1 1-1 0 0,1-1 1 0 0,-1 1 0 0 0,1-1-1 0 0,1 0 1 0 0,-1 0 0 0 0,0 0-1 0 0,1 0 1 0 0,0-1 0 0 0,0 0 0 0 0,0 1-1 0 0,0-1 1 0 0,1-1 0 0 0,-1 1-1 0 0,1-1 1 0 0,1 1-23 0 0,9-2 141 0 0,-1-1 1 0 0,1-1-1 0 0,-1 0 1 0 0,0-1-1 0 0,0-1 1 0 0,1 0-1 0 0,-2-1 1 0 0,1-1-1 0 0,0 0 0 0 0,-1 0 1 0 0,0-1-1 0 0,0-1 1 0 0,-1-1-1 0 0,1 1 1 0 0,-2-2-1 0 0,1 0 1 0 0,-1 0-1 0 0,-1-1 1 0 0,0 0-1 0 0,0-1 1 0 0,0-1-142 0 0,-8 10 10 0 0,28-28 68 0 0,-1-1 0 0 0,-2-1 1 0 0,-1-2-1 0 0,-1 0 1 0 0,-3-2-1 0 0,0-1 1 0 0,-3 0-1 0 0,-1-1 0 0 0,-1-1 1 0 0,-3-1-1 0 0,10-40-78 0 0,-17 49 6 0 0,0 0 0 0 0,-3-1-1 0 0,0 1 1 0 0,-2-1 0 0 0,-1 0-1 0 0,-4-28-5 0 0,2 47-31 0 0,-1-1 1 0 0,0 0-1 0 0,-1 1 0 0 0,0 0 0 0 0,-1 0 0 0 0,-1 0 0 0 0,0 0 0 0 0,-1 1 1 0 0,0-1-1 0 0,-1 1 0 0 0,0 1 0 0 0,-1-1 0 0 0,0 2 0 0 0,-1-1 0 0 0,0 1 0 0 0,-1 0 1 0 0,-1-1 30 0 0,7 9-29 0 0,0 0 1 0 0,0-1 0 0 0,0 2 0 0 0,0-1-1 0 0,0 0 1 0 0,-1 1 0 0 0,1-1 0 0 0,0 1-1 0 0,-1 0 1 0 0,1 1 0 0 0,-1-1 0 0 0,1 1-1 0 0,-1 0 1 0 0,1 0 0 0 0,-1 0 0 0 0,1 1-1 0 0,-1 0 1 0 0,1-1 0 0 0,-1 1 0 0 0,1 1-1 0 0,0-1 1 0 0,-1 1 0 0 0,1 0 0 0 0,0 0-1 0 0,0 0 1 0 0,0 0 0 0 0,1 1 0 0 0,-1-1-1 0 0,1 1 1 0 0,-1 0 0 0 0,1 0 0 0 0,0 1-1 0 0,0-1 1 0 0,0 1 0 0 0,0-1 0 0 0,1 1-1 0 0,-1 0 1 0 0,0 3 28 0 0,-6 6 20 0 0,0 1 0 0 0,1 0 0 0 0,1 1 0 0 0,1 0-1 0 0,0 0 1 0 0,1 0 0 0 0,0 1 0 0 0,1 0 0 0 0,1-1 0 0 0,0 1 0 0 0,2 1 0 0 0,-1-1 0 0 0,2 0-1 0 0,0 0 1 0 0,1 0 0 0 0,1 0 0 0 0,1 1 0 0 0,0-2 0 0 0,0 1 0 0 0,2 0 0 0 0,0-1 0 0 0,1 0-1 0 0,5 9-19 0 0,82 125 741 0 0,85 88 839 0 0,-170-224-1470 0 0,-6-9-90 0 0,1 0 0 0 0,-1 0 0 0 0,1 0 0 0 0,0 0-1 0 0,0 0 1 0 0,0-1 0 0 0,0 0 0 0 0,1 1-1 0 0,-1-1 1 0 0,1 0 0 0 0,0-1 0 0 0,0 1-1 0 0,0 0 1 0 0,0-1 0 0 0,0 0 0 0 0,1 0-20 0 0,18 4 405 0 0,-19-5-4437 0 0,0-1-4419 0 0,-1 0-3158 0 0</inkml:trace>
</inkml:ink>
</file>

<file path=ppt/ink/ink18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08.77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 1 8922 0 0,'0'0'5305'0'0,"0"0"-3817"0"0,0 0-303 0 0,0 0-233 0 0,0 0-232 0 0,0 0-200 0 0,0 0-232 0 0,0 0-288 0 0,0 0-128 0 0,0 0-112 0 0,0 0-224 0 0,0 0-392 0 0,0 0-689 0 0,0 0-1647 0 0,-14 92-7755 0 0</inkml:trace>
</inkml:ink>
</file>

<file path=ppt/ink/ink18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0.0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114 0 12667 0 0,'0'0'1996'0'0,"0"0"-314"0"0,0 0-134 0 0,0 0-84 0 0,0 0-98 0 0,0 0-156 0 0,0 0-226 0 0,0 0-227 0 0,0 0-174 0 0,0 0-152 0 0,0 0-87 0 0,0 0-40 0 0,-2 3-23 0 0,-1 2-163 0 0,0 1 0 0 0,0-1-1 0 0,0 1 1 0 0,1 0 0 0 0,0 0-1 0 0,1 0 1 0 0,-1 0 0 0 0,1 0-1 0 0,0 0 1 0 0,1 0 0 0 0,-1 0-1 0 0,1 1 1 0 0,0-1 0 0 0,1 0-1 0 0,0 0 1 0 0,0 4-118 0 0,0 18 299 0 0,-1-27-289 0 0,1 75 417 0 0,-4-1 0 0 0,-3 0 0 0 0,-5 13-427 0 0,-7 7 9 0 0,-29 225-1039 0 0,41-344-2822 0 0,3 15-5120 0 0,2 9-2528 0 0</inkml:trace>
  <inkml:trace contextRef="#ctx0" brushRef="#br0" timeOffset="251.899">385 608 15459 0 0,'0'0'1674'0'0,"0"0"-470"0"0,0 0-198 0 0,0 0 63 0 0,0 0 76 0 0,0 0-61 0 0,0 0-224 0 0,0 0-233 0 0,0 0-176 0 0,0 0-115 0 0,0 0-72 0 0,0 0-64 0 0,0 0-63 0 0,-8 26-46 0 0,-40 118 10 0 0,29-90-873 0 0,18-51 98 0 0,-1 1-1288 0 0,-2-3-7541 0 0,3-1-1694 0 0</inkml:trace>
  <inkml:trace contextRef="#ctx0" brushRef="#br0" timeOffset="413.909">343 78 12299 0 0,'0'0'1928'0'0,"0"0"-840"0"0,0 0-360 0 0,0 0-175 0 0,0 0-289 0 0,0 0-240 0 0,0 0-208 0 0,0 0-153 0 0,0 0-31 0 0,0 0-160 0 0,0 0-384 0 0,0 0-904 0 0,0 0-1849 0 0,0 0-5409 0 0</inkml:trace>
  <inkml:trace contextRef="#ctx0" brushRef="#br0" timeOffset="818.225">538 877 13675 0 0,'0'0'1944'0'0,"0"0"-397"0"0,0 0-165 0 0,0 0-115 0 0,0 0-215 0 0,0 0-273 0 0,0 0-222 0 0,0 0-115 0 0,0 0-49 0 0,0 0-6 0 0,0 0-20 0 0,0 0-31 0 0,0 0-31 0 0,16-30-22 0 0,53-94-18 0 0,-9 16 618 0 0,-58 105-847 0 0,-2 4-40 0 0,0-1 0 0 0,1 0 0 0 0,-1 0 1 0 0,0 0-1 0 0,1 1 0 0 0,-1-1 0 0 0,0 0 0 0 0,1 0 0 0 0,-1 0 0 0 0,0 0 0 0 0,1 0 1 0 0,-1 0-1 0 0,0 0 0 0 0,1 0 0 0 0,-1 0 0 0 0,1 0 0 0 0,-1 0 0 0 0,0 0 0 0 0,1 0 1 0 0,-1 0-1 0 0,0 0 0 0 0,1 0 0 0 0,-1 0 0 0 0,0 0 0 0 0,1 0 0 0 0,-1 0 0 0 0,0-1 1 0 0,1 1-1 0 0,-1 0 0 0 0,0 0 0 0 0,1 0 0 0 0,-1-1 0 0 0,0 1 0 0 0,0 0 0 0 0,1 0 1 0 0,-1-1-1 0 0,0 1 0 0 0,0 0 0 0 0,1-1 0 0 0,-1 1 0 0 0,0 0 0 0 0,0-1 0 0 0,0 1 1 0 0,0 0 2 0 0,19 127-341 0 0,-19-124 371 0 0,1 0-1 0 0,0-1 1 0 0,-1 1 0 0 0,1 0 0 0 0,0-1-1 0 0,1 1 1 0 0,-1-1 0 0 0,0 1 0 0 0,1-1-1 0 0,-1 1 1 0 0,1-1 0 0 0,0 0 0 0 0,0 0 0 0 0,0 0-1 0 0,0 0 1 0 0,0 0 0 0 0,0 0 0 0 0,0-1-1 0 0,1 1 1 0 0,-1-1 0 0 0,1 0 0 0 0,-1 1 0 0 0,1-1-1 0 0,0 0 1 0 0,-1 0 0 0 0,1-1 0 0 0,0 1-1 0 0,-1-1 1 0 0,1 1 0 0 0,0-1 0 0 0,0 0-1 0 0,0 0 1 0 0,-1 0 0 0 0,1 0 0 0 0,0 0 0 0 0,0-1-1 0 0,0 0 1 0 0,-1 1 0 0 0,1-1 0 0 0,0 0-1 0 0,-1 0 1 0 0,1 0 0 0 0,-1-1 0 0 0,1 1 0 0 0,-1 0-1 0 0,0-1 1 0 0,1 0-29 0 0,6-4 121 0 0,-1 0-1 0 0,-1 0 1 0 0,1-1 0 0 0,-1 1-1 0 0,0-2 1 0 0,-1 1-1 0 0,1-1 1 0 0,-1 0 0 0 0,-1 0-1 0 0,0-1 1 0 0,0 0 0 0 0,-1 1-1 0 0,0-2 1 0 0,0 1-1 0 0,-1 0 1 0 0,0-1 0 0 0,-1 0-1 0 0,0 1 1 0 0,0-1 0 0 0,-1-8-121 0 0,-3 13-2457 0 0,-1 18-6905 0 0,3-9-2122 0 0</inkml:trace>
  <inkml:trace contextRef="#ctx0" brushRef="#br0" timeOffset="1185.965">1138 777 10362 0 0,'0'0'2434'0'0,"0"0"-189"0"0,0 0-106 0 0,0 0-242 0 0,0 0-271 0 0,0 0-243 0 0,0 0-253 0 0,0 0-187 0 0,0 0-142 0 0,0 0-128 0 0,0 0-120 0 0,33-14-115 0 0,101-44-84 0 0,-76 20 174 0 0,-54 34-475 0 0,0 0 1 0 0,-1-1-1 0 0,1 1 0 0 0,-1-1 1 0 0,0 0-1 0 0,0 0 0 0 0,0 0 1 0 0,-1 0-1 0 0,1 0 0 0 0,-1-1 1 0 0,-1 1-1 0 0,1-1 0 0 0,-1 1 1 0 0,0-1-1 0 0,0 0 0 0 0,-1 1 1 0 0,1-1-1 0 0,-1 0 0 0 0,0 0 1 0 0,-1 1-1 0 0,0-4-53 0 0,-2 6-15 0 0,0 0 0 0 0,0 1 0 0 0,-1-1-1 0 0,1 1 1 0 0,-1 0 0 0 0,1 0 0 0 0,-1 0 0 0 0,0 0 0 0 0,1 1-1 0 0,-1-1 1 0 0,0 1 0 0 0,0 0 0 0 0,0 0 0 0 0,0 1-1 0 0,0-1 1 0 0,-1 1 0 0 0,1 0 0 0 0,0 0 0 0 0,0 0 0 0 0,0 0-1 0 0,0 1 1 0 0,0 0 0 0 0,0 0 0 0 0,0 0 0 0 0,0 0 0 0 0,0 1-1 0 0,0-1 1 0 0,1 1 0 0 0,-4 2 15 0 0,-6 2-22 0 0,2 0-1 0 0,-1 1 1 0 0,1 0 0 0 0,0 1 0 0 0,0 0-1 0 0,1 0 1 0 0,0 2 0 0 0,0-1-1 0 0,1 1 1 0 0,1 0 0 0 0,0 1 0 0 0,0 0-1 0 0,1 0 1 0 0,0 1 0 0 0,1 0 0 0 0,0 0-1 0 0,1 1 1 0 0,1-1 0 0 0,0 1-1 0 0,0 0 1 0 0,1 0 0 0 0,1 0 0 0 0,0 1-1 0 0,1 4 23 0 0,4-8 11 0 0,1 0-1 0 0,0 0 0 0 0,0 0 0 0 0,1 0 1 0 0,1-1-1 0 0,-1 1 0 0 0,1-1 0 0 0,1-1 1 0 0,0 0-1 0 0,0 1 0 0 0,1-2 0 0 0,0 1 1 0 0,0-1-1 0 0,1-1 0 0 0,-1 1 0 0 0,2-2 1 0 0,-1 1-1 0 0,0-1 0 0 0,1 0 1 0 0,0-1-1 0 0,0 0 0 0 0,1-1 0 0 0,2 1-10 0 0,143 15 212 0 0,-108-35-1135 0 0,-22-5-6715 0 0,-22 17-4362 0 0</inkml:trace>
</inkml:ink>
</file>

<file path=ppt/ink/ink18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08.5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32 99 776 0 0,'0'0'1486'0'0,"0"0"115"0"0,0 0 325 0 0,0 0 325 0 0,0 0 134 0 0,0 0-97 0 0,0 0-271 0 0,0 0-317 0 0,0 0-228 0 0,0 0-133 0 0,0 0-69 0 0,0 0-58 0 0,0 0-126 0 0,-8 12 2212 0 0,-12 160-1603 0 0,17-117-1414 0 0,2-48-2893 0 0,4-50-1878 0 0,1 14-3711 0 0,-3 17-2835 0 0</inkml:trace>
  <inkml:trace contextRef="#ctx0" brushRef="#br0" timeOffset="585.905">227 338 12619 0 0,'0'0'2175'0'0,"0"0"-403"0"0,0 0-191 0 0,0 0-221 0 0,0 0-244 0 0,0 0-232 0 0,0 0-228 0 0,0 0-143 0 0,0 0-35 0 0,0 0-16 0 0,14-31-26 0 0,46-101-24 0 0,13 9 727 0 0,-41 71-826 0 0,-25 79-622 0 0,-5 23 300 0 0,-3-37 9 0 0,1-1 0 0 0,0 0 0 0 0,1 0 0 0 0,0 0 0 0 0,1 0 0 0 0,0 0 0 0 0,1 0 0 0 0,0 0 0 0 0,1-1 0 0 0,0 0 0 0 0,1 1 0 0 0,0-1 0 0 0,1-1-1 0 0,1 2 1 0 0,-4-9 49 0 0,-1 0-1 0 0,1 0 1 0 0,-1-1-1 0 0,1 1 1 0 0,0-1-1 0 0,0 0 1 0 0,0 1-1 0 0,0-1 1 0 0,0-1-1 0 0,1 1 1 0 0,-1 0-1 0 0,0-1 1 0 0,1 0-1 0 0,0 0 1 0 0,-1 0-1 0 0,1 0 1 0 0,-1 0-1 0 0,1-1 1 0 0,0 1-1 0 0,0-1 1 0 0,-1 0-1 0 0,1 0 1 0 0,0-1-1 0 0,0 1 1 0 0,-1-1-1 0 0,1 0 1 0 0,-1 0-1 0 0,1 0 1 0 0,-1 0-1 0 0,1-1 1 0 0,-1 1-1 0 0,1-1 1 0 0,-1 0-1 0 0,0 0 1 0 0,0 0-1 0 0,1-1-48 0 0,4-4 136 0 0,0 1 0 0 0,0-1 1 0 0,-1 0-1 0 0,0-1 0 0 0,-1 1 0 0 0,1-1 0 0 0,-2-1 0 0 0,1 1 0 0 0,-1-1 0 0 0,0 0 1 0 0,-1 0-1 0 0,0-1 0 0 0,-1 0-136 0 0,32-110-2607 0 0,-26 108 151 0 0,-5 8-573 0 0,-1 0-3297 0 0,0 1-5864 0 0</inkml:trace>
</inkml:ink>
</file>

<file path=ppt/ink/ink18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04.51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94 619 13515 0 0,'0'0'4742'0'0,"0"0"-2885"0"0,0 0-924 0 0,0 0 43 0 0,0 0 130 0 0,0 0 20 0 0,0 0-140 0 0,0 0-269 0 0,0 0-235 0 0,0 0-140 0 0,0 0-94 0 0,0 0-54 0 0,0 0-32 0 0,-2 25-30 0 0,-5 76-41 0 0,16-28 35 0 0,-8-58-191 0 0,1 7 106 0 0,-1-8-3595 0 0,-8-22-3554 0 0,5 5 1304 0 0,-2 0-5385 0 0</inkml:trace>
  <inkml:trace contextRef="#ctx0" brushRef="#br0" timeOffset="167.448">32 174 13267 0 0,'0'0'2776'0'0,"0"0"-727"0"0,0 0-513 0 0,0 0-304 0 0,0 0-271 0 0,0 0-249 0 0,0 0-248 0 0,0 0-256 0 0,0 0-224 0 0,0 0-112 0 0,0 0-32 0 0,0 0-48 0 0,0 0-56 0 0,0 0-328 0 0,-32 40-585 0 0,41-14-991 0 0,-3-11-2873 0 0,-2-1-7242 0 0</inkml:trace>
  <inkml:trace contextRef="#ctx0" brushRef="#br0" timeOffset="527.463">293 932 13587 0 0,'0'0'1200'0'0,"0"0"-444"0"0,0 0 97 0 0,0 0 369 0 0,0 0 263 0 0,0 0 3 0 0,0 0-258 0 0,0 0-259 0 0,0 0-111 0 0,0 0-64 0 0,0 0-84 0 0,0 0-124 0 0,2-6-130 0 0,60-291 2290 0 0,-62 296-2745 0 0,5-14 15 0 0,-1 0-1 0 0,2 0 1 0 0,0 1-1 0 0,0 0 1 0 0,2 0-1 0 0,-1 0 1 0 0,2 1-1 0 0,0 0 1 0 0,0 0-1 0 0,1 1 1 0 0,1 1-1 0 0,0 0 1 0 0,10-7-18 0 0,-12 46-1171 0 0,-7 24-301 0 0,-2-30-2024 0 0,0 0-6143 0 0,0-18-1816 0 0</inkml:trace>
  <inkml:trace contextRef="#ctx0" brushRef="#br0" timeOffset="903.02">615 744 10474 0 0,'0'0'3641'0'0,"0"0"-1513"0"0,0 0-404 0 0,0 0-29 0 0,0 0-170 0 0,0 0-269 0 0,0 0-246 0 0,0 0-192 0 0,0 0-144 0 0,0 0-114 0 0,0 0-82 0 0,0 0-85 0 0,31-10-74 0 0,94-31-46 0 0,-72 10 237 0 0,-48 21-374 0 0,-2 6-104 0 0,-1 1 0 0 0,1 0 0 0 0,-1-1 1 0 0,0 1-1 0 0,0-1 0 0 0,0 0 0 0 0,0 0 0 0 0,-1 0 0 0 0,0 1 0 0 0,1-2 1 0 0,-1 1-1 0 0,-1 0 0 0 0,1 0 0 0 0,-1 0 0 0 0,1 0 0 0 0,-1 0 1 0 0,0-1-1 0 0,-1 1 0 0 0,1 0 0 0 0,-1 0 0 0 0,0 0 0 0 0,0 0 0 0 0,0 0 1 0 0,0 0-1 0 0,-1 0 0 0 0,0 0 0 0 0,0 0-32 0 0,-1 2-13 0 0,-1 1 0 0 0,1 0 0 0 0,-1 0 0 0 0,0 0 0 0 0,1 1 0 0 0,-1-1 0 0 0,0 1 1 0 0,1 0-1 0 0,-1 0 0 0 0,0 0 0 0 0,0 0 0 0 0,1 1 0 0 0,-1 0 0 0 0,0 0 0 0 0,1 0 0 0 0,-1 0 0 0 0,1 0 0 0 0,-1 0 0 0 0,1 1 0 0 0,0 0 0 0 0,-1 0 0 0 0,1 0 0 0 0,0 0 0 0 0,0 0 1 0 0,1 1-1 0 0,-1-1 0 0 0,-2 3 13 0 0,-9 6-18 0 0,1 0 1 0 0,0 1 0 0 0,1 0 0 0 0,0 1 0 0 0,1 1-1 0 0,1-1 1 0 0,0 2 0 0 0,1-1 0 0 0,0 1-1 0 0,1 1 1 0 0,1 0 0 0 0,0 0 0 0 0,1 0 17 0 0,5-12-2 0 0,0 0 1 0 0,0 0-1 0 0,1 0 1 0 0,-1 0 0 0 0,1 0-1 0 0,0 0 1 0 0,0 0-1 0 0,0 0 1 0 0,0 0 0 0 0,1-1-1 0 0,0 1 1 0 0,-1 0 0 0 0,2 0-1 0 0,-1 0 1 0 0,0-1-1 0 0,1 1 1 0 0,-1 0 0 0 0,1-1-1 0 0,0 1 1 0 0,0-1-1 0 0,1 0 1 0 0,-1 0 0 0 0,1 0-1 0 0,0 0 1 0 0,-1 0-1 0 0,1 0 1 0 0,0-1 0 0 0,1 0-1 0 0,-1 1 1 0 0,0-1-1 0 0,1 0 1 0 0,-1 0 0 0 0,1-1-1 0 0,-1 1 1 0 0,1-1-1 0 0,0 0 1 0 0,0 0 0 0 0,0 0-1 0 0,0 0 1 0 0,0-1 0 0 0,0 0-1 0 0,-1 0 1 0 0,1 0-1 0 0,0 0 1 0 0,1 0 1 0 0,24 0-101 0 0,86-11-2177 0 0,-90 1 754 0 0,7-3-1198 0 0,-10 6-3636 0 0,-11 4-5008 0 0</inkml:trace>
  <inkml:trace contextRef="#ctx0" brushRef="#br0" timeOffset="1200.528">1326 483 16676 0 0,'0'0'1755'0'0,"0"0"-542"0"0,0 0-169 0 0,0 0-30 0 0,0 0-30 0 0,0 0-37 0 0,0 0-172 0 0,0 0-174 0 0,0 0-131 0 0,0 0-126 0 0,0 0-93 0 0,0 0-73 0 0,-34 26-58 0 0,-105 81-48 0 0,75-37 22 0 0,59-64-90 0 0,0 1 0 0 0,1 0 0 0 0,1 0 1 0 0,-1 0-1 0 0,1 0 0 0 0,0 0 0 0 0,1 1 1 0 0,-1-1-1 0 0,2 1 0 0 0,-1 0 0 0 0,1-1 1 0 0,0 1-1 0 0,0 0 0 0 0,1 0 0 0 0,1 0 1 0 0,0 5-5 0 0,2-8-3 0 0,0-1 0 0 0,1 0 1 0 0,-1 0-1 0 0,1 0 0 0 0,0 0 1 0 0,0-1-1 0 0,1 1 0 0 0,-1-1 1 0 0,1 0-1 0 0,0 0 0 0 0,0-1 1 0 0,0 1-1 0 0,0-1 0 0 0,0-1 1 0 0,0 1-1 0 0,0 0 0 0 0,1-1 1 0 0,-1 0-1 0 0,1-1 0 0 0,4 1 3 0 0,117 2-285 0 0,-118-4 28 0 0,0-1 1 0 0,-1-1-1 0 0,1 1 0 0 0,-1-1 1 0 0,0-1-1 0 0,0 0 1 0 0,0 0-1 0 0,0 0 0 0 0,-1-1 1 0 0,1 0-1 0 0,-1-1 0 0 0,3-3 257 0 0,19-19-4508 0 0,-5-1-4278 0 0,-16 17-1107 0 0</inkml:trace>
  <inkml:trace contextRef="#ctx0" brushRef="#br0" timeOffset="1589.796">1775 1 15915 0 0,'0'0'3811'0'0,"0"0"-2127"0"0,0 0-715 0 0,0 0-15 0 0,0 0 34 0 0,0 0-33 0 0,0 0-155 0 0,0 0-252 0 0,0 0-173 0 0,0 0-65 0 0,0 0-38 0 0,0 0 16 0 0,-6 17-2 0 0,-19 56-15 0 0,2 82 664 0 0,22-113-795 0 0,-3 363 248 0 0,-2-361-356 0 0,0-3 90 0 0,6-41-238 0 0,0 0 0 0 0,1 0 0 0 0,-1 0 0 0 0,0 0 1 0 0,0 0-1 0 0,0 0 0 0 0,0 0 0 0 0,1 0 0 0 0,-1 0 0 0 0,0 0 0 0 0,0 0 0 0 0,0 0 0 0 0,1 0 0 0 0,-1 0 0 0 0,0 0 0 0 0,0 1 0 0 0,0-1 0 0 0,0 0 0 0 0,1 0 0 0 0,-1 0 0 0 0,0 0 0 0 0,0 0 0 0 0,0 0 0 0 0,0 0 0 0 0,0 1 0 0 0,1-1 0 0 0,-1 0 0 0 0,0 0 0 0 0,0 0 0 0 0,0 0 0 0 0,0 1 0 0 0,0-1 0 0 0,0 0 116 0 0,12-36-3684 0 0,-7 11-6627 0 0,-4 20 6955 0 0,-1 1-5509 0 0</inkml:trace>
  <inkml:trace contextRef="#ctx0" brushRef="#br0" timeOffset="1835.405">1473 402 15627 0 0,'0'0'1950'0'0,"0"0"-643"0"0,0 0-229 0 0,0 0 79 0 0,0 0 90 0 0,0 0-61 0 0,0 0-263 0 0,0 0-257 0 0,0 0-192 0 0,0 0-135 0 0,32-4-86 0 0,104-14-78 0 0,137-20-1857 0 0,-258 37 201 0 0,-1 0-2458 0 0,-4 0-4559 0 0,-2-2-2284 0 0</inkml:trace>
  <inkml:trace contextRef="#ctx0" brushRef="#br0" timeOffset="2671.02">2176 26 10706 0 0,'0'0'1897'0'0,"0"0"-190"0"0,0 0-39 0 0,0 0-25 0 0,0 0-133 0 0,0 0-246 0 0,0 0-302 0 0,0 0-212 0 0,0 0-143 0 0,0 0-73 0 0,0 0-41 0 0,0 0-37 0 0,-10 26-21 0 0,-29 83-58 0 0,26-16 257 0 0,23 102 247 0 0,0-130-661 0 0,-3 1 0 0 0,-3 0 0 0 0,-4 55-220 0 0,-29-33 94 0 0,71-114-1338 0 0,0-20-1290 0 0,-23 22-5467 0 0,-14 17-3257 0 0</inkml:trace>
  <inkml:trace contextRef="#ctx0" brushRef="#br0" timeOffset="3277.231">2375 534 13187 0 0,'0'0'1918'0'0,"0"0"-265"0"0,0 0-71 0 0,0 0-95 0 0,0 0-205 0 0,0 0-325 0 0,0 0-349 0 0,0 0-192 0 0,0 0-112 0 0,0 0-60 0 0,0 0-12 0 0,0 0-28 0 0,0 0-18 0 0,-4 24-14 0 0,-10 74-27 0 0,20-22 364 0 0,-5-75-455 0 0,0 1 1 0 0,0-1-1 0 0,0 0 0 0 0,1 0 0 0 0,-1 1 1 0 0,0-1-1 0 0,1 0 0 0 0,-1 0 1 0 0,1 0-1 0 0,-1 0 0 0 0,1-1 1 0 0,0 1-1 0 0,-1 0 0 0 0,1-1 1 0 0,0 1-1 0 0,0-1 0 0 0,-1 1 1 0 0,1-1-1 0 0,0 0 0 0 0,0 0 1 0 0,0 0-1 0 0,-1 0 0 0 0,1 0 1 0 0,0 0-1 0 0,0 0 0 0 0,-1-1 1 0 0,1 1-1 0 0,0-1-54 0 0,9-3 139 0 0,0 0-1 0 0,-1-1 1 0 0,0-1 0 0 0,0 1 0 0 0,-1-2-1 0 0,1 1 1 0 0,-1-1 0 0 0,-1-1-1 0 0,1 0 1 0 0,-2 0 0 0 0,6-6-139 0 0,7-6 120 0 0,127-149 282 0 0,-147 168-402 0 0,0 0-1 0 0,1 1 0 0 0,-1-1 0 0 0,1 0 0 0 0,-1 0 0 0 0,1 1 0 0 0,0-1 1 0 0,-1 0-1 0 0,1 1 0 0 0,0-1 0 0 0,-1 0 0 0 0,1 1 0 0 0,0-1 0 0 0,0 1 1 0 0,-1-1-1 0 0,1 1 0 0 0,0 0 0 0 0,0-1 0 0 0,0 1 0 0 0,0 0 0 0 0,0 0 1 0 0,0-1-1 0 0,-1 1 0 0 0,1 0 0 0 0,0 0 0 0 0,0 0 0 0 0,0 0 0 0 0,0 0 1 0 0,0 0-1 0 0,0 1 0 0 0,0-1 0 0 0,0 0 0 0 0,0 0 0 0 0,-1 0 0 0 0,1 1 1 0 0,0-1-1 0 0,0 1 0 0 0,0-1 0 0 0,0 1 0 0 0,-1-1 0 0 0,1 1 0 0 0,0-1 1 0 0,-1 1-1 0 0,1-1 0 0 0,0 1 0 0 0,-1 0 0 0 0,1 0 0 0 0,-1-1 0 0 0,1 1 1 0 0,-1 0-1 0 0,1 0 0 0 0,-1 0 0 0 0,1-1 0 0 0,-1 1 0 0 0,0 0 0 0 0,1 0 1 0 0,-1 0-1 0 0,0 0 0 0 0,0 0 1 0 0,14 59-14 0 0,43 308 0 0 0,-52-338-23 0 0,-1 0 0 0 0,-1 0-1 0 0,-2 1 1 0 0,0-1 0 0 0,-3 1 0 0 0,-3 26 37 0 0,0-39-11 0 0,0 0 0 0 0,-1 0-1 0 0,-1 0 1 0 0,0-1 0 0 0,-2 0 0 0 0,0-1 0 0 0,0 1-1 0 0,-2-2 1 0 0,0 1 0 0 0,-1-2 0 0 0,0 1 0 0 0,-1-2-1 0 0,-1 0 1 0 0,0 0 0 0 0,0-1 0 0 0,-2-1 0 0 0,1 0-1 0 0,-1-2 1 0 0,-1 1 0 0 0,-7 1 11 0 0,23-10 4 0 0,-1 0-1 0 0,1 0 1 0 0,-1 0-1 0 0,0 0 1 0 0,1 0 0 0 0,-1 0-1 0 0,0 0 1 0 0,0-1-1 0 0,1 1 1 0 0,-1-1 0 0 0,0 1-1 0 0,0-1 1 0 0,0 0-1 0 0,0 0 1 0 0,1 0 0 0 0,-1 0-1 0 0,0 0 1 0 0,0 0-1 0 0,0-1 1 0 0,0 1-1 0 0,0 0 1 0 0,1-1 0 0 0,-1 1-1 0 0,0-1 1 0 0,0 0-1 0 0,1 0 1 0 0,-1 0 0 0 0,0 0-1 0 0,1 0 1 0 0,-1 0-1 0 0,1 0 1 0 0,-1 0 0 0 0,1-1-1 0 0,0 1 1 0 0,0 0-1 0 0,-1-1 1 0 0,1 1 0 0 0,0-1-1 0 0,0 1 1 0 0,0-1-1 0 0,1 0 1 0 0,-1 0 0 0 0,0 1-1 0 0,1-1 1 0 0,-1 0-1 0 0,1 0 1 0 0,-1 0 0 0 0,1 1-1 0 0,0-3-3 0 0,0-12 27 0 0,1-1 0 0 0,2 0 0 0 0,-1 0 0 0 0,2 1 0 0 0,0-1 0 0 0,1 1-1 0 0,1 0 1 0 0,0 0 0 0 0,1 1 0 0 0,0 0 0 0 0,2 0 0 0 0,0 1 0 0 0,0 0 0 0 0,1 0 0 0 0,1 1 0 0 0,0 1 0 0 0,1-1 0 0 0,2 1-27 0 0,-13 11 0 0 0,52-61-160 0 0,3 2 0 0 0,2 3 0 0 0,15-7 160 0 0,-16 18-5010 0 0,3 4-4969 0 0,-51 35-2415 0 0</inkml:trace>
</inkml:ink>
</file>

<file path=ppt/ink/ink18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3.4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66 0 2545 0 0,'0'0'2504'0'0,"0"0"-2"0"0,0 0-19 0 0,0 0-60 0 0,0 0-162 0 0,0 0-299 0 0,0 0-353 0 0,0 0-336 0 0,0 0-272 0 0,0 0-227 0 0,0 0-144 0 0,-5 0-118 0 0,3 0-467 0 0,1 0 0 0 0,-1 1 0 0 0,0-1 0 0 0,0 0-1 0 0,1 1 1 0 0,-1-1 0 0 0,0 1 0 0 0,1-1-1 0 0,-1 1 1 0 0,0 0 0 0 0,1 0 0 0 0,-1 0 0 0 0,1-1-1 0 0,-1 2 1 0 0,1-1 0 0 0,-1 0 0 0 0,1 0-1 0 0,0 0 1 0 0,0 1 0 0 0,0-1 0 0 0,-1 0-1 0 0,1 1 1 0 0,1-1 0 0 0,-1 1 0 0 0,0 0 0 0 0,0-1-1 0 0,0 1 1 0 0,1-1 0 0 0,-1 1 0 0 0,1 0-1 0 0,-1 0 1 0 0,1-1 0 0 0,0 1 0 0 0,0 0-1 0 0,0 0-44 0 0,-7 34 365 0 0,1 0-1 0 0,3 1 0 0 0,1 0 0 0 0,1-1 0 0 0,4 32-364 0 0,-3-59 23 0 0,1 1 0 0 0,0-1 0 0 0,1 0 0 0 0,0 0 0 0 0,0 0 0 0 0,1 0 0 0 0,0-1 1 0 0,0 1-1 0 0,1-1 0 0 0,0 1 0 0 0,1-1 0 0 0,0-1 0 0 0,0 1 0 0 0,1-1 0 0 0,0 0 0 0 0,0 1-23 0 0,-3-7 43 0 0,0 1-1 0 0,-1-1 0 0 0,1 0 0 0 0,0 0 1 0 0,0 0-1 0 0,0 0 0 0 0,0 0 0 0 0,0-1 0 0 0,0 1 1 0 0,0-1-1 0 0,0 0 0 0 0,1 0 0 0 0,-1 0 1 0 0,0 0-1 0 0,0-1 0 0 0,0 1 0 0 0,0-1 1 0 0,0 0-1 0 0,0 0 0 0 0,0 0 0 0 0,0 0 1 0 0,-1 0-1 0 0,1-1 0 0 0,0 1 0 0 0,-1-1 1 0 0,1 0-1 0 0,-1 0 0 0 0,1 0 0 0 0,-1 0 1 0 0,0 0-1 0 0,1-1-42 0 0,29-25 123 0 0,-1-2-1 0 0,-1-1 1 0 0,-2-2 0 0 0,-1-1-1 0 0,20-33-122 0 0,-35 59-136 0 0,-9 30-105 0 0,-2-6 265 0 0,4 22-47 0 0,-6-29 21 0 0,1-1 0 0 0,0 1 0 0 0,1 0-1 0 0,0 0 1 0 0,0 0 0 0 0,1-1 0 0 0,0 1 0 0 0,1-1 0 0 0,0 1 0 0 0,0-1 0 0 0,1 0 0 0 0,0 0 0 0 0,0-1 0 0 0,1 1 0 0 0,0-1 0 0 0,0 0 0 0 0,1 0-1 0 0,0 0 1 0 0,0-1 0 0 0,0 0 0 0 0,4 3 2 0 0,-6-8 20 0 0,0 1-1 0 0,1-1 1 0 0,-1 0-1 0 0,0 0 1 0 0,1 0-1 0 0,-1 0 0 0 0,0-1 1 0 0,1 1-1 0 0,-1-1 1 0 0,1 0-1 0 0,-1-1 1 0 0,0 1-1 0 0,1-1 1 0 0,-1 0-1 0 0,0 0 0 0 0,0 0 1 0 0,1-1-1 0 0,-1 1 1 0 0,0-1-1 0 0,0 0 1 0 0,0 0-1 0 0,-1 0 1 0 0,1-1-1 0 0,0 1 1 0 0,-1-1-1 0 0,0 0 0 0 0,0 0 1 0 0,0 0-1 0 0,2-3-19 0 0,9-11 140 0 0,0-1-1 0 0,-2-1 0 0 0,0 0 0 0 0,-1-1 0 0 0,-1 0 0 0 0,-1 0 0 0 0,-1-1 1 0 0,0 0-1 0 0,-2-1 0 0 0,0 1 0 0 0,-2-1 0 0 0,1-10-139 0 0,-2-62-170 0 0,-4 65-2180 0 0,30 16-3820 0 0,-16 12-371 0 0,-12 1 5569 0 0,2 0-10181 0 0</inkml:trace>
</inkml:ink>
</file>

<file path=ppt/ink/ink18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3.8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105 744 17188 0 0,'0'0'1269'0'0,"0"0"-314"0"0,0 0 5 0 0,0 0 114 0 0,0 0 6 0 0,0 0-130 0 0,0 0-231 0 0,0 0-218 0 0,0 0-69 0 0,0 0-35 0 0,0 0-40 0 0,0 0-31 0 0,0 0-32 0 0,-4 21-45 0 0,-16 65-33 0 0,-22 27 374 0 0,4-9-586 0 0,41-108-4764 0 0,15-24 900 0 0,-12 16-1329 0 0,1 1-5818 0 0</inkml:trace>
  <inkml:trace contextRef="#ctx0" brushRef="#br0" timeOffset="246.396">21 368 14363 0 0,'0'0'1824'0'0,"0"0"-455"0"0,0 0-257 0 0,0 0-184 0 0,0 0-208 0 0,0 0-312 0 0,0 0-264 0 0,0 0-256 0 0,0 0-112 0 0,0 0-136 0 0,0 0-224 0 0,0 0-472 0 0,0 0-1064 0 0,0 0-2722 0 0,7 30-6728 0 0</inkml:trace>
  <inkml:trace contextRef="#ctx0" brushRef="#br0" timeOffset="592.766">593 0 15323 0 0,'0'0'1689'0'0,"0"0"-456"0"0,0 0-147 0 0,0 0-47 0 0,0 0-36 0 0,0 0-97 0 0,0 0-141 0 0,0 0-69 0 0,0 0-15 0 0,0 0-9 0 0,0 0-44 0 0,0 0-77 0 0,0 0-107 0 0,5 14-66 0 0,15 46-51 0 0,-5 23 590 0 0,-7-9-667 0 0,-3 2 1 0 0,-4-1-1 0 0,-3 0 1 0 0,-6 28-251 0 0,-20 69 29 0 0,-4 6-553 0 0,48-167-3670 0 0,-13-28-1710 0 0,-2 12-934 0 0,-1 1-4007 0 0</inkml:trace>
  <inkml:trace contextRef="#ctx0" brushRef="#br0" timeOffset="847.675">286 567 9098 0 0,'0'0'3583'0'0,"0"0"-1742"0"0,0 0-685 0 0,0 0 60 0 0,0 0 142 0 0,0 0 29 0 0,0 0-155 0 0,0 0-234 0 0,0 0-171 0 0,0 0-159 0 0,35-5-112 0 0,115-19-89 0 0,174-35 985 0 0,-263 46-1545 0 0,64-10-4094 0 0,-101 16-1057 0 0,-16 5-43 0 0,-4-1-5445 0 0</inkml:trace>
  <inkml:trace contextRef="#ctx0" brushRef="#br0" timeOffset="1316.92">1153 55 9370 0 0,'0'0'4786'0'0,"0"0"-2198"0"0,0 0-920 0 0,0 0-221 0 0,0 0-181 0 0,0 0-172 0 0,0 0-225 0 0,0 0-215 0 0,0 0-149 0 0,0 0-117 0 0,0 0-40 0 0,0 0-24 0 0,0 0 20 0 0,-7 17 24 0 0,-41 122 623 0 0,-6 213-87 0 0,34-36-805 0 0,20-314-91 0 0,-1 0 0 0 0,1-1 0 0 0,-1 1 0 0 0,1 0 0 0 0,0 0 0 0 0,0-1 0 0 0,0 1 0 0 0,0 0 0 0 0,0 0 0 0 0,0-1 0 0 0,0 1 0 0 0,1 0 0 0 0,-1-1 0 0 0,1 1 0 0 0,-1 0 0 0 0,1-1 0 0 0,0 1 0 0 0,-1-1 0 0 0,1 1 0 0 0,0-1 0 0 0,0 1 0 0 0,0-1 0 0 0,0 1 0 0 0,0-1 0 0 0,1 0 0 0 0,-1 0 0 0 0,0 1 0 0 0,1-1 0 0 0,-1 0 0 0 0,0 0 0 0 0,1-1 0 0 0,-1 1 0 0 0,1 0 0 0 0,0 0 0 0 0,-1-1 0 0 0,1 1 0 0 0,-1-1 0 0 0,1 1 0 0 0,0-1 0 0 0,0 0 0 0 0,-1 1 0 0 0,1-1 0 0 0,0 0 0 0 0,-1 0 0 0 0,1 0 0 0 0,0-1 0 0 0,0 1 0 0 0,-1 0 0 0 0,1-1 0 0 0,0 1 0 0 0,-1-1 0 0 0,1 1 0 0 0,0-1 0 0 0,-1 0 0 0 0,1 0-8 0 0,147-123 872 0 0,-130 110-847 0 0,-10 7-10 0 0,1-1 0 0 0,-1 1-1 0 0,1 1 1 0 0,1 0 0 0 0,-1 0 0 0 0,1 1 0 0 0,0 1 0 0 0,0 0-1 0 0,0 0 1 0 0,1 1 0 0 0,3-1-15 0 0,-1 49 44 0 0,-20 165 85 0 0,6-210-180 0 0,0 1 0 0 0,0-1 0 0 0,0 1 0 0 0,0-1 0 0 0,0 1 0 0 0,0 0 0 0 0,0-1 0 0 0,0 1 0 0 0,0-1 0 0 0,0 1 0 0 0,0 0 0 0 0,0-1 0 0 0,0 1 0 0 0,0-1 0 0 0,0 1 0 0 0,1 0 0 0 0,-1-1 0 0 0,0 1 0 0 0,0-1 0 0 0,1 1 0 0 0,-1-1-1 0 0,0 1 1 0 0,1-1 0 0 0,-1 1 0 0 0,1-1 0 0 0,-1 1 0 0 0,0-1 0 0 0,1 0 0 0 0,-1 1 0 0 0,1-1 0 0 0,-1 0 0 0 0,1 1 0 0 0,-1-1 0 0 0,1 0 0 0 0,0 0 0 0 0,-1 1 0 0 0,1-1 0 0 0,-1 0 0 0 0,1 0 0 0 0,0 0 0 0 0,-1 0 0 0 0,1 0 0 0 0,-1 0 0 0 0,1 0 0 0 0,0 0 0 0 0,-1 0-1 0 0,1 0 1 0 0,0 0 51 0 0,8-13-4926 0 0,-6 8-3543 0 0,-3 5 7229 0 0,1-4-11161 0 0</inkml:trace>
</inkml:ink>
</file>

<file path=ppt/ink/ink18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7.1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0 199 3985 0 0,'0'0'2815'0'0,"0"0"-964"0"0,0 0-459 0 0,0 0 14 0 0,0 0 34 0 0,0 0-59 0 0,0 0-161 0 0,0 0-190 0 0,0 0-161 0 0,0 0-86 0 0,0 0-30 0 0,11-6-60 0 0,69-40 1211 0 0,41-45 967 0 0,-33 36-1780 0 0,-66 81-531 0 0,5 86 176 0 0,55 324-289 0 0,-49-235-353 0 0,-33-201-90 0 0,1 0 1 0 0,-1-1 0 0 0,0 1 0 0 0,0 0-1 0 0,1-1 1 0 0,-1 1 0 0 0,0 0 0 0 0,1-1 0 0 0,-1 1-1 0 0,0 0 1 0 0,1 0 0 0 0,-1-1 0 0 0,0 1-1 0 0,1 0 1 0 0,-1 0 0 0 0,1 0 0 0 0,-1 0 0 0 0,1-1-1 0 0,-1 1 1 0 0,0 0 0 0 0,1 0 0 0 0,-1 0-1 0 0,1 0 1 0 0,-1 0 0 0 0,1 0 0 0 0,-1 0 0 0 0,0 0-1 0 0,1 0 1 0 0,-1 0 0 0 0,1 1 0 0 0,-1-1-1 0 0,0 0 1 0 0,1 0 0 0 0,-1 0 0 0 0,1 0 0 0 0,-1 1-1 0 0,0-1 1 0 0,1 0 0 0 0,-1 0 0 0 0,0 1 0 0 0,1-1-1 0 0,-1 0 1 0 0,0 0 0 0 0,1 1 0 0 0,-1-1-1 0 0,0 0 1 0 0,0 1 0 0 0,1-1 0 0 0,-1 1 0 0 0,0-1-1 0 0,0 0 1 0 0,0 1 0 0 0,1-1 0 0 0,-1 1-1 0 0,0-1 1 0 0,0 0 0 0 0,0 1 0 0 0,0-1 0 0 0,0 1-1 0 0,0-1 1 0 0,0 1 0 0 0,0-1 0 0 0,0 0-1 0 0,0 1-4 0 0,19-36 272 0 0,-17 31-277 0 0,127-283 643 0 0,-30 37-467 0 0,-88 218-105 0 0,-8 12-5 0 0,-3 20-95 0 0,0 0 10 0 0,0 0-1 0 0,0 0 6 0 0,0 0-22 0 0,0 0-11 0 0,0 0-17 0 0,0 0-15 0 0,0 0-30 0 0,0 0-42 0 0,0 0-61 0 0,0 0-72 0 0,-7 11-4625 0 0,5-7-2576 0 0,1-4-1434 0 0</inkml:trace>
</inkml:ink>
</file>

<file path=ppt/ink/ink18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7.90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0 159 9906 0 0,'0'0'2434'0'0,"0"0"-302"0"0,0 0-168 0 0,0 0-151 0 0,0 0-215 0 0,0 0-306 0 0,0 0-324 0 0,0 0-251 0 0,0 0-173 0 0,0 0-88 0 0,0 0-43 0 0,0 0-38 0 0,0 0-12 0 0,2 0 2 0 0,240 1 2936 0 0,1 39-2589 0 0,-124-26-587 0 0,-59-10-69 0 0,-59-4-40 0 0,-1 0 2 0 0,0 0 3 0 0,0 0-1 0 0,0 0 5 0 0,0 0-11 0 0,0 0-1 0 0,0 0-2 0 0,0 0 3 0 0,0 0 2 0 0,0 0 2 0 0,0 0 3 0 0,0 0-5 0 0,0 0-7 0 0,-18-8 577 0 0,-100-72-536 0 0,42 25-55 0 0,17 7-698 0 0,58 34-3531 0 0,2 6-6790 0 0,1 4-955 0 0</inkml:trace>
</inkml:ink>
</file>

<file path=ppt/ink/ink18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8.44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 0 4697 0 0,'0'0'2726'0'0,"0"0"-820"0"0,0 0-213 0 0,0 0 106 0 0,0 0 24 0 0,0 0-110 0 0,0 0-290 0 0,0 0-323 0 0,0 0-257 0 0,0 0-158 0 0,0 0-74 0 0,0 0-20 0 0,-3 1-18 0 0,-6 2-31 0 0,6-3-45 0 0,29 7 2408 0 0,401 19 398 0 0,-229 10-3184 0 0,-150-21-43 0 0,-47-14-96 0 0,-1-1-12 0 0,0 0-12 0 0,0 0-32 0 0,0 0-52 0 0,0 0-59 0 0,0 0-81 0 0,0-13-4133 0 0,0 7-3508 0 0,0 3-4258 0 0</inkml:trace>
</inkml:ink>
</file>

<file path=ppt/ink/ink18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42.0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22 126 4809 0 0,'0'0'3486'0'0,"0"0"-824"0"0,0 0-518 0 0,0 0-194 0 0,0 0-197 0 0,0 0-274 0 0,0 0-290 0 0,0 0-255 0 0,0 0-186 0 0,0 0-116 0 0,0 0-76 0 0,-4-4-76 0 0,-10-11-46 0 0,10 12-32 0 0,4 3-19 0 0,0 0-19 0 0,25-19 2123 0 0,102-29-1469 0 0,-91 38-853 0 0,0 2 1 0 0,1 1-1 0 0,0 2 0 0 0,0 1 1 0 0,22 1-166 0 0,-55 4 3 0 0,0 0-1 0 0,1 1 1 0 0,-1-1 0 0 0,0 1 0 0 0,0 0-1 0 0,0 0 1 0 0,0 0 0 0 0,0 0 0 0 0,-1 1-1 0 0,1 0 1 0 0,-1-1 0 0 0,1 1 0 0 0,-1 1 0 0 0,0-1-1 0 0,0 0 1 0 0,-1 1 0 0 0,1-1 0 0 0,-1 1-1 0 0,1 0 1 0 0,-1 0 0 0 0,0 0 0 0 0,-1 0-1 0 0,1 0 1 0 0,-1 0 0 0 0,0 1 0 0 0,0-1 0 0 0,0 2-3 0 0,12 23 32 0 0,16 66 53 0 0,-29-89-52 0 0,0 0 0 0 0,0 1 0 0 0,-1-1 0 0 0,1 1 0 0 0,-2-1 0 0 0,1 0 0 0 0,-1 0 0 0 0,0 0 0 0 0,0 0 0 0 0,0 0 0 0 0,-1 0 0 0 0,0 0 0 0 0,0-1 0 0 0,-1 1 0 0 0,-3 3-33 0 0,1 1 49 0 0,-87 68 247 0 0,8-27-239 0 0,67-37-26 0 0,16-13-29 0 0,0 0-1 0 0,0 0 1 0 0,0 0 0 0 0,0 1 0 0 0,0-1-1 0 0,0 1 1 0 0,1-1 0 0 0,-1 1 0 0 0,1 0-1 0 0,-1-1 1 0 0,1 1 0 0 0,0 0 0 0 0,-1 0 0 0 0,1 0-1 0 0,0 0 1 0 0,0 0 0 0 0,0 1 0 0 0,1-1-1 0 0,-1 0 1 0 0,1 0 0 0 0,-1 0 0 0 0,1 1-1 0 0,-1-1 1 0 0,1 0 0 0 0,0 2-2 0 0,44 96 700 0 0,-40 6 176 0 0,-4-106-866 0 0,0 0-1 0 0,0 0 6 0 0,0 0-5 0 0,0 0-19 0 0,0 0 0 0 0,0 0-9 0 0,0 0-40 0 0,0 0-34 0 0,-23 4-5253 0 0,20-3 4530 0 0,-6 2-2812 0 0,2 0-3198 0 0,-1 1-5714 0 0</inkml:trace>
</inkml:ink>
</file>

<file path=ppt/ink/ink18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43.05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269 0 8978 0 0,'0'0'2805'0'0,"0"0"-720"0"0,0 0-291 0 0,0 0-39 0 0,0 0-112 0 0,0 0-229 0 0,0 0-291 0 0,0 0-271 0 0,0 0-169 0 0,0 0-75 0 0,0 0-48 0 0,0 0-16 0 0,0 0-21 0 0,8 11 3108 0 0,-8-11-3541 0 0,0 0 12 0 0,0 0 9 0 0,0 0 16 0 0,0 0-35 0 0,0 0-6 0 0,0 0-4 0 0,0 0-18 0 0,-42 56 1144 0 0,-75 28-912 0 0,80-69-259 0 0,20-13-690 0 0,-44-4-5410 0 0,60 0 5566 0 0,1 0-1 0 0,-1 0 0 0 0,1 0 1 0 0,-1-1-1 0 0,1 1 0 0 0,0 0 1 0 0,0 0-1 0 0,0 0 0 0 0,0-1 1 0 0,1 1-1 0 0,-1 0 1 0 0,0 0-1 0 0,1 0 0 0 0,0 0 1 0 0,-1 0-1 0 0,1 0 0 0 0,0 0 1 0 0,0 0-1 0 0,0 0 0 0 0,0 0 1 0 0,0 0-1 0 0,1 0 0 0 0,-1 1 1 0 0,1-1-1 0 0,-1 0 1 0 0,2 0 497 0 0,-3 2-22 0 0,4-6-1756 0 0,19-26-5705 0 0,-12 8 5640 0 0,-7 3 4225 0 0,-8 1 5016 0 0,-22 12 6454 0 0,26 8-13125 0 0,0 0-82 0 0,0 0-84 0 0,0 0-56 0 0,0 0-45 0 0,7 12 1722 0 0,176 130 534 0 0,-116-68-2554 0 0,-60-62-96 0 0,-6-12-4377 0 0,-1 0-4566 0 0,0 0-3255 0 0</inkml:trace>
</inkml:ink>
</file>

<file path=ppt/ink/ink18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8:19.4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60 100 3153 0 0,'0'0'2579'0'0,"0"0"-495"0"0,0 0-213 0 0,0 0-9 0 0,0 0-52 0 0,0 0-211 0 0,0 0-335 0 0,0 0-316 0 0,0 0-236 0 0,0 0-129 0 0,0 0-97 0 0,0 0-48 0 0,-8 3-35 0 0,-44 19 1140 0 0,57-19 5822 0 0,30-1-6663 0 0,85-13 385 0 0,110-38-427 0 0,-43-1-344 0 0,-172 48-270 0 0,-5 0-742 0 0,-10-3-746 0 0,0 0-1367 0 0,0 3-2700 0 0,0-1-6784 0 0</inkml:trace>
</inkml:ink>
</file>

<file path=ppt/ink/ink18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8:18.674"/>
    </inkml:context>
    <inkml:brush xml:id="br0">
      <inkml:brushProperty name="width" value="0.05" units="cm"/>
      <inkml:brushProperty name="height" value="0.05" units="cm"/>
    </inkml:brush>
    <inkml:brush xml:id="br1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4434 236 0 0 0,'0'0'1543'0'0,"0"0"228"0"0,0 0 95 0 0,0 0 8 0 0,0 0-71 0 0,0 0-151 0 0,0 0-201 0 0,0 0-180 0 0,-7-1 3450 0 0,-8-2-2449 0 0,-4 3 560 0 0,12 0 779 0 0,16 0-2032 0 0,113-22-213 0 0,36-11-906 0 0,8 1-183 0 0,-150 31-210 0 0,-16 1-52 0 0,0 0-1 0 0,1-4 234 0 0,-2 4-224 0 0,-13-4 498 0 0,-23-35-483 0 0,-23-14 4 0 0,43 38-24 0 0,3-13 57 0 0,14 27-105 0 0,0 1 1 0 0,0 0-34 0 0,0 0-22 0 0,0 0 6 0 0,0 0-70 0 0,0 0-79 0 0,0 0-89 0 0,33 0-3810 0 0,-20 0 227 0 0,-6 0-5359 0 0,-3 0-2887 0 0</inkml:trace>
  <inkml:trace contextRef="#ctx0" brushRef="#br0" timeOffset="-16489.573">872 980 4481 0 0,'0'0'2104'0'0,"0"0"-422"0"0,0 0-218 0 0,0 0 142 0 0,0 0 253 0 0,0 0 178 0 0,0 0-26 0 0,0 0-250 0 0,0 0-323 0 0,0 0-328 0 0,0 0-261 0 0,-3-10-171 0 0,-10-29-118 0 0,10 29-51 0 0,3 10-49 0 0,0 0-66 0 0,0 0-66 0 0,0 0-63 0 0,0 0-54 0 0,0 0-39 0 0,0 0-24 0 0,16 740 2674 0 0,-10-20-1809 0 0,9-336-641 0 0,-1 66 198 0 0,-52-160-177 0 0,38-40-282 0 0,3-216-84 0 0,0-17-14 0 0,-2 0-1 0 0,1 1 1 0 0,-2-1-1 0 0,-1 0 1 0 0,0 1-1 0 0,-1-1 1 0 0,-1 0 0 0 0,0 0-1 0 0,-3 4-12 0 0,-6 32 1297 0 0,9-35-4111 0 0,2-11-8189 0 0,0-11 1681 0 0</inkml:trace>
  <inkml:trace contextRef="#ctx0" brushRef="#br0" timeOffset="-15140.745">183 3377 7706 0 0,'0'0'2145'0'0,"0"0"-360"0"0,0 0-264 0 0,0 0-26 0 0,0 0 34 0 0,0 0-53 0 0,0 0-189 0 0,0 0-239 0 0,0 0-170 0 0,0 0-89 0 0,0 0-21 0 0,0 0-17 0 0,0 0-47 0 0,3 0-34 0 0,100 32 3655 0 0,182 2-2519 0 0,68-1-1100 0 0,184-33-67 0 0,-331-11-423 0 0,13 0-138 0 0,145 18 160 0 0,-201 0-266 0 0,64 0 163 0 0,20-6-40 0 0,229-1-90 0 0,-419 7-5 0 0,-46 0 0 0 0,-22-6-665 0 0,-12-15-3002 0 0,2 3-6228 0 0,15 10-3012 0 0</inkml:trace>
  <inkml:trace contextRef="#ctx0" brushRef="#br0" timeOffset="-12687.016">301 3789 0 0 0,'0'0'2322'0'0,"0"0"-494"0"0,0 0-19 0 0,0 0 252 0 0,0 0 161 0 0,0 0-25 0 0,0 0-286 0 0,0 0-426 0 0,0 0-372 0 0,0 0-237 0 0,0 0-92 0 0,-5-3-27 0 0,-15-9-6 0 0,-42 16 5152 0 0,54-3-5682 0 0,-1 1 0 0 0,1 1-1 0 0,0-1 1 0 0,-1 1 0 0 0,1 0 0 0 0,1 1 0 0 0,-1 0-1 0 0,0 0 1 0 0,1 1 0 0 0,0 0 0 0 0,0 0 0 0 0,-4 5-221 0 0,-2 6 106 0 0,1 0 1 0 0,1 0-1 0 0,1 1 1 0 0,0 1-1 0 0,1-1 1 0 0,1 1-1 0 0,1 1 0 0 0,0 0 1 0 0,2 0-1 0 0,0 0 1 0 0,1 0-1 0 0,1 1 1 0 0,0 0-1 0 0,2 0 1 0 0,1-1-1 0 0,0 1 1 0 0,2 7-107 0 0,-2-17 42 0 0,16 88 301 0 0,-13-90-311 0 0,1 0-1 0 0,0 0 1 0 0,1 0 0 0 0,-1 0-1 0 0,1-1 1 0 0,1 0-1 0 0,0 0 1 0 0,0 0 0 0 0,0-1-1 0 0,1 1 1 0 0,-1-2 0 0 0,2 1-1 0 0,-1-1 1 0 0,0 0 0 0 0,6 2-32 0 0,47 14 245 0 0,5-15-120 0 0,31-3-10 0 0,-42-25 87 0 0,-19 3-118 0 0,-1-17 170 0 0,12-20-184 0 0,-29 34 4 0 0,13-40 17 0 0,-21-5 2 0 0,-9-14-18 0 0,-18 41-75 0 0,-15-23 0 0 0,0 23 0 0 0,27 31 0 0 0,-1 0 0 0 0,1 1 0 0 0,-1 0 0 0 0,-1 0 0 0 0,0 1 0 0 0,0 0 0 0 0,0 1 0 0 0,-1-1 0 0 0,1 1 0 0 0,-11-4 0 0 0,9 7-162 0 0,0 0 1 0 0,0 1-1 0 0,0 0 1 0 0,0 1-1 0 0,-1 0 1 0 0,1 0-1 0 0,0 1 1 0 0,-1 1-1 0 0,1-1 1 0 0,0 2-1 0 0,-1-1 1 0 0,1 2-1 0 0,0-1 1 0 0,0 1-1 0 0,0 1 1 0 0,1 0-1 0 0,-1 0 1 0 0,1 1-1 0 0,-3 2 162 0 0,-4 3-2271 0 0,5-3-5488 0 0,9-6-4387 0 0</inkml:trace>
  <inkml:trace contextRef="#ctx0" brushRef="#br0" timeOffset="-10495.045">929 3428 0 0 0,'0'0'1119'0'0,"0"0"252"0"0,0 0 45 0 0,0 0-104 0 0,0 0-106 0 0,0 0-134 0 0,0 0-96 0 0,0 0-22 0 0,0 0 0 0 0,-5 0 642 0 0,5 0 6870 0 0,31-28-5004 0 0,68-36-2109 0 0,-71 49-1414 0 0,-11 6-1103 0 0,-10 6-1859 0 0,-1 0-3735 0 0,-3 0-4428 0 0</inkml:trace>
  <inkml:trace contextRef="#ctx0" brushRef="#br0" timeOffset="-10183.606">1521 3001 10906 0 0,'0'0'2259'0'0,"0"0"-677"0"0,0 0-320 0 0,0 0 78 0 0,0 0 39 0 0,0 0-147 0 0,0 0-250 0 0,0 0-263 0 0,0 0-183 0 0,0 0-76 0 0,0 0-60 0 0,0 0-33 0 0,0 0-26 0 0,12-7-20 0 0,54-34 140 0 0,-14 11 56 0 0,-14-5-845 0 0,-17 17-2665 0 0,-2-1-6175 0 0,-15 14-1919 0 0</inkml:trace>
  <inkml:trace contextRef="#ctx0" brushRef="#br0" timeOffset="-9886.464">2114 2515 11723 0 0,'0'0'1928'0'0,"0"0"-408"0"0,0 0-47 0 0,0 0 92 0 0,0 0-66 0 0,0 0-248 0 0,0 0-276 0 0,0 0-265 0 0,0 0-189 0 0,0 0-82 0 0,0 0-85 0 0,0 0-56 0 0,0 0-66 0 0,5-5-49 0 0,72-56-45 0 0,-24 26-4091 0 0,-26 15-7482 0 0,-19 16 2014 0 0</inkml:trace>
  <inkml:trace contextRef="#ctx0" brushRef="#br0" timeOffset="-9637.385">2589 2139 10930 0 0,'0'0'2113'0'0,"0"0"-433"0"0,0 0-164 0 0,0 0-21 0 0,0 0-129 0 0,0 0-259 0 0,0 0-271 0 0,0 0-224 0 0,0 0-106 0 0,0 0-66 0 0,0 0-44 0 0,0 0-77 0 0,0 0-65 0 0,11-7-67 0 0,60-38-7 0 0,-48 30-473 0 0,5-5-2633 0 0,-13 6-3022 0 0,-9 9-119 0 0,0 1-2636 0 0</inkml:trace>
  <inkml:trace contextRef="#ctx0" brushRef="#br0" timeOffset="-9389.904">2968 1823 11370 0 0,'0'0'2153'0'0,"0"0"-1233"0"0,0 0-408 0 0,0 0-104 0 0,0 0-144 0 0,0 0-128 0 0,0 0-368 0 0,0 0-728 0 0,0 0-1080 0 0,0 0-2161 0 0,0 0-4129 0 0</inkml:trace>
  <inkml:trace contextRef="#ctx0" brushRef="#br0" timeOffset="-5949.6">3329 1554 0 0 0,'0'0'1122'0'0,"0"0"439"0"0,0 0 181 0 0,0 0-2 0 0,0 0-103 0 0,0 0-141 0 0,0 0-152 0 0,0 0-171 0 0,0 0-136 0 0,7 1 7585 0 0,8-3-6134 0 0,223-177 632 0 0,-90 79-2432 0 0,-81 52-379 0 0,38-33 130 0 0,-13 19-216 0 0,62-59 206 0 0,-49 31-58 0 0,-71 65-398 0 0,8-4 123 0 0,-35 22 71 0 0,-10 6 237 0 0,-9 1-433 0 0,-47 4 34 0 0,-62-8-14 0 0,50-17 58 0 0,73 42-97 0 0,101 157 149 0 0,-96-158-77 0 0,-2 0 0 0 0,0 1 0 0 0,-1 0-1 0 0,-2 0 1 0 0,0 0 0 0 0,-1 0 0 0 0,-1 0-1 0 0,-1 4-23 0 0,1-18 9 0 0,10 48 30 0 0,-3-85 557 0 0,48-172-493 0 0,15 3-102 0 0,-74 195-4082 0 0,-5 24-4255 0 0,9-14-3474 0 0</inkml:trace>
  <inkml:trace contextRef="#ctx0" brushRef="#br0" timeOffset="-4157.44">4609 494 11090 0 0,'0'0'2433'0'0,"0"0"-357"0"0,0 0-229 0 0,0 0-92 0 0,0 0-193 0 0,0 0-274 0 0,0 0-267 0 0,0 0-289 0 0,0 0-207 0 0,0 0-125 0 0,0 0-73 0 0,0 0-35 0 0,0 0-9 0 0,-9 6 290 0 0,32 32 925 0 0,153 231 420 0 0,-106-118-1638 0 0,-55-118-206 0 0,-4-107 1292 0 0,31-124-1263 0 0,-26 72-70 0 0,-14 56 20 0 0,1-21 69 0 0,-3 90-130 0 0,0 1 13 0 0,0 0 6 0 0,0 0-13 0 0,0 0 8 0 0,0 0-1 0 0,0 0-8 0 0,0 0 6 0 0,0 0-10 0 0,0 0 1 0 0,0 0 26 0 0,0 0-11 0 0,0 0-12 0 0,0 0-2 0 0,0 0-32 0 0,0 0 23 0 0,0 0 20 0 0,0 0 3 0 0,0 0 2 0 0,0 0-13 0 0,0 0 8 0 0,0 0 10 0 0,0 0 25 0 0,0 0-22 0 0,-8 1-9675 0 0,4 1 2421 0 0,2-1-4676 0 0</inkml:trace>
  <inkml:trace contextRef="#ctx0" brushRef="#br0" timeOffset="3734.874">3351 1635 0 0 0,'0'0'0'0'0,"0"0"0"0"0,0 0 0 0 0,0 0 0 0 0,0 0 0 0 0,0 0 0 0 0,0 0 0 0 0,0 0 0 0 0,0 0 0 0 0,0 0 0 0 0</inkml:trace>
  <inkml:trace contextRef="#ctx0" brushRef="#br0" timeOffset="4142.982">3351 1635 0 0 0,'-12'-10'0'0'0,"10"5"0"0"0,-5 4 0 0 0,6 0 0 0 0,1 3 0 0 0</inkml:trace>
  <inkml:trace contextRef="#ctx0" brushRef="#br1" timeOffset="8499.226">2676 722 0 0 0,'0'-9'640'0'0,"0"-28"235"0"0,0 14 2684 0 0,-4 18-1492 0 0,-11 12 11758 0 0,20 1-12846 0 0,51 74 922 0 0,-13-31-746 0 0,17 38-276 0 0,30 10-181 0 0,-9-15 26 0 0,2 5-335 0 0,-25-12-18 0 0,37 52 101 0 0,-58-67-231 0 0,31 31 74 0 0,-19-28-128 0 0,21 39 181 0 0,-26-27-111 0 0,57 40 41 0 0,-34-42-96 0 0,-8 5 9 0 0,-10-24-107 0 0,-32-23-2 0 0,4-4-85 0 0,-1 0 90 0 0,-20-28-106 0 0,0-1 14 0 0,0 0-3 0 0,0 0-11 0 0,0 0 10 0 0,0 0-17 0 0,0 0 30 0 0,0 0-9 0 0,0 0 0 0 0,0 0-5 0 0,0 0-8 0 0,0 0 40 0 0,0 0-2 0 0,0 0-33 0 0,0 0 5 0 0,0 0-16 0 0,0 0 8 0 0,0 0-25 0 0,0 0-34 0 0,0 0-45 0 0,0 0-16 0 0,21-3-8214 0 0,-12 6 1182 0 0,-4 0-5281 0 0</inkml:trace>
  <inkml:trace contextRef="#ctx0" brushRef="#br1" timeOffset="10739.951">4106 2169 0 0 0,'0'0'381'0'0,"0"0"749"0"0,0 0 278 0 0,0 0 35 0 0,0 0-60 0 0,0 0-48 0 0,0 0-35 0 0,0 0-93 0 0,0 0-38 0 0,0 0 20 0 0,0 0-21 0 0,0 0 6 0 0,0 0-60 0 0,0 0-97 0 0,-7-7 4148 0 0,-23 3-2201 0 0,-77-7 707 0 0,27 66-2948 0 0,8 29 108 0 0,51-56-641 0 0,18-25-170 0 0,0 0 0 0 0,0 0 0 0 0,0 1 0 0 0,1-1 0 0 0,-1 1 0 0 0,1 0 0 0 0,0 0 0 0 0,0 0 0 0 0,1 0-1 0 0,-1 0 1 0 0,1 0 0 0 0,0 0 0 0 0,0 0 0 0 0,0 1 0 0 0,1-1 0 0 0,-1 0 0 0 0,1 3-20 0 0,19 100 203 0 0,30-19 18 0 0,-3-44-51 0 0,24-11 99 0 0,-20-29-106 0 0,-32-3-115 0 0,-11-1-25 0 0,0 1 1 0 0,0-1-1 0 0,0 0 0 0 0,0-1 0 0 0,-1 0 1 0 0,1 0-1 0 0,0 0 0 0 0,0-1 0 0 0,0 0 1 0 0,-1 0-1 0 0,1-1 0 0 0,-1 0 0 0 0,3-1-23 0 0,42-25 251 0 0,-22 6-85 0 0,15-20-49 0 0,-7-27 247 0 0,-37 69-384 0 0,0 1 5 0 0,0 0-1 0 0,4-23 144 0 0,0 12-127 0 0,-1 0 0 0 0,0 0 0 0 0,-1 0 0 0 0,-1 0 0 0 0,0 0 0 0 0,0-1 0 0 0,-1 1 0 0 0,0 0 0 0 0,-2-6-1 0 0,2-16-1 0 0,-48-37-148 0 0,-18 18-70 0 0,30 38-92 0 0,-12 7-149 0 0,-14-12-3963 0 0,57 15 2375 0 0,1 1-3567 0 0,-2 3-6618 0 0</inkml:trace>
  <inkml:trace contextRef="#ctx0" brushRef="#br1" timeOffset="12011.106">3876 2250 672 0 0,'0'0'1673'0'0,"0"0"-276"0"0,0 0-3 0 0,0 0 73 0 0,0 0-8 0 0,0 0-152 0 0,0 0-224 0 0,0 0-174 0 0,0 0-69 0 0,0 0-6 0 0,0 0 41 0 0,0 0 65 0 0,0 0 68 0 0,15-18-20 0 0,43-53-161 0 0,-127 130 817 0 0,-107 132-1426 0 0,158-154-376 0 0,42-37 484 0 0,51-59 538 0 0,99-97-365 0 0,-101 107-256 0 0,-97 75 158 0 0,-137 168-257 0 0,126-139-169 0 0,35-54-55 0 0,0-1 5 0 0,15-1 208 0 0,64-64 261 0 0,84-75-572 0 0,-191 178-126 0 0,-174 196 488 0 0,203-234-184 0 0,-1 0-1 0 0,0 0 0 0 0,1 1 1 0 0,-1-1-1 0 0,1 0 0 0 0,-1 0 1 0 0,1 1-1 0 0,-1-1 0 0 0,0 0 1 0 0,1 0-1 0 0,-1 1 0 0 0,0-1 1 0 0,1 0-1 0 0,-1 1 0 0 0,0-1 0 0 0,1 0 1 0 0,-1 1-1 0 0,0-1 0 0 0,0 1 1 0 0,0-1-1 0 0,1 1 0 0 0,-1-1 1 0 0,0 0-1 0 0,0 1 0 0 0,0-1 1 0 0,0 1-1 0 0,0-1 0 0 0,0 1 1 0 0,0-1-1 0 0,0 1 0 0 0,0-1 1 0 0,0 1-1 0 0,0-1 0 0 0,0 1 1 0 0,0-1-1 0 0,0 0 0 0 0,0 1 1 0 0,0-1-1 0 0,0 1 0 0 0,-1-1 0 0 0,1 1 1 0 0,0-1-1 0 0,0 0 0 0 0,-1 1 1 0 0,1-1-1 0 0,0 1 0 0 0,0-1 1 0 0,-1 0-1 0 0,1 1 0 0 0,0-1 1 0 0,-1 0-1 0 0,1 0 0 0 0,-1 1 1 0 0,1-1-1 0 0,-1 0 1 0 0,72-61 415 0 0,160-143-351 0 0,-245 229-146 0 0,-216 239 266 0 0,243-262-146 0 0,107-99 475 0 0,-2 1-469 0 0,-118 96-32 0 0,-4 15-69 0 0,-114 142-114 0 0,95-123 354 0 0,42-36 65 0 0,75-81 601 0 0,-16 6-786 0 0,-70 76-246 0 0,-23 24 80 0 0,5-8 74 0 0,-145 213-16 0 0,184-243 82 0 0,61-81 720 0 0,-57 57-3723 0 0,1 2-6924 0 0,-29 33-1409 0 0</inkml:trace>
  <inkml:trace contextRef="#ctx0" brushRef="#br1" timeOffset="14237.42">2499 310 0 0 0,'0'0'846'0'0,"0"0"256"0"0,0 0-32 0 0,0 0-115 0 0,0 0-31 0 0,0 0 43 0 0,0 0 70 0 0,-26-5 9334 0 0,-45-1-4634 0 0,39 20-4542 0 0,-8 15-267 0 0,26-17-661 0 0,-13 14 378 0 0,21-16-567 0 0,0 0 0 0 0,0 0 0 0 0,1 1 0 0 0,1-1 0 0 0,0 1-1 0 0,0 0 1 0 0,1 0 0 0 0,0 1 0 0 0,-1 9-78 0 0,-2 9 210 0 0,-4 80 529 0 0,34-32-295 0 0,-21-75-411 0 0,-1 1 0 0 0,1 0 0 0 0,1-1 0 0 0,-1 1 0 0 0,0-1 0 0 0,1 0 0 0 0,-1 0 0 0 0,1-1 1 0 0,0 1-1 0 0,0-1 0 0 0,0 1 0 0 0,1-1 0 0 0,-1-1 0 0 0,0 1 0 0 0,1 0 0 0 0,-1-1 0 0 0,1 0 0 0 0,2 0-33 0 0,14 6 75 0 0,88 1 741 0 0,-98-9-759 0 0,1-1 0 0 0,-1 0 1 0 0,1-1-1 0 0,-1 0 0 0 0,0-1 1 0 0,0 0-1 0 0,-1-1 0 0 0,1 0 1 0 0,9-7-58 0 0,10-10 208 0 0,35-69 183 0 0,-61 85-378 0 0,0 0-1 0 0,-1 0 1 0 0,1 0 0 0 0,-1 0 0 0 0,0-1 0 0 0,-1 1 0 0 0,1-1 0 0 0,-1 1 0 0 0,-1-1 0 0 0,1 0 0 0 0,-1 0 0 0 0,-1 0 0 0 0,1 0 0 0 0,-1-2-13 0 0,2-10 13 0 0,-2 16-7 0 0,1 0 0 0 0,0 1 0 0 0,-1-1 0 0 0,0 0 1 0 0,0 0-1 0 0,0 1 0 0 0,0-1 0 0 0,0 0 0 0 0,0 0 0 0 0,-1 0 0 0 0,1 1 1 0 0,-1-1-1 0 0,0 0 0 0 0,0 1 0 0 0,0-1 0 0 0,0 0 0 0 0,0 1 1 0 0,0-1-1 0 0,-1 1 0 0 0,-1-2-6 0 0,-50-51 19 0 0,-24-4-237 0 0,10 48-1525 0 0,16 22-2372 0 0,30 2-661 0 0,13-8-1376 0 0,3-1-5078 0 0</inkml:trace>
  <inkml:trace contextRef="#ctx0" brushRef="#br1" timeOffset="15766.864">2528 365 2144 0 0,'0'0'1003'0'0,"0"0"-126"0"0,0 0 77 0 0,0 0 149 0 0,0 0 111 0 0,0 0-43 0 0,0 0-136 0 0,0 0-160 0 0,0 0-117 0 0,0 0-71 0 0,0 0-27 0 0,0 0 24 0 0,0 0 38 0 0,-28 18 89 0 0,-89 58 45 0 0,45-23 1803 0 0,69-48-1919 0 0,17-11-341 0 0,22-16 17 0 0,89-76 271 0 0,-96 83-562 0 0,-29 15-98 0 0,0 0 18 0 0,0 0 45 0 0,0 0 43 0 0,0 0 2 0 0,-8 7 60 0 0,-164 166-61 0 0,133-125-182 0 0,39-48 4 0 0,40-11 152 0 0,140-147 95 0 0,-163 150-94 0 0,-67 64-129 0 0,-98 104 102 0 0,142-146-109 0 0,26-20 120 0 0,-7 0-64 0 0,-1-2-1 0 0,0 0 0 0 0,-1 0 0 0 0,1-1 0 0 0,-2 0 1 0 0,1-1-1 0 0,-1 0 0 0 0,4-7-28 0 0,79-62-142 0 0,-95 100-131 0 0,-19 22 358 0 0,-1-1-1 0 0,-2-2 1 0 0,-2 0 0 0 0,-4 1-85 0 0,30-41 5 0 0,0 0 0 0 0,0 0 0 0 0,1 0 1 0 0,-1 0-1 0 0,0 0 0 0 0,0 0 0 0 0,1 0 0 0 0,-1 0 1 0 0,0 0-1 0 0,0 0 0 0 0,0 0 0 0 0,1 0 1 0 0,-1 0-1 0 0,0 0 0 0 0,0 0 0 0 0,0 0 1 0 0,1 0-1 0 0,-1 0 0 0 0,0 0 0 0 0,0 0 0 0 0,0 0 1 0 0,1 1-1 0 0,-1-1 0 0 0,0 0 0 0 0,0 0 1 0 0,0 0-1 0 0,0 0 0 0 0,1 0 0 0 0,-1 1 0 0 0,0-1 1 0 0,0 0-1 0 0,0 0 0 0 0,0 0 0 0 0,0 1 1 0 0,0-1-1 0 0,0 0 0 0 0,1 0 0 0 0,-1 0-5 0 0,22-13 255 0 0,85-90 25 0 0,-82 85-377 0 0,-25 17 77 0 0,-6 24-98 0 0,-96 127 412 0 0,94-139-219 0 0,26-22 254 0 0,59-63 252 0 0,-33 37-570 0 0,-36 34-178 0 0,-14 14 87 0 0,-17 15 110 0 0,30-73 560 0 0,-7 46-584 0 0,0 1-18 0 0,0 0 14 0 0,0 0-16 0 0,0-29-218 0 0,27-86 148 0 0,-17 79 97 0 0,-10 36 19 0 0,-17 8-565 0 0,-74 82 55 0 0,85-85 479 0 0,3-2 5 0 0,20-20 75 0 0,27-39 151 0 0,-44 57-233 0 0,0-1-1 0 0,0 0 0 0 0,0 0 1 0 0,0 1-1 0 0,0-1 0 0 0,0 0 1 0 0,0 0-1 0 0,-1 1 0 0 0,1-1 1 0 0,0 0-1 0 0,0 0 0 0 0,0 0 1 0 0,-1 1-1 0 0,1-1 0 0 0,0 0 1 0 0,0 0-1 0 0,0 0 0 0 0,-1 0 1 0 0,1 0-1 0 0,0 1 0 0 0,0-1 1 0 0,-1 0-1 0 0,1 0 0 0 0,0 0 1 0 0,-1 0-1 0 0,1 0 0 0 0,0 0 1 0 0,0 0-1 0 0,-1 0 0 0 0,1 0 1 0 0,0 0-1 0 0,0 0 0 0 0,-1 0 1 0 0,1 0-1 0 0,0 0 0 0 0,-1 0 1 0 0,1 0-1 0 0,0 0 0 0 0,0 0 1 0 0,-1-1-1 0 0,1 1 0 0 0,0 0 1 0 0,0 0-1 0 0,-1 0 0 0 0,1 0 1 0 0,0-1-1 0 0,0 1 0 0 0,0 0 1 0 0,-1 0-1 0 0,1 0 0 0 0,0-1 1 0 0,0 1-1 0 0,0 0 0 0 0,0 0 1 0 0,-1-1-1 0 0,1 1 0 0 0,0 0 1 0 0,0 0-1 0 0,0-1 0 0 0,0 1 1 0 0,0 0-1 0 0,0 0 0 0 0,0-1 1 0 0,0 1 1 0 0,-8 7-53 0 0,4-4-2805 0 0,10-1-5580 0 0,-2-2-2289 0 0</inkml:trace>
  <inkml:trace contextRef="#ctx0" brushRef="#br0" timeOffset="20045.274">4469 2235 0 0 0,'0'0'421'0'0,"0"0"946"0"0,0 0 367 0 0,0 0 132 0 0,0 0 10 0 0,0 0-155 0 0,0 0-302 0 0,0 0-287 0 0,0 0-237 0 0,0 0-118 0 0,0 0 5 0 0,18 6 6721 0 0,-11-4-7195 0 0,2-4-79 0 0,-1 0 1 0 0,0 0-1 0 0,0-1 1 0 0,0 0 0 0 0,-1-1-1 0 0,1 1 1 0 0,-1-1-1 0 0,1-1 1 0 0,-2 1 0 0 0,1-1-1 0 0,0-1 1 0 0,3-3-230 0 0,9-6 325 0 0,-6 6-84 0 0,-1-1 0 0 0,0-1 1 0 0,0 0-1 0 0,-2 0 0 0 0,1-1 0 0 0,-1-1 0 0 0,-1 0 0 0 0,0 0 0 0 0,1-5-241 0 0,12-30 546 0 0,4-41 116 0 0,-22 78-579 0 0,0 1-1 0 0,-2-1 1 0 0,1 0-1 0 0,-1-1 1 0 0,-1 1-1 0 0,0 0 1 0 0,0 0-1 0 0,-1-1 1 0 0,-1 1-1 0 0,0 0 0 0 0,0-1 1 0 0,-2-4-83 0 0,-12-25 328 0 0,4 29 499 0 0,11 13-835 0 0,0-1 20 0 0,0 0 4 0 0,0 0-20 0 0,-15 16-106 0 0,6-6 121 0 0,1-1 0 0 0,-2 0 0 0 0,1-1 0 0 0,-1 0 0 0 0,0 0 0 0 0,-1-1 0 0 0,0-1 0 0 0,0 1 0 0 0,0-2 0 0 0,-1 0 0 0 0,0 0 0 0 0,-10 2-11 0 0,13-3-5 0 0,124 12 40 0 0,133 23 77 0 0,-161-28-121 0 0,-74-7 733 0 0,-60-41-616 0 0,6-2-90 0 0,33 29-84 0 0,-1 1 1 0 0,-1-1-1 0 0,1 2 0 0 0,-1-1 0 0 0,-1 1 0 0 0,0 1 1 0 0,0 0-1 0 0,0 1 0 0 0,-1 0 0 0 0,0 0 0 0 0,-5-1 66 0 0,-11 13-4167 0 0,15 9-4557 0 0,9-10-3173 0 0</inkml:trace>
  <inkml:trace contextRef="#ctx0" brushRef="#br0" timeOffset="22380.373">1956 851 0 0 0,'0'0'1091'0'0,"0"0"372"0"0,0 0-167 0 0,0 0-312 0 0,0 0-206 0 0,0 0-2 0 0,0 0 138 0 0,-1 1 10601 0 0,-3 1-5898 0 0,-16 13-5348 0 0,6-3-162 0 0,1 0 0 0 0,0 0 1 0 0,1 1-1 0 0,1 1 1 0 0,0 0-1 0 0,1 1 1 0 0,0 0-1 0 0,1 0 0 0 0,0 3-107 0 0,1-1 85 0 0,1 1-1 0 0,1 0 1 0 0,1 0-1 0 0,0 0 1 0 0,1 1-1 0 0,1-1 0 0 0,1 1 1 0 0,1 0-1 0 0,0-1 1 0 0,2 1-1 0 0,0 0 1 0 0,1 0-1 0 0,1 4-84 0 0,5 20 1003 0 0,1-20-434 0 0,8 9 493 0 0,-17-31-1041 0 0,-56-34 1318 0 0,-91-19-1433 0 0,145 51 124 0 0,-21-8-77 0 0,34-2-60 0 0,104-23 221 0 0,39 1-46 0 0,-48 29-17 0 0,-106 4-50 0 0,-34 37 477 0 0,-81 74-398 0 0,115-111-148 0 0,1 0 1 0 0,-1 0 0 0 0,0 0-1 0 0,0 1 1 0 0,1-1-1 0 0,-1 0 1 0 0,0 0 0 0 0,0 1-1 0 0,0-1 1 0 0,1 0 0 0 0,-1 1-1 0 0,0-1 1 0 0,0 0-1 0 0,0 1 1 0 0,0-1 0 0 0,0 0-1 0 0,0 1 1 0 0,0-1 0 0 0,0 0-1 0 0,0 1 1 0 0,1-1-1 0 0,-1 0 1 0 0,-1 1 0 0 0,1-1-1 0 0,0 0 1 0 0,0 1 0 0 0,0-1-1 0 0,0 0 1 0 0,0 1-1 0 0,0-1 1 0 0,0 0 0 0 0,0 1-1 0 0,0-1 1 0 0,-1 0 0 0 0,1 0-1 0 0,0 1 1 0 0,0-1-1 0 0,0 0 1 0 0,-1 1 0 0 0,1-1-1 0 0,0 0 1 0 0,0 0 0 0 0,-1 0-1 0 0,1 1 1 0 0,0-1-1 0 0,-1 0 1 0 0,1 0 0 0 0,0 0-1 0 0,-1 0 1 0 0,1 1 67 0 0,19-5-7626 0 0,-12 1-4800 0 0</inkml:trace>
</inkml:ink>
</file>

<file path=ppt/ink/ink18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8:56.66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101 42 11907 0 0,'0'0'1376'0'0,"0"0"-199"0"0,0 0 90 0 0,0 0 223 0 0,0 0 96 0 0,0 0-165 0 0,0 0-292 0 0,0 0-293 0 0,0 0-193 0 0,0 0-93 0 0,0 0-40 0 0,0 0-13 0 0,0-3 3 0 0,-1-9 279 0 0,-3 18 495 0 0,-10 12-993 0 0,6-9-257 0 0,-1 1 0 0 0,2 0 0 0 0,-1 1-1 0 0,1-1 1 0 0,1 1 0 0 0,0 1 0 0 0,0-1-1 0 0,1 1 1 0 0,1 0 0 0 0,0 0 0 0 0,1 0 0 0 0,0 1-1 0 0,1-1 1 0 0,0 1 0 0 0,1 0 0 0 0,0-1-1 0 0,1 1 1 0 0,1 5-24 0 0,1-13 1 0 0,0-1-1 0 0,0 0 1 0 0,1 0 0 0 0,-1 0-1 0 0,1 0 1 0 0,0 0-1 0 0,0 0 1 0 0,1-1 0 0 0,-1 0-1 0 0,1 0 1 0 0,0 0-1 0 0,-1 0 1 0 0,1 0 0 0 0,0-1-1 0 0,1 1 1 0 0,-1-1-1 0 0,0 0 1 0 0,1-1 0 0 0,-1 1-1 0 0,1-1 1 0 0,0 0-1 0 0,-1 0 1 0 0,1 0 0 0 0,0 0-1 0 0,0-1 1 0 0,-1 0-1 0 0,1 0 1 0 0,0 0 0 0 0,1-1-1 0 0,6-2 80 0 0,-2 0 1 0 0,1-1 0 0 0,0 0 0 0 0,-1 0 0 0 0,1-1 0 0 0,-1-1 0 0 0,-1 1-1 0 0,1-2 1 0 0,-1 1 0 0 0,0-1 0 0 0,0-1 0 0 0,-1 0 0 0 0,0 0 0 0 0,0 0-1 0 0,-1-1 1 0 0,0 0 0 0 0,-1-1 0 0 0,0 1 0 0 0,1-4-81 0 0,-4 8 4 0 0,0 0-1 0 0,-1 0 1 0 0,1 0-1 0 0,-1 0 1 0 0,0 0 0 0 0,-1-1-1 0 0,1 1 1 0 0,-1-1 0 0 0,0 1-1 0 0,0-1 1 0 0,-1 0-1 0 0,1 1 1 0 0,-1-1 0 0 0,-1 0-1 0 0,1 1 1 0 0,-1-1 0 0 0,0 0-1 0 0,0 1 1 0 0,-1-1-1 0 0,1 1 1 0 0,-1 0 0 0 0,-1-1-1 0 0,1 1 1 0 0,-1 0 0 0 0,1 0-1 0 0,-1 1 1 0 0,-1-1-1 0 0,1 0 1 0 0,-1 1 0 0 0,0 0-1 0 0,0 0 1 0 0,0 0 0 0 0,0 0-1 0 0,-1 1 1 0 0,1 0-1 0 0,-1 0 1 0 0,0 0 0 0 0,0 0-1 0 0,-1 1-3 0 0,-2-2-189 0 0,-1 1-1 0 0,1 1 0 0 0,-1 0 0 0 0,1 0 1 0 0,-1 0-1 0 0,0 1 0 0 0,0 1 1 0 0,0-1-1 0 0,0 2 0 0 0,-7 0 190 0 0,-19 6-3711 0 0,5 8-4618 0 0,22-8-3847 0 0</inkml:trace>
</inkml:ink>
</file>

<file path=ppt/ink/ink18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8:55.6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184 59 3873 0 0,'0'0'2343'0'0,"0"0"-273"0"0,0 0-223 0 0,0 0 15 0 0,0 0 75 0 0,0 0-8 0 0,0 0-169 0 0,0 0-268 0 0,0 0-290 0 0,0 0-247 0 0,0 0-180 0 0,4-10-96 0 0,15-29-27 0 0,-15 29-22 0 0,-4 10-9 0 0,0 0-57 0 0,0 0-86 0 0,0 0-92 0 0,-7 181 1570 0 0,1 252-1224 0 0,-14-212-446 0 0,-48 214-286 0 0,41-299 13 0 0,26-127 119 0 0,1-5-1842 0 0,7-50-3521 0 0,6 18 962 0 0,-9 20 927 0 0,2-3-7511 0 0</inkml:trace>
  <inkml:trace contextRef="#ctx0" brushRef="#br0" timeOffset="568.772">749 37 18212 0 0,'0'0'881'0'0,"0"0"-191"0"0,0 0-30 0 0,0 0 178 0 0,0 0 138 0 0,0 0-55 0 0,0 0-191 0 0,0 0-223 0 0,0 0-141 0 0,0 0-58 0 0,0 0-26 0 0,0 0-17 0 0,-1 32-5 0 0,-1 102 0 0 0,22 315 1135 0 0,-20 4-1007 0 0,0-454-354 0 0,0 1 0 0 0,0 0 0 0 0,0 0 0 0 0,0 0 0 0 0,0-1 0 0 0,0 1 0 0 0,0 0 0 0 0,0 0 0 0 0,1 0 0 0 0,-1-1 0 0 0,0 1 0 0 0,0 0 0 0 0,0 0 0 0 0,0 0 0 0 0,1 0 0 0 0,-1-1 0 0 0,0 1 0 0 0,0 0 0 0 0,0 0 0 0 0,1 0 0 0 0,-1 0 0 0 0,0 0 0 0 0,0 0 0 0 0,0 0 0 0 0,1 0 0 0 0,-1 0 0 0 0,0 0 0 0 0,0 0 0 0 0,1 0 0 0 0,-1 0 0 0 0,0 0 0 0 0,0 0 0 0 0,1 0 0 0 0,-1 0 0 0 0,0 0 0 0 0,0 0 0 0 0,0 0 0 0 0,1 0 0 0 0,-1 0-34 0 0,0-15 21 0 0,0 0 1 0 0,-2 0-1 0 0,1 1 0 0 0,-2-1 1 0 0,0 0-1 0 0,-1 1 0 0 0,0 0 1 0 0,-1 0-1 0 0,-1 0 0 0 0,0 0 1 0 0,-1 1-1 0 0,0 0 0 0 0,-1 0 1 0 0,0 1-1 0 0,-1 0 0 0 0,-1 1 1 0 0,0 0-1 0 0,0 0 0 0 0,-1 1 1 0 0,-1 0-1 0 0,1 1 0 0 0,-1 0 1 0 0,-8-3-22 0 0,-27-8-43 0 0,-1 3 1 0 0,0 1 0 0 0,-1 3 0 0 0,-1 2-1 0 0,0 1 1 0 0,-39 0 42 0 0,47 4-12 0 0,-137-12-88 0 0,179 17 37 0 0,0 1-1 0 0,0 0 1 0 0,0-1 0 0 0,0 1-1 0 0,0 0 1 0 0,0 0-1 0 0,0-1 1 0 0,0 1-1 0 0,0 0 1 0 0,0-1 0 0 0,0 1-1 0 0,0 0 1 0 0,0 0-1 0 0,0-1 1 0 0,0 1 0 0 0,0 0-1 0 0,0 0 1 0 0,0-1-1 0 0,-1 1 1 0 0,1 0-1 0 0,0 0 1 0 0,0-1 0 0 0,0 1-1 0 0,-1 0 1 0 0,1 0 63 0 0,36-1-1637 0 0,23 0-1199 0 0,-19-2-4502 0 0,-15 3-4655 0 0</inkml:trace>
</inkml:ink>
</file>

<file path=ppt/ink/ink18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8:59.30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75 145 4113 0 0,'0'0'2755'0'0,"0"0"-638"0"0,0 0-317 0 0,0 0-33 0 0,0 0 52 0 0,0 0-20 0 0,0 0-179 0 0,0 0-257 0 0,0 0-248 0 0,0 0-198 0 0,0 0-160 0 0,-13 0-108 0 0,-36 0-112 0 0,37 0-81 0 0,12 0-48 0 0,0 0-55 0 0,0 0-2 0 0,0 0-26 0 0,0 0-35 0 0,12 0 726 0 0,241-3 1730 0 0,93-5-2178 0 0,-317 10-488 0 0,-18-1 800 0 0,-27-4-366 0 0,-95-58-184 0 0,103 55-316 0 0,-60-45 24 0 0,55 35-1282 0 0,24 17-5725 0 0,-3 4 665 0 0,-2 2-5915 0 0</inkml:trace>
</inkml:ink>
</file>

<file path=ppt/ink/ink18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0.10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4833 0 0,'0'0'2008'0'0,"0"0"-119"0"0,0 0 31 0 0,0 0 139 0 0,0 0 8 0 0,0 0-194 0 0,0 0-327 0 0,0 0-334 0 0,0 0-272 0 0,0 0-196 0 0,0 0-113 0 0,0 0-60 0 0,0 0-15 0 0,0 0-17 0 0,0 0-14 0 0,6 3 3325 0 0,22 9-3112 0 0,90-4 625 0 0,38 13-536 0 0,-67-21-286 0 0,-88 0-513 0 0,-1 0-9 0 0,0 0-9 0 0,0 0-19 0 0,0 0-2 0 0,0 0-13 0 0,0 0-40 0 0,0 0-24 0 0,0 0-49 0 0,0 0-56 0 0,0 0-47 0 0,0 0-99 0 0,0 2-3861 0 0,-4 12 670 0 0,2-7-5058 0 0,1 0-3190 0 0</inkml:trace>
</inkml:ink>
</file>

<file path=ppt/ink/ink18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0.40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23 17756 0 0,'0'0'1884'0'0,"0"0"-590"0"0,0 0-370 0 0,0 0 6 0 0,0 0 67 0 0,0 0-18 0 0,0 0-98 0 0,0 0-132 0 0,0 0-117 0 0,0 0-89 0 0,0 0-114 0 0,0 0-97 0 0,0 0-71 0 0,30-4-43 0 0,92-11-29 0 0,2 12 222 0 0,-89 8-2381 0 0,16 16-5748 0 0,-25-10 2924 0 0,-22-8-7084 0 0</inkml:trace>
</inkml:ink>
</file>

<file path=ppt/ink/ink18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2.5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531 11 4105 0 0,'0'0'1512'0'0,"0"0"-214"0"0,0 0 141 0 0,0 0 221 0 0,0 0 106 0 0,0 0-84 0 0,0 0-241 0 0,0 0-251 0 0,0 0-185 0 0,0 0-120 0 0,0 0-113 0 0,0 0-70 0 0,0 0-60 0 0,19-1-51 0 0,89-5 520 0 0,22 2 2657 0 0,-138 14-1899 0 0,-253 68-1208 0 0,208-61-615 0 0,7-3 50 0 0,1 2 1 0 0,0 2 0 0 0,2 1-1 0 0,-7 7-96 0 0,48-26 7 0 0,0 1-1 0 0,-1-1 0 0 0,1 1 1 0 0,0 0-1 0 0,0 0 0 0 0,1 0 1 0 0,-1 0-1 0 0,0 0 0 0 0,0 0 1 0 0,0 0-1 0 0,1 1 0 0 0,-1-1 1 0 0,0 1-1 0 0,1-1 0 0 0,-1 1 1 0 0,1 0-1 0 0,0-1 0 0 0,0 1 1 0 0,0 0-1 0 0,0 0 0 0 0,0 0 1 0 0,0 0-1 0 0,0 0 0 0 0,0 0 1 0 0,1 0-1 0 0,-1 0 0 0 0,1 0 1 0 0,-1 1-1 0 0,1-1 0 0 0,0 0 1 0 0,0 0-1 0 0,0 0 1 0 0,0 0-1 0 0,1 1 0 0 0,-1-1 1 0 0,0 0-1 0 0,1 0 0 0 0,0 0 1 0 0,-1 0-1 0 0,1 0 0 0 0,0 0 1 0 0,0 0-1 0 0,0 0 0 0 0,0 0 1 0 0,0 0-1 0 0,1-1 0 0 0,-1 1 1 0 0,1 0-1 0 0,-1-1 0 0 0,1 1 1 0 0,-1-1-1 0 0,1 1-6 0 0,9 5 47 0 0,0 0 0 0 0,0 0 0 0 0,0-1 0 0 0,1 0 0 0 0,0-1 0 0 0,0 0 0 0 0,1-1 0 0 0,-1-1 0 0 0,1 0 0 0 0,0 0 0 0 0,0-1 0 0 0,-1-1 0 0 0,11 0-47 0 0,239 9 609 0 0,-261-10-607 0 0,0 0-1 0 0,0 0 0 0 0,0 0 1 0 0,0 0-1 0 0,0 1 1 0 0,-1-1-1 0 0,1 0 1 0 0,0 1-1 0 0,0-1 1 0 0,0 1-1 0 0,0-1 0 0 0,-1 1 1 0 0,1-1-1 0 0,0 1 1 0 0,-1 0-1 0 0,1-1 1 0 0,0 1-1 0 0,-1 0 1 0 0,1-1-1 0 0,-1 1 0 0 0,1 0 1 0 0,-1 0-1 0 0,1 0 1 0 0,-1 0-1 0 0,1-1 1 0 0,-1 1-1 0 0,0 0 1 0 0,0 0-1 0 0,0 0 1 0 0,1 0-1 0 0,-1 0 0 0 0,0 0 1 0 0,0 0-1 0 0,0 0 1 0 0,0 0-1 0 0,0 0 1 0 0,0-1-1 0 0,-1 1 1 0 0,1 0-1 0 0,0 0 0 0 0,0 0 1 0 0,-1 0-1 0 0,1 0 1 0 0,0 0-1 0 0,-1-1 1 0 0,1 1-1 0 0,-1 0 1 0 0,1 0-1 0 0,-1 0 0 0 0,0-1 1 0 0,1 1-1 0 0,-1 0 1 0 0,0-1-1 0 0,1 1 1 0 0,-1-1-1 0 0,0 1 1 0 0,0-1-1 0 0,0 1 0 0 0,1-1 1 0 0,-2 1-2 0 0,-44 43 88 0 0,-252 147 25 0 0,134-80-43 0 0,146-96-64 0 0,0 0 1 0 0,2 1 0 0 0,0 1 0 0 0,0 1 0 0 0,2 1 0 0 0,0-1-1 0 0,1 2 1 0 0,-5 11-7 0 0,7 24 18 0 0,56-29 174 0 0,-8-25-57 0 0,0-1 0 0 0,0-2 0 0 0,1-1 0 0 0,-2-2 0 0 0,1-2 1 0 0,-1-1-1 0 0,6-3-135 0 0,-39 10 6 0 0,252-56 425 0 0,-218 48-361 0 0,-37 8-75 0 0,0 1 2 0 0,0 0 22 0 0,0 0 6 0 0,0 0 3 0 0,0 0-16 0 0,0 0-29 0 0,0 0-4 0 0,0 0 13 0 0,0 0 13 0 0,0 0 4 0 0,0 0 2 0 0,0 0-10 0 0,0 0 17 0 0,0 0-8 0 0,0 0-20 0 0,0 0 15 0 0,0 0-4 0 0,0 0 15 0 0,0 0-8 0 0,0 0-14 0 0,0 0-4 0 0,0 0 20 0 0,0 0 0 0 0,0 0 0 0 0,0 0-16 0 0,0 0 13 0 0,0 0-7 0 0,0 0 7 0 0,0 0-11 0 0,0 0 16 0 0,0 0-12 0 0,0 0 2 0 0,0 0-10 0 0,0 0-6 0 0,0 0 19 0 0,0 0-6 0 0,0 0 7 0 0,0 0 5 0 0,0 0-15 0 0,0 0-7 0 0,0 0-10 0 0,0 0 2 0 0,0 0 22 0 0,0 0 1 0 0,0 0-16 0 0,0 0-3 0 0,0 0 2 0 0,0 0-4 0 0,0 0 30 0 0,0 0-21 0 0,0 0-3 0 0,0 0 17 0 0,0 0-18 0 0,0 0-10 0 0,0 0 0 0 0,0 0-14 0 0,0 0 18 0 0,0 0-8 0 0,0 0-18 0 0,0 0 18 0 0,0 0-3 0 0,0 0-7 0 0,0 0-14 0 0,0 0-2 0 0,0 0-34 0 0,-3 0-1389 0 0,3 0-14907 0 0,1 0 4320 0 0</inkml:trace>
</inkml:ink>
</file>

<file path=ppt/ink/ink18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4.3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52 298 6601 0 0,'0'0'2470'0'0,"0"0"-119"0"0,0 0-110 0 0,0 0-198 0 0,0 0-256 0 0,0 0-304 0 0,0 0-259 0 0,0 0-175 0 0,0 0-124 0 0,0 0-94 0 0,0 0-84 0 0,0 0-55 0 0,0 0-89 0 0,-12-1-85 0 0,2-1-210 0 0,-19-2-472 0 0,29 4 259 0 0,0 0 0 0 0,0 0 0 0 0,0 0 1 0 0,0 0-1 0 0,0 0 0 0 0,0-1 0 0 0,1 1 0 0 0,-1 0 0 0 0,0 0 0 0 0,0 0 0 0 0,0 0 0 0 0,0 0 0 0 0,0-1 0 0 0,0 1 0 0 0,0 0 0 0 0,0 0 0 0 0,0 0 0 0 0,0 0 0 0 0,0-1 1 0 0,0 1-1 0 0,0 0 0 0 0,0 0 0 0 0,-1 0 0 0 0,1 0 0 0 0,0-1 0 0 0,0 1 0 0 0,0 0 0 0 0,0 0 0 0 0,0 0-95 0 0,273-25 1766 0 0,-161 39-1712 0 0,-93-6 128 0 0,-34-16 191 0 0,-69-61-227 0 0,67 53-144 0 0,2 3-24 0 0,0-1 1 0 0,1-1-1 0 0,1 0 1 0 0,0 0 0 0 0,1-1-1 0 0,1-1 1 0 0,-5-10 21 0 0,2-16-1625 0 0,35 30-3814 0 0,-11 11-1647 0 0,0 1-5314 0 0</inkml:trace>
</inkml:ink>
</file>

<file path=ppt/ink/ink18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5.08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39 0 13411 0 0,'0'0'2195'0'0,"0"0"-624"0"0,0 0-248 0 0,0 0 4 0 0,0 0-16 0 0,0 0-122 0 0,0 0-243 0 0,0 0-254 0 0,0 0-185 0 0,0 0-94 0 0,0 0-45 0 0,0 0-4 0 0,0 0 6 0 0,0 3-43 0 0,-35 97 1349 0 0,32-1-1123 0 0,3-97-552 0 0,0 1 0 0 0,0-1-1 0 0,0 0 1 0 0,1 0 0 0 0,-1 0-1 0 0,1 0 1 0 0,0 0 0 0 0,0 1-1 0 0,0-1 1 0 0,0 0-1 0 0,0-1 1 0 0,0 1 0 0 0,0 0-1 0 0,0 0 1 0 0,1 0 0 0 0,-1-1-1 0 0,1 1 1 0 0,-1-1-1 0 0,1 1 1 0 0,0-1 0 0 0,0 1-1 0 0,0-1 1 0 0,0 0 0 0 0,-1 0-1 0 0,1 0 1 0 0,1 0 0 0 0,-1 0-1 0 0,0-1 1 0 0,0 1-1 0 0,0-1 1 0 0,0 1 0 0 0,0-1-1 0 0,1 0 1 0 0,-1 0 0 0 0,0 1-1 0 0,0-2 1 0 0,0 1 0 0 0,1 0-1 0 0,-1 0 1 0 0,0-1-1 0 0,0 1 1 0 0,0-1-1 0 0,1 0-117 0 0,0-1-1 0 0,0 1 1 0 0,0-1-1 0 0,0 0 1 0 0,-1 0-1 0 0,1 0 1 0 0,-1 0-1 0 0,1 0 1 0 0,-1-1-1 0 0,0 1 1 0 0,0-1-1 0 0,0 1 1 0 0,0-1 0 0 0,0 0-1 0 0,-1 0 1 0 0,1 0-1 0 0,-1 0 1 0 0,0 0-1 0 0,0 0 118 0 0,14-41-5469 0 0,-11 32 2264 0 0,-1-1-3679 0 0,-2 4-3896 0 0</inkml:trace>
</inkml:ink>
</file>

<file path=ppt/ink/ink18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5.57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 1 8282 0 0,'0'0'3777'0'0,"0"0"-1285"0"0,0 0-485 0 0,0 0-184 0 0,0 0-189 0 0,0 0-232 0 0,0 0-288 0 0,0 0-243 0 0,0 0-177 0 0,0 0-163 0 0,0 0-109 0 0,0 0-42 0 0,0 0-42 0 0,-20 3 2258 0 0,17-3-1403 0 0,2 0-4311 0 0,1 0-6987 0 0,0 0-1731 0 0</inkml:trace>
</inkml:ink>
</file>

<file path=ppt/ink/ink18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7.85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14 508 7618 0 0,'0'0'3912'0'0,"0"0"-2027"0"0,0 0-638 0 0,0 0 129 0 0,0 0 184 0 0,0 0 47 0 0,0 0-164 0 0,0 0-270 0 0,0 0-204 0 0,0 0-143 0 0,0 0-118 0 0,0 0-81 0 0,0 0-106 0 0,-1-3-43 0 0,-2-6-348 0 0,0-1 1 0 0,1 0-1 0 0,0 0 1 0 0,1 0-1 0 0,0 0 1 0 0,1 0 0 0 0,0 0-1 0 0,0 0 1 0 0,1 0-1 0 0,0 0 1 0 0,1 0-1 0 0,0 1 1 0 0,1-1 0 0 0,0 0-1 0 0,0 1 1 0 0,1 0-1 0 0,0 0 1 0 0,1 0 0 0 0,0 0-1 0 0,0 1 1 0 0,1-1-1 0 0,0 1 1 0 0,3-2-131 0 0,14-21 50 0 0,0 1 0 0 0,2 1 0 0 0,1 2 0 0 0,2 0 0 0 0,0 2 0 0 0,1 1 0 0 0,2 1 0 0 0,28-15-50 0 0,16 15 60 0 0,-65 61 15 0 0,-43 252 237 0 0,33-286-311 0 0,0 1 1 0 0,0-1-1 0 0,0 0 1 0 0,1 1 0 0 0,-1-1-1 0 0,1 1 1 0 0,0-1-1 0 0,0 0 1 0 0,0 1-1 0 0,1-1 1 0 0,0 0 0 0 0,0 0-1 0 0,0 0 1 0 0,0 0-1 0 0,0-1 1 0 0,1 1-1 0 0,1 1-1 0 0,28-30-42 0 0,201-262-14 0 0,-180 233 52 0 0,-38 90-142 0 0,-40 333 356 0 0,25-301-1919 0 0,7-63-2499 0 0,-2-5-493 0 0,-3 0-1465 0 0,0 0-5998 0 0</inkml:trace>
</inkml:ink>
</file>

<file path=ppt/ink/ink18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11.14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95 255 1880 0 0,'0'0'2588'0'0,"0"0"-565"0"0,0 0-106 0 0,0 0 123 0 0,0 0 9 0 0,0 0-79 0 0,0 0-216 0 0,0 0-261 0 0,0 0-202 0 0,0 0-144 0 0,0 0-120 0 0,0 0-109 0 0,0 0-111 0 0,-16-5-89 0 0,-47-12-84 0 0,48 13-73 0 0,15 4-38 0 0,0 0-51 0 0,0 0-52 0 0,0 0-41 0 0,0 0-54 0 0,6-1 422 0 0,162-2 910 0 0,193-29-812 0 0,-328 31-805 0 0,-33 1 23 0 0,0 0-13 0 0,0 0 12 0 0,0 0 9 0 0,0 0 5 0 0,-22 0 314 0 0,19 0-369 0 0,0 0 0 0 0,1-1 0 0 0,-1 1 0 0 0,0-1 0 0 0,0 1-1 0 0,1-1 1 0 0,-1 0 0 0 0,0 0 0 0 0,1-1 0 0 0,-1 1 0 0 0,1 0 0 0 0,0-1-1 0 0,-1 1 1 0 0,1-1 0 0 0,0 0 0 0 0,0 0 0 0 0,0 0 0 0 0,0 0 0 0 0,0 0-1 0 0,0 0 1 0 0,1-1 0 0 0,-1 1 0 0 0,1 0 0 0 0,-1-1 0 0 0,1 0 0 0 0,0 1-1 0 0,0-1 1 0 0,0 1 0 0 0,1-1 0 0 0,-1 0 0 0 0,0 0 0 0 0,1 0-21 0 0,-7-61-2120 0 0,7 23-4574 0 0,0 20-479 0 0,0 14-5172 0 0</inkml:trace>
</inkml:ink>
</file>

<file path=ppt/ink/ink18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6.79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461 23 5601 0 0,'0'0'2657'0'0,"0"0"-475"0"0,0 0-230 0 0,0 0-54 0 0,0 0 22 0 0,0 0-141 0 0,0 0-289 0 0,0 0-277 0 0,0 0-236 0 0,0 0-188 0 0,0 0-121 0 0,6-6 284 0 0,-5 5 2660 0 0,-42 68-2272 0 0,-177 185-1062 0 0,133-160-269 0 0,27-29-162 0 0,47-54 69 0 0,-4 1-1662 0 0,-5-18-3369 0 0,9-8 259 0 0,7 7-1401 0 0,0 1-4617 0 0</inkml:trace>
  <inkml:trace contextRef="#ctx0" brushRef="#br0" timeOffset="246.687">93 1 12459 0 0,'0'0'2570'0'0,"0"0"-534"0"0,0 0-368 0 0,0 0-134 0 0,0 0-112 0 0,0 0-173 0 0,0 0-239 0 0,0 0-247 0 0,0 0-225 0 0,0 0-156 0 0,0 0-58 0 0,0 0-13 0 0,0 0 17 0 0,0 8 18 0 0,1 1-238 0 0,0-1-1 0 0,1 0 0 0 0,0 1 1 0 0,0-1-1 0 0,1 0 1 0 0,0 0-1 0 0,0 0 0 0 0,1-1 1 0 0,0 1-1 0 0,0-1 0 0 0,1 0 1 0 0,0 0-1 0 0,0 0 0 0 0,2 1-107 0 0,255 234 633 0 0,-223-197-1902 0 0,-23-26-2729 0 0,-5-5-1978 0 0,-6-10-5728 0 0</inkml:trace>
</inkml:ink>
</file>

<file path=ppt/ink/ink18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8.10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39 504 19308 0 0,'0'0'1103'0'0,"0"0"-412"0"0,0 0-24 0 0,0 0 196 0 0,0 0 86 0 0,0 0-34 0 0,0 0-234 0 0,0 0-267 0 0,0 0-127 0 0,0 0-91 0 0,0 0-70 0 0,0 0-38 0 0,0 0-33 0 0,-5 31-35 0 0,-12 96-17 0 0,9-79-125 0 0,2-42-3536 0 0,3-12-6836 0 0,3 2-1166 0 0</inkml:trace>
  <inkml:trace contextRef="#ctx0" brushRef="#br0" timeOffset="145.782">63 88 18396 0 0,'0'0'1703'0'0,"0"0"-547"0"0,0 0-256 0 0,0 0-81 0 0,0 0-91 0 0,0 0-137 0 0,0 0-180 0 0,0 0-166 0 0,0 0-110 0 0,0 0-94 0 0,0 0-53 0 0,0 0-42 0 0,0 0-109 0 0,-11 6-188 0 0,-32 19-318 0 0,36-9-6821 0 0,7-16 6409 0 0,5 1-10239 0 0</inkml:trace>
  <inkml:trace contextRef="#ctx0" brushRef="#br0" timeOffset="872.712">188 143 6321 0 0,'0'0'2005'0'0,"0"0"-137"0"0,0 0-14 0 0,0 0-63 0 0,0 0-183 0 0,0 0-333 0 0,0 0-361 0 0,0 0-230 0 0,0 0-53 0 0,0 0 4 0 0,0 0-2 0 0,0 0 7 0 0,0 0-77 0 0,-2 7-84 0 0,-4 21-53 0 0,7-27-360 0 0,-1 0 0 0 0,1 0 0 0 0,0 1-1 0 0,-1-1 1 0 0,1 0 0 0 0,0 0 0 0 0,0 0 0 0 0,0 0-1 0 0,0 0 1 0 0,-1 0 0 0 0,2 0 0 0 0,-1 0-1 0 0,0 0 1 0 0,0 0 0 0 0,0-1 0 0 0,0 1-1 0 0,0 0 1 0 0,1-1 0 0 0,-1 1 0 0 0,0-1-1 0 0,0 1 1 0 0,1-1 0 0 0,-1 0 0 0 0,1 1 0 0 0,-1-1-1 0 0,0 0 1 0 0,1 0 0 0 0,-1 0 0 0 0,0 0-1 0 0,1 0 1 0 0,-1 0 0 0 0,1-1-66 0 0,8 1 223 0 0,-1 0 1 0 0,1-1 0 0 0,0-1-1 0 0,-1 0 1 0 0,1 0-1 0 0,-1 0 1 0 0,0-1-1 0 0,0-1 1 0 0,0 0-1 0 0,0 0 1 0 0,-1-1-1 0 0,1 0 1 0 0,-1 0 0 0 0,0-1-1 0 0,-1 0 1 0 0,2-2-224 0 0,58-62 814 0 0,-48 137-531 0 0,23 308-331 0 0,-22-231 80 0 0,-7-50-8 0 0,-7-100 586 0 0,31-220-221 0 0,40-59-258 0 0,4 72-177 0 0,-73 195-473 0 0,-5 28-3174 0 0,-4 1 1444 0 0,0-1-3467 0 0,-1-2-6384 0 0</inkml:trace>
  <inkml:trace contextRef="#ctx0" brushRef="#br0" timeOffset="1911.736">845 614 10570 0 0,'0'0'2246'0'0,"0"0"-406"0"0,0 0-150 0 0,0 0-67 0 0,0 0-117 0 0,0 0-210 0 0,0 0-306 0 0,0 0-262 0 0,0 0-169 0 0,0 0-89 0 0,0 0-36 0 0,0 0 5 0 0,0 0-1 0 0,-1 27 993 0 0,-31 67-385 0 0,13 33-843 0 0,20-128-235 0 0,-1 1 0 0 0,0 0 0 0 0,1-1 1 0 0,-1 1-1 0 0,0-1 0 0 0,1 1 1 0 0,-1 0-1 0 0,0 0 0 0 0,1-1 1 0 0,-1 1-1 0 0,1 0 0 0 0,-1 0 1 0 0,1-1-1 0 0,-1 1 0 0 0,1 0 1 0 0,-1 0-1 0 0,0 0 0 0 0,1 0 1 0 0,-1 0-1 0 0,1-1 0 0 0,-1 1 0 0 0,1 0 1 0 0,-1 0-1 0 0,1 0 0 0 0,-1 0 1 0 0,1 1-1 0 0,-1-1 0 0 0,1 0 1 0 0,-1 0-1 0 0,1 0 0 0 0,-1 0 1 0 0,1 0-1 0 0,-1 1 0 0 0,1-1 1 0 0,-1 0-1 0 0,0 0 0 0 0,1 1 0 0 0,-1-1 1 0 0,1 0-1 0 0,-1 1 0 0 0,0-1 1 0 0,1 0-1 0 0,-1 1 0 0 0,0-1 1 0 0,0 0-1 0 0,1 1 0 0 0,-1-1 1 0 0,0 1-1 0 0,0-1 0 0 0,1 1 1 0 0,-1-1-1 0 0,0 1 0 0 0,0-1 0 0 0,0 1 1 0 0,0-1-1 0 0,0 0 0 0 0,0 1 1 0 0,0-1-1 0 0,0 1 0 0 0,0 0 32 0 0,27-41-10161 0 0,-23 32-732 0 0</inkml:trace>
  <inkml:trace contextRef="#ctx0" brushRef="#br0" timeOffset="2300.243">990 335 9906 0 0,'0'0'6912'0'0,"0"0"-4801"0"0,0 0-1258 0 0,0 0 160 0 0,0 0 145 0 0,0 0 45 0 0,0 0-142 0 0,0 0-275 0 0,0 0-250 0 0,0 0-159 0 0,0 0-75 0 0,0 0-56 0 0,0 0-8 0 0,-3 3-38 0 0,-16 27 97 0 0,40-42 84 0 0,-33 20 565 0 0,-10 10-498 0 0,22-18-418 0 0,0 0-17 0 0,0 0-37 0 0,0 0-56 0 0,0 0-11 0 0,0 0-46 0 0,0 0-94 0 0,0 0-128 0 0,0-5-1545 0 0,0 3-6737 0 0,0-2-3132 0 0</inkml:trace>
  <inkml:trace contextRef="#ctx0" brushRef="#br0" timeOffset="4949.824">9 644 0 0 0,'4'-2'-70'0'0,"6"-3"2612"0"0,-7 1 7930 0 0,-3 4-9600 0 0,-2-1 6259 0 0,2 2-6869 0 0,0 21 1381 0 0,-9 71 477 0 0,9-92-2098 0 0,-1 1 0 0 0,1-1 0 0 0,0 1 0 0 0,0-1 0 0 0,0 1 0 0 0,0-1 0 0 0,0 1 0 0 0,0-1 0 0 0,0 1 0 0 0,1-1 0 0 0,-1 1 0 0 0,0-1 0 0 0,1 0 0 0 0,-1 1 0 0 0,1-1 0 0 0,0 1 0 0 0,-1-1 0 0 0,1 0 0 0 0,0 1-1 0 0,0-1 1 0 0,0 0 0 0 0,0 0 0 0 0,0 0 0 0 0,0 0 0 0 0,0 0 0 0 0,0 0 0 0 0,1 0 0 0 0,-1 0 0 0 0,0 0 0 0 0,0-1 0 0 0,1 1 0 0 0,-1 0 0 0 0,1-1 0 0 0,-1 1 0 0 0,0-1 0 0 0,1 1 0 0 0,-1-1 0 0 0,1 0 0 0 0,-1 0 0 0 0,1 0 0 0 0,-1 1 0 0 0,1-2 0 0 0,-1 1 0 0 0,1 0 0 0 0,-1 0 0 0 0,1 0 0 0 0,-1-1 0 0 0,1 1 0 0 0,-1-1 0 0 0,1 1 0 0 0,-1-1 0 0 0,1 1-22 0 0,6-1 143 0 0,80-43 940 0 0,-47 8-677 0 0,-40 35-356 0 0,-1 1-8 0 0,0 0 6 0 0,0 0 3 0 0,0 0-15 0 0,0 0-12 0 0,-37 7-2137 0 0,17 9-5664 0 0,18-13-1593 0 0</inkml:trace>
  <inkml:trace contextRef="#ctx0" brushRef="#br0" timeOffset="6103.471">841 710 0 0 0,'0'0'584'0'0,"0"0"150"0"0,0 0-30 0 0,0 0-137 0 0,0 0-117 0 0,0 0-52 0 0,0 0 22 0 0,0 0 99 0 0,0 0 159 0 0,-5-4 128 0 0,-16-11 69 0 0,14 8 7009 0 0,7 7-4420 0 0,1 3-706 0 0,0 2-4214 0 0,16 90 5928 0 0,-28-17-3092 0 0,11-77-1367 0 0,-1-1-1 0 0,1 1 0 0 0,0 0 0 0 0,0 0 0 0 0,0 0 1 0 0,-1 0-1 0 0,1 0 0 0 0,0 0 0 0 0,0-1 0 0 0,0 1 1 0 0,0 0-1 0 0,0 0 0 0 0,0 0 0 0 0,1 0 0 0 0,-1 0 1 0 0,0 0-1 0 0,0-1 0 0 0,1 1 0 0 0,-1 0 0 0 0,0 0 1 0 0,1 0-1 0 0,-1-1 0 0 0,1 1 0 0 0,-1 0 1 0 0,1 0-1 0 0,-1-1 0 0 0,1 1 0 0 0,0 0 0 0 0,-1-1 1 0 0,1 1-1 0 0,0-1 0 0 0,0 1 0 0 0,-1-1 0 0 0,1 1 1 0 0,0-1-1 0 0,0 0 0 0 0,0 1 0 0 0,-1-1 0 0 0,1 0 1 0 0,0 1-1 0 0,0-1 0 0 0,0 0 0 0 0,0 0 0 0 0,0 0 1 0 0,0 0-1 0 0,-1 0 0 0 0,1 0 0 0 0,0 0 0 0 0,0 0-12 0 0,49-1 819 0 0,65-57 29 0 0,-111 51-3841 0 0,-2 0-4618 0 0,3 3-3862 0 0</inkml:trace>
</inkml:ink>
</file>

<file path=ppt/ink/ink18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3.22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56 200 12627 0 0,'0'0'1608'0'0,"0"0"-505"0"0,0 0-182 0 0,0 0 172 0 0,0 0 195 0 0,0 0 60 0 0,0 0-135 0 0,0 0-273 0 0,0 0-237 0 0,0 0-158 0 0,0 0-98 0 0,0 0-54 0 0,0 0-13 0 0,0 3-26 0 0,-7 167 2192 0 0,-23 25-2113 0 0,12-96-148 0 0,18-99-253 0 0,0 0 0 0 0,0 0 16 0 0,0 0-4 0 0,0 0 12 0 0,0 0 40 0 0,0 0 26 0 0,0 0 51 0 0,0 0 53 0 0,0-11 640 0 0,3-25-734 0 0,1 1-1 0 0,2-1 0 0 0,2 1 0 0 0,1 1 0 0 0,8-22-131 0 0,-7 23 73 0 0,5-17-51 0 0,2 0 1 0 0,1 1 0 0 0,3 1-1 0 0,9-12-22 0 0,56-61 26 0 0,-85 120-25 0 0,0 0 0 0 0,-1 0 0 0 0,1 0 0 0 0,0 0 0 0 0,0 1 0 0 0,0-1 0 0 0,-1 0 0 0 0,1 0 0 0 0,0 1 0 0 0,0-1 0 0 0,0 1 0 0 0,0-1 0 0 0,0 1 0 0 0,0-1 0 0 0,0 1 0 0 0,1 0 0 0 0,-1-1 0 0 0,0 1 0 0 0,0 0 0 0 0,0 0 0 0 0,0 0 0 0 0,0 0 0 0 0,0 0 0 0 0,1 0 0 0 0,-1 0 0 0 0,0 0 0 0 0,0 0 1 0 0,0 1-1 0 0,0-1 0 0 0,0 0 0 0 0,0 1 0 0 0,0-1 0 0 0,0 1 0 0 0,0-1 0 0 0,0 1 0 0 0,0 0 0 0 0,0-1 0 0 0,0 1 0 0 0,0 0 0 0 0,0 0 0 0 0,-1-1 0 0 0,1 1 0 0 0,0 0 0 0 0,-1 0 0 0 0,1 0 0 0 0,0 0 0 0 0,-1 0 0 0 0,1 0 0 0 0,-1 0 0 0 0,1 1-1 0 0,27 59 52 0 0,-26-55-34 0 0,2 6-133 0 0,0 0 0 0 0,-1 1-1 0 0,-1 0 1 0 0,0 0 0 0 0,-1-1 0 0 0,0 1 0 0 0,-1 0-1 0 0,-1 0 1 0 0,0 0 0 0 0,0 0 0 0 0,-1 0-1 0 0,-1-1 1 0 0,-3 11 115 0 0,4-17-950 0 0,-4 14-2136 0 0,3-5-4197 0 0,3-5-4707 0 0</inkml:trace>
  <inkml:trace contextRef="#ctx0" brushRef="#br0" timeOffset="306.122">492 708 19340 0 0,'0'0'792'0'0,"0"0"-120"0"0,0 0 163 0 0,0 0 232 0 0,0 0 105 0 0,0 0-121 0 0,0 0-271 0 0,0 0-247 0 0,0 0-200 0 0,0 0-100 0 0,0 0-43 0 0,0 0-41 0 0,0 0-22 0 0,-2 26-28 0 0,-4 81-42 0 0,11-53 32 0 0,-5-53-174 0 0,0-1-113 0 0,0 0-172 0 0,0 0-293 0 0,0 0-359 0 0,1-11-5226 0 0,0 7-804 0 0,0 0-4269 0 0</inkml:trace>
  <inkml:trace contextRef="#ctx0" brushRef="#br0" timeOffset="635.668">595 358 18036 0 0,'0'0'933'0'0,"0"0"-155"0"0,0 0 30 0 0,0 0 72 0 0,0 0-12 0 0,0 0-126 0 0,0 0-214 0 0,0 0-188 0 0,0 0-129 0 0,0 0-98 0 0,0 0-54 0 0,0 0-32 0 0,0 0-15 0 0,-6 9-3 0 0,-18 25-22 0 0,18-25-19 0 0,6-9-12 0 0,0 0 4 0 0,0 0 9 0 0,18-11-23 0 0,-8 2 176 0 0,-19 12 147 0 0,-20 14 131 0 0,26-15 739 0 0,-1 1-4472 0 0,2-7-5896 0 0,4 3-1796 0 0</inkml:trace>
  <inkml:trace contextRef="#ctx0" brushRef="#br0" timeOffset="12922.264">555 763 0 0 0,'0'0'227'0'0,"0"0"524"0"0,0 0 149 0 0,0 0 51 0 0,0 0-19 0 0,0 0-81 0 0,0 0-93 0 0,0 0-99 0 0,-3 0-1080 0 0,-2-2 4281 0 0,-4 1 12887 0 0,0 107-15255 0 0,-13-43-1097 0 0,22-60-383 0 0,0-2-11 0 0,32 6 361 0 0,76-32 433 0 0,-96 23-706 0 0,-9-2-4299 0 0,-1-2 1298 0 0,0 2-2479 0 0,1 1-6280 0 0</inkml:trace>
</inkml:ink>
</file>

<file path=ppt/ink/ink18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30.06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15 784 0 0,'0'0'1767'0'0,"0"0"48"0"0,0 0 240 0 0,0 0 167 0 0,0 0 0 0 0,0 0-187 0 0,0 0-296 0 0,0 0-260 0 0,0 0-188 0 0,0 0-159 0 0,0 0-133 0 0,1 7 6759 0 0,0-3-5920 0 0,142 7-477 0 0,21-22-745 0 0,-151 8-556 0 0,36-6 82 0 0,-17 6 124 0 0,-33-5-1867 0 0,0 6-2248 0 0,1 1-3520 0 0,0 1 4186 0 0,0 0-8195 0 0</inkml:trace>
</inkml:ink>
</file>

<file path=ppt/ink/ink18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30.46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11 15267 0 0,'0'0'1887'0'0,"0"0"-472"0"0,0 0-188 0 0,0 0-24 0 0,0 0-44 0 0,0 0-129 0 0,0 0-188 0 0,0 0-175 0 0,0 0-128 0 0,0 0-95 0 0,0 0-44 0 0,0 0-24 0 0,0 0-1 0 0,7 8 620 0 0,23-2-530 0 0,-1-1 0 0 0,1-2 0 0 0,0 0-1 0 0,0-3 1 0 0,0 0 0 0 0,0-2 0 0 0,12-3-465 0 0,43-13 328 0 0,-88 9-4033 0 0,2 7-7580 0 0,1 2-764 0 0</inkml:trace>
</inkml:ink>
</file>

<file path=ppt/ink/ink18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47.73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486 1 0 0 0,'0'0'279'0'0,"0"0"901"0"0,0 0 238 0 0,0 0-149 0 0,0 0-259 0 0,0 0-257 0 0,0 0-173 0 0,0 0-100 0 0,0 3-46 0 0,31 38 5168 0 0,23-11-2007 0 0,-58-22 2777 0 0,-3-5-6622 0 0,-41-4 709 0 0,-1 2-1 0 0,1 3 0 0 0,0 1 1 0 0,-24 8-459 0 0,-18 23 369 0 0,87-34-350 0 0,-1 0 0 0 0,1 0 0 0 0,-1 0 1 0 0,1 1-1 0 0,0-1 0 0 0,0 1 0 0 0,0-1 0 0 0,0 1 0 0 0,0 0 0 0 0,1 0 0 0 0,0 0 0 0 0,-1 1 0 0 0,1-1 0 0 0,0 0 0 0 0,0 1 0 0 0,1 0 0 0 0,-1-1 0 0 0,1 1 0 0 0,0 0 0 0 0,0 0 0 0 0,0-1 0 0 0,0 1 0 0 0,1 0 0 0 0,0 0 0 0 0,-1 3-19 0 0,51 27 569 0 0,133 36 211 0 0,-102-31-628 0 0,-60-17-112 0 0,-21-20-15 0 0,1 0 0 0 0,-1 1 0 0 0,0-1 0 0 0,0 0 0 0 0,0 0 0 0 0,0 0 0 0 0,-1 0 0 0 0,1 0 0 0 0,-1 0 1 0 0,1 0-1 0 0,-1 0 0 0 0,0 0 0 0 0,1 0 0 0 0,-1 0 0 0 0,0 0 0 0 0,0 0 0 0 0,-1-1 0 0 0,1 1 0 0 0,0 0 0 0 0,-1-1 0 0 0,1 1 1 0 0,-1-1-1 0 0,1 1 0 0 0,-1-1 0 0 0,1 0 0 0 0,-2 1-25 0 0,-227 159 827 0 0,77-58-380 0 0,90-44-350 0 0,45-4-33 0 0,72-26 224 0 0,172-7 579 0 0,-25-15-624 0 0,-154-6-47 0 0,-47-1-187 0 0,0 0 4 0 0,0 0-7 0 0,0 0-5 0 0,0 0 40 0 0,0 0-18 0 0,0 0 8 0 0,0 0-11 0 0,0 0-6 0 0,0 0-10 0 0,0 0-16 0 0,0 0 20 0 0,0 0 2 0 0,0 0 0 0 0,0 0 10 0 0,0 0-8 0 0,0 0-14 0 0,0 0 18 0 0,0 0-20 0 0,0 0 4 0 0,0 0-6 0 0,0 0 24 0 0,0 0 0 0 0,0 0-16 0 0,0 0 4 0 0,0 0-16 0 0,0 0-6 0 0,0 0 0 0 0,0 0 8 0 0,0 0 29 0 0,0 0-2 0 0,0 0-3 0 0,0 0 1 0 0,0 0 4 0 0,0 0-10 0 0,0 0-20 0 0,0 0 18 0 0,0 0-12 0 0,0 0 14 0 0,0 0-20 0 0,0 0-3 0 0,0 0 13 0 0,0 0-1 0 0,0 0 12 0 0,0 0-21 0 0,0 0-3 0 0,0 0 8 0 0,0 0-26 0 0,0 0 4 0 0,0 0-5 0 0,0 0-26 0 0,0 0-9 0 0,0 0-11 0 0,0 0-35 0 0,0 0-42 0 0,0 0-55 0 0,0 0-96 0 0,18-22-7763 0 0,-6 15-593 0 0,-5 3-3430 0 0</inkml:trace>
</inkml:ink>
</file>

<file path=ppt/ink/ink18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49.89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126 0 3177 0 0,'0'0'2252'0'0,"0"0"-122"0"0,0 0-58 0 0,0 0 26 0 0,0 0-104 0 0,0 0-263 0 0,0 0-315 0 0,0 0-299 0 0,0 0-205 0 0,0 0-119 0 0,0 0-85 0 0,4 1 1952 0 0,-11 13 518 0 0,-14 13-3203 0 0,16-21 314 0 0,-5 4-250 0 0,0 1-1 0 0,1 0 1 0 0,1 0 0 0 0,0 1 0 0 0,1 0 0 0 0,0 0 0 0 0,0 1-1 0 0,1 0 1 0 0,1 0 0 0 0,1 0 0 0 0,-1 1 0 0 0,2-1 0 0 0,0 1 0 0 0,1 0-1 0 0,0 3-38 0 0,3-13 65 0 0,1 1 0 0 0,0-1 0 0 0,0 0 0 0 0,0 0-1 0 0,0 1 1 0 0,1-1 0 0 0,0-1 0 0 0,-1 1-1 0 0,1 0 1 0 0,1-1 0 0 0,-1 1 0 0 0,1-1 0 0 0,-1 0-1 0 0,1 0 1 0 0,0 0 0 0 0,0-1 0 0 0,0 0-1 0 0,0 1 1 0 0,0-1 0 0 0,1-1 0 0 0,-1 1 0 0 0,1 0-1 0 0,-1-1 1 0 0,1 0 0 0 0,0 0 0 0 0,-1-1-1 0 0,1 1 1 0 0,0-1 0 0 0,-1 0 0 0 0,1 0-1 0 0,0-1 1 0 0,0 1 0 0 0,-1-1 0 0 0,1 0 0 0 0,1-1-65 0 0,16-12 422 0 0,-22 13-390 0 0,0 1-9 0 0,0 0-36 0 0,-6-18-1162 0 0,-9 1-2203 0 0,7 5-6366 0 0,8 8-2006 0 0</inkml:trace>
</inkml:ink>
</file>

<file path=ppt/ink/ink18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50.42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52 78 5113 0 0,'0'0'2223'0'0,"0"0"-480"0"0,0 0-212 0 0,0 0-20 0 0,0 0-108 0 0,0 0-124 0 0,0 0-216 0 0,0 0-223 0 0,0 0-128 0 0,0 0-95 0 0,0 0-57 0 0,0 0-19 0 0,1-6-25 0 0,3-19-34 0 0,-3 19-13 0 0,-1 6-42 0 0,0 0-36 0 0,0 0-9 0 0,-26 8 3495 0 0,26-9-3821 0 0,0 1 0 0 0,0 0-1 0 0,0 0 1 0 0,1 0 0 0 0,-1-1 0 0 0,0 1-1 0 0,0 0 1 0 0,0 0 0 0 0,0 0 0 0 0,0-1 0 0 0,0 1-1 0 0,0 0 1 0 0,0 0 0 0 0,0-1 0 0 0,0 1-1 0 0,0 0 1 0 0,0 0 0 0 0,0-1 0 0 0,0 1-1 0 0,0 0 1 0 0,0 0 0 0 0,0 0 0 0 0,0-1-1 0 0,0 1 1 0 0,-1 0 0 0 0,1 0 0 0 0,0 0-1 0 0,0-1 1 0 0,0 1 0 0 0,0 0 0 0 0,0 0-1 0 0,0 0 1 0 0,-1 0 0 0 0,1-1 0 0 0,0 1 0 0 0,0 0-1 0 0,0 0 1 0 0,-1 0 0 0 0,1 0 0 0 0,0 0-1 0 0,0 0 1 0 0,0 0 0 0 0,-1-1 0 0 0,1 1-1 0 0,0 0 1 0 0,0 0 0 0 0,0 0 0 0 0,-1 0-1 0 0,1 0 1 0 0,0 0 0 0 0,0 0-56 0 0,9-10-2 0 0,-3 1-14 0 0,-2 2 357 0 0,-18 12-32 0 0,-18 13-184 0 0,32-18-121 0 0,0 0-32 0 0,0 0-3 0 0,0 0-26 0 0,26-19-2528 0 0,-12 13 870 0 0,-7 3-1048 0 0,1-2-5064 0 0,-1 2-4492 0 0</inkml:trace>
</inkml:ink>
</file>

<file path=ppt/ink/ink18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58.6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17 41 0 0 0,'0'0'571'0'0,"0"0"156"0"0,0 0 97 0 0,0 0-3 0 0,0 0 15 0 0,0 0-21 0 0,0 0-29 0 0,-2-5-3 0 0,-7-15-21 0 0,7 15 17 0 0,2 5-1496 0 0,-3-1 13524 0 0,2 2-11183 0 0,1-1-1184 0 0,0 0-31 0 0,0 0-46 0 0,0 0-41 0 0,0 0-37 0 0,0 0-37 0 0,0 0-11 0 0,0 0-10 0 0,0 0-2 0 0,0 0 5 0 0,24 4 1637 0 0,126-4 453 0 0,10-15-2073 0 0,-160 40-4013 0 0,0-24 3470 0 0,0 9-4374 0 0,0-6-2550 0 0,0-3 6403 0 0,0 2-11036 0 0</inkml:trace>
</inkml:ink>
</file>

<file path=ppt/ink/ink18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52.73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189 185 0 0 0,'0'0'1331'0'0,"0"0"360"0"0,0 0 56 0 0,0 0-131 0 0,0 0-182 0 0,0 0-178 0 0,0 0-137 0 0,0 0-91 0 0,0 0-33 0 0,13-11-3 0 0,38-30 27 0 0,-59 49 6049 0 0,-5 6-3460 0 0,-67 82-2444 0 0,63-75-1071 0 0,0 1-1 0 0,2 1 1 0 0,0 0-1 0 0,2 1 1 0 0,0 0-1 0 0,2 1 1 0 0,1 1-1 0 0,1-1 1 0 0,1 2-1 0 0,1-1 1 0 0,1 1-1 0 0,2 0 1 0 0,0 0-1 0 0,2 1 1 0 0,1-1-1 0 0,2 0 1 0 0,1 12-93 0 0,1-26 97 0 0,0 0 1 0 0,0 0-1 0 0,2 0 1 0 0,-1-1 0 0 0,2 0-1 0 0,0 0 1 0 0,0 0 0 0 0,1 0-1 0 0,0-1 1 0 0,1 0 0 0 0,0-1-1 0 0,1 0 1 0 0,0 0 0 0 0,3 2-98 0 0,-8-9-1495 0 0,7 1 5037 0 0,-7-3-4577 0 0,1-1-4289 0 0,-1 0-6083 0 0,-3 0 10355 0 0,1 0-10849 0 0</inkml:trace>
  <inkml:trace contextRef="#ctx0" brushRef="#br0" timeOffset="879.864">489 501 1408 0 0,'0'0'1821'0'0,"0"0"-296"0"0,0 0-7 0 0,0 0 173 0 0,0 0 205 0 0,0 0 60 0 0,0 0-117 0 0,0 0-258 0 0,0 0-302 0 0,0 0-213 0 0,0 0-139 0 0,0 0-62 0 0,0 0-15 0 0,-3 2-37 0 0,-1 1-525 0 0,0 1-1 0 0,0-1 0 0 0,0 1 1 0 0,1-1-1 0 0,0 1 0 0 0,-1 0 1 0 0,1 0-1 0 0,1 1 0 0 0,-1-1 1 0 0,1 0-1 0 0,-1 1 0 0 0,1 0 1 0 0,0 0-1 0 0,1-1 0 0 0,-2 6-287 0 0,-4 134 1320 0 0,9-95-958 0 0,-2 44 6 0 0,0-83 2330 0 0,-2-61-2362 0 0,12-94-97 0 0,-4 122-232 0 0,2 0 0 0 0,0 0 0 0 0,1 1 0 0 0,1 0 0 0 0,1 1-1 0 0,1 0 1 0 0,1 1 0 0 0,1 0 0 0 0,0 1 0 0 0,14-13-7 0 0,-15 19 5 0 0,-10 9-6 0 0,1-1 1 0 0,-1 1 0 0 0,1 0-1 0 0,0 0 1 0 0,1 1 0 0 0,-1-1-1 0 0,0 1 1 0 0,1 0 0 0 0,0 0-1 0 0,0 0 1 0 0,0 1-1 0 0,0 0 1 0 0,0 0 0 0 0,0 0-1 0 0,1 1 1 0 0,-1-1 0 0 0,0 1-1 0 0,1 0 1 0 0,-1 1 0 0 0,1 0 0 0 0,13 52 105 0 0,-17 58-188 0 0,-2-84-2585 0 0,11-37-2702 0 0,-7 7-1804 0 0,-1 0-4554 0 0</inkml:trace>
  <inkml:trace contextRef="#ctx0" brushRef="#br0" timeOffset="1652.889">467 200 584 0 0,'0'0'1671'0'0,"0"0"66"0"0,0 0 195 0 0,0 0 178 0 0,0 0 17 0 0,0 0-113 0 0,0 0-229 0 0,0 0-218 0 0,0 0-192 0 0,0 0-104 0 0,0 0-88 0 0,0 0-89 0 0,0 0-74 0 0,-6-4-81 0 0,-16-8-74 0 0,17 9-70 0 0,5 3-91 0 0,0 0-92 0 0,0 0-73 0 0,0 0-56 0 0,25 0 1720 0 0,-5-5-2078 0 0,0 2 0 0 0,0 0-1 0 0,0 2 1 0 0,0 0 0 0 0,0 1 0 0 0,0 1-1 0 0,0 1 1 0 0,0 1 0 0 0,0 0 0 0 0,-1 2-1 0 0,1 0 1 0 0,-1 1 0 0 0,7 4-125 0 0,15 9 97 0 0,-49-23 1069 0 0,-16-29-1077 0 0,-6 0-54 0 0,-24-55-245 0 0,51 85-332 0 0,-4-3 606 0 0,6 5-3967 0 0,2-1-3679 0 0,-1 2-4350 0 0</inkml:trace>
  <inkml:trace contextRef="#ctx0" brushRef="#br0" timeOffset="4924.817">693 892 0 0 0,'4'0'0'0'0,"-2"0"0"0"0,-1 3 0 0 0,-2-3 0 0 0</inkml:trace>
  <inkml:trace contextRef="#ctx0" brushRef="#br0" timeOffset="7587.809">765 744 0 0 0,'0'0'475'0'0,"0"0"384"0"0,0 0 188 0 0,0 0 79 0 0,0 0 68 0 0,0 0 48 0 0,0 0-34 0 0,-2-3-27 0 0,1 2-3531 0 0,-1-5 5797 0 0,-4 5 13904 0 0,6 1-17220 0 0,0 0-7 0 0,0 0-12 0 0,0 0-15 0 0,0 0-7 0 0,0 0 2 0 0,0 0 19 0 0,0 0 19 0 0,0 0 21 0 0,17 3 1065 0 0,107 7-97 0 0,-80-12-935 0 0,76 2 163 0 0,-120 0-324 0 0,0 0-11 0 0,0 0 2 0 0,0 0 21 0 0,0 0-15 0 0,0 0 19 0 0,0 0 17 0 0,0 0-12 0 0,0 0-7 0 0,0 0-12 0 0,0 0-9 0 0,0 0-1 0 0,0 0 16 0 0,0 0-10 0 0,0 0-1 0 0,0 0-7 0 0,0 0 9 0 0,0 0 2 0 0,0 0 0 0 0,0 0-7 0 0,0 0-25 0 0,0 0-1 0 0,0 0-6 0 0,0 0-28 0 0,0 0-9 0 0,-28 0-5594 0 0,10 0 628 0 0,6 0-5702 0 0,10 0 1039 0 0</inkml:trace>
  <inkml:trace contextRef="#ctx0" brushRef="#br0" timeOffset="7905.972">910 601 4481 0 0,'0'0'3475'0'0,"0"0"-837"0"0,0 0-412 0 0,0 0-157 0 0,0 0-137 0 0,0 0-224 0 0,0 0-289 0 0,0 0-286 0 0,0 0-259 0 0,0 0-192 0 0,0 0-109 0 0,0 0-59 0 0,0 0-25 0 0,-9-4 633 0 0,7 185 1104 0 0,-33-96-2462 0 0,12-52-2469 0 0,26-32-2925 0 0,17-6 295 0 0,-10-2-281 0 0,-1 3-2423 0 0</inkml:trace>
  <inkml:trace contextRef="#ctx0" brushRef="#br0" timeOffset="8559.356">1212 568 11474 0 0,'0'0'1682'0'0,"0"0"-322"0"0,0 0 42 0 0,0 0 140 0 0,0 0 25 0 0,0 0-183 0 0,0 0-313 0 0,0 0-290 0 0,0 0-186 0 0,0 0-109 0 0,0 0-46 0 0,0 0-31 0 0,-1 13-25 0 0,-3 99 867 0 0,-18 101-415 0 0,18-162-737 0 0,4-50-76 0 0,0-5 1928 0 0,4-27-1855 0 0,1 0-1 0 0,1 1 1 0 0,2 0 0 0 0,0 0 0 0 0,3 1 0 0 0,0 0-1 0 0,2 1 1 0 0,1 0 0 0 0,1 1 0 0 0,1 1 0 0 0,2 0-1 0 0,13-15-95 0 0,-19 25 2 0 0,0-1 0 0 0,1 2 0 0 0,1-1-1 0 0,0 2 1 0 0,1 0 0 0 0,0 1-1 0 0,11-7-1 0 0,-25 19-1 0 0,-1 1 0 0 0,0-1 0 0 0,1 1 0 0 0,-1 0 0 0 0,1-1 0 0 0,-1 1 0 0 0,0 0-1 0 0,1-1 1 0 0,-1 1 0 0 0,1 0 0 0 0,-1 0 0 0 0,1 0 0 0 0,-1-1 0 0 0,1 1 0 0 0,-1 0 0 0 0,1 0-1 0 0,-1 0 1 0 0,1 0 0 0 0,-1 0 0 0 0,1 0 0 0 0,-1 0 0 0 0,1 0 0 0 0,-1 0 0 0 0,1 0 0 0 0,-1 0-1 0 0,1 0 1 0 0,-1 0 0 0 0,1 0 0 0 0,-1 1 0 0 0,1-1 0 0 0,-1 0 0 0 0,1 0 0 0 0,-1 1 0 0 0,1-1-1 0 0,-1 0 1 0 0,0 0 0 0 0,1 1 0 0 0,-1-1 0 0 0,1 1 0 0 0,-1-1 0 0 0,0 0 0 0 0,0 1 0 0 0,1-1-1 0 0,-1 1 1 0 0,0-1 0 0 0,1 1 0 0 0,-1-1 0 0 0,0 0 0 0 0,0 1 0 0 0,0-1 0 0 0,0 1 0 0 0,1-1-1 0 0,-1 1 1 0 0,0-1 0 0 0,0 1 0 0 0,0 0 0 0 0,0-1 0 0 0,0 1 0 0 0,0-1 0 0 0,0 1-1 0 0,-1-1 1 0 0,1 1 0 0 0,0-1 1 0 0,1 5 2 0 0,20 163 201 0 0,-16-157-1589 0 0,-3-19-1911 0 0,-7-20-3877 0 0,5 24 184 0 0,0 0-4196 0 0</inkml:trace>
  <inkml:trace contextRef="#ctx0" brushRef="#br0" timeOffset="9213.841">1234 354 6881 0 0,'0'0'2438'0'0,"0"0"-223"0"0,0 0-139 0 0,0 0-77 0 0,0 0-130 0 0,0 0-244 0 0,0 0-265 0 0,0 0-230 0 0,0 0-206 0 0,0 0-141 0 0,0 0-74 0 0,0 0-65 0 0,0 0-53 0 0,-1-2-59 0 0,1 3-492 0 0,0-1 1 0 0,0 1-1 0 0,1-1 0 0 0,-1 0 0 0 0,0 1 0 0 0,1-1 0 0 0,-1 0 1 0 0,0 1-1 0 0,1-1 0 0 0,-1 0 0 0 0,1 1 0 0 0,-1-1 1 0 0,0 0-1 0 0,1 0 0 0 0,-1 1 0 0 0,1-1 0 0 0,-1 0 0 0 0,1 0 1 0 0,-1 0-1 0 0,1 0 0 0 0,-1 0 0 0 0,1 0 0 0 0,-1 0 1 0 0,1 1-1 0 0,-1-2 0 0 0,1 1 0 0 0,-1 0 0 0 0,1 0 1 0 0,-1 0-1 0 0,1 0 0 0 0,-1 0 0 0 0,1 0 0 0 0,-1 0 0 0 0,1-1 1 0 0,-1 1-1 0 0,1 0 0 0 0,-1 0 0 0 0,0-1 0 0 0,1 1 1 0 0,-1 0-1 0 0,1-1 0 0 0,-1 1 0 0 0,0 0 0 0 0,1-1 0 0 0,-1 1 1 0 0,0 0-1 0 0,1-1 0 0 0,-1 1 0 0 0,0-1 0 0 0,0 1 1 0 0,0-1-1 0 0,1 1 0 0 0,-1-1 0 0 0,0 1 0 0 0,0-1 0 0 0,0 1 1 0 0,0-1-1 0 0,0 1 0 0 0,0-1 0 0 0,0 1 0 0 0,0-1 1 0 0,0 1-1 0 0,0-1 0 0 0,0 1 0 0 0,0-1 0 0 0,0 1 1 0 0,0-1-1 0 0,0 1 0 0 0,-1-1-40 0 0,16 2-39 0 0,250 3 2382 0 0,-286-26-2149 0 0,-17-23-92 0 0,-18 1-314 0 0,42 35-214 0 0,13 8-4214 0 0,2 0-4703 0 0,1 1-2160 0 0</inkml:trace>
  <inkml:trace contextRef="#ctx0" brushRef="#br0" timeOffset="10931.792">1746 365 0 0 0,'0'0'112'0'0,"0"0"321"0"0,0 0 86 0 0,0 0-4 0 0,0 0-22 0 0,0 0 1 0 0,8-10 29 0 0,34-46 725 0 0,-14 41 4348 0 0,-27 15-4884 0 0,9-4 3525 0 0,-8 8 5011 0 0,-53 33-7095 0 0,-20 15-1856 0 0,96-60 558 0 0,76-65-480 0 0,-73 50-218 0 0,-28 23-111 0 0,0 0 22 0 0,0 0-18 0 0,0 0-15 0 0,0 0-7 0 0,0 0-15 0 0,0 0 2 0 0,-11 8 38 0 0,-98 91 373 0 0,93-64-2456 0 0,21-22-9348 0 0,-1-9-482 0 0</inkml:trace>
  <inkml:trace contextRef="#ctx0" brushRef="#br0" timeOffset="11560.111">1391 1043 4713 0 0,'0'0'2565'0'0,"0"0"-680"0"0,0 0-219 0 0,0 0 132 0 0,0 0 74 0 0,0 0-134 0 0,0 0-290 0 0,0 0-281 0 0,0 0-236 0 0,0 0-175 0 0,0 0-104 0 0,0 0-44 0 0,4-4-30 0 0,12-11-31 0 0,-12 12-55 0 0,-4 3-79 0 0,0 0-82 0 0,0 0-46 0 0,-24 55 2050 0 0,14-39-2154 0 0,7-11-144 0 0,-1-1-1 0 0,1 0 1 0 0,1 1-1 0 0,-1 0 1 0 0,1-1-1 0 0,-1 1 0 0 0,1 0 1 0 0,1 0-1 0 0,-1 0 1 0 0,1 1-1 0 0,0-1 0 0 0,0 0 1 0 0,0 0-1 0 0,1 1 1 0 0,0-1-1 0 0,0 0 1 0 0,0 4-37 0 0,50 3 1246 0 0,-44-12-1171 0 0,39-10 27 0 0,-40-14-3762 0 0,-5 14 151 0 0,-1 3-3327 0 0,-1 3-4610 0 0</inkml:trace>
  <inkml:trace contextRef="#ctx0" brushRef="#br0" timeOffset="11950.516">1584 748 5801 0 0,'0'0'2130'0'0,"0"0"-463"0"0,0 0-172 0 0,0 0 61 0 0,0 0 30 0 0,0 0-86 0 0,0 0-166 0 0,0 0-214 0 0,0 0-185 0 0,0 0-137 0 0,0 0-72 0 0,0 0-27 0 0,0 0-12 0 0,-8 4-20 0 0,-44 25 865 0 0,38-19 38 0 0,27-17-1257 0 0,25-17-383 0 0,-21 12 154 0 0,-16 12-91 0 0,-1 0-14 0 0,-11 12-75 0 0,-39 31 106 0 0,44-40-1577 0 0,49-24-4746 0 0,-32 14 384 0 0,0-1-5518 0 0</inkml:trace>
  <inkml:trace contextRef="#ctx0" brushRef="#br0" timeOffset="13050.96">1921 23 0 0 0,'0'0'735'0'0,"0"0"885"0"0,0 0 310 0 0,0 0-62 0 0,0 0-203 0 0,0 0-192 0 0,0 0-142 0 0,0 0-120 0 0,0 0-103 0 0,0 0-73 0 0,0 0-34 0 0,0 0-55 0 0,0-4-40 0 0,2-11-14 0 0,-2 12-44 0 0,0 3-22 0 0,0 0-19 0 0,0 0-59 0 0,0 0-84 0 0,0 0-84 0 0,0 0-66 0 0,0 0-54 0 0,0 0-40 0 0,0 0-48 0 0,0 0-39 0 0,0 0-35 0 0,0 0-4 0 0,0 0-3 0 0,0 0-24 0 0,0 0-25 0 0,0 0-37 0 0,0 0-29 0 0,0 0-22 0 0,35 37 1177 0 0,-18-18-1223 0 0,-2 0 1 0 0,-1 1-1 0 0,0 1 0 0 0,-2 1 0 0 0,0-1 1 0 0,-1 2-1 0 0,-2-1 0 0 0,0 2 0 0 0,-1-1 1 0 0,-2 1-1 0 0,0 0 0 0 0,-1 0 0 0 0,0 22-108 0 0,-2-12 36 0 0,-2 1 0 0 0,-2 0 0 0 0,-1 0-1 0 0,-1-1 1 0 0,-2 1 0 0 0,-1-1 0 0 0,-9 25-36 0 0,4-30 20 0 0,0-1 1 0 0,-1-1 0 0 0,-2 0-1 0 0,-1-1 1 0 0,-1-1-1 0 0,-1 0 1 0 0,-1-1-1 0 0,-2-1 1 0 0,0-1 0 0 0,-1 0-1 0 0,-1-2 1 0 0,-8 5-21 0 0,-46 35 46 0 0,54-46 14 0 0,22-14-74 0 0,0-3-851 0 0,5-39-5551 0 0,1 25-3234 0 0,-2 9-2247 0 0</inkml:trace>
</inkml:ink>
</file>

<file path=ppt/ink/ink18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0:19.06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414 89 1040 0 0,'0'0'1547'0'0,"0"0"-62"0"0,0 0 103 0 0,0 0 190 0 0,0 0 146 0 0,0 0 0 0 0,0 0-163 0 0,0 0-284 0 0,0 0-272 0 0,0 0-218 0 0,0 0-175 0 0,0-3-89 0 0,1-1-269 0 0,-1-3-364 0 0,-1 7 5195 0 0,-78 98-3852 0 0,-144 153-710 0 0,139-145-608 0 0,58-83-1633 0 0,26-36-4264 0 0,-1 8 67 0 0,1 4 3949 0 0,-1-2-8836 0 0</inkml:trace>
  <inkml:trace contextRef="#ctx0" brushRef="#br0" timeOffset="882.237">46 59 232 0 0,'0'0'1770'0'0,"0"0"-166"0"0,0 0-36 0 0,0 0 211 0 0,0 0 198 0 0,0 0-27 0 0,0 0-210 0 0,0 0-338 0 0,0 0-313 0 0,0 0-214 0 0,0 0-103 0 0,0 0-2 0 0,-2 2 22 0 0,-8 6 15 0 0,8-7-26 0 0,2-1-51 0 0,0 0-77 0 0,0 0-57 0 0,0 0-38 0 0,7 12 4263 0 0,40 90-3685 0 0,48 27-550 0 0,-60-83-414 0 0,26 53 120 0 0,-34-30 65 0 0,-14-43-104 0 0,-13-26-231 0 0,0 0-16 0 0,0 0-20 0 0,0 0-9 0 0,0 0 22 0 0,0 0 1 0 0,0 0 16 0 0,0 0-4 0 0,0 0 5 0 0,0 0 11 0 0,0 0-11 0 0,0 0-23 0 0,0 0 24 0 0,0 0 1 0 0,0 0 17 0 0,0 0-16 0 0,0 0-13 0 0,0 0-9 0 0,0 0 13 0 0,0 0 2 0 0,0 0 19 0 0,0 0 12 0 0,0 0-24 0 0,0 0 8 0 0,0 0 6 0 0,0 0 3 0 0,0 0-2 0 0,0 0-4 0 0,0 0-35 0 0,0 0-22 0 0,0 0 9 0 0,0 0 1 0 0,0 0-21 0 0,0 0 3 0 0,0 0-19 0 0,0 0-21 0 0,0 0-20 0 0,0-13-10574 0 0,0 8 1908 0 0,0 4-1976 0 0</inkml:trace>
  <inkml:trace contextRef="#ctx0" brushRef="#br0" timeOffset="3578.761">536 659 0 0 0,'0'0'1383'0'0,"0"0"529"0"0,0 0 222 0 0,0 0 28 0 0,0 0-58 0 0,0 0-109 0 0,0 0-134 0 0,0 0-133 0 0,0 0-163 0 0,0 0-182 0 0,1 4 5499 0 0,-3-18-6593 0 0,-1 0 0 0 0,1-1-1 0 0,1 1 1 0 0,1 0 0 0 0,0-1-1 0 0,1 1 1 0 0,0-1 0 0 0,1 1-1 0 0,1 0 1 0 0,0 0 0 0 0,1 0-1 0 0,1 0 1 0 0,0 0-289 0 0,14-43 151 0 0,3 1 0 0 0,2 1-1 0 0,3 1 1 0 0,2 1 0 0 0,5-3-151 0 0,-4 9 129 0 0,-11 84-346 0 0,-8-18 217 0 0,0 2 0 0 0,-1 0 0 0 0,-1 0 0 0 0,-1 1 1 0 0,-1 0-1 0 0,-1 0 0 0 0,-1 1 0 0 0,-1-5-2 0 0,-1 0 0 0 0,-1-1-1 0 0,-1 1 1 0 0,-1 0 0 0 0,0 0 0 0 0,-1 0 0 0 0,-1-1 0 0 0,-4 17 2 0 0,-27 52-11 0 0,20-57-45 0 0,13-28 33 0 0,0-1 27 0 0,0 0 0 0 0,0 0 26 0 0,0 0 3 0 0,0 0 20 0 0,0 0-10 0 0,0 0-10 0 0,0-18 42 0 0,2 1-67 0 0,1 0 0 0 0,0 1 0 0 0,2-1 0 0 0,0 1 0 0 0,0 0 0 0 0,2 0 0 0 0,0 0 0 0 0,8-12-8 0 0,89-156-23 0 0,-28 89-12 0 0,-73 92 29 0 0,1 0 0 0 0,0 0 0 0 0,0 0 0 0 0,0 0-1 0 0,0 1 1 0 0,0 0 0 0 0,1 0 0 0 0,-1 0 0 0 0,1 0-1 0 0,-1 1 1 0 0,1 0 0 0 0,0 0 0 0 0,0 0 0 0 0,-1 0-1 0 0,2 1 7 0 0,70 4-60 0 0,-74-2 63 0 0,0-1 0 0 0,0 1 0 0 0,0 0-1 0 0,-1 0 1 0 0,1 0 0 0 0,0 0 0 0 0,-1 0-1 0 0,1 0 1 0 0,-1 0 0 0 0,0 0 0 0 0,1 1-1 0 0,-1-1 1 0 0,0 1 0 0 0,0-1 0 0 0,-1 1-1 0 0,1-1 1 0 0,-1 1 0 0 0,1-1 0 0 0,-1 1-1 0 0,0-1 1 0 0,0 1 0 0 0,0 0 0 0 0,0-1-1 0 0,0 1 1 0 0,0 0 0 0 0,-2 1-3 0 0,-12 77 87 0 0,14-79-86 0 0,-11 43 76 0 0,3 1 0 0 0,2 0-1 0 0,2 0 1 0 0,1 32-77 0 0,3-78 24 0 0,3 5-1977 0 0,-4 5-5232 0 0,1-6-726 0 0,0-1-4081 0 0</inkml:trace>
  <inkml:trace contextRef="#ctx0" brushRef="#br0" timeOffset="4181.242">1342 538 6473 0 0,'0'0'2488'0'0,"0"0"-311"0"0,0 0-138 0 0,0 0-58 0 0,0 0-206 0 0,0 0-312 0 0,0 0-327 0 0,0 0-272 0 0,0 0-161 0 0,0 0-100 0 0,0 0-44 0 0,0 0-4 0 0,4 15 2467 0 0,-11 0-2840 0 0,1-1 1 0 0,1 1 0 0 0,1 0-1 0 0,0 0 1 0 0,1 1 0 0 0,0-1-1 0 0,1 1 1 0 0,1-1 0 0 0,1 1 0 0 0,0 0-183 0 0,0-15 13 0 0,0-1 2 0 0,3-22-3966 0 0,-4 18 3484 0 0,-2-7-4473 0 0,2 1-5159 0 0,1 6 1863 0 0</inkml:trace>
  <inkml:trace contextRef="#ctx0" brushRef="#br0" timeOffset="4632.932">1462 254 5585 0 0,'0'0'5675'0'0,"0"0"-2752"0"0,0 0-1079 0 0,0 0-178 0 0,0 0-107 0 0,0 0-173 0 0,0 0-198 0 0,0 0-241 0 0,0 0-224 0 0,0 0-141 0 0,0 0-84 0 0,0 0-39 0 0,0 0-27 0 0,-2-1-59 0 0,-21 4 496 0 0,9 6-708 0 0,14-9-123 0 0,0-1-1 0 0,0 1 1 0 0,0 0 0 0 0,1 0 0 0 0,-1-1 0 0 0,0 1-1 0 0,0 0 1 0 0,0-1 0 0 0,0 1 0 0 0,0 0-1 0 0,0-1 1 0 0,0 1 0 0 0,0 0 0 0 0,0 0 0 0 0,0-1-1 0 0,0 1 1 0 0,0 0 0 0 0,0-1 0 0 0,0 1 0 0 0,-1 0-1 0 0,1 0 1 0 0,0-1 0 0 0,0 1 0 0 0,0 0 0 0 0,0 0-1 0 0,0-1 1 0 0,-1 1 0 0 0,1 0 0 0 0,0-1-38 0 0,16-19 375 0 0,-33 31-487 0 0,5-6-1387 0 0,21-3-9285 0 0,-4-2-793 0 0</inkml:trace>
  <inkml:trace contextRef="#ctx0" brushRef="#br0" timeOffset="7178.53">1569 100 872 0 0,'0'0'1507'0'0,"0"0"67"0"0,0 0 145 0 0,0 0 184 0 0,0 0 37 0 0,0 0-139 0 0,0 0-298 0 0,0 0-334 0 0,0 0-311 0 0,0 0-225 0 0,0 0-133 0 0,2 4 4465 0 0,2-5-4676 0 0,0 0-1 0 0,-1 0 1 0 0,1 0-1 0 0,0 0 0 0 0,0 0 1 0 0,-1-1-1 0 0,1 0 1 0 0,-1 0-1 0 0,0 0 0 0 0,1 0 1 0 0,-1 0-1 0 0,0-1 1 0 0,0 1-1 0 0,0-1 0 0 0,0 0 1 0 0,1-2-289 0 0,42-28 615 0 0,-19 22-467 0 0,-23 42-20 0 0,13 127 485 0 0,-3-27-330 0 0,-9-87-216 0 0,2 0 0 0 0,2-1 0 0 0,1 0 0 0 0,16 38-67 0 0,-13 29 260 0 0,-4-114 972 0 0,10-110-736 0 0,48-183-232 0 0,9 28-212 0 0,-63 242-2099 0 0,-7 37-1791 0 0,0 2-1145 0 0,-3-8-2306 0 0,-1 0-4272 0 0</inkml:trace>
  <inkml:trace contextRef="#ctx0" brushRef="#br0" timeOffset="9078.347">2075 707 0 0 0,'0'0'999'0'0,"0"0"16"0"0,0 0-46 0 0,0 0-57 0 0,0 0-41 0 0,0 0 27 0 0,0 0 78 0 0,2-4 92 0 0,9-13 99 0 0,-8 14 7519 0 0,-3 6-4514 0 0,-2 10-2496 0 0,-12 33-622 0 0,12-36-912 0 0,-9 99 645 0 0,50-75 181 0 0,-31-47-2973 0 0,-16-11-6368 0 0,6 18 2050 0 0,0 2-3336 0 0</inkml:trace>
  <inkml:trace contextRef="#ctx0" brushRef="#br0" timeOffset="9642.106">2180 435 4993 0 0,'0'0'2379'0'0,"0"0"-473"0"0,0 0-104 0 0,0 0 130 0 0,0 0 85 0 0,0 0-89 0 0,0 0-270 0 0,0 0-373 0 0,0 0-289 0 0,0 0-179 0 0,0 0-115 0 0,0 0-49 0 0,-5 3 2185 0 0,-12 12-2749 0 0,23-37 1330 0 0,-9 22-2401 0 0,2 0-2778 0 0,-3 0-3914 0 0,0 0-3891 0 0</inkml:trace>
</inkml:ink>
</file>

<file path=ppt/ink/ink18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0:31.12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41 210 8770 0 0,'0'0'1654'0'0,"0"0"-238"0"0,0 0-44 0 0,0 0 116 0 0,0 0 82 0 0,0 0-86 0 0,0 0-253 0 0,0 0-260 0 0,0 0-220 0 0,0 0-116 0 0,0 0-43 0 0,-7-1 0 0 0,-20-4 2 0 0,20 4-34 0 0,7 1-72 0 0,0 0-79 0 0,0 0-65 0 0,0 0-34 0 0,0 0-37 0 0,0 0-29 0 0,0 0-14 0 0,0 0-16 0 0,0 0 8 0 0,0 0-2 0 0,0 0-16 0 0,0 0-10 0 0,0 0-24 0 0,0 0-22 0 0,0 0-11 0 0,23 3 401 0 0,46 10-35 0 0,0-4 1 0 0,0-2 0 0 0,47-2-504 0 0,93-9 462 0 0,-208 4-426 0 0,-1 0-16 0 0,0 0-4 0 0,0 0 3 0 0,0 0 13 0 0,0 0 13 0 0,0 0-1 0 0,0 0-14 0 0,0 0 3 0 0,0 0 15 0 0,0 0 20 0 0,0 0 18 0 0,0 0-45 0 0,0 0-24 0 0,0 0-7 0 0,0 0 0 0 0,0 0 6 0 0,0 0-21 0 0,0 0-14 0 0,0 0 11 0 0,0 0 15 0 0,0 0 6 0 0,0 0-3 0 0,0 0-2 0 0,0 0 2 0 0,0 0 9 0 0,0 0-8 0 0,0 0-6 0 0,0 0-8 0 0,0 0 6 0 0,0 0-8 0 0,0 0-9 0 0,0 0-15 0 0,0 0 18 0 0,0 0 26 0 0,0 0 28 0 0,0 0-35 0 0,0 0 4 0 0,0 0-3 0 0,0 0-18 0 0,0 0 19 0 0,0 0-12 0 0,0 0-4 0 0,0 0 8 0 0,0 0-14 0 0,0 0 1 0 0,0 0 22 0 0,-16-4 851 0 0,-77-95-455 0 0,26 0-341 0 0,54 66-1879 0 0,12 32 674 0 0,1 1-615 0 0,6 0-7305 0 0,-2 0-3333 0 0</inkml:trace>
</inkml:ink>
</file>

<file path=ppt/ink/ink18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34.4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40 96 0 0,'0'0'1686'0'0,"0"0"-47"0"0,0 0 9 0 0,0 0 172 0 0,0 0 160 0 0,0 0-44 0 0,0 0-282 0 0,0 0-361 0 0,0 0-302 0 0,0 0-200 0 0,0 0-50 0 0,17 14 9499 0 0,-15-13-9884 0 0,115-16 1743 0 0,137-17-1061 0 0,-173 28-327 0 0,-81 3 823 0 0,0-1-3336 0 0,4 2-12257 0 0,-4 3 4644 0 0</inkml:trace>
</inkml:ink>
</file>

<file path=ppt/ink/ink18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35.1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 26 1352 0 0,'0'0'2013'0'0,"0"0"-380"0"0,0 0-398 0 0,0 0-168 0 0,0 0-33 0 0,0 0-91 0 0,0 0-79 0 0,0 0-53 0 0,0 0-97 0 0,0 0-71 0 0,0 0 40 0 0,0 0 79 0 0,0 0 56 0 0,-11 0 1523 0 0,9 0 1463 0 0,1 0 3473 0 0,287 0-4123 0 0,-219-8-2878 0 0,-34 5-504 0 0,-35-4-2927 0 0,2 2-7270 0 0,0 2-1670 0 0</inkml:trace>
</inkml:ink>
</file>

<file path=ppt/ink/ink18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42.67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8178 0 0,'0'0'2327'0'0,"0"0"-436"0"0,0 0-299 0 0,0 0-117 0 0,0 0-88 0 0,0 0-157 0 0,0 0-241 0 0,0 0-234 0 0,0 0-205 0 0,0 0-138 0 0,0 0-73 0 0,13-1 1564 0 0,11 54 1029 0 0,-13-3-2739 0 0,-3 0-1 0 0,-2 0 1 0 0,-2 1-1 0 0,-2-1 1 0 0,-3 23-193 0 0,1-45 57 0 0,-5-5-30 0 0,0-27 2116 0 0,-2-46-1822 0 0,0-3-250 0 0,7 39-60 0 0,1 0 0 0 0,0 0 0 0 0,1 0 0 0 0,1 0 0 0 0,1 1 0 0 0,0-1 0 0 0,0 1-1 0 0,1-1 1 0 0,1 2 0 0 0,0-1 0 0 0,1 0 0 0 0,0 1 0 0 0,1 1 0 0 0,0-1 0 0 0,1 1 0 0 0,1 1-1 0 0,-1-1 1 0 0,5-1-11 0 0,-6 6 3 0 0,0 0 0 0 0,1 1 0 0 0,-1 0 1 0 0,1 0-1 0 0,0 1 0 0 0,1 0 0 0 0,-1 1 0 0 0,1 0 0 0 0,-1 1 0 0 0,1-1 0 0 0,0 2 0 0 0,0 0 0 0 0,0 0 0 0 0,0 0-3 0 0,6 35 103 0 0,2 51 333 0 0,-14-53-293 0 0,-4-32-123 0 0,0 0-14 0 0,0 0-28 0 0,0 0-20 0 0,0 0-1 0 0,0 0-26 0 0,0 0-4 0 0,0 0-37 0 0,0 0-60 0 0,0 0-50 0 0,0 0-67 0 0,0-17-7631 0 0,0 12-2837 0 0,0 2-25 0 0</inkml:trace>
</inkml:ink>
</file>

<file path=ppt/ink/ink18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43.82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30 159 4689 0 0,'0'0'2208'0'0,"0"0"-335"0"0,0 0-110 0 0,0 0 128 0 0,0 0 45 0 0,0 0-86 0 0,0 0-275 0 0,0 0-355 0 0,0 0-246 0 0,0 0-154 0 0,0 0-82 0 0,0 0-40 0 0,-5-3-44 0 0,-14-7-43 0 0,14 8-91 0 0,5 2-101 0 0,0 0-81 0 0,0 0-40 0 0,0 0-49 0 0,0 0-8 0 0,23 0 1465 0 0,160 3-134 0 0,165 5-577 0 0,-348-8-1004 0 0,0 0 2 0 0,0 0 25 0 0,0 0-17 0 0,0 0 12 0 0,0 0 22 0 0,0 0-34 0 0,0 0 31 0 0,0 0-6 0 0,0 0-6 0 0,0 0 32 0 0,0 0-2 0 0,0 0-6 0 0,0 0-10 0 0,0 0 11 0 0,0 0-12 0 0,0 0 18 0 0,0 0 22 0 0,0 0-22 0 0,-21-1 505 0 0,-36-28-549 0 0,-1-18 85 0 0,-1 5-244 0 0,58 27-1350 0 0,1 7-1835 0 0,1-1-8989 0 0,-1 5 299 0 0</inkml:trace>
</inkml:ink>
</file>

<file path=ppt/ink/ink18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44.78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45 16 6113 0 0,'0'0'1843'0'0,"0"0"-126"0"0,0 0-56 0 0,0 0 54 0 0,0 0 47 0 0,0 0-129 0 0,0 0-259 0 0,0 0-245 0 0,0 0-208 0 0,0 0-173 0 0,0 0-85 0 0,0 0-31 0 0,0 0 3 0 0,-7-2-15 0 0,-23-6-36 0 0,23 7-45 0 0,7 1-57 0 0,0 0-26 0 0,0 0-23 0 0,0 0-41 0 0,0 0-21 0 0,0 0-36 0 0,0 0-51 0 0,0 0-56 0 0,0 0-24 0 0,0 0-53 0 0,0 0-26 0 0,0 0 15 0 0,0 0-37 0 0,0 0-5 0 0,18 4 505 0 0,207 4 933 0 0,-141-9-1321 0 0,-14 5 31 0 0,-66-3-226 0 0,1 0 0 0 0,-1 0 0 0 0,1 0 0 0 0,-1-1 0 0 0,1 1 0 0 0,-1-1 0 0 0,1-1 0 0 0,0 1 0 0 0,-1 0 0 0 0,1-1 0 0 0,-1 0 0 0 0,1 0 0 0 0,-1 0 0 0 0,0-1 0 0 0,4-1-20 0 0,40-7-6 0 0,-42 9-1313 0 0,-2 0 4173 0 0,-4 0-3276 0 0,-2 0-3708 0 0,-5 1-10352 0 0,7 0 2132 0 0</inkml:trace>
</inkml:ink>
</file>

<file path=ppt/ink/ink18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51.3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60 1 4929 0 0,'0'0'2629'0'0,"0"0"-702"0"0,0 0-320 0 0,0 0 80 0 0,0 0 110 0 0,0 0-70 0 0,0 0-280 0 0,0 0-338 0 0,0 0-249 0 0,0 0-140 0 0,0 0-73 0 0,0 0-6 0 0,0 0 6 0 0,2 1-25 0 0,0 21 3558 0 0,-8-13-4441 0 0,-25 44 1009 0 0,7 28 146 0 0,24-80-880 0 0,-1 0 0 0 0,1 0 0 0 0,0 1 0 0 0,-1-1 0 0 0,1 0 1 0 0,0 0-1 0 0,0 1 0 0 0,0-1 0 0 0,0 0 0 0 0,0 1 0 0 0,0-1 0 0 0,0 0 0 0 0,1 0 1 0 0,-1 1-1 0 0,0-1 0 0 0,1 0 0 0 0,-1 0 0 0 0,1 0 0 0 0,-1 1 0 0 0,1-1 1 0 0,0 0-1 0 0,-1 0 0 0 0,1 0 0 0 0,0 0 0 0 0,0 0 0 0 0,0 0 0 0 0,0 0 0 0 0,0 0 1 0 0,0-1-1 0 0,0 1 0 0 0,0 0 0 0 0,0 0 0 0 0,0-1 0 0 0,0 1 0 0 0,0-1 0 0 0,0 1 1 0 0,1-1-1 0 0,-1 1 0 0 0,0-1 0 0 0,0 0 0 0 0,1 0 0 0 0,-1 0 0 0 0,0 1 1 0 0,1-1-1 0 0,-1 0 0 0 0,0-1 0 0 0,2 1-14 0 0,9-29-3169 0 0,-3 7-1102 0 0,-7 15 425 0 0,-1-1-3472 0 0,-1 0-3299 0 0</inkml:trace>
</inkml:ink>
</file>

<file path=ppt/ink/ink18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47.97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492 0 0 0 0,'0'0'1068'0'0,"0"0"1223"0"0,0 0 495 0 0,0 0-57 0 0,0 0-269 0 0,0 0-348 0 0,0 0-357 0 0,0 0-299 0 0,0 0-216 0 0,0 0-166 0 0,0 0-146 0 0,0 0-113 0 0,1 5 3755 0 0,-2 6-3130 0 0,-47 47-775 0 0,-178 162 165 0 0,33-32-672 0 0,169-162-172 0 0,32-52-4095 0 0,2-5 1513 0 0,-3 16 88 0 0,2-1-4593 0 0,-5 8-3588 0 0</inkml:trace>
  <inkml:trace contextRef="#ctx0" brushRef="#br0" timeOffset="541.305">122 33 7370 0 0,'0'0'3964'0'0,"0"0"-1311"0"0,0 0-774 0 0,0 0-221 0 0,0 0-79 0 0,0 0-132 0 0,0 0-230 0 0,0 0-291 0 0,0 0-243 0 0,0 0-169 0 0,0 0-80 0 0,0 0-46 0 0,0 0-4 0 0,8 0 2663 0 0,-8 0-3009 0 0,0 0 10 0 0,10 19 233 0 0,56 75 347 0 0,69 194-121 0 0,-78-192-371 0 0,-53-92-2241 0 0,-3-18-1624 0 0,1-5-6898 0 0,1 11-1189 0 0</inkml:trace>
</inkml:ink>
</file>

<file path=ppt/ink/ink18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3:03.7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39 269 8578 0 0,'0'0'2118'0'0,"0"0"-190"0"0,0 0-109 0 0,0 0 19 0 0,0 0-18 0 0,0 0-227 0 0,0 0-284 0 0,0 0-287 0 0,0 0-246 0 0,0 0-137 0 0,0 0-75 0 0,0 0-16 0 0,0 0 3 0 0,-8 0-35 0 0,-22 3 2122 0 0,123-32-1189 0 0,75 25-834 0 0,-6 11-420 0 0,-137-3-227 0 0,-25-4 52 0 0,0 0 0 0 0,0 0-7 0 0,0 0 10 0 0,0 0 5 0 0,0 0 3 0 0,0 0 35 0 0,0 0-18 0 0,0 0 26 0 0,0 0 32 0 0,0 0-10 0 0,0 0 7 0 0,0 0 8 0 0,0 0-2 0 0,-9-11 162 0 0,-153-205-581 0 0,156 197-1630 0 0,6 16-3189 0 0,2 2-4456 0 0,2 1-3070 0 0</inkml:trace>
</inkml:ink>
</file>

<file path=ppt/ink/ink18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50.59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351 30 0 0 0,'0'0'1168'0'0,"0"0"865"0"0,0 0 186 0 0,0 0-148 0 0,0 0-176 0 0,0 0-145 0 0,0 0-133 0 0,0 0-176 0 0,0 0-162 0 0,0 0-158 0 0,0 0-143 0 0,0 0-101 0 0,6 0-70 0 0,137-25 4766 0 0,-119 23-4131 0 0,-32 0 1053 0 0,-162 32-2061 0 0,-13 50-168 0 0,81-13 30 0 0,57-31-69 0 0,106-10 389 0 0,54 1-346 0 0,64-2-85 0 0,-66 4-96 0 0,-200 15 109 0 0,24-15-135 0 0,23-12-58 0 0,0 1-1 0 0,2 2 0 0 0,0 2 0 0 0,1 1 1 0 0,2 2-1 0 0,-9 9-4 0 0,-17 36-55 0 0,61-69 58 0 0,0 0-1 0 0,0 0 1 0 0,0 0-1 0 0,0 0 0 0 0,0 0 1 0 0,0 0-1 0 0,0 0 1 0 0,1 0-1 0 0,-1 0 1 0 0,0 0-1 0 0,1 0 0 0 0,-1-1 1 0 0,0 1-1 0 0,1 0 1 0 0,-1 0-1 0 0,1 0 0 0 0,0 0 1 0 0,-1-1-1 0 0,1 1 1 0 0,0 0-1 0 0,-1 0 1 0 0,1-1-1 0 0,0 1 0 0 0,0-1 1 0 0,-1 1-1 0 0,1-1 1 0 0,0 1-1 0 0,0-1 0 0 0,0 1 1 0 0,0-1-1 0 0,0 0 1 0 0,0 1-1 0 0,0-1 1 0 0,0 0-1 0 0,0 0 0 0 0,0 0 1 0 0,0 0-1 0 0,0 0 1 0 0,0 0-1 0 0,-1 0 0 0 0,2 0-2 0 0,-1 0 1 0 0,42 9 56 0 0,1-2 0 0 0,0-1-1 0 0,1-3 1 0 0,-1-2-1 0 0,32-3-56 0 0,-4 1 63 0 0,3-6 43 0 0,-15 7-60 0 0,-60 0-27 0 0,0 0-7 0 0,0 0-16 0 0,0 0 20 0 0,0 0-8 0 0,0 0-31 0 0,0 0 32 0 0,0 0 41 0 0,0 0-21 0 0,0 0-37 0 0,0 0-7 0 0,0 0 11 0 0,0 0 22 0 0,0 0-6 0 0,0 0-12 0 0,0 0 32 0 0,0 0-12 0 0,0 0-11 0 0,0 0-5 0 0,0 0-16 0 0,0 0 1 0 0,0 0 15 0 0,0 0-13 0 0,0 0 20 0 0,0 0-10 0 0,0 0 10 0 0,0 0-5 0 0,0 0-14 0 0,0 0-6 0 0,0 0 24 0 0,0 0 8 0 0,0 0-13 0 0,0 0 19 0 0,0 0-25 0 0,0 0-9 0 0,0 0 17 0 0,0 0-12 0 0,0 0-9 0 0,0 0 10 0 0,0 0 16 0 0,0 0-13 0 0,0 0 28 0 0,0 0 5 0 0,0 0-47 0 0,0 0 0 0 0,0 0 1 0 0,0 0 16 0 0,0 0-6 0 0,0 0 40 0 0,0 0-29 0 0,0 0-62 0 0,0 0 30 0 0,0 0 40 0 0,4-16 74 0 0,5 0-91 0 0,0 0-1 0 0,1 1 1 0 0,0 1 0 0 0,1 0-1 0 0,1 0 1 0 0,0 1 0 0 0,12-9 2 0 0,-17 15 13 0 0,35-30-107 0 0,-61 37-5786 0 0,8 6 2719 0 0,2-1-3422 0 0,1-2-5750 0 0</inkml:trace>
  <inkml:trace contextRef="#ctx0" brushRef="#br0" timeOffset="1313.875">248 914 10354 0 0,'0'0'1906'0'0,"0"0"-259"0"0,0 0-95 0 0,0 0-23 0 0,0 0-109 0 0,0 0-248 0 0,0 0-310 0 0,0 0-252 0 0,0 0-149 0 0,0 0-68 0 0,0 0 18 0 0,0 0 42 0 0,0 0 29 0 0,-5 0 3474 0 0,-16 1-3718 0 0,-4 1 687 0 0,64-28-813 0 0,-38 24-57 0 0,6-3-2908 0 0,5-2-5118 0 0,-9 3-4222 0 0</inkml:trace>
  <inkml:trace contextRef="#ctx0" brushRef="#br0" timeOffset="10214.347">888 141 0 0 0,'0'0'982'0'0,"0"0"577"0"0,0 0 188 0 0,0 0-14 0 0,0 0-79 0 0,0 0-50 0 0,0 0-161 0 0,0 0-165 0 0,-2-3-175 0 0,-13-16 1757 0 0,12-12 3450 0 0,3 29-6268 0 0,1 1 1 0 0,0 0-1 0 0,0-1 0 0 0,0 1 1 0 0,0 0-1 0 0,0 0 1 0 0,0 0-1 0 0,0 0 1 0 0,0-1-1 0 0,0 1 1 0 0,0 1-1 0 0,1-1 1 0 0,-1 0-1 0 0,0 0 1 0 0,1 0-1 0 0,-1 1 1 0 0,1-1-1 0 0,-1 1 1 0 0,1-1-1 0 0,-1 1 1 0 0,1 0-1 0 0,-1-1 1 0 0,1 1-1 0 0,-1 0 1 0 0,1 0-1 0 0,-1 0 1 0 0,2 0-43 0 0,-1 0 17 0 0,0 0 0 0 0,1 0 0 0 0,-1 0 0 0 0,0 0 0 0 0,0 0 1 0 0,1 0-1 0 0,-1 1 0 0 0,0-1 0 0 0,0 1 0 0 0,0 0 0 0 0,0 0 1 0 0,0-1-1 0 0,0 1 0 0 0,0 1 0 0 0,0-1 0 0 0,0 0 0 0 0,0 0 1 0 0,0 1-1 0 0,-1-1 0 0 0,1 1 0 0 0,0-1 0 0 0,-1 1 0 0 0,0 0 1 0 0,1 0-1 0 0,-1-1 0 0 0,0 1 0 0 0,0 0 0 0 0,0 0 0 0 0,0 0 0 0 0,0 1-17 0 0,7 17 103 0 0,-1 1-1 0 0,0 0 0 0 0,-2 0 0 0 0,-1 1 1 0 0,0 0-1 0 0,-2 0 0 0 0,0-1 0 0 0,-2 1 1 0 0,0 0-1 0 0,-1 0 0 0 0,-2 0 0 0 0,0 3-102 0 0,-63 195 366 0 0,57-196 339 0 0,3-37 1298 0 0,6-1-1985 0 0,0-1 0 0 0,0 1 0 0 0,2-1 0 0 0,0 1 0 0 0,0 0 0 0 0,1-1 0 0 0,1 1 0 0 0,1 1 0 0 0,3-9-18 0 0,-1 6 6 0 0,1 1 0 0 0,0 0 0 0 0,1 0 0 0 0,1 1 0 0 0,0 0 0 0 0,1 1 0 0 0,1 0 0 0 0,0 1 0 0 0,11-9-6 0 0,35-26-52 0 0,-7 21-68 0 0,-51 26 88 0 0,0 0 31 0 0,0 0-19 0 0,0 0-3 0 0,0 0-31 0 0,0 0 16 0 0,8 22 173 0 0,-4-5-126 0 0,0-1 1 0 0,-1 1-1 0 0,0 0 1 0 0,-2 0-1 0 0,0 1 0 0 0,-1-1 1 0 0,-1 10-10 0 0,0 7 18 0 0,-19 80-19 0 0,4-74 1 0 0,15-39 26 0 0,38-67 308 0 0,118-137-282 0 0,-38 96-64 0 0,-103 144 14 0 0,-11-14 71 0 0,0 0-1 0 0,-1 1 0 0 0,-2-1 0 0 0,0 1 1 0 0,-2-1-1 0 0,0 1 0 0 0,-2 3-72 0 0,-13 76 247 0 0,2-48-217 0 0,15-54-48 0 0,0-1-36 0 0,0 0-30 0 0,0 0-42 0 0,0 0-57 0 0,0 0-105 0 0,0 0-91 0 0,0 0-124 0 0,19 0-4867 0 0,-9-4-3983 0 0,-6 1-2755 0 0</inkml:trace>
  <inkml:trace contextRef="#ctx0" brushRef="#br0" timeOffset="10621.778">1610 700 16043 0 0,'0'0'1837'0'0,"0"0"-898"0"0,0 0-378 0 0,0 0 113 0 0,0 0 184 0 0,0 0 103 0 0,0 0-74 0 0,0 0-235 0 0,0 0-200 0 0,0 0-5 0 0,0 0-7 0 0,0 0 44 0 0,0 0 45 0 0,0 8-62 0 0,0 7-270 0 0,-13 84 2275 0 0,10-94-2354 0 0,1-5-3000 0 0,3-13-52 0 0,2-9-2522 0 0,1 8-2563 0 0,-1 6-1708 0 0</inkml:trace>
  <inkml:trace contextRef="#ctx0" brushRef="#br0" timeOffset="10918.509">1752 358 11210 0 0,'0'0'2852'0'0,"0"0"-1025"0"0,0 0-539 0 0,0 0-81 0 0,0 0-3 0 0,0 0-78 0 0,0 0-121 0 0,0 0-167 0 0,0 0-178 0 0,0 0-132 0 0,0 0-121 0 0,0 0-118 0 0,0 0-71 0 0,-17 9-38 0 0,-48 28-62 0 0,49-28-15 0 0,16-9-11 0 0,0 0-21 0 0,0 0-2 0 0,0 0-4 0 0,17-8 213 0 0,45-35-41 0 0,-57 38-83 0 0,-38 19-188 0 0,19-12-3797 0 0,16-6-2899 0 0,0 0-4284 0 0</inkml:trace>
  <inkml:trace contextRef="#ctx0" brushRef="#br0" timeOffset="11770.797">1860 167 5337 0 0,'0'0'2743'0'0,"0"0"-551"0"0,0 0-267 0 0,0 0-26 0 0,0 0-32 0 0,0 0-150 0 0,0 0-290 0 0,0 0-326 0 0,0 0-261 0 0,0 0-169 0 0,0 0-92 0 0,0 0-73 0 0,0 0-86 0 0,1 2-44 0 0,-1 5-202 0 0,21 35 1967 0 0,-16-39-2059 0 0,-1-1 1 0 0,1 0-1 0 0,-1 0 1 0 0,1 0-1 0 0,0-1 1 0 0,0 0 0 0 0,0 1-1 0 0,0-2 1 0 0,0 1-1 0 0,0-1 1 0 0,0 1-1 0 0,0-1 1 0 0,0-1-1 0 0,0 1 1 0 0,0-1-1 0 0,0 0 1 0 0,0 0-1 0 0,-1 0 1 0 0,1 0-1 0 0,0-1 1 0 0,-1 0-1 0 0,1 0 1 0 0,0-1-1 0 0,-1 1 1 0 0,1-2-83 0 0,45-47 639 0 0,-52 80-573 0 0,-10 36-54 0 0,3-1 0 0 0,3 1 0 0 0,2 1 0 0 0,4-1 0 0 0,4 29-12 0 0,-3-79-5 0 0,1-1-1 0 0,0 0 0 0 0,1 0 0 0 0,0 0 0 0 0,1 0 0 0 0,1-1 1 0 0,0 1-1 0 0,4 7 6 0 0,-8-20 2 0 0,24-42 847 0 0,37-91-353 0 0,79-123-496 0 0,-134 243-10 0 0,8-10 24 0 0,-1 0-1 0 0,-1-1 0 0 0,-1 0 1 0 0,-1-1-1 0 0,-2 0 0 0 0,0 0 1 0 0,-1-1-1 0 0,1-10-13 0 0,-10 35-12 0 0,1 0 0 0 0,0 1 0 0 0,0-1 0 0 0,0 0 0 0 0,0 0 0 0 0,-1 0 0 0 0,1 0 0 0 0,0 0 0 0 0,0 0 0 0 0,0 0 0 0 0,-1 0 0 0 0,1 0 0 0 0,0 1 0 0 0,0-1 0 0 0,0 0 0 0 0,-1 0 0 0 0,1 0 0 0 0,0 0 0 0 0,0 0 0 0 0,0 0 0 0 0,-1 0 0 0 0,1 0 0 0 0,0 0 0 0 0,0 0 0 0 0,0-1 0 0 0,-1 1 0 0 0,1 0 0 0 0,0 0-1 0 0,0 0 1 0 0,0 0 0 0 0,-1 0 0 0 0,1 0 0 0 0,0 0 0 0 0,0 0 0 0 0,0-1 0 0 0,0 1 0 0 0,-1 0 0 0 0,1 0 0 0 0,0 0 0 0 0,0 0 12 0 0,-12 21-413 0 0,12-21 408 0 0,-19 56-1990 0 0,14-32-6960 0 0,5-19-3008 0 0</inkml:trace>
  <inkml:trace contextRef="#ctx0" brushRef="#br0" timeOffset="12163.354">2459 671 10562 0 0,'0'0'3378'0'0,"0"0"-1576"0"0,0 0-679 0 0,0 0-15 0 0,0 0 178 0 0,0 0 42 0 0,0 0-140 0 0,0 0-246 0 0,0 0-225 0 0,0 0-121 0 0,0 0-45 0 0,0 0-21 0 0,-4 15-66 0 0,-18 77 508 0 0,18-19-25 0 0,4-73-950 0 0,0 0-51 0 0,0 0-54 0 0,0 0-53 0 0,0 0-111 0 0,0 0-142 0 0,4-14-3905 0 0,0 7 1953 0 0,1-1-3639 0 0,1 1-5306 0 0</inkml:trace>
  <inkml:trace contextRef="#ctx0" brushRef="#br0" timeOffset="12536.774">2648 354 13811 0 0,'0'0'1504'0'0,"0"0"-414"0"0,0 0-75 0 0,0 0 112 0 0,0 0 70 0 0,0 0-65 0 0,0 0-178 0 0,0 0-213 0 0,0 0-158 0 0,0 0-112 0 0,0 0-75 0 0,0 0-58 0 0,0 0-72 0 0,-11 14-44 0 0,-35 43-73 0 0,35-43-56 0 0,11-14-33 0 0,0 0-37 0 0,0 0-20 0 0,0 0-21 0 0,0 0 18 0 0,0 0-24 0 0,38-26 43 0 0,-21 4 402 0 0,-33 26-290 0 0,-50 32-252 0 0,61-36-1911 0 0,4-7-6014 0 0,3 4-1042 0 0</inkml:trace>
</inkml:ink>
</file>

<file path=ppt/ink/ink18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3:04.75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6 233 2409 0 0,'0'0'2365'0'0,"0"0"-52"0"0,0 0-45 0 0,0 0 2 0 0,0 0-132 0 0,0 0-232 0 0,0 0-299 0 0,0 0-371 0 0,0 0-246 0 0,0 0-181 0 0,0 0-120 0 0,0 0-39 0 0,0 0-15 0 0,-2 1-6 0 0,2-1-512 0 0,0 0 0 0 0,0 0 0 0 0,0 1 0 0 0,1-1-1 0 0,-1 0 1 0 0,0 0 0 0 0,0 1 0 0 0,0-1 0 0 0,0 0-1 0 0,0 1 1 0 0,0-1 0 0 0,0 0 0 0 0,0 0 0 0 0,0 1 0 0 0,0-1-1 0 0,0 0 1 0 0,0 1 0 0 0,0-1 0 0 0,0 0 0 0 0,0 1-1 0 0,0-1 1 0 0,0 0 0 0 0,0 0 0 0 0,0 1 0 0 0,0-1 0 0 0,0 0-1 0 0,0 1 1 0 0,-1-1 0 0 0,1 0 0 0 0,0 0 0 0 0,0 1-1 0 0,0-1 1 0 0,-1 0 0 0 0,1 0 0 0 0,0 0 0 0 0,0 1 0 0 0,0-1-1 0 0,-1 0 1 0 0,1 0 0 0 0,0 0 0 0 0,0 0 0 0 0,-1 1-1 0 0,1-1 1 0 0,0 0-117 0 0,40 8 659 0 0,-30-6-236 0 0,201 2 1092 0 0,-10-4-450 0 0,-201 0-1005 0 0,0 0-23 0 0,0 0-17 0 0,0 0-22 0 0,0 0-6 0 0,0 0-10 0 0,0 0-34 0 0,0 0-9 0 0,0 0-44 0 0,0 0-34 0 0,-13-11-6082 0 0,8 8 155 0 0,3 2-3773 0 0</inkml:trace>
  <inkml:trace contextRef="#ctx0" brushRef="#br0" timeOffset="973.555">248 5 0 0 0,'0'0'627'0'0,"0"0"610"0"0,0 0 270 0 0,0 0 127 0 0,0 0-3 0 0,0 0-57 0 0,0 0-15 0 0,0 0 0 0 0,0 0 10 0 0,0 0-52 0 0,0 0-120 0 0,0 0-135 0 0,-6-5 6201 0 0,4 78-3276 0 0,-21 91-3238 0 0,1-34-652 0 0,6 67 195 0 0,16-197-486 0 0,0 0 2 0 0,0 0-12 0 0,0 0 6 0 0,0 0 45 0 0,0 0 13 0 0,0 0-5 0 0,0 0 9 0 0,0 0-12 0 0,0 0-7 0 0,0 0-5 0 0,0 0 9 0 0,0 0-31 0 0,0 0-10 0 0,0 0-4 0 0,0 0-10 0 0,0 0 21 0 0,0 0 4 0 0,0 0 18 0 0,0 0-29 0 0,0 0 9 0 0,0 0-13 0 0,0 0-38 0 0,0 0 38 0 0,0 0-24 0 0,0 0 22 0 0,0 0 14 0 0,0 0-25 0 0,0 0-23 0 0,0 0 24 0 0,0 0-11 0 0,0 0 14 0 0,0 0-19 0 0,-1-23-2610 0 0,-1-5-3370 0 0,2 21-981 0 0,0 3-5279 0 0</inkml:trace>
</inkml:ink>
</file>

<file path=ppt/ink/ink18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3:11.24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446 16 0 0 0,'0'0'525'0'0,"0"0"854"0"0,0 0 363 0 0,0 0 151 0 0,0 0 19 0 0,0 0-85 0 0,0 0-169 0 0,0 0-223 0 0,0 0-171 0 0,0 0-165 0 0,-7-2-106 0 0,-20-3-118 0 0,20 4-128 0 0,7 1-64 0 0,0 0-54 0 0,0 0-22 0 0,0 0-81 0 0,0 0-112 0 0,0 0-115 0 0,0 0-92 0 0,0 0-30 0 0,0 0-5 0 0,21 0 1004 0 0,156-7 1474 0 0,-178 8-2595 0 0,1 1 0 0 0,0-1 0 0 0,0 0 0 0 0,0 1 0 0 0,-1-1 0 0 0,1 0 0 0 0,-1 1 1 0 0,1-1-1 0 0,-1 0 0 0 0,0 0 0 0 0,1 1 0 0 0,-1-1 0 0 0,0 0 0 0 0,0 0 0 0 0,0 0 0 0 0,0 0 0 0 0,0 0 0 0 0,0 0 0 0 0,0 0 0 0 0,0 0 0 0 0,0 0 0 0 0,0-1 0 0 0,-1 1 0 0 0,1 0 0 0 0,0-1 0 0 0,0 1 0 0 0,-1-1 0 0 0,1 1 0 0 0,0-1 0 0 0,-1 0 0 0 0,1 0 0 0 0,0 1 0 0 0,-1-1 0 0 0,1 0 0 0 0,-2 0-55 0 0,-2 3 152 0 0,-120 58 168 0 0,-25 17-182 0 0,12-12 64 0 0,86-38 101 0 0,123-9 631 0 0,132-11-298 0 0,-87 0-551 0 0,-116-8-82 0 0,0-1 1 0 0,-1 1-1 0 0,1 0 1 0 0,-1 0-1 0 0,1 0 1 0 0,-1 0-1 0 0,1 0 1 0 0,-1 0-1 0 0,1 0 1 0 0,0 0-1 0 0,-1 0 1 0 0,1 0-1 0 0,-1 0 0 0 0,1 0 1 0 0,-1 0-1 0 0,1 0 1 0 0,-1 0-1 0 0,1 0 1 0 0,-1 0-1 0 0,1 1 1 0 0,0-1-1 0 0,-1 0 1 0 0,1 0-1 0 0,-1 1 1 0 0,1-1-1 0 0,0 0 1 0 0,-1 0-1 0 0,1 1 0 0 0,0-1 1 0 0,-1 0-1 0 0,1 1 1 0 0,0-1-1 0 0,0 1 1 0 0,-1-1-1 0 0,1 0 1 0 0,0 1-1 0 0,0-1 1 0 0,0 1-1 0 0,-1-1 1 0 0,1 0-1 0 0,0 1 1 0 0,0-1-1 0 0,0 1 0 0 0,0-1 1 0 0,0 1-1 0 0,0-1 1 0 0,0 1-1 0 0,0-1 1 0 0,0 1-1 0 0,0-1 1 0 0,0 1-1 0 0,0-1 1 0 0,1 0-1 0 0,-1 1 1 0 0,0-1-1 0 0,0 1 0 0 0,0-1 1 0 0,0 0-1 0 0,1 1 1 0 0,-1-1-1 0 0,0 1 1 0 0,1-1-1 0 0,-1 0 1 0 0,0 1-1 0 0,1-1 1 0 0,-1 0-1 0 0,0 1-3 0 0,-5 2 24 0 0,-195 116 180 0 0,35-19-208 0 0,106-64 61 0 0,12-4-77 0 0,46-31 35 0 0,1-1 4 0 0,48 7 413 0 0,-10 0-346 0 0,0-2-1 0 0,0-2 1 0 0,0-1 0 0 0,26-4-86 0 0,-19 2 74 0 0,231-10 164 0 0,-208 5-161 0 0,-67 5-62 0 0,-1 0-13 0 0,0 0 25 0 0,0 0 2 0 0,0 0-30 0 0,0 0 8 0 0,0 0-5 0 0,0 0 28 0 0,0 0 18 0 0,0 0-10 0 0,0 0-4 0 0,0 0-33 0 0,0 0 31 0 0,0 0-25 0 0,0 0 7 0 0,0 0 12 0 0,0 0-14 0 0,0 0-7 0 0,0 0-2 0 0,0 0 18 0 0,0 0-25 0 0,-6-14-3800 0 0,4 8-365 0 0,1 1-4081 0 0,1 1-4574 0 0</inkml:trace>
</inkml:ink>
</file>

<file path=ppt/ink/ink18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3:11.87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107 4 2112 0 0,'0'0'2582'0'0,"0"0"-897"0"0,0 0-264 0 0,0 0 186 0 0,0 0 139 0 0,0 0 24 0 0,0 0-142 0 0,0 0-257 0 0,0 0-181 0 0,0 0-154 0 0,0 0-107 0 0,0 0-75 0 0,0 0-21 0 0,2-4 4000 0 0,-44 42-3672 0 0,41-38-1159 0 0,-5 6 81 0 0,0 0 0 0 0,0 0 0 0 0,1 0 0 0 0,0 1 0 0 0,0-1 0 0 0,0 1 0 0 0,1 1 0 0 0,0-1 0 0 0,1 1 0 0 0,-1-1 0 0 0,1 1-1 0 0,1 0 1 0 0,-1 0 0 0 0,2 0 0 0 0,-1 1 0 0 0,1 1-83 0 0,58-3 855 0 0,-46-15-2245 0 0,-11-8-3985 0 0,0 4-2288 0 0,2 7-3722 0 0</inkml:trace>
</inkml:ink>
</file>

<file path=ppt/ink/ink18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3:12.94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59 3 3969 0 0,'0'0'3170'0'0,"0"0"-718"0"0,0 0-363 0 0,0 0-62 0 0,0 0-164 0 0,0 0-249 0 0,0 0-279 0 0,0 0-202 0 0,0 0-185 0 0,0 0-161 0 0,0 0-113 0 0,0 0-82 0 0,0 0-20 0 0,-20-3 1342 0 0,-19 17-769 0 0,48-17 1437 0 0,-9 1-1952 0 0,-3-1-6446 0 0,1 1-4454 0 0,2 1-1452 0 0</inkml:trace>
</inkml:ink>
</file>

<file path=ppt/ink/ink18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3:18.11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96 310 680 0 0,'0'0'1697'0'0,"0"0"-148"0"0,0 0 62 0 0,0 0 238 0 0,0 0 183 0 0,0 0 32 0 0,0 0-166 0 0,0 0-265 0 0,0 0-272 0 0,0 0-222 0 0,0 0-172 0 0,0 0-146 0 0,0 0-56 0 0,-6-5-25 0 0,-21-12-39 0 0,20 13-47 0 0,7 4-46 0 0,0 0-92 0 0,0 0-51 0 0,0 0-15 0 0,0 0-47 0 0,0 0-2 0 0,0 0-40 0 0,0 0-53 0 0,0 0-57 0 0,0 0-21 0 0,0 0-32 0 0,0 0-46 0 0,24 0 810 0 0,231 0 436 0 0,-229 4-1290 0 0,-25-4-71 0 0,-1 0-12 0 0,0 0 14 0 0,0 0 12 0 0,0 0-6 0 0,0 0 6 0 0,0 0-2 0 0,0 0 22 0 0,0 0-3 0 0,0 0 0 0 0,-7-1 952 0 0,-52-69-839 0 0,13 11-405 0 0,43 56 754 0 0,3 7-8912 0 0,0 5 1988 0 0,0-4-5660 0 0</inkml:trace>
  <inkml:trace contextRef="#ctx0" brushRef="#br0" timeOffset="1719.078">673 251 0 0 0,'0'0'560'0'0,"0"0"979"0"0,0 0 463 0 0,0 0 185 0 0,0 0 100 0 0,0 0-100 0 0,0 0-264 0 0,0 0-304 0 0,0 0-256 0 0,0 0-196 0 0,0 0-148 0 0,0 0-101 0 0,0 0-97 0 0,-5 7 6172 0 0,-13 27-6411 0 0,-79 79-43 0 0,97-114-604 0 0,-1 1 0 0 0,1 0-1 0 0,0 0 1 0 0,0-1 0 0 0,0 1 0 0 0,0 0-1 0 0,-1 0 1 0 0,1 0 0 0 0,0-1 0 0 0,0 1 0 0 0,0 0-1 0 0,-1 0 1 0 0,1 0 0 0 0,0 0 0 0 0,0-1 0 0 0,-1 1-1 0 0,1 0 1 0 0,0 0 0 0 0,-1 0 0 0 0,1 0 0 0 0,0 0-1 0 0,0 0 1 0 0,-1 0 0 0 0,1 0 0 0 0,0 0-1 0 0,-1 0 1 0 0,1 0 0 0 0,0 0 0 0 0,0 0 0 0 0,-1 0-1 0 0,1 0 1 0 0,0 0 0 0 0,-1 0 0 0 0,1 0 0 0 0,0 0-1 0 0,0 0 1 0 0,-1 1 0 0 0,1-1 0 0 0,0 0 0 0 0,0 0-1 0 0,-1 0 1 0 0,1 0 0 0 0,0 1 0 0 0,0-1 0 0 0,0 0-1 0 0,-1 0 1 0 0,1 1 0 0 0,0-1 0 0 0,0 0-1 0 0,0 0 1 0 0,0 1 0 0 0,0-1 0 0 0,-1 0 0 0 0,1 0-1 0 0,0 1 1 0 0,0-1 0 0 0,0 0 0 0 0,0 1 65 0 0,0-3-1569 0 0,0-1-6258 0 0,0-1-3356 0 0</inkml:trace>
  <inkml:trace contextRef="#ctx0" brushRef="#br0" timeOffset="-714.072">52 553 5745 0 0,'0'0'2055'0'0,"0"0"-222"0"0,0 0-138 0 0,0 0 44 0 0,0 0 61 0 0,0 0-101 0 0,0 0-289 0 0,0 0-341 0 0,0 0-286 0 0,0 0-229 0 0,0 0-146 0 0,0 0-91 0 0,0 0-55 0 0,-3 0-32 0 0,-11 0-28 0 0,14 30 989 0 0,5-4-855 0 0,-2 0 1 0 0,0 0 0 0 0,-2 0-1 0 0,-1 1 1 0 0,-1-1-1 0 0,-1 0 1 0 0,-4 18-337 0 0,-31 158 743 0 0,37-201-675 0 0,0-1 12 0 0,0 0 9 0 0,0 0 17 0 0,0 0 20 0 0,0 0 17 0 0,0 0 9 0 0,0 0 8 0 0,0 0 15 0 0,2-15 685 0 0,31-164-392 0 0,17 50-468 0 0,18 29 64 0 0,11 22-51 0 0,-56 71-55 0 0,-28 44 147 0 0,12 52 8 0 0,-3-61-765 0 0,-4-28 491 0 0,0 0-80 0 0,0 0-75 0 0,0 0-119 0 0,0 0-143 0 0,-2-13-5084 0 0,1 8-1804 0 0,0 1-3898 0 0</inkml:trace>
  <inkml:trace contextRef="#ctx0" brushRef="#br0" timeOffset="599.954">279 987 7962 0 0,'0'0'2451'0'0,"0"0"-336"0"0,0 0-191 0 0,0 0-66 0 0,0 0-100 0 0,0 0-232 0 0,0 0-322 0 0,0 0-283 0 0,0 0-223 0 0,0 0-158 0 0,0 0-68 0 0,0 0-39 0 0,0 0-3 0 0,1 15 2086 0 0,-29 52-1781 0 0,23-60-702 0 0,1 1 1 0 0,0 0-1 0 0,0 0 0 0 0,1 0 0 0 0,0 1 0 0 0,1-1 1 0 0,-1 1-1 0 0,2 0 0 0 0,-1 0 0 0 0,1 6-33 0 0,2-13 8 0 0,0-1-1 0 0,0 1 0 0 0,0-1 1 0 0,0 0-1 0 0,1 0 0 0 0,-1 0 1 0 0,1 0-1 0 0,-1 0 0 0 0,0 0 1 0 0,1 0-1 0 0,0 0 0 0 0,-1 0 1 0 0,1-1-1 0 0,-1 1 0 0 0,1-1 1 0 0,0 1-1 0 0,-1-1 0 0 0,1 0 1 0 0,0 1-1 0 0,0-1 0 0 0,-1 0 1 0 0,1 0-1 0 0,0 0 0 0 0,0-1 1 0 0,-1 1-1 0 0,1 0 0 0 0,0-1 1 0 0,1 0-8 0 0,4 1 0 0 0,-7-22-2235 0 0,0 13 940 0 0,0-14-3333 0 0,-1 8-5169 0 0,0 11-329 0 0</inkml:trace>
  <inkml:trace contextRef="#ctx0" brushRef="#br0" timeOffset="1188.19">419 748 4993 0 0,'0'0'2830'0'0,"0"0"-488"0"0,0 0-226 0 0,0 0-35 0 0,0 0-178 0 0,0 0-286 0 0,0 0-302 0 0,0 0-289 0 0,0 0-160 0 0,0 0-132 0 0,0 0-148 0 0,0 0-79 0 0,0 0-27 0 0,-5 2-46 0 0,-23 14 783 0 0,0 6 687 0 0,28-22-1883 0 0,0 0-26 0 0,0 0 28 0 0,0 0 5 0 0,0 0-16 0 0,0 0 0 0 0,0 0 14 0 0,0 0 6 0 0,0 0 18 0 0,0 0-26 0 0,0 0-3 0 0,0 0 15 0 0,0 0-24 0 0,0 0-20 0 0,2-13-7951 0 0,-1 8-344 0 0,1 1-2670 0 0</inkml:trace>
  <inkml:trace contextRef="#ctx0" brushRef="#br0" timeOffset="3506.052">928 645 0 0 0,'0'0'890'0'0,"0"0"1190"0"0,0 0 392 0 0,0 0-128 0 0,0 0-237 0 0,0 0-253 0 0,0 0-203 0 0,0 0-176 0 0,0 0-157 0 0,0 0-125 0 0,0 0-117 0 0,0 0-100 0 0,6-2-94 0 0,18-6-91 0 0,-19 7-91 0 0,-5 1-74 0 0,0 0-61 0 0,0 0-72 0 0,0 0-48 0 0,0 0-30 0 0,0 0-49 0 0,0 0-13 0 0,0 0-32 0 0,0 0-51 0 0,0 0-15 0 0,0 0-34 0 0,0 0-24 0 0,-8 15 1194 0 0,-161 140-759 0 0,37-23-566 0 0,87-99-229 0 0,42-42-4082 0 0,11-23-1204 0 0,1 11-4204 0 0,-4 13 738 0 0</inkml:trace>
  <inkml:trace contextRef="#ctx0" brushRef="#br0" timeOffset="3853.008">669 564 5537 0 0,'0'0'2599'0'0,"0"0"-390"0"0,0 0-221 0 0,0 0-33 0 0,0 0-74 0 0,0 0-208 0 0,0 0-311 0 0,0 0-296 0 0,0 0-266 0 0,0 0-188 0 0,0 0-107 0 0,0 0-18 0 0,0 0 21 0 0,-6 6 15 0 0,-17 23 8 0 0,22-28-453 0 0,0 1 0 0 0,0-1 1 0 0,1 1-1 0 0,-1 0 0 0 0,1-1 0 0 0,-1 1 1 0 0,1 0-1 0 0,0-1 0 0 0,0 1 1 0 0,0 0-1 0 0,-1 0 0 0 0,2-1 0 0 0,-1 1 1 0 0,0 0-1 0 0,0-1 0 0 0,0 1 0 0 0,1 0 1 0 0,-1 0-1 0 0,1-1 0 0 0,0 1 0 0 0,-1-1 1 0 0,1 1-1 0 0,0-1 0 0 0,0 1 1 0 0,0-1-1 0 0,0 1 0 0 0,0-1 0 0 0,0 0 1 0 0,0 1-1 0 0,0-1 0 0 0,1 0 0 0 0,-1 0 1 0 0,1 0-1 0 0,-1 0 0 0 0,0 0 0 0 0,2 0-78 0 0,6 9 464 0 0,28 35 271 0 0,-2 1 1 0 0,-3 2 0 0 0,23 44-736 0 0,-16-1 33 0 0,-39-90-50 0 0,3-3-4618 0 0,8-9 1975 0 0,-7 6-3604 0 0,0 1-5380 0 0</inkml:trace>
  <inkml:trace contextRef="#ctx0" brushRef="#br0" timeOffset="4895.991">1015 969 2609 0 0,'0'0'2657'0'0,"0"0"-488"0"0,0 0-173 0 0,0 0 1 0 0,0 0-63 0 0,0 0-230 0 0,0 0-318 0 0,0 0-284 0 0,0 0-199 0 0,0 0-107 0 0,0 0-10 0 0,0 0 7 0 0,-1 6 606 0 0,0-6 3628 0 0,27-84-3311 0 0,-16 55-1564 0 0,2 1 0 0 0,1 0 0 0 0,2 1-1 0 0,0 1 1 0 0,2 0 0 0 0,17-20-152 0 0,34-31 81 0 0,-66 75-81 0 0,0 0-1 0 0,0 0 0 0 0,0-1 0 0 0,1 2 1 0 0,-1-1-1 0 0,1 0 0 0 0,-1 0 0 0 0,1 1 0 0 0,0 0 1 0 0,-1-1-1 0 0,1 1 0 0 0,0 0 0 0 0,0 0 1 0 0,0 0-1 0 0,0 1 0 0 0,0-1 0 0 0,0 1 1 0 0,0 0-1 0 0,0 0 0 0 0,0 0 0 0 0,0 0 0 0 0,0 0 1 0 0,0 1-1 0 0,0-1 0 0 0,0 1 0 0 0,1 0 1 0 0,1 3 3 0 0,0 0 0 0 0,0 0-1 0 0,0 0 1 0 0,-1 0 0 0 0,0 1-1 0 0,0 0 1 0 0,0 0-1 0 0,0 0 1 0 0,-1 1 0 0 0,0-1-1 0 0,0 1 1 0 0,-1-1 0 0 0,1 1-1 0 0,-1 0 1 0 0,0 0-1 0 0,-1 0 1 0 0,1 0 0 0 0,-1 1-1 0 0,0 1-2 0 0,2 125 32 0 0,-23-38-16 0 0,18-90-38 0 0,2-6 27 0 0,-1 1-1 0 0,1 0 1 0 0,0 0 0 0 0,-1 0 0 0 0,1-1 0 0 0,-1 1-1 0 0,1 0 1 0 0,0 0 0 0 0,-1 0 0 0 0,1 0 0 0 0,-1 0 0 0 0,1 0-1 0 0,0 0 1 0 0,-1 0 0 0 0,1 0 0 0 0,-1 0 0 0 0,1 0 0 0 0,0 0-1 0 0,-1 0 1 0 0,1 0 0 0 0,-1 0 0 0 0,1 0 0 0 0,0 0 0 0 0,-1 1-1 0 0,1-1-4 0 0,3-20-6 0 0,2 0 0 0 0,0 0-1 0 0,1 1 1 0 0,1 0-1 0 0,1 0 1 0 0,1 1 0 0 0,0 0-1 0 0,1 1 1 0 0,1-1-1 0 0,1 2 1 0 0,0 0 0 0 0,1 0-1 0 0,1 1 1 0 0,0 1-1 0 0,11-8 7 0 0,49-41 3 0 0,-73 62-3 0 0,0 0-1 0 0,0 0 0 0 0,0 0 1 0 0,0 1-1 0 0,0-1 1 0 0,1 0-1 0 0,-1 1 0 0 0,0-1 1 0 0,0 0-1 0 0,0 1 1 0 0,1 0-1 0 0,-1-1 1 0 0,0 1-1 0 0,0 0 0 0 0,1-1 1 0 0,-1 1-1 0 0,0 0 1 0 0,1 0-1 0 0,-1 0 0 0 0,0 0 1 0 0,1 0-1 0 0,-1 0 1 0 0,0 1-1 0 0,0-1 1 0 0,1 0-1 0 0,-1 1 0 0 0,0-1 1 0 0,0 1-1 0 0,1-1 1 0 0,-1 1-1 0 0,0 0 0 0 0,0-1 1 0 0,0 1-1 0 0,0 0 1 0 0,0 0-1 0 0,0 0 1 0 0,0 0-1 0 0,0 0 0 0 0,0 0 1 0 0,-1 0-1 0 0,1 0 1 0 0,0 0-1 0 0,0 0 0 0 0,-1 0 1 0 0,1 0-1 0 0,-1 1 1 0 0,1-1-1 0 0,-1 0 1 0 0,0 1 0 0 0,6 71 217 0 0,-7-57-177 0 0,-17 87 64 0 0,-11 14-25 0 0,28-111-817 0 0,-1 7 1776 0 0,4-10-4291 0 0,0-2-3847 0 0,0-1-2546 0 0</inkml:trace>
  <inkml:trace contextRef="#ctx0" brushRef="#br0" timeOffset="5272.017">1825 855 15299 0 0,'0'0'1339'0'0,"0"0"-393"0"0,0 0-21 0 0,0 0 161 0 0,0 0 73 0 0,0 0-107 0 0,0 0-237 0 0,0 0-187 0 0,0 0-79 0 0,0 0-4 0 0,0 0-1 0 0,0 0-38 0 0,0 0-67 0 0,-2 10-72 0 0,-18 89 887 0 0,7-43-953 0 0,13-56-302 0 0,0 0-22 0 0,0 0-29 0 0,0 0-40 0 0,0 0-32 0 0,0 0-56 0 0,0 0-103 0 0,0 0-110 0 0,-2-15-4108 0 0,1 10 3360 0 0,1 1-732 0 0,-1-1-3592 0 0,1 1-5720 0 0</inkml:trace>
  <inkml:trace contextRef="#ctx0" brushRef="#br0" timeOffset="5536.919">1880 615 12155 0 0,'0'0'2926'0'0,"0"0"-1043"0"0,0 0-395 0 0,0 0 7 0 0,0 0-93 0 0,0 0-232 0 0,0 0-296 0 0,0 0-249 0 0,0 0-135 0 0,0 0-110 0 0,0 0-113 0 0,0 0-82 0 0,0 0-82 0 0,-6 2-30 0 0,-20 6-12 0 0,28-14-5049 0 0,4 2-2554 0 0,-4 1-3545 0 0</inkml:trace>
  <inkml:trace contextRef="#ctx0" brushRef="#br0" timeOffset="6474.928">2013 475 9114 0 0,'0'0'2208'0'0,"0"0"-270"0"0,0 0-157 0 0,0 0-181 0 0,0 0-190 0 0,0 0-268 0 0,0 0-239 0 0,0 0-136 0 0,0 0-76 0 0,0 0-32 0 0,0 0-43 0 0,0 0-56 0 0,8-2-75 0 0,70-21 1604 0 0,9-28-115 0 0,-80 73-1688 0 0,-16 235-292 0 0,9-11-6 0 0,7-213-14 0 0,1 1 2 0 0,6-53 1105 0 0,47-128-811 0 0,13-16-142 0 0,13-75-16 0 0,-101 252-2000 0 0,-6 20-1109 0 0,8-14-7079 0 0,8-15-2004 0 0</inkml:trace>
  <inkml:trace contextRef="#ctx0" brushRef="#br0" timeOffset="6953.924">2526 947 12107 0 0,'0'0'2216'0'0,"0"0"-602"0"0,0 0-235 0 0,0 0 46 0 0,0 0 34 0 0,0 0-124 0 0,0 0-277 0 0,0 0-269 0 0,0 0-211 0 0,0 0-98 0 0,0 0-41 0 0,0 0-38 0 0,0 0-32 0 0,-3 9-26 0 0,-59 133 1059 0 0,52-84-3156 0 0,30-96-3831 0 0,-14 21-4392 0 0,-4 10-101 0 0</inkml:trace>
  <inkml:trace contextRef="#ctx0" brushRef="#br0" timeOffset="7509.089">2617 700 6633 0 0,'0'0'2322'0'0,"0"0"-241"0"0,0 0-24 0 0,0 0 3 0 0,0 0-128 0 0,0 0-296 0 0,0 0-339 0 0,0 0-293 0 0,0 0-191 0 0,0 0-118 0 0,0 0-95 0 0,0 0-30 0 0,0 0-19 0 0,-8-3 2377 0 0,-30 32-2517 0 0,38-29-364 0 0,0 0 2 0 0,0 0-5 0 0,0 0-15 0 0,0 0-2 0 0,0 0-15 0 0,0 0 3 0 0,0 0 23 0 0,0 0-3 0 0,29-30 262 0 0,-29 30-281 0 0,0 0 0 0 0,0 0 0 0 0,0 0-13 0 0,0 0 44 0 0,0 0 19 0 0,0 0-7 0 0,0 0-3 0 0,0 0-3 0 0,-13 4 661 0 0,-15 11-546 0 0,27-15-145 0 0,1 0-39 0 0,0 0-20 0 0,0 0-2 0 0,0 0-16 0 0,0 0-41 0 0,0 0-98 0 0,0 0-18 0 0,0 0-73 0 0,0 0-127 0 0,0 0-108 0 0,0 0-189 0 0,0-6-2136 0 0,0 4-2971 0 0,0-1-4555 0 0</inkml:trace>
  <inkml:trace contextRef="#ctx0" brushRef="#br0" timeOffset="9943.892">1889 240 6009 0 0,'0'0'2215'0'0,"0"0"-360"0"0,0 0-99 0 0,0 0-13 0 0,0 0-55 0 0,0 0-124 0 0,0 0-239 0 0,0 0-260 0 0,0 0-269 0 0,0 0-210 0 0,0 0-114 0 0,0 0-32 0 0,0 0-12 0 0,-2 1 9 0 0,-12 8 425 0 0,14-8-481 0 0,0-1-7 0 0,0 0-35 0 0,17 0 1148 0 0,430-4 3362 0 0,-467-21-4413 0 0,-100-156-250 0 0,110 167-346 0 0,0-1-1011 0 0,8 4-4400 0 0,2 10-2702 0 0,0 1-4892 0 0</inkml:trace>
</inkml:ink>
</file>

<file path=ppt/ink/ink18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02.7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203 119 0 0 0,'0'0'379'0'0,"0"0"276"0"0,0 0 170 0 0,0 0 315 0 0,0 0 221 0 0,0 0 7 0 0,0 0-176 0 0,0 0-350 0 0,0 0-232 0 0,0 0-156 0 0,0 0-39 0 0,-2-1 107 0 0,-6-7 143 0 0,7 6 104 0 0,1 2 54 0 0,0 0-28 0 0,0 0-60 0 0,0 0-27 0 0,0 0 29 0 0,0 0 57 0 0,0 0 79 0 0,0 0 25 0 0,0 0-18 0 0,0 0-24 0 0,0 0-24 0 0,0 10 5258 0 0,0 4-4568 0 0,0-13-1749 0 0,-34 159 1115 0 0,-1 222-352 0 0,27-166-432 0 0,8-216-138 0 0,-1 0-1 0 0,1-1 1 0 0,0 1 0 0 0,0 0 0 0 0,0-1-1 0 0,0 1 1 0 0,0 0 0 0 0,0-1 0 0 0,-1 1-1 0 0,1 0 1 0 0,0 0 0 0 0,0-1 0 0 0,0 1-1 0 0,-1 0 1 0 0,1 0 0 0 0,0-1-1 0 0,0 1 1 0 0,-1 0 0 0 0,1 0 0 0 0,0 0-1 0 0,-1-1 1 0 0,1 1 0 0 0,0 0 0 0 0,-1 0-1 0 0,1 0 1 0 0,0 0 0 0 0,0 0 0 0 0,-1 0-1 0 0,1 0 1 0 0,0 0 0 0 0,-1-1 0 0 0,1 1-1 0 0,-1 0 1 0 0,1 1 0 0 0,0-1 0 0 0,-1 0-1 0 0,1 0 1 0 0,0 0 0 0 0,-1 0 0 0 0,1 0-1 0 0,0 0 1 0 0,0 0 0 0 0,-1 0-1 0 0,1 1 1 0 0,0-1 0 0 0,-1 0 0 0 0,1 0-1 0 0,0 0 1 0 0,0 1 0 0 0,-1-1 0 0 0,1 0-1 0 0,0 0 1 0 0,0 1 0 0 0,-1-1 0 0 0,1 0-1 0 0,0 1 35 0 0,-14-35-2747 0 0,10 16 675 0 0,-2-8-2993 0 0,4 9-3364 0 0,2 5-380 0 0</inkml:trace>
  <inkml:trace contextRef="#ctx0" brushRef="#br0" timeOffset="674.909">24 233 4681 0 0,'0'0'2252'0'0,"0"0"-244"0"0,0 0-87 0 0,0 0 12 0 0,0 0 99 0 0,0 0-131 0 0,0 0-341 0 0,0 0-296 0 0,0 0-284 0 0,0 0-190 0 0,0 0-82 0 0,0 0-56 0 0,0 0-90 0 0,-5-7-65 0 0,-14-26-61 0 0,36 7 636 0 0,17 1-620 0 0,0 2 1 0 0,2 2-1 0 0,0 1 0 0 0,1 2 0 0 0,1 1 0 0 0,24-6-452 0 0,-45 18 53 0 0,0 1 1 0 0,0 0-1 0 0,0 2 0 0 0,1 0 1 0 0,-1 0-1 0 0,1 2 0 0 0,6 1-53 0 0,-19 0 0 0 0,1 0 0 0 0,-1 1 0 0 0,0 0 0 0 0,0 0 0 0 0,0 0 0 0 0,-1 0 0 0 0,1 1 0 0 0,-1 0 0 0 0,1 0 0 0 0,-1 0 0 0 0,0 1 0 0 0,0-1 0 0 0,0 1 0 0 0,0 0 0 0 0,-1 0 0 0 0,0 0 0 0 0,0 1 0 0 0,0-1 0 0 0,0 1 0 0 0,-1 0 0 0 0,1-1-1 0 0,-1 1 1 0 0,-1 0 0 0 0,1 1 0 0 0,-1-1 0 0 0,1 0 0 0 0,-1 0 0 0 0,-1 1 0 0 0,1-1 0 0 0,-1 0 0 0 0,0 1 0 0 0,0 0 0 0 0,-3 7 0 0 0,1 0-1 0 0,-2-1 1 0 0,1 1-1 0 0,-2-1 1 0 0,0 0-1 0 0,0 0 1 0 0,-1 0-1 0 0,-1-1 1 0 0,0 0-1 0 0,0 0 1 0 0,-1 0 0 0 0,0-1-1 0 0,-1-1 1 0 0,0 1-1 0 0,-1-1 1 0 0,0-1-1 0 0,-3 2 1 0 0,-51 59 41 0 0,62-69-43 0 0,1 1 0 0 0,0 0 0 0 0,0 0-1 0 0,0-1 1 0 0,0 1 0 0 0,0 0-1 0 0,0 0 1 0 0,0 0 0 0 0,0 1-1 0 0,0-1 1 0 0,0 0 0 0 0,1 0 0 0 0,-1 0-1 0 0,0 1 1 0 0,1-1 0 0 0,-1 0-1 0 0,1 1 1 0 0,-1-1 0 0 0,1 0 0 0 0,0 1-1 0 0,0-1 1 0 0,-1 0 0 0 0,1 1-1 0 0,0-1 1 0 0,0 1 0 0 0,0-1 0 0 0,1 1-1 0 0,-1-1 1 0 0,0 0 0 0 0,0 1-1 0 0,1-1 1 0 0,-1 0 0 0 0,1 1 0 0 0,-1-1-1 0 0,1 0 1 0 0,0 0 0 0 0,-1 1-1 0 0,1-1 1 0 0,0 0 0 0 0,0 0-1 0 0,0 0 1 0 0,0 0 0 0 0,0 0 0 0 0,0 0-1 0 0,0 0 1 0 0,0 0 0 0 0,0 0-1 0 0,1-1 1 0 0,-1 1 0 0 0,0 0 0 0 0,0-1-1 0 0,1 1 1 0 0,-1-1 2 0 0,169 52 113 0 0,-160-50-105 0 0,0 0 0 0 0,-1 1 0 0 0,0 1 0 0 0,0-1-1 0 0,0 1 1 0 0,0 1 0 0 0,-1 0 0 0 0,1 0 0 0 0,-1 1-1 0 0,-1 0 1 0 0,1 0 0 0 0,-1 1 0 0 0,0 0 0 0 0,0 0-1 0 0,-1 0 1 0 0,0 1 0 0 0,0 0 0 0 0,-1 0 0 0 0,0 1-1 0 0,-1 0 1 0 0,1-1 0 0 0,-2 1 0 0 0,1 1 0 0 0,-1-1-1 0 0,-1 1 1 0 0,2 7-8 0 0,-5-9 29 0 0,1 0 1 0 0,-1 0-1 0 0,0 0 1 0 0,-1 0-1 0 0,0 0 0 0 0,-1 0 1 0 0,1-1-1 0 0,-1 1 0 0 0,-1-1 1 0 0,1 1-1 0 0,-1-1 0 0 0,-1 0 1 0 0,1-1-1 0 0,-1 1 0 0 0,0-1 1 0 0,-1 0-1 0 0,1 0 0 0 0,-5 3-29 0 0,-123 82 459 0 0,108-78-409 0 0,-1-1 0 0 0,0-2-1 0 0,0 0 1 0 0,-1-2 0 0 0,0-1 0 0 0,-1-1 0 0 0,0-1-1 0 0,1-1 1 0 0,-19-1-50 0 0,46-3-30 0 0,-1-1-1 0 0,1 1 1 0 0,-1-1 0 0 0,1 1-1 0 0,-1-1 1 0 0,1 1 0 0 0,-1-1-1 0 0,1 1 1 0 0,-1-1 0 0 0,1 1 0 0 0,0-1-1 0 0,0 0 1 0 0,-1 1 0 0 0,1-1-1 0 0,0 0 1 0 0,0 1 0 0 0,-1-1-1 0 0,1 0 1 0 0,0 1 0 0 0,0-1-1 0 0,0 0 1 0 0,0 1 0 0 0,0-1-1 0 0,0 0 1 0 0,0 1 0 0 0,0-1-1 0 0,0 0 1 0 0,1 1 0 0 0,-1-1-1 0 0,0 0 1 0 0,0 1 0 0 0,1-1-1 0 0,-1 1 1 0 0,0-1 0 0 0,1 0-1 0 0,-1 1 1 0 0,0-1 0 0 0,1 1-1 0 0,-1-1 1 0 0,1 1 0 0 0,-1-1 0 0 0,1 1 29 0 0,90-60-4013 0 0,-23 35-5150 0 0,-48 17-2308 0 0</inkml:trace>
  <inkml:trace contextRef="#ctx0" brushRef="#br0" timeOffset="1508.566">1025 734 11522 0 0,'0'0'4251'0'0,"0"0"-2147"0"0,0 0-816 0 0,0 0-122 0 0,0 0 8 0 0,0 0-42 0 0,0 0-176 0 0,0 0-241 0 0,0 0-199 0 0,0 0-139 0 0,0 0-97 0 0,0 0-5 0 0,0 0-3 0 0,-5 23-8 0 0,-16 70-22 0 0,20-91-218 0 0,0 1 0 0 0,0-1 1 0 0,0 1-1 0 0,1 0 0 0 0,-1 0 0 0 0,0-1 1 0 0,1 1-1 0 0,0 0 0 0 0,0 0 1 0 0,0 0-1 0 0,0-1 0 0 0,0 1 1 0 0,0 0-1 0 0,1 0 0 0 0,0 0 1 0 0,-1-1-1 0 0,1 1 0 0 0,0 0 0 0 0,0-1 1 0 0,0 1-1 0 0,1-1 0 0 0,-1 1 1 0 0,1-1-1 0 0,-1 0 0 0 0,1 1 1 0 0,0-1-1 0 0,0 0 0 0 0,0 0 0 0 0,0 0 1 0 0,0 0-1 0 0,0-1 0 0 0,0 1 1 0 0,1-1-1 0 0,-1 1 0 0 0,1-1 1 0 0,-1 0-1 0 0,1 0 0 0 0,1 1-24 0 0,4 2 82 0 0,2-1-8 0 0,-1 0 0 0 0,1-1 0 0 0,0-1-1 0 0,0 1 1 0 0,0-2 0 0 0,0 1 0 0 0,0-1-1 0 0,0-1 1 0 0,0 0 0 0 0,0 0 0 0 0,0-1-1 0 0,0 0 1 0 0,0-1 0 0 0,-1 0 0 0 0,1-1 0 0 0,-1 0-1 0 0,0 0 1 0 0,0-1 0 0 0,2-1-74 0 0,107-72 507 0 0,-51 18-339 0 0,-57 54-210 0 0,-7 26-281 0 0,1 4 276 0 0,2-13 53 0 0,1 0-1 0 0,0 0 1 0 0,1 0 0 0 0,0-1 0 0 0,0 0 0 0 0,1 0 0 0 0,1-1 0 0 0,0-1 0 0 0,0 1 0 0 0,0-1 0 0 0,1-1 0 0 0,0 0 0 0 0,1-1 0 0 0,-1 0-1 0 0,1-1 1 0 0,1 0 0 0 0,-1 0 0 0 0,0-2 0 0 0,1 1 0 0 0,0-2 0 0 0,0 0 0 0 0,0 0 0 0 0,0-1 0 0 0,0-1 0 0 0,0 0 0 0 0,0-1 0 0 0,5-1-6 0 0,-3-3 59 0 0,0 0 0 0 0,-1-1 0 0 0,0-1 0 0 0,0 0 0 0 0,0-1 0 0 0,-1-1 0 0 0,0 0 1 0 0,0 0-1 0 0,-1-1 0 0 0,-1-1 0 0 0,0 0 0 0 0,0-1 0 0 0,-1 0 0 0 0,-1-1 0 0 0,9-13-59 0 0,-10 16 36 0 0,24-29 3 0 0,-1-2-1 0 0,-2-1 1 0 0,-2-2-1 0 0,-2 0 0 0 0,-2-2 1 0 0,-2-1-1 0 0,-2 0 0 0 0,11-43-38 0 0,-30 90 1 0 0,9-27 7 0 0,-2 0 0 0 0,-2-1 1 0 0,0 1-1 0 0,-2-1 0 0 0,0 0 1 0 0,-2 0-1 0 0,-3-25-8 0 0,2 52-2 0 0,0 0 0 0 0,0 0 0 0 0,0 0 1 0 0,0 0-1 0 0,0 0 0 0 0,0 0 0 0 0,-1 1 0 0 0,1-1 0 0 0,0 0 1 0 0,0 0-1 0 0,-1 0 0 0 0,1 0 0 0 0,-1 1 0 0 0,1-1 0 0 0,-1 0 1 0 0,1 0-1 0 0,-1 1 0 0 0,1-1 0 0 0,-1 1 0 0 0,0-1 0 0 0,1 0 1 0 0,-1 1-1 0 0,0-1 0 0 0,0 1 0 0 0,1-1 0 0 0,-1 1 1 0 0,0 0-1 0 0,0-1 0 0 0,0 1 0 0 0,1 0 0 0 0,-1-1 0 0 0,0 1 1 0 0,0 0-1 0 0,0 0 0 0 0,0 0 0 0 0,0 0 0 0 0,0 0 0 0 0,0 0 1 0 0,1 0-1 0 0,-1 0 0 0 0,0 0 0 0 0,0 0 0 0 0,0 1 0 0 0,0-1 1 0 0,0 0-1 0 0,1 1 0 0 0,-1-1 0 0 0,0 0 0 0 0,0 1 0 0 0,0-1 1 0 0,1 1-1 0 0,-1-1 0 0 0,0 1 0 0 0,1 0 0 0 0,-1-1 1 0 0,0 1-1 0 0,1-1 0 0 0,-1 1 0 0 0,1 0 0 0 0,-1 0 0 0 0,1-1 1 0 0,-1 1-1 0 0,1 0 0 0 0,0 0 0 0 0,-1 0 0 0 0,1 0 0 0 0,0-1 1 0 0,0 1-1 0 0,0 0 0 0 0,-1 1 2 0 0,-8 15-3 0 0,0 1 0 0 0,1 0-1 0 0,1 0 1 0 0,0 1 0 0 0,2 0 0 0 0,0 0 0 0 0,1 0 0 0 0,1 1-1 0 0,1-1 1 0 0,0 1 0 0 0,2 4 3 0 0,12 127 144 0 0,-8-138-139 0 0,6 21 16 0 0,-2 0 1 0 0,-1 1-1 0 0,-1 0 1 0 0,-2 0-1 0 0,-2 0 0 0 0,-1 0 1 0 0,-3 26-22 0 0,0-47-3 0 0,0-1 1 0 0,-1 1-1 0 0,0-1 1 0 0,-1 0-1 0 0,-1 0 1 0 0,0 0-1 0 0,-1-1 1 0 0,-7 12 2 0 0,10-16-655 0 0,4-17-1884 0 0,19-52-1290 0 0,-8 28-2188 0 0,-7 21-3341 0 0</inkml:trace>
  <inkml:trace contextRef="#ctx0" brushRef="#br0" timeOffset="1701.765">1810 488 15923 0 0,'0'0'2434'0'0,"0"0"-955"0"0,0 0-457 0 0,0 0 63 0 0,0 0 197 0 0,0 0 18 0 0,0 0-197 0 0,0 0-240 0 0,0 0-204 0 0,33-5-146 0 0,107-16-87 0 0,-10 6-364 0 0,0 5 0 0 0,74 5-62 0 0,-203 5-215 0 0,25 1-1025 0 0,-17 1-1588 0 0,-2 0-3514 0 0,-4 1-5725 0 0</inkml:trace>
</inkml:ink>
</file>

<file path=ppt/ink/ink18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20.06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112 0 10674 0 0,'0'0'2227'0'0,"0"0"-538"0"0,0 0-248 0 0,0 0 88 0 0,0 0 52 0 0,0 0-128 0 0,0 0-278 0 0,0 0-295 0 0,0 0-221 0 0,0 0-142 0 0,0 0-46 0 0,0 0-27 0 0,0 0-11 0 0,0 3 1860 0 0,-64 49-1150 0 0,60-48-1102 0 0,0-1 0 0 0,0 1 0 0 0,1-1 0 0 0,-1 1 0 0 0,1 0 1 0 0,0 0-1 0 0,0 1 0 0 0,0-1 0 0 0,0 0 0 0 0,1 1 0 0 0,0 0 0 0 0,0 0 1 0 0,0 0-1 0 0,1 0 0 0 0,-1 0 0 0 0,1 0 0 0 0,0 0 0 0 0,1 0 0 0 0,-1 0 1 0 0,1 2-42 0 0,2-5 27 0 0,1 0 0 0 0,-1 0 0 0 0,1-1 0 0 0,-1 1 1 0 0,1-1-1 0 0,0 1 0 0 0,-1-1 0 0 0,1 0 0 0 0,0 0 0 0 0,0-1 1 0 0,0 1-1 0 0,0 0 0 0 0,0-1 0 0 0,0 0 0 0 0,0 1 1 0 0,0-1-1 0 0,0-1 0 0 0,0 1 0 0 0,0 0 0 0 0,0-1 1 0 0,2 0-28 0 0,4 1-5 0 0,1-16-3098 0 0,-10-2-5221 0 0,0 12-47 0 0,0 2-1829 0 0</inkml:trace>
</inkml:ink>
</file>

<file path=ppt/ink/ink18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19.49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532 7 4881 0 0,'0'0'1742'0'0,"0"0"-251"0"0,0 0 46 0 0,0 0 225 0 0,0 0 68 0 0,0 0-160 0 0,0 0-380 0 0,0 0-329 0 0,0 0-208 0 0,0 0-131 0 0,0 0-76 0 0,14-1-73 0 0,104-5 2651 0 0,-82 6-19 0 0,-49 7-803 0 0,-123 16-2176 0 0,-182 35 337 0 0,270-46-101 0 0,107 16 323 0 0,84-4-268 0 0,-8 0-278 0 0,-125-16-123 0 0,-10-8-8 0 0,0 1-15 0 0,0 1 6 0 0,0-1-12 0 0,0-1 15 0 0,0 0 6 0 0,0 0-2 0 0,0 0-13 0 0,0 0-12 0 0,0 1-9 0 0,-15 10 108 0 0,-82 47 55 0 0,-166 74-51 0 0,228-116-85 0 0,-74 52 1 0 0,96-59 58 0 0,13-8-29 0 0,14 5 59 0 0,2 1-26 0 0,1 0 0 0 0,-1-1 0 0 0,2-1 1 0 0,-1 0-1 0 0,0-2 0 0 0,1 0 1 0 0,0 0-1 0 0,0-2 0 0 0,-1 0 1 0 0,1-2-1 0 0,0 0 0 0 0,4-1-62 0 0,21 2 83 0 0,215-14 247 0 0,-241 13-157 0 0,-17 1-197 0 0,-28-7-4998 0 0,23 5 2847 0 0,-2 0-1134 0 0,3 2-5052 0 0,2 0-3904 0 0</inkml:trace>
  <inkml:trace contextRef="#ctx0" brushRef="#br0" timeOffset="1029.415">203 744 10218 0 0,'0'0'2321'0'0,"0"0"-480"0"0,0 0-218 0 0,0 0 15 0 0,0 0-99 0 0,0 0-236 0 0,0 0-328 0 0,0 0-328 0 0,0 0-214 0 0,0 0-79 0 0,0 0-16 0 0,0 0 17 0 0,0 0 48 0 0,-11-1 2248 0 0,-22 13-2122 0 0,20-8-355 0 0,24-4 225 0 0,23-26-133 0 0,-33 26-242 0 0,-1 0 11 0 0,0 0 21 0 0,0 0 17 0 0,0 0-6 0 0,0 0-3 0 0,-9 3-521 0 0,34-18-4378 0 0,-15 9-779 0 0,-3 2-6173 0 0</inkml:trace>
  <inkml:trace contextRef="#ctx0" brushRef="#br0" timeOffset="2095.967">610 659 752 0 0,'0'0'4996'0'0,"0"0"-2111"0"0,0 0-686 0 0,0 0-72 0 0,0 0-125 0 0,0 0-242 0 0,0 0-293 0 0,0 0-267 0 0,0 0-161 0 0,0 0-107 0 0,0 0-85 0 0,0 0-77 0 0,0 0-41 0 0,0 0-33 0 0,3-15 911 0 0,23-81 107 0 0,44-28-826 0 0,-57 105-859 0 0,1 1 1 0 0,0 0-1 0 0,1 2 0 0 0,1-1 1 0 0,0 2-1 0 0,2 0 0 0 0,-1 1 1 0 0,2 1-1 0 0,0 1 1 0 0,15-8-30 0 0,-28 68-105 0 0,-16 180 39 0 0,39-244 106 0 0,193-244 93 0 0,-136 150-85 0 0,-86 109-29 0 0,0 1-32 0 0,-2 22-90 0 0,-55 225 623 0 0,46-108-425 0 0,10-133-1916 0 0,-1-2-1662 0 0,2 2-6502 0 0,0-3-1717 0 0</inkml:trace>
  <inkml:trace contextRef="#ctx0" brushRef="#br0" timeOffset="2431.182">1392 574 11026 0 0,'0'0'2394'0'0,"0"0"-839"0"0,0 0-353 0 0,0 0 69 0 0,0 0 110 0 0,0 0-108 0 0,0 0-262 0 0,0 0-286 0 0,0 0-192 0 0,0 0-103 0 0,0 0-29 0 0,0 0 10 0 0,0 0-28 0 0,-11 23-27 0 0,-51 99 155 0 0,41-68 235 0 0,21-54-770 0 0,0 0-20 0 0,0 0-14 0 0,0 0-52 0 0,0 0-54 0 0,0 0-85 0 0,0 0-160 0 0,14-16-5043 0 0,-8 8-1674 0 0,0 7-3879 0 0</inkml:trace>
  <inkml:trace contextRef="#ctx0" brushRef="#br0" timeOffset="3028.106">1462 284 11658 0 0,'0'0'2025'0'0,"0"0"-237"0"0,0 0-123 0 0,0 0-116 0 0,0 0-156 0 0,0 0-270 0 0,0 0-327 0 0,0 0-247 0 0,0 0-159 0 0,0 0-78 0 0,0 0-10 0 0,0 0-31 0 0,0 0-44 0 0,-5 10 934 0 0,-1-9 1097 0 0,6-1-2247 0 0,0 0-1 0 0,0 0 1 0 0,0 0 0 0 0,0 1-1 0 0,0-1 1 0 0,0 0-1 0 0,0 0 1 0 0,0 0 0 0 0,0 0-1 0 0,0 1 1 0 0,0-1 0 0 0,0 0-1 0 0,0 0 1 0 0,0 0-1 0 0,0 1 1 0 0,0-1 0 0 0,0 0-1 0 0,0 0 1 0 0,0 0-1 0 0,0 1 1 0 0,0-1 0 0 0,0 0-11 0 0,-15 7 678 0 0,15-7-656 0 0,0 0-25 0 0,0 0-22 0 0,24-15-4704 0 0,-17 11 29 0 0,-1 1-6954 0 0</inkml:trace>
  <inkml:trace contextRef="#ctx0" brushRef="#br0" timeOffset="6182.932">1583 184 2304 0 0,'0'0'2534'0'0,"0"0"-644"0"0,0 0-364 0 0,0 0 19 0 0,0 0 122 0 0,0 0-45 0 0,0 0-251 0 0,0 0-387 0 0,0 0-328 0 0,0 0-198 0 0,0 0-71 0 0,0 0 91 0 0,0 0 148 0 0,3 1 114 0 0,1 1-496 0 0,0 0 0 0 0,0 0 0 0 0,0-1 0 0 0,0 0 0 0 0,0 1 0 0 0,1-2 0 0 0,-1 1 0 0 0,0 0 0 0 0,1-1 1 0 0,-1 0-1 0 0,0 0 0 0 0,1 0 0 0 0,-1-1 0 0 0,0 1 0 0 0,0-1 0 0 0,1 0 0 0 0,-1 0 0 0 0,0-1 0 0 0,0 1 0 0 0,0-1 0 0 0,0 0 0 0 0,0 0 0 0 0,1-1-244 0 0,48-60 954 0 0,-40 38-668 0 0,-13 24-256 0 0,0 1 2 0 0,0 0 1 0 0,0 0-18 0 0,0 0-2 0 0,0 0-2 0 0,0 0 2 0 0,0 23-25 0 0,-15 136 348 0 0,13 116-273 0 0,19-221-55 0 0,-17-53-4 0 0,11-5 607 0 0,66-114 270 0 0,115-271-90 0 0,-167 348-788 0 0,-38 49-5396 0 0,10 1 3425 0 0,-1-1-5692 0 0,4-4-3423 0 0</inkml:trace>
  <inkml:trace contextRef="#ctx0" brushRef="#br0" timeOffset="6667.376">2095 563 7202 0 0,'0'0'3844'0'0,"0"0"-1524"0"0,0 0-641 0 0,0 0-56 0 0,0 0 10 0 0,0 0-131 0 0,0 0-274 0 0,0 0-310 0 0,0 0-284 0 0,0 0-203 0 0,0 0-77 0 0,0 0-62 0 0,0 0-8 0 0,-3 8 37 0 0,-44 121 1477 0 0,45-117-1911 0 0,-2 14 751 0 0,3-31-5244 0 0,1-3-3709 0 0,0 5-2727 0 0</inkml:trace>
  <inkml:trace contextRef="#ctx0" brushRef="#br0" timeOffset="7114.543">2252 284 7066 0 0,'0'0'4266'0'0,"0"0"-1791"0"0,0 0-724 0 0,0 0-155 0 0,0 0-57 0 0,0 0-162 0 0,0 0-238 0 0,0 0-283 0 0,0 0-211 0 0,0 0-109 0 0,0 0-85 0 0,0 0-72 0 0,0 0-66 0 0,-4 0-91 0 0,-73 33 1283 0 0,113-59-1306 0 0,-35 26-170 0 0,-1 0 18 0 0,0 0 5 0 0,0 0-12 0 0,-16 7 27 0 0,3 2-550 0 0,19-11-4515 0 0,-1-1-240 0 0,-2-1-6128 0 0</inkml:trace>
</inkml:ink>
</file>

<file path=ppt/ink/ink18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33.24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24 148 0 0 0,'0'0'1694'0'0,"0"0"75"0"0,0 0 130 0 0,0 0 166 0 0,0 0 198 0 0,0 0 26 0 0,0 0-238 0 0,0 0-322 0 0,0 0-355 0 0,0 0-342 0 0,0 0-213 0 0,0 0-149 0 0,0 0-64 0 0,-4-1-47 0 0,-12-1-57 0 0,12 1-66 0 0,4 1-59 0 0,25 4 1539 0 0,88 7 204 0 0,110-4-1303 0 0,-123-7-413 0 0,-121 4 1075 0 0,5-15-1360 0 0,1 0-1 0 0,1-1 1 0 0,-1-1-1 0 0,2 0 1 0 0,0-1-1 0 0,1-1 1 0 0,-2-3-119 0 0,-43-41 288 0 0,57 58-1211 0 0,-1-2-9658 0 0,4 3-1462 0 0</inkml:trace>
</inkml:ink>
</file>

<file path=ppt/ink/ink18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33.82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8138 0 0,'0'0'2150'0'0,"0"0"-397"0"0,0 0-100 0 0,0 0 12 0 0,0 0-19 0 0,0 0-216 0 0,0 0-343 0 0,0 0-270 0 0,0 0-186 0 0,0 0-80 0 0,0 0-27 0 0,0 0-7 0 0,0 0-15 0 0,13 11 1694 0 0,70 7 751 0 0,146-17-1214 0 0,-195-1-1599 0 0,-34 0-154 0 0,0 0 27 0 0,0 0-3 0 0,0 0-20 0 0,0 0-8 0 0,0 0-59 0 0,0 0-51 0 0,0 0-32 0 0,0 0-8 0 0,0 0-73 0 0,0 0-36 0 0,0 0-81 0 0,-6-3-6317 0 0,1 2-4423 0 0,3 1 315 0 0</inkml:trace>
</inkml:ink>
</file>

<file path=ppt/ink/ink18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34.09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12283 0 0,'0'0'2764'0'0,"0"0"-690"0"0,0 0-434 0 0,0 0-130 0 0,0 0-126 0 0,0 0-186 0 0,0 0-263 0 0,0 0-243 0 0,0 0-177 0 0,0 0-121 0 0,0 0-78 0 0,0 0 11 0 0,0 0 51 0 0,1 5 26 0 0,-1-3-353 0 0,0 0-1 0 0,1 0 1 0 0,-1 0 0 0 0,1 0 0 0 0,-1 0 0 0 0,1-1-1 0 0,0 1 1 0 0,0 0 0 0 0,0 0 0 0 0,0-1 0 0 0,0 1-1 0 0,0-1 1 0 0,0 1 0 0 0,0-1 0 0 0,1 1 0 0 0,-1-1-1 0 0,1 0 1 0 0,-1 0 0 0 0,1 1 0 0 0,-1-1 0 0 0,1 0-1 0 0,0-1 1 0 0,0 1 0 0 0,-1 0 0 0 0,1 0 0 0 0,0-1-1 0 0,0 1 1 0 0,0-1 0 0 0,0 1 0 0 0,0-1 0 0 0,0 0-1 0 0,0 0 1 0 0,0 0-51 0 0,113 7 2161 0 0,-65-7-6877 0 0,-20 0-3539 0 0,-28 0-4016 0 0</inkml:trace>
</inkml:ink>
</file>

<file path=ppt/ink/ink18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35.66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381 538 2761 0 0,'0'0'2075'0'0,"0"0"-50"0"0,0 0 35 0 0,0 0 108 0 0,0 0-78 0 0,0 0-244 0 0,0 0-370 0 0,0 0-356 0 0,0 0-253 0 0,0 0-195 0 0,0 0-94 0 0,-9-5-69 0 0,-29-14-72 0 0,35 17-354 0 0,-1 1-1 0 0,1 0 0 0 0,-1 0 0 0 0,1 0 0 0 0,-1 1 0 0 0,1-1 1 0 0,-1 1-1 0 0,0 0 0 0 0,1 0 0 0 0,-1 0 0 0 0,1 0 1 0 0,-1 1-1 0 0,0-1 0 0 0,1 1 0 0 0,-1 0 0 0 0,1 0 0 0 0,0 1 1 0 0,-1-1-1 0 0,1 0 0 0 0,0 1 0 0 0,-3 2-82 0 0,-2-1 42 0 0,0 1 0 0 0,-1 0 0 0 0,2 1-1 0 0,-1-1 1 0 0,0 2 0 0 0,1-1 0 0 0,0 1 0 0 0,0 0 0 0 0,1 1-1 0 0,0-1 1 0 0,0 1 0 0 0,0 0 0 0 0,1 1 0 0 0,0-1-1 0 0,1 1 1 0 0,0 0 0 0 0,0 1 0 0 0,0-1 0 0 0,1 1 0 0 0,0-1-1 0 0,1 1 1 0 0,0 0 0 0 0,0 0 0 0 0,1 0 0 0 0,0 7-42 0 0,2-13 48 0 0,1-1 1 0 0,0 1-1 0 0,-1 0 1 0 0,1-1-1 0 0,0 1 1 0 0,0-1-1 0 0,1 1 1 0 0,-1-1-1 0 0,0 0 1 0 0,1 0-1 0 0,0 0 1 0 0,-1 0-1 0 0,1-1 1 0 0,0 1-1 0 0,0-1 1 0 0,0 1 0 0 0,0-1-1 0 0,0 0 1 0 0,0 0-1 0 0,0-1 1 0 0,0 1-1 0 0,0-1 1 0 0,0 1-1 0 0,1-1 1 0 0,-1 0-1 0 0,0 0 1 0 0,0 0-1 0 0,0-1 1 0 0,1 1-1 0 0,-1-1 1 0 0,0 1-1 0 0,0-1 1 0 0,0 0-1 0 0,3-2-48 0 0,12-8 170 0 0,0 0-1 0 0,-1-1 1 0 0,-1-2-1 0 0,0 1 1 0 0,0-2-1 0 0,-1 0 1 0 0,-1-1-1 0 0,-1 0 1 0 0,0-1-1 0 0,1-5-169 0 0,-13 22 2 0 0,19-24 12 0 0,0-1 1 0 0,-2-1-1 0 0,-1 0 1 0 0,-1-1-1 0 0,-1-1 0 0 0,-1-1 1 0 0,-2 0-1 0 0,-1 0 1 0 0,-1-2-1 0 0,-2 1 1 0 0,-1-1-1 0 0,3-26-14 0 0,-10 45-33 0 0,0-1-1 0 0,0 0 1 0 0,-2 1-1 0 0,1-1 1 0 0,-2 1 0 0 0,1 0-1 0 0,-2-1 1 0 0,0 1-1 0 0,0-1 34 0 0,2 9-21 0 0,0 0-1 0 0,0 0 0 0 0,-1 1 1 0 0,1-1-1 0 0,-1 0 0 0 0,1 1 1 0 0,-1-1-1 0 0,0 1 0 0 0,-1 0 1 0 0,1 0-1 0 0,0 0 0 0 0,-1 1 1 0 0,0-1-1 0 0,1 1 0 0 0,-1 0 1 0 0,0 0-1 0 0,0 0 0 0 0,-1 0 1 0 0,1 1-1 0 0,0-1 0 0 0,0 1 1 0 0,-1 0-1 0 0,1 1 1 0 0,-1-1-1 0 0,1 1 0 0 0,-1 0 1 0 0,0 0 21 0 0,-5 2 3 0 0,0 1 0 0 0,0 0 1 0 0,0 0-1 0 0,0 1 1 0 0,0 1-1 0 0,1 0 0 0 0,0 0 1 0 0,0 1-1 0 0,0 0 0 0 0,1 0 1 0 0,-1 1-1 0 0,2 0 1 0 0,-1 0-1 0 0,1 1 0 0 0,0 0 1 0 0,1 1-1 0 0,-1-1 1 0 0,2 1-1 0 0,-1 0 0 0 0,1 1 1 0 0,1-1-1 0 0,0 1 1 0 0,0 0-1 0 0,-1 7-3 0 0,3-9 38 0 0,0 0 0 0 0,1 0 0 0 0,0 0-1 0 0,0 1 1 0 0,0-1 0 0 0,1 0 0 0 0,1 1 0 0 0,0-1 0 0 0,0 0 0 0 0,0 0 0 0 0,1 0 0 0 0,0 0 0 0 0,0 0-1 0 0,1 0 1 0 0,0 0 0 0 0,1-1 0 0 0,0 1 0 0 0,0-1 0 0 0,0 0 0 0 0,1-1 0 0 0,0 1 0 0 0,1-1-1 0 0,-1 1 1 0 0,1-2 0 0 0,1 2-38 0 0,8 7 108 0 0,1-1 0 0 0,0-1 0 0 0,1-1 0 0 0,0 0-1 0 0,1-1 1 0 0,0-1 0 0 0,1 0 0 0 0,0-2 0 0 0,16 5-108 0 0,62 11 130 0 0,-88-22-63 0 0,6 4-2980 0 0,-12 8-7525 0 0,-3-10 264 0 0</inkml:trace>
  <inkml:trace contextRef="#ctx0" brushRef="#br0" timeOffset="298.594">0 899 10626 0 0,'0'0'2690'0'0,"0"0"-948"0"0,0 0-586 0 0,0 0-110 0 0,0 0 127 0 0,0 0 76 0 0,0 0-52 0 0,0 0-137 0 0,0 0-213 0 0,0 0-171 0 0,0 0-121 0 0,0 0-48 0 0,37 0-48 0 0,115-4-42 0 0,153-24 945 0 0,-253 25-2137 0 0,59-1 1031 0 0,-74 3-4902 0 0,-1 1-4840 0 0,-33 0-1977 0 0</inkml:trace>
  <inkml:trace contextRef="#ctx0" brushRef="#br0" timeOffset="885.098">293 1113 9962 0 0,'0'0'3978'0'0,"0"0"-1977"0"0,0 0-748 0 0,0 0-128 0 0,0 0-23 0 0,0 0-93 0 0,0 0-188 0 0,0 0-141 0 0,0 0-176 0 0,0 0-151 0 0,0 0-104 0 0,0 0-49 0 0,-15 3-11 0 0,-99 42 443 0 0,106-41-598 0 0,1 2 0 0 0,0-1-1 0 0,0 1 1 0 0,0 0 0 0 0,1 1-1 0 0,0-1 1 0 0,0 1 0 0 0,1 0-1 0 0,-1 1 1 0 0,2-1 0 0 0,-1 1-1 0 0,1 0 1 0 0,0 0-1 0 0,1 1 1 0 0,0-1 0 0 0,0 1-1 0 0,1 0 1 0 0,0 0 0 0 0,0-1-1 0 0,1 1 1 0 0,0 0 0 0 0,1 1-34 0 0,2-7 46 0 0,-1 0 0 0 0,1 0 0 0 0,1 0 0 0 0,-1 0 0 0 0,0 0 0 0 0,1-1 0 0 0,-1 1 0 0 0,1-1 0 0 0,0 1 0 0 0,0-1 0 0 0,0 0 1 0 0,0 0-1 0 0,0 0 0 0 0,0-1 0 0 0,0 1 0 0 0,1-1 0 0 0,-1 1 0 0 0,1-1 0 0 0,-1 0 0 0 0,1-1 0 0 0,-1 1 0 0 0,1-1 0 0 0,0 1 1 0 0,-1-1-1 0 0,1 0 0 0 0,-1 0 0 0 0,1-1 0 0 0,0 1 0 0 0,2-1-46 0 0,8-1 129 0 0,0-1 1 0 0,0-1 0 0 0,0 0-1 0 0,0-1 1 0 0,-1 0-1 0 0,0-1 1 0 0,0-1-1 0 0,10-6-129 0 0,-5 5 28 0 0,0-2 1 0 0,0 0-1 0 0,0-2 0 0 0,-2 1 0 0 0,1-2 1 0 0,-2 0-1 0 0,0-1 0 0 0,0-1 0 0 0,-2 0 1 0 0,1-1-1 0 0,-2 0 0 0 0,0-1 0 0 0,-1-1 0 0 0,-1 0 1 0 0,-1 0-1 0 0,0 0 0 0 0,-1-1 0 0 0,-2-1 1 0 0,1 1-1 0 0,-2-1 0 0 0,-1 0 0 0 0,0-1 1 0 0,0-18-29 0 0,-4 35-22 0 0,-1 0 1 0 0,1 0-1 0 0,-1 0 1 0 0,0 1 0 0 0,0-1-1 0 0,0 0 1 0 0,0 1 0 0 0,0-1-1 0 0,-1 1 1 0 0,0-1-1 0 0,0 1 1 0 0,0 0 0 0 0,0 0-1 0 0,0 0 1 0 0,-1 0 0 0 0,1 0-1 0 0,-1 0 1 0 0,0 1-1 0 0,0-1 1 0 0,0 1 0 0 0,0 0-1 0 0,0 0 1 0 0,0 0-1 0 0,-1 0 1 0 0,1 0 0 0 0,-1 1-1 0 0,1-1 1 0 0,-1 1 0 0 0,1 0-1 0 0,-1 0 1 0 0,-3 0 21 0 0,2 1-19 0 0,-1-1 1 0 0,1 1-1 0 0,-1 0 0 0 0,0 0 1 0 0,1 1-1 0 0,0 0 1 0 0,-1 0-1 0 0,1 0 0 0 0,-1 0 1 0 0,1 1-1 0 0,0 0 0 0 0,0 0 1 0 0,0 0-1 0 0,0 1 1 0 0,0 0-1 0 0,1 0 0 0 0,-1 0 1 0 0,1 0-1 0 0,-1 1 1 0 0,1 0-1 0 0,1 0 0 0 0,-3 2 19 0 0,-3 4 6 0 0,0 0 1 0 0,1 0-1 0 0,1 0 0 0 0,0 1 0 0 0,0 1 0 0 0,1-1 0 0 0,0 1 0 0 0,1 0 0 0 0,1 0 0 0 0,0 0 0 0 0,0 1 0 0 0,1 0 0 0 0,1 0 0 0 0,0-1 0 0 0,1 1 0 0 0,0 0 1 0 0,1 0-1 0 0,0 0 0 0 0,1 0 0 0 0,3 11-6 0 0,11 12-1244 0 0,57 37 4133 0 0,-6-52-6248 0 0,-32-26-3153 0 0,-4-14-4662 0 0,-22 12 3704 0 0</inkml:trace>
  <inkml:trace contextRef="#ctx0" brushRef="#br0" timeOffset="1257.477">880 903 8090 0 0,'0'0'5424'0'0,"0"0"-3299"0"0,0 0-1010 0 0,0 0 134 0 0,0 0 205 0 0,0 0 44 0 0,0 0-251 0 0,0 0-367 0 0,0 0-292 0 0,0 0-153 0 0,0 0-85 0 0,0 0-74 0 0,0 0-36 0 0,-19 32-54 0 0,-57 102-48 0 0,4-13 246 0 0,58-32-69 0 0,14-87-286 0 0,0 0 1 0 0,0 1-1 0 0,1-1 0 0 0,-1 0 0 0 0,1 0 1 0 0,0 1-1 0 0,0-1 0 0 0,-1 0 1 0 0,2 0-1 0 0,-1 0 0 0 0,0 0 0 0 0,0 0 1 0 0,1 0-1 0 0,-1 0 0 0 0,1 0 1 0 0,-1-1-1 0 0,1 1 0 0 0,0 0 1 0 0,-1-1-1 0 0,1 0 0 0 0,0 1 0 0 0,0-1 1 0 0,0 0-1 0 0,0 0 0 0 0,1 0 1 0 0,-1 0-1 0 0,0 0 0 0 0,0-1 0 0 0,1 1 1 0 0,-1-1-1 0 0,0 1 0 0 0,1-1 1 0 0,-1 0-1 0 0,0 0 0 0 0,1 0 0 0 0,0 0-29 0 0,101-7 1121 0 0,-95 3-1024 0 0,-8 3-201 0 0,-1 1 0 0 0,1 0 0 0 0,0 0 0 0 0,0-1 0 0 0,0 1 0 0 0,0 0 0 0 0,0-1 0 0 0,0 1 1 0 0,0-1-1 0 0,0 1 0 0 0,0-1 0 0 0,-1 1 0 0 0,1-1 0 0 0,0 0 0 0 0,0 0 0 0 0,-1 1 0 0 0,1-1 0 0 0,-1 0 0 0 0,1 0 0 0 0,0 1 0 0 0,-1-1 1 0 0,0 0-1 0 0,1 0 0 0 0,-1 0 0 0 0,1 0 0 0 0,-1 0 0 0 0,0 0 0 0 0,0 0 0 0 0,1 0 0 0 0,-1 0 0 0 0,0 0 0 0 0,0 0 0 0 0,0 0 1 0 0,0 0-1 0 0,0 0 0 0 0,-1 0 0 0 0,1 0 0 0 0,0 0 0 0 0,0 0 0 0 0,0 0 0 0 0,-1 0 104 0 0,-7-6-4263 0 0,5 5-2140 0 0,0-1-4952 0 0</inkml:trace>
  <inkml:trace contextRef="#ctx0" brushRef="#br0" timeOffset="1496.385">633 1150 14939 0 0,'0'0'1911'0'0,"0"0"-621"0"0,0 0-275 0 0,0 0 85 0 0,0 0 34 0 0,0 0-60 0 0,0 0-184 0 0,0 0-289 0 0,0 0-148 0 0,0 0-97 0 0,0 0-98 0 0,0 0-64 0 0,35-4-84 0 0,105-11-103 0 0,-34 5-1028 0 0,-58 6-6752 0 0,-32 3-3796 0 0</inkml:trace>
</inkml:ink>
</file>

<file path=ppt/ink/ink18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40.5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469 225 1072 0 0,'0'0'1981'0'0,"0"0"-36"0"0,0 0 64 0 0,0 0 103 0 0,0 0 5 0 0,0 0-212 0 0,0 0-348 0 0,0 0-369 0 0,0 0-277 0 0,0 0-188 0 0,0 0-118 0 0,0 0-58 0 0,0 0-48 0 0,3 0 14 0 0,94 3 3208 0 0,-97-3-3662 0 0,0 0 17 0 0,0 0 64 0 0,0 0 36 0 0,0 0 52 0 0,0 0 41 0 0,-53 11 2209 0 0,-120 22-2237 0 0,153-28-181 0 0,7-3-36 0 0,1 0 0 0 0,0 2 0 0 0,0-1 0 0 0,0 2 0 0 0,1-1 0 0 0,-1 1 0 0 0,1 1 0 0 0,0 0 1 0 0,-4 4-25 0 0,16-8 23 0 0,-1 1 0 0 0,1-1 0 0 0,-1 0 0 0 0,1 0 0 0 0,0 0 1 0 0,0 0-1 0 0,0 0 0 0 0,0 0 0 0 0,0 0 0 0 0,0 0 1 0 0,1 0-1 0 0,-1 0 0 0 0,1-1 0 0 0,-1 1 0 0 0,1-1 1 0 0,-1 1-1 0 0,1-1 0 0 0,0 1 0 0 0,0-1 0 0 0,0 0 1 0 0,0 0-1 0 0,0 0 0 0 0,0 0 0 0 0,0 0 0 0 0,0 0 1 0 0,0-1-1 0 0,1 1 0 0 0,0-1-23 0 0,249 49 664 0 0,-226-39-625 0 0,-25-10 3 0 0,-1 0-42 0 0,0 0-6 0 0,0 0 6 0 0,-25 16 213 0 0,-66 36-94 0 0,81-47-117 0 0,-61 28 37 0 0,1 3 1 0 0,2 3-1 0 0,-39 31-39 0 0,97-62 8 0 0,1 0-1 0 0,-1 0 1 0 0,2 1 0 0 0,-1 1-1 0 0,1-1 1 0 0,0 1 0 0 0,1 0 0 0 0,1 1-1 0 0,-1 1-7 0 0,17 7 131 0 0,36-9 199 0 0,-44-10-311 0 0,201-4 728 0 0,-95-2-982 0 0,-108 6 38 0 0,0 0-95 0 0,0 0-85 0 0,0 0-106 0 0,0 0-171 0 0,0 0-160 0 0,0 0-273 0 0,12 0-11180 0 0,-7 0 44 0 0</inkml:trace>
  <inkml:trace contextRef="#ctx0" brushRef="#br0" timeOffset="734.668">578 766 11955 0 0,'0'0'2196'0'0,"0"0"-608"0"0,0 0-314 0 0,0 0 36 0 0,0 0 61 0 0,0 0-94 0 0,0 0-257 0 0,0 0-266 0 0,0 0-205 0 0,0 0-91 0 0,0 0-6 0 0,0 0-7 0 0,3-2-23 0 0,123-114 2197 0 0,9-15-1831 0 0,-61 68-604 0 0,-74 63-187 0 0,0 0 1 0 0,0 0-1 0 0,0 1 0 0 0,0-1 0 0 0,0 0 0 0 0,0 0 1 0 0,0 1-1 0 0,0-1 0 0 0,0 0 0 0 0,0 0 0 0 0,1 1 1 0 0,-1-1-1 0 0,0 0 0 0 0,0 0 0 0 0,0 1 0 0 0,0-1 1 0 0,0 0-1 0 0,1 0 0 0 0,-1 0 0 0 0,0 0 0 0 0,0 1 1 0 0,0-1-1 0 0,0 0 0 0 0,1 0 0 0 0,-1 0 0 0 0,0 0 1 0 0,0 1-1 0 0,1-1 0 0 0,-1 0 0 0 0,0 0 0 0 0,0 0 1 0 0,1 0-1 0 0,-1 0 0 0 0,0 0 0 0 0,0 0 1 0 0,1 0-1 0 0,-1 0 0 0 0,0 0 0 0 0,0 0 0 0 0,1 0 1 0 0,-1 0-1 0 0,0 0 0 0 0,0 0 0 0 0,1 0 3 0 0,-5 12-13 0 0,-1 12 28 0 0,1 0-1 0 0,1 1 1 0 0,2 0 0 0 0,0-1-1 0 0,1 1 1 0 0,2 4-15 0 0,-2-27 2 0 0,0-1 0 0 0,0 1 0 0 0,1-1 0 0 0,-1 1 0 0 0,0-1 0 0 0,1 1 0 0 0,0-1 1 0 0,-1 0-1 0 0,1 1 0 0 0,0-1 0 0 0,-1 0 0 0 0,1 1 0 0 0,0-1 0 0 0,0 0 0 0 0,0 0 0 0 0,0 0 0 0 0,0 0 0 0 0,0 0 0 0 0,1 0 0 0 0,-1 0 0 0 0,0 0 0 0 0,0 0 0 0 0,1 0 0 0 0,-1-1 0 0 0,0 1 0 0 0,1-1 0 0 0,-1 1 0 0 0,1-1 1 0 0,-1 1-1 0 0,1-1 0 0 0,-1 0 0 0 0,1 0 0 0 0,-1 0 0 0 0,1 0 0 0 0,-1 0 0 0 0,1 0 0 0 0,-1 0 0 0 0,1 0 0 0 0,-1 0 0 0 0,1-1 0 0 0,-1 1 0 0 0,1-1 0 0 0,-1 1 0 0 0,1-1 0 0 0,-1 0 0 0 0,0 1 0 0 0,1-1 0 0 0,0-1-2 0 0,64-42 101 0 0,65-133-100 0 0,-120 162 3 0 0,0 1-1 0 0,0 0 0 0 0,2 0 1 0 0,-1 1-1 0 0,2 1 1 0 0,0 0-1 0 0,14-9-3 0 0,-48 70-45 0 0,5-21 143 0 0,1 1 1 0 0,2 1-1 0 0,2 0 1 0 0,0 0-1 0 0,2 1 1 0 0,1 0-1 0 0,2 0 1 0 0,-2 23-99 0 0,5 16-1252 0 0,2-70 730 0 0,4 5-4669 0 0,0-2-1643 0 0,-1-3-4731 0 0</inkml:trace>
  <inkml:trace contextRef="#ctx0" brushRef="#br0" timeOffset="1044.519">1421 729 11867 0 0,'0'0'2689'0'0,"0"0"-1411"0"0,0 0-336 0 0,0 0 221 0 0,0 0 127 0 0,0 0-95 0 0,0 0-328 0 0,0 0-389 0 0,0 0-230 0 0,0 0-80 0 0,0 0 4 0 0,0 0 8 0 0,0 0 15 0 0,-5 11-10 0 0,-18 31-36 0 0,-4-18 361 0 0,17-27-2725 0 0,4-6-998 0 0,5 3-3501 0 0,1 2-4256 0 0</inkml:trace>
  <inkml:trace contextRef="#ctx0" brushRef="#br0" timeOffset="1526.137">1478 409 5393 0 0,'0'0'2025'0'0,"0"0"-169"0"0,0 0 48 0 0,0 0-1 0 0,0 0-159 0 0,0 0-328 0 0,0 0-375 0 0,0 0-287 0 0,0 0-150 0 0,0 0-39 0 0,0 0 13 0 0,0 0 42 0 0,0 0 5 0 0,1 3-7 0 0,-18 34 1575 0 0,4-22-1473 0 0,14-15-698 0 0,-1 0 0 0 0,1 0 0 0 0,-1 0 0 0 0,1 0 0 0 0,-1 1 0 0 0,1-1 0 0 0,-1 0 0 0 0,0 0 0 0 0,1 0 1 0 0,-1 0-1 0 0,1 1 0 0 0,-1-1 0 0 0,0 0 0 0 0,1 1 0 0 0,-1-1 0 0 0,0 0 0 0 0,1 0 0 0 0,-1 1 0 0 0,0-1 0 0 0,1 1 1 0 0,-1-1-1 0 0,0 0 0 0 0,0 1 0 0 0,0-1 0 0 0,1 1 0 0 0,-1-1 0 0 0,0 0 0 0 0,0 1 0 0 0,0-1 0 0 0,0 1 0 0 0,0-1 1 0 0,0 1-1 0 0,0-1 0 0 0,0 1 0 0 0,0-1 0 0 0,0 1 0 0 0,0-1 0 0 0,0 0 0 0 0,0 1 0 0 0,0-1 0 0 0,0 1 0 0 0,0-1 1 0 0,0 1-1 0 0,-1-1 0 0 0,1 0 0 0 0,0 1 0 0 0,0-1 0 0 0,-1 1 0 0 0,1-1 0 0 0,0 0 0 0 0,0 1 0 0 0,-1-1 1 0 0,1 0-24 0 0,41-21 435 0 0,-93 39-870 0 0,52-18-143 0 0,0 0-329 0 0,0 0-562 0 0,0 0-1045 0 0,0 0-3085 0 0,0 0-5822 0 0</inkml:trace>
  <inkml:trace contextRef="#ctx0" brushRef="#br0" timeOffset="3870.213">1688 136 5385 0 0,'0'0'2633'0'0,"0"0"-425"0"0,0 0-126 0 0,0 0 4 0 0,0 0-147 0 0,0 0-313 0 0,0 0-381 0 0,0 0-298 0 0,0 0-218 0 0,0 0-111 0 0,0 0-5 0 0,0 0-11 0 0,0 0 3 0 0,46 0 3060 0 0,329 0-1606 0 0,-374 0-2041 0 0,-1 0 24 0 0,-6-11 816 0 0,-51-48-598 0 0,53 20-1760 0 0,8 26-2646 0 0,3 3-3946 0 0,-3 6-3701 0 0</inkml:trace>
  <inkml:trace contextRef="#ctx0" brushRef="#br0" timeOffset="2261.218">1793 412 5601 0 0,'0'0'2786'0'0,"0"0"-707"0"0,0 0-188 0 0,0 0 60 0 0,0 0-52 0 0,0 0-257 0 0,0 0-388 0 0,0 0-293 0 0,0 0-206 0 0,0 0-117 0 0,0 0-85 0 0,0 0-96 0 0,0 0-63 0 0,-6 23-51 0 0,-17 67-55 0 0,1 56 592 0 0,14-70-620 0 0,16-132 2465 0 0,119-218-2043 0 0,-122 264-659 0 0,1 0 0 0 0,0 0 0 0 0,0 1 0 0 0,1 0-1 0 0,0 0 1 0 0,1 1 0 0 0,0 0 0 0 0,0 0 0 0 0,1 1-1 0 0,2-2-22 0 0,-11 9 1 0 0,1-1 0 0 0,0 1 0 0 0,0-1 0 0 0,-1 1-1 0 0,1-1 1 0 0,0 1 0 0 0,0-1 0 0 0,0 1 0 0 0,0 0-1 0 0,0-1 1 0 0,-1 1 0 0 0,1 0 0 0 0,0 0 0 0 0,0 0-1 0 0,0 0 1 0 0,0 0 0 0 0,0 0 0 0 0,0 0-1 0 0,0 0 1 0 0,0 0 0 0 0,0 0 0 0 0,-1 0 0 0 0,1 1-1 0 0,0-1 1 0 0,0 0 0 0 0,0 0 0 0 0,0 1 0 0 0,0-1-1 0 0,-1 1 1 0 0,1-1 0 0 0,0 1 0 0 0,0-1 0 0 0,-1 1-1 0 0,1 0 1 0 0,0-1 0 0 0,-1 1 0 0 0,1 0 0 0 0,-1-1-1 0 0,1 1 1 0 0,-1 0 0 0 0,1 0 0 0 0,-1 0 0 0 0,1-1-1 0 0,-1 1 1 0 0,0 0 0 0 0,1 0 0 0 0,-1 0 0 0 0,0 0-1 0 0,0 0 1 0 0,0 0 0 0 0,0 0 0 0 0,0-1 0 0 0,0 1-1 0 0,0 0 1 0 0,0 0 0 0 0,0 0 0 0 0,0 0-1 0 0,0 0 0 0 0,-6 61 56 0 0,-3-33-597 0 0,-3 18-410 0 0,10-31-3816 0 0,1 1-4092 0 0,1-13-2808 0 0</inkml:trace>
  <inkml:trace contextRef="#ctx0" brushRef="#br0" timeOffset="2596.324">2054 773 9810 0 0,'0'0'4488'0'0,"0"0"-1992"0"0,0 0-738 0 0,0 0-78 0 0,0 0-150 0 0,0 0-260 0 0,0 0-344 0 0,0 0-312 0 0,0 0-195 0 0,0 0-69 0 0,0 0-48 0 0,0 0-49 0 0,0 0-7 0 0,-5 10-36 0 0,-28 50 114 0 0,24-4 848 0 0,7-45-4031 0 0,2-12-5677 0 0,0-5 1937 0 0,0 1-3255 0 0</inkml:trace>
  <inkml:trace contextRef="#ctx0" brushRef="#br0" timeOffset="3053.767">2180 512 10602 0 0,'0'0'2079'0'0,"0"0"-485"0"0,0 0-86 0 0,0 0 150 0 0,0 0 13 0 0,0 0-241 0 0,0 0-375 0 0,0 0-305 0 0,0 0-223 0 0,0 0-88 0 0,0 0-44 0 0,0 0-69 0 0,-6 21 717 0 0,-23 5-507 0 0,27-25-532 0 0,2-1-18 0 0,0 0 20 0 0,17-13-62 0 0,-1-3 1061 0 0,-38 26-601 0 0,22-7-169 0 0,0-2-4751 0 0,0-1-4897 0 0,2 0-2039 0 0</inkml:trace>
</inkml:ink>
</file>

<file path=ppt/ink/ink18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45.8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2753 0 0,'0'0'2743'0'0,"0"0"-484"0"0,0 0-221 0 0,0 0 34 0 0,0 0 15 0 0,0 0-160 0 0,0 0-334 0 0,0 0-382 0 0,0 0-287 0 0,0 0-157 0 0,0 0-118 0 0,7 8 3065 0 0,32-1-1681 0 0,253-20 698 0 0,-191 11-2048 0 0,-89 2-6382 0 0,-11 0-6261 0 0,-4 0 659 0 0</inkml:trace>
</inkml:ink>
</file>

<file path=ppt/ink/ink18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46.0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23 17860 0 0,'0'0'1823'0'0,"0"0"-587"0"0,0 0-280 0 0,0 0-15 0 0,0 0-35 0 0,0 0-111 0 0,0 0-169 0 0,0 0-137 0 0,0 0-78 0 0,0 0-46 0 0,0 0-103 0 0,0 0-96 0 0,0 0-75 0 0,29 1-96 0 0,138 2-133 0 0,-82-11-1601 0 0,-30-1-3734 0 0,-23 3-2012 0 0,-14 3-4434 0 0</inkml:trace>
</inkml:ink>
</file>

<file path=ppt/ink/ink18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46.50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315 416 16476 0 0,'0'0'1200'0'0,"0"0"-333"0"0,0 0 19 0 0,0 0 152 0 0,0 0 6 0 0,0 0-137 0 0,-31 6-265 0 0,-96 21-245 0 0,54 2-16 0 0,68-27-375 0 0,0 1-1 0 0,0-1 0 0 0,0 1 0 0 0,0 0 0 0 0,0 0 0 0 0,1 1 0 0 0,-1-1 0 0 0,1 1 0 0 0,0 0 1 0 0,0 0-1 0 0,1 1 0 0 0,-1-1 0 0 0,1 1 0 0 0,0 0 0 0 0,0 0 0 0 0,0 0 0 0 0,1 0 0 0 0,-1 0 1 0 0,1 1-1 0 0,1-1 0 0 0,-1 0 0 0 0,1 1 0 0 0,0 0 0 0 0,0 2-5 0 0,3-5 12 0 0,-1 0-1 0 0,1-1 1 0 0,1 0 0 0 0,-1 1 0 0 0,0-1-1 0 0,0 0 1 0 0,1 0 0 0 0,-1-1-1 0 0,1 1 1 0 0,0 0 0 0 0,-1-1-1 0 0,1 1 1 0 0,0-1 0 0 0,0 0-1 0 0,0 0 1 0 0,0 0 0 0 0,0-1-1 0 0,0 1 1 0 0,0-1 0 0 0,0 1 0 0 0,2-1-12 0 0,19 1 137 0 0,0-1 1 0 0,-1-1 0 0 0,1-2 0 0 0,-1 0 0 0 0,0-1-1 0 0,0-1 1 0 0,0-2 0 0 0,0 0 0 0 0,-1-1 0 0 0,-1-1-1 0 0,1-1 1 0 0,-1-1 0 0 0,-1-1 0 0 0,0-1 0 0 0,8-7-138 0 0,-2 1 159 0 0,0 0 0 0 0,-1-2 0 0 0,-1 0 1 0 0,-2-2-1 0 0,0 0 0 0 0,-1-2 1 0 0,15-23-160 0 0,-27 36 9 0 0,-1 1 1 0 0,0-2-1 0 0,-1 1 1 0 0,-1-1-1 0 0,0 0 1 0 0,0 0-1 0 0,-1-1 1 0 0,-1 0-1 0 0,0 1 1 0 0,-1-2-1 0 0,-1 1 1 0 0,0 0-1 0 0,-1 0 1 0 0,0-1-1 0 0,-2-9-9 0 0,0 19-12 0 0,-1 0 1 0 0,1 1-1 0 0,-1-1 0 0 0,-1 1 1 0 0,1-1-1 0 0,0 1 0 0 0,-1 0 0 0 0,0 0 1 0 0,0 0-1 0 0,-1 0 0 0 0,1 1 0 0 0,-1-1 1 0 0,1 1-1 0 0,-1 0 0 0 0,0 0 0 0 0,0 0 1 0 0,0 0-1 0 0,-1 1 0 0 0,1 0 0 0 0,-1 0 1 0 0,1 0-1 0 0,-1 0 0 0 0,0 1 0 0 0,0 0 1 0 0,0 0-1 0 0,0 0 0 0 0,1 0 0 0 0,-1 1 1 0 0,0 0-1 0 0,0 0 0 0 0,0 0 0 0 0,0 1 1 0 0,0-1-1 0 0,0 1 0 0 0,0 1 1 0 0,0-1-1 0 0,1 0 0 0 0,-1 1 0 0 0,0 0 1 0 0,1 0-1 0 0,-1 1 12 0 0,-10 3 4 0 0,0 1 1 0 0,1 1 0 0 0,-1 1-1 0 0,2 0 1 0 0,-1 0-1 0 0,1 1 1 0 0,1 1-1 0 0,0 0 1 0 0,0 1 0 0 0,1 0-1 0 0,1 1 1 0 0,0 0-1 0 0,1 0 1 0 0,0 1 0 0 0,1 1-1 0 0,0-1 1 0 0,2 1-1 0 0,0 1 1 0 0,0-1 0 0 0,1 1-1 0 0,1 0 1 0 0,1 0-1 0 0,0 0 1 0 0,1 0-1 0 0,0 13-4 0 0,3-23 7 0 0,-1 1 0 0 0,1-1-1 0 0,0 1 1 0 0,0-1-1 0 0,1 1 1 0 0,0-1 0 0 0,0 0-1 0 0,1 1 1 0 0,0-1-1 0 0,0 0 1 0 0,0-1 0 0 0,1 1-1 0 0,-1-1 1 0 0,1 1-1 0 0,1-1 1 0 0,-1 0 0 0 0,1-1-1 0 0,0 1 1 0 0,0-1-1 0 0,0 0 1 0 0,0 0 0 0 0,1 0-1 0 0,0-1 1 0 0,0 0-1 0 0,0 0 1 0 0,2 0-7 0 0,12 6-12 0 0,0-2-1 0 0,1-1 1 0 0,0 0 0 0 0,0-2-1 0 0,0 0 1 0 0,1-1 0 0 0,11-1 12 0 0,-15-1-498 0 0,0 0 0 0 0,0-1 1 0 0,-1-1-1 0 0,1 0 0 0 0,0-1 0 0 0,0-2 0 0 0,-1 1 1 0 0,1-2 497 0 0,1 0-2712 0 0,-5 1-2921 0 0,-4-2-5857 0 0</inkml:trace>
  <inkml:trace contextRef="#ctx0" brushRef="#br0" timeOffset="250.034">10 747 14907 0 0,'0'0'1701'0'0,"0"0"-455"0"0,0 0-52 0 0,0 0 64 0 0,0 0-119 0 0,0 0-193 0 0,0 0-215 0 0,33 3-200 0 0,107 7-143 0 0,23-8 224 0 0,-97-5-631 0 0,113-4-142 0 0,-60-1-3262 0 0,-101 6 1452 0 0,-2 0-1996 0 0,-6 2-2034 0 0,-3 0-3110 0 0</inkml:trace>
  <inkml:trace contextRef="#ctx0" brushRef="#br0" timeOffset="748.074">67 1053 16948 0 0,'0'0'1361'0'0,"0"0"-514"0"0,0 0-143 0 0,0 0 55 0 0,0 0-7 0 0,0 0-110 0 0,0 0-210 0 0,0 0-187 0 0,0 0-110 0 0,0 0-39 0 0,0 0-20 0 0,0 0-1 0 0,0 0 18 0 0,-8 24 36 0 0,-26 73 15 0 0,32-57 144 0 0,4-36-210 0 0,1 0 0 0 0,0-1 0 0 0,0 0-1 0 0,0 0 1 0 0,1 0 0 0 0,-1 0 0 0 0,1 0-1 0 0,0-1 1 0 0,-1 1 0 0 0,1-1 0 0 0,0 0-1 0 0,0 0 1 0 0,1-1 0 0 0,-1 1 0 0 0,0-1-1 0 0,1 0 1 0 0,-1 0 0 0 0,0 0 0 0 0,1-1-1 0 0,-1 1 1 0 0,1-1 0 0 0,-1 0 0 0 0,1-1-1 0 0,-1 1 1 0 0,1-1 0 0 0,2 0-78 0 0,118-36 1099 0 0,-89 23-839 0 0,-1-2 1 0 0,-1-2-1 0 0,0-1 0 0 0,-2-2 1 0 0,8-6-261 0 0,-27 17 14 0 0,-1-1 0 0 0,0-1 1 0 0,0 0-1 0 0,-1 0 0 0 0,0-1 1 0 0,-1-1-1 0 0,-1 0 1 0 0,0 0-1 0 0,-1-1 0 0 0,-1 1 1 0 0,0-2-1 0 0,-1 1 0 0 0,0-1 1 0 0,-1 0-1 0 0,-1 0 0 0 0,-1-1 1 0 0,0 1-1 0 0,-2-1 0 0 0,1 1 1 0 0,-2-1-1 0 0,-1-8-14 0 0,1 19-21 0 0,-1 1 0 0 0,0-1 0 0 0,0 0 0 0 0,0 1 0 0 0,-1-1 0 0 0,0 1 0 0 0,0-1 0 0 0,0 1 0 0 0,-1 0 0 0 0,0 0 0 0 0,0 0 0 0 0,0 0 0 0 0,0 1 0 0 0,-1-1 0 0 0,0 1 0 0 0,0 0 0 0 0,0 0 0 0 0,0 0 0 0 0,-1 0 0 0 0,1 1 0 0 0,-1 0 0 0 0,0 0 0 0 0,0 0 1 0 0,-1 1-1 0 0,1-1 0 0 0,0 1 0 0 0,-1 1 0 0 0,1-1 0 0 0,-1 1 0 0 0,-1-1 21 0 0,-3 3-13 0 0,0-1 0 0 0,0 2 0 0 0,1-1-1 0 0,-1 1 1 0 0,0 1 0 0 0,1 0 0 0 0,-1 0 0 0 0,1 1 0 0 0,0 0 0 0 0,0 0 0 0 0,0 1 0 0 0,1 1 0 0 0,0-1 0 0 0,0 1 0 0 0,0 0 0 0 0,1 1 0 0 0,0 0 0 0 0,0 0 0 0 0,0 1 0 0 0,1 0 0 0 0,0 0 0 0 0,-2 6 13 0 0,0-2 7 0 0,1 1-1 0 0,1 1 1 0 0,0-1 0 0 0,1 1-1 0 0,0 0 1 0 0,1 0 0 0 0,1 1-1 0 0,0-1 1 0 0,1 1 0 0 0,0-1-1 0 0,1 1 1 0 0,1 0 0 0 0,1 5-7 0 0,1-12-19 0 0,-1 0 1 0 0,2 0 0 0 0,-1 0 0 0 0,1 0 0 0 0,1-1 0 0 0,-1 1-1 0 0,1-1 1 0 0,1 1 0 0 0,-1-1 0 0 0,1-1 0 0 0,0 1 0 0 0,1-1-1 0 0,0 0 1 0 0,0 0 0 0 0,0 0 0 0 0,0-1 0 0 0,1 0-1 0 0,0 0 1 0 0,0-1 0 0 0,0 0 0 0 0,1 0 0 0 0,-1-1 0 0 0,1 0-1 0 0,0 0 1 0 0,0-1 0 0 0,0 0 0 0 0,0 0 0 0 0,1-1 0 0 0,-1 0-1 0 0,0 0 1 0 0,1-1 0 0 0,7 0 18 0 0,-13 0-55 0 0,84-6-3283 0 0,-34-14-3138 0 0,-35 10-424 0 0,-7 5-3370 0 0</inkml:trace>
  <inkml:trace contextRef="#ctx0" brushRef="#br0" timeOffset="1051.837">921 733 13923 0 0,'0'0'3110'0'0,"0"0"-1396"0"0,0 0-619 0 0,0 0-46 0 0,0 0 25 0 0,0 0-71 0 0,0 0-218 0 0,0 0-183 0 0,0 0-153 0 0,0 0-105 0 0,-26 33-63 0 0,-79 103-46 0 0,60-62 88 0 0,30 18 186 0 0,17-88-481 0 0,1 0-1 0 0,-1 1 1 0 0,1-1-1 0 0,0 0 1 0 0,0 0 0 0 0,0-1-1 0 0,1 1 1 0 0,-1-1-1 0 0,1 0 1 0 0,0 1-1 0 0,0-2 1 0 0,0 1-1 0 0,0 0 1 0 0,0-1-1 0 0,1 0 1 0 0,-1 0-1 0 0,1 0 1 0 0,0 0 0 0 0,-1-1-1 0 0,2 0-27 0 0,16 6 134 0 0,0-2 0 0 0,1-1 0 0 0,0 0 0 0 0,-1-2 0 0 0,1 0 0 0 0,0-2 0 0 0,15-1-134 0 0,-2 0 173 0 0,-19-13-807 0 0,-36-5-3517 0 0,15 18 3346 0 0,-6-2-2157 0 0,3-1-2656 0 0,-2-2-6130 0 0</inkml:trace>
  <inkml:trace contextRef="#ctx0" brushRef="#br0" timeOffset="1306.09">643 950 15227 0 0,'0'0'1601'0'0,"0"0"-593"0"0,0 0-56 0 0,0 0-128 0 0,0 0-56 0 0,0 0-160 0 0,0 0-247 0 0,206-26-161 0 0,-169 22-224 0 0,-4 4-280 0 0,-2-3-489 0 0,-3 3-951 0 0,-6 0-2841 0 0,-11 0-7650 0 0</inkml:trace>
  <inkml:trace contextRef="#ctx0" brushRef="#br0" timeOffset="1879.286">1228 847 12619 0 0,'0'0'4286'0'0,"0"0"-1879"0"0,0 0-767 0 0,0 0-158 0 0,0 0-180 0 0,0 0-197 0 0,0 0-235 0 0,0 0-187 0 0,0 0-119 0 0,0 0-65 0 0,0 0-73 0 0,0 0-64 0 0,0 0-64 0 0,14-28-74 0 0,40-88-47 0 0,-9 36 188 0 0,-38 69-343 0 0,1 1 1 0 0,1 1-1 0 0,-1 0 0 0 0,2 0 1 0 0,-1 0-1 0 0,1 1 1 0 0,0 1-1 0 0,1-1 0 0 0,4-1-22 0 0,-15 9-4 0 0,1-1 0 0 0,0 1 0 0 0,0-1-1 0 0,-1 0 1 0 0,1 1 0 0 0,0-1 0 0 0,0 1 0 0 0,0 0-1 0 0,0-1 1 0 0,0 1 0 0 0,0 0 0 0 0,-1-1 0 0 0,1 1-1 0 0,0 0 1 0 0,0 0 0 0 0,0 0 0 0 0,0 0 0 0 0,0 0-1 0 0,0 0 1 0 0,0 0 0 0 0,0 0 0 0 0,0 0 0 0 0,0 0-1 0 0,0 1 1 0 0,0-1 0 0 0,0 0 0 0 0,0 1-1 0 0,0-1 1 0 0,-1 1 0 0 0,1-1 0 0 0,0 1 0 0 0,0-1-1 0 0,0 1 1 0 0,-1-1 0 0 0,1 1 0 0 0,0 0 0 0 0,-1-1-1 0 0,1 1 1 0 0,0 0 0 0 0,-1 0 0 0 0,1 0 0 0 0,-1-1-1 0 0,1 1 1 0 0,-1 0 0 0 0,0 0 0 0 0,1 0-1 0 0,-1 0 1 0 0,0 0 0 0 0,0 0 0 0 0,0 0 0 0 0,1 0-1 0 0,-1 0 1 0 0,0 1 4 0 0,-2 56-199 0 0,-34 102-38 0 0,72-156 203 0 0,59-60 197 0 0,71-72-145 0 0,-2 37-18 0 0,-163 105-12 0 0,-44 78 186 0 0,32-64-172 0 0,2-1 1 0 0,0 1 0 0 0,2 1-1 0 0,1 0 1 0 0,2 0 0 0 0,0 0-1 0 0,2 0 1 0 0,2 15-3 0 0,13-18-1162 0 0,-2-22-7386 0 0,-10-4-2697 0 0</inkml:trace>
  <inkml:trace contextRef="#ctx0" brushRef="#br0" timeOffset="80892.386">117 1097 0 0 0,'0'0'196'0'0,"0"0"451"0"0,0 0 48 0 0,0 0-87 0 0,0 0-76 0 0,0 0-4 0 0,-1 0 7870 0 0,1-2-4127 0 0,-2-6-587 0 0,3 7 2404 0 0,120-17-4488 0 0,-76 21-1246 0 0,-5 23 84 0 0,-20-19-147 0 0,-17-6-1562 0 0,-6-6-2057 0 0,3 1-7342 0 0,0-2-1471 0 0</inkml:trace>
</inkml:ink>
</file>

<file path=ppt/ink/ink18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9:28.81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39 51 0 0 0,'0'0'360'0'0,"0"0"590"0"0,0 0 187 0 0,0 0-38 0 0,0 0-80 0 0,0 0-69 0 0,0 0-32 0 0,0 0 13 0 0,8-11 1581 0 0,-6 9 1345 0 0,-1 1 3613 0 0,-7 91-2839 0 0,-15 46-4497 0 0,6-47 89 0 0,7 15-128 0 0,8-104-110 0 0,2-40 2146 0 0,0 18-2096 0 0,1 0-1 0 0,1 0 1 0 0,1 1-1 0 0,1-1 1 0 0,1 1 0 0 0,1 0-1 0 0,0 1 1 0 0,2 0-1 0 0,0 0 1 0 0,2 1-1 0 0,0 0 1 0 0,1 1 0 0 0,0 0-1 0 0,12-10-34 0 0,69-53 222 0 0,-93 80-212 0 0,0-1 0 0 0,0 1 0 0 0,0-1 1 0 0,0 1-1 0 0,1-1 0 0 0,-1 1 1 0 0,0 0-1 0 0,1 0 0 0 0,-1 0 1 0 0,1 0-1 0 0,-1 0 0 0 0,1 0 1 0 0,-1 0-1 0 0,1 0 0 0 0,0 0 1 0 0,-1 1-1 0 0,1-1 0 0 0,0 1 1 0 0,0-1-1 0 0,0 1 0 0 0,-1 0 0 0 0,1 0 1 0 0,0-1-1 0 0,0 1 0 0 0,0 1 1 0 0,0-1-1 0 0,-1 0 0 0 0,1 0 1 0 0,0 1-1 0 0,0-1 0 0 0,0 1 1 0 0,-1-1-1 0 0,1 1 0 0 0,0 0 1 0 0,-1 0-1 0 0,1 0 0 0 0,0 0 0 0 0,-1 0 1 0 0,0 0-1 0 0,1 0 0 0 0,-1 0 1 0 0,1 0-1 0 0,-1 1 0 0 0,0-1 1 0 0,1 2-11 0 0,16 125 568 0 0,-5-73-423 0 0,-10-95-12014 0 0,-2 33 4831 0 0,1 3-4340 0 0</inkml:trace>
</inkml:ink>
</file>

<file path=ppt/ink/ink18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9:30.31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 70 10258 0 0,'0'0'4390'0'0,"0"0"-2136"0"0,0 0-809 0 0,0 0-6 0 0,0 0 44 0 0,0 0-123 0 0,0 0-251 0 0,0 0-351 0 0,0 0-273 0 0,0 0-146 0 0,0 0-40 0 0,0 0 13 0 0,0 0-7 0 0,-1-7 505 0 0,255 39 2073 0 0,-207-24-2539 0 0,-47-8-340 0 0,0 0 21 0 0,0 0 6 0 0,1 0-11 0 0,0 0-24 0 0,-1 0-3 0 0,0 0 27 0 0,0 0-8 0 0,0 0 2 0 0,0 0 13 0 0,0 0-28 0 0,0 0-8 0 0,0 0-2 0 0,0 0 11 0 0,0 0-4 0 0,0 0 24 0 0,0 0-6 0 0,0 0-1 0 0,0 0-3 0 0,0 0-9 0 0,41-4 1032 0 0,-62-24-993 0 0,0-3-26 0 0,-3-9 206 0 0,23 40-246 0 0,-2 0-1566 0 0,3 0-3117 0 0,0 0-4457 0 0,0 0-2983 0 0</inkml:trace>
</inkml:ink>
</file>

<file path=ppt/ink/ink18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9:30.8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64 23 2160 0 0,'0'0'1045'0'0,"0"0"-13"0"0,0 0 171 0 0,0 0 218 0 0,0 0 120 0 0,0 0-142 0 0,0 0-212 0 0,0 0-119 0 0,0 0-79 0 0,0 0 34 0 0,0 0 46 0 0,0 0-8 0 0,-7-3-29 0 0,-20-9-35 0 0,-3 4 5845 0 0,38 9-1767 0 0,121 18-3979 0 0,90-1-644 0 0,-218-28-2902 0 0,-1 2-3550 0 0,0 7 1949 0 0,0-2-8683 0 0</inkml:trace>
</inkml:ink>
</file>

<file path=ppt/ink/ink18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9:31.85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7282 0 0,'0'0'2655'0'0,"0"0"-547"0"0,0 0-254 0 0,0 0-75 0 0,0 0-103 0 0,0 0-223 0 0,0 0-280 0 0,0 0-305 0 0,0 0-214 0 0,0 0-102 0 0,0 0-39 0 0,0 0 12 0 0,0 0 39 0 0,3 0 40 0 0,71 7 2659 0 0,44-3-1464 0 0,56-8-1089 0 0,-134-3-1526 0 0,-40 7 389 0 0,0 0-139 0 0,0 0-166 0 0,0 0-161 0 0,0 0-321 0 0,-8 0-9155 0 0,3 0-1269 0 0</inkml:trace>
</inkml:ink>
</file>

<file path=ppt/ink/ink18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9:32.09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18420 0 0,'0'0'1422'0'0,"0"0"-348"0"0,0 0 8 0 0,0 0 164 0 0,0 0 53 0 0,0 0-183 0 0,0 0-237 0 0,0 0-190 0 0,0 0-170 0 0,0 0-64 0 0,0 0-81 0 0,34 4-110 0 0,103 14-61 0 0,3-18-24 0 0,-109-4-494 0 0,18-3-2786 0 0,-29 3-7830 0 0,-11 1-1759 0 0</inkml:trace>
</inkml:ink>
</file>

<file path=ppt/ink/ink18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9:38.94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50 170 9098 0 0,'0'0'2790'0'0,"0"0"-851"0"0,0 0-488 0 0,0 0-93 0 0,0 0-11 0 0,0 0-51 0 0,0 0-145 0 0,0 0-148 0 0,0 0-157 0 0,0 0-124 0 0,0 0-77 0 0,0 0-43 0 0,0 0-31 0 0,-8-1-17 0 0,-34-6 465 0 0,42 7-580 0 0,0 0-43 0 0,0 0-53 0 0,0 0-28 0 0,0 0-14 0 0,0 0-21 0 0,0 0-21 0 0,0 0-22 0 0,0 0-51 0 0,0 0-30 0 0,27 1 505 0 0,245 7 550 0 0,-171-9-1083 0 0,141 8 63 0 0,-215 0 17 0 0,-27-6-192 0 0,0-1 4 0 0,0 0 18 0 0,-74-45 349 0 0,-42-32-415 0 0,39 21-481 0 0,99 49-12577 0 0,-19 7 8264 0 0,3 0-7409 0 0</inkml:trace>
</inkml:ink>
</file>

<file path=ppt/ink/ink18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9:39.3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72 16 6633 0 0,'0'0'2366'0'0,"0"0"-73"0"0,0 0-34 0 0,0 0-88 0 0,0 0-123 0 0,0 0-330 0 0,0 0-340 0 0,0 0-245 0 0,0 0-226 0 0,0 0-96 0 0,0 0-51 0 0,0 0-52 0 0,0 0-57 0 0,-12-2-28 0 0,-35-8-59 0 0,35 8-68 0 0,12 2-25 0 0,0 0-70 0 0,0 0-47 0 0,0 0-30 0 0,0 0-20 0 0,0 0-44 0 0,0 0-31 0 0,537 0 1846 0 0,-529-1-2320 0 0,0 0 0 0 0,0 1 0 0 0,1 0 0 0 0,-1 1-1 0 0,0 0 1 0 0,0 0 0 0 0,0 1 0 0 0,0 0-1 0 0,0 0 1 0 0,0 1 0 0 0,-1 0 0 0 0,1 0 0 0 0,-1 1-1 0 0,1 0 1 0 0,-1 0 0 0 0,-1 1 0 0 0,7 5 245 0 0,-11-5-4531 0 0,0 2-7913 0 0</inkml:trace>
</inkml:ink>
</file>

<file path=ppt/ink/ink18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9:33.05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0 502 8714 0 0,'0'0'3881'0'0,"0"0"-1455"0"0,0 0-783 0 0,0 0-131 0 0,0 0-26 0 0,0 0-65 0 0,0 0-182 0 0,0 0-248 0 0,0 0-252 0 0,0 0-192 0 0,0 0-105 0 0,0 0-56 0 0,5-10 7 0 0,66-117 1726 0 0,-49 95-1875 0 0,2 0 0 0 0,1 2 0 0 0,2 0 1 0 0,1 2-1 0 0,0 1 0 0 0,3 2 0 0 0,17-12-244 0 0,17 10 166 0 0,-63 28-165 0 0,-1 1-1 0 0,1 0 0 0 0,-1 0 0 0 0,1 0 1 0 0,-1 0-1 0 0,0 0 0 0 0,0 1 0 0 0,0-1 1 0 0,0 0-1 0 0,0 0 0 0 0,0 1 1 0 0,0-1-1 0 0,-1 1 0 0 0,0-1 0 0 0,1 1 1 0 0,-1-1-1 0 0,0 0 0 0 0,0 1 0 0 0,0-1 1 0 0,0 1-1 0 0,-1 0 0 0 0,1-1 8 0 0,-13 164 88 0 0,6-74-16 0 0,9-91-81 0 0,-1 0 1 0 0,0 0 0 0 0,1 0-1 0 0,-1 0 1 0 0,1-1 0 0 0,-1 1-1 0 0,1 0 1 0 0,-1-1 0 0 0,1 1-1 0 0,-1-1 1 0 0,1 1 0 0 0,-1-1-1 0 0,1 0 1 0 0,0 1-1 0 0,-1-1 1 0 0,1 0 0 0 0,0 0-1 0 0,-1 0 1 0 0,1-1 0 0 0,0 1-1 0 0,-1 0 1 0 0,1 0 0 0 0,0-1-1 0 0,-1 1 1 0 0,1-1 0 0 0,-1 0-1 0 0,1 1 1 0 0,-1-1-1 0 0,1 0 1 0 0,-1 0 0 0 0,0 0-1 0 0,1 0 1 0 0,-1 0 0 0 0,1-1 0 0 0,28-20 26 0 0,-1-2 0 0 0,-2 0 1 0 0,0-2-1 0 0,-2-1 0 0 0,0-1 1 0 0,0-5-27 0 0,96-98 26 0 0,-46 79-45 0 0,-73 89 4 0 0,-20 253 151 0 0,35-251-1807 0 0,10-45-5639 0 0,-22 0 1176 0 0,-1 5-5652 0 0</inkml:trace>
  <inkml:trace contextRef="#ctx0" brushRef="#br0" timeOffset="5219.394">1041 1 8866 0 0,'0'0'2630'0'0,"0"0"-446"0"0,0 0-314 0 0,0 0-140 0 0,0 0-203 0 0,0 0-268 0 0,0 0-295 0 0,0 0-267 0 0,0 0-178 0 0,0 0-93 0 0,0 0-37 0 0,-4 4 1779 0 0,54 29 676 0 0,-28-15-2783 0 0,-1 1-1 0 0,-1 1 1 0 0,0 1 0 0 0,-2 1 0 0 0,0 0 0 0 0,-2 2 0 0 0,0 0 0 0 0,-2 0 0 0 0,0 1 0 0 0,-2 1 0 0 0,-1 1-1 0 0,3 9-60 0 0,18 97 44 0 0,-10-89 51 0 0,11-125 1638 0 0,81-209-1656 0 0,-95 213-98 0 0,-19 77-3 0 0,0 0 10 0 0,0 0-3 0 0,0 0-23 0 0,0 0-53 0 0,0 0-42 0 0,0 0-13 0 0,0 0-50 0 0,0 0-54 0 0,0 0-64 0 0,0 0-57 0 0,4-14-7808 0 0,0 10 735 0 0,1 3-3960 0 0</inkml:trace>
</inkml:ink>
</file>

<file path=ppt/ink/ink18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12.317"/>
    </inkml:context>
    <inkml:brush xml:id="br0">
      <inkml:brushProperty name="width" value="0.1" units="cm"/>
      <inkml:brushProperty name="height" value="0.2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1 77 0 0 0,'0'0'623'0'0,"10"0"213"0"0,110-7 2238 0 0,-16-2-1079 0 0,0 5-1 0 0,42 5-1994 0 0,115-4 927 0 0,567-48 2632 0 0,-485 47-2700 0 0,-246 11-399 0 0,-97-7-368 0 0,23 0 842 0 0,126 0-656 0 0,-43 11-275 0 0,29-7 14 0 0,-67-11-985 0 0,-71 22-1626 0 0,-12-1-3016 0 0,11-6-869 0 0</inkml:trace>
</inkml:ink>
</file>

<file path=ppt/ink/ink18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13.540"/>
    </inkml:context>
    <inkml:brush xml:id="br0">
      <inkml:brushProperty name="width" value="0.1" units="cm"/>
      <inkml:brushProperty name="height" value="0.2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39 29 0 0 0,'0'0'915'0'0,"0"0"110"0"0,0 0 41 0 0,0 0 0 0 0,0 0 27 0 0,0 0 11 0 0,0 0-77 0 0,-6 0-180 0 0,-20 0-195 0 0,20 0-145 0 0,6 0-103 0 0,0 0-23 0 0,0 0-11 0 0,0 0-18 0 0,0 0-55 0 0,0 0-87 0 0,0 0-97 0 0,0 0-113 0 0,8 0 45 0 0,111 11 2739 0 0,678-11 2190 0 0,-56-40-3564 0 0,-474 44-1258 0 0,-229 9-232 0 0,-38-12 90 0 0,0-1 6 0 0,0 0-4 0 0,0 0-9 0 0,0 0 13 0 0,0 0-24 0 0,0 0 21 0 0,-8 8-4027 0 0,3-1-3758 0 0,3 0-1218 0 0</inkml:trace>
</inkml:ink>
</file>

<file path=ppt/ink/ink18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28.41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492 544 0 0 0,'0'0'944'0'0,"0"0"667"0"0,0 0 118 0 0,0 0-132 0 0,0 0-67 0 0,0 0-27 0 0,0 0 35 0 0,0 0 27 0 0,0 0-83 0 0,7 0 4288 0 0,-26-38-432 0 0,-48 7-4380 0 0,54 28-868 0 0,1 1-1 0 0,-1 0 1 0 0,0 1-1 0 0,1 1 1 0 0,-1 0-1 0 0,0 0 1 0 0,0 2-1 0 0,1-1 1 0 0,-9 3-90 0 0,-89 62 231 0 0,95-56-212 0 0,2 0 0 0 0,0 0 0 0 0,0 1 0 0 0,1 1 0 0 0,0 0 0 0 0,1 1 0 0 0,0 0 0 0 0,1 0-1 0 0,0 1 1 0 0,2 1 0 0 0,-1 0 0 0 0,2 0 0 0 0,-5 13-19 0 0,0 62 23 0 0,12-85-18 0 0,1 0 0 0 0,0-1 0 0 0,0 1 0 0 0,0-1 0 0 0,0 0 0 0 0,1 1 0 0 0,-1-1 0 0 0,1 0 0 0 0,0 0 0 0 0,0 0 0 0 0,1 0 0 0 0,-1 0 0 0 0,1 0-1 0 0,0-1 1 0 0,0 1 0 0 0,0-1 0 0 0,1 0 0 0 0,-1 0 0 0 0,1 0 0 0 0,0 0 0 0 0,-1-1 0 0 0,1 1 0 0 0,0-1 0 0 0,1 0 0 0 0,-1 0 0 0 0,0-1 0 0 0,0 1 0 0 0,2-1-5 0 0,11 0 58 0 0,-1 0 0 0 0,0-2 0 0 0,0 0 1 0 0,0-1-1 0 0,0 0 0 0 0,0-2 0 0 0,0 0 0 0 0,-1 0 0 0 0,1-2 1 0 0,-1 0-1 0 0,0 0 0 0 0,-1-2 0 0 0,0 0 0 0 0,0 0 1 0 0,-1-1-1 0 0,0-1 0 0 0,0 0 0 0 0,-1-1 0 0 0,8-8-58 0 0,1 1 53 0 0,0 0 0 0 0,-2-2 0 0 0,0 0 0 0 0,-1-1 0 0 0,-1-1 0 0 0,-1 0 0 0 0,-1-2 0 0 0,0 1-1 0 0,-2-2 1 0 0,-2 0 0 0 0,0 0 0 0 0,4-17-53 0 0,-10-15 367 0 0,-5 52-308 0 0,0 4-18 0 0,0 1-20 0 0,0 0-9 0 0,-8 57-257 0 0,9 195 388 0 0,-1-246-139 0 0,1 0 0 0 0,0 0 0 0 0,1-1 0 0 0,-1 1 0 0 0,1 0 0 0 0,0 0 0 0 0,1-1 0 0 0,-1 0 0 0 0,1 1 0 0 0,0-1 0 0 0,0 0 0 0 0,1 0 0 0 0,-1 0 0 0 0,4 2-4 0 0,5-2-34 0 0,-12-5 16 0 0,0 0 0 0 0,22-14-1462 0 0,-1 9-2582 0 0,-7 1-4431 0 0,-8 1-3005 0 0</inkml:trace>
  <inkml:trace contextRef="#ctx0" brushRef="#br0" timeOffset="592.949">866 897 5073 0 0,'0'0'2554'0'0,"0"0"-467"0"0,0 0-65 0 0,0 0 81 0 0,0 0-68 0 0,0 0-249 0 0,0 0-391 0 0,0 0-352 0 0,0 0-215 0 0,0 0-100 0 0,0 0-49 0 0,0 0-44 0 0,0 0-47 0 0,4-8-80 0 0,78-136 1627 0 0,44-49-1216 0 0,-115 181-1017 0 0,-12 21-78 0 0,-2 11 84 0 0,1-10 93 0 0,0 1-1 0 0,1-1 0 0 0,1 0 1 0 0,-1 1-1 0 0,2-1 0 0 0,-1 0 1 0 0,1 1-1 0 0,1-1 1 0 0,0 0-1 0 0,0 0 0 0 0,1 0 1 0 0,1 0-1 0 0,-1 0 0 0 0,2-1 1 0 0,-1 0-1 0 0,1 0 0 0 0,0 0 1 0 0,1 0-1 0 0,7 7 0 0 0,-10-13 33 0 0,1 0 0 0 0,-1 0 0 0 0,1 0 0 0 0,0 0 0 0 0,0-1 0 0 0,0 1 0 0 0,1-1 0 0 0,-1 0 0 0 0,1-1 0 0 0,-1 1 0 0 0,1-1 0 0 0,-1 0 0 0 0,1 0 0 0 0,0 0 0 0 0,-1-1 0 0 0,1 1 0 0 0,0-1 0 0 0,0-1 0 0 0,-1 1 0 0 0,1 0 0 0 0,0-1 0 0 0,-1 0 0 0 0,1 0 0 0 0,0-1 0 0 0,-1 1 0 0 0,0-1 0 0 0,1 0 0 0 0,-1 0 0 0 0,0 0 0 0 0,0-1 0 0 0,0 1 0 0 0,0-1 0 0 0,0 0 0 0 0,-1 0 0 0 0,1-1-33 0 0,16-17 215 0 0,-1-2 0 0 0,-1 1 0 0 0,-1-2 0 0 0,-1-1 0 0 0,-1 0 0 0 0,-1 0 0 0 0,-2-2 0 0 0,1-2-215 0 0,7-63 204 0 0,-20 92-268 0 0,-38 72-7382 0 0,35-54 2498 0 0,1-1-3419 0 0,2-6-646 0 0</inkml:trace>
  <inkml:trace contextRef="#ctx0" brushRef="#br0" timeOffset="1167.557">1852 569 10274 0 0,'0'0'4498'0'0,"0"0"-2285"0"0,0 0-894 0 0,0 0-124 0 0,0 0 0 0 0,0 0-72 0 0,0 0-134 0 0,0 0-213 0 0,0 0-216 0 0,0 0-153 0 0,0 0-128 0 0,0 0-70 0 0,0 0-47 0 0,-18 6-37 0 0,-60 21-18 0 0,33 9 41 0 0,37-24-130 0 0,5-9-19 0 0,-1 1 0 0 0,1-1 0 0 0,0 0 0 0 0,1 1 0 0 0,-1 0 0 0 0,1-1 0 0 0,-1 1 0 0 0,1 0 0 0 0,0 0 0 0 0,1 1 0 0 0,-1-1 0 0 0,1 0 0 0 0,0 0 0 0 0,0 1 0 0 0,0-1 0 0 0,0 1 0 0 0,1-1 0 0 0,0 1 0 0 0,0-1 0 0 0,0 1 0 0 0,0-1 0 0 0,1 1 0 0 0,0-1 0 0 0,0 0 0 0 0,0 1 0 0 0,0-1 0 0 0,1 0 0 0 0,-1 1 0 0 0,1-1 0 0 0,0 0 0 0 0,1 0 0 0 0,-1-1 0 0 0,1 1 0 0 0,-1 0 0 0 0,1-1 0 0 0,0 0 0 0 0,1 1 0 0 0,-1-1 0 0 0,0-1 0 0 0,1 1 0 0 0,0 0-1 0 0,-1-1 1 0 0,2 1 1 0 0,8 0 65 0 0,-1 0-1 0 0,0-2 1 0 0,1 1-1 0 0,-1-1 0 0 0,1-1 1 0 0,-1 0-1 0 0,1-1 0 0 0,-1-1 1 0 0,1 1-1 0 0,-1-2 0 0 0,0 0 1 0 0,0 0-1 0 0,0-1 1 0 0,0-1-1 0 0,-1 0 0 0 0,0 0 1 0 0,0-1-1 0 0,0-1 0 0 0,-1 0 1 0 0,0 0-1 0 0,0-1 0 0 0,0 0 1 0 0,0-3-65 0 0,20-18 189 0 0,-2-2 1 0 0,-2-1-1 0 0,0-1 0 0 0,-3-1 1 0 0,0-1-1 0 0,5-15-189 0 0,-15 27 20 0 0,-1-1-1 0 0,-2 0 0 0 0,0-1 1 0 0,-1 0-1 0 0,-2-1 1 0 0,0 1-1 0 0,2-25-19 0 0,-7 37-9 0 0,-1 1-1 0 0,-1-1 0 0 0,1 0 0 0 0,-2 0 0 0 0,0 0 0 0 0,-1 1 1 0 0,0-1-1 0 0,-1 1 0 0 0,0-1 0 0 0,-1 1 0 0 0,0 0 0 0 0,-1 0 1 0 0,0 0-1 0 0,-1 1 0 0 0,0 0 0 0 0,-1 0 0 0 0,-3-3 10 0 0,5 9-19 0 0,0 0-1 0 0,0 0 1 0 0,0 1 0 0 0,-1 0-1 0 0,1 0 1 0 0,-1 0-1 0 0,0 0 1 0 0,-1 1-1 0 0,1 0 1 0 0,0 1 0 0 0,-1-1-1 0 0,0 1 1 0 0,1 0-1 0 0,-1 1 1 0 0,0 0-1 0 0,0 0 1 0 0,0 0 0 0 0,0 1-1 0 0,0 0 1 0 0,0 0-1 0 0,0 1 1 0 0,1 0-1 0 0,-1 0 1 0 0,0 0 0 0 0,0 1-1 0 0,0 0 1 0 0,1 1-1 0 0,-1-1 1 0 0,1 1-1 0 0,0 1 1 0 0,0-1-1 0 0,0 1 1 0 0,0 0 0 0 0,1 0-1 0 0,0 1 1 0 0,-1-1-1 0 0,1 1 1 0 0,1 0-1 0 0,-1 1 1 0 0,1-1 0 0 0,0 1-1 0 0,-1 2 20 0 0,-5 7 0 0 0,2 0 0 0 0,0 0 0 0 0,0 1 1 0 0,1 0-1 0 0,1 0 0 0 0,1 1 0 0 0,0-1 0 0 0,1 1 0 0 0,1 0 0 0 0,1 0 0 0 0,0 1 0 0 0,1-1 0 0 0,1 0 1 0 0,2 13-1 0 0,2-6 75 0 0,1 0 0 0 0,1-1 0 0 0,1 1 0 0 0,2-1 0 0 0,0 0 0 0 0,1-1 1 0 0,1 0-1 0 0,1-1 0 0 0,1 0 0 0 0,1-1 0 0 0,1 0 0 0 0,1-2 1 0 0,0 1-1 0 0,1-2 0 0 0,1 0 0 0 0,1-1 0 0 0,6 3-75 0 0,236 155 1023 0 0,-248-161-960 0 0,-1-4-374 0 0,-9-16-7108 0 0,-3 7 988 0 0,0 0-5607 0 0</inkml:trace>
</inkml:ink>
</file>

<file path=ppt/ink/ink18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41.7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293 1 6129 0 0,'0'0'1966'0'0,"0"0"-194"0"0,0 0-141 0 0,0 0-37 0 0,0 0 61 0 0,0 0-24 0 0,0 0-211 0 0,0 0-281 0 0,0 0-325 0 0,0 0-279 0 0,0 0-214 0 0,0 0-97 0 0,-4 0-36 0 0,-8 0 237 0 0,24 0 1003 0 0,126 15 984 0 0,13 10-1573 0 0,-224 0 1101 0 0,-150 56-1890 0 0,65-7-24 0 0,97-36-52 0 0,50-28 56 0 0,11-9-18 0 0,0-1-30 0 0,0 0-44 0 0,0 0 41 0 0,0 0 9 0 0,0 0-7 0 0,39 19 142 0 0,80 2 169 0 0,72 4-72 0 0,-135-17-183 0 0,-66 22 21 0 0,-1-16-38 0 0,0-1 1 0 0,-1 0-1 0 0,-1-1 0 0 0,0 0 1 0 0,0-1-1 0 0,-1 0 0 0 0,-1-1 1 0 0,0-1-1 0 0,-13 6-20 0 0,-21 16 44 0 0,-15 7-40 0 0,47-29 3 0 0,0 0 1 0 0,0 2-1 0 0,1 0 0 0 0,1 1 0 0 0,0 0 0 0 0,0 1 0 0 0,-8 11-7 0 0,-18 21-82 0 0,28-24 100 0 0,13-20-18 0 0,0-1 6 0 0,0 0-18 0 0,0 3 16 0 0,0-3 5 0 0,0 0-21 0 0,76 15 669 0 0,123-18 201 0 0,-13-9-394 0 0,-165 9-439 0 0,-20 3-35 0 0,-1 0 2 0 0,0 0 25 0 0,0 0-14 0 0,0 0 5 0 0,0 0-8 0 0,0 0 12 0 0,0 0 2 0 0,0 0-7 0 0,0 0-15 0 0,0 0-8 0 0,0 0 20 0 0,0 0 11 0 0,0 0-5 0 0,0 0-15 0 0,0 0 14 0 0,0 0 13 0 0,0 0 31 0 0,0 0-44 0 0,0 0-14 0 0,0 0-30 0 0,0 0 29 0 0,0 0-2 0 0,0 0 9 0 0,0 0-2 0 0,31-16-1 0 0,7 2 4 0 0,-37 14-24 0 0,-1 0 30 0 0,0 0 23 0 0,0 0-32 0 0,0 0 2 0 0,0 0-2 0 0,0 0 7 0 0,0 0-19 0 0,0 0-20 0 0,0 0-17 0 0,0 0 4 0 0,-31 0-4209 0 0,14 2 1019 0 0,10 0 114 0 0,0-2-3361 0 0,4 0-5248 0 0</inkml:trace>
</inkml:ink>
</file>

<file path=ppt/ink/ink18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52.69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1 119 1848 0 0,'0'0'1502'0'0,"0"0"-15"0"0,0 0 273 0 0,0 0 290 0 0,0 0 89 0 0,0 0-265 0 0,0 0-506 0 0,0 0-442 0 0,0 0-210 0 0,0 0-19 0 0,0 0 25 0 0,0 0 31 0 0,0 0 28 0 0,2 0-21 0 0,118 7 3599 0 0,115-11-2877 0 0,-203-2-1237 0 0,-31 5-182 0 0,-1 1 4 0 0,0 0 6 0 0,0 0 11 0 0,0 0-4 0 0,0 0-6 0 0,0 0 0 0 0,0 0 9 0 0,0 0-7 0 0,0 0 3 0 0,0 0-2 0 0,0 0-6 0 0,0 0 11 0 0,0 0 4 0 0,0 0 14 0 0,0 0 10 0 0,-14-7 505 0 0,-78-45-421 0 0,53 12-696 0 0,61 32-3257 0 0,-6 4 795 0 0,-4 2-3582 0 0,-2 1-5288 0 0</inkml:trace>
</inkml:ink>
</file>

<file path=ppt/ink/ink18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53.30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41 5209 0 0,'0'0'2521'0'0,"0"0"-372"0"0,0 0-25 0 0,0 0 60 0 0,0 0-113 0 0,0 0-365 0 0,0 0-494 0 0,0 0-437 0 0,0 0-272 0 0,0 0-93 0 0,0 0 52 0 0,0 0 93 0 0,0 0 70 0 0,6 0 19 0 0,170-8 2804 0 0,32-17-2303 0 0,-135 18-2940 0 0,-113 19-2221 0 0,27-8 264 0 0,1 1-3524 0 0,4-1-3628 0 0</inkml:trace>
</inkml:ink>
</file>

<file path=ppt/ink/ink18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53.56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22 10586 0 0,'0'0'3674'0'0,"0"0"-1811"0"0,0 0-653 0 0,0 0-7 0 0,0 0 52 0 0,0 0-51 0 0,0 0-233 0 0,0 0-323 0 0,0 0-197 0 0,0 0-59 0 0,0 0 81 0 0,0 0 69 0 0,0 0-11 0 0,7 6-39 0 0,-3-1-394 0 0,45 21 520 0 0,145-41 187 0 0,-58-10-1658 0 0,-50 10-5348 0 0,-69 12-463 0 0,-5 2-5082 0 0</inkml:trace>
</inkml:ink>
</file>

<file path=ppt/ink/ink18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55.4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264 19 11819 0 0,'0'0'1711'0'0,"0"0"-294"0"0,0 0-66 0 0,0 0 21 0 0,0 0-39 0 0,0 0-146 0 0,0 0-215 0 0,0 0-196 0 0,0 0-129 0 0,0 0-111 0 0,0 0-79 0 0,0 0-58 0 0,0 0-29 0 0,-22-3-26 0 0,-69-9-52 0 0,89 11-271 0 0,-1 1 0 0 0,1-1 1 0 0,0 1-1 0 0,0-1 1 0 0,0 1-1 0 0,0 0 0 0 0,0 0 1 0 0,0 0-1 0 0,-1 0 0 0 0,1 0 1 0 0,0 1-1 0 0,0-1 1 0 0,0 0-1 0 0,0 1 0 0 0,0 0 1 0 0,0-1-1 0 0,0 1 0 0 0,0 0 1 0 0,0 0-1 0 0,0 0 0 0 0,0 0 1 0 0,1 1-1 0 0,-1-1 1 0 0,0 0-1 0 0,1 1 0 0 0,-2 0-21 0 0,-6 7 150 0 0,0 2-121 0 0,0-1 1 0 0,1 2-1 0 0,0-1 0 0 0,0 1 1 0 0,2 0-1 0 0,-1 1 0 0 0,1-1 0 0 0,1 1 1 0 0,1 0-1 0 0,0 1 0 0 0,0-1 0 0 0,1 1 1 0 0,1 0-1 0 0,0 0 0 0 0,1 0 1 0 0,1 0-1 0 0,0 0 0 0 0,1 0 0 0 0,0 0 1 0 0,1 1-30 0 0,-1-10 6 0 0,-1 0 0 0 0,1 0 0 0 0,0 0 0 0 0,1 0 0 0 0,-1-1 0 0 0,1 1 0 0 0,0 0 1 0 0,0-1-1 0 0,0 1 0 0 0,1-1 0 0 0,-1 1 0 0 0,1-1 0 0 0,0 0 0 0 0,1 0 0 0 0,-1-1 0 0 0,1 1 1 0 0,-1-1-1 0 0,1 1 0 0 0,0-1 0 0 0,1 0 0 0 0,-1-1 0 0 0,0 1 0 0 0,1-1 0 0 0,-1 0 0 0 0,1 0 1 0 0,0 0-1 0 0,0 0 0 0 0,-1-1 0 0 0,1 0 0 0 0,5 0-6 0 0,0 1 70 0 0,1 0-1 0 0,-1-1 1 0 0,1 0-1 0 0,-1-1 1 0 0,1 0-1 0 0,0-1 1 0 0,-1 0 0 0 0,1-1-1 0 0,-1 0 1 0 0,0-1-1 0 0,1 0 1 0 0,-1 0 0 0 0,0-1-1 0 0,3-3-69 0 0,-8 6 28 0 0,-1-1 1 0 0,-1-1-1 0 0,1 1 0 0 0,0 0 0 0 0,0-1 0 0 0,-1 0 1 0 0,0 0-1 0 0,1 0 0 0 0,-1 0 0 0 0,0 0 0 0 0,-1-1 1 0 0,1 1-1 0 0,0-1 0 0 0,-1 0 0 0 0,0 0 0 0 0,0 0 1 0 0,0 0-1 0 0,-1 0 0 0 0,1 0 0 0 0,-1-1 0 0 0,0 1 1 0 0,0 0-1 0 0,0-1 0 0 0,-1 1 0 0 0,1-1 0 0 0,-1 1 1 0 0,0-1-1 0 0,-1-1-28 0 0,-1 2-23 0 0,0 0-1 0 0,0 1 1 0 0,0-1 0 0 0,-1 1 0 0 0,1-1 0 0 0,-1 1 0 0 0,0 0 0 0 0,0 0 0 0 0,0 0 0 0 0,-1 1 0 0 0,1-1-1 0 0,0 1 1 0 0,-1 0 0 0 0,0 0 0 0 0,1 0 0 0 0,-1 0 0 0 0,0 0 0 0 0,0 1 0 0 0,0 0 0 0 0,0 0 0 0 0,-1 0-1 0 0,1 0 1 0 0,0 1 0 0 0,0-1 0 0 0,0 1 0 0 0,-1 0 0 0 0,1 1 0 0 0,0-1 23 0 0,3 0-89 0 0,1 0-2 0 0,37 15 71 0 0,-5-15 49 0 0,74-11-534 0 0,-76-2-2179 0 0,-11 4-6519 0 0,-12 5-2551 0 0</inkml:trace>
</inkml:ink>
</file>

<file path=ppt/ink/ink18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54.4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155 277 8594 0 0,'0'0'2110'0'0,"0"0"-106"0"0,0 0-30 0 0,0 0-66 0 0,0 0-177 0 0,0 0-293 0 0,0 0-346 0 0,0 0-294 0 0,0 0-213 0 0,0 0-114 0 0,0 0-38 0 0,0 0-18 0 0,0 0-19 0 0,0 12 838 0 0,-2 95 732 0 0,-13 53-1213 0 0,-46 185-384 0 0,34-189-382 0 0,24-138-937 0 0,3-19-618 0 0,2-5 1000 0 0,35-86-5249 0 0,-17 47 1639 0 0,-5 10-2373 0 0,-7 16-1435 0 0</inkml:trace>
  <inkml:trace contextRef="#ctx0" brushRef="#br0" timeOffset="439.113">422 328 5233 0 0,'0'0'2582'0'0,"0"0"-382"0"0,0 0-315 0 0,0 0-190 0 0,0 0-129 0 0,0 0-198 0 0,0 0-244 0 0,0 0-201 0 0,0 0-47 0 0,0 0 28 0 0,0 0 13 0 0,0 0-5 0 0,5 7-103 0 0,-1-3-660 0 0,-3-2-101 0 0,1 0 0 0 0,-1-1 0 0 0,1 1 0 0 0,-1 0 0 0 0,1 0 0 0 0,-1 0 0 0 0,0 0 0 0 0,0 0 1 0 0,0 0-1 0 0,0 0 0 0 0,0 1 0 0 0,-1-1 0 0 0,1 0 0 0 0,-1 1 0 0 0,1-1 0 0 0,-1 0 0 0 0,0 1 0 0 0,0-1 0 0 0,0 0 0 0 0,0 1 0 0 0,0-1 0 0 0,0 0 0 0 0,-1 1-48 0 0,-6 23 486 0 0,1 1 0 0 0,1 0 0 0 0,2 0 0 0 0,0 0 0 0 0,2 23-486 0 0,11 244 713 0 0,-13-278-694 0 0,-1 2 496 0 0,-31-72 315 0 0,17 25-833 0 0,14 19-18 0 0,0 1 0 0 0,-1-1 0 0 0,0 1 0 0 0,-1 0 0 0 0,0 1 0 0 0,0-1 0 0 0,-1 1 0 0 0,0 0 0 0 0,0 1 0 0 0,-1-1-1 0 0,0 2 1 0 0,0-1 0 0 0,-1 1 0 0 0,1 0 0 0 0,-1 1 0 0 0,-1 0 0 0 0,1 0 0 0 0,-1 1 0 0 0,0 0 0 0 0,0 1 0 0 0,0 0 0 0 0,0 1 0 0 0,-1 0 0 0 0,1 0 0 0 0,-10 1 21 0 0,13 3-110 0 0,1 0 0 0 0,-1 0 0 0 0,1 0 0 0 0,0 1 0 0 0,-1 0 0 0 0,1 1 0 0 0,1-1 0 0 0,-1 1 0 0 0,0 0 0 0 0,1 1 0 0 0,0-1 0 0 0,0 1 0 0 0,0 0 0 0 0,1 0 0 0 0,-1 1 0 0 0,-2 4 110 0 0,0 29-2851 0 0,40-23-3603 0 0,-19-15 1197 0 0,-4 2-5391 0 0</inkml:trace>
  <inkml:trace contextRef="#ctx0" brushRef="#br0" timeOffset="2419.415">0 210 2320 0 0,'0'0'2810'0'0,"0"0"-662"0"0,0 0-23 0 0,0 0 58 0 0,0 0-93 0 0,0 0-252 0 0,0 0-434 0 0,0 0-401 0 0,0 0-260 0 0,0 0-134 0 0,0 0-68 0 0,0 0-44 0 0,0 0-33 0 0,5-1-26 0 0,125-9 3756 0 0,58 21-2954 0 0,-34-3-781 0 0,-155-10 1158 0 0,-32-52-162 0 0,-34-38-1343 0 0,60 50-3333 0 0,24 19-8442 0 0,-11 18-1118 0 0</inkml:trace>
</inkml:ink>
</file>

<file path=ppt/ink/ink18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50.77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1 107 0 0 0,'0'0'1451'0'0,"0"0"-267"0"0,0 0 27 0 0,0 0 291 0 0,0 0 358 0 0,0 0 181 0 0,0 0-201 0 0,0 0-396 0 0,0 0-349 0 0,0 0-181 0 0,0 0-13 0 0,0 0 33 0 0,2 3-9 0 0,1-1-579 0 0,1 1 1 0 0,-1-1-1 0 0,1 0 0 0 0,-1 1 0 0 0,1-2 0 0 0,0 1 0 0 0,0 0 0 0 0,0-1 0 0 0,0 0 0 0 0,0 0 1 0 0,0 0-1 0 0,0 0 0 0 0,0-1 0 0 0,0 1 0 0 0,0-1 0 0 0,0 0 0 0 0,2-1-346 0 0,0 1 109 0 0,0-1 0 0 0,0 0 0 0 0,0 0 0 0 0,-1-1 0 0 0,1 0 0 0 0,0 0 0 0 0,-1 0 0 0 0,0-1 0 0 0,1 1 0 0 0,-1-1 0 0 0,0-1 0 0 0,0 1 0 0 0,-1-1 0 0 0,1 0 0 0 0,-1 0 0 0 0,1 0 0 0 0,-1 0 0 0 0,-1-1 0 0 0,4-3-109 0 0,12-14 142 0 0,-17 21-138 0 0,-2 1 2 0 0,0 1-1 0 0,1-1 0 0 0,-1 1 0 0 0,0-1 1 0 0,0 1-1 0 0,0-1 0 0 0,1 1 0 0 0,-1-1 1 0 0,0 1-1 0 0,0-1 0 0 0,1 1 0 0 0,-1-1 1 0 0,0 0-1 0 0,1 1 0 0 0,-1-1 0 0 0,1 1 1 0 0,-1-1-1 0 0,0 0 0 0 0,1 1 0 0 0,-1-1 1 0 0,1 0-1 0 0,-1 0 0 0 0,1 1 0 0 0,-1-1 1 0 0,1 0-1 0 0,-1 0 0 0 0,1 0 0 0 0,-1 0 1 0 0,1 0-1 0 0,-1 0 0 0 0,1 0 0 0 0,-1 0 1 0 0,1 0-1 0 0,0 0 0 0 0,-1 0 0 0 0,1 0 1 0 0,-1 0-1 0 0,1 0 0 0 0,-1 0 0 0 0,1 0 1 0 0,-1 0-1 0 0,1-1 0 0 0,-1 1 0 0 0,1 0 1 0 0,-1 0-1 0 0,1-1 0 0 0,-1 1 0 0 0,0 0 1 0 0,1-1-1 0 0,-1 1 0 0 0,1-1 0 0 0,-1 1 1 0 0,0 0-1 0 0,1-1-5 0 0,15 247 771 0 0,-7-179-702 0 0,-8-46-52 0 0,1 0-1 0 0,2-1 1 0 0,0 1 0 0 0,1-1-1 0 0,0 0 1 0 0,2 0 0 0 0,1 0-1 0 0,5 8-16 0 0,-13-27 17 0 0,0 0 0 0 0,0-1-1 0 0,0 1 1 0 0,1 0 0 0 0,-1 0-1 0 0,0-1 1 0 0,0 1-1 0 0,1 0 1 0 0,-1-1 0 0 0,1 1-1 0 0,-1 0 1 0 0,1-1 0 0 0,-1 1-1 0 0,1 0 1 0 0,-1-1 0 0 0,1 1-1 0 0,0-1 1 0 0,-1 1 0 0 0,1-1-1 0 0,-1 1 1 0 0,1-1-1 0 0,0 0 1 0 0,0 1 0 0 0,-1-1-1 0 0,1 0 1 0 0,0 1 0 0 0,0-1-1 0 0,-1 0 1 0 0,1 0 0 0 0,0 0-1 0 0,0 0 1 0 0,0 0 0 0 0,-1 0-1 0 0,1 0 1 0 0,0 0-1 0 0,0 0 1 0 0,0 0 0 0 0,-1 0-1 0 0,1 0 1 0 0,0-1 0 0 0,0 1-1 0 0,0 0 1 0 0,-1-1 0 0 0,1 1-1 0 0,0 0 1 0 0,-1-1 0 0 0,1 1-1 0 0,0-1 1 0 0,-1 1-1 0 0,1-1 1 0 0,-1 1 0 0 0,1-1-1 0 0,-1 0 1 0 0,1 1 0 0 0,-1-1-1 0 0,1 0 1 0 0,-1 1 0 0 0,1-1-1 0 0,-1 0 1 0 0,0 0 0 0 0,1 1-1 0 0,-1-1 1 0 0,0 0-1 0 0,0 0 1 0 0,0 1 0 0 0,0-1-1 0 0,0 0 1 0 0,1 0 0 0 0,-2 0-17 0 0,106-311 702 0 0,-83 259-683 0 0,2 1-1 0 0,2 1 0 0 0,26-36-18 0 0,-49 142-3907 0 0,-3-49 3200 0 0,-1 23-1885 0 0,-3-11-2879 0 0,1-9-5273 0 0</inkml:trace>
  <inkml:trace contextRef="#ctx0" brushRef="#br0" timeOffset="339.601">695 512 9874 0 0,'0'0'2311'0'0,"0"0"-436"0"0,0 0-180 0 0,0 0-94 0 0,0 0-110 0 0,0 0-187 0 0,0 0-292 0 0,0 0-277 0 0,0 0-170 0 0,0 0-88 0 0,0 0-67 0 0,0 0-72 0 0,0 0-49 0 0,-4 14-65 0 0,-16 67 47 0 0,20-52-4 0 0,0-28-318 0 0,0-1-6 0 0,0 0-39 0 0,0 0-84 0 0,0 0-111 0 0,9-12-2723 0 0,-6 3 1404 0 0,3-7-7824 0 0,-2 9-572 0 0</inkml:trace>
  <inkml:trace contextRef="#ctx0" brushRef="#br0" timeOffset="736.545">868 210 7346 0 0,'0'0'3662'0'0,"0"0"-1958"0"0,0 0-548 0 0,0 0 186 0 0,0 0 244 0 0,0 0 57 0 0,0 0-295 0 0,0 0-511 0 0,0 0-399 0 0,0 0-191 0 0,0 0-37 0 0,0 0-23 0 0,0 0-16 0 0,-3 4-14 0 0,-8 13-50 0 0,8-12-45 0 0,3-5-18 0 0,0 0-21 0 0,0 0-2 0 0,0 0-1 0 0,0 0 7 0 0,0 0-3 0 0,0 0 23 0 0,0 0 26 0 0,0 0 30 0 0,0 0 21 0 0,0 0-1 0 0,-29-5 1232 0 0,15 10-1377 0 0,25-11-1777 0 0,-9 5-2549 0 0,-1 0-3825 0 0,-1 1-1672 0 0</inkml:trace>
</inkml:ink>
</file>

<file path=ppt/ink/ink18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42.4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47 469 11763 0 0,'0'0'1872'0'0,"0"0"-560"0"0,0 0-298 0 0,0 0 73 0 0,0 0 173 0 0,0 0 31 0 0,0 0-198 0 0,0 0-316 0 0,0 0-295 0 0,0 0-110 0 0,0 0-17 0 0,0 0 9 0 0,0 0 16 0 0,0 10-29 0 0,0 87 669 0 0,-23 126-62 0 0,0-105-711 0 0,37-168 2784 0 0,40-99-2820 0 0,89-115-19 0 0,-91 187-91 0 0,-35 122-44 0 0,23 138 122 0 0,-38-177-1000 0 0,3 5 2665 0 0,-4-11-5497 0 0,0-6-6853 0 0,-1 2-1310 0 0</inkml:trace>
  <inkml:trace contextRef="#ctx0" brushRef="#br0" timeOffset="489.375">487 822 13387 0 0,'0'0'2096'0'0,"0"0"-626"0"0,0 0-199 0 0,0 0 112 0 0,0 0 92 0 0,0 0-76 0 0,0 0-278 0 0,0 0-322 0 0,0 0-228 0 0,0 0-146 0 0,0 0-68 0 0,0 0-67 0 0,0 0-54 0 0,-3 7-36 0 0,-14 29 41 0 0,10-23-162 0 0,0 1 1 0 0,1 0-1 0 0,0 1 0 0 0,1 0 1 0 0,0-1-1 0 0,1 2 0 0 0,-1 12-79 0 0,5-27-9 0 0,0-1 16 0 0,0 0-7 0 0,0 0 6 0 0,0 0-11 0 0,-10-10 151 0 0,7 4-4413 0 0,1-1-5682 0 0,2 4-1256 0 0</inkml:trace>
  <inkml:trace contextRef="#ctx0" brushRef="#br0" timeOffset="1067.757">606 553 6409 0 0,'0'0'2376'0'0,"0"0"-568"0"0,0 0-182 0 0,0 0 83 0 0,0 0 21 0 0,0 0-176 0 0,0 0-410 0 0,0 0-369 0 0,0 0-208 0 0,0 0-67 0 0,0 0 26 0 0,0 0 11 0 0,0 0-12 0 0,-2 6-52 0 0,-30 51 1493 0 0,57-90-538 0 0,-25 33-1322 0 0,0 0 13 0 0,0 0-2 0 0,0 0-10 0 0,0 0-5 0 0,0 0-7 0 0,0 0-8 0 0,0 0 14 0 0,-27 14 749 0 0,26-14-789 0 0,1 0-8 0 0,0 0-7 0 0,0 0 3 0 0,0 0-14 0 0,0 0-7 0 0,0 0 5 0 0,0 0-13 0 0,0 0-5 0 0,0 0-9 0 0,0 0-6 0 0,0 0 11 0 0,0 0-28 0 0,0 0-18 0 0,0 0-28 0 0,-10 0-6168 0 0,8 0-4820 0 0,2 0 754 0 0</inkml:trace>
  <inkml:trace contextRef="#ctx0" brushRef="#br0" timeOffset="3086.304">995 71 5081 0 0,'0'0'2066'0'0,"0"0"-44"0"0,0 0 58 0 0,0 0 58 0 0,0 0-118 0 0,0 0-361 0 0,0 0-404 0 0,0 0-268 0 0,0 0-148 0 0,0 0-72 0 0,0 0-64 0 0,0 0-67 0 0,0 0-68 0 0,-17 8 533 0 0,-175 146 600 0 0,160-125-1591 0 0,32-29-132 0 0,0 0-2 0 0,31-19 281 0 0,115-68 6 0 0,-43 21-188 0 0,-103 66-64 0 0,0 0 1 0 0,-1 0-1 0 0,1 0 1 0 0,0 0 0 0 0,0 0-1 0 0,0 0 1 0 0,-1-1-1 0 0,1 1 1 0 0,0 0 0 0 0,0 0-1 0 0,0 0 1 0 0,0 0-1 0 0,-1 0 1 0 0,1 0 0 0 0,0-1-1 0 0,0 1 1 0 0,0 0-1 0 0,0 0 1 0 0,0 0 0 0 0,0 0-1 0 0,-1-1 1 0 0,1 1-1 0 0,0 0 1 0 0,0 0 0 0 0,0 0-1 0 0,0 0 1 0 0,0-1-1 0 0,0 1 1 0 0,0 0 0 0 0,0 0-1 0 0,0 0 1 0 0,0-1-1 0 0,0 1-11 0 0,-23 8-76 0 0,-88 50-57 0 0,103-54 790 0 0,0 2-4583 0 0,16-4-9107 0 0,-4-2 2880 0 0</inkml:trace>
  <inkml:trace contextRef="#ctx0" brushRef="#br0" timeOffset="2502.052">89 115 0 0 0,'0'0'637'0'0,"0"0"974"0"0,0 0 331 0 0,0 0 9 0 0,0 0-54 0 0,0 0-165 0 0,0 0-121 0 0,0 0-132 0 0,0 0-156 0 0,0 0-105 0 0,0 0-139 0 0,-11-1-119 0 0,-28-4-294 0 0,35 4 6013 0 0,99 8-5102 0 0,166 5-180 0 0,-152 2-1193 0 0,-109-14-178 0 0,0 0 0 0 0,0 0 0 0 0,0 1 0 0 0,0-1 0 0 0,0 0 0 0 0,0 0 0 0 0,0 0 0 0 0,-1 0 0 0 0,1 1 0 0 0,0-1 0 0 0,0 0 0 0 0,0 0 0 0 0,0 0 0 0 0,0 1 0 0 0,0-1 0 0 0,0 0 0 0 0,0 0 0 0 0,0 0 0 0 0,0 1 0 0 0,0-1 0 0 0,0 0 0 0 0,0 0 0 0 0,0 0 0 0 0,1 1 0 0 0,-1-1 0 0 0,0 0 0 0 0,0 0 0 0 0,0 0 0 0 0,0 1 0 0 0,0-1 0 0 0,0 0 0 0 0,0 0 0 0 0,0 0 0 0 0,1 0 0 0 0,-1 1 0 0 0,0-1 0 0 0,0 0 0 0 0,0 0 0 0 0,0 0 0 0 0,1 0 0 0 0,-1 0-26 0 0,-161-40 445 0 0,118 18-351 0 0,42 22-77 0 0,5-8-1699 0 0,26 8-3984 0 0,-16 0-3019 0 0,-7 0-3003 0 0</inkml:trace>
  <inkml:trace contextRef="#ctx0" brushRef="#br0" timeOffset="3881.472">360 126 0 0 0,'0'0'1146'0'0,"0"0"150"0"0,0 0 104 0 0,0 0 14 0 0,0 0-65 0 0,0 0-151 0 0,0 0-180 0 0,0 0-162 0 0,-2 3-87 0 0,0 5 1992 0 0,15-11-255 0 0,-16-39 2862 0 0,-23 20-1526 0 0,-26-32-1458 0 0,59 41-7613 0 0,6 11-2518 0 0,-9 2-2887 0 0</inkml:trace>
  <inkml:trace contextRef="#ctx0" brushRef="#br0" timeOffset="5513.745">1471 384 6793 0 0,'0'0'2096'0'0,"0"0"-211"0"0,0 0-86 0 0,0 0 24 0 0,0 0-69 0 0,0 0-263 0 0,0 0-269 0 0,0 0-255 0 0,0 0-182 0 0,0 0-103 0 0,0 0-105 0 0,-32 26-77 0 0,-101 80-82 0 0,76-47 158 0 0,16 8-307 0 0,-24 31-554 0 0,7-50-3308 0 0,37-39-879 0 0,7-6-4124 0 0,8-3 1905 0 0</inkml:trace>
  <inkml:trace contextRef="#ctx0" brushRef="#br0" timeOffset="5750.293">1087 377 8354 0 0,'0'0'2072'0'0,"0"0"-663"0"0,0 0-343 0 0,0 0 128 0 0,0 0 233 0 0,0 0 101 0 0,0 0-191 0 0,0 0-409 0 0,0 0-303 0 0,0 0-155 0 0,0 0-72 0 0,0 0-25 0 0,0 0-8 0 0,11 33-16 0 0,38 102-34 0 0,-11-64 119 0 0,45 48-951 0 0,-63-96-4034 0 0,1 0-4335 0 0,-17-19 196 0 0</inkml:trace>
  <inkml:trace contextRef="#ctx0" brushRef="#br0" timeOffset="6520.371">1494 840 8338 0 0,'0'0'1748'0'0,"0"0"-354"0"0,0 0 127 0 0,0 0 253 0 0,0 0 99 0 0,0 0-174 0 0,0 0-422 0 0,0 0-387 0 0,0 0-226 0 0,0 0-119 0 0,0 0-62 0 0,0 0-35 0 0,0 0-9 0 0,0-9-32 0 0,22-85 900 0 0,-19 87-1197 0 0,6-18 79 0 0,1-1-1 0 0,1 2 1 0 0,1 0 0 0 0,1 0 0 0 0,2 1-1 0 0,0 0 1 0 0,1 2 0 0 0,6-6-189 0 0,60-50 148 0 0,-81 77-151 0 0,0-1 0 0 0,1 1 0 0 0,-1 0 0 0 0,0 0 0 0 0,0 0 0 0 0,0 0-1 0 0,1 0 1 0 0,-1 0 0 0 0,0 0 0 0 0,0 0 0 0 0,1 1 0 0 0,-1-1 0 0 0,0 0 0 0 0,0 1 0 0 0,0-1 0 0 0,0 1 0 0 0,0-1 0 0 0,1 1 0 0 0,-1-1-1 0 0,0 1 1 0 0,0 0 0 0 0,0 0 0 0 0,-1-1 0 0 0,1 1 0 0 0,0 0 0 0 0,0 0 0 0 0,0 0 0 0 0,-1 0 0 0 0,1 0 0 0 0,0 0 0 0 0,-1 0 0 0 0,1 0-1 0 0,-1 0 1 0 0,1 1 0 0 0,-1-1 0 0 0,1 0 0 0 0,-1 0 0 0 0,0 0 0 0 0,0 1 0 0 0,0-1 0 0 0,0 0 0 0 0,0 0 0 0 0,0 0 0 0 0,0 1 0 0 0,0-1 0 0 0,0 0-1 0 0,0 0 1 0 0,-1 1 0 0 0,1 0 3 0 0,1 203-13 0 0,11-165-88 0 0,7-54 163 0 0,27-74 54 0 0,-34 63-96 0 0,0 0 0 0 0,2 0 0 0 0,0 1 0 0 0,2 1 0 0 0,1 1 0 0 0,0 0 0 0 0,17-15-20 0 0,76-55 118 0 0,-110 93-109 0 0,-1-1 1 0 0,1 0-1 0 0,0 1 0 0 0,0-1 1 0 0,0 0-1 0 0,0 0 1 0 0,0 1-1 0 0,0-1 1 0 0,0 0-1 0 0,0 1 1 0 0,0-1-1 0 0,0 0 0 0 0,0 1 1 0 0,0-1-1 0 0,0 0 1 0 0,1 1-1 0 0,-1-1 1 0 0,0 0-1 0 0,0 1 0 0 0,0-1 1 0 0,0 0-1 0 0,0 0 1 0 0,1 1-1 0 0,-1-1 1 0 0,0 0-1 0 0,0 0 0 0 0,0 1 1 0 0,1-1-1 0 0,-1 0 1 0 0,0 0-1 0 0,0 0 1 0 0,1 0-1 0 0,-1 1 1 0 0,0-1-1 0 0,1 0 0 0 0,-1 0 1 0 0,0 0-1 0 0,1 0 1 0 0,-1 0-1 0 0,0 0 1 0 0,0 0-1 0 0,1 0 0 0 0,-1 0 1 0 0,0 0-1 0 0,1 0 1 0 0,-1 0-1 0 0,0 0-9 0 0,-12 35 210 0 0,-18 34 170 0 0,19-48-328 0 0,0 2 0 0 0,2 0-1 0 0,0 0 1 0 0,2 1 0 0 0,1-1 0 0 0,0 2-1 0 0,2-1 1 0 0,1 1 0 0 0,1 0-52 0 0,6 118-211 0 0,5-121-1889 0 0,-7-19-2668 0 0,1-2-4058 0 0,-1-1-2346 0 0</inkml:trace>
  <inkml:trace contextRef="#ctx0" brushRef="#br0" timeOffset="6766.711">2263 815 12371 0 0,'0'0'2732'0'0,"0"0"-1398"0"0,0 0-349 0 0,0 0 104 0 0,0 0 14 0 0,0 0-150 0 0,0 0-321 0 0,0 0-301 0 0,0 0-174 0 0,0 0-81 0 0,0 0-22 0 0,0 0-21 0 0,-9 17-21 0 0,-36 76-105 0 0,35-81-1119 0 0,8-11-2914 0 0,0-3-3831 0 0,2 2-517 0 0</inkml:trace>
  <inkml:trace contextRef="#ctx0" brushRef="#br0" timeOffset="7087.758">2289 472 7810 0 0,'0'0'4447'0'0,"0"0"-2457"0"0,0 0-826 0 0,0 0-130 0 0,0 0-86 0 0,0 0-100 0 0,0 0-225 0 0,0 0-255 0 0,0 0-200 0 0,0 0-84 0 0,0 0-18 0 0,0 0-25 0 0,0 0 2 0 0,-5 6-13 0 0,-16 20-24 0 0,21-26-6 0 0,1 1 0 0 0,-1 0 1 0 0,1-1-1 0 0,-1 1 1 0 0,1 0-1 0 0,0-1 0 0 0,-1 1 1 0 0,1 0-1 0 0,0-1 1 0 0,0 1-1 0 0,-1-1 0 0 0,1 0 1 0 0,0 1-1 0 0,0-1 1 0 0,0 1-1 0 0,0-1 1 0 0,-1 0-1 0 0,1 0 0 0 0,0 0 1 0 0,0 1-1 0 0,0-1 1 0 0,0 0-1 0 0,0 0 0 0 0,0 0 1 0 0,0 0-1 0 0,0-1 1 0 0,-1 1-1 0 0,1 0 0 0 0,0 0 1 0 0,0 0-1 0 0,0-1 1 0 0,0 1-1 0 0,0 0 0 0 0,-1-1 1 0 0,1 1-1 0 0,0-1 1 0 0,0 1-1 0 0,-1-1 1 0 0,1 0-1 0 0,18-10 714 0 0,-37 9 980 0 0,-23 19-614 0 0,46-16-6993 0 0,-1-1 158 0 0,2 0-5207 0 0</inkml:trace>
</inkml:ink>
</file>

<file path=ppt/ink/ink18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1:26.268"/>
    </inkml:context>
    <inkml:brush xml:id="br0">
      <inkml:brushProperty name="width" value="0.1" units="cm"/>
      <inkml:brushProperty name="height" value="0.2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0 93 0 0 0,'0'0'459'0'0,"0"-9"156"0"0,1-41 862 0 0,3 45 5383 0 0,4 3-3611 0 0,26 1-3530 0 0,-23 2 1086 0 0,298 10 1250 0 0,187 3-738 0 0,-304-3-1167 0 0,0-9 1 0 0,49-10-151 0 0,256 0 160 0 0,-224 12 152 0 0,-198-12-213 0 0,-9 1 214 0 0,19 3 350 0 0,89-15 288 0 0,-100 9-491 0 0,-21 6-180 0 0,-52 4-272 0 0,-1 0 9 0 0,1 0-14 0 0,-1 0-7 0 0,0 0 5 0 0,0 0-7 0 0,0 0 15 0 0,0 0-4 0 0,0 0-10 0 0,0 0 20 0 0,0 0-7 0 0,0 0-18 0 0,0 0-16 0 0,0 0-4 0 0,0 0-44 0 0,0 0-154 0 0,-12 7-3188 0 0,-3 7-6470 0 0,9-9 3410 0 0</inkml:trace>
</inkml:ink>
</file>

<file path=ppt/ink/ink18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1:32.970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1 0 0 0,'0'0'0'0'0,"0"0"0"0"0</inkml:trace>
</inkml:ink>
</file>

<file path=ppt/ink/ink18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1:33.637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115 139 0 0 0,'-82'-32'0'0'0,"50"15"0"0"0,32 14 0 0 0,20 0 704 0 0,65 24 4968 0 0,40-15-3801 0 0,0-6-1 0 0,121-15-1870 0 0,-193 11 343 0 0,729-25 802 0 0,-271 16-991 0 0,185-4 142 0 0,222 12-354 0 0,-795 9 45 0 0,-108-3-395 0 0,-15-1 472 0 0,1 0 1 0 0,-1 1-1 0 0,1-1 0 0 0,0 0 1 0 0,-1 0-1 0 0,1 0 1 0 0,-1 0-1 0 0,1 0 1 0 0,0 0-1 0 0,-1 0 0 0 0,1 0 1 0 0,-1 0-1 0 0,1 0 1 0 0,0 0-1 0 0,-1 0 0 0 0,1 0 1 0 0,-1 0-1 0 0,1-1 1 0 0,-1 1-1 0 0,1 0 0 0 0,-1 0 1 0 0,1-1-1 0 0,-1 1 1 0 0,1 0-1 0 0,-1-1 1 0 0,1 1-1 0 0,-1-1 0 0 0,1 1 1 0 0,-1-1-1 0 0,0 1 1 0 0,1 0-1 0 0,-1-1 0 0 0,0 1 1 0 0,1-1-1 0 0,-1 0 1 0 0,0 1-1 0 0,0-1 0 0 0,1 1 1 0 0,-1-1-1 0 0,0 1 1 0 0,0-1-1 0 0,0 0 1 0 0,0 1-1 0 0,0-1 0 0 0,0 1 1 0 0,0-1-1 0 0,0 0 1 0 0,0 1-1 0 0,0-1 0 0 0,0 1 1 0 0,0-1-1 0 0,0 1 1 0 0,-1-1-1 0 0,1 0 0 0 0,0 1 1 0 0,0-1-1 0 0,-1 1-64 0 0,2-13 630 0 0,-3 12-289 0 0,-2 11-501 0 0,-22 26-4573 0 0,20-29 784 0 0,3-2-3427 0 0</inkml:trace>
</inkml:ink>
</file>

<file path=ppt/ink/ink18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1:35.660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23 19 0 0 0,'0'0'950'0'0,"0"0"328"0"0,0 0 43 0 0,0 0-13 0 0,0 0-78 0 0,-5-2-119 0 0,0 1-1320 0 0,-7-3 2332 0 0,33 3 818 0 0,282-4 1337 0 0,2-1-3260 0 0,163 16 1467 0 0,3 21-2485 0 0,118 12 838 0 0,121 2 28 0 0,-437-26-621 0 0,-136-12 740 0 0,-137-7-632 0 0,0 0 56 0 0,0 0-1 0 0,0 0-23 0 0,0 0-57 0 0,0 0-60 0 0,0 0-47 0 0,0 0-53 0 0,48-8-368 0 0,162-6 281 0 0,-109 6-46 0 0,7 1 32 0 0,-13 3-1882 0 0,-129 36-12796 0 0,25-23 5746 0 0</inkml:trace>
</inkml:ink>
</file>

<file path=ppt/ink/ink18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1:38.468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97 11386 0 0,'0'0'801'0'0,"0"0"-149"0"0,0 0-233 0 0,0 0-45 0 0,0 0 72 0 0,0 0 95 0 0,0 0 57 0 0,0 0 35 0 0,0 0 31 0 0,0 0-2 0 0,12-6-25 0 0,94-32 1022 0 0,171 31 1212 0 0,79 25-1968 0 0,-269-17-814 0 0,-1-4 0 0 0,0-4-1 0 0,0-3 1 0 0,72-19-89 0 0,-138 20-301 0 0,-29 5-1590 0 0,-13 2-2536 0 0,2 2-3482 0 0,10 0-1164 0 0</inkml:trace>
</inkml:ink>
</file>

<file path=ppt/ink/ink18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23.33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97 270 0 0 0,'0'0'359'0'0,"0"0"1252"0"0,0 0 485 0 0,0 0 101 0 0,0 0-57 0 0,0 0-163 0 0,0 0-202 0 0,0 0-258 0 0,0 0-207 0 0,0 0-135 0 0,2-10-90 0 0,7-42 881 0 0,-9 51-1102 0 0,0 1-105 0 0,0 0-84 0 0,0 0-68 0 0,0 0-66 0 0,0 0-43 0 0,0 0-37 0 0,0 0-46 0 0,0 0-50 0 0,0 0-38 0 0,0 0-60 0 0,0 0-25 0 0,0 0-7 0 0,0 0-23 0 0,0 0-10 0 0,0 0-2 0 0,0 0-6 0 0,0 0-16 0 0,0 0 4 0 0,0 0-18 0 0,0 0-9 0 0,-2 16 3087 0 0,-20 43-3217 0 0,2 0-1 0 0,3 2 0 0 0,3 0 1 0 0,2 1-1 0 0,3 0 1 0 0,3 0-1 0 0,2 1 1 0 0,4 34-25 0 0,-1-83 7 0 0,1 227 26 0 0,2-220-40 0 0,2 0 0 0 0,0-1 1 0 0,2 0-1 0 0,0 0 0 0 0,1-1 0 0 0,1 1 0 0 0,0-2 0 0 0,7 11 7 0 0,-12-27 3 0 0,-1 1 0 0 0,1-1-1 0 0,-1 1 1 0 0,1-1 0 0 0,0 0-1 0 0,0 0 1 0 0,0 0 0 0 0,0-1-1 0 0,0 1 1 0 0,1-1 0 0 0,-1 1 0 0 0,0-1-1 0 0,1 0 1 0 0,-1 0 0 0 0,0-1-1 0 0,1 1 1 0 0,0-1 0 0 0,-1 0-1 0 0,1 0 1 0 0,-1 0 0 0 0,1 0-1 0 0,-1 0 1 0 0,1-1 0 0 0,-1 0-1 0 0,1 1 1 0 0,-1-1 0 0 0,0-1-1 0 0,1 1 1 0 0,-1 0 0 0 0,0-1-1 0 0,0 0 1 0 0,0 1 0 0 0,0-1-1 0 0,0-1 1 0 0,0 1 0 0 0,-1 0-1 0 0,1-1 1 0 0,-1 1 0 0 0,1-1-1 0 0,-1 0 1 0 0,0 1 0 0 0,1-3-3 0 0,37-35 30 0 0,-2-2 1 0 0,-2-2 0 0 0,-1-1 0 0 0,-3-2 0 0 0,-2-1 0 0 0,-1-1 0 0 0,5-18-31 0 0,29-114-40 0 0,-63 315-261 0 0,0-110 296 0 0,1-1 0 0 0,1 0 0 0 0,1 0 0 0 0,1 0 0 0 0,1 0 0 0 0,1 0 0 0 0,1-1 0 0 0,1 0 0 0 0,0-1 0 0 0,2 0 0 0 0,1 0 0 0 0,12 18 5 0 0,-18-33 0 0 0,-1 0-1 0 0,1 0 0 0 0,0-1 0 0 0,1 0 0 0 0,-1 0 1 0 0,1 0-1 0 0,0-1 0 0 0,0 1 0 0 0,0-2 0 0 0,1 1 0 0 0,-1-1 1 0 0,1 0-1 0 0,0 0 0 0 0,0 0 0 0 0,0-1 0 0 0,0 0 0 0 0,0-1 1 0 0,1 0-1 0 0,-1 0 0 0 0,1 0 0 0 0,6-1 1 0 0,-8 0 13 0 0,1-1 1 0 0,0 0-1 0 0,0 0 0 0 0,-1-1 0 0 0,1 0 1 0 0,0 0-1 0 0,-1 0 0 0 0,0-1 0 0 0,0 0 1 0 0,0 0-1 0 0,0 0 0 0 0,0-1 1 0 0,0 0-1 0 0,-1 0 0 0 0,0-1 0 0 0,0 1 1 0 0,0-1-1 0 0,1-2-13 0 0,14-16 29 0 0,-2 0 0 0 0,0-1 0 0 0,-2-1 1 0 0,0-1-1 0 0,-2 0 0 0 0,-1-1 0 0 0,-1 0 1 0 0,-2-1-1 0 0,0 0 0 0 0,3-21-29 0 0,2-18 2 0 0,-3-1 0 0 0,-3 0 0 0 0,-3-1 0 0 0,-3 0 1 0 0,-5-67-3 0 0,2 122-168 0 0,-1-1 1 0 0,0 1 0 0 0,-1-1 0 0 0,0 1 0 0 0,-1 0 0 0 0,-1 0 0 0 0,0 0 0 0 0,-1 0 0 0 0,-1 1 0 0 0,-1-3 167 0 0,0 8-1541 0 0,5 7-3895 0 0,0 1-5394 0 0,2 0-519 0 0</inkml:trace>
  <inkml:trace contextRef="#ctx0" brushRef="#br0" timeOffset="624.858">1329 1 14939 0 0,'0'0'1106'0'0,"0"0"-198"0"0,0 0 75 0 0,0 0 221 0 0,0 0 107 0 0,0 0-164 0 0,0 0-294 0 0,0 0-247 0 0,0 0-149 0 0,0 0 5 0 0,0 0 47 0 0,0 0 10 0 0,0 0-14 0 0,7 4 684 0 0,6 132 512 0 0,4 66-1208 0 0,-16-182-462 0 0,7 150 184 0 0,-7 1 0 0 0,-9 16-215 0 0,2 20 91 0 0,6-207-89 0 0,1-1 1 0 0,-1 1-1 0 0,1-1 1 0 0,0 1-1 0 0,-1 0 1 0 0,1-1-1 0 0,-1 1 1 0 0,1 0-1 0 0,0 0 1 0 0,-1-1 0 0 0,1 1-1 0 0,0 0 1 0 0,-1 0-1 0 0,1 0 1 0 0,0 0-1 0 0,-1 0 1 0 0,1 0-1 0 0,0 0 1 0 0,-1 0-1 0 0,1 0 1 0 0,0 0-1 0 0,-1 0 1 0 0,1 0 0 0 0,0 1-1 0 0,-1-1 1 0 0,1 0-1 0 0,0 0 1 0 0,-1 1-1 0 0,1-1 1 0 0,-1 0-1 0 0,1 1 1 0 0,-1-1-1 0 0,1 1 1 0 0,-1-1-1 0 0,1 1 1 0 0,-1-1 0 0 0,1 1-1 0 0,-1-1 1 0 0,1 1-1 0 0,-1-1 1 0 0,0 1-1 0 0,1-1 1 0 0,-1 1-1 0 0,0 0 1 0 0,0-1-1 0 0,1 1 1 0 0,-1 0-1 0 0,0-1 1 0 0,0 1 0 0 0,0 0-1 0 0,0-1 1 0 0,0 1-1 0 0,0 0 1 0 0,0-1-1 0 0,0 1 1 0 0,0 0-1 0 0,0-1 1 0 0,0 1-1 0 0,0 0 1 0 0,-1-1 0 0 0,1 1-1 0 0,0 0-2 0 0,193-294 628 0 0,-131 218-641 0 0,-61 75 13 0 0,-1-1 0 0 0,1 0 1 0 0,-1 0-1 0 0,1 1 0 0 0,-1-1 1 0 0,1 0-1 0 0,0 1 1 0 0,-1-1-1 0 0,1 1 0 0 0,0-1 1 0 0,-1 1-1 0 0,1-1 0 0 0,0 1 1 0 0,0-1-1 0 0,0 1 0 0 0,-1 0 1 0 0,1-1-1 0 0,0 1 0 0 0,0 0 1 0 0,0 0-1 0 0,0 0 0 0 0,0-1 1 0 0,-1 1-1 0 0,1 0 0 0 0,0 0 1 0 0,0 0-1 0 0,0 1 0 0 0,0-1 1 0 0,0 0-1 0 0,0 0 0 0 0,-1 0 1 0 0,1 1-1 0 0,0-1 0 0 0,0 0 1 0 0,0 1-1 0 0,-1-1 0 0 0,1 1 1 0 0,0-1-1 0 0,0 1 0 0 0,-1-1 1 0 0,1 1-1 0 0,0-1 0 0 0,-1 1 1 0 0,1 0-1 0 0,-1-1 0 0 0,1 1 1 0 0,-1 0-1 0 0,1 0 0 0 0,-1-1 1 0 0,1 1-1 0 0,-1 0 0 0 0,0 0 1 0 0,1 0-1 0 0,-1-1 0 0 0,0 1 1 0 0,1 1-1 0 0,9 55 34 0 0,-11 243-691 0 0,22-303-3356 0 0,6-16 103 0 0,-9 5-4133 0 0,-9 7-3267 0 0</inkml:trace>
  <inkml:trace contextRef="#ctx0" brushRef="#br0" timeOffset="1374.018">2166 793 7394 0 0,'0'0'4531'0'0,"0"0"-2028"0"0,0 0-701 0 0,0 0-25 0 0,0 0-85 0 0,0 0-245 0 0,0 0-351 0 0,0 0-270 0 0,0 0-196 0 0,0 0-111 0 0,0 0-44 0 0,0 0-47 0 0,0 0-36 0 0,-17 22-32 0 0,-57 71-41 0 0,9 2 276 0 0,58-85-577 0 0,0 0 1 0 0,1 0-1 0 0,0 1 0 0 0,1 0 1 0 0,0 0-1 0 0,1 0 1 0 0,0 1-1 0 0,0-1 1 0 0,2 1-1 0 0,-1 0 0 0 0,1 6-18 0 0,3-16 6 0 0,0 0-1 0 0,1 0 1 0 0,-1 0-1 0 0,1 0 1 0 0,-1 0-1 0 0,1 0 0 0 0,0 0 1 0 0,0-1-1 0 0,0 1 1 0 0,0-1-1 0 0,0 1 1 0 0,0-1-1 0 0,0 0 1 0 0,1 1-1 0 0,-1-1 0 0 0,0-1 1 0 0,1 1-1 0 0,-1 0 1 0 0,0 0-1 0 0,1-1 1 0 0,-1 1-1 0 0,1-1 0 0 0,-1 0 1 0 0,1 0-1 0 0,0 0 1 0 0,-1 0-1 0 0,1 0 1 0 0,-1-1-1 0 0,1 1 0 0 0,-1-1 1 0 0,0 0-1 0 0,1 1 1 0 0,-1-1-1 0 0,1 0 1 0 0,-1 0-1 0 0,0-1 1 0 0,0 1-1 0 0,0 0 0 0 0,0-1 1 0 0,0 1-6 0 0,19-14 129 0 0,-1 0 0 0 0,-1-2-1 0 0,0 0 1 0 0,-1-1 0 0 0,-2-1 0 0 0,1 0 0 0 0,10-19-129 0 0,2 2 151 0 0,33-41 140 0 0,-61 76-359 0 0,-1 1 32 0 0,0 23-17 0 0,-4 130-186 0 0,7-148 238 0 0,0 0 0 0 0,0-1 0 0 0,1 0 0 0 0,-1 0 0 0 0,1 0 0 0 0,0 0 0 0 0,0 0 0 0 0,0-1 0 0 0,0 0 0 0 0,1 0-1 0 0,0 0 1 0 0,-1 0 0 0 0,1-1 0 0 0,0 0 0 0 0,0 0 0 0 0,0 0 0 0 0,0 0 0 0 0,1-1 0 0 0,-1 0 0 0 0,0 0 0 0 0,1 0 0 0 0,-1-1 0 0 0,0 0 0 0 0,1 0 0 0 0,-1 0 0 0 0,1-1 0 0 0,-1 1 0 0 0,0-1 0 0 0,0-1-1 0 0,1 1 1 0 0,-1-1 0 0 0,0 0 0 0 0,0 0 1 0 0,19-11 57 0 0,0 0 0 0 0,-1-2 1 0 0,-1-1-1 0 0,-1-1 0 0 0,0 0 0 0 0,-1-2 0 0 0,-1 0 0 0 0,0-1 0 0 0,-2-1 0 0 0,-1-1 0 0 0,0 0 0 0 0,-1-1 0 0 0,-2-1 0 0 0,1-2-57 0 0,4-14 4 0 0,-1-1 0 0 0,-3 0 0 0 0,-1-1 0 0 0,-1 0 0 0 0,-3-1 0 0 0,-2 0 0 0 0,-1-1 0 0 0,-2 0 0 0 0,-3 0 0 0 0,-1 0 0 0 0,-3-13-4 0 0,3 46 6 0 0,-1 0-1 0 0,-1 1 0 0 0,0-1 1 0 0,0 0-1 0 0,-1 1 0 0 0,0 0 1 0 0,-1-1-1 0 0,0 1 0 0 0,-1 1 1 0 0,0-1-1 0 0,0 1 0 0 0,-1 0 1 0 0,-2-2-6 0 0,7 10 0 0 0,1 0 1 0 0,-1 0 0 0 0,1 1 0 0 0,-1-1 0 0 0,0 0 0 0 0,1 1 0 0 0,-1-1-1 0 0,0 0 1 0 0,0 1 0 0 0,1-1 0 0 0,-1 1 0 0 0,0-1 0 0 0,0 1 0 0 0,0 0 0 0 0,0-1-1 0 0,0 1 1 0 0,1 0 0 0 0,-1 0 0 0 0,0 0 0 0 0,0 0 0 0 0,0-1 0 0 0,0 1-1 0 0,0 0 1 0 0,0 0 0 0 0,0 1 0 0 0,0-1 0 0 0,0 0 0 0 0,0 0 0 0 0,0 0-1 0 0,0 1 1 0 0,1-1 0 0 0,-1 0 0 0 0,0 1 0 0 0,0-1 0 0 0,0 1 0 0 0,0-1 0 0 0,1 1-1 0 0,-1-1 1 0 0,0 1 0 0 0,1 0 0 0 0,-1-1 0 0 0,0 1 0 0 0,1 0 0 0 0,-1-1-1 0 0,1 1 1 0 0,-1 0 0 0 0,1 0 0 0 0,-1 0 0 0 0,1 0 0 0 0,0-1 0 0 0,-1 1 0 0 0,1 0-1 0 0,0 0 1 0 0,0 0 0 0 0,-1 0-1 0 0,-11 52-33 0 0,9-17 72 0 0,2 0 0 0 0,1 0 0 0 0,2 0 0 0 0,2 0-1 0 0,1-1 1 0 0,2 1 0 0 0,1-1 0 0 0,1 0-39 0 0,74 196 329 0 0,-70-198-292 0 0,-1 1 0 0 0,-2 1 0 0 0,-1 0 1 0 0,-2 0-1 0 0,-1 0 0 0 0,-2 1 0 0 0,-1 0 0 0 0,-2-1 0 0 0,-3 30-37 0 0,2-64-21 0 0,0 0-1 0 0,0 1 1 0 0,0-1 0 0 0,0 1 0 0 0,0-1 0 0 0,0 0 0 0 0,-1 1 0 0 0,1-1-1 0 0,0 0 1 0 0,-1 0 0 0 0,1 1 0 0 0,-1-1 0 0 0,1 0 0 0 0,-1 0 0 0 0,1 1-1 0 0,-1-1 1 0 0,0 0 0 0 0,0 0 0 0 0,0 0 0 0 0,1 0 0 0 0,-1 0-1 0 0,0 0 1 0 0,0 0 0 0 0,0 0 0 0 0,-1-1 0 0 0,1 1 0 0 0,0 0 0 0 0,0 0-1 0 0,0-1 1 0 0,-1 1 0 0 0,1-1 0 0 0,0 1 0 0 0,0-1 0 0 0,-1 0 0 0 0,1 0-1 0 0,0 1 1 0 0,-1-1 0 0 0,1 0 0 0 0,0 0 0 0 0,-1 0 0 0 0,1 0 0 0 0,0 0-1 0 0,-1-1 1 0 0,0 1 21 0 0,-44-43-3081 0 0,16-25-1212 0 0,13 22-4325 0 0,16 44 8076 0 0,-6-17-10661 0 0</inkml:trace>
  <inkml:trace contextRef="#ctx0" brushRef="#br0" timeOffset="1619.803">2529 649 13667 0 0,'0'0'2925'0'0,"0"0"-909"0"0,0 0-581 0 0,0 0-133 0 0,0 0-26 0 0,0 0-35 0 0,0 0-156 0 0,0 0-194 0 0,0 0-154 0 0,0 0-128 0 0,0 0-84 0 0,0 0-60 0 0,29 0-56 0 0,90 0-74 0 0,235-15-987 0 0,-313 15-1970 0 0,-28 0-652 0 0,1 0-3486 0 0,0 0-6161 0 0</inkml:trace>
</inkml:ink>
</file>

<file path=ppt/ink/ink18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28.37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67 0 8922 0 0,'0'0'2548'0'0,"0"0"-283"0"0,0 0-383 0 0,0 0-202 0 0,0 0-128 0 0,0 0-173 0 0,0 0-254 0 0,0 0-227 0 0,0 0-188 0 0,0 0-127 0 0,0 0-90 0 0,-9 2-79 0 0,-34 7 294 0 0,38 14 288 0 0,-4 160 656 0 0,10-120-1444 0 0,13 42 19 0 0,-13-102-214 0 0,0 0 0 0 0,-1 1 0 0 0,2-1 0 0 0,-1 0 0 0 0,0 0 0 0 0,1 0 0 0 0,-1 0 0 0 0,1 0 0 0 0,0 0 0 0 0,0 0 0 0 0,0-1 0 0 0,0 1 0 0 0,1-1 0 0 0,-1 1 0 0 0,1-1 0 0 0,-1 0 0 0 0,1 0 0 0 0,0 0 0 0 0,0 0 0 0 0,0 0 0 0 0,0-1 0 0 0,0 1 0 0 0,0-1 0 0 0,0 0 0 0 0,1 0 0 0 0,-1 0 0 0 0,0-1 0 0 0,1 1 0 0 0,1-1-13 0 0,3-2 62 0 0,0 0-1 0 0,0-1 0 0 0,-1-1 0 0 0,1 1 0 0 0,-1-1 0 0 0,0 0 0 0 0,0-1 0 0 0,0 0 0 0 0,0 0 0 0 0,-1 0 0 0 0,0-1 0 0 0,0 0 0 0 0,0 0 0 0 0,3-5-61 0 0,-4 5 12 0 0,175-203 195 0 0,-136 171-232 0 0,-38 61-51 0 0,5 35 52 0 0,-9-40 24 0 0,1 1-1 0 0,0-1 1 0 0,2 0-1 0 0,0 0 1 0 0,1-1-1 0 0,1 0 1 0 0,1 0-1 0 0,0 0 1 0 0,2 0 0 0 0,-6-13 9 0 0,0 0 1 0 0,1 0 0 0 0,0-1-1 0 0,0 0 1 0 0,0 0 0 0 0,0-1-1 0 0,0 1 1 0 0,0-1 0 0 0,1 0-1 0 0,-1 0 1 0 0,1-1 0 0 0,0 0-1 0 0,-1 0 1 0 0,1 0 0 0 0,0-1-1 0 0,0 1 1 0 0,-1-1 0 0 0,1-1-1 0 0,0 1 1 0 0,0-1 0 0 0,-1 0-1 0 0,1 0 1 0 0,0-1 0 0 0,-1 0-1 0 0,0 0 1 0 0,1 0 0 0 0,-1 0-1 0 0,0-1 1 0 0,0 0 0 0 0,0 0-1 0 0,0-1 1 0 0,-1 1 0 0 0,1-1-1 0 0,-1 0 1 0 0,0 0 0 0 0,0 0-1 0 0,-1-1 1 0 0,1 1 0 0 0,-1-1-1 0 0,1-2-9 0 0,10-8 4 0 0,-1 0 0 0 0,-1-1 0 0 0,-1-1 0 0 0,0 0 0 0 0,-1 0-1 0 0,-1-1 1 0 0,-1 0 0 0 0,0-1 0 0 0,-2 0 0 0 0,0 0 0 0 0,-1-1-1 0 0,0 1 1 0 0,-2-1 0 0 0,-1 0 0 0 0,0 0 0 0 0,-1-2-4 0 0,-6 13-1766 0 0,3 9-2463 0 0,0 2-5458 0 0,2 1-2355 0 0</inkml:trace>
</inkml:ink>
</file>

<file path=ppt/ink/ink18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28.70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60 216 7186 0 0,'0'0'3444'0'0,"0"0"-1051"0"0,0 0-437 0 0,0 0-101 0 0,0 0-146 0 0,0 0-218 0 0,0 0-247 0 0,0 0-224 0 0,0 0-165 0 0,0 0-124 0 0,34-3-100 0 0,105-11-78 0 0,-69-9 341 0 0,-65 20-803 0 0,0 0 1 0 0,0 0 0 0 0,-1 0-1 0 0,1 0 1 0 0,-1-1 0 0 0,0 1-1 0 0,0-1 1 0 0,0 0 0 0 0,0-1-1 0 0,0 1 1 0 0,-1 0 0 0 0,0-1-1 0 0,0 0 1 0 0,0 0 0 0 0,-1 0 0 0 0,0 0-1 0 0,0 0 1 0 0,0-1 0 0 0,0 1-1 0 0,-1-1 1 0 0,0 1 0 0 0,0-1-1 0 0,0 1 1 0 0,-1-1 0 0 0,0 0-1 0 0,0 1 1 0 0,-1-1 0 0 0,1-2-92 0 0,-4 5-1 0 0,1-1 0 0 0,-1 1 0 0 0,1 0 0 0 0,-1 0 0 0 0,0 0 0 0 0,0 0 0 0 0,0 1 0 0 0,0 0 0 0 0,-1-1 0 0 0,1 1 0 0 0,-1 1 0 0 0,1-1 0 0 0,-1 1 0 0 0,1 0 0 0 0,-1 0 0 0 0,0 0 0 0 0,0 1 0 0 0,0-1 0 0 0,1 1 0 0 0,-1 0 0 0 0,0 1 0 0 0,0-1 0 0 0,0 1 0 0 0,0 0 1 0 0,-9 2-27 0 0,1 1-1 0 0,-1 0 1 0 0,1 1 0 0 0,0 1-1 0 0,1 0 1 0 0,0 1 0 0 0,-1 0 0 0 0,2 0-1 0 0,-1 1 1 0 0,1 1 0 0 0,1 0 0 0 0,0 1-1 0 0,0 0 1 0 0,1 0 0 0 0,0 1 0 0 0,-6 9 27 0 0,9-13-5 0 0,-1 0 0 0 0,1 1 0 0 0,0-1 0 0 0,1 2 0 0 0,0-1 1 0 0,0 0-1 0 0,1 1 0 0 0,0 0 0 0 0,1 0 0 0 0,0 0 0 0 0,0 0 1 0 0,1 1-1 0 0,0-1 0 0 0,0 1 0 0 0,1 0 0 0 0,1-1 0 0 0,0 1 0 0 0,0 0 1 0 0,0-1-1 0 0,1 1 0 0 0,1 0 0 0 0,0-1 0 0 0,0 0 0 0 0,1 1 1 0 0,0-1-1 0 0,1 0 0 0 0,-1 0 0 0 0,2 0 0 0 0,-1-1 0 0 0,2 0 1 0 0,-1 0-1 0 0,1 0 0 0 0,0 0 0 0 0,0-1 0 0 0,1 0 0 0 0,0 0 0 0 0,0-1 1 0 0,8 6 4 0 0,1-5 29 0 0,0 0 1 0 0,1-1-1 0 0,0-1 1 0 0,0 0 0 0 0,0-2-1 0 0,0 1 1 0 0,1-2-1 0 0,-1-1 1 0 0,1 0-1 0 0,-1-1 1 0 0,13-2-30 0 0,-20 1-55 0 0,1 0 1 0 0,-1-2-1 0 0,0 1 1 0 0,-1-1-1 0 0,1 0 1 0 0,0-1-1 0 0,-1 0 1 0 0,0-1-1 0 0,0 0 1 0 0,0 0-1 0 0,-1-1 1 0 0,0 0-1 0 0,7-7 55 0 0,27-35-10104 0 0,-35 37-2276 0 0</inkml:trace>
</inkml:ink>
</file>

<file path=ppt/ink/ink19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30.0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0 184 7458 0 0,'0'0'2380'0'0,"0"0"-195"0"0,0 0-250 0 0,0 0-107 0 0,0 0-178 0 0,0 0-243 0 0,0 0-290 0 0,0 0-285 0 0,0 0-179 0 0,0 0-99 0 0,0 0-38 0 0,0 0-18 0 0,12-21-41 0 0,38-62-41 0 0,-1 36 337 0 0,-45 43-672 0 0,0 1 0 0 0,0-1 1 0 0,1 1-1 0 0,-1 1 1 0 0,1-1-1 0 0,0 1 1 0 0,0-1-1 0 0,0 1 0 0 0,0 1 1 0 0,1-1-1 0 0,-1 1 1 0 0,0 0-1 0 0,1 0 1 0 0,-1 0-1 0 0,1 1 0 0 0,-1 0 1 0 0,1 0-82 0 0,28 52 643 0 0,-26-21-549 0 0,0 0 0 0 0,-2 0 1 0 0,-2 1-1 0 0,0 0 0 0 0,-3 0 1 0 0,0 0-1 0 0,-2 0 1 0 0,-2 4-95 0 0,-3 10 43 0 0,-1 0 1 0 0,-3 0 0 0 0,-1-1-1 0 0,-2-1 1 0 0,-13 27-44 0 0,-30 65 98 0 0,45-116-31 0 0,7-25 224 0 0,10-18-234 0 0,1 1-1 0 0,2 0 0 0 0,0 1 0 0 0,1-1 0 0 0,1 2 1 0 0,12-18-57 0 0,-13 22 17 0 0,135-203 31 0 0,-108 163-31 0 0,3 1 0 0 0,2 3 0 0 0,2 1 0 0 0,27-22-17 0 0,-71 72-1 0 0,1 1 1 0 0,-1-1-1 0 0,0 0 0 0 0,1 0 0 0 0,-1 0 1 0 0,1 1-1 0 0,-1-1 0 0 0,1 0 1 0 0,-1 1-1 0 0,1-1 0 0 0,0 0 0 0 0,-1 1 1 0 0,1-1-1 0 0,0 1 0 0 0,-1-1 1 0 0,1 1-1 0 0,0-1 0 0 0,0 1 0 0 0,-1-1 1 0 0,1 1-1 0 0,0 0 0 0 0,0 0 0 0 0,0-1 1 0 0,0 1-1 0 0,-1 0 0 0 0,1 0 1 0 0,0 0-1 0 0,0 0 0 0 0,0 0 0 0 0,0 0 1 0 0,0 0-1 0 0,0 0 0 0 0,-1 0 0 0 0,1 1 1 0 0,0-1-1 0 0,0 0 0 0 0,0 0 1 0 0,0 1-1 0 0,-1-1 0 0 0,1 0 0 0 0,0 1 1 0 0,0-1-1 0 0,-1 1 0 0 0,1-1 0 0 0,0 1 1 0 0,-1 0-1 0 0,1-1 0 0 0,0 1 1 0 0,-1 0-1 0 0,1-1 0 0 0,-1 1 0 0 0,1 0 1 0 0,-1 0-1 0 0,1-1 0 0 0,-1 1 1 0 0,0 0-1 0 0,0 0 0 0 0,1 0 0 0 0,-1-1 1 0 0,0 1-1 0 0,0 0 0 0 0,0 0 0 0 0,0 0 1 0 0,0 0-1 0 0,0 0 0 0 0,0 0 1 0 0,0-1-1 0 0,0 2 1 0 0,3 6 32 0 0,3 14-14 0 0,-1 1 1 0 0,-1 0-1 0 0,-2 0 1 0 0,0 0-1 0 0,-1 1 0 0 0,-2-1 1 0 0,0 0-1 0 0,-1 1-18 0 0,1-19-1 0 0,-36 176 44 0 0,18-113-71 0 0,6-37-40 0 0,19-40-61 0 0,7-12 131 0 0,27-53-12 0 0,4 2 0 0 0,3 2 0 0 0,3 2 0 0 0,2 2 0 0 0,36-32 10 0 0,-85 95-7 0 0,0-1 0 0 0,1 1 1 0 0,-1 0-1 0 0,1 0 0 0 0,-1 0 1 0 0,1 1-1 0 0,0-1 0 0 0,0 1 1 0 0,0 0-1 0 0,0 0 0 0 0,1 0 1 0 0,-1 1-1 0 0,0-1 0 0 0,1 1 1 0 0,-1 0-1 0 0,2 0 7 0 0,11 35 0 0 0,-12-7 42 0 0,-2 0 0 0 0,-1 0 0 0 0,0 0 0 0 0,-3 0 0 0 0,0 0 0 0 0,-1 0 0 0 0,-2 0 0 0 0,-1 0 0 0 0,-1-1 0 0 0,-1 1-1 0 0,-4 8-41 0 0,-1 0-66 0 0,-17 91-1106 0 0,54-126-6385 0 0,-19-3 1527 0 0,-2-1-5443 0 0</inkml:trace>
  <inkml:trace contextRef="#ctx0" brushRef="#br0" timeOffset="427.375">1134 467 3793 0 0,'0'0'3925'0'0,"0"0"-1824"0"0,0 0-487 0 0,0 0 88 0 0,0 0 44 0 0,0 0-141 0 0,0 0-242 0 0,0 0-209 0 0,0 0-145 0 0,0 0-77 0 0,0 0-95 0 0,0 0-72 0 0,32 6-95 0 0,97 13-72 0 0,-64-30 260 0 0,-54 4-605 0 0,-1 2-115 0 0,0-1-1 0 0,0 0 0 0 0,0 0 1 0 0,0-1-1 0 0,-1 0 0 0 0,0-1 0 0 0,-1 0 1 0 0,0 0-1 0 0,0-1 0 0 0,-1 0 1 0 0,0 0-1 0 0,0-1 0 0 0,-1 1 1 0 0,0-2-1 0 0,-1 1 0 0 0,0-1 0 0 0,-1 1 1 0 0,0-1-1 0 0,-1 0 0 0 0,0-1 1 0 0,-1 1-1 0 0,0-1 0 0 0,0-10-137 0 0,-2 20 5 0 0,0 0-1 0 0,0-1 0 0 0,-1 1 0 0 0,1 0 0 0 0,-1 0 0 0 0,0 0 1 0 0,0-1-1 0 0,0 1 0 0 0,0 0 0 0 0,0 0 0 0 0,0 0 1 0 0,0 0-1 0 0,-1 0 0 0 0,1 1 0 0 0,-1-1 0 0 0,1 0 1 0 0,-1 1-1 0 0,0-1 0 0 0,0 1 0 0 0,1-1 0 0 0,-1 1 1 0 0,0 0-1 0 0,0 0 0 0 0,0 0 0 0 0,-1 0 0 0 0,1 0 1 0 0,0 0-1 0 0,0 1 0 0 0,0-1 0 0 0,-1 1 0 0 0,1 0 1 0 0,0-1-1 0 0,0 1 0 0 0,-1 0 0 0 0,1 0 0 0 0,0 0 0 0 0,-1 1-3 0 0,-86 20-237 0 0,70-8 202 0 0,1 1-1 0 0,1 0 0 0 0,1 1 1 0 0,0 1-1 0 0,0 1 0 0 0,2 0 1 0 0,0 1-1 0 0,1 0 0 0 0,1 1 1 0 0,1 1-1 0 0,0 0 0 0 0,2 0 1 0 0,0 1-1 0 0,1 0 0 0 0,2 1 1 0 0,0 0 34 0 0,4-16-10 0 0,0 0 0 0 0,1 0 0 0 0,-1 0 0 0 0,1 0 1 0 0,1 0-1 0 0,-1 0 0 0 0,1 0 0 0 0,0 0 1 0 0,1 0-1 0 0,0 0 0 0 0,-1 0 0 0 0,2 0 1 0 0,-1 0-1 0 0,1 0 0 0 0,0 0 0 0 0,0 0 1 0 0,0-1-1 0 0,1 1 0 0 0,0-1 0 0 0,0 0 0 0 0,1 0 1 0 0,-1 0-1 0 0,1 0 0 0 0,0-1 0 0 0,0 1 1 0 0,1-1-1 0 0,-1 0 0 0 0,1 0 0 0 0,0-1 1 0 0,0 1-1 0 0,3 0 10 0 0,9 2-35 0 0,1-2 0 0 0,0 0 1 0 0,0-1-1 0 0,0-1 0 0 0,0 0 1 0 0,0-2-1 0 0,1 0 0 0 0,-1-1 1 0 0,0-1-1 0 0,0 0 0 0 0,0-1 1 0 0,0-2-1 0 0,-1 1 0 0 0,1-2 1 0 0,-1 0-1 0 0,0-2 0 0 0,11-6 35 0 0,87-43-2789 0 0,-45 13-6598 0 0,-50 32-2104 0 0</inkml:trace>
  <inkml:trace contextRef="#ctx0" brushRef="#br0" timeOffset="1281.911">2110 254 14971 0 0,'0'0'1726'0'0,"0"0"-330"0"0,0 0-89 0 0,0 0-52 0 0,0 0-60 0 0,0 0-137 0 0,0 0-153 0 0,0 0-143 0 0,0 0-129 0 0,0 0-95 0 0,-33 16-113 0 0,-102 54-106 0 0,58-13 83 0 0,63-46-367 0 0,0 1-1 0 0,1 1 1 0 0,0 0 0 0 0,1 1-1 0 0,1 1 1 0 0,0-1-1 0 0,1 2 1 0 0,1-1-1 0 0,0 2 1 0 0,-3 9-35 0 0,10-24-6 0 0,1 1 0 0 0,0-1 0 0 0,0 1 1 0 0,0 0-1 0 0,0-1 0 0 0,1 1 0 0 0,-1 0 0 0 0,1-1 1 0 0,-1 1-1 0 0,1 0 0 0 0,0 0 0 0 0,0-1 0 0 0,0 1 0 0 0,1 0 1 0 0,-1 0-1 0 0,1-1 0 0 0,-1 1 0 0 0,1 0 0 0 0,0-1 1 0 0,0 1-1 0 0,0 0 0 0 0,0-1 0 0 0,1 0 0 0 0,-1 1 1 0 0,1-1-1 0 0,-1 0 0 0 0,1 1 0 0 0,0-1 0 0 0,0 0 0 0 0,0-1 1 0 0,0 1-1 0 0,0 0 0 0 0,0 0 0 0 0,1-1 0 0 0,-1 1 1 0 0,1-1-1 0 0,-1 0 0 0 0,1 0 0 0 0,1 1 6 0 0,6-1 27 0 0,1 1 0 0 0,-1-2 0 0 0,1 0 0 0 0,0 0 1 0 0,-1-1-1 0 0,1 0 0 0 0,-1 0 0 0 0,0-2 0 0 0,1 1 0 0 0,-1-1 0 0 0,0-1 0 0 0,0 1 0 0 0,-1-2 0 0 0,1 1 1 0 0,-1-2-1 0 0,0 1 0 0 0,8-7-27 0 0,8-7 99 0 0,-1-1 0 0 0,0-1 1 0 0,-2-1-1 0 0,0-1 1 0 0,7-12-100 0 0,29-32 116 0 0,-52 108-326 0 0,-12 105-90 0 0,7-140 299 0 0,1-1-1 0 0,-1 1 1 0 0,1-1 0 0 0,0 0-1 0 0,0 0 1 0 0,1 0-1 0 0,-1 0 1 0 0,1 0-1 0 0,0 0 1 0 0,0 0-1 0 0,1-1 1 0 0,0 0 0 0 0,-1 1-1 0 0,2-2 1 0 0,-1 1-1 0 0,0 0 1 0 0,1-1-1 0 0,-1 0 1 0 0,1 0 0 0 0,0 0-1 0 0,0 0 1 0 0,0-1-1 0 0,0 0 1 0 0,1 0-1 0 0,-1 0 1 0 0,1-1 0 0 0,-1 0-1 0 0,1 0 1 0 0,-1 0-1 0 0,1-1 1 0 0,0 0-1 0 0,-1 0 1 0 0,1 0 0 0 0,0-1-1 0 0,-1 1 1 0 0,1-1-1 0 0,-1-1 1 0 0,1 1-1 0 0,-1-1 1 0 0,0 0 0 0 0,1 0-1 0 0,2-2 2 0 0,23-15 140 0 0,0-2 0 0 0,-2-1 1 0 0,0-1-1 0 0,-1-1 0 0 0,-2-1 0 0 0,17-21-140 0 0,1 1 171 0 0,154-175 310 0 0,-197 220-481 0 0,-1 0 0 0 0,0 0 1 0 0,1-1-1 0 0,-1 1 1 0 0,1 0-1 0 0,-1 0 1 0 0,1 0-1 0 0,-1 0 1 0 0,1-1-1 0 0,-1 1 1 0 0,1 0-1 0 0,-1 0 1 0 0,1 0-1 0 0,-1 0 1 0 0,1 0-1 0 0,-1 0 1 0 0,1 0-1 0 0,-1 0 1 0 0,0 1-1 0 0,1-1 1 0 0,-1 0-1 0 0,1 0 0 0 0,-1 0 1 0 0,1 0-1 0 0,-1 1 1 0 0,1-1-1 0 0,-1 0 1 0 0,0 0-1 0 0,1 1 1 0 0,-1-1-1 0 0,1 0 1 0 0,-1 1-1 0 0,0-1 1 0 0,1 0-1 0 0,-1 1 1 0 0,0-1-1 0 0,0 1 1 0 0,1-1-1 0 0,-1 0 1 0 0,0 1-1 0 0,0-1 0 0 0,0 1 1 0 0,1-1-1 0 0,-1 1 1 0 0,0-1-1 0 0,0 1 1 0 0,0-1-1 0 0,0 1 1 0 0,0-1-1 0 0,0 1 1 0 0,0-1-1 0 0,0 1 1 0 0,0-1-1 0 0,0 1 1 0 0,0-1-1 0 0,0 1 1 0 0,0-1-1 0 0,-1 0 1 0 0,1 1-1 0 0,0-1 0 0 0,0 1 1 0 0,0-1-1 0 0,-1 1 1 0 0,1-1-1 0 0,0 1 0 0 0,-3 41 152 0 0,-11 21-101 0 0,-2 0 0 0 0,-3-1 1 0 0,-14 29-52 0 0,30-84-3 0 0,1 0 0 0 0,-1 0 1 0 0,0-1-1 0 0,0 1 0 0 0,-1-1 1 0 0,0 0-1 0 0,0 0 0 0 0,-1 0 1 0 0,1 0-1 0 0,-1-1 0 0 0,0 1 1 0 0,-1-1-1 0 0,1-1 0 0 0,-1 1 1 0 0,0-1-1 0 0,0 0 0 0 0,-1 0 1 0 0,1-1-1 0 0,-1 0 0 0 0,0 0 1 0 0,0 0-1 0 0,0-1 0 0 0,0 0 1 0 0,0-1-1 0 0,0 1 0 0 0,0-1 1 0 0,-4-1 2 0 0,-31 0-354 0 0,50-7-507 0 0,195 7 835 0 0,-192-1 27 0 0,-1-1-1 0 0,1 0 0 0 0,-1 0 0 0 0,0-1 1 0 0,1-1-1 0 0,-1 0 0 0 0,-1 0 0 0 0,1-1 1 0 0,-1 0-1 0 0,1 0 0 0 0,0-2 0 0 0,17-30-1937 0 0,-23 23-1741 0 0,-1 0-4338 0 0,-2 9-4211 0 0</inkml:trace>
  <inkml:trace contextRef="#ctx0" brushRef="#br0" timeOffset="1641.687">3047 305 19796 0 0,'0'0'1024'0'0,"0"0"-238"0"0,0 0-5 0 0,0 0-24 0 0,0 0-55 0 0,0 0-136 0 0,0 0-215 0 0,0 0-155 0 0,0 0-56 0 0,0 0-24 0 0,0 0-27 0 0,0 0 0 0 0,0 0-15 0 0,-1 26-12 0 0,-1 81 9 0 0,1-102-59 0 0,0 1-1 0 0,1-1 1 0 0,-1 1-1 0 0,1-1 1 0 0,0 1-1 0 0,1-1 1 0 0,-1 1-1 0 0,1-1 1 0 0,0 0 0 0 0,1 1-1 0 0,-1-1 1 0 0,1 0-1 0 0,0 0 1 0 0,0 0-1 0 0,1 0 1 0 0,-1 0-1 0 0,1 0 1 0 0,0 0-1 0 0,1-1 1 0 0,-1 0-1 0 0,1 0 1 0 0,-1 0 0 0 0,1 0-1 0 0,1 0 1 0 0,-1-1-1 0 0,2 2-11 0 0,1-3 86 0 0,1 1 0 0 0,0-1 0 0 0,-1-1 0 0 0,1 1 0 0 0,0-2 0 0 0,0 1 0 0 0,0-1 0 0 0,-1 0 0 0 0,1 0 0 0 0,0-1 0 0 0,0 0 0 0 0,0 0 0 0 0,-1-1 0 0 0,1 0 0 0 0,-1-1 0 0 0,1 1 0 0 0,-1-1 0 0 0,0-1 0 0 0,0 1 0 0 0,0-1 0 0 0,2-3-86 0 0,7-4 19 0 0,-2 0-1 0 0,0-1 1 0 0,0-1-1 0 0,-1-1 1 0 0,-1 0-1 0 0,0 0 1 0 0,-1-1 0 0 0,0 0-1 0 0,-1-1 1 0 0,-1 0-1 0 0,-1-1 1 0 0,0 0 0 0 0,-1 0-1 0 0,-1-1 1 0 0,-1 0-1 0 0,0 0 1 0 0,1-12-19 0 0,4-26-2437 0 0,-13 34-8246 0 0,0 18-1274 0 0</inkml:trace>
  <inkml:trace contextRef="#ctx0" brushRef="#br0" timeOffset="10136.235">3789 165 0 0 0,'0'0'832'0'0,"0"0"451"0"0,0 0 125 0 0,0 0 19 0 0,0 0 11 0 0,0 0-66 0 0,0 0-101 0 0,-7 0-104 0 0,-22-3-72 0 0,18-2 8373 0 0,11 5-6669 0 0,1 9-3075 0 0,15 226 2455 0 0,-16-80 341 0 0,3-189-2341 0 0,1 0-1 0 0,2 0 1 0 0,1 1-1 0 0,1 0 0 0 0,2 1 1 0 0,6-11-179 0 0,-12 31 24 0 0,7-17-2 0 0,2 0-1 0 0,1 1 1 0 0,1 1-1 0 0,1 0 1 0 0,2 0-1 0 0,0 2 1 0 0,18-18-22 0 0,-34 41-11 0 0,0-1 9 0 0,-1 1 0 0 0,1 0 0 0 0,-1 0 0 0 0,1 0 0 0 0,0 0 0 0 0,0 0 0 0 0,0 0 0 0 0,0 1 0 0 0,0-1 0 0 0,0 1 0 0 0,1-1 0 0 0,-1 1 0 0 0,0 0 0 0 0,1 0 0 0 0,-1 0 0 0 0,1 0 0 0 0,-1 0 0 0 0,1 0 0 0 0,-1 1 0 0 0,3-1 2 0 0,11 67 87 0 0,-13 29 29 0 0,-6-71-153 0 0,2-22-89 0 0,0 0-1 0 0,1 0 1 0 0,-1 0 0 0 0,1 0 0 0 0,-1 1-1 0 0,1-1 1 0 0,0 0 0 0 0,0 0 0 0 0,0 0-1 0 0,0 1 1 0 0,0-1 0 0 0,0 0 0 0 0,0 0-1 0 0,1 1 1 0 0,0-1 0 0 0,-1 0 0 0 0,1 0 0 0 0,0 0-1 0 0,0 0 1 0 0,0 0 0 0 0,0 0 0 0 0,0 0-1 0 0,1 0 127 0 0,19 12-3752 0 0,-5-7-4420 0 0,-11-7-3071 0 0</inkml:trace>
  <inkml:trace contextRef="#ctx0" brushRef="#br0" timeOffset="10663.126">4273 324 9082 0 0,'0'0'3705'0'0,"0"0"-1868"0"0,0 0-580 0 0,0 0 176 0 0,0 0 168 0 0,0 0-145 0 0,0 0-282 0 0,0 0-292 0 0,0 0-209 0 0,0 0-152 0 0,0 0-90 0 0,0 0-40 0 0,29-2-74 0 0,89-3-6 0 0,-64-6 270 0 0,-46 8-496 0 0,0 0-1 0 0,0 0 1 0 0,0-1 0 0 0,-1 0-1 0 0,1 0 1 0 0,-1-1-1 0 0,0 0 1 0 0,-1 0 0 0 0,1-1-1 0 0,-1 1 1 0 0,0-2-1 0 0,-1 1 1 0 0,1 0 0 0 0,-1-1-1 0 0,0 0 1 0 0,-1 0 0 0 0,0-1-1 0 0,0 1 1 0 0,0-1-1 0 0,-1 0 1 0 0,-1 0 0 0 0,1 0-1 0 0,-1 0 1 0 0,0-1-1 0 0,-1 1 1 0 0,0-1 0 0 0,0-1-85 0 0,-1 8-7 0 0,0 0 0 0 0,-1 0 0 0 0,1-1 0 0 0,-1 1 1 0 0,1 0-1 0 0,-1 0 0 0 0,0 0 0 0 0,0-1 1 0 0,1 1-1 0 0,-2 0 0 0 0,1 0 0 0 0,0 0 0 0 0,0 1 1 0 0,-1-1-1 0 0,1 0 0 0 0,-1 0 0 0 0,1 1 0 0 0,-1-1 1 0 0,0 1-1 0 0,1-1 0 0 0,-1 1 0 0 0,0 0 0 0 0,0-1 1 0 0,0 1-1 0 0,0 0 0 0 0,0 1 0 0 0,0-1 0 0 0,-1 0 1 0 0,1 0-1 0 0,0 1 0 0 0,0-1 0 0 0,-1 1 0 0 0,1 0 1 0 0,0 0-1 0 0,0 0 0 0 0,-1 0 0 0 0,1 0 7 0 0,-84 18-463 0 0,69-9 457 0 0,1 0 0 0 0,0 1 1 0 0,0 0-1 0 0,1 2 0 0 0,0 0 1 0 0,1 0-1 0 0,1 1 0 0 0,0 1 1 0 0,1 0-1 0 0,0 1 0 0 0,1 0 1 0 0,1 1-1 0 0,0 0 0 0 0,1 1 1 0 0,1 0-1 0 0,1 0 0 0 0,0 0 1 0 0,1 1-1 0 0,1 0 0 0 0,1 1 0 0 0,0-1 1 0 0,1 1-1 0 0,1 1 6 0 0,3-15 51 0 0,0 1-1 0 0,0-1 1 0 0,0 1 0 0 0,0-1-1 0 0,1 1 1 0 0,0-1 0 0 0,0 0-1 0 0,0 0 1 0 0,1 0 0 0 0,0 0-1 0 0,0 0 1 0 0,0-1 0 0 0,0 1-1 0 0,1-1 1 0 0,0 0 0 0 0,0 0-1 0 0,0 0 1 0 0,0 0 0 0 0,1-1-1 0 0,-1 0 1 0 0,1 0-1 0 0,0 0 1 0 0,0 0 0 0 0,0-1-1 0 0,4 2-50 0 0,139 34 1436 0 0,80-34-529 0 0,-195-11-1156 0 0,-32 7-33 0 0,-1 0-141 0 0,-2-5-2947 0 0,0 2-3655 0 0,-2 0-5717 0 0</inkml:trace>
</inkml:ink>
</file>

<file path=ppt/ink/ink19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43.01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147 465 8570 0 0,'0'0'1408'0'0,"0"0"-58"0"0,0 0 29 0 0,0 0 114 0 0,0 0 50 0 0,0 0-138 0 0,0 0-234 0 0,0 0-271 0 0,0 0-265 0 0,0 0-154 0 0,0 0-80 0 0,2-4-27 0 0,4-11 2 0 0,-4 12 0 0 0,-2 3-32 0 0,0 0-29 0 0,0 0-10 0 0,5 23 1298 0 0,4 57-823 0 0,-4 0 0 0 0,-4 0 0 0 0,-6 52-780 0 0,3-78 129 0 0,-17 324 136 0 0,5-198-385 0 0,8-177-1634 0 0,1-25-134 0 0,4 20 1576 0 0,-4-49-5496 0 0,7 19-2059 0 0,1 20-1547 0 0</inkml:trace>
  <inkml:trace contextRef="#ctx0" brushRef="#br0" timeOffset="515.74">521 524 12595 0 0,'0'0'2064'0'0,"0"0"-425"0"0,0 0-273 0 0,0 0-103 0 0,0 0-99 0 0,0 0-188 0 0,0 0-238 0 0,0 0-230 0 0,0 0-159 0 0,0 0-46 0 0,0 0 32 0 0,0 0 45 0 0,3 7 45 0 0,41 140 1832 0 0,-28-51-1615 0 0,-3 139 27 0 0,-11 177-360 0 0,-2-411-322 0 0,-5-35 1036 0 0,-72-124-919 0 0,68 142-151 0 0,-1 1 0 0 0,0 1 0 0 0,-1-1 0 0 0,-1 2 1 0 0,-1-1-1 0 0,1 2 0 0 0,-2 0 0 0 0,0 0 0 0 0,0 1 1 0 0,-1 1-1 0 0,0 1 0 0 0,-1 0 0 0 0,0 1 0 0 0,-1 0 0 0 0,1 1 1 0 0,-1 1-1 0 0,-1 1 0 0 0,1 1 0 0 0,-1 0 0 0 0,0 1 1 0 0,-2 1 46 0 0,15 2-102 0 0,0 0-1 0 0,1 1 1 0 0,-1 0 0 0 0,1 0 0 0 0,-1 0 0 0 0,1 1-1 0 0,0-1 1 0 0,-1 1 0 0 0,1 0 0 0 0,0 1 0 0 0,0-1 0 0 0,0 1-1 0 0,0-1 1 0 0,1 1 0 0 0,-2 2 102 0 0,-10 39-5637 0 0,29-29 984 0 0,-6-11-1441 0 0,-8-4 6094 0 0,9 3-10196 0 0</inkml:trace>
  <inkml:trace contextRef="#ctx0" brushRef="#br0" timeOffset="927.479">961 1135 13467 0 0,'0'0'1743'0'0,"0"0"-301"0"0,0 0-99 0 0,0 0-3 0 0,0 0-115 0 0,0 0-202 0 0,0 0-215 0 0,0 0-174 0 0,0 0-133 0 0,0 0-127 0 0,0 0-106 0 0,0 0-83 0 0,-17 11-62 0 0,-53 39-20 0 0,67-48-94 0 0,1 0 1 0 0,-1 0-1 0 0,1 0 1 0 0,0 0 0 0 0,0 1-1 0 0,0-1 1 0 0,0 1 0 0 0,0-1-1 0 0,0 1 1 0 0,0 0 0 0 0,1-1-1 0 0,0 1 1 0 0,-1 0-1 0 0,1 0 1 0 0,0 0 0 0 0,0 0-1 0 0,1 0 1 0 0,-1 1 0 0 0,1-1-1 0 0,-1 0 1 0 0,1 0 0 0 0,0 0-1 0 0,0 0 1 0 0,1 2-10 0 0,-1 8 23 0 0,-1-9-13 0 0,0 0-1 0 0,0 0 1 0 0,0 0-1 0 0,1 0 1 0 0,0 1-1 0 0,0-1 0 0 0,0 0 1 0 0,0 0-1 0 0,1 0 1 0 0,0 0-1 0 0,-1 0 1 0 0,1 0-1 0 0,1 0 1 0 0,-1 0-1 0 0,1 0 0 0 0,-1 0 1 0 0,1 0-1 0 0,0-1 1 0 0,1 1-1 0 0,-1-1 1 0 0,0 1-1 0 0,1-1 1 0 0,0 0-1 0 0,0 0 0 0 0,0 0 1 0 0,0-1-1 0 0,0 1 1 0 0,1-1-1 0 0,-1 1 1 0 0,1-1-1 0 0,0 0 1 0 0,-1-1-1 0 0,1 1 1 0 0,0-1-1 0 0,0 1 0 0 0,1-1-9 0 0,1 0 67 0 0,0 0-1 0 0,-1-1 0 0 0,1 1 1 0 0,0-1-1 0 0,-1-1 0 0 0,1 1 0 0 0,0-1 1 0 0,-1 0-1 0 0,1 0 0 0 0,-1-1 1 0 0,1 0-1 0 0,-1 0 0 0 0,0 0 0 0 0,1 0 1 0 0,-1-1-1 0 0,0 0 0 0 0,-1 0 1 0 0,1 0-1 0 0,-1-1 0 0 0,1 1 0 0 0,-1-1 1 0 0,0 0-1 0 0,0-1 0 0 0,-1 1-66 0 0,3-1 57 0 0,-1-1 0 0 0,0 0 1 0 0,-1 0-1 0 0,0 0 0 0 0,0-1 0 0 0,0 1 0 0 0,-1-1 0 0 0,1 0 0 0 0,-2 0 0 0 0,1 0 0 0 0,-1-1 0 0 0,0 1 0 0 0,-1 0 0 0 0,1-1 0 0 0,-2 1 0 0 0,1-1 0 0 0,-1 0 0 0 0,0 1 0 0 0,0-1 0 0 0,-1 1 0 0 0,0-1 0 0 0,-1 0-57 0 0,1 4-45 0 0,-1 1-1 0 0,1 0 1 0 0,-1 0-1 0 0,0 0 1 0 0,0 0-1 0 0,0 0 0 0 0,-1 0 1 0 0,1 1-1 0 0,0-1 1 0 0,-1 1-1 0 0,0-1 1 0 0,0 1-1 0 0,1 0 1 0 0,-1 0-1 0 0,-1 0 1 0 0,1 1-1 0 0,0-1 0 0 0,0 1 1 0 0,-1-1-1 0 0,1 1 1 0 0,0 0-1 0 0,-1 1 1 0 0,1-1-1 0 0,-4 0 46 0 0,-24-2-3034 0 0,1 3-3668 0 0,24 0 4643 0 0,-6 0-9767 0 0</inkml:trace>
  <inkml:trace contextRef="#ctx0" brushRef="#br0" timeOffset="1700.762">0 284 4921 0 0,'0'0'2863'0'0,"0"0"-582"0"0,0 0-121 0 0,0 0 99 0 0,0 0-103 0 0,0 0-268 0 0,0 0-381 0 0,0 0-375 0 0,0 0-274 0 0,0 0-167 0 0,0 0-73 0 0,0 0-40 0 0,0 0-34 0 0,30-8 1803 0 0,272-31 24 0 0,-67 35-2107 0 0,-174 18 220 0 0,-97-40 70 0 0,-121-154-1174 0 0,155 178 234 0 0,-15-20-672 0 0,16 6-8137 0 0,2 16-2900 0 0</inkml:trace>
</inkml:ink>
</file>

<file path=ppt/ink/ink19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48.37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248 1 4105 0 0,'0'0'1619'0'0,"0"0"-105"0"0,0 0-75 0 0,0 0 117 0 0,0 0 138 0 0,0 0-70 0 0,0 0-278 0 0,0 0-345 0 0,0 0-331 0 0,0 0-257 0 0,0 0-140 0 0,0 30 1509 0 0,-3-14-1567 0 0,-1 1-1 0 0,-1 0 1 0 0,-1-1-1 0 0,0 0 1 0 0,-1-1-1 0 0,-1 1 1 0 0,0-1 0 0 0,-1 0-1 0 0,-3 2-214 0 0,0 3-264 0 0,-2 0 0 0 0,0-2 0 0 0,-1 0 1 0 0,-1 0-1 0 0,0-2 0 0 0,-1 0 0 0 0,-1-1 0 0 0,-1 0 0 0 0,-12 6 264 0 0,24-15-2733 0 0,14-7-5811 0 0,1 0 1229 0 0</inkml:trace>
</inkml:ink>
</file>

<file path=ppt/ink/ink19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49.1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26 152 0 0,'0'0'1446'0'0,"0"0"-29"0"0,0 0 118 0 0,0 0 323 0 0,0 0 182 0 0,0 0-54 0 0,0 0-267 0 0,0 0-353 0 0,0 0-274 0 0,0 0-185 0 0,0 0-95 0 0,0 0-48 0 0,5-4 0 0 0,12-14-6 0 0,-13 14-27 0 0,-4 24 3084 0 0,-12 265-1853 0 0,12-280-1947 0 0,0 0 0 0 0,0 0 0 0 0,1 0 0 0 0,-1 0 0 0 0,1 0 0 0 0,1 0 0 0 0,-1 0 1 0 0,1 0-1 0 0,0 0 0 0 0,0-1 0 0 0,0 1 0 0 0,0-1 0 0 0,1 0 0 0 0,0 1 0 0 0,0-1 0 0 0,0 0 0 0 0,0-1 0 0 0,1 1 0 0 0,0 0 0 0 0,-1-1 0 0 0,1 0 0 0 0,0 0 0 0 0,1 0 0 0 0,3 1-15 0 0,-3-2 66 0 0,0 0 0 0 0,1-1-1 0 0,-1 0 1 0 0,1 0 0 0 0,-1 0-1 0 0,1-1 1 0 0,0 0 0 0 0,-1 0-1 0 0,1 0 1 0 0,-1-1 0 0 0,1 0-1 0 0,-1 0 1 0 0,1 0 0 0 0,-1-1-1 0 0,1 0 1 0 0,-1 0 0 0 0,0 0-1 0 0,0 0 1 0 0,0-1 0 0 0,0 0-1 0 0,-1 0 1 0 0,1 0-1 0 0,-1-1 1 0 0,2-1-66 0 0,87-108 404 0 0,-90 109-394 0 0,70-113 73 0 0,-47 77-108 0 0,-25 40 10 0 0,-1 0-1 0 0,0 0-7 0 0,0 0-26 0 0,0 0-11 0 0,0 0-14 0 0,1 15-58 0 0,8 42 120 0 0,21 64 6 0 0,-28-116 15 0 0,0-1 0 0 0,0 1 0 0 0,0-1 0 0 0,1 0 0 0 0,0 0 0 0 0,0 0 0 0 0,0-1 0 0 0,0 1 0 0 0,1-1 0 0 0,0 1 0 0 0,-1-1 0 0 0,1 0 0 0 0,0 0 0 0 0,0-1 0 0 0,1 1 0 0 0,-1-1 0 0 0,0 0 0 0 0,1 0-1 0 0,-1-1 1 0 0,1 1 0 0 0,0-1 0 0 0,0 0 0 0 0,-1 0 0 0 0,1-1 0 0 0,0 1 0 0 0,0-1 0 0 0,0 0 0 0 0,0 0 0 0 0,0-1 0 0 0,-1 1 0 0 0,1-1 0 0 0,0 0 0 0 0,0-1 0 0 0,-1 1 0 0 0,1-1 0 0 0,-1 0 0 0 0,1 0 0 0 0,0-1-9 0 0,14-10 102 0 0,-1-1 1 0 0,0-1-1 0 0,-1-1 0 0 0,0-1 1 0 0,-2 0-1 0 0,0-1 0 0 0,0 0 0 0 0,-2-1 1 0 0,-1-1-1 0 0,0 0 0 0 0,-1-1 1 0 0,-2 0-1 0 0,1-3-102 0 0,-3-45-1104 0 0,-8 50-5256 0 0,1 18 324 0 0,0 1-5752 0 0</inkml:trace>
</inkml:ink>
</file>

<file path=ppt/ink/ink19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52.00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234 20 7858 0 0,'0'0'1735'0'0,"0"0"-102"0"0,0 0 134 0 0,0 0 201 0 0,0 0 57 0 0,0 0-196 0 0,0 0-401 0 0,0 0-353 0 0,0 0-268 0 0,0 0-160 0 0,0 0-102 0 0,0 0-49 0 0,0 0-13 0 0,-1-4-27 0 0,0-1-520 0 0,-1-5 996 0 0,1 23 35 0 0,21 91 491 0 0,-8 38-756 0 0,-6 0 1 0 0,-6 3-703 0 0,0-119 36 0 0,-13 147 120 0 0,-7-22-57 0 0,5-85-150 0 0,16-66-26 0 0,-1-1 0 0 0,0 1 0 0 0,0 0 0 0 0,0-1 0 0 0,0 1 0 0 0,0 0-1 0 0,0 0 1 0 0,0-1 0 0 0,1 1 0 0 0,-1 0 0 0 0,0-1 0 0 0,0 1 0 0 0,0 0-1 0 0,0-1 1 0 0,-1 1 0 0 0,1 0 0 0 0,0-1 0 0 0,0 1 0 0 0,0 0 0 0 0,0-1-1 0 0,0 1 1 0 0,0 0 0 0 0,0 0 0 0 0,0-1 0 0 0,-1 1 0 0 0,1 0 0 0 0,0-1-1 0 0,0 1 1 0 0,0 0 0 0 0,-1 0 0 0 0,1 0 0 0 0,0-1 0 0 0,0 1 0 0 0,-1 0 0 0 0,1 0-1 0 0,0 0 1 0 0,0-1 0 0 0,-1 1 0 0 0,1 0 0 0 0,0 0 0 0 0,-1 0 0 0 0,1 0-1 0 0,0 0 1 0 0,-1 0 0 0 0,1 0 0 0 0,0 0 0 0 0,-1 0 0 0 0,1 0 0 0 0,0 0-1 0 0,-1 0 1 0 0,1 0 0 0 0,0 0 0 0 0,0 0 0 0 0,-1 0 0 0 0,1 0 0 0 0,0 0-1 0 0,-1 0 1 0 0,1 0 0 0 0,0 1 0 0 0,-1-1 77 0 0,-2-38-5227 0 0,3 35 4005 0 0,-1-12-4980 0 0,1 4-5049 0 0</inkml:trace>
  <inkml:trace contextRef="#ctx0" brushRef="#br0" timeOffset="238.575">0 551 14691 0 0,'0'0'1811'0'0,"0"0"-500"0"0,0 0-209 0 0,0 0 101 0 0,0 0 45 0 0,0 0-100 0 0,0 0-117 0 0,0 0-116 0 0,0 0-108 0 0,34-7-110 0 0,105-21-107 0 0,189-40 779 0 0,-290 67-3450 0 0,-25 1-8148 0 0,-12 0-1023 0 0</inkml:trace>
  <inkml:trace contextRef="#ctx0" brushRef="#br0" timeOffset="723.858">740 9 11939 0 0,'0'0'3960'0'0,"0"0"-2226"0"0,0 0-859 0 0,0 0-30 0 0,0 0 110 0 0,0 0 80 0 0,0 0-15 0 0,0 0-67 0 0,0 0-137 0 0,0 0-144 0 0,0 0-113 0 0,0 0-99 0 0,1 33-60 0 0,0 103-71 0 0,-16 239 1036 0 0,12-187-1169 0 0,3-186-187 0 0,0 0 0 0 0,0-1 0 0 0,0 1-1 0 0,0 0 1 0 0,1-1 0 0 0,-1 1 0 0 0,0-1 0 0 0,1 1 0 0 0,-1-1 0 0 0,1 1 0 0 0,0-1 0 0 0,-1 1 0 0 0,1-1 0 0 0,0 1 0 0 0,0-1 0 0 0,0 0 0 0 0,0 1 0 0 0,0-1 0 0 0,0 0 0 0 0,1 0 0 0 0,-1 0 0 0 0,0 0 0 0 0,1 0 0 0 0,-1 0 0 0 0,0 0-1 0 0,1-1 1 0 0,-1 1 0 0 0,1 0 0 0 0,-1-1 0 0 0,1 1 0 0 0,-1-1 0 0 0,1 0 0 0 0,0 1 0 0 0,-1-1 0 0 0,1 0 0 0 0,0 0 0 0 0,-1 0 0 0 0,1 0 0 0 0,-1 0 0 0 0,1 0 0 0 0,0-1 0 0 0,-1 1 0 0 0,1 0 0 0 0,-1-1 0 0 0,1 1 0 0 0,-1-1 0 0 0,1 0 0 0 0,-1 1-1 0 0,1-1 1 0 0,-1 0 0 0 0,0 0 0 0 0,1 0 0 0 0,-1 0 0 0 0,0 0 0 0 0,0 0 0 0 0,1-2-9 0 0,114-85 402 0 0,-107 82-411 0 0,115-61 23 0 0,-122 69-13 0 0,0-1 1 0 0,-1 0-1 0 0,1 1 1 0 0,0-1-1 0 0,0 1 1 0 0,-1-1-1 0 0,1 1 1 0 0,-1 0-1 0 0,1 0 1 0 0,-1 0-1 0 0,0 0 1 0 0,0 0-1 0 0,0 0 1 0 0,0 0-1 0 0,0 0 1 0 0,0 0-1 0 0,-1 1 1 0 0,1-1-1 0 0,-1 0 1 0 0,1 0-1 0 0,-1 1 1 0 0,0-1-1 0 0,0 0 1 0 0,0 1-1 0 0,0-1 1 0 0,0 0-1 0 0,0 1 1 0 0,-1-1-1 0 0,1 0 1 0 0,-1 0-1 0 0,0 0 1 0 0,0 1-2 0 0,1 6 37 0 0,2 117 110 0 0,19-100-506 0 0,-20-26 192 0 0,-1 0-53 0 0,0 0-101 0 0,0 0-123 0 0,14-22-6186 0 0,-8 16 2062 0 0,1 1-3281 0 0,-3 1-846 0 0</inkml:trace>
  <inkml:trace contextRef="#ctx0" brushRef="#br0" timeOffset="1059.829">1306 709 5193 0 0,'0'0'2837'0'0,"0"0"-437"0"0,0 0-122 0 0,0 0-32 0 0,0 0-190 0 0,0 0-305 0 0,0 0-268 0 0,0 0-226 0 0,0 0-152 0 0,0 0-99 0 0,0 0-101 0 0,31 10-97 0 0,101 31-94 0 0,-65-37 231 0 0,-57-8-751 0 0,2-1-55 0 0,0 0 1 0 0,0-1 0 0 0,0 0 0 0 0,0-1-1 0 0,-1 0 1 0 0,0-1 0 0 0,0 0-1 0 0,-1-1 1 0 0,0 0 0 0 0,-1 0-1 0 0,0-1 1 0 0,-1 0 0 0 0,1-1-1 0 0,-2 0 1 0 0,4-7-140 0 0,-9 15 5 0 0,0 0 0 0 0,-1 0-1 0 0,0-1 1 0 0,1 1 0 0 0,-1-1 0 0 0,0 1 0 0 0,-1-1-1 0 0,1 1 1 0 0,0-1 0 0 0,-1 1 0 0 0,0-1 0 0 0,0 0-1 0 0,0 1 1 0 0,-1-1 0 0 0,1 1 0 0 0,-1-1 0 0 0,1 0-1 0 0,-1 1 1 0 0,0 0 0 0 0,-1-1 0 0 0,1 1 0 0 0,-1 0-1 0 0,1-1 1 0 0,-1 1 0 0 0,0 0 0 0 0,0 0 0 0 0,0 0-1 0 0,-1 1 1 0 0,1-1 0 0 0,-1 0 0 0 0,1 1 0 0 0,-1 0-1 0 0,0-1 1 0 0,0 1 0 0 0,0 0 0 0 0,0 1 0 0 0,0-1-1 0 0,-1 0 1 0 0,1 1 0 0 0,0 0 0 0 0,-1 0 0 0 0,1 0-1 0 0,-1 0 1 0 0,1 1 0 0 0,-2-1-5 0 0,-6 1-21 0 0,0 1 0 0 0,1 1 0 0 0,-1 0 0 0 0,0 0 0 0 0,1 1-1 0 0,-1 0 1 0 0,1 1 0 0 0,0 0 0 0 0,0 1 0 0 0,1 0 0 0 0,-1 0 0 0 0,1 1 0 0 0,0 0 0 0 0,1 1 0 0 0,0 0 0 0 0,0 0 0 0 0,0 1-1 0 0,1 0 1 0 0,0 0 0 0 0,0 1 0 0 0,1-1 0 0 0,0 2 0 0 0,1-1 0 0 0,0 1 0 0 0,0-1 0 0 0,-1 7 21 0 0,3-10-3 0 0,1 0 0 0 0,0 0 0 0 0,0 1 0 0 0,1-1 0 0 0,-1 0 0 0 0,2 0 0 0 0,-1 1 0 0 0,1-1 0 0 0,-1 1 0 0 0,2-1 0 0 0,-1 0 0 0 0,1 1 0 0 0,0-1 0 0 0,0 0 0 0 0,1 1 1 0 0,0-1-1 0 0,0 0 0 0 0,0 0 0 0 0,1 0 0 0 0,0-1 0 0 0,0 1 0 0 0,0-1 0 0 0,1 1 0 0 0,0-1 0 0 0,0 0 0 0 0,0-1 0 0 0,0 1 0 0 0,1-1 0 0 0,0 1 0 0 0,5 2 3 0 0,6 5-2 0 0,0-1 0 0 0,1 0 0 0 0,1-1 0 0 0,0-1-1 0 0,0-1 1 0 0,1-1 0 0 0,0 0 0 0 0,0-1 0 0 0,8 0 2 0 0,13 0-606 0 0,-1-1-1 0 0,1-2 1 0 0,0-2 0 0 0,1-2 0 0 0,0-2 606 0 0,-13 0-3737 0 0,-9-1-5453 0 0</inkml:trace>
</inkml:ink>
</file>

<file path=ppt/ink/ink19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49.86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77 1 11658 0 0,'0'0'3783'0'0,"0"0"-2391"0"0,0 0-757 0 0,0 0-12 0 0,0 0 141 0 0,0 0 99 0 0,0 0-31 0 0,0 0-121 0 0,0 0-138 0 0,0 0-106 0 0,0 0-51 0 0,0 0-17 0 0,0 0-38 0 0,-3 26-9 0 0,-11 83-2 0 0,22-46 310 0 0,0-27-421 0 0,-2 0 1 0 0,-1 0 0 0 0,-2 0 0 0 0,-2 1-1 0 0,-1-1 1 0 0,-2 1 0 0 0,-1-1 0 0 0,-2 0-1 0 0,-6 22-239 0 0,-52 195 159 0 0,56-139-90 0 0,7-113-57 0 0,0-1-1 0 0,0 1 0 0 0,0-1 0 0 0,0 1 1 0 0,0-1-1 0 0,0 1 0 0 0,0 0 0 0 0,1-1 1 0 0,-1 1-1 0 0,0-1 0 0 0,0 1 0 0 0,0-1 1 0 0,1 1-1 0 0,-1-1 0 0 0,0 1 0 0 0,0-1 1 0 0,1 0-1 0 0,-1 1 0 0 0,0-1 0 0 0,1 1 1 0 0,-1-1-1 0 0,1 0 0 0 0,-1 1 0 0 0,1-1 1 0 0,-1 0-1 0 0,0 1 0 0 0,1-1 0 0 0,-1 0 1 0 0,1 0-1 0 0,-1 0 0 0 0,1 1 0 0 0,0-1 1 0 0,-1 0-1 0 0,1 0 0 0 0,-1 0 0 0 0,1 0 1 0 0,-1 0-1 0 0,1 0 0 0 0,-1 0 0 0 0,1 0 1 0 0,-1 0-1 0 0,1 0 0 0 0,-1 0 0 0 0,1 0 1 0 0,-1-1-1 0 0,1 1 0 0 0,-1 0 0 0 0,1 0 1 0 0,-1 0-1 0 0,1-1 0 0 0,-1 1 0 0 0,1 0 1 0 0,-1-1-1 0 0,1 1 0 0 0,-1 0 0 0 0,0-1 1 0 0,1 1-1 0 0,-1-1 0 0 0,1 1 0 0 0,-1 0 1 0 0,0-1-1 0 0,0 1 0 0 0,1-1 0 0 0,-1 1-11 0 0,37-32 470 0 0,-33 28-450 0 0,40-39 79 0 0,131-105 22 0 0,-137 130-241 0 0,-34 43 132 0 0,14 149 319 0 0,-17-169-1955 0 0,3 12 5041 0 0,-4-8-4870 0 0,1-1-4672 0 0,-1 0-6635 0 0,0-8 2428 0 0</inkml:trace>
  <inkml:trace contextRef="#ctx0" brushRef="#br0" timeOffset="467.803">573 903 424 0 0,'0'0'2375'0'0,"0"0"-622"0"0,0 0-21 0 0,0 0 251 0 0,0 0 135 0 0,0 0-100 0 0,0 0-302 0 0,0 0-333 0 0,0 0-229 0 0,0 0-132 0 0,0 0-83 0 0,0 0-62 0 0,13 10-43 0 0,42 29-28 0 0,-53-37-724 0 0,0-1 1 0 0,0 0-1 0 0,0 0 1 0 0,0 0-1 0 0,0 0 1 0 0,0 0-1 0 0,1 0 1 0 0,-1 0-1 0 0,0 0 1 0 0,0-1-1 0 0,1 1 1 0 0,-1-1-1 0 0,1 0 1 0 0,-1 0-1 0 0,0 0 1 0 0,1 0-1 0 0,-1 0 1 0 0,0 0-1 0 0,1-1 1 0 0,-1 1-1 0 0,0-1 1 0 0,1 0-1 0 0,1 0-82 0 0,3-1 275 0 0,15-7 132 0 0,0-1 0 0 0,0-1-1 0 0,-1-1 1 0 0,-1-1-1 0 0,0-1 1 0 0,-1 0 0 0 0,0-2-1 0 0,-1 0 1 0 0,6-8-407 0 0,-18 19 45 0 0,0-1 0 0 0,0 1 1 0 0,-1-1-1 0 0,0 0 0 0 0,0-1 0 0 0,0 1 1 0 0,-1-1-1 0 0,0 0 0 0 0,0 0 0 0 0,-1 0 1 0 0,0-1-1 0 0,0 1 0 0 0,-1-1 1 0 0,1 0-1 0 0,-2 1 0 0 0,1-1 0 0 0,-1 0 1 0 0,0-2-46 0 0,-3 7-16 0 0,0 0 1 0 0,0-1-1 0 0,0 1 1 0 0,0 0-1 0 0,-1 0 1 0 0,1 1 0 0 0,-1-1-1 0 0,0 0 1 0 0,0 1-1 0 0,0-1 1 0 0,0 1-1 0 0,0 0 1 0 0,0 0 0 0 0,0 0-1 0 0,-1 1 1 0 0,1-1-1 0 0,-1 1 1 0 0,1 0-1 0 0,-1 0 1 0 0,0 0 0 0 0,1 0-1 0 0,-1 1 1 0 0,0-1-1 0 0,0 1 1 0 0,1 0-1 0 0,-1 0 1 0 0,0 0 0 0 0,0 1-1 0 0,1-1 1 0 0,-1 1-1 0 0,0 0 1 0 0,1 0-1 0 0,-1 0 1 0 0,1 1 0 0 0,-4 1 14 0 0,-11 6-55 0 0,1 0 0 0 0,1 2 0 0 0,0 0 0 0 0,0 0 0 0 0,1 2 0 0 0,0 0 0 0 0,1 0 0 0 0,1 2-1 0 0,0-1 1 0 0,1 2 0 0 0,1 0 0 0 0,-9 15 56 0 0,14-22-13 0 0,1 0-1 0 0,0 1 1 0 0,0-1-1 0 0,1 1 1 0 0,0 0-1 0 0,1 0 1 0 0,0 0 0 0 0,1 0-1 0 0,0 1 1 0 0,0-1-1 0 0,1 1 1 0 0,1-1-1 0 0,0 1 1 0 0,0 0 13 0 0,1-8-3 0 0,-1 0 0 0 0,1 0-1 0 0,0 0 1 0 0,0 0 0 0 0,0 0 0 0 0,1 0 0 0 0,-1 0 0 0 0,1 0-1 0 0,0-1 1 0 0,0 1 0 0 0,-1-1 0 0 0,2 1 0 0 0,-1-1 0 0 0,0 0-1 0 0,0 1 1 0 0,1-1 0 0 0,-1 0 0 0 0,1-1 0 0 0,0 1 0 0 0,0 0-1 0 0,-1-1 1 0 0,1 1 0 0 0,0-1 0 0 0,0 0 0 0 0,0 0 0 0 0,0 0-1 0 0,1-1 1 0 0,-1 1 3 0 0,93 3-107 0 0,-65-11-371 0 0,0-2 1 0 0,-1 0-1 0 0,0-2 0 0 0,-1-2 1 0 0,21-11 477 0 0,13-10-3537 0 0,-3-1-3375 0 0,-39 21 142 0 0,-7 6 194 0 0</inkml:trace>
  <inkml:trace contextRef="#ctx0" brushRef="#br0" timeOffset="816.671">1171 918 168 0 0,'0'0'1562'0'0,"0"0"155"0"0,0 0 292 0 0,0 0 225 0 0,0 0-58 0 0,0 0-233 0 0,0 0-301 0 0,0 0-207 0 0,0 0-131 0 0,0 0-84 0 0,0 0-87 0 0,0 0-182 0 0,0 0-157 0 0,-2 17-151 0 0,-9 69 372 0 0,35-105 3473 0 0,141-260-1145 0 0,-119 224-3219 0 0,-42 92-1616 0 0,-4-24 748 0 0,2 30-2786 0 0,18-30-8769 0 0,-16-13 1423 0 0</inkml:trace>
  <inkml:trace contextRef="#ctx0" brushRef="#br0" timeOffset="1216.803">1567 829 5497 0 0,'0'0'2186'0'0,"0"0"-146"0"0,0 0 140 0 0,0 0 93 0 0,0 0-123 0 0,0 0-232 0 0,0 0-299 0 0,0 0-233 0 0,0 0-174 0 0,0 0-145 0 0,0 0-127 0 0,0 0-109 0 0,24 2-110 0 0,76 1-101 0 0,-35-22 450 0 0,-55 12-879 0 0,-4 4-139 0 0,-2 0 1 0 0,1 0 0 0 0,0 0-1 0 0,0-1 1 0 0,-1 1 0 0 0,0-1-1 0 0,0 0 1 0 0,0 0 0 0 0,0-1-1 0 0,-1 1 1 0 0,0-1 0 0 0,0 0-1 0 0,0 0 1 0 0,0 0 0 0 0,-1 0-1 0 0,0-1 1 0 0,0 1 0 0 0,0 0 0 0 0,0-1-1 0 0,-1 0 1 0 0,0 1 0 0 0,-1-1-1 0 0,1 0 1 0 0,-1-1-53 0 0,-1 5-17 0 0,-1 1 0 0 0,0 0 1 0 0,0 0-1 0 0,1 0 0 0 0,-1 0 0 0 0,0 0 0 0 0,0 1 1 0 0,0-1-1 0 0,0 1 0 0 0,0-1 0 0 0,0 1 1 0 0,0-1-1 0 0,0 1 0 0 0,0 0 0 0 0,0 0 0 0 0,0 0 1 0 0,0 0-1 0 0,0 1 0 0 0,0-1 0 0 0,0 0 1 0 0,0 1-1 0 0,0-1 0 0 0,0 1 0 0 0,0 0 17 0 0,-108 79-489 0 0,102-73 469 0 0,0-1 1 0 0,0 1 0 0 0,0 0-1 0 0,1 1 1 0 0,0 0 0 0 0,0 0-1 0 0,1 1 1 0 0,0-1 0 0 0,1 1-1 0 0,0 1 1 0 0,0-1 0 0 0,1 1-1 0 0,0 0 1 0 0,1 0 0 0 0,0 0-1 0 0,0 0 1 0 0,1 0 0 0 0,0 1-1 0 0,1-1 1 0 0,1 1 0 0 0,-1-1-1 0 0,2 3 20 0 0,2-7 5 0 0,1-1 0 0 0,0 0-1 0 0,0-1 1 0 0,1 1 0 0 0,-1-1-1 0 0,1 1 1 0 0,0-2 0 0 0,0 1-1 0 0,1 0 1 0 0,-1-1 0 0 0,1 0-1 0 0,0 0 1 0 0,-1-1 0 0 0,1 1-1 0 0,0-1 1 0 0,1-1 0 0 0,-1 1-1 0 0,0-1 1 0 0,0 0 0 0 0,1-1-1 0 0,-1 1 1 0 0,0-1 0 0 0,1 0-1 0 0,-1-1 1 0 0,0 1 0 0 0,2-2-5 0 0,146-23-714 0 0,-90 6-5004 0 0,-20 5-3742 0 0,-28 10-2617 0 0</inkml:trace>
</inkml:ink>
</file>

<file path=ppt/ink/ink19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56.09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112 350 20940 0 0,'0'0'1194'0'0,"0"0"-330"0"0,0 0 4 0 0,0 0 110 0 0,0 0 36 0 0,0 0-106 0 0,0 0-301 0 0,0 0-221 0 0,0 0-138 0 0,0 0-90 0 0,-6 31-58 0 0,-21 97-35 0 0,17-41-10 0 0,9-32-562 0 0,1-32-9040 0 0,0-23-1494 0 0</inkml:trace>
  <inkml:trace contextRef="#ctx0" brushRef="#br0" timeOffset="247.996">0 0 16652 0 0,'0'0'2656'0'0,"0"0"-1600"0"0,0 0-488 0 0,0 0-231 0 0,0 0-185 0 0,0 0-184 0 0,0 0-176 0 0,0 0-385 0 0,0 0-623 0 0,0 0-1200 0 0,0 0-3570 0 0,0 0-4984 0 0</inkml:trace>
  <inkml:trace contextRef="#ctx0" brushRef="#br0" timeOffset="680.055">317 630 15747 0 0,'0'0'1479'0'0,"0"0"-262"0"0,0 0 68 0 0,0 0 112 0 0,0 0-16 0 0,0 0-190 0 0,0 0-269 0 0,0 0-178 0 0,0 0-117 0 0,0 0-97 0 0,0 0-83 0 0,0 0-81 0 0,7-11-52 0 0,48-82 561 0 0,-34 49-607 0 0,-2-2 1 0 0,-3 0-1 0 0,-1 0 0 0 0,-1-3-268 0 0,17-55 71 0 0,-18 82-269 0 0,-13 22 95 0 0,0 0-13 0 0,2 9-192 0 0,15 99-79 0 0,13 44 282 0 0,21-61 91 0 0,-49-89 53 0 0,0 1 0 0 0,0-1-1 0 0,0 0 1 0 0,0-1 0 0 0,0 1-1 0 0,0 0 1 0 0,1-1 0 0 0,-1 1 0 0 0,1-1-1 0 0,-1 1 1 0 0,1-1 0 0 0,-1 0-1 0 0,1 0 1 0 0,0-1 0 0 0,-1 1 0 0 0,1 0-1 0 0,0-1 1 0 0,0 1 0 0 0,-1-1 0 0 0,1 0-1 0 0,0 0 1 0 0,0 0 0 0 0,0-1-1 0 0,-1 1 1 0 0,1-1 0 0 0,0 1 0 0 0,0-1-1 0 0,-1 0 1 0 0,1 0 0 0 0,-1 0-1 0 0,1 0 1 0 0,-1-1 0 0 0,1 1 0 0 0,-1-1-1 0 0,2 0-38 0 0,7-8 146 0 0,-1 0-1 0 0,-1 0 0 0 0,0-1 1 0 0,0 0-1 0 0,-1 0 1 0 0,0-1-1 0 0,-1 0 0 0 0,0 0 1 0 0,-1-1-1 0 0,0 0 0 0 0,3-12-145 0 0,39-192 72 0 0,-47 210-443 0 0,7-36-84 0 0,-10 19-5489 0 0,1 23-1198 0 0,-1 1-5678 0 0</inkml:trace>
</inkml:ink>
</file>

<file path=ppt/ink/ink19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54.31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162 100 12459 0 0,'0'0'1443'0'0,"0"0"-343"0"0,0 0-71 0 0,0 0 97 0 0,0 0 86 0 0,0 0-39 0 0,0 0-235 0 0,0 0-259 0 0,0 0-215 0 0,0 0-121 0 0,0 0-16 0 0,-18 19 1 0 0,-55 63 0 0 0,30-1 289 0 0,37-67-532 0 0,1 1-1 0 0,1-1 0 0 0,0 1 0 0 0,1 0 0 0 0,0 1 0 0 0,2-1 1 0 0,0 0-1 0 0,0 1 0 0 0,2-1 0 0 0,-1 1 0 0 0,2-1 0 0 0,0 0 1 0 0,1 0-1 0 0,1 0 0 0 0,0 0 0 0 0,1 0 0 0 0,1-1 0 0 0,0 0 1 0 0,1 0-1 0 0,0 0 0 0 0,1-1 0 0 0,0 0 0 0 0,2-1 0 0 0,-1 0 1 0 0,1 0-1 0 0,1-1 0 0 0,11 10-84 0 0,-16-18 77 0 0,0 1-1 0 0,1-1 1 0 0,-1 0-1 0 0,1-1 1 0 0,-1 0 0 0 0,1 0-1 0 0,0 0 1 0 0,0-1 0 0 0,0 0-1 0 0,0 0 1 0 0,0 0 0 0 0,0-1-1 0 0,0 0 1 0 0,0-1 0 0 0,0 0-1 0 0,0 0 1 0 0,-1 0 0 0 0,1-1-1 0 0,0 0 1 0 0,0 0 0 0 0,-1-1-1 0 0,0 1 1 0 0,1-2 0 0 0,-1 1-1 0 0,0-1 1 0 0,0 0 0 0 0,2-2-77 0 0,10-7 150 0 0,1-2 1 0 0,-2 0 0 0 0,0-2 0 0 0,-1 0 0 0 0,-1 0 0 0 0,0-1 0 0 0,6-13-151 0 0,-9 14 53 0 0,-2-1 0 0 0,0 0 1 0 0,-2 0-1 0 0,0-1 0 0 0,0 0 0 0 0,-2-1 1 0 0,-1 0-1 0 0,0 0 0 0 0,-1 0 0 0 0,-1 0 1 0 0,-1-1-1 0 0,-1-3-53 0 0,-1 13-6 0 0,0 1 0 0 0,-1-1 0 0 0,0 1-1 0 0,0-1 1 0 0,-1 1 0 0 0,-1-1 0 0 0,1 1 0 0 0,-2 0 0 0 0,1 0 0 0 0,-2 1 0 0 0,1-1-1 0 0,-1 1 1 0 0,-1 0 0 0 0,1 0 0 0 0,-2 0 0 0 0,1 1 0 0 0,-1 0 0 0 0,0 0 0 0 0,-1 1-1 0 0,0 0 1 0 0,0 0 0 0 0,0 1 0 0 0,-1 0 0 0 0,-3-2 6 0 0,4 4-92 0 0,0 0 0 0 0,-1 1 0 0 0,1 0 0 0 0,-1 0 1 0 0,0 1-1 0 0,0 0 0 0 0,1 0 0 0 0,-1 1 0 0 0,-1 0 0 0 0,1 1 0 0 0,0 0 0 0 0,0 0 1 0 0,0 1-1 0 0,0 0 0 0 0,0 1 0 0 0,0 0 0 0 0,1 0 0 0 0,-1 1 0 0 0,0 0 92 0 0,3 2-234 0 0,0-1 1 0 0,1 1-1 0 0,-1 0 0 0 0,1 1 0 0 0,0-1 1 0 0,1 1-1 0 0,-1 0 0 0 0,1 0 0 0 0,0 0 0 0 0,1 1 1 0 0,-1-1-1 0 0,1 1 0 0 0,1 0 0 0 0,-1 0 1 0 0,1 0-1 0 0,0 0 0 0 0,1 1 0 0 0,0 1 234 0 0,0-3-717 0 0,0 0-1 0 0,0 1 1 0 0,1-1-1 0 0,0 0 0 0 0,0 1 1 0 0,1-1-1 0 0,0 0 1 0 0,0 0-1 0 0,0 0 1 0 0,1 0-1 0 0,0 0 1 0 0,0 0-1 0 0,2 4 718 0 0,6 8-6480 0 0,-3-6-1215 0 0</inkml:trace>
  <inkml:trace contextRef="#ctx0" brushRef="#br0" timeOffset="481.034">755 347 2913 0 0,'0'0'2651'0'0,"0"0"-672"0"0,0 0-192 0 0,0 0 53 0 0,0 0-10 0 0,0 0-166 0 0,-7 32-311 0 0,-21 99-285 0 0,-2 66 6834 0 0,30-197-7612 0 0,0 0-24 0 0,0 0 29 0 0,0 0 9 0 0,6-7 2625 0 0,-4-16-2685 0 0,-2 15 11 0 0,52-289 496 0 0,-46 265-734 0 0,1 0-1 0 0,1 1 1 0 0,2-1-1 0 0,2 2 1 0 0,0 0-1 0 0,2 0 1 0 0,1 1-1 0 0,2 1 1 0 0,1 0 0 0 0,4-3-17 0 0,-19 27-2 0 0,-1 1 1 0 0,1 0-1 0 0,0 0 1 0 0,0 0-1 0 0,0 1 1 0 0,1-1 0 0 0,-1 1-1 0 0,0 0 1 0 0,1-1-1 0 0,0 2 1 0 0,-1-1 0 0 0,1 0-1 0 0,0 1 1 0 0,0 0-1 0 0,0-1 1 0 0,0 2 0 0 0,3-1 1 0 0,13 50-6 0 0,-14 98 47 0 0,-9-83-243 0 0,3-63 62 0 0,0-1-68 0 0,0 0-102 0 0,5 9-4745 0 0,0-7-2442 0 0,-4-2-4340 0 0</inkml:trace>
  <inkml:trace contextRef="#ctx0" brushRef="#br0" timeOffset="728.192">1342 468 19532 0 0,'0'0'1156'0'0,"0"0"-366"0"0,0 0-65 0 0,0 0 82 0 0,0 0-40 0 0,0 0-139 0 0,0 0-249 0 0,0 0-212 0 0,0 0-105 0 0,0 0-54 0 0,0 0-45 0 0,0 32-42 0 0,-2 134-1070 0 0,1-165-2785 0 0,0-1 135 0 0,1 0-7423 0 0</inkml:trace>
  <inkml:trace contextRef="#ctx0" brushRef="#br0" timeOffset="881.253">1215 52 16860 0 0,'0'0'3344'0'0,"0"0"-2431"0"0,0 0-457 0 0,0 0-168 0 0,0 0-144 0 0,0 0-152 0 0,0 0-160 0 0,0 0-232 0 0,0 0-577 0 0,0 0-1055 0 0,0 0-3665 0 0,0 0-6658 0 0</inkml:trace>
  <inkml:trace contextRef="#ctx0" brushRef="#br0" timeOffset="1535.48">1806 214 14091 0 0,'0'0'1866'0'0,"0"0"-258"0"0,0 0 23 0 0,0 0-37 0 0,0 0-177 0 0,0 0-260 0 0,0 0-269 0 0,0 0-165 0 0,0 0-93 0 0,0 0-60 0 0,0 0-82 0 0,0 0-88 0 0,0 0-89 0 0,-1-5-87 0 0,1 4-218 0 0,-1 0-1 0 0,1 0 1 0 0,0 0-1 0 0,0 0 1 0 0,-1 0 0 0 0,1 1-1 0 0,0-1 1 0 0,-1 0 0 0 0,1 0-1 0 0,-1 0 1 0 0,0 0-1 0 0,1 1 1 0 0,-1-1 0 0 0,1 0-1 0 0,-1 0 1 0 0,0 1-1 0 0,0-1 1 0 0,1 1 0 0 0,-1-1-1 0 0,0 0 1 0 0,0 1 0 0 0,0-1-1 0 0,0 1 1 0 0,0 0-1 0 0,1-1 1 0 0,-1 1 0 0 0,0 0-1 0 0,0 0 1 0 0,0-1 0 0 0,0 1-1 0 0,0 0 1 0 0,0 0-1 0 0,0 0 1 0 0,0 0 0 0 0,0 0-1 0 0,0 0 1 0 0,0 1 0 0 0,0-1-1 0 0,0 0 1 0 0,0 0-1 0 0,0 1 1 0 0,0-1 0 0 0,0 1-1 0 0,0-1 1 0 0,1 1 0 0 0,-1-1-1 0 0,0 1 1 0 0,0-1-1 0 0,0 1 1 0 0,1 0 0 0 0,-1-1-1 0 0,0 1 1 0 0,1 0 0 0 0,-1-1-1 0 0,1 1 1 0 0,-1 0-1 0 0,1 0 1 0 0,-1 0 0 0 0,1 0-1 0 0,-1 0-5 0 0,-16 11 5 0 0,1 1 0 0 0,0 0 0 0 0,0 1 0 0 0,2 0 0 0 0,0 1 0 0 0,0 1 0 0 0,1 0 0 0 0,1 1 0 0 0,1 1 0 0 0,1 0 0 0 0,0 0 0 0 0,1 0-1 0 0,1 2 1 0 0,1-1 0 0 0,1 1 0 0 0,0 0 0 0 0,2 0 0 0 0,0 0 0 0 0,1 1 0 0 0,0 14-5 0 0,3-33-1 0 0,0 1-1 0 0,0-1 1 0 0,1 0 0 0 0,-1 1 0 0 0,1-1-1 0 0,-1 0 1 0 0,1 1 0 0 0,0-1-1 0 0,-1 0 1 0 0,1 0 0 0 0,0 0 0 0 0,1 0-1 0 0,-1 0 1 0 0,0 0 0 0 0,0 0-1 0 0,1 0 1 0 0,0 0 0 0 0,-1 0 0 0 0,1-1-1 0 0,0 1 1 0 0,-1-1 0 0 0,1 1-1 0 0,0-1 1 0 0,0 0 0 0 0,0 0 0 0 0,1 0-1 0 0,-1 0 1 0 0,0 0 0 0 0,0 0-1 0 0,0 0 1 0 0,1-1 0 0 0,-1 1 0 0 0,0-1-1 0 0,1 0 1 0 0,-1 0 0 0 0,1 0 0 0 0,0 0 1 0 0,4 1 38 0 0,0-2 0 0 0,-1 1 0 0 0,1-1 1 0 0,0 0-1 0 0,0 0 0 0 0,-1-1 1 0 0,1 1-1 0 0,-1-2 0 0 0,1 1 0 0 0,-1-1 1 0 0,0 0-1 0 0,4-2-38 0 0,20-19 158 0 0,-2 0 0 0 0,-1-2 0 0 0,-1-1 0 0 0,-1-2 0 0 0,-1 0 0 0 0,-2-1 0 0 0,-1-1 0 0 0,1-5-158 0 0,80-105 268 0 0,12 21-136 0 0,-114 121-133 0 0,0-1-1 0 0,-1 1 0 0 0,1 0 1 0 0,0-1-1 0 0,0 1 0 0 0,0 0 0 0 0,0-1 1 0 0,0 1-1 0 0,0 0 0 0 0,0-1 1 0 0,0 1-1 0 0,0 0 0 0 0,0-1 1 0 0,0 1-1 0 0,0 0 0 0 0,0-1 0 0 0,1 1 1 0 0,-1-1-1 0 0,0 1 0 0 0,0 0 1 0 0,1-1-1 0 0,-1 1 0 0 0,0-1 1 0 0,1 1-1 0 0,-1-1 0 0 0,1 1 0 0 0,-1-1 1 0 0,1 1-1 0 0,-1-1 0 0 0,1 1 1 0 0,-1-1-1 0 0,1 0 0 0 0,-1 1 0 0 0,1-1 1 0 0,0 0-1 0 0,-1 1 0 0 0,1-1 1 0 0,-1 0-1 0 0,1 0 0 0 0,0 0 1 0 0,-1 1-1 0 0,1-1 0 0 0,0 0 0 0 0,-1 0 1 0 0,1 0-1 0 0,0 0 0 0 0,-1 0 1 0 0,1 0-1 0 0,0 0 0 0 0,-1-1 0 0 0,1 1 1 0 0,0 0-1 0 0,-1 0 0 0 0,1 0 1 0 0,-1-1-1 0 0,1 1 0 0 0,0 0 1 0 0,-1-1-1 0 0,1 1 0 0 0,-1 0 0 0 0,1-1 1 0 0,-1 1-1 0 0,1-1 0 0 0,-1 1 1 0 0,1-1 1 0 0,1 13 5 0 0,8 239 1 0 0,-12-159-8 0 0,3 404-89 0 0,0-466 91 0 0,-3 1 0 0 0,0 0 0 0 0,-2-1 0 0 0,-1 1 0 0 0,-1-1 0 0 0,-2 0 0 0 0,-1-1 0 0 0,-1 0 0 0 0,-1-1 0 0 0,-2 0 0 0 0,-1 0 0 0 0,-1-1 0 0 0,-2-1 0 0 0,-3 3 0 0 0,16-24 9 0 0,0 1-1 0 0,-1-1 0 0 0,0-1 1 0 0,0 1-1 0 0,0-1 0 0 0,-1 1 1 0 0,1-2-1 0 0,-1 1 0 0 0,0-1 0 0 0,0 1 1 0 0,0-2-1 0 0,-1 1 0 0 0,1-1 1 0 0,-1 0-1 0 0,1 0 0 0 0,-1 0 1 0 0,0-1-1 0 0,1 0 0 0 0,-1-1 0 0 0,0 0 1 0 0,0 0-1 0 0,-3 0-8 0 0,5-4 8 0 0,1 1 0 0 0,-1 0 0 0 0,1-1 0 0 0,0 0 0 0 0,1 0 0 0 0,-1-1 1 0 0,1 1-1 0 0,-1-1 0 0 0,1 1 0 0 0,1-1 0 0 0,-1 0 0 0 0,1 0 0 0 0,0 0 0 0 0,0 0 0 0 0,0-1 0 0 0,1 1 0 0 0,-1-1 0 0 0,1 1 0 0 0,1-1 0 0 0,-1 1 0 0 0,1-1 0 0 0,0 1 0 0 0,0-1-8 0 0,-3-38 4 0 0,2 0-1 0 0,2 0 0 0 0,2 0 0 0 0,2 0 1 0 0,2 0-1 0 0,2 1 0 0 0,1 0 0 0 0,2 1 0 0 0,3 0 1 0 0,1 1-1 0 0,1 1 0 0 0,8-9-3 0 0,-10 20-76 0 0,2 0 0 0 0,1 1 0 0 0,1 1 0 0 0,1 0 0 0 0,1 2 0 0 0,7-5 76 0 0,-15 29-3964 0 0,-11 13-4728 0 0,-2-10 5913 0 0,2 6-9391 0 0</inkml:trace>
  <inkml:trace contextRef="#ctx0" brushRef="#br0" timeOffset="3380.207">1344 291 0 0 0,'0'0'1318'0'0,"0"0"618"0"0,0 0 102 0 0,0 0-100 0 0,0 0-207 0 0,0 0-266 0 0,0 0-198 0 0,0 0-135 0 0,0 0-93 0 0,0 0-34 0 0,0 0-47 0 0,0 0-84 0 0,0 0-93 0 0,1-1-98 0 0,6-7-88 0 0,-6 6-63 0 0,-1 2-21 0 0,0 0-46 0 0,2 104 4001 0 0,18 138-3763 0 0,-16-183-587 0 0,-4-59-96 0 0,0 0-6 0 0,0 0-36 0 0,0 0 18 0 0,4-26-1949 0 0,-4-6-1994 0 0,0 9-5679 0 0,0 12-409 0 0</inkml:trace>
  <inkml:trace contextRef="#ctx0" brushRef="#br0" timeOffset="4000.127">1208 59 0 0 0,'0'0'2471'0'0,"0"0"-424"0"0,0 0-90 0 0,0 0 92 0 0,0 0-28 0 0,0 0-197 0 0,0 0-315 0 0,0 0-308 0 0,0 0-217 0 0,0 0-129 0 0,0 0-87 0 0,0 0-75 0 0,0 0-64 0 0,-4 2-74 0 0,-26 25 1013 0 0,7-5-2 0 0,23-21-1453 0 0,0-1-21 0 0,0 0-26 0 0,0 0 6 0 0,0 0 22 0 0,48-51 2008 0 0,-5 3-974 0 0,-42 48-980 0 0,-1 0-25 0 0,0 0-15 0 0,0 0-3 0 0,0 0-21 0 0,-19 32 142 0 0,19-31-248 0 0,20 2-5026 0 0,-12-3-2481 0 0,-3 0-4085 0 0</inkml:trace>
</inkml:ink>
</file>

<file path=ppt/ink/ink19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25.92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42 632 11330 0 0,'0'0'3166'0'0,"0"0"-1432"0"0,0 0-643 0 0,0 0-52 0 0,0 0 13 0 0,0 0-54 0 0,0 0-147 0 0,0 0-186 0 0,0 0-176 0 0,0 0-131 0 0,0 0-95 0 0,-7 25-65 0 0,-19 77-56 0 0,25-98-125 0 0,-1 1 0 0 0,1-1 1 0 0,0 1-1 0 0,0 0 1 0 0,0-1-1 0 0,0 1 0 0 0,1 0 1 0 0,0 0-1 0 0,0-1 1 0 0,0 1-1 0 0,1 0 0 0 0,-1 0 1 0 0,1-1-1 0 0,0 1 0 0 0,1 0 1 0 0,-1-1-1 0 0,1 1 1 0 0,0-1-1 0 0,0 0 0 0 0,0 0 1 0 0,1 0-1 0 0,-1 0 1 0 0,1 0-1 0 0,0 0 0 0 0,0 0 1 0 0,1 0-18 0 0,2 0 103 0 0,-1-1 0 0 0,1 0 1 0 0,0 0-1 0 0,0-1 0 0 0,0 1 0 0 0,0-1 1 0 0,0 0-1 0 0,0-1 0 0 0,0 0 0 0 0,1 0 1 0 0,-1 0-1 0 0,0-1 0 0 0,1 1 0 0 0,-1-2 1 0 0,1 1-1 0 0,-1-1 0 0 0,0 0 1 0 0,1 0-1 0 0,-1-1 0 0 0,0 1 0 0 0,0-1 1 0 0,0-1-1 0 0,0 1 0 0 0,0-1 0 0 0,-1 0 1 0 0,1-1-1 0 0,-1 1 0 0 0,0-1 0 0 0,0 0 1 0 0,4-4-104 0 0,27-22 126 0 0,-2-1 0 0 0,-1-2 0 0 0,-1-1 0 0 0,-2-1 0 0 0,-1-2 0 0 0,-2-1 0 0 0,-2-1 0 0 0,-1-2 0 0 0,-3 0 1 0 0,-1-1-1 0 0,-2-1 0 0 0,-1-1 0 0 0,0-11-126 0 0,-9 31 4 0 0,-2-1 0 0 0,-1 1 0 0 0,0-1 0 0 0,-2 0 1 0 0,-1 0-1 0 0,-1-1 0 0 0,-1 1 0 0 0,-3-21-4 0 0,2 41 3 0 0,0 0 0 0 0,0 0-1 0 0,0 0 1 0 0,0 0 0 0 0,-1 0 0 0 0,0 1-1 0 0,0-1 1 0 0,0 0 0 0 0,0 1 0 0 0,-1 0-1 0 0,0 0 1 0 0,0-1 0 0 0,0 2 0 0 0,0-1-1 0 0,-4-3-2 0 0,5 7-4 0 0,-1 1 0 0 0,0-1 0 0 0,1 1-1 0 0,-1-1 1 0 0,0 1 0 0 0,1 0 0 0 0,-1 0-1 0 0,1 0 1 0 0,0 0 0 0 0,-1 0 0 0 0,1 1-1 0 0,0-1 1 0 0,-1 1 0 0 0,1-1 0 0 0,0 1-1 0 0,0 0 1 0 0,1 0 0 0 0,-1 0 0 0 0,0 0-1 0 0,0 0 1 0 0,1 0 0 0 0,-1 1 0 0 0,1-1-1 0 0,0 0 1 0 0,0 1 0 0 0,0-1 0 0 0,0 1-1 0 0,0-1 1 0 0,1 1 0 0 0,-1 0 0 0 0,1-1-1 0 0,-1 1 1 0 0,1 0 0 0 0,0-1 0 0 0,0 3 4 0 0,-1-2 4 0 0,-5 26 1 0 0,1 0-1 0 0,2 0 0 0 0,1 1 0 0 0,1-1 0 0 0,1 0 1 0 0,2 1-1 0 0,2 5-4 0 0,4 21 53 0 0,4 0 0 0 0,1-1 0 0 0,3-1 0 0 0,3 0 0 0 0,10 19-53 0 0,49 161 506 0 0,-57-143-381 0 0,-4 2 1 0 0,-4 0 0 0 0,-4 1-1 0 0,-4 42-125 0 0,-4-104 23 0 0,-1 0-1 0 0,-1 0 0 0 0,-2 0 1 0 0,-2 0-1 0 0,-1 0 0 0 0,-1-1 0 0 0,-1 0 1 0 0,-2 0-1 0 0,-1-1 0 0 0,-2-1 1 0 0,0 0-1 0 0,-2 0 0 0 0,-2-1 0 0 0,-8 10-22 0 0,22-34 4 0 0,-1 3 16 0 0,0 0 0 0 0,-1-1 0 0 0,0 1 0 0 0,-1-1 0 0 0,1 0 0 0 0,-1 0 0 0 0,0-1 0 0 0,0 0 1 0 0,-1 0-1 0 0,0 0 0 0 0,1-1 0 0 0,-2 0 0 0 0,1 0 0 0 0,0-1 0 0 0,-1 0 0 0 0,0 0 0 0 0,1-1 0 0 0,-6 2-20 0 0,9-7 15 0 0,0 1 0 0 0,0-1 0 0 0,0 1 0 0 0,0-1 1 0 0,1 0-1 0 0,-1 0 0 0 0,1-1 0 0 0,0 1 1 0 0,0-1-1 0 0,0 1 0 0 0,1-1 0 0 0,-1 0 1 0 0,1 0-1 0 0,0 0 0 0 0,0-1 0 0 0,0 1 0 0 0,0 0 1 0 0,1-1-1 0 0,0 1 0 0 0,0-1 0 0 0,0 1 1 0 0,1-1-1 0 0,-1 0 0 0 0,1 1 0 0 0,0-1 1 0 0,0 0-16 0 0,-1-27-5 0 0,1 0 1 0 0,1 0 0 0 0,1 0 0 0 0,2 1 0 0 0,2-1-1 0 0,1 1 1 0 0,3-8 4 0 0,57-243-1861 0 0,-58 160-9070 0 0,-9 110-957 0 0</inkml:trace>
  <inkml:trace contextRef="#ctx0" brushRef="#br0" timeOffset="266.88">145 121 13283 0 0,'0'0'4398'0'0,"0"0"-2248"0"0,0 0-798 0 0,0 0-90 0 0,0 0-63 0 0,0 0-140 0 0,0 0-187 0 0,0 0-213 0 0,0 0-167 0 0,0 0-104 0 0,0 0-79 0 0,0 0-87 0 0,0 0-93 0 0,-13-8-61 0 0,-39-21-65 0 0,39 21-58 0 0,13 8-81 0 0,18-11-4840 0 0,-7 8-1437 0 0,-5-1-5771 0 0</inkml:trace>
  <inkml:trace contextRef="#ctx0" brushRef="#br0" timeOffset="34109.636">141 2146 5849 0 0,'0'0'2617'0'0,"0"0"-409"0"0,0 0-186 0 0,0 0-8 0 0,0 0-55 0 0,0 0-225 0 0,0 0-346 0 0,0 0-299 0 0,0 0-279 0 0,0 0-171 0 0,0 0-94 0 0,-7 1-94 0 0,-20 5-58 0 0,17 32 761 0 0,10-32-1018 0 0,16 98 1076 0 0,-16-103-1269 0 0,1-1-1 0 0,-1 1 1 0 0,0 0 0 0 0,0 0-1 0 0,1-1 1 0 0,-1 1-1 0 0,0 0 1 0 0,0 0-1 0 0,0 0 1 0 0,0-1 0 0 0,0 1-1 0 0,0 0 1 0 0,0 0-1 0 0,0 0 1 0 0,0-1 0 0 0,0 1-1 0 0,-1 0 1 0 0,1 0-1 0 0,0-1 1 0 0,0 1-1 0 0,-1 0 1 0 0,1 0 0 0 0,-1-1-1 0 0,1 1 1 0 0,-1 0-1 0 0,1-1 1 0 0,-1 1-1 0 0,1-1 1 0 0,-1 1 0 0 0,1 0-1 0 0,-1-1 1 0 0,0 1-1 0 0,1-1 1 0 0,-1 0-1 0 0,0 1 1 0 0,1-1 0 0 0,-1 1-1 0 0,0-1 1 0 0,1 0-1 0 0,-1 0 1 0 0,0 1 0 0 0,0-1-1 0 0,0 0 1 0 0,1 0-1 0 0,-1 0 1 0 0,0 0-1 0 0,0 0 1 0 0,0 0 0 0 0,1 0-1 0 0,-1 0 1 0 0,0 0-1 0 0,0-1 58 0 0,-8 3-788 0 0,6-1-50 0 0,-12 2-2639 0 0,6-3-4386 0 0,4 0-2269 0 0</inkml:trace>
  <inkml:trace contextRef="#ctx0" brushRef="#br0" timeOffset="34363.687">128 1715 9298 0 0,'0'0'2730'0'0,"0"0"-547"0"0,0 0-432 0 0,0 0-185 0 0,0 0-94 0 0,0 0-122 0 0,0 0-173 0 0,0 0-182 0 0,0 0-192 0 0,0 0-142 0 0,0 0-88 0 0,0 0-115 0 0,0 0-83 0 0,-16 2-80 0 0,-49 6-83 0 0,64-8-256 0 0,0 0-1 0 0,0 0 1 0 0,0 0-1 0 0,0 0 1 0 0,0 0 0 0 0,0 0-1 0 0,0 1 1 0 0,1-1 0 0 0,-1 0-1 0 0,0 1 1 0 0,0-1-1 0 0,0 1 1 0 0,1-1 0 0 0,-1 1-1 0 0,0-1 1 0 0,0 1 0 0 0,1-1-1 0 0,-1 1 1 0 0,1 0 0 0 0,-1-1-1 0 0,0 1 1 0 0,1 0-1 0 0,-1 0 1 0 0,1-1 0 0 0,0 1-1 0 0,-1 0 1 0 0,1 0 0 0 0,-1 0-1 0 0,1-1 1 0 0,0 1-1 0 0,0 0 1 0 0,0 0 0 0 0,0 0-1 0 0,-1 0 1 0 0,1 0 0 0 0,0 0-1 0 0,0 0 1 0 0,0-1 0 0 0,1 1-1 0 0,-1 0 1 0 0,0 0-1 0 0,0 0 1 0 0,0 0 0 0 0,1 0-1 0 0,-1 0 1 0 0,0-1 0 0 0,1 1-1 0 0,-1 0 1 0 0,1 0-1 0 0,-1-1 1 0 0,1 1 0 0 0,-1 0-1 0 0,1 0 1 0 0,0-1 0 0 0,-1 1-1 0 0,1-1 1 0 0,0 1 0 0 0,-1-1-1 0 0,1 1 1 0 0,0-1-1 0 0,0 1 1 0 0,0-1 0 0 0,-1 1-1 0 0,1-1 1 0 0,0 0 0 0 0,0 0-1 0 0,0 1 1 0 0,0-1-1 0 0,0 0 46 0 0,0 0-264 0 0,9 8-3549 0 0,-4-5-2088 0 0,-1 1-5811 0 0</inkml:trace>
  <inkml:trace contextRef="#ctx0" brushRef="#br0" timeOffset="35025.903">831 2094 4121 0 0,'0'0'2787'0'0,"0"0"-1006"0"0,0 0-305 0 0,0 0 163 0 0,0 0 105 0 0,0 0-46 0 0,0 0-212 0 0,0 0-301 0 0,0 0-230 0 0,0 0-128 0 0,0 0-67 0 0,0 0-50 0 0,0 0-33 0 0,-7-2-41 0 0,-37-14 490 0 0,-26 12 1242 0 0,58 4-2261 0 0,0 0 0 0 0,1 0 0 0 0,-1 1 0 0 0,0 1 0 0 0,1 0 0 0 0,-1 1 0 0 0,1 0 0 0 0,0 0 0 0 0,-8 5-107 0 0,10-5 39 0 0,1 0-1 0 0,1 1 1 0 0,-1-1-1 0 0,0 2 1 0 0,1-1 0 0 0,0 1-1 0 0,0 0 1 0 0,0 0-1 0 0,1 1 1 0 0,0 0-1 0 0,0 0 1 0 0,0 1 0 0 0,0 0-39 0 0,6-3 10 0 0,0 0 0 0 0,0 0 0 0 0,0 0 0 0 0,0-1 0 0 0,1 1 0 0 0,-1 0 0 0 0,1 0 0 0 0,0-1 0 0 0,0 1 0 0 0,0-1 0 0 0,1 1 1 0 0,-1-1-1 0 0,1 1 0 0 0,0-1 0 0 0,0 0 0 0 0,0 0 0 0 0,0 0 0 0 0,1 0 0 0 0,-1 0 0 0 0,1 0 0 0 0,0-1 0 0 0,0 1 0 0 0,0-1 0 0 0,0 0 1 0 0,0 0-1 0 0,0 0 0 0 0,0 0 0 0 0,1 0 0 0 0,-1-1 0 0 0,1 1 0 0 0,-1-1 0 0 0,2 0-10 0 0,10 9 115 0 0,124 70 433 0 0,-137-77-516 0 0,0 0 1 0 0,0 0-1 0 0,0 0 0 0 0,-1 1 0 0 0,1-1 1 0 0,-1 0-1 0 0,0 1 0 0 0,0-1 1 0 0,0 1-1 0 0,-1-1 0 0 0,1 1 0 0 0,-1 0 1 0 0,0-1-1 0 0,1 1 0 0 0,-2-1 1 0 0,1 1-1 0 0,0 0-32 0 0,0-3 18 0 0,-1 4 24 0 0,0 0-1 0 0,1 0 1 0 0,-2 0 0 0 0,1 0 0 0 0,-1 0 0 0 0,1 0-1 0 0,-1 0 1 0 0,-1 0 0 0 0,1-1 0 0 0,-1 1 0 0 0,0-1-1 0 0,0 1 1 0 0,0-1 0 0 0,0 0 0 0 0,-1 0 0 0 0,0-1-1 0 0,1 1 1 0 0,-1-1 0 0 0,-1 0 0 0 0,1 0 0 0 0,0 0 0 0 0,-1 0-1 0 0,0-1 1 0 0,-2 1-42 0 0,-125 35 504 0 0,126-36-549 0 0,0-1 1 0 0,0 0-1 0 0,0 0 0 0 0,-1 0 1 0 0,1-1-1 0 0,0 0 0 0 0,-1 0 1 0 0,1-1-1 0 0,0 0 0 0 0,0 0 1 0 0,-1 0-1 0 0,1-1 0 0 0,0 0 1 0 0,0 0-1 0 0,1 0 0 0 0,-1-1 1 0 0,0 0-1 0 0,1 0 0 0 0,-1 0 1 0 0,1-1-1 0 0,0 0 0 0 0,0 0 1 0 0,1 0-1 0 0,-1 0 0 0 0,1-1 1 0 0,0 0-1 0 0,0 0 1 0 0,0 0-1 0 0,1-1 0 0 0,0 1 1 0 0,-2-4 44 0 0,5-9-3743 0 0,5 7-4404 0 0,-1 7-4310 0 0</inkml:trace>
</inkml:ink>
</file>

<file path=ppt/ink/ink19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04.2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299 726 5913 0 0,'0'0'2134'0'0,"0"0"-451"0"0,0 0-313 0 0,0 0 15 0 0,0 0 150 0 0,0 0 18 0 0,0 0-130 0 0,0 0-224 0 0,0 0-235 0 0,0 0-180 0 0,0 0-128 0 0,-14-10-89 0 0,-41-29-91 0 0,54 38-451 0 0,0 0 0 0 0,0 0 0 0 0,0 0-1 0 0,0 0 1 0 0,0 0 0 0 0,-1 1 0 0 0,1-1 0 0 0,0 1 0 0 0,0-1 0 0 0,0 0-1 0 0,-1 1 1 0 0,1 0 0 0 0,0-1 0 0 0,-1 1 0 0 0,1 0 0 0 0,0 0 0 0 0,-1 0-1 0 0,1 0 1 0 0,0 0 0 0 0,-1 0 0 0 0,1 0 0 0 0,0 0 0 0 0,-1 0 0 0 0,1 1-1 0 0,0-1 1 0 0,-1 0 0 0 0,1 1 0 0 0,0-1 0 0 0,0 1 0 0 0,0 0 0 0 0,-1-1-1 0 0,1 1 1 0 0,0 0 0 0 0,0 0-25 0 0,-5 3 112 0 0,-8 5-58 0 0,1 0 0 0 0,0 1 0 0 0,1 0 0 0 0,0 1 0 0 0,1 1 0 0 0,0 0 0 0 0,0 0 0 0 0,2 1 0 0 0,-1 1 0 0 0,2-1 0 0 0,0 1 0 0 0,0 1 0 0 0,1-1 0 0 0,1 1 0 0 0,1 1-1 0 0,0-1 1 0 0,1 1 0 0 0,0 1-54 0 0,2-13 23 0 0,1 1 0 0 0,-1 0-1 0 0,1 0 1 0 0,0 0 0 0 0,0 0-1 0 0,0 1 1 0 0,0-1 0 0 0,1 0-1 0 0,0 0 1 0 0,1 0 0 0 0,-1 1-1 0 0,1-1 1 0 0,0 0 0 0 0,0 0-1 0 0,0 0 1 0 0,1 0 0 0 0,-1 0-1 0 0,1 0 1 0 0,1-1 0 0 0,-1 1-1 0 0,1-1 1 0 0,-1 1 0 0 0,1-1-1 0 0,1 0 1 0 0,-1 0 0 0 0,0 0-1 0 0,1 0 1 0 0,0-1 0 0 0,0 0 0 0 0,0 1-1 0 0,0-1 1 0 0,1-1 0 0 0,-1 1-1 0 0,1-1 1 0 0,1 1-23 0 0,9-2 141 0 0,-1-1 1 0 0,1-1-1 0 0,-1 0 1 0 0,0-1-1 0 0,0-1 1 0 0,1 0-1 0 0,-2-1 1 0 0,1-1-1 0 0,0 0 0 0 0,-1 0 1 0 0,0-1-1 0 0,0-1 1 0 0,-1-1-1 0 0,1 1 1 0 0,-2-2-1 0 0,1 0 1 0 0,-1 0-1 0 0,-1-1 1 0 0,0 0-1 0 0,0-1 1 0 0,0-1-142 0 0,-8 10 10 0 0,28-28 68 0 0,-1-1 0 0 0,-2-1 1 0 0,-1-2-1 0 0,-1 0 1 0 0,-3-2-1 0 0,0-1 1 0 0,-3 0-1 0 0,-1-1 0 0 0,-1-1 1 0 0,-3-1-1 0 0,10-40-78 0 0,-17 49 6 0 0,0 0 0 0 0,-3-1-1 0 0,0 1 1 0 0,-2-1 0 0 0,-1 0-1 0 0,-4-28-5 0 0,2 47-31 0 0,-1-1 1 0 0,0 0-1 0 0,-1 1 0 0 0,0 0 0 0 0,-1 0 0 0 0,-1 0 0 0 0,0 0 0 0 0,-1 1 1 0 0,0-1-1 0 0,-1 1 0 0 0,0 1 0 0 0,-1-1 0 0 0,0 2 0 0 0,-1-1 0 0 0,0 1 0 0 0,-1 0 1 0 0,-1-1 30 0 0,7 9-29 0 0,0 0 1 0 0,0-1 0 0 0,0 2 0 0 0,0-1-1 0 0,0 0 1 0 0,-1 1 0 0 0,1-1 0 0 0,0 1-1 0 0,-1 0 1 0 0,1 1 0 0 0,-1-1 0 0 0,1 1-1 0 0,-1 0 1 0 0,1 0 0 0 0,-1 0 0 0 0,1 1-1 0 0,-1 0 1 0 0,1-1 0 0 0,-1 1 0 0 0,1 1-1 0 0,0-1 1 0 0,-1 1 0 0 0,1 0 0 0 0,0 0-1 0 0,0 0 1 0 0,0 0 0 0 0,1 1 0 0 0,-1-1-1 0 0,1 1 1 0 0,-1 0 0 0 0,1 0 0 0 0,0 1-1 0 0,0-1 1 0 0,0 1 0 0 0,0-1 0 0 0,1 1-1 0 0,-1 0 1 0 0,0 3 28 0 0,-6 6 20 0 0,0 1 0 0 0,1 0 0 0 0,1 1 0 0 0,1 0-1 0 0,0 0 1 0 0,1 0 0 0 0,0 1 0 0 0,1 0 0 0 0,1-1 0 0 0,0 1 0 0 0,2 1 0 0 0,-1-1 0 0 0,2 0-1 0 0,0 0 1 0 0,1 0 0 0 0,1 0 0 0 0,1 1 0 0 0,0-2 0 0 0,0 1 0 0 0,2 0 0 0 0,0-1 0 0 0,1 0-1 0 0,5 9-19 0 0,82 125 741 0 0,85 88 839 0 0,-170-224-1470 0 0,-6-9-90 0 0,1 0 0 0 0,-1 0 0 0 0,1 0 0 0 0,0 0-1 0 0,0 0 1 0 0,0-1 0 0 0,0 0 0 0 0,1 1-1 0 0,-1-1 1 0 0,1 0 0 0 0,0-1 0 0 0,0 1-1 0 0,0 0 1 0 0,0-1 0 0 0,0 0 0 0 0,1 0-20 0 0,18 4 405 0 0,-19-5-4437 0 0,0-1-4419 0 0,-1 0-3158 0 0</inkml:trace>
</inkml:ink>
</file>

<file path=ppt/ink/ink19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08.77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 1 8922 0 0,'0'0'5305'0'0,"0"0"-3817"0"0,0 0-303 0 0,0 0-233 0 0,0 0-232 0 0,0 0-200 0 0,0 0-232 0 0,0 0-288 0 0,0 0-128 0 0,0 0-112 0 0,0 0-224 0 0,0 0-392 0 0,0 0-689 0 0,0 0-1647 0 0,-14 92-7755 0 0</inkml:trace>
</inkml:ink>
</file>

<file path=ppt/ink/ink19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0.0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114 0 12667 0 0,'0'0'1996'0'0,"0"0"-314"0"0,0 0-134 0 0,0 0-84 0 0,0 0-98 0 0,0 0-156 0 0,0 0-226 0 0,0 0-227 0 0,0 0-174 0 0,0 0-152 0 0,0 0-87 0 0,0 0-40 0 0,-2 3-23 0 0,-1 2-163 0 0,0 1 0 0 0,0-1-1 0 0,0 1 1 0 0,1 0 0 0 0,0 0-1 0 0,1 0 1 0 0,-1 0 0 0 0,1 0-1 0 0,0 0 1 0 0,1 0 0 0 0,-1 0-1 0 0,1 1 1 0 0,0-1 0 0 0,1 0-1 0 0,0 0 1 0 0,0 4-118 0 0,0 18 299 0 0,-1-27-289 0 0,1 75 417 0 0,-4-1 0 0 0,-3 0 0 0 0,-5 13-427 0 0,-7 7 9 0 0,-29 225-1039 0 0,41-344-2822 0 0,3 15-5120 0 0,2 9-2528 0 0</inkml:trace>
  <inkml:trace contextRef="#ctx0" brushRef="#br0" timeOffset="251.899">385 608 15459 0 0,'0'0'1674'0'0,"0"0"-470"0"0,0 0-198 0 0,0 0 63 0 0,0 0 76 0 0,0 0-61 0 0,0 0-224 0 0,0 0-233 0 0,0 0-176 0 0,0 0-115 0 0,0 0-72 0 0,0 0-64 0 0,0 0-63 0 0,-8 26-46 0 0,-40 118 10 0 0,29-90-873 0 0,18-51 98 0 0,-1 1-1288 0 0,-2-3-7541 0 0,3-1-1694 0 0</inkml:trace>
  <inkml:trace contextRef="#ctx0" brushRef="#br0" timeOffset="413.909">343 78 12299 0 0,'0'0'1928'0'0,"0"0"-840"0"0,0 0-360 0 0,0 0-175 0 0,0 0-289 0 0,0 0-240 0 0,0 0-208 0 0,0 0-153 0 0,0 0-31 0 0,0 0-160 0 0,0 0-384 0 0,0 0-904 0 0,0 0-1849 0 0,0 0-5409 0 0</inkml:trace>
  <inkml:trace contextRef="#ctx0" brushRef="#br0" timeOffset="818.225">538 877 13675 0 0,'0'0'1944'0'0,"0"0"-397"0"0,0 0-165 0 0,0 0-115 0 0,0 0-215 0 0,0 0-273 0 0,0 0-222 0 0,0 0-115 0 0,0 0-49 0 0,0 0-6 0 0,0 0-20 0 0,0 0-31 0 0,0 0-31 0 0,16-30-22 0 0,53-94-18 0 0,-9 16 618 0 0,-58 105-847 0 0,-2 4-40 0 0,0-1 0 0 0,1 0 0 0 0,-1 0 1 0 0,0 0-1 0 0,1 1 0 0 0,-1-1 0 0 0,0 0 0 0 0,1 0 0 0 0,-1 0 0 0 0,0 0 0 0 0,1 0 1 0 0,-1 0-1 0 0,0 0 0 0 0,1 0 0 0 0,-1 0 0 0 0,1 0 0 0 0,-1 0 0 0 0,0 0 0 0 0,1 0 1 0 0,-1 0-1 0 0,0 0 0 0 0,1 0 0 0 0,-1 0 0 0 0,0 0 0 0 0,1 0 0 0 0,-1 0 0 0 0,0-1 1 0 0,1 1-1 0 0,-1 0 0 0 0,0 0 0 0 0,1 0 0 0 0,-1-1 0 0 0,0 1 0 0 0,0 0 0 0 0,1 0 1 0 0,-1-1-1 0 0,0 1 0 0 0,0 0 0 0 0,1-1 0 0 0,-1 1 0 0 0,0 0 0 0 0,0-1 0 0 0,0 1 1 0 0,0 0 2 0 0,19 127-341 0 0,-19-124 371 0 0,1 0-1 0 0,0-1 1 0 0,-1 1 0 0 0,1 0 0 0 0,0-1-1 0 0,1 1 1 0 0,-1-1 0 0 0,0 1 0 0 0,1-1-1 0 0,-1 1 1 0 0,1-1 0 0 0,0 0 0 0 0,0 0 0 0 0,0 0-1 0 0,0 0 1 0 0,0 0 0 0 0,0 0 0 0 0,0-1-1 0 0,1 1 1 0 0,-1-1 0 0 0,1 0 0 0 0,-1 1 0 0 0,1-1-1 0 0,0 0 1 0 0,-1 0 0 0 0,1-1 0 0 0,0 1-1 0 0,-1-1 1 0 0,1 1 0 0 0,0-1 0 0 0,0 0-1 0 0,0 0 1 0 0,-1 0 0 0 0,1 0 0 0 0,0 0 0 0 0,0-1-1 0 0,0 0 1 0 0,-1 1 0 0 0,1-1 0 0 0,0 0-1 0 0,-1 0 1 0 0,1 0 0 0 0,-1-1 0 0 0,1 1 0 0 0,-1 0-1 0 0,0-1 1 0 0,1 0-29 0 0,6-4 121 0 0,-1 0-1 0 0,-1 0 1 0 0,1-1 0 0 0,-1 1-1 0 0,0-2 1 0 0,-1 1-1 0 0,1-1 1 0 0,-1 0 0 0 0,-1 0-1 0 0,0-1 1 0 0,0 0 0 0 0,-1 1-1 0 0,0-2 1 0 0,0 1-1 0 0,-1 0 1 0 0,0-1 0 0 0,-1 0-1 0 0,0 1 1 0 0,0-1 0 0 0,-1-8-121 0 0,-3 13-2457 0 0,-1 18-6905 0 0,3-9-2122 0 0</inkml:trace>
  <inkml:trace contextRef="#ctx0" brushRef="#br0" timeOffset="1185.965">1138 777 10362 0 0,'0'0'2434'0'0,"0"0"-189"0"0,0 0-106 0 0,0 0-242 0 0,0 0-271 0 0,0 0-243 0 0,0 0-253 0 0,0 0-187 0 0,0 0-142 0 0,0 0-128 0 0,0 0-120 0 0,33-14-115 0 0,101-44-84 0 0,-76 20 174 0 0,-54 34-475 0 0,0 0 1 0 0,-1-1-1 0 0,1 1 0 0 0,-1-1 1 0 0,0 0-1 0 0,0 0 0 0 0,0 0 1 0 0,-1 0-1 0 0,1 0 0 0 0,-1-1 1 0 0,-1 1-1 0 0,1-1 0 0 0,-1 1 1 0 0,0-1-1 0 0,0 0 0 0 0,-1 1 1 0 0,1-1-1 0 0,-1 0 0 0 0,0 0 1 0 0,-1 1-1 0 0,0-4-53 0 0,-2 6-15 0 0,0 0 0 0 0,0 1 0 0 0,-1-1-1 0 0,1 1 1 0 0,-1 0 0 0 0,1 0 0 0 0,-1 0 0 0 0,0 0 0 0 0,1 1-1 0 0,-1-1 1 0 0,0 1 0 0 0,0 0 0 0 0,0 0 0 0 0,0 1-1 0 0,0-1 1 0 0,-1 1 0 0 0,1 0 0 0 0,0 0 0 0 0,0 0 0 0 0,0 0-1 0 0,0 1 1 0 0,0 0 0 0 0,0 0 0 0 0,0 0 0 0 0,0 0 0 0 0,0 1-1 0 0,0-1 1 0 0,1 1 0 0 0,-4 2 15 0 0,-6 2-22 0 0,2 0-1 0 0,-1 1 1 0 0,1 0 0 0 0,0 1 0 0 0,0 0-1 0 0,1 0 1 0 0,0 2 0 0 0,0-1-1 0 0,1 1 1 0 0,1 0 0 0 0,0 1 0 0 0,0 0-1 0 0,1 0 1 0 0,0 1 0 0 0,1 0 0 0 0,0 0-1 0 0,1 1 1 0 0,1-1 0 0 0,0 1-1 0 0,0 0 1 0 0,1 0 0 0 0,1 0 0 0 0,0 1-1 0 0,1 4 23 0 0,4-8 11 0 0,1 0-1 0 0,0 0 0 0 0,0 0 0 0 0,1 0 1 0 0,1-1-1 0 0,-1 1 0 0 0,1-1 0 0 0,1-1 1 0 0,0 0-1 0 0,0 1 0 0 0,1-2 0 0 0,0 1 1 0 0,0-1-1 0 0,1-1 0 0 0,-1 1 0 0 0,2-2 1 0 0,-1 1-1 0 0,0-1 0 0 0,1 0 1 0 0,0-1-1 0 0,0 0 0 0 0,1-1 0 0 0,2 1-10 0 0,143 15 212 0 0,-108-35-1135 0 0,-22-5-6715 0 0,-22 17-4362 0 0</inkml:trace>
</inkml:ink>
</file>

<file path=ppt/ink/ink19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08.5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32 99 776 0 0,'0'0'1486'0'0,"0"0"115"0"0,0 0 325 0 0,0 0 325 0 0,0 0 134 0 0,0 0-97 0 0,0 0-271 0 0,0 0-317 0 0,0 0-228 0 0,0 0-133 0 0,0 0-69 0 0,0 0-58 0 0,0 0-126 0 0,-8 12 2212 0 0,-12 160-1603 0 0,17-117-1414 0 0,2-48-2893 0 0,4-50-1878 0 0,1 14-3711 0 0,-3 17-2835 0 0</inkml:trace>
  <inkml:trace contextRef="#ctx0" brushRef="#br0" timeOffset="585.905">227 338 12619 0 0,'0'0'2175'0'0,"0"0"-403"0"0,0 0-191 0 0,0 0-221 0 0,0 0-244 0 0,0 0-232 0 0,0 0-228 0 0,0 0-143 0 0,0 0-35 0 0,0 0-16 0 0,14-31-26 0 0,46-101-24 0 0,13 9 727 0 0,-41 71-826 0 0,-25 79-622 0 0,-5 23 300 0 0,-3-37 9 0 0,1-1 0 0 0,0 0 0 0 0,1 0 0 0 0,0 0 0 0 0,1 0 0 0 0,0 0 0 0 0,1 0 0 0 0,0 0 0 0 0,1-1 0 0 0,0 0 0 0 0,1 1 0 0 0,0-1 0 0 0,1-1-1 0 0,1 2 1 0 0,-4-9 49 0 0,-1 0-1 0 0,1 0 1 0 0,-1-1-1 0 0,1 1 1 0 0,0-1-1 0 0,0 0 1 0 0,0 1-1 0 0,0-1 1 0 0,0-1-1 0 0,1 1 1 0 0,-1 0-1 0 0,0-1 1 0 0,1 0-1 0 0,0 0 1 0 0,-1 0-1 0 0,1 0 1 0 0,-1 0-1 0 0,1-1 1 0 0,0 1-1 0 0,0-1 1 0 0,-1 0-1 0 0,1 0 1 0 0,0-1-1 0 0,0 1 1 0 0,-1-1-1 0 0,1 0 1 0 0,-1 0-1 0 0,1 0 1 0 0,-1 0-1 0 0,1-1 1 0 0,-1 1-1 0 0,1-1 1 0 0,-1 0-1 0 0,0 0 1 0 0,0 0-1 0 0,1-1-48 0 0,4-4 136 0 0,0 1 0 0 0,0-1 1 0 0,-1 0-1 0 0,0-1 0 0 0,-1 1 0 0 0,1-1 0 0 0,-2-1 0 0 0,1 1 0 0 0,-1-1 0 0 0,0 0 1 0 0,-1 0-1 0 0,0-1 0 0 0,-1 0-136 0 0,32-110-2607 0 0,-26 108 151 0 0,-5 8-573 0 0,-1 0-3297 0 0,0 1-5864 0 0</inkml:trace>
</inkml:ink>
</file>

<file path=ppt/ink/ink19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04.51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94 619 13515 0 0,'0'0'4742'0'0,"0"0"-2885"0"0,0 0-924 0 0,0 0 43 0 0,0 0 130 0 0,0 0 20 0 0,0 0-140 0 0,0 0-269 0 0,0 0-235 0 0,0 0-140 0 0,0 0-94 0 0,0 0-54 0 0,0 0-32 0 0,-2 25-30 0 0,-5 76-41 0 0,16-28 35 0 0,-8-58-191 0 0,1 7 106 0 0,-1-8-3595 0 0,-8-22-3554 0 0,5 5 1304 0 0,-2 0-5385 0 0</inkml:trace>
  <inkml:trace contextRef="#ctx0" brushRef="#br0" timeOffset="167.448">32 174 13267 0 0,'0'0'2776'0'0,"0"0"-727"0"0,0 0-513 0 0,0 0-304 0 0,0 0-271 0 0,0 0-249 0 0,0 0-248 0 0,0 0-256 0 0,0 0-224 0 0,0 0-112 0 0,0 0-32 0 0,0 0-48 0 0,0 0-56 0 0,0 0-328 0 0,-32 40-585 0 0,41-14-991 0 0,-3-11-2873 0 0,-2-1-7242 0 0</inkml:trace>
  <inkml:trace contextRef="#ctx0" brushRef="#br0" timeOffset="527.463">293 932 13587 0 0,'0'0'1200'0'0,"0"0"-444"0"0,0 0 97 0 0,0 0 369 0 0,0 0 263 0 0,0 0 3 0 0,0 0-258 0 0,0 0-259 0 0,0 0-111 0 0,0 0-64 0 0,0 0-84 0 0,0 0-124 0 0,2-6-130 0 0,60-291 2290 0 0,-62 296-2745 0 0,5-14 15 0 0,-1 0-1 0 0,2 0 1 0 0,0 1-1 0 0,0 0 1 0 0,2 0-1 0 0,-1 0 1 0 0,2 1-1 0 0,0 0 1 0 0,0 0-1 0 0,1 1 1 0 0,1 1-1 0 0,0 0 1 0 0,10-7-18 0 0,-12 46-1171 0 0,-7 24-301 0 0,-2-30-2024 0 0,0 0-6143 0 0,0-18-1816 0 0</inkml:trace>
  <inkml:trace contextRef="#ctx0" brushRef="#br0" timeOffset="903.02">615 744 10474 0 0,'0'0'3641'0'0,"0"0"-1513"0"0,0 0-404 0 0,0 0-29 0 0,0 0-170 0 0,0 0-269 0 0,0 0-246 0 0,0 0-192 0 0,0 0-144 0 0,0 0-114 0 0,0 0-82 0 0,0 0-85 0 0,31-10-74 0 0,94-31-46 0 0,-72 10 237 0 0,-48 21-374 0 0,-2 6-104 0 0,-1 1 0 0 0,1 0 0 0 0,-1-1 1 0 0,0 1-1 0 0,0-1 0 0 0,0 0 0 0 0,0 0 0 0 0,-1 0 0 0 0,0 1 0 0 0,1-2 1 0 0,-1 1-1 0 0,-1 0 0 0 0,1 0 0 0 0,-1 0 0 0 0,1 0 0 0 0,-1 0 1 0 0,0-1-1 0 0,-1 1 0 0 0,1 0 0 0 0,-1 0 0 0 0,0 0 0 0 0,0 0 0 0 0,0 0 1 0 0,0 0-1 0 0,-1 0 0 0 0,0 0 0 0 0,0 0-32 0 0,-1 2-13 0 0,-1 1 0 0 0,1 0 0 0 0,-1 0 0 0 0,0 0 0 0 0,1 1 0 0 0,-1-1 0 0 0,0 1 1 0 0,1 0-1 0 0,-1 0 0 0 0,0 0 0 0 0,0 0 0 0 0,1 1 0 0 0,-1 0 0 0 0,0 0 0 0 0,1 0 0 0 0,-1 0 0 0 0,1 0 0 0 0,-1 0 0 0 0,1 1 0 0 0,0 0 0 0 0,-1 0 0 0 0,1 0 0 0 0,0 0 0 0 0,0 0 1 0 0,1 1-1 0 0,-1-1 0 0 0,-2 3 13 0 0,-9 6-18 0 0,1 0 1 0 0,0 1 0 0 0,1 0 0 0 0,0 1 0 0 0,1 1-1 0 0,1-1 1 0 0,0 2 0 0 0,1-1 0 0 0,0 1-1 0 0,1 1 1 0 0,1 0 0 0 0,0 0 0 0 0,1 0 17 0 0,5-12-2 0 0,0 0 1 0 0,0 0-1 0 0,1 0 1 0 0,-1 0 0 0 0,1 0-1 0 0,0 0 1 0 0,0 0-1 0 0,0 0 1 0 0,0 0 0 0 0,1-1-1 0 0,0 1 1 0 0,-1 0 0 0 0,2 0-1 0 0,-1 0 1 0 0,0-1-1 0 0,1 1 1 0 0,-1 0 0 0 0,1-1-1 0 0,0 1 1 0 0,0-1-1 0 0,1 0 1 0 0,-1 0 0 0 0,1 0-1 0 0,0 0 1 0 0,-1 0-1 0 0,1 0 1 0 0,0-1 0 0 0,1 0-1 0 0,-1 1 1 0 0,0-1-1 0 0,1 0 1 0 0,-1 0 0 0 0,1-1-1 0 0,-1 1 1 0 0,1-1-1 0 0,0 0 1 0 0,0 0 0 0 0,0 0-1 0 0,0 0 1 0 0,0-1 0 0 0,0 0-1 0 0,-1 0 1 0 0,1 0-1 0 0,0 0 1 0 0,1 0 1 0 0,24 0-101 0 0,86-11-2177 0 0,-90 1 754 0 0,7-3-1198 0 0,-10 6-3636 0 0,-11 4-5008 0 0</inkml:trace>
  <inkml:trace contextRef="#ctx0" brushRef="#br0" timeOffset="1200.528">1326 483 16676 0 0,'0'0'1755'0'0,"0"0"-542"0"0,0 0-169 0 0,0 0-30 0 0,0 0-30 0 0,0 0-37 0 0,0 0-172 0 0,0 0-174 0 0,0 0-131 0 0,0 0-126 0 0,0 0-93 0 0,0 0-73 0 0,-34 26-58 0 0,-105 81-48 0 0,75-37 22 0 0,59-64-90 0 0,0 1 0 0 0,1 0 0 0 0,1 0 1 0 0,-1 0-1 0 0,1 0 0 0 0,0 0 0 0 0,1 1 1 0 0,-1-1-1 0 0,2 1 0 0 0,-1 0 0 0 0,1-1 1 0 0,0 1-1 0 0,0 0 0 0 0,1 0 0 0 0,1 0 1 0 0,0 5-5 0 0,2-8-3 0 0,0-1 0 0 0,1 0 1 0 0,-1 0-1 0 0,1 0 0 0 0,0 0 1 0 0,0-1-1 0 0,1 1 0 0 0,-1-1 1 0 0,1 0-1 0 0,0 0 0 0 0,0-1 1 0 0,0 1-1 0 0,0-1 0 0 0,0-1 1 0 0,0 1-1 0 0,0 0 0 0 0,1-1 1 0 0,-1 0-1 0 0,1-1 0 0 0,4 1 3 0 0,117 2-285 0 0,-118-4 28 0 0,0-1 1 0 0,-1-1-1 0 0,1 1 0 0 0,-1-1 1 0 0,0-1-1 0 0,0 0 1 0 0,0 0-1 0 0,0 0 0 0 0,-1-1 1 0 0,1 0-1 0 0,-1-1 0 0 0,3-3 257 0 0,19-19-4508 0 0,-5-1-4278 0 0,-16 17-1107 0 0</inkml:trace>
  <inkml:trace contextRef="#ctx0" brushRef="#br0" timeOffset="1589.796">1775 1 15915 0 0,'0'0'3811'0'0,"0"0"-2127"0"0,0 0-715 0 0,0 0-15 0 0,0 0 34 0 0,0 0-33 0 0,0 0-155 0 0,0 0-252 0 0,0 0-173 0 0,0 0-65 0 0,0 0-38 0 0,0 0 16 0 0,-6 17-2 0 0,-19 56-15 0 0,2 82 664 0 0,22-113-795 0 0,-3 363 248 0 0,-2-361-356 0 0,0-3 90 0 0,6-41-238 0 0,0 0 0 0 0,1 0 0 0 0,-1 0 0 0 0,0 0 1 0 0,0 0-1 0 0,0 0 0 0 0,0 0 0 0 0,1 0 0 0 0,-1 0 0 0 0,0 0 0 0 0,0 0 0 0 0,0 0 0 0 0,1 0 0 0 0,-1 0 0 0 0,0 0 0 0 0,0 1 0 0 0,0-1 0 0 0,0 0 0 0 0,1 0 0 0 0,-1 0 0 0 0,0 0 0 0 0,0 0 0 0 0,0 0 0 0 0,0 0 0 0 0,0 1 0 0 0,1-1 0 0 0,-1 0 0 0 0,0 0 0 0 0,0 0 0 0 0,0 0 0 0 0,0 1 0 0 0,0-1 0 0 0,0 0 116 0 0,12-36-3684 0 0,-7 11-6627 0 0,-4 20 6955 0 0,-1 1-5509 0 0</inkml:trace>
  <inkml:trace contextRef="#ctx0" brushRef="#br0" timeOffset="1835.405">1473 402 15627 0 0,'0'0'1950'0'0,"0"0"-643"0"0,0 0-229 0 0,0 0 79 0 0,0 0 90 0 0,0 0-61 0 0,0 0-263 0 0,0 0-257 0 0,0 0-192 0 0,0 0-135 0 0,32-4-86 0 0,104-14-78 0 0,137-20-1857 0 0,-258 37 201 0 0,-1 0-2458 0 0,-4 0-4559 0 0,-2-2-2284 0 0</inkml:trace>
  <inkml:trace contextRef="#ctx0" brushRef="#br0" timeOffset="2671.02">2176 26 10706 0 0,'0'0'1897'0'0,"0"0"-190"0"0,0 0-39 0 0,0 0-25 0 0,0 0-133 0 0,0 0-246 0 0,0 0-302 0 0,0 0-212 0 0,0 0-143 0 0,0 0-73 0 0,0 0-41 0 0,0 0-37 0 0,-10 26-21 0 0,-29 83-58 0 0,26-16 257 0 0,23 102 247 0 0,0-130-661 0 0,-3 1 0 0 0,-3 0 0 0 0,-4 55-220 0 0,-29-33 94 0 0,71-114-1338 0 0,0-20-1290 0 0,-23 22-5467 0 0,-14 17-3257 0 0</inkml:trace>
  <inkml:trace contextRef="#ctx0" brushRef="#br0" timeOffset="3277.231">2375 534 13187 0 0,'0'0'1918'0'0,"0"0"-265"0"0,0 0-71 0 0,0 0-95 0 0,0 0-205 0 0,0 0-325 0 0,0 0-349 0 0,0 0-192 0 0,0 0-112 0 0,0 0-60 0 0,0 0-12 0 0,0 0-28 0 0,0 0-18 0 0,-4 24-14 0 0,-10 74-27 0 0,20-22 364 0 0,-5-75-455 0 0,0 1 1 0 0,0-1-1 0 0,0 0 0 0 0,1 0 0 0 0,-1 1 1 0 0,0-1-1 0 0,1 0 0 0 0,-1 0 1 0 0,1 0-1 0 0,-1 0 0 0 0,1-1 1 0 0,0 1-1 0 0,-1 0 0 0 0,1-1 1 0 0,0 1-1 0 0,0-1 0 0 0,-1 1 1 0 0,1-1-1 0 0,0 0 0 0 0,0 0 1 0 0,0 0-1 0 0,-1 0 0 0 0,1 0 1 0 0,0 0-1 0 0,0 0 0 0 0,-1-1 1 0 0,1 1-1 0 0,0-1-54 0 0,9-3 139 0 0,0 0-1 0 0,-1-1 1 0 0,0-1 0 0 0,0 1 0 0 0,-1-2-1 0 0,1 1 1 0 0,-1-1 0 0 0,-1-1-1 0 0,1 0 1 0 0,-2 0 0 0 0,6-6-139 0 0,7-6 120 0 0,127-149 282 0 0,-147 168-402 0 0,0 0-1 0 0,1 1 0 0 0,-1-1 0 0 0,1 0 0 0 0,-1 0 0 0 0,1 1 0 0 0,0-1 1 0 0,-1 0-1 0 0,1 1 0 0 0,0-1 0 0 0,-1 0 0 0 0,1 1 0 0 0,0-1 0 0 0,0 1 1 0 0,-1-1-1 0 0,1 1 0 0 0,0 0 0 0 0,0-1 0 0 0,0 1 0 0 0,0 0 0 0 0,0 0 1 0 0,0-1-1 0 0,-1 1 0 0 0,1 0 0 0 0,0 0 0 0 0,0 0 0 0 0,0 0 0 0 0,0 0 1 0 0,0 0-1 0 0,0 1 0 0 0,0-1 0 0 0,0 0 0 0 0,0 0 0 0 0,-1 0 0 0 0,1 1 1 0 0,0-1-1 0 0,0 1 0 0 0,0-1 0 0 0,0 1 0 0 0,-1-1 0 0 0,1 1 0 0 0,0-1 1 0 0,-1 1-1 0 0,1-1 0 0 0,0 1 0 0 0,-1 0 0 0 0,1 0 0 0 0,-1-1 0 0 0,1 1 1 0 0,-1 0-1 0 0,1 0 0 0 0,-1 0 0 0 0,1-1 0 0 0,-1 1 0 0 0,0 0 0 0 0,1 0 1 0 0,-1 0-1 0 0,0 0 0 0 0,0 0 1 0 0,14 59-14 0 0,43 308 0 0 0,-52-338-23 0 0,-1 0 0 0 0,-1 0-1 0 0,-2 1 1 0 0,0-1 0 0 0,-3 1 0 0 0,-3 26 37 0 0,0-39-11 0 0,0 0 0 0 0,-1 0-1 0 0,-1 0 1 0 0,0-1 0 0 0,-2 0 0 0 0,0-1 0 0 0,0 1-1 0 0,-2-2 1 0 0,0 1 0 0 0,-1-2 0 0 0,0 1 0 0 0,-1-2-1 0 0,-1 0 1 0 0,0 0 0 0 0,0-1 0 0 0,-2-1 0 0 0,1 0-1 0 0,-1-2 1 0 0,-1 1 0 0 0,-7 1 11 0 0,23-10 4 0 0,-1 0-1 0 0,1 0 1 0 0,-1 0-1 0 0,0 0 1 0 0,1 0 0 0 0,-1 0-1 0 0,0 0 1 0 0,0-1-1 0 0,1 1 1 0 0,-1-1 0 0 0,0 1-1 0 0,0-1 1 0 0,0 0-1 0 0,0 0 1 0 0,1 0 0 0 0,-1 0-1 0 0,0 0 1 0 0,0 0-1 0 0,0-1 1 0 0,0 1-1 0 0,0 0 1 0 0,1-1 0 0 0,-1 1-1 0 0,0-1 1 0 0,0 0-1 0 0,1 0 1 0 0,-1 0 0 0 0,0 0-1 0 0,1 0 1 0 0,-1 0-1 0 0,1 0 1 0 0,-1 0 0 0 0,1-1-1 0 0,0 1 1 0 0,0 0-1 0 0,-1-1 1 0 0,1 1 0 0 0,0-1-1 0 0,0 1 1 0 0,0-1-1 0 0,1 0 1 0 0,-1 0 0 0 0,0 1-1 0 0,1-1 1 0 0,-1 0-1 0 0,1 0 1 0 0,-1 0 0 0 0,1 1-1 0 0,0-3-3 0 0,0-12 27 0 0,1-1 0 0 0,2 0 0 0 0,-1 0 0 0 0,2 1 0 0 0,0-1 0 0 0,1 1-1 0 0,1 0 1 0 0,0 0 0 0 0,1 1 0 0 0,0 0 0 0 0,2 0 0 0 0,0 1 0 0 0,0 0 0 0 0,1 0 0 0 0,1 1 0 0 0,0 1 0 0 0,1-1 0 0 0,2 1-27 0 0,-13 11 0 0 0,52-61-160 0 0,3 2 0 0 0,2 3 0 0 0,15-7 160 0 0,-16 18-5010 0 0,3 4-4969 0 0,-51 35-2415 0 0</inkml:trace>
</inkml:ink>
</file>

<file path=ppt/ink/ink19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3.4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66 0 2545 0 0,'0'0'2504'0'0,"0"0"-2"0"0,0 0-19 0 0,0 0-60 0 0,0 0-162 0 0,0 0-299 0 0,0 0-353 0 0,0 0-336 0 0,0 0-272 0 0,0 0-227 0 0,0 0-144 0 0,-5 0-118 0 0,3 0-467 0 0,1 0 0 0 0,-1 1 0 0 0,0-1 0 0 0,0 0-1 0 0,1 1 1 0 0,-1-1 0 0 0,0 1 0 0 0,1-1-1 0 0,-1 1 1 0 0,0 0 0 0 0,1 0 0 0 0,-1 0 0 0 0,1-1-1 0 0,-1 2 1 0 0,1-1 0 0 0,-1 0 0 0 0,1 0-1 0 0,0 0 1 0 0,0 1 0 0 0,0-1 0 0 0,-1 0-1 0 0,1 1 1 0 0,1-1 0 0 0,-1 1 0 0 0,0 0 0 0 0,0-1-1 0 0,0 1 1 0 0,1-1 0 0 0,-1 1 0 0 0,1 0-1 0 0,-1 0 1 0 0,1-1 0 0 0,0 1 0 0 0,0 0-1 0 0,0 0-44 0 0,-7 34 365 0 0,1 0-1 0 0,3 1 0 0 0,1 0 0 0 0,1-1 0 0 0,4 32-364 0 0,-3-59 23 0 0,1 1 0 0 0,0-1 0 0 0,1 0 0 0 0,0 0 0 0 0,0 0 0 0 0,1 0 0 0 0,0-1 1 0 0,0 1-1 0 0,1-1 0 0 0,0 1 0 0 0,1-1 0 0 0,0-1 0 0 0,0 1 0 0 0,1-1 0 0 0,0 0 0 0 0,0 1-23 0 0,-3-7 43 0 0,0 1-1 0 0,-1-1 0 0 0,1 0 0 0 0,0 0 1 0 0,0 0-1 0 0,0 0 0 0 0,0 0 0 0 0,0-1 0 0 0,0 1 1 0 0,0-1-1 0 0,0 0 0 0 0,1 0 0 0 0,-1 0 1 0 0,0 0-1 0 0,0-1 0 0 0,0 1 0 0 0,0-1 1 0 0,0 0-1 0 0,0 0 0 0 0,0 0 0 0 0,0 0 1 0 0,-1 0-1 0 0,1-1 0 0 0,0 1 0 0 0,-1-1 1 0 0,1 0-1 0 0,-1 0 0 0 0,1 0 0 0 0,-1 0 1 0 0,0 0-1 0 0,1-1-42 0 0,29-25 123 0 0,-1-2-1 0 0,-1-1 1 0 0,-2-2 0 0 0,-1-1-1 0 0,20-33-122 0 0,-35 59-136 0 0,-9 30-105 0 0,-2-6 265 0 0,4 22-47 0 0,-6-29 21 0 0,1-1 0 0 0,0 1 0 0 0,1 0-1 0 0,0 0 1 0 0,0 0 0 0 0,1-1 0 0 0,0 1 0 0 0,1-1 0 0 0,0 1 0 0 0,0-1 0 0 0,1 0 0 0 0,0 0 0 0 0,0-1 0 0 0,1 1 0 0 0,0-1 0 0 0,0 0 0 0 0,1 0-1 0 0,0 0 1 0 0,0-1 0 0 0,0 0 0 0 0,4 3 2 0 0,-6-8 20 0 0,0 1-1 0 0,1-1 1 0 0,-1 0-1 0 0,0 0 1 0 0,1 0-1 0 0,-1 0 0 0 0,0-1 1 0 0,1 1-1 0 0,-1-1 1 0 0,1 0-1 0 0,-1-1 1 0 0,0 1-1 0 0,1-1 1 0 0,-1 0-1 0 0,0 0 0 0 0,0 0 1 0 0,1-1-1 0 0,-1 1 1 0 0,0-1-1 0 0,0 0 1 0 0,0 0-1 0 0,-1 0 1 0 0,1-1-1 0 0,0 1 1 0 0,-1-1-1 0 0,0 0 0 0 0,0 0 1 0 0,0 0-1 0 0,2-3-19 0 0,9-11 140 0 0,0-1-1 0 0,-2-1 0 0 0,0 0 0 0 0,-1-1 0 0 0,-1 0 0 0 0,-1 0 0 0 0,-1-1 1 0 0,0 0-1 0 0,-2-1 0 0 0,0 1 0 0 0,-2-1 0 0 0,1-10-139 0 0,-2-62-170 0 0,-4 65-2180 0 0,30 16-3820 0 0,-16 12-371 0 0,-12 1 5569 0 0,2 0-10181 0 0</inkml:trace>
</inkml:ink>
</file>

<file path=ppt/ink/ink19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3.8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105 744 17188 0 0,'0'0'1269'0'0,"0"0"-314"0"0,0 0 5 0 0,0 0 114 0 0,0 0 6 0 0,0 0-130 0 0,0 0-231 0 0,0 0-218 0 0,0 0-69 0 0,0 0-35 0 0,0 0-40 0 0,0 0-31 0 0,0 0-32 0 0,-4 21-45 0 0,-16 65-33 0 0,-22 27 374 0 0,4-9-586 0 0,41-108-4764 0 0,15-24 900 0 0,-12 16-1329 0 0,1 1-5818 0 0</inkml:trace>
  <inkml:trace contextRef="#ctx0" brushRef="#br0" timeOffset="246.396">21 368 14363 0 0,'0'0'1824'0'0,"0"0"-455"0"0,0 0-257 0 0,0 0-184 0 0,0 0-208 0 0,0 0-312 0 0,0 0-264 0 0,0 0-256 0 0,0 0-112 0 0,0 0-136 0 0,0 0-224 0 0,0 0-472 0 0,0 0-1064 0 0,0 0-2722 0 0,7 30-6728 0 0</inkml:trace>
  <inkml:trace contextRef="#ctx0" brushRef="#br0" timeOffset="592.766">593 0 15323 0 0,'0'0'1689'0'0,"0"0"-456"0"0,0 0-147 0 0,0 0-47 0 0,0 0-36 0 0,0 0-97 0 0,0 0-141 0 0,0 0-69 0 0,0 0-15 0 0,0 0-9 0 0,0 0-44 0 0,0 0-77 0 0,0 0-107 0 0,5 14-66 0 0,15 46-51 0 0,-5 23 590 0 0,-7-9-667 0 0,-3 2 1 0 0,-4-1-1 0 0,-3 0 1 0 0,-6 28-251 0 0,-20 69 29 0 0,-4 6-553 0 0,48-167-3670 0 0,-13-28-1710 0 0,-2 12-934 0 0,-1 1-4007 0 0</inkml:trace>
  <inkml:trace contextRef="#ctx0" brushRef="#br0" timeOffset="847.675">286 567 9098 0 0,'0'0'3583'0'0,"0"0"-1742"0"0,0 0-685 0 0,0 0 60 0 0,0 0 142 0 0,0 0 29 0 0,0 0-155 0 0,0 0-234 0 0,0 0-171 0 0,0 0-159 0 0,35-5-112 0 0,115-19-89 0 0,174-35 985 0 0,-263 46-1545 0 0,64-10-4094 0 0,-101 16-1057 0 0,-16 5-43 0 0,-4-1-5445 0 0</inkml:trace>
  <inkml:trace contextRef="#ctx0" brushRef="#br0" timeOffset="1316.92">1153 55 9370 0 0,'0'0'4786'0'0,"0"0"-2198"0"0,0 0-920 0 0,0 0-221 0 0,0 0-181 0 0,0 0-172 0 0,0 0-225 0 0,0 0-215 0 0,0 0-149 0 0,0 0-117 0 0,0 0-40 0 0,0 0-24 0 0,0 0 20 0 0,-7 17 24 0 0,-41 122 623 0 0,-6 213-87 0 0,34-36-805 0 0,20-314-91 0 0,-1 0 0 0 0,1-1 0 0 0,-1 1 0 0 0,1 0 0 0 0,0 0 0 0 0,0-1 0 0 0,0 1 0 0 0,0 0 0 0 0,0 0 0 0 0,0-1 0 0 0,0 1 0 0 0,1 0 0 0 0,-1-1 0 0 0,1 1 0 0 0,-1 0 0 0 0,1-1 0 0 0,0 1 0 0 0,-1-1 0 0 0,1 1 0 0 0,0-1 0 0 0,0 1 0 0 0,0-1 0 0 0,0 1 0 0 0,0-1 0 0 0,1 0 0 0 0,-1 0 0 0 0,0 1 0 0 0,1-1 0 0 0,-1 0 0 0 0,0 0 0 0 0,1-1 0 0 0,-1 1 0 0 0,1 0 0 0 0,0 0 0 0 0,-1-1 0 0 0,1 1 0 0 0,-1-1 0 0 0,1 1 0 0 0,0-1 0 0 0,0 0 0 0 0,-1 1 0 0 0,1-1 0 0 0,0 0 0 0 0,-1 0 0 0 0,1 0 0 0 0,0-1 0 0 0,0 1 0 0 0,-1 0 0 0 0,1-1 0 0 0,0 1 0 0 0,-1-1 0 0 0,1 1 0 0 0,0-1 0 0 0,-1 0 0 0 0,1 0-8 0 0,147-123 872 0 0,-130 110-847 0 0,-10 7-10 0 0,1-1 0 0 0,-1 1-1 0 0,1 1 1 0 0,1 0 0 0 0,-1 0 0 0 0,1 1 0 0 0,0 1 0 0 0,0 0-1 0 0,0 0 1 0 0,1 1 0 0 0,3-1-15 0 0,-1 49 44 0 0,-20 165 85 0 0,6-210-180 0 0,0 1 0 0 0,0-1 0 0 0,0 1 0 0 0,0-1 0 0 0,0 1 0 0 0,0 0 0 0 0,0-1 0 0 0,0 1 0 0 0,0-1 0 0 0,0 1 0 0 0,0 0 0 0 0,0-1 0 0 0,0 1 0 0 0,0-1 0 0 0,0 1 0 0 0,1 0 0 0 0,-1-1 0 0 0,0 1 0 0 0,0-1 0 0 0,1 1 0 0 0,-1-1-1 0 0,0 1 1 0 0,1-1 0 0 0,-1 1 0 0 0,1-1 0 0 0,-1 1 0 0 0,0-1 0 0 0,1 0 0 0 0,-1 1 0 0 0,1-1 0 0 0,-1 0 0 0 0,1 1 0 0 0,-1-1 0 0 0,1 0 0 0 0,0 0 0 0 0,-1 1 0 0 0,1-1 0 0 0,-1 0 0 0 0,1 0 0 0 0,0 0 0 0 0,-1 0 0 0 0,1 0 0 0 0,-1 0 0 0 0,1 0 0 0 0,0 0 0 0 0,-1 0-1 0 0,1 0 1 0 0,0 0 51 0 0,8-13-4926 0 0,-6 8-3543 0 0,-3 5 7229 0 0,1-4-11161 0 0</inkml:trace>
</inkml:ink>
</file>

<file path=ppt/ink/ink19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7.1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0 199 3985 0 0,'0'0'2815'0'0,"0"0"-964"0"0,0 0-459 0 0,0 0 14 0 0,0 0 34 0 0,0 0-59 0 0,0 0-161 0 0,0 0-190 0 0,0 0-161 0 0,0 0-86 0 0,0 0-30 0 0,11-6-60 0 0,69-40 1211 0 0,41-45 967 0 0,-33 36-1780 0 0,-66 81-531 0 0,5 86 176 0 0,55 324-289 0 0,-49-235-353 0 0,-33-201-90 0 0,1 0 1 0 0,-1-1 0 0 0,0 1 0 0 0,0 0-1 0 0,1-1 1 0 0,-1 1 0 0 0,0 0 0 0 0,1-1 0 0 0,-1 1-1 0 0,0 0 1 0 0,1 0 0 0 0,-1-1 0 0 0,0 1-1 0 0,1 0 1 0 0,-1 0 0 0 0,1 0 0 0 0,-1 0 0 0 0,1-1-1 0 0,-1 1 1 0 0,0 0 0 0 0,1 0 0 0 0,-1 0-1 0 0,1 0 1 0 0,-1 0 0 0 0,1 0 0 0 0,-1 0 0 0 0,0 0-1 0 0,1 0 1 0 0,-1 0 0 0 0,1 1 0 0 0,-1-1-1 0 0,0 0 1 0 0,1 0 0 0 0,-1 0 0 0 0,1 0 0 0 0,-1 1-1 0 0,0-1 1 0 0,1 0 0 0 0,-1 0 0 0 0,0 1 0 0 0,1-1-1 0 0,-1 0 1 0 0,0 0 0 0 0,1 1 0 0 0,-1-1-1 0 0,0 0 1 0 0,0 1 0 0 0,1-1 0 0 0,-1 1 0 0 0,0-1-1 0 0,0 0 1 0 0,0 1 0 0 0,1-1 0 0 0,-1 1-1 0 0,0-1 1 0 0,0 0 0 0 0,0 1 0 0 0,0-1 0 0 0,0 1-1 0 0,0-1 1 0 0,0 1 0 0 0,0-1 0 0 0,0 0-1 0 0,0 1-4 0 0,19-36 272 0 0,-17 31-277 0 0,127-283 643 0 0,-30 37-467 0 0,-88 218-105 0 0,-8 12-5 0 0,-3 20-95 0 0,0 0 10 0 0,0 0-1 0 0,0 0 6 0 0,0 0-22 0 0,0 0-11 0 0,0 0-17 0 0,0 0-15 0 0,0 0-30 0 0,0 0-42 0 0,0 0-61 0 0,0 0-72 0 0,-7 11-4625 0 0,5-7-2576 0 0,1-4-1434 0 0</inkml:trace>
</inkml:ink>
</file>

<file path=ppt/ink/ink19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7.90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0 159 9906 0 0,'0'0'2434'0'0,"0"0"-302"0"0,0 0-168 0 0,0 0-151 0 0,0 0-215 0 0,0 0-306 0 0,0 0-324 0 0,0 0-251 0 0,0 0-173 0 0,0 0-88 0 0,0 0-43 0 0,0 0-38 0 0,0 0-12 0 0,2 0 2 0 0,240 1 2936 0 0,1 39-2589 0 0,-124-26-587 0 0,-59-10-69 0 0,-59-4-40 0 0,-1 0 2 0 0,0 0 3 0 0,0 0-1 0 0,0 0 5 0 0,0 0-11 0 0,0 0-1 0 0,0 0-2 0 0,0 0 3 0 0,0 0 2 0 0,0 0 2 0 0,0 0 3 0 0,0 0-5 0 0,0 0-7 0 0,-18-8 577 0 0,-100-72-536 0 0,42 25-55 0 0,17 7-698 0 0,58 34-3531 0 0,2 6-6790 0 0,1 4-955 0 0</inkml:trace>
</inkml:ink>
</file>

<file path=ppt/ink/ink19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8.44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 0 4697 0 0,'0'0'2726'0'0,"0"0"-820"0"0,0 0-213 0 0,0 0 106 0 0,0 0 24 0 0,0 0-110 0 0,0 0-290 0 0,0 0-323 0 0,0 0-257 0 0,0 0-158 0 0,0 0-74 0 0,0 0-20 0 0,-3 1-18 0 0,-6 2-31 0 0,6-3-45 0 0,29 7 2408 0 0,401 19 398 0 0,-229 10-3184 0 0,-150-21-43 0 0,-47-14-96 0 0,-1-1-12 0 0,0 0-12 0 0,0 0-32 0 0,0 0-52 0 0,0 0-59 0 0,0 0-81 0 0,0-13-4133 0 0,0 7-3508 0 0,0 3-4258 0 0</inkml:trace>
</inkml:ink>
</file>

<file path=ppt/ink/ink19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42.0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22 126 4809 0 0,'0'0'3486'0'0,"0"0"-824"0"0,0 0-518 0 0,0 0-194 0 0,0 0-197 0 0,0 0-274 0 0,0 0-290 0 0,0 0-255 0 0,0 0-186 0 0,0 0-116 0 0,0 0-76 0 0,-4-4-76 0 0,-10-11-46 0 0,10 12-32 0 0,4 3-19 0 0,0 0-19 0 0,25-19 2123 0 0,102-29-1469 0 0,-91 38-853 0 0,0 2 1 0 0,1 1-1 0 0,0 2 0 0 0,0 1 1 0 0,22 1-166 0 0,-55 4 3 0 0,0 0-1 0 0,1 1 1 0 0,-1-1 0 0 0,0 1 0 0 0,0 0-1 0 0,0 0 1 0 0,0 0 0 0 0,0 0 0 0 0,-1 1-1 0 0,1 0 1 0 0,-1-1 0 0 0,1 1 0 0 0,-1 1 0 0 0,0-1-1 0 0,0 0 1 0 0,-1 1 0 0 0,1-1 0 0 0,-1 1-1 0 0,1 0 1 0 0,-1 0 0 0 0,0 0 0 0 0,-1 0-1 0 0,1 0 1 0 0,-1 0 0 0 0,0 1 0 0 0,0-1 0 0 0,0 2-3 0 0,12 23 32 0 0,16 66 53 0 0,-29-89-52 0 0,0 0 0 0 0,0 1 0 0 0,-1-1 0 0 0,1 1 0 0 0,-2-1 0 0 0,1 0 0 0 0,-1 0 0 0 0,0 0 0 0 0,0 0 0 0 0,0 0 0 0 0,-1 0 0 0 0,0 0 0 0 0,0-1 0 0 0,-1 1 0 0 0,-3 3-33 0 0,1 1 49 0 0,-87 68 247 0 0,8-27-239 0 0,67-37-26 0 0,16-13-29 0 0,0 0-1 0 0,0 0 1 0 0,0 0 0 0 0,0 1 0 0 0,0-1-1 0 0,0 1 1 0 0,1-1 0 0 0,-1 1 0 0 0,1 0-1 0 0,-1-1 1 0 0,1 1 0 0 0,0 0 0 0 0,-1 0 0 0 0,1 0-1 0 0,0 0 1 0 0,0 0 0 0 0,0 1 0 0 0,1-1-1 0 0,-1 0 1 0 0,1 0 0 0 0,-1 0 0 0 0,1 1-1 0 0,-1-1 1 0 0,1 0 0 0 0,0 2-2 0 0,44 96 700 0 0,-40 6 176 0 0,-4-106-866 0 0,0 0-1 0 0,0 0 6 0 0,0 0-5 0 0,0 0-19 0 0,0 0 0 0 0,0 0-9 0 0,0 0-40 0 0,0 0-34 0 0,-23 4-5253 0 0,20-3 4530 0 0,-6 2-2812 0 0,2 0-3198 0 0,-1 1-5714 0 0</inkml:trace>
</inkml:ink>
</file>

<file path=ppt/ink/ink19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43.05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269 0 8978 0 0,'0'0'2805'0'0,"0"0"-720"0"0,0 0-291 0 0,0 0-39 0 0,0 0-112 0 0,0 0-229 0 0,0 0-291 0 0,0 0-271 0 0,0 0-169 0 0,0 0-75 0 0,0 0-48 0 0,0 0-16 0 0,0 0-21 0 0,8 11 3108 0 0,-8-11-3541 0 0,0 0 12 0 0,0 0 9 0 0,0 0 16 0 0,0 0-35 0 0,0 0-6 0 0,0 0-4 0 0,0 0-18 0 0,-42 56 1144 0 0,-75 28-912 0 0,80-69-259 0 0,20-13-690 0 0,-44-4-5410 0 0,60 0 5566 0 0,1 0-1 0 0,-1 0 0 0 0,1 0 1 0 0,-1-1-1 0 0,1 1 0 0 0,0 0 1 0 0,0 0-1 0 0,0 0 0 0 0,0-1 1 0 0,1 1-1 0 0,-1 0 1 0 0,0 0-1 0 0,1 0 0 0 0,0 0 1 0 0,-1 0-1 0 0,1 0 0 0 0,0 0 1 0 0,0 0-1 0 0,0 0 0 0 0,0 0 1 0 0,0 0-1 0 0,1 0 0 0 0,-1 1 1 0 0,1-1-1 0 0,-1 0 1 0 0,2 0 497 0 0,-3 2-22 0 0,4-6-1756 0 0,19-26-5705 0 0,-12 8 5640 0 0,-7 3 4225 0 0,-8 1 5016 0 0,-22 12 6454 0 0,26 8-13125 0 0,0 0-82 0 0,0 0-84 0 0,0 0-56 0 0,0 0-45 0 0,7 12 1722 0 0,176 130 534 0 0,-116-68-2554 0 0,-60-62-96 0 0,-6-12-4377 0 0,-1 0-4566 0 0,0 0-3255 0 0</inkml:trace>
</inkml:ink>
</file>

<file path=ppt/ink/ink19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8:19.4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60 100 3153 0 0,'0'0'2579'0'0,"0"0"-495"0"0,0 0-213 0 0,0 0-9 0 0,0 0-52 0 0,0 0-211 0 0,0 0-335 0 0,0 0-316 0 0,0 0-236 0 0,0 0-129 0 0,0 0-97 0 0,0 0-48 0 0,-8 3-35 0 0,-44 19 1140 0 0,57-19 5822 0 0,30-1-6663 0 0,85-13 385 0 0,110-38-427 0 0,-43-1-344 0 0,-172 48-270 0 0,-5 0-742 0 0,-10-3-746 0 0,0 0-1367 0 0,0 3-2700 0 0,0-1-6784 0 0</inkml:trace>
</inkml:ink>
</file>

<file path=ppt/ink/ink19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8:18.674"/>
    </inkml:context>
    <inkml:brush xml:id="br0">
      <inkml:brushProperty name="width" value="0.05" units="cm"/>
      <inkml:brushProperty name="height" value="0.05" units="cm"/>
    </inkml:brush>
    <inkml:brush xml:id="br1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4434 236 0 0 0,'0'0'1543'0'0,"0"0"228"0"0,0 0 95 0 0,0 0 8 0 0,0 0-71 0 0,0 0-151 0 0,0 0-201 0 0,0 0-180 0 0,-7-1 3450 0 0,-8-2-2449 0 0,-4 3 560 0 0,12 0 779 0 0,16 0-2032 0 0,113-22-213 0 0,36-11-906 0 0,8 1-183 0 0,-150 31-210 0 0,-16 1-52 0 0,0 0-1 0 0,1-4 234 0 0,-2 4-224 0 0,-13-4 498 0 0,-23-35-483 0 0,-23-14 4 0 0,43 38-24 0 0,3-13 57 0 0,14 27-105 0 0,0 1 1 0 0,0 0-34 0 0,0 0-22 0 0,0 0 6 0 0,0 0-70 0 0,0 0-79 0 0,0 0-89 0 0,33 0-3810 0 0,-20 0 227 0 0,-6 0-5359 0 0,-3 0-2887 0 0</inkml:trace>
  <inkml:trace contextRef="#ctx0" brushRef="#br0" timeOffset="-16489.573">872 980 4481 0 0,'0'0'2104'0'0,"0"0"-422"0"0,0 0-218 0 0,0 0 142 0 0,0 0 253 0 0,0 0 178 0 0,0 0-26 0 0,0 0-250 0 0,0 0-323 0 0,0 0-328 0 0,0 0-261 0 0,-3-10-171 0 0,-10-29-118 0 0,10 29-51 0 0,3 10-49 0 0,0 0-66 0 0,0 0-66 0 0,0 0-63 0 0,0 0-54 0 0,0 0-39 0 0,0 0-24 0 0,16 740 2674 0 0,-10-20-1809 0 0,9-336-641 0 0,-1 66 198 0 0,-52-160-177 0 0,38-40-282 0 0,3-216-84 0 0,0-17-14 0 0,-2 0-1 0 0,1 1 1 0 0,-2-1-1 0 0,-1 0 1 0 0,0 1-1 0 0,-1-1 1 0 0,-1 0 0 0 0,0 0-1 0 0,-3 4-12 0 0,-6 32 1297 0 0,9-35-4111 0 0,2-11-8189 0 0,0-11 1681 0 0</inkml:trace>
  <inkml:trace contextRef="#ctx0" brushRef="#br0" timeOffset="-15140.745">183 3377 7706 0 0,'0'0'2145'0'0,"0"0"-360"0"0,0 0-264 0 0,0 0-26 0 0,0 0 34 0 0,0 0-53 0 0,0 0-189 0 0,0 0-239 0 0,0 0-170 0 0,0 0-89 0 0,0 0-21 0 0,0 0-17 0 0,0 0-47 0 0,3 0-34 0 0,100 32 3655 0 0,182 2-2519 0 0,68-1-1100 0 0,184-33-67 0 0,-331-11-423 0 0,13 0-138 0 0,145 18 160 0 0,-201 0-266 0 0,64 0 163 0 0,20-6-40 0 0,229-1-90 0 0,-419 7-5 0 0,-46 0 0 0 0,-22-6-665 0 0,-12-15-3002 0 0,2 3-6228 0 0,15 10-3012 0 0</inkml:trace>
  <inkml:trace contextRef="#ctx0" brushRef="#br0" timeOffset="-12687.016">301 3789 0 0 0,'0'0'2322'0'0,"0"0"-494"0"0,0 0-19 0 0,0 0 252 0 0,0 0 161 0 0,0 0-25 0 0,0 0-286 0 0,0 0-426 0 0,0 0-372 0 0,0 0-237 0 0,0 0-92 0 0,-5-3-27 0 0,-15-9-6 0 0,-42 16 5152 0 0,54-3-5682 0 0,-1 1 0 0 0,1 1-1 0 0,0-1 1 0 0,-1 1 0 0 0,1 0 0 0 0,1 1 0 0 0,-1 0-1 0 0,0 0 1 0 0,1 1 0 0 0,0 0 0 0 0,0 0 0 0 0,-4 5-221 0 0,-2 6 106 0 0,1 0 1 0 0,1 0-1 0 0,1 1 1 0 0,0 1-1 0 0,1-1 1 0 0,1 1-1 0 0,1 1 0 0 0,0 0 1 0 0,2 0-1 0 0,0 0 1 0 0,1 0-1 0 0,1 1 1 0 0,0 0-1 0 0,2 0 1 0 0,1-1-1 0 0,0 1 1 0 0,2 7-107 0 0,-2-17 42 0 0,16 88 301 0 0,-13-90-311 0 0,1 0-1 0 0,0 0 1 0 0,1 0 0 0 0,-1 0-1 0 0,1-1 1 0 0,1 0-1 0 0,0 0 1 0 0,0 0 0 0 0,0-1-1 0 0,1 1 1 0 0,-1-2 0 0 0,2 1-1 0 0,-1-1 1 0 0,0 0 0 0 0,6 2-32 0 0,47 14 245 0 0,5-15-120 0 0,31-3-10 0 0,-42-25 87 0 0,-19 3-118 0 0,-1-17 170 0 0,12-20-184 0 0,-29 34 4 0 0,13-40 17 0 0,-21-5 2 0 0,-9-14-18 0 0,-18 41-75 0 0,-15-23 0 0 0,0 23 0 0 0,27 31 0 0 0,-1 0 0 0 0,1 1 0 0 0,-1 0 0 0 0,-1 0 0 0 0,0 1 0 0 0,0 0 0 0 0,0 1 0 0 0,-1-1 0 0 0,1 1 0 0 0,-11-4 0 0 0,9 7-162 0 0,0 0 1 0 0,0 1-1 0 0,0 0 1 0 0,0 1-1 0 0,-1 0 1 0 0,1 0-1 0 0,0 1 1 0 0,-1 1-1 0 0,1-1 1 0 0,0 2-1 0 0,-1-1 1 0 0,1 2-1 0 0,0-1 1 0 0,0 1-1 0 0,0 1 1 0 0,1 0-1 0 0,-1 0 1 0 0,1 1-1 0 0,-3 2 162 0 0,-4 3-2271 0 0,5-3-5488 0 0,9-6-4387 0 0</inkml:trace>
  <inkml:trace contextRef="#ctx0" brushRef="#br0" timeOffset="-10495.045">929 3428 0 0 0,'0'0'1119'0'0,"0"0"252"0"0,0 0 45 0 0,0 0-104 0 0,0 0-106 0 0,0 0-134 0 0,0 0-96 0 0,0 0-22 0 0,0 0 0 0 0,-5 0 642 0 0,5 0 6870 0 0,31-28-5004 0 0,68-36-2109 0 0,-71 49-1414 0 0,-11 6-1103 0 0,-10 6-1859 0 0,-1 0-3735 0 0,-3 0-4428 0 0</inkml:trace>
  <inkml:trace contextRef="#ctx0" brushRef="#br0" timeOffset="-10183.606">1521 3001 10906 0 0,'0'0'2259'0'0,"0"0"-677"0"0,0 0-320 0 0,0 0 78 0 0,0 0 39 0 0,0 0-147 0 0,0 0-250 0 0,0 0-263 0 0,0 0-183 0 0,0 0-76 0 0,0 0-60 0 0,0 0-33 0 0,0 0-26 0 0,12-7-20 0 0,54-34 140 0 0,-14 11 56 0 0,-14-5-845 0 0,-17 17-2665 0 0,-2-1-6175 0 0,-15 14-1919 0 0</inkml:trace>
  <inkml:trace contextRef="#ctx0" brushRef="#br0" timeOffset="-9886.464">2114 2515 11723 0 0,'0'0'1928'0'0,"0"0"-408"0"0,0 0-47 0 0,0 0 92 0 0,0 0-66 0 0,0 0-248 0 0,0 0-276 0 0,0 0-265 0 0,0 0-189 0 0,0 0-82 0 0,0 0-85 0 0,0 0-56 0 0,0 0-66 0 0,5-5-49 0 0,72-56-45 0 0,-24 26-4091 0 0,-26 15-7482 0 0,-19 16 2014 0 0</inkml:trace>
  <inkml:trace contextRef="#ctx0" brushRef="#br0" timeOffset="-9637.385">2589 2139 10930 0 0,'0'0'2113'0'0,"0"0"-433"0"0,0 0-164 0 0,0 0-21 0 0,0 0-129 0 0,0 0-259 0 0,0 0-271 0 0,0 0-224 0 0,0 0-106 0 0,0 0-66 0 0,0 0-44 0 0,0 0-77 0 0,0 0-65 0 0,11-7-67 0 0,60-38-7 0 0,-48 30-473 0 0,5-5-2633 0 0,-13 6-3022 0 0,-9 9-119 0 0,0 1-2636 0 0</inkml:trace>
  <inkml:trace contextRef="#ctx0" brushRef="#br0" timeOffset="-9389.904">2968 1823 11370 0 0,'0'0'2153'0'0,"0"0"-1233"0"0,0 0-408 0 0,0 0-104 0 0,0 0-144 0 0,0 0-128 0 0,0 0-368 0 0,0 0-728 0 0,0 0-1080 0 0,0 0-2161 0 0,0 0-4129 0 0</inkml:trace>
  <inkml:trace contextRef="#ctx0" brushRef="#br0" timeOffset="-5949.6">3329 1554 0 0 0,'0'0'1122'0'0,"0"0"439"0"0,0 0 181 0 0,0 0-2 0 0,0 0-103 0 0,0 0-141 0 0,0 0-152 0 0,0 0-171 0 0,0 0-136 0 0,7 1 7585 0 0,8-3-6134 0 0,223-177 632 0 0,-90 79-2432 0 0,-81 52-379 0 0,38-33 130 0 0,-13 19-216 0 0,62-59 206 0 0,-49 31-58 0 0,-71 65-398 0 0,8-4 123 0 0,-35 22 71 0 0,-10 6 237 0 0,-9 1-433 0 0,-47 4 34 0 0,-62-8-14 0 0,50-17 58 0 0,73 42-97 0 0,101 157 149 0 0,-96-158-77 0 0,-2 0 0 0 0,0 1 0 0 0,-1 0-1 0 0,-2 0 1 0 0,0 0 0 0 0,-1 0 0 0 0,-1 0-1 0 0,-1 4-23 0 0,1-18 9 0 0,10 48 30 0 0,-3-85 557 0 0,48-172-493 0 0,15 3-102 0 0,-74 195-4082 0 0,-5 24-4255 0 0,9-14-3474 0 0</inkml:trace>
  <inkml:trace contextRef="#ctx0" brushRef="#br0" timeOffset="-4157.44">4609 494 11090 0 0,'0'0'2433'0'0,"0"0"-357"0"0,0 0-229 0 0,0 0-92 0 0,0 0-193 0 0,0 0-274 0 0,0 0-267 0 0,0 0-289 0 0,0 0-207 0 0,0 0-125 0 0,0 0-73 0 0,0 0-35 0 0,0 0-9 0 0,-9 6 290 0 0,32 32 925 0 0,153 231 420 0 0,-106-118-1638 0 0,-55-118-206 0 0,-4-107 1292 0 0,31-124-1263 0 0,-26 72-70 0 0,-14 56 20 0 0,1-21 69 0 0,-3 90-130 0 0,0 1 13 0 0,0 0 6 0 0,0 0-13 0 0,0 0 8 0 0,0 0-1 0 0,0 0-8 0 0,0 0 6 0 0,0 0-10 0 0,0 0 1 0 0,0 0 26 0 0,0 0-11 0 0,0 0-12 0 0,0 0-2 0 0,0 0-32 0 0,0 0 23 0 0,0 0 20 0 0,0 0 3 0 0,0 0 2 0 0,0 0-13 0 0,0 0 8 0 0,0 0 10 0 0,0 0 25 0 0,0 0-22 0 0,-8 1-9675 0 0,4 1 2421 0 0,2-1-4676 0 0</inkml:trace>
  <inkml:trace contextRef="#ctx0" brushRef="#br0" timeOffset="3734.874">3351 1635 0 0 0,'0'0'0'0'0,"0"0"0"0"0,0 0 0 0 0,0 0 0 0 0,0 0 0 0 0,0 0 0 0 0,0 0 0 0 0,0 0 0 0 0,0 0 0 0 0,0 0 0 0 0</inkml:trace>
  <inkml:trace contextRef="#ctx0" brushRef="#br0" timeOffset="4142.982">3351 1635 0 0 0,'-12'-10'0'0'0,"10"5"0"0"0,-5 4 0 0 0,6 0 0 0 0,1 3 0 0 0</inkml:trace>
  <inkml:trace contextRef="#ctx0" brushRef="#br1" timeOffset="8499.226">2676 722 0 0 0,'0'-9'640'0'0,"0"-28"235"0"0,0 14 2684 0 0,-4 18-1492 0 0,-11 12 11758 0 0,20 1-12846 0 0,51 74 922 0 0,-13-31-746 0 0,17 38-276 0 0,30 10-181 0 0,-9-15 26 0 0,2 5-335 0 0,-25-12-18 0 0,37 52 101 0 0,-58-67-231 0 0,31 31 74 0 0,-19-28-128 0 0,21 39 181 0 0,-26-27-111 0 0,57 40 41 0 0,-34-42-96 0 0,-8 5 9 0 0,-10-24-107 0 0,-32-23-2 0 0,4-4-85 0 0,-1 0 90 0 0,-20-28-106 0 0,0-1 14 0 0,0 0-3 0 0,0 0-11 0 0,0 0 10 0 0,0 0-17 0 0,0 0 30 0 0,0 0-9 0 0,0 0 0 0 0,0 0-5 0 0,0 0-8 0 0,0 0 40 0 0,0 0-2 0 0,0 0-33 0 0,0 0 5 0 0,0 0-16 0 0,0 0 8 0 0,0 0-25 0 0,0 0-34 0 0,0 0-45 0 0,0 0-16 0 0,21-3-8214 0 0,-12 6 1182 0 0,-4 0-5281 0 0</inkml:trace>
  <inkml:trace contextRef="#ctx0" brushRef="#br1" timeOffset="10739.951">4106 2169 0 0 0,'0'0'381'0'0,"0"0"749"0"0,0 0 278 0 0,0 0 35 0 0,0 0-60 0 0,0 0-48 0 0,0 0-35 0 0,0 0-93 0 0,0 0-38 0 0,0 0 20 0 0,0 0-21 0 0,0 0 6 0 0,0 0-60 0 0,0 0-97 0 0,-7-7 4148 0 0,-23 3-2201 0 0,-77-7 707 0 0,27 66-2948 0 0,8 29 108 0 0,51-56-641 0 0,18-25-170 0 0,0 0 0 0 0,0 0 0 0 0,0 1 0 0 0,1-1 0 0 0,-1 1 0 0 0,1 0 0 0 0,0 0 0 0 0,0 0 0 0 0,1 0-1 0 0,-1 0 1 0 0,1 0 0 0 0,0 0 0 0 0,0 0 0 0 0,0 1 0 0 0,1-1 0 0 0,-1 0 0 0 0,1 3-20 0 0,19 100 203 0 0,30-19 18 0 0,-3-44-51 0 0,24-11 99 0 0,-20-29-106 0 0,-32-3-115 0 0,-11-1-25 0 0,0 1 1 0 0,0-1-1 0 0,0 0 0 0 0,0-1 0 0 0,-1 0 1 0 0,1 0-1 0 0,0 0 0 0 0,0-1 0 0 0,0 0 1 0 0,-1 0-1 0 0,1-1 0 0 0,-1 0 0 0 0,3-1-23 0 0,42-25 251 0 0,-22 6-85 0 0,15-20-49 0 0,-7-27 247 0 0,-37 69-384 0 0,0 1 5 0 0,0 0-1 0 0,4-23 144 0 0,0 12-127 0 0,-1 0 0 0 0,0 0 0 0 0,-1 0 0 0 0,-1 0 0 0 0,0 0 0 0 0,0-1 0 0 0,-1 1 0 0 0,0 0 0 0 0,-2-6-1 0 0,2-16-1 0 0,-48-37-148 0 0,-18 18-70 0 0,30 38-92 0 0,-12 7-149 0 0,-14-12-3963 0 0,57 15 2375 0 0,1 1-3567 0 0,-2 3-6618 0 0</inkml:trace>
  <inkml:trace contextRef="#ctx0" brushRef="#br1" timeOffset="12011.106">3876 2250 672 0 0,'0'0'1673'0'0,"0"0"-276"0"0,0 0-3 0 0,0 0 73 0 0,0 0-8 0 0,0 0-152 0 0,0 0-224 0 0,0 0-174 0 0,0 0-69 0 0,0 0-6 0 0,0 0 41 0 0,0 0 65 0 0,0 0 68 0 0,15-18-20 0 0,43-53-161 0 0,-127 130 817 0 0,-107 132-1426 0 0,158-154-376 0 0,42-37 484 0 0,51-59 538 0 0,99-97-365 0 0,-101 107-256 0 0,-97 75 158 0 0,-137 168-257 0 0,126-139-169 0 0,35-54-55 0 0,0-1 5 0 0,15-1 208 0 0,64-64 261 0 0,84-75-572 0 0,-191 178-126 0 0,-174 196 488 0 0,203-234-184 0 0,-1 0-1 0 0,0 0 0 0 0,1 1 1 0 0,-1-1-1 0 0,1 0 0 0 0,-1 0 1 0 0,1 1-1 0 0,-1-1 0 0 0,0 0 1 0 0,1 0-1 0 0,-1 1 0 0 0,0-1 1 0 0,1 0-1 0 0,-1 1 0 0 0,0-1 0 0 0,1 0 1 0 0,-1 1-1 0 0,0-1 0 0 0,0 1 1 0 0,0-1-1 0 0,1 1 0 0 0,-1-1 1 0 0,0 0-1 0 0,0 1 0 0 0,0-1 1 0 0,0 1-1 0 0,0-1 0 0 0,0 1 1 0 0,0-1-1 0 0,0 1 0 0 0,0-1 1 0 0,0 1-1 0 0,0-1 0 0 0,0 1 1 0 0,0-1-1 0 0,0 0 0 0 0,0 1 1 0 0,0-1-1 0 0,0 1 0 0 0,-1-1 0 0 0,1 1 1 0 0,0-1-1 0 0,0 0 0 0 0,-1 1 1 0 0,1-1-1 0 0,0 1 0 0 0,0-1 1 0 0,-1 0-1 0 0,1 1 0 0 0,0-1 1 0 0,-1 0-1 0 0,1 0 0 0 0,-1 1 1 0 0,1-1-1 0 0,-1 0 1 0 0,72-61 415 0 0,160-143-351 0 0,-245 229-146 0 0,-216 239 266 0 0,243-262-146 0 0,107-99 475 0 0,-2 1-469 0 0,-118 96-32 0 0,-4 15-69 0 0,-114 142-114 0 0,95-123 354 0 0,42-36 65 0 0,75-81 601 0 0,-16 6-786 0 0,-70 76-246 0 0,-23 24 80 0 0,5-8 74 0 0,-145 213-16 0 0,184-243 82 0 0,61-81 720 0 0,-57 57-3723 0 0,1 2-6924 0 0,-29 33-1409 0 0</inkml:trace>
  <inkml:trace contextRef="#ctx0" brushRef="#br1" timeOffset="14237.42">2499 310 0 0 0,'0'0'846'0'0,"0"0"256"0"0,0 0-32 0 0,0 0-115 0 0,0 0-31 0 0,0 0 43 0 0,0 0 70 0 0,-26-5 9334 0 0,-45-1-4634 0 0,39 20-4542 0 0,-8 15-267 0 0,26-17-661 0 0,-13 14 378 0 0,21-16-567 0 0,0 0 0 0 0,0 0 0 0 0,1 1 0 0 0,1-1 0 0 0,0 1-1 0 0,0 0 1 0 0,1 0 0 0 0,0 1 0 0 0,-1 9-78 0 0,-2 9 210 0 0,-4 80 529 0 0,34-32-295 0 0,-21-75-411 0 0,-1 1 0 0 0,1 0 0 0 0,1-1 0 0 0,-1 1 0 0 0,0-1 0 0 0,1 0 0 0 0,-1 0 0 0 0,1-1 1 0 0,0 1-1 0 0,0-1 0 0 0,0 1 0 0 0,1-1 0 0 0,-1-1 0 0 0,0 1 0 0 0,1 0 0 0 0,-1-1 0 0 0,1 0 0 0 0,2 0-33 0 0,14 6 75 0 0,88 1 741 0 0,-98-9-759 0 0,1-1 0 0 0,-1 0 1 0 0,1-1-1 0 0,-1 0 0 0 0,0-1 1 0 0,0 0-1 0 0,-1-1 0 0 0,1 0 1 0 0,9-7-58 0 0,10-10 208 0 0,35-69 183 0 0,-61 85-378 0 0,0 0-1 0 0,-1 0 1 0 0,1 0 0 0 0,-1 0 0 0 0,0-1 0 0 0,-1 1 0 0 0,1-1 0 0 0,-1 1 0 0 0,-1-1 0 0 0,1 0 0 0 0,-1 0 0 0 0,-1 0 0 0 0,1 0 0 0 0,-1-2-13 0 0,2-10 13 0 0,-2 16-7 0 0,1 0 0 0 0,0 1 0 0 0,-1-1 0 0 0,0 0 1 0 0,0 0-1 0 0,0 1 0 0 0,0-1 0 0 0,0 0 0 0 0,0 0 0 0 0,-1 0 0 0 0,1 1 1 0 0,-1-1-1 0 0,0 0 0 0 0,0 1 0 0 0,0-1 0 0 0,0 0 0 0 0,0 1 1 0 0,0-1-1 0 0,-1 1 0 0 0,-1-2-6 0 0,-50-51 19 0 0,-24-4-237 0 0,10 48-1525 0 0,16 22-2372 0 0,30 2-661 0 0,13-8-1376 0 0,3-1-5078 0 0</inkml:trace>
  <inkml:trace contextRef="#ctx0" brushRef="#br1" timeOffset="15766.864">2528 365 2144 0 0,'0'0'1003'0'0,"0"0"-126"0"0,0 0 77 0 0,0 0 149 0 0,0 0 111 0 0,0 0-43 0 0,0 0-136 0 0,0 0-160 0 0,0 0-117 0 0,0 0-71 0 0,0 0-27 0 0,0 0 24 0 0,0 0 38 0 0,-28 18 89 0 0,-89 58 45 0 0,45-23 1803 0 0,69-48-1919 0 0,17-11-341 0 0,22-16 17 0 0,89-76 271 0 0,-96 83-562 0 0,-29 15-98 0 0,0 0 18 0 0,0 0 45 0 0,0 0 43 0 0,0 0 2 0 0,-8 7 60 0 0,-164 166-61 0 0,133-125-182 0 0,39-48 4 0 0,40-11 152 0 0,140-147 95 0 0,-163 150-94 0 0,-67 64-129 0 0,-98 104 102 0 0,142-146-109 0 0,26-20 120 0 0,-7 0-64 0 0,-1-2-1 0 0,0 0 0 0 0,-1 0 0 0 0,1-1 0 0 0,-2 0 1 0 0,1-1-1 0 0,-1 0 0 0 0,4-7-28 0 0,79-62-142 0 0,-95 100-131 0 0,-19 22 358 0 0,-1-1-1 0 0,-2-2 1 0 0,-2 0 0 0 0,-4 1-85 0 0,30-41 5 0 0,0 0 0 0 0,0 0 0 0 0,1 0 1 0 0,-1 0-1 0 0,0 0 0 0 0,0 0 0 0 0,1 0 0 0 0,-1 0 1 0 0,0 0-1 0 0,0 0 0 0 0,0 0 0 0 0,1 0 1 0 0,-1 0-1 0 0,0 0 0 0 0,0 0 0 0 0,0 0 1 0 0,1 0-1 0 0,-1 0 0 0 0,0 0 0 0 0,0 0 0 0 0,0 0 1 0 0,1 1-1 0 0,-1-1 0 0 0,0 0 0 0 0,0 0 1 0 0,0 0-1 0 0,0 0 0 0 0,1 0 0 0 0,-1 1 0 0 0,0-1 1 0 0,0 0-1 0 0,0 0 0 0 0,0 0 0 0 0,0 1 1 0 0,0-1-1 0 0,0 0 0 0 0,1 0 0 0 0,-1 0-5 0 0,22-13 255 0 0,85-90 25 0 0,-82 85-377 0 0,-25 17 77 0 0,-6 24-98 0 0,-96 127 412 0 0,94-139-219 0 0,26-22 254 0 0,59-63 252 0 0,-33 37-570 0 0,-36 34-178 0 0,-14 14 87 0 0,-17 15 110 0 0,30-73 560 0 0,-7 46-584 0 0,0 1-18 0 0,0 0 14 0 0,0 0-16 0 0,0-29-218 0 0,27-86 148 0 0,-17 79 97 0 0,-10 36 19 0 0,-17 8-565 0 0,-74 82 55 0 0,85-85 479 0 0,3-2 5 0 0,20-20 75 0 0,27-39 151 0 0,-44 57-233 0 0,0-1-1 0 0,0 0 0 0 0,0 0 1 0 0,0 1-1 0 0,0-1 0 0 0,0 0 1 0 0,0 0-1 0 0,-1 1 0 0 0,1-1 1 0 0,0 0-1 0 0,0 0 0 0 0,0 0 1 0 0,-1 1-1 0 0,1-1 0 0 0,0 0 1 0 0,0 0-1 0 0,0 0 0 0 0,-1 0 1 0 0,1 0-1 0 0,0 1 0 0 0,0-1 1 0 0,-1 0-1 0 0,1 0 0 0 0,0 0 1 0 0,-1 0-1 0 0,1 0 0 0 0,0 0 1 0 0,0 0-1 0 0,-1 0 0 0 0,1 0 1 0 0,0 0-1 0 0,0 0 0 0 0,-1 0 1 0 0,1 0-1 0 0,0 0 0 0 0,-1 0 1 0 0,1 0-1 0 0,0 0 0 0 0,0 0 1 0 0,-1-1-1 0 0,1 1 0 0 0,0 0 1 0 0,0 0-1 0 0,-1 0 0 0 0,1 0 1 0 0,0-1-1 0 0,0 1 0 0 0,0 0 1 0 0,-1 0-1 0 0,1 0 0 0 0,0-1 1 0 0,0 1-1 0 0,0 0 0 0 0,0 0 1 0 0,-1-1-1 0 0,1 1 0 0 0,0 0 1 0 0,0 0-1 0 0,0-1 0 0 0,0 1 1 0 0,0 0-1 0 0,0 0 0 0 0,0-1 1 0 0,0 1 1 0 0,-8 7-53 0 0,4-4-2805 0 0,10-1-5580 0 0,-2-2-2289 0 0</inkml:trace>
  <inkml:trace contextRef="#ctx0" brushRef="#br0" timeOffset="20045.274">4469 2235 0 0 0,'0'0'421'0'0,"0"0"946"0"0,0 0 367 0 0,0 0 132 0 0,0 0 10 0 0,0 0-155 0 0,0 0-302 0 0,0 0-287 0 0,0 0-237 0 0,0 0-118 0 0,0 0 5 0 0,18 6 6721 0 0,-11-4-7195 0 0,2-4-79 0 0,-1 0 1 0 0,0 0-1 0 0,0-1 1 0 0,0 0 0 0 0,-1-1-1 0 0,1 1 1 0 0,-1-1-1 0 0,1-1 1 0 0,-2 1 0 0 0,1-1-1 0 0,0-1 1 0 0,3-3-230 0 0,9-6 325 0 0,-6 6-84 0 0,-1-1 0 0 0,0-1 1 0 0,0 0-1 0 0,-2 0 0 0 0,1-1 0 0 0,-1-1 0 0 0,-1 0 0 0 0,0 0 0 0 0,1-5-241 0 0,12-30 546 0 0,4-41 116 0 0,-22 78-579 0 0,0 1-1 0 0,-2-1 1 0 0,1 0-1 0 0,-1-1 1 0 0,-1 1-1 0 0,0 0 1 0 0,0 0-1 0 0,-1-1 1 0 0,-1 1-1 0 0,0 0 0 0 0,0-1 1 0 0,-2-4-83 0 0,-12-25 328 0 0,4 29 499 0 0,11 13-835 0 0,0-1 20 0 0,0 0 4 0 0,0 0-20 0 0,-15 16-106 0 0,6-6 121 0 0,1-1 0 0 0,-2 0 0 0 0,1-1 0 0 0,-1 0 0 0 0,0 0 0 0 0,-1-1 0 0 0,0-1 0 0 0,0 1 0 0 0,0-2 0 0 0,-1 0 0 0 0,0 0 0 0 0,-10 2-11 0 0,13-3-5 0 0,124 12 40 0 0,133 23 77 0 0,-161-28-121 0 0,-74-7 733 0 0,-60-41-616 0 0,6-2-90 0 0,33 29-84 0 0,-1 1 1 0 0,-1-1-1 0 0,1 2 0 0 0,-1-1 0 0 0,-1 1 0 0 0,0 1 1 0 0,0 0-1 0 0,0 1 0 0 0,-1 0 0 0 0,0 0 0 0 0,-5-1 66 0 0,-11 13-4167 0 0,15 9-4557 0 0,9-10-3173 0 0</inkml:trace>
  <inkml:trace contextRef="#ctx0" brushRef="#br0" timeOffset="22380.373">1956 851 0 0 0,'0'0'1091'0'0,"0"0"372"0"0,0 0-167 0 0,0 0-312 0 0,0 0-206 0 0,0 0-2 0 0,0 0 138 0 0,-1 1 10601 0 0,-3 1-5898 0 0,-16 13-5348 0 0,6-3-162 0 0,1 0 0 0 0,0 0 1 0 0,1 1-1 0 0,1 1 1 0 0,0 0-1 0 0,1 1 1 0 0,0 0-1 0 0,1 0 0 0 0,0 3-107 0 0,1-1 85 0 0,1 1-1 0 0,1 0 1 0 0,1 0-1 0 0,0 0 1 0 0,1 1-1 0 0,1-1 0 0 0,1 1 1 0 0,1 0-1 0 0,0-1 1 0 0,2 1-1 0 0,0 0 1 0 0,1 0-1 0 0,1 4-84 0 0,5 20 1003 0 0,1-20-434 0 0,8 9 493 0 0,-17-31-1041 0 0,-56-34 1318 0 0,-91-19-1433 0 0,145 51 124 0 0,-21-8-77 0 0,34-2-60 0 0,104-23 221 0 0,39 1-46 0 0,-48 29-17 0 0,-106 4-50 0 0,-34 37 477 0 0,-81 74-398 0 0,115-111-148 0 0,1 0 1 0 0,-1 0 0 0 0,0 0-1 0 0,0 1 1 0 0,1-1-1 0 0,-1 0 1 0 0,0 0 0 0 0,0 1-1 0 0,0-1 1 0 0,1 0 0 0 0,-1 1-1 0 0,0-1 1 0 0,0 0-1 0 0,0 1 1 0 0,0-1 0 0 0,0 0-1 0 0,0 1 1 0 0,0-1 0 0 0,0 0-1 0 0,0 1 1 0 0,1-1-1 0 0,-1 0 1 0 0,-1 1 0 0 0,1-1-1 0 0,0 0 1 0 0,0 1 0 0 0,0-1-1 0 0,0 0 1 0 0,0 1-1 0 0,0-1 1 0 0,0 0 0 0 0,0 1-1 0 0,0-1 1 0 0,-1 0 0 0 0,1 0-1 0 0,0 1 1 0 0,0-1-1 0 0,0 0 1 0 0,-1 1 0 0 0,1-1-1 0 0,0 0 1 0 0,0 0 0 0 0,-1 0-1 0 0,1 1 1 0 0,0-1-1 0 0,-1 0 1 0 0,1 0 0 0 0,0 0-1 0 0,-1 0 1 0 0,1 1 67 0 0,19-5-7626 0 0,-12 1-4800 0 0</inkml:trace>
</inkml:ink>
</file>

<file path=ppt/ink/ink19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8:56.66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101 42 11907 0 0,'0'0'1376'0'0,"0"0"-199"0"0,0 0 90 0 0,0 0 223 0 0,0 0 96 0 0,0 0-165 0 0,0 0-292 0 0,0 0-293 0 0,0 0-193 0 0,0 0-93 0 0,0 0-40 0 0,0 0-13 0 0,0-3 3 0 0,-1-9 279 0 0,-3 18 495 0 0,-10 12-993 0 0,6-9-257 0 0,-1 1 0 0 0,2 0 0 0 0,-1 1-1 0 0,1-1 1 0 0,1 1 0 0 0,0 1 0 0 0,0-1-1 0 0,1 1 1 0 0,1 0 0 0 0,0 0 0 0 0,1 0 0 0 0,0 1-1 0 0,1-1 1 0 0,0 1 0 0 0,1 0 0 0 0,0-1-1 0 0,1 1 1 0 0,1 5-24 0 0,1-13 1 0 0,0-1-1 0 0,0 0 1 0 0,1 0 0 0 0,-1 0-1 0 0,1 0 1 0 0,0 0-1 0 0,0 0 1 0 0,1-1 0 0 0,-1 0-1 0 0,1 0 1 0 0,0 0-1 0 0,-1 0 1 0 0,1 0 0 0 0,0-1-1 0 0,1 1 1 0 0,-1-1-1 0 0,0 0 1 0 0,1-1 0 0 0,-1 1-1 0 0,1-1 1 0 0,0 0-1 0 0,-1 0 1 0 0,1 0 0 0 0,0 0-1 0 0,0-1 1 0 0,-1 0-1 0 0,1 0 1 0 0,0 0 0 0 0,1-1-1 0 0,6-2 80 0 0,-2 0 1 0 0,1-1 0 0 0,0 0 0 0 0,-1 0 0 0 0,1-1 0 0 0,-1-1 0 0 0,-1 1-1 0 0,1-2 1 0 0,-1 1 0 0 0,0-1 0 0 0,0-1 0 0 0,-1 0 0 0 0,0 0 0 0 0,0 0-1 0 0,-1-1 1 0 0,0 0 0 0 0,-1-1 0 0 0,0 1 0 0 0,1-4-81 0 0,-4 8 4 0 0,0 0-1 0 0,-1 0 1 0 0,1 0-1 0 0,-1 0 1 0 0,0 0 0 0 0,-1-1-1 0 0,1 1 1 0 0,-1-1 0 0 0,0 1-1 0 0,0-1 1 0 0,-1 0-1 0 0,1 1 1 0 0,-1-1 0 0 0,-1 0-1 0 0,1 1 1 0 0,-1-1 0 0 0,0 0-1 0 0,0 1 1 0 0,-1-1-1 0 0,1 1 1 0 0,-1 0 0 0 0,-1-1-1 0 0,1 1 1 0 0,-1 0 0 0 0,1 0-1 0 0,-1 1 1 0 0,-1-1-1 0 0,1 0 1 0 0,-1 1 0 0 0,0 0-1 0 0,0 0 1 0 0,0 0 0 0 0,0 0-1 0 0,-1 1 1 0 0,1 0-1 0 0,-1 0 1 0 0,0 0 0 0 0,0 0-1 0 0,-1 1-3 0 0,-2-2-189 0 0,-1 1-1 0 0,1 1 0 0 0,-1 0 0 0 0,1 0 1 0 0,-1 0-1 0 0,0 1 0 0 0,0 1 1 0 0,0-1-1 0 0,0 2 0 0 0,-7 0 190 0 0,-19 6-3711 0 0,5 8-4618 0 0,22-8-3847 0 0</inkml:trace>
</inkml:ink>
</file>

<file path=ppt/ink/ink19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8:55.6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184 59 3873 0 0,'0'0'2343'0'0,"0"0"-273"0"0,0 0-223 0 0,0 0 15 0 0,0 0 75 0 0,0 0-8 0 0,0 0-169 0 0,0 0-268 0 0,0 0-290 0 0,0 0-247 0 0,0 0-180 0 0,4-10-96 0 0,15-29-27 0 0,-15 29-22 0 0,-4 10-9 0 0,0 0-57 0 0,0 0-86 0 0,0 0-92 0 0,-7 181 1570 0 0,1 252-1224 0 0,-14-212-446 0 0,-48 214-286 0 0,41-299 13 0 0,26-127 119 0 0,1-5-1842 0 0,7-50-3521 0 0,6 18 962 0 0,-9 20 927 0 0,2-3-7511 0 0</inkml:trace>
  <inkml:trace contextRef="#ctx0" brushRef="#br0" timeOffset="568.772">749 37 18212 0 0,'0'0'881'0'0,"0"0"-191"0"0,0 0-30 0 0,0 0 178 0 0,0 0 138 0 0,0 0-55 0 0,0 0-191 0 0,0 0-223 0 0,0 0-141 0 0,0 0-58 0 0,0 0-26 0 0,0 0-17 0 0,-1 32-5 0 0,-1 102 0 0 0,22 315 1135 0 0,-20 4-1007 0 0,0-454-354 0 0,0 1 0 0 0,0 0 0 0 0,0 0 0 0 0,0 0 0 0 0,0-1 0 0 0,0 1 0 0 0,0 0 0 0 0,0 0 0 0 0,1 0 0 0 0,-1-1 0 0 0,0 1 0 0 0,0 0 0 0 0,0 0 0 0 0,0 0 0 0 0,1 0 0 0 0,-1-1 0 0 0,0 1 0 0 0,0 0 0 0 0,0 0 0 0 0,1 0 0 0 0,-1 0 0 0 0,0 0 0 0 0,0 0 0 0 0,0 0 0 0 0,1 0 0 0 0,-1 0 0 0 0,0 0 0 0 0,0 0 0 0 0,1 0 0 0 0,-1 0 0 0 0,0 0 0 0 0,0 0 0 0 0,1 0 0 0 0,-1 0 0 0 0,0 0 0 0 0,0 0 0 0 0,0 0 0 0 0,1 0 0 0 0,-1 0-34 0 0,0-15 21 0 0,0 0 1 0 0,-2 0-1 0 0,1 1 0 0 0,-2-1 1 0 0,0 0-1 0 0,-1 1 0 0 0,0 0 1 0 0,-1 0-1 0 0,-1 0 0 0 0,0 0 1 0 0,-1 1-1 0 0,0 0 0 0 0,-1 0 1 0 0,0 1-1 0 0,-1 0 0 0 0,-1 1 1 0 0,0 0-1 0 0,0 0 0 0 0,-1 1 1 0 0,-1 0-1 0 0,1 1 0 0 0,-1 0 1 0 0,-8-3-22 0 0,-27-8-43 0 0,-1 3 1 0 0,0 1 0 0 0,-1 3 0 0 0,-1 2-1 0 0,0 1 1 0 0,-39 0 42 0 0,47 4-12 0 0,-137-12-88 0 0,179 17 37 0 0,0 1-1 0 0,0 0 1 0 0,0-1 0 0 0,0 1-1 0 0,0 0 1 0 0,0 0-1 0 0,0-1 1 0 0,0 1-1 0 0,0 0 1 0 0,0-1 0 0 0,0 1-1 0 0,0 0 1 0 0,0 0-1 0 0,0-1 1 0 0,0 1 0 0 0,0 0-1 0 0,0 0 1 0 0,0-1-1 0 0,-1 1 1 0 0,1 0-1 0 0,0 0 1 0 0,0-1 0 0 0,0 1-1 0 0,-1 0 1 0 0,1 0 63 0 0,36-1-1637 0 0,23 0-1199 0 0,-19-2-4502 0 0,-15 3-4655 0 0</inkml:trace>
</inkml:ink>
</file>

<file path=ppt/ink/ink19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8:59.30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75 145 4113 0 0,'0'0'2755'0'0,"0"0"-638"0"0,0 0-317 0 0,0 0-33 0 0,0 0 52 0 0,0 0-20 0 0,0 0-179 0 0,0 0-257 0 0,0 0-248 0 0,0 0-198 0 0,0 0-160 0 0,-13 0-108 0 0,-36 0-112 0 0,37 0-81 0 0,12 0-48 0 0,0 0-55 0 0,0 0-2 0 0,0 0-26 0 0,0 0-35 0 0,12 0 726 0 0,241-3 1730 0 0,93-5-2178 0 0,-317 10-488 0 0,-18-1 800 0 0,-27-4-366 0 0,-95-58-184 0 0,103 55-316 0 0,-60-45 24 0 0,55 35-1282 0 0,24 17-5725 0 0,-3 4 665 0 0,-2 2-5915 0 0</inkml:trace>
</inkml:ink>
</file>

<file path=ppt/ink/ink19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0.10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4833 0 0,'0'0'2008'0'0,"0"0"-119"0"0,0 0 31 0 0,0 0 139 0 0,0 0 8 0 0,0 0-194 0 0,0 0-327 0 0,0 0-334 0 0,0 0-272 0 0,0 0-196 0 0,0 0-113 0 0,0 0-60 0 0,0 0-15 0 0,0 0-17 0 0,0 0-14 0 0,6 3 3325 0 0,22 9-3112 0 0,90-4 625 0 0,38 13-536 0 0,-67-21-286 0 0,-88 0-513 0 0,-1 0-9 0 0,0 0-9 0 0,0 0-19 0 0,0 0-2 0 0,0 0-13 0 0,0 0-40 0 0,0 0-24 0 0,0 0-49 0 0,0 0-56 0 0,0 0-47 0 0,0 0-99 0 0,0 2-3861 0 0,-4 12 670 0 0,2-7-5058 0 0,1 0-3190 0 0</inkml:trace>
</inkml:ink>
</file>

<file path=ppt/ink/ink19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0.40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23 17756 0 0,'0'0'1884'0'0,"0"0"-590"0"0,0 0-370 0 0,0 0 6 0 0,0 0 67 0 0,0 0-18 0 0,0 0-98 0 0,0 0-132 0 0,0 0-117 0 0,0 0-89 0 0,0 0-114 0 0,0 0-97 0 0,0 0-71 0 0,30-4-43 0 0,92-11-29 0 0,2 12 222 0 0,-89 8-2381 0 0,16 16-5748 0 0,-25-10 2924 0 0,-22-8-7084 0 0</inkml:trace>
</inkml:ink>
</file>

<file path=ppt/ink/ink19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2.5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531 11 4105 0 0,'0'0'1512'0'0,"0"0"-214"0"0,0 0 141 0 0,0 0 221 0 0,0 0 106 0 0,0 0-84 0 0,0 0-241 0 0,0 0-251 0 0,0 0-185 0 0,0 0-120 0 0,0 0-113 0 0,0 0-70 0 0,0 0-60 0 0,19-1-51 0 0,89-5 520 0 0,22 2 2657 0 0,-138 14-1899 0 0,-253 68-1208 0 0,208-61-615 0 0,7-3 50 0 0,1 2 1 0 0,0 2 0 0 0,2 1-1 0 0,-7 7-96 0 0,48-26 7 0 0,0 1-1 0 0,-1-1 0 0 0,1 1 1 0 0,0 0-1 0 0,0 0 0 0 0,1 0 1 0 0,-1 0-1 0 0,0 0 0 0 0,0 0 1 0 0,0 0-1 0 0,1 1 0 0 0,-1-1 1 0 0,0 1-1 0 0,1-1 0 0 0,-1 1 1 0 0,1 0-1 0 0,0-1 0 0 0,0 1 1 0 0,0 0-1 0 0,0 0 0 0 0,0 0 1 0 0,0 0-1 0 0,0 0 0 0 0,0 0 1 0 0,1 0-1 0 0,-1 0 0 0 0,1 0 1 0 0,-1 1-1 0 0,1-1 0 0 0,0 0 1 0 0,0 0-1 0 0,0 0 1 0 0,0 0-1 0 0,1 1 0 0 0,-1-1 1 0 0,0 0-1 0 0,1 0 0 0 0,0 0 1 0 0,-1 0-1 0 0,1 0 0 0 0,0 0 1 0 0,0 0-1 0 0,0 0 0 0 0,0 0 1 0 0,0 0-1 0 0,1-1 0 0 0,-1 1 1 0 0,1 0-1 0 0,-1-1 0 0 0,1 1 1 0 0,-1-1-1 0 0,1 1-6 0 0,9 5 47 0 0,0 0 0 0 0,0 0 0 0 0,0-1 0 0 0,1 0 0 0 0,0-1 0 0 0,0 0 0 0 0,1-1 0 0 0,-1-1 0 0 0,1 0 0 0 0,0 0 0 0 0,0-1 0 0 0,-1-1 0 0 0,11 0-47 0 0,239 9 609 0 0,-261-10-607 0 0,0 0-1 0 0,0 0 0 0 0,0 0 1 0 0,0 0-1 0 0,0 1 1 0 0,-1-1-1 0 0,1 0 1 0 0,0 1-1 0 0,0-1 1 0 0,0 1-1 0 0,0-1 0 0 0,-1 1 1 0 0,1-1-1 0 0,0 1 1 0 0,-1 0-1 0 0,1-1 1 0 0,0 1-1 0 0,-1 0 1 0 0,1-1-1 0 0,-1 1 0 0 0,1 0 1 0 0,-1 0-1 0 0,1 0 1 0 0,-1 0-1 0 0,1-1 1 0 0,-1 1-1 0 0,0 0 1 0 0,0 0-1 0 0,0 0 1 0 0,1 0-1 0 0,-1 0 0 0 0,0 0 1 0 0,0 0-1 0 0,0 0 1 0 0,0 0-1 0 0,0 0 1 0 0,0-1-1 0 0,-1 1 1 0 0,1 0-1 0 0,0 0 0 0 0,0 0 1 0 0,-1 0-1 0 0,1 0 1 0 0,0 0-1 0 0,-1-1 1 0 0,1 1-1 0 0,-1 0 1 0 0,1 0-1 0 0,-1 0 0 0 0,0-1 1 0 0,1 1-1 0 0,-1 0 1 0 0,0-1-1 0 0,1 1 1 0 0,-1-1-1 0 0,0 1 1 0 0,0-1-1 0 0,0 1 0 0 0,1-1 1 0 0,-2 1-2 0 0,-44 43 88 0 0,-252 147 25 0 0,134-80-43 0 0,146-96-64 0 0,0 0 1 0 0,2 1 0 0 0,0 1 0 0 0,0 1 0 0 0,2 1 0 0 0,0-1-1 0 0,1 2 1 0 0,-5 11-7 0 0,7 24 18 0 0,56-29 174 0 0,-8-25-57 0 0,0-1 0 0 0,0-2 0 0 0,1-1 0 0 0,-2-2 0 0 0,1-2 1 0 0,-1-1-1 0 0,6-3-135 0 0,-39 10 6 0 0,252-56 425 0 0,-218 48-361 0 0,-37 8-75 0 0,0 1 2 0 0,0 0 22 0 0,0 0 6 0 0,0 0 3 0 0,0 0-16 0 0,0 0-29 0 0,0 0-4 0 0,0 0 13 0 0,0 0 13 0 0,0 0 4 0 0,0 0 2 0 0,0 0-10 0 0,0 0 17 0 0,0 0-8 0 0,0 0-20 0 0,0 0 15 0 0,0 0-4 0 0,0 0 15 0 0,0 0-8 0 0,0 0-14 0 0,0 0-4 0 0,0 0 20 0 0,0 0 0 0 0,0 0 0 0 0,0 0-16 0 0,0 0 13 0 0,0 0-7 0 0,0 0 7 0 0,0 0-11 0 0,0 0 16 0 0,0 0-12 0 0,0 0 2 0 0,0 0-10 0 0,0 0-6 0 0,0 0 19 0 0,0 0-6 0 0,0 0 7 0 0,0 0 5 0 0,0 0-15 0 0,0 0-7 0 0,0 0-10 0 0,0 0 2 0 0,0 0 22 0 0,0 0 1 0 0,0 0-16 0 0,0 0-3 0 0,0 0 2 0 0,0 0-4 0 0,0 0 30 0 0,0 0-21 0 0,0 0-3 0 0,0 0 17 0 0,0 0-18 0 0,0 0-10 0 0,0 0 0 0 0,0 0-14 0 0,0 0 18 0 0,0 0-8 0 0,0 0-18 0 0,0 0 18 0 0,0 0-3 0 0,0 0-7 0 0,0 0-14 0 0,0 0-2 0 0,0 0-34 0 0,-3 0-1389 0 0,3 0-14907 0 0,1 0 4320 0 0</inkml:trace>
</inkml:ink>
</file>

<file path=ppt/ink/ink19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4.3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52 298 6601 0 0,'0'0'2470'0'0,"0"0"-119"0"0,0 0-110 0 0,0 0-198 0 0,0 0-256 0 0,0 0-304 0 0,0 0-259 0 0,0 0-175 0 0,0 0-124 0 0,0 0-94 0 0,0 0-84 0 0,0 0-55 0 0,0 0-89 0 0,-12-1-85 0 0,2-1-210 0 0,-19-2-472 0 0,29 4 259 0 0,0 0 0 0 0,0 0 0 0 0,0 0 1 0 0,0 0-1 0 0,0 0 0 0 0,0-1 0 0 0,1 1 0 0 0,-1 0 0 0 0,0 0 0 0 0,0 0 0 0 0,0 0 0 0 0,0 0 0 0 0,0-1 0 0 0,0 1 0 0 0,0 0 0 0 0,0 0 0 0 0,0 0 0 0 0,0 0 0 0 0,0-1 1 0 0,0 1-1 0 0,0 0 0 0 0,0 0 0 0 0,-1 0 0 0 0,1 0 0 0 0,0-1 0 0 0,0 1 0 0 0,0 0 0 0 0,0 0 0 0 0,0 0-95 0 0,273-25 1766 0 0,-161 39-1712 0 0,-93-6 128 0 0,-34-16 191 0 0,-69-61-227 0 0,67 53-144 0 0,2 3-24 0 0,0-1 1 0 0,1-1-1 0 0,1 0 1 0 0,0 0 0 0 0,1-1-1 0 0,1-1 1 0 0,-5-10 21 0 0,2-16-1625 0 0,35 30-3814 0 0,-11 11-1647 0 0,0 1-5314 0 0</inkml:trace>
</inkml:ink>
</file>

<file path=ppt/ink/ink19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5.08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39 0 13411 0 0,'0'0'2195'0'0,"0"0"-624"0"0,0 0-248 0 0,0 0 4 0 0,0 0-16 0 0,0 0-122 0 0,0 0-243 0 0,0 0-254 0 0,0 0-185 0 0,0 0-94 0 0,0 0-45 0 0,0 0-4 0 0,0 0 6 0 0,0 3-43 0 0,-35 97 1349 0 0,32-1-1123 0 0,3-97-552 0 0,0 1 0 0 0,0-1-1 0 0,0 0 1 0 0,1 0 0 0 0,-1 0-1 0 0,1 0 1 0 0,0 0 0 0 0,0 1-1 0 0,0-1 1 0 0,0 0-1 0 0,0-1 1 0 0,0 1 0 0 0,0 0-1 0 0,0 0 1 0 0,1 0 0 0 0,-1-1-1 0 0,1 1 1 0 0,-1-1-1 0 0,1 1 1 0 0,0-1 0 0 0,0 1-1 0 0,0-1 1 0 0,0 0 0 0 0,-1 0-1 0 0,1 0 1 0 0,1 0 0 0 0,-1 0-1 0 0,0-1 1 0 0,0 1-1 0 0,0-1 1 0 0,0 1 0 0 0,0-1-1 0 0,1 0 1 0 0,-1 0 0 0 0,0 1-1 0 0,0-2 1 0 0,0 1 0 0 0,1 0-1 0 0,-1 0 1 0 0,0-1-1 0 0,0 1 1 0 0,0-1-1 0 0,1 0-117 0 0,0-1-1 0 0,0 1 1 0 0,0-1-1 0 0,0 0 1 0 0,-1 0-1 0 0,1 0 1 0 0,-1 0-1 0 0,1 0 1 0 0,-1-1-1 0 0,0 1 1 0 0,0-1-1 0 0,0 1 1 0 0,0-1 0 0 0,0 0-1 0 0,-1 0 1 0 0,1 0-1 0 0,-1 0 1 0 0,0 0-1 0 0,0 0 118 0 0,14-41-5469 0 0,-11 32 2264 0 0,-1-1-3679 0 0,-2 4-3896 0 0</inkml:trace>
</inkml:ink>
</file>

<file path=ppt/ink/ink19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5.57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 1 8282 0 0,'0'0'3777'0'0,"0"0"-1285"0"0,0 0-485 0 0,0 0-184 0 0,0 0-189 0 0,0 0-232 0 0,0 0-288 0 0,0 0-243 0 0,0 0-177 0 0,0 0-163 0 0,0 0-109 0 0,0 0-42 0 0,0 0-42 0 0,-20 3 2258 0 0,17-3-1403 0 0,2 0-4311 0 0,1 0-6987 0 0,0 0-1731 0 0</inkml:trace>
</inkml:ink>
</file>

<file path=ppt/ink/ink19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7.85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14 508 7618 0 0,'0'0'3912'0'0,"0"0"-2027"0"0,0 0-638 0 0,0 0 129 0 0,0 0 184 0 0,0 0 47 0 0,0 0-164 0 0,0 0-270 0 0,0 0-204 0 0,0 0-143 0 0,0 0-118 0 0,0 0-81 0 0,0 0-106 0 0,-1-3-43 0 0,-2-6-348 0 0,0-1 1 0 0,1 0-1 0 0,0 0 1 0 0,1 0-1 0 0,0 0 1 0 0,1 0 0 0 0,0 0-1 0 0,0 0 1 0 0,1 0-1 0 0,0 0 1 0 0,1 0-1 0 0,0 1 1 0 0,1-1 0 0 0,0 0-1 0 0,0 1 1 0 0,1 0-1 0 0,0 0 1 0 0,1 0 0 0 0,0 0-1 0 0,0 1 1 0 0,1-1-1 0 0,0 1 1 0 0,3-2-131 0 0,14-21 50 0 0,0 1 0 0 0,2 1 0 0 0,1 2 0 0 0,2 0 0 0 0,0 2 0 0 0,1 1 0 0 0,2 1 0 0 0,28-15-50 0 0,16 15 60 0 0,-65 61 15 0 0,-43 252 237 0 0,33-286-311 0 0,0 1 1 0 0,0-1-1 0 0,0 0 1 0 0,1 1 0 0 0,-1-1-1 0 0,1 1 1 0 0,0-1-1 0 0,0 0 1 0 0,0 1-1 0 0,1-1 1 0 0,0 0 0 0 0,0 0-1 0 0,0 0 1 0 0,0 0-1 0 0,0-1 1 0 0,1 1-1 0 0,1 1-1 0 0,28-30-42 0 0,201-262-14 0 0,-180 233 52 0 0,-38 90-142 0 0,-40 333 356 0 0,25-301-1919 0 0,7-63-2499 0 0,-2-5-493 0 0,-3 0-1465 0 0,0 0-5998 0 0</inkml:trace>
</inkml:ink>
</file>

<file path=ppt/ink/ink19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11.14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95 255 1880 0 0,'0'0'2588'0'0,"0"0"-565"0"0,0 0-106 0 0,0 0 123 0 0,0 0 9 0 0,0 0-79 0 0,0 0-216 0 0,0 0-261 0 0,0 0-202 0 0,0 0-144 0 0,0 0-120 0 0,0 0-109 0 0,0 0-111 0 0,-16-5-89 0 0,-47-12-84 0 0,48 13-73 0 0,15 4-38 0 0,0 0-51 0 0,0 0-52 0 0,0 0-41 0 0,0 0-54 0 0,6-1 422 0 0,162-2 910 0 0,193-29-812 0 0,-328 31-805 0 0,-33 1 23 0 0,0 0-13 0 0,0 0 12 0 0,0 0 9 0 0,0 0 5 0 0,-22 0 314 0 0,19 0-369 0 0,0 0 0 0 0,1-1 0 0 0,-1 1 0 0 0,0-1 0 0 0,0 1-1 0 0,1-1 1 0 0,-1 0 0 0 0,0 0 0 0 0,1-1 0 0 0,-1 1 0 0 0,1 0 0 0 0,0-1-1 0 0,-1 1 1 0 0,1-1 0 0 0,0 0 0 0 0,0 0 0 0 0,0 0 0 0 0,0 0 0 0 0,0 0-1 0 0,0 0 1 0 0,1-1 0 0 0,-1 1 0 0 0,1 0 0 0 0,-1-1 0 0 0,1 0 0 0 0,0 1-1 0 0,0-1 1 0 0,0 1 0 0 0,1-1 0 0 0,-1 0 0 0 0,0 0 0 0 0,1 0-21 0 0,-7-61-2120 0 0,7 23-4574 0 0,0 20-479 0 0,0 14-5172 0 0</inkml:trace>
</inkml:ink>
</file>

<file path=ppt/ink/ink19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6.79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461 23 5601 0 0,'0'0'2657'0'0,"0"0"-475"0"0,0 0-230 0 0,0 0-54 0 0,0 0 22 0 0,0 0-141 0 0,0 0-289 0 0,0 0-277 0 0,0 0-236 0 0,0 0-188 0 0,0 0-121 0 0,6-6 284 0 0,-5 5 2660 0 0,-42 68-2272 0 0,-177 185-1062 0 0,133-160-269 0 0,27-29-162 0 0,47-54 69 0 0,-4 1-1662 0 0,-5-18-3369 0 0,9-8 259 0 0,7 7-1401 0 0,0 1-4617 0 0</inkml:trace>
  <inkml:trace contextRef="#ctx0" brushRef="#br0" timeOffset="246.687">93 1 12459 0 0,'0'0'2570'0'0,"0"0"-534"0"0,0 0-368 0 0,0 0-134 0 0,0 0-112 0 0,0 0-173 0 0,0 0-239 0 0,0 0-247 0 0,0 0-225 0 0,0 0-156 0 0,0 0-58 0 0,0 0-13 0 0,0 0 17 0 0,0 8 18 0 0,1 1-238 0 0,0-1-1 0 0,1 0 0 0 0,0 1 1 0 0,0-1-1 0 0,1 0 1 0 0,0 0-1 0 0,0 0 0 0 0,1-1 1 0 0,0 1-1 0 0,0-1 0 0 0,1 0 1 0 0,0 0-1 0 0,0 0 0 0 0,2 1-107 0 0,255 234 633 0 0,-223-197-1902 0 0,-23-26-2729 0 0,-5-5-1978 0 0,-6-10-5728 0 0</inkml:trace>
</inkml:ink>
</file>

<file path=ppt/ink/ink19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8.10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39 504 19308 0 0,'0'0'1103'0'0,"0"0"-412"0"0,0 0-24 0 0,0 0 196 0 0,0 0 86 0 0,0 0-34 0 0,0 0-234 0 0,0 0-267 0 0,0 0-127 0 0,0 0-91 0 0,0 0-70 0 0,0 0-38 0 0,0 0-33 0 0,-5 31-35 0 0,-12 96-17 0 0,9-79-125 0 0,2-42-3536 0 0,3-12-6836 0 0,3 2-1166 0 0</inkml:trace>
  <inkml:trace contextRef="#ctx0" brushRef="#br0" timeOffset="145.782">63 88 18396 0 0,'0'0'1703'0'0,"0"0"-547"0"0,0 0-256 0 0,0 0-81 0 0,0 0-91 0 0,0 0-137 0 0,0 0-180 0 0,0 0-166 0 0,0 0-110 0 0,0 0-94 0 0,0 0-53 0 0,0 0-42 0 0,0 0-109 0 0,-11 6-188 0 0,-32 19-318 0 0,36-9-6821 0 0,7-16 6409 0 0,5 1-10239 0 0</inkml:trace>
  <inkml:trace contextRef="#ctx0" brushRef="#br0" timeOffset="872.712">188 143 6321 0 0,'0'0'2005'0'0,"0"0"-137"0"0,0 0-14 0 0,0 0-63 0 0,0 0-183 0 0,0 0-333 0 0,0 0-361 0 0,0 0-230 0 0,0 0-53 0 0,0 0 4 0 0,0 0-2 0 0,0 0 7 0 0,0 0-77 0 0,-2 7-84 0 0,-4 21-53 0 0,7-27-360 0 0,-1 0 0 0 0,1 0 0 0 0,0 1-1 0 0,-1-1 1 0 0,1 0 0 0 0,0 0 0 0 0,0 0 0 0 0,0 0-1 0 0,0 0 1 0 0,-1 0 0 0 0,2 0 0 0 0,-1 0-1 0 0,0 0 1 0 0,0 0 0 0 0,0-1 0 0 0,0 1-1 0 0,0 0 1 0 0,1-1 0 0 0,-1 1 0 0 0,0-1-1 0 0,0 1 1 0 0,1-1 0 0 0,-1 0 0 0 0,1 1 0 0 0,-1-1-1 0 0,0 0 1 0 0,1 0 0 0 0,-1 0 0 0 0,0 0-1 0 0,1 0 1 0 0,-1 0 0 0 0,1-1-66 0 0,8 1 223 0 0,-1 0 1 0 0,1-1 0 0 0,0-1-1 0 0,-1 0 1 0 0,1 0-1 0 0,-1 0 1 0 0,0-1-1 0 0,0-1 1 0 0,0 0-1 0 0,0 0 1 0 0,-1-1-1 0 0,1 0 1 0 0,-1 0 0 0 0,0-1-1 0 0,-1 0 1 0 0,2-2-224 0 0,58-62 814 0 0,-48 137-531 0 0,23 308-331 0 0,-22-231 80 0 0,-7-50-8 0 0,-7-100 586 0 0,31-220-221 0 0,40-59-258 0 0,4 72-177 0 0,-73 195-473 0 0,-5 28-3174 0 0,-4 1 1444 0 0,0-1-3467 0 0,-1-2-6384 0 0</inkml:trace>
  <inkml:trace contextRef="#ctx0" brushRef="#br0" timeOffset="1911.736">845 614 10570 0 0,'0'0'2246'0'0,"0"0"-406"0"0,0 0-150 0 0,0 0-67 0 0,0 0-117 0 0,0 0-210 0 0,0 0-306 0 0,0 0-262 0 0,0 0-169 0 0,0 0-89 0 0,0 0-36 0 0,0 0 5 0 0,0 0-1 0 0,-1 27 993 0 0,-31 67-385 0 0,13 33-843 0 0,20-128-235 0 0,-1 1 0 0 0,0 0 0 0 0,1-1 1 0 0,-1 1-1 0 0,0-1 0 0 0,1 1 1 0 0,-1 0-1 0 0,0 0 0 0 0,1-1 1 0 0,-1 1-1 0 0,1 0 0 0 0,-1 0 1 0 0,1-1-1 0 0,-1 1 0 0 0,1 0 1 0 0,-1 0-1 0 0,0 0 0 0 0,1 0 1 0 0,-1 0-1 0 0,1-1 0 0 0,-1 1 0 0 0,1 0 1 0 0,-1 0-1 0 0,1 0 0 0 0,-1 0 1 0 0,1 1-1 0 0,-1-1 0 0 0,1 0 1 0 0,-1 0-1 0 0,1 0 0 0 0,-1 0 1 0 0,1 0-1 0 0,-1 1 0 0 0,1-1 1 0 0,-1 0-1 0 0,0 0 0 0 0,1 1 0 0 0,-1-1 1 0 0,1 0-1 0 0,-1 1 0 0 0,0-1 1 0 0,1 0-1 0 0,-1 1 0 0 0,0-1 1 0 0,0 0-1 0 0,1 1 0 0 0,-1-1 1 0 0,0 1-1 0 0,0-1 0 0 0,1 1 1 0 0,-1-1-1 0 0,0 1 0 0 0,0-1 0 0 0,0 1 1 0 0,0-1-1 0 0,0 0 0 0 0,0 1 1 0 0,0-1-1 0 0,0 1 0 0 0,0 0 32 0 0,27-41-10161 0 0,-23 32-732 0 0</inkml:trace>
  <inkml:trace contextRef="#ctx0" brushRef="#br0" timeOffset="2300.243">990 335 9906 0 0,'0'0'6912'0'0,"0"0"-4801"0"0,0 0-1258 0 0,0 0 160 0 0,0 0 145 0 0,0 0 45 0 0,0 0-142 0 0,0 0-275 0 0,0 0-250 0 0,0 0-159 0 0,0 0-75 0 0,0 0-56 0 0,0 0-8 0 0,-3 3-38 0 0,-16 27 97 0 0,40-42 84 0 0,-33 20 565 0 0,-10 10-498 0 0,22-18-418 0 0,0 0-17 0 0,0 0-37 0 0,0 0-56 0 0,0 0-11 0 0,0 0-46 0 0,0 0-94 0 0,0 0-128 0 0,0-5-1545 0 0,0 3-6737 0 0,0-2-3132 0 0</inkml:trace>
  <inkml:trace contextRef="#ctx0" brushRef="#br0" timeOffset="4949.824">9 644 0 0 0,'4'-2'-70'0'0,"6"-3"2612"0"0,-7 1 7930 0 0,-3 4-9600 0 0,-2-1 6259 0 0,2 2-6869 0 0,0 21 1381 0 0,-9 71 477 0 0,9-92-2098 0 0,-1 1 0 0 0,1-1 0 0 0,0 1 0 0 0,0-1 0 0 0,0 1 0 0 0,0-1 0 0 0,0 1 0 0 0,0-1 0 0 0,0 1 0 0 0,1-1 0 0 0,-1 1 0 0 0,0-1 0 0 0,1 0 0 0 0,-1 1 0 0 0,1-1 0 0 0,0 1 0 0 0,-1-1 0 0 0,1 0 0 0 0,0 1-1 0 0,0-1 1 0 0,0 0 0 0 0,0 0 0 0 0,0 0 0 0 0,0 0 0 0 0,0 0 0 0 0,0 0 0 0 0,1 0 0 0 0,-1 0 0 0 0,0 0 0 0 0,0-1 0 0 0,1 1 0 0 0,-1 0 0 0 0,1-1 0 0 0,-1 1 0 0 0,0-1 0 0 0,1 1 0 0 0,-1-1 0 0 0,1 0 0 0 0,-1 0 0 0 0,1 0 0 0 0,-1 1 0 0 0,1-2 0 0 0,-1 1 0 0 0,1 0 0 0 0,-1 0 0 0 0,1 0 0 0 0,-1-1 0 0 0,1 1 0 0 0,-1-1 0 0 0,1 1 0 0 0,-1-1 0 0 0,1 1-22 0 0,6-1 143 0 0,80-43 940 0 0,-47 8-677 0 0,-40 35-356 0 0,-1 1-8 0 0,0 0 6 0 0,0 0 3 0 0,0 0-15 0 0,0 0-12 0 0,-37 7-2137 0 0,17 9-5664 0 0,18-13-1593 0 0</inkml:trace>
  <inkml:trace contextRef="#ctx0" brushRef="#br0" timeOffset="6103.471">841 710 0 0 0,'0'0'584'0'0,"0"0"150"0"0,0 0-30 0 0,0 0-137 0 0,0 0-117 0 0,0 0-52 0 0,0 0 22 0 0,0 0 99 0 0,0 0 159 0 0,-5-4 128 0 0,-16-11 69 0 0,14 8 7009 0 0,7 7-4420 0 0,1 3-706 0 0,0 2-4214 0 0,16 90 5928 0 0,-28-17-3092 0 0,11-77-1367 0 0,-1-1-1 0 0,1 1 0 0 0,0 0 0 0 0,0 0 0 0 0,0 0 1 0 0,-1 0-1 0 0,1 0 0 0 0,0 0 0 0 0,0-1 0 0 0,0 1 1 0 0,0 0-1 0 0,0 0 0 0 0,0 0 0 0 0,1 0 0 0 0,-1 0 1 0 0,0 0-1 0 0,0-1 0 0 0,1 1 0 0 0,-1 0 0 0 0,0 0 1 0 0,1 0-1 0 0,-1-1 0 0 0,1 1 0 0 0,-1 0 1 0 0,1 0-1 0 0,-1-1 0 0 0,1 1 0 0 0,0 0 0 0 0,-1-1 1 0 0,1 1-1 0 0,0-1 0 0 0,0 1 0 0 0,-1-1 0 0 0,1 1 1 0 0,0-1-1 0 0,0 0 0 0 0,0 1 0 0 0,-1-1 0 0 0,1 0 1 0 0,0 1-1 0 0,0-1 0 0 0,0 0 0 0 0,0 0 0 0 0,0 0 1 0 0,0 0-1 0 0,-1 0 0 0 0,1 0 0 0 0,0 0 0 0 0,0 0-12 0 0,49-1 819 0 0,65-57 29 0 0,-111 51-3841 0 0,-2 0-4618 0 0,3 3-3862 0 0</inkml:trace>
</inkml:ink>
</file>

<file path=ppt/ink/ink19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3.22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56 200 12627 0 0,'0'0'1608'0'0,"0"0"-505"0"0,0 0-182 0 0,0 0 172 0 0,0 0 195 0 0,0 0 60 0 0,0 0-135 0 0,0 0-273 0 0,0 0-237 0 0,0 0-158 0 0,0 0-98 0 0,0 0-54 0 0,0 0-13 0 0,0 3-26 0 0,-7 167 2192 0 0,-23 25-2113 0 0,12-96-148 0 0,18-99-253 0 0,0 0 0 0 0,0 0 16 0 0,0 0-4 0 0,0 0 12 0 0,0 0 40 0 0,0 0 26 0 0,0 0 51 0 0,0 0 53 0 0,0-11 640 0 0,3-25-734 0 0,1 1-1 0 0,2-1 0 0 0,2 1 0 0 0,1 1 0 0 0,8-22-131 0 0,-7 23 73 0 0,5-17-51 0 0,2 0 1 0 0,1 1 0 0 0,3 1-1 0 0,9-12-22 0 0,56-61 26 0 0,-85 120-25 0 0,0 0 0 0 0,-1 0 0 0 0,1 0 0 0 0,0 0 0 0 0,0 1 0 0 0,0-1 0 0 0,-1 0 0 0 0,1 0 0 0 0,0 1 0 0 0,0-1 0 0 0,0 1 0 0 0,0-1 0 0 0,0 1 0 0 0,0-1 0 0 0,0 1 0 0 0,1 0 0 0 0,-1-1 0 0 0,0 1 0 0 0,0 0 0 0 0,0 0 0 0 0,0 0 0 0 0,0 0 0 0 0,0 0 0 0 0,1 0 0 0 0,-1 0 0 0 0,0 0 0 0 0,0 0 1 0 0,0 1-1 0 0,0-1 0 0 0,0 0 0 0 0,0 1 0 0 0,0-1 0 0 0,0 1 0 0 0,0-1 0 0 0,0 1 0 0 0,0 0 0 0 0,0-1 0 0 0,0 1 0 0 0,0 0 0 0 0,0 0 0 0 0,-1-1 0 0 0,1 1 0 0 0,0 0 0 0 0,-1 0 0 0 0,1 0 0 0 0,0 0 0 0 0,-1 0 0 0 0,1 0 0 0 0,-1 0 0 0 0,1 1-1 0 0,27 59 52 0 0,-26-55-34 0 0,2 6-133 0 0,0 0 0 0 0,-1 1-1 0 0,-1 0 1 0 0,0 0 0 0 0,-1-1 0 0 0,0 1 0 0 0,-1 0-1 0 0,-1 0 1 0 0,0 0 0 0 0,0 0 0 0 0,-1 0-1 0 0,-1-1 1 0 0,-3 11 115 0 0,4-17-950 0 0,-4 14-2136 0 0,3-5-4197 0 0,3-5-4707 0 0</inkml:trace>
  <inkml:trace contextRef="#ctx0" brushRef="#br0" timeOffset="306.122">492 708 19340 0 0,'0'0'792'0'0,"0"0"-120"0"0,0 0 163 0 0,0 0 232 0 0,0 0 105 0 0,0 0-121 0 0,0 0-271 0 0,0 0-247 0 0,0 0-200 0 0,0 0-100 0 0,0 0-43 0 0,0 0-41 0 0,0 0-22 0 0,-2 26-28 0 0,-4 81-42 0 0,11-53 32 0 0,-5-53-174 0 0,0-1-113 0 0,0 0-172 0 0,0 0-293 0 0,0 0-359 0 0,1-11-5226 0 0,0 7-804 0 0,0 0-4269 0 0</inkml:trace>
  <inkml:trace contextRef="#ctx0" brushRef="#br0" timeOffset="635.668">595 358 18036 0 0,'0'0'933'0'0,"0"0"-155"0"0,0 0 30 0 0,0 0 72 0 0,0 0-12 0 0,0 0-126 0 0,0 0-214 0 0,0 0-188 0 0,0 0-129 0 0,0 0-98 0 0,0 0-54 0 0,0 0-32 0 0,0 0-15 0 0,-6 9-3 0 0,-18 25-22 0 0,18-25-19 0 0,6-9-12 0 0,0 0 4 0 0,0 0 9 0 0,18-11-23 0 0,-8 2 176 0 0,-19 12 147 0 0,-20 14 131 0 0,26-15 739 0 0,-1 1-4472 0 0,2-7-5896 0 0,4 3-1796 0 0</inkml:trace>
  <inkml:trace contextRef="#ctx0" brushRef="#br0" timeOffset="12922.264">555 763 0 0 0,'0'0'227'0'0,"0"0"524"0"0,0 0 149 0 0,0 0 51 0 0,0 0-19 0 0,0 0-81 0 0,0 0-93 0 0,0 0-99 0 0,-3 0-1080 0 0,-2-2 4281 0 0,-4 1 12887 0 0,0 107-15255 0 0,-13-43-1097 0 0,22-60-383 0 0,0-2-11 0 0,32 6 361 0 0,76-32 433 0 0,-96 23-706 0 0,-9-2-4299 0 0,-1-2 1298 0 0,0 2-2479 0 0,1 1-6280 0 0</inkml:trace>
</inkml:ink>
</file>

<file path=ppt/ink/ink19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30.06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15 784 0 0,'0'0'1767'0'0,"0"0"48"0"0,0 0 240 0 0,0 0 167 0 0,0 0 0 0 0,0 0-187 0 0,0 0-296 0 0,0 0-260 0 0,0 0-188 0 0,0 0-159 0 0,0 0-133 0 0,1 7 6759 0 0,0-3-5920 0 0,142 7-477 0 0,21-22-745 0 0,-151 8-556 0 0,36-6 82 0 0,-17 6 124 0 0,-33-5-1867 0 0,0 6-2248 0 0,1 1-3520 0 0,0 1 4186 0 0,0 0-8195 0 0</inkml:trace>
</inkml:ink>
</file>

<file path=ppt/ink/ink19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30.46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11 15267 0 0,'0'0'1887'0'0,"0"0"-472"0"0,0 0-188 0 0,0 0-24 0 0,0 0-44 0 0,0 0-129 0 0,0 0-188 0 0,0 0-175 0 0,0 0-128 0 0,0 0-95 0 0,0 0-44 0 0,0 0-24 0 0,0 0-1 0 0,7 8 620 0 0,23-2-530 0 0,-1-1 0 0 0,1-2 0 0 0,0 0-1 0 0,0-3 1 0 0,0 0 0 0 0,0-2 0 0 0,12-3-465 0 0,43-13 328 0 0,-88 9-4033 0 0,2 7-7580 0 0,1 2-764 0 0</inkml:trace>
</inkml:ink>
</file>

<file path=ppt/ink/ink19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47.73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486 1 0 0 0,'0'0'279'0'0,"0"0"901"0"0,0 0 238 0 0,0 0-149 0 0,0 0-259 0 0,0 0-257 0 0,0 0-173 0 0,0 0-100 0 0,0 3-46 0 0,31 38 5168 0 0,23-11-2007 0 0,-58-22 2777 0 0,-3-5-6622 0 0,-41-4 709 0 0,-1 2-1 0 0,1 3 0 0 0,0 1 1 0 0,-24 8-459 0 0,-18 23 369 0 0,87-34-350 0 0,-1 0 0 0 0,1 0 0 0 0,-1 0 1 0 0,1 1-1 0 0,0-1 0 0 0,0 1 0 0 0,0-1 0 0 0,0 1 0 0 0,0 0 0 0 0,1 0 0 0 0,0 0 0 0 0,-1 1 0 0 0,1-1 0 0 0,0 0 0 0 0,0 1 0 0 0,1 0 0 0 0,-1-1 0 0 0,1 1 0 0 0,0 0 0 0 0,0 0 0 0 0,0-1 0 0 0,0 1 0 0 0,1 0 0 0 0,0 0 0 0 0,-1 3-19 0 0,51 27 569 0 0,133 36 211 0 0,-102-31-628 0 0,-60-17-112 0 0,-21-20-15 0 0,1 0 0 0 0,-1 1 0 0 0,0-1 0 0 0,0 0 0 0 0,0 0 0 0 0,0 0 0 0 0,-1 0 0 0 0,1 0 0 0 0,-1 0 1 0 0,1 0-1 0 0,-1 0 0 0 0,0 0 0 0 0,1 0 0 0 0,-1 0 0 0 0,0 0 0 0 0,0 0 0 0 0,-1-1 0 0 0,1 1 0 0 0,0 0 0 0 0,-1-1 0 0 0,1 1 1 0 0,-1-1-1 0 0,1 1 0 0 0,-1-1 0 0 0,1 0 0 0 0,-2 1-25 0 0,-227 159 827 0 0,77-58-380 0 0,90-44-350 0 0,45-4-33 0 0,72-26 224 0 0,172-7 579 0 0,-25-15-624 0 0,-154-6-47 0 0,-47-1-187 0 0,0 0 4 0 0,0 0-7 0 0,0 0-5 0 0,0 0 40 0 0,0 0-18 0 0,0 0 8 0 0,0 0-11 0 0,0 0-6 0 0,0 0-10 0 0,0 0-16 0 0,0 0 20 0 0,0 0 2 0 0,0 0 0 0 0,0 0 10 0 0,0 0-8 0 0,0 0-14 0 0,0 0 18 0 0,0 0-20 0 0,0 0 4 0 0,0 0-6 0 0,0 0 24 0 0,0 0 0 0 0,0 0-16 0 0,0 0 4 0 0,0 0-16 0 0,0 0-6 0 0,0 0 0 0 0,0 0 8 0 0,0 0 29 0 0,0 0-2 0 0,0 0-3 0 0,0 0 1 0 0,0 0 4 0 0,0 0-10 0 0,0 0-20 0 0,0 0 18 0 0,0 0-12 0 0,0 0 14 0 0,0 0-20 0 0,0 0-3 0 0,0 0 13 0 0,0 0-1 0 0,0 0 12 0 0,0 0-21 0 0,0 0-3 0 0,0 0 8 0 0,0 0-26 0 0,0 0 4 0 0,0 0-5 0 0,0 0-26 0 0,0 0-9 0 0,0 0-11 0 0,0 0-35 0 0,0 0-42 0 0,0 0-55 0 0,0 0-96 0 0,18-22-7763 0 0,-6 15-593 0 0,-5 3-3430 0 0</inkml:trace>
</inkml:ink>
</file>

<file path=ppt/ink/ink19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49.89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126 0 3177 0 0,'0'0'2252'0'0,"0"0"-122"0"0,0 0-58 0 0,0 0 26 0 0,0 0-104 0 0,0 0-263 0 0,0 0-315 0 0,0 0-299 0 0,0 0-205 0 0,0 0-119 0 0,0 0-85 0 0,4 1 1952 0 0,-11 13 518 0 0,-14 13-3203 0 0,16-21 314 0 0,-5 4-250 0 0,0 1-1 0 0,1 0 1 0 0,1 0 0 0 0,0 1 0 0 0,1 0 0 0 0,0 0 0 0 0,0 1-1 0 0,1 0 1 0 0,1 0 0 0 0,1 0 0 0 0,-1 1 0 0 0,2-1 0 0 0,0 1 0 0 0,1 0-1 0 0,0 3-38 0 0,3-13 65 0 0,1 1 0 0 0,0-1 0 0 0,0 0 0 0 0,0 0-1 0 0,0 1 1 0 0,1-1 0 0 0,0-1 0 0 0,-1 1-1 0 0,1 0 1 0 0,1-1 0 0 0,-1 1 0 0 0,1-1 0 0 0,-1 0-1 0 0,1 0 1 0 0,0 0 0 0 0,0-1 0 0 0,0 0-1 0 0,0 1 1 0 0,0-1 0 0 0,1-1 0 0 0,-1 1 0 0 0,1 0-1 0 0,-1-1 1 0 0,1 0 0 0 0,0 0 0 0 0,-1-1-1 0 0,1 1 1 0 0,0-1 0 0 0,-1 0 0 0 0,1 0-1 0 0,0-1 1 0 0,0 1 0 0 0,-1-1 0 0 0,1 0 0 0 0,1-1-65 0 0,16-12 422 0 0,-22 13-390 0 0,0 1-9 0 0,0 0-36 0 0,-6-18-1162 0 0,-9 1-2203 0 0,7 5-6366 0 0,8 8-2006 0 0</inkml:trace>
</inkml:ink>
</file>

<file path=ppt/ink/ink19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50.42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52 78 5113 0 0,'0'0'2223'0'0,"0"0"-480"0"0,0 0-212 0 0,0 0-20 0 0,0 0-108 0 0,0 0-124 0 0,0 0-216 0 0,0 0-223 0 0,0 0-128 0 0,0 0-95 0 0,0 0-57 0 0,0 0-19 0 0,1-6-25 0 0,3-19-34 0 0,-3 19-13 0 0,-1 6-42 0 0,0 0-36 0 0,0 0-9 0 0,-26 8 3495 0 0,26-9-3821 0 0,0 1 0 0 0,0 0-1 0 0,0 0 1 0 0,1 0 0 0 0,-1-1 0 0 0,0 1-1 0 0,0 0 1 0 0,0 0 0 0 0,0 0 0 0 0,0-1 0 0 0,0 1-1 0 0,0 0 1 0 0,0 0 0 0 0,0-1 0 0 0,0 1-1 0 0,0 0 1 0 0,0 0 0 0 0,0-1 0 0 0,0 1-1 0 0,0 0 1 0 0,0 0 0 0 0,0 0 0 0 0,0-1-1 0 0,0 1 1 0 0,-1 0 0 0 0,1 0 0 0 0,0 0-1 0 0,0-1 1 0 0,0 1 0 0 0,0 0 0 0 0,0 0-1 0 0,0 0 1 0 0,-1 0 0 0 0,1-1 0 0 0,0 1 0 0 0,0 0-1 0 0,0 0 1 0 0,-1 0 0 0 0,1 0 0 0 0,0 0-1 0 0,0 0 1 0 0,0 0 0 0 0,-1-1 0 0 0,1 1-1 0 0,0 0 1 0 0,0 0 0 0 0,0 0 0 0 0,-1 0-1 0 0,1 0 1 0 0,0 0 0 0 0,0 0-56 0 0,9-10-2 0 0,-3 1-14 0 0,-2 2 357 0 0,-18 12-32 0 0,-18 13-184 0 0,32-18-121 0 0,0 0-32 0 0,0 0-3 0 0,0 0-26 0 0,26-19-2528 0 0,-12 13 870 0 0,-7 3-1048 0 0,1-2-5064 0 0,-1 2-4492 0 0</inkml:trace>
</inkml:ink>
</file>

<file path=ppt/ink/ink19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58.6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17 41 0 0 0,'0'0'571'0'0,"0"0"156"0"0,0 0 97 0 0,0 0-3 0 0,0 0 15 0 0,0 0-21 0 0,0 0-29 0 0,-2-5-3 0 0,-7-15-21 0 0,7 15 17 0 0,2 5-1496 0 0,-3-1 13524 0 0,2 2-11183 0 0,1-1-1184 0 0,0 0-31 0 0,0 0-46 0 0,0 0-41 0 0,0 0-37 0 0,0 0-37 0 0,0 0-11 0 0,0 0-10 0 0,0 0-2 0 0,0 0 5 0 0,24 4 1637 0 0,126-4 453 0 0,10-15-2073 0 0,-160 40-4013 0 0,0-24 3470 0 0,0 9-4374 0 0,0-6-2550 0 0,0-3 6403 0 0,0 2-11036 0 0</inkml:trace>
</inkml:ink>
</file>

<file path=ppt/ink/ink19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52.73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189 185 0 0 0,'0'0'1331'0'0,"0"0"360"0"0,0 0 56 0 0,0 0-131 0 0,0 0-182 0 0,0 0-178 0 0,0 0-137 0 0,0 0-91 0 0,0 0-33 0 0,13-11-3 0 0,38-30 27 0 0,-59 49 6049 0 0,-5 6-3460 0 0,-67 82-2444 0 0,63-75-1071 0 0,0 1-1 0 0,2 1 1 0 0,0 0-1 0 0,2 1 1 0 0,0 0-1 0 0,2 1 1 0 0,1 1-1 0 0,1-1 1 0 0,1 2-1 0 0,1-1 1 0 0,1 1-1 0 0,2 0 1 0 0,0 0-1 0 0,2 1 1 0 0,1-1-1 0 0,2 0 1 0 0,1 12-93 0 0,1-26 97 0 0,0 0 1 0 0,0 0-1 0 0,2 0 1 0 0,-1-1 0 0 0,2 0-1 0 0,0 0 1 0 0,0 0 0 0 0,1 0-1 0 0,0-1 1 0 0,1 0 0 0 0,0-1-1 0 0,1 0 1 0 0,0 0 0 0 0,3 2-98 0 0,-8-9-1495 0 0,7 1 5037 0 0,-7-3-4577 0 0,1-1-4289 0 0,-1 0-6083 0 0,-3 0 10355 0 0,1 0-10849 0 0</inkml:trace>
  <inkml:trace contextRef="#ctx0" brushRef="#br0" timeOffset="879.864">489 501 1408 0 0,'0'0'1821'0'0,"0"0"-296"0"0,0 0-7 0 0,0 0 173 0 0,0 0 205 0 0,0 0 60 0 0,0 0-117 0 0,0 0-258 0 0,0 0-302 0 0,0 0-213 0 0,0 0-139 0 0,0 0-62 0 0,0 0-15 0 0,-3 2-37 0 0,-1 1-525 0 0,0 1-1 0 0,0-1 0 0 0,0 1 1 0 0,1-1-1 0 0,0 1 0 0 0,-1 0 1 0 0,1 0-1 0 0,1 1 0 0 0,-1-1 1 0 0,1 0-1 0 0,-1 1 0 0 0,1 0 1 0 0,0 0-1 0 0,1-1 0 0 0,-2 6-287 0 0,-4 134 1320 0 0,9-95-958 0 0,-2 44 6 0 0,0-83 2330 0 0,-2-61-2362 0 0,12-94-97 0 0,-4 122-232 0 0,2 0 0 0 0,0 0 0 0 0,1 1 0 0 0,1 0 0 0 0,1 1-1 0 0,1 0 1 0 0,1 1 0 0 0,1 0 0 0 0,0 1 0 0 0,14-13-7 0 0,-15 19 5 0 0,-10 9-6 0 0,1-1 1 0 0,-1 1 0 0 0,1 0-1 0 0,0 0 1 0 0,1 1 0 0 0,-1-1-1 0 0,0 1 1 0 0,1 0 0 0 0,0 0-1 0 0,0 0 1 0 0,0 1-1 0 0,0 0 1 0 0,0 0 0 0 0,0 0-1 0 0,1 1 1 0 0,-1-1 0 0 0,0 1-1 0 0,1 0 1 0 0,-1 1 0 0 0,1 0 0 0 0,13 52 105 0 0,-17 58-188 0 0,-2-84-2585 0 0,11-37-2702 0 0,-7 7-1804 0 0,-1 0-4554 0 0</inkml:trace>
  <inkml:trace contextRef="#ctx0" brushRef="#br0" timeOffset="1652.889">467 200 584 0 0,'0'0'1671'0'0,"0"0"66"0"0,0 0 195 0 0,0 0 178 0 0,0 0 17 0 0,0 0-113 0 0,0 0-229 0 0,0 0-218 0 0,0 0-192 0 0,0 0-104 0 0,0 0-88 0 0,0 0-89 0 0,0 0-74 0 0,-6-4-81 0 0,-16-8-74 0 0,17 9-70 0 0,5 3-91 0 0,0 0-92 0 0,0 0-73 0 0,0 0-56 0 0,25 0 1720 0 0,-5-5-2078 0 0,0 2 0 0 0,0 0-1 0 0,0 2 1 0 0,0 0 0 0 0,0 1 0 0 0,0 1-1 0 0,0 1 1 0 0,0 1 0 0 0,0 0 0 0 0,-1 2-1 0 0,1 0 1 0 0,-1 1 0 0 0,7 4-125 0 0,15 9 97 0 0,-49-23 1069 0 0,-16-29-1077 0 0,-6 0-54 0 0,-24-55-245 0 0,51 85-332 0 0,-4-3 606 0 0,6 5-3967 0 0,2-1-3679 0 0,-1 2-4350 0 0</inkml:trace>
  <inkml:trace contextRef="#ctx0" brushRef="#br0" timeOffset="4924.817">693 892 0 0 0,'4'0'0'0'0,"-2"0"0"0"0,-1 3 0 0 0,-2-3 0 0 0</inkml:trace>
  <inkml:trace contextRef="#ctx0" brushRef="#br0" timeOffset="7587.809">765 744 0 0 0,'0'0'475'0'0,"0"0"384"0"0,0 0 188 0 0,0 0 79 0 0,0 0 68 0 0,0 0 48 0 0,0 0-34 0 0,-2-3-27 0 0,1 2-3531 0 0,-1-5 5797 0 0,-4 5 13904 0 0,6 1-17220 0 0,0 0-7 0 0,0 0-12 0 0,0 0-15 0 0,0 0-7 0 0,0 0 2 0 0,0 0 19 0 0,0 0 19 0 0,0 0 21 0 0,17 3 1065 0 0,107 7-97 0 0,-80-12-935 0 0,76 2 163 0 0,-120 0-324 0 0,0 0-11 0 0,0 0 2 0 0,0 0 21 0 0,0 0-15 0 0,0 0 19 0 0,0 0 17 0 0,0 0-12 0 0,0 0-7 0 0,0 0-12 0 0,0 0-9 0 0,0 0-1 0 0,0 0 16 0 0,0 0-10 0 0,0 0-1 0 0,0 0-7 0 0,0 0 9 0 0,0 0 2 0 0,0 0 0 0 0,0 0-7 0 0,0 0-25 0 0,0 0-1 0 0,0 0-6 0 0,0 0-28 0 0,0 0-9 0 0,-28 0-5594 0 0,10 0 628 0 0,6 0-5702 0 0,10 0 1039 0 0</inkml:trace>
  <inkml:trace contextRef="#ctx0" brushRef="#br0" timeOffset="7905.972">910 601 4481 0 0,'0'0'3475'0'0,"0"0"-837"0"0,0 0-412 0 0,0 0-157 0 0,0 0-137 0 0,0 0-224 0 0,0 0-289 0 0,0 0-286 0 0,0 0-259 0 0,0 0-192 0 0,0 0-109 0 0,0 0-59 0 0,0 0-25 0 0,-9-4 633 0 0,7 185 1104 0 0,-33-96-2462 0 0,12-52-2469 0 0,26-32-2925 0 0,17-6 295 0 0,-10-2-281 0 0,-1 3-2423 0 0</inkml:trace>
  <inkml:trace contextRef="#ctx0" brushRef="#br0" timeOffset="8559.356">1212 568 11474 0 0,'0'0'1682'0'0,"0"0"-322"0"0,0 0 42 0 0,0 0 140 0 0,0 0 25 0 0,0 0-183 0 0,0 0-313 0 0,0 0-290 0 0,0 0-186 0 0,0 0-109 0 0,0 0-46 0 0,0 0-31 0 0,-1 13-25 0 0,-3 99 867 0 0,-18 101-415 0 0,18-162-737 0 0,4-50-76 0 0,0-5 1928 0 0,4-27-1855 0 0,1 0-1 0 0,1 1 1 0 0,2 0 0 0 0,0 0 0 0 0,3 1 0 0 0,0 0-1 0 0,2 1 1 0 0,1 0 0 0 0,1 1 0 0 0,1 1 0 0 0,2 0-1 0 0,13-15-95 0 0,-19 25 2 0 0,0-1 0 0 0,1 2 0 0 0,1-1-1 0 0,0 2 1 0 0,1 0 0 0 0,0 1-1 0 0,11-7-1 0 0,-25 19-1 0 0,-1 1 0 0 0,0-1 0 0 0,1 1 0 0 0,-1 0 0 0 0,1-1 0 0 0,-1 1 0 0 0,0 0-1 0 0,1-1 1 0 0,-1 1 0 0 0,1 0 0 0 0,-1 0 0 0 0,1 0 0 0 0,-1-1 0 0 0,1 1 0 0 0,-1 0 0 0 0,1 0-1 0 0,-1 0 1 0 0,1 0 0 0 0,-1 0 0 0 0,1 0 0 0 0,-1 0 0 0 0,1 0 0 0 0,-1 0 0 0 0,1 0 0 0 0,-1 0-1 0 0,1 0 1 0 0,-1 0 0 0 0,1 0 0 0 0,-1 1 0 0 0,1-1 0 0 0,-1 0 0 0 0,1 0 0 0 0,-1 1 0 0 0,1-1-1 0 0,-1 0 1 0 0,0 0 0 0 0,1 1 0 0 0,-1-1 0 0 0,1 1 0 0 0,-1-1 0 0 0,0 0 0 0 0,0 1 0 0 0,1-1-1 0 0,-1 1 1 0 0,0-1 0 0 0,1 1 0 0 0,-1-1 0 0 0,0 0 0 0 0,0 1 0 0 0,0-1 0 0 0,0 1 0 0 0,1-1-1 0 0,-1 1 1 0 0,0-1 0 0 0,0 1 0 0 0,0 0 0 0 0,0-1 0 0 0,0 1 0 0 0,0-1 0 0 0,0 1-1 0 0,-1-1 1 0 0,1 1 0 0 0,0-1 1 0 0,1 5 2 0 0,20 163 201 0 0,-16-157-1589 0 0,-3-19-1911 0 0,-7-20-3877 0 0,5 24 184 0 0,0 0-4196 0 0</inkml:trace>
  <inkml:trace contextRef="#ctx0" brushRef="#br0" timeOffset="9213.841">1234 354 6881 0 0,'0'0'2438'0'0,"0"0"-223"0"0,0 0-139 0 0,0 0-77 0 0,0 0-130 0 0,0 0-244 0 0,0 0-265 0 0,0 0-230 0 0,0 0-206 0 0,0 0-141 0 0,0 0-74 0 0,0 0-65 0 0,0 0-53 0 0,-1-2-59 0 0,1 3-492 0 0,0-1 1 0 0,0 1-1 0 0,1-1 0 0 0,-1 0 0 0 0,0 1 0 0 0,1-1 0 0 0,-1 0 1 0 0,0 1-1 0 0,1-1 0 0 0,-1 0 0 0 0,1 1 0 0 0,-1-1 1 0 0,0 0-1 0 0,1 0 0 0 0,-1 1 0 0 0,1-1 0 0 0,-1 0 0 0 0,1 0 1 0 0,-1 0-1 0 0,1 0 0 0 0,-1 0 0 0 0,1 0 0 0 0,-1 0 1 0 0,1 1-1 0 0,-1-2 0 0 0,1 1 0 0 0,-1 0 0 0 0,1 0 1 0 0,-1 0-1 0 0,1 0 0 0 0,-1 0 0 0 0,1 0 0 0 0,-1 0 0 0 0,1-1 1 0 0,-1 1-1 0 0,1 0 0 0 0,-1 0 0 0 0,0-1 0 0 0,1 1 1 0 0,-1 0-1 0 0,1-1 0 0 0,-1 1 0 0 0,0 0 0 0 0,1-1 0 0 0,-1 1 1 0 0,0 0-1 0 0,1-1 0 0 0,-1 1 0 0 0,0-1 0 0 0,0 1 1 0 0,0-1-1 0 0,1 1 0 0 0,-1-1 0 0 0,0 1 0 0 0,0-1 0 0 0,0 1 1 0 0,0-1-1 0 0,0 1 0 0 0,0-1 0 0 0,0 1 0 0 0,0-1 1 0 0,0 1-1 0 0,0-1 0 0 0,0 1 0 0 0,0-1 0 0 0,0 1 1 0 0,0-1-1 0 0,0 1 0 0 0,-1-1-40 0 0,16 2-39 0 0,250 3 2382 0 0,-286-26-2149 0 0,-17-23-92 0 0,-18 1-314 0 0,42 35-214 0 0,13 8-4214 0 0,2 0-4703 0 0,1 1-2160 0 0</inkml:trace>
  <inkml:trace contextRef="#ctx0" brushRef="#br0" timeOffset="10931.792">1746 365 0 0 0,'0'0'112'0'0,"0"0"321"0"0,0 0 86 0 0,0 0-4 0 0,0 0-22 0 0,0 0 1 0 0,8-10 29 0 0,34-46 725 0 0,-14 41 4348 0 0,-27 15-4884 0 0,9-4 3525 0 0,-8 8 5011 0 0,-53 33-7095 0 0,-20 15-1856 0 0,96-60 558 0 0,76-65-480 0 0,-73 50-218 0 0,-28 23-111 0 0,0 0 22 0 0,0 0-18 0 0,0 0-15 0 0,0 0-7 0 0,0 0-15 0 0,0 0 2 0 0,-11 8 38 0 0,-98 91 373 0 0,93-64-2456 0 0,21-22-9348 0 0,-1-9-482 0 0</inkml:trace>
  <inkml:trace contextRef="#ctx0" brushRef="#br0" timeOffset="11560.111">1391 1043 4713 0 0,'0'0'2565'0'0,"0"0"-680"0"0,0 0-219 0 0,0 0 132 0 0,0 0 74 0 0,0 0-134 0 0,0 0-290 0 0,0 0-281 0 0,0 0-236 0 0,0 0-175 0 0,0 0-104 0 0,0 0-44 0 0,4-4-30 0 0,12-11-31 0 0,-12 12-55 0 0,-4 3-79 0 0,0 0-82 0 0,0 0-46 0 0,-24 55 2050 0 0,14-39-2154 0 0,7-11-144 0 0,-1-1-1 0 0,1 0 1 0 0,1 1-1 0 0,-1 0 1 0 0,1-1-1 0 0,-1 1 0 0 0,1 0 1 0 0,1 0-1 0 0,-1 0 1 0 0,1 1-1 0 0,0-1 0 0 0,0 0 1 0 0,0 0-1 0 0,1 1 1 0 0,0-1-1 0 0,0 0 1 0 0,0 4-37 0 0,50 3 1246 0 0,-44-12-1171 0 0,39-10 27 0 0,-40-14-3762 0 0,-5 14 151 0 0,-1 3-3327 0 0,-1 3-4610 0 0</inkml:trace>
  <inkml:trace contextRef="#ctx0" brushRef="#br0" timeOffset="11950.516">1584 748 5801 0 0,'0'0'2130'0'0,"0"0"-463"0"0,0 0-172 0 0,0 0 61 0 0,0 0 30 0 0,0 0-86 0 0,0 0-166 0 0,0 0-214 0 0,0 0-185 0 0,0 0-137 0 0,0 0-72 0 0,0 0-27 0 0,0 0-12 0 0,-8 4-20 0 0,-44 25 865 0 0,38-19 38 0 0,27-17-1257 0 0,25-17-383 0 0,-21 12 154 0 0,-16 12-91 0 0,-1 0-14 0 0,-11 12-75 0 0,-39 31 106 0 0,44-40-1577 0 0,49-24-4746 0 0,-32 14 384 0 0,0-1-5518 0 0</inkml:trace>
  <inkml:trace contextRef="#ctx0" brushRef="#br0" timeOffset="13050.96">1921 23 0 0 0,'0'0'735'0'0,"0"0"885"0"0,0 0 310 0 0,0 0-62 0 0,0 0-203 0 0,0 0-192 0 0,0 0-142 0 0,0 0-120 0 0,0 0-103 0 0,0 0-73 0 0,0 0-34 0 0,0 0-55 0 0,0-4-40 0 0,2-11-14 0 0,-2 12-44 0 0,0 3-22 0 0,0 0-19 0 0,0 0-59 0 0,0 0-84 0 0,0 0-84 0 0,0 0-66 0 0,0 0-54 0 0,0 0-40 0 0,0 0-48 0 0,0 0-39 0 0,0 0-35 0 0,0 0-4 0 0,0 0-3 0 0,0 0-24 0 0,0 0-25 0 0,0 0-37 0 0,0 0-29 0 0,0 0-22 0 0,35 37 1177 0 0,-18-18-1223 0 0,-2 0 1 0 0,-1 1-1 0 0,0 1 0 0 0,-2 1 0 0 0,0-1 1 0 0,-1 2-1 0 0,-2-1 0 0 0,0 2 0 0 0,-1-1 1 0 0,-2 1-1 0 0,0 0 0 0 0,-1 0 0 0 0,0 22-108 0 0,-2-12 36 0 0,-2 1 0 0 0,-2 0 0 0 0,-1 0-1 0 0,-1-1 1 0 0,-2 1 0 0 0,-1-1 0 0 0,-9 25-36 0 0,4-30 20 0 0,0-1 1 0 0,-1-1 0 0 0,-2 0-1 0 0,-1-1 1 0 0,-1-1-1 0 0,-1 0 1 0 0,-1-1-1 0 0,-2-1 1 0 0,0-1 0 0 0,-1 0-1 0 0,-1-2 1 0 0,-8 5-21 0 0,-46 35 46 0 0,54-46 14 0 0,22-14-74 0 0,0-3-851 0 0,5-39-5551 0 0,1 25-3234 0 0,-2 9-2247 0 0</inkml:trace>
</inkml:ink>
</file>

<file path=ppt/ink/ink19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0:19.06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414 89 1040 0 0,'0'0'1547'0'0,"0"0"-62"0"0,0 0 103 0 0,0 0 190 0 0,0 0 146 0 0,0 0 0 0 0,0 0-163 0 0,0 0-284 0 0,0 0-272 0 0,0 0-218 0 0,0 0-175 0 0,0-3-89 0 0,1-1-269 0 0,-1-3-364 0 0,-1 7 5195 0 0,-78 98-3852 0 0,-144 153-710 0 0,139-145-608 0 0,58-83-1633 0 0,26-36-4264 0 0,-1 8 67 0 0,1 4 3949 0 0,-1-2-8836 0 0</inkml:trace>
  <inkml:trace contextRef="#ctx0" brushRef="#br0" timeOffset="882.237">46 59 232 0 0,'0'0'1770'0'0,"0"0"-166"0"0,0 0-36 0 0,0 0 211 0 0,0 0 198 0 0,0 0-27 0 0,0 0-210 0 0,0 0-338 0 0,0 0-313 0 0,0 0-214 0 0,0 0-103 0 0,0 0-2 0 0,-2 2 22 0 0,-8 6 15 0 0,8-7-26 0 0,2-1-51 0 0,0 0-77 0 0,0 0-57 0 0,0 0-38 0 0,7 12 4263 0 0,40 90-3685 0 0,48 27-550 0 0,-60-83-414 0 0,26 53 120 0 0,-34-30 65 0 0,-14-43-104 0 0,-13-26-231 0 0,0 0-16 0 0,0 0-20 0 0,0 0-9 0 0,0 0 22 0 0,0 0 1 0 0,0 0 16 0 0,0 0-4 0 0,0 0 5 0 0,0 0 11 0 0,0 0-11 0 0,0 0-23 0 0,0 0 24 0 0,0 0 1 0 0,0 0 17 0 0,0 0-16 0 0,0 0-13 0 0,0 0-9 0 0,0 0 13 0 0,0 0 2 0 0,0 0 19 0 0,0 0 12 0 0,0 0-24 0 0,0 0 8 0 0,0 0 6 0 0,0 0 3 0 0,0 0-2 0 0,0 0-4 0 0,0 0-35 0 0,0 0-22 0 0,0 0 9 0 0,0 0 1 0 0,0 0-21 0 0,0 0 3 0 0,0 0-19 0 0,0 0-21 0 0,0 0-20 0 0,0-13-10574 0 0,0 8 1908 0 0,0 4-1976 0 0</inkml:trace>
  <inkml:trace contextRef="#ctx0" brushRef="#br0" timeOffset="3578.761">536 659 0 0 0,'0'0'1383'0'0,"0"0"529"0"0,0 0 222 0 0,0 0 28 0 0,0 0-58 0 0,0 0-109 0 0,0 0-134 0 0,0 0-133 0 0,0 0-163 0 0,0 0-182 0 0,1 4 5499 0 0,-3-18-6593 0 0,-1 0 0 0 0,1-1-1 0 0,1 1 1 0 0,1 0 0 0 0,0-1-1 0 0,1 1 1 0 0,0-1 0 0 0,1 1-1 0 0,1 0 1 0 0,0 0 0 0 0,1 0-1 0 0,1 0 1 0 0,0 0-289 0 0,14-43 151 0 0,3 1 0 0 0,2 1-1 0 0,3 1 1 0 0,2 1 0 0 0,5-3-151 0 0,-4 9 129 0 0,-11 84-346 0 0,-8-18 217 0 0,0 2 0 0 0,-1 0 0 0 0,-1 0 0 0 0,-1 1 1 0 0,-1 0-1 0 0,-1 0 0 0 0,-1 1 0 0 0,-1-5-2 0 0,-1 0 0 0 0,-1-1-1 0 0,-1 1 1 0 0,-1 0 0 0 0,0 0 0 0 0,-1 0 0 0 0,-1-1 0 0 0,-4 17 2 0 0,-27 52-11 0 0,20-57-45 0 0,13-28 33 0 0,0-1 27 0 0,0 0 0 0 0,0 0 26 0 0,0 0 3 0 0,0 0 20 0 0,0 0-10 0 0,0 0-10 0 0,0-18 42 0 0,2 1-67 0 0,1 0 0 0 0,0 1 0 0 0,2-1 0 0 0,0 1 0 0 0,0 0 0 0 0,2 0 0 0 0,0 0 0 0 0,8-12-8 0 0,89-156-23 0 0,-28 89-12 0 0,-73 92 29 0 0,1 0 0 0 0,0 0 0 0 0,0 0 0 0 0,0 0-1 0 0,0 1 1 0 0,0 0 0 0 0,1 0 0 0 0,-1 0 0 0 0,1 0-1 0 0,-1 1 1 0 0,1 0 0 0 0,0 0 0 0 0,0 0 0 0 0,-1 0-1 0 0,2 1 7 0 0,70 4-60 0 0,-74-2 63 0 0,0-1 0 0 0,0 1 0 0 0,0 0-1 0 0,-1 0 1 0 0,1 0 0 0 0,0 0 0 0 0,-1 0-1 0 0,1 0 1 0 0,-1 0 0 0 0,0 0 0 0 0,1 1-1 0 0,-1-1 1 0 0,0 1 0 0 0,0-1 0 0 0,-1 1-1 0 0,1-1 1 0 0,-1 1 0 0 0,1-1 0 0 0,-1 1-1 0 0,0-1 1 0 0,0 1 0 0 0,0 0 0 0 0,0-1-1 0 0,0 1 1 0 0,0 0 0 0 0,-2 1-3 0 0,-12 77 87 0 0,14-79-86 0 0,-11 43 76 0 0,3 1 0 0 0,2 0-1 0 0,2 0 1 0 0,1 32-77 0 0,3-78 24 0 0,3 5-1977 0 0,-4 5-5232 0 0,1-6-726 0 0,0-1-4081 0 0</inkml:trace>
  <inkml:trace contextRef="#ctx0" brushRef="#br0" timeOffset="4181.242">1342 538 6473 0 0,'0'0'2488'0'0,"0"0"-311"0"0,0 0-138 0 0,0 0-58 0 0,0 0-206 0 0,0 0-312 0 0,0 0-327 0 0,0 0-272 0 0,0 0-161 0 0,0 0-100 0 0,0 0-44 0 0,0 0-4 0 0,4 15 2467 0 0,-11 0-2840 0 0,1-1 1 0 0,1 1 0 0 0,1 0-1 0 0,0 0 1 0 0,1 1 0 0 0,0-1-1 0 0,1 1 1 0 0,1-1 0 0 0,1 1 0 0 0,0 0-183 0 0,0-15 13 0 0,0-1 2 0 0,3-22-3966 0 0,-4 18 3484 0 0,-2-7-4473 0 0,2 1-5159 0 0,1 6 1863 0 0</inkml:trace>
  <inkml:trace contextRef="#ctx0" brushRef="#br0" timeOffset="4632.932">1462 254 5585 0 0,'0'0'5675'0'0,"0"0"-2752"0"0,0 0-1079 0 0,0 0-178 0 0,0 0-107 0 0,0 0-173 0 0,0 0-198 0 0,0 0-241 0 0,0 0-224 0 0,0 0-141 0 0,0 0-84 0 0,0 0-39 0 0,0 0-27 0 0,-2-1-59 0 0,-21 4 496 0 0,9 6-708 0 0,14-9-123 0 0,0-1-1 0 0,0 1 1 0 0,0 0 0 0 0,1 0 0 0 0,-1-1 0 0 0,0 1-1 0 0,0 0 1 0 0,0-1 0 0 0,0 1 0 0 0,0 0-1 0 0,0-1 1 0 0,0 1 0 0 0,0 0 0 0 0,0 0 0 0 0,0-1-1 0 0,0 1 1 0 0,0 0 0 0 0,0-1 0 0 0,0 1 0 0 0,-1 0-1 0 0,1 0 1 0 0,0-1 0 0 0,0 1 0 0 0,0 0 0 0 0,0 0-1 0 0,0-1 1 0 0,-1 1 0 0 0,1 0 0 0 0,0-1-38 0 0,16-19 375 0 0,-33 31-487 0 0,5-6-1387 0 0,21-3-9285 0 0,-4-2-793 0 0</inkml:trace>
  <inkml:trace contextRef="#ctx0" brushRef="#br0" timeOffset="7178.53">1569 100 872 0 0,'0'0'1507'0'0,"0"0"67"0"0,0 0 145 0 0,0 0 184 0 0,0 0 37 0 0,0 0-139 0 0,0 0-298 0 0,0 0-334 0 0,0 0-311 0 0,0 0-225 0 0,0 0-133 0 0,2 4 4465 0 0,2-5-4676 0 0,0 0-1 0 0,-1 0 1 0 0,1 0-1 0 0,0 0 0 0 0,0 0 1 0 0,-1-1-1 0 0,1 0 1 0 0,-1 0-1 0 0,0 0 0 0 0,1 0 1 0 0,-1 0-1 0 0,0-1 1 0 0,0 1-1 0 0,0-1 0 0 0,0 0 1 0 0,1-2-289 0 0,42-28 615 0 0,-19 22-467 0 0,-23 42-20 0 0,13 127 485 0 0,-3-27-330 0 0,-9-87-216 0 0,2 0 0 0 0,2-1 0 0 0,1 0 0 0 0,16 38-67 0 0,-13 29 260 0 0,-4-114 972 0 0,10-110-736 0 0,48-183-232 0 0,9 28-212 0 0,-63 242-2099 0 0,-7 37-1791 0 0,0 2-1145 0 0,-3-8-2306 0 0,-1 0-4272 0 0</inkml:trace>
  <inkml:trace contextRef="#ctx0" brushRef="#br0" timeOffset="9078.347">2075 707 0 0 0,'0'0'999'0'0,"0"0"16"0"0,0 0-46 0 0,0 0-57 0 0,0 0-41 0 0,0 0 27 0 0,0 0 78 0 0,2-4 92 0 0,9-13 99 0 0,-8 14 7519 0 0,-3 6-4514 0 0,-2 10-2496 0 0,-12 33-622 0 0,12-36-912 0 0,-9 99 645 0 0,50-75 181 0 0,-31-47-2973 0 0,-16-11-6368 0 0,6 18 2050 0 0,0 2-3336 0 0</inkml:trace>
  <inkml:trace contextRef="#ctx0" brushRef="#br0" timeOffset="9642.106">2180 435 4993 0 0,'0'0'2379'0'0,"0"0"-473"0"0,0 0-104 0 0,0 0 130 0 0,0 0 85 0 0,0 0-89 0 0,0 0-270 0 0,0 0-373 0 0,0 0-289 0 0,0 0-179 0 0,0 0-115 0 0,0 0-49 0 0,-5 3 2185 0 0,-12 12-2749 0 0,23-37 1330 0 0,-9 22-2401 0 0,2 0-2778 0 0,-3 0-3914 0 0,0 0-3891 0 0</inkml:trace>
</inkml:ink>
</file>

<file path=ppt/ink/ink19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0:31.12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41 210 8770 0 0,'0'0'1654'0'0,"0"0"-238"0"0,0 0-44 0 0,0 0 116 0 0,0 0 82 0 0,0 0-86 0 0,0 0-253 0 0,0 0-260 0 0,0 0-220 0 0,0 0-116 0 0,0 0-43 0 0,-7-1 0 0 0,-20-4 2 0 0,20 4-34 0 0,7 1-72 0 0,0 0-79 0 0,0 0-65 0 0,0 0-34 0 0,0 0-37 0 0,0 0-29 0 0,0 0-14 0 0,0 0-16 0 0,0 0 8 0 0,0 0-2 0 0,0 0-16 0 0,0 0-10 0 0,0 0-24 0 0,0 0-22 0 0,0 0-11 0 0,23 3 401 0 0,46 10-35 0 0,0-4 1 0 0,0-2 0 0 0,47-2-504 0 0,93-9 462 0 0,-208 4-426 0 0,-1 0-16 0 0,0 0-4 0 0,0 0 3 0 0,0 0 13 0 0,0 0 13 0 0,0 0-1 0 0,0 0-14 0 0,0 0 3 0 0,0 0 15 0 0,0 0 20 0 0,0 0 18 0 0,0 0-45 0 0,0 0-24 0 0,0 0-7 0 0,0 0 0 0 0,0 0 6 0 0,0 0-21 0 0,0 0-14 0 0,0 0 11 0 0,0 0 15 0 0,0 0 6 0 0,0 0-3 0 0,0 0-2 0 0,0 0 2 0 0,0 0 9 0 0,0 0-8 0 0,0 0-6 0 0,0 0-8 0 0,0 0 6 0 0,0 0-8 0 0,0 0-9 0 0,0 0-15 0 0,0 0 18 0 0,0 0 26 0 0,0 0 28 0 0,0 0-35 0 0,0 0 4 0 0,0 0-3 0 0,0 0-18 0 0,0 0 19 0 0,0 0-12 0 0,0 0-4 0 0,0 0 8 0 0,0 0-14 0 0,0 0 1 0 0,0 0 22 0 0,-16-4 851 0 0,-77-95-455 0 0,26 0-341 0 0,54 66-1879 0 0,12 32 674 0 0,1 1-615 0 0,6 0-7305 0 0,-2 0-3333 0 0</inkml:trace>
</inkml:ink>
</file>

<file path=ppt/ink/ink19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34.4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40 96 0 0,'0'0'1686'0'0,"0"0"-47"0"0,0 0 9 0 0,0 0 172 0 0,0 0 160 0 0,0 0-44 0 0,0 0-282 0 0,0 0-361 0 0,0 0-302 0 0,0 0-200 0 0,0 0-50 0 0,17 14 9499 0 0,-15-13-9884 0 0,115-16 1743 0 0,137-17-1061 0 0,-173 28-327 0 0,-81 3 823 0 0,0-1-3336 0 0,4 2-12257 0 0,-4 3 4644 0 0</inkml:trace>
</inkml:ink>
</file>

<file path=ppt/ink/ink19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35.1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 26 1352 0 0,'0'0'2013'0'0,"0"0"-380"0"0,0 0-398 0 0,0 0-168 0 0,0 0-33 0 0,0 0-91 0 0,0 0-79 0 0,0 0-53 0 0,0 0-97 0 0,0 0-71 0 0,0 0 40 0 0,0 0 79 0 0,0 0 56 0 0,-11 0 1523 0 0,9 0 1463 0 0,1 0 3473 0 0,287 0-4123 0 0,-219-8-2878 0 0,-34 5-504 0 0,-35-4-2927 0 0,2 2-7270 0 0,0 2-1670 0 0</inkml:trace>
</inkml:ink>
</file>

<file path=ppt/ink/ink19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42.67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8178 0 0,'0'0'2327'0'0,"0"0"-436"0"0,0 0-299 0 0,0 0-117 0 0,0 0-88 0 0,0 0-157 0 0,0 0-241 0 0,0 0-234 0 0,0 0-205 0 0,0 0-138 0 0,0 0-73 0 0,13-1 1564 0 0,11 54 1029 0 0,-13-3-2739 0 0,-3 0-1 0 0,-2 0 1 0 0,-2 1-1 0 0,-2-1 1 0 0,-3 23-193 0 0,1-45 57 0 0,-5-5-30 0 0,0-27 2116 0 0,-2-46-1822 0 0,0-3-250 0 0,7 39-60 0 0,1 0 0 0 0,0 0 0 0 0,1 0 0 0 0,1 0 0 0 0,1 1 0 0 0,0-1 0 0 0,0 1-1 0 0,1-1 1 0 0,1 2 0 0 0,0-1 0 0 0,1 0 0 0 0,0 1 0 0 0,1 1 0 0 0,0-1 0 0 0,1 1 0 0 0,1 1-1 0 0,-1-1 1 0 0,5-1-11 0 0,-6 6 3 0 0,0 0 0 0 0,1 1 0 0 0,-1 0 1 0 0,1 0-1 0 0,0 1 0 0 0,1 0 0 0 0,-1 1 0 0 0,1 0 0 0 0,-1 1 0 0 0,1-1 0 0 0,0 2 0 0 0,0 0 0 0 0,0 0 0 0 0,0 0-3 0 0,6 35 103 0 0,2 51 333 0 0,-14-53-293 0 0,-4-32-123 0 0,0 0-14 0 0,0 0-28 0 0,0 0-20 0 0,0 0-1 0 0,0 0-26 0 0,0 0-4 0 0,0 0-37 0 0,0 0-60 0 0,0 0-50 0 0,0 0-67 0 0,0-17-7631 0 0,0 12-2837 0 0,0 2-25 0 0</inkml:trace>
</inkml:ink>
</file>

<file path=ppt/ink/ink19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43.82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30 159 4689 0 0,'0'0'2208'0'0,"0"0"-335"0"0,0 0-110 0 0,0 0 128 0 0,0 0 45 0 0,0 0-86 0 0,0 0-275 0 0,0 0-355 0 0,0 0-246 0 0,0 0-154 0 0,0 0-82 0 0,0 0-40 0 0,-5-3-44 0 0,-14-7-43 0 0,14 8-91 0 0,5 2-101 0 0,0 0-81 0 0,0 0-40 0 0,0 0-49 0 0,0 0-8 0 0,23 0 1465 0 0,160 3-134 0 0,165 5-577 0 0,-348-8-1004 0 0,0 0 2 0 0,0 0 25 0 0,0 0-17 0 0,0 0 12 0 0,0 0 22 0 0,0 0-34 0 0,0 0 31 0 0,0 0-6 0 0,0 0-6 0 0,0 0 32 0 0,0 0-2 0 0,0 0-6 0 0,0 0-10 0 0,0 0 11 0 0,0 0-12 0 0,0 0 18 0 0,0 0 22 0 0,0 0-22 0 0,-21-1 505 0 0,-36-28-549 0 0,-1-18 85 0 0,-1 5-244 0 0,58 27-1350 0 0,1 7-1835 0 0,1-1-8989 0 0,-1 5 299 0 0</inkml:trace>
</inkml:ink>
</file>

<file path=ppt/ink/ink19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44.78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45 16 6113 0 0,'0'0'1843'0'0,"0"0"-126"0"0,0 0-56 0 0,0 0 54 0 0,0 0 47 0 0,0 0-129 0 0,0 0-259 0 0,0 0-245 0 0,0 0-208 0 0,0 0-173 0 0,0 0-85 0 0,0 0-31 0 0,0 0 3 0 0,-7-2-15 0 0,-23-6-36 0 0,23 7-45 0 0,7 1-57 0 0,0 0-26 0 0,0 0-23 0 0,0 0-41 0 0,0 0-21 0 0,0 0-36 0 0,0 0-51 0 0,0 0-56 0 0,0 0-24 0 0,0 0-53 0 0,0 0-26 0 0,0 0 15 0 0,0 0-37 0 0,0 0-5 0 0,18 4 505 0 0,207 4 933 0 0,-141-9-1321 0 0,-14 5 31 0 0,-66-3-226 0 0,1 0 0 0 0,-1 0 0 0 0,1 0 0 0 0,-1-1 0 0 0,1 1 0 0 0,-1-1 0 0 0,1-1 0 0 0,0 1 0 0 0,-1 0 0 0 0,1-1 0 0 0,-1 0 0 0 0,1 0 0 0 0,-1 0 0 0 0,0-1 0 0 0,4-1-20 0 0,40-7-6 0 0,-42 9-1313 0 0,-2 0 4173 0 0,-4 0-3276 0 0,-2 0-3708 0 0,-5 1-10352 0 0,7 0 2132 0 0</inkml:trace>
</inkml:ink>
</file>

<file path=ppt/ink/ink19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51.3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60 1 4929 0 0,'0'0'2629'0'0,"0"0"-702"0"0,0 0-320 0 0,0 0 80 0 0,0 0 110 0 0,0 0-70 0 0,0 0-280 0 0,0 0-338 0 0,0 0-249 0 0,0 0-140 0 0,0 0-73 0 0,0 0-6 0 0,0 0 6 0 0,2 1-25 0 0,0 21 3558 0 0,-8-13-4441 0 0,-25 44 1009 0 0,7 28 146 0 0,24-80-880 0 0,-1 0 0 0 0,1 0 0 0 0,0 1 0 0 0,-1-1 0 0 0,1 0 1 0 0,0 0-1 0 0,0 1 0 0 0,0-1 0 0 0,0 0 0 0 0,0 1 0 0 0,0-1 0 0 0,0 0 0 0 0,1 0 1 0 0,-1 1-1 0 0,0-1 0 0 0,1 0 0 0 0,-1 0 0 0 0,1 0 0 0 0,-1 1 0 0 0,1-1 1 0 0,0 0-1 0 0,-1 0 0 0 0,1 0 0 0 0,0 0 0 0 0,0 0 0 0 0,0 0 0 0 0,0 0 0 0 0,0 0 1 0 0,0-1-1 0 0,0 1 0 0 0,0 0 0 0 0,0 0 0 0 0,0-1 0 0 0,0 1 0 0 0,0-1 0 0 0,0 1 1 0 0,1-1-1 0 0,-1 1 0 0 0,0-1 0 0 0,0 0 0 0 0,1 0 0 0 0,-1 0 0 0 0,0 1 1 0 0,1-1-1 0 0,-1 0 0 0 0,0-1 0 0 0,2 1-14 0 0,9-29-3169 0 0,-3 7-1102 0 0,-7 15 425 0 0,-1-1-3472 0 0,-1 0-3299 0 0</inkml:trace>
</inkml:ink>
</file>

<file path=ppt/ink/ink19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47.97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492 0 0 0 0,'0'0'1068'0'0,"0"0"1223"0"0,0 0 495 0 0,0 0-57 0 0,0 0-269 0 0,0 0-348 0 0,0 0-357 0 0,0 0-299 0 0,0 0-216 0 0,0 0-166 0 0,0 0-146 0 0,0 0-113 0 0,1 5 3755 0 0,-2 6-3130 0 0,-47 47-775 0 0,-178 162 165 0 0,33-32-672 0 0,169-162-172 0 0,32-52-4095 0 0,2-5 1513 0 0,-3 16 88 0 0,2-1-4593 0 0,-5 8-3588 0 0</inkml:trace>
  <inkml:trace contextRef="#ctx0" brushRef="#br0" timeOffset="541.305">122 33 7370 0 0,'0'0'3964'0'0,"0"0"-1311"0"0,0 0-774 0 0,0 0-221 0 0,0 0-79 0 0,0 0-132 0 0,0 0-230 0 0,0 0-291 0 0,0 0-243 0 0,0 0-169 0 0,0 0-80 0 0,0 0-46 0 0,0 0-4 0 0,8 0 2663 0 0,-8 0-3009 0 0,0 0 10 0 0,10 19 233 0 0,56 75 347 0 0,69 194-121 0 0,-78-192-371 0 0,-53-92-2241 0 0,-3-18-1624 0 0,1-5-6898 0 0,1 11-1189 0 0</inkml:trace>
</inkml:ink>
</file>

<file path=ppt/ink/ink19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3:03.7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39 269 8578 0 0,'0'0'2118'0'0,"0"0"-190"0"0,0 0-109 0 0,0 0 19 0 0,0 0-18 0 0,0 0-227 0 0,0 0-284 0 0,0 0-287 0 0,0 0-246 0 0,0 0-137 0 0,0 0-75 0 0,0 0-16 0 0,0 0 3 0 0,-8 0-35 0 0,-22 3 2122 0 0,123-32-1189 0 0,75 25-834 0 0,-6 11-420 0 0,-137-3-227 0 0,-25-4 52 0 0,0 0 0 0 0,0 0-7 0 0,0 0 10 0 0,0 0 5 0 0,0 0 3 0 0,0 0 35 0 0,0 0-18 0 0,0 0 26 0 0,0 0 32 0 0,0 0-10 0 0,0 0 7 0 0,0 0 8 0 0,0 0-2 0 0,-9-11 162 0 0,-153-205-581 0 0,156 197-1630 0 0,6 16-3189 0 0,2 2-4456 0 0,2 1-3070 0 0</inkml:trace>
</inkml:ink>
</file>

<file path=ppt/ink/ink19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50.59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351 30 0 0 0,'0'0'1168'0'0,"0"0"865"0"0,0 0 186 0 0,0 0-148 0 0,0 0-176 0 0,0 0-145 0 0,0 0-133 0 0,0 0-176 0 0,0 0-162 0 0,0 0-158 0 0,0 0-143 0 0,0 0-101 0 0,6 0-70 0 0,137-25 4766 0 0,-119 23-4131 0 0,-32 0 1053 0 0,-162 32-2061 0 0,-13 50-168 0 0,81-13 30 0 0,57-31-69 0 0,106-10 389 0 0,54 1-346 0 0,64-2-85 0 0,-66 4-96 0 0,-200 15 109 0 0,24-15-135 0 0,23-12-58 0 0,0 1-1 0 0,2 2 0 0 0,0 2 0 0 0,1 1 1 0 0,2 2-1 0 0,-9 9-4 0 0,-17 36-55 0 0,61-69 58 0 0,0 0-1 0 0,0 0 1 0 0,0 0-1 0 0,0 0 0 0 0,0 0 1 0 0,0 0-1 0 0,0 0 1 0 0,1 0-1 0 0,-1 0 1 0 0,0 0-1 0 0,1 0 0 0 0,-1-1 1 0 0,0 1-1 0 0,1 0 1 0 0,-1 0-1 0 0,1 0 0 0 0,0 0 1 0 0,-1-1-1 0 0,1 1 1 0 0,0 0-1 0 0,-1 0 1 0 0,1-1-1 0 0,0 1 0 0 0,0-1 1 0 0,-1 1-1 0 0,1-1 1 0 0,0 1-1 0 0,0-1 0 0 0,0 1 1 0 0,0-1-1 0 0,0 0 1 0 0,0 1-1 0 0,0-1 1 0 0,0 0-1 0 0,0 0 0 0 0,0 0 1 0 0,0 0-1 0 0,0 0 1 0 0,0 0-1 0 0,-1 0 0 0 0,2 0-2 0 0,-1 0 1 0 0,42 9 56 0 0,1-2 0 0 0,0-1-1 0 0,1-3 1 0 0,-1-2-1 0 0,32-3-56 0 0,-4 1 63 0 0,3-6 43 0 0,-15 7-60 0 0,-60 0-27 0 0,0 0-7 0 0,0 0-16 0 0,0 0 20 0 0,0 0-8 0 0,0 0-31 0 0,0 0 32 0 0,0 0 41 0 0,0 0-21 0 0,0 0-37 0 0,0 0-7 0 0,0 0 11 0 0,0 0 22 0 0,0 0-6 0 0,0 0-12 0 0,0 0 32 0 0,0 0-12 0 0,0 0-11 0 0,0 0-5 0 0,0 0-16 0 0,0 0 1 0 0,0 0 15 0 0,0 0-13 0 0,0 0 20 0 0,0 0-10 0 0,0 0 10 0 0,0 0-5 0 0,0 0-14 0 0,0 0-6 0 0,0 0 24 0 0,0 0 8 0 0,0 0-13 0 0,0 0 19 0 0,0 0-25 0 0,0 0-9 0 0,0 0 17 0 0,0 0-12 0 0,0 0-9 0 0,0 0 10 0 0,0 0 16 0 0,0 0-13 0 0,0 0 28 0 0,0 0 5 0 0,0 0-47 0 0,0 0 0 0 0,0 0 1 0 0,0 0 16 0 0,0 0-6 0 0,0 0 40 0 0,0 0-29 0 0,0 0-62 0 0,0 0 30 0 0,0 0 40 0 0,4-16 74 0 0,5 0-91 0 0,0 0-1 0 0,1 1 1 0 0,0 1 0 0 0,1 0-1 0 0,1 0 1 0 0,0 1 0 0 0,12-9 2 0 0,-17 15 13 0 0,35-30-107 0 0,-61 37-5786 0 0,8 6 2719 0 0,2-1-3422 0 0,1-2-5750 0 0</inkml:trace>
  <inkml:trace contextRef="#ctx0" brushRef="#br0" timeOffset="1313.875">248 914 10354 0 0,'0'0'1906'0'0,"0"0"-259"0"0,0 0-95 0 0,0 0-23 0 0,0 0-109 0 0,0 0-248 0 0,0 0-310 0 0,0 0-252 0 0,0 0-149 0 0,0 0-68 0 0,0 0 18 0 0,0 0 42 0 0,0 0 29 0 0,-5 0 3474 0 0,-16 1-3718 0 0,-4 1 687 0 0,64-28-813 0 0,-38 24-57 0 0,6-3-2908 0 0,5-2-5118 0 0,-9 3-4222 0 0</inkml:trace>
  <inkml:trace contextRef="#ctx0" brushRef="#br0" timeOffset="10214.347">888 141 0 0 0,'0'0'982'0'0,"0"0"577"0"0,0 0 188 0 0,0 0-14 0 0,0 0-79 0 0,0 0-50 0 0,0 0-161 0 0,0 0-165 0 0,-2-3-175 0 0,-13-16 1757 0 0,12-12 3450 0 0,3 29-6268 0 0,1 1 1 0 0,0 0-1 0 0,0-1 0 0 0,0 1 1 0 0,0 0-1 0 0,0 0 1 0 0,0 0-1 0 0,0 0 1 0 0,0-1-1 0 0,0 1 1 0 0,0 1-1 0 0,1-1 1 0 0,-1 0-1 0 0,0 0 1 0 0,1 0-1 0 0,-1 1 1 0 0,1-1-1 0 0,-1 1 1 0 0,1-1-1 0 0,-1 1 1 0 0,1 0-1 0 0,-1-1 1 0 0,1 1-1 0 0,-1 0 1 0 0,1 0-1 0 0,-1 0 1 0 0,2 0-43 0 0,-1 0 17 0 0,0 0 0 0 0,1 0 0 0 0,-1 0 0 0 0,0 0 0 0 0,0 0 1 0 0,1 0-1 0 0,-1 1 0 0 0,0-1 0 0 0,0 1 0 0 0,0 0 0 0 0,0 0 1 0 0,0-1-1 0 0,0 1 0 0 0,0 1 0 0 0,0-1 0 0 0,0 0 0 0 0,0 0 1 0 0,0 1-1 0 0,-1-1 0 0 0,1 1 0 0 0,0-1 0 0 0,-1 1 0 0 0,0 0 1 0 0,1 0-1 0 0,-1-1 0 0 0,0 1 0 0 0,0 0 0 0 0,0 0 0 0 0,0 0 0 0 0,0 1-17 0 0,7 17 103 0 0,-1 1-1 0 0,0 0 0 0 0,-2 0 0 0 0,-1 1 1 0 0,0 0-1 0 0,-2 0 0 0 0,0-1 0 0 0,-2 1 1 0 0,0 0-1 0 0,-1 0 0 0 0,-2 0 0 0 0,0 3-102 0 0,-63 195 366 0 0,57-196 339 0 0,3-37 1298 0 0,6-1-1985 0 0,0-1 0 0 0,0 1 0 0 0,2-1 0 0 0,0 1 0 0 0,0 0 0 0 0,1-1 0 0 0,1 1 0 0 0,1 1 0 0 0,3-9-18 0 0,-1 6 6 0 0,1 1 0 0 0,0 0 0 0 0,1 0 0 0 0,1 1 0 0 0,0 0 0 0 0,1 1 0 0 0,1 0 0 0 0,0 1 0 0 0,11-9-6 0 0,35-26-52 0 0,-7 21-68 0 0,-51 26 88 0 0,0 0 31 0 0,0 0-19 0 0,0 0-3 0 0,0 0-31 0 0,0 0 16 0 0,8 22 173 0 0,-4-5-126 0 0,0-1 1 0 0,-1 1-1 0 0,0 0 1 0 0,-2 0-1 0 0,0 1 0 0 0,-1-1 1 0 0,-1 10-10 0 0,0 7 18 0 0,-19 80-19 0 0,4-74 1 0 0,15-39 26 0 0,38-67 308 0 0,118-137-282 0 0,-38 96-64 0 0,-103 144 14 0 0,-11-14 71 0 0,0 0-1 0 0,-1 1 0 0 0,-2-1 0 0 0,0 1 1 0 0,-2-1-1 0 0,0 1 0 0 0,-2 3-72 0 0,-13 76 247 0 0,2-48-217 0 0,15-54-48 0 0,0-1-36 0 0,0 0-30 0 0,0 0-42 0 0,0 0-57 0 0,0 0-105 0 0,0 0-91 0 0,0 0-124 0 0,19 0-4867 0 0,-9-4-3983 0 0,-6 1-2755 0 0</inkml:trace>
  <inkml:trace contextRef="#ctx0" brushRef="#br0" timeOffset="10621.778">1610 700 16043 0 0,'0'0'1837'0'0,"0"0"-898"0"0,0 0-378 0 0,0 0 113 0 0,0 0 184 0 0,0 0 103 0 0,0 0-74 0 0,0 0-235 0 0,0 0-200 0 0,0 0-5 0 0,0 0-7 0 0,0 0 44 0 0,0 0 45 0 0,0 8-62 0 0,0 7-270 0 0,-13 84 2275 0 0,10-94-2354 0 0,1-5-3000 0 0,3-13-52 0 0,2-9-2522 0 0,1 8-2563 0 0,-1 6-1708 0 0</inkml:trace>
  <inkml:trace contextRef="#ctx0" brushRef="#br0" timeOffset="10918.509">1752 358 11210 0 0,'0'0'2852'0'0,"0"0"-1025"0"0,0 0-539 0 0,0 0-81 0 0,0 0-3 0 0,0 0-78 0 0,0 0-121 0 0,0 0-167 0 0,0 0-178 0 0,0 0-132 0 0,0 0-121 0 0,0 0-118 0 0,0 0-71 0 0,-17 9-38 0 0,-48 28-62 0 0,49-28-15 0 0,16-9-11 0 0,0 0-21 0 0,0 0-2 0 0,0 0-4 0 0,17-8 213 0 0,45-35-41 0 0,-57 38-83 0 0,-38 19-188 0 0,19-12-3797 0 0,16-6-2899 0 0,0 0-4284 0 0</inkml:trace>
  <inkml:trace contextRef="#ctx0" brushRef="#br0" timeOffset="11770.797">1860 167 5337 0 0,'0'0'2743'0'0,"0"0"-551"0"0,0 0-267 0 0,0 0-26 0 0,0 0-32 0 0,0 0-150 0 0,0 0-290 0 0,0 0-326 0 0,0 0-261 0 0,0 0-169 0 0,0 0-92 0 0,0 0-73 0 0,0 0-86 0 0,1 2-44 0 0,-1 5-202 0 0,21 35 1967 0 0,-16-39-2059 0 0,-1-1 1 0 0,1 0-1 0 0,-1 0 1 0 0,1 0-1 0 0,0-1 1 0 0,0 0 0 0 0,0 1-1 0 0,0-2 1 0 0,0 1-1 0 0,0-1 1 0 0,0 1-1 0 0,0-1 1 0 0,0-1-1 0 0,0 1 1 0 0,0-1-1 0 0,0 0 1 0 0,0 0-1 0 0,-1 0 1 0 0,1 0-1 0 0,0-1 1 0 0,-1 0-1 0 0,1 0 1 0 0,0-1-1 0 0,-1 1 1 0 0,1-2-83 0 0,45-47 639 0 0,-52 80-573 0 0,-10 36-54 0 0,3-1 0 0 0,3 1 0 0 0,2 1 0 0 0,4-1 0 0 0,4 29-12 0 0,-3-79-5 0 0,1-1-1 0 0,0 0 0 0 0,1 0 0 0 0,0 0 0 0 0,1 0 0 0 0,1-1 1 0 0,0 1-1 0 0,4 7 6 0 0,-8-20 2 0 0,24-42 847 0 0,37-91-353 0 0,79-123-496 0 0,-134 243-10 0 0,8-10 24 0 0,-1 0-1 0 0,-1-1 0 0 0,-1 0 1 0 0,-1-1-1 0 0,-2 0 0 0 0,0 0 1 0 0,-1-1-1 0 0,1-10-13 0 0,-10 35-12 0 0,1 0 0 0 0,0 1 0 0 0,0-1 0 0 0,0 0 0 0 0,0 0 0 0 0,-1 0 0 0 0,1 0 0 0 0,0 0 0 0 0,0 0 0 0 0,0 0 0 0 0,-1 0 0 0 0,1 0 0 0 0,0 1 0 0 0,0-1 0 0 0,0 0 0 0 0,-1 0 0 0 0,1 0 0 0 0,0 0 0 0 0,0 0 0 0 0,0 0 0 0 0,-1 0 0 0 0,1 0 0 0 0,0 0 0 0 0,0 0 0 0 0,0-1 0 0 0,-1 1 0 0 0,1 0 0 0 0,0 0-1 0 0,0 0 1 0 0,0 0 0 0 0,-1 0 0 0 0,1 0 0 0 0,0 0 0 0 0,0 0 0 0 0,0-1 0 0 0,0 1 0 0 0,-1 0 0 0 0,1 0 0 0 0,0 0 0 0 0,0 0 12 0 0,-12 21-413 0 0,12-21 408 0 0,-19 56-1990 0 0,14-32-6960 0 0,5-19-3008 0 0</inkml:trace>
  <inkml:trace contextRef="#ctx0" brushRef="#br0" timeOffset="12163.354">2459 671 10562 0 0,'0'0'3378'0'0,"0"0"-1576"0"0,0 0-679 0 0,0 0-15 0 0,0 0 178 0 0,0 0 42 0 0,0 0-140 0 0,0 0-246 0 0,0 0-225 0 0,0 0-121 0 0,0 0-45 0 0,0 0-21 0 0,-4 15-66 0 0,-18 77 508 0 0,18-19-25 0 0,4-73-950 0 0,0 0-51 0 0,0 0-54 0 0,0 0-53 0 0,0 0-111 0 0,0 0-142 0 0,4-14-3905 0 0,0 7 1953 0 0,1-1-3639 0 0,1 1-5306 0 0</inkml:trace>
  <inkml:trace contextRef="#ctx0" brushRef="#br0" timeOffset="12536.774">2648 354 13811 0 0,'0'0'1504'0'0,"0"0"-414"0"0,0 0-75 0 0,0 0 112 0 0,0 0 70 0 0,0 0-65 0 0,0 0-178 0 0,0 0-213 0 0,0 0-158 0 0,0 0-112 0 0,0 0-75 0 0,0 0-58 0 0,0 0-72 0 0,-11 14-44 0 0,-35 43-73 0 0,35-43-56 0 0,11-14-33 0 0,0 0-37 0 0,0 0-20 0 0,0 0-21 0 0,0 0 18 0 0,0 0-24 0 0,38-26 43 0 0,-21 4 402 0 0,-33 26-290 0 0,-50 32-252 0 0,61-36-1911 0 0,4-7-6014 0 0,3 4-1042 0 0</inkml:trace>
</inkml:ink>
</file>

<file path=ppt/ink/ink19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3:04.75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6 233 2409 0 0,'0'0'2365'0'0,"0"0"-52"0"0,0 0-45 0 0,0 0 2 0 0,0 0-132 0 0,0 0-232 0 0,0 0-299 0 0,0 0-371 0 0,0 0-246 0 0,0 0-181 0 0,0 0-120 0 0,0 0-39 0 0,0 0-15 0 0,-2 1-6 0 0,2-1-512 0 0,0 0 0 0 0,0 0 0 0 0,0 1 0 0 0,1-1-1 0 0,-1 0 1 0 0,0 0 0 0 0,0 1 0 0 0,0-1 0 0 0,0 0-1 0 0,0 1 1 0 0,0-1 0 0 0,0 0 0 0 0,0 0 0 0 0,0 1 0 0 0,0-1-1 0 0,0 0 1 0 0,0 1 0 0 0,0-1 0 0 0,0 0 0 0 0,0 1-1 0 0,0-1 1 0 0,0 0 0 0 0,0 0 0 0 0,0 1 0 0 0,0-1 0 0 0,0 0-1 0 0,0 1 1 0 0,-1-1 0 0 0,1 0 0 0 0,0 0 0 0 0,0 1-1 0 0,0-1 1 0 0,-1 0 0 0 0,1 0 0 0 0,0 0 0 0 0,0 1 0 0 0,0-1-1 0 0,-1 0 1 0 0,1 0 0 0 0,0 0 0 0 0,0 0 0 0 0,-1 1-1 0 0,1-1 1 0 0,0 0-117 0 0,40 8 659 0 0,-30-6-236 0 0,201 2 1092 0 0,-10-4-450 0 0,-201 0-1005 0 0,0 0-23 0 0,0 0-17 0 0,0 0-22 0 0,0 0-6 0 0,0 0-10 0 0,0 0-34 0 0,0 0-9 0 0,0 0-44 0 0,0 0-34 0 0,-13-11-6082 0 0,8 8 155 0 0,3 2-3773 0 0</inkml:trace>
  <inkml:trace contextRef="#ctx0" brushRef="#br0" timeOffset="973.555">248 5 0 0 0,'0'0'627'0'0,"0"0"610"0"0,0 0 270 0 0,0 0 127 0 0,0 0-3 0 0,0 0-57 0 0,0 0-15 0 0,0 0 0 0 0,0 0 10 0 0,0 0-52 0 0,0 0-120 0 0,0 0-135 0 0,-6-5 6201 0 0,4 78-3276 0 0,-21 91-3238 0 0,1-34-652 0 0,6 67 195 0 0,16-197-486 0 0,0 0 2 0 0,0 0-12 0 0,0 0 6 0 0,0 0 45 0 0,0 0 13 0 0,0 0-5 0 0,0 0 9 0 0,0 0-12 0 0,0 0-7 0 0,0 0-5 0 0,0 0 9 0 0,0 0-31 0 0,0 0-10 0 0,0 0-4 0 0,0 0-10 0 0,0 0 21 0 0,0 0 4 0 0,0 0 18 0 0,0 0-29 0 0,0 0 9 0 0,0 0-13 0 0,0 0-38 0 0,0 0 38 0 0,0 0-24 0 0,0 0 22 0 0,0 0 14 0 0,0 0-25 0 0,0 0-23 0 0,0 0 24 0 0,0 0-11 0 0,0 0 14 0 0,0 0-19 0 0,-1-23-2610 0 0,-1-5-3370 0 0,2 21-981 0 0,0 3-5279 0 0</inkml:trace>
</inkml:ink>
</file>

<file path=ppt/ink/ink19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3:11.24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446 16 0 0 0,'0'0'525'0'0,"0"0"854"0"0,0 0 363 0 0,0 0 151 0 0,0 0 19 0 0,0 0-85 0 0,0 0-169 0 0,0 0-223 0 0,0 0-171 0 0,0 0-165 0 0,-7-2-106 0 0,-20-3-118 0 0,20 4-128 0 0,7 1-64 0 0,0 0-54 0 0,0 0-22 0 0,0 0-81 0 0,0 0-112 0 0,0 0-115 0 0,0 0-92 0 0,0 0-30 0 0,0 0-5 0 0,21 0 1004 0 0,156-7 1474 0 0,-178 8-2595 0 0,1 1 0 0 0,0-1 0 0 0,0 0 0 0 0,0 1 0 0 0,-1-1 0 0 0,1 0 0 0 0,-1 1 1 0 0,1-1-1 0 0,-1 0 0 0 0,0 0 0 0 0,1 1 0 0 0,-1-1 0 0 0,0 0 0 0 0,0 0 0 0 0,0 0 0 0 0,0 0 0 0 0,0 0 0 0 0,0 0 0 0 0,0 0 0 0 0,0 0 0 0 0,0 0 0 0 0,0-1 0 0 0,-1 1 0 0 0,1 0 0 0 0,0-1 0 0 0,0 1 0 0 0,-1-1 0 0 0,1 1 0 0 0,0-1 0 0 0,-1 0 0 0 0,1 0 0 0 0,0 1 0 0 0,-1-1 0 0 0,1 0 0 0 0,-2 0-55 0 0,-2 3 152 0 0,-120 58 168 0 0,-25 17-182 0 0,12-12 64 0 0,86-38 101 0 0,123-9 631 0 0,132-11-298 0 0,-87 0-551 0 0,-116-8-82 0 0,0-1 1 0 0,-1 1-1 0 0,1 0 1 0 0,-1 0-1 0 0,1 0 1 0 0,-1 0-1 0 0,1 0 1 0 0,-1 0-1 0 0,1 0 1 0 0,0 0-1 0 0,-1 0 1 0 0,1 0-1 0 0,-1 0 0 0 0,1 0 1 0 0,-1 0-1 0 0,1 0 1 0 0,-1 0-1 0 0,1 0 1 0 0,-1 0-1 0 0,1 1 1 0 0,0-1-1 0 0,-1 0 1 0 0,1 0-1 0 0,-1 1 1 0 0,1-1-1 0 0,0 0 1 0 0,-1 0-1 0 0,1 1 0 0 0,0-1 1 0 0,-1 0-1 0 0,1 1 1 0 0,0-1-1 0 0,0 1 1 0 0,-1-1-1 0 0,1 0 1 0 0,0 1-1 0 0,0-1 1 0 0,0 1-1 0 0,-1-1 1 0 0,1 0-1 0 0,0 1 1 0 0,0-1-1 0 0,0 1 0 0 0,0-1 1 0 0,0 1-1 0 0,0-1 1 0 0,0 1-1 0 0,0-1 1 0 0,0 1-1 0 0,0-1 1 0 0,0 1-1 0 0,0-1 1 0 0,1 0-1 0 0,-1 1 1 0 0,0-1-1 0 0,0 1 0 0 0,0-1 1 0 0,0 0-1 0 0,1 1 1 0 0,-1-1-1 0 0,0 1 1 0 0,1-1-1 0 0,-1 0 1 0 0,0 1-1 0 0,1-1 1 0 0,-1 0-1 0 0,0 1-3 0 0,-5 2 24 0 0,-195 116 180 0 0,35-19-208 0 0,106-64 61 0 0,12-4-77 0 0,46-31 35 0 0,1-1 4 0 0,48 7 413 0 0,-10 0-346 0 0,0-2-1 0 0,0-2 1 0 0,0-1 0 0 0,26-4-86 0 0,-19 2 74 0 0,231-10 164 0 0,-208 5-161 0 0,-67 5-62 0 0,-1 0-13 0 0,0 0 25 0 0,0 0 2 0 0,0 0-30 0 0,0 0 8 0 0,0 0-5 0 0,0 0 28 0 0,0 0 18 0 0,0 0-10 0 0,0 0-4 0 0,0 0-33 0 0,0 0 31 0 0,0 0-25 0 0,0 0 7 0 0,0 0 12 0 0,0 0-14 0 0,0 0-7 0 0,0 0-2 0 0,0 0 18 0 0,0 0-25 0 0,-6-14-3800 0 0,4 8-365 0 0,1 1-4081 0 0,1 1-4574 0 0</inkml:trace>
</inkml:ink>
</file>

<file path=ppt/ink/ink19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3:11.87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107 4 2112 0 0,'0'0'2582'0'0,"0"0"-897"0"0,0 0-264 0 0,0 0 186 0 0,0 0 139 0 0,0 0 24 0 0,0 0-142 0 0,0 0-257 0 0,0 0-181 0 0,0 0-154 0 0,0 0-107 0 0,0 0-75 0 0,0 0-21 0 0,2-4 4000 0 0,-44 42-3672 0 0,41-38-1159 0 0,-5 6 81 0 0,0 0 0 0 0,0 0 0 0 0,1 0 0 0 0,0 1 0 0 0,0-1 0 0 0,0 1 0 0 0,1 1 0 0 0,0-1 0 0 0,1 1 0 0 0,-1-1 0 0 0,1 1-1 0 0,1 0 1 0 0,-1 0 0 0 0,2 0 0 0 0,-1 1 0 0 0,1 1-83 0 0,58-3 855 0 0,-46-15-2245 0 0,-11-8-3985 0 0,0 4-2288 0 0,2 7-3722 0 0</inkml:trace>
</inkml:ink>
</file>

<file path=ppt/ink/ink19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3:12.94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59 3 3969 0 0,'0'0'3170'0'0,"0"0"-718"0"0,0 0-363 0 0,0 0-62 0 0,0 0-164 0 0,0 0-249 0 0,0 0-279 0 0,0 0-202 0 0,0 0-185 0 0,0 0-161 0 0,0 0-113 0 0,0 0-82 0 0,0 0-20 0 0,-20-3 1342 0 0,-19 17-769 0 0,48-17 1437 0 0,-9 1-1952 0 0,-3-1-6446 0 0,1 1-4454 0 0,2 1-1452 0 0</inkml:trace>
</inkml:ink>
</file>

<file path=ppt/ink/ink19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3:18.11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96 310 680 0 0,'0'0'1697'0'0,"0"0"-148"0"0,0 0 62 0 0,0 0 238 0 0,0 0 183 0 0,0 0 32 0 0,0 0-166 0 0,0 0-265 0 0,0 0-272 0 0,0 0-222 0 0,0 0-172 0 0,0 0-146 0 0,0 0-56 0 0,-6-5-25 0 0,-21-12-39 0 0,20 13-47 0 0,7 4-46 0 0,0 0-92 0 0,0 0-51 0 0,0 0-15 0 0,0 0-47 0 0,0 0-2 0 0,0 0-40 0 0,0 0-53 0 0,0 0-57 0 0,0 0-21 0 0,0 0-32 0 0,0 0-46 0 0,24 0 810 0 0,231 0 436 0 0,-229 4-1290 0 0,-25-4-71 0 0,-1 0-12 0 0,0 0 14 0 0,0 0 12 0 0,0 0-6 0 0,0 0 6 0 0,0 0-2 0 0,0 0 22 0 0,0 0-3 0 0,0 0 0 0 0,-7-1 952 0 0,-52-69-839 0 0,13 11-405 0 0,43 56 754 0 0,3 7-8912 0 0,0 5 1988 0 0,0-4-5660 0 0</inkml:trace>
  <inkml:trace contextRef="#ctx0" brushRef="#br0" timeOffset="1719.078">673 251 0 0 0,'0'0'560'0'0,"0"0"979"0"0,0 0 463 0 0,0 0 185 0 0,0 0 100 0 0,0 0-100 0 0,0 0-264 0 0,0 0-304 0 0,0 0-256 0 0,0 0-196 0 0,0 0-148 0 0,0 0-101 0 0,0 0-97 0 0,-5 7 6172 0 0,-13 27-6411 0 0,-79 79-43 0 0,97-114-604 0 0,-1 1 0 0 0,1 0-1 0 0,0 0 1 0 0,0-1 0 0 0,0 1 0 0 0,0 0-1 0 0,-1 0 1 0 0,1 0 0 0 0,0-1 0 0 0,0 1 0 0 0,0 0-1 0 0,-1 0 1 0 0,1 0 0 0 0,0 0 0 0 0,0-1 0 0 0,-1 1-1 0 0,1 0 1 0 0,0 0 0 0 0,-1 0 0 0 0,1 0 0 0 0,0 0-1 0 0,0 0 1 0 0,-1 0 0 0 0,1 0 0 0 0,0 0-1 0 0,-1 0 1 0 0,1 0 0 0 0,0 0 0 0 0,0 0 0 0 0,-1 0-1 0 0,1 0 1 0 0,0 0 0 0 0,-1 0 0 0 0,1 0 0 0 0,0 0-1 0 0,0 0 1 0 0,-1 1 0 0 0,1-1 0 0 0,0 0 0 0 0,0 0-1 0 0,-1 0 1 0 0,1 0 0 0 0,0 1 0 0 0,0-1 0 0 0,0 0-1 0 0,-1 0 1 0 0,1 1 0 0 0,0-1 0 0 0,0 0-1 0 0,0 0 1 0 0,0 1 0 0 0,0-1 0 0 0,-1 0 0 0 0,1 0-1 0 0,0 1 1 0 0,0-1 0 0 0,0 0 0 0 0,0 1 65 0 0,0-3-1569 0 0,0-1-6258 0 0,0-1-3356 0 0</inkml:trace>
  <inkml:trace contextRef="#ctx0" brushRef="#br0" timeOffset="-714.072">52 553 5745 0 0,'0'0'2055'0'0,"0"0"-222"0"0,0 0-138 0 0,0 0 44 0 0,0 0 61 0 0,0 0-101 0 0,0 0-289 0 0,0 0-341 0 0,0 0-286 0 0,0 0-229 0 0,0 0-146 0 0,0 0-91 0 0,0 0-55 0 0,-3 0-32 0 0,-11 0-28 0 0,14 30 989 0 0,5-4-855 0 0,-2 0 1 0 0,0 0 0 0 0,-2 0-1 0 0,-1 1 1 0 0,-1-1-1 0 0,-1 0 1 0 0,-4 18-337 0 0,-31 158 743 0 0,37-201-675 0 0,0-1 12 0 0,0 0 9 0 0,0 0 17 0 0,0 0 20 0 0,0 0 17 0 0,0 0 9 0 0,0 0 8 0 0,0 0 15 0 0,2-15 685 0 0,31-164-392 0 0,17 50-468 0 0,18 29 64 0 0,11 22-51 0 0,-56 71-55 0 0,-28 44 147 0 0,12 52 8 0 0,-3-61-765 0 0,-4-28 491 0 0,0 0-80 0 0,0 0-75 0 0,0 0-119 0 0,0 0-143 0 0,-2-13-5084 0 0,1 8-1804 0 0,0 1-3898 0 0</inkml:trace>
  <inkml:trace contextRef="#ctx0" brushRef="#br0" timeOffset="599.954">279 987 7962 0 0,'0'0'2451'0'0,"0"0"-336"0"0,0 0-191 0 0,0 0-66 0 0,0 0-100 0 0,0 0-232 0 0,0 0-322 0 0,0 0-283 0 0,0 0-223 0 0,0 0-158 0 0,0 0-68 0 0,0 0-39 0 0,0 0-3 0 0,1 15 2086 0 0,-29 52-1781 0 0,23-60-702 0 0,1 1 1 0 0,0 0-1 0 0,0 0 0 0 0,1 0 0 0 0,0 1 0 0 0,1-1 1 0 0,-1 1-1 0 0,2 0 0 0 0,-1 0 0 0 0,1 6-33 0 0,2-13 8 0 0,0-1-1 0 0,0 1 0 0 0,0-1 1 0 0,0 0-1 0 0,1 0 0 0 0,-1 0 1 0 0,1 0-1 0 0,-1 0 0 0 0,0 0 1 0 0,1 0-1 0 0,0 0 0 0 0,-1 0 1 0 0,1-1-1 0 0,-1 1 0 0 0,1-1 1 0 0,0 1-1 0 0,-1-1 0 0 0,1 0 1 0 0,0 1-1 0 0,0-1 0 0 0,-1 0 1 0 0,1 0-1 0 0,0 0 0 0 0,0-1 1 0 0,-1 1-1 0 0,1 0 0 0 0,0-1 1 0 0,1 0-8 0 0,4 1 0 0 0,-7-22-2235 0 0,0 13 940 0 0,0-14-3333 0 0,-1 8-5169 0 0,0 11-329 0 0</inkml:trace>
  <inkml:trace contextRef="#ctx0" brushRef="#br0" timeOffset="1188.19">419 748 4993 0 0,'0'0'2830'0'0,"0"0"-488"0"0,0 0-226 0 0,0 0-35 0 0,0 0-178 0 0,0 0-286 0 0,0 0-302 0 0,0 0-289 0 0,0 0-160 0 0,0 0-132 0 0,0 0-148 0 0,0 0-79 0 0,0 0-27 0 0,-5 2-46 0 0,-23 14 783 0 0,0 6 687 0 0,28-22-1883 0 0,0 0-26 0 0,0 0 28 0 0,0 0 5 0 0,0 0-16 0 0,0 0 0 0 0,0 0 14 0 0,0 0 6 0 0,0 0 18 0 0,0 0-26 0 0,0 0-3 0 0,0 0 15 0 0,0 0-24 0 0,0 0-20 0 0,2-13-7951 0 0,-1 8-344 0 0,1 1-2670 0 0</inkml:trace>
  <inkml:trace contextRef="#ctx0" brushRef="#br0" timeOffset="3506.052">928 645 0 0 0,'0'0'890'0'0,"0"0"1190"0"0,0 0 392 0 0,0 0-128 0 0,0 0-237 0 0,0 0-253 0 0,0 0-203 0 0,0 0-176 0 0,0 0-157 0 0,0 0-125 0 0,0 0-117 0 0,0 0-100 0 0,6-2-94 0 0,18-6-91 0 0,-19 7-91 0 0,-5 1-74 0 0,0 0-61 0 0,0 0-72 0 0,0 0-48 0 0,0 0-30 0 0,0 0-49 0 0,0 0-13 0 0,0 0-32 0 0,0 0-51 0 0,0 0-15 0 0,0 0-34 0 0,0 0-24 0 0,-8 15 1194 0 0,-161 140-759 0 0,37-23-566 0 0,87-99-229 0 0,42-42-4082 0 0,11-23-1204 0 0,1 11-4204 0 0,-4 13 738 0 0</inkml:trace>
  <inkml:trace contextRef="#ctx0" brushRef="#br0" timeOffset="3853.008">669 564 5537 0 0,'0'0'2599'0'0,"0"0"-390"0"0,0 0-221 0 0,0 0-33 0 0,0 0-74 0 0,0 0-208 0 0,0 0-311 0 0,0 0-296 0 0,0 0-266 0 0,0 0-188 0 0,0 0-107 0 0,0 0-18 0 0,0 0 21 0 0,-6 6 15 0 0,-17 23 8 0 0,22-28-453 0 0,0 1 0 0 0,0-1 1 0 0,1 1-1 0 0,-1 0 0 0 0,1-1 0 0 0,-1 1 1 0 0,1 0-1 0 0,0-1 0 0 0,0 1 1 0 0,0 0-1 0 0,-1 0 0 0 0,2-1 0 0 0,-1 1 1 0 0,0 0-1 0 0,0-1 0 0 0,0 1 0 0 0,1 0 1 0 0,-1 0-1 0 0,1-1 0 0 0,0 1 0 0 0,-1-1 1 0 0,1 1-1 0 0,0-1 0 0 0,0 1 1 0 0,0-1-1 0 0,0 1 0 0 0,0-1 0 0 0,0 0 1 0 0,0 1-1 0 0,0-1 0 0 0,1 0 0 0 0,-1 0 1 0 0,1 0-1 0 0,-1 0 0 0 0,0 0 0 0 0,2 0-78 0 0,6 9 464 0 0,28 35 271 0 0,-2 1 1 0 0,-3 2 0 0 0,23 44-736 0 0,-16-1 33 0 0,-39-90-50 0 0,3-3-4618 0 0,8-9 1975 0 0,-7 6-3604 0 0,0 1-5380 0 0</inkml:trace>
  <inkml:trace contextRef="#ctx0" brushRef="#br0" timeOffset="4895.991">1015 969 2609 0 0,'0'0'2657'0'0,"0"0"-488"0"0,0 0-173 0 0,0 0 1 0 0,0 0-63 0 0,0 0-230 0 0,0 0-318 0 0,0 0-284 0 0,0 0-199 0 0,0 0-107 0 0,0 0-10 0 0,0 0 7 0 0,-1 6 606 0 0,0-6 3628 0 0,27-84-3311 0 0,-16 55-1564 0 0,2 1 0 0 0,1 0 0 0 0,2 1-1 0 0,0 1 1 0 0,2 0 0 0 0,17-20-152 0 0,34-31 81 0 0,-66 75-81 0 0,0 0-1 0 0,0 0 0 0 0,0-1 0 0 0,1 2 1 0 0,-1-1-1 0 0,1 0 0 0 0,-1 0 0 0 0,1 1 0 0 0,0 0 1 0 0,-1-1-1 0 0,1 1 0 0 0,0 0 0 0 0,0 0 1 0 0,0 0-1 0 0,0 1 0 0 0,0-1 0 0 0,0 1 1 0 0,0 0-1 0 0,0 0 0 0 0,0 0 0 0 0,0 0 0 0 0,0 0 1 0 0,0 1-1 0 0,0-1 0 0 0,0 1 0 0 0,1 0 1 0 0,1 3 3 0 0,0 0 0 0 0,0 0-1 0 0,0 0 1 0 0,-1 0 0 0 0,0 1-1 0 0,0 0 1 0 0,0 0-1 0 0,0 0 1 0 0,-1 1 0 0 0,0-1-1 0 0,0 1 1 0 0,-1-1 0 0 0,1 1-1 0 0,-1 0 1 0 0,0 0-1 0 0,-1 0 1 0 0,1 0 0 0 0,-1 1-1 0 0,0 1-2 0 0,2 125 32 0 0,-23-38-16 0 0,18-90-38 0 0,2-6 27 0 0,-1 1-1 0 0,1 0 1 0 0,0 0 0 0 0,-1 0 0 0 0,1-1 0 0 0,-1 1-1 0 0,1 0 1 0 0,0 0 0 0 0,-1 0 0 0 0,1 0 0 0 0,-1 0 0 0 0,1 0-1 0 0,0 0 1 0 0,-1 0 0 0 0,1 0 0 0 0,-1 0 0 0 0,1 0 0 0 0,0 0-1 0 0,-1 0 1 0 0,1 0 0 0 0,-1 0 0 0 0,1 0 0 0 0,0 0 0 0 0,-1 1-1 0 0,1-1-4 0 0,3-20-6 0 0,2 0 0 0 0,0 0-1 0 0,1 1 1 0 0,1 0-1 0 0,1 0 1 0 0,1 1 0 0 0,0 0-1 0 0,1 1 1 0 0,1-1-1 0 0,1 2 1 0 0,0 0 0 0 0,1 0-1 0 0,1 1 1 0 0,0 1-1 0 0,11-8 7 0 0,49-41 3 0 0,-73 62-3 0 0,0 0-1 0 0,0 0 0 0 0,0 0 1 0 0,0 1-1 0 0,0-1 1 0 0,1 0-1 0 0,-1 1 0 0 0,0-1 1 0 0,0 0-1 0 0,0 1 1 0 0,1 0-1 0 0,-1-1 1 0 0,0 1-1 0 0,0 0 0 0 0,1-1 1 0 0,-1 1-1 0 0,0 0 1 0 0,1 0-1 0 0,-1 0 0 0 0,0 0 1 0 0,1 0-1 0 0,-1 0 1 0 0,0 1-1 0 0,0-1 1 0 0,1 0-1 0 0,-1 1 0 0 0,0-1 1 0 0,0 1-1 0 0,1-1 1 0 0,-1 1-1 0 0,0 0 0 0 0,0-1 1 0 0,0 1-1 0 0,0 0 1 0 0,0 0-1 0 0,0 0 1 0 0,0 0-1 0 0,0 0 0 0 0,0 0 1 0 0,-1 0-1 0 0,1 0 1 0 0,0 0-1 0 0,0 0 0 0 0,-1 0 1 0 0,1 0-1 0 0,-1 1 1 0 0,1-1-1 0 0,-1 0 1 0 0,0 1 0 0 0,6 71 217 0 0,-7-57-177 0 0,-17 87 64 0 0,-11 14-25 0 0,28-111-817 0 0,-1 7 1776 0 0,4-10-4291 0 0,0-2-3847 0 0,0-1-2546 0 0</inkml:trace>
  <inkml:trace contextRef="#ctx0" brushRef="#br0" timeOffset="5272.017">1825 855 15299 0 0,'0'0'1339'0'0,"0"0"-393"0"0,0 0-21 0 0,0 0 161 0 0,0 0 73 0 0,0 0-107 0 0,0 0-237 0 0,0 0-187 0 0,0 0-79 0 0,0 0-4 0 0,0 0-1 0 0,0 0-38 0 0,0 0-67 0 0,-2 10-72 0 0,-18 89 887 0 0,7-43-953 0 0,13-56-302 0 0,0 0-22 0 0,0 0-29 0 0,0 0-40 0 0,0 0-32 0 0,0 0-56 0 0,0 0-103 0 0,0 0-110 0 0,-2-15-4108 0 0,1 10 3360 0 0,1 1-732 0 0,-1-1-3592 0 0,1 1-5720 0 0</inkml:trace>
  <inkml:trace contextRef="#ctx0" brushRef="#br0" timeOffset="5536.919">1880 615 12155 0 0,'0'0'2926'0'0,"0"0"-1043"0"0,0 0-395 0 0,0 0 7 0 0,0 0-93 0 0,0 0-232 0 0,0 0-296 0 0,0 0-249 0 0,0 0-135 0 0,0 0-110 0 0,0 0-113 0 0,0 0-82 0 0,0 0-82 0 0,-6 2-30 0 0,-20 6-12 0 0,28-14-5049 0 0,4 2-2554 0 0,-4 1-3545 0 0</inkml:trace>
  <inkml:trace contextRef="#ctx0" brushRef="#br0" timeOffset="6474.928">2013 475 9114 0 0,'0'0'2208'0'0,"0"0"-270"0"0,0 0-157 0 0,0 0-181 0 0,0 0-190 0 0,0 0-268 0 0,0 0-239 0 0,0 0-136 0 0,0 0-76 0 0,0 0-32 0 0,0 0-43 0 0,0 0-56 0 0,8-2-75 0 0,70-21 1604 0 0,9-28-115 0 0,-80 73-1688 0 0,-16 235-292 0 0,9-11-6 0 0,7-213-14 0 0,1 1 2 0 0,6-53 1105 0 0,47-128-811 0 0,13-16-142 0 0,13-75-16 0 0,-101 252-2000 0 0,-6 20-1109 0 0,8-14-7079 0 0,8-15-2004 0 0</inkml:trace>
  <inkml:trace contextRef="#ctx0" brushRef="#br0" timeOffset="6953.924">2526 947 12107 0 0,'0'0'2216'0'0,"0"0"-602"0"0,0 0-235 0 0,0 0 46 0 0,0 0 34 0 0,0 0-124 0 0,0 0-277 0 0,0 0-269 0 0,0 0-211 0 0,0 0-98 0 0,0 0-41 0 0,0 0-38 0 0,0 0-32 0 0,-3 9-26 0 0,-59 133 1059 0 0,52-84-3156 0 0,30-96-3831 0 0,-14 21-4392 0 0,-4 10-101 0 0</inkml:trace>
  <inkml:trace contextRef="#ctx0" brushRef="#br0" timeOffset="7509.089">2617 700 6633 0 0,'0'0'2322'0'0,"0"0"-241"0"0,0 0-24 0 0,0 0 3 0 0,0 0-128 0 0,0 0-296 0 0,0 0-339 0 0,0 0-293 0 0,0 0-191 0 0,0 0-118 0 0,0 0-95 0 0,0 0-30 0 0,0 0-19 0 0,-8-3 2377 0 0,-30 32-2517 0 0,38-29-364 0 0,0 0 2 0 0,0 0-5 0 0,0 0-15 0 0,0 0-2 0 0,0 0-15 0 0,0 0 3 0 0,0 0 23 0 0,0 0-3 0 0,29-30 262 0 0,-29 30-281 0 0,0 0 0 0 0,0 0 0 0 0,0 0-13 0 0,0 0 44 0 0,0 0 19 0 0,0 0-7 0 0,0 0-3 0 0,0 0-3 0 0,-13 4 661 0 0,-15 11-546 0 0,27-15-145 0 0,1 0-39 0 0,0 0-20 0 0,0 0-2 0 0,0 0-16 0 0,0 0-41 0 0,0 0-98 0 0,0 0-18 0 0,0 0-73 0 0,0 0-127 0 0,0 0-108 0 0,0 0-189 0 0,0-6-2136 0 0,0 4-2971 0 0,0-1-4555 0 0</inkml:trace>
  <inkml:trace contextRef="#ctx0" brushRef="#br0" timeOffset="9943.892">1889 240 6009 0 0,'0'0'2215'0'0,"0"0"-360"0"0,0 0-99 0 0,0 0-13 0 0,0 0-55 0 0,0 0-124 0 0,0 0-239 0 0,0 0-260 0 0,0 0-269 0 0,0 0-210 0 0,0 0-114 0 0,0 0-32 0 0,0 0-12 0 0,-2 1 9 0 0,-12 8 425 0 0,14-8-481 0 0,0-1-7 0 0,0 0-35 0 0,17 0 1148 0 0,430-4 3362 0 0,-467-21-4413 0 0,-100-156-250 0 0,110 167-346 0 0,0-1-1011 0 0,8 4-4400 0 0,2 10-2702 0 0,0 1-4892 0 0</inkml:trace>
</inkml:ink>
</file>

<file path=ppt/ink/ink19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02.7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203 119 0 0 0,'0'0'379'0'0,"0"0"276"0"0,0 0 170 0 0,0 0 315 0 0,0 0 221 0 0,0 0 7 0 0,0 0-176 0 0,0 0-350 0 0,0 0-232 0 0,0 0-156 0 0,0 0-39 0 0,-2-1 107 0 0,-6-7 143 0 0,7 6 104 0 0,1 2 54 0 0,0 0-28 0 0,0 0-60 0 0,0 0-27 0 0,0 0 29 0 0,0 0 57 0 0,0 0 79 0 0,0 0 25 0 0,0 0-18 0 0,0 0-24 0 0,0 0-24 0 0,0 10 5258 0 0,0 4-4568 0 0,0-13-1749 0 0,-34 159 1115 0 0,-1 222-352 0 0,27-166-432 0 0,8-216-138 0 0,-1 0-1 0 0,1-1 1 0 0,0 1 0 0 0,0 0 0 0 0,0-1-1 0 0,0 1 1 0 0,0 0 0 0 0,0-1 0 0 0,-1 1-1 0 0,1 0 1 0 0,0 0 0 0 0,0-1 0 0 0,0 1-1 0 0,-1 0 1 0 0,1 0 0 0 0,0-1-1 0 0,0 1 1 0 0,-1 0 0 0 0,1 0 0 0 0,0 0-1 0 0,-1-1 1 0 0,1 1 0 0 0,0 0 0 0 0,-1 0-1 0 0,1 0 1 0 0,0 0 0 0 0,0 0 0 0 0,-1 0-1 0 0,1 0 1 0 0,0 0 0 0 0,-1-1 0 0 0,1 1-1 0 0,-1 0 1 0 0,1 1 0 0 0,0-1 0 0 0,-1 0-1 0 0,1 0 1 0 0,0 0 0 0 0,-1 0 0 0 0,1 0-1 0 0,0 0 1 0 0,0 0 0 0 0,-1 0-1 0 0,1 1 1 0 0,0-1 0 0 0,-1 0 0 0 0,1 0-1 0 0,0 0 1 0 0,0 1 0 0 0,-1-1 0 0 0,1 0-1 0 0,0 0 1 0 0,0 1 0 0 0,-1-1 0 0 0,1 0-1 0 0,0 1 35 0 0,-14-35-2747 0 0,10 16 675 0 0,-2-8-2993 0 0,4 9-3364 0 0,2 5-380 0 0</inkml:trace>
  <inkml:trace contextRef="#ctx0" brushRef="#br0" timeOffset="674.909">24 233 4681 0 0,'0'0'2252'0'0,"0"0"-244"0"0,0 0-87 0 0,0 0 12 0 0,0 0 99 0 0,0 0-131 0 0,0 0-341 0 0,0 0-296 0 0,0 0-284 0 0,0 0-190 0 0,0 0-82 0 0,0 0-56 0 0,0 0-90 0 0,-5-7-65 0 0,-14-26-61 0 0,36 7 636 0 0,17 1-620 0 0,0 2 1 0 0,2 2-1 0 0,0 1 0 0 0,1 2 0 0 0,1 1 0 0 0,24-6-452 0 0,-45 18 53 0 0,0 1 1 0 0,0 0-1 0 0,0 2 0 0 0,1 0 1 0 0,-1 0-1 0 0,1 2 0 0 0,6 1-53 0 0,-19 0 0 0 0,1 0 0 0 0,-1 1 0 0 0,0 0 0 0 0,0 0 0 0 0,0 0 0 0 0,-1 0 0 0 0,1 1 0 0 0,-1 0 0 0 0,1 0 0 0 0,-1 0 0 0 0,0 1 0 0 0,0-1 0 0 0,0 1 0 0 0,0 0 0 0 0,-1 0 0 0 0,0 0 0 0 0,0 1 0 0 0,0-1 0 0 0,0 1 0 0 0,-1 0 0 0 0,1-1-1 0 0,-1 1 1 0 0,-1 0 0 0 0,1 1 0 0 0,-1-1 0 0 0,1 0 0 0 0,-1 0 0 0 0,-1 1 0 0 0,1-1 0 0 0,-1 0 0 0 0,0 1 0 0 0,0 0 0 0 0,-3 7 0 0 0,1 0-1 0 0,-2-1 1 0 0,1 1-1 0 0,-2-1 1 0 0,0 0-1 0 0,0 0 1 0 0,-1 0-1 0 0,-1-1 1 0 0,0 0-1 0 0,0 0 1 0 0,-1 0 0 0 0,0-1-1 0 0,-1-1 1 0 0,0 1-1 0 0,-1-1 1 0 0,0-1-1 0 0,-3 2 1 0 0,-51 59 41 0 0,62-69-43 0 0,1 1 0 0 0,0 0 0 0 0,0 0-1 0 0,0-1 1 0 0,0 1 0 0 0,0 0-1 0 0,0 0 1 0 0,0 0 0 0 0,0 1-1 0 0,0-1 1 0 0,0 0 0 0 0,1 0 0 0 0,-1 0-1 0 0,0 1 1 0 0,1-1 0 0 0,-1 0-1 0 0,1 1 1 0 0,-1-1 0 0 0,1 0 0 0 0,0 1-1 0 0,0-1 1 0 0,-1 0 0 0 0,1 1-1 0 0,0-1 1 0 0,0 1 0 0 0,0-1 0 0 0,1 1-1 0 0,-1-1 1 0 0,0 0 0 0 0,0 1-1 0 0,1-1 1 0 0,-1 0 0 0 0,1 1 0 0 0,-1-1-1 0 0,1 0 1 0 0,0 0 0 0 0,-1 1-1 0 0,1-1 1 0 0,0 0 0 0 0,0 0-1 0 0,0 0 1 0 0,0 0 0 0 0,0 0 0 0 0,0 0-1 0 0,0 0 1 0 0,0 0 0 0 0,0 0-1 0 0,1-1 1 0 0,-1 1 0 0 0,0 0 0 0 0,0-1-1 0 0,1 1 1 0 0,-1-1 2 0 0,169 52 113 0 0,-160-50-105 0 0,0 0 0 0 0,-1 1 0 0 0,0 1 0 0 0,0-1-1 0 0,0 1 1 0 0,0 1 0 0 0,-1 0 0 0 0,1 0 0 0 0,-1 1-1 0 0,-1 0 1 0 0,1 0 0 0 0,-1 1 0 0 0,0 0 0 0 0,0 0-1 0 0,-1 0 1 0 0,0 1 0 0 0,0 0 0 0 0,-1 0 0 0 0,0 1-1 0 0,-1 0 1 0 0,1-1 0 0 0,-2 1 0 0 0,1 1 0 0 0,-1-1-1 0 0,-1 1 1 0 0,2 7-8 0 0,-5-9 29 0 0,1 0 1 0 0,-1 0-1 0 0,0 0 1 0 0,-1 0-1 0 0,0 0 0 0 0,-1 0 1 0 0,1-1-1 0 0,-1 1 0 0 0,-1-1 1 0 0,1 1-1 0 0,-1-1 0 0 0,-1 0 1 0 0,1-1-1 0 0,-1 1 0 0 0,0-1 1 0 0,-1 0-1 0 0,1 0 0 0 0,-5 3-29 0 0,-123 82 459 0 0,108-78-409 0 0,-1-1 0 0 0,0-2-1 0 0,0 0 1 0 0,-1-2 0 0 0,0-1 0 0 0,-1-1 0 0 0,0-1-1 0 0,1-1 1 0 0,-19-1-50 0 0,46-3-30 0 0,-1-1-1 0 0,1 1 1 0 0,-1-1 0 0 0,1 1-1 0 0,-1-1 1 0 0,1 1 0 0 0,-1-1-1 0 0,1 1 1 0 0,-1-1 0 0 0,1 1 0 0 0,0-1-1 0 0,0 0 1 0 0,-1 1 0 0 0,1-1-1 0 0,0 0 1 0 0,0 1 0 0 0,-1-1-1 0 0,1 0 1 0 0,0 1 0 0 0,0-1-1 0 0,0 0 1 0 0,0 1 0 0 0,0-1-1 0 0,0 0 1 0 0,0 1 0 0 0,0-1-1 0 0,0 0 1 0 0,1 1 0 0 0,-1-1-1 0 0,0 0 1 0 0,0 1 0 0 0,1-1-1 0 0,-1 1 1 0 0,0-1 0 0 0,1 0-1 0 0,-1 1 1 0 0,0-1 0 0 0,1 1-1 0 0,-1-1 1 0 0,1 1 0 0 0,-1-1 0 0 0,1 1 29 0 0,90-60-4013 0 0,-23 35-5150 0 0,-48 17-2308 0 0</inkml:trace>
  <inkml:trace contextRef="#ctx0" brushRef="#br0" timeOffset="1508.566">1025 734 11522 0 0,'0'0'4251'0'0,"0"0"-2147"0"0,0 0-816 0 0,0 0-122 0 0,0 0 8 0 0,0 0-42 0 0,0 0-176 0 0,0 0-241 0 0,0 0-199 0 0,0 0-139 0 0,0 0-97 0 0,0 0-5 0 0,0 0-3 0 0,-5 23-8 0 0,-16 70-22 0 0,20-91-218 0 0,0 1 0 0 0,0-1 1 0 0,0 1-1 0 0,1 0 0 0 0,-1 0 0 0 0,0-1 1 0 0,1 1-1 0 0,0 0 0 0 0,0 0 1 0 0,0 0-1 0 0,0-1 0 0 0,0 1 1 0 0,0 0-1 0 0,1 0 0 0 0,0 0 1 0 0,-1-1-1 0 0,1 1 0 0 0,0 0 0 0 0,0-1 1 0 0,0 1-1 0 0,1-1 0 0 0,-1 1 1 0 0,1-1-1 0 0,-1 0 0 0 0,1 1 1 0 0,0-1-1 0 0,0 0 0 0 0,0 0 0 0 0,0 0 1 0 0,0 0-1 0 0,0-1 0 0 0,0 1 1 0 0,1-1-1 0 0,-1 1 0 0 0,1-1 1 0 0,-1 0-1 0 0,1 0 0 0 0,1 1-24 0 0,4 2 82 0 0,2-1-8 0 0,-1 0 0 0 0,1-1 0 0 0,0-1-1 0 0,0 1 1 0 0,0-2 0 0 0,0 1 0 0 0,0-1-1 0 0,0-1 1 0 0,0 0 0 0 0,0 0 0 0 0,0-1-1 0 0,0 0 1 0 0,0-1 0 0 0,-1 0 0 0 0,1-1 0 0 0,-1 0-1 0 0,0 0 1 0 0,0-1 0 0 0,2-1-74 0 0,107-72 507 0 0,-51 18-339 0 0,-57 54-210 0 0,-7 26-281 0 0,1 4 276 0 0,2-13 53 0 0,1 0-1 0 0,0 0 1 0 0,1 0 0 0 0,0-1 0 0 0,0 0 0 0 0,1 0 0 0 0,1-1 0 0 0,0-1 0 0 0,0 1 0 0 0,0-1 0 0 0,1-1 0 0 0,0 0 0 0 0,1-1 0 0 0,-1 0-1 0 0,1-1 1 0 0,1 0 0 0 0,-1 0 0 0 0,0-2 0 0 0,1 1 0 0 0,0-2 0 0 0,0 0 0 0 0,0 0 0 0 0,0-1 0 0 0,0-1 0 0 0,0 0 0 0 0,0-1 0 0 0,5-1-6 0 0,-3-3 59 0 0,0 0 0 0 0,-1-1 0 0 0,0-1 0 0 0,0 0 0 0 0,0-1 0 0 0,-1-1 0 0 0,0 0 1 0 0,0 0-1 0 0,-1-1 0 0 0,-1-1 0 0 0,0 0 0 0 0,0-1 0 0 0,-1 0 0 0 0,-1-1 0 0 0,9-13-59 0 0,-10 16 36 0 0,24-29 3 0 0,-1-2-1 0 0,-2-1 1 0 0,-2-2-1 0 0,-2 0 0 0 0,-2-2 1 0 0,-2-1-1 0 0,-2 0 0 0 0,11-43-38 0 0,-30 90 1 0 0,9-27 7 0 0,-2 0 0 0 0,-2-1 1 0 0,0 1-1 0 0,-2-1 0 0 0,0 0 1 0 0,-2 0-1 0 0,-3-25-8 0 0,2 52-2 0 0,0 0 0 0 0,0 0 0 0 0,0 0 1 0 0,0 0-1 0 0,0 0 0 0 0,0 0 0 0 0,-1 1 0 0 0,1-1 0 0 0,0 0 1 0 0,0 0-1 0 0,-1 0 0 0 0,1 0 0 0 0,-1 1 0 0 0,1-1 0 0 0,-1 0 1 0 0,1 0-1 0 0,-1 1 0 0 0,1-1 0 0 0,-1 1 0 0 0,0-1 0 0 0,1 0 1 0 0,-1 1-1 0 0,0-1 0 0 0,0 1 0 0 0,1-1 0 0 0,-1 1 1 0 0,0 0-1 0 0,0-1 0 0 0,0 1 0 0 0,1 0 0 0 0,-1-1 0 0 0,0 1 1 0 0,0 0-1 0 0,0 0 0 0 0,0 0 0 0 0,0 0 0 0 0,0 0 0 0 0,0 0 1 0 0,1 0-1 0 0,-1 0 0 0 0,0 0 0 0 0,0 0 0 0 0,0 1 0 0 0,0-1 1 0 0,0 0-1 0 0,1 1 0 0 0,-1-1 0 0 0,0 0 0 0 0,0 1 0 0 0,0-1 1 0 0,1 1-1 0 0,-1-1 0 0 0,0 1 0 0 0,1 0 0 0 0,-1-1 1 0 0,0 1-1 0 0,1-1 0 0 0,-1 1 0 0 0,1 0 0 0 0,-1 0 0 0 0,1-1 1 0 0,-1 1-1 0 0,1 0 0 0 0,0 0 0 0 0,-1 0 0 0 0,1 0 0 0 0,0-1 1 0 0,0 1-1 0 0,0 0 0 0 0,-1 1 2 0 0,-8 15-3 0 0,0 1 0 0 0,1 0-1 0 0,1 0 1 0 0,0 1 0 0 0,2 0 0 0 0,0 0 0 0 0,1 0 0 0 0,1 1-1 0 0,1-1 1 0 0,0 1 0 0 0,2 4 3 0 0,12 127 144 0 0,-8-138-139 0 0,6 21 16 0 0,-2 0 1 0 0,-1 1-1 0 0,-1 0 1 0 0,-2 0-1 0 0,-2 0 0 0 0,-1 0 1 0 0,-3 26-22 0 0,0-47-3 0 0,0-1 1 0 0,-1 1-1 0 0,0-1 1 0 0,-1 0-1 0 0,-1 0 1 0 0,0 0-1 0 0,-1-1 1 0 0,-7 12 2 0 0,10-16-655 0 0,4-17-1884 0 0,19-52-1290 0 0,-8 28-2188 0 0,-7 21-3341 0 0</inkml:trace>
  <inkml:trace contextRef="#ctx0" brushRef="#br0" timeOffset="1701.765">1810 488 15923 0 0,'0'0'2434'0'0,"0"0"-955"0"0,0 0-457 0 0,0 0 63 0 0,0 0 197 0 0,0 0 18 0 0,0 0-197 0 0,0 0-240 0 0,0 0-204 0 0,33-5-146 0 0,107-16-87 0 0,-10 6-364 0 0,0 5 0 0 0,74 5-62 0 0,-203 5-215 0 0,25 1-1025 0 0,-17 1-1588 0 0,-2 0-3514 0 0,-4 1-5725 0 0</inkml:trace>
</inkml:ink>
</file>

<file path=ppt/ink/ink19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20.06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112 0 10674 0 0,'0'0'2227'0'0,"0"0"-538"0"0,0 0-248 0 0,0 0 88 0 0,0 0 52 0 0,0 0-128 0 0,0 0-278 0 0,0 0-295 0 0,0 0-221 0 0,0 0-142 0 0,0 0-46 0 0,0 0-27 0 0,0 0-11 0 0,0 3 1860 0 0,-64 49-1150 0 0,60-48-1102 0 0,0-1 0 0 0,0 1 0 0 0,1-1 0 0 0,-1 1 0 0 0,1 0 1 0 0,0 0-1 0 0,0 1 0 0 0,0-1 0 0 0,0 0 0 0 0,1 1 0 0 0,0 0 0 0 0,0 0 1 0 0,0 0-1 0 0,1 0 0 0 0,-1 0 0 0 0,1 0 0 0 0,0 0 0 0 0,1 0 0 0 0,-1 0 1 0 0,1 2-42 0 0,2-5 27 0 0,1 0 0 0 0,-1 0 0 0 0,1-1 0 0 0,-1 1 1 0 0,1-1-1 0 0,0 1 0 0 0,-1-1 0 0 0,1 0 0 0 0,0 0 0 0 0,0-1 1 0 0,0 1-1 0 0,0 0 0 0 0,0-1 0 0 0,0 0 0 0 0,0 1 1 0 0,0-1-1 0 0,0-1 0 0 0,0 1 0 0 0,0 0 0 0 0,0-1 1 0 0,2 0-28 0 0,4 1-5 0 0,1-16-3098 0 0,-10-2-5221 0 0,0 12-47 0 0,0 2-1829 0 0</inkml:trace>
</inkml:ink>
</file>

<file path=ppt/ink/ink19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19.49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532 7 4881 0 0,'0'0'1742'0'0,"0"0"-251"0"0,0 0 46 0 0,0 0 225 0 0,0 0 68 0 0,0 0-160 0 0,0 0-380 0 0,0 0-329 0 0,0 0-208 0 0,0 0-131 0 0,0 0-76 0 0,14-1-73 0 0,104-5 2651 0 0,-82 6-19 0 0,-49 7-803 0 0,-123 16-2176 0 0,-182 35 337 0 0,270-46-101 0 0,107 16 323 0 0,84-4-268 0 0,-8 0-278 0 0,-125-16-123 0 0,-10-8-8 0 0,0 1-15 0 0,0 1 6 0 0,0-1-12 0 0,0-1 15 0 0,0 0 6 0 0,0 0-2 0 0,0 0-13 0 0,0 0-12 0 0,0 1-9 0 0,-15 10 108 0 0,-82 47 55 0 0,-166 74-51 0 0,228-116-85 0 0,-74 52 1 0 0,96-59 58 0 0,13-8-29 0 0,14 5 59 0 0,2 1-26 0 0,1 0 0 0 0,-1-1 0 0 0,2-1 1 0 0,-1 0-1 0 0,0-2 0 0 0,1 0 1 0 0,0 0-1 0 0,0-2 0 0 0,-1 0 1 0 0,1-2-1 0 0,0 0 0 0 0,4-1-62 0 0,21 2 83 0 0,215-14 247 0 0,-241 13-157 0 0,-17 1-197 0 0,-28-7-4998 0 0,23 5 2847 0 0,-2 0-1134 0 0,3 2-5052 0 0,2 0-3904 0 0</inkml:trace>
  <inkml:trace contextRef="#ctx0" brushRef="#br0" timeOffset="1029.415">203 744 10218 0 0,'0'0'2321'0'0,"0"0"-480"0"0,0 0-218 0 0,0 0 15 0 0,0 0-99 0 0,0 0-236 0 0,0 0-328 0 0,0 0-328 0 0,0 0-214 0 0,0 0-79 0 0,0 0-16 0 0,0 0 17 0 0,0 0 48 0 0,-11-1 2248 0 0,-22 13-2122 0 0,20-8-355 0 0,24-4 225 0 0,23-26-133 0 0,-33 26-242 0 0,-1 0 11 0 0,0 0 21 0 0,0 0 17 0 0,0 0-6 0 0,0 0-3 0 0,-9 3-521 0 0,34-18-4378 0 0,-15 9-779 0 0,-3 2-6173 0 0</inkml:trace>
  <inkml:trace contextRef="#ctx0" brushRef="#br0" timeOffset="2095.967">610 659 752 0 0,'0'0'4996'0'0,"0"0"-2111"0"0,0 0-686 0 0,0 0-72 0 0,0 0-125 0 0,0 0-242 0 0,0 0-293 0 0,0 0-267 0 0,0 0-161 0 0,0 0-107 0 0,0 0-85 0 0,0 0-77 0 0,0 0-41 0 0,0 0-33 0 0,3-15 911 0 0,23-81 107 0 0,44-28-826 0 0,-57 105-859 0 0,1 1 1 0 0,0 0-1 0 0,1 2 0 0 0,1-1 1 0 0,0 2-1 0 0,2 0 0 0 0,-1 1 1 0 0,2 1-1 0 0,0 1 1 0 0,15-8-30 0 0,-28 68-105 0 0,-16 180 39 0 0,39-244 106 0 0,193-244 93 0 0,-136 150-85 0 0,-86 109-29 0 0,0 1-32 0 0,-2 22-90 0 0,-55 225 623 0 0,46-108-425 0 0,10-133-1916 0 0,-1-2-1662 0 0,2 2-6502 0 0,0-3-1717 0 0</inkml:trace>
  <inkml:trace contextRef="#ctx0" brushRef="#br0" timeOffset="2431.182">1392 574 11026 0 0,'0'0'2394'0'0,"0"0"-839"0"0,0 0-353 0 0,0 0 69 0 0,0 0 110 0 0,0 0-108 0 0,0 0-262 0 0,0 0-286 0 0,0 0-192 0 0,0 0-103 0 0,0 0-29 0 0,0 0 10 0 0,0 0-28 0 0,-11 23-27 0 0,-51 99 155 0 0,41-68 235 0 0,21-54-770 0 0,0 0-20 0 0,0 0-14 0 0,0 0-52 0 0,0 0-54 0 0,0 0-85 0 0,0 0-160 0 0,14-16-5043 0 0,-8 8-1674 0 0,0 7-3879 0 0</inkml:trace>
  <inkml:trace contextRef="#ctx0" brushRef="#br0" timeOffset="3028.106">1462 284 11658 0 0,'0'0'2025'0'0,"0"0"-237"0"0,0 0-123 0 0,0 0-116 0 0,0 0-156 0 0,0 0-270 0 0,0 0-327 0 0,0 0-247 0 0,0 0-159 0 0,0 0-78 0 0,0 0-10 0 0,0 0-31 0 0,0 0-44 0 0,-5 10 934 0 0,-1-9 1097 0 0,6-1-2247 0 0,0 0-1 0 0,0 0 1 0 0,0 0 0 0 0,0 1-1 0 0,0-1 1 0 0,0 0-1 0 0,0 0 1 0 0,0 0 0 0 0,0 0-1 0 0,0 1 1 0 0,0-1 0 0 0,0 0-1 0 0,0 0 1 0 0,0 0-1 0 0,0 1 1 0 0,0-1 0 0 0,0 0-1 0 0,0 0 1 0 0,0 0-1 0 0,0 1 1 0 0,0-1 0 0 0,0 0-11 0 0,-15 7 678 0 0,15-7-656 0 0,0 0-25 0 0,0 0-22 0 0,24-15-4704 0 0,-17 11 29 0 0,-1 1-6954 0 0</inkml:trace>
  <inkml:trace contextRef="#ctx0" brushRef="#br0" timeOffset="6182.932">1583 184 2304 0 0,'0'0'2534'0'0,"0"0"-644"0"0,0 0-364 0 0,0 0 19 0 0,0 0 122 0 0,0 0-45 0 0,0 0-251 0 0,0 0-387 0 0,0 0-328 0 0,0 0-198 0 0,0 0-71 0 0,0 0 91 0 0,0 0 148 0 0,3 1 114 0 0,1 1-496 0 0,0 0 0 0 0,0 0 0 0 0,0-1 0 0 0,0 0 0 0 0,0 1 0 0 0,1-2 0 0 0,-1 1 0 0 0,0 0 0 0 0,1-1 1 0 0,-1 0-1 0 0,0 0 0 0 0,1 0 0 0 0,-1-1 0 0 0,0 1 0 0 0,0-1 0 0 0,1 0 0 0 0,-1 0 0 0 0,0-1 0 0 0,0 1 0 0 0,0-1 0 0 0,0 0 0 0 0,0 0 0 0 0,1-1-244 0 0,48-60 954 0 0,-40 38-668 0 0,-13 24-256 0 0,0 1 2 0 0,0 0 1 0 0,0 0-18 0 0,0 0-2 0 0,0 0-2 0 0,0 0 2 0 0,0 23-25 0 0,-15 136 348 0 0,13 116-273 0 0,19-221-55 0 0,-17-53-4 0 0,11-5 607 0 0,66-114 270 0 0,115-271-90 0 0,-167 348-788 0 0,-38 49-5396 0 0,10 1 3425 0 0,-1-1-5692 0 0,4-4-3423 0 0</inkml:trace>
  <inkml:trace contextRef="#ctx0" brushRef="#br0" timeOffset="6667.376">2095 563 7202 0 0,'0'0'3844'0'0,"0"0"-1524"0"0,0 0-641 0 0,0 0-56 0 0,0 0 10 0 0,0 0-131 0 0,0 0-274 0 0,0 0-310 0 0,0 0-284 0 0,0 0-203 0 0,0 0-77 0 0,0 0-62 0 0,0 0-8 0 0,-3 8 37 0 0,-44 121 1477 0 0,45-117-1911 0 0,-2 14 751 0 0,3-31-5244 0 0,1-3-3709 0 0,0 5-2727 0 0</inkml:trace>
  <inkml:trace contextRef="#ctx0" brushRef="#br0" timeOffset="7114.543">2252 284 7066 0 0,'0'0'4266'0'0,"0"0"-1791"0"0,0 0-724 0 0,0 0-155 0 0,0 0-57 0 0,0 0-162 0 0,0 0-238 0 0,0 0-283 0 0,0 0-211 0 0,0 0-109 0 0,0 0-85 0 0,0 0-72 0 0,0 0-66 0 0,-4 0-91 0 0,-73 33 1283 0 0,113-59-1306 0 0,-35 26-170 0 0,-1 0 18 0 0,0 0 5 0 0,0 0-12 0 0,-16 7 27 0 0,3 2-550 0 0,19-11-4515 0 0,-1-1-240 0 0,-2-1-6128 0 0</inkml:trace>
</inkml:ink>
</file>

<file path=ppt/ink/ink19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33.24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24 148 0 0 0,'0'0'1694'0'0,"0"0"75"0"0,0 0 130 0 0,0 0 166 0 0,0 0 198 0 0,0 0 26 0 0,0 0-238 0 0,0 0-322 0 0,0 0-355 0 0,0 0-342 0 0,0 0-213 0 0,0 0-149 0 0,0 0-64 0 0,-4-1-47 0 0,-12-1-57 0 0,12 1-66 0 0,4 1-59 0 0,25 4 1539 0 0,88 7 204 0 0,110-4-1303 0 0,-123-7-413 0 0,-121 4 1075 0 0,5-15-1360 0 0,1 0-1 0 0,1-1 1 0 0,-1-1-1 0 0,2 0 1 0 0,0-1-1 0 0,1-1 1 0 0,-2-3-119 0 0,-43-41 288 0 0,57 58-1211 0 0,-1-2-9658 0 0,4 3-1462 0 0</inkml:trace>
</inkml:ink>
</file>

<file path=ppt/ink/ink19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33.82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8138 0 0,'0'0'2150'0'0,"0"0"-397"0"0,0 0-100 0 0,0 0 12 0 0,0 0-19 0 0,0 0-216 0 0,0 0-343 0 0,0 0-270 0 0,0 0-186 0 0,0 0-80 0 0,0 0-27 0 0,0 0-7 0 0,0 0-15 0 0,13 11 1694 0 0,70 7 751 0 0,146-17-1214 0 0,-195-1-1599 0 0,-34 0-154 0 0,0 0 27 0 0,0 0-3 0 0,0 0-20 0 0,0 0-8 0 0,0 0-59 0 0,0 0-51 0 0,0 0-32 0 0,0 0-8 0 0,0 0-73 0 0,0 0-36 0 0,0 0-81 0 0,-6-3-6317 0 0,1 2-4423 0 0,3 1 315 0 0</inkml:trace>
</inkml:ink>
</file>

<file path=ppt/ink/ink19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34.09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12283 0 0,'0'0'2764'0'0,"0"0"-690"0"0,0 0-434 0 0,0 0-130 0 0,0 0-126 0 0,0 0-186 0 0,0 0-263 0 0,0 0-243 0 0,0 0-177 0 0,0 0-121 0 0,0 0-78 0 0,0 0 11 0 0,0 0 51 0 0,1 5 26 0 0,-1-3-353 0 0,0 0-1 0 0,1 0 1 0 0,-1 0 0 0 0,1 0 0 0 0,-1 0 0 0 0,1-1-1 0 0,0 1 1 0 0,0 0 0 0 0,0 0 0 0 0,0-1 0 0 0,0 1-1 0 0,0-1 1 0 0,0 1 0 0 0,0-1 0 0 0,1 1 0 0 0,-1-1-1 0 0,1 0 1 0 0,-1 0 0 0 0,1 1 0 0 0,-1-1 0 0 0,1 0-1 0 0,0-1 1 0 0,0 1 0 0 0,-1 0 0 0 0,1 0 0 0 0,0-1-1 0 0,0 1 1 0 0,0-1 0 0 0,0 1 0 0 0,0-1 0 0 0,0 0-1 0 0,0 0 1 0 0,0 0-51 0 0,113 7 2161 0 0,-65-7-6877 0 0,-20 0-3539 0 0,-28 0-4016 0 0</inkml:trace>
</inkml:ink>
</file>

<file path=ppt/ink/ink19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35.66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381 538 2761 0 0,'0'0'2075'0'0,"0"0"-50"0"0,0 0 35 0 0,0 0 108 0 0,0 0-78 0 0,0 0-244 0 0,0 0-370 0 0,0 0-356 0 0,0 0-253 0 0,0 0-195 0 0,0 0-94 0 0,-9-5-69 0 0,-29-14-72 0 0,35 17-354 0 0,-1 1-1 0 0,1 0 0 0 0,-1 0 0 0 0,1 0 0 0 0,-1 1 0 0 0,1-1 1 0 0,-1 1-1 0 0,0 0 0 0 0,1 0 0 0 0,-1 0 0 0 0,1 0 1 0 0,-1 1-1 0 0,0-1 0 0 0,1 1 0 0 0,-1 0 0 0 0,1 0 0 0 0,0 1 1 0 0,-1-1-1 0 0,1 0 0 0 0,0 1 0 0 0,-3 2-82 0 0,-2-1 42 0 0,0 1 0 0 0,-1 0 0 0 0,2 1-1 0 0,-1-1 1 0 0,0 2 0 0 0,1-1 0 0 0,0 1 0 0 0,0 0 0 0 0,1 1-1 0 0,0-1 1 0 0,0 1 0 0 0,0 0 0 0 0,1 1 0 0 0,0-1-1 0 0,1 1 1 0 0,0 0 0 0 0,0 1 0 0 0,0-1 0 0 0,1 1 0 0 0,0-1-1 0 0,1 1 1 0 0,0 0 0 0 0,0 0 0 0 0,1 0 0 0 0,0 7-42 0 0,2-13 48 0 0,1-1 1 0 0,0 1-1 0 0,-1 0 1 0 0,1-1-1 0 0,0 1 1 0 0,0-1-1 0 0,1 1 1 0 0,-1-1-1 0 0,0 0 1 0 0,1 0-1 0 0,0 0 1 0 0,-1 0-1 0 0,1-1 1 0 0,0 1-1 0 0,0-1 1 0 0,0 1 0 0 0,0-1-1 0 0,0 0 1 0 0,0 0-1 0 0,0-1 1 0 0,0 1-1 0 0,0-1 1 0 0,0 1-1 0 0,1-1 1 0 0,-1 0-1 0 0,0 0 1 0 0,0 0-1 0 0,0-1 1 0 0,1 1-1 0 0,-1-1 1 0 0,0 1-1 0 0,0-1 1 0 0,0 0-1 0 0,3-2-48 0 0,12-8 170 0 0,0 0-1 0 0,-1-1 1 0 0,-1-2-1 0 0,0 1 1 0 0,0-2-1 0 0,-1 0 1 0 0,-1-1-1 0 0,-1 0 1 0 0,0-1-1 0 0,1-5-169 0 0,-13 22 2 0 0,19-24 12 0 0,0-1 1 0 0,-2-1-1 0 0,-1 0 1 0 0,-1-1-1 0 0,-1-1 0 0 0,-1-1 1 0 0,-2 0-1 0 0,-1 0 1 0 0,-1-2-1 0 0,-2 1 1 0 0,-1-1-1 0 0,3-26-14 0 0,-10 45-33 0 0,0-1-1 0 0,0 0 1 0 0,-2 1-1 0 0,1-1 1 0 0,-2 1 0 0 0,1 0-1 0 0,-2-1 1 0 0,0 1-1 0 0,0-1 34 0 0,2 9-21 0 0,0 0-1 0 0,0 0 0 0 0,-1 1 1 0 0,1-1-1 0 0,-1 0 0 0 0,1 1 1 0 0,-1-1-1 0 0,0 1 0 0 0,-1 0 1 0 0,1 0-1 0 0,0 0 0 0 0,-1 1 1 0 0,0-1-1 0 0,1 1 0 0 0,-1 0 1 0 0,0 0-1 0 0,0 0 0 0 0,-1 0 1 0 0,1 1-1 0 0,0-1 0 0 0,0 1 1 0 0,-1 0-1 0 0,1 1 1 0 0,-1-1-1 0 0,1 1 0 0 0,-1 0 1 0 0,0 0 21 0 0,-5 2 3 0 0,0 1 0 0 0,0 0 1 0 0,0 0-1 0 0,0 1 1 0 0,0 1-1 0 0,1 0 0 0 0,0 0 1 0 0,0 1-1 0 0,0 0 0 0 0,1 0 1 0 0,-1 1-1 0 0,2 0 1 0 0,-1 0-1 0 0,1 1 0 0 0,0 0 1 0 0,1 1-1 0 0,-1-1 1 0 0,2 1-1 0 0,-1 0 0 0 0,1 1 1 0 0,1-1-1 0 0,0 1 1 0 0,0 0-1 0 0,-1 7-3 0 0,3-9 38 0 0,0 0 0 0 0,1 0 0 0 0,0 0-1 0 0,0 1 1 0 0,0-1 0 0 0,1 0 0 0 0,1 1 0 0 0,0-1 0 0 0,0 0 0 0 0,0 0 0 0 0,1 0 0 0 0,0 0 0 0 0,0 0-1 0 0,1 0 1 0 0,0 0 0 0 0,1-1 0 0 0,0 1 0 0 0,0-1 0 0 0,0 0 0 0 0,1-1 0 0 0,0 1 0 0 0,1-1-1 0 0,-1 1 1 0 0,1-2 0 0 0,1 2-38 0 0,8 7 108 0 0,1-1 0 0 0,0-1 0 0 0,1-1 0 0 0,0 0-1 0 0,1-1 1 0 0,0-1 0 0 0,1 0 0 0 0,0-2 0 0 0,16 5-108 0 0,62 11 130 0 0,-88-22-63 0 0,6 4-2980 0 0,-12 8-7525 0 0,-3-10 264 0 0</inkml:trace>
  <inkml:trace contextRef="#ctx0" brushRef="#br0" timeOffset="298.594">0 899 10626 0 0,'0'0'2690'0'0,"0"0"-948"0"0,0 0-586 0 0,0 0-110 0 0,0 0 127 0 0,0 0 76 0 0,0 0-52 0 0,0 0-137 0 0,0 0-213 0 0,0 0-171 0 0,0 0-121 0 0,0 0-48 0 0,37 0-48 0 0,115-4-42 0 0,153-24 945 0 0,-253 25-2137 0 0,59-1 1031 0 0,-74 3-4902 0 0,-1 1-4840 0 0,-33 0-1977 0 0</inkml:trace>
  <inkml:trace contextRef="#ctx0" brushRef="#br0" timeOffset="885.098">293 1113 9962 0 0,'0'0'3978'0'0,"0"0"-1977"0"0,0 0-748 0 0,0 0-128 0 0,0 0-23 0 0,0 0-93 0 0,0 0-188 0 0,0 0-141 0 0,0 0-176 0 0,0 0-151 0 0,0 0-104 0 0,0 0-49 0 0,-15 3-11 0 0,-99 42 443 0 0,106-41-598 0 0,1 2 0 0 0,0-1-1 0 0,0 1 1 0 0,0 0 0 0 0,1 1-1 0 0,0-1 1 0 0,0 1 0 0 0,1 0-1 0 0,-1 1 1 0 0,2-1 0 0 0,-1 1-1 0 0,1 0 1 0 0,0 0-1 0 0,1 1 1 0 0,0-1 0 0 0,0 1-1 0 0,1 0 1 0 0,0 0 0 0 0,0-1-1 0 0,1 1 1 0 0,0 0 0 0 0,1 1-34 0 0,2-7 46 0 0,-1 0 0 0 0,1 0 0 0 0,1 0 0 0 0,-1 0 0 0 0,0 0 0 0 0,1-1 0 0 0,-1 1 0 0 0,1-1 0 0 0,0 1 0 0 0,0-1 0 0 0,0 0 1 0 0,0 0-1 0 0,0 0 0 0 0,0-1 0 0 0,0 1 0 0 0,1-1 0 0 0,-1 1 0 0 0,1-1 0 0 0,-1 0 0 0 0,1-1 0 0 0,-1 1 0 0 0,1-1 0 0 0,0 1 1 0 0,-1-1-1 0 0,1 0 0 0 0,-1 0 0 0 0,1-1 0 0 0,0 1 0 0 0,2-1-46 0 0,8-1 129 0 0,0-1 1 0 0,0-1 0 0 0,0 0-1 0 0,0-1 1 0 0,-1 0-1 0 0,0-1 1 0 0,0-1-1 0 0,10-6-129 0 0,-5 5 28 0 0,0-2 1 0 0,0 0-1 0 0,0-2 0 0 0,-2 1 0 0 0,1-2 1 0 0,-2 0-1 0 0,0-1 0 0 0,0-1 0 0 0,-2 0 1 0 0,1-1-1 0 0,-2 0 0 0 0,0-1 0 0 0,-1-1 0 0 0,-1 0 1 0 0,-1 0-1 0 0,0 0 0 0 0,-1-1 0 0 0,-2-1 1 0 0,1 1-1 0 0,-2-1 0 0 0,-1 0 0 0 0,0-1 1 0 0,0-18-29 0 0,-4 35-22 0 0,-1 0 1 0 0,1 0-1 0 0,-1 0 1 0 0,0 1 0 0 0,0-1-1 0 0,0 0 1 0 0,0 1 0 0 0,0-1-1 0 0,-1 1 1 0 0,0-1-1 0 0,0 1 1 0 0,0 0 0 0 0,0 0-1 0 0,0 0 1 0 0,-1 0 0 0 0,1 0-1 0 0,-1 0 1 0 0,0 1-1 0 0,0-1 1 0 0,0 1 0 0 0,0 0-1 0 0,0 0 1 0 0,0 0-1 0 0,-1 0 1 0 0,1 0 0 0 0,-1 1-1 0 0,1-1 1 0 0,-1 1 0 0 0,1 0-1 0 0,-1 0 1 0 0,-3 0 21 0 0,2 1-19 0 0,-1-1 1 0 0,1 1-1 0 0,-1 0 0 0 0,0 0 1 0 0,1 1-1 0 0,0 0 1 0 0,-1 0-1 0 0,1 0 0 0 0,-1 0 1 0 0,1 1-1 0 0,0 0 0 0 0,0 0 1 0 0,0 0-1 0 0,0 1 1 0 0,0 0-1 0 0,1 0 0 0 0,-1 0 1 0 0,1 0-1 0 0,-1 1 1 0 0,1 0-1 0 0,1 0 0 0 0,-3 2 19 0 0,-3 4 6 0 0,0 0 1 0 0,1 0-1 0 0,1 0 0 0 0,0 1 0 0 0,0 1 0 0 0,1-1 0 0 0,0 1 0 0 0,1 0 0 0 0,1 0 0 0 0,0 0 0 0 0,0 1 0 0 0,1 0 0 0 0,1 0 0 0 0,0-1 0 0 0,1 1 0 0 0,0 0 1 0 0,1 0-1 0 0,0 0 0 0 0,1 0 0 0 0,3 11-6 0 0,11 12-1244 0 0,57 37 4133 0 0,-6-52-6248 0 0,-32-26-3153 0 0,-4-14-4662 0 0,-22 12 3704 0 0</inkml:trace>
  <inkml:trace contextRef="#ctx0" brushRef="#br0" timeOffset="1257.477">880 903 8090 0 0,'0'0'5424'0'0,"0"0"-3299"0"0,0 0-1010 0 0,0 0 134 0 0,0 0 205 0 0,0 0 44 0 0,0 0-251 0 0,0 0-367 0 0,0 0-292 0 0,0 0-153 0 0,0 0-85 0 0,0 0-74 0 0,0 0-36 0 0,-19 32-54 0 0,-57 102-48 0 0,4-13 246 0 0,58-32-69 0 0,14-87-286 0 0,0 0 1 0 0,0 1-1 0 0,1-1 0 0 0,-1 0 0 0 0,1 0 1 0 0,0 1-1 0 0,0-1 0 0 0,-1 0 1 0 0,2 0-1 0 0,-1 0 0 0 0,0 0 0 0 0,0 0 1 0 0,1 0-1 0 0,-1 0 0 0 0,1 0 1 0 0,-1-1-1 0 0,1 1 0 0 0,0 0 1 0 0,-1-1-1 0 0,1 0 0 0 0,0 1 0 0 0,0-1 1 0 0,0 0-1 0 0,0 0 0 0 0,1 0 1 0 0,-1 0-1 0 0,0 0 0 0 0,0-1 0 0 0,1 1 1 0 0,-1-1-1 0 0,0 1 0 0 0,1-1 1 0 0,-1 0-1 0 0,0 0 0 0 0,1 0 0 0 0,0 0-29 0 0,101-7 1121 0 0,-95 3-1024 0 0,-8 3-201 0 0,-1 1 0 0 0,1 0 0 0 0,0 0 0 0 0,0-1 0 0 0,0 1 0 0 0,0 0 0 0 0,0-1 0 0 0,0 1 1 0 0,0-1-1 0 0,0 1 0 0 0,0-1 0 0 0,-1 1 0 0 0,1-1 0 0 0,0 0 0 0 0,0 0 0 0 0,-1 1 0 0 0,1-1 0 0 0,-1 0 0 0 0,1 0 0 0 0,0 1 0 0 0,-1-1 1 0 0,0 0-1 0 0,1 0 0 0 0,-1 0 0 0 0,1 0 0 0 0,-1 0 0 0 0,0 0 0 0 0,0 0 0 0 0,1 0 0 0 0,-1 0 0 0 0,0 0 0 0 0,0 0 0 0 0,0 0 1 0 0,0 0-1 0 0,0 0 0 0 0,-1 0 0 0 0,1 0 0 0 0,0 0 0 0 0,0 0 0 0 0,0 0 0 0 0,-1 0 104 0 0,-7-6-4263 0 0,5 5-2140 0 0,0-1-4952 0 0</inkml:trace>
  <inkml:trace contextRef="#ctx0" brushRef="#br0" timeOffset="1496.385">633 1150 14939 0 0,'0'0'1911'0'0,"0"0"-621"0"0,0 0-275 0 0,0 0 85 0 0,0 0 34 0 0,0 0-60 0 0,0 0-184 0 0,0 0-289 0 0,0 0-148 0 0,0 0-97 0 0,0 0-98 0 0,0 0-64 0 0,35-4-84 0 0,105-11-103 0 0,-34 5-1028 0 0,-58 6-6752 0 0,-32 3-3796 0 0</inkml:trace>
</inkml:ink>
</file>

<file path=ppt/ink/ink19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40.5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469 225 1072 0 0,'0'0'1981'0'0,"0"0"-36"0"0,0 0 64 0 0,0 0 103 0 0,0 0 5 0 0,0 0-212 0 0,0 0-348 0 0,0 0-369 0 0,0 0-277 0 0,0 0-188 0 0,0 0-118 0 0,0 0-58 0 0,0 0-48 0 0,3 0 14 0 0,94 3 3208 0 0,-97-3-3662 0 0,0 0 17 0 0,0 0 64 0 0,0 0 36 0 0,0 0 52 0 0,0 0 41 0 0,-53 11 2209 0 0,-120 22-2237 0 0,153-28-181 0 0,7-3-36 0 0,1 0 0 0 0,0 2 0 0 0,0-1 0 0 0,0 2 0 0 0,1-1 0 0 0,-1 1 0 0 0,1 1 0 0 0,0 0 1 0 0,-4 4-25 0 0,16-8 23 0 0,-1 1 0 0 0,1-1 0 0 0,-1 0 0 0 0,1 0 0 0 0,0 0 1 0 0,0 0-1 0 0,0 0 0 0 0,0 0 0 0 0,0 0 0 0 0,0 0 1 0 0,1 0-1 0 0,-1 0 0 0 0,1-1 0 0 0,-1 1 0 0 0,1-1 1 0 0,-1 1-1 0 0,1-1 0 0 0,0 1 0 0 0,0-1 0 0 0,0 0 1 0 0,0 0-1 0 0,0 0 0 0 0,0 0 0 0 0,0 0 0 0 0,0 0 1 0 0,0-1-1 0 0,1 1 0 0 0,0-1-23 0 0,249 49 664 0 0,-226-39-625 0 0,-25-10 3 0 0,-1 0-42 0 0,0 0-6 0 0,0 0 6 0 0,-25 16 213 0 0,-66 36-94 0 0,81-47-117 0 0,-61 28 37 0 0,1 3 1 0 0,2 3-1 0 0,-39 31-39 0 0,97-62 8 0 0,1 0-1 0 0,-1 0 1 0 0,2 1 0 0 0,-1 1-1 0 0,1-1 1 0 0,0 1 0 0 0,1 0 0 0 0,1 1-1 0 0,-1 1-7 0 0,17 7 131 0 0,36-9 199 0 0,-44-10-311 0 0,201-4 728 0 0,-95-2-982 0 0,-108 6 38 0 0,0 0-95 0 0,0 0-85 0 0,0 0-106 0 0,0 0-171 0 0,0 0-160 0 0,0 0-273 0 0,12 0-11180 0 0,-7 0 44 0 0</inkml:trace>
  <inkml:trace contextRef="#ctx0" brushRef="#br0" timeOffset="734.668">578 766 11955 0 0,'0'0'2196'0'0,"0"0"-608"0"0,0 0-314 0 0,0 0 36 0 0,0 0 61 0 0,0 0-94 0 0,0 0-257 0 0,0 0-266 0 0,0 0-205 0 0,0 0-91 0 0,0 0-6 0 0,0 0-7 0 0,3-2-23 0 0,123-114 2197 0 0,9-15-1831 0 0,-61 68-604 0 0,-74 63-187 0 0,0 0 1 0 0,0 0-1 0 0,0 1 0 0 0,0-1 0 0 0,0 0 0 0 0,0 0 1 0 0,0 1-1 0 0,0-1 0 0 0,0 0 0 0 0,0 0 0 0 0,1 1 1 0 0,-1-1-1 0 0,0 0 0 0 0,0 0 0 0 0,0 1 0 0 0,0-1 1 0 0,0 0-1 0 0,1 0 0 0 0,-1 0 0 0 0,0 0 0 0 0,0 1 1 0 0,0-1-1 0 0,0 0 0 0 0,1 0 0 0 0,-1 0 0 0 0,0 0 1 0 0,0 1-1 0 0,1-1 0 0 0,-1 0 0 0 0,0 0 0 0 0,0 0 1 0 0,1 0-1 0 0,-1 0 0 0 0,0 0 0 0 0,0 0 1 0 0,1 0-1 0 0,-1 0 0 0 0,0 0 0 0 0,0 0 0 0 0,1 0 1 0 0,-1 0-1 0 0,0 0 0 0 0,0 0 0 0 0,1 0 3 0 0,-5 12-13 0 0,-1 12 28 0 0,1 0-1 0 0,1 1 1 0 0,2 0 0 0 0,0-1-1 0 0,1 1 1 0 0,2 4-15 0 0,-2-27 2 0 0,0-1 0 0 0,0 1 0 0 0,1-1 0 0 0,-1 1 0 0 0,0-1 0 0 0,1 1 0 0 0,0-1 1 0 0,-1 0-1 0 0,1 1 0 0 0,0-1 0 0 0,-1 0 0 0 0,1 1 0 0 0,0-1 0 0 0,0 0 0 0 0,0 0 0 0 0,0 0 0 0 0,0 0 0 0 0,0 0 0 0 0,1 0 0 0 0,-1 0 0 0 0,0 0 0 0 0,0 0 0 0 0,1 0 0 0 0,-1-1 0 0 0,0 1 0 0 0,1-1 0 0 0,-1 1 0 0 0,1-1 1 0 0,-1 1-1 0 0,1-1 0 0 0,-1 0 0 0 0,1 0 0 0 0,-1 0 0 0 0,1 0 0 0 0,-1 0 0 0 0,1 0 0 0 0,-1 0 0 0 0,1 0 0 0 0,-1 0 0 0 0,1-1 0 0 0,-1 1 0 0 0,1-1 0 0 0,-1 1 0 0 0,1-1 0 0 0,-1 0 0 0 0,0 1 0 0 0,1-1 0 0 0,0-1-2 0 0,64-42 101 0 0,65-133-100 0 0,-120 162 3 0 0,0 1-1 0 0,0 0 0 0 0,2 0 1 0 0,-1 1-1 0 0,2 1 1 0 0,0 0-1 0 0,14-9-3 0 0,-48 70-45 0 0,5-21 143 0 0,1 1 1 0 0,2 1-1 0 0,2 0 1 0 0,0 0-1 0 0,2 1 1 0 0,1 0-1 0 0,2 0 1 0 0,-2 23-99 0 0,5 16-1252 0 0,2-70 730 0 0,4 5-4669 0 0,0-2-1643 0 0,-1-3-4731 0 0</inkml:trace>
  <inkml:trace contextRef="#ctx0" brushRef="#br0" timeOffset="1044.519">1421 729 11867 0 0,'0'0'2689'0'0,"0"0"-1411"0"0,0 0-336 0 0,0 0 221 0 0,0 0 127 0 0,0 0-95 0 0,0 0-328 0 0,0 0-389 0 0,0 0-230 0 0,0 0-80 0 0,0 0 4 0 0,0 0 8 0 0,0 0 15 0 0,-5 11-10 0 0,-18 31-36 0 0,-4-18 361 0 0,17-27-2725 0 0,4-6-998 0 0,5 3-3501 0 0,1 2-4256 0 0</inkml:trace>
  <inkml:trace contextRef="#ctx0" brushRef="#br0" timeOffset="1526.137">1478 409 5393 0 0,'0'0'2025'0'0,"0"0"-169"0"0,0 0 48 0 0,0 0-1 0 0,0 0-159 0 0,0 0-328 0 0,0 0-375 0 0,0 0-287 0 0,0 0-150 0 0,0 0-39 0 0,0 0 13 0 0,0 0 42 0 0,0 0 5 0 0,1 3-7 0 0,-18 34 1575 0 0,4-22-1473 0 0,14-15-698 0 0,-1 0 0 0 0,1 0 0 0 0,-1 0 0 0 0,1 0 0 0 0,-1 1 0 0 0,1-1 0 0 0,-1 0 0 0 0,0 0 0 0 0,1 0 1 0 0,-1 0-1 0 0,1 1 0 0 0,-1-1 0 0 0,0 0 0 0 0,1 1 0 0 0,-1-1 0 0 0,0 0 0 0 0,1 0 0 0 0,-1 1 0 0 0,0-1 0 0 0,1 1 1 0 0,-1-1-1 0 0,0 0 0 0 0,0 1 0 0 0,0-1 0 0 0,1 1 0 0 0,-1-1 0 0 0,0 0 0 0 0,0 1 0 0 0,0-1 0 0 0,0 1 0 0 0,0-1 1 0 0,0 1-1 0 0,0-1 0 0 0,0 1 0 0 0,0-1 0 0 0,0 1 0 0 0,0-1 0 0 0,0 0 0 0 0,0 1 0 0 0,0-1 0 0 0,0 1 0 0 0,0-1 1 0 0,0 1-1 0 0,-1-1 0 0 0,1 0 0 0 0,0 1 0 0 0,0-1 0 0 0,-1 1 0 0 0,1-1 0 0 0,0 0 0 0 0,0 1 0 0 0,-1-1 1 0 0,1 0-24 0 0,41-21 435 0 0,-93 39-870 0 0,52-18-143 0 0,0 0-329 0 0,0 0-562 0 0,0 0-1045 0 0,0 0-3085 0 0,0 0-5822 0 0</inkml:trace>
  <inkml:trace contextRef="#ctx0" brushRef="#br0" timeOffset="3870.213">1688 136 5385 0 0,'0'0'2633'0'0,"0"0"-425"0"0,0 0-126 0 0,0 0 4 0 0,0 0-147 0 0,0 0-313 0 0,0 0-381 0 0,0 0-298 0 0,0 0-218 0 0,0 0-111 0 0,0 0-5 0 0,0 0-11 0 0,0 0 3 0 0,46 0 3060 0 0,329 0-1606 0 0,-374 0-2041 0 0,-1 0 24 0 0,-6-11 816 0 0,-51-48-598 0 0,53 20-1760 0 0,8 26-2646 0 0,3 3-3946 0 0,-3 6-3701 0 0</inkml:trace>
  <inkml:trace contextRef="#ctx0" brushRef="#br0" timeOffset="2261.218">1793 412 5601 0 0,'0'0'2786'0'0,"0"0"-707"0"0,0 0-188 0 0,0 0 60 0 0,0 0-52 0 0,0 0-257 0 0,0 0-388 0 0,0 0-293 0 0,0 0-206 0 0,0 0-117 0 0,0 0-85 0 0,0 0-96 0 0,0 0-63 0 0,-6 23-51 0 0,-17 67-55 0 0,1 56 592 0 0,14-70-620 0 0,16-132 2465 0 0,119-218-2043 0 0,-122 264-659 0 0,1 0 0 0 0,0 0 0 0 0,0 1 0 0 0,1 0-1 0 0,0 0 1 0 0,1 1 0 0 0,0 0 0 0 0,0 0 0 0 0,1 1-1 0 0,2-2-22 0 0,-11 9 1 0 0,1-1 0 0 0,0 1 0 0 0,0-1 0 0 0,-1 1-1 0 0,1-1 1 0 0,0 1 0 0 0,0-1 0 0 0,0 1 0 0 0,0 0-1 0 0,0-1 1 0 0,-1 1 0 0 0,1 0 0 0 0,0 0 0 0 0,0 0-1 0 0,0 0 1 0 0,0 0 0 0 0,0 0 0 0 0,0 0-1 0 0,0 0 1 0 0,0 0 0 0 0,0 0 0 0 0,-1 0 0 0 0,1 1-1 0 0,0-1 1 0 0,0 0 0 0 0,0 0 0 0 0,0 1 0 0 0,0-1-1 0 0,-1 1 1 0 0,1-1 0 0 0,0 1 0 0 0,0-1 0 0 0,-1 1-1 0 0,1 0 1 0 0,0-1 0 0 0,-1 1 0 0 0,1 0 0 0 0,-1-1-1 0 0,1 1 1 0 0,-1 0 0 0 0,1 0 0 0 0,-1 0 0 0 0,1-1-1 0 0,-1 1 1 0 0,0 0 0 0 0,1 0 0 0 0,-1 0 0 0 0,0 0-1 0 0,0 0 1 0 0,0 0 0 0 0,0 0 0 0 0,0-1 0 0 0,0 1-1 0 0,0 0 1 0 0,0 0 0 0 0,0 0 0 0 0,0 0-1 0 0,0 0 0 0 0,-6 61 56 0 0,-3-33-597 0 0,-3 18-410 0 0,10-31-3816 0 0,1 1-4092 0 0,1-13-2808 0 0</inkml:trace>
  <inkml:trace contextRef="#ctx0" brushRef="#br0" timeOffset="2596.324">2054 773 9810 0 0,'0'0'4488'0'0,"0"0"-1992"0"0,0 0-738 0 0,0 0-78 0 0,0 0-150 0 0,0 0-260 0 0,0 0-344 0 0,0 0-312 0 0,0 0-195 0 0,0 0-69 0 0,0 0-48 0 0,0 0-49 0 0,0 0-7 0 0,-5 10-36 0 0,-28 50 114 0 0,24-4 848 0 0,7-45-4031 0 0,2-12-5677 0 0,0-5 1937 0 0,0 1-3255 0 0</inkml:trace>
  <inkml:trace contextRef="#ctx0" brushRef="#br0" timeOffset="3053.767">2180 512 10602 0 0,'0'0'2079'0'0,"0"0"-485"0"0,0 0-86 0 0,0 0 150 0 0,0 0 13 0 0,0 0-241 0 0,0 0-375 0 0,0 0-305 0 0,0 0-223 0 0,0 0-88 0 0,0 0-44 0 0,0 0-69 0 0,-6 21 717 0 0,-23 5-507 0 0,27-25-532 0 0,2-1-18 0 0,0 0 20 0 0,17-13-62 0 0,-1-3 1061 0 0,-38 26-601 0 0,22-7-169 0 0,0-2-4751 0 0,0-1-4897 0 0,2 0-2039 0 0</inkml:trace>
</inkml:ink>
</file>

<file path=ppt/ink/ink19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45.8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2753 0 0,'0'0'2743'0'0,"0"0"-484"0"0,0 0-221 0 0,0 0 34 0 0,0 0 15 0 0,0 0-160 0 0,0 0-334 0 0,0 0-382 0 0,0 0-287 0 0,0 0-157 0 0,0 0-118 0 0,7 8 3065 0 0,32-1-1681 0 0,253-20 698 0 0,-191 11-2048 0 0,-89 2-6382 0 0,-11 0-6261 0 0,-4 0 659 0 0</inkml:trace>
</inkml:ink>
</file>

<file path=ppt/ink/ink19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46.0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23 17860 0 0,'0'0'1823'0'0,"0"0"-587"0"0,0 0-280 0 0,0 0-15 0 0,0 0-35 0 0,0 0-111 0 0,0 0-169 0 0,0 0-137 0 0,0 0-78 0 0,0 0-46 0 0,0 0-103 0 0,0 0-96 0 0,0 0-75 0 0,29 1-96 0 0,138 2-133 0 0,-82-11-1601 0 0,-30-1-3734 0 0,-23 3-2012 0 0,-14 3-4434 0 0</inkml:trace>
</inkml:ink>
</file>

<file path=ppt/ink/ink19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46.50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315 416 16476 0 0,'0'0'1200'0'0,"0"0"-333"0"0,0 0 19 0 0,0 0 152 0 0,0 0 6 0 0,0 0-137 0 0,-31 6-265 0 0,-96 21-245 0 0,54 2-16 0 0,68-27-375 0 0,0 1-1 0 0,0-1 0 0 0,0 1 0 0 0,0 0 0 0 0,0 0 0 0 0,1 1 0 0 0,-1-1 0 0 0,1 1 0 0 0,0 0 1 0 0,0 0-1 0 0,1 1 0 0 0,-1-1 0 0 0,1 1 0 0 0,0 0 0 0 0,0 0 0 0 0,0 0 0 0 0,1 0 0 0 0,-1 0 1 0 0,1 1-1 0 0,1-1 0 0 0,-1 0 0 0 0,1 1 0 0 0,0 0 0 0 0,0 2-5 0 0,3-5 12 0 0,-1 0-1 0 0,1-1 1 0 0,1 0 0 0 0,-1 1 0 0 0,0-1-1 0 0,0 0 1 0 0,1 0 0 0 0,-1-1-1 0 0,1 1 1 0 0,0 0 0 0 0,-1-1-1 0 0,1 1 1 0 0,0-1 0 0 0,0 0-1 0 0,0 0 1 0 0,0 0 0 0 0,0-1-1 0 0,0 1 1 0 0,0-1 0 0 0,0 1 0 0 0,2-1-12 0 0,19 1 137 0 0,0-1 1 0 0,-1-1 0 0 0,1-2 0 0 0,-1 0 0 0 0,0-1-1 0 0,0-1 1 0 0,0-2 0 0 0,0 0 0 0 0,-1-1 0 0 0,-1-1-1 0 0,1-1 1 0 0,-1-1 0 0 0,-1-1 0 0 0,0-1 0 0 0,8-7-138 0 0,-2 1 159 0 0,0 0 0 0 0,-1-2 0 0 0,-1 0 1 0 0,-2-2-1 0 0,0 0 0 0 0,-1-2 1 0 0,15-23-160 0 0,-27 36 9 0 0,-1 1 1 0 0,0-2-1 0 0,-1 1 1 0 0,-1-1-1 0 0,0 0 1 0 0,0 0-1 0 0,-1-1 1 0 0,-1 0-1 0 0,0 1 1 0 0,-1-2-1 0 0,-1 1 1 0 0,0 0-1 0 0,-1 0 1 0 0,0-1-1 0 0,-2-9-9 0 0,0 19-12 0 0,-1 0 1 0 0,1 1-1 0 0,-1-1 0 0 0,-1 1 1 0 0,1-1-1 0 0,0 1 0 0 0,-1 0 0 0 0,0 0 1 0 0,0 0-1 0 0,-1 0 0 0 0,1 1 0 0 0,-1-1 1 0 0,1 1-1 0 0,-1 0 0 0 0,0 0 0 0 0,0 0 1 0 0,0 0-1 0 0,-1 1 0 0 0,1 0 0 0 0,-1 0 1 0 0,1 0-1 0 0,-1 0 0 0 0,0 1 0 0 0,0 0 1 0 0,0 0-1 0 0,0 0 0 0 0,1 0 0 0 0,-1 1 1 0 0,0 0-1 0 0,0 0 0 0 0,0 0 0 0 0,0 1 1 0 0,0-1-1 0 0,0 1 0 0 0,0 1 1 0 0,0-1-1 0 0,1 0 0 0 0,-1 1 0 0 0,0 0 1 0 0,1 0-1 0 0,-1 1 12 0 0,-10 3 4 0 0,0 1 1 0 0,1 1 0 0 0,-1 1-1 0 0,2 0 1 0 0,-1 0-1 0 0,1 1 1 0 0,1 1-1 0 0,0 0 1 0 0,0 1 0 0 0,1 0-1 0 0,1 1 1 0 0,0 0-1 0 0,1 0 1 0 0,0 1 0 0 0,1 1-1 0 0,0-1 1 0 0,2 1-1 0 0,0 1 1 0 0,0-1 0 0 0,1 1-1 0 0,1 0 1 0 0,1 0-1 0 0,0 0 1 0 0,1 0-1 0 0,0 13-4 0 0,3-23 7 0 0,-1 1 0 0 0,1-1-1 0 0,0 1 1 0 0,0-1-1 0 0,1 1 1 0 0,0-1 0 0 0,0 0-1 0 0,1 1 1 0 0,0-1-1 0 0,0 0 1 0 0,0-1 0 0 0,1 1-1 0 0,-1-1 1 0 0,1 1-1 0 0,1-1 1 0 0,-1 0 0 0 0,1-1-1 0 0,0 1 1 0 0,0-1-1 0 0,0 0 1 0 0,0 0 0 0 0,1 0-1 0 0,0-1 1 0 0,0 0-1 0 0,0 0 1 0 0,2 0-7 0 0,12 6-12 0 0,0-2-1 0 0,1-1 1 0 0,0 0 0 0 0,0-2-1 0 0,0 0 1 0 0,1-1 0 0 0,11-1 12 0 0,-15-1-498 0 0,0 0 0 0 0,0-1 1 0 0,-1-1-1 0 0,1 0 0 0 0,0-1 0 0 0,0-2 0 0 0,-1 1 1 0 0,1-2 497 0 0,1 0-2712 0 0,-5 1-2921 0 0,-4-2-5857 0 0</inkml:trace>
  <inkml:trace contextRef="#ctx0" brushRef="#br0" timeOffset="250.034">10 747 14907 0 0,'0'0'1701'0'0,"0"0"-455"0"0,0 0-52 0 0,0 0 64 0 0,0 0-119 0 0,0 0-193 0 0,0 0-215 0 0,33 3-200 0 0,107 7-143 0 0,23-8 224 0 0,-97-5-631 0 0,113-4-142 0 0,-60-1-3262 0 0,-101 6 1452 0 0,-2 0-1996 0 0,-6 2-2034 0 0,-3 0-3110 0 0</inkml:trace>
  <inkml:trace contextRef="#ctx0" brushRef="#br0" timeOffset="748.074">67 1053 16948 0 0,'0'0'1361'0'0,"0"0"-514"0"0,0 0-143 0 0,0 0 55 0 0,0 0-7 0 0,0 0-110 0 0,0 0-210 0 0,0 0-187 0 0,0 0-110 0 0,0 0-39 0 0,0 0-20 0 0,0 0-1 0 0,0 0 18 0 0,-8 24 36 0 0,-26 73 15 0 0,32-57 144 0 0,4-36-210 0 0,1 0 0 0 0,0-1 0 0 0,0 0-1 0 0,0 0 1 0 0,1 0 0 0 0,-1 0 0 0 0,1 0-1 0 0,0-1 1 0 0,-1 1 0 0 0,1-1 0 0 0,0 0-1 0 0,0 0 1 0 0,1-1 0 0 0,-1 1 0 0 0,0-1-1 0 0,1 0 1 0 0,-1 0 0 0 0,0 0 0 0 0,1-1-1 0 0,-1 1 1 0 0,1-1 0 0 0,-1 0 0 0 0,1-1-1 0 0,-1 1 1 0 0,1-1 0 0 0,2 0-78 0 0,118-36 1099 0 0,-89 23-839 0 0,-1-2 1 0 0,-1-2-1 0 0,0-1 0 0 0,-2-2 1 0 0,8-6-261 0 0,-27 17 14 0 0,-1-1 0 0 0,0-1 1 0 0,0 0-1 0 0,-1 0 0 0 0,0-1 1 0 0,-1-1-1 0 0,-1 0 1 0 0,0 0-1 0 0,-1-1 0 0 0,-1 1 1 0 0,0-2-1 0 0,-1 1 0 0 0,0-1 1 0 0,-1 0-1 0 0,-1 0 0 0 0,-1-1 1 0 0,0 1-1 0 0,-2-1 0 0 0,1 1 1 0 0,-2-1-1 0 0,-1-8-14 0 0,1 19-21 0 0,-1 1 0 0 0,0-1 0 0 0,0 0 0 0 0,0 1 0 0 0,-1-1 0 0 0,0 1 0 0 0,0-1 0 0 0,0 1 0 0 0,-1 0 0 0 0,0 0 0 0 0,0 0 0 0 0,0 0 0 0 0,0 1 0 0 0,-1-1 0 0 0,0 1 0 0 0,0 0 0 0 0,0 0 0 0 0,0 0 0 0 0,-1 0 0 0 0,1 1 0 0 0,-1 0 0 0 0,0 0 0 0 0,0 0 1 0 0,-1 1-1 0 0,1-1 0 0 0,0 1 0 0 0,-1 1 0 0 0,1-1 0 0 0,-1 1 0 0 0,-1-1 21 0 0,-3 3-13 0 0,0-1 0 0 0,0 2 0 0 0,1-1-1 0 0,-1 1 1 0 0,0 1 0 0 0,1 0 0 0 0,-1 0 0 0 0,1 1 0 0 0,0 0 0 0 0,0 0 0 0 0,0 1 0 0 0,1 1 0 0 0,0-1 0 0 0,0 1 0 0 0,0 0 0 0 0,1 1 0 0 0,0 0 0 0 0,0 0 0 0 0,0 1 0 0 0,1 0 0 0 0,0 0 0 0 0,-2 6 13 0 0,0-2 7 0 0,1 1-1 0 0,1 1 1 0 0,0-1 0 0 0,1 1-1 0 0,0 0 1 0 0,1 0 0 0 0,1 1-1 0 0,0-1 1 0 0,1 1 0 0 0,0-1-1 0 0,1 1 1 0 0,1 0 0 0 0,1 5-7 0 0,1-12-19 0 0,-1 0 1 0 0,2 0 0 0 0,-1 0 0 0 0,1 0 0 0 0,1-1 0 0 0,-1 1-1 0 0,1-1 1 0 0,1 1 0 0 0,-1-1 0 0 0,1-1 0 0 0,0 1 0 0 0,1-1-1 0 0,0 0 1 0 0,0 0 0 0 0,0 0 0 0 0,0-1 0 0 0,1 0-1 0 0,0 0 1 0 0,0-1 0 0 0,0 0 0 0 0,1 0 0 0 0,-1-1 0 0 0,1 0-1 0 0,0 0 1 0 0,0-1 0 0 0,0 0 0 0 0,0 0 0 0 0,1-1 0 0 0,-1 0-1 0 0,0 0 1 0 0,1-1 0 0 0,7 0 18 0 0,-13 0-55 0 0,84-6-3283 0 0,-34-14-3138 0 0,-35 10-424 0 0,-7 5-3370 0 0</inkml:trace>
  <inkml:trace contextRef="#ctx0" brushRef="#br0" timeOffset="1051.837">921 733 13923 0 0,'0'0'3110'0'0,"0"0"-1396"0"0,0 0-619 0 0,0 0-46 0 0,0 0 25 0 0,0 0-71 0 0,0 0-218 0 0,0 0-183 0 0,0 0-153 0 0,0 0-105 0 0,-26 33-63 0 0,-79 103-46 0 0,60-62 88 0 0,30 18 186 0 0,17-88-481 0 0,1 0-1 0 0,-1 1 1 0 0,1-1-1 0 0,0 0 1 0 0,0 0 0 0 0,0-1-1 0 0,1 1 1 0 0,-1-1-1 0 0,1 0 1 0 0,0 1-1 0 0,0-2 1 0 0,0 1-1 0 0,0 0 1 0 0,0-1-1 0 0,1 0 1 0 0,-1 0-1 0 0,1 0 1 0 0,0 0 0 0 0,-1-1-1 0 0,2 0-27 0 0,16 6 134 0 0,0-2 0 0 0,1-1 0 0 0,0 0 0 0 0,-1-2 0 0 0,1 0 0 0 0,0-2 0 0 0,15-1-134 0 0,-2 0 173 0 0,-19-13-807 0 0,-36-5-3517 0 0,15 18 3346 0 0,-6-2-2157 0 0,3-1-2656 0 0,-2-2-6130 0 0</inkml:trace>
  <inkml:trace contextRef="#ctx0" brushRef="#br0" timeOffset="1306.09">643 950 15227 0 0,'0'0'1601'0'0,"0"0"-593"0"0,0 0-56 0 0,0 0-128 0 0,0 0-56 0 0,0 0-160 0 0,0 0-247 0 0,206-26-161 0 0,-169 22-224 0 0,-4 4-280 0 0,-2-3-489 0 0,-3 3-951 0 0,-6 0-2841 0 0,-11 0-7650 0 0</inkml:trace>
  <inkml:trace contextRef="#ctx0" brushRef="#br0" timeOffset="1879.286">1228 847 12619 0 0,'0'0'4286'0'0,"0"0"-1879"0"0,0 0-767 0 0,0 0-158 0 0,0 0-180 0 0,0 0-197 0 0,0 0-235 0 0,0 0-187 0 0,0 0-119 0 0,0 0-65 0 0,0 0-73 0 0,0 0-64 0 0,0 0-64 0 0,14-28-74 0 0,40-88-47 0 0,-9 36 188 0 0,-38 69-343 0 0,1 1 1 0 0,1 1-1 0 0,-1 0 0 0 0,2 0 1 0 0,-1 0-1 0 0,1 1 1 0 0,0 1-1 0 0,1-1 0 0 0,4-1-22 0 0,-15 9-4 0 0,1-1 0 0 0,0 1 0 0 0,0-1-1 0 0,-1 0 1 0 0,1 1 0 0 0,0-1 0 0 0,0 1 0 0 0,0 0-1 0 0,0-1 1 0 0,0 1 0 0 0,0 0 0 0 0,-1-1 0 0 0,1 1-1 0 0,0 0 1 0 0,0 0 0 0 0,0 0 0 0 0,0 0 0 0 0,0 0-1 0 0,0 0 1 0 0,0 0 0 0 0,0 0 0 0 0,0 0 0 0 0,0 0-1 0 0,0 1 1 0 0,0-1 0 0 0,0 0 0 0 0,0 1-1 0 0,0-1 1 0 0,-1 1 0 0 0,1-1 0 0 0,0 1 0 0 0,0-1-1 0 0,0 1 1 0 0,-1-1 0 0 0,1 1 0 0 0,0 0 0 0 0,-1-1-1 0 0,1 1 1 0 0,0 0 0 0 0,-1 0 0 0 0,1 0 0 0 0,-1-1-1 0 0,1 1 1 0 0,-1 0 0 0 0,0 0 0 0 0,1 0-1 0 0,-1 0 1 0 0,0 0 0 0 0,0 0 0 0 0,0 0 0 0 0,1 0-1 0 0,-1 0 1 0 0,0 1 4 0 0,-2 56-199 0 0,-34 102-38 0 0,72-156 203 0 0,59-60 197 0 0,71-72-145 0 0,-2 37-18 0 0,-163 105-12 0 0,-44 78 186 0 0,32-64-172 0 0,2-1 1 0 0,0 1 0 0 0,2 1-1 0 0,1 0 1 0 0,2 0 0 0 0,0 0-1 0 0,2 0 1 0 0,2 15-3 0 0,13-18-1162 0 0,-2-22-7386 0 0,-10-4-2697 0 0</inkml:trace>
  <inkml:trace contextRef="#ctx0" brushRef="#br0" timeOffset="80892.386">117 1097 0 0 0,'0'0'196'0'0,"0"0"451"0"0,0 0 48 0 0,0 0-87 0 0,0 0-76 0 0,0 0-4 0 0,-1 0 7870 0 0,1-2-4127 0 0,-2-6-587 0 0,3 7 2404 0 0,120-17-4488 0 0,-76 21-1246 0 0,-5 23 84 0 0,-20-19-147 0 0,-17-6-1562 0 0,-6-6-2057 0 0,3 1-7342 0 0,0-2-1471 0 0</inkml:trace>
</inkml:ink>
</file>

<file path=ppt/ink/ink19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9:28.81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39 51 0 0 0,'0'0'360'0'0,"0"0"590"0"0,0 0 187 0 0,0 0-38 0 0,0 0-80 0 0,0 0-69 0 0,0 0-32 0 0,0 0 13 0 0,8-11 1581 0 0,-6 9 1345 0 0,-1 1 3613 0 0,-7 91-2839 0 0,-15 46-4497 0 0,6-47 89 0 0,7 15-128 0 0,8-104-110 0 0,2-40 2146 0 0,0 18-2096 0 0,1 0-1 0 0,1 0 1 0 0,1 1-1 0 0,1-1 1 0 0,1 1 0 0 0,1 0-1 0 0,0 1 1 0 0,2 0-1 0 0,0 0 1 0 0,2 1-1 0 0,0 0 1 0 0,1 1 0 0 0,0 0-1 0 0,12-10-34 0 0,69-53 222 0 0,-93 80-212 0 0,0-1 0 0 0,0 1 0 0 0,0-1 1 0 0,0 1-1 0 0,1-1 0 0 0,-1 1 1 0 0,0 0-1 0 0,1 0 0 0 0,-1 0 1 0 0,1 0-1 0 0,-1 0 0 0 0,1 0 1 0 0,-1 0-1 0 0,1 0 0 0 0,0 0 1 0 0,-1 1-1 0 0,1-1 0 0 0,0 1 1 0 0,0-1-1 0 0,0 1 0 0 0,-1 0 0 0 0,1 0 1 0 0,0-1-1 0 0,0 1 0 0 0,0 1 1 0 0,0-1-1 0 0,-1 0 0 0 0,1 0 1 0 0,0 1-1 0 0,0-1 0 0 0,0 1 1 0 0,-1-1-1 0 0,1 1 0 0 0,0 0 1 0 0,-1 0-1 0 0,1 0 0 0 0,0 0 0 0 0,-1 0 1 0 0,0 0-1 0 0,1 0 0 0 0,-1 0 1 0 0,1 0-1 0 0,-1 1 0 0 0,0-1 1 0 0,1 2-11 0 0,16 125 568 0 0,-5-73-423 0 0,-10-95-12014 0 0,-2 33 4831 0 0,1 3-4340 0 0</inkml:trace>
</inkml:ink>
</file>

<file path=ppt/ink/ink19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9:30.31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 70 10258 0 0,'0'0'4390'0'0,"0"0"-2136"0"0,0 0-809 0 0,0 0-6 0 0,0 0 44 0 0,0 0-123 0 0,0 0-251 0 0,0 0-351 0 0,0 0-273 0 0,0 0-146 0 0,0 0-40 0 0,0 0 13 0 0,0 0-7 0 0,-1-7 505 0 0,255 39 2073 0 0,-207-24-2539 0 0,-47-8-340 0 0,0 0 21 0 0,0 0 6 0 0,1 0-11 0 0,0 0-24 0 0,-1 0-3 0 0,0 0 27 0 0,0 0-8 0 0,0 0 2 0 0,0 0 13 0 0,0 0-28 0 0,0 0-8 0 0,0 0-2 0 0,0 0 11 0 0,0 0-4 0 0,0 0 24 0 0,0 0-6 0 0,0 0-1 0 0,0 0-3 0 0,0 0-9 0 0,41-4 1032 0 0,-62-24-993 0 0,0-3-26 0 0,-3-9 206 0 0,23 40-246 0 0,-2 0-1566 0 0,3 0-3117 0 0,0 0-4457 0 0,0 0-2983 0 0</inkml:trace>
</inkml:ink>
</file>

<file path=ppt/ink/ink19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9:30.8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64 23 2160 0 0,'0'0'1045'0'0,"0"0"-13"0"0,0 0 171 0 0,0 0 218 0 0,0 0 120 0 0,0 0-142 0 0,0 0-212 0 0,0 0-119 0 0,0 0-79 0 0,0 0 34 0 0,0 0 46 0 0,0 0-8 0 0,-7-3-29 0 0,-20-9-35 0 0,-3 4 5845 0 0,38 9-1767 0 0,121 18-3979 0 0,90-1-644 0 0,-218-28-2902 0 0,-1 2-3550 0 0,0 7 1949 0 0,0-2-8683 0 0</inkml:trace>
</inkml:ink>
</file>

<file path=ppt/ink/ink19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9:31.85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7282 0 0,'0'0'2655'0'0,"0"0"-547"0"0,0 0-254 0 0,0 0-75 0 0,0 0-103 0 0,0 0-223 0 0,0 0-280 0 0,0 0-305 0 0,0 0-214 0 0,0 0-102 0 0,0 0-39 0 0,0 0 12 0 0,0 0 39 0 0,3 0 40 0 0,71 7 2659 0 0,44-3-1464 0 0,56-8-1089 0 0,-134-3-1526 0 0,-40 7 389 0 0,0 0-139 0 0,0 0-166 0 0,0 0-161 0 0,0 0-321 0 0,-8 0-9155 0 0,3 0-1269 0 0</inkml:trace>
</inkml:ink>
</file>

<file path=ppt/ink/ink19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9:32.09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18420 0 0,'0'0'1422'0'0,"0"0"-348"0"0,0 0 8 0 0,0 0 164 0 0,0 0 53 0 0,0 0-183 0 0,0 0-237 0 0,0 0-190 0 0,0 0-170 0 0,0 0-64 0 0,0 0-81 0 0,34 4-110 0 0,103 14-61 0 0,3-18-24 0 0,-109-4-494 0 0,18-3-2786 0 0,-29 3-7830 0 0,-11 1-1759 0 0</inkml:trace>
</inkml:ink>
</file>

<file path=ppt/ink/ink19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9:38.94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50 170 9098 0 0,'0'0'2790'0'0,"0"0"-851"0"0,0 0-488 0 0,0 0-93 0 0,0 0-11 0 0,0 0-51 0 0,0 0-145 0 0,0 0-148 0 0,0 0-157 0 0,0 0-124 0 0,0 0-77 0 0,0 0-43 0 0,0 0-31 0 0,-8-1-17 0 0,-34-6 465 0 0,42 7-580 0 0,0 0-43 0 0,0 0-53 0 0,0 0-28 0 0,0 0-14 0 0,0 0-21 0 0,0 0-21 0 0,0 0-22 0 0,0 0-51 0 0,0 0-30 0 0,27 1 505 0 0,245 7 550 0 0,-171-9-1083 0 0,141 8 63 0 0,-215 0 17 0 0,-27-6-192 0 0,0-1 4 0 0,0 0 18 0 0,-74-45 349 0 0,-42-32-415 0 0,39 21-481 0 0,99 49-12577 0 0,-19 7 8264 0 0,3 0-7409 0 0</inkml:trace>
</inkml:ink>
</file>

<file path=ppt/ink/ink19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9:39.3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72 16 6633 0 0,'0'0'2366'0'0,"0"0"-73"0"0,0 0-34 0 0,0 0-88 0 0,0 0-123 0 0,0 0-330 0 0,0 0-340 0 0,0 0-245 0 0,0 0-226 0 0,0 0-96 0 0,0 0-51 0 0,0 0-52 0 0,0 0-57 0 0,-12-2-28 0 0,-35-8-59 0 0,35 8-68 0 0,12 2-25 0 0,0 0-70 0 0,0 0-47 0 0,0 0-30 0 0,0 0-20 0 0,0 0-44 0 0,0 0-31 0 0,537 0 1846 0 0,-529-1-2320 0 0,0 0 0 0 0,0 1 0 0 0,1 0 0 0 0,-1 1-1 0 0,0 0 1 0 0,0 0 0 0 0,0 1 0 0 0,0 0-1 0 0,0 0 1 0 0,0 1 0 0 0,-1 0 0 0 0,1 0 0 0 0,-1 1-1 0 0,1 0 1 0 0,-1 0 0 0 0,-1 1 0 0 0,7 5 245 0 0,-11-5-4531 0 0,0 2-7913 0 0</inkml:trace>
</inkml:ink>
</file>

<file path=ppt/ink/ink19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9:33.05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0 502 8714 0 0,'0'0'3881'0'0,"0"0"-1455"0"0,0 0-783 0 0,0 0-131 0 0,0 0-26 0 0,0 0-65 0 0,0 0-182 0 0,0 0-248 0 0,0 0-252 0 0,0 0-192 0 0,0 0-105 0 0,0 0-56 0 0,5-10 7 0 0,66-117 1726 0 0,-49 95-1875 0 0,2 0 0 0 0,1 2 0 0 0,2 0 1 0 0,1 2-1 0 0,0 1 0 0 0,3 2 0 0 0,17-12-244 0 0,17 10 166 0 0,-63 28-165 0 0,-1 1-1 0 0,1 0 0 0 0,-1 0 0 0 0,1 0 1 0 0,-1 0-1 0 0,0 0 0 0 0,0 1 0 0 0,0-1 1 0 0,0 0-1 0 0,0 0 0 0 0,0 1 1 0 0,0-1-1 0 0,-1 1 0 0 0,0-1 0 0 0,1 1 1 0 0,-1-1-1 0 0,0 0 0 0 0,0 1 0 0 0,0-1 1 0 0,0 1-1 0 0,-1 0 0 0 0,1-1 8 0 0,-13 164 88 0 0,6-74-16 0 0,9-91-81 0 0,-1 0 1 0 0,0 0 0 0 0,1 0-1 0 0,-1 0 1 0 0,1-1 0 0 0,-1 1-1 0 0,1 0 1 0 0,-1-1 0 0 0,1 1-1 0 0,-1-1 1 0 0,1 1 0 0 0,-1-1-1 0 0,1 0 1 0 0,0 1-1 0 0,-1-1 1 0 0,1 0 0 0 0,0 0-1 0 0,-1 0 1 0 0,1-1 0 0 0,0 1-1 0 0,-1 0 1 0 0,1 0 0 0 0,0-1-1 0 0,-1 1 1 0 0,1-1 0 0 0,-1 0-1 0 0,1 1 1 0 0,-1-1-1 0 0,1 0 1 0 0,-1 0 0 0 0,0 0-1 0 0,1 0 1 0 0,-1 0 0 0 0,1-1 0 0 0,28-20 26 0 0,-1-2 0 0 0,-2 0 1 0 0,0-2-1 0 0,-2-1 0 0 0,0-1 1 0 0,0-5-27 0 0,96-98 26 0 0,-46 79-45 0 0,-73 89 4 0 0,-20 253 151 0 0,35-251-1807 0 0,10-45-5639 0 0,-22 0 1176 0 0,-1 5-5652 0 0</inkml:trace>
  <inkml:trace contextRef="#ctx0" brushRef="#br0" timeOffset="5219.394">1041 1 8866 0 0,'0'0'2630'0'0,"0"0"-446"0"0,0 0-314 0 0,0 0-140 0 0,0 0-203 0 0,0 0-268 0 0,0 0-295 0 0,0 0-267 0 0,0 0-178 0 0,0 0-93 0 0,0 0-37 0 0,-4 4 1779 0 0,54 29 676 0 0,-28-15-2783 0 0,-1 1-1 0 0,-1 1 1 0 0,0 1 0 0 0,-2 1 0 0 0,0 0 0 0 0,-2 2 0 0 0,0 0 0 0 0,-2 0 0 0 0,0 1 0 0 0,-2 1 0 0 0,-1 1-1 0 0,3 9-60 0 0,18 97 44 0 0,-10-89 51 0 0,11-125 1638 0 0,81-209-1656 0 0,-95 213-98 0 0,-19 77-3 0 0,0 0 10 0 0,0 0-3 0 0,0 0-23 0 0,0 0-53 0 0,0 0-42 0 0,0 0-13 0 0,0 0-50 0 0,0 0-54 0 0,0 0-64 0 0,0 0-57 0 0,4-14-7808 0 0,0 10 735 0 0,1 3-3960 0 0</inkml:trace>
</inkml:ink>
</file>

<file path=ppt/ink/ink19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12.317"/>
    </inkml:context>
    <inkml:brush xml:id="br0">
      <inkml:brushProperty name="width" value="0.1" units="cm"/>
      <inkml:brushProperty name="height" value="0.2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1 77 0 0 0,'0'0'623'0'0,"10"0"213"0"0,110-7 2238 0 0,-16-2-1079 0 0,0 5-1 0 0,42 5-1994 0 0,115-4 927 0 0,567-48 2632 0 0,-485 47-2700 0 0,-246 11-399 0 0,-97-7-368 0 0,23 0 842 0 0,126 0-656 0 0,-43 11-275 0 0,29-7 14 0 0,-67-11-985 0 0,-71 22-1626 0 0,-12-1-3016 0 0,11-6-869 0 0</inkml:trace>
</inkml:ink>
</file>

<file path=ppt/ink/ink19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13.540"/>
    </inkml:context>
    <inkml:brush xml:id="br0">
      <inkml:brushProperty name="width" value="0.1" units="cm"/>
      <inkml:brushProperty name="height" value="0.2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39 29 0 0 0,'0'0'915'0'0,"0"0"110"0"0,0 0 41 0 0,0 0 0 0 0,0 0 27 0 0,0 0 11 0 0,0 0-77 0 0,-6 0-180 0 0,-20 0-195 0 0,20 0-145 0 0,6 0-103 0 0,0 0-23 0 0,0 0-11 0 0,0 0-18 0 0,0 0-55 0 0,0 0-87 0 0,0 0-97 0 0,0 0-113 0 0,8 0 45 0 0,111 11 2739 0 0,678-11 2190 0 0,-56-40-3564 0 0,-474 44-1258 0 0,-229 9-232 0 0,-38-12 90 0 0,0-1 6 0 0,0 0-4 0 0,0 0-9 0 0,0 0 13 0 0,0 0-24 0 0,0 0 21 0 0,-8 8-4027 0 0,3-1-3758 0 0,3 0-1218 0 0</inkml:trace>
</inkml:ink>
</file>

<file path=ppt/ink/ink19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28.41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492 544 0 0 0,'0'0'944'0'0,"0"0"667"0"0,0 0 118 0 0,0 0-132 0 0,0 0-67 0 0,0 0-27 0 0,0 0 35 0 0,0 0 27 0 0,0 0-83 0 0,7 0 4288 0 0,-26-38-432 0 0,-48 7-4380 0 0,54 28-868 0 0,1 1-1 0 0,-1 0 1 0 0,0 1-1 0 0,1 1 1 0 0,-1 0-1 0 0,0 0 1 0 0,0 2-1 0 0,1-1 1 0 0,-9 3-90 0 0,-89 62 231 0 0,95-56-212 0 0,2 0 0 0 0,0 0 0 0 0,0 1 0 0 0,1 1 0 0 0,0 0 0 0 0,1 1 0 0 0,0 0 0 0 0,1 0-1 0 0,0 1 1 0 0,2 1 0 0 0,-1 0 0 0 0,2 0 0 0 0,-5 13-19 0 0,0 62 23 0 0,12-85-18 0 0,1 0 0 0 0,0-1 0 0 0,0 1 0 0 0,0-1 0 0 0,0 0 0 0 0,1 1 0 0 0,-1-1 0 0 0,1 0 0 0 0,0 0 0 0 0,0 0 0 0 0,1 0 0 0 0,-1 0 0 0 0,1 0-1 0 0,0-1 1 0 0,0 1 0 0 0,0-1 0 0 0,1 0 0 0 0,-1 0 0 0 0,1 0 0 0 0,0 0 0 0 0,-1-1 0 0 0,1 1 0 0 0,0-1 0 0 0,1 0 0 0 0,-1 0 0 0 0,0-1 0 0 0,0 1 0 0 0,2-1-5 0 0,11 0 58 0 0,-1 0 0 0 0,0-2 0 0 0,0 0 1 0 0,0-1-1 0 0,0 0 0 0 0,0-2 0 0 0,0 0 0 0 0,-1 0 0 0 0,1-2 1 0 0,-1 0-1 0 0,0 0 0 0 0,-1-2 0 0 0,0 0 0 0 0,0 0 1 0 0,-1-1-1 0 0,0-1 0 0 0,0 0 0 0 0,-1-1 0 0 0,8-8-58 0 0,1 1 53 0 0,0 0 0 0 0,-2-2 0 0 0,0 0 0 0 0,-1-1 0 0 0,-1-1 0 0 0,-1 0 0 0 0,-1-2 0 0 0,0 1-1 0 0,-2-2 1 0 0,-2 0 0 0 0,0 0 0 0 0,4-17-53 0 0,-10-15 367 0 0,-5 52-308 0 0,0 4-18 0 0,0 1-20 0 0,0 0-9 0 0,-8 57-257 0 0,9 195 388 0 0,-1-246-139 0 0,1 0 0 0 0,0 0 0 0 0,1-1 0 0 0,-1 1 0 0 0,1 0 0 0 0,0 0 0 0 0,1-1 0 0 0,-1 0 0 0 0,1 1 0 0 0,0-1 0 0 0,0 0 0 0 0,1 0 0 0 0,-1 0 0 0 0,4 2-4 0 0,5-2-34 0 0,-12-5 16 0 0,0 0 0 0 0,22-14-1462 0 0,-1 9-2582 0 0,-7 1-4431 0 0,-8 1-3005 0 0</inkml:trace>
  <inkml:trace contextRef="#ctx0" brushRef="#br0" timeOffset="592.949">866 897 5073 0 0,'0'0'2554'0'0,"0"0"-467"0"0,0 0-65 0 0,0 0 81 0 0,0 0-68 0 0,0 0-249 0 0,0 0-391 0 0,0 0-352 0 0,0 0-215 0 0,0 0-100 0 0,0 0-49 0 0,0 0-44 0 0,0 0-47 0 0,4-8-80 0 0,78-136 1627 0 0,44-49-1216 0 0,-115 181-1017 0 0,-12 21-78 0 0,-2 11 84 0 0,1-10 93 0 0,0 1-1 0 0,1-1 0 0 0,1 0 1 0 0,-1 1-1 0 0,2-1 0 0 0,-1 0 1 0 0,1 1-1 0 0,1-1 1 0 0,0 0-1 0 0,0 0 0 0 0,1 0 1 0 0,1 0-1 0 0,-1 0 0 0 0,2-1 1 0 0,-1 0-1 0 0,1 0 0 0 0,0 0 1 0 0,1 0-1 0 0,7 7 0 0 0,-10-13 33 0 0,1 0 0 0 0,-1 0 0 0 0,1 0 0 0 0,0 0 0 0 0,0-1 0 0 0,0 1 0 0 0,1-1 0 0 0,-1 0 0 0 0,1-1 0 0 0,-1 1 0 0 0,1-1 0 0 0,-1 0 0 0 0,1 0 0 0 0,0 0 0 0 0,-1-1 0 0 0,1 1 0 0 0,0-1 0 0 0,0-1 0 0 0,-1 1 0 0 0,1 0 0 0 0,0-1 0 0 0,-1 0 0 0 0,1 0 0 0 0,0-1 0 0 0,-1 1 0 0 0,0-1 0 0 0,1 0 0 0 0,-1 0 0 0 0,0 0 0 0 0,0-1 0 0 0,0 1 0 0 0,0-1 0 0 0,0 0 0 0 0,-1 0 0 0 0,1-1-33 0 0,16-17 215 0 0,-1-2 0 0 0,-1 1 0 0 0,-1-2 0 0 0,-1-1 0 0 0,-1 0 0 0 0,-1 0 0 0 0,-2-2 0 0 0,1-2-215 0 0,7-63 204 0 0,-20 92-268 0 0,-38 72-7382 0 0,35-54 2498 0 0,1-1-3419 0 0,2-6-646 0 0</inkml:trace>
  <inkml:trace contextRef="#ctx0" brushRef="#br0" timeOffset="1167.557">1852 569 10274 0 0,'0'0'4498'0'0,"0"0"-2285"0"0,0 0-894 0 0,0 0-124 0 0,0 0 0 0 0,0 0-72 0 0,0 0-134 0 0,0 0-213 0 0,0 0-216 0 0,0 0-153 0 0,0 0-128 0 0,0 0-70 0 0,0 0-47 0 0,-18 6-37 0 0,-60 21-18 0 0,33 9 41 0 0,37-24-130 0 0,5-9-19 0 0,-1 1 0 0 0,1-1 0 0 0,0 0 0 0 0,1 1 0 0 0,-1 0 0 0 0,1-1 0 0 0,-1 1 0 0 0,1 0 0 0 0,0 0 0 0 0,1 1 0 0 0,-1-1 0 0 0,1 0 0 0 0,0 0 0 0 0,0 1 0 0 0,0-1 0 0 0,0 1 0 0 0,1-1 0 0 0,0 1 0 0 0,0-1 0 0 0,0 1 0 0 0,0-1 0 0 0,1 1 0 0 0,0-1 0 0 0,0 0 0 0 0,0 1 0 0 0,0-1 0 0 0,1 0 0 0 0,-1 1 0 0 0,1-1 0 0 0,0 0 0 0 0,1 0 0 0 0,-1-1 0 0 0,1 1 0 0 0,-1 0 0 0 0,1-1 0 0 0,0 0 0 0 0,1 1 0 0 0,-1-1 0 0 0,0-1 0 0 0,1 1 0 0 0,0 0-1 0 0,-1-1 1 0 0,2 1 1 0 0,8 0 65 0 0,-1 0-1 0 0,0-2 1 0 0,1 1-1 0 0,-1-1 0 0 0,1-1 1 0 0,-1 0-1 0 0,1-1 0 0 0,-1-1 1 0 0,1 1-1 0 0,-1-2 0 0 0,0 0 1 0 0,0 0-1 0 0,0-1 1 0 0,0-1-1 0 0,-1 0 0 0 0,0 0 1 0 0,0-1-1 0 0,0-1 0 0 0,-1 0 1 0 0,0 0-1 0 0,0-1 0 0 0,0 0 1 0 0,0-3-65 0 0,20-18 189 0 0,-2-2 1 0 0,-2-1-1 0 0,0-1 0 0 0,-3-1 1 0 0,0-1-1 0 0,5-15-189 0 0,-15 27 20 0 0,-1-1-1 0 0,-2 0 0 0 0,0-1 1 0 0,-1 0-1 0 0,-2-1 1 0 0,0 1-1 0 0,2-25-19 0 0,-7 37-9 0 0,-1 1-1 0 0,-1-1 0 0 0,1 0 0 0 0,-2 0 0 0 0,0 0 0 0 0,-1 1 1 0 0,0-1-1 0 0,-1 1 0 0 0,0-1 0 0 0,-1 1 0 0 0,0 0 0 0 0,-1 0 1 0 0,0 0-1 0 0,-1 1 0 0 0,0 0 0 0 0,-1 0 0 0 0,-3-3 10 0 0,5 9-19 0 0,0 0-1 0 0,0 0 1 0 0,0 1 0 0 0,-1 0-1 0 0,1 0 1 0 0,-1 0-1 0 0,0 0 1 0 0,-1 1-1 0 0,1 0 1 0 0,0 1 0 0 0,-1-1-1 0 0,0 1 1 0 0,1 0-1 0 0,-1 1 1 0 0,0 0-1 0 0,0 0 1 0 0,0 0 0 0 0,0 1-1 0 0,0 0 1 0 0,0 0-1 0 0,0 1 1 0 0,1 0-1 0 0,-1 0 1 0 0,0 0 0 0 0,0 1-1 0 0,0 0 1 0 0,1 1-1 0 0,-1-1 1 0 0,1 1-1 0 0,0 1 1 0 0,0-1-1 0 0,0 1 1 0 0,0 0 0 0 0,1 0-1 0 0,0 1 1 0 0,-1-1-1 0 0,1 1 1 0 0,1 0-1 0 0,-1 1 1 0 0,1-1 0 0 0,0 1-1 0 0,-1 2 20 0 0,-5 7 0 0 0,2 0 0 0 0,0 0 0 0 0,0 1 1 0 0,1 0-1 0 0,1 0 0 0 0,1 1 0 0 0,0-1 0 0 0,1 1 0 0 0,1 0 0 0 0,1 0 0 0 0,0 1 0 0 0,1-1 0 0 0,1 0 1 0 0,2 13-1 0 0,2-6 75 0 0,1 0 0 0 0,1-1 0 0 0,1 1 0 0 0,2-1 0 0 0,0 0 0 0 0,1-1 1 0 0,1 0-1 0 0,1-1 0 0 0,1 0 0 0 0,1-1 0 0 0,1 0 0 0 0,1-2 1 0 0,0 1-1 0 0,1-2 0 0 0,1 0 0 0 0,1-1 0 0 0,6 3-75 0 0,236 155 1023 0 0,-248-161-960 0 0,-1-4-374 0 0,-9-16-7108 0 0,-3 7 988 0 0,0 0-5607 0 0</inkml:trace>
</inkml:ink>
</file>

<file path=ppt/ink/ink19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41.7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293 1 6129 0 0,'0'0'1966'0'0,"0"0"-194"0"0,0 0-141 0 0,0 0-37 0 0,0 0 61 0 0,0 0-24 0 0,0 0-211 0 0,0 0-281 0 0,0 0-325 0 0,0 0-279 0 0,0 0-214 0 0,0 0-97 0 0,-4 0-36 0 0,-8 0 237 0 0,24 0 1003 0 0,126 15 984 0 0,13 10-1573 0 0,-224 0 1101 0 0,-150 56-1890 0 0,65-7-24 0 0,97-36-52 0 0,50-28 56 0 0,11-9-18 0 0,0-1-30 0 0,0 0-44 0 0,0 0 41 0 0,0 0 9 0 0,0 0-7 0 0,39 19 142 0 0,80 2 169 0 0,72 4-72 0 0,-135-17-183 0 0,-66 22 21 0 0,-1-16-38 0 0,0-1 1 0 0,-1 0-1 0 0,-1-1 0 0 0,0 0 1 0 0,0-1-1 0 0,-1 0 0 0 0,-1-1 1 0 0,0-1-1 0 0,-13 6-20 0 0,-21 16 44 0 0,-15 7-40 0 0,47-29 3 0 0,0 0 1 0 0,0 2-1 0 0,1 0 0 0 0,1 1 0 0 0,0 0 0 0 0,0 1 0 0 0,-8 11-7 0 0,-18 21-82 0 0,28-24 100 0 0,13-20-18 0 0,0-1 6 0 0,0 0-18 0 0,0 3 16 0 0,0-3 5 0 0,0 0-21 0 0,76 15 669 0 0,123-18 201 0 0,-13-9-394 0 0,-165 9-439 0 0,-20 3-35 0 0,-1 0 2 0 0,0 0 25 0 0,0 0-14 0 0,0 0 5 0 0,0 0-8 0 0,0 0 12 0 0,0 0 2 0 0,0 0-7 0 0,0 0-15 0 0,0 0-8 0 0,0 0 20 0 0,0 0 11 0 0,0 0-5 0 0,0 0-15 0 0,0 0 14 0 0,0 0 13 0 0,0 0 31 0 0,0 0-44 0 0,0 0-14 0 0,0 0-30 0 0,0 0 29 0 0,0 0-2 0 0,0 0 9 0 0,0 0-2 0 0,31-16-1 0 0,7 2 4 0 0,-37 14-24 0 0,-1 0 30 0 0,0 0 23 0 0,0 0-32 0 0,0 0 2 0 0,0 0-2 0 0,0 0 7 0 0,0 0-19 0 0,0 0-20 0 0,0 0-17 0 0,0 0 4 0 0,-31 0-4209 0 0,14 2 1019 0 0,10 0 114 0 0,0-2-3361 0 0,4 0-5248 0 0</inkml:trace>
</inkml:ink>
</file>

<file path=ppt/ink/ink19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52.69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1 119 1848 0 0,'0'0'1502'0'0,"0"0"-15"0"0,0 0 273 0 0,0 0 290 0 0,0 0 89 0 0,0 0-265 0 0,0 0-506 0 0,0 0-442 0 0,0 0-210 0 0,0 0-19 0 0,0 0 25 0 0,0 0 31 0 0,0 0 28 0 0,2 0-21 0 0,118 7 3599 0 0,115-11-2877 0 0,-203-2-1237 0 0,-31 5-182 0 0,-1 1 4 0 0,0 0 6 0 0,0 0 11 0 0,0 0-4 0 0,0 0-6 0 0,0 0 0 0 0,0 0 9 0 0,0 0-7 0 0,0 0 3 0 0,0 0-2 0 0,0 0-6 0 0,0 0 11 0 0,0 0 4 0 0,0 0 14 0 0,0 0 10 0 0,-14-7 505 0 0,-78-45-421 0 0,53 12-696 0 0,61 32-3257 0 0,-6 4 795 0 0,-4 2-3582 0 0,-2 1-5288 0 0</inkml:trace>
</inkml:ink>
</file>

<file path=ppt/ink/ink19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53.30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41 5209 0 0,'0'0'2521'0'0,"0"0"-372"0"0,0 0-25 0 0,0 0 60 0 0,0 0-113 0 0,0 0-365 0 0,0 0-494 0 0,0 0-437 0 0,0 0-272 0 0,0 0-93 0 0,0 0 52 0 0,0 0 93 0 0,0 0 70 0 0,6 0 19 0 0,170-8 2804 0 0,32-17-2303 0 0,-135 18-2940 0 0,-113 19-2221 0 0,27-8 264 0 0,1 1-3524 0 0,4-1-3628 0 0</inkml:trace>
</inkml:ink>
</file>

<file path=ppt/ink/ink19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53.56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22 10586 0 0,'0'0'3674'0'0,"0"0"-1811"0"0,0 0-653 0 0,0 0-7 0 0,0 0 52 0 0,0 0-51 0 0,0 0-233 0 0,0 0-323 0 0,0 0-197 0 0,0 0-59 0 0,0 0 81 0 0,0 0 69 0 0,0 0-11 0 0,7 6-39 0 0,-3-1-394 0 0,45 21 520 0 0,145-41 187 0 0,-58-10-1658 0 0,-50 10-5348 0 0,-69 12-463 0 0,-5 2-5082 0 0</inkml:trace>
</inkml:ink>
</file>

<file path=ppt/ink/ink19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55.4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264 19 11819 0 0,'0'0'1711'0'0,"0"0"-294"0"0,0 0-66 0 0,0 0 21 0 0,0 0-39 0 0,0 0-146 0 0,0 0-215 0 0,0 0-196 0 0,0 0-129 0 0,0 0-111 0 0,0 0-79 0 0,0 0-58 0 0,0 0-29 0 0,-22-3-26 0 0,-69-9-52 0 0,89 11-271 0 0,-1 1 0 0 0,1-1 1 0 0,0 1-1 0 0,0-1 1 0 0,0 1-1 0 0,0 0 0 0 0,0 0 1 0 0,0 0-1 0 0,-1 0 0 0 0,1 0 1 0 0,0 1-1 0 0,0-1 1 0 0,0 0-1 0 0,0 1 0 0 0,0 0 1 0 0,0-1-1 0 0,0 1 0 0 0,0 0 1 0 0,0 0-1 0 0,0 0 0 0 0,0 0 1 0 0,1 1-1 0 0,-1-1 1 0 0,0 0-1 0 0,1 1 0 0 0,-2 0-21 0 0,-6 7 150 0 0,0 2-121 0 0,0-1 1 0 0,1 2-1 0 0,0-1 0 0 0,0 1 1 0 0,2 0-1 0 0,-1 1 0 0 0,1-1 0 0 0,1 1 1 0 0,1 0-1 0 0,0 1 0 0 0,0-1 0 0 0,1 1 1 0 0,1 0-1 0 0,0 0 0 0 0,1 0 1 0 0,1 0-1 0 0,0 0 0 0 0,1 0 0 0 0,0 0 1 0 0,1 1-30 0 0,-1-10 6 0 0,-1 0 0 0 0,1 0 0 0 0,0 0 0 0 0,1 0 0 0 0,-1-1 0 0 0,1 1 0 0 0,0 0 1 0 0,0-1-1 0 0,0 1 0 0 0,1-1 0 0 0,-1 1 0 0 0,1-1 0 0 0,0 0 0 0 0,1 0 0 0 0,-1-1 0 0 0,1 1 1 0 0,-1-1-1 0 0,1 1 0 0 0,0-1 0 0 0,1 0 0 0 0,-1-1 0 0 0,0 1 0 0 0,1-1 0 0 0,-1 0 0 0 0,1 0 1 0 0,0 0-1 0 0,0 0 0 0 0,-1-1 0 0 0,1 0 0 0 0,5 0-6 0 0,0 1 70 0 0,1 0-1 0 0,-1-1 1 0 0,1 0-1 0 0,-1-1 1 0 0,1 0-1 0 0,0-1 1 0 0,-1 0 0 0 0,1-1-1 0 0,-1 0 1 0 0,0-1-1 0 0,1 0 1 0 0,-1 0 0 0 0,0-1-1 0 0,3-3-69 0 0,-8 6 28 0 0,-1-1 1 0 0,-1-1-1 0 0,1 1 0 0 0,0 0 0 0 0,0-1 0 0 0,-1 0 1 0 0,0 0-1 0 0,1 0 0 0 0,-1 0 0 0 0,0 0 0 0 0,-1-1 1 0 0,1 1-1 0 0,0-1 0 0 0,-1 0 0 0 0,0 0 0 0 0,0 0 1 0 0,0 0-1 0 0,-1 0 0 0 0,1 0 0 0 0,-1-1 0 0 0,0 1 1 0 0,0 0-1 0 0,0-1 0 0 0,-1 1 0 0 0,1-1 0 0 0,-1 1 1 0 0,0-1-1 0 0,-1-1-28 0 0,-1 2-23 0 0,0 0-1 0 0,0 1 1 0 0,0-1 0 0 0,-1 1 0 0 0,1-1 0 0 0,-1 1 0 0 0,0 0 0 0 0,0 0 0 0 0,0 0 0 0 0,-1 1 0 0 0,1-1-1 0 0,0 1 1 0 0,-1 0 0 0 0,0 0 0 0 0,1 0 0 0 0,-1 0 0 0 0,0 0 0 0 0,0 1 0 0 0,0 0 0 0 0,0 0 0 0 0,-1 0-1 0 0,1 0 1 0 0,0 1 0 0 0,0-1 0 0 0,0 1 0 0 0,-1 0 0 0 0,1 1 0 0 0,0-1 23 0 0,3 0-89 0 0,1 0-2 0 0,37 15 71 0 0,-5-15 49 0 0,74-11-534 0 0,-76-2-2179 0 0,-11 4-6519 0 0,-12 5-2551 0 0</inkml:trace>
</inkml:ink>
</file>

<file path=ppt/ink/ink19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54.4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155 277 8594 0 0,'0'0'2110'0'0,"0"0"-106"0"0,0 0-30 0 0,0 0-66 0 0,0 0-177 0 0,0 0-293 0 0,0 0-346 0 0,0 0-294 0 0,0 0-213 0 0,0 0-114 0 0,0 0-38 0 0,0 0-18 0 0,0 0-19 0 0,0 12 838 0 0,-2 95 732 0 0,-13 53-1213 0 0,-46 185-384 0 0,34-189-382 0 0,24-138-937 0 0,3-19-618 0 0,2-5 1000 0 0,35-86-5249 0 0,-17 47 1639 0 0,-5 10-2373 0 0,-7 16-1435 0 0</inkml:trace>
  <inkml:trace contextRef="#ctx0" brushRef="#br0" timeOffset="439.113">422 328 5233 0 0,'0'0'2582'0'0,"0"0"-382"0"0,0 0-315 0 0,0 0-190 0 0,0 0-129 0 0,0 0-198 0 0,0 0-244 0 0,0 0-201 0 0,0 0-47 0 0,0 0 28 0 0,0 0 13 0 0,0 0-5 0 0,5 7-103 0 0,-1-3-660 0 0,-3-2-101 0 0,1 0 0 0 0,-1-1 0 0 0,1 1 0 0 0,-1 0 0 0 0,1 0 0 0 0,-1 0 0 0 0,0 0 0 0 0,0 0 1 0 0,0 0-1 0 0,0 0 0 0 0,0 1 0 0 0,-1-1 0 0 0,1 0 0 0 0,-1 1 0 0 0,1-1 0 0 0,-1 0 0 0 0,0 1 0 0 0,0-1 0 0 0,0 0 0 0 0,0 1 0 0 0,0-1 0 0 0,0 0 0 0 0,-1 1-48 0 0,-6 23 486 0 0,1 1 0 0 0,1 0 0 0 0,2 0 0 0 0,0 0 0 0 0,2 23-486 0 0,11 244 713 0 0,-13-278-694 0 0,-1 2 496 0 0,-31-72 315 0 0,17 25-833 0 0,14 19-18 0 0,0 1 0 0 0,-1-1 0 0 0,0 1 0 0 0,-1 0 0 0 0,0 1 0 0 0,0-1 0 0 0,-1 1 0 0 0,0 0 0 0 0,0 1 0 0 0,-1-1-1 0 0,0 2 1 0 0,0-1 0 0 0,-1 1 0 0 0,1 0 0 0 0,-1 1 0 0 0,-1 0 0 0 0,1 0 0 0 0,-1 1 0 0 0,0 0 0 0 0,0 1 0 0 0,0 0 0 0 0,0 1 0 0 0,-1 0 0 0 0,1 0 0 0 0,-10 1 21 0 0,13 3-110 0 0,1 0 0 0 0,-1 0 0 0 0,1 0 0 0 0,0 1 0 0 0,-1 0 0 0 0,1 1 0 0 0,1-1 0 0 0,-1 1 0 0 0,0 0 0 0 0,1 1 0 0 0,0-1 0 0 0,0 1 0 0 0,0 0 0 0 0,1 0 0 0 0,-1 1 0 0 0,-2 4 110 0 0,0 29-2851 0 0,40-23-3603 0 0,-19-15 1197 0 0,-4 2-5391 0 0</inkml:trace>
  <inkml:trace contextRef="#ctx0" brushRef="#br0" timeOffset="2419.415">0 210 2320 0 0,'0'0'2810'0'0,"0"0"-662"0"0,0 0-23 0 0,0 0 58 0 0,0 0-93 0 0,0 0-252 0 0,0 0-434 0 0,0 0-401 0 0,0 0-260 0 0,0 0-134 0 0,0 0-68 0 0,0 0-44 0 0,0 0-33 0 0,5-1-26 0 0,125-9 3756 0 0,58 21-2954 0 0,-34-3-781 0 0,-155-10 1158 0 0,-32-52-162 0 0,-34-38-1343 0 0,60 50-3333 0 0,24 19-8442 0 0,-11 18-1118 0 0</inkml:trace>
</inkml:ink>
</file>

<file path=ppt/ink/ink19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50.77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1 107 0 0 0,'0'0'1451'0'0,"0"0"-267"0"0,0 0 27 0 0,0 0 291 0 0,0 0 358 0 0,0 0 181 0 0,0 0-201 0 0,0 0-396 0 0,0 0-349 0 0,0 0-181 0 0,0 0-13 0 0,0 0 33 0 0,2 3-9 0 0,1-1-579 0 0,1 1 1 0 0,-1-1-1 0 0,1 0 0 0 0,-1 1 0 0 0,1-2 0 0 0,0 1 0 0 0,0 0 0 0 0,0-1 0 0 0,0 0 0 0 0,0 0 1 0 0,0 0-1 0 0,0 0 0 0 0,0-1 0 0 0,0 1 0 0 0,0-1 0 0 0,0 0 0 0 0,2-1-346 0 0,0 1 109 0 0,0-1 0 0 0,0 0 0 0 0,0 0 0 0 0,-1-1 0 0 0,1 0 0 0 0,0 0 0 0 0,-1 0 0 0 0,0-1 0 0 0,1 1 0 0 0,-1-1 0 0 0,0-1 0 0 0,0 1 0 0 0,-1-1 0 0 0,1 0 0 0 0,-1 0 0 0 0,1 0 0 0 0,-1 0 0 0 0,-1-1 0 0 0,4-3-109 0 0,12-14 142 0 0,-17 21-138 0 0,-2 1 2 0 0,0 1-1 0 0,1-1 0 0 0,-1 1 0 0 0,0-1 1 0 0,0 1-1 0 0,0-1 0 0 0,1 1 0 0 0,-1-1 1 0 0,0 1-1 0 0,0-1 0 0 0,1 1 0 0 0,-1-1 1 0 0,0 0-1 0 0,1 1 0 0 0,-1-1 0 0 0,1 1 1 0 0,-1-1-1 0 0,0 0 0 0 0,1 1 0 0 0,-1-1 1 0 0,1 0-1 0 0,-1 0 0 0 0,1 1 0 0 0,-1-1 1 0 0,1 0-1 0 0,-1 0 0 0 0,1 0 0 0 0,-1 0 1 0 0,1 0-1 0 0,-1 0 0 0 0,1 0 0 0 0,-1 0 1 0 0,1 0-1 0 0,0 0 0 0 0,-1 0 0 0 0,1 0 1 0 0,-1 0-1 0 0,1 0 0 0 0,-1 0 0 0 0,1 0 1 0 0,-1 0-1 0 0,1-1 0 0 0,-1 1 0 0 0,1 0 1 0 0,-1 0-1 0 0,1-1 0 0 0,-1 1 0 0 0,0 0 1 0 0,1-1-1 0 0,-1 1 0 0 0,1-1 0 0 0,-1 1 1 0 0,0 0-1 0 0,1-1-5 0 0,15 247 771 0 0,-7-179-702 0 0,-8-46-52 0 0,1 0-1 0 0,2-1 1 0 0,0 1 0 0 0,1-1-1 0 0,0 0 1 0 0,2 0 0 0 0,1 0-1 0 0,5 8-16 0 0,-13-27 17 0 0,0 0 0 0 0,0-1-1 0 0,0 1 1 0 0,1 0 0 0 0,-1 0-1 0 0,0-1 1 0 0,0 1-1 0 0,1 0 1 0 0,-1-1 0 0 0,1 1-1 0 0,-1 0 1 0 0,1-1 0 0 0,-1 1-1 0 0,1 0 1 0 0,-1-1 0 0 0,1 1-1 0 0,0-1 1 0 0,-1 1 0 0 0,1-1-1 0 0,-1 1 1 0 0,1-1-1 0 0,0 0 1 0 0,0 1 0 0 0,-1-1-1 0 0,1 0 1 0 0,0 1 0 0 0,0-1-1 0 0,-1 0 1 0 0,1 0 0 0 0,0 0-1 0 0,0 0 1 0 0,0 0 0 0 0,-1 0-1 0 0,1 0 1 0 0,0 0-1 0 0,0 0 1 0 0,0 0 0 0 0,-1 0-1 0 0,1 0 1 0 0,0-1 0 0 0,0 1-1 0 0,0 0 1 0 0,-1-1 0 0 0,1 1-1 0 0,0 0 1 0 0,-1-1 0 0 0,1 1-1 0 0,0-1 1 0 0,-1 1-1 0 0,1-1 1 0 0,-1 1 0 0 0,1-1-1 0 0,-1 0 1 0 0,1 1 0 0 0,-1-1-1 0 0,1 0 1 0 0,-1 1 0 0 0,1-1-1 0 0,-1 0 1 0 0,0 0 0 0 0,1 1-1 0 0,-1-1 1 0 0,0 0-1 0 0,0 0 1 0 0,0 1 0 0 0,0-1-1 0 0,0 0 1 0 0,1 0 0 0 0,-2 0-17 0 0,106-311 702 0 0,-83 259-683 0 0,2 1-1 0 0,2 1 0 0 0,26-36-18 0 0,-49 142-3907 0 0,-3-49 3200 0 0,-1 23-1885 0 0,-3-11-2879 0 0,1-9-5273 0 0</inkml:trace>
  <inkml:trace contextRef="#ctx0" brushRef="#br0" timeOffset="339.601">695 512 9874 0 0,'0'0'2311'0'0,"0"0"-436"0"0,0 0-180 0 0,0 0-94 0 0,0 0-110 0 0,0 0-187 0 0,0 0-292 0 0,0 0-277 0 0,0 0-170 0 0,0 0-88 0 0,0 0-67 0 0,0 0-72 0 0,0 0-49 0 0,-4 14-65 0 0,-16 67 47 0 0,20-52-4 0 0,0-28-318 0 0,0-1-6 0 0,0 0-39 0 0,0 0-84 0 0,0 0-111 0 0,9-12-2723 0 0,-6 3 1404 0 0,3-7-7824 0 0,-2 9-572 0 0</inkml:trace>
  <inkml:trace contextRef="#ctx0" brushRef="#br0" timeOffset="736.545">868 210 7346 0 0,'0'0'3662'0'0,"0"0"-1958"0"0,0 0-548 0 0,0 0 186 0 0,0 0 244 0 0,0 0 57 0 0,0 0-295 0 0,0 0-511 0 0,0 0-399 0 0,0 0-191 0 0,0 0-37 0 0,0 0-23 0 0,0 0-16 0 0,-3 4-14 0 0,-8 13-50 0 0,8-12-45 0 0,3-5-18 0 0,0 0-21 0 0,0 0-2 0 0,0 0-1 0 0,0 0 7 0 0,0 0-3 0 0,0 0 23 0 0,0 0 26 0 0,0 0 30 0 0,0 0 21 0 0,0 0-1 0 0,-29-5 1232 0 0,15 10-1377 0 0,25-11-1777 0 0,-9 5-2549 0 0,-1 0-3825 0 0,-1 1-1672 0 0</inkml:trace>
</inkml:ink>
</file>

<file path=ppt/ink/ink19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42.4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47 469 11763 0 0,'0'0'1872'0'0,"0"0"-560"0"0,0 0-298 0 0,0 0 73 0 0,0 0 173 0 0,0 0 31 0 0,0 0-198 0 0,0 0-316 0 0,0 0-295 0 0,0 0-110 0 0,0 0-17 0 0,0 0 9 0 0,0 0 16 0 0,0 10-29 0 0,0 87 669 0 0,-23 126-62 0 0,0-105-711 0 0,37-168 2784 0 0,40-99-2820 0 0,89-115-19 0 0,-91 187-91 0 0,-35 122-44 0 0,23 138 122 0 0,-38-177-1000 0 0,3 5 2665 0 0,-4-11-5497 0 0,0-6-6853 0 0,-1 2-1310 0 0</inkml:trace>
  <inkml:trace contextRef="#ctx0" brushRef="#br0" timeOffset="489.375">487 822 13387 0 0,'0'0'2096'0'0,"0"0"-626"0"0,0 0-199 0 0,0 0 112 0 0,0 0 92 0 0,0 0-76 0 0,0 0-278 0 0,0 0-322 0 0,0 0-228 0 0,0 0-146 0 0,0 0-68 0 0,0 0-67 0 0,0 0-54 0 0,-3 7-36 0 0,-14 29 41 0 0,10-23-162 0 0,0 1 1 0 0,1 0-1 0 0,0 1 0 0 0,1 0 1 0 0,0-1-1 0 0,1 2 0 0 0,-1 12-79 0 0,5-27-9 0 0,0-1 16 0 0,0 0-7 0 0,0 0 6 0 0,0 0-11 0 0,-10-10 151 0 0,7 4-4413 0 0,1-1-5682 0 0,2 4-1256 0 0</inkml:trace>
  <inkml:trace contextRef="#ctx0" brushRef="#br0" timeOffset="1067.757">606 553 6409 0 0,'0'0'2376'0'0,"0"0"-568"0"0,0 0-182 0 0,0 0 83 0 0,0 0 21 0 0,0 0-176 0 0,0 0-410 0 0,0 0-369 0 0,0 0-208 0 0,0 0-67 0 0,0 0 26 0 0,0 0 11 0 0,0 0-12 0 0,-2 6-52 0 0,-30 51 1493 0 0,57-90-538 0 0,-25 33-1322 0 0,0 0 13 0 0,0 0-2 0 0,0 0-10 0 0,0 0-5 0 0,0 0-7 0 0,0 0-8 0 0,0 0 14 0 0,-27 14 749 0 0,26-14-789 0 0,1 0-8 0 0,0 0-7 0 0,0 0 3 0 0,0 0-14 0 0,0 0-7 0 0,0 0 5 0 0,0 0-13 0 0,0 0-5 0 0,0 0-9 0 0,0 0-6 0 0,0 0 11 0 0,0 0-28 0 0,0 0-18 0 0,0 0-28 0 0,-10 0-6168 0 0,8 0-4820 0 0,2 0 754 0 0</inkml:trace>
  <inkml:trace contextRef="#ctx0" brushRef="#br0" timeOffset="3086.304">995 71 5081 0 0,'0'0'2066'0'0,"0"0"-44"0"0,0 0 58 0 0,0 0 58 0 0,0 0-118 0 0,0 0-361 0 0,0 0-404 0 0,0 0-268 0 0,0 0-148 0 0,0 0-72 0 0,0 0-64 0 0,0 0-67 0 0,0 0-68 0 0,-17 8 533 0 0,-175 146 600 0 0,160-125-1591 0 0,32-29-132 0 0,0 0-2 0 0,31-19 281 0 0,115-68 6 0 0,-43 21-188 0 0,-103 66-64 0 0,0 0 1 0 0,-1 0-1 0 0,1 0 1 0 0,0 0 0 0 0,0 0-1 0 0,0 0 1 0 0,-1-1-1 0 0,1 1 1 0 0,0 0 0 0 0,0 0-1 0 0,0 0 1 0 0,0 0-1 0 0,-1 0 1 0 0,1 0 0 0 0,0-1-1 0 0,0 1 1 0 0,0 0-1 0 0,0 0 1 0 0,0 0 0 0 0,0 0-1 0 0,-1-1 1 0 0,1 1-1 0 0,0 0 1 0 0,0 0 0 0 0,0 0-1 0 0,0 0 1 0 0,0-1-1 0 0,0 1 1 0 0,0 0 0 0 0,0 0-1 0 0,0 0 1 0 0,0-1-1 0 0,0 1-11 0 0,-23 8-76 0 0,-88 50-57 0 0,103-54 790 0 0,0 2-4583 0 0,16-4-9107 0 0,-4-2 2880 0 0</inkml:trace>
  <inkml:trace contextRef="#ctx0" brushRef="#br0" timeOffset="2502.052">89 115 0 0 0,'0'0'637'0'0,"0"0"974"0"0,0 0 331 0 0,0 0 9 0 0,0 0-54 0 0,0 0-165 0 0,0 0-121 0 0,0 0-132 0 0,0 0-156 0 0,0 0-105 0 0,0 0-139 0 0,-11-1-119 0 0,-28-4-294 0 0,35 4 6013 0 0,99 8-5102 0 0,166 5-180 0 0,-152 2-1193 0 0,-109-14-178 0 0,0 0 0 0 0,0 0 0 0 0,0 1 0 0 0,0-1 0 0 0,0 0 0 0 0,0 0 0 0 0,0 0 0 0 0,-1 0 0 0 0,1 1 0 0 0,0-1 0 0 0,0 0 0 0 0,0 0 0 0 0,0 0 0 0 0,0 1 0 0 0,0-1 0 0 0,0 0 0 0 0,0 0 0 0 0,0 0 0 0 0,0 1 0 0 0,0-1 0 0 0,0 0 0 0 0,0 0 0 0 0,0 0 0 0 0,1 1 0 0 0,-1-1 0 0 0,0 0 0 0 0,0 0 0 0 0,0 0 0 0 0,0 1 0 0 0,0-1 0 0 0,0 0 0 0 0,0 0 0 0 0,0 0 0 0 0,1 0 0 0 0,-1 1 0 0 0,0-1 0 0 0,0 0 0 0 0,0 0 0 0 0,0 0 0 0 0,1 0 0 0 0,-1 0-26 0 0,-161-40 445 0 0,118 18-351 0 0,42 22-77 0 0,5-8-1699 0 0,26 8-3984 0 0,-16 0-3019 0 0,-7 0-3003 0 0</inkml:trace>
  <inkml:trace contextRef="#ctx0" brushRef="#br0" timeOffset="3881.472">360 126 0 0 0,'0'0'1146'0'0,"0"0"150"0"0,0 0 104 0 0,0 0 14 0 0,0 0-65 0 0,0 0-151 0 0,0 0-180 0 0,0 0-162 0 0,-2 3-87 0 0,0 5 1992 0 0,15-11-255 0 0,-16-39 2862 0 0,-23 20-1526 0 0,-26-32-1458 0 0,59 41-7613 0 0,6 11-2518 0 0,-9 2-2887 0 0</inkml:trace>
  <inkml:trace contextRef="#ctx0" brushRef="#br0" timeOffset="5513.745">1471 384 6793 0 0,'0'0'2096'0'0,"0"0"-211"0"0,0 0-86 0 0,0 0 24 0 0,0 0-69 0 0,0 0-263 0 0,0 0-269 0 0,0 0-255 0 0,0 0-182 0 0,0 0-103 0 0,0 0-105 0 0,-32 26-77 0 0,-101 80-82 0 0,76-47 158 0 0,16 8-307 0 0,-24 31-554 0 0,7-50-3308 0 0,37-39-879 0 0,7-6-4124 0 0,8-3 1905 0 0</inkml:trace>
  <inkml:trace contextRef="#ctx0" brushRef="#br0" timeOffset="5750.293">1087 377 8354 0 0,'0'0'2072'0'0,"0"0"-663"0"0,0 0-343 0 0,0 0 128 0 0,0 0 233 0 0,0 0 101 0 0,0 0-191 0 0,0 0-409 0 0,0 0-303 0 0,0 0-155 0 0,0 0-72 0 0,0 0-25 0 0,0 0-8 0 0,11 33-16 0 0,38 102-34 0 0,-11-64 119 0 0,45 48-951 0 0,-63-96-4034 0 0,1 0-4335 0 0,-17-19 196 0 0</inkml:trace>
  <inkml:trace contextRef="#ctx0" brushRef="#br0" timeOffset="6520.371">1494 840 8338 0 0,'0'0'1748'0'0,"0"0"-354"0"0,0 0 127 0 0,0 0 253 0 0,0 0 99 0 0,0 0-174 0 0,0 0-422 0 0,0 0-387 0 0,0 0-226 0 0,0 0-119 0 0,0 0-62 0 0,0 0-35 0 0,0 0-9 0 0,0-9-32 0 0,22-85 900 0 0,-19 87-1197 0 0,6-18 79 0 0,1-1-1 0 0,1 2 1 0 0,1 0 0 0 0,1 0 0 0 0,2 1-1 0 0,0 0 1 0 0,1 2 0 0 0,6-6-189 0 0,60-50 148 0 0,-81 77-151 0 0,0-1 0 0 0,1 1 0 0 0,-1 0 0 0 0,0 0 0 0 0,0 0 0 0 0,0 0-1 0 0,1 0 1 0 0,-1 0 0 0 0,0 0 0 0 0,0 0 0 0 0,1 1 0 0 0,-1-1 0 0 0,0 0 0 0 0,0 1 0 0 0,0-1 0 0 0,0 1 0 0 0,0-1 0 0 0,1 1 0 0 0,-1-1-1 0 0,0 1 1 0 0,0 0 0 0 0,0 0 0 0 0,-1-1 0 0 0,1 1 0 0 0,0 0 0 0 0,0 0 0 0 0,0 0 0 0 0,-1 0 0 0 0,1 0 0 0 0,0 0 0 0 0,-1 0 0 0 0,1 0-1 0 0,-1 0 1 0 0,1 1 0 0 0,-1-1 0 0 0,1 0 0 0 0,-1 0 0 0 0,0 0 0 0 0,0 1 0 0 0,0-1 0 0 0,0 0 0 0 0,0 0 0 0 0,0 0 0 0 0,0 1 0 0 0,0-1 0 0 0,0 0-1 0 0,0 0 1 0 0,-1 1 0 0 0,1 0 3 0 0,1 203-13 0 0,11-165-88 0 0,7-54 163 0 0,27-74 54 0 0,-34 63-96 0 0,0 0 0 0 0,2 0 0 0 0,0 1 0 0 0,2 1 0 0 0,1 1 0 0 0,0 0 0 0 0,17-15-20 0 0,76-55 118 0 0,-110 93-109 0 0,-1-1 1 0 0,1 0-1 0 0,0 1 0 0 0,0-1 1 0 0,0 0-1 0 0,0 0 1 0 0,0 1-1 0 0,0-1 1 0 0,0 0-1 0 0,0 1 1 0 0,0-1-1 0 0,0 0 0 0 0,0 1 1 0 0,0-1-1 0 0,0 0 1 0 0,1 1-1 0 0,-1-1 1 0 0,0 0-1 0 0,0 1 0 0 0,0-1 1 0 0,0 0-1 0 0,0 0 1 0 0,1 1-1 0 0,-1-1 1 0 0,0 0-1 0 0,0 0 0 0 0,0 1 1 0 0,1-1-1 0 0,-1 0 1 0 0,0 0-1 0 0,0 0 1 0 0,1 0-1 0 0,-1 1 1 0 0,0-1-1 0 0,1 0 0 0 0,-1 0 1 0 0,0 0-1 0 0,1 0 1 0 0,-1 0-1 0 0,0 0 1 0 0,0 0-1 0 0,1 0 0 0 0,-1 0 1 0 0,0 0-1 0 0,1 0 1 0 0,-1 0-1 0 0,0 0-9 0 0,-12 35 210 0 0,-18 34 170 0 0,19-48-328 0 0,0 2 0 0 0,2 0-1 0 0,0 0 1 0 0,2 1 0 0 0,1-1 0 0 0,0 2-1 0 0,2-1 1 0 0,1 1 0 0 0,1 0-52 0 0,6 118-211 0 0,5-121-1889 0 0,-7-19-2668 0 0,1-2-4058 0 0,-1-1-2346 0 0</inkml:trace>
  <inkml:trace contextRef="#ctx0" brushRef="#br0" timeOffset="6766.711">2263 815 12371 0 0,'0'0'2732'0'0,"0"0"-1398"0"0,0 0-349 0 0,0 0 104 0 0,0 0 14 0 0,0 0-150 0 0,0 0-321 0 0,0 0-301 0 0,0 0-174 0 0,0 0-81 0 0,0 0-22 0 0,0 0-21 0 0,-9 17-21 0 0,-36 76-105 0 0,35-81-1119 0 0,8-11-2914 0 0,0-3-3831 0 0,2 2-517 0 0</inkml:trace>
  <inkml:trace contextRef="#ctx0" brushRef="#br0" timeOffset="7087.758">2289 472 7810 0 0,'0'0'4447'0'0,"0"0"-2457"0"0,0 0-826 0 0,0 0-130 0 0,0 0-86 0 0,0 0-100 0 0,0 0-225 0 0,0 0-255 0 0,0 0-200 0 0,0 0-84 0 0,0 0-18 0 0,0 0-25 0 0,0 0 2 0 0,-5 6-13 0 0,-16 20-24 0 0,21-26-6 0 0,1 1 0 0 0,-1 0 1 0 0,1-1-1 0 0,-1 1 1 0 0,1 0-1 0 0,0-1 0 0 0,-1 1 1 0 0,1 0-1 0 0,0-1 1 0 0,0 1-1 0 0,-1-1 0 0 0,1 0 1 0 0,0 1-1 0 0,0-1 1 0 0,0 1-1 0 0,0-1 1 0 0,-1 0-1 0 0,1 0 0 0 0,0 0 1 0 0,0 1-1 0 0,0-1 1 0 0,0 0-1 0 0,0 0 0 0 0,0 0 1 0 0,0 0-1 0 0,0-1 1 0 0,-1 1-1 0 0,1 0 0 0 0,0 0 1 0 0,0 0-1 0 0,0-1 1 0 0,0 1-1 0 0,0 0 0 0 0,-1-1 1 0 0,1 1-1 0 0,0-1 1 0 0,0 1-1 0 0,-1-1 1 0 0,1 0-1 0 0,18-10 714 0 0,-37 9 980 0 0,-23 19-614 0 0,46-16-6993 0 0,-1-1 158 0 0,2 0-5207 0 0</inkml:trace>
</inkml:ink>
</file>

<file path=ppt/ink/ink19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1:26.268"/>
    </inkml:context>
    <inkml:brush xml:id="br0">
      <inkml:brushProperty name="width" value="0.1" units="cm"/>
      <inkml:brushProperty name="height" value="0.2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0 93 0 0 0,'0'0'459'0'0,"0"-9"156"0"0,1-41 862 0 0,3 45 5383 0 0,4 3-3611 0 0,26 1-3530 0 0,-23 2 1086 0 0,298 10 1250 0 0,187 3-738 0 0,-304-3-1167 0 0,0-9 1 0 0,49-10-151 0 0,256 0 160 0 0,-224 12 152 0 0,-198-12-213 0 0,-9 1 214 0 0,19 3 350 0 0,89-15 288 0 0,-100 9-491 0 0,-21 6-180 0 0,-52 4-272 0 0,-1 0 9 0 0,1 0-14 0 0,-1 0-7 0 0,0 0 5 0 0,0 0-7 0 0,0 0 15 0 0,0 0-4 0 0,0 0-10 0 0,0 0 20 0 0,0 0-7 0 0,0 0-18 0 0,0 0-16 0 0,0 0-4 0 0,0 0-44 0 0,0 0-154 0 0,-12 7-3188 0 0,-3 7-6470 0 0,9-9 3410 0 0</inkml:trace>
</inkml:ink>
</file>

<file path=ppt/ink/ink19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1:32.970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1 0 0 0,'0'0'0'0'0,"0"0"0"0"0</inkml:trace>
</inkml:ink>
</file>

<file path=ppt/ink/ink19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1:33.637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115 139 0 0 0,'-82'-32'0'0'0,"50"15"0"0"0,32 14 0 0 0,20 0 704 0 0,65 24 4968 0 0,40-15-3801 0 0,0-6-1 0 0,121-15-1870 0 0,-193 11 343 0 0,729-25 802 0 0,-271 16-991 0 0,185-4 142 0 0,222 12-354 0 0,-795 9 45 0 0,-108-3-395 0 0,-15-1 472 0 0,1 0 1 0 0,-1 1-1 0 0,1-1 0 0 0,0 0 1 0 0,-1 0-1 0 0,1 0 1 0 0,-1 0-1 0 0,1 0 1 0 0,0 0-1 0 0,-1 0 0 0 0,1 0 1 0 0,-1 0-1 0 0,1 0 1 0 0,0 0-1 0 0,-1 0 0 0 0,1 0 1 0 0,-1 0-1 0 0,1-1 1 0 0,-1 1-1 0 0,1 0 0 0 0,-1 0 1 0 0,1-1-1 0 0,-1 1 1 0 0,1 0-1 0 0,-1-1 1 0 0,1 1-1 0 0,-1-1 0 0 0,1 1 1 0 0,-1-1-1 0 0,0 1 1 0 0,1 0-1 0 0,-1-1 0 0 0,0 1 1 0 0,1-1-1 0 0,-1 0 1 0 0,0 1-1 0 0,0-1 0 0 0,1 1 1 0 0,-1-1-1 0 0,0 1 1 0 0,0-1-1 0 0,0 0 1 0 0,0 1-1 0 0,0-1 0 0 0,0 1 1 0 0,0-1-1 0 0,0 0 1 0 0,0 1-1 0 0,0-1 0 0 0,0 1 1 0 0,0-1-1 0 0,0 1 1 0 0,-1-1-1 0 0,1 0 0 0 0,0 1 1 0 0,0-1-1 0 0,-1 1-64 0 0,2-13 630 0 0,-3 12-289 0 0,-2 11-501 0 0,-22 26-4573 0 0,20-29 784 0 0,3-2-3427 0 0</inkml:trace>
</inkml:ink>
</file>

<file path=ppt/ink/ink19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1:35.660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23 19 0 0 0,'0'0'950'0'0,"0"0"328"0"0,0 0 43 0 0,0 0-13 0 0,0 0-78 0 0,-5-2-119 0 0,0 1-1320 0 0,-7-3 2332 0 0,33 3 818 0 0,282-4 1337 0 0,2-1-3260 0 0,163 16 1467 0 0,3 21-2485 0 0,118 12 838 0 0,121 2 28 0 0,-437-26-621 0 0,-136-12 740 0 0,-137-7-632 0 0,0 0 56 0 0,0 0-1 0 0,0 0-23 0 0,0 0-57 0 0,0 0-60 0 0,0 0-47 0 0,0 0-53 0 0,48-8-368 0 0,162-6 281 0 0,-109 6-46 0 0,7 1 32 0 0,-13 3-1882 0 0,-129 36-12796 0 0,25-23 5746 0 0</inkml:trace>
</inkml:ink>
</file>

<file path=ppt/ink/ink19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1:38.468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97 11386 0 0,'0'0'801'0'0,"0"0"-149"0"0,0 0-233 0 0,0 0-45 0 0,0 0 72 0 0,0 0 95 0 0,0 0 57 0 0,0 0 35 0 0,0 0 31 0 0,0 0-2 0 0,12-6-25 0 0,94-32 1022 0 0,171 31 1212 0 0,79 25-1968 0 0,-269-17-814 0 0,-1-4 0 0 0,0-4-1 0 0,0-3 1 0 0,72-19-89 0 0,-138 20-301 0 0,-29 5-1590 0 0,-13 2-2536 0 0,2 2-3482 0 0,10 0-1164 0 0</inkml:trace>
</inkml:ink>
</file>

<file path=ppt/ink/ink19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2:28.1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1194 6097 0 0,'0'0'1219'0'0,"0"0"-105"0"0,0 0 182 0 0,0 0 248 0 0,0 0 149 0 0,0 0-41 0 0,0 0-184 0 0,0 0-181 0 0,0 0-116 0 0,33 5-97 0 0,104 11-118 0 0,-132-15-880 0 0,0-1 1 0 0,0 0-1 0 0,0 0 0 0 0,1 0 0 0 0,-1 0 0 0 0,0-1 1 0 0,0 0-1 0 0,0 0 0 0 0,0 0 0 0 0,0-1 1 0 0,0 0-1 0 0,0 1 0 0 0,-1-2 0 0 0,1 1 0 0 0,-1-1 1 0 0,1 1-1 0 0,1-3-76 0 0,9-5 278 0 0,58-41 207 0 0,-3-4 0 0 0,-2-3 0 0 0,-3-2 0 0 0,-3-3 1 0 0,-2-3-1 0 0,-3-3 0 0 0,-4-2 0 0 0,-2-2 0 0 0,-4-2 0 0 0,1-9-485 0 0,34-65 643 0 0,45-117-643 0 0,-109 226 156 0 0,-17 39-201 0 0,1 23-138 0 0,18 128 326 0 0,-7 0 0 0 0,-6 116-143 0 0,-7-226 55 0 0,-1 0 0 0 0,-2 0 0 0 0,-2-1 0 0 0,-1 1 0 0 0,-2-1 0 0 0,-2-1 0 0 0,-1 0 1 0 0,-3 0-1 0 0,-6 12-55 0 0,15-39 22 0 0,-1 0 0 0 0,0 0 0 0 0,-1-1 0 0 0,0 0 0 0 0,0 0-1 0 0,-1 0 1 0 0,-1-1 0 0 0,0 0 0 0 0,0-1 0 0 0,0 0 0 0 0,-1 0 0 0 0,0-1 0 0 0,-1 0 0 0 0,0-1 0 0 0,0 0 0 0 0,0-1 0 0 0,-1 0 0 0 0,1-1 0 0 0,-1 0 0 0 0,0-1 0 0 0,0 0 0 0 0,-1-1 0 0 0,1-1 0 0 0,0 1 0 0 0,-1-2 0 0 0,1 0 0 0 0,-1 0-1 0 0,-1-2-20 0 0,1-1-45 0 0,1-1 1 0 0,-1 0 0 0 0,1-1 0 0 0,0 0 0 0 0,0-1-1 0 0,1 0 1 0 0,0-1 0 0 0,0 0 0 0 0,0-1 0 0 0,1-1-1 0 0,0 1 1 0 0,1-1 0 0 0,-4-4 43 0 0,9 8-307 0 0,1 0 0 0 0,-1-1 0 0 0,1 1 1 0 0,0-1-1 0 0,0 0 0 0 0,0 1 0 0 0,1-1 0 0 0,0-1 0 0 0,0 1 0 0 0,0 0 0 0 0,1 0 0 0 0,0-1 1 0 0,0 1-1 0 0,1 0 0 0 0,0-1 0 0 0,0 1 0 0 0,1-4 307 0 0,5-11-3914 0 0,5 10-4992 0 0,-4 6-1459 0 0</inkml:trace>
  <inkml:trace contextRef="#ctx0" brushRef="#br0" timeOffset="369.503">1425 748 0 0 0,'0'0'0'0'0,"0"0"0"0"0,0 0 0 0 0</inkml:trace>
  <inkml:trace contextRef="#ctx0" brushRef="#br0" timeOffset="814.738">1694 605 8610 0 0,'0'0'2538'0'0,"0"0"-414"0"0,0 0-242 0 0,0 0-115 0 0,0 0-219 0 0,0 0-237 0 0,0 0-233 0 0,0 0-201 0 0,0 0-145 0 0,0 0-150 0 0,0 0-157 0 0,0 0-111 0 0,0 0-65 0 0,-30 17-49 0 0,-95 56-38 0 0,73-24 41 0 0,45-36-165 0 0,0 0-20 0 0,0 0 1 0 0,1 0 0 0 0,0 1-1 0 0,1 0 1 0 0,0 0-1 0 0,2 1 1 0 0,-1-1-1 0 0,2 1 1 0 0,0 0-1 0 0,1 0 1 0 0,0 10-19 0 0,1-21 8 0 0,1 0-1 0 0,-1 0 1 0 0,1 1 0 0 0,0-1-1 0 0,1 0 1 0 0,-1 0 0 0 0,1 0-1 0 0,-1 0 1 0 0,1 0 0 0 0,0 0 0 0 0,1 0-1 0 0,-1-1 1 0 0,1 1 0 0 0,0-1-1 0 0,-1 0 1 0 0,1 0 0 0 0,1 0-1 0 0,-1 0 1 0 0,0 0 0 0 0,1-1-1 0 0,-1 1 1 0 0,1-1 0 0 0,0 0 0 0 0,0 0-1 0 0,0 0 1 0 0,0-1 0 0 0,0 1-1 0 0,0-1 1 0 0,1 0 0 0 0,-1 0-1 0 0,0-1 1 0 0,2 1-8 0 0,7 1 117 0 0,-1-1-1 0 0,0 1 1 0 0,1-2 0 0 0,-1 0-1 0 0,1-1 1 0 0,-1 0 0 0 0,0 0 0 0 0,0-1-1 0 0,1-1 1 0 0,-1 0 0 0 0,2-2-117 0 0,-1 1 105 0 0,-1-1 1 0 0,0 0-1 0 0,0 0 1 0 0,-1-2 0 0 0,0 1-1 0 0,0-1 1 0 0,0-1 0 0 0,-1 0-1 0 0,0 0 1 0 0,0-1-1 0 0,-1-1 1 0 0,-1 1 0 0 0,1-1-1 0 0,-1-1 1 0 0,-1 0-1 0 0,0 0 1 0 0,-1 0 0 0 0,0-1-1 0 0,0 1 1 0 0,-2-2-1 0 0,1 1 1 0 0,-1 0 0 0 0,-1-1-1 0 0,-1 0 1 0 0,1 0 0 0 0,-1-3-106 0 0,-2 10 7 0 0,1 1 0 0 0,-1 0 0 0 0,0-1 0 0 0,-1 1 0 0 0,1 0 0 0 0,-1-1 0 0 0,0 1 0 0 0,0 0 0 0 0,-1 0 0 0 0,0 0 0 0 0,1 0 0 0 0,-2 0 0 0 0,1 0 0 0 0,0 0 0 0 0,-1 1 0 0 0,0-1 1 0 0,0 1-1 0 0,-1 0 0 0 0,1 0 0 0 0,-1 0 0 0 0,0 0 0 0 0,0 1 0 0 0,0-1 0 0 0,-3-1-7 0 0,-5-2-169 0 0,0 0 1 0 0,0 0-1 0 0,-1 1 1 0 0,-1 1-1 0 0,1 0 0 0 0,0 0 1 0 0,-1 2-1 0 0,0 0 1 0 0,0 0-1 0 0,0 1 1 0 0,0 1-1 0 0,-1 1 0 0 0,1 0 1 0 0,0 0-1 0 0,0 1 1 0 0,0 1-1 0 0,0 1 0 0 0,0 0 1 0 0,0 0-1 0 0,0 2 1 0 0,1 0-1 0 0,-5 2 169 0 0,-21 36-4901 0 0,32-25 152 0 0,4 0-3709 0 0,3-9 986 0 0</inkml:trace>
</inkml:ink>
</file>

<file path=ppt/ink/ink19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2:37.77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97 0 9618 0 0,'0'0'3279'0'0,"0"0"-1318"0"0,0 0-574 0 0,0 0-62 0 0,0 0-23 0 0,0 0-127 0 0,0 0-242 0 0,0 0-230 0 0,0 0-152 0 0,0 0-76 0 0,0 0-48 0 0,0 0-34 0 0,0 0-32 0 0,-12 22-56 0 0,-38 70-61 0 0,45-84-211 0 0,1 1 0 0 0,0-1 0 0 0,0 1 0 0 0,0-1 1 0 0,1 1-1 0 0,0 0 0 0 0,1 1 0 0 0,0-1 1 0 0,1 0-1 0 0,0 1 0 0 0,0-1 0 0 0,1 0 0 0 0,0 5-33 0 0,0-1 18 0 0,0-10 3 0 0,0 0 0 0 0,0-1 0 0 0,0 1 1 0 0,0 0-1 0 0,1-1 0 0 0,-1 1 0 0 0,1-1 0 0 0,0 1 0 0 0,-1-1 0 0 0,1 1 0 0 0,0-1 1 0 0,1 1-1 0 0,-1-1 0 0 0,0 0 0 0 0,1 1 0 0 0,-1-1 0 0 0,1 0 0 0 0,0 0 0 0 0,0 0 1 0 0,0 0-1 0 0,0-1 0 0 0,0 1 0 0 0,0 0 0 0 0,0-1 0 0 0,0 0 0 0 0,1 1 1 0 0,-1-1-1 0 0,0 0 0 0 0,1 0 0 0 0,-1 0 0 0 0,1-1 0 0 0,0 1 0 0 0,-1 0 0 0 0,1-1 1 0 0,-1 0-1 0 0,1 0 0 0 0,0 1-21 0 0,3-1 105 0 0,0 0-1 0 0,-1-1 1 0 0,1 1 0 0 0,0-1 0 0 0,0 0 0 0 0,-1 0 0 0 0,1-1-1 0 0,0 0 1 0 0,-1 0 0 0 0,0 0 0 0 0,1 0 0 0 0,-1-1 0 0 0,0 0-1 0 0,0 0 1 0 0,-1-1 0 0 0,4-2-105 0 0,-1-1 84 0 0,-1 0 0 0 0,1-1 0 0 0,-2 0 1 0 0,1 0-1 0 0,-1 0 0 0 0,0-1 0 0 0,-1 1 0 0 0,0-1 0 0 0,0 0 0 0 0,-1 0 0 0 0,0-1 0 0 0,-1 1 0 0 0,0-1 0 0 0,0 1 0 0 0,-1-1 1 0 0,0 0-1 0 0,-1 0 0 0 0,0 1 0 0 0,-1-1 0 0 0,-1-8-84 0 0,1 15-85 0 0,1 0 1 0 0,-1-1 0 0 0,0 1-1 0 0,-1 0 1 0 0,1 0 0 0 0,0 0-1 0 0,-1 1 1 0 0,0-1-1 0 0,1 0 1 0 0,-1 1 0 0 0,0-1-1 0 0,-1 1 1 0 0,1-1 0 0 0,0 1-1 0 0,-1 0 1 0 0,1 0-1 0 0,-1 0 1 0 0,0 0 0 0 0,1 0-1 0 0,-1 1 1 0 0,0 0 0 0 0,-3-2 84 0 0,-10-1-4167 0 0,0 2-3405 0 0,7 2-4685 0 0</inkml:trace>
</inkml:ink>
</file>

<file path=ppt/ink/ink19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2:38.62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6 181 8034 0 0,'0'0'2280'0'0,"0"0"-198"0"0,0 0-88 0 0,0 0-85 0 0,0 0-147 0 0,0 0-228 0 0,0 0-278 0 0,0 0-249 0 0,0 0-204 0 0,0 0-146 0 0,0 0-95 0 0,0 0-83 0 0,-3-2-82 0 0,0-1-370 0 0,4 3-5 0 0,-1 0 1 0 0,0 0-1 0 0,0 0 1 0 0,1 0-1 0 0,-1 0 1 0 0,0 0-1 0 0,0 0 1 0 0,1-1-1 0 0,-1 1 1 0 0,0 0-1 0 0,0 0 1 0 0,0 0-1 0 0,1 0 0 0 0,-1 0 1 0 0,0 0-1 0 0,0-1 1 0 0,0 1-1 0 0,0 0 1 0 0,1 0-1 0 0,-1 0 1 0 0,0-1-1 0 0,0 1 1 0 0,0 0-1 0 0,0 0 0 0 0,0 0 1 0 0,1-1-1 0 0,-1 1 1 0 0,0 0-1 0 0,0 0 1 0 0,0-1-1 0 0,0 1 1 0 0,0 0-1 0 0,0 0 1 0 0,0-1-1 0 0,0 1 1 0 0,0 0-1 0 0,0 0 0 0 0,0-1 1 0 0,0 1-1 0 0,0 0 1 0 0,0 0-1 0 0,0 0 1 0 0,0-1-1 0 0,-1 1 1 0 0,1 0-1 0 0,0 0 1 0 0,0-1-1 0 0,0 1 0 0 0,0 0 1 0 0,0 0-1 0 0,0 0 1 0 0,-1-1-23 0 0,84-10 1472 0 0,238 8-504 0 0,-285-5-829 0 0,-36 8-112 0 0,0 0-1 0 0,0 0 12 0 0,0 0 24 0 0,0 0 5 0 0,0 0 28 0 0,0 0 4 0 0,0 0 2 0 0,0 0-6 0 0,0 0-6 0 0,0 0 24 0 0,0 0 9 0 0,0 0 2 0 0,0 0-12 0 0,0 0-8 0 0,0 0 14 0 0,-2-7-73 0 0,-1 0 0 0 0,0 0 0 0 0,0 0-1 0 0,0 1 1 0 0,-1-1 0 0 0,0 1-1 0 0,0 0 1 0 0,0 0 0 0 0,-1 0 0 0 0,0 1-1 0 0,0-1 1 0 0,-1 1 0 0 0,1 1-1 0 0,-1-1 1 0 0,-4-2-45 0 0,-5-6 14 0 0,-34-20-360 0 0,49 33 41 0 0,0 0-219 0 0,23 1-4529 0 0,-7 4 2202 0 0,1 0-4265 0 0,-3-2-4903 0 0</inkml:trace>
</inkml:ink>
</file>

<file path=ppt/ink/ink19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2:39.2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34 4049 0 0,'0'0'3649'0'0,"0"0"-931"0"0,0 0-487 0 0,0 0-122 0 0,0 0-203 0 0,0 0-259 0 0,0 0-258 0 0,0 0-320 0 0,0 0-263 0 0,0 0-153 0 0,0 0-67 0 0,0 0-20 0 0,0 0-14 0 0,3-3 2120 0 0,13 7-2288 0 0,1 0 1 0 0,0-2-1 0 0,0 0 0 0 0,-1-1 1 0 0,1 0-1 0 0,0-2 1 0 0,0 0-1 0 0,6-1-384 0 0,212-20 1014 0 0,-188 8-1161 0 0,-34 11-983 0 0,-11 2-3731 0 0,0 1-4730 0 0,-2 0-1866 0 0</inkml:trace>
</inkml:ink>
</file>

<file path=ppt/ink/ink19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2:39.47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41 16115 0 0,'0'0'2033'0'0,"0"0"-781"0"0,0 0-318 0 0,0 0 149 0 0,0 0 148 0 0,0 0-38 0 0,0 0-219 0 0,0 0-224 0 0,0 0-153 0 0,0 0-113 0 0,0 0-63 0 0,31-5-66 0 0,98-16-90 0 0,1 6 503 0 0,-88 15-6445 0 0,-24 0 1094 0 0,-11 0-7275 0 0</inkml:trace>
</inkml:ink>
</file>

<file path=ppt/ink/ink20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2:36.79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88 0 7938 0 0,'0'0'2594'0'0,"0"0"-299"0"0,0 0-279 0 0,0 0-161 0 0,0 0-124 0 0,0 0-192 0 0,0 0-294 0 0,0 0-316 0 0,0 0-242 0 0,0 0-175 0 0,0 0-67 0 0,7 4 2215 0 0,0 137-844 0 0,-7-117-1714 0 0,1 140 549 0 0,-7 0 0 0 0,-19 97-651 0 0,-12-36 170 0 0,35-211-198 0 0,2-14-616 0 0,5-36-2736 0 0,10-9 286 0 0,-4 15-2706 0 0,-8 25 3863 0 0,1-10-9423 0 0</inkml:trace>
  <inkml:trace contextRef="#ctx0" brushRef="#br0" timeOffset="583.605">414 30 16115 0 0,'0'0'1281'0'0,"0"0"-301"0"0,0 0-109 0 0,0 0 48 0 0,0 0 69 0 0,0 0-73 0 0,0 0-239 0 0,0 0-201 0 0,0 0-73 0 0,0 0 8 0 0,0 0 49 0 0,0 0 27 0 0,0 11-15 0 0,7 91 1027 0 0,49 212 273 0 0,-53 76-1399 0 0,-3-390-363 0 0,-31-56 1310 0 0,16 30-1306 0 0,7 9-8 0 0,0 0 0 0 0,-2 0-1 0 0,0 1 1 0 0,-1 1 0 0 0,0 0-1 0 0,-1 0 1 0 0,-1 1 0 0 0,-1 1-1 0 0,1 0 1 0 0,-2 1 0 0 0,0 0 0 0 0,-6-2-5 0 0,6 5-36 0 0,-1 2 1 0 0,0 0 0 0 0,-1 1 0 0 0,0 0-1 0 0,0 2 1 0 0,0 0 0 0 0,0 0 0 0 0,-1 2 0 0 0,0 0-1 0 0,-16 1 36 0 0,34 1 0 0 0,-62 11-1450 0 0,53 30-2617 0 0,21-24 191 0 0,-1-9-3704 0 0,-3-4-4093 0 0</inkml:trace>
</inkml:ink>
</file>

<file path=ppt/ink/ink20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2:44.33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 0 6985 0 0,'0'0'2069'0'0,"0"0"-155"0"0,0 0 43 0 0,0 0 15 0 0,0 0-119 0 0,0 0-260 0 0,0 0-329 0 0,0 0-244 0 0,0 0-189 0 0,0 0-118 0 0,0 0-67 0 0,0 0-66 0 0,-4 0-53 0 0,-12 0-44 0 0,12 0-18 0 0,4 0-57 0 0,0 0-43 0 0,0 0-54 0 0,0 0-76 0 0,10 8 705 0 0,35-1-303 0 0,1-3-1 0 0,-1-1 0 0 0,1-2 1 0 0,44-5-637 0 0,26 0 28 0 0,-103 3-379 0 0,21 3-1428 0 0,-25 1-2309 0 0,-2 4-3285 0 0,-6-3-4708 0 0</inkml:trace>
</inkml:ink>
</file>

<file path=ppt/ink/ink20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2:47.68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8 8658 0 0,'0'0'3691'0'0,"0"0"-1469"0"0,0 0-623 0 0,0 0-9 0 0,0 0 5 0 0,0 0-150 0 0,0 0-286 0 0,0 0-297 0 0,0 0-193 0 0,0 0-77 0 0,0 0-27 0 0,0 0-35 0 0,0 0-24 0 0,18 0 994 0 0,129-7 446 0 0,-94 6-2301 0 0,62 2 284 0 0,-77 1-3565 0 0,-1 3-3571 0 0,-25-5-5004 0 0</inkml:trace>
</inkml:ink>
</file>

<file path=ppt/ink/ink20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2:43.32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168 424 8194 0 0,'0'0'2086'0'0,"0"0"-391"0"0,0 0-199 0 0,0 0-9 0 0,0 0-9 0 0,0 0-153 0 0,0 0-314 0 0,0 0-322 0 0,0 0-234 0 0,0 0-151 0 0,0 0-84 0 0,-4 5 12 0 0,-22 61 971 0 0,10 382 1387 0 0,14-415-1951 0 0,1-25 650 0 0,0-24-491 0 0,5-29-706 0 0,1 1 0 0 0,3 0 0 0 0,2 0 0 0 0,1 1 0 0 0,3 0 0 0 0,1 1 0 0 0,2 0 0 0 0,2 2 0 0 0,1 0 0 0 0,7-6-92 0 0,-26 42 3 0 0,1 1 0 0 0,-1-1-1 0 0,1 1 1 0 0,0-1 0 0 0,1 1 0 0 0,-1 0-1 0 0,0 0 1 0 0,1 0 0 0 0,0 0-1 0 0,0 0 1 0 0,0 0 0 0 0,0 1-1 0 0,0 0 1 0 0,0-1 0 0 0,0 1 0 0 0,1 0-1 0 0,-1 1 1 0 0,1-1 0 0 0,0 1-1 0 0,-1-1 1 0 0,1 1 0 0 0,0 0-1 0 0,0 0 1 0 0,0 1 0 0 0,0-1 0 0 0,0 1-1 0 0,0 0 1 0 0,0 0 0 0 0,0 0-1 0 0,0 1 1 0 0,-1-1 0 0 0,1 1-1 0 0,0 0 1 0 0,0 0 0 0 0,0 0 0 0 0,-1 1-1 0 0,1-1 1 0 0,0 1 0 0 0,-1 0-1 0 0,0 0 1 0 0,1 0 0 0 0,-1 1-3 0 0,4 4 40 0 0,-1 1 0 0 0,-1 1 1 0 0,0-1-1 0 0,0 1 1 0 0,0 0-1 0 0,-1 0 0 0 0,0 0 1 0 0,-1 0-1 0 0,0 1 0 0 0,-1 0 1 0 0,2 7-41 0 0,-6-24-10936 0 0,0-1 2144 0 0,2 4-149 0 0</inkml:trace>
  <inkml:trace contextRef="#ctx0" brushRef="#br0" timeOffset="587.959">0 167 10010 0 0,'0'0'2406'0'0,"0"0"-507"0"0,0 0-189 0 0,0 0-39 0 0,0 0-86 0 0,0 0-216 0 0,0 0-361 0 0,0 0-339 0 0,0 0-223 0 0,0 0-102 0 0,0 0-13 0 0,0 0 34 0 0,0 0 115 0 0,3 0 92 0 0,19 3 61 0 0,1-1-1 0 0,0-1 0 0 0,0-1 1 0 0,0-1-1 0 0,0-2 0 0 0,19-3-632 0 0,-5 0 100 0 0,1 1-1 0 0,0 3 0 0 0,0 0 0 0 0,0 3 1 0 0,16 2-100 0 0,0 12-93 0 0,-35-8 277 0 0,-27-8 910 0 0,-177-64-1050 0 0,137 36-417 0 0,47 28 106 0 0,11-10-10375 0 0,-7 11 3462 0 0,-1 0-4527 0 0</inkml:trace>
  <inkml:trace contextRef="#ctx0" brushRef="#br0" timeOffset="1568.724">1048 310 1280 0 0,'0'0'2765'0'0,"0"0"-542"0"0,0 0-25 0 0,0 0 181 0 0,0 0 9 0 0,0 0-224 0 0,0 0-347 0 0,0 0-312 0 0,0 0-233 0 0,0 0-173 0 0,0 0-122 0 0,0 0-98 0 0,0 0-77 0 0,-4 16 1662 0 0,-105 160-982 0 0,-84 44-1362 0 0,127-146-2184 0 0,65-75-2371 0 0,0-15-3847 0 0,1 14 3899 0 0,0-5-4267 0 0</inkml:trace>
  <inkml:trace contextRef="#ctx0" brushRef="#br0" timeOffset="1833.993">760 237 11050 0 0,'0'0'2733'0'0,"0"0"-621"0"0,0 0-526 0 0,0 0-220 0 0,0 0-141 0 0,0 0-175 0 0,0 0-230 0 0,0 0-187 0 0,0 0-118 0 0,0 0-31 0 0,0 0 0 0 0,0 0-11 0 0,0 0-19 0 0,4 18-19 0 0,12 59-13 0 0,16-10 652 0 0,14 6-280 0 0,-34-51-1101 0 0,0 0-1 0 0,1-1 1 0 0,2 0 0 0 0,0-1-1 0 0,1-1 1 0 0,0-1 0 0 0,11 9 307 0 0,-8-16-2814 0 0,-12-7-566 0 0,0-2-3410 0 0,0-1-4825 0 0</inkml:trace>
  <inkml:trace contextRef="#ctx0" brushRef="#br0" timeOffset="2593.048">1180 792 6313 0 0,'0'0'3244'0'0,"0"0"-969"0"0,0 0-419 0 0,0 0-11 0 0,0 0-80 0 0,0 0-191 0 0,0 0-276 0 0,0 0-351 0 0,0 0-251 0 0,0 0-150 0 0,0 0-69 0 0,0 0 11 0 0,0 0 0 0 0,4-11-16 0 0,67-165 1883 0 0,-41 118-1900 0 0,-17 31-356 0 0,2-1 1 0 0,0 1 0 0 0,2 1 0 0 0,1 1 0 0 0,1 1 0 0 0,8-8-100 0 0,-25 34-11 0 0,0 1 1 0 0,-1 0-1 0 0,1-1 1 0 0,-1 1-1 0 0,1 0 1 0 0,-1-1-1 0 0,0 1 1 0 0,0 0-1 0 0,0 0 1 0 0,-1 0 0 0 0,1 0-1 0 0,-1 0 1 0 0,1 0-1 0 0,-1 0 1 0 0,0 0-1 0 0,0 0 1 0 0,-1 0-1 0 0,1 0 1 0 0,-1 3 10 0 0,1 155-15 0 0,15-125-10 0 0,-14-35 26 0 0,-1-1-1 0 0,1 0 1 0 0,-1 1 0 0 0,1-1-1 0 0,0 0 1 0 0,-1 1 0 0 0,1-1-1 0 0,0 0 1 0 0,0 0 0 0 0,-1 0-1 0 0,1 0 1 0 0,0 0 0 0 0,0 1-1 0 0,-1-1 1 0 0,1 0 0 0 0,0-1-1 0 0,0 1 1 0 0,-1 0 0 0 0,1 0-1 0 0,0 0 1 0 0,-1 0 0 0 0,1-1-1 0 0,0 1 1 0 0,-1 0 0 0 0,1 0-1 0 0,0-1 1 0 0,-1 1 0 0 0,1-1-1 0 0,0 1 1 0 0,-1-1 0 0 0,1 1-1 0 0,-1-1 1 0 0,1 1 0 0 0,-1-1-1 0 0,1 1 1 0 0,-1-1 0 0 0,1 0-1 0 0,-1 1 1 0 0,0-1 0 0 0,1 0-1 0 0,-1 1 1 0 0,0-1-1 0 0,3-2 8 0 0,15-15 24 0 0,-2-1-1 0 0,0 0 1 0 0,-1-1 0 0 0,-2-1 0 0 0,0 0 0 0 0,10-22-32 0 0,53-78 56 0 0,-77 122-57 0 0,1-1 0 0 0,0 1 1 0 0,0-1-1 0 0,0 1 0 0 0,0-1 1 0 0,0 1-1 0 0,0-1 0 0 0,0 0 1 0 0,0 1-1 0 0,0-1 0 0 0,0 1 1 0 0,0-1-1 0 0,0 1 0 0 0,0-1 1 0 0,0 1-1 0 0,0-1 1 0 0,0 0-1 0 0,0 1 0 0 0,1-1 1 0 0,-1 1-1 0 0,0-1 0 0 0,0 1 1 0 0,1-1-1 0 0,-1 0 0 0 0,0 1 1 0 0,0-1-1 0 0,1 0 0 0 0,-1 1 1 0 0,0-1-1 0 0,1 0 0 0 0,-1 0 1 0 0,0 1-1 0 0,1-1 0 0 0,-1 0 1 0 0,1 0-1 0 0,-1 1 1 0 0,1-1-1 0 0,-1 0 0 0 0,0 0 1 0 0,1 0-1 0 0,-1 0 0 0 0,1 0 1 0 0,-1 0-1 0 0,1 0 0 0 0,-1 0 1 0 0,1 0-1 0 0,-1 0 0 0 0,0 0 1 0 0,1 0-1 0 0,-1 0 0 0 0,1 0 1 0 0,-2 14 28 0 0,-17 214 154 0 0,17-209-314 0 0,0-15 31 0 0,0 1 1 0 0,0-1 0 0 0,1 1-1 0 0,0 0 1 0 0,0-1-1 0 0,0 1 1 0 0,1-1-1 0 0,-1 1 1 0 0,1-1-1 0 0,0 1 1 0 0,0-1-1 0 0,1 1 1 0 0,-1-1-1 0 0,1 0 1 0 0,0 1-1 0 0,0-1 1 0 0,0 0-1 0 0,3 3 101 0 0,3-4-2350 0 0,-4-2-1272 0 0,-2 0-5128 0 0,-1 2-2500 0 0</inkml:trace>
  <inkml:trace contextRef="#ctx0" brushRef="#br0" timeOffset="3472.469">1858 369 11154 0 0,'0'0'2968'0'0,"0"0"-1041"0"0,0 0-536 0 0,0 0-74 0 0,0 0-76 0 0,0 0-154 0 0,0 0-259 0 0,0 0-240 0 0,0 0-105 0 0,0 0 5 0 0,0 0 52 0 0,0 0 31 0 0,0 0-34 0 0,7 4-65 0 0,1-1-323 0 0,-1 1 0 0 0,0 1 1 0 0,1-1-1 0 0,-2 1 0 0 0,1 0 0 0 0,0 1 0 0 0,-1-1 1 0 0,0 1-1 0 0,0 1 0 0 0,-1-1 0 0 0,0 1 0 0 0,0 0 0 0 0,-1 0 1 0 0,1 0-150 0 0,5 24 135 0 0,0 0 0 0 0,-3 1 0 0 0,0 0 0 0 0,-2 0 0 0 0,-1 0 1 0 0,-2 5-136 0 0,1-10 41 0 0,8 50-3 0 0,7-102 820 0 0,39-127-540 0 0,-44 109-308 0 0,3 1 1 0 0,1 0 0 0 0,1 1-1 0 0,3 1 1 0 0,1 1-1 0 0,5-4-10 0 0,-4 17 39 0 0,-23 26-58 0 0,0 0 1 0 0,0 0-8 0 0,0 0 14 0 0,0 0 7 0 0,0 0 2 0 0,0 0-26 0 0,0 0 2 0 0,0 0 1 0 0,0 0-6 0 0,0 0 18 0 0,0 0 6 0 0,-6 6-5749 0 0,3-4-3429 0 0,3-2-2068 0 0</inkml:trace>
  <inkml:trace contextRef="#ctx0" brushRef="#br0" timeOffset="4003.495">1922 137 10850 0 0,'0'0'2425'0'0,"0"0"-518"0"0,0 0-256 0 0,0 0-4 0 0,0 0-109 0 0,0 0-235 0 0,0 0-274 0 0,0 0-294 0 0,0 0-198 0 0,0 0-94 0 0,0 0-27 0 0,0 0 7 0 0,0 0-22 0 0,-2-7 617 0 0,143-5 1042 0 0,12-2-1777 0 0,-130 21 756 0 0,-96-59-1051 0 0,31 22-672 0 0,19 7-5364 0 0,21 21 457 0 0,-2-1-6306 0 0</inkml:trace>
</inkml:ink>
</file>

<file path=ppt/ink/ink20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2:51.76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1 240 7538 0 0,'0'0'1881'0'0,"0"0"-332"0"0,0 0 22 0 0,0 0 273 0 0,0 0 175 0 0,0 0-130 0 0,0 0-346 0 0,0 0-334 0 0,0 0-213 0 0,0 0-137 0 0,0 0-104 0 0,0 0-63 0 0,0 0-64 0 0,29 3-50 0 0,89 7-42 0 0,15-4 2126 0 0,51-10-1583 0 0,-4-11-387 0 0,-180 15-629 0 0,0 0-6 0 0,0 0-22 0 0,0 0 6 0 0,0 0-4 0 0,0 0 10 0 0,0 0 6 0 0,0 0-9 0 0,0 0-24 0 0,0 0-9 0 0,0 0 4 0 0,0 0 7 0 0,0 0 29 0 0,0 0 13 0 0,0 0 8 0 0,-16-7 293 0 0,0-6-331 0 0,1 0 0 0 0,1-2 0 0 0,0 1 0 0 0,1-2 0 0 0,0 0 0 0 0,1 0 0 0 0,-8-16-34 0 0,14 23-26 0 0,-10-40-1373 0 0,20 33-2757 0 0,5 0-5157 0 0,-3 9-3747 0 0</inkml:trace>
</inkml:ink>
</file>

<file path=ppt/ink/ink20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2:49.62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194 0 12995 0 0,'0'0'1136'0'0,"0"0"-237"0"0,0 0 190 0 0,0 0 318 0 0,0 0 140 0 0,0 0-150 0 0,0 0-369 0 0,0 0-331 0 0,0 0-168 0 0,0 0-64 0 0,0 0-8 0 0,0 0 1 0 0,0 0-22 0 0,-5 17-24 0 0,-25 88 237 0 0,16 123 938 0 0,-45 48-1357 0 0,52-251-278 0 0,-2 1 0 0 0,0-1 0 0 0,-1-1 0 0 0,-2 0 0 0 0,-13 21 48 0 0,18-36 772 0 0,1-1-3516 0 0,7-18-5552 0 0,2 6 6884 0 0,4-9-6506 0 0,-2 5 338 0 0</inkml:trace>
  <inkml:trace contextRef="#ctx0" brushRef="#br0" timeOffset="474.409">481 56 8978 0 0,'0'0'3798'0'0,"0"0"-2018"0"0,0 0-797 0 0,0 0 68 0 0,0 0 161 0 0,0 0 95 0 0,0 0-120 0 0,0 0-261 0 0,0 0-199 0 0,0 0-138 0 0,0 0-69 0 0,0 0-25 0 0,-10 27-23 0 0,-29 88-25 0 0,30-87-185 0 0,1 1 0 0 0,2-1 0 0 0,1 1 1 0 0,1 1-1 0 0,1-1 0 0 0,2 1 0 0 0,1-1 0 0 0,2 13-262 0 0,0 28 111 0 0,0 52 99 0 0,-15-196 1762 0 0,6 55-1951 0 0,-1 1-1 0 0,-1 0 1 0 0,-1 1 0 0 0,-1 0-1 0 0,0 0 1 0 0,-1 1 0 0 0,-6-6-21 0 0,13 16-24 0 0,0 0 0 0 0,-1 1 0 0 0,1 0 0 0 0,-1 1 1 0 0,0-1-1 0 0,0 1 0 0 0,0 0 0 0 0,-1 0 0 0 0,0 1 0 0 0,1 0 0 0 0,-1 0 1 0 0,0 1-1 0 0,-1-1 0 0 0,1 2 0 0 0,0-1 0 0 0,0 1 0 0 0,-1 0 1 0 0,1 0-1 0 0,-1 1 0 0 0,1 0 0 0 0,-3 1 24 0 0,4 1-131 0 0,0 0-1 0 0,0 0 1 0 0,0 1 0 0 0,0 0-1 0 0,0 0 1 0 0,1 0 0 0 0,0 1 0 0 0,-1-1-1 0 0,1 1 1 0 0,1 1 0 0 0,-1-1-1 0 0,1 1 1 0 0,-1 0 0 0 0,1 0-1 0 0,1 0 1 0 0,-3 4 131 0 0,-30 56-4366 0 0,31-41 392 0 0,5-8-4645 0 0,0-8-827 0 0</inkml:trace>
  <inkml:trace contextRef="#ctx0" brushRef="#br0" timeOffset="1039.941">790 372 14011 0 0,'0'0'1866'0'0,"0"0"-427"0"0,0 0-156 0 0,0 0 6 0 0,0 0-102 0 0,0 0-183 0 0,0 0-181 0 0,0 0-175 0 0,0 0-138 0 0,0 0-103 0 0,0 0-70 0 0,0 0-46 0 0,0 0-10 0 0,-19 16-24 0 0,-57 50-28 0 0,24 0 289 0 0,45-58-507 0 0,1 0 0 0 0,1 0 0 0 0,0 0-1 0 0,0 1 1 0 0,0-1 0 0 0,1 1-1 0 0,1 0 1 0 0,0 1 0 0 0,0-1 0 0 0,0 1-1 0 0,1-1 1 0 0,1 1 0 0 0,0 0 0 0 0,0-1-1 0 0,1 1 1 0 0,0 0 0 0 0,0 0 0 0 0,1 0-1 0 0,1-1 1 0 0,2 10-11 0 0,-1-14 14 0 0,1 0-1 0 0,1 0 1 0 0,-1 0 0 0 0,1 0-1 0 0,-1-1 1 0 0,1 0 0 0 0,1 0-1 0 0,-1 0 1 0 0,0-1 0 0 0,1 0-1 0 0,0 0 1 0 0,0 0 0 0 0,0-1-1 0 0,0 1 1 0 0,0-2 0 0 0,0 1-1 0 0,1-1 1 0 0,-1 1 0 0 0,1-2-1 0 0,-1 1 1 0 0,1-1 0 0 0,-1 0-1 0 0,1 0 1 0 0,-1-1 0 0 0,0 0-1 0 0,1 0 1 0 0,-1-1 0 0 0,2 0-14 0 0,-2 2 56 0 0,0 0 0 0 0,0 0 0 0 0,0-1-1 0 0,0 0 1 0 0,0 0 0 0 0,-1-1 0 0 0,1 0 0 0 0,0 1 0 0 0,-1-2 0 0 0,1 1 0 0 0,-1-1 0 0 0,0 0 0 0 0,0 0 0 0 0,0 0 0 0 0,0-1 0 0 0,0 0 0 0 0,-1 0-1 0 0,1 0 1 0 0,-1 0 0 0 0,0-1 0 0 0,-1 0 0 0 0,1 1 0 0 0,-1-1 0 0 0,0-1 0 0 0,0 1 0 0 0,-1 0 0 0 0,1-1 0 0 0,-1 1 0 0 0,0-1 0 0 0,-1 0 0 0 0,1 0-1 0 0,0-5-55 0 0,-6 7-34 0 0,1-1 0 0 0,-1 1 0 0 0,0 0 0 0 0,0 1 0 0 0,0-1 0 0 0,-1 1 0 0 0,1 0 0 0 0,-1 0 0 0 0,0 0 0 0 0,0 1 0 0 0,0-1 0 0 0,0 1 0 0 0,0 0 0 0 0,-1 1 0 0 0,1-1-1 0 0,0 1 1 0 0,-1 0 0 0 0,1 1 0 0 0,-1-1 0 0 0,1 1 0 0 0,-1 0 0 0 0,1 0 0 0 0,-1 1 0 0 0,-4 0 34 0 0,-13-1-459 0 0,22 0 370 0 0,1 0 9 0 0,9 0-59 0 0,12-1 186 0 0,0-1-1 0 0,0-2 1 0 0,0 0 0 0 0,-1-1-1 0 0,0-1 1 0 0,19-8-47 0 0,-39 14 0 0 0,48-14 127 0 0,0 0-1081 0 0,-18 1-4091 0 0,-22 10-1593 0 0,-3 2-5362 0 0</inkml:trace>
</inkml:ink>
</file>

<file path=ppt/ink/ink20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2:48.89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1 214 2841 0 0,'0'0'2535'0'0,"0"0"-388"0"0,0 0-85 0 0,0 0 19 0 0,0 0-68 0 0,0 0-253 0 0,0 0-385 0 0,0 0-385 0 0,0 0-255 0 0,0 0-153 0 0,0 0-69 0 0,0 0-25 0 0,0 0-10 0 0,28 0 2550 0 0,116-15-21 0 0,22 4-2103 0 0,-165 5-1759 0 0,1-9-1042 0 0,-2 14 1774 0 0,3-10-1859 0 0,0 5-1393 0 0,-2 1-4041 0 0,-1 1-3475 0 0</inkml:trace>
  <inkml:trace contextRef="#ctx0" brushRef="#br0" timeOffset="346.275">198 0 12395 0 0,'0'0'2144'0'0,"0"0"-513"0"0,0 0-251 0 0,0 0-31 0 0,0 0-60 0 0,0 0-156 0 0,0 0-276 0 0,0 0-255 0 0,0 0-184 0 0,0 0-51 0 0,0 0 33 0 0,0 0 40 0 0,0 0-5 0 0,-1 17-66 0 0,-5 113 278 0 0,-11 36-363 0 0,-7-79-1324 0 0,25-85-5332 0 0,7-3-1048 0 0,-4-2-3304 0 0</inkml:trace>
</inkml:ink>
</file>

<file path=ppt/ink/ink20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23.33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97 270 0 0 0,'0'0'359'0'0,"0"0"1252"0"0,0 0 485 0 0,0 0 101 0 0,0 0-57 0 0,0 0-163 0 0,0 0-202 0 0,0 0-258 0 0,0 0-207 0 0,0 0-135 0 0,2-10-90 0 0,7-42 881 0 0,-9 51-1102 0 0,0 1-105 0 0,0 0-84 0 0,0 0-68 0 0,0 0-66 0 0,0 0-43 0 0,0 0-37 0 0,0 0-46 0 0,0 0-50 0 0,0 0-38 0 0,0 0-60 0 0,0 0-25 0 0,0 0-7 0 0,0 0-23 0 0,0 0-10 0 0,0 0-2 0 0,0 0-6 0 0,0 0-16 0 0,0 0 4 0 0,0 0-18 0 0,0 0-9 0 0,-2 16 3087 0 0,-20 43-3217 0 0,2 0-1 0 0,3 2 0 0 0,3 0 1 0 0,2 1-1 0 0,3 0 1 0 0,3 0-1 0 0,2 1 1 0 0,4 34-25 0 0,-1-83 7 0 0,1 227 26 0 0,2-220-40 0 0,2 0 0 0 0,0-1 1 0 0,2 0-1 0 0,0 0 0 0 0,1-1 0 0 0,1 1 0 0 0,0-2 0 0 0,7 11 7 0 0,-12-27 3 0 0,-1 1 0 0 0,1-1-1 0 0,-1 1 1 0 0,1-1 0 0 0,0 0-1 0 0,0 0 1 0 0,0 0 0 0 0,0-1-1 0 0,0 1 1 0 0,1-1 0 0 0,-1 1 0 0 0,0-1-1 0 0,1 0 1 0 0,-1 0 0 0 0,0-1-1 0 0,1 1 1 0 0,0-1 0 0 0,-1 0-1 0 0,1 0 1 0 0,-1 0 0 0 0,1 0-1 0 0,-1 0 1 0 0,1-1 0 0 0,-1 0-1 0 0,1 1 1 0 0,-1-1 0 0 0,0-1-1 0 0,1 1 1 0 0,-1 0 0 0 0,0-1-1 0 0,0 0 1 0 0,0 1 0 0 0,0-1-1 0 0,0-1 1 0 0,0 1 0 0 0,-1 0-1 0 0,1-1 1 0 0,-1 1 0 0 0,1-1-1 0 0,-1 0 1 0 0,0 1 0 0 0,1-3-3 0 0,37-35 30 0 0,-2-2 1 0 0,-2-2 0 0 0,-1-1 0 0 0,-3-2 0 0 0,-2-1 0 0 0,-1-1 0 0 0,5-18-31 0 0,29-114-40 0 0,-63 315-261 0 0,0-110 296 0 0,1-1 0 0 0,1 0 0 0 0,1 0 0 0 0,1 0 0 0 0,1 0 0 0 0,1 0 0 0 0,1-1 0 0 0,1 0 0 0 0,0-1 0 0 0,2 0 0 0 0,1 0 0 0 0,12 18 5 0 0,-18-33 0 0 0,-1 0-1 0 0,1 0 0 0 0,0-1 0 0 0,1 0 0 0 0,-1 0 1 0 0,1 0-1 0 0,0-1 0 0 0,0 1 0 0 0,0-2 0 0 0,1 1 0 0 0,-1-1 1 0 0,1 0-1 0 0,0 0 0 0 0,0 0 0 0 0,0-1 0 0 0,0 0 0 0 0,0-1 1 0 0,1 0-1 0 0,-1 0 0 0 0,1 0 0 0 0,6-1 1 0 0,-8 0 13 0 0,1-1 1 0 0,0 0-1 0 0,0 0 0 0 0,-1-1 0 0 0,1 0 1 0 0,0 0-1 0 0,-1 0 0 0 0,0-1 0 0 0,0 0 1 0 0,0 0-1 0 0,0 0 0 0 0,0-1 1 0 0,0 0-1 0 0,-1 0 0 0 0,0-1 0 0 0,0 1 1 0 0,0-1-1 0 0,1-2-13 0 0,14-16 29 0 0,-2 0 0 0 0,0-1 0 0 0,-2-1 1 0 0,0-1-1 0 0,-2 0 0 0 0,-1-1 0 0 0,-1 0 1 0 0,-2-1-1 0 0,0 0 0 0 0,3-21-29 0 0,2-18 2 0 0,-3-1 0 0 0,-3 0 0 0 0,-3-1 0 0 0,-3 0 1 0 0,-5-67-3 0 0,2 122-168 0 0,-1-1 1 0 0,0 1 0 0 0,-1-1 0 0 0,0 1 0 0 0,-1 0 0 0 0,-1 0 0 0 0,0 0 0 0 0,-1 0 0 0 0,-1 1 0 0 0,-1-3 167 0 0,0 8-1541 0 0,5 7-3895 0 0,0 1-5394 0 0,2 0-519 0 0</inkml:trace>
  <inkml:trace contextRef="#ctx0" brushRef="#br0" timeOffset="624.858">1329 1 14939 0 0,'0'0'1106'0'0,"0"0"-198"0"0,0 0 75 0 0,0 0 221 0 0,0 0 107 0 0,0 0-164 0 0,0 0-294 0 0,0 0-247 0 0,0 0-149 0 0,0 0 5 0 0,0 0 47 0 0,0 0 10 0 0,0 0-14 0 0,7 4 684 0 0,6 132 512 0 0,4 66-1208 0 0,-16-182-462 0 0,7 150 184 0 0,-7 1 0 0 0,-9 16-215 0 0,2 20 91 0 0,6-207-89 0 0,1-1 1 0 0,-1 1-1 0 0,1-1 1 0 0,0 1-1 0 0,-1 0 1 0 0,1-1-1 0 0,-1 1 1 0 0,1 0-1 0 0,0 0 1 0 0,-1-1 0 0 0,1 1-1 0 0,0 0 1 0 0,-1 0-1 0 0,1 0 1 0 0,0 0-1 0 0,-1 0 1 0 0,1 0-1 0 0,0 0 1 0 0,-1 0-1 0 0,1 0 1 0 0,0 0-1 0 0,-1 0 1 0 0,1 0 0 0 0,0 1-1 0 0,-1-1 1 0 0,1 0-1 0 0,0 0 1 0 0,-1 1-1 0 0,1-1 1 0 0,-1 0-1 0 0,1 1 1 0 0,-1-1-1 0 0,1 1 1 0 0,-1-1-1 0 0,1 1 1 0 0,-1-1 0 0 0,1 1-1 0 0,-1-1 1 0 0,1 1-1 0 0,-1-1 1 0 0,0 1-1 0 0,1-1 1 0 0,-1 1-1 0 0,0 0 1 0 0,0-1-1 0 0,1 1 1 0 0,-1 0-1 0 0,0-1 1 0 0,0 1 0 0 0,0 0-1 0 0,0-1 1 0 0,0 1-1 0 0,0 0 1 0 0,0-1-1 0 0,0 1 1 0 0,0 0-1 0 0,0-1 1 0 0,0 1-1 0 0,0 0 1 0 0,-1-1 0 0 0,1 1-1 0 0,0 0-2 0 0,193-294 628 0 0,-131 218-641 0 0,-61 75 13 0 0,-1-1 0 0 0,1 0 1 0 0,-1 0-1 0 0,1 1 0 0 0,-1-1 1 0 0,1 0-1 0 0,0 1 1 0 0,-1-1-1 0 0,1 1 0 0 0,0-1 1 0 0,-1 1-1 0 0,1-1 0 0 0,0 1 1 0 0,0-1-1 0 0,0 1 0 0 0,-1 0 1 0 0,1-1-1 0 0,0 1 0 0 0,0 0 1 0 0,0 0-1 0 0,0 0 0 0 0,0-1 1 0 0,-1 1-1 0 0,1 0 0 0 0,0 0 1 0 0,0 0-1 0 0,0 1 0 0 0,0-1 1 0 0,0 0-1 0 0,0 0 0 0 0,-1 0 1 0 0,1 1-1 0 0,0-1 0 0 0,0 0 1 0 0,0 1-1 0 0,-1-1 0 0 0,1 1 1 0 0,0-1-1 0 0,0 1 0 0 0,-1-1 1 0 0,1 1-1 0 0,0-1 0 0 0,-1 1 1 0 0,1 0-1 0 0,-1-1 0 0 0,1 1 1 0 0,-1 0-1 0 0,1 0 0 0 0,-1-1 1 0 0,1 1-1 0 0,-1 0 0 0 0,0 0 1 0 0,1 0-1 0 0,-1-1 0 0 0,0 1 1 0 0,1 1-1 0 0,9 55 34 0 0,-11 243-691 0 0,22-303-3356 0 0,6-16 103 0 0,-9 5-4133 0 0,-9 7-3267 0 0</inkml:trace>
  <inkml:trace contextRef="#ctx0" brushRef="#br0" timeOffset="1374.018">2166 793 7394 0 0,'0'0'4531'0'0,"0"0"-2028"0"0,0 0-701 0 0,0 0-25 0 0,0 0-85 0 0,0 0-245 0 0,0 0-351 0 0,0 0-270 0 0,0 0-196 0 0,0 0-111 0 0,0 0-44 0 0,0 0-47 0 0,0 0-36 0 0,-17 22-32 0 0,-57 71-41 0 0,9 2 276 0 0,58-85-577 0 0,0 0 1 0 0,1 0-1 0 0,0 1 0 0 0,1 0 1 0 0,0 0-1 0 0,1 0 1 0 0,0 1-1 0 0,0-1 1 0 0,2 1-1 0 0,-1 0 0 0 0,1 6-18 0 0,3-16 6 0 0,0 0-1 0 0,1 0 1 0 0,-1 0-1 0 0,1 0 1 0 0,-1 0-1 0 0,1 0 0 0 0,0 0 1 0 0,0-1-1 0 0,0 1 1 0 0,0-1-1 0 0,0 1 1 0 0,0-1-1 0 0,0 0 1 0 0,1 1-1 0 0,-1-1 0 0 0,0-1 1 0 0,1 1-1 0 0,-1 0 1 0 0,0 0-1 0 0,1-1 1 0 0,-1 1-1 0 0,1-1 0 0 0,-1 0 1 0 0,1 0-1 0 0,0 0 1 0 0,-1 0-1 0 0,1 0 1 0 0,-1-1-1 0 0,1 1 0 0 0,-1-1 1 0 0,0 0-1 0 0,1 1 1 0 0,-1-1-1 0 0,1 0 1 0 0,-1 0-1 0 0,0-1 1 0 0,0 1-1 0 0,0 0 0 0 0,0-1 1 0 0,0 1-6 0 0,19-14 129 0 0,-1 0 0 0 0,-1-2-1 0 0,0 0 1 0 0,-1-1 0 0 0,-2-1 0 0 0,1 0 0 0 0,10-19-129 0 0,2 2 151 0 0,33-41 140 0 0,-61 76-359 0 0,-1 1 32 0 0,0 23-17 0 0,-4 130-186 0 0,7-148 238 0 0,0 0 0 0 0,0-1 0 0 0,1 0 0 0 0,-1 0 0 0 0,1 0 0 0 0,0 0 0 0 0,0 0 0 0 0,0-1 0 0 0,0 0 0 0 0,1 0-1 0 0,0 0 1 0 0,-1 0 0 0 0,1-1 0 0 0,0 0 0 0 0,0 0 0 0 0,0 0 0 0 0,0 0 0 0 0,1-1 0 0 0,-1 0 0 0 0,0 0 0 0 0,1 0 0 0 0,-1-1 0 0 0,0 0 0 0 0,1 0 0 0 0,-1 0 0 0 0,1-1 0 0 0,-1 1 0 0 0,0-1 0 0 0,0-1-1 0 0,1 1 1 0 0,-1-1 0 0 0,0 0 0 0 0,0 0 1 0 0,19-11 57 0 0,0 0 0 0 0,-1-2 1 0 0,-1-1-1 0 0,-1-1 0 0 0,0 0 0 0 0,-1-2 0 0 0,-1 0 0 0 0,0-1 0 0 0,-2-1 0 0 0,-1-1 0 0 0,0 0 0 0 0,-1-1 0 0 0,-2-1 0 0 0,1-2-57 0 0,4-14 4 0 0,-1-1 0 0 0,-3 0 0 0 0,-1-1 0 0 0,-1 0 0 0 0,-3-1 0 0 0,-2 0 0 0 0,-1-1 0 0 0,-2 0 0 0 0,-3 0 0 0 0,-1 0 0 0 0,-3-13-4 0 0,3 46 6 0 0,-1 0-1 0 0,-1 1 0 0 0,0-1 1 0 0,0 0-1 0 0,-1 1 0 0 0,0 0 1 0 0,-1-1-1 0 0,0 1 0 0 0,-1 1 1 0 0,0-1-1 0 0,0 1 0 0 0,-1 0 1 0 0,-2-2-6 0 0,7 10 0 0 0,1 0 1 0 0,-1 0 0 0 0,1 1 0 0 0,-1-1 0 0 0,0 0 0 0 0,1 1 0 0 0,-1-1-1 0 0,0 0 1 0 0,0 1 0 0 0,1-1 0 0 0,-1 1 0 0 0,0-1 0 0 0,0 1 0 0 0,0 0 0 0 0,0-1-1 0 0,0 1 1 0 0,1 0 0 0 0,-1 0 0 0 0,0 0 0 0 0,0 0 0 0 0,0-1 0 0 0,0 1-1 0 0,0 0 1 0 0,0 0 0 0 0,0 1 0 0 0,0-1 0 0 0,0 0 0 0 0,0 0 0 0 0,0 0-1 0 0,0 1 1 0 0,1-1 0 0 0,-1 0 0 0 0,0 1 0 0 0,0-1 0 0 0,0 1 0 0 0,0-1 0 0 0,1 1-1 0 0,-1-1 1 0 0,0 1 0 0 0,1 0 0 0 0,-1-1 0 0 0,0 1 0 0 0,1 0 0 0 0,-1-1-1 0 0,1 1 1 0 0,-1 0 0 0 0,1 0 0 0 0,-1 0 0 0 0,1 0 0 0 0,0-1 0 0 0,-1 1 0 0 0,1 0-1 0 0,0 0 1 0 0,0 0 0 0 0,-1 0-1 0 0,-11 52-33 0 0,9-17 72 0 0,2 0 0 0 0,1 0 0 0 0,2 0 0 0 0,2 0-1 0 0,1-1 1 0 0,2 1 0 0 0,1-1 0 0 0,1 0-39 0 0,74 196 329 0 0,-70-198-292 0 0,-1 1 0 0 0,-2 1 0 0 0,-1 0 1 0 0,-2 0-1 0 0,-1 0 0 0 0,-2 1 0 0 0,-1 0 0 0 0,-2-1 0 0 0,-3 30-37 0 0,2-64-21 0 0,0 0-1 0 0,0 1 1 0 0,0-1 0 0 0,0 1 0 0 0,0-1 0 0 0,0 0 0 0 0,-1 1 0 0 0,1-1-1 0 0,0 0 1 0 0,-1 0 0 0 0,1 1 0 0 0,-1-1 0 0 0,1 0 0 0 0,-1 0 0 0 0,1 1-1 0 0,-1-1 1 0 0,0 0 0 0 0,0 0 0 0 0,0 0 0 0 0,1 0 0 0 0,-1 0-1 0 0,0 0 1 0 0,0 0 0 0 0,0 0 0 0 0,-1-1 0 0 0,1 1 0 0 0,0 0 0 0 0,0 0-1 0 0,0-1 1 0 0,-1 1 0 0 0,1-1 0 0 0,0 1 0 0 0,0-1 0 0 0,-1 0 0 0 0,1 0-1 0 0,0 1 1 0 0,-1-1 0 0 0,1 0 0 0 0,0 0 0 0 0,-1 0 0 0 0,1 0 0 0 0,0 0-1 0 0,-1-1 1 0 0,0 1 21 0 0,-44-43-3081 0 0,16-25-1212 0 0,13 22-4325 0 0,16 44 8076 0 0,-6-17-10661 0 0</inkml:trace>
  <inkml:trace contextRef="#ctx0" brushRef="#br0" timeOffset="1619.803">2529 649 13667 0 0,'0'0'2925'0'0,"0"0"-909"0"0,0 0-581 0 0,0 0-133 0 0,0 0-26 0 0,0 0-35 0 0,0 0-156 0 0,0 0-194 0 0,0 0-154 0 0,0 0-128 0 0,0 0-84 0 0,0 0-60 0 0,29 0-56 0 0,90 0-74 0 0,235-15-987 0 0,-313 15-1970 0 0,-28 0-652 0 0,1 0-3486 0 0,0 0-6161 0 0</inkml:trace>
</inkml:ink>
</file>

<file path=ppt/ink/ink20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28.37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67 0 8922 0 0,'0'0'2548'0'0,"0"0"-283"0"0,0 0-383 0 0,0 0-202 0 0,0 0-128 0 0,0 0-173 0 0,0 0-254 0 0,0 0-227 0 0,0 0-188 0 0,0 0-127 0 0,0 0-90 0 0,-9 2-79 0 0,-34 7 294 0 0,38 14 288 0 0,-4 160 656 0 0,10-120-1444 0 0,13 42 19 0 0,-13-102-214 0 0,0 0 0 0 0,-1 1 0 0 0,2-1 0 0 0,-1 0 0 0 0,0 0 0 0 0,1 0 0 0 0,-1 0 0 0 0,1 0 0 0 0,0 0 0 0 0,0 0 0 0 0,0-1 0 0 0,0 1 0 0 0,1-1 0 0 0,-1 1 0 0 0,1-1 0 0 0,-1 0 0 0 0,1 0 0 0 0,0 0 0 0 0,0 0 0 0 0,0 0 0 0 0,0-1 0 0 0,0 1 0 0 0,0-1 0 0 0,0 0 0 0 0,1 0 0 0 0,-1 0 0 0 0,0-1 0 0 0,1 1 0 0 0,1-1-13 0 0,3-2 62 0 0,0 0-1 0 0,0-1 0 0 0,-1-1 0 0 0,1 1 0 0 0,-1-1 0 0 0,0 0 0 0 0,0-1 0 0 0,0 0 0 0 0,0 0 0 0 0,-1 0 0 0 0,0-1 0 0 0,0 0 0 0 0,0 0 0 0 0,3-5-61 0 0,-4 5 12 0 0,175-203 195 0 0,-136 171-232 0 0,-38 61-51 0 0,5 35 52 0 0,-9-40 24 0 0,1 1-1 0 0,0-1 1 0 0,2 0-1 0 0,0 0 1 0 0,1-1-1 0 0,1 0 1 0 0,1 0-1 0 0,0 0 1 0 0,2 0 0 0 0,-6-13 9 0 0,0 0 1 0 0,1 0 0 0 0,0-1-1 0 0,0 0 1 0 0,0 0 0 0 0,0-1-1 0 0,0 1 1 0 0,0-1 0 0 0,1 0-1 0 0,-1 0 1 0 0,1-1 0 0 0,0 0-1 0 0,-1 0 1 0 0,1 0 0 0 0,0-1-1 0 0,0 1 1 0 0,-1-1 0 0 0,1-1-1 0 0,0 1 1 0 0,0-1 0 0 0,-1 0-1 0 0,1 0 1 0 0,0-1 0 0 0,-1 0-1 0 0,0 0 1 0 0,1 0 0 0 0,-1 0-1 0 0,0-1 1 0 0,0 0 0 0 0,0 0-1 0 0,0-1 1 0 0,-1 1 0 0 0,1-1-1 0 0,-1 0 1 0 0,0 0 0 0 0,0 0-1 0 0,-1-1 1 0 0,1 1 0 0 0,-1-1-1 0 0,1-2-9 0 0,10-8 4 0 0,-1 0 0 0 0,-1-1 0 0 0,-1-1 0 0 0,0 0 0 0 0,-1 0-1 0 0,-1-1 1 0 0,-1 0 0 0 0,0-1 0 0 0,-2 0 0 0 0,0 0 0 0 0,-1-1-1 0 0,0 1 1 0 0,-2-1 0 0 0,-1 0 0 0 0,0 0 0 0 0,-1-2-4 0 0,-6 13-1766 0 0,3 9-2463 0 0,0 2-5458 0 0,2 1-2355 0 0</inkml:trace>
</inkml:ink>
</file>

<file path=ppt/ink/ink20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28.70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60 216 7186 0 0,'0'0'3444'0'0,"0"0"-1051"0"0,0 0-437 0 0,0 0-101 0 0,0 0-146 0 0,0 0-218 0 0,0 0-247 0 0,0 0-224 0 0,0 0-165 0 0,0 0-124 0 0,34-3-100 0 0,105-11-78 0 0,-69-9 341 0 0,-65 20-803 0 0,0 0 1 0 0,0 0 0 0 0,-1 0-1 0 0,1 0 1 0 0,-1-1 0 0 0,0 1-1 0 0,0-1 1 0 0,0 0 0 0 0,0-1-1 0 0,0 1 1 0 0,-1 0 0 0 0,0-1-1 0 0,0 0 1 0 0,0 0 0 0 0,-1 0 0 0 0,0 0-1 0 0,0 0 1 0 0,0-1 0 0 0,0 1-1 0 0,-1-1 1 0 0,0 1 0 0 0,0-1-1 0 0,0 1 1 0 0,-1-1 0 0 0,0 0-1 0 0,0 1 1 0 0,-1-1 0 0 0,1-2-92 0 0,-4 5-1 0 0,1-1 0 0 0,-1 1 0 0 0,1 0 0 0 0,-1 0 0 0 0,0 0 0 0 0,0 0 0 0 0,0 1 0 0 0,0 0 0 0 0,-1-1 0 0 0,1 1 0 0 0,-1 1 0 0 0,1-1 0 0 0,-1 1 0 0 0,1 0 0 0 0,-1 0 0 0 0,0 0 0 0 0,0 1 0 0 0,0-1 0 0 0,1 1 0 0 0,-1 0 0 0 0,0 1 0 0 0,0-1 0 0 0,0 1 0 0 0,0 0 1 0 0,-9 2-27 0 0,1 1-1 0 0,-1 0 1 0 0,1 1 0 0 0,0 1-1 0 0,1 0 1 0 0,0 1 0 0 0,-1 0 0 0 0,2 0-1 0 0,-1 1 1 0 0,1 1 0 0 0,1 0 0 0 0,0 1-1 0 0,0 0 1 0 0,1 0 0 0 0,0 1 0 0 0,-6 9 27 0 0,9-13-5 0 0,-1 0 0 0 0,1 1 0 0 0,0-1 0 0 0,1 2 0 0 0,0-1 1 0 0,0 0-1 0 0,1 1 0 0 0,0 0 0 0 0,1 0 0 0 0,0 0 0 0 0,0 0 1 0 0,1 1-1 0 0,0-1 0 0 0,0 1 0 0 0,1 0 0 0 0,1-1 0 0 0,0 1 0 0 0,0 0 1 0 0,0-1-1 0 0,1 1 0 0 0,1 0 0 0 0,0-1 0 0 0,0 0 0 0 0,1 1 1 0 0,0-1-1 0 0,1 0 0 0 0,-1 0 0 0 0,2 0 0 0 0,-1-1 0 0 0,2 0 1 0 0,-1 0-1 0 0,1 0 0 0 0,0 0 0 0 0,0-1 0 0 0,1 0 0 0 0,0 0 0 0 0,0-1 1 0 0,8 6 4 0 0,1-5 29 0 0,0 0 1 0 0,1-1-1 0 0,0-1 1 0 0,0 0 0 0 0,0-2-1 0 0,0 1 1 0 0,1-2-1 0 0,-1-1 1 0 0,1 0-1 0 0,-1-1 1 0 0,13-2-30 0 0,-20 1-55 0 0,1 0 1 0 0,-1-2-1 0 0,0 1 1 0 0,-1-1-1 0 0,1 0 1 0 0,0-1-1 0 0,-1 0 1 0 0,0-1-1 0 0,0 0 1 0 0,0 0-1 0 0,-1-1 1 0 0,0 0-1 0 0,7-7 55 0 0,27-35-10104 0 0,-35 37-2276 0 0</inkml:trace>
</inkml:ink>
</file>

<file path=ppt/ink/ink20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30.0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0 184 7458 0 0,'0'0'2380'0'0,"0"0"-195"0"0,0 0-250 0 0,0 0-107 0 0,0 0-178 0 0,0 0-243 0 0,0 0-290 0 0,0 0-285 0 0,0 0-179 0 0,0 0-99 0 0,0 0-38 0 0,0 0-18 0 0,12-21-41 0 0,38-62-41 0 0,-1 36 337 0 0,-45 43-672 0 0,0 1 0 0 0,0-1 1 0 0,1 1-1 0 0,-1 1 1 0 0,1-1-1 0 0,0 1 1 0 0,0-1-1 0 0,0 1 0 0 0,0 1 1 0 0,1-1-1 0 0,-1 1 1 0 0,0 0-1 0 0,1 0 1 0 0,-1 0-1 0 0,1 1 0 0 0,-1 0 1 0 0,1 0-82 0 0,28 52 643 0 0,-26-21-549 0 0,0 0 0 0 0,-2 0 1 0 0,-2 1-1 0 0,0 0 0 0 0,-3 0 1 0 0,0 0-1 0 0,-2 0 1 0 0,-2 4-95 0 0,-3 10 43 0 0,-1 0 1 0 0,-3 0 0 0 0,-1-1-1 0 0,-2-1 1 0 0,-13 27-44 0 0,-30 65 98 0 0,45-116-31 0 0,7-25 224 0 0,10-18-234 0 0,1 1-1 0 0,2 0 0 0 0,0 1 0 0 0,1-1 0 0 0,1 2 1 0 0,12-18-57 0 0,-13 22 17 0 0,135-203 31 0 0,-108 163-31 0 0,3 1 0 0 0,2 3 0 0 0,2 1 0 0 0,27-22-17 0 0,-71 72-1 0 0,1 1 1 0 0,-1-1-1 0 0,0 0 0 0 0,1 0 0 0 0,-1 0 1 0 0,1 1-1 0 0,-1-1 0 0 0,1 0 1 0 0,-1 1-1 0 0,1-1 0 0 0,0 0 0 0 0,-1 1 1 0 0,1-1-1 0 0,0 1 0 0 0,-1-1 1 0 0,1 1-1 0 0,0-1 0 0 0,0 1 0 0 0,-1-1 1 0 0,1 1-1 0 0,0 0 0 0 0,0 0 0 0 0,0-1 1 0 0,0 1-1 0 0,-1 0 0 0 0,1 0 1 0 0,0 0-1 0 0,0 0 0 0 0,0 0 0 0 0,0 0 1 0 0,0 0-1 0 0,0 0 0 0 0,-1 0 0 0 0,1 1 1 0 0,0-1-1 0 0,0 0 0 0 0,0 0 1 0 0,0 1-1 0 0,-1-1 0 0 0,1 0 0 0 0,0 1 1 0 0,0-1-1 0 0,-1 1 0 0 0,1-1 0 0 0,0 1 1 0 0,-1 0-1 0 0,1-1 0 0 0,0 1 1 0 0,-1 0-1 0 0,1-1 0 0 0,-1 1 0 0 0,1 0 1 0 0,-1 0-1 0 0,1-1 0 0 0,-1 1 1 0 0,0 0-1 0 0,0 0 0 0 0,1 0 0 0 0,-1-1 1 0 0,0 1-1 0 0,0 0 0 0 0,0 0 0 0 0,0 0 1 0 0,0 0-1 0 0,0 0 0 0 0,0 0 1 0 0,0-1-1 0 0,0 2 1 0 0,3 6 32 0 0,3 14-14 0 0,-1 1 1 0 0,-1 0-1 0 0,-2 0 1 0 0,0 0-1 0 0,-1 1 0 0 0,-2-1 1 0 0,0 0-1 0 0,-1 1-18 0 0,1-19-1 0 0,-36 176 44 0 0,18-113-71 0 0,6-37-40 0 0,19-40-61 0 0,7-12 131 0 0,27-53-12 0 0,4 2 0 0 0,3 2 0 0 0,3 2 0 0 0,2 2 0 0 0,36-32 10 0 0,-85 95-7 0 0,0-1 0 0 0,1 1 1 0 0,-1 0-1 0 0,1 0 0 0 0,-1 0 1 0 0,1 1-1 0 0,0-1 0 0 0,0 1 1 0 0,0 0-1 0 0,0 0 0 0 0,1 0 1 0 0,-1 1-1 0 0,0-1 0 0 0,1 1 1 0 0,-1 0-1 0 0,2 0 7 0 0,11 35 0 0 0,-12-7 42 0 0,-2 0 0 0 0,-1 0 0 0 0,0 0 0 0 0,-3 0 0 0 0,0 0 0 0 0,-1 0 0 0 0,-2 0 0 0 0,-1 0 0 0 0,-1-1 0 0 0,-1 1-1 0 0,-4 8-41 0 0,-1 0-66 0 0,-17 91-1106 0 0,54-126-6385 0 0,-19-3 1527 0 0,-2-1-5443 0 0</inkml:trace>
  <inkml:trace contextRef="#ctx0" brushRef="#br0" timeOffset="427.375">1134 467 3793 0 0,'0'0'3925'0'0,"0"0"-1824"0"0,0 0-487 0 0,0 0 88 0 0,0 0 44 0 0,0 0-141 0 0,0 0-242 0 0,0 0-209 0 0,0 0-145 0 0,0 0-77 0 0,0 0-95 0 0,0 0-72 0 0,32 6-95 0 0,97 13-72 0 0,-64-30 260 0 0,-54 4-605 0 0,-1 2-115 0 0,0-1-1 0 0,0 0 0 0 0,0 0 1 0 0,0-1-1 0 0,-1 0 0 0 0,0-1 0 0 0,-1 0 1 0 0,0 0-1 0 0,0-1 0 0 0,-1 0 1 0 0,0 0-1 0 0,0-1 0 0 0,-1 1 1 0 0,0-2-1 0 0,-1 1 0 0 0,0-1 0 0 0,-1 1 1 0 0,0-1-1 0 0,-1 0 0 0 0,0-1 1 0 0,-1 1-1 0 0,0-1 0 0 0,0-10-137 0 0,-2 20 5 0 0,0 0-1 0 0,0-1 0 0 0,-1 1 0 0 0,1 0 0 0 0,-1 0 0 0 0,0 0 1 0 0,0-1-1 0 0,0 1 0 0 0,0 0 0 0 0,0 0 0 0 0,0 0 1 0 0,0 0-1 0 0,-1 0 0 0 0,1 1 0 0 0,-1-1 0 0 0,1 0 1 0 0,-1 1-1 0 0,0-1 0 0 0,0 1 0 0 0,1-1 0 0 0,-1 1 1 0 0,0 0-1 0 0,0 0 0 0 0,0 0 0 0 0,-1 0 0 0 0,1 0 1 0 0,0 0-1 0 0,0 1 0 0 0,0-1 0 0 0,-1 1 0 0 0,1 0 1 0 0,0-1-1 0 0,0 1 0 0 0,-1 0 0 0 0,1 0 0 0 0,0 0 0 0 0,-1 1-3 0 0,-86 20-237 0 0,70-8 202 0 0,1 1-1 0 0,1 0 0 0 0,1 1 1 0 0,0 1-1 0 0,0 1 0 0 0,2 0 1 0 0,0 1-1 0 0,1 0 0 0 0,1 1 1 0 0,1 1-1 0 0,0 0 0 0 0,2 0 1 0 0,0 1-1 0 0,1 0 0 0 0,2 1 1 0 0,0 0 34 0 0,4-16-10 0 0,0 0 0 0 0,1 0 0 0 0,-1 0 0 0 0,1 0 1 0 0,1 0-1 0 0,-1 0 0 0 0,1 0 0 0 0,0 0 1 0 0,1 0-1 0 0,0 0 0 0 0,-1 0 0 0 0,2 0 1 0 0,-1 0-1 0 0,1 0 0 0 0,0 0 0 0 0,0 0 1 0 0,0-1-1 0 0,1 1 0 0 0,0-1 0 0 0,0 0 0 0 0,1 0 1 0 0,-1 0-1 0 0,1 0 0 0 0,0-1 0 0 0,0 1 1 0 0,1-1-1 0 0,-1 0 0 0 0,1 0 0 0 0,0-1 1 0 0,0 1-1 0 0,3 0 10 0 0,9 2-35 0 0,1-2 0 0 0,0 0 1 0 0,0-1-1 0 0,0-1 0 0 0,0 0 1 0 0,0-2-1 0 0,1 0 0 0 0,-1-1 1 0 0,0-1-1 0 0,0 0 0 0 0,0-1 1 0 0,0-2-1 0 0,-1 1 0 0 0,1-2 1 0 0,-1 0-1 0 0,0-2 0 0 0,11-6 35 0 0,87-43-2789 0 0,-45 13-6598 0 0,-50 32-2104 0 0</inkml:trace>
  <inkml:trace contextRef="#ctx0" brushRef="#br0" timeOffset="1281.911">2110 254 14971 0 0,'0'0'1726'0'0,"0"0"-330"0"0,0 0-89 0 0,0 0-52 0 0,0 0-60 0 0,0 0-137 0 0,0 0-153 0 0,0 0-143 0 0,0 0-129 0 0,0 0-95 0 0,-33 16-113 0 0,-102 54-106 0 0,58-13 83 0 0,63-46-367 0 0,0 1-1 0 0,1 1 1 0 0,0 0 0 0 0,1 1-1 0 0,1 1 1 0 0,0-1-1 0 0,1 2 1 0 0,1-1-1 0 0,0 2 1 0 0,-3 9-35 0 0,10-24-6 0 0,1 1 0 0 0,0-1 0 0 0,0 1 1 0 0,0 0-1 0 0,0-1 0 0 0,1 1 0 0 0,-1 0 0 0 0,1-1 1 0 0,-1 1-1 0 0,1 0 0 0 0,0 0 0 0 0,0-1 0 0 0,0 1 0 0 0,1 0 1 0 0,-1 0-1 0 0,1-1 0 0 0,-1 1 0 0 0,1 0 0 0 0,0-1 1 0 0,0 1-1 0 0,0 0 0 0 0,0-1 0 0 0,1 0 0 0 0,-1 1 1 0 0,1-1-1 0 0,-1 0 0 0 0,1 1 0 0 0,0-1 0 0 0,0 0 0 0 0,0-1 1 0 0,0 1-1 0 0,0 0 0 0 0,0 0 0 0 0,1-1 0 0 0,-1 1 1 0 0,1-1-1 0 0,-1 0 0 0 0,1 0 0 0 0,1 1 6 0 0,6-1 27 0 0,1 1 0 0 0,-1-2 0 0 0,1 0 0 0 0,0 0 1 0 0,-1-1-1 0 0,1 0 0 0 0,-1 0 0 0 0,0-2 0 0 0,1 1 0 0 0,-1-1 0 0 0,0-1 0 0 0,0 1 0 0 0,-1-2 0 0 0,1 1 1 0 0,-1-2-1 0 0,0 1 0 0 0,8-7-27 0 0,8-7 99 0 0,-1-1 0 0 0,0-1 1 0 0,-2-1-1 0 0,0-1 1 0 0,7-12-100 0 0,29-32 116 0 0,-52 108-326 0 0,-12 105-90 0 0,7-140 299 0 0,1-1-1 0 0,-1 1 1 0 0,1-1 0 0 0,0 0-1 0 0,0 0 1 0 0,1 0-1 0 0,-1 0 1 0 0,1 0-1 0 0,0 0 1 0 0,0 0-1 0 0,1-1 1 0 0,0 0 0 0 0,-1 1-1 0 0,2-2 1 0 0,-1 1-1 0 0,0 0 1 0 0,1-1-1 0 0,-1 0 1 0 0,1 0 0 0 0,0 0-1 0 0,0 0 1 0 0,0-1-1 0 0,0 0 1 0 0,1 0-1 0 0,-1 0 1 0 0,1-1 0 0 0,-1 0-1 0 0,1 0 1 0 0,-1 0-1 0 0,1-1 1 0 0,0 0-1 0 0,-1 0 1 0 0,1 0 0 0 0,0-1-1 0 0,-1 1 1 0 0,1-1-1 0 0,-1-1 1 0 0,1 1-1 0 0,-1-1 1 0 0,0 0 0 0 0,1 0-1 0 0,2-2 2 0 0,23-15 140 0 0,0-2 0 0 0,-2-1 1 0 0,0-1-1 0 0,-1-1 0 0 0,-2-1 0 0 0,17-21-140 0 0,1 1 171 0 0,154-175 310 0 0,-197 220-481 0 0,-1 0 0 0 0,0 0 1 0 0,1-1-1 0 0,-1 1 1 0 0,1 0-1 0 0,-1 0 1 0 0,1 0-1 0 0,-1 0 1 0 0,1-1-1 0 0,-1 1 1 0 0,1 0-1 0 0,-1 0 1 0 0,1 0-1 0 0,-1 0 1 0 0,1 0-1 0 0,-1 0 1 0 0,1 0-1 0 0,-1 0 1 0 0,0 1-1 0 0,1-1 1 0 0,-1 0-1 0 0,1 0 0 0 0,-1 0 1 0 0,1 0-1 0 0,-1 1 1 0 0,1-1-1 0 0,-1 0 1 0 0,0 0-1 0 0,1 1 1 0 0,-1-1-1 0 0,1 0 1 0 0,-1 1-1 0 0,0-1 1 0 0,1 0-1 0 0,-1 1 1 0 0,0-1-1 0 0,0 1 1 0 0,1-1-1 0 0,-1 0 1 0 0,0 1-1 0 0,0-1 0 0 0,0 1 1 0 0,1-1-1 0 0,-1 1 1 0 0,0-1-1 0 0,0 1 1 0 0,0-1-1 0 0,0 1 1 0 0,0-1-1 0 0,0 1 1 0 0,0-1-1 0 0,0 1 1 0 0,0-1-1 0 0,0 1 1 0 0,0-1-1 0 0,0 1 1 0 0,0-1-1 0 0,-1 0 1 0 0,1 1-1 0 0,0-1 0 0 0,0 1 1 0 0,0-1-1 0 0,-1 1 1 0 0,1-1-1 0 0,0 1 0 0 0,-3 41 152 0 0,-11 21-101 0 0,-2 0 0 0 0,-3-1 1 0 0,-14 29-52 0 0,30-84-3 0 0,1 0 0 0 0,-1 0 1 0 0,0-1-1 0 0,0 1 0 0 0,-1-1 1 0 0,0 0-1 0 0,0 0 0 0 0,-1 0 1 0 0,1 0-1 0 0,-1-1 0 0 0,0 1 1 0 0,-1-1-1 0 0,1-1 0 0 0,-1 1 1 0 0,0-1-1 0 0,0 0 0 0 0,-1 0 1 0 0,1-1-1 0 0,-1 0 0 0 0,0 0 1 0 0,0 0-1 0 0,0-1 0 0 0,0 0 1 0 0,0-1-1 0 0,0 1 0 0 0,0-1 1 0 0,-4-1 2 0 0,-31 0-354 0 0,50-7-507 0 0,195 7 835 0 0,-192-1 27 0 0,-1-1-1 0 0,1 0 0 0 0,-1 0 0 0 0,0-1 1 0 0,1-1-1 0 0,-1 0 0 0 0,-1 0 0 0 0,1-1 1 0 0,-1 0-1 0 0,1 0 0 0 0,0-2 0 0 0,17-30-1937 0 0,-23 23-1741 0 0,-1 0-4338 0 0,-2 9-4211 0 0</inkml:trace>
  <inkml:trace contextRef="#ctx0" brushRef="#br0" timeOffset="1641.687">3047 305 19796 0 0,'0'0'1024'0'0,"0"0"-238"0"0,0 0-5 0 0,0 0-24 0 0,0 0-55 0 0,0 0-136 0 0,0 0-215 0 0,0 0-155 0 0,0 0-56 0 0,0 0-24 0 0,0 0-27 0 0,0 0 0 0 0,0 0-15 0 0,-1 26-12 0 0,-1 81 9 0 0,1-102-59 0 0,0 1-1 0 0,1-1 1 0 0,-1 1-1 0 0,1-1 1 0 0,0 1-1 0 0,1-1 1 0 0,-1 1-1 0 0,1-1 1 0 0,0 0 0 0 0,1 1-1 0 0,-1-1 1 0 0,1 0-1 0 0,0 0 1 0 0,0 0-1 0 0,1 0 1 0 0,-1 0-1 0 0,1 0 1 0 0,0 0-1 0 0,1-1 1 0 0,-1 0-1 0 0,1 0 1 0 0,-1 0 0 0 0,1 0-1 0 0,1 0 1 0 0,-1-1-1 0 0,2 2-11 0 0,1-3 86 0 0,1 1 0 0 0,0-1 0 0 0,-1-1 0 0 0,1 1 0 0 0,0-2 0 0 0,0 1 0 0 0,0-1 0 0 0,-1 0 0 0 0,1 0 0 0 0,0-1 0 0 0,0 0 0 0 0,0 0 0 0 0,-1-1 0 0 0,1 0 0 0 0,-1-1 0 0 0,1 1 0 0 0,-1-1 0 0 0,0-1 0 0 0,0 1 0 0 0,0-1 0 0 0,2-3-86 0 0,7-4 19 0 0,-2 0-1 0 0,0-1 1 0 0,0-1-1 0 0,-1-1 1 0 0,-1 0-1 0 0,0 0 1 0 0,-1-1 0 0 0,0 0-1 0 0,-1-1 1 0 0,-1 0-1 0 0,-1-1 1 0 0,0 0 0 0 0,-1 0-1 0 0,-1-1 1 0 0,-1 0-1 0 0,0 0 1 0 0,1-12-19 0 0,4-26-2437 0 0,-13 34-8246 0 0,0 18-1274 0 0</inkml:trace>
  <inkml:trace contextRef="#ctx0" brushRef="#br0" timeOffset="10136.235">3789 165 0 0 0,'0'0'832'0'0,"0"0"451"0"0,0 0 125 0 0,0 0 19 0 0,0 0 11 0 0,0 0-66 0 0,0 0-101 0 0,-7 0-104 0 0,-22-3-72 0 0,18-2 8373 0 0,11 5-6669 0 0,1 9-3075 0 0,15 226 2455 0 0,-16-80 341 0 0,3-189-2341 0 0,1 0-1 0 0,2 0 1 0 0,1 1-1 0 0,1 0 0 0 0,2 1 1 0 0,6-11-179 0 0,-12 31 24 0 0,7-17-2 0 0,2 0-1 0 0,1 1 1 0 0,1 1-1 0 0,1 0 1 0 0,2 0-1 0 0,0 2 1 0 0,18-18-22 0 0,-34 41-11 0 0,0-1 9 0 0,-1 1 0 0 0,1 0 0 0 0,-1 0 0 0 0,1 0 0 0 0,0 0 0 0 0,0 0 0 0 0,0 0 0 0 0,0 1 0 0 0,0-1 0 0 0,0 1 0 0 0,1-1 0 0 0,-1 1 0 0 0,0 0 0 0 0,1 0 0 0 0,-1 0 0 0 0,1 0 0 0 0,-1 0 0 0 0,1 0 0 0 0,-1 1 0 0 0,3-1 2 0 0,11 67 87 0 0,-13 29 29 0 0,-6-71-153 0 0,2-22-89 0 0,0 0-1 0 0,1 0 1 0 0,-1 0 0 0 0,1 0 0 0 0,-1 1-1 0 0,1-1 1 0 0,0 0 0 0 0,0 0 0 0 0,0 0-1 0 0,0 1 1 0 0,0-1 0 0 0,0 0 0 0 0,0 0-1 0 0,1 1 1 0 0,0-1 0 0 0,-1 0 0 0 0,1 0 0 0 0,0 0-1 0 0,0 0 1 0 0,0 0 0 0 0,0 0 0 0 0,0 0-1 0 0,1 0 127 0 0,19 12-3752 0 0,-5-7-4420 0 0,-11-7-3071 0 0</inkml:trace>
  <inkml:trace contextRef="#ctx0" brushRef="#br0" timeOffset="10663.126">4273 324 9082 0 0,'0'0'3705'0'0,"0"0"-1868"0"0,0 0-580 0 0,0 0 176 0 0,0 0 168 0 0,0 0-145 0 0,0 0-282 0 0,0 0-292 0 0,0 0-209 0 0,0 0-152 0 0,0 0-90 0 0,0 0-40 0 0,29-2-74 0 0,89-3-6 0 0,-64-6 270 0 0,-46 8-496 0 0,0 0-1 0 0,0 0 1 0 0,0-1 0 0 0,-1 0-1 0 0,1 0 1 0 0,-1-1-1 0 0,0 0 1 0 0,-1 0 0 0 0,1-1-1 0 0,-1 1 1 0 0,0-2-1 0 0,-1 1 1 0 0,1 0 0 0 0,-1-1-1 0 0,0 0 1 0 0,-1 0 0 0 0,0-1-1 0 0,0 1 1 0 0,0-1-1 0 0,-1 0 1 0 0,-1 0 0 0 0,1 0-1 0 0,-1 0 1 0 0,0-1-1 0 0,-1 1 1 0 0,0-1 0 0 0,0-1-85 0 0,-1 8-7 0 0,0 0 0 0 0,-1 0 0 0 0,1-1 0 0 0,-1 1 1 0 0,1 0-1 0 0,-1 0 0 0 0,0 0 0 0 0,0-1 1 0 0,1 1-1 0 0,-2 0 0 0 0,1 0 0 0 0,0 0 0 0 0,0 1 1 0 0,-1-1-1 0 0,1 0 0 0 0,-1 0 0 0 0,1 1 0 0 0,-1-1 1 0 0,0 1-1 0 0,1-1 0 0 0,-1 1 0 0 0,0 0 0 0 0,0-1 1 0 0,0 1-1 0 0,0 0 0 0 0,0 1 0 0 0,0-1 0 0 0,-1 0 1 0 0,1 0-1 0 0,0 1 0 0 0,0-1 0 0 0,-1 1 0 0 0,1 0 1 0 0,0 0-1 0 0,0 0 0 0 0,-1 0 0 0 0,1 0 7 0 0,-84 18-463 0 0,69-9 457 0 0,1 0 0 0 0,0 1 1 0 0,0 0-1 0 0,1 2 0 0 0,0 0 1 0 0,1 0-1 0 0,1 1 0 0 0,0 1 1 0 0,1 0-1 0 0,0 1 0 0 0,1 0 1 0 0,1 1-1 0 0,0 0 0 0 0,1 1 1 0 0,1 0-1 0 0,1 0 0 0 0,0 0 1 0 0,1 1-1 0 0,1 0 0 0 0,1 1 0 0 0,0-1 1 0 0,1 1-1 0 0,1 1 6 0 0,3-15 51 0 0,0 1-1 0 0,0-1 1 0 0,0 1 0 0 0,0-1-1 0 0,1 1 1 0 0,0-1 0 0 0,0 0-1 0 0,0 0 1 0 0,1 0 0 0 0,0 0-1 0 0,0 0 1 0 0,0-1 0 0 0,0 1-1 0 0,1-1 1 0 0,0 0 0 0 0,0 0-1 0 0,0 0 1 0 0,0 0 0 0 0,1-1-1 0 0,-1 0 1 0 0,1 0-1 0 0,0 0 1 0 0,0 0 0 0 0,0-1-1 0 0,4 2-50 0 0,139 34 1436 0 0,80-34-529 0 0,-195-11-1156 0 0,-32 7-33 0 0,-1 0-141 0 0,-2-5-2947 0 0,0 2-3655 0 0,-2 0-5717 0 0</inkml:trace>
</inkml:ink>
</file>

<file path=ppt/ink/ink20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43.01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147 465 8570 0 0,'0'0'1408'0'0,"0"0"-58"0"0,0 0 29 0 0,0 0 114 0 0,0 0 50 0 0,0 0-138 0 0,0 0-234 0 0,0 0-271 0 0,0 0-265 0 0,0 0-154 0 0,0 0-80 0 0,2-4-27 0 0,4-11 2 0 0,-4 12 0 0 0,-2 3-32 0 0,0 0-29 0 0,0 0-10 0 0,5 23 1298 0 0,4 57-823 0 0,-4 0 0 0 0,-4 0 0 0 0,-6 52-780 0 0,3-78 129 0 0,-17 324 136 0 0,5-198-385 0 0,8-177-1634 0 0,1-25-134 0 0,4 20 1576 0 0,-4-49-5496 0 0,7 19-2059 0 0,1 20-1547 0 0</inkml:trace>
  <inkml:trace contextRef="#ctx0" brushRef="#br0" timeOffset="515.74">521 524 12595 0 0,'0'0'2064'0'0,"0"0"-425"0"0,0 0-273 0 0,0 0-103 0 0,0 0-99 0 0,0 0-188 0 0,0 0-238 0 0,0 0-230 0 0,0 0-159 0 0,0 0-46 0 0,0 0 32 0 0,0 0 45 0 0,3 7 45 0 0,41 140 1832 0 0,-28-51-1615 0 0,-3 139 27 0 0,-11 177-360 0 0,-2-411-322 0 0,-5-35 1036 0 0,-72-124-919 0 0,68 142-151 0 0,-1 1 0 0 0,0 1 0 0 0,-1-1 0 0 0,-1 2 1 0 0,-1-1-1 0 0,1 2 0 0 0,-2 0 0 0 0,0 0 0 0 0,0 1 1 0 0,-1 1-1 0 0,0 1 0 0 0,-1 0 0 0 0,0 1 0 0 0,-1 0 0 0 0,1 1 1 0 0,-1 1-1 0 0,-1 1 0 0 0,1 1 0 0 0,-1 0 0 0 0,0 1 1 0 0,-2 1 46 0 0,15 2-102 0 0,0 0-1 0 0,1 1 1 0 0,-1 0 0 0 0,1 0 0 0 0,-1 0 0 0 0,1 1-1 0 0,0-1 1 0 0,-1 1 0 0 0,1 0 0 0 0,0 1 0 0 0,0-1 0 0 0,0 1-1 0 0,0-1 1 0 0,1 1 0 0 0,-2 2 102 0 0,-10 39-5637 0 0,29-29 984 0 0,-6-11-1441 0 0,-8-4 6094 0 0,9 3-10196 0 0</inkml:trace>
  <inkml:trace contextRef="#ctx0" brushRef="#br0" timeOffset="927.479">961 1135 13467 0 0,'0'0'1743'0'0,"0"0"-301"0"0,0 0-99 0 0,0 0-3 0 0,0 0-115 0 0,0 0-202 0 0,0 0-215 0 0,0 0-174 0 0,0 0-133 0 0,0 0-127 0 0,0 0-106 0 0,0 0-83 0 0,-17 11-62 0 0,-53 39-20 0 0,67-48-94 0 0,1 0 1 0 0,-1 0-1 0 0,1 0 1 0 0,0 0 0 0 0,0 1-1 0 0,0-1 1 0 0,0 1 0 0 0,0-1-1 0 0,0 1 1 0 0,0 0 0 0 0,1-1-1 0 0,0 1 1 0 0,-1 0-1 0 0,1 0 1 0 0,0 0 0 0 0,0 0-1 0 0,1 0 1 0 0,-1 1 0 0 0,1-1-1 0 0,-1 0 1 0 0,1 0 0 0 0,0 0-1 0 0,0 0 1 0 0,1 2-10 0 0,-1 8 23 0 0,-1-9-13 0 0,0 0-1 0 0,0 0 1 0 0,0 0-1 0 0,1 0 1 0 0,0 1-1 0 0,0-1 0 0 0,0 0 1 0 0,0 0-1 0 0,1 0 1 0 0,0 0-1 0 0,-1 0 1 0 0,1 0-1 0 0,1 0 1 0 0,-1 0-1 0 0,1 0 0 0 0,-1 0 1 0 0,1 0-1 0 0,0-1 1 0 0,1 1-1 0 0,-1-1 1 0 0,0 1-1 0 0,1-1 1 0 0,0 0-1 0 0,0 0 0 0 0,0 0 1 0 0,0-1-1 0 0,0 1 1 0 0,1-1-1 0 0,-1 1 1 0 0,1-1-1 0 0,0 0 1 0 0,-1-1-1 0 0,1 1 1 0 0,0-1-1 0 0,0 1 0 0 0,1-1-9 0 0,1 0 67 0 0,0 0-1 0 0,-1-1 0 0 0,1 1 1 0 0,0-1-1 0 0,-1-1 0 0 0,1 1 0 0 0,0-1 1 0 0,-1 0-1 0 0,1 0 0 0 0,-1-1 1 0 0,1 0-1 0 0,-1 0 0 0 0,0 0 0 0 0,1 0 1 0 0,-1-1-1 0 0,0 0 0 0 0,-1 0 1 0 0,1 0-1 0 0,-1-1 0 0 0,1 1 0 0 0,-1-1 1 0 0,0 0-1 0 0,0-1 0 0 0,-1 1-66 0 0,3-1 57 0 0,-1-1 0 0 0,0 0 1 0 0,-1 0-1 0 0,0 0 0 0 0,0-1 0 0 0,0 1 0 0 0,-1-1 0 0 0,1 0 0 0 0,-2 0 0 0 0,1 0 0 0 0,-1-1 0 0 0,0 1 0 0 0,-1 0 0 0 0,1-1 0 0 0,-2 1 0 0 0,1-1 0 0 0,-1 0 0 0 0,0 1 0 0 0,0-1 0 0 0,-1 1 0 0 0,0-1 0 0 0,-1 0-57 0 0,1 4-45 0 0,-1 1-1 0 0,1 0 1 0 0,-1 0-1 0 0,0 0 1 0 0,0 0-1 0 0,0 0 0 0 0,-1 0 1 0 0,1 1-1 0 0,0-1 1 0 0,-1 1-1 0 0,0-1 1 0 0,0 1-1 0 0,1 0 1 0 0,-1 0-1 0 0,-1 0 1 0 0,1 1-1 0 0,0-1 0 0 0,0 1 1 0 0,-1-1-1 0 0,1 1 1 0 0,0 0-1 0 0,-1 1 1 0 0,1-1-1 0 0,-4 0 46 0 0,-24-2-3034 0 0,1 3-3668 0 0,24 0 4643 0 0,-6 0-9767 0 0</inkml:trace>
  <inkml:trace contextRef="#ctx0" brushRef="#br0" timeOffset="1700.762">0 284 4921 0 0,'0'0'2863'0'0,"0"0"-582"0"0,0 0-121 0 0,0 0 99 0 0,0 0-103 0 0,0 0-268 0 0,0 0-381 0 0,0 0-375 0 0,0 0-274 0 0,0 0-167 0 0,0 0-73 0 0,0 0-40 0 0,0 0-34 0 0,30-8 1803 0 0,272-31 24 0 0,-67 35-2107 0 0,-174 18 220 0 0,-97-40 70 0 0,-121-154-1174 0 0,155 178 234 0 0,-15-20-672 0 0,16 6-8137 0 0,2 16-2900 0 0</inkml:trace>
</inkml:ink>
</file>

<file path=ppt/ink/ink20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48.37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248 1 4105 0 0,'0'0'1619'0'0,"0"0"-105"0"0,0 0-75 0 0,0 0 117 0 0,0 0 138 0 0,0 0-70 0 0,0 0-278 0 0,0 0-345 0 0,0 0-331 0 0,0 0-257 0 0,0 0-140 0 0,0 30 1509 0 0,-3-14-1567 0 0,-1 1-1 0 0,-1 0 1 0 0,-1-1-1 0 0,0 0 1 0 0,-1-1-1 0 0,-1 1 1 0 0,0-1 0 0 0,-1 0-1 0 0,-3 2-214 0 0,0 3-264 0 0,-2 0 0 0 0,0-2 0 0 0,-1 0 1 0 0,-1 0-1 0 0,0-2 0 0 0,-1 0 0 0 0,-1-1 0 0 0,-1 0 0 0 0,-12 6 264 0 0,24-15-2733 0 0,14-7-5811 0 0,1 0 1229 0 0</inkml:trace>
</inkml:ink>
</file>

<file path=ppt/ink/ink20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49.1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26 152 0 0,'0'0'1446'0'0,"0"0"-29"0"0,0 0 118 0 0,0 0 323 0 0,0 0 182 0 0,0 0-54 0 0,0 0-267 0 0,0 0-353 0 0,0 0-274 0 0,0 0-185 0 0,0 0-95 0 0,0 0-48 0 0,5-4 0 0 0,12-14-6 0 0,-13 14-27 0 0,-4 24 3084 0 0,-12 265-1853 0 0,12-280-1947 0 0,0 0 0 0 0,0 0 0 0 0,1 0 0 0 0,-1 0 0 0 0,1 0 0 0 0,1 0 0 0 0,-1 0 1 0 0,1 0-1 0 0,0 0 0 0 0,0-1 0 0 0,0 1 0 0 0,0-1 0 0 0,1 0 0 0 0,0 1 0 0 0,0-1 0 0 0,0 0 0 0 0,0-1 0 0 0,1 1 0 0 0,0 0 0 0 0,-1-1 0 0 0,1 0 0 0 0,0 0 0 0 0,1 0 0 0 0,3 1-15 0 0,-3-2 66 0 0,0 0 0 0 0,1-1-1 0 0,-1 0 1 0 0,1 0 0 0 0,-1 0-1 0 0,1-1 1 0 0,0 0 0 0 0,-1 0-1 0 0,1 0 1 0 0,-1-1 0 0 0,1 0-1 0 0,-1 0 1 0 0,1 0 0 0 0,-1-1-1 0 0,1 0 1 0 0,-1 0 0 0 0,0 0-1 0 0,0 0 1 0 0,0-1 0 0 0,0 0-1 0 0,-1 0 1 0 0,1 0-1 0 0,-1-1 1 0 0,2-1-66 0 0,87-108 404 0 0,-90 109-394 0 0,70-113 73 0 0,-47 77-108 0 0,-25 40 10 0 0,-1 0-1 0 0,0 0-7 0 0,0 0-26 0 0,0 0-11 0 0,0 0-14 0 0,1 15-58 0 0,8 42 120 0 0,21 64 6 0 0,-28-116 15 0 0,0-1 0 0 0,0 1 0 0 0,0-1 0 0 0,1 0 0 0 0,0 0 0 0 0,0 0 0 0 0,0-1 0 0 0,0 1 0 0 0,1-1 0 0 0,0 1 0 0 0,-1-1 0 0 0,1 0 0 0 0,0 0 0 0 0,0-1 0 0 0,1 1 0 0 0,-1-1 0 0 0,0 0 0 0 0,1 0-1 0 0,-1-1 1 0 0,1 1 0 0 0,0-1 0 0 0,0 0 0 0 0,-1 0 0 0 0,1-1 0 0 0,0 1 0 0 0,0-1 0 0 0,0 0 0 0 0,0 0 0 0 0,0-1 0 0 0,-1 1 0 0 0,1-1 0 0 0,0 0 0 0 0,0-1 0 0 0,-1 1 0 0 0,1-1 0 0 0,-1 0 0 0 0,1 0 0 0 0,0-1-9 0 0,14-10 102 0 0,-1-1 1 0 0,0-1-1 0 0,-1-1 0 0 0,0-1 1 0 0,-2 0-1 0 0,0-1 0 0 0,0 0 0 0 0,-2-1 1 0 0,-1-1-1 0 0,0 0 0 0 0,-1-1 1 0 0,-2 0-1 0 0,1-3-102 0 0,-3-45-1104 0 0,-8 50-5256 0 0,1 18 324 0 0,0 1-5752 0 0</inkml:trace>
</inkml:ink>
</file>

<file path=ppt/ink/ink20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52.00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234 20 7858 0 0,'0'0'1735'0'0,"0"0"-102"0"0,0 0 134 0 0,0 0 201 0 0,0 0 57 0 0,0 0-196 0 0,0 0-401 0 0,0 0-353 0 0,0 0-268 0 0,0 0-160 0 0,0 0-102 0 0,0 0-49 0 0,0 0-13 0 0,-1-4-27 0 0,0-1-520 0 0,-1-5 996 0 0,1 23 35 0 0,21 91 491 0 0,-8 38-756 0 0,-6 0 1 0 0,-6 3-703 0 0,0-119 36 0 0,-13 147 120 0 0,-7-22-57 0 0,5-85-150 0 0,16-66-26 0 0,-1-1 0 0 0,0 1 0 0 0,0 0 0 0 0,0-1 0 0 0,0 1 0 0 0,0 0-1 0 0,0 0 1 0 0,0-1 0 0 0,1 1 0 0 0,-1 0 0 0 0,0-1 0 0 0,0 1 0 0 0,0 0-1 0 0,0-1 1 0 0,-1 1 0 0 0,1 0 0 0 0,0-1 0 0 0,0 1 0 0 0,0 0 0 0 0,0-1-1 0 0,0 1 1 0 0,0 0 0 0 0,0 0 0 0 0,0-1 0 0 0,-1 1 0 0 0,1 0 0 0 0,0-1-1 0 0,0 1 1 0 0,0 0 0 0 0,-1 0 0 0 0,1 0 0 0 0,0-1 0 0 0,0 1 0 0 0,-1 0 0 0 0,1 0-1 0 0,0 0 1 0 0,0-1 0 0 0,-1 1 0 0 0,1 0 0 0 0,0 0 0 0 0,-1 0 0 0 0,1 0-1 0 0,0 0 1 0 0,-1 0 0 0 0,1 0 0 0 0,0 0 0 0 0,-1 0 0 0 0,1 0 0 0 0,0 0-1 0 0,-1 0 1 0 0,1 0 0 0 0,0 0 0 0 0,0 0 0 0 0,-1 0 0 0 0,1 0 0 0 0,0 0-1 0 0,-1 0 1 0 0,1 0 0 0 0,0 1 0 0 0,-1-1 77 0 0,-2-38-5227 0 0,3 35 4005 0 0,-1-12-4980 0 0,1 4-5049 0 0</inkml:trace>
  <inkml:trace contextRef="#ctx0" brushRef="#br0" timeOffset="238.575">0 551 14691 0 0,'0'0'1811'0'0,"0"0"-500"0"0,0 0-209 0 0,0 0 101 0 0,0 0 45 0 0,0 0-100 0 0,0 0-117 0 0,0 0-116 0 0,0 0-108 0 0,34-7-110 0 0,105-21-107 0 0,189-40 779 0 0,-290 67-3450 0 0,-25 1-8148 0 0,-12 0-1023 0 0</inkml:trace>
  <inkml:trace contextRef="#ctx0" brushRef="#br0" timeOffset="723.858">740 9 11939 0 0,'0'0'3960'0'0,"0"0"-2226"0"0,0 0-859 0 0,0 0-30 0 0,0 0 110 0 0,0 0 80 0 0,0 0-15 0 0,0 0-67 0 0,0 0-137 0 0,0 0-144 0 0,0 0-113 0 0,0 0-99 0 0,1 33-60 0 0,0 103-71 0 0,-16 239 1036 0 0,12-187-1169 0 0,3-186-187 0 0,0 0 0 0 0,0-1 0 0 0,0 1-1 0 0,0 0 1 0 0,1-1 0 0 0,-1 1 0 0 0,0-1 0 0 0,1 1 0 0 0,-1-1 0 0 0,1 1 0 0 0,0-1 0 0 0,-1 1 0 0 0,1-1 0 0 0,0 1 0 0 0,0-1 0 0 0,0 0 0 0 0,0 1 0 0 0,0-1 0 0 0,0 0 0 0 0,1 0 0 0 0,-1 0 0 0 0,0 0 0 0 0,1 0 0 0 0,-1 0 0 0 0,0 0-1 0 0,1-1 1 0 0,-1 1 0 0 0,1 0 0 0 0,-1-1 0 0 0,1 1 0 0 0,-1-1 0 0 0,1 0 0 0 0,0 1 0 0 0,-1-1 0 0 0,1 0 0 0 0,0 0 0 0 0,-1 0 0 0 0,1 0 0 0 0,-1 0 0 0 0,1 0 0 0 0,0-1 0 0 0,-1 1 0 0 0,1 0 0 0 0,-1-1 0 0 0,1 1 0 0 0,-1-1 0 0 0,1 0 0 0 0,-1 1-1 0 0,1-1 1 0 0,-1 0 0 0 0,0 0 0 0 0,1 0 0 0 0,-1 0 0 0 0,0 0 0 0 0,0 0 0 0 0,1-2-9 0 0,114-85 402 0 0,-107 82-411 0 0,115-61 23 0 0,-122 69-13 0 0,0-1 1 0 0,-1 0-1 0 0,1 1 1 0 0,0-1-1 0 0,0 1 1 0 0,-1-1-1 0 0,1 1 1 0 0,-1 0-1 0 0,1 0 1 0 0,-1 0-1 0 0,0 0 1 0 0,0 0-1 0 0,0 0 1 0 0,0 0-1 0 0,0 0 1 0 0,0 0-1 0 0,-1 1 1 0 0,1-1-1 0 0,-1 0 1 0 0,1 0-1 0 0,-1 1 1 0 0,0-1-1 0 0,0 0 1 0 0,0 1-1 0 0,0-1 1 0 0,0 0-1 0 0,0 1 1 0 0,-1-1-1 0 0,1 0 1 0 0,-1 0-1 0 0,0 0 1 0 0,0 1-2 0 0,1 6 37 0 0,2 117 110 0 0,19-100-506 0 0,-20-26 192 0 0,-1 0-53 0 0,0 0-101 0 0,0 0-123 0 0,14-22-6186 0 0,-8 16 2062 0 0,1 1-3281 0 0,-3 1-846 0 0</inkml:trace>
  <inkml:trace contextRef="#ctx0" brushRef="#br0" timeOffset="1059.829">1306 709 5193 0 0,'0'0'2837'0'0,"0"0"-437"0"0,0 0-122 0 0,0 0-32 0 0,0 0-190 0 0,0 0-305 0 0,0 0-268 0 0,0 0-226 0 0,0 0-152 0 0,0 0-99 0 0,0 0-101 0 0,31 10-97 0 0,101 31-94 0 0,-65-37 231 0 0,-57-8-751 0 0,2-1-55 0 0,0 0 1 0 0,0-1 0 0 0,0 0 0 0 0,0-1-1 0 0,-1 0 1 0 0,0-1 0 0 0,0 0-1 0 0,-1-1 1 0 0,0 0 0 0 0,-1 0-1 0 0,0-1 1 0 0,-1 0 0 0 0,1-1-1 0 0,-2 0 1 0 0,4-7-140 0 0,-9 15 5 0 0,0 0 0 0 0,-1 0-1 0 0,0-1 1 0 0,1 1 0 0 0,-1-1 0 0 0,0 1 0 0 0,-1-1-1 0 0,1 1 1 0 0,0-1 0 0 0,-1 1 0 0 0,0-1 0 0 0,0 0-1 0 0,0 1 1 0 0,-1-1 0 0 0,1 1 0 0 0,-1-1 0 0 0,1 0-1 0 0,-1 1 1 0 0,0 0 0 0 0,-1-1 0 0 0,1 1 0 0 0,-1 0-1 0 0,1-1 1 0 0,-1 1 0 0 0,0 0 0 0 0,0 0 0 0 0,0 0-1 0 0,-1 1 1 0 0,1-1 0 0 0,-1 0 0 0 0,1 1 0 0 0,-1 0-1 0 0,0-1 1 0 0,0 1 0 0 0,0 0 0 0 0,0 1 0 0 0,0-1-1 0 0,-1 0 1 0 0,1 1 0 0 0,0 0 0 0 0,-1 0 0 0 0,1 0-1 0 0,-1 0 1 0 0,1 1 0 0 0,-2-1-5 0 0,-6 1-21 0 0,0 1 0 0 0,1 1 0 0 0,-1 0 0 0 0,0 0 0 0 0,1 1-1 0 0,-1 0 1 0 0,1 1 0 0 0,0 0 0 0 0,0 1 0 0 0,1 0 0 0 0,-1 0 0 0 0,1 1 0 0 0,0 0 0 0 0,1 1 0 0 0,0 0 0 0 0,0 0 0 0 0,0 1-1 0 0,1 0 1 0 0,0 0 0 0 0,0 1 0 0 0,1-1 0 0 0,0 2 0 0 0,1-1 0 0 0,0 1 0 0 0,0-1 0 0 0,-1 7 21 0 0,3-10-3 0 0,1 0 0 0 0,0 0 0 0 0,0 1 0 0 0,1-1 0 0 0,-1 0 0 0 0,2 0 0 0 0,-1 1 0 0 0,1-1 0 0 0,-1 1 0 0 0,2-1 0 0 0,-1 0 0 0 0,1 1 0 0 0,0-1 0 0 0,0 0 0 0 0,1 1 1 0 0,0-1-1 0 0,0 0 0 0 0,0 0 0 0 0,1 0 0 0 0,0-1 0 0 0,0 1 0 0 0,0-1 0 0 0,1 1 0 0 0,0-1 0 0 0,0 0 0 0 0,0-1 0 0 0,0 1 0 0 0,1-1 0 0 0,0 1 0 0 0,5 2 3 0 0,6 5-2 0 0,0-1 0 0 0,1 0 0 0 0,1-1 0 0 0,0-1-1 0 0,0-1 1 0 0,1-1 0 0 0,0 0 0 0 0,0-1 0 0 0,8 0 2 0 0,13 0-606 0 0,-1-1-1 0 0,1-2 1 0 0,0-2 0 0 0,1-2 0 0 0,0-2 606 0 0,-13 0-3737 0 0,-9-1-5453 0 0</inkml:trace>
</inkml:ink>
</file>

<file path=ppt/ink/ink20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49.86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77 1 11658 0 0,'0'0'3783'0'0,"0"0"-2391"0"0,0 0-757 0 0,0 0-12 0 0,0 0 141 0 0,0 0 99 0 0,0 0-31 0 0,0 0-121 0 0,0 0-138 0 0,0 0-106 0 0,0 0-51 0 0,0 0-17 0 0,0 0-38 0 0,-3 26-9 0 0,-11 83-2 0 0,22-46 310 0 0,0-27-421 0 0,-2 0 1 0 0,-1 0 0 0 0,-2 0 0 0 0,-2 1-1 0 0,-1-1 1 0 0,-2 1 0 0 0,-1-1 0 0 0,-2 0-1 0 0,-6 22-239 0 0,-52 195 159 0 0,56-139-90 0 0,7-113-57 0 0,0-1-1 0 0,0 1 0 0 0,0-1 0 0 0,0 1 1 0 0,0-1-1 0 0,0 1 0 0 0,0 0 0 0 0,1-1 1 0 0,-1 1-1 0 0,0-1 0 0 0,0 1 0 0 0,0-1 1 0 0,1 1-1 0 0,-1-1 0 0 0,0 1 0 0 0,0-1 1 0 0,1 0-1 0 0,-1 1 0 0 0,0-1 0 0 0,1 1 1 0 0,-1-1-1 0 0,1 0 0 0 0,-1 1 0 0 0,1-1 1 0 0,-1 0-1 0 0,0 1 0 0 0,1-1 0 0 0,-1 0 1 0 0,1 0-1 0 0,-1 0 0 0 0,1 1 0 0 0,0-1 1 0 0,-1 0-1 0 0,1 0 0 0 0,-1 0 0 0 0,1 0 1 0 0,-1 0-1 0 0,1 0 0 0 0,-1 0 0 0 0,1 0 1 0 0,-1 0-1 0 0,1 0 0 0 0,-1 0 0 0 0,1 0 1 0 0,-1-1-1 0 0,1 1 0 0 0,-1 0 0 0 0,1 0 1 0 0,-1 0-1 0 0,1-1 0 0 0,-1 1 0 0 0,1 0 1 0 0,-1-1-1 0 0,1 1 0 0 0,-1 0 0 0 0,0-1 1 0 0,1 1-1 0 0,-1-1 0 0 0,1 1 0 0 0,-1 0 1 0 0,0-1-1 0 0,0 1 0 0 0,1-1 0 0 0,-1 1-11 0 0,37-32 470 0 0,-33 28-450 0 0,40-39 79 0 0,131-105 22 0 0,-137 130-241 0 0,-34 43 132 0 0,14 149 319 0 0,-17-169-1955 0 0,3 12 5041 0 0,-4-8-4870 0 0,1-1-4672 0 0,-1 0-6635 0 0,0-8 2428 0 0</inkml:trace>
  <inkml:trace contextRef="#ctx0" brushRef="#br0" timeOffset="467.803">573 903 424 0 0,'0'0'2375'0'0,"0"0"-622"0"0,0 0-21 0 0,0 0 251 0 0,0 0 135 0 0,0 0-100 0 0,0 0-302 0 0,0 0-333 0 0,0 0-229 0 0,0 0-132 0 0,0 0-83 0 0,0 0-62 0 0,13 10-43 0 0,42 29-28 0 0,-53-37-724 0 0,0-1 1 0 0,0 0-1 0 0,0 0 1 0 0,0 0-1 0 0,0 0 1 0 0,0 0-1 0 0,1 0 1 0 0,-1 0-1 0 0,0 0 1 0 0,0-1-1 0 0,1 1 1 0 0,-1-1-1 0 0,1 0 1 0 0,-1 0-1 0 0,0 0 1 0 0,1 0-1 0 0,-1 0 1 0 0,0 0-1 0 0,1-1 1 0 0,-1 1-1 0 0,0-1 1 0 0,1 0-1 0 0,1 0-82 0 0,3-1 275 0 0,15-7 132 0 0,0-1 0 0 0,0-1-1 0 0,-1-1 1 0 0,-1-1-1 0 0,0-1 1 0 0,-1 0 0 0 0,0-2-1 0 0,-1 0 1 0 0,6-8-407 0 0,-18 19 45 0 0,0-1 0 0 0,0 1 1 0 0,-1-1-1 0 0,0 0 0 0 0,0-1 0 0 0,0 1 1 0 0,-1-1-1 0 0,0 0 0 0 0,0 0 0 0 0,-1 0 1 0 0,0-1-1 0 0,0 1 0 0 0,-1-1 1 0 0,1 0-1 0 0,-2 1 0 0 0,1-1 0 0 0,-1 0 1 0 0,0-2-46 0 0,-3 7-16 0 0,0 0 1 0 0,0-1-1 0 0,0 1 1 0 0,0 0-1 0 0,-1 0 1 0 0,1 1 0 0 0,-1-1-1 0 0,0 0 1 0 0,0 1-1 0 0,0-1 1 0 0,0 1-1 0 0,0 0 1 0 0,0 0 0 0 0,0 0-1 0 0,-1 1 1 0 0,1-1-1 0 0,-1 1 1 0 0,1 0-1 0 0,-1 0 1 0 0,0 0 0 0 0,1 0-1 0 0,-1 1 1 0 0,0-1-1 0 0,0 1 1 0 0,1 0-1 0 0,-1 0 1 0 0,0 0 0 0 0,0 1-1 0 0,1-1 1 0 0,-1 1-1 0 0,0 0 1 0 0,1 0-1 0 0,-1 0 1 0 0,1 1 0 0 0,-4 1 14 0 0,-11 6-55 0 0,1 0 0 0 0,1 2 0 0 0,0 0 0 0 0,0 0 0 0 0,1 2 0 0 0,0 0 0 0 0,1 0 0 0 0,1 2-1 0 0,0-1 1 0 0,1 2 0 0 0,1 0 0 0 0,-9 15 56 0 0,14-22-13 0 0,1 0-1 0 0,0 1 1 0 0,0-1-1 0 0,1 1 1 0 0,0 0-1 0 0,1 0 1 0 0,0 0 0 0 0,1 0-1 0 0,0 1 1 0 0,0-1-1 0 0,1 1 1 0 0,1-1-1 0 0,0 1 1 0 0,0 0 13 0 0,1-8-3 0 0,-1 0 0 0 0,1 0-1 0 0,0 0 1 0 0,0 0 0 0 0,0 0 0 0 0,1 0 0 0 0,-1 0 0 0 0,1 0-1 0 0,0-1 1 0 0,0 1 0 0 0,-1-1 0 0 0,2 1 0 0 0,-1-1 0 0 0,0 0-1 0 0,0 1 1 0 0,1-1 0 0 0,-1 0 0 0 0,1-1 0 0 0,0 1 0 0 0,0 0-1 0 0,-1-1 1 0 0,1 1 0 0 0,0-1 0 0 0,0 0 0 0 0,0 0 0 0 0,0 0-1 0 0,1-1 1 0 0,-1 1 3 0 0,93 3-107 0 0,-65-11-371 0 0,0-2 1 0 0,-1 0-1 0 0,0-2 0 0 0,-1-2 1 0 0,21-11 477 0 0,13-10-3537 0 0,-3-1-3375 0 0,-39 21 142 0 0,-7 6 194 0 0</inkml:trace>
  <inkml:trace contextRef="#ctx0" brushRef="#br0" timeOffset="816.671">1171 918 168 0 0,'0'0'1562'0'0,"0"0"155"0"0,0 0 292 0 0,0 0 225 0 0,0 0-58 0 0,0 0-233 0 0,0 0-301 0 0,0 0-207 0 0,0 0-131 0 0,0 0-84 0 0,0 0-87 0 0,0 0-182 0 0,0 0-157 0 0,-2 17-151 0 0,-9 69 372 0 0,35-105 3473 0 0,141-260-1145 0 0,-119 224-3219 0 0,-42 92-1616 0 0,-4-24 748 0 0,2 30-2786 0 0,18-30-8769 0 0,-16-13 1423 0 0</inkml:trace>
  <inkml:trace contextRef="#ctx0" brushRef="#br0" timeOffset="1216.803">1567 829 5497 0 0,'0'0'2186'0'0,"0"0"-146"0"0,0 0 140 0 0,0 0 93 0 0,0 0-123 0 0,0 0-232 0 0,0 0-299 0 0,0 0-233 0 0,0 0-174 0 0,0 0-145 0 0,0 0-127 0 0,0 0-109 0 0,24 2-110 0 0,76 1-101 0 0,-35-22 450 0 0,-55 12-879 0 0,-4 4-139 0 0,-2 0 1 0 0,1 0 0 0 0,0 0-1 0 0,0-1 1 0 0,-1 1 0 0 0,0-1-1 0 0,0 0 1 0 0,0 0 0 0 0,0-1-1 0 0,-1 1 1 0 0,0-1 0 0 0,0 0-1 0 0,0 0 1 0 0,0 0 0 0 0,-1 0-1 0 0,0-1 1 0 0,0 1 0 0 0,0 0 0 0 0,0-1-1 0 0,-1 0 1 0 0,0 1 0 0 0,-1-1-1 0 0,1 0 1 0 0,-1-1-53 0 0,-1 5-17 0 0,-1 1 0 0 0,0 0 1 0 0,0 0-1 0 0,1 0 0 0 0,-1 0 0 0 0,0 0 0 0 0,0 1 1 0 0,0-1-1 0 0,0 1 0 0 0,0-1 0 0 0,0 1 1 0 0,0-1-1 0 0,0 1 0 0 0,0 0 0 0 0,0 0 0 0 0,0 0 1 0 0,0 0-1 0 0,0 1 0 0 0,0-1 0 0 0,0 0 1 0 0,0 1-1 0 0,0-1 0 0 0,0 1 0 0 0,0 0 17 0 0,-108 79-489 0 0,102-73 469 0 0,0-1 1 0 0,0 1 0 0 0,0 0-1 0 0,1 1 1 0 0,0 0 0 0 0,0 0-1 0 0,1 1 1 0 0,0-1 0 0 0,1 1-1 0 0,0 1 1 0 0,0-1 0 0 0,1 1-1 0 0,0 0 1 0 0,1 0 0 0 0,0 0-1 0 0,0 0 1 0 0,1 0 0 0 0,0 1-1 0 0,1-1 1 0 0,1 1 0 0 0,-1-1-1 0 0,2 3 20 0 0,2-7 5 0 0,1-1 0 0 0,0 0-1 0 0,0-1 1 0 0,1 1 0 0 0,-1-1-1 0 0,1 1 1 0 0,0-2 0 0 0,0 1-1 0 0,1 0 1 0 0,-1-1 0 0 0,1 0-1 0 0,0 0 1 0 0,-1-1 0 0 0,1 1-1 0 0,0-1 1 0 0,1-1 0 0 0,-1 1-1 0 0,0-1 1 0 0,0 0 0 0 0,1-1-1 0 0,-1 1 1 0 0,0-1 0 0 0,1 0-1 0 0,-1-1 1 0 0,0 1 0 0 0,2-2-5 0 0,146-23-714 0 0,-90 6-5004 0 0,-20 5-3742 0 0,-28 10-2617 0 0</inkml:trace>
</inkml:ink>
</file>

<file path=ppt/ink/ink20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56.09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112 350 20940 0 0,'0'0'1194'0'0,"0"0"-330"0"0,0 0 4 0 0,0 0 110 0 0,0 0 36 0 0,0 0-106 0 0,0 0-301 0 0,0 0-221 0 0,0 0-138 0 0,0 0-90 0 0,-6 31-58 0 0,-21 97-35 0 0,17-41-10 0 0,9-32-562 0 0,1-32-9040 0 0,0-23-1494 0 0</inkml:trace>
  <inkml:trace contextRef="#ctx0" brushRef="#br0" timeOffset="247.996">0 0 16652 0 0,'0'0'2656'0'0,"0"0"-1600"0"0,0 0-488 0 0,0 0-231 0 0,0 0-185 0 0,0 0-184 0 0,0 0-176 0 0,0 0-385 0 0,0 0-623 0 0,0 0-1200 0 0,0 0-3570 0 0,0 0-4984 0 0</inkml:trace>
  <inkml:trace contextRef="#ctx0" brushRef="#br0" timeOffset="680.055">317 630 15747 0 0,'0'0'1479'0'0,"0"0"-262"0"0,0 0 68 0 0,0 0 112 0 0,0 0-16 0 0,0 0-190 0 0,0 0-269 0 0,0 0-178 0 0,0 0-117 0 0,0 0-97 0 0,0 0-83 0 0,0 0-81 0 0,7-11-52 0 0,48-82 561 0 0,-34 49-607 0 0,-2-2 1 0 0,-3 0-1 0 0,-1 0 0 0 0,-1-3-268 0 0,17-55 71 0 0,-18 82-269 0 0,-13 22 95 0 0,0 0-13 0 0,2 9-192 0 0,15 99-79 0 0,13 44 282 0 0,21-61 91 0 0,-49-89 53 0 0,0 1 0 0 0,0-1-1 0 0,0 0 1 0 0,0-1 0 0 0,0 1-1 0 0,0 0 1 0 0,1-1 0 0 0,-1 1 0 0 0,1-1-1 0 0,-1 1 1 0 0,1-1 0 0 0,-1 0-1 0 0,1 0 1 0 0,0-1 0 0 0,-1 1 0 0 0,1 0-1 0 0,0-1 1 0 0,0 1 0 0 0,-1-1 0 0 0,1 0-1 0 0,0 0 1 0 0,0 0 0 0 0,0-1-1 0 0,-1 1 1 0 0,1-1 0 0 0,0 1 0 0 0,0-1-1 0 0,-1 0 1 0 0,1 0 0 0 0,-1 0-1 0 0,1 0 1 0 0,-1-1 0 0 0,1 1 0 0 0,-1-1-1 0 0,2 0-38 0 0,7-8 146 0 0,-1 0-1 0 0,-1 0 0 0 0,0-1 1 0 0,0 0-1 0 0,-1 0 1 0 0,0-1-1 0 0,-1 0 0 0 0,0 0 1 0 0,-1-1-1 0 0,0 0 0 0 0,3-12-145 0 0,39-192 72 0 0,-47 210-443 0 0,7-36-84 0 0,-10 19-5489 0 0,1 23-1198 0 0,-1 1-5678 0 0</inkml:trace>
</inkml:ink>
</file>

<file path=ppt/ink/ink20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54.31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162 100 12459 0 0,'0'0'1443'0'0,"0"0"-343"0"0,0 0-71 0 0,0 0 97 0 0,0 0 86 0 0,0 0-39 0 0,0 0-235 0 0,0 0-259 0 0,0 0-215 0 0,0 0-121 0 0,0 0-16 0 0,-18 19 1 0 0,-55 63 0 0 0,30-1 289 0 0,37-67-532 0 0,1 1-1 0 0,1-1 0 0 0,0 1 0 0 0,1 0 0 0 0,0 1 0 0 0,2-1 1 0 0,0 0-1 0 0,0 1 0 0 0,2-1 0 0 0,-1 1 0 0 0,2-1 0 0 0,0 0 1 0 0,1 0-1 0 0,1 0 0 0 0,0 0 0 0 0,1 0 0 0 0,1-1 0 0 0,0 0 1 0 0,1 0-1 0 0,0 0 0 0 0,1-1 0 0 0,0 0 0 0 0,2-1 0 0 0,-1 0 1 0 0,1 0-1 0 0,1-1 0 0 0,11 10-84 0 0,-16-18 77 0 0,0 1-1 0 0,1-1 1 0 0,-1 0-1 0 0,1-1 1 0 0,-1 0 0 0 0,1 0-1 0 0,0 0 1 0 0,0-1 0 0 0,0 0-1 0 0,0 0 1 0 0,0 0 0 0 0,0-1-1 0 0,0 0 1 0 0,0-1 0 0 0,0 0-1 0 0,0 0 1 0 0,-1 0 0 0 0,1-1-1 0 0,0 0 1 0 0,0 0 0 0 0,-1-1-1 0 0,0 1 1 0 0,1-2 0 0 0,-1 1-1 0 0,0-1 1 0 0,0 0 0 0 0,2-2-77 0 0,10-7 150 0 0,1-2 1 0 0,-2 0 0 0 0,0-2 0 0 0,-1 0 0 0 0,-1 0 0 0 0,0-1 0 0 0,6-13-151 0 0,-9 14 53 0 0,-2-1 0 0 0,0 0 1 0 0,-2 0-1 0 0,0-1 0 0 0,0 0 0 0 0,-2-1 1 0 0,-1 0-1 0 0,0 0 0 0 0,-1 0 0 0 0,-1 0 1 0 0,-1-1-1 0 0,-1-3-53 0 0,-1 13-6 0 0,0 1 0 0 0,-1-1 0 0 0,0 1-1 0 0,0-1 1 0 0,-1 1 0 0 0,-1-1 0 0 0,1 1 0 0 0,-2 0 0 0 0,1 0 0 0 0,-2 1 0 0 0,1-1-1 0 0,-1 1 1 0 0,-1 0 0 0 0,1 0 0 0 0,-2 0 0 0 0,1 1 0 0 0,-1 0 0 0 0,0 0 0 0 0,-1 1-1 0 0,0 0 1 0 0,0 0 0 0 0,0 1 0 0 0,-1 0 0 0 0,-3-2 6 0 0,4 4-92 0 0,0 0 0 0 0,-1 1 0 0 0,1 0 0 0 0,-1 0 1 0 0,0 1-1 0 0,0 0 0 0 0,1 0 0 0 0,-1 1 0 0 0,-1 0 0 0 0,1 1 0 0 0,0 0 0 0 0,0 0 1 0 0,0 1-1 0 0,0 0 0 0 0,0 1 0 0 0,0 0 0 0 0,1 0 0 0 0,-1 1 0 0 0,0 0 92 0 0,3 2-234 0 0,0-1 1 0 0,1 1-1 0 0,-1 0 0 0 0,1 1 0 0 0,0-1 1 0 0,1 1-1 0 0,-1 0 0 0 0,1 0 0 0 0,0 0 0 0 0,1 1 1 0 0,-1-1-1 0 0,1 1 0 0 0,1 0 0 0 0,-1 0 1 0 0,1 0-1 0 0,0 0 0 0 0,1 1 0 0 0,0 1 234 0 0,0-3-717 0 0,0 0-1 0 0,0 1 1 0 0,1-1-1 0 0,0 0 0 0 0,0 1 1 0 0,1-1-1 0 0,0 0 1 0 0,0 0-1 0 0,0 0 1 0 0,1 0-1 0 0,0 0 1 0 0,0 0-1 0 0,2 4 718 0 0,6 8-6480 0 0,-3-6-1215 0 0</inkml:trace>
  <inkml:trace contextRef="#ctx0" brushRef="#br0" timeOffset="481.034">755 347 2913 0 0,'0'0'2651'0'0,"0"0"-672"0"0,0 0-192 0 0,0 0 53 0 0,0 0-10 0 0,0 0-166 0 0,-7 32-311 0 0,-21 99-285 0 0,-2 66 6834 0 0,30-197-7612 0 0,0 0-24 0 0,0 0 29 0 0,0 0 9 0 0,6-7 2625 0 0,-4-16-2685 0 0,-2 15 11 0 0,52-289 496 0 0,-46 265-734 0 0,1 0-1 0 0,1 1 1 0 0,2-1-1 0 0,2 2 1 0 0,0 0-1 0 0,2 0 1 0 0,1 1-1 0 0,2 1 1 0 0,1 0 0 0 0,4-3-17 0 0,-19 27-2 0 0,-1 1 1 0 0,1 0-1 0 0,0 0 1 0 0,0 0-1 0 0,0 1 1 0 0,1-1 0 0 0,-1 1-1 0 0,0 0 1 0 0,1-1-1 0 0,0 2 1 0 0,-1-1 0 0 0,1 0-1 0 0,0 1 1 0 0,0 0-1 0 0,0-1 1 0 0,0 2 0 0 0,3-1 1 0 0,13 50-6 0 0,-14 98 47 0 0,-9-83-243 0 0,3-63 62 0 0,0-1-68 0 0,0 0-102 0 0,5 9-4745 0 0,0-7-2442 0 0,-4-2-4340 0 0</inkml:trace>
  <inkml:trace contextRef="#ctx0" brushRef="#br0" timeOffset="728.192">1342 468 19532 0 0,'0'0'1156'0'0,"0"0"-366"0"0,0 0-65 0 0,0 0 82 0 0,0 0-40 0 0,0 0-139 0 0,0 0-249 0 0,0 0-212 0 0,0 0-105 0 0,0 0-54 0 0,0 0-45 0 0,0 32-42 0 0,-2 134-1070 0 0,1-165-2785 0 0,0-1 135 0 0,1 0-7423 0 0</inkml:trace>
  <inkml:trace contextRef="#ctx0" brushRef="#br0" timeOffset="881.253">1215 52 16860 0 0,'0'0'3344'0'0,"0"0"-2431"0"0,0 0-457 0 0,0 0-168 0 0,0 0-144 0 0,0 0-152 0 0,0 0-160 0 0,0 0-232 0 0,0 0-577 0 0,0 0-1055 0 0,0 0-3665 0 0,0 0-6658 0 0</inkml:trace>
  <inkml:trace contextRef="#ctx0" brushRef="#br0" timeOffset="1535.48">1806 214 14091 0 0,'0'0'1866'0'0,"0"0"-258"0"0,0 0 23 0 0,0 0-37 0 0,0 0-177 0 0,0 0-260 0 0,0 0-269 0 0,0 0-165 0 0,0 0-93 0 0,0 0-60 0 0,0 0-82 0 0,0 0-88 0 0,0 0-89 0 0,-1-5-87 0 0,1 4-218 0 0,-1 0-1 0 0,1 0 1 0 0,0 0-1 0 0,0 0 1 0 0,-1 0 0 0 0,1 1-1 0 0,0-1 1 0 0,-1 0 0 0 0,1 0-1 0 0,-1 0 1 0 0,0 0-1 0 0,1 1 1 0 0,-1-1 0 0 0,1 0-1 0 0,-1 0 1 0 0,0 1-1 0 0,0-1 1 0 0,1 1 0 0 0,-1-1-1 0 0,0 0 1 0 0,0 1 0 0 0,0-1-1 0 0,0 1 1 0 0,0 0-1 0 0,1-1 1 0 0,-1 1 0 0 0,0 0-1 0 0,0 0 1 0 0,0-1 0 0 0,0 1-1 0 0,0 0 1 0 0,0 0-1 0 0,0 0 1 0 0,0 0 0 0 0,0 0-1 0 0,0 0 1 0 0,0 1 0 0 0,0-1-1 0 0,0 0 1 0 0,0 0-1 0 0,0 1 1 0 0,0-1 0 0 0,0 1-1 0 0,0-1 1 0 0,1 1 0 0 0,-1-1-1 0 0,0 1 1 0 0,0-1-1 0 0,0 1 1 0 0,1 0 0 0 0,-1-1-1 0 0,0 1 1 0 0,1 0 0 0 0,-1-1-1 0 0,1 1 1 0 0,-1 0-1 0 0,1 0 1 0 0,-1 0 0 0 0,1 0-1 0 0,-1 0-5 0 0,-16 11 5 0 0,1 1 0 0 0,0 0 0 0 0,0 1 0 0 0,2 0 0 0 0,0 1 0 0 0,0 1 0 0 0,1 0 0 0 0,1 1 0 0 0,1 1 0 0 0,1 0 0 0 0,0 0 0 0 0,1 0-1 0 0,1 2 1 0 0,1-1 0 0 0,1 1 0 0 0,0 0 0 0 0,2 0 0 0 0,0 0 0 0 0,1 1 0 0 0,0 14-5 0 0,3-33-1 0 0,0 1-1 0 0,0-1 1 0 0,1 0 0 0 0,-1 1 0 0 0,1-1-1 0 0,-1 0 1 0 0,1 1 0 0 0,0-1-1 0 0,-1 0 1 0 0,1 0 0 0 0,0 0 0 0 0,1 0-1 0 0,-1 0 1 0 0,0 0 0 0 0,0 0-1 0 0,1 0 1 0 0,0 0 0 0 0,-1 0 0 0 0,1-1-1 0 0,0 1 1 0 0,-1-1 0 0 0,1 1-1 0 0,0-1 1 0 0,0 0 0 0 0,0 0 0 0 0,1 0-1 0 0,-1 0 1 0 0,0 0 0 0 0,0 0-1 0 0,0 0 1 0 0,1-1 0 0 0,-1 1 0 0 0,0-1-1 0 0,1 0 1 0 0,-1 0 0 0 0,1 0 0 0 0,0 0 1 0 0,4 1 38 0 0,0-2 0 0 0,-1 1 0 0 0,1-1 1 0 0,0 0-1 0 0,0 0 0 0 0,-1-1 1 0 0,1 1-1 0 0,-1-2 0 0 0,1 1 0 0 0,-1-1 1 0 0,0 0-1 0 0,4-2-38 0 0,20-19 158 0 0,-2 0 0 0 0,-1-2 0 0 0,-1-1 0 0 0,-1-2 0 0 0,-1 0 0 0 0,-2-1 0 0 0,-1-1 0 0 0,1-5-158 0 0,80-105 268 0 0,12 21-136 0 0,-114 121-133 0 0,0-1-1 0 0,-1 1 0 0 0,1 0 1 0 0,0-1-1 0 0,0 1 0 0 0,0 0 0 0 0,0-1 1 0 0,0 1-1 0 0,0 0 0 0 0,0-1 1 0 0,0 1-1 0 0,0 0 0 0 0,0-1 1 0 0,0 1-1 0 0,0 0 0 0 0,0-1 0 0 0,1 1 1 0 0,-1-1-1 0 0,0 1 0 0 0,0 0 1 0 0,1-1-1 0 0,-1 1 0 0 0,0-1 1 0 0,1 1-1 0 0,-1-1 0 0 0,1 1 0 0 0,-1-1 1 0 0,1 1-1 0 0,-1-1 0 0 0,1 1 1 0 0,-1-1-1 0 0,1 0 0 0 0,-1 1 0 0 0,1-1 1 0 0,0 0-1 0 0,-1 1 0 0 0,1-1 1 0 0,-1 0-1 0 0,1 0 0 0 0,0 0 1 0 0,-1 1-1 0 0,1-1 0 0 0,0 0 0 0 0,-1 0 1 0 0,1 0-1 0 0,0 0 0 0 0,-1 0 1 0 0,1 0-1 0 0,0 0 0 0 0,-1-1 0 0 0,1 1 1 0 0,0 0-1 0 0,-1 0 0 0 0,1 0 1 0 0,-1-1-1 0 0,1 1 0 0 0,0 0 1 0 0,-1-1-1 0 0,1 1 0 0 0,-1 0 0 0 0,1-1 1 0 0,-1 1-1 0 0,1-1 0 0 0,-1 1 1 0 0,1-1 1 0 0,1 13 5 0 0,8 239 1 0 0,-12-159-8 0 0,3 404-89 0 0,0-466 91 0 0,-3 1 0 0 0,0 0 0 0 0,-2-1 0 0 0,-1 1 0 0 0,-1-1 0 0 0,-2 0 0 0 0,-1-1 0 0 0,-1 0 0 0 0,-1-1 0 0 0,-2 0 0 0 0,-1 0 0 0 0,-1-1 0 0 0,-2-1 0 0 0,-3 3 0 0 0,16-24 9 0 0,0 1-1 0 0,-1-1 0 0 0,0-1 1 0 0,0 1-1 0 0,0-1 0 0 0,-1 1 1 0 0,1-2-1 0 0,-1 1 0 0 0,0-1 0 0 0,0 1 1 0 0,0-2-1 0 0,-1 1 0 0 0,1-1 1 0 0,-1 0-1 0 0,1 0 0 0 0,-1 0 1 0 0,0-1-1 0 0,1 0 0 0 0,-1-1 0 0 0,0 0 1 0 0,0 0-1 0 0,-3 0-8 0 0,5-4 8 0 0,1 1 0 0 0,-1 0 0 0 0,1-1 0 0 0,0 0 0 0 0,1 0 0 0 0,-1-1 1 0 0,1 1-1 0 0,-1-1 0 0 0,1 1 0 0 0,1-1 0 0 0,-1 0 0 0 0,1 0 0 0 0,0 0 0 0 0,0 0 0 0 0,0-1 0 0 0,1 1 0 0 0,-1-1 0 0 0,1 1 0 0 0,1-1 0 0 0,-1 1 0 0 0,1-1 0 0 0,0 1 0 0 0,0-1-8 0 0,-3-38 4 0 0,2 0-1 0 0,2 0 0 0 0,2 0 0 0 0,2 0 1 0 0,2 0-1 0 0,2 1 0 0 0,1 0 0 0 0,2 1 0 0 0,3 0 1 0 0,1 1-1 0 0,1 1 0 0 0,8-9-3 0 0,-10 20-76 0 0,2 0 0 0 0,1 1 0 0 0,1 1 0 0 0,1 0 0 0 0,1 2 0 0 0,7-5 76 0 0,-15 29-3964 0 0,-11 13-4728 0 0,-2-10 5913 0 0,2 6-9391 0 0</inkml:trace>
  <inkml:trace contextRef="#ctx0" brushRef="#br0" timeOffset="3380.207">1344 291 0 0 0,'0'0'1318'0'0,"0"0"618"0"0,0 0 102 0 0,0 0-100 0 0,0 0-207 0 0,0 0-266 0 0,0 0-198 0 0,0 0-135 0 0,0 0-93 0 0,0 0-34 0 0,0 0-47 0 0,0 0-84 0 0,0 0-93 0 0,1-1-98 0 0,6-7-88 0 0,-6 6-63 0 0,-1 2-21 0 0,0 0-46 0 0,2 104 4001 0 0,18 138-3763 0 0,-16-183-587 0 0,-4-59-96 0 0,0 0-6 0 0,0 0-36 0 0,0 0 18 0 0,4-26-1949 0 0,-4-6-1994 0 0,0 9-5679 0 0,0 12-409 0 0</inkml:trace>
  <inkml:trace contextRef="#ctx0" brushRef="#br0" timeOffset="4000.127">1208 59 0 0 0,'0'0'2471'0'0,"0"0"-424"0"0,0 0-90 0 0,0 0 92 0 0,0 0-28 0 0,0 0-197 0 0,0 0-315 0 0,0 0-308 0 0,0 0-217 0 0,0 0-129 0 0,0 0-87 0 0,0 0-75 0 0,0 0-64 0 0,-4 2-74 0 0,-26 25 1013 0 0,7-5-2 0 0,23-21-1453 0 0,0-1-21 0 0,0 0-26 0 0,0 0 6 0 0,0 0 22 0 0,48-51 2008 0 0,-5 3-974 0 0,-42 48-980 0 0,-1 0-25 0 0,0 0-15 0 0,0 0-3 0 0,0 0-21 0 0,-19 32 142 0 0,19-31-248 0 0,20 2-5026 0 0,-12-3-2481 0 0,-3 0-4085 0 0</inkml:trace>
</inkml:ink>
</file>

<file path=ppt/ink/ink20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25.92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42 632 11330 0 0,'0'0'3166'0'0,"0"0"-1432"0"0,0 0-643 0 0,0 0-52 0 0,0 0 13 0 0,0 0-54 0 0,0 0-147 0 0,0 0-186 0 0,0 0-176 0 0,0 0-131 0 0,0 0-95 0 0,-7 25-65 0 0,-19 77-56 0 0,25-98-125 0 0,-1 1 0 0 0,1-1 1 0 0,0 1-1 0 0,0 0 1 0 0,0-1-1 0 0,0 1 0 0 0,1 0 1 0 0,0 0-1 0 0,0-1 1 0 0,0 1-1 0 0,1 0 0 0 0,-1 0 1 0 0,1-1-1 0 0,0 1 0 0 0,1 0 1 0 0,-1-1-1 0 0,1 1 1 0 0,0-1-1 0 0,0 0 0 0 0,0 0 1 0 0,1 0-1 0 0,-1 0 1 0 0,1 0-1 0 0,0 0 0 0 0,0 0 1 0 0,1 0-18 0 0,2 0 103 0 0,-1-1 0 0 0,1 0 1 0 0,0 0-1 0 0,0-1 0 0 0,0 1 0 0 0,0-1 1 0 0,0 0-1 0 0,0-1 0 0 0,0 0 0 0 0,1 0 1 0 0,-1 0-1 0 0,0-1 0 0 0,1 1 0 0 0,-1-2 1 0 0,1 1-1 0 0,-1-1 0 0 0,0 0 1 0 0,1 0-1 0 0,-1-1 0 0 0,0 1 0 0 0,0-1 1 0 0,0-1-1 0 0,0 1 0 0 0,0-1 0 0 0,-1 0 1 0 0,1-1-1 0 0,-1 1 0 0 0,0-1 0 0 0,0 0 1 0 0,4-4-104 0 0,27-22 126 0 0,-2-1 0 0 0,-1-2 0 0 0,-1-1 0 0 0,-2-1 0 0 0,-1-2 0 0 0,-2-1 0 0 0,-2-1 0 0 0,-1-2 0 0 0,-3 0 1 0 0,-1-1-1 0 0,-2-1 0 0 0,-1-1 0 0 0,0-11-126 0 0,-9 31 4 0 0,-2-1 0 0 0,-1 1 0 0 0,0-1 0 0 0,-2 0 1 0 0,-1 0-1 0 0,-1-1 0 0 0,-1 1 0 0 0,-3-21-4 0 0,2 41 3 0 0,0 0 0 0 0,0 0-1 0 0,0 0 1 0 0,0 0 0 0 0,-1 0 0 0 0,0 1-1 0 0,0-1 1 0 0,0 0 0 0 0,0 1 0 0 0,-1 0-1 0 0,0 0 1 0 0,0-1 0 0 0,0 2 0 0 0,0-1-1 0 0,-4-3-2 0 0,5 7-4 0 0,-1 1 0 0 0,0-1 0 0 0,1 1-1 0 0,-1-1 1 0 0,0 1 0 0 0,1 0 0 0 0,-1 0-1 0 0,1 0 1 0 0,0 0 0 0 0,-1 0 0 0 0,1 1-1 0 0,0-1 1 0 0,-1 1 0 0 0,1-1 0 0 0,0 1-1 0 0,0 0 1 0 0,1 0 0 0 0,-1 0 0 0 0,0 0-1 0 0,0 0 1 0 0,1 0 0 0 0,-1 1 0 0 0,1-1-1 0 0,0 0 1 0 0,0 1 0 0 0,0-1 0 0 0,0 1-1 0 0,0-1 1 0 0,1 1 0 0 0,-1 0 0 0 0,1-1-1 0 0,-1 1 1 0 0,1 0 0 0 0,0-1 0 0 0,0 3 4 0 0,-1-2 4 0 0,-5 26 1 0 0,1 0-1 0 0,2 0 0 0 0,1 1 0 0 0,1-1 0 0 0,1 0 1 0 0,2 1-1 0 0,2 5-4 0 0,4 21 53 0 0,4 0 0 0 0,1-1 0 0 0,3-1 0 0 0,3 0 0 0 0,10 19-53 0 0,49 161 506 0 0,-57-143-381 0 0,-4 2 1 0 0,-4 0 0 0 0,-4 1-1 0 0,-4 42-125 0 0,-4-104 23 0 0,-1 0-1 0 0,-1 0 0 0 0,-2 0 1 0 0,-2 0-1 0 0,-1 0 0 0 0,-1-1 0 0 0,-1 0 1 0 0,-2 0-1 0 0,-1-1 0 0 0,-2-1 1 0 0,0 0-1 0 0,-2 0 0 0 0,-2-1 0 0 0,-8 10-22 0 0,22-34 4 0 0,-1 3 16 0 0,0 0 0 0 0,-1-1 0 0 0,0 1 0 0 0,-1-1 0 0 0,1 0 0 0 0,-1 0 0 0 0,0-1 0 0 0,0 0 1 0 0,-1 0-1 0 0,0 0 0 0 0,1-1 0 0 0,-2 0 0 0 0,1 0 0 0 0,0-1 0 0 0,-1 0 0 0 0,0 0 0 0 0,1-1 0 0 0,-6 2-20 0 0,9-7 15 0 0,0 1 0 0 0,0-1 0 0 0,0 1 0 0 0,0-1 1 0 0,1 0-1 0 0,-1 0 0 0 0,1-1 0 0 0,0 1 1 0 0,0-1-1 0 0,0 1 0 0 0,1-1 0 0 0,-1 0 1 0 0,1 0-1 0 0,0 0 0 0 0,0-1 0 0 0,0 1 0 0 0,0 0 1 0 0,1-1-1 0 0,0 1 0 0 0,0-1 0 0 0,0 1 1 0 0,1-1-1 0 0,-1 0 0 0 0,1 1 0 0 0,0-1 1 0 0,0 0-16 0 0,-1-27-5 0 0,1 0 1 0 0,1 0 0 0 0,1 0 0 0 0,2 1 0 0 0,2-1-1 0 0,1 1 1 0 0,3-8 4 0 0,57-243-1861 0 0,-58 160-9070 0 0,-9 110-957 0 0</inkml:trace>
  <inkml:trace contextRef="#ctx0" brushRef="#br0" timeOffset="266.88">145 121 13283 0 0,'0'0'4398'0'0,"0"0"-2248"0"0,0 0-798 0 0,0 0-90 0 0,0 0-63 0 0,0 0-140 0 0,0 0-187 0 0,0 0-213 0 0,0 0-167 0 0,0 0-104 0 0,0 0-79 0 0,0 0-87 0 0,0 0-93 0 0,-13-8-61 0 0,-39-21-65 0 0,39 21-58 0 0,13 8-81 0 0,18-11-4840 0 0,-7 8-1437 0 0,-5-1-5771 0 0</inkml:trace>
  <inkml:trace contextRef="#ctx0" brushRef="#br0" timeOffset="34109.636">141 2146 5849 0 0,'0'0'2617'0'0,"0"0"-409"0"0,0 0-186 0 0,0 0-8 0 0,0 0-55 0 0,0 0-225 0 0,0 0-346 0 0,0 0-299 0 0,0 0-279 0 0,0 0-171 0 0,0 0-94 0 0,-7 1-94 0 0,-20 5-58 0 0,17 32 761 0 0,10-32-1018 0 0,16 98 1076 0 0,-16-103-1269 0 0,1-1-1 0 0,-1 1 1 0 0,0 0 0 0 0,0 0-1 0 0,1-1 1 0 0,-1 1-1 0 0,0 0 1 0 0,0 0-1 0 0,0 0 1 0 0,0-1 0 0 0,0 1-1 0 0,0 0 1 0 0,0 0-1 0 0,0 0 1 0 0,0-1 0 0 0,0 1-1 0 0,-1 0 1 0 0,1 0-1 0 0,0-1 1 0 0,0 1-1 0 0,-1 0 1 0 0,1 0 0 0 0,-1-1-1 0 0,1 1 1 0 0,-1 0-1 0 0,1-1 1 0 0,-1 1-1 0 0,1-1 1 0 0,-1 1 0 0 0,1 0-1 0 0,-1-1 1 0 0,0 1-1 0 0,1-1 1 0 0,-1 0-1 0 0,0 1 1 0 0,1-1 0 0 0,-1 1-1 0 0,0-1 1 0 0,1 0-1 0 0,-1 0 1 0 0,0 1 0 0 0,0-1-1 0 0,0 0 1 0 0,1 0-1 0 0,-1 0 1 0 0,0 0-1 0 0,0 0 1 0 0,0 0 0 0 0,1 0-1 0 0,-1 0 1 0 0,0 0-1 0 0,0-1 58 0 0,-8 3-788 0 0,6-1-50 0 0,-12 2-2639 0 0,6-3-4386 0 0,4 0-2269 0 0</inkml:trace>
  <inkml:trace contextRef="#ctx0" brushRef="#br0" timeOffset="34363.687">128 1715 9298 0 0,'0'0'2730'0'0,"0"0"-547"0"0,0 0-432 0 0,0 0-185 0 0,0 0-94 0 0,0 0-122 0 0,0 0-173 0 0,0 0-182 0 0,0 0-192 0 0,0 0-142 0 0,0 0-88 0 0,0 0-115 0 0,0 0-83 0 0,-16 2-80 0 0,-49 6-83 0 0,64-8-256 0 0,0 0-1 0 0,0 0 1 0 0,0 0-1 0 0,0 0 1 0 0,0 0 0 0 0,0 0-1 0 0,0 1 1 0 0,1-1 0 0 0,-1 0-1 0 0,0 1 1 0 0,0-1-1 0 0,0 1 1 0 0,1-1 0 0 0,-1 1-1 0 0,0-1 1 0 0,0 1 0 0 0,1-1-1 0 0,-1 1 1 0 0,1 0 0 0 0,-1-1-1 0 0,0 1 1 0 0,1 0-1 0 0,-1 0 1 0 0,1-1 0 0 0,0 1-1 0 0,-1 0 1 0 0,1 0 0 0 0,-1 0-1 0 0,1-1 1 0 0,0 1-1 0 0,0 0 1 0 0,0 0 0 0 0,0 0-1 0 0,-1 0 1 0 0,1 0 0 0 0,0 0-1 0 0,0 0 1 0 0,0-1 0 0 0,1 1-1 0 0,-1 0 1 0 0,0 0-1 0 0,0 0 1 0 0,0 0 0 0 0,1 0-1 0 0,-1 0 1 0 0,0-1 0 0 0,1 1-1 0 0,-1 0 1 0 0,1 0-1 0 0,-1-1 1 0 0,1 1 0 0 0,-1 0-1 0 0,1 0 1 0 0,0-1 0 0 0,-1 1-1 0 0,1-1 1 0 0,0 1 0 0 0,-1-1-1 0 0,1 1 1 0 0,0-1-1 0 0,0 1 1 0 0,0-1 0 0 0,-1 1-1 0 0,1-1 1 0 0,0 0 0 0 0,0 0-1 0 0,0 1 1 0 0,0-1-1 0 0,0 0 46 0 0,0 0-264 0 0,9 8-3549 0 0,-4-5-2088 0 0,-1 1-5811 0 0</inkml:trace>
  <inkml:trace contextRef="#ctx0" brushRef="#br0" timeOffset="35025.903">831 2094 4121 0 0,'0'0'2787'0'0,"0"0"-1006"0"0,0 0-305 0 0,0 0 163 0 0,0 0 105 0 0,0 0-46 0 0,0 0-212 0 0,0 0-301 0 0,0 0-230 0 0,0 0-128 0 0,0 0-67 0 0,0 0-50 0 0,0 0-33 0 0,-7-2-41 0 0,-37-14 490 0 0,-26 12 1242 0 0,58 4-2261 0 0,0 0 0 0 0,1 0 0 0 0,-1 1 0 0 0,0 1 0 0 0,1 0 0 0 0,-1 1 0 0 0,1 0 0 0 0,0 0 0 0 0,-8 5-107 0 0,10-5 39 0 0,1 0-1 0 0,1 1 1 0 0,-1-1-1 0 0,0 2 1 0 0,1-1 0 0 0,0 1-1 0 0,0 0 1 0 0,0 0-1 0 0,1 1 1 0 0,0 0-1 0 0,0 0 1 0 0,0 1 0 0 0,0 0-39 0 0,6-3 10 0 0,0 0 0 0 0,0 0 0 0 0,0 0 0 0 0,0-1 0 0 0,1 1 0 0 0,-1 0 0 0 0,1 0 0 0 0,0-1 0 0 0,0 1 0 0 0,0-1 0 0 0,1 1 1 0 0,-1-1-1 0 0,1 1 0 0 0,0-1 0 0 0,0 0 0 0 0,0 0 0 0 0,0 0 0 0 0,1 0 0 0 0,-1 0 0 0 0,1 0 0 0 0,0-1 0 0 0,0 1 0 0 0,0-1 0 0 0,0 0 1 0 0,0 0-1 0 0,0 0 0 0 0,0 0 0 0 0,1 0 0 0 0,-1-1 0 0 0,1 1 0 0 0,-1-1 0 0 0,2 0-10 0 0,10 9 115 0 0,124 70 433 0 0,-137-77-516 0 0,0 0 1 0 0,0 0-1 0 0,0 0 0 0 0,-1 1 0 0 0,1-1 1 0 0,-1 0-1 0 0,0 1 0 0 0,0-1 1 0 0,0 1-1 0 0,-1-1 0 0 0,1 1 0 0 0,-1 0 1 0 0,0-1-1 0 0,1 1 0 0 0,-2-1 1 0 0,1 1-1 0 0,0 0-32 0 0,0-3 18 0 0,-1 4 24 0 0,0 0-1 0 0,1 0 1 0 0,-2 0 0 0 0,1 0 0 0 0,-1 0 0 0 0,1 0-1 0 0,-1 0 1 0 0,-1 0 0 0 0,1-1 0 0 0,-1 1 0 0 0,0-1-1 0 0,0 1 1 0 0,0-1 0 0 0,0 0 0 0 0,-1 0 0 0 0,0-1-1 0 0,1 1 1 0 0,-1-1 0 0 0,-1 0 0 0 0,1 0 0 0 0,0 0 0 0 0,-1 0-1 0 0,0-1 1 0 0,-2 1-42 0 0,-125 35 504 0 0,126-36-549 0 0,0-1 1 0 0,0 0-1 0 0,0 0 0 0 0,-1 0 1 0 0,1-1-1 0 0,0 0 0 0 0,-1 0 1 0 0,1-1-1 0 0,0 0 0 0 0,0 0 1 0 0,-1 0-1 0 0,1-1 0 0 0,0 0 1 0 0,0 0-1 0 0,1 0 0 0 0,-1-1 1 0 0,0 0-1 0 0,1 0 0 0 0,-1 0 1 0 0,1-1-1 0 0,0 0 0 0 0,0 0 1 0 0,1 0-1 0 0,-1 0 0 0 0,1-1 1 0 0,0 0-1 0 0,0 0 1 0 0,0 0-1 0 0,1-1 0 0 0,0 1 1 0 0,-2-4 44 0 0,5-9-3743 0 0,5 7-4404 0 0,-1 7-4310 0 0</inkml:trace>
</inkml:ink>
</file>

<file path=ppt/ink/ink20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04.2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299 726 5913 0 0,'0'0'2134'0'0,"0"0"-451"0"0,0 0-313 0 0,0 0 15 0 0,0 0 150 0 0,0 0 18 0 0,0 0-130 0 0,0 0-224 0 0,0 0-235 0 0,0 0-180 0 0,0 0-128 0 0,-14-10-89 0 0,-41-29-91 0 0,54 38-451 0 0,0 0 0 0 0,0 0 0 0 0,0 0-1 0 0,0 0 1 0 0,0 0 0 0 0,-1 1 0 0 0,1-1 0 0 0,0 1 0 0 0,0-1 0 0 0,0 0-1 0 0,-1 1 1 0 0,1 0 0 0 0,0-1 0 0 0,-1 1 0 0 0,1 0 0 0 0,0 0 0 0 0,-1 0-1 0 0,1 0 1 0 0,0 0 0 0 0,-1 0 0 0 0,1 0 0 0 0,0 0 0 0 0,-1 0 0 0 0,1 1-1 0 0,0-1 1 0 0,-1 0 0 0 0,1 1 0 0 0,0-1 0 0 0,0 1 0 0 0,0 0 0 0 0,-1-1-1 0 0,1 1 1 0 0,0 0 0 0 0,0 0-25 0 0,-5 3 112 0 0,-8 5-58 0 0,1 0 0 0 0,0 1 0 0 0,1 0 0 0 0,0 1 0 0 0,1 1 0 0 0,0 0 0 0 0,0 0 0 0 0,2 1 0 0 0,-1 1 0 0 0,2-1 0 0 0,0 1 0 0 0,0 1 0 0 0,1-1 0 0 0,1 1 0 0 0,1 1-1 0 0,0-1 1 0 0,1 1 0 0 0,0 1-54 0 0,2-13 23 0 0,1 1 0 0 0,-1 0-1 0 0,1 0 1 0 0,0 0 0 0 0,0 0-1 0 0,0 1 1 0 0,0-1 0 0 0,1 0-1 0 0,0 0 1 0 0,1 0 0 0 0,-1 1-1 0 0,1-1 1 0 0,0 0 0 0 0,0 0-1 0 0,0 0 1 0 0,1 0 0 0 0,-1 0-1 0 0,1 0 1 0 0,1-1 0 0 0,-1 1-1 0 0,1-1 1 0 0,-1 1 0 0 0,1-1-1 0 0,1 0 1 0 0,-1 0 0 0 0,0 0-1 0 0,1 0 1 0 0,0-1 0 0 0,0 0 0 0 0,0 1-1 0 0,0-1 1 0 0,1-1 0 0 0,-1 1-1 0 0,1-1 1 0 0,1 1-23 0 0,9-2 141 0 0,-1-1 1 0 0,1-1-1 0 0,-1 0 1 0 0,0-1-1 0 0,0-1 1 0 0,1 0-1 0 0,-2-1 1 0 0,1-1-1 0 0,0 0 0 0 0,-1 0 1 0 0,0-1-1 0 0,0-1 1 0 0,-1-1-1 0 0,1 1 1 0 0,-2-2-1 0 0,1 0 1 0 0,-1 0-1 0 0,-1-1 1 0 0,0 0-1 0 0,0-1 1 0 0,0-1-142 0 0,-8 10 10 0 0,28-28 68 0 0,-1-1 0 0 0,-2-1 1 0 0,-1-2-1 0 0,-1 0 1 0 0,-3-2-1 0 0,0-1 1 0 0,-3 0-1 0 0,-1-1 0 0 0,-1-1 1 0 0,-3-1-1 0 0,10-40-78 0 0,-17 49 6 0 0,0 0 0 0 0,-3-1-1 0 0,0 1 1 0 0,-2-1 0 0 0,-1 0-1 0 0,-4-28-5 0 0,2 47-31 0 0,-1-1 1 0 0,0 0-1 0 0,-1 1 0 0 0,0 0 0 0 0,-1 0 0 0 0,-1 0 0 0 0,0 0 0 0 0,-1 1 1 0 0,0-1-1 0 0,-1 1 0 0 0,0 1 0 0 0,-1-1 0 0 0,0 2 0 0 0,-1-1 0 0 0,0 1 0 0 0,-1 0 1 0 0,-1-1 30 0 0,7 9-29 0 0,0 0 1 0 0,0-1 0 0 0,0 2 0 0 0,0-1-1 0 0,0 0 1 0 0,-1 1 0 0 0,1-1 0 0 0,0 1-1 0 0,-1 0 1 0 0,1 1 0 0 0,-1-1 0 0 0,1 1-1 0 0,-1 0 1 0 0,1 0 0 0 0,-1 0 0 0 0,1 1-1 0 0,-1 0 1 0 0,1-1 0 0 0,-1 1 0 0 0,1 1-1 0 0,0-1 1 0 0,-1 1 0 0 0,1 0 0 0 0,0 0-1 0 0,0 0 1 0 0,0 0 0 0 0,1 1 0 0 0,-1-1-1 0 0,1 1 1 0 0,-1 0 0 0 0,1 0 0 0 0,0 1-1 0 0,0-1 1 0 0,0 1 0 0 0,0-1 0 0 0,1 1-1 0 0,-1 0 1 0 0,0 3 28 0 0,-6 6 20 0 0,0 1 0 0 0,1 0 0 0 0,1 1 0 0 0,1 0-1 0 0,0 0 1 0 0,1 0 0 0 0,0 1 0 0 0,1 0 0 0 0,1-1 0 0 0,0 1 0 0 0,2 1 0 0 0,-1-1 0 0 0,2 0-1 0 0,0 0 1 0 0,1 0 0 0 0,1 0 0 0 0,1 1 0 0 0,0-2 0 0 0,0 1 0 0 0,2 0 0 0 0,0-1 0 0 0,1 0-1 0 0,5 9-19 0 0,82 125 741 0 0,85 88 839 0 0,-170-224-1470 0 0,-6-9-90 0 0,1 0 0 0 0,-1 0 0 0 0,1 0 0 0 0,0 0-1 0 0,0 0 1 0 0,0-1 0 0 0,0 0 0 0 0,1 1-1 0 0,-1-1 1 0 0,1 0 0 0 0,0-1 0 0 0,0 1-1 0 0,0 0 1 0 0,0-1 0 0 0,0 0 0 0 0,1 0-20 0 0,18 4 405 0 0,-19-5-4437 0 0,0-1-4419 0 0,-1 0-3158 0 0</inkml:trace>
</inkml:ink>
</file>

<file path=ppt/ink/ink20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08.77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 1 8922 0 0,'0'0'5305'0'0,"0"0"-3817"0"0,0 0-303 0 0,0 0-233 0 0,0 0-232 0 0,0 0-200 0 0,0 0-232 0 0,0 0-288 0 0,0 0-128 0 0,0 0-112 0 0,0 0-224 0 0,0 0-392 0 0,0 0-689 0 0,0 0-1647 0 0,-14 92-7755 0 0</inkml:trace>
</inkml:ink>
</file>

<file path=ppt/ink/ink20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0.0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114 0 12667 0 0,'0'0'1996'0'0,"0"0"-314"0"0,0 0-134 0 0,0 0-84 0 0,0 0-98 0 0,0 0-156 0 0,0 0-226 0 0,0 0-227 0 0,0 0-174 0 0,0 0-152 0 0,0 0-87 0 0,0 0-40 0 0,-2 3-23 0 0,-1 2-163 0 0,0 1 0 0 0,0-1-1 0 0,0 1 1 0 0,1 0 0 0 0,0 0-1 0 0,1 0 1 0 0,-1 0 0 0 0,1 0-1 0 0,0 0 1 0 0,1 0 0 0 0,-1 0-1 0 0,1 1 1 0 0,0-1 0 0 0,1 0-1 0 0,0 0 1 0 0,0 4-118 0 0,0 18 299 0 0,-1-27-289 0 0,1 75 417 0 0,-4-1 0 0 0,-3 0 0 0 0,-5 13-427 0 0,-7 7 9 0 0,-29 225-1039 0 0,41-344-2822 0 0,3 15-5120 0 0,2 9-2528 0 0</inkml:trace>
  <inkml:trace contextRef="#ctx0" brushRef="#br0" timeOffset="251.899">385 608 15459 0 0,'0'0'1674'0'0,"0"0"-470"0"0,0 0-198 0 0,0 0 63 0 0,0 0 76 0 0,0 0-61 0 0,0 0-224 0 0,0 0-233 0 0,0 0-176 0 0,0 0-115 0 0,0 0-72 0 0,0 0-64 0 0,0 0-63 0 0,-8 26-46 0 0,-40 118 10 0 0,29-90-873 0 0,18-51 98 0 0,-1 1-1288 0 0,-2-3-7541 0 0,3-1-1694 0 0</inkml:trace>
  <inkml:trace contextRef="#ctx0" brushRef="#br0" timeOffset="413.909">343 78 12299 0 0,'0'0'1928'0'0,"0"0"-840"0"0,0 0-360 0 0,0 0-175 0 0,0 0-289 0 0,0 0-240 0 0,0 0-208 0 0,0 0-153 0 0,0 0-31 0 0,0 0-160 0 0,0 0-384 0 0,0 0-904 0 0,0 0-1849 0 0,0 0-5409 0 0</inkml:trace>
  <inkml:trace contextRef="#ctx0" brushRef="#br0" timeOffset="818.225">538 877 13675 0 0,'0'0'1944'0'0,"0"0"-397"0"0,0 0-165 0 0,0 0-115 0 0,0 0-215 0 0,0 0-273 0 0,0 0-222 0 0,0 0-115 0 0,0 0-49 0 0,0 0-6 0 0,0 0-20 0 0,0 0-31 0 0,0 0-31 0 0,16-30-22 0 0,53-94-18 0 0,-9 16 618 0 0,-58 105-847 0 0,-2 4-40 0 0,0-1 0 0 0,1 0 0 0 0,-1 0 1 0 0,0 0-1 0 0,1 1 0 0 0,-1-1 0 0 0,0 0 0 0 0,1 0 0 0 0,-1 0 0 0 0,0 0 0 0 0,1 0 1 0 0,-1 0-1 0 0,0 0 0 0 0,1 0 0 0 0,-1 0 0 0 0,1 0 0 0 0,-1 0 0 0 0,0 0 0 0 0,1 0 1 0 0,-1 0-1 0 0,0 0 0 0 0,1 0 0 0 0,-1 0 0 0 0,0 0 0 0 0,1 0 0 0 0,-1 0 0 0 0,0-1 1 0 0,1 1-1 0 0,-1 0 0 0 0,0 0 0 0 0,1 0 0 0 0,-1-1 0 0 0,0 1 0 0 0,0 0 0 0 0,1 0 1 0 0,-1-1-1 0 0,0 1 0 0 0,0 0 0 0 0,1-1 0 0 0,-1 1 0 0 0,0 0 0 0 0,0-1 0 0 0,0 1 1 0 0,0 0 2 0 0,19 127-341 0 0,-19-124 371 0 0,1 0-1 0 0,0-1 1 0 0,-1 1 0 0 0,1 0 0 0 0,0-1-1 0 0,1 1 1 0 0,-1-1 0 0 0,0 1 0 0 0,1-1-1 0 0,-1 1 1 0 0,1-1 0 0 0,0 0 0 0 0,0 0 0 0 0,0 0-1 0 0,0 0 1 0 0,0 0 0 0 0,0 0 0 0 0,0-1-1 0 0,1 1 1 0 0,-1-1 0 0 0,1 0 0 0 0,-1 1 0 0 0,1-1-1 0 0,0 0 1 0 0,-1 0 0 0 0,1-1 0 0 0,0 1-1 0 0,-1-1 1 0 0,1 1 0 0 0,0-1 0 0 0,0 0-1 0 0,0 0 1 0 0,-1 0 0 0 0,1 0 0 0 0,0 0 0 0 0,0-1-1 0 0,0 0 1 0 0,-1 1 0 0 0,1-1 0 0 0,0 0-1 0 0,-1 0 1 0 0,1 0 0 0 0,-1-1 0 0 0,1 1 0 0 0,-1 0-1 0 0,0-1 1 0 0,1 0-29 0 0,6-4 121 0 0,-1 0-1 0 0,-1 0 1 0 0,1-1 0 0 0,-1 1-1 0 0,0-2 1 0 0,-1 1-1 0 0,1-1 1 0 0,-1 0 0 0 0,-1 0-1 0 0,0-1 1 0 0,0 0 0 0 0,-1 1-1 0 0,0-2 1 0 0,0 1-1 0 0,-1 0 1 0 0,0-1 0 0 0,-1 0-1 0 0,0 1 1 0 0,0-1 0 0 0,-1-8-121 0 0,-3 13-2457 0 0,-1 18-6905 0 0,3-9-2122 0 0</inkml:trace>
  <inkml:trace contextRef="#ctx0" brushRef="#br0" timeOffset="1185.965">1138 777 10362 0 0,'0'0'2434'0'0,"0"0"-189"0"0,0 0-106 0 0,0 0-242 0 0,0 0-271 0 0,0 0-243 0 0,0 0-253 0 0,0 0-187 0 0,0 0-142 0 0,0 0-128 0 0,0 0-120 0 0,33-14-115 0 0,101-44-84 0 0,-76 20 174 0 0,-54 34-475 0 0,0 0 1 0 0,-1-1-1 0 0,1 1 0 0 0,-1-1 1 0 0,0 0-1 0 0,0 0 0 0 0,0 0 1 0 0,-1 0-1 0 0,1 0 0 0 0,-1-1 1 0 0,-1 1-1 0 0,1-1 0 0 0,-1 1 1 0 0,0-1-1 0 0,0 0 0 0 0,-1 1 1 0 0,1-1-1 0 0,-1 0 0 0 0,0 0 1 0 0,-1 1-1 0 0,0-4-53 0 0,-2 6-15 0 0,0 0 0 0 0,0 1 0 0 0,-1-1-1 0 0,1 1 1 0 0,-1 0 0 0 0,1 0 0 0 0,-1 0 0 0 0,0 0 0 0 0,1 1-1 0 0,-1-1 1 0 0,0 1 0 0 0,0 0 0 0 0,0 0 0 0 0,0 1-1 0 0,0-1 1 0 0,-1 1 0 0 0,1 0 0 0 0,0 0 0 0 0,0 0 0 0 0,0 0-1 0 0,0 1 1 0 0,0 0 0 0 0,0 0 0 0 0,0 0 0 0 0,0 0 0 0 0,0 1-1 0 0,0-1 1 0 0,1 1 0 0 0,-4 2 15 0 0,-6 2-22 0 0,2 0-1 0 0,-1 1 1 0 0,1 0 0 0 0,0 1 0 0 0,0 0-1 0 0,1 0 1 0 0,0 2 0 0 0,0-1-1 0 0,1 1 1 0 0,1 0 0 0 0,0 1 0 0 0,0 0-1 0 0,1 0 1 0 0,0 1 0 0 0,1 0 0 0 0,0 0-1 0 0,1 1 1 0 0,1-1 0 0 0,0 1-1 0 0,0 0 1 0 0,1 0 0 0 0,1 0 0 0 0,0 1-1 0 0,1 4 23 0 0,4-8 11 0 0,1 0-1 0 0,0 0 0 0 0,0 0 0 0 0,1 0 1 0 0,1-1-1 0 0,-1 1 0 0 0,1-1 0 0 0,1-1 1 0 0,0 0-1 0 0,0 1 0 0 0,1-2 0 0 0,0 1 1 0 0,0-1-1 0 0,1-1 0 0 0,-1 1 0 0 0,2-2 1 0 0,-1 1-1 0 0,0-1 0 0 0,1 0 1 0 0,0-1-1 0 0,0 0 0 0 0,1-1 0 0 0,2 1-10 0 0,143 15 212 0 0,-108-35-1135 0 0,-22-5-6715 0 0,-22 17-4362 0 0</inkml:trace>
</inkml:ink>
</file>

<file path=ppt/ink/ink20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08.5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32 99 776 0 0,'0'0'1486'0'0,"0"0"115"0"0,0 0 325 0 0,0 0 325 0 0,0 0 134 0 0,0 0-97 0 0,0 0-271 0 0,0 0-317 0 0,0 0-228 0 0,0 0-133 0 0,0 0-69 0 0,0 0-58 0 0,0 0-126 0 0,-8 12 2212 0 0,-12 160-1603 0 0,17-117-1414 0 0,2-48-2893 0 0,4-50-1878 0 0,1 14-3711 0 0,-3 17-2835 0 0</inkml:trace>
  <inkml:trace contextRef="#ctx0" brushRef="#br0" timeOffset="585.905">227 338 12619 0 0,'0'0'2175'0'0,"0"0"-403"0"0,0 0-191 0 0,0 0-221 0 0,0 0-244 0 0,0 0-232 0 0,0 0-228 0 0,0 0-143 0 0,0 0-35 0 0,0 0-16 0 0,14-31-26 0 0,46-101-24 0 0,13 9 727 0 0,-41 71-826 0 0,-25 79-622 0 0,-5 23 300 0 0,-3-37 9 0 0,1-1 0 0 0,0 0 0 0 0,1 0 0 0 0,0 0 0 0 0,1 0 0 0 0,0 0 0 0 0,1 0 0 0 0,0 0 0 0 0,1-1 0 0 0,0 0 0 0 0,1 1 0 0 0,0-1 0 0 0,1-1-1 0 0,1 2 1 0 0,-4-9 49 0 0,-1 0-1 0 0,1 0 1 0 0,-1-1-1 0 0,1 1 1 0 0,0-1-1 0 0,0 0 1 0 0,0 1-1 0 0,0-1 1 0 0,0-1-1 0 0,1 1 1 0 0,-1 0-1 0 0,0-1 1 0 0,1 0-1 0 0,0 0 1 0 0,-1 0-1 0 0,1 0 1 0 0,-1 0-1 0 0,1-1 1 0 0,0 1-1 0 0,0-1 1 0 0,-1 0-1 0 0,1 0 1 0 0,0-1-1 0 0,0 1 1 0 0,-1-1-1 0 0,1 0 1 0 0,-1 0-1 0 0,1 0 1 0 0,-1 0-1 0 0,1-1 1 0 0,-1 1-1 0 0,1-1 1 0 0,-1 0-1 0 0,0 0 1 0 0,0 0-1 0 0,1-1-48 0 0,4-4 136 0 0,0 1 0 0 0,0-1 1 0 0,-1 0-1 0 0,0-1 0 0 0,-1 1 0 0 0,1-1 0 0 0,-2-1 0 0 0,1 1 0 0 0,-1-1 0 0 0,0 0 1 0 0,-1 0-1 0 0,0-1 0 0 0,-1 0-136 0 0,32-110-2607 0 0,-26 108 151 0 0,-5 8-573 0 0,-1 0-3297 0 0,0 1-5864 0 0</inkml:trace>
</inkml:ink>
</file>

<file path=ppt/ink/ink20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04.51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94 619 13515 0 0,'0'0'4742'0'0,"0"0"-2885"0"0,0 0-924 0 0,0 0 43 0 0,0 0 130 0 0,0 0 20 0 0,0 0-140 0 0,0 0-269 0 0,0 0-235 0 0,0 0-140 0 0,0 0-94 0 0,0 0-54 0 0,0 0-32 0 0,-2 25-30 0 0,-5 76-41 0 0,16-28 35 0 0,-8-58-191 0 0,1 7 106 0 0,-1-8-3595 0 0,-8-22-3554 0 0,5 5 1304 0 0,-2 0-5385 0 0</inkml:trace>
  <inkml:trace contextRef="#ctx0" brushRef="#br0" timeOffset="167.448">32 174 13267 0 0,'0'0'2776'0'0,"0"0"-727"0"0,0 0-513 0 0,0 0-304 0 0,0 0-271 0 0,0 0-249 0 0,0 0-248 0 0,0 0-256 0 0,0 0-224 0 0,0 0-112 0 0,0 0-32 0 0,0 0-48 0 0,0 0-56 0 0,0 0-328 0 0,-32 40-585 0 0,41-14-991 0 0,-3-11-2873 0 0,-2-1-7242 0 0</inkml:trace>
  <inkml:trace contextRef="#ctx0" brushRef="#br0" timeOffset="527.463">293 932 13587 0 0,'0'0'1200'0'0,"0"0"-444"0"0,0 0 97 0 0,0 0 369 0 0,0 0 263 0 0,0 0 3 0 0,0 0-258 0 0,0 0-259 0 0,0 0-111 0 0,0 0-64 0 0,0 0-84 0 0,0 0-124 0 0,2-6-130 0 0,60-291 2290 0 0,-62 296-2745 0 0,5-14 15 0 0,-1 0-1 0 0,2 0 1 0 0,0 1-1 0 0,0 0 1 0 0,2 0-1 0 0,-1 0 1 0 0,2 1-1 0 0,0 0 1 0 0,0 0-1 0 0,1 1 1 0 0,1 1-1 0 0,0 0 1 0 0,10-7-18 0 0,-12 46-1171 0 0,-7 24-301 0 0,-2-30-2024 0 0,0 0-6143 0 0,0-18-1816 0 0</inkml:trace>
  <inkml:trace contextRef="#ctx0" brushRef="#br0" timeOffset="903.02">615 744 10474 0 0,'0'0'3641'0'0,"0"0"-1513"0"0,0 0-404 0 0,0 0-29 0 0,0 0-170 0 0,0 0-269 0 0,0 0-246 0 0,0 0-192 0 0,0 0-144 0 0,0 0-114 0 0,0 0-82 0 0,0 0-85 0 0,31-10-74 0 0,94-31-46 0 0,-72 10 237 0 0,-48 21-374 0 0,-2 6-104 0 0,-1 1 0 0 0,1 0 0 0 0,-1-1 1 0 0,0 1-1 0 0,0-1 0 0 0,0 0 0 0 0,0 0 0 0 0,-1 0 0 0 0,0 1 0 0 0,1-2 1 0 0,-1 1-1 0 0,-1 0 0 0 0,1 0 0 0 0,-1 0 0 0 0,1 0 0 0 0,-1 0 1 0 0,0-1-1 0 0,-1 1 0 0 0,1 0 0 0 0,-1 0 0 0 0,0 0 0 0 0,0 0 0 0 0,0 0 1 0 0,0 0-1 0 0,-1 0 0 0 0,0 0 0 0 0,0 0-32 0 0,-1 2-13 0 0,-1 1 0 0 0,1 0 0 0 0,-1 0 0 0 0,0 0 0 0 0,1 1 0 0 0,-1-1 0 0 0,0 1 1 0 0,1 0-1 0 0,-1 0 0 0 0,0 0 0 0 0,0 0 0 0 0,1 1 0 0 0,-1 0 0 0 0,0 0 0 0 0,1 0 0 0 0,-1 0 0 0 0,1 0 0 0 0,-1 0 0 0 0,1 1 0 0 0,0 0 0 0 0,-1 0 0 0 0,1 0 0 0 0,0 0 0 0 0,0 0 1 0 0,1 1-1 0 0,-1-1 0 0 0,-2 3 13 0 0,-9 6-18 0 0,1 0 1 0 0,0 1 0 0 0,1 0 0 0 0,0 1 0 0 0,1 1-1 0 0,1-1 1 0 0,0 2 0 0 0,1-1 0 0 0,0 1-1 0 0,1 1 1 0 0,1 0 0 0 0,0 0 0 0 0,1 0 17 0 0,5-12-2 0 0,0 0 1 0 0,0 0-1 0 0,1 0 1 0 0,-1 0 0 0 0,1 0-1 0 0,0 0 1 0 0,0 0-1 0 0,0 0 1 0 0,0 0 0 0 0,1-1-1 0 0,0 1 1 0 0,-1 0 0 0 0,2 0-1 0 0,-1 0 1 0 0,0-1-1 0 0,1 1 1 0 0,-1 0 0 0 0,1-1-1 0 0,0 1 1 0 0,0-1-1 0 0,1 0 1 0 0,-1 0 0 0 0,1 0-1 0 0,0 0 1 0 0,-1 0-1 0 0,1 0 1 0 0,0-1 0 0 0,1 0-1 0 0,-1 1 1 0 0,0-1-1 0 0,1 0 1 0 0,-1 0 0 0 0,1-1-1 0 0,-1 1 1 0 0,1-1-1 0 0,0 0 1 0 0,0 0 0 0 0,0 0-1 0 0,0 0 1 0 0,0-1 0 0 0,0 0-1 0 0,-1 0 1 0 0,1 0-1 0 0,0 0 1 0 0,1 0 1 0 0,24 0-101 0 0,86-11-2177 0 0,-90 1 754 0 0,7-3-1198 0 0,-10 6-3636 0 0,-11 4-5008 0 0</inkml:trace>
  <inkml:trace contextRef="#ctx0" brushRef="#br0" timeOffset="1200.528">1326 483 16676 0 0,'0'0'1755'0'0,"0"0"-542"0"0,0 0-169 0 0,0 0-30 0 0,0 0-30 0 0,0 0-37 0 0,0 0-172 0 0,0 0-174 0 0,0 0-131 0 0,0 0-126 0 0,0 0-93 0 0,0 0-73 0 0,-34 26-58 0 0,-105 81-48 0 0,75-37 22 0 0,59-64-90 0 0,0 1 0 0 0,1 0 0 0 0,1 0 1 0 0,-1 0-1 0 0,1 0 0 0 0,0 0 0 0 0,1 1 1 0 0,-1-1-1 0 0,2 1 0 0 0,-1 0 0 0 0,1-1 1 0 0,0 1-1 0 0,0 0 0 0 0,1 0 0 0 0,1 0 1 0 0,0 5-5 0 0,2-8-3 0 0,0-1 0 0 0,1 0 1 0 0,-1 0-1 0 0,1 0 0 0 0,0 0 1 0 0,0-1-1 0 0,1 1 0 0 0,-1-1 1 0 0,1 0-1 0 0,0 0 0 0 0,0-1 1 0 0,0 1-1 0 0,0-1 0 0 0,0-1 1 0 0,0 1-1 0 0,0 0 0 0 0,1-1 1 0 0,-1 0-1 0 0,1-1 0 0 0,4 1 3 0 0,117 2-285 0 0,-118-4 28 0 0,0-1 1 0 0,-1-1-1 0 0,1 1 0 0 0,-1-1 1 0 0,0-1-1 0 0,0 0 1 0 0,0 0-1 0 0,0 0 0 0 0,-1-1 1 0 0,1 0-1 0 0,-1-1 0 0 0,3-3 257 0 0,19-19-4508 0 0,-5-1-4278 0 0,-16 17-1107 0 0</inkml:trace>
  <inkml:trace contextRef="#ctx0" brushRef="#br0" timeOffset="1589.796">1775 1 15915 0 0,'0'0'3811'0'0,"0"0"-2127"0"0,0 0-715 0 0,0 0-15 0 0,0 0 34 0 0,0 0-33 0 0,0 0-155 0 0,0 0-252 0 0,0 0-173 0 0,0 0-65 0 0,0 0-38 0 0,0 0 16 0 0,-6 17-2 0 0,-19 56-15 0 0,2 82 664 0 0,22-113-795 0 0,-3 363 248 0 0,-2-361-356 0 0,0-3 90 0 0,6-41-238 0 0,0 0 0 0 0,1 0 0 0 0,-1 0 0 0 0,0 0 1 0 0,0 0-1 0 0,0 0 0 0 0,0 0 0 0 0,1 0 0 0 0,-1 0 0 0 0,0 0 0 0 0,0 0 0 0 0,0 0 0 0 0,1 0 0 0 0,-1 0 0 0 0,0 0 0 0 0,0 1 0 0 0,0-1 0 0 0,0 0 0 0 0,1 0 0 0 0,-1 0 0 0 0,0 0 0 0 0,0 0 0 0 0,0 0 0 0 0,0 0 0 0 0,0 1 0 0 0,1-1 0 0 0,-1 0 0 0 0,0 0 0 0 0,0 0 0 0 0,0 0 0 0 0,0 1 0 0 0,0-1 0 0 0,0 0 116 0 0,12-36-3684 0 0,-7 11-6627 0 0,-4 20 6955 0 0,-1 1-5509 0 0</inkml:trace>
  <inkml:trace contextRef="#ctx0" brushRef="#br0" timeOffset="1835.405">1473 402 15627 0 0,'0'0'1950'0'0,"0"0"-643"0"0,0 0-229 0 0,0 0 79 0 0,0 0 90 0 0,0 0-61 0 0,0 0-263 0 0,0 0-257 0 0,0 0-192 0 0,0 0-135 0 0,32-4-86 0 0,104-14-78 0 0,137-20-1857 0 0,-258 37 201 0 0,-1 0-2458 0 0,-4 0-4559 0 0,-2-2-2284 0 0</inkml:trace>
  <inkml:trace contextRef="#ctx0" brushRef="#br0" timeOffset="2671.02">2176 26 10706 0 0,'0'0'1897'0'0,"0"0"-190"0"0,0 0-39 0 0,0 0-25 0 0,0 0-133 0 0,0 0-246 0 0,0 0-302 0 0,0 0-212 0 0,0 0-143 0 0,0 0-73 0 0,0 0-41 0 0,0 0-37 0 0,-10 26-21 0 0,-29 83-58 0 0,26-16 257 0 0,23 102 247 0 0,0-130-661 0 0,-3 1 0 0 0,-3 0 0 0 0,-4 55-220 0 0,-29-33 94 0 0,71-114-1338 0 0,0-20-1290 0 0,-23 22-5467 0 0,-14 17-3257 0 0</inkml:trace>
  <inkml:trace contextRef="#ctx0" brushRef="#br0" timeOffset="3277.231">2375 534 13187 0 0,'0'0'1918'0'0,"0"0"-265"0"0,0 0-71 0 0,0 0-95 0 0,0 0-205 0 0,0 0-325 0 0,0 0-349 0 0,0 0-192 0 0,0 0-112 0 0,0 0-60 0 0,0 0-12 0 0,0 0-28 0 0,0 0-18 0 0,-4 24-14 0 0,-10 74-27 0 0,20-22 364 0 0,-5-75-455 0 0,0 1 1 0 0,0-1-1 0 0,0 0 0 0 0,1 0 0 0 0,-1 1 1 0 0,0-1-1 0 0,1 0 0 0 0,-1 0 1 0 0,1 0-1 0 0,-1 0 0 0 0,1-1 1 0 0,0 1-1 0 0,-1 0 0 0 0,1-1 1 0 0,0 1-1 0 0,0-1 0 0 0,-1 1 1 0 0,1-1-1 0 0,0 0 0 0 0,0 0 1 0 0,0 0-1 0 0,-1 0 0 0 0,1 0 1 0 0,0 0-1 0 0,0 0 0 0 0,-1-1 1 0 0,1 1-1 0 0,0-1-54 0 0,9-3 139 0 0,0 0-1 0 0,-1-1 1 0 0,0-1 0 0 0,0 1 0 0 0,-1-2-1 0 0,1 1 1 0 0,-1-1 0 0 0,-1-1-1 0 0,1 0 1 0 0,-2 0 0 0 0,6-6-139 0 0,7-6 120 0 0,127-149 282 0 0,-147 168-402 0 0,0 0-1 0 0,1 1 0 0 0,-1-1 0 0 0,1 0 0 0 0,-1 0 0 0 0,1 1 0 0 0,0-1 1 0 0,-1 0-1 0 0,1 1 0 0 0,0-1 0 0 0,-1 0 0 0 0,1 1 0 0 0,0-1 0 0 0,0 1 1 0 0,-1-1-1 0 0,1 1 0 0 0,0 0 0 0 0,0-1 0 0 0,0 1 0 0 0,0 0 0 0 0,0 0 1 0 0,0-1-1 0 0,-1 1 0 0 0,1 0 0 0 0,0 0 0 0 0,0 0 0 0 0,0 0 0 0 0,0 0 1 0 0,0 0-1 0 0,0 1 0 0 0,0-1 0 0 0,0 0 0 0 0,0 0 0 0 0,-1 0 0 0 0,1 1 1 0 0,0-1-1 0 0,0 1 0 0 0,0-1 0 0 0,0 1 0 0 0,-1-1 0 0 0,1 1 0 0 0,0-1 1 0 0,-1 1-1 0 0,1-1 0 0 0,0 1 0 0 0,-1 0 0 0 0,1 0 0 0 0,-1-1 0 0 0,1 1 1 0 0,-1 0-1 0 0,1 0 0 0 0,-1 0 0 0 0,1-1 0 0 0,-1 1 0 0 0,0 0 0 0 0,1 0 1 0 0,-1 0-1 0 0,0 0 0 0 0,0 0 1 0 0,14 59-14 0 0,43 308 0 0 0,-52-338-23 0 0,-1 0 0 0 0,-1 0-1 0 0,-2 1 1 0 0,0-1 0 0 0,-3 1 0 0 0,-3 26 37 0 0,0-39-11 0 0,0 0 0 0 0,-1 0-1 0 0,-1 0 1 0 0,0-1 0 0 0,-2 0 0 0 0,0-1 0 0 0,0 1-1 0 0,-2-2 1 0 0,0 1 0 0 0,-1-2 0 0 0,0 1 0 0 0,-1-2-1 0 0,-1 0 1 0 0,0 0 0 0 0,0-1 0 0 0,-2-1 0 0 0,1 0-1 0 0,-1-2 1 0 0,-1 1 0 0 0,-7 1 11 0 0,23-10 4 0 0,-1 0-1 0 0,1 0 1 0 0,-1 0-1 0 0,0 0 1 0 0,1 0 0 0 0,-1 0-1 0 0,0 0 1 0 0,0-1-1 0 0,1 1 1 0 0,-1-1 0 0 0,0 1-1 0 0,0-1 1 0 0,0 0-1 0 0,0 0 1 0 0,1 0 0 0 0,-1 0-1 0 0,0 0 1 0 0,0 0-1 0 0,0-1 1 0 0,0 1-1 0 0,0 0 1 0 0,1-1 0 0 0,-1 1-1 0 0,0-1 1 0 0,0 0-1 0 0,1 0 1 0 0,-1 0 0 0 0,0 0-1 0 0,1 0 1 0 0,-1 0-1 0 0,1 0 1 0 0,-1 0 0 0 0,1-1-1 0 0,0 1 1 0 0,0 0-1 0 0,-1-1 1 0 0,1 1 0 0 0,0-1-1 0 0,0 1 1 0 0,0-1-1 0 0,1 0 1 0 0,-1 0 0 0 0,0 1-1 0 0,1-1 1 0 0,-1 0-1 0 0,1 0 1 0 0,-1 0 0 0 0,1 1-1 0 0,0-3-3 0 0,0-12 27 0 0,1-1 0 0 0,2 0 0 0 0,-1 0 0 0 0,2 1 0 0 0,0-1 0 0 0,1 1-1 0 0,1 0 1 0 0,0 0 0 0 0,1 1 0 0 0,0 0 0 0 0,2 0 0 0 0,0 1 0 0 0,0 0 0 0 0,1 0 0 0 0,1 1 0 0 0,0 1 0 0 0,1-1 0 0 0,2 1-27 0 0,-13 11 0 0 0,52-61-160 0 0,3 2 0 0 0,2 3 0 0 0,15-7 160 0 0,-16 18-5010 0 0,3 4-4969 0 0,-51 35-2415 0 0</inkml:trace>
</inkml:ink>
</file>

<file path=ppt/ink/ink20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3.4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66 0 2545 0 0,'0'0'2504'0'0,"0"0"-2"0"0,0 0-19 0 0,0 0-60 0 0,0 0-162 0 0,0 0-299 0 0,0 0-353 0 0,0 0-336 0 0,0 0-272 0 0,0 0-227 0 0,0 0-144 0 0,-5 0-118 0 0,3 0-467 0 0,1 0 0 0 0,-1 1 0 0 0,0-1 0 0 0,0 0-1 0 0,1 1 1 0 0,-1-1 0 0 0,0 1 0 0 0,1-1-1 0 0,-1 1 1 0 0,0 0 0 0 0,1 0 0 0 0,-1 0 0 0 0,1-1-1 0 0,-1 2 1 0 0,1-1 0 0 0,-1 0 0 0 0,1 0-1 0 0,0 0 1 0 0,0 1 0 0 0,0-1 0 0 0,-1 0-1 0 0,1 1 1 0 0,1-1 0 0 0,-1 1 0 0 0,0 0 0 0 0,0-1-1 0 0,0 1 1 0 0,1-1 0 0 0,-1 1 0 0 0,1 0-1 0 0,-1 0 1 0 0,1-1 0 0 0,0 1 0 0 0,0 0-1 0 0,0 0-44 0 0,-7 34 365 0 0,1 0-1 0 0,3 1 0 0 0,1 0 0 0 0,1-1 0 0 0,4 32-364 0 0,-3-59 23 0 0,1 1 0 0 0,0-1 0 0 0,1 0 0 0 0,0 0 0 0 0,0 0 0 0 0,1 0 0 0 0,0-1 1 0 0,0 1-1 0 0,1-1 0 0 0,0 1 0 0 0,1-1 0 0 0,0-1 0 0 0,0 1 0 0 0,1-1 0 0 0,0 0 0 0 0,0 1-23 0 0,-3-7 43 0 0,0 1-1 0 0,-1-1 0 0 0,1 0 0 0 0,0 0 1 0 0,0 0-1 0 0,0 0 0 0 0,0 0 0 0 0,0-1 0 0 0,0 1 1 0 0,0-1-1 0 0,0 0 0 0 0,1 0 0 0 0,-1 0 1 0 0,0 0-1 0 0,0-1 0 0 0,0 1 0 0 0,0-1 1 0 0,0 0-1 0 0,0 0 0 0 0,0 0 0 0 0,0 0 1 0 0,-1 0-1 0 0,1-1 0 0 0,0 1 0 0 0,-1-1 1 0 0,1 0-1 0 0,-1 0 0 0 0,1 0 0 0 0,-1 0 1 0 0,0 0-1 0 0,1-1-42 0 0,29-25 123 0 0,-1-2-1 0 0,-1-1 1 0 0,-2-2 0 0 0,-1-1-1 0 0,20-33-122 0 0,-35 59-136 0 0,-9 30-105 0 0,-2-6 265 0 0,4 22-47 0 0,-6-29 21 0 0,1-1 0 0 0,0 1 0 0 0,1 0-1 0 0,0 0 1 0 0,0 0 0 0 0,1-1 0 0 0,0 1 0 0 0,1-1 0 0 0,0 1 0 0 0,0-1 0 0 0,1 0 0 0 0,0 0 0 0 0,0-1 0 0 0,1 1 0 0 0,0-1 0 0 0,0 0 0 0 0,1 0-1 0 0,0 0 1 0 0,0-1 0 0 0,0 0 0 0 0,4 3 2 0 0,-6-8 20 0 0,0 1-1 0 0,1-1 1 0 0,-1 0-1 0 0,0 0 1 0 0,1 0-1 0 0,-1 0 0 0 0,0-1 1 0 0,1 1-1 0 0,-1-1 1 0 0,1 0-1 0 0,-1-1 1 0 0,0 1-1 0 0,1-1 1 0 0,-1 0-1 0 0,0 0 0 0 0,0 0 1 0 0,1-1-1 0 0,-1 1 1 0 0,0-1-1 0 0,0 0 1 0 0,0 0-1 0 0,-1 0 1 0 0,1-1-1 0 0,0 1 1 0 0,-1-1-1 0 0,0 0 0 0 0,0 0 1 0 0,0 0-1 0 0,2-3-19 0 0,9-11 140 0 0,0-1-1 0 0,-2-1 0 0 0,0 0 0 0 0,-1-1 0 0 0,-1 0 0 0 0,-1 0 0 0 0,-1-1 1 0 0,0 0-1 0 0,-2-1 0 0 0,0 1 0 0 0,-2-1 0 0 0,1-10-139 0 0,-2-62-170 0 0,-4 65-2180 0 0,30 16-3820 0 0,-16 12-371 0 0,-12 1 5569 0 0,2 0-10181 0 0</inkml:trace>
</inkml:ink>
</file>

<file path=ppt/ink/ink20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3.8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105 744 17188 0 0,'0'0'1269'0'0,"0"0"-314"0"0,0 0 5 0 0,0 0 114 0 0,0 0 6 0 0,0 0-130 0 0,0 0-231 0 0,0 0-218 0 0,0 0-69 0 0,0 0-35 0 0,0 0-40 0 0,0 0-31 0 0,0 0-32 0 0,-4 21-45 0 0,-16 65-33 0 0,-22 27 374 0 0,4-9-586 0 0,41-108-4764 0 0,15-24 900 0 0,-12 16-1329 0 0,1 1-5818 0 0</inkml:trace>
  <inkml:trace contextRef="#ctx0" brushRef="#br0" timeOffset="246.396">21 368 14363 0 0,'0'0'1824'0'0,"0"0"-455"0"0,0 0-257 0 0,0 0-184 0 0,0 0-208 0 0,0 0-312 0 0,0 0-264 0 0,0 0-256 0 0,0 0-112 0 0,0 0-136 0 0,0 0-224 0 0,0 0-472 0 0,0 0-1064 0 0,0 0-2722 0 0,7 30-6728 0 0</inkml:trace>
  <inkml:trace contextRef="#ctx0" brushRef="#br0" timeOffset="592.766">593 0 15323 0 0,'0'0'1689'0'0,"0"0"-456"0"0,0 0-147 0 0,0 0-47 0 0,0 0-36 0 0,0 0-97 0 0,0 0-141 0 0,0 0-69 0 0,0 0-15 0 0,0 0-9 0 0,0 0-44 0 0,0 0-77 0 0,0 0-107 0 0,5 14-66 0 0,15 46-51 0 0,-5 23 590 0 0,-7-9-667 0 0,-3 2 1 0 0,-4-1-1 0 0,-3 0 1 0 0,-6 28-251 0 0,-20 69 29 0 0,-4 6-553 0 0,48-167-3670 0 0,-13-28-1710 0 0,-2 12-934 0 0,-1 1-4007 0 0</inkml:trace>
  <inkml:trace contextRef="#ctx0" brushRef="#br0" timeOffset="847.675">286 567 9098 0 0,'0'0'3583'0'0,"0"0"-1742"0"0,0 0-685 0 0,0 0 60 0 0,0 0 142 0 0,0 0 29 0 0,0 0-155 0 0,0 0-234 0 0,0 0-171 0 0,0 0-159 0 0,35-5-112 0 0,115-19-89 0 0,174-35 985 0 0,-263 46-1545 0 0,64-10-4094 0 0,-101 16-1057 0 0,-16 5-43 0 0,-4-1-5445 0 0</inkml:trace>
  <inkml:trace contextRef="#ctx0" brushRef="#br0" timeOffset="1316.92">1153 55 9370 0 0,'0'0'4786'0'0,"0"0"-2198"0"0,0 0-920 0 0,0 0-221 0 0,0 0-181 0 0,0 0-172 0 0,0 0-225 0 0,0 0-215 0 0,0 0-149 0 0,0 0-117 0 0,0 0-40 0 0,0 0-24 0 0,0 0 20 0 0,-7 17 24 0 0,-41 122 623 0 0,-6 213-87 0 0,34-36-805 0 0,20-314-91 0 0,-1 0 0 0 0,1-1 0 0 0,-1 1 0 0 0,1 0 0 0 0,0 0 0 0 0,0-1 0 0 0,0 1 0 0 0,0 0 0 0 0,0 0 0 0 0,0-1 0 0 0,0 1 0 0 0,1 0 0 0 0,-1-1 0 0 0,1 1 0 0 0,-1 0 0 0 0,1-1 0 0 0,0 1 0 0 0,-1-1 0 0 0,1 1 0 0 0,0-1 0 0 0,0 1 0 0 0,0-1 0 0 0,0 1 0 0 0,0-1 0 0 0,1 0 0 0 0,-1 0 0 0 0,0 1 0 0 0,1-1 0 0 0,-1 0 0 0 0,0 0 0 0 0,1-1 0 0 0,-1 1 0 0 0,1 0 0 0 0,0 0 0 0 0,-1-1 0 0 0,1 1 0 0 0,-1-1 0 0 0,1 1 0 0 0,0-1 0 0 0,0 0 0 0 0,-1 1 0 0 0,1-1 0 0 0,0 0 0 0 0,-1 0 0 0 0,1 0 0 0 0,0-1 0 0 0,0 1 0 0 0,-1 0 0 0 0,1-1 0 0 0,0 1 0 0 0,-1-1 0 0 0,1 1 0 0 0,0-1 0 0 0,-1 0 0 0 0,1 0-8 0 0,147-123 872 0 0,-130 110-847 0 0,-10 7-10 0 0,1-1 0 0 0,-1 1-1 0 0,1 1 1 0 0,1 0 0 0 0,-1 0 0 0 0,1 1 0 0 0,0 1 0 0 0,0 0-1 0 0,0 0 1 0 0,1 1 0 0 0,3-1-15 0 0,-1 49 44 0 0,-20 165 85 0 0,6-210-180 0 0,0 1 0 0 0,0-1 0 0 0,0 1 0 0 0,0-1 0 0 0,0 1 0 0 0,0 0 0 0 0,0-1 0 0 0,0 1 0 0 0,0-1 0 0 0,0 1 0 0 0,0 0 0 0 0,0-1 0 0 0,0 1 0 0 0,0-1 0 0 0,0 1 0 0 0,1 0 0 0 0,-1-1 0 0 0,0 1 0 0 0,0-1 0 0 0,1 1 0 0 0,-1-1-1 0 0,0 1 1 0 0,1-1 0 0 0,-1 1 0 0 0,1-1 0 0 0,-1 1 0 0 0,0-1 0 0 0,1 0 0 0 0,-1 1 0 0 0,1-1 0 0 0,-1 0 0 0 0,1 1 0 0 0,-1-1 0 0 0,1 0 0 0 0,0 0 0 0 0,-1 1 0 0 0,1-1 0 0 0,-1 0 0 0 0,1 0 0 0 0,0 0 0 0 0,-1 0 0 0 0,1 0 0 0 0,-1 0 0 0 0,1 0 0 0 0,0 0 0 0 0,-1 0-1 0 0,1 0 1 0 0,0 0 51 0 0,8-13-4926 0 0,-6 8-3543 0 0,-3 5 7229 0 0,1-4-11161 0 0</inkml:trace>
</inkml:ink>
</file>

<file path=ppt/ink/ink20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7.1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0 199 3985 0 0,'0'0'2815'0'0,"0"0"-964"0"0,0 0-459 0 0,0 0 14 0 0,0 0 34 0 0,0 0-59 0 0,0 0-161 0 0,0 0-190 0 0,0 0-161 0 0,0 0-86 0 0,0 0-30 0 0,11-6-60 0 0,69-40 1211 0 0,41-45 967 0 0,-33 36-1780 0 0,-66 81-531 0 0,5 86 176 0 0,55 324-289 0 0,-49-235-353 0 0,-33-201-90 0 0,1 0 1 0 0,-1-1 0 0 0,0 1 0 0 0,0 0-1 0 0,1-1 1 0 0,-1 1 0 0 0,0 0 0 0 0,1-1 0 0 0,-1 1-1 0 0,0 0 1 0 0,1 0 0 0 0,-1-1 0 0 0,0 1-1 0 0,1 0 1 0 0,-1 0 0 0 0,1 0 0 0 0,-1 0 0 0 0,1-1-1 0 0,-1 1 1 0 0,0 0 0 0 0,1 0 0 0 0,-1 0-1 0 0,1 0 1 0 0,-1 0 0 0 0,1 0 0 0 0,-1 0 0 0 0,0 0-1 0 0,1 0 1 0 0,-1 0 0 0 0,1 1 0 0 0,-1-1-1 0 0,0 0 1 0 0,1 0 0 0 0,-1 0 0 0 0,1 0 0 0 0,-1 1-1 0 0,0-1 1 0 0,1 0 0 0 0,-1 0 0 0 0,0 1 0 0 0,1-1-1 0 0,-1 0 1 0 0,0 0 0 0 0,1 1 0 0 0,-1-1-1 0 0,0 0 1 0 0,0 1 0 0 0,1-1 0 0 0,-1 1 0 0 0,0-1-1 0 0,0 0 1 0 0,0 1 0 0 0,1-1 0 0 0,-1 1-1 0 0,0-1 1 0 0,0 0 0 0 0,0 1 0 0 0,0-1 0 0 0,0 1-1 0 0,0-1 1 0 0,0 1 0 0 0,0-1 0 0 0,0 0-1 0 0,0 1-4 0 0,19-36 272 0 0,-17 31-277 0 0,127-283 643 0 0,-30 37-467 0 0,-88 218-105 0 0,-8 12-5 0 0,-3 20-95 0 0,0 0 10 0 0,0 0-1 0 0,0 0 6 0 0,0 0-22 0 0,0 0-11 0 0,0 0-17 0 0,0 0-15 0 0,0 0-30 0 0,0 0-42 0 0,0 0-61 0 0,0 0-72 0 0,-7 11-4625 0 0,5-7-2576 0 0,1-4-1434 0 0</inkml:trace>
</inkml:ink>
</file>

<file path=ppt/ink/ink20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7.90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0 159 9906 0 0,'0'0'2434'0'0,"0"0"-302"0"0,0 0-168 0 0,0 0-151 0 0,0 0-215 0 0,0 0-306 0 0,0 0-324 0 0,0 0-251 0 0,0 0-173 0 0,0 0-88 0 0,0 0-43 0 0,0 0-38 0 0,0 0-12 0 0,2 0 2 0 0,240 1 2936 0 0,1 39-2589 0 0,-124-26-587 0 0,-59-10-69 0 0,-59-4-40 0 0,-1 0 2 0 0,0 0 3 0 0,0 0-1 0 0,0 0 5 0 0,0 0-11 0 0,0 0-1 0 0,0 0-2 0 0,0 0 3 0 0,0 0 2 0 0,0 0 2 0 0,0 0 3 0 0,0 0-5 0 0,0 0-7 0 0,-18-8 577 0 0,-100-72-536 0 0,42 25-55 0 0,17 7-698 0 0,58 34-3531 0 0,2 6-6790 0 0,1 4-955 0 0</inkml:trace>
</inkml:ink>
</file>

<file path=ppt/ink/ink20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8.44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 0 4697 0 0,'0'0'2726'0'0,"0"0"-820"0"0,0 0-213 0 0,0 0 106 0 0,0 0 24 0 0,0 0-110 0 0,0 0-290 0 0,0 0-323 0 0,0 0-257 0 0,0 0-158 0 0,0 0-74 0 0,0 0-20 0 0,-3 1-18 0 0,-6 2-31 0 0,6-3-45 0 0,29 7 2408 0 0,401 19 398 0 0,-229 10-3184 0 0,-150-21-43 0 0,-47-14-96 0 0,-1-1-12 0 0,0 0-12 0 0,0 0-32 0 0,0 0-52 0 0,0 0-59 0 0,0 0-81 0 0,0-13-4133 0 0,0 7-3508 0 0,0 3-4258 0 0</inkml:trace>
</inkml:ink>
</file>

<file path=ppt/ink/ink20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42.0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22 126 4809 0 0,'0'0'3486'0'0,"0"0"-824"0"0,0 0-518 0 0,0 0-194 0 0,0 0-197 0 0,0 0-274 0 0,0 0-290 0 0,0 0-255 0 0,0 0-186 0 0,0 0-116 0 0,0 0-76 0 0,-4-4-76 0 0,-10-11-46 0 0,10 12-32 0 0,4 3-19 0 0,0 0-19 0 0,25-19 2123 0 0,102-29-1469 0 0,-91 38-853 0 0,0 2 1 0 0,1 1-1 0 0,0 2 0 0 0,0 1 1 0 0,22 1-166 0 0,-55 4 3 0 0,0 0-1 0 0,1 1 1 0 0,-1-1 0 0 0,0 1 0 0 0,0 0-1 0 0,0 0 1 0 0,0 0 0 0 0,0 0 0 0 0,-1 1-1 0 0,1 0 1 0 0,-1-1 0 0 0,1 1 0 0 0,-1 1 0 0 0,0-1-1 0 0,0 0 1 0 0,-1 1 0 0 0,1-1 0 0 0,-1 1-1 0 0,1 0 1 0 0,-1 0 0 0 0,0 0 0 0 0,-1 0-1 0 0,1 0 1 0 0,-1 0 0 0 0,0 1 0 0 0,0-1 0 0 0,0 2-3 0 0,12 23 32 0 0,16 66 53 0 0,-29-89-52 0 0,0 0 0 0 0,0 1 0 0 0,-1-1 0 0 0,1 1 0 0 0,-2-1 0 0 0,1 0 0 0 0,-1 0 0 0 0,0 0 0 0 0,0 0 0 0 0,0 0 0 0 0,-1 0 0 0 0,0 0 0 0 0,0-1 0 0 0,-1 1 0 0 0,-3 3-33 0 0,1 1 49 0 0,-87 68 247 0 0,8-27-239 0 0,67-37-26 0 0,16-13-29 0 0,0 0-1 0 0,0 0 1 0 0,0 0 0 0 0,0 1 0 0 0,0-1-1 0 0,0 1 1 0 0,1-1 0 0 0,-1 1 0 0 0,1 0-1 0 0,-1-1 1 0 0,1 1 0 0 0,0 0 0 0 0,-1 0 0 0 0,1 0-1 0 0,0 0 1 0 0,0 0 0 0 0,0 1 0 0 0,1-1-1 0 0,-1 0 1 0 0,1 0 0 0 0,-1 0 0 0 0,1 1-1 0 0,-1-1 1 0 0,1 0 0 0 0,0 2-2 0 0,44 96 700 0 0,-40 6 176 0 0,-4-106-866 0 0,0 0-1 0 0,0 0 6 0 0,0 0-5 0 0,0 0-19 0 0,0 0 0 0 0,0 0-9 0 0,0 0-40 0 0,0 0-34 0 0,-23 4-5253 0 0,20-3 4530 0 0,-6 2-2812 0 0,2 0-3198 0 0,-1 1-5714 0 0</inkml:trace>
</inkml:ink>
</file>

<file path=ppt/ink/ink20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43.05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269 0 8978 0 0,'0'0'2805'0'0,"0"0"-720"0"0,0 0-291 0 0,0 0-39 0 0,0 0-112 0 0,0 0-229 0 0,0 0-291 0 0,0 0-271 0 0,0 0-169 0 0,0 0-75 0 0,0 0-48 0 0,0 0-16 0 0,0 0-21 0 0,8 11 3108 0 0,-8-11-3541 0 0,0 0 12 0 0,0 0 9 0 0,0 0 16 0 0,0 0-35 0 0,0 0-6 0 0,0 0-4 0 0,0 0-18 0 0,-42 56 1144 0 0,-75 28-912 0 0,80-69-259 0 0,20-13-690 0 0,-44-4-5410 0 0,60 0 5566 0 0,1 0-1 0 0,-1 0 0 0 0,1 0 1 0 0,-1-1-1 0 0,1 1 0 0 0,0 0 1 0 0,0 0-1 0 0,0 0 0 0 0,0-1 1 0 0,1 1-1 0 0,-1 0 1 0 0,0 0-1 0 0,1 0 0 0 0,0 0 1 0 0,-1 0-1 0 0,1 0 0 0 0,0 0 1 0 0,0 0-1 0 0,0 0 0 0 0,0 0 1 0 0,0 0-1 0 0,1 0 0 0 0,-1 1 1 0 0,1-1-1 0 0,-1 0 1 0 0,2 0 497 0 0,-3 2-22 0 0,4-6-1756 0 0,19-26-5705 0 0,-12 8 5640 0 0,-7 3 4225 0 0,-8 1 5016 0 0,-22 12 6454 0 0,26 8-13125 0 0,0 0-82 0 0,0 0-84 0 0,0 0-56 0 0,0 0-45 0 0,7 12 1722 0 0,176 130 534 0 0,-116-68-2554 0 0,-60-62-96 0 0,-6-12-4377 0 0,-1 0-4566 0 0,0 0-3255 0 0</inkml:trace>
</inkml:ink>
</file>

<file path=ppt/ink/ink20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8:19.4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60 100 3153 0 0,'0'0'2579'0'0,"0"0"-495"0"0,0 0-213 0 0,0 0-9 0 0,0 0-52 0 0,0 0-211 0 0,0 0-335 0 0,0 0-316 0 0,0 0-236 0 0,0 0-129 0 0,0 0-97 0 0,0 0-48 0 0,-8 3-35 0 0,-44 19 1140 0 0,57-19 5822 0 0,30-1-6663 0 0,85-13 385 0 0,110-38-427 0 0,-43-1-344 0 0,-172 48-270 0 0,-5 0-742 0 0,-10-3-746 0 0,0 0-1367 0 0,0 3-2700 0 0,0-1-6784 0 0</inkml:trace>
</inkml:ink>
</file>

<file path=ppt/ink/ink20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8:18.674"/>
    </inkml:context>
    <inkml:brush xml:id="br0">
      <inkml:brushProperty name="width" value="0.05" units="cm"/>
      <inkml:brushProperty name="height" value="0.05" units="cm"/>
    </inkml:brush>
    <inkml:brush xml:id="br1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4434 236 0 0 0,'0'0'1543'0'0,"0"0"228"0"0,0 0 95 0 0,0 0 8 0 0,0 0-71 0 0,0 0-151 0 0,0 0-201 0 0,0 0-180 0 0,-7-1 3450 0 0,-8-2-2449 0 0,-4 3 560 0 0,12 0 779 0 0,16 0-2032 0 0,113-22-213 0 0,36-11-906 0 0,8 1-183 0 0,-150 31-210 0 0,-16 1-52 0 0,0 0-1 0 0,1-4 234 0 0,-2 4-224 0 0,-13-4 498 0 0,-23-35-483 0 0,-23-14 4 0 0,43 38-24 0 0,3-13 57 0 0,14 27-105 0 0,0 1 1 0 0,0 0-34 0 0,0 0-22 0 0,0 0 6 0 0,0 0-70 0 0,0 0-79 0 0,0 0-89 0 0,33 0-3810 0 0,-20 0 227 0 0,-6 0-5359 0 0,-3 0-2887 0 0</inkml:trace>
  <inkml:trace contextRef="#ctx0" brushRef="#br0" timeOffset="-16489.573">872 980 4481 0 0,'0'0'2104'0'0,"0"0"-422"0"0,0 0-218 0 0,0 0 142 0 0,0 0 253 0 0,0 0 178 0 0,0 0-26 0 0,0 0-250 0 0,0 0-323 0 0,0 0-328 0 0,0 0-261 0 0,-3-10-171 0 0,-10-29-118 0 0,10 29-51 0 0,3 10-49 0 0,0 0-66 0 0,0 0-66 0 0,0 0-63 0 0,0 0-54 0 0,0 0-39 0 0,0 0-24 0 0,16 740 2674 0 0,-10-20-1809 0 0,9-336-641 0 0,-1 66 198 0 0,-52-160-177 0 0,38-40-282 0 0,3-216-84 0 0,0-17-14 0 0,-2 0-1 0 0,1 1 1 0 0,-2-1-1 0 0,-1 0 1 0 0,0 1-1 0 0,-1-1 1 0 0,-1 0 0 0 0,0 0-1 0 0,-3 4-12 0 0,-6 32 1297 0 0,9-35-4111 0 0,2-11-8189 0 0,0-11 1681 0 0</inkml:trace>
  <inkml:trace contextRef="#ctx0" brushRef="#br0" timeOffset="-15140.745">183 3377 7706 0 0,'0'0'2145'0'0,"0"0"-360"0"0,0 0-264 0 0,0 0-26 0 0,0 0 34 0 0,0 0-53 0 0,0 0-189 0 0,0 0-239 0 0,0 0-170 0 0,0 0-89 0 0,0 0-21 0 0,0 0-17 0 0,0 0-47 0 0,3 0-34 0 0,100 32 3655 0 0,182 2-2519 0 0,68-1-1100 0 0,184-33-67 0 0,-331-11-423 0 0,13 0-138 0 0,145 18 160 0 0,-201 0-266 0 0,64 0 163 0 0,20-6-40 0 0,229-1-90 0 0,-419 7-5 0 0,-46 0 0 0 0,-22-6-665 0 0,-12-15-3002 0 0,2 3-6228 0 0,15 10-3012 0 0</inkml:trace>
  <inkml:trace contextRef="#ctx0" brushRef="#br0" timeOffset="-12687.016">301 3789 0 0 0,'0'0'2322'0'0,"0"0"-494"0"0,0 0-19 0 0,0 0 252 0 0,0 0 161 0 0,0 0-25 0 0,0 0-286 0 0,0 0-426 0 0,0 0-372 0 0,0 0-237 0 0,0 0-92 0 0,-5-3-27 0 0,-15-9-6 0 0,-42 16 5152 0 0,54-3-5682 0 0,-1 1 0 0 0,1 1-1 0 0,0-1 1 0 0,-1 1 0 0 0,1 0 0 0 0,1 1 0 0 0,-1 0-1 0 0,0 0 1 0 0,1 1 0 0 0,0 0 0 0 0,0 0 0 0 0,-4 5-221 0 0,-2 6 106 0 0,1 0 1 0 0,1 0-1 0 0,1 1 1 0 0,0 1-1 0 0,1-1 1 0 0,1 1-1 0 0,1 1 0 0 0,0 0 1 0 0,2 0-1 0 0,0 0 1 0 0,1 0-1 0 0,1 1 1 0 0,0 0-1 0 0,2 0 1 0 0,1-1-1 0 0,0 1 1 0 0,2 7-107 0 0,-2-17 42 0 0,16 88 301 0 0,-13-90-311 0 0,1 0-1 0 0,0 0 1 0 0,1 0 0 0 0,-1 0-1 0 0,1-1 1 0 0,1 0-1 0 0,0 0 1 0 0,0 0 0 0 0,0-1-1 0 0,1 1 1 0 0,-1-2 0 0 0,2 1-1 0 0,-1-1 1 0 0,0 0 0 0 0,6 2-32 0 0,47 14 245 0 0,5-15-120 0 0,31-3-10 0 0,-42-25 87 0 0,-19 3-118 0 0,-1-17 170 0 0,12-20-184 0 0,-29 34 4 0 0,13-40 17 0 0,-21-5 2 0 0,-9-14-18 0 0,-18 41-75 0 0,-15-23 0 0 0,0 23 0 0 0,27 31 0 0 0,-1 0 0 0 0,1 1 0 0 0,-1 0 0 0 0,-1 0 0 0 0,0 1 0 0 0,0 0 0 0 0,0 1 0 0 0,-1-1 0 0 0,1 1 0 0 0,-11-4 0 0 0,9 7-162 0 0,0 0 1 0 0,0 1-1 0 0,0 0 1 0 0,0 1-1 0 0,-1 0 1 0 0,1 0-1 0 0,0 1 1 0 0,-1 1-1 0 0,1-1 1 0 0,0 2-1 0 0,-1-1 1 0 0,1 2-1 0 0,0-1 1 0 0,0 1-1 0 0,0 1 1 0 0,1 0-1 0 0,-1 0 1 0 0,1 1-1 0 0,-3 2 162 0 0,-4 3-2271 0 0,5-3-5488 0 0,9-6-4387 0 0</inkml:trace>
  <inkml:trace contextRef="#ctx0" brushRef="#br0" timeOffset="-10495.045">929 3428 0 0 0,'0'0'1119'0'0,"0"0"252"0"0,0 0 45 0 0,0 0-104 0 0,0 0-106 0 0,0 0-134 0 0,0 0-96 0 0,0 0-22 0 0,0 0 0 0 0,-5 0 642 0 0,5 0 6870 0 0,31-28-5004 0 0,68-36-2109 0 0,-71 49-1414 0 0,-11 6-1103 0 0,-10 6-1859 0 0,-1 0-3735 0 0,-3 0-4428 0 0</inkml:trace>
  <inkml:trace contextRef="#ctx0" brushRef="#br0" timeOffset="-10183.606">1521 3001 10906 0 0,'0'0'2259'0'0,"0"0"-677"0"0,0 0-320 0 0,0 0 78 0 0,0 0 39 0 0,0 0-147 0 0,0 0-250 0 0,0 0-263 0 0,0 0-183 0 0,0 0-76 0 0,0 0-60 0 0,0 0-33 0 0,0 0-26 0 0,12-7-20 0 0,54-34 140 0 0,-14 11 56 0 0,-14-5-845 0 0,-17 17-2665 0 0,-2-1-6175 0 0,-15 14-1919 0 0</inkml:trace>
  <inkml:trace contextRef="#ctx0" brushRef="#br0" timeOffset="-9886.464">2114 2515 11723 0 0,'0'0'1928'0'0,"0"0"-408"0"0,0 0-47 0 0,0 0 92 0 0,0 0-66 0 0,0 0-248 0 0,0 0-276 0 0,0 0-265 0 0,0 0-189 0 0,0 0-82 0 0,0 0-85 0 0,0 0-56 0 0,0 0-66 0 0,5-5-49 0 0,72-56-45 0 0,-24 26-4091 0 0,-26 15-7482 0 0,-19 16 2014 0 0</inkml:trace>
  <inkml:trace contextRef="#ctx0" brushRef="#br0" timeOffset="-9637.385">2589 2139 10930 0 0,'0'0'2113'0'0,"0"0"-433"0"0,0 0-164 0 0,0 0-21 0 0,0 0-129 0 0,0 0-259 0 0,0 0-271 0 0,0 0-224 0 0,0 0-106 0 0,0 0-66 0 0,0 0-44 0 0,0 0-77 0 0,0 0-65 0 0,11-7-67 0 0,60-38-7 0 0,-48 30-473 0 0,5-5-2633 0 0,-13 6-3022 0 0,-9 9-119 0 0,0 1-2636 0 0</inkml:trace>
  <inkml:trace contextRef="#ctx0" brushRef="#br0" timeOffset="-9389.904">2968 1823 11370 0 0,'0'0'2153'0'0,"0"0"-1233"0"0,0 0-408 0 0,0 0-104 0 0,0 0-144 0 0,0 0-128 0 0,0 0-368 0 0,0 0-728 0 0,0 0-1080 0 0,0 0-2161 0 0,0 0-4129 0 0</inkml:trace>
  <inkml:trace contextRef="#ctx0" brushRef="#br0" timeOffset="-5949.6">3329 1554 0 0 0,'0'0'1122'0'0,"0"0"439"0"0,0 0 181 0 0,0 0-2 0 0,0 0-103 0 0,0 0-141 0 0,0 0-152 0 0,0 0-171 0 0,0 0-136 0 0,7 1 7585 0 0,8-3-6134 0 0,223-177 632 0 0,-90 79-2432 0 0,-81 52-379 0 0,38-33 130 0 0,-13 19-216 0 0,62-59 206 0 0,-49 31-58 0 0,-71 65-398 0 0,8-4 123 0 0,-35 22 71 0 0,-10 6 237 0 0,-9 1-433 0 0,-47 4 34 0 0,-62-8-14 0 0,50-17 58 0 0,73 42-97 0 0,101 157 149 0 0,-96-158-77 0 0,-2 0 0 0 0,0 1 0 0 0,-1 0-1 0 0,-2 0 1 0 0,0 0 0 0 0,-1 0 0 0 0,-1 0-1 0 0,-1 4-23 0 0,1-18 9 0 0,10 48 30 0 0,-3-85 557 0 0,48-172-493 0 0,15 3-102 0 0,-74 195-4082 0 0,-5 24-4255 0 0,9-14-3474 0 0</inkml:trace>
  <inkml:trace contextRef="#ctx0" brushRef="#br0" timeOffset="-4157.44">4609 494 11090 0 0,'0'0'2433'0'0,"0"0"-357"0"0,0 0-229 0 0,0 0-92 0 0,0 0-193 0 0,0 0-274 0 0,0 0-267 0 0,0 0-289 0 0,0 0-207 0 0,0 0-125 0 0,0 0-73 0 0,0 0-35 0 0,0 0-9 0 0,-9 6 290 0 0,32 32 925 0 0,153 231 420 0 0,-106-118-1638 0 0,-55-118-206 0 0,-4-107 1292 0 0,31-124-1263 0 0,-26 72-70 0 0,-14 56 20 0 0,1-21 69 0 0,-3 90-130 0 0,0 1 13 0 0,0 0 6 0 0,0 0-13 0 0,0 0 8 0 0,0 0-1 0 0,0 0-8 0 0,0 0 6 0 0,0 0-10 0 0,0 0 1 0 0,0 0 26 0 0,0 0-11 0 0,0 0-12 0 0,0 0-2 0 0,0 0-32 0 0,0 0 23 0 0,0 0 20 0 0,0 0 3 0 0,0 0 2 0 0,0 0-13 0 0,0 0 8 0 0,0 0 10 0 0,0 0 25 0 0,0 0-22 0 0,-8 1-9675 0 0,4 1 2421 0 0,2-1-4676 0 0</inkml:trace>
  <inkml:trace contextRef="#ctx0" brushRef="#br0" timeOffset="3734.874">3351 1635 0 0 0,'0'0'0'0'0,"0"0"0"0"0,0 0 0 0 0,0 0 0 0 0,0 0 0 0 0,0 0 0 0 0,0 0 0 0 0,0 0 0 0 0,0 0 0 0 0,0 0 0 0 0</inkml:trace>
  <inkml:trace contextRef="#ctx0" brushRef="#br0" timeOffset="4142.982">3351 1635 0 0 0,'-12'-10'0'0'0,"10"5"0"0"0,-5 4 0 0 0,6 0 0 0 0,1 3 0 0 0</inkml:trace>
  <inkml:trace contextRef="#ctx0" brushRef="#br1" timeOffset="8499.226">2676 722 0 0 0,'0'-9'640'0'0,"0"-28"235"0"0,0 14 2684 0 0,-4 18-1492 0 0,-11 12 11758 0 0,20 1-12846 0 0,51 74 922 0 0,-13-31-746 0 0,17 38-276 0 0,30 10-181 0 0,-9-15 26 0 0,2 5-335 0 0,-25-12-18 0 0,37 52 101 0 0,-58-67-231 0 0,31 31 74 0 0,-19-28-128 0 0,21 39 181 0 0,-26-27-111 0 0,57 40 41 0 0,-34-42-96 0 0,-8 5 9 0 0,-10-24-107 0 0,-32-23-2 0 0,4-4-85 0 0,-1 0 90 0 0,-20-28-106 0 0,0-1 14 0 0,0 0-3 0 0,0 0-11 0 0,0 0 10 0 0,0 0-17 0 0,0 0 30 0 0,0 0-9 0 0,0 0 0 0 0,0 0-5 0 0,0 0-8 0 0,0 0 40 0 0,0 0-2 0 0,0 0-33 0 0,0 0 5 0 0,0 0-16 0 0,0 0 8 0 0,0 0-25 0 0,0 0-34 0 0,0 0-45 0 0,0 0-16 0 0,21-3-8214 0 0,-12 6 1182 0 0,-4 0-5281 0 0</inkml:trace>
  <inkml:trace contextRef="#ctx0" brushRef="#br1" timeOffset="10739.951">4106 2169 0 0 0,'0'0'381'0'0,"0"0"749"0"0,0 0 278 0 0,0 0 35 0 0,0 0-60 0 0,0 0-48 0 0,0 0-35 0 0,0 0-93 0 0,0 0-38 0 0,0 0 20 0 0,0 0-21 0 0,0 0 6 0 0,0 0-60 0 0,0 0-97 0 0,-7-7 4148 0 0,-23 3-2201 0 0,-77-7 707 0 0,27 66-2948 0 0,8 29 108 0 0,51-56-641 0 0,18-25-170 0 0,0 0 0 0 0,0 0 0 0 0,0 1 0 0 0,1-1 0 0 0,-1 1 0 0 0,1 0 0 0 0,0 0 0 0 0,0 0 0 0 0,1 0-1 0 0,-1 0 1 0 0,1 0 0 0 0,0 0 0 0 0,0 0 0 0 0,0 1 0 0 0,1-1 0 0 0,-1 0 0 0 0,1 3-20 0 0,19 100 203 0 0,30-19 18 0 0,-3-44-51 0 0,24-11 99 0 0,-20-29-106 0 0,-32-3-115 0 0,-11-1-25 0 0,0 1 1 0 0,0-1-1 0 0,0 0 0 0 0,0-1 0 0 0,-1 0 1 0 0,1 0-1 0 0,0 0 0 0 0,0-1 0 0 0,0 0 1 0 0,-1 0-1 0 0,1-1 0 0 0,-1 0 0 0 0,3-1-23 0 0,42-25 251 0 0,-22 6-85 0 0,15-20-49 0 0,-7-27 247 0 0,-37 69-384 0 0,0 1 5 0 0,0 0-1 0 0,4-23 144 0 0,0 12-127 0 0,-1 0 0 0 0,0 0 0 0 0,-1 0 0 0 0,-1 0 0 0 0,0 0 0 0 0,0-1 0 0 0,-1 1 0 0 0,0 0 0 0 0,-2-6-1 0 0,2-16-1 0 0,-48-37-148 0 0,-18 18-70 0 0,30 38-92 0 0,-12 7-149 0 0,-14-12-3963 0 0,57 15 2375 0 0,1 1-3567 0 0,-2 3-6618 0 0</inkml:trace>
  <inkml:trace contextRef="#ctx0" brushRef="#br1" timeOffset="12011.106">3876 2250 672 0 0,'0'0'1673'0'0,"0"0"-276"0"0,0 0-3 0 0,0 0 73 0 0,0 0-8 0 0,0 0-152 0 0,0 0-224 0 0,0 0-174 0 0,0 0-69 0 0,0 0-6 0 0,0 0 41 0 0,0 0 65 0 0,0 0 68 0 0,15-18-20 0 0,43-53-161 0 0,-127 130 817 0 0,-107 132-1426 0 0,158-154-376 0 0,42-37 484 0 0,51-59 538 0 0,99-97-365 0 0,-101 107-256 0 0,-97 75 158 0 0,-137 168-257 0 0,126-139-169 0 0,35-54-55 0 0,0-1 5 0 0,15-1 208 0 0,64-64 261 0 0,84-75-572 0 0,-191 178-126 0 0,-174 196 488 0 0,203-234-184 0 0,-1 0-1 0 0,0 0 0 0 0,1 1 1 0 0,-1-1-1 0 0,1 0 0 0 0,-1 0 1 0 0,1 1-1 0 0,-1-1 0 0 0,0 0 1 0 0,1 0-1 0 0,-1 1 0 0 0,0-1 1 0 0,1 0-1 0 0,-1 1 0 0 0,0-1 0 0 0,1 0 1 0 0,-1 1-1 0 0,0-1 0 0 0,0 1 1 0 0,0-1-1 0 0,1 1 0 0 0,-1-1 1 0 0,0 0-1 0 0,0 1 0 0 0,0-1 1 0 0,0 1-1 0 0,0-1 0 0 0,0 1 1 0 0,0-1-1 0 0,0 1 0 0 0,0-1 1 0 0,0 1-1 0 0,0-1 0 0 0,0 1 1 0 0,0-1-1 0 0,0 0 0 0 0,0 1 1 0 0,0-1-1 0 0,0 1 0 0 0,-1-1 0 0 0,1 1 1 0 0,0-1-1 0 0,0 0 0 0 0,-1 1 1 0 0,1-1-1 0 0,0 1 0 0 0,0-1 1 0 0,-1 0-1 0 0,1 1 0 0 0,0-1 1 0 0,-1 0-1 0 0,1 0 0 0 0,-1 1 1 0 0,1-1-1 0 0,-1 0 1 0 0,72-61 415 0 0,160-143-351 0 0,-245 229-146 0 0,-216 239 266 0 0,243-262-146 0 0,107-99 475 0 0,-2 1-469 0 0,-118 96-32 0 0,-4 15-69 0 0,-114 142-114 0 0,95-123 354 0 0,42-36 65 0 0,75-81 601 0 0,-16 6-786 0 0,-70 76-246 0 0,-23 24 80 0 0,5-8 74 0 0,-145 213-16 0 0,184-243 82 0 0,61-81 720 0 0,-57 57-3723 0 0,1 2-6924 0 0,-29 33-1409 0 0</inkml:trace>
  <inkml:trace contextRef="#ctx0" brushRef="#br1" timeOffset="14237.42">2499 310 0 0 0,'0'0'846'0'0,"0"0"256"0"0,0 0-32 0 0,0 0-115 0 0,0 0-31 0 0,0 0 43 0 0,0 0 70 0 0,-26-5 9334 0 0,-45-1-4634 0 0,39 20-4542 0 0,-8 15-267 0 0,26-17-661 0 0,-13 14 378 0 0,21-16-567 0 0,0 0 0 0 0,0 0 0 0 0,1 1 0 0 0,1-1 0 0 0,0 1-1 0 0,0 0 1 0 0,1 0 0 0 0,0 1 0 0 0,-1 9-78 0 0,-2 9 210 0 0,-4 80 529 0 0,34-32-295 0 0,-21-75-411 0 0,-1 1 0 0 0,1 0 0 0 0,1-1 0 0 0,-1 1 0 0 0,0-1 0 0 0,1 0 0 0 0,-1 0 0 0 0,1-1 1 0 0,0 1-1 0 0,0-1 0 0 0,0 1 0 0 0,1-1 0 0 0,-1-1 0 0 0,0 1 0 0 0,1 0 0 0 0,-1-1 0 0 0,1 0 0 0 0,2 0-33 0 0,14 6 75 0 0,88 1 741 0 0,-98-9-759 0 0,1-1 0 0 0,-1 0 1 0 0,1-1-1 0 0,-1 0 0 0 0,0-1 1 0 0,0 0-1 0 0,-1-1 0 0 0,1 0 1 0 0,9-7-58 0 0,10-10 208 0 0,35-69 183 0 0,-61 85-378 0 0,0 0-1 0 0,-1 0 1 0 0,1 0 0 0 0,-1 0 0 0 0,0-1 0 0 0,-1 1 0 0 0,1-1 0 0 0,-1 1 0 0 0,-1-1 0 0 0,1 0 0 0 0,-1 0 0 0 0,-1 0 0 0 0,1 0 0 0 0,-1-2-13 0 0,2-10 13 0 0,-2 16-7 0 0,1 0 0 0 0,0 1 0 0 0,-1-1 0 0 0,0 0 1 0 0,0 0-1 0 0,0 1 0 0 0,0-1 0 0 0,0 0 0 0 0,0 0 0 0 0,-1 0 0 0 0,1 1 1 0 0,-1-1-1 0 0,0 0 0 0 0,0 1 0 0 0,0-1 0 0 0,0 0 0 0 0,0 1 1 0 0,0-1-1 0 0,-1 1 0 0 0,-1-2-6 0 0,-50-51 19 0 0,-24-4-237 0 0,10 48-1525 0 0,16 22-2372 0 0,30 2-661 0 0,13-8-1376 0 0,3-1-5078 0 0</inkml:trace>
  <inkml:trace contextRef="#ctx0" brushRef="#br1" timeOffset="15766.864">2528 365 2144 0 0,'0'0'1003'0'0,"0"0"-126"0"0,0 0 77 0 0,0 0 149 0 0,0 0 111 0 0,0 0-43 0 0,0 0-136 0 0,0 0-160 0 0,0 0-117 0 0,0 0-71 0 0,0 0-27 0 0,0 0 24 0 0,0 0 38 0 0,-28 18 89 0 0,-89 58 45 0 0,45-23 1803 0 0,69-48-1919 0 0,17-11-341 0 0,22-16 17 0 0,89-76 271 0 0,-96 83-562 0 0,-29 15-98 0 0,0 0 18 0 0,0 0 45 0 0,0 0 43 0 0,0 0 2 0 0,-8 7 60 0 0,-164 166-61 0 0,133-125-182 0 0,39-48 4 0 0,40-11 152 0 0,140-147 95 0 0,-163 150-94 0 0,-67 64-129 0 0,-98 104 102 0 0,142-146-109 0 0,26-20 120 0 0,-7 0-64 0 0,-1-2-1 0 0,0 0 0 0 0,-1 0 0 0 0,1-1 0 0 0,-2 0 1 0 0,1-1-1 0 0,-1 0 0 0 0,4-7-28 0 0,79-62-142 0 0,-95 100-131 0 0,-19 22 358 0 0,-1-1-1 0 0,-2-2 1 0 0,-2 0 0 0 0,-4 1-85 0 0,30-41 5 0 0,0 0 0 0 0,0 0 0 0 0,1 0 1 0 0,-1 0-1 0 0,0 0 0 0 0,0 0 0 0 0,1 0 0 0 0,-1 0 1 0 0,0 0-1 0 0,0 0 0 0 0,0 0 0 0 0,1 0 1 0 0,-1 0-1 0 0,0 0 0 0 0,0 0 0 0 0,0 0 1 0 0,1 0-1 0 0,-1 0 0 0 0,0 0 0 0 0,0 0 0 0 0,0 0 1 0 0,1 1-1 0 0,-1-1 0 0 0,0 0 0 0 0,0 0 1 0 0,0 0-1 0 0,0 0 0 0 0,1 0 0 0 0,-1 1 0 0 0,0-1 1 0 0,0 0-1 0 0,0 0 0 0 0,0 0 0 0 0,0 1 1 0 0,0-1-1 0 0,0 0 0 0 0,1 0 0 0 0,-1 0-5 0 0,22-13 255 0 0,85-90 25 0 0,-82 85-377 0 0,-25 17 77 0 0,-6 24-98 0 0,-96 127 412 0 0,94-139-219 0 0,26-22 254 0 0,59-63 252 0 0,-33 37-570 0 0,-36 34-178 0 0,-14 14 87 0 0,-17 15 110 0 0,30-73 560 0 0,-7 46-584 0 0,0 1-18 0 0,0 0 14 0 0,0 0-16 0 0,0-29-218 0 0,27-86 148 0 0,-17 79 97 0 0,-10 36 19 0 0,-17 8-565 0 0,-74 82 55 0 0,85-85 479 0 0,3-2 5 0 0,20-20 75 0 0,27-39 151 0 0,-44 57-233 0 0,0-1-1 0 0,0 0 0 0 0,0 0 1 0 0,0 1-1 0 0,0-1 0 0 0,0 0 1 0 0,0 0-1 0 0,-1 1 0 0 0,1-1 1 0 0,0 0-1 0 0,0 0 0 0 0,0 0 1 0 0,-1 1-1 0 0,1-1 0 0 0,0 0 1 0 0,0 0-1 0 0,0 0 0 0 0,-1 0 1 0 0,1 0-1 0 0,0 1 0 0 0,0-1 1 0 0,-1 0-1 0 0,1 0 0 0 0,0 0 1 0 0,-1 0-1 0 0,1 0 0 0 0,0 0 1 0 0,0 0-1 0 0,-1 0 0 0 0,1 0 1 0 0,0 0-1 0 0,0 0 0 0 0,-1 0 1 0 0,1 0-1 0 0,0 0 0 0 0,-1 0 1 0 0,1 0-1 0 0,0 0 0 0 0,0 0 1 0 0,-1-1-1 0 0,1 1 0 0 0,0 0 1 0 0,0 0-1 0 0,-1 0 0 0 0,1 0 1 0 0,0-1-1 0 0,0 1 0 0 0,0 0 1 0 0,-1 0-1 0 0,1 0 0 0 0,0-1 1 0 0,0 1-1 0 0,0 0 0 0 0,0 0 1 0 0,-1-1-1 0 0,1 1 0 0 0,0 0 1 0 0,0 0-1 0 0,0-1 0 0 0,0 1 1 0 0,0 0-1 0 0,0 0 0 0 0,0-1 1 0 0,0 1 1 0 0,-8 7-53 0 0,4-4-2805 0 0,10-1-5580 0 0,-2-2-2289 0 0</inkml:trace>
  <inkml:trace contextRef="#ctx0" brushRef="#br0" timeOffset="20045.274">4469 2235 0 0 0,'0'0'421'0'0,"0"0"946"0"0,0 0 367 0 0,0 0 132 0 0,0 0 10 0 0,0 0-155 0 0,0 0-302 0 0,0 0-287 0 0,0 0-237 0 0,0 0-118 0 0,0 0 5 0 0,18 6 6721 0 0,-11-4-7195 0 0,2-4-79 0 0,-1 0 1 0 0,0 0-1 0 0,0-1 1 0 0,0 0 0 0 0,-1-1-1 0 0,1 1 1 0 0,-1-1-1 0 0,1-1 1 0 0,-2 1 0 0 0,1-1-1 0 0,0-1 1 0 0,3-3-230 0 0,9-6 325 0 0,-6 6-84 0 0,-1-1 0 0 0,0-1 1 0 0,0 0-1 0 0,-2 0 0 0 0,1-1 0 0 0,-1-1 0 0 0,-1 0 0 0 0,0 0 0 0 0,1-5-241 0 0,12-30 546 0 0,4-41 116 0 0,-22 78-579 0 0,0 1-1 0 0,-2-1 1 0 0,1 0-1 0 0,-1-1 1 0 0,-1 1-1 0 0,0 0 1 0 0,0 0-1 0 0,-1-1 1 0 0,-1 1-1 0 0,0 0 0 0 0,0-1 1 0 0,-2-4-83 0 0,-12-25 328 0 0,4 29 499 0 0,11 13-835 0 0,0-1 20 0 0,0 0 4 0 0,0 0-20 0 0,-15 16-106 0 0,6-6 121 0 0,1-1 0 0 0,-2 0 0 0 0,1-1 0 0 0,-1 0 0 0 0,0 0 0 0 0,-1-1 0 0 0,0-1 0 0 0,0 1 0 0 0,0-2 0 0 0,-1 0 0 0 0,0 0 0 0 0,-10 2-11 0 0,13-3-5 0 0,124 12 40 0 0,133 23 77 0 0,-161-28-121 0 0,-74-7 733 0 0,-60-41-616 0 0,6-2-90 0 0,33 29-84 0 0,-1 1 1 0 0,-1-1-1 0 0,1 2 0 0 0,-1-1 0 0 0,-1 1 0 0 0,0 1 1 0 0,0 0-1 0 0,0 1 0 0 0,-1 0 0 0 0,0 0 0 0 0,-5-1 66 0 0,-11 13-4167 0 0,15 9-4557 0 0,9-10-3173 0 0</inkml:trace>
  <inkml:trace contextRef="#ctx0" brushRef="#br0" timeOffset="22380.373">1956 851 0 0 0,'0'0'1091'0'0,"0"0"372"0"0,0 0-167 0 0,0 0-312 0 0,0 0-206 0 0,0 0-2 0 0,0 0 138 0 0,-1 1 10601 0 0,-3 1-5898 0 0,-16 13-5348 0 0,6-3-162 0 0,1 0 0 0 0,0 0 1 0 0,1 1-1 0 0,1 1 1 0 0,0 0-1 0 0,1 1 1 0 0,0 0-1 0 0,1 0 0 0 0,0 3-107 0 0,1-1 85 0 0,1 1-1 0 0,1 0 1 0 0,1 0-1 0 0,0 0 1 0 0,1 1-1 0 0,1-1 0 0 0,1 1 1 0 0,1 0-1 0 0,0-1 1 0 0,2 1-1 0 0,0 0 1 0 0,1 0-1 0 0,1 4-84 0 0,5 20 1003 0 0,1-20-434 0 0,8 9 493 0 0,-17-31-1041 0 0,-56-34 1318 0 0,-91-19-1433 0 0,145 51 124 0 0,-21-8-77 0 0,34-2-60 0 0,104-23 221 0 0,39 1-46 0 0,-48 29-17 0 0,-106 4-50 0 0,-34 37 477 0 0,-81 74-398 0 0,115-111-148 0 0,1 0 1 0 0,-1 0 0 0 0,0 0-1 0 0,0 1 1 0 0,1-1-1 0 0,-1 0 1 0 0,0 0 0 0 0,0 1-1 0 0,0-1 1 0 0,1 0 0 0 0,-1 1-1 0 0,0-1 1 0 0,0 0-1 0 0,0 1 1 0 0,0-1 0 0 0,0 0-1 0 0,0 1 1 0 0,0-1 0 0 0,0 0-1 0 0,0 1 1 0 0,1-1-1 0 0,-1 0 1 0 0,-1 1 0 0 0,1-1-1 0 0,0 0 1 0 0,0 1 0 0 0,0-1-1 0 0,0 0 1 0 0,0 1-1 0 0,0-1 1 0 0,0 0 0 0 0,0 1-1 0 0,0-1 1 0 0,-1 0 0 0 0,1 0-1 0 0,0 1 1 0 0,0-1-1 0 0,0 0 1 0 0,-1 1 0 0 0,1-1-1 0 0,0 0 1 0 0,0 0 0 0 0,-1 0-1 0 0,1 1 1 0 0,0-1-1 0 0,-1 0 1 0 0,1 0 0 0 0,0 0-1 0 0,-1 0 1 0 0,1 1 67 0 0,19-5-7626 0 0,-12 1-4800 0 0</inkml:trace>
</inkml:ink>
</file>

<file path=ppt/ink/ink20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8:56.66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101 42 11907 0 0,'0'0'1376'0'0,"0"0"-199"0"0,0 0 90 0 0,0 0 223 0 0,0 0 96 0 0,0 0-165 0 0,0 0-292 0 0,0 0-293 0 0,0 0-193 0 0,0 0-93 0 0,0 0-40 0 0,0 0-13 0 0,0-3 3 0 0,-1-9 279 0 0,-3 18 495 0 0,-10 12-993 0 0,6-9-257 0 0,-1 1 0 0 0,2 0 0 0 0,-1 1-1 0 0,1-1 1 0 0,1 1 0 0 0,0 1 0 0 0,0-1-1 0 0,1 1 1 0 0,1 0 0 0 0,0 0 0 0 0,1 0 0 0 0,0 1-1 0 0,1-1 1 0 0,0 1 0 0 0,1 0 0 0 0,0-1-1 0 0,1 1 1 0 0,1 5-24 0 0,1-13 1 0 0,0-1-1 0 0,0 0 1 0 0,1 0 0 0 0,-1 0-1 0 0,1 0 1 0 0,0 0-1 0 0,0 0 1 0 0,1-1 0 0 0,-1 0-1 0 0,1 0 1 0 0,0 0-1 0 0,-1 0 1 0 0,1 0 0 0 0,0-1-1 0 0,1 1 1 0 0,-1-1-1 0 0,0 0 1 0 0,1-1 0 0 0,-1 1-1 0 0,1-1 1 0 0,0 0-1 0 0,-1 0 1 0 0,1 0 0 0 0,0 0-1 0 0,0-1 1 0 0,-1 0-1 0 0,1 0 1 0 0,0 0 0 0 0,1-1-1 0 0,6-2 80 0 0,-2 0 1 0 0,1-1 0 0 0,0 0 0 0 0,-1 0 0 0 0,1-1 0 0 0,-1-1 0 0 0,-1 1-1 0 0,1-2 1 0 0,-1 1 0 0 0,0-1 0 0 0,0-1 0 0 0,-1 0 0 0 0,0 0 0 0 0,0 0-1 0 0,-1-1 1 0 0,0 0 0 0 0,-1-1 0 0 0,0 1 0 0 0,1-4-81 0 0,-4 8 4 0 0,0 0-1 0 0,-1 0 1 0 0,1 0-1 0 0,-1 0 1 0 0,0 0 0 0 0,-1-1-1 0 0,1 1 1 0 0,-1-1 0 0 0,0 1-1 0 0,0-1 1 0 0,-1 0-1 0 0,1 1 1 0 0,-1-1 0 0 0,-1 0-1 0 0,1 1 1 0 0,-1-1 0 0 0,0 0-1 0 0,0 1 1 0 0,-1-1-1 0 0,1 1 1 0 0,-1 0 0 0 0,-1-1-1 0 0,1 1 1 0 0,-1 0 0 0 0,1 0-1 0 0,-1 1 1 0 0,-1-1-1 0 0,1 0 1 0 0,-1 1 0 0 0,0 0-1 0 0,0 0 1 0 0,0 0 0 0 0,0 0-1 0 0,-1 1 1 0 0,1 0-1 0 0,-1 0 1 0 0,0 0 0 0 0,0 0-1 0 0,-1 1-3 0 0,-2-2-189 0 0,-1 1-1 0 0,1 1 0 0 0,-1 0 0 0 0,1 0 1 0 0,-1 0-1 0 0,0 1 0 0 0,0 1 1 0 0,0-1-1 0 0,0 2 0 0 0,-7 0 190 0 0,-19 6-3711 0 0,5 8-4618 0 0,22-8-3847 0 0</inkml:trace>
</inkml:ink>
</file>

<file path=ppt/ink/ink20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8:55.6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184 59 3873 0 0,'0'0'2343'0'0,"0"0"-273"0"0,0 0-223 0 0,0 0 15 0 0,0 0 75 0 0,0 0-8 0 0,0 0-169 0 0,0 0-268 0 0,0 0-290 0 0,0 0-247 0 0,0 0-180 0 0,4-10-96 0 0,15-29-27 0 0,-15 29-22 0 0,-4 10-9 0 0,0 0-57 0 0,0 0-86 0 0,0 0-92 0 0,-7 181 1570 0 0,1 252-1224 0 0,-14-212-446 0 0,-48 214-286 0 0,41-299 13 0 0,26-127 119 0 0,1-5-1842 0 0,7-50-3521 0 0,6 18 962 0 0,-9 20 927 0 0,2-3-7511 0 0</inkml:trace>
  <inkml:trace contextRef="#ctx0" brushRef="#br0" timeOffset="568.772">749 37 18212 0 0,'0'0'881'0'0,"0"0"-191"0"0,0 0-30 0 0,0 0 178 0 0,0 0 138 0 0,0 0-55 0 0,0 0-191 0 0,0 0-223 0 0,0 0-141 0 0,0 0-58 0 0,0 0-26 0 0,0 0-17 0 0,-1 32-5 0 0,-1 102 0 0 0,22 315 1135 0 0,-20 4-1007 0 0,0-454-354 0 0,0 1 0 0 0,0 0 0 0 0,0 0 0 0 0,0 0 0 0 0,0-1 0 0 0,0 1 0 0 0,0 0 0 0 0,0 0 0 0 0,1 0 0 0 0,-1-1 0 0 0,0 1 0 0 0,0 0 0 0 0,0 0 0 0 0,0 0 0 0 0,1 0 0 0 0,-1-1 0 0 0,0 1 0 0 0,0 0 0 0 0,0 0 0 0 0,1 0 0 0 0,-1 0 0 0 0,0 0 0 0 0,0 0 0 0 0,0 0 0 0 0,1 0 0 0 0,-1 0 0 0 0,0 0 0 0 0,0 0 0 0 0,1 0 0 0 0,-1 0 0 0 0,0 0 0 0 0,0 0 0 0 0,1 0 0 0 0,-1 0 0 0 0,0 0 0 0 0,0 0 0 0 0,0 0 0 0 0,1 0 0 0 0,-1 0-34 0 0,0-15 21 0 0,0 0 1 0 0,-2 0-1 0 0,1 1 0 0 0,-2-1 1 0 0,0 0-1 0 0,-1 1 0 0 0,0 0 1 0 0,-1 0-1 0 0,-1 0 0 0 0,0 0 1 0 0,-1 1-1 0 0,0 0 0 0 0,-1 0 1 0 0,0 1-1 0 0,-1 0 0 0 0,-1 1 1 0 0,0 0-1 0 0,0 0 0 0 0,-1 1 1 0 0,-1 0-1 0 0,1 1 0 0 0,-1 0 1 0 0,-8-3-22 0 0,-27-8-43 0 0,-1 3 1 0 0,0 1 0 0 0,-1 3 0 0 0,-1 2-1 0 0,0 1 1 0 0,-39 0 42 0 0,47 4-12 0 0,-137-12-88 0 0,179 17 37 0 0,0 1-1 0 0,0 0 1 0 0,0-1 0 0 0,0 1-1 0 0,0 0 1 0 0,0 0-1 0 0,0-1 1 0 0,0 1-1 0 0,0 0 1 0 0,0-1 0 0 0,0 1-1 0 0,0 0 1 0 0,0 0-1 0 0,0-1 1 0 0,0 1 0 0 0,0 0-1 0 0,0 0 1 0 0,0-1-1 0 0,-1 1 1 0 0,1 0-1 0 0,0 0 1 0 0,0-1 0 0 0,0 1-1 0 0,-1 0 1 0 0,1 0 63 0 0,36-1-1637 0 0,23 0-1199 0 0,-19-2-4502 0 0,-15 3-4655 0 0</inkml:trace>
</inkml:ink>
</file>

<file path=ppt/ink/ink20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8:59.30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75 145 4113 0 0,'0'0'2755'0'0,"0"0"-638"0"0,0 0-317 0 0,0 0-33 0 0,0 0 52 0 0,0 0-20 0 0,0 0-179 0 0,0 0-257 0 0,0 0-248 0 0,0 0-198 0 0,0 0-160 0 0,-13 0-108 0 0,-36 0-112 0 0,37 0-81 0 0,12 0-48 0 0,0 0-55 0 0,0 0-2 0 0,0 0-26 0 0,0 0-35 0 0,12 0 726 0 0,241-3 1730 0 0,93-5-2178 0 0,-317 10-488 0 0,-18-1 800 0 0,-27-4-366 0 0,-95-58-184 0 0,103 55-316 0 0,-60-45 24 0 0,55 35-1282 0 0,24 17-5725 0 0,-3 4 665 0 0,-2 2-5915 0 0</inkml:trace>
</inkml:ink>
</file>

<file path=ppt/ink/ink20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0.10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4833 0 0,'0'0'2008'0'0,"0"0"-119"0"0,0 0 31 0 0,0 0 139 0 0,0 0 8 0 0,0 0-194 0 0,0 0-327 0 0,0 0-334 0 0,0 0-272 0 0,0 0-196 0 0,0 0-113 0 0,0 0-60 0 0,0 0-15 0 0,0 0-17 0 0,0 0-14 0 0,6 3 3325 0 0,22 9-3112 0 0,90-4 625 0 0,38 13-536 0 0,-67-21-286 0 0,-88 0-513 0 0,-1 0-9 0 0,0 0-9 0 0,0 0-19 0 0,0 0-2 0 0,0 0-13 0 0,0 0-40 0 0,0 0-24 0 0,0 0-49 0 0,0 0-56 0 0,0 0-47 0 0,0 0-99 0 0,0 2-3861 0 0,-4 12 670 0 0,2-7-5058 0 0,1 0-3190 0 0</inkml:trace>
</inkml:ink>
</file>

<file path=ppt/ink/ink20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0.40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23 17756 0 0,'0'0'1884'0'0,"0"0"-590"0"0,0 0-370 0 0,0 0 6 0 0,0 0 67 0 0,0 0-18 0 0,0 0-98 0 0,0 0-132 0 0,0 0-117 0 0,0 0-89 0 0,0 0-114 0 0,0 0-97 0 0,0 0-71 0 0,30-4-43 0 0,92-11-29 0 0,2 12 222 0 0,-89 8-2381 0 0,16 16-5748 0 0,-25-10 2924 0 0,-22-8-7084 0 0</inkml:trace>
</inkml:ink>
</file>

<file path=ppt/ink/ink20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2.5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531 11 4105 0 0,'0'0'1512'0'0,"0"0"-214"0"0,0 0 141 0 0,0 0 221 0 0,0 0 106 0 0,0 0-84 0 0,0 0-241 0 0,0 0-251 0 0,0 0-185 0 0,0 0-120 0 0,0 0-113 0 0,0 0-70 0 0,0 0-60 0 0,19-1-51 0 0,89-5 520 0 0,22 2 2657 0 0,-138 14-1899 0 0,-253 68-1208 0 0,208-61-615 0 0,7-3 50 0 0,1 2 1 0 0,0 2 0 0 0,2 1-1 0 0,-7 7-96 0 0,48-26 7 0 0,0 1-1 0 0,-1-1 0 0 0,1 1 1 0 0,0 0-1 0 0,0 0 0 0 0,1 0 1 0 0,-1 0-1 0 0,0 0 0 0 0,0 0 1 0 0,0 0-1 0 0,1 1 0 0 0,-1-1 1 0 0,0 1-1 0 0,1-1 0 0 0,-1 1 1 0 0,1 0-1 0 0,0-1 0 0 0,0 1 1 0 0,0 0-1 0 0,0 0 0 0 0,0 0 1 0 0,0 0-1 0 0,0 0 0 0 0,0 0 1 0 0,1 0-1 0 0,-1 0 0 0 0,1 0 1 0 0,-1 1-1 0 0,1-1 0 0 0,0 0 1 0 0,0 0-1 0 0,0 0 1 0 0,0 0-1 0 0,1 1 0 0 0,-1-1 1 0 0,0 0-1 0 0,1 0 0 0 0,0 0 1 0 0,-1 0-1 0 0,1 0 0 0 0,0 0 1 0 0,0 0-1 0 0,0 0 0 0 0,0 0 1 0 0,0 0-1 0 0,1-1 0 0 0,-1 1 1 0 0,1 0-1 0 0,-1-1 0 0 0,1 1 1 0 0,-1-1-1 0 0,1 1-6 0 0,9 5 47 0 0,0 0 0 0 0,0 0 0 0 0,0-1 0 0 0,1 0 0 0 0,0-1 0 0 0,0 0 0 0 0,1-1 0 0 0,-1-1 0 0 0,1 0 0 0 0,0 0 0 0 0,0-1 0 0 0,-1-1 0 0 0,11 0-47 0 0,239 9 609 0 0,-261-10-607 0 0,0 0-1 0 0,0 0 0 0 0,0 0 1 0 0,0 0-1 0 0,0 1 1 0 0,-1-1-1 0 0,1 0 1 0 0,0 1-1 0 0,0-1 1 0 0,0 1-1 0 0,0-1 0 0 0,-1 1 1 0 0,1-1-1 0 0,0 1 1 0 0,-1 0-1 0 0,1-1 1 0 0,0 1-1 0 0,-1 0 1 0 0,1-1-1 0 0,-1 1 0 0 0,1 0 1 0 0,-1 0-1 0 0,1 0 1 0 0,-1 0-1 0 0,1-1 1 0 0,-1 1-1 0 0,0 0 1 0 0,0 0-1 0 0,0 0 1 0 0,1 0-1 0 0,-1 0 0 0 0,0 0 1 0 0,0 0-1 0 0,0 0 1 0 0,0 0-1 0 0,0 0 1 0 0,0-1-1 0 0,-1 1 1 0 0,1 0-1 0 0,0 0 0 0 0,0 0 1 0 0,-1 0-1 0 0,1 0 1 0 0,0 0-1 0 0,-1-1 1 0 0,1 1-1 0 0,-1 0 1 0 0,1 0-1 0 0,-1 0 0 0 0,0-1 1 0 0,1 1-1 0 0,-1 0 1 0 0,0-1-1 0 0,1 1 1 0 0,-1-1-1 0 0,0 1 1 0 0,0-1-1 0 0,0 1 0 0 0,1-1 1 0 0,-2 1-2 0 0,-44 43 88 0 0,-252 147 25 0 0,134-80-43 0 0,146-96-64 0 0,0 0 1 0 0,2 1 0 0 0,0 1 0 0 0,0 1 0 0 0,2 1 0 0 0,0-1-1 0 0,1 2 1 0 0,-5 11-7 0 0,7 24 18 0 0,56-29 174 0 0,-8-25-57 0 0,0-1 0 0 0,0-2 0 0 0,1-1 0 0 0,-2-2 0 0 0,1-2 1 0 0,-1-1-1 0 0,6-3-135 0 0,-39 10 6 0 0,252-56 425 0 0,-218 48-361 0 0,-37 8-75 0 0,0 1 2 0 0,0 0 22 0 0,0 0 6 0 0,0 0 3 0 0,0 0-16 0 0,0 0-29 0 0,0 0-4 0 0,0 0 13 0 0,0 0 13 0 0,0 0 4 0 0,0 0 2 0 0,0 0-10 0 0,0 0 17 0 0,0 0-8 0 0,0 0-20 0 0,0 0 15 0 0,0 0-4 0 0,0 0 15 0 0,0 0-8 0 0,0 0-14 0 0,0 0-4 0 0,0 0 20 0 0,0 0 0 0 0,0 0 0 0 0,0 0-16 0 0,0 0 13 0 0,0 0-7 0 0,0 0 7 0 0,0 0-11 0 0,0 0 16 0 0,0 0-12 0 0,0 0 2 0 0,0 0-10 0 0,0 0-6 0 0,0 0 19 0 0,0 0-6 0 0,0 0 7 0 0,0 0 5 0 0,0 0-15 0 0,0 0-7 0 0,0 0-10 0 0,0 0 2 0 0,0 0 22 0 0,0 0 1 0 0,0 0-16 0 0,0 0-3 0 0,0 0 2 0 0,0 0-4 0 0,0 0 30 0 0,0 0-21 0 0,0 0-3 0 0,0 0 17 0 0,0 0-18 0 0,0 0-10 0 0,0 0 0 0 0,0 0-14 0 0,0 0 18 0 0,0 0-8 0 0,0 0-18 0 0,0 0 18 0 0,0 0-3 0 0,0 0-7 0 0,0 0-14 0 0,0 0-2 0 0,0 0-34 0 0,-3 0-1389 0 0,3 0-14907 0 0,1 0 4320 0 0</inkml:trace>
</inkml:ink>
</file>

<file path=ppt/ink/ink20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4.3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52 298 6601 0 0,'0'0'2470'0'0,"0"0"-119"0"0,0 0-110 0 0,0 0-198 0 0,0 0-256 0 0,0 0-304 0 0,0 0-259 0 0,0 0-175 0 0,0 0-124 0 0,0 0-94 0 0,0 0-84 0 0,0 0-55 0 0,0 0-89 0 0,-12-1-85 0 0,2-1-210 0 0,-19-2-472 0 0,29 4 259 0 0,0 0 0 0 0,0 0 0 0 0,0 0 1 0 0,0 0-1 0 0,0 0 0 0 0,0-1 0 0 0,1 1 0 0 0,-1 0 0 0 0,0 0 0 0 0,0 0 0 0 0,0 0 0 0 0,0 0 0 0 0,0-1 0 0 0,0 1 0 0 0,0 0 0 0 0,0 0 0 0 0,0 0 0 0 0,0 0 0 0 0,0-1 1 0 0,0 1-1 0 0,0 0 0 0 0,0 0 0 0 0,-1 0 0 0 0,1 0 0 0 0,0-1 0 0 0,0 1 0 0 0,0 0 0 0 0,0 0 0 0 0,0 0-95 0 0,273-25 1766 0 0,-161 39-1712 0 0,-93-6 128 0 0,-34-16 191 0 0,-69-61-227 0 0,67 53-144 0 0,2 3-24 0 0,0-1 1 0 0,1-1-1 0 0,1 0 1 0 0,0 0 0 0 0,1-1-1 0 0,1-1 1 0 0,-5-10 21 0 0,2-16-1625 0 0,35 30-3814 0 0,-11 11-1647 0 0,0 1-5314 0 0</inkml:trace>
</inkml:ink>
</file>

<file path=ppt/ink/ink20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5.08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39 0 13411 0 0,'0'0'2195'0'0,"0"0"-624"0"0,0 0-248 0 0,0 0 4 0 0,0 0-16 0 0,0 0-122 0 0,0 0-243 0 0,0 0-254 0 0,0 0-185 0 0,0 0-94 0 0,0 0-45 0 0,0 0-4 0 0,0 0 6 0 0,0 3-43 0 0,-35 97 1349 0 0,32-1-1123 0 0,3-97-552 0 0,0 1 0 0 0,0-1-1 0 0,0 0 1 0 0,1 0 0 0 0,-1 0-1 0 0,1 0 1 0 0,0 0 0 0 0,0 1-1 0 0,0-1 1 0 0,0 0-1 0 0,0-1 1 0 0,0 1 0 0 0,0 0-1 0 0,0 0 1 0 0,1 0 0 0 0,-1-1-1 0 0,1 1 1 0 0,-1-1-1 0 0,1 1 1 0 0,0-1 0 0 0,0 1-1 0 0,0-1 1 0 0,0 0 0 0 0,-1 0-1 0 0,1 0 1 0 0,1 0 0 0 0,-1 0-1 0 0,0-1 1 0 0,0 1-1 0 0,0-1 1 0 0,0 1 0 0 0,0-1-1 0 0,1 0 1 0 0,-1 0 0 0 0,0 1-1 0 0,0-2 1 0 0,0 1 0 0 0,1 0-1 0 0,-1 0 1 0 0,0-1-1 0 0,0 1 1 0 0,0-1-1 0 0,1 0-117 0 0,0-1-1 0 0,0 1 1 0 0,0-1-1 0 0,0 0 1 0 0,-1 0-1 0 0,1 0 1 0 0,-1 0-1 0 0,1 0 1 0 0,-1-1-1 0 0,0 1 1 0 0,0-1-1 0 0,0 1 1 0 0,0-1 0 0 0,0 0-1 0 0,-1 0 1 0 0,1 0-1 0 0,-1 0 1 0 0,0 0-1 0 0,0 0 118 0 0,14-41-5469 0 0,-11 32 2264 0 0,-1-1-3679 0 0,-2 4-3896 0 0</inkml:trace>
</inkml:ink>
</file>

<file path=ppt/ink/ink20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5.57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 1 8282 0 0,'0'0'3777'0'0,"0"0"-1285"0"0,0 0-485 0 0,0 0-184 0 0,0 0-189 0 0,0 0-232 0 0,0 0-288 0 0,0 0-243 0 0,0 0-177 0 0,0 0-163 0 0,0 0-109 0 0,0 0-42 0 0,0 0-42 0 0,-20 3 2258 0 0,17-3-1403 0 0,2 0-4311 0 0,1 0-6987 0 0,0 0-1731 0 0</inkml:trace>
</inkml:ink>
</file>

<file path=ppt/ink/ink20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7.85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14 508 7618 0 0,'0'0'3912'0'0,"0"0"-2027"0"0,0 0-638 0 0,0 0 129 0 0,0 0 184 0 0,0 0 47 0 0,0 0-164 0 0,0 0-270 0 0,0 0-204 0 0,0 0-143 0 0,0 0-118 0 0,0 0-81 0 0,0 0-106 0 0,-1-3-43 0 0,-2-6-348 0 0,0-1 1 0 0,1 0-1 0 0,0 0 1 0 0,1 0-1 0 0,0 0 1 0 0,1 0 0 0 0,0 0-1 0 0,0 0 1 0 0,1 0-1 0 0,0 0 1 0 0,1 0-1 0 0,0 1 1 0 0,1-1 0 0 0,0 0-1 0 0,0 1 1 0 0,1 0-1 0 0,0 0 1 0 0,1 0 0 0 0,0 0-1 0 0,0 1 1 0 0,1-1-1 0 0,0 1 1 0 0,3-2-131 0 0,14-21 50 0 0,0 1 0 0 0,2 1 0 0 0,1 2 0 0 0,2 0 0 0 0,0 2 0 0 0,1 1 0 0 0,2 1 0 0 0,28-15-50 0 0,16 15 60 0 0,-65 61 15 0 0,-43 252 237 0 0,33-286-311 0 0,0 1 1 0 0,0-1-1 0 0,0 0 1 0 0,1 1 0 0 0,-1-1-1 0 0,1 1 1 0 0,0-1-1 0 0,0 0 1 0 0,0 1-1 0 0,1-1 1 0 0,0 0 0 0 0,0 0-1 0 0,0 0 1 0 0,0 0-1 0 0,0-1 1 0 0,1 1-1 0 0,1 1-1 0 0,28-30-42 0 0,201-262-14 0 0,-180 233 52 0 0,-38 90-142 0 0,-40 333 356 0 0,25-301-1919 0 0,7-63-2499 0 0,-2-5-493 0 0,-3 0-1465 0 0,0 0-5998 0 0</inkml:trace>
</inkml:ink>
</file>

<file path=ppt/ink/ink20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11.14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95 255 1880 0 0,'0'0'2588'0'0,"0"0"-565"0"0,0 0-106 0 0,0 0 123 0 0,0 0 9 0 0,0 0-79 0 0,0 0-216 0 0,0 0-261 0 0,0 0-202 0 0,0 0-144 0 0,0 0-120 0 0,0 0-109 0 0,0 0-111 0 0,-16-5-89 0 0,-47-12-84 0 0,48 13-73 0 0,15 4-38 0 0,0 0-51 0 0,0 0-52 0 0,0 0-41 0 0,0 0-54 0 0,6-1 422 0 0,162-2 910 0 0,193-29-812 0 0,-328 31-805 0 0,-33 1 23 0 0,0 0-13 0 0,0 0 12 0 0,0 0 9 0 0,0 0 5 0 0,-22 0 314 0 0,19 0-369 0 0,0 0 0 0 0,1-1 0 0 0,-1 1 0 0 0,0-1 0 0 0,0 1-1 0 0,1-1 1 0 0,-1 0 0 0 0,0 0 0 0 0,1-1 0 0 0,-1 1 0 0 0,1 0 0 0 0,0-1-1 0 0,-1 1 1 0 0,1-1 0 0 0,0 0 0 0 0,0 0 0 0 0,0 0 0 0 0,0 0 0 0 0,0 0-1 0 0,0 0 1 0 0,1-1 0 0 0,-1 1 0 0 0,1 0 0 0 0,-1-1 0 0 0,1 0 0 0 0,0 1-1 0 0,0-1 1 0 0,0 1 0 0 0,1-1 0 0 0,-1 0 0 0 0,0 0 0 0 0,1 0-21 0 0,-7-61-2120 0 0,7 23-4574 0 0,0 20-479 0 0,0 14-5172 0 0</inkml:trace>
</inkml:ink>
</file>

<file path=ppt/ink/ink20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6.79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461 23 5601 0 0,'0'0'2657'0'0,"0"0"-475"0"0,0 0-230 0 0,0 0-54 0 0,0 0 22 0 0,0 0-141 0 0,0 0-289 0 0,0 0-277 0 0,0 0-236 0 0,0 0-188 0 0,0 0-121 0 0,6-6 284 0 0,-5 5 2660 0 0,-42 68-2272 0 0,-177 185-1062 0 0,133-160-269 0 0,27-29-162 0 0,47-54 69 0 0,-4 1-1662 0 0,-5-18-3369 0 0,9-8 259 0 0,7 7-1401 0 0,0 1-4617 0 0</inkml:trace>
  <inkml:trace contextRef="#ctx0" brushRef="#br0" timeOffset="246.687">93 1 12459 0 0,'0'0'2570'0'0,"0"0"-534"0"0,0 0-368 0 0,0 0-134 0 0,0 0-112 0 0,0 0-173 0 0,0 0-239 0 0,0 0-247 0 0,0 0-225 0 0,0 0-156 0 0,0 0-58 0 0,0 0-13 0 0,0 0 17 0 0,0 8 18 0 0,1 1-238 0 0,0-1-1 0 0,1 0 0 0 0,0 1 1 0 0,0-1-1 0 0,1 0 1 0 0,0 0-1 0 0,0 0 0 0 0,1-1 1 0 0,0 1-1 0 0,0-1 0 0 0,1 0 1 0 0,0 0-1 0 0,0 0 0 0 0,2 1-107 0 0,255 234 633 0 0,-223-197-1902 0 0,-23-26-2729 0 0,-5-5-1978 0 0,-6-10-5728 0 0</inkml:trace>
</inkml:ink>
</file>

<file path=ppt/ink/ink20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8.10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39 504 19308 0 0,'0'0'1103'0'0,"0"0"-412"0"0,0 0-24 0 0,0 0 196 0 0,0 0 86 0 0,0 0-34 0 0,0 0-234 0 0,0 0-267 0 0,0 0-127 0 0,0 0-91 0 0,0 0-70 0 0,0 0-38 0 0,0 0-33 0 0,-5 31-35 0 0,-12 96-17 0 0,9-79-125 0 0,2-42-3536 0 0,3-12-6836 0 0,3 2-1166 0 0</inkml:trace>
  <inkml:trace contextRef="#ctx0" brushRef="#br0" timeOffset="145.782">63 88 18396 0 0,'0'0'1703'0'0,"0"0"-547"0"0,0 0-256 0 0,0 0-81 0 0,0 0-91 0 0,0 0-137 0 0,0 0-180 0 0,0 0-166 0 0,0 0-110 0 0,0 0-94 0 0,0 0-53 0 0,0 0-42 0 0,0 0-109 0 0,-11 6-188 0 0,-32 19-318 0 0,36-9-6821 0 0,7-16 6409 0 0,5 1-10239 0 0</inkml:trace>
  <inkml:trace contextRef="#ctx0" brushRef="#br0" timeOffset="872.712">188 143 6321 0 0,'0'0'2005'0'0,"0"0"-137"0"0,0 0-14 0 0,0 0-63 0 0,0 0-183 0 0,0 0-333 0 0,0 0-361 0 0,0 0-230 0 0,0 0-53 0 0,0 0 4 0 0,0 0-2 0 0,0 0 7 0 0,0 0-77 0 0,-2 7-84 0 0,-4 21-53 0 0,7-27-360 0 0,-1 0 0 0 0,1 0 0 0 0,0 1-1 0 0,-1-1 1 0 0,1 0 0 0 0,0 0 0 0 0,0 0 0 0 0,0 0-1 0 0,0 0 1 0 0,-1 0 0 0 0,2 0 0 0 0,-1 0-1 0 0,0 0 1 0 0,0 0 0 0 0,0-1 0 0 0,0 1-1 0 0,0 0 1 0 0,1-1 0 0 0,-1 1 0 0 0,0-1-1 0 0,0 1 1 0 0,1-1 0 0 0,-1 0 0 0 0,1 1 0 0 0,-1-1-1 0 0,0 0 1 0 0,1 0 0 0 0,-1 0 0 0 0,0 0-1 0 0,1 0 1 0 0,-1 0 0 0 0,1-1-66 0 0,8 1 223 0 0,-1 0 1 0 0,1-1 0 0 0,0-1-1 0 0,-1 0 1 0 0,1 0-1 0 0,-1 0 1 0 0,0-1-1 0 0,0-1 1 0 0,0 0-1 0 0,0 0 1 0 0,-1-1-1 0 0,1 0 1 0 0,-1 0 0 0 0,0-1-1 0 0,-1 0 1 0 0,2-2-224 0 0,58-62 814 0 0,-48 137-531 0 0,23 308-331 0 0,-22-231 80 0 0,-7-50-8 0 0,-7-100 586 0 0,31-220-221 0 0,40-59-258 0 0,4 72-177 0 0,-73 195-473 0 0,-5 28-3174 0 0,-4 1 1444 0 0,0-1-3467 0 0,-1-2-6384 0 0</inkml:trace>
  <inkml:trace contextRef="#ctx0" brushRef="#br0" timeOffset="1911.736">845 614 10570 0 0,'0'0'2246'0'0,"0"0"-406"0"0,0 0-150 0 0,0 0-67 0 0,0 0-117 0 0,0 0-210 0 0,0 0-306 0 0,0 0-262 0 0,0 0-169 0 0,0 0-89 0 0,0 0-36 0 0,0 0 5 0 0,0 0-1 0 0,-1 27 993 0 0,-31 67-385 0 0,13 33-843 0 0,20-128-235 0 0,-1 1 0 0 0,0 0 0 0 0,1-1 1 0 0,-1 1-1 0 0,0-1 0 0 0,1 1 1 0 0,-1 0-1 0 0,0 0 0 0 0,1-1 1 0 0,-1 1-1 0 0,1 0 0 0 0,-1 0 1 0 0,1-1-1 0 0,-1 1 0 0 0,1 0 1 0 0,-1 0-1 0 0,0 0 0 0 0,1 0 1 0 0,-1 0-1 0 0,1-1 0 0 0,-1 1 0 0 0,1 0 1 0 0,-1 0-1 0 0,1 0 0 0 0,-1 0 1 0 0,1 1-1 0 0,-1-1 0 0 0,1 0 1 0 0,-1 0-1 0 0,1 0 0 0 0,-1 0 1 0 0,1 0-1 0 0,-1 1 0 0 0,1-1 1 0 0,-1 0-1 0 0,0 0 0 0 0,1 1 0 0 0,-1-1 1 0 0,1 0-1 0 0,-1 1 0 0 0,0-1 1 0 0,1 0-1 0 0,-1 1 0 0 0,0-1 1 0 0,0 0-1 0 0,1 1 0 0 0,-1-1 1 0 0,0 1-1 0 0,0-1 0 0 0,1 1 1 0 0,-1-1-1 0 0,0 1 0 0 0,0-1 0 0 0,0 1 1 0 0,0-1-1 0 0,0 0 0 0 0,0 1 1 0 0,0-1-1 0 0,0 1 0 0 0,0 0 32 0 0,27-41-10161 0 0,-23 32-732 0 0</inkml:trace>
  <inkml:trace contextRef="#ctx0" brushRef="#br0" timeOffset="2300.243">990 335 9906 0 0,'0'0'6912'0'0,"0"0"-4801"0"0,0 0-1258 0 0,0 0 160 0 0,0 0 145 0 0,0 0 45 0 0,0 0-142 0 0,0 0-275 0 0,0 0-250 0 0,0 0-159 0 0,0 0-75 0 0,0 0-56 0 0,0 0-8 0 0,-3 3-38 0 0,-16 27 97 0 0,40-42 84 0 0,-33 20 565 0 0,-10 10-498 0 0,22-18-418 0 0,0 0-17 0 0,0 0-37 0 0,0 0-56 0 0,0 0-11 0 0,0 0-46 0 0,0 0-94 0 0,0 0-128 0 0,0-5-1545 0 0,0 3-6737 0 0,0-2-3132 0 0</inkml:trace>
  <inkml:trace contextRef="#ctx0" brushRef="#br0" timeOffset="4949.824">9 644 0 0 0,'4'-2'-70'0'0,"6"-3"2612"0"0,-7 1 7930 0 0,-3 4-9600 0 0,-2-1 6259 0 0,2 2-6869 0 0,0 21 1381 0 0,-9 71 477 0 0,9-92-2098 0 0,-1 1 0 0 0,1-1 0 0 0,0 1 0 0 0,0-1 0 0 0,0 1 0 0 0,0-1 0 0 0,0 1 0 0 0,0-1 0 0 0,0 1 0 0 0,1-1 0 0 0,-1 1 0 0 0,0-1 0 0 0,1 0 0 0 0,-1 1 0 0 0,1-1 0 0 0,0 1 0 0 0,-1-1 0 0 0,1 0 0 0 0,0 1-1 0 0,0-1 1 0 0,0 0 0 0 0,0 0 0 0 0,0 0 0 0 0,0 0 0 0 0,0 0 0 0 0,0 0 0 0 0,1 0 0 0 0,-1 0 0 0 0,0 0 0 0 0,0-1 0 0 0,1 1 0 0 0,-1 0 0 0 0,1-1 0 0 0,-1 1 0 0 0,0-1 0 0 0,1 1 0 0 0,-1-1 0 0 0,1 0 0 0 0,-1 0 0 0 0,1 0 0 0 0,-1 1 0 0 0,1-2 0 0 0,-1 1 0 0 0,1 0 0 0 0,-1 0 0 0 0,1 0 0 0 0,-1-1 0 0 0,1 1 0 0 0,-1-1 0 0 0,1 1 0 0 0,-1-1 0 0 0,1 1-22 0 0,6-1 143 0 0,80-43 940 0 0,-47 8-677 0 0,-40 35-356 0 0,-1 1-8 0 0,0 0 6 0 0,0 0 3 0 0,0 0-15 0 0,0 0-12 0 0,-37 7-2137 0 0,17 9-5664 0 0,18-13-1593 0 0</inkml:trace>
  <inkml:trace contextRef="#ctx0" brushRef="#br0" timeOffset="6103.471">841 710 0 0 0,'0'0'584'0'0,"0"0"150"0"0,0 0-30 0 0,0 0-137 0 0,0 0-117 0 0,0 0-52 0 0,0 0 22 0 0,0 0 99 0 0,0 0 159 0 0,-5-4 128 0 0,-16-11 69 0 0,14 8 7009 0 0,7 7-4420 0 0,1 3-706 0 0,0 2-4214 0 0,16 90 5928 0 0,-28-17-3092 0 0,11-77-1367 0 0,-1-1-1 0 0,1 1 0 0 0,0 0 0 0 0,0 0 0 0 0,0 0 1 0 0,-1 0-1 0 0,1 0 0 0 0,0 0 0 0 0,0-1 0 0 0,0 1 1 0 0,0 0-1 0 0,0 0 0 0 0,0 0 0 0 0,1 0 0 0 0,-1 0 1 0 0,0 0-1 0 0,0-1 0 0 0,1 1 0 0 0,-1 0 0 0 0,0 0 1 0 0,1 0-1 0 0,-1-1 0 0 0,1 1 0 0 0,-1 0 1 0 0,1 0-1 0 0,-1-1 0 0 0,1 1 0 0 0,0 0 0 0 0,-1-1 1 0 0,1 1-1 0 0,0-1 0 0 0,0 1 0 0 0,-1-1 0 0 0,1 1 1 0 0,0-1-1 0 0,0 0 0 0 0,0 1 0 0 0,-1-1 0 0 0,1 0 1 0 0,0 1-1 0 0,0-1 0 0 0,0 0 0 0 0,0 0 0 0 0,0 0 1 0 0,0 0-1 0 0,-1 0 0 0 0,1 0 0 0 0,0 0 0 0 0,0 0-12 0 0,49-1 819 0 0,65-57 29 0 0,-111 51-3841 0 0,-2 0-4618 0 0,3 3-3862 0 0</inkml:trace>
</inkml:ink>
</file>

<file path=ppt/ink/ink20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3.22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56 200 12627 0 0,'0'0'1608'0'0,"0"0"-505"0"0,0 0-182 0 0,0 0 172 0 0,0 0 195 0 0,0 0 60 0 0,0 0-135 0 0,0 0-273 0 0,0 0-237 0 0,0 0-158 0 0,0 0-98 0 0,0 0-54 0 0,0 0-13 0 0,0 3-26 0 0,-7 167 2192 0 0,-23 25-2113 0 0,12-96-148 0 0,18-99-253 0 0,0 0 0 0 0,0 0 16 0 0,0 0-4 0 0,0 0 12 0 0,0 0 40 0 0,0 0 26 0 0,0 0 51 0 0,0 0 53 0 0,0-11 640 0 0,3-25-734 0 0,1 1-1 0 0,2-1 0 0 0,2 1 0 0 0,1 1 0 0 0,8-22-131 0 0,-7 23 73 0 0,5-17-51 0 0,2 0 1 0 0,1 1 0 0 0,3 1-1 0 0,9-12-22 0 0,56-61 26 0 0,-85 120-25 0 0,0 0 0 0 0,-1 0 0 0 0,1 0 0 0 0,0 0 0 0 0,0 1 0 0 0,0-1 0 0 0,-1 0 0 0 0,1 0 0 0 0,0 1 0 0 0,0-1 0 0 0,0 1 0 0 0,0-1 0 0 0,0 1 0 0 0,0-1 0 0 0,0 1 0 0 0,1 0 0 0 0,-1-1 0 0 0,0 1 0 0 0,0 0 0 0 0,0 0 0 0 0,0 0 0 0 0,0 0 0 0 0,0 0 0 0 0,1 0 0 0 0,-1 0 0 0 0,0 0 0 0 0,0 0 1 0 0,0 1-1 0 0,0-1 0 0 0,0 0 0 0 0,0 1 0 0 0,0-1 0 0 0,0 1 0 0 0,0-1 0 0 0,0 1 0 0 0,0 0 0 0 0,0-1 0 0 0,0 1 0 0 0,0 0 0 0 0,0 0 0 0 0,-1-1 0 0 0,1 1 0 0 0,0 0 0 0 0,-1 0 0 0 0,1 0 0 0 0,0 0 0 0 0,-1 0 0 0 0,1 0 0 0 0,-1 0 0 0 0,1 1-1 0 0,27 59 52 0 0,-26-55-34 0 0,2 6-133 0 0,0 0 0 0 0,-1 1-1 0 0,-1 0 1 0 0,0 0 0 0 0,-1-1 0 0 0,0 1 0 0 0,-1 0-1 0 0,-1 0 1 0 0,0 0 0 0 0,0 0 0 0 0,-1 0-1 0 0,-1-1 1 0 0,-3 11 115 0 0,4-17-950 0 0,-4 14-2136 0 0,3-5-4197 0 0,3-5-4707 0 0</inkml:trace>
  <inkml:trace contextRef="#ctx0" brushRef="#br0" timeOffset="306.122">492 708 19340 0 0,'0'0'792'0'0,"0"0"-120"0"0,0 0 163 0 0,0 0 232 0 0,0 0 105 0 0,0 0-121 0 0,0 0-271 0 0,0 0-247 0 0,0 0-200 0 0,0 0-100 0 0,0 0-43 0 0,0 0-41 0 0,0 0-22 0 0,-2 26-28 0 0,-4 81-42 0 0,11-53 32 0 0,-5-53-174 0 0,0-1-113 0 0,0 0-172 0 0,0 0-293 0 0,0 0-359 0 0,1-11-5226 0 0,0 7-804 0 0,0 0-4269 0 0</inkml:trace>
  <inkml:trace contextRef="#ctx0" brushRef="#br0" timeOffset="635.668">595 358 18036 0 0,'0'0'933'0'0,"0"0"-155"0"0,0 0 30 0 0,0 0 72 0 0,0 0-12 0 0,0 0-126 0 0,0 0-214 0 0,0 0-188 0 0,0 0-129 0 0,0 0-98 0 0,0 0-54 0 0,0 0-32 0 0,0 0-15 0 0,-6 9-3 0 0,-18 25-22 0 0,18-25-19 0 0,6-9-12 0 0,0 0 4 0 0,0 0 9 0 0,18-11-23 0 0,-8 2 176 0 0,-19 12 147 0 0,-20 14 131 0 0,26-15 739 0 0,-1 1-4472 0 0,2-7-5896 0 0,4 3-1796 0 0</inkml:trace>
  <inkml:trace contextRef="#ctx0" brushRef="#br0" timeOffset="12922.264">555 763 0 0 0,'0'0'227'0'0,"0"0"524"0"0,0 0 149 0 0,0 0 51 0 0,0 0-19 0 0,0 0-81 0 0,0 0-93 0 0,0 0-99 0 0,-3 0-1080 0 0,-2-2 4281 0 0,-4 1 12887 0 0,0 107-15255 0 0,-13-43-1097 0 0,22-60-383 0 0,0-2-11 0 0,32 6 361 0 0,76-32 433 0 0,-96 23-706 0 0,-9-2-4299 0 0,-1-2 1298 0 0,0 2-2479 0 0,1 1-6280 0 0</inkml:trace>
</inkml:ink>
</file>

<file path=ppt/ink/ink20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30.06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15 784 0 0,'0'0'1767'0'0,"0"0"48"0"0,0 0 240 0 0,0 0 167 0 0,0 0 0 0 0,0 0-187 0 0,0 0-296 0 0,0 0-260 0 0,0 0-188 0 0,0 0-159 0 0,0 0-133 0 0,1 7 6759 0 0,0-3-5920 0 0,142 7-477 0 0,21-22-745 0 0,-151 8-556 0 0,36-6 82 0 0,-17 6 124 0 0,-33-5-1867 0 0,0 6-2248 0 0,1 1-3520 0 0,0 1 4186 0 0,0 0-8195 0 0</inkml:trace>
</inkml:ink>
</file>

<file path=ppt/ink/ink20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30.46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11 15267 0 0,'0'0'1887'0'0,"0"0"-472"0"0,0 0-188 0 0,0 0-24 0 0,0 0-44 0 0,0 0-129 0 0,0 0-188 0 0,0 0-175 0 0,0 0-128 0 0,0 0-95 0 0,0 0-44 0 0,0 0-24 0 0,0 0-1 0 0,7 8 620 0 0,23-2-530 0 0,-1-1 0 0 0,1-2 0 0 0,0 0-1 0 0,0-3 1 0 0,0 0 0 0 0,0-2 0 0 0,12-3-465 0 0,43-13 328 0 0,-88 9-4033 0 0,2 7-7580 0 0,1 2-764 0 0</inkml:trace>
</inkml:ink>
</file>

<file path=ppt/ink/ink20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47.73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486 1 0 0 0,'0'0'279'0'0,"0"0"901"0"0,0 0 238 0 0,0 0-149 0 0,0 0-259 0 0,0 0-257 0 0,0 0-173 0 0,0 0-100 0 0,0 3-46 0 0,31 38 5168 0 0,23-11-2007 0 0,-58-22 2777 0 0,-3-5-6622 0 0,-41-4 709 0 0,-1 2-1 0 0,1 3 0 0 0,0 1 1 0 0,-24 8-459 0 0,-18 23 369 0 0,87-34-350 0 0,-1 0 0 0 0,1 0 0 0 0,-1 0 1 0 0,1 1-1 0 0,0-1 0 0 0,0 1 0 0 0,0-1 0 0 0,0 1 0 0 0,0 0 0 0 0,1 0 0 0 0,0 0 0 0 0,-1 1 0 0 0,1-1 0 0 0,0 0 0 0 0,0 1 0 0 0,1 0 0 0 0,-1-1 0 0 0,1 1 0 0 0,0 0 0 0 0,0 0 0 0 0,0-1 0 0 0,0 1 0 0 0,1 0 0 0 0,0 0 0 0 0,-1 3-19 0 0,51 27 569 0 0,133 36 211 0 0,-102-31-628 0 0,-60-17-112 0 0,-21-20-15 0 0,1 0 0 0 0,-1 1 0 0 0,0-1 0 0 0,0 0 0 0 0,0 0 0 0 0,0 0 0 0 0,-1 0 0 0 0,1 0 0 0 0,-1 0 1 0 0,1 0-1 0 0,-1 0 0 0 0,0 0 0 0 0,1 0 0 0 0,-1 0 0 0 0,0 0 0 0 0,0 0 0 0 0,-1-1 0 0 0,1 1 0 0 0,0 0 0 0 0,-1-1 0 0 0,1 1 1 0 0,-1-1-1 0 0,1 1 0 0 0,-1-1 0 0 0,1 0 0 0 0,-2 1-25 0 0,-227 159 827 0 0,77-58-380 0 0,90-44-350 0 0,45-4-33 0 0,72-26 224 0 0,172-7 579 0 0,-25-15-624 0 0,-154-6-47 0 0,-47-1-187 0 0,0 0 4 0 0,0 0-7 0 0,0 0-5 0 0,0 0 40 0 0,0 0-18 0 0,0 0 8 0 0,0 0-11 0 0,0 0-6 0 0,0 0-10 0 0,0 0-16 0 0,0 0 20 0 0,0 0 2 0 0,0 0 0 0 0,0 0 10 0 0,0 0-8 0 0,0 0-14 0 0,0 0 18 0 0,0 0-20 0 0,0 0 4 0 0,0 0-6 0 0,0 0 24 0 0,0 0 0 0 0,0 0-16 0 0,0 0 4 0 0,0 0-16 0 0,0 0-6 0 0,0 0 0 0 0,0 0 8 0 0,0 0 29 0 0,0 0-2 0 0,0 0-3 0 0,0 0 1 0 0,0 0 4 0 0,0 0-10 0 0,0 0-20 0 0,0 0 18 0 0,0 0-12 0 0,0 0 14 0 0,0 0-20 0 0,0 0-3 0 0,0 0 13 0 0,0 0-1 0 0,0 0 12 0 0,0 0-21 0 0,0 0-3 0 0,0 0 8 0 0,0 0-26 0 0,0 0 4 0 0,0 0-5 0 0,0 0-26 0 0,0 0-9 0 0,0 0-11 0 0,0 0-35 0 0,0 0-42 0 0,0 0-55 0 0,0 0-96 0 0,18-22-7763 0 0,-6 15-593 0 0,-5 3-3430 0 0</inkml:trace>
</inkml:ink>
</file>

<file path=ppt/ink/ink20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49.89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126 0 3177 0 0,'0'0'2252'0'0,"0"0"-122"0"0,0 0-58 0 0,0 0 26 0 0,0 0-104 0 0,0 0-263 0 0,0 0-315 0 0,0 0-299 0 0,0 0-205 0 0,0 0-119 0 0,0 0-85 0 0,4 1 1952 0 0,-11 13 518 0 0,-14 13-3203 0 0,16-21 314 0 0,-5 4-250 0 0,0 1-1 0 0,1 0 1 0 0,1 0 0 0 0,0 1 0 0 0,1 0 0 0 0,0 0 0 0 0,0 1-1 0 0,1 0 1 0 0,1 0 0 0 0,1 0 0 0 0,-1 1 0 0 0,2-1 0 0 0,0 1 0 0 0,1 0-1 0 0,0 3-38 0 0,3-13 65 0 0,1 1 0 0 0,0-1 0 0 0,0 0 0 0 0,0 0-1 0 0,0 1 1 0 0,1-1 0 0 0,0-1 0 0 0,-1 1-1 0 0,1 0 1 0 0,1-1 0 0 0,-1 1 0 0 0,1-1 0 0 0,-1 0-1 0 0,1 0 1 0 0,0 0 0 0 0,0-1 0 0 0,0 0-1 0 0,0 1 1 0 0,0-1 0 0 0,1-1 0 0 0,-1 1 0 0 0,1 0-1 0 0,-1-1 1 0 0,1 0 0 0 0,0 0 0 0 0,-1-1-1 0 0,1 1 1 0 0,0-1 0 0 0,-1 0 0 0 0,1 0-1 0 0,0-1 1 0 0,0 1 0 0 0,-1-1 0 0 0,1 0 0 0 0,1-1-65 0 0,16-12 422 0 0,-22 13-390 0 0,0 1-9 0 0,0 0-36 0 0,-6-18-1162 0 0,-9 1-2203 0 0,7 5-6366 0 0,8 8-2006 0 0</inkml:trace>
</inkml:ink>
</file>

<file path=ppt/ink/ink20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50.42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52 78 5113 0 0,'0'0'2223'0'0,"0"0"-480"0"0,0 0-212 0 0,0 0-20 0 0,0 0-108 0 0,0 0-124 0 0,0 0-216 0 0,0 0-223 0 0,0 0-128 0 0,0 0-95 0 0,0 0-57 0 0,0 0-19 0 0,1-6-25 0 0,3-19-34 0 0,-3 19-13 0 0,-1 6-42 0 0,0 0-36 0 0,0 0-9 0 0,-26 8 3495 0 0,26-9-3821 0 0,0 1 0 0 0,0 0-1 0 0,0 0 1 0 0,1 0 0 0 0,-1-1 0 0 0,0 1-1 0 0,0 0 1 0 0,0 0 0 0 0,0 0 0 0 0,0-1 0 0 0,0 1-1 0 0,0 0 1 0 0,0 0 0 0 0,0-1 0 0 0,0 1-1 0 0,0 0 1 0 0,0 0 0 0 0,0-1 0 0 0,0 1-1 0 0,0 0 1 0 0,0 0 0 0 0,0 0 0 0 0,0-1-1 0 0,0 1 1 0 0,-1 0 0 0 0,1 0 0 0 0,0 0-1 0 0,0-1 1 0 0,0 1 0 0 0,0 0 0 0 0,0 0-1 0 0,0 0 1 0 0,-1 0 0 0 0,1-1 0 0 0,0 1 0 0 0,0 0-1 0 0,0 0 1 0 0,-1 0 0 0 0,1 0 0 0 0,0 0-1 0 0,0 0 1 0 0,0 0 0 0 0,-1-1 0 0 0,1 1-1 0 0,0 0 1 0 0,0 0 0 0 0,0 0 0 0 0,-1 0-1 0 0,1 0 1 0 0,0 0 0 0 0,0 0-56 0 0,9-10-2 0 0,-3 1-14 0 0,-2 2 357 0 0,-18 12-32 0 0,-18 13-184 0 0,32-18-121 0 0,0 0-32 0 0,0 0-3 0 0,0 0-26 0 0,26-19-2528 0 0,-12 13 870 0 0,-7 3-1048 0 0,1-2-5064 0 0,-1 2-4492 0 0</inkml:trace>
</inkml:ink>
</file>

<file path=ppt/ink/ink20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58.6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17 41 0 0 0,'0'0'571'0'0,"0"0"156"0"0,0 0 97 0 0,0 0-3 0 0,0 0 15 0 0,0 0-21 0 0,0 0-29 0 0,-2-5-3 0 0,-7-15-21 0 0,7 15 17 0 0,2 5-1496 0 0,-3-1 13524 0 0,2 2-11183 0 0,1-1-1184 0 0,0 0-31 0 0,0 0-46 0 0,0 0-41 0 0,0 0-37 0 0,0 0-37 0 0,0 0-11 0 0,0 0-10 0 0,0 0-2 0 0,0 0 5 0 0,24 4 1637 0 0,126-4 453 0 0,10-15-2073 0 0,-160 40-4013 0 0,0-24 3470 0 0,0 9-4374 0 0,0-6-2550 0 0,0-3 6403 0 0,0 2-11036 0 0</inkml:trace>
</inkml:ink>
</file>

<file path=ppt/ink/ink20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52.73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189 185 0 0 0,'0'0'1331'0'0,"0"0"360"0"0,0 0 56 0 0,0 0-131 0 0,0 0-182 0 0,0 0-178 0 0,0 0-137 0 0,0 0-91 0 0,0 0-33 0 0,13-11-3 0 0,38-30 27 0 0,-59 49 6049 0 0,-5 6-3460 0 0,-67 82-2444 0 0,63-75-1071 0 0,0 1-1 0 0,2 1 1 0 0,0 0-1 0 0,2 1 1 0 0,0 0-1 0 0,2 1 1 0 0,1 1-1 0 0,1-1 1 0 0,1 2-1 0 0,1-1 1 0 0,1 1-1 0 0,2 0 1 0 0,0 0-1 0 0,2 1 1 0 0,1-1-1 0 0,2 0 1 0 0,1 12-93 0 0,1-26 97 0 0,0 0 1 0 0,0 0-1 0 0,2 0 1 0 0,-1-1 0 0 0,2 0-1 0 0,0 0 1 0 0,0 0 0 0 0,1 0-1 0 0,0-1 1 0 0,1 0 0 0 0,0-1-1 0 0,1 0 1 0 0,0 0 0 0 0,3 2-98 0 0,-8-9-1495 0 0,7 1 5037 0 0,-7-3-4577 0 0,1-1-4289 0 0,-1 0-6083 0 0,-3 0 10355 0 0,1 0-10849 0 0</inkml:trace>
  <inkml:trace contextRef="#ctx0" brushRef="#br0" timeOffset="879.864">489 501 1408 0 0,'0'0'1821'0'0,"0"0"-296"0"0,0 0-7 0 0,0 0 173 0 0,0 0 205 0 0,0 0 60 0 0,0 0-117 0 0,0 0-258 0 0,0 0-302 0 0,0 0-213 0 0,0 0-139 0 0,0 0-62 0 0,0 0-15 0 0,-3 2-37 0 0,-1 1-525 0 0,0 1-1 0 0,0-1 0 0 0,0 1 1 0 0,1-1-1 0 0,0 1 0 0 0,-1 0 1 0 0,1 0-1 0 0,1 1 0 0 0,-1-1 1 0 0,1 0-1 0 0,-1 1 0 0 0,1 0 1 0 0,0 0-1 0 0,1-1 0 0 0,-2 6-287 0 0,-4 134 1320 0 0,9-95-958 0 0,-2 44 6 0 0,0-83 2330 0 0,-2-61-2362 0 0,12-94-97 0 0,-4 122-232 0 0,2 0 0 0 0,0 0 0 0 0,1 1 0 0 0,1 0 0 0 0,1 1-1 0 0,1 0 1 0 0,1 1 0 0 0,1 0 0 0 0,0 1 0 0 0,14-13-7 0 0,-15 19 5 0 0,-10 9-6 0 0,1-1 1 0 0,-1 1 0 0 0,1 0-1 0 0,0 0 1 0 0,1 1 0 0 0,-1-1-1 0 0,0 1 1 0 0,1 0 0 0 0,0 0-1 0 0,0 0 1 0 0,0 1-1 0 0,0 0 1 0 0,0 0 0 0 0,0 0-1 0 0,1 1 1 0 0,-1-1 0 0 0,0 1-1 0 0,1 0 1 0 0,-1 1 0 0 0,1 0 0 0 0,13 52 105 0 0,-17 58-188 0 0,-2-84-2585 0 0,11-37-2702 0 0,-7 7-1804 0 0,-1 0-4554 0 0</inkml:trace>
  <inkml:trace contextRef="#ctx0" brushRef="#br0" timeOffset="1652.889">467 200 584 0 0,'0'0'1671'0'0,"0"0"66"0"0,0 0 195 0 0,0 0 178 0 0,0 0 17 0 0,0 0-113 0 0,0 0-229 0 0,0 0-218 0 0,0 0-192 0 0,0 0-104 0 0,0 0-88 0 0,0 0-89 0 0,0 0-74 0 0,-6-4-81 0 0,-16-8-74 0 0,17 9-70 0 0,5 3-91 0 0,0 0-92 0 0,0 0-73 0 0,0 0-56 0 0,25 0 1720 0 0,-5-5-2078 0 0,0 2 0 0 0,0 0-1 0 0,0 2 1 0 0,0 0 0 0 0,0 1 0 0 0,0 1-1 0 0,0 1 1 0 0,0 1 0 0 0,0 0 0 0 0,-1 2-1 0 0,1 0 1 0 0,-1 1 0 0 0,7 4-125 0 0,15 9 97 0 0,-49-23 1069 0 0,-16-29-1077 0 0,-6 0-54 0 0,-24-55-245 0 0,51 85-332 0 0,-4-3 606 0 0,6 5-3967 0 0,2-1-3679 0 0,-1 2-4350 0 0</inkml:trace>
  <inkml:trace contextRef="#ctx0" brushRef="#br0" timeOffset="4924.817">693 892 0 0 0,'4'0'0'0'0,"-2"0"0"0"0,-1 3 0 0 0,-2-3 0 0 0</inkml:trace>
  <inkml:trace contextRef="#ctx0" brushRef="#br0" timeOffset="7587.809">765 744 0 0 0,'0'0'475'0'0,"0"0"384"0"0,0 0 188 0 0,0 0 79 0 0,0 0 68 0 0,0 0 48 0 0,0 0-34 0 0,-2-3-27 0 0,1 2-3531 0 0,-1-5 5797 0 0,-4 5 13904 0 0,6 1-17220 0 0,0 0-7 0 0,0 0-12 0 0,0 0-15 0 0,0 0-7 0 0,0 0 2 0 0,0 0 19 0 0,0 0 19 0 0,0 0 21 0 0,17 3 1065 0 0,107 7-97 0 0,-80-12-935 0 0,76 2 163 0 0,-120 0-324 0 0,0 0-11 0 0,0 0 2 0 0,0 0 21 0 0,0 0-15 0 0,0 0 19 0 0,0 0 17 0 0,0 0-12 0 0,0 0-7 0 0,0 0-12 0 0,0 0-9 0 0,0 0-1 0 0,0 0 16 0 0,0 0-10 0 0,0 0-1 0 0,0 0-7 0 0,0 0 9 0 0,0 0 2 0 0,0 0 0 0 0,0 0-7 0 0,0 0-25 0 0,0 0-1 0 0,0 0-6 0 0,0 0-28 0 0,0 0-9 0 0,-28 0-5594 0 0,10 0 628 0 0,6 0-5702 0 0,10 0 1039 0 0</inkml:trace>
  <inkml:trace contextRef="#ctx0" brushRef="#br0" timeOffset="7905.972">910 601 4481 0 0,'0'0'3475'0'0,"0"0"-837"0"0,0 0-412 0 0,0 0-157 0 0,0 0-137 0 0,0 0-224 0 0,0 0-289 0 0,0 0-286 0 0,0 0-259 0 0,0 0-192 0 0,0 0-109 0 0,0 0-59 0 0,0 0-25 0 0,-9-4 633 0 0,7 185 1104 0 0,-33-96-2462 0 0,12-52-2469 0 0,26-32-2925 0 0,17-6 295 0 0,-10-2-281 0 0,-1 3-2423 0 0</inkml:trace>
  <inkml:trace contextRef="#ctx0" brushRef="#br0" timeOffset="8559.356">1212 568 11474 0 0,'0'0'1682'0'0,"0"0"-322"0"0,0 0 42 0 0,0 0 140 0 0,0 0 25 0 0,0 0-183 0 0,0 0-313 0 0,0 0-290 0 0,0 0-186 0 0,0 0-109 0 0,0 0-46 0 0,0 0-31 0 0,-1 13-25 0 0,-3 99 867 0 0,-18 101-415 0 0,18-162-737 0 0,4-50-76 0 0,0-5 1928 0 0,4-27-1855 0 0,1 0-1 0 0,1 1 1 0 0,2 0 0 0 0,0 0 0 0 0,3 1 0 0 0,0 0-1 0 0,2 1 1 0 0,1 0 0 0 0,1 1 0 0 0,1 1 0 0 0,2 0-1 0 0,13-15-95 0 0,-19 25 2 0 0,0-1 0 0 0,1 2 0 0 0,1-1-1 0 0,0 2 1 0 0,1 0 0 0 0,0 1-1 0 0,11-7-1 0 0,-25 19-1 0 0,-1 1 0 0 0,0-1 0 0 0,1 1 0 0 0,-1 0 0 0 0,1-1 0 0 0,-1 1 0 0 0,0 0-1 0 0,1-1 1 0 0,-1 1 0 0 0,1 0 0 0 0,-1 0 0 0 0,1 0 0 0 0,-1-1 0 0 0,1 1 0 0 0,-1 0 0 0 0,1 0-1 0 0,-1 0 1 0 0,1 0 0 0 0,-1 0 0 0 0,1 0 0 0 0,-1 0 0 0 0,1 0 0 0 0,-1 0 0 0 0,1 0 0 0 0,-1 0-1 0 0,1 0 1 0 0,-1 0 0 0 0,1 0 0 0 0,-1 1 0 0 0,1-1 0 0 0,-1 0 0 0 0,1 0 0 0 0,-1 1 0 0 0,1-1-1 0 0,-1 0 1 0 0,0 0 0 0 0,1 1 0 0 0,-1-1 0 0 0,1 1 0 0 0,-1-1 0 0 0,0 0 0 0 0,0 1 0 0 0,1-1-1 0 0,-1 1 1 0 0,0-1 0 0 0,1 1 0 0 0,-1-1 0 0 0,0 0 0 0 0,0 1 0 0 0,0-1 0 0 0,0 1 0 0 0,1-1-1 0 0,-1 1 1 0 0,0-1 0 0 0,0 1 0 0 0,0 0 0 0 0,0-1 0 0 0,0 1 0 0 0,0-1 0 0 0,0 1-1 0 0,-1-1 1 0 0,1 1 0 0 0,0-1 1 0 0,1 5 2 0 0,20 163 201 0 0,-16-157-1589 0 0,-3-19-1911 0 0,-7-20-3877 0 0,5 24 184 0 0,0 0-4196 0 0</inkml:trace>
  <inkml:trace contextRef="#ctx0" brushRef="#br0" timeOffset="9213.841">1234 354 6881 0 0,'0'0'2438'0'0,"0"0"-223"0"0,0 0-139 0 0,0 0-77 0 0,0 0-130 0 0,0 0-244 0 0,0 0-265 0 0,0 0-230 0 0,0 0-206 0 0,0 0-141 0 0,0 0-74 0 0,0 0-65 0 0,0 0-53 0 0,-1-2-59 0 0,1 3-492 0 0,0-1 1 0 0,0 1-1 0 0,1-1 0 0 0,-1 0 0 0 0,0 1 0 0 0,1-1 0 0 0,-1 0 1 0 0,0 1-1 0 0,1-1 0 0 0,-1 0 0 0 0,1 1 0 0 0,-1-1 1 0 0,0 0-1 0 0,1 0 0 0 0,-1 1 0 0 0,1-1 0 0 0,-1 0 0 0 0,1 0 1 0 0,-1 0-1 0 0,1 0 0 0 0,-1 0 0 0 0,1 0 0 0 0,-1 0 1 0 0,1 1-1 0 0,-1-2 0 0 0,1 1 0 0 0,-1 0 0 0 0,1 0 1 0 0,-1 0-1 0 0,1 0 0 0 0,-1 0 0 0 0,1 0 0 0 0,-1 0 0 0 0,1-1 1 0 0,-1 1-1 0 0,1 0 0 0 0,-1 0 0 0 0,0-1 0 0 0,1 1 1 0 0,-1 0-1 0 0,1-1 0 0 0,-1 1 0 0 0,0 0 0 0 0,1-1 0 0 0,-1 1 1 0 0,0 0-1 0 0,1-1 0 0 0,-1 1 0 0 0,0-1 0 0 0,0 1 1 0 0,0-1-1 0 0,1 1 0 0 0,-1-1 0 0 0,0 1 0 0 0,0-1 0 0 0,0 1 1 0 0,0-1-1 0 0,0 1 0 0 0,0-1 0 0 0,0 1 0 0 0,0-1 1 0 0,0 1-1 0 0,0-1 0 0 0,0 1 0 0 0,0-1 0 0 0,0 1 1 0 0,0-1-1 0 0,0 1 0 0 0,-1-1-40 0 0,16 2-39 0 0,250 3 2382 0 0,-286-26-2149 0 0,-17-23-92 0 0,-18 1-314 0 0,42 35-214 0 0,13 8-4214 0 0,2 0-4703 0 0,1 1-2160 0 0</inkml:trace>
  <inkml:trace contextRef="#ctx0" brushRef="#br0" timeOffset="10931.792">1746 365 0 0 0,'0'0'112'0'0,"0"0"321"0"0,0 0 86 0 0,0 0-4 0 0,0 0-22 0 0,0 0 1 0 0,8-10 29 0 0,34-46 725 0 0,-14 41 4348 0 0,-27 15-4884 0 0,9-4 3525 0 0,-8 8 5011 0 0,-53 33-7095 0 0,-20 15-1856 0 0,96-60 558 0 0,76-65-480 0 0,-73 50-218 0 0,-28 23-111 0 0,0 0 22 0 0,0 0-18 0 0,0 0-15 0 0,0 0-7 0 0,0 0-15 0 0,0 0 2 0 0,-11 8 38 0 0,-98 91 373 0 0,93-64-2456 0 0,21-22-9348 0 0,-1-9-482 0 0</inkml:trace>
  <inkml:trace contextRef="#ctx0" brushRef="#br0" timeOffset="11560.111">1391 1043 4713 0 0,'0'0'2565'0'0,"0"0"-680"0"0,0 0-219 0 0,0 0 132 0 0,0 0 74 0 0,0 0-134 0 0,0 0-290 0 0,0 0-281 0 0,0 0-236 0 0,0 0-175 0 0,0 0-104 0 0,0 0-44 0 0,4-4-30 0 0,12-11-31 0 0,-12 12-55 0 0,-4 3-79 0 0,0 0-82 0 0,0 0-46 0 0,-24 55 2050 0 0,14-39-2154 0 0,7-11-144 0 0,-1-1-1 0 0,1 0 1 0 0,1 1-1 0 0,-1 0 1 0 0,1-1-1 0 0,-1 1 0 0 0,1 0 1 0 0,1 0-1 0 0,-1 0 1 0 0,1 1-1 0 0,0-1 0 0 0,0 0 1 0 0,0 0-1 0 0,1 1 1 0 0,0-1-1 0 0,0 0 1 0 0,0 4-37 0 0,50 3 1246 0 0,-44-12-1171 0 0,39-10 27 0 0,-40-14-3762 0 0,-5 14 151 0 0,-1 3-3327 0 0,-1 3-4610 0 0</inkml:trace>
  <inkml:trace contextRef="#ctx0" brushRef="#br0" timeOffset="11950.516">1584 748 5801 0 0,'0'0'2130'0'0,"0"0"-463"0"0,0 0-172 0 0,0 0 61 0 0,0 0 30 0 0,0 0-86 0 0,0 0-166 0 0,0 0-214 0 0,0 0-185 0 0,0 0-137 0 0,0 0-72 0 0,0 0-27 0 0,0 0-12 0 0,-8 4-20 0 0,-44 25 865 0 0,38-19 38 0 0,27-17-1257 0 0,25-17-383 0 0,-21 12 154 0 0,-16 12-91 0 0,-1 0-14 0 0,-11 12-75 0 0,-39 31 106 0 0,44-40-1577 0 0,49-24-4746 0 0,-32 14 384 0 0,0-1-5518 0 0</inkml:trace>
  <inkml:trace contextRef="#ctx0" brushRef="#br0" timeOffset="13050.96">1921 23 0 0 0,'0'0'735'0'0,"0"0"885"0"0,0 0 310 0 0,0 0-62 0 0,0 0-203 0 0,0 0-192 0 0,0 0-142 0 0,0 0-120 0 0,0 0-103 0 0,0 0-73 0 0,0 0-34 0 0,0 0-55 0 0,0-4-40 0 0,2-11-14 0 0,-2 12-44 0 0,0 3-22 0 0,0 0-19 0 0,0 0-59 0 0,0 0-84 0 0,0 0-84 0 0,0 0-66 0 0,0 0-54 0 0,0 0-40 0 0,0 0-48 0 0,0 0-39 0 0,0 0-35 0 0,0 0-4 0 0,0 0-3 0 0,0 0-24 0 0,0 0-25 0 0,0 0-37 0 0,0 0-29 0 0,0 0-22 0 0,35 37 1177 0 0,-18-18-1223 0 0,-2 0 1 0 0,-1 1-1 0 0,0 1 0 0 0,-2 1 0 0 0,0-1 1 0 0,-1 2-1 0 0,-2-1 0 0 0,0 2 0 0 0,-1-1 1 0 0,-2 1-1 0 0,0 0 0 0 0,-1 0 0 0 0,0 22-108 0 0,-2-12 36 0 0,-2 1 0 0 0,-2 0 0 0 0,-1 0-1 0 0,-1-1 1 0 0,-2 1 0 0 0,-1-1 0 0 0,-9 25-36 0 0,4-30 20 0 0,0-1 1 0 0,-1-1 0 0 0,-2 0-1 0 0,-1-1 1 0 0,-1-1-1 0 0,-1 0 1 0 0,-1-1-1 0 0,-2-1 1 0 0,0-1 0 0 0,-1 0-1 0 0,-1-2 1 0 0,-8 5-21 0 0,-46 35 46 0 0,54-46 14 0 0,22-14-74 0 0,0-3-851 0 0,5-39-5551 0 0,1 25-3234 0 0,-2 9-2247 0 0</inkml:trace>
</inkml:ink>
</file>

<file path=ppt/ink/ink20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0:19.06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414 89 1040 0 0,'0'0'1547'0'0,"0"0"-62"0"0,0 0 103 0 0,0 0 190 0 0,0 0 146 0 0,0 0 0 0 0,0 0-163 0 0,0 0-284 0 0,0 0-272 0 0,0 0-218 0 0,0 0-175 0 0,0-3-89 0 0,1-1-269 0 0,-1-3-364 0 0,-1 7 5195 0 0,-78 98-3852 0 0,-144 153-710 0 0,139-145-608 0 0,58-83-1633 0 0,26-36-4264 0 0,-1 8 67 0 0,1 4 3949 0 0,-1-2-8836 0 0</inkml:trace>
  <inkml:trace contextRef="#ctx0" brushRef="#br0" timeOffset="882.237">46 59 232 0 0,'0'0'1770'0'0,"0"0"-166"0"0,0 0-36 0 0,0 0 211 0 0,0 0 198 0 0,0 0-27 0 0,0 0-210 0 0,0 0-338 0 0,0 0-313 0 0,0 0-214 0 0,0 0-103 0 0,0 0-2 0 0,-2 2 22 0 0,-8 6 15 0 0,8-7-26 0 0,2-1-51 0 0,0 0-77 0 0,0 0-57 0 0,0 0-38 0 0,7 12 4263 0 0,40 90-3685 0 0,48 27-550 0 0,-60-83-414 0 0,26 53 120 0 0,-34-30 65 0 0,-14-43-104 0 0,-13-26-231 0 0,0 0-16 0 0,0 0-20 0 0,0 0-9 0 0,0 0 22 0 0,0 0 1 0 0,0 0 16 0 0,0 0-4 0 0,0 0 5 0 0,0 0 11 0 0,0 0-11 0 0,0 0-23 0 0,0 0 24 0 0,0 0 1 0 0,0 0 17 0 0,0 0-16 0 0,0 0-13 0 0,0 0-9 0 0,0 0 13 0 0,0 0 2 0 0,0 0 19 0 0,0 0 12 0 0,0 0-24 0 0,0 0 8 0 0,0 0 6 0 0,0 0 3 0 0,0 0-2 0 0,0 0-4 0 0,0 0-35 0 0,0 0-22 0 0,0 0 9 0 0,0 0 1 0 0,0 0-21 0 0,0 0 3 0 0,0 0-19 0 0,0 0-21 0 0,0 0-20 0 0,0-13-10574 0 0,0 8 1908 0 0,0 4-1976 0 0</inkml:trace>
  <inkml:trace contextRef="#ctx0" brushRef="#br0" timeOffset="3578.761">536 659 0 0 0,'0'0'1383'0'0,"0"0"529"0"0,0 0 222 0 0,0 0 28 0 0,0 0-58 0 0,0 0-109 0 0,0 0-134 0 0,0 0-133 0 0,0 0-163 0 0,0 0-182 0 0,1 4 5499 0 0,-3-18-6593 0 0,-1 0 0 0 0,1-1-1 0 0,1 1 1 0 0,1 0 0 0 0,0-1-1 0 0,1 1 1 0 0,0-1 0 0 0,1 1-1 0 0,1 0 1 0 0,0 0 0 0 0,1 0-1 0 0,1 0 1 0 0,0 0-289 0 0,14-43 151 0 0,3 1 0 0 0,2 1-1 0 0,3 1 1 0 0,2 1 0 0 0,5-3-151 0 0,-4 9 129 0 0,-11 84-346 0 0,-8-18 217 0 0,0 2 0 0 0,-1 0 0 0 0,-1 0 0 0 0,-1 1 1 0 0,-1 0-1 0 0,-1 0 0 0 0,-1 1 0 0 0,-1-5-2 0 0,-1 0 0 0 0,-1-1-1 0 0,-1 1 1 0 0,-1 0 0 0 0,0 0 0 0 0,-1 0 0 0 0,-1-1 0 0 0,-4 17 2 0 0,-27 52-11 0 0,20-57-45 0 0,13-28 33 0 0,0-1 27 0 0,0 0 0 0 0,0 0 26 0 0,0 0 3 0 0,0 0 20 0 0,0 0-10 0 0,0 0-10 0 0,0-18 42 0 0,2 1-67 0 0,1 0 0 0 0,0 1 0 0 0,2-1 0 0 0,0 1 0 0 0,0 0 0 0 0,2 0 0 0 0,0 0 0 0 0,8-12-8 0 0,89-156-23 0 0,-28 89-12 0 0,-73 92 29 0 0,1 0 0 0 0,0 0 0 0 0,0 0 0 0 0,0 0-1 0 0,0 1 1 0 0,0 0 0 0 0,1 0 0 0 0,-1 0 0 0 0,1 0-1 0 0,-1 1 1 0 0,1 0 0 0 0,0 0 0 0 0,0 0 0 0 0,-1 0-1 0 0,2 1 7 0 0,70 4-60 0 0,-74-2 63 0 0,0-1 0 0 0,0 1 0 0 0,0 0-1 0 0,-1 0 1 0 0,1 0 0 0 0,0 0 0 0 0,-1 0-1 0 0,1 0 1 0 0,-1 0 0 0 0,0 0 0 0 0,1 1-1 0 0,-1-1 1 0 0,0 1 0 0 0,0-1 0 0 0,-1 1-1 0 0,1-1 1 0 0,-1 1 0 0 0,1-1 0 0 0,-1 1-1 0 0,0-1 1 0 0,0 1 0 0 0,0 0 0 0 0,0-1-1 0 0,0 1 1 0 0,0 0 0 0 0,-2 1-3 0 0,-12 77 87 0 0,14-79-86 0 0,-11 43 76 0 0,3 1 0 0 0,2 0-1 0 0,2 0 1 0 0,1 32-77 0 0,3-78 24 0 0,3 5-1977 0 0,-4 5-5232 0 0,1-6-726 0 0,0-1-4081 0 0</inkml:trace>
  <inkml:trace contextRef="#ctx0" brushRef="#br0" timeOffset="4181.242">1342 538 6473 0 0,'0'0'2488'0'0,"0"0"-311"0"0,0 0-138 0 0,0 0-58 0 0,0 0-206 0 0,0 0-312 0 0,0 0-327 0 0,0 0-272 0 0,0 0-161 0 0,0 0-100 0 0,0 0-44 0 0,0 0-4 0 0,4 15 2467 0 0,-11 0-2840 0 0,1-1 1 0 0,1 1 0 0 0,1 0-1 0 0,0 0 1 0 0,1 1 0 0 0,0-1-1 0 0,1 1 1 0 0,1-1 0 0 0,1 1 0 0 0,0 0-183 0 0,0-15 13 0 0,0-1 2 0 0,3-22-3966 0 0,-4 18 3484 0 0,-2-7-4473 0 0,2 1-5159 0 0,1 6 1863 0 0</inkml:trace>
  <inkml:trace contextRef="#ctx0" brushRef="#br0" timeOffset="4632.932">1462 254 5585 0 0,'0'0'5675'0'0,"0"0"-2752"0"0,0 0-1079 0 0,0 0-178 0 0,0 0-107 0 0,0 0-173 0 0,0 0-198 0 0,0 0-241 0 0,0 0-224 0 0,0 0-141 0 0,0 0-84 0 0,0 0-39 0 0,0 0-27 0 0,-2-1-59 0 0,-21 4 496 0 0,9 6-708 0 0,14-9-123 0 0,0-1-1 0 0,0 1 1 0 0,0 0 0 0 0,1 0 0 0 0,-1-1 0 0 0,0 1-1 0 0,0 0 1 0 0,0-1 0 0 0,0 1 0 0 0,0 0-1 0 0,0-1 1 0 0,0 1 0 0 0,0 0 0 0 0,0 0 0 0 0,0-1-1 0 0,0 1 1 0 0,0 0 0 0 0,0-1 0 0 0,0 1 0 0 0,-1 0-1 0 0,1 0 1 0 0,0-1 0 0 0,0 1 0 0 0,0 0 0 0 0,0 0-1 0 0,0-1 1 0 0,-1 1 0 0 0,1 0 0 0 0,0-1-38 0 0,16-19 375 0 0,-33 31-487 0 0,5-6-1387 0 0,21-3-9285 0 0,-4-2-793 0 0</inkml:trace>
  <inkml:trace contextRef="#ctx0" brushRef="#br0" timeOffset="7178.53">1569 100 872 0 0,'0'0'1507'0'0,"0"0"67"0"0,0 0 145 0 0,0 0 184 0 0,0 0 37 0 0,0 0-139 0 0,0 0-298 0 0,0 0-334 0 0,0 0-311 0 0,0 0-225 0 0,0 0-133 0 0,2 4 4465 0 0,2-5-4676 0 0,0 0-1 0 0,-1 0 1 0 0,1 0-1 0 0,0 0 0 0 0,0 0 1 0 0,-1-1-1 0 0,1 0 1 0 0,-1 0-1 0 0,0 0 0 0 0,1 0 1 0 0,-1 0-1 0 0,0-1 1 0 0,0 1-1 0 0,0-1 0 0 0,0 0 1 0 0,1-2-289 0 0,42-28 615 0 0,-19 22-467 0 0,-23 42-20 0 0,13 127 485 0 0,-3-27-330 0 0,-9-87-216 0 0,2 0 0 0 0,2-1 0 0 0,1 0 0 0 0,16 38-67 0 0,-13 29 260 0 0,-4-114 972 0 0,10-110-736 0 0,48-183-232 0 0,9 28-212 0 0,-63 242-2099 0 0,-7 37-1791 0 0,0 2-1145 0 0,-3-8-2306 0 0,-1 0-4272 0 0</inkml:trace>
  <inkml:trace contextRef="#ctx0" brushRef="#br0" timeOffset="9078.347">2075 707 0 0 0,'0'0'999'0'0,"0"0"16"0"0,0 0-46 0 0,0 0-57 0 0,0 0-41 0 0,0 0 27 0 0,0 0 78 0 0,2-4 92 0 0,9-13 99 0 0,-8 14 7519 0 0,-3 6-4514 0 0,-2 10-2496 0 0,-12 33-622 0 0,12-36-912 0 0,-9 99 645 0 0,50-75 181 0 0,-31-47-2973 0 0,-16-11-6368 0 0,6 18 2050 0 0,0 2-3336 0 0</inkml:trace>
  <inkml:trace contextRef="#ctx0" brushRef="#br0" timeOffset="9642.106">2180 435 4993 0 0,'0'0'2379'0'0,"0"0"-473"0"0,0 0-104 0 0,0 0 130 0 0,0 0 85 0 0,0 0-89 0 0,0 0-270 0 0,0 0-373 0 0,0 0-289 0 0,0 0-179 0 0,0 0-115 0 0,0 0-49 0 0,-5 3 2185 0 0,-12 12-2749 0 0,23-37 1330 0 0,-9 22-2401 0 0,2 0-2778 0 0,-3 0-3914 0 0,0 0-3891 0 0</inkml:trace>
</inkml:ink>
</file>

<file path=ppt/ink/ink20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0:31.12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41 210 8770 0 0,'0'0'1654'0'0,"0"0"-238"0"0,0 0-44 0 0,0 0 116 0 0,0 0 82 0 0,0 0-86 0 0,0 0-253 0 0,0 0-260 0 0,0 0-220 0 0,0 0-116 0 0,0 0-43 0 0,-7-1 0 0 0,-20-4 2 0 0,20 4-34 0 0,7 1-72 0 0,0 0-79 0 0,0 0-65 0 0,0 0-34 0 0,0 0-37 0 0,0 0-29 0 0,0 0-14 0 0,0 0-16 0 0,0 0 8 0 0,0 0-2 0 0,0 0-16 0 0,0 0-10 0 0,0 0-24 0 0,0 0-22 0 0,0 0-11 0 0,23 3 401 0 0,46 10-35 0 0,0-4 1 0 0,0-2 0 0 0,47-2-504 0 0,93-9 462 0 0,-208 4-426 0 0,-1 0-16 0 0,0 0-4 0 0,0 0 3 0 0,0 0 13 0 0,0 0 13 0 0,0 0-1 0 0,0 0-14 0 0,0 0 3 0 0,0 0 15 0 0,0 0 20 0 0,0 0 18 0 0,0 0-45 0 0,0 0-24 0 0,0 0-7 0 0,0 0 0 0 0,0 0 6 0 0,0 0-21 0 0,0 0-14 0 0,0 0 11 0 0,0 0 15 0 0,0 0 6 0 0,0 0-3 0 0,0 0-2 0 0,0 0 2 0 0,0 0 9 0 0,0 0-8 0 0,0 0-6 0 0,0 0-8 0 0,0 0 6 0 0,0 0-8 0 0,0 0-9 0 0,0 0-15 0 0,0 0 18 0 0,0 0 26 0 0,0 0 28 0 0,0 0-35 0 0,0 0 4 0 0,0 0-3 0 0,0 0-18 0 0,0 0 19 0 0,0 0-12 0 0,0 0-4 0 0,0 0 8 0 0,0 0-14 0 0,0 0 1 0 0,0 0 22 0 0,-16-4 851 0 0,-77-95-455 0 0,26 0-341 0 0,54 66-1879 0 0,12 32 674 0 0,1 1-615 0 0,6 0-7305 0 0,-2 0-3333 0 0</inkml:trace>
</inkml:ink>
</file>

<file path=ppt/ink/ink20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34.4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40 96 0 0,'0'0'1686'0'0,"0"0"-47"0"0,0 0 9 0 0,0 0 172 0 0,0 0 160 0 0,0 0-44 0 0,0 0-282 0 0,0 0-361 0 0,0 0-302 0 0,0 0-200 0 0,0 0-50 0 0,17 14 9499 0 0,-15-13-9884 0 0,115-16 1743 0 0,137-17-1061 0 0,-173 28-327 0 0,-81 3 823 0 0,0-1-3336 0 0,4 2-12257 0 0,-4 3 4644 0 0</inkml:trace>
</inkml:ink>
</file>

<file path=ppt/ink/ink20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35.1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 26 1352 0 0,'0'0'2013'0'0,"0"0"-380"0"0,0 0-398 0 0,0 0-168 0 0,0 0-33 0 0,0 0-91 0 0,0 0-79 0 0,0 0-53 0 0,0 0-97 0 0,0 0-71 0 0,0 0 40 0 0,0 0 79 0 0,0 0 56 0 0,-11 0 1523 0 0,9 0 1463 0 0,1 0 3473 0 0,287 0-4123 0 0,-219-8-2878 0 0,-34 5-504 0 0,-35-4-2927 0 0,2 2-7270 0 0,0 2-1670 0 0</inkml:trace>
</inkml:ink>
</file>

<file path=ppt/ink/ink20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42.67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8178 0 0,'0'0'2327'0'0,"0"0"-436"0"0,0 0-299 0 0,0 0-117 0 0,0 0-88 0 0,0 0-157 0 0,0 0-241 0 0,0 0-234 0 0,0 0-205 0 0,0 0-138 0 0,0 0-73 0 0,13-1 1564 0 0,11 54 1029 0 0,-13-3-2739 0 0,-3 0-1 0 0,-2 0 1 0 0,-2 1-1 0 0,-2-1 1 0 0,-3 23-193 0 0,1-45 57 0 0,-5-5-30 0 0,0-27 2116 0 0,-2-46-1822 0 0,0-3-250 0 0,7 39-60 0 0,1 0 0 0 0,0 0 0 0 0,1 0 0 0 0,1 0 0 0 0,1 1 0 0 0,0-1 0 0 0,0 1-1 0 0,1-1 1 0 0,1 2 0 0 0,0-1 0 0 0,1 0 0 0 0,0 1 0 0 0,1 1 0 0 0,0-1 0 0 0,1 1 0 0 0,1 1-1 0 0,-1-1 1 0 0,5-1-11 0 0,-6 6 3 0 0,0 0 0 0 0,1 1 0 0 0,-1 0 1 0 0,1 0-1 0 0,0 1 0 0 0,1 0 0 0 0,-1 1 0 0 0,1 0 0 0 0,-1 1 0 0 0,1-1 0 0 0,0 2 0 0 0,0 0 0 0 0,0 0 0 0 0,0 0-3 0 0,6 35 103 0 0,2 51 333 0 0,-14-53-293 0 0,-4-32-123 0 0,0 0-14 0 0,0 0-28 0 0,0 0-20 0 0,0 0-1 0 0,0 0-26 0 0,0 0-4 0 0,0 0-37 0 0,0 0-60 0 0,0 0-50 0 0,0 0-67 0 0,0-17-7631 0 0,0 12-2837 0 0,0 2-25 0 0</inkml:trace>
</inkml:ink>
</file>

<file path=ppt/ink/ink20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43.82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30 159 4689 0 0,'0'0'2208'0'0,"0"0"-335"0"0,0 0-110 0 0,0 0 128 0 0,0 0 45 0 0,0 0-86 0 0,0 0-275 0 0,0 0-355 0 0,0 0-246 0 0,0 0-154 0 0,0 0-82 0 0,0 0-40 0 0,-5-3-44 0 0,-14-7-43 0 0,14 8-91 0 0,5 2-101 0 0,0 0-81 0 0,0 0-40 0 0,0 0-49 0 0,0 0-8 0 0,23 0 1465 0 0,160 3-134 0 0,165 5-577 0 0,-348-8-1004 0 0,0 0 2 0 0,0 0 25 0 0,0 0-17 0 0,0 0 12 0 0,0 0 22 0 0,0 0-34 0 0,0 0 31 0 0,0 0-6 0 0,0 0-6 0 0,0 0 32 0 0,0 0-2 0 0,0 0-6 0 0,0 0-10 0 0,0 0 11 0 0,0 0-12 0 0,0 0 18 0 0,0 0 22 0 0,0 0-22 0 0,-21-1 505 0 0,-36-28-549 0 0,-1-18 85 0 0,-1 5-244 0 0,58 27-1350 0 0,1 7-1835 0 0,1-1-8989 0 0,-1 5 299 0 0</inkml:trace>
</inkml:ink>
</file>

<file path=ppt/ink/ink20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44.78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45 16 6113 0 0,'0'0'1843'0'0,"0"0"-126"0"0,0 0-56 0 0,0 0 54 0 0,0 0 47 0 0,0 0-129 0 0,0 0-259 0 0,0 0-245 0 0,0 0-208 0 0,0 0-173 0 0,0 0-85 0 0,0 0-31 0 0,0 0 3 0 0,-7-2-15 0 0,-23-6-36 0 0,23 7-45 0 0,7 1-57 0 0,0 0-26 0 0,0 0-23 0 0,0 0-41 0 0,0 0-21 0 0,0 0-36 0 0,0 0-51 0 0,0 0-56 0 0,0 0-24 0 0,0 0-53 0 0,0 0-26 0 0,0 0 15 0 0,0 0-37 0 0,0 0-5 0 0,18 4 505 0 0,207 4 933 0 0,-141-9-1321 0 0,-14 5 31 0 0,-66-3-226 0 0,1 0 0 0 0,-1 0 0 0 0,1 0 0 0 0,-1-1 0 0 0,1 1 0 0 0,-1-1 0 0 0,1-1 0 0 0,0 1 0 0 0,-1 0 0 0 0,1-1 0 0 0,-1 0 0 0 0,1 0 0 0 0,-1 0 0 0 0,0-1 0 0 0,4-1-20 0 0,40-7-6 0 0,-42 9-1313 0 0,-2 0 4173 0 0,-4 0-3276 0 0,-2 0-3708 0 0,-5 1-10352 0 0,7 0 2132 0 0</inkml:trace>
</inkml:ink>
</file>

<file path=ppt/ink/ink20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51.3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60 1 4929 0 0,'0'0'2629'0'0,"0"0"-702"0"0,0 0-320 0 0,0 0 80 0 0,0 0 110 0 0,0 0-70 0 0,0 0-280 0 0,0 0-338 0 0,0 0-249 0 0,0 0-140 0 0,0 0-73 0 0,0 0-6 0 0,0 0 6 0 0,2 1-25 0 0,0 21 3558 0 0,-8-13-4441 0 0,-25 44 1009 0 0,7 28 146 0 0,24-80-880 0 0,-1 0 0 0 0,1 0 0 0 0,0 1 0 0 0,-1-1 0 0 0,1 0 1 0 0,0 0-1 0 0,0 1 0 0 0,0-1 0 0 0,0 0 0 0 0,0 1 0 0 0,0-1 0 0 0,0 0 0 0 0,1 0 1 0 0,-1 1-1 0 0,0-1 0 0 0,1 0 0 0 0,-1 0 0 0 0,1 0 0 0 0,-1 1 0 0 0,1-1 1 0 0,0 0-1 0 0,-1 0 0 0 0,1 0 0 0 0,0 0 0 0 0,0 0 0 0 0,0 0 0 0 0,0 0 0 0 0,0 0 1 0 0,0-1-1 0 0,0 1 0 0 0,0 0 0 0 0,0 0 0 0 0,0-1 0 0 0,0 1 0 0 0,0-1 0 0 0,0 1 1 0 0,1-1-1 0 0,-1 1 0 0 0,0-1 0 0 0,0 0 0 0 0,1 0 0 0 0,-1 0 0 0 0,0 1 1 0 0,1-1-1 0 0,-1 0 0 0 0,0-1 0 0 0,2 1-14 0 0,9-29-3169 0 0,-3 7-1102 0 0,-7 15 425 0 0,-1-1-3472 0 0,-1 0-3299 0 0</inkml:trace>
</inkml:ink>
</file>

<file path=ppt/ink/ink20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47.97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492 0 0 0 0,'0'0'1068'0'0,"0"0"1223"0"0,0 0 495 0 0,0 0-57 0 0,0 0-269 0 0,0 0-348 0 0,0 0-357 0 0,0 0-299 0 0,0 0-216 0 0,0 0-166 0 0,0 0-146 0 0,0 0-113 0 0,1 5 3755 0 0,-2 6-3130 0 0,-47 47-775 0 0,-178 162 165 0 0,33-32-672 0 0,169-162-172 0 0,32-52-4095 0 0,2-5 1513 0 0,-3 16 88 0 0,2-1-4593 0 0,-5 8-3588 0 0</inkml:trace>
  <inkml:trace contextRef="#ctx0" brushRef="#br0" timeOffset="541.305">122 33 7370 0 0,'0'0'3964'0'0,"0"0"-1311"0"0,0 0-774 0 0,0 0-221 0 0,0 0-79 0 0,0 0-132 0 0,0 0-230 0 0,0 0-291 0 0,0 0-243 0 0,0 0-169 0 0,0 0-80 0 0,0 0-46 0 0,0 0-4 0 0,8 0 2663 0 0,-8 0-3009 0 0,0 0 10 0 0,10 19 233 0 0,56 75 347 0 0,69 194-121 0 0,-78-192-371 0 0,-53-92-2241 0 0,-3-18-1624 0 0,1-5-6898 0 0,1 11-1189 0 0</inkml:trace>
</inkml:ink>
</file>

<file path=ppt/ink/ink20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3:03.7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39 269 8578 0 0,'0'0'2118'0'0,"0"0"-190"0"0,0 0-109 0 0,0 0 19 0 0,0 0-18 0 0,0 0-227 0 0,0 0-284 0 0,0 0-287 0 0,0 0-246 0 0,0 0-137 0 0,0 0-75 0 0,0 0-16 0 0,0 0 3 0 0,-8 0-35 0 0,-22 3 2122 0 0,123-32-1189 0 0,75 25-834 0 0,-6 11-420 0 0,-137-3-227 0 0,-25-4 52 0 0,0 0 0 0 0,0 0-7 0 0,0 0 10 0 0,0 0 5 0 0,0 0 3 0 0,0 0 35 0 0,0 0-18 0 0,0 0 26 0 0,0 0 32 0 0,0 0-10 0 0,0 0 7 0 0,0 0 8 0 0,0 0-2 0 0,-9-11 162 0 0,-153-205-581 0 0,156 197-1630 0 0,6 16-3189 0 0,2 2-4456 0 0,2 1-3070 0 0</inkml:trace>
</inkml:ink>
</file>

<file path=ppt/ink/ink20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50.59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351 30 0 0 0,'0'0'1168'0'0,"0"0"865"0"0,0 0 186 0 0,0 0-148 0 0,0 0-176 0 0,0 0-145 0 0,0 0-133 0 0,0 0-176 0 0,0 0-162 0 0,0 0-158 0 0,0 0-143 0 0,0 0-101 0 0,6 0-70 0 0,137-25 4766 0 0,-119 23-4131 0 0,-32 0 1053 0 0,-162 32-2061 0 0,-13 50-168 0 0,81-13 30 0 0,57-31-69 0 0,106-10 389 0 0,54 1-346 0 0,64-2-85 0 0,-66 4-96 0 0,-200 15 109 0 0,24-15-135 0 0,23-12-58 0 0,0 1-1 0 0,2 2 0 0 0,0 2 0 0 0,1 1 1 0 0,2 2-1 0 0,-9 9-4 0 0,-17 36-55 0 0,61-69 58 0 0,0 0-1 0 0,0 0 1 0 0,0 0-1 0 0,0 0 0 0 0,0 0 1 0 0,0 0-1 0 0,0 0 1 0 0,1 0-1 0 0,-1 0 1 0 0,0 0-1 0 0,1 0 0 0 0,-1-1 1 0 0,0 1-1 0 0,1 0 1 0 0,-1 0-1 0 0,1 0 0 0 0,0 0 1 0 0,-1-1-1 0 0,1 1 1 0 0,0 0-1 0 0,-1 0 1 0 0,1-1-1 0 0,0 1 0 0 0,0-1 1 0 0,-1 1-1 0 0,1-1 1 0 0,0 1-1 0 0,0-1 0 0 0,0 1 1 0 0,0-1-1 0 0,0 0 1 0 0,0 1-1 0 0,0-1 1 0 0,0 0-1 0 0,0 0 0 0 0,0 0 1 0 0,0 0-1 0 0,0 0 1 0 0,0 0-1 0 0,-1 0 0 0 0,2 0-2 0 0,-1 0 1 0 0,42 9 56 0 0,1-2 0 0 0,0-1-1 0 0,1-3 1 0 0,-1-2-1 0 0,32-3-56 0 0,-4 1 63 0 0,3-6 43 0 0,-15 7-60 0 0,-60 0-27 0 0,0 0-7 0 0,0 0-16 0 0,0 0 20 0 0,0 0-8 0 0,0 0-31 0 0,0 0 32 0 0,0 0 41 0 0,0 0-21 0 0,0 0-37 0 0,0 0-7 0 0,0 0 11 0 0,0 0 22 0 0,0 0-6 0 0,0 0-12 0 0,0 0 32 0 0,0 0-12 0 0,0 0-11 0 0,0 0-5 0 0,0 0-16 0 0,0 0 1 0 0,0 0 15 0 0,0 0-13 0 0,0 0 20 0 0,0 0-10 0 0,0 0 10 0 0,0 0-5 0 0,0 0-14 0 0,0 0-6 0 0,0 0 24 0 0,0 0 8 0 0,0 0-13 0 0,0 0 19 0 0,0 0-25 0 0,0 0-9 0 0,0 0 17 0 0,0 0-12 0 0,0 0-9 0 0,0 0 10 0 0,0 0 16 0 0,0 0-13 0 0,0 0 28 0 0,0 0 5 0 0,0 0-47 0 0,0 0 0 0 0,0 0 1 0 0,0 0 16 0 0,0 0-6 0 0,0 0 40 0 0,0 0-29 0 0,0 0-62 0 0,0 0 30 0 0,0 0 40 0 0,4-16 74 0 0,5 0-91 0 0,0 0-1 0 0,1 1 1 0 0,0 1 0 0 0,1 0-1 0 0,1 0 1 0 0,0 1 0 0 0,12-9 2 0 0,-17 15 13 0 0,35-30-107 0 0,-61 37-5786 0 0,8 6 2719 0 0,2-1-3422 0 0,1-2-5750 0 0</inkml:trace>
  <inkml:trace contextRef="#ctx0" brushRef="#br0" timeOffset="1313.875">248 914 10354 0 0,'0'0'1906'0'0,"0"0"-259"0"0,0 0-95 0 0,0 0-23 0 0,0 0-109 0 0,0 0-248 0 0,0 0-310 0 0,0 0-252 0 0,0 0-149 0 0,0 0-68 0 0,0 0 18 0 0,0 0 42 0 0,0 0 29 0 0,-5 0 3474 0 0,-16 1-3718 0 0,-4 1 687 0 0,64-28-813 0 0,-38 24-57 0 0,6-3-2908 0 0,5-2-5118 0 0,-9 3-4222 0 0</inkml:trace>
  <inkml:trace contextRef="#ctx0" brushRef="#br0" timeOffset="10214.347">888 141 0 0 0,'0'0'982'0'0,"0"0"577"0"0,0 0 188 0 0,0 0-14 0 0,0 0-79 0 0,0 0-50 0 0,0 0-161 0 0,0 0-165 0 0,-2-3-175 0 0,-13-16 1757 0 0,12-12 3450 0 0,3 29-6268 0 0,1 1 1 0 0,0 0-1 0 0,0-1 0 0 0,0 1 1 0 0,0 0-1 0 0,0 0 1 0 0,0 0-1 0 0,0 0 1 0 0,0-1-1 0 0,0 1 1 0 0,0 1-1 0 0,1-1 1 0 0,-1 0-1 0 0,0 0 1 0 0,1 0-1 0 0,-1 1 1 0 0,1-1-1 0 0,-1 1 1 0 0,1-1-1 0 0,-1 1 1 0 0,1 0-1 0 0,-1-1 1 0 0,1 1-1 0 0,-1 0 1 0 0,1 0-1 0 0,-1 0 1 0 0,2 0-43 0 0,-1 0 17 0 0,0 0 0 0 0,1 0 0 0 0,-1 0 0 0 0,0 0 0 0 0,0 0 1 0 0,1 0-1 0 0,-1 1 0 0 0,0-1 0 0 0,0 1 0 0 0,0 0 0 0 0,0 0 1 0 0,0-1-1 0 0,0 1 0 0 0,0 1 0 0 0,0-1 0 0 0,0 0 0 0 0,0 0 1 0 0,0 1-1 0 0,-1-1 0 0 0,1 1 0 0 0,0-1 0 0 0,-1 1 0 0 0,0 0 1 0 0,1 0-1 0 0,-1-1 0 0 0,0 1 0 0 0,0 0 0 0 0,0 0 0 0 0,0 0 0 0 0,0 1-17 0 0,7 17 103 0 0,-1 1-1 0 0,0 0 0 0 0,-2 0 0 0 0,-1 1 1 0 0,0 0-1 0 0,-2 0 0 0 0,0-1 0 0 0,-2 1 1 0 0,0 0-1 0 0,-1 0 0 0 0,-2 0 0 0 0,0 3-102 0 0,-63 195 366 0 0,57-196 339 0 0,3-37 1298 0 0,6-1-1985 0 0,0-1 0 0 0,0 1 0 0 0,2-1 0 0 0,0 1 0 0 0,0 0 0 0 0,1-1 0 0 0,1 1 0 0 0,1 1 0 0 0,3-9-18 0 0,-1 6 6 0 0,1 1 0 0 0,0 0 0 0 0,1 0 0 0 0,1 1 0 0 0,0 0 0 0 0,1 1 0 0 0,1 0 0 0 0,0 1 0 0 0,11-9-6 0 0,35-26-52 0 0,-7 21-68 0 0,-51 26 88 0 0,0 0 31 0 0,0 0-19 0 0,0 0-3 0 0,0 0-31 0 0,0 0 16 0 0,8 22 173 0 0,-4-5-126 0 0,0-1 1 0 0,-1 1-1 0 0,0 0 1 0 0,-2 0-1 0 0,0 1 0 0 0,-1-1 1 0 0,-1 10-10 0 0,0 7 18 0 0,-19 80-19 0 0,4-74 1 0 0,15-39 26 0 0,38-67 308 0 0,118-137-282 0 0,-38 96-64 0 0,-103 144 14 0 0,-11-14 71 0 0,0 0-1 0 0,-1 1 0 0 0,-2-1 0 0 0,0 1 1 0 0,-2-1-1 0 0,0 1 0 0 0,-2 3-72 0 0,-13 76 247 0 0,2-48-217 0 0,15-54-48 0 0,0-1-36 0 0,0 0-30 0 0,0 0-42 0 0,0 0-57 0 0,0 0-105 0 0,0 0-91 0 0,0 0-124 0 0,19 0-4867 0 0,-9-4-3983 0 0,-6 1-2755 0 0</inkml:trace>
  <inkml:trace contextRef="#ctx0" brushRef="#br0" timeOffset="10621.778">1610 700 16043 0 0,'0'0'1837'0'0,"0"0"-898"0"0,0 0-378 0 0,0 0 113 0 0,0 0 184 0 0,0 0 103 0 0,0 0-74 0 0,0 0-235 0 0,0 0-200 0 0,0 0-5 0 0,0 0-7 0 0,0 0 44 0 0,0 0 45 0 0,0 8-62 0 0,0 7-270 0 0,-13 84 2275 0 0,10-94-2354 0 0,1-5-3000 0 0,3-13-52 0 0,2-9-2522 0 0,1 8-2563 0 0,-1 6-1708 0 0</inkml:trace>
  <inkml:trace contextRef="#ctx0" brushRef="#br0" timeOffset="10918.509">1752 358 11210 0 0,'0'0'2852'0'0,"0"0"-1025"0"0,0 0-539 0 0,0 0-81 0 0,0 0-3 0 0,0 0-78 0 0,0 0-121 0 0,0 0-167 0 0,0 0-178 0 0,0 0-132 0 0,0 0-121 0 0,0 0-118 0 0,0 0-71 0 0,-17 9-38 0 0,-48 28-62 0 0,49-28-15 0 0,16-9-11 0 0,0 0-21 0 0,0 0-2 0 0,0 0-4 0 0,17-8 213 0 0,45-35-41 0 0,-57 38-83 0 0,-38 19-188 0 0,19-12-3797 0 0,16-6-2899 0 0,0 0-4284 0 0</inkml:trace>
  <inkml:trace contextRef="#ctx0" brushRef="#br0" timeOffset="11770.797">1860 167 5337 0 0,'0'0'2743'0'0,"0"0"-551"0"0,0 0-267 0 0,0 0-26 0 0,0 0-32 0 0,0 0-150 0 0,0 0-290 0 0,0 0-326 0 0,0 0-261 0 0,0 0-169 0 0,0 0-92 0 0,0 0-73 0 0,0 0-86 0 0,1 2-44 0 0,-1 5-202 0 0,21 35 1967 0 0,-16-39-2059 0 0,-1-1 1 0 0,1 0-1 0 0,-1 0 1 0 0,1 0-1 0 0,0-1 1 0 0,0 0 0 0 0,0 1-1 0 0,0-2 1 0 0,0 1-1 0 0,0-1 1 0 0,0 1-1 0 0,0-1 1 0 0,0-1-1 0 0,0 1 1 0 0,0-1-1 0 0,0 0 1 0 0,0 0-1 0 0,-1 0 1 0 0,1 0-1 0 0,0-1 1 0 0,-1 0-1 0 0,1 0 1 0 0,0-1-1 0 0,-1 1 1 0 0,1-2-83 0 0,45-47 639 0 0,-52 80-573 0 0,-10 36-54 0 0,3-1 0 0 0,3 1 0 0 0,2 1 0 0 0,4-1 0 0 0,4 29-12 0 0,-3-79-5 0 0,1-1-1 0 0,0 0 0 0 0,1 0 0 0 0,0 0 0 0 0,1 0 0 0 0,1-1 1 0 0,0 1-1 0 0,4 7 6 0 0,-8-20 2 0 0,24-42 847 0 0,37-91-353 0 0,79-123-496 0 0,-134 243-10 0 0,8-10 24 0 0,-1 0-1 0 0,-1-1 0 0 0,-1 0 1 0 0,-1-1-1 0 0,-2 0 0 0 0,0 0 1 0 0,-1-1-1 0 0,1-10-13 0 0,-10 35-12 0 0,1 0 0 0 0,0 1 0 0 0,0-1 0 0 0,0 0 0 0 0,0 0 0 0 0,-1 0 0 0 0,1 0 0 0 0,0 0 0 0 0,0 0 0 0 0,0 0 0 0 0,-1 0 0 0 0,1 0 0 0 0,0 1 0 0 0,0-1 0 0 0,0 0 0 0 0,-1 0 0 0 0,1 0 0 0 0,0 0 0 0 0,0 0 0 0 0,0 0 0 0 0,-1 0 0 0 0,1 0 0 0 0,0 0 0 0 0,0 0 0 0 0,0-1 0 0 0,-1 1 0 0 0,1 0 0 0 0,0 0-1 0 0,0 0 1 0 0,0 0 0 0 0,-1 0 0 0 0,1 0 0 0 0,0 0 0 0 0,0 0 0 0 0,0-1 0 0 0,0 1 0 0 0,-1 0 0 0 0,1 0 0 0 0,0 0 0 0 0,0 0 12 0 0,-12 21-413 0 0,12-21 408 0 0,-19 56-1990 0 0,14-32-6960 0 0,5-19-3008 0 0</inkml:trace>
  <inkml:trace contextRef="#ctx0" brushRef="#br0" timeOffset="12163.354">2459 671 10562 0 0,'0'0'3378'0'0,"0"0"-1576"0"0,0 0-679 0 0,0 0-15 0 0,0 0 178 0 0,0 0 42 0 0,0 0-140 0 0,0 0-246 0 0,0 0-225 0 0,0 0-121 0 0,0 0-45 0 0,0 0-21 0 0,-4 15-66 0 0,-18 77 508 0 0,18-19-25 0 0,4-73-950 0 0,0 0-51 0 0,0 0-54 0 0,0 0-53 0 0,0 0-111 0 0,0 0-142 0 0,4-14-3905 0 0,0 7 1953 0 0,1-1-3639 0 0,1 1-5306 0 0</inkml:trace>
  <inkml:trace contextRef="#ctx0" brushRef="#br0" timeOffset="12536.774">2648 354 13811 0 0,'0'0'1504'0'0,"0"0"-414"0"0,0 0-75 0 0,0 0 112 0 0,0 0 70 0 0,0 0-65 0 0,0 0-178 0 0,0 0-213 0 0,0 0-158 0 0,0 0-112 0 0,0 0-75 0 0,0 0-58 0 0,0 0-72 0 0,-11 14-44 0 0,-35 43-73 0 0,35-43-56 0 0,11-14-33 0 0,0 0-37 0 0,0 0-20 0 0,0 0-21 0 0,0 0 18 0 0,0 0-24 0 0,38-26 43 0 0,-21 4 402 0 0,-33 26-290 0 0,-50 32-252 0 0,61-36-1911 0 0,4-7-6014 0 0,3 4-1042 0 0</inkml:trace>
</inkml:ink>
</file>

<file path=ppt/ink/ink20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3:04.75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6 233 2409 0 0,'0'0'2365'0'0,"0"0"-52"0"0,0 0-45 0 0,0 0 2 0 0,0 0-132 0 0,0 0-232 0 0,0 0-299 0 0,0 0-371 0 0,0 0-246 0 0,0 0-181 0 0,0 0-120 0 0,0 0-39 0 0,0 0-15 0 0,-2 1-6 0 0,2-1-512 0 0,0 0 0 0 0,0 0 0 0 0,0 1 0 0 0,1-1-1 0 0,-1 0 1 0 0,0 0 0 0 0,0 1 0 0 0,0-1 0 0 0,0 0-1 0 0,0 1 1 0 0,0-1 0 0 0,0 0 0 0 0,0 0 0 0 0,0 1 0 0 0,0-1-1 0 0,0 0 1 0 0,0 1 0 0 0,0-1 0 0 0,0 0 0 0 0,0 1-1 0 0,0-1 1 0 0,0 0 0 0 0,0 0 0 0 0,0 1 0 0 0,0-1 0 0 0,0 0-1 0 0,0 1 1 0 0,-1-1 0 0 0,1 0 0 0 0,0 0 0 0 0,0 1-1 0 0,0-1 1 0 0,-1 0 0 0 0,1 0 0 0 0,0 0 0 0 0,0 1 0 0 0,0-1-1 0 0,-1 0 1 0 0,1 0 0 0 0,0 0 0 0 0,0 0 0 0 0,-1 1-1 0 0,1-1 1 0 0,0 0-117 0 0,40 8 659 0 0,-30-6-236 0 0,201 2 1092 0 0,-10-4-450 0 0,-201 0-1005 0 0,0 0-23 0 0,0 0-17 0 0,0 0-22 0 0,0 0-6 0 0,0 0-10 0 0,0 0-34 0 0,0 0-9 0 0,0 0-44 0 0,0 0-34 0 0,-13-11-6082 0 0,8 8 155 0 0,3 2-3773 0 0</inkml:trace>
  <inkml:trace contextRef="#ctx0" brushRef="#br0" timeOffset="973.555">248 5 0 0 0,'0'0'627'0'0,"0"0"610"0"0,0 0 270 0 0,0 0 127 0 0,0 0-3 0 0,0 0-57 0 0,0 0-15 0 0,0 0 0 0 0,0 0 10 0 0,0 0-52 0 0,0 0-120 0 0,0 0-135 0 0,-6-5 6201 0 0,4 78-3276 0 0,-21 91-3238 0 0,1-34-652 0 0,6 67 195 0 0,16-197-486 0 0,0 0 2 0 0,0 0-12 0 0,0 0 6 0 0,0 0 45 0 0,0 0 13 0 0,0 0-5 0 0,0 0 9 0 0,0 0-12 0 0,0 0-7 0 0,0 0-5 0 0,0 0 9 0 0,0 0-31 0 0,0 0-10 0 0,0 0-4 0 0,0 0-10 0 0,0 0 21 0 0,0 0 4 0 0,0 0 18 0 0,0 0-29 0 0,0 0 9 0 0,0 0-13 0 0,0 0-38 0 0,0 0 38 0 0,0 0-24 0 0,0 0 22 0 0,0 0 14 0 0,0 0-25 0 0,0 0-23 0 0,0 0 24 0 0,0 0-11 0 0,0 0 14 0 0,0 0-19 0 0,-1-23-2610 0 0,-1-5-3370 0 0,2 21-981 0 0,0 3-5279 0 0</inkml:trace>
</inkml:ink>
</file>

<file path=ppt/ink/ink20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3:11.24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446 16 0 0 0,'0'0'525'0'0,"0"0"854"0"0,0 0 363 0 0,0 0 151 0 0,0 0 19 0 0,0 0-85 0 0,0 0-169 0 0,0 0-223 0 0,0 0-171 0 0,0 0-165 0 0,-7-2-106 0 0,-20-3-118 0 0,20 4-128 0 0,7 1-64 0 0,0 0-54 0 0,0 0-22 0 0,0 0-81 0 0,0 0-112 0 0,0 0-115 0 0,0 0-92 0 0,0 0-30 0 0,0 0-5 0 0,21 0 1004 0 0,156-7 1474 0 0,-178 8-2595 0 0,1 1 0 0 0,0-1 0 0 0,0 0 0 0 0,0 1 0 0 0,-1-1 0 0 0,1 0 0 0 0,-1 1 1 0 0,1-1-1 0 0,-1 0 0 0 0,0 0 0 0 0,1 1 0 0 0,-1-1 0 0 0,0 0 0 0 0,0 0 0 0 0,0 0 0 0 0,0 0 0 0 0,0 0 0 0 0,0 0 0 0 0,0 0 0 0 0,0 0 0 0 0,0 0 0 0 0,0-1 0 0 0,-1 1 0 0 0,1 0 0 0 0,0-1 0 0 0,0 1 0 0 0,-1-1 0 0 0,1 1 0 0 0,0-1 0 0 0,-1 0 0 0 0,1 0 0 0 0,0 1 0 0 0,-1-1 0 0 0,1 0 0 0 0,-2 0-55 0 0,-2 3 152 0 0,-120 58 168 0 0,-25 17-182 0 0,12-12 64 0 0,86-38 101 0 0,123-9 631 0 0,132-11-298 0 0,-87 0-551 0 0,-116-8-82 0 0,0-1 1 0 0,-1 1-1 0 0,1 0 1 0 0,-1 0-1 0 0,1 0 1 0 0,-1 0-1 0 0,1 0 1 0 0,-1 0-1 0 0,1 0 1 0 0,0 0-1 0 0,-1 0 1 0 0,1 0-1 0 0,-1 0 0 0 0,1 0 1 0 0,-1 0-1 0 0,1 0 1 0 0,-1 0-1 0 0,1 0 1 0 0,-1 0-1 0 0,1 1 1 0 0,0-1-1 0 0,-1 0 1 0 0,1 0-1 0 0,-1 1 1 0 0,1-1-1 0 0,0 0 1 0 0,-1 0-1 0 0,1 1 0 0 0,0-1 1 0 0,-1 0-1 0 0,1 1 1 0 0,0-1-1 0 0,0 1 1 0 0,-1-1-1 0 0,1 0 1 0 0,0 1-1 0 0,0-1 1 0 0,0 1-1 0 0,-1-1 1 0 0,1 0-1 0 0,0 1 1 0 0,0-1-1 0 0,0 1 0 0 0,0-1 1 0 0,0 1-1 0 0,0-1 1 0 0,0 1-1 0 0,0-1 1 0 0,0 1-1 0 0,0-1 1 0 0,0 1-1 0 0,0-1 1 0 0,1 0-1 0 0,-1 1 1 0 0,0-1-1 0 0,0 1 0 0 0,0-1 1 0 0,0 0-1 0 0,1 1 1 0 0,-1-1-1 0 0,0 1 1 0 0,1-1-1 0 0,-1 0 1 0 0,0 1-1 0 0,1-1 1 0 0,-1 0-1 0 0,0 1-3 0 0,-5 2 24 0 0,-195 116 180 0 0,35-19-208 0 0,106-64 61 0 0,12-4-77 0 0,46-31 35 0 0,1-1 4 0 0,48 7 413 0 0,-10 0-346 0 0,0-2-1 0 0,0-2 1 0 0,0-1 0 0 0,26-4-86 0 0,-19 2 74 0 0,231-10 164 0 0,-208 5-161 0 0,-67 5-62 0 0,-1 0-13 0 0,0 0 25 0 0,0 0 2 0 0,0 0-30 0 0,0 0 8 0 0,0 0-5 0 0,0 0 28 0 0,0 0 18 0 0,0 0-10 0 0,0 0-4 0 0,0 0-33 0 0,0 0 31 0 0,0 0-25 0 0,0 0 7 0 0,0 0 12 0 0,0 0-14 0 0,0 0-7 0 0,0 0-2 0 0,0 0 18 0 0,0 0-25 0 0,-6-14-3800 0 0,4 8-365 0 0,1 1-4081 0 0,1 1-4574 0 0</inkml:trace>
</inkml:ink>
</file>

<file path=ppt/ink/ink20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3:11.87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107 4 2112 0 0,'0'0'2582'0'0,"0"0"-897"0"0,0 0-264 0 0,0 0 186 0 0,0 0 139 0 0,0 0 24 0 0,0 0-142 0 0,0 0-257 0 0,0 0-181 0 0,0 0-154 0 0,0 0-107 0 0,0 0-75 0 0,0 0-21 0 0,2-4 4000 0 0,-44 42-3672 0 0,41-38-1159 0 0,-5 6 81 0 0,0 0 0 0 0,0 0 0 0 0,1 0 0 0 0,0 1 0 0 0,0-1 0 0 0,0 1 0 0 0,1 1 0 0 0,0-1 0 0 0,1 1 0 0 0,-1-1 0 0 0,1 1-1 0 0,1 0 1 0 0,-1 0 0 0 0,2 0 0 0 0,-1 1 0 0 0,1 1-83 0 0,58-3 855 0 0,-46-15-2245 0 0,-11-8-3985 0 0,0 4-2288 0 0,2 7-3722 0 0</inkml:trace>
</inkml:ink>
</file>

<file path=ppt/ink/ink20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3:12.94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59 3 3969 0 0,'0'0'3170'0'0,"0"0"-718"0"0,0 0-363 0 0,0 0-62 0 0,0 0-164 0 0,0 0-249 0 0,0 0-279 0 0,0 0-202 0 0,0 0-185 0 0,0 0-161 0 0,0 0-113 0 0,0 0-82 0 0,0 0-20 0 0,-20-3 1342 0 0,-19 17-769 0 0,48-17 1437 0 0,-9 1-1952 0 0,-3-1-6446 0 0,1 1-4454 0 0,2 1-1452 0 0</inkml:trace>
</inkml:ink>
</file>

<file path=ppt/ink/ink20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3:18.11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96 310 680 0 0,'0'0'1697'0'0,"0"0"-148"0"0,0 0 62 0 0,0 0 238 0 0,0 0 183 0 0,0 0 32 0 0,0 0-166 0 0,0 0-265 0 0,0 0-272 0 0,0 0-222 0 0,0 0-172 0 0,0 0-146 0 0,0 0-56 0 0,-6-5-25 0 0,-21-12-39 0 0,20 13-47 0 0,7 4-46 0 0,0 0-92 0 0,0 0-51 0 0,0 0-15 0 0,0 0-47 0 0,0 0-2 0 0,0 0-40 0 0,0 0-53 0 0,0 0-57 0 0,0 0-21 0 0,0 0-32 0 0,0 0-46 0 0,24 0 810 0 0,231 0 436 0 0,-229 4-1290 0 0,-25-4-71 0 0,-1 0-12 0 0,0 0 14 0 0,0 0 12 0 0,0 0-6 0 0,0 0 6 0 0,0 0-2 0 0,0 0 22 0 0,0 0-3 0 0,0 0 0 0 0,-7-1 952 0 0,-52-69-839 0 0,13 11-405 0 0,43 56 754 0 0,3 7-8912 0 0,0 5 1988 0 0,0-4-5660 0 0</inkml:trace>
  <inkml:trace contextRef="#ctx0" brushRef="#br0" timeOffset="1719.078">673 251 0 0 0,'0'0'560'0'0,"0"0"979"0"0,0 0 463 0 0,0 0 185 0 0,0 0 100 0 0,0 0-100 0 0,0 0-264 0 0,0 0-304 0 0,0 0-256 0 0,0 0-196 0 0,0 0-148 0 0,0 0-101 0 0,0 0-97 0 0,-5 7 6172 0 0,-13 27-6411 0 0,-79 79-43 0 0,97-114-604 0 0,-1 1 0 0 0,1 0-1 0 0,0 0 1 0 0,0-1 0 0 0,0 1 0 0 0,0 0-1 0 0,-1 0 1 0 0,1 0 0 0 0,0-1 0 0 0,0 1 0 0 0,0 0-1 0 0,-1 0 1 0 0,1 0 0 0 0,0 0 0 0 0,0-1 0 0 0,-1 1-1 0 0,1 0 1 0 0,0 0 0 0 0,-1 0 0 0 0,1 0 0 0 0,0 0-1 0 0,0 0 1 0 0,-1 0 0 0 0,1 0 0 0 0,0 0-1 0 0,-1 0 1 0 0,1 0 0 0 0,0 0 0 0 0,0 0 0 0 0,-1 0-1 0 0,1 0 1 0 0,0 0 0 0 0,-1 0 0 0 0,1 0 0 0 0,0 0-1 0 0,0 0 1 0 0,-1 1 0 0 0,1-1 0 0 0,0 0 0 0 0,0 0-1 0 0,-1 0 1 0 0,1 0 0 0 0,0 1 0 0 0,0-1 0 0 0,0 0-1 0 0,-1 0 1 0 0,1 1 0 0 0,0-1 0 0 0,0 0-1 0 0,0 0 1 0 0,0 1 0 0 0,0-1 0 0 0,-1 0 0 0 0,1 0-1 0 0,0 1 1 0 0,0-1 0 0 0,0 0 0 0 0,0 1 65 0 0,0-3-1569 0 0,0-1-6258 0 0,0-1-3356 0 0</inkml:trace>
  <inkml:trace contextRef="#ctx0" brushRef="#br0" timeOffset="-714.072">52 553 5745 0 0,'0'0'2055'0'0,"0"0"-222"0"0,0 0-138 0 0,0 0 44 0 0,0 0 61 0 0,0 0-101 0 0,0 0-289 0 0,0 0-341 0 0,0 0-286 0 0,0 0-229 0 0,0 0-146 0 0,0 0-91 0 0,0 0-55 0 0,-3 0-32 0 0,-11 0-28 0 0,14 30 989 0 0,5-4-855 0 0,-2 0 1 0 0,0 0 0 0 0,-2 0-1 0 0,-1 1 1 0 0,-1-1-1 0 0,-1 0 1 0 0,-4 18-337 0 0,-31 158 743 0 0,37-201-675 0 0,0-1 12 0 0,0 0 9 0 0,0 0 17 0 0,0 0 20 0 0,0 0 17 0 0,0 0 9 0 0,0 0 8 0 0,0 0 15 0 0,2-15 685 0 0,31-164-392 0 0,17 50-468 0 0,18 29 64 0 0,11 22-51 0 0,-56 71-55 0 0,-28 44 147 0 0,12 52 8 0 0,-3-61-765 0 0,-4-28 491 0 0,0 0-80 0 0,0 0-75 0 0,0 0-119 0 0,0 0-143 0 0,-2-13-5084 0 0,1 8-1804 0 0,0 1-3898 0 0</inkml:trace>
  <inkml:trace contextRef="#ctx0" brushRef="#br0" timeOffset="599.954">279 987 7962 0 0,'0'0'2451'0'0,"0"0"-336"0"0,0 0-191 0 0,0 0-66 0 0,0 0-100 0 0,0 0-232 0 0,0 0-322 0 0,0 0-283 0 0,0 0-223 0 0,0 0-158 0 0,0 0-68 0 0,0 0-39 0 0,0 0-3 0 0,1 15 2086 0 0,-29 52-1781 0 0,23-60-702 0 0,1 1 1 0 0,0 0-1 0 0,0 0 0 0 0,1 0 0 0 0,0 1 0 0 0,1-1 1 0 0,-1 1-1 0 0,2 0 0 0 0,-1 0 0 0 0,1 6-33 0 0,2-13 8 0 0,0-1-1 0 0,0 1 0 0 0,0-1 1 0 0,0 0-1 0 0,1 0 0 0 0,-1 0 1 0 0,1 0-1 0 0,-1 0 0 0 0,0 0 1 0 0,1 0-1 0 0,0 0 0 0 0,-1 0 1 0 0,1-1-1 0 0,-1 1 0 0 0,1-1 1 0 0,0 1-1 0 0,-1-1 0 0 0,1 0 1 0 0,0 1-1 0 0,0-1 0 0 0,-1 0 1 0 0,1 0-1 0 0,0 0 0 0 0,0-1 1 0 0,-1 1-1 0 0,1 0 0 0 0,0-1 1 0 0,1 0-8 0 0,4 1 0 0 0,-7-22-2235 0 0,0 13 940 0 0,0-14-3333 0 0,-1 8-5169 0 0,0 11-329 0 0</inkml:trace>
  <inkml:trace contextRef="#ctx0" brushRef="#br0" timeOffset="1188.19">419 748 4993 0 0,'0'0'2830'0'0,"0"0"-488"0"0,0 0-226 0 0,0 0-35 0 0,0 0-178 0 0,0 0-286 0 0,0 0-302 0 0,0 0-289 0 0,0 0-160 0 0,0 0-132 0 0,0 0-148 0 0,0 0-79 0 0,0 0-27 0 0,-5 2-46 0 0,-23 14 783 0 0,0 6 687 0 0,28-22-1883 0 0,0 0-26 0 0,0 0 28 0 0,0 0 5 0 0,0 0-16 0 0,0 0 0 0 0,0 0 14 0 0,0 0 6 0 0,0 0 18 0 0,0 0-26 0 0,0 0-3 0 0,0 0 15 0 0,0 0-24 0 0,0 0-20 0 0,2-13-7951 0 0,-1 8-344 0 0,1 1-2670 0 0</inkml:trace>
  <inkml:trace contextRef="#ctx0" brushRef="#br0" timeOffset="3506.052">928 645 0 0 0,'0'0'890'0'0,"0"0"1190"0"0,0 0 392 0 0,0 0-128 0 0,0 0-237 0 0,0 0-253 0 0,0 0-203 0 0,0 0-176 0 0,0 0-157 0 0,0 0-125 0 0,0 0-117 0 0,0 0-100 0 0,6-2-94 0 0,18-6-91 0 0,-19 7-91 0 0,-5 1-74 0 0,0 0-61 0 0,0 0-72 0 0,0 0-48 0 0,0 0-30 0 0,0 0-49 0 0,0 0-13 0 0,0 0-32 0 0,0 0-51 0 0,0 0-15 0 0,0 0-34 0 0,0 0-24 0 0,-8 15 1194 0 0,-161 140-759 0 0,37-23-566 0 0,87-99-229 0 0,42-42-4082 0 0,11-23-1204 0 0,1 11-4204 0 0,-4 13 738 0 0</inkml:trace>
  <inkml:trace contextRef="#ctx0" brushRef="#br0" timeOffset="3853.008">669 564 5537 0 0,'0'0'2599'0'0,"0"0"-390"0"0,0 0-221 0 0,0 0-33 0 0,0 0-74 0 0,0 0-208 0 0,0 0-311 0 0,0 0-296 0 0,0 0-266 0 0,0 0-188 0 0,0 0-107 0 0,0 0-18 0 0,0 0 21 0 0,-6 6 15 0 0,-17 23 8 0 0,22-28-453 0 0,0 1 0 0 0,0-1 1 0 0,1 1-1 0 0,-1 0 0 0 0,1-1 0 0 0,-1 1 1 0 0,1 0-1 0 0,0-1 0 0 0,0 1 1 0 0,0 0-1 0 0,-1 0 0 0 0,2-1 0 0 0,-1 1 1 0 0,0 0-1 0 0,0-1 0 0 0,0 1 0 0 0,1 0 1 0 0,-1 0-1 0 0,1-1 0 0 0,0 1 0 0 0,-1-1 1 0 0,1 1-1 0 0,0-1 0 0 0,0 1 1 0 0,0-1-1 0 0,0 1 0 0 0,0-1 0 0 0,0 0 1 0 0,0 1-1 0 0,0-1 0 0 0,1 0 0 0 0,-1 0 1 0 0,1 0-1 0 0,-1 0 0 0 0,0 0 0 0 0,2 0-78 0 0,6 9 464 0 0,28 35 271 0 0,-2 1 1 0 0,-3 2 0 0 0,23 44-736 0 0,-16-1 33 0 0,-39-90-50 0 0,3-3-4618 0 0,8-9 1975 0 0,-7 6-3604 0 0,0 1-5380 0 0</inkml:trace>
  <inkml:trace contextRef="#ctx0" brushRef="#br0" timeOffset="4895.991">1015 969 2609 0 0,'0'0'2657'0'0,"0"0"-488"0"0,0 0-173 0 0,0 0 1 0 0,0 0-63 0 0,0 0-230 0 0,0 0-318 0 0,0 0-284 0 0,0 0-199 0 0,0 0-107 0 0,0 0-10 0 0,0 0 7 0 0,-1 6 606 0 0,0-6 3628 0 0,27-84-3311 0 0,-16 55-1564 0 0,2 1 0 0 0,1 0 0 0 0,2 1-1 0 0,0 1 1 0 0,2 0 0 0 0,17-20-152 0 0,34-31 81 0 0,-66 75-81 0 0,0 0-1 0 0,0 0 0 0 0,0-1 0 0 0,1 2 1 0 0,-1-1-1 0 0,1 0 0 0 0,-1 0 0 0 0,1 1 0 0 0,0 0 1 0 0,-1-1-1 0 0,1 1 0 0 0,0 0 0 0 0,0 0 1 0 0,0 0-1 0 0,0 1 0 0 0,0-1 0 0 0,0 1 1 0 0,0 0-1 0 0,0 0 0 0 0,0 0 0 0 0,0 0 0 0 0,0 0 1 0 0,0 1-1 0 0,0-1 0 0 0,0 1 0 0 0,1 0 1 0 0,1 3 3 0 0,0 0 0 0 0,0 0-1 0 0,0 0 1 0 0,-1 0 0 0 0,0 1-1 0 0,0 0 1 0 0,0 0-1 0 0,0 0 1 0 0,-1 1 0 0 0,0-1-1 0 0,0 1 1 0 0,-1-1 0 0 0,1 1-1 0 0,-1 0 1 0 0,0 0-1 0 0,-1 0 1 0 0,1 0 0 0 0,-1 1-1 0 0,0 1-2 0 0,2 125 32 0 0,-23-38-16 0 0,18-90-38 0 0,2-6 27 0 0,-1 1-1 0 0,1 0 1 0 0,0 0 0 0 0,-1 0 0 0 0,1-1 0 0 0,-1 1-1 0 0,1 0 1 0 0,0 0 0 0 0,-1 0 0 0 0,1 0 0 0 0,-1 0 0 0 0,1 0-1 0 0,0 0 1 0 0,-1 0 0 0 0,1 0 0 0 0,-1 0 0 0 0,1 0 0 0 0,0 0-1 0 0,-1 0 1 0 0,1 0 0 0 0,-1 0 0 0 0,1 0 0 0 0,0 0 0 0 0,-1 1-1 0 0,1-1-4 0 0,3-20-6 0 0,2 0 0 0 0,0 0-1 0 0,1 1 1 0 0,1 0-1 0 0,1 0 1 0 0,1 1 0 0 0,0 0-1 0 0,1 1 1 0 0,1-1-1 0 0,1 2 1 0 0,0 0 0 0 0,1 0-1 0 0,1 1 1 0 0,0 1-1 0 0,11-8 7 0 0,49-41 3 0 0,-73 62-3 0 0,0 0-1 0 0,0 0 0 0 0,0 0 1 0 0,0 1-1 0 0,0-1 1 0 0,1 0-1 0 0,-1 1 0 0 0,0-1 1 0 0,0 0-1 0 0,0 1 1 0 0,1 0-1 0 0,-1-1 1 0 0,0 1-1 0 0,0 0 0 0 0,1-1 1 0 0,-1 1-1 0 0,0 0 1 0 0,1 0-1 0 0,-1 0 0 0 0,0 0 1 0 0,1 0-1 0 0,-1 0 1 0 0,0 1-1 0 0,0-1 1 0 0,1 0-1 0 0,-1 1 0 0 0,0-1 1 0 0,0 1-1 0 0,1-1 1 0 0,-1 1-1 0 0,0 0 0 0 0,0-1 1 0 0,0 1-1 0 0,0 0 1 0 0,0 0-1 0 0,0 0 1 0 0,0 0-1 0 0,0 0 0 0 0,0 0 1 0 0,-1 0-1 0 0,1 0 1 0 0,0 0-1 0 0,0 0 0 0 0,-1 0 1 0 0,1 0-1 0 0,-1 1 1 0 0,1-1-1 0 0,-1 0 1 0 0,0 1 0 0 0,6 71 217 0 0,-7-57-177 0 0,-17 87 64 0 0,-11 14-25 0 0,28-111-817 0 0,-1 7 1776 0 0,4-10-4291 0 0,0-2-3847 0 0,0-1-2546 0 0</inkml:trace>
  <inkml:trace contextRef="#ctx0" brushRef="#br0" timeOffset="5272.017">1825 855 15299 0 0,'0'0'1339'0'0,"0"0"-393"0"0,0 0-21 0 0,0 0 161 0 0,0 0 73 0 0,0 0-107 0 0,0 0-237 0 0,0 0-187 0 0,0 0-79 0 0,0 0-4 0 0,0 0-1 0 0,0 0-38 0 0,0 0-67 0 0,-2 10-72 0 0,-18 89 887 0 0,7-43-953 0 0,13-56-302 0 0,0 0-22 0 0,0 0-29 0 0,0 0-40 0 0,0 0-32 0 0,0 0-56 0 0,0 0-103 0 0,0 0-110 0 0,-2-15-4108 0 0,1 10 3360 0 0,1 1-732 0 0,-1-1-3592 0 0,1 1-5720 0 0</inkml:trace>
  <inkml:trace contextRef="#ctx0" brushRef="#br0" timeOffset="5536.919">1880 615 12155 0 0,'0'0'2926'0'0,"0"0"-1043"0"0,0 0-395 0 0,0 0 7 0 0,0 0-93 0 0,0 0-232 0 0,0 0-296 0 0,0 0-249 0 0,0 0-135 0 0,0 0-110 0 0,0 0-113 0 0,0 0-82 0 0,0 0-82 0 0,-6 2-30 0 0,-20 6-12 0 0,28-14-5049 0 0,4 2-2554 0 0,-4 1-3545 0 0</inkml:trace>
  <inkml:trace contextRef="#ctx0" brushRef="#br0" timeOffset="6474.928">2013 475 9114 0 0,'0'0'2208'0'0,"0"0"-270"0"0,0 0-157 0 0,0 0-181 0 0,0 0-190 0 0,0 0-268 0 0,0 0-239 0 0,0 0-136 0 0,0 0-76 0 0,0 0-32 0 0,0 0-43 0 0,0 0-56 0 0,8-2-75 0 0,70-21 1604 0 0,9-28-115 0 0,-80 73-1688 0 0,-16 235-292 0 0,9-11-6 0 0,7-213-14 0 0,1 1 2 0 0,6-53 1105 0 0,47-128-811 0 0,13-16-142 0 0,13-75-16 0 0,-101 252-2000 0 0,-6 20-1109 0 0,8-14-7079 0 0,8-15-2004 0 0</inkml:trace>
  <inkml:trace contextRef="#ctx0" brushRef="#br0" timeOffset="6953.924">2526 947 12107 0 0,'0'0'2216'0'0,"0"0"-602"0"0,0 0-235 0 0,0 0 46 0 0,0 0 34 0 0,0 0-124 0 0,0 0-277 0 0,0 0-269 0 0,0 0-211 0 0,0 0-98 0 0,0 0-41 0 0,0 0-38 0 0,0 0-32 0 0,-3 9-26 0 0,-59 133 1059 0 0,52-84-3156 0 0,30-96-3831 0 0,-14 21-4392 0 0,-4 10-101 0 0</inkml:trace>
  <inkml:trace contextRef="#ctx0" brushRef="#br0" timeOffset="7509.089">2617 700 6633 0 0,'0'0'2322'0'0,"0"0"-241"0"0,0 0-24 0 0,0 0 3 0 0,0 0-128 0 0,0 0-296 0 0,0 0-339 0 0,0 0-293 0 0,0 0-191 0 0,0 0-118 0 0,0 0-95 0 0,0 0-30 0 0,0 0-19 0 0,-8-3 2377 0 0,-30 32-2517 0 0,38-29-364 0 0,0 0 2 0 0,0 0-5 0 0,0 0-15 0 0,0 0-2 0 0,0 0-15 0 0,0 0 3 0 0,0 0 23 0 0,0 0-3 0 0,29-30 262 0 0,-29 30-281 0 0,0 0 0 0 0,0 0 0 0 0,0 0-13 0 0,0 0 44 0 0,0 0 19 0 0,0 0-7 0 0,0 0-3 0 0,0 0-3 0 0,-13 4 661 0 0,-15 11-546 0 0,27-15-145 0 0,1 0-39 0 0,0 0-20 0 0,0 0-2 0 0,0 0-16 0 0,0 0-41 0 0,0 0-98 0 0,0 0-18 0 0,0 0-73 0 0,0 0-127 0 0,0 0-108 0 0,0 0-189 0 0,0-6-2136 0 0,0 4-2971 0 0,0-1-4555 0 0</inkml:trace>
  <inkml:trace contextRef="#ctx0" brushRef="#br0" timeOffset="9943.892">1889 240 6009 0 0,'0'0'2215'0'0,"0"0"-360"0"0,0 0-99 0 0,0 0-13 0 0,0 0-55 0 0,0 0-124 0 0,0 0-239 0 0,0 0-260 0 0,0 0-269 0 0,0 0-210 0 0,0 0-114 0 0,0 0-32 0 0,0 0-12 0 0,-2 1 9 0 0,-12 8 425 0 0,14-8-481 0 0,0-1-7 0 0,0 0-35 0 0,17 0 1148 0 0,430-4 3362 0 0,-467-21-4413 0 0,-100-156-250 0 0,110 167-346 0 0,0-1-1011 0 0,8 4-4400 0 0,2 10-2702 0 0,0 1-4892 0 0</inkml:trace>
</inkml:ink>
</file>

<file path=ppt/ink/ink20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02.7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203 119 0 0 0,'0'0'379'0'0,"0"0"276"0"0,0 0 170 0 0,0 0 315 0 0,0 0 221 0 0,0 0 7 0 0,0 0-176 0 0,0 0-350 0 0,0 0-232 0 0,0 0-156 0 0,0 0-39 0 0,-2-1 107 0 0,-6-7 143 0 0,7 6 104 0 0,1 2 54 0 0,0 0-28 0 0,0 0-60 0 0,0 0-27 0 0,0 0 29 0 0,0 0 57 0 0,0 0 79 0 0,0 0 25 0 0,0 0-18 0 0,0 0-24 0 0,0 0-24 0 0,0 10 5258 0 0,0 4-4568 0 0,0-13-1749 0 0,-34 159 1115 0 0,-1 222-352 0 0,27-166-432 0 0,8-216-138 0 0,-1 0-1 0 0,1-1 1 0 0,0 1 0 0 0,0 0 0 0 0,0-1-1 0 0,0 1 1 0 0,0 0 0 0 0,0-1 0 0 0,-1 1-1 0 0,1 0 1 0 0,0 0 0 0 0,0-1 0 0 0,0 1-1 0 0,-1 0 1 0 0,1 0 0 0 0,0-1-1 0 0,0 1 1 0 0,-1 0 0 0 0,1 0 0 0 0,0 0-1 0 0,-1-1 1 0 0,1 1 0 0 0,0 0 0 0 0,-1 0-1 0 0,1 0 1 0 0,0 0 0 0 0,0 0 0 0 0,-1 0-1 0 0,1 0 1 0 0,0 0 0 0 0,-1-1 0 0 0,1 1-1 0 0,-1 0 1 0 0,1 1 0 0 0,0-1 0 0 0,-1 0-1 0 0,1 0 1 0 0,0 0 0 0 0,-1 0 0 0 0,1 0-1 0 0,0 0 1 0 0,0 0 0 0 0,-1 0-1 0 0,1 1 1 0 0,0-1 0 0 0,-1 0 0 0 0,1 0-1 0 0,0 0 1 0 0,0 1 0 0 0,-1-1 0 0 0,1 0-1 0 0,0 0 1 0 0,0 1 0 0 0,-1-1 0 0 0,1 0-1 0 0,0 1 35 0 0,-14-35-2747 0 0,10 16 675 0 0,-2-8-2993 0 0,4 9-3364 0 0,2 5-380 0 0</inkml:trace>
  <inkml:trace contextRef="#ctx0" brushRef="#br0" timeOffset="674.909">24 233 4681 0 0,'0'0'2252'0'0,"0"0"-244"0"0,0 0-87 0 0,0 0 12 0 0,0 0 99 0 0,0 0-131 0 0,0 0-341 0 0,0 0-296 0 0,0 0-284 0 0,0 0-190 0 0,0 0-82 0 0,0 0-56 0 0,0 0-90 0 0,-5-7-65 0 0,-14-26-61 0 0,36 7 636 0 0,17 1-620 0 0,0 2 1 0 0,2 2-1 0 0,0 1 0 0 0,1 2 0 0 0,1 1 0 0 0,24-6-452 0 0,-45 18 53 0 0,0 1 1 0 0,0 0-1 0 0,0 2 0 0 0,1 0 1 0 0,-1 0-1 0 0,1 2 0 0 0,6 1-53 0 0,-19 0 0 0 0,1 0 0 0 0,-1 1 0 0 0,0 0 0 0 0,0 0 0 0 0,0 0 0 0 0,-1 0 0 0 0,1 1 0 0 0,-1 0 0 0 0,1 0 0 0 0,-1 0 0 0 0,0 1 0 0 0,0-1 0 0 0,0 1 0 0 0,0 0 0 0 0,-1 0 0 0 0,0 0 0 0 0,0 1 0 0 0,0-1 0 0 0,0 1 0 0 0,-1 0 0 0 0,1-1-1 0 0,-1 1 1 0 0,-1 0 0 0 0,1 1 0 0 0,-1-1 0 0 0,1 0 0 0 0,-1 0 0 0 0,-1 1 0 0 0,1-1 0 0 0,-1 0 0 0 0,0 1 0 0 0,0 0 0 0 0,-3 7 0 0 0,1 0-1 0 0,-2-1 1 0 0,1 1-1 0 0,-2-1 1 0 0,0 0-1 0 0,0 0 1 0 0,-1 0-1 0 0,-1-1 1 0 0,0 0-1 0 0,0 0 1 0 0,-1 0 0 0 0,0-1-1 0 0,-1-1 1 0 0,0 1-1 0 0,-1-1 1 0 0,0-1-1 0 0,-3 2 1 0 0,-51 59 41 0 0,62-69-43 0 0,1 1 0 0 0,0 0 0 0 0,0 0-1 0 0,0-1 1 0 0,0 1 0 0 0,0 0-1 0 0,0 0 1 0 0,0 0 0 0 0,0 1-1 0 0,0-1 1 0 0,0 0 0 0 0,1 0 0 0 0,-1 0-1 0 0,0 1 1 0 0,1-1 0 0 0,-1 0-1 0 0,1 1 1 0 0,-1-1 0 0 0,1 0 0 0 0,0 1-1 0 0,0-1 1 0 0,-1 0 0 0 0,1 1-1 0 0,0-1 1 0 0,0 1 0 0 0,0-1 0 0 0,1 1-1 0 0,-1-1 1 0 0,0 0 0 0 0,0 1-1 0 0,1-1 1 0 0,-1 0 0 0 0,1 1 0 0 0,-1-1-1 0 0,1 0 1 0 0,0 0 0 0 0,-1 1-1 0 0,1-1 1 0 0,0 0 0 0 0,0 0-1 0 0,0 0 1 0 0,0 0 0 0 0,0 0 0 0 0,0 0-1 0 0,0 0 1 0 0,0 0 0 0 0,0 0-1 0 0,1-1 1 0 0,-1 1 0 0 0,0 0 0 0 0,0-1-1 0 0,1 1 1 0 0,-1-1 2 0 0,169 52 113 0 0,-160-50-105 0 0,0 0 0 0 0,-1 1 0 0 0,0 1 0 0 0,0-1-1 0 0,0 1 1 0 0,0 1 0 0 0,-1 0 0 0 0,1 0 0 0 0,-1 1-1 0 0,-1 0 1 0 0,1 0 0 0 0,-1 1 0 0 0,0 0 0 0 0,0 0-1 0 0,-1 0 1 0 0,0 1 0 0 0,0 0 0 0 0,-1 0 0 0 0,0 1-1 0 0,-1 0 1 0 0,1-1 0 0 0,-2 1 0 0 0,1 1 0 0 0,-1-1-1 0 0,-1 1 1 0 0,2 7-8 0 0,-5-9 29 0 0,1 0 1 0 0,-1 0-1 0 0,0 0 1 0 0,-1 0-1 0 0,0 0 0 0 0,-1 0 1 0 0,1-1-1 0 0,-1 1 0 0 0,-1-1 1 0 0,1 1-1 0 0,-1-1 0 0 0,-1 0 1 0 0,1-1-1 0 0,-1 1 0 0 0,0-1 1 0 0,-1 0-1 0 0,1 0 0 0 0,-5 3-29 0 0,-123 82 459 0 0,108-78-409 0 0,-1-1 0 0 0,0-2-1 0 0,0 0 1 0 0,-1-2 0 0 0,0-1 0 0 0,-1-1 0 0 0,0-1-1 0 0,1-1 1 0 0,-19-1-50 0 0,46-3-30 0 0,-1-1-1 0 0,1 1 1 0 0,-1-1 0 0 0,1 1-1 0 0,-1-1 1 0 0,1 1 0 0 0,-1-1-1 0 0,1 1 1 0 0,-1-1 0 0 0,1 1 0 0 0,0-1-1 0 0,0 0 1 0 0,-1 1 0 0 0,1-1-1 0 0,0 0 1 0 0,0 1 0 0 0,-1-1-1 0 0,1 0 1 0 0,0 1 0 0 0,0-1-1 0 0,0 0 1 0 0,0 1 0 0 0,0-1-1 0 0,0 0 1 0 0,0 1 0 0 0,0-1-1 0 0,0 0 1 0 0,1 1 0 0 0,-1-1-1 0 0,0 0 1 0 0,0 1 0 0 0,1-1-1 0 0,-1 1 1 0 0,0-1 0 0 0,1 0-1 0 0,-1 1 1 0 0,0-1 0 0 0,1 1-1 0 0,-1-1 1 0 0,1 1 0 0 0,-1-1 0 0 0,1 1 29 0 0,90-60-4013 0 0,-23 35-5150 0 0,-48 17-2308 0 0</inkml:trace>
  <inkml:trace contextRef="#ctx0" brushRef="#br0" timeOffset="1508.566">1025 734 11522 0 0,'0'0'4251'0'0,"0"0"-2147"0"0,0 0-816 0 0,0 0-122 0 0,0 0 8 0 0,0 0-42 0 0,0 0-176 0 0,0 0-241 0 0,0 0-199 0 0,0 0-139 0 0,0 0-97 0 0,0 0-5 0 0,0 0-3 0 0,-5 23-8 0 0,-16 70-22 0 0,20-91-218 0 0,0 1 0 0 0,0-1 1 0 0,0 1-1 0 0,1 0 0 0 0,-1 0 0 0 0,0-1 1 0 0,1 1-1 0 0,0 0 0 0 0,0 0 1 0 0,0 0-1 0 0,0-1 0 0 0,0 1 1 0 0,0 0-1 0 0,1 0 0 0 0,0 0 1 0 0,-1-1-1 0 0,1 1 0 0 0,0 0 0 0 0,0-1 1 0 0,0 1-1 0 0,1-1 0 0 0,-1 1 1 0 0,1-1-1 0 0,-1 0 0 0 0,1 1 1 0 0,0-1-1 0 0,0 0 0 0 0,0 0 0 0 0,0 0 1 0 0,0 0-1 0 0,0-1 0 0 0,0 1 1 0 0,1-1-1 0 0,-1 1 0 0 0,1-1 1 0 0,-1 0-1 0 0,1 0 0 0 0,1 1-24 0 0,4 2 82 0 0,2-1-8 0 0,-1 0 0 0 0,1-1 0 0 0,0-1-1 0 0,0 1 1 0 0,0-2 0 0 0,0 1 0 0 0,0-1-1 0 0,0-1 1 0 0,0 0 0 0 0,0 0 0 0 0,0-1-1 0 0,0 0 1 0 0,0-1 0 0 0,-1 0 0 0 0,1-1 0 0 0,-1 0-1 0 0,0 0 1 0 0,0-1 0 0 0,2-1-74 0 0,107-72 507 0 0,-51 18-339 0 0,-57 54-210 0 0,-7 26-281 0 0,1 4 276 0 0,2-13 53 0 0,1 0-1 0 0,0 0 1 0 0,1 0 0 0 0,0-1 0 0 0,0 0 0 0 0,1 0 0 0 0,1-1 0 0 0,0-1 0 0 0,0 1 0 0 0,0-1 0 0 0,1-1 0 0 0,0 0 0 0 0,1-1 0 0 0,-1 0-1 0 0,1-1 1 0 0,1 0 0 0 0,-1 0 0 0 0,0-2 0 0 0,1 1 0 0 0,0-2 0 0 0,0 0 0 0 0,0 0 0 0 0,0-1 0 0 0,0-1 0 0 0,0 0 0 0 0,0-1 0 0 0,5-1-6 0 0,-3-3 59 0 0,0 0 0 0 0,-1-1 0 0 0,0-1 0 0 0,0 0 0 0 0,0-1 0 0 0,-1-1 0 0 0,0 0 1 0 0,0 0-1 0 0,-1-1 0 0 0,-1-1 0 0 0,0 0 0 0 0,0-1 0 0 0,-1 0 0 0 0,-1-1 0 0 0,9-13-59 0 0,-10 16 36 0 0,24-29 3 0 0,-1-2-1 0 0,-2-1 1 0 0,-2-2-1 0 0,-2 0 0 0 0,-2-2 1 0 0,-2-1-1 0 0,-2 0 0 0 0,11-43-38 0 0,-30 90 1 0 0,9-27 7 0 0,-2 0 0 0 0,-2-1 1 0 0,0 1-1 0 0,-2-1 0 0 0,0 0 1 0 0,-2 0-1 0 0,-3-25-8 0 0,2 52-2 0 0,0 0 0 0 0,0 0 0 0 0,0 0 1 0 0,0 0-1 0 0,0 0 0 0 0,0 0 0 0 0,-1 1 0 0 0,1-1 0 0 0,0 0 1 0 0,0 0-1 0 0,-1 0 0 0 0,1 0 0 0 0,-1 1 0 0 0,1-1 0 0 0,-1 0 1 0 0,1 0-1 0 0,-1 1 0 0 0,1-1 0 0 0,-1 1 0 0 0,0-1 0 0 0,1 0 1 0 0,-1 1-1 0 0,0-1 0 0 0,0 1 0 0 0,1-1 0 0 0,-1 1 1 0 0,0 0-1 0 0,0-1 0 0 0,0 1 0 0 0,1 0 0 0 0,-1-1 0 0 0,0 1 1 0 0,0 0-1 0 0,0 0 0 0 0,0 0 0 0 0,0 0 0 0 0,0 0 0 0 0,0 0 1 0 0,1 0-1 0 0,-1 0 0 0 0,0 0 0 0 0,0 0 0 0 0,0 1 0 0 0,0-1 1 0 0,0 0-1 0 0,1 1 0 0 0,-1-1 0 0 0,0 0 0 0 0,0 1 0 0 0,0-1 1 0 0,1 1-1 0 0,-1-1 0 0 0,0 1 0 0 0,1 0 0 0 0,-1-1 1 0 0,0 1-1 0 0,1-1 0 0 0,-1 1 0 0 0,1 0 0 0 0,-1 0 0 0 0,1-1 1 0 0,-1 1-1 0 0,1 0 0 0 0,0 0 0 0 0,-1 0 0 0 0,1 0 0 0 0,0-1 1 0 0,0 1-1 0 0,0 0 0 0 0,-1 1 2 0 0,-8 15-3 0 0,0 1 0 0 0,1 0-1 0 0,1 0 1 0 0,0 1 0 0 0,2 0 0 0 0,0 0 0 0 0,1 0 0 0 0,1 1-1 0 0,1-1 1 0 0,0 1 0 0 0,2 4 3 0 0,12 127 144 0 0,-8-138-139 0 0,6 21 16 0 0,-2 0 1 0 0,-1 1-1 0 0,-1 0 1 0 0,-2 0-1 0 0,-2 0 0 0 0,-1 0 1 0 0,-3 26-22 0 0,0-47-3 0 0,0-1 1 0 0,-1 1-1 0 0,0-1 1 0 0,-1 0-1 0 0,-1 0 1 0 0,0 0-1 0 0,-1-1 1 0 0,-7 12 2 0 0,10-16-655 0 0,4-17-1884 0 0,19-52-1290 0 0,-8 28-2188 0 0,-7 21-3341 0 0</inkml:trace>
  <inkml:trace contextRef="#ctx0" brushRef="#br0" timeOffset="1701.765">1810 488 15923 0 0,'0'0'2434'0'0,"0"0"-955"0"0,0 0-457 0 0,0 0 63 0 0,0 0 197 0 0,0 0 18 0 0,0 0-197 0 0,0 0-240 0 0,0 0-204 0 0,33-5-146 0 0,107-16-87 0 0,-10 6-364 0 0,0 5 0 0 0,74 5-62 0 0,-203 5-215 0 0,25 1-1025 0 0,-17 1-1588 0 0,-2 0-3514 0 0,-4 1-5725 0 0</inkml:trace>
</inkml:ink>
</file>

<file path=ppt/ink/ink20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20.06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112 0 10674 0 0,'0'0'2227'0'0,"0"0"-538"0"0,0 0-248 0 0,0 0 88 0 0,0 0 52 0 0,0 0-128 0 0,0 0-278 0 0,0 0-295 0 0,0 0-221 0 0,0 0-142 0 0,0 0-46 0 0,0 0-27 0 0,0 0-11 0 0,0 3 1860 0 0,-64 49-1150 0 0,60-48-1102 0 0,0-1 0 0 0,0 1 0 0 0,1-1 0 0 0,-1 1 0 0 0,1 0 1 0 0,0 0-1 0 0,0 1 0 0 0,0-1 0 0 0,0 0 0 0 0,1 1 0 0 0,0 0 0 0 0,0 0 1 0 0,0 0-1 0 0,1 0 0 0 0,-1 0 0 0 0,1 0 0 0 0,0 0 0 0 0,1 0 0 0 0,-1 0 1 0 0,1 2-42 0 0,2-5 27 0 0,1 0 0 0 0,-1 0 0 0 0,1-1 0 0 0,-1 1 1 0 0,1-1-1 0 0,0 1 0 0 0,-1-1 0 0 0,1 0 0 0 0,0 0 0 0 0,0-1 1 0 0,0 1-1 0 0,0 0 0 0 0,0-1 0 0 0,0 0 0 0 0,0 1 1 0 0,0-1-1 0 0,0-1 0 0 0,0 1 0 0 0,0 0 0 0 0,0-1 1 0 0,2 0-28 0 0,4 1-5 0 0,1-16-3098 0 0,-10-2-5221 0 0,0 12-47 0 0,0 2-1829 0 0</inkml:trace>
</inkml:ink>
</file>

<file path=ppt/ink/ink20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19.49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532 7 4881 0 0,'0'0'1742'0'0,"0"0"-251"0"0,0 0 46 0 0,0 0 225 0 0,0 0 68 0 0,0 0-160 0 0,0 0-380 0 0,0 0-329 0 0,0 0-208 0 0,0 0-131 0 0,0 0-76 0 0,14-1-73 0 0,104-5 2651 0 0,-82 6-19 0 0,-49 7-803 0 0,-123 16-2176 0 0,-182 35 337 0 0,270-46-101 0 0,107 16 323 0 0,84-4-268 0 0,-8 0-278 0 0,-125-16-123 0 0,-10-8-8 0 0,0 1-15 0 0,0 1 6 0 0,0-1-12 0 0,0-1 15 0 0,0 0 6 0 0,0 0-2 0 0,0 0-13 0 0,0 0-12 0 0,0 1-9 0 0,-15 10 108 0 0,-82 47 55 0 0,-166 74-51 0 0,228-116-85 0 0,-74 52 1 0 0,96-59 58 0 0,13-8-29 0 0,14 5 59 0 0,2 1-26 0 0,1 0 0 0 0,-1-1 0 0 0,2-1 1 0 0,-1 0-1 0 0,0-2 0 0 0,1 0 1 0 0,0 0-1 0 0,0-2 0 0 0,-1 0 1 0 0,1-2-1 0 0,0 0 0 0 0,4-1-62 0 0,21 2 83 0 0,215-14 247 0 0,-241 13-157 0 0,-17 1-197 0 0,-28-7-4998 0 0,23 5 2847 0 0,-2 0-1134 0 0,3 2-5052 0 0,2 0-3904 0 0</inkml:trace>
  <inkml:trace contextRef="#ctx0" brushRef="#br0" timeOffset="1029.415">203 744 10218 0 0,'0'0'2321'0'0,"0"0"-480"0"0,0 0-218 0 0,0 0 15 0 0,0 0-99 0 0,0 0-236 0 0,0 0-328 0 0,0 0-328 0 0,0 0-214 0 0,0 0-79 0 0,0 0-16 0 0,0 0 17 0 0,0 0 48 0 0,-11-1 2248 0 0,-22 13-2122 0 0,20-8-355 0 0,24-4 225 0 0,23-26-133 0 0,-33 26-242 0 0,-1 0 11 0 0,0 0 21 0 0,0 0 17 0 0,0 0-6 0 0,0 0-3 0 0,-9 3-521 0 0,34-18-4378 0 0,-15 9-779 0 0,-3 2-6173 0 0</inkml:trace>
  <inkml:trace contextRef="#ctx0" brushRef="#br0" timeOffset="2095.967">610 659 752 0 0,'0'0'4996'0'0,"0"0"-2111"0"0,0 0-686 0 0,0 0-72 0 0,0 0-125 0 0,0 0-242 0 0,0 0-293 0 0,0 0-267 0 0,0 0-161 0 0,0 0-107 0 0,0 0-85 0 0,0 0-77 0 0,0 0-41 0 0,0 0-33 0 0,3-15 911 0 0,23-81 107 0 0,44-28-826 0 0,-57 105-859 0 0,1 1 1 0 0,0 0-1 0 0,1 2 0 0 0,1-1 1 0 0,0 2-1 0 0,2 0 0 0 0,-1 1 1 0 0,2 1-1 0 0,0 1 1 0 0,15-8-30 0 0,-28 68-105 0 0,-16 180 39 0 0,39-244 106 0 0,193-244 93 0 0,-136 150-85 0 0,-86 109-29 0 0,0 1-32 0 0,-2 22-90 0 0,-55 225 623 0 0,46-108-425 0 0,10-133-1916 0 0,-1-2-1662 0 0,2 2-6502 0 0,0-3-1717 0 0</inkml:trace>
  <inkml:trace contextRef="#ctx0" brushRef="#br0" timeOffset="2431.182">1392 574 11026 0 0,'0'0'2394'0'0,"0"0"-839"0"0,0 0-353 0 0,0 0 69 0 0,0 0 110 0 0,0 0-108 0 0,0 0-262 0 0,0 0-286 0 0,0 0-192 0 0,0 0-103 0 0,0 0-29 0 0,0 0 10 0 0,0 0-28 0 0,-11 23-27 0 0,-51 99 155 0 0,41-68 235 0 0,21-54-770 0 0,0 0-20 0 0,0 0-14 0 0,0 0-52 0 0,0 0-54 0 0,0 0-85 0 0,0 0-160 0 0,14-16-5043 0 0,-8 8-1674 0 0,0 7-3879 0 0</inkml:trace>
  <inkml:trace contextRef="#ctx0" brushRef="#br0" timeOffset="3028.106">1462 284 11658 0 0,'0'0'2025'0'0,"0"0"-237"0"0,0 0-123 0 0,0 0-116 0 0,0 0-156 0 0,0 0-270 0 0,0 0-327 0 0,0 0-247 0 0,0 0-159 0 0,0 0-78 0 0,0 0-10 0 0,0 0-31 0 0,0 0-44 0 0,-5 10 934 0 0,-1-9 1097 0 0,6-1-2247 0 0,0 0-1 0 0,0 0 1 0 0,0 0 0 0 0,0 1-1 0 0,0-1 1 0 0,0 0-1 0 0,0 0 1 0 0,0 0 0 0 0,0 0-1 0 0,0 1 1 0 0,0-1 0 0 0,0 0-1 0 0,0 0 1 0 0,0 0-1 0 0,0 1 1 0 0,0-1 0 0 0,0 0-1 0 0,0 0 1 0 0,0 0-1 0 0,0 1 1 0 0,0-1 0 0 0,0 0-11 0 0,-15 7 678 0 0,15-7-656 0 0,0 0-25 0 0,0 0-22 0 0,24-15-4704 0 0,-17 11 29 0 0,-1 1-6954 0 0</inkml:trace>
  <inkml:trace contextRef="#ctx0" brushRef="#br0" timeOffset="6182.932">1583 184 2304 0 0,'0'0'2534'0'0,"0"0"-644"0"0,0 0-364 0 0,0 0 19 0 0,0 0 122 0 0,0 0-45 0 0,0 0-251 0 0,0 0-387 0 0,0 0-328 0 0,0 0-198 0 0,0 0-71 0 0,0 0 91 0 0,0 0 148 0 0,3 1 114 0 0,1 1-496 0 0,0 0 0 0 0,0 0 0 0 0,0-1 0 0 0,0 0 0 0 0,0 1 0 0 0,1-2 0 0 0,-1 1 0 0 0,0 0 0 0 0,1-1 1 0 0,-1 0-1 0 0,0 0 0 0 0,1 0 0 0 0,-1-1 0 0 0,0 1 0 0 0,0-1 0 0 0,1 0 0 0 0,-1 0 0 0 0,0-1 0 0 0,0 1 0 0 0,0-1 0 0 0,0 0 0 0 0,0 0 0 0 0,1-1-244 0 0,48-60 954 0 0,-40 38-668 0 0,-13 24-256 0 0,0 1 2 0 0,0 0 1 0 0,0 0-18 0 0,0 0-2 0 0,0 0-2 0 0,0 0 2 0 0,0 23-25 0 0,-15 136 348 0 0,13 116-273 0 0,19-221-55 0 0,-17-53-4 0 0,11-5 607 0 0,66-114 270 0 0,115-271-90 0 0,-167 348-788 0 0,-38 49-5396 0 0,10 1 3425 0 0,-1-1-5692 0 0,4-4-3423 0 0</inkml:trace>
  <inkml:trace contextRef="#ctx0" brushRef="#br0" timeOffset="6667.376">2095 563 7202 0 0,'0'0'3844'0'0,"0"0"-1524"0"0,0 0-641 0 0,0 0-56 0 0,0 0 10 0 0,0 0-131 0 0,0 0-274 0 0,0 0-310 0 0,0 0-284 0 0,0 0-203 0 0,0 0-77 0 0,0 0-62 0 0,0 0-8 0 0,-3 8 37 0 0,-44 121 1477 0 0,45-117-1911 0 0,-2 14 751 0 0,3-31-5244 0 0,1-3-3709 0 0,0 5-2727 0 0</inkml:trace>
  <inkml:trace contextRef="#ctx0" brushRef="#br0" timeOffset="7114.543">2252 284 7066 0 0,'0'0'4266'0'0,"0"0"-1791"0"0,0 0-724 0 0,0 0-155 0 0,0 0-57 0 0,0 0-162 0 0,0 0-238 0 0,0 0-283 0 0,0 0-211 0 0,0 0-109 0 0,0 0-85 0 0,0 0-72 0 0,0 0-66 0 0,-4 0-91 0 0,-73 33 1283 0 0,113-59-1306 0 0,-35 26-170 0 0,-1 0 18 0 0,0 0 5 0 0,0 0-12 0 0,-16 7 27 0 0,3 2-550 0 0,19-11-4515 0 0,-1-1-240 0 0,-2-1-6128 0 0</inkml:trace>
</inkml:ink>
</file>

<file path=ppt/ink/ink20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33.24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24 148 0 0 0,'0'0'1694'0'0,"0"0"75"0"0,0 0 130 0 0,0 0 166 0 0,0 0 198 0 0,0 0 26 0 0,0 0-238 0 0,0 0-322 0 0,0 0-355 0 0,0 0-342 0 0,0 0-213 0 0,0 0-149 0 0,0 0-64 0 0,-4-1-47 0 0,-12-1-57 0 0,12 1-66 0 0,4 1-59 0 0,25 4 1539 0 0,88 7 204 0 0,110-4-1303 0 0,-123-7-413 0 0,-121 4 1075 0 0,5-15-1360 0 0,1 0-1 0 0,1-1 1 0 0,-1-1-1 0 0,2 0 1 0 0,0-1-1 0 0,1-1 1 0 0,-2-3-119 0 0,-43-41 288 0 0,57 58-1211 0 0,-1-2-9658 0 0,4 3-1462 0 0</inkml:trace>
</inkml:ink>
</file>

<file path=ppt/ink/ink20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33.82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8138 0 0,'0'0'2150'0'0,"0"0"-397"0"0,0 0-100 0 0,0 0 12 0 0,0 0-19 0 0,0 0-216 0 0,0 0-343 0 0,0 0-270 0 0,0 0-186 0 0,0 0-80 0 0,0 0-27 0 0,0 0-7 0 0,0 0-15 0 0,13 11 1694 0 0,70 7 751 0 0,146-17-1214 0 0,-195-1-1599 0 0,-34 0-154 0 0,0 0 27 0 0,0 0-3 0 0,0 0-20 0 0,0 0-8 0 0,0 0-59 0 0,0 0-51 0 0,0 0-32 0 0,0 0-8 0 0,0 0-73 0 0,0 0-36 0 0,0 0-81 0 0,-6-3-6317 0 0,1 2-4423 0 0,3 1 315 0 0</inkml:trace>
</inkml:ink>
</file>

<file path=ppt/ink/ink20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34.09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12283 0 0,'0'0'2764'0'0,"0"0"-690"0"0,0 0-434 0 0,0 0-130 0 0,0 0-126 0 0,0 0-186 0 0,0 0-263 0 0,0 0-243 0 0,0 0-177 0 0,0 0-121 0 0,0 0-78 0 0,0 0 11 0 0,0 0 51 0 0,1 5 26 0 0,-1-3-353 0 0,0 0-1 0 0,1 0 1 0 0,-1 0 0 0 0,1 0 0 0 0,-1 0 0 0 0,1-1-1 0 0,0 1 1 0 0,0 0 0 0 0,0 0 0 0 0,0-1 0 0 0,0 1-1 0 0,0-1 1 0 0,0 1 0 0 0,0-1 0 0 0,1 1 0 0 0,-1-1-1 0 0,1 0 1 0 0,-1 0 0 0 0,1 1 0 0 0,-1-1 0 0 0,1 0-1 0 0,0-1 1 0 0,0 1 0 0 0,-1 0 0 0 0,1 0 0 0 0,0-1-1 0 0,0 1 1 0 0,0-1 0 0 0,0 1 0 0 0,0-1 0 0 0,0 0-1 0 0,0 0 1 0 0,0 0-51 0 0,113 7 2161 0 0,-65-7-6877 0 0,-20 0-3539 0 0,-28 0-4016 0 0</inkml:trace>
</inkml:ink>
</file>

<file path=ppt/ink/ink20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35.66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381 538 2761 0 0,'0'0'2075'0'0,"0"0"-50"0"0,0 0 35 0 0,0 0 108 0 0,0 0-78 0 0,0 0-244 0 0,0 0-370 0 0,0 0-356 0 0,0 0-253 0 0,0 0-195 0 0,0 0-94 0 0,-9-5-69 0 0,-29-14-72 0 0,35 17-354 0 0,-1 1-1 0 0,1 0 0 0 0,-1 0 0 0 0,1 0 0 0 0,-1 1 0 0 0,1-1 1 0 0,-1 1-1 0 0,0 0 0 0 0,1 0 0 0 0,-1 0 0 0 0,1 0 1 0 0,-1 1-1 0 0,0-1 0 0 0,1 1 0 0 0,-1 0 0 0 0,1 0 0 0 0,0 1 1 0 0,-1-1-1 0 0,1 0 0 0 0,0 1 0 0 0,-3 2-82 0 0,-2-1 42 0 0,0 1 0 0 0,-1 0 0 0 0,2 1-1 0 0,-1-1 1 0 0,0 2 0 0 0,1-1 0 0 0,0 1 0 0 0,0 0 0 0 0,1 1-1 0 0,0-1 1 0 0,0 1 0 0 0,0 0 0 0 0,1 1 0 0 0,0-1-1 0 0,1 1 1 0 0,0 0 0 0 0,0 1 0 0 0,0-1 0 0 0,1 1 0 0 0,0-1-1 0 0,1 1 1 0 0,0 0 0 0 0,0 0 0 0 0,1 0 0 0 0,0 7-42 0 0,2-13 48 0 0,1-1 1 0 0,0 1-1 0 0,-1 0 1 0 0,1-1-1 0 0,0 1 1 0 0,0-1-1 0 0,1 1 1 0 0,-1-1-1 0 0,0 0 1 0 0,1 0-1 0 0,0 0 1 0 0,-1 0-1 0 0,1-1 1 0 0,0 1-1 0 0,0-1 1 0 0,0 1 0 0 0,0-1-1 0 0,0 0 1 0 0,0 0-1 0 0,0-1 1 0 0,0 1-1 0 0,0-1 1 0 0,0 1-1 0 0,1-1 1 0 0,-1 0-1 0 0,0 0 1 0 0,0 0-1 0 0,0-1 1 0 0,1 1-1 0 0,-1-1 1 0 0,0 1-1 0 0,0-1 1 0 0,0 0-1 0 0,3-2-48 0 0,12-8 170 0 0,0 0-1 0 0,-1-1 1 0 0,-1-2-1 0 0,0 1 1 0 0,0-2-1 0 0,-1 0 1 0 0,-1-1-1 0 0,-1 0 1 0 0,0-1-1 0 0,1-5-169 0 0,-13 22 2 0 0,19-24 12 0 0,0-1 1 0 0,-2-1-1 0 0,-1 0 1 0 0,-1-1-1 0 0,-1-1 0 0 0,-1-1 1 0 0,-2 0-1 0 0,-1 0 1 0 0,-1-2-1 0 0,-2 1 1 0 0,-1-1-1 0 0,3-26-14 0 0,-10 45-33 0 0,0-1-1 0 0,0 0 1 0 0,-2 1-1 0 0,1-1 1 0 0,-2 1 0 0 0,1 0-1 0 0,-2-1 1 0 0,0 1-1 0 0,0-1 34 0 0,2 9-21 0 0,0 0-1 0 0,0 0 0 0 0,-1 1 1 0 0,1-1-1 0 0,-1 0 0 0 0,1 1 1 0 0,-1-1-1 0 0,0 1 0 0 0,-1 0 1 0 0,1 0-1 0 0,0 0 0 0 0,-1 1 1 0 0,0-1-1 0 0,1 1 0 0 0,-1 0 1 0 0,0 0-1 0 0,0 0 0 0 0,-1 0 1 0 0,1 1-1 0 0,0-1 0 0 0,0 1 1 0 0,-1 0-1 0 0,1 1 1 0 0,-1-1-1 0 0,1 1 0 0 0,-1 0 1 0 0,0 0 21 0 0,-5 2 3 0 0,0 1 0 0 0,0 0 1 0 0,0 0-1 0 0,0 1 1 0 0,0 1-1 0 0,1 0 0 0 0,0 0 1 0 0,0 1-1 0 0,0 0 0 0 0,1 0 1 0 0,-1 1-1 0 0,2 0 1 0 0,-1 0-1 0 0,1 1 0 0 0,0 0 1 0 0,1 1-1 0 0,-1-1 1 0 0,2 1-1 0 0,-1 0 0 0 0,1 1 1 0 0,1-1-1 0 0,0 1 1 0 0,0 0-1 0 0,-1 7-3 0 0,3-9 38 0 0,0 0 0 0 0,1 0 0 0 0,0 0-1 0 0,0 1 1 0 0,0-1 0 0 0,1 0 0 0 0,1 1 0 0 0,0-1 0 0 0,0 0 0 0 0,0 0 0 0 0,1 0 0 0 0,0 0 0 0 0,0 0-1 0 0,1 0 1 0 0,0 0 0 0 0,1-1 0 0 0,0 1 0 0 0,0-1 0 0 0,0 0 0 0 0,1-1 0 0 0,0 1 0 0 0,1-1-1 0 0,-1 1 1 0 0,1-2 0 0 0,1 2-38 0 0,8 7 108 0 0,1-1 0 0 0,0-1 0 0 0,1-1 0 0 0,0 0-1 0 0,1-1 1 0 0,0-1 0 0 0,1 0 0 0 0,0-2 0 0 0,16 5-108 0 0,62 11 130 0 0,-88-22-63 0 0,6 4-2980 0 0,-12 8-7525 0 0,-3-10 264 0 0</inkml:trace>
  <inkml:trace contextRef="#ctx0" brushRef="#br0" timeOffset="298.594">0 899 10626 0 0,'0'0'2690'0'0,"0"0"-948"0"0,0 0-586 0 0,0 0-110 0 0,0 0 127 0 0,0 0 76 0 0,0 0-52 0 0,0 0-137 0 0,0 0-213 0 0,0 0-171 0 0,0 0-121 0 0,0 0-48 0 0,37 0-48 0 0,115-4-42 0 0,153-24 945 0 0,-253 25-2137 0 0,59-1 1031 0 0,-74 3-4902 0 0,-1 1-4840 0 0,-33 0-1977 0 0</inkml:trace>
  <inkml:trace contextRef="#ctx0" brushRef="#br0" timeOffset="885.098">293 1113 9962 0 0,'0'0'3978'0'0,"0"0"-1977"0"0,0 0-748 0 0,0 0-128 0 0,0 0-23 0 0,0 0-93 0 0,0 0-188 0 0,0 0-141 0 0,0 0-176 0 0,0 0-151 0 0,0 0-104 0 0,0 0-49 0 0,-15 3-11 0 0,-99 42 443 0 0,106-41-598 0 0,1 2 0 0 0,0-1-1 0 0,0 1 1 0 0,0 0 0 0 0,1 1-1 0 0,0-1 1 0 0,0 1 0 0 0,1 0-1 0 0,-1 1 1 0 0,2-1 0 0 0,-1 1-1 0 0,1 0 1 0 0,0 0-1 0 0,1 1 1 0 0,0-1 0 0 0,0 1-1 0 0,1 0 1 0 0,0 0 0 0 0,0-1-1 0 0,1 1 1 0 0,0 0 0 0 0,1 1-34 0 0,2-7 46 0 0,-1 0 0 0 0,1 0 0 0 0,1 0 0 0 0,-1 0 0 0 0,0 0 0 0 0,1-1 0 0 0,-1 1 0 0 0,1-1 0 0 0,0 1 0 0 0,0-1 0 0 0,0 0 1 0 0,0 0-1 0 0,0 0 0 0 0,0-1 0 0 0,0 1 0 0 0,1-1 0 0 0,-1 1 0 0 0,1-1 0 0 0,-1 0 0 0 0,1-1 0 0 0,-1 1 0 0 0,1-1 0 0 0,0 1 1 0 0,-1-1-1 0 0,1 0 0 0 0,-1 0 0 0 0,1-1 0 0 0,0 1 0 0 0,2-1-46 0 0,8-1 129 0 0,0-1 1 0 0,0-1 0 0 0,0 0-1 0 0,0-1 1 0 0,-1 0-1 0 0,0-1 1 0 0,0-1-1 0 0,10-6-129 0 0,-5 5 28 0 0,0-2 1 0 0,0 0-1 0 0,0-2 0 0 0,-2 1 0 0 0,1-2 1 0 0,-2 0-1 0 0,0-1 0 0 0,0-1 0 0 0,-2 0 1 0 0,1-1-1 0 0,-2 0 0 0 0,0-1 0 0 0,-1-1 0 0 0,-1 0 1 0 0,-1 0-1 0 0,0 0 0 0 0,-1-1 0 0 0,-2-1 1 0 0,1 1-1 0 0,-2-1 0 0 0,-1 0 0 0 0,0-1 1 0 0,0-18-29 0 0,-4 35-22 0 0,-1 0 1 0 0,1 0-1 0 0,-1 0 1 0 0,0 1 0 0 0,0-1-1 0 0,0 0 1 0 0,0 1 0 0 0,0-1-1 0 0,-1 1 1 0 0,0-1-1 0 0,0 1 1 0 0,0 0 0 0 0,0 0-1 0 0,0 0 1 0 0,-1 0 0 0 0,1 0-1 0 0,-1 0 1 0 0,0 1-1 0 0,0-1 1 0 0,0 1 0 0 0,0 0-1 0 0,0 0 1 0 0,0 0-1 0 0,-1 0 1 0 0,1 0 0 0 0,-1 1-1 0 0,1-1 1 0 0,-1 1 0 0 0,1 0-1 0 0,-1 0 1 0 0,-3 0 21 0 0,2 1-19 0 0,-1-1 1 0 0,1 1-1 0 0,-1 0 0 0 0,0 0 1 0 0,1 1-1 0 0,0 0 1 0 0,-1 0-1 0 0,1 0 0 0 0,-1 0 1 0 0,1 1-1 0 0,0 0 0 0 0,0 0 1 0 0,0 0-1 0 0,0 1 1 0 0,0 0-1 0 0,1 0 0 0 0,-1 0 1 0 0,1 0-1 0 0,-1 1 1 0 0,1 0-1 0 0,1 0 0 0 0,-3 2 19 0 0,-3 4 6 0 0,0 0 1 0 0,1 0-1 0 0,1 0 0 0 0,0 1 0 0 0,0 1 0 0 0,1-1 0 0 0,0 1 0 0 0,1 0 0 0 0,1 0 0 0 0,0 0 0 0 0,0 1 0 0 0,1 0 0 0 0,1 0 0 0 0,0-1 0 0 0,1 1 0 0 0,0 0 1 0 0,1 0-1 0 0,0 0 0 0 0,1 0 0 0 0,3 11-6 0 0,11 12-1244 0 0,57 37 4133 0 0,-6-52-6248 0 0,-32-26-3153 0 0,-4-14-4662 0 0,-22 12 3704 0 0</inkml:trace>
  <inkml:trace contextRef="#ctx0" brushRef="#br0" timeOffset="1257.477">880 903 8090 0 0,'0'0'5424'0'0,"0"0"-3299"0"0,0 0-1010 0 0,0 0 134 0 0,0 0 205 0 0,0 0 44 0 0,0 0-251 0 0,0 0-367 0 0,0 0-292 0 0,0 0-153 0 0,0 0-85 0 0,0 0-74 0 0,0 0-36 0 0,-19 32-54 0 0,-57 102-48 0 0,4-13 246 0 0,58-32-69 0 0,14-87-286 0 0,0 0 1 0 0,0 1-1 0 0,1-1 0 0 0,-1 0 0 0 0,1 0 1 0 0,0 1-1 0 0,0-1 0 0 0,-1 0 1 0 0,2 0-1 0 0,-1 0 0 0 0,0 0 0 0 0,0 0 1 0 0,1 0-1 0 0,-1 0 0 0 0,1 0 1 0 0,-1-1-1 0 0,1 1 0 0 0,0 0 1 0 0,-1-1-1 0 0,1 0 0 0 0,0 1 0 0 0,0-1 1 0 0,0 0-1 0 0,0 0 0 0 0,1 0 1 0 0,-1 0-1 0 0,0 0 0 0 0,0-1 0 0 0,1 1 1 0 0,-1-1-1 0 0,0 1 0 0 0,1-1 1 0 0,-1 0-1 0 0,0 0 0 0 0,1 0 0 0 0,0 0-29 0 0,101-7 1121 0 0,-95 3-1024 0 0,-8 3-201 0 0,-1 1 0 0 0,1 0 0 0 0,0 0 0 0 0,0-1 0 0 0,0 1 0 0 0,0 0 0 0 0,0-1 0 0 0,0 1 1 0 0,0-1-1 0 0,0 1 0 0 0,0-1 0 0 0,-1 1 0 0 0,1-1 0 0 0,0 0 0 0 0,0 0 0 0 0,-1 1 0 0 0,1-1 0 0 0,-1 0 0 0 0,1 0 0 0 0,0 1 0 0 0,-1-1 1 0 0,0 0-1 0 0,1 0 0 0 0,-1 0 0 0 0,1 0 0 0 0,-1 0 0 0 0,0 0 0 0 0,0 0 0 0 0,1 0 0 0 0,-1 0 0 0 0,0 0 0 0 0,0 0 0 0 0,0 0 1 0 0,0 0-1 0 0,0 0 0 0 0,-1 0 0 0 0,1 0 0 0 0,0 0 0 0 0,0 0 0 0 0,0 0 0 0 0,-1 0 104 0 0,-7-6-4263 0 0,5 5-2140 0 0,0-1-4952 0 0</inkml:trace>
  <inkml:trace contextRef="#ctx0" brushRef="#br0" timeOffset="1496.385">633 1150 14939 0 0,'0'0'1911'0'0,"0"0"-621"0"0,0 0-275 0 0,0 0 85 0 0,0 0 34 0 0,0 0-60 0 0,0 0-184 0 0,0 0-289 0 0,0 0-148 0 0,0 0-97 0 0,0 0-98 0 0,0 0-64 0 0,35-4-84 0 0,105-11-103 0 0,-34 5-1028 0 0,-58 6-6752 0 0,-32 3-3796 0 0</inkml:trace>
</inkml:ink>
</file>

<file path=ppt/ink/ink20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40.5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469 225 1072 0 0,'0'0'1981'0'0,"0"0"-36"0"0,0 0 64 0 0,0 0 103 0 0,0 0 5 0 0,0 0-212 0 0,0 0-348 0 0,0 0-369 0 0,0 0-277 0 0,0 0-188 0 0,0 0-118 0 0,0 0-58 0 0,0 0-48 0 0,3 0 14 0 0,94 3 3208 0 0,-97-3-3662 0 0,0 0 17 0 0,0 0 64 0 0,0 0 36 0 0,0 0 52 0 0,0 0 41 0 0,-53 11 2209 0 0,-120 22-2237 0 0,153-28-181 0 0,7-3-36 0 0,1 0 0 0 0,0 2 0 0 0,0-1 0 0 0,0 2 0 0 0,1-1 0 0 0,-1 1 0 0 0,1 1 0 0 0,0 0 1 0 0,-4 4-25 0 0,16-8 23 0 0,-1 1 0 0 0,1-1 0 0 0,-1 0 0 0 0,1 0 0 0 0,0 0 1 0 0,0 0-1 0 0,0 0 0 0 0,0 0 0 0 0,0 0 0 0 0,0 0 1 0 0,1 0-1 0 0,-1 0 0 0 0,1-1 0 0 0,-1 1 0 0 0,1-1 1 0 0,-1 1-1 0 0,1-1 0 0 0,0 1 0 0 0,0-1 0 0 0,0 0 1 0 0,0 0-1 0 0,0 0 0 0 0,0 0 0 0 0,0 0 0 0 0,0 0 1 0 0,0-1-1 0 0,1 1 0 0 0,0-1-23 0 0,249 49 664 0 0,-226-39-625 0 0,-25-10 3 0 0,-1 0-42 0 0,0 0-6 0 0,0 0 6 0 0,-25 16 213 0 0,-66 36-94 0 0,81-47-117 0 0,-61 28 37 0 0,1 3 1 0 0,2 3-1 0 0,-39 31-39 0 0,97-62 8 0 0,1 0-1 0 0,-1 0 1 0 0,2 1 0 0 0,-1 1-1 0 0,1-1 1 0 0,0 1 0 0 0,1 0 0 0 0,1 1-1 0 0,-1 1-7 0 0,17 7 131 0 0,36-9 199 0 0,-44-10-311 0 0,201-4 728 0 0,-95-2-982 0 0,-108 6 38 0 0,0 0-95 0 0,0 0-85 0 0,0 0-106 0 0,0 0-171 0 0,0 0-160 0 0,0 0-273 0 0,12 0-11180 0 0,-7 0 44 0 0</inkml:trace>
  <inkml:trace contextRef="#ctx0" brushRef="#br0" timeOffset="734.668">578 766 11955 0 0,'0'0'2196'0'0,"0"0"-608"0"0,0 0-314 0 0,0 0 36 0 0,0 0 61 0 0,0 0-94 0 0,0 0-257 0 0,0 0-266 0 0,0 0-205 0 0,0 0-91 0 0,0 0-6 0 0,0 0-7 0 0,3-2-23 0 0,123-114 2197 0 0,9-15-1831 0 0,-61 68-604 0 0,-74 63-187 0 0,0 0 1 0 0,0 0-1 0 0,0 1 0 0 0,0-1 0 0 0,0 0 0 0 0,0 0 1 0 0,0 1-1 0 0,0-1 0 0 0,0 0 0 0 0,0 0 0 0 0,1 1 1 0 0,-1-1-1 0 0,0 0 0 0 0,0 0 0 0 0,0 1 0 0 0,0-1 1 0 0,0 0-1 0 0,1 0 0 0 0,-1 0 0 0 0,0 0 0 0 0,0 1 1 0 0,0-1-1 0 0,0 0 0 0 0,1 0 0 0 0,-1 0 0 0 0,0 0 1 0 0,0 1-1 0 0,1-1 0 0 0,-1 0 0 0 0,0 0 0 0 0,0 0 1 0 0,1 0-1 0 0,-1 0 0 0 0,0 0 0 0 0,0 0 1 0 0,1 0-1 0 0,-1 0 0 0 0,0 0 0 0 0,0 0 0 0 0,1 0 1 0 0,-1 0-1 0 0,0 0 0 0 0,0 0 0 0 0,1 0 3 0 0,-5 12-13 0 0,-1 12 28 0 0,1 0-1 0 0,1 1 1 0 0,2 0 0 0 0,0-1-1 0 0,1 1 1 0 0,2 4-15 0 0,-2-27 2 0 0,0-1 0 0 0,0 1 0 0 0,1-1 0 0 0,-1 1 0 0 0,0-1 0 0 0,1 1 0 0 0,0-1 1 0 0,-1 0-1 0 0,1 1 0 0 0,0-1 0 0 0,-1 0 0 0 0,1 1 0 0 0,0-1 0 0 0,0 0 0 0 0,0 0 0 0 0,0 0 0 0 0,0 0 0 0 0,0 0 0 0 0,1 0 0 0 0,-1 0 0 0 0,0 0 0 0 0,0 0 0 0 0,1 0 0 0 0,-1-1 0 0 0,0 1 0 0 0,1-1 0 0 0,-1 1 0 0 0,1-1 1 0 0,-1 1-1 0 0,1-1 0 0 0,-1 0 0 0 0,1 0 0 0 0,-1 0 0 0 0,1 0 0 0 0,-1 0 0 0 0,1 0 0 0 0,-1 0 0 0 0,1 0 0 0 0,-1 0 0 0 0,1-1 0 0 0,-1 1 0 0 0,1-1 0 0 0,-1 1 0 0 0,1-1 0 0 0,-1 0 0 0 0,0 1 0 0 0,1-1 0 0 0,0-1-2 0 0,64-42 101 0 0,65-133-100 0 0,-120 162 3 0 0,0 1-1 0 0,0 0 0 0 0,2 0 1 0 0,-1 1-1 0 0,2 1 1 0 0,0 0-1 0 0,14-9-3 0 0,-48 70-45 0 0,5-21 143 0 0,1 1 1 0 0,2 1-1 0 0,2 0 1 0 0,0 0-1 0 0,2 1 1 0 0,1 0-1 0 0,2 0 1 0 0,-2 23-99 0 0,5 16-1252 0 0,2-70 730 0 0,4 5-4669 0 0,0-2-1643 0 0,-1-3-4731 0 0</inkml:trace>
  <inkml:trace contextRef="#ctx0" brushRef="#br0" timeOffset="1044.519">1421 729 11867 0 0,'0'0'2689'0'0,"0"0"-1411"0"0,0 0-336 0 0,0 0 221 0 0,0 0 127 0 0,0 0-95 0 0,0 0-328 0 0,0 0-389 0 0,0 0-230 0 0,0 0-80 0 0,0 0 4 0 0,0 0 8 0 0,0 0 15 0 0,-5 11-10 0 0,-18 31-36 0 0,-4-18 361 0 0,17-27-2725 0 0,4-6-998 0 0,5 3-3501 0 0,1 2-4256 0 0</inkml:trace>
  <inkml:trace contextRef="#ctx0" brushRef="#br0" timeOffset="1526.137">1478 409 5393 0 0,'0'0'2025'0'0,"0"0"-169"0"0,0 0 48 0 0,0 0-1 0 0,0 0-159 0 0,0 0-328 0 0,0 0-375 0 0,0 0-287 0 0,0 0-150 0 0,0 0-39 0 0,0 0 13 0 0,0 0 42 0 0,0 0 5 0 0,1 3-7 0 0,-18 34 1575 0 0,4-22-1473 0 0,14-15-698 0 0,-1 0 0 0 0,1 0 0 0 0,-1 0 0 0 0,1 0 0 0 0,-1 1 0 0 0,1-1 0 0 0,-1 0 0 0 0,0 0 0 0 0,1 0 1 0 0,-1 0-1 0 0,1 1 0 0 0,-1-1 0 0 0,0 0 0 0 0,1 1 0 0 0,-1-1 0 0 0,0 0 0 0 0,1 0 0 0 0,-1 1 0 0 0,0-1 0 0 0,1 1 1 0 0,-1-1-1 0 0,0 0 0 0 0,0 1 0 0 0,0-1 0 0 0,1 1 0 0 0,-1-1 0 0 0,0 0 0 0 0,0 1 0 0 0,0-1 0 0 0,0 1 0 0 0,0-1 1 0 0,0 1-1 0 0,0-1 0 0 0,0 1 0 0 0,0-1 0 0 0,0 1 0 0 0,0-1 0 0 0,0 0 0 0 0,0 1 0 0 0,0-1 0 0 0,0 1 0 0 0,0-1 1 0 0,0 1-1 0 0,-1-1 0 0 0,1 0 0 0 0,0 1 0 0 0,0-1 0 0 0,-1 1 0 0 0,1-1 0 0 0,0 0 0 0 0,0 1 0 0 0,-1-1 1 0 0,1 0-24 0 0,41-21 435 0 0,-93 39-870 0 0,52-18-143 0 0,0 0-329 0 0,0 0-562 0 0,0 0-1045 0 0,0 0-3085 0 0,0 0-5822 0 0</inkml:trace>
  <inkml:trace contextRef="#ctx0" brushRef="#br0" timeOffset="3870.213">1688 136 5385 0 0,'0'0'2633'0'0,"0"0"-425"0"0,0 0-126 0 0,0 0 4 0 0,0 0-147 0 0,0 0-313 0 0,0 0-381 0 0,0 0-298 0 0,0 0-218 0 0,0 0-111 0 0,0 0-5 0 0,0 0-11 0 0,0 0 3 0 0,46 0 3060 0 0,329 0-1606 0 0,-374 0-2041 0 0,-1 0 24 0 0,-6-11 816 0 0,-51-48-598 0 0,53 20-1760 0 0,8 26-2646 0 0,3 3-3946 0 0,-3 6-3701 0 0</inkml:trace>
  <inkml:trace contextRef="#ctx0" brushRef="#br0" timeOffset="2261.218">1793 412 5601 0 0,'0'0'2786'0'0,"0"0"-707"0"0,0 0-188 0 0,0 0 60 0 0,0 0-52 0 0,0 0-257 0 0,0 0-388 0 0,0 0-293 0 0,0 0-206 0 0,0 0-117 0 0,0 0-85 0 0,0 0-96 0 0,0 0-63 0 0,-6 23-51 0 0,-17 67-55 0 0,1 56 592 0 0,14-70-620 0 0,16-132 2465 0 0,119-218-2043 0 0,-122 264-659 0 0,1 0 0 0 0,0 0 0 0 0,0 1 0 0 0,1 0-1 0 0,0 0 1 0 0,1 1 0 0 0,0 0 0 0 0,0 0 0 0 0,1 1-1 0 0,2-2-22 0 0,-11 9 1 0 0,1-1 0 0 0,0 1 0 0 0,0-1 0 0 0,-1 1-1 0 0,1-1 1 0 0,0 1 0 0 0,0-1 0 0 0,0 1 0 0 0,0 0-1 0 0,0-1 1 0 0,-1 1 0 0 0,1 0 0 0 0,0 0 0 0 0,0 0-1 0 0,0 0 1 0 0,0 0 0 0 0,0 0 0 0 0,0 0-1 0 0,0 0 1 0 0,0 0 0 0 0,0 0 0 0 0,-1 0 0 0 0,1 1-1 0 0,0-1 1 0 0,0 0 0 0 0,0 0 0 0 0,0 1 0 0 0,0-1-1 0 0,-1 1 1 0 0,1-1 0 0 0,0 1 0 0 0,0-1 0 0 0,-1 1-1 0 0,1 0 1 0 0,0-1 0 0 0,-1 1 0 0 0,1 0 0 0 0,-1-1-1 0 0,1 1 1 0 0,-1 0 0 0 0,1 0 0 0 0,-1 0 0 0 0,1-1-1 0 0,-1 1 1 0 0,0 0 0 0 0,1 0 0 0 0,-1 0 0 0 0,0 0-1 0 0,0 0 1 0 0,0 0 0 0 0,0 0 0 0 0,0-1 0 0 0,0 1-1 0 0,0 0 1 0 0,0 0 0 0 0,0 0 0 0 0,0 0-1 0 0,0 0 0 0 0,-6 61 56 0 0,-3-33-597 0 0,-3 18-410 0 0,10-31-3816 0 0,1 1-4092 0 0,1-13-2808 0 0</inkml:trace>
  <inkml:trace contextRef="#ctx0" brushRef="#br0" timeOffset="2596.324">2054 773 9810 0 0,'0'0'4488'0'0,"0"0"-1992"0"0,0 0-738 0 0,0 0-78 0 0,0 0-150 0 0,0 0-260 0 0,0 0-344 0 0,0 0-312 0 0,0 0-195 0 0,0 0-69 0 0,0 0-48 0 0,0 0-49 0 0,0 0-7 0 0,-5 10-36 0 0,-28 50 114 0 0,24-4 848 0 0,7-45-4031 0 0,2-12-5677 0 0,0-5 1937 0 0,0 1-3255 0 0</inkml:trace>
  <inkml:trace contextRef="#ctx0" brushRef="#br0" timeOffset="3053.767">2180 512 10602 0 0,'0'0'2079'0'0,"0"0"-485"0"0,0 0-86 0 0,0 0 150 0 0,0 0 13 0 0,0 0-241 0 0,0 0-375 0 0,0 0-305 0 0,0 0-223 0 0,0 0-88 0 0,0 0-44 0 0,0 0-69 0 0,-6 21 717 0 0,-23 5-507 0 0,27-25-532 0 0,2-1-18 0 0,0 0 20 0 0,17-13-62 0 0,-1-3 1061 0 0,-38 26-601 0 0,22-7-169 0 0,0-2-4751 0 0,0-1-4897 0 0,2 0-2039 0 0</inkml:trace>
</inkml:ink>
</file>

<file path=ppt/ink/ink20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45.8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2753 0 0,'0'0'2743'0'0,"0"0"-484"0"0,0 0-221 0 0,0 0 34 0 0,0 0 15 0 0,0 0-160 0 0,0 0-334 0 0,0 0-382 0 0,0 0-287 0 0,0 0-157 0 0,0 0-118 0 0,7 8 3065 0 0,32-1-1681 0 0,253-20 698 0 0,-191 11-2048 0 0,-89 2-6382 0 0,-11 0-6261 0 0,-4 0 659 0 0</inkml:trace>
</inkml:ink>
</file>

<file path=ppt/ink/ink20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46.0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23 17860 0 0,'0'0'1823'0'0,"0"0"-587"0"0,0 0-280 0 0,0 0-15 0 0,0 0-35 0 0,0 0-111 0 0,0 0-169 0 0,0 0-137 0 0,0 0-78 0 0,0 0-46 0 0,0 0-103 0 0,0 0-96 0 0,0 0-75 0 0,29 1-96 0 0,138 2-133 0 0,-82-11-1601 0 0,-30-1-3734 0 0,-23 3-2012 0 0,-14 3-4434 0 0</inkml:trace>
</inkml:ink>
</file>

<file path=ppt/ink/ink20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46.50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315 416 16476 0 0,'0'0'1200'0'0,"0"0"-333"0"0,0 0 19 0 0,0 0 152 0 0,0 0 6 0 0,0 0-137 0 0,-31 6-265 0 0,-96 21-245 0 0,54 2-16 0 0,68-27-375 0 0,0 1-1 0 0,0-1 0 0 0,0 1 0 0 0,0 0 0 0 0,0 0 0 0 0,1 1 0 0 0,-1-1 0 0 0,1 1 0 0 0,0 0 1 0 0,0 0-1 0 0,1 1 0 0 0,-1-1 0 0 0,1 1 0 0 0,0 0 0 0 0,0 0 0 0 0,0 0 0 0 0,1 0 0 0 0,-1 0 1 0 0,1 1-1 0 0,1-1 0 0 0,-1 0 0 0 0,1 1 0 0 0,0 0 0 0 0,0 2-5 0 0,3-5 12 0 0,-1 0-1 0 0,1-1 1 0 0,1 0 0 0 0,-1 1 0 0 0,0-1-1 0 0,0 0 1 0 0,1 0 0 0 0,-1-1-1 0 0,1 1 1 0 0,0 0 0 0 0,-1-1-1 0 0,1 1 1 0 0,0-1 0 0 0,0 0-1 0 0,0 0 1 0 0,0 0 0 0 0,0-1-1 0 0,0 1 1 0 0,0-1 0 0 0,0 1 0 0 0,2-1-12 0 0,19 1 137 0 0,0-1 1 0 0,-1-1 0 0 0,1-2 0 0 0,-1 0 0 0 0,0-1-1 0 0,0-1 1 0 0,0-2 0 0 0,0 0 0 0 0,-1-1 0 0 0,-1-1-1 0 0,1-1 1 0 0,-1-1 0 0 0,-1-1 0 0 0,0-1 0 0 0,8-7-138 0 0,-2 1 159 0 0,0 0 0 0 0,-1-2 0 0 0,-1 0 1 0 0,-2-2-1 0 0,0 0 0 0 0,-1-2 1 0 0,15-23-160 0 0,-27 36 9 0 0,-1 1 1 0 0,0-2-1 0 0,-1 1 1 0 0,-1-1-1 0 0,0 0 1 0 0,0 0-1 0 0,-1-1 1 0 0,-1 0-1 0 0,0 1 1 0 0,-1-2-1 0 0,-1 1 1 0 0,0 0-1 0 0,-1 0 1 0 0,0-1-1 0 0,-2-9-9 0 0,0 19-12 0 0,-1 0 1 0 0,1 1-1 0 0,-1-1 0 0 0,-1 1 1 0 0,1-1-1 0 0,0 1 0 0 0,-1 0 0 0 0,0 0 1 0 0,0 0-1 0 0,-1 0 0 0 0,1 1 0 0 0,-1-1 1 0 0,1 1-1 0 0,-1 0 0 0 0,0 0 0 0 0,0 0 1 0 0,0 0-1 0 0,-1 1 0 0 0,1 0 0 0 0,-1 0 1 0 0,1 0-1 0 0,-1 0 0 0 0,0 1 0 0 0,0 0 1 0 0,0 0-1 0 0,0 0 0 0 0,1 0 0 0 0,-1 1 1 0 0,0 0-1 0 0,0 0 0 0 0,0 0 0 0 0,0 1 1 0 0,0-1-1 0 0,0 1 0 0 0,0 1 1 0 0,0-1-1 0 0,1 0 0 0 0,-1 1 0 0 0,0 0 1 0 0,1 0-1 0 0,-1 1 12 0 0,-10 3 4 0 0,0 1 1 0 0,1 1 0 0 0,-1 1-1 0 0,2 0 1 0 0,-1 0-1 0 0,1 1 1 0 0,1 1-1 0 0,0 0 1 0 0,0 1 0 0 0,1 0-1 0 0,1 1 1 0 0,0 0-1 0 0,1 0 1 0 0,0 1 0 0 0,1 1-1 0 0,0-1 1 0 0,2 1-1 0 0,0 1 1 0 0,0-1 0 0 0,1 1-1 0 0,1 0 1 0 0,1 0-1 0 0,0 0 1 0 0,1 0-1 0 0,0 13-4 0 0,3-23 7 0 0,-1 1 0 0 0,1-1-1 0 0,0 1 1 0 0,0-1-1 0 0,1 1 1 0 0,0-1 0 0 0,0 0-1 0 0,1 1 1 0 0,0-1-1 0 0,0 0 1 0 0,0-1 0 0 0,1 1-1 0 0,-1-1 1 0 0,1 1-1 0 0,1-1 1 0 0,-1 0 0 0 0,1-1-1 0 0,0 1 1 0 0,0-1-1 0 0,0 0 1 0 0,0 0 0 0 0,1 0-1 0 0,0-1 1 0 0,0 0-1 0 0,0 0 1 0 0,2 0-7 0 0,12 6-12 0 0,0-2-1 0 0,1-1 1 0 0,0 0 0 0 0,0-2-1 0 0,0 0 1 0 0,1-1 0 0 0,11-1 12 0 0,-15-1-498 0 0,0 0 0 0 0,0-1 1 0 0,-1-1-1 0 0,1 0 0 0 0,0-1 0 0 0,0-2 0 0 0,-1 1 1 0 0,1-2 497 0 0,1 0-2712 0 0,-5 1-2921 0 0,-4-2-5857 0 0</inkml:trace>
  <inkml:trace contextRef="#ctx0" brushRef="#br0" timeOffset="250.034">10 747 14907 0 0,'0'0'1701'0'0,"0"0"-455"0"0,0 0-52 0 0,0 0 64 0 0,0 0-119 0 0,0 0-193 0 0,0 0-215 0 0,33 3-200 0 0,107 7-143 0 0,23-8 224 0 0,-97-5-631 0 0,113-4-142 0 0,-60-1-3262 0 0,-101 6 1452 0 0,-2 0-1996 0 0,-6 2-2034 0 0,-3 0-3110 0 0</inkml:trace>
  <inkml:trace contextRef="#ctx0" brushRef="#br0" timeOffset="748.074">67 1053 16948 0 0,'0'0'1361'0'0,"0"0"-514"0"0,0 0-143 0 0,0 0 55 0 0,0 0-7 0 0,0 0-110 0 0,0 0-210 0 0,0 0-187 0 0,0 0-110 0 0,0 0-39 0 0,0 0-20 0 0,0 0-1 0 0,0 0 18 0 0,-8 24 36 0 0,-26 73 15 0 0,32-57 144 0 0,4-36-210 0 0,1 0 0 0 0,0-1 0 0 0,0 0-1 0 0,0 0 1 0 0,1 0 0 0 0,-1 0 0 0 0,1 0-1 0 0,0-1 1 0 0,-1 1 0 0 0,1-1 0 0 0,0 0-1 0 0,0 0 1 0 0,1-1 0 0 0,-1 1 0 0 0,0-1-1 0 0,1 0 1 0 0,-1 0 0 0 0,0 0 0 0 0,1-1-1 0 0,-1 1 1 0 0,1-1 0 0 0,-1 0 0 0 0,1-1-1 0 0,-1 1 1 0 0,1-1 0 0 0,2 0-78 0 0,118-36 1099 0 0,-89 23-839 0 0,-1-2 1 0 0,-1-2-1 0 0,0-1 0 0 0,-2-2 1 0 0,8-6-261 0 0,-27 17 14 0 0,-1-1 0 0 0,0-1 1 0 0,0 0-1 0 0,-1 0 0 0 0,0-1 1 0 0,-1-1-1 0 0,-1 0 1 0 0,0 0-1 0 0,-1-1 0 0 0,-1 1 1 0 0,0-2-1 0 0,-1 1 0 0 0,0-1 1 0 0,-1 0-1 0 0,-1 0 0 0 0,-1-1 1 0 0,0 1-1 0 0,-2-1 0 0 0,1 1 1 0 0,-2-1-1 0 0,-1-8-14 0 0,1 19-21 0 0,-1 1 0 0 0,0-1 0 0 0,0 0 0 0 0,0 1 0 0 0,-1-1 0 0 0,0 1 0 0 0,0-1 0 0 0,0 1 0 0 0,-1 0 0 0 0,0 0 0 0 0,0 0 0 0 0,0 0 0 0 0,0 1 0 0 0,-1-1 0 0 0,0 1 0 0 0,0 0 0 0 0,0 0 0 0 0,0 0 0 0 0,-1 0 0 0 0,1 1 0 0 0,-1 0 0 0 0,0 0 0 0 0,0 0 1 0 0,-1 1-1 0 0,1-1 0 0 0,0 1 0 0 0,-1 1 0 0 0,1-1 0 0 0,-1 1 0 0 0,-1-1 21 0 0,-3 3-13 0 0,0-1 0 0 0,0 2 0 0 0,1-1-1 0 0,-1 1 1 0 0,0 1 0 0 0,1 0 0 0 0,-1 0 0 0 0,1 1 0 0 0,0 0 0 0 0,0 0 0 0 0,0 1 0 0 0,1 1 0 0 0,0-1 0 0 0,0 1 0 0 0,0 0 0 0 0,1 1 0 0 0,0 0 0 0 0,0 0 0 0 0,0 1 0 0 0,1 0 0 0 0,0 0 0 0 0,-2 6 13 0 0,0-2 7 0 0,1 1-1 0 0,1 1 1 0 0,0-1 0 0 0,1 1-1 0 0,0 0 1 0 0,1 0 0 0 0,1 1-1 0 0,0-1 1 0 0,1 1 0 0 0,0-1-1 0 0,1 1 1 0 0,1 0 0 0 0,1 5-7 0 0,1-12-19 0 0,-1 0 1 0 0,2 0 0 0 0,-1 0 0 0 0,1 0 0 0 0,1-1 0 0 0,-1 1-1 0 0,1-1 1 0 0,1 1 0 0 0,-1-1 0 0 0,1-1 0 0 0,0 1 0 0 0,1-1-1 0 0,0 0 1 0 0,0 0 0 0 0,0 0 0 0 0,0-1 0 0 0,1 0-1 0 0,0 0 1 0 0,0-1 0 0 0,0 0 0 0 0,1 0 0 0 0,-1-1 0 0 0,1 0-1 0 0,0 0 1 0 0,0-1 0 0 0,0 0 0 0 0,0 0 0 0 0,1-1 0 0 0,-1 0-1 0 0,0 0 1 0 0,1-1 0 0 0,7 0 18 0 0,-13 0-55 0 0,84-6-3283 0 0,-34-14-3138 0 0,-35 10-424 0 0,-7 5-3370 0 0</inkml:trace>
  <inkml:trace contextRef="#ctx0" brushRef="#br0" timeOffset="1051.837">921 733 13923 0 0,'0'0'3110'0'0,"0"0"-1396"0"0,0 0-619 0 0,0 0-46 0 0,0 0 25 0 0,0 0-71 0 0,0 0-218 0 0,0 0-183 0 0,0 0-153 0 0,0 0-105 0 0,-26 33-63 0 0,-79 103-46 0 0,60-62 88 0 0,30 18 186 0 0,17-88-481 0 0,1 0-1 0 0,-1 1 1 0 0,1-1-1 0 0,0 0 1 0 0,0 0 0 0 0,0-1-1 0 0,1 1 1 0 0,-1-1-1 0 0,1 0 1 0 0,0 1-1 0 0,0-2 1 0 0,0 1-1 0 0,0 0 1 0 0,0-1-1 0 0,1 0 1 0 0,-1 0-1 0 0,1 0 1 0 0,0 0 0 0 0,-1-1-1 0 0,2 0-27 0 0,16 6 134 0 0,0-2 0 0 0,1-1 0 0 0,0 0 0 0 0,-1-2 0 0 0,1 0 0 0 0,0-2 0 0 0,15-1-134 0 0,-2 0 173 0 0,-19-13-807 0 0,-36-5-3517 0 0,15 18 3346 0 0,-6-2-2157 0 0,3-1-2656 0 0,-2-2-6130 0 0</inkml:trace>
  <inkml:trace contextRef="#ctx0" brushRef="#br0" timeOffset="1306.09">643 950 15227 0 0,'0'0'1601'0'0,"0"0"-593"0"0,0 0-56 0 0,0 0-128 0 0,0 0-56 0 0,0 0-160 0 0,0 0-247 0 0,206-26-161 0 0,-169 22-224 0 0,-4 4-280 0 0,-2-3-489 0 0,-3 3-951 0 0,-6 0-2841 0 0,-11 0-7650 0 0</inkml:trace>
  <inkml:trace contextRef="#ctx0" brushRef="#br0" timeOffset="1879.286">1228 847 12619 0 0,'0'0'4286'0'0,"0"0"-1879"0"0,0 0-767 0 0,0 0-158 0 0,0 0-180 0 0,0 0-197 0 0,0 0-235 0 0,0 0-187 0 0,0 0-119 0 0,0 0-65 0 0,0 0-73 0 0,0 0-64 0 0,0 0-64 0 0,14-28-74 0 0,40-88-47 0 0,-9 36 188 0 0,-38 69-343 0 0,1 1 1 0 0,1 1-1 0 0,-1 0 0 0 0,2 0 1 0 0,-1 0-1 0 0,1 1 1 0 0,0 1-1 0 0,1-1 0 0 0,4-1-22 0 0,-15 9-4 0 0,1-1 0 0 0,0 1 0 0 0,0-1-1 0 0,-1 0 1 0 0,1 1 0 0 0,0-1 0 0 0,0 1 0 0 0,0 0-1 0 0,0-1 1 0 0,0 1 0 0 0,0 0 0 0 0,-1-1 0 0 0,1 1-1 0 0,0 0 1 0 0,0 0 0 0 0,0 0 0 0 0,0 0 0 0 0,0 0-1 0 0,0 0 1 0 0,0 0 0 0 0,0 0 0 0 0,0 0 0 0 0,0 0-1 0 0,0 1 1 0 0,0-1 0 0 0,0 0 0 0 0,0 1-1 0 0,0-1 1 0 0,-1 1 0 0 0,1-1 0 0 0,0 1 0 0 0,0-1-1 0 0,0 1 1 0 0,-1-1 0 0 0,1 1 0 0 0,0 0 0 0 0,-1-1-1 0 0,1 1 1 0 0,0 0 0 0 0,-1 0 0 0 0,1 0 0 0 0,-1-1-1 0 0,1 1 1 0 0,-1 0 0 0 0,0 0 0 0 0,1 0-1 0 0,-1 0 1 0 0,0 0 0 0 0,0 0 0 0 0,0 0 0 0 0,1 0-1 0 0,-1 0 1 0 0,0 1 4 0 0,-2 56-199 0 0,-34 102-38 0 0,72-156 203 0 0,59-60 197 0 0,71-72-145 0 0,-2 37-18 0 0,-163 105-12 0 0,-44 78 186 0 0,32-64-172 0 0,2-1 1 0 0,0 1 0 0 0,2 1-1 0 0,1 0 1 0 0,2 0 0 0 0,0 0-1 0 0,2 0 1 0 0,2 15-3 0 0,13-18-1162 0 0,-2-22-7386 0 0,-10-4-2697 0 0</inkml:trace>
  <inkml:trace contextRef="#ctx0" brushRef="#br0" timeOffset="80892.386">117 1097 0 0 0,'0'0'196'0'0,"0"0"451"0"0,0 0 48 0 0,0 0-87 0 0,0 0-76 0 0,0 0-4 0 0,-1 0 7870 0 0,1-2-4127 0 0,-2-6-587 0 0,3 7 2404 0 0,120-17-4488 0 0,-76 21-1246 0 0,-5 23 84 0 0,-20-19-147 0 0,-17-6-1562 0 0,-6-6-2057 0 0,3 1-7342 0 0,0-2-1471 0 0</inkml:trace>
</inkml:ink>
</file>

<file path=ppt/ink/ink20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9:28.81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39 51 0 0 0,'0'0'360'0'0,"0"0"590"0"0,0 0 187 0 0,0 0-38 0 0,0 0-80 0 0,0 0-69 0 0,0 0-32 0 0,0 0 13 0 0,8-11 1581 0 0,-6 9 1345 0 0,-1 1 3613 0 0,-7 91-2839 0 0,-15 46-4497 0 0,6-47 89 0 0,7 15-128 0 0,8-104-110 0 0,2-40 2146 0 0,0 18-2096 0 0,1 0-1 0 0,1 0 1 0 0,1 1-1 0 0,1-1 1 0 0,1 1 0 0 0,1 0-1 0 0,0 1 1 0 0,2 0-1 0 0,0 0 1 0 0,2 1-1 0 0,0 0 1 0 0,1 1 0 0 0,0 0-1 0 0,12-10-34 0 0,69-53 222 0 0,-93 80-212 0 0,0-1 0 0 0,0 1 0 0 0,0-1 1 0 0,0 1-1 0 0,1-1 0 0 0,-1 1 1 0 0,0 0-1 0 0,1 0 0 0 0,-1 0 1 0 0,1 0-1 0 0,-1 0 0 0 0,1 0 1 0 0,-1 0-1 0 0,1 0 0 0 0,0 0 1 0 0,-1 1-1 0 0,1-1 0 0 0,0 1 1 0 0,0-1-1 0 0,0 1 0 0 0,-1 0 0 0 0,1 0 1 0 0,0-1-1 0 0,0 1 0 0 0,0 1 1 0 0,0-1-1 0 0,-1 0 0 0 0,1 0 1 0 0,0 1-1 0 0,0-1 0 0 0,0 1 1 0 0,-1-1-1 0 0,1 1 0 0 0,0 0 1 0 0,-1 0-1 0 0,1 0 0 0 0,0 0 0 0 0,-1 0 1 0 0,0 0-1 0 0,1 0 0 0 0,-1 0 1 0 0,1 0-1 0 0,-1 1 0 0 0,0-1 1 0 0,1 2-11 0 0,16 125 568 0 0,-5-73-423 0 0,-10-95-12014 0 0,-2 33 4831 0 0,1 3-4340 0 0</inkml:trace>
</inkml:ink>
</file>

<file path=ppt/ink/ink20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9:30.31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 70 10258 0 0,'0'0'4390'0'0,"0"0"-2136"0"0,0 0-809 0 0,0 0-6 0 0,0 0 44 0 0,0 0-123 0 0,0 0-251 0 0,0 0-351 0 0,0 0-273 0 0,0 0-146 0 0,0 0-40 0 0,0 0 13 0 0,0 0-7 0 0,-1-7 505 0 0,255 39 2073 0 0,-207-24-2539 0 0,-47-8-340 0 0,0 0 21 0 0,0 0 6 0 0,1 0-11 0 0,0 0-24 0 0,-1 0-3 0 0,0 0 27 0 0,0 0-8 0 0,0 0 2 0 0,0 0 13 0 0,0 0-28 0 0,0 0-8 0 0,0 0-2 0 0,0 0 11 0 0,0 0-4 0 0,0 0 24 0 0,0 0-6 0 0,0 0-1 0 0,0 0-3 0 0,0 0-9 0 0,41-4 1032 0 0,-62-24-993 0 0,0-3-26 0 0,-3-9 206 0 0,23 40-246 0 0,-2 0-1566 0 0,3 0-3117 0 0,0 0-4457 0 0,0 0-2983 0 0</inkml:trace>
</inkml:ink>
</file>

<file path=ppt/ink/ink20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9:30.8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64 23 2160 0 0,'0'0'1045'0'0,"0"0"-13"0"0,0 0 171 0 0,0 0 218 0 0,0 0 120 0 0,0 0-142 0 0,0 0-212 0 0,0 0-119 0 0,0 0-79 0 0,0 0 34 0 0,0 0 46 0 0,0 0-8 0 0,-7-3-29 0 0,-20-9-35 0 0,-3 4 5845 0 0,38 9-1767 0 0,121 18-3979 0 0,90-1-644 0 0,-218-28-2902 0 0,-1 2-3550 0 0,0 7 1949 0 0,0-2-8683 0 0</inkml:trace>
</inkml:ink>
</file>

<file path=ppt/ink/ink20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9:31.85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7282 0 0,'0'0'2655'0'0,"0"0"-547"0"0,0 0-254 0 0,0 0-75 0 0,0 0-103 0 0,0 0-223 0 0,0 0-280 0 0,0 0-305 0 0,0 0-214 0 0,0 0-102 0 0,0 0-39 0 0,0 0 12 0 0,0 0 39 0 0,3 0 40 0 0,71 7 2659 0 0,44-3-1464 0 0,56-8-1089 0 0,-134-3-1526 0 0,-40 7 389 0 0,0 0-139 0 0,0 0-166 0 0,0 0-161 0 0,0 0-321 0 0,-8 0-9155 0 0,3 0-1269 0 0</inkml:trace>
</inkml:ink>
</file>

<file path=ppt/ink/ink20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9:32.09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18420 0 0,'0'0'1422'0'0,"0"0"-348"0"0,0 0 8 0 0,0 0 164 0 0,0 0 53 0 0,0 0-183 0 0,0 0-237 0 0,0 0-190 0 0,0 0-170 0 0,0 0-64 0 0,0 0-81 0 0,34 4-110 0 0,103 14-61 0 0,3-18-24 0 0,-109-4-494 0 0,18-3-2786 0 0,-29 3-7830 0 0,-11 1-1759 0 0</inkml:trace>
</inkml:ink>
</file>

<file path=ppt/ink/ink20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9:38.94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50 170 9098 0 0,'0'0'2790'0'0,"0"0"-851"0"0,0 0-488 0 0,0 0-93 0 0,0 0-11 0 0,0 0-51 0 0,0 0-145 0 0,0 0-148 0 0,0 0-157 0 0,0 0-124 0 0,0 0-77 0 0,0 0-43 0 0,0 0-31 0 0,-8-1-17 0 0,-34-6 465 0 0,42 7-580 0 0,0 0-43 0 0,0 0-53 0 0,0 0-28 0 0,0 0-14 0 0,0 0-21 0 0,0 0-21 0 0,0 0-22 0 0,0 0-51 0 0,0 0-30 0 0,27 1 505 0 0,245 7 550 0 0,-171-9-1083 0 0,141 8 63 0 0,-215 0 17 0 0,-27-6-192 0 0,0-1 4 0 0,0 0 18 0 0,-74-45 349 0 0,-42-32-415 0 0,39 21-481 0 0,99 49-12577 0 0,-19 7 8264 0 0,3 0-7409 0 0</inkml:trace>
</inkml:ink>
</file>

<file path=ppt/ink/ink20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9:39.3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72 16 6633 0 0,'0'0'2366'0'0,"0"0"-73"0"0,0 0-34 0 0,0 0-88 0 0,0 0-123 0 0,0 0-330 0 0,0 0-340 0 0,0 0-245 0 0,0 0-226 0 0,0 0-96 0 0,0 0-51 0 0,0 0-52 0 0,0 0-57 0 0,-12-2-28 0 0,-35-8-59 0 0,35 8-68 0 0,12 2-25 0 0,0 0-70 0 0,0 0-47 0 0,0 0-30 0 0,0 0-20 0 0,0 0-44 0 0,0 0-31 0 0,537 0 1846 0 0,-529-1-2320 0 0,0 0 0 0 0,0 1 0 0 0,1 0 0 0 0,-1 1-1 0 0,0 0 1 0 0,0 0 0 0 0,0 1 0 0 0,0 0-1 0 0,0 0 1 0 0,0 1 0 0 0,-1 0 0 0 0,1 0 0 0 0,-1 1-1 0 0,1 0 1 0 0,-1 0 0 0 0,-1 1 0 0 0,7 5 245 0 0,-11-5-4531 0 0,0 2-7913 0 0</inkml:trace>
</inkml:ink>
</file>

<file path=ppt/ink/ink20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9:33.05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0 502 8714 0 0,'0'0'3881'0'0,"0"0"-1455"0"0,0 0-783 0 0,0 0-131 0 0,0 0-26 0 0,0 0-65 0 0,0 0-182 0 0,0 0-248 0 0,0 0-252 0 0,0 0-192 0 0,0 0-105 0 0,0 0-56 0 0,5-10 7 0 0,66-117 1726 0 0,-49 95-1875 0 0,2 0 0 0 0,1 2 0 0 0,2 0 1 0 0,1 2-1 0 0,0 1 0 0 0,3 2 0 0 0,17-12-244 0 0,17 10 166 0 0,-63 28-165 0 0,-1 1-1 0 0,1 0 0 0 0,-1 0 0 0 0,1 0 1 0 0,-1 0-1 0 0,0 0 0 0 0,0 1 0 0 0,0-1 1 0 0,0 0-1 0 0,0 0 0 0 0,0 1 1 0 0,0-1-1 0 0,-1 1 0 0 0,0-1 0 0 0,1 1 1 0 0,-1-1-1 0 0,0 0 0 0 0,0 1 0 0 0,0-1 1 0 0,0 1-1 0 0,-1 0 0 0 0,1-1 8 0 0,-13 164 88 0 0,6-74-16 0 0,9-91-81 0 0,-1 0 1 0 0,0 0 0 0 0,1 0-1 0 0,-1 0 1 0 0,1-1 0 0 0,-1 1-1 0 0,1 0 1 0 0,-1-1 0 0 0,1 1-1 0 0,-1-1 1 0 0,1 1 0 0 0,-1-1-1 0 0,1 0 1 0 0,0 1-1 0 0,-1-1 1 0 0,1 0 0 0 0,0 0-1 0 0,-1 0 1 0 0,1-1 0 0 0,0 1-1 0 0,-1 0 1 0 0,1 0 0 0 0,0-1-1 0 0,-1 1 1 0 0,1-1 0 0 0,-1 0-1 0 0,1 1 1 0 0,-1-1-1 0 0,1 0 1 0 0,-1 0 0 0 0,0 0-1 0 0,1 0 1 0 0,-1 0 0 0 0,1-1 0 0 0,28-20 26 0 0,-1-2 0 0 0,-2 0 1 0 0,0-2-1 0 0,-2-1 0 0 0,0-1 1 0 0,0-5-27 0 0,96-98 26 0 0,-46 79-45 0 0,-73 89 4 0 0,-20 253 151 0 0,35-251-1807 0 0,10-45-5639 0 0,-22 0 1176 0 0,-1 5-5652 0 0</inkml:trace>
  <inkml:trace contextRef="#ctx0" brushRef="#br0" timeOffset="5219.394">1041 1 8866 0 0,'0'0'2630'0'0,"0"0"-446"0"0,0 0-314 0 0,0 0-140 0 0,0 0-203 0 0,0 0-268 0 0,0 0-295 0 0,0 0-267 0 0,0 0-178 0 0,0 0-93 0 0,0 0-37 0 0,-4 4 1779 0 0,54 29 676 0 0,-28-15-2783 0 0,-1 1-1 0 0,-1 1 1 0 0,0 1 0 0 0,-2 1 0 0 0,0 0 0 0 0,-2 2 0 0 0,0 0 0 0 0,-2 0 0 0 0,0 1 0 0 0,-2 1 0 0 0,-1 1-1 0 0,3 9-60 0 0,18 97 44 0 0,-10-89 51 0 0,11-125 1638 0 0,81-209-1656 0 0,-95 213-98 0 0,-19 77-3 0 0,0 0 10 0 0,0 0-3 0 0,0 0-23 0 0,0 0-53 0 0,0 0-42 0 0,0 0-13 0 0,0 0-50 0 0,0 0-54 0 0,0 0-64 0 0,0 0-57 0 0,4-14-7808 0 0,0 10 735 0 0,1 3-3960 0 0</inkml:trace>
</inkml:ink>
</file>

<file path=ppt/ink/ink20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12.317"/>
    </inkml:context>
    <inkml:brush xml:id="br0">
      <inkml:brushProperty name="width" value="0.1" units="cm"/>
      <inkml:brushProperty name="height" value="0.2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1 77 0 0 0,'0'0'623'0'0,"10"0"213"0"0,110-7 2238 0 0,-16-2-1079 0 0,0 5-1 0 0,42 5-1994 0 0,115-4 927 0 0,567-48 2632 0 0,-485 47-2700 0 0,-246 11-399 0 0,-97-7-368 0 0,23 0 842 0 0,126 0-656 0 0,-43 11-275 0 0,29-7 14 0 0,-67-11-985 0 0,-71 22-1626 0 0,-12-1-3016 0 0,11-6-869 0 0</inkml:trace>
</inkml:ink>
</file>

<file path=ppt/ink/ink20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13.540"/>
    </inkml:context>
    <inkml:brush xml:id="br0">
      <inkml:brushProperty name="width" value="0.1" units="cm"/>
      <inkml:brushProperty name="height" value="0.2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39 29 0 0 0,'0'0'915'0'0,"0"0"110"0"0,0 0 41 0 0,0 0 0 0 0,0 0 27 0 0,0 0 11 0 0,0 0-77 0 0,-6 0-180 0 0,-20 0-195 0 0,20 0-145 0 0,6 0-103 0 0,0 0-23 0 0,0 0-11 0 0,0 0-18 0 0,0 0-55 0 0,0 0-87 0 0,0 0-97 0 0,0 0-113 0 0,8 0 45 0 0,111 11 2739 0 0,678-11 2190 0 0,-56-40-3564 0 0,-474 44-1258 0 0,-229 9-232 0 0,-38-12 90 0 0,0-1 6 0 0,0 0-4 0 0,0 0-9 0 0,0 0 13 0 0,0 0-24 0 0,0 0 21 0 0,-8 8-4027 0 0,3-1-3758 0 0,3 0-1218 0 0</inkml:trace>
</inkml:ink>
</file>

<file path=ppt/ink/ink20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28.41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492 544 0 0 0,'0'0'944'0'0,"0"0"667"0"0,0 0 118 0 0,0 0-132 0 0,0 0-67 0 0,0 0-27 0 0,0 0 35 0 0,0 0 27 0 0,0 0-83 0 0,7 0 4288 0 0,-26-38-432 0 0,-48 7-4380 0 0,54 28-868 0 0,1 1-1 0 0,-1 0 1 0 0,0 1-1 0 0,1 1 1 0 0,-1 0-1 0 0,0 0 1 0 0,0 2-1 0 0,1-1 1 0 0,-9 3-90 0 0,-89 62 231 0 0,95-56-212 0 0,2 0 0 0 0,0 0 0 0 0,0 1 0 0 0,1 1 0 0 0,0 0 0 0 0,1 1 0 0 0,0 0 0 0 0,1 0-1 0 0,0 1 1 0 0,2 1 0 0 0,-1 0 0 0 0,2 0 0 0 0,-5 13-19 0 0,0 62 23 0 0,12-85-18 0 0,1 0 0 0 0,0-1 0 0 0,0 1 0 0 0,0-1 0 0 0,0 0 0 0 0,1 1 0 0 0,-1-1 0 0 0,1 0 0 0 0,0 0 0 0 0,0 0 0 0 0,1 0 0 0 0,-1 0 0 0 0,1 0-1 0 0,0-1 1 0 0,0 1 0 0 0,0-1 0 0 0,1 0 0 0 0,-1 0 0 0 0,1 0 0 0 0,0 0 0 0 0,-1-1 0 0 0,1 1 0 0 0,0-1 0 0 0,1 0 0 0 0,-1 0 0 0 0,0-1 0 0 0,0 1 0 0 0,2-1-5 0 0,11 0 58 0 0,-1 0 0 0 0,0-2 0 0 0,0 0 1 0 0,0-1-1 0 0,0 0 0 0 0,0-2 0 0 0,0 0 0 0 0,-1 0 0 0 0,1-2 1 0 0,-1 0-1 0 0,0 0 0 0 0,-1-2 0 0 0,0 0 0 0 0,0 0 1 0 0,-1-1-1 0 0,0-1 0 0 0,0 0 0 0 0,-1-1 0 0 0,8-8-58 0 0,1 1 53 0 0,0 0 0 0 0,-2-2 0 0 0,0 0 0 0 0,-1-1 0 0 0,-1-1 0 0 0,-1 0 0 0 0,-1-2 0 0 0,0 1-1 0 0,-2-2 1 0 0,-2 0 0 0 0,0 0 0 0 0,4-17-53 0 0,-10-15 367 0 0,-5 52-308 0 0,0 4-18 0 0,0 1-20 0 0,0 0-9 0 0,-8 57-257 0 0,9 195 388 0 0,-1-246-139 0 0,1 0 0 0 0,0 0 0 0 0,1-1 0 0 0,-1 1 0 0 0,1 0 0 0 0,0 0 0 0 0,1-1 0 0 0,-1 0 0 0 0,1 1 0 0 0,0-1 0 0 0,0 0 0 0 0,1 0 0 0 0,-1 0 0 0 0,4 2-4 0 0,5-2-34 0 0,-12-5 16 0 0,0 0 0 0 0,22-14-1462 0 0,-1 9-2582 0 0,-7 1-4431 0 0,-8 1-3005 0 0</inkml:trace>
  <inkml:trace contextRef="#ctx0" brushRef="#br0" timeOffset="592.949">866 897 5073 0 0,'0'0'2554'0'0,"0"0"-467"0"0,0 0-65 0 0,0 0 81 0 0,0 0-68 0 0,0 0-249 0 0,0 0-391 0 0,0 0-352 0 0,0 0-215 0 0,0 0-100 0 0,0 0-49 0 0,0 0-44 0 0,0 0-47 0 0,4-8-80 0 0,78-136 1627 0 0,44-49-1216 0 0,-115 181-1017 0 0,-12 21-78 0 0,-2 11 84 0 0,1-10 93 0 0,0 1-1 0 0,1-1 0 0 0,1 0 1 0 0,-1 1-1 0 0,2-1 0 0 0,-1 0 1 0 0,1 1-1 0 0,1-1 1 0 0,0 0-1 0 0,0 0 0 0 0,1 0 1 0 0,1 0-1 0 0,-1 0 0 0 0,2-1 1 0 0,-1 0-1 0 0,1 0 0 0 0,0 0 1 0 0,1 0-1 0 0,7 7 0 0 0,-10-13 33 0 0,1 0 0 0 0,-1 0 0 0 0,1 0 0 0 0,0 0 0 0 0,0-1 0 0 0,0 1 0 0 0,1-1 0 0 0,-1 0 0 0 0,1-1 0 0 0,-1 1 0 0 0,1-1 0 0 0,-1 0 0 0 0,1 0 0 0 0,0 0 0 0 0,-1-1 0 0 0,1 1 0 0 0,0-1 0 0 0,0-1 0 0 0,-1 1 0 0 0,1 0 0 0 0,0-1 0 0 0,-1 0 0 0 0,1 0 0 0 0,0-1 0 0 0,-1 1 0 0 0,0-1 0 0 0,1 0 0 0 0,-1 0 0 0 0,0 0 0 0 0,0-1 0 0 0,0 1 0 0 0,0-1 0 0 0,0 0 0 0 0,-1 0 0 0 0,1-1-33 0 0,16-17 215 0 0,-1-2 0 0 0,-1 1 0 0 0,-1-2 0 0 0,-1-1 0 0 0,-1 0 0 0 0,-1 0 0 0 0,-2-2 0 0 0,1-2-215 0 0,7-63 204 0 0,-20 92-268 0 0,-38 72-7382 0 0,35-54 2498 0 0,1-1-3419 0 0,2-6-646 0 0</inkml:trace>
  <inkml:trace contextRef="#ctx0" brushRef="#br0" timeOffset="1167.557">1852 569 10274 0 0,'0'0'4498'0'0,"0"0"-2285"0"0,0 0-894 0 0,0 0-124 0 0,0 0 0 0 0,0 0-72 0 0,0 0-134 0 0,0 0-213 0 0,0 0-216 0 0,0 0-153 0 0,0 0-128 0 0,0 0-70 0 0,0 0-47 0 0,-18 6-37 0 0,-60 21-18 0 0,33 9 41 0 0,37-24-130 0 0,5-9-19 0 0,-1 1 0 0 0,1-1 0 0 0,0 0 0 0 0,1 1 0 0 0,-1 0 0 0 0,1-1 0 0 0,-1 1 0 0 0,1 0 0 0 0,0 0 0 0 0,1 1 0 0 0,-1-1 0 0 0,1 0 0 0 0,0 0 0 0 0,0 1 0 0 0,0-1 0 0 0,0 1 0 0 0,1-1 0 0 0,0 1 0 0 0,0-1 0 0 0,0 1 0 0 0,0-1 0 0 0,1 1 0 0 0,0-1 0 0 0,0 0 0 0 0,0 1 0 0 0,0-1 0 0 0,1 0 0 0 0,-1 1 0 0 0,1-1 0 0 0,0 0 0 0 0,1 0 0 0 0,-1-1 0 0 0,1 1 0 0 0,-1 0 0 0 0,1-1 0 0 0,0 0 0 0 0,1 1 0 0 0,-1-1 0 0 0,0-1 0 0 0,1 1 0 0 0,0 0-1 0 0,-1-1 1 0 0,2 1 1 0 0,8 0 65 0 0,-1 0-1 0 0,0-2 1 0 0,1 1-1 0 0,-1-1 0 0 0,1-1 1 0 0,-1 0-1 0 0,1-1 0 0 0,-1-1 1 0 0,1 1-1 0 0,-1-2 0 0 0,0 0 1 0 0,0 0-1 0 0,0-1 1 0 0,0-1-1 0 0,-1 0 0 0 0,0 0 1 0 0,0-1-1 0 0,0-1 0 0 0,-1 0 1 0 0,0 0-1 0 0,0-1 0 0 0,0 0 1 0 0,0-3-65 0 0,20-18 189 0 0,-2-2 1 0 0,-2-1-1 0 0,0-1 0 0 0,-3-1 1 0 0,0-1-1 0 0,5-15-189 0 0,-15 27 20 0 0,-1-1-1 0 0,-2 0 0 0 0,0-1 1 0 0,-1 0-1 0 0,-2-1 1 0 0,0 1-1 0 0,2-25-19 0 0,-7 37-9 0 0,-1 1-1 0 0,-1-1 0 0 0,1 0 0 0 0,-2 0 0 0 0,0 0 0 0 0,-1 1 1 0 0,0-1-1 0 0,-1 1 0 0 0,0-1 0 0 0,-1 1 0 0 0,0 0 0 0 0,-1 0 1 0 0,0 0-1 0 0,-1 1 0 0 0,0 0 0 0 0,-1 0 0 0 0,-3-3 10 0 0,5 9-19 0 0,0 0-1 0 0,0 0 1 0 0,0 1 0 0 0,-1 0-1 0 0,1 0 1 0 0,-1 0-1 0 0,0 0 1 0 0,-1 1-1 0 0,1 0 1 0 0,0 1 0 0 0,-1-1-1 0 0,0 1 1 0 0,1 0-1 0 0,-1 1 1 0 0,0 0-1 0 0,0 0 1 0 0,0 0 0 0 0,0 1-1 0 0,0 0 1 0 0,0 0-1 0 0,0 1 1 0 0,1 0-1 0 0,-1 0 1 0 0,0 0 0 0 0,0 1-1 0 0,0 0 1 0 0,1 1-1 0 0,-1-1 1 0 0,1 1-1 0 0,0 1 1 0 0,0-1-1 0 0,0 1 1 0 0,0 0 0 0 0,1 0-1 0 0,0 1 1 0 0,-1-1-1 0 0,1 1 1 0 0,1 0-1 0 0,-1 1 1 0 0,1-1 0 0 0,0 1-1 0 0,-1 2 20 0 0,-5 7 0 0 0,2 0 0 0 0,0 0 0 0 0,0 1 1 0 0,1 0-1 0 0,1 0 0 0 0,1 1 0 0 0,0-1 0 0 0,1 1 0 0 0,1 0 0 0 0,1 0 0 0 0,0 1 0 0 0,1-1 0 0 0,1 0 1 0 0,2 13-1 0 0,2-6 75 0 0,1 0 0 0 0,1-1 0 0 0,1 1 0 0 0,2-1 0 0 0,0 0 0 0 0,1-1 1 0 0,1 0-1 0 0,1-1 0 0 0,1 0 0 0 0,1-1 0 0 0,1 0 0 0 0,1-2 1 0 0,0 1-1 0 0,1-2 0 0 0,1 0 0 0 0,1-1 0 0 0,6 3-75 0 0,236 155 1023 0 0,-248-161-960 0 0,-1-4-374 0 0,-9-16-7108 0 0,-3 7 988 0 0,0 0-5607 0 0</inkml:trace>
</inkml:ink>
</file>

<file path=ppt/ink/ink20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41.7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293 1 6129 0 0,'0'0'1966'0'0,"0"0"-194"0"0,0 0-141 0 0,0 0-37 0 0,0 0 61 0 0,0 0-24 0 0,0 0-211 0 0,0 0-281 0 0,0 0-325 0 0,0 0-279 0 0,0 0-214 0 0,0 0-97 0 0,-4 0-36 0 0,-8 0 237 0 0,24 0 1003 0 0,126 15 984 0 0,13 10-1573 0 0,-224 0 1101 0 0,-150 56-1890 0 0,65-7-24 0 0,97-36-52 0 0,50-28 56 0 0,11-9-18 0 0,0-1-30 0 0,0 0-44 0 0,0 0 41 0 0,0 0 9 0 0,0 0-7 0 0,39 19 142 0 0,80 2 169 0 0,72 4-72 0 0,-135-17-183 0 0,-66 22 21 0 0,-1-16-38 0 0,0-1 1 0 0,-1 0-1 0 0,-1-1 0 0 0,0 0 1 0 0,0-1-1 0 0,-1 0 0 0 0,-1-1 1 0 0,0-1-1 0 0,-13 6-20 0 0,-21 16 44 0 0,-15 7-40 0 0,47-29 3 0 0,0 0 1 0 0,0 2-1 0 0,1 0 0 0 0,1 1 0 0 0,0 0 0 0 0,0 1 0 0 0,-8 11-7 0 0,-18 21-82 0 0,28-24 100 0 0,13-20-18 0 0,0-1 6 0 0,0 0-18 0 0,0 3 16 0 0,0-3 5 0 0,0 0-21 0 0,76 15 669 0 0,123-18 201 0 0,-13-9-394 0 0,-165 9-439 0 0,-20 3-35 0 0,-1 0 2 0 0,0 0 25 0 0,0 0-14 0 0,0 0 5 0 0,0 0-8 0 0,0 0 12 0 0,0 0 2 0 0,0 0-7 0 0,0 0-15 0 0,0 0-8 0 0,0 0 20 0 0,0 0 11 0 0,0 0-5 0 0,0 0-15 0 0,0 0 14 0 0,0 0 13 0 0,0 0 31 0 0,0 0-44 0 0,0 0-14 0 0,0 0-30 0 0,0 0 29 0 0,0 0-2 0 0,0 0 9 0 0,0 0-2 0 0,31-16-1 0 0,7 2 4 0 0,-37 14-24 0 0,-1 0 30 0 0,0 0 23 0 0,0 0-32 0 0,0 0 2 0 0,0 0-2 0 0,0 0 7 0 0,0 0-19 0 0,0 0-20 0 0,0 0-17 0 0,0 0 4 0 0,-31 0-4209 0 0,14 2 1019 0 0,10 0 114 0 0,0-2-3361 0 0,4 0-5248 0 0</inkml:trace>
</inkml:ink>
</file>

<file path=ppt/ink/ink20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52.69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1 119 1848 0 0,'0'0'1502'0'0,"0"0"-15"0"0,0 0 273 0 0,0 0 290 0 0,0 0 89 0 0,0 0-265 0 0,0 0-506 0 0,0 0-442 0 0,0 0-210 0 0,0 0-19 0 0,0 0 25 0 0,0 0 31 0 0,0 0 28 0 0,2 0-21 0 0,118 7 3599 0 0,115-11-2877 0 0,-203-2-1237 0 0,-31 5-182 0 0,-1 1 4 0 0,0 0 6 0 0,0 0 11 0 0,0 0-4 0 0,0 0-6 0 0,0 0 0 0 0,0 0 9 0 0,0 0-7 0 0,0 0 3 0 0,0 0-2 0 0,0 0-6 0 0,0 0 11 0 0,0 0 4 0 0,0 0 14 0 0,0 0 10 0 0,-14-7 505 0 0,-78-45-421 0 0,53 12-696 0 0,61 32-3257 0 0,-6 4 795 0 0,-4 2-3582 0 0,-2 1-5288 0 0</inkml:trace>
</inkml:ink>
</file>

<file path=ppt/ink/ink20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53.30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41 5209 0 0,'0'0'2521'0'0,"0"0"-372"0"0,0 0-25 0 0,0 0 60 0 0,0 0-113 0 0,0 0-365 0 0,0 0-494 0 0,0 0-437 0 0,0 0-272 0 0,0 0-93 0 0,0 0 52 0 0,0 0 93 0 0,0 0 70 0 0,6 0 19 0 0,170-8 2804 0 0,32-17-2303 0 0,-135 18-2940 0 0,-113 19-2221 0 0,27-8 264 0 0,1 1-3524 0 0,4-1-3628 0 0</inkml:trace>
</inkml:ink>
</file>

<file path=ppt/ink/ink20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53.56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22 10586 0 0,'0'0'3674'0'0,"0"0"-1811"0"0,0 0-653 0 0,0 0-7 0 0,0 0 52 0 0,0 0-51 0 0,0 0-233 0 0,0 0-323 0 0,0 0-197 0 0,0 0-59 0 0,0 0 81 0 0,0 0 69 0 0,0 0-11 0 0,7 6-39 0 0,-3-1-394 0 0,45 21 520 0 0,145-41 187 0 0,-58-10-1658 0 0,-50 10-5348 0 0,-69 12-463 0 0,-5 2-5082 0 0</inkml:trace>
</inkml:ink>
</file>

<file path=ppt/ink/ink20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55.4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264 19 11819 0 0,'0'0'1711'0'0,"0"0"-294"0"0,0 0-66 0 0,0 0 21 0 0,0 0-39 0 0,0 0-146 0 0,0 0-215 0 0,0 0-196 0 0,0 0-129 0 0,0 0-111 0 0,0 0-79 0 0,0 0-58 0 0,0 0-29 0 0,-22-3-26 0 0,-69-9-52 0 0,89 11-271 0 0,-1 1 0 0 0,1-1 1 0 0,0 1-1 0 0,0-1 1 0 0,0 1-1 0 0,0 0 0 0 0,0 0 1 0 0,0 0-1 0 0,-1 0 0 0 0,1 0 1 0 0,0 1-1 0 0,0-1 1 0 0,0 0-1 0 0,0 1 0 0 0,0 0 1 0 0,0-1-1 0 0,0 1 0 0 0,0 0 1 0 0,0 0-1 0 0,0 0 0 0 0,0 0 1 0 0,1 1-1 0 0,-1-1 1 0 0,0 0-1 0 0,1 1 0 0 0,-2 0-21 0 0,-6 7 150 0 0,0 2-121 0 0,0-1 1 0 0,1 2-1 0 0,0-1 0 0 0,0 1 1 0 0,2 0-1 0 0,-1 1 0 0 0,1-1 0 0 0,1 1 1 0 0,1 0-1 0 0,0 1 0 0 0,0-1 0 0 0,1 1 1 0 0,1 0-1 0 0,0 0 0 0 0,1 0 1 0 0,1 0-1 0 0,0 0 0 0 0,1 0 0 0 0,0 0 1 0 0,1 1-30 0 0,-1-10 6 0 0,-1 0 0 0 0,1 0 0 0 0,0 0 0 0 0,1 0 0 0 0,-1-1 0 0 0,1 1 0 0 0,0 0 1 0 0,0-1-1 0 0,0 1 0 0 0,1-1 0 0 0,-1 1 0 0 0,1-1 0 0 0,0 0 0 0 0,1 0 0 0 0,-1-1 0 0 0,1 1 1 0 0,-1-1-1 0 0,1 1 0 0 0,0-1 0 0 0,1 0 0 0 0,-1-1 0 0 0,0 1 0 0 0,1-1 0 0 0,-1 0 0 0 0,1 0 1 0 0,0 0-1 0 0,0 0 0 0 0,-1-1 0 0 0,1 0 0 0 0,5 0-6 0 0,0 1 70 0 0,1 0-1 0 0,-1-1 1 0 0,1 0-1 0 0,-1-1 1 0 0,1 0-1 0 0,0-1 1 0 0,-1 0 0 0 0,1-1-1 0 0,-1 0 1 0 0,0-1-1 0 0,1 0 1 0 0,-1 0 0 0 0,0-1-1 0 0,3-3-69 0 0,-8 6 28 0 0,-1-1 1 0 0,-1-1-1 0 0,1 1 0 0 0,0 0 0 0 0,0-1 0 0 0,-1 0 1 0 0,0 0-1 0 0,1 0 0 0 0,-1 0 0 0 0,0 0 0 0 0,-1-1 1 0 0,1 1-1 0 0,0-1 0 0 0,-1 0 0 0 0,0 0 0 0 0,0 0 1 0 0,0 0-1 0 0,-1 0 0 0 0,1 0 0 0 0,-1-1 0 0 0,0 1 1 0 0,0 0-1 0 0,0-1 0 0 0,-1 1 0 0 0,1-1 0 0 0,-1 1 1 0 0,0-1-1 0 0,-1-1-28 0 0,-1 2-23 0 0,0 0-1 0 0,0 1 1 0 0,0-1 0 0 0,-1 1 0 0 0,1-1 0 0 0,-1 1 0 0 0,0 0 0 0 0,0 0 0 0 0,0 0 0 0 0,-1 1 0 0 0,1-1-1 0 0,0 1 1 0 0,-1 0 0 0 0,0 0 0 0 0,1 0 0 0 0,-1 0 0 0 0,0 0 0 0 0,0 1 0 0 0,0 0 0 0 0,0 0 0 0 0,-1 0-1 0 0,1 0 1 0 0,0 1 0 0 0,0-1 0 0 0,0 1 0 0 0,-1 0 0 0 0,1 1 0 0 0,0-1 23 0 0,3 0-89 0 0,1 0-2 0 0,37 15 71 0 0,-5-15 49 0 0,74-11-534 0 0,-76-2-2179 0 0,-11 4-6519 0 0,-12 5-2551 0 0</inkml:trace>
</inkml:ink>
</file>

<file path=ppt/ink/ink20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54.4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155 277 8594 0 0,'0'0'2110'0'0,"0"0"-106"0"0,0 0-30 0 0,0 0-66 0 0,0 0-177 0 0,0 0-293 0 0,0 0-346 0 0,0 0-294 0 0,0 0-213 0 0,0 0-114 0 0,0 0-38 0 0,0 0-18 0 0,0 0-19 0 0,0 12 838 0 0,-2 95 732 0 0,-13 53-1213 0 0,-46 185-384 0 0,34-189-382 0 0,24-138-937 0 0,3-19-618 0 0,2-5 1000 0 0,35-86-5249 0 0,-17 47 1639 0 0,-5 10-2373 0 0,-7 16-1435 0 0</inkml:trace>
  <inkml:trace contextRef="#ctx0" brushRef="#br0" timeOffset="439.113">422 328 5233 0 0,'0'0'2582'0'0,"0"0"-382"0"0,0 0-315 0 0,0 0-190 0 0,0 0-129 0 0,0 0-198 0 0,0 0-244 0 0,0 0-201 0 0,0 0-47 0 0,0 0 28 0 0,0 0 13 0 0,0 0-5 0 0,5 7-103 0 0,-1-3-660 0 0,-3-2-101 0 0,1 0 0 0 0,-1-1 0 0 0,1 1 0 0 0,-1 0 0 0 0,1 0 0 0 0,-1 0 0 0 0,0 0 0 0 0,0 0 1 0 0,0 0-1 0 0,0 0 0 0 0,0 1 0 0 0,-1-1 0 0 0,1 0 0 0 0,-1 1 0 0 0,1-1 0 0 0,-1 0 0 0 0,0 1 0 0 0,0-1 0 0 0,0 0 0 0 0,0 1 0 0 0,0-1 0 0 0,0 0 0 0 0,-1 1-48 0 0,-6 23 486 0 0,1 1 0 0 0,1 0 0 0 0,2 0 0 0 0,0 0 0 0 0,2 23-486 0 0,11 244 713 0 0,-13-278-694 0 0,-1 2 496 0 0,-31-72 315 0 0,17 25-833 0 0,14 19-18 0 0,0 1 0 0 0,-1-1 0 0 0,0 1 0 0 0,-1 0 0 0 0,0 1 0 0 0,0-1 0 0 0,-1 1 0 0 0,0 0 0 0 0,0 1 0 0 0,-1-1-1 0 0,0 2 1 0 0,0-1 0 0 0,-1 1 0 0 0,1 0 0 0 0,-1 1 0 0 0,-1 0 0 0 0,1 0 0 0 0,-1 1 0 0 0,0 0 0 0 0,0 1 0 0 0,0 0 0 0 0,0 1 0 0 0,-1 0 0 0 0,1 0 0 0 0,-10 1 21 0 0,13 3-110 0 0,1 0 0 0 0,-1 0 0 0 0,1 0 0 0 0,0 1 0 0 0,-1 0 0 0 0,1 1 0 0 0,1-1 0 0 0,-1 1 0 0 0,0 0 0 0 0,1 1 0 0 0,0-1 0 0 0,0 1 0 0 0,0 0 0 0 0,1 0 0 0 0,-1 1 0 0 0,-2 4 110 0 0,0 29-2851 0 0,40-23-3603 0 0,-19-15 1197 0 0,-4 2-5391 0 0</inkml:trace>
  <inkml:trace contextRef="#ctx0" brushRef="#br0" timeOffset="2419.415">0 210 2320 0 0,'0'0'2810'0'0,"0"0"-662"0"0,0 0-23 0 0,0 0 58 0 0,0 0-93 0 0,0 0-252 0 0,0 0-434 0 0,0 0-401 0 0,0 0-260 0 0,0 0-134 0 0,0 0-68 0 0,0 0-44 0 0,0 0-33 0 0,5-1-26 0 0,125-9 3756 0 0,58 21-2954 0 0,-34-3-781 0 0,-155-10 1158 0 0,-32-52-162 0 0,-34-38-1343 0 0,60 50-3333 0 0,24 19-8442 0 0,-11 18-1118 0 0</inkml:trace>
</inkml:ink>
</file>

<file path=ppt/ink/ink20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50.77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1 107 0 0 0,'0'0'1451'0'0,"0"0"-267"0"0,0 0 27 0 0,0 0 291 0 0,0 0 358 0 0,0 0 181 0 0,0 0-201 0 0,0 0-396 0 0,0 0-349 0 0,0 0-181 0 0,0 0-13 0 0,0 0 33 0 0,2 3-9 0 0,1-1-579 0 0,1 1 1 0 0,-1-1-1 0 0,1 0 0 0 0,-1 1 0 0 0,1-2 0 0 0,0 1 0 0 0,0 0 0 0 0,0-1 0 0 0,0 0 0 0 0,0 0 1 0 0,0 0-1 0 0,0 0 0 0 0,0-1 0 0 0,0 1 0 0 0,0-1 0 0 0,0 0 0 0 0,2-1-346 0 0,0 1 109 0 0,0-1 0 0 0,0 0 0 0 0,0 0 0 0 0,-1-1 0 0 0,1 0 0 0 0,0 0 0 0 0,-1 0 0 0 0,0-1 0 0 0,1 1 0 0 0,-1-1 0 0 0,0-1 0 0 0,0 1 0 0 0,-1-1 0 0 0,1 0 0 0 0,-1 0 0 0 0,1 0 0 0 0,-1 0 0 0 0,-1-1 0 0 0,4-3-109 0 0,12-14 142 0 0,-17 21-138 0 0,-2 1 2 0 0,0 1-1 0 0,1-1 0 0 0,-1 1 0 0 0,0-1 1 0 0,0 1-1 0 0,0-1 0 0 0,1 1 0 0 0,-1-1 1 0 0,0 1-1 0 0,0-1 0 0 0,1 1 0 0 0,-1-1 1 0 0,0 0-1 0 0,1 1 0 0 0,-1-1 0 0 0,1 1 1 0 0,-1-1-1 0 0,0 0 0 0 0,1 1 0 0 0,-1-1 1 0 0,1 0-1 0 0,-1 0 0 0 0,1 1 0 0 0,-1-1 1 0 0,1 0-1 0 0,-1 0 0 0 0,1 0 0 0 0,-1 0 1 0 0,1 0-1 0 0,-1 0 0 0 0,1 0 0 0 0,-1 0 1 0 0,1 0-1 0 0,0 0 0 0 0,-1 0 0 0 0,1 0 1 0 0,-1 0-1 0 0,1 0 0 0 0,-1 0 0 0 0,1 0 1 0 0,-1 0-1 0 0,1-1 0 0 0,-1 1 0 0 0,1 0 1 0 0,-1 0-1 0 0,1-1 0 0 0,-1 1 0 0 0,0 0 1 0 0,1-1-1 0 0,-1 1 0 0 0,1-1 0 0 0,-1 1 1 0 0,0 0-1 0 0,1-1-5 0 0,15 247 771 0 0,-7-179-702 0 0,-8-46-52 0 0,1 0-1 0 0,2-1 1 0 0,0 1 0 0 0,1-1-1 0 0,0 0 1 0 0,2 0 0 0 0,1 0-1 0 0,5 8-16 0 0,-13-27 17 0 0,0 0 0 0 0,0-1-1 0 0,0 1 1 0 0,1 0 0 0 0,-1 0-1 0 0,0-1 1 0 0,0 1-1 0 0,1 0 1 0 0,-1-1 0 0 0,1 1-1 0 0,-1 0 1 0 0,1-1 0 0 0,-1 1-1 0 0,1 0 1 0 0,-1-1 0 0 0,1 1-1 0 0,0-1 1 0 0,-1 1 0 0 0,1-1-1 0 0,-1 1 1 0 0,1-1-1 0 0,0 0 1 0 0,0 1 0 0 0,-1-1-1 0 0,1 0 1 0 0,0 1 0 0 0,0-1-1 0 0,-1 0 1 0 0,1 0 0 0 0,0 0-1 0 0,0 0 1 0 0,0 0 0 0 0,-1 0-1 0 0,1 0 1 0 0,0 0-1 0 0,0 0 1 0 0,0 0 0 0 0,-1 0-1 0 0,1 0 1 0 0,0-1 0 0 0,0 1-1 0 0,0 0 1 0 0,-1-1 0 0 0,1 1-1 0 0,0 0 1 0 0,-1-1 0 0 0,1 1-1 0 0,0-1 1 0 0,-1 1-1 0 0,1-1 1 0 0,-1 1 0 0 0,1-1-1 0 0,-1 0 1 0 0,1 1 0 0 0,-1-1-1 0 0,1 0 1 0 0,-1 1 0 0 0,1-1-1 0 0,-1 0 1 0 0,0 0 0 0 0,1 1-1 0 0,-1-1 1 0 0,0 0-1 0 0,0 0 1 0 0,0 1 0 0 0,0-1-1 0 0,0 0 1 0 0,1 0 0 0 0,-2 0-17 0 0,106-311 702 0 0,-83 259-683 0 0,2 1-1 0 0,2 1 0 0 0,26-36-18 0 0,-49 142-3907 0 0,-3-49 3200 0 0,-1 23-1885 0 0,-3-11-2879 0 0,1-9-5273 0 0</inkml:trace>
  <inkml:trace contextRef="#ctx0" brushRef="#br0" timeOffset="339.601">695 512 9874 0 0,'0'0'2311'0'0,"0"0"-436"0"0,0 0-180 0 0,0 0-94 0 0,0 0-110 0 0,0 0-187 0 0,0 0-292 0 0,0 0-277 0 0,0 0-170 0 0,0 0-88 0 0,0 0-67 0 0,0 0-72 0 0,0 0-49 0 0,-4 14-65 0 0,-16 67 47 0 0,20-52-4 0 0,0-28-318 0 0,0-1-6 0 0,0 0-39 0 0,0 0-84 0 0,0 0-111 0 0,9-12-2723 0 0,-6 3 1404 0 0,3-7-7824 0 0,-2 9-572 0 0</inkml:trace>
  <inkml:trace contextRef="#ctx0" brushRef="#br0" timeOffset="736.545">868 210 7346 0 0,'0'0'3662'0'0,"0"0"-1958"0"0,0 0-548 0 0,0 0 186 0 0,0 0 244 0 0,0 0 57 0 0,0 0-295 0 0,0 0-511 0 0,0 0-399 0 0,0 0-191 0 0,0 0-37 0 0,0 0-23 0 0,0 0-16 0 0,-3 4-14 0 0,-8 13-50 0 0,8-12-45 0 0,3-5-18 0 0,0 0-21 0 0,0 0-2 0 0,0 0-1 0 0,0 0 7 0 0,0 0-3 0 0,0 0 23 0 0,0 0 26 0 0,0 0 30 0 0,0 0 21 0 0,0 0-1 0 0,-29-5 1232 0 0,15 10-1377 0 0,25-11-1777 0 0,-9 5-2549 0 0,-1 0-3825 0 0,-1 1-1672 0 0</inkml:trace>
</inkml:ink>
</file>

<file path=ppt/ink/ink20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42.4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47 469 11763 0 0,'0'0'1872'0'0,"0"0"-560"0"0,0 0-298 0 0,0 0 73 0 0,0 0 173 0 0,0 0 31 0 0,0 0-198 0 0,0 0-316 0 0,0 0-295 0 0,0 0-110 0 0,0 0-17 0 0,0 0 9 0 0,0 0 16 0 0,0 10-29 0 0,0 87 669 0 0,-23 126-62 0 0,0-105-711 0 0,37-168 2784 0 0,40-99-2820 0 0,89-115-19 0 0,-91 187-91 0 0,-35 122-44 0 0,23 138 122 0 0,-38-177-1000 0 0,3 5 2665 0 0,-4-11-5497 0 0,0-6-6853 0 0,-1 2-1310 0 0</inkml:trace>
  <inkml:trace contextRef="#ctx0" brushRef="#br0" timeOffset="489.375">487 822 13387 0 0,'0'0'2096'0'0,"0"0"-626"0"0,0 0-199 0 0,0 0 112 0 0,0 0 92 0 0,0 0-76 0 0,0 0-278 0 0,0 0-322 0 0,0 0-228 0 0,0 0-146 0 0,0 0-68 0 0,0 0-67 0 0,0 0-54 0 0,-3 7-36 0 0,-14 29 41 0 0,10-23-162 0 0,0 1 1 0 0,1 0-1 0 0,0 1 0 0 0,1 0 1 0 0,0-1-1 0 0,1 2 0 0 0,-1 12-79 0 0,5-27-9 0 0,0-1 16 0 0,0 0-7 0 0,0 0 6 0 0,0 0-11 0 0,-10-10 151 0 0,7 4-4413 0 0,1-1-5682 0 0,2 4-1256 0 0</inkml:trace>
  <inkml:trace contextRef="#ctx0" brushRef="#br0" timeOffset="1067.757">606 553 6409 0 0,'0'0'2376'0'0,"0"0"-568"0"0,0 0-182 0 0,0 0 83 0 0,0 0 21 0 0,0 0-176 0 0,0 0-410 0 0,0 0-369 0 0,0 0-208 0 0,0 0-67 0 0,0 0 26 0 0,0 0 11 0 0,0 0-12 0 0,-2 6-52 0 0,-30 51 1493 0 0,57-90-538 0 0,-25 33-1322 0 0,0 0 13 0 0,0 0-2 0 0,0 0-10 0 0,0 0-5 0 0,0 0-7 0 0,0 0-8 0 0,0 0 14 0 0,-27 14 749 0 0,26-14-789 0 0,1 0-8 0 0,0 0-7 0 0,0 0 3 0 0,0 0-14 0 0,0 0-7 0 0,0 0 5 0 0,0 0-13 0 0,0 0-5 0 0,0 0-9 0 0,0 0-6 0 0,0 0 11 0 0,0 0-28 0 0,0 0-18 0 0,0 0-28 0 0,-10 0-6168 0 0,8 0-4820 0 0,2 0 754 0 0</inkml:trace>
  <inkml:trace contextRef="#ctx0" brushRef="#br0" timeOffset="3086.304">995 71 5081 0 0,'0'0'2066'0'0,"0"0"-44"0"0,0 0 58 0 0,0 0 58 0 0,0 0-118 0 0,0 0-361 0 0,0 0-404 0 0,0 0-268 0 0,0 0-148 0 0,0 0-72 0 0,0 0-64 0 0,0 0-67 0 0,0 0-68 0 0,-17 8 533 0 0,-175 146 600 0 0,160-125-1591 0 0,32-29-132 0 0,0 0-2 0 0,31-19 281 0 0,115-68 6 0 0,-43 21-188 0 0,-103 66-64 0 0,0 0 1 0 0,-1 0-1 0 0,1 0 1 0 0,0 0 0 0 0,0 0-1 0 0,0 0 1 0 0,-1-1-1 0 0,1 1 1 0 0,0 0 0 0 0,0 0-1 0 0,0 0 1 0 0,0 0-1 0 0,-1 0 1 0 0,1 0 0 0 0,0-1-1 0 0,0 1 1 0 0,0 0-1 0 0,0 0 1 0 0,0 0 0 0 0,0 0-1 0 0,-1-1 1 0 0,1 1-1 0 0,0 0 1 0 0,0 0 0 0 0,0 0-1 0 0,0 0 1 0 0,0-1-1 0 0,0 1 1 0 0,0 0 0 0 0,0 0-1 0 0,0 0 1 0 0,0-1-1 0 0,0 1-11 0 0,-23 8-76 0 0,-88 50-57 0 0,103-54 790 0 0,0 2-4583 0 0,16-4-9107 0 0,-4-2 2880 0 0</inkml:trace>
  <inkml:trace contextRef="#ctx0" brushRef="#br0" timeOffset="2502.052">89 115 0 0 0,'0'0'637'0'0,"0"0"974"0"0,0 0 331 0 0,0 0 9 0 0,0 0-54 0 0,0 0-165 0 0,0 0-121 0 0,0 0-132 0 0,0 0-156 0 0,0 0-105 0 0,0 0-139 0 0,-11-1-119 0 0,-28-4-294 0 0,35 4 6013 0 0,99 8-5102 0 0,166 5-180 0 0,-152 2-1193 0 0,-109-14-178 0 0,0 0 0 0 0,0 0 0 0 0,0 1 0 0 0,0-1 0 0 0,0 0 0 0 0,0 0 0 0 0,0 0 0 0 0,-1 0 0 0 0,1 1 0 0 0,0-1 0 0 0,0 0 0 0 0,0 0 0 0 0,0 0 0 0 0,0 1 0 0 0,0-1 0 0 0,0 0 0 0 0,0 0 0 0 0,0 0 0 0 0,0 1 0 0 0,0-1 0 0 0,0 0 0 0 0,0 0 0 0 0,0 0 0 0 0,1 1 0 0 0,-1-1 0 0 0,0 0 0 0 0,0 0 0 0 0,0 0 0 0 0,0 1 0 0 0,0-1 0 0 0,0 0 0 0 0,0 0 0 0 0,0 0 0 0 0,1 0 0 0 0,-1 1 0 0 0,0-1 0 0 0,0 0 0 0 0,0 0 0 0 0,0 0 0 0 0,1 0 0 0 0,-1 0-26 0 0,-161-40 445 0 0,118 18-351 0 0,42 22-77 0 0,5-8-1699 0 0,26 8-3984 0 0,-16 0-3019 0 0,-7 0-3003 0 0</inkml:trace>
  <inkml:trace contextRef="#ctx0" brushRef="#br0" timeOffset="3881.472">360 126 0 0 0,'0'0'1146'0'0,"0"0"150"0"0,0 0 104 0 0,0 0 14 0 0,0 0-65 0 0,0 0-151 0 0,0 0-180 0 0,0 0-162 0 0,-2 3-87 0 0,0 5 1992 0 0,15-11-255 0 0,-16-39 2862 0 0,-23 20-1526 0 0,-26-32-1458 0 0,59 41-7613 0 0,6 11-2518 0 0,-9 2-2887 0 0</inkml:trace>
  <inkml:trace contextRef="#ctx0" brushRef="#br0" timeOffset="5513.745">1471 384 6793 0 0,'0'0'2096'0'0,"0"0"-211"0"0,0 0-86 0 0,0 0 24 0 0,0 0-69 0 0,0 0-263 0 0,0 0-269 0 0,0 0-255 0 0,0 0-182 0 0,0 0-103 0 0,0 0-105 0 0,-32 26-77 0 0,-101 80-82 0 0,76-47 158 0 0,16 8-307 0 0,-24 31-554 0 0,7-50-3308 0 0,37-39-879 0 0,7-6-4124 0 0,8-3 1905 0 0</inkml:trace>
  <inkml:trace contextRef="#ctx0" brushRef="#br0" timeOffset="5750.293">1087 377 8354 0 0,'0'0'2072'0'0,"0"0"-663"0"0,0 0-343 0 0,0 0 128 0 0,0 0 233 0 0,0 0 101 0 0,0 0-191 0 0,0 0-409 0 0,0 0-303 0 0,0 0-155 0 0,0 0-72 0 0,0 0-25 0 0,0 0-8 0 0,11 33-16 0 0,38 102-34 0 0,-11-64 119 0 0,45 48-951 0 0,-63-96-4034 0 0,1 0-4335 0 0,-17-19 196 0 0</inkml:trace>
  <inkml:trace contextRef="#ctx0" brushRef="#br0" timeOffset="6520.371">1494 840 8338 0 0,'0'0'1748'0'0,"0"0"-354"0"0,0 0 127 0 0,0 0 253 0 0,0 0 99 0 0,0 0-174 0 0,0 0-422 0 0,0 0-387 0 0,0 0-226 0 0,0 0-119 0 0,0 0-62 0 0,0 0-35 0 0,0 0-9 0 0,0-9-32 0 0,22-85 900 0 0,-19 87-1197 0 0,6-18 79 0 0,1-1-1 0 0,1 2 1 0 0,1 0 0 0 0,1 0 0 0 0,2 1-1 0 0,0 0 1 0 0,1 2 0 0 0,6-6-189 0 0,60-50 148 0 0,-81 77-151 0 0,0-1 0 0 0,1 1 0 0 0,-1 0 0 0 0,0 0 0 0 0,0 0 0 0 0,0 0-1 0 0,1 0 1 0 0,-1 0 0 0 0,0 0 0 0 0,0 0 0 0 0,1 1 0 0 0,-1-1 0 0 0,0 0 0 0 0,0 1 0 0 0,0-1 0 0 0,0 1 0 0 0,0-1 0 0 0,1 1 0 0 0,-1-1-1 0 0,0 1 1 0 0,0 0 0 0 0,0 0 0 0 0,-1-1 0 0 0,1 1 0 0 0,0 0 0 0 0,0 0 0 0 0,0 0 0 0 0,-1 0 0 0 0,1 0 0 0 0,0 0 0 0 0,-1 0 0 0 0,1 0-1 0 0,-1 0 1 0 0,1 1 0 0 0,-1-1 0 0 0,1 0 0 0 0,-1 0 0 0 0,0 0 0 0 0,0 1 0 0 0,0-1 0 0 0,0 0 0 0 0,0 0 0 0 0,0 0 0 0 0,0 1 0 0 0,0-1 0 0 0,0 0-1 0 0,0 0 1 0 0,-1 1 0 0 0,1 0 3 0 0,1 203-13 0 0,11-165-88 0 0,7-54 163 0 0,27-74 54 0 0,-34 63-96 0 0,0 0 0 0 0,2 0 0 0 0,0 1 0 0 0,2 1 0 0 0,1 1 0 0 0,0 0 0 0 0,17-15-20 0 0,76-55 118 0 0,-110 93-109 0 0,-1-1 1 0 0,1 0-1 0 0,0 1 0 0 0,0-1 1 0 0,0 0-1 0 0,0 0 1 0 0,0 1-1 0 0,0-1 1 0 0,0 0-1 0 0,0 1 1 0 0,0-1-1 0 0,0 0 0 0 0,0 1 1 0 0,0-1-1 0 0,0 0 1 0 0,1 1-1 0 0,-1-1 1 0 0,0 0-1 0 0,0 1 0 0 0,0-1 1 0 0,0 0-1 0 0,0 0 1 0 0,1 1-1 0 0,-1-1 1 0 0,0 0-1 0 0,0 0 0 0 0,0 1 1 0 0,1-1-1 0 0,-1 0 1 0 0,0 0-1 0 0,0 0 1 0 0,1 0-1 0 0,-1 1 1 0 0,0-1-1 0 0,1 0 0 0 0,-1 0 1 0 0,0 0-1 0 0,1 0 1 0 0,-1 0-1 0 0,0 0 1 0 0,0 0-1 0 0,1 0 0 0 0,-1 0 1 0 0,0 0-1 0 0,1 0 1 0 0,-1 0-1 0 0,0 0-9 0 0,-12 35 210 0 0,-18 34 170 0 0,19-48-328 0 0,0 2 0 0 0,2 0-1 0 0,0 0 1 0 0,2 1 0 0 0,1-1 0 0 0,0 2-1 0 0,2-1 1 0 0,1 1 0 0 0,1 0-52 0 0,6 118-211 0 0,5-121-1889 0 0,-7-19-2668 0 0,1-2-4058 0 0,-1-1-2346 0 0</inkml:trace>
  <inkml:trace contextRef="#ctx0" brushRef="#br0" timeOffset="6766.711">2263 815 12371 0 0,'0'0'2732'0'0,"0"0"-1398"0"0,0 0-349 0 0,0 0 104 0 0,0 0 14 0 0,0 0-150 0 0,0 0-321 0 0,0 0-301 0 0,0 0-174 0 0,0 0-81 0 0,0 0-22 0 0,0 0-21 0 0,-9 17-21 0 0,-36 76-105 0 0,35-81-1119 0 0,8-11-2914 0 0,0-3-3831 0 0,2 2-517 0 0</inkml:trace>
  <inkml:trace contextRef="#ctx0" brushRef="#br0" timeOffset="7087.758">2289 472 7810 0 0,'0'0'4447'0'0,"0"0"-2457"0"0,0 0-826 0 0,0 0-130 0 0,0 0-86 0 0,0 0-100 0 0,0 0-225 0 0,0 0-255 0 0,0 0-200 0 0,0 0-84 0 0,0 0-18 0 0,0 0-25 0 0,0 0 2 0 0,-5 6-13 0 0,-16 20-24 0 0,21-26-6 0 0,1 1 0 0 0,-1 0 1 0 0,1-1-1 0 0,-1 1 1 0 0,1 0-1 0 0,0-1 0 0 0,-1 1 1 0 0,1 0-1 0 0,0-1 1 0 0,0 1-1 0 0,-1-1 0 0 0,1 0 1 0 0,0 1-1 0 0,0-1 1 0 0,0 1-1 0 0,0-1 1 0 0,-1 0-1 0 0,1 0 0 0 0,0 0 1 0 0,0 1-1 0 0,0-1 1 0 0,0 0-1 0 0,0 0 0 0 0,0 0 1 0 0,0 0-1 0 0,0-1 1 0 0,-1 1-1 0 0,1 0 0 0 0,0 0 1 0 0,0 0-1 0 0,0-1 1 0 0,0 1-1 0 0,0 0 0 0 0,-1-1 1 0 0,1 1-1 0 0,0-1 1 0 0,0 1-1 0 0,-1-1 1 0 0,1 0-1 0 0,18-10 714 0 0,-37 9 980 0 0,-23 19-614 0 0,46-16-6993 0 0,-1-1 158 0 0,2 0-5207 0 0</inkml:trace>
</inkml:ink>
</file>

<file path=ppt/ink/ink21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1:26.268"/>
    </inkml:context>
    <inkml:brush xml:id="br0">
      <inkml:brushProperty name="width" value="0.1" units="cm"/>
      <inkml:brushProperty name="height" value="0.2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0 93 0 0 0,'0'0'459'0'0,"0"-9"156"0"0,1-41 862 0 0,3 45 5383 0 0,4 3-3611 0 0,26 1-3530 0 0,-23 2 1086 0 0,298 10 1250 0 0,187 3-738 0 0,-304-3-1167 0 0,0-9 1 0 0,49-10-151 0 0,256 0 160 0 0,-224 12 152 0 0,-198-12-213 0 0,-9 1 214 0 0,19 3 350 0 0,89-15 288 0 0,-100 9-491 0 0,-21 6-180 0 0,-52 4-272 0 0,-1 0 9 0 0,1 0-14 0 0,-1 0-7 0 0,0 0 5 0 0,0 0-7 0 0,0 0 15 0 0,0 0-4 0 0,0 0-10 0 0,0 0 20 0 0,0 0-7 0 0,0 0-18 0 0,0 0-16 0 0,0 0-4 0 0,0 0-44 0 0,0 0-154 0 0,-12 7-3188 0 0,-3 7-6470 0 0,9-9 3410 0 0</inkml:trace>
</inkml:ink>
</file>

<file path=ppt/ink/ink21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1:32.970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1 0 0 0,'0'0'0'0'0,"0"0"0"0"0</inkml:trace>
</inkml:ink>
</file>

<file path=ppt/ink/ink21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1:33.637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115 139 0 0 0,'-82'-32'0'0'0,"50"15"0"0"0,32 14 0 0 0,20 0 704 0 0,65 24 4968 0 0,40-15-3801 0 0,0-6-1 0 0,121-15-1870 0 0,-193 11 343 0 0,729-25 802 0 0,-271 16-991 0 0,185-4 142 0 0,222 12-354 0 0,-795 9 45 0 0,-108-3-395 0 0,-15-1 472 0 0,1 0 1 0 0,-1 1-1 0 0,1-1 0 0 0,0 0 1 0 0,-1 0-1 0 0,1 0 1 0 0,-1 0-1 0 0,1 0 1 0 0,0 0-1 0 0,-1 0 0 0 0,1 0 1 0 0,-1 0-1 0 0,1 0 1 0 0,0 0-1 0 0,-1 0 0 0 0,1 0 1 0 0,-1 0-1 0 0,1-1 1 0 0,-1 1-1 0 0,1 0 0 0 0,-1 0 1 0 0,1-1-1 0 0,-1 1 1 0 0,1 0-1 0 0,-1-1 1 0 0,1 1-1 0 0,-1-1 0 0 0,1 1 1 0 0,-1-1-1 0 0,0 1 1 0 0,1 0-1 0 0,-1-1 0 0 0,0 1 1 0 0,1-1-1 0 0,-1 0 1 0 0,0 1-1 0 0,0-1 0 0 0,1 1 1 0 0,-1-1-1 0 0,0 1 1 0 0,0-1-1 0 0,0 0 1 0 0,0 1-1 0 0,0-1 0 0 0,0 1 1 0 0,0-1-1 0 0,0 0 1 0 0,0 1-1 0 0,0-1 0 0 0,0 1 1 0 0,0-1-1 0 0,0 1 1 0 0,-1-1-1 0 0,1 0 0 0 0,0 1 1 0 0,0-1-1 0 0,-1 1-64 0 0,2-13 630 0 0,-3 12-289 0 0,-2 11-501 0 0,-22 26-4573 0 0,20-29 784 0 0,3-2-3427 0 0</inkml:trace>
</inkml:ink>
</file>

<file path=ppt/ink/ink21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1:35.660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23 19 0 0 0,'0'0'950'0'0,"0"0"328"0"0,0 0 43 0 0,0 0-13 0 0,0 0-78 0 0,-5-2-119 0 0,0 1-1320 0 0,-7-3 2332 0 0,33 3 818 0 0,282-4 1337 0 0,2-1-3260 0 0,163 16 1467 0 0,3 21-2485 0 0,118 12 838 0 0,121 2 28 0 0,-437-26-621 0 0,-136-12 740 0 0,-137-7-632 0 0,0 0 56 0 0,0 0-1 0 0,0 0-23 0 0,0 0-57 0 0,0 0-60 0 0,0 0-47 0 0,0 0-53 0 0,48-8-368 0 0,162-6 281 0 0,-109 6-46 0 0,7 1 32 0 0,-13 3-1882 0 0,-129 36-12796 0 0,25-23 5746 0 0</inkml:trace>
</inkml:ink>
</file>

<file path=ppt/ink/ink21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1:38.468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97 11386 0 0,'0'0'801'0'0,"0"0"-149"0"0,0 0-233 0 0,0 0-45 0 0,0 0 72 0 0,0 0 95 0 0,0 0 57 0 0,0 0 35 0 0,0 0 31 0 0,0 0-2 0 0,12-6-25 0 0,94-32 1022 0 0,171 31 1212 0 0,79 25-1968 0 0,-269-17-814 0 0,-1-4 0 0 0,0-4-1 0 0,0-3 1 0 0,72-19-89 0 0,-138 20-301 0 0,-29 5-1590 0 0,-13 2-2536 0 0,2 2-3482 0 0,10 0-1164 0 0</inkml:trace>
</inkml:ink>
</file>

<file path=ppt/ink/ink21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2:28.1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1194 6097 0 0,'0'0'1219'0'0,"0"0"-105"0"0,0 0 182 0 0,0 0 248 0 0,0 0 149 0 0,0 0-41 0 0,0 0-184 0 0,0 0-181 0 0,0 0-116 0 0,33 5-97 0 0,104 11-118 0 0,-132-15-880 0 0,0-1 1 0 0,0 0-1 0 0,0 0 0 0 0,1 0 0 0 0,-1 0 0 0 0,0-1 1 0 0,0 0-1 0 0,0 0 0 0 0,0 0 0 0 0,0-1 1 0 0,0 0-1 0 0,0 1 0 0 0,-1-2 0 0 0,1 1 0 0 0,-1-1 1 0 0,1 1-1 0 0,1-3-76 0 0,9-5 278 0 0,58-41 207 0 0,-3-4 0 0 0,-2-3 0 0 0,-3-2 0 0 0,-3-3 1 0 0,-2-3-1 0 0,-3-3 0 0 0,-4-2 0 0 0,-2-2 0 0 0,-4-2 0 0 0,1-9-485 0 0,34-65 643 0 0,45-117-643 0 0,-109 226 156 0 0,-17 39-201 0 0,1 23-138 0 0,18 128 326 0 0,-7 0 0 0 0,-6 116-143 0 0,-7-226 55 0 0,-1 0 0 0 0,-2 0 0 0 0,-2-1 0 0 0,-1 1 0 0 0,-2-1 0 0 0,-2-1 0 0 0,-1 0 1 0 0,-3 0-1 0 0,-6 12-55 0 0,15-39 22 0 0,-1 0 0 0 0,0 0 0 0 0,-1-1 0 0 0,0 0 0 0 0,0 0-1 0 0,-1 0 1 0 0,-1-1 0 0 0,0 0 0 0 0,0-1 0 0 0,0 0 0 0 0,-1 0 0 0 0,0-1 0 0 0,-1 0 0 0 0,0-1 0 0 0,0 0 0 0 0,0-1 0 0 0,-1 0 0 0 0,1-1 0 0 0,-1 0 0 0 0,0-1 0 0 0,0 0 0 0 0,-1-1 0 0 0,1-1 0 0 0,0 1 0 0 0,-1-2 0 0 0,1 0 0 0 0,-1 0-1 0 0,-1-2-20 0 0,1-1-45 0 0,1-1 1 0 0,-1 0 0 0 0,1-1 0 0 0,0 0 0 0 0,0-1-1 0 0,1 0 1 0 0,0-1 0 0 0,0 0 0 0 0,0-1 0 0 0,1-1-1 0 0,0 1 1 0 0,1-1 0 0 0,-4-4 43 0 0,9 8-307 0 0,1 0 0 0 0,-1-1 0 0 0,1 1 1 0 0,0-1-1 0 0,0 0 0 0 0,0 1 0 0 0,1-1 0 0 0,0-1 0 0 0,0 1 0 0 0,0 0 0 0 0,1 0 0 0 0,0-1 1 0 0,0 1-1 0 0,1 0 0 0 0,0-1 0 0 0,0 1 0 0 0,1-4 307 0 0,5-11-3914 0 0,5 10-4992 0 0,-4 6-1459 0 0</inkml:trace>
  <inkml:trace contextRef="#ctx0" brushRef="#br0" timeOffset="369.503">1425 748 0 0 0,'0'0'0'0'0,"0"0"0"0"0,0 0 0 0 0</inkml:trace>
  <inkml:trace contextRef="#ctx0" brushRef="#br0" timeOffset="814.738">1694 605 8610 0 0,'0'0'2538'0'0,"0"0"-414"0"0,0 0-242 0 0,0 0-115 0 0,0 0-219 0 0,0 0-237 0 0,0 0-233 0 0,0 0-201 0 0,0 0-145 0 0,0 0-150 0 0,0 0-157 0 0,0 0-111 0 0,0 0-65 0 0,-30 17-49 0 0,-95 56-38 0 0,73-24 41 0 0,45-36-165 0 0,0 0-20 0 0,0 0 1 0 0,1 0 0 0 0,0 1-1 0 0,1 0 1 0 0,0 0-1 0 0,2 1 1 0 0,-1-1-1 0 0,2 1 1 0 0,0 0-1 0 0,1 0 1 0 0,0 10-19 0 0,1-21 8 0 0,1 0-1 0 0,-1 0 1 0 0,1 1 0 0 0,0-1-1 0 0,1 0 1 0 0,-1 0 0 0 0,1 0-1 0 0,-1 0 1 0 0,1 0 0 0 0,0 0 0 0 0,1 0-1 0 0,-1-1 1 0 0,1 1 0 0 0,0-1-1 0 0,-1 0 1 0 0,1 0 0 0 0,1 0-1 0 0,-1 0 1 0 0,0 0 0 0 0,1-1-1 0 0,-1 1 1 0 0,1-1 0 0 0,0 0 0 0 0,0 0-1 0 0,0 0 1 0 0,0-1 0 0 0,0 1-1 0 0,0-1 1 0 0,1 0 0 0 0,-1 0-1 0 0,0-1 1 0 0,2 1-8 0 0,7 1 117 0 0,-1-1-1 0 0,0 1 1 0 0,1-2 0 0 0,-1 0-1 0 0,1-1 1 0 0,-1 0 0 0 0,0 0 0 0 0,0-1-1 0 0,1-1 1 0 0,-1 0 0 0 0,2-2-117 0 0,-1 1 105 0 0,-1-1 1 0 0,0 0-1 0 0,0 0 1 0 0,-1-2 0 0 0,0 1-1 0 0,0-1 1 0 0,0-1 0 0 0,-1 0-1 0 0,0 0 1 0 0,0-1-1 0 0,-1-1 1 0 0,-1 1 0 0 0,1-1-1 0 0,-1-1 1 0 0,-1 0-1 0 0,0 0 1 0 0,-1 0 0 0 0,0-1-1 0 0,0 1 1 0 0,-2-2-1 0 0,1 1 1 0 0,-1 0 0 0 0,-1-1-1 0 0,-1 0 1 0 0,1 0 0 0 0,-1-3-106 0 0,-2 10 7 0 0,1 1 0 0 0,-1 0 0 0 0,0-1 0 0 0,-1 1 0 0 0,1 0 0 0 0,-1-1 0 0 0,0 1 0 0 0,0 0 0 0 0,-1 0 0 0 0,0 0 0 0 0,1 0 0 0 0,-2 0 0 0 0,1 0 0 0 0,0 0 0 0 0,-1 1 0 0 0,0-1 1 0 0,0 1-1 0 0,-1 0 0 0 0,1 0 0 0 0,-1 0 0 0 0,0 0 0 0 0,0 1 0 0 0,0-1 0 0 0,-3-1-7 0 0,-5-2-169 0 0,0 0 1 0 0,0 0-1 0 0,-1 1 1 0 0,-1 1-1 0 0,1 0 0 0 0,0 0 1 0 0,-1 2-1 0 0,0 0 1 0 0,0 0-1 0 0,0 1 1 0 0,0 1-1 0 0,-1 1 0 0 0,1 0 1 0 0,0 0-1 0 0,0 1 1 0 0,0 1-1 0 0,0 1 0 0 0,0 0 1 0 0,0 0-1 0 0,0 2 1 0 0,1 0-1 0 0,-5 2 169 0 0,-21 36-4901 0 0,32-25 152 0 0,4 0-3709 0 0,3-9 986 0 0</inkml:trace>
</inkml:ink>
</file>

<file path=ppt/ink/ink21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2:37.77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97 0 9618 0 0,'0'0'3279'0'0,"0"0"-1318"0"0,0 0-574 0 0,0 0-62 0 0,0 0-23 0 0,0 0-127 0 0,0 0-242 0 0,0 0-230 0 0,0 0-152 0 0,0 0-76 0 0,0 0-48 0 0,0 0-34 0 0,0 0-32 0 0,-12 22-56 0 0,-38 70-61 0 0,45-84-211 0 0,1 1 0 0 0,0-1 0 0 0,0 1 0 0 0,0-1 1 0 0,1 1-1 0 0,0 0 0 0 0,1 1 0 0 0,0-1 1 0 0,1 0-1 0 0,0 1 0 0 0,0-1 0 0 0,1 0 0 0 0,0 5-33 0 0,0-1 18 0 0,0-10 3 0 0,0 0 0 0 0,0-1 0 0 0,0 1 1 0 0,0 0-1 0 0,1-1 0 0 0,-1 1 0 0 0,1-1 0 0 0,0 1 0 0 0,-1-1 0 0 0,1 1 0 0 0,0-1 1 0 0,1 1-1 0 0,-1-1 0 0 0,0 0 0 0 0,1 1 0 0 0,-1-1 0 0 0,1 0 0 0 0,0 0 0 0 0,0 0 1 0 0,0 0-1 0 0,0-1 0 0 0,0 1 0 0 0,0 0 0 0 0,0-1 0 0 0,0 0 0 0 0,1 1 1 0 0,-1-1-1 0 0,0 0 0 0 0,1 0 0 0 0,-1 0 0 0 0,1-1 0 0 0,0 1 0 0 0,-1 0 0 0 0,1-1 1 0 0,-1 0-1 0 0,1 0 0 0 0,0 1-21 0 0,3-1 105 0 0,0 0-1 0 0,-1-1 1 0 0,1 1 0 0 0,0-1 0 0 0,0 0 0 0 0,-1 0 0 0 0,1-1-1 0 0,0 0 1 0 0,-1 0 0 0 0,0 0 0 0 0,1 0 0 0 0,-1-1 0 0 0,0 0-1 0 0,0 0 1 0 0,-1-1 0 0 0,4-2-105 0 0,-1-1 84 0 0,-1 0 0 0 0,1-1 0 0 0,-2 0 1 0 0,1 0-1 0 0,-1 0 0 0 0,0-1 0 0 0,-1 1 0 0 0,0-1 0 0 0,0 0 0 0 0,-1 0 0 0 0,0-1 0 0 0,-1 1 0 0 0,0-1 0 0 0,0 1 0 0 0,-1-1 1 0 0,0 0-1 0 0,-1 0 0 0 0,0 1 0 0 0,-1-1 0 0 0,-1-8-84 0 0,1 15-85 0 0,1 0 1 0 0,-1-1 0 0 0,0 1-1 0 0,-1 0 1 0 0,1 0 0 0 0,0 0-1 0 0,-1 1 1 0 0,0-1-1 0 0,1 0 1 0 0,-1 1 0 0 0,0-1-1 0 0,-1 1 1 0 0,1-1 0 0 0,0 1-1 0 0,-1 0 1 0 0,1 0-1 0 0,-1 0 1 0 0,0 0 0 0 0,1 0-1 0 0,-1 1 1 0 0,0 0 0 0 0,-3-2 84 0 0,-10-1-4167 0 0,0 2-3405 0 0,7 2-4685 0 0</inkml:trace>
</inkml:ink>
</file>

<file path=ppt/ink/ink21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2:38.62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6 181 8034 0 0,'0'0'2280'0'0,"0"0"-198"0"0,0 0-88 0 0,0 0-85 0 0,0 0-147 0 0,0 0-228 0 0,0 0-278 0 0,0 0-249 0 0,0 0-204 0 0,0 0-146 0 0,0 0-95 0 0,0 0-83 0 0,-3-2-82 0 0,0-1-370 0 0,4 3-5 0 0,-1 0 1 0 0,0 0-1 0 0,0 0 1 0 0,1 0-1 0 0,-1 0 1 0 0,0 0-1 0 0,0 0 1 0 0,1-1-1 0 0,-1 1 1 0 0,0 0-1 0 0,0 0 1 0 0,0 0-1 0 0,1 0 0 0 0,-1 0 1 0 0,0 0-1 0 0,0-1 1 0 0,0 1-1 0 0,0 0 1 0 0,1 0-1 0 0,-1 0 1 0 0,0-1-1 0 0,0 1 1 0 0,0 0-1 0 0,0 0 0 0 0,0 0 1 0 0,1-1-1 0 0,-1 1 1 0 0,0 0-1 0 0,0 0 1 0 0,0-1-1 0 0,0 1 1 0 0,0 0-1 0 0,0 0 1 0 0,0-1-1 0 0,0 1 1 0 0,0 0-1 0 0,0 0 0 0 0,0-1 1 0 0,0 1-1 0 0,0 0 1 0 0,0 0-1 0 0,0 0 1 0 0,0-1-1 0 0,-1 1 1 0 0,1 0-1 0 0,0 0 1 0 0,0-1-1 0 0,0 1 0 0 0,0 0 1 0 0,0 0-1 0 0,0 0 1 0 0,-1-1-23 0 0,84-10 1472 0 0,238 8-504 0 0,-285-5-829 0 0,-36 8-112 0 0,0 0-1 0 0,0 0 12 0 0,0 0 24 0 0,0 0 5 0 0,0 0 28 0 0,0 0 4 0 0,0 0 2 0 0,0 0-6 0 0,0 0-6 0 0,0 0 24 0 0,0 0 9 0 0,0 0 2 0 0,0 0-12 0 0,0 0-8 0 0,0 0 14 0 0,-2-7-73 0 0,-1 0 0 0 0,0 0 0 0 0,0 0-1 0 0,0 1 1 0 0,-1-1 0 0 0,0 1-1 0 0,0 0 1 0 0,0 0 0 0 0,-1 0 0 0 0,0 1-1 0 0,0-1 1 0 0,-1 1 0 0 0,1 1-1 0 0,-1-1 1 0 0,-4-2-45 0 0,-5-6 14 0 0,-34-20-360 0 0,49 33 41 0 0,0 0-219 0 0,23 1-4529 0 0,-7 4 2202 0 0,1 0-4265 0 0,-3-2-4903 0 0</inkml:trace>
</inkml:ink>
</file>

<file path=ppt/ink/ink21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2:39.2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34 4049 0 0,'0'0'3649'0'0,"0"0"-931"0"0,0 0-487 0 0,0 0-122 0 0,0 0-203 0 0,0 0-259 0 0,0 0-258 0 0,0 0-320 0 0,0 0-263 0 0,0 0-153 0 0,0 0-67 0 0,0 0-20 0 0,0 0-14 0 0,3-3 2120 0 0,13 7-2288 0 0,1 0 1 0 0,0-2-1 0 0,0 0 0 0 0,-1-1 1 0 0,1 0-1 0 0,0-2 1 0 0,0 0-1 0 0,6-1-384 0 0,212-20 1014 0 0,-188 8-1161 0 0,-34 11-983 0 0,-11 2-3731 0 0,0 1-4730 0 0,-2 0-1866 0 0</inkml:trace>
</inkml:ink>
</file>

<file path=ppt/ink/ink21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2:39.47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41 16115 0 0,'0'0'2033'0'0,"0"0"-781"0"0,0 0-318 0 0,0 0 149 0 0,0 0 148 0 0,0 0-38 0 0,0 0-219 0 0,0 0-224 0 0,0 0-153 0 0,0 0-113 0 0,0 0-63 0 0,31-5-66 0 0,98-16-90 0 0,1 6 503 0 0,-88 15-6445 0 0,-24 0 1094 0 0,-11 0-7275 0 0</inkml:trace>
</inkml:ink>
</file>

<file path=ppt/ink/ink21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2:36.79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88 0 7938 0 0,'0'0'2594'0'0,"0"0"-299"0"0,0 0-279 0 0,0 0-161 0 0,0 0-124 0 0,0 0-192 0 0,0 0-294 0 0,0 0-316 0 0,0 0-242 0 0,0 0-175 0 0,0 0-67 0 0,7 4 2215 0 0,0 137-844 0 0,-7-117-1714 0 0,1 140 549 0 0,-7 0 0 0 0,-19 97-651 0 0,-12-36 170 0 0,35-211-198 0 0,2-14-616 0 0,5-36-2736 0 0,10-9 286 0 0,-4 15-2706 0 0,-8 25 3863 0 0,1-10-9423 0 0</inkml:trace>
  <inkml:trace contextRef="#ctx0" brushRef="#br0" timeOffset="583.605">414 30 16115 0 0,'0'0'1281'0'0,"0"0"-301"0"0,0 0-109 0 0,0 0 48 0 0,0 0 69 0 0,0 0-73 0 0,0 0-239 0 0,0 0-201 0 0,0 0-73 0 0,0 0 8 0 0,0 0 49 0 0,0 0 27 0 0,0 11-15 0 0,7 91 1027 0 0,49 212 273 0 0,-53 76-1399 0 0,-3-390-363 0 0,-31-56 1310 0 0,16 30-1306 0 0,7 9-8 0 0,0 0 0 0 0,-2 0-1 0 0,0 1 1 0 0,-1 1 0 0 0,0 0-1 0 0,-1 0 1 0 0,-1 1 0 0 0,-1 1-1 0 0,1 0 1 0 0,-2 1 0 0 0,0 0 0 0 0,-6-2-5 0 0,6 5-36 0 0,-1 2 1 0 0,0 0 0 0 0,-1 1 0 0 0,0 0-1 0 0,0 2 1 0 0,0 0 0 0 0,0 0 0 0 0,-1 2 0 0 0,0 0-1 0 0,-16 1 36 0 0,34 1 0 0 0,-62 11-1450 0 0,53 30-2617 0 0,21-24 191 0 0,-1-9-3704 0 0,-3-4-4093 0 0</inkml:trace>
</inkml:ink>
</file>

<file path=ppt/ink/ink21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2:44.33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 0 6985 0 0,'0'0'2069'0'0,"0"0"-155"0"0,0 0 43 0 0,0 0 15 0 0,0 0-119 0 0,0 0-260 0 0,0 0-329 0 0,0 0-244 0 0,0 0-189 0 0,0 0-118 0 0,0 0-67 0 0,0 0-66 0 0,-4 0-53 0 0,-12 0-44 0 0,12 0-18 0 0,4 0-57 0 0,0 0-43 0 0,0 0-54 0 0,0 0-76 0 0,10 8 705 0 0,35-1-303 0 0,1-3-1 0 0,-1-1 0 0 0,1-2 1 0 0,44-5-637 0 0,26 0 28 0 0,-103 3-379 0 0,21 3-1428 0 0,-25 1-2309 0 0,-2 4-3285 0 0,-6-3-4708 0 0</inkml:trace>
</inkml:ink>
</file>

<file path=ppt/ink/ink21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2:47.68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8 8658 0 0,'0'0'3691'0'0,"0"0"-1469"0"0,0 0-623 0 0,0 0-9 0 0,0 0 5 0 0,0 0-150 0 0,0 0-286 0 0,0 0-297 0 0,0 0-193 0 0,0 0-77 0 0,0 0-27 0 0,0 0-35 0 0,0 0-24 0 0,18 0 994 0 0,129-7 446 0 0,-94 6-2301 0 0,62 2 284 0 0,-77 1-3565 0 0,-1 3-3571 0 0,-25-5-5004 0 0</inkml:trace>
</inkml:ink>
</file>

<file path=ppt/ink/ink21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2:43.32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168 424 8194 0 0,'0'0'2086'0'0,"0"0"-391"0"0,0 0-199 0 0,0 0-9 0 0,0 0-9 0 0,0 0-153 0 0,0 0-314 0 0,0 0-322 0 0,0 0-234 0 0,0 0-151 0 0,0 0-84 0 0,-4 5 12 0 0,-22 61 971 0 0,10 382 1387 0 0,14-415-1951 0 0,1-25 650 0 0,0-24-491 0 0,5-29-706 0 0,1 1 0 0 0,3 0 0 0 0,2 0 0 0 0,1 1 0 0 0,3 0 0 0 0,1 1 0 0 0,2 0 0 0 0,2 2 0 0 0,1 0 0 0 0,7-6-92 0 0,-26 42 3 0 0,1 1 0 0 0,-1-1-1 0 0,1 1 1 0 0,0-1 0 0 0,1 1 0 0 0,-1 0-1 0 0,0 0 1 0 0,1 0 0 0 0,0 0-1 0 0,0 0 1 0 0,0 0 0 0 0,0 1-1 0 0,0 0 1 0 0,0-1 0 0 0,0 1 0 0 0,1 0-1 0 0,-1 1 1 0 0,1-1 0 0 0,0 1-1 0 0,-1-1 1 0 0,1 1 0 0 0,0 0-1 0 0,0 0 1 0 0,0 1 0 0 0,0-1 0 0 0,0 1-1 0 0,0 0 1 0 0,0 0 0 0 0,0 0-1 0 0,0 1 1 0 0,-1-1 0 0 0,1 1-1 0 0,0 0 1 0 0,0 0 0 0 0,0 0 0 0 0,-1 1-1 0 0,1-1 1 0 0,0 1 0 0 0,-1 0-1 0 0,0 0 1 0 0,1 0 0 0 0,-1 1-3 0 0,4 4 40 0 0,-1 1 0 0 0,-1 1 1 0 0,0-1-1 0 0,0 1 1 0 0,0 0-1 0 0,-1 0 0 0 0,0 0 1 0 0,-1 0-1 0 0,0 1 0 0 0,-1 0 1 0 0,2 7-41 0 0,-6-24-10936 0 0,0-1 2144 0 0,2 4-149 0 0</inkml:trace>
  <inkml:trace contextRef="#ctx0" brushRef="#br0" timeOffset="587.959">0 167 10010 0 0,'0'0'2406'0'0,"0"0"-507"0"0,0 0-189 0 0,0 0-39 0 0,0 0-86 0 0,0 0-216 0 0,0 0-361 0 0,0 0-339 0 0,0 0-223 0 0,0 0-102 0 0,0 0-13 0 0,0 0 34 0 0,0 0 115 0 0,3 0 92 0 0,19 3 61 0 0,1-1-1 0 0,0-1 0 0 0,0-1 1 0 0,0-1-1 0 0,0-2 0 0 0,19-3-632 0 0,-5 0 100 0 0,1 1-1 0 0,0 3 0 0 0,0 0 0 0 0,0 3 1 0 0,16 2-100 0 0,0 12-93 0 0,-35-8 277 0 0,-27-8 910 0 0,-177-64-1050 0 0,137 36-417 0 0,47 28 106 0 0,11-10-10375 0 0,-7 11 3462 0 0,-1 0-4527 0 0</inkml:trace>
  <inkml:trace contextRef="#ctx0" brushRef="#br0" timeOffset="1568.724">1048 310 1280 0 0,'0'0'2765'0'0,"0"0"-542"0"0,0 0-25 0 0,0 0 181 0 0,0 0 9 0 0,0 0-224 0 0,0 0-347 0 0,0 0-312 0 0,0 0-233 0 0,0 0-173 0 0,0 0-122 0 0,0 0-98 0 0,0 0-77 0 0,-4 16 1662 0 0,-105 160-982 0 0,-84 44-1362 0 0,127-146-2184 0 0,65-75-2371 0 0,0-15-3847 0 0,1 14 3899 0 0,0-5-4267 0 0</inkml:trace>
  <inkml:trace contextRef="#ctx0" brushRef="#br0" timeOffset="1833.993">760 237 11050 0 0,'0'0'2733'0'0,"0"0"-621"0"0,0 0-526 0 0,0 0-220 0 0,0 0-141 0 0,0 0-175 0 0,0 0-230 0 0,0 0-187 0 0,0 0-118 0 0,0 0-31 0 0,0 0 0 0 0,0 0-11 0 0,0 0-19 0 0,4 18-19 0 0,12 59-13 0 0,16-10 652 0 0,14 6-280 0 0,-34-51-1101 0 0,0 0-1 0 0,1-1 1 0 0,2 0 0 0 0,0-1-1 0 0,1-1 1 0 0,0-1 0 0 0,11 9 307 0 0,-8-16-2814 0 0,-12-7-566 0 0,0-2-3410 0 0,0-1-4825 0 0</inkml:trace>
  <inkml:trace contextRef="#ctx0" brushRef="#br0" timeOffset="2593.048">1180 792 6313 0 0,'0'0'3244'0'0,"0"0"-969"0"0,0 0-419 0 0,0 0-11 0 0,0 0-80 0 0,0 0-191 0 0,0 0-276 0 0,0 0-351 0 0,0 0-251 0 0,0 0-150 0 0,0 0-69 0 0,0 0 11 0 0,0 0 0 0 0,4-11-16 0 0,67-165 1883 0 0,-41 118-1900 0 0,-17 31-356 0 0,2-1 1 0 0,0 1 0 0 0,2 1 0 0 0,1 1 0 0 0,1 1 0 0 0,8-8-100 0 0,-25 34-11 0 0,0 1 1 0 0,-1 0-1 0 0,1-1 1 0 0,-1 1-1 0 0,1 0 1 0 0,-1-1-1 0 0,0 1 1 0 0,0 0-1 0 0,0 0 1 0 0,-1 0 0 0 0,1 0-1 0 0,-1 0 1 0 0,1 0-1 0 0,-1 0 1 0 0,0 0-1 0 0,0 0 1 0 0,-1 0-1 0 0,1 0 1 0 0,-1 3 10 0 0,1 155-15 0 0,15-125-10 0 0,-14-35 26 0 0,-1-1-1 0 0,1 0 1 0 0,-1 1 0 0 0,1-1-1 0 0,0 0 1 0 0,-1 1 0 0 0,1-1-1 0 0,0 0 1 0 0,0 0 0 0 0,-1 0-1 0 0,1 0 1 0 0,0 0 0 0 0,0 1-1 0 0,-1-1 1 0 0,1 0 0 0 0,0-1-1 0 0,0 1 1 0 0,-1 0 0 0 0,1 0-1 0 0,0 0 1 0 0,-1 0 0 0 0,1-1-1 0 0,0 1 1 0 0,-1 0 0 0 0,1 0-1 0 0,0-1 1 0 0,-1 1 0 0 0,1-1-1 0 0,0 1 1 0 0,-1-1 0 0 0,1 1-1 0 0,-1-1 1 0 0,1 1 0 0 0,-1-1-1 0 0,1 1 1 0 0,-1-1 0 0 0,1 0-1 0 0,-1 1 1 0 0,0-1 0 0 0,1 0-1 0 0,-1 1 1 0 0,0-1-1 0 0,3-2 8 0 0,15-15 24 0 0,-2-1-1 0 0,0 0 1 0 0,-1-1 0 0 0,-2-1 0 0 0,0 0 0 0 0,10-22-32 0 0,53-78 56 0 0,-77 122-57 0 0,1-1 0 0 0,0 1 1 0 0,0-1-1 0 0,0 1 0 0 0,0-1 1 0 0,0 1-1 0 0,0-1 0 0 0,0 0 1 0 0,0 1-1 0 0,0-1 0 0 0,0 1 1 0 0,0-1-1 0 0,0 1 0 0 0,0-1 1 0 0,0 1-1 0 0,0-1 1 0 0,0 0-1 0 0,0 1 0 0 0,1-1 1 0 0,-1 1-1 0 0,0-1 0 0 0,0 1 1 0 0,1-1-1 0 0,-1 0 0 0 0,0 1 1 0 0,0-1-1 0 0,1 0 0 0 0,-1 1 1 0 0,0-1-1 0 0,1 0 0 0 0,-1 0 1 0 0,0 1-1 0 0,1-1 0 0 0,-1 0 1 0 0,1 0-1 0 0,-1 1 1 0 0,1-1-1 0 0,-1 0 0 0 0,0 0 1 0 0,1 0-1 0 0,-1 0 0 0 0,1 0 1 0 0,-1 0-1 0 0,1 0 0 0 0,-1 0 1 0 0,1 0-1 0 0,-1 0 0 0 0,0 0 1 0 0,1 0-1 0 0,-1 0 0 0 0,1 0 1 0 0,-2 14 28 0 0,-17 214 154 0 0,17-209-314 0 0,0-15 31 0 0,0 1 1 0 0,0-1 0 0 0,1 1-1 0 0,0 0 1 0 0,0-1-1 0 0,0 1 1 0 0,1-1-1 0 0,-1 1 1 0 0,1-1-1 0 0,0 1 1 0 0,0-1-1 0 0,1 1 1 0 0,-1-1-1 0 0,1 0 1 0 0,0 1-1 0 0,0-1 1 0 0,0 0-1 0 0,3 3 101 0 0,3-4-2350 0 0,-4-2-1272 0 0,-2 0-5128 0 0,-1 2-2500 0 0</inkml:trace>
  <inkml:trace contextRef="#ctx0" brushRef="#br0" timeOffset="3472.469">1858 369 11154 0 0,'0'0'2968'0'0,"0"0"-1041"0"0,0 0-536 0 0,0 0-74 0 0,0 0-76 0 0,0 0-154 0 0,0 0-259 0 0,0 0-240 0 0,0 0-105 0 0,0 0 5 0 0,0 0 52 0 0,0 0 31 0 0,0 0-34 0 0,7 4-65 0 0,1-1-323 0 0,-1 1 0 0 0,0 1 1 0 0,1-1-1 0 0,-2 1 0 0 0,1 0 0 0 0,0 1 0 0 0,-1-1 1 0 0,0 1-1 0 0,0 1 0 0 0,-1-1 0 0 0,0 1 0 0 0,0 0 0 0 0,-1 0 1 0 0,1 0-150 0 0,5 24 135 0 0,0 0 0 0 0,-3 1 0 0 0,0 0 0 0 0,-2 0 0 0 0,-1 0 1 0 0,-2 5-136 0 0,1-10 41 0 0,8 50-3 0 0,7-102 820 0 0,39-127-540 0 0,-44 109-308 0 0,3 1 1 0 0,1 0 0 0 0,1 1-1 0 0,3 1 1 0 0,1 1-1 0 0,5-4-10 0 0,-4 17 39 0 0,-23 26-58 0 0,0 0 1 0 0,0 0-8 0 0,0 0 14 0 0,0 0 7 0 0,0 0 2 0 0,0 0-26 0 0,0 0 2 0 0,0 0 1 0 0,0 0-6 0 0,0 0 18 0 0,0 0 6 0 0,-6 6-5749 0 0,3-4-3429 0 0,3-2-2068 0 0</inkml:trace>
  <inkml:trace contextRef="#ctx0" brushRef="#br0" timeOffset="4003.495">1922 137 10850 0 0,'0'0'2425'0'0,"0"0"-518"0"0,0 0-256 0 0,0 0-4 0 0,0 0-109 0 0,0 0-235 0 0,0 0-274 0 0,0 0-294 0 0,0 0-198 0 0,0 0-94 0 0,0 0-27 0 0,0 0 7 0 0,0 0-22 0 0,-2-7 617 0 0,143-5 1042 0 0,12-2-1777 0 0,-130 21 756 0 0,-96-59-1051 0 0,31 22-672 0 0,19 7-5364 0 0,21 21 457 0 0,-2-1-6306 0 0</inkml:trace>
</inkml:ink>
</file>

<file path=ppt/ink/ink21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2:51.76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1 240 7538 0 0,'0'0'1881'0'0,"0"0"-332"0"0,0 0 22 0 0,0 0 273 0 0,0 0 175 0 0,0 0-130 0 0,0 0-346 0 0,0 0-334 0 0,0 0-213 0 0,0 0-137 0 0,0 0-104 0 0,0 0-63 0 0,0 0-64 0 0,29 3-50 0 0,89 7-42 0 0,15-4 2126 0 0,51-10-1583 0 0,-4-11-387 0 0,-180 15-629 0 0,0 0-6 0 0,0 0-22 0 0,0 0 6 0 0,0 0-4 0 0,0 0 10 0 0,0 0 6 0 0,0 0-9 0 0,0 0-24 0 0,0 0-9 0 0,0 0 4 0 0,0 0 7 0 0,0 0 29 0 0,0 0 13 0 0,0 0 8 0 0,-16-7 293 0 0,0-6-331 0 0,1 0 0 0 0,1-2 0 0 0,0 1 0 0 0,1-2 0 0 0,0 0 0 0 0,1 0 0 0 0,-8-16-34 0 0,14 23-26 0 0,-10-40-1373 0 0,20 33-2757 0 0,5 0-5157 0 0,-3 9-3747 0 0</inkml:trace>
</inkml:ink>
</file>

<file path=ppt/ink/ink21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2:49.62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194 0 12995 0 0,'0'0'1136'0'0,"0"0"-237"0"0,0 0 190 0 0,0 0 318 0 0,0 0 140 0 0,0 0-150 0 0,0 0-369 0 0,0 0-331 0 0,0 0-168 0 0,0 0-64 0 0,0 0-8 0 0,0 0 1 0 0,0 0-22 0 0,-5 17-24 0 0,-25 88 237 0 0,16 123 938 0 0,-45 48-1357 0 0,52-251-278 0 0,-2 1 0 0 0,0-1 0 0 0,-1-1 0 0 0,-2 0 0 0 0,-13 21 48 0 0,18-36 772 0 0,1-1-3516 0 0,7-18-5552 0 0,2 6 6884 0 0,4-9-6506 0 0,-2 5 338 0 0</inkml:trace>
  <inkml:trace contextRef="#ctx0" brushRef="#br0" timeOffset="474.409">481 56 8978 0 0,'0'0'3798'0'0,"0"0"-2018"0"0,0 0-797 0 0,0 0 68 0 0,0 0 161 0 0,0 0 95 0 0,0 0-120 0 0,0 0-261 0 0,0 0-199 0 0,0 0-138 0 0,0 0-69 0 0,0 0-25 0 0,-10 27-23 0 0,-29 88-25 0 0,30-87-185 0 0,1 1 0 0 0,2-1 0 0 0,1 1 1 0 0,1 1-1 0 0,1-1 0 0 0,2 1 0 0 0,1-1 0 0 0,2 13-262 0 0,0 28 111 0 0,0 52 99 0 0,-15-196 1762 0 0,6 55-1951 0 0,-1 1-1 0 0,-1 0 1 0 0,-1 1 0 0 0,-1 0-1 0 0,0 0 1 0 0,-1 1 0 0 0,-6-6-21 0 0,13 16-24 0 0,0 0 0 0 0,-1 1 0 0 0,1 0 0 0 0,-1 1 1 0 0,0-1-1 0 0,0 1 0 0 0,0 0 0 0 0,-1 0 0 0 0,0 1 0 0 0,1 0 0 0 0,-1 0 1 0 0,0 1-1 0 0,-1-1 0 0 0,1 2 0 0 0,0-1 0 0 0,0 1 0 0 0,-1 0 1 0 0,1 0-1 0 0,-1 1 0 0 0,1 0 0 0 0,-3 1 24 0 0,4 1-131 0 0,0 0-1 0 0,0 0 1 0 0,0 1 0 0 0,0 0-1 0 0,0 0 1 0 0,1 0 0 0 0,0 1 0 0 0,-1-1-1 0 0,1 1 1 0 0,1 1 0 0 0,-1-1-1 0 0,1 1 1 0 0,-1 0 0 0 0,1 0-1 0 0,1 0 1 0 0,-3 4 131 0 0,-30 56-4366 0 0,31-41 392 0 0,5-8-4645 0 0,0-8-827 0 0</inkml:trace>
  <inkml:trace contextRef="#ctx0" brushRef="#br0" timeOffset="1039.941">790 372 14011 0 0,'0'0'1866'0'0,"0"0"-427"0"0,0 0-156 0 0,0 0 6 0 0,0 0-102 0 0,0 0-183 0 0,0 0-181 0 0,0 0-175 0 0,0 0-138 0 0,0 0-103 0 0,0 0-70 0 0,0 0-46 0 0,0 0-10 0 0,-19 16-24 0 0,-57 50-28 0 0,24 0 289 0 0,45-58-507 0 0,1 0 0 0 0,1 0 0 0 0,0 0-1 0 0,0 1 1 0 0,0-1 0 0 0,1 1-1 0 0,1 0 1 0 0,0 1 0 0 0,0-1 0 0 0,0 1-1 0 0,1-1 1 0 0,1 1 0 0 0,0 0 0 0 0,0-1-1 0 0,1 1 1 0 0,0 0 0 0 0,0 0 0 0 0,1 0-1 0 0,1-1 1 0 0,2 10-11 0 0,-1-14 14 0 0,1 0-1 0 0,1 0 1 0 0,-1 0 0 0 0,1 0-1 0 0,-1-1 1 0 0,1 0 0 0 0,1 0-1 0 0,-1 0 1 0 0,0-1 0 0 0,1 0-1 0 0,0 0 1 0 0,0 0 0 0 0,0-1-1 0 0,0 1 1 0 0,0-2 0 0 0,0 1-1 0 0,1-1 1 0 0,-1 1 0 0 0,1-2-1 0 0,-1 1 1 0 0,1-1 0 0 0,-1 0-1 0 0,1 0 1 0 0,-1-1 0 0 0,0 0-1 0 0,1 0 1 0 0,-1-1 0 0 0,2 0-14 0 0,-2 2 56 0 0,0 0 0 0 0,0 0 0 0 0,0-1-1 0 0,0 0 1 0 0,0 0 0 0 0,-1-1 0 0 0,1 0 0 0 0,0 1 0 0 0,-1-2 0 0 0,1 1 0 0 0,-1-1 0 0 0,0 0 0 0 0,0 0 0 0 0,0 0 0 0 0,0-1 0 0 0,0 0 0 0 0,-1 0-1 0 0,1 0 1 0 0,-1 0 0 0 0,0-1 0 0 0,-1 0 0 0 0,1 1 0 0 0,-1-1 0 0 0,0-1 0 0 0,0 1 0 0 0,-1 0 0 0 0,1-1 0 0 0,-1 1 0 0 0,0-1 0 0 0,-1 0 0 0 0,1 0-1 0 0,0-5-55 0 0,-6 7-34 0 0,1-1 0 0 0,-1 1 0 0 0,0 0 0 0 0,0 1 0 0 0,0-1 0 0 0,-1 1 0 0 0,1 0 0 0 0,-1 0 0 0 0,0 0 0 0 0,0 1 0 0 0,0-1 0 0 0,0 1 0 0 0,0 0 0 0 0,-1 1 0 0 0,1-1-1 0 0,0 1 1 0 0,-1 0 0 0 0,1 1 0 0 0,-1-1 0 0 0,1 1 0 0 0,-1 0 0 0 0,1 0 0 0 0,-1 1 0 0 0,-4 0 34 0 0,-13-1-459 0 0,22 0 370 0 0,1 0 9 0 0,9 0-59 0 0,12-1 186 0 0,0-1-1 0 0,0-2 1 0 0,0 0 0 0 0,-1-1-1 0 0,0-1 1 0 0,19-8-47 0 0,-39 14 0 0 0,48-14 127 0 0,0 0-1081 0 0,-18 1-4091 0 0,-22 10-1593 0 0,-3 2-5362 0 0</inkml:trace>
</inkml:ink>
</file>

<file path=ppt/ink/ink21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2:48.89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1 214 2841 0 0,'0'0'2535'0'0,"0"0"-388"0"0,0 0-85 0 0,0 0 19 0 0,0 0-68 0 0,0 0-253 0 0,0 0-385 0 0,0 0-385 0 0,0 0-255 0 0,0 0-153 0 0,0 0-69 0 0,0 0-25 0 0,0 0-10 0 0,28 0 2550 0 0,116-15-21 0 0,22 4-2103 0 0,-165 5-1759 0 0,1-9-1042 0 0,-2 14 1774 0 0,3-10-1859 0 0,0 5-1393 0 0,-2 1-4041 0 0,-1 1-3475 0 0</inkml:trace>
  <inkml:trace contextRef="#ctx0" brushRef="#br0" timeOffset="346.275">198 0 12395 0 0,'0'0'2144'0'0,"0"0"-513"0"0,0 0-251 0 0,0 0-31 0 0,0 0-60 0 0,0 0-156 0 0,0 0-276 0 0,0 0-255 0 0,0 0-184 0 0,0 0-51 0 0,0 0 33 0 0,0 0 40 0 0,0 0-5 0 0,-1 17-66 0 0,-5 113 278 0 0,-11 36-363 0 0,-7-79-1324 0 0,25-85-5332 0 0,7-3-1048 0 0,-4-2-3304 0 0</inkml:trace>
</inkml:ink>
</file>

<file path=ppt/ink/ink21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10.64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376 378 4217 0 0,'0'0'3257'0'0,"0"0"-1053"0"0,0 0-376 0 0,0 0-56 0 0,0 0-7 0 0,0 0-66 0 0,0 0-210 0 0,0 0-300 0 0,0 0-291 0 0,0 0-265 0 0,0 0-161 0 0,-3 0-8 0 0,2 1-403 0 0,0 0 0 0 0,-1-1 0 0 0,1 1 0 0 0,0 0 0 0 0,0 0-1 0 0,0-1 1 0 0,0 1 0 0 0,0 0 0 0 0,0 0 0 0 0,0 0 0 0 0,0 1 0 0 0,0-1-1 0 0,0 0 1 0 0,1 0 0 0 0,-1 0 0 0 0,0 1 0 0 0,1-1 0 0 0,-1 0-1 0 0,1 1 1 0 0,-1-1 0 0 0,1 0 0 0 0,0 1 0 0 0,0-1 0 0 0,-1 0 0 0 0,1 1-1 0 0,0-1 1 0 0,0 1 0 0 0,0-1 0 0 0,1 0 0 0 0,-1 1 0 0 0,0-1 0 0 0,0 1-1 0 0,1-1 1 0 0,-1 0 0 0 0,1 1 0 0 0,-1-1 0 0 0,1 0 0 0 0,0 0-1 0 0,-1 1 1 0 0,1-1 0 0 0,0 0 0 0 0,0 0 0 0 0,0 0-61 0 0,56 224 2270 0 0,-54 47-1765 0 0,-27-19-600 0 0,21-193-2161 0 0,3-60 2134 0 0,0 0-1 0 0,0-1 1 0 0,0 1-1 0 0,0 0 1 0 0,0-1-1 0 0,0 1 1 0 0,0 0-1 0 0,0-1 1 0 0,0 1-1 0 0,0 0 1 0 0,0-1 0 0 0,0 1-1 0 0,0 0 1 0 0,1-1-1 0 0,-1 1 1 0 0,0 0-1 0 0,0-1 1 0 0,0 1-1 0 0,0 0 1 0 0,1 0-1 0 0,-1-1 1 0 0,0 1 0 0 0,0 0-1 0 0,1 0 1 0 0,-1-1-1 0 0,0 1 1 0 0,1 0-1 0 0,-1 0 1 0 0,0 0-1 0 0,0 0 1 0 0,1-1-1 0 0,-1 1 1 0 0,0 0 0 0 0,1 0-1 0 0,-1 0 1 0 0,0 0-1 0 0,1 0 1 0 0,-1 0-1 0 0,1 0 1 0 0,-1 0-1 0 0,0 0 1 0 0,1 0 0 0 0,-1 0-1 0 0,0 0 1 0 0,1 0-1 0 0,-1 0 1 0 0,0 0-1 0 0,1 0 1 0 0,-1 1-1 0 0,0-1 1 0 0,1 0-1 0 0,-1 0 1 0 0,0 0 0 0 0,0 0-1 0 0,1 1 1 0 0,-1-1-1 0 0,0 0 1 0 0,0 0-1 0 0,1 1 1 0 0,-1-1-1 0 0,0 0 1 0 0,0 0-1 0 0,1 1 1 0 0,-1-1 0 0 0,0 0-1 0 0,0 1 1 0 0,0-1 122 0 0,7-22-8350 0 0,-7 11 768 0 0</inkml:trace>
  <inkml:trace contextRef="#ctx0" brushRef="#br0" timeOffset="523.111">1 562 10786 0 0,'0'0'2737'0'0,"0"0"-877"0"0,0 0-521 0 0,0 0-152 0 0,0 0-52 0 0,0 0-64 0 0,0 0-131 0 0,0 0-132 0 0,0 0-118 0 0,0 0-78 0 0,32-35-51 0 0,107-109-42 0 0,-131 134-444 0 0,1 2-1 0 0,0-1 0 0 0,1 1 1 0 0,-1 1-1 0 0,1 0 1 0 0,1 0-1 0 0,-1 1 0 0 0,1 0 1 0 0,1 1-1 0 0,-1 0-74 0 0,14-6 166 0 0,-3 0-111 0 0,15-8 96 0 0,0 1-1 0 0,0 2 1 0 0,2 2 0 0 0,0 1 0 0 0,0 2 0 0 0,1 1-1 0 0,0 3 1 0 0,41-3-151 0 0,-79 9 2 0 0,1 1 0 0 0,-1 0-1 0 0,0 0 1 0 0,1 0 0 0 0,-1 1 0 0 0,1-1-1 0 0,-1 0 1 0 0,0 1 0 0 0,0-1-1 0 0,1 1 1 0 0,-1 0 0 0 0,0 0 0 0 0,0 0-1 0 0,0 0 1 0 0,0 0 0 0 0,0 1-1 0 0,0-1 1 0 0,0 0 0 0 0,0 1 0 0 0,0 0-1 0 0,-1-1 1 0 0,1 1 0 0 0,0 0-1 0 0,-1 0 1 0 0,0 0 0 0 0,1 0 0 0 0,-1 0-1 0 0,0 0 1 0 0,0 0 0 0 0,0 0-1 0 0,0 0 1 0 0,-1 1 0 0 0,1-1 0 0 0,-1 0-1 0 0,1 1 1 0 0,-1-1 0 0 0,0 0-1 0 0,0 1 1 0 0,0-1 0 0 0,0 1 0 0 0,0-1-1 0 0,0 0-1 0 0,-3 13 26 0 0,0 0-1 0 0,0 0 1 0 0,-1-1 0 0 0,-1 1-1 0 0,0-1 1 0 0,-2 0-1 0 0,1-1 1 0 0,-1 1-1 0 0,-1-1 1 0 0,-1-1 0 0 0,1 1-1 0 0,-2-2 1 0 0,-9 11-26 0 0,5-4 6 0 0,-191 209 147 0 0,204-227-153 0 0,0 0 0 0 0,0 1 0 0 0,1 0 0 0 0,-1-1-1 0 0,0 1 1 0 0,0-1 0 0 0,0 1 0 0 0,0 0 0 0 0,1-1-1 0 0,-1 1 1 0 0,0 0 0 0 0,1 0 0 0 0,-1 0 0 0 0,1 0-1 0 0,-1 0 1 0 0,1-1 0 0 0,-1 1 0 0 0,1 0 0 0 0,-1 0-1 0 0,1 0 1 0 0,0 0 0 0 0,0 0 0 0 0,-1 0 0 0 0,1 0-1 0 0,0 0 1 0 0,0 1 0 0 0,0-1 0 0 0,0 0 0 0 0,0 0-1 0 0,0 0 1 0 0,1 0 0 0 0,-1 0 0 0 0,0 0 0 0 0,0 0-1 0 0,1 0 1 0 0,-1 0 0 0 0,1 0 0 0 0,-1 0 0 0 0,1-1-1 0 0,-1 1 1 0 0,1 0 0 0 0,0 0 0 0 0,-1 0 0 0 0,1 0-1 0 0,0-1 1 0 0,-1 1 0 0 0,1 0 0 0 0,0-1 0 0 0,0 1-1 0 0,0-1 1 0 0,0 1 0 0 0,0-1 0 0 0,0 1 0 0 0,0-1-1 0 0,0 1 1 0 0,0-1 0 0 0,0 0 0 0 0,0 0 0 0 0,0 0-1 0 0,0 1 1 0 0,144 10 62 0 0,-103-12-45 0 0,-20 1-10 0 0,-12-1-5 0 0,0 0-1 0 0,0 0 1 0 0,0 1-1 0 0,1 1 0 0 0,-1 0 1 0 0,0 0-1 0 0,0 1 1 0 0,0 0-1 0 0,0 1 1 0 0,-1 0-1 0 0,1 0 1 0 0,-1 1-1 0 0,1 0 1 0 0,-1 1-1 0 0,0 0 1 0 0,-1 1-1 0 0,5 2-1 0 0,-9 0 21 0 0,0-1-1 0 0,-1 0 0 0 0,0 1 1 0 0,0 0-1 0 0,0 0 1 0 0,-1 0-1 0 0,0 0 0 0 0,-1 0 1 0 0,0 0-1 0 0,0 0 1 0 0,0 1-1 0 0,-1-1 0 0 0,-1 0 1 0 0,1 1-1 0 0,-1-1 1 0 0,-1 0-1 0 0,0 0 0 0 0,0 0 1 0 0,0 0-1 0 0,-1 0-20 0 0,-7 14 48 0 0,0 0-1 0 0,-2-1 1 0 0,0 0-1 0 0,-1-1 1 0 0,-1 0-1 0 0,-1-1 1 0 0,-1-1-1 0 0,-1 0 1 0 0,0-1-1 0 0,-1-1 1 0 0,-1-1-1 0 0,0-1 1 0 0,-10 6-48 0 0,-97 40-344 0 0,71-51-3675 0 0,54-14 718 0 0,2 1-2785 0 0,0-2-2788 0 0</inkml:trace>
  <inkml:trace contextRef="#ctx0" brushRef="#br0" timeOffset="1148.629">1072 875 8698 0 0,'0'0'3967'0'0,"0"0"-2006"0"0,0 0-660 0 0,0 0 78 0 0,0 0 79 0 0,0 0-59 0 0,0 0-227 0 0,0 0-296 0 0,0 0-246 0 0,-7 32-169 0 0,-21 94-101 0 0,31-88-68 0 0,5-34-180 0 0,1 0 0 0 0,0-1 0 0 0,1 0 0 0 0,-1-1 0 0 0,0 0 0 0 0,1-1 0 0 0,-1 1 0 0 0,1-2 0 0 0,0 1 0 0 0,-1-2 0 0 0,1 1 0 0 0,-1-1 0 0 0,1-1 0 0 0,-1 1 0 0 0,1-2 0 0 0,-1 1 0 0 0,0-1 0 0 0,0-1 0 0 0,0 1 0 0 0,0-2 0 0 0,-1 1 0 0 0,0-1 0 0 0,0 0 0 0 0,0-1-112 0 0,22-13 106 0 0,-1-1 0 0 0,-2-2 0 0 0,0 0 0 0 0,-1-2 0 0 0,-1-1 0 0 0,-2-1 0 0 0,0-1 0 0 0,-2 0 1 0 0,7-15-107 0 0,-17 38-128 0 0,-10 27-105 0 0,-1-12 252 0 0,0 0-42 0 0,-1-6 18 0 0,1 0 1 0 0,-1-1-1 0 0,1 1 0 0 0,0 0 0 0 0,0-1 1 0 0,1 1-1 0 0,-1 0 0 0 0,1-1 1 0 0,0 1-1 0 0,0-1 0 0 0,1 1 1 0 0,-1-1-1 0 0,1 1 0 0 0,0-1 1 0 0,0 0-1 0 0,1 0 0 0 0,-1 0 0 0 0,1 0 1 0 0,0 0-1 0 0,0-1 0 0 0,0 1 1 0 0,0-1-1 0 0,1 0 0 0 0,-1 0 1 0 0,1 0-1 0 0,0 0 0 0 0,0-1 0 0 0,4 3 5 0 0,2-2 21 0 0,1 1 0 0 0,-1-2-1 0 0,1 1 1 0 0,0-2-1 0 0,0 1 1 0 0,0-1-1 0 0,0-1 1 0 0,-1 0 0 0 0,1-1-1 0 0,0 0 1 0 0,0 0-1 0 0,0-1 1 0 0,0-1-1 0 0,-1 0 1 0 0,1 0-1 0 0,-1-1 1 0 0,0 0 0 0 0,0-1-1 0 0,0 0 1 0 0,-1-1-1 0 0,0 0 1 0 0,0 0-1 0 0,0-1 1 0 0,4-4-21 0 0,18-23 177 0 0,-2-1-1 0 0,-1-2 1 0 0,-2 0 0 0 0,-1-2-1 0 0,-3 0 1 0 0,12-28-177 0 0,-15 27 32 0 0,-2 0-1 0 0,-1-1 0 0 0,-3 0 1 0 0,-1-1-1 0 0,-2-1 1 0 0,-2 0-1 0 0,-1 0 0 0 0,-3 0 1 0 0,-1-1-1 0 0,-3 0 1 0 0,-1-2-32 0 0,-14-25 131 0 0,15 69-128 0 0,-1 1 0 0 0,1-1 0 0 0,-1 1 0 0 0,1-1 0 0 0,-1 1 0 0 0,0-1 0 0 0,0 1 0 0 0,1-1 0 0 0,-1 1 0 0 0,0-1 0 0 0,0 1 0 0 0,0 0 0 0 0,-1 0 1 0 0,1 0-1 0 0,0-1 0 0 0,0 1 0 0 0,-1 0 0 0 0,1 0 0 0 0,0 1 0 0 0,-1-1 0 0 0,1 0 0 0 0,-1 0 0 0 0,1 1 0 0 0,-1-1 0 0 0,0 1 0 0 0,1-1 1 0 0,-1 1-1 0 0,0 0 0 0 0,1 0 0 0 0,-1-1 0 0 0,1 1 0 0 0,-1 0 0 0 0,0 0 0 0 0,1 1 0 0 0,-1-1 0 0 0,0 0 0 0 0,1 1 0 0 0,-1-1 0 0 0,0 1 0 0 0,1-1 1 0 0,-1 1-1 0 0,1 0-3 0 0,-4 3-5 0 0,0 0 1 0 0,0 1 0 0 0,1 0 0 0 0,-1 0-1 0 0,1 0 1 0 0,1 1 0 0 0,-1-1-1 0 0,1 1 1 0 0,0 0 0 0 0,0 0 0 0 0,0 0-1 0 0,1 0 1 0 0,-1 3 4 0 0,-2 3-6 0 0,-8 27 3 0 0,2 0-1 0 0,2 1 1 0 0,1 0 0 0 0,2 0-1 0 0,1 0 1 0 0,3 1-1 0 0,1 20 4 0 0,0-27 1 0 0,2-1 0 0 0,0 1 0 0 0,3 0 0 0 0,0-1 0 0 0,2 1 0 0 0,2-1 0 0 0,8 21-1 0 0,-9-33-29 0 0,1-1 0 0 0,0 1 0 0 0,2-1-1 0 0,0-1 1 0 0,1 0 0 0 0,1 0 0 0 0,1-1 0 0 0,1-1 0 0 0,0 0 0 0 0,1-1 0 0 0,1-1-1 0 0,7 6 30 0 0,19 1-1410 0 0,-41-22 1013 0 0,-2-18-1366 0 0,-39-58-6948 0 0,26 57 2421 0 0,5 4-3970 0 0</inkml:trace>
  <inkml:trace contextRef="#ctx0" brushRef="#br0" timeOffset="1405.12">1691 445 16940 0 0,'0'0'1384'0'0,"0"0"-202"0"0,0 0 19 0 0,0 0-45 0 0,0 0-157 0 0,36-9-184 0 0,115-27-180 0 0,141-34 750 0 0,-282 67-1731 0 0,127-26 143 0 0,-92 23-3404 0 0,1 4-4987 0 0,-30 2-3505 0 0</inkml:trace>
</inkml:ink>
</file>

<file path=ppt/ink/ink21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13.66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16 114 7242 0 0,'0'0'3040'0'0,"0"0"-810"0"0,0 0-380 0 0,0 0-99 0 0,0 0 12 0 0,0 0-132 0 0,0 0-275 0 0,0 0-326 0 0,0 0-337 0 0,0 0-185 0 0,0 0-89 0 0,0 0-34 0 0,0 0-15 0 0,-1-4-15 0 0,0 1-367 0 0,1 3 49 0 0,0 0 1 0 0,-1 1-1 0 0,1-1 1 0 0,0 0-1 0 0,0 0 1 0 0,0 0-1 0 0,0 0 1 0 0,-1 0-1 0 0,1 0 1 0 0,0 0 0 0 0,0 0-1 0 0,0 0 1 0 0,-1 0-1 0 0,1 0 1 0 0,0 0-1 0 0,0 0 1 0 0,0 0-1 0 0,-1 0 1 0 0,1 0-1 0 0,0 0 1 0 0,0-1-1 0 0,0 1 1 0 0,0 0 0 0 0,-1 0-1 0 0,1 0 1 0 0,0 0-1 0 0,0 0-37 0 0,15 183 1236 0 0,-1 111-661 0 0,-19-266-267 0 0,-8-41 730 0 0,7-12-996 0 0,1 0 0 0 0,1 0 0 0 0,1 0-1 0 0,2-1 1 0 0,0 1 0 0 0,2-1 0 0 0,4-24-42 0 0,-1 15 29 0 0,3 1 0 0 0,0 0 1 0 0,2 1-1 0 0,2 0 0 0 0,1 0 0 0 0,11-19-29 0 0,-21 44 3 0 0,1 0-1 0 0,1 0 1 0 0,-1 1 0 0 0,1-1-1 0 0,1 1 1 0 0,-1-1 0 0 0,1 2-1 0 0,0-1 1 0 0,1 0 0 0 0,0 1-1 0 0,0 0 1 0 0,0 0 0 0 0,0 1-1 0 0,1-1 1 0 0,0 2 0 0 0,1-1-1 0 0,2-1-2 0 0,-6 7 8 0 0,0 0-1 0 0,0 0 0 0 0,0 1 0 0 0,0-1 1 0 0,0 1-1 0 0,-1 0 0 0 0,1 0 1 0 0,-1 0-1 0 0,1 0 0 0 0,-1 1 1 0 0,0-1-1 0 0,0 1 0 0 0,0 0 1 0 0,0 0-1 0 0,0 0 0 0 0,-1 0 1 0 0,1 1-1 0 0,-1-1 0 0 0,0 1 0 0 0,0-1 1 0 0,0 1-1 0 0,-1 0 0 0 0,1 0 1 0 0,-1 0-1 0 0,0 0 0 0 0,0 0 1 0 0,0 0-1 0 0,-1 0 0 0 0,1 0 1 0 0,-1 0-1 0 0,0 2-7 0 0,1 0 25 0 0,30 119 166 0 0,-27-108-30 0 0,0-4-2187 0 0,-3 1-4783 0 0,-1-13 4275 0 0,0-1-1106 0 0,0 0-2190 0 0,0 0-3229 0 0</inkml:trace>
</inkml:ink>
</file>

<file path=ppt/ink/ink21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14.16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7 203 13827 0 0,'0'0'1582'0'0,"0"0"-194"0"0,0 0 8 0 0,0 0 101 0 0,0 0 0 0 0,0 0-223 0 0,0 0-350 0 0,0 0-303 0 0,0 0-180 0 0,0 0-61 0 0,0 0-14 0 0,0 0 16 0 0,-6 9 455 0 0,37-8 605 0 0,155-55 264 0 0,-139 44-1604 0 0,0 2 1 0 0,0 2 0 0 0,0 2-1 0 0,30 2-102 0 0,-49 10 58 0 0,-45-9 1013 0 0,-159-108-1043 0 0,169 103-397 0 0,-13-10 639 0 0,12 12-6375 0 0,8 7-1632 0 0,0 1-3896 0 0</inkml:trace>
</inkml:ink>
</file>

<file path=ppt/ink/ink21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14.54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15 8026 0 0,'0'0'4241'0'0,"0"0"-1846"0"0,0 0-668 0 0,0 0-87 0 0,0 0-59 0 0,0 0-159 0 0,0 0-253 0 0,0 0-298 0 0,0 0-239 0 0,0 0-72 0 0,0 0-33 0 0,0 0-33 0 0,14 0 1248 0 0,329-10 845 0 0,-168 6-3899 0 0,-156 9-1027 0 0,-11 4-5385 0 0,-7-5-4282 0 0</inkml:trace>
</inkml:ink>
</file>

<file path=ppt/ink/ink21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15.0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376 5 4721 0 0,'0'0'3522'0'0,"0"0"-797"0"0,0 0-339 0 0,0 0-93 0 0,0 0-136 0 0,0 0-279 0 0,0 0-379 0 0,0 0-365 0 0,0 0-255 0 0,0 0-160 0 0,0 0-79 0 0,0 0-40 0 0,0 0-64 0 0,9-5 273 0 0,-41 44-104 0 0,-93 104 275 0 0,-11 66-1012 0 0,129-200-596 0 0,-36 43-808 0 0,25-42-3202 0 0,-3-6-4863 0 0,18-4 442 0 0</inkml:trace>
</inkml:ink>
</file>

<file path=ppt/ink/ink21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15.30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14563 0 0,'0'0'2255'0'0,"0"0"-445"0"0,0 0-340 0 0,0 0-161 0 0,0 0-183 0 0,0 0-263 0 0,0 0-235 0 0,0 0-128 0 0,0 0-17 0 0,0 0 33 0 0,0 0-7 0 0,0 0-31 0 0,0 0-45 0 0,16 10-39 0 0,49 35-37 0 0,-22-1 246 0 0,123 172 595 0 0,-145-185-1171 0 0,0 2-66 0 0,-18-27-67 0 0,0 1 1 0 0,0 0 0 0 0,1-1 0 0 0,0 0 0 0 0,1 0 0 0 0,-1 0 0 0 0,1 0 0 0 0,0-1-1 0 0,1 0 1 0 0,-1 0 0 0 0,1 0 0 0 0,0-1 0 0 0,0 1 0 0 0,0-1 0 0 0,1-1 0 0 0,4 3 105 0 0,14-5-3198 0 0,-11-5-5883 0 0,-10 4-2720 0 0</inkml:trace>
</inkml:ink>
</file>

<file path=ppt/ink/ink21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15.8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64 12187 0 0,'0'0'2468'0'0,"0"0"-402"0"0,0 0-240 0 0,0 0-95 0 0,0 0-164 0 0,0 0-344 0 0,0 0-387 0 0,0 0-345 0 0,0 0-215 0 0,0 0-92 0 0,0 0 5 0 0,0 0 67 0 0,2 4 51 0 0,27 51 187 0 0,-2 1-1 0 0,-3 1 1 0 0,-2 2 0 0 0,13 59-494 0 0,-31-104 3 0 0,-1 1 10 0 0,0 1 0 0 0,2-1 0 0 0,0-1 0 0 0,0 1 0 0 0,2-1 0 0 0,-1 0 1 0 0,10 13-14 0 0,-15-27 23 0 0,-1 0 1 0 0,1 0 0 0 0,0 0-1 0 0,-1 0 1 0 0,1 0 0 0 0,0 0-1 0 0,-1 0 1 0 0,1 0-1 0 0,0 0 1 0 0,-1 0 0 0 0,1 0-1 0 0,0 0 1 0 0,0-1 0 0 0,-1 1-1 0 0,1 0 1 0 0,-1 0 0 0 0,1-1-1 0 0,0 1 1 0 0,-1 0 0 0 0,1-1-1 0 0,-1 1 1 0 0,1-1 0 0 0,-1 1-1 0 0,1-1 1 0 0,-1 1 0 0 0,1-1-1 0 0,-1 1 1 0 0,1-1 0 0 0,-1 0-1 0 0,0 1 1 0 0,1-1 0 0 0,-1 0-1 0 0,0 1 1 0 0,0-1 0 0 0,0 0-1 0 0,1 1 1 0 0,-1-1 0 0 0,0 0-1 0 0,0 1 1 0 0,0-1 0 0 0,0 0-1 0 0,0 1 1 0 0,0-1 0 0 0,0 0-1 0 0,0 1 1 0 0,0-1-1 0 0,-1 0 1 0 0,1 0 0 0 0,0 1-1 0 0,0-1 1 0 0,-1 1 0 0 0,1-1-1 0 0,0 0 1 0 0,-1 1 0 0 0,1-1-1 0 0,-1 0-23 0 0,2-2-77 0 0,30-244 571 0 0,19 12-318 0 0,-32 191-329 0 0,-18 43 41 0 0,0 1-75 0 0,0 0-94 0 0,0 0-114 0 0,0 0-150 0 0,-2 26-4556 0 0,-2-15 2493 0 0,1-4-2482 0 0,-3 1-6255 0 0</inkml:trace>
</inkml:ink>
</file>

<file path=ppt/ink/ink21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16.47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1 169 9042 0 0,'0'0'3303'0'0,"0"0"-1141"0"0,0 0-480 0 0,0 0-109 0 0,0 0-40 0 0,0 0-137 0 0,0 0-266 0 0,0 0-275 0 0,0 0-213 0 0,0 0-159 0 0,0 0-53 0 0,0 0-40 0 0,0 0-34 0 0,-1-3 7 0 0,1 2-332 0 0,0 0 0 0 0,0 0 0 0 0,0 0 0 0 0,0 0-1 0 0,1 0 1 0 0,-1 0 0 0 0,0 1 0 0 0,0-1 0 0 0,1 0 0 0 0,-1 0 0 0 0,0 0-1 0 0,1 0 1 0 0,-1 1 0 0 0,1-1 0 0 0,-1 0 0 0 0,1 0 0 0 0,0 1 0 0 0,-1-1-1 0 0,1 0 1 0 0,0 1 0 0 0,-1-1 0 0 0,1 1 0 0 0,0-1 0 0 0,0 1 0 0 0,-1-1 0 0 0,1 1-1 0 0,0-1 1 0 0,0 1 0 0 0,0 0 0 0 0,0-1 0 0 0,-1 1 0 0 0,1 0 0 0 0,0 0-1 0 0,0 0 1 0 0,0 0 0 0 0,0 0 0 0 0,0 0 0 0 0,0 0 0 0 0,0 0 0 0 0,0 0-1 0 0,0 0 1 0 0,-1 0 0 0 0,1 1 0 0 0,0-1 0 0 0,0 0 0 0 0,0 1 0 0 0,0-1-1 0 0,-1 0 1 0 0,2 1-31 0 0,10-1 152 0 0,431 0 1401 0 0,-442 0-1529 0 0,-1 0-2 0 0,0 0-8 0 0,0 0 6 0 0,0 0 2 0 0,0 0 16 0 0,0 0-13 0 0,0 0 12 0 0,0 0 7 0 0,0 0-8 0 0,0 0 1 0 0,0 0-11 0 0,0 0-4 0 0,0 0 0 0 0,0 0 36 0 0,0 0-30 0 0,0 0-4 0 0,0 0 0 0 0,0 0-18 0 0,0 0 26 0 0,0 0 12 0 0,0 0 11 0 0,0 0-11 0 0,0 0 20 0 0,0 0-3 0 0,0 0-6 0 0,-23-19 133 0 0,7 7-186 0 0,0 0 1 0 0,-1 0-1 0 0,-1 2 1 0 0,0 0-1 0 0,0 1 1 0 0,-18-6-3 0 0,19 8-7 0 0,-46-27-349 0 0,85 27-10543 0 0,-20 7 8262 0 0,4 0-9419 0 0</inkml:trace>
</inkml:ink>
</file>

<file path=ppt/ink/ink21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16.7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80 10530 0 0,'0'0'2310'0'0,"0"0"-261"0"0,0 0-174 0 0,0 0-90 0 0,0 0-174 0 0,0 0-260 0 0,0 0-303 0 0,0 0-254 0 0,0 0-142 0 0,0 0-92 0 0,0 0-52 0 0,0 0-28 0 0,0 0-26 0 0,7-5-39 0 0,144-49 1005 0 0,-116 47-1487 0 0,1 1 1 0 0,-1 2-1 0 0,1 1 0 0 0,-1 2 1 0 0,1 2-1 0 0,7 1 67 0 0,16 12-5249 0 0,-47-10 1136 0 0,-2 0-7790 0 0</inkml:trace>
</inkml:ink>
</file>

<file path=ppt/ink/ink21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17.31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0 140 8554 0 0,'0'0'1916'0'0,"0"0"-166"0"0,0 0 21 0 0,0 0 127 0 0,0 0 9 0 0,0 0-214 0 0,0 0-331 0 0,0 0-322 0 0,0 0-210 0 0,0 0-121 0 0,0 0-51 0 0,0 0-35 0 0,5-1-35 0 0,240-51 2898 0 0,-26-8-3387 0 0,-193 49-730 0 0,-7 3 2002 0 0,-7 3-4011 0 0,-1 3-3770 0 0,1 1-5311 0 0,-12 1 2868 0 0</inkml:trace>
</inkml:ink>
</file>

<file path=ppt/ink/ink21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17.56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1 103 13827 0 0,'0'0'2092'0'0,"0"0"-737"0"0,0 0-212 0 0,0 0 155 0 0,0 0 116 0 0,0 0-68 0 0,0 0-208 0 0,0 0-199 0 0,0 0-170 0 0,0 0-120 0 0,0 0-93 0 0,38 4-124 0 0,120 6-106 0 0,-58-21-1 0 0,-78 5-253 0 0,153-37 350 0 0,-45 11-4767 0 0,-44 11-7879 0 0,-72 17 690 0 0</inkml:trace>
</inkml:ink>
</file>

<file path=ppt/ink/ink21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21.9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548 143 0 0 0,'0'0'2324'0'0,"0"0"21"0"0,0 0 13 0 0,0 0-34 0 0,0 0-95 0 0,0 0-254 0 0,0 0-324 0 0,0 0-312 0 0,0 0-247 0 0,0 0-160 0 0,0 0-142 0 0,-7-10-90 0 0,-19-32-61 0 0,25 40-570 0 0,0 1 0 0 0,0 0 0 0 0,-1 0 0 0 0,1-1 0 0 0,0 1 0 0 0,-1 0 0 0 0,1 0 0 0 0,-1 0 0 0 0,1 0 0 0 0,-1 1 1 0 0,0-1-1 0 0,1 0 0 0 0,-1 1 0 0 0,0-1 0 0 0,1 1 0 0 0,-1-1 0 0 0,0 1 0 0 0,0 0 0 0 0,1 0 0 0 0,-1 0 0 0 0,0 0 0 0 0,0 0 0 0 0,0 0 0 0 0,1 0 0 0 0,-3 1-69 0 0,-4 0 316 0 0,-1 1-203 0 0,1 0 1 0 0,-1 1 0 0 0,0 0-1 0 0,1 1 1 0 0,0 0 0 0 0,-1 0-1 0 0,2 1 1 0 0,-1 0 0 0 0,0 0-1 0 0,1 1 1 0 0,0 0 0 0 0,1 0 0 0 0,-1 1-1 0 0,1 0 1 0 0,0 0 0 0 0,0 1-114 0 0,-4 5 40 0 0,1 0 1 0 0,0 0 0 0 0,1 1 0 0 0,1 0 0 0 0,0 0 0 0 0,1 1-1 0 0,0 0 1 0 0,2 0 0 0 0,-1 0 0 0 0,2 1 0 0 0,0-1-1 0 0,1 1 1 0 0,0 0 0 0 0,1 0 0 0 0,1 0 0 0 0,1-1 0 0 0,0 1-1 0 0,2 8-40 0 0,-2-17 31 0 0,0 0 0 0 0,1 0 0 0 0,-1 1 0 0 0,1-1 0 0 0,1 0 0 0 0,-1-1-1 0 0,1 1 1 0 0,0 0 0 0 0,1-1 0 0 0,-1 1 0 0 0,2-1 0 0 0,-1 0 0 0 0,0-1-1 0 0,1 1 1 0 0,0-1 0 0 0,0 0 0 0 0,1 0 0 0 0,0 0 0 0 0,-1-1-1 0 0,1 0 1 0 0,1 0 0 0 0,-1 0 0 0 0,1-1 0 0 0,-1 0 0 0 0,1 0 0 0 0,0-1-1 0 0,0 0 1 0 0,3 1-31 0 0,2 0 117 0 0,1-1 0 0 0,-1 0-1 0 0,1-1 1 0 0,-1 0 0 0 0,1-1 0 0 0,-1 0-1 0 0,1-1 1 0 0,-1 0 0 0 0,1-1-1 0 0,-1-1 1 0 0,0 0 0 0 0,0-1 0 0 0,0 0-1 0 0,0 0 1 0 0,-1-2 0 0 0,4-1-117 0 0,2-1 78 0 0,-1 0 1 0 0,0-1-1 0 0,-1-1 1 0 0,0-1-1 0 0,0 0 1 0 0,-1 0-1 0 0,-1-2 1 0 0,0 1-1 0 0,-1-2 1 0 0,0 0-1 0 0,-1 0 1 0 0,-1-1-1 0 0,0 0 1 0 0,-1-1-1 0 0,0 0 1 0 0,-1-1-1 0 0,-2 0 1 0 0,1 0-1 0 0,-2 0 1 0 0,0-1-1 0 0,-1 1 1 0 0,0-11-79 0 0,-4 19-25 0 0,0-1 0 0 0,-1 1 0 0 0,0 0 0 0 0,-1-1 0 0 0,0 1 0 0 0,0 0 1 0 0,-1 0-1 0 0,0 0 0 0 0,-1 1 0 0 0,0-1 0 0 0,0 1 0 0 0,-1 0 0 0 0,0 0 0 0 0,0 0 1 0 0,-1 1-1 0 0,0-1 0 0 0,0 1 0 0 0,-1 1 0 0 0,0-1 0 0 0,-3-1 25 0 0,0 0-196 0 0,-1 0-1 0 0,0 0 0 0 0,-1 1 1 0 0,0 1-1 0 0,0-1 1 0 0,0 2-1 0 0,-1 0 0 0 0,1 1 1 0 0,-1 0-1 0 0,0 0 1 0 0,-1 2-1 0 0,1 0 0 0 0,0 0 1 0 0,-1 1-1 0 0,1 1 1 0 0,-14 1 196 0 0,-52 10-4851 0 0,4 15-5485 0 0,50-14-586 0 0</inkml:trace>
  <inkml:trace contextRef="#ctx0" brushRef="#br0" timeOffset="518.712">1 342 9666 0 0,'0'0'2302'0'0,"0"0"-316"0"0,0 0-153 0 0,0 0-74 0 0,0 0-160 0 0,0 0-300 0 0,0 0-373 0 0,0 0-235 0 0,0 0-134 0 0,0 0-22 0 0,0 0 44 0 0,0 0 8 0 0,0 0-13 0 0,8-3-78 0 0,42-9 227 0 0,36 48 2083 0 0,-44-32-2478 0 0,0-2 0 0 0,0-2 0 0 0,0-2 0 0 0,0-2 1 0 0,0-2-1 0 0,36-9-328 0 0,562-91 653 0 0,-614 101-1892 0 0,-27 5 994 0 0,1 0-90 0 0,-22 4-7387 0 0,15 0 1066 0 0,3-1-5486 0 0</inkml:trace>
</inkml:ink>
</file>

<file path=ppt/ink/ink21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25.8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1 549 2336 0 0,'0'0'1680'0'0,"0"0"-303"0"0,0 0-69 0 0,0 0 155 0 0,0 0 92 0 0,0 0-76 0 0,0 0-125 0 0,0 0-139 0 0,0 0-75 0 0,0 0-38 0 0,0 0-122 0 0,0 0-91 0 0,0 0-38 0 0,10 5-28 0 0,32 15-55 0 0,-36-19-594 0 0,-1 0-1 0 0,1 0 0 0 0,0 0 0 0 0,-1 0 1 0 0,1-1-1 0 0,-1 0 0 0 0,1-1 0 0 0,0 1 1 0 0,-1-1-1 0 0,1 0 0 0 0,-1 0 0 0 0,1-1 1 0 0,-1 1-1 0 0,1-1 0 0 0,-1-1 0 0 0,0 1 1 0 0,0-1-1 0 0,0 0 0 0 0,0 0 0 0 0,-1 0 1 0 0,1 0-1 0 0,-1-1 0 0 0,0 0 0 0 0,0 0 1 0 0,0 0-1 0 0,0-2-173 0 0,3 0 140 0 0,134-160 1153 0 0,-9 6-723 0 0,38 27-172 0 0,-144 117-387 0 0,-18 11-4 0 0,0-1-1 0 0,0 1 1 0 0,1 0-1 0 0,0 1 0 0 0,0 0 1 0 0,0 0-1 0 0,0 1 0 0 0,0 0 1 0 0,1 1-1 0 0,-1 0 0 0 0,1 0 1 0 0,7 1-7 0 0,-8 31 108 0 0,11 95 135 0 0,-18-110-219 0 0,0-1 0 0 0,-1 1 1 0 0,-1 0-1 0 0,0-1 1 0 0,-1 1-1 0 0,0 0 1 0 0,-1-1-1 0 0,-1 1 1 0 0,-1-1-1 0 0,0 0 1 0 0,0 0-1 0 0,-2 0 0 0 0,0-1 1 0 0,0 0-1 0 0,-1 0 1 0 0,-1 0-1 0 0,0-1 1 0 0,0 0-1 0 0,-2 0 1 0 0,1-1-1 0 0,-9 7-24 0 0,4-9 16 0 0,0 0 0 0 0,0-1 0 0 0,-1 0 0 0 0,0-2 0 0 0,-1 0 0 0 0,1 0-1 0 0,-1-1 1 0 0,0-1 0 0 0,-1-1 0 0 0,1 0 0 0 0,0-1 0 0 0,-1-1 0 0 0,0-1 0 0 0,1 0 0 0 0,-1-1 0 0 0,-12-2-16 0 0,-13-10 138 0 0,41 12-164 0 0,0 1 0 0 0,1 0 0 0 0,-1 0 0 0 0,0-1 0 0 0,1 1 0 0 0,-1-1 0 0 0,0 1 0 0 0,1 0 0 0 0,-1-1 0 0 0,1 1 0 0 0,-1-1 0 0 0,1 1 0 0 0,-1-1 0 0 0,1 0 0 0 0,-1 1 0 0 0,1-1 0 0 0,-1 1 0 0 0,1-1 0 0 0,0 0 0 0 0,-1 1-1 0 0,1-1 1 0 0,0 0 0 0 0,0 0 0 0 0,-1 1 0 0 0,1-1 0 0 0,0 0 0 0 0,0 0 0 0 0,0 1 0 0 0,0-1 0 0 0,0 0 0 0 0,0 0 0 0 0,0 1 0 0 0,0-1 0 0 0,0 0 0 0 0,1 0 0 0 0,-1 1 0 0 0,0-1 0 0 0,0 0 0 0 0,1 1 0 0 0,-1-1 0 0 0,0 0 0 0 0,1 1 0 0 0,-1-1-1 0 0,1 0 1 0 0,-1 1 0 0 0,1-1 0 0 0,-1 1 0 0 0,1-1 0 0 0,-1 1 0 0 0,1-1 0 0 0,-1 1 0 0 0,1-1 0 0 0,0 1 26 0 0,60-36-4926 0 0,-38 28-39 0 0,0 1-3899 0 0,-11 4 428 0 0</inkml:trace>
</inkml:ink>
</file>

<file path=ppt/ink/ink21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26.13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58 0 3841 0 0,'0'0'1704'0'0,"0"0"-90"0"0,0 0 142 0 0,0 0 129 0 0,0 0-56 0 0,0 0-218 0 0,0 0-304 0 0,0 0-222 0 0,0 0-196 0 0,0 0-110 0 0,0 0-34 0 0,0 0-59 0 0,0 0-33 0 0,2 26-66 0 0,4 80-83 0 0,-17-55 177 0 0,5-42-496 0 0,-32 83 1063 0 0,28-27-4038 0 0,10-64 1391 0 0,0-1-612 0 0,0 0-2206 0 0,3 0 308 0 0,-1 0-5354 0 0</inkml:trace>
</inkml:ink>
</file>

<file path=ppt/ink/ink21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26.3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15627 0 0,'0'0'1121'0'0,"0"0"-465"0"0,0 0-448 0 0,0 0-272 0 0,0 0-64 0 0,0 0-104 0 0,0 0-128 0 0,0 0-529 0 0,0 0-1463 0 0,0 0-2737 0 0,0 0-3409 0 0</inkml:trace>
</inkml:ink>
</file>

<file path=ppt/ink/ink21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26.83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0 336 10882 0 0,'0'0'2438'0'0,"0"0"-796"0"0,0 0-267 0 0,0 0-46 0 0,0 0-95 0 0,0 0-160 0 0,0 0-246 0 0,0 0-197 0 0,0 0-90 0 0,0 0-48 0 0,0 0-51 0 0,0 0-50 0 0,0 0-48 0 0,17-27-48 0 0,54-84-48 0 0,13-5 536 0 0,-19 42-580 0 0,-65 74-224 0 0,1-1-1 0 0,-1 0 1 0 0,1 1-1 0 0,0-1 1 0 0,-1 1-1 0 0,1-1 1 0 0,-1 1-1 0 0,1-1 1 0 0,0 1-1 0 0,0 0 1 0 0,-1-1-1 0 0,1 1 0 0 0,0 0 1 0 0,0 0-1 0 0,-1-1 1 0 0,1 1-1 0 0,0 0 1 0 0,0 0-1 0 0,0 0 1 0 0,-1 0-1 0 0,1 0 1 0 0,0 0-1 0 0,0 0 1 0 0,0 0-1 0 0,-1 0 0 0 0,1 0 1 0 0,0 1-1 0 0,0-1 1 0 0,-1 0-1 0 0,1 1 1 0 0,0-1-1 0 0,0 0 1 0 0,-1 1-1 0 0,1-1 1 0 0,0 1-1 0 0,-1-1 1 0 0,1 1-1 0 0,-1-1 1 0 0,1 1-1 0 0,-1-1 0 0 0,1 1 1 0 0,-1 0-1 0 0,1-1 1 0 0,-1 1-1 0 0,1 0 1 0 0,-1-1-1 0 0,0 1 1 0 0,1 0-1 0 0,-1 0 1 0 0,0-1-1 0 0,0 1 1 0 0,1 0-1 0 0,-1 0 21 0 0,9 51-357 0 0,-8-42 406 0 0,1 9-45 0 0,-3-12 13 0 0,1 0 0 0 0,0 1 0 0 0,0-1 0 0 0,1 0 0 0 0,0 0 0 0 0,0 0 0 0 0,1 0 0 0 0,0 0 0 0 0,0 0 0 0 0,0-1 0 0 0,1 1 0 0 0,0 0 0 0 0,0-1 0 0 0,1 0 0 0 0,0 0-1 0 0,0 0 1 0 0,0 0 0 0 0,1-1 0 0 0,0 1 0 0 0,0-1 0 0 0,5 4-17 0 0,-3-10 169 0 0,0 1 0 0 0,0-1 0 0 0,0-1 0 0 0,-1 1 0 0 0,1-1 0 0 0,0 0 1 0 0,-1-1-1 0 0,0 0 0 0 0,1 0 0 0 0,-1 0 0 0 0,-1 0 0 0 0,1-1 0 0 0,0 0 0 0 0,-1-1 0 0 0,0 1 0 0 0,0-1 0 0 0,0 0 0 0 0,0 0 0 0 0,-1 0 0 0 0,0-1 0 0 0,0 0 0 0 0,0 0 0 0 0,-1 0 0 0 0,0 0 0 0 0,1-2-169 0 0,2-1 107 0 0,0-1-1 0 0,-1 0 0 0 0,0 0 0 0 0,0 0 1 0 0,-1 0-1 0 0,0-1 0 0 0,-1 0 0 0 0,0 0 1 0 0,-1 0-1 0 0,0 0 0 0 0,-1 0 0 0 0,0-4-106 0 0,-1 15-114 0 0,0 0-96 0 0,0 0-148 0 0,0 0-228 0 0,0 0-315 0 0,0 0-488 0 0,0 0-4670 0 0,-1 6-219 0 0,1-1-5693 0 0</inkml:trace>
</inkml:ink>
</file>

<file path=ppt/ink/ink21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30.35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234 20 5561 0 0,'0'0'2323'0'0,"0"0"-297"0"0,0 0-164 0 0,0 0-96 0 0,0 0-126 0 0,0 0-228 0 0,0 0-261 0 0,0 0-236 0 0,0 0-202 0 0,0 0-130 0 0,-7-3-103 0 0,-22-6-41 0 0,-19 32 1103 0 0,34-13-1324 0 0,1 2 1 0 0,1-1 0 0 0,0 1-1 0 0,0 1 1 0 0,2 0-1 0 0,-1 1 1 0 0,2 0 0 0 0,0 0-1 0 0,0 1 1 0 0,1 0 0 0 0,1 1-1 0 0,1-1 1 0 0,0 3-219 0 0,4-15 61 0 0,0 1 0 0 0,1-1 0 0 0,0 1 1 0 0,-1-1-1 0 0,1 1 0 0 0,1 0 0 0 0,-1-1 1 0 0,0 1-1 0 0,1 0 0 0 0,0-1 0 0 0,0 1 1 0 0,0 0-1 0 0,0 0 0 0 0,1-1 0 0 0,-1 1 1 0 0,1 0-1 0 0,0-1 0 0 0,0 1 0 0 0,0-1 1 0 0,1 1-1 0 0,-1-1 0 0 0,1 1 0 0 0,0-1 1 0 0,0 0-1 0 0,0 0 0 0 0,0 0-61 0 0,129 52 1707 0 0,-56-33-2246 0 0,-66-27-4401 0 0,-9-3-4661 0 0,0 7 7647 0 0,0-3-9430 0 0</inkml:trace>
  <inkml:trace contextRef="#ctx0" brushRef="#br0" timeOffset="436.792">470 307 9890 0 0,'0'0'2445'0'0,"0"0"-396"0"0,0 0-224 0 0,0 0-168 0 0,0 0-196 0 0,0 0-222 0 0,0 0-227 0 0,0 0-201 0 0,0 0-150 0 0,33-6-115 0 0,103-20-89 0 0,-66-1 353 0 0,-58 21-666 0 0,0-2 1 0 0,0 1-1 0 0,-1-1 1 0 0,0-1-1 0 0,0 0 1 0 0,-1-1-1 0 0,0 0 1 0 0,-1 0 0 0 0,0-1-1 0 0,0 0 1 0 0,-1-1-1 0 0,-1 0 1 0 0,6-12-145 0 0,-12 21 7 0 0,1 1 1 0 0,-1-1-1 0 0,0 1 1 0 0,0-1-1 0 0,0 0 1 0 0,-1 0-1 0 0,1 1 1 0 0,-1-1-1 0 0,1 0 1 0 0,-1 0-1 0 0,0 0 1 0 0,0 0-1 0 0,0 1 1 0 0,0-1-1 0 0,-1 0 1 0 0,1 0-1 0 0,-1 0 1 0 0,0 1-1 0 0,0-1 0 0 0,0 0 1 0 0,0 1-1 0 0,0-1 1 0 0,-1 1-1 0 0,1-1 1 0 0,-1 1-1 0 0,1-1 1 0 0,-1 1-1 0 0,0 0 1 0 0,0 0-1 0 0,0 0 1 0 0,0 0-1 0 0,0 0 1 0 0,0 1-1 0 0,-1-1 1 0 0,1 0-1 0 0,-1 1 1 0 0,1 0-1 0 0,-1 0 1 0 0,0-1-8 0 0,-10 0-33 0 0,0 0 1 0 0,-1 1-1 0 0,1 1 0 0 0,0 0 1 0 0,-1 0-1 0 0,1 2 1 0 0,-1-1-1 0 0,1 2 0 0 0,0 0 1 0 0,0 0-1 0 0,0 1 1 0 0,1 1-1 0 0,-1 0 1 0 0,1 1-1 0 0,0 0 0 0 0,1 1 1 0 0,0 0-1 0 0,0 1 1 0 0,0 0-1 0 0,1 0 0 0 0,0 1 1 0 0,0 1-1 0 0,-1 2 33 0 0,4-7 0 0 0,0 1 0 0 0,0 0 0 0 0,1 0 0 0 0,-1 0-1 0 0,1 1 1 0 0,1 0 0 0 0,-1 0 0 0 0,1 0 0 0 0,1 1 0 0 0,-1-1-1 0 0,1 1 1 0 0,0 0 0 0 0,1 1 0 0 0,0-1 0 0 0,0 1 0 0 0,1-1-1 0 0,0 1 1 0 0,1 0 0 0 0,0 0 0 0 0,0 0 0 0 0,1-1 0 0 0,0 1-1 0 0,0 0 1 0 0,2 6 0 0 0,3-8 39 0 0,1 0-1 0 0,0 0 1 0 0,0-1 0 0 0,0 1-1 0 0,1-1 1 0 0,0-1-1 0 0,0 1 1 0 0,1-1 0 0 0,0 0-1 0 0,0-1 1 0 0,0 0-1 0 0,0 0 1 0 0,0-1 0 0 0,1 0-1 0 0,0 0 1 0 0,-1-1-1 0 0,1 0 1 0 0,8 0-39 0 0,22 6 13 0 0,1-3-1 0 0,-1 0 1 0 0,1-3-1 0 0,0-1 1 0 0,-1-2 0 0 0,1-2-1 0 0,35-7-12 0 0,-9-8-2085 0 0,-39 8-2422 0 0,-18 6 1592 0 0,3 0-9048 0 0</inkml:trace>
</inkml:ink>
</file>

<file path=ppt/ink/ink21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35.02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358 267 10794 0 0,'0'0'2474'0'0,"0"0"-469"0"0,0 0-246 0 0,0 0-162 0 0,0 0-154 0 0,0 0-212 0 0,0 0-249 0 0,-32-5-209 0 0,-98-14-190 0 0,65 24 95 0 0,57 0-562 0 0,1-3-80 0 0,0 0 1 0 0,0 1-1 0 0,1 0 1 0 0,-1 0-1 0 0,1 1 1 0 0,-1 0-1 0 0,1 0 1 0 0,0 0-1 0 0,1 1 1 0 0,-1 0 0 0 0,1 0-1 0 0,0 1 1 0 0,0-1-1 0 0,1 1 1 0 0,-1 0-1 0 0,1 0 1 0 0,1 0-1 0 0,-1 1 1 0 0,1-1-1 0 0,0 1 1 0 0,1 0-1 0 0,-1 0 1 0 0,1 0 0 0 0,1 0-1 0 0,-1 1 1 0 0,1-1-1 0 0,0 0 1 0 0,1 1-1 0 0,0-1 1 0 0,0 1-37 0 0,3-4 46 0 0,1 0 0 0 0,-1 0 1 0 0,1 0-1 0 0,-1-1 0 0 0,1 0 1 0 0,0 0-1 0 0,0 0 0 0 0,1 0 0 0 0,-1 0 1 0 0,0-1-1 0 0,1 0 0 0 0,0 0 1 0 0,0 0-1 0 0,-1 0 0 0 0,1-1 1 0 0,0 0-1 0 0,0 0 0 0 0,0 0 0 0 0,0 0 1 0 0,0-1-1 0 0,1 0 0 0 0,-1 0 1 0 0,0-1-1 0 0,0 1 0 0 0,0-1 0 0 0,0 0 1 0 0,0 0-1 0 0,0-1-46 0 0,18-6 185 0 0,-1-1 0 0 0,1 0 0 0 0,-2-2 0 0 0,0-1 0 0 0,0 0 0 0 0,-1-2 0 0 0,0 0 0 0 0,-1-1 0 0 0,16-17-185 0 0,-33 29 11 0 0,85-65 291 0 0,-86 93-534 0 0,-6 136 206 0 0,7-158 27 0 0,0 1 0 0 0,0-1 0 0 0,1 0 0 0 0,-1 1 0 0 0,1-1 0 0 0,0 0 0 0 0,0 0 0 0 0,0-1 0 0 0,0 1 0 0 0,0-1 0 0 0,1 1 0 0 0,-1-1 0 0 0,1 0 0 0 0,-1 0 0 0 0,1-1 0 0 0,0 1 0 0 0,0-1 0 0 0,0 0 0 0 0,0 0 0 0 0,0 0 0 0 0,0 0 0 0 0,0-1 0 0 0,0 1 0 0 0,0-1 0 0 0,0 0 0 0 0,0-1 0 0 0,0 1 0 0 0,0-1 0 0 0,0 1 0 0 0,0-1 0 0 0,0 0 0 0 0,0-1 0 0 0,0 1 0 0 0,-1-1 0 0 0,1 0 0 0 0,0 0 0 0 0,-1 0 0 0 0,2-1-1 0 0,37-20 61 0 0,-2-3 0 0 0,0-1 0 0 0,-2-2 0 0 0,-1-2 1 0 0,-1-1-1 0 0,-2-2 0 0 0,7-10-61 0 0,-31 34 2 0 0,0 0 1 0 0,-1-1-1 0 0,0 0 0 0 0,0 0 1 0 0,-2-1-1 0 0,1 0 1 0 0,-2 0-1 0 0,1-1 0 0 0,-2 0 1 0 0,0 0-1 0 0,0 0 0 0 0,-1-1 1 0 0,-1 0-1 0 0,1-8-2 0 0,-3 20-5 0 0,-1 0 0 0 0,0 1 0 0 0,-1-1 0 0 0,1 0 0 0 0,0 1 0 0 0,0-1 0 0 0,-1 0 0 0 0,1 1 0 0 0,-1-1 0 0 0,1 1 0 0 0,-1-1 0 0 0,0 1 0 0 0,0-1 0 0 0,0 1 0 0 0,1-1 0 0 0,-1 1 0 0 0,-1 0 0 0 0,1-1 0 0 0,0 1 0 0 0,0 0 0 0 0,0 0 0 0 0,-1 0 0 0 0,1 0 0 0 0,0 0 0 0 0,-1 0 0 0 0,1 0 0 0 0,-1 0 0 0 0,1 1 0 0 0,-1-1 0 0 0,0 1 0 0 0,1-1 0 0 0,-1 1 0 0 0,0-1-1 0 0,1 1 1 0 0,-1 0 0 0 0,0 0 0 0 0,1 0 0 0 0,-1 0 0 0 0,0 0 0 0 0,1 0 0 0 0,-1 1 0 0 0,-1-1 5 0 0,-70 22-369 0 0,61-16 352 0 0,1 1 0 0 0,0 0-1 0 0,0 0 1 0 0,1 1 0 0 0,0 1 0 0 0,0-1-1 0 0,1 2 1 0 0,0-1 0 0 0,1 1 0 0 0,0 1-1 0 0,1-1 1 0 0,0 1 0 0 0,0 1 0 0 0,1-1-1 0 0,-2 8 18 0 0,6-16-3 0 0,1 0 0 0 0,0 0 0 0 0,0 1 0 0 0,0-1-1 0 0,0 0 1 0 0,1 1 0 0 0,-1-1 0 0 0,1 0 0 0 0,0 1 0 0 0,0-1-1 0 0,0 1 1 0 0,0-1 0 0 0,0 1 0 0 0,1-1 0 0 0,0 0-1 0 0,0 1 1 0 0,0-1 0 0 0,0 0 0 0 0,0 0 0 0 0,1 0 0 0 0,-1 0-1 0 0,1 0 1 0 0,0 0 0 0 0,0 0 0 0 0,0 0 0 0 0,0-1 0 0 0,0 1-1 0 0,1-1 1 0 0,-1 1 0 0 0,1-1 0 0 0,-1 0 0 0 0,1 0-1 0 0,0 0 1 0 0,0-1 0 0 0,0 1 0 0 0,0-1 0 0 0,0 1 0 0 0,1-1-1 0 0,0 0 4 0 0,139 7 162 0 0,-118-11-140 0 0,0 0 0 0 0,0-2 0 0 0,0 0 0 0 0,0-2 0 0 0,-1-1 0 0 0,0-1 0 0 0,-1-1 0 0 0,5-3-22 0 0,-14 6 6 0 0,-13 7-19 0 0,-1 0-7 0 0,-15 22-124 0 0,10-17 133 0 0,0 1 0 0 0,0 0 0 0 0,1 0 0 0 0,0 0 0 0 0,0 1 0 0 0,1-1 0 0 0,0 1 1 0 0,0 0-1 0 0,0 0 0 0 0,1 0 0 0 0,0 0 0 0 0,1 0 0 0 0,-1 1 0 0 0,1-1 0 0 0,1 0 0 0 0,-1 1 0 0 0,1-1 0 0 0,1 1 0 0 0,-1-1 0 0 0,3 7 11 0 0,1-9 3 0 0,1 0-1 0 0,1 0 1 0 0,-1-1-1 0 0,1 0 1 0 0,-1 0-1 0 0,1 0 1 0 0,0-1-1 0 0,1 0 1 0 0,-1 0 0 0 0,0 0-1 0 0,1-1 1 0 0,0 0-1 0 0,-1 0 1 0 0,1-1-1 0 0,0 0 1 0 0,0 0-1 0 0,0 0 1 0 0,0-1-1 0 0,0 0 1 0 0,0-1-1 0 0,0 1 1 0 0,0-1-1 0 0,-1-1 1 0 0,1 1-1 0 0,0-1 1 0 0,0 0-1 0 0,0-1-2 0 0,18-5 41 0 0,-1-2 0 0 0,-1 0 0 0 0,0-1 0 0 0,0-1 0 0 0,-1-2 1 0 0,0 0-1 0 0,-1-1 0 0 0,-1-1 0 0 0,-1-1 0 0 0,0-1 0 0 0,-1 0 0 0 0,-1-1 0 0 0,-1-1 0 0 0,-1-1 0 0 0,0-1 0 0 0,-2 1 0 0 0,3-7-41 0 0,-15 26-1 0 0,1 1 0 0 0,-1-1 1 0 0,0 1-1 0 0,0-1 0 0 0,1 0 0 0 0,-1 0 1 0 0,0 0-1 0 0,0 0 0 0 0,0 0 1 0 0,-1 0-1 0 0,1 0 0 0 0,0 0 0 0 0,-1 0 1 0 0,0 0-1 0 0,1 0 0 0 0,-1 0 0 0 0,0 0 1 0 0,0 0-1 0 0,0 0 0 0 0,0-1 0 0 0,0 1 1 0 0,-1 0-1 0 0,1 0 0 0 0,-1 0 1 0 0,1 0-1 0 0,-1 0 0 0 0,0 0 0 0 0,0 0 1 0 0,0 0-1 0 0,0 0 0 0 0,0 1 0 0 0,0-1 1 0 0,0 0-1 0 0,0 0 0 0 0,-1 1 1 0 0,1-1-1 0 0,-1 1 0 0 0,0-1 0 0 0,1 1 1 0 0,-1 0-1 0 0,0 0 0 0 0,0 0 0 0 0,1 0 1 0 0,-1 0-1 0 0,0 0 0 0 0,0 0 0 0 0,0 0 1 0 0,0 1-1 0 0,0-1 0 0 0,-1 1 1 0 0,1 0-1 0 0,0-1 0 0 0,0 1 1 0 0,-5 0-17 0 0,-1 0-1 0 0,1 1 1 0 0,0 0 0 0 0,-1 0-1 0 0,1 1 1 0 0,0-1 0 0 0,0 1-1 0 0,0 1 1 0 0,0 0 0 0 0,1 0-1 0 0,-1 0 1 0 0,1 1 0 0 0,0-1-1 0 0,-4 5 18 0 0,-3 0-17 0 0,0 1-1 0 0,1 0 0 0 0,1 1 0 0 0,-1 1 1 0 0,2 0-1 0 0,0 0 0 0 0,0 1 0 0 0,1 1 1 0 0,0-1-1 0 0,1 1 0 0 0,1 1 1 0 0,0 0-1 0 0,0 0 0 0 0,2 0 0 0 0,0 0 1 0 0,0 1-1 0 0,1 0 0 0 0,1 0 0 0 0,1 0 1 0 0,0 0-1 0 0,1 1 0 0 0,1-1 0 0 0,0 1 18 0 0,3-9-16 0 0,0 0-1 0 0,0 0 0 0 0,1 0 0 0 0,0 0 0 0 0,0-1 1 0 0,1 1-1 0 0,0-1 0 0 0,0 0 0 0 0,0-1 0 0 0,1 1 1 0 0,0-1-1 0 0,0 0 0 0 0,0-1 0 0 0,1 1 0 0 0,0-1 1 0 0,-1 0-1 0 0,1-1 0 0 0,1 0 0 0 0,-1 0 0 0 0,0 0 1 0 0,1-1-1 0 0,0 0 0 0 0,-1-1 0 0 0,1 1 0 0 0,0-2 1 0 0,0 1-1 0 0,4-1 17 0 0,64 4-1864 0 0,-43-4-2049 0 0,-4 0-4833 0 0,-13 0-3641 0 0</inkml:trace>
</inkml:ink>
</file>

<file path=ppt/ink/ink21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35.81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17812 0 0,'0'0'1912'0'0,"0"0"-800"0"0,0 0-367 0 0,0 0-129 0 0,0 0-64 0 0,0 0-176 0 0,0 0-192 0 0,0 0-224 0 0,0 0-160 0 0,0 0-40 0 0,0 0-48 0 0,0 0-120 0 0,0 0-272 0 0,0 0-489 0 0,0 36-711 0 0,6-13-1497 0 0,-5-9-7481 0 0</inkml:trace>
</inkml:ink>
</file>

<file path=ppt/ink/ink21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37.6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1 807 7074 0 0,'0'0'2057'0'0,"0"0"-696"0"0,0 0-257 0 0,0 0 143 0 0,0 0 204 0 0,0 0 61 0 0,0 0-108 0 0,0 0-183 0 0,0 0-164 0 0,0 0-85 0 0,0 0-47 0 0,0 0-44 0 0,0 0-98 0 0,28-4-110 0 0,90-16-80 0 0,-52-8 181 0 0,-54 18-570 0 0,23-17 168 0 0,-1-1-1 0 0,-1-2 1 0 0,-2-2-1 0 0,-1 0 0 0 0,-2-2 1 0 0,3-7-372 0 0,-15 18 40 0 0,-2-1 0 0 0,-1 0 0 0 0,-1-1 1 0 0,-1 0-1 0 0,-1-1 0 0 0,-1 0 0 0 0,-1 0 0 0 0,-2-1 1 0 0,0 0-1 0 0,-2 0 0 0 0,-1-1 0 0 0,-1 1 0 0 0,-2-1 1 0 0,-1-7-41 0 0,1 33-10 0 0,0-1 0 0 0,0 1 1 0 0,0 0-1 0 0,0-1 1 0 0,0 1-1 0 0,0 0 0 0 0,-1 0 1 0 0,1-1-1 0 0,-1 1 0 0 0,0 0 1 0 0,0 0-1 0 0,0 0 1 0 0,0 0-1 0 0,0 0 0 0 0,0 0 1 0 0,0 0-1 0 0,-1 0 0 0 0,1 0 1 0 0,-1 0-1 0 0,1 1 1 0 0,-1-1-1 0 0,0 1 0 0 0,1-1 1 0 0,-1 1-1 0 0,0-1 0 0 0,0 1 1 0 0,0 0-1 0 0,0 0 1 0 0,0 0-1 0 0,-1 0 0 0 0,1 1 1 0 0,0-1-1 0 0,0 0 0 0 0,0 1 1 0 0,-1 0-1 0 0,1-1 1 0 0,0 1-1 0 0,-1 0 0 0 0,1 0 1 0 0,0 1-1 0 0,-1-1 1 0 0,1 0-1 0 0,0 1 0 0 0,0-1 1 0 0,-1 1-1 0 0,1 0 0 0 0,0-1 1 0 0,0 1-1 0 0,0 0 1 0 0,0 0-1 0 0,-1 1 10 0 0,-12 9-22 0 0,0 1 0 0 0,0 1 1 0 0,1 0-1 0 0,0 1 0 0 0,1 1 0 0 0,1 0 1 0 0,1 0-1 0 0,0 1 0 0 0,1 1 0 0 0,0 0 1 0 0,2 0-1 0 0,0 1 0 0 0,-1 5 22 0 0,1-4 5 0 0,2 0 0 0 0,0 0 0 0 0,1 1-1 0 0,1 0 1 0 0,1 0 0 0 0,1 0 0 0 0,1 0-1 0 0,0 1 1 0 0,2-1 0 0 0,0 0 0 0 0,1 0 0 0 0,3 11-5 0 0,-2-21 33 0 0,1 0 0 0 0,0 1 0 0 0,1-2 0 0 0,0 1 0 0 0,0 0 0 0 0,1-1 1 0 0,0 0-1 0 0,1-1 0 0 0,0 1 0 0 0,1-1 0 0 0,-1 0 0 0 0,1-1 0 0 0,1 0 1 0 0,-1 0-1 0 0,1-1 0 0 0,0 0 0 0 0,1-1 0 0 0,0 0 0 0 0,0 0 1 0 0,0-1-1 0 0,0 0 0 0 0,0-1 0 0 0,1 0 0 0 0,0-1 0 0 0,-1 0 0 0 0,1 0 1 0 0,0-1-1 0 0,1-1-33 0 0,-2 0 50 0 0,0-1 0 0 0,0 0 0 0 0,0-1 0 0 0,0 0 1 0 0,0 0-1 0 0,0-1 0 0 0,-1-1 0 0 0,1 1 0 0 0,-1-2 0 0 0,0 1 1 0 0,0-1-1 0 0,-1-1 0 0 0,8-4-50 0 0,149-148 328 0 0,-159 163-602 0 0,-6 4 255 0 0,0-7 17 0 0,9 87-40 0 0,-8-86 46 0 0,0 0 0 0 0,0-1 0 0 0,0 1 0 0 0,1-1 0 0 0,-1 1 0 0 0,1-1 0 0 0,-1 0 0 0 0,1 0 0 0 0,0 1 0 0 0,-1-1 0 0 0,1 0-1 0 0,1-1 1 0 0,-1 1 0 0 0,0 0 0 0 0,0 0 0 0 0,0-1 0 0 0,1 0 0 0 0,-1 1 0 0 0,1-1 0 0 0,-1 0 0 0 0,1 0 0 0 0,0 0 0 0 0,-1-1 0 0 0,1 1 0 0 0,0-1 0 0 0,0 1-1 0 0,-1-1 1 0 0,1 0 0 0 0,0 0 0 0 0,1 0-4 0 0,2 0 20 0 0,1-1 0 0 0,0 0 0 0 0,-1 0 0 0 0,1-1 0 0 0,-1 0 0 0 0,1 0 0 0 0,-1 0 0 0 0,0-1 0 0 0,0 0-1 0 0,0 0 1 0 0,0 0 0 0 0,0-1 0 0 0,-1 0 0 0 0,0 0 0 0 0,0 0 0 0 0,0-1 0 0 0,3-3-20 0 0,9-9 13 0 0,2 1-1 0 0,0 0 1 0 0,1 1-1 0 0,0 1 1 0 0,1 1 0 0 0,0 1-1 0 0,1 1 1 0 0,1 1-1 0 0,0 0 1 0 0,0 2 0 0 0,4 0-13 0 0,-26 8-3 0 0,0 0 0 0 0,0 0 0 0 0,0 0 0 0 0,-1 0 0 0 0,1 0 1 0 0,0 0-1 0 0,0 0 0 0 0,0 0 0 0 0,0 0 0 0 0,-1 1 0 0 0,1-1 0 0 0,0 0 1 0 0,0 0-1 0 0,-1 1 0 0 0,1-1 0 0 0,0 1 0 0 0,0-1 0 0 0,-1 1 0 0 0,1-1 1 0 0,0 1-1 0 0,-1-1 0 0 0,1 1 0 0 0,-1-1 0 0 0,1 1 0 0 0,-1 0 1 0 0,1-1-1 0 0,-1 1 0 0 0,1 0 0 0 0,-1 0 0 0 0,0-1 0 0 0,1 1 0 0 0,-1 0 1 0 0,0 0-1 0 0,0 0 0 0 0,1-1 0 0 0,-1 1 0 0 0,0 0 0 0 0,0 0 0 0 0,0 0 1 0 0,0-1-1 0 0,0 1 0 0 0,0 0 0 0 0,0 0 0 0 0,-1 0 0 0 0,1 0 0 0 0,0-1 1 0 0,0 1-1 0 0,-1 0 0 0 0,1 0 0 0 0,0-1 0 0 0,-1 1 0 0 0,1 0 1 0 0,0 0-1 0 0,-1-1 0 0 0,1 1 0 0 0,-1 0 0 0 0,0-1 0 0 0,1 1 0 0 0,-1 0 3 0 0,-28 52 89 0 0,21-42-95 0 0,4-7 7 0 0,1-1 0 0 0,-1 1 0 0 0,1 0 0 0 0,0 1-1 0 0,0-1 1 0 0,0 0 0 0 0,1 1 0 0 0,0-1 0 0 0,-1 1 0 0 0,2 0-1 0 0,-1 0 1 0 0,0 0 0 0 0,1 0 0 0 0,0 0 0 0 0,0 0-1 0 0,1 0 1 0 0,-1 0 0 0 0,1 1 0 0 0,0-1 0 0 0,1 0 0 0 0,0 3-1 0 0,43-4 81 0 0,61-68-80 0 0,106-47 35 0 0,-187 104-84 0 0,-24 6 68 0 0,0 1-30 0 0,-11 63 4 0 0,9-53-24 0 0,0 1 0 0 0,1-1-1 0 0,0 1 1 0 0,1 0 0 0 0,0-1-1 0 0,1 1 1 0 0,0 0 0 0 0,0-1 0 0 0,1 1-1 0 0,1-1 1 0 0,1 5 30 0 0,8-7-2112 0 0,-4-7-7295 0 0,-8-1 15 0 0</inkml:trace>
  <inkml:trace contextRef="#ctx0" brushRef="#br0" timeOffset="408.851">1786 700 7762 0 0,'0'0'2606'0'0,"0"0"-389"0"0,0 0-78 0 0,0 0-73 0 0,0 0-260 0 0,0 0-254 0 0,0 0-230 0 0,0 0-182 0 0,0 0-129 0 0,0 0-129 0 0,32 2-106 0 0,98 4-121 0 0,-65-15 183 0 0,-54 3-648 0 0,-2 3-105 0 0,1 0 0 0 0,-1-1 0 0 0,0 0-1 0 0,0 0 1 0 0,0-1 0 0 0,0 0 0 0 0,-1-1 0 0 0,0 0 0 0 0,0 0 0 0 0,0-1 0 0 0,-1 0 0 0 0,0 0 0 0 0,0-1 0 0 0,-1 1 0 0 0,0-2 0 0 0,-1 1-1 0 0,1 0 1 0 0,-1-1 0 0 0,-1 0 0 0 0,0-1 0 0 0,0 1 0 0 0,-1 0 0 0 0,0-1 0 0 0,-1 0 0 0 0,0 0 0 0 0,0 0 0 0 0,-1 0 0 0 0,-1-1-85 0 0,0 9-1 0 0,-1 0 0 0 0,1 0 1 0 0,-1 0-1 0 0,0 0 1 0 0,0 1-1 0 0,0-1 0 0 0,0 0 1 0 0,0 0-1 0 0,0 0 1 0 0,-1 1-1 0 0,1-1 0 0 0,-1 1 1 0 0,1-1-1 0 0,-1 1 1 0 0,1-1-1 0 0,-1 1 0 0 0,0 0 1 0 0,0 0-1 0 0,1 0 1 0 0,-1 0-1 0 0,0 0 0 0 0,0 0 1 0 0,0 1-1 0 0,0-1 1 0 0,0 0-1 0 0,0 1 0 0 0,-1 0 1 0 0,1-1-1 0 0,0 1 1 0 0,0 0-1 0 0,0 0 0 0 0,0 0 1 0 0,-2 1 0 0 0,-68 18-106 0 0,67-16 73 0 0,1 0-1 0 0,-1 0 0 0 0,1 0 1 0 0,0 0-1 0 0,0 1 0 0 0,0 0 1 0 0,0 0-1 0 0,1 0 0 0 0,0 0 1 0 0,-1 1-1 0 0,2-1 0 0 0,-1 1 1 0 0,0 0-1 0 0,1-1 1 0 0,0 1-1 0 0,0 1 0 0 0,1-1 1 0 0,-1 0-1 0 0,1 0 0 0 0,0 0 1 0 0,0 1-1 0 0,1-1 0 0 0,0 1 1 0 0,0-1-1 0 0,0 0 0 0 0,0 1 1 0 0,1-1-1 0 0,0 0 0 0 0,0 1 1 0 0,0-1-1 0 0,1 0 0 0 0,0 0 1 0 0,0 0-1 0 0,0 0 1 0 0,1 0-1 0 0,-1-1 0 0 0,1 1 1 0 0,0-1-1 0 0,3 3 34 0 0,36 17-3272 0 0,-33-25-1715 0 0,-1-3-4008 0 0,-7 3-1653 0 0</inkml:trace>
  <inkml:trace contextRef="#ctx0" brushRef="#br0" timeOffset="878.848">978 60 10194 0 0,'0'0'2886'0'0,"0"0"-879"0"0,0 0-348 0 0,0 0-25 0 0,0 0-84 0 0,0 0-163 0 0,0 0-229 0 0,0 0-231 0 0,0 0-169 0 0,0 0-125 0 0,0 0-78 0 0,0 0-52 0 0,0 0-30 0 0,-4-5-49 0 0,-15-15-50 0 0,15 15-34 0 0,4 5-40 0 0,0 0-33 0 0,-7 26 653 0 0,4-17-834 0 0,6-19 373 0 0,22-26-1992 0 0,-5 27-1416 0 0,-12 6-734 0 0,0 0-4348 0 0,-3 0-4251 0 0</inkml:trace>
</inkml:ink>
</file>

<file path=ppt/ink/ink21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35.5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72 122 15163 0 0,'0'0'2908'0'0,"0"0"-1029"0"0,0 0-566 0 0,0 0-151 0 0,0 0-111 0 0,0 0-131 0 0,0 0-219 0 0,0 0-197 0 0,0 0-89 0 0,0 0-33 0 0,0 0-5 0 0,0 0-9 0 0,0 14-72 0 0,-11 112 274 0 0,-11 25-2017 0 0,6-117-1151 0 0,8-24-1099 0 0,-1-2-4097 0 0,3-5-4007 0 0</inkml:trace>
  <inkml:trace contextRef="#ctx0" brushRef="#br0" timeOffset="585.443">285 424 10186 0 0,'0'0'3470'0'0,"0"0"-1127"0"0,0 0-378 0 0,0 0-61 0 0,0 0-311 0 0,0 0-380 0 0,0 0-343 0 0,0 0-257 0 0,0 0-118 0 0,0 0-62 0 0,0 0-46 0 0,0 0-37 0 0,9-20-48 0 0,26-62-46 0 0,64-78 628 0 0,-77 131-799 0 0,-20 26-94 0 0,1-1 1 0 0,-1 1 0 0 0,1-1 0 0 0,0 1 0 0 0,0 0 0 0 0,0 0 0 0 0,0 0 0 0 0,0 1 0 0 0,1-1 0 0 0,-1 1 0 0 0,1 0-1 0 0,0 0 1 0 0,0 0 0 0 0,0 0 0 0 0,0 1 0 0 0,0-1 8 0 0,9 43-783 0 0,-13 31 372 0 0,-1-64 400 0 0,-1 0 0 0 0,1-1 0 0 0,0 1 0 0 0,1 0 0 0 0,0 0 0 0 0,0-1 0 0 0,1 1 0 0 0,0 0 0 0 0,0 0 0 0 0,1-1 0 0 0,0 1 0 0 0,0-1 0 0 0,1 1 0 0 0,0-1 0 0 0,0 0 0 0 0,1 0 0 0 0,-1 0 0 0 0,2-1 0 0 0,-1 1 0 0 0,1-1 0 0 0,0 0 0 0 0,0 0 0 0 0,3 1 11 0 0,-3-5 82 0 0,2-1-1 0 0,-1 0 0 0 0,0 0 1 0 0,0 0-1 0 0,0-1 1 0 0,0 0-1 0 0,1 0 0 0 0,-1-1 1 0 0,0 1-1 0 0,0-2 1 0 0,0 1-1 0 0,0 0 1 0 0,0-1-1 0 0,0 0 0 0 0,0-1 1 0 0,-1 1-1 0 0,1-1 1 0 0,-1 0-1 0 0,1-1 0 0 0,-1 1 1 0 0,0-1-1 0 0,-1 0 1 0 0,1 0-1 0 0,-1 0 0 0 0,3-4-81 0 0,-3 5 47 0 0,11-11 149 0 0,0 0 1 0 0,0-2-1 0 0,-2 0 0 0 0,0 0 0 0 0,-1-1 1 0 0,0-1-1 0 0,-2 0 0 0 0,2-3-196 0 0,-1 1 56 0 0,23-81-272 0 0,-35 56-3337 0 0,-1 40-721 0 0,-1-1-6809 0 0</inkml:trace>
</inkml:ink>
</file>

<file path=ppt/ink/ink21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31.82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203 45 4393 0 0,'0'0'2522'0'0,"0"0"-444"0"0,0 0-230 0 0,0 0 15 0 0,0 0 88 0 0,0 0-37 0 0,0 0-210 0 0,0 0-234 0 0,0 0-281 0 0,0 0-198 0 0,0 0-126 0 0,0 0-128 0 0,0 0-69 0 0,2-8-69 0 0,4-21-70 0 0,-4 21-42 0 0,6 192 3224 0 0,0 5-3404 0 0,-15 244 147 0 0,5-318-369 0 0,-5-118-2651 0 0,7 2 2047 0 0,-13-21-5066 0 0,6 0-3217 0 0,6 15 3352 0 0,-1-1-1993 0 0</inkml:trace>
  <inkml:trace contextRef="#ctx0" brushRef="#br0" timeOffset="247.972">1 560 14971 0 0,'0'0'1773'0'0,"0"0"-492"0"0,0 0-198 0 0,0 0 79 0 0,0 0 37 0 0,0 0-126 0 0,0 0-218 0 0,0 0-235 0 0,34-7-206 0 0,107-24-146 0 0,-30 3 21 0 0,0-5-1920 0 0,-83 10-3180 0 0,-17 2-5865 0 0,-9 17 2806 0 0</inkml:trace>
  <inkml:trace contextRef="#ctx0" brushRef="#br0" timeOffset="690.088">610 15 12547 0 0,'0'0'2522'0'0,"0"0"-402"0"0,0 0-332 0 0,0 0-215 0 0,0 0-310 0 0,0 0-348 0 0,0 0-246 0 0,0 0-174 0 0,0 0-60 0 0,0 0 18 0 0,0 0-32 0 0,0 0-33 0 0,0 0-41 0 0,-7 36-35 0 0,-25 116-36 0 0,2 42 402 0 0,26 20-255 0 0,5-209-413 0 0,-1 1 1 0 0,0-1 0 0 0,1 1 0 0 0,0-1-1 0 0,0 0 1 0 0,1 0 0 0 0,0 1 0 0 0,-1-1-1 0 0,2 0 1 0 0,-1-1 0 0 0,1 1 0 0 0,-1 0-1 0 0,1-1 1 0 0,0 1 0 0 0,1-1 0 0 0,-1 0-1 0 0,1 0 1 0 0,0 0 0 0 0,0 0 0 0 0,0-1-1 0 0,0 0 1 0 0,1 0 0 0 0,0 0 0 0 0,-1 0 0 0 0,1-1-1 0 0,0 0 1 0 0,0 0 0 0 0,0 0 0 0 0,0 0-1 0 0,1-1-10 0 0,10-3 98 0 0,-1 0-1 0 0,0-1 1 0 0,0-1-1 0 0,0 0 1 0 0,0-1 0 0 0,-1-1-1 0 0,1 0 1 0 0,-1-1-1 0 0,-1-1 1 0 0,6-4-98 0 0,8-2 58 0 0,58-40 95 0 0,-54 41-113 0 0,-29 33-8 0 0,-2 141 135 0 0,1-160-241 0 0,-1 1 0 0 0,1-1 0 0 0,0 0 0 0 0,-1 0 0 0 0,1 0 0 0 0,0 0 0 0 0,0 0 0 0 0,-1 0 0 0 0,1 0 0 0 0,0-1 0 0 0,0 1 0 0 0,0 0 0 0 0,0 0 0 0 0,0-1 0 0 0,1 1 0 0 0,-1 0 0 0 0,0-1 0 0 0,0 1 0 0 0,0-1 0 0 0,0 0 0 0 0,1 1 0 0 0,-1-1 0 0 0,0 0 0 0 0,0 0 0 0 0,1 0 0 0 0,-1 0 0 0 0,0 0 0 0 0,0 0 0 0 0,1 0 0 0 0,-1 0 0 0 0,0 0 0 0 0,0-1 0 0 0,1 1 0 0 0,-1 0 0 0 0,0-1 0 0 0,1 0 74 0 0,29-7-6737 0 0,-25 5 1521 0 0,-2 2-5995 0 0</inkml:trace>
  <inkml:trace contextRef="#ctx0" brushRef="#br0" timeOffset="1347.367">1183 722 0 0 0,'0'0'561'0'0,"0"0"508"0"0,0 0 191 0 0,0 0-60 0 0,0 0-112 0 0,0 0-43 0 0,0 0 28 0 0,0 0 73 0 0,0 0 41 0 0,0 0-28 0 0,0 0-74 0 0,2 3-180 0 0,8 9 9203 0 0,0-12-9773 0 0,0-1 0 0 0,0 0-1 0 0,-1-1 1 0 0,1 0 0 0 0,-1 0 0 0 0,1-1-1 0 0,-1 0 1 0 0,0-1 0 0 0,0 0 0 0 0,0 0-1 0 0,-1-1 1 0 0,2-2-335 0 0,0 2 61 0 0,0 0 0 0 0,-1-1 0 0 0,1 0 1 0 0,-1 0-1 0 0,-1-1 0 0 0,1-1 0 0 0,-1 1 0 0 0,-1-2 0 0 0,1 1 0 0 0,-2-1 0 0 0,1 0 1 0 0,4-7-62 0 0,-10 14 3 0 0,-1 1 0 0 0,1-1 0 0 0,-1 1 0 0 0,1-1 0 0 0,-1 0 1 0 0,1 1-1 0 0,-1-1 0 0 0,0 1 0 0 0,0-1 0 0 0,1 0 0 0 0,-1 1 1 0 0,0-1-1 0 0,-1 0 0 0 0,1 1 0 0 0,0-1 0 0 0,0 0 0 0 0,-1 1 1 0 0,1-1-1 0 0,-1 1 0 0 0,0-1 0 0 0,1 1 0 0 0,-1-1 1 0 0,0 1-1 0 0,0-1 0 0 0,0 1 0 0 0,0 0 0 0 0,0-1 0 0 0,0 1 1 0 0,0 0-1 0 0,0 0 0 0 0,0 0 0 0 0,-1 0 0 0 0,1 0 0 0 0,0 0 1 0 0,-1 0-1 0 0,1 0 0 0 0,-1 1 0 0 0,1-1 0 0 0,-1 0 0 0 0,1 1 1 0 0,-1-1-1 0 0,0 1 0 0 0,1 0 0 0 0,-1 0 0 0 0,0-1-3 0 0,-77-1-396 0 0,62 6 354 0 0,1 0 0 0 0,-1 2 0 0 0,1-1 0 0 0,0 2 0 0 0,1 0 0 0 0,0 1 0 0 0,0 1 0 0 0,0 0 0 0 0,1 1 0 0 0,-1 2 42 0 0,11-11-2 0 0,0 1 0 0 0,0 0 1 0 0,0 0-1 0 0,1 0 0 0 0,-1 1 0 0 0,1 0 0 0 0,-1-1 1 0 0,1 1-1 0 0,0 0 0 0 0,0 0 0 0 0,0 1 0 0 0,0-1 0 0 0,1 1 1 0 0,-1-1-1 0 0,1 1 0 0 0,0 0 0 0 0,0 0 0 0 0,0 0 0 0 0,1 0 1 0 0,0 0-1 0 0,-1 0 0 0 0,1 1 0 0 0,1-1 0 0 0,-1 0 1 0 0,1 1-1 0 0,-1-1 0 0 0,1 0 0 0 0,0 1 0 0 0,1-1 0 0 0,-1 0 1 0 0,1 1-1 0 0,0-1 0 0 0,0 0 0 0 0,0 0 0 0 0,1 0 0 0 0,-1 0 1 0 0,1 0-1 0 0,0 0 0 0 0,0 0 0 0 0,1 0 0 0 0,1 2 2 0 0,11 3-43 0 0,-1-1 0 0 0,2-1 0 0 0,-1 0 0 0 0,1-1 0 0 0,0-1 0 0 0,0 0 0 0 0,0-1 0 0 0,1-1 0 0 0,-1-1 0 0 0,1 0 0 0 0,0-1 0 0 0,0-1 0 0 0,0 0 0 0 0,-1-2 0 0 0,1 0 0 0 0,0 0 0 0 0,-1-2 0 0 0,0 0 0 0 0,1-1 0 0 0,5-3 43 0 0,42-15-3032 0 0,-24 3-5601 0 0,-30 12-2601 0 0</inkml:trace>
  <inkml:trace contextRef="#ctx0" brushRef="#br0" timeOffset="1867.436">1709 579 11747 0 0,'0'0'2459'0'0,"0"0"-702"0"0,0 0-335 0 0,0 0-112 0 0,0 0-162 0 0,0 0-205 0 0,0 0-231 0 0,0 0-163 0 0,0 0-85 0 0,0 0-41 0 0,0 0-47 0 0,0 0-77 0 0,-11 24-74 0 0,-32 77-59 0 0,41-100-159 0 0,1 0 1 0 0,0 0 0 0 0,1 0-1 0 0,-1 0 1 0 0,0 1-1 0 0,0-1 1 0 0,0 0 0 0 0,1 0-1 0 0,-1 1 1 0 0,1-1 0 0 0,-1 1-1 0 0,1-1 1 0 0,-1 1-1 0 0,1-1 1 0 0,0 0 0 0 0,0 1-1 0 0,-1-1 1 0 0,1 1-1 0 0,0-1 1 0 0,1 1 0 0 0,-1-1-1 0 0,0 1 1 0 0,0-1 0 0 0,1 1-1 0 0,-1-1 1 0 0,1 1-1 0 0,-1-1 1 0 0,1 0 0 0 0,-1 1-1 0 0,1-1 1 0 0,0 0-1 0 0,0 1 1 0 0,0-1 0 0 0,-1 0-1 0 0,1 0 1 0 0,0 0 0 0 0,1 0-1 0 0,0 1-7 0 0,2 1 62 0 0,2 0 20 0 0,1-1 0 0 0,0 0 0 0 0,0 0 0 0 0,0-1 0 0 0,0 0 0 0 0,0 0 0 0 0,0-1 0 0 0,0 1 0 0 0,0-1 0 0 0,0-1 0 0 0,0 0 0 0 0,0 0 0 0 0,0 0 0 0 0,0-1 1 0 0,0 0-1 0 0,0 0 0 0 0,-1 0 0 0 0,1-1 0 0 0,-1 0 0 0 0,1-1 0 0 0,-1 1 0 0 0,0-1 0 0 0,-1-1 0 0 0,1 1 0 0 0,-1-1 0 0 0,0 0 0 0 0,0 0 0 0 0,3-4-82 0 0,122-148 1055 0 0,-86 95-437 0 0,-42 98-850 0 0,-18 145 112 0 0,55 341-66 0 0,-38-497 166 0 0,0 1 0 0 0,-2 0 1 0 0,0 0-1 0 0,-2 0 0 0 0,-1-1 0 0 0,-1 0 0 0 0,-1 1 0 0 0,-2-2 0 0 0,0 1 0 0 0,-1-1 0 0 0,-2-1 0 0 0,0 1 0 0 0,-2-2 1 0 0,-11 17 19 0 0,17-29 11 0 0,0-1 0 0 0,-1-1 0 0 0,1 1 1 0 0,-1-1-1 0 0,-1-1 0 0 0,0 0 0 0 0,0 0 1 0 0,0 0-1 0 0,-1-1 0 0 0,0 0 1 0 0,0-1-1 0 0,-1-1 0 0 0,1 1 0 0 0,-1-1 1 0 0,0-1-1 0 0,0 0 0 0 0,0-1 0 0 0,0 0 1 0 0,-1-1-1 0 0,1 0 0 0 0,-1 0 1 0 0,-4-2-12 0 0,12 1 9 0 0,0-1 1 0 0,-1 0-1 0 0,1 0 1 0 0,0 0-1 0 0,0 0 1 0 0,0-1 0 0 0,0 1-1 0 0,0-1 1 0 0,0 0-1 0 0,1-1 1 0 0,-1 1-1 0 0,1-1 1 0 0,-1 1 0 0 0,1-1-1 0 0,0 0 1 0 0,0 0-1 0 0,0 0 1 0 0,0-1 0 0 0,1 1-1 0 0,-1-1 1 0 0,1 1-1 0 0,0-1 1 0 0,0 0-1 0 0,1 0 1 0 0,-1 0 0 0 0,1 0-1 0 0,-1 0 1 0 0,1 0-1 0 0,0-1 1 0 0,0-2-10 0 0,0-5 2 0 0,-1-1 1 0 0,1 1-1 0 0,1 0 0 0 0,0-1 1 0 0,1 1-1 0 0,0-1 0 0 0,1 1 1 0 0,1 0-1 0 0,-1 0 0 0 0,3-4-2 0 0,8-21-75 0 0,2 1 0 0 0,2 0 0 0 0,1 1-1 0 0,2 1 1 0 0,13-17 75 0 0,77-76-5981 0 0,-90 108-144 0 0,-7 3-5807 0 0</inkml:trace>
</inkml:ink>
</file>

<file path=ppt/ink/ink21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23.33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97 270 0 0 0,'0'0'359'0'0,"0"0"1252"0"0,0 0 485 0 0,0 0 101 0 0,0 0-57 0 0,0 0-163 0 0,0 0-202 0 0,0 0-258 0 0,0 0-207 0 0,0 0-135 0 0,2-10-90 0 0,7-42 881 0 0,-9 51-1102 0 0,0 1-105 0 0,0 0-84 0 0,0 0-68 0 0,0 0-66 0 0,0 0-43 0 0,0 0-37 0 0,0 0-46 0 0,0 0-50 0 0,0 0-38 0 0,0 0-60 0 0,0 0-25 0 0,0 0-7 0 0,0 0-23 0 0,0 0-10 0 0,0 0-2 0 0,0 0-6 0 0,0 0-16 0 0,0 0 4 0 0,0 0-18 0 0,0 0-9 0 0,-2 16 3087 0 0,-20 43-3217 0 0,2 0-1 0 0,3 2 0 0 0,3 0 1 0 0,2 1-1 0 0,3 0 1 0 0,3 0-1 0 0,2 1 1 0 0,4 34-25 0 0,-1-83 7 0 0,1 227 26 0 0,2-220-40 0 0,2 0 0 0 0,0-1 1 0 0,2 0-1 0 0,0 0 0 0 0,1-1 0 0 0,1 1 0 0 0,0-2 0 0 0,7 11 7 0 0,-12-27 3 0 0,-1 1 0 0 0,1-1-1 0 0,-1 1 1 0 0,1-1 0 0 0,0 0-1 0 0,0 0 1 0 0,0 0 0 0 0,0-1-1 0 0,0 1 1 0 0,1-1 0 0 0,-1 1 0 0 0,0-1-1 0 0,1 0 1 0 0,-1 0 0 0 0,0-1-1 0 0,1 1 1 0 0,0-1 0 0 0,-1 0-1 0 0,1 0 1 0 0,-1 0 0 0 0,1 0-1 0 0,-1 0 1 0 0,1-1 0 0 0,-1 0-1 0 0,1 1 1 0 0,-1-1 0 0 0,0-1-1 0 0,1 1 1 0 0,-1 0 0 0 0,0-1-1 0 0,0 0 1 0 0,0 1 0 0 0,0-1-1 0 0,0-1 1 0 0,0 1 0 0 0,-1 0-1 0 0,1-1 1 0 0,-1 1 0 0 0,1-1-1 0 0,-1 0 1 0 0,0 1 0 0 0,1-3-3 0 0,37-35 30 0 0,-2-2 1 0 0,-2-2 0 0 0,-1-1 0 0 0,-3-2 0 0 0,-2-1 0 0 0,-1-1 0 0 0,5-18-31 0 0,29-114-40 0 0,-63 315-261 0 0,0-110 296 0 0,1-1 0 0 0,1 0 0 0 0,1 0 0 0 0,1 0 0 0 0,1 0 0 0 0,1 0 0 0 0,1-1 0 0 0,1 0 0 0 0,0-1 0 0 0,2 0 0 0 0,1 0 0 0 0,12 18 5 0 0,-18-33 0 0 0,-1 0-1 0 0,1 0 0 0 0,0-1 0 0 0,1 0 0 0 0,-1 0 1 0 0,1 0-1 0 0,0-1 0 0 0,0 1 0 0 0,0-2 0 0 0,1 1 0 0 0,-1-1 1 0 0,1 0-1 0 0,0 0 0 0 0,0 0 0 0 0,0-1 0 0 0,0 0 0 0 0,0-1 1 0 0,1 0-1 0 0,-1 0 0 0 0,1 0 0 0 0,6-1 1 0 0,-8 0 13 0 0,1-1 1 0 0,0 0-1 0 0,0 0 0 0 0,-1-1 0 0 0,1 0 1 0 0,0 0-1 0 0,-1 0 0 0 0,0-1 0 0 0,0 0 1 0 0,0 0-1 0 0,0 0 0 0 0,0-1 1 0 0,0 0-1 0 0,-1 0 0 0 0,0-1 0 0 0,0 1 1 0 0,0-1-1 0 0,1-2-13 0 0,14-16 29 0 0,-2 0 0 0 0,0-1 0 0 0,-2-1 1 0 0,0-1-1 0 0,-2 0 0 0 0,-1-1 0 0 0,-1 0 1 0 0,-2-1-1 0 0,0 0 0 0 0,3-21-29 0 0,2-18 2 0 0,-3-1 0 0 0,-3 0 0 0 0,-3-1 0 0 0,-3 0 1 0 0,-5-67-3 0 0,2 122-168 0 0,-1-1 1 0 0,0 1 0 0 0,-1-1 0 0 0,0 1 0 0 0,-1 0 0 0 0,-1 0 0 0 0,0 0 0 0 0,-1 0 0 0 0,-1 1 0 0 0,-1-3 167 0 0,0 8-1541 0 0,5 7-3895 0 0,0 1-5394 0 0,2 0-519 0 0</inkml:trace>
  <inkml:trace contextRef="#ctx0" brushRef="#br0" timeOffset="624.858">1329 1 14939 0 0,'0'0'1106'0'0,"0"0"-198"0"0,0 0 75 0 0,0 0 221 0 0,0 0 107 0 0,0 0-164 0 0,0 0-294 0 0,0 0-247 0 0,0 0-149 0 0,0 0 5 0 0,0 0 47 0 0,0 0 10 0 0,0 0-14 0 0,7 4 684 0 0,6 132 512 0 0,4 66-1208 0 0,-16-182-462 0 0,7 150 184 0 0,-7 1 0 0 0,-9 16-215 0 0,2 20 91 0 0,6-207-89 0 0,1-1 1 0 0,-1 1-1 0 0,1-1 1 0 0,0 1-1 0 0,-1 0 1 0 0,1-1-1 0 0,-1 1 1 0 0,1 0-1 0 0,0 0 1 0 0,-1-1 0 0 0,1 1-1 0 0,0 0 1 0 0,-1 0-1 0 0,1 0 1 0 0,0 0-1 0 0,-1 0 1 0 0,1 0-1 0 0,0 0 1 0 0,-1 0-1 0 0,1 0 1 0 0,0 0-1 0 0,-1 0 1 0 0,1 0 0 0 0,0 1-1 0 0,-1-1 1 0 0,1 0-1 0 0,0 0 1 0 0,-1 1-1 0 0,1-1 1 0 0,-1 0-1 0 0,1 1 1 0 0,-1-1-1 0 0,1 1 1 0 0,-1-1-1 0 0,1 1 1 0 0,-1-1 0 0 0,1 1-1 0 0,-1-1 1 0 0,1 1-1 0 0,-1-1 1 0 0,0 1-1 0 0,1-1 1 0 0,-1 1-1 0 0,0 0 1 0 0,0-1-1 0 0,1 1 1 0 0,-1 0-1 0 0,0-1 1 0 0,0 1 0 0 0,0 0-1 0 0,0-1 1 0 0,0 1-1 0 0,0 0 1 0 0,0-1-1 0 0,0 1 1 0 0,0 0-1 0 0,0-1 1 0 0,0 1-1 0 0,0 0 1 0 0,-1-1 0 0 0,1 1-1 0 0,0 0-2 0 0,193-294 628 0 0,-131 218-641 0 0,-61 75 13 0 0,-1-1 0 0 0,1 0 1 0 0,-1 0-1 0 0,1 1 0 0 0,-1-1 1 0 0,1 0-1 0 0,0 1 1 0 0,-1-1-1 0 0,1 1 0 0 0,0-1 1 0 0,-1 1-1 0 0,1-1 0 0 0,0 1 1 0 0,0-1-1 0 0,0 1 0 0 0,-1 0 1 0 0,1-1-1 0 0,0 1 0 0 0,0 0 1 0 0,0 0-1 0 0,0 0 0 0 0,0-1 1 0 0,-1 1-1 0 0,1 0 0 0 0,0 0 1 0 0,0 0-1 0 0,0 1 0 0 0,0-1 1 0 0,0 0-1 0 0,0 0 0 0 0,-1 0 1 0 0,1 1-1 0 0,0-1 0 0 0,0 0 1 0 0,0 1-1 0 0,-1-1 0 0 0,1 1 1 0 0,0-1-1 0 0,0 1 0 0 0,-1-1 1 0 0,1 1-1 0 0,0-1 0 0 0,-1 1 1 0 0,1 0-1 0 0,-1-1 0 0 0,1 1 1 0 0,-1 0-1 0 0,1 0 0 0 0,-1-1 1 0 0,1 1-1 0 0,-1 0 0 0 0,0 0 1 0 0,1 0-1 0 0,-1-1 0 0 0,0 1 1 0 0,1 1-1 0 0,9 55 34 0 0,-11 243-691 0 0,22-303-3356 0 0,6-16 103 0 0,-9 5-4133 0 0,-9 7-3267 0 0</inkml:trace>
  <inkml:trace contextRef="#ctx0" brushRef="#br0" timeOffset="1374.018">2166 793 7394 0 0,'0'0'4531'0'0,"0"0"-2028"0"0,0 0-701 0 0,0 0-25 0 0,0 0-85 0 0,0 0-245 0 0,0 0-351 0 0,0 0-270 0 0,0 0-196 0 0,0 0-111 0 0,0 0-44 0 0,0 0-47 0 0,0 0-36 0 0,-17 22-32 0 0,-57 71-41 0 0,9 2 276 0 0,58-85-577 0 0,0 0 1 0 0,1 0-1 0 0,0 1 0 0 0,1 0 1 0 0,0 0-1 0 0,1 0 1 0 0,0 1-1 0 0,0-1 1 0 0,2 1-1 0 0,-1 0 0 0 0,1 6-18 0 0,3-16 6 0 0,0 0-1 0 0,1 0 1 0 0,-1 0-1 0 0,1 0 1 0 0,-1 0-1 0 0,1 0 0 0 0,0 0 1 0 0,0-1-1 0 0,0 1 1 0 0,0-1-1 0 0,0 1 1 0 0,0-1-1 0 0,0 0 1 0 0,1 1-1 0 0,-1-1 0 0 0,0-1 1 0 0,1 1-1 0 0,-1 0 1 0 0,0 0-1 0 0,1-1 1 0 0,-1 1-1 0 0,1-1 0 0 0,-1 0 1 0 0,1 0-1 0 0,0 0 1 0 0,-1 0-1 0 0,1 0 1 0 0,-1-1-1 0 0,1 1 0 0 0,-1-1 1 0 0,0 0-1 0 0,1 1 1 0 0,-1-1-1 0 0,1 0 1 0 0,-1 0-1 0 0,0-1 1 0 0,0 1-1 0 0,0 0 0 0 0,0-1 1 0 0,0 1-6 0 0,19-14 129 0 0,-1 0 0 0 0,-1-2-1 0 0,0 0 1 0 0,-1-1 0 0 0,-2-1 0 0 0,1 0 0 0 0,10-19-129 0 0,2 2 151 0 0,33-41 140 0 0,-61 76-359 0 0,-1 1 32 0 0,0 23-17 0 0,-4 130-186 0 0,7-148 238 0 0,0 0 0 0 0,0-1 0 0 0,1 0 0 0 0,-1 0 0 0 0,1 0 0 0 0,0 0 0 0 0,0 0 0 0 0,0-1 0 0 0,0 0 0 0 0,1 0-1 0 0,0 0 1 0 0,-1 0 0 0 0,1-1 0 0 0,0 0 0 0 0,0 0 0 0 0,0 0 0 0 0,0 0 0 0 0,1-1 0 0 0,-1 0 0 0 0,0 0 0 0 0,1 0 0 0 0,-1-1 0 0 0,0 0 0 0 0,1 0 0 0 0,-1 0 0 0 0,1-1 0 0 0,-1 1 0 0 0,0-1 0 0 0,0-1-1 0 0,1 1 1 0 0,-1-1 0 0 0,0 0 0 0 0,0 0 1 0 0,19-11 57 0 0,0 0 0 0 0,-1-2 1 0 0,-1-1-1 0 0,-1-1 0 0 0,0 0 0 0 0,-1-2 0 0 0,-1 0 0 0 0,0-1 0 0 0,-2-1 0 0 0,-1-1 0 0 0,0 0 0 0 0,-1-1 0 0 0,-2-1 0 0 0,1-2-57 0 0,4-14 4 0 0,-1-1 0 0 0,-3 0 0 0 0,-1-1 0 0 0,-1 0 0 0 0,-3-1 0 0 0,-2 0 0 0 0,-1-1 0 0 0,-2 0 0 0 0,-3 0 0 0 0,-1 0 0 0 0,-3-13-4 0 0,3 46 6 0 0,-1 0-1 0 0,-1 1 0 0 0,0-1 1 0 0,0 0-1 0 0,-1 1 0 0 0,0 0 1 0 0,-1-1-1 0 0,0 1 0 0 0,-1 1 1 0 0,0-1-1 0 0,0 1 0 0 0,-1 0 1 0 0,-2-2-6 0 0,7 10 0 0 0,1 0 1 0 0,-1 0 0 0 0,1 1 0 0 0,-1-1 0 0 0,0 0 0 0 0,1 1 0 0 0,-1-1-1 0 0,0 0 1 0 0,0 1 0 0 0,1-1 0 0 0,-1 1 0 0 0,0-1 0 0 0,0 1 0 0 0,0 0 0 0 0,0-1-1 0 0,0 1 1 0 0,1 0 0 0 0,-1 0 0 0 0,0 0 0 0 0,0 0 0 0 0,0-1 0 0 0,0 1-1 0 0,0 0 1 0 0,0 0 0 0 0,0 1 0 0 0,0-1 0 0 0,0 0 0 0 0,0 0 0 0 0,0 0-1 0 0,0 1 1 0 0,1-1 0 0 0,-1 0 0 0 0,0 1 0 0 0,0-1 0 0 0,0 1 0 0 0,0-1 0 0 0,1 1-1 0 0,-1-1 1 0 0,0 1 0 0 0,1 0 0 0 0,-1-1 0 0 0,0 1 0 0 0,1 0 0 0 0,-1-1-1 0 0,1 1 1 0 0,-1 0 0 0 0,1 0 0 0 0,-1 0 0 0 0,1 0 0 0 0,0-1 0 0 0,-1 1 0 0 0,1 0-1 0 0,0 0 1 0 0,0 0 0 0 0,-1 0-1 0 0,-11 52-33 0 0,9-17 72 0 0,2 0 0 0 0,1 0 0 0 0,2 0 0 0 0,2 0-1 0 0,1-1 1 0 0,2 1 0 0 0,1-1 0 0 0,1 0-39 0 0,74 196 329 0 0,-70-198-292 0 0,-1 1 0 0 0,-2 1 0 0 0,-1 0 1 0 0,-2 0-1 0 0,-1 0 0 0 0,-2 1 0 0 0,-1 0 0 0 0,-2-1 0 0 0,-3 30-37 0 0,2-64-21 0 0,0 0-1 0 0,0 1 1 0 0,0-1 0 0 0,0 1 0 0 0,0-1 0 0 0,0 0 0 0 0,-1 1 0 0 0,1-1-1 0 0,0 0 1 0 0,-1 0 0 0 0,1 1 0 0 0,-1-1 0 0 0,1 0 0 0 0,-1 0 0 0 0,1 1-1 0 0,-1-1 1 0 0,0 0 0 0 0,0 0 0 0 0,0 0 0 0 0,1 0 0 0 0,-1 0-1 0 0,0 0 1 0 0,0 0 0 0 0,0 0 0 0 0,-1-1 0 0 0,1 1 0 0 0,0 0 0 0 0,0 0-1 0 0,0-1 1 0 0,-1 1 0 0 0,1-1 0 0 0,0 1 0 0 0,0-1 0 0 0,-1 0 0 0 0,1 0-1 0 0,0 1 1 0 0,-1-1 0 0 0,1 0 0 0 0,0 0 0 0 0,-1 0 0 0 0,1 0 0 0 0,0 0-1 0 0,-1-1 1 0 0,0 1 21 0 0,-44-43-3081 0 0,16-25-1212 0 0,13 22-4325 0 0,16 44 8076 0 0,-6-17-10661 0 0</inkml:trace>
  <inkml:trace contextRef="#ctx0" brushRef="#br0" timeOffset="1619.803">2529 649 13667 0 0,'0'0'2925'0'0,"0"0"-909"0"0,0 0-581 0 0,0 0-133 0 0,0 0-26 0 0,0 0-35 0 0,0 0-156 0 0,0 0-194 0 0,0 0-154 0 0,0 0-128 0 0,0 0-84 0 0,0 0-60 0 0,29 0-56 0 0,90 0-74 0 0,235-15-987 0 0,-313 15-1970 0 0,-28 0-652 0 0,1 0-3486 0 0,0 0-6161 0 0</inkml:trace>
</inkml:ink>
</file>

<file path=ppt/ink/ink21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28.37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67 0 8922 0 0,'0'0'2548'0'0,"0"0"-283"0"0,0 0-383 0 0,0 0-202 0 0,0 0-128 0 0,0 0-173 0 0,0 0-254 0 0,0 0-227 0 0,0 0-188 0 0,0 0-127 0 0,0 0-90 0 0,-9 2-79 0 0,-34 7 294 0 0,38 14 288 0 0,-4 160 656 0 0,10-120-1444 0 0,13 42 19 0 0,-13-102-214 0 0,0 0 0 0 0,-1 1 0 0 0,2-1 0 0 0,-1 0 0 0 0,0 0 0 0 0,1 0 0 0 0,-1 0 0 0 0,1 0 0 0 0,0 0 0 0 0,0 0 0 0 0,0-1 0 0 0,0 1 0 0 0,1-1 0 0 0,-1 1 0 0 0,1-1 0 0 0,-1 0 0 0 0,1 0 0 0 0,0 0 0 0 0,0 0 0 0 0,0 0 0 0 0,0-1 0 0 0,0 1 0 0 0,0-1 0 0 0,0 0 0 0 0,1 0 0 0 0,-1 0 0 0 0,0-1 0 0 0,1 1 0 0 0,1-1-13 0 0,3-2 62 0 0,0 0-1 0 0,0-1 0 0 0,-1-1 0 0 0,1 1 0 0 0,-1-1 0 0 0,0 0 0 0 0,0-1 0 0 0,0 0 0 0 0,0 0 0 0 0,-1 0 0 0 0,0-1 0 0 0,0 0 0 0 0,0 0 0 0 0,3-5-61 0 0,-4 5 12 0 0,175-203 195 0 0,-136 171-232 0 0,-38 61-51 0 0,5 35 52 0 0,-9-40 24 0 0,1 1-1 0 0,0-1 1 0 0,2 0-1 0 0,0 0 1 0 0,1-1-1 0 0,1 0 1 0 0,1 0-1 0 0,0 0 1 0 0,2 0 0 0 0,-6-13 9 0 0,0 0 1 0 0,1 0 0 0 0,0-1-1 0 0,0 0 1 0 0,0 0 0 0 0,0-1-1 0 0,0 1 1 0 0,0-1 0 0 0,1 0-1 0 0,-1 0 1 0 0,1-1 0 0 0,0 0-1 0 0,-1 0 1 0 0,1 0 0 0 0,0-1-1 0 0,0 1 1 0 0,-1-1 0 0 0,1-1-1 0 0,0 1 1 0 0,0-1 0 0 0,-1 0-1 0 0,1 0 1 0 0,0-1 0 0 0,-1 0-1 0 0,0 0 1 0 0,1 0 0 0 0,-1 0-1 0 0,0-1 1 0 0,0 0 0 0 0,0 0-1 0 0,0-1 1 0 0,-1 1 0 0 0,1-1-1 0 0,-1 0 1 0 0,0 0 0 0 0,0 0-1 0 0,-1-1 1 0 0,1 1 0 0 0,-1-1-1 0 0,1-2-9 0 0,10-8 4 0 0,-1 0 0 0 0,-1-1 0 0 0,-1-1 0 0 0,0 0 0 0 0,-1 0-1 0 0,-1-1 1 0 0,-1 0 0 0 0,0-1 0 0 0,-2 0 0 0 0,0 0 0 0 0,-1-1-1 0 0,0 1 1 0 0,-2-1 0 0 0,-1 0 0 0 0,0 0 0 0 0,-1-2-4 0 0,-6 13-1766 0 0,3 9-2463 0 0,0 2-5458 0 0,2 1-2355 0 0</inkml:trace>
</inkml:ink>
</file>

<file path=ppt/ink/ink21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28.70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60 216 7186 0 0,'0'0'3444'0'0,"0"0"-1051"0"0,0 0-437 0 0,0 0-101 0 0,0 0-146 0 0,0 0-218 0 0,0 0-247 0 0,0 0-224 0 0,0 0-165 0 0,0 0-124 0 0,34-3-100 0 0,105-11-78 0 0,-69-9 341 0 0,-65 20-803 0 0,0 0 1 0 0,0 0 0 0 0,-1 0-1 0 0,1 0 1 0 0,-1-1 0 0 0,0 1-1 0 0,0-1 1 0 0,0 0 0 0 0,0-1-1 0 0,0 1 1 0 0,-1 0 0 0 0,0-1-1 0 0,0 0 1 0 0,0 0 0 0 0,-1 0 0 0 0,0 0-1 0 0,0 0 1 0 0,0-1 0 0 0,0 1-1 0 0,-1-1 1 0 0,0 1 0 0 0,0-1-1 0 0,0 1 1 0 0,-1-1 0 0 0,0 0-1 0 0,0 1 1 0 0,-1-1 0 0 0,1-2-92 0 0,-4 5-1 0 0,1-1 0 0 0,-1 1 0 0 0,1 0 0 0 0,-1 0 0 0 0,0 0 0 0 0,0 0 0 0 0,0 1 0 0 0,0 0 0 0 0,-1-1 0 0 0,1 1 0 0 0,-1 1 0 0 0,1-1 0 0 0,-1 1 0 0 0,1 0 0 0 0,-1 0 0 0 0,0 0 0 0 0,0 1 0 0 0,0-1 0 0 0,1 1 0 0 0,-1 0 0 0 0,0 1 0 0 0,0-1 0 0 0,0 1 0 0 0,0 0 1 0 0,-9 2-27 0 0,1 1-1 0 0,-1 0 1 0 0,1 1 0 0 0,0 1-1 0 0,1 0 1 0 0,0 1 0 0 0,-1 0 0 0 0,2 0-1 0 0,-1 1 1 0 0,1 1 0 0 0,1 0 0 0 0,0 1-1 0 0,0 0 1 0 0,1 0 0 0 0,0 1 0 0 0,-6 9 27 0 0,9-13-5 0 0,-1 0 0 0 0,1 1 0 0 0,0-1 0 0 0,1 2 0 0 0,0-1 1 0 0,0 0-1 0 0,1 1 0 0 0,0 0 0 0 0,1 0 0 0 0,0 0 0 0 0,0 0 1 0 0,1 1-1 0 0,0-1 0 0 0,0 1 0 0 0,1 0 0 0 0,1-1 0 0 0,0 1 0 0 0,0 0 1 0 0,0-1-1 0 0,1 1 0 0 0,1 0 0 0 0,0-1 0 0 0,0 0 0 0 0,1 1 1 0 0,0-1-1 0 0,1 0 0 0 0,-1 0 0 0 0,2 0 0 0 0,-1-1 0 0 0,2 0 1 0 0,-1 0-1 0 0,1 0 0 0 0,0 0 0 0 0,0-1 0 0 0,1 0 0 0 0,0 0 0 0 0,0-1 1 0 0,8 6 4 0 0,1-5 29 0 0,0 0 1 0 0,1-1-1 0 0,0-1 1 0 0,0 0 0 0 0,0-2-1 0 0,0 1 1 0 0,1-2-1 0 0,-1-1 1 0 0,1 0-1 0 0,-1-1 1 0 0,13-2-30 0 0,-20 1-55 0 0,1 0 1 0 0,-1-2-1 0 0,0 1 1 0 0,-1-1-1 0 0,1 0 1 0 0,0-1-1 0 0,-1 0 1 0 0,0-1-1 0 0,0 0 1 0 0,0 0-1 0 0,-1-1 1 0 0,0 0-1 0 0,7-7 55 0 0,27-35-10104 0 0,-35 37-2276 0 0</inkml:trace>
</inkml:ink>
</file>

<file path=ppt/ink/ink21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30.0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0 184 7458 0 0,'0'0'2380'0'0,"0"0"-195"0"0,0 0-250 0 0,0 0-107 0 0,0 0-178 0 0,0 0-243 0 0,0 0-290 0 0,0 0-285 0 0,0 0-179 0 0,0 0-99 0 0,0 0-38 0 0,0 0-18 0 0,12-21-41 0 0,38-62-41 0 0,-1 36 337 0 0,-45 43-672 0 0,0 1 0 0 0,0-1 1 0 0,1 1-1 0 0,-1 1 1 0 0,1-1-1 0 0,0 1 1 0 0,0-1-1 0 0,0 1 0 0 0,0 1 1 0 0,1-1-1 0 0,-1 1 1 0 0,0 0-1 0 0,1 0 1 0 0,-1 0-1 0 0,1 1 0 0 0,-1 0 1 0 0,1 0-82 0 0,28 52 643 0 0,-26-21-549 0 0,0 0 0 0 0,-2 0 1 0 0,-2 1-1 0 0,0 0 0 0 0,-3 0 1 0 0,0 0-1 0 0,-2 0 1 0 0,-2 4-95 0 0,-3 10 43 0 0,-1 0 1 0 0,-3 0 0 0 0,-1-1-1 0 0,-2-1 1 0 0,-13 27-44 0 0,-30 65 98 0 0,45-116-31 0 0,7-25 224 0 0,10-18-234 0 0,1 1-1 0 0,2 0 0 0 0,0 1 0 0 0,1-1 0 0 0,1 2 1 0 0,12-18-57 0 0,-13 22 17 0 0,135-203 31 0 0,-108 163-31 0 0,3 1 0 0 0,2 3 0 0 0,2 1 0 0 0,27-22-17 0 0,-71 72-1 0 0,1 1 1 0 0,-1-1-1 0 0,0 0 0 0 0,1 0 0 0 0,-1 0 1 0 0,1 1-1 0 0,-1-1 0 0 0,1 0 1 0 0,-1 1-1 0 0,1-1 0 0 0,0 0 0 0 0,-1 1 1 0 0,1-1-1 0 0,0 1 0 0 0,-1-1 1 0 0,1 1-1 0 0,0-1 0 0 0,0 1 0 0 0,-1-1 1 0 0,1 1-1 0 0,0 0 0 0 0,0 0 0 0 0,0-1 1 0 0,0 1-1 0 0,-1 0 0 0 0,1 0 1 0 0,0 0-1 0 0,0 0 0 0 0,0 0 0 0 0,0 0 1 0 0,0 0-1 0 0,0 0 0 0 0,-1 0 0 0 0,1 1 1 0 0,0-1-1 0 0,0 0 0 0 0,0 0 1 0 0,0 1-1 0 0,-1-1 0 0 0,1 0 0 0 0,0 1 1 0 0,0-1-1 0 0,-1 1 0 0 0,1-1 0 0 0,0 1 1 0 0,-1 0-1 0 0,1-1 0 0 0,0 1 1 0 0,-1 0-1 0 0,1-1 0 0 0,-1 1 0 0 0,1 0 1 0 0,-1 0-1 0 0,1-1 0 0 0,-1 1 1 0 0,0 0-1 0 0,0 0 0 0 0,1 0 0 0 0,-1-1 1 0 0,0 1-1 0 0,0 0 0 0 0,0 0 0 0 0,0 0 1 0 0,0 0-1 0 0,0 0 0 0 0,0 0 1 0 0,0-1-1 0 0,0 2 1 0 0,3 6 32 0 0,3 14-14 0 0,-1 1 1 0 0,-1 0-1 0 0,-2 0 1 0 0,0 0-1 0 0,-1 1 0 0 0,-2-1 1 0 0,0 0-1 0 0,-1 1-18 0 0,1-19-1 0 0,-36 176 44 0 0,18-113-71 0 0,6-37-40 0 0,19-40-61 0 0,7-12 131 0 0,27-53-12 0 0,4 2 0 0 0,3 2 0 0 0,3 2 0 0 0,2 2 0 0 0,36-32 10 0 0,-85 95-7 0 0,0-1 0 0 0,1 1 1 0 0,-1 0-1 0 0,1 0 0 0 0,-1 0 1 0 0,1 1-1 0 0,0-1 0 0 0,0 1 1 0 0,0 0-1 0 0,0 0 0 0 0,1 0 1 0 0,-1 1-1 0 0,0-1 0 0 0,1 1 1 0 0,-1 0-1 0 0,2 0 7 0 0,11 35 0 0 0,-12-7 42 0 0,-2 0 0 0 0,-1 0 0 0 0,0 0 0 0 0,-3 0 0 0 0,0 0 0 0 0,-1 0 0 0 0,-2 0 0 0 0,-1 0 0 0 0,-1-1 0 0 0,-1 1-1 0 0,-4 8-41 0 0,-1 0-66 0 0,-17 91-1106 0 0,54-126-6385 0 0,-19-3 1527 0 0,-2-1-5443 0 0</inkml:trace>
  <inkml:trace contextRef="#ctx0" brushRef="#br0" timeOffset="427.375">1134 467 3793 0 0,'0'0'3925'0'0,"0"0"-1824"0"0,0 0-487 0 0,0 0 88 0 0,0 0 44 0 0,0 0-141 0 0,0 0-242 0 0,0 0-209 0 0,0 0-145 0 0,0 0-77 0 0,0 0-95 0 0,0 0-72 0 0,32 6-95 0 0,97 13-72 0 0,-64-30 260 0 0,-54 4-605 0 0,-1 2-115 0 0,0-1-1 0 0,0 0 0 0 0,0 0 1 0 0,0-1-1 0 0,-1 0 0 0 0,0-1 0 0 0,-1 0 1 0 0,0 0-1 0 0,0-1 0 0 0,-1 0 1 0 0,0 0-1 0 0,0-1 0 0 0,-1 1 1 0 0,0-2-1 0 0,-1 1 0 0 0,0-1 0 0 0,-1 1 1 0 0,0-1-1 0 0,-1 0 0 0 0,0-1 1 0 0,-1 1-1 0 0,0-1 0 0 0,0-10-137 0 0,-2 20 5 0 0,0 0-1 0 0,0-1 0 0 0,-1 1 0 0 0,1 0 0 0 0,-1 0 0 0 0,0 0 1 0 0,0-1-1 0 0,0 1 0 0 0,0 0 0 0 0,0 0 0 0 0,0 0 1 0 0,0 0-1 0 0,-1 0 0 0 0,1 1 0 0 0,-1-1 0 0 0,1 0 1 0 0,-1 1-1 0 0,0-1 0 0 0,0 1 0 0 0,1-1 0 0 0,-1 1 1 0 0,0 0-1 0 0,0 0 0 0 0,0 0 0 0 0,-1 0 0 0 0,1 0 1 0 0,0 0-1 0 0,0 1 0 0 0,0-1 0 0 0,-1 1 0 0 0,1 0 1 0 0,0-1-1 0 0,0 1 0 0 0,-1 0 0 0 0,1 0 0 0 0,0 0 0 0 0,-1 1-3 0 0,-86 20-237 0 0,70-8 202 0 0,1 1-1 0 0,1 0 0 0 0,1 1 1 0 0,0 1-1 0 0,0 1 0 0 0,2 0 1 0 0,0 1-1 0 0,1 0 0 0 0,1 1 1 0 0,1 1-1 0 0,0 0 0 0 0,2 0 1 0 0,0 1-1 0 0,1 0 0 0 0,2 1 1 0 0,0 0 34 0 0,4-16-10 0 0,0 0 0 0 0,1 0 0 0 0,-1 0 0 0 0,1 0 1 0 0,1 0-1 0 0,-1 0 0 0 0,1 0 0 0 0,0 0 1 0 0,1 0-1 0 0,0 0 0 0 0,-1 0 0 0 0,2 0 1 0 0,-1 0-1 0 0,1 0 0 0 0,0 0 0 0 0,0 0 1 0 0,0-1-1 0 0,1 1 0 0 0,0-1 0 0 0,0 0 0 0 0,1 0 1 0 0,-1 0-1 0 0,1 0 0 0 0,0-1 0 0 0,0 1 1 0 0,1-1-1 0 0,-1 0 0 0 0,1 0 0 0 0,0-1 1 0 0,0 1-1 0 0,3 0 10 0 0,9 2-35 0 0,1-2 0 0 0,0 0 1 0 0,0-1-1 0 0,0-1 0 0 0,0 0 1 0 0,0-2-1 0 0,1 0 0 0 0,-1-1 1 0 0,0-1-1 0 0,0 0 0 0 0,0-1 1 0 0,0-2-1 0 0,-1 1 0 0 0,1-2 1 0 0,-1 0-1 0 0,0-2 0 0 0,11-6 35 0 0,87-43-2789 0 0,-45 13-6598 0 0,-50 32-2104 0 0</inkml:trace>
  <inkml:trace contextRef="#ctx0" brushRef="#br0" timeOffset="1281.911">2110 254 14971 0 0,'0'0'1726'0'0,"0"0"-330"0"0,0 0-89 0 0,0 0-52 0 0,0 0-60 0 0,0 0-137 0 0,0 0-153 0 0,0 0-143 0 0,0 0-129 0 0,0 0-95 0 0,-33 16-113 0 0,-102 54-106 0 0,58-13 83 0 0,63-46-367 0 0,0 1-1 0 0,1 1 1 0 0,0 0 0 0 0,1 1-1 0 0,1 1 1 0 0,0-1-1 0 0,1 2 1 0 0,1-1-1 0 0,0 2 1 0 0,-3 9-35 0 0,10-24-6 0 0,1 1 0 0 0,0-1 0 0 0,0 1 1 0 0,0 0-1 0 0,0-1 0 0 0,1 1 0 0 0,-1 0 0 0 0,1-1 1 0 0,-1 1-1 0 0,1 0 0 0 0,0 0 0 0 0,0-1 0 0 0,0 1 0 0 0,1 0 1 0 0,-1 0-1 0 0,1-1 0 0 0,-1 1 0 0 0,1 0 0 0 0,0-1 1 0 0,0 1-1 0 0,0 0 0 0 0,0-1 0 0 0,1 0 0 0 0,-1 1 1 0 0,1-1-1 0 0,-1 0 0 0 0,1 1 0 0 0,0-1 0 0 0,0 0 0 0 0,0-1 1 0 0,0 1-1 0 0,0 0 0 0 0,0 0 0 0 0,1-1 0 0 0,-1 1 1 0 0,1-1-1 0 0,-1 0 0 0 0,1 0 0 0 0,1 1 6 0 0,6-1 27 0 0,1 1 0 0 0,-1-2 0 0 0,1 0 0 0 0,0 0 1 0 0,-1-1-1 0 0,1 0 0 0 0,-1 0 0 0 0,0-2 0 0 0,1 1 0 0 0,-1-1 0 0 0,0-1 0 0 0,0 1 0 0 0,-1-2 0 0 0,1 1 1 0 0,-1-2-1 0 0,0 1 0 0 0,8-7-27 0 0,8-7 99 0 0,-1-1 0 0 0,0-1 1 0 0,-2-1-1 0 0,0-1 1 0 0,7-12-100 0 0,29-32 116 0 0,-52 108-326 0 0,-12 105-90 0 0,7-140 299 0 0,1-1-1 0 0,-1 1 1 0 0,1-1 0 0 0,0 0-1 0 0,0 0 1 0 0,1 0-1 0 0,-1 0 1 0 0,1 0-1 0 0,0 0 1 0 0,0 0-1 0 0,1-1 1 0 0,0 0 0 0 0,-1 1-1 0 0,2-2 1 0 0,-1 1-1 0 0,0 0 1 0 0,1-1-1 0 0,-1 0 1 0 0,1 0 0 0 0,0 0-1 0 0,0 0 1 0 0,0-1-1 0 0,0 0 1 0 0,1 0-1 0 0,-1 0 1 0 0,1-1 0 0 0,-1 0-1 0 0,1 0 1 0 0,-1 0-1 0 0,1-1 1 0 0,0 0-1 0 0,-1 0 1 0 0,1 0 0 0 0,0-1-1 0 0,-1 1 1 0 0,1-1-1 0 0,-1-1 1 0 0,1 1-1 0 0,-1-1 1 0 0,0 0 0 0 0,1 0-1 0 0,2-2 2 0 0,23-15 140 0 0,0-2 0 0 0,-2-1 1 0 0,0-1-1 0 0,-1-1 0 0 0,-2-1 0 0 0,17-21-140 0 0,1 1 171 0 0,154-175 310 0 0,-197 220-481 0 0,-1 0 0 0 0,0 0 1 0 0,1-1-1 0 0,-1 1 1 0 0,1 0-1 0 0,-1 0 1 0 0,1 0-1 0 0,-1 0 1 0 0,1-1-1 0 0,-1 1 1 0 0,1 0-1 0 0,-1 0 1 0 0,1 0-1 0 0,-1 0 1 0 0,1 0-1 0 0,-1 0 1 0 0,1 0-1 0 0,-1 0 1 0 0,0 1-1 0 0,1-1 1 0 0,-1 0-1 0 0,1 0 0 0 0,-1 0 1 0 0,1 0-1 0 0,-1 1 1 0 0,1-1-1 0 0,-1 0 1 0 0,0 0-1 0 0,1 1 1 0 0,-1-1-1 0 0,1 0 1 0 0,-1 1-1 0 0,0-1 1 0 0,1 0-1 0 0,-1 1 1 0 0,0-1-1 0 0,0 1 1 0 0,1-1-1 0 0,-1 0 1 0 0,0 1-1 0 0,0-1 0 0 0,0 1 1 0 0,1-1-1 0 0,-1 1 1 0 0,0-1-1 0 0,0 1 1 0 0,0-1-1 0 0,0 1 1 0 0,0-1-1 0 0,0 1 1 0 0,0-1-1 0 0,0 1 1 0 0,0-1-1 0 0,0 1 1 0 0,0-1-1 0 0,0 1 1 0 0,0-1-1 0 0,-1 0 1 0 0,1 1-1 0 0,0-1 0 0 0,0 1 1 0 0,0-1-1 0 0,-1 1 1 0 0,1-1-1 0 0,0 1 0 0 0,-3 41 152 0 0,-11 21-101 0 0,-2 0 0 0 0,-3-1 1 0 0,-14 29-52 0 0,30-84-3 0 0,1 0 0 0 0,-1 0 1 0 0,0-1-1 0 0,0 1 0 0 0,-1-1 1 0 0,0 0-1 0 0,0 0 0 0 0,-1 0 1 0 0,1 0-1 0 0,-1-1 0 0 0,0 1 1 0 0,-1-1-1 0 0,1-1 0 0 0,-1 1 1 0 0,0-1-1 0 0,0 0 0 0 0,-1 0 1 0 0,1-1-1 0 0,-1 0 0 0 0,0 0 1 0 0,0 0-1 0 0,0-1 0 0 0,0 0 1 0 0,0-1-1 0 0,0 1 0 0 0,0-1 1 0 0,-4-1 2 0 0,-31 0-354 0 0,50-7-507 0 0,195 7 835 0 0,-192-1 27 0 0,-1-1-1 0 0,1 0 0 0 0,-1 0 0 0 0,0-1 1 0 0,1-1-1 0 0,-1 0 0 0 0,-1 0 0 0 0,1-1 1 0 0,-1 0-1 0 0,1 0 0 0 0,0-2 0 0 0,17-30-1937 0 0,-23 23-1741 0 0,-1 0-4338 0 0,-2 9-4211 0 0</inkml:trace>
  <inkml:trace contextRef="#ctx0" brushRef="#br0" timeOffset="1641.687">3047 305 19796 0 0,'0'0'1024'0'0,"0"0"-238"0"0,0 0-5 0 0,0 0-24 0 0,0 0-55 0 0,0 0-136 0 0,0 0-215 0 0,0 0-155 0 0,0 0-56 0 0,0 0-24 0 0,0 0-27 0 0,0 0 0 0 0,0 0-15 0 0,-1 26-12 0 0,-1 81 9 0 0,1-102-59 0 0,0 1-1 0 0,1-1 1 0 0,-1 1-1 0 0,1-1 1 0 0,0 1-1 0 0,1-1 1 0 0,-1 1-1 0 0,1-1 1 0 0,0 0 0 0 0,1 1-1 0 0,-1-1 1 0 0,1 0-1 0 0,0 0 1 0 0,0 0-1 0 0,1 0 1 0 0,-1 0-1 0 0,1 0 1 0 0,0 0-1 0 0,1-1 1 0 0,-1 0-1 0 0,1 0 1 0 0,-1 0 0 0 0,1 0-1 0 0,1 0 1 0 0,-1-1-1 0 0,2 2-11 0 0,1-3 86 0 0,1 1 0 0 0,0-1 0 0 0,-1-1 0 0 0,1 1 0 0 0,0-2 0 0 0,0 1 0 0 0,0-1 0 0 0,-1 0 0 0 0,1 0 0 0 0,0-1 0 0 0,0 0 0 0 0,0 0 0 0 0,-1-1 0 0 0,1 0 0 0 0,-1-1 0 0 0,1 1 0 0 0,-1-1 0 0 0,0-1 0 0 0,0 1 0 0 0,0-1 0 0 0,2-3-86 0 0,7-4 19 0 0,-2 0-1 0 0,0-1 1 0 0,0-1-1 0 0,-1-1 1 0 0,-1 0-1 0 0,0 0 1 0 0,-1-1 0 0 0,0 0-1 0 0,-1-1 1 0 0,-1 0-1 0 0,-1-1 1 0 0,0 0 0 0 0,-1 0-1 0 0,-1-1 1 0 0,-1 0-1 0 0,0 0 1 0 0,1-12-19 0 0,4-26-2437 0 0,-13 34-8246 0 0,0 18-1274 0 0</inkml:trace>
  <inkml:trace contextRef="#ctx0" brushRef="#br0" timeOffset="10136.235">3789 165 0 0 0,'0'0'832'0'0,"0"0"451"0"0,0 0 125 0 0,0 0 19 0 0,0 0 11 0 0,0 0-66 0 0,0 0-101 0 0,-7 0-104 0 0,-22-3-72 0 0,18-2 8373 0 0,11 5-6669 0 0,1 9-3075 0 0,15 226 2455 0 0,-16-80 341 0 0,3-189-2341 0 0,1 0-1 0 0,2 0 1 0 0,1 1-1 0 0,1 0 0 0 0,2 1 1 0 0,6-11-179 0 0,-12 31 24 0 0,7-17-2 0 0,2 0-1 0 0,1 1 1 0 0,1 1-1 0 0,1 0 1 0 0,2 0-1 0 0,0 2 1 0 0,18-18-22 0 0,-34 41-11 0 0,0-1 9 0 0,-1 1 0 0 0,1 0 0 0 0,-1 0 0 0 0,1 0 0 0 0,0 0 0 0 0,0 0 0 0 0,0 0 0 0 0,0 1 0 0 0,0-1 0 0 0,0 1 0 0 0,1-1 0 0 0,-1 1 0 0 0,0 0 0 0 0,1 0 0 0 0,-1 0 0 0 0,1 0 0 0 0,-1 0 0 0 0,1 0 0 0 0,-1 1 0 0 0,3-1 2 0 0,11 67 87 0 0,-13 29 29 0 0,-6-71-153 0 0,2-22-89 0 0,0 0-1 0 0,1 0 1 0 0,-1 0 0 0 0,1 0 0 0 0,-1 1-1 0 0,1-1 1 0 0,0 0 0 0 0,0 0 0 0 0,0 0-1 0 0,0 1 1 0 0,0-1 0 0 0,0 0 0 0 0,0 0-1 0 0,1 1 1 0 0,0-1 0 0 0,-1 0 0 0 0,1 0 0 0 0,0 0-1 0 0,0 0 1 0 0,0 0 0 0 0,0 0 0 0 0,0 0-1 0 0,1 0 127 0 0,19 12-3752 0 0,-5-7-4420 0 0,-11-7-3071 0 0</inkml:trace>
  <inkml:trace contextRef="#ctx0" brushRef="#br0" timeOffset="10663.126">4273 324 9082 0 0,'0'0'3705'0'0,"0"0"-1868"0"0,0 0-580 0 0,0 0 176 0 0,0 0 168 0 0,0 0-145 0 0,0 0-282 0 0,0 0-292 0 0,0 0-209 0 0,0 0-152 0 0,0 0-90 0 0,0 0-40 0 0,29-2-74 0 0,89-3-6 0 0,-64-6 270 0 0,-46 8-496 0 0,0 0-1 0 0,0 0 1 0 0,0-1 0 0 0,-1 0-1 0 0,1 0 1 0 0,-1-1-1 0 0,0 0 1 0 0,-1 0 0 0 0,1-1-1 0 0,-1 1 1 0 0,0-2-1 0 0,-1 1 1 0 0,1 0 0 0 0,-1-1-1 0 0,0 0 1 0 0,-1 0 0 0 0,0-1-1 0 0,0 1 1 0 0,0-1-1 0 0,-1 0 1 0 0,-1 0 0 0 0,1 0-1 0 0,-1 0 1 0 0,0-1-1 0 0,-1 1 1 0 0,0-1 0 0 0,0-1-85 0 0,-1 8-7 0 0,0 0 0 0 0,-1 0 0 0 0,1-1 0 0 0,-1 1 1 0 0,1 0-1 0 0,-1 0 0 0 0,0 0 0 0 0,0-1 1 0 0,1 1-1 0 0,-2 0 0 0 0,1 0 0 0 0,0 0 0 0 0,0 1 1 0 0,-1-1-1 0 0,1 0 0 0 0,-1 0 0 0 0,1 1 0 0 0,-1-1 1 0 0,0 1-1 0 0,1-1 0 0 0,-1 1 0 0 0,0 0 0 0 0,0-1 1 0 0,0 1-1 0 0,0 0 0 0 0,0 1 0 0 0,0-1 0 0 0,-1 0 1 0 0,1 0-1 0 0,0 1 0 0 0,0-1 0 0 0,-1 1 0 0 0,1 0 1 0 0,0 0-1 0 0,0 0 0 0 0,-1 0 0 0 0,1 0 7 0 0,-84 18-463 0 0,69-9 457 0 0,1 0 0 0 0,0 1 1 0 0,0 0-1 0 0,1 2 0 0 0,0 0 1 0 0,1 0-1 0 0,1 1 0 0 0,0 1 1 0 0,1 0-1 0 0,0 1 0 0 0,1 0 1 0 0,1 1-1 0 0,0 0 0 0 0,1 1 1 0 0,1 0-1 0 0,1 0 0 0 0,0 0 1 0 0,1 1-1 0 0,1 0 0 0 0,1 1 0 0 0,0-1 1 0 0,1 1-1 0 0,1 1 6 0 0,3-15 51 0 0,0 1-1 0 0,0-1 1 0 0,0 1 0 0 0,0-1-1 0 0,1 1 1 0 0,0-1 0 0 0,0 0-1 0 0,0 0 1 0 0,1 0 0 0 0,0 0-1 0 0,0 0 1 0 0,0-1 0 0 0,0 1-1 0 0,1-1 1 0 0,0 0 0 0 0,0 0-1 0 0,0 0 1 0 0,0 0 0 0 0,1-1-1 0 0,-1 0 1 0 0,1 0-1 0 0,0 0 1 0 0,0 0 0 0 0,0-1-1 0 0,4 2-50 0 0,139 34 1436 0 0,80-34-529 0 0,-195-11-1156 0 0,-32 7-33 0 0,-1 0-141 0 0,-2-5-2947 0 0,0 2-3655 0 0,-2 0-5717 0 0</inkml:trace>
</inkml:ink>
</file>

<file path=ppt/ink/ink21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43.01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147 465 8570 0 0,'0'0'1408'0'0,"0"0"-58"0"0,0 0 29 0 0,0 0 114 0 0,0 0 50 0 0,0 0-138 0 0,0 0-234 0 0,0 0-271 0 0,0 0-265 0 0,0 0-154 0 0,0 0-80 0 0,2-4-27 0 0,4-11 2 0 0,-4 12 0 0 0,-2 3-32 0 0,0 0-29 0 0,0 0-10 0 0,5 23 1298 0 0,4 57-823 0 0,-4 0 0 0 0,-4 0 0 0 0,-6 52-780 0 0,3-78 129 0 0,-17 324 136 0 0,5-198-385 0 0,8-177-1634 0 0,1-25-134 0 0,4 20 1576 0 0,-4-49-5496 0 0,7 19-2059 0 0,1 20-1547 0 0</inkml:trace>
  <inkml:trace contextRef="#ctx0" brushRef="#br0" timeOffset="515.74">521 524 12595 0 0,'0'0'2064'0'0,"0"0"-425"0"0,0 0-273 0 0,0 0-103 0 0,0 0-99 0 0,0 0-188 0 0,0 0-238 0 0,0 0-230 0 0,0 0-159 0 0,0 0-46 0 0,0 0 32 0 0,0 0 45 0 0,3 7 45 0 0,41 140 1832 0 0,-28-51-1615 0 0,-3 139 27 0 0,-11 177-360 0 0,-2-411-322 0 0,-5-35 1036 0 0,-72-124-919 0 0,68 142-151 0 0,-1 1 0 0 0,0 1 0 0 0,-1-1 0 0 0,-1 2 1 0 0,-1-1-1 0 0,1 2 0 0 0,-2 0 0 0 0,0 0 0 0 0,0 1 1 0 0,-1 1-1 0 0,0 1 0 0 0,-1 0 0 0 0,0 1 0 0 0,-1 0 0 0 0,1 1 1 0 0,-1 1-1 0 0,-1 1 0 0 0,1 1 0 0 0,-1 0 0 0 0,0 1 1 0 0,-2 1 46 0 0,15 2-102 0 0,0 0-1 0 0,1 1 1 0 0,-1 0 0 0 0,1 0 0 0 0,-1 0 0 0 0,1 1-1 0 0,0-1 1 0 0,-1 1 0 0 0,1 0 0 0 0,0 1 0 0 0,0-1 0 0 0,0 1-1 0 0,0-1 1 0 0,1 1 0 0 0,-2 2 102 0 0,-10 39-5637 0 0,29-29 984 0 0,-6-11-1441 0 0,-8-4 6094 0 0,9 3-10196 0 0</inkml:trace>
  <inkml:trace contextRef="#ctx0" brushRef="#br0" timeOffset="927.479">961 1135 13467 0 0,'0'0'1743'0'0,"0"0"-301"0"0,0 0-99 0 0,0 0-3 0 0,0 0-115 0 0,0 0-202 0 0,0 0-215 0 0,0 0-174 0 0,0 0-133 0 0,0 0-127 0 0,0 0-106 0 0,0 0-83 0 0,-17 11-62 0 0,-53 39-20 0 0,67-48-94 0 0,1 0 1 0 0,-1 0-1 0 0,1 0 1 0 0,0 0 0 0 0,0 1-1 0 0,0-1 1 0 0,0 1 0 0 0,0-1-1 0 0,0 1 1 0 0,0 0 0 0 0,1-1-1 0 0,0 1 1 0 0,-1 0-1 0 0,1 0 1 0 0,0 0 0 0 0,0 0-1 0 0,1 0 1 0 0,-1 1 0 0 0,1-1-1 0 0,-1 0 1 0 0,1 0 0 0 0,0 0-1 0 0,0 0 1 0 0,1 2-10 0 0,-1 8 23 0 0,-1-9-13 0 0,0 0-1 0 0,0 0 1 0 0,0 0-1 0 0,1 0 1 0 0,0 1-1 0 0,0-1 0 0 0,0 0 1 0 0,0 0-1 0 0,1 0 1 0 0,0 0-1 0 0,-1 0 1 0 0,1 0-1 0 0,1 0 1 0 0,-1 0-1 0 0,1 0 0 0 0,-1 0 1 0 0,1 0-1 0 0,0-1 1 0 0,1 1-1 0 0,-1-1 1 0 0,0 1-1 0 0,1-1 1 0 0,0 0-1 0 0,0 0 0 0 0,0 0 1 0 0,0-1-1 0 0,0 1 1 0 0,1-1-1 0 0,-1 1 1 0 0,1-1-1 0 0,0 0 1 0 0,-1-1-1 0 0,1 1 1 0 0,0-1-1 0 0,0 1 0 0 0,1-1-9 0 0,1 0 67 0 0,0 0-1 0 0,-1-1 0 0 0,1 1 1 0 0,0-1-1 0 0,-1-1 0 0 0,1 1 0 0 0,0-1 1 0 0,-1 0-1 0 0,1 0 0 0 0,-1-1 1 0 0,1 0-1 0 0,-1 0 0 0 0,0 0 0 0 0,1 0 1 0 0,-1-1-1 0 0,0 0 0 0 0,-1 0 1 0 0,1 0-1 0 0,-1-1 0 0 0,1 1 0 0 0,-1-1 1 0 0,0 0-1 0 0,0-1 0 0 0,-1 1-66 0 0,3-1 57 0 0,-1-1 0 0 0,0 0 1 0 0,-1 0-1 0 0,0 0 0 0 0,0-1 0 0 0,0 1 0 0 0,-1-1 0 0 0,1 0 0 0 0,-2 0 0 0 0,1 0 0 0 0,-1-1 0 0 0,0 1 0 0 0,-1 0 0 0 0,1-1 0 0 0,-2 1 0 0 0,1-1 0 0 0,-1 0 0 0 0,0 1 0 0 0,0-1 0 0 0,-1 1 0 0 0,0-1 0 0 0,-1 0-57 0 0,1 4-45 0 0,-1 1-1 0 0,1 0 1 0 0,-1 0-1 0 0,0 0 1 0 0,0 0-1 0 0,0 0 0 0 0,-1 0 1 0 0,1 1-1 0 0,0-1 1 0 0,-1 1-1 0 0,0-1 1 0 0,0 1-1 0 0,1 0 1 0 0,-1 0-1 0 0,-1 0 1 0 0,1 1-1 0 0,0-1 0 0 0,0 1 1 0 0,-1-1-1 0 0,1 1 1 0 0,0 0-1 0 0,-1 1 1 0 0,1-1-1 0 0,-4 0 46 0 0,-24-2-3034 0 0,1 3-3668 0 0,24 0 4643 0 0,-6 0-9767 0 0</inkml:trace>
  <inkml:trace contextRef="#ctx0" brushRef="#br0" timeOffset="1700.762">0 284 4921 0 0,'0'0'2863'0'0,"0"0"-582"0"0,0 0-121 0 0,0 0 99 0 0,0 0-103 0 0,0 0-268 0 0,0 0-381 0 0,0 0-375 0 0,0 0-274 0 0,0 0-167 0 0,0 0-73 0 0,0 0-40 0 0,0 0-34 0 0,30-8 1803 0 0,272-31 24 0 0,-67 35-2107 0 0,-174 18 220 0 0,-97-40 70 0 0,-121-154-1174 0 0,155 178 234 0 0,-15-20-672 0 0,16 6-8137 0 0,2 16-2900 0 0</inkml:trace>
</inkml:ink>
</file>

<file path=ppt/ink/ink21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48.37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248 1 4105 0 0,'0'0'1619'0'0,"0"0"-105"0"0,0 0-75 0 0,0 0 117 0 0,0 0 138 0 0,0 0-70 0 0,0 0-278 0 0,0 0-345 0 0,0 0-331 0 0,0 0-257 0 0,0 0-140 0 0,0 30 1509 0 0,-3-14-1567 0 0,-1 1-1 0 0,-1 0 1 0 0,-1-1-1 0 0,0 0 1 0 0,-1-1-1 0 0,-1 1 1 0 0,0-1 0 0 0,-1 0-1 0 0,-3 2-214 0 0,0 3-264 0 0,-2 0 0 0 0,0-2 0 0 0,-1 0 1 0 0,-1 0-1 0 0,0-2 0 0 0,-1 0 0 0 0,-1-1 0 0 0,-1 0 0 0 0,-12 6 264 0 0,24-15-2733 0 0,14-7-5811 0 0,1 0 1229 0 0</inkml:trace>
</inkml:ink>
</file>

<file path=ppt/ink/ink21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49.1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26 152 0 0,'0'0'1446'0'0,"0"0"-29"0"0,0 0 118 0 0,0 0 323 0 0,0 0 182 0 0,0 0-54 0 0,0 0-267 0 0,0 0-353 0 0,0 0-274 0 0,0 0-185 0 0,0 0-95 0 0,0 0-48 0 0,5-4 0 0 0,12-14-6 0 0,-13 14-27 0 0,-4 24 3084 0 0,-12 265-1853 0 0,12-280-1947 0 0,0 0 0 0 0,0 0 0 0 0,1 0 0 0 0,-1 0 0 0 0,1 0 0 0 0,1 0 0 0 0,-1 0 1 0 0,1 0-1 0 0,0 0 0 0 0,0-1 0 0 0,0 1 0 0 0,0-1 0 0 0,1 0 0 0 0,0 1 0 0 0,0-1 0 0 0,0 0 0 0 0,0-1 0 0 0,1 1 0 0 0,0 0 0 0 0,-1-1 0 0 0,1 0 0 0 0,0 0 0 0 0,1 0 0 0 0,3 1-15 0 0,-3-2 66 0 0,0 0 0 0 0,1-1-1 0 0,-1 0 1 0 0,1 0 0 0 0,-1 0-1 0 0,1-1 1 0 0,0 0 0 0 0,-1 0-1 0 0,1 0 1 0 0,-1-1 0 0 0,1 0-1 0 0,-1 0 1 0 0,1 0 0 0 0,-1-1-1 0 0,1 0 1 0 0,-1 0 0 0 0,0 0-1 0 0,0 0 1 0 0,0-1 0 0 0,0 0-1 0 0,-1 0 1 0 0,1 0-1 0 0,-1-1 1 0 0,2-1-66 0 0,87-108 404 0 0,-90 109-394 0 0,70-113 73 0 0,-47 77-108 0 0,-25 40 10 0 0,-1 0-1 0 0,0 0-7 0 0,0 0-26 0 0,0 0-11 0 0,0 0-14 0 0,1 15-58 0 0,8 42 120 0 0,21 64 6 0 0,-28-116 15 0 0,0-1 0 0 0,0 1 0 0 0,0-1 0 0 0,1 0 0 0 0,0 0 0 0 0,0 0 0 0 0,0-1 0 0 0,0 1 0 0 0,1-1 0 0 0,0 1 0 0 0,-1-1 0 0 0,1 0 0 0 0,0 0 0 0 0,0-1 0 0 0,1 1 0 0 0,-1-1 0 0 0,0 0 0 0 0,1 0-1 0 0,-1-1 1 0 0,1 1 0 0 0,0-1 0 0 0,0 0 0 0 0,-1 0 0 0 0,1-1 0 0 0,0 1 0 0 0,0-1 0 0 0,0 0 0 0 0,0 0 0 0 0,0-1 0 0 0,-1 1 0 0 0,1-1 0 0 0,0 0 0 0 0,0-1 0 0 0,-1 1 0 0 0,1-1 0 0 0,-1 0 0 0 0,1 0 0 0 0,0-1-9 0 0,14-10 102 0 0,-1-1 1 0 0,0-1-1 0 0,-1-1 0 0 0,0-1 1 0 0,-2 0-1 0 0,0-1 0 0 0,0 0 0 0 0,-2-1 1 0 0,-1-1-1 0 0,0 0 0 0 0,-1-1 1 0 0,-2 0-1 0 0,1-3-102 0 0,-3-45-1104 0 0,-8 50-5256 0 0,1 18 324 0 0,0 1-5752 0 0</inkml:trace>
</inkml:ink>
</file>

<file path=ppt/ink/ink21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52.00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234 20 7858 0 0,'0'0'1735'0'0,"0"0"-102"0"0,0 0 134 0 0,0 0 201 0 0,0 0 57 0 0,0 0-196 0 0,0 0-401 0 0,0 0-353 0 0,0 0-268 0 0,0 0-160 0 0,0 0-102 0 0,0 0-49 0 0,0 0-13 0 0,-1-4-27 0 0,0-1-520 0 0,-1-5 996 0 0,1 23 35 0 0,21 91 491 0 0,-8 38-756 0 0,-6 0 1 0 0,-6 3-703 0 0,0-119 36 0 0,-13 147 120 0 0,-7-22-57 0 0,5-85-150 0 0,16-66-26 0 0,-1-1 0 0 0,0 1 0 0 0,0 0 0 0 0,0-1 0 0 0,0 1 0 0 0,0 0-1 0 0,0 0 1 0 0,0-1 0 0 0,1 1 0 0 0,-1 0 0 0 0,0-1 0 0 0,0 1 0 0 0,0 0-1 0 0,0-1 1 0 0,-1 1 0 0 0,1 0 0 0 0,0-1 0 0 0,0 1 0 0 0,0 0 0 0 0,0-1-1 0 0,0 1 1 0 0,0 0 0 0 0,0 0 0 0 0,0-1 0 0 0,-1 1 0 0 0,1 0 0 0 0,0-1-1 0 0,0 1 1 0 0,0 0 0 0 0,-1 0 0 0 0,1 0 0 0 0,0-1 0 0 0,0 1 0 0 0,-1 0 0 0 0,1 0-1 0 0,0 0 1 0 0,0-1 0 0 0,-1 1 0 0 0,1 0 0 0 0,0 0 0 0 0,-1 0 0 0 0,1 0-1 0 0,0 0 1 0 0,-1 0 0 0 0,1 0 0 0 0,0 0 0 0 0,-1 0 0 0 0,1 0 0 0 0,0 0-1 0 0,-1 0 1 0 0,1 0 0 0 0,0 0 0 0 0,0 0 0 0 0,-1 0 0 0 0,1 0 0 0 0,0 0-1 0 0,-1 0 1 0 0,1 0 0 0 0,0 1 0 0 0,-1-1 77 0 0,-2-38-5227 0 0,3 35 4005 0 0,-1-12-4980 0 0,1 4-5049 0 0</inkml:trace>
  <inkml:trace contextRef="#ctx0" brushRef="#br0" timeOffset="238.575">0 551 14691 0 0,'0'0'1811'0'0,"0"0"-500"0"0,0 0-209 0 0,0 0 101 0 0,0 0 45 0 0,0 0-100 0 0,0 0-117 0 0,0 0-116 0 0,0 0-108 0 0,34-7-110 0 0,105-21-107 0 0,189-40 779 0 0,-290 67-3450 0 0,-25 1-8148 0 0,-12 0-1023 0 0</inkml:trace>
  <inkml:trace contextRef="#ctx0" brushRef="#br0" timeOffset="723.858">740 9 11939 0 0,'0'0'3960'0'0,"0"0"-2226"0"0,0 0-859 0 0,0 0-30 0 0,0 0 110 0 0,0 0 80 0 0,0 0-15 0 0,0 0-67 0 0,0 0-137 0 0,0 0-144 0 0,0 0-113 0 0,0 0-99 0 0,1 33-60 0 0,0 103-71 0 0,-16 239 1036 0 0,12-187-1169 0 0,3-186-187 0 0,0 0 0 0 0,0-1 0 0 0,0 1-1 0 0,0 0 1 0 0,1-1 0 0 0,-1 1 0 0 0,0-1 0 0 0,1 1 0 0 0,-1-1 0 0 0,1 1 0 0 0,0-1 0 0 0,-1 1 0 0 0,1-1 0 0 0,0 1 0 0 0,0-1 0 0 0,0 0 0 0 0,0 1 0 0 0,0-1 0 0 0,0 0 0 0 0,1 0 0 0 0,-1 0 0 0 0,0 0 0 0 0,1 0 0 0 0,-1 0 0 0 0,0 0-1 0 0,1-1 1 0 0,-1 1 0 0 0,1 0 0 0 0,-1-1 0 0 0,1 1 0 0 0,-1-1 0 0 0,1 0 0 0 0,0 1 0 0 0,-1-1 0 0 0,1 0 0 0 0,0 0 0 0 0,-1 0 0 0 0,1 0 0 0 0,-1 0 0 0 0,1 0 0 0 0,0-1 0 0 0,-1 1 0 0 0,1 0 0 0 0,-1-1 0 0 0,1 1 0 0 0,-1-1 0 0 0,1 0 0 0 0,-1 1-1 0 0,1-1 1 0 0,-1 0 0 0 0,0 0 0 0 0,1 0 0 0 0,-1 0 0 0 0,0 0 0 0 0,0 0 0 0 0,1-2-9 0 0,114-85 402 0 0,-107 82-411 0 0,115-61 23 0 0,-122 69-13 0 0,0-1 1 0 0,-1 0-1 0 0,1 1 1 0 0,0-1-1 0 0,0 1 1 0 0,-1-1-1 0 0,1 1 1 0 0,-1 0-1 0 0,1 0 1 0 0,-1 0-1 0 0,0 0 1 0 0,0 0-1 0 0,0 0 1 0 0,0 0-1 0 0,0 0 1 0 0,0 0-1 0 0,-1 1 1 0 0,1-1-1 0 0,-1 0 1 0 0,1 0-1 0 0,-1 1 1 0 0,0-1-1 0 0,0 0 1 0 0,0 1-1 0 0,0-1 1 0 0,0 0-1 0 0,0 1 1 0 0,-1-1-1 0 0,1 0 1 0 0,-1 0-1 0 0,0 0 1 0 0,0 1-2 0 0,1 6 37 0 0,2 117 110 0 0,19-100-506 0 0,-20-26 192 0 0,-1 0-53 0 0,0 0-101 0 0,0 0-123 0 0,14-22-6186 0 0,-8 16 2062 0 0,1 1-3281 0 0,-3 1-846 0 0</inkml:trace>
  <inkml:trace contextRef="#ctx0" brushRef="#br0" timeOffset="1059.829">1306 709 5193 0 0,'0'0'2837'0'0,"0"0"-437"0"0,0 0-122 0 0,0 0-32 0 0,0 0-190 0 0,0 0-305 0 0,0 0-268 0 0,0 0-226 0 0,0 0-152 0 0,0 0-99 0 0,0 0-101 0 0,31 10-97 0 0,101 31-94 0 0,-65-37 231 0 0,-57-8-751 0 0,2-1-55 0 0,0 0 1 0 0,0-1 0 0 0,0 0 0 0 0,0-1-1 0 0,-1 0 1 0 0,0-1 0 0 0,0 0-1 0 0,-1-1 1 0 0,0 0 0 0 0,-1 0-1 0 0,0-1 1 0 0,-1 0 0 0 0,1-1-1 0 0,-2 0 1 0 0,4-7-140 0 0,-9 15 5 0 0,0 0 0 0 0,-1 0-1 0 0,0-1 1 0 0,1 1 0 0 0,-1-1 0 0 0,0 1 0 0 0,-1-1-1 0 0,1 1 1 0 0,0-1 0 0 0,-1 1 0 0 0,0-1 0 0 0,0 0-1 0 0,0 1 1 0 0,-1-1 0 0 0,1 1 0 0 0,-1-1 0 0 0,1 0-1 0 0,-1 1 1 0 0,0 0 0 0 0,-1-1 0 0 0,1 1 0 0 0,-1 0-1 0 0,1-1 1 0 0,-1 1 0 0 0,0 0 0 0 0,0 0 0 0 0,0 0-1 0 0,-1 1 1 0 0,1-1 0 0 0,-1 0 0 0 0,1 1 0 0 0,-1 0-1 0 0,0-1 1 0 0,0 1 0 0 0,0 0 0 0 0,0 1 0 0 0,0-1-1 0 0,-1 0 1 0 0,1 1 0 0 0,0 0 0 0 0,-1 0 0 0 0,1 0-1 0 0,-1 0 1 0 0,1 1 0 0 0,-2-1-5 0 0,-6 1-21 0 0,0 1 0 0 0,1 1 0 0 0,-1 0 0 0 0,0 0 0 0 0,1 1-1 0 0,-1 0 1 0 0,1 1 0 0 0,0 0 0 0 0,0 1 0 0 0,1 0 0 0 0,-1 0 0 0 0,1 1 0 0 0,0 0 0 0 0,1 1 0 0 0,0 0 0 0 0,0 0 0 0 0,0 1-1 0 0,1 0 1 0 0,0 0 0 0 0,0 1 0 0 0,1-1 0 0 0,0 2 0 0 0,1-1 0 0 0,0 1 0 0 0,0-1 0 0 0,-1 7 21 0 0,3-10-3 0 0,1 0 0 0 0,0 0 0 0 0,0 1 0 0 0,1-1 0 0 0,-1 0 0 0 0,2 0 0 0 0,-1 1 0 0 0,1-1 0 0 0,-1 1 0 0 0,2-1 0 0 0,-1 0 0 0 0,1 1 0 0 0,0-1 0 0 0,0 0 0 0 0,1 1 1 0 0,0-1-1 0 0,0 0 0 0 0,0 0 0 0 0,1 0 0 0 0,0-1 0 0 0,0 1 0 0 0,0-1 0 0 0,1 1 0 0 0,0-1 0 0 0,0 0 0 0 0,0-1 0 0 0,0 1 0 0 0,1-1 0 0 0,0 1 0 0 0,5 2 3 0 0,6 5-2 0 0,0-1 0 0 0,1 0 0 0 0,1-1 0 0 0,0-1-1 0 0,0-1 1 0 0,1-1 0 0 0,0 0 0 0 0,0-1 0 0 0,8 0 2 0 0,13 0-606 0 0,-1-1-1 0 0,1-2 1 0 0,0-2 0 0 0,1-2 0 0 0,0-2 606 0 0,-13 0-3737 0 0,-9-1-5453 0 0</inkml:trace>
</inkml:ink>
</file>

<file path=ppt/ink/ink21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49.86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77 1 11658 0 0,'0'0'3783'0'0,"0"0"-2391"0"0,0 0-757 0 0,0 0-12 0 0,0 0 141 0 0,0 0 99 0 0,0 0-31 0 0,0 0-121 0 0,0 0-138 0 0,0 0-106 0 0,0 0-51 0 0,0 0-17 0 0,0 0-38 0 0,-3 26-9 0 0,-11 83-2 0 0,22-46 310 0 0,0-27-421 0 0,-2 0 1 0 0,-1 0 0 0 0,-2 0 0 0 0,-2 1-1 0 0,-1-1 1 0 0,-2 1 0 0 0,-1-1 0 0 0,-2 0-1 0 0,-6 22-239 0 0,-52 195 159 0 0,56-139-90 0 0,7-113-57 0 0,0-1-1 0 0,0 1 0 0 0,0-1 0 0 0,0 1 1 0 0,0-1-1 0 0,0 1 0 0 0,0 0 0 0 0,1-1 1 0 0,-1 1-1 0 0,0-1 0 0 0,0 1 0 0 0,0-1 1 0 0,1 1-1 0 0,-1-1 0 0 0,0 1 0 0 0,0-1 1 0 0,1 0-1 0 0,-1 1 0 0 0,0-1 0 0 0,1 1 1 0 0,-1-1-1 0 0,1 0 0 0 0,-1 1 0 0 0,1-1 1 0 0,-1 0-1 0 0,0 1 0 0 0,1-1 0 0 0,-1 0 1 0 0,1 0-1 0 0,-1 0 0 0 0,1 1 0 0 0,0-1 1 0 0,-1 0-1 0 0,1 0 0 0 0,-1 0 0 0 0,1 0 1 0 0,-1 0-1 0 0,1 0 0 0 0,-1 0 0 0 0,1 0 1 0 0,-1 0-1 0 0,1 0 0 0 0,-1 0 0 0 0,1 0 1 0 0,-1-1-1 0 0,1 1 0 0 0,-1 0 0 0 0,1 0 1 0 0,-1 0-1 0 0,1-1 0 0 0,-1 1 0 0 0,1 0 1 0 0,-1-1-1 0 0,1 1 0 0 0,-1 0 0 0 0,0-1 1 0 0,1 1-1 0 0,-1-1 0 0 0,1 1 0 0 0,-1 0 1 0 0,0-1-1 0 0,0 1 0 0 0,1-1 0 0 0,-1 1-11 0 0,37-32 470 0 0,-33 28-450 0 0,40-39 79 0 0,131-105 22 0 0,-137 130-241 0 0,-34 43 132 0 0,14 149 319 0 0,-17-169-1955 0 0,3 12 5041 0 0,-4-8-4870 0 0,1-1-4672 0 0,-1 0-6635 0 0,0-8 2428 0 0</inkml:trace>
  <inkml:trace contextRef="#ctx0" brushRef="#br0" timeOffset="467.803">573 903 424 0 0,'0'0'2375'0'0,"0"0"-622"0"0,0 0-21 0 0,0 0 251 0 0,0 0 135 0 0,0 0-100 0 0,0 0-302 0 0,0 0-333 0 0,0 0-229 0 0,0 0-132 0 0,0 0-83 0 0,0 0-62 0 0,13 10-43 0 0,42 29-28 0 0,-53-37-724 0 0,0-1 1 0 0,0 0-1 0 0,0 0 1 0 0,0 0-1 0 0,0 0 1 0 0,0 0-1 0 0,1 0 1 0 0,-1 0-1 0 0,0 0 1 0 0,0-1-1 0 0,1 1 1 0 0,-1-1-1 0 0,1 0 1 0 0,-1 0-1 0 0,0 0 1 0 0,1 0-1 0 0,-1 0 1 0 0,0 0-1 0 0,1-1 1 0 0,-1 1-1 0 0,0-1 1 0 0,1 0-1 0 0,1 0-82 0 0,3-1 275 0 0,15-7 132 0 0,0-1 0 0 0,0-1-1 0 0,-1-1 1 0 0,-1-1-1 0 0,0-1 1 0 0,-1 0 0 0 0,0-2-1 0 0,-1 0 1 0 0,6-8-407 0 0,-18 19 45 0 0,0-1 0 0 0,0 1 1 0 0,-1-1-1 0 0,0 0 0 0 0,0-1 0 0 0,0 1 1 0 0,-1-1-1 0 0,0 0 0 0 0,0 0 0 0 0,-1 0 1 0 0,0-1-1 0 0,0 1 0 0 0,-1-1 1 0 0,1 0-1 0 0,-2 1 0 0 0,1-1 0 0 0,-1 0 1 0 0,0-2-46 0 0,-3 7-16 0 0,0 0 1 0 0,0-1-1 0 0,0 1 1 0 0,0 0-1 0 0,-1 0 1 0 0,1 1 0 0 0,-1-1-1 0 0,0 0 1 0 0,0 1-1 0 0,0-1 1 0 0,0 1-1 0 0,0 0 1 0 0,0 0 0 0 0,0 0-1 0 0,-1 1 1 0 0,1-1-1 0 0,-1 1 1 0 0,1 0-1 0 0,-1 0 1 0 0,0 0 0 0 0,1 0-1 0 0,-1 1 1 0 0,0-1-1 0 0,0 1 1 0 0,1 0-1 0 0,-1 0 1 0 0,0 0 0 0 0,0 1-1 0 0,1-1 1 0 0,-1 1-1 0 0,0 0 1 0 0,1 0-1 0 0,-1 0 1 0 0,1 1 0 0 0,-4 1 14 0 0,-11 6-55 0 0,1 0 0 0 0,1 2 0 0 0,0 0 0 0 0,0 0 0 0 0,1 2 0 0 0,0 0 0 0 0,1 0 0 0 0,1 2-1 0 0,0-1 1 0 0,1 2 0 0 0,1 0 0 0 0,-9 15 56 0 0,14-22-13 0 0,1 0-1 0 0,0 1 1 0 0,0-1-1 0 0,1 1 1 0 0,0 0-1 0 0,1 0 1 0 0,0 0 0 0 0,1 0-1 0 0,0 1 1 0 0,0-1-1 0 0,1 1 1 0 0,1-1-1 0 0,0 1 1 0 0,0 0 13 0 0,1-8-3 0 0,-1 0 0 0 0,1 0-1 0 0,0 0 1 0 0,0 0 0 0 0,0 0 0 0 0,1 0 0 0 0,-1 0 0 0 0,1 0-1 0 0,0-1 1 0 0,0 1 0 0 0,-1-1 0 0 0,2 1 0 0 0,-1-1 0 0 0,0 0-1 0 0,0 1 1 0 0,1-1 0 0 0,-1 0 0 0 0,1-1 0 0 0,0 1 0 0 0,0 0-1 0 0,-1-1 1 0 0,1 1 0 0 0,0-1 0 0 0,0 0 0 0 0,0 0 0 0 0,0 0-1 0 0,1-1 1 0 0,-1 1 3 0 0,93 3-107 0 0,-65-11-371 0 0,0-2 1 0 0,-1 0-1 0 0,0-2 0 0 0,-1-2 1 0 0,21-11 477 0 0,13-10-3537 0 0,-3-1-3375 0 0,-39 21 142 0 0,-7 6 194 0 0</inkml:trace>
  <inkml:trace contextRef="#ctx0" brushRef="#br0" timeOffset="816.671">1171 918 168 0 0,'0'0'1562'0'0,"0"0"155"0"0,0 0 292 0 0,0 0 225 0 0,0 0-58 0 0,0 0-233 0 0,0 0-301 0 0,0 0-207 0 0,0 0-131 0 0,0 0-84 0 0,0 0-87 0 0,0 0-182 0 0,0 0-157 0 0,-2 17-151 0 0,-9 69 372 0 0,35-105 3473 0 0,141-260-1145 0 0,-119 224-3219 0 0,-42 92-1616 0 0,-4-24 748 0 0,2 30-2786 0 0,18-30-8769 0 0,-16-13 1423 0 0</inkml:trace>
  <inkml:trace contextRef="#ctx0" brushRef="#br0" timeOffset="1216.803">1567 829 5497 0 0,'0'0'2186'0'0,"0"0"-146"0"0,0 0 140 0 0,0 0 93 0 0,0 0-123 0 0,0 0-232 0 0,0 0-299 0 0,0 0-233 0 0,0 0-174 0 0,0 0-145 0 0,0 0-127 0 0,0 0-109 0 0,24 2-110 0 0,76 1-101 0 0,-35-22 450 0 0,-55 12-879 0 0,-4 4-139 0 0,-2 0 1 0 0,1 0 0 0 0,0 0-1 0 0,0-1 1 0 0,-1 1 0 0 0,0-1-1 0 0,0 0 1 0 0,0 0 0 0 0,0-1-1 0 0,-1 1 1 0 0,0-1 0 0 0,0 0-1 0 0,0 0 1 0 0,0 0 0 0 0,-1 0-1 0 0,0-1 1 0 0,0 1 0 0 0,0 0 0 0 0,0-1-1 0 0,-1 0 1 0 0,0 1 0 0 0,-1-1-1 0 0,1 0 1 0 0,-1-1-53 0 0,-1 5-17 0 0,-1 1 0 0 0,0 0 1 0 0,0 0-1 0 0,1 0 0 0 0,-1 0 0 0 0,0 0 0 0 0,0 1 1 0 0,0-1-1 0 0,0 1 0 0 0,0-1 0 0 0,0 1 1 0 0,0-1-1 0 0,0 1 0 0 0,0 0 0 0 0,0 0 0 0 0,0 0 1 0 0,0 0-1 0 0,0 1 0 0 0,0-1 0 0 0,0 0 1 0 0,0 1-1 0 0,0-1 0 0 0,0 1 0 0 0,0 0 17 0 0,-108 79-489 0 0,102-73 469 0 0,0-1 1 0 0,0 1 0 0 0,0 0-1 0 0,1 1 1 0 0,0 0 0 0 0,0 0-1 0 0,1 1 1 0 0,0-1 0 0 0,1 1-1 0 0,0 1 1 0 0,0-1 0 0 0,1 1-1 0 0,0 0 1 0 0,1 0 0 0 0,0 0-1 0 0,0 0 1 0 0,1 0 0 0 0,0 1-1 0 0,1-1 1 0 0,1 1 0 0 0,-1-1-1 0 0,2 3 20 0 0,2-7 5 0 0,1-1 0 0 0,0 0-1 0 0,0-1 1 0 0,1 1 0 0 0,-1-1-1 0 0,1 1 1 0 0,0-2 0 0 0,0 1-1 0 0,1 0 1 0 0,-1-1 0 0 0,1 0-1 0 0,0 0 1 0 0,-1-1 0 0 0,1 1-1 0 0,0-1 1 0 0,1-1 0 0 0,-1 1-1 0 0,0-1 1 0 0,0 0 0 0 0,1-1-1 0 0,-1 1 1 0 0,0-1 0 0 0,1 0-1 0 0,-1-1 1 0 0,0 1 0 0 0,2-2-5 0 0,146-23-714 0 0,-90 6-5004 0 0,-20 5-3742 0 0,-28 10-2617 0 0</inkml:trace>
</inkml:ink>
</file>

<file path=ppt/ink/ink21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56.09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112 350 20940 0 0,'0'0'1194'0'0,"0"0"-330"0"0,0 0 4 0 0,0 0 110 0 0,0 0 36 0 0,0 0-106 0 0,0 0-301 0 0,0 0-221 0 0,0 0-138 0 0,0 0-90 0 0,-6 31-58 0 0,-21 97-35 0 0,17-41-10 0 0,9-32-562 0 0,1-32-9040 0 0,0-23-1494 0 0</inkml:trace>
  <inkml:trace contextRef="#ctx0" brushRef="#br0" timeOffset="247.996">0 0 16652 0 0,'0'0'2656'0'0,"0"0"-1600"0"0,0 0-488 0 0,0 0-231 0 0,0 0-185 0 0,0 0-184 0 0,0 0-176 0 0,0 0-385 0 0,0 0-623 0 0,0 0-1200 0 0,0 0-3570 0 0,0 0-4984 0 0</inkml:trace>
  <inkml:trace contextRef="#ctx0" brushRef="#br0" timeOffset="680.055">317 630 15747 0 0,'0'0'1479'0'0,"0"0"-262"0"0,0 0 68 0 0,0 0 112 0 0,0 0-16 0 0,0 0-190 0 0,0 0-269 0 0,0 0-178 0 0,0 0-117 0 0,0 0-97 0 0,0 0-83 0 0,0 0-81 0 0,7-11-52 0 0,48-82 561 0 0,-34 49-607 0 0,-2-2 1 0 0,-3 0-1 0 0,-1 0 0 0 0,-1-3-268 0 0,17-55 71 0 0,-18 82-269 0 0,-13 22 95 0 0,0 0-13 0 0,2 9-192 0 0,15 99-79 0 0,13 44 282 0 0,21-61 91 0 0,-49-89 53 0 0,0 1 0 0 0,0-1-1 0 0,0 0 1 0 0,0-1 0 0 0,0 1-1 0 0,0 0 1 0 0,1-1 0 0 0,-1 1 0 0 0,1-1-1 0 0,-1 1 1 0 0,1-1 0 0 0,-1 0-1 0 0,1 0 1 0 0,0-1 0 0 0,-1 1 0 0 0,1 0-1 0 0,0-1 1 0 0,0 1 0 0 0,-1-1 0 0 0,1 0-1 0 0,0 0 1 0 0,0 0 0 0 0,0-1-1 0 0,-1 1 1 0 0,1-1 0 0 0,0 1 0 0 0,0-1-1 0 0,-1 0 1 0 0,1 0 0 0 0,-1 0-1 0 0,1 0 1 0 0,-1-1 0 0 0,1 1 0 0 0,-1-1-1 0 0,2 0-38 0 0,7-8 146 0 0,-1 0-1 0 0,-1 0 0 0 0,0-1 1 0 0,0 0-1 0 0,-1 0 1 0 0,0-1-1 0 0,-1 0 0 0 0,0 0 1 0 0,-1-1-1 0 0,0 0 0 0 0,3-12-145 0 0,39-192 72 0 0,-47 210-443 0 0,7-36-84 0 0,-10 19-5489 0 0,1 23-1198 0 0,-1 1-5678 0 0</inkml:trace>
</inkml:ink>
</file>

<file path=ppt/ink/ink21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54.31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162 100 12459 0 0,'0'0'1443'0'0,"0"0"-343"0"0,0 0-71 0 0,0 0 97 0 0,0 0 86 0 0,0 0-39 0 0,0 0-235 0 0,0 0-259 0 0,0 0-215 0 0,0 0-121 0 0,0 0-16 0 0,-18 19 1 0 0,-55 63 0 0 0,30-1 289 0 0,37-67-532 0 0,1 1-1 0 0,1-1 0 0 0,0 1 0 0 0,1 0 0 0 0,0 1 0 0 0,2-1 1 0 0,0 0-1 0 0,0 1 0 0 0,2-1 0 0 0,-1 1 0 0 0,2-1 0 0 0,0 0 1 0 0,1 0-1 0 0,1 0 0 0 0,0 0 0 0 0,1 0 0 0 0,1-1 0 0 0,0 0 1 0 0,1 0-1 0 0,0 0 0 0 0,1-1 0 0 0,0 0 0 0 0,2-1 0 0 0,-1 0 1 0 0,1 0-1 0 0,1-1 0 0 0,11 10-84 0 0,-16-18 77 0 0,0 1-1 0 0,1-1 1 0 0,-1 0-1 0 0,1-1 1 0 0,-1 0 0 0 0,1 0-1 0 0,0 0 1 0 0,0-1 0 0 0,0 0-1 0 0,0 0 1 0 0,0 0 0 0 0,0-1-1 0 0,0 0 1 0 0,0-1 0 0 0,0 0-1 0 0,0 0 1 0 0,-1 0 0 0 0,1-1-1 0 0,0 0 1 0 0,0 0 0 0 0,-1-1-1 0 0,0 1 1 0 0,1-2 0 0 0,-1 1-1 0 0,0-1 1 0 0,0 0 0 0 0,2-2-77 0 0,10-7 150 0 0,1-2 1 0 0,-2 0 0 0 0,0-2 0 0 0,-1 0 0 0 0,-1 0 0 0 0,0-1 0 0 0,6-13-151 0 0,-9 14 53 0 0,-2-1 0 0 0,0 0 1 0 0,-2 0-1 0 0,0-1 0 0 0,0 0 0 0 0,-2-1 1 0 0,-1 0-1 0 0,0 0 0 0 0,-1 0 0 0 0,-1 0 1 0 0,-1-1-1 0 0,-1-3-53 0 0,-1 13-6 0 0,0 1 0 0 0,-1-1 0 0 0,0 1-1 0 0,0-1 1 0 0,-1 1 0 0 0,-1-1 0 0 0,1 1 0 0 0,-2 0 0 0 0,1 0 0 0 0,-2 1 0 0 0,1-1-1 0 0,-1 1 1 0 0,-1 0 0 0 0,1 0 0 0 0,-2 0 0 0 0,1 1 0 0 0,-1 0 0 0 0,0 0 0 0 0,-1 1-1 0 0,0 0 1 0 0,0 0 0 0 0,0 1 0 0 0,-1 0 0 0 0,-3-2 6 0 0,4 4-92 0 0,0 0 0 0 0,-1 1 0 0 0,1 0 0 0 0,-1 0 1 0 0,0 1-1 0 0,0 0 0 0 0,1 0 0 0 0,-1 1 0 0 0,-1 0 0 0 0,1 1 0 0 0,0 0 0 0 0,0 0 1 0 0,0 1-1 0 0,0 0 0 0 0,0 1 0 0 0,0 0 0 0 0,1 0 0 0 0,-1 1 0 0 0,0 0 92 0 0,3 2-234 0 0,0-1 1 0 0,1 1-1 0 0,-1 0 0 0 0,1 1 0 0 0,0-1 1 0 0,1 1-1 0 0,-1 0 0 0 0,1 0 0 0 0,0 0 0 0 0,1 1 1 0 0,-1-1-1 0 0,1 1 0 0 0,1 0 0 0 0,-1 0 1 0 0,1 0-1 0 0,0 0 0 0 0,1 1 0 0 0,0 1 234 0 0,0-3-717 0 0,0 0-1 0 0,0 1 1 0 0,1-1-1 0 0,0 0 0 0 0,0 1 1 0 0,1-1-1 0 0,0 0 1 0 0,0 0-1 0 0,0 0 1 0 0,1 0-1 0 0,0 0 1 0 0,0 0-1 0 0,2 4 718 0 0,6 8-6480 0 0,-3-6-1215 0 0</inkml:trace>
  <inkml:trace contextRef="#ctx0" brushRef="#br0" timeOffset="481.034">755 347 2913 0 0,'0'0'2651'0'0,"0"0"-672"0"0,0 0-192 0 0,0 0 53 0 0,0 0-10 0 0,0 0-166 0 0,-7 32-311 0 0,-21 99-285 0 0,-2 66 6834 0 0,30-197-7612 0 0,0 0-24 0 0,0 0 29 0 0,0 0 9 0 0,6-7 2625 0 0,-4-16-2685 0 0,-2 15 11 0 0,52-289 496 0 0,-46 265-734 0 0,1 0-1 0 0,1 1 1 0 0,2-1-1 0 0,2 2 1 0 0,0 0-1 0 0,2 0 1 0 0,1 1-1 0 0,2 1 1 0 0,1 0 0 0 0,4-3-17 0 0,-19 27-2 0 0,-1 1 1 0 0,1 0-1 0 0,0 0 1 0 0,0 0-1 0 0,0 1 1 0 0,1-1 0 0 0,-1 1-1 0 0,0 0 1 0 0,1-1-1 0 0,0 2 1 0 0,-1-1 0 0 0,1 0-1 0 0,0 1 1 0 0,0 0-1 0 0,0-1 1 0 0,0 2 0 0 0,3-1 1 0 0,13 50-6 0 0,-14 98 47 0 0,-9-83-243 0 0,3-63 62 0 0,0-1-68 0 0,0 0-102 0 0,5 9-4745 0 0,0-7-2442 0 0,-4-2-4340 0 0</inkml:trace>
  <inkml:trace contextRef="#ctx0" brushRef="#br0" timeOffset="728.192">1342 468 19532 0 0,'0'0'1156'0'0,"0"0"-366"0"0,0 0-65 0 0,0 0 82 0 0,0 0-40 0 0,0 0-139 0 0,0 0-249 0 0,0 0-212 0 0,0 0-105 0 0,0 0-54 0 0,0 0-45 0 0,0 32-42 0 0,-2 134-1070 0 0,1-165-2785 0 0,0-1 135 0 0,1 0-7423 0 0</inkml:trace>
  <inkml:trace contextRef="#ctx0" brushRef="#br0" timeOffset="881.253">1215 52 16860 0 0,'0'0'3344'0'0,"0"0"-2431"0"0,0 0-457 0 0,0 0-168 0 0,0 0-144 0 0,0 0-152 0 0,0 0-160 0 0,0 0-232 0 0,0 0-577 0 0,0 0-1055 0 0,0 0-3665 0 0,0 0-6658 0 0</inkml:trace>
  <inkml:trace contextRef="#ctx0" brushRef="#br0" timeOffset="1535.48">1806 214 14091 0 0,'0'0'1866'0'0,"0"0"-258"0"0,0 0 23 0 0,0 0-37 0 0,0 0-177 0 0,0 0-260 0 0,0 0-269 0 0,0 0-165 0 0,0 0-93 0 0,0 0-60 0 0,0 0-82 0 0,0 0-88 0 0,0 0-89 0 0,-1-5-87 0 0,1 4-218 0 0,-1 0-1 0 0,1 0 1 0 0,0 0-1 0 0,0 0 1 0 0,-1 0 0 0 0,1 1-1 0 0,0-1 1 0 0,-1 0 0 0 0,1 0-1 0 0,-1 0 1 0 0,0 0-1 0 0,1 1 1 0 0,-1-1 0 0 0,1 0-1 0 0,-1 0 1 0 0,0 1-1 0 0,0-1 1 0 0,1 1 0 0 0,-1-1-1 0 0,0 0 1 0 0,0 1 0 0 0,0-1-1 0 0,0 1 1 0 0,0 0-1 0 0,1-1 1 0 0,-1 1 0 0 0,0 0-1 0 0,0 0 1 0 0,0-1 0 0 0,0 1-1 0 0,0 0 1 0 0,0 0-1 0 0,0 0 1 0 0,0 0 0 0 0,0 0-1 0 0,0 0 1 0 0,0 1 0 0 0,0-1-1 0 0,0 0 1 0 0,0 0-1 0 0,0 1 1 0 0,0-1 0 0 0,0 1-1 0 0,0-1 1 0 0,1 1 0 0 0,-1-1-1 0 0,0 1 1 0 0,0-1-1 0 0,0 1 1 0 0,1 0 0 0 0,-1-1-1 0 0,0 1 1 0 0,1 0 0 0 0,-1-1-1 0 0,1 1 1 0 0,-1 0-1 0 0,1 0 1 0 0,-1 0 0 0 0,1 0-1 0 0,-1 0-5 0 0,-16 11 5 0 0,1 1 0 0 0,0 0 0 0 0,0 1 0 0 0,2 0 0 0 0,0 1 0 0 0,0 1 0 0 0,1 0 0 0 0,1 1 0 0 0,1 1 0 0 0,1 0 0 0 0,0 0 0 0 0,1 0-1 0 0,1 2 1 0 0,1-1 0 0 0,1 1 0 0 0,0 0 0 0 0,2 0 0 0 0,0 0 0 0 0,1 1 0 0 0,0 14-5 0 0,3-33-1 0 0,0 1-1 0 0,0-1 1 0 0,1 0 0 0 0,-1 1 0 0 0,1-1-1 0 0,-1 0 1 0 0,1 1 0 0 0,0-1-1 0 0,-1 0 1 0 0,1 0 0 0 0,0 0 0 0 0,1 0-1 0 0,-1 0 1 0 0,0 0 0 0 0,0 0-1 0 0,1 0 1 0 0,0 0 0 0 0,-1 0 0 0 0,1-1-1 0 0,0 1 1 0 0,-1-1 0 0 0,1 1-1 0 0,0-1 1 0 0,0 0 0 0 0,0 0 0 0 0,1 0-1 0 0,-1 0 1 0 0,0 0 0 0 0,0 0-1 0 0,0 0 1 0 0,1-1 0 0 0,-1 1 0 0 0,0-1-1 0 0,1 0 1 0 0,-1 0 0 0 0,1 0 0 0 0,0 0 1 0 0,4 1 38 0 0,0-2 0 0 0,-1 1 0 0 0,1-1 1 0 0,0 0-1 0 0,0 0 0 0 0,-1-1 1 0 0,1 1-1 0 0,-1-2 0 0 0,1 1 0 0 0,-1-1 1 0 0,0 0-1 0 0,4-2-38 0 0,20-19 158 0 0,-2 0 0 0 0,-1-2 0 0 0,-1-1 0 0 0,-1-2 0 0 0,-1 0 0 0 0,-2-1 0 0 0,-1-1 0 0 0,1-5-158 0 0,80-105 268 0 0,12 21-136 0 0,-114 121-133 0 0,0-1-1 0 0,-1 1 0 0 0,1 0 1 0 0,0-1-1 0 0,0 1 0 0 0,0 0 0 0 0,0-1 1 0 0,0 1-1 0 0,0 0 0 0 0,0-1 1 0 0,0 1-1 0 0,0 0 0 0 0,0-1 1 0 0,0 1-1 0 0,0 0 0 0 0,0-1 0 0 0,1 1 1 0 0,-1-1-1 0 0,0 1 0 0 0,0 0 1 0 0,1-1-1 0 0,-1 1 0 0 0,0-1 1 0 0,1 1-1 0 0,-1-1 0 0 0,1 1 0 0 0,-1-1 1 0 0,1 1-1 0 0,-1-1 0 0 0,1 1 1 0 0,-1-1-1 0 0,1 0 0 0 0,-1 1 0 0 0,1-1 1 0 0,0 0-1 0 0,-1 1 0 0 0,1-1 1 0 0,-1 0-1 0 0,1 0 0 0 0,0 0 1 0 0,-1 1-1 0 0,1-1 0 0 0,0 0 0 0 0,-1 0 1 0 0,1 0-1 0 0,0 0 0 0 0,-1 0 1 0 0,1 0-1 0 0,0 0 0 0 0,-1-1 0 0 0,1 1 1 0 0,0 0-1 0 0,-1 0 0 0 0,1 0 1 0 0,-1-1-1 0 0,1 1 0 0 0,0 0 1 0 0,-1-1-1 0 0,1 1 0 0 0,-1 0 0 0 0,1-1 1 0 0,-1 1-1 0 0,1-1 0 0 0,-1 1 1 0 0,1-1 1 0 0,1 13 5 0 0,8 239 1 0 0,-12-159-8 0 0,3 404-89 0 0,0-466 91 0 0,-3 1 0 0 0,0 0 0 0 0,-2-1 0 0 0,-1 1 0 0 0,-1-1 0 0 0,-2 0 0 0 0,-1-1 0 0 0,-1 0 0 0 0,-1-1 0 0 0,-2 0 0 0 0,-1 0 0 0 0,-1-1 0 0 0,-2-1 0 0 0,-3 3 0 0 0,16-24 9 0 0,0 1-1 0 0,-1-1 0 0 0,0-1 1 0 0,0 1-1 0 0,0-1 0 0 0,-1 1 1 0 0,1-2-1 0 0,-1 1 0 0 0,0-1 0 0 0,0 1 1 0 0,0-2-1 0 0,-1 1 0 0 0,1-1 1 0 0,-1 0-1 0 0,1 0 0 0 0,-1 0 1 0 0,0-1-1 0 0,1 0 0 0 0,-1-1 0 0 0,0 0 1 0 0,0 0-1 0 0,-3 0-8 0 0,5-4 8 0 0,1 1 0 0 0,-1 0 0 0 0,1-1 0 0 0,0 0 0 0 0,1 0 0 0 0,-1-1 1 0 0,1 1-1 0 0,-1-1 0 0 0,1 1 0 0 0,1-1 0 0 0,-1 0 0 0 0,1 0 0 0 0,0 0 0 0 0,0 0 0 0 0,0-1 0 0 0,1 1 0 0 0,-1-1 0 0 0,1 1 0 0 0,1-1 0 0 0,-1 1 0 0 0,1-1 0 0 0,0 1 0 0 0,0-1-8 0 0,-3-38 4 0 0,2 0-1 0 0,2 0 0 0 0,2 0 0 0 0,2 0 1 0 0,2 0-1 0 0,2 1 0 0 0,1 0 0 0 0,2 1 0 0 0,3 0 1 0 0,1 1-1 0 0,1 1 0 0 0,8-9-3 0 0,-10 20-76 0 0,2 0 0 0 0,1 1 0 0 0,1 1 0 0 0,1 0 0 0 0,1 2 0 0 0,7-5 76 0 0,-15 29-3964 0 0,-11 13-4728 0 0,-2-10 5913 0 0,2 6-9391 0 0</inkml:trace>
  <inkml:trace contextRef="#ctx0" brushRef="#br0" timeOffset="3380.207">1344 291 0 0 0,'0'0'1318'0'0,"0"0"618"0"0,0 0 102 0 0,0 0-100 0 0,0 0-207 0 0,0 0-266 0 0,0 0-198 0 0,0 0-135 0 0,0 0-93 0 0,0 0-34 0 0,0 0-47 0 0,0 0-84 0 0,0 0-93 0 0,1-1-98 0 0,6-7-88 0 0,-6 6-63 0 0,-1 2-21 0 0,0 0-46 0 0,2 104 4001 0 0,18 138-3763 0 0,-16-183-587 0 0,-4-59-96 0 0,0 0-6 0 0,0 0-36 0 0,0 0 18 0 0,4-26-1949 0 0,-4-6-1994 0 0,0 9-5679 0 0,0 12-409 0 0</inkml:trace>
  <inkml:trace contextRef="#ctx0" brushRef="#br0" timeOffset="4000.127">1208 59 0 0 0,'0'0'2471'0'0,"0"0"-424"0"0,0 0-90 0 0,0 0 92 0 0,0 0-28 0 0,0 0-197 0 0,0 0-315 0 0,0 0-308 0 0,0 0-217 0 0,0 0-129 0 0,0 0-87 0 0,0 0-75 0 0,0 0-64 0 0,-4 2-74 0 0,-26 25 1013 0 0,7-5-2 0 0,23-21-1453 0 0,0-1-21 0 0,0 0-26 0 0,0 0 6 0 0,0 0 22 0 0,48-51 2008 0 0,-5 3-974 0 0,-42 48-980 0 0,-1 0-25 0 0,0 0-15 0 0,0 0-3 0 0,0 0-21 0 0,-19 32 142 0 0,19-31-248 0 0,20 2-5026 0 0,-12-3-2481 0 0,-3 0-4085 0 0</inkml:trace>
</inkml:ink>
</file>

<file path=ppt/ink/ink21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25.92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42 632 11330 0 0,'0'0'3166'0'0,"0"0"-1432"0"0,0 0-643 0 0,0 0-52 0 0,0 0 13 0 0,0 0-54 0 0,0 0-147 0 0,0 0-186 0 0,0 0-176 0 0,0 0-131 0 0,0 0-95 0 0,-7 25-65 0 0,-19 77-56 0 0,25-98-125 0 0,-1 1 0 0 0,1-1 1 0 0,0 1-1 0 0,0 0 1 0 0,0-1-1 0 0,0 1 0 0 0,1 0 1 0 0,0 0-1 0 0,0-1 1 0 0,0 1-1 0 0,1 0 0 0 0,-1 0 1 0 0,1-1-1 0 0,0 1 0 0 0,1 0 1 0 0,-1-1-1 0 0,1 1 1 0 0,0-1-1 0 0,0 0 0 0 0,0 0 1 0 0,1 0-1 0 0,-1 0 1 0 0,1 0-1 0 0,0 0 0 0 0,0 0 1 0 0,1 0-18 0 0,2 0 103 0 0,-1-1 0 0 0,1 0 1 0 0,0 0-1 0 0,0-1 0 0 0,0 1 0 0 0,0-1 1 0 0,0 0-1 0 0,0-1 0 0 0,0 0 0 0 0,1 0 1 0 0,-1 0-1 0 0,0-1 0 0 0,1 1 0 0 0,-1-2 1 0 0,1 1-1 0 0,-1-1 0 0 0,0 0 1 0 0,1 0-1 0 0,-1-1 0 0 0,0 1 0 0 0,0-1 1 0 0,0-1-1 0 0,0 1 0 0 0,0-1 0 0 0,-1 0 1 0 0,1-1-1 0 0,-1 1 0 0 0,0-1 0 0 0,0 0 1 0 0,4-4-104 0 0,27-22 126 0 0,-2-1 0 0 0,-1-2 0 0 0,-1-1 0 0 0,-2-1 0 0 0,-1-2 0 0 0,-2-1 0 0 0,-2-1 0 0 0,-1-2 0 0 0,-3 0 1 0 0,-1-1-1 0 0,-2-1 0 0 0,-1-1 0 0 0,0-11-126 0 0,-9 31 4 0 0,-2-1 0 0 0,-1 1 0 0 0,0-1 0 0 0,-2 0 1 0 0,-1 0-1 0 0,-1-1 0 0 0,-1 1 0 0 0,-3-21-4 0 0,2 41 3 0 0,0 0 0 0 0,0 0-1 0 0,0 0 1 0 0,0 0 0 0 0,-1 0 0 0 0,0 1-1 0 0,0-1 1 0 0,0 0 0 0 0,0 1 0 0 0,-1 0-1 0 0,0 0 1 0 0,0-1 0 0 0,0 2 0 0 0,0-1-1 0 0,-4-3-2 0 0,5 7-4 0 0,-1 1 0 0 0,0-1 0 0 0,1 1-1 0 0,-1-1 1 0 0,0 1 0 0 0,1 0 0 0 0,-1 0-1 0 0,1 0 1 0 0,0 0 0 0 0,-1 0 0 0 0,1 1-1 0 0,0-1 1 0 0,-1 1 0 0 0,1-1 0 0 0,0 1-1 0 0,0 0 1 0 0,1 0 0 0 0,-1 0 0 0 0,0 0-1 0 0,0 0 1 0 0,1 0 0 0 0,-1 1 0 0 0,1-1-1 0 0,0 0 1 0 0,0 1 0 0 0,0-1 0 0 0,0 1-1 0 0,0-1 1 0 0,1 1 0 0 0,-1 0 0 0 0,1-1-1 0 0,-1 1 1 0 0,1 0 0 0 0,0-1 0 0 0,0 3 4 0 0,-1-2 4 0 0,-5 26 1 0 0,1 0-1 0 0,2 0 0 0 0,1 1 0 0 0,1-1 0 0 0,1 0 1 0 0,2 1-1 0 0,2 5-4 0 0,4 21 53 0 0,4 0 0 0 0,1-1 0 0 0,3-1 0 0 0,3 0 0 0 0,10 19-53 0 0,49 161 506 0 0,-57-143-381 0 0,-4 2 1 0 0,-4 0 0 0 0,-4 1-1 0 0,-4 42-125 0 0,-4-104 23 0 0,-1 0-1 0 0,-1 0 0 0 0,-2 0 1 0 0,-2 0-1 0 0,-1 0 0 0 0,-1-1 0 0 0,-1 0 1 0 0,-2 0-1 0 0,-1-1 0 0 0,-2-1 1 0 0,0 0-1 0 0,-2 0 0 0 0,-2-1 0 0 0,-8 10-22 0 0,22-34 4 0 0,-1 3 16 0 0,0 0 0 0 0,-1-1 0 0 0,0 1 0 0 0,-1-1 0 0 0,1 0 0 0 0,-1 0 0 0 0,0-1 0 0 0,0 0 1 0 0,-1 0-1 0 0,0 0 0 0 0,1-1 0 0 0,-2 0 0 0 0,1 0 0 0 0,0-1 0 0 0,-1 0 0 0 0,0 0 0 0 0,1-1 0 0 0,-6 2-20 0 0,9-7 15 0 0,0 1 0 0 0,0-1 0 0 0,0 1 0 0 0,0-1 1 0 0,1 0-1 0 0,-1 0 0 0 0,1-1 0 0 0,0 1 1 0 0,0-1-1 0 0,0 1 0 0 0,1-1 0 0 0,-1 0 1 0 0,1 0-1 0 0,0 0 0 0 0,0-1 0 0 0,0 1 0 0 0,0 0 1 0 0,1-1-1 0 0,0 1 0 0 0,0-1 0 0 0,0 1 1 0 0,1-1-1 0 0,-1 0 0 0 0,1 1 0 0 0,0-1 1 0 0,0 0-16 0 0,-1-27-5 0 0,1 0 1 0 0,1 0 0 0 0,1 0 0 0 0,2 1 0 0 0,2-1-1 0 0,1 1 1 0 0,3-8 4 0 0,57-243-1861 0 0,-58 160-9070 0 0,-9 110-957 0 0</inkml:trace>
  <inkml:trace contextRef="#ctx0" brushRef="#br0" timeOffset="266.88">145 121 13283 0 0,'0'0'4398'0'0,"0"0"-2248"0"0,0 0-798 0 0,0 0-90 0 0,0 0-63 0 0,0 0-140 0 0,0 0-187 0 0,0 0-213 0 0,0 0-167 0 0,0 0-104 0 0,0 0-79 0 0,0 0-87 0 0,0 0-93 0 0,-13-8-61 0 0,-39-21-65 0 0,39 21-58 0 0,13 8-81 0 0,18-11-4840 0 0,-7 8-1437 0 0,-5-1-5771 0 0</inkml:trace>
  <inkml:trace contextRef="#ctx0" brushRef="#br0" timeOffset="34109.636">141 2146 5849 0 0,'0'0'2617'0'0,"0"0"-409"0"0,0 0-186 0 0,0 0-8 0 0,0 0-55 0 0,0 0-225 0 0,0 0-346 0 0,0 0-299 0 0,0 0-279 0 0,0 0-171 0 0,0 0-94 0 0,-7 1-94 0 0,-20 5-58 0 0,17 32 761 0 0,10-32-1018 0 0,16 98 1076 0 0,-16-103-1269 0 0,1-1-1 0 0,-1 1 1 0 0,0 0 0 0 0,0 0-1 0 0,1-1 1 0 0,-1 1-1 0 0,0 0 1 0 0,0 0-1 0 0,0 0 1 0 0,0-1 0 0 0,0 1-1 0 0,0 0 1 0 0,0 0-1 0 0,0 0 1 0 0,0-1 0 0 0,0 1-1 0 0,-1 0 1 0 0,1 0-1 0 0,0-1 1 0 0,0 1-1 0 0,-1 0 1 0 0,1 0 0 0 0,-1-1-1 0 0,1 1 1 0 0,-1 0-1 0 0,1-1 1 0 0,-1 1-1 0 0,1-1 1 0 0,-1 1 0 0 0,1 0-1 0 0,-1-1 1 0 0,0 1-1 0 0,1-1 1 0 0,-1 0-1 0 0,0 1 1 0 0,1-1 0 0 0,-1 1-1 0 0,0-1 1 0 0,1 0-1 0 0,-1 0 1 0 0,0 1 0 0 0,0-1-1 0 0,0 0 1 0 0,1 0-1 0 0,-1 0 1 0 0,0 0-1 0 0,0 0 1 0 0,0 0 0 0 0,1 0-1 0 0,-1 0 1 0 0,0 0-1 0 0,0-1 58 0 0,-8 3-788 0 0,6-1-50 0 0,-12 2-2639 0 0,6-3-4386 0 0,4 0-2269 0 0</inkml:trace>
  <inkml:trace contextRef="#ctx0" brushRef="#br0" timeOffset="34363.687">128 1715 9298 0 0,'0'0'2730'0'0,"0"0"-547"0"0,0 0-432 0 0,0 0-185 0 0,0 0-94 0 0,0 0-122 0 0,0 0-173 0 0,0 0-182 0 0,0 0-192 0 0,0 0-142 0 0,0 0-88 0 0,0 0-115 0 0,0 0-83 0 0,-16 2-80 0 0,-49 6-83 0 0,64-8-256 0 0,0 0-1 0 0,0 0 1 0 0,0 0-1 0 0,0 0 1 0 0,0 0 0 0 0,0 0-1 0 0,0 1 1 0 0,1-1 0 0 0,-1 0-1 0 0,0 1 1 0 0,0-1-1 0 0,0 1 1 0 0,1-1 0 0 0,-1 1-1 0 0,0-1 1 0 0,0 1 0 0 0,1-1-1 0 0,-1 1 1 0 0,1 0 0 0 0,-1-1-1 0 0,0 1 1 0 0,1 0-1 0 0,-1 0 1 0 0,1-1 0 0 0,0 1-1 0 0,-1 0 1 0 0,1 0 0 0 0,-1 0-1 0 0,1-1 1 0 0,0 1-1 0 0,0 0 1 0 0,0 0 0 0 0,0 0-1 0 0,-1 0 1 0 0,1 0 0 0 0,0 0-1 0 0,0 0 1 0 0,0-1 0 0 0,1 1-1 0 0,-1 0 1 0 0,0 0-1 0 0,0 0 1 0 0,0 0 0 0 0,1 0-1 0 0,-1 0 1 0 0,0-1 0 0 0,1 1-1 0 0,-1 0 1 0 0,1 0-1 0 0,-1-1 1 0 0,1 1 0 0 0,-1 0-1 0 0,1 0 1 0 0,0-1 0 0 0,-1 1-1 0 0,1-1 1 0 0,0 1 0 0 0,-1-1-1 0 0,1 1 1 0 0,0-1-1 0 0,0 1 1 0 0,0-1 0 0 0,-1 1-1 0 0,1-1 1 0 0,0 0 0 0 0,0 0-1 0 0,0 1 1 0 0,0-1-1 0 0,0 0 46 0 0,0 0-264 0 0,9 8-3549 0 0,-4-5-2088 0 0,-1 1-5811 0 0</inkml:trace>
  <inkml:trace contextRef="#ctx0" brushRef="#br0" timeOffset="35025.903">831 2094 4121 0 0,'0'0'2787'0'0,"0"0"-1006"0"0,0 0-305 0 0,0 0 163 0 0,0 0 105 0 0,0 0-46 0 0,0 0-212 0 0,0 0-301 0 0,0 0-230 0 0,0 0-128 0 0,0 0-67 0 0,0 0-50 0 0,0 0-33 0 0,-7-2-41 0 0,-37-14 490 0 0,-26 12 1242 0 0,58 4-2261 0 0,0 0 0 0 0,1 0 0 0 0,-1 1 0 0 0,0 1 0 0 0,1 0 0 0 0,-1 1 0 0 0,1 0 0 0 0,0 0 0 0 0,-8 5-107 0 0,10-5 39 0 0,1 0-1 0 0,1 1 1 0 0,-1-1-1 0 0,0 2 1 0 0,1-1 0 0 0,0 1-1 0 0,0 0 1 0 0,0 0-1 0 0,1 1 1 0 0,0 0-1 0 0,0 0 1 0 0,0 1 0 0 0,0 0-39 0 0,6-3 10 0 0,0 0 0 0 0,0 0 0 0 0,0 0 0 0 0,0-1 0 0 0,1 1 0 0 0,-1 0 0 0 0,1 0 0 0 0,0-1 0 0 0,0 1 0 0 0,0-1 0 0 0,1 1 1 0 0,-1-1-1 0 0,1 1 0 0 0,0-1 0 0 0,0 0 0 0 0,0 0 0 0 0,0 0 0 0 0,1 0 0 0 0,-1 0 0 0 0,1 0 0 0 0,0-1 0 0 0,0 1 0 0 0,0-1 0 0 0,0 0 1 0 0,0 0-1 0 0,0 0 0 0 0,0 0 0 0 0,1 0 0 0 0,-1-1 0 0 0,1 1 0 0 0,-1-1 0 0 0,2 0-10 0 0,10 9 115 0 0,124 70 433 0 0,-137-77-516 0 0,0 0 1 0 0,0 0-1 0 0,0 0 0 0 0,-1 1 0 0 0,1-1 1 0 0,-1 0-1 0 0,0 1 0 0 0,0-1 1 0 0,0 1-1 0 0,-1-1 0 0 0,1 1 0 0 0,-1 0 1 0 0,0-1-1 0 0,1 1 0 0 0,-2-1 1 0 0,1 1-1 0 0,0 0-32 0 0,0-3 18 0 0,-1 4 24 0 0,0 0-1 0 0,1 0 1 0 0,-2 0 0 0 0,1 0 0 0 0,-1 0 0 0 0,1 0-1 0 0,-1 0 1 0 0,-1 0 0 0 0,1-1 0 0 0,-1 1 0 0 0,0-1-1 0 0,0 1 1 0 0,0-1 0 0 0,0 0 0 0 0,-1 0 0 0 0,0-1-1 0 0,1 1 1 0 0,-1-1 0 0 0,-1 0 0 0 0,1 0 0 0 0,0 0 0 0 0,-1 0-1 0 0,0-1 1 0 0,-2 1-42 0 0,-125 35 504 0 0,126-36-549 0 0,0-1 1 0 0,0 0-1 0 0,0 0 0 0 0,-1 0 1 0 0,1-1-1 0 0,0 0 0 0 0,-1 0 1 0 0,1-1-1 0 0,0 0 0 0 0,0 0 1 0 0,-1 0-1 0 0,1-1 0 0 0,0 0 1 0 0,0 0-1 0 0,1 0 0 0 0,-1-1 1 0 0,0 0-1 0 0,1 0 0 0 0,-1 0 1 0 0,1-1-1 0 0,0 0 0 0 0,0 0 1 0 0,1 0-1 0 0,-1 0 0 0 0,1-1 1 0 0,0 0-1 0 0,0 0 1 0 0,0 0-1 0 0,1-1 0 0 0,0 1 1 0 0,-2-4 44 0 0,5-9-3743 0 0,5 7-4404 0 0,-1 7-4310 0 0</inkml:trace>
</inkml:ink>
</file>

<file path=ppt/ink/ink21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04.2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299 726 5913 0 0,'0'0'2134'0'0,"0"0"-451"0"0,0 0-313 0 0,0 0 15 0 0,0 0 150 0 0,0 0 18 0 0,0 0-130 0 0,0 0-224 0 0,0 0-235 0 0,0 0-180 0 0,0 0-128 0 0,-14-10-89 0 0,-41-29-91 0 0,54 38-451 0 0,0 0 0 0 0,0 0 0 0 0,0 0-1 0 0,0 0 1 0 0,0 0 0 0 0,-1 1 0 0 0,1-1 0 0 0,0 1 0 0 0,0-1 0 0 0,0 0-1 0 0,-1 1 1 0 0,1 0 0 0 0,0-1 0 0 0,-1 1 0 0 0,1 0 0 0 0,0 0 0 0 0,-1 0-1 0 0,1 0 1 0 0,0 0 0 0 0,-1 0 0 0 0,1 0 0 0 0,0 0 0 0 0,-1 0 0 0 0,1 1-1 0 0,0-1 1 0 0,-1 0 0 0 0,1 1 0 0 0,0-1 0 0 0,0 1 0 0 0,0 0 0 0 0,-1-1-1 0 0,1 1 1 0 0,0 0 0 0 0,0 0-25 0 0,-5 3 112 0 0,-8 5-58 0 0,1 0 0 0 0,0 1 0 0 0,1 0 0 0 0,0 1 0 0 0,1 1 0 0 0,0 0 0 0 0,0 0 0 0 0,2 1 0 0 0,-1 1 0 0 0,2-1 0 0 0,0 1 0 0 0,0 1 0 0 0,1-1 0 0 0,1 1 0 0 0,1 1-1 0 0,0-1 1 0 0,1 1 0 0 0,0 1-54 0 0,2-13 23 0 0,1 1 0 0 0,-1 0-1 0 0,1 0 1 0 0,0 0 0 0 0,0 0-1 0 0,0 1 1 0 0,0-1 0 0 0,1 0-1 0 0,0 0 1 0 0,1 0 0 0 0,-1 1-1 0 0,1-1 1 0 0,0 0 0 0 0,0 0-1 0 0,0 0 1 0 0,1 0 0 0 0,-1 0-1 0 0,1 0 1 0 0,1-1 0 0 0,-1 1-1 0 0,1-1 1 0 0,-1 1 0 0 0,1-1-1 0 0,1 0 1 0 0,-1 0 0 0 0,0 0-1 0 0,1 0 1 0 0,0-1 0 0 0,0 0 0 0 0,0 1-1 0 0,0-1 1 0 0,1-1 0 0 0,-1 1-1 0 0,1-1 1 0 0,1 1-23 0 0,9-2 141 0 0,-1-1 1 0 0,1-1-1 0 0,-1 0 1 0 0,0-1-1 0 0,0-1 1 0 0,1 0-1 0 0,-2-1 1 0 0,1-1-1 0 0,0 0 0 0 0,-1 0 1 0 0,0-1-1 0 0,0-1 1 0 0,-1-1-1 0 0,1 1 1 0 0,-2-2-1 0 0,1 0 1 0 0,-1 0-1 0 0,-1-1 1 0 0,0 0-1 0 0,0-1 1 0 0,0-1-142 0 0,-8 10 10 0 0,28-28 68 0 0,-1-1 0 0 0,-2-1 1 0 0,-1-2-1 0 0,-1 0 1 0 0,-3-2-1 0 0,0-1 1 0 0,-3 0-1 0 0,-1-1 0 0 0,-1-1 1 0 0,-3-1-1 0 0,10-40-78 0 0,-17 49 6 0 0,0 0 0 0 0,-3-1-1 0 0,0 1 1 0 0,-2-1 0 0 0,-1 0-1 0 0,-4-28-5 0 0,2 47-31 0 0,-1-1 1 0 0,0 0-1 0 0,-1 1 0 0 0,0 0 0 0 0,-1 0 0 0 0,-1 0 0 0 0,0 0 0 0 0,-1 1 1 0 0,0-1-1 0 0,-1 1 0 0 0,0 1 0 0 0,-1-1 0 0 0,0 2 0 0 0,-1-1 0 0 0,0 1 0 0 0,-1 0 1 0 0,-1-1 30 0 0,7 9-29 0 0,0 0 1 0 0,0-1 0 0 0,0 2 0 0 0,0-1-1 0 0,0 0 1 0 0,-1 1 0 0 0,1-1 0 0 0,0 1-1 0 0,-1 0 1 0 0,1 1 0 0 0,-1-1 0 0 0,1 1-1 0 0,-1 0 1 0 0,1 0 0 0 0,-1 0 0 0 0,1 1-1 0 0,-1 0 1 0 0,1-1 0 0 0,-1 1 0 0 0,1 1-1 0 0,0-1 1 0 0,-1 1 0 0 0,1 0 0 0 0,0 0-1 0 0,0 0 1 0 0,0 0 0 0 0,1 1 0 0 0,-1-1-1 0 0,1 1 1 0 0,-1 0 0 0 0,1 0 0 0 0,0 1-1 0 0,0-1 1 0 0,0 1 0 0 0,0-1 0 0 0,1 1-1 0 0,-1 0 1 0 0,0 3 28 0 0,-6 6 20 0 0,0 1 0 0 0,1 0 0 0 0,1 1 0 0 0,1 0-1 0 0,0 0 1 0 0,1 0 0 0 0,0 1 0 0 0,1 0 0 0 0,1-1 0 0 0,0 1 0 0 0,2 1 0 0 0,-1-1 0 0 0,2 0-1 0 0,0 0 1 0 0,1 0 0 0 0,1 0 0 0 0,1 1 0 0 0,0-2 0 0 0,0 1 0 0 0,2 0 0 0 0,0-1 0 0 0,1 0-1 0 0,5 9-19 0 0,82 125 741 0 0,85 88 839 0 0,-170-224-1470 0 0,-6-9-90 0 0,1 0 0 0 0,-1 0 0 0 0,1 0 0 0 0,0 0-1 0 0,0 0 1 0 0,0-1 0 0 0,0 0 0 0 0,1 1-1 0 0,-1-1 1 0 0,1 0 0 0 0,0-1 0 0 0,0 1-1 0 0,0 0 1 0 0,0-1 0 0 0,0 0 0 0 0,1 0-20 0 0,18 4 405 0 0,-19-5-4437 0 0,0-1-4419 0 0,-1 0-3158 0 0</inkml:trace>
</inkml:ink>
</file>

<file path=ppt/ink/ink21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08.77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 1 8922 0 0,'0'0'5305'0'0,"0"0"-3817"0"0,0 0-303 0 0,0 0-233 0 0,0 0-232 0 0,0 0-200 0 0,0 0-232 0 0,0 0-288 0 0,0 0-128 0 0,0 0-112 0 0,0 0-224 0 0,0 0-392 0 0,0 0-689 0 0,0 0-1647 0 0,-14 92-7755 0 0</inkml:trace>
</inkml:ink>
</file>

<file path=ppt/ink/ink21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0.0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114 0 12667 0 0,'0'0'1996'0'0,"0"0"-314"0"0,0 0-134 0 0,0 0-84 0 0,0 0-98 0 0,0 0-156 0 0,0 0-226 0 0,0 0-227 0 0,0 0-174 0 0,0 0-152 0 0,0 0-87 0 0,0 0-40 0 0,-2 3-23 0 0,-1 2-163 0 0,0 1 0 0 0,0-1-1 0 0,0 1 1 0 0,1 0 0 0 0,0 0-1 0 0,1 0 1 0 0,-1 0 0 0 0,1 0-1 0 0,0 0 1 0 0,1 0 0 0 0,-1 0-1 0 0,1 1 1 0 0,0-1 0 0 0,1 0-1 0 0,0 0 1 0 0,0 4-118 0 0,0 18 299 0 0,-1-27-289 0 0,1 75 417 0 0,-4-1 0 0 0,-3 0 0 0 0,-5 13-427 0 0,-7 7 9 0 0,-29 225-1039 0 0,41-344-2822 0 0,3 15-5120 0 0,2 9-2528 0 0</inkml:trace>
  <inkml:trace contextRef="#ctx0" brushRef="#br0" timeOffset="251.899">385 608 15459 0 0,'0'0'1674'0'0,"0"0"-470"0"0,0 0-198 0 0,0 0 63 0 0,0 0 76 0 0,0 0-61 0 0,0 0-224 0 0,0 0-233 0 0,0 0-176 0 0,0 0-115 0 0,0 0-72 0 0,0 0-64 0 0,0 0-63 0 0,-8 26-46 0 0,-40 118 10 0 0,29-90-873 0 0,18-51 98 0 0,-1 1-1288 0 0,-2-3-7541 0 0,3-1-1694 0 0</inkml:trace>
  <inkml:trace contextRef="#ctx0" brushRef="#br0" timeOffset="413.909">343 78 12299 0 0,'0'0'1928'0'0,"0"0"-840"0"0,0 0-360 0 0,0 0-175 0 0,0 0-289 0 0,0 0-240 0 0,0 0-208 0 0,0 0-153 0 0,0 0-31 0 0,0 0-160 0 0,0 0-384 0 0,0 0-904 0 0,0 0-1849 0 0,0 0-5409 0 0</inkml:trace>
  <inkml:trace contextRef="#ctx0" brushRef="#br0" timeOffset="818.225">538 877 13675 0 0,'0'0'1944'0'0,"0"0"-397"0"0,0 0-165 0 0,0 0-115 0 0,0 0-215 0 0,0 0-273 0 0,0 0-222 0 0,0 0-115 0 0,0 0-49 0 0,0 0-6 0 0,0 0-20 0 0,0 0-31 0 0,0 0-31 0 0,16-30-22 0 0,53-94-18 0 0,-9 16 618 0 0,-58 105-847 0 0,-2 4-40 0 0,0-1 0 0 0,1 0 0 0 0,-1 0 1 0 0,0 0-1 0 0,1 1 0 0 0,-1-1 0 0 0,0 0 0 0 0,1 0 0 0 0,-1 0 0 0 0,0 0 0 0 0,1 0 1 0 0,-1 0-1 0 0,0 0 0 0 0,1 0 0 0 0,-1 0 0 0 0,1 0 0 0 0,-1 0 0 0 0,0 0 0 0 0,1 0 1 0 0,-1 0-1 0 0,0 0 0 0 0,1 0 0 0 0,-1 0 0 0 0,0 0 0 0 0,1 0 0 0 0,-1 0 0 0 0,0-1 1 0 0,1 1-1 0 0,-1 0 0 0 0,0 0 0 0 0,1 0 0 0 0,-1-1 0 0 0,0 1 0 0 0,0 0 0 0 0,1 0 1 0 0,-1-1-1 0 0,0 1 0 0 0,0 0 0 0 0,1-1 0 0 0,-1 1 0 0 0,0 0 0 0 0,0-1 0 0 0,0 1 1 0 0,0 0 2 0 0,19 127-341 0 0,-19-124 371 0 0,1 0-1 0 0,0-1 1 0 0,-1 1 0 0 0,1 0 0 0 0,0-1-1 0 0,1 1 1 0 0,-1-1 0 0 0,0 1 0 0 0,1-1-1 0 0,-1 1 1 0 0,1-1 0 0 0,0 0 0 0 0,0 0 0 0 0,0 0-1 0 0,0 0 1 0 0,0 0 0 0 0,0 0 0 0 0,0-1-1 0 0,1 1 1 0 0,-1-1 0 0 0,1 0 0 0 0,-1 1 0 0 0,1-1-1 0 0,0 0 1 0 0,-1 0 0 0 0,1-1 0 0 0,0 1-1 0 0,-1-1 1 0 0,1 1 0 0 0,0-1 0 0 0,0 0-1 0 0,0 0 1 0 0,-1 0 0 0 0,1 0 0 0 0,0 0 0 0 0,0-1-1 0 0,0 0 1 0 0,-1 1 0 0 0,1-1 0 0 0,0 0-1 0 0,-1 0 1 0 0,1 0 0 0 0,-1-1 0 0 0,1 1 0 0 0,-1 0-1 0 0,0-1 1 0 0,1 0-29 0 0,6-4 121 0 0,-1 0-1 0 0,-1 0 1 0 0,1-1 0 0 0,-1 1-1 0 0,0-2 1 0 0,-1 1-1 0 0,1-1 1 0 0,-1 0 0 0 0,-1 0-1 0 0,0-1 1 0 0,0 0 0 0 0,-1 1-1 0 0,0-2 1 0 0,0 1-1 0 0,-1 0 1 0 0,0-1 0 0 0,-1 0-1 0 0,0 1 1 0 0,0-1 0 0 0,-1-8-121 0 0,-3 13-2457 0 0,-1 18-6905 0 0,3-9-2122 0 0</inkml:trace>
  <inkml:trace contextRef="#ctx0" brushRef="#br0" timeOffset="1185.965">1138 777 10362 0 0,'0'0'2434'0'0,"0"0"-189"0"0,0 0-106 0 0,0 0-242 0 0,0 0-271 0 0,0 0-243 0 0,0 0-253 0 0,0 0-187 0 0,0 0-142 0 0,0 0-128 0 0,0 0-120 0 0,33-14-115 0 0,101-44-84 0 0,-76 20 174 0 0,-54 34-475 0 0,0 0 1 0 0,-1-1-1 0 0,1 1 0 0 0,-1-1 1 0 0,0 0-1 0 0,0 0 0 0 0,0 0 1 0 0,-1 0-1 0 0,1 0 0 0 0,-1-1 1 0 0,-1 1-1 0 0,1-1 0 0 0,-1 1 1 0 0,0-1-1 0 0,0 0 0 0 0,-1 1 1 0 0,1-1-1 0 0,-1 0 0 0 0,0 0 1 0 0,-1 1-1 0 0,0-4-53 0 0,-2 6-15 0 0,0 0 0 0 0,0 1 0 0 0,-1-1-1 0 0,1 1 1 0 0,-1 0 0 0 0,1 0 0 0 0,-1 0 0 0 0,0 0 0 0 0,1 1-1 0 0,-1-1 1 0 0,0 1 0 0 0,0 0 0 0 0,0 0 0 0 0,0 1-1 0 0,0-1 1 0 0,-1 1 0 0 0,1 0 0 0 0,0 0 0 0 0,0 0 0 0 0,0 0-1 0 0,0 1 1 0 0,0 0 0 0 0,0 0 0 0 0,0 0 0 0 0,0 0 0 0 0,0 1-1 0 0,0-1 1 0 0,1 1 0 0 0,-4 2 15 0 0,-6 2-22 0 0,2 0-1 0 0,-1 1 1 0 0,1 0 0 0 0,0 1 0 0 0,0 0-1 0 0,1 0 1 0 0,0 2 0 0 0,0-1-1 0 0,1 1 1 0 0,1 0 0 0 0,0 1 0 0 0,0 0-1 0 0,1 0 1 0 0,0 1 0 0 0,1 0 0 0 0,0 0-1 0 0,1 1 1 0 0,1-1 0 0 0,0 1-1 0 0,0 0 1 0 0,1 0 0 0 0,1 0 0 0 0,0 1-1 0 0,1 4 23 0 0,4-8 11 0 0,1 0-1 0 0,0 0 0 0 0,0 0 0 0 0,1 0 1 0 0,1-1-1 0 0,-1 1 0 0 0,1-1 0 0 0,1-1 1 0 0,0 0-1 0 0,0 1 0 0 0,1-2 0 0 0,0 1 1 0 0,0-1-1 0 0,1-1 0 0 0,-1 1 0 0 0,2-2 1 0 0,-1 1-1 0 0,0-1 0 0 0,1 0 1 0 0,0-1-1 0 0,0 0 0 0 0,1-1 0 0 0,2 1-10 0 0,143 15 212 0 0,-108-35-1135 0 0,-22-5-6715 0 0,-22 17-4362 0 0</inkml:trace>
</inkml:ink>
</file>

<file path=ppt/ink/ink21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08.5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32 99 776 0 0,'0'0'1486'0'0,"0"0"115"0"0,0 0 325 0 0,0 0 325 0 0,0 0 134 0 0,0 0-97 0 0,0 0-271 0 0,0 0-317 0 0,0 0-228 0 0,0 0-133 0 0,0 0-69 0 0,0 0-58 0 0,0 0-126 0 0,-8 12 2212 0 0,-12 160-1603 0 0,17-117-1414 0 0,2-48-2893 0 0,4-50-1878 0 0,1 14-3711 0 0,-3 17-2835 0 0</inkml:trace>
  <inkml:trace contextRef="#ctx0" brushRef="#br0" timeOffset="585.905">227 338 12619 0 0,'0'0'2175'0'0,"0"0"-403"0"0,0 0-191 0 0,0 0-221 0 0,0 0-244 0 0,0 0-232 0 0,0 0-228 0 0,0 0-143 0 0,0 0-35 0 0,0 0-16 0 0,14-31-26 0 0,46-101-24 0 0,13 9 727 0 0,-41 71-826 0 0,-25 79-622 0 0,-5 23 300 0 0,-3-37 9 0 0,1-1 0 0 0,0 0 0 0 0,1 0 0 0 0,0 0 0 0 0,1 0 0 0 0,0 0 0 0 0,1 0 0 0 0,0 0 0 0 0,1-1 0 0 0,0 0 0 0 0,1 1 0 0 0,0-1 0 0 0,1-1-1 0 0,1 2 1 0 0,-4-9 49 0 0,-1 0-1 0 0,1 0 1 0 0,-1-1-1 0 0,1 1 1 0 0,0-1-1 0 0,0 0 1 0 0,0 1-1 0 0,0-1 1 0 0,0-1-1 0 0,1 1 1 0 0,-1 0-1 0 0,0-1 1 0 0,1 0-1 0 0,0 0 1 0 0,-1 0-1 0 0,1 0 1 0 0,-1 0-1 0 0,1-1 1 0 0,0 1-1 0 0,0-1 1 0 0,-1 0-1 0 0,1 0 1 0 0,0-1-1 0 0,0 1 1 0 0,-1-1-1 0 0,1 0 1 0 0,-1 0-1 0 0,1 0 1 0 0,-1 0-1 0 0,1-1 1 0 0,-1 1-1 0 0,1-1 1 0 0,-1 0-1 0 0,0 0 1 0 0,0 0-1 0 0,1-1-48 0 0,4-4 136 0 0,0 1 0 0 0,0-1 1 0 0,-1 0-1 0 0,0-1 0 0 0,-1 1 0 0 0,1-1 0 0 0,-2-1 0 0 0,1 1 0 0 0,-1-1 0 0 0,0 0 1 0 0,-1 0-1 0 0,0-1 0 0 0,-1 0-136 0 0,32-110-2607 0 0,-26 108 151 0 0,-5 8-573 0 0,-1 0-3297 0 0,0 1-5864 0 0</inkml:trace>
</inkml:ink>
</file>

<file path=ppt/ink/ink21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04.51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94 619 13515 0 0,'0'0'4742'0'0,"0"0"-2885"0"0,0 0-924 0 0,0 0 43 0 0,0 0 130 0 0,0 0 20 0 0,0 0-140 0 0,0 0-269 0 0,0 0-235 0 0,0 0-140 0 0,0 0-94 0 0,0 0-54 0 0,0 0-32 0 0,-2 25-30 0 0,-5 76-41 0 0,16-28 35 0 0,-8-58-191 0 0,1 7 106 0 0,-1-8-3595 0 0,-8-22-3554 0 0,5 5 1304 0 0,-2 0-5385 0 0</inkml:trace>
  <inkml:trace contextRef="#ctx0" brushRef="#br0" timeOffset="167.448">32 174 13267 0 0,'0'0'2776'0'0,"0"0"-727"0"0,0 0-513 0 0,0 0-304 0 0,0 0-271 0 0,0 0-249 0 0,0 0-248 0 0,0 0-256 0 0,0 0-224 0 0,0 0-112 0 0,0 0-32 0 0,0 0-48 0 0,0 0-56 0 0,0 0-328 0 0,-32 40-585 0 0,41-14-991 0 0,-3-11-2873 0 0,-2-1-7242 0 0</inkml:trace>
  <inkml:trace contextRef="#ctx0" brushRef="#br0" timeOffset="527.463">293 932 13587 0 0,'0'0'1200'0'0,"0"0"-444"0"0,0 0 97 0 0,0 0 369 0 0,0 0 263 0 0,0 0 3 0 0,0 0-258 0 0,0 0-259 0 0,0 0-111 0 0,0 0-64 0 0,0 0-84 0 0,0 0-124 0 0,2-6-130 0 0,60-291 2290 0 0,-62 296-2745 0 0,5-14 15 0 0,-1 0-1 0 0,2 0 1 0 0,0 1-1 0 0,0 0 1 0 0,2 0-1 0 0,-1 0 1 0 0,2 1-1 0 0,0 0 1 0 0,0 0-1 0 0,1 1 1 0 0,1 1-1 0 0,0 0 1 0 0,10-7-18 0 0,-12 46-1171 0 0,-7 24-301 0 0,-2-30-2024 0 0,0 0-6143 0 0,0-18-1816 0 0</inkml:trace>
  <inkml:trace contextRef="#ctx0" brushRef="#br0" timeOffset="903.02">615 744 10474 0 0,'0'0'3641'0'0,"0"0"-1513"0"0,0 0-404 0 0,0 0-29 0 0,0 0-170 0 0,0 0-269 0 0,0 0-246 0 0,0 0-192 0 0,0 0-144 0 0,0 0-114 0 0,0 0-82 0 0,0 0-85 0 0,31-10-74 0 0,94-31-46 0 0,-72 10 237 0 0,-48 21-374 0 0,-2 6-104 0 0,-1 1 0 0 0,1 0 0 0 0,-1-1 1 0 0,0 1-1 0 0,0-1 0 0 0,0 0 0 0 0,0 0 0 0 0,-1 0 0 0 0,0 1 0 0 0,1-2 1 0 0,-1 1-1 0 0,-1 0 0 0 0,1 0 0 0 0,-1 0 0 0 0,1 0 0 0 0,-1 0 1 0 0,0-1-1 0 0,-1 1 0 0 0,1 0 0 0 0,-1 0 0 0 0,0 0 0 0 0,0 0 0 0 0,0 0 1 0 0,0 0-1 0 0,-1 0 0 0 0,0 0 0 0 0,0 0-32 0 0,-1 2-13 0 0,-1 1 0 0 0,1 0 0 0 0,-1 0 0 0 0,0 0 0 0 0,1 1 0 0 0,-1-1 0 0 0,0 1 1 0 0,1 0-1 0 0,-1 0 0 0 0,0 0 0 0 0,0 0 0 0 0,1 1 0 0 0,-1 0 0 0 0,0 0 0 0 0,1 0 0 0 0,-1 0 0 0 0,1 0 0 0 0,-1 0 0 0 0,1 1 0 0 0,0 0 0 0 0,-1 0 0 0 0,1 0 0 0 0,0 0 0 0 0,0 0 1 0 0,1 1-1 0 0,-1-1 0 0 0,-2 3 13 0 0,-9 6-18 0 0,1 0 1 0 0,0 1 0 0 0,1 0 0 0 0,0 1 0 0 0,1 1-1 0 0,1-1 1 0 0,0 2 0 0 0,1-1 0 0 0,0 1-1 0 0,1 1 1 0 0,1 0 0 0 0,0 0 0 0 0,1 0 17 0 0,5-12-2 0 0,0 0 1 0 0,0 0-1 0 0,1 0 1 0 0,-1 0 0 0 0,1 0-1 0 0,0 0 1 0 0,0 0-1 0 0,0 0 1 0 0,0 0 0 0 0,1-1-1 0 0,0 1 1 0 0,-1 0 0 0 0,2 0-1 0 0,-1 0 1 0 0,0-1-1 0 0,1 1 1 0 0,-1 0 0 0 0,1-1-1 0 0,0 1 1 0 0,0-1-1 0 0,1 0 1 0 0,-1 0 0 0 0,1 0-1 0 0,0 0 1 0 0,-1 0-1 0 0,1 0 1 0 0,0-1 0 0 0,1 0-1 0 0,-1 1 1 0 0,0-1-1 0 0,1 0 1 0 0,-1 0 0 0 0,1-1-1 0 0,-1 1 1 0 0,1-1-1 0 0,0 0 1 0 0,0 0 0 0 0,0 0-1 0 0,0 0 1 0 0,0-1 0 0 0,0 0-1 0 0,-1 0 1 0 0,1 0-1 0 0,0 0 1 0 0,1 0 1 0 0,24 0-101 0 0,86-11-2177 0 0,-90 1 754 0 0,7-3-1198 0 0,-10 6-3636 0 0,-11 4-5008 0 0</inkml:trace>
  <inkml:trace contextRef="#ctx0" brushRef="#br0" timeOffset="1200.528">1326 483 16676 0 0,'0'0'1755'0'0,"0"0"-542"0"0,0 0-169 0 0,0 0-30 0 0,0 0-30 0 0,0 0-37 0 0,0 0-172 0 0,0 0-174 0 0,0 0-131 0 0,0 0-126 0 0,0 0-93 0 0,0 0-73 0 0,-34 26-58 0 0,-105 81-48 0 0,75-37 22 0 0,59-64-90 0 0,0 1 0 0 0,1 0 0 0 0,1 0 1 0 0,-1 0-1 0 0,1 0 0 0 0,0 0 0 0 0,1 1 1 0 0,-1-1-1 0 0,2 1 0 0 0,-1 0 0 0 0,1-1 1 0 0,0 1-1 0 0,0 0 0 0 0,1 0 0 0 0,1 0 1 0 0,0 5-5 0 0,2-8-3 0 0,0-1 0 0 0,1 0 1 0 0,-1 0-1 0 0,1 0 0 0 0,0 0 1 0 0,0-1-1 0 0,1 1 0 0 0,-1-1 1 0 0,1 0-1 0 0,0 0 0 0 0,0-1 1 0 0,0 1-1 0 0,0-1 0 0 0,0-1 1 0 0,0 1-1 0 0,0 0 0 0 0,1-1 1 0 0,-1 0-1 0 0,1-1 0 0 0,4 1 3 0 0,117 2-285 0 0,-118-4 28 0 0,0-1 1 0 0,-1-1-1 0 0,1 1 0 0 0,-1-1 1 0 0,0-1-1 0 0,0 0 1 0 0,0 0-1 0 0,0 0 0 0 0,-1-1 1 0 0,1 0-1 0 0,-1-1 0 0 0,3-3 257 0 0,19-19-4508 0 0,-5-1-4278 0 0,-16 17-1107 0 0</inkml:trace>
  <inkml:trace contextRef="#ctx0" brushRef="#br0" timeOffset="1589.796">1775 1 15915 0 0,'0'0'3811'0'0,"0"0"-2127"0"0,0 0-715 0 0,0 0-15 0 0,0 0 34 0 0,0 0-33 0 0,0 0-155 0 0,0 0-252 0 0,0 0-173 0 0,0 0-65 0 0,0 0-38 0 0,0 0 16 0 0,-6 17-2 0 0,-19 56-15 0 0,2 82 664 0 0,22-113-795 0 0,-3 363 248 0 0,-2-361-356 0 0,0-3 90 0 0,6-41-238 0 0,0 0 0 0 0,1 0 0 0 0,-1 0 0 0 0,0 0 1 0 0,0 0-1 0 0,0 0 0 0 0,0 0 0 0 0,1 0 0 0 0,-1 0 0 0 0,0 0 0 0 0,0 0 0 0 0,0 0 0 0 0,1 0 0 0 0,-1 0 0 0 0,0 0 0 0 0,0 1 0 0 0,0-1 0 0 0,0 0 0 0 0,1 0 0 0 0,-1 0 0 0 0,0 0 0 0 0,0 0 0 0 0,0 0 0 0 0,0 0 0 0 0,0 1 0 0 0,1-1 0 0 0,-1 0 0 0 0,0 0 0 0 0,0 0 0 0 0,0 0 0 0 0,0 1 0 0 0,0-1 0 0 0,0 0 116 0 0,12-36-3684 0 0,-7 11-6627 0 0,-4 20 6955 0 0,-1 1-5509 0 0</inkml:trace>
  <inkml:trace contextRef="#ctx0" brushRef="#br0" timeOffset="1835.405">1473 402 15627 0 0,'0'0'1950'0'0,"0"0"-643"0"0,0 0-229 0 0,0 0 79 0 0,0 0 90 0 0,0 0-61 0 0,0 0-263 0 0,0 0-257 0 0,0 0-192 0 0,0 0-135 0 0,32-4-86 0 0,104-14-78 0 0,137-20-1857 0 0,-258 37 201 0 0,-1 0-2458 0 0,-4 0-4559 0 0,-2-2-2284 0 0</inkml:trace>
  <inkml:trace contextRef="#ctx0" brushRef="#br0" timeOffset="2671.02">2176 26 10706 0 0,'0'0'1897'0'0,"0"0"-190"0"0,0 0-39 0 0,0 0-25 0 0,0 0-133 0 0,0 0-246 0 0,0 0-302 0 0,0 0-212 0 0,0 0-143 0 0,0 0-73 0 0,0 0-41 0 0,0 0-37 0 0,-10 26-21 0 0,-29 83-58 0 0,26-16 257 0 0,23 102 247 0 0,0-130-661 0 0,-3 1 0 0 0,-3 0 0 0 0,-4 55-220 0 0,-29-33 94 0 0,71-114-1338 0 0,0-20-1290 0 0,-23 22-5467 0 0,-14 17-3257 0 0</inkml:trace>
  <inkml:trace contextRef="#ctx0" brushRef="#br0" timeOffset="3277.231">2375 534 13187 0 0,'0'0'1918'0'0,"0"0"-265"0"0,0 0-71 0 0,0 0-95 0 0,0 0-205 0 0,0 0-325 0 0,0 0-349 0 0,0 0-192 0 0,0 0-112 0 0,0 0-60 0 0,0 0-12 0 0,0 0-28 0 0,0 0-18 0 0,-4 24-14 0 0,-10 74-27 0 0,20-22 364 0 0,-5-75-455 0 0,0 1 1 0 0,0-1-1 0 0,0 0 0 0 0,1 0 0 0 0,-1 1 1 0 0,0-1-1 0 0,1 0 0 0 0,-1 0 1 0 0,1 0-1 0 0,-1 0 0 0 0,1-1 1 0 0,0 1-1 0 0,-1 0 0 0 0,1-1 1 0 0,0 1-1 0 0,0-1 0 0 0,-1 1 1 0 0,1-1-1 0 0,0 0 0 0 0,0 0 1 0 0,0 0-1 0 0,-1 0 0 0 0,1 0 1 0 0,0 0-1 0 0,0 0 0 0 0,-1-1 1 0 0,1 1-1 0 0,0-1-54 0 0,9-3 139 0 0,0 0-1 0 0,-1-1 1 0 0,0-1 0 0 0,0 1 0 0 0,-1-2-1 0 0,1 1 1 0 0,-1-1 0 0 0,-1-1-1 0 0,1 0 1 0 0,-2 0 0 0 0,6-6-139 0 0,7-6 120 0 0,127-149 282 0 0,-147 168-402 0 0,0 0-1 0 0,1 1 0 0 0,-1-1 0 0 0,1 0 0 0 0,-1 0 0 0 0,1 1 0 0 0,0-1 1 0 0,-1 0-1 0 0,1 1 0 0 0,0-1 0 0 0,-1 0 0 0 0,1 1 0 0 0,0-1 0 0 0,0 1 1 0 0,-1-1-1 0 0,1 1 0 0 0,0 0 0 0 0,0-1 0 0 0,0 1 0 0 0,0 0 0 0 0,0 0 1 0 0,0-1-1 0 0,-1 1 0 0 0,1 0 0 0 0,0 0 0 0 0,0 0 0 0 0,0 0 0 0 0,0 0 1 0 0,0 0-1 0 0,0 1 0 0 0,0-1 0 0 0,0 0 0 0 0,0 0 0 0 0,-1 0 0 0 0,1 1 1 0 0,0-1-1 0 0,0 1 0 0 0,0-1 0 0 0,0 1 0 0 0,-1-1 0 0 0,1 1 0 0 0,0-1 1 0 0,-1 1-1 0 0,1-1 0 0 0,0 1 0 0 0,-1 0 0 0 0,1 0 0 0 0,-1-1 0 0 0,1 1 1 0 0,-1 0-1 0 0,1 0 0 0 0,-1 0 0 0 0,1-1 0 0 0,-1 1 0 0 0,0 0 0 0 0,1 0 1 0 0,-1 0-1 0 0,0 0 0 0 0,0 0 1 0 0,14 59-14 0 0,43 308 0 0 0,-52-338-23 0 0,-1 0 0 0 0,-1 0-1 0 0,-2 1 1 0 0,0-1 0 0 0,-3 1 0 0 0,-3 26 37 0 0,0-39-11 0 0,0 0 0 0 0,-1 0-1 0 0,-1 0 1 0 0,0-1 0 0 0,-2 0 0 0 0,0-1 0 0 0,0 1-1 0 0,-2-2 1 0 0,0 1 0 0 0,-1-2 0 0 0,0 1 0 0 0,-1-2-1 0 0,-1 0 1 0 0,0 0 0 0 0,0-1 0 0 0,-2-1 0 0 0,1 0-1 0 0,-1-2 1 0 0,-1 1 0 0 0,-7 1 11 0 0,23-10 4 0 0,-1 0-1 0 0,1 0 1 0 0,-1 0-1 0 0,0 0 1 0 0,1 0 0 0 0,-1 0-1 0 0,0 0 1 0 0,0-1-1 0 0,1 1 1 0 0,-1-1 0 0 0,0 1-1 0 0,0-1 1 0 0,0 0-1 0 0,0 0 1 0 0,1 0 0 0 0,-1 0-1 0 0,0 0 1 0 0,0 0-1 0 0,0-1 1 0 0,0 1-1 0 0,0 0 1 0 0,1-1 0 0 0,-1 1-1 0 0,0-1 1 0 0,0 0-1 0 0,1 0 1 0 0,-1 0 0 0 0,0 0-1 0 0,1 0 1 0 0,-1 0-1 0 0,1 0 1 0 0,-1 0 0 0 0,1-1-1 0 0,0 1 1 0 0,0 0-1 0 0,-1-1 1 0 0,1 1 0 0 0,0-1-1 0 0,0 1 1 0 0,0-1-1 0 0,1 0 1 0 0,-1 0 0 0 0,0 1-1 0 0,1-1 1 0 0,-1 0-1 0 0,1 0 1 0 0,-1 0 0 0 0,1 1-1 0 0,0-3-3 0 0,0-12 27 0 0,1-1 0 0 0,2 0 0 0 0,-1 0 0 0 0,2 1 0 0 0,0-1 0 0 0,1 1-1 0 0,1 0 1 0 0,0 0 0 0 0,1 1 0 0 0,0 0 0 0 0,2 0 0 0 0,0 1 0 0 0,0 0 0 0 0,1 0 0 0 0,1 1 0 0 0,0 1 0 0 0,1-1 0 0 0,2 1-27 0 0,-13 11 0 0 0,52-61-160 0 0,3 2 0 0 0,2 3 0 0 0,15-7 160 0 0,-16 18-5010 0 0,3 4-4969 0 0,-51 35-2415 0 0</inkml:trace>
</inkml:ink>
</file>

<file path=ppt/ink/ink21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3.4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66 0 2545 0 0,'0'0'2504'0'0,"0"0"-2"0"0,0 0-19 0 0,0 0-60 0 0,0 0-162 0 0,0 0-299 0 0,0 0-353 0 0,0 0-336 0 0,0 0-272 0 0,0 0-227 0 0,0 0-144 0 0,-5 0-118 0 0,3 0-467 0 0,1 0 0 0 0,-1 1 0 0 0,0-1 0 0 0,0 0-1 0 0,1 1 1 0 0,-1-1 0 0 0,0 1 0 0 0,1-1-1 0 0,-1 1 1 0 0,0 0 0 0 0,1 0 0 0 0,-1 0 0 0 0,1-1-1 0 0,-1 2 1 0 0,1-1 0 0 0,-1 0 0 0 0,1 0-1 0 0,0 0 1 0 0,0 1 0 0 0,0-1 0 0 0,-1 0-1 0 0,1 1 1 0 0,1-1 0 0 0,-1 1 0 0 0,0 0 0 0 0,0-1-1 0 0,0 1 1 0 0,1-1 0 0 0,-1 1 0 0 0,1 0-1 0 0,-1 0 1 0 0,1-1 0 0 0,0 1 0 0 0,0 0-1 0 0,0 0-44 0 0,-7 34 365 0 0,1 0-1 0 0,3 1 0 0 0,1 0 0 0 0,1-1 0 0 0,4 32-364 0 0,-3-59 23 0 0,1 1 0 0 0,0-1 0 0 0,1 0 0 0 0,0 0 0 0 0,0 0 0 0 0,1 0 0 0 0,0-1 1 0 0,0 1-1 0 0,1-1 0 0 0,0 1 0 0 0,1-1 0 0 0,0-1 0 0 0,0 1 0 0 0,1-1 0 0 0,0 0 0 0 0,0 1-23 0 0,-3-7 43 0 0,0 1-1 0 0,-1-1 0 0 0,1 0 0 0 0,0 0 1 0 0,0 0-1 0 0,0 0 0 0 0,0 0 0 0 0,0-1 0 0 0,0 1 1 0 0,0-1-1 0 0,0 0 0 0 0,1 0 0 0 0,-1 0 1 0 0,0 0-1 0 0,0-1 0 0 0,0 1 0 0 0,0-1 1 0 0,0 0-1 0 0,0 0 0 0 0,0 0 0 0 0,0 0 1 0 0,-1 0-1 0 0,1-1 0 0 0,0 1 0 0 0,-1-1 1 0 0,1 0-1 0 0,-1 0 0 0 0,1 0 0 0 0,-1 0 1 0 0,0 0-1 0 0,1-1-42 0 0,29-25 123 0 0,-1-2-1 0 0,-1-1 1 0 0,-2-2 0 0 0,-1-1-1 0 0,20-33-122 0 0,-35 59-136 0 0,-9 30-105 0 0,-2-6 265 0 0,4 22-47 0 0,-6-29 21 0 0,1-1 0 0 0,0 1 0 0 0,1 0-1 0 0,0 0 1 0 0,0 0 0 0 0,1-1 0 0 0,0 1 0 0 0,1-1 0 0 0,0 1 0 0 0,0-1 0 0 0,1 0 0 0 0,0 0 0 0 0,0-1 0 0 0,1 1 0 0 0,0-1 0 0 0,0 0 0 0 0,1 0-1 0 0,0 0 1 0 0,0-1 0 0 0,0 0 0 0 0,4 3 2 0 0,-6-8 20 0 0,0 1-1 0 0,1-1 1 0 0,-1 0-1 0 0,0 0 1 0 0,1 0-1 0 0,-1 0 0 0 0,0-1 1 0 0,1 1-1 0 0,-1-1 1 0 0,1 0-1 0 0,-1-1 1 0 0,0 1-1 0 0,1-1 1 0 0,-1 0-1 0 0,0 0 0 0 0,0 0 1 0 0,1-1-1 0 0,-1 1 1 0 0,0-1-1 0 0,0 0 1 0 0,0 0-1 0 0,-1 0 1 0 0,1-1-1 0 0,0 1 1 0 0,-1-1-1 0 0,0 0 0 0 0,0 0 1 0 0,0 0-1 0 0,2-3-19 0 0,9-11 140 0 0,0-1-1 0 0,-2-1 0 0 0,0 0 0 0 0,-1-1 0 0 0,-1 0 0 0 0,-1 0 0 0 0,-1-1 1 0 0,0 0-1 0 0,-2-1 0 0 0,0 1 0 0 0,-2-1 0 0 0,1-10-139 0 0,-2-62-170 0 0,-4 65-2180 0 0,30 16-3820 0 0,-16 12-371 0 0,-12 1 5569 0 0,2 0-10181 0 0</inkml:trace>
</inkml:ink>
</file>

<file path=ppt/ink/ink21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3.8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105 744 17188 0 0,'0'0'1269'0'0,"0"0"-314"0"0,0 0 5 0 0,0 0 114 0 0,0 0 6 0 0,0 0-130 0 0,0 0-231 0 0,0 0-218 0 0,0 0-69 0 0,0 0-35 0 0,0 0-40 0 0,0 0-31 0 0,0 0-32 0 0,-4 21-45 0 0,-16 65-33 0 0,-22 27 374 0 0,4-9-586 0 0,41-108-4764 0 0,15-24 900 0 0,-12 16-1329 0 0,1 1-5818 0 0</inkml:trace>
  <inkml:trace contextRef="#ctx0" brushRef="#br0" timeOffset="246.396">21 368 14363 0 0,'0'0'1824'0'0,"0"0"-455"0"0,0 0-257 0 0,0 0-184 0 0,0 0-208 0 0,0 0-312 0 0,0 0-264 0 0,0 0-256 0 0,0 0-112 0 0,0 0-136 0 0,0 0-224 0 0,0 0-472 0 0,0 0-1064 0 0,0 0-2722 0 0,7 30-6728 0 0</inkml:trace>
  <inkml:trace contextRef="#ctx0" brushRef="#br0" timeOffset="592.766">593 0 15323 0 0,'0'0'1689'0'0,"0"0"-456"0"0,0 0-147 0 0,0 0-47 0 0,0 0-36 0 0,0 0-97 0 0,0 0-141 0 0,0 0-69 0 0,0 0-15 0 0,0 0-9 0 0,0 0-44 0 0,0 0-77 0 0,0 0-107 0 0,5 14-66 0 0,15 46-51 0 0,-5 23 590 0 0,-7-9-667 0 0,-3 2 1 0 0,-4-1-1 0 0,-3 0 1 0 0,-6 28-251 0 0,-20 69 29 0 0,-4 6-553 0 0,48-167-3670 0 0,-13-28-1710 0 0,-2 12-934 0 0,-1 1-4007 0 0</inkml:trace>
  <inkml:trace contextRef="#ctx0" brushRef="#br0" timeOffset="847.675">286 567 9098 0 0,'0'0'3583'0'0,"0"0"-1742"0"0,0 0-685 0 0,0 0 60 0 0,0 0 142 0 0,0 0 29 0 0,0 0-155 0 0,0 0-234 0 0,0 0-171 0 0,0 0-159 0 0,35-5-112 0 0,115-19-89 0 0,174-35 985 0 0,-263 46-1545 0 0,64-10-4094 0 0,-101 16-1057 0 0,-16 5-43 0 0,-4-1-5445 0 0</inkml:trace>
  <inkml:trace contextRef="#ctx0" brushRef="#br0" timeOffset="1316.92">1153 55 9370 0 0,'0'0'4786'0'0,"0"0"-2198"0"0,0 0-920 0 0,0 0-221 0 0,0 0-181 0 0,0 0-172 0 0,0 0-225 0 0,0 0-215 0 0,0 0-149 0 0,0 0-117 0 0,0 0-40 0 0,0 0-24 0 0,0 0 20 0 0,-7 17 24 0 0,-41 122 623 0 0,-6 213-87 0 0,34-36-805 0 0,20-314-91 0 0,-1 0 0 0 0,1-1 0 0 0,-1 1 0 0 0,1 0 0 0 0,0 0 0 0 0,0-1 0 0 0,0 1 0 0 0,0 0 0 0 0,0 0 0 0 0,0-1 0 0 0,0 1 0 0 0,1 0 0 0 0,-1-1 0 0 0,1 1 0 0 0,-1 0 0 0 0,1-1 0 0 0,0 1 0 0 0,-1-1 0 0 0,1 1 0 0 0,0-1 0 0 0,0 1 0 0 0,0-1 0 0 0,0 1 0 0 0,0-1 0 0 0,1 0 0 0 0,-1 0 0 0 0,0 1 0 0 0,1-1 0 0 0,-1 0 0 0 0,0 0 0 0 0,1-1 0 0 0,-1 1 0 0 0,1 0 0 0 0,0 0 0 0 0,-1-1 0 0 0,1 1 0 0 0,-1-1 0 0 0,1 1 0 0 0,0-1 0 0 0,0 0 0 0 0,-1 1 0 0 0,1-1 0 0 0,0 0 0 0 0,-1 0 0 0 0,1 0 0 0 0,0-1 0 0 0,0 1 0 0 0,-1 0 0 0 0,1-1 0 0 0,0 1 0 0 0,-1-1 0 0 0,1 1 0 0 0,0-1 0 0 0,-1 0 0 0 0,1 0-8 0 0,147-123 872 0 0,-130 110-847 0 0,-10 7-10 0 0,1-1 0 0 0,-1 1-1 0 0,1 1 1 0 0,1 0 0 0 0,-1 0 0 0 0,1 1 0 0 0,0 1 0 0 0,0 0-1 0 0,0 0 1 0 0,1 1 0 0 0,3-1-15 0 0,-1 49 44 0 0,-20 165 85 0 0,6-210-180 0 0,0 1 0 0 0,0-1 0 0 0,0 1 0 0 0,0-1 0 0 0,0 1 0 0 0,0 0 0 0 0,0-1 0 0 0,0 1 0 0 0,0-1 0 0 0,0 1 0 0 0,0 0 0 0 0,0-1 0 0 0,0 1 0 0 0,0-1 0 0 0,0 1 0 0 0,1 0 0 0 0,-1-1 0 0 0,0 1 0 0 0,0-1 0 0 0,1 1 0 0 0,-1-1-1 0 0,0 1 1 0 0,1-1 0 0 0,-1 1 0 0 0,1-1 0 0 0,-1 1 0 0 0,0-1 0 0 0,1 0 0 0 0,-1 1 0 0 0,1-1 0 0 0,-1 0 0 0 0,1 1 0 0 0,-1-1 0 0 0,1 0 0 0 0,0 0 0 0 0,-1 1 0 0 0,1-1 0 0 0,-1 0 0 0 0,1 0 0 0 0,0 0 0 0 0,-1 0 0 0 0,1 0 0 0 0,-1 0 0 0 0,1 0 0 0 0,0 0 0 0 0,-1 0-1 0 0,1 0 1 0 0,0 0 51 0 0,8-13-4926 0 0,-6 8-3543 0 0,-3 5 7229 0 0,1-4-11161 0 0</inkml:trace>
</inkml:ink>
</file>

<file path=ppt/ink/ink21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7.1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0 199 3985 0 0,'0'0'2815'0'0,"0"0"-964"0"0,0 0-459 0 0,0 0 14 0 0,0 0 34 0 0,0 0-59 0 0,0 0-161 0 0,0 0-190 0 0,0 0-161 0 0,0 0-86 0 0,0 0-30 0 0,11-6-60 0 0,69-40 1211 0 0,41-45 967 0 0,-33 36-1780 0 0,-66 81-531 0 0,5 86 176 0 0,55 324-289 0 0,-49-235-353 0 0,-33-201-90 0 0,1 0 1 0 0,-1-1 0 0 0,0 1 0 0 0,0 0-1 0 0,1-1 1 0 0,-1 1 0 0 0,0 0 0 0 0,1-1 0 0 0,-1 1-1 0 0,0 0 1 0 0,1 0 0 0 0,-1-1 0 0 0,0 1-1 0 0,1 0 1 0 0,-1 0 0 0 0,1 0 0 0 0,-1 0 0 0 0,1-1-1 0 0,-1 1 1 0 0,0 0 0 0 0,1 0 0 0 0,-1 0-1 0 0,1 0 1 0 0,-1 0 0 0 0,1 0 0 0 0,-1 0 0 0 0,0 0-1 0 0,1 0 1 0 0,-1 0 0 0 0,1 1 0 0 0,-1-1-1 0 0,0 0 1 0 0,1 0 0 0 0,-1 0 0 0 0,1 0 0 0 0,-1 1-1 0 0,0-1 1 0 0,1 0 0 0 0,-1 0 0 0 0,0 1 0 0 0,1-1-1 0 0,-1 0 1 0 0,0 0 0 0 0,1 1 0 0 0,-1-1-1 0 0,0 0 1 0 0,0 1 0 0 0,1-1 0 0 0,-1 1 0 0 0,0-1-1 0 0,0 0 1 0 0,0 1 0 0 0,1-1 0 0 0,-1 1-1 0 0,0-1 1 0 0,0 0 0 0 0,0 1 0 0 0,0-1 0 0 0,0 1-1 0 0,0-1 1 0 0,0 1 0 0 0,0-1 0 0 0,0 0-1 0 0,0 1-4 0 0,19-36 272 0 0,-17 31-277 0 0,127-283 643 0 0,-30 37-467 0 0,-88 218-105 0 0,-8 12-5 0 0,-3 20-95 0 0,0 0 10 0 0,0 0-1 0 0,0 0 6 0 0,0 0-22 0 0,0 0-11 0 0,0 0-17 0 0,0 0-15 0 0,0 0-30 0 0,0 0-42 0 0,0 0-61 0 0,0 0-72 0 0,-7 11-4625 0 0,5-7-2576 0 0,1-4-1434 0 0</inkml:trace>
</inkml:ink>
</file>

<file path=ppt/ink/ink21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7.90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0 159 9906 0 0,'0'0'2434'0'0,"0"0"-302"0"0,0 0-168 0 0,0 0-151 0 0,0 0-215 0 0,0 0-306 0 0,0 0-324 0 0,0 0-251 0 0,0 0-173 0 0,0 0-88 0 0,0 0-43 0 0,0 0-38 0 0,0 0-12 0 0,2 0 2 0 0,240 1 2936 0 0,1 39-2589 0 0,-124-26-587 0 0,-59-10-69 0 0,-59-4-40 0 0,-1 0 2 0 0,0 0 3 0 0,0 0-1 0 0,0 0 5 0 0,0 0-11 0 0,0 0-1 0 0,0 0-2 0 0,0 0 3 0 0,0 0 2 0 0,0 0 2 0 0,0 0 3 0 0,0 0-5 0 0,0 0-7 0 0,-18-8 577 0 0,-100-72-536 0 0,42 25-55 0 0,17 7-698 0 0,58 34-3531 0 0,2 6-6790 0 0,1 4-955 0 0</inkml:trace>
</inkml:ink>
</file>

<file path=ppt/ink/ink21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8.44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 0 4697 0 0,'0'0'2726'0'0,"0"0"-820"0"0,0 0-213 0 0,0 0 106 0 0,0 0 24 0 0,0 0-110 0 0,0 0-290 0 0,0 0-323 0 0,0 0-257 0 0,0 0-158 0 0,0 0-74 0 0,0 0-20 0 0,-3 1-18 0 0,-6 2-31 0 0,6-3-45 0 0,29 7 2408 0 0,401 19 398 0 0,-229 10-3184 0 0,-150-21-43 0 0,-47-14-96 0 0,-1-1-12 0 0,0 0-12 0 0,0 0-32 0 0,0 0-52 0 0,0 0-59 0 0,0 0-81 0 0,0-13-4133 0 0,0 7-3508 0 0,0 3-4258 0 0</inkml:trace>
</inkml:ink>
</file>

<file path=ppt/ink/ink21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42.0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22 126 4809 0 0,'0'0'3486'0'0,"0"0"-824"0"0,0 0-518 0 0,0 0-194 0 0,0 0-197 0 0,0 0-274 0 0,0 0-290 0 0,0 0-255 0 0,0 0-186 0 0,0 0-116 0 0,0 0-76 0 0,-4-4-76 0 0,-10-11-46 0 0,10 12-32 0 0,4 3-19 0 0,0 0-19 0 0,25-19 2123 0 0,102-29-1469 0 0,-91 38-853 0 0,0 2 1 0 0,1 1-1 0 0,0 2 0 0 0,0 1 1 0 0,22 1-166 0 0,-55 4 3 0 0,0 0-1 0 0,1 1 1 0 0,-1-1 0 0 0,0 1 0 0 0,0 0-1 0 0,0 0 1 0 0,0 0 0 0 0,0 0 0 0 0,-1 1-1 0 0,1 0 1 0 0,-1-1 0 0 0,1 1 0 0 0,-1 1 0 0 0,0-1-1 0 0,0 0 1 0 0,-1 1 0 0 0,1-1 0 0 0,-1 1-1 0 0,1 0 1 0 0,-1 0 0 0 0,0 0 0 0 0,-1 0-1 0 0,1 0 1 0 0,-1 0 0 0 0,0 1 0 0 0,0-1 0 0 0,0 2-3 0 0,12 23 32 0 0,16 66 53 0 0,-29-89-52 0 0,0 0 0 0 0,0 1 0 0 0,-1-1 0 0 0,1 1 0 0 0,-2-1 0 0 0,1 0 0 0 0,-1 0 0 0 0,0 0 0 0 0,0 0 0 0 0,0 0 0 0 0,-1 0 0 0 0,0 0 0 0 0,0-1 0 0 0,-1 1 0 0 0,-3 3-33 0 0,1 1 49 0 0,-87 68 247 0 0,8-27-239 0 0,67-37-26 0 0,16-13-29 0 0,0 0-1 0 0,0 0 1 0 0,0 0 0 0 0,0 1 0 0 0,0-1-1 0 0,0 1 1 0 0,1-1 0 0 0,-1 1 0 0 0,1 0-1 0 0,-1-1 1 0 0,1 1 0 0 0,0 0 0 0 0,-1 0 0 0 0,1 0-1 0 0,0 0 1 0 0,0 0 0 0 0,0 1 0 0 0,1-1-1 0 0,-1 0 1 0 0,1 0 0 0 0,-1 0 0 0 0,1 1-1 0 0,-1-1 1 0 0,1 0 0 0 0,0 2-2 0 0,44 96 700 0 0,-40 6 176 0 0,-4-106-866 0 0,0 0-1 0 0,0 0 6 0 0,0 0-5 0 0,0 0-19 0 0,0 0 0 0 0,0 0-9 0 0,0 0-40 0 0,0 0-34 0 0,-23 4-5253 0 0,20-3 4530 0 0,-6 2-2812 0 0,2 0-3198 0 0,-1 1-5714 0 0</inkml:trace>
</inkml:ink>
</file>

<file path=ppt/ink/ink21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43.05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269 0 8978 0 0,'0'0'2805'0'0,"0"0"-720"0"0,0 0-291 0 0,0 0-39 0 0,0 0-112 0 0,0 0-229 0 0,0 0-291 0 0,0 0-271 0 0,0 0-169 0 0,0 0-75 0 0,0 0-48 0 0,0 0-16 0 0,0 0-21 0 0,8 11 3108 0 0,-8-11-3541 0 0,0 0 12 0 0,0 0 9 0 0,0 0 16 0 0,0 0-35 0 0,0 0-6 0 0,0 0-4 0 0,0 0-18 0 0,-42 56 1144 0 0,-75 28-912 0 0,80-69-259 0 0,20-13-690 0 0,-44-4-5410 0 0,60 0 5566 0 0,1 0-1 0 0,-1 0 0 0 0,1 0 1 0 0,-1-1-1 0 0,1 1 0 0 0,0 0 1 0 0,0 0-1 0 0,0 0 0 0 0,0-1 1 0 0,1 1-1 0 0,-1 0 1 0 0,0 0-1 0 0,1 0 0 0 0,0 0 1 0 0,-1 0-1 0 0,1 0 0 0 0,0 0 1 0 0,0 0-1 0 0,0 0 0 0 0,0 0 1 0 0,0 0-1 0 0,1 0 0 0 0,-1 1 1 0 0,1-1-1 0 0,-1 0 1 0 0,2 0 497 0 0,-3 2-22 0 0,4-6-1756 0 0,19-26-5705 0 0,-12 8 5640 0 0,-7 3 4225 0 0,-8 1 5016 0 0,-22 12 6454 0 0,26 8-13125 0 0,0 0-82 0 0,0 0-84 0 0,0 0-56 0 0,0 0-45 0 0,7 12 1722 0 0,176 130 534 0 0,-116-68-2554 0 0,-60-62-96 0 0,-6-12-4377 0 0,-1 0-4566 0 0,0 0-3255 0 0</inkml:trace>
</inkml:ink>
</file>

<file path=ppt/ink/ink21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8:19.4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60 100 3153 0 0,'0'0'2579'0'0,"0"0"-495"0"0,0 0-213 0 0,0 0-9 0 0,0 0-52 0 0,0 0-211 0 0,0 0-335 0 0,0 0-316 0 0,0 0-236 0 0,0 0-129 0 0,0 0-97 0 0,0 0-48 0 0,-8 3-35 0 0,-44 19 1140 0 0,57-19 5822 0 0,30-1-6663 0 0,85-13 385 0 0,110-38-427 0 0,-43-1-344 0 0,-172 48-270 0 0,-5 0-742 0 0,-10-3-746 0 0,0 0-1367 0 0,0 3-2700 0 0,0-1-6784 0 0</inkml:trace>
</inkml:ink>
</file>

<file path=ppt/ink/ink21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8:18.674"/>
    </inkml:context>
    <inkml:brush xml:id="br0">
      <inkml:brushProperty name="width" value="0.05" units="cm"/>
      <inkml:brushProperty name="height" value="0.05" units="cm"/>
    </inkml:brush>
    <inkml:brush xml:id="br1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4434 236 0 0 0,'0'0'1543'0'0,"0"0"228"0"0,0 0 95 0 0,0 0 8 0 0,0 0-71 0 0,0 0-151 0 0,0 0-201 0 0,0 0-180 0 0,-7-1 3450 0 0,-8-2-2449 0 0,-4 3 560 0 0,12 0 779 0 0,16 0-2032 0 0,113-22-213 0 0,36-11-906 0 0,8 1-183 0 0,-150 31-210 0 0,-16 1-52 0 0,0 0-1 0 0,1-4 234 0 0,-2 4-224 0 0,-13-4 498 0 0,-23-35-483 0 0,-23-14 4 0 0,43 38-24 0 0,3-13 57 0 0,14 27-105 0 0,0 1 1 0 0,0 0-34 0 0,0 0-22 0 0,0 0 6 0 0,0 0-70 0 0,0 0-79 0 0,0 0-89 0 0,33 0-3810 0 0,-20 0 227 0 0,-6 0-5359 0 0,-3 0-2887 0 0</inkml:trace>
  <inkml:trace contextRef="#ctx0" brushRef="#br0" timeOffset="-16489.573">872 980 4481 0 0,'0'0'2104'0'0,"0"0"-422"0"0,0 0-218 0 0,0 0 142 0 0,0 0 253 0 0,0 0 178 0 0,0 0-26 0 0,0 0-250 0 0,0 0-323 0 0,0 0-328 0 0,0 0-261 0 0,-3-10-171 0 0,-10-29-118 0 0,10 29-51 0 0,3 10-49 0 0,0 0-66 0 0,0 0-66 0 0,0 0-63 0 0,0 0-54 0 0,0 0-39 0 0,0 0-24 0 0,16 740 2674 0 0,-10-20-1809 0 0,9-336-641 0 0,-1 66 198 0 0,-52-160-177 0 0,38-40-282 0 0,3-216-84 0 0,0-17-14 0 0,-2 0-1 0 0,1 1 1 0 0,-2-1-1 0 0,-1 0 1 0 0,0 1-1 0 0,-1-1 1 0 0,-1 0 0 0 0,0 0-1 0 0,-3 4-12 0 0,-6 32 1297 0 0,9-35-4111 0 0,2-11-8189 0 0,0-11 1681 0 0</inkml:trace>
  <inkml:trace contextRef="#ctx0" brushRef="#br0" timeOffset="-15140.745">183 3377 7706 0 0,'0'0'2145'0'0,"0"0"-360"0"0,0 0-264 0 0,0 0-26 0 0,0 0 34 0 0,0 0-53 0 0,0 0-189 0 0,0 0-239 0 0,0 0-170 0 0,0 0-89 0 0,0 0-21 0 0,0 0-17 0 0,0 0-47 0 0,3 0-34 0 0,100 32 3655 0 0,182 2-2519 0 0,68-1-1100 0 0,184-33-67 0 0,-331-11-423 0 0,13 0-138 0 0,145 18 160 0 0,-201 0-266 0 0,64 0 163 0 0,20-6-40 0 0,229-1-90 0 0,-419 7-5 0 0,-46 0 0 0 0,-22-6-665 0 0,-12-15-3002 0 0,2 3-6228 0 0,15 10-3012 0 0</inkml:trace>
  <inkml:trace contextRef="#ctx0" brushRef="#br0" timeOffset="-12687.016">301 3789 0 0 0,'0'0'2322'0'0,"0"0"-494"0"0,0 0-19 0 0,0 0 252 0 0,0 0 161 0 0,0 0-25 0 0,0 0-286 0 0,0 0-426 0 0,0 0-372 0 0,0 0-237 0 0,0 0-92 0 0,-5-3-27 0 0,-15-9-6 0 0,-42 16 5152 0 0,54-3-5682 0 0,-1 1 0 0 0,1 1-1 0 0,0-1 1 0 0,-1 1 0 0 0,1 0 0 0 0,1 1 0 0 0,-1 0-1 0 0,0 0 1 0 0,1 1 0 0 0,0 0 0 0 0,0 0 0 0 0,-4 5-221 0 0,-2 6 106 0 0,1 0 1 0 0,1 0-1 0 0,1 1 1 0 0,0 1-1 0 0,1-1 1 0 0,1 1-1 0 0,1 1 0 0 0,0 0 1 0 0,2 0-1 0 0,0 0 1 0 0,1 0-1 0 0,1 1 1 0 0,0 0-1 0 0,2 0 1 0 0,1-1-1 0 0,0 1 1 0 0,2 7-107 0 0,-2-17 42 0 0,16 88 301 0 0,-13-90-311 0 0,1 0-1 0 0,0 0 1 0 0,1 0 0 0 0,-1 0-1 0 0,1-1 1 0 0,1 0-1 0 0,0 0 1 0 0,0 0 0 0 0,0-1-1 0 0,1 1 1 0 0,-1-2 0 0 0,2 1-1 0 0,-1-1 1 0 0,0 0 0 0 0,6 2-32 0 0,47 14 245 0 0,5-15-120 0 0,31-3-10 0 0,-42-25 87 0 0,-19 3-118 0 0,-1-17 170 0 0,12-20-184 0 0,-29 34 4 0 0,13-40 17 0 0,-21-5 2 0 0,-9-14-18 0 0,-18 41-75 0 0,-15-23 0 0 0,0 23 0 0 0,27 31 0 0 0,-1 0 0 0 0,1 1 0 0 0,-1 0 0 0 0,-1 0 0 0 0,0 1 0 0 0,0 0 0 0 0,0 1 0 0 0,-1-1 0 0 0,1 1 0 0 0,-11-4 0 0 0,9 7-162 0 0,0 0 1 0 0,0 1-1 0 0,0 0 1 0 0,0 1-1 0 0,-1 0 1 0 0,1 0-1 0 0,0 1 1 0 0,-1 1-1 0 0,1-1 1 0 0,0 2-1 0 0,-1-1 1 0 0,1 2-1 0 0,0-1 1 0 0,0 1-1 0 0,0 1 1 0 0,1 0-1 0 0,-1 0 1 0 0,1 1-1 0 0,-3 2 162 0 0,-4 3-2271 0 0,5-3-5488 0 0,9-6-4387 0 0</inkml:trace>
  <inkml:trace contextRef="#ctx0" brushRef="#br0" timeOffset="-10495.045">929 3428 0 0 0,'0'0'1119'0'0,"0"0"252"0"0,0 0 45 0 0,0 0-104 0 0,0 0-106 0 0,0 0-134 0 0,0 0-96 0 0,0 0-22 0 0,0 0 0 0 0,-5 0 642 0 0,5 0 6870 0 0,31-28-5004 0 0,68-36-2109 0 0,-71 49-1414 0 0,-11 6-1103 0 0,-10 6-1859 0 0,-1 0-3735 0 0,-3 0-4428 0 0</inkml:trace>
  <inkml:trace contextRef="#ctx0" brushRef="#br0" timeOffset="-10183.606">1521 3001 10906 0 0,'0'0'2259'0'0,"0"0"-677"0"0,0 0-320 0 0,0 0 78 0 0,0 0 39 0 0,0 0-147 0 0,0 0-250 0 0,0 0-263 0 0,0 0-183 0 0,0 0-76 0 0,0 0-60 0 0,0 0-33 0 0,0 0-26 0 0,12-7-20 0 0,54-34 140 0 0,-14 11 56 0 0,-14-5-845 0 0,-17 17-2665 0 0,-2-1-6175 0 0,-15 14-1919 0 0</inkml:trace>
  <inkml:trace contextRef="#ctx0" brushRef="#br0" timeOffset="-9886.464">2114 2515 11723 0 0,'0'0'1928'0'0,"0"0"-408"0"0,0 0-47 0 0,0 0 92 0 0,0 0-66 0 0,0 0-248 0 0,0 0-276 0 0,0 0-265 0 0,0 0-189 0 0,0 0-82 0 0,0 0-85 0 0,0 0-56 0 0,0 0-66 0 0,5-5-49 0 0,72-56-45 0 0,-24 26-4091 0 0,-26 15-7482 0 0,-19 16 2014 0 0</inkml:trace>
  <inkml:trace contextRef="#ctx0" brushRef="#br0" timeOffset="-9637.385">2589 2139 10930 0 0,'0'0'2113'0'0,"0"0"-433"0"0,0 0-164 0 0,0 0-21 0 0,0 0-129 0 0,0 0-259 0 0,0 0-271 0 0,0 0-224 0 0,0 0-106 0 0,0 0-66 0 0,0 0-44 0 0,0 0-77 0 0,0 0-65 0 0,11-7-67 0 0,60-38-7 0 0,-48 30-473 0 0,5-5-2633 0 0,-13 6-3022 0 0,-9 9-119 0 0,0 1-2636 0 0</inkml:trace>
  <inkml:trace contextRef="#ctx0" brushRef="#br0" timeOffset="-9389.904">2968 1823 11370 0 0,'0'0'2153'0'0,"0"0"-1233"0"0,0 0-408 0 0,0 0-104 0 0,0 0-144 0 0,0 0-128 0 0,0 0-368 0 0,0 0-728 0 0,0 0-1080 0 0,0 0-2161 0 0,0 0-4129 0 0</inkml:trace>
  <inkml:trace contextRef="#ctx0" brushRef="#br0" timeOffset="-5949.6">3329 1554 0 0 0,'0'0'1122'0'0,"0"0"439"0"0,0 0 181 0 0,0 0-2 0 0,0 0-103 0 0,0 0-141 0 0,0 0-152 0 0,0 0-171 0 0,0 0-136 0 0,7 1 7585 0 0,8-3-6134 0 0,223-177 632 0 0,-90 79-2432 0 0,-81 52-379 0 0,38-33 130 0 0,-13 19-216 0 0,62-59 206 0 0,-49 31-58 0 0,-71 65-398 0 0,8-4 123 0 0,-35 22 71 0 0,-10 6 237 0 0,-9 1-433 0 0,-47 4 34 0 0,-62-8-14 0 0,50-17 58 0 0,73 42-97 0 0,101 157 149 0 0,-96-158-77 0 0,-2 0 0 0 0,0 1 0 0 0,-1 0-1 0 0,-2 0 1 0 0,0 0 0 0 0,-1 0 0 0 0,-1 0-1 0 0,-1 4-23 0 0,1-18 9 0 0,10 48 30 0 0,-3-85 557 0 0,48-172-493 0 0,15 3-102 0 0,-74 195-4082 0 0,-5 24-4255 0 0,9-14-3474 0 0</inkml:trace>
  <inkml:trace contextRef="#ctx0" brushRef="#br0" timeOffset="-4157.44">4609 494 11090 0 0,'0'0'2433'0'0,"0"0"-357"0"0,0 0-229 0 0,0 0-92 0 0,0 0-193 0 0,0 0-274 0 0,0 0-267 0 0,0 0-289 0 0,0 0-207 0 0,0 0-125 0 0,0 0-73 0 0,0 0-35 0 0,0 0-9 0 0,-9 6 290 0 0,32 32 925 0 0,153 231 420 0 0,-106-118-1638 0 0,-55-118-206 0 0,-4-107 1292 0 0,31-124-1263 0 0,-26 72-70 0 0,-14 56 20 0 0,1-21 69 0 0,-3 90-130 0 0,0 1 13 0 0,0 0 6 0 0,0 0-13 0 0,0 0 8 0 0,0 0-1 0 0,0 0-8 0 0,0 0 6 0 0,0 0-10 0 0,0 0 1 0 0,0 0 26 0 0,0 0-11 0 0,0 0-12 0 0,0 0-2 0 0,0 0-32 0 0,0 0 23 0 0,0 0 20 0 0,0 0 3 0 0,0 0 2 0 0,0 0-13 0 0,0 0 8 0 0,0 0 10 0 0,0 0 25 0 0,0 0-22 0 0,-8 1-9675 0 0,4 1 2421 0 0,2-1-4676 0 0</inkml:trace>
  <inkml:trace contextRef="#ctx0" brushRef="#br0" timeOffset="3734.874">3351 1635 0 0 0,'0'0'0'0'0,"0"0"0"0"0,0 0 0 0 0,0 0 0 0 0,0 0 0 0 0,0 0 0 0 0,0 0 0 0 0,0 0 0 0 0,0 0 0 0 0,0 0 0 0 0</inkml:trace>
  <inkml:trace contextRef="#ctx0" brushRef="#br0" timeOffset="4142.982">3351 1635 0 0 0,'-12'-10'0'0'0,"10"5"0"0"0,-5 4 0 0 0,6 0 0 0 0,1 3 0 0 0</inkml:trace>
  <inkml:trace contextRef="#ctx0" brushRef="#br1" timeOffset="8499.226">2676 722 0 0 0,'0'-9'640'0'0,"0"-28"235"0"0,0 14 2684 0 0,-4 18-1492 0 0,-11 12 11758 0 0,20 1-12846 0 0,51 74 922 0 0,-13-31-746 0 0,17 38-276 0 0,30 10-181 0 0,-9-15 26 0 0,2 5-335 0 0,-25-12-18 0 0,37 52 101 0 0,-58-67-231 0 0,31 31 74 0 0,-19-28-128 0 0,21 39 181 0 0,-26-27-111 0 0,57 40 41 0 0,-34-42-96 0 0,-8 5 9 0 0,-10-24-107 0 0,-32-23-2 0 0,4-4-85 0 0,-1 0 90 0 0,-20-28-106 0 0,0-1 14 0 0,0 0-3 0 0,0 0-11 0 0,0 0 10 0 0,0 0-17 0 0,0 0 30 0 0,0 0-9 0 0,0 0 0 0 0,0 0-5 0 0,0 0-8 0 0,0 0 40 0 0,0 0-2 0 0,0 0-33 0 0,0 0 5 0 0,0 0-16 0 0,0 0 8 0 0,0 0-25 0 0,0 0-34 0 0,0 0-45 0 0,0 0-16 0 0,21-3-8214 0 0,-12 6 1182 0 0,-4 0-5281 0 0</inkml:trace>
  <inkml:trace contextRef="#ctx0" brushRef="#br1" timeOffset="10739.951">4106 2169 0 0 0,'0'0'381'0'0,"0"0"749"0"0,0 0 278 0 0,0 0 35 0 0,0 0-60 0 0,0 0-48 0 0,0 0-35 0 0,0 0-93 0 0,0 0-38 0 0,0 0 20 0 0,0 0-21 0 0,0 0 6 0 0,0 0-60 0 0,0 0-97 0 0,-7-7 4148 0 0,-23 3-2201 0 0,-77-7 707 0 0,27 66-2948 0 0,8 29 108 0 0,51-56-641 0 0,18-25-170 0 0,0 0 0 0 0,0 0 0 0 0,0 1 0 0 0,1-1 0 0 0,-1 1 0 0 0,1 0 0 0 0,0 0 0 0 0,0 0 0 0 0,1 0-1 0 0,-1 0 1 0 0,1 0 0 0 0,0 0 0 0 0,0 0 0 0 0,0 1 0 0 0,1-1 0 0 0,-1 0 0 0 0,1 3-20 0 0,19 100 203 0 0,30-19 18 0 0,-3-44-51 0 0,24-11 99 0 0,-20-29-106 0 0,-32-3-115 0 0,-11-1-25 0 0,0 1 1 0 0,0-1-1 0 0,0 0 0 0 0,0-1 0 0 0,-1 0 1 0 0,1 0-1 0 0,0 0 0 0 0,0-1 0 0 0,0 0 1 0 0,-1 0-1 0 0,1-1 0 0 0,-1 0 0 0 0,3-1-23 0 0,42-25 251 0 0,-22 6-85 0 0,15-20-49 0 0,-7-27 247 0 0,-37 69-384 0 0,0 1 5 0 0,0 0-1 0 0,4-23 144 0 0,0 12-127 0 0,-1 0 0 0 0,0 0 0 0 0,-1 0 0 0 0,-1 0 0 0 0,0 0 0 0 0,0-1 0 0 0,-1 1 0 0 0,0 0 0 0 0,-2-6-1 0 0,2-16-1 0 0,-48-37-148 0 0,-18 18-70 0 0,30 38-92 0 0,-12 7-149 0 0,-14-12-3963 0 0,57 15 2375 0 0,1 1-3567 0 0,-2 3-6618 0 0</inkml:trace>
  <inkml:trace contextRef="#ctx0" brushRef="#br1" timeOffset="12011.106">3876 2250 672 0 0,'0'0'1673'0'0,"0"0"-276"0"0,0 0-3 0 0,0 0 73 0 0,0 0-8 0 0,0 0-152 0 0,0 0-224 0 0,0 0-174 0 0,0 0-69 0 0,0 0-6 0 0,0 0 41 0 0,0 0 65 0 0,0 0 68 0 0,15-18-20 0 0,43-53-161 0 0,-127 130 817 0 0,-107 132-1426 0 0,158-154-376 0 0,42-37 484 0 0,51-59 538 0 0,99-97-365 0 0,-101 107-256 0 0,-97 75 158 0 0,-137 168-257 0 0,126-139-169 0 0,35-54-55 0 0,0-1 5 0 0,15-1 208 0 0,64-64 261 0 0,84-75-572 0 0,-191 178-126 0 0,-174 196 488 0 0,203-234-184 0 0,-1 0-1 0 0,0 0 0 0 0,1 1 1 0 0,-1-1-1 0 0,1 0 0 0 0,-1 0 1 0 0,1 1-1 0 0,-1-1 0 0 0,0 0 1 0 0,1 0-1 0 0,-1 1 0 0 0,0-1 1 0 0,1 0-1 0 0,-1 1 0 0 0,0-1 0 0 0,1 0 1 0 0,-1 1-1 0 0,0-1 0 0 0,0 1 1 0 0,0-1-1 0 0,1 1 0 0 0,-1-1 1 0 0,0 0-1 0 0,0 1 0 0 0,0-1 1 0 0,0 1-1 0 0,0-1 0 0 0,0 1 1 0 0,0-1-1 0 0,0 1 0 0 0,0-1 1 0 0,0 1-1 0 0,0-1 0 0 0,0 1 1 0 0,0-1-1 0 0,0 0 0 0 0,0 1 1 0 0,0-1-1 0 0,0 1 0 0 0,-1-1 0 0 0,1 1 1 0 0,0-1-1 0 0,0 0 0 0 0,-1 1 1 0 0,1-1-1 0 0,0 1 0 0 0,0-1 1 0 0,-1 0-1 0 0,1 1 0 0 0,0-1 1 0 0,-1 0-1 0 0,1 0 0 0 0,-1 1 1 0 0,1-1-1 0 0,-1 0 1 0 0,72-61 415 0 0,160-143-351 0 0,-245 229-146 0 0,-216 239 266 0 0,243-262-146 0 0,107-99 475 0 0,-2 1-469 0 0,-118 96-32 0 0,-4 15-69 0 0,-114 142-114 0 0,95-123 354 0 0,42-36 65 0 0,75-81 601 0 0,-16 6-786 0 0,-70 76-246 0 0,-23 24 80 0 0,5-8 74 0 0,-145 213-16 0 0,184-243 82 0 0,61-81 720 0 0,-57 57-3723 0 0,1 2-6924 0 0,-29 33-1409 0 0</inkml:trace>
  <inkml:trace contextRef="#ctx0" brushRef="#br1" timeOffset="14237.42">2499 310 0 0 0,'0'0'846'0'0,"0"0"256"0"0,0 0-32 0 0,0 0-115 0 0,0 0-31 0 0,0 0 43 0 0,0 0 70 0 0,-26-5 9334 0 0,-45-1-4634 0 0,39 20-4542 0 0,-8 15-267 0 0,26-17-661 0 0,-13 14 378 0 0,21-16-567 0 0,0 0 0 0 0,0 0 0 0 0,1 1 0 0 0,1-1 0 0 0,0 1-1 0 0,0 0 1 0 0,1 0 0 0 0,0 1 0 0 0,-1 9-78 0 0,-2 9 210 0 0,-4 80 529 0 0,34-32-295 0 0,-21-75-411 0 0,-1 1 0 0 0,1 0 0 0 0,1-1 0 0 0,-1 1 0 0 0,0-1 0 0 0,1 0 0 0 0,-1 0 0 0 0,1-1 1 0 0,0 1-1 0 0,0-1 0 0 0,0 1 0 0 0,1-1 0 0 0,-1-1 0 0 0,0 1 0 0 0,1 0 0 0 0,-1-1 0 0 0,1 0 0 0 0,2 0-33 0 0,14 6 75 0 0,88 1 741 0 0,-98-9-759 0 0,1-1 0 0 0,-1 0 1 0 0,1-1-1 0 0,-1 0 0 0 0,0-1 1 0 0,0 0-1 0 0,-1-1 0 0 0,1 0 1 0 0,9-7-58 0 0,10-10 208 0 0,35-69 183 0 0,-61 85-378 0 0,0 0-1 0 0,-1 0 1 0 0,1 0 0 0 0,-1 0 0 0 0,0-1 0 0 0,-1 1 0 0 0,1-1 0 0 0,-1 1 0 0 0,-1-1 0 0 0,1 0 0 0 0,-1 0 0 0 0,-1 0 0 0 0,1 0 0 0 0,-1-2-13 0 0,2-10 13 0 0,-2 16-7 0 0,1 0 0 0 0,0 1 0 0 0,-1-1 0 0 0,0 0 1 0 0,0 0-1 0 0,0 1 0 0 0,0-1 0 0 0,0 0 0 0 0,0 0 0 0 0,-1 0 0 0 0,1 1 1 0 0,-1-1-1 0 0,0 0 0 0 0,0 1 0 0 0,0-1 0 0 0,0 0 0 0 0,0 1 1 0 0,0-1-1 0 0,-1 1 0 0 0,-1-2-6 0 0,-50-51 19 0 0,-24-4-237 0 0,10 48-1525 0 0,16 22-2372 0 0,30 2-661 0 0,13-8-1376 0 0,3-1-5078 0 0</inkml:trace>
  <inkml:trace contextRef="#ctx0" brushRef="#br1" timeOffset="15766.864">2528 365 2144 0 0,'0'0'1003'0'0,"0"0"-126"0"0,0 0 77 0 0,0 0 149 0 0,0 0 111 0 0,0 0-43 0 0,0 0-136 0 0,0 0-160 0 0,0 0-117 0 0,0 0-71 0 0,0 0-27 0 0,0 0 24 0 0,0 0 38 0 0,-28 18 89 0 0,-89 58 45 0 0,45-23 1803 0 0,69-48-1919 0 0,17-11-341 0 0,22-16 17 0 0,89-76 271 0 0,-96 83-562 0 0,-29 15-98 0 0,0 0 18 0 0,0 0 45 0 0,0 0 43 0 0,0 0 2 0 0,-8 7 60 0 0,-164 166-61 0 0,133-125-182 0 0,39-48 4 0 0,40-11 152 0 0,140-147 95 0 0,-163 150-94 0 0,-67 64-129 0 0,-98 104 102 0 0,142-146-109 0 0,26-20 120 0 0,-7 0-64 0 0,-1-2-1 0 0,0 0 0 0 0,-1 0 0 0 0,1-1 0 0 0,-2 0 1 0 0,1-1-1 0 0,-1 0 0 0 0,4-7-28 0 0,79-62-142 0 0,-95 100-131 0 0,-19 22 358 0 0,-1-1-1 0 0,-2-2 1 0 0,-2 0 0 0 0,-4 1-85 0 0,30-41 5 0 0,0 0 0 0 0,0 0 0 0 0,1 0 1 0 0,-1 0-1 0 0,0 0 0 0 0,0 0 0 0 0,1 0 0 0 0,-1 0 1 0 0,0 0-1 0 0,0 0 0 0 0,0 0 0 0 0,1 0 1 0 0,-1 0-1 0 0,0 0 0 0 0,0 0 0 0 0,0 0 1 0 0,1 0-1 0 0,-1 0 0 0 0,0 0 0 0 0,0 0 0 0 0,0 0 1 0 0,1 1-1 0 0,-1-1 0 0 0,0 0 0 0 0,0 0 1 0 0,0 0-1 0 0,0 0 0 0 0,1 0 0 0 0,-1 1 0 0 0,0-1 1 0 0,0 0-1 0 0,0 0 0 0 0,0 0 0 0 0,0 1 1 0 0,0-1-1 0 0,0 0 0 0 0,1 0 0 0 0,-1 0-5 0 0,22-13 255 0 0,85-90 25 0 0,-82 85-377 0 0,-25 17 77 0 0,-6 24-98 0 0,-96 127 412 0 0,94-139-219 0 0,26-22 254 0 0,59-63 252 0 0,-33 37-570 0 0,-36 34-178 0 0,-14 14 87 0 0,-17 15 110 0 0,30-73 560 0 0,-7 46-584 0 0,0 1-18 0 0,0 0 14 0 0,0 0-16 0 0,0-29-218 0 0,27-86 148 0 0,-17 79 97 0 0,-10 36 19 0 0,-17 8-565 0 0,-74 82 55 0 0,85-85 479 0 0,3-2 5 0 0,20-20 75 0 0,27-39 151 0 0,-44 57-233 0 0,0-1-1 0 0,0 0 0 0 0,0 0 1 0 0,0 1-1 0 0,0-1 0 0 0,0 0 1 0 0,0 0-1 0 0,-1 1 0 0 0,1-1 1 0 0,0 0-1 0 0,0 0 0 0 0,0 0 1 0 0,-1 1-1 0 0,1-1 0 0 0,0 0 1 0 0,0 0-1 0 0,0 0 0 0 0,-1 0 1 0 0,1 0-1 0 0,0 1 0 0 0,0-1 1 0 0,-1 0-1 0 0,1 0 0 0 0,0 0 1 0 0,-1 0-1 0 0,1 0 0 0 0,0 0 1 0 0,0 0-1 0 0,-1 0 0 0 0,1 0 1 0 0,0 0-1 0 0,0 0 0 0 0,-1 0 1 0 0,1 0-1 0 0,0 0 0 0 0,-1 0 1 0 0,1 0-1 0 0,0 0 0 0 0,0 0 1 0 0,-1-1-1 0 0,1 1 0 0 0,0 0 1 0 0,0 0-1 0 0,-1 0 0 0 0,1 0 1 0 0,0-1-1 0 0,0 1 0 0 0,0 0 1 0 0,-1 0-1 0 0,1 0 0 0 0,0-1 1 0 0,0 1-1 0 0,0 0 0 0 0,0 0 1 0 0,-1-1-1 0 0,1 1 0 0 0,0 0 1 0 0,0 0-1 0 0,0-1 0 0 0,0 1 1 0 0,0 0-1 0 0,0 0 0 0 0,0-1 1 0 0,0 1 1 0 0,-8 7-53 0 0,4-4-2805 0 0,10-1-5580 0 0,-2-2-2289 0 0</inkml:trace>
  <inkml:trace contextRef="#ctx0" brushRef="#br0" timeOffset="20045.274">4469 2235 0 0 0,'0'0'421'0'0,"0"0"946"0"0,0 0 367 0 0,0 0 132 0 0,0 0 10 0 0,0 0-155 0 0,0 0-302 0 0,0 0-287 0 0,0 0-237 0 0,0 0-118 0 0,0 0 5 0 0,18 6 6721 0 0,-11-4-7195 0 0,2-4-79 0 0,-1 0 1 0 0,0 0-1 0 0,0-1 1 0 0,0 0 0 0 0,-1-1-1 0 0,1 1 1 0 0,-1-1-1 0 0,1-1 1 0 0,-2 1 0 0 0,1-1-1 0 0,0-1 1 0 0,3-3-230 0 0,9-6 325 0 0,-6 6-84 0 0,-1-1 0 0 0,0-1 1 0 0,0 0-1 0 0,-2 0 0 0 0,1-1 0 0 0,-1-1 0 0 0,-1 0 0 0 0,0 0 0 0 0,1-5-241 0 0,12-30 546 0 0,4-41 116 0 0,-22 78-579 0 0,0 1-1 0 0,-2-1 1 0 0,1 0-1 0 0,-1-1 1 0 0,-1 1-1 0 0,0 0 1 0 0,0 0-1 0 0,-1-1 1 0 0,-1 1-1 0 0,0 0 0 0 0,0-1 1 0 0,-2-4-83 0 0,-12-25 328 0 0,4 29 499 0 0,11 13-835 0 0,0-1 20 0 0,0 0 4 0 0,0 0-20 0 0,-15 16-106 0 0,6-6 121 0 0,1-1 0 0 0,-2 0 0 0 0,1-1 0 0 0,-1 0 0 0 0,0 0 0 0 0,-1-1 0 0 0,0-1 0 0 0,0 1 0 0 0,0-2 0 0 0,-1 0 0 0 0,0 0 0 0 0,-10 2-11 0 0,13-3-5 0 0,124 12 40 0 0,133 23 77 0 0,-161-28-121 0 0,-74-7 733 0 0,-60-41-616 0 0,6-2-90 0 0,33 29-84 0 0,-1 1 1 0 0,-1-1-1 0 0,1 2 0 0 0,-1-1 0 0 0,-1 1 0 0 0,0 1 1 0 0,0 0-1 0 0,0 1 0 0 0,-1 0 0 0 0,0 0 0 0 0,-5-1 66 0 0,-11 13-4167 0 0,15 9-4557 0 0,9-10-3173 0 0</inkml:trace>
  <inkml:trace contextRef="#ctx0" brushRef="#br0" timeOffset="22380.373">1956 851 0 0 0,'0'0'1091'0'0,"0"0"372"0"0,0 0-167 0 0,0 0-312 0 0,0 0-206 0 0,0 0-2 0 0,0 0 138 0 0,-1 1 10601 0 0,-3 1-5898 0 0,-16 13-5348 0 0,6-3-162 0 0,1 0 0 0 0,0 0 1 0 0,1 1-1 0 0,1 1 1 0 0,0 0-1 0 0,1 1 1 0 0,0 0-1 0 0,1 0 0 0 0,0 3-107 0 0,1-1 85 0 0,1 1-1 0 0,1 0 1 0 0,1 0-1 0 0,0 0 1 0 0,1 1-1 0 0,1-1 0 0 0,1 1 1 0 0,1 0-1 0 0,0-1 1 0 0,2 1-1 0 0,0 0 1 0 0,1 0-1 0 0,1 4-84 0 0,5 20 1003 0 0,1-20-434 0 0,8 9 493 0 0,-17-31-1041 0 0,-56-34 1318 0 0,-91-19-1433 0 0,145 51 124 0 0,-21-8-77 0 0,34-2-60 0 0,104-23 221 0 0,39 1-46 0 0,-48 29-17 0 0,-106 4-50 0 0,-34 37 477 0 0,-81 74-398 0 0,115-111-148 0 0,1 0 1 0 0,-1 0 0 0 0,0 0-1 0 0,0 1 1 0 0,1-1-1 0 0,-1 0 1 0 0,0 0 0 0 0,0 1-1 0 0,0-1 1 0 0,1 0 0 0 0,-1 1-1 0 0,0-1 1 0 0,0 0-1 0 0,0 1 1 0 0,0-1 0 0 0,0 0-1 0 0,0 1 1 0 0,0-1 0 0 0,0 0-1 0 0,0 1 1 0 0,1-1-1 0 0,-1 0 1 0 0,-1 1 0 0 0,1-1-1 0 0,0 0 1 0 0,0 1 0 0 0,0-1-1 0 0,0 0 1 0 0,0 1-1 0 0,0-1 1 0 0,0 0 0 0 0,0 1-1 0 0,0-1 1 0 0,-1 0 0 0 0,1 0-1 0 0,0 1 1 0 0,0-1-1 0 0,0 0 1 0 0,-1 1 0 0 0,1-1-1 0 0,0 0 1 0 0,0 0 0 0 0,-1 0-1 0 0,1 1 1 0 0,0-1-1 0 0,-1 0 1 0 0,1 0 0 0 0,0 0-1 0 0,-1 0 1 0 0,1 1 67 0 0,19-5-7626 0 0,-12 1-4800 0 0</inkml:trace>
</inkml:ink>
</file>

<file path=ppt/ink/ink21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8:56.66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101 42 11907 0 0,'0'0'1376'0'0,"0"0"-199"0"0,0 0 90 0 0,0 0 223 0 0,0 0 96 0 0,0 0-165 0 0,0 0-292 0 0,0 0-293 0 0,0 0-193 0 0,0 0-93 0 0,0 0-40 0 0,0 0-13 0 0,0-3 3 0 0,-1-9 279 0 0,-3 18 495 0 0,-10 12-993 0 0,6-9-257 0 0,-1 1 0 0 0,2 0 0 0 0,-1 1-1 0 0,1-1 1 0 0,1 1 0 0 0,0 1 0 0 0,0-1-1 0 0,1 1 1 0 0,1 0 0 0 0,0 0 0 0 0,1 0 0 0 0,0 1-1 0 0,1-1 1 0 0,0 1 0 0 0,1 0 0 0 0,0-1-1 0 0,1 1 1 0 0,1 5-24 0 0,1-13 1 0 0,0-1-1 0 0,0 0 1 0 0,1 0 0 0 0,-1 0-1 0 0,1 0 1 0 0,0 0-1 0 0,0 0 1 0 0,1-1 0 0 0,-1 0-1 0 0,1 0 1 0 0,0 0-1 0 0,-1 0 1 0 0,1 0 0 0 0,0-1-1 0 0,1 1 1 0 0,-1-1-1 0 0,0 0 1 0 0,1-1 0 0 0,-1 1-1 0 0,1-1 1 0 0,0 0-1 0 0,-1 0 1 0 0,1 0 0 0 0,0 0-1 0 0,0-1 1 0 0,-1 0-1 0 0,1 0 1 0 0,0 0 0 0 0,1-1-1 0 0,6-2 80 0 0,-2 0 1 0 0,1-1 0 0 0,0 0 0 0 0,-1 0 0 0 0,1-1 0 0 0,-1-1 0 0 0,-1 1-1 0 0,1-2 1 0 0,-1 1 0 0 0,0-1 0 0 0,0-1 0 0 0,-1 0 0 0 0,0 0 0 0 0,0 0-1 0 0,-1-1 1 0 0,0 0 0 0 0,-1-1 0 0 0,0 1 0 0 0,1-4-81 0 0,-4 8 4 0 0,0 0-1 0 0,-1 0 1 0 0,1 0-1 0 0,-1 0 1 0 0,0 0 0 0 0,-1-1-1 0 0,1 1 1 0 0,-1-1 0 0 0,0 1-1 0 0,0-1 1 0 0,-1 0-1 0 0,1 1 1 0 0,-1-1 0 0 0,-1 0-1 0 0,1 1 1 0 0,-1-1 0 0 0,0 0-1 0 0,0 1 1 0 0,-1-1-1 0 0,1 1 1 0 0,-1 0 0 0 0,-1-1-1 0 0,1 1 1 0 0,-1 0 0 0 0,1 0-1 0 0,-1 1 1 0 0,-1-1-1 0 0,1 0 1 0 0,-1 1 0 0 0,0 0-1 0 0,0 0 1 0 0,0 0 0 0 0,0 0-1 0 0,-1 1 1 0 0,1 0-1 0 0,-1 0 1 0 0,0 0 0 0 0,0 0-1 0 0,-1 1-3 0 0,-2-2-189 0 0,-1 1-1 0 0,1 1 0 0 0,-1 0 0 0 0,1 0 1 0 0,-1 0-1 0 0,0 1 0 0 0,0 1 1 0 0,0-1-1 0 0,0 2 0 0 0,-7 0 190 0 0,-19 6-3711 0 0,5 8-4618 0 0,22-8-3847 0 0</inkml:trace>
</inkml:ink>
</file>

<file path=ppt/ink/ink21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8:55.6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184 59 3873 0 0,'0'0'2343'0'0,"0"0"-273"0"0,0 0-223 0 0,0 0 15 0 0,0 0 75 0 0,0 0-8 0 0,0 0-169 0 0,0 0-268 0 0,0 0-290 0 0,0 0-247 0 0,0 0-180 0 0,4-10-96 0 0,15-29-27 0 0,-15 29-22 0 0,-4 10-9 0 0,0 0-57 0 0,0 0-86 0 0,0 0-92 0 0,-7 181 1570 0 0,1 252-1224 0 0,-14-212-446 0 0,-48 214-286 0 0,41-299 13 0 0,26-127 119 0 0,1-5-1842 0 0,7-50-3521 0 0,6 18 962 0 0,-9 20 927 0 0,2-3-7511 0 0</inkml:trace>
  <inkml:trace contextRef="#ctx0" brushRef="#br0" timeOffset="568.772">749 37 18212 0 0,'0'0'881'0'0,"0"0"-191"0"0,0 0-30 0 0,0 0 178 0 0,0 0 138 0 0,0 0-55 0 0,0 0-191 0 0,0 0-223 0 0,0 0-141 0 0,0 0-58 0 0,0 0-26 0 0,0 0-17 0 0,-1 32-5 0 0,-1 102 0 0 0,22 315 1135 0 0,-20 4-1007 0 0,0-454-354 0 0,0 1 0 0 0,0 0 0 0 0,0 0 0 0 0,0 0 0 0 0,0-1 0 0 0,0 1 0 0 0,0 0 0 0 0,0 0 0 0 0,1 0 0 0 0,-1-1 0 0 0,0 1 0 0 0,0 0 0 0 0,0 0 0 0 0,0 0 0 0 0,1 0 0 0 0,-1-1 0 0 0,0 1 0 0 0,0 0 0 0 0,0 0 0 0 0,1 0 0 0 0,-1 0 0 0 0,0 0 0 0 0,0 0 0 0 0,0 0 0 0 0,1 0 0 0 0,-1 0 0 0 0,0 0 0 0 0,0 0 0 0 0,1 0 0 0 0,-1 0 0 0 0,0 0 0 0 0,0 0 0 0 0,1 0 0 0 0,-1 0 0 0 0,0 0 0 0 0,0 0 0 0 0,0 0 0 0 0,1 0 0 0 0,-1 0-34 0 0,0-15 21 0 0,0 0 1 0 0,-2 0-1 0 0,1 1 0 0 0,-2-1 1 0 0,0 0-1 0 0,-1 1 0 0 0,0 0 1 0 0,-1 0-1 0 0,-1 0 0 0 0,0 0 1 0 0,-1 1-1 0 0,0 0 0 0 0,-1 0 1 0 0,0 1-1 0 0,-1 0 0 0 0,-1 1 1 0 0,0 0-1 0 0,0 0 0 0 0,-1 1 1 0 0,-1 0-1 0 0,1 1 0 0 0,-1 0 1 0 0,-8-3-22 0 0,-27-8-43 0 0,-1 3 1 0 0,0 1 0 0 0,-1 3 0 0 0,-1 2-1 0 0,0 1 1 0 0,-39 0 42 0 0,47 4-12 0 0,-137-12-88 0 0,179 17 37 0 0,0 1-1 0 0,0 0 1 0 0,0-1 0 0 0,0 1-1 0 0,0 0 1 0 0,0 0-1 0 0,0-1 1 0 0,0 1-1 0 0,0 0 1 0 0,0-1 0 0 0,0 1-1 0 0,0 0 1 0 0,0 0-1 0 0,0-1 1 0 0,0 1 0 0 0,0 0-1 0 0,0 0 1 0 0,0-1-1 0 0,-1 1 1 0 0,1 0-1 0 0,0 0 1 0 0,0-1 0 0 0,0 1-1 0 0,-1 0 1 0 0,1 0 63 0 0,36-1-1637 0 0,23 0-1199 0 0,-19-2-4502 0 0,-15 3-4655 0 0</inkml:trace>
</inkml:ink>
</file>

<file path=ppt/ink/ink21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8:59.30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75 145 4113 0 0,'0'0'2755'0'0,"0"0"-638"0"0,0 0-317 0 0,0 0-33 0 0,0 0 52 0 0,0 0-20 0 0,0 0-179 0 0,0 0-257 0 0,0 0-248 0 0,0 0-198 0 0,0 0-160 0 0,-13 0-108 0 0,-36 0-112 0 0,37 0-81 0 0,12 0-48 0 0,0 0-55 0 0,0 0-2 0 0,0 0-26 0 0,0 0-35 0 0,12 0 726 0 0,241-3 1730 0 0,93-5-2178 0 0,-317 10-488 0 0,-18-1 800 0 0,-27-4-366 0 0,-95-58-184 0 0,103 55-316 0 0,-60-45 24 0 0,55 35-1282 0 0,24 17-5725 0 0,-3 4 665 0 0,-2 2-5915 0 0</inkml:trace>
</inkml:ink>
</file>

<file path=ppt/ink/ink21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0.10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4833 0 0,'0'0'2008'0'0,"0"0"-119"0"0,0 0 31 0 0,0 0 139 0 0,0 0 8 0 0,0 0-194 0 0,0 0-327 0 0,0 0-334 0 0,0 0-272 0 0,0 0-196 0 0,0 0-113 0 0,0 0-60 0 0,0 0-15 0 0,0 0-17 0 0,0 0-14 0 0,6 3 3325 0 0,22 9-3112 0 0,90-4 625 0 0,38 13-536 0 0,-67-21-286 0 0,-88 0-513 0 0,-1 0-9 0 0,0 0-9 0 0,0 0-19 0 0,0 0-2 0 0,0 0-13 0 0,0 0-40 0 0,0 0-24 0 0,0 0-49 0 0,0 0-56 0 0,0 0-47 0 0,0 0-99 0 0,0 2-3861 0 0,-4 12 670 0 0,2-7-5058 0 0,1 0-3190 0 0</inkml:trace>
</inkml:ink>
</file>

<file path=ppt/ink/ink21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0.40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23 17756 0 0,'0'0'1884'0'0,"0"0"-590"0"0,0 0-370 0 0,0 0 6 0 0,0 0 67 0 0,0 0-18 0 0,0 0-98 0 0,0 0-132 0 0,0 0-117 0 0,0 0-89 0 0,0 0-114 0 0,0 0-97 0 0,0 0-71 0 0,30-4-43 0 0,92-11-29 0 0,2 12 222 0 0,-89 8-2381 0 0,16 16-5748 0 0,-25-10 2924 0 0,-22-8-7084 0 0</inkml:trace>
</inkml:ink>
</file>

<file path=ppt/ink/ink21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2.5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531 11 4105 0 0,'0'0'1512'0'0,"0"0"-214"0"0,0 0 141 0 0,0 0 221 0 0,0 0 106 0 0,0 0-84 0 0,0 0-241 0 0,0 0-251 0 0,0 0-185 0 0,0 0-120 0 0,0 0-113 0 0,0 0-70 0 0,0 0-60 0 0,19-1-51 0 0,89-5 520 0 0,22 2 2657 0 0,-138 14-1899 0 0,-253 68-1208 0 0,208-61-615 0 0,7-3 50 0 0,1 2 1 0 0,0 2 0 0 0,2 1-1 0 0,-7 7-96 0 0,48-26 7 0 0,0 1-1 0 0,-1-1 0 0 0,1 1 1 0 0,0 0-1 0 0,0 0 0 0 0,1 0 1 0 0,-1 0-1 0 0,0 0 0 0 0,0 0 1 0 0,0 0-1 0 0,1 1 0 0 0,-1-1 1 0 0,0 1-1 0 0,1-1 0 0 0,-1 1 1 0 0,1 0-1 0 0,0-1 0 0 0,0 1 1 0 0,0 0-1 0 0,0 0 0 0 0,0 0 1 0 0,0 0-1 0 0,0 0 0 0 0,0 0 1 0 0,1 0-1 0 0,-1 0 0 0 0,1 0 1 0 0,-1 1-1 0 0,1-1 0 0 0,0 0 1 0 0,0 0-1 0 0,0 0 1 0 0,0 0-1 0 0,1 1 0 0 0,-1-1 1 0 0,0 0-1 0 0,1 0 0 0 0,0 0 1 0 0,-1 0-1 0 0,1 0 0 0 0,0 0 1 0 0,0 0-1 0 0,0 0 0 0 0,0 0 1 0 0,0 0-1 0 0,1-1 0 0 0,-1 1 1 0 0,1 0-1 0 0,-1-1 0 0 0,1 1 1 0 0,-1-1-1 0 0,1 1-6 0 0,9 5 47 0 0,0 0 0 0 0,0 0 0 0 0,0-1 0 0 0,1 0 0 0 0,0-1 0 0 0,0 0 0 0 0,1-1 0 0 0,-1-1 0 0 0,1 0 0 0 0,0 0 0 0 0,0-1 0 0 0,-1-1 0 0 0,11 0-47 0 0,239 9 609 0 0,-261-10-607 0 0,0 0-1 0 0,0 0 0 0 0,0 0 1 0 0,0 0-1 0 0,0 1 1 0 0,-1-1-1 0 0,1 0 1 0 0,0 1-1 0 0,0-1 1 0 0,0 1-1 0 0,0-1 0 0 0,-1 1 1 0 0,1-1-1 0 0,0 1 1 0 0,-1 0-1 0 0,1-1 1 0 0,0 1-1 0 0,-1 0 1 0 0,1-1-1 0 0,-1 1 0 0 0,1 0 1 0 0,-1 0-1 0 0,1 0 1 0 0,-1 0-1 0 0,1-1 1 0 0,-1 1-1 0 0,0 0 1 0 0,0 0-1 0 0,0 0 1 0 0,1 0-1 0 0,-1 0 0 0 0,0 0 1 0 0,0 0-1 0 0,0 0 1 0 0,0 0-1 0 0,0 0 1 0 0,0-1-1 0 0,-1 1 1 0 0,1 0-1 0 0,0 0 0 0 0,0 0 1 0 0,-1 0-1 0 0,1 0 1 0 0,0 0-1 0 0,-1-1 1 0 0,1 1-1 0 0,-1 0 1 0 0,1 0-1 0 0,-1 0 0 0 0,0-1 1 0 0,1 1-1 0 0,-1 0 1 0 0,0-1-1 0 0,1 1 1 0 0,-1-1-1 0 0,0 1 1 0 0,0-1-1 0 0,0 1 0 0 0,1-1 1 0 0,-2 1-2 0 0,-44 43 88 0 0,-252 147 25 0 0,134-80-43 0 0,146-96-64 0 0,0 0 1 0 0,2 1 0 0 0,0 1 0 0 0,0 1 0 0 0,2 1 0 0 0,0-1-1 0 0,1 2 1 0 0,-5 11-7 0 0,7 24 18 0 0,56-29 174 0 0,-8-25-57 0 0,0-1 0 0 0,0-2 0 0 0,1-1 0 0 0,-2-2 0 0 0,1-2 1 0 0,-1-1-1 0 0,6-3-135 0 0,-39 10 6 0 0,252-56 425 0 0,-218 48-361 0 0,-37 8-75 0 0,0 1 2 0 0,0 0 22 0 0,0 0 6 0 0,0 0 3 0 0,0 0-16 0 0,0 0-29 0 0,0 0-4 0 0,0 0 13 0 0,0 0 13 0 0,0 0 4 0 0,0 0 2 0 0,0 0-10 0 0,0 0 17 0 0,0 0-8 0 0,0 0-20 0 0,0 0 15 0 0,0 0-4 0 0,0 0 15 0 0,0 0-8 0 0,0 0-14 0 0,0 0-4 0 0,0 0 20 0 0,0 0 0 0 0,0 0 0 0 0,0 0-16 0 0,0 0 13 0 0,0 0-7 0 0,0 0 7 0 0,0 0-11 0 0,0 0 16 0 0,0 0-12 0 0,0 0 2 0 0,0 0-10 0 0,0 0-6 0 0,0 0 19 0 0,0 0-6 0 0,0 0 7 0 0,0 0 5 0 0,0 0-15 0 0,0 0-7 0 0,0 0-10 0 0,0 0 2 0 0,0 0 22 0 0,0 0 1 0 0,0 0-16 0 0,0 0-3 0 0,0 0 2 0 0,0 0-4 0 0,0 0 30 0 0,0 0-21 0 0,0 0-3 0 0,0 0 17 0 0,0 0-18 0 0,0 0-10 0 0,0 0 0 0 0,0 0-14 0 0,0 0 18 0 0,0 0-8 0 0,0 0-18 0 0,0 0 18 0 0,0 0-3 0 0,0 0-7 0 0,0 0-14 0 0,0 0-2 0 0,0 0-34 0 0,-3 0-1389 0 0,3 0-14907 0 0,1 0 4320 0 0</inkml:trace>
</inkml:ink>
</file>

<file path=ppt/ink/ink21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4.3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52 298 6601 0 0,'0'0'2470'0'0,"0"0"-119"0"0,0 0-110 0 0,0 0-198 0 0,0 0-256 0 0,0 0-304 0 0,0 0-259 0 0,0 0-175 0 0,0 0-124 0 0,0 0-94 0 0,0 0-84 0 0,0 0-55 0 0,0 0-89 0 0,-12-1-85 0 0,2-1-210 0 0,-19-2-472 0 0,29 4 259 0 0,0 0 0 0 0,0 0 0 0 0,0 0 1 0 0,0 0-1 0 0,0 0 0 0 0,0-1 0 0 0,1 1 0 0 0,-1 0 0 0 0,0 0 0 0 0,0 0 0 0 0,0 0 0 0 0,0 0 0 0 0,0-1 0 0 0,0 1 0 0 0,0 0 0 0 0,0 0 0 0 0,0 0 0 0 0,0 0 0 0 0,0-1 1 0 0,0 1-1 0 0,0 0 0 0 0,0 0 0 0 0,-1 0 0 0 0,1 0 0 0 0,0-1 0 0 0,0 1 0 0 0,0 0 0 0 0,0 0 0 0 0,0 0-95 0 0,273-25 1766 0 0,-161 39-1712 0 0,-93-6 128 0 0,-34-16 191 0 0,-69-61-227 0 0,67 53-144 0 0,2 3-24 0 0,0-1 1 0 0,1-1-1 0 0,1 0 1 0 0,0 0 0 0 0,1-1-1 0 0,1-1 1 0 0,-5-10 21 0 0,2-16-1625 0 0,35 30-3814 0 0,-11 11-1647 0 0,0 1-5314 0 0</inkml:trace>
</inkml:ink>
</file>

<file path=ppt/ink/ink21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5.08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39 0 13411 0 0,'0'0'2195'0'0,"0"0"-624"0"0,0 0-248 0 0,0 0 4 0 0,0 0-16 0 0,0 0-122 0 0,0 0-243 0 0,0 0-254 0 0,0 0-185 0 0,0 0-94 0 0,0 0-45 0 0,0 0-4 0 0,0 0 6 0 0,0 3-43 0 0,-35 97 1349 0 0,32-1-1123 0 0,3-97-552 0 0,0 1 0 0 0,0-1-1 0 0,0 0 1 0 0,1 0 0 0 0,-1 0-1 0 0,1 0 1 0 0,0 0 0 0 0,0 1-1 0 0,0-1 1 0 0,0 0-1 0 0,0-1 1 0 0,0 1 0 0 0,0 0-1 0 0,0 0 1 0 0,1 0 0 0 0,-1-1-1 0 0,1 1 1 0 0,-1-1-1 0 0,1 1 1 0 0,0-1 0 0 0,0 1-1 0 0,0-1 1 0 0,0 0 0 0 0,-1 0-1 0 0,1 0 1 0 0,1 0 0 0 0,-1 0-1 0 0,0-1 1 0 0,0 1-1 0 0,0-1 1 0 0,0 1 0 0 0,0-1-1 0 0,1 0 1 0 0,-1 0 0 0 0,0 1-1 0 0,0-2 1 0 0,0 1 0 0 0,1 0-1 0 0,-1 0 1 0 0,0-1-1 0 0,0 1 1 0 0,0-1-1 0 0,1 0-117 0 0,0-1-1 0 0,0 1 1 0 0,0-1-1 0 0,0 0 1 0 0,-1 0-1 0 0,1 0 1 0 0,-1 0-1 0 0,1 0 1 0 0,-1-1-1 0 0,0 1 1 0 0,0-1-1 0 0,0 1 1 0 0,0-1 0 0 0,0 0-1 0 0,-1 0 1 0 0,1 0-1 0 0,-1 0 1 0 0,0 0-1 0 0,0 0 118 0 0,14-41-5469 0 0,-11 32 2264 0 0,-1-1-3679 0 0,-2 4-3896 0 0</inkml:trace>
</inkml:ink>
</file>

<file path=ppt/ink/ink21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5.57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 1 8282 0 0,'0'0'3777'0'0,"0"0"-1285"0"0,0 0-485 0 0,0 0-184 0 0,0 0-189 0 0,0 0-232 0 0,0 0-288 0 0,0 0-243 0 0,0 0-177 0 0,0 0-163 0 0,0 0-109 0 0,0 0-42 0 0,0 0-42 0 0,-20 3 2258 0 0,17-3-1403 0 0,2 0-4311 0 0,1 0-6987 0 0,0 0-1731 0 0</inkml:trace>
</inkml:ink>
</file>

<file path=ppt/ink/ink21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7.85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14 508 7618 0 0,'0'0'3912'0'0,"0"0"-2027"0"0,0 0-638 0 0,0 0 129 0 0,0 0 184 0 0,0 0 47 0 0,0 0-164 0 0,0 0-270 0 0,0 0-204 0 0,0 0-143 0 0,0 0-118 0 0,0 0-81 0 0,0 0-106 0 0,-1-3-43 0 0,-2-6-348 0 0,0-1 1 0 0,1 0-1 0 0,0 0 1 0 0,1 0-1 0 0,0 0 1 0 0,1 0 0 0 0,0 0-1 0 0,0 0 1 0 0,1 0-1 0 0,0 0 1 0 0,1 0-1 0 0,0 1 1 0 0,1-1 0 0 0,0 0-1 0 0,0 1 1 0 0,1 0-1 0 0,0 0 1 0 0,1 0 0 0 0,0 0-1 0 0,0 1 1 0 0,1-1-1 0 0,0 1 1 0 0,3-2-131 0 0,14-21 50 0 0,0 1 0 0 0,2 1 0 0 0,1 2 0 0 0,2 0 0 0 0,0 2 0 0 0,1 1 0 0 0,2 1 0 0 0,28-15-50 0 0,16 15 60 0 0,-65 61 15 0 0,-43 252 237 0 0,33-286-311 0 0,0 1 1 0 0,0-1-1 0 0,0 0 1 0 0,1 1 0 0 0,-1-1-1 0 0,1 1 1 0 0,0-1-1 0 0,0 0 1 0 0,0 1-1 0 0,1-1 1 0 0,0 0 0 0 0,0 0-1 0 0,0 0 1 0 0,0 0-1 0 0,0-1 1 0 0,1 1-1 0 0,1 1-1 0 0,28-30-42 0 0,201-262-14 0 0,-180 233 52 0 0,-38 90-142 0 0,-40 333 356 0 0,25-301-1919 0 0,7-63-2499 0 0,-2-5-493 0 0,-3 0-1465 0 0,0 0-5998 0 0</inkml:trace>
</inkml:ink>
</file>

<file path=ppt/ink/ink21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11.14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95 255 1880 0 0,'0'0'2588'0'0,"0"0"-565"0"0,0 0-106 0 0,0 0 123 0 0,0 0 9 0 0,0 0-79 0 0,0 0-216 0 0,0 0-261 0 0,0 0-202 0 0,0 0-144 0 0,0 0-120 0 0,0 0-109 0 0,0 0-111 0 0,-16-5-89 0 0,-47-12-84 0 0,48 13-73 0 0,15 4-38 0 0,0 0-51 0 0,0 0-52 0 0,0 0-41 0 0,0 0-54 0 0,6-1 422 0 0,162-2 910 0 0,193-29-812 0 0,-328 31-805 0 0,-33 1 23 0 0,0 0-13 0 0,0 0 12 0 0,0 0 9 0 0,0 0 5 0 0,-22 0 314 0 0,19 0-369 0 0,0 0 0 0 0,1-1 0 0 0,-1 1 0 0 0,0-1 0 0 0,0 1-1 0 0,1-1 1 0 0,-1 0 0 0 0,0 0 0 0 0,1-1 0 0 0,-1 1 0 0 0,1 0 0 0 0,0-1-1 0 0,-1 1 1 0 0,1-1 0 0 0,0 0 0 0 0,0 0 0 0 0,0 0 0 0 0,0 0 0 0 0,0 0-1 0 0,0 0 1 0 0,1-1 0 0 0,-1 1 0 0 0,1 0 0 0 0,-1-1 0 0 0,1 0 0 0 0,0 1-1 0 0,0-1 1 0 0,0 1 0 0 0,1-1 0 0 0,-1 0 0 0 0,0 0 0 0 0,1 0-21 0 0,-7-61-2120 0 0,7 23-4574 0 0,0 20-479 0 0,0 14-5172 0 0</inkml:trace>
</inkml:ink>
</file>

<file path=ppt/ink/ink21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6.79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461 23 5601 0 0,'0'0'2657'0'0,"0"0"-475"0"0,0 0-230 0 0,0 0-54 0 0,0 0 22 0 0,0 0-141 0 0,0 0-289 0 0,0 0-277 0 0,0 0-236 0 0,0 0-188 0 0,0 0-121 0 0,6-6 284 0 0,-5 5 2660 0 0,-42 68-2272 0 0,-177 185-1062 0 0,133-160-269 0 0,27-29-162 0 0,47-54 69 0 0,-4 1-1662 0 0,-5-18-3369 0 0,9-8 259 0 0,7 7-1401 0 0,0 1-4617 0 0</inkml:trace>
  <inkml:trace contextRef="#ctx0" brushRef="#br0" timeOffset="246.687">93 1 12459 0 0,'0'0'2570'0'0,"0"0"-534"0"0,0 0-368 0 0,0 0-134 0 0,0 0-112 0 0,0 0-173 0 0,0 0-239 0 0,0 0-247 0 0,0 0-225 0 0,0 0-156 0 0,0 0-58 0 0,0 0-13 0 0,0 0 17 0 0,0 8 18 0 0,1 1-238 0 0,0-1-1 0 0,1 0 0 0 0,0 1 1 0 0,0-1-1 0 0,1 0 1 0 0,0 0-1 0 0,0 0 0 0 0,1-1 1 0 0,0 1-1 0 0,0-1 0 0 0,1 0 1 0 0,0 0-1 0 0,0 0 0 0 0,2 1-107 0 0,255 234 633 0 0,-223-197-1902 0 0,-23-26-2729 0 0,-5-5-1978 0 0,-6-10-5728 0 0</inkml:trace>
</inkml:ink>
</file>

<file path=ppt/ink/ink21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8.10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39 504 19308 0 0,'0'0'1103'0'0,"0"0"-412"0"0,0 0-24 0 0,0 0 196 0 0,0 0 86 0 0,0 0-34 0 0,0 0-234 0 0,0 0-267 0 0,0 0-127 0 0,0 0-91 0 0,0 0-70 0 0,0 0-38 0 0,0 0-33 0 0,-5 31-35 0 0,-12 96-17 0 0,9-79-125 0 0,2-42-3536 0 0,3-12-6836 0 0,3 2-1166 0 0</inkml:trace>
  <inkml:trace contextRef="#ctx0" brushRef="#br0" timeOffset="145.782">63 88 18396 0 0,'0'0'1703'0'0,"0"0"-547"0"0,0 0-256 0 0,0 0-81 0 0,0 0-91 0 0,0 0-137 0 0,0 0-180 0 0,0 0-166 0 0,0 0-110 0 0,0 0-94 0 0,0 0-53 0 0,0 0-42 0 0,0 0-109 0 0,-11 6-188 0 0,-32 19-318 0 0,36-9-6821 0 0,7-16 6409 0 0,5 1-10239 0 0</inkml:trace>
  <inkml:trace contextRef="#ctx0" brushRef="#br0" timeOffset="872.712">188 143 6321 0 0,'0'0'2005'0'0,"0"0"-137"0"0,0 0-14 0 0,0 0-63 0 0,0 0-183 0 0,0 0-333 0 0,0 0-361 0 0,0 0-230 0 0,0 0-53 0 0,0 0 4 0 0,0 0-2 0 0,0 0 7 0 0,0 0-77 0 0,-2 7-84 0 0,-4 21-53 0 0,7-27-360 0 0,-1 0 0 0 0,1 0 0 0 0,0 1-1 0 0,-1-1 1 0 0,1 0 0 0 0,0 0 0 0 0,0 0 0 0 0,0 0-1 0 0,0 0 1 0 0,-1 0 0 0 0,2 0 0 0 0,-1 0-1 0 0,0 0 1 0 0,0 0 0 0 0,0-1 0 0 0,0 1-1 0 0,0 0 1 0 0,1-1 0 0 0,-1 1 0 0 0,0-1-1 0 0,0 1 1 0 0,1-1 0 0 0,-1 0 0 0 0,1 1 0 0 0,-1-1-1 0 0,0 0 1 0 0,1 0 0 0 0,-1 0 0 0 0,0 0-1 0 0,1 0 1 0 0,-1 0 0 0 0,1-1-66 0 0,8 1 223 0 0,-1 0 1 0 0,1-1 0 0 0,0-1-1 0 0,-1 0 1 0 0,1 0-1 0 0,-1 0 1 0 0,0-1-1 0 0,0-1 1 0 0,0 0-1 0 0,0 0 1 0 0,-1-1-1 0 0,1 0 1 0 0,-1 0 0 0 0,0-1-1 0 0,-1 0 1 0 0,2-2-224 0 0,58-62 814 0 0,-48 137-531 0 0,23 308-331 0 0,-22-231 80 0 0,-7-50-8 0 0,-7-100 586 0 0,31-220-221 0 0,40-59-258 0 0,4 72-177 0 0,-73 195-473 0 0,-5 28-3174 0 0,-4 1 1444 0 0,0-1-3467 0 0,-1-2-6384 0 0</inkml:trace>
  <inkml:trace contextRef="#ctx0" brushRef="#br0" timeOffset="1911.736">845 614 10570 0 0,'0'0'2246'0'0,"0"0"-406"0"0,0 0-150 0 0,0 0-67 0 0,0 0-117 0 0,0 0-210 0 0,0 0-306 0 0,0 0-262 0 0,0 0-169 0 0,0 0-89 0 0,0 0-36 0 0,0 0 5 0 0,0 0-1 0 0,-1 27 993 0 0,-31 67-385 0 0,13 33-843 0 0,20-128-235 0 0,-1 1 0 0 0,0 0 0 0 0,1-1 1 0 0,-1 1-1 0 0,0-1 0 0 0,1 1 1 0 0,-1 0-1 0 0,0 0 0 0 0,1-1 1 0 0,-1 1-1 0 0,1 0 0 0 0,-1 0 1 0 0,1-1-1 0 0,-1 1 0 0 0,1 0 1 0 0,-1 0-1 0 0,0 0 0 0 0,1 0 1 0 0,-1 0-1 0 0,1-1 0 0 0,-1 1 0 0 0,1 0 1 0 0,-1 0-1 0 0,1 0 0 0 0,-1 0 1 0 0,1 1-1 0 0,-1-1 0 0 0,1 0 1 0 0,-1 0-1 0 0,1 0 0 0 0,-1 0 1 0 0,1 0-1 0 0,-1 1 0 0 0,1-1 1 0 0,-1 0-1 0 0,0 0 0 0 0,1 1 0 0 0,-1-1 1 0 0,1 0-1 0 0,-1 1 0 0 0,0-1 1 0 0,1 0-1 0 0,-1 1 0 0 0,0-1 1 0 0,0 0-1 0 0,1 1 0 0 0,-1-1 1 0 0,0 1-1 0 0,0-1 0 0 0,1 1 1 0 0,-1-1-1 0 0,0 1 0 0 0,0-1 0 0 0,0 1 1 0 0,0-1-1 0 0,0 0 0 0 0,0 1 1 0 0,0-1-1 0 0,0 1 0 0 0,0 0 32 0 0,27-41-10161 0 0,-23 32-732 0 0</inkml:trace>
  <inkml:trace contextRef="#ctx0" brushRef="#br0" timeOffset="2300.243">990 335 9906 0 0,'0'0'6912'0'0,"0"0"-4801"0"0,0 0-1258 0 0,0 0 160 0 0,0 0 145 0 0,0 0 45 0 0,0 0-142 0 0,0 0-275 0 0,0 0-250 0 0,0 0-159 0 0,0 0-75 0 0,0 0-56 0 0,0 0-8 0 0,-3 3-38 0 0,-16 27 97 0 0,40-42 84 0 0,-33 20 565 0 0,-10 10-498 0 0,22-18-418 0 0,0 0-17 0 0,0 0-37 0 0,0 0-56 0 0,0 0-11 0 0,0 0-46 0 0,0 0-94 0 0,0 0-128 0 0,0-5-1545 0 0,0 3-6737 0 0,0-2-3132 0 0</inkml:trace>
  <inkml:trace contextRef="#ctx0" brushRef="#br0" timeOffset="4949.824">9 644 0 0 0,'4'-2'-70'0'0,"6"-3"2612"0"0,-7 1 7930 0 0,-3 4-9600 0 0,-2-1 6259 0 0,2 2-6869 0 0,0 21 1381 0 0,-9 71 477 0 0,9-92-2098 0 0,-1 1 0 0 0,1-1 0 0 0,0 1 0 0 0,0-1 0 0 0,0 1 0 0 0,0-1 0 0 0,0 1 0 0 0,0-1 0 0 0,0 1 0 0 0,1-1 0 0 0,-1 1 0 0 0,0-1 0 0 0,1 0 0 0 0,-1 1 0 0 0,1-1 0 0 0,0 1 0 0 0,-1-1 0 0 0,1 0 0 0 0,0 1-1 0 0,0-1 1 0 0,0 0 0 0 0,0 0 0 0 0,0 0 0 0 0,0 0 0 0 0,0 0 0 0 0,0 0 0 0 0,1 0 0 0 0,-1 0 0 0 0,0 0 0 0 0,0-1 0 0 0,1 1 0 0 0,-1 0 0 0 0,1-1 0 0 0,-1 1 0 0 0,0-1 0 0 0,1 1 0 0 0,-1-1 0 0 0,1 0 0 0 0,-1 0 0 0 0,1 0 0 0 0,-1 1 0 0 0,1-2 0 0 0,-1 1 0 0 0,1 0 0 0 0,-1 0 0 0 0,1 0 0 0 0,-1-1 0 0 0,1 1 0 0 0,-1-1 0 0 0,1 1 0 0 0,-1-1 0 0 0,1 1-22 0 0,6-1 143 0 0,80-43 940 0 0,-47 8-677 0 0,-40 35-356 0 0,-1 1-8 0 0,0 0 6 0 0,0 0 3 0 0,0 0-15 0 0,0 0-12 0 0,-37 7-2137 0 0,17 9-5664 0 0,18-13-1593 0 0</inkml:trace>
  <inkml:trace contextRef="#ctx0" brushRef="#br0" timeOffset="6103.471">841 710 0 0 0,'0'0'584'0'0,"0"0"150"0"0,0 0-30 0 0,0 0-137 0 0,0 0-117 0 0,0 0-52 0 0,0 0 22 0 0,0 0 99 0 0,0 0 159 0 0,-5-4 128 0 0,-16-11 69 0 0,14 8 7009 0 0,7 7-4420 0 0,1 3-706 0 0,0 2-4214 0 0,16 90 5928 0 0,-28-17-3092 0 0,11-77-1367 0 0,-1-1-1 0 0,1 1 0 0 0,0 0 0 0 0,0 0 0 0 0,0 0 1 0 0,-1 0-1 0 0,1 0 0 0 0,0 0 0 0 0,0-1 0 0 0,0 1 1 0 0,0 0-1 0 0,0 0 0 0 0,0 0 0 0 0,1 0 0 0 0,-1 0 1 0 0,0 0-1 0 0,0-1 0 0 0,1 1 0 0 0,-1 0 0 0 0,0 0 1 0 0,1 0-1 0 0,-1-1 0 0 0,1 1 0 0 0,-1 0 1 0 0,1 0-1 0 0,-1-1 0 0 0,1 1 0 0 0,0 0 0 0 0,-1-1 1 0 0,1 1-1 0 0,0-1 0 0 0,0 1 0 0 0,-1-1 0 0 0,1 1 1 0 0,0-1-1 0 0,0 0 0 0 0,0 1 0 0 0,-1-1 0 0 0,1 0 1 0 0,0 1-1 0 0,0-1 0 0 0,0 0 0 0 0,0 0 0 0 0,0 0 1 0 0,0 0-1 0 0,-1 0 0 0 0,1 0 0 0 0,0 0 0 0 0,0 0-12 0 0,49-1 819 0 0,65-57 29 0 0,-111 51-3841 0 0,-2 0-4618 0 0,3 3-3862 0 0</inkml:trace>
</inkml:ink>
</file>

<file path=ppt/ink/ink21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3.22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56 200 12627 0 0,'0'0'1608'0'0,"0"0"-505"0"0,0 0-182 0 0,0 0 172 0 0,0 0 195 0 0,0 0 60 0 0,0 0-135 0 0,0 0-273 0 0,0 0-237 0 0,0 0-158 0 0,0 0-98 0 0,0 0-54 0 0,0 0-13 0 0,0 3-26 0 0,-7 167 2192 0 0,-23 25-2113 0 0,12-96-148 0 0,18-99-253 0 0,0 0 0 0 0,0 0 16 0 0,0 0-4 0 0,0 0 12 0 0,0 0 40 0 0,0 0 26 0 0,0 0 51 0 0,0 0 53 0 0,0-11 640 0 0,3-25-734 0 0,1 1-1 0 0,2-1 0 0 0,2 1 0 0 0,1 1 0 0 0,8-22-131 0 0,-7 23 73 0 0,5-17-51 0 0,2 0 1 0 0,1 1 0 0 0,3 1-1 0 0,9-12-22 0 0,56-61 26 0 0,-85 120-25 0 0,0 0 0 0 0,-1 0 0 0 0,1 0 0 0 0,0 0 0 0 0,0 1 0 0 0,0-1 0 0 0,-1 0 0 0 0,1 0 0 0 0,0 1 0 0 0,0-1 0 0 0,0 1 0 0 0,0-1 0 0 0,0 1 0 0 0,0-1 0 0 0,0 1 0 0 0,1 0 0 0 0,-1-1 0 0 0,0 1 0 0 0,0 0 0 0 0,0 0 0 0 0,0 0 0 0 0,0 0 0 0 0,0 0 0 0 0,1 0 0 0 0,-1 0 0 0 0,0 0 0 0 0,0 0 1 0 0,0 1-1 0 0,0-1 0 0 0,0 0 0 0 0,0 1 0 0 0,0-1 0 0 0,0 1 0 0 0,0-1 0 0 0,0 1 0 0 0,0 0 0 0 0,0-1 0 0 0,0 1 0 0 0,0 0 0 0 0,0 0 0 0 0,-1-1 0 0 0,1 1 0 0 0,0 0 0 0 0,-1 0 0 0 0,1 0 0 0 0,0 0 0 0 0,-1 0 0 0 0,1 0 0 0 0,-1 0 0 0 0,1 1-1 0 0,27 59 52 0 0,-26-55-34 0 0,2 6-133 0 0,0 0 0 0 0,-1 1-1 0 0,-1 0 1 0 0,0 0 0 0 0,-1-1 0 0 0,0 1 0 0 0,-1 0-1 0 0,-1 0 1 0 0,0 0 0 0 0,0 0 0 0 0,-1 0-1 0 0,-1-1 1 0 0,-3 11 115 0 0,4-17-950 0 0,-4 14-2136 0 0,3-5-4197 0 0,3-5-4707 0 0</inkml:trace>
  <inkml:trace contextRef="#ctx0" brushRef="#br0" timeOffset="306.122">492 708 19340 0 0,'0'0'792'0'0,"0"0"-120"0"0,0 0 163 0 0,0 0 232 0 0,0 0 105 0 0,0 0-121 0 0,0 0-271 0 0,0 0-247 0 0,0 0-200 0 0,0 0-100 0 0,0 0-43 0 0,0 0-41 0 0,0 0-22 0 0,-2 26-28 0 0,-4 81-42 0 0,11-53 32 0 0,-5-53-174 0 0,0-1-113 0 0,0 0-172 0 0,0 0-293 0 0,0 0-359 0 0,1-11-5226 0 0,0 7-804 0 0,0 0-4269 0 0</inkml:trace>
  <inkml:trace contextRef="#ctx0" brushRef="#br0" timeOffset="635.668">595 358 18036 0 0,'0'0'933'0'0,"0"0"-155"0"0,0 0 30 0 0,0 0 72 0 0,0 0-12 0 0,0 0-126 0 0,0 0-214 0 0,0 0-188 0 0,0 0-129 0 0,0 0-98 0 0,0 0-54 0 0,0 0-32 0 0,0 0-15 0 0,-6 9-3 0 0,-18 25-22 0 0,18-25-19 0 0,6-9-12 0 0,0 0 4 0 0,0 0 9 0 0,18-11-23 0 0,-8 2 176 0 0,-19 12 147 0 0,-20 14 131 0 0,26-15 739 0 0,-1 1-4472 0 0,2-7-5896 0 0,4 3-1796 0 0</inkml:trace>
  <inkml:trace contextRef="#ctx0" brushRef="#br0" timeOffset="12922.264">555 763 0 0 0,'0'0'227'0'0,"0"0"524"0"0,0 0 149 0 0,0 0 51 0 0,0 0-19 0 0,0 0-81 0 0,0 0-93 0 0,0 0-99 0 0,-3 0-1080 0 0,-2-2 4281 0 0,-4 1 12887 0 0,0 107-15255 0 0,-13-43-1097 0 0,22-60-383 0 0,0-2-11 0 0,32 6 361 0 0,76-32 433 0 0,-96 23-706 0 0,-9-2-4299 0 0,-1-2 1298 0 0,0 2-2479 0 0,1 1-6280 0 0</inkml:trace>
</inkml:ink>
</file>

<file path=ppt/ink/ink21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30.06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15 784 0 0,'0'0'1767'0'0,"0"0"48"0"0,0 0 240 0 0,0 0 167 0 0,0 0 0 0 0,0 0-187 0 0,0 0-296 0 0,0 0-260 0 0,0 0-188 0 0,0 0-159 0 0,0 0-133 0 0,1 7 6759 0 0,0-3-5920 0 0,142 7-477 0 0,21-22-745 0 0,-151 8-556 0 0,36-6 82 0 0,-17 6 124 0 0,-33-5-1867 0 0,0 6-2248 0 0,1 1-3520 0 0,0 1 4186 0 0,0 0-8195 0 0</inkml:trace>
</inkml:ink>
</file>

<file path=ppt/ink/ink21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30.46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11 15267 0 0,'0'0'1887'0'0,"0"0"-472"0"0,0 0-188 0 0,0 0-24 0 0,0 0-44 0 0,0 0-129 0 0,0 0-188 0 0,0 0-175 0 0,0 0-128 0 0,0 0-95 0 0,0 0-44 0 0,0 0-24 0 0,0 0-1 0 0,7 8 620 0 0,23-2-530 0 0,-1-1 0 0 0,1-2 0 0 0,0 0-1 0 0,0-3 1 0 0,0 0 0 0 0,0-2 0 0 0,12-3-465 0 0,43-13 328 0 0,-88 9-4033 0 0,2 7-7580 0 0,1 2-764 0 0</inkml:trace>
</inkml:ink>
</file>

<file path=ppt/ink/ink21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47.73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486 1 0 0 0,'0'0'279'0'0,"0"0"901"0"0,0 0 238 0 0,0 0-149 0 0,0 0-259 0 0,0 0-257 0 0,0 0-173 0 0,0 0-100 0 0,0 3-46 0 0,31 38 5168 0 0,23-11-2007 0 0,-58-22 2777 0 0,-3-5-6622 0 0,-41-4 709 0 0,-1 2-1 0 0,1 3 0 0 0,0 1 1 0 0,-24 8-459 0 0,-18 23 369 0 0,87-34-350 0 0,-1 0 0 0 0,1 0 0 0 0,-1 0 1 0 0,1 1-1 0 0,0-1 0 0 0,0 1 0 0 0,0-1 0 0 0,0 1 0 0 0,0 0 0 0 0,1 0 0 0 0,0 0 0 0 0,-1 1 0 0 0,1-1 0 0 0,0 0 0 0 0,0 1 0 0 0,1 0 0 0 0,-1-1 0 0 0,1 1 0 0 0,0 0 0 0 0,0 0 0 0 0,0-1 0 0 0,0 1 0 0 0,1 0 0 0 0,0 0 0 0 0,-1 3-19 0 0,51 27 569 0 0,133 36 211 0 0,-102-31-628 0 0,-60-17-112 0 0,-21-20-15 0 0,1 0 0 0 0,-1 1 0 0 0,0-1 0 0 0,0 0 0 0 0,0 0 0 0 0,0 0 0 0 0,-1 0 0 0 0,1 0 0 0 0,-1 0 1 0 0,1 0-1 0 0,-1 0 0 0 0,0 0 0 0 0,1 0 0 0 0,-1 0 0 0 0,0 0 0 0 0,0 0 0 0 0,-1-1 0 0 0,1 1 0 0 0,0 0 0 0 0,-1-1 0 0 0,1 1 1 0 0,-1-1-1 0 0,1 1 0 0 0,-1-1 0 0 0,1 0 0 0 0,-2 1-25 0 0,-227 159 827 0 0,77-58-380 0 0,90-44-350 0 0,45-4-33 0 0,72-26 224 0 0,172-7 579 0 0,-25-15-624 0 0,-154-6-47 0 0,-47-1-187 0 0,0 0 4 0 0,0 0-7 0 0,0 0-5 0 0,0 0 40 0 0,0 0-18 0 0,0 0 8 0 0,0 0-11 0 0,0 0-6 0 0,0 0-10 0 0,0 0-16 0 0,0 0 20 0 0,0 0 2 0 0,0 0 0 0 0,0 0 10 0 0,0 0-8 0 0,0 0-14 0 0,0 0 18 0 0,0 0-20 0 0,0 0 4 0 0,0 0-6 0 0,0 0 24 0 0,0 0 0 0 0,0 0-16 0 0,0 0 4 0 0,0 0-16 0 0,0 0-6 0 0,0 0 0 0 0,0 0 8 0 0,0 0 29 0 0,0 0-2 0 0,0 0-3 0 0,0 0 1 0 0,0 0 4 0 0,0 0-10 0 0,0 0-20 0 0,0 0 18 0 0,0 0-12 0 0,0 0 14 0 0,0 0-20 0 0,0 0-3 0 0,0 0 13 0 0,0 0-1 0 0,0 0 12 0 0,0 0-21 0 0,0 0-3 0 0,0 0 8 0 0,0 0-26 0 0,0 0 4 0 0,0 0-5 0 0,0 0-26 0 0,0 0-9 0 0,0 0-11 0 0,0 0-35 0 0,0 0-42 0 0,0 0-55 0 0,0 0-96 0 0,18-22-7763 0 0,-6 15-593 0 0,-5 3-3430 0 0</inkml:trace>
</inkml:ink>
</file>

<file path=ppt/ink/ink21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49.89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126 0 3177 0 0,'0'0'2252'0'0,"0"0"-122"0"0,0 0-58 0 0,0 0 26 0 0,0 0-104 0 0,0 0-263 0 0,0 0-315 0 0,0 0-299 0 0,0 0-205 0 0,0 0-119 0 0,0 0-85 0 0,4 1 1952 0 0,-11 13 518 0 0,-14 13-3203 0 0,16-21 314 0 0,-5 4-250 0 0,0 1-1 0 0,1 0 1 0 0,1 0 0 0 0,0 1 0 0 0,1 0 0 0 0,0 0 0 0 0,0 1-1 0 0,1 0 1 0 0,1 0 0 0 0,1 0 0 0 0,-1 1 0 0 0,2-1 0 0 0,0 1 0 0 0,1 0-1 0 0,0 3-38 0 0,3-13 65 0 0,1 1 0 0 0,0-1 0 0 0,0 0 0 0 0,0 0-1 0 0,0 1 1 0 0,1-1 0 0 0,0-1 0 0 0,-1 1-1 0 0,1 0 1 0 0,1-1 0 0 0,-1 1 0 0 0,1-1 0 0 0,-1 0-1 0 0,1 0 1 0 0,0 0 0 0 0,0-1 0 0 0,0 0-1 0 0,0 1 1 0 0,0-1 0 0 0,1-1 0 0 0,-1 1 0 0 0,1 0-1 0 0,-1-1 1 0 0,1 0 0 0 0,0 0 0 0 0,-1-1-1 0 0,1 1 1 0 0,0-1 0 0 0,-1 0 0 0 0,1 0-1 0 0,0-1 1 0 0,0 1 0 0 0,-1-1 0 0 0,1 0 0 0 0,1-1-65 0 0,16-12 422 0 0,-22 13-390 0 0,0 1-9 0 0,0 0-36 0 0,-6-18-1162 0 0,-9 1-2203 0 0,7 5-6366 0 0,8 8-2006 0 0</inkml:trace>
</inkml:ink>
</file>

<file path=ppt/ink/ink21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50.42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52 78 5113 0 0,'0'0'2223'0'0,"0"0"-480"0"0,0 0-212 0 0,0 0-20 0 0,0 0-108 0 0,0 0-124 0 0,0 0-216 0 0,0 0-223 0 0,0 0-128 0 0,0 0-95 0 0,0 0-57 0 0,0 0-19 0 0,1-6-25 0 0,3-19-34 0 0,-3 19-13 0 0,-1 6-42 0 0,0 0-36 0 0,0 0-9 0 0,-26 8 3495 0 0,26-9-3821 0 0,0 1 0 0 0,0 0-1 0 0,0 0 1 0 0,1 0 0 0 0,-1-1 0 0 0,0 1-1 0 0,0 0 1 0 0,0 0 0 0 0,0 0 0 0 0,0-1 0 0 0,0 1-1 0 0,0 0 1 0 0,0 0 0 0 0,0-1 0 0 0,0 1-1 0 0,0 0 1 0 0,0 0 0 0 0,0-1 0 0 0,0 1-1 0 0,0 0 1 0 0,0 0 0 0 0,0 0 0 0 0,0-1-1 0 0,0 1 1 0 0,-1 0 0 0 0,1 0 0 0 0,0 0-1 0 0,0-1 1 0 0,0 1 0 0 0,0 0 0 0 0,0 0-1 0 0,0 0 1 0 0,-1 0 0 0 0,1-1 0 0 0,0 1 0 0 0,0 0-1 0 0,0 0 1 0 0,-1 0 0 0 0,1 0 0 0 0,0 0-1 0 0,0 0 1 0 0,0 0 0 0 0,-1-1 0 0 0,1 1-1 0 0,0 0 1 0 0,0 0 0 0 0,0 0 0 0 0,-1 0-1 0 0,1 0 1 0 0,0 0 0 0 0,0 0-56 0 0,9-10-2 0 0,-3 1-14 0 0,-2 2 357 0 0,-18 12-32 0 0,-18 13-184 0 0,32-18-121 0 0,0 0-32 0 0,0 0-3 0 0,0 0-26 0 0,26-19-2528 0 0,-12 13 870 0 0,-7 3-1048 0 0,1-2-5064 0 0,-1 2-4492 0 0</inkml:trace>
</inkml:ink>
</file>

<file path=ppt/ink/ink21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58.6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17 41 0 0 0,'0'0'571'0'0,"0"0"156"0"0,0 0 97 0 0,0 0-3 0 0,0 0 15 0 0,0 0-21 0 0,0 0-29 0 0,-2-5-3 0 0,-7-15-21 0 0,7 15 17 0 0,2 5-1496 0 0,-3-1 13524 0 0,2 2-11183 0 0,1-1-1184 0 0,0 0-31 0 0,0 0-46 0 0,0 0-41 0 0,0 0-37 0 0,0 0-37 0 0,0 0-11 0 0,0 0-10 0 0,0 0-2 0 0,0 0 5 0 0,24 4 1637 0 0,126-4 453 0 0,10-15-2073 0 0,-160 40-4013 0 0,0-24 3470 0 0,0 9-4374 0 0,0-6-2550 0 0,0-3 6403 0 0,0 2-11036 0 0</inkml:trace>
</inkml:ink>
</file>

<file path=ppt/ink/ink21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52.73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189 185 0 0 0,'0'0'1331'0'0,"0"0"360"0"0,0 0 56 0 0,0 0-131 0 0,0 0-182 0 0,0 0-178 0 0,0 0-137 0 0,0 0-91 0 0,0 0-33 0 0,13-11-3 0 0,38-30 27 0 0,-59 49 6049 0 0,-5 6-3460 0 0,-67 82-2444 0 0,63-75-1071 0 0,0 1-1 0 0,2 1 1 0 0,0 0-1 0 0,2 1 1 0 0,0 0-1 0 0,2 1 1 0 0,1 1-1 0 0,1-1 1 0 0,1 2-1 0 0,1-1 1 0 0,1 1-1 0 0,2 0 1 0 0,0 0-1 0 0,2 1 1 0 0,1-1-1 0 0,2 0 1 0 0,1 12-93 0 0,1-26 97 0 0,0 0 1 0 0,0 0-1 0 0,2 0 1 0 0,-1-1 0 0 0,2 0-1 0 0,0 0 1 0 0,0 0 0 0 0,1 0-1 0 0,0-1 1 0 0,1 0 0 0 0,0-1-1 0 0,1 0 1 0 0,0 0 0 0 0,3 2-98 0 0,-8-9-1495 0 0,7 1 5037 0 0,-7-3-4577 0 0,1-1-4289 0 0,-1 0-6083 0 0,-3 0 10355 0 0,1 0-10849 0 0</inkml:trace>
  <inkml:trace contextRef="#ctx0" brushRef="#br0" timeOffset="879.864">489 501 1408 0 0,'0'0'1821'0'0,"0"0"-296"0"0,0 0-7 0 0,0 0 173 0 0,0 0 205 0 0,0 0 60 0 0,0 0-117 0 0,0 0-258 0 0,0 0-302 0 0,0 0-213 0 0,0 0-139 0 0,0 0-62 0 0,0 0-15 0 0,-3 2-37 0 0,-1 1-525 0 0,0 1-1 0 0,0-1 0 0 0,0 1 1 0 0,1-1-1 0 0,0 1 0 0 0,-1 0 1 0 0,1 0-1 0 0,1 1 0 0 0,-1-1 1 0 0,1 0-1 0 0,-1 1 0 0 0,1 0 1 0 0,0 0-1 0 0,1-1 0 0 0,-2 6-287 0 0,-4 134 1320 0 0,9-95-958 0 0,-2 44 6 0 0,0-83 2330 0 0,-2-61-2362 0 0,12-94-97 0 0,-4 122-232 0 0,2 0 0 0 0,0 0 0 0 0,1 1 0 0 0,1 0 0 0 0,1 1-1 0 0,1 0 1 0 0,1 1 0 0 0,1 0 0 0 0,0 1 0 0 0,14-13-7 0 0,-15 19 5 0 0,-10 9-6 0 0,1-1 1 0 0,-1 1 0 0 0,1 0-1 0 0,0 0 1 0 0,1 1 0 0 0,-1-1-1 0 0,0 1 1 0 0,1 0 0 0 0,0 0-1 0 0,0 0 1 0 0,0 1-1 0 0,0 0 1 0 0,0 0 0 0 0,0 0-1 0 0,1 1 1 0 0,-1-1 0 0 0,0 1-1 0 0,1 0 1 0 0,-1 1 0 0 0,1 0 0 0 0,13 52 105 0 0,-17 58-188 0 0,-2-84-2585 0 0,11-37-2702 0 0,-7 7-1804 0 0,-1 0-4554 0 0</inkml:trace>
  <inkml:trace contextRef="#ctx0" brushRef="#br0" timeOffset="1652.889">467 200 584 0 0,'0'0'1671'0'0,"0"0"66"0"0,0 0 195 0 0,0 0 178 0 0,0 0 17 0 0,0 0-113 0 0,0 0-229 0 0,0 0-218 0 0,0 0-192 0 0,0 0-104 0 0,0 0-88 0 0,0 0-89 0 0,0 0-74 0 0,-6-4-81 0 0,-16-8-74 0 0,17 9-70 0 0,5 3-91 0 0,0 0-92 0 0,0 0-73 0 0,0 0-56 0 0,25 0 1720 0 0,-5-5-2078 0 0,0 2 0 0 0,0 0-1 0 0,0 2 1 0 0,0 0 0 0 0,0 1 0 0 0,0 1-1 0 0,0 1 1 0 0,0 1 0 0 0,0 0 0 0 0,-1 2-1 0 0,1 0 1 0 0,-1 1 0 0 0,7 4-125 0 0,15 9 97 0 0,-49-23 1069 0 0,-16-29-1077 0 0,-6 0-54 0 0,-24-55-245 0 0,51 85-332 0 0,-4-3 606 0 0,6 5-3967 0 0,2-1-3679 0 0,-1 2-4350 0 0</inkml:trace>
  <inkml:trace contextRef="#ctx0" brushRef="#br0" timeOffset="4924.817">693 892 0 0 0,'4'0'0'0'0,"-2"0"0"0"0,-1 3 0 0 0,-2-3 0 0 0</inkml:trace>
  <inkml:trace contextRef="#ctx0" brushRef="#br0" timeOffset="7587.809">765 744 0 0 0,'0'0'475'0'0,"0"0"384"0"0,0 0 188 0 0,0 0 79 0 0,0 0 68 0 0,0 0 48 0 0,0 0-34 0 0,-2-3-27 0 0,1 2-3531 0 0,-1-5 5797 0 0,-4 5 13904 0 0,6 1-17220 0 0,0 0-7 0 0,0 0-12 0 0,0 0-15 0 0,0 0-7 0 0,0 0 2 0 0,0 0 19 0 0,0 0 19 0 0,0 0 21 0 0,17 3 1065 0 0,107 7-97 0 0,-80-12-935 0 0,76 2 163 0 0,-120 0-324 0 0,0 0-11 0 0,0 0 2 0 0,0 0 21 0 0,0 0-15 0 0,0 0 19 0 0,0 0 17 0 0,0 0-12 0 0,0 0-7 0 0,0 0-12 0 0,0 0-9 0 0,0 0-1 0 0,0 0 16 0 0,0 0-10 0 0,0 0-1 0 0,0 0-7 0 0,0 0 9 0 0,0 0 2 0 0,0 0 0 0 0,0 0-7 0 0,0 0-25 0 0,0 0-1 0 0,0 0-6 0 0,0 0-28 0 0,0 0-9 0 0,-28 0-5594 0 0,10 0 628 0 0,6 0-5702 0 0,10 0 1039 0 0</inkml:trace>
  <inkml:trace contextRef="#ctx0" brushRef="#br0" timeOffset="7905.972">910 601 4481 0 0,'0'0'3475'0'0,"0"0"-837"0"0,0 0-412 0 0,0 0-157 0 0,0 0-137 0 0,0 0-224 0 0,0 0-289 0 0,0 0-286 0 0,0 0-259 0 0,0 0-192 0 0,0 0-109 0 0,0 0-59 0 0,0 0-25 0 0,-9-4 633 0 0,7 185 1104 0 0,-33-96-2462 0 0,12-52-2469 0 0,26-32-2925 0 0,17-6 295 0 0,-10-2-281 0 0,-1 3-2423 0 0</inkml:trace>
  <inkml:trace contextRef="#ctx0" brushRef="#br0" timeOffset="8559.356">1212 568 11474 0 0,'0'0'1682'0'0,"0"0"-322"0"0,0 0 42 0 0,0 0 140 0 0,0 0 25 0 0,0 0-183 0 0,0 0-313 0 0,0 0-290 0 0,0 0-186 0 0,0 0-109 0 0,0 0-46 0 0,0 0-31 0 0,-1 13-25 0 0,-3 99 867 0 0,-18 101-415 0 0,18-162-737 0 0,4-50-76 0 0,0-5 1928 0 0,4-27-1855 0 0,1 0-1 0 0,1 1 1 0 0,2 0 0 0 0,0 0 0 0 0,3 1 0 0 0,0 0-1 0 0,2 1 1 0 0,1 0 0 0 0,1 1 0 0 0,1 1 0 0 0,2 0-1 0 0,13-15-95 0 0,-19 25 2 0 0,0-1 0 0 0,1 2 0 0 0,1-1-1 0 0,0 2 1 0 0,1 0 0 0 0,0 1-1 0 0,11-7-1 0 0,-25 19-1 0 0,-1 1 0 0 0,0-1 0 0 0,1 1 0 0 0,-1 0 0 0 0,1-1 0 0 0,-1 1 0 0 0,0 0-1 0 0,1-1 1 0 0,-1 1 0 0 0,1 0 0 0 0,-1 0 0 0 0,1 0 0 0 0,-1-1 0 0 0,1 1 0 0 0,-1 0 0 0 0,1 0-1 0 0,-1 0 1 0 0,1 0 0 0 0,-1 0 0 0 0,1 0 0 0 0,-1 0 0 0 0,1 0 0 0 0,-1 0 0 0 0,1 0 0 0 0,-1 0-1 0 0,1 0 1 0 0,-1 0 0 0 0,1 0 0 0 0,-1 1 0 0 0,1-1 0 0 0,-1 0 0 0 0,1 0 0 0 0,-1 1 0 0 0,1-1-1 0 0,-1 0 1 0 0,0 0 0 0 0,1 1 0 0 0,-1-1 0 0 0,1 1 0 0 0,-1-1 0 0 0,0 0 0 0 0,0 1 0 0 0,1-1-1 0 0,-1 1 1 0 0,0-1 0 0 0,1 1 0 0 0,-1-1 0 0 0,0 0 0 0 0,0 1 0 0 0,0-1 0 0 0,0 1 0 0 0,1-1-1 0 0,-1 1 1 0 0,0-1 0 0 0,0 1 0 0 0,0 0 0 0 0,0-1 0 0 0,0 1 0 0 0,0-1 0 0 0,0 1-1 0 0,-1-1 1 0 0,1 1 0 0 0,0-1 1 0 0,1 5 2 0 0,20 163 201 0 0,-16-157-1589 0 0,-3-19-1911 0 0,-7-20-3877 0 0,5 24 184 0 0,0 0-4196 0 0</inkml:trace>
  <inkml:trace contextRef="#ctx0" brushRef="#br0" timeOffset="9213.841">1234 354 6881 0 0,'0'0'2438'0'0,"0"0"-223"0"0,0 0-139 0 0,0 0-77 0 0,0 0-130 0 0,0 0-244 0 0,0 0-265 0 0,0 0-230 0 0,0 0-206 0 0,0 0-141 0 0,0 0-74 0 0,0 0-65 0 0,0 0-53 0 0,-1-2-59 0 0,1 3-492 0 0,0-1 1 0 0,0 1-1 0 0,1-1 0 0 0,-1 0 0 0 0,0 1 0 0 0,1-1 0 0 0,-1 0 1 0 0,0 1-1 0 0,1-1 0 0 0,-1 0 0 0 0,1 1 0 0 0,-1-1 1 0 0,0 0-1 0 0,1 0 0 0 0,-1 1 0 0 0,1-1 0 0 0,-1 0 0 0 0,1 0 1 0 0,-1 0-1 0 0,1 0 0 0 0,-1 0 0 0 0,1 0 0 0 0,-1 0 1 0 0,1 1-1 0 0,-1-2 0 0 0,1 1 0 0 0,-1 0 0 0 0,1 0 1 0 0,-1 0-1 0 0,1 0 0 0 0,-1 0 0 0 0,1 0 0 0 0,-1 0 0 0 0,1-1 1 0 0,-1 1-1 0 0,1 0 0 0 0,-1 0 0 0 0,0-1 0 0 0,1 1 1 0 0,-1 0-1 0 0,1-1 0 0 0,-1 1 0 0 0,0 0 0 0 0,1-1 0 0 0,-1 1 1 0 0,0 0-1 0 0,1-1 0 0 0,-1 1 0 0 0,0-1 0 0 0,0 1 1 0 0,0-1-1 0 0,1 1 0 0 0,-1-1 0 0 0,0 1 0 0 0,0-1 0 0 0,0 1 1 0 0,0-1-1 0 0,0 1 0 0 0,0-1 0 0 0,0 1 0 0 0,0-1 1 0 0,0 1-1 0 0,0-1 0 0 0,0 1 0 0 0,0-1 0 0 0,0 1 1 0 0,0-1-1 0 0,0 1 0 0 0,-1-1-40 0 0,16 2-39 0 0,250 3 2382 0 0,-286-26-2149 0 0,-17-23-92 0 0,-18 1-314 0 0,42 35-214 0 0,13 8-4214 0 0,2 0-4703 0 0,1 1-2160 0 0</inkml:trace>
  <inkml:trace contextRef="#ctx0" brushRef="#br0" timeOffset="10931.792">1746 365 0 0 0,'0'0'112'0'0,"0"0"321"0"0,0 0 86 0 0,0 0-4 0 0,0 0-22 0 0,0 0 1 0 0,8-10 29 0 0,34-46 725 0 0,-14 41 4348 0 0,-27 15-4884 0 0,9-4 3525 0 0,-8 8 5011 0 0,-53 33-7095 0 0,-20 15-1856 0 0,96-60 558 0 0,76-65-480 0 0,-73 50-218 0 0,-28 23-111 0 0,0 0 22 0 0,0 0-18 0 0,0 0-15 0 0,0 0-7 0 0,0 0-15 0 0,0 0 2 0 0,-11 8 38 0 0,-98 91 373 0 0,93-64-2456 0 0,21-22-9348 0 0,-1-9-482 0 0</inkml:trace>
  <inkml:trace contextRef="#ctx0" brushRef="#br0" timeOffset="11560.111">1391 1043 4713 0 0,'0'0'2565'0'0,"0"0"-680"0"0,0 0-219 0 0,0 0 132 0 0,0 0 74 0 0,0 0-134 0 0,0 0-290 0 0,0 0-281 0 0,0 0-236 0 0,0 0-175 0 0,0 0-104 0 0,0 0-44 0 0,4-4-30 0 0,12-11-31 0 0,-12 12-55 0 0,-4 3-79 0 0,0 0-82 0 0,0 0-46 0 0,-24 55 2050 0 0,14-39-2154 0 0,7-11-144 0 0,-1-1-1 0 0,1 0 1 0 0,1 1-1 0 0,-1 0 1 0 0,1-1-1 0 0,-1 1 0 0 0,1 0 1 0 0,1 0-1 0 0,-1 0 1 0 0,1 1-1 0 0,0-1 0 0 0,0 0 1 0 0,0 0-1 0 0,1 1 1 0 0,0-1-1 0 0,0 0 1 0 0,0 4-37 0 0,50 3 1246 0 0,-44-12-1171 0 0,39-10 27 0 0,-40-14-3762 0 0,-5 14 151 0 0,-1 3-3327 0 0,-1 3-4610 0 0</inkml:trace>
  <inkml:trace contextRef="#ctx0" brushRef="#br0" timeOffset="11950.516">1584 748 5801 0 0,'0'0'2130'0'0,"0"0"-463"0"0,0 0-172 0 0,0 0 61 0 0,0 0 30 0 0,0 0-86 0 0,0 0-166 0 0,0 0-214 0 0,0 0-185 0 0,0 0-137 0 0,0 0-72 0 0,0 0-27 0 0,0 0-12 0 0,-8 4-20 0 0,-44 25 865 0 0,38-19 38 0 0,27-17-1257 0 0,25-17-383 0 0,-21 12 154 0 0,-16 12-91 0 0,-1 0-14 0 0,-11 12-75 0 0,-39 31 106 0 0,44-40-1577 0 0,49-24-4746 0 0,-32 14 384 0 0,0-1-5518 0 0</inkml:trace>
  <inkml:trace contextRef="#ctx0" brushRef="#br0" timeOffset="13050.96">1921 23 0 0 0,'0'0'735'0'0,"0"0"885"0"0,0 0 310 0 0,0 0-62 0 0,0 0-203 0 0,0 0-192 0 0,0 0-142 0 0,0 0-120 0 0,0 0-103 0 0,0 0-73 0 0,0 0-34 0 0,0 0-55 0 0,0-4-40 0 0,2-11-14 0 0,-2 12-44 0 0,0 3-22 0 0,0 0-19 0 0,0 0-59 0 0,0 0-84 0 0,0 0-84 0 0,0 0-66 0 0,0 0-54 0 0,0 0-40 0 0,0 0-48 0 0,0 0-39 0 0,0 0-35 0 0,0 0-4 0 0,0 0-3 0 0,0 0-24 0 0,0 0-25 0 0,0 0-37 0 0,0 0-29 0 0,0 0-22 0 0,35 37 1177 0 0,-18-18-1223 0 0,-2 0 1 0 0,-1 1-1 0 0,0 1 0 0 0,-2 1 0 0 0,0-1 1 0 0,-1 2-1 0 0,-2-1 0 0 0,0 2 0 0 0,-1-1 1 0 0,-2 1-1 0 0,0 0 0 0 0,-1 0 0 0 0,0 22-108 0 0,-2-12 36 0 0,-2 1 0 0 0,-2 0 0 0 0,-1 0-1 0 0,-1-1 1 0 0,-2 1 0 0 0,-1-1 0 0 0,-9 25-36 0 0,4-30 20 0 0,0-1 1 0 0,-1-1 0 0 0,-2 0-1 0 0,-1-1 1 0 0,-1-1-1 0 0,-1 0 1 0 0,-1-1-1 0 0,-2-1 1 0 0,0-1 0 0 0,-1 0-1 0 0,-1-2 1 0 0,-8 5-21 0 0,-46 35 46 0 0,54-46 14 0 0,22-14-74 0 0,0-3-851 0 0,5-39-5551 0 0,1 25-3234 0 0,-2 9-2247 0 0</inkml:trace>
</inkml:ink>
</file>

<file path=ppt/ink/ink21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0:19.06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414 89 1040 0 0,'0'0'1547'0'0,"0"0"-62"0"0,0 0 103 0 0,0 0 190 0 0,0 0 146 0 0,0 0 0 0 0,0 0-163 0 0,0 0-284 0 0,0 0-272 0 0,0 0-218 0 0,0 0-175 0 0,0-3-89 0 0,1-1-269 0 0,-1-3-364 0 0,-1 7 5195 0 0,-78 98-3852 0 0,-144 153-710 0 0,139-145-608 0 0,58-83-1633 0 0,26-36-4264 0 0,-1 8 67 0 0,1 4 3949 0 0,-1-2-8836 0 0</inkml:trace>
  <inkml:trace contextRef="#ctx0" brushRef="#br0" timeOffset="882.237">46 59 232 0 0,'0'0'1770'0'0,"0"0"-166"0"0,0 0-36 0 0,0 0 211 0 0,0 0 198 0 0,0 0-27 0 0,0 0-210 0 0,0 0-338 0 0,0 0-313 0 0,0 0-214 0 0,0 0-103 0 0,0 0-2 0 0,-2 2 22 0 0,-8 6 15 0 0,8-7-26 0 0,2-1-51 0 0,0 0-77 0 0,0 0-57 0 0,0 0-38 0 0,7 12 4263 0 0,40 90-3685 0 0,48 27-550 0 0,-60-83-414 0 0,26 53 120 0 0,-34-30 65 0 0,-14-43-104 0 0,-13-26-231 0 0,0 0-16 0 0,0 0-20 0 0,0 0-9 0 0,0 0 22 0 0,0 0 1 0 0,0 0 16 0 0,0 0-4 0 0,0 0 5 0 0,0 0 11 0 0,0 0-11 0 0,0 0-23 0 0,0 0 24 0 0,0 0 1 0 0,0 0 17 0 0,0 0-16 0 0,0 0-13 0 0,0 0-9 0 0,0 0 13 0 0,0 0 2 0 0,0 0 19 0 0,0 0 12 0 0,0 0-24 0 0,0 0 8 0 0,0 0 6 0 0,0 0 3 0 0,0 0-2 0 0,0 0-4 0 0,0 0-35 0 0,0 0-22 0 0,0 0 9 0 0,0 0 1 0 0,0 0-21 0 0,0 0 3 0 0,0 0-19 0 0,0 0-21 0 0,0 0-20 0 0,0-13-10574 0 0,0 8 1908 0 0,0 4-1976 0 0</inkml:trace>
  <inkml:trace contextRef="#ctx0" brushRef="#br0" timeOffset="3578.761">536 659 0 0 0,'0'0'1383'0'0,"0"0"529"0"0,0 0 222 0 0,0 0 28 0 0,0 0-58 0 0,0 0-109 0 0,0 0-134 0 0,0 0-133 0 0,0 0-163 0 0,0 0-182 0 0,1 4 5499 0 0,-3-18-6593 0 0,-1 0 0 0 0,1-1-1 0 0,1 1 1 0 0,1 0 0 0 0,0-1-1 0 0,1 1 1 0 0,0-1 0 0 0,1 1-1 0 0,1 0 1 0 0,0 0 0 0 0,1 0-1 0 0,1 0 1 0 0,0 0-289 0 0,14-43 151 0 0,3 1 0 0 0,2 1-1 0 0,3 1 1 0 0,2 1 0 0 0,5-3-151 0 0,-4 9 129 0 0,-11 84-346 0 0,-8-18 217 0 0,0 2 0 0 0,-1 0 0 0 0,-1 0 0 0 0,-1 1 1 0 0,-1 0-1 0 0,-1 0 0 0 0,-1 1 0 0 0,-1-5-2 0 0,-1 0 0 0 0,-1-1-1 0 0,-1 1 1 0 0,-1 0 0 0 0,0 0 0 0 0,-1 0 0 0 0,-1-1 0 0 0,-4 17 2 0 0,-27 52-11 0 0,20-57-45 0 0,13-28 33 0 0,0-1 27 0 0,0 0 0 0 0,0 0 26 0 0,0 0 3 0 0,0 0 20 0 0,0 0-10 0 0,0 0-10 0 0,0-18 42 0 0,2 1-67 0 0,1 0 0 0 0,0 1 0 0 0,2-1 0 0 0,0 1 0 0 0,0 0 0 0 0,2 0 0 0 0,0 0 0 0 0,8-12-8 0 0,89-156-23 0 0,-28 89-12 0 0,-73 92 29 0 0,1 0 0 0 0,0 0 0 0 0,0 0 0 0 0,0 0-1 0 0,0 1 1 0 0,0 0 0 0 0,1 0 0 0 0,-1 0 0 0 0,1 0-1 0 0,-1 1 1 0 0,1 0 0 0 0,0 0 0 0 0,0 0 0 0 0,-1 0-1 0 0,2 1 7 0 0,70 4-60 0 0,-74-2 63 0 0,0-1 0 0 0,0 1 0 0 0,0 0-1 0 0,-1 0 1 0 0,1 0 0 0 0,0 0 0 0 0,-1 0-1 0 0,1 0 1 0 0,-1 0 0 0 0,0 0 0 0 0,1 1-1 0 0,-1-1 1 0 0,0 1 0 0 0,0-1 0 0 0,-1 1-1 0 0,1-1 1 0 0,-1 1 0 0 0,1-1 0 0 0,-1 1-1 0 0,0-1 1 0 0,0 1 0 0 0,0 0 0 0 0,0-1-1 0 0,0 1 1 0 0,0 0 0 0 0,-2 1-3 0 0,-12 77 87 0 0,14-79-86 0 0,-11 43 76 0 0,3 1 0 0 0,2 0-1 0 0,2 0 1 0 0,1 32-77 0 0,3-78 24 0 0,3 5-1977 0 0,-4 5-5232 0 0,1-6-726 0 0,0-1-4081 0 0</inkml:trace>
  <inkml:trace contextRef="#ctx0" brushRef="#br0" timeOffset="4181.242">1342 538 6473 0 0,'0'0'2488'0'0,"0"0"-311"0"0,0 0-138 0 0,0 0-58 0 0,0 0-206 0 0,0 0-312 0 0,0 0-327 0 0,0 0-272 0 0,0 0-161 0 0,0 0-100 0 0,0 0-44 0 0,0 0-4 0 0,4 15 2467 0 0,-11 0-2840 0 0,1-1 1 0 0,1 1 0 0 0,1 0-1 0 0,0 0 1 0 0,1 1 0 0 0,0-1-1 0 0,1 1 1 0 0,1-1 0 0 0,1 1 0 0 0,0 0-183 0 0,0-15 13 0 0,0-1 2 0 0,3-22-3966 0 0,-4 18 3484 0 0,-2-7-4473 0 0,2 1-5159 0 0,1 6 1863 0 0</inkml:trace>
  <inkml:trace contextRef="#ctx0" brushRef="#br0" timeOffset="4632.932">1462 254 5585 0 0,'0'0'5675'0'0,"0"0"-2752"0"0,0 0-1079 0 0,0 0-178 0 0,0 0-107 0 0,0 0-173 0 0,0 0-198 0 0,0 0-241 0 0,0 0-224 0 0,0 0-141 0 0,0 0-84 0 0,0 0-39 0 0,0 0-27 0 0,-2-1-59 0 0,-21 4 496 0 0,9 6-708 0 0,14-9-123 0 0,0-1-1 0 0,0 1 1 0 0,0 0 0 0 0,1 0 0 0 0,-1-1 0 0 0,0 1-1 0 0,0 0 1 0 0,0-1 0 0 0,0 1 0 0 0,0 0-1 0 0,0-1 1 0 0,0 1 0 0 0,0 0 0 0 0,0 0 0 0 0,0-1-1 0 0,0 1 1 0 0,0 0 0 0 0,0-1 0 0 0,0 1 0 0 0,-1 0-1 0 0,1 0 1 0 0,0-1 0 0 0,0 1 0 0 0,0 0 0 0 0,0 0-1 0 0,0-1 1 0 0,-1 1 0 0 0,1 0 0 0 0,0-1-38 0 0,16-19 375 0 0,-33 31-487 0 0,5-6-1387 0 0,21-3-9285 0 0,-4-2-793 0 0</inkml:trace>
  <inkml:trace contextRef="#ctx0" brushRef="#br0" timeOffset="7178.53">1569 100 872 0 0,'0'0'1507'0'0,"0"0"67"0"0,0 0 145 0 0,0 0 184 0 0,0 0 37 0 0,0 0-139 0 0,0 0-298 0 0,0 0-334 0 0,0 0-311 0 0,0 0-225 0 0,0 0-133 0 0,2 4 4465 0 0,2-5-4676 0 0,0 0-1 0 0,-1 0 1 0 0,1 0-1 0 0,0 0 0 0 0,0 0 1 0 0,-1-1-1 0 0,1 0 1 0 0,-1 0-1 0 0,0 0 0 0 0,1 0 1 0 0,-1 0-1 0 0,0-1 1 0 0,0 1-1 0 0,0-1 0 0 0,0 0 1 0 0,1-2-289 0 0,42-28 615 0 0,-19 22-467 0 0,-23 42-20 0 0,13 127 485 0 0,-3-27-330 0 0,-9-87-216 0 0,2 0 0 0 0,2-1 0 0 0,1 0 0 0 0,16 38-67 0 0,-13 29 260 0 0,-4-114 972 0 0,10-110-736 0 0,48-183-232 0 0,9 28-212 0 0,-63 242-2099 0 0,-7 37-1791 0 0,0 2-1145 0 0,-3-8-2306 0 0,-1 0-4272 0 0</inkml:trace>
  <inkml:trace contextRef="#ctx0" brushRef="#br0" timeOffset="9078.347">2075 707 0 0 0,'0'0'999'0'0,"0"0"16"0"0,0 0-46 0 0,0 0-57 0 0,0 0-41 0 0,0 0 27 0 0,0 0 78 0 0,2-4 92 0 0,9-13 99 0 0,-8 14 7519 0 0,-3 6-4514 0 0,-2 10-2496 0 0,-12 33-622 0 0,12-36-912 0 0,-9 99 645 0 0,50-75 181 0 0,-31-47-2973 0 0,-16-11-6368 0 0,6 18 2050 0 0,0 2-3336 0 0</inkml:trace>
  <inkml:trace contextRef="#ctx0" brushRef="#br0" timeOffset="9642.106">2180 435 4993 0 0,'0'0'2379'0'0,"0"0"-473"0"0,0 0-104 0 0,0 0 130 0 0,0 0 85 0 0,0 0-89 0 0,0 0-270 0 0,0 0-373 0 0,0 0-289 0 0,0 0-179 0 0,0 0-115 0 0,0 0-49 0 0,-5 3 2185 0 0,-12 12-2749 0 0,23-37 1330 0 0,-9 22-2401 0 0,2 0-2778 0 0,-3 0-3914 0 0,0 0-3891 0 0</inkml:trace>
</inkml:ink>
</file>

<file path=ppt/ink/ink21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0:31.12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41 210 8770 0 0,'0'0'1654'0'0,"0"0"-238"0"0,0 0-44 0 0,0 0 116 0 0,0 0 82 0 0,0 0-86 0 0,0 0-253 0 0,0 0-260 0 0,0 0-220 0 0,0 0-116 0 0,0 0-43 0 0,-7-1 0 0 0,-20-4 2 0 0,20 4-34 0 0,7 1-72 0 0,0 0-79 0 0,0 0-65 0 0,0 0-34 0 0,0 0-37 0 0,0 0-29 0 0,0 0-14 0 0,0 0-16 0 0,0 0 8 0 0,0 0-2 0 0,0 0-16 0 0,0 0-10 0 0,0 0-24 0 0,0 0-22 0 0,0 0-11 0 0,23 3 401 0 0,46 10-35 0 0,0-4 1 0 0,0-2 0 0 0,47-2-504 0 0,93-9 462 0 0,-208 4-426 0 0,-1 0-16 0 0,0 0-4 0 0,0 0 3 0 0,0 0 13 0 0,0 0 13 0 0,0 0-1 0 0,0 0-14 0 0,0 0 3 0 0,0 0 15 0 0,0 0 20 0 0,0 0 18 0 0,0 0-45 0 0,0 0-24 0 0,0 0-7 0 0,0 0 0 0 0,0 0 6 0 0,0 0-21 0 0,0 0-14 0 0,0 0 11 0 0,0 0 15 0 0,0 0 6 0 0,0 0-3 0 0,0 0-2 0 0,0 0 2 0 0,0 0 9 0 0,0 0-8 0 0,0 0-6 0 0,0 0-8 0 0,0 0 6 0 0,0 0-8 0 0,0 0-9 0 0,0 0-15 0 0,0 0 18 0 0,0 0 26 0 0,0 0 28 0 0,0 0-35 0 0,0 0 4 0 0,0 0-3 0 0,0 0-18 0 0,0 0 19 0 0,0 0-12 0 0,0 0-4 0 0,0 0 8 0 0,0 0-14 0 0,0 0 1 0 0,0 0 22 0 0,-16-4 851 0 0,-77-95-455 0 0,26 0-341 0 0,54 66-1879 0 0,12 32 674 0 0,1 1-615 0 0,6 0-7305 0 0,-2 0-3333 0 0</inkml:trace>
</inkml:ink>
</file>

<file path=ppt/ink/ink21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34.4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40 96 0 0,'0'0'1686'0'0,"0"0"-47"0"0,0 0 9 0 0,0 0 172 0 0,0 0 160 0 0,0 0-44 0 0,0 0-282 0 0,0 0-361 0 0,0 0-302 0 0,0 0-200 0 0,0 0-50 0 0,17 14 9499 0 0,-15-13-9884 0 0,115-16 1743 0 0,137-17-1061 0 0,-173 28-327 0 0,-81 3 823 0 0,0-1-3336 0 0,4 2-12257 0 0,-4 3 4644 0 0</inkml:trace>
</inkml:ink>
</file>

<file path=ppt/ink/ink21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35.1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 26 1352 0 0,'0'0'2013'0'0,"0"0"-380"0"0,0 0-398 0 0,0 0-168 0 0,0 0-33 0 0,0 0-91 0 0,0 0-79 0 0,0 0-53 0 0,0 0-97 0 0,0 0-71 0 0,0 0 40 0 0,0 0 79 0 0,0 0 56 0 0,-11 0 1523 0 0,9 0 1463 0 0,1 0 3473 0 0,287 0-4123 0 0,-219-8-2878 0 0,-34 5-504 0 0,-35-4-2927 0 0,2 2-7270 0 0,0 2-1670 0 0</inkml:trace>
</inkml:ink>
</file>

<file path=ppt/ink/ink21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42.67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8178 0 0,'0'0'2327'0'0,"0"0"-436"0"0,0 0-299 0 0,0 0-117 0 0,0 0-88 0 0,0 0-157 0 0,0 0-241 0 0,0 0-234 0 0,0 0-205 0 0,0 0-138 0 0,0 0-73 0 0,13-1 1564 0 0,11 54 1029 0 0,-13-3-2739 0 0,-3 0-1 0 0,-2 0 1 0 0,-2 1-1 0 0,-2-1 1 0 0,-3 23-193 0 0,1-45 57 0 0,-5-5-30 0 0,0-27 2116 0 0,-2-46-1822 0 0,0-3-250 0 0,7 39-60 0 0,1 0 0 0 0,0 0 0 0 0,1 0 0 0 0,1 0 0 0 0,1 1 0 0 0,0-1 0 0 0,0 1-1 0 0,1-1 1 0 0,1 2 0 0 0,0-1 0 0 0,1 0 0 0 0,0 1 0 0 0,1 1 0 0 0,0-1 0 0 0,1 1 0 0 0,1 1-1 0 0,-1-1 1 0 0,5-1-11 0 0,-6 6 3 0 0,0 0 0 0 0,1 1 0 0 0,-1 0 1 0 0,1 0-1 0 0,0 1 0 0 0,1 0 0 0 0,-1 1 0 0 0,1 0 0 0 0,-1 1 0 0 0,1-1 0 0 0,0 2 0 0 0,0 0 0 0 0,0 0 0 0 0,0 0-3 0 0,6 35 103 0 0,2 51 333 0 0,-14-53-293 0 0,-4-32-123 0 0,0 0-14 0 0,0 0-28 0 0,0 0-20 0 0,0 0-1 0 0,0 0-26 0 0,0 0-4 0 0,0 0-37 0 0,0 0-60 0 0,0 0-50 0 0,0 0-67 0 0,0-17-7631 0 0,0 12-2837 0 0,0 2-25 0 0</inkml:trace>
</inkml:ink>
</file>

<file path=ppt/ink/ink21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43.82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30 159 4689 0 0,'0'0'2208'0'0,"0"0"-335"0"0,0 0-110 0 0,0 0 128 0 0,0 0 45 0 0,0 0-86 0 0,0 0-275 0 0,0 0-355 0 0,0 0-246 0 0,0 0-154 0 0,0 0-82 0 0,0 0-40 0 0,-5-3-44 0 0,-14-7-43 0 0,14 8-91 0 0,5 2-101 0 0,0 0-81 0 0,0 0-40 0 0,0 0-49 0 0,0 0-8 0 0,23 0 1465 0 0,160 3-134 0 0,165 5-577 0 0,-348-8-1004 0 0,0 0 2 0 0,0 0 25 0 0,0 0-17 0 0,0 0 12 0 0,0 0 22 0 0,0 0-34 0 0,0 0 31 0 0,0 0-6 0 0,0 0-6 0 0,0 0 32 0 0,0 0-2 0 0,0 0-6 0 0,0 0-10 0 0,0 0 11 0 0,0 0-12 0 0,0 0 18 0 0,0 0 22 0 0,0 0-22 0 0,-21-1 505 0 0,-36-28-549 0 0,-1-18 85 0 0,-1 5-244 0 0,58 27-1350 0 0,1 7-1835 0 0,1-1-8989 0 0,-1 5 299 0 0</inkml:trace>
</inkml:ink>
</file>

<file path=ppt/ink/ink21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44.78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45 16 6113 0 0,'0'0'1843'0'0,"0"0"-126"0"0,0 0-56 0 0,0 0 54 0 0,0 0 47 0 0,0 0-129 0 0,0 0-259 0 0,0 0-245 0 0,0 0-208 0 0,0 0-173 0 0,0 0-85 0 0,0 0-31 0 0,0 0 3 0 0,-7-2-15 0 0,-23-6-36 0 0,23 7-45 0 0,7 1-57 0 0,0 0-26 0 0,0 0-23 0 0,0 0-41 0 0,0 0-21 0 0,0 0-36 0 0,0 0-51 0 0,0 0-56 0 0,0 0-24 0 0,0 0-53 0 0,0 0-26 0 0,0 0 15 0 0,0 0-37 0 0,0 0-5 0 0,18 4 505 0 0,207 4 933 0 0,-141-9-1321 0 0,-14 5 31 0 0,-66-3-226 0 0,1 0 0 0 0,-1 0 0 0 0,1 0 0 0 0,-1-1 0 0 0,1 1 0 0 0,-1-1 0 0 0,1-1 0 0 0,0 1 0 0 0,-1 0 0 0 0,1-1 0 0 0,-1 0 0 0 0,1 0 0 0 0,-1 0 0 0 0,0-1 0 0 0,4-1-20 0 0,40-7-6 0 0,-42 9-1313 0 0,-2 0 4173 0 0,-4 0-3276 0 0,-2 0-3708 0 0,-5 1-10352 0 0,7 0 2132 0 0</inkml:trace>
</inkml:ink>
</file>

<file path=ppt/ink/ink21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51.3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60 1 4929 0 0,'0'0'2629'0'0,"0"0"-702"0"0,0 0-320 0 0,0 0 80 0 0,0 0 110 0 0,0 0-70 0 0,0 0-280 0 0,0 0-338 0 0,0 0-249 0 0,0 0-140 0 0,0 0-73 0 0,0 0-6 0 0,0 0 6 0 0,2 1-25 0 0,0 21 3558 0 0,-8-13-4441 0 0,-25 44 1009 0 0,7 28 146 0 0,24-80-880 0 0,-1 0 0 0 0,1 0 0 0 0,0 1 0 0 0,-1-1 0 0 0,1 0 1 0 0,0 0-1 0 0,0 1 0 0 0,0-1 0 0 0,0 0 0 0 0,0 1 0 0 0,0-1 0 0 0,0 0 0 0 0,1 0 1 0 0,-1 1-1 0 0,0-1 0 0 0,1 0 0 0 0,-1 0 0 0 0,1 0 0 0 0,-1 1 0 0 0,1-1 1 0 0,0 0-1 0 0,-1 0 0 0 0,1 0 0 0 0,0 0 0 0 0,0 0 0 0 0,0 0 0 0 0,0 0 0 0 0,0 0 1 0 0,0-1-1 0 0,0 1 0 0 0,0 0 0 0 0,0 0 0 0 0,0-1 0 0 0,0 1 0 0 0,0-1 0 0 0,0 1 1 0 0,1-1-1 0 0,-1 1 0 0 0,0-1 0 0 0,0 0 0 0 0,1 0 0 0 0,-1 0 0 0 0,0 1 1 0 0,1-1-1 0 0,-1 0 0 0 0,0-1 0 0 0,2 1-14 0 0,9-29-3169 0 0,-3 7-1102 0 0,-7 15 425 0 0,-1-1-3472 0 0,-1 0-3299 0 0</inkml:trace>
</inkml:ink>
</file>

<file path=ppt/ink/ink21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47.97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492 0 0 0 0,'0'0'1068'0'0,"0"0"1223"0"0,0 0 495 0 0,0 0-57 0 0,0 0-269 0 0,0 0-348 0 0,0 0-357 0 0,0 0-299 0 0,0 0-216 0 0,0 0-166 0 0,0 0-146 0 0,0 0-113 0 0,1 5 3755 0 0,-2 6-3130 0 0,-47 47-775 0 0,-178 162 165 0 0,33-32-672 0 0,169-162-172 0 0,32-52-4095 0 0,2-5 1513 0 0,-3 16 88 0 0,2-1-4593 0 0,-5 8-3588 0 0</inkml:trace>
  <inkml:trace contextRef="#ctx0" brushRef="#br0" timeOffset="541.305">122 33 7370 0 0,'0'0'3964'0'0,"0"0"-1311"0"0,0 0-774 0 0,0 0-221 0 0,0 0-79 0 0,0 0-132 0 0,0 0-230 0 0,0 0-291 0 0,0 0-243 0 0,0 0-169 0 0,0 0-80 0 0,0 0-46 0 0,0 0-4 0 0,8 0 2663 0 0,-8 0-3009 0 0,0 0 10 0 0,10 19 233 0 0,56 75 347 0 0,69 194-121 0 0,-78-192-371 0 0,-53-92-2241 0 0,-3-18-1624 0 0,1-5-6898 0 0,1 11-1189 0 0</inkml:trace>
</inkml:ink>
</file>

<file path=ppt/ink/ink21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3:03.7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39 269 8578 0 0,'0'0'2118'0'0,"0"0"-190"0"0,0 0-109 0 0,0 0 19 0 0,0 0-18 0 0,0 0-227 0 0,0 0-284 0 0,0 0-287 0 0,0 0-246 0 0,0 0-137 0 0,0 0-75 0 0,0 0-16 0 0,0 0 3 0 0,-8 0-35 0 0,-22 3 2122 0 0,123-32-1189 0 0,75 25-834 0 0,-6 11-420 0 0,-137-3-227 0 0,-25-4 52 0 0,0 0 0 0 0,0 0-7 0 0,0 0 10 0 0,0 0 5 0 0,0 0 3 0 0,0 0 35 0 0,0 0-18 0 0,0 0 26 0 0,0 0 32 0 0,0 0-10 0 0,0 0 7 0 0,0 0 8 0 0,0 0-2 0 0,-9-11 162 0 0,-153-205-581 0 0,156 197-1630 0 0,6 16-3189 0 0,2 2-4456 0 0,2 1-3070 0 0</inkml:trace>
</inkml:ink>
</file>

<file path=ppt/ink/ink21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50.59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351 30 0 0 0,'0'0'1168'0'0,"0"0"865"0"0,0 0 186 0 0,0 0-148 0 0,0 0-176 0 0,0 0-145 0 0,0 0-133 0 0,0 0-176 0 0,0 0-162 0 0,0 0-158 0 0,0 0-143 0 0,0 0-101 0 0,6 0-70 0 0,137-25 4766 0 0,-119 23-4131 0 0,-32 0 1053 0 0,-162 32-2061 0 0,-13 50-168 0 0,81-13 30 0 0,57-31-69 0 0,106-10 389 0 0,54 1-346 0 0,64-2-85 0 0,-66 4-96 0 0,-200 15 109 0 0,24-15-135 0 0,23-12-58 0 0,0 1-1 0 0,2 2 0 0 0,0 2 0 0 0,1 1 1 0 0,2 2-1 0 0,-9 9-4 0 0,-17 36-55 0 0,61-69 58 0 0,0 0-1 0 0,0 0 1 0 0,0 0-1 0 0,0 0 0 0 0,0 0 1 0 0,0 0-1 0 0,0 0 1 0 0,1 0-1 0 0,-1 0 1 0 0,0 0-1 0 0,1 0 0 0 0,-1-1 1 0 0,0 1-1 0 0,1 0 1 0 0,-1 0-1 0 0,1 0 0 0 0,0 0 1 0 0,-1-1-1 0 0,1 1 1 0 0,0 0-1 0 0,-1 0 1 0 0,1-1-1 0 0,0 1 0 0 0,0-1 1 0 0,-1 1-1 0 0,1-1 1 0 0,0 1-1 0 0,0-1 0 0 0,0 1 1 0 0,0-1-1 0 0,0 0 1 0 0,0 1-1 0 0,0-1 1 0 0,0 0-1 0 0,0 0 0 0 0,0 0 1 0 0,0 0-1 0 0,0 0 1 0 0,0 0-1 0 0,-1 0 0 0 0,2 0-2 0 0,-1 0 1 0 0,42 9 56 0 0,1-2 0 0 0,0-1-1 0 0,1-3 1 0 0,-1-2-1 0 0,32-3-56 0 0,-4 1 63 0 0,3-6 43 0 0,-15 7-60 0 0,-60 0-27 0 0,0 0-7 0 0,0 0-16 0 0,0 0 20 0 0,0 0-8 0 0,0 0-31 0 0,0 0 32 0 0,0 0 41 0 0,0 0-21 0 0,0 0-37 0 0,0 0-7 0 0,0 0 11 0 0,0 0 22 0 0,0 0-6 0 0,0 0-12 0 0,0 0 32 0 0,0 0-12 0 0,0 0-11 0 0,0 0-5 0 0,0 0-16 0 0,0 0 1 0 0,0 0 15 0 0,0 0-13 0 0,0 0 20 0 0,0 0-10 0 0,0 0 10 0 0,0 0-5 0 0,0 0-14 0 0,0 0-6 0 0,0 0 24 0 0,0 0 8 0 0,0 0-13 0 0,0 0 19 0 0,0 0-25 0 0,0 0-9 0 0,0 0 17 0 0,0 0-12 0 0,0 0-9 0 0,0 0 10 0 0,0 0 16 0 0,0 0-13 0 0,0 0 28 0 0,0 0 5 0 0,0 0-47 0 0,0 0 0 0 0,0 0 1 0 0,0 0 16 0 0,0 0-6 0 0,0 0 40 0 0,0 0-29 0 0,0 0-62 0 0,0 0 30 0 0,0 0 40 0 0,4-16 74 0 0,5 0-91 0 0,0 0-1 0 0,1 1 1 0 0,0 1 0 0 0,1 0-1 0 0,1 0 1 0 0,0 1 0 0 0,12-9 2 0 0,-17 15 13 0 0,35-30-107 0 0,-61 37-5786 0 0,8 6 2719 0 0,2-1-3422 0 0,1-2-5750 0 0</inkml:trace>
  <inkml:trace contextRef="#ctx0" brushRef="#br0" timeOffset="1313.875">248 914 10354 0 0,'0'0'1906'0'0,"0"0"-259"0"0,0 0-95 0 0,0 0-23 0 0,0 0-109 0 0,0 0-248 0 0,0 0-310 0 0,0 0-252 0 0,0 0-149 0 0,0 0-68 0 0,0 0 18 0 0,0 0 42 0 0,0 0 29 0 0,-5 0 3474 0 0,-16 1-3718 0 0,-4 1 687 0 0,64-28-813 0 0,-38 24-57 0 0,6-3-2908 0 0,5-2-5118 0 0,-9 3-4222 0 0</inkml:trace>
  <inkml:trace contextRef="#ctx0" brushRef="#br0" timeOffset="10214.347">888 141 0 0 0,'0'0'982'0'0,"0"0"577"0"0,0 0 188 0 0,0 0-14 0 0,0 0-79 0 0,0 0-50 0 0,0 0-161 0 0,0 0-165 0 0,-2-3-175 0 0,-13-16 1757 0 0,12-12 3450 0 0,3 29-6268 0 0,1 1 1 0 0,0 0-1 0 0,0-1 0 0 0,0 1 1 0 0,0 0-1 0 0,0 0 1 0 0,0 0-1 0 0,0 0 1 0 0,0-1-1 0 0,0 1 1 0 0,0 1-1 0 0,1-1 1 0 0,-1 0-1 0 0,0 0 1 0 0,1 0-1 0 0,-1 1 1 0 0,1-1-1 0 0,-1 1 1 0 0,1-1-1 0 0,-1 1 1 0 0,1 0-1 0 0,-1-1 1 0 0,1 1-1 0 0,-1 0 1 0 0,1 0-1 0 0,-1 0 1 0 0,2 0-43 0 0,-1 0 17 0 0,0 0 0 0 0,1 0 0 0 0,-1 0 0 0 0,0 0 0 0 0,0 0 1 0 0,1 0-1 0 0,-1 1 0 0 0,0-1 0 0 0,0 1 0 0 0,0 0 0 0 0,0 0 1 0 0,0-1-1 0 0,0 1 0 0 0,0 1 0 0 0,0-1 0 0 0,0 0 0 0 0,0 0 1 0 0,0 1-1 0 0,-1-1 0 0 0,1 1 0 0 0,0-1 0 0 0,-1 1 0 0 0,0 0 1 0 0,1 0-1 0 0,-1-1 0 0 0,0 1 0 0 0,0 0 0 0 0,0 0 0 0 0,0 0 0 0 0,0 1-17 0 0,7 17 103 0 0,-1 1-1 0 0,0 0 0 0 0,-2 0 0 0 0,-1 1 1 0 0,0 0-1 0 0,-2 0 0 0 0,0-1 0 0 0,-2 1 1 0 0,0 0-1 0 0,-1 0 0 0 0,-2 0 0 0 0,0 3-102 0 0,-63 195 366 0 0,57-196 339 0 0,3-37 1298 0 0,6-1-1985 0 0,0-1 0 0 0,0 1 0 0 0,2-1 0 0 0,0 1 0 0 0,0 0 0 0 0,1-1 0 0 0,1 1 0 0 0,1 1 0 0 0,3-9-18 0 0,-1 6 6 0 0,1 1 0 0 0,0 0 0 0 0,1 0 0 0 0,1 1 0 0 0,0 0 0 0 0,1 1 0 0 0,1 0 0 0 0,0 1 0 0 0,11-9-6 0 0,35-26-52 0 0,-7 21-68 0 0,-51 26 88 0 0,0 0 31 0 0,0 0-19 0 0,0 0-3 0 0,0 0-31 0 0,0 0 16 0 0,8 22 173 0 0,-4-5-126 0 0,0-1 1 0 0,-1 1-1 0 0,0 0 1 0 0,-2 0-1 0 0,0 1 0 0 0,-1-1 1 0 0,-1 10-10 0 0,0 7 18 0 0,-19 80-19 0 0,4-74 1 0 0,15-39 26 0 0,38-67 308 0 0,118-137-282 0 0,-38 96-64 0 0,-103 144 14 0 0,-11-14 71 0 0,0 0-1 0 0,-1 1 0 0 0,-2-1 0 0 0,0 1 1 0 0,-2-1-1 0 0,0 1 0 0 0,-2 3-72 0 0,-13 76 247 0 0,2-48-217 0 0,15-54-48 0 0,0-1-36 0 0,0 0-30 0 0,0 0-42 0 0,0 0-57 0 0,0 0-105 0 0,0 0-91 0 0,0 0-124 0 0,19 0-4867 0 0,-9-4-3983 0 0,-6 1-2755 0 0</inkml:trace>
  <inkml:trace contextRef="#ctx0" brushRef="#br0" timeOffset="10621.778">1610 700 16043 0 0,'0'0'1837'0'0,"0"0"-898"0"0,0 0-378 0 0,0 0 113 0 0,0 0 184 0 0,0 0 103 0 0,0 0-74 0 0,0 0-235 0 0,0 0-200 0 0,0 0-5 0 0,0 0-7 0 0,0 0 44 0 0,0 0 45 0 0,0 8-62 0 0,0 7-270 0 0,-13 84 2275 0 0,10-94-2354 0 0,1-5-3000 0 0,3-13-52 0 0,2-9-2522 0 0,1 8-2563 0 0,-1 6-1708 0 0</inkml:trace>
  <inkml:trace contextRef="#ctx0" brushRef="#br0" timeOffset="10918.509">1752 358 11210 0 0,'0'0'2852'0'0,"0"0"-1025"0"0,0 0-539 0 0,0 0-81 0 0,0 0-3 0 0,0 0-78 0 0,0 0-121 0 0,0 0-167 0 0,0 0-178 0 0,0 0-132 0 0,0 0-121 0 0,0 0-118 0 0,0 0-71 0 0,-17 9-38 0 0,-48 28-62 0 0,49-28-15 0 0,16-9-11 0 0,0 0-21 0 0,0 0-2 0 0,0 0-4 0 0,17-8 213 0 0,45-35-41 0 0,-57 38-83 0 0,-38 19-188 0 0,19-12-3797 0 0,16-6-2899 0 0,0 0-4284 0 0</inkml:trace>
  <inkml:trace contextRef="#ctx0" brushRef="#br0" timeOffset="11770.797">1860 167 5337 0 0,'0'0'2743'0'0,"0"0"-551"0"0,0 0-267 0 0,0 0-26 0 0,0 0-32 0 0,0 0-150 0 0,0 0-290 0 0,0 0-326 0 0,0 0-261 0 0,0 0-169 0 0,0 0-92 0 0,0 0-73 0 0,0 0-86 0 0,1 2-44 0 0,-1 5-202 0 0,21 35 1967 0 0,-16-39-2059 0 0,-1-1 1 0 0,1 0-1 0 0,-1 0 1 0 0,1 0-1 0 0,0-1 1 0 0,0 0 0 0 0,0 1-1 0 0,0-2 1 0 0,0 1-1 0 0,0-1 1 0 0,0 1-1 0 0,0-1 1 0 0,0-1-1 0 0,0 1 1 0 0,0-1-1 0 0,0 0 1 0 0,0 0-1 0 0,-1 0 1 0 0,1 0-1 0 0,0-1 1 0 0,-1 0-1 0 0,1 0 1 0 0,0-1-1 0 0,-1 1 1 0 0,1-2-83 0 0,45-47 639 0 0,-52 80-573 0 0,-10 36-54 0 0,3-1 0 0 0,3 1 0 0 0,2 1 0 0 0,4-1 0 0 0,4 29-12 0 0,-3-79-5 0 0,1-1-1 0 0,0 0 0 0 0,1 0 0 0 0,0 0 0 0 0,1 0 0 0 0,1-1 1 0 0,0 1-1 0 0,4 7 6 0 0,-8-20 2 0 0,24-42 847 0 0,37-91-353 0 0,79-123-496 0 0,-134 243-10 0 0,8-10 24 0 0,-1 0-1 0 0,-1-1 0 0 0,-1 0 1 0 0,-1-1-1 0 0,-2 0 0 0 0,0 0 1 0 0,-1-1-1 0 0,1-10-13 0 0,-10 35-12 0 0,1 0 0 0 0,0 1 0 0 0,0-1 0 0 0,0 0 0 0 0,0 0 0 0 0,-1 0 0 0 0,1 0 0 0 0,0 0 0 0 0,0 0 0 0 0,0 0 0 0 0,-1 0 0 0 0,1 0 0 0 0,0 1 0 0 0,0-1 0 0 0,0 0 0 0 0,-1 0 0 0 0,1 0 0 0 0,0 0 0 0 0,0 0 0 0 0,0 0 0 0 0,-1 0 0 0 0,1 0 0 0 0,0 0 0 0 0,0 0 0 0 0,0-1 0 0 0,-1 1 0 0 0,1 0 0 0 0,0 0-1 0 0,0 0 1 0 0,0 0 0 0 0,-1 0 0 0 0,1 0 0 0 0,0 0 0 0 0,0 0 0 0 0,0-1 0 0 0,0 1 0 0 0,-1 0 0 0 0,1 0 0 0 0,0 0 0 0 0,0 0 12 0 0,-12 21-413 0 0,12-21 408 0 0,-19 56-1990 0 0,14-32-6960 0 0,5-19-3008 0 0</inkml:trace>
  <inkml:trace contextRef="#ctx0" brushRef="#br0" timeOffset="12163.354">2459 671 10562 0 0,'0'0'3378'0'0,"0"0"-1576"0"0,0 0-679 0 0,0 0-15 0 0,0 0 178 0 0,0 0 42 0 0,0 0-140 0 0,0 0-246 0 0,0 0-225 0 0,0 0-121 0 0,0 0-45 0 0,0 0-21 0 0,-4 15-66 0 0,-18 77 508 0 0,18-19-25 0 0,4-73-950 0 0,0 0-51 0 0,0 0-54 0 0,0 0-53 0 0,0 0-111 0 0,0 0-142 0 0,4-14-3905 0 0,0 7 1953 0 0,1-1-3639 0 0,1 1-5306 0 0</inkml:trace>
  <inkml:trace contextRef="#ctx0" brushRef="#br0" timeOffset="12536.774">2648 354 13811 0 0,'0'0'1504'0'0,"0"0"-414"0"0,0 0-75 0 0,0 0 112 0 0,0 0 70 0 0,0 0-65 0 0,0 0-178 0 0,0 0-213 0 0,0 0-158 0 0,0 0-112 0 0,0 0-75 0 0,0 0-58 0 0,0 0-72 0 0,-11 14-44 0 0,-35 43-73 0 0,35-43-56 0 0,11-14-33 0 0,0 0-37 0 0,0 0-20 0 0,0 0-21 0 0,0 0 18 0 0,0 0-24 0 0,38-26 43 0 0,-21 4 402 0 0,-33 26-290 0 0,-50 32-252 0 0,61-36-1911 0 0,4-7-6014 0 0,3 4-1042 0 0</inkml:trace>
</inkml:ink>
</file>

<file path=ppt/ink/ink21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3:04.75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6 233 2409 0 0,'0'0'2365'0'0,"0"0"-52"0"0,0 0-45 0 0,0 0 2 0 0,0 0-132 0 0,0 0-232 0 0,0 0-299 0 0,0 0-371 0 0,0 0-246 0 0,0 0-181 0 0,0 0-120 0 0,0 0-39 0 0,0 0-15 0 0,-2 1-6 0 0,2-1-512 0 0,0 0 0 0 0,0 0 0 0 0,0 1 0 0 0,1-1-1 0 0,-1 0 1 0 0,0 0 0 0 0,0 1 0 0 0,0-1 0 0 0,0 0-1 0 0,0 1 1 0 0,0-1 0 0 0,0 0 0 0 0,0 0 0 0 0,0 1 0 0 0,0-1-1 0 0,0 0 1 0 0,0 1 0 0 0,0-1 0 0 0,0 0 0 0 0,0 1-1 0 0,0-1 1 0 0,0 0 0 0 0,0 0 0 0 0,0 1 0 0 0,0-1 0 0 0,0 0-1 0 0,0 1 1 0 0,-1-1 0 0 0,1 0 0 0 0,0 0 0 0 0,0 1-1 0 0,0-1 1 0 0,-1 0 0 0 0,1 0 0 0 0,0 0 0 0 0,0 1 0 0 0,0-1-1 0 0,-1 0 1 0 0,1 0 0 0 0,0 0 0 0 0,0 0 0 0 0,-1 1-1 0 0,1-1 1 0 0,0 0-117 0 0,40 8 659 0 0,-30-6-236 0 0,201 2 1092 0 0,-10-4-450 0 0,-201 0-1005 0 0,0 0-23 0 0,0 0-17 0 0,0 0-22 0 0,0 0-6 0 0,0 0-10 0 0,0 0-34 0 0,0 0-9 0 0,0 0-44 0 0,0 0-34 0 0,-13-11-6082 0 0,8 8 155 0 0,3 2-3773 0 0</inkml:trace>
  <inkml:trace contextRef="#ctx0" brushRef="#br0" timeOffset="973.555">248 5 0 0 0,'0'0'627'0'0,"0"0"610"0"0,0 0 270 0 0,0 0 127 0 0,0 0-3 0 0,0 0-57 0 0,0 0-15 0 0,0 0 0 0 0,0 0 10 0 0,0 0-52 0 0,0 0-120 0 0,0 0-135 0 0,-6-5 6201 0 0,4 78-3276 0 0,-21 91-3238 0 0,1-34-652 0 0,6 67 195 0 0,16-197-486 0 0,0 0 2 0 0,0 0-12 0 0,0 0 6 0 0,0 0 45 0 0,0 0 13 0 0,0 0-5 0 0,0 0 9 0 0,0 0-12 0 0,0 0-7 0 0,0 0-5 0 0,0 0 9 0 0,0 0-31 0 0,0 0-10 0 0,0 0-4 0 0,0 0-10 0 0,0 0 21 0 0,0 0 4 0 0,0 0 18 0 0,0 0-29 0 0,0 0 9 0 0,0 0-13 0 0,0 0-38 0 0,0 0 38 0 0,0 0-24 0 0,0 0 22 0 0,0 0 14 0 0,0 0-25 0 0,0 0-23 0 0,0 0 24 0 0,0 0-11 0 0,0 0 14 0 0,0 0-19 0 0,-1-23-2610 0 0,-1-5-3370 0 0,2 21-981 0 0,0 3-5279 0 0</inkml:trace>
</inkml:ink>
</file>

<file path=ppt/ink/ink21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3:11.24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446 16 0 0 0,'0'0'525'0'0,"0"0"854"0"0,0 0 363 0 0,0 0 151 0 0,0 0 19 0 0,0 0-85 0 0,0 0-169 0 0,0 0-223 0 0,0 0-171 0 0,0 0-165 0 0,-7-2-106 0 0,-20-3-118 0 0,20 4-128 0 0,7 1-64 0 0,0 0-54 0 0,0 0-22 0 0,0 0-81 0 0,0 0-112 0 0,0 0-115 0 0,0 0-92 0 0,0 0-30 0 0,0 0-5 0 0,21 0 1004 0 0,156-7 1474 0 0,-178 8-2595 0 0,1 1 0 0 0,0-1 0 0 0,0 0 0 0 0,0 1 0 0 0,-1-1 0 0 0,1 0 0 0 0,-1 1 1 0 0,1-1-1 0 0,-1 0 0 0 0,0 0 0 0 0,1 1 0 0 0,-1-1 0 0 0,0 0 0 0 0,0 0 0 0 0,0 0 0 0 0,0 0 0 0 0,0 0 0 0 0,0 0 0 0 0,0 0 0 0 0,0 0 0 0 0,0 0 0 0 0,0-1 0 0 0,-1 1 0 0 0,1 0 0 0 0,0-1 0 0 0,0 1 0 0 0,-1-1 0 0 0,1 1 0 0 0,0-1 0 0 0,-1 0 0 0 0,1 0 0 0 0,0 1 0 0 0,-1-1 0 0 0,1 0 0 0 0,-2 0-55 0 0,-2 3 152 0 0,-120 58 168 0 0,-25 17-182 0 0,12-12 64 0 0,86-38 101 0 0,123-9 631 0 0,132-11-298 0 0,-87 0-551 0 0,-116-8-82 0 0,0-1 1 0 0,-1 1-1 0 0,1 0 1 0 0,-1 0-1 0 0,1 0 1 0 0,-1 0-1 0 0,1 0 1 0 0,-1 0-1 0 0,1 0 1 0 0,0 0-1 0 0,-1 0 1 0 0,1 0-1 0 0,-1 0 0 0 0,1 0 1 0 0,-1 0-1 0 0,1 0 1 0 0,-1 0-1 0 0,1 0 1 0 0,-1 0-1 0 0,1 1 1 0 0,0-1-1 0 0,-1 0 1 0 0,1 0-1 0 0,-1 1 1 0 0,1-1-1 0 0,0 0 1 0 0,-1 0-1 0 0,1 1 0 0 0,0-1 1 0 0,-1 0-1 0 0,1 1 1 0 0,0-1-1 0 0,0 1 1 0 0,-1-1-1 0 0,1 0 1 0 0,0 1-1 0 0,0-1 1 0 0,0 1-1 0 0,-1-1 1 0 0,1 0-1 0 0,0 1 1 0 0,0-1-1 0 0,0 1 0 0 0,0-1 1 0 0,0 1-1 0 0,0-1 1 0 0,0 1-1 0 0,0-1 1 0 0,0 1-1 0 0,0-1 1 0 0,0 1-1 0 0,0-1 1 0 0,1 0-1 0 0,-1 1 1 0 0,0-1-1 0 0,0 1 0 0 0,0-1 1 0 0,0 0-1 0 0,1 1 1 0 0,-1-1-1 0 0,0 1 1 0 0,1-1-1 0 0,-1 0 1 0 0,0 1-1 0 0,1-1 1 0 0,-1 0-1 0 0,0 1-3 0 0,-5 2 24 0 0,-195 116 180 0 0,35-19-208 0 0,106-64 61 0 0,12-4-77 0 0,46-31 35 0 0,1-1 4 0 0,48 7 413 0 0,-10 0-346 0 0,0-2-1 0 0,0-2 1 0 0,0-1 0 0 0,26-4-86 0 0,-19 2 74 0 0,231-10 164 0 0,-208 5-161 0 0,-67 5-62 0 0,-1 0-13 0 0,0 0 25 0 0,0 0 2 0 0,0 0-30 0 0,0 0 8 0 0,0 0-5 0 0,0 0 28 0 0,0 0 18 0 0,0 0-10 0 0,0 0-4 0 0,0 0-33 0 0,0 0 31 0 0,0 0-25 0 0,0 0 7 0 0,0 0 12 0 0,0 0-14 0 0,0 0-7 0 0,0 0-2 0 0,0 0 18 0 0,0 0-25 0 0,-6-14-3800 0 0,4 8-365 0 0,1 1-4081 0 0,1 1-4574 0 0</inkml:trace>
</inkml:ink>
</file>

<file path=ppt/ink/ink21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3:11.87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107 4 2112 0 0,'0'0'2582'0'0,"0"0"-897"0"0,0 0-264 0 0,0 0 186 0 0,0 0 139 0 0,0 0 24 0 0,0 0-142 0 0,0 0-257 0 0,0 0-181 0 0,0 0-154 0 0,0 0-107 0 0,0 0-75 0 0,0 0-21 0 0,2-4 4000 0 0,-44 42-3672 0 0,41-38-1159 0 0,-5 6 81 0 0,0 0 0 0 0,0 0 0 0 0,1 0 0 0 0,0 1 0 0 0,0-1 0 0 0,0 1 0 0 0,1 1 0 0 0,0-1 0 0 0,1 1 0 0 0,-1-1 0 0 0,1 1-1 0 0,1 0 1 0 0,-1 0 0 0 0,2 0 0 0 0,-1 1 0 0 0,1 1-83 0 0,58-3 855 0 0,-46-15-2245 0 0,-11-8-3985 0 0,0 4-2288 0 0,2 7-3722 0 0</inkml:trace>
</inkml:ink>
</file>

<file path=ppt/ink/ink22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3:12.94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59 3 3969 0 0,'0'0'3170'0'0,"0"0"-718"0"0,0 0-363 0 0,0 0-62 0 0,0 0-164 0 0,0 0-249 0 0,0 0-279 0 0,0 0-202 0 0,0 0-185 0 0,0 0-161 0 0,0 0-113 0 0,0 0-82 0 0,0 0-20 0 0,-20-3 1342 0 0,-19 17-769 0 0,48-17 1437 0 0,-9 1-1952 0 0,-3-1-6446 0 0,1 1-4454 0 0,2 1-1452 0 0</inkml:trace>
</inkml:ink>
</file>

<file path=ppt/ink/ink22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3:18.11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96 310 680 0 0,'0'0'1697'0'0,"0"0"-148"0"0,0 0 62 0 0,0 0 238 0 0,0 0 183 0 0,0 0 32 0 0,0 0-166 0 0,0 0-265 0 0,0 0-272 0 0,0 0-222 0 0,0 0-172 0 0,0 0-146 0 0,0 0-56 0 0,-6-5-25 0 0,-21-12-39 0 0,20 13-47 0 0,7 4-46 0 0,0 0-92 0 0,0 0-51 0 0,0 0-15 0 0,0 0-47 0 0,0 0-2 0 0,0 0-40 0 0,0 0-53 0 0,0 0-57 0 0,0 0-21 0 0,0 0-32 0 0,0 0-46 0 0,24 0 810 0 0,231 0 436 0 0,-229 4-1290 0 0,-25-4-71 0 0,-1 0-12 0 0,0 0 14 0 0,0 0 12 0 0,0 0-6 0 0,0 0 6 0 0,0 0-2 0 0,0 0 22 0 0,0 0-3 0 0,0 0 0 0 0,-7-1 952 0 0,-52-69-839 0 0,13 11-405 0 0,43 56 754 0 0,3 7-8912 0 0,0 5 1988 0 0,0-4-5660 0 0</inkml:trace>
  <inkml:trace contextRef="#ctx0" brushRef="#br0" timeOffset="1719.078">673 251 0 0 0,'0'0'560'0'0,"0"0"979"0"0,0 0 463 0 0,0 0 185 0 0,0 0 100 0 0,0 0-100 0 0,0 0-264 0 0,0 0-304 0 0,0 0-256 0 0,0 0-196 0 0,0 0-148 0 0,0 0-101 0 0,0 0-97 0 0,-5 7 6172 0 0,-13 27-6411 0 0,-79 79-43 0 0,97-114-604 0 0,-1 1 0 0 0,1 0-1 0 0,0 0 1 0 0,0-1 0 0 0,0 1 0 0 0,0 0-1 0 0,-1 0 1 0 0,1 0 0 0 0,0-1 0 0 0,0 1 0 0 0,0 0-1 0 0,-1 0 1 0 0,1 0 0 0 0,0 0 0 0 0,0-1 0 0 0,-1 1-1 0 0,1 0 1 0 0,0 0 0 0 0,-1 0 0 0 0,1 0 0 0 0,0 0-1 0 0,0 0 1 0 0,-1 0 0 0 0,1 0 0 0 0,0 0-1 0 0,-1 0 1 0 0,1 0 0 0 0,0 0 0 0 0,0 0 0 0 0,-1 0-1 0 0,1 0 1 0 0,0 0 0 0 0,-1 0 0 0 0,1 0 0 0 0,0 0-1 0 0,0 0 1 0 0,-1 1 0 0 0,1-1 0 0 0,0 0 0 0 0,0 0-1 0 0,-1 0 1 0 0,1 0 0 0 0,0 1 0 0 0,0-1 0 0 0,0 0-1 0 0,-1 0 1 0 0,1 1 0 0 0,0-1 0 0 0,0 0-1 0 0,0 0 1 0 0,0 1 0 0 0,0-1 0 0 0,-1 0 0 0 0,1 0-1 0 0,0 1 1 0 0,0-1 0 0 0,0 0 0 0 0,0 1 65 0 0,0-3-1569 0 0,0-1-6258 0 0,0-1-3356 0 0</inkml:trace>
  <inkml:trace contextRef="#ctx0" brushRef="#br0" timeOffset="-714.072">52 553 5745 0 0,'0'0'2055'0'0,"0"0"-222"0"0,0 0-138 0 0,0 0 44 0 0,0 0 61 0 0,0 0-101 0 0,0 0-289 0 0,0 0-341 0 0,0 0-286 0 0,0 0-229 0 0,0 0-146 0 0,0 0-91 0 0,0 0-55 0 0,-3 0-32 0 0,-11 0-28 0 0,14 30 989 0 0,5-4-855 0 0,-2 0 1 0 0,0 0 0 0 0,-2 0-1 0 0,-1 1 1 0 0,-1-1-1 0 0,-1 0 1 0 0,-4 18-337 0 0,-31 158 743 0 0,37-201-675 0 0,0-1 12 0 0,0 0 9 0 0,0 0 17 0 0,0 0 20 0 0,0 0 17 0 0,0 0 9 0 0,0 0 8 0 0,0 0 15 0 0,2-15 685 0 0,31-164-392 0 0,17 50-468 0 0,18 29 64 0 0,11 22-51 0 0,-56 71-55 0 0,-28 44 147 0 0,12 52 8 0 0,-3-61-765 0 0,-4-28 491 0 0,0 0-80 0 0,0 0-75 0 0,0 0-119 0 0,0 0-143 0 0,-2-13-5084 0 0,1 8-1804 0 0,0 1-3898 0 0</inkml:trace>
  <inkml:trace contextRef="#ctx0" brushRef="#br0" timeOffset="599.954">279 987 7962 0 0,'0'0'2451'0'0,"0"0"-336"0"0,0 0-191 0 0,0 0-66 0 0,0 0-100 0 0,0 0-232 0 0,0 0-322 0 0,0 0-283 0 0,0 0-223 0 0,0 0-158 0 0,0 0-68 0 0,0 0-39 0 0,0 0-3 0 0,1 15 2086 0 0,-29 52-1781 0 0,23-60-702 0 0,1 1 1 0 0,0 0-1 0 0,0 0 0 0 0,1 0 0 0 0,0 1 0 0 0,1-1 1 0 0,-1 1-1 0 0,2 0 0 0 0,-1 0 0 0 0,1 6-33 0 0,2-13 8 0 0,0-1-1 0 0,0 1 0 0 0,0-1 1 0 0,0 0-1 0 0,1 0 0 0 0,-1 0 1 0 0,1 0-1 0 0,-1 0 0 0 0,0 0 1 0 0,1 0-1 0 0,0 0 0 0 0,-1 0 1 0 0,1-1-1 0 0,-1 1 0 0 0,1-1 1 0 0,0 1-1 0 0,-1-1 0 0 0,1 0 1 0 0,0 1-1 0 0,0-1 0 0 0,-1 0 1 0 0,1 0-1 0 0,0 0 0 0 0,0-1 1 0 0,-1 1-1 0 0,1 0 0 0 0,0-1 1 0 0,1 0-8 0 0,4 1 0 0 0,-7-22-2235 0 0,0 13 940 0 0,0-14-3333 0 0,-1 8-5169 0 0,0 11-329 0 0</inkml:trace>
  <inkml:trace contextRef="#ctx0" brushRef="#br0" timeOffset="1188.19">419 748 4993 0 0,'0'0'2830'0'0,"0"0"-488"0"0,0 0-226 0 0,0 0-35 0 0,0 0-178 0 0,0 0-286 0 0,0 0-302 0 0,0 0-289 0 0,0 0-160 0 0,0 0-132 0 0,0 0-148 0 0,0 0-79 0 0,0 0-27 0 0,-5 2-46 0 0,-23 14 783 0 0,0 6 687 0 0,28-22-1883 0 0,0 0-26 0 0,0 0 28 0 0,0 0 5 0 0,0 0-16 0 0,0 0 0 0 0,0 0 14 0 0,0 0 6 0 0,0 0 18 0 0,0 0-26 0 0,0 0-3 0 0,0 0 15 0 0,0 0-24 0 0,0 0-20 0 0,2-13-7951 0 0,-1 8-344 0 0,1 1-2670 0 0</inkml:trace>
  <inkml:trace contextRef="#ctx0" brushRef="#br0" timeOffset="3506.052">928 645 0 0 0,'0'0'890'0'0,"0"0"1190"0"0,0 0 392 0 0,0 0-128 0 0,0 0-237 0 0,0 0-253 0 0,0 0-203 0 0,0 0-176 0 0,0 0-157 0 0,0 0-125 0 0,0 0-117 0 0,0 0-100 0 0,6-2-94 0 0,18-6-91 0 0,-19 7-91 0 0,-5 1-74 0 0,0 0-61 0 0,0 0-72 0 0,0 0-48 0 0,0 0-30 0 0,0 0-49 0 0,0 0-13 0 0,0 0-32 0 0,0 0-51 0 0,0 0-15 0 0,0 0-34 0 0,0 0-24 0 0,-8 15 1194 0 0,-161 140-759 0 0,37-23-566 0 0,87-99-229 0 0,42-42-4082 0 0,11-23-1204 0 0,1 11-4204 0 0,-4 13 738 0 0</inkml:trace>
  <inkml:trace contextRef="#ctx0" brushRef="#br0" timeOffset="3853.008">669 564 5537 0 0,'0'0'2599'0'0,"0"0"-390"0"0,0 0-221 0 0,0 0-33 0 0,0 0-74 0 0,0 0-208 0 0,0 0-311 0 0,0 0-296 0 0,0 0-266 0 0,0 0-188 0 0,0 0-107 0 0,0 0-18 0 0,0 0 21 0 0,-6 6 15 0 0,-17 23 8 0 0,22-28-453 0 0,0 1 0 0 0,0-1 1 0 0,1 1-1 0 0,-1 0 0 0 0,1-1 0 0 0,-1 1 1 0 0,1 0-1 0 0,0-1 0 0 0,0 1 1 0 0,0 0-1 0 0,-1 0 0 0 0,2-1 0 0 0,-1 1 1 0 0,0 0-1 0 0,0-1 0 0 0,0 1 0 0 0,1 0 1 0 0,-1 0-1 0 0,1-1 0 0 0,0 1 0 0 0,-1-1 1 0 0,1 1-1 0 0,0-1 0 0 0,0 1 1 0 0,0-1-1 0 0,0 1 0 0 0,0-1 0 0 0,0 0 1 0 0,0 1-1 0 0,0-1 0 0 0,1 0 0 0 0,-1 0 1 0 0,1 0-1 0 0,-1 0 0 0 0,0 0 0 0 0,2 0-78 0 0,6 9 464 0 0,28 35 271 0 0,-2 1 1 0 0,-3 2 0 0 0,23 44-736 0 0,-16-1 33 0 0,-39-90-50 0 0,3-3-4618 0 0,8-9 1975 0 0,-7 6-3604 0 0,0 1-5380 0 0</inkml:trace>
  <inkml:trace contextRef="#ctx0" brushRef="#br0" timeOffset="4895.991">1015 969 2609 0 0,'0'0'2657'0'0,"0"0"-488"0"0,0 0-173 0 0,0 0 1 0 0,0 0-63 0 0,0 0-230 0 0,0 0-318 0 0,0 0-284 0 0,0 0-199 0 0,0 0-107 0 0,0 0-10 0 0,0 0 7 0 0,-1 6 606 0 0,0-6 3628 0 0,27-84-3311 0 0,-16 55-1564 0 0,2 1 0 0 0,1 0 0 0 0,2 1-1 0 0,0 1 1 0 0,2 0 0 0 0,17-20-152 0 0,34-31 81 0 0,-66 75-81 0 0,0 0-1 0 0,0 0 0 0 0,0-1 0 0 0,1 2 1 0 0,-1-1-1 0 0,1 0 0 0 0,-1 0 0 0 0,1 1 0 0 0,0 0 1 0 0,-1-1-1 0 0,1 1 0 0 0,0 0 0 0 0,0 0 1 0 0,0 0-1 0 0,0 1 0 0 0,0-1 0 0 0,0 1 1 0 0,0 0-1 0 0,0 0 0 0 0,0 0 0 0 0,0 0 0 0 0,0 0 1 0 0,0 1-1 0 0,0-1 0 0 0,0 1 0 0 0,1 0 1 0 0,1 3 3 0 0,0 0 0 0 0,0 0-1 0 0,0 0 1 0 0,-1 0 0 0 0,0 1-1 0 0,0 0 1 0 0,0 0-1 0 0,0 0 1 0 0,-1 1 0 0 0,0-1-1 0 0,0 1 1 0 0,-1-1 0 0 0,1 1-1 0 0,-1 0 1 0 0,0 0-1 0 0,-1 0 1 0 0,1 0 0 0 0,-1 1-1 0 0,0 1-2 0 0,2 125 32 0 0,-23-38-16 0 0,18-90-38 0 0,2-6 27 0 0,-1 1-1 0 0,1 0 1 0 0,0 0 0 0 0,-1 0 0 0 0,1-1 0 0 0,-1 1-1 0 0,1 0 1 0 0,0 0 0 0 0,-1 0 0 0 0,1 0 0 0 0,-1 0 0 0 0,1 0-1 0 0,0 0 1 0 0,-1 0 0 0 0,1 0 0 0 0,-1 0 0 0 0,1 0 0 0 0,0 0-1 0 0,-1 0 1 0 0,1 0 0 0 0,-1 0 0 0 0,1 0 0 0 0,0 0 0 0 0,-1 1-1 0 0,1-1-4 0 0,3-20-6 0 0,2 0 0 0 0,0 0-1 0 0,1 1 1 0 0,1 0-1 0 0,1 0 1 0 0,1 1 0 0 0,0 0-1 0 0,1 1 1 0 0,1-1-1 0 0,1 2 1 0 0,0 0 0 0 0,1 0-1 0 0,1 1 1 0 0,0 1-1 0 0,11-8 7 0 0,49-41 3 0 0,-73 62-3 0 0,0 0-1 0 0,0 0 0 0 0,0 0 1 0 0,0 1-1 0 0,0-1 1 0 0,1 0-1 0 0,-1 1 0 0 0,0-1 1 0 0,0 0-1 0 0,0 1 1 0 0,1 0-1 0 0,-1-1 1 0 0,0 1-1 0 0,0 0 0 0 0,1-1 1 0 0,-1 1-1 0 0,0 0 1 0 0,1 0-1 0 0,-1 0 0 0 0,0 0 1 0 0,1 0-1 0 0,-1 0 1 0 0,0 1-1 0 0,0-1 1 0 0,1 0-1 0 0,-1 1 0 0 0,0-1 1 0 0,0 1-1 0 0,1-1 1 0 0,-1 1-1 0 0,0 0 0 0 0,0-1 1 0 0,0 1-1 0 0,0 0 1 0 0,0 0-1 0 0,0 0 1 0 0,0 0-1 0 0,0 0 0 0 0,0 0 1 0 0,-1 0-1 0 0,1 0 1 0 0,0 0-1 0 0,0 0 0 0 0,-1 0 1 0 0,1 0-1 0 0,-1 1 1 0 0,1-1-1 0 0,-1 0 1 0 0,0 1 0 0 0,6 71 217 0 0,-7-57-177 0 0,-17 87 64 0 0,-11 14-25 0 0,28-111-817 0 0,-1 7 1776 0 0,4-10-4291 0 0,0-2-3847 0 0,0-1-2546 0 0</inkml:trace>
  <inkml:trace contextRef="#ctx0" brushRef="#br0" timeOffset="5272.017">1825 855 15299 0 0,'0'0'1339'0'0,"0"0"-393"0"0,0 0-21 0 0,0 0 161 0 0,0 0 73 0 0,0 0-107 0 0,0 0-237 0 0,0 0-187 0 0,0 0-79 0 0,0 0-4 0 0,0 0-1 0 0,0 0-38 0 0,0 0-67 0 0,-2 10-72 0 0,-18 89 887 0 0,7-43-953 0 0,13-56-302 0 0,0 0-22 0 0,0 0-29 0 0,0 0-40 0 0,0 0-32 0 0,0 0-56 0 0,0 0-103 0 0,0 0-110 0 0,-2-15-4108 0 0,1 10 3360 0 0,1 1-732 0 0,-1-1-3592 0 0,1 1-5720 0 0</inkml:trace>
  <inkml:trace contextRef="#ctx0" brushRef="#br0" timeOffset="5536.919">1880 615 12155 0 0,'0'0'2926'0'0,"0"0"-1043"0"0,0 0-395 0 0,0 0 7 0 0,0 0-93 0 0,0 0-232 0 0,0 0-296 0 0,0 0-249 0 0,0 0-135 0 0,0 0-110 0 0,0 0-113 0 0,0 0-82 0 0,0 0-82 0 0,-6 2-30 0 0,-20 6-12 0 0,28-14-5049 0 0,4 2-2554 0 0,-4 1-3545 0 0</inkml:trace>
  <inkml:trace contextRef="#ctx0" brushRef="#br0" timeOffset="6474.928">2013 475 9114 0 0,'0'0'2208'0'0,"0"0"-270"0"0,0 0-157 0 0,0 0-181 0 0,0 0-190 0 0,0 0-268 0 0,0 0-239 0 0,0 0-136 0 0,0 0-76 0 0,0 0-32 0 0,0 0-43 0 0,0 0-56 0 0,8-2-75 0 0,70-21 1604 0 0,9-28-115 0 0,-80 73-1688 0 0,-16 235-292 0 0,9-11-6 0 0,7-213-14 0 0,1 1 2 0 0,6-53 1105 0 0,47-128-811 0 0,13-16-142 0 0,13-75-16 0 0,-101 252-2000 0 0,-6 20-1109 0 0,8-14-7079 0 0,8-15-2004 0 0</inkml:trace>
  <inkml:trace contextRef="#ctx0" brushRef="#br0" timeOffset="6953.924">2526 947 12107 0 0,'0'0'2216'0'0,"0"0"-602"0"0,0 0-235 0 0,0 0 46 0 0,0 0 34 0 0,0 0-124 0 0,0 0-277 0 0,0 0-269 0 0,0 0-211 0 0,0 0-98 0 0,0 0-41 0 0,0 0-38 0 0,0 0-32 0 0,-3 9-26 0 0,-59 133 1059 0 0,52-84-3156 0 0,30-96-3831 0 0,-14 21-4392 0 0,-4 10-101 0 0</inkml:trace>
  <inkml:trace contextRef="#ctx0" brushRef="#br0" timeOffset="7509.089">2617 700 6633 0 0,'0'0'2322'0'0,"0"0"-241"0"0,0 0-24 0 0,0 0 3 0 0,0 0-128 0 0,0 0-296 0 0,0 0-339 0 0,0 0-293 0 0,0 0-191 0 0,0 0-118 0 0,0 0-95 0 0,0 0-30 0 0,0 0-19 0 0,-8-3 2377 0 0,-30 32-2517 0 0,38-29-364 0 0,0 0 2 0 0,0 0-5 0 0,0 0-15 0 0,0 0-2 0 0,0 0-15 0 0,0 0 3 0 0,0 0 23 0 0,0 0-3 0 0,29-30 262 0 0,-29 30-281 0 0,0 0 0 0 0,0 0 0 0 0,0 0-13 0 0,0 0 44 0 0,0 0 19 0 0,0 0-7 0 0,0 0-3 0 0,0 0-3 0 0,-13 4 661 0 0,-15 11-546 0 0,27-15-145 0 0,1 0-39 0 0,0 0-20 0 0,0 0-2 0 0,0 0-16 0 0,0 0-41 0 0,0 0-98 0 0,0 0-18 0 0,0 0-73 0 0,0 0-127 0 0,0 0-108 0 0,0 0-189 0 0,0-6-2136 0 0,0 4-2971 0 0,0-1-4555 0 0</inkml:trace>
  <inkml:trace contextRef="#ctx0" brushRef="#br0" timeOffset="9943.892">1889 240 6009 0 0,'0'0'2215'0'0,"0"0"-360"0"0,0 0-99 0 0,0 0-13 0 0,0 0-55 0 0,0 0-124 0 0,0 0-239 0 0,0 0-260 0 0,0 0-269 0 0,0 0-210 0 0,0 0-114 0 0,0 0-32 0 0,0 0-12 0 0,-2 1 9 0 0,-12 8 425 0 0,14-8-481 0 0,0-1-7 0 0,0 0-35 0 0,17 0 1148 0 0,430-4 3362 0 0,-467-21-4413 0 0,-100-156-250 0 0,110 167-346 0 0,0-1-1011 0 0,8 4-4400 0 0,2 10-2702 0 0,0 1-4892 0 0</inkml:trace>
</inkml:ink>
</file>

<file path=ppt/ink/ink22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02.7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203 119 0 0 0,'0'0'379'0'0,"0"0"276"0"0,0 0 170 0 0,0 0 315 0 0,0 0 221 0 0,0 0 7 0 0,0 0-176 0 0,0 0-350 0 0,0 0-232 0 0,0 0-156 0 0,0 0-39 0 0,-2-1 107 0 0,-6-7 143 0 0,7 6 104 0 0,1 2 54 0 0,0 0-28 0 0,0 0-60 0 0,0 0-27 0 0,0 0 29 0 0,0 0 57 0 0,0 0 79 0 0,0 0 25 0 0,0 0-18 0 0,0 0-24 0 0,0 0-24 0 0,0 10 5258 0 0,0 4-4568 0 0,0-13-1749 0 0,-34 159 1115 0 0,-1 222-352 0 0,27-166-432 0 0,8-216-138 0 0,-1 0-1 0 0,1-1 1 0 0,0 1 0 0 0,0 0 0 0 0,0-1-1 0 0,0 1 1 0 0,0 0 0 0 0,0-1 0 0 0,-1 1-1 0 0,1 0 1 0 0,0 0 0 0 0,0-1 0 0 0,0 1-1 0 0,-1 0 1 0 0,1 0 0 0 0,0-1-1 0 0,0 1 1 0 0,-1 0 0 0 0,1 0 0 0 0,0 0-1 0 0,-1-1 1 0 0,1 1 0 0 0,0 0 0 0 0,-1 0-1 0 0,1 0 1 0 0,0 0 0 0 0,0 0 0 0 0,-1 0-1 0 0,1 0 1 0 0,0 0 0 0 0,-1-1 0 0 0,1 1-1 0 0,-1 0 1 0 0,1 1 0 0 0,0-1 0 0 0,-1 0-1 0 0,1 0 1 0 0,0 0 0 0 0,-1 0 0 0 0,1 0-1 0 0,0 0 1 0 0,0 0 0 0 0,-1 0-1 0 0,1 1 1 0 0,0-1 0 0 0,-1 0 0 0 0,1 0-1 0 0,0 0 1 0 0,0 1 0 0 0,-1-1 0 0 0,1 0-1 0 0,0 0 1 0 0,0 1 0 0 0,-1-1 0 0 0,1 0-1 0 0,0 1 35 0 0,-14-35-2747 0 0,10 16 675 0 0,-2-8-2993 0 0,4 9-3364 0 0,2 5-380 0 0</inkml:trace>
  <inkml:trace contextRef="#ctx0" brushRef="#br0" timeOffset="674.909">24 233 4681 0 0,'0'0'2252'0'0,"0"0"-244"0"0,0 0-87 0 0,0 0 12 0 0,0 0 99 0 0,0 0-131 0 0,0 0-341 0 0,0 0-296 0 0,0 0-284 0 0,0 0-190 0 0,0 0-82 0 0,0 0-56 0 0,0 0-90 0 0,-5-7-65 0 0,-14-26-61 0 0,36 7 636 0 0,17 1-620 0 0,0 2 1 0 0,2 2-1 0 0,0 1 0 0 0,1 2 0 0 0,1 1 0 0 0,24-6-452 0 0,-45 18 53 0 0,0 1 1 0 0,0 0-1 0 0,0 2 0 0 0,1 0 1 0 0,-1 0-1 0 0,1 2 0 0 0,6 1-53 0 0,-19 0 0 0 0,1 0 0 0 0,-1 1 0 0 0,0 0 0 0 0,0 0 0 0 0,0 0 0 0 0,-1 0 0 0 0,1 1 0 0 0,-1 0 0 0 0,1 0 0 0 0,-1 0 0 0 0,0 1 0 0 0,0-1 0 0 0,0 1 0 0 0,0 0 0 0 0,-1 0 0 0 0,0 0 0 0 0,0 1 0 0 0,0-1 0 0 0,0 1 0 0 0,-1 0 0 0 0,1-1-1 0 0,-1 1 1 0 0,-1 0 0 0 0,1 1 0 0 0,-1-1 0 0 0,1 0 0 0 0,-1 0 0 0 0,-1 1 0 0 0,1-1 0 0 0,-1 0 0 0 0,0 1 0 0 0,0 0 0 0 0,-3 7 0 0 0,1 0-1 0 0,-2-1 1 0 0,1 1-1 0 0,-2-1 1 0 0,0 0-1 0 0,0 0 1 0 0,-1 0-1 0 0,-1-1 1 0 0,0 0-1 0 0,0 0 1 0 0,-1 0 0 0 0,0-1-1 0 0,-1-1 1 0 0,0 1-1 0 0,-1-1 1 0 0,0-1-1 0 0,-3 2 1 0 0,-51 59 41 0 0,62-69-43 0 0,1 1 0 0 0,0 0 0 0 0,0 0-1 0 0,0-1 1 0 0,0 1 0 0 0,0 0-1 0 0,0 0 1 0 0,0 0 0 0 0,0 1-1 0 0,0-1 1 0 0,0 0 0 0 0,1 0 0 0 0,-1 0-1 0 0,0 1 1 0 0,1-1 0 0 0,-1 0-1 0 0,1 1 1 0 0,-1-1 0 0 0,1 0 0 0 0,0 1-1 0 0,0-1 1 0 0,-1 0 0 0 0,1 1-1 0 0,0-1 1 0 0,0 1 0 0 0,0-1 0 0 0,1 1-1 0 0,-1-1 1 0 0,0 0 0 0 0,0 1-1 0 0,1-1 1 0 0,-1 0 0 0 0,1 1 0 0 0,-1-1-1 0 0,1 0 1 0 0,0 0 0 0 0,-1 1-1 0 0,1-1 1 0 0,0 0 0 0 0,0 0-1 0 0,0 0 1 0 0,0 0 0 0 0,0 0 0 0 0,0 0-1 0 0,0 0 1 0 0,0 0 0 0 0,0 0-1 0 0,1-1 1 0 0,-1 1 0 0 0,0 0 0 0 0,0-1-1 0 0,1 1 1 0 0,-1-1 2 0 0,169 52 113 0 0,-160-50-105 0 0,0 0 0 0 0,-1 1 0 0 0,0 1 0 0 0,0-1-1 0 0,0 1 1 0 0,0 1 0 0 0,-1 0 0 0 0,1 0 0 0 0,-1 1-1 0 0,-1 0 1 0 0,1 0 0 0 0,-1 1 0 0 0,0 0 0 0 0,0 0-1 0 0,-1 0 1 0 0,0 1 0 0 0,0 0 0 0 0,-1 0 0 0 0,0 1-1 0 0,-1 0 1 0 0,1-1 0 0 0,-2 1 0 0 0,1 1 0 0 0,-1-1-1 0 0,-1 1 1 0 0,2 7-8 0 0,-5-9 29 0 0,1 0 1 0 0,-1 0-1 0 0,0 0 1 0 0,-1 0-1 0 0,0 0 0 0 0,-1 0 1 0 0,1-1-1 0 0,-1 1 0 0 0,-1-1 1 0 0,1 1-1 0 0,-1-1 0 0 0,-1 0 1 0 0,1-1-1 0 0,-1 1 0 0 0,0-1 1 0 0,-1 0-1 0 0,1 0 0 0 0,-5 3-29 0 0,-123 82 459 0 0,108-78-409 0 0,-1-1 0 0 0,0-2-1 0 0,0 0 1 0 0,-1-2 0 0 0,0-1 0 0 0,-1-1 0 0 0,0-1-1 0 0,1-1 1 0 0,-19-1-50 0 0,46-3-30 0 0,-1-1-1 0 0,1 1 1 0 0,-1-1 0 0 0,1 1-1 0 0,-1-1 1 0 0,1 1 0 0 0,-1-1-1 0 0,1 1 1 0 0,-1-1 0 0 0,1 1 0 0 0,0-1-1 0 0,0 0 1 0 0,-1 1 0 0 0,1-1-1 0 0,0 0 1 0 0,0 1 0 0 0,-1-1-1 0 0,1 0 1 0 0,0 1 0 0 0,0-1-1 0 0,0 0 1 0 0,0 1 0 0 0,0-1-1 0 0,0 0 1 0 0,0 1 0 0 0,0-1-1 0 0,0 0 1 0 0,1 1 0 0 0,-1-1-1 0 0,0 0 1 0 0,0 1 0 0 0,1-1-1 0 0,-1 1 1 0 0,0-1 0 0 0,1 0-1 0 0,-1 1 1 0 0,0-1 0 0 0,1 1-1 0 0,-1-1 1 0 0,1 1 0 0 0,-1-1 0 0 0,1 1 29 0 0,90-60-4013 0 0,-23 35-5150 0 0,-48 17-2308 0 0</inkml:trace>
  <inkml:trace contextRef="#ctx0" brushRef="#br0" timeOffset="1508.566">1025 734 11522 0 0,'0'0'4251'0'0,"0"0"-2147"0"0,0 0-816 0 0,0 0-122 0 0,0 0 8 0 0,0 0-42 0 0,0 0-176 0 0,0 0-241 0 0,0 0-199 0 0,0 0-139 0 0,0 0-97 0 0,0 0-5 0 0,0 0-3 0 0,-5 23-8 0 0,-16 70-22 0 0,20-91-218 0 0,0 1 0 0 0,0-1 1 0 0,0 1-1 0 0,1 0 0 0 0,-1 0 0 0 0,0-1 1 0 0,1 1-1 0 0,0 0 0 0 0,0 0 1 0 0,0 0-1 0 0,0-1 0 0 0,0 1 1 0 0,0 0-1 0 0,1 0 0 0 0,0 0 1 0 0,-1-1-1 0 0,1 1 0 0 0,0 0 0 0 0,0-1 1 0 0,0 1-1 0 0,1-1 0 0 0,-1 1 1 0 0,1-1-1 0 0,-1 0 0 0 0,1 1 1 0 0,0-1-1 0 0,0 0 0 0 0,0 0 0 0 0,0 0 1 0 0,0 0-1 0 0,0-1 0 0 0,0 1 1 0 0,1-1-1 0 0,-1 1 0 0 0,1-1 1 0 0,-1 0-1 0 0,1 0 0 0 0,1 1-24 0 0,4 2 82 0 0,2-1-8 0 0,-1 0 0 0 0,1-1 0 0 0,0-1-1 0 0,0 1 1 0 0,0-2 0 0 0,0 1 0 0 0,0-1-1 0 0,0-1 1 0 0,0 0 0 0 0,0 0 0 0 0,0-1-1 0 0,0 0 1 0 0,0-1 0 0 0,-1 0 0 0 0,1-1 0 0 0,-1 0-1 0 0,0 0 1 0 0,0-1 0 0 0,2-1-74 0 0,107-72 507 0 0,-51 18-339 0 0,-57 54-210 0 0,-7 26-281 0 0,1 4 276 0 0,2-13 53 0 0,1 0-1 0 0,0 0 1 0 0,1 0 0 0 0,0-1 0 0 0,0 0 0 0 0,1 0 0 0 0,1-1 0 0 0,0-1 0 0 0,0 1 0 0 0,0-1 0 0 0,1-1 0 0 0,0 0 0 0 0,1-1 0 0 0,-1 0-1 0 0,1-1 1 0 0,1 0 0 0 0,-1 0 0 0 0,0-2 0 0 0,1 1 0 0 0,0-2 0 0 0,0 0 0 0 0,0 0 0 0 0,0-1 0 0 0,0-1 0 0 0,0 0 0 0 0,0-1 0 0 0,5-1-6 0 0,-3-3 59 0 0,0 0 0 0 0,-1-1 0 0 0,0-1 0 0 0,0 0 0 0 0,0-1 0 0 0,-1-1 0 0 0,0 0 1 0 0,0 0-1 0 0,-1-1 0 0 0,-1-1 0 0 0,0 0 0 0 0,0-1 0 0 0,-1 0 0 0 0,-1-1 0 0 0,9-13-59 0 0,-10 16 36 0 0,24-29 3 0 0,-1-2-1 0 0,-2-1 1 0 0,-2-2-1 0 0,-2 0 0 0 0,-2-2 1 0 0,-2-1-1 0 0,-2 0 0 0 0,11-43-38 0 0,-30 90 1 0 0,9-27 7 0 0,-2 0 0 0 0,-2-1 1 0 0,0 1-1 0 0,-2-1 0 0 0,0 0 1 0 0,-2 0-1 0 0,-3-25-8 0 0,2 52-2 0 0,0 0 0 0 0,0 0 0 0 0,0 0 1 0 0,0 0-1 0 0,0 0 0 0 0,0 0 0 0 0,-1 1 0 0 0,1-1 0 0 0,0 0 1 0 0,0 0-1 0 0,-1 0 0 0 0,1 0 0 0 0,-1 1 0 0 0,1-1 0 0 0,-1 0 1 0 0,1 0-1 0 0,-1 1 0 0 0,1-1 0 0 0,-1 1 0 0 0,0-1 0 0 0,1 0 1 0 0,-1 1-1 0 0,0-1 0 0 0,0 1 0 0 0,1-1 0 0 0,-1 1 1 0 0,0 0-1 0 0,0-1 0 0 0,0 1 0 0 0,1 0 0 0 0,-1-1 0 0 0,0 1 1 0 0,0 0-1 0 0,0 0 0 0 0,0 0 0 0 0,0 0 0 0 0,0 0 0 0 0,0 0 1 0 0,1 0-1 0 0,-1 0 0 0 0,0 0 0 0 0,0 0 0 0 0,0 1 0 0 0,0-1 1 0 0,0 0-1 0 0,1 1 0 0 0,-1-1 0 0 0,0 0 0 0 0,0 1 0 0 0,0-1 1 0 0,1 1-1 0 0,-1-1 0 0 0,0 1 0 0 0,1 0 0 0 0,-1-1 1 0 0,0 1-1 0 0,1-1 0 0 0,-1 1 0 0 0,1 0 0 0 0,-1 0 0 0 0,1-1 1 0 0,-1 1-1 0 0,1 0 0 0 0,0 0 0 0 0,-1 0 0 0 0,1 0 0 0 0,0-1 1 0 0,0 1-1 0 0,0 0 0 0 0,-1 1 2 0 0,-8 15-3 0 0,0 1 0 0 0,1 0-1 0 0,1 0 1 0 0,0 1 0 0 0,2 0 0 0 0,0 0 0 0 0,1 0 0 0 0,1 1-1 0 0,1-1 1 0 0,0 1 0 0 0,2 4 3 0 0,12 127 144 0 0,-8-138-139 0 0,6 21 16 0 0,-2 0 1 0 0,-1 1-1 0 0,-1 0 1 0 0,-2 0-1 0 0,-2 0 0 0 0,-1 0 1 0 0,-3 26-22 0 0,0-47-3 0 0,0-1 1 0 0,-1 1-1 0 0,0-1 1 0 0,-1 0-1 0 0,-1 0 1 0 0,0 0-1 0 0,-1-1 1 0 0,-7 12 2 0 0,10-16-655 0 0,4-17-1884 0 0,19-52-1290 0 0,-8 28-2188 0 0,-7 21-3341 0 0</inkml:trace>
  <inkml:trace contextRef="#ctx0" brushRef="#br0" timeOffset="1701.765">1810 488 15923 0 0,'0'0'2434'0'0,"0"0"-955"0"0,0 0-457 0 0,0 0 63 0 0,0 0 197 0 0,0 0 18 0 0,0 0-197 0 0,0 0-240 0 0,0 0-204 0 0,33-5-146 0 0,107-16-87 0 0,-10 6-364 0 0,0 5 0 0 0,74 5-62 0 0,-203 5-215 0 0,25 1-1025 0 0,-17 1-1588 0 0,-2 0-3514 0 0,-4 1-5725 0 0</inkml:trace>
</inkml:ink>
</file>

<file path=ppt/ink/ink22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20.06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112 0 10674 0 0,'0'0'2227'0'0,"0"0"-538"0"0,0 0-248 0 0,0 0 88 0 0,0 0 52 0 0,0 0-128 0 0,0 0-278 0 0,0 0-295 0 0,0 0-221 0 0,0 0-142 0 0,0 0-46 0 0,0 0-27 0 0,0 0-11 0 0,0 3 1860 0 0,-64 49-1150 0 0,60-48-1102 0 0,0-1 0 0 0,0 1 0 0 0,1-1 0 0 0,-1 1 0 0 0,1 0 1 0 0,0 0-1 0 0,0 1 0 0 0,0-1 0 0 0,0 0 0 0 0,1 1 0 0 0,0 0 0 0 0,0 0 1 0 0,0 0-1 0 0,1 0 0 0 0,-1 0 0 0 0,1 0 0 0 0,0 0 0 0 0,1 0 0 0 0,-1 0 1 0 0,1 2-42 0 0,2-5 27 0 0,1 0 0 0 0,-1 0 0 0 0,1-1 0 0 0,-1 1 1 0 0,1-1-1 0 0,0 1 0 0 0,-1-1 0 0 0,1 0 0 0 0,0 0 0 0 0,0-1 1 0 0,0 1-1 0 0,0 0 0 0 0,0-1 0 0 0,0 0 0 0 0,0 1 1 0 0,0-1-1 0 0,0-1 0 0 0,0 1 0 0 0,0 0 0 0 0,0-1 1 0 0,2 0-28 0 0,4 1-5 0 0,1-16-3098 0 0,-10-2-5221 0 0,0 12-47 0 0,0 2-1829 0 0</inkml:trace>
</inkml:ink>
</file>

<file path=ppt/ink/ink22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19.49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532 7 4881 0 0,'0'0'1742'0'0,"0"0"-251"0"0,0 0 46 0 0,0 0 225 0 0,0 0 68 0 0,0 0-160 0 0,0 0-380 0 0,0 0-329 0 0,0 0-208 0 0,0 0-131 0 0,0 0-76 0 0,14-1-73 0 0,104-5 2651 0 0,-82 6-19 0 0,-49 7-803 0 0,-123 16-2176 0 0,-182 35 337 0 0,270-46-101 0 0,107 16 323 0 0,84-4-268 0 0,-8 0-278 0 0,-125-16-123 0 0,-10-8-8 0 0,0 1-15 0 0,0 1 6 0 0,0-1-12 0 0,0-1 15 0 0,0 0 6 0 0,0 0-2 0 0,0 0-13 0 0,0 0-12 0 0,0 1-9 0 0,-15 10 108 0 0,-82 47 55 0 0,-166 74-51 0 0,228-116-85 0 0,-74 52 1 0 0,96-59 58 0 0,13-8-29 0 0,14 5 59 0 0,2 1-26 0 0,1 0 0 0 0,-1-1 0 0 0,2-1 1 0 0,-1 0-1 0 0,0-2 0 0 0,1 0 1 0 0,0 0-1 0 0,0-2 0 0 0,-1 0 1 0 0,1-2-1 0 0,0 0 0 0 0,4-1-62 0 0,21 2 83 0 0,215-14 247 0 0,-241 13-157 0 0,-17 1-197 0 0,-28-7-4998 0 0,23 5 2847 0 0,-2 0-1134 0 0,3 2-5052 0 0,2 0-3904 0 0</inkml:trace>
  <inkml:trace contextRef="#ctx0" brushRef="#br0" timeOffset="1029.415">203 744 10218 0 0,'0'0'2321'0'0,"0"0"-480"0"0,0 0-218 0 0,0 0 15 0 0,0 0-99 0 0,0 0-236 0 0,0 0-328 0 0,0 0-328 0 0,0 0-214 0 0,0 0-79 0 0,0 0-16 0 0,0 0 17 0 0,0 0 48 0 0,-11-1 2248 0 0,-22 13-2122 0 0,20-8-355 0 0,24-4 225 0 0,23-26-133 0 0,-33 26-242 0 0,-1 0 11 0 0,0 0 21 0 0,0 0 17 0 0,0 0-6 0 0,0 0-3 0 0,-9 3-521 0 0,34-18-4378 0 0,-15 9-779 0 0,-3 2-6173 0 0</inkml:trace>
  <inkml:trace contextRef="#ctx0" brushRef="#br0" timeOffset="2095.967">610 659 752 0 0,'0'0'4996'0'0,"0"0"-2111"0"0,0 0-686 0 0,0 0-72 0 0,0 0-125 0 0,0 0-242 0 0,0 0-293 0 0,0 0-267 0 0,0 0-161 0 0,0 0-107 0 0,0 0-85 0 0,0 0-77 0 0,0 0-41 0 0,0 0-33 0 0,3-15 911 0 0,23-81 107 0 0,44-28-826 0 0,-57 105-859 0 0,1 1 1 0 0,0 0-1 0 0,1 2 0 0 0,1-1 1 0 0,0 2-1 0 0,2 0 0 0 0,-1 1 1 0 0,2 1-1 0 0,0 1 1 0 0,15-8-30 0 0,-28 68-105 0 0,-16 180 39 0 0,39-244 106 0 0,193-244 93 0 0,-136 150-85 0 0,-86 109-29 0 0,0 1-32 0 0,-2 22-90 0 0,-55 225 623 0 0,46-108-425 0 0,10-133-1916 0 0,-1-2-1662 0 0,2 2-6502 0 0,0-3-1717 0 0</inkml:trace>
  <inkml:trace contextRef="#ctx0" brushRef="#br0" timeOffset="2431.182">1392 574 11026 0 0,'0'0'2394'0'0,"0"0"-839"0"0,0 0-353 0 0,0 0 69 0 0,0 0 110 0 0,0 0-108 0 0,0 0-262 0 0,0 0-286 0 0,0 0-192 0 0,0 0-103 0 0,0 0-29 0 0,0 0 10 0 0,0 0-28 0 0,-11 23-27 0 0,-51 99 155 0 0,41-68 235 0 0,21-54-770 0 0,0 0-20 0 0,0 0-14 0 0,0 0-52 0 0,0 0-54 0 0,0 0-85 0 0,0 0-160 0 0,14-16-5043 0 0,-8 8-1674 0 0,0 7-3879 0 0</inkml:trace>
  <inkml:trace contextRef="#ctx0" brushRef="#br0" timeOffset="3028.106">1462 284 11658 0 0,'0'0'2025'0'0,"0"0"-237"0"0,0 0-123 0 0,0 0-116 0 0,0 0-156 0 0,0 0-270 0 0,0 0-327 0 0,0 0-247 0 0,0 0-159 0 0,0 0-78 0 0,0 0-10 0 0,0 0-31 0 0,0 0-44 0 0,-5 10 934 0 0,-1-9 1097 0 0,6-1-2247 0 0,0 0-1 0 0,0 0 1 0 0,0 0 0 0 0,0 1-1 0 0,0-1 1 0 0,0 0-1 0 0,0 0 1 0 0,0 0 0 0 0,0 0-1 0 0,0 1 1 0 0,0-1 0 0 0,0 0-1 0 0,0 0 1 0 0,0 0-1 0 0,0 1 1 0 0,0-1 0 0 0,0 0-1 0 0,0 0 1 0 0,0 0-1 0 0,0 1 1 0 0,0-1 0 0 0,0 0-11 0 0,-15 7 678 0 0,15-7-656 0 0,0 0-25 0 0,0 0-22 0 0,24-15-4704 0 0,-17 11 29 0 0,-1 1-6954 0 0</inkml:trace>
  <inkml:trace contextRef="#ctx0" brushRef="#br0" timeOffset="6182.932">1583 184 2304 0 0,'0'0'2534'0'0,"0"0"-644"0"0,0 0-364 0 0,0 0 19 0 0,0 0 122 0 0,0 0-45 0 0,0 0-251 0 0,0 0-387 0 0,0 0-328 0 0,0 0-198 0 0,0 0-71 0 0,0 0 91 0 0,0 0 148 0 0,3 1 114 0 0,1 1-496 0 0,0 0 0 0 0,0 0 0 0 0,0-1 0 0 0,0 0 0 0 0,0 1 0 0 0,1-2 0 0 0,-1 1 0 0 0,0 0 0 0 0,1-1 1 0 0,-1 0-1 0 0,0 0 0 0 0,1 0 0 0 0,-1-1 0 0 0,0 1 0 0 0,0-1 0 0 0,1 0 0 0 0,-1 0 0 0 0,0-1 0 0 0,0 1 0 0 0,0-1 0 0 0,0 0 0 0 0,0 0 0 0 0,1-1-244 0 0,48-60 954 0 0,-40 38-668 0 0,-13 24-256 0 0,0 1 2 0 0,0 0 1 0 0,0 0-18 0 0,0 0-2 0 0,0 0-2 0 0,0 0 2 0 0,0 23-25 0 0,-15 136 348 0 0,13 116-273 0 0,19-221-55 0 0,-17-53-4 0 0,11-5 607 0 0,66-114 270 0 0,115-271-90 0 0,-167 348-788 0 0,-38 49-5396 0 0,10 1 3425 0 0,-1-1-5692 0 0,4-4-3423 0 0</inkml:trace>
  <inkml:trace contextRef="#ctx0" brushRef="#br0" timeOffset="6667.376">2095 563 7202 0 0,'0'0'3844'0'0,"0"0"-1524"0"0,0 0-641 0 0,0 0-56 0 0,0 0 10 0 0,0 0-131 0 0,0 0-274 0 0,0 0-310 0 0,0 0-284 0 0,0 0-203 0 0,0 0-77 0 0,0 0-62 0 0,0 0-8 0 0,-3 8 37 0 0,-44 121 1477 0 0,45-117-1911 0 0,-2 14 751 0 0,3-31-5244 0 0,1-3-3709 0 0,0 5-2727 0 0</inkml:trace>
  <inkml:trace contextRef="#ctx0" brushRef="#br0" timeOffset="7114.543">2252 284 7066 0 0,'0'0'4266'0'0,"0"0"-1791"0"0,0 0-724 0 0,0 0-155 0 0,0 0-57 0 0,0 0-162 0 0,0 0-238 0 0,0 0-283 0 0,0 0-211 0 0,0 0-109 0 0,0 0-85 0 0,0 0-72 0 0,0 0-66 0 0,-4 0-91 0 0,-73 33 1283 0 0,113-59-1306 0 0,-35 26-170 0 0,-1 0 18 0 0,0 0 5 0 0,0 0-12 0 0,-16 7 27 0 0,3 2-550 0 0,19-11-4515 0 0,-1-1-240 0 0,-2-1-6128 0 0</inkml:trace>
</inkml:ink>
</file>

<file path=ppt/ink/ink22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33.24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24 148 0 0 0,'0'0'1694'0'0,"0"0"75"0"0,0 0 130 0 0,0 0 166 0 0,0 0 198 0 0,0 0 26 0 0,0 0-238 0 0,0 0-322 0 0,0 0-355 0 0,0 0-342 0 0,0 0-213 0 0,0 0-149 0 0,0 0-64 0 0,-4-1-47 0 0,-12-1-57 0 0,12 1-66 0 0,4 1-59 0 0,25 4 1539 0 0,88 7 204 0 0,110-4-1303 0 0,-123-7-413 0 0,-121 4 1075 0 0,5-15-1360 0 0,1 0-1 0 0,1-1 1 0 0,-1-1-1 0 0,2 0 1 0 0,0-1-1 0 0,1-1 1 0 0,-2-3-119 0 0,-43-41 288 0 0,57 58-1211 0 0,-1-2-9658 0 0,4 3-1462 0 0</inkml:trace>
</inkml:ink>
</file>

<file path=ppt/ink/ink22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33.82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8138 0 0,'0'0'2150'0'0,"0"0"-397"0"0,0 0-100 0 0,0 0 12 0 0,0 0-19 0 0,0 0-216 0 0,0 0-343 0 0,0 0-270 0 0,0 0-186 0 0,0 0-80 0 0,0 0-27 0 0,0 0-7 0 0,0 0-15 0 0,13 11 1694 0 0,70 7 751 0 0,146-17-1214 0 0,-195-1-1599 0 0,-34 0-154 0 0,0 0 27 0 0,0 0-3 0 0,0 0-20 0 0,0 0-8 0 0,0 0-59 0 0,0 0-51 0 0,0 0-32 0 0,0 0-8 0 0,0 0-73 0 0,0 0-36 0 0,0 0-81 0 0,-6-3-6317 0 0,1 2-4423 0 0,3 1 315 0 0</inkml:trace>
</inkml:ink>
</file>

<file path=ppt/ink/ink22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34.09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12283 0 0,'0'0'2764'0'0,"0"0"-690"0"0,0 0-434 0 0,0 0-130 0 0,0 0-126 0 0,0 0-186 0 0,0 0-263 0 0,0 0-243 0 0,0 0-177 0 0,0 0-121 0 0,0 0-78 0 0,0 0 11 0 0,0 0 51 0 0,1 5 26 0 0,-1-3-353 0 0,0 0-1 0 0,1 0 1 0 0,-1 0 0 0 0,1 0 0 0 0,-1 0 0 0 0,1-1-1 0 0,0 1 1 0 0,0 0 0 0 0,0 0 0 0 0,0-1 0 0 0,0 1-1 0 0,0-1 1 0 0,0 1 0 0 0,0-1 0 0 0,1 1 0 0 0,-1-1-1 0 0,1 0 1 0 0,-1 0 0 0 0,1 1 0 0 0,-1-1 0 0 0,1 0-1 0 0,0-1 1 0 0,0 1 0 0 0,-1 0 0 0 0,1 0 0 0 0,0-1-1 0 0,0 1 1 0 0,0-1 0 0 0,0 1 0 0 0,0-1 0 0 0,0 0-1 0 0,0 0 1 0 0,0 0-51 0 0,113 7 2161 0 0,-65-7-6877 0 0,-20 0-3539 0 0,-28 0-4016 0 0</inkml:trace>
</inkml:ink>
</file>

<file path=ppt/ink/ink22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35.66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381 538 2761 0 0,'0'0'2075'0'0,"0"0"-50"0"0,0 0 35 0 0,0 0 108 0 0,0 0-78 0 0,0 0-244 0 0,0 0-370 0 0,0 0-356 0 0,0 0-253 0 0,0 0-195 0 0,0 0-94 0 0,-9-5-69 0 0,-29-14-72 0 0,35 17-354 0 0,-1 1-1 0 0,1 0 0 0 0,-1 0 0 0 0,1 0 0 0 0,-1 1 0 0 0,1-1 1 0 0,-1 1-1 0 0,0 0 0 0 0,1 0 0 0 0,-1 0 0 0 0,1 0 1 0 0,-1 1-1 0 0,0-1 0 0 0,1 1 0 0 0,-1 0 0 0 0,1 0 0 0 0,0 1 1 0 0,-1-1-1 0 0,1 0 0 0 0,0 1 0 0 0,-3 2-82 0 0,-2-1 42 0 0,0 1 0 0 0,-1 0 0 0 0,2 1-1 0 0,-1-1 1 0 0,0 2 0 0 0,1-1 0 0 0,0 1 0 0 0,0 0 0 0 0,1 1-1 0 0,0-1 1 0 0,0 1 0 0 0,0 0 0 0 0,1 1 0 0 0,0-1-1 0 0,1 1 1 0 0,0 0 0 0 0,0 1 0 0 0,0-1 0 0 0,1 1 0 0 0,0-1-1 0 0,1 1 1 0 0,0 0 0 0 0,0 0 0 0 0,1 0 0 0 0,0 7-42 0 0,2-13 48 0 0,1-1 1 0 0,0 1-1 0 0,-1 0 1 0 0,1-1-1 0 0,0 1 1 0 0,0-1-1 0 0,1 1 1 0 0,-1-1-1 0 0,0 0 1 0 0,1 0-1 0 0,0 0 1 0 0,-1 0-1 0 0,1-1 1 0 0,0 1-1 0 0,0-1 1 0 0,0 1 0 0 0,0-1-1 0 0,0 0 1 0 0,0 0-1 0 0,0-1 1 0 0,0 1-1 0 0,0-1 1 0 0,0 1-1 0 0,1-1 1 0 0,-1 0-1 0 0,0 0 1 0 0,0 0-1 0 0,0-1 1 0 0,1 1-1 0 0,-1-1 1 0 0,0 1-1 0 0,0-1 1 0 0,0 0-1 0 0,3-2-48 0 0,12-8 170 0 0,0 0-1 0 0,-1-1 1 0 0,-1-2-1 0 0,0 1 1 0 0,0-2-1 0 0,-1 0 1 0 0,-1-1-1 0 0,-1 0 1 0 0,0-1-1 0 0,1-5-169 0 0,-13 22 2 0 0,19-24 12 0 0,0-1 1 0 0,-2-1-1 0 0,-1 0 1 0 0,-1-1-1 0 0,-1-1 0 0 0,-1-1 1 0 0,-2 0-1 0 0,-1 0 1 0 0,-1-2-1 0 0,-2 1 1 0 0,-1-1-1 0 0,3-26-14 0 0,-10 45-33 0 0,0-1-1 0 0,0 0 1 0 0,-2 1-1 0 0,1-1 1 0 0,-2 1 0 0 0,1 0-1 0 0,-2-1 1 0 0,0 1-1 0 0,0-1 34 0 0,2 9-21 0 0,0 0-1 0 0,0 0 0 0 0,-1 1 1 0 0,1-1-1 0 0,-1 0 0 0 0,1 1 1 0 0,-1-1-1 0 0,0 1 0 0 0,-1 0 1 0 0,1 0-1 0 0,0 0 0 0 0,-1 1 1 0 0,0-1-1 0 0,1 1 0 0 0,-1 0 1 0 0,0 0-1 0 0,0 0 0 0 0,-1 0 1 0 0,1 1-1 0 0,0-1 0 0 0,0 1 1 0 0,-1 0-1 0 0,1 1 1 0 0,-1-1-1 0 0,1 1 0 0 0,-1 0 1 0 0,0 0 21 0 0,-5 2 3 0 0,0 1 0 0 0,0 0 1 0 0,0 0-1 0 0,0 1 1 0 0,0 1-1 0 0,1 0 0 0 0,0 0 1 0 0,0 1-1 0 0,0 0 0 0 0,1 0 1 0 0,-1 1-1 0 0,2 0 1 0 0,-1 0-1 0 0,1 1 0 0 0,0 0 1 0 0,1 1-1 0 0,-1-1 1 0 0,2 1-1 0 0,-1 0 0 0 0,1 1 1 0 0,1-1-1 0 0,0 1 1 0 0,0 0-1 0 0,-1 7-3 0 0,3-9 38 0 0,0 0 0 0 0,1 0 0 0 0,0 0-1 0 0,0 1 1 0 0,0-1 0 0 0,1 0 0 0 0,1 1 0 0 0,0-1 0 0 0,0 0 0 0 0,0 0 0 0 0,1 0 0 0 0,0 0 0 0 0,0 0-1 0 0,1 0 1 0 0,0 0 0 0 0,1-1 0 0 0,0 1 0 0 0,0-1 0 0 0,0 0 0 0 0,1-1 0 0 0,0 1 0 0 0,1-1-1 0 0,-1 1 1 0 0,1-2 0 0 0,1 2-38 0 0,8 7 108 0 0,1-1 0 0 0,0-1 0 0 0,1-1 0 0 0,0 0-1 0 0,1-1 1 0 0,0-1 0 0 0,1 0 0 0 0,0-2 0 0 0,16 5-108 0 0,62 11 130 0 0,-88-22-63 0 0,6 4-2980 0 0,-12 8-7525 0 0,-3-10 264 0 0</inkml:trace>
  <inkml:trace contextRef="#ctx0" brushRef="#br0" timeOffset="298.594">0 899 10626 0 0,'0'0'2690'0'0,"0"0"-948"0"0,0 0-586 0 0,0 0-110 0 0,0 0 127 0 0,0 0 76 0 0,0 0-52 0 0,0 0-137 0 0,0 0-213 0 0,0 0-171 0 0,0 0-121 0 0,0 0-48 0 0,37 0-48 0 0,115-4-42 0 0,153-24 945 0 0,-253 25-2137 0 0,59-1 1031 0 0,-74 3-4902 0 0,-1 1-4840 0 0,-33 0-1977 0 0</inkml:trace>
  <inkml:trace contextRef="#ctx0" brushRef="#br0" timeOffset="885.098">293 1113 9962 0 0,'0'0'3978'0'0,"0"0"-1977"0"0,0 0-748 0 0,0 0-128 0 0,0 0-23 0 0,0 0-93 0 0,0 0-188 0 0,0 0-141 0 0,0 0-176 0 0,0 0-151 0 0,0 0-104 0 0,0 0-49 0 0,-15 3-11 0 0,-99 42 443 0 0,106-41-598 0 0,1 2 0 0 0,0-1-1 0 0,0 1 1 0 0,0 0 0 0 0,1 1-1 0 0,0-1 1 0 0,0 1 0 0 0,1 0-1 0 0,-1 1 1 0 0,2-1 0 0 0,-1 1-1 0 0,1 0 1 0 0,0 0-1 0 0,1 1 1 0 0,0-1 0 0 0,0 1-1 0 0,1 0 1 0 0,0 0 0 0 0,0-1-1 0 0,1 1 1 0 0,0 0 0 0 0,1 1-34 0 0,2-7 46 0 0,-1 0 0 0 0,1 0 0 0 0,1 0 0 0 0,-1 0 0 0 0,0 0 0 0 0,1-1 0 0 0,-1 1 0 0 0,1-1 0 0 0,0 1 0 0 0,0-1 0 0 0,0 0 1 0 0,0 0-1 0 0,0 0 0 0 0,0-1 0 0 0,0 1 0 0 0,1-1 0 0 0,-1 1 0 0 0,1-1 0 0 0,-1 0 0 0 0,1-1 0 0 0,-1 1 0 0 0,1-1 0 0 0,0 1 1 0 0,-1-1-1 0 0,1 0 0 0 0,-1 0 0 0 0,1-1 0 0 0,0 1 0 0 0,2-1-46 0 0,8-1 129 0 0,0-1 1 0 0,0-1 0 0 0,0 0-1 0 0,0-1 1 0 0,-1 0-1 0 0,0-1 1 0 0,0-1-1 0 0,10-6-129 0 0,-5 5 28 0 0,0-2 1 0 0,0 0-1 0 0,0-2 0 0 0,-2 1 0 0 0,1-2 1 0 0,-2 0-1 0 0,0-1 0 0 0,0-1 0 0 0,-2 0 1 0 0,1-1-1 0 0,-2 0 0 0 0,0-1 0 0 0,-1-1 0 0 0,-1 0 1 0 0,-1 0-1 0 0,0 0 0 0 0,-1-1 0 0 0,-2-1 1 0 0,1 1-1 0 0,-2-1 0 0 0,-1 0 0 0 0,0-1 1 0 0,0-18-29 0 0,-4 35-22 0 0,-1 0 1 0 0,1 0-1 0 0,-1 0 1 0 0,0 1 0 0 0,0-1-1 0 0,0 0 1 0 0,0 1 0 0 0,0-1-1 0 0,-1 1 1 0 0,0-1-1 0 0,0 1 1 0 0,0 0 0 0 0,0 0-1 0 0,0 0 1 0 0,-1 0 0 0 0,1 0-1 0 0,-1 0 1 0 0,0 1-1 0 0,0-1 1 0 0,0 1 0 0 0,0 0-1 0 0,0 0 1 0 0,0 0-1 0 0,-1 0 1 0 0,1 0 0 0 0,-1 1-1 0 0,1-1 1 0 0,-1 1 0 0 0,1 0-1 0 0,-1 0 1 0 0,-3 0 21 0 0,2 1-19 0 0,-1-1 1 0 0,1 1-1 0 0,-1 0 0 0 0,0 0 1 0 0,1 1-1 0 0,0 0 1 0 0,-1 0-1 0 0,1 0 0 0 0,-1 0 1 0 0,1 1-1 0 0,0 0 0 0 0,0 0 1 0 0,0 0-1 0 0,0 1 1 0 0,0 0-1 0 0,1 0 0 0 0,-1 0 1 0 0,1 0-1 0 0,-1 1 1 0 0,1 0-1 0 0,1 0 0 0 0,-3 2 19 0 0,-3 4 6 0 0,0 0 1 0 0,1 0-1 0 0,1 0 0 0 0,0 1 0 0 0,0 1 0 0 0,1-1 0 0 0,0 1 0 0 0,1 0 0 0 0,1 0 0 0 0,0 0 0 0 0,0 1 0 0 0,1 0 0 0 0,1 0 0 0 0,0-1 0 0 0,1 1 0 0 0,0 0 1 0 0,1 0-1 0 0,0 0 0 0 0,1 0 0 0 0,3 11-6 0 0,11 12-1244 0 0,57 37 4133 0 0,-6-52-6248 0 0,-32-26-3153 0 0,-4-14-4662 0 0,-22 12 3704 0 0</inkml:trace>
  <inkml:trace contextRef="#ctx0" brushRef="#br0" timeOffset="1257.477">880 903 8090 0 0,'0'0'5424'0'0,"0"0"-3299"0"0,0 0-1010 0 0,0 0 134 0 0,0 0 205 0 0,0 0 44 0 0,0 0-251 0 0,0 0-367 0 0,0 0-292 0 0,0 0-153 0 0,0 0-85 0 0,0 0-74 0 0,0 0-36 0 0,-19 32-54 0 0,-57 102-48 0 0,4-13 246 0 0,58-32-69 0 0,14-87-286 0 0,0 0 1 0 0,0 1-1 0 0,1-1 0 0 0,-1 0 0 0 0,1 0 1 0 0,0 1-1 0 0,0-1 0 0 0,-1 0 1 0 0,2 0-1 0 0,-1 0 0 0 0,0 0 0 0 0,0 0 1 0 0,1 0-1 0 0,-1 0 0 0 0,1 0 1 0 0,-1-1-1 0 0,1 1 0 0 0,0 0 1 0 0,-1-1-1 0 0,1 0 0 0 0,0 1 0 0 0,0-1 1 0 0,0 0-1 0 0,0 0 0 0 0,1 0 1 0 0,-1 0-1 0 0,0 0 0 0 0,0-1 0 0 0,1 1 1 0 0,-1-1-1 0 0,0 1 0 0 0,1-1 1 0 0,-1 0-1 0 0,0 0 0 0 0,1 0 0 0 0,0 0-29 0 0,101-7 1121 0 0,-95 3-1024 0 0,-8 3-201 0 0,-1 1 0 0 0,1 0 0 0 0,0 0 0 0 0,0-1 0 0 0,0 1 0 0 0,0 0 0 0 0,0-1 0 0 0,0 1 1 0 0,0-1-1 0 0,0 1 0 0 0,0-1 0 0 0,-1 1 0 0 0,1-1 0 0 0,0 0 0 0 0,0 0 0 0 0,-1 1 0 0 0,1-1 0 0 0,-1 0 0 0 0,1 0 0 0 0,0 1 0 0 0,-1-1 1 0 0,0 0-1 0 0,1 0 0 0 0,-1 0 0 0 0,1 0 0 0 0,-1 0 0 0 0,0 0 0 0 0,0 0 0 0 0,1 0 0 0 0,-1 0 0 0 0,0 0 0 0 0,0 0 0 0 0,0 0 1 0 0,0 0-1 0 0,0 0 0 0 0,-1 0 0 0 0,1 0 0 0 0,0 0 0 0 0,0 0 0 0 0,0 0 0 0 0,-1 0 104 0 0,-7-6-4263 0 0,5 5-2140 0 0,0-1-4952 0 0</inkml:trace>
  <inkml:trace contextRef="#ctx0" brushRef="#br0" timeOffset="1496.385">633 1150 14939 0 0,'0'0'1911'0'0,"0"0"-621"0"0,0 0-275 0 0,0 0 85 0 0,0 0 34 0 0,0 0-60 0 0,0 0-184 0 0,0 0-289 0 0,0 0-148 0 0,0 0-97 0 0,0 0-98 0 0,0 0-64 0 0,35-4-84 0 0,105-11-103 0 0,-34 5-1028 0 0,-58 6-6752 0 0,-32 3-3796 0 0</inkml:trace>
</inkml:ink>
</file>

<file path=ppt/ink/ink22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40.5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469 225 1072 0 0,'0'0'1981'0'0,"0"0"-36"0"0,0 0 64 0 0,0 0 103 0 0,0 0 5 0 0,0 0-212 0 0,0 0-348 0 0,0 0-369 0 0,0 0-277 0 0,0 0-188 0 0,0 0-118 0 0,0 0-58 0 0,0 0-48 0 0,3 0 14 0 0,94 3 3208 0 0,-97-3-3662 0 0,0 0 17 0 0,0 0 64 0 0,0 0 36 0 0,0 0 52 0 0,0 0 41 0 0,-53 11 2209 0 0,-120 22-2237 0 0,153-28-181 0 0,7-3-36 0 0,1 0 0 0 0,0 2 0 0 0,0-1 0 0 0,0 2 0 0 0,1-1 0 0 0,-1 1 0 0 0,1 1 0 0 0,0 0 1 0 0,-4 4-25 0 0,16-8 23 0 0,-1 1 0 0 0,1-1 0 0 0,-1 0 0 0 0,1 0 0 0 0,0 0 1 0 0,0 0-1 0 0,0 0 0 0 0,0 0 0 0 0,0 0 0 0 0,0 0 1 0 0,1 0-1 0 0,-1 0 0 0 0,1-1 0 0 0,-1 1 0 0 0,1-1 1 0 0,-1 1-1 0 0,1-1 0 0 0,0 1 0 0 0,0-1 0 0 0,0 0 1 0 0,0 0-1 0 0,0 0 0 0 0,0 0 0 0 0,0 0 0 0 0,0 0 1 0 0,0-1-1 0 0,1 1 0 0 0,0-1-23 0 0,249 49 664 0 0,-226-39-625 0 0,-25-10 3 0 0,-1 0-42 0 0,0 0-6 0 0,0 0 6 0 0,-25 16 213 0 0,-66 36-94 0 0,81-47-117 0 0,-61 28 37 0 0,1 3 1 0 0,2 3-1 0 0,-39 31-39 0 0,97-62 8 0 0,1 0-1 0 0,-1 0 1 0 0,2 1 0 0 0,-1 1-1 0 0,1-1 1 0 0,0 1 0 0 0,1 0 0 0 0,1 1-1 0 0,-1 1-7 0 0,17 7 131 0 0,36-9 199 0 0,-44-10-311 0 0,201-4 728 0 0,-95-2-982 0 0,-108 6 38 0 0,0 0-95 0 0,0 0-85 0 0,0 0-106 0 0,0 0-171 0 0,0 0-160 0 0,0 0-273 0 0,12 0-11180 0 0,-7 0 44 0 0</inkml:trace>
  <inkml:trace contextRef="#ctx0" brushRef="#br0" timeOffset="734.668">578 766 11955 0 0,'0'0'2196'0'0,"0"0"-608"0"0,0 0-314 0 0,0 0 36 0 0,0 0 61 0 0,0 0-94 0 0,0 0-257 0 0,0 0-266 0 0,0 0-205 0 0,0 0-91 0 0,0 0-6 0 0,0 0-7 0 0,3-2-23 0 0,123-114 2197 0 0,9-15-1831 0 0,-61 68-604 0 0,-74 63-187 0 0,0 0 1 0 0,0 0-1 0 0,0 1 0 0 0,0-1 0 0 0,0 0 0 0 0,0 0 1 0 0,0 1-1 0 0,0-1 0 0 0,0 0 0 0 0,0 0 0 0 0,1 1 1 0 0,-1-1-1 0 0,0 0 0 0 0,0 0 0 0 0,0 1 0 0 0,0-1 1 0 0,0 0-1 0 0,1 0 0 0 0,-1 0 0 0 0,0 0 0 0 0,0 1 1 0 0,0-1-1 0 0,0 0 0 0 0,1 0 0 0 0,-1 0 0 0 0,0 0 1 0 0,0 1-1 0 0,1-1 0 0 0,-1 0 0 0 0,0 0 0 0 0,0 0 1 0 0,1 0-1 0 0,-1 0 0 0 0,0 0 0 0 0,0 0 1 0 0,1 0-1 0 0,-1 0 0 0 0,0 0 0 0 0,0 0 0 0 0,1 0 1 0 0,-1 0-1 0 0,0 0 0 0 0,0 0 0 0 0,1 0 3 0 0,-5 12-13 0 0,-1 12 28 0 0,1 0-1 0 0,1 1 1 0 0,2 0 0 0 0,0-1-1 0 0,1 1 1 0 0,2 4-15 0 0,-2-27 2 0 0,0-1 0 0 0,0 1 0 0 0,1-1 0 0 0,-1 1 0 0 0,0-1 0 0 0,1 1 0 0 0,0-1 1 0 0,-1 0-1 0 0,1 1 0 0 0,0-1 0 0 0,-1 0 0 0 0,1 1 0 0 0,0-1 0 0 0,0 0 0 0 0,0 0 0 0 0,0 0 0 0 0,0 0 0 0 0,0 0 0 0 0,1 0 0 0 0,-1 0 0 0 0,0 0 0 0 0,0 0 0 0 0,1 0 0 0 0,-1-1 0 0 0,0 1 0 0 0,1-1 0 0 0,-1 1 0 0 0,1-1 1 0 0,-1 1-1 0 0,1-1 0 0 0,-1 0 0 0 0,1 0 0 0 0,-1 0 0 0 0,1 0 0 0 0,-1 0 0 0 0,1 0 0 0 0,-1 0 0 0 0,1 0 0 0 0,-1 0 0 0 0,1-1 0 0 0,-1 1 0 0 0,1-1 0 0 0,-1 1 0 0 0,1-1 0 0 0,-1 0 0 0 0,0 1 0 0 0,1-1 0 0 0,0-1-2 0 0,64-42 101 0 0,65-133-100 0 0,-120 162 3 0 0,0 1-1 0 0,0 0 0 0 0,2 0 1 0 0,-1 1-1 0 0,2 1 1 0 0,0 0-1 0 0,14-9-3 0 0,-48 70-45 0 0,5-21 143 0 0,1 1 1 0 0,2 1-1 0 0,2 0 1 0 0,0 0-1 0 0,2 1 1 0 0,1 0-1 0 0,2 0 1 0 0,-2 23-99 0 0,5 16-1252 0 0,2-70 730 0 0,4 5-4669 0 0,0-2-1643 0 0,-1-3-4731 0 0</inkml:trace>
  <inkml:trace contextRef="#ctx0" brushRef="#br0" timeOffset="1044.519">1421 729 11867 0 0,'0'0'2689'0'0,"0"0"-1411"0"0,0 0-336 0 0,0 0 221 0 0,0 0 127 0 0,0 0-95 0 0,0 0-328 0 0,0 0-389 0 0,0 0-230 0 0,0 0-80 0 0,0 0 4 0 0,0 0 8 0 0,0 0 15 0 0,-5 11-10 0 0,-18 31-36 0 0,-4-18 361 0 0,17-27-2725 0 0,4-6-998 0 0,5 3-3501 0 0,1 2-4256 0 0</inkml:trace>
  <inkml:trace contextRef="#ctx0" brushRef="#br0" timeOffset="1526.137">1478 409 5393 0 0,'0'0'2025'0'0,"0"0"-169"0"0,0 0 48 0 0,0 0-1 0 0,0 0-159 0 0,0 0-328 0 0,0 0-375 0 0,0 0-287 0 0,0 0-150 0 0,0 0-39 0 0,0 0 13 0 0,0 0 42 0 0,0 0 5 0 0,1 3-7 0 0,-18 34 1575 0 0,4-22-1473 0 0,14-15-698 0 0,-1 0 0 0 0,1 0 0 0 0,-1 0 0 0 0,1 0 0 0 0,-1 1 0 0 0,1-1 0 0 0,-1 0 0 0 0,0 0 0 0 0,1 0 1 0 0,-1 0-1 0 0,1 1 0 0 0,-1-1 0 0 0,0 0 0 0 0,1 1 0 0 0,-1-1 0 0 0,0 0 0 0 0,1 0 0 0 0,-1 1 0 0 0,0-1 0 0 0,1 1 1 0 0,-1-1-1 0 0,0 0 0 0 0,0 1 0 0 0,0-1 0 0 0,1 1 0 0 0,-1-1 0 0 0,0 0 0 0 0,0 1 0 0 0,0-1 0 0 0,0 1 0 0 0,0-1 1 0 0,0 1-1 0 0,0-1 0 0 0,0 1 0 0 0,0-1 0 0 0,0 1 0 0 0,0-1 0 0 0,0 0 0 0 0,0 1 0 0 0,0-1 0 0 0,0 1 0 0 0,0-1 1 0 0,0 1-1 0 0,-1-1 0 0 0,1 0 0 0 0,0 1 0 0 0,0-1 0 0 0,-1 1 0 0 0,1-1 0 0 0,0 0 0 0 0,0 1 0 0 0,-1-1 1 0 0,1 0-24 0 0,41-21 435 0 0,-93 39-870 0 0,52-18-143 0 0,0 0-329 0 0,0 0-562 0 0,0 0-1045 0 0,0 0-3085 0 0,0 0-5822 0 0</inkml:trace>
  <inkml:trace contextRef="#ctx0" brushRef="#br0" timeOffset="3870.213">1688 136 5385 0 0,'0'0'2633'0'0,"0"0"-425"0"0,0 0-126 0 0,0 0 4 0 0,0 0-147 0 0,0 0-313 0 0,0 0-381 0 0,0 0-298 0 0,0 0-218 0 0,0 0-111 0 0,0 0-5 0 0,0 0-11 0 0,0 0 3 0 0,46 0 3060 0 0,329 0-1606 0 0,-374 0-2041 0 0,-1 0 24 0 0,-6-11 816 0 0,-51-48-598 0 0,53 20-1760 0 0,8 26-2646 0 0,3 3-3946 0 0,-3 6-3701 0 0</inkml:trace>
  <inkml:trace contextRef="#ctx0" brushRef="#br0" timeOffset="2261.218">1793 412 5601 0 0,'0'0'2786'0'0,"0"0"-707"0"0,0 0-188 0 0,0 0 60 0 0,0 0-52 0 0,0 0-257 0 0,0 0-388 0 0,0 0-293 0 0,0 0-206 0 0,0 0-117 0 0,0 0-85 0 0,0 0-96 0 0,0 0-63 0 0,-6 23-51 0 0,-17 67-55 0 0,1 56 592 0 0,14-70-620 0 0,16-132 2465 0 0,119-218-2043 0 0,-122 264-659 0 0,1 0 0 0 0,0 0 0 0 0,0 1 0 0 0,1 0-1 0 0,0 0 1 0 0,1 1 0 0 0,0 0 0 0 0,0 0 0 0 0,1 1-1 0 0,2-2-22 0 0,-11 9 1 0 0,1-1 0 0 0,0 1 0 0 0,0-1 0 0 0,-1 1-1 0 0,1-1 1 0 0,0 1 0 0 0,0-1 0 0 0,0 1 0 0 0,0 0-1 0 0,0-1 1 0 0,-1 1 0 0 0,1 0 0 0 0,0 0 0 0 0,0 0-1 0 0,0 0 1 0 0,0 0 0 0 0,0 0 0 0 0,0 0-1 0 0,0 0 1 0 0,0 0 0 0 0,0 0 0 0 0,-1 0 0 0 0,1 1-1 0 0,0-1 1 0 0,0 0 0 0 0,0 0 0 0 0,0 1 0 0 0,0-1-1 0 0,-1 1 1 0 0,1-1 0 0 0,0 1 0 0 0,0-1 0 0 0,-1 1-1 0 0,1 0 1 0 0,0-1 0 0 0,-1 1 0 0 0,1 0 0 0 0,-1-1-1 0 0,1 1 1 0 0,-1 0 0 0 0,1 0 0 0 0,-1 0 0 0 0,1-1-1 0 0,-1 1 1 0 0,0 0 0 0 0,1 0 0 0 0,-1 0 0 0 0,0 0-1 0 0,0 0 1 0 0,0 0 0 0 0,0 0 0 0 0,0-1 0 0 0,0 1-1 0 0,0 0 1 0 0,0 0 0 0 0,0 0 0 0 0,0 0-1 0 0,0 0 0 0 0,-6 61 56 0 0,-3-33-597 0 0,-3 18-410 0 0,10-31-3816 0 0,1 1-4092 0 0,1-13-2808 0 0</inkml:trace>
  <inkml:trace contextRef="#ctx0" brushRef="#br0" timeOffset="2596.324">2054 773 9810 0 0,'0'0'4488'0'0,"0"0"-1992"0"0,0 0-738 0 0,0 0-78 0 0,0 0-150 0 0,0 0-260 0 0,0 0-344 0 0,0 0-312 0 0,0 0-195 0 0,0 0-69 0 0,0 0-48 0 0,0 0-49 0 0,0 0-7 0 0,-5 10-36 0 0,-28 50 114 0 0,24-4 848 0 0,7-45-4031 0 0,2-12-5677 0 0,0-5 1937 0 0,0 1-3255 0 0</inkml:trace>
  <inkml:trace contextRef="#ctx0" brushRef="#br0" timeOffset="3053.767">2180 512 10602 0 0,'0'0'2079'0'0,"0"0"-485"0"0,0 0-86 0 0,0 0 150 0 0,0 0 13 0 0,0 0-241 0 0,0 0-375 0 0,0 0-305 0 0,0 0-223 0 0,0 0-88 0 0,0 0-44 0 0,0 0-69 0 0,-6 21 717 0 0,-23 5-507 0 0,27-25-532 0 0,2-1-18 0 0,0 0 20 0 0,17-13-62 0 0,-1-3 1061 0 0,-38 26-601 0 0,22-7-169 0 0,0-2-4751 0 0,0-1-4897 0 0,2 0-2039 0 0</inkml:trace>
</inkml:ink>
</file>

<file path=ppt/ink/ink22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45.8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2753 0 0,'0'0'2743'0'0,"0"0"-484"0"0,0 0-221 0 0,0 0 34 0 0,0 0 15 0 0,0 0-160 0 0,0 0-334 0 0,0 0-382 0 0,0 0-287 0 0,0 0-157 0 0,0 0-118 0 0,7 8 3065 0 0,32-1-1681 0 0,253-20 698 0 0,-191 11-2048 0 0,-89 2-6382 0 0,-11 0-6261 0 0,-4 0 659 0 0</inkml:trace>
</inkml:ink>
</file>

<file path=ppt/ink/ink22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46.0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23 17860 0 0,'0'0'1823'0'0,"0"0"-587"0"0,0 0-280 0 0,0 0-15 0 0,0 0-35 0 0,0 0-111 0 0,0 0-169 0 0,0 0-137 0 0,0 0-78 0 0,0 0-46 0 0,0 0-103 0 0,0 0-96 0 0,0 0-75 0 0,29 1-96 0 0,138 2-133 0 0,-82-11-1601 0 0,-30-1-3734 0 0,-23 3-2012 0 0,-14 3-4434 0 0</inkml:trace>
</inkml:ink>
</file>

<file path=ppt/ink/ink22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46.50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315 416 16476 0 0,'0'0'1200'0'0,"0"0"-333"0"0,0 0 19 0 0,0 0 152 0 0,0 0 6 0 0,0 0-137 0 0,-31 6-265 0 0,-96 21-245 0 0,54 2-16 0 0,68-27-375 0 0,0 1-1 0 0,0-1 0 0 0,0 1 0 0 0,0 0 0 0 0,0 0 0 0 0,1 1 0 0 0,-1-1 0 0 0,1 1 0 0 0,0 0 1 0 0,0 0-1 0 0,1 1 0 0 0,-1-1 0 0 0,1 1 0 0 0,0 0 0 0 0,0 0 0 0 0,0 0 0 0 0,1 0 0 0 0,-1 0 1 0 0,1 1-1 0 0,1-1 0 0 0,-1 0 0 0 0,1 1 0 0 0,0 0 0 0 0,0 2-5 0 0,3-5 12 0 0,-1 0-1 0 0,1-1 1 0 0,1 0 0 0 0,-1 1 0 0 0,0-1-1 0 0,0 0 1 0 0,1 0 0 0 0,-1-1-1 0 0,1 1 1 0 0,0 0 0 0 0,-1-1-1 0 0,1 1 1 0 0,0-1 0 0 0,0 0-1 0 0,0 0 1 0 0,0 0 0 0 0,0-1-1 0 0,0 1 1 0 0,0-1 0 0 0,0 1 0 0 0,2-1-12 0 0,19 1 137 0 0,0-1 1 0 0,-1-1 0 0 0,1-2 0 0 0,-1 0 0 0 0,0-1-1 0 0,0-1 1 0 0,0-2 0 0 0,0 0 0 0 0,-1-1 0 0 0,-1-1-1 0 0,1-1 1 0 0,-1-1 0 0 0,-1-1 0 0 0,0-1 0 0 0,8-7-138 0 0,-2 1 159 0 0,0 0 0 0 0,-1-2 0 0 0,-1 0 1 0 0,-2-2-1 0 0,0 0 0 0 0,-1-2 1 0 0,15-23-160 0 0,-27 36 9 0 0,-1 1 1 0 0,0-2-1 0 0,-1 1 1 0 0,-1-1-1 0 0,0 0 1 0 0,0 0-1 0 0,-1-1 1 0 0,-1 0-1 0 0,0 1 1 0 0,-1-2-1 0 0,-1 1 1 0 0,0 0-1 0 0,-1 0 1 0 0,0-1-1 0 0,-2-9-9 0 0,0 19-12 0 0,-1 0 1 0 0,1 1-1 0 0,-1-1 0 0 0,-1 1 1 0 0,1-1-1 0 0,0 1 0 0 0,-1 0 0 0 0,0 0 1 0 0,0 0-1 0 0,-1 0 0 0 0,1 1 0 0 0,-1-1 1 0 0,1 1-1 0 0,-1 0 0 0 0,0 0 0 0 0,0 0 1 0 0,0 0-1 0 0,-1 1 0 0 0,1 0 0 0 0,-1 0 1 0 0,1 0-1 0 0,-1 0 0 0 0,0 1 0 0 0,0 0 1 0 0,0 0-1 0 0,0 0 0 0 0,1 0 0 0 0,-1 1 1 0 0,0 0-1 0 0,0 0 0 0 0,0 0 0 0 0,0 1 1 0 0,0-1-1 0 0,0 1 0 0 0,0 1 1 0 0,0-1-1 0 0,1 0 0 0 0,-1 1 0 0 0,0 0 1 0 0,1 0-1 0 0,-1 1 12 0 0,-10 3 4 0 0,0 1 1 0 0,1 1 0 0 0,-1 1-1 0 0,2 0 1 0 0,-1 0-1 0 0,1 1 1 0 0,1 1-1 0 0,0 0 1 0 0,0 1 0 0 0,1 0-1 0 0,1 1 1 0 0,0 0-1 0 0,1 0 1 0 0,0 1 0 0 0,1 1-1 0 0,0-1 1 0 0,2 1-1 0 0,0 1 1 0 0,0-1 0 0 0,1 1-1 0 0,1 0 1 0 0,1 0-1 0 0,0 0 1 0 0,1 0-1 0 0,0 13-4 0 0,3-23 7 0 0,-1 1 0 0 0,1-1-1 0 0,0 1 1 0 0,0-1-1 0 0,1 1 1 0 0,0-1 0 0 0,0 0-1 0 0,1 1 1 0 0,0-1-1 0 0,0 0 1 0 0,0-1 0 0 0,1 1-1 0 0,-1-1 1 0 0,1 1-1 0 0,1-1 1 0 0,-1 0 0 0 0,1-1-1 0 0,0 1 1 0 0,0-1-1 0 0,0 0 1 0 0,0 0 0 0 0,1 0-1 0 0,0-1 1 0 0,0 0-1 0 0,0 0 1 0 0,2 0-7 0 0,12 6-12 0 0,0-2-1 0 0,1-1 1 0 0,0 0 0 0 0,0-2-1 0 0,0 0 1 0 0,1-1 0 0 0,11-1 12 0 0,-15-1-498 0 0,0 0 0 0 0,0-1 1 0 0,-1-1-1 0 0,1 0 0 0 0,0-1 0 0 0,0-2 0 0 0,-1 1 1 0 0,1-2 497 0 0,1 0-2712 0 0,-5 1-2921 0 0,-4-2-5857 0 0</inkml:trace>
  <inkml:trace contextRef="#ctx0" brushRef="#br0" timeOffset="250.034">10 747 14907 0 0,'0'0'1701'0'0,"0"0"-455"0"0,0 0-52 0 0,0 0 64 0 0,0 0-119 0 0,0 0-193 0 0,0 0-215 0 0,33 3-200 0 0,107 7-143 0 0,23-8 224 0 0,-97-5-631 0 0,113-4-142 0 0,-60-1-3262 0 0,-101 6 1452 0 0,-2 0-1996 0 0,-6 2-2034 0 0,-3 0-3110 0 0</inkml:trace>
  <inkml:trace contextRef="#ctx0" brushRef="#br0" timeOffset="748.074">67 1053 16948 0 0,'0'0'1361'0'0,"0"0"-514"0"0,0 0-143 0 0,0 0 55 0 0,0 0-7 0 0,0 0-110 0 0,0 0-210 0 0,0 0-187 0 0,0 0-110 0 0,0 0-39 0 0,0 0-20 0 0,0 0-1 0 0,0 0 18 0 0,-8 24 36 0 0,-26 73 15 0 0,32-57 144 0 0,4-36-210 0 0,1 0 0 0 0,0-1 0 0 0,0 0-1 0 0,0 0 1 0 0,1 0 0 0 0,-1 0 0 0 0,1 0-1 0 0,0-1 1 0 0,-1 1 0 0 0,1-1 0 0 0,0 0-1 0 0,0 0 1 0 0,1-1 0 0 0,-1 1 0 0 0,0-1-1 0 0,1 0 1 0 0,-1 0 0 0 0,0 0 0 0 0,1-1-1 0 0,-1 1 1 0 0,1-1 0 0 0,-1 0 0 0 0,1-1-1 0 0,-1 1 1 0 0,1-1 0 0 0,2 0-78 0 0,118-36 1099 0 0,-89 23-839 0 0,-1-2 1 0 0,-1-2-1 0 0,0-1 0 0 0,-2-2 1 0 0,8-6-261 0 0,-27 17 14 0 0,-1-1 0 0 0,0-1 1 0 0,0 0-1 0 0,-1 0 0 0 0,0-1 1 0 0,-1-1-1 0 0,-1 0 1 0 0,0 0-1 0 0,-1-1 0 0 0,-1 1 1 0 0,0-2-1 0 0,-1 1 0 0 0,0-1 1 0 0,-1 0-1 0 0,-1 0 0 0 0,-1-1 1 0 0,0 1-1 0 0,-2-1 0 0 0,1 1 1 0 0,-2-1-1 0 0,-1-8-14 0 0,1 19-21 0 0,-1 1 0 0 0,0-1 0 0 0,0 0 0 0 0,0 1 0 0 0,-1-1 0 0 0,0 1 0 0 0,0-1 0 0 0,0 1 0 0 0,-1 0 0 0 0,0 0 0 0 0,0 0 0 0 0,0 0 0 0 0,0 1 0 0 0,-1-1 0 0 0,0 1 0 0 0,0 0 0 0 0,0 0 0 0 0,0 0 0 0 0,-1 0 0 0 0,1 1 0 0 0,-1 0 0 0 0,0 0 0 0 0,0 0 1 0 0,-1 1-1 0 0,1-1 0 0 0,0 1 0 0 0,-1 1 0 0 0,1-1 0 0 0,-1 1 0 0 0,-1-1 21 0 0,-3 3-13 0 0,0-1 0 0 0,0 2 0 0 0,1-1-1 0 0,-1 1 1 0 0,0 1 0 0 0,1 0 0 0 0,-1 0 0 0 0,1 1 0 0 0,0 0 0 0 0,0 0 0 0 0,0 1 0 0 0,1 1 0 0 0,0-1 0 0 0,0 1 0 0 0,0 0 0 0 0,1 1 0 0 0,0 0 0 0 0,0 0 0 0 0,0 1 0 0 0,1 0 0 0 0,0 0 0 0 0,-2 6 13 0 0,0-2 7 0 0,1 1-1 0 0,1 1 1 0 0,0-1 0 0 0,1 1-1 0 0,0 0 1 0 0,1 0 0 0 0,1 1-1 0 0,0-1 1 0 0,1 1 0 0 0,0-1-1 0 0,1 1 1 0 0,1 0 0 0 0,1 5-7 0 0,1-12-19 0 0,-1 0 1 0 0,2 0 0 0 0,-1 0 0 0 0,1 0 0 0 0,1-1 0 0 0,-1 1-1 0 0,1-1 1 0 0,1 1 0 0 0,-1-1 0 0 0,1-1 0 0 0,0 1 0 0 0,1-1-1 0 0,0 0 1 0 0,0 0 0 0 0,0 0 0 0 0,0-1 0 0 0,1 0-1 0 0,0 0 1 0 0,0-1 0 0 0,0 0 0 0 0,1 0 0 0 0,-1-1 0 0 0,1 0-1 0 0,0 0 1 0 0,0-1 0 0 0,0 0 0 0 0,0 0 0 0 0,1-1 0 0 0,-1 0-1 0 0,0 0 1 0 0,1-1 0 0 0,7 0 18 0 0,-13 0-55 0 0,84-6-3283 0 0,-34-14-3138 0 0,-35 10-424 0 0,-7 5-3370 0 0</inkml:trace>
  <inkml:trace contextRef="#ctx0" brushRef="#br0" timeOffset="1051.837">921 733 13923 0 0,'0'0'3110'0'0,"0"0"-1396"0"0,0 0-619 0 0,0 0-46 0 0,0 0 25 0 0,0 0-71 0 0,0 0-218 0 0,0 0-183 0 0,0 0-153 0 0,0 0-105 0 0,-26 33-63 0 0,-79 103-46 0 0,60-62 88 0 0,30 18 186 0 0,17-88-481 0 0,1 0-1 0 0,-1 1 1 0 0,1-1-1 0 0,0 0 1 0 0,0 0 0 0 0,0-1-1 0 0,1 1 1 0 0,-1-1-1 0 0,1 0 1 0 0,0 1-1 0 0,0-2 1 0 0,0 1-1 0 0,0 0 1 0 0,0-1-1 0 0,1 0 1 0 0,-1 0-1 0 0,1 0 1 0 0,0 0 0 0 0,-1-1-1 0 0,2 0-27 0 0,16 6 134 0 0,0-2 0 0 0,1-1 0 0 0,0 0 0 0 0,-1-2 0 0 0,1 0 0 0 0,0-2 0 0 0,15-1-134 0 0,-2 0 173 0 0,-19-13-807 0 0,-36-5-3517 0 0,15 18 3346 0 0,-6-2-2157 0 0,3-1-2656 0 0,-2-2-6130 0 0</inkml:trace>
  <inkml:trace contextRef="#ctx0" brushRef="#br0" timeOffset="1306.09">643 950 15227 0 0,'0'0'1601'0'0,"0"0"-593"0"0,0 0-56 0 0,0 0-128 0 0,0 0-56 0 0,0 0-160 0 0,0 0-247 0 0,206-26-161 0 0,-169 22-224 0 0,-4 4-280 0 0,-2-3-489 0 0,-3 3-951 0 0,-6 0-2841 0 0,-11 0-7650 0 0</inkml:trace>
  <inkml:trace contextRef="#ctx0" brushRef="#br0" timeOffset="1879.286">1228 847 12619 0 0,'0'0'4286'0'0,"0"0"-1879"0"0,0 0-767 0 0,0 0-158 0 0,0 0-180 0 0,0 0-197 0 0,0 0-235 0 0,0 0-187 0 0,0 0-119 0 0,0 0-65 0 0,0 0-73 0 0,0 0-64 0 0,0 0-64 0 0,14-28-74 0 0,40-88-47 0 0,-9 36 188 0 0,-38 69-343 0 0,1 1 1 0 0,1 1-1 0 0,-1 0 0 0 0,2 0 1 0 0,-1 0-1 0 0,1 1 1 0 0,0 1-1 0 0,1-1 0 0 0,4-1-22 0 0,-15 9-4 0 0,1-1 0 0 0,0 1 0 0 0,0-1-1 0 0,-1 0 1 0 0,1 1 0 0 0,0-1 0 0 0,0 1 0 0 0,0 0-1 0 0,0-1 1 0 0,0 1 0 0 0,0 0 0 0 0,-1-1 0 0 0,1 1-1 0 0,0 0 1 0 0,0 0 0 0 0,0 0 0 0 0,0 0 0 0 0,0 0-1 0 0,0 0 1 0 0,0 0 0 0 0,0 0 0 0 0,0 0 0 0 0,0 0-1 0 0,0 1 1 0 0,0-1 0 0 0,0 0 0 0 0,0 1-1 0 0,0-1 1 0 0,-1 1 0 0 0,1-1 0 0 0,0 1 0 0 0,0-1-1 0 0,0 1 1 0 0,-1-1 0 0 0,1 1 0 0 0,0 0 0 0 0,-1-1-1 0 0,1 1 1 0 0,0 0 0 0 0,-1 0 0 0 0,1 0 0 0 0,-1-1-1 0 0,1 1 1 0 0,-1 0 0 0 0,0 0 0 0 0,1 0-1 0 0,-1 0 1 0 0,0 0 0 0 0,0 0 0 0 0,0 0 0 0 0,1 0-1 0 0,-1 0 1 0 0,0 1 4 0 0,-2 56-199 0 0,-34 102-38 0 0,72-156 203 0 0,59-60 197 0 0,71-72-145 0 0,-2 37-18 0 0,-163 105-12 0 0,-44 78 186 0 0,32-64-172 0 0,2-1 1 0 0,0 1 0 0 0,2 1-1 0 0,1 0 1 0 0,2 0 0 0 0,0 0-1 0 0,2 0 1 0 0,2 15-3 0 0,13-18-1162 0 0,-2-22-7386 0 0,-10-4-2697 0 0</inkml:trace>
  <inkml:trace contextRef="#ctx0" brushRef="#br0" timeOffset="80892.386">117 1097 0 0 0,'0'0'196'0'0,"0"0"451"0"0,0 0 48 0 0,0 0-87 0 0,0 0-76 0 0,0 0-4 0 0,-1 0 7870 0 0,1-2-4127 0 0,-2-6-587 0 0,3 7 2404 0 0,120-17-4488 0 0,-76 21-1246 0 0,-5 23 84 0 0,-20-19-147 0 0,-17-6-1562 0 0,-6-6-2057 0 0,3 1-7342 0 0,0-2-1471 0 0</inkml:trace>
</inkml:ink>
</file>

<file path=ppt/ink/ink22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9:28.81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39 51 0 0 0,'0'0'360'0'0,"0"0"590"0"0,0 0 187 0 0,0 0-38 0 0,0 0-80 0 0,0 0-69 0 0,0 0-32 0 0,0 0 13 0 0,8-11 1581 0 0,-6 9 1345 0 0,-1 1 3613 0 0,-7 91-2839 0 0,-15 46-4497 0 0,6-47 89 0 0,7 15-128 0 0,8-104-110 0 0,2-40 2146 0 0,0 18-2096 0 0,1 0-1 0 0,1 0 1 0 0,1 1-1 0 0,1-1 1 0 0,1 1 0 0 0,1 0-1 0 0,0 1 1 0 0,2 0-1 0 0,0 0 1 0 0,2 1-1 0 0,0 0 1 0 0,1 1 0 0 0,0 0-1 0 0,12-10-34 0 0,69-53 222 0 0,-93 80-212 0 0,0-1 0 0 0,0 1 0 0 0,0-1 1 0 0,0 1-1 0 0,1-1 0 0 0,-1 1 1 0 0,0 0-1 0 0,1 0 0 0 0,-1 0 1 0 0,1 0-1 0 0,-1 0 0 0 0,1 0 1 0 0,-1 0-1 0 0,1 0 0 0 0,0 0 1 0 0,-1 1-1 0 0,1-1 0 0 0,0 1 1 0 0,0-1-1 0 0,0 1 0 0 0,-1 0 0 0 0,1 0 1 0 0,0-1-1 0 0,0 1 0 0 0,0 1 1 0 0,0-1-1 0 0,-1 0 0 0 0,1 0 1 0 0,0 1-1 0 0,0-1 0 0 0,0 1 1 0 0,-1-1-1 0 0,1 1 0 0 0,0 0 1 0 0,-1 0-1 0 0,1 0 0 0 0,0 0 0 0 0,-1 0 1 0 0,0 0-1 0 0,1 0 0 0 0,-1 0 1 0 0,1 0-1 0 0,-1 1 0 0 0,0-1 1 0 0,1 2-11 0 0,16 125 568 0 0,-5-73-423 0 0,-10-95-12014 0 0,-2 33 4831 0 0,1 3-4340 0 0</inkml:trace>
</inkml:ink>
</file>

<file path=ppt/ink/ink22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9:30.31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 70 10258 0 0,'0'0'4390'0'0,"0"0"-2136"0"0,0 0-809 0 0,0 0-6 0 0,0 0 44 0 0,0 0-123 0 0,0 0-251 0 0,0 0-351 0 0,0 0-273 0 0,0 0-146 0 0,0 0-40 0 0,0 0 13 0 0,0 0-7 0 0,-1-7 505 0 0,255 39 2073 0 0,-207-24-2539 0 0,-47-8-340 0 0,0 0 21 0 0,0 0 6 0 0,1 0-11 0 0,0 0-24 0 0,-1 0-3 0 0,0 0 27 0 0,0 0-8 0 0,0 0 2 0 0,0 0 13 0 0,0 0-28 0 0,0 0-8 0 0,0 0-2 0 0,0 0 11 0 0,0 0-4 0 0,0 0 24 0 0,0 0-6 0 0,0 0-1 0 0,0 0-3 0 0,0 0-9 0 0,41-4 1032 0 0,-62-24-993 0 0,0-3-26 0 0,-3-9 206 0 0,23 40-246 0 0,-2 0-1566 0 0,3 0-3117 0 0,0 0-4457 0 0,0 0-2983 0 0</inkml:trace>
</inkml:ink>
</file>

<file path=ppt/ink/ink22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9:30.8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64 23 2160 0 0,'0'0'1045'0'0,"0"0"-13"0"0,0 0 171 0 0,0 0 218 0 0,0 0 120 0 0,0 0-142 0 0,0 0-212 0 0,0 0-119 0 0,0 0-79 0 0,0 0 34 0 0,0 0 46 0 0,0 0-8 0 0,-7-3-29 0 0,-20-9-35 0 0,-3 4 5845 0 0,38 9-1767 0 0,121 18-3979 0 0,90-1-644 0 0,-218-28-2902 0 0,-1 2-3550 0 0,0 7 1949 0 0,0-2-8683 0 0</inkml:trace>
</inkml:ink>
</file>

<file path=ppt/ink/ink22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9:31.85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7282 0 0,'0'0'2655'0'0,"0"0"-547"0"0,0 0-254 0 0,0 0-75 0 0,0 0-103 0 0,0 0-223 0 0,0 0-280 0 0,0 0-305 0 0,0 0-214 0 0,0 0-102 0 0,0 0-39 0 0,0 0 12 0 0,0 0 39 0 0,3 0 40 0 0,71 7 2659 0 0,44-3-1464 0 0,56-8-1089 0 0,-134-3-1526 0 0,-40 7 389 0 0,0 0-139 0 0,0 0-166 0 0,0 0-161 0 0,0 0-321 0 0,-8 0-9155 0 0,3 0-1269 0 0</inkml:trace>
</inkml:ink>
</file>

<file path=ppt/ink/ink22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9:32.09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18420 0 0,'0'0'1422'0'0,"0"0"-348"0"0,0 0 8 0 0,0 0 164 0 0,0 0 53 0 0,0 0-183 0 0,0 0-237 0 0,0 0-190 0 0,0 0-170 0 0,0 0-64 0 0,0 0-81 0 0,34 4-110 0 0,103 14-61 0 0,3-18-24 0 0,-109-4-494 0 0,18-3-2786 0 0,-29 3-7830 0 0,-11 1-1759 0 0</inkml:trace>
</inkml:ink>
</file>

<file path=ppt/ink/ink22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9:38.94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50 170 9098 0 0,'0'0'2790'0'0,"0"0"-851"0"0,0 0-488 0 0,0 0-93 0 0,0 0-11 0 0,0 0-51 0 0,0 0-145 0 0,0 0-148 0 0,0 0-157 0 0,0 0-124 0 0,0 0-77 0 0,0 0-43 0 0,0 0-31 0 0,-8-1-17 0 0,-34-6 465 0 0,42 7-580 0 0,0 0-43 0 0,0 0-53 0 0,0 0-28 0 0,0 0-14 0 0,0 0-21 0 0,0 0-21 0 0,0 0-22 0 0,0 0-51 0 0,0 0-30 0 0,27 1 505 0 0,245 7 550 0 0,-171-9-1083 0 0,141 8 63 0 0,-215 0 17 0 0,-27-6-192 0 0,0-1 4 0 0,0 0 18 0 0,-74-45 349 0 0,-42-32-415 0 0,39 21-481 0 0,99 49-12577 0 0,-19 7 8264 0 0,3 0-7409 0 0</inkml:trace>
</inkml:ink>
</file>

<file path=ppt/ink/ink22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9:39.3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72 16 6633 0 0,'0'0'2366'0'0,"0"0"-73"0"0,0 0-34 0 0,0 0-88 0 0,0 0-123 0 0,0 0-330 0 0,0 0-340 0 0,0 0-245 0 0,0 0-226 0 0,0 0-96 0 0,0 0-51 0 0,0 0-52 0 0,0 0-57 0 0,-12-2-28 0 0,-35-8-59 0 0,35 8-68 0 0,12 2-25 0 0,0 0-70 0 0,0 0-47 0 0,0 0-30 0 0,0 0-20 0 0,0 0-44 0 0,0 0-31 0 0,537 0 1846 0 0,-529-1-2320 0 0,0 0 0 0 0,0 1 0 0 0,1 0 0 0 0,-1 1-1 0 0,0 0 1 0 0,0 0 0 0 0,0 1 0 0 0,0 0-1 0 0,0 0 1 0 0,0 1 0 0 0,-1 0 0 0 0,1 0 0 0 0,-1 1-1 0 0,1 0 1 0 0,-1 0 0 0 0,-1 1 0 0 0,7 5 245 0 0,-11-5-4531 0 0,0 2-7913 0 0</inkml:trace>
</inkml:ink>
</file>

<file path=ppt/ink/ink22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9:33.05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0 502 8714 0 0,'0'0'3881'0'0,"0"0"-1455"0"0,0 0-783 0 0,0 0-131 0 0,0 0-26 0 0,0 0-65 0 0,0 0-182 0 0,0 0-248 0 0,0 0-252 0 0,0 0-192 0 0,0 0-105 0 0,0 0-56 0 0,5-10 7 0 0,66-117 1726 0 0,-49 95-1875 0 0,2 0 0 0 0,1 2 0 0 0,2 0 1 0 0,1 2-1 0 0,0 1 0 0 0,3 2 0 0 0,17-12-244 0 0,17 10 166 0 0,-63 28-165 0 0,-1 1-1 0 0,1 0 0 0 0,-1 0 0 0 0,1 0 1 0 0,-1 0-1 0 0,0 0 0 0 0,0 1 0 0 0,0-1 1 0 0,0 0-1 0 0,0 0 0 0 0,0 1 1 0 0,0-1-1 0 0,-1 1 0 0 0,0-1 0 0 0,1 1 1 0 0,-1-1-1 0 0,0 0 0 0 0,0 1 0 0 0,0-1 1 0 0,0 1-1 0 0,-1 0 0 0 0,1-1 8 0 0,-13 164 88 0 0,6-74-16 0 0,9-91-81 0 0,-1 0 1 0 0,0 0 0 0 0,1 0-1 0 0,-1 0 1 0 0,1-1 0 0 0,-1 1-1 0 0,1 0 1 0 0,-1-1 0 0 0,1 1-1 0 0,-1-1 1 0 0,1 1 0 0 0,-1-1-1 0 0,1 0 1 0 0,0 1-1 0 0,-1-1 1 0 0,1 0 0 0 0,0 0-1 0 0,-1 0 1 0 0,1-1 0 0 0,0 1-1 0 0,-1 0 1 0 0,1 0 0 0 0,0-1-1 0 0,-1 1 1 0 0,1-1 0 0 0,-1 0-1 0 0,1 1 1 0 0,-1-1-1 0 0,1 0 1 0 0,-1 0 0 0 0,0 0-1 0 0,1 0 1 0 0,-1 0 0 0 0,1-1 0 0 0,28-20 26 0 0,-1-2 0 0 0,-2 0 1 0 0,0-2-1 0 0,-2-1 0 0 0,0-1 1 0 0,0-5-27 0 0,96-98 26 0 0,-46 79-45 0 0,-73 89 4 0 0,-20 253 151 0 0,35-251-1807 0 0,10-45-5639 0 0,-22 0 1176 0 0,-1 5-5652 0 0</inkml:trace>
  <inkml:trace contextRef="#ctx0" brushRef="#br0" timeOffset="5219.394">1041 1 8866 0 0,'0'0'2630'0'0,"0"0"-446"0"0,0 0-314 0 0,0 0-140 0 0,0 0-203 0 0,0 0-268 0 0,0 0-295 0 0,0 0-267 0 0,0 0-178 0 0,0 0-93 0 0,0 0-37 0 0,-4 4 1779 0 0,54 29 676 0 0,-28-15-2783 0 0,-1 1-1 0 0,-1 1 1 0 0,0 1 0 0 0,-2 1 0 0 0,0 0 0 0 0,-2 2 0 0 0,0 0 0 0 0,-2 0 0 0 0,0 1 0 0 0,-2 1 0 0 0,-1 1-1 0 0,3 9-60 0 0,18 97 44 0 0,-10-89 51 0 0,11-125 1638 0 0,81-209-1656 0 0,-95 213-98 0 0,-19 77-3 0 0,0 0 10 0 0,0 0-3 0 0,0 0-23 0 0,0 0-53 0 0,0 0-42 0 0,0 0-13 0 0,0 0-50 0 0,0 0-54 0 0,0 0-64 0 0,0 0-57 0 0,4-14-7808 0 0,0 10 735 0 0,1 3-3960 0 0</inkml:trace>
</inkml:ink>
</file>

<file path=ppt/ink/ink22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12.317"/>
    </inkml:context>
    <inkml:brush xml:id="br0">
      <inkml:brushProperty name="width" value="0.1" units="cm"/>
      <inkml:brushProperty name="height" value="0.2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1 77 0 0 0,'0'0'623'0'0,"10"0"213"0"0,110-7 2238 0 0,-16-2-1079 0 0,0 5-1 0 0,42 5-1994 0 0,115-4 927 0 0,567-48 2632 0 0,-485 47-2700 0 0,-246 11-399 0 0,-97-7-368 0 0,23 0 842 0 0,126 0-656 0 0,-43 11-275 0 0,29-7 14 0 0,-67-11-985 0 0,-71 22-1626 0 0,-12-1-3016 0 0,11-6-869 0 0</inkml:trace>
</inkml:ink>
</file>

<file path=ppt/ink/ink22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13.540"/>
    </inkml:context>
    <inkml:brush xml:id="br0">
      <inkml:brushProperty name="width" value="0.1" units="cm"/>
      <inkml:brushProperty name="height" value="0.2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39 29 0 0 0,'0'0'915'0'0,"0"0"110"0"0,0 0 41 0 0,0 0 0 0 0,0 0 27 0 0,0 0 11 0 0,0 0-77 0 0,-6 0-180 0 0,-20 0-195 0 0,20 0-145 0 0,6 0-103 0 0,0 0-23 0 0,0 0-11 0 0,0 0-18 0 0,0 0-55 0 0,0 0-87 0 0,0 0-97 0 0,0 0-113 0 0,8 0 45 0 0,111 11 2739 0 0,678-11 2190 0 0,-56-40-3564 0 0,-474 44-1258 0 0,-229 9-232 0 0,-38-12 90 0 0,0-1 6 0 0,0 0-4 0 0,0 0-9 0 0,0 0 13 0 0,0 0-24 0 0,0 0 21 0 0,-8 8-4027 0 0,3-1-3758 0 0,3 0-1218 0 0</inkml:trace>
</inkml:ink>
</file>

<file path=ppt/ink/ink22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28.41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492 544 0 0 0,'0'0'944'0'0,"0"0"667"0"0,0 0 118 0 0,0 0-132 0 0,0 0-67 0 0,0 0-27 0 0,0 0 35 0 0,0 0 27 0 0,0 0-83 0 0,7 0 4288 0 0,-26-38-432 0 0,-48 7-4380 0 0,54 28-868 0 0,1 1-1 0 0,-1 0 1 0 0,0 1-1 0 0,1 1 1 0 0,-1 0-1 0 0,0 0 1 0 0,0 2-1 0 0,1-1 1 0 0,-9 3-90 0 0,-89 62 231 0 0,95-56-212 0 0,2 0 0 0 0,0 0 0 0 0,0 1 0 0 0,1 1 0 0 0,0 0 0 0 0,1 1 0 0 0,0 0 0 0 0,1 0-1 0 0,0 1 1 0 0,2 1 0 0 0,-1 0 0 0 0,2 0 0 0 0,-5 13-19 0 0,0 62 23 0 0,12-85-18 0 0,1 0 0 0 0,0-1 0 0 0,0 1 0 0 0,0-1 0 0 0,0 0 0 0 0,1 1 0 0 0,-1-1 0 0 0,1 0 0 0 0,0 0 0 0 0,0 0 0 0 0,1 0 0 0 0,-1 0 0 0 0,1 0-1 0 0,0-1 1 0 0,0 1 0 0 0,0-1 0 0 0,1 0 0 0 0,-1 0 0 0 0,1 0 0 0 0,0 0 0 0 0,-1-1 0 0 0,1 1 0 0 0,0-1 0 0 0,1 0 0 0 0,-1 0 0 0 0,0-1 0 0 0,0 1 0 0 0,2-1-5 0 0,11 0 58 0 0,-1 0 0 0 0,0-2 0 0 0,0 0 1 0 0,0-1-1 0 0,0 0 0 0 0,0-2 0 0 0,0 0 0 0 0,-1 0 0 0 0,1-2 1 0 0,-1 0-1 0 0,0 0 0 0 0,-1-2 0 0 0,0 0 0 0 0,0 0 1 0 0,-1-1-1 0 0,0-1 0 0 0,0 0 0 0 0,-1-1 0 0 0,8-8-58 0 0,1 1 53 0 0,0 0 0 0 0,-2-2 0 0 0,0 0 0 0 0,-1-1 0 0 0,-1-1 0 0 0,-1 0 0 0 0,-1-2 0 0 0,0 1-1 0 0,-2-2 1 0 0,-2 0 0 0 0,0 0 0 0 0,4-17-53 0 0,-10-15 367 0 0,-5 52-308 0 0,0 4-18 0 0,0 1-20 0 0,0 0-9 0 0,-8 57-257 0 0,9 195 388 0 0,-1-246-139 0 0,1 0 0 0 0,0 0 0 0 0,1-1 0 0 0,-1 1 0 0 0,1 0 0 0 0,0 0 0 0 0,1-1 0 0 0,-1 0 0 0 0,1 1 0 0 0,0-1 0 0 0,0 0 0 0 0,1 0 0 0 0,-1 0 0 0 0,4 2-4 0 0,5-2-34 0 0,-12-5 16 0 0,0 0 0 0 0,22-14-1462 0 0,-1 9-2582 0 0,-7 1-4431 0 0,-8 1-3005 0 0</inkml:trace>
  <inkml:trace contextRef="#ctx0" brushRef="#br0" timeOffset="592.949">866 897 5073 0 0,'0'0'2554'0'0,"0"0"-467"0"0,0 0-65 0 0,0 0 81 0 0,0 0-68 0 0,0 0-249 0 0,0 0-391 0 0,0 0-352 0 0,0 0-215 0 0,0 0-100 0 0,0 0-49 0 0,0 0-44 0 0,0 0-47 0 0,4-8-80 0 0,78-136 1627 0 0,44-49-1216 0 0,-115 181-1017 0 0,-12 21-78 0 0,-2 11 84 0 0,1-10 93 0 0,0 1-1 0 0,1-1 0 0 0,1 0 1 0 0,-1 1-1 0 0,2-1 0 0 0,-1 0 1 0 0,1 1-1 0 0,1-1 1 0 0,0 0-1 0 0,0 0 0 0 0,1 0 1 0 0,1 0-1 0 0,-1 0 0 0 0,2-1 1 0 0,-1 0-1 0 0,1 0 0 0 0,0 0 1 0 0,1 0-1 0 0,7 7 0 0 0,-10-13 33 0 0,1 0 0 0 0,-1 0 0 0 0,1 0 0 0 0,0 0 0 0 0,0-1 0 0 0,0 1 0 0 0,1-1 0 0 0,-1 0 0 0 0,1-1 0 0 0,-1 1 0 0 0,1-1 0 0 0,-1 0 0 0 0,1 0 0 0 0,0 0 0 0 0,-1-1 0 0 0,1 1 0 0 0,0-1 0 0 0,0-1 0 0 0,-1 1 0 0 0,1 0 0 0 0,0-1 0 0 0,-1 0 0 0 0,1 0 0 0 0,0-1 0 0 0,-1 1 0 0 0,0-1 0 0 0,1 0 0 0 0,-1 0 0 0 0,0 0 0 0 0,0-1 0 0 0,0 1 0 0 0,0-1 0 0 0,0 0 0 0 0,-1 0 0 0 0,1-1-33 0 0,16-17 215 0 0,-1-2 0 0 0,-1 1 0 0 0,-1-2 0 0 0,-1-1 0 0 0,-1 0 0 0 0,-1 0 0 0 0,-2-2 0 0 0,1-2-215 0 0,7-63 204 0 0,-20 92-268 0 0,-38 72-7382 0 0,35-54 2498 0 0,1-1-3419 0 0,2-6-646 0 0</inkml:trace>
  <inkml:trace contextRef="#ctx0" brushRef="#br0" timeOffset="1167.557">1852 569 10274 0 0,'0'0'4498'0'0,"0"0"-2285"0"0,0 0-894 0 0,0 0-124 0 0,0 0 0 0 0,0 0-72 0 0,0 0-134 0 0,0 0-213 0 0,0 0-216 0 0,0 0-153 0 0,0 0-128 0 0,0 0-70 0 0,0 0-47 0 0,-18 6-37 0 0,-60 21-18 0 0,33 9 41 0 0,37-24-130 0 0,5-9-19 0 0,-1 1 0 0 0,1-1 0 0 0,0 0 0 0 0,1 1 0 0 0,-1 0 0 0 0,1-1 0 0 0,-1 1 0 0 0,1 0 0 0 0,0 0 0 0 0,1 1 0 0 0,-1-1 0 0 0,1 0 0 0 0,0 0 0 0 0,0 1 0 0 0,0-1 0 0 0,0 1 0 0 0,1-1 0 0 0,0 1 0 0 0,0-1 0 0 0,0 1 0 0 0,0-1 0 0 0,1 1 0 0 0,0-1 0 0 0,0 0 0 0 0,0 1 0 0 0,0-1 0 0 0,1 0 0 0 0,-1 1 0 0 0,1-1 0 0 0,0 0 0 0 0,1 0 0 0 0,-1-1 0 0 0,1 1 0 0 0,-1 0 0 0 0,1-1 0 0 0,0 0 0 0 0,1 1 0 0 0,-1-1 0 0 0,0-1 0 0 0,1 1 0 0 0,0 0-1 0 0,-1-1 1 0 0,2 1 1 0 0,8 0 65 0 0,-1 0-1 0 0,0-2 1 0 0,1 1-1 0 0,-1-1 0 0 0,1-1 1 0 0,-1 0-1 0 0,1-1 0 0 0,-1-1 1 0 0,1 1-1 0 0,-1-2 0 0 0,0 0 1 0 0,0 0-1 0 0,0-1 1 0 0,0-1-1 0 0,-1 0 0 0 0,0 0 1 0 0,0-1-1 0 0,0-1 0 0 0,-1 0 1 0 0,0 0-1 0 0,0-1 0 0 0,0 0 1 0 0,0-3-65 0 0,20-18 189 0 0,-2-2 1 0 0,-2-1-1 0 0,0-1 0 0 0,-3-1 1 0 0,0-1-1 0 0,5-15-189 0 0,-15 27 20 0 0,-1-1-1 0 0,-2 0 0 0 0,0-1 1 0 0,-1 0-1 0 0,-2-1 1 0 0,0 1-1 0 0,2-25-19 0 0,-7 37-9 0 0,-1 1-1 0 0,-1-1 0 0 0,1 0 0 0 0,-2 0 0 0 0,0 0 0 0 0,-1 1 1 0 0,0-1-1 0 0,-1 1 0 0 0,0-1 0 0 0,-1 1 0 0 0,0 0 0 0 0,-1 0 1 0 0,0 0-1 0 0,-1 1 0 0 0,0 0 0 0 0,-1 0 0 0 0,-3-3 10 0 0,5 9-19 0 0,0 0-1 0 0,0 0 1 0 0,0 1 0 0 0,-1 0-1 0 0,1 0 1 0 0,-1 0-1 0 0,0 0 1 0 0,-1 1-1 0 0,1 0 1 0 0,0 1 0 0 0,-1-1-1 0 0,0 1 1 0 0,1 0-1 0 0,-1 1 1 0 0,0 0-1 0 0,0 0 1 0 0,0 0 0 0 0,0 1-1 0 0,0 0 1 0 0,0 0-1 0 0,0 1 1 0 0,1 0-1 0 0,-1 0 1 0 0,0 0 0 0 0,0 1-1 0 0,0 0 1 0 0,1 1-1 0 0,-1-1 1 0 0,1 1-1 0 0,0 1 1 0 0,0-1-1 0 0,0 1 1 0 0,0 0 0 0 0,1 0-1 0 0,0 1 1 0 0,-1-1-1 0 0,1 1 1 0 0,1 0-1 0 0,-1 1 1 0 0,1-1 0 0 0,0 1-1 0 0,-1 2 20 0 0,-5 7 0 0 0,2 0 0 0 0,0 0 0 0 0,0 1 1 0 0,1 0-1 0 0,1 0 0 0 0,1 1 0 0 0,0-1 0 0 0,1 1 0 0 0,1 0 0 0 0,1 0 0 0 0,0 1 0 0 0,1-1 0 0 0,1 0 1 0 0,2 13-1 0 0,2-6 75 0 0,1 0 0 0 0,1-1 0 0 0,1 1 0 0 0,2-1 0 0 0,0 0 0 0 0,1-1 1 0 0,1 0-1 0 0,1-1 0 0 0,1 0 0 0 0,1-1 0 0 0,1 0 0 0 0,1-2 1 0 0,0 1-1 0 0,1-2 0 0 0,1 0 0 0 0,1-1 0 0 0,6 3-75 0 0,236 155 1023 0 0,-248-161-960 0 0,-1-4-374 0 0,-9-16-7108 0 0,-3 7 988 0 0,0 0-5607 0 0</inkml:trace>
</inkml:ink>
</file>

<file path=ppt/ink/ink22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41.7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293 1 6129 0 0,'0'0'1966'0'0,"0"0"-194"0"0,0 0-141 0 0,0 0-37 0 0,0 0 61 0 0,0 0-24 0 0,0 0-211 0 0,0 0-281 0 0,0 0-325 0 0,0 0-279 0 0,0 0-214 0 0,0 0-97 0 0,-4 0-36 0 0,-8 0 237 0 0,24 0 1003 0 0,126 15 984 0 0,13 10-1573 0 0,-224 0 1101 0 0,-150 56-1890 0 0,65-7-24 0 0,97-36-52 0 0,50-28 56 0 0,11-9-18 0 0,0-1-30 0 0,0 0-44 0 0,0 0 41 0 0,0 0 9 0 0,0 0-7 0 0,39 19 142 0 0,80 2 169 0 0,72 4-72 0 0,-135-17-183 0 0,-66 22 21 0 0,-1-16-38 0 0,0-1 1 0 0,-1 0-1 0 0,-1-1 0 0 0,0 0 1 0 0,0-1-1 0 0,-1 0 0 0 0,-1-1 1 0 0,0-1-1 0 0,-13 6-20 0 0,-21 16 44 0 0,-15 7-40 0 0,47-29 3 0 0,0 0 1 0 0,0 2-1 0 0,1 0 0 0 0,1 1 0 0 0,0 0 0 0 0,0 1 0 0 0,-8 11-7 0 0,-18 21-82 0 0,28-24 100 0 0,13-20-18 0 0,0-1 6 0 0,0 0-18 0 0,0 3 16 0 0,0-3 5 0 0,0 0-21 0 0,76 15 669 0 0,123-18 201 0 0,-13-9-394 0 0,-165 9-439 0 0,-20 3-35 0 0,-1 0 2 0 0,0 0 25 0 0,0 0-14 0 0,0 0 5 0 0,0 0-8 0 0,0 0 12 0 0,0 0 2 0 0,0 0-7 0 0,0 0-15 0 0,0 0-8 0 0,0 0 20 0 0,0 0 11 0 0,0 0-5 0 0,0 0-15 0 0,0 0 14 0 0,0 0 13 0 0,0 0 31 0 0,0 0-44 0 0,0 0-14 0 0,0 0-30 0 0,0 0 29 0 0,0 0-2 0 0,0 0 9 0 0,0 0-2 0 0,31-16-1 0 0,7 2 4 0 0,-37 14-24 0 0,-1 0 30 0 0,0 0 23 0 0,0 0-32 0 0,0 0 2 0 0,0 0-2 0 0,0 0 7 0 0,0 0-19 0 0,0 0-20 0 0,0 0-17 0 0,0 0 4 0 0,-31 0-4209 0 0,14 2 1019 0 0,10 0 114 0 0,0-2-3361 0 0,4 0-5248 0 0</inkml:trace>
</inkml:ink>
</file>

<file path=ppt/ink/ink22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52.69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1 119 1848 0 0,'0'0'1502'0'0,"0"0"-15"0"0,0 0 273 0 0,0 0 290 0 0,0 0 89 0 0,0 0-265 0 0,0 0-506 0 0,0 0-442 0 0,0 0-210 0 0,0 0-19 0 0,0 0 25 0 0,0 0 31 0 0,0 0 28 0 0,2 0-21 0 0,118 7 3599 0 0,115-11-2877 0 0,-203-2-1237 0 0,-31 5-182 0 0,-1 1 4 0 0,0 0 6 0 0,0 0 11 0 0,0 0-4 0 0,0 0-6 0 0,0 0 0 0 0,0 0 9 0 0,0 0-7 0 0,0 0 3 0 0,0 0-2 0 0,0 0-6 0 0,0 0 11 0 0,0 0 4 0 0,0 0 14 0 0,0 0 10 0 0,-14-7 505 0 0,-78-45-421 0 0,53 12-696 0 0,61 32-3257 0 0,-6 4 795 0 0,-4 2-3582 0 0,-2 1-5288 0 0</inkml:trace>
</inkml:ink>
</file>

<file path=ppt/ink/ink22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53.30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41 5209 0 0,'0'0'2521'0'0,"0"0"-372"0"0,0 0-25 0 0,0 0 60 0 0,0 0-113 0 0,0 0-365 0 0,0 0-494 0 0,0 0-437 0 0,0 0-272 0 0,0 0-93 0 0,0 0 52 0 0,0 0 93 0 0,0 0 70 0 0,6 0 19 0 0,170-8 2804 0 0,32-17-2303 0 0,-135 18-2940 0 0,-113 19-2221 0 0,27-8 264 0 0,1 1-3524 0 0,4-1-3628 0 0</inkml:trace>
</inkml:ink>
</file>

<file path=ppt/ink/ink22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53.56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22 10586 0 0,'0'0'3674'0'0,"0"0"-1811"0"0,0 0-653 0 0,0 0-7 0 0,0 0 52 0 0,0 0-51 0 0,0 0-233 0 0,0 0-323 0 0,0 0-197 0 0,0 0-59 0 0,0 0 81 0 0,0 0 69 0 0,0 0-11 0 0,7 6-39 0 0,-3-1-394 0 0,45 21 520 0 0,145-41 187 0 0,-58-10-1658 0 0,-50 10-5348 0 0,-69 12-463 0 0,-5 2-5082 0 0</inkml:trace>
</inkml:ink>
</file>

<file path=ppt/ink/ink22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55.4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264 19 11819 0 0,'0'0'1711'0'0,"0"0"-294"0"0,0 0-66 0 0,0 0 21 0 0,0 0-39 0 0,0 0-146 0 0,0 0-215 0 0,0 0-196 0 0,0 0-129 0 0,0 0-111 0 0,0 0-79 0 0,0 0-58 0 0,0 0-29 0 0,-22-3-26 0 0,-69-9-52 0 0,89 11-271 0 0,-1 1 0 0 0,1-1 1 0 0,0 1-1 0 0,0-1 1 0 0,0 1-1 0 0,0 0 0 0 0,0 0 1 0 0,0 0-1 0 0,-1 0 0 0 0,1 0 1 0 0,0 1-1 0 0,0-1 1 0 0,0 0-1 0 0,0 1 0 0 0,0 0 1 0 0,0-1-1 0 0,0 1 0 0 0,0 0 1 0 0,0 0-1 0 0,0 0 0 0 0,0 0 1 0 0,1 1-1 0 0,-1-1 1 0 0,0 0-1 0 0,1 1 0 0 0,-2 0-21 0 0,-6 7 150 0 0,0 2-121 0 0,0-1 1 0 0,1 2-1 0 0,0-1 0 0 0,0 1 1 0 0,2 0-1 0 0,-1 1 0 0 0,1-1 0 0 0,1 1 1 0 0,1 0-1 0 0,0 1 0 0 0,0-1 0 0 0,1 1 1 0 0,1 0-1 0 0,0 0 0 0 0,1 0 1 0 0,1 0-1 0 0,0 0 0 0 0,1 0 0 0 0,0 0 1 0 0,1 1-30 0 0,-1-10 6 0 0,-1 0 0 0 0,1 0 0 0 0,0 0 0 0 0,1 0 0 0 0,-1-1 0 0 0,1 1 0 0 0,0 0 1 0 0,0-1-1 0 0,0 1 0 0 0,1-1 0 0 0,-1 1 0 0 0,1-1 0 0 0,0 0 0 0 0,1 0 0 0 0,-1-1 0 0 0,1 1 1 0 0,-1-1-1 0 0,1 1 0 0 0,0-1 0 0 0,1 0 0 0 0,-1-1 0 0 0,0 1 0 0 0,1-1 0 0 0,-1 0 0 0 0,1 0 1 0 0,0 0-1 0 0,0 0 0 0 0,-1-1 0 0 0,1 0 0 0 0,5 0-6 0 0,0 1 70 0 0,1 0-1 0 0,-1-1 1 0 0,1 0-1 0 0,-1-1 1 0 0,1 0-1 0 0,0-1 1 0 0,-1 0 0 0 0,1-1-1 0 0,-1 0 1 0 0,0-1-1 0 0,1 0 1 0 0,-1 0 0 0 0,0-1-1 0 0,3-3-69 0 0,-8 6 28 0 0,-1-1 1 0 0,-1-1-1 0 0,1 1 0 0 0,0 0 0 0 0,0-1 0 0 0,-1 0 1 0 0,0 0-1 0 0,1 0 0 0 0,-1 0 0 0 0,0 0 0 0 0,-1-1 1 0 0,1 1-1 0 0,0-1 0 0 0,-1 0 0 0 0,0 0 0 0 0,0 0 1 0 0,0 0-1 0 0,-1 0 0 0 0,1 0 0 0 0,-1-1 0 0 0,0 1 1 0 0,0 0-1 0 0,0-1 0 0 0,-1 1 0 0 0,1-1 0 0 0,-1 1 1 0 0,0-1-1 0 0,-1-1-28 0 0,-1 2-23 0 0,0 0-1 0 0,0 1 1 0 0,0-1 0 0 0,-1 1 0 0 0,1-1 0 0 0,-1 1 0 0 0,0 0 0 0 0,0 0 0 0 0,0 0 0 0 0,-1 1 0 0 0,1-1-1 0 0,0 1 1 0 0,-1 0 0 0 0,0 0 0 0 0,1 0 0 0 0,-1 0 0 0 0,0 0 0 0 0,0 1 0 0 0,0 0 0 0 0,0 0 0 0 0,-1 0-1 0 0,1 0 1 0 0,0 1 0 0 0,0-1 0 0 0,0 1 0 0 0,-1 0 0 0 0,1 1 0 0 0,0-1 23 0 0,3 0-89 0 0,1 0-2 0 0,37 15 71 0 0,-5-15 49 0 0,74-11-534 0 0,-76-2-2179 0 0,-11 4-6519 0 0,-12 5-2551 0 0</inkml:trace>
</inkml:ink>
</file>

<file path=ppt/ink/ink22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54.4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155 277 8594 0 0,'0'0'2110'0'0,"0"0"-106"0"0,0 0-30 0 0,0 0-66 0 0,0 0-177 0 0,0 0-293 0 0,0 0-346 0 0,0 0-294 0 0,0 0-213 0 0,0 0-114 0 0,0 0-38 0 0,0 0-18 0 0,0 0-19 0 0,0 12 838 0 0,-2 95 732 0 0,-13 53-1213 0 0,-46 185-384 0 0,34-189-382 0 0,24-138-937 0 0,3-19-618 0 0,2-5 1000 0 0,35-86-5249 0 0,-17 47 1639 0 0,-5 10-2373 0 0,-7 16-1435 0 0</inkml:trace>
  <inkml:trace contextRef="#ctx0" brushRef="#br0" timeOffset="439.113">422 328 5233 0 0,'0'0'2582'0'0,"0"0"-382"0"0,0 0-315 0 0,0 0-190 0 0,0 0-129 0 0,0 0-198 0 0,0 0-244 0 0,0 0-201 0 0,0 0-47 0 0,0 0 28 0 0,0 0 13 0 0,0 0-5 0 0,5 7-103 0 0,-1-3-660 0 0,-3-2-101 0 0,1 0 0 0 0,-1-1 0 0 0,1 1 0 0 0,-1 0 0 0 0,1 0 0 0 0,-1 0 0 0 0,0 0 0 0 0,0 0 1 0 0,0 0-1 0 0,0 0 0 0 0,0 1 0 0 0,-1-1 0 0 0,1 0 0 0 0,-1 1 0 0 0,1-1 0 0 0,-1 0 0 0 0,0 1 0 0 0,0-1 0 0 0,0 0 0 0 0,0 1 0 0 0,0-1 0 0 0,0 0 0 0 0,-1 1-48 0 0,-6 23 486 0 0,1 1 0 0 0,1 0 0 0 0,2 0 0 0 0,0 0 0 0 0,2 23-486 0 0,11 244 713 0 0,-13-278-694 0 0,-1 2 496 0 0,-31-72 315 0 0,17 25-833 0 0,14 19-18 0 0,0 1 0 0 0,-1-1 0 0 0,0 1 0 0 0,-1 0 0 0 0,0 1 0 0 0,0-1 0 0 0,-1 1 0 0 0,0 0 0 0 0,0 1 0 0 0,-1-1-1 0 0,0 2 1 0 0,0-1 0 0 0,-1 1 0 0 0,1 0 0 0 0,-1 1 0 0 0,-1 0 0 0 0,1 0 0 0 0,-1 1 0 0 0,0 0 0 0 0,0 1 0 0 0,0 0 0 0 0,0 1 0 0 0,-1 0 0 0 0,1 0 0 0 0,-10 1 21 0 0,13 3-110 0 0,1 0 0 0 0,-1 0 0 0 0,1 0 0 0 0,0 1 0 0 0,-1 0 0 0 0,1 1 0 0 0,1-1 0 0 0,-1 1 0 0 0,0 0 0 0 0,1 1 0 0 0,0-1 0 0 0,0 1 0 0 0,0 0 0 0 0,1 0 0 0 0,-1 1 0 0 0,-2 4 110 0 0,0 29-2851 0 0,40-23-3603 0 0,-19-15 1197 0 0,-4 2-5391 0 0</inkml:trace>
  <inkml:trace contextRef="#ctx0" brushRef="#br0" timeOffset="2419.415">0 210 2320 0 0,'0'0'2810'0'0,"0"0"-662"0"0,0 0-23 0 0,0 0 58 0 0,0 0-93 0 0,0 0-252 0 0,0 0-434 0 0,0 0-401 0 0,0 0-260 0 0,0 0-134 0 0,0 0-68 0 0,0 0-44 0 0,0 0-33 0 0,5-1-26 0 0,125-9 3756 0 0,58 21-2954 0 0,-34-3-781 0 0,-155-10 1158 0 0,-32-52-162 0 0,-34-38-1343 0 0,60 50-3333 0 0,24 19-8442 0 0,-11 18-1118 0 0</inkml:trace>
</inkml:ink>
</file>

<file path=ppt/ink/ink22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50.77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1 107 0 0 0,'0'0'1451'0'0,"0"0"-267"0"0,0 0 27 0 0,0 0 291 0 0,0 0 358 0 0,0 0 181 0 0,0 0-201 0 0,0 0-396 0 0,0 0-349 0 0,0 0-181 0 0,0 0-13 0 0,0 0 33 0 0,2 3-9 0 0,1-1-579 0 0,1 1 1 0 0,-1-1-1 0 0,1 0 0 0 0,-1 1 0 0 0,1-2 0 0 0,0 1 0 0 0,0 0 0 0 0,0-1 0 0 0,0 0 0 0 0,0 0 1 0 0,0 0-1 0 0,0 0 0 0 0,0-1 0 0 0,0 1 0 0 0,0-1 0 0 0,0 0 0 0 0,2-1-346 0 0,0 1 109 0 0,0-1 0 0 0,0 0 0 0 0,0 0 0 0 0,-1-1 0 0 0,1 0 0 0 0,0 0 0 0 0,-1 0 0 0 0,0-1 0 0 0,1 1 0 0 0,-1-1 0 0 0,0-1 0 0 0,0 1 0 0 0,-1-1 0 0 0,1 0 0 0 0,-1 0 0 0 0,1 0 0 0 0,-1 0 0 0 0,-1-1 0 0 0,4-3-109 0 0,12-14 142 0 0,-17 21-138 0 0,-2 1 2 0 0,0 1-1 0 0,1-1 0 0 0,-1 1 0 0 0,0-1 1 0 0,0 1-1 0 0,0-1 0 0 0,1 1 0 0 0,-1-1 1 0 0,0 1-1 0 0,0-1 0 0 0,1 1 0 0 0,-1-1 1 0 0,0 0-1 0 0,1 1 0 0 0,-1-1 0 0 0,1 1 1 0 0,-1-1-1 0 0,0 0 0 0 0,1 1 0 0 0,-1-1 1 0 0,1 0-1 0 0,-1 0 0 0 0,1 1 0 0 0,-1-1 1 0 0,1 0-1 0 0,-1 0 0 0 0,1 0 0 0 0,-1 0 1 0 0,1 0-1 0 0,-1 0 0 0 0,1 0 0 0 0,-1 0 1 0 0,1 0-1 0 0,0 0 0 0 0,-1 0 0 0 0,1 0 1 0 0,-1 0-1 0 0,1 0 0 0 0,-1 0 0 0 0,1 0 1 0 0,-1 0-1 0 0,1-1 0 0 0,-1 1 0 0 0,1 0 1 0 0,-1 0-1 0 0,1-1 0 0 0,-1 1 0 0 0,0 0 1 0 0,1-1-1 0 0,-1 1 0 0 0,1-1 0 0 0,-1 1 1 0 0,0 0-1 0 0,1-1-5 0 0,15 247 771 0 0,-7-179-702 0 0,-8-46-52 0 0,1 0-1 0 0,2-1 1 0 0,0 1 0 0 0,1-1-1 0 0,0 0 1 0 0,2 0 0 0 0,1 0-1 0 0,5 8-16 0 0,-13-27 17 0 0,0 0 0 0 0,0-1-1 0 0,0 1 1 0 0,1 0 0 0 0,-1 0-1 0 0,0-1 1 0 0,0 1-1 0 0,1 0 1 0 0,-1-1 0 0 0,1 1-1 0 0,-1 0 1 0 0,1-1 0 0 0,-1 1-1 0 0,1 0 1 0 0,-1-1 0 0 0,1 1-1 0 0,0-1 1 0 0,-1 1 0 0 0,1-1-1 0 0,-1 1 1 0 0,1-1-1 0 0,0 0 1 0 0,0 1 0 0 0,-1-1-1 0 0,1 0 1 0 0,0 1 0 0 0,0-1-1 0 0,-1 0 1 0 0,1 0 0 0 0,0 0-1 0 0,0 0 1 0 0,0 0 0 0 0,-1 0-1 0 0,1 0 1 0 0,0 0-1 0 0,0 0 1 0 0,0 0 0 0 0,-1 0-1 0 0,1 0 1 0 0,0-1 0 0 0,0 1-1 0 0,0 0 1 0 0,-1-1 0 0 0,1 1-1 0 0,0 0 1 0 0,-1-1 0 0 0,1 1-1 0 0,0-1 1 0 0,-1 1-1 0 0,1-1 1 0 0,-1 1 0 0 0,1-1-1 0 0,-1 0 1 0 0,1 1 0 0 0,-1-1-1 0 0,1 0 1 0 0,-1 1 0 0 0,1-1-1 0 0,-1 0 1 0 0,0 0 0 0 0,1 1-1 0 0,-1-1 1 0 0,0 0-1 0 0,0 0 1 0 0,0 1 0 0 0,0-1-1 0 0,0 0 1 0 0,1 0 0 0 0,-2 0-17 0 0,106-311 702 0 0,-83 259-683 0 0,2 1-1 0 0,2 1 0 0 0,26-36-18 0 0,-49 142-3907 0 0,-3-49 3200 0 0,-1 23-1885 0 0,-3-11-2879 0 0,1-9-5273 0 0</inkml:trace>
  <inkml:trace contextRef="#ctx0" brushRef="#br0" timeOffset="339.601">695 512 9874 0 0,'0'0'2311'0'0,"0"0"-436"0"0,0 0-180 0 0,0 0-94 0 0,0 0-110 0 0,0 0-187 0 0,0 0-292 0 0,0 0-277 0 0,0 0-170 0 0,0 0-88 0 0,0 0-67 0 0,0 0-72 0 0,0 0-49 0 0,-4 14-65 0 0,-16 67 47 0 0,20-52-4 0 0,0-28-318 0 0,0-1-6 0 0,0 0-39 0 0,0 0-84 0 0,0 0-111 0 0,9-12-2723 0 0,-6 3 1404 0 0,3-7-7824 0 0,-2 9-572 0 0</inkml:trace>
  <inkml:trace contextRef="#ctx0" brushRef="#br0" timeOffset="736.545">868 210 7346 0 0,'0'0'3662'0'0,"0"0"-1958"0"0,0 0-548 0 0,0 0 186 0 0,0 0 244 0 0,0 0 57 0 0,0 0-295 0 0,0 0-511 0 0,0 0-399 0 0,0 0-191 0 0,0 0-37 0 0,0 0-23 0 0,0 0-16 0 0,-3 4-14 0 0,-8 13-50 0 0,8-12-45 0 0,3-5-18 0 0,0 0-21 0 0,0 0-2 0 0,0 0-1 0 0,0 0 7 0 0,0 0-3 0 0,0 0 23 0 0,0 0 26 0 0,0 0 30 0 0,0 0 21 0 0,0 0-1 0 0,-29-5 1232 0 0,15 10-1377 0 0,25-11-1777 0 0,-9 5-2549 0 0,-1 0-3825 0 0,-1 1-1672 0 0</inkml:trace>
</inkml:ink>
</file>

<file path=ppt/ink/ink22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42.4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47 469 11763 0 0,'0'0'1872'0'0,"0"0"-560"0"0,0 0-298 0 0,0 0 73 0 0,0 0 173 0 0,0 0 31 0 0,0 0-198 0 0,0 0-316 0 0,0 0-295 0 0,0 0-110 0 0,0 0-17 0 0,0 0 9 0 0,0 0 16 0 0,0 10-29 0 0,0 87 669 0 0,-23 126-62 0 0,0-105-711 0 0,37-168 2784 0 0,40-99-2820 0 0,89-115-19 0 0,-91 187-91 0 0,-35 122-44 0 0,23 138 122 0 0,-38-177-1000 0 0,3 5 2665 0 0,-4-11-5497 0 0,0-6-6853 0 0,-1 2-1310 0 0</inkml:trace>
  <inkml:trace contextRef="#ctx0" brushRef="#br0" timeOffset="489.375">487 822 13387 0 0,'0'0'2096'0'0,"0"0"-626"0"0,0 0-199 0 0,0 0 112 0 0,0 0 92 0 0,0 0-76 0 0,0 0-278 0 0,0 0-322 0 0,0 0-228 0 0,0 0-146 0 0,0 0-68 0 0,0 0-67 0 0,0 0-54 0 0,-3 7-36 0 0,-14 29 41 0 0,10-23-162 0 0,0 1 1 0 0,1 0-1 0 0,0 1 0 0 0,1 0 1 0 0,0-1-1 0 0,1 2 0 0 0,-1 12-79 0 0,5-27-9 0 0,0-1 16 0 0,0 0-7 0 0,0 0 6 0 0,0 0-11 0 0,-10-10 151 0 0,7 4-4413 0 0,1-1-5682 0 0,2 4-1256 0 0</inkml:trace>
  <inkml:trace contextRef="#ctx0" brushRef="#br0" timeOffset="1067.757">606 553 6409 0 0,'0'0'2376'0'0,"0"0"-568"0"0,0 0-182 0 0,0 0 83 0 0,0 0 21 0 0,0 0-176 0 0,0 0-410 0 0,0 0-369 0 0,0 0-208 0 0,0 0-67 0 0,0 0 26 0 0,0 0 11 0 0,0 0-12 0 0,-2 6-52 0 0,-30 51 1493 0 0,57-90-538 0 0,-25 33-1322 0 0,0 0 13 0 0,0 0-2 0 0,0 0-10 0 0,0 0-5 0 0,0 0-7 0 0,0 0-8 0 0,0 0 14 0 0,-27 14 749 0 0,26-14-789 0 0,1 0-8 0 0,0 0-7 0 0,0 0 3 0 0,0 0-14 0 0,0 0-7 0 0,0 0 5 0 0,0 0-13 0 0,0 0-5 0 0,0 0-9 0 0,0 0-6 0 0,0 0 11 0 0,0 0-28 0 0,0 0-18 0 0,0 0-28 0 0,-10 0-6168 0 0,8 0-4820 0 0,2 0 754 0 0</inkml:trace>
  <inkml:trace contextRef="#ctx0" brushRef="#br0" timeOffset="3086.304">995 71 5081 0 0,'0'0'2066'0'0,"0"0"-44"0"0,0 0 58 0 0,0 0 58 0 0,0 0-118 0 0,0 0-361 0 0,0 0-404 0 0,0 0-268 0 0,0 0-148 0 0,0 0-72 0 0,0 0-64 0 0,0 0-67 0 0,0 0-68 0 0,-17 8 533 0 0,-175 146 600 0 0,160-125-1591 0 0,32-29-132 0 0,0 0-2 0 0,31-19 281 0 0,115-68 6 0 0,-43 21-188 0 0,-103 66-64 0 0,0 0 1 0 0,-1 0-1 0 0,1 0 1 0 0,0 0 0 0 0,0 0-1 0 0,0 0 1 0 0,-1-1-1 0 0,1 1 1 0 0,0 0 0 0 0,0 0-1 0 0,0 0 1 0 0,0 0-1 0 0,-1 0 1 0 0,1 0 0 0 0,0-1-1 0 0,0 1 1 0 0,0 0-1 0 0,0 0 1 0 0,0 0 0 0 0,0 0-1 0 0,-1-1 1 0 0,1 1-1 0 0,0 0 1 0 0,0 0 0 0 0,0 0-1 0 0,0 0 1 0 0,0-1-1 0 0,0 1 1 0 0,0 0 0 0 0,0 0-1 0 0,0 0 1 0 0,0-1-1 0 0,0 1-11 0 0,-23 8-76 0 0,-88 50-57 0 0,103-54 790 0 0,0 2-4583 0 0,16-4-9107 0 0,-4-2 2880 0 0</inkml:trace>
  <inkml:trace contextRef="#ctx0" brushRef="#br0" timeOffset="2502.052">89 115 0 0 0,'0'0'637'0'0,"0"0"974"0"0,0 0 331 0 0,0 0 9 0 0,0 0-54 0 0,0 0-165 0 0,0 0-121 0 0,0 0-132 0 0,0 0-156 0 0,0 0-105 0 0,0 0-139 0 0,-11-1-119 0 0,-28-4-294 0 0,35 4 6013 0 0,99 8-5102 0 0,166 5-180 0 0,-152 2-1193 0 0,-109-14-178 0 0,0 0 0 0 0,0 0 0 0 0,0 1 0 0 0,0-1 0 0 0,0 0 0 0 0,0 0 0 0 0,0 0 0 0 0,-1 0 0 0 0,1 1 0 0 0,0-1 0 0 0,0 0 0 0 0,0 0 0 0 0,0 0 0 0 0,0 1 0 0 0,0-1 0 0 0,0 0 0 0 0,0 0 0 0 0,0 0 0 0 0,0 1 0 0 0,0-1 0 0 0,0 0 0 0 0,0 0 0 0 0,0 0 0 0 0,1 1 0 0 0,-1-1 0 0 0,0 0 0 0 0,0 0 0 0 0,0 0 0 0 0,0 1 0 0 0,0-1 0 0 0,0 0 0 0 0,0 0 0 0 0,0 0 0 0 0,1 0 0 0 0,-1 1 0 0 0,0-1 0 0 0,0 0 0 0 0,0 0 0 0 0,0 0 0 0 0,1 0 0 0 0,-1 0-26 0 0,-161-40 445 0 0,118 18-351 0 0,42 22-77 0 0,5-8-1699 0 0,26 8-3984 0 0,-16 0-3019 0 0,-7 0-3003 0 0</inkml:trace>
  <inkml:trace contextRef="#ctx0" brushRef="#br0" timeOffset="3881.472">360 126 0 0 0,'0'0'1146'0'0,"0"0"150"0"0,0 0 104 0 0,0 0 14 0 0,0 0-65 0 0,0 0-151 0 0,0 0-180 0 0,0 0-162 0 0,-2 3-87 0 0,0 5 1992 0 0,15-11-255 0 0,-16-39 2862 0 0,-23 20-1526 0 0,-26-32-1458 0 0,59 41-7613 0 0,6 11-2518 0 0,-9 2-2887 0 0</inkml:trace>
  <inkml:trace contextRef="#ctx0" brushRef="#br0" timeOffset="5513.745">1471 384 6793 0 0,'0'0'2096'0'0,"0"0"-211"0"0,0 0-86 0 0,0 0 24 0 0,0 0-69 0 0,0 0-263 0 0,0 0-269 0 0,0 0-255 0 0,0 0-182 0 0,0 0-103 0 0,0 0-105 0 0,-32 26-77 0 0,-101 80-82 0 0,76-47 158 0 0,16 8-307 0 0,-24 31-554 0 0,7-50-3308 0 0,37-39-879 0 0,7-6-4124 0 0,8-3 1905 0 0</inkml:trace>
  <inkml:trace contextRef="#ctx0" brushRef="#br0" timeOffset="5750.293">1087 377 8354 0 0,'0'0'2072'0'0,"0"0"-663"0"0,0 0-343 0 0,0 0 128 0 0,0 0 233 0 0,0 0 101 0 0,0 0-191 0 0,0 0-409 0 0,0 0-303 0 0,0 0-155 0 0,0 0-72 0 0,0 0-25 0 0,0 0-8 0 0,11 33-16 0 0,38 102-34 0 0,-11-64 119 0 0,45 48-951 0 0,-63-96-4034 0 0,1 0-4335 0 0,-17-19 196 0 0</inkml:trace>
  <inkml:trace contextRef="#ctx0" brushRef="#br0" timeOffset="6520.371">1494 840 8338 0 0,'0'0'1748'0'0,"0"0"-354"0"0,0 0 127 0 0,0 0 253 0 0,0 0 99 0 0,0 0-174 0 0,0 0-422 0 0,0 0-387 0 0,0 0-226 0 0,0 0-119 0 0,0 0-62 0 0,0 0-35 0 0,0 0-9 0 0,0-9-32 0 0,22-85 900 0 0,-19 87-1197 0 0,6-18 79 0 0,1-1-1 0 0,1 2 1 0 0,1 0 0 0 0,1 0 0 0 0,2 1-1 0 0,0 0 1 0 0,1 2 0 0 0,6-6-189 0 0,60-50 148 0 0,-81 77-151 0 0,0-1 0 0 0,1 1 0 0 0,-1 0 0 0 0,0 0 0 0 0,0 0 0 0 0,0 0-1 0 0,1 0 1 0 0,-1 0 0 0 0,0 0 0 0 0,0 0 0 0 0,1 1 0 0 0,-1-1 0 0 0,0 0 0 0 0,0 1 0 0 0,0-1 0 0 0,0 1 0 0 0,0-1 0 0 0,1 1 0 0 0,-1-1-1 0 0,0 1 1 0 0,0 0 0 0 0,0 0 0 0 0,-1-1 0 0 0,1 1 0 0 0,0 0 0 0 0,0 0 0 0 0,0 0 0 0 0,-1 0 0 0 0,1 0 0 0 0,0 0 0 0 0,-1 0 0 0 0,1 0-1 0 0,-1 0 1 0 0,1 1 0 0 0,-1-1 0 0 0,1 0 0 0 0,-1 0 0 0 0,0 0 0 0 0,0 1 0 0 0,0-1 0 0 0,0 0 0 0 0,0 0 0 0 0,0 0 0 0 0,0 1 0 0 0,0-1 0 0 0,0 0-1 0 0,0 0 1 0 0,-1 1 0 0 0,1 0 3 0 0,1 203-13 0 0,11-165-88 0 0,7-54 163 0 0,27-74 54 0 0,-34 63-96 0 0,0 0 0 0 0,2 0 0 0 0,0 1 0 0 0,2 1 0 0 0,1 1 0 0 0,0 0 0 0 0,17-15-20 0 0,76-55 118 0 0,-110 93-109 0 0,-1-1 1 0 0,1 0-1 0 0,0 1 0 0 0,0-1 1 0 0,0 0-1 0 0,0 0 1 0 0,0 1-1 0 0,0-1 1 0 0,0 0-1 0 0,0 1 1 0 0,0-1-1 0 0,0 0 0 0 0,0 1 1 0 0,0-1-1 0 0,0 0 1 0 0,1 1-1 0 0,-1-1 1 0 0,0 0-1 0 0,0 1 0 0 0,0-1 1 0 0,0 0-1 0 0,0 0 1 0 0,1 1-1 0 0,-1-1 1 0 0,0 0-1 0 0,0 0 0 0 0,0 1 1 0 0,1-1-1 0 0,-1 0 1 0 0,0 0-1 0 0,0 0 1 0 0,1 0-1 0 0,-1 1 1 0 0,0-1-1 0 0,1 0 0 0 0,-1 0 1 0 0,0 0-1 0 0,1 0 1 0 0,-1 0-1 0 0,0 0 1 0 0,0 0-1 0 0,1 0 0 0 0,-1 0 1 0 0,0 0-1 0 0,1 0 1 0 0,-1 0-1 0 0,0 0-9 0 0,-12 35 210 0 0,-18 34 170 0 0,19-48-328 0 0,0 2 0 0 0,2 0-1 0 0,0 0 1 0 0,2 1 0 0 0,1-1 0 0 0,0 2-1 0 0,2-1 1 0 0,1 1 0 0 0,1 0-52 0 0,6 118-211 0 0,5-121-1889 0 0,-7-19-2668 0 0,1-2-4058 0 0,-1-1-2346 0 0</inkml:trace>
  <inkml:trace contextRef="#ctx0" brushRef="#br0" timeOffset="6766.711">2263 815 12371 0 0,'0'0'2732'0'0,"0"0"-1398"0"0,0 0-349 0 0,0 0 104 0 0,0 0 14 0 0,0 0-150 0 0,0 0-321 0 0,0 0-301 0 0,0 0-174 0 0,0 0-81 0 0,0 0-22 0 0,0 0-21 0 0,-9 17-21 0 0,-36 76-105 0 0,35-81-1119 0 0,8-11-2914 0 0,0-3-3831 0 0,2 2-517 0 0</inkml:trace>
  <inkml:trace contextRef="#ctx0" brushRef="#br0" timeOffset="7087.758">2289 472 7810 0 0,'0'0'4447'0'0,"0"0"-2457"0"0,0 0-826 0 0,0 0-130 0 0,0 0-86 0 0,0 0-100 0 0,0 0-225 0 0,0 0-255 0 0,0 0-200 0 0,0 0-84 0 0,0 0-18 0 0,0 0-25 0 0,0 0 2 0 0,-5 6-13 0 0,-16 20-24 0 0,21-26-6 0 0,1 1 0 0 0,-1 0 1 0 0,1-1-1 0 0,-1 1 1 0 0,1 0-1 0 0,0-1 0 0 0,-1 1 1 0 0,1 0-1 0 0,0-1 1 0 0,0 1-1 0 0,-1-1 0 0 0,1 0 1 0 0,0 1-1 0 0,0-1 1 0 0,0 1-1 0 0,0-1 1 0 0,-1 0-1 0 0,1 0 0 0 0,0 0 1 0 0,0 1-1 0 0,0-1 1 0 0,0 0-1 0 0,0 0 0 0 0,0 0 1 0 0,0 0-1 0 0,0-1 1 0 0,-1 1-1 0 0,1 0 0 0 0,0 0 1 0 0,0 0-1 0 0,0-1 1 0 0,0 1-1 0 0,0 0 0 0 0,-1-1 1 0 0,1 1-1 0 0,0-1 1 0 0,0 1-1 0 0,-1-1 1 0 0,1 0-1 0 0,18-10 714 0 0,-37 9 980 0 0,-23 19-614 0 0,46-16-6993 0 0,-1-1 158 0 0,2 0-5207 0 0</inkml:trace>
</inkml:ink>
</file>

<file path=ppt/ink/ink22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1:26.268"/>
    </inkml:context>
    <inkml:brush xml:id="br0">
      <inkml:brushProperty name="width" value="0.1" units="cm"/>
      <inkml:brushProperty name="height" value="0.2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0 93 0 0 0,'0'0'459'0'0,"0"-9"156"0"0,1-41 862 0 0,3 45 5383 0 0,4 3-3611 0 0,26 1-3530 0 0,-23 2 1086 0 0,298 10 1250 0 0,187 3-738 0 0,-304-3-1167 0 0,0-9 1 0 0,49-10-151 0 0,256 0 160 0 0,-224 12 152 0 0,-198-12-213 0 0,-9 1 214 0 0,19 3 350 0 0,89-15 288 0 0,-100 9-491 0 0,-21 6-180 0 0,-52 4-272 0 0,-1 0 9 0 0,1 0-14 0 0,-1 0-7 0 0,0 0 5 0 0,0 0-7 0 0,0 0 15 0 0,0 0-4 0 0,0 0-10 0 0,0 0 20 0 0,0 0-7 0 0,0 0-18 0 0,0 0-16 0 0,0 0-4 0 0,0 0-44 0 0,0 0-154 0 0,-12 7-3188 0 0,-3 7-6470 0 0,9-9 3410 0 0</inkml:trace>
</inkml:ink>
</file>

<file path=ppt/ink/ink22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1:32.970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1 0 0 0,'0'0'0'0'0,"0"0"0"0"0</inkml:trace>
</inkml:ink>
</file>

<file path=ppt/ink/ink22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1:33.637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115 139 0 0 0,'-82'-32'0'0'0,"50"15"0"0"0,32 14 0 0 0,20 0 704 0 0,65 24 4968 0 0,40-15-3801 0 0,0-6-1 0 0,121-15-1870 0 0,-193 11 343 0 0,729-25 802 0 0,-271 16-991 0 0,185-4 142 0 0,222 12-354 0 0,-795 9 45 0 0,-108-3-395 0 0,-15-1 472 0 0,1 0 1 0 0,-1 1-1 0 0,1-1 0 0 0,0 0 1 0 0,-1 0-1 0 0,1 0 1 0 0,-1 0-1 0 0,1 0 1 0 0,0 0-1 0 0,-1 0 0 0 0,1 0 1 0 0,-1 0-1 0 0,1 0 1 0 0,0 0-1 0 0,-1 0 0 0 0,1 0 1 0 0,-1 0-1 0 0,1-1 1 0 0,-1 1-1 0 0,1 0 0 0 0,-1 0 1 0 0,1-1-1 0 0,-1 1 1 0 0,1 0-1 0 0,-1-1 1 0 0,1 1-1 0 0,-1-1 0 0 0,1 1 1 0 0,-1-1-1 0 0,0 1 1 0 0,1 0-1 0 0,-1-1 0 0 0,0 1 1 0 0,1-1-1 0 0,-1 0 1 0 0,0 1-1 0 0,0-1 0 0 0,1 1 1 0 0,-1-1-1 0 0,0 1 1 0 0,0-1-1 0 0,0 0 1 0 0,0 1-1 0 0,0-1 0 0 0,0 1 1 0 0,0-1-1 0 0,0 0 1 0 0,0 1-1 0 0,0-1 0 0 0,0 1 1 0 0,0-1-1 0 0,0 1 1 0 0,-1-1-1 0 0,1 0 0 0 0,0 1 1 0 0,0-1-1 0 0,-1 1-64 0 0,2-13 630 0 0,-3 12-289 0 0,-2 11-501 0 0,-22 26-4573 0 0,20-29 784 0 0,3-2-3427 0 0</inkml:trace>
</inkml:ink>
</file>

<file path=ppt/ink/ink22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1:35.660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23 19 0 0 0,'0'0'950'0'0,"0"0"328"0"0,0 0 43 0 0,0 0-13 0 0,0 0-78 0 0,-5-2-119 0 0,0 1-1320 0 0,-7-3 2332 0 0,33 3 818 0 0,282-4 1337 0 0,2-1-3260 0 0,163 16 1467 0 0,3 21-2485 0 0,118 12 838 0 0,121 2 28 0 0,-437-26-621 0 0,-136-12 740 0 0,-137-7-632 0 0,0 0 56 0 0,0 0-1 0 0,0 0-23 0 0,0 0-57 0 0,0 0-60 0 0,0 0-47 0 0,0 0-53 0 0,48-8-368 0 0,162-6 281 0 0,-109 6-46 0 0,7 1 32 0 0,-13 3-1882 0 0,-129 36-12796 0 0,25-23 5746 0 0</inkml:trace>
</inkml:ink>
</file>

<file path=ppt/ink/ink22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1:38.468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97 11386 0 0,'0'0'801'0'0,"0"0"-149"0"0,0 0-233 0 0,0 0-45 0 0,0 0 72 0 0,0 0 95 0 0,0 0 57 0 0,0 0 35 0 0,0 0 31 0 0,0 0-2 0 0,12-6-25 0 0,94-32 1022 0 0,171 31 1212 0 0,79 25-1968 0 0,-269-17-814 0 0,-1-4 0 0 0,0-4-1 0 0,0-3 1 0 0,72-19-89 0 0,-138 20-301 0 0,-29 5-1590 0 0,-13 2-2536 0 0,2 2-3482 0 0,10 0-1164 0 0</inkml:trace>
</inkml:ink>
</file>

<file path=ppt/ink/ink22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2:28.1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1194 6097 0 0,'0'0'1219'0'0,"0"0"-105"0"0,0 0 182 0 0,0 0 248 0 0,0 0 149 0 0,0 0-41 0 0,0 0-184 0 0,0 0-181 0 0,0 0-116 0 0,33 5-97 0 0,104 11-118 0 0,-132-15-880 0 0,0-1 1 0 0,0 0-1 0 0,0 0 0 0 0,1 0 0 0 0,-1 0 0 0 0,0-1 1 0 0,0 0-1 0 0,0 0 0 0 0,0 0 0 0 0,0-1 1 0 0,0 0-1 0 0,0 1 0 0 0,-1-2 0 0 0,1 1 0 0 0,-1-1 1 0 0,1 1-1 0 0,1-3-76 0 0,9-5 278 0 0,58-41 207 0 0,-3-4 0 0 0,-2-3 0 0 0,-3-2 0 0 0,-3-3 1 0 0,-2-3-1 0 0,-3-3 0 0 0,-4-2 0 0 0,-2-2 0 0 0,-4-2 0 0 0,1-9-485 0 0,34-65 643 0 0,45-117-643 0 0,-109 226 156 0 0,-17 39-201 0 0,1 23-138 0 0,18 128 326 0 0,-7 0 0 0 0,-6 116-143 0 0,-7-226 55 0 0,-1 0 0 0 0,-2 0 0 0 0,-2-1 0 0 0,-1 1 0 0 0,-2-1 0 0 0,-2-1 0 0 0,-1 0 1 0 0,-3 0-1 0 0,-6 12-55 0 0,15-39 22 0 0,-1 0 0 0 0,0 0 0 0 0,-1-1 0 0 0,0 0 0 0 0,0 0-1 0 0,-1 0 1 0 0,-1-1 0 0 0,0 0 0 0 0,0-1 0 0 0,0 0 0 0 0,-1 0 0 0 0,0-1 0 0 0,-1 0 0 0 0,0-1 0 0 0,0 0 0 0 0,0-1 0 0 0,-1 0 0 0 0,1-1 0 0 0,-1 0 0 0 0,0-1 0 0 0,0 0 0 0 0,-1-1 0 0 0,1-1 0 0 0,0 1 0 0 0,-1-2 0 0 0,1 0 0 0 0,-1 0-1 0 0,-1-2-20 0 0,1-1-45 0 0,1-1 1 0 0,-1 0 0 0 0,1-1 0 0 0,0 0 0 0 0,0-1-1 0 0,1 0 1 0 0,0-1 0 0 0,0 0 0 0 0,0-1 0 0 0,1-1-1 0 0,0 1 1 0 0,1-1 0 0 0,-4-4 43 0 0,9 8-307 0 0,1 0 0 0 0,-1-1 0 0 0,1 1 1 0 0,0-1-1 0 0,0 0 0 0 0,0 1 0 0 0,1-1 0 0 0,0-1 0 0 0,0 1 0 0 0,0 0 0 0 0,1 0 0 0 0,0-1 1 0 0,0 1-1 0 0,1 0 0 0 0,0-1 0 0 0,0 1 0 0 0,1-4 307 0 0,5-11-3914 0 0,5 10-4992 0 0,-4 6-1459 0 0</inkml:trace>
  <inkml:trace contextRef="#ctx0" brushRef="#br0" timeOffset="369.503">1425 748 0 0 0,'0'0'0'0'0,"0"0"0"0"0,0 0 0 0 0</inkml:trace>
  <inkml:trace contextRef="#ctx0" brushRef="#br0" timeOffset="814.738">1694 605 8610 0 0,'0'0'2538'0'0,"0"0"-414"0"0,0 0-242 0 0,0 0-115 0 0,0 0-219 0 0,0 0-237 0 0,0 0-233 0 0,0 0-201 0 0,0 0-145 0 0,0 0-150 0 0,0 0-157 0 0,0 0-111 0 0,0 0-65 0 0,-30 17-49 0 0,-95 56-38 0 0,73-24 41 0 0,45-36-165 0 0,0 0-20 0 0,0 0 1 0 0,1 0 0 0 0,0 1-1 0 0,1 0 1 0 0,0 0-1 0 0,2 1 1 0 0,-1-1-1 0 0,2 1 1 0 0,0 0-1 0 0,1 0 1 0 0,0 10-19 0 0,1-21 8 0 0,1 0-1 0 0,-1 0 1 0 0,1 1 0 0 0,0-1-1 0 0,1 0 1 0 0,-1 0 0 0 0,1 0-1 0 0,-1 0 1 0 0,1 0 0 0 0,0 0 0 0 0,1 0-1 0 0,-1-1 1 0 0,1 1 0 0 0,0-1-1 0 0,-1 0 1 0 0,1 0 0 0 0,1 0-1 0 0,-1 0 1 0 0,0 0 0 0 0,1-1-1 0 0,-1 1 1 0 0,1-1 0 0 0,0 0 0 0 0,0 0-1 0 0,0 0 1 0 0,0-1 0 0 0,0 1-1 0 0,0-1 1 0 0,1 0 0 0 0,-1 0-1 0 0,0-1 1 0 0,2 1-8 0 0,7 1 117 0 0,-1-1-1 0 0,0 1 1 0 0,1-2 0 0 0,-1 0-1 0 0,1-1 1 0 0,-1 0 0 0 0,0 0 0 0 0,0-1-1 0 0,1-1 1 0 0,-1 0 0 0 0,2-2-117 0 0,-1 1 105 0 0,-1-1 1 0 0,0 0-1 0 0,0 0 1 0 0,-1-2 0 0 0,0 1-1 0 0,0-1 1 0 0,0-1 0 0 0,-1 0-1 0 0,0 0 1 0 0,0-1-1 0 0,-1-1 1 0 0,-1 1 0 0 0,1-1-1 0 0,-1-1 1 0 0,-1 0-1 0 0,0 0 1 0 0,-1 0 0 0 0,0-1-1 0 0,0 1 1 0 0,-2-2-1 0 0,1 1 1 0 0,-1 0 0 0 0,-1-1-1 0 0,-1 0 1 0 0,1 0 0 0 0,-1-3-106 0 0,-2 10 7 0 0,1 1 0 0 0,-1 0 0 0 0,0-1 0 0 0,-1 1 0 0 0,1 0 0 0 0,-1-1 0 0 0,0 1 0 0 0,0 0 0 0 0,-1 0 0 0 0,0 0 0 0 0,1 0 0 0 0,-2 0 0 0 0,1 0 0 0 0,0 0 0 0 0,-1 1 0 0 0,0-1 1 0 0,0 1-1 0 0,-1 0 0 0 0,1 0 0 0 0,-1 0 0 0 0,0 0 0 0 0,0 1 0 0 0,0-1 0 0 0,-3-1-7 0 0,-5-2-169 0 0,0 0 1 0 0,0 0-1 0 0,-1 1 1 0 0,-1 1-1 0 0,1 0 0 0 0,0 0 1 0 0,-1 2-1 0 0,0 0 1 0 0,0 0-1 0 0,0 1 1 0 0,0 1-1 0 0,-1 1 0 0 0,1 0 1 0 0,0 0-1 0 0,0 1 1 0 0,0 1-1 0 0,0 1 0 0 0,0 0 1 0 0,0 0-1 0 0,0 2 1 0 0,1 0-1 0 0,-5 2 169 0 0,-21 36-4901 0 0,32-25 152 0 0,4 0-3709 0 0,3-9 986 0 0</inkml:trace>
</inkml:ink>
</file>

<file path=ppt/ink/ink22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2:37.77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97 0 9618 0 0,'0'0'3279'0'0,"0"0"-1318"0"0,0 0-574 0 0,0 0-62 0 0,0 0-23 0 0,0 0-127 0 0,0 0-242 0 0,0 0-230 0 0,0 0-152 0 0,0 0-76 0 0,0 0-48 0 0,0 0-34 0 0,0 0-32 0 0,-12 22-56 0 0,-38 70-61 0 0,45-84-211 0 0,1 1 0 0 0,0-1 0 0 0,0 1 0 0 0,0-1 1 0 0,1 1-1 0 0,0 0 0 0 0,1 1 0 0 0,0-1 1 0 0,1 0-1 0 0,0 1 0 0 0,0-1 0 0 0,1 0 0 0 0,0 5-33 0 0,0-1 18 0 0,0-10 3 0 0,0 0 0 0 0,0-1 0 0 0,0 1 1 0 0,0 0-1 0 0,1-1 0 0 0,-1 1 0 0 0,1-1 0 0 0,0 1 0 0 0,-1-1 0 0 0,1 1 0 0 0,0-1 1 0 0,1 1-1 0 0,-1-1 0 0 0,0 0 0 0 0,1 1 0 0 0,-1-1 0 0 0,1 0 0 0 0,0 0 0 0 0,0 0 1 0 0,0 0-1 0 0,0-1 0 0 0,0 1 0 0 0,0 0 0 0 0,0-1 0 0 0,0 0 0 0 0,1 1 1 0 0,-1-1-1 0 0,0 0 0 0 0,1 0 0 0 0,-1 0 0 0 0,1-1 0 0 0,0 1 0 0 0,-1 0 0 0 0,1-1 1 0 0,-1 0-1 0 0,1 0 0 0 0,0 1-21 0 0,3-1 105 0 0,0 0-1 0 0,-1-1 1 0 0,1 1 0 0 0,0-1 0 0 0,0 0 0 0 0,-1 0 0 0 0,1-1-1 0 0,0 0 1 0 0,-1 0 0 0 0,0 0 0 0 0,1 0 0 0 0,-1-1 0 0 0,0 0-1 0 0,0 0 1 0 0,-1-1 0 0 0,4-2-105 0 0,-1-1 84 0 0,-1 0 0 0 0,1-1 0 0 0,-2 0 1 0 0,1 0-1 0 0,-1 0 0 0 0,0-1 0 0 0,-1 1 0 0 0,0-1 0 0 0,0 0 0 0 0,-1 0 0 0 0,0-1 0 0 0,-1 1 0 0 0,0-1 0 0 0,0 1 0 0 0,-1-1 1 0 0,0 0-1 0 0,-1 0 0 0 0,0 1 0 0 0,-1-1 0 0 0,-1-8-84 0 0,1 15-85 0 0,1 0 1 0 0,-1-1 0 0 0,0 1-1 0 0,-1 0 1 0 0,1 0 0 0 0,0 0-1 0 0,-1 1 1 0 0,0-1-1 0 0,1 0 1 0 0,-1 1 0 0 0,0-1-1 0 0,-1 1 1 0 0,1-1 0 0 0,0 1-1 0 0,-1 0 1 0 0,1 0-1 0 0,-1 0 1 0 0,0 0 0 0 0,1 0-1 0 0,-1 1 1 0 0,0 0 0 0 0,-3-2 84 0 0,-10-1-4167 0 0,0 2-3405 0 0,7 2-4685 0 0</inkml:trace>
</inkml:ink>
</file>

<file path=ppt/ink/ink22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2:38.62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6 181 8034 0 0,'0'0'2280'0'0,"0"0"-198"0"0,0 0-88 0 0,0 0-85 0 0,0 0-147 0 0,0 0-228 0 0,0 0-278 0 0,0 0-249 0 0,0 0-204 0 0,0 0-146 0 0,0 0-95 0 0,0 0-83 0 0,-3-2-82 0 0,0-1-370 0 0,4 3-5 0 0,-1 0 1 0 0,0 0-1 0 0,0 0 1 0 0,1 0-1 0 0,-1 0 1 0 0,0 0-1 0 0,0 0 1 0 0,1-1-1 0 0,-1 1 1 0 0,0 0-1 0 0,0 0 1 0 0,0 0-1 0 0,1 0 0 0 0,-1 0 1 0 0,0 0-1 0 0,0-1 1 0 0,0 1-1 0 0,0 0 1 0 0,1 0-1 0 0,-1 0 1 0 0,0-1-1 0 0,0 1 1 0 0,0 0-1 0 0,0 0 0 0 0,0 0 1 0 0,1-1-1 0 0,-1 1 1 0 0,0 0-1 0 0,0 0 1 0 0,0-1-1 0 0,0 1 1 0 0,0 0-1 0 0,0 0 1 0 0,0-1-1 0 0,0 1 1 0 0,0 0-1 0 0,0 0 0 0 0,0-1 1 0 0,0 1-1 0 0,0 0 1 0 0,0 0-1 0 0,0 0 1 0 0,0-1-1 0 0,-1 1 1 0 0,1 0-1 0 0,0 0 1 0 0,0-1-1 0 0,0 1 0 0 0,0 0 1 0 0,0 0-1 0 0,0 0 1 0 0,-1-1-23 0 0,84-10 1472 0 0,238 8-504 0 0,-285-5-829 0 0,-36 8-112 0 0,0 0-1 0 0,0 0 12 0 0,0 0 24 0 0,0 0 5 0 0,0 0 28 0 0,0 0 4 0 0,0 0 2 0 0,0 0-6 0 0,0 0-6 0 0,0 0 24 0 0,0 0 9 0 0,0 0 2 0 0,0 0-12 0 0,0 0-8 0 0,0 0 14 0 0,-2-7-73 0 0,-1 0 0 0 0,0 0 0 0 0,0 0-1 0 0,0 1 1 0 0,-1-1 0 0 0,0 1-1 0 0,0 0 1 0 0,0 0 0 0 0,-1 0 0 0 0,0 1-1 0 0,0-1 1 0 0,-1 1 0 0 0,1 1-1 0 0,-1-1 1 0 0,-4-2-45 0 0,-5-6 14 0 0,-34-20-360 0 0,49 33 41 0 0,0 0-219 0 0,23 1-4529 0 0,-7 4 2202 0 0,1 0-4265 0 0,-3-2-4903 0 0</inkml:trace>
</inkml:ink>
</file>

<file path=ppt/ink/ink22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2:39.2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34 4049 0 0,'0'0'3649'0'0,"0"0"-931"0"0,0 0-487 0 0,0 0-122 0 0,0 0-203 0 0,0 0-259 0 0,0 0-258 0 0,0 0-320 0 0,0 0-263 0 0,0 0-153 0 0,0 0-67 0 0,0 0-20 0 0,0 0-14 0 0,3-3 2120 0 0,13 7-2288 0 0,1 0 1 0 0,0-2-1 0 0,0 0 0 0 0,-1-1 1 0 0,1 0-1 0 0,0-2 1 0 0,0 0-1 0 0,6-1-384 0 0,212-20 1014 0 0,-188 8-1161 0 0,-34 11-983 0 0,-11 2-3731 0 0,0 1-4730 0 0,-2 0-1866 0 0</inkml:trace>
</inkml:ink>
</file>

<file path=ppt/ink/ink22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2:39.47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41 16115 0 0,'0'0'2033'0'0,"0"0"-781"0"0,0 0-318 0 0,0 0 149 0 0,0 0 148 0 0,0 0-38 0 0,0 0-219 0 0,0 0-224 0 0,0 0-153 0 0,0 0-113 0 0,0 0-63 0 0,31-5-66 0 0,98-16-90 0 0,1 6 503 0 0,-88 15-6445 0 0,-24 0 1094 0 0,-11 0-7275 0 0</inkml:trace>
</inkml:ink>
</file>

<file path=ppt/ink/ink22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2:36.79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88 0 7938 0 0,'0'0'2594'0'0,"0"0"-299"0"0,0 0-279 0 0,0 0-161 0 0,0 0-124 0 0,0 0-192 0 0,0 0-294 0 0,0 0-316 0 0,0 0-242 0 0,0 0-175 0 0,0 0-67 0 0,7 4 2215 0 0,0 137-844 0 0,-7-117-1714 0 0,1 140 549 0 0,-7 0 0 0 0,-19 97-651 0 0,-12-36 170 0 0,35-211-198 0 0,2-14-616 0 0,5-36-2736 0 0,10-9 286 0 0,-4 15-2706 0 0,-8 25 3863 0 0,1-10-9423 0 0</inkml:trace>
  <inkml:trace contextRef="#ctx0" brushRef="#br0" timeOffset="583.605">414 30 16115 0 0,'0'0'1281'0'0,"0"0"-301"0"0,0 0-109 0 0,0 0 48 0 0,0 0 69 0 0,0 0-73 0 0,0 0-239 0 0,0 0-201 0 0,0 0-73 0 0,0 0 8 0 0,0 0 49 0 0,0 0 27 0 0,0 11-15 0 0,7 91 1027 0 0,49 212 273 0 0,-53 76-1399 0 0,-3-390-363 0 0,-31-56 1310 0 0,16 30-1306 0 0,7 9-8 0 0,0 0 0 0 0,-2 0-1 0 0,0 1 1 0 0,-1 1 0 0 0,0 0-1 0 0,-1 0 1 0 0,-1 1 0 0 0,-1 1-1 0 0,1 0 1 0 0,-2 1 0 0 0,0 0 0 0 0,-6-2-5 0 0,6 5-36 0 0,-1 2 1 0 0,0 0 0 0 0,-1 1 0 0 0,0 0-1 0 0,0 2 1 0 0,0 0 0 0 0,0 0 0 0 0,-1 2 0 0 0,0 0-1 0 0,-16 1 36 0 0,34 1 0 0 0,-62 11-1450 0 0,53 30-2617 0 0,21-24 191 0 0,-1-9-3704 0 0,-3-4-4093 0 0</inkml:trace>
</inkml:ink>
</file>

<file path=ppt/ink/ink22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2:44.33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 0 6985 0 0,'0'0'2069'0'0,"0"0"-155"0"0,0 0 43 0 0,0 0 15 0 0,0 0-119 0 0,0 0-260 0 0,0 0-329 0 0,0 0-244 0 0,0 0-189 0 0,0 0-118 0 0,0 0-67 0 0,0 0-66 0 0,-4 0-53 0 0,-12 0-44 0 0,12 0-18 0 0,4 0-57 0 0,0 0-43 0 0,0 0-54 0 0,0 0-76 0 0,10 8 705 0 0,35-1-303 0 0,1-3-1 0 0,-1-1 0 0 0,1-2 1 0 0,44-5-637 0 0,26 0 28 0 0,-103 3-379 0 0,21 3-1428 0 0,-25 1-2309 0 0,-2 4-3285 0 0,-6-3-4708 0 0</inkml:trace>
</inkml:ink>
</file>

<file path=ppt/ink/ink22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2:47.68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8 8658 0 0,'0'0'3691'0'0,"0"0"-1469"0"0,0 0-623 0 0,0 0-9 0 0,0 0 5 0 0,0 0-150 0 0,0 0-286 0 0,0 0-297 0 0,0 0-193 0 0,0 0-77 0 0,0 0-27 0 0,0 0-35 0 0,0 0-24 0 0,18 0 994 0 0,129-7 446 0 0,-94 6-2301 0 0,62 2 284 0 0,-77 1-3565 0 0,-1 3-3571 0 0,-25-5-5004 0 0</inkml:trace>
</inkml:ink>
</file>

<file path=ppt/ink/ink22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2:43.32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168 424 8194 0 0,'0'0'2086'0'0,"0"0"-391"0"0,0 0-199 0 0,0 0-9 0 0,0 0-9 0 0,0 0-153 0 0,0 0-314 0 0,0 0-322 0 0,0 0-234 0 0,0 0-151 0 0,0 0-84 0 0,-4 5 12 0 0,-22 61 971 0 0,10 382 1387 0 0,14-415-1951 0 0,1-25 650 0 0,0-24-491 0 0,5-29-706 0 0,1 1 0 0 0,3 0 0 0 0,2 0 0 0 0,1 1 0 0 0,3 0 0 0 0,1 1 0 0 0,2 0 0 0 0,2 2 0 0 0,1 0 0 0 0,7-6-92 0 0,-26 42 3 0 0,1 1 0 0 0,-1-1-1 0 0,1 1 1 0 0,0-1 0 0 0,1 1 0 0 0,-1 0-1 0 0,0 0 1 0 0,1 0 0 0 0,0 0-1 0 0,0 0 1 0 0,0 0 0 0 0,0 1-1 0 0,0 0 1 0 0,0-1 0 0 0,0 1 0 0 0,1 0-1 0 0,-1 1 1 0 0,1-1 0 0 0,0 1-1 0 0,-1-1 1 0 0,1 1 0 0 0,0 0-1 0 0,0 0 1 0 0,0 1 0 0 0,0-1 0 0 0,0 1-1 0 0,0 0 1 0 0,0 0 0 0 0,0 0-1 0 0,0 1 1 0 0,-1-1 0 0 0,1 1-1 0 0,0 0 1 0 0,0 0 0 0 0,0 0 0 0 0,-1 1-1 0 0,1-1 1 0 0,0 1 0 0 0,-1 0-1 0 0,0 0 1 0 0,1 0 0 0 0,-1 1-3 0 0,4 4 40 0 0,-1 1 0 0 0,-1 1 1 0 0,0-1-1 0 0,0 1 1 0 0,0 0-1 0 0,-1 0 0 0 0,0 0 1 0 0,-1 0-1 0 0,0 1 0 0 0,-1 0 1 0 0,2 7-41 0 0,-6-24-10936 0 0,0-1 2144 0 0,2 4-149 0 0</inkml:trace>
  <inkml:trace contextRef="#ctx0" brushRef="#br0" timeOffset="587.959">0 167 10010 0 0,'0'0'2406'0'0,"0"0"-507"0"0,0 0-189 0 0,0 0-39 0 0,0 0-86 0 0,0 0-216 0 0,0 0-361 0 0,0 0-339 0 0,0 0-223 0 0,0 0-102 0 0,0 0-13 0 0,0 0 34 0 0,0 0 115 0 0,3 0 92 0 0,19 3 61 0 0,1-1-1 0 0,0-1 0 0 0,0-1 1 0 0,0-1-1 0 0,0-2 0 0 0,19-3-632 0 0,-5 0 100 0 0,1 1-1 0 0,0 3 0 0 0,0 0 0 0 0,0 3 1 0 0,16 2-100 0 0,0 12-93 0 0,-35-8 277 0 0,-27-8 910 0 0,-177-64-1050 0 0,137 36-417 0 0,47 28 106 0 0,11-10-10375 0 0,-7 11 3462 0 0,-1 0-4527 0 0</inkml:trace>
  <inkml:trace contextRef="#ctx0" brushRef="#br0" timeOffset="1568.724">1048 310 1280 0 0,'0'0'2765'0'0,"0"0"-542"0"0,0 0-25 0 0,0 0 181 0 0,0 0 9 0 0,0 0-224 0 0,0 0-347 0 0,0 0-312 0 0,0 0-233 0 0,0 0-173 0 0,0 0-122 0 0,0 0-98 0 0,0 0-77 0 0,-4 16 1662 0 0,-105 160-982 0 0,-84 44-1362 0 0,127-146-2184 0 0,65-75-2371 0 0,0-15-3847 0 0,1 14 3899 0 0,0-5-4267 0 0</inkml:trace>
  <inkml:trace contextRef="#ctx0" brushRef="#br0" timeOffset="1833.993">760 237 11050 0 0,'0'0'2733'0'0,"0"0"-621"0"0,0 0-526 0 0,0 0-220 0 0,0 0-141 0 0,0 0-175 0 0,0 0-230 0 0,0 0-187 0 0,0 0-118 0 0,0 0-31 0 0,0 0 0 0 0,0 0-11 0 0,0 0-19 0 0,4 18-19 0 0,12 59-13 0 0,16-10 652 0 0,14 6-280 0 0,-34-51-1101 0 0,0 0-1 0 0,1-1 1 0 0,2 0 0 0 0,0-1-1 0 0,1-1 1 0 0,0-1 0 0 0,11 9 307 0 0,-8-16-2814 0 0,-12-7-566 0 0,0-2-3410 0 0,0-1-4825 0 0</inkml:trace>
  <inkml:trace contextRef="#ctx0" brushRef="#br0" timeOffset="2593.048">1180 792 6313 0 0,'0'0'3244'0'0,"0"0"-969"0"0,0 0-419 0 0,0 0-11 0 0,0 0-80 0 0,0 0-191 0 0,0 0-276 0 0,0 0-351 0 0,0 0-251 0 0,0 0-150 0 0,0 0-69 0 0,0 0 11 0 0,0 0 0 0 0,4-11-16 0 0,67-165 1883 0 0,-41 118-1900 0 0,-17 31-356 0 0,2-1 1 0 0,0 1 0 0 0,2 1 0 0 0,1 1 0 0 0,1 1 0 0 0,8-8-100 0 0,-25 34-11 0 0,0 1 1 0 0,-1 0-1 0 0,1-1 1 0 0,-1 1-1 0 0,1 0 1 0 0,-1-1-1 0 0,0 1 1 0 0,0 0-1 0 0,0 0 1 0 0,-1 0 0 0 0,1 0-1 0 0,-1 0 1 0 0,1 0-1 0 0,-1 0 1 0 0,0 0-1 0 0,0 0 1 0 0,-1 0-1 0 0,1 0 1 0 0,-1 3 10 0 0,1 155-15 0 0,15-125-10 0 0,-14-35 26 0 0,-1-1-1 0 0,1 0 1 0 0,-1 1 0 0 0,1-1-1 0 0,0 0 1 0 0,-1 1 0 0 0,1-1-1 0 0,0 0 1 0 0,0 0 0 0 0,-1 0-1 0 0,1 0 1 0 0,0 0 0 0 0,0 1-1 0 0,-1-1 1 0 0,1 0 0 0 0,0-1-1 0 0,0 1 1 0 0,-1 0 0 0 0,1 0-1 0 0,0 0 1 0 0,-1 0 0 0 0,1-1-1 0 0,0 1 1 0 0,-1 0 0 0 0,1 0-1 0 0,0-1 1 0 0,-1 1 0 0 0,1-1-1 0 0,0 1 1 0 0,-1-1 0 0 0,1 1-1 0 0,-1-1 1 0 0,1 1 0 0 0,-1-1-1 0 0,1 1 1 0 0,-1-1 0 0 0,1 0-1 0 0,-1 1 1 0 0,0-1 0 0 0,1 0-1 0 0,-1 1 1 0 0,0-1-1 0 0,3-2 8 0 0,15-15 24 0 0,-2-1-1 0 0,0 0 1 0 0,-1-1 0 0 0,-2-1 0 0 0,0 0 0 0 0,10-22-32 0 0,53-78 56 0 0,-77 122-57 0 0,1-1 0 0 0,0 1 1 0 0,0-1-1 0 0,0 1 0 0 0,0-1 1 0 0,0 1-1 0 0,0-1 0 0 0,0 0 1 0 0,0 1-1 0 0,0-1 0 0 0,0 1 1 0 0,0-1-1 0 0,0 1 0 0 0,0-1 1 0 0,0 1-1 0 0,0-1 1 0 0,0 0-1 0 0,0 1 0 0 0,1-1 1 0 0,-1 1-1 0 0,0-1 0 0 0,0 1 1 0 0,1-1-1 0 0,-1 0 0 0 0,0 1 1 0 0,0-1-1 0 0,1 0 0 0 0,-1 1 1 0 0,0-1-1 0 0,1 0 0 0 0,-1 0 1 0 0,0 1-1 0 0,1-1 0 0 0,-1 0 1 0 0,1 0-1 0 0,-1 1 1 0 0,1-1-1 0 0,-1 0 0 0 0,0 0 1 0 0,1 0-1 0 0,-1 0 0 0 0,1 0 1 0 0,-1 0-1 0 0,1 0 0 0 0,-1 0 1 0 0,1 0-1 0 0,-1 0 0 0 0,0 0 1 0 0,1 0-1 0 0,-1 0 0 0 0,1 0 1 0 0,-2 14 28 0 0,-17 214 154 0 0,17-209-314 0 0,0-15 31 0 0,0 1 1 0 0,0-1 0 0 0,1 1-1 0 0,0 0 1 0 0,0-1-1 0 0,0 1 1 0 0,1-1-1 0 0,-1 1 1 0 0,1-1-1 0 0,0 1 1 0 0,0-1-1 0 0,1 1 1 0 0,-1-1-1 0 0,1 0 1 0 0,0 1-1 0 0,0-1 1 0 0,0 0-1 0 0,3 3 101 0 0,3-4-2350 0 0,-4-2-1272 0 0,-2 0-5128 0 0,-1 2-2500 0 0</inkml:trace>
  <inkml:trace contextRef="#ctx0" brushRef="#br0" timeOffset="3472.469">1858 369 11154 0 0,'0'0'2968'0'0,"0"0"-1041"0"0,0 0-536 0 0,0 0-74 0 0,0 0-76 0 0,0 0-154 0 0,0 0-259 0 0,0 0-240 0 0,0 0-105 0 0,0 0 5 0 0,0 0 52 0 0,0 0 31 0 0,0 0-34 0 0,7 4-65 0 0,1-1-323 0 0,-1 1 0 0 0,0 1 1 0 0,1-1-1 0 0,-2 1 0 0 0,1 0 0 0 0,0 1 0 0 0,-1-1 1 0 0,0 1-1 0 0,0 1 0 0 0,-1-1 0 0 0,0 1 0 0 0,0 0 0 0 0,-1 0 1 0 0,1 0-150 0 0,5 24 135 0 0,0 0 0 0 0,-3 1 0 0 0,0 0 0 0 0,-2 0 0 0 0,-1 0 1 0 0,-2 5-136 0 0,1-10 41 0 0,8 50-3 0 0,7-102 820 0 0,39-127-540 0 0,-44 109-308 0 0,3 1 1 0 0,1 0 0 0 0,1 1-1 0 0,3 1 1 0 0,1 1-1 0 0,5-4-10 0 0,-4 17 39 0 0,-23 26-58 0 0,0 0 1 0 0,0 0-8 0 0,0 0 14 0 0,0 0 7 0 0,0 0 2 0 0,0 0-26 0 0,0 0 2 0 0,0 0 1 0 0,0 0-6 0 0,0 0 18 0 0,0 0 6 0 0,-6 6-5749 0 0,3-4-3429 0 0,3-2-2068 0 0</inkml:trace>
  <inkml:trace contextRef="#ctx0" brushRef="#br0" timeOffset="4003.495">1922 137 10850 0 0,'0'0'2425'0'0,"0"0"-518"0"0,0 0-256 0 0,0 0-4 0 0,0 0-109 0 0,0 0-235 0 0,0 0-274 0 0,0 0-294 0 0,0 0-198 0 0,0 0-94 0 0,0 0-27 0 0,0 0 7 0 0,0 0-22 0 0,-2-7 617 0 0,143-5 1042 0 0,12-2-1777 0 0,-130 21 756 0 0,-96-59-1051 0 0,31 22-672 0 0,19 7-5364 0 0,21 21 457 0 0,-2-1-6306 0 0</inkml:trace>
</inkml:ink>
</file>

<file path=ppt/ink/ink22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2:51.76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1 240 7538 0 0,'0'0'1881'0'0,"0"0"-332"0"0,0 0 22 0 0,0 0 273 0 0,0 0 175 0 0,0 0-130 0 0,0 0-346 0 0,0 0-334 0 0,0 0-213 0 0,0 0-137 0 0,0 0-104 0 0,0 0-63 0 0,0 0-64 0 0,29 3-50 0 0,89 7-42 0 0,15-4 2126 0 0,51-10-1583 0 0,-4-11-387 0 0,-180 15-629 0 0,0 0-6 0 0,0 0-22 0 0,0 0 6 0 0,0 0-4 0 0,0 0 10 0 0,0 0 6 0 0,0 0-9 0 0,0 0-24 0 0,0 0-9 0 0,0 0 4 0 0,0 0 7 0 0,0 0 29 0 0,0 0 13 0 0,0 0 8 0 0,-16-7 293 0 0,0-6-331 0 0,1 0 0 0 0,1-2 0 0 0,0 1 0 0 0,1-2 0 0 0,0 0 0 0 0,1 0 0 0 0,-8-16-34 0 0,14 23-26 0 0,-10-40-1373 0 0,20 33-2757 0 0,5 0-5157 0 0,-3 9-3747 0 0</inkml:trace>
</inkml:ink>
</file>

<file path=ppt/ink/ink22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2:49.62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194 0 12995 0 0,'0'0'1136'0'0,"0"0"-237"0"0,0 0 190 0 0,0 0 318 0 0,0 0 140 0 0,0 0-150 0 0,0 0-369 0 0,0 0-331 0 0,0 0-168 0 0,0 0-64 0 0,0 0-8 0 0,0 0 1 0 0,0 0-22 0 0,-5 17-24 0 0,-25 88 237 0 0,16 123 938 0 0,-45 48-1357 0 0,52-251-278 0 0,-2 1 0 0 0,0-1 0 0 0,-1-1 0 0 0,-2 0 0 0 0,-13 21 48 0 0,18-36 772 0 0,1-1-3516 0 0,7-18-5552 0 0,2 6 6884 0 0,4-9-6506 0 0,-2 5 338 0 0</inkml:trace>
  <inkml:trace contextRef="#ctx0" brushRef="#br0" timeOffset="474.409">481 56 8978 0 0,'0'0'3798'0'0,"0"0"-2018"0"0,0 0-797 0 0,0 0 68 0 0,0 0 161 0 0,0 0 95 0 0,0 0-120 0 0,0 0-261 0 0,0 0-199 0 0,0 0-138 0 0,0 0-69 0 0,0 0-25 0 0,-10 27-23 0 0,-29 88-25 0 0,30-87-185 0 0,1 1 0 0 0,2-1 0 0 0,1 1 1 0 0,1 1-1 0 0,1-1 0 0 0,2 1 0 0 0,1-1 0 0 0,2 13-262 0 0,0 28 111 0 0,0 52 99 0 0,-15-196 1762 0 0,6 55-1951 0 0,-1 1-1 0 0,-1 0 1 0 0,-1 1 0 0 0,-1 0-1 0 0,0 0 1 0 0,-1 1 0 0 0,-6-6-21 0 0,13 16-24 0 0,0 0 0 0 0,-1 1 0 0 0,1 0 0 0 0,-1 1 1 0 0,0-1-1 0 0,0 1 0 0 0,0 0 0 0 0,-1 0 0 0 0,0 1 0 0 0,1 0 0 0 0,-1 0 1 0 0,0 1-1 0 0,-1-1 0 0 0,1 2 0 0 0,0-1 0 0 0,0 1 0 0 0,-1 0 1 0 0,1 0-1 0 0,-1 1 0 0 0,1 0 0 0 0,-3 1 24 0 0,4 1-131 0 0,0 0-1 0 0,0 0 1 0 0,0 1 0 0 0,0 0-1 0 0,0 0 1 0 0,1 0 0 0 0,0 1 0 0 0,-1-1-1 0 0,1 1 1 0 0,1 1 0 0 0,-1-1-1 0 0,1 1 1 0 0,-1 0 0 0 0,1 0-1 0 0,1 0 1 0 0,-3 4 131 0 0,-30 56-4366 0 0,31-41 392 0 0,5-8-4645 0 0,0-8-827 0 0</inkml:trace>
  <inkml:trace contextRef="#ctx0" brushRef="#br0" timeOffset="1039.941">790 372 14011 0 0,'0'0'1866'0'0,"0"0"-427"0"0,0 0-156 0 0,0 0 6 0 0,0 0-102 0 0,0 0-183 0 0,0 0-181 0 0,0 0-175 0 0,0 0-138 0 0,0 0-103 0 0,0 0-70 0 0,0 0-46 0 0,0 0-10 0 0,-19 16-24 0 0,-57 50-28 0 0,24 0 289 0 0,45-58-507 0 0,1 0 0 0 0,1 0 0 0 0,0 0-1 0 0,0 1 1 0 0,0-1 0 0 0,1 1-1 0 0,1 0 1 0 0,0 1 0 0 0,0-1 0 0 0,0 1-1 0 0,1-1 1 0 0,1 1 0 0 0,0 0 0 0 0,0-1-1 0 0,1 1 1 0 0,0 0 0 0 0,0 0 0 0 0,1 0-1 0 0,1-1 1 0 0,2 10-11 0 0,-1-14 14 0 0,1 0-1 0 0,1 0 1 0 0,-1 0 0 0 0,1 0-1 0 0,-1-1 1 0 0,1 0 0 0 0,1 0-1 0 0,-1 0 1 0 0,0-1 0 0 0,1 0-1 0 0,0 0 1 0 0,0 0 0 0 0,0-1-1 0 0,0 1 1 0 0,0-2 0 0 0,0 1-1 0 0,1-1 1 0 0,-1 1 0 0 0,1-2-1 0 0,-1 1 1 0 0,1-1 0 0 0,-1 0-1 0 0,1 0 1 0 0,-1-1 0 0 0,0 0-1 0 0,1 0 1 0 0,-1-1 0 0 0,2 0-14 0 0,-2 2 56 0 0,0 0 0 0 0,0 0 0 0 0,0-1-1 0 0,0 0 1 0 0,0 0 0 0 0,-1-1 0 0 0,1 0 0 0 0,0 1 0 0 0,-1-2 0 0 0,1 1 0 0 0,-1-1 0 0 0,0 0 0 0 0,0 0 0 0 0,0 0 0 0 0,0-1 0 0 0,0 0 0 0 0,-1 0-1 0 0,1 0 1 0 0,-1 0 0 0 0,0-1 0 0 0,-1 0 0 0 0,1 1 0 0 0,-1-1 0 0 0,0-1 0 0 0,0 1 0 0 0,-1 0 0 0 0,1-1 0 0 0,-1 1 0 0 0,0-1 0 0 0,-1 0 0 0 0,1 0-1 0 0,0-5-55 0 0,-6 7-34 0 0,1-1 0 0 0,-1 1 0 0 0,0 0 0 0 0,0 1 0 0 0,0-1 0 0 0,-1 1 0 0 0,1 0 0 0 0,-1 0 0 0 0,0 0 0 0 0,0 1 0 0 0,0-1 0 0 0,0 1 0 0 0,0 0 0 0 0,-1 1 0 0 0,1-1-1 0 0,0 1 1 0 0,-1 0 0 0 0,1 1 0 0 0,-1-1 0 0 0,1 1 0 0 0,-1 0 0 0 0,1 0 0 0 0,-1 1 0 0 0,-4 0 34 0 0,-13-1-459 0 0,22 0 370 0 0,1 0 9 0 0,9 0-59 0 0,12-1 186 0 0,0-1-1 0 0,0-2 1 0 0,0 0 0 0 0,-1-1-1 0 0,0-1 1 0 0,19-8-47 0 0,-39 14 0 0 0,48-14 127 0 0,0 0-1081 0 0,-18 1-4091 0 0,-22 10-1593 0 0,-3 2-5362 0 0</inkml:trace>
</inkml:ink>
</file>

<file path=ppt/ink/ink22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2:48.89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1 214 2841 0 0,'0'0'2535'0'0,"0"0"-388"0"0,0 0-85 0 0,0 0 19 0 0,0 0-68 0 0,0 0-253 0 0,0 0-385 0 0,0 0-385 0 0,0 0-255 0 0,0 0-153 0 0,0 0-69 0 0,0 0-25 0 0,0 0-10 0 0,28 0 2550 0 0,116-15-21 0 0,22 4-2103 0 0,-165 5-1759 0 0,1-9-1042 0 0,-2 14 1774 0 0,3-10-1859 0 0,0 5-1393 0 0,-2 1-4041 0 0,-1 1-3475 0 0</inkml:trace>
  <inkml:trace contextRef="#ctx0" brushRef="#br0" timeOffset="346.275">198 0 12395 0 0,'0'0'2144'0'0,"0"0"-513"0"0,0 0-251 0 0,0 0-31 0 0,0 0-60 0 0,0 0-156 0 0,0 0-276 0 0,0 0-255 0 0,0 0-184 0 0,0 0-51 0 0,0 0 33 0 0,0 0 40 0 0,0 0-5 0 0,-1 17-66 0 0,-5 113 278 0 0,-11 36-363 0 0,-7-79-1324 0 0,25-85-5332 0 0,7-3-1048 0 0,-4-2-3304 0 0</inkml:trace>
</inkml:ink>
</file>

<file path=ppt/ink/ink22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10.64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376 378 4217 0 0,'0'0'3257'0'0,"0"0"-1053"0"0,0 0-376 0 0,0 0-56 0 0,0 0-7 0 0,0 0-66 0 0,0 0-210 0 0,0 0-300 0 0,0 0-291 0 0,0 0-265 0 0,0 0-161 0 0,-3 0-8 0 0,2 1-403 0 0,0 0 0 0 0,-1-1 0 0 0,1 1 0 0 0,0 0 0 0 0,0 0-1 0 0,0-1 1 0 0,0 1 0 0 0,0 0 0 0 0,0 0 0 0 0,0 0 0 0 0,0 1 0 0 0,0-1-1 0 0,0 0 1 0 0,1 0 0 0 0,-1 0 0 0 0,0 1 0 0 0,1-1 0 0 0,-1 0-1 0 0,1 1 1 0 0,-1-1 0 0 0,1 0 0 0 0,0 1 0 0 0,0-1 0 0 0,-1 0 0 0 0,1 1-1 0 0,0-1 1 0 0,0 1 0 0 0,0-1 0 0 0,1 0 0 0 0,-1 1 0 0 0,0-1 0 0 0,0 1-1 0 0,1-1 1 0 0,-1 0 0 0 0,1 1 0 0 0,-1-1 0 0 0,1 0 0 0 0,0 0-1 0 0,-1 1 1 0 0,1-1 0 0 0,0 0 0 0 0,0 0 0 0 0,0 0-61 0 0,56 224 2270 0 0,-54 47-1765 0 0,-27-19-600 0 0,21-193-2161 0 0,3-60 2134 0 0,0 0-1 0 0,0-1 1 0 0,0 1-1 0 0,0 0 1 0 0,0-1-1 0 0,0 1 1 0 0,0 0-1 0 0,0-1 1 0 0,0 1-1 0 0,0 0 1 0 0,0-1 0 0 0,0 1-1 0 0,0 0 1 0 0,1-1-1 0 0,-1 1 1 0 0,0 0-1 0 0,0-1 1 0 0,0 1-1 0 0,0 0 1 0 0,1 0-1 0 0,-1-1 1 0 0,0 1 0 0 0,0 0-1 0 0,1 0 1 0 0,-1-1-1 0 0,0 1 1 0 0,1 0-1 0 0,-1 0 1 0 0,0 0-1 0 0,0 0 1 0 0,1-1-1 0 0,-1 1 1 0 0,0 0 0 0 0,1 0-1 0 0,-1 0 1 0 0,0 0-1 0 0,1 0 1 0 0,-1 0-1 0 0,1 0 1 0 0,-1 0-1 0 0,0 0 1 0 0,1 0 0 0 0,-1 0-1 0 0,0 0 1 0 0,1 0-1 0 0,-1 0 1 0 0,0 0-1 0 0,1 0 1 0 0,-1 1-1 0 0,0-1 1 0 0,1 0-1 0 0,-1 0 1 0 0,0 0 0 0 0,0 0-1 0 0,1 1 1 0 0,-1-1-1 0 0,0 0 1 0 0,0 0-1 0 0,1 1 1 0 0,-1-1-1 0 0,0 0 1 0 0,0 0-1 0 0,1 1 1 0 0,-1-1 0 0 0,0 0-1 0 0,0 1 1 0 0,0-1 122 0 0,7-22-8350 0 0,-7 11 768 0 0</inkml:trace>
  <inkml:trace contextRef="#ctx0" brushRef="#br0" timeOffset="523.111">1 562 10786 0 0,'0'0'2737'0'0,"0"0"-877"0"0,0 0-521 0 0,0 0-152 0 0,0 0-52 0 0,0 0-64 0 0,0 0-131 0 0,0 0-132 0 0,0 0-118 0 0,0 0-78 0 0,32-35-51 0 0,107-109-42 0 0,-131 134-444 0 0,1 2-1 0 0,0-1 0 0 0,1 1 1 0 0,-1 1-1 0 0,1 0 1 0 0,1 0-1 0 0,-1 1 0 0 0,1 0 1 0 0,1 1-1 0 0,-1 0-74 0 0,14-6 166 0 0,-3 0-111 0 0,15-8 96 0 0,0 1-1 0 0,0 2 1 0 0,2 2 0 0 0,0 1 0 0 0,0 2 0 0 0,1 1-1 0 0,0 3 1 0 0,41-3-151 0 0,-79 9 2 0 0,1 1 0 0 0,-1 0-1 0 0,0 0 1 0 0,1 0 0 0 0,-1 1 0 0 0,1-1-1 0 0,-1 0 1 0 0,0 1 0 0 0,0-1-1 0 0,1 1 1 0 0,-1 0 0 0 0,0 0 0 0 0,0 0-1 0 0,0 0 1 0 0,0 0 0 0 0,0 1-1 0 0,0-1 1 0 0,0 0 0 0 0,0 1 0 0 0,0 0-1 0 0,-1-1 1 0 0,1 1 0 0 0,0 0-1 0 0,-1 0 1 0 0,0 0 0 0 0,1 0 0 0 0,-1 0-1 0 0,0 0 1 0 0,0 0 0 0 0,0 0-1 0 0,0 0 1 0 0,-1 1 0 0 0,1-1 0 0 0,-1 0-1 0 0,1 1 1 0 0,-1-1 0 0 0,0 0-1 0 0,0 1 1 0 0,0-1 0 0 0,0 1 0 0 0,0-1-1 0 0,0 0-1 0 0,-3 13 26 0 0,0 0-1 0 0,0 0 1 0 0,-1-1 0 0 0,-1 1-1 0 0,0-1 1 0 0,-2 0-1 0 0,1-1 1 0 0,-1 1-1 0 0,-1-1 1 0 0,-1-1 0 0 0,1 1-1 0 0,-2-2 1 0 0,-9 11-26 0 0,5-4 6 0 0,-191 209 147 0 0,204-227-153 0 0,0 0 0 0 0,0 1 0 0 0,1 0 0 0 0,-1-1-1 0 0,0 1 1 0 0,0-1 0 0 0,0 1 0 0 0,0 0 0 0 0,1-1-1 0 0,-1 1 1 0 0,0 0 0 0 0,1 0 0 0 0,-1 0 0 0 0,1 0-1 0 0,-1 0 1 0 0,1-1 0 0 0,-1 1 0 0 0,1 0 0 0 0,-1 0-1 0 0,1 0 1 0 0,0 0 0 0 0,0 0 0 0 0,-1 0 0 0 0,1 0-1 0 0,0 0 1 0 0,0 1 0 0 0,0-1 0 0 0,0 0 0 0 0,0 0-1 0 0,0 0 1 0 0,1 0 0 0 0,-1 0 0 0 0,0 0 0 0 0,0 0-1 0 0,1 0 1 0 0,-1 0 0 0 0,1 0 0 0 0,-1 0 0 0 0,1-1-1 0 0,-1 1 1 0 0,1 0 0 0 0,0 0 0 0 0,-1 0 0 0 0,1 0-1 0 0,0-1 1 0 0,-1 1 0 0 0,1 0 0 0 0,0-1 0 0 0,0 1-1 0 0,0-1 1 0 0,0 1 0 0 0,0-1 0 0 0,0 1 0 0 0,0-1-1 0 0,0 1 1 0 0,0-1 0 0 0,0 0 0 0 0,0 0 0 0 0,0 0-1 0 0,0 1 1 0 0,144 10 62 0 0,-103-12-45 0 0,-20 1-10 0 0,-12-1-5 0 0,0 0-1 0 0,0 0 1 0 0,0 1-1 0 0,1 1 0 0 0,-1 0 1 0 0,0 0-1 0 0,0 1 1 0 0,0 0-1 0 0,0 1 1 0 0,-1 0-1 0 0,1 0 1 0 0,-1 1-1 0 0,1 0 1 0 0,-1 1-1 0 0,0 0 1 0 0,-1 1-1 0 0,5 2-1 0 0,-9 0 21 0 0,0-1-1 0 0,-1 0 0 0 0,0 1 1 0 0,0 0-1 0 0,0 0 1 0 0,-1 0-1 0 0,0 0 0 0 0,-1 0 1 0 0,0 0-1 0 0,0 0 1 0 0,0 1-1 0 0,-1-1 0 0 0,-1 0 1 0 0,1 1-1 0 0,-1-1 1 0 0,-1 0-1 0 0,0 0 0 0 0,0 0 1 0 0,0 0-1 0 0,-1 0-20 0 0,-7 14 48 0 0,0 0-1 0 0,-2-1 1 0 0,0 0-1 0 0,-1-1 1 0 0,-1 0-1 0 0,-1-1 1 0 0,-1-1-1 0 0,-1 0 1 0 0,0-1-1 0 0,-1-1 1 0 0,-1-1-1 0 0,0-1 1 0 0,-10 6-48 0 0,-97 40-344 0 0,71-51-3675 0 0,54-14 718 0 0,2 1-2785 0 0,0-2-2788 0 0</inkml:trace>
  <inkml:trace contextRef="#ctx0" brushRef="#br0" timeOffset="1148.629">1072 875 8698 0 0,'0'0'3967'0'0,"0"0"-2006"0"0,0 0-660 0 0,0 0 78 0 0,0 0 79 0 0,0 0-59 0 0,0 0-227 0 0,0 0-296 0 0,0 0-246 0 0,-7 32-169 0 0,-21 94-101 0 0,31-88-68 0 0,5-34-180 0 0,1 0 0 0 0,0-1 0 0 0,1 0 0 0 0,-1-1 0 0 0,0 0 0 0 0,1-1 0 0 0,-1 1 0 0 0,1-2 0 0 0,0 1 0 0 0,-1-2 0 0 0,1 1 0 0 0,-1-1 0 0 0,1-1 0 0 0,-1 1 0 0 0,1-2 0 0 0,-1 1 0 0 0,0-1 0 0 0,0-1 0 0 0,0 1 0 0 0,0-2 0 0 0,-1 1 0 0 0,0-1 0 0 0,0 0 0 0 0,0-1-112 0 0,22-13 106 0 0,-1-1 0 0 0,-2-2 0 0 0,0 0 0 0 0,-1-2 0 0 0,-1-1 0 0 0,-2-1 0 0 0,0-1 0 0 0,-2 0 1 0 0,7-15-107 0 0,-17 38-128 0 0,-10 27-105 0 0,-1-12 252 0 0,0 0-42 0 0,-1-6 18 0 0,1 0 1 0 0,-1-1-1 0 0,1 1 0 0 0,0 0 0 0 0,0-1 1 0 0,1 1-1 0 0,-1 0 0 0 0,1-1 1 0 0,0 1-1 0 0,0-1 0 0 0,1 1 1 0 0,-1-1-1 0 0,1 1 0 0 0,0-1 1 0 0,0 0-1 0 0,1 0 0 0 0,-1 0 0 0 0,1 0 1 0 0,0 0-1 0 0,0-1 0 0 0,0 1 1 0 0,0-1-1 0 0,1 0 0 0 0,-1 0 1 0 0,1 0-1 0 0,0 0 0 0 0,0-1 0 0 0,4 3 5 0 0,2-2 21 0 0,1 1 0 0 0,-1-2-1 0 0,1 1 1 0 0,0-2-1 0 0,0 1 1 0 0,0-1-1 0 0,0-1 1 0 0,-1 0 0 0 0,1-1-1 0 0,0 0 1 0 0,0 0-1 0 0,0-1 1 0 0,0-1-1 0 0,-1 0 1 0 0,1 0-1 0 0,-1-1 1 0 0,0 0 0 0 0,0-1-1 0 0,0 0 1 0 0,-1-1-1 0 0,0 0 1 0 0,0 0-1 0 0,0-1 1 0 0,4-4-21 0 0,18-23 177 0 0,-2-1-1 0 0,-1-2 1 0 0,-2 0 0 0 0,-1-2-1 0 0,-3 0 1 0 0,12-28-177 0 0,-15 27 32 0 0,-2 0-1 0 0,-1-1 0 0 0,-3 0 1 0 0,-1-1-1 0 0,-2-1 1 0 0,-2 0-1 0 0,-1 0 0 0 0,-3 0 1 0 0,-1-1-1 0 0,-3 0 1 0 0,-1-2-32 0 0,-14-25 131 0 0,15 69-128 0 0,-1 1 0 0 0,1-1 0 0 0,-1 1 0 0 0,1-1 0 0 0,-1 1 0 0 0,0-1 0 0 0,0 1 0 0 0,1-1 0 0 0,-1 1 0 0 0,0-1 0 0 0,0 1 0 0 0,0 0 0 0 0,-1 0 1 0 0,1 0-1 0 0,0-1 0 0 0,0 1 0 0 0,-1 0 0 0 0,1 0 0 0 0,0 1 0 0 0,-1-1 0 0 0,1 0 0 0 0,-1 0 0 0 0,1 1 0 0 0,-1-1 0 0 0,0 1 0 0 0,1-1 1 0 0,-1 1-1 0 0,0 0 0 0 0,1 0 0 0 0,-1-1 0 0 0,1 1 0 0 0,-1 0 0 0 0,0 0 0 0 0,1 1 0 0 0,-1-1 0 0 0,0 0 0 0 0,1 1 0 0 0,-1-1 0 0 0,0 1 0 0 0,1-1 1 0 0,-1 1-1 0 0,1 0-3 0 0,-4 3-5 0 0,0 0 1 0 0,0 1 0 0 0,1 0 0 0 0,-1 0-1 0 0,1 0 1 0 0,1 1 0 0 0,-1-1-1 0 0,1 1 1 0 0,0 0 0 0 0,0 0 0 0 0,0 0-1 0 0,1 0 1 0 0,-1 3 4 0 0,-2 3-6 0 0,-8 27 3 0 0,2 0-1 0 0,2 1 1 0 0,1 0 0 0 0,2 0-1 0 0,1 0 1 0 0,3 1-1 0 0,1 20 4 0 0,0-27 1 0 0,2-1 0 0 0,0 1 0 0 0,3 0 0 0 0,0-1 0 0 0,2 1 0 0 0,2-1 0 0 0,8 21-1 0 0,-9-33-29 0 0,1-1 0 0 0,0 1 0 0 0,2-1-1 0 0,0-1 1 0 0,1 0 0 0 0,1 0 0 0 0,1-1 0 0 0,1-1 0 0 0,0 0 0 0 0,1-1 0 0 0,1-1-1 0 0,7 6 30 0 0,19 1-1410 0 0,-41-22 1013 0 0,-2-18-1366 0 0,-39-58-6948 0 0,26 57 2421 0 0,5 4-3970 0 0</inkml:trace>
  <inkml:trace contextRef="#ctx0" brushRef="#br0" timeOffset="1405.12">1691 445 16940 0 0,'0'0'1384'0'0,"0"0"-202"0"0,0 0 19 0 0,0 0-45 0 0,0 0-157 0 0,36-9-184 0 0,115-27-180 0 0,141-34 750 0 0,-282 67-1731 0 0,127-26 143 0 0,-92 23-3404 0 0,1 4-4987 0 0,-30 2-3505 0 0</inkml:trace>
</inkml:ink>
</file>

<file path=ppt/ink/ink22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13.66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16 114 7242 0 0,'0'0'3040'0'0,"0"0"-810"0"0,0 0-380 0 0,0 0-99 0 0,0 0 12 0 0,0 0-132 0 0,0 0-275 0 0,0 0-326 0 0,0 0-337 0 0,0 0-185 0 0,0 0-89 0 0,0 0-34 0 0,0 0-15 0 0,-1-4-15 0 0,0 1-367 0 0,1 3 49 0 0,0 0 1 0 0,-1 1-1 0 0,1-1 1 0 0,0 0-1 0 0,0 0 1 0 0,0 0-1 0 0,0 0 1 0 0,-1 0-1 0 0,1 0 1 0 0,0 0 0 0 0,0 0-1 0 0,0 0 1 0 0,-1 0-1 0 0,1 0 1 0 0,0 0-1 0 0,0 0 1 0 0,0 0-1 0 0,-1 0 1 0 0,1 0-1 0 0,0 0 1 0 0,0-1-1 0 0,0 1 1 0 0,0 0 0 0 0,-1 0-1 0 0,1 0 1 0 0,0 0-1 0 0,0 0-37 0 0,15 183 1236 0 0,-1 111-661 0 0,-19-266-267 0 0,-8-41 730 0 0,7-12-996 0 0,1 0 0 0 0,1 0 0 0 0,1 0-1 0 0,2-1 1 0 0,0 1 0 0 0,2-1 0 0 0,4-24-42 0 0,-1 15 29 0 0,3 1 0 0 0,0 0 1 0 0,2 1-1 0 0,2 0 0 0 0,1 0 0 0 0,11-19-29 0 0,-21 44 3 0 0,1 0-1 0 0,1 0 1 0 0,-1 1 0 0 0,1-1-1 0 0,1 1 1 0 0,-1-1 0 0 0,1 2-1 0 0,0-1 1 0 0,1 0 0 0 0,0 1-1 0 0,0 0 1 0 0,0 0 0 0 0,0 1-1 0 0,1-1 1 0 0,0 2 0 0 0,1-1-1 0 0,2-1-2 0 0,-6 7 8 0 0,0 0-1 0 0,0 0 0 0 0,0 1 0 0 0,0-1 1 0 0,0 1-1 0 0,-1 0 0 0 0,1 0 1 0 0,-1 0-1 0 0,1 0 0 0 0,-1 1 1 0 0,0-1-1 0 0,0 1 0 0 0,0 0 1 0 0,0 0-1 0 0,0 0 0 0 0,-1 0 1 0 0,1 1-1 0 0,-1-1 0 0 0,0 1 0 0 0,0-1 1 0 0,0 1-1 0 0,-1 0 0 0 0,1 0 1 0 0,-1 0-1 0 0,0 0 0 0 0,0 0 1 0 0,0 0-1 0 0,-1 0 0 0 0,1 0 1 0 0,-1 0-1 0 0,0 2-7 0 0,1 0 25 0 0,30 119 166 0 0,-27-108-30 0 0,0-4-2187 0 0,-3 1-4783 0 0,-1-13 4275 0 0,0-1-1106 0 0,0 0-2190 0 0,0 0-3229 0 0</inkml:trace>
</inkml:ink>
</file>

<file path=ppt/ink/ink22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14.16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7 203 13827 0 0,'0'0'1582'0'0,"0"0"-194"0"0,0 0 8 0 0,0 0 101 0 0,0 0 0 0 0,0 0-223 0 0,0 0-350 0 0,0 0-303 0 0,0 0-180 0 0,0 0-61 0 0,0 0-14 0 0,0 0 16 0 0,-6 9 455 0 0,37-8 605 0 0,155-55 264 0 0,-139 44-1604 0 0,0 2 1 0 0,0 2 0 0 0,0 2-1 0 0,30 2-102 0 0,-49 10 58 0 0,-45-9 1013 0 0,-159-108-1043 0 0,169 103-397 0 0,-13-10 639 0 0,12 12-6375 0 0,8 7-1632 0 0,0 1-3896 0 0</inkml:trace>
</inkml:ink>
</file>

<file path=ppt/ink/ink22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14.54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15 8026 0 0,'0'0'4241'0'0,"0"0"-1846"0"0,0 0-668 0 0,0 0-87 0 0,0 0-59 0 0,0 0-159 0 0,0 0-253 0 0,0 0-298 0 0,0 0-239 0 0,0 0-72 0 0,0 0-33 0 0,0 0-33 0 0,14 0 1248 0 0,329-10 845 0 0,-168 6-3899 0 0,-156 9-1027 0 0,-11 4-5385 0 0,-7-5-4282 0 0</inkml:trace>
</inkml:ink>
</file>

<file path=ppt/ink/ink22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15.0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376 5 4721 0 0,'0'0'3522'0'0,"0"0"-797"0"0,0 0-339 0 0,0 0-93 0 0,0 0-136 0 0,0 0-279 0 0,0 0-379 0 0,0 0-365 0 0,0 0-255 0 0,0 0-160 0 0,0 0-79 0 0,0 0-40 0 0,0 0-64 0 0,9-5 273 0 0,-41 44-104 0 0,-93 104 275 0 0,-11 66-1012 0 0,129-200-596 0 0,-36 43-808 0 0,25-42-3202 0 0,-3-6-4863 0 0,18-4 442 0 0</inkml:trace>
</inkml:ink>
</file>

<file path=ppt/ink/ink22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15.30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14563 0 0,'0'0'2255'0'0,"0"0"-445"0"0,0 0-340 0 0,0 0-161 0 0,0 0-183 0 0,0 0-263 0 0,0 0-235 0 0,0 0-128 0 0,0 0-17 0 0,0 0 33 0 0,0 0-7 0 0,0 0-31 0 0,0 0-45 0 0,16 10-39 0 0,49 35-37 0 0,-22-1 246 0 0,123 172 595 0 0,-145-185-1171 0 0,0 2-66 0 0,-18-27-67 0 0,0 1 1 0 0,0 0 0 0 0,1-1 0 0 0,0 0 0 0 0,1 0 0 0 0,-1 0 0 0 0,1 0 0 0 0,0-1-1 0 0,1 0 1 0 0,-1 0 0 0 0,1 0 0 0 0,0-1 0 0 0,0 1 0 0 0,0-1 0 0 0,1-1 0 0 0,4 3 105 0 0,14-5-3198 0 0,-11-5-5883 0 0,-10 4-2720 0 0</inkml:trace>
</inkml:ink>
</file>

<file path=ppt/ink/ink22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15.8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64 12187 0 0,'0'0'2468'0'0,"0"0"-402"0"0,0 0-240 0 0,0 0-95 0 0,0 0-164 0 0,0 0-344 0 0,0 0-387 0 0,0 0-345 0 0,0 0-215 0 0,0 0-92 0 0,0 0 5 0 0,0 0 67 0 0,2 4 51 0 0,27 51 187 0 0,-2 1-1 0 0,-3 1 1 0 0,-2 2 0 0 0,13 59-494 0 0,-31-104 3 0 0,-1 1 10 0 0,0 1 0 0 0,2-1 0 0 0,0-1 0 0 0,0 1 0 0 0,2-1 0 0 0,-1 0 1 0 0,10 13-14 0 0,-15-27 23 0 0,-1 0 1 0 0,1 0 0 0 0,0 0-1 0 0,-1 0 1 0 0,1 0 0 0 0,0 0-1 0 0,-1 0 1 0 0,1 0-1 0 0,0 0 1 0 0,-1 0 0 0 0,1 0-1 0 0,0 0 1 0 0,0-1 0 0 0,-1 1-1 0 0,1 0 1 0 0,-1 0 0 0 0,1-1-1 0 0,0 1 1 0 0,-1 0 0 0 0,1-1-1 0 0,-1 1 1 0 0,1-1 0 0 0,-1 1-1 0 0,1-1 1 0 0,-1 1 0 0 0,1-1-1 0 0,-1 1 1 0 0,1-1 0 0 0,-1 0-1 0 0,0 1 1 0 0,1-1 0 0 0,-1 0-1 0 0,0 1 1 0 0,0-1 0 0 0,0 0-1 0 0,1 1 1 0 0,-1-1 0 0 0,0 0-1 0 0,0 1 1 0 0,0-1 0 0 0,0 0-1 0 0,0 1 1 0 0,0-1 0 0 0,0 0-1 0 0,0 1 1 0 0,0-1-1 0 0,-1 0 1 0 0,1 0 0 0 0,0 1-1 0 0,0-1 1 0 0,-1 1 0 0 0,1-1-1 0 0,0 0 1 0 0,-1 1 0 0 0,1-1-1 0 0,-1 0-23 0 0,2-2-77 0 0,30-244 571 0 0,19 12-318 0 0,-32 191-329 0 0,-18 43 41 0 0,0 1-75 0 0,0 0-94 0 0,0 0-114 0 0,0 0-150 0 0,-2 26-4556 0 0,-2-15 2493 0 0,1-4-2482 0 0,-3 1-6255 0 0</inkml:trace>
</inkml:ink>
</file>

<file path=ppt/ink/ink22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16.47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1 169 9042 0 0,'0'0'3303'0'0,"0"0"-1141"0"0,0 0-480 0 0,0 0-109 0 0,0 0-40 0 0,0 0-137 0 0,0 0-266 0 0,0 0-275 0 0,0 0-213 0 0,0 0-159 0 0,0 0-53 0 0,0 0-40 0 0,0 0-34 0 0,-1-3 7 0 0,1 2-332 0 0,0 0 0 0 0,0 0 0 0 0,0 0 0 0 0,0 0-1 0 0,1 0 1 0 0,-1 0 0 0 0,0 1 0 0 0,0-1 0 0 0,1 0 0 0 0,-1 0 0 0 0,0 0-1 0 0,1 0 1 0 0,-1 1 0 0 0,1-1 0 0 0,-1 0 0 0 0,1 0 0 0 0,0 1 0 0 0,-1-1-1 0 0,1 0 1 0 0,0 1 0 0 0,-1-1 0 0 0,1 1 0 0 0,0-1 0 0 0,0 1 0 0 0,-1-1 0 0 0,1 1-1 0 0,0-1 1 0 0,0 1 0 0 0,0 0 0 0 0,0-1 0 0 0,-1 1 0 0 0,1 0 0 0 0,0 0-1 0 0,0 0 1 0 0,0 0 0 0 0,0 0 0 0 0,0 0 0 0 0,0 0 0 0 0,0 0 0 0 0,0 0-1 0 0,0 0 1 0 0,-1 0 0 0 0,1 1 0 0 0,0-1 0 0 0,0 0 0 0 0,0 1 0 0 0,0-1-1 0 0,-1 0 1 0 0,2 1-31 0 0,10-1 152 0 0,431 0 1401 0 0,-442 0-1529 0 0,-1 0-2 0 0,0 0-8 0 0,0 0 6 0 0,0 0 2 0 0,0 0 16 0 0,0 0-13 0 0,0 0 12 0 0,0 0 7 0 0,0 0-8 0 0,0 0 1 0 0,0 0-11 0 0,0 0-4 0 0,0 0 0 0 0,0 0 36 0 0,0 0-30 0 0,0 0-4 0 0,0 0 0 0 0,0 0-18 0 0,0 0 26 0 0,0 0 12 0 0,0 0 11 0 0,0 0-11 0 0,0 0 20 0 0,0 0-3 0 0,0 0-6 0 0,-23-19 133 0 0,7 7-186 0 0,0 0 1 0 0,-1 0-1 0 0,-1 2 1 0 0,0 0-1 0 0,0 1 1 0 0,-18-6-3 0 0,19 8-7 0 0,-46-27-349 0 0,85 27-10543 0 0,-20 7 8262 0 0,4 0-9419 0 0</inkml:trace>
</inkml:ink>
</file>

<file path=ppt/ink/ink22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16.7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80 10530 0 0,'0'0'2310'0'0,"0"0"-261"0"0,0 0-174 0 0,0 0-90 0 0,0 0-174 0 0,0 0-260 0 0,0 0-303 0 0,0 0-254 0 0,0 0-142 0 0,0 0-92 0 0,0 0-52 0 0,0 0-28 0 0,0 0-26 0 0,7-5-39 0 0,144-49 1005 0 0,-116 47-1487 0 0,1 1 1 0 0,-1 2-1 0 0,1 1 0 0 0,-1 2 1 0 0,1 2-1 0 0,7 1 67 0 0,16 12-5249 0 0,-47-10 1136 0 0,-2 0-7790 0 0</inkml:trace>
</inkml:ink>
</file>

<file path=ppt/ink/ink22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17.31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0 140 8554 0 0,'0'0'1916'0'0,"0"0"-166"0"0,0 0 21 0 0,0 0 127 0 0,0 0 9 0 0,0 0-214 0 0,0 0-331 0 0,0 0-322 0 0,0 0-210 0 0,0 0-121 0 0,0 0-51 0 0,0 0-35 0 0,5-1-35 0 0,240-51 2898 0 0,-26-8-3387 0 0,-193 49-730 0 0,-7 3 2002 0 0,-7 3-4011 0 0,-1 3-3770 0 0,1 1-5311 0 0,-12 1 2868 0 0</inkml:trace>
</inkml:ink>
</file>

<file path=ppt/ink/ink22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17.56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1 103 13827 0 0,'0'0'2092'0'0,"0"0"-737"0"0,0 0-212 0 0,0 0 155 0 0,0 0 116 0 0,0 0-68 0 0,0 0-208 0 0,0 0-199 0 0,0 0-170 0 0,0 0-120 0 0,0 0-93 0 0,38 4-124 0 0,120 6-106 0 0,-58-21-1 0 0,-78 5-253 0 0,153-37 350 0 0,-45 11-4767 0 0,-44 11-7879 0 0,-72 17 690 0 0</inkml:trace>
</inkml:ink>
</file>

<file path=ppt/ink/ink22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21.9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548 143 0 0 0,'0'0'2324'0'0,"0"0"21"0"0,0 0 13 0 0,0 0-34 0 0,0 0-95 0 0,0 0-254 0 0,0 0-324 0 0,0 0-312 0 0,0 0-247 0 0,0 0-160 0 0,0 0-142 0 0,-7-10-90 0 0,-19-32-61 0 0,25 40-570 0 0,0 1 0 0 0,0 0 0 0 0,-1 0 0 0 0,1-1 0 0 0,0 1 0 0 0,-1 0 0 0 0,1 0 0 0 0,-1 0 0 0 0,1 0 0 0 0,-1 1 1 0 0,0-1-1 0 0,1 0 0 0 0,-1 1 0 0 0,0-1 0 0 0,1 1 0 0 0,-1-1 0 0 0,0 1 0 0 0,0 0 0 0 0,1 0 0 0 0,-1 0 0 0 0,0 0 0 0 0,0 0 0 0 0,0 0 0 0 0,1 0 0 0 0,-3 1-69 0 0,-4 0 316 0 0,-1 1-203 0 0,1 0 1 0 0,-1 1 0 0 0,0 0-1 0 0,1 1 1 0 0,0 0 0 0 0,-1 0-1 0 0,2 1 1 0 0,-1 0 0 0 0,0 0-1 0 0,1 1 1 0 0,0 0 0 0 0,1 0 0 0 0,-1 1-1 0 0,1 0 1 0 0,0 0 0 0 0,0 1-114 0 0,-4 5 40 0 0,1 0 1 0 0,0 0 0 0 0,1 1 0 0 0,1 0 0 0 0,0 0 0 0 0,1 1-1 0 0,0 0 1 0 0,2 0 0 0 0,-1 0 0 0 0,2 1 0 0 0,0-1-1 0 0,1 1 1 0 0,0 0 0 0 0,1 0 0 0 0,1 0 0 0 0,1-1 0 0 0,0 1-1 0 0,2 8-40 0 0,-2-17 31 0 0,0 0 0 0 0,1 0 0 0 0,-1 1 0 0 0,1-1 0 0 0,1 0 0 0 0,-1-1-1 0 0,1 1 1 0 0,0 0 0 0 0,1-1 0 0 0,-1 1 0 0 0,2-1 0 0 0,-1 0 0 0 0,0-1-1 0 0,1 1 1 0 0,0-1 0 0 0,0 0 0 0 0,1 0 0 0 0,0 0 0 0 0,-1-1-1 0 0,1 0 1 0 0,1 0 0 0 0,-1 0 0 0 0,1-1 0 0 0,-1 0 0 0 0,1 0 0 0 0,0-1-1 0 0,0 0 1 0 0,3 1-31 0 0,2 0 117 0 0,1-1 0 0 0,-1 0-1 0 0,1-1 1 0 0,-1 0 0 0 0,1-1 0 0 0,-1 0-1 0 0,1-1 1 0 0,-1 0 0 0 0,1-1-1 0 0,-1-1 1 0 0,0 0 0 0 0,0-1 0 0 0,0 0-1 0 0,0 0 1 0 0,-1-2 0 0 0,4-1-117 0 0,2-1 78 0 0,-1 0 1 0 0,0-1-1 0 0,-1-1 1 0 0,0-1-1 0 0,0 0 1 0 0,-1 0-1 0 0,-1-2 1 0 0,0 1-1 0 0,-1-2 1 0 0,0 0-1 0 0,-1 0 1 0 0,-1-1-1 0 0,0 0 1 0 0,-1-1-1 0 0,0 0 1 0 0,-1-1-1 0 0,-2 0 1 0 0,1 0-1 0 0,-2 0 1 0 0,0-1-1 0 0,-1 1 1 0 0,0-11-79 0 0,-4 19-25 0 0,0-1 0 0 0,-1 1 0 0 0,0 0 0 0 0,-1-1 0 0 0,0 1 0 0 0,0 0 1 0 0,-1 0-1 0 0,0 0 0 0 0,-1 1 0 0 0,0-1 0 0 0,0 1 0 0 0,-1 0 0 0 0,0 0 0 0 0,0 0 1 0 0,-1 1-1 0 0,0-1 0 0 0,0 1 0 0 0,-1 1 0 0 0,0-1 0 0 0,-3-1 25 0 0,0 0-196 0 0,-1 0-1 0 0,0 0 0 0 0,-1 1 1 0 0,0 1-1 0 0,0-1 1 0 0,0 2-1 0 0,-1 0 0 0 0,1 1 1 0 0,-1 0-1 0 0,0 0 1 0 0,-1 2-1 0 0,1 0 0 0 0,0 0 1 0 0,-1 1-1 0 0,1 1 1 0 0,-14 1 196 0 0,-52 10-4851 0 0,4 15-5485 0 0,50-14-586 0 0</inkml:trace>
  <inkml:trace contextRef="#ctx0" brushRef="#br0" timeOffset="518.712">1 342 9666 0 0,'0'0'2302'0'0,"0"0"-316"0"0,0 0-153 0 0,0 0-74 0 0,0 0-160 0 0,0 0-300 0 0,0 0-373 0 0,0 0-235 0 0,0 0-134 0 0,0 0-22 0 0,0 0 44 0 0,0 0 8 0 0,0 0-13 0 0,8-3-78 0 0,42-9 227 0 0,36 48 2083 0 0,-44-32-2478 0 0,0-2 0 0 0,0-2 0 0 0,0-2 0 0 0,0-2 1 0 0,0-2-1 0 0,36-9-328 0 0,562-91 653 0 0,-614 101-1892 0 0,-27 5 994 0 0,1 0-90 0 0,-22 4-7387 0 0,15 0 1066 0 0,3-1-5486 0 0</inkml:trace>
</inkml:ink>
</file>

<file path=ppt/ink/ink22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25.8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1 549 2336 0 0,'0'0'1680'0'0,"0"0"-303"0"0,0 0-69 0 0,0 0 155 0 0,0 0 92 0 0,0 0-76 0 0,0 0-125 0 0,0 0-139 0 0,0 0-75 0 0,0 0-38 0 0,0 0-122 0 0,0 0-91 0 0,0 0-38 0 0,10 5-28 0 0,32 15-55 0 0,-36-19-594 0 0,-1 0-1 0 0,1 0 0 0 0,0 0 0 0 0,-1 0 1 0 0,1-1-1 0 0,-1 0 0 0 0,1-1 0 0 0,0 1 1 0 0,-1-1-1 0 0,1 0 0 0 0,-1 0 0 0 0,1-1 1 0 0,-1 1-1 0 0,1-1 0 0 0,-1-1 0 0 0,0 1 1 0 0,0-1-1 0 0,0 0 0 0 0,0 0 0 0 0,-1 0 1 0 0,1 0-1 0 0,-1-1 0 0 0,0 0 0 0 0,0 0 1 0 0,0 0-1 0 0,0-2-173 0 0,3 0 140 0 0,134-160 1153 0 0,-9 6-723 0 0,38 27-172 0 0,-144 117-387 0 0,-18 11-4 0 0,0-1-1 0 0,0 1 1 0 0,1 0-1 0 0,0 1 0 0 0,0 0 1 0 0,0 0-1 0 0,0 1 0 0 0,0 0 1 0 0,1 1-1 0 0,-1 0 0 0 0,1 0 1 0 0,7 1-7 0 0,-8 31 108 0 0,11 95 135 0 0,-18-110-219 0 0,0-1 0 0 0,-1 1 1 0 0,-1 0-1 0 0,0-1 1 0 0,-1 1-1 0 0,0 0 1 0 0,-1-1-1 0 0,-1 1 1 0 0,-1-1-1 0 0,0 0 1 0 0,0 0-1 0 0,-2 0 0 0 0,0-1 1 0 0,0 0-1 0 0,-1 0 1 0 0,-1 0-1 0 0,0-1 1 0 0,0 0-1 0 0,-2 0 1 0 0,1-1-1 0 0,-9 7-24 0 0,4-9 16 0 0,0 0 0 0 0,0-1 0 0 0,-1 0 0 0 0,0-2 0 0 0,-1 0 0 0 0,1 0-1 0 0,-1-1 1 0 0,0-1 0 0 0,-1-1 0 0 0,1 0 0 0 0,0-1 0 0 0,-1-1 0 0 0,0-1 0 0 0,1 0 0 0 0,-1-1 0 0 0,-12-2-16 0 0,-13-10 138 0 0,41 12-164 0 0,0 1 0 0 0,1 0 0 0 0,-1 0 0 0 0,0-1 0 0 0,1 1 0 0 0,-1-1 0 0 0,0 1 0 0 0,1 0 0 0 0,-1-1 0 0 0,1 1 0 0 0,-1-1 0 0 0,1 1 0 0 0,-1-1 0 0 0,1 0 0 0 0,-1 1 0 0 0,1-1 0 0 0,-1 1 0 0 0,1-1 0 0 0,0 0 0 0 0,-1 1-1 0 0,1-1 1 0 0,0 0 0 0 0,0 0 0 0 0,-1 1 0 0 0,1-1 0 0 0,0 0 0 0 0,0 0 0 0 0,0 1 0 0 0,0-1 0 0 0,0 0 0 0 0,0 0 0 0 0,0 1 0 0 0,0-1 0 0 0,0 0 0 0 0,1 0 0 0 0,-1 1 0 0 0,0-1 0 0 0,0 0 0 0 0,1 1 0 0 0,-1-1 0 0 0,0 0 0 0 0,1 1 0 0 0,-1-1-1 0 0,1 0 1 0 0,-1 1 0 0 0,1-1 0 0 0,-1 1 0 0 0,1-1 0 0 0,-1 1 0 0 0,1-1 0 0 0,-1 1 0 0 0,1-1 0 0 0,0 1 26 0 0,60-36-4926 0 0,-38 28-39 0 0,0 1-3899 0 0,-11 4 428 0 0</inkml:trace>
</inkml:ink>
</file>

<file path=ppt/ink/ink22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26.13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58 0 3841 0 0,'0'0'1704'0'0,"0"0"-90"0"0,0 0 142 0 0,0 0 129 0 0,0 0-56 0 0,0 0-218 0 0,0 0-304 0 0,0 0-222 0 0,0 0-196 0 0,0 0-110 0 0,0 0-34 0 0,0 0-59 0 0,0 0-33 0 0,2 26-66 0 0,4 80-83 0 0,-17-55 177 0 0,5-42-496 0 0,-32 83 1063 0 0,28-27-4038 0 0,10-64 1391 0 0,0-1-612 0 0,0 0-2206 0 0,3 0 308 0 0,-1 0-5354 0 0</inkml:trace>
</inkml:ink>
</file>

<file path=ppt/ink/ink22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26.3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15627 0 0,'0'0'1121'0'0,"0"0"-465"0"0,0 0-448 0 0,0 0-272 0 0,0 0-64 0 0,0 0-104 0 0,0 0-128 0 0,0 0-529 0 0,0 0-1463 0 0,0 0-2737 0 0,0 0-3409 0 0</inkml:trace>
</inkml:ink>
</file>

<file path=ppt/ink/ink22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26.83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0 336 10882 0 0,'0'0'2438'0'0,"0"0"-796"0"0,0 0-267 0 0,0 0-46 0 0,0 0-95 0 0,0 0-160 0 0,0 0-246 0 0,0 0-197 0 0,0 0-90 0 0,0 0-48 0 0,0 0-51 0 0,0 0-50 0 0,0 0-48 0 0,17-27-48 0 0,54-84-48 0 0,13-5 536 0 0,-19 42-580 0 0,-65 74-224 0 0,1-1-1 0 0,-1 0 1 0 0,1 1-1 0 0,0-1 1 0 0,-1 1-1 0 0,1-1 1 0 0,-1 1-1 0 0,1-1 1 0 0,0 1-1 0 0,0 0 1 0 0,-1-1-1 0 0,1 1 0 0 0,0 0 1 0 0,0 0-1 0 0,-1-1 1 0 0,1 1-1 0 0,0 0 1 0 0,0 0-1 0 0,0 0 1 0 0,-1 0-1 0 0,1 0 1 0 0,0 0-1 0 0,0 0 1 0 0,0 0-1 0 0,-1 0 0 0 0,1 0 1 0 0,0 1-1 0 0,0-1 1 0 0,-1 0-1 0 0,1 1 1 0 0,0-1-1 0 0,0 0 1 0 0,-1 1-1 0 0,1-1 1 0 0,0 1-1 0 0,-1-1 1 0 0,1 1-1 0 0,-1-1 1 0 0,1 1-1 0 0,-1-1 0 0 0,1 1 1 0 0,-1 0-1 0 0,1-1 1 0 0,-1 1-1 0 0,1 0 1 0 0,-1-1-1 0 0,0 1 1 0 0,1 0-1 0 0,-1 0 1 0 0,0-1-1 0 0,0 1 1 0 0,1 0-1 0 0,-1 0 21 0 0,9 51-357 0 0,-8-42 406 0 0,1 9-45 0 0,-3-12 13 0 0,1 0 0 0 0,0 1 0 0 0,0-1 0 0 0,1 0 0 0 0,0 0 0 0 0,0 0 0 0 0,1 0 0 0 0,0 0 0 0 0,0 0 0 0 0,0-1 0 0 0,1 1 0 0 0,0 0 0 0 0,0-1 0 0 0,1 0 0 0 0,0 0-1 0 0,0 0 1 0 0,0 0 0 0 0,1-1 0 0 0,0 1 0 0 0,0-1 0 0 0,5 4-17 0 0,-3-10 169 0 0,0 1 0 0 0,0-1 0 0 0,0-1 0 0 0,-1 1 0 0 0,1-1 0 0 0,0 0 1 0 0,-1-1-1 0 0,0 0 0 0 0,1 0 0 0 0,-1 0 0 0 0,-1 0 0 0 0,1-1 0 0 0,0 0 0 0 0,-1-1 0 0 0,0 1 0 0 0,0-1 0 0 0,0 0 0 0 0,0 0 0 0 0,-1 0 0 0 0,0-1 0 0 0,0 0 0 0 0,0 0 0 0 0,-1 0 0 0 0,0 0 0 0 0,1-2-169 0 0,2-1 107 0 0,0-1-1 0 0,-1 0 0 0 0,0 0 0 0 0,0 0 1 0 0,-1 0-1 0 0,0-1 0 0 0,-1 0 0 0 0,0 0 1 0 0,-1 0-1 0 0,0 0 0 0 0,-1 0 0 0 0,0-4-106 0 0,-1 15-114 0 0,0 0-96 0 0,0 0-148 0 0,0 0-228 0 0,0 0-315 0 0,0 0-488 0 0,0 0-4670 0 0,-1 6-219 0 0,1-1-5693 0 0</inkml:trace>
</inkml:ink>
</file>

<file path=ppt/ink/ink22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30.35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234 20 5561 0 0,'0'0'2323'0'0,"0"0"-297"0"0,0 0-164 0 0,0 0-96 0 0,0 0-126 0 0,0 0-228 0 0,0 0-261 0 0,0 0-236 0 0,0 0-202 0 0,0 0-130 0 0,-7-3-103 0 0,-22-6-41 0 0,-19 32 1103 0 0,34-13-1324 0 0,1 2 1 0 0,1-1 0 0 0,0 1-1 0 0,0 1 1 0 0,2 0-1 0 0,-1 1 1 0 0,2 0 0 0 0,0 0-1 0 0,0 1 1 0 0,1 0 0 0 0,1 1-1 0 0,1-1 1 0 0,0 3-219 0 0,4-15 61 0 0,0 1 0 0 0,1-1 0 0 0,0 1 1 0 0,-1-1-1 0 0,1 1 0 0 0,1 0 0 0 0,-1-1 1 0 0,0 1-1 0 0,1 0 0 0 0,0-1 0 0 0,0 1 1 0 0,0 0-1 0 0,0 0 0 0 0,1-1 0 0 0,-1 1 1 0 0,1 0-1 0 0,0-1 0 0 0,0 1 0 0 0,0-1 1 0 0,1 1-1 0 0,-1-1 0 0 0,1 1 0 0 0,0-1 1 0 0,0 0-1 0 0,0 0 0 0 0,0 0-61 0 0,129 52 1707 0 0,-56-33-2246 0 0,-66-27-4401 0 0,-9-3-4661 0 0,0 7 7647 0 0,0-3-9430 0 0</inkml:trace>
  <inkml:trace contextRef="#ctx0" brushRef="#br0" timeOffset="436.792">470 307 9890 0 0,'0'0'2445'0'0,"0"0"-396"0"0,0 0-224 0 0,0 0-168 0 0,0 0-196 0 0,0 0-222 0 0,0 0-227 0 0,0 0-201 0 0,0 0-150 0 0,33-6-115 0 0,103-20-89 0 0,-66-1 353 0 0,-58 21-666 0 0,0-2 1 0 0,0 1-1 0 0,-1-1 1 0 0,0-1-1 0 0,0 0 1 0 0,-1-1-1 0 0,0 0 1 0 0,-1 0 0 0 0,0-1-1 0 0,0 0 1 0 0,-1-1-1 0 0,-1 0 1 0 0,6-12-145 0 0,-12 21 7 0 0,1 1 1 0 0,-1-1-1 0 0,0 1 1 0 0,0-1-1 0 0,0 0 1 0 0,-1 0-1 0 0,1 1 1 0 0,-1-1-1 0 0,1 0 1 0 0,-1 0-1 0 0,0 0 1 0 0,0 0-1 0 0,0 1 1 0 0,0-1-1 0 0,-1 0 1 0 0,1 0-1 0 0,-1 0 1 0 0,0 1-1 0 0,0-1 0 0 0,0 0 1 0 0,0 1-1 0 0,0-1 1 0 0,-1 1-1 0 0,1-1 1 0 0,-1 1-1 0 0,1-1 1 0 0,-1 1-1 0 0,0 0 1 0 0,0 0-1 0 0,0 0 1 0 0,0 0-1 0 0,0 0 1 0 0,0 1-1 0 0,-1-1 1 0 0,1 0-1 0 0,-1 1 1 0 0,1 0-1 0 0,-1 0 1 0 0,0-1-8 0 0,-10 0-33 0 0,0 0 1 0 0,-1 1-1 0 0,1 1 0 0 0,0 0 1 0 0,-1 0-1 0 0,1 2 1 0 0,-1-1-1 0 0,1 2 0 0 0,0 0 1 0 0,0 0-1 0 0,0 1 1 0 0,1 1-1 0 0,-1 0 1 0 0,1 1-1 0 0,0 0 0 0 0,1 1 1 0 0,0 0-1 0 0,0 1 1 0 0,0 0-1 0 0,1 0 0 0 0,0 1 1 0 0,0 1-1 0 0,-1 2 33 0 0,4-7 0 0 0,0 1 0 0 0,0 0 0 0 0,1 0 0 0 0,-1 0-1 0 0,1 1 1 0 0,1 0 0 0 0,-1 0 0 0 0,1 0 0 0 0,1 1 0 0 0,-1-1-1 0 0,1 1 1 0 0,0 0 0 0 0,1 1 0 0 0,0-1 0 0 0,0 1 0 0 0,1-1-1 0 0,0 1 1 0 0,1 0 0 0 0,0 0 0 0 0,0 0 0 0 0,1-1 0 0 0,0 1-1 0 0,0 0 1 0 0,2 6 0 0 0,3-8 39 0 0,1 0-1 0 0,0 0 1 0 0,0-1 0 0 0,0 1-1 0 0,1-1 1 0 0,0-1-1 0 0,0 1 1 0 0,1-1 0 0 0,0 0-1 0 0,0-1 1 0 0,0 0-1 0 0,0 0 1 0 0,0-1 0 0 0,1 0-1 0 0,0 0 1 0 0,-1-1-1 0 0,1 0 1 0 0,8 0-39 0 0,22 6 13 0 0,1-3-1 0 0,-1 0 1 0 0,1-3-1 0 0,0-1 1 0 0,-1-2 0 0 0,1-2-1 0 0,35-7-12 0 0,-9-8-2085 0 0,-39 8-2422 0 0,-18 6 1592 0 0,3 0-9048 0 0</inkml:trace>
</inkml:ink>
</file>

<file path=ppt/ink/ink22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35.02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358 267 10794 0 0,'0'0'2474'0'0,"0"0"-469"0"0,0 0-246 0 0,0 0-162 0 0,0 0-154 0 0,0 0-212 0 0,0 0-249 0 0,-32-5-209 0 0,-98-14-190 0 0,65 24 95 0 0,57 0-562 0 0,1-3-80 0 0,0 0 1 0 0,0 1-1 0 0,1 0 1 0 0,-1 0-1 0 0,1 1 1 0 0,-1 0-1 0 0,1 0 1 0 0,0 0-1 0 0,1 1 1 0 0,-1 0 0 0 0,1 0-1 0 0,0 1 1 0 0,0-1-1 0 0,1 1 1 0 0,-1 0-1 0 0,1 0 1 0 0,1 0-1 0 0,-1 1 1 0 0,1-1-1 0 0,0 1 1 0 0,1 0-1 0 0,-1 0 1 0 0,1 0 0 0 0,1 0-1 0 0,-1 1 1 0 0,1-1-1 0 0,0 0 1 0 0,1 1-1 0 0,0-1 1 0 0,0 1-37 0 0,3-4 46 0 0,1 0 0 0 0,-1 0 1 0 0,1 0-1 0 0,-1-1 0 0 0,1 0 1 0 0,0 0-1 0 0,0 0 0 0 0,1 0 0 0 0,-1 0 1 0 0,0-1-1 0 0,1 0 0 0 0,0 0 1 0 0,0 0-1 0 0,-1 0 0 0 0,1-1 1 0 0,0 0-1 0 0,0 0 0 0 0,0 0 0 0 0,0 0 1 0 0,0-1-1 0 0,1 0 0 0 0,-1 0 1 0 0,0-1-1 0 0,0 1 0 0 0,0-1 0 0 0,0 0 1 0 0,0 0-1 0 0,0-1-46 0 0,18-6 185 0 0,-1-1 0 0 0,1 0 0 0 0,-2-2 0 0 0,0-1 0 0 0,0 0 0 0 0,-1-2 0 0 0,0 0 0 0 0,-1-1 0 0 0,16-17-185 0 0,-33 29 11 0 0,85-65 291 0 0,-86 93-534 0 0,-6 136 206 0 0,7-158 27 0 0,0 1 0 0 0,0-1 0 0 0,1 0 0 0 0,-1 1 0 0 0,1-1 0 0 0,0 0 0 0 0,0 0 0 0 0,0-1 0 0 0,0 1 0 0 0,0-1 0 0 0,1 1 0 0 0,-1-1 0 0 0,1 0 0 0 0,-1 0 0 0 0,1-1 0 0 0,0 1 0 0 0,0-1 0 0 0,0 0 0 0 0,0 0 0 0 0,0 0 0 0 0,0 0 0 0 0,0-1 0 0 0,0 1 0 0 0,0-1 0 0 0,0 0 0 0 0,0-1 0 0 0,0 1 0 0 0,0-1 0 0 0,0 1 0 0 0,0-1 0 0 0,0 0 0 0 0,0-1 0 0 0,0 1 0 0 0,-1-1 0 0 0,1 0 0 0 0,0 0 0 0 0,-1 0 0 0 0,2-1-1 0 0,37-20 61 0 0,-2-3 0 0 0,0-1 0 0 0,-2-2 0 0 0,-1-2 1 0 0,-1-1-1 0 0,-2-2 0 0 0,7-10-61 0 0,-31 34 2 0 0,0 0 1 0 0,-1-1-1 0 0,0 0 0 0 0,0 0 1 0 0,-2-1-1 0 0,1 0 1 0 0,-2 0-1 0 0,1-1 0 0 0,-2 0 1 0 0,0 0-1 0 0,0 0 0 0 0,-1-1 1 0 0,-1 0-1 0 0,1-8-2 0 0,-3 20-5 0 0,-1 0 0 0 0,0 1 0 0 0,-1-1 0 0 0,1 0 0 0 0,0 1 0 0 0,0-1 0 0 0,-1 0 0 0 0,1 1 0 0 0,-1-1 0 0 0,1 1 0 0 0,-1-1 0 0 0,0 1 0 0 0,0-1 0 0 0,0 1 0 0 0,1-1 0 0 0,-1 1 0 0 0,-1 0 0 0 0,1-1 0 0 0,0 1 0 0 0,0 0 0 0 0,0 0 0 0 0,-1 0 0 0 0,1 0 0 0 0,0 0 0 0 0,-1 0 0 0 0,1 0 0 0 0,-1 0 0 0 0,1 1 0 0 0,-1-1 0 0 0,0 1 0 0 0,1-1 0 0 0,-1 1 0 0 0,0-1-1 0 0,1 1 1 0 0,-1 0 0 0 0,0 0 0 0 0,1 0 0 0 0,-1 0 0 0 0,0 0 0 0 0,1 0 0 0 0,-1 1 0 0 0,-1-1 5 0 0,-70 22-369 0 0,61-16 352 0 0,1 1 0 0 0,0 0-1 0 0,0 0 1 0 0,1 1 0 0 0,0 1 0 0 0,0-1-1 0 0,1 2 1 0 0,0-1 0 0 0,1 1 0 0 0,0 1-1 0 0,1-1 1 0 0,0 1 0 0 0,0 1 0 0 0,1-1-1 0 0,-2 8 18 0 0,6-16-3 0 0,1 0 0 0 0,0 0 0 0 0,0 1 0 0 0,0-1-1 0 0,0 0 1 0 0,1 1 0 0 0,-1-1 0 0 0,1 0 0 0 0,0 1 0 0 0,0-1-1 0 0,0 1 1 0 0,0-1 0 0 0,0 1 0 0 0,1-1 0 0 0,0 0-1 0 0,0 1 1 0 0,0-1 0 0 0,0 0 0 0 0,0 0 0 0 0,1 0 0 0 0,-1 0-1 0 0,1 0 1 0 0,0 0 0 0 0,0 0 0 0 0,0 0 0 0 0,0-1 0 0 0,0 1-1 0 0,1-1 1 0 0,-1 1 0 0 0,1-1 0 0 0,-1 0 0 0 0,1 0-1 0 0,0 0 1 0 0,0-1 0 0 0,0 1 0 0 0,0-1 0 0 0,0 1 0 0 0,1-1-1 0 0,0 0 4 0 0,139 7 162 0 0,-118-11-140 0 0,0 0 0 0 0,0-2 0 0 0,0 0 0 0 0,0-2 0 0 0,-1-1 0 0 0,0-1 0 0 0,-1-1 0 0 0,5-3-22 0 0,-14 6 6 0 0,-13 7-19 0 0,-1 0-7 0 0,-15 22-124 0 0,10-17 133 0 0,0 1 0 0 0,0 0 0 0 0,1 0 0 0 0,0 0 0 0 0,0 1 0 0 0,1-1 0 0 0,0 1 1 0 0,0 0-1 0 0,0 0 0 0 0,1 0 0 0 0,0 0 0 0 0,1 0 0 0 0,-1 1 0 0 0,1-1 0 0 0,1 0 0 0 0,-1 1 0 0 0,1-1 0 0 0,1 1 0 0 0,-1-1 0 0 0,3 7 11 0 0,1-9 3 0 0,1 0-1 0 0,1 0 1 0 0,-1-1-1 0 0,1 0 1 0 0,-1 0-1 0 0,1 0 1 0 0,0-1-1 0 0,1 0 1 0 0,-1 0 0 0 0,0 0-1 0 0,1-1 1 0 0,0 0-1 0 0,-1 0 1 0 0,1-1-1 0 0,0 0 1 0 0,0 0-1 0 0,0 0 1 0 0,0-1-1 0 0,0 0 1 0 0,0-1-1 0 0,0 1 1 0 0,0-1-1 0 0,-1-1 1 0 0,1 1-1 0 0,0-1 1 0 0,0 0-1 0 0,0-1-2 0 0,18-5 41 0 0,-1-2 0 0 0,-1 0 0 0 0,0-1 0 0 0,0-1 0 0 0,-1-2 1 0 0,0 0-1 0 0,-1-1 0 0 0,-1-1 0 0 0,-1-1 0 0 0,0-1 0 0 0,-1 0 0 0 0,-1-1 0 0 0,-1-1 0 0 0,-1-1 0 0 0,0-1 0 0 0,-2 1 0 0 0,3-7-41 0 0,-15 26-1 0 0,1 1 0 0 0,-1-1 1 0 0,0 1-1 0 0,0-1 0 0 0,1 0 0 0 0,-1 0 1 0 0,0 0-1 0 0,0 0 0 0 0,0 0 1 0 0,-1 0-1 0 0,1 0 0 0 0,0 0 0 0 0,-1 0 1 0 0,0 0-1 0 0,1 0 0 0 0,-1 0 0 0 0,0 0 1 0 0,0 0-1 0 0,0 0 0 0 0,0-1 0 0 0,0 1 1 0 0,-1 0-1 0 0,1 0 0 0 0,-1 0 1 0 0,1 0-1 0 0,-1 0 0 0 0,0 0 0 0 0,0 0 1 0 0,0 0-1 0 0,0 0 0 0 0,0 1 0 0 0,0-1 1 0 0,0 0-1 0 0,0 0 0 0 0,-1 1 1 0 0,1-1-1 0 0,-1 1 0 0 0,0-1 0 0 0,1 1 1 0 0,-1 0-1 0 0,0 0 0 0 0,0 0 0 0 0,1 0 1 0 0,-1 0-1 0 0,0 0 0 0 0,0 0 0 0 0,0 0 1 0 0,0 1-1 0 0,0-1 0 0 0,-1 1 1 0 0,1 0-1 0 0,0-1 0 0 0,0 1 1 0 0,-5 0-17 0 0,-1 0-1 0 0,1 1 1 0 0,0 0 0 0 0,-1 0-1 0 0,1 1 1 0 0,0-1 0 0 0,0 1-1 0 0,0 1 1 0 0,0 0 0 0 0,1 0-1 0 0,-1 0 1 0 0,1 1 0 0 0,0-1-1 0 0,-4 5 18 0 0,-3 0-17 0 0,0 1-1 0 0,1 0 0 0 0,1 1 0 0 0,-1 1 1 0 0,2 0-1 0 0,0 0 0 0 0,0 1 0 0 0,1 1 1 0 0,0-1-1 0 0,1 1 0 0 0,1 1 1 0 0,0 0-1 0 0,0 0 0 0 0,2 0 0 0 0,0 0 1 0 0,0 1-1 0 0,1 0 0 0 0,1 0 0 0 0,1 0 1 0 0,0 0-1 0 0,1 1 0 0 0,1-1 0 0 0,0 1 18 0 0,3-9-16 0 0,0 0-1 0 0,0 0 0 0 0,1 0 0 0 0,0 0 0 0 0,0-1 1 0 0,1 1-1 0 0,0-1 0 0 0,0 0 0 0 0,0-1 0 0 0,1 1 1 0 0,0-1-1 0 0,0 0 0 0 0,0-1 0 0 0,1 1 0 0 0,0-1 1 0 0,-1 0-1 0 0,1-1 0 0 0,1 0 0 0 0,-1 0 0 0 0,0 0 1 0 0,1-1-1 0 0,0 0 0 0 0,-1-1 0 0 0,1 1 0 0 0,0-2 1 0 0,0 1-1 0 0,4-1 17 0 0,64 4-1864 0 0,-43-4-2049 0 0,-4 0-4833 0 0,-13 0-3641 0 0</inkml:trace>
</inkml:ink>
</file>

<file path=ppt/ink/ink22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35.81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17812 0 0,'0'0'1912'0'0,"0"0"-800"0"0,0 0-367 0 0,0 0-129 0 0,0 0-64 0 0,0 0-176 0 0,0 0-192 0 0,0 0-224 0 0,0 0-160 0 0,0 0-40 0 0,0 0-48 0 0,0 0-120 0 0,0 0-272 0 0,0 0-489 0 0,0 36-711 0 0,6-13-1497 0 0,-5-9-7481 0 0</inkml:trace>
</inkml:ink>
</file>

<file path=ppt/ink/ink22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37.6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1 807 7074 0 0,'0'0'2057'0'0,"0"0"-696"0"0,0 0-257 0 0,0 0 143 0 0,0 0 204 0 0,0 0 61 0 0,0 0-108 0 0,0 0-183 0 0,0 0-164 0 0,0 0-85 0 0,0 0-47 0 0,0 0-44 0 0,0 0-98 0 0,28-4-110 0 0,90-16-80 0 0,-52-8 181 0 0,-54 18-570 0 0,23-17 168 0 0,-1-1-1 0 0,-1-2 1 0 0,-2-2-1 0 0,-1 0 0 0 0,-2-2 1 0 0,3-7-372 0 0,-15 18 40 0 0,-2-1 0 0 0,-1 0 0 0 0,-1-1 1 0 0,-1 0-1 0 0,-1-1 0 0 0,-1 0 0 0 0,-1 0 0 0 0,-2-1 1 0 0,0 0-1 0 0,-2 0 0 0 0,-1-1 0 0 0,-1 1 0 0 0,-2-1 1 0 0,-1-7-41 0 0,1 33-10 0 0,0-1 0 0 0,0 1 1 0 0,0 0-1 0 0,0-1 1 0 0,0 1-1 0 0,0 0 0 0 0,-1 0 1 0 0,1-1-1 0 0,-1 1 0 0 0,0 0 1 0 0,0 0-1 0 0,0 0 1 0 0,0 0-1 0 0,0 0 0 0 0,0 0 1 0 0,0 0-1 0 0,-1 0 0 0 0,1 0 1 0 0,-1 0-1 0 0,1 1 1 0 0,-1-1-1 0 0,0 1 0 0 0,1-1 1 0 0,-1 1-1 0 0,0-1 0 0 0,0 1 1 0 0,0 0-1 0 0,0 0 1 0 0,0 0-1 0 0,-1 0 0 0 0,1 1 1 0 0,0-1-1 0 0,0 0 0 0 0,0 1 1 0 0,-1 0-1 0 0,1-1 1 0 0,0 1-1 0 0,-1 0 0 0 0,1 0 1 0 0,0 1-1 0 0,-1-1 1 0 0,1 0-1 0 0,0 1 0 0 0,0-1 1 0 0,-1 1-1 0 0,1 0 0 0 0,0-1 1 0 0,0 1-1 0 0,0 0 1 0 0,0 0-1 0 0,-1 1 10 0 0,-12 9-22 0 0,0 1 0 0 0,0 1 1 0 0,1 0-1 0 0,0 1 0 0 0,1 1 0 0 0,1 0 1 0 0,1 0-1 0 0,0 1 0 0 0,1 1 0 0 0,0 0 1 0 0,2 0-1 0 0,0 1 0 0 0,-1 5 22 0 0,1-4 5 0 0,2 0 0 0 0,0 0 0 0 0,1 1-1 0 0,1 0 1 0 0,1 0 0 0 0,1 0 0 0 0,1 0-1 0 0,0 1 1 0 0,2-1 0 0 0,0 0 0 0 0,1 0 0 0 0,3 11-5 0 0,-2-21 33 0 0,1 0 0 0 0,0 1 0 0 0,1-2 0 0 0,0 1 0 0 0,0 0 0 0 0,1-1 1 0 0,0 0-1 0 0,1-1 0 0 0,0 1 0 0 0,1-1 0 0 0,-1 0 0 0 0,1-1 0 0 0,1 0 1 0 0,-1 0-1 0 0,1-1 0 0 0,0 0 0 0 0,1-1 0 0 0,0 0 0 0 0,0 0 1 0 0,0-1-1 0 0,0 0 0 0 0,0-1 0 0 0,1 0 0 0 0,0-1 0 0 0,-1 0 0 0 0,1 0 1 0 0,0-1-1 0 0,1-1-33 0 0,-2 0 50 0 0,0-1 0 0 0,0 0 0 0 0,0-1 0 0 0,0 0 1 0 0,0 0-1 0 0,0-1 0 0 0,-1-1 0 0 0,1 1 0 0 0,-1-2 0 0 0,0 1 1 0 0,0-1-1 0 0,-1-1 0 0 0,8-4-50 0 0,149-148 328 0 0,-159 163-602 0 0,-6 4 255 0 0,0-7 17 0 0,9 87-40 0 0,-8-86 46 0 0,0 0 0 0 0,0-1 0 0 0,0 1 0 0 0,1-1 0 0 0,-1 1 0 0 0,1-1 0 0 0,-1 0 0 0 0,1 0 0 0 0,0 1 0 0 0,-1-1 0 0 0,1 0-1 0 0,1-1 1 0 0,-1 1 0 0 0,0 0 0 0 0,0 0 0 0 0,0-1 0 0 0,1 0 0 0 0,-1 1 0 0 0,1-1 0 0 0,-1 0 0 0 0,1 0 0 0 0,0 0 0 0 0,-1-1 0 0 0,1 1 0 0 0,0-1 0 0 0,0 1-1 0 0,-1-1 1 0 0,1 0 0 0 0,0 0 0 0 0,1 0-4 0 0,2 0 20 0 0,1-1 0 0 0,0 0 0 0 0,-1 0 0 0 0,1-1 0 0 0,-1 0 0 0 0,1 0 0 0 0,-1 0 0 0 0,0-1 0 0 0,0 0-1 0 0,0 0 1 0 0,0 0 0 0 0,0-1 0 0 0,-1 0 0 0 0,0 0 0 0 0,0 0 0 0 0,0-1 0 0 0,3-3-20 0 0,9-9 13 0 0,2 1-1 0 0,0 0 1 0 0,1 1-1 0 0,0 1 1 0 0,1 1 0 0 0,0 1-1 0 0,1 1 1 0 0,1 1-1 0 0,0 0 1 0 0,0 2 0 0 0,4 0-13 0 0,-26 8-3 0 0,0 0 0 0 0,0 0 0 0 0,0 0 0 0 0,-1 0 0 0 0,1 0 1 0 0,0 0-1 0 0,0 0 0 0 0,0 0 0 0 0,0 0 0 0 0,-1 1 0 0 0,1-1 0 0 0,0 0 1 0 0,0 0-1 0 0,-1 1 0 0 0,1-1 0 0 0,0 1 0 0 0,0-1 0 0 0,-1 1 0 0 0,1-1 1 0 0,0 1-1 0 0,-1-1 0 0 0,1 1 0 0 0,-1-1 0 0 0,1 1 0 0 0,-1 0 1 0 0,1-1-1 0 0,-1 1 0 0 0,1 0 0 0 0,-1 0 0 0 0,0-1 0 0 0,1 1 0 0 0,-1 0 1 0 0,0 0-1 0 0,0 0 0 0 0,1-1 0 0 0,-1 1 0 0 0,0 0 0 0 0,0 0 0 0 0,0 0 1 0 0,0-1-1 0 0,0 1 0 0 0,0 0 0 0 0,0 0 0 0 0,-1 0 0 0 0,1 0 0 0 0,0-1 1 0 0,0 1-1 0 0,-1 0 0 0 0,1 0 0 0 0,0-1 0 0 0,-1 1 0 0 0,1 0 1 0 0,0 0-1 0 0,-1-1 0 0 0,1 1 0 0 0,-1 0 0 0 0,0-1 0 0 0,1 1 0 0 0,-1 0 3 0 0,-28 52 89 0 0,21-42-95 0 0,4-7 7 0 0,1-1 0 0 0,-1 1 0 0 0,1 0 0 0 0,0 1-1 0 0,0-1 1 0 0,0 0 0 0 0,1 1 0 0 0,0-1 0 0 0,-1 1 0 0 0,2 0-1 0 0,-1 0 1 0 0,0 0 0 0 0,1 0 0 0 0,0 0 0 0 0,0 0-1 0 0,1 0 1 0 0,-1 0 0 0 0,1 1 0 0 0,0-1 0 0 0,1 0 0 0 0,0 3-1 0 0,43-4 81 0 0,61-68-80 0 0,106-47 35 0 0,-187 104-84 0 0,-24 6 68 0 0,0 1-30 0 0,-11 63 4 0 0,9-53-24 0 0,0 1 0 0 0,1-1-1 0 0,0 1 1 0 0,1 0 0 0 0,0-1-1 0 0,1 1 1 0 0,0 0 0 0 0,0-1 0 0 0,1 1-1 0 0,1-1 1 0 0,1 5 30 0 0,8-7-2112 0 0,-4-7-7295 0 0,-8-1 15 0 0</inkml:trace>
  <inkml:trace contextRef="#ctx0" brushRef="#br0" timeOffset="408.851">1786 700 7762 0 0,'0'0'2606'0'0,"0"0"-389"0"0,0 0-78 0 0,0 0-73 0 0,0 0-260 0 0,0 0-254 0 0,0 0-230 0 0,0 0-182 0 0,0 0-129 0 0,0 0-129 0 0,32 2-106 0 0,98 4-121 0 0,-65-15 183 0 0,-54 3-648 0 0,-2 3-105 0 0,1 0 0 0 0,-1-1 0 0 0,0 0-1 0 0,0 0 1 0 0,0-1 0 0 0,0 0 0 0 0,-1-1 0 0 0,0 0 0 0 0,0 0 0 0 0,0-1 0 0 0,-1 0 0 0 0,0 0 0 0 0,0-1 0 0 0,-1 1 0 0 0,0-2 0 0 0,-1 1-1 0 0,1 0 1 0 0,-1-1 0 0 0,-1 0 0 0 0,0-1 0 0 0,0 1 0 0 0,-1 0 0 0 0,0-1 0 0 0,-1 0 0 0 0,0 0 0 0 0,0 0 0 0 0,-1 0 0 0 0,-1-1-85 0 0,0 9-1 0 0,-1 0 0 0 0,1 0 1 0 0,-1 0-1 0 0,0 0 1 0 0,0 1-1 0 0,0-1 0 0 0,0 0 1 0 0,0 0-1 0 0,0 0 1 0 0,-1 1-1 0 0,1-1 0 0 0,-1 1 1 0 0,1-1-1 0 0,-1 1 1 0 0,1-1-1 0 0,-1 1 0 0 0,0 0 1 0 0,0 0-1 0 0,1 0 1 0 0,-1 0-1 0 0,0 0 0 0 0,0 0 1 0 0,0 1-1 0 0,0-1 1 0 0,0 0-1 0 0,0 1 0 0 0,-1 0 1 0 0,1-1-1 0 0,0 1 1 0 0,0 0-1 0 0,0 0 0 0 0,0 0 1 0 0,-2 1 0 0 0,-68 18-106 0 0,67-16 73 0 0,1 0-1 0 0,-1 0 0 0 0,1 0 1 0 0,0 0-1 0 0,0 1 0 0 0,0 0 1 0 0,0 0-1 0 0,1 0 0 0 0,0 0 1 0 0,-1 1-1 0 0,2-1 0 0 0,-1 1 1 0 0,0 0-1 0 0,1-1 1 0 0,0 1-1 0 0,0 1 0 0 0,1-1 1 0 0,-1 0-1 0 0,1 0 0 0 0,0 0 1 0 0,0 1-1 0 0,1-1 0 0 0,0 1 1 0 0,0-1-1 0 0,0 0 0 0 0,0 1 1 0 0,1-1-1 0 0,0 0 0 0 0,0 1 1 0 0,0-1-1 0 0,1 0 0 0 0,0 0 1 0 0,0 0-1 0 0,0 0 1 0 0,1 0-1 0 0,-1-1 0 0 0,1 1 1 0 0,0-1-1 0 0,3 3 34 0 0,36 17-3272 0 0,-33-25-1715 0 0,-1-3-4008 0 0,-7 3-1653 0 0</inkml:trace>
  <inkml:trace contextRef="#ctx0" brushRef="#br0" timeOffset="878.848">978 60 10194 0 0,'0'0'2886'0'0,"0"0"-879"0"0,0 0-348 0 0,0 0-25 0 0,0 0-84 0 0,0 0-163 0 0,0 0-229 0 0,0 0-231 0 0,0 0-169 0 0,0 0-125 0 0,0 0-78 0 0,0 0-52 0 0,0 0-30 0 0,-4-5-49 0 0,-15-15-50 0 0,15 15-34 0 0,4 5-40 0 0,0 0-33 0 0,-7 26 653 0 0,4-17-834 0 0,6-19 373 0 0,22-26-1992 0 0,-5 27-1416 0 0,-12 6-734 0 0,0 0-4348 0 0,-3 0-4251 0 0</inkml:trace>
</inkml:ink>
</file>

<file path=ppt/ink/ink22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35.5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72 122 15163 0 0,'0'0'2908'0'0,"0"0"-1029"0"0,0 0-566 0 0,0 0-151 0 0,0 0-111 0 0,0 0-131 0 0,0 0-219 0 0,0 0-197 0 0,0 0-89 0 0,0 0-33 0 0,0 0-5 0 0,0 0-9 0 0,0 14-72 0 0,-11 112 274 0 0,-11 25-2017 0 0,6-117-1151 0 0,8-24-1099 0 0,-1-2-4097 0 0,3-5-4007 0 0</inkml:trace>
  <inkml:trace contextRef="#ctx0" brushRef="#br0" timeOffset="585.443">285 424 10186 0 0,'0'0'3470'0'0,"0"0"-1127"0"0,0 0-378 0 0,0 0-61 0 0,0 0-311 0 0,0 0-380 0 0,0 0-343 0 0,0 0-257 0 0,0 0-118 0 0,0 0-62 0 0,0 0-46 0 0,0 0-37 0 0,9-20-48 0 0,26-62-46 0 0,64-78 628 0 0,-77 131-799 0 0,-20 26-94 0 0,1-1 1 0 0,-1 1 0 0 0,1-1 0 0 0,0 1 0 0 0,0 0 0 0 0,0 0 0 0 0,0 0 0 0 0,0 1 0 0 0,1-1 0 0 0,-1 1 0 0 0,1 0-1 0 0,0 0 1 0 0,0 0 0 0 0,0 0 0 0 0,0 1 0 0 0,0-1 8 0 0,9 43-783 0 0,-13 31 372 0 0,-1-64 400 0 0,-1 0 0 0 0,1-1 0 0 0,0 1 0 0 0,1 0 0 0 0,0 0 0 0 0,0-1 0 0 0,1 1 0 0 0,0 0 0 0 0,0 0 0 0 0,1-1 0 0 0,0 1 0 0 0,0-1 0 0 0,1 1 0 0 0,0-1 0 0 0,0 0 0 0 0,1 0 0 0 0,-1 0 0 0 0,2-1 0 0 0,-1 1 0 0 0,1-1 0 0 0,0 0 0 0 0,0 0 0 0 0,3 1 11 0 0,-3-5 82 0 0,2-1-1 0 0,-1 0 0 0 0,0 0 1 0 0,0 0-1 0 0,0-1 1 0 0,0 0-1 0 0,1 0 0 0 0,-1-1 1 0 0,0 1-1 0 0,0-2 1 0 0,0 1-1 0 0,0 0 1 0 0,0-1-1 0 0,0 0 0 0 0,0-1 1 0 0,-1 1-1 0 0,1-1 1 0 0,-1 0-1 0 0,1-1 0 0 0,-1 1 1 0 0,0-1-1 0 0,-1 0 1 0 0,1 0-1 0 0,-1 0 0 0 0,3-4-81 0 0,-3 5 47 0 0,11-11 149 0 0,0 0 1 0 0,0-2-1 0 0,-2 0 0 0 0,0 0 0 0 0,-1-1 1 0 0,0-1-1 0 0,-2 0 0 0 0,2-3-196 0 0,-1 1 56 0 0,23-81-272 0 0,-35 56-3337 0 0,-1 40-721 0 0,-1-1-6809 0 0</inkml:trace>
</inkml:ink>
</file>

<file path=ppt/ink/ink22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31.82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203 45 4393 0 0,'0'0'2522'0'0,"0"0"-444"0"0,0 0-230 0 0,0 0 15 0 0,0 0 88 0 0,0 0-37 0 0,0 0-210 0 0,0 0-234 0 0,0 0-281 0 0,0 0-198 0 0,0 0-126 0 0,0 0-128 0 0,0 0-69 0 0,2-8-69 0 0,4-21-70 0 0,-4 21-42 0 0,6 192 3224 0 0,0 5-3404 0 0,-15 244 147 0 0,5-318-369 0 0,-5-118-2651 0 0,7 2 2047 0 0,-13-21-5066 0 0,6 0-3217 0 0,6 15 3352 0 0,-1-1-1993 0 0</inkml:trace>
  <inkml:trace contextRef="#ctx0" brushRef="#br0" timeOffset="247.972">1 560 14971 0 0,'0'0'1773'0'0,"0"0"-492"0"0,0 0-198 0 0,0 0 79 0 0,0 0 37 0 0,0 0-126 0 0,0 0-218 0 0,0 0-235 0 0,34-7-206 0 0,107-24-146 0 0,-30 3 21 0 0,0-5-1920 0 0,-83 10-3180 0 0,-17 2-5865 0 0,-9 17 2806 0 0</inkml:trace>
  <inkml:trace contextRef="#ctx0" brushRef="#br0" timeOffset="690.088">610 15 12547 0 0,'0'0'2522'0'0,"0"0"-402"0"0,0 0-332 0 0,0 0-215 0 0,0 0-310 0 0,0 0-348 0 0,0 0-246 0 0,0 0-174 0 0,0 0-60 0 0,0 0 18 0 0,0 0-32 0 0,0 0-33 0 0,0 0-41 0 0,-7 36-35 0 0,-25 116-36 0 0,2 42 402 0 0,26 20-255 0 0,5-209-413 0 0,-1 1 1 0 0,0-1 0 0 0,1 1 0 0 0,0-1-1 0 0,0 0 1 0 0,1 0 0 0 0,0 1 0 0 0,-1-1-1 0 0,2 0 1 0 0,-1-1 0 0 0,1 1 0 0 0,-1 0-1 0 0,1-1 1 0 0,0 1 0 0 0,1-1 0 0 0,-1 0-1 0 0,1 0 1 0 0,0 0 0 0 0,0 0 0 0 0,0-1-1 0 0,0 0 1 0 0,1 0 0 0 0,0 0 0 0 0,-1 0 0 0 0,1-1-1 0 0,0 0 1 0 0,0 0 0 0 0,0 0 0 0 0,0 0-1 0 0,1-1-10 0 0,10-3 98 0 0,-1 0-1 0 0,0-1 1 0 0,0-1-1 0 0,0 0 1 0 0,0-1 0 0 0,-1-1-1 0 0,1 0 1 0 0,-1-1-1 0 0,-1-1 1 0 0,6-4-98 0 0,8-2 58 0 0,58-40 95 0 0,-54 41-113 0 0,-29 33-8 0 0,-2 141 135 0 0,1-160-241 0 0,-1 1 0 0 0,1-1 0 0 0,0 0 0 0 0,-1 0 0 0 0,1 0 0 0 0,0 0 0 0 0,0 0 0 0 0,-1 0 0 0 0,1 0 0 0 0,0-1 0 0 0,0 1 0 0 0,0 0 0 0 0,0 0 0 0 0,0-1 0 0 0,1 1 0 0 0,-1 0 0 0 0,0-1 0 0 0,0 1 0 0 0,0-1 0 0 0,0 0 0 0 0,1 1 0 0 0,-1-1 0 0 0,0 0 0 0 0,0 0 0 0 0,1 0 0 0 0,-1 0 0 0 0,0 0 0 0 0,0 0 0 0 0,1 0 0 0 0,-1 0 0 0 0,0 0 0 0 0,0-1 0 0 0,1 1 0 0 0,-1 0 0 0 0,0-1 0 0 0,1 0 74 0 0,29-7-6737 0 0,-25 5 1521 0 0,-2 2-5995 0 0</inkml:trace>
  <inkml:trace contextRef="#ctx0" brushRef="#br0" timeOffset="1347.367">1183 722 0 0 0,'0'0'561'0'0,"0"0"508"0"0,0 0 191 0 0,0 0-60 0 0,0 0-112 0 0,0 0-43 0 0,0 0 28 0 0,0 0 73 0 0,0 0 41 0 0,0 0-28 0 0,0 0-74 0 0,2 3-180 0 0,8 9 9203 0 0,0-12-9773 0 0,0-1 0 0 0,0 0-1 0 0,-1-1 1 0 0,1 0 0 0 0,-1 0 0 0 0,1-1-1 0 0,-1 0 1 0 0,0-1 0 0 0,0 0 0 0 0,0 0-1 0 0,-1-1 1 0 0,2-2-335 0 0,0 2 61 0 0,0 0 0 0 0,-1-1 0 0 0,1 0 1 0 0,-1 0-1 0 0,-1-1 0 0 0,1-1 0 0 0,-1 1 0 0 0,-1-2 0 0 0,1 1 0 0 0,-2-1 0 0 0,1 0 1 0 0,4-7-62 0 0,-10 14 3 0 0,-1 1 0 0 0,1-1 0 0 0,-1 1 0 0 0,1-1 0 0 0,-1 0 1 0 0,1 1-1 0 0,-1-1 0 0 0,0 1 0 0 0,0-1 0 0 0,1 0 0 0 0,-1 1 1 0 0,0-1-1 0 0,-1 0 0 0 0,1 1 0 0 0,0-1 0 0 0,0 0 0 0 0,-1 1 1 0 0,1-1-1 0 0,-1 1 0 0 0,0-1 0 0 0,1 1 0 0 0,-1-1 1 0 0,0 1-1 0 0,0-1 0 0 0,0 1 0 0 0,0 0 0 0 0,0-1 0 0 0,0 1 1 0 0,0 0-1 0 0,0 0 0 0 0,0 0 0 0 0,-1 0 0 0 0,1 0 0 0 0,0 0 1 0 0,-1 0-1 0 0,1 0 0 0 0,-1 1 0 0 0,1-1 0 0 0,-1 0 0 0 0,1 1 1 0 0,-1-1-1 0 0,0 1 0 0 0,1 0 0 0 0,-1 0 0 0 0,0-1-3 0 0,-77-1-396 0 0,62 6 354 0 0,1 0 0 0 0,-1 2 0 0 0,1-1 0 0 0,0 2 0 0 0,1 0 0 0 0,0 1 0 0 0,0 1 0 0 0,0 0 0 0 0,1 1 0 0 0,-1 2 42 0 0,11-11-2 0 0,0 1 0 0 0,0 0 1 0 0,0 0-1 0 0,1 0 0 0 0,-1 1 0 0 0,1 0 0 0 0,-1-1 1 0 0,1 1-1 0 0,0 0 0 0 0,0 0 0 0 0,0 1 0 0 0,0-1 0 0 0,1 1 1 0 0,-1-1-1 0 0,1 1 0 0 0,0 0 0 0 0,0 0 0 0 0,0 0 0 0 0,1 0 1 0 0,0 0-1 0 0,-1 0 0 0 0,1 1 0 0 0,1-1 0 0 0,-1 0 1 0 0,1 1-1 0 0,-1-1 0 0 0,1 0 0 0 0,0 1 0 0 0,1-1 0 0 0,-1 0 1 0 0,1 1-1 0 0,0-1 0 0 0,0 0 0 0 0,0 0 0 0 0,1 0 0 0 0,-1 0 1 0 0,1 0-1 0 0,0 0 0 0 0,0 0 0 0 0,1 0 0 0 0,1 2 2 0 0,11 3-43 0 0,-1-1 0 0 0,2-1 0 0 0,-1 0 0 0 0,1-1 0 0 0,0-1 0 0 0,0 0 0 0 0,0-1 0 0 0,1-1 0 0 0,-1-1 0 0 0,1 0 0 0 0,0-1 0 0 0,0-1 0 0 0,0 0 0 0 0,-1-2 0 0 0,1 0 0 0 0,0 0 0 0 0,-1-2 0 0 0,0 0 0 0 0,1-1 0 0 0,5-3 43 0 0,42-15-3032 0 0,-24 3-5601 0 0,-30 12-2601 0 0</inkml:trace>
  <inkml:trace contextRef="#ctx0" brushRef="#br0" timeOffset="1867.436">1709 579 11747 0 0,'0'0'2459'0'0,"0"0"-702"0"0,0 0-335 0 0,0 0-112 0 0,0 0-162 0 0,0 0-205 0 0,0 0-231 0 0,0 0-163 0 0,0 0-85 0 0,0 0-41 0 0,0 0-47 0 0,0 0-77 0 0,-11 24-74 0 0,-32 77-59 0 0,41-100-159 0 0,1 0 1 0 0,0 0 0 0 0,1 0-1 0 0,-1 0 1 0 0,0 1-1 0 0,0-1 1 0 0,0 0 0 0 0,1 0-1 0 0,-1 1 1 0 0,1-1 0 0 0,-1 1-1 0 0,1-1 1 0 0,-1 1-1 0 0,1-1 1 0 0,0 0 0 0 0,0 1-1 0 0,-1-1 1 0 0,1 1-1 0 0,0-1 1 0 0,1 1 0 0 0,-1-1-1 0 0,0 1 1 0 0,0-1 0 0 0,1 1-1 0 0,-1-1 1 0 0,1 1-1 0 0,-1-1 1 0 0,1 0 0 0 0,-1 1-1 0 0,1-1 1 0 0,0 0-1 0 0,0 1 1 0 0,0-1 0 0 0,-1 0-1 0 0,1 0 1 0 0,0 0 0 0 0,1 0-1 0 0,0 1-7 0 0,2 1 62 0 0,2 0 20 0 0,1-1 0 0 0,0 0 0 0 0,0 0 0 0 0,0-1 0 0 0,0 0 0 0 0,0 0 0 0 0,0-1 0 0 0,0 1 0 0 0,0-1 0 0 0,0-1 0 0 0,0 0 0 0 0,0 0 0 0 0,0 0 0 0 0,0-1 1 0 0,0 0-1 0 0,0 0 0 0 0,-1 0 0 0 0,1-1 0 0 0,-1 0 0 0 0,1-1 0 0 0,-1 1 0 0 0,0-1 0 0 0,-1-1 0 0 0,1 1 0 0 0,-1-1 0 0 0,0 0 0 0 0,0 0 0 0 0,3-4-82 0 0,122-148 1055 0 0,-86 95-437 0 0,-42 98-850 0 0,-18 145 112 0 0,55 341-66 0 0,-38-497 166 0 0,0 1 0 0 0,-2 0 1 0 0,0 0-1 0 0,-2 0 0 0 0,-1-1 0 0 0,-1 0 0 0 0,-1 1 0 0 0,-2-2 0 0 0,0 1 0 0 0,-1-1 0 0 0,-2-1 0 0 0,0 1 0 0 0,-2-2 1 0 0,-11 17 19 0 0,17-29 11 0 0,0-1 0 0 0,-1-1 0 0 0,1 1 1 0 0,-1-1-1 0 0,-1-1 0 0 0,0 0 0 0 0,0 0 1 0 0,0 0-1 0 0,-1-1 0 0 0,0 0 1 0 0,0-1-1 0 0,-1-1 0 0 0,1 1 0 0 0,-1-1 1 0 0,0-1-1 0 0,0 0 0 0 0,0-1 0 0 0,0 0 1 0 0,-1-1-1 0 0,1 0 0 0 0,-1 0 1 0 0,-4-2-12 0 0,12 1 9 0 0,0-1 1 0 0,-1 0-1 0 0,1 0 1 0 0,0 0-1 0 0,0 0 1 0 0,0-1 0 0 0,0 1-1 0 0,0-1 1 0 0,0 0-1 0 0,1-1 1 0 0,-1 1-1 0 0,1-1 1 0 0,-1 1 0 0 0,1-1-1 0 0,0 0 1 0 0,0 0-1 0 0,0 0 1 0 0,0-1 0 0 0,1 1-1 0 0,-1-1 1 0 0,1 1-1 0 0,0-1 1 0 0,0 0-1 0 0,1 0 1 0 0,-1 0 0 0 0,1 0-1 0 0,-1 0 1 0 0,1 0-1 0 0,0-1 1 0 0,0-2-10 0 0,0-5 2 0 0,-1-1 1 0 0,1 1-1 0 0,1 0 0 0 0,0-1 1 0 0,1 1-1 0 0,0-1 0 0 0,1 1 1 0 0,1 0-1 0 0,-1 0 0 0 0,3-4-2 0 0,8-21-75 0 0,2 1 0 0 0,2 0 0 0 0,1 1-1 0 0,2 1 1 0 0,13-17 75 0 0,77-76-5981 0 0,-90 108-144 0 0,-7 3-5807 0 0</inkml:trace>
</inkml:ink>
</file>

<file path=ppt/ink/ink22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4:04.66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55 7090 0 0,'0'0'1961'0'0,"0"0"-234"0"0,0 0 31 0 0,0 0 124 0 0,0 0-49 0 0,0 0-214 0 0,0 0-256 0 0,0 0-213 0 0,0 0-176 0 0,0 0-145 0 0,0 0-117 0 0,23-3-106 0 0,112-12 370 0 0,112 11 1946 0 0,-55-11-2191 0 0,-57 0-399 0 0,-135 15-374 0 0,0 0-36 0 0,-11-3-3043 0 0,-30 23-4631 0 0,24-10-1097 0 0,7-4 226 0 0</inkml:trace>
</inkml:ink>
</file>

<file path=ppt/ink/ink22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4:05.02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64 8258 0 0,'0'0'4931'0'0,"0"0"-2125"0"0,0 0-1000 0 0,0 0-216 0 0,0 0-139 0 0,0 0-214 0 0,0 0-291 0 0,0 0-269 0 0,0 0-218 0 0,0 0-127 0 0,0 0-48 0 0,0 0 15 0 0,3 0 34 0 0,450 3 2619 0 0,-363-29-5073 0 0,-64 9-3425 0 0,-1-2-6551 0 0,-22 15 3500 0 0</inkml:trace>
</inkml:ink>
</file>

<file path=ppt/ink/ink22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4:05.78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113 26 5201 0 0,'0'0'3856'0'0,"0"0"-1209"0"0,0 0-636 0 0,0 0-192 0 0,0 0-103 0 0,0 0-167 0 0,0 0-289 0 0,0 0-280 0 0,0 0-184 0 0,0 0-105 0 0,0 0-47 0 0,0 0-25 0 0,0 0-45 0 0,-19-4-66 0 0,-55-13-83 0 0,55 13-77 0 0,19 4-58 0 0,0 0-44 0 0,0 0-22 0 0,24 7 1019 0 0,134 110 140 0 0,51-2-981 0 0,-92-52-349 0 0,-116-62-31 0 0,0-1 0 0 0,-1 1 0 0 0,1-1-1 0 0,-1 1 1 0 0,1 0 0 0 0,-1-1 0 0 0,1 1 0 0 0,-1 0 0 0 0,1-1-1 0 0,-1 1 1 0 0,0 0 0 0 0,1 0 0 0 0,-1-1 0 0 0,0 1 0 0 0,0 0 0 0 0,0 0-1 0 0,1 0 1 0 0,-1-1 0 0 0,0 1 0 0 0,0 0 0 0 0,0 0 0 0 0,0 0-1 0 0,0 0 1 0 0,-1-1 0 0 0,1 1 0 0 0,0 0 0 0 0,0 0 0 0 0,0 0 0 0 0,-1-1-1 0 0,1 1 1 0 0,0 0 0 0 0,-1 0 0 0 0,1-1 0 0 0,-1 1 0 0 0,1 0 0 0 0,-1-1-1 0 0,1 1 1 0 0,-1-1 0 0 0,1 1 0 0 0,-1 0 0 0 0,0-1 0 0 0,1 1-1 0 0,-1-1 1 0 0,0 0 0 0 0,1 1 0 0 0,-1-1 0 0 0,0 1 0 0 0,0-1 0 0 0,1 0-1 0 0,-1 0 1 0 0,0 1 0 0 0,0-1 0 0 0,0 0 0 0 0,1 0 0 0 0,-1 0 0 0 0,0 0-1 0 0,0 0 1 0 0,-1 0-22 0 0,-6 7-184 0 0,-291 249 593 0 0,194-175-190 0 0,58-40-159 0 0,46-56-3799 0 0,0-2-5643 0 0,1 12-2912 0 0</inkml:trace>
</inkml:ink>
</file>

<file path=ppt/ink/ink22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4:06.76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146 11 0 0 0,'0'0'3570'0'0,"0"0"-1135"0"0,0 0-337 0 0,0 0 84 0 0,0 0 81 0 0,0 0-88 0 0,0 0-277 0 0,0 0-387 0 0,0 0-336 0 0,0 0-234 0 0,0 0-98 0 0,7-8 460 0 0,-5 6 1950 0 0,-46 285-693 0 0,-28 118-2053 0 0,34-279-939 0 0,38-125-5045 0 0,9-27-2449 0 0,-1 19 2436 0 0,-2-1-3899 0 0</inkml:trace>
</inkml:ink>
</file>

<file path=ppt/ink/ink22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4:07.30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407 24 8490 0 0,'0'0'2503'0'0,"0"0"-457"0"0,0 0-370 0 0,0 0-45 0 0,0 0 68 0 0,0 0-112 0 0,0 0-255 0 0,0 0-317 0 0,0 0-280 0 0,0 0-171 0 0,0 0-97 0 0,0 0-72 0 0,2-5-56 0 0,-1 0-344 0 0,4-9 463 0 0,-3 39 364 0 0,31 185 988 0 0,-20-151-1605 0 0,-5-6-53 0 0,-2-1 0 0 0,-2 1 0 0 0,-3 0 0 0 0,-4 33-152 0 0,-13 76 157 0 0,16-162-160 0 0,0 0 21 0 0,0 0 7 0 0,0 0 32 0 0,0 0 18 0 0,0 0 22 0 0,0 0 26 0 0,0 0 13 0 0,0 0 30 0 0,0 0-1 0 0,-6-18 399 0 0,-1 3-540 0 0,-2-1 0 0 0,0 1 1 0 0,0 1-1 0 0,-1 0 0 0 0,-1 0 0 0 0,-1 1 0 0 0,-11-11-24 0 0,13 12-12 0 0,-1 0 0 0 0,0 2 0 0 0,0-1 0 0 0,-1 1 0 0 0,0 1 0 0 0,-1 0 0 0 0,0 1 0 0 0,-1 0 0 0 0,1 1 0 0 0,-1 0 0 0 0,-1 1 0 0 0,1 1 0 0 0,-1 1 0 0 0,0 0 0 0 0,0 0 0 0 0,-7 1 12 0 0,18 3-18 0 0,-2-1-81 0 0,1 0 0 0 0,0 0-1 0 0,-1 1 1 0 0,1 0 0 0 0,0 0 0 0 0,-1 0-1 0 0,1 1 1 0 0,0-1 0 0 0,-1 1-1 0 0,1 1 1 0 0,0-1 0 0 0,0 1 0 0 0,0 0-1 0 0,0 0 1 0 0,0 0 0 0 0,0 1 0 0 0,1 0-1 0 0,-1 0 1 0 0,1 0 0 0 0,0 0 0 0 0,-1 1-1 0 0,2-1 1 0 0,-1 1 0 0 0,0 0-1 0 0,1 0 1 0 0,-2 3 99 0 0,4-5-160 0 0,1 0 0 0 0,-1-1 0 0 0,1 1 0 0 0,0 0 0 0 0,0-1 0 0 0,0 1 0 0 0,0 0 0 0 0,0-1 0 0 0,0 1 0 0 0,0 0 0 0 0,1-1 0 0 0,-1 1 0 0 0,0 0 0 0 0,1-1 0 0 0,-1 1 0 0 0,1-1 0 0 0,0 1 0 0 0,0-1 0 0 0,-1 1 0 0 0,1-1 0 0 0,0 1 0 0 0,0-1 0 0 0,0 0 0 0 0,1 1 0 0 0,-1-1 1 0 0,0 0-1 0 0,0 0 0 0 0,1 0 0 0 0,-1 0 0 0 0,1 0 0 0 0,-1 0 0 0 0,1-1 0 0 0,-1 1 0 0 0,1 0 0 0 0,-1-1 0 0 0,1 1 0 0 0,-1-1 0 0 0,1 1 0 0 0,0-1 0 0 0,1 0 160 0 0,28 8-5851 0 0,-17-4 300 0 0,-3 0-3983 0 0</inkml:trace>
</inkml:ink>
</file>

<file path=ppt/ink/ink22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4:07.67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166 0 12339 0 0,'0'0'2368'0'0,"0"0"-610"0"0,0 0-278 0 0,0 0-22 0 0,0 0-77 0 0,0 0-238 0 0,0 0-301 0 0,0 0-261 0 0,0 0-175 0 0,0 0-84 0 0,0 0-65 0 0,0 0-15 0 0,0 0-24 0 0,-22 13-50 0 0,-66 42-34 0 0,52-14-32 0 0,33-32-92 0 0,-13 98 6 0 0,16-104-16 0 0,0 1 1 0 0,0-1 0 0 0,1 1 0 0 0,-1-1 0 0 0,1 0-1 0 0,0 1 1 0 0,0-1 0 0 0,1 0 0 0 0,-1 0 0 0 0,1 1-1 0 0,-1-1 1 0 0,1 0 0 0 0,0-1 0 0 0,0 1 0 0 0,0 0 0 0 0,0 0-1 0 0,1-1 1 0 0,-1 0 0 0 0,1 1 0 0 0,0-1 0 0 0,0 0-1 0 0,-1 0 1 0 0,1 0 0 0 0,0-1 0 0 0,1 1 0 0 0,-1-1-1 0 0,0 1 1 0 0,0-1 0 0 0,3 0-1 0 0,-2 1 83 0 0,1-1-1 0 0,0 1 1 0 0,0-1-1 0 0,-1-1 1 0 0,1 1-1 0 0,0 0 1 0 0,0-1 0 0 0,0 0-1 0 0,0 0 1 0 0,0-1-1 0 0,-1 0 1 0 0,1 1-1 0 0,0-1 1 0 0,0-1 0 0 0,-1 1-1 0 0,1-1 1 0 0,-1 0-1 0 0,1 0 1 0 0,-1 0-1 0 0,0 0 1 0 0,0-1 0 0 0,0 0-1 0 0,0 0 1 0 0,0 0-1 0 0,-1 0 1 0 0,1-1-1 0 0,-1 1 1 0 0,0-1 0 0 0,0 0-1 0 0,0 0 1 0 0,0 0-1 0 0,-1 0 1 0 0,0-1-1 0 0,0 1 1 0 0,2-4-83 0 0,-2 2 13 0 0,0 0 0 0 0,-1 0 1 0 0,1-1-1 0 0,-1 1 0 0 0,-1 0 0 0 0,1 0 0 0 0,-1-1 1 0 0,0 1-1 0 0,0 0 0 0 0,-1-1 0 0 0,0 1 1 0 0,0 0-1 0 0,0 0 0 0 0,-1 0 0 0 0,0 0 0 0 0,0 0 1 0 0,0 0-1 0 0,-1 0 0 0 0,0 0 0 0 0,0 1 0 0 0,-2-2-13 0 0,-57-31-2137 0 0,39 29-1070 0 0,1 2-3583 0 0,12 6-5322 0 0</inkml:trace>
</inkml:ink>
</file>

<file path=ppt/ink/ink22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4:08.41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27 228 3433 0 0,'0'0'3163'0'0,"0"0"-993"0"0,0 0-276 0 0,0 0 58 0 0,0 0 10 0 0,0 0-95 0 0,0 0-244 0 0,0 0-311 0 0,0 0-186 0 0,0 0-105 0 0,0 0-95 0 0,0 0-71 0 0,-5-6-50 0 0,-12-16-81 0 0,13 17-69 0 0,4 5-55 0 0,0 0-105 0 0,52-22 1215 0 0,-21 15-1553 0 0,1 1 1 0 0,0 1-1 0 0,-1 2 1 0 0,1 1 0 0 0,1 2-1 0 0,8 1-157 0 0,107 28 123 0 0,-102-18-136 0 0,-56-12 1433 0 0,-163-153-1287 0 0,142 122-538 0 0,51 28-3132 0 0,36 24-2846 0 0,-38-11 319 0 0,-2-2-5607 0 0</inkml:trace>
</inkml:ink>
</file>

<file path=ppt/ink/ink22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4:08.7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41 12947 0 0,'0'0'2506'0'0,"0"0"-415"0"0,0 0-262 0 0,0 0-163 0 0,0 0-222 0 0,0 0-294 0 0,0 0-334 0 0,0 0-268 0 0,0 0-188 0 0,0 0-102 0 0,0 0-38 0 0,0 0 21 0 0,0 0 42 0 0,4-3 49 0 0,8 0-171 0 0,-1-1 1 0 0,1 1-1 0 0,-1 1 1 0 0,1 0-1 0 0,0 1 0 0 0,0 0 1 0 0,0 1-1 0 0,0 0 0 0 0,-1 1 1 0 0,5 1-162 0 0,47-1 478 0 0,148-19 201 0 0,-165 11-775 0 0,-70 7-8953 0 0,11-1 1189 0 0,5 1-3445 0 0</inkml:trace>
</inkml:ink>
</file>

<file path=ppt/ink/ink22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4:09.03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22 15115 0 0,'0'0'2195'0'0,"0"0"-602"0"0,0 0-262 0 0,0 0 90 0 0,0 0 29 0 0,0 0-216 0 0,0 0-289 0 0,0 0-239 0 0,0 0-161 0 0,33 0-128 0 0,104-3-97 0 0,-6-9 27 0 0,-10 6-1238 0 0,-81 5-3366 0 0,0 1-5830 0 0,-26 0-1977 0 0</inkml:trace>
</inkml:ink>
</file>

<file path=ppt/ink/ink22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4:13.87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44 34 4121 0 0,'0'0'2110'0'0,"0"0"-291"0"0,0 0-8 0 0,0 0 181 0 0,0 0 147 0 0,0 0-133 0 0,0 0-339 0 0,0 0-375 0 0,0 0-278 0 0,0 0-162 0 0,0 0-82 0 0,3-7-48 0 0,11-20-91 0 0,-28 169 3027 0 0,15-117-3292 0 0,-2 102 386 0 0,-5 0 0 0 0,-8 23-752 0 0,-9 38 79 0 0,20-179-2029 0 0,2-24-1376 0 0,5-28-3796 0 0,1 28 3893 0 0,1-5-3946 0 0,-3 5 1424 0 0</inkml:trace>
</inkml:ink>
</file>

<file path=ppt/ink/ink22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4:14.3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386 0 12155 0 0,'0'0'2393'0'0,"0"0"-660"0"0,0 0-373 0 0,0 0-1 0 0,0 0 4 0 0,0 0-164 0 0,0 0-338 0 0,0 0-262 0 0,0 0-99 0 0,0 0 27 0 0,0 0 79 0 0,0 0-17 0 0,0 0-57 0 0,-4 25-76 0 0,-16 77-74 0 0,7-32 172 0 0,-12 128 473 0 0,14 84-799 0 0,11-208-242 0 0,0-74 12 0 0,7-48 1104 0 0,-6 32-1098 0 0,-1-1-1 0 0,-1 1 1 0 0,0 0-1 0 0,-2-1 1 0 0,1 1-1 0 0,-2 0 1 0 0,0 1 0 0 0,-1-1-1 0 0,-1 1 1 0 0,0 0-1 0 0,-1 0 1 0 0,-1 1 0 0 0,0-1-1 0 0,-1 2 1 0 0,0-1-1 0 0,-11-11-3 0 0,14 21-57 0 0,1 0 0 0 0,-1 0-1 0 0,0 0 1 0 0,0 0-1 0 0,0 1 1 0 0,-1 0 0 0 0,1 1-1 0 0,-1 0 1 0 0,0 0-1 0 0,1 0 1 0 0,-1 0 0 0 0,0 1-1 0 0,0 0 1 0 0,0 1-1 0 0,0 0 1 0 0,0 0 0 0 0,0 0-1 0 0,0 1 1 0 0,0 0-1 0 0,0 0 1 0 0,0 1 0 0 0,0 0-1 0 0,1 0 1 0 0,-1 0 0 0 0,1 1-1 0 0,-1 0 1 0 0,1 1-1 0 0,0-1 1 0 0,0 1 0 0 0,-5 4 57 0 0,-9 21-1501 0 0,19-6-2766 0 0,50-19-6091 0 0,-35-7 5244 0 0,-5-1-1491 0 0</inkml:trace>
</inkml:ink>
</file>

<file path=ppt/ink/ink22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4:14.96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162 0 14835 0 0,'0'0'2022'0'0,"0"0"-360"0"0,0 0-222 0 0,0 0-149 0 0,0 0-198 0 0,0 0-212 0 0,0 0-176 0 0,0 0-122 0 0,0 0-76 0 0,0 0-37 0 0,0 0-59 0 0,0 0-60 0 0,-15 10-66 0 0,-48 31-69 0 0,24 4 187 0 0,35-34-354 0 0,-3 8-33 0 0,-1 0-1 0 0,2 1 1 0 0,1 0-1 0 0,0 0 1 0 0,2 0-1 0 0,0 0 1 0 0,1 1-1 0 0,1-1 1 0 0,1 1-1 0 0,2 10-15 0 0,0-25 6 0 0,0 0-1 0 0,1 0 0 0 0,-1 0 1 0 0,1-1-1 0 0,1 1 0 0 0,-1-1 1 0 0,1 0-1 0 0,0 0 0 0 0,0 0 1 0 0,1 0-1 0 0,-1-1 0 0 0,1 0 1 0 0,0 0-1 0 0,0 0 0 0 0,1-1 1 0 0,-1 1-1 0 0,1-1 0 0 0,0 0 1 0 0,-1-1-1 0 0,1 0 0 0 0,0 0 1 0 0,1 0-1 0 0,-1 0 0 0 0,0-1 1 0 0,0 0-1 0 0,1-1 0 0 0,-1 1 1 0 0,0-1-1 0 0,1 0 0 0 0,-1-1 1 0 0,0 1-1 0 0,1-1 0 0 0,-1-1 1 0 0,0 1-6 0 0,0 0 29 0 0,0 0 0 0 0,-1-1 0 0 0,1 1 0 0 0,-1-1 1 0 0,1 0-1 0 0,-1-1 0 0 0,0 1 0 0 0,0-1 1 0 0,0 0-1 0 0,0 0 0 0 0,-1 0 0 0 0,1-1 1 0 0,-1 0-1 0 0,0 0 0 0 0,0 0 0 0 0,0 0 0 0 0,-1-1 1 0 0,1 1-1 0 0,-1-1 0 0 0,0 0 0 0 0,0 0 1 0 0,-1 0-1 0 0,1-1 0 0 0,-1 1 0 0 0,-1 0 0 0 0,1-1 1 0 0,-1 1-1 0 0,1-1 0 0 0,-2 0 0 0 0,1 1 1 0 0,-1-1-1 0 0,0 0 0 0 0,0 0 0 0 0,0 1 1 0 0,-1-1-1 0 0,0-4-29 0 0,-2 5-34 0 0,0 1 0 0 0,0 0 0 0 0,-1-1 0 0 0,1 1 0 0 0,-1 0-1 0 0,1 1 1 0 0,-1-1 0 0 0,-1 1 0 0 0,1 0 0 0 0,0 0 0 0 0,-1 0 0 0 0,1 0 0 0 0,-1 1 0 0 0,0-1 0 0 0,0 2 0 0 0,0-1 0 0 0,0 0 0 0 0,0 1 0 0 0,-1 0 0 0 0,1 0 0 0 0,0 0 0 0 0,-1 1-1 0 0,1 0 1 0 0,0 0 0 0 0,-1 0 0 0 0,1 1 0 0 0,0-1 0 0 0,-1 2 34 0 0,5-2-16 0 0,1 0 2 0 0,0 0-18 0 0,13 0 57 0 0,17 0 195 0 0,0 0 0 0 0,0-2 0 0 0,-1-1 0 0 0,1-2 0 0 0,-1-1 0 0 0,12-4-220 0 0,4-1 25 0 0,-3 0-3017 0 0,-38 11 2051 0 0,4 0-927 0 0,-6-1-3954 0 0,-1-2-5789 0 0</inkml:trace>
</inkml:ink>
</file>

<file path=ppt/ink/ink22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4:15.90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48 229 496 0 0,'0'0'1857'0'0,"0"0"-499"0"0,0 0 112 0 0,0 0 302 0 0,0 0 113 0 0,0 0-83 0 0,0 0-265 0 0,0 0-262 0 0,0 0-107 0 0,0 0-9 0 0,0 0-9 0 0,0 0-59 0 0,0 0-100 0 0,-10 0-136 0 0,-27 0-243 0 0,40 0 2302 0 0,256-11 1341 0 0,-40 7-3769 0 0,-219 4-466 0 0,-1 0 1 0 0,1 0 0 0 0,0-1 0 0 0,0 1-1 0 0,0 0 1 0 0,-1 0 0 0 0,1 0 0 0 0,0-1-1 0 0,0 1 1 0 0,0 0 0 0 0,0 0 0 0 0,0-1-1 0 0,-1 1 1 0 0,1 0 0 0 0,0 0 0 0 0,0-1-1 0 0,0 1 1 0 0,0 0 0 0 0,0 0 0 0 0,0-1-1 0 0,0 1 1 0 0,0 0 0 0 0,0-1 0 0 0,0 1-1 0 0,0 0 1 0 0,0 0 0 0 0,0-1-1 0 0,0 1 1 0 0,0 0 0 0 0,0 0 0 0 0,0-1-1 0 0,0 1 1 0 0,1 0 0 0 0,-1-1 0 0 0,0 1-1 0 0,0 0 1 0 0,0 0 0 0 0,0 0 0 0 0,1-1-1 0 0,-1 1 1 0 0,0 0 0 0 0,0 0 0 0 0,0 0-1 0 0,1-1 1 0 0,-1 1-21 0 0,-35-16 9 0 0,30 14 20 0 0,-52-20-88 0 0,45 19 28 0 0,0 0-1 0 0,0-1 1 0 0,1-1-1 0 0,0 0 1 0 0,0-1-1 0 0,0 0 1 0 0,0-1-1 0 0,1 0 1 0 0,0 0-1 0 0,-8-9 32 0 0,8 6-107 0 0,9 10 33 0 0,0 0 0 0 0,0-1 0 0 0,0 1 0 0 0,0 0-1 0 0,0-1 1 0 0,0 0 0 0 0,0 1 0 0 0,0-1 0 0 0,0 0 0 0 0,0 1 0 0 0,0-1 0 0 0,0 0 0 0 0,0 0-1 0 0,0 0 1 0 0,1 0 0 0 0,-1 1 0 0 0,0-1 0 0 0,1-1 0 0 0,-1 1 0 0 0,1 0 0 0 0,-1 0 0 0 0,1 0-1 0 0,-1 0 1 0 0,1 0 0 0 0,0 0 0 0 0,-1 0 0 0 0,1-1 0 0 0,0 1 0 0 0,0 0 0 0 0,0 0 0 0 0,0 0-1 0 0,0 0 1 0 0,0-1 0 0 0,0 1 0 0 0,1 0 0 0 0,-1 0 0 0 0,0 0 0 0 0,1 0 0 0 0,-1-1-1 0 0,0 1 1 0 0,1 0 0 0 0,0 0 0 0 0,-1 0 0 0 0,1 0 0 0 0,0 0 0 0 0,-1 0 0 0 0,1 0 0 0 0,0 1-1 0 0,0-1 1 0 0,0 0 74 0 0,59-22-4969 0 0,-20 13-4667 0 0,-25 7-676 0 0</inkml:trace>
</inkml:ink>
</file>

<file path=ppt/ink/ink22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4:25.22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0 976 12203 0 0,'0'0'1629'0'0,"0"0"-546"0"0,0 0-199 0 0,0 0 90 0 0,0 0 34 0 0,0 0-10 0 0,0 0-99 0 0,0 0-143 0 0,0 0-53 0 0,0 0-57 0 0,0 0-24 0 0,0 0 26 0 0,11 0 5 0 0,34 1-20 0 0,0-36 808 0 0,-30 18-1215 0 0,14-20-70 0 0,1 1 0 0 0,2 1-1 0 0,2 2 1 0 0,0 1-1 0 0,3 2 1 0 0,0 1 0 0 0,2 2-1 0 0,1 2 1 0 0,1 1-1 0 0,0 3 1 0 0,11-3-156 0 0,-50 23 0 0 0,0-1 1 0 0,0 1-1 0 0,0 0 1 0 0,0 0-1 0 0,0 0 0 0 0,0 0 1 0 0,0 1-1 0 0,1-1 1 0 0,-1 1-1 0 0,0-1 1 0 0,0 1-1 0 0,0 0 0 0 0,1-1 1 0 0,-1 1-1 0 0,0 0 1 0 0,0 1-1 0 0,1-1 1 0 0,-1 0-1 0 0,0 1 0 0 0,0-1 1 0 0,0 1-1 0 0,1 0 1 0 0,-1-1-1 0 0,0 1 0 0 0,0 0 1 0 0,0 0-1 0 0,0 1 1 0 0,-1-1-1 0 0,1 0 1 0 0,0 1-1 0 0,0-1 0 0 0,-1 1 1 0 0,1-1-1 0 0,-1 1 1 0 0,1 0-1 0 0,-1 0 1 0 0,0-1-1 0 0,0 1 0 0 0,1 0 1 0 0,-1 0-1 0 0,0 1 0 0 0,-1 14 21 0 0,0 0 0 0 0,-1 0-1 0 0,-1-1 1 0 0,0 1-1 0 0,-1 0 1 0 0,-1-1 0 0 0,-1 0-1 0 0,0 0 1 0 0,-1 0 0 0 0,0 0-1 0 0,-2-1 1 0 0,0 0 0 0 0,0-1-1 0 0,-2 1 1 0 0,1-2-1 0 0,-2 1 1 0 0,0-2 0 0 0,-12 12-21 0 0,7-4-8 0 0,7-6-38 0 0,-1-1 0 0 0,0-1 0 0 0,-1 0 0 0 0,0 0 0 0 0,-1-1 0 0 0,0 0 0 0 0,0-1 0 0 0,-2-1 0 0 0,1 0 0 0 0,-1-1 0 0 0,0 0 0 0 0,-1-1 0 0 0,0-1 0 0 0,0 0 0 0 0,0-1 0 0 0,-1 0 0 0 0,1-2 0 0 0,-1 0 0 0 0,0 0 0 0 0,-13-1 46 0 0,26-2-114 0 0,-1 0 0 0 0,1 0 0 0 0,0-1 1 0 0,-1 1-1 0 0,1-1 0 0 0,0 0 0 0 0,0 0 0 0 0,0 0 0 0 0,-1 0 0 0 0,1-1 0 0 0,1 1 0 0 0,-1-1 1 0 0,0 0-1 0 0,0 1 0 0 0,0-1 0 0 0,1-1 0 0 0,-1 1 0 0 0,1 0 0 0 0,0-1 0 0 0,0 1 0 0 0,0-1 0 0 0,0 0 1 0 0,0 1-1 0 0,0-1 0 0 0,1 0 0 0 0,-1 0 0 0 0,1 0 0 0 0,0 0 0 0 0,0-1 0 0 0,0 1 0 0 0,0 0 1 0 0,1 0-1 0 0,-1-1 0 0 0,1 1 114 0 0,0-58-5241 0 0,16 7-4594 0 0,-7 41 1604 0 0</inkml:trace>
  <inkml:trace contextRef="#ctx0" brushRef="#br0" timeOffset="589.125">795 630 6217 0 0,'0'0'2782'0'0,"0"0"-488"0"0,0 0-248 0 0,0 0-138 0 0,0 0-242 0 0,0 0-292 0 0,0 0-274 0 0,0 0-225 0 0,0 0-113 0 0,0 0-48 0 0,0 0 46 0 0,0 0 20 0 0,0 0-60 0 0,10 2-73 0 0,27 10-149 0 0,-18 30 416 0 0,-19-35-805 0 0,2 181 665 0 0,-4-142-748 0 0,-2 0-1 0 0,-2 0 0 0 0,-3-1 1 0 0,-1 0-1 0 0,-16 43-25 0 0,24-81 22 0 0,-1 1 0 0 0,0-1-1 0 0,0 0 1 0 0,0 1 0 0 0,-1-2 0 0 0,0 1 0 0 0,-1 0-1 0 0,0-1 1 0 0,0 0 0 0 0,0 0 0 0 0,0 0 0 0 0,-5 3-22 0 0,8-9 14 0 0,-1 0 1 0 0,1 0-1 0 0,0 0 1 0 0,0-1-1 0 0,0 1 1 0 0,0-1-1 0 0,0 1 1 0 0,0-1 0 0 0,0 0-1 0 0,0 0 1 0 0,0 0-1 0 0,0 0 1 0 0,1 0-1 0 0,-1 0 1 0 0,0-1 0 0 0,1 1-1 0 0,-1 0 1 0 0,0-1-1 0 0,1 0 1 0 0,0 1-1 0 0,-1-1 1 0 0,1 0 0 0 0,0 0-1 0 0,0 1 1 0 0,0-1-1 0 0,0 0 1 0 0,0 0-1 0 0,1 0 1 0 0,-1 0 0 0 0,0 0-1 0 0,1 0 1 0 0,0 0-1 0 0,-1-1 1 0 0,1 1-1 0 0,0 0 1 0 0,0 0 0 0 0,0 0-1 0 0,1 0 1 0 0,-1 0-1 0 0,0-1-14 0 0,1-18 32 0 0,0-1-1 0 0,2 1 1 0 0,0-1 0 0 0,1 1-1 0 0,2 0 1 0 0,0 0-1 0 0,1 0 1 0 0,1 1-1 0 0,0 0 1 0 0,2 1-1 0 0,1 0 1 0 0,3-4-32 0 0,10-25 9 0 0,-7 16-4 0 0,1 1-1 0 0,2 0 1 0 0,1 1-1 0 0,1 1 1 0 0,1 1-1 0 0,2 2 1 0 0,0 0-1 0 0,2 1 1 0 0,1 2-1 0 0,1 1 1 0 0,1 1-1 0 0,0 1 1 0 0,2 2-1 0 0,0 1 0 0 0,1 2 1 0 0,1 1-1 0 0,27-7-4 0 0,40 9 165 0 0,-98 12-156 0 0,0 1 0 0 0,-1-1 0 0 0,1 1-1 0 0,0 0 1 0 0,0-1 0 0 0,0 1 0 0 0,-1 0 0 0 0,1 1-1 0 0,-1-1 1 0 0,1 0 0 0 0,-1 1 0 0 0,1-1-1 0 0,-1 1 1 0 0,0 0 0 0 0,0 0 0 0 0,0 0-1 0 0,0 0 1 0 0,0 0 0 0 0,0 0 0 0 0,0 1-1 0 0,-1-1 1 0 0,1 1 0 0 0,-1-1 0 0 0,0 1 0 0 0,1-1-1 0 0,-1 1 1 0 0,-1 0 0 0 0,1 0 0 0 0,0-1-1 0 0,-1 1 1 0 0,1 0 0 0 0,-1 1-9 0 0,1 6 24 0 0,-1 0 0 0 0,-1-1 1 0 0,0 1-1 0 0,0-1 0 0 0,-1 1 0 0 0,0-1 1 0 0,0 1-1 0 0,-1-1 0 0 0,-1 0 0 0 0,1 0 1 0 0,-2 0-1 0 0,1 0 0 0 0,-1-1 0 0 0,0 0 1 0 0,-1 0-1 0 0,-5 5-24 0 0,-113 115 146 0 0,111-117-144 0 0,-11 11-70 0 0,0-2 0 0 0,-2-1 0 0 0,0-1 0 0 0,-1-1 0 0 0,-1-2 0 0 0,0 0 0 0 0,-1-2 0 0 0,-30 9 68 0 0,-10-13-1554 0 0,69-10 1399 0 0,-1 0 0 0 0,0 0 0 0 0,1 0 1 0 0,-1 0-1 0 0,0 0 0 0 0,1 0 0 0 0,-1 0 0 0 0,1 0 0 0 0,0-1 0 0 0,-1 1 0 0 0,1 0 0 0 0,0 0 0 0 0,0 0 1 0 0,0 0-1 0 0,0-1 0 0 0,0 1 0 0 0,0 0 0 0 0,0 0 0 0 0,0 0 0 0 0,0 0 0 0 0,0-1 0 0 0,1 1 0 0 0,-1 0 1 0 0,0 0-1 0 0,1 0 0 0 0,-1 0 0 0 0,1 0 0 0 0,-1 0 0 0 0,1 0 0 0 0,0 0 0 0 0,-1 0 0 0 0,1 0 0 0 0,1-1 155 0 0,46-47-7853 0 0,-38 41 4367 0 0,5-4-7322 0 0</inkml:trace>
  <inkml:trace contextRef="#ctx0" brushRef="#br0" timeOffset="1020.019">1534 865 7898 0 0,'0'0'2534'0'0,"0"0"-271"0"0,0 0-91 0 0,0 0-73 0 0,0 0-201 0 0,0 0-266 0 0,0 0-293 0 0,0 0-252 0 0,0 0-201 0 0,34-5-138 0 0,109-20-108 0 0,-48-11 374 0 0,-78 28-863 0 0,-1-1 1 0 0,-1-1 0 0 0,1 0-1 0 0,-2-1 1 0 0,1-1 0 0 0,-1 0-1 0 0,-1-1 1 0 0,0 0 0 0 0,-1-1-1 0 0,-1 0 1 0 0,3-6-152 0 0,-12 18 15 0 0,-1 0 0 0 0,1-1 0 0 0,-1 1 0 0 0,1 0 0 0 0,-1-1 0 0 0,0 1 0 0 0,0-1 0 0 0,-1 1 0 0 0,1-1 0 0 0,0 1 0 0 0,-1-1 0 0 0,1 1 0 0 0,-1-1 0 0 0,0 0 0 0 0,0 1 0 0 0,0-1 0 0 0,0 0 0 0 0,-1 1 0 0 0,1-1 0 0 0,-1 0 0 0 0,1 1 0 0 0,-1-1 0 0 0,0 1 0 0 0,0-1 0 0 0,0 1 0 0 0,0 0 0 0 0,0-1 0 0 0,-1 1 0 0 0,1 0 0 0 0,-1 0 0 0 0,0 0 0 0 0,1 0 0 0 0,-1 0 0 0 0,0 0 0 0 0,-1 0-15 0 0,-7-2-14 0 0,0 1 0 0 0,-1 0 0 0 0,0 1 0 0 0,0 0 0 0 0,0 1 0 0 0,1 0 0 0 0,-1 1 0 0 0,0 0 0 0 0,0 0-1 0 0,0 1 1 0 0,0 1 0 0 0,0 0 0 0 0,0 0 0 0 0,1 1 0 0 0,-1 1 0 0 0,1 0 0 0 0,0 0 0 0 0,0 1 0 0 0,-8 5 14 0 0,-4 2-44 0 0,1 2 0 0 0,0 0 0 0 0,1 1 0 0 0,0 2 0 0 0,2 0 0 0 0,0 0 0 0 0,1 2 1 0 0,-2 4 43 0 0,14-19-12 0 0,0 0 0 0 0,1 1 0 0 0,-1 0 0 0 0,1 0 0 0 0,0 0 0 0 0,1 0 0 0 0,-1 1 0 0 0,1 0 0 0 0,0-1 0 0 0,0 1 0 0 0,1 0 1 0 0,0 0-1 0 0,0 0 0 0 0,0 1 0 0 0,1-1 0 0 0,0 0 0 0 0,0 1 0 0 0,1-1 0 0 0,0 1 0 0 0,0-1 0 0 0,0 1 0 0 0,1-1 0 0 0,0 1 1 0 0,0-1-1 0 0,0 0 0 0 0,1 1 0 0 0,0-1 0 0 0,0 0 0 0 0,1 0 0 0 0,0-1 0 0 0,0 1 0 0 0,2 3 12 0 0,5-3-2 0 0,1 0-1 0 0,-1-1 1 0 0,1 0 0 0 0,0-1-1 0 0,1 0 1 0 0,-1-1 0 0 0,0 0-1 0 0,1-1 1 0 0,0 0-1 0 0,-1-1 1 0 0,1-1 0 0 0,0 1-1 0 0,0-2 1 0 0,0 1 0 0 0,-1-2-1 0 0,5 0 3 0 0,3 1-21 0 0,8-2-263 0 0,0-1 0 0 0,0-1-1 0 0,-1-2 1 0 0,1 0-1 0 0,-1-2 1 0 0,16-8 284 0 0,41-18-7253 0 0,-50 20 1289 0 0,-15 7-5673 0 0</inkml:trace>
  <inkml:trace contextRef="#ctx0" brushRef="#br0" timeOffset="1407.264">2509 585 18628 0 0,'0'0'1492'0'0,"0"0"-194"0"0,0 0-4 0 0,0 0-36 0 0,0 0-149 0 0,0 0-222 0 0,0 0-227 0 0,0 0-172 0 0,0 0-123 0 0,0 0-95 0 0,0 0-93 0 0,0 0-49 0 0,0 0-21 0 0,-15 5-47 0 0,-52 17 13 0 0,-37 44 144 0 0,84-48-205 0 0,17-16-7 0 0,-9 7-5 0 0,0 1 1 0 0,0 0-1 0 0,1 1 0 0 0,0 0 0 0 0,1 0 0 0 0,0 1 1 0 0,1 1-1 0 0,0 0 0 0 0,1 0 0 0 0,-5 11 0 0 0,12-21-2 0 0,0 0 1 0 0,0 0-1 0 0,1 0 0 0 0,-1 0 1 0 0,1 0-1 0 0,0 0 0 0 0,0 0 0 0 0,0 0 1 0 0,0 1-1 0 0,1-1 0 0 0,-1 0 1 0 0,1 0-1 0 0,-1 0 0 0 0,1 0 1 0 0,0-1-1 0 0,1 1 0 0 0,-1 0 0 0 0,0 0 1 0 0,1 0-1 0 0,-1-1 0 0 0,1 1 1 0 0,0-1-1 0 0,0 1 0 0 0,0-1 1 0 0,0 0-1 0 0,0 0 0 0 0,1 0 0 0 0,-1 0 1 0 0,1 0-1 0 0,-1 0 0 0 0,1-1 1 0 0,0 1-1 0 0,0-1 0 0 0,-1 0 1 0 0,2 1 1 0 0,107 22 48 0 0,24-39 262 0 0,-123 11-293 0 0,-1 2-18 0 0,0-1 1 0 0,-1 0 0 0 0,1 0 0 0 0,-1-1 0 0 0,0-1-1 0 0,0 0 1 0 0,-1 0 0 0 0,1-1 0 0 0,-1 0 0 0 0,0-1-1 0 0,1-2 1 0 0,-8 7-472 0 0,1-3-3991 0 0,-8 4-4798 0 0,3 1-2633 0 0</inkml:trace>
  <inkml:trace contextRef="#ctx0" brushRef="#br0" timeOffset="1654.369">2861 722 16011 0 0,'0'0'3849'0'0,"0"0"-2721"0"0,0 0-343 0 0,0 0 31 0 0,0 0-24 0 0,0 0-152 0 0,0 0-232 0 0,0 0-248 0 0,0 0-104 0 0,0 0-80 0 0,0 0-64 0 0,0 0-176 0 0,0 0-272 0 0,0 0-384 0 0,-79 191-624 0 0,77-184-849 0 0,0-3-2480 0 0,2 0-7570 0 0</inkml:trace>
  <inkml:trace contextRef="#ctx0" brushRef="#br0" timeOffset="1803.493">2863 361 17140 0 0,'0'0'4697'0'0,"0"0"-3553"0"0,0 0-320 0 0,0 0-104 0 0,0 0-168 0 0,0 0-224 0 0,0 0-168 0 0,0 0-192 0 0,0 0-112 0 0,0 0-128 0 0,0 0-144 0 0,0 0-280 0 0,0 0-416 0 0,0 0-568 0 0,64-15-1177 0 0,-62 30-3817 0 0,0-4-5008 0 0</inkml:trace>
  <inkml:trace contextRef="#ctx0" brushRef="#br0" timeOffset="2405.243">3384 607 18444 0 0,'0'0'2143'0'0,"0"0"-688"0"0,0 0-365 0 0,0 0-218 0 0,0 0-231 0 0,0 0-187 0 0,0 0-134 0 0,0 0-138 0 0,0 0-79 0 0,0 0-43 0 0,0 0-40 0 0,-33 22-2 0 0,-99 66-20 0 0,68-33-55 0 0,55-45 33 0 0,5-7 10 0 0,1-1 1 0 0,0 1 0 0 0,0 0 0 0 0,0-1-1 0 0,1 1 1 0 0,-1 1 0 0 0,1-1-1 0 0,0 0 1 0 0,0 0 0 0 0,0 1 0 0 0,0 0-1 0 0,0-1 1 0 0,1 1 0 0 0,-1 0 0 0 0,1-1-1 0 0,0 1 1 0 0,0 0 0 0 0,1 0-1 0 0,-1 0 1 0 0,1 0 0 0 0,0 0 0 0 0,0 0-1 0 0,1 4 14 0 0,1-6 3 0 0,1 0-1 0 0,-1 0 0 0 0,1 0 0 0 0,0-1 1 0 0,0 1-1 0 0,0-1 0 0 0,0 1 1 0 0,0-1-1 0 0,0 0 0 0 0,0 0 0 0 0,0 0 1 0 0,1-1-1 0 0,-1 1 0 0 0,0-1 0 0 0,0 0 1 0 0,1 0-1 0 0,-1 0 0 0 0,0 0 1 0 0,1-1-1 0 0,0 1-2 0 0,15-5 79 0 0,-1-1 1 0 0,0-1-1 0 0,-1 0 0 0 0,1-1 1 0 0,-2-1-1 0 0,1-1 1 0 0,-1 0-1 0 0,-1-1 0 0 0,0-1 1 0 0,0 0-1 0 0,8-10-79 0 0,5-2 135 0 0,-3 2-20 0 0,-21 17-110 0 0,0 0 1 0 0,1 1-1 0 0,-1 0 1 0 0,1 0-1 0 0,0 0 1 0 0,0 0-1 0 0,0 1 1 0 0,0 0-1 0 0,1 0 1 0 0,-1 1-1 0 0,1-1 1 0 0,0 1-1 0 0,0 0 1 0 0,0 1-1 0 0,0-1 1 0 0,0 1-6 0 0,-3 46-86 0 0,-9-20 114 0 0,4-21-31 0 0,0-1-1 0 0,0 0 0 0 0,1 1 0 0 0,-1-1 0 0 0,1 1 0 0 0,0-1 0 0 0,0 1 0 0 0,0 0 0 0 0,1-1 0 0 0,-1 1 0 0 0,1 0 0 0 0,0 0 0 0 0,0-1 0 0 0,0 1 1 0 0,1 0-1 0 0,-1 0 0 0 0,1-1 0 0 0,0 1 0 0 0,0 0 0 0 0,0-1 0 0 0,1 1 0 0 0,-1-1 0 0 0,1 0 0 0 0,0 1 0 0 0,0-1 0 0 0,0 0 0 0 0,0 0 0 0 0,0 0 0 0 0,1 0 1 0 0,-1 0-1 0 0,1-1 0 0 0,0 1 0 0 0,0-1 0 0 0,0 0 0 0 0,0 0 0 0 0,1 1 4 0 0,11 0 93 0 0,1 1 1 0 0,-1-2-1 0 0,1 0 0 0 0,0-1 0 0 0,0 0 1 0 0,0-1-1 0 0,0-1 0 0 0,-1-1 0 0 0,1 0 1 0 0,0-1-1 0 0,-1 0 0 0 0,1-2 1 0 0,-1 1-1 0 0,0-2 0 0 0,-1 0 0 0 0,1-1 1 0 0,5-4-94 0 0,35-16 196 0 0,-1-1-1 0 0,-2-3 1 0 0,0-2 0 0 0,-3-3 0 0 0,-1-1 0 0 0,-1-3 0 0 0,-3-1 0 0 0,-1-3 0 0 0,16-23-196 0 0,-43 48-28 0 0,-2-2 0 0 0,0 0 0 0 0,-1 0 0 0 0,-1-1 0 0 0,-1-1 0 0 0,-1 0 0 0 0,-1 0 0 0 0,-1-1 1 0 0,-1 0-1 0 0,-2 0 0 0 0,0-1 0 0 0,-1 1 0 0 0,-2-1 0 0 0,0-7 28 0 0,-2 28-14 0 0,0 0-1 0 0,0 1 1 0 0,0-1-1 0 0,-1 0 1 0 0,1 1-1 0 0,-1-1 1 0 0,0 1-1 0 0,0-1 1 0 0,-1 1-1 0 0,1-1 1 0 0,-1 1 0 0 0,1 0-1 0 0,-1-1 1 0 0,0 1-1 0 0,0 0 1 0 0,-1 1-1 0 0,1-1 1 0 0,-1 0-1 0 0,1 0 1 0 0,-1 1-1 0 0,0 0 1 0 0,0-1 0 0 0,0 1-1 0 0,0 0 1 0 0,0 1-1 0 0,0-1 1 0 0,-1 0-1 0 0,1 1 1 0 0,0 0-1 0 0,-1 0 1 0 0,1 0-1 0 0,-1 0 1 0 0,0 0 0 0 0,1 1-1 0 0,-1 0 1 0 0,0 0-1 0 0,0 0 15 0 0,-6 0-22 0 0,0 0 0 0 0,-1 1-1 0 0,1 0 1 0 0,0 1-1 0 0,0 0 1 0 0,0 1 0 0 0,0 0-1 0 0,1 1 1 0 0,-1-1 0 0 0,1 2-1 0 0,0 0 1 0 0,0 0 0 0 0,0 0-1 0 0,1 1 1 0 0,0 0 0 0 0,0 1-1 0 0,0 0 1 0 0,1 0 0 0 0,0 1-1 0 0,-6 8 23 0 0,-2 4 4 0 0,1 0-1 0 0,0 1 0 0 0,2 1 0 0 0,0 0 0 0 0,1 1 0 0 0,2 0 1 0 0,0 1-1 0 0,1 2-3 0 0,3-3 58 0 0,1 0 0 0 0,2 0 1 0 0,0 0-1 0 0,1 0 0 0 0,2 0 1 0 0,0 0-1 0 0,1 0 0 0 0,2 0 0 0 0,0-1 1 0 0,1 1-1 0 0,2-1 0 0 0,0 0 1 0 0,1 0-1 0 0,1-1 0 0 0,1 0 1 0 0,1-1-1 0 0,1 0 0 0 0,1-1 0 0 0,0 0 1 0 0,1-1-1 0 0,12 11-58 0 0,-10-13 7 0 0,1 0 0 0 0,1-1 1 0 0,0-1-1 0 0,1 0 0 0 0,1-2 0 0 0,0 0 1 0 0,1-1-8 0 0,39 5-920 0 0,-25-30-5715 0 0,-28 6-1294 0 0,-3 1-4711 0 0</inkml:trace>
</inkml:ink>
</file>

<file path=ppt/ink/ink22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4:22.16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315 1 14099 0 0,'0'0'1538'0'0,"0"0"-321"0"0,0 0-68 0 0,0 0 139 0 0,0 0 107 0 0,0 0-76 0 0,0 0-226 0 0,0 0-279 0 0,0 0-221 0 0,0 0-118 0 0,0 0-16 0 0,0 0 38 0 0,0 0 19 0 0,5 6-17 0 0,-3-3-432 0 0,0 0-1 0 0,1 1 1 0 0,-1-1 0 0 0,0 1 0 0 0,-1 0-1 0 0,1-1 1 0 0,-1 1 0 0 0,0 0-1 0 0,0 0 1 0 0,0 0 0 0 0,0 0-1 0 0,-1 0 1 0 0,1 0 0 0 0,-1 0-1 0 0,0 0 1 0 0,-1 3-67 0 0,4 695 1971 0 0,-29-521-1979 0 0,17-144 311 0 0,6-29-4160 0 0,7-87-4593 0 0,-4 61 3269 0 0,0 8-5743 0 0</inkml:trace>
  <inkml:trace contextRef="#ctx0" brushRef="#br0" timeOffset="240.924">0 612 14123 0 0,'0'0'1488'0'0,"0"0"-271"0"0,0 0 24 0 0,0 0 153 0 0,0 0 25 0 0,0 0-134 0 0,0 0-307 0 0,0 0-259 0 0,0 0-140 0 0,0 0-69 0 0,0 0-35 0 0,34-7-45 0 0,109-24-44 0 0,42-1 368 0 0,40-12-2120 0 0,-192 32-699 0 0,-14-2-6734 0 0,-15 10-2288 0 0</inkml:trace>
  <inkml:trace contextRef="#ctx0" brushRef="#br0" timeOffset="658.228">797 115 16516 0 0,'0'0'1377'0'0,"0"0"-547"0"0,0 0-138 0 0,0 0 167 0 0,0 0 198 0 0,0 0 63 0 0,0 0-161 0 0,0 0-233 0 0,0 0-167 0 0,-6 35-69 0 0,-19 114-66 0 0,-1 36 670 0 0,20 79-639 0 0,7-255-452 0 0,0 1 1 0 0,1 0-1 0 0,0-1 1 0 0,1 1-1 0 0,0-1 1 0 0,0 0-1 0 0,1 0 1 0 0,0 0-1 0 0,1 0 1 0 0,0-1-1 0 0,3 4-3 0 0,-5-10 23 0 0,0 0-1 0 0,0 0 0 0 0,0 0 0 0 0,0-1 0 0 0,0 0 1 0 0,0 1-1 0 0,1-1 0 0 0,-1 0 0 0 0,0 0 0 0 0,1-1 1 0 0,-1 1-1 0 0,1-1 0 0 0,-1 0 0 0 0,1 0 0 0 0,-1 0 0 0 0,1 0 1 0 0,-1 0-1 0 0,1-1 0 0 0,-1 0 0 0 0,1 1 0 0 0,-1-1 1 0 0,0-1-1 0 0,1 1 0 0 0,-1 0 0 0 0,0-1 0 0 0,0 0 1 0 0,0 1-1 0 0,0-1 0 0 0,0 0 0 0 0,-1-1 0 0 0,1 1 0 0 0,0 0 1 0 0,-1-1-23 0 0,45-29 250 0 0,-23 15-174 0 0,1 1-1 0 0,0 0 0 0 0,2 2 0 0 0,-1 1 0 0 0,24-7-75 0 0,6 16 96 0 0,-46 66 6 0 0,-12 73-120 0 0,10-122-2400 0 0,-1-5-3335 0 0,-7-7 4288 0 0,0 0-2014 0 0,1 0-2491 0 0,0-1-3680 0 0</inkml:trace>
  <inkml:trace contextRef="#ctx0" brushRef="#br0" timeOffset="905.871">1547 667 6945 0 0,'0'0'6016'0'0,"0"0"-4110"0"0,0 0-1160 0 0,0 0 53 0 0,0 0 107 0 0,0 0-25 0 0,0 0-160 0 0,0 0-194 0 0,0 0-123 0 0,0 0-24 0 0,0 0 15 0 0,0 0 10 0 0,-11 31-54 0 0,-34 97-54 0 0,20-59 119 0 0,19-32-2572 0 0,5-37-1069 0 0,0 0-4246 0 0,1 0-1772 0 0</inkml:trace>
  <inkml:trace contextRef="#ctx0" brushRef="#br0" timeOffset="1161.03">1379 395 10770 0 0,'0'0'1129'0'0,"0"0"-769"0"0,0 0-304 0 0,0 0-320 0 0,0 0-289 0 0,0 0-487 0 0,0 0-1312 0 0,0 0-4370 0 0</inkml:trace>
  <inkml:trace contextRef="#ctx0" brushRef="#br0" timeOffset="1348.406">1981 601 12803 0 0,'0'0'3785'0'0,"0"0"-1814"0"0,0 0-547 0 0,0 0-106 0 0,0 0-185 0 0,0 0-237 0 0,0 0-212 0 0,0 0-182 0 0,0 0-141 0 0,0 0-71 0 0,0 0-76 0 0,0 0-50 0 0,-16 4-30 0 0,-107 40 162 0 0,121-44-304 0 0,0 1-1 0 0,1 0 1 0 0,-1 0 0 0 0,0 0 0 0 0,1 0 0 0 0,-1 0-1 0 0,1 0 1 0 0,0 1 0 0 0,-1-1 0 0 0,1 0 0 0 0,0 1-1 0 0,0-1 1 0 0,-1 1 0 0 0,1-1 0 0 0,0 1-1 0 0,1 0 1 0 0,-1-1 0 0 0,0 1 0 0 0,0 0 0 0 0,1 0-1 0 0,-1-1 1 0 0,1 1 0 0 0,-1 0 0 0 0,1 0 0 0 0,0 0-1 0 0,0 0 1 0 0,0 0 0 0 0,0 0 0 0 0,0-1-1 0 0,0 1 1 0 0,1 0 0 0 0,-1 0 0 0 0,0 0 0 0 0,1 0-1 0 0,0-1 1 0 0,-1 1 0 0 0,1 0 0 0 0,0 0 0 0 0,0-1-1 0 0,0 1 1 0 0,0-1 0 0 0,0 1 0 0 0,0-1-1 0 0,1 1 9 0 0,12 8-69 0 0,104 94 106 0 0,-116-101-11 0 0,0 0-1 0 0,-1 0 0 0 0,1 0 0 0 0,0 0 0 0 0,-1 1 1 0 0,0-1-1 0 0,0 1 0 0 0,0-1 0 0 0,0 1 0 0 0,0-1 0 0 0,-1 1 1 0 0,0-1-1 0 0,1 1 0 0 0,-1-1 0 0 0,0 1 0 0 0,-1 0 0 0 0,1-1 1 0 0,-1 1-1 0 0,0-1 0 0 0,0 1 0 0 0,0-1 0 0 0,0 1 1 0 0,0-1-1 0 0,-1 0 0 0 0,1 0 0 0 0,-1 1 0 0 0,0-1 0 0 0,0 0 1 0 0,0-1-1 0 0,-1 1 0 0 0,1 0 0 0 0,-1 0-25 0 0,-1 2 18 0 0,-1 0 0 0 0,0-1 0 0 0,0 0 0 0 0,0 1 0 0 0,-1-2 0 0 0,1 1 0 0 0,-1-1 0 0 0,0 1 0 0 0,0-2 0 0 0,0 1 0 0 0,0-1 0 0 0,0 0 0 0 0,-1 0-1 0 0,1 0 1 0 0,-1-1 0 0 0,1 0 0 0 0,-3 0-18 0 0,-31-12-1728 0 0,32 0-2335 0 0,4-4-4750 0 0,4 8-3179 0 0</inkml:trace>
  <inkml:trace contextRef="#ctx0" brushRef="#br0" timeOffset="2185.027">1331 380 680 0 0,'0'0'2550'0'0,"0"0"-400"0"0,0 0-119 0 0,0 0-35 0 0,0 0-194 0 0,0 0-328 0 0,0 0-359 0 0,0 0-265 0 0,0 0-120 0 0,0 0-15 0 0,0 0 36 0 0,0 0 6 0 0,6 7 1772 0 0,-28 26-492 0 0,45-33-1287 0 0,54-32 622 0 0,-76 31-1202 0 0,-1 1 27 0 0,0 0 26 0 0,0 0 42 0 0,0 0 20 0 0,-23 1 446 0 0,-17 16-732 0 0,74-21-3787 0 0,-27 2 2774 0 0,17-6-7044 0 0,-11 4-3553 0 0</inkml:trace>
</inkml:ink>
</file>

<file path=ppt/ink/ink22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4:28.30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354 704 3945 0 0,'0'0'1858'0'0,"0"0"-303"0"0,0 0-150 0 0,0 0-29 0 0,0 0-77 0 0,0 0-112 0 0,0 0-117 0 0,0 0-151 0 0,0 0-128 0 0,0 0-93 0 0,0 0-55 0 0,0 0 39 0 0,0 0 121 0 0,14-5 115 0 0,41-14 89 0 0,-41 14 11 0 0,-14 5-49 0 0,-14 0 1119 0 0,-9 0-1938 0 0,0 2 0 0 0,0 0 0 0 0,1 2 0 0 0,-1 1 0 0 0,1 0 0 0 0,0 2 0 0 0,0 0 0 0 0,1 1 1 0 0,0 2-1 0 0,1 0 0 0 0,0 1 0 0 0,0 1 0 0 0,1 1 0 0 0,1 1 0 0 0,0 0 0 0 0,-11 13-150 0 0,23-22-50 0 0,1 1 0 0 0,0 0 0 0 0,0 1 0 0 0,0-1 0 0 0,1 1-1 0 0,0 0 1 0 0,0 0 0 0 0,1 0 0 0 0,0 0 0 0 0,0 1-1 0 0,1-1 1 0 0,0 1 0 0 0,0 0 0 0 0,1 0 0 0 0,0-1 0 0 0,0 1-1 0 0,1 0 1 0 0,0 0 0 0 0,0 0 0 0 0,1 0 0 0 0,0 2 50 0 0,1-6-229 0 0,0-1 0 0 0,-1 1 0 0 0,1 0 0 0 0,0-1 1 0 0,1 0-1 0 0,-1 1 0 0 0,1-1 0 0 0,-1 0 0 0 0,1 0 0 0 0,0-1 0 0 0,0 1 1 0 0,0 0-1 0 0,1-1 0 0 0,-1 0 0 0 0,0 0 0 0 0,1 0 0 0 0,0 0 0 0 0,-1 0 1 0 0,1-1-1 0 0,0 0 0 0 0,0 0 0 0 0,0 0 0 0 0,0 0 0 0 0,0 0 0 0 0,0-1 229 0 0,63 7-11809 0 0,-51-7 3761 0 0</inkml:trace>
  <inkml:trace contextRef="#ctx0" brushRef="#br0" timeOffset="959.314">991 719 9962 0 0,'0'0'2726'0'0,"0"0"-515"0"0,0 0-372 0 0,0 0-236 0 0,0 0-270 0 0,0 0-288 0 0,0 0-226 0 0,0 0-159 0 0,0 0-97 0 0,-36 8-79 0 0,-112 30-87 0 0,38 13 180 0 0,106-48-552 0 0,-20 10 51 0 0,2 2 1 0 0,0 0-1 0 0,0 2 1 0 0,2 0-1 0 0,0 1 0 0 0,1 2 1 0 0,-6 8-77 0 0,23-27-2 0 0,1 1 1 0 0,-1-1 0 0 0,1 1 0 0 0,0 0 0 0 0,0-1 0 0 0,0 1-1 0 0,0 0 1 0 0,0 0 0 0 0,0 0 0 0 0,0 0 0 0 0,0 0 0 0 0,1 0-1 0 0,-1 0 1 0 0,1 0 0 0 0,-1 0 0 0 0,1 0 0 0 0,0 0-1 0 0,0 0 1 0 0,0 1 0 0 0,0-1 0 0 0,0 0 0 0 0,1 0 0 0 0,-1 0-1 0 0,1 0 1 0 0,-1 0 0 0 0,1 0 0 0 0,0 0 0 0 0,-1 0 0 0 0,1 0-1 0 0,0 0 1 0 0,1-1 0 0 0,-1 1 0 0 0,0 0 0 0 0,0 0 0 0 0,1-1-1 0 0,-1 1 1 0 0,1-1 0 0 0,-1 1 0 0 0,1-1 0 0 0,0 0-1 0 0,-1 0 1 0 0,1 0 0 0 0,0 0 0 0 0,0 0 0 0 0,0 0 0 0 0,0 0-1 0 0,0 0 1 0 0,0-1 0 0 0,0 1 0 0 0,0-1 1 0 0,25 0 82 0 0,0 0-1 0 0,0-3 1 0 0,-1 0 0 0 0,1-1 0 0 0,-1-2 0 0 0,0-1-1 0 0,0-1 1 0 0,-1-1 0 0 0,0-1 0 0 0,0-1-1 0 0,-1-1 1 0 0,-1-1 0 0 0,18-14-82 0 0,13-2 71 0 0,119-55 105 0 0,-141 80-211 0 0,-27 59 20 0 0,-12 66-209 0 0,8-118 222 0 0,-1 0 0 0 0,1-1 0 0 0,0 1 0 0 0,0 0 0 0 0,0-1 1 0 0,0 1-1 0 0,0-1 0 0 0,0 0 0 0 0,1 1 0 0 0,-1-1 0 0 0,1 0 0 0 0,0 0 0 0 0,0 0 0 0 0,0 0 0 0 0,0 0 0 0 0,0 0 0 0 0,0 0 0 0 0,0-1 0 0 0,0 1 0 0 0,1-1 1 0 0,-1 0-1 0 0,1 1 0 0 0,-1-1 0 0 0,1 0 0 0 0,-1 0 0 0 0,1-1 0 0 0,0 1 0 0 0,-1-1 0 0 0,1 1 0 0 0,0-1 0 0 0,0 0 2 0 0,86-10 323 0 0,-24-25 92 0 0,-1-4-1 0 0,-2-2 1 0 0,20-21-415 0 0,-7 7 129 0 0,3 3-1 0 0,2 4 1 0 0,11-1-129 0 0,-80 43-4 0 0,1 0 0 0 0,0 1 1 0 0,0 0-1 0 0,1 1 1 0 0,-1 1-1 0 0,1 0 1 0 0,0 0-1 0 0,0 1 1 0 0,6 1 3 0 0,-16 28 18 0 0,-9-12 10 0 0,-1 1 0 0 0,-1-1-1 0 0,0 0 1 0 0,-1-1 0 0 0,-1 0 0 0 0,0 0-1 0 0,-1-1 1 0 0,-10 9-28 0 0,6-3 10 0 0,-7 6-30 0 0,6-3-29 0 0,-1 0 0 0 0,-1-2 0 0 0,0 0-1 0 0,-2-1 1 0 0,0-1 0 0 0,-2-1 0 0 0,1-1 0 0 0,-2-1-1 0 0,0-1 1 0 0,-13 5 49 0 0,-28-11-1730 0 0,64-8 1672 0 0,-1-1 0 0 0,1 1 0 0 0,-1 0 0 0 0,1-1 0 0 0,-1 1-1 0 0,1 0 1 0 0,-1-1 0 0 0,1 1 0 0 0,0-1 0 0 0,-1 1 0 0 0,1 0-1 0 0,-1-1 1 0 0,1 1 0 0 0,0-1 0 0 0,0 1 0 0 0,-1-1-1 0 0,1 1 1 0 0,0-1 0 0 0,0 0 0 0 0,-1 1 0 0 0,1-1 0 0 0,0 1-1 0 0,0-1 1 0 0,0 0 0 0 0,0 1 0 0 0,0-1 0 0 0,0 1 0 0 0,0-1-1 0 0,0 1 1 0 0,0-1 0 0 0,0 0 0 0 0,0 1 0 0 0,1-1-1 0 0,-1 1 1 0 0,0-1 0 0 0,0 1 0 0 0,1-1 0 0 0,-1 1 0 0 0,0-1-1 0 0,0 0 1 0 0,1 1 0 0 0,-1 0 0 0 0,1-1 0 0 0,-1 1 0 0 0,0-1-1 0 0,1 1 1 0 0,-1 0 0 0 0,1-1 0 0 0,-1 1 0 0 0,1 0 0 0 0,-1-1-1 0 0,1 1 1 0 0,-1 0 58 0 0,18-6-27 0 0,-1 2 0 0 0,1 0 0 0 0,0 1 0 0 0,0 0-1 0 0,0 2 1 0 0,1 0 0 0 0,-1 1 0 0 0,0 1 0 0 0,0 0 0 0 0,0 2 0 0 0,0 0-1 0 0,0 1 1 0 0,0 1 0 0 0,8 3 27 0 0,2 1 468 0 0,0-2-1 0 0,1-1 1 0 0,0-1 0 0 0,0-2-1 0 0,0 0 1 0 0,12-2-468 0 0,-16-1 134 0 0,-1-1 1 0 0,1 0-1 0 0,-1-2 0 0 0,1-1 1 0 0,-1-1-1 0 0,-1-1 1 0 0,1-1-1 0 0,-1-1 0 0 0,0-1 1 0 0,-1-1-1 0 0,0-1 0 0 0,0-1 1 0 0,-1 0-1 0 0,-1-2 0 0 0,0-1 1 0 0,-1 0-1 0 0,-1-2 1 0 0,0 0-1 0 0,-1 0 0 0 0,-1-2 1 0 0,-1 0-1 0 0,0-1 0 0 0,-2 0 1 0 0,2-5-135 0 0,-12 22-5 0 0,-1-1 0 0 0,0 1 0 0 0,1-1 1 0 0,-1 1-1 0 0,0-1 0 0 0,-1 0 0 0 0,1 0 1 0 0,-1 0-1 0 0,0 1 0 0 0,0-2 1 0 0,0 1-1 0 0,0 0 0 0 0,-1 0 0 0 0,1 0 1 0 0,-1 0-1 0 0,0 0 0 0 0,0 0 0 0 0,-1-1 1 0 0,1 1-1 0 0,-1 0 0 0 0,0 0 0 0 0,0 0 1 0 0,-1 0-1 0 0,1 0 0 0 0,-1 1 0 0 0,0-1 1 0 0,0 0-1 0 0,0 1 0 0 0,0-1 0 0 0,0 1 1 0 0,-1-1-1 0 0,0 1 0 0 0,0 0 0 0 0,0 0 1 0 0,0 1-1 0 0,0-1 0 0 0,0 1 0 0 0,-1-1 1 0 0,1 1-1 0 0,-1 0 0 0 0,1 0 1 0 0,-1 0-1 0 0,0 1 0 0 0,0-1 0 0 0,-1 1 5 0 0,-9 1-16 0 0,0 1 0 0 0,1 0 0 0 0,-1 1 1 0 0,1 1-1 0 0,0 0 0 0 0,0 1 0 0 0,0 0 0 0 0,0 1 0 0 0,1 1 0 0 0,0 0 0 0 0,0 0 0 0 0,0 1 0 0 0,1 1 0 0 0,0 0 0 0 0,0 0 0 0 0,1 1 0 0 0,0 0 0 0 0,1 1 1 0 0,0 0-1 0 0,0 1 0 0 0,1 0 0 0 0,0 0 0 0 0,1 1 0 0 0,1-1 0 0 0,0 2 0 0 0,0-1 0 0 0,1 1 0 0 0,1 0 0 0 0,0 0 0 0 0,1 0 0 0 0,0 0 0 0 0,1 1 0 0 0,0-1 0 0 0,1 1 1 0 0,1-1-1 0 0,0 1 0 0 0,1-1 0 0 0,1 1 0 0 0,0-1 0 0 0,3 11 16 0 0,2-7 52 0 0,1-1 0 0 0,0-1 1 0 0,2 0-1 0 0,-1 0 0 0 0,2-1 0 0 0,0 0 0 0 0,1-1 1 0 0,0 0-1 0 0,1 0 0 0 0,0-2 0 0 0,1 0 1 0 0,4 2-53 0 0,-3-4-9 0 0,0 0 0 0 0,1-1 0 0 0,-1-1 0 0 0,2-1 1 0 0,-1 0-1 0 0,1-1 0 0 0,0-1 0 0 0,0 0 0 0 0,0-1 1 0 0,8 0 8 0 0,59 1-7107 0 0,-70-4-5081 0 0</inkml:trace>
  <inkml:trace contextRef="#ctx0" brushRef="#br0" timeOffset="34873.396">2699 41 4593 0 0,'0'0'2358'0'0,"0"0"-536"0"0,0 0-178 0 0,0 0 31 0 0,0 0 64 0 0,0 0-56 0 0,0 0-145 0 0,0 0-206 0 0,0 0-253 0 0,0 0-124 0 0,0 0-107 0 0,-5-6-105 0 0,-18-21-84 0 0,18 20-95 0 0,5 7-78 0 0,0 0-40 0 0,0 0-15 0 0,0 0-19 0 0,0 0-34 0 0,0 0-35 0 0,0 0-68 0 0,0 0-58 0 0,21 8 1236 0 0,146 135 336 0 0,-146-119-1711 0 0,-1 1-1 0 0,-2 1 1 0 0,0 1 0 0 0,-2 0-1 0 0,-1 1 1 0 0,-1 1-1 0 0,-2 0 1 0 0,0 1-1 0 0,-3 0 1 0 0,0 1 0 0 0,-2 0-1 0 0,-1 0 1 0 0,-1 1-1 0 0,-2-1 1 0 0,-1 1-1 0 0,-2 0 1 0 0,-1 0 0 0 0,-3 12-78 0 0,-8-1 40 0 0,-1 0 1 0 0,-3 0 0 0 0,-1-1-1 0 0,-3-1 1 0 0,-1-1 0 0 0,-1-1-1 0 0,-3-1 1 0 0,-1-1 0 0 0,-2-1-1 0 0,-2-1-40 0 0,-207 226 74 0 0,139-161-38 0 0,37-41-75 0 0,67-122-3642 0 0,-1 37 1458 0 0,-1 9-4729 0 0,-2 9-5255 0 0</inkml:trace>
</inkml:ink>
</file>

<file path=ppt/ink/ink22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4:20.7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480 696 14827 0 0,'0'0'858'0'0,"0"0"-161"0"0,0 0 130 0 0,0 0 345 0 0,0 0 213 0 0,0 0-103 0 0,0 0-269 0 0,34-5-241 0 0,107-19-169 0 0,-97 19-347 0 0,-1-2 1 0 0,0-2 0 0 0,-1-2-1 0 0,0-1 1 0 0,0-3 0 0 0,-1-1-1 0 0,-1-2 1 0 0,-1-1-1 0 0,10-9-255 0 0,-38 22 56 0 0,0 0 1 0 0,-1-1 0 0 0,0 0-1 0 0,-1 0 1 0 0,1-1 0 0 0,-1 0 0 0 0,-1-1-1 0 0,0 0 1 0 0,0-1 0 0 0,0 1-1 0 0,-1-1 1 0 0,-1-1 0 0 0,0 1 0 0 0,0-2-58 0 0,-6 11 12 0 0,0 0 0 0 0,0 0 0 0 0,-1 0 0 0 0,1-1 0 0 0,0 1 0 0 0,0 0 0 0 0,-1 0 0 0 0,1 0 0 0 0,-1 0 0 0 0,1 0 0 0 0,-1 0 0 0 0,0 0 0 0 0,1 0 0 0 0,-1 0 0 0 0,0 0 0 0 0,0 0 0 0 0,0 0 1 0 0,1 0-1 0 0,-1 1 0 0 0,0-1 0 0 0,0 0 0 0 0,0 0 0 0 0,0 1 0 0 0,0-1 0 0 0,0 1 0 0 0,-1-1 0 0 0,1 1 0 0 0,0 0 0 0 0,0-1 0 0 0,0 1 0 0 0,0 0 0 0 0,-1 0 0 0 0,1 0 0 0 0,0-1 0 0 0,0 1 0 0 0,0 1 0 0 0,-1-1 0 0 0,1 0 0 0 0,0 0 1 0 0,0 0-1 0 0,0 1 0 0 0,0-1 0 0 0,-1 0 0 0 0,1 1 0 0 0,0-1 0 0 0,0 1 0 0 0,0-1 0 0 0,0 1 0 0 0,0 0 0 0 0,0 0 0 0 0,0-1 0 0 0,0 1 0 0 0,1 0 0 0 0,-1 0 0 0 0,0 0 0 0 0,0 0 0 0 0,1 0 0 0 0,-1 0 0 0 0,0 0 0 0 0,0 0-12 0 0,-17 18-7 0 0,0 0 0 0 0,1 1-1 0 0,0 0 1 0 0,2 2-1 0 0,0 0 1 0 0,2 0-1 0 0,1 1 1 0 0,0 1-1 0 0,2 0 1 0 0,1 1-1 0 0,0 0 1 0 0,2 0-1 0 0,1 0 1 0 0,-1 17 7 0 0,-5 3 7 0 0,-28 103-84 0 0,-7-2 0 0 0,-6-1 0 0 0,-7 0 77 0 0,45-113-60 0 0,-1 0-1 0 0,-1-1 1 0 0,-2-1-1 0 0,-1 0 1 0 0,-22 25 60 0 0,39-51-11 0 0,-1 0 0 0 0,1 0 0 0 0,-1 0 1 0 0,1 0-1 0 0,-1-1 0 0 0,0 0 0 0 0,0 1 0 0 0,-1-1 1 0 0,1-1-1 0 0,-1 1 0 0 0,1-1 0 0 0,-1 0 1 0 0,0 0-1 0 0,0 0 0 0 0,0 0 0 0 0,0-1 0 0 0,0 0 1 0 0,0 0-1 0 0,0 0 0 0 0,-1-1 0 0 0,1 0 1 0 0,0 0-1 0 0,0 0 0 0 0,0-1 0 0 0,-1 1 0 0 0,1-1 1 0 0,0-1-1 0 0,0 1 0 0 0,0-1 0 0 0,0 1 1 0 0,0-1-1 0 0,1-1 0 0 0,-1 1 0 0 0,1-1 0 0 0,-1 0 1 0 0,1 0-1 0 0,0 0 0 0 0,0 0 0 0 0,0-1 1 0 0,0 0-1 0 0,1 1 0 0 0,0-1 0 0 0,-1-1 1 0 0,2 1-1 0 0,-1 0 0 0 0,0-1 0 0 0,1 0 0 0 0,0 1 1 0 0,-2-6 10 0 0,2-1 43 0 0,1-1 0 0 0,0 0 0 0 0,1 0 0 0 0,0 1 0 0 0,0-1 0 0 0,2 0 0 0 0,-1 0 0 0 0,2 1 0 0 0,-1-1 0 0 0,1 1 0 0 0,1 0 0 0 0,0 0 0 0 0,1 0 0 0 0,0 0 0 0 0,1 1 1 0 0,0 0-1 0 0,0 0 0 0 0,2 0-43 0 0,8-12 115 0 0,1 1 1 0 0,1 0-1 0 0,1 1 0 0 0,1 2 1 0 0,0 0-1 0 0,1 1 1 0 0,10-5-116 0 0,-12 8 22 0 0,2 1 1 0 0,0 1 0 0 0,0 1 0 0 0,1 1 0 0 0,0 1 0 0 0,1 0 0 0 0,0 2 0 0 0,0 1 0 0 0,0 1 0 0 0,1 0-1 0 0,0 2 1 0 0,13 0-23 0 0,28 32-4114 0 0,-41-14-5523 0 0,-17-11-1554 0 0</inkml:trace>
  <inkml:trace contextRef="#ctx0" brushRef="#br0" timeOffset="277.414">1307 954 13171 0 0,'0'0'2595'0'0,"0"0"-900"0"0,0 0-417 0 0,0 0-138 0 0,0 0-141 0 0,0 0-208 0 0,0 0-199 0 0,0 0-179 0 0,0 0-121 0 0,0 0-88 0 0,0 0-64 0 0,-33 32-46 0 0,-98 102-48 0 0,90-73-16 0 0,40-52-32 0 0,1-5 11 0 0,0-1-1 0 0,0 1 1 0 0,0-1-1 0 0,1 1 0 0 0,-1-1 1 0 0,1 1-1 0 0,-1-1 1 0 0,1 0-1 0 0,0 1 1 0 0,1-1-1 0 0,-1 0 0 0 0,1 1 1 0 0,-1-1-1 0 0,1 0 1 0 0,0 0-1 0 0,0 0 1 0 0,0-1-1 0 0,0 1 0 0 0,1 0 1 0 0,-1-1-1 0 0,1 0 1 0 0,0 1-1 0 0,-1-1 1 0 0,1 0-1 0 0,0 0 0 0 0,0-1 1 0 0,0 1-1 0 0,1 0 1 0 0,-1-1-1 0 0,0 0 0 0 0,1 0 1 0 0,-1 0-1 0 0,1 0 1 0 0,-1-1-1 0 0,0 1 1 0 0,1-1-1 0 0,0 0 0 0 0,-1 0 1 0 0,1 0-1 0 0,-1 0 1 0 0,3-1-9 0 0,4 1 140 0 0,1-1-1 0 0,0 0 1 0 0,-1 0 0 0 0,1-1 0 0 0,-1 0 0 0 0,0-1-1 0 0,0 0 1 0 0,0-1 0 0 0,0 0 0 0 0,0 0 0 0 0,-1-1-1 0 0,0-1 1 0 0,0 1 0 0 0,0-1 0 0 0,-1-1 0 0 0,0 0-1 0 0,0 0 1 0 0,6-7-140 0 0,-10 8 59 0 0,1-1-1 0 0,-1 1 1 0 0,0-1-1 0 0,0 0 1 0 0,-1-1-1 0 0,0 1 0 0 0,-1 0 1 0 0,1-1-1 0 0,-1 0 1 0 0,-1 0-1 0 0,0 1 1 0 0,0-1-1 0 0,0 0 1 0 0,-1 0-1 0 0,0 0 0 0 0,0 0 1 0 0,-2-5-59 0 0,1 7-152 0 0,-1 0 1 0 0,0 0 0 0 0,0 0-1 0 0,-1 1 1 0 0,0-1-1 0 0,1 1 1 0 0,-2-1 0 0 0,1 1-1 0 0,-1 0 1 0 0,0 1-1 0 0,0-1 1 0 0,0 0 0 0 0,-1 1-1 0 0,1 0 1 0 0,-3-2 151 0 0,-12-2-3380 0 0,10 8-3700 0 0,3 0-4738 0 0</inkml:trace>
  <inkml:trace contextRef="#ctx0" brushRef="#br0" timeOffset="563.641">1616 1410 20068 0 0,'0'0'936'0'0,"0"0"41"0"0,0 0 174 0 0,0 0 88 0 0,0 0-87 0 0,0 0-288 0 0,0 0-247 0 0,0 0-124 0 0,0 0-72 0 0,0 0-22 0 0,0 0-42 0 0,0 0-34 0 0,0-24-42 0 0,1-79-17 0 0,24-2 247 0 0,-18 86-505 0 0,0 1 0 0 0,1-1 1 0 0,1 1-1 0 0,1 1 0 0 0,1 0 0 0 0,0 0 0 0 0,1 1 0 0 0,1 0 0 0 0,0 1 1 0 0,1 1-1 0 0,1 0 0 0 0,0 1 0 0 0,12-8-6 0 0,28-2-77 0 0,-30 22-2440 0 0,-10 7-3331 0 0,-4 7-4946 0 0,-9-9-103 0 0</inkml:trace>
  <inkml:trace contextRef="#ctx0" brushRef="#br0" timeOffset="41289.519">491 15 3513 0 0,'0'0'1233'0'0,"0"0"-43"0"0,0 0 222 0 0,0 0 295 0 0,0 0 100 0 0,0 0-92 0 0,0 0-300 0 0,0 0-313 0 0,0 0-166 0 0,0 0-128 0 0,0 0-106 0 0,0-3-15 0 0,0-6 18 0 0,0 6-31 0 0,0 3-53 0 0,0 0-90 0 0,0 0-88 0 0,0 0-75 0 0,0 0-62 0 0,0 0-18 0 0,0 0-2 0 0,0 0 17 0 0,-19 19 1376 0 0,-85 62-857 0 0,60-35-492 0 0,2 1-1 0 0,2 3 1 0 0,3 1-1 0 0,2 1 0 0 0,2 2 1 0 0,2 2-1 0 0,-1 9-329 0 0,16-21 163 0 0,2 1 1 0 0,2 0-1 0 0,1 1 0 0 0,3 1 0 0 0,2 0 0 0 0,2 0 0 0 0,2 0 0 0 0,2 0 1 0 0,3 16-164 0 0,0-16 114 0 0,3 1 0 0 0,1-1 1 0 0,2-1-1 0 0,3 1 0 0 0,1-2 1 0 0,3 1-1 0 0,1-2 1 0 0,3 0-1 0 0,1-2 0 0 0,2 0 1 0 0,2-1-1 0 0,2-2 0 0 0,1 0 1 0 0,2-2-1 0 0,2-2 1 0 0,1 0-1 0 0,14 9-114 0 0,-20-21 68 0 0,-9-5 28 0 0,0-1 1 0 0,2-1-1 0 0,0-1 1 0 0,1 0-1 0 0,0-2 1 0 0,1 0-1 0 0,1-2 1 0 0,0-1-1 0 0,14 5-96 0 0,-3-7 211 0 0,-34-8-174 0 0,0 0-10 0 0,0 0-6 0 0,0 0-13 0 0,0 0-18 0 0,0 0-32 0 0,0 0-42 0 0,21-17-9051 0 0,-9 14-384 0 0,1 0-3719 0 0</inkml:trace>
</inkml:ink>
</file>

<file path=ppt/ink/ink22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8:52.40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8 155 0 0 0,'0'0'1391'0'0,"0"0"381"0"0,0 0 227 0 0,0 0 27 0 0,0 0-69 0 0,0 0-118 0 0,0 0-194 0 0,0 0-220 0 0,0 0-221 0 0,-6-6 444 0 0,5 5 4655 0 0,8 9-1708 0 0,19-3-4057 0 0,-15-3 1 0 0,162 1 1153 0 0,219 1-701 0 0,-255-12-723 0 0,216 8 24 0 0,-232-11-268 0 0,37 4 4 0 0,-18 0 66 0 0,-13 0-70 0 0,-39 3 22 0 0,1-4 16 0 0,40 0-56 0 0,-32-2 100 0 0,14 7-74 0 0,0 2 40 0 0,147-6-39 0 0,-129-1 4 0 0,-3-6 37 0 0,-31 6-69 0 0,-17 5-5 0 0,2-5 0 0 0,-24 1 0 0 0,-23 3 0 0 0,-31 4 0 0 0,-2-3 0 0 0,19 0 0 0 0,82-13 0 0 0,-100 16 0 0 0,-2 0 0 0 0,-5-2-2025 0 0,-3-6-6117 0 0,4 4 1203 0 0,3 3-6137 0 0</inkml:trace>
</inkml:ink>
</file>

<file path=ppt/ink/ink22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23.33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97 270 0 0 0,'0'0'359'0'0,"0"0"1252"0"0,0 0 485 0 0,0 0 101 0 0,0 0-57 0 0,0 0-163 0 0,0 0-202 0 0,0 0-258 0 0,0 0-207 0 0,0 0-135 0 0,2-10-90 0 0,7-42 881 0 0,-9 51-1102 0 0,0 1-105 0 0,0 0-84 0 0,0 0-68 0 0,0 0-66 0 0,0 0-43 0 0,0 0-37 0 0,0 0-46 0 0,0 0-50 0 0,0 0-38 0 0,0 0-60 0 0,0 0-25 0 0,0 0-7 0 0,0 0-23 0 0,0 0-10 0 0,0 0-2 0 0,0 0-6 0 0,0 0-16 0 0,0 0 4 0 0,0 0-18 0 0,0 0-9 0 0,-2 16 3087 0 0,-20 43-3217 0 0,2 0-1 0 0,3 2 0 0 0,3 0 1 0 0,2 1-1 0 0,3 0 1 0 0,3 0-1 0 0,2 1 1 0 0,4 34-25 0 0,-1-83 7 0 0,1 227 26 0 0,2-220-40 0 0,2 0 0 0 0,0-1 1 0 0,2 0-1 0 0,0 0 0 0 0,1-1 0 0 0,1 1 0 0 0,0-2 0 0 0,7 11 7 0 0,-12-27 3 0 0,-1 1 0 0 0,1-1-1 0 0,-1 1 1 0 0,1-1 0 0 0,0 0-1 0 0,0 0 1 0 0,0 0 0 0 0,0-1-1 0 0,0 1 1 0 0,1-1 0 0 0,-1 1 0 0 0,0-1-1 0 0,1 0 1 0 0,-1 0 0 0 0,0-1-1 0 0,1 1 1 0 0,0-1 0 0 0,-1 0-1 0 0,1 0 1 0 0,-1 0 0 0 0,1 0-1 0 0,-1 0 1 0 0,1-1 0 0 0,-1 0-1 0 0,1 1 1 0 0,-1-1 0 0 0,0-1-1 0 0,1 1 1 0 0,-1 0 0 0 0,0-1-1 0 0,0 0 1 0 0,0 1 0 0 0,0-1-1 0 0,0-1 1 0 0,0 1 0 0 0,-1 0-1 0 0,1-1 1 0 0,-1 1 0 0 0,1-1-1 0 0,-1 0 1 0 0,0 1 0 0 0,1-3-3 0 0,37-35 30 0 0,-2-2 1 0 0,-2-2 0 0 0,-1-1 0 0 0,-3-2 0 0 0,-2-1 0 0 0,-1-1 0 0 0,5-18-31 0 0,29-114-40 0 0,-63 315-261 0 0,0-110 296 0 0,1-1 0 0 0,1 0 0 0 0,1 0 0 0 0,1 0 0 0 0,1 0 0 0 0,1 0 0 0 0,1-1 0 0 0,1 0 0 0 0,0-1 0 0 0,2 0 0 0 0,1 0 0 0 0,12 18 5 0 0,-18-33 0 0 0,-1 0-1 0 0,1 0 0 0 0,0-1 0 0 0,1 0 0 0 0,-1 0 1 0 0,1 0-1 0 0,0-1 0 0 0,0 1 0 0 0,0-2 0 0 0,1 1 0 0 0,-1-1 1 0 0,1 0-1 0 0,0 0 0 0 0,0 0 0 0 0,0-1 0 0 0,0 0 0 0 0,0-1 1 0 0,1 0-1 0 0,-1 0 0 0 0,1 0 0 0 0,6-1 1 0 0,-8 0 13 0 0,1-1 1 0 0,0 0-1 0 0,0 0 0 0 0,-1-1 0 0 0,1 0 1 0 0,0 0-1 0 0,-1 0 0 0 0,0-1 0 0 0,0 0 1 0 0,0 0-1 0 0,0 0 0 0 0,0-1 1 0 0,0 0-1 0 0,-1 0 0 0 0,0-1 0 0 0,0 1 1 0 0,0-1-1 0 0,1-2-13 0 0,14-16 29 0 0,-2 0 0 0 0,0-1 0 0 0,-2-1 1 0 0,0-1-1 0 0,-2 0 0 0 0,-1-1 0 0 0,-1 0 1 0 0,-2-1-1 0 0,0 0 0 0 0,3-21-29 0 0,2-18 2 0 0,-3-1 0 0 0,-3 0 0 0 0,-3-1 0 0 0,-3 0 1 0 0,-5-67-3 0 0,2 122-168 0 0,-1-1 1 0 0,0 1 0 0 0,-1-1 0 0 0,0 1 0 0 0,-1 0 0 0 0,-1 0 0 0 0,0 0 0 0 0,-1 0 0 0 0,-1 1 0 0 0,-1-3 167 0 0,0 8-1541 0 0,5 7-3895 0 0,0 1-5394 0 0,2 0-519 0 0</inkml:trace>
  <inkml:trace contextRef="#ctx0" brushRef="#br0" timeOffset="624.858">1329 1 14939 0 0,'0'0'1106'0'0,"0"0"-198"0"0,0 0 75 0 0,0 0 221 0 0,0 0 107 0 0,0 0-164 0 0,0 0-294 0 0,0 0-247 0 0,0 0-149 0 0,0 0 5 0 0,0 0 47 0 0,0 0 10 0 0,0 0-14 0 0,7 4 684 0 0,6 132 512 0 0,4 66-1208 0 0,-16-182-462 0 0,7 150 184 0 0,-7 1 0 0 0,-9 16-215 0 0,2 20 91 0 0,6-207-89 0 0,1-1 1 0 0,-1 1-1 0 0,1-1 1 0 0,0 1-1 0 0,-1 0 1 0 0,1-1-1 0 0,-1 1 1 0 0,1 0-1 0 0,0 0 1 0 0,-1-1 0 0 0,1 1-1 0 0,0 0 1 0 0,-1 0-1 0 0,1 0 1 0 0,0 0-1 0 0,-1 0 1 0 0,1 0-1 0 0,0 0 1 0 0,-1 0-1 0 0,1 0 1 0 0,0 0-1 0 0,-1 0 1 0 0,1 0 0 0 0,0 1-1 0 0,-1-1 1 0 0,1 0-1 0 0,0 0 1 0 0,-1 1-1 0 0,1-1 1 0 0,-1 0-1 0 0,1 1 1 0 0,-1-1-1 0 0,1 1 1 0 0,-1-1-1 0 0,1 1 1 0 0,-1-1 0 0 0,1 1-1 0 0,-1-1 1 0 0,1 1-1 0 0,-1-1 1 0 0,0 1-1 0 0,1-1 1 0 0,-1 1-1 0 0,0 0 1 0 0,0-1-1 0 0,1 1 1 0 0,-1 0-1 0 0,0-1 1 0 0,0 1 0 0 0,0 0-1 0 0,0-1 1 0 0,0 1-1 0 0,0 0 1 0 0,0-1-1 0 0,0 1 1 0 0,0 0-1 0 0,0-1 1 0 0,0 1-1 0 0,0 0 1 0 0,-1-1 0 0 0,1 1-1 0 0,0 0-2 0 0,193-294 628 0 0,-131 218-641 0 0,-61 75 13 0 0,-1-1 0 0 0,1 0 1 0 0,-1 0-1 0 0,1 1 0 0 0,-1-1 1 0 0,1 0-1 0 0,0 1 1 0 0,-1-1-1 0 0,1 1 0 0 0,0-1 1 0 0,-1 1-1 0 0,1-1 0 0 0,0 1 1 0 0,0-1-1 0 0,0 1 0 0 0,-1 0 1 0 0,1-1-1 0 0,0 1 0 0 0,0 0 1 0 0,0 0-1 0 0,0 0 0 0 0,0-1 1 0 0,-1 1-1 0 0,1 0 0 0 0,0 0 1 0 0,0 0-1 0 0,0 1 0 0 0,0-1 1 0 0,0 0-1 0 0,0 0 0 0 0,-1 0 1 0 0,1 1-1 0 0,0-1 0 0 0,0 0 1 0 0,0 1-1 0 0,-1-1 0 0 0,1 1 1 0 0,0-1-1 0 0,0 1 0 0 0,-1-1 1 0 0,1 1-1 0 0,0-1 0 0 0,-1 1 1 0 0,1 0-1 0 0,-1-1 0 0 0,1 1 1 0 0,-1 0-1 0 0,1 0 0 0 0,-1-1 1 0 0,1 1-1 0 0,-1 0 0 0 0,0 0 1 0 0,1 0-1 0 0,-1-1 0 0 0,0 1 1 0 0,1 1-1 0 0,9 55 34 0 0,-11 243-691 0 0,22-303-3356 0 0,6-16 103 0 0,-9 5-4133 0 0,-9 7-3267 0 0</inkml:trace>
  <inkml:trace contextRef="#ctx0" brushRef="#br0" timeOffset="1374.018">2166 793 7394 0 0,'0'0'4531'0'0,"0"0"-2028"0"0,0 0-701 0 0,0 0-25 0 0,0 0-85 0 0,0 0-245 0 0,0 0-351 0 0,0 0-270 0 0,0 0-196 0 0,0 0-111 0 0,0 0-44 0 0,0 0-47 0 0,0 0-36 0 0,-17 22-32 0 0,-57 71-41 0 0,9 2 276 0 0,58-85-577 0 0,0 0 1 0 0,1 0-1 0 0,0 1 0 0 0,1 0 1 0 0,0 0-1 0 0,1 0 1 0 0,0 1-1 0 0,0-1 1 0 0,2 1-1 0 0,-1 0 0 0 0,1 6-18 0 0,3-16 6 0 0,0 0-1 0 0,1 0 1 0 0,-1 0-1 0 0,1 0 1 0 0,-1 0-1 0 0,1 0 0 0 0,0 0 1 0 0,0-1-1 0 0,0 1 1 0 0,0-1-1 0 0,0 1 1 0 0,0-1-1 0 0,0 0 1 0 0,1 1-1 0 0,-1-1 0 0 0,0-1 1 0 0,1 1-1 0 0,-1 0 1 0 0,0 0-1 0 0,1-1 1 0 0,-1 1-1 0 0,1-1 0 0 0,-1 0 1 0 0,1 0-1 0 0,0 0 1 0 0,-1 0-1 0 0,1 0 1 0 0,-1-1-1 0 0,1 1 0 0 0,-1-1 1 0 0,0 0-1 0 0,1 1 1 0 0,-1-1-1 0 0,1 0 1 0 0,-1 0-1 0 0,0-1 1 0 0,0 1-1 0 0,0 0 0 0 0,0-1 1 0 0,0 1-6 0 0,19-14 129 0 0,-1 0 0 0 0,-1-2-1 0 0,0 0 1 0 0,-1-1 0 0 0,-2-1 0 0 0,1 0 0 0 0,10-19-129 0 0,2 2 151 0 0,33-41 140 0 0,-61 76-359 0 0,-1 1 32 0 0,0 23-17 0 0,-4 130-186 0 0,7-148 238 0 0,0 0 0 0 0,0-1 0 0 0,1 0 0 0 0,-1 0 0 0 0,1 0 0 0 0,0 0 0 0 0,0 0 0 0 0,0-1 0 0 0,0 0 0 0 0,1 0-1 0 0,0 0 1 0 0,-1 0 0 0 0,1-1 0 0 0,0 0 0 0 0,0 0 0 0 0,0 0 0 0 0,0 0 0 0 0,1-1 0 0 0,-1 0 0 0 0,0 0 0 0 0,1 0 0 0 0,-1-1 0 0 0,0 0 0 0 0,1 0 0 0 0,-1 0 0 0 0,1-1 0 0 0,-1 1 0 0 0,0-1 0 0 0,0-1-1 0 0,1 1 1 0 0,-1-1 0 0 0,0 0 0 0 0,0 0 1 0 0,19-11 57 0 0,0 0 0 0 0,-1-2 1 0 0,-1-1-1 0 0,-1-1 0 0 0,0 0 0 0 0,-1-2 0 0 0,-1 0 0 0 0,0-1 0 0 0,-2-1 0 0 0,-1-1 0 0 0,0 0 0 0 0,-1-1 0 0 0,-2-1 0 0 0,1-2-57 0 0,4-14 4 0 0,-1-1 0 0 0,-3 0 0 0 0,-1-1 0 0 0,-1 0 0 0 0,-3-1 0 0 0,-2 0 0 0 0,-1-1 0 0 0,-2 0 0 0 0,-3 0 0 0 0,-1 0 0 0 0,-3-13-4 0 0,3 46 6 0 0,-1 0-1 0 0,-1 1 0 0 0,0-1 1 0 0,0 0-1 0 0,-1 1 0 0 0,0 0 1 0 0,-1-1-1 0 0,0 1 0 0 0,-1 1 1 0 0,0-1-1 0 0,0 1 0 0 0,-1 0 1 0 0,-2-2-6 0 0,7 10 0 0 0,1 0 1 0 0,-1 0 0 0 0,1 1 0 0 0,-1-1 0 0 0,0 0 0 0 0,1 1 0 0 0,-1-1-1 0 0,0 0 1 0 0,0 1 0 0 0,1-1 0 0 0,-1 1 0 0 0,0-1 0 0 0,0 1 0 0 0,0 0 0 0 0,0-1-1 0 0,0 1 1 0 0,1 0 0 0 0,-1 0 0 0 0,0 0 0 0 0,0 0 0 0 0,0-1 0 0 0,0 1-1 0 0,0 0 1 0 0,0 0 0 0 0,0 1 0 0 0,0-1 0 0 0,0 0 0 0 0,0 0 0 0 0,0 0-1 0 0,0 1 1 0 0,1-1 0 0 0,-1 0 0 0 0,0 1 0 0 0,0-1 0 0 0,0 1 0 0 0,0-1 0 0 0,1 1-1 0 0,-1-1 1 0 0,0 1 0 0 0,1 0 0 0 0,-1-1 0 0 0,0 1 0 0 0,1 0 0 0 0,-1-1-1 0 0,1 1 1 0 0,-1 0 0 0 0,1 0 0 0 0,-1 0 0 0 0,1 0 0 0 0,0-1 0 0 0,-1 1 0 0 0,1 0-1 0 0,0 0 1 0 0,0 0 0 0 0,-1 0-1 0 0,-11 52-33 0 0,9-17 72 0 0,2 0 0 0 0,1 0 0 0 0,2 0 0 0 0,2 0-1 0 0,1-1 1 0 0,2 1 0 0 0,1-1 0 0 0,1 0-39 0 0,74 196 329 0 0,-70-198-292 0 0,-1 1 0 0 0,-2 1 0 0 0,-1 0 1 0 0,-2 0-1 0 0,-1 0 0 0 0,-2 1 0 0 0,-1 0 0 0 0,-2-1 0 0 0,-3 30-37 0 0,2-64-21 0 0,0 0-1 0 0,0 1 1 0 0,0-1 0 0 0,0 1 0 0 0,0-1 0 0 0,0 0 0 0 0,-1 1 0 0 0,1-1-1 0 0,0 0 1 0 0,-1 0 0 0 0,1 1 0 0 0,-1-1 0 0 0,1 0 0 0 0,-1 0 0 0 0,1 1-1 0 0,-1-1 1 0 0,0 0 0 0 0,0 0 0 0 0,0 0 0 0 0,1 0 0 0 0,-1 0-1 0 0,0 0 1 0 0,0 0 0 0 0,0 0 0 0 0,-1-1 0 0 0,1 1 0 0 0,0 0 0 0 0,0 0-1 0 0,0-1 1 0 0,-1 1 0 0 0,1-1 0 0 0,0 1 0 0 0,0-1 0 0 0,-1 0 0 0 0,1 0-1 0 0,0 1 1 0 0,-1-1 0 0 0,1 0 0 0 0,0 0 0 0 0,-1 0 0 0 0,1 0 0 0 0,0 0-1 0 0,-1-1 1 0 0,0 1 21 0 0,-44-43-3081 0 0,16-25-1212 0 0,13 22-4325 0 0,16 44 8076 0 0,-6-17-10661 0 0</inkml:trace>
  <inkml:trace contextRef="#ctx0" brushRef="#br0" timeOffset="1619.803">2529 649 13667 0 0,'0'0'2925'0'0,"0"0"-909"0"0,0 0-581 0 0,0 0-133 0 0,0 0-26 0 0,0 0-35 0 0,0 0-156 0 0,0 0-194 0 0,0 0-154 0 0,0 0-128 0 0,0 0-84 0 0,0 0-60 0 0,29 0-56 0 0,90 0-74 0 0,235-15-987 0 0,-313 15-1970 0 0,-28 0-652 0 0,1 0-3486 0 0,0 0-6161 0 0</inkml:trace>
</inkml:ink>
</file>

<file path=ppt/ink/ink22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28.37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67 0 8922 0 0,'0'0'2548'0'0,"0"0"-283"0"0,0 0-383 0 0,0 0-202 0 0,0 0-128 0 0,0 0-173 0 0,0 0-254 0 0,0 0-227 0 0,0 0-188 0 0,0 0-127 0 0,0 0-90 0 0,-9 2-79 0 0,-34 7 294 0 0,38 14 288 0 0,-4 160 656 0 0,10-120-1444 0 0,13 42 19 0 0,-13-102-214 0 0,0 0 0 0 0,-1 1 0 0 0,2-1 0 0 0,-1 0 0 0 0,0 0 0 0 0,1 0 0 0 0,-1 0 0 0 0,1 0 0 0 0,0 0 0 0 0,0 0 0 0 0,0-1 0 0 0,0 1 0 0 0,1-1 0 0 0,-1 1 0 0 0,1-1 0 0 0,-1 0 0 0 0,1 0 0 0 0,0 0 0 0 0,0 0 0 0 0,0 0 0 0 0,0-1 0 0 0,0 1 0 0 0,0-1 0 0 0,0 0 0 0 0,1 0 0 0 0,-1 0 0 0 0,0-1 0 0 0,1 1 0 0 0,1-1-13 0 0,3-2 62 0 0,0 0-1 0 0,0-1 0 0 0,-1-1 0 0 0,1 1 0 0 0,-1-1 0 0 0,0 0 0 0 0,0-1 0 0 0,0 0 0 0 0,0 0 0 0 0,-1 0 0 0 0,0-1 0 0 0,0 0 0 0 0,0 0 0 0 0,3-5-61 0 0,-4 5 12 0 0,175-203 195 0 0,-136 171-232 0 0,-38 61-51 0 0,5 35 52 0 0,-9-40 24 0 0,1 1-1 0 0,0-1 1 0 0,2 0-1 0 0,0 0 1 0 0,1-1-1 0 0,1 0 1 0 0,1 0-1 0 0,0 0 1 0 0,2 0 0 0 0,-6-13 9 0 0,0 0 1 0 0,1 0 0 0 0,0-1-1 0 0,0 0 1 0 0,0 0 0 0 0,0-1-1 0 0,0 1 1 0 0,0-1 0 0 0,1 0-1 0 0,-1 0 1 0 0,1-1 0 0 0,0 0-1 0 0,-1 0 1 0 0,1 0 0 0 0,0-1-1 0 0,0 1 1 0 0,-1-1 0 0 0,1-1-1 0 0,0 1 1 0 0,0-1 0 0 0,-1 0-1 0 0,1 0 1 0 0,0-1 0 0 0,-1 0-1 0 0,0 0 1 0 0,1 0 0 0 0,-1 0-1 0 0,0-1 1 0 0,0 0 0 0 0,0 0-1 0 0,0-1 1 0 0,-1 1 0 0 0,1-1-1 0 0,-1 0 1 0 0,0 0 0 0 0,0 0-1 0 0,-1-1 1 0 0,1 1 0 0 0,-1-1-1 0 0,1-2-9 0 0,10-8 4 0 0,-1 0 0 0 0,-1-1 0 0 0,-1-1 0 0 0,0 0 0 0 0,-1 0-1 0 0,-1-1 1 0 0,-1 0 0 0 0,0-1 0 0 0,-2 0 0 0 0,0 0 0 0 0,-1-1-1 0 0,0 1 1 0 0,-2-1 0 0 0,-1 0 0 0 0,0 0 0 0 0,-1-2-4 0 0,-6 13-1766 0 0,3 9-2463 0 0,0 2-5458 0 0,2 1-2355 0 0</inkml:trace>
</inkml:ink>
</file>

<file path=ppt/ink/ink22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28.70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60 216 7186 0 0,'0'0'3444'0'0,"0"0"-1051"0"0,0 0-437 0 0,0 0-101 0 0,0 0-146 0 0,0 0-218 0 0,0 0-247 0 0,0 0-224 0 0,0 0-165 0 0,0 0-124 0 0,34-3-100 0 0,105-11-78 0 0,-69-9 341 0 0,-65 20-803 0 0,0 0 1 0 0,0 0 0 0 0,-1 0-1 0 0,1 0 1 0 0,-1-1 0 0 0,0 1-1 0 0,0-1 1 0 0,0 0 0 0 0,0-1-1 0 0,0 1 1 0 0,-1 0 0 0 0,0-1-1 0 0,0 0 1 0 0,0 0 0 0 0,-1 0 0 0 0,0 0-1 0 0,0 0 1 0 0,0-1 0 0 0,0 1-1 0 0,-1-1 1 0 0,0 1 0 0 0,0-1-1 0 0,0 1 1 0 0,-1-1 0 0 0,0 0-1 0 0,0 1 1 0 0,-1-1 0 0 0,1-2-92 0 0,-4 5-1 0 0,1-1 0 0 0,-1 1 0 0 0,1 0 0 0 0,-1 0 0 0 0,0 0 0 0 0,0 0 0 0 0,0 1 0 0 0,0 0 0 0 0,-1-1 0 0 0,1 1 0 0 0,-1 1 0 0 0,1-1 0 0 0,-1 1 0 0 0,1 0 0 0 0,-1 0 0 0 0,0 0 0 0 0,0 1 0 0 0,0-1 0 0 0,1 1 0 0 0,-1 0 0 0 0,0 1 0 0 0,0-1 0 0 0,0 1 0 0 0,0 0 1 0 0,-9 2-27 0 0,1 1-1 0 0,-1 0 1 0 0,1 1 0 0 0,0 1-1 0 0,1 0 1 0 0,0 1 0 0 0,-1 0 0 0 0,2 0-1 0 0,-1 1 1 0 0,1 1 0 0 0,1 0 0 0 0,0 1-1 0 0,0 0 1 0 0,1 0 0 0 0,0 1 0 0 0,-6 9 27 0 0,9-13-5 0 0,-1 0 0 0 0,1 1 0 0 0,0-1 0 0 0,1 2 0 0 0,0-1 1 0 0,0 0-1 0 0,1 1 0 0 0,0 0 0 0 0,1 0 0 0 0,0 0 0 0 0,0 0 1 0 0,1 1-1 0 0,0-1 0 0 0,0 1 0 0 0,1 0 0 0 0,1-1 0 0 0,0 1 0 0 0,0 0 1 0 0,0-1-1 0 0,1 1 0 0 0,1 0 0 0 0,0-1 0 0 0,0 0 0 0 0,1 1 1 0 0,0-1-1 0 0,1 0 0 0 0,-1 0 0 0 0,2 0 0 0 0,-1-1 0 0 0,2 0 1 0 0,-1 0-1 0 0,1 0 0 0 0,0 0 0 0 0,0-1 0 0 0,1 0 0 0 0,0 0 0 0 0,0-1 1 0 0,8 6 4 0 0,1-5 29 0 0,0 0 1 0 0,1-1-1 0 0,0-1 1 0 0,0 0 0 0 0,0-2-1 0 0,0 1 1 0 0,1-2-1 0 0,-1-1 1 0 0,1 0-1 0 0,-1-1 1 0 0,13-2-30 0 0,-20 1-55 0 0,1 0 1 0 0,-1-2-1 0 0,0 1 1 0 0,-1-1-1 0 0,1 0 1 0 0,0-1-1 0 0,-1 0 1 0 0,0-1-1 0 0,0 0 1 0 0,0 0-1 0 0,-1-1 1 0 0,0 0-1 0 0,7-7 55 0 0,27-35-10104 0 0,-35 37-2276 0 0</inkml:trace>
</inkml:ink>
</file>

<file path=ppt/ink/ink22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30.0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0 184 7458 0 0,'0'0'2380'0'0,"0"0"-195"0"0,0 0-250 0 0,0 0-107 0 0,0 0-178 0 0,0 0-243 0 0,0 0-290 0 0,0 0-285 0 0,0 0-179 0 0,0 0-99 0 0,0 0-38 0 0,0 0-18 0 0,12-21-41 0 0,38-62-41 0 0,-1 36 337 0 0,-45 43-672 0 0,0 1 0 0 0,0-1 1 0 0,1 1-1 0 0,-1 1 1 0 0,1-1-1 0 0,0 1 1 0 0,0-1-1 0 0,0 1 0 0 0,0 1 1 0 0,1-1-1 0 0,-1 1 1 0 0,0 0-1 0 0,1 0 1 0 0,-1 0-1 0 0,1 1 0 0 0,-1 0 1 0 0,1 0-82 0 0,28 52 643 0 0,-26-21-549 0 0,0 0 0 0 0,-2 0 1 0 0,-2 1-1 0 0,0 0 0 0 0,-3 0 1 0 0,0 0-1 0 0,-2 0 1 0 0,-2 4-95 0 0,-3 10 43 0 0,-1 0 1 0 0,-3 0 0 0 0,-1-1-1 0 0,-2-1 1 0 0,-13 27-44 0 0,-30 65 98 0 0,45-116-31 0 0,7-25 224 0 0,10-18-234 0 0,1 1-1 0 0,2 0 0 0 0,0 1 0 0 0,1-1 0 0 0,1 2 1 0 0,12-18-57 0 0,-13 22 17 0 0,135-203 31 0 0,-108 163-31 0 0,3 1 0 0 0,2 3 0 0 0,2 1 0 0 0,27-22-17 0 0,-71 72-1 0 0,1 1 1 0 0,-1-1-1 0 0,0 0 0 0 0,1 0 0 0 0,-1 0 1 0 0,1 1-1 0 0,-1-1 0 0 0,1 0 1 0 0,-1 1-1 0 0,1-1 0 0 0,0 0 0 0 0,-1 1 1 0 0,1-1-1 0 0,0 1 0 0 0,-1-1 1 0 0,1 1-1 0 0,0-1 0 0 0,0 1 0 0 0,-1-1 1 0 0,1 1-1 0 0,0 0 0 0 0,0 0 0 0 0,0-1 1 0 0,0 1-1 0 0,-1 0 0 0 0,1 0 1 0 0,0 0-1 0 0,0 0 0 0 0,0 0 0 0 0,0 0 1 0 0,0 0-1 0 0,0 0 0 0 0,-1 0 0 0 0,1 1 1 0 0,0-1-1 0 0,0 0 0 0 0,0 0 1 0 0,0 1-1 0 0,-1-1 0 0 0,1 0 0 0 0,0 1 1 0 0,0-1-1 0 0,-1 1 0 0 0,1-1 0 0 0,0 1 1 0 0,-1 0-1 0 0,1-1 0 0 0,0 1 1 0 0,-1 0-1 0 0,1-1 0 0 0,-1 1 0 0 0,1 0 1 0 0,-1 0-1 0 0,1-1 0 0 0,-1 1 1 0 0,0 0-1 0 0,0 0 0 0 0,1 0 0 0 0,-1-1 1 0 0,0 1-1 0 0,0 0 0 0 0,0 0 0 0 0,0 0 1 0 0,0 0-1 0 0,0 0 0 0 0,0 0 1 0 0,0-1-1 0 0,0 2 1 0 0,3 6 32 0 0,3 14-14 0 0,-1 1 1 0 0,-1 0-1 0 0,-2 0 1 0 0,0 0-1 0 0,-1 1 0 0 0,-2-1 1 0 0,0 0-1 0 0,-1 1-18 0 0,1-19-1 0 0,-36 176 44 0 0,18-113-71 0 0,6-37-40 0 0,19-40-61 0 0,7-12 131 0 0,27-53-12 0 0,4 2 0 0 0,3 2 0 0 0,3 2 0 0 0,2 2 0 0 0,36-32 10 0 0,-85 95-7 0 0,0-1 0 0 0,1 1 1 0 0,-1 0-1 0 0,1 0 0 0 0,-1 0 1 0 0,1 1-1 0 0,0-1 0 0 0,0 1 1 0 0,0 0-1 0 0,0 0 0 0 0,1 0 1 0 0,-1 1-1 0 0,0-1 0 0 0,1 1 1 0 0,-1 0-1 0 0,2 0 7 0 0,11 35 0 0 0,-12-7 42 0 0,-2 0 0 0 0,-1 0 0 0 0,0 0 0 0 0,-3 0 0 0 0,0 0 0 0 0,-1 0 0 0 0,-2 0 0 0 0,-1 0 0 0 0,-1-1 0 0 0,-1 1-1 0 0,-4 8-41 0 0,-1 0-66 0 0,-17 91-1106 0 0,54-126-6385 0 0,-19-3 1527 0 0,-2-1-5443 0 0</inkml:trace>
  <inkml:trace contextRef="#ctx0" brushRef="#br0" timeOffset="427.375">1134 467 3793 0 0,'0'0'3925'0'0,"0"0"-1824"0"0,0 0-487 0 0,0 0 88 0 0,0 0 44 0 0,0 0-141 0 0,0 0-242 0 0,0 0-209 0 0,0 0-145 0 0,0 0-77 0 0,0 0-95 0 0,0 0-72 0 0,32 6-95 0 0,97 13-72 0 0,-64-30 260 0 0,-54 4-605 0 0,-1 2-115 0 0,0-1-1 0 0,0 0 0 0 0,0 0 1 0 0,0-1-1 0 0,-1 0 0 0 0,0-1 0 0 0,-1 0 1 0 0,0 0-1 0 0,0-1 0 0 0,-1 0 1 0 0,0 0-1 0 0,0-1 0 0 0,-1 1 1 0 0,0-2-1 0 0,-1 1 0 0 0,0-1 0 0 0,-1 1 1 0 0,0-1-1 0 0,-1 0 0 0 0,0-1 1 0 0,-1 1-1 0 0,0-1 0 0 0,0-10-137 0 0,-2 20 5 0 0,0 0-1 0 0,0-1 0 0 0,-1 1 0 0 0,1 0 0 0 0,-1 0 0 0 0,0 0 1 0 0,0-1-1 0 0,0 1 0 0 0,0 0 0 0 0,0 0 0 0 0,0 0 1 0 0,0 0-1 0 0,-1 0 0 0 0,1 1 0 0 0,-1-1 0 0 0,1 0 1 0 0,-1 1-1 0 0,0-1 0 0 0,0 1 0 0 0,1-1 0 0 0,-1 1 1 0 0,0 0-1 0 0,0 0 0 0 0,0 0 0 0 0,-1 0 0 0 0,1 0 1 0 0,0 0-1 0 0,0 1 0 0 0,0-1 0 0 0,-1 1 0 0 0,1 0 1 0 0,0-1-1 0 0,0 1 0 0 0,-1 0 0 0 0,1 0 0 0 0,0 0 0 0 0,-1 1-3 0 0,-86 20-237 0 0,70-8 202 0 0,1 1-1 0 0,1 0 0 0 0,1 1 1 0 0,0 1-1 0 0,0 1 0 0 0,2 0 1 0 0,0 1-1 0 0,1 0 0 0 0,1 1 1 0 0,1 1-1 0 0,0 0 0 0 0,2 0 1 0 0,0 1-1 0 0,1 0 0 0 0,2 1 1 0 0,0 0 34 0 0,4-16-10 0 0,0 0 0 0 0,1 0 0 0 0,-1 0 0 0 0,1 0 1 0 0,1 0-1 0 0,-1 0 0 0 0,1 0 0 0 0,0 0 1 0 0,1 0-1 0 0,0 0 0 0 0,-1 0 0 0 0,2 0 1 0 0,-1 0-1 0 0,1 0 0 0 0,0 0 0 0 0,0 0 1 0 0,0-1-1 0 0,1 1 0 0 0,0-1 0 0 0,0 0 0 0 0,1 0 1 0 0,-1 0-1 0 0,1 0 0 0 0,0-1 0 0 0,0 1 1 0 0,1-1-1 0 0,-1 0 0 0 0,1 0 0 0 0,0-1 1 0 0,0 1-1 0 0,3 0 10 0 0,9 2-35 0 0,1-2 0 0 0,0 0 1 0 0,0-1-1 0 0,0-1 0 0 0,0 0 1 0 0,0-2-1 0 0,1 0 0 0 0,-1-1 1 0 0,0-1-1 0 0,0 0 0 0 0,0-1 1 0 0,0-2-1 0 0,-1 1 0 0 0,1-2 1 0 0,-1 0-1 0 0,0-2 0 0 0,11-6 35 0 0,87-43-2789 0 0,-45 13-6598 0 0,-50 32-2104 0 0</inkml:trace>
  <inkml:trace contextRef="#ctx0" brushRef="#br0" timeOffset="1281.911">2110 254 14971 0 0,'0'0'1726'0'0,"0"0"-330"0"0,0 0-89 0 0,0 0-52 0 0,0 0-60 0 0,0 0-137 0 0,0 0-153 0 0,0 0-143 0 0,0 0-129 0 0,0 0-95 0 0,-33 16-113 0 0,-102 54-106 0 0,58-13 83 0 0,63-46-367 0 0,0 1-1 0 0,1 1 1 0 0,0 0 0 0 0,1 1-1 0 0,1 1 1 0 0,0-1-1 0 0,1 2 1 0 0,1-1-1 0 0,0 2 1 0 0,-3 9-35 0 0,10-24-6 0 0,1 1 0 0 0,0-1 0 0 0,0 1 1 0 0,0 0-1 0 0,0-1 0 0 0,1 1 0 0 0,-1 0 0 0 0,1-1 1 0 0,-1 1-1 0 0,1 0 0 0 0,0 0 0 0 0,0-1 0 0 0,0 1 0 0 0,1 0 1 0 0,-1 0-1 0 0,1-1 0 0 0,-1 1 0 0 0,1 0 0 0 0,0-1 1 0 0,0 1-1 0 0,0 0 0 0 0,0-1 0 0 0,1 0 0 0 0,-1 1 1 0 0,1-1-1 0 0,-1 0 0 0 0,1 1 0 0 0,0-1 0 0 0,0 0 0 0 0,0-1 1 0 0,0 1-1 0 0,0 0 0 0 0,0 0 0 0 0,1-1 0 0 0,-1 1 1 0 0,1-1-1 0 0,-1 0 0 0 0,1 0 0 0 0,1 1 6 0 0,6-1 27 0 0,1 1 0 0 0,-1-2 0 0 0,1 0 0 0 0,0 0 1 0 0,-1-1-1 0 0,1 0 0 0 0,-1 0 0 0 0,0-2 0 0 0,1 1 0 0 0,-1-1 0 0 0,0-1 0 0 0,0 1 0 0 0,-1-2 0 0 0,1 1 1 0 0,-1-2-1 0 0,0 1 0 0 0,8-7-27 0 0,8-7 99 0 0,-1-1 0 0 0,0-1 1 0 0,-2-1-1 0 0,0-1 1 0 0,7-12-100 0 0,29-32 116 0 0,-52 108-326 0 0,-12 105-90 0 0,7-140 299 0 0,1-1-1 0 0,-1 1 1 0 0,1-1 0 0 0,0 0-1 0 0,0 0 1 0 0,1 0-1 0 0,-1 0 1 0 0,1 0-1 0 0,0 0 1 0 0,0 0-1 0 0,1-1 1 0 0,0 0 0 0 0,-1 1-1 0 0,2-2 1 0 0,-1 1-1 0 0,0 0 1 0 0,1-1-1 0 0,-1 0 1 0 0,1 0 0 0 0,0 0-1 0 0,0 0 1 0 0,0-1-1 0 0,0 0 1 0 0,1 0-1 0 0,-1 0 1 0 0,1-1 0 0 0,-1 0-1 0 0,1 0 1 0 0,-1 0-1 0 0,1-1 1 0 0,0 0-1 0 0,-1 0 1 0 0,1 0 0 0 0,0-1-1 0 0,-1 1 1 0 0,1-1-1 0 0,-1-1 1 0 0,1 1-1 0 0,-1-1 1 0 0,0 0 0 0 0,1 0-1 0 0,2-2 2 0 0,23-15 140 0 0,0-2 0 0 0,-2-1 1 0 0,0-1-1 0 0,-1-1 0 0 0,-2-1 0 0 0,17-21-140 0 0,1 1 171 0 0,154-175 310 0 0,-197 220-481 0 0,-1 0 0 0 0,0 0 1 0 0,1-1-1 0 0,-1 1 1 0 0,1 0-1 0 0,-1 0 1 0 0,1 0-1 0 0,-1 0 1 0 0,1-1-1 0 0,-1 1 1 0 0,1 0-1 0 0,-1 0 1 0 0,1 0-1 0 0,-1 0 1 0 0,1 0-1 0 0,-1 0 1 0 0,1 0-1 0 0,-1 0 1 0 0,0 1-1 0 0,1-1 1 0 0,-1 0-1 0 0,1 0 0 0 0,-1 0 1 0 0,1 0-1 0 0,-1 1 1 0 0,1-1-1 0 0,-1 0 1 0 0,0 0-1 0 0,1 1 1 0 0,-1-1-1 0 0,1 0 1 0 0,-1 1-1 0 0,0-1 1 0 0,1 0-1 0 0,-1 1 1 0 0,0-1-1 0 0,0 1 1 0 0,1-1-1 0 0,-1 0 1 0 0,0 1-1 0 0,0-1 0 0 0,0 1 1 0 0,1-1-1 0 0,-1 1 1 0 0,0-1-1 0 0,0 1 1 0 0,0-1-1 0 0,0 1 1 0 0,0-1-1 0 0,0 1 1 0 0,0-1-1 0 0,0 1 1 0 0,0-1-1 0 0,0 1 1 0 0,0-1-1 0 0,0 1 1 0 0,0-1-1 0 0,-1 0 1 0 0,1 1-1 0 0,0-1 0 0 0,0 1 1 0 0,0-1-1 0 0,-1 1 1 0 0,1-1-1 0 0,0 1 0 0 0,-3 41 152 0 0,-11 21-101 0 0,-2 0 0 0 0,-3-1 1 0 0,-14 29-52 0 0,30-84-3 0 0,1 0 0 0 0,-1 0 1 0 0,0-1-1 0 0,0 1 0 0 0,-1-1 1 0 0,0 0-1 0 0,0 0 0 0 0,-1 0 1 0 0,1 0-1 0 0,-1-1 0 0 0,0 1 1 0 0,-1-1-1 0 0,1-1 0 0 0,-1 1 1 0 0,0-1-1 0 0,0 0 0 0 0,-1 0 1 0 0,1-1-1 0 0,-1 0 0 0 0,0 0 1 0 0,0 0-1 0 0,0-1 0 0 0,0 0 1 0 0,0-1-1 0 0,0 1 0 0 0,0-1 1 0 0,-4-1 2 0 0,-31 0-354 0 0,50-7-507 0 0,195 7 835 0 0,-192-1 27 0 0,-1-1-1 0 0,1 0 0 0 0,-1 0 0 0 0,0-1 1 0 0,1-1-1 0 0,-1 0 0 0 0,-1 0 0 0 0,1-1 1 0 0,-1 0-1 0 0,1 0 0 0 0,0-2 0 0 0,17-30-1937 0 0,-23 23-1741 0 0,-1 0-4338 0 0,-2 9-4211 0 0</inkml:trace>
  <inkml:trace contextRef="#ctx0" brushRef="#br0" timeOffset="1641.687">3047 305 19796 0 0,'0'0'1024'0'0,"0"0"-238"0"0,0 0-5 0 0,0 0-24 0 0,0 0-55 0 0,0 0-136 0 0,0 0-215 0 0,0 0-155 0 0,0 0-56 0 0,0 0-24 0 0,0 0-27 0 0,0 0 0 0 0,0 0-15 0 0,-1 26-12 0 0,-1 81 9 0 0,1-102-59 0 0,0 1-1 0 0,1-1 1 0 0,-1 1-1 0 0,1-1 1 0 0,0 1-1 0 0,1-1 1 0 0,-1 1-1 0 0,1-1 1 0 0,0 0 0 0 0,1 1-1 0 0,-1-1 1 0 0,1 0-1 0 0,0 0 1 0 0,0 0-1 0 0,1 0 1 0 0,-1 0-1 0 0,1 0 1 0 0,0 0-1 0 0,1-1 1 0 0,-1 0-1 0 0,1 0 1 0 0,-1 0 0 0 0,1 0-1 0 0,1 0 1 0 0,-1-1-1 0 0,2 2-11 0 0,1-3 86 0 0,1 1 0 0 0,0-1 0 0 0,-1-1 0 0 0,1 1 0 0 0,0-2 0 0 0,0 1 0 0 0,0-1 0 0 0,-1 0 0 0 0,1 0 0 0 0,0-1 0 0 0,0 0 0 0 0,0 0 0 0 0,-1-1 0 0 0,1 0 0 0 0,-1-1 0 0 0,1 1 0 0 0,-1-1 0 0 0,0-1 0 0 0,0 1 0 0 0,0-1 0 0 0,2-3-86 0 0,7-4 19 0 0,-2 0-1 0 0,0-1 1 0 0,0-1-1 0 0,-1-1 1 0 0,-1 0-1 0 0,0 0 1 0 0,-1-1 0 0 0,0 0-1 0 0,-1-1 1 0 0,-1 0-1 0 0,-1-1 1 0 0,0 0 0 0 0,-1 0-1 0 0,-1-1 1 0 0,-1 0-1 0 0,0 0 1 0 0,1-12-19 0 0,4-26-2437 0 0,-13 34-8246 0 0,0 18-1274 0 0</inkml:trace>
  <inkml:trace contextRef="#ctx0" brushRef="#br0" timeOffset="10136.235">3789 165 0 0 0,'0'0'832'0'0,"0"0"451"0"0,0 0 125 0 0,0 0 19 0 0,0 0 11 0 0,0 0-66 0 0,0 0-101 0 0,-7 0-104 0 0,-22-3-72 0 0,18-2 8373 0 0,11 5-6669 0 0,1 9-3075 0 0,15 226 2455 0 0,-16-80 341 0 0,3-189-2341 0 0,1 0-1 0 0,2 0 1 0 0,1 1-1 0 0,1 0 0 0 0,2 1 1 0 0,6-11-179 0 0,-12 31 24 0 0,7-17-2 0 0,2 0-1 0 0,1 1 1 0 0,1 1-1 0 0,1 0 1 0 0,2 0-1 0 0,0 2 1 0 0,18-18-22 0 0,-34 41-11 0 0,0-1 9 0 0,-1 1 0 0 0,1 0 0 0 0,-1 0 0 0 0,1 0 0 0 0,0 0 0 0 0,0 0 0 0 0,0 0 0 0 0,0 1 0 0 0,0-1 0 0 0,0 1 0 0 0,1-1 0 0 0,-1 1 0 0 0,0 0 0 0 0,1 0 0 0 0,-1 0 0 0 0,1 0 0 0 0,-1 0 0 0 0,1 0 0 0 0,-1 1 0 0 0,3-1 2 0 0,11 67 87 0 0,-13 29 29 0 0,-6-71-153 0 0,2-22-89 0 0,0 0-1 0 0,1 0 1 0 0,-1 0 0 0 0,1 0 0 0 0,-1 1-1 0 0,1-1 1 0 0,0 0 0 0 0,0 0 0 0 0,0 0-1 0 0,0 1 1 0 0,0-1 0 0 0,0 0 0 0 0,0 0-1 0 0,1 1 1 0 0,0-1 0 0 0,-1 0 0 0 0,1 0 0 0 0,0 0-1 0 0,0 0 1 0 0,0 0 0 0 0,0 0 0 0 0,0 0-1 0 0,1 0 127 0 0,19 12-3752 0 0,-5-7-4420 0 0,-11-7-3071 0 0</inkml:trace>
  <inkml:trace contextRef="#ctx0" brushRef="#br0" timeOffset="10663.126">4273 324 9082 0 0,'0'0'3705'0'0,"0"0"-1868"0"0,0 0-580 0 0,0 0 176 0 0,0 0 168 0 0,0 0-145 0 0,0 0-282 0 0,0 0-292 0 0,0 0-209 0 0,0 0-152 0 0,0 0-90 0 0,0 0-40 0 0,29-2-74 0 0,89-3-6 0 0,-64-6 270 0 0,-46 8-496 0 0,0 0-1 0 0,0 0 1 0 0,0-1 0 0 0,-1 0-1 0 0,1 0 1 0 0,-1-1-1 0 0,0 0 1 0 0,-1 0 0 0 0,1-1-1 0 0,-1 1 1 0 0,0-2-1 0 0,-1 1 1 0 0,1 0 0 0 0,-1-1-1 0 0,0 0 1 0 0,-1 0 0 0 0,0-1-1 0 0,0 1 1 0 0,0-1-1 0 0,-1 0 1 0 0,-1 0 0 0 0,1 0-1 0 0,-1 0 1 0 0,0-1-1 0 0,-1 1 1 0 0,0-1 0 0 0,0-1-85 0 0,-1 8-7 0 0,0 0 0 0 0,-1 0 0 0 0,1-1 0 0 0,-1 1 1 0 0,1 0-1 0 0,-1 0 0 0 0,0 0 0 0 0,0-1 1 0 0,1 1-1 0 0,-2 0 0 0 0,1 0 0 0 0,0 0 0 0 0,0 1 1 0 0,-1-1-1 0 0,1 0 0 0 0,-1 0 0 0 0,1 1 0 0 0,-1-1 1 0 0,0 1-1 0 0,1-1 0 0 0,-1 1 0 0 0,0 0 0 0 0,0-1 1 0 0,0 1-1 0 0,0 0 0 0 0,0 1 0 0 0,0-1 0 0 0,-1 0 1 0 0,1 0-1 0 0,0 1 0 0 0,0-1 0 0 0,-1 1 0 0 0,1 0 1 0 0,0 0-1 0 0,0 0 0 0 0,-1 0 0 0 0,1 0 7 0 0,-84 18-463 0 0,69-9 457 0 0,1 0 0 0 0,0 1 1 0 0,0 0-1 0 0,1 2 0 0 0,0 0 1 0 0,1 0-1 0 0,1 1 0 0 0,0 1 1 0 0,1 0-1 0 0,0 1 0 0 0,1 0 1 0 0,1 1-1 0 0,0 0 0 0 0,1 1 1 0 0,1 0-1 0 0,1 0 0 0 0,0 0 1 0 0,1 1-1 0 0,1 0 0 0 0,1 1 0 0 0,0-1 1 0 0,1 1-1 0 0,1 1 6 0 0,3-15 51 0 0,0 1-1 0 0,0-1 1 0 0,0 1 0 0 0,0-1-1 0 0,1 1 1 0 0,0-1 0 0 0,0 0-1 0 0,0 0 1 0 0,1 0 0 0 0,0 0-1 0 0,0 0 1 0 0,0-1 0 0 0,0 1-1 0 0,1-1 1 0 0,0 0 0 0 0,0 0-1 0 0,0 0 1 0 0,0 0 0 0 0,1-1-1 0 0,-1 0 1 0 0,1 0-1 0 0,0 0 1 0 0,0 0 0 0 0,0-1-1 0 0,4 2-50 0 0,139 34 1436 0 0,80-34-529 0 0,-195-11-1156 0 0,-32 7-33 0 0,-1 0-141 0 0,-2-5-2947 0 0,0 2-3655 0 0,-2 0-5717 0 0</inkml:trace>
</inkml:ink>
</file>

<file path=ppt/ink/ink22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43.01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147 465 8570 0 0,'0'0'1408'0'0,"0"0"-58"0"0,0 0 29 0 0,0 0 114 0 0,0 0 50 0 0,0 0-138 0 0,0 0-234 0 0,0 0-271 0 0,0 0-265 0 0,0 0-154 0 0,0 0-80 0 0,2-4-27 0 0,4-11 2 0 0,-4 12 0 0 0,-2 3-32 0 0,0 0-29 0 0,0 0-10 0 0,5 23 1298 0 0,4 57-823 0 0,-4 0 0 0 0,-4 0 0 0 0,-6 52-780 0 0,3-78 129 0 0,-17 324 136 0 0,5-198-385 0 0,8-177-1634 0 0,1-25-134 0 0,4 20 1576 0 0,-4-49-5496 0 0,7 19-2059 0 0,1 20-1547 0 0</inkml:trace>
  <inkml:trace contextRef="#ctx0" brushRef="#br0" timeOffset="515.74">521 524 12595 0 0,'0'0'2064'0'0,"0"0"-425"0"0,0 0-273 0 0,0 0-103 0 0,0 0-99 0 0,0 0-188 0 0,0 0-238 0 0,0 0-230 0 0,0 0-159 0 0,0 0-46 0 0,0 0 32 0 0,0 0 45 0 0,3 7 45 0 0,41 140 1832 0 0,-28-51-1615 0 0,-3 139 27 0 0,-11 177-360 0 0,-2-411-322 0 0,-5-35 1036 0 0,-72-124-919 0 0,68 142-151 0 0,-1 1 0 0 0,0 1 0 0 0,-1-1 0 0 0,-1 2 1 0 0,-1-1-1 0 0,1 2 0 0 0,-2 0 0 0 0,0 0 0 0 0,0 1 1 0 0,-1 1-1 0 0,0 1 0 0 0,-1 0 0 0 0,0 1 0 0 0,-1 0 0 0 0,1 1 1 0 0,-1 1-1 0 0,-1 1 0 0 0,1 1 0 0 0,-1 0 0 0 0,0 1 1 0 0,-2 1 46 0 0,15 2-102 0 0,0 0-1 0 0,1 1 1 0 0,-1 0 0 0 0,1 0 0 0 0,-1 0 0 0 0,1 1-1 0 0,0-1 1 0 0,-1 1 0 0 0,1 0 0 0 0,0 1 0 0 0,0-1 0 0 0,0 1-1 0 0,0-1 1 0 0,1 1 0 0 0,-2 2 102 0 0,-10 39-5637 0 0,29-29 984 0 0,-6-11-1441 0 0,-8-4 6094 0 0,9 3-10196 0 0</inkml:trace>
  <inkml:trace contextRef="#ctx0" brushRef="#br0" timeOffset="927.479">961 1135 13467 0 0,'0'0'1743'0'0,"0"0"-301"0"0,0 0-99 0 0,0 0-3 0 0,0 0-115 0 0,0 0-202 0 0,0 0-215 0 0,0 0-174 0 0,0 0-133 0 0,0 0-127 0 0,0 0-106 0 0,0 0-83 0 0,-17 11-62 0 0,-53 39-20 0 0,67-48-94 0 0,1 0 1 0 0,-1 0-1 0 0,1 0 1 0 0,0 0 0 0 0,0 1-1 0 0,0-1 1 0 0,0 1 0 0 0,0-1-1 0 0,0 1 1 0 0,0 0 0 0 0,1-1-1 0 0,0 1 1 0 0,-1 0-1 0 0,1 0 1 0 0,0 0 0 0 0,0 0-1 0 0,1 0 1 0 0,-1 1 0 0 0,1-1-1 0 0,-1 0 1 0 0,1 0 0 0 0,0 0-1 0 0,0 0 1 0 0,1 2-10 0 0,-1 8 23 0 0,-1-9-13 0 0,0 0-1 0 0,0 0 1 0 0,0 0-1 0 0,1 0 1 0 0,0 1-1 0 0,0-1 0 0 0,0 0 1 0 0,0 0-1 0 0,1 0 1 0 0,0 0-1 0 0,-1 0 1 0 0,1 0-1 0 0,1 0 1 0 0,-1 0-1 0 0,1 0 0 0 0,-1 0 1 0 0,1 0-1 0 0,0-1 1 0 0,1 1-1 0 0,-1-1 1 0 0,0 1-1 0 0,1-1 1 0 0,0 0-1 0 0,0 0 0 0 0,0 0 1 0 0,0-1-1 0 0,0 1 1 0 0,1-1-1 0 0,-1 1 1 0 0,1-1-1 0 0,0 0 1 0 0,-1-1-1 0 0,1 1 1 0 0,0-1-1 0 0,0 1 0 0 0,1-1-9 0 0,1 0 67 0 0,0 0-1 0 0,-1-1 0 0 0,1 1 1 0 0,0-1-1 0 0,-1-1 0 0 0,1 1 0 0 0,0-1 1 0 0,-1 0-1 0 0,1 0 0 0 0,-1-1 1 0 0,1 0-1 0 0,-1 0 0 0 0,0 0 0 0 0,1 0 1 0 0,-1-1-1 0 0,0 0 0 0 0,-1 0 1 0 0,1 0-1 0 0,-1-1 0 0 0,1 1 0 0 0,-1-1 1 0 0,0 0-1 0 0,0-1 0 0 0,-1 1-66 0 0,3-1 57 0 0,-1-1 0 0 0,0 0 1 0 0,-1 0-1 0 0,0 0 0 0 0,0-1 0 0 0,0 1 0 0 0,-1-1 0 0 0,1 0 0 0 0,-2 0 0 0 0,1 0 0 0 0,-1-1 0 0 0,0 1 0 0 0,-1 0 0 0 0,1-1 0 0 0,-2 1 0 0 0,1-1 0 0 0,-1 0 0 0 0,0 1 0 0 0,0-1 0 0 0,-1 1 0 0 0,0-1 0 0 0,-1 0-57 0 0,1 4-45 0 0,-1 1-1 0 0,1 0 1 0 0,-1 0-1 0 0,0 0 1 0 0,0 0-1 0 0,0 0 0 0 0,-1 0 1 0 0,1 1-1 0 0,0-1 1 0 0,-1 1-1 0 0,0-1 1 0 0,0 1-1 0 0,1 0 1 0 0,-1 0-1 0 0,-1 0 1 0 0,1 1-1 0 0,0-1 0 0 0,0 1 1 0 0,-1-1-1 0 0,1 1 1 0 0,0 0-1 0 0,-1 1 1 0 0,1-1-1 0 0,-4 0 46 0 0,-24-2-3034 0 0,1 3-3668 0 0,24 0 4643 0 0,-6 0-9767 0 0</inkml:trace>
  <inkml:trace contextRef="#ctx0" brushRef="#br0" timeOffset="1700.762">0 284 4921 0 0,'0'0'2863'0'0,"0"0"-582"0"0,0 0-121 0 0,0 0 99 0 0,0 0-103 0 0,0 0-268 0 0,0 0-381 0 0,0 0-375 0 0,0 0-274 0 0,0 0-167 0 0,0 0-73 0 0,0 0-40 0 0,0 0-34 0 0,30-8 1803 0 0,272-31 24 0 0,-67 35-2107 0 0,-174 18 220 0 0,-97-40 70 0 0,-121-154-1174 0 0,155 178 234 0 0,-15-20-672 0 0,16 6-8137 0 0,2 16-2900 0 0</inkml:trace>
</inkml:ink>
</file>

<file path=ppt/ink/ink22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48.37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248 1 4105 0 0,'0'0'1619'0'0,"0"0"-105"0"0,0 0-75 0 0,0 0 117 0 0,0 0 138 0 0,0 0-70 0 0,0 0-278 0 0,0 0-345 0 0,0 0-331 0 0,0 0-257 0 0,0 0-140 0 0,0 30 1509 0 0,-3-14-1567 0 0,-1 1-1 0 0,-1 0 1 0 0,-1-1-1 0 0,0 0 1 0 0,-1-1-1 0 0,-1 1 1 0 0,0-1 0 0 0,-1 0-1 0 0,-3 2-214 0 0,0 3-264 0 0,-2 0 0 0 0,0-2 0 0 0,-1 0 1 0 0,-1 0-1 0 0,0-2 0 0 0,-1 0 0 0 0,-1-1 0 0 0,-1 0 0 0 0,-12 6 264 0 0,24-15-2733 0 0,14-7-5811 0 0,1 0 1229 0 0</inkml:trace>
</inkml:ink>
</file>

<file path=ppt/ink/ink22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49.1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26 152 0 0,'0'0'1446'0'0,"0"0"-29"0"0,0 0 118 0 0,0 0 323 0 0,0 0 182 0 0,0 0-54 0 0,0 0-267 0 0,0 0-353 0 0,0 0-274 0 0,0 0-185 0 0,0 0-95 0 0,0 0-48 0 0,5-4 0 0 0,12-14-6 0 0,-13 14-27 0 0,-4 24 3084 0 0,-12 265-1853 0 0,12-280-1947 0 0,0 0 0 0 0,0 0 0 0 0,1 0 0 0 0,-1 0 0 0 0,1 0 0 0 0,1 0 0 0 0,-1 0 1 0 0,1 0-1 0 0,0 0 0 0 0,0-1 0 0 0,0 1 0 0 0,0-1 0 0 0,1 0 0 0 0,0 1 0 0 0,0-1 0 0 0,0 0 0 0 0,0-1 0 0 0,1 1 0 0 0,0 0 0 0 0,-1-1 0 0 0,1 0 0 0 0,0 0 0 0 0,1 0 0 0 0,3 1-15 0 0,-3-2 66 0 0,0 0 0 0 0,1-1-1 0 0,-1 0 1 0 0,1 0 0 0 0,-1 0-1 0 0,1-1 1 0 0,0 0 0 0 0,-1 0-1 0 0,1 0 1 0 0,-1-1 0 0 0,1 0-1 0 0,-1 0 1 0 0,1 0 0 0 0,-1-1-1 0 0,1 0 1 0 0,-1 0 0 0 0,0 0-1 0 0,0 0 1 0 0,0-1 0 0 0,0 0-1 0 0,-1 0 1 0 0,1 0-1 0 0,-1-1 1 0 0,2-1-66 0 0,87-108 404 0 0,-90 109-394 0 0,70-113 73 0 0,-47 77-108 0 0,-25 40 10 0 0,-1 0-1 0 0,0 0-7 0 0,0 0-26 0 0,0 0-11 0 0,0 0-14 0 0,1 15-58 0 0,8 42 120 0 0,21 64 6 0 0,-28-116 15 0 0,0-1 0 0 0,0 1 0 0 0,0-1 0 0 0,1 0 0 0 0,0 0 0 0 0,0 0 0 0 0,0-1 0 0 0,0 1 0 0 0,1-1 0 0 0,0 1 0 0 0,-1-1 0 0 0,1 0 0 0 0,0 0 0 0 0,0-1 0 0 0,1 1 0 0 0,-1-1 0 0 0,0 0 0 0 0,1 0-1 0 0,-1-1 1 0 0,1 1 0 0 0,0-1 0 0 0,0 0 0 0 0,-1 0 0 0 0,1-1 0 0 0,0 1 0 0 0,0-1 0 0 0,0 0 0 0 0,0 0 0 0 0,0-1 0 0 0,-1 1 0 0 0,1-1 0 0 0,0 0 0 0 0,0-1 0 0 0,-1 1 0 0 0,1-1 0 0 0,-1 0 0 0 0,1 0 0 0 0,0-1-9 0 0,14-10 102 0 0,-1-1 1 0 0,0-1-1 0 0,-1-1 0 0 0,0-1 1 0 0,-2 0-1 0 0,0-1 0 0 0,0 0 0 0 0,-2-1 1 0 0,-1-1-1 0 0,0 0 0 0 0,-1-1 1 0 0,-2 0-1 0 0,1-3-102 0 0,-3-45-1104 0 0,-8 50-5256 0 0,1 18 324 0 0,0 1-5752 0 0</inkml:trace>
</inkml:ink>
</file>

<file path=ppt/ink/ink22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52.00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234 20 7858 0 0,'0'0'1735'0'0,"0"0"-102"0"0,0 0 134 0 0,0 0 201 0 0,0 0 57 0 0,0 0-196 0 0,0 0-401 0 0,0 0-353 0 0,0 0-268 0 0,0 0-160 0 0,0 0-102 0 0,0 0-49 0 0,0 0-13 0 0,-1-4-27 0 0,0-1-520 0 0,-1-5 996 0 0,1 23 35 0 0,21 91 491 0 0,-8 38-756 0 0,-6 0 1 0 0,-6 3-703 0 0,0-119 36 0 0,-13 147 120 0 0,-7-22-57 0 0,5-85-150 0 0,16-66-26 0 0,-1-1 0 0 0,0 1 0 0 0,0 0 0 0 0,0-1 0 0 0,0 1 0 0 0,0 0-1 0 0,0 0 1 0 0,0-1 0 0 0,1 1 0 0 0,-1 0 0 0 0,0-1 0 0 0,0 1 0 0 0,0 0-1 0 0,0-1 1 0 0,-1 1 0 0 0,1 0 0 0 0,0-1 0 0 0,0 1 0 0 0,0 0 0 0 0,0-1-1 0 0,0 1 1 0 0,0 0 0 0 0,0 0 0 0 0,0-1 0 0 0,-1 1 0 0 0,1 0 0 0 0,0-1-1 0 0,0 1 1 0 0,0 0 0 0 0,-1 0 0 0 0,1 0 0 0 0,0-1 0 0 0,0 1 0 0 0,-1 0 0 0 0,1 0-1 0 0,0 0 1 0 0,0-1 0 0 0,-1 1 0 0 0,1 0 0 0 0,0 0 0 0 0,-1 0 0 0 0,1 0-1 0 0,0 0 1 0 0,-1 0 0 0 0,1 0 0 0 0,0 0 0 0 0,-1 0 0 0 0,1 0 0 0 0,0 0-1 0 0,-1 0 1 0 0,1 0 0 0 0,0 0 0 0 0,0 0 0 0 0,-1 0 0 0 0,1 0 0 0 0,0 0-1 0 0,-1 0 1 0 0,1 0 0 0 0,0 1 0 0 0,-1-1 77 0 0,-2-38-5227 0 0,3 35 4005 0 0,-1-12-4980 0 0,1 4-5049 0 0</inkml:trace>
  <inkml:trace contextRef="#ctx0" brushRef="#br0" timeOffset="238.575">0 551 14691 0 0,'0'0'1811'0'0,"0"0"-500"0"0,0 0-209 0 0,0 0 101 0 0,0 0 45 0 0,0 0-100 0 0,0 0-117 0 0,0 0-116 0 0,0 0-108 0 0,34-7-110 0 0,105-21-107 0 0,189-40 779 0 0,-290 67-3450 0 0,-25 1-8148 0 0,-12 0-1023 0 0</inkml:trace>
  <inkml:trace contextRef="#ctx0" brushRef="#br0" timeOffset="723.858">740 9 11939 0 0,'0'0'3960'0'0,"0"0"-2226"0"0,0 0-859 0 0,0 0-30 0 0,0 0 110 0 0,0 0 80 0 0,0 0-15 0 0,0 0-67 0 0,0 0-137 0 0,0 0-144 0 0,0 0-113 0 0,0 0-99 0 0,1 33-60 0 0,0 103-71 0 0,-16 239 1036 0 0,12-187-1169 0 0,3-186-187 0 0,0 0 0 0 0,0-1 0 0 0,0 1-1 0 0,0 0 1 0 0,1-1 0 0 0,-1 1 0 0 0,0-1 0 0 0,1 1 0 0 0,-1-1 0 0 0,1 1 0 0 0,0-1 0 0 0,-1 1 0 0 0,1-1 0 0 0,0 1 0 0 0,0-1 0 0 0,0 0 0 0 0,0 1 0 0 0,0-1 0 0 0,0 0 0 0 0,1 0 0 0 0,-1 0 0 0 0,0 0 0 0 0,1 0 0 0 0,-1 0 0 0 0,0 0-1 0 0,1-1 1 0 0,-1 1 0 0 0,1 0 0 0 0,-1-1 0 0 0,1 1 0 0 0,-1-1 0 0 0,1 0 0 0 0,0 1 0 0 0,-1-1 0 0 0,1 0 0 0 0,0 0 0 0 0,-1 0 0 0 0,1 0 0 0 0,-1 0 0 0 0,1 0 0 0 0,0-1 0 0 0,-1 1 0 0 0,1 0 0 0 0,-1-1 0 0 0,1 1 0 0 0,-1-1 0 0 0,1 0 0 0 0,-1 1-1 0 0,1-1 1 0 0,-1 0 0 0 0,0 0 0 0 0,1 0 0 0 0,-1 0 0 0 0,0 0 0 0 0,0 0 0 0 0,1-2-9 0 0,114-85 402 0 0,-107 82-411 0 0,115-61 23 0 0,-122 69-13 0 0,0-1 1 0 0,-1 0-1 0 0,1 1 1 0 0,0-1-1 0 0,0 1 1 0 0,-1-1-1 0 0,1 1 1 0 0,-1 0-1 0 0,1 0 1 0 0,-1 0-1 0 0,0 0 1 0 0,0 0-1 0 0,0 0 1 0 0,0 0-1 0 0,0 0 1 0 0,0 0-1 0 0,-1 1 1 0 0,1-1-1 0 0,-1 0 1 0 0,1 0-1 0 0,-1 1 1 0 0,0-1-1 0 0,0 0 1 0 0,0 1-1 0 0,0-1 1 0 0,0 0-1 0 0,0 1 1 0 0,-1-1-1 0 0,1 0 1 0 0,-1 0-1 0 0,0 0 1 0 0,0 1-2 0 0,1 6 37 0 0,2 117 110 0 0,19-100-506 0 0,-20-26 192 0 0,-1 0-53 0 0,0 0-101 0 0,0 0-123 0 0,14-22-6186 0 0,-8 16 2062 0 0,1 1-3281 0 0,-3 1-846 0 0</inkml:trace>
  <inkml:trace contextRef="#ctx0" brushRef="#br0" timeOffset="1059.829">1306 709 5193 0 0,'0'0'2837'0'0,"0"0"-437"0"0,0 0-122 0 0,0 0-32 0 0,0 0-190 0 0,0 0-305 0 0,0 0-268 0 0,0 0-226 0 0,0 0-152 0 0,0 0-99 0 0,0 0-101 0 0,31 10-97 0 0,101 31-94 0 0,-65-37 231 0 0,-57-8-751 0 0,2-1-55 0 0,0 0 1 0 0,0-1 0 0 0,0 0 0 0 0,0-1-1 0 0,-1 0 1 0 0,0-1 0 0 0,0 0-1 0 0,-1-1 1 0 0,0 0 0 0 0,-1 0-1 0 0,0-1 1 0 0,-1 0 0 0 0,1-1-1 0 0,-2 0 1 0 0,4-7-140 0 0,-9 15 5 0 0,0 0 0 0 0,-1 0-1 0 0,0-1 1 0 0,1 1 0 0 0,-1-1 0 0 0,0 1 0 0 0,-1-1-1 0 0,1 1 1 0 0,0-1 0 0 0,-1 1 0 0 0,0-1 0 0 0,0 0-1 0 0,0 1 1 0 0,-1-1 0 0 0,1 1 0 0 0,-1-1 0 0 0,1 0-1 0 0,-1 1 1 0 0,0 0 0 0 0,-1-1 0 0 0,1 1 0 0 0,-1 0-1 0 0,1-1 1 0 0,-1 1 0 0 0,0 0 0 0 0,0 0 0 0 0,0 0-1 0 0,-1 1 1 0 0,1-1 0 0 0,-1 0 0 0 0,1 1 0 0 0,-1 0-1 0 0,0-1 1 0 0,0 1 0 0 0,0 0 0 0 0,0 1 0 0 0,0-1-1 0 0,-1 0 1 0 0,1 1 0 0 0,0 0 0 0 0,-1 0 0 0 0,1 0-1 0 0,-1 0 1 0 0,1 1 0 0 0,-2-1-5 0 0,-6 1-21 0 0,0 1 0 0 0,1 1 0 0 0,-1 0 0 0 0,0 0 0 0 0,1 1-1 0 0,-1 0 1 0 0,1 1 0 0 0,0 0 0 0 0,0 1 0 0 0,1 0 0 0 0,-1 0 0 0 0,1 1 0 0 0,0 0 0 0 0,1 1 0 0 0,0 0 0 0 0,0 0 0 0 0,0 1-1 0 0,1 0 1 0 0,0 0 0 0 0,0 1 0 0 0,1-1 0 0 0,0 2 0 0 0,1-1 0 0 0,0 1 0 0 0,0-1 0 0 0,-1 7 21 0 0,3-10-3 0 0,1 0 0 0 0,0 0 0 0 0,0 1 0 0 0,1-1 0 0 0,-1 0 0 0 0,2 0 0 0 0,-1 1 0 0 0,1-1 0 0 0,-1 1 0 0 0,2-1 0 0 0,-1 0 0 0 0,1 1 0 0 0,0-1 0 0 0,0 0 0 0 0,1 1 1 0 0,0-1-1 0 0,0 0 0 0 0,0 0 0 0 0,1 0 0 0 0,0-1 0 0 0,0 1 0 0 0,0-1 0 0 0,1 1 0 0 0,0-1 0 0 0,0 0 0 0 0,0-1 0 0 0,0 1 0 0 0,1-1 0 0 0,0 1 0 0 0,5 2 3 0 0,6 5-2 0 0,0-1 0 0 0,1 0 0 0 0,1-1 0 0 0,0-1-1 0 0,0-1 1 0 0,1-1 0 0 0,0 0 0 0 0,0-1 0 0 0,8 0 2 0 0,13 0-606 0 0,-1-1-1 0 0,1-2 1 0 0,0-2 0 0 0,1-2 0 0 0,0-2 606 0 0,-13 0-3737 0 0,-9-1-5453 0 0</inkml:trace>
</inkml:ink>
</file>

<file path=ppt/ink/ink22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49.86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77 1 11658 0 0,'0'0'3783'0'0,"0"0"-2391"0"0,0 0-757 0 0,0 0-12 0 0,0 0 141 0 0,0 0 99 0 0,0 0-31 0 0,0 0-121 0 0,0 0-138 0 0,0 0-106 0 0,0 0-51 0 0,0 0-17 0 0,0 0-38 0 0,-3 26-9 0 0,-11 83-2 0 0,22-46 310 0 0,0-27-421 0 0,-2 0 1 0 0,-1 0 0 0 0,-2 0 0 0 0,-2 1-1 0 0,-1-1 1 0 0,-2 1 0 0 0,-1-1 0 0 0,-2 0-1 0 0,-6 22-239 0 0,-52 195 159 0 0,56-139-90 0 0,7-113-57 0 0,0-1-1 0 0,0 1 0 0 0,0-1 0 0 0,0 1 1 0 0,0-1-1 0 0,0 1 0 0 0,0 0 0 0 0,1-1 1 0 0,-1 1-1 0 0,0-1 0 0 0,0 1 0 0 0,0-1 1 0 0,1 1-1 0 0,-1-1 0 0 0,0 1 0 0 0,0-1 1 0 0,1 0-1 0 0,-1 1 0 0 0,0-1 0 0 0,1 1 1 0 0,-1-1-1 0 0,1 0 0 0 0,-1 1 0 0 0,1-1 1 0 0,-1 0-1 0 0,0 1 0 0 0,1-1 0 0 0,-1 0 1 0 0,1 0-1 0 0,-1 0 0 0 0,1 1 0 0 0,0-1 1 0 0,-1 0-1 0 0,1 0 0 0 0,-1 0 0 0 0,1 0 1 0 0,-1 0-1 0 0,1 0 0 0 0,-1 0 0 0 0,1 0 1 0 0,-1 0-1 0 0,1 0 0 0 0,-1 0 0 0 0,1 0 1 0 0,-1-1-1 0 0,1 1 0 0 0,-1 0 0 0 0,1 0 1 0 0,-1 0-1 0 0,1-1 0 0 0,-1 1 0 0 0,1 0 1 0 0,-1-1-1 0 0,1 1 0 0 0,-1 0 0 0 0,0-1 1 0 0,1 1-1 0 0,-1-1 0 0 0,1 1 0 0 0,-1 0 1 0 0,0-1-1 0 0,0 1 0 0 0,1-1 0 0 0,-1 1-11 0 0,37-32 470 0 0,-33 28-450 0 0,40-39 79 0 0,131-105 22 0 0,-137 130-241 0 0,-34 43 132 0 0,14 149 319 0 0,-17-169-1955 0 0,3 12 5041 0 0,-4-8-4870 0 0,1-1-4672 0 0,-1 0-6635 0 0,0-8 2428 0 0</inkml:trace>
  <inkml:trace contextRef="#ctx0" brushRef="#br0" timeOffset="467.803">573 903 424 0 0,'0'0'2375'0'0,"0"0"-622"0"0,0 0-21 0 0,0 0 251 0 0,0 0 135 0 0,0 0-100 0 0,0 0-302 0 0,0 0-333 0 0,0 0-229 0 0,0 0-132 0 0,0 0-83 0 0,0 0-62 0 0,13 10-43 0 0,42 29-28 0 0,-53-37-724 0 0,0-1 1 0 0,0 0-1 0 0,0 0 1 0 0,0 0-1 0 0,0 0 1 0 0,0 0-1 0 0,1 0 1 0 0,-1 0-1 0 0,0 0 1 0 0,0-1-1 0 0,1 1 1 0 0,-1-1-1 0 0,1 0 1 0 0,-1 0-1 0 0,0 0 1 0 0,1 0-1 0 0,-1 0 1 0 0,0 0-1 0 0,1-1 1 0 0,-1 1-1 0 0,0-1 1 0 0,1 0-1 0 0,1 0-82 0 0,3-1 275 0 0,15-7 132 0 0,0-1 0 0 0,0-1-1 0 0,-1-1 1 0 0,-1-1-1 0 0,0-1 1 0 0,-1 0 0 0 0,0-2-1 0 0,-1 0 1 0 0,6-8-407 0 0,-18 19 45 0 0,0-1 0 0 0,0 1 1 0 0,-1-1-1 0 0,0 0 0 0 0,0-1 0 0 0,0 1 1 0 0,-1-1-1 0 0,0 0 0 0 0,0 0 0 0 0,-1 0 1 0 0,0-1-1 0 0,0 1 0 0 0,-1-1 1 0 0,1 0-1 0 0,-2 1 0 0 0,1-1 0 0 0,-1 0 1 0 0,0-2-46 0 0,-3 7-16 0 0,0 0 1 0 0,0-1-1 0 0,0 1 1 0 0,0 0-1 0 0,-1 0 1 0 0,1 1 0 0 0,-1-1-1 0 0,0 0 1 0 0,0 1-1 0 0,0-1 1 0 0,0 1-1 0 0,0 0 1 0 0,0 0 0 0 0,0 0-1 0 0,-1 1 1 0 0,1-1-1 0 0,-1 1 1 0 0,1 0-1 0 0,-1 0 1 0 0,0 0 0 0 0,1 0-1 0 0,-1 1 1 0 0,0-1-1 0 0,0 1 1 0 0,1 0-1 0 0,-1 0 1 0 0,0 0 0 0 0,0 1-1 0 0,1-1 1 0 0,-1 1-1 0 0,0 0 1 0 0,1 0-1 0 0,-1 0 1 0 0,1 1 0 0 0,-4 1 14 0 0,-11 6-55 0 0,1 0 0 0 0,1 2 0 0 0,0 0 0 0 0,0 0 0 0 0,1 2 0 0 0,0 0 0 0 0,1 0 0 0 0,1 2-1 0 0,0-1 1 0 0,1 2 0 0 0,1 0 0 0 0,-9 15 56 0 0,14-22-13 0 0,1 0-1 0 0,0 1 1 0 0,0-1-1 0 0,1 1 1 0 0,0 0-1 0 0,1 0 1 0 0,0 0 0 0 0,1 0-1 0 0,0 1 1 0 0,0-1-1 0 0,1 1 1 0 0,1-1-1 0 0,0 1 1 0 0,0 0 13 0 0,1-8-3 0 0,-1 0 0 0 0,1 0-1 0 0,0 0 1 0 0,0 0 0 0 0,0 0 0 0 0,1 0 0 0 0,-1 0 0 0 0,1 0-1 0 0,0-1 1 0 0,0 1 0 0 0,-1-1 0 0 0,2 1 0 0 0,-1-1 0 0 0,0 0-1 0 0,0 1 1 0 0,1-1 0 0 0,-1 0 0 0 0,1-1 0 0 0,0 1 0 0 0,0 0-1 0 0,-1-1 1 0 0,1 1 0 0 0,0-1 0 0 0,0 0 0 0 0,0 0 0 0 0,0 0-1 0 0,1-1 1 0 0,-1 1 3 0 0,93 3-107 0 0,-65-11-371 0 0,0-2 1 0 0,-1 0-1 0 0,0-2 0 0 0,-1-2 1 0 0,21-11 477 0 0,13-10-3537 0 0,-3-1-3375 0 0,-39 21 142 0 0,-7 6 194 0 0</inkml:trace>
  <inkml:trace contextRef="#ctx0" brushRef="#br0" timeOffset="816.671">1171 918 168 0 0,'0'0'1562'0'0,"0"0"155"0"0,0 0 292 0 0,0 0 225 0 0,0 0-58 0 0,0 0-233 0 0,0 0-301 0 0,0 0-207 0 0,0 0-131 0 0,0 0-84 0 0,0 0-87 0 0,0 0-182 0 0,0 0-157 0 0,-2 17-151 0 0,-9 69 372 0 0,35-105 3473 0 0,141-260-1145 0 0,-119 224-3219 0 0,-42 92-1616 0 0,-4-24 748 0 0,2 30-2786 0 0,18-30-8769 0 0,-16-13 1423 0 0</inkml:trace>
  <inkml:trace contextRef="#ctx0" brushRef="#br0" timeOffset="1216.803">1567 829 5497 0 0,'0'0'2186'0'0,"0"0"-146"0"0,0 0 140 0 0,0 0 93 0 0,0 0-123 0 0,0 0-232 0 0,0 0-299 0 0,0 0-233 0 0,0 0-174 0 0,0 0-145 0 0,0 0-127 0 0,0 0-109 0 0,24 2-110 0 0,76 1-101 0 0,-35-22 450 0 0,-55 12-879 0 0,-4 4-139 0 0,-2 0 1 0 0,1 0 0 0 0,0 0-1 0 0,0-1 1 0 0,-1 1 0 0 0,0-1-1 0 0,0 0 1 0 0,0 0 0 0 0,0-1-1 0 0,-1 1 1 0 0,0-1 0 0 0,0 0-1 0 0,0 0 1 0 0,0 0 0 0 0,-1 0-1 0 0,0-1 1 0 0,0 1 0 0 0,0 0 0 0 0,0-1-1 0 0,-1 0 1 0 0,0 1 0 0 0,-1-1-1 0 0,1 0 1 0 0,-1-1-53 0 0,-1 5-17 0 0,-1 1 0 0 0,0 0 1 0 0,0 0-1 0 0,1 0 0 0 0,-1 0 0 0 0,0 0 0 0 0,0 1 1 0 0,0-1-1 0 0,0 1 0 0 0,0-1 0 0 0,0 1 1 0 0,0-1-1 0 0,0 1 0 0 0,0 0 0 0 0,0 0 0 0 0,0 0 1 0 0,0 0-1 0 0,0 1 0 0 0,0-1 0 0 0,0 0 1 0 0,0 1-1 0 0,0-1 0 0 0,0 1 0 0 0,0 0 17 0 0,-108 79-489 0 0,102-73 469 0 0,0-1 1 0 0,0 1 0 0 0,0 0-1 0 0,1 1 1 0 0,0 0 0 0 0,0 0-1 0 0,1 1 1 0 0,0-1 0 0 0,1 1-1 0 0,0 1 1 0 0,0-1 0 0 0,1 1-1 0 0,0 0 1 0 0,1 0 0 0 0,0 0-1 0 0,0 0 1 0 0,1 0 0 0 0,0 1-1 0 0,1-1 1 0 0,1 1 0 0 0,-1-1-1 0 0,2 3 20 0 0,2-7 5 0 0,1-1 0 0 0,0 0-1 0 0,0-1 1 0 0,1 1 0 0 0,-1-1-1 0 0,1 1 1 0 0,0-2 0 0 0,0 1-1 0 0,1 0 1 0 0,-1-1 0 0 0,1 0-1 0 0,0 0 1 0 0,-1-1 0 0 0,1 1-1 0 0,0-1 1 0 0,1-1 0 0 0,-1 1-1 0 0,0-1 1 0 0,0 0 0 0 0,1-1-1 0 0,-1 1 1 0 0,0-1 0 0 0,1 0-1 0 0,-1-1 1 0 0,0 1 0 0 0,2-2-5 0 0,146-23-714 0 0,-90 6-5004 0 0,-20 5-3742 0 0,-28 10-2617 0 0</inkml:trace>
</inkml:ink>
</file>

<file path=ppt/ink/ink22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56.09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112 350 20940 0 0,'0'0'1194'0'0,"0"0"-330"0"0,0 0 4 0 0,0 0 110 0 0,0 0 36 0 0,0 0-106 0 0,0 0-301 0 0,0 0-221 0 0,0 0-138 0 0,0 0-90 0 0,-6 31-58 0 0,-21 97-35 0 0,17-41-10 0 0,9-32-562 0 0,1-32-9040 0 0,0-23-1494 0 0</inkml:trace>
  <inkml:trace contextRef="#ctx0" brushRef="#br0" timeOffset="247.996">0 0 16652 0 0,'0'0'2656'0'0,"0"0"-1600"0"0,0 0-488 0 0,0 0-231 0 0,0 0-185 0 0,0 0-184 0 0,0 0-176 0 0,0 0-385 0 0,0 0-623 0 0,0 0-1200 0 0,0 0-3570 0 0,0 0-4984 0 0</inkml:trace>
  <inkml:trace contextRef="#ctx0" brushRef="#br0" timeOffset="680.055">317 630 15747 0 0,'0'0'1479'0'0,"0"0"-262"0"0,0 0 68 0 0,0 0 112 0 0,0 0-16 0 0,0 0-190 0 0,0 0-269 0 0,0 0-178 0 0,0 0-117 0 0,0 0-97 0 0,0 0-83 0 0,0 0-81 0 0,7-11-52 0 0,48-82 561 0 0,-34 49-607 0 0,-2-2 1 0 0,-3 0-1 0 0,-1 0 0 0 0,-1-3-268 0 0,17-55 71 0 0,-18 82-269 0 0,-13 22 95 0 0,0 0-13 0 0,2 9-192 0 0,15 99-79 0 0,13 44 282 0 0,21-61 91 0 0,-49-89 53 0 0,0 1 0 0 0,0-1-1 0 0,0 0 1 0 0,0-1 0 0 0,0 1-1 0 0,0 0 1 0 0,1-1 0 0 0,-1 1 0 0 0,1-1-1 0 0,-1 1 1 0 0,1-1 0 0 0,-1 0-1 0 0,1 0 1 0 0,0-1 0 0 0,-1 1 0 0 0,1 0-1 0 0,0-1 1 0 0,0 1 0 0 0,-1-1 0 0 0,1 0-1 0 0,0 0 1 0 0,0 0 0 0 0,0-1-1 0 0,-1 1 1 0 0,1-1 0 0 0,0 1 0 0 0,0-1-1 0 0,-1 0 1 0 0,1 0 0 0 0,-1 0-1 0 0,1 0 1 0 0,-1-1 0 0 0,1 1 0 0 0,-1-1-1 0 0,2 0-38 0 0,7-8 146 0 0,-1 0-1 0 0,-1 0 0 0 0,0-1 1 0 0,0 0-1 0 0,-1 0 1 0 0,0-1-1 0 0,-1 0 0 0 0,0 0 1 0 0,-1-1-1 0 0,0 0 0 0 0,3-12-145 0 0,39-192 72 0 0,-47 210-443 0 0,7-36-84 0 0,-10 19-5489 0 0,1 23-1198 0 0,-1 1-5678 0 0</inkml:trace>
</inkml:ink>
</file>

<file path=ppt/ink/ink22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54.31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162 100 12459 0 0,'0'0'1443'0'0,"0"0"-343"0"0,0 0-71 0 0,0 0 97 0 0,0 0 86 0 0,0 0-39 0 0,0 0-235 0 0,0 0-259 0 0,0 0-215 0 0,0 0-121 0 0,0 0-16 0 0,-18 19 1 0 0,-55 63 0 0 0,30-1 289 0 0,37-67-532 0 0,1 1-1 0 0,1-1 0 0 0,0 1 0 0 0,1 0 0 0 0,0 1 0 0 0,2-1 1 0 0,0 0-1 0 0,0 1 0 0 0,2-1 0 0 0,-1 1 0 0 0,2-1 0 0 0,0 0 1 0 0,1 0-1 0 0,1 0 0 0 0,0 0 0 0 0,1 0 0 0 0,1-1 0 0 0,0 0 1 0 0,1 0-1 0 0,0 0 0 0 0,1-1 0 0 0,0 0 0 0 0,2-1 0 0 0,-1 0 1 0 0,1 0-1 0 0,1-1 0 0 0,11 10-84 0 0,-16-18 77 0 0,0 1-1 0 0,1-1 1 0 0,-1 0-1 0 0,1-1 1 0 0,-1 0 0 0 0,1 0-1 0 0,0 0 1 0 0,0-1 0 0 0,0 0-1 0 0,0 0 1 0 0,0 0 0 0 0,0-1-1 0 0,0 0 1 0 0,0-1 0 0 0,0 0-1 0 0,0 0 1 0 0,-1 0 0 0 0,1-1-1 0 0,0 0 1 0 0,0 0 0 0 0,-1-1-1 0 0,0 1 1 0 0,1-2 0 0 0,-1 1-1 0 0,0-1 1 0 0,0 0 0 0 0,2-2-77 0 0,10-7 150 0 0,1-2 1 0 0,-2 0 0 0 0,0-2 0 0 0,-1 0 0 0 0,-1 0 0 0 0,0-1 0 0 0,6-13-151 0 0,-9 14 53 0 0,-2-1 0 0 0,0 0 1 0 0,-2 0-1 0 0,0-1 0 0 0,0 0 0 0 0,-2-1 1 0 0,-1 0-1 0 0,0 0 0 0 0,-1 0 0 0 0,-1 0 1 0 0,-1-1-1 0 0,-1-3-53 0 0,-1 13-6 0 0,0 1 0 0 0,-1-1 0 0 0,0 1-1 0 0,0-1 1 0 0,-1 1 0 0 0,-1-1 0 0 0,1 1 0 0 0,-2 0 0 0 0,1 0 0 0 0,-2 1 0 0 0,1-1-1 0 0,-1 1 1 0 0,-1 0 0 0 0,1 0 0 0 0,-2 0 0 0 0,1 1 0 0 0,-1 0 0 0 0,0 0 0 0 0,-1 1-1 0 0,0 0 1 0 0,0 0 0 0 0,0 1 0 0 0,-1 0 0 0 0,-3-2 6 0 0,4 4-92 0 0,0 0 0 0 0,-1 1 0 0 0,1 0 0 0 0,-1 0 1 0 0,0 1-1 0 0,0 0 0 0 0,1 0 0 0 0,-1 1 0 0 0,-1 0 0 0 0,1 1 0 0 0,0 0 0 0 0,0 0 1 0 0,0 1-1 0 0,0 0 0 0 0,0 1 0 0 0,0 0 0 0 0,1 0 0 0 0,-1 1 0 0 0,0 0 92 0 0,3 2-234 0 0,0-1 1 0 0,1 1-1 0 0,-1 0 0 0 0,1 1 0 0 0,0-1 1 0 0,1 1-1 0 0,-1 0 0 0 0,1 0 0 0 0,0 0 0 0 0,1 1 1 0 0,-1-1-1 0 0,1 1 0 0 0,1 0 0 0 0,-1 0 1 0 0,1 0-1 0 0,0 0 0 0 0,1 1 0 0 0,0 1 234 0 0,0-3-717 0 0,0 0-1 0 0,0 1 1 0 0,1-1-1 0 0,0 0 0 0 0,0 1 1 0 0,1-1-1 0 0,0 0 1 0 0,0 0-1 0 0,0 0 1 0 0,1 0-1 0 0,0 0 1 0 0,0 0-1 0 0,2 4 718 0 0,6 8-6480 0 0,-3-6-1215 0 0</inkml:trace>
  <inkml:trace contextRef="#ctx0" brushRef="#br0" timeOffset="481.034">755 347 2913 0 0,'0'0'2651'0'0,"0"0"-672"0"0,0 0-192 0 0,0 0 53 0 0,0 0-10 0 0,0 0-166 0 0,-7 32-311 0 0,-21 99-285 0 0,-2 66 6834 0 0,30-197-7612 0 0,0 0-24 0 0,0 0 29 0 0,0 0 9 0 0,6-7 2625 0 0,-4-16-2685 0 0,-2 15 11 0 0,52-289 496 0 0,-46 265-734 0 0,1 0-1 0 0,1 1 1 0 0,2-1-1 0 0,2 2 1 0 0,0 0-1 0 0,2 0 1 0 0,1 1-1 0 0,2 1 1 0 0,1 0 0 0 0,4-3-17 0 0,-19 27-2 0 0,-1 1 1 0 0,1 0-1 0 0,0 0 1 0 0,0 0-1 0 0,0 1 1 0 0,1-1 0 0 0,-1 1-1 0 0,0 0 1 0 0,1-1-1 0 0,0 2 1 0 0,-1-1 0 0 0,1 0-1 0 0,0 1 1 0 0,0 0-1 0 0,0-1 1 0 0,0 2 0 0 0,3-1 1 0 0,13 50-6 0 0,-14 98 47 0 0,-9-83-243 0 0,3-63 62 0 0,0-1-68 0 0,0 0-102 0 0,5 9-4745 0 0,0-7-2442 0 0,-4-2-4340 0 0</inkml:trace>
  <inkml:trace contextRef="#ctx0" brushRef="#br0" timeOffset="728.192">1342 468 19532 0 0,'0'0'1156'0'0,"0"0"-366"0"0,0 0-65 0 0,0 0 82 0 0,0 0-40 0 0,0 0-139 0 0,0 0-249 0 0,0 0-212 0 0,0 0-105 0 0,0 0-54 0 0,0 0-45 0 0,0 32-42 0 0,-2 134-1070 0 0,1-165-2785 0 0,0-1 135 0 0,1 0-7423 0 0</inkml:trace>
  <inkml:trace contextRef="#ctx0" brushRef="#br0" timeOffset="881.253">1215 52 16860 0 0,'0'0'3344'0'0,"0"0"-2431"0"0,0 0-457 0 0,0 0-168 0 0,0 0-144 0 0,0 0-152 0 0,0 0-160 0 0,0 0-232 0 0,0 0-577 0 0,0 0-1055 0 0,0 0-3665 0 0,0 0-6658 0 0</inkml:trace>
  <inkml:trace contextRef="#ctx0" brushRef="#br0" timeOffset="1535.48">1806 214 14091 0 0,'0'0'1866'0'0,"0"0"-258"0"0,0 0 23 0 0,0 0-37 0 0,0 0-177 0 0,0 0-260 0 0,0 0-269 0 0,0 0-165 0 0,0 0-93 0 0,0 0-60 0 0,0 0-82 0 0,0 0-88 0 0,0 0-89 0 0,-1-5-87 0 0,1 4-218 0 0,-1 0-1 0 0,1 0 1 0 0,0 0-1 0 0,0 0 1 0 0,-1 0 0 0 0,1 1-1 0 0,0-1 1 0 0,-1 0 0 0 0,1 0-1 0 0,-1 0 1 0 0,0 0-1 0 0,1 1 1 0 0,-1-1 0 0 0,1 0-1 0 0,-1 0 1 0 0,0 1-1 0 0,0-1 1 0 0,1 1 0 0 0,-1-1-1 0 0,0 0 1 0 0,0 1 0 0 0,0-1-1 0 0,0 1 1 0 0,0 0-1 0 0,1-1 1 0 0,-1 1 0 0 0,0 0-1 0 0,0 0 1 0 0,0-1 0 0 0,0 1-1 0 0,0 0 1 0 0,0 0-1 0 0,0 0 1 0 0,0 0 0 0 0,0 0-1 0 0,0 0 1 0 0,0 1 0 0 0,0-1-1 0 0,0 0 1 0 0,0 0-1 0 0,0 1 1 0 0,0-1 0 0 0,0 1-1 0 0,0-1 1 0 0,1 1 0 0 0,-1-1-1 0 0,0 1 1 0 0,0-1-1 0 0,0 1 1 0 0,1 0 0 0 0,-1-1-1 0 0,0 1 1 0 0,1 0 0 0 0,-1-1-1 0 0,1 1 1 0 0,-1 0-1 0 0,1 0 1 0 0,-1 0 0 0 0,1 0-1 0 0,-1 0-5 0 0,-16 11 5 0 0,1 1 0 0 0,0 0 0 0 0,0 1 0 0 0,2 0 0 0 0,0 1 0 0 0,0 1 0 0 0,1 0 0 0 0,1 1 0 0 0,1 1 0 0 0,1 0 0 0 0,0 0 0 0 0,1 0-1 0 0,1 2 1 0 0,1-1 0 0 0,1 1 0 0 0,0 0 0 0 0,2 0 0 0 0,0 0 0 0 0,1 1 0 0 0,0 14-5 0 0,3-33-1 0 0,0 1-1 0 0,0-1 1 0 0,1 0 0 0 0,-1 1 0 0 0,1-1-1 0 0,-1 0 1 0 0,1 1 0 0 0,0-1-1 0 0,-1 0 1 0 0,1 0 0 0 0,0 0 0 0 0,1 0-1 0 0,-1 0 1 0 0,0 0 0 0 0,0 0-1 0 0,1 0 1 0 0,0 0 0 0 0,-1 0 0 0 0,1-1-1 0 0,0 1 1 0 0,-1-1 0 0 0,1 1-1 0 0,0-1 1 0 0,0 0 0 0 0,0 0 0 0 0,1 0-1 0 0,-1 0 1 0 0,0 0 0 0 0,0 0-1 0 0,0 0 1 0 0,1-1 0 0 0,-1 1 0 0 0,0-1-1 0 0,1 0 1 0 0,-1 0 0 0 0,1 0 0 0 0,0 0 1 0 0,4 1 38 0 0,0-2 0 0 0,-1 1 0 0 0,1-1 1 0 0,0 0-1 0 0,0 0 0 0 0,-1-1 1 0 0,1 1-1 0 0,-1-2 0 0 0,1 1 0 0 0,-1-1 1 0 0,0 0-1 0 0,4-2-38 0 0,20-19 158 0 0,-2 0 0 0 0,-1-2 0 0 0,-1-1 0 0 0,-1-2 0 0 0,-1 0 0 0 0,-2-1 0 0 0,-1-1 0 0 0,1-5-158 0 0,80-105 268 0 0,12 21-136 0 0,-114 121-133 0 0,0-1-1 0 0,-1 1 0 0 0,1 0 1 0 0,0-1-1 0 0,0 1 0 0 0,0 0 0 0 0,0-1 1 0 0,0 1-1 0 0,0 0 0 0 0,0-1 1 0 0,0 1-1 0 0,0 0 0 0 0,0-1 1 0 0,0 1-1 0 0,0 0 0 0 0,0-1 0 0 0,1 1 1 0 0,-1-1-1 0 0,0 1 0 0 0,0 0 1 0 0,1-1-1 0 0,-1 1 0 0 0,0-1 1 0 0,1 1-1 0 0,-1-1 0 0 0,1 1 0 0 0,-1-1 1 0 0,1 1-1 0 0,-1-1 0 0 0,1 1 1 0 0,-1-1-1 0 0,1 0 0 0 0,-1 1 0 0 0,1-1 1 0 0,0 0-1 0 0,-1 1 0 0 0,1-1 1 0 0,-1 0-1 0 0,1 0 0 0 0,0 0 1 0 0,-1 1-1 0 0,1-1 0 0 0,0 0 0 0 0,-1 0 1 0 0,1 0-1 0 0,0 0 0 0 0,-1 0 1 0 0,1 0-1 0 0,0 0 0 0 0,-1-1 0 0 0,1 1 1 0 0,0 0-1 0 0,-1 0 0 0 0,1 0 1 0 0,-1-1-1 0 0,1 1 0 0 0,0 0 1 0 0,-1-1-1 0 0,1 1 0 0 0,-1 0 0 0 0,1-1 1 0 0,-1 1-1 0 0,1-1 0 0 0,-1 1 1 0 0,1-1 1 0 0,1 13 5 0 0,8 239 1 0 0,-12-159-8 0 0,3 404-89 0 0,0-466 91 0 0,-3 1 0 0 0,0 0 0 0 0,-2-1 0 0 0,-1 1 0 0 0,-1-1 0 0 0,-2 0 0 0 0,-1-1 0 0 0,-1 0 0 0 0,-1-1 0 0 0,-2 0 0 0 0,-1 0 0 0 0,-1-1 0 0 0,-2-1 0 0 0,-3 3 0 0 0,16-24 9 0 0,0 1-1 0 0,-1-1 0 0 0,0-1 1 0 0,0 1-1 0 0,0-1 0 0 0,-1 1 1 0 0,1-2-1 0 0,-1 1 0 0 0,0-1 0 0 0,0 1 1 0 0,0-2-1 0 0,-1 1 0 0 0,1-1 1 0 0,-1 0-1 0 0,1 0 0 0 0,-1 0 1 0 0,0-1-1 0 0,1 0 0 0 0,-1-1 0 0 0,0 0 1 0 0,0 0-1 0 0,-3 0-8 0 0,5-4 8 0 0,1 1 0 0 0,-1 0 0 0 0,1-1 0 0 0,0 0 0 0 0,1 0 0 0 0,-1-1 1 0 0,1 1-1 0 0,-1-1 0 0 0,1 1 0 0 0,1-1 0 0 0,-1 0 0 0 0,1 0 0 0 0,0 0 0 0 0,0 0 0 0 0,0-1 0 0 0,1 1 0 0 0,-1-1 0 0 0,1 1 0 0 0,1-1 0 0 0,-1 1 0 0 0,1-1 0 0 0,0 1 0 0 0,0-1-8 0 0,-3-38 4 0 0,2 0-1 0 0,2 0 0 0 0,2 0 0 0 0,2 0 1 0 0,2 0-1 0 0,2 1 0 0 0,1 0 0 0 0,2 1 0 0 0,3 0 1 0 0,1 1-1 0 0,1 1 0 0 0,8-9-3 0 0,-10 20-76 0 0,2 0 0 0 0,1 1 0 0 0,1 1 0 0 0,1 0 0 0 0,1 2 0 0 0,7-5 76 0 0,-15 29-3964 0 0,-11 13-4728 0 0,-2-10 5913 0 0,2 6-9391 0 0</inkml:trace>
  <inkml:trace contextRef="#ctx0" brushRef="#br0" timeOffset="3380.207">1344 291 0 0 0,'0'0'1318'0'0,"0"0"618"0"0,0 0 102 0 0,0 0-100 0 0,0 0-207 0 0,0 0-266 0 0,0 0-198 0 0,0 0-135 0 0,0 0-93 0 0,0 0-34 0 0,0 0-47 0 0,0 0-84 0 0,0 0-93 0 0,1-1-98 0 0,6-7-88 0 0,-6 6-63 0 0,-1 2-21 0 0,0 0-46 0 0,2 104 4001 0 0,18 138-3763 0 0,-16-183-587 0 0,-4-59-96 0 0,0 0-6 0 0,0 0-36 0 0,0 0 18 0 0,4-26-1949 0 0,-4-6-1994 0 0,0 9-5679 0 0,0 12-409 0 0</inkml:trace>
  <inkml:trace contextRef="#ctx0" brushRef="#br0" timeOffset="4000.127">1208 59 0 0 0,'0'0'2471'0'0,"0"0"-424"0"0,0 0-90 0 0,0 0 92 0 0,0 0-28 0 0,0 0-197 0 0,0 0-315 0 0,0 0-308 0 0,0 0-217 0 0,0 0-129 0 0,0 0-87 0 0,0 0-75 0 0,0 0-64 0 0,-4 2-74 0 0,-26 25 1013 0 0,7-5-2 0 0,23-21-1453 0 0,0-1-21 0 0,0 0-26 0 0,0 0 6 0 0,0 0 22 0 0,48-51 2008 0 0,-5 3-974 0 0,-42 48-980 0 0,-1 0-25 0 0,0 0-15 0 0,0 0-3 0 0,0 0-21 0 0,-19 32 142 0 0,19-31-248 0 0,20 2-5026 0 0,-12-3-2481 0 0,-3 0-4085 0 0</inkml:trace>
</inkml:ink>
</file>

<file path=ppt/ink/ink23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6:25.92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42 632 11330 0 0,'0'0'3166'0'0,"0"0"-1432"0"0,0 0-643 0 0,0 0-52 0 0,0 0 13 0 0,0 0-54 0 0,0 0-147 0 0,0 0-186 0 0,0 0-176 0 0,0 0-131 0 0,0 0-95 0 0,-7 25-65 0 0,-19 77-56 0 0,25-98-125 0 0,-1 1 0 0 0,1-1 1 0 0,0 1-1 0 0,0 0 1 0 0,0-1-1 0 0,0 1 0 0 0,1 0 1 0 0,0 0-1 0 0,0-1 1 0 0,0 1-1 0 0,1 0 0 0 0,-1 0 1 0 0,1-1-1 0 0,0 1 0 0 0,1 0 1 0 0,-1-1-1 0 0,1 1 1 0 0,0-1-1 0 0,0 0 0 0 0,0 0 1 0 0,1 0-1 0 0,-1 0 1 0 0,1 0-1 0 0,0 0 0 0 0,0 0 1 0 0,1 0-18 0 0,2 0 103 0 0,-1-1 0 0 0,1 0 1 0 0,0 0-1 0 0,0-1 0 0 0,0 1 0 0 0,0-1 1 0 0,0 0-1 0 0,0-1 0 0 0,0 0 0 0 0,1 0 1 0 0,-1 0-1 0 0,0-1 0 0 0,1 1 0 0 0,-1-2 1 0 0,1 1-1 0 0,-1-1 0 0 0,0 0 1 0 0,1 0-1 0 0,-1-1 0 0 0,0 1 0 0 0,0-1 1 0 0,0-1-1 0 0,0 1 0 0 0,0-1 0 0 0,-1 0 1 0 0,1-1-1 0 0,-1 1 0 0 0,0-1 0 0 0,0 0 1 0 0,4-4-104 0 0,27-22 126 0 0,-2-1 0 0 0,-1-2 0 0 0,-1-1 0 0 0,-2-1 0 0 0,-1-2 0 0 0,-2-1 0 0 0,-2-1 0 0 0,-1-2 0 0 0,-3 0 1 0 0,-1-1-1 0 0,-2-1 0 0 0,-1-1 0 0 0,0-11-126 0 0,-9 31 4 0 0,-2-1 0 0 0,-1 1 0 0 0,0-1 0 0 0,-2 0 1 0 0,-1 0-1 0 0,-1-1 0 0 0,-1 1 0 0 0,-3-21-4 0 0,2 41 3 0 0,0 0 0 0 0,0 0-1 0 0,0 0 1 0 0,0 0 0 0 0,-1 0 0 0 0,0 1-1 0 0,0-1 1 0 0,0 0 0 0 0,0 1 0 0 0,-1 0-1 0 0,0 0 1 0 0,0-1 0 0 0,0 2 0 0 0,0-1-1 0 0,-4-3-2 0 0,5 7-4 0 0,-1 1 0 0 0,0-1 0 0 0,1 1-1 0 0,-1-1 1 0 0,0 1 0 0 0,1 0 0 0 0,-1 0-1 0 0,1 0 1 0 0,0 0 0 0 0,-1 0 0 0 0,1 1-1 0 0,0-1 1 0 0,-1 1 0 0 0,1-1 0 0 0,0 1-1 0 0,0 0 1 0 0,1 0 0 0 0,-1 0 0 0 0,0 0-1 0 0,0 0 1 0 0,1 0 0 0 0,-1 1 0 0 0,1-1-1 0 0,0 0 1 0 0,0 1 0 0 0,0-1 0 0 0,0 1-1 0 0,0-1 1 0 0,1 1 0 0 0,-1 0 0 0 0,1-1-1 0 0,-1 1 1 0 0,1 0 0 0 0,0-1 0 0 0,0 3 4 0 0,-1-2 4 0 0,-5 26 1 0 0,1 0-1 0 0,2 0 0 0 0,1 1 0 0 0,1-1 0 0 0,1 0 1 0 0,2 1-1 0 0,2 5-4 0 0,4 21 53 0 0,4 0 0 0 0,1-1 0 0 0,3-1 0 0 0,3 0 0 0 0,10 19-53 0 0,49 161 506 0 0,-57-143-381 0 0,-4 2 1 0 0,-4 0 0 0 0,-4 1-1 0 0,-4 42-125 0 0,-4-104 23 0 0,-1 0-1 0 0,-1 0 0 0 0,-2 0 1 0 0,-2 0-1 0 0,-1 0 0 0 0,-1-1 0 0 0,-1 0 1 0 0,-2 0-1 0 0,-1-1 0 0 0,-2-1 1 0 0,0 0-1 0 0,-2 0 0 0 0,-2-1 0 0 0,-8 10-22 0 0,22-34 4 0 0,-1 3 16 0 0,0 0 0 0 0,-1-1 0 0 0,0 1 0 0 0,-1-1 0 0 0,1 0 0 0 0,-1 0 0 0 0,0-1 0 0 0,0 0 1 0 0,-1 0-1 0 0,0 0 0 0 0,1-1 0 0 0,-2 0 0 0 0,1 0 0 0 0,0-1 0 0 0,-1 0 0 0 0,0 0 0 0 0,1-1 0 0 0,-6 2-20 0 0,9-7 15 0 0,0 1 0 0 0,0-1 0 0 0,0 1 0 0 0,0-1 1 0 0,1 0-1 0 0,-1 0 0 0 0,1-1 0 0 0,0 1 1 0 0,0-1-1 0 0,0 1 0 0 0,1-1 0 0 0,-1 0 1 0 0,1 0-1 0 0,0 0 0 0 0,0-1 0 0 0,0 1 0 0 0,0 0 1 0 0,1-1-1 0 0,0 1 0 0 0,0-1 0 0 0,0 1 1 0 0,1-1-1 0 0,-1 0 0 0 0,1 1 0 0 0,0-1 1 0 0,0 0-16 0 0,-1-27-5 0 0,1 0 1 0 0,1 0 0 0 0,1 0 0 0 0,2 1 0 0 0,2-1-1 0 0,1 1 1 0 0,3-8 4 0 0,57-243-1861 0 0,-58 160-9070 0 0,-9 110-957 0 0</inkml:trace>
  <inkml:trace contextRef="#ctx0" brushRef="#br0" timeOffset="266.88">145 121 13283 0 0,'0'0'4398'0'0,"0"0"-2248"0"0,0 0-798 0 0,0 0-90 0 0,0 0-63 0 0,0 0-140 0 0,0 0-187 0 0,0 0-213 0 0,0 0-167 0 0,0 0-104 0 0,0 0-79 0 0,0 0-87 0 0,0 0-93 0 0,-13-8-61 0 0,-39-21-65 0 0,39 21-58 0 0,13 8-81 0 0,18-11-4840 0 0,-7 8-1437 0 0,-5-1-5771 0 0</inkml:trace>
  <inkml:trace contextRef="#ctx0" brushRef="#br0" timeOffset="34109.636">141 2146 5849 0 0,'0'0'2617'0'0,"0"0"-409"0"0,0 0-186 0 0,0 0-8 0 0,0 0-55 0 0,0 0-225 0 0,0 0-346 0 0,0 0-299 0 0,0 0-279 0 0,0 0-171 0 0,0 0-94 0 0,-7 1-94 0 0,-20 5-58 0 0,17 32 761 0 0,10-32-1018 0 0,16 98 1076 0 0,-16-103-1269 0 0,1-1-1 0 0,-1 1 1 0 0,0 0 0 0 0,0 0-1 0 0,1-1 1 0 0,-1 1-1 0 0,0 0 1 0 0,0 0-1 0 0,0 0 1 0 0,0-1 0 0 0,0 1-1 0 0,0 0 1 0 0,0 0-1 0 0,0 0 1 0 0,0-1 0 0 0,0 1-1 0 0,-1 0 1 0 0,1 0-1 0 0,0-1 1 0 0,0 1-1 0 0,-1 0 1 0 0,1 0 0 0 0,-1-1-1 0 0,1 1 1 0 0,-1 0-1 0 0,1-1 1 0 0,-1 1-1 0 0,1-1 1 0 0,-1 1 0 0 0,1 0-1 0 0,-1-1 1 0 0,0 1-1 0 0,1-1 1 0 0,-1 0-1 0 0,0 1 1 0 0,1-1 0 0 0,-1 1-1 0 0,0-1 1 0 0,1 0-1 0 0,-1 0 1 0 0,0 1 0 0 0,0-1-1 0 0,0 0 1 0 0,1 0-1 0 0,-1 0 1 0 0,0 0-1 0 0,0 0 1 0 0,0 0 0 0 0,1 0-1 0 0,-1 0 1 0 0,0 0-1 0 0,0-1 58 0 0,-8 3-788 0 0,6-1-50 0 0,-12 2-2639 0 0,6-3-4386 0 0,4 0-2269 0 0</inkml:trace>
  <inkml:trace contextRef="#ctx0" brushRef="#br0" timeOffset="34363.687">128 1715 9298 0 0,'0'0'2730'0'0,"0"0"-547"0"0,0 0-432 0 0,0 0-185 0 0,0 0-94 0 0,0 0-122 0 0,0 0-173 0 0,0 0-182 0 0,0 0-192 0 0,0 0-142 0 0,0 0-88 0 0,0 0-115 0 0,0 0-83 0 0,-16 2-80 0 0,-49 6-83 0 0,64-8-256 0 0,0 0-1 0 0,0 0 1 0 0,0 0-1 0 0,0 0 1 0 0,0 0 0 0 0,0 0-1 0 0,0 1 1 0 0,1-1 0 0 0,-1 0-1 0 0,0 1 1 0 0,0-1-1 0 0,0 1 1 0 0,1-1 0 0 0,-1 1-1 0 0,0-1 1 0 0,0 1 0 0 0,1-1-1 0 0,-1 1 1 0 0,1 0 0 0 0,-1-1-1 0 0,0 1 1 0 0,1 0-1 0 0,-1 0 1 0 0,1-1 0 0 0,0 1-1 0 0,-1 0 1 0 0,1 0 0 0 0,-1 0-1 0 0,1-1 1 0 0,0 1-1 0 0,0 0 1 0 0,0 0 0 0 0,0 0-1 0 0,-1 0 1 0 0,1 0 0 0 0,0 0-1 0 0,0 0 1 0 0,0-1 0 0 0,1 1-1 0 0,-1 0 1 0 0,0 0-1 0 0,0 0 1 0 0,0 0 0 0 0,1 0-1 0 0,-1 0 1 0 0,0-1 0 0 0,1 1-1 0 0,-1 0 1 0 0,1 0-1 0 0,-1-1 1 0 0,1 1 0 0 0,-1 0-1 0 0,1 0 1 0 0,0-1 0 0 0,-1 1-1 0 0,1-1 1 0 0,0 1 0 0 0,-1-1-1 0 0,1 1 1 0 0,0-1-1 0 0,0 1 1 0 0,0-1 0 0 0,-1 1-1 0 0,1-1 1 0 0,0 0 0 0 0,0 0-1 0 0,0 1 1 0 0,0-1-1 0 0,0 0 46 0 0,0 0-264 0 0,9 8-3549 0 0,-4-5-2088 0 0,-1 1-5811 0 0</inkml:trace>
  <inkml:trace contextRef="#ctx0" brushRef="#br0" timeOffset="35025.903">831 2094 4121 0 0,'0'0'2787'0'0,"0"0"-1006"0"0,0 0-305 0 0,0 0 163 0 0,0 0 105 0 0,0 0-46 0 0,0 0-212 0 0,0 0-301 0 0,0 0-230 0 0,0 0-128 0 0,0 0-67 0 0,0 0-50 0 0,0 0-33 0 0,-7-2-41 0 0,-37-14 490 0 0,-26 12 1242 0 0,58 4-2261 0 0,0 0 0 0 0,1 0 0 0 0,-1 1 0 0 0,0 1 0 0 0,1 0 0 0 0,-1 1 0 0 0,1 0 0 0 0,0 0 0 0 0,-8 5-107 0 0,10-5 39 0 0,1 0-1 0 0,1 1 1 0 0,-1-1-1 0 0,0 2 1 0 0,1-1 0 0 0,0 1-1 0 0,0 0 1 0 0,0 0-1 0 0,1 1 1 0 0,0 0-1 0 0,0 0 1 0 0,0 1 0 0 0,0 0-39 0 0,6-3 10 0 0,0 0 0 0 0,0 0 0 0 0,0 0 0 0 0,0-1 0 0 0,1 1 0 0 0,-1 0 0 0 0,1 0 0 0 0,0-1 0 0 0,0 1 0 0 0,0-1 0 0 0,1 1 1 0 0,-1-1-1 0 0,1 1 0 0 0,0-1 0 0 0,0 0 0 0 0,0 0 0 0 0,0 0 0 0 0,1 0 0 0 0,-1 0 0 0 0,1 0 0 0 0,0-1 0 0 0,0 1 0 0 0,0-1 0 0 0,0 0 1 0 0,0 0-1 0 0,0 0 0 0 0,0 0 0 0 0,1 0 0 0 0,-1-1 0 0 0,1 1 0 0 0,-1-1 0 0 0,2 0-10 0 0,10 9 115 0 0,124 70 433 0 0,-137-77-516 0 0,0 0 1 0 0,0 0-1 0 0,0 0 0 0 0,-1 1 0 0 0,1-1 1 0 0,-1 0-1 0 0,0 1 0 0 0,0-1 1 0 0,0 1-1 0 0,-1-1 0 0 0,1 1 0 0 0,-1 0 1 0 0,0-1-1 0 0,1 1 0 0 0,-2-1 1 0 0,1 1-1 0 0,0 0-32 0 0,0-3 18 0 0,-1 4 24 0 0,0 0-1 0 0,1 0 1 0 0,-2 0 0 0 0,1 0 0 0 0,-1 0 0 0 0,1 0-1 0 0,-1 0 1 0 0,-1 0 0 0 0,1-1 0 0 0,-1 1 0 0 0,0-1-1 0 0,0 1 1 0 0,0-1 0 0 0,0 0 0 0 0,-1 0 0 0 0,0-1-1 0 0,1 1 1 0 0,-1-1 0 0 0,-1 0 0 0 0,1 0 0 0 0,0 0 0 0 0,-1 0-1 0 0,0-1 1 0 0,-2 1-42 0 0,-125 35 504 0 0,126-36-549 0 0,0-1 1 0 0,0 0-1 0 0,0 0 0 0 0,-1 0 1 0 0,1-1-1 0 0,0 0 0 0 0,-1 0 1 0 0,1-1-1 0 0,0 0 0 0 0,0 0 1 0 0,-1 0-1 0 0,1-1 0 0 0,0 0 1 0 0,0 0-1 0 0,1 0 0 0 0,-1-1 1 0 0,0 0-1 0 0,1 0 0 0 0,-1 0 1 0 0,1-1-1 0 0,0 0 0 0 0,0 0 1 0 0,1 0-1 0 0,-1 0 0 0 0,1-1 1 0 0,0 0-1 0 0,0 0 1 0 0,0 0-1 0 0,1-1 0 0 0,0 1 1 0 0,-2-4 44 0 0,5-9-3743 0 0,5 7-4404 0 0,-1 7-4310 0 0</inkml:trace>
</inkml:ink>
</file>

<file path=ppt/ink/ink23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04.2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299 726 5913 0 0,'0'0'2134'0'0,"0"0"-451"0"0,0 0-313 0 0,0 0 15 0 0,0 0 150 0 0,0 0 18 0 0,0 0-130 0 0,0 0-224 0 0,0 0-235 0 0,0 0-180 0 0,0 0-128 0 0,-14-10-89 0 0,-41-29-91 0 0,54 38-451 0 0,0 0 0 0 0,0 0 0 0 0,0 0-1 0 0,0 0 1 0 0,0 0 0 0 0,-1 1 0 0 0,1-1 0 0 0,0 1 0 0 0,0-1 0 0 0,0 0-1 0 0,-1 1 1 0 0,1 0 0 0 0,0-1 0 0 0,-1 1 0 0 0,1 0 0 0 0,0 0 0 0 0,-1 0-1 0 0,1 0 1 0 0,0 0 0 0 0,-1 0 0 0 0,1 0 0 0 0,0 0 0 0 0,-1 0 0 0 0,1 1-1 0 0,0-1 1 0 0,-1 0 0 0 0,1 1 0 0 0,0-1 0 0 0,0 1 0 0 0,0 0 0 0 0,-1-1-1 0 0,1 1 1 0 0,0 0 0 0 0,0 0-25 0 0,-5 3 112 0 0,-8 5-58 0 0,1 0 0 0 0,0 1 0 0 0,1 0 0 0 0,0 1 0 0 0,1 1 0 0 0,0 0 0 0 0,0 0 0 0 0,2 1 0 0 0,-1 1 0 0 0,2-1 0 0 0,0 1 0 0 0,0 1 0 0 0,1-1 0 0 0,1 1 0 0 0,1 1-1 0 0,0-1 1 0 0,1 1 0 0 0,0 1-54 0 0,2-13 23 0 0,1 1 0 0 0,-1 0-1 0 0,1 0 1 0 0,0 0 0 0 0,0 0-1 0 0,0 1 1 0 0,0-1 0 0 0,1 0-1 0 0,0 0 1 0 0,1 0 0 0 0,-1 1-1 0 0,1-1 1 0 0,0 0 0 0 0,0 0-1 0 0,0 0 1 0 0,1 0 0 0 0,-1 0-1 0 0,1 0 1 0 0,1-1 0 0 0,-1 1-1 0 0,1-1 1 0 0,-1 1 0 0 0,1-1-1 0 0,1 0 1 0 0,-1 0 0 0 0,0 0-1 0 0,1 0 1 0 0,0-1 0 0 0,0 0 0 0 0,0 1-1 0 0,0-1 1 0 0,1-1 0 0 0,-1 1-1 0 0,1-1 1 0 0,1 1-23 0 0,9-2 141 0 0,-1-1 1 0 0,1-1-1 0 0,-1 0 1 0 0,0-1-1 0 0,0-1 1 0 0,1 0-1 0 0,-2-1 1 0 0,1-1-1 0 0,0 0 0 0 0,-1 0 1 0 0,0-1-1 0 0,0-1 1 0 0,-1-1-1 0 0,1 1 1 0 0,-2-2-1 0 0,1 0 1 0 0,-1 0-1 0 0,-1-1 1 0 0,0 0-1 0 0,0-1 1 0 0,0-1-142 0 0,-8 10 10 0 0,28-28 68 0 0,-1-1 0 0 0,-2-1 1 0 0,-1-2-1 0 0,-1 0 1 0 0,-3-2-1 0 0,0-1 1 0 0,-3 0-1 0 0,-1-1 0 0 0,-1-1 1 0 0,-3-1-1 0 0,10-40-78 0 0,-17 49 6 0 0,0 0 0 0 0,-3-1-1 0 0,0 1 1 0 0,-2-1 0 0 0,-1 0-1 0 0,-4-28-5 0 0,2 47-31 0 0,-1-1 1 0 0,0 0-1 0 0,-1 1 0 0 0,0 0 0 0 0,-1 0 0 0 0,-1 0 0 0 0,0 0 0 0 0,-1 1 1 0 0,0-1-1 0 0,-1 1 0 0 0,0 1 0 0 0,-1-1 0 0 0,0 2 0 0 0,-1-1 0 0 0,0 1 0 0 0,-1 0 1 0 0,-1-1 30 0 0,7 9-29 0 0,0 0 1 0 0,0-1 0 0 0,0 2 0 0 0,0-1-1 0 0,0 0 1 0 0,-1 1 0 0 0,1-1 0 0 0,0 1-1 0 0,-1 0 1 0 0,1 1 0 0 0,-1-1 0 0 0,1 1-1 0 0,-1 0 1 0 0,1 0 0 0 0,-1 0 0 0 0,1 1-1 0 0,-1 0 1 0 0,1-1 0 0 0,-1 1 0 0 0,1 1-1 0 0,0-1 1 0 0,-1 1 0 0 0,1 0 0 0 0,0 0-1 0 0,0 0 1 0 0,0 0 0 0 0,1 1 0 0 0,-1-1-1 0 0,1 1 1 0 0,-1 0 0 0 0,1 0 0 0 0,0 1-1 0 0,0-1 1 0 0,0 1 0 0 0,0-1 0 0 0,1 1-1 0 0,-1 0 1 0 0,0 3 28 0 0,-6 6 20 0 0,0 1 0 0 0,1 0 0 0 0,1 1 0 0 0,1 0-1 0 0,0 0 1 0 0,1 0 0 0 0,0 1 0 0 0,1 0 0 0 0,1-1 0 0 0,0 1 0 0 0,2 1 0 0 0,-1-1 0 0 0,2 0-1 0 0,0 0 1 0 0,1 0 0 0 0,1 0 0 0 0,1 1 0 0 0,0-2 0 0 0,0 1 0 0 0,2 0 0 0 0,0-1 0 0 0,1 0-1 0 0,5 9-19 0 0,82 125 741 0 0,85 88 839 0 0,-170-224-1470 0 0,-6-9-90 0 0,1 0 0 0 0,-1 0 0 0 0,1 0 0 0 0,0 0-1 0 0,0 0 1 0 0,0-1 0 0 0,0 0 0 0 0,1 1-1 0 0,-1-1 1 0 0,1 0 0 0 0,0-1 0 0 0,0 1-1 0 0,0 0 1 0 0,0-1 0 0 0,0 0 0 0 0,1 0-20 0 0,18 4 405 0 0,-19-5-4437 0 0,0-1-4419 0 0,-1 0-3158 0 0</inkml:trace>
</inkml:ink>
</file>

<file path=ppt/ink/ink23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08.77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 1 8922 0 0,'0'0'5305'0'0,"0"0"-3817"0"0,0 0-303 0 0,0 0-233 0 0,0 0-232 0 0,0 0-200 0 0,0 0-232 0 0,0 0-288 0 0,0 0-128 0 0,0 0-112 0 0,0 0-224 0 0,0 0-392 0 0,0 0-689 0 0,0 0-1647 0 0,-14 92-7755 0 0</inkml:trace>
</inkml:ink>
</file>

<file path=ppt/ink/ink23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0.0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114 0 12667 0 0,'0'0'1996'0'0,"0"0"-314"0"0,0 0-134 0 0,0 0-84 0 0,0 0-98 0 0,0 0-156 0 0,0 0-226 0 0,0 0-227 0 0,0 0-174 0 0,0 0-152 0 0,0 0-87 0 0,0 0-40 0 0,-2 3-23 0 0,-1 2-163 0 0,0 1 0 0 0,0-1-1 0 0,0 1 1 0 0,1 0 0 0 0,0 0-1 0 0,1 0 1 0 0,-1 0 0 0 0,1 0-1 0 0,0 0 1 0 0,1 0 0 0 0,-1 0-1 0 0,1 1 1 0 0,0-1 0 0 0,1 0-1 0 0,0 0 1 0 0,0 4-118 0 0,0 18 299 0 0,-1-27-289 0 0,1 75 417 0 0,-4-1 0 0 0,-3 0 0 0 0,-5 13-427 0 0,-7 7 9 0 0,-29 225-1039 0 0,41-344-2822 0 0,3 15-5120 0 0,2 9-2528 0 0</inkml:trace>
  <inkml:trace contextRef="#ctx0" brushRef="#br0" timeOffset="251.899">385 608 15459 0 0,'0'0'1674'0'0,"0"0"-470"0"0,0 0-198 0 0,0 0 63 0 0,0 0 76 0 0,0 0-61 0 0,0 0-224 0 0,0 0-233 0 0,0 0-176 0 0,0 0-115 0 0,0 0-72 0 0,0 0-64 0 0,0 0-63 0 0,-8 26-46 0 0,-40 118 10 0 0,29-90-873 0 0,18-51 98 0 0,-1 1-1288 0 0,-2-3-7541 0 0,3-1-1694 0 0</inkml:trace>
  <inkml:trace contextRef="#ctx0" brushRef="#br0" timeOffset="413.909">343 78 12299 0 0,'0'0'1928'0'0,"0"0"-840"0"0,0 0-360 0 0,0 0-175 0 0,0 0-289 0 0,0 0-240 0 0,0 0-208 0 0,0 0-153 0 0,0 0-31 0 0,0 0-160 0 0,0 0-384 0 0,0 0-904 0 0,0 0-1849 0 0,0 0-5409 0 0</inkml:trace>
  <inkml:trace contextRef="#ctx0" brushRef="#br0" timeOffset="818.225">538 877 13675 0 0,'0'0'1944'0'0,"0"0"-397"0"0,0 0-165 0 0,0 0-115 0 0,0 0-215 0 0,0 0-273 0 0,0 0-222 0 0,0 0-115 0 0,0 0-49 0 0,0 0-6 0 0,0 0-20 0 0,0 0-31 0 0,0 0-31 0 0,16-30-22 0 0,53-94-18 0 0,-9 16 618 0 0,-58 105-847 0 0,-2 4-40 0 0,0-1 0 0 0,1 0 0 0 0,-1 0 1 0 0,0 0-1 0 0,1 1 0 0 0,-1-1 0 0 0,0 0 0 0 0,1 0 0 0 0,-1 0 0 0 0,0 0 0 0 0,1 0 1 0 0,-1 0-1 0 0,0 0 0 0 0,1 0 0 0 0,-1 0 0 0 0,1 0 0 0 0,-1 0 0 0 0,0 0 0 0 0,1 0 1 0 0,-1 0-1 0 0,0 0 0 0 0,1 0 0 0 0,-1 0 0 0 0,0 0 0 0 0,1 0 0 0 0,-1 0 0 0 0,0-1 1 0 0,1 1-1 0 0,-1 0 0 0 0,0 0 0 0 0,1 0 0 0 0,-1-1 0 0 0,0 1 0 0 0,0 0 0 0 0,1 0 1 0 0,-1-1-1 0 0,0 1 0 0 0,0 0 0 0 0,1-1 0 0 0,-1 1 0 0 0,0 0 0 0 0,0-1 0 0 0,0 1 1 0 0,0 0 2 0 0,19 127-341 0 0,-19-124 371 0 0,1 0-1 0 0,0-1 1 0 0,-1 1 0 0 0,1 0 0 0 0,0-1-1 0 0,1 1 1 0 0,-1-1 0 0 0,0 1 0 0 0,1-1-1 0 0,-1 1 1 0 0,1-1 0 0 0,0 0 0 0 0,0 0 0 0 0,0 0-1 0 0,0 0 1 0 0,0 0 0 0 0,0 0 0 0 0,0-1-1 0 0,1 1 1 0 0,-1-1 0 0 0,1 0 0 0 0,-1 1 0 0 0,1-1-1 0 0,0 0 1 0 0,-1 0 0 0 0,1-1 0 0 0,0 1-1 0 0,-1-1 1 0 0,1 1 0 0 0,0-1 0 0 0,0 0-1 0 0,0 0 1 0 0,-1 0 0 0 0,1 0 0 0 0,0 0 0 0 0,0-1-1 0 0,0 0 1 0 0,-1 1 0 0 0,1-1 0 0 0,0 0-1 0 0,-1 0 1 0 0,1 0 0 0 0,-1-1 0 0 0,1 1 0 0 0,-1 0-1 0 0,0-1 1 0 0,1 0-29 0 0,6-4 121 0 0,-1 0-1 0 0,-1 0 1 0 0,1-1 0 0 0,-1 1-1 0 0,0-2 1 0 0,-1 1-1 0 0,1-1 1 0 0,-1 0 0 0 0,-1 0-1 0 0,0-1 1 0 0,0 0 0 0 0,-1 1-1 0 0,0-2 1 0 0,0 1-1 0 0,-1 0 1 0 0,0-1 0 0 0,-1 0-1 0 0,0 1 1 0 0,0-1 0 0 0,-1-8-121 0 0,-3 13-2457 0 0,-1 18-6905 0 0,3-9-2122 0 0</inkml:trace>
  <inkml:trace contextRef="#ctx0" brushRef="#br0" timeOffset="1185.965">1138 777 10362 0 0,'0'0'2434'0'0,"0"0"-189"0"0,0 0-106 0 0,0 0-242 0 0,0 0-271 0 0,0 0-243 0 0,0 0-253 0 0,0 0-187 0 0,0 0-142 0 0,0 0-128 0 0,0 0-120 0 0,33-14-115 0 0,101-44-84 0 0,-76 20 174 0 0,-54 34-475 0 0,0 0 1 0 0,-1-1-1 0 0,1 1 0 0 0,-1-1 1 0 0,0 0-1 0 0,0 0 0 0 0,0 0 1 0 0,-1 0-1 0 0,1 0 0 0 0,-1-1 1 0 0,-1 1-1 0 0,1-1 0 0 0,-1 1 1 0 0,0-1-1 0 0,0 0 0 0 0,-1 1 1 0 0,1-1-1 0 0,-1 0 0 0 0,0 0 1 0 0,-1 1-1 0 0,0-4-53 0 0,-2 6-15 0 0,0 0 0 0 0,0 1 0 0 0,-1-1-1 0 0,1 1 1 0 0,-1 0 0 0 0,1 0 0 0 0,-1 0 0 0 0,0 0 0 0 0,1 1-1 0 0,-1-1 1 0 0,0 1 0 0 0,0 0 0 0 0,0 0 0 0 0,0 1-1 0 0,0-1 1 0 0,-1 1 0 0 0,1 0 0 0 0,0 0 0 0 0,0 0 0 0 0,0 0-1 0 0,0 1 1 0 0,0 0 0 0 0,0 0 0 0 0,0 0 0 0 0,0 0 0 0 0,0 1-1 0 0,0-1 1 0 0,1 1 0 0 0,-4 2 15 0 0,-6 2-22 0 0,2 0-1 0 0,-1 1 1 0 0,1 0 0 0 0,0 1 0 0 0,0 0-1 0 0,1 0 1 0 0,0 2 0 0 0,0-1-1 0 0,1 1 1 0 0,1 0 0 0 0,0 1 0 0 0,0 0-1 0 0,1 0 1 0 0,0 1 0 0 0,1 0 0 0 0,0 0-1 0 0,1 1 1 0 0,1-1 0 0 0,0 1-1 0 0,0 0 1 0 0,1 0 0 0 0,1 0 0 0 0,0 1-1 0 0,1 4 23 0 0,4-8 11 0 0,1 0-1 0 0,0 0 0 0 0,0 0 0 0 0,1 0 1 0 0,1-1-1 0 0,-1 1 0 0 0,1-1 0 0 0,1-1 1 0 0,0 0-1 0 0,0 1 0 0 0,1-2 0 0 0,0 1 1 0 0,0-1-1 0 0,1-1 0 0 0,-1 1 0 0 0,2-2 1 0 0,-1 1-1 0 0,0-1 0 0 0,1 0 1 0 0,0-1-1 0 0,0 0 0 0 0,1-1 0 0 0,2 1-10 0 0,143 15 212 0 0,-108-35-1135 0 0,-22-5-6715 0 0,-22 17-4362 0 0</inkml:trace>
</inkml:ink>
</file>

<file path=ppt/ink/ink23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08.5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32 99 776 0 0,'0'0'1486'0'0,"0"0"115"0"0,0 0 325 0 0,0 0 325 0 0,0 0 134 0 0,0 0-97 0 0,0 0-271 0 0,0 0-317 0 0,0 0-228 0 0,0 0-133 0 0,0 0-69 0 0,0 0-58 0 0,0 0-126 0 0,-8 12 2212 0 0,-12 160-1603 0 0,17-117-1414 0 0,2-48-2893 0 0,4-50-1878 0 0,1 14-3711 0 0,-3 17-2835 0 0</inkml:trace>
  <inkml:trace contextRef="#ctx0" brushRef="#br0" timeOffset="585.905">227 338 12619 0 0,'0'0'2175'0'0,"0"0"-403"0"0,0 0-191 0 0,0 0-221 0 0,0 0-244 0 0,0 0-232 0 0,0 0-228 0 0,0 0-143 0 0,0 0-35 0 0,0 0-16 0 0,14-31-26 0 0,46-101-24 0 0,13 9 727 0 0,-41 71-826 0 0,-25 79-622 0 0,-5 23 300 0 0,-3-37 9 0 0,1-1 0 0 0,0 0 0 0 0,1 0 0 0 0,0 0 0 0 0,1 0 0 0 0,0 0 0 0 0,1 0 0 0 0,0 0 0 0 0,1-1 0 0 0,0 0 0 0 0,1 1 0 0 0,0-1 0 0 0,1-1-1 0 0,1 2 1 0 0,-4-9 49 0 0,-1 0-1 0 0,1 0 1 0 0,-1-1-1 0 0,1 1 1 0 0,0-1-1 0 0,0 0 1 0 0,0 1-1 0 0,0-1 1 0 0,0-1-1 0 0,1 1 1 0 0,-1 0-1 0 0,0-1 1 0 0,1 0-1 0 0,0 0 1 0 0,-1 0-1 0 0,1 0 1 0 0,-1 0-1 0 0,1-1 1 0 0,0 1-1 0 0,0-1 1 0 0,-1 0-1 0 0,1 0 1 0 0,0-1-1 0 0,0 1 1 0 0,-1-1-1 0 0,1 0 1 0 0,-1 0-1 0 0,1 0 1 0 0,-1 0-1 0 0,1-1 1 0 0,-1 1-1 0 0,1-1 1 0 0,-1 0-1 0 0,0 0 1 0 0,0 0-1 0 0,1-1-48 0 0,4-4 136 0 0,0 1 0 0 0,0-1 1 0 0,-1 0-1 0 0,0-1 0 0 0,-1 1 0 0 0,1-1 0 0 0,-2-1 0 0 0,1 1 0 0 0,-1-1 0 0 0,0 0 1 0 0,-1 0-1 0 0,0-1 0 0 0,-1 0-136 0 0,32-110-2607 0 0,-26 108 151 0 0,-5 8-573 0 0,-1 0-3297 0 0,0 1-5864 0 0</inkml:trace>
</inkml:ink>
</file>

<file path=ppt/ink/ink23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04.51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94 619 13515 0 0,'0'0'4742'0'0,"0"0"-2885"0"0,0 0-924 0 0,0 0 43 0 0,0 0 130 0 0,0 0 20 0 0,0 0-140 0 0,0 0-269 0 0,0 0-235 0 0,0 0-140 0 0,0 0-94 0 0,0 0-54 0 0,0 0-32 0 0,-2 25-30 0 0,-5 76-41 0 0,16-28 35 0 0,-8-58-191 0 0,1 7 106 0 0,-1-8-3595 0 0,-8-22-3554 0 0,5 5 1304 0 0,-2 0-5385 0 0</inkml:trace>
  <inkml:trace contextRef="#ctx0" brushRef="#br0" timeOffset="167.448">32 174 13267 0 0,'0'0'2776'0'0,"0"0"-727"0"0,0 0-513 0 0,0 0-304 0 0,0 0-271 0 0,0 0-249 0 0,0 0-248 0 0,0 0-256 0 0,0 0-224 0 0,0 0-112 0 0,0 0-32 0 0,0 0-48 0 0,0 0-56 0 0,0 0-328 0 0,-32 40-585 0 0,41-14-991 0 0,-3-11-2873 0 0,-2-1-7242 0 0</inkml:trace>
  <inkml:trace contextRef="#ctx0" brushRef="#br0" timeOffset="527.463">293 932 13587 0 0,'0'0'1200'0'0,"0"0"-444"0"0,0 0 97 0 0,0 0 369 0 0,0 0 263 0 0,0 0 3 0 0,0 0-258 0 0,0 0-259 0 0,0 0-111 0 0,0 0-64 0 0,0 0-84 0 0,0 0-124 0 0,2-6-130 0 0,60-291 2290 0 0,-62 296-2745 0 0,5-14 15 0 0,-1 0-1 0 0,2 0 1 0 0,0 1-1 0 0,0 0 1 0 0,2 0-1 0 0,-1 0 1 0 0,2 1-1 0 0,0 0 1 0 0,0 0-1 0 0,1 1 1 0 0,1 1-1 0 0,0 0 1 0 0,10-7-18 0 0,-12 46-1171 0 0,-7 24-301 0 0,-2-30-2024 0 0,0 0-6143 0 0,0-18-1816 0 0</inkml:trace>
  <inkml:trace contextRef="#ctx0" brushRef="#br0" timeOffset="903.02">615 744 10474 0 0,'0'0'3641'0'0,"0"0"-1513"0"0,0 0-404 0 0,0 0-29 0 0,0 0-170 0 0,0 0-269 0 0,0 0-246 0 0,0 0-192 0 0,0 0-144 0 0,0 0-114 0 0,0 0-82 0 0,0 0-85 0 0,31-10-74 0 0,94-31-46 0 0,-72 10 237 0 0,-48 21-374 0 0,-2 6-104 0 0,-1 1 0 0 0,1 0 0 0 0,-1-1 1 0 0,0 1-1 0 0,0-1 0 0 0,0 0 0 0 0,0 0 0 0 0,-1 0 0 0 0,0 1 0 0 0,1-2 1 0 0,-1 1-1 0 0,-1 0 0 0 0,1 0 0 0 0,-1 0 0 0 0,1 0 0 0 0,-1 0 1 0 0,0-1-1 0 0,-1 1 0 0 0,1 0 0 0 0,-1 0 0 0 0,0 0 0 0 0,0 0 0 0 0,0 0 1 0 0,0 0-1 0 0,-1 0 0 0 0,0 0 0 0 0,0 0-32 0 0,-1 2-13 0 0,-1 1 0 0 0,1 0 0 0 0,-1 0 0 0 0,0 0 0 0 0,1 1 0 0 0,-1-1 0 0 0,0 1 1 0 0,1 0-1 0 0,-1 0 0 0 0,0 0 0 0 0,0 0 0 0 0,1 1 0 0 0,-1 0 0 0 0,0 0 0 0 0,1 0 0 0 0,-1 0 0 0 0,1 0 0 0 0,-1 0 0 0 0,1 1 0 0 0,0 0 0 0 0,-1 0 0 0 0,1 0 0 0 0,0 0 0 0 0,0 0 1 0 0,1 1-1 0 0,-1-1 0 0 0,-2 3 13 0 0,-9 6-18 0 0,1 0 1 0 0,0 1 0 0 0,1 0 0 0 0,0 1 0 0 0,1 1-1 0 0,1-1 1 0 0,0 2 0 0 0,1-1 0 0 0,0 1-1 0 0,1 1 1 0 0,1 0 0 0 0,0 0 0 0 0,1 0 17 0 0,5-12-2 0 0,0 0 1 0 0,0 0-1 0 0,1 0 1 0 0,-1 0 0 0 0,1 0-1 0 0,0 0 1 0 0,0 0-1 0 0,0 0 1 0 0,0 0 0 0 0,1-1-1 0 0,0 1 1 0 0,-1 0 0 0 0,2 0-1 0 0,-1 0 1 0 0,0-1-1 0 0,1 1 1 0 0,-1 0 0 0 0,1-1-1 0 0,0 1 1 0 0,0-1-1 0 0,1 0 1 0 0,-1 0 0 0 0,1 0-1 0 0,0 0 1 0 0,-1 0-1 0 0,1 0 1 0 0,0-1 0 0 0,1 0-1 0 0,-1 1 1 0 0,0-1-1 0 0,1 0 1 0 0,-1 0 0 0 0,1-1-1 0 0,-1 1 1 0 0,1-1-1 0 0,0 0 1 0 0,0 0 0 0 0,0 0-1 0 0,0 0 1 0 0,0-1 0 0 0,0 0-1 0 0,-1 0 1 0 0,1 0-1 0 0,0 0 1 0 0,1 0 1 0 0,24 0-101 0 0,86-11-2177 0 0,-90 1 754 0 0,7-3-1198 0 0,-10 6-3636 0 0,-11 4-5008 0 0</inkml:trace>
  <inkml:trace contextRef="#ctx0" brushRef="#br0" timeOffset="1200.528">1326 483 16676 0 0,'0'0'1755'0'0,"0"0"-542"0"0,0 0-169 0 0,0 0-30 0 0,0 0-30 0 0,0 0-37 0 0,0 0-172 0 0,0 0-174 0 0,0 0-131 0 0,0 0-126 0 0,0 0-93 0 0,0 0-73 0 0,-34 26-58 0 0,-105 81-48 0 0,75-37 22 0 0,59-64-90 0 0,0 1 0 0 0,1 0 0 0 0,1 0 1 0 0,-1 0-1 0 0,1 0 0 0 0,0 0 0 0 0,1 1 1 0 0,-1-1-1 0 0,2 1 0 0 0,-1 0 0 0 0,1-1 1 0 0,0 1-1 0 0,0 0 0 0 0,1 0 0 0 0,1 0 1 0 0,0 5-5 0 0,2-8-3 0 0,0-1 0 0 0,1 0 1 0 0,-1 0-1 0 0,1 0 0 0 0,0 0 1 0 0,0-1-1 0 0,1 1 0 0 0,-1-1 1 0 0,1 0-1 0 0,0 0 0 0 0,0-1 1 0 0,0 1-1 0 0,0-1 0 0 0,0-1 1 0 0,0 1-1 0 0,0 0 0 0 0,1-1 1 0 0,-1 0-1 0 0,1-1 0 0 0,4 1 3 0 0,117 2-285 0 0,-118-4 28 0 0,0-1 1 0 0,-1-1-1 0 0,1 1 0 0 0,-1-1 1 0 0,0-1-1 0 0,0 0 1 0 0,0 0-1 0 0,0 0 0 0 0,-1-1 1 0 0,1 0-1 0 0,-1-1 0 0 0,3-3 257 0 0,19-19-4508 0 0,-5-1-4278 0 0,-16 17-1107 0 0</inkml:trace>
  <inkml:trace contextRef="#ctx0" brushRef="#br0" timeOffset="1589.796">1775 1 15915 0 0,'0'0'3811'0'0,"0"0"-2127"0"0,0 0-715 0 0,0 0-15 0 0,0 0 34 0 0,0 0-33 0 0,0 0-155 0 0,0 0-252 0 0,0 0-173 0 0,0 0-65 0 0,0 0-38 0 0,0 0 16 0 0,-6 17-2 0 0,-19 56-15 0 0,2 82 664 0 0,22-113-795 0 0,-3 363 248 0 0,-2-361-356 0 0,0-3 90 0 0,6-41-238 0 0,0 0 0 0 0,1 0 0 0 0,-1 0 0 0 0,0 0 1 0 0,0 0-1 0 0,0 0 0 0 0,0 0 0 0 0,1 0 0 0 0,-1 0 0 0 0,0 0 0 0 0,0 0 0 0 0,0 0 0 0 0,1 0 0 0 0,-1 0 0 0 0,0 0 0 0 0,0 1 0 0 0,0-1 0 0 0,0 0 0 0 0,1 0 0 0 0,-1 0 0 0 0,0 0 0 0 0,0 0 0 0 0,0 0 0 0 0,0 0 0 0 0,0 1 0 0 0,1-1 0 0 0,-1 0 0 0 0,0 0 0 0 0,0 0 0 0 0,0 0 0 0 0,0 1 0 0 0,0-1 0 0 0,0 0 116 0 0,12-36-3684 0 0,-7 11-6627 0 0,-4 20 6955 0 0,-1 1-5509 0 0</inkml:trace>
  <inkml:trace contextRef="#ctx0" brushRef="#br0" timeOffset="1835.405">1473 402 15627 0 0,'0'0'1950'0'0,"0"0"-643"0"0,0 0-229 0 0,0 0 79 0 0,0 0 90 0 0,0 0-61 0 0,0 0-263 0 0,0 0-257 0 0,0 0-192 0 0,0 0-135 0 0,32-4-86 0 0,104-14-78 0 0,137-20-1857 0 0,-258 37 201 0 0,-1 0-2458 0 0,-4 0-4559 0 0,-2-2-2284 0 0</inkml:trace>
  <inkml:trace contextRef="#ctx0" brushRef="#br0" timeOffset="2671.02">2176 26 10706 0 0,'0'0'1897'0'0,"0"0"-190"0"0,0 0-39 0 0,0 0-25 0 0,0 0-133 0 0,0 0-246 0 0,0 0-302 0 0,0 0-212 0 0,0 0-143 0 0,0 0-73 0 0,0 0-41 0 0,0 0-37 0 0,-10 26-21 0 0,-29 83-58 0 0,26-16 257 0 0,23 102 247 0 0,0-130-661 0 0,-3 1 0 0 0,-3 0 0 0 0,-4 55-220 0 0,-29-33 94 0 0,71-114-1338 0 0,0-20-1290 0 0,-23 22-5467 0 0,-14 17-3257 0 0</inkml:trace>
  <inkml:trace contextRef="#ctx0" brushRef="#br0" timeOffset="3277.231">2375 534 13187 0 0,'0'0'1918'0'0,"0"0"-265"0"0,0 0-71 0 0,0 0-95 0 0,0 0-205 0 0,0 0-325 0 0,0 0-349 0 0,0 0-192 0 0,0 0-112 0 0,0 0-60 0 0,0 0-12 0 0,0 0-28 0 0,0 0-18 0 0,-4 24-14 0 0,-10 74-27 0 0,20-22 364 0 0,-5-75-455 0 0,0 1 1 0 0,0-1-1 0 0,0 0 0 0 0,1 0 0 0 0,-1 1 1 0 0,0-1-1 0 0,1 0 0 0 0,-1 0 1 0 0,1 0-1 0 0,-1 0 0 0 0,1-1 1 0 0,0 1-1 0 0,-1 0 0 0 0,1-1 1 0 0,0 1-1 0 0,0-1 0 0 0,-1 1 1 0 0,1-1-1 0 0,0 0 0 0 0,0 0 1 0 0,0 0-1 0 0,-1 0 0 0 0,1 0 1 0 0,0 0-1 0 0,0 0 0 0 0,-1-1 1 0 0,1 1-1 0 0,0-1-54 0 0,9-3 139 0 0,0 0-1 0 0,-1-1 1 0 0,0-1 0 0 0,0 1 0 0 0,-1-2-1 0 0,1 1 1 0 0,-1-1 0 0 0,-1-1-1 0 0,1 0 1 0 0,-2 0 0 0 0,6-6-139 0 0,7-6 120 0 0,127-149 282 0 0,-147 168-402 0 0,0 0-1 0 0,1 1 0 0 0,-1-1 0 0 0,1 0 0 0 0,-1 0 0 0 0,1 1 0 0 0,0-1 1 0 0,-1 0-1 0 0,1 1 0 0 0,0-1 0 0 0,-1 0 0 0 0,1 1 0 0 0,0-1 0 0 0,0 1 1 0 0,-1-1-1 0 0,1 1 0 0 0,0 0 0 0 0,0-1 0 0 0,0 1 0 0 0,0 0 0 0 0,0 0 1 0 0,0-1-1 0 0,-1 1 0 0 0,1 0 0 0 0,0 0 0 0 0,0 0 0 0 0,0 0 0 0 0,0 0 1 0 0,0 0-1 0 0,0 1 0 0 0,0-1 0 0 0,0 0 0 0 0,0 0 0 0 0,-1 0 0 0 0,1 1 1 0 0,0-1-1 0 0,0 1 0 0 0,0-1 0 0 0,0 1 0 0 0,-1-1 0 0 0,1 1 0 0 0,0-1 1 0 0,-1 1-1 0 0,1-1 0 0 0,0 1 0 0 0,-1 0 0 0 0,1 0 0 0 0,-1-1 0 0 0,1 1 1 0 0,-1 0-1 0 0,1 0 0 0 0,-1 0 0 0 0,1-1 0 0 0,-1 1 0 0 0,0 0 0 0 0,1 0 1 0 0,-1 0-1 0 0,0 0 0 0 0,0 0 1 0 0,14 59-14 0 0,43 308 0 0 0,-52-338-23 0 0,-1 0 0 0 0,-1 0-1 0 0,-2 1 1 0 0,0-1 0 0 0,-3 1 0 0 0,-3 26 37 0 0,0-39-11 0 0,0 0 0 0 0,-1 0-1 0 0,-1 0 1 0 0,0-1 0 0 0,-2 0 0 0 0,0-1 0 0 0,0 1-1 0 0,-2-2 1 0 0,0 1 0 0 0,-1-2 0 0 0,0 1 0 0 0,-1-2-1 0 0,-1 0 1 0 0,0 0 0 0 0,0-1 0 0 0,-2-1 0 0 0,1 0-1 0 0,-1-2 1 0 0,-1 1 0 0 0,-7 1 11 0 0,23-10 4 0 0,-1 0-1 0 0,1 0 1 0 0,-1 0-1 0 0,0 0 1 0 0,1 0 0 0 0,-1 0-1 0 0,0 0 1 0 0,0-1-1 0 0,1 1 1 0 0,-1-1 0 0 0,0 1-1 0 0,0-1 1 0 0,0 0-1 0 0,0 0 1 0 0,1 0 0 0 0,-1 0-1 0 0,0 0 1 0 0,0 0-1 0 0,0-1 1 0 0,0 1-1 0 0,0 0 1 0 0,1-1 0 0 0,-1 1-1 0 0,0-1 1 0 0,0 0-1 0 0,1 0 1 0 0,-1 0 0 0 0,0 0-1 0 0,1 0 1 0 0,-1 0-1 0 0,1 0 1 0 0,-1 0 0 0 0,1-1-1 0 0,0 1 1 0 0,0 0-1 0 0,-1-1 1 0 0,1 1 0 0 0,0-1-1 0 0,0 1 1 0 0,0-1-1 0 0,1 0 1 0 0,-1 0 0 0 0,0 1-1 0 0,1-1 1 0 0,-1 0-1 0 0,1 0 1 0 0,-1 0 0 0 0,1 1-1 0 0,0-3-3 0 0,0-12 27 0 0,1-1 0 0 0,2 0 0 0 0,-1 0 0 0 0,2 1 0 0 0,0-1 0 0 0,1 1-1 0 0,1 0 1 0 0,0 0 0 0 0,1 1 0 0 0,0 0 0 0 0,2 0 0 0 0,0 1 0 0 0,0 0 0 0 0,1 0 0 0 0,1 1 0 0 0,0 1 0 0 0,1-1 0 0 0,2 1-27 0 0,-13 11 0 0 0,52-61-160 0 0,3 2 0 0 0,2 3 0 0 0,15-7 160 0 0,-16 18-5010 0 0,3 4-4969 0 0,-51 35-2415 0 0</inkml:trace>
</inkml:ink>
</file>

<file path=ppt/ink/ink23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3.4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66 0 2545 0 0,'0'0'2504'0'0,"0"0"-2"0"0,0 0-19 0 0,0 0-60 0 0,0 0-162 0 0,0 0-299 0 0,0 0-353 0 0,0 0-336 0 0,0 0-272 0 0,0 0-227 0 0,0 0-144 0 0,-5 0-118 0 0,3 0-467 0 0,1 0 0 0 0,-1 1 0 0 0,0-1 0 0 0,0 0-1 0 0,1 1 1 0 0,-1-1 0 0 0,0 1 0 0 0,1-1-1 0 0,-1 1 1 0 0,0 0 0 0 0,1 0 0 0 0,-1 0 0 0 0,1-1-1 0 0,-1 2 1 0 0,1-1 0 0 0,-1 0 0 0 0,1 0-1 0 0,0 0 1 0 0,0 1 0 0 0,0-1 0 0 0,-1 0-1 0 0,1 1 1 0 0,1-1 0 0 0,-1 1 0 0 0,0 0 0 0 0,0-1-1 0 0,0 1 1 0 0,1-1 0 0 0,-1 1 0 0 0,1 0-1 0 0,-1 0 1 0 0,1-1 0 0 0,0 1 0 0 0,0 0-1 0 0,0 0-44 0 0,-7 34 365 0 0,1 0-1 0 0,3 1 0 0 0,1 0 0 0 0,1-1 0 0 0,4 32-364 0 0,-3-59 23 0 0,1 1 0 0 0,0-1 0 0 0,1 0 0 0 0,0 0 0 0 0,0 0 0 0 0,1 0 0 0 0,0-1 1 0 0,0 1-1 0 0,1-1 0 0 0,0 1 0 0 0,1-1 0 0 0,0-1 0 0 0,0 1 0 0 0,1-1 0 0 0,0 0 0 0 0,0 1-23 0 0,-3-7 43 0 0,0 1-1 0 0,-1-1 0 0 0,1 0 0 0 0,0 0 1 0 0,0 0-1 0 0,0 0 0 0 0,0 0 0 0 0,0-1 0 0 0,0 1 1 0 0,0-1-1 0 0,0 0 0 0 0,1 0 0 0 0,-1 0 1 0 0,0 0-1 0 0,0-1 0 0 0,0 1 0 0 0,0-1 1 0 0,0 0-1 0 0,0 0 0 0 0,0 0 0 0 0,0 0 1 0 0,-1 0-1 0 0,1-1 0 0 0,0 1 0 0 0,-1-1 1 0 0,1 0-1 0 0,-1 0 0 0 0,1 0 0 0 0,-1 0 1 0 0,0 0-1 0 0,1-1-42 0 0,29-25 123 0 0,-1-2-1 0 0,-1-1 1 0 0,-2-2 0 0 0,-1-1-1 0 0,20-33-122 0 0,-35 59-136 0 0,-9 30-105 0 0,-2-6 265 0 0,4 22-47 0 0,-6-29 21 0 0,1-1 0 0 0,0 1 0 0 0,1 0-1 0 0,0 0 1 0 0,0 0 0 0 0,1-1 0 0 0,0 1 0 0 0,1-1 0 0 0,0 1 0 0 0,0-1 0 0 0,1 0 0 0 0,0 0 0 0 0,0-1 0 0 0,1 1 0 0 0,0-1 0 0 0,0 0 0 0 0,1 0-1 0 0,0 0 1 0 0,0-1 0 0 0,0 0 0 0 0,4 3 2 0 0,-6-8 20 0 0,0 1-1 0 0,1-1 1 0 0,-1 0-1 0 0,0 0 1 0 0,1 0-1 0 0,-1 0 0 0 0,0-1 1 0 0,1 1-1 0 0,-1-1 1 0 0,1 0-1 0 0,-1-1 1 0 0,0 1-1 0 0,1-1 1 0 0,-1 0-1 0 0,0 0 0 0 0,0 0 1 0 0,1-1-1 0 0,-1 1 1 0 0,0-1-1 0 0,0 0 1 0 0,0 0-1 0 0,-1 0 1 0 0,1-1-1 0 0,0 1 1 0 0,-1-1-1 0 0,0 0 0 0 0,0 0 1 0 0,0 0-1 0 0,2-3-19 0 0,9-11 140 0 0,0-1-1 0 0,-2-1 0 0 0,0 0 0 0 0,-1-1 0 0 0,-1 0 0 0 0,-1 0 0 0 0,-1-1 1 0 0,0 0-1 0 0,-2-1 0 0 0,0 1 0 0 0,-2-1 0 0 0,1-10-139 0 0,-2-62-170 0 0,-4 65-2180 0 0,30 16-3820 0 0,-16 12-371 0 0,-12 1 5569 0 0,2 0-10181 0 0</inkml:trace>
</inkml:ink>
</file>

<file path=ppt/ink/ink23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3.8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105 744 17188 0 0,'0'0'1269'0'0,"0"0"-314"0"0,0 0 5 0 0,0 0 114 0 0,0 0 6 0 0,0 0-130 0 0,0 0-231 0 0,0 0-218 0 0,0 0-69 0 0,0 0-35 0 0,0 0-40 0 0,0 0-31 0 0,0 0-32 0 0,-4 21-45 0 0,-16 65-33 0 0,-22 27 374 0 0,4-9-586 0 0,41-108-4764 0 0,15-24 900 0 0,-12 16-1329 0 0,1 1-5818 0 0</inkml:trace>
  <inkml:trace contextRef="#ctx0" brushRef="#br0" timeOffset="246.396">21 368 14363 0 0,'0'0'1824'0'0,"0"0"-455"0"0,0 0-257 0 0,0 0-184 0 0,0 0-208 0 0,0 0-312 0 0,0 0-264 0 0,0 0-256 0 0,0 0-112 0 0,0 0-136 0 0,0 0-224 0 0,0 0-472 0 0,0 0-1064 0 0,0 0-2722 0 0,7 30-6728 0 0</inkml:trace>
  <inkml:trace contextRef="#ctx0" brushRef="#br0" timeOffset="592.766">593 0 15323 0 0,'0'0'1689'0'0,"0"0"-456"0"0,0 0-147 0 0,0 0-47 0 0,0 0-36 0 0,0 0-97 0 0,0 0-141 0 0,0 0-69 0 0,0 0-15 0 0,0 0-9 0 0,0 0-44 0 0,0 0-77 0 0,0 0-107 0 0,5 14-66 0 0,15 46-51 0 0,-5 23 590 0 0,-7-9-667 0 0,-3 2 1 0 0,-4-1-1 0 0,-3 0 1 0 0,-6 28-251 0 0,-20 69 29 0 0,-4 6-553 0 0,48-167-3670 0 0,-13-28-1710 0 0,-2 12-934 0 0,-1 1-4007 0 0</inkml:trace>
  <inkml:trace contextRef="#ctx0" brushRef="#br0" timeOffset="847.675">286 567 9098 0 0,'0'0'3583'0'0,"0"0"-1742"0"0,0 0-685 0 0,0 0 60 0 0,0 0 142 0 0,0 0 29 0 0,0 0-155 0 0,0 0-234 0 0,0 0-171 0 0,0 0-159 0 0,35-5-112 0 0,115-19-89 0 0,174-35 985 0 0,-263 46-1545 0 0,64-10-4094 0 0,-101 16-1057 0 0,-16 5-43 0 0,-4-1-5445 0 0</inkml:trace>
  <inkml:trace contextRef="#ctx0" brushRef="#br0" timeOffset="1316.92">1153 55 9370 0 0,'0'0'4786'0'0,"0"0"-2198"0"0,0 0-920 0 0,0 0-221 0 0,0 0-181 0 0,0 0-172 0 0,0 0-225 0 0,0 0-215 0 0,0 0-149 0 0,0 0-117 0 0,0 0-40 0 0,0 0-24 0 0,0 0 20 0 0,-7 17 24 0 0,-41 122 623 0 0,-6 213-87 0 0,34-36-805 0 0,20-314-91 0 0,-1 0 0 0 0,1-1 0 0 0,-1 1 0 0 0,1 0 0 0 0,0 0 0 0 0,0-1 0 0 0,0 1 0 0 0,0 0 0 0 0,0 0 0 0 0,0-1 0 0 0,0 1 0 0 0,1 0 0 0 0,-1-1 0 0 0,1 1 0 0 0,-1 0 0 0 0,1-1 0 0 0,0 1 0 0 0,-1-1 0 0 0,1 1 0 0 0,0-1 0 0 0,0 1 0 0 0,0-1 0 0 0,0 1 0 0 0,0-1 0 0 0,1 0 0 0 0,-1 0 0 0 0,0 1 0 0 0,1-1 0 0 0,-1 0 0 0 0,0 0 0 0 0,1-1 0 0 0,-1 1 0 0 0,1 0 0 0 0,0 0 0 0 0,-1-1 0 0 0,1 1 0 0 0,-1-1 0 0 0,1 1 0 0 0,0-1 0 0 0,0 0 0 0 0,-1 1 0 0 0,1-1 0 0 0,0 0 0 0 0,-1 0 0 0 0,1 0 0 0 0,0-1 0 0 0,0 1 0 0 0,-1 0 0 0 0,1-1 0 0 0,0 1 0 0 0,-1-1 0 0 0,1 1 0 0 0,0-1 0 0 0,-1 0 0 0 0,1 0-8 0 0,147-123 872 0 0,-130 110-847 0 0,-10 7-10 0 0,1-1 0 0 0,-1 1-1 0 0,1 1 1 0 0,1 0 0 0 0,-1 0 0 0 0,1 1 0 0 0,0 1 0 0 0,0 0-1 0 0,0 0 1 0 0,1 1 0 0 0,3-1-15 0 0,-1 49 44 0 0,-20 165 85 0 0,6-210-180 0 0,0 1 0 0 0,0-1 0 0 0,0 1 0 0 0,0-1 0 0 0,0 1 0 0 0,0 0 0 0 0,0-1 0 0 0,0 1 0 0 0,0-1 0 0 0,0 1 0 0 0,0 0 0 0 0,0-1 0 0 0,0 1 0 0 0,0-1 0 0 0,0 1 0 0 0,1 0 0 0 0,-1-1 0 0 0,0 1 0 0 0,0-1 0 0 0,1 1 0 0 0,-1-1-1 0 0,0 1 1 0 0,1-1 0 0 0,-1 1 0 0 0,1-1 0 0 0,-1 1 0 0 0,0-1 0 0 0,1 0 0 0 0,-1 1 0 0 0,1-1 0 0 0,-1 0 0 0 0,1 1 0 0 0,-1-1 0 0 0,1 0 0 0 0,0 0 0 0 0,-1 1 0 0 0,1-1 0 0 0,-1 0 0 0 0,1 0 0 0 0,0 0 0 0 0,-1 0 0 0 0,1 0 0 0 0,-1 0 0 0 0,1 0 0 0 0,0 0 0 0 0,-1 0-1 0 0,1 0 1 0 0,0 0 51 0 0,8-13-4926 0 0,-6 8-3543 0 0,-3 5 7229 0 0,1-4-11161 0 0</inkml:trace>
</inkml:ink>
</file>

<file path=ppt/ink/ink23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7.1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0 199 3985 0 0,'0'0'2815'0'0,"0"0"-964"0"0,0 0-459 0 0,0 0 14 0 0,0 0 34 0 0,0 0-59 0 0,0 0-161 0 0,0 0-190 0 0,0 0-161 0 0,0 0-86 0 0,0 0-30 0 0,11-6-60 0 0,69-40 1211 0 0,41-45 967 0 0,-33 36-1780 0 0,-66 81-531 0 0,5 86 176 0 0,55 324-289 0 0,-49-235-353 0 0,-33-201-90 0 0,1 0 1 0 0,-1-1 0 0 0,0 1 0 0 0,0 0-1 0 0,1-1 1 0 0,-1 1 0 0 0,0 0 0 0 0,1-1 0 0 0,-1 1-1 0 0,0 0 1 0 0,1 0 0 0 0,-1-1 0 0 0,0 1-1 0 0,1 0 1 0 0,-1 0 0 0 0,1 0 0 0 0,-1 0 0 0 0,1-1-1 0 0,-1 1 1 0 0,0 0 0 0 0,1 0 0 0 0,-1 0-1 0 0,1 0 1 0 0,-1 0 0 0 0,1 0 0 0 0,-1 0 0 0 0,0 0-1 0 0,1 0 1 0 0,-1 0 0 0 0,1 1 0 0 0,-1-1-1 0 0,0 0 1 0 0,1 0 0 0 0,-1 0 0 0 0,1 0 0 0 0,-1 1-1 0 0,0-1 1 0 0,1 0 0 0 0,-1 0 0 0 0,0 1 0 0 0,1-1-1 0 0,-1 0 1 0 0,0 0 0 0 0,1 1 0 0 0,-1-1-1 0 0,0 0 1 0 0,0 1 0 0 0,1-1 0 0 0,-1 1 0 0 0,0-1-1 0 0,0 0 1 0 0,0 1 0 0 0,1-1 0 0 0,-1 1-1 0 0,0-1 1 0 0,0 0 0 0 0,0 1 0 0 0,0-1 0 0 0,0 1-1 0 0,0-1 1 0 0,0 1 0 0 0,0-1 0 0 0,0 0-1 0 0,0 1-4 0 0,19-36 272 0 0,-17 31-277 0 0,127-283 643 0 0,-30 37-467 0 0,-88 218-105 0 0,-8 12-5 0 0,-3 20-95 0 0,0 0 10 0 0,0 0-1 0 0,0 0 6 0 0,0 0-22 0 0,0 0-11 0 0,0 0-17 0 0,0 0-15 0 0,0 0-30 0 0,0 0-42 0 0,0 0-61 0 0,0 0-72 0 0,-7 11-4625 0 0,5-7-2576 0 0,1-4-1434 0 0</inkml:trace>
</inkml:ink>
</file>

<file path=ppt/ink/ink23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7.90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0 159 9906 0 0,'0'0'2434'0'0,"0"0"-302"0"0,0 0-168 0 0,0 0-151 0 0,0 0-215 0 0,0 0-306 0 0,0 0-324 0 0,0 0-251 0 0,0 0-173 0 0,0 0-88 0 0,0 0-43 0 0,0 0-38 0 0,0 0-12 0 0,2 0 2 0 0,240 1 2936 0 0,1 39-2589 0 0,-124-26-587 0 0,-59-10-69 0 0,-59-4-40 0 0,-1 0 2 0 0,0 0 3 0 0,0 0-1 0 0,0 0 5 0 0,0 0-11 0 0,0 0-1 0 0,0 0-2 0 0,0 0 3 0 0,0 0 2 0 0,0 0 2 0 0,0 0 3 0 0,0 0-5 0 0,0 0-7 0 0,-18-8 577 0 0,-100-72-536 0 0,42 25-55 0 0,17 7-698 0 0,58 34-3531 0 0,2 6-6790 0 0,1 4-955 0 0</inkml:trace>
</inkml:ink>
</file>

<file path=ppt/ink/ink23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18.44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 0 4697 0 0,'0'0'2726'0'0,"0"0"-820"0"0,0 0-213 0 0,0 0 106 0 0,0 0 24 0 0,0 0-110 0 0,0 0-290 0 0,0 0-323 0 0,0 0-257 0 0,0 0-158 0 0,0 0-74 0 0,0 0-20 0 0,-3 1-18 0 0,-6 2-31 0 0,6-3-45 0 0,29 7 2408 0 0,401 19 398 0 0,-229 10-3184 0 0,-150-21-43 0 0,-47-14-96 0 0,-1-1-12 0 0,0 0-12 0 0,0 0-32 0 0,0 0-52 0 0,0 0-59 0 0,0 0-81 0 0,0-13-4133 0 0,0 7-3508 0 0,0 3-4258 0 0</inkml:trace>
</inkml:ink>
</file>

<file path=ppt/ink/ink23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42.0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22 126 4809 0 0,'0'0'3486'0'0,"0"0"-824"0"0,0 0-518 0 0,0 0-194 0 0,0 0-197 0 0,0 0-274 0 0,0 0-290 0 0,0 0-255 0 0,0 0-186 0 0,0 0-116 0 0,0 0-76 0 0,-4-4-76 0 0,-10-11-46 0 0,10 12-32 0 0,4 3-19 0 0,0 0-19 0 0,25-19 2123 0 0,102-29-1469 0 0,-91 38-853 0 0,0 2 1 0 0,1 1-1 0 0,0 2 0 0 0,0 1 1 0 0,22 1-166 0 0,-55 4 3 0 0,0 0-1 0 0,1 1 1 0 0,-1-1 0 0 0,0 1 0 0 0,0 0-1 0 0,0 0 1 0 0,0 0 0 0 0,0 0 0 0 0,-1 1-1 0 0,1 0 1 0 0,-1-1 0 0 0,1 1 0 0 0,-1 1 0 0 0,0-1-1 0 0,0 0 1 0 0,-1 1 0 0 0,1-1 0 0 0,-1 1-1 0 0,1 0 1 0 0,-1 0 0 0 0,0 0 0 0 0,-1 0-1 0 0,1 0 1 0 0,-1 0 0 0 0,0 1 0 0 0,0-1 0 0 0,0 2-3 0 0,12 23 32 0 0,16 66 53 0 0,-29-89-52 0 0,0 0 0 0 0,0 1 0 0 0,-1-1 0 0 0,1 1 0 0 0,-2-1 0 0 0,1 0 0 0 0,-1 0 0 0 0,0 0 0 0 0,0 0 0 0 0,0 0 0 0 0,-1 0 0 0 0,0 0 0 0 0,0-1 0 0 0,-1 1 0 0 0,-3 3-33 0 0,1 1 49 0 0,-87 68 247 0 0,8-27-239 0 0,67-37-26 0 0,16-13-29 0 0,0 0-1 0 0,0 0 1 0 0,0 0 0 0 0,0 1 0 0 0,0-1-1 0 0,0 1 1 0 0,1-1 0 0 0,-1 1 0 0 0,1 0-1 0 0,-1-1 1 0 0,1 1 0 0 0,0 0 0 0 0,-1 0 0 0 0,1 0-1 0 0,0 0 1 0 0,0 0 0 0 0,0 1 0 0 0,1-1-1 0 0,-1 0 1 0 0,1 0 0 0 0,-1 0 0 0 0,1 1-1 0 0,-1-1 1 0 0,1 0 0 0 0,0 2-2 0 0,44 96 700 0 0,-40 6 176 0 0,-4-106-866 0 0,0 0-1 0 0,0 0 6 0 0,0 0-5 0 0,0 0-19 0 0,0 0 0 0 0,0 0-9 0 0,0 0-40 0 0,0 0-34 0 0,-23 4-5253 0 0,20-3 4530 0 0,-6 2-2812 0 0,2 0-3198 0 0,-1 1-5714 0 0</inkml:trace>
</inkml:ink>
</file>

<file path=ppt/ink/ink23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7:43.05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269 0 8978 0 0,'0'0'2805'0'0,"0"0"-720"0"0,0 0-291 0 0,0 0-39 0 0,0 0-112 0 0,0 0-229 0 0,0 0-291 0 0,0 0-271 0 0,0 0-169 0 0,0 0-75 0 0,0 0-48 0 0,0 0-16 0 0,0 0-21 0 0,8 11 3108 0 0,-8-11-3541 0 0,0 0 12 0 0,0 0 9 0 0,0 0 16 0 0,0 0-35 0 0,0 0-6 0 0,0 0-4 0 0,0 0-18 0 0,-42 56 1144 0 0,-75 28-912 0 0,80-69-259 0 0,20-13-690 0 0,-44-4-5410 0 0,60 0 5566 0 0,1 0-1 0 0,-1 0 0 0 0,1 0 1 0 0,-1-1-1 0 0,1 1 0 0 0,0 0 1 0 0,0 0-1 0 0,0 0 0 0 0,0-1 1 0 0,1 1-1 0 0,-1 0 1 0 0,0 0-1 0 0,1 0 0 0 0,0 0 1 0 0,-1 0-1 0 0,1 0 0 0 0,0 0 1 0 0,0 0-1 0 0,0 0 0 0 0,0 0 1 0 0,0 0-1 0 0,1 0 0 0 0,-1 1 1 0 0,1-1-1 0 0,-1 0 1 0 0,2 0 497 0 0,-3 2-22 0 0,4-6-1756 0 0,19-26-5705 0 0,-12 8 5640 0 0,-7 3 4225 0 0,-8 1 5016 0 0,-22 12 6454 0 0,26 8-13125 0 0,0 0-82 0 0,0 0-84 0 0,0 0-56 0 0,0 0-45 0 0,7 12 1722 0 0,176 130 534 0 0,-116-68-2554 0 0,-60-62-96 0 0,-6-12-4377 0 0,-1 0-4566 0 0,0 0-3255 0 0</inkml:trace>
</inkml:ink>
</file>

<file path=ppt/ink/ink23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8:19.4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60 100 3153 0 0,'0'0'2579'0'0,"0"0"-495"0"0,0 0-213 0 0,0 0-9 0 0,0 0-52 0 0,0 0-211 0 0,0 0-335 0 0,0 0-316 0 0,0 0-236 0 0,0 0-129 0 0,0 0-97 0 0,0 0-48 0 0,-8 3-35 0 0,-44 19 1140 0 0,57-19 5822 0 0,30-1-6663 0 0,85-13 385 0 0,110-38-427 0 0,-43-1-344 0 0,-172 48-270 0 0,-5 0-742 0 0,-10-3-746 0 0,0 0-1367 0 0,0 3-2700 0 0,0-1-6784 0 0</inkml:trace>
</inkml:ink>
</file>

<file path=ppt/ink/ink23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8:18.674"/>
    </inkml:context>
    <inkml:brush xml:id="br0">
      <inkml:brushProperty name="width" value="0.05" units="cm"/>
      <inkml:brushProperty name="height" value="0.05" units="cm"/>
    </inkml:brush>
    <inkml:brush xml:id="br1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4434 236 0 0 0,'0'0'1543'0'0,"0"0"228"0"0,0 0 95 0 0,0 0 8 0 0,0 0-71 0 0,0 0-151 0 0,0 0-201 0 0,0 0-180 0 0,-7-1 3450 0 0,-8-2-2449 0 0,-4 3 560 0 0,12 0 779 0 0,16 0-2032 0 0,113-22-213 0 0,36-11-906 0 0,8 1-183 0 0,-150 31-210 0 0,-16 1-52 0 0,0 0-1 0 0,1-4 234 0 0,-2 4-224 0 0,-13-4 498 0 0,-23-35-483 0 0,-23-14 4 0 0,43 38-24 0 0,3-13 57 0 0,14 27-105 0 0,0 1 1 0 0,0 0-34 0 0,0 0-22 0 0,0 0 6 0 0,0 0-70 0 0,0 0-79 0 0,0 0-89 0 0,33 0-3810 0 0,-20 0 227 0 0,-6 0-5359 0 0,-3 0-2887 0 0</inkml:trace>
  <inkml:trace contextRef="#ctx0" brushRef="#br0" timeOffset="-16489.573">872 980 4481 0 0,'0'0'2104'0'0,"0"0"-422"0"0,0 0-218 0 0,0 0 142 0 0,0 0 253 0 0,0 0 178 0 0,0 0-26 0 0,0 0-250 0 0,0 0-323 0 0,0 0-328 0 0,0 0-261 0 0,-3-10-171 0 0,-10-29-118 0 0,10 29-51 0 0,3 10-49 0 0,0 0-66 0 0,0 0-66 0 0,0 0-63 0 0,0 0-54 0 0,0 0-39 0 0,0 0-24 0 0,16 740 2674 0 0,-10-20-1809 0 0,9-336-641 0 0,-1 66 198 0 0,-52-160-177 0 0,38-40-282 0 0,3-216-84 0 0,0-17-14 0 0,-2 0-1 0 0,1 1 1 0 0,-2-1-1 0 0,-1 0 1 0 0,0 1-1 0 0,-1-1 1 0 0,-1 0 0 0 0,0 0-1 0 0,-3 4-12 0 0,-6 32 1297 0 0,9-35-4111 0 0,2-11-8189 0 0,0-11 1681 0 0</inkml:trace>
  <inkml:trace contextRef="#ctx0" brushRef="#br0" timeOffset="-15140.745">183 3377 7706 0 0,'0'0'2145'0'0,"0"0"-360"0"0,0 0-264 0 0,0 0-26 0 0,0 0 34 0 0,0 0-53 0 0,0 0-189 0 0,0 0-239 0 0,0 0-170 0 0,0 0-89 0 0,0 0-21 0 0,0 0-17 0 0,0 0-47 0 0,3 0-34 0 0,100 32 3655 0 0,182 2-2519 0 0,68-1-1100 0 0,184-33-67 0 0,-331-11-423 0 0,13 0-138 0 0,145 18 160 0 0,-201 0-266 0 0,64 0 163 0 0,20-6-40 0 0,229-1-90 0 0,-419 7-5 0 0,-46 0 0 0 0,-22-6-665 0 0,-12-15-3002 0 0,2 3-6228 0 0,15 10-3012 0 0</inkml:trace>
  <inkml:trace contextRef="#ctx0" brushRef="#br0" timeOffset="-12687.016">301 3789 0 0 0,'0'0'2322'0'0,"0"0"-494"0"0,0 0-19 0 0,0 0 252 0 0,0 0 161 0 0,0 0-25 0 0,0 0-286 0 0,0 0-426 0 0,0 0-372 0 0,0 0-237 0 0,0 0-92 0 0,-5-3-27 0 0,-15-9-6 0 0,-42 16 5152 0 0,54-3-5682 0 0,-1 1 0 0 0,1 1-1 0 0,0-1 1 0 0,-1 1 0 0 0,1 0 0 0 0,1 1 0 0 0,-1 0-1 0 0,0 0 1 0 0,1 1 0 0 0,0 0 0 0 0,0 0 0 0 0,-4 5-221 0 0,-2 6 106 0 0,1 0 1 0 0,1 0-1 0 0,1 1 1 0 0,0 1-1 0 0,1-1 1 0 0,1 1-1 0 0,1 1 0 0 0,0 0 1 0 0,2 0-1 0 0,0 0 1 0 0,1 0-1 0 0,1 1 1 0 0,0 0-1 0 0,2 0 1 0 0,1-1-1 0 0,0 1 1 0 0,2 7-107 0 0,-2-17 42 0 0,16 88 301 0 0,-13-90-311 0 0,1 0-1 0 0,0 0 1 0 0,1 0 0 0 0,-1 0-1 0 0,1-1 1 0 0,1 0-1 0 0,0 0 1 0 0,0 0 0 0 0,0-1-1 0 0,1 1 1 0 0,-1-2 0 0 0,2 1-1 0 0,-1-1 1 0 0,0 0 0 0 0,6 2-32 0 0,47 14 245 0 0,5-15-120 0 0,31-3-10 0 0,-42-25 87 0 0,-19 3-118 0 0,-1-17 170 0 0,12-20-184 0 0,-29 34 4 0 0,13-40 17 0 0,-21-5 2 0 0,-9-14-18 0 0,-18 41-75 0 0,-15-23 0 0 0,0 23 0 0 0,27 31 0 0 0,-1 0 0 0 0,1 1 0 0 0,-1 0 0 0 0,-1 0 0 0 0,0 1 0 0 0,0 0 0 0 0,0 1 0 0 0,-1-1 0 0 0,1 1 0 0 0,-11-4 0 0 0,9 7-162 0 0,0 0 1 0 0,0 1-1 0 0,0 0 1 0 0,0 1-1 0 0,-1 0 1 0 0,1 0-1 0 0,0 1 1 0 0,-1 1-1 0 0,1-1 1 0 0,0 2-1 0 0,-1-1 1 0 0,1 2-1 0 0,0-1 1 0 0,0 1-1 0 0,0 1 1 0 0,1 0-1 0 0,-1 0 1 0 0,1 1-1 0 0,-3 2 162 0 0,-4 3-2271 0 0,5-3-5488 0 0,9-6-4387 0 0</inkml:trace>
  <inkml:trace contextRef="#ctx0" brushRef="#br0" timeOffset="-10495.045">929 3428 0 0 0,'0'0'1119'0'0,"0"0"252"0"0,0 0 45 0 0,0 0-104 0 0,0 0-106 0 0,0 0-134 0 0,0 0-96 0 0,0 0-22 0 0,0 0 0 0 0,-5 0 642 0 0,5 0 6870 0 0,31-28-5004 0 0,68-36-2109 0 0,-71 49-1414 0 0,-11 6-1103 0 0,-10 6-1859 0 0,-1 0-3735 0 0,-3 0-4428 0 0</inkml:trace>
  <inkml:trace contextRef="#ctx0" brushRef="#br0" timeOffset="-10183.606">1521 3001 10906 0 0,'0'0'2259'0'0,"0"0"-677"0"0,0 0-320 0 0,0 0 78 0 0,0 0 39 0 0,0 0-147 0 0,0 0-250 0 0,0 0-263 0 0,0 0-183 0 0,0 0-76 0 0,0 0-60 0 0,0 0-33 0 0,0 0-26 0 0,12-7-20 0 0,54-34 140 0 0,-14 11 56 0 0,-14-5-845 0 0,-17 17-2665 0 0,-2-1-6175 0 0,-15 14-1919 0 0</inkml:trace>
  <inkml:trace contextRef="#ctx0" brushRef="#br0" timeOffset="-9886.464">2114 2515 11723 0 0,'0'0'1928'0'0,"0"0"-408"0"0,0 0-47 0 0,0 0 92 0 0,0 0-66 0 0,0 0-248 0 0,0 0-276 0 0,0 0-265 0 0,0 0-189 0 0,0 0-82 0 0,0 0-85 0 0,0 0-56 0 0,0 0-66 0 0,5-5-49 0 0,72-56-45 0 0,-24 26-4091 0 0,-26 15-7482 0 0,-19 16 2014 0 0</inkml:trace>
  <inkml:trace contextRef="#ctx0" brushRef="#br0" timeOffset="-9637.385">2589 2139 10930 0 0,'0'0'2113'0'0,"0"0"-433"0"0,0 0-164 0 0,0 0-21 0 0,0 0-129 0 0,0 0-259 0 0,0 0-271 0 0,0 0-224 0 0,0 0-106 0 0,0 0-66 0 0,0 0-44 0 0,0 0-77 0 0,0 0-65 0 0,11-7-67 0 0,60-38-7 0 0,-48 30-473 0 0,5-5-2633 0 0,-13 6-3022 0 0,-9 9-119 0 0,0 1-2636 0 0</inkml:trace>
  <inkml:trace contextRef="#ctx0" brushRef="#br0" timeOffset="-9389.904">2968 1823 11370 0 0,'0'0'2153'0'0,"0"0"-1233"0"0,0 0-408 0 0,0 0-104 0 0,0 0-144 0 0,0 0-128 0 0,0 0-368 0 0,0 0-728 0 0,0 0-1080 0 0,0 0-2161 0 0,0 0-4129 0 0</inkml:trace>
  <inkml:trace contextRef="#ctx0" brushRef="#br0" timeOffset="-5949.6">3329 1554 0 0 0,'0'0'1122'0'0,"0"0"439"0"0,0 0 181 0 0,0 0-2 0 0,0 0-103 0 0,0 0-141 0 0,0 0-152 0 0,0 0-171 0 0,0 0-136 0 0,7 1 7585 0 0,8-3-6134 0 0,223-177 632 0 0,-90 79-2432 0 0,-81 52-379 0 0,38-33 130 0 0,-13 19-216 0 0,62-59 206 0 0,-49 31-58 0 0,-71 65-398 0 0,8-4 123 0 0,-35 22 71 0 0,-10 6 237 0 0,-9 1-433 0 0,-47 4 34 0 0,-62-8-14 0 0,50-17 58 0 0,73 42-97 0 0,101 157 149 0 0,-96-158-77 0 0,-2 0 0 0 0,0 1 0 0 0,-1 0-1 0 0,-2 0 1 0 0,0 0 0 0 0,-1 0 0 0 0,-1 0-1 0 0,-1 4-23 0 0,1-18 9 0 0,10 48 30 0 0,-3-85 557 0 0,48-172-493 0 0,15 3-102 0 0,-74 195-4082 0 0,-5 24-4255 0 0,9-14-3474 0 0</inkml:trace>
  <inkml:trace contextRef="#ctx0" brushRef="#br0" timeOffset="-4157.44">4609 494 11090 0 0,'0'0'2433'0'0,"0"0"-357"0"0,0 0-229 0 0,0 0-92 0 0,0 0-193 0 0,0 0-274 0 0,0 0-267 0 0,0 0-289 0 0,0 0-207 0 0,0 0-125 0 0,0 0-73 0 0,0 0-35 0 0,0 0-9 0 0,-9 6 290 0 0,32 32 925 0 0,153 231 420 0 0,-106-118-1638 0 0,-55-118-206 0 0,-4-107 1292 0 0,31-124-1263 0 0,-26 72-70 0 0,-14 56 20 0 0,1-21 69 0 0,-3 90-130 0 0,0 1 13 0 0,0 0 6 0 0,0 0-13 0 0,0 0 8 0 0,0 0-1 0 0,0 0-8 0 0,0 0 6 0 0,0 0-10 0 0,0 0 1 0 0,0 0 26 0 0,0 0-11 0 0,0 0-12 0 0,0 0-2 0 0,0 0-32 0 0,0 0 23 0 0,0 0 20 0 0,0 0 3 0 0,0 0 2 0 0,0 0-13 0 0,0 0 8 0 0,0 0 10 0 0,0 0 25 0 0,0 0-22 0 0,-8 1-9675 0 0,4 1 2421 0 0,2-1-4676 0 0</inkml:trace>
  <inkml:trace contextRef="#ctx0" brushRef="#br0" timeOffset="3734.874">3351 1635 0 0 0,'0'0'0'0'0,"0"0"0"0"0,0 0 0 0 0,0 0 0 0 0,0 0 0 0 0,0 0 0 0 0,0 0 0 0 0,0 0 0 0 0,0 0 0 0 0,0 0 0 0 0</inkml:trace>
  <inkml:trace contextRef="#ctx0" brushRef="#br0" timeOffset="4142.982">3351 1635 0 0 0,'-12'-10'0'0'0,"10"5"0"0"0,-5 4 0 0 0,6 0 0 0 0,1 3 0 0 0</inkml:trace>
  <inkml:trace contextRef="#ctx0" brushRef="#br1" timeOffset="8499.226">2676 722 0 0 0,'0'-9'640'0'0,"0"-28"235"0"0,0 14 2684 0 0,-4 18-1492 0 0,-11 12 11758 0 0,20 1-12846 0 0,51 74 922 0 0,-13-31-746 0 0,17 38-276 0 0,30 10-181 0 0,-9-15 26 0 0,2 5-335 0 0,-25-12-18 0 0,37 52 101 0 0,-58-67-231 0 0,31 31 74 0 0,-19-28-128 0 0,21 39 181 0 0,-26-27-111 0 0,57 40 41 0 0,-34-42-96 0 0,-8 5 9 0 0,-10-24-107 0 0,-32-23-2 0 0,4-4-85 0 0,-1 0 90 0 0,-20-28-106 0 0,0-1 14 0 0,0 0-3 0 0,0 0-11 0 0,0 0 10 0 0,0 0-17 0 0,0 0 30 0 0,0 0-9 0 0,0 0 0 0 0,0 0-5 0 0,0 0-8 0 0,0 0 40 0 0,0 0-2 0 0,0 0-33 0 0,0 0 5 0 0,0 0-16 0 0,0 0 8 0 0,0 0-25 0 0,0 0-34 0 0,0 0-45 0 0,0 0-16 0 0,21-3-8214 0 0,-12 6 1182 0 0,-4 0-5281 0 0</inkml:trace>
  <inkml:trace contextRef="#ctx0" brushRef="#br1" timeOffset="10739.951">4106 2169 0 0 0,'0'0'381'0'0,"0"0"749"0"0,0 0 278 0 0,0 0 35 0 0,0 0-60 0 0,0 0-48 0 0,0 0-35 0 0,0 0-93 0 0,0 0-38 0 0,0 0 20 0 0,0 0-21 0 0,0 0 6 0 0,0 0-60 0 0,0 0-97 0 0,-7-7 4148 0 0,-23 3-2201 0 0,-77-7 707 0 0,27 66-2948 0 0,8 29 108 0 0,51-56-641 0 0,18-25-170 0 0,0 0 0 0 0,0 0 0 0 0,0 1 0 0 0,1-1 0 0 0,-1 1 0 0 0,1 0 0 0 0,0 0 0 0 0,0 0 0 0 0,1 0-1 0 0,-1 0 1 0 0,1 0 0 0 0,0 0 0 0 0,0 0 0 0 0,0 1 0 0 0,1-1 0 0 0,-1 0 0 0 0,1 3-20 0 0,19 100 203 0 0,30-19 18 0 0,-3-44-51 0 0,24-11 99 0 0,-20-29-106 0 0,-32-3-115 0 0,-11-1-25 0 0,0 1 1 0 0,0-1-1 0 0,0 0 0 0 0,0-1 0 0 0,-1 0 1 0 0,1 0-1 0 0,0 0 0 0 0,0-1 0 0 0,0 0 1 0 0,-1 0-1 0 0,1-1 0 0 0,-1 0 0 0 0,3-1-23 0 0,42-25 251 0 0,-22 6-85 0 0,15-20-49 0 0,-7-27 247 0 0,-37 69-384 0 0,0 1 5 0 0,0 0-1 0 0,4-23 144 0 0,0 12-127 0 0,-1 0 0 0 0,0 0 0 0 0,-1 0 0 0 0,-1 0 0 0 0,0 0 0 0 0,0-1 0 0 0,-1 1 0 0 0,0 0 0 0 0,-2-6-1 0 0,2-16-1 0 0,-48-37-148 0 0,-18 18-70 0 0,30 38-92 0 0,-12 7-149 0 0,-14-12-3963 0 0,57 15 2375 0 0,1 1-3567 0 0,-2 3-6618 0 0</inkml:trace>
  <inkml:trace contextRef="#ctx0" brushRef="#br1" timeOffset="12011.106">3876 2250 672 0 0,'0'0'1673'0'0,"0"0"-276"0"0,0 0-3 0 0,0 0 73 0 0,0 0-8 0 0,0 0-152 0 0,0 0-224 0 0,0 0-174 0 0,0 0-69 0 0,0 0-6 0 0,0 0 41 0 0,0 0 65 0 0,0 0 68 0 0,15-18-20 0 0,43-53-161 0 0,-127 130 817 0 0,-107 132-1426 0 0,158-154-376 0 0,42-37 484 0 0,51-59 538 0 0,99-97-365 0 0,-101 107-256 0 0,-97 75 158 0 0,-137 168-257 0 0,126-139-169 0 0,35-54-55 0 0,0-1 5 0 0,15-1 208 0 0,64-64 261 0 0,84-75-572 0 0,-191 178-126 0 0,-174 196 488 0 0,203-234-184 0 0,-1 0-1 0 0,0 0 0 0 0,1 1 1 0 0,-1-1-1 0 0,1 0 0 0 0,-1 0 1 0 0,1 1-1 0 0,-1-1 0 0 0,0 0 1 0 0,1 0-1 0 0,-1 1 0 0 0,0-1 1 0 0,1 0-1 0 0,-1 1 0 0 0,0-1 0 0 0,1 0 1 0 0,-1 1-1 0 0,0-1 0 0 0,0 1 1 0 0,0-1-1 0 0,1 1 0 0 0,-1-1 1 0 0,0 0-1 0 0,0 1 0 0 0,0-1 1 0 0,0 1-1 0 0,0-1 0 0 0,0 1 1 0 0,0-1-1 0 0,0 1 0 0 0,0-1 1 0 0,0 1-1 0 0,0-1 0 0 0,0 1 1 0 0,0-1-1 0 0,0 0 0 0 0,0 1 1 0 0,0-1-1 0 0,0 1 0 0 0,-1-1 0 0 0,1 1 1 0 0,0-1-1 0 0,0 0 0 0 0,-1 1 1 0 0,1-1-1 0 0,0 1 0 0 0,0-1 1 0 0,-1 0-1 0 0,1 1 0 0 0,0-1 1 0 0,-1 0-1 0 0,1 0 0 0 0,-1 1 1 0 0,1-1-1 0 0,-1 0 1 0 0,72-61 415 0 0,160-143-351 0 0,-245 229-146 0 0,-216 239 266 0 0,243-262-146 0 0,107-99 475 0 0,-2 1-469 0 0,-118 96-32 0 0,-4 15-69 0 0,-114 142-114 0 0,95-123 354 0 0,42-36 65 0 0,75-81 601 0 0,-16 6-786 0 0,-70 76-246 0 0,-23 24 80 0 0,5-8 74 0 0,-145 213-16 0 0,184-243 82 0 0,61-81 720 0 0,-57 57-3723 0 0,1 2-6924 0 0,-29 33-1409 0 0</inkml:trace>
  <inkml:trace contextRef="#ctx0" brushRef="#br1" timeOffset="14237.42">2499 310 0 0 0,'0'0'846'0'0,"0"0"256"0"0,0 0-32 0 0,0 0-115 0 0,0 0-31 0 0,0 0 43 0 0,0 0 70 0 0,-26-5 9334 0 0,-45-1-4634 0 0,39 20-4542 0 0,-8 15-267 0 0,26-17-661 0 0,-13 14 378 0 0,21-16-567 0 0,0 0 0 0 0,0 0 0 0 0,1 1 0 0 0,1-1 0 0 0,0 1-1 0 0,0 0 1 0 0,1 0 0 0 0,0 1 0 0 0,-1 9-78 0 0,-2 9 210 0 0,-4 80 529 0 0,34-32-295 0 0,-21-75-411 0 0,-1 1 0 0 0,1 0 0 0 0,1-1 0 0 0,-1 1 0 0 0,0-1 0 0 0,1 0 0 0 0,-1 0 0 0 0,1-1 1 0 0,0 1-1 0 0,0-1 0 0 0,0 1 0 0 0,1-1 0 0 0,-1-1 0 0 0,0 1 0 0 0,1 0 0 0 0,-1-1 0 0 0,1 0 0 0 0,2 0-33 0 0,14 6 75 0 0,88 1 741 0 0,-98-9-759 0 0,1-1 0 0 0,-1 0 1 0 0,1-1-1 0 0,-1 0 0 0 0,0-1 1 0 0,0 0-1 0 0,-1-1 0 0 0,1 0 1 0 0,9-7-58 0 0,10-10 208 0 0,35-69 183 0 0,-61 85-378 0 0,0 0-1 0 0,-1 0 1 0 0,1 0 0 0 0,-1 0 0 0 0,0-1 0 0 0,-1 1 0 0 0,1-1 0 0 0,-1 1 0 0 0,-1-1 0 0 0,1 0 0 0 0,-1 0 0 0 0,-1 0 0 0 0,1 0 0 0 0,-1-2-13 0 0,2-10 13 0 0,-2 16-7 0 0,1 0 0 0 0,0 1 0 0 0,-1-1 0 0 0,0 0 1 0 0,0 0-1 0 0,0 1 0 0 0,0-1 0 0 0,0 0 0 0 0,0 0 0 0 0,-1 0 0 0 0,1 1 1 0 0,-1-1-1 0 0,0 0 0 0 0,0 1 0 0 0,0-1 0 0 0,0 0 0 0 0,0 1 1 0 0,0-1-1 0 0,-1 1 0 0 0,-1-2-6 0 0,-50-51 19 0 0,-24-4-237 0 0,10 48-1525 0 0,16 22-2372 0 0,30 2-661 0 0,13-8-1376 0 0,3-1-5078 0 0</inkml:trace>
  <inkml:trace contextRef="#ctx0" brushRef="#br1" timeOffset="15766.864">2528 365 2144 0 0,'0'0'1003'0'0,"0"0"-126"0"0,0 0 77 0 0,0 0 149 0 0,0 0 111 0 0,0 0-43 0 0,0 0-136 0 0,0 0-160 0 0,0 0-117 0 0,0 0-71 0 0,0 0-27 0 0,0 0 24 0 0,0 0 38 0 0,-28 18 89 0 0,-89 58 45 0 0,45-23 1803 0 0,69-48-1919 0 0,17-11-341 0 0,22-16 17 0 0,89-76 271 0 0,-96 83-562 0 0,-29 15-98 0 0,0 0 18 0 0,0 0 45 0 0,0 0 43 0 0,0 0 2 0 0,-8 7 60 0 0,-164 166-61 0 0,133-125-182 0 0,39-48 4 0 0,40-11 152 0 0,140-147 95 0 0,-163 150-94 0 0,-67 64-129 0 0,-98 104 102 0 0,142-146-109 0 0,26-20 120 0 0,-7 0-64 0 0,-1-2-1 0 0,0 0 0 0 0,-1 0 0 0 0,1-1 0 0 0,-2 0 1 0 0,1-1-1 0 0,-1 0 0 0 0,4-7-28 0 0,79-62-142 0 0,-95 100-131 0 0,-19 22 358 0 0,-1-1-1 0 0,-2-2 1 0 0,-2 0 0 0 0,-4 1-85 0 0,30-41 5 0 0,0 0 0 0 0,0 0 0 0 0,1 0 1 0 0,-1 0-1 0 0,0 0 0 0 0,0 0 0 0 0,1 0 0 0 0,-1 0 1 0 0,0 0-1 0 0,0 0 0 0 0,0 0 0 0 0,1 0 1 0 0,-1 0-1 0 0,0 0 0 0 0,0 0 0 0 0,0 0 1 0 0,1 0-1 0 0,-1 0 0 0 0,0 0 0 0 0,0 0 0 0 0,0 0 1 0 0,1 1-1 0 0,-1-1 0 0 0,0 0 0 0 0,0 0 1 0 0,0 0-1 0 0,0 0 0 0 0,1 0 0 0 0,-1 1 0 0 0,0-1 1 0 0,0 0-1 0 0,0 0 0 0 0,0 0 0 0 0,0 1 1 0 0,0-1-1 0 0,0 0 0 0 0,1 0 0 0 0,-1 0-5 0 0,22-13 255 0 0,85-90 25 0 0,-82 85-377 0 0,-25 17 77 0 0,-6 24-98 0 0,-96 127 412 0 0,94-139-219 0 0,26-22 254 0 0,59-63 252 0 0,-33 37-570 0 0,-36 34-178 0 0,-14 14 87 0 0,-17 15 110 0 0,30-73 560 0 0,-7 46-584 0 0,0 1-18 0 0,0 0 14 0 0,0 0-16 0 0,0-29-218 0 0,27-86 148 0 0,-17 79 97 0 0,-10 36 19 0 0,-17 8-565 0 0,-74 82 55 0 0,85-85 479 0 0,3-2 5 0 0,20-20 75 0 0,27-39 151 0 0,-44 57-233 0 0,0-1-1 0 0,0 0 0 0 0,0 0 1 0 0,0 1-1 0 0,0-1 0 0 0,0 0 1 0 0,0 0-1 0 0,-1 1 0 0 0,1-1 1 0 0,0 0-1 0 0,0 0 0 0 0,0 0 1 0 0,-1 1-1 0 0,1-1 0 0 0,0 0 1 0 0,0 0-1 0 0,0 0 0 0 0,-1 0 1 0 0,1 0-1 0 0,0 1 0 0 0,0-1 1 0 0,-1 0-1 0 0,1 0 0 0 0,0 0 1 0 0,-1 0-1 0 0,1 0 0 0 0,0 0 1 0 0,0 0-1 0 0,-1 0 0 0 0,1 0 1 0 0,0 0-1 0 0,0 0 0 0 0,-1 0 1 0 0,1 0-1 0 0,0 0 0 0 0,-1 0 1 0 0,1 0-1 0 0,0 0 0 0 0,0 0 1 0 0,-1-1-1 0 0,1 1 0 0 0,0 0 1 0 0,0 0-1 0 0,-1 0 0 0 0,1 0 1 0 0,0-1-1 0 0,0 1 0 0 0,0 0 1 0 0,-1 0-1 0 0,1 0 0 0 0,0-1 1 0 0,0 1-1 0 0,0 0 0 0 0,0 0 1 0 0,-1-1-1 0 0,1 1 0 0 0,0 0 1 0 0,0 0-1 0 0,0-1 0 0 0,0 1 1 0 0,0 0-1 0 0,0 0 0 0 0,0-1 1 0 0,0 1 1 0 0,-8 7-53 0 0,4-4-2805 0 0,10-1-5580 0 0,-2-2-2289 0 0</inkml:trace>
  <inkml:trace contextRef="#ctx0" brushRef="#br0" timeOffset="20045.274">4469 2235 0 0 0,'0'0'421'0'0,"0"0"946"0"0,0 0 367 0 0,0 0 132 0 0,0 0 10 0 0,0 0-155 0 0,0 0-302 0 0,0 0-287 0 0,0 0-237 0 0,0 0-118 0 0,0 0 5 0 0,18 6 6721 0 0,-11-4-7195 0 0,2-4-79 0 0,-1 0 1 0 0,0 0-1 0 0,0-1 1 0 0,0 0 0 0 0,-1-1-1 0 0,1 1 1 0 0,-1-1-1 0 0,1-1 1 0 0,-2 1 0 0 0,1-1-1 0 0,0-1 1 0 0,3-3-230 0 0,9-6 325 0 0,-6 6-84 0 0,-1-1 0 0 0,0-1 1 0 0,0 0-1 0 0,-2 0 0 0 0,1-1 0 0 0,-1-1 0 0 0,-1 0 0 0 0,0 0 0 0 0,1-5-241 0 0,12-30 546 0 0,4-41 116 0 0,-22 78-579 0 0,0 1-1 0 0,-2-1 1 0 0,1 0-1 0 0,-1-1 1 0 0,-1 1-1 0 0,0 0 1 0 0,0 0-1 0 0,-1-1 1 0 0,-1 1-1 0 0,0 0 0 0 0,0-1 1 0 0,-2-4-83 0 0,-12-25 328 0 0,4 29 499 0 0,11 13-835 0 0,0-1 20 0 0,0 0 4 0 0,0 0-20 0 0,-15 16-106 0 0,6-6 121 0 0,1-1 0 0 0,-2 0 0 0 0,1-1 0 0 0,-1 0 0 0 0,0 0 0 0 0,-1-1 0 0 0,0-1 0 0 0,0 1 0 0 0,0-2 0 0 0,-1 0 0 0 0,0 0 0 0 0,-10 2-11 0 0,13-3-5 0 0,124 12 40 0 0,133 23 77 0 0,-161-28-121 0 0,-74-7 733 0 0,-60-41-616 0 0,6-2-90 0 0,33 29-84 0 0,-1 1 1 0 0,-1-1-1 0 0,1 2 0 0 0,-1-1 0 0 0,-1 1 0 0 0,0 1 1 0 0,0 0-1 0 0,0 1 0 0 0,-1 0 0 0 0,0 0 0 0 0,-5-1 66 0 0,-11 13-4167 0 0,15 9-4557 0 0,9-10-3173 0 0</inkml:trace>
  <inkml:trace contextRef="#ctx0" brushRef="#br0" timeOffset="22380.373">1956 851 0 0 0,'0'0'1091'0'0,"0"0"372"0"0,0 0-167 0 0,0 0-312 0 0,0 0-206 0 0,0 0-2 0 0,0 0 138 0 0,-1 1 10601 0 0,-3 1-5898 0 0,-16 13-5348 0 0,6-3-162 0 0,1 0 0 0 0,0 0 1 0 0,1 1-1 0 0,1 1 1 0 0,0 0-1 0 0,1 1 1 0 0,0 0-1 0 0,1 0 0 0 0,0 3-107 0 0,1-1 85 0 0,1 1-1 0 0,1 0 1 0 0,1 0-1 0 0,0 0 1 0 0,1 1-1 0 0,1-1 0 0 0,1 1 1 0 0,1 0-1 0 0,0-1 1 0 0,2 1-1 0 0,0 0 1 0 0,1 0-1 0 0,1 4-84 0 0,5 20 1003 0 0,1-20-434 0 0,8 9 493 0 0,-17-31-1041 0 0,-56-34 1318 0 0,-91-19-1433 0 0,145 51 124 0 0,-21-8-77 0 0,34-2-60 0 0,104-23 221 0 0,39 1-46 0 0,-48 29-17 0 0,-106 4-50 0 0,-34 37 477 0 0,-81 74-398 0 0,115-111-148 0 0,1 0 1 0 0,-1 0 0 0 0,0 0-1 0 0,0 1 1 0 0,1-1-1 0 0,-1 0 1 0 0,0 0 0 0 0,0 1-1 0 0,0-1 1 0 0,1 0 0 0 0,-1 1-1 0 0,0-1 1 0 0,0 0-1 0 0,0 1 1 0 0,0-1 0 0 0,0 0-1 0 0,0 1 1 0 0,0-1 0 0 0,0 0-1 0 0,0 1 1 0 0,1-1-1 0 0,-1 0 1 0 0,-1 1 0 0 0,1-1-1 0 0,0 0 1 0 0,0 1 0 0 0,0-1-1 0 0,0 0 1 0 0,0 1-1 0 0,0-1 1 0 0,0 0 0 0 0,0 1-1 0 0,0-1 1 0 0,-1 0 0 0 0,1 0-1 0 0,0 1 1 0 0,0-1-1 0 0,0 0 1 0 0,-1 1 0 0 0,1-1-1 0 0,0 0 1 0 0,0 0 0 0 0,-1 0-1 0 0,1 1 1 0 0,0-1-1 0 0,-1 0 1 0 0,1 0 0 0 0,0 0-1 0 0,-1 0 1 0 0,1 1 67 0 0,19-5-7626 0 0,-12 1-4800 0 0</inkml:trace>
</inkml:ink>
</file>

<file path=ppt/ink/ink23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8:56.66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101 42 11907 0 0,'0'0'1376'0'0,"0"0"-199"0"0,0 0 90 0 0,0 0 223 0 0,0 0 96 0 0,0 0-165 0 0,0 0-292 0 0,0 0-293 0 0,0 0-193 0 0,0 0-93 0 0,0 0-40 0 0,0 0-13 0 0,0-3 3 0 0,-1-9 279 0 0,-3 18 495 0 0,-10 12-993 0 0,6-9-257 0 0,-1 1 0 0 0,2 0 0 0 0,-1 1-1 0 0,1-1 1 0 0,1 1 0 0 0,0 1 0 0 0,0-1-1 0 0,1 1 1 0 0,1 0 0 0 0,0 0 0 0 0,1 0 0 0 0,0 1-1 0 0,1-1 1 0 0,0 1 0 0 0,1 0 0 0 0,0-1-1 0 0,1 1 1 0 0,1 5-24 0 0,1-13 1 0 0,0-1-1 0 0,0 0 1 0 0,1 0 0 0 0,-1 0-1 0 0,1 0 1 0 0,0 0-1 0 0,0 0 1 0 0,1-1 0 0 0,-1 0-1 0 0,1 0 1 0 0,0 0-1 0 0,-1 0 1 0 0,1 0 0 0 0,0-1-1 0 0,1 1 1 0 0,-1-1-1 0 0,0 0 1 0 0,1-1 0 0 0,-1 1-1 0 0,1-1 1 0 0,0 0-1 0 0,-1 0 1 0 0,1 0 0 0 0,0 0-1 0 0,0-1 1 0 0,-1 0-1 0 0,1 0 1 0 0,0 0 0 0 0,1-1-1 0 0,6-2 80 0 0,-2 0 1 0 0,1-1 0 0 0,0 0 0 0 0,-1 0 0 0 0,1-1 0 0 0,-1-1 0 0 0,-1 1-1 0 0,1-2 1 0 0,-1 1 0 0 0,0-1 0 0 0,0-1 0 0 0,-1 0 0 0 0,0 0 0 0 0,0 0-1 0 0,-1-1 1 0 0,0 0 0 0 0,-1-1 0 0 0,0 1 0 0 0,1-4-81 0 0,-4 8 4 0 0,0 0-1 0 0,-1 0 1 0 0,1 0-1 0 0,-1 0 1 0 0,0 0 0 0 0,-1-1-1 0 0,1 1 1 0 0,-1-1 0 0 0,0 1-1 0 0,0-1 1 0 0,-1 0-1 0 0,1 1 1 0 0,-1-1 0 0 0,-1 0-1 0 0,1 1 1 0 0,-1-1 0 0 0,0 0-1 0 0,0 1 1 0 0,-1-1-1 0 0,1 1 1 0 0,-1 0 0 0 0,-1-1-1 0 0,1 1 1 0 0,-1 0 0 0 0,1 0-1 0 0,-1 1 1 0 0,-1-1-1 0 0,1 0 1 0 0,-1 1 0 0 0,0 0-1 0 0,0 0 1 0 0,0 0 0 0 0,0 0-1 0 0,-1 1 1 0 0,1 0-1 0 0,-1 0 1 0 0,0 0 0 0 0,0 0-1 0 0,-1 1-3 0 0,-2-2-189 0 0,-1 1-1 0 0,1 1 0 0 0,-1 0 0 0 0,1 0 1 0 0,-1 0-1 0 0,0 1 0 0 0,0 1 1 0 0,0-1-1 0 0,0 2 0 0 0,-7 0 190 0 0,-19 6-3711 0 0,5 8-4618 0 0,22-8-3847 0 0</inkml:trace>
</inkml:ink>
</file>

<file path=ppt/ink/ink23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8:55.6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184 59 3873 0 0,'0'0'2343'0'0,"0"0"-273"0"0,0 0-223 0 0,0 0 15 0 0,0 0 75 0 0,0 0-8 0 0,0 0-169 0 0,0 0-268 0 0,0 0-290 0 0,0 0-247 0 0,0 0-180 0 0,4-10-96 0 0,15-29-27 0 0,-15 29-22 0 0,-4 10-9 0 0,0 0-57 0 0,0 0-86 0 0,0 0-92 0 0,-7 181 1570 0 0,1 252-1224 0 0,-14-212-446 0 0,-48 214-286 0 0,41-299 13 0 0,26-127 119 0 0,1-5-1842 0 0,7-50-3521 0 0,6 18 962 0 0,-9 20 927 0 0,2-3-7511 0 0</inkml:trace>
  <inkml:trace contextRef="#ctx0" brushRef="#br0" timeOffset="568.772">749 37 18212 0 0,'0'0'881'0'0,"0"0"-191"0"0,0 0-30 0 0,0 0 178 0 0,0 0 138 0 0,0 0-55 0 0,0 0-191 0 0,0 0-223 0 0,0 0-141 0 0,0 0-58 0 0,0 0-26 0 0,0 0-17 0 0,-1 32-5 0 0,-1 102 0 0 0,22 315 1135 0 0,-20 4-1007 0 0,0-454-354 0 0,0 1 0 0 0,0 0 0 0 0,0 0 0 0 0,0 0 0 0 0,0-1 0 0 0,0 1 0 0 0,0 0 0 0 0,0 0 0 0 0,1 0 0 0 0,-1-1 0 0 0,0 1 0 0 0,0 0 0 0 0,0 0 0 0 0,0 0 0 0 0,1 0 0 0 0,-1-1 0 0 0,0 1 0 0 0,0 0 0 0 0,0 0 0 0 0,1 0 0 0 0,-1 0 0 0 0,0 0 0 0 0,0 0 0 0 0,0 0 0 0 0,1 0 0 0 0,-1 0 0 0 0,0 0 0 0 0,0 0 0 0 0,1 0 0 0 0,-1 0 0 0 0,0 0 0 0 0,0 0 0 0 0,1 0 0 0 0,-1 0 0 0 0,0 0 0 0 0,0 0 0 0 0,0 0 0 0 0,1 0 0 0 0,-1 0-34 0 0,0-15 21 0 0,0 0 1 0 0,-2 0-1 0 0,1 1 0 0 0,-2-1 1 0 0,0 0-1 0 0,-1 1 0 0 0,0 0 1 0 0,-1 0-1 0 0,-1 0 0 0 0,0 0 1 0 0,-1 1-1 0 0,0 0 0 0 0,-1 0 1 0 0,0 1-1 0 0,-1 0 0 0 0,-1 1 1 0 0,0 0-1 0 0,0 0 0 0 0,-1 1 1 0 0,-1 0-1 0 0,1 1 0 0 0,-1 0 1 0 0,-8-3-22 0 0,-27-8-43 0 0,-1 3 1 0 0,0 1 0 0 0,-1 3 0 0 0,-1 2-1 0 0,0 1 1 0 0,-39 0 42 0 0,47 4-12 0 0,-137-12-88 0 0,179 17 37 0 0,0 1-1 0 0,0 0 1 0 0,0-1 0 0 0,0 1-1 0 0,0 0 1 0 0,0 0-1 0 0,0-1 1 0 0,0 1-1 0 0,0 0 1 0 0,0-1 0 0 0,0 1-1 0 0,0 0 1 0 0,0 0-1 0 0,0-1 1 0 0,0 1 0 0 0,0 0-1 0 0,0 0 1 0 0,0-1-1 0 0,-1 1 1 0 0,1 0-1 0 0,0 0 1 0 0,0-1 0 0 0,0 1-1 0 0,-1 0 1 0 0,1 0 63 0 0,36-1-1637 0 0,23 0-1199 0 0,-19-2-4502 0 0,-15 3-4655 0 0</inkml:trace>
</inkml:ink>
</file>

<file path=ppt/ink/ink23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8:59.30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75 145 4113 0 0,'0'0'2755'0'0,"0"0"-638"0"0,0 0-317 0 0,0 0-33 0 0,0 0 52 0 0,0 0-20 0 0,0 0-179 0 0,0 0-257 0 0,0 0-248 0 0,0 0-198 0 0,0 0-160 0 0,-13 0-108 0 0,-36 0-112 0 0,37 0-81 0 0,12 0-48 0 0,0 0-55 0 0,0 0-2 0 0,0 0-26 0 0,0 0-35 0 0,12 0 726 0 0,241-3 1730 0 0,93-5-2178 0 0,-317 10-488 0 0,-18-1 800 0 0,-27-4-366 0 0,-95-58-184 0 0,103 55-316 0 0,-60-45 24 0 0,55 35-1282 0 0,24 17-5725 0 0,-3 4 665 0 0,-2 2-5915 0 0</inkml:trace>
</inkml:ink>
</file>

<file path=ppt/ink/ink23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0.10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4833 0 0,'0'0'2008'0'0,"0"0"-119"0"0,0 0 31 0 0,0 0 139 0 0,0 0 8 0 0,0 0-194 0 0,0 0-327 0 0,0 0-334 0 0,0 0-272 0 0,0 0-196 0 0,0 0-113 0 0,0 0-60 0 0,0 0-15 0 0,0 0-17 0 0,0 0-14 0 0,6 3 3325 0 0,22 9-3112 0 0,90-4 625 0 0,38 13-536 0 0,-67-21-286 0 0,-88 0-513 0 0,-1 0-9 0 0,0 0-9 0 0,0 0-19 0 0,0 0-2 0 0,0 0-13 0 0,0 0-40 0 0,0 0-24 0 0,0 0-49 0 0,0 0-56 0 0,0 0-47 0 0,0 0-99 0 0,0 2-3861 0 0,-4 12 670 0 0,2-7-5058 0 0,1 0-3190 0 0</inkml:trace>
</inkml:ink>
</file>

<file path=ppt/ink/ink23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0.40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23 17756 0 0,'0'0'1884'0'0,"0"0"-590"0"0,0 0-370 0 0,0 0 6 0 0,0 0 67 0 0,0 0-18 0 0,0 0-98 0 0,0 0-132 0 0,0 0-117 0 0,0 0-89 0 0,0 0-114 0 0,0 0-97 0 0,0 0-71 0 0,30-4-43 0 0,92-11-29 0 0,2 12 222 0 0,-89 8-2381 0 0,16 16-5748 0 0,-25-10 2924 0 0,-22-8-7084 0 0</inkml:trace>
</inkml:ink>
</file>

<file path=ppt/ink/ink23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2.5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531 11 4105 0 0,'0'0'1512'0'0,"0"0"-214"0"0,0 0 141 0 0,0 0 221 0 0,0 0 106 0 0,0 0-84 0 0,0 0-241 0 0,0 0-251 0 0,0 0-185 0 0,0 0-120 0 0,0 0-113 0 0,0 0-70 0 0,0 0-60 0 0,19-1-51 0 0,89-5 520 0 0,22 2 2657 0 0,-138 14-1899 0 0,-253 68-1208 0 0,208-61-615 0 0,7-3 50 0 0,1 2 1 0 0,0 2 0 0 0,2 1-1 0 0,-7 7-96 0 0,48-26 7 0 0,0 1-1 0 0,-1-1 0 0 0,1 1 1 0 0,0 0-1 0 0,0 0 0 0 0,1 0 1 0 0,-1 0-1 0 0,0 0 0 0 0,0 0 1 0 0,0 0-1 0 0,1 1 0 0 0,-1-1 1 0 0,0 1-1 0 0,1-1 0 0 0,-1 1 1 0 0,1 0-1 0 0,0-1 0 0 0,0 1 1 0 0,0 0-1 0 0,0 0 0 0 0,0 0 1 0 0,0 0-1 0 0,0 0 0 0 0,0 0 1 0 0,1 0-1 0 0,-1 0 0 0 0,1 0 1 0 0,-1 1-1 0 0,1-1 0 0 0,0 0 1 0 0,0 0-1 0 0,0 0 1 0 0,0 0-1 0 0,1 1 0 0 0,-1-1 1 0 0,0 0-1 0 0,1 0 0 0 0,0 0 1 0 0,-1 0-1 0 0,1 0 0 0 0,0 0 1 0 0,0 0-1 0 0,0 0 0 0 0,0 0 1 0 0,0 0-1 0 0,1-1 0 0 0,-1 1 1 0 0,1 0-1 0 0,-1-1 0 0 0,1 1 1 0 0,-1-1-1 0 0,1 1-6 0 0,9 5 47 0 0,0 0 0 0 0,0 0 0 0 0,0-1 0 0 0,1 0 0 0 0,0-1 0 0 0,0 0 0 0 0,1-1 0 0 0,-1-1 0 0 0,1 0 0 0 0,0 0 0 0 0,0-1 0 0 0,-1-1 0 0 0,11 0-47 0 0,239 9 609 0 0,-261-10-607 0 0,0 0-1 0 0,0 0 0 0 0,0 0 1 0 0,0 0-1 0 0,0 1 1 0 0,-1-1-1 0 0,1 0 1 0 0,0 1-1 0 0,0-1 1 0 0,0 1-1 0 0,0-1 0 0 0,-1 1 1 0 0,1-1-1 0 0,0 1 1 0 0,-1 0-1 0 0,1-1 1 0 0,0 1-1 0 0,-1 0 1 0 0,1-1-1 0 0,-1 1 0 0 0,1 0 1 0 0,-1 0-1 0 0,1 0 1 0 0,-1 0-1 0 0,1-1 1 0 0,-1 1-1 0 0,0 0 1 0 0,0 0-1 0 0,0 0 1 0 0,1 0-1 0 0,-1 0 0 0 0,0 0 1 0 0,0 0-1 0 0,0 0 1 0 0,0 0-1 0 0,0 0 1 0 0,0-1-1 0 0,-1 1 1 0 0,1 0-1 0 0,0 0 0 0 0,0 0 1 0 0,-1 0-1 0 0,1 0 1 0 0,0 0-1 0 0,-1-1 1 0 0,1 1-1 0 0,-1 0 1 0 0,1 0-1 0 0,-1 0 0 0 0,0-1 1 0 0,1 1-1 0 0,-1 0 1 0 0,0-1-1 0 0,1 1 1 0 0,-1-1-1 0 0,0 1 1 0 0,0-1-1 0 0,0 1 0 0 0,1-1 1 0 0,-2 1-2 0 0,-44 43 88 0 0,-252 147 25 0 0,134-80-43 0 0,146-96-64 0 0,0 0 1 0 0,2 1 0 0 0,0 1 0 0 0,0 1 0 0 0,2 1 0 0 0,0-1-1 0 0,1 2 1 0 0,-5 11-7 0 0,7 24 18 0 0,56-29 174 0 0,-8-25-57 0 0,0-1 0 0 0,0-2 0 0 0,1-1 0 0 0,-2-2 0 0 0,1-2 1 0 0,-1-1-1 0 0,6-3-135 0 0,-39 10 6 0 0,252-56 425 0 0,-218 48-361 0 0,-37 8-75 0 0,0 1 2 0 0,0 0 22 0 0,0 0 6 0 0,0 0 3 0 0,0 0-16 0 0,0 0-29 0 0,0 0-4 0 0,0 0 13 0 0,0 0 13 0 0,0 0 4 0 0,0 0 2 0 0,0 0-10 0 0,0 0 17 0 0,0 0-8 0 0,0 0-20 0 0,0 0 15 0 0,0 0-4 0 0,0 0 15 0 0,0 0-8 0 0,0 0-14 0 0,0 0-4 0 0,0 0 20 0 0,0 0 0 0 0,0 0 0 0 0,0 0-16 0 0,0 0 13 0 0,0 0-7 0 0,0 0 7 0 0,0 0-11 0 0,0 0 16 0 0,0 0-12 0 0,0 0 2 0 0,0 0-10 0 0,0 0-6 0 0,0 0 19 0 0,0 0-6 0 0,0 0 7 0 0,0 0 5 0 0,0 0-15 0 0,0 0-7 0 0,0 0-10 0 0,0 0 2 0 0,0 0 22 0 0,0 0 1 0 0,0 0-16 0 0,0 0-3 0 0,0 0 2 0 0,0 0-4 0 0,0 0 30 0 0,0 0-21 0 0,0 0-3 0 0,0 0 17 0 0,0 0-18 0 0,0 0-10 0 0,0 0 0 0 0,0 0-14 0 0,0 0 18 0 0,0 0-8 0 0,0 0-18 0 0,0 0 18 0 0,0 0-3 0 0,0 0-7 0 0,0 0-14 0 0,0 0-2 0 0,0 0-34 0 0,-3 0-1389 0 0,3 0-14907 0 0,1 0 4320 0 0</inkml:trace>
</inkml:ink>
</file>

<file path=ppt/ink/ink23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4.3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52 298 6601 0 0,'0'0'2470'0'0,"0"0"-119"0"0,0 0-110 0 0,0 0-198 0 0,0 0-256 0 0,0 0-304 0 0,0 0-259 0 0,0 0-175 0 0,0 0-124 0 0,0 0-94 0 0,0 0-84 0 0,0 0-55 0 0,0 0-89 0 0,-12-1-85 0 0,2-1-210 0 0,-19-2-472 0 0,29 4 259 0 0,0 0 0 0 0,0 0 0 0 0,0 0 1 0 0,0 0-1 0 0,0 0 0 0 0,0-1 0 0 0,1 1 0 0 0,-1 0 0 0 0,0 0 0 0 0,0 0 0 0 0,0 0 0 0 0,0 0 0 0 0,0-1 0 0 0,0 1 0 0 0,0 0 0 0 0,0 0 0 0 0,0 0 0 0 0,0 0 0 0 0,0-1 1 0 0,0 1-1 0 0,0 0 0 0 0,0 0 0 0 0,-1 0 0 0 0,1 0 0 0 0,0-1 0 0 0,0 1 0 0 0,0 0 0 0 0,0 0 0 0 0,0 0-95 0 0,273-25 1766 0 0,-161 39-1712 0 0,-93-6 128 0 0,-34-16 191 0 0,-69-61-227 0 0,67 53-144 0 0,2 3-24 0 0,0-1 1 0 0,1-1-1 0 0,1 0 1 0 0,0 0 0 0 0,1-1-1 0 0,1-1 1 0 0,-5-10 21 0 0,2-16-1625 0 0,35 30-3814 0 0,-11 11-1647 0 0,0 1-5314 0 0</inkml:trace>
</inkml:ink>
</file>

<file path=ppt/ink/ink23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5.08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39 0 13411 0 0,'0'0'2195'0'0,"0"0"-624"0"0,0 0-248 0 0,0 0 4 0 0,0 0-16 0 0,0 0-122 0 0,0 0-243 0 0,0 0-254 0 0,0 0-185 0 0,0 0-94 0 0,0 0-45 0 0,0 0-4 0 0,0 0 6 0 0,0 3-43 0 0,-35 97 1349 0 0,32-1-1123 0 0,3-97-552 0 0,0 1 0 0 0,0-1-1 0 0,0 0 1 0 0,1 0 0 0 0,-1 0-1 0 0,1 0 1 0 0,0 0 0 0 0,0 1-1 0 0,0-1 1 0 0,0 0-1 0 0,0-1 1 0 0,0 1 0 0 0,0 0-1 0 0,0 0 1 0 0,1 0 0 0 0,-1-1-1 0 0,1 1 1 0 0,-1-1-1 0 0,1 1 1 0 0,0-1 0 0 0,0 1-1 0 0,0-1 1 0 0,0 0 0 0 0,-1 0-1 0 0,1 0 1 0 0,1 0 0 0 0,-1 0-1 0 0,0-1 1 0 0,0 1-1 0 0,0-1 1 0 0,0 1 0 0 0,0-1-1 0 0,1 0 1 0 0,-1 0 0 0 0,0 1-1 0 0,0-2 1 0 0,0 1 0 0 0,1 0-1 0 0,-1 0 1 0 0,0-1-1 0 0,0 1 1 0 0,0-1-1 0 0,1 0-117 0 0,0-1-1 0 0,0 1 1 0 0,0-1-1 0 0,0 0 1 0 0,-1 0-1 0 0,1 0 1 0 0,-1 0-1 0 0,1 0 1 0 0,-1-1-1 0 0,0 1 1 0 0,0-1-1 0 0,0 1 1 0 0,0-1 0 0 0,0 0-1 0 0,-1 0 1 0 0,1 0-1 0 0,-1 0 1 0 0,0 0-1 0 0,0 0 118 0 0,14-41-5469 0 0,-11 32 2264 0 0,-1-1-3679 0 0,-2 4-3896 0 0</inkml:trace>
</inkml:ink>
</file>

<file path=ppt/ink/ink23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5.57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 1 8282 0 0,'0'0'3777'0'0,"0"0"-1285"0"0,0 0-485 0 0,0 0-184 0 0,0 0-189 0 0,0 0-232 0 0,0 0-288 0 0,0 0-243 0 0,0 0-177 0 0,0 0-163 0 0,0 0-109 0 0,0 0-42 0 0,0 0-42 0 0,-20 3 2258 0 0,17-3-1403 0 0,2 0-4311 0 0,1 0-6987 0 0,0 0-1731 0 0</inkml:trace>
</inkml:ink>
</file>

<file path=ppt/ink/ink23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7.85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14 508 7618 0 0,'0'0'3912'0'0,"0"0"-2027"0"0,0 0-638 0 0,0 0 129 0 0,0 0 184 0 0,0 0 47 0 0,0 0-164 0 0,0 0-270 0 0,0 0-204 0 0,0 0-143 0 0,0 0-118 0 0,0 0-81 0 0,0 0-106 0 0,-1-3-43 0 0,-2-6-348 0 0,0-1 1 0 0,1 0-1 0 0,0 0 1 0 0,1 0-1 0 0,0 0 1 0 0,1 0 0 0 0,0 0-1 0 0,0 0 1 0 0,1 0-1 0 0,0 0 1 0 0,1 0-1 0 0,0 1 1 0 0,1-1 0 0 0,0 0-1 0 0,0 1 1 0 0,1 0-1 0 0,0 0 1 0 0,1 0 0 0 0,0 0-1 0 0,0 1 1 0 0,1-1-1 0 0,0 1 1 0 0,3-2-131 0 0,14-21 50 0 0,0 1 0 0 0,2 1 0 0 0,1 2 0 0 0,2 0 0 0 0,0 2 0 0 0,1 1 0 0 0,2 1 0 0 0,28-15-50 0 0,16 15 60 0 0,-65 61 15 0 0,-43 252 237 0 0,33-286-311 0 0,0 1 1 0 0,0-1-1 0 0,0 0 1 0 0,1 1 0 0 0,-1-1-1 0 0,1 1 1 0 0,0-1-1 0 0,0 0 1 0 0,0 1-1 0 0,1-1 1 0 0,0 0 0 0 0,0 0-1 0 0,0 0 1 0 0,0 0-1 0 0,0-1 1 0 0,1 1-1 0 0,1 1-1 0 0,28-30-42 0 0,201-262-14 0 0,-180 233 52 0 0,-38 90-142 0 0,-40 333 356 0 0,25-301-1919 0 0,7-63-2499 0 0,-2-5-493 0 0,-3 0-1465 0 0,0 0-5998 0 0</inkml:trace>
</inkml:ink>
</file>

<file path=ppt/ink/ink23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11.14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95 255 1880 0 0,'0'0'2588'0'0,"0"0"-565"0"0,0 0-106 0 0,0 0 123 0 0,0 0 9 0 0,0 0-79 0 0,0 0-216 0 0,0 0-261 0 0,0 0-202 0 0,0 0-144 0 0,0 0-120 0 0,0 0-109 0 0,0 0-111 0 0,-16-5-89 0 0,-47-12-84 0 0,48 13-73 0 0,15 4-38 0 0,0 0-51 0 0,0 0-52 0 0,0 0-41 0 0,0 0-54 0 0,6-1 422 0 0,162-2 910 0 0,193-29-812 0 0,-328 31-805 0 0,-33 1 23 0 0,0 0-13 0 0,0 0 12 0 0,0 0 9 0 0,0 0 5 0 0,-22 0 314 0 0,19 0-369 0 0,0 0 0 0 0,1-1 0 0 0,-1 1 0 0 0,0-1 0 0 0,0 1-1 0 0,1-1 1 0 0,-1 0 0 0 0,0 0 0 0 0,1-1 0 0 0,-1 1 0 0 0,1 0 0 0 0,0-1-1 0 0,-1 1 1 0 0,1-1 0 0 0,0 0 0 0 0,0 0 0 0 0,0 0 0 0 0,0 0 0 0 0,0 0-1 0 0,0 0 1 0 0,1-1 0 0 0,-1 1 0 0 0,1 0 0 0 0,-1-1 0 0 0,1 0 0 0 0,0 1-1 0 0,0-1 1 0 0,0 1 0 0 0,1-1 0 0 0,-1 0 0 0 0,0 0 0 0 0,1 0-21 0 0,-7-61-2120 0 0,7 23-4574 0 0,0 20-479 0 0,0 14-5172 0 0</inkml:trace>
</inkml:ink>
</file>

<file path=ppt/ink/ink23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6.79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461 23 5601 0 0,'0'0'2657'0'0,"0"0"-475"0"0,0 0-230 0 0,0 0-54 0 0,0 0 22 0 0,0 0-141 0 0,0 0-289 0 0,0 0-277 0 0,0 0-236 0 0,0 0-188 0 0,0 0-121 0 0,6-6 284 0 0,-5 5 2660 0 0,-42 68-2272 0 0,-177 185-1062 0 0,133-160-269 0 0,27-29-162 0 0,47-54 69 0 0,-4 1-1662 0 0,-5-18-3369 0 0,9-8 259 0 0,7 7-1401 0 0,0 1-4617 0 0</inkml:trace>
  <inkml:trace contextRef="#ctx0" brushRef="#br0" timeOffset="246.687">93 1 12459 0 0,'0'0'2570'0'0,"0"0"-534"0"0,0 0-368 0 0,0 0-134 0 0,0 0-112 0 0,0 0-173 0 0,0 0-239 0 0,0 0-247 0 0,0 0-225 0 0,0 0-156 0 0,0 0-58 0 0,0 0-13 0 0,0 0 17 0 0,0 8 18 0 0,1 1-238 0 0,0-1-1 0 0,1 0 0 0 0,0 1 1 0 0,0-1-1 0 0,1 0 1 0 0,0 0-1 0 0,0 0 0 0 0,1-1 1 0 0,0 1-1 0 0,0-1 0 0 0,1 0 1 0 0,0 0-1 0 0,0 0 0 0 0,2 1-107 0 0,255 234 633 0 0,-223-197-1902 0 0,-23-26-2729 0 0,-5-5-1978 0 0,-6-10-5728 0 0</inkml:trace>
</inkml:ink>
</file>

<file path=ppt/ink/ink23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8.10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39 504 19308 0 0,'0'0'1103'0'0,"0"0"-412"0"0,0 0-24 0 0,0 0 196 0 0,0 0 86 0 0,0 0-34 0 0,0 0-234 0 0,0 0-267 0 0,0 0-127 0 0,0 0-91 0 0,0 0-70 0 0,0 0-38 0 0,0 0-33 0 0,-5 31-35 0 0,-12 96-17 0 0,9-79-125 0 0,2-42-3536 0 0,3-12-6836 0 0,3 2-1166 0 0</inkml:trace>
  <inkml:trace contextRef="#ctx0" brushRef="#br0" timeOffset="145.782">63 88 18396 0 0,'0'0'1703'0'0,"0"0"-547"0"0,0 0-256 0 0,0 0-81 0 0,0 0-91 0 0,0 0-137 0 0,0 0-180 0 0,0 0-166 0 0,0 0-110 0 0,0 0-94 0 0,0 0-53 0 0,0 0-42 0 0,0 0-109 0 0,-11 6-188 0 0,-32 19-318 0 0,36-9-6821 0 0,7-16 6409 0 0,5 1-10239 0 0</inkml:trace>
  <inkml:trace contextRef="#ctx0" brushRef="#br0" timeOffset="872.712">188 143 6321 0 0,'0'0'2005'0'0,"0"0"-137"0"0,0 0-14 0 0,0 0-63 0 0,0 0-183 0 0,0 0-333 0 0,0 0-361 0 0,0 0-230 0 0,0 0-53 0 0,0 0 4 0 0,0 0-2 0 0,0 0 7 0 0,0 0-77 0 0,-2 7-84 0 0,-4 21-53 0 0,7-27-360 0 0,-1 0 0 0 0,1 0 0 0 0,0 1-1 0 0,-1-1 1 0 0,1 0 0 0 0,0 0 0 0 0,0 0 0 0 0,0 0-1 0 0,0 0 1 0 0,-1 0 0 0 0,2 0 0 0 0,-1 0-1 0 0,0 0 1 0 0,0 0 0 0 0,0-1 0 0 0,0 1-1 0 0,0 0 1 0 0,1-1 0 0 0,-1 1 0 0 0,0-1-1 0 0,0 1 1 0 0,1-1 0 0 0,-1 0 0 0 0,1 1 0 0 0,-1-1-1 0 0,0 0 1 0 0,1 0 0 0 0,-1 0 0 0 0,0 0-1 0 0,1 0 1 0 0,-1 0 0 0 0,1-1-66 0 0,8 1 223 0 0,-1 0 1 0 0,1-1 0 0 0,0-1-1 0 0,-1 0 1 0 0,1 0-1 0 0,-1 0 1 0 0,0-1-1 0 0,0-1 1 0 0,0 0-1 0 0,0 0 1 0 0,-1-1-1 0 0,1 0 1 0 0,-1 0 0 0 0,0-1-1 0 0,-1 0 1 0 0,2-2-224 0 0,58-62 814 0 0,-48 137-531 0 0,23 308-331 0 0,-22-231 80 0 0,-7-50-8 0 0,-7-100 586 0 0,31-220-221 0 0,40-59-258 0 0,4 72-177 0 0,-73 195-473 0 0,-5 28-3174 0 0,-4 1 1444 0 0,0-1-3467 0 0,-1-2-6384 0 0</inkml:trace>
  <inkml:trace contextRef="#ctx0" brushRef="#br0" timeOffset="1911.736">845 614 10570 0 0,'0'0'2246'0'0,"0"0"-406"0"0,0 0-150 0 0,0 0-67 0 0,0 0-117 0 0,0 0-210 0 0,0 0-306 0 0,0 0-262 0 0,0 0-169 0 0,0 0-89 0 0,0 0-36 0 0,0 0 5 0 0,0 0-1 0 0,-1 27 993 0 0,-31 67-385 0 0,13 33-843 0 0,20-128-235 0 0,-1 1 0 0 0,0 0 0 0 0,1-1 1 0 0,-1 1-1 0 0,0-1 0 0 0,1 1 1 0 0,-1 0-1 0 0,0 0 0 0 0,1-1 1 0 0,-1 1-1 0 0,1 0 0 0 0,-1 0 1 0 0,1-1-1 0 0,-1 1 0 0 0,1 0 1 0 0,-1 0-1 0 0,0 0 0 0 0,1 0 1 0 0,-1 0-1 0 0,1-1 0 0 0,-1 1 0 0 0,1 0 1 0 0,-1 0-1 0 0,1 0 0 0 0,-1 0 1 0 0,1 1-1 0 0,-1-1 0 0 0,1 0 1 0 0,-1 0-1 0 0,1 0 0 0 0,-1 0 1 0 0,1 0-1 0 0,-1 1 0 0 0,1-1 1 0 0,-1 0-1 0 0,0 0 0 0 0,1 1 0 0 0,-1-1 1 0 0,1 0-1 0 0,-1 1 0 0 0,0-1 1 0 0,1 0-1 0 0,-1 1 0 0 0,0-1 1 0 0,0 0-1 0 0,1 1 0 0 0,-1-1 1 0 0,0 1-1 0 0,0-1 0 0 0,1 1 1 0 0,-1-1-1 0 0,0 1 0 0 0,0-1 0 0 0,0 1 1 0 0,0-1-1 0 0,0 0 0 0 0,0 1 1 0 0,0-1-1 0 0,0 1 0 0 0,0 0 32 0 0,27-41-10161 0 0,-23 32-732 0 0</inkml:trace>
  <inkml:trace contextRef="#ctx0" brushRef="#br0" timeOffset="2300.243">990 335 9906 0 0,'0'0'6912'0'0,"0"0"-4801"0"0,0 0-1258 0 0,0 0 160 0 0,0 0 145 0 0,0 0 45 0 0,0 0-142 0 0,0 0-275 0 0,0 0-250 0 0,0 0-159 0 0,0 0-75 0 0,0 0-56 0 0,0 0-8 0 0,-3 3-38 0 0,-16 27 97 0 0,40-42 84 0 0,-33 20 565 0 0,-10 10-498 0 0,22-18-418 0 0,0 0-17 0 0,0 0-37 0 0,0 0-56 0 0,0 0-11 0 0,0 0-46 0 0,0 0-94 0 0,0 0-128 0 0,0-5-1545 0 0,0 3-6737 0 0,0-2-3132 0 0</inkml:trace>
  <inkml:trace contextRef="#ctx0" brushRef="#br0" timeOffset="4949.824">9 644 0 0 0,'4'-2'-70'0'0,"6"-3"2612"0"0,-7 1 7930 0 0,-3 4-9600 0 0,-2-1 6259 0 0,2 2-6869 0 0,0 21 1381 0 0,-9 71 477 0 0,9-92-2098 0 0,-1 1 0 0 0,1-1 0 0 0,0 1 0 0 0,0-1 0 0 0,0 1 0 0 0,0-1 0 0 0,0 1 0 0 0,0-1 0 0 0,0 1 0 0 0,1-1 0 0 0,-1 1 0 0 0,0-1 0 0 0,1 0 0 0 0,-1 1 0 0 0,1-1 0 0 0,0 1 0 0 0,-1-1 0 0 0,1 0 0 0 0,0 1-1 0 0,0-1 1 0 0,0 0 0 0 0,0 0 0 0 0,0 0 0 0 0,0 0 0 0 0,0 0 0 0 0,0 0 0 0 0,1 0 0 0 0,-1 0 0 0 0,0 0 0 0 0,0-1 0 0 0,1 1 0 0 0,-1 0 0 0 0,1-1 0 0 0,-1 1 0 0 0,0-1 0 0 0,1 1 0 0 0,-1-1 0 0 0,1 0 0 0 0,-1 0 0 0 0,1 0 0 0 0,-1 1 0 0 0,1-2 0 0 0,-1 1 0 0 0,1 0 0 0 0,-1 0 0 0 0,1 0 0 0 0,-1-1 0 0 0,1 1 0 0 0,-1-1 0 0 0,1 1 0 0 0,-1-1 0 0 0,1 1-22 0 0,6-1 143 0 0,80-43 940 0 0,-47 8-677 0 0,-40 35-356 0 0,-1 1-8 0 0,0 0 6 0 0,0 0 3 0 0,0 0-15 0 0,0 0-12 0 0,-37 7-2137 0 0,17 9-5664 0 0,18-13-1593 0 0</inkml:trace>
  <inkml:trace contextRef="#ctx0" brushRef="#br0" timeOffset="6103.471">841 710 0 0 0,'0'0'584'0'0,"0"0"150"0"0,0 0-30 0 0,0 0-137 0 0,0 0-117 0 0,0 0-52 0 0,0 0 22 0 0,0 0 99 0 0,0 0 159 0 0,-5-4 128 0 0,-16-11 69 0 0,14 8 7009 0 0,7 7-4420 0 0,1 3-706 0 0,0 2-4214 0 0,16 90 5928 0 0,-28-17-3092 0 0,11-77-1367 0 0,-1-1-1 0 0,1 1 0 0 0,0 0 0 0 0,0 0 0 0 0,0 0 1 0 0,-1 0-1 0 0,1 0 0 0 0,0 0 0 0 0,0-1 0 0 0,0 1 1 0 0,0 0-1 0 0,0 0 0 0 0,0 0 0 0 0,1 0 0 0 0,-1 0 1 0 0,0 0-1 0 0,0-1 0 0 0,1 1 0 0 0,-1 0 0 0 0,0 0 1 0 0,1 0-1 0 0,-1-1 0 0 0,1 1 0 0 0,-1 0 1 0 0,1 0-1 0 0,-1-1 0 0 0,1 1 0 0 0,0 0 0 0 0,-1-1 1 0 0,1 1-1 0 0,0-1 0 0 0,0 1 0 0 0,-1-1 0 0 0,1 1 1 0 0,0-1-1 0 0,0 0 0 0 0,0 1 0 0 0,-1-1 0 0 0,1 0 1 0 0,0 1-1 0 0,0-1 0 0 0,0 0 0 0 0,0 0 0 0 0,0 0 1 0 0,0 0-1 0 0,-1 0 0 0 0,1 0 0 0 0,0 0 0 0 0,0 0-12 0 0,49-1 819 0 0,65-57 29 0 0,-111 51-3841 0 0,-2 0-4618 0 0,3 3-3862 0 0</inkml:trace>
</inkml:ink>
</file>

<file path=ppt/ink/ink23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03.22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56 200 12627 0 0,'0'0'1608'0'0,"0"0"-505"0"0,0 0-182 0 0,0 0 172 0 0,0 0 195 0 0,0 0 60 0 0,0 0-135 0 0,0 0-273 0 0,0 0-237 0 0,0 0-158 0 0,0 0-98 0 0,0 0-54 0 0,0 0-13 0 0,0 3-26 0 0,-7 167 2192 0 0,-23 25-2113 0 0,12-96-148 0 0,18-99-253 0 0,0 0 0 0 0,0 0 16 0 0,0 0-4 0 0,0 0 12 0 0,0 0 40 0 0,0 0 26 0 0,0 0 51 0 0,0 0 53 0 0,0-11 640 0 0,3-25-734 0 0,1 1-1 0 0,2-1 0 0 0,2 1 0 0 0,1 1 0 0 0,8-22-131 0 0,-7 23 73 0 0,5-17-51 0 0,2 0 1 0 0,1 1 0 0 0,3 1-1 0 0,9-12-22 0 0,56-61 26 0 0,-85 120-25 0 0,0 0 0 0 0,-1 0 0 0 0,1 0 0 0 0,0 0 0 0 0,0 1 0 0 0,0-1 0 0 0,-1 0 0 0 0,1 0 0 0 0,0 1 0 0 0,0-1 0 0 0,0 1 0 0 0,0-1 0 0 0,0 1 0 0 0,0-1 0 0 0,0 1 0 0 0,1 0 0 0 0,-1-1 0 0 0,0 1 0 0 0,0 0 0 0 0,0 0 0 0 0,0 0 0 0 0,0 0 0 0 0,0 0 0 0 0,1 0 0 0 0,-1 0 0 0 0,0 0 0 0 0,0 0 1 0 0,0 1-1 0 0,0-1 0 0 0,0 0 0 0 0,0 1 0 0 0,0-1 0 0 0,0 1 0 0 0,0-1 0 0 0,0 1 0 0 0,0 0 0 0 0,0-1 0 0 0,0 1 0 0 0,0 0 0 0 0,0 0 0 0 0,-1-1 0 0 0,1 1 0 0 0,0 0 0 0 0,-1 0 0 0 0,1 0 0 0 0,0 0 0 0 0,-1 0 0 0 0,1 0 0 0 0,-1 0 0 0 0,1 1-1 0 0,27 59 52 0 0,-26-55-34 0 0,2 6-133 0 0,0 0 0 0 0,-1 1-1 0 0,-1 0 1 0 0,0 0 0 0 0,-1-1 0 0 0,0 1 0 0 0,-1 0-1 0 0,-1 0 1 0 0,0 0 0 0 0,0 0 0 0 0,-1 0-1 0 0,-1-1 1 0 0,-3 11 115 0 0,4-17-950 0 0,-4 14-2136 0 0,3-5-4197 0 0,3-5-4707 0 0</inkml:trace>
  <inkml:trace contextRef="#ctx0" brushRef="#br0" timeOffset="306.122">492 708 19340 0 0,'0'0'792'0'0,"0"0"-120"0"0,0 0 163 0 0,0 0 232 0 0,0 0 105 0 0,0 0-121 0 0,0 0-271 0 0,0 0-247 0 0,0 0-200 0 0,0 0-100 0 0,0 0-43 0 0,0 0-41 0 0,0 0-22 0 0,-2 26-28 0 0,-4 81-42 0 0,11-53 32 0 0,-5-53-174 0 0,0-1-113 0 0,0 0-172 0 0,0 0-293 0 0,0 0-359 0 0,1-11-5226 0 0,0 7-804 0 0,0 0-4269 0 0</inkml:trace>
  <inkml:trace contextRef="#ctx0" brushRef="#br0" timeOffset="635.668">595 358 18036 0 0,'0'0'933'0'0,"0"0"-155"0"0,0 0 30 0 0,0 0 72 0 0,0 0-12 0 0,0 0-126 0 0,0 0-214 0 0,0 0-188 0 0,0 0-129 0 0,0 0-98 0 0,0 0-54 0 0,0 0-32 0 0,0 0-15 0 0,-6 9-3 0 0,-18 25-22 0 0,18-25-19 0 0,6-9-12 0 0,0 0 4 0 0,0 0 9 0 0,18-11-23 0 0,-8 2 176 0 0,-19 12 147 0 0,-20 14 131 0 0,26-15 739 0 0,-1 1-4472 0 0,2-7-5896 0 0,4 3-1796 0 0</inkml:trace>
  <inkml:trace contextRef="#ctx0" brushRef="#br0" timeOffset="12922.264">555 763 0 0 0,'0'0'227'0'0,"0"0"524"0"0,0 0 149 0 0,0 0 51 0 0,0 0-19 0 0,0 0-81 0 0,0 0-93 0 0,0 0-99 0 0,-3 0-1080 0 0,-2-2 4281 0 0,-4 1 12887 0 0,0 107-15255 0 0,-13-43-1097 0 0,22-60-383 0 0,0-2-11 0 0,32 6 361 0 0,76-32 433 0 0,-96 23-706 0 0,-9-2-4299 0 0,-1-2 1298 0 0,0 2-2479 0 0,1 1-6280 0 0</inkml:trace>
</inkml:ink>
</file>

<file path=ppt/ink/ink23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30.06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15 784 0 0,'0'0'1767'0'0,"0"0"48"0"0,0 0 240 0 0,0 0 167 0 0,0 0 0 0 0,0 0-187 0 0,0 0-296 0 0,0 0-260 0 0,0 0-188 0 0,0 0-159 0 0,0 0-133 0 0,1 7 6759 0 0,0-3-5920 0 0,142 7-477 0 0,21-22-745 0 0,-151 8-556 0 0,36-6 82 0 0,-17 6 124 0 0,-33-5-1867 0 0,0 6-2248 0 0,1 1-3520 0 0,0 1 4186 0 0,0 0-8195 0 0</inkml:trace>
</inkml:ink>
</file>

<file path=ppt/ink/ink23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30.46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11 15267 0 0,'0'0'1887'0'0,"0"0"-472"0"0,0 0-188 0 0,0 0-24 0 0,0 0-44 0 0,0 0-129 0 0,0 0-188 0 0,0 0-175 0 0,0 0-128 0 0,0 0-95 0 0,0 0-44 0 0,0 0-24 0 0,0 0-1 0 0,7 8 620 0 0,23-2-530 0 0,-1-1 0 0 0,1-2 0 0 0,0 0-1 0 0,0-3 1 0 0,0 0 0 0 0,0-2 0 0 0,12-3-465 0 0,43-13 328 0 0,-88 9-4033 0 0,2 7-7580 0 0,1 2-764 0 0</inkml:trace>
</inkml:ink>
</file>

<file path=ppt/ink/ink23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47.73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486 1 0 0 0,'0'0'279'0'0,"0"0"901"0"0,0 0 238 0 0,0 0-149 0 0,0 0-259 0 0,0 0-257 0 0,0 0-173 0 0,0 0-100 0 0,0 3-46 0 0,31 38 5168 0 0,23-11-2007 0 0,-58-22 2777 0 0,-3-5-6622 0 0,-41-4 709 0 0,-1 2-1 0 0,1 3 0 0 0,0 1 1 0 0,-24 8-459 0 0,-18 23 369 0 0,87-34-350 0 0,-1 0 0 0 0,1 0 0 0 0,-1 0 1 0 0,1 1-1 0 0,0-1 0 0 0,0 1 0 0 0,0-1 0 0 0,0 1 0 0 0,0 0 0 0 0,1 0 0 0 0,0 0 0 0 0,-1 1 0 0 0,1-1 0 0 0,0 0 0 0 0,0 1 0 0 0,1 0 0 0 0,-1-1 0 0 0,1 1 0 0 0,0 0 0 0 0,0 0 0 0 0,0-1 0 0 0,0 1 0 0 0,1 0 0 0 0,0 0 0 0 0,-1 3-19 0 0,51 27 569 0 0,133 36 211 0 0,-102-31-628 0 0,-60-17-112 0 0,-21-20-15 0 0,1 0 0 0 0,-1 1 0 0 0,0-1 0 0 0,0 0 0 0 0,0 0 0 0 0,0 0 0 0 0,-1 0 0 0 0,1 0 0 0 0,-1 0 1 0 0,1 0-1 0 0,-1 0 0 0 0,0 0 0 0 0,1 0 0 0 0,-1 0 0 0 0,0 0 0 0 0,0 0 0 0 0,-1-1 0 0 0,1 1 0 0 0,0 0 0 0 0,-1-1 0 0 0,1 1 1 0 0,-1-1-1 0 0,1 1 0 0 0,-1-1 0 0 0,1 0 0 0 0,-2 1-25 0 0,-227 159 827 0 0,77-58-380 0 0,90-44-350 0 0,45-4-33 0 0,72-26 224 0 0,172-7 579 0 0,-25-15-624 0 0,-154-6-47 0 0,-47-1-187 0 0,0 0 4 0 0,0 0-7 0 0,0 0-5 0 0,0 0 40 0 0,0 0-18 0 0,0 0 8 0 0,0 0-11 0 0,0 0-6 0 0,0 0-10 0 0,0 0-16 0 0,0 0 20 0 0,0 0 2 0 0,0 0 0 0 0,0 0 10 0 0,0 0-8 0 0,0 0-14 0 0,0 0 18 0 0,0 0-20 0 0,0 0 4 0 0,0 0-6 0 0,0 0 24 0 0,0 0 0 0 0,0 0-16 0 0,0 0 4 0 0,0 0-16 0 0,0 0-6 0 0,0 0 0 0 0,0 0 8 0 0,0 0 29 0 0,0 0-2 0 0,0 0-3 0 0,0 0 1 0 0,0 0 4 0 0,0 0-10 0 0,0 0-20 0 0,0 0 18 0 0,0 0-12 0 0,0 0 14 0 0,0 0-20 0 0,0 0-3 0 0,0 0 13 0 0,0 0-1 0 0,0 0 12 0 0,0 0-21 0 0,0 0-3 0 0,0 0 8 0 0,0 0-26 0 0,0 0 4 0 0,0 0-5 0 0,0 0-26 0 0,0 0-9 0 0,0 0-11 0 0,0 0-35 0 0,0 0-42 0 0,0 0-55 0 0,0 0-96 0 0,18-22-7763 0 0,-6 15-593 0 0,-5 3-3430 0 0</inkml:trace>
</inkml:ink>
</file>

<file path=ppt/ink/ink23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49.89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126 0 3177 0 0,'0'0'2252'0'0,"0"0"-122"0"0,0 0-58 0 0,0 0 26 0 0,0 0-104 0 0,0 0-263 0 0,0 0-315 0 0,0 0-299 0 0,0 0-205 0 0,0 0-119 0 0,0 0-85 0 0,4 1 1952 0 0,-11 13 518 0 0,-14 13-3203 0 0,16-21 314 0 0,-5 4-250 0 0,0 1-1 0 0,1 0 1 0 0,1 0 0 0 0,0 1 0 0 0,1 0 0 0 0,0 0 0 0 0,0 1-1 0 0,1 0 1 0 0,1 0 0 0 0,1 0 0 0 0,-1 1 0 0 0,2-1 0 0 0,0 1 0 0 0,1 0-1 0 0,0 3-38 0 0,3-13 65 0 0,1 1 0 0 0,0-1 0 0 0,0 0 0 0 0,0 0-1 0 0,0 1 1 0 0,1-1 0 0 0,0-1 0 0 0,-1 1-1 0 0,1 0 1 0 0,1-1 0 0 0,-1 1 0 0 0,1-1 0 0 0,-1 0-1 0 0,1 0 1 0 0,0 0 0 0 0,0-1 0 0 0,0 0-1 0 0,0 1 1 0 0,0-1 0 0 0,1-1 0 0 0,-1 1 0 0 0,1 0-1 0 0,-1-1 1 0 0,1 0 0 0 0,0 0 0 0 0,-1-1-1 0 0,1 1 1 0 0,0-1 0 0 0,-1 0 0 0 0,1 0-1 0 0,0-1 1 0 0,0 1 0 0 0,-1-1 0 0 0,1 0 0 0 0,1-1-65 0 0,16-12 422 0 0,-22 13-390 0 0,0 1-9 0 0,0 0-36 0 0,-6-18-1162 0 0,-9 1-2203 0 0,7 5-6366 0 0,8 8-2006 0 0</inkml:trace>
</inkml:ink>
</file>

<file path=ppt/ink/ink23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50.42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52 78 5113 0 0,'0'0'2223'0'0,"0"0"-480"0"0,0 0-212 0 0,0 0-20 0 0,0 0-108 0 0,0 0-124 0 0,0 0-216 0 0,0 0-223 0 0,0 0-128 0 0,0 0-95 0 0,0 0-57 0 0,0 0-19 0 0,1-6-25 0 0,3-19-34 0 0,-3 19-13 0 0,-1 6-42 0 0,0 0-36 0 0,0 0-9 0 0,-26 8 3495 0 0,26-9-3821 0 0,0 1 0 0 0,0 0-1 0 0,0 0 1 0 0,1 0 0 0 0,-1-1 0 0 0,0 1-1 0 0,0 0 1 0 0,0 0 0 0 0,0 0 0 0 0,0-1 0 0 0,0 1-1 0 0,0 0 1 0 0,0 0 0 0 0,0-1 0 0 0,0 1-1 0 0,0 0 1 0 0,0 0 0 0 0,0-1 0 0 0,0 1-1 0 0,0 0 1 0 0,0 0 0 0 0,0 0 0 0 0,0-1-1 0 0,0 1 1 0 0,-1 0 0 0 0,1 0 0 0 0,0 0-1 0 0,0-1 1 0 0,0 1 0 0 0,0 0 0 0 0,0 0-1 0 0,0 0 1 0 0,-1 0 0 0 0,1-1 0 0 0,0 1 0 0 0,0 0-1 0 0,0 0 1 0 0,-1 0 0 0 0,1 0 0 0 0,0 0-1 0 0,0 0 1 0 0,0 0 0 0 0,-1-1 0 0 0,1 1-1 0 0,0 0 1 0 0,0 0 0 0 0,0 0 0 0 0,-1 0-1 0 0,1 0 1 0 0,0 0 0 0 0,0 0-56 0 0,9-10-2 0 0,-3 1-14 0 0,-2 2 357 0 0,-18 12-32 0 0,-18 13-184 0 0,32-18-121 0 0,0 0-32 0 0,0 0-3 0 0,0 0-26 0 0,26-19-2528 0 0,-12 13 870 0 0,-7 3-1048 0 0,1-2-5064 0 0,-1 2-4492 0 0</inkml:trace>
</inkml:ink>
</file>

<file path=ppt/ink/ink23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58.6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17 41 0 0 0,'0'0'571'0'0,"0"0"156"0"0,0 0 97 0 0,0 0-3 0 0,0 0 15 0 0,0 0-21 0 0,0 0-29 0 0,-2-5-3 0 0,-7-15-21 0 0,7 15 17 0 0,2 5-1496 0 0,-3-1 13524 0 0,2 2-11183 0 0,1-1-1184 0 0,0 0-31 0 0,0 0-46 0 0,0 0-41 0 0,0 0-37 0 0,0 0-37 0 0,0 0-11 0 0,0 0-10 0 0,0 0-2 0 0,0 0 5 0 0,24 4 1637 0 0,126-4 453 0 0,10-15-2073 0 0,-160 40-4013 0 0,0-24 3470 0 0,0 9-4374 0 0,0-6-2550 0 0,0-3 6403 0 0,0 2-11036 0 0</inkml:trace>
</inkml:ink>
</file>

<file path=ppt/ink/ink23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49:52.73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189 185 0 0 0,'0'0'1331'0'0,"0"0"360"0"0,0 0 56 0 0,0 0-131 0 0,0 0-182 0 0,0 0-178 0 0,0 0-137 0 0,0 0-91 0 0,0 0-33 0 0,13-11-3 0 0,38-30 27 0 0,-59 49 6049 0 0,-5 6-3460 0 0,-67 82-2444 0 0,63-75-1071 0 0,0 1-1 0 0,2 1 1 0 0,0 0-1 0 0,2 1 1 0 0,0 0-1 0 0,2 1 1 0 0,1 1-1 0 0,1-1 1 0 0,1 2-1 0 0,1-1 1 0 0,1 1-1 0 0,2 0 1 0 0,0 0-1 0 0,2 1 1 0 0,1-1-1 0 0,2 0 1 0 0,1 12-93 0 0,1-26 97 0 0,0 0 1 0 0,0 0-1 0 0,2 0 1 0 0,-1-1 0 0 0,2 0-1 0 0,0 0 1 0 0,0 0 0 0 0,1 0-1 0 0,0-1 1 0 0,1 0 0 0 0,0-1-1 0 0,1 0 1 0 0,0 0 0 0 0,3 2-98 0 0,-8-9-1495 0 0,7 1 5037 0 0,-7-3-4577 0 0,1-1-4289 0 0,-1 0-6083 0 0,-3 0 10355 0 0,1 0-10849 0 0</inkml:trace>
  <inkml:trace contextRef="#ctx0" brushRef="#br0" timeOffset="879.864">489 501 1408 0 0,'0'0'1821'0'0,"0"0"-296"0"0,0 0-7 0 0,0 0 173 0 0,0 0 205 0 0,0 0 60 0 0,0 0-117 0 0,0 0-258 0 0,0 0-302 0 0,0 0-213 0 0,0 0-139 0 0,0 0-62 0 0,0 0-15 0 0,-3 2-37 0 0,-1 1-525 0 0,0 1-1 0 0,0-1 0 0 0,0 1 1 0 0,1-1-1 0 0,0 1 0 0 0,-1 0 1 0 0,1 0-1 0 0,1 1 0 0 0,-1-1 1 0 0,1 0-1 0 0,-1 1 0 0 0,1 0 1 0 0,0 0-1 0 0,1-1 0 0 0,-2 6-287 0 0,-4 134 1320 0 0,9-95-958 0 0,-2 44 6 0 0,0-83 2330 0 0,-2-61-2362 0 0,12-94-97 0 0,-4 122-232 0 0,2 0 0 0 0,0 0 0 0 0,1 1 0 0 0,1 0 0 0 0,1 1-1 0 0,1 0 1 0 0,1 1 0 0 0,1 0 0 0 0,0 1 0 0 0,14-13-7 0 0,-15 19 5 0 0,-10 9-6 0 0,1-1 1 0 0,-1 1 0 0 0,1 0-1 0 0,0 0 1 0 0,1 1 0 0 0,-1-1-1 0 0,0 1 1 0 0,1 0 0 0 0,0 0-1 0 0,0 0 1 0 0,0 1-1 0 0,0 0 1 0 0,0 0 0 0 0,0 0-1 0 0,1 1 1 0 0,-1-1 0 0 0,0 1-1 0 0,1 0 1 0 0,-1 1 0 0 0,1 0 0 0 0,13 52 105 0 0,-17 58-188 0 0,-2-84-2585 0 0,11-37-2702 0 0,-7 7-1804 0 0,-1 0-4554 0 0</inkml:trace>
  <inkml:trace contextRef="#ctx0" brushRef="#br0" timeOffset="1652.889">467 200 584 0 0,'0'0'1671'0'0,"0"0"66"0"0,0 0 195 0 0,0 0 178 0 0,0 0 17 0 0,0 0-113 0 0,0 0-229 0 0,0 0-218 0 0,0 0-192 0 0,0 0-104 0 0,0 0-88 0 0,0 0-89 0 0,0 0-74 0 0,-6-4-81 0 0,-16-8-74 0 0,17 9-70 0 0,5 3-91 0 0,0 0-92 0 0,0 0-73 0 0,0 0-56 0 0,25 0 1720 0 0,-5-5-2078 0 0,0 2 0 0 0,0 0-1 0 0,0 2 1 0 0,0 0 0 0 0,0 1 0 0 0,0 1-1 0 0,0 1 1 0 0,0 1 0 0 0,0 0 0 0 0,-1 2-1 0 0,1 0 1 0 0,-1 1 0 0 0,7 4-125 0 0,15 9 97 0 0,-49-23 1069 0 0,-16-29-1077 0 0,-6 0-54 0 0,-24-55-245 0 0,51 85-332 0 0,-4-3 606 0 0,6 5-3967 0 0,2-1-3679 0 0,-1 2-4350 0 0</inkml:trace>
  <inkml:trace contextRef="#ctx0" brushRef="#br0" timeOffset="4924.817">693 892 0 0 0,'4'0'0'0'0,"-2"0"0"0"0,-1 3 0 0 0,-2-3 0 0 0</inkml:trace>
  <inkml:trace contextRef="#ctx0" brushRef="#br0" timeOffset="7587.809">765 744 0 0 0,'0'0'475'0'0,"0"0"384"0"0,0 0 188 0 0,0 0 79 0 0,0 0 68 0 0,0 0 48 0 0,0 0-34 0 0,-2-3-27 0 0,1 2-3531 0 0,-1-5 5797 0 0,-4 5 13904 0 0,6 1-17220 0 0,0 0-7 0 0,0 0-12 0 0,0 0-15 0 0,0 0-7 0 0,0 0 2 0 0,0 0 19 0 0,0 0 19 0 0,0 0 21 0 0,17 3 1065 0 0,107 7-97 0 0,-80-12-935 0 0,76 2 163 0 0,-120 0-324 0 0,0 0-11 0 0,0 0 2 0 0,0 0 21 0 0,0 0-15 0 0,0 0 19 0 0,0 0 17 0 0,0 0-12 0 0,0 0-7 0 0,0 0-12 0 0,0 0-9 0 0,0 0-1 0 0,0 0 16 0 0,0 0-10 0 0,0 0-1 0 0,0 0-7 0 0,0 0 9 0 0,0 0 2 0 0,0 0 0 0 0,0 0-7 0 0,0 0-25 0 0,0 0-1 0 0,0 0-6 0 0,0 0-28 0 0,0 0-9 0 0,-28 0-5594 0 0,10 0 628 0 0,6 0-5702 0 0,10 0 1039 0 0</inkml:trace>
  <inkml:trace contextRef="#ctx0" brushRef="#br0" timeOffset="7905.972">910 601 4481 0 0,'0'0'3475'0'0,"0"0"-837"0"0,0 0-412 0 0,0 0-157 0 0,0 0-137 0 0,0 0-224 0 0,0 0-289 0 0,0 0-286 0 0,0 0-259 0 0,0 0-192 0 0,0 0-109 0 0,0 0-59 0 0,0 0-25 0 0,-9-4 633 0 0,7 185 1104 0 0,-33-96-2462 0 0,12-52-2469 0 0,26-32-2925 0 0,17-6 295 0 0,-10-2-281 0 0,-1 3-2423 0 0</inkml:trace>
  <inkml:trace contextRef="#ctx0" brushRef="#br0" timeOffset="8559.356">1212 568 11474 0 0,'0'0'1682'0'0,"0"0"-322"0"0,0 0 42 0 0,0 0 140 0 0,0 0 25 0 0,0 0-183 0 0,0 0-313 0 0,0 0-290 0 0,0 0-186 0 0,0 0-109 0 0,0 0-46 0 0,0 0-31 0 0,-1 13-25 0 0,-3 99 867 0 0,-18 101-415 0 0,18-162-737 0 0,4-50-76 0 0,0-5 1928 0 0,4-27-1855 0 0,1 0-1 0 0,1 1 1 0 0,2 0 0 0 0,0 0 0 0 0,3 1 0 0 0,0 0-1 0 0,2 1 1 0 0,1 0 0 0 0,1 1 0 0 0,1 1 0 0 0,2 0-1 0 0,13-15-95 0 0,-19 25 2 0 0,0-1 0 0 0,1 2 0 0 0,1-1-1 0 0,0 2 1 0 0,1 0 0 0 0,0 1-1 0 0,11-7-1 0 0,-25 19-1 0 0,-1 1 0 0 0,0-1 0 0 0,1 1 0 0 0,-1 0 0 0 0,1-1 0 0 0,-1 1 0 0 0,0 0-1 0 0,1-1 1 0 0,-1 1 0 0 0,1 0 0 0 0,-1 0 0 0 0,1 0 0 0 0,-1-1 0 0 0,1 1 0 0 0,-1 0 0 0 0,1 0-1 0 0,-1 0 1 0 0,1 0 0 0 0,-1 0 0 0 0,1 0 0 0 0,-1 0 0 0 0,1 0 0 0 0,-1 0 0 0 0,1 0 0 0 0,-1 0-1 0 0,1 0 1 0 0,-1 0 0 0 0,1 0 0 0 0,-1 1 0 0 0,1-1 0 0 0,-1 0 0 0 0,1 0 0 0 0,-1 1 0 0 0,1-1-1 0 0,-1 0 1 0 0,0 0 0 0 0,1 1 0 0 0,-1-1 0 0 0,1 1 0 0 0,-1-1 0 0 0,0 0 0 0 0,0 1 0 0 0,1-1-1 0 0,-1 1 1 0 0,0-1 0 0 0,1 1 0 0 0,-1-1 0 0 0,0 0 0 0 0,0 1 0 0 0,0-1 0 0 0,0 1 0 0 0,1-1-1 0 0,-1 1 1 0 0,0-1 0 0 0,0 1 0 0 0,0 0 0 0 0,0-1 0 0 0,0 1 0 0 0,0-1 0 0 0,0 1-1 0 0,-1-1 1 0 0,1 1 0 0 0,0-1 1 0 0,1 5 2 0 0,20 163 201 0 0,-16-157-1589 0 0,-3-19-1911 0 0,-7-20-3877 0 0,5 24 184 0 0,0 0-4196 0 0</inkml:trace>
  <inkml:trace contextRef="#ctx0" brushRef="#br0" timeOffset="9213.841">1234 354 6881 0 0,'0'0'2438'0'0,"0"0"-223"0"0,0 0-139 0 0,0 0-77 0 0,0 0-130 0 0,0 0-244 0 0,0 0-265 0 0,0 0-230 0 0,0 0-206 0 0,0 0-141 0 0,0 0-74 0 0,0 0-65 0 0,0 0-53 0 0,-1-2-59 0 0,1 3-492 0 0,0-1 1 0 0,0 1-1 0 0,1-1 0 0 0,-1 0 0 0 0,0 1 0 0 0,1-1 0 0 0,-1 0 1 0 0,0 1-1 0 0,1-1 0 0 0,-1 0 0 0 0,1 1 0 0 0,-1-1 1 0 0,0 0-1 0 0,1 0 0 0 0,-1 1 0 0 0,1-1 0 0 0,-1 0 0 0 0,1 0 1 0 0,-1 0-1 0 0,1 0 0 0 0,-1 0 0 0 0,1 0 0 0 0,-1 0 1 0 0,1 1-1 0 0,-1-2 0 0 0,1 1 0 0 0,-1 0 0 0 0,1 0 1 0 0,-1 0-1 0 0,1 0 0 0 0,-1 0 0 0 0,1 0 0 0 0,-1 0 0 0 0,1-1 1 0 0,-1 1-1 0 0,1 0 0 0 0,-1 0 0 0 0,0-1 0 0 0,1 1 1 0 0,-1 0-1 0 0,1-1 0 0 0,-1 1 0 0 0,0 0 0 0 0,1-1 0 0 0,-1 1 1 0 0,0 0-1 0 0,1-1 0 0 0,-1 1 0 0 0,0-1 0 0 0,0 1 1 0 0,0-1-1 0 0,1 1 0 0 0,-1-1 0 0 0,0 1 0 0 0,0-1 0 0 0,0 1 1 0 0,0-1-1 0 0,0 1 0 0 0,0-1 0 0 0,0 1 0 0 0,0-1 1 0 0,0 1-1 0 0,0-1 0 0 0,0 1 0 0 0,0-1 0 0 0,0 1 1 0 0,0-1-1 0 0,0 1 0 0 0,-1-1-40 0 0,16 2-39 0 0,250 3 2382 0 0,-286-26-2149 0 0,-17-23-92 0 0,-18 1-314 0 0,42 35-214 0 0,13 8-4214 0 0,2 0-4703 0 0,1 1-2160 0 0</inkml:trace>
  <inkml:trace contextRef="#ctx0" brushRef="#br0" timeOffset="10931.792">1746 365 0 0 0,'0'0'112'0'0,"0"0"321"0"0,0 0 86 0 0,0 0-4 0 0,0 0-22 0 0,0 0 1 0 0,8-10 29 0 0,34-46 725 0 0,-14 41 4348 0 0,-27 15-4884 0 0,9-4 3525 0 0,-8 8 5011 0 0,-53 33-7095 0 0,-20 15-1856 0 0,96-60 558 0 0,76-65-480 0 0,-73 50-218 0 0,-28 23-111 0 0,0 0 22 0 0,0 0-18 0 0,0 0-15 0 0,0 0-7 0 0,0 0-15 0 0,0 0 2 0 0,-11 8 38 0 0,-98 91 373 0 0,93-64-2456 0 0,21-22-9348 0 0,-1-9-482 0 0</inkml:trace>
  <inkml:trace contextRef="#ctx0" brushRef="#br0" timeOffset="11560.111">1391 1043 4713 0 0,'0'0'2565'0'0,"0"0"-680"0"0,0 0-219 0 0,0 0 132 0 0,0 0 74 0 0,0 0-134 0 0,0 0-290 0 0,0 0-281 0 0,0 0-236 0 0,0 0-175 0 0,0 0-104 0 0,0 0-44 0 0,4-4-30 0 0,12-11-31 0 0,-12 12-55 0 0,-4 3-79 0 0,0 0-82 0 0,0 0-46 0 0,-24 55 2050 0 0,14-39-2154 0 0,7-11-144 0 0,-1-1-1 0 0,1 0 1 0 0,1 1-1 0 0,-1 0 1 0 0,1-1-1 0 0,-1 1 0 0 0,1 0 1 0 0,1 0-1 0 0,-1 0 1 0 0,1 1-1 0 0,0-1 0 0 0,0 0 1 0 0,0 0-1 0 0,1 1 1 0 0,0-1-1 0 0,0 0 1 0 0,0 4-37 0 0,50 3 1246 0 0,-44-12-1171 0 0,39-10 27 0 0,-40-14-3762 0 0,-5 14 151 0 0,-1 3-3327 0 0,-1 3-4610 0 0</inkml:trace>
  <inkml:trace contextRef="#ctx0" brushRef="#br0" timeOffset="11950.516">1584 748 5801 0 0,'0'0'2130'0'0,"0"0"-463"0"0,0 0-172 0 0,0 0 61 0 0,0 0 30 0 0,0 0-86 0 0,0 0-166 0 0,0 0-214 0 0,0 0-185 0 0,0 0-137 0 0,0 0-72 0 0,0 0-27 0 0,0 0-12 0 0,-8 4-20 0 0,-44 25 865 0 0,38-19 38 0 0,27-17-1257 0 0,25-17-383 0 0,-21 12 154 0 0,-16 12-91 0 0,-1 0-14 0 0,-11 12-75 0 0,-39 31 106 0 0,44-40-1577 0 0,49-24-4746 0 0,-32 14 384 0 0,0-1-5518 0 0</inkml:trace>
  <inkml:trace contextRef="#ctx0" brushRef="#br0" timeOffset="13050.96">1921 23 0 0 0,'0'0'735'0'0,"0"0"885"0"0,0 0 310 0 0,0 0-62 0 0,0 0-203 0 0,0 0-192 0 0,0 0-142 0 0,0 0-120 0 0,0 0-103 0 0,0 0-73 0 0,0 0-34 0 0,0 0-55 0 0,0-4-40 0 0,2-11-14 0 0,-2 12-44 0 0,0 3-22 0 0,0 0-19 0 0,0 0-59 0 0,0 0-84 0 0,0 0-84 0 0,0 0-66 0 0,0 0-54 0 0,0 0-40 0 0,0 0-48 0 0,0 0-39 0 0,0 0-35 0 0,0 0-4 0 0,0 0-3 0 0,0 0-24 0 0,0 0-25 0 0,0 0-37 0 0,0 0-29 0 0,0 0-22 0 0,35 37 1177 0 0,-18-18-1223 0 0,-2 0 1 0 0,-1 1-1 0 0,0 1 0 0 0,-2 1 0 0 0,0-1 1 0 0,-1 2-1 0 0,-2-1 0 0 0,0 2 0 0 0,-1-1 1 0 0,-2 1-1 0 0,0 0 0 0 0,-1 0 0 0 0,0 22-108 0 0,-2-12 36 0 0,-2 1 0 0 0,-2 0 0 0 0,-1 0-1 0 0,-1-1 1 0 0,-2 1 0 0 0,-1-1 0 0 0,-9 25-36 0 0,4-30 20 0 0,0-1 1 0 0,-1-1 0 0 0,-2 0-1 0 0,-1-1 1 0 0,-1-1-1 0 0,-1 0 1 0 0,-1-1-1 0 0,-2-1 1 0 0,0-1 0 0 0,-1 0-1 0 0,-1-2 1 0 0,-8 5-21 0 0,-46 35 46 0 0,54-46 14 0 0,22-14-74 0 0,0-3-851 0 0,5-39-5551 0 0,1 25-3234 0 0,-2 9-2247 0 0</inkml:trace>
</inkml:ink>
</file>

<file path=ppt/ink/ink23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0:19.06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414 89 1040 0 0,'0'0'1547'0'0,"0"0"-62"0"0,0 0 103 0 0,0 0 190 0 0,0 0 146 0 0,0 0 0 0 0,0 0-163 0 0,0 0-284 0 0,0 0-272 0 0,0 0-218 0 0,0 0-175 0 0,0-3-89 0 0,1-1-269 0 0,-1-3-364 0 0,-1 7 5195 0 0,-78 98-3852 0 0,-144 153-710 0 0,139-145-608 0 0,58-83-1633 0 0,26-36-4264 0 0,-1 8 67 0 0,1 4 3949 0 0,-1-2-8836 0 0</inkml:trace>
  <inkml:trace contextRef="#ctx0" brushRef="#br0" timeOffset="882.237">46 59 232 0 0,'0'0'1770'0'0,"0"0"-166"0"0,0 0-36 0 0,0 0 211 0 0,0 0 198 0 0,0 0-27 0 0,0 0-210 0 0,0 0-338 0 0,0 0-313 0 0,0 0-214 0 0,0 0-103 0 0,0 0-2 0 0,-2 2 22 0 0,-8 6 15 0 0,8-7-26 0 0,2-1-51 0 0,0 0-77 0 0,0 0-57 0 0,0 0-38 0 0,7 12 4263 0 0,40 90-3685 0 0,48 27-550 0 0,-60-83-414 0 0,26 53 120 0 0,-34-30 65 0 0,-14-43-104 0 0,-13-26-231 0 0,0 0-16 0 0,0 0-20 0 0,0 0-9 0 0,0 0 22 0 0,0 0 1 0 0,0 0 16 0 0,0 0-4 0 0,0 0 5 0 0,0 0 11 0 0,0 0-11 0 0,0 0-23 0 0,0 0 24 0 0,0 0 1 0 0,0 0 17 0 0,0 0-16 0 0,0 0-13 0 0,0 0-9 0 0,0 0 13 0 0,0 0 2 0 0,0 0 19 0 0,0 0 12 0 0,0 0-24 0 0,0 0 8 0 0,0 0 6 0 0,0 0 3 0 0,0 0-2 0 0,0 0-4 0 0,0 0-35 0 0,0 0-22 0 0,0 0 9 0 0,0 0 1 0 0,0 0-21 0 0,0 0 3 0 0,0 0-19 0 0,0 0-21 0 0,0 0-20 0 0,0-13-10574 0 0,0 8 1908 0 0,0 4-1976 0 0</inkml:trace>
  <inkml:trace contextRef="#ctx0" brushRef="#br0" timeOffset="3578.761">536 659 0 0 0,'0'0'1383'0'0,"0"0"529"0"0,0 0 222 0 0,0 0 28 0 0,0 0-58 0 0,0 0-109 0 0,0 0-134 0 0,0 0-133 0 0,0 0-163 0 0,0 0-182 0 0,1 4 5499 0 0,-3-18-6593 0 0,-1 0 0 0 0,1-1-1 0 0,1 1 1 0 0,1 0 0 0 0,0-1-1 0 0,1 1 1 0 0,0-1 0 0 0,1 1-1 0 0,1 0 1 0 0,0 0 0 0 0,1 0-1 0 0,1 0 1 0 0,0 0-289 0 0,14-43 151 0 0,3 1 0 0 0,2 1-1 0 0,3 1 1 0 0,2 1 0 0 0,5-3-151 0 0,-4 9 129 0 0,-11 84-346 0 0,-8-18 217 0 0,0 2 0 0 0,-1 0 0 0 0,-1 0 0 0 0,-1 1 1 0 0,-1 0-1 0 0,-1 0 0 0 0,-1 1 0 0 0,-1-5-2 0 0,-1 0 0 0 0,-1-1-1 0 0,-1 1 1 0 0,-1 0 0 0 0,0 0 0 0 0,-1 0 0 0 0,-1-1 0 0 0,-4 17 2 0 0,-27 52-11 0 0,20-57-45 0 0,13-28 33 0 0,0-1 27 0 0,0 0 0 0 0,0 0 26 0 0,0 0 3 0 0,0 0 20 0 0,0 0-10 0 0,0 0-10 0 0,0-18 42 0 0,2 1-67 0 0,1 0 0 0 0,0 1 0 0 0,2-1 0 0 0,0 1 0 0 0,0 0 0 0 0,2 0 0 0 0,0 0 0 0 0,8-12-8 0 0,89-156-23 0 0,-28 89-12 0 0,-73 92 29 0 0,1 0 0 0 0,0 0 0 0 0,0 0 0 0 0,0 0-1 0 0,0 1 1 0 0,0 0 0 0 0,1 0 0 0 0,-1 0 0 0 0,1 0-1 0 0,-1 1 1 0 0,1 0 0 0 0,0 0 0 0 0,0 0 0 0 0,-1 0-1 0 0,2 1 7 0 0,70 4-60 0 0,-74-2 63 0 0,0-1 0 0 0,0 1 0 0 0,0 0-1 0 0,-1 0 1 0 0,1 0 0 0 0,0 0 0 0 0,-1 0-1 0 0,1 0 1 0 0,-1 0 0 0 0,0 0 0 0 0,1 1-1 0 0,-1-1 1 0 0,0 1 0 0 0,0-1 0 0 0,-1 1-1 0 0,1-1 1 0 0,-1 1 0 0 0,1-1 0 0 0,-1 1-1 0 0,0-1 1 0 0,0 1 0 0 0,0 0 0 0 0,0-1-1 0 0,0 1 1 0 0,0 0 0 0 0,-2 1-3 0 0,-12 77 87 0 0,14-79-86 0 0,-11 43 76 0 0,3 1 0 0 0,2 0-1 0 0,2 0 1 0 0,1 32-77 0 0,3-78 24 0 0,3 5-1977 0 0,-4 5-5232 0 0,1-6-726 0 0,0-1-4081 0 0</inkml:trace>
  <inkml:trace contextRef="#ctx0" brushRef="#br0" timeOffset="4181.242">1342 538 6473 0 0,'0'0'2488'0'0,"0"0"-311"0"0,0 0-138 0 0,0 0-58 0 0,0 0-206 0 0,0 0-312 0 0,0 0-327 0 0,0 0-272 0 0,0 0-161 0 0,0 0-100 0 0,0 0-44 0 0,0 0-4 0 0,4 15 2467 0 0,-11 0-2840 0 0,1-1 1 0 0,1 1 0 0 0,1 0-1 0 0,0 0 1 0 0,1 1 0 0 0,0-1-1 0 0,1 1 1 0 0,1-1 0 0 0,1 1 0 0 0,0 0-183 0 0,0-15 13 0 0,0-1 2 0 0,3-22-3966 0 0,-4 18 3484 0 0,-2-7-4473 0 0,2 1-5159 0 0,1 6 1863 0 0</inkml:trace>
  <inkml:trace contextRef="#ctx0" brushRef="#br0" timeOffset="4632.932">1462 254 5585 0 0,'0'0'5675'0'0,"0"0"-2752"0"0,0 0-1079 0 0,0 0-178 0 0,0 0-107 0 0,0 0-173 0 0,0 0-198 0 0,0 0-241 0 0,0 0-224 0 0,0 0-141 0 0,0 0-84 0 0,0 0-39 0 0,0 0-27 0 0,-2-1-59 0 0,-21 4 496 0 0,9 6-708 0 0,14-9-123 0 0,0-1-1 0 0,0 1 1 0 0,0 0 0 0 0,1 0 0 0 0,-1-1 0 0 0,0 1-1 0 0,0 0 1 0 0,0-1 0 0 0,0 1 0 0 0,0 0-1 0 0,0-1 1 0 0,0 1 0 0 0,0 0 0 0 0,0 0 0 0 0,0-1-1 0 0,0 1 1 0 0,0 0 0 0 0,0-1 0 0 0,0 1 0 0 0,-1 0-1 0 0,1 0 1 0 0,0-1 0 0 0,0 1 0 0 0,0 0 0 0 0,0 0-1 0 0,0-1 1 0 0,-1 1 0 0 0,1 0 0 0 0,0-1-38 0 0,16-19 375 0 0,-33 31-487 0 0,5-6-1387 0 0,21-3-9285 0 0,-4-2-793 0 0</inkml:trace>
  <inkml:trace contextRef="#ctx0" brushRef="#br0" timeOffset="7178.53">1569 100 872 0 0,'0'0'1507'0'0,"0"0"67"0"0,0 0 145 0 0,0 0 184 0 0,0 0 37 0 0,0 0-139 0 0,0 0-298 0 0,0 0-334 0 0,0 0-311 0 0,0 0-225 0 0,0 0-133 0 0,2 4 4465 0 0,2-5-4676 0 0,0 0-1 0 0,-1 0 1 0 0,1 0-1 0 0,0 0 0 0 0,0 0 1 0 0,-1-1-1 0 0,1 0 1 0 0,-1 0-1 0 0,0 0 0 0 0,1 0 1 0 0,-1 0-1 0 0,0-1 1 0 0,0 1-1 0 0,0-1 0 0 0,0 0 1 0 0,1-2-289 0 0,42-28 615 0 0,-19 22-467 0 0,-23 42-20 0 0,13 127 485 0 0,-3-27-330 0 0,-9-87-216 0 0,2 0 0 0 0,2-1 0 0 0,1 0 0 0 0,16 38-67 0 0,-13 29 260 0 0,-4-114 972 0 0,10-110-736 0 0,48-183-232 0 0,9 28-212 0 0,-63 242-2099 0 0,-7 37-1791 0 0,0 2-1145 0 0,-3-8-2306 0 0,-1 0-4272 0 0</inkml:trace>
  <inkml:trace contextRef="#ctx0" brushRef="#br0" timeOffset="9078.347">2075 707 0 0 0,'0'0'999'0'0,"0"0"16"0"0,0 0-46 0 0,0 0-57 0 0,0 0-41 0 0,0 0 27 0 0,0 0 78 0 0,2-4 92 0 0,9-13 99 0 0,-8 14 7519 0 0,-3 6-4514 0 0,-2 10-2496 0 0,-12 33-622 0 0,12-36-912 0 0,-9 99 645 0 0,50-75 181 0 0,-31-47-2973 0 0,-16-11-6368 0 0,6 18 2050 0 0,0 2-3336 0 0</inkml:trace>
  <inkml:trace contextRef="#ctx0" brushRef="#br0" timeOffset="9642.106">2180 435 4993 0 0,'0'0'2379'0'0,"0"0"-473"0"0,0 0-104 0 0,0 0 130 0 0,0 0 85 0 0,0 0-89 0 0,0 0-270 0 0,0 0-373 0 0,0 0-289 0 0,0 0-179 0 0,0 0-115 0 0,0 0-49 0 0,-5 3 2185 0 0,-12 12-2749 0 0,23-37 1330 0 0,-9 22-2401 0 0,2 0-2778 0 0,-3 0-3914 0 0,0 0-3891 0 0</inkml:trace>
</inkml:ink>
</file>

<file path=ppt/ink/ink23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0:31.12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41 210 8770 0 0,'0'0'1654'0'0,"0"0"-238"0"0,0 0-44 0 0,0 0 116 0 0,0 0 82 0 0,0 0-86 0 0,0 0-253 0 0,0 0-260 0 0,0 0-220 0 0,0 0-116 0 0,0 0-43 0 0,-7-1 0 0 0,-20-4 2 0 0,20 4-34 0 0,7 1-72 0 0,0 0-79 0 0,0 0-65 0 0,0 0-34 0 0,0 0-37 0 0,0 0-29 0 0,0 0-14 0 0,0 0-16 0 0,0 0 8 0 0,0 0-2 0 0,0 0-16 0 0,0 0-10 0 0,0 0-24 0 0,0 0-22 0 0,0 0-11 0 0,23 3 401 0 0,46 10-35 0 0,0-4 1 0 0,0-2 0 0 0,47-2-504 0 0,93-9 462 0 0,-208 4-426 0 0,-1 0-16 0 0,0 0-4 0 0,0 0 3 0 0,0 0 13 0 0,0 0 13 0 0,0 0-1 0 0,0 0-14 0 0,0 0 3 0 0,0 0 15 0 0,0 0 20 0 0,0 0 18 0 0,0 0-45 0 0,0 0-24 0 0,0 0-7 0 0,0 0 0 0 0,0 0 6 0 0,0 0-21 0 0,0 0-14 0 0,0 0 11 0 0,0 0 15 0 0,0 0 6 0 0,0 0-3 0 0,0 0-2 0 0,0 0 2 0 0,0 0 9 0 0,0 0-8 0 0,0 0-6 0 0,0 0-8 0 0,0 0 6 0 0,0 0-8 0 0,0 0-9 0 0,0 0-15 0 0,0 0 18 0 0,0 0 26 0 0,0 0 28 0 0,0 0-35 0 0,0 0 4 0 0,0 0-3 0 0,0 0-18 0 0,0 0 19 0 0,0 0-12 0 0,0 0-4 0 0,0 0 8 0 0,0 0-14 0 0,0 0 1 0 0,0 0 22 0 0,-16-4 851 0 0,-77-95-455 0 0,26 0-341 0 0,54 66-1879 0 0,12 32 674 0 0,1 1-615 0 0,6 0-7305 0 0,-2 0-3333 0 0</inkml:trace>
</inkml:ink>
</file>

<file path=ppt/ink/ink23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34.4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40 96 0 0,'0'0'1686'0'0,"0"0"-47"0"0,0 0 9 0 0,0 0 172 0 0,0 0 160 0 0,0 0-44 0 0,0 0-282 0 0,0 0-361 0 0,0 0-302 0 0,0 0-200 0 0,0 0-50 0 0,17 14 9499 0 0,-15-13-9884 0 0,115-16 1743 0 0,137-17-1061 0 0,-173 28-327 0 0,-81 3 823 0 0,0-1-3336 0 0,4 2-12257 0 0,-4 3 4644 0 0</inkml:trace>
</inkml:ink>
</file>

<file path=ppt/ink/ink23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35.1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 26 1352 0 0,'0'0'2013'0'0,"0"0"-380"0"0,0 0-398 0 0,0 0-168 0 0,0 0-33 0 0,0 0-91 0 0,0 0-79 0 0,0 0-53 0 0,0 0-97 0 0,0 0-71 0 0,0 0 40 0 0,0 0 79 0 0,0 0 56 0 0,-11 0 1523 0 0,9 0 1463 0 0,1 0 3473 0 0,287 0-4123 0 0,-219-8-2878 0 0,-34 5-504 0 0,-35-4-2927 0 0,2 2-7270 0 0,0 2-1670 0 0</inkml:trace>
</inkml:ink>
</file>

<file path=ppt/ink/ink23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42.67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8178 0 0,'0'0'2327'0'0,"0"0"-436"0"0,0 0-299 0 0,0 0-117 0 0,0 0-88 0 0,0 0-157 0 0,0 0-241 0 0,0 0-234 0 0,0 0-205 0 0,0 0-138 0 0,0 0-73 0 0,13-1 1564 0 0,11 54 1029 0 0,-13-3-2739 0 0,-3 0-1 0 0,-2 0 1 0 0,-2 1-1 0 0,-2-1 1 0 0,-3 23-193 0 0,1-45 57 0 0,-5-5-30 0 0,0-27 2116 0 0,-2-46-1822 0 0,0-3-250 0 0,7 39-60 0 0,1 0 0 0 0,0 0 0 0 0,1 0 0 0 0,1 0 0 0 0,1 1 0 0 0,0-1 0 0 0,0 1-1 0 0,1-1 1 0 0,1 2 0 0 0,0-1 0 0 0,1 0 0 0 0,0 1 0 0 0,1 1 0 0 0,0-1 0 0 0,1 1 0 0 0,1 1-1 0 0,-1-1 1 0 0,5-1-11 0 0,-6 6 3 0 0,0 0 0 0 0,1 1 0 0 0,-1 0 1 0 0,1 0-1 0 0,0 1 0 0 0,1 0 0 0 0,-1 1 0 0 0,1 0 0 0 0,-1 1 0 0 0,1-1 0 0 0,0 2 0 0 0,0 0 0 0 0,0 0 0 0 0,0 0-3 0 0,6 35 103 0 0,2 51 333 0 0,-14-53-293 0 0,-4-32-123 0 0,0 0-14 0 0,0 0-28 0 0,0 0-20 0 0,0 0-1 0 0,0 0-26 0 0,0 0-4 0 0,0 0-37 0 0,0 0-60 0 0,0 0-50 0 0,0 0-67 0 0,0-17-7631 0 0,0 12-2837 0 0,0 2-25 0 0</inkml:trace>
</inkml:ink>
</file>

<file path=ppt/ink/ink23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43.82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30 159 4689 0 0,'0'0'2208'0'0,"0"0"-335"0"0,0 0-110 0 0,0 0 128 0 0,0 0 45 0 0,0 0-86 0 0,0 0-275 0 0,0 0-355 0 0,0 0-246 0 0,0 0-154 0 0,0 0-82 0 0,0 0-40 0 0,-5-3-44 0 0,-14-7-43 0 0,14 8-91 0 0,5 2-101 0 0,0 0-81 0 0,0 0-40 0 0,0 0-49 0 0,0 0-8 0 0,23 0 1465 0 0,160 3-134 0 0,165 5-577 0 0,-348-8-1004 0 0,0 0 2 0 0,0 0 25 0 0,0 0-17 0 0,0 0 12 0 0,0 0 22 0 0,0 0-34 0 0,0 0 31 0 0,0 0-6 0 0,0 0-6 0 0,0 0 32 0 0,0 0-2 0 0,0 0-6 0 0,0 0-10 0 0,0 0 11 0 0,0 0-12 0 0,0 0 18 0 0,0 0 22 0 0,0 0-22 0 0,-21-1 505 0 0,-36-28-549 0 0,-1-18 85 0 0,-1 5-244 0 0,58 27-1350 0 0,1 7-1835 0 0,1-1-8989 0 0,-1 5 299 0 0</inkml:trace>
</inkml:ink>
</file>

<file path=ppt/ink/ink23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44.78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45 16 6113 0 0,'0'0'1843'0'0,"0"0"-126"0"0,0 0-56 0 0,0 0 54 0 0,0 0 47 0 0,0 0-129 0 0,0 0-259 0 0,0 0-245 0 0,0 0-208 0 0,0 0-173 0 0,0 0-85 0 0,0 0-31 0 0,0 0 3 0 0,-7-2-15 0 0,-23-6-36 0 0,23 7-45 0 0,7 1-57 0 0,0 0-26 0 0,0 0-23 0 0,0 0-41 0 0,0 0-21 0 0,0 0-36 0 0,0 0-51 0 0,0 0-56 0 0,0 0-24 0 0,0 0-53 0 0,0 0-26 0 0,0 0 15 0 0,0 0-37 0 0,0 0-5 0 0,18 4 505 0 0,207 4 933 0 0,-141-9-1321 0 0,-14 5 31 0 0,-66-3-226 0 0,1 0 0 0 0,-1 0 0 0 0,1 0 0 0 0,-1-1 0 0 0,1 1 0 0 0,-1-1 0 0 0,1-1 0 0 0,0 1 0 0 0,-1 0 0 0 0,1-1 0 0 0,-1 0 0 0 0,1 0 0 0 0,-1 0 0 0 0,0-1 0 0 0,4-1-20 0 0,40-7-6 0 0,-42 9-1313 0 0,-2 0 4173 0 0,-4 0-3276 0 0,-2 0-3708 0 0,-5 1-10352 0 0,7 0 2132 0 0</inkml:trace>
</inkml:ink>
</file>

<file path=ppt/ink/ink23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51.3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60 1 4929 0 0,'0'0'2629'0'0,"0"0"-702"0"0,0 0-320 0 0,0 0 80 0 0,0 0 110 0 0,0 0-70 0 0,0 0-280 0 0,0 0-338 0 0,0 0-249 0 0,0 0-140 0 0,0 0-73 0 0,0 0-6 0 0,0 0 6 0 0,2 1-25 0 0,0 21 3558 0 0,-8-13-4441 0 0,-25 44 1009 0 0,7 28 146 0 0,24-80-880 0 0,-1 0 0 0 0,1 0 0 0 0,0 1 0 0 0,-1-1 0 0 0,1 0 1 0 0,0 0-1 0 0,0 1 0 0 0,0-1 0 0 0,0 0 0 0 0,0 1 0 0 0,0-1 0 0 0,0 0 0 0 0,1 0 1 0 0,-1 1-1 0 0,0-1 0 0 0,1 0 0 0 0,-1 0 0 0 0,1 0 0 0 0,-1 1 0 0 0,1-1 1 0 0,0 0-1 0 0,-1 0 0 0 0,1 0 0 0 0,0 0 0 0 0,0 0 0 0 0,0 0 0 0 0,0 0 0 0 0,0 0 1 0 0,0-1-1 0 0,0 1 0 0 0,0 0 0 0 0,0 0 0 0 0,0-1 0 0 0,0 1 0 0 0,0-1 0 0 0,0 1 1 0 0,1-1-1 0 0,-1 1 0 0 0,0-1 0 0 0,0 0 0 0 0,1 0 0 0 0,-1 0 0 0 0,0 1 1 0 0,1-1-1 0 0,-1 0 0 0 0,0-1 0 0 0,2 1-14 0 0,9-29-3169 0 0,-3 7-1102 0 0,-7 15 425 0 0,-1-1-3472 0 0,-1 0-3299 0 0</inkml:trace>
</inkml:ink>
</file>

<file path=ppt/ink/ink23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47.97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492 0 0 0 0,'0'0'1068'0'0,"0"0"1223"0"0,0 0 495 0 0,0 0-57 0 0,0 0-269 0 0,0 0-348 0 0,0 0-357 0 0,0 0-299 0 0,0 0-216 0 0,0 0-166 0 0,0 0-146 0 0,0 0-113 0 0,1 5 3755 0 0,-2 6-3130 0 0,-47 47-775 0 0,-178 162 165 0 0,33-32-672 0 0,169-162-172 0 0,32-52-4095 0 0,2-5 1513 0 0,-3 16 88 0 0,2-1-4593 0 0,-5 8-3588 0 0</inkml:trace>
  <inkml:trace contextRef="#ctx0" brushRef="#br0" timeOffset="541.305">122 33 7370 0 0,'0'0'3964'0'0,"0"0"-1311"0"0,0 0-774 0 0,0 0-221 0 0,0 0-79 0 0,0 0-132 0 0,0 0-230 0 0,0 0-291 0 0,0 0-243 0 0,0 0-169 0 0,0 0-80 0 0,0 0-46 0 0,0 0-4 0 0,8 0 2663 0 0,-8 0-3009 0 0,0 0 10 0 0,10 19 233 0 0,56 75 347 0 0,69 194-121 0 0,-78-192-371 0 0,-53-92-2241 0 0,-3-18-1624 0 0,1-5-6898 0 0,1 11-1189 0 0</inkml:trace>
</inkml:ink>
</file>

<file path=ppt/ink/ink23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3:03.7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39 269 8578 0 0,'0'0'2118'0'0,"0"0"-190"0"0,0 0-109 0 0,0 0 19 0 0,0 0-18 0 0,0 0-227 0 0,0 0-284 0 0,0 0-287 0 0,0 0-246 0 0,0 0-137 0 0,0 0-75 0 0,0 0-16 0 0,0 0 3 0 0,-8 0-35 0 0,-22 3 2122 0 0,123-32-1189 0 0,75 25-834 0 0,-6 11-420 0 0,-137-3-227 0 0,-25-4 52 0 0,0 0 0 0 0,0 0-7 0 0,0 0 10 0 0,0 0 5 0 0,0 0 3 0 0,0 0 35 0 0,0 0-18 0 0,0 0 26 0 0,0 0 32 0 0,0 0-10 0 0,0 0 7 0 0,0 0 8 0 0,0 0-2 0 0,-9-11 162 0 0,-153-205-581 0 0,156 197-1630 0 0,6 16-3189 0 0,2 2-4456 0 0,2 1-3070 0 0</inkml:trace>
</inkml:ink>
</file>

<file path=ppt/ink/ink23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2:50.59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351 30 0 0 0,'0'0'1168'0'0,"0"0"865"0"0,0 0 186 0 0,0 0-148 0 0,0 0-176 0 0,0 0-145 0 0,0 0-133 0 0,0 0-176 0 0,0 0-162 0 0,0 0-158 0 0,0 0-143 0 0,0 0-101 0 0,6 0-70 0 0,137-25 4766 0 0,-119 23-4131 0 0,-32 0 1053 0 0,-162 32-2061 0 0,-13 50-168 0 0,81-13 30 0 0,57-31-69 0 0,106-10 389 0 0,54 1-346 0 0,64-2-85 0 0,-66 4-96 0 0,-200 15 109 0 0,24-15-135 0 0,23-12-58 0 0,0 1-1 0 0,2 2 0 0 0,0 2 0 0 0,1 1 1 0 0,2 2-1 0 0,-9 9-4 0 0,-17 36-55 0 0,61-69 58 0 0,0 0-1 0 0,0 0 1 0 0,0 0-1 0 0,0 0 0 0 0,0 0 1 0 0,0 0-1 0 0,0 0 1 0 0,1 0-1 0 0,-1 0 1 0 0,0 0-1 0 0,1 0 0 0 0,-1-1 1 0 0,0 1-1 0 0,1 0 1 0 0,-1 0-1 0 0,1 0 0 0 0,0 0 1 0 0,-1-1-1 0 0,1 1 1 0 0,0 0-1 0 0,-1 0 1 0 0,1-1-1 0 0,0 1 0 0 0,0-1 1 0 0,-1 1-1 0 0,1-1 1 0 0,0 1-1 0 0,0-1 0 0 0,0 1 1 0 0,0-1-1 0 0,0 0 1 0 0,0 1-1 0 0,0-1 1 0 0,0 0-1 0 0,0 0 0 0 0,0 0 1 0 0,0 0-1 0 0,0 0 1 0 0,0 0-1 0 0,-1 0 0 0 0,2 0-2 0 0,-1 0 1 0 0,42 9 56 0 0,1-2 0 0 0,0-1-1 0 0,1-3 1 0 0,-1-2-1 0 0,32-3-56 0 0,-4 1 63 0 0,3-6 43 0 0,-15 7-60 0 0,-60 0-27 0 0,0 0-7 0 0,0 0-16 0 0,0 0 20 0 0,0 0-8 0 0,0 0-31 0 0,0 0 32 0 0,0 0 41 0 0,0 0-21 0 0,0 0-37 0 0,0 0-7 0 0,0 0 11 0 0,0 0 22 0 0,0 0-6 0 0,0 0-12 0 0,0 0 32 0 0,0 0-12 0 0,0 0-11 0 0,0 0-5 0 0,0 0-16 0 0,0 0 1 0 0,0 0 15 0 0,0 0-13 0 0,0 0 20 0 0,0 0-10 0 0,0 0 10 0 0,0 0-5 0 0,0 0-14 0 0,0 0-6 0 0,0 0 24 0 0,0 0 8 0 0,0 0-13 0 0,0 0 19 0 0,0 0-25 0 0,0 0-9 0 0,0 0 17 0 0,0 0-12 0 0,0 0-9 0 0,0 0 10 0 0,0 0 16 0 0,0 0-13 0 0,0 0 28 0 0,0 0 5 0 0,0 0-47 0 0,0 0 0 0 0,0 0 1 0 0,0 0 16 0 0,0 0-6 0 0,0 0 40 0 0,0 0-29 0 0,0 0-62 0 0,0 0 30 0 0,0 0 40 0 0,4-16 74 0 0,5 0-91 0 0,0 0-1 0 0,1 1 1 0 0,0 1 0 0 0,1 0-1 0 0,1 0 1 0 0,0 1 0 0 0,12-9 2 0 0,-17 15 13 0 0,35-30-107 0 0,-61 37-5786 0 0,8 6 2719 0 0,2-1-3422 0 0,1-2-5750 0 0</inkml:trace>
  <inkml:trace contextRef="#ctx0" brushRef="#br0" timeOffset="1313.875">248 914 10354 0 0,'0'0'1906'0'0,"0"0"-259"0"0,0 0-95 0 0,0 0-23 0 0,0 0-109 0 0,0 0-248 0 0,0 0-310 0 0,0 0-252 0 0,0 0-149 0 0,0 0-68 0 0,0 0 18 0 0,0 0 42 0 0,0 0 29 0 0,-5 0 3474 0 0,-16 1-3718 0 0,-4 1 687 0 0,64-28-813 0 0,-38 24-57 0 0,6-3-2908 0 0,5-2-5118 0 0,-9 3-4222 0 0</inkml:trace>
  <inkml:trace contextRef="#ctx0" brushRef="#br0" timeOffset="10214.347">888 141 0 0 0,'0'0'982'0'0,"0"0"577"0"0,0 0 188 0 0,0 0-14 0 0,0 0-79 0 0,0 0-50 0 0,0 0-161 0 0,0 0-165 0 0,-2-3-175 0 0,-13-16 1757 0 0,12-12 3450 0 0,3 29-6268 0 0,1 1 1 0 0,0 0-1 0 0,0-1 0 0 0,0 1 1 0 0,0 0-1 0 0,0 0 1 0 0,0 0-1 0 0,0 0 1 0 0,0-1-1 0 0,0 1 1 0 0,0 1-1 0 0,1-1 1 0 0,-1 0-1 0 0,0 0 1 0 0,1 0-1 0 0,-1 1 1 0 0,1-1-1 0 0,-1 1 1 0 0,1-1-1 0 0,-1 1 1 0 0,1 0-1 0 0,-1-1 1 0 0,1 1-1 0 0,-1 0 1 0 0,1 0-1 0 0,-1 0 1 0 0,2 0-43 0 0,-1 0 17 0 0,0 0 0 0 0,1 0 0 0 0,-1 0 0 0 0,0 0 0 0 0,0 0 1 0 0,1 0-1 0 0,-1 1 0 0 0,0-1 0 0 0,0 1 0 0 0,0 0 0 0 0,0 0 1 0 0,0-1-1 0 0,0 1 0 0 0,0 1 0 0 0,0-1 0 0 0,0 0 0 0 0,0 0 1 0 0,0 1-1 0 0,-1-1 0 0 0,1 1 0 0 0,0-1 0 0 0,-1 1 0 0 0,0 0 1 0 0,1 0-1 0 0,-1-1 0 0 0,0 1 0 0 0,0 0 0 0 0,0 0 0 0 0,0 0 0 0 0,0 1-17 0 0,7 17 103 0 0,-1 1-1 0 0,0 0 0 0 0,-2 0 0 0 0,-1 1 1 0 0,0 0-1 0 0,-2 0 0 0 0,0-1 0 0 0,-2 1 1 0 0,0 0-1 0 0,-1 0 0 0 0,-2 0 0 0 0,0 3-102 0 0,-63 195 366 0 0,57-196 339 0 0,3-37 1298 0 0,6-1-1985 0 0,0-1 0 0 0,0 1 0 0 0,2-1 0 0 0,0 1 0 0 0,0 0 0 0 0,1-1 0 0 0,1 1 0 0 0,1 1 0 0 0,3-9-18 0 0,-1 6 6 0 0,1 1 0 0 0,0 0 0 0 0,1 0 0 0 0,1 1 0 0 0,0 0 0 0 0,1 1 0 0 0,1 0 0 0 0,0 1 0 0 0,11-9-6 0 0,35-26-52 0 0,-7 21-68 0 0,-51 26 88 0 0,0 0 31 0 0,0 0-19 0 0,0 0-3 0 0,0 0-31 0 0,0 0 16 0 0,8 22 173 0 0,-4-5-126 0 0,0-1 1 0 0,-1 1-1 0 0,0 0 1 0 0,-2 0-1 0 0,0 1 0 0 0,-1-1 1 0 0,-1 10-10 0 0,0 7 18 0 0,-19 80-19 0 0,4-74 1 0 0,15-39 26 0 0,38-67 308 0 0,118-137-282 0 0,-38 96-64 0 0,-103 144 14 0 0,-11-14 71 0 0,0 0-1 0 0,-1 1 0 0 0,-2-1 0 0 0,0 1 1 0 0,-2-1-1 0 0,0 1 0 0 0,-2 3-72 0 0,-13 76 247 0 0,2-48-217 0 0,15-54-48 0 0,0-1-36 0 0,0 0-30 0 0,0 0-42 0 0,0 0-57 0 0,0 0-105 0 0,0 0-91 0 0,0 0-124 0 0,19 0-4867 0 0,-9-4-3983 0 0,-6 1-2755 0 0</inkml:trace>
  <inkml:trace contextRef="#ctx0" brushRef="#br0" timeOffset="10621.778">1610 700 16043 0 0,'0'0'1837'0'0,"0"0"-898"0"0,0 0-378 0 0,0 0 113 0 0,0 0 184 0 0,0 0 103 0 0,0 0-74 0 0,0 0-235 0 0,0 0-200 0 0,0 0-5 0 0,0 0-7 0 0,0 0 44 0 0,0 0 45 0 0,0 8-62 0 0,0 7-270 0 0,-13 84 2275 0 0,10-94-2354 0 0,1-5-3000 0 0,3-13-52 0 0,2-9-2522 0 0,1 8-2563 0 0,-1 6-1708 0 0</inkml:trace>
  <inkml:trace contextRef="#ctx0" brushRef="#br0" timeOffset="10918.509">1752 358 11210 0 0,'0'0'2852'0'0,"0"0"-1025"0"0,0 0-539 0 0,0 0-81 0 0,0 0-3 0 0,0 0-78 0 0,0 0-121 0 0,0 0-167 0 0,0 0-178 0 0,0 0-132 0 0,0 0-121 0 0,0 0-118 0 0,0 0-71 0 0,-17 9-38 0 0,-48 28-62 0 0,49-28-15 0 0,16-9-11 0 0,0 0-21 0 0,0 0-2 0 0,0 0-4 0 0,17-8 213 0 0,45-35-41 0 0,-57 38-83 0 0,-38 19-188 0 0,19-12-3797 0 0,16-6-2899 0 0,0 0-4284 0 0</inkml:trace>
  <inkml:trace contextRef="#ctx0" brushRef="#br0" timeOffset="11770.797">1860 167 5337 0 0,'0'0'2743'0'0,"0"0"-551"0"0,0 0-267 0 0,0 0-26 0 0,0 0-32 0 0,0 0-150 0 0,0 0-290 0 0,0 0-326 0 0,0 0-261 0 0,0 0-169 0 0,0 0-92 0 0,0 0-73 0 0,0 0-86 0 0,1 2-44 0 0,-1 5-202 0 0,21 35 1967 0 0,-16-39-2059 0 0,-1-1 1 0 0,1 0-1 0 0,-1 0 1 0 0,1 0-1 0 0,0-1 1 0 0,0 0 0 0 0,0 1-1 0 0,0-2 1 0 0,0 1-1 0 0,0-1 1 0 0,0 1-1 0 0,0-1 1 0 0,0-1-1 0 0,0 1 1 0 0,0-1-1 0 0,0 0 1 0 0,0 0-1 0 0,-1 0 1 0 0,1 0-1 0 0,0-1 1 0 0,-1 0-1 0 0,1 0 1 0 0,0-1-1 0 0,-1 1 1 0 0,1-2-83 0 0,45-47 639 0 0,-52 80-573 0 0,-10 36-54 0 0,3-1 0 0 0,3 1 0 0 0,2 1 0 0 0,4-1 0 0 0,4 29-12 0 0,-3-79-5 0 0,1-1-1 0 0,0 0 0 0 0,1 0 0 0 0,0 0 0 0 0,1 0 0 0 0,1-1 1 0 0,0 1-1 0 0,4 7 6 0 0,-8-20 2 0 0,24-42 847 0 0,37-91-353 0 0,79-123-496 0 0,-134 243-10 0 0,8-10 24 0 0,-1 0-1 0 0,-1-1 0 0 0,-1 0 1 0 0,-1-1-1 0 0,-2 0 0 0 0,0 0 1 0 0,-1-1-1 0 0,1-10-13 0 0,-10 35-12 0 0,1 0 0 0 0,0 1 0 0 0,0-1 0 0 0,0 0 0 0 0,0 0 0 0 0,-1 0 0 0 0,1 0 0 0 0,0 0 0 0 0,0 0 0 0 0,0 0 0 0 0,-1 0 0 0 0,1 0 0 0 0,0 1 0 0 0,0-1 0 0 0,0 0 0 0 0,-1 0 0 0 0,1 0 0 0 0,0 0 0 0 0,0 0 0 0 0,0 0 0 0 0,-1 0 0 0 0,1 0 0 0 0,0 0 0 0 0,0 0 0 0 0,0-1 0 0 0,-1 1 0 0 0,1 0 0 0 0,0 0-1 0 0,0 0 1 0 0,0 0 0 0 0,-1 0 0 0 0,1 0 0 0 0,0 0 0 0 0,0 0 0 0 0,0-1 0 0 0,0 1 0 0 0,-1 0 0 0 0,1 0 0 0 0,0 0 0 0 0,0 0 12 0 0,-12 21-413 0 0,12-21 408 0 0,-19 56-1990 0 0,14-32-6960 0 0,5-19-3008 0 0</inkml:trace>
  <inkml:trace contextRef="#ctx0" brushRef="#br0" timeOffset="12163.354">2459 671 10562 0 0,'0'0'3378'0'0,"0"0"-1576"0"0,0 0-679 0 0,0 0-15 0 0,0 0 178 0 0,0 0 42 0 0,0 0-140 0 0,0 0-246 0 0,0 0-225 0 0,0 0-121 0 0,0 0-45 0 0,0 0-21 0 0,-4 15-66 0 0,-18 77 508 0 0,18-19-25 0 0,4-73-950 0 0,0 0-51 0 0,0 0-54 0 0,0 0-53 0 0,0 0-111 0 0,0 0-142 0 0,4-14-3905 0 0,0 7 1953 0 0,1-1-3639 0 0,1 1-5306 0 0</inkml:trace>
  <inkml:trace contextRef="#ctx0" brushRef="#br0" timeOffset="12536.774">2648 354 13811 0 0,'0'0'1504'0'0,"0"0"-414"0"0,0 0-75 0 0,0 0 112 0 0,0 0 70 0 0,0 0-65 0 0,0 0-178 0 0,0 0-213 0 0,0 0-158 0 0,0 0-112 0 0,0 0-75 0 0,0 0-58 0 0,0 0-72 0 0,-11 14-44 0 0,-35 43-73 0 0,35-43-56 0 0,11-14-33 0 0,0 0-37 0 0,0 0-20 0 0,0 0-21 0 0,0 0 18 0 0,0 0-24 0 0,38-26 43 0 0,-21 4 402 0 0,-33 26-290 0 0,-50 32-252 0 0,61-36-1911 0 0,4-7-6014 0 0,3 4-1042 0 0</inkml:trace>
</inkml:ink>
</file>

<file path=ppt/ink/ink23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3:04.75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6 233 2409 0 0,'0'0'2365'0'0,"0"0"-52"0"0,0 0-45 0 0,0 0 2 0 0,0 0-132 0 0,0 0-232 0 0,0 0-299 0 0,0 0-371 0 0,0 0-246 0 0,0 0-181 0 0,0 0-120 0 0,0 0-39 0 0,0 0-15 0 0,-2 1-6 0 0,2-1-512 0 0,0 0 0 0 0,0 0 0 0 0,0 1 0 0 0,1-1-1 0 0,-1 0 1 0 0,0 0 0 0 0,0 1 0 0 0,0-1 0 0 0,0 0-1 0 0,0 1 1 0 0,0-1 0 0 0,0 0 0 0 0,0 0 0 0 0,0 1 0 0 0,0-1-1 0 0,0 0 1 0 0,0 1 0 0 0,0-1 0 0 0,0 0 0 0 0,0 1-1 0 0,0-1 1 0 0,0 0 0 0 0,0 0 0 0 0,0 1 0 0 0,0-1 0 0 0,0 0-1 0 0,0 1 1 0 0,-1-1 0 0 0,1 0 0 0 0,0 0 0 0 0,0 1-1 0 0,0-1 1 0 0,-1 0 0 0 0,1 0 0 0 0,0 0 0 0 0,0 1 0 0 0,0-1-1 0 0,-1 0 1 0 0,1 0 0 0 0,0 0 0 0 0,0 0 0 0 0,-1 1-1 0 0,1-1 1 0 0,0 0-117 0 0,40 8 659 0 0,-30-6-236 0 0,201 2 1092 0 0,-10-4-450 0 0,-201 0-1005 0 0,0 0-23 0 0,0 0-17 0 0,0 0-22 0 0,0 0-6 0 0,0 0-10 0 0,0 0-34 0 0,0 0-9 0 0,0 0-44 0 0,0 0-34 0 0,-13-11-6082 0 0,8 8 155 0 0,3 2-3773 0 0</inkml:trace>
  <inkml:trace contextRef="#ctx0" brushRef="#br0" timeOffset="973.555">248 5 0 0 0,'0'0'627'0'0,"0"0"610"0"0,0 0 270 0 0,0 0 127 0 0,0 0-3 0 0,0 0-57 0 0,0 0-15 0 0,0 0 0 0 0,0 0 10 0 0,0 0-52 0 0,0 0-120 0 0,0 0-135 0 0,-6-5 6201 0 0,4 78-3276 0 0,-21 91-3238 0 0,1-34-652 0 0,6 67 195 0 0,16-197-486 0 0,0 0 2 0 0,0 0-12 0 0,0 0 6 0 0,0 0 45 0 0,0 0 13 0 0,0 0-5 0 0,0 0 9 0 0,0 0-12 0 0,0 0-7 0 0,0 0-5 0 0,0 0 9 0 0,0 0-31 0 0,0 0-10 0 0,0 0-4 0 0,0 0-10 0 0,0 0 21 0 0,0 0 4 0 0,0 0 18 0 0,0 0-29 0 0,0 0 9 0 0,0 0-13 0 0,0 0-38 0 0,0 0 38 0 0,0 0-24 0 0,0 0 22 0 0,0 0 14 0 0,0 0-25 0 0,0 0-23 0 0,0 0 24 0 0,0 0-11 0 0,0 0 14 0 0,0 0-19 0 0,-1-23-2610 0 0,-1-5-3370 0 0,2 21-981 0 0,0 3-5279 0 0</inkml:trace>
</inkml:ink>
</file>

<file path=ppt/ink/ink23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3:11.24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446 16 0 0 0,'0'0'525'0'0,"0"0"854"0"0,0 0 363 0 0,0 0 151 0 0,0 0 19 0 0,0 0-85 0 0,0 0-169 0 0,0 0-223 0 0,0 0-171 0 0,0 0-165 0 0,-7-2-106 0 0,-20-3-118 0 0,20 4-128 0 0,7 1-64 0 0,0 0-54 0 0,0 0-22 0 0,0 0-81 0 0,0 0-112 0 0,0 0-115 0 0,0 0-92 0 0,0 0-30 0 0,0 0-5 0 0,21 0 1004 0 0,156-7 1474 0 0,-178 8-2595 0 0,1 1 0 0 0,0-1 0 0 0,0 0 0 0 0,0 1 0 0 0,-1-1 0 0 0,1 0 0 0 0,-1 1 1 0 0,1-1-1 0 0,-1 0 0 0 0,0 0 0 0 0,1 1 0 0 0,-1-1 0 0 0,0 0 0 0 0,0 0 0 0 0,0 0 0 0 0,0 0 0 0 0,0 0 0 0 0,0 0 0 0 0,0 0 0 0 0,0 0 0 0 0,0 0 0 0 0,0-1 0 0 0,-1 1 0 0 0,1 0 0 0 0,0-1 0 0 0,0 1 0 0 0,-1-1 0 0 0,1 1 0 0 0,0-1 0 0 0,-1 0 0 0 0,1 0 0 0 0,0 1 0 0 0,-1-1 0 0 0,1 0 0 0 0,-2 0-55 0 0,-2 3 152 0 0,-120 58 168 0 0,-25 17-182 0 0,12-12 64 0 0,86-38 101 0 0,123-9 631 0 0,132-11-298 0 0,-87 0-551 0 0,-116-8-82 0 0,0-1 1 0 0,-1 1-1 0 0,1 0 1 0 0,-1 0-1 0 0,1 0 1 0 0,-1 0-1 0 0,1 0 1 0 0,-1 0-1 0 0,1 0 1 0 0,0 0-1 0 0,-1 0 1 0 0,1 0-1 0 0,-1 0 0 0 0,1 0 1 0 0,-1 0-1 0 0,1 0 1 0 0,-1 0-1 0 0,1 0 1 0 0,-1 0-1 0 0,1 1 1 0 0,0-1-1 0 0,-1 0 1 0 0,1 0-1 0 0,-1 1 1 0 0,1-1-1 0 0,0 0 1 0 0,-1 0-1 0 0,1 1 0 0 0,0-1 1 0 0,-1 0-1 0 0,1 1 1 0 0,0-1-1 0 0,0 1 1 0 0,-1-1-1 0 0,1 0 1 0 0,0 1-1 0 0,0-1 1 0 0,0 1-1 0 0,-1-1 1 0 0,1 0-1 0 0,0 1 1 0 0,0-1-1 0 0,0 1 0 0 0,0-1 1 0 0,0 1-1 0 0,0-1 1 0 0,0 1-1 0 0,0-1 1 0 0,0 1-1 0 0,0-1 1 0 0,0 1-1 0 0,0-1 1 0 0,1 0-1 0 0,-1 1 1 0 0,0-1-1 0 0,0 1 0 0 0,0-1 1 0 0,0 0-1 0 0,1 1 1 0 0,-1-1-1 0 0,0 1 1 0 0,1-1-1 0 0,-1 0 1 0 0,0 1-1 0 0,1-1 1 0 0,-1 0-1 0 0,0 1-3 0 0,-5 2 24 0 0,-195 116 180 0 0,35-19-208 0 0,106-64 61 0 0,12-4-77 0 0,46-31 35 0 0,1-1 4 0 0,48 7 413 0 0,-10 0-346 0 0,0-2-1 0 0,0-2 1 0 0,0-1 0 0 0,26-4-86 0 0,-19 2 74 0 0,231-10 164 0 0,-208 5-161 0 0,-67 5-62 0 0,-1 0-13 0 0,0 0 25 0 0,0 0 2 0 0,0 0-30 0 0,0 0 8 0 0,0 0-5 0 0,0 0 28 0 0,0 0 18 0 0,0 0-10 0 0,0 0-4 0 0,0 0-33 0 0,0 0 31 0 0,0 0-25 0 0,0 0 7 0 0,0 0 12 0 0,0 0-14 0 0,0 0-7 0 0,0 0-2 0 0,0 0 18 0 0,0 0-25 0 0,-6-14-3800 0 0,4 8-365 0 0,1 1-4081 0 0,1 1-4574 0 0</inkml:trace>
</inkml:ink>
</file>

<file path=ppt/ink/ink23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3:11.87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107 4 2112 0 0,'0'0'2582'0'0,"0"0"-897"0"0,0 0-264 0 0,0 0 186 0 0,0 0 139 0 0,0 0 24 0 0,0 0-142 0 0,0 0-257 0 0,0 0-181 0 0,0 0-154 0 0,0 0-107 0 0,0 0-75 0 0,0 0-21 0 0,2-4 4000 0 0,-44 42-3672 0 0,41-38-1159 0 0,-5 6 81 0 0,0 0 0 0 0,0 0 0 0 0,1 0 0 0 0,0 1 0 0 0,0-1 0 0 0,0 1 0 0 0,1 1 0 0 0,0-1 0 0 0,1 1 0 0 0,-1-1 0 0 0,1 1-1 0 0,1 0 1 0 0,-1 0 0 0 0,2 0 0 0 0,-1 1 0 0 0,1 1-83 0 0,58-3 855 0 0,-46-15-2245 0 0,-11-8-3985 0 0,0 4-2288 0 0,2 7-3722 0 0</inkml:trace>
</inkml:ink>
</file>

<file path=ppt/ink/ink23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3:12.94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59 3 3969 0 0,'0'0'3170'0'0,"0"0"-718"0"0,0 0-363 0 0,0 0-62 0 0,0 0-164 0 0,0 0-249 0 0,0 0-279 0 0,0 0-202 0 0,0 0-185 0 0,0 0-161 0 0,0 0-113 0 0,0 0-82 0 0,0 0-20 0 0,-20-3 1342 0 0,-19 17-769 0 0,48-17 1437 0 0,-9 1-1952 0 0,-3-1-6446 0 0,1 1-4454 0 0,2 1-1452 0 0</inkml:trace>
</inkml:ink>
</file>

<file path=ppt/ink/ink23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3:18.11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96 310 680 0 0,'0'0'1697'0'0,"0"0"-148"0"0,0 0 62 0 0,0 0 238 0 0,0 0 183 0 0,0 0 32 0 0,0 0-166 0 0,0 0-265 0 0,0 0-272 0 0,0 0-222 0 0,0 0-172 0 0,0 0-146 0 0,0 0-56 0 0,-6-5-25 0 0,-21-12-39 0 0,20 13-47 0 0,7 4-46 0 0,0 0-92 0 0,0 0-51 0 0,0 0-15 0 0,0 0-47 0 0,0 0-2 0 0,0 0-40 0 0,0 0-53 0 0,0 0-57 0 0,0 0-21 0 0,0 0-32 0 0,0 0-46 0 0,24 0 810 0 0,231 0 436 0 0,-229 4-1290 0 0,-25-4-71 0 0,-1 0-12 0 0,0 0 14 0 0,0 0 12 0 0,0 0-6 0 0,0 0 6 0 0,0 0-2 0 0,0 0 22 0 0,0 0-3 0 0,0 0 0 0 0,-7-1 952 0 0,-52-69-839 0 0,13 11-405 0 0,43 56 754 0 0,3 7-8912 0 0,0 5 1988 0 0,0-4-5660 0 0</inkml:trace>
  <inkml:trace contextRef="#ctx0" brushRef="#br0" timeOffset="1719.078">673 251 0 0 0,'0'0'560'0'0,"0"0"979"0"0,0 0 463 0 0,0 0 185 0 0,0 0 100 0 0,0 0-100 0 0,0 0-264 0 0,0 0-304 0 0,0 0-256 0 0,0 0-196 0 0,0 0-148 0 0,0 0-101 0 0,0 0-97 0 0,-5 7 6172 0 0,-13 27-6411 0 0,-79 79-43 0 0,97-114-604 0 0,-1 1 0 0 0,1 0-1 0 0,0 0 1 0 0,0-1 0 0 0,0 1 0 0 0,0 0-1 0 0,-1 0 1 0 0,1 0 0 0 0,0-1 0 0 0,0 1 0 0 0,0 0-1 0 0,-1 0 1 0 0,1 0 0 0 0,0 0 0 0 0,0-1 0 0 0,-1 1-1 0 0,1 0 1 0 0,0 0 0 0 0,-1 0 0 0 0,1 0 0 0 0,0 0-1 0 0,0 0 1 0 0,-1 0 0 0 0,1 0 0 0 0,0 0-1 0 0,-1 0 1 0 0,1 0 0 0 0,0 0 0 0 0,0 0 0 0 0,-1 0-1 0 0,1 0 1 0 0,0 0 0 0 0,-1 0 0 0 0,1 0 0 0 0,0 0-1 0 0,0 0 1 0 0,-1 1 0 0 0,1-1 0 0 0,0 0 0 0 0,0 0-1 0 0,-1 0 1 0 0,1 0 0 0 0,0 1 0 0 0,0-1 0 0 0,0 0-1 0 0,-1 0 1 0 0,1 1 0 0 0,0-1 0 0 0,0 0-1 0 0,0 0 1 0 0,0 1 0 0 0,0-1 0 0 0,-1 0 0 0 0,1 0-1 0 0,0 1 1 0 0,0-1 0 0 0,0 0 0 0 0,0 1 65 0 0,0-3-1569 0 0,0-1-6258 0 0,0-1-3356 0 0</inkml:trace>
  <inkml:trace contextRef="#ctx0" brushRef="#br0" timeOffset="-714.072">52 553 5745 0 0,'0'0'2055'0'0,"0"0"-222"0"0,0 0-138 0 0,0 0 44 0 0,0 0 61 0 0,0 0-101 0 0,0 0-289 0 0,0 0-341 0 0,0 0-286 0 0,0 0-229 0 0,0 0-146 0 0,0 0-91 0 0,0 0-55 0 0,-3 0-32 0 0,-11 0-28 0 0,14 30 989 0 0,5-4-855 0 0,-2 0 1 0 0,0 0 0 0 0,-2 0-1 0 0,-1 1 1 0 0,-1-1-1 0 0,-1 0 1 0 0,-4 18-337 0 0,-31 158 743 0 0,37-201-675 0 0,0-1 12 0 0,0 0 9 0 0,0 0 17 0 0,0 0 20 0 0,0 0 17 0 0,0 0 9 0 0,0 0 8 0 0,0 0 15 0 0,2-15 685 0 0,31-164-392 0 0,17 50-468 0 0,18 29 64 0 0,11 22-51 0 0,-56 71-55 0 0,-28 44 147 0 0,12 52 8 0 0,-3-61-765 0 0,-4-28 491 0 0,0 0-80 0 0,0 0-75 0 0,0 0-119 0 0,0 0-143 0 0,-2-13-5084 0 0,1 8-1804 0 0,0 1-3898 0 0</inkml:trace>
  <inkml:trace contextRef="#ctx0" brushRef="#br0" timeOffset="599.954">279 987 7962 0 0,'0'0'2451'0'0,"0"0"-336"0"0,0 0-191 0 0,0 0-66 0 0,0 0-100 0 0,0 0-232 0 0,0 0-322 0 0,0 0-283 0 0,0 0-223 0 0,0 0-158 0 0,0 0-68 0 0,0 0-39 0 0,0 0-3 0 0,1 15 2086 0 0,-29 52-1781 0 0,23-60-702 0 0,1 1 1 0 0,0 0-1 0 0,0 0 0 0 0,1 0 0 0 0,0 1 0 0 0,1-1 1 0 0,-1 1-1 0 0,2 0 0 0 0,-1 0 0 0 0,1 6-33 0 0,2-13 8 0 0,0-1-1 0 0,0 1 0 0 0,0-1 1 0 0,0 0-1 0 0,1 0 0 0 0,-1 0 1 0 0,1 0-1 0 0,-1 0 0 0 0,0 0 1 0 0,1 0-1 0 0,0 0 0 0 0,-1 0 1 0 0,1-1-1 0 0,-1 1 0 0 0,1-1 1 0 0,0 1-1 0 0,-1-1 0 0 0,1 0 1 0 0,0 1-1 0 0,0-1 0 0 0,-1 0 1 0 0,1 0-1 0 0,0 0 0 0 0,0-1 1 0 0,-1 1-1 0 0,1 0 0 0 0,0-1 1 0 0,1 0-8 0 0,4 1 0 0 0,-7-22-2235 0 0,0 13 940 0 0,0-14-3333 0 0,-1 8-5169 0 0,0 11-329 0 0</inkml:trace>
  <inkml:trace contextRef="#ctx0" brushRef="#br0" timeOffset="1188.19">419 748 4993 0 0,'0'0'2830'0'0,"0"0"-488"0"0,0 0-226 0 0,0 0-35 0 0,0 0-178 0 0,0 0-286 0 0,0 0-302 0 0,0 0-289 0 0,0 0-160 0 0,0 0-132 0 0,0 0-148 0 0,0 0-79 0 0,0 0-27 0 0,-5 2-46 0 0,-23 14 783 0 0,0 6 687 0 0,28-22-1883 0 0,0 0-26 0 0,0 0 28 0 0,0 0 5 0 0,0 0-16 0 0,0 0 0 0 0,0 0 14 0 0,0 0 6 0 0,0 0 18 0 0,0 0-26 0 0,0 0-3 0 0,0 0 15 0 0,0 0-24 0 0,0 0-20 0 0,2-13-7951 0 0,-1 8-344 0 0,1 1-2670 0 0</inkml:trace>
  <inkml:trace contextRef="#ctx0" brushRef="#br0" timeOffset="3506.052">928 645 0 0 0,'0'0'890'0'0,"0"0"1190"0"0,0 0 392 0 0,0 0-128 0 0,0 0-237 0 0,0 0-253 0 0,0 0-203 0 0,0 0-176 0 0,0 0-157 0 0,0 0-125 0 0,0 0-117 0 0,0 0-100 0 0,6-2-94 0 0,18-6-91 0 0,-19 7-91 0 0,-5 1-74 0 0,0 0-61 0 0,0 0-72 0 0,0 0-48 0 0,0 0-30 0 0,0 0-49 0 0,0 0-13 0 0,0 0-32 0 0,0 0-51 0 0,0 0-15 0 0,0 0-34 0 0,0 0-24 0 0,-8 15 1194 0 0,-161 140-759 0 0,37-23-566 0 0,87-99-229 0 0,42-42-4082 0 0,11-23-1204 0 0,1 11-4204 0 0,-4 13 738 0 0</inkml:trace>
  <inkml:trace contextRef="#ctx0" brushRef="#br0" timeOffset="3853.008">669 564 5537 0 0,'0'0'2599'0'0,"0"0"-390"0"0,0 0-221 0 0,0 0-33 0 0,0 0-74 0 0,0 0-208 0 0,0 0-311 0 0,0 0-296 0 0,0 0-266 0 0,0 0-188 0 0,0 0-107 0 0,0 0-18 0 0,0 0 21 0 0,-6 6 15 0 0,-17 23 8 0 0,22-28-453 0 0,0 1 0 0 0,0-1 1 0 0,1 1-1 0 0,-1 0 0 0 0,1-1 0 0 0,-1 1 1 0 0,1 0-1 0 0,0-1 0 0 0,0 1 1 0 0,0 0-1 0 0,-1 0 0 0 0,2-1 0 0 0,-1 1 1 0 0,0 0-1 0 0,0-1 0 0 0,0 1 0 0 0,1 0 1 0 0,-1 0-1 0 0,1-1 0 0 0,0 1 0 0 0,-1-1 1 0 0,1 1-1 0 0,0-1 0 0 0,0 1 1 0 0,0-1-1 0 0,0 1 0 0 0,0-1 0 0 0,0 0 1 0 0,0 1-1 0 0,0-1 0 0 0,1 0 0 0 0,-1 0 1 0 0,1 0-1 0 0,-1 0 0 0 0,0 0 0 0 0,2 0-78 0 0,6 9 464 0 0,28 35 271 0 0,-2 1 1 0 0,-3 2 0 0 0,23 44-736 0 0,-16-1 33 0 0,-39-90-50 0 0,3-3-4618 0 0,8-9 1975 0 0,-7 6-3604 0 0,0 1-5380 0 0</inkml:trace>
  <inkml:trace contextRef="#ctx0" brushRef="#br0" timeOffset="4895.991">1015 969 2609 0 0,'0'0'2657'0'0,"0"0"-488"0"0,0 0-173 0 0,0 0 1 0 0,0 0-63 0 0,0 0-230 0 0,0 0-318 0 0,0 0-284 0 0,0 0-199 0 0,0 0-107 0 0,0 0-10 0 0,0 0 7 0 0,-1 6 606 0 0,0-6 3628 0 0,27-84-3311 0 0,-16 55-1564 0 0,2 1 0 0 0,1 0 0 0 0,2 1-1 0 0,0 1 1 0 0,2 0 0 0 0,17-20-152 0 0,34-31 81 0 0,-66 75-81 0 0,0 0-1 0 0,0 0 0 0 0,0-1 0 0 0,1 2 1 0 0,-1-1-1 0 0,1 0 0 0 0,-1 0 0 0 0,1 1 0 0 0,0 0 1 0 0,-1-1-1 0 0,1 1 0 0 0,0 0 0 0 0,0 0 1 0 0,0 0-1 0 0,0 1 0 0 0,0-1 0 0 0,0 1 1 0 0,0 0-1 0 0,0 0 0 0 0,0 0 0 0 0,0 0 0 0 0,0 0 1 0 0,0 1-1 0 0,0-1 0 0 0,0 1 0 0 0,1 0 1 0 0,1 3 3 0 0,0 0 0 0 0,0 0-1 0 0,0 0 1 0 0,-1 0 0 0 0,0 1-1 0 0,0 0 1 0 0,0 0-1 0 0,0 0 1 0 0,-1 1 0 0 0,0-1-1 0 0,0 1 1 0 0,-1-1 0 0 0,1 1-1 0 0,-1 0 1 0 0,0 0-1 0 0,-1 0 1 0 0,1 0 0 0 0,-1 1-1 0 0,0 1-2 0 0,2 125 32 0 0,-23-38-16 0 0,18-90-38 0 0,2-6 27 0 0,-1 1-1 0 0,1 0 1 0 0,0 0 0 0 0,-1 0 0 0 0,1-1 0 0 0,-1 1-1 0 0,1 0 1 0 0,0 0 0 0 0,-1 0 0 0 0,1 0 0 0 0,-1 0 0 0 0,1 0-1 0 0,0 0 1 0 0,-1 0 0 0 0,1 0 0 0 0,-1 0 0 0 0,1 0 0 0 0,0 0-1 0 0,-1 0 1 0 0,1 0 0 0 0,-1 0 0 0 0,1 0 0 0 0,0 0 0 0 0,-1 1-1 0 0,1-1-4 0 0,3-20-6 0 0,2 0 0 0 0,0 0-1 0 0,1 1 1 0 0,1 0-1 0 0,1 0 1 0 0,1 1 0 0 0,0 0-1 0 0,1 1 1 0 0,1-1-1 0 0,1 2 1 0 0,0 0 0 0 0,1 0-1 0 0,1 1 1 0 0,0 1-1 0 0,11-8 7 0 0,49-41 3 0 0,-73 62-3 0 0,0 0-1 0 0,0 0 0 0 0,0 0 1 0 0,0 1-1 0 0,0-1 1 0 0,1 0-1 0 0,-1 1 0 0 0,0-1 1 0 0,0 0-1 0 0,0 1 1 0 0,1 0-1 0 0,-1-1 1 0 0,0 1-1 0 0,0 0 0 0 0,1-1 1 0 0,-1 1-1 0 0,0 0 1 0 0,1 0-1 0 0,-1 0 0 0 0,0 0 1 0 0,1 0-1 0 0,-1 0 1 0 0,0 1-1 0 0,0-1 1 0 0,1 0-1 0 0,-1 1 0 0 0,0-1 1 0 0,0 1-1 0 0,1-1 1 0 0,-1 1-1 0 0,0 0 0 0 0,0-1 1 0 0,0 1-1 0 0,0 0 1 0 0,0 0-1 0 0,0 0 1 0 0,0 0-1 0 0,0 0 0 0 0,0 0 1 0 0,-1 0-1 0 0,1 0 1 0 0,0 0-1 0 0,0 0 0 0 0,-1 0 1 0 0,1 0-1 0 0,-1 1 1 0 0,1-1-1 0 0,-1 0 1 0 0,0 1 0 0 0,6 71 217 0 0,-7-57-177 0 0,-17 87 64 0 0,-11 14-25 0 0,28-111-817 0 0,-1 7 1776 0 0,4-10-4291 0 0,0-2-3847 0 0,0-1-2546 0 0</inkml:trace>
  <inkml:trace contextRef="#ctx0" brushRef="#br0" timeOffset="5272.017">1825 855 15299 0 0,'0'0'1339'0'0,"0"0"-393"0"0,0 0-21 0 0,0 0 161 0 0,0 0 73 0 0,0 0-107 0 0,0 0-237 0 0,0 0-187 0 0,0 0-79 0 0,0 0-4 0 0,0 0-1 0 0,0 0-38 0 0,0 0-67 0 0,-2 10-72 0 0,-18 89 887 0 0,7-43-953 0 0,13-56-302 0 0,0 0-22 0 0,0 0-29 0 0,0 0-40 0 0,0 0-32 0 0,0 0-56 0 0,0 0-103 0 0,0 0-110 0 0,-2-15-4108 0 0,1 10 3360 0 0,1 1-732 0 0,-1-1-3592 0 0,1 1-5720 0 0</inkml:trace>
  <inkml:trace contextRef="#ctx0" brushRef="#br0" timeOffset="5536.919">1880 615 12155 0 0,'0'0'2926'0'0,"0"0"-1043"0"0,0 0-395 0 0,0 0 7 0 0,0 0-93 0 0,0 0-232 0 0,0 0-296 0 0,0 0-249 0 0,0 0-135 0 0,0 0-110 0 0,0 0-113 0 0,0 0-82 0 0,0 0-82 0 0,-6 2-30 0 0,-20 6-12 0 0,28-14-5049 0 0,4 2-2554 0 0,-4 1-3545 0 0</inkml:trace>
  <inkml:trace contextRef="#ctx0" brushRef="#br0" timeOffset="6474.928">2013 475 9114 0 0,'0'0'2208'0'0,"0"0"-270"0"0,0 0-157 0 0,0 0-181 0 0,0 0-190 0 0,0 0-268 0 0,0 0-239 0 0,0 0-136 0 0,0 0-76 0 0,0 0-32 0 0,0 0-43 0 0,0 0-56 0 0,8-2-75 0 0,70-21 1604 0 0,9-28-115 0 0,-80 73-1688 0 0,-16 235-292 0 0,9-11-6 0 0,7-213-14 0 0,1 1 2 0 0,6-53 1105 0 0,47-128-811 0 0,13-16-142 0 0,13-75-16 0 0,-101 252-2000 0 0,-6 20-1109 0 0,8-14-7079 0 0,8-15-2004 0 0</inkml:trace>
  <inkml:trace contextRef="#ctx0" brushRef="#br0" timeOffset="6953.924">2526 947 12107 0 0,'0'0'2216'0'0,"0"0"-602"0"0,0 0-235 0 0,0 0 46 0 0,0 0 34 0 0,0 0-124 0 0,0 0-277 0 0,0 0-269 0 0,0 0-211 0 0,0 0-98 0 0,0 0-41 0 0,0 0-38 0 0,0 0-32 0 0,-3 9-26 0 0,-59 133 1059 0 0,52-84-3156 0 0,30-96-3831 0 0,-14 21-4392 0 0,-4 10-101 0 0</inkml:trace>
  <inkml:trace contextRef="#ctx0" brushRef="#br0" timeOffset="7509.089">2617 700 6633 0 0,'0'0'2322'0'0,"0"0"-241"0"0,0 0-24 0 0,0 0 3 0 0,0 0-128 0 0,0 0-296 0 0,0 0-339 0 0,0 0-293 0 0,0 0-191 0 0,0 0-118 0 0,0 0-95 0 0,0 0-30 0 0,0 0-19 0 0,-8-3 2377 0 0,-30 32-2517 0 0,38-29-364 0 0,0 0 2 0 0,0 0-5 0 0,0 0-15 0 0,0 0-2 0 0,0 0-15 0 0,0 0 3 0 0,0 0 23 0 0,0 0-3 0 0,29-30 262 0 0,-29 30-281 0 0,0 0 0 0 0,0 0 0 0 0,0 0-13 0 0,0 0 44 0 0,0 0 19 0 0,0 0-7 0 0,0 0-3 0 0,0 0-3 0 0,-13 4 661 0 0,-15 11-546 0 0,27-15-145 0 0,1 0-39 0 0,0 0-20 0 0,0 0-2 0 0,0 0-16 0 0,0 0-41 0 0,0 0-98 0 0,0 0-18 0 0,0 0-73 0 0,0 0-127 0 0,0 0-108 0 0,0 0-189 0 0,0-6-2136 0 0,0 4-2971 0 0,0-1-4555 0 0</inkml:trace>
  <inkml:trace contextRef="#ctx0" brushRef="#br0" timeOffset="9943.892">1889 240 6009 0 0,'0'0'2215'0'0,"0"0"-360"0"0,0 0-99 0 0,0 0-13 0 0,0 0-55 0 0,0 0-124 0 0,0 0-239 0 0,0 0-260 0 0,0 0-269 0 0,0 0-210 0 0,0 0-114 0 0,0 0-32 0 0,0 0-12 0 0,-2 1 9 0 0,-12 8 425 0 0,14-8-481 0 0,0-1-7 0 0,0 0-35 0 0,17 0 1148 0 0,430-4 3362 0 0,-467-21-4413 0 0,-100-156-250 0 0,110 167-346 0 0,0-1-1011 0 0,8 4-4400 0 0,2 10-2702 0 0,0 1-4892 0 0</inkml:trace>
</inkml:ink>
</file>

<file path=ppt/ink/ink23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02.7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203 119 0 0 0,'0'0'379'0'0,"0"0"276"0"0,0 0 170 0 0,0 0 315 0 0,0 0 221 0 0,0 0 7 0 0,0 0-176 0 0,0 0-350 0 0,0 0-232 0 0,0 0-156 0 0,0 0-39 0 0,-2-1 107 0 0,-6-7 143 0 0,7 6 104 0 0,1 2 54 0 0,0 0-28 0 0,0 0-60 0 0,0 0-27 0 0,0 0 29 0 0,0 0 57 0 0,0 0 79 0 0,0 0 25 0 0,0 0-18 0 0,0 0-24 0 0,0 0-24 0 0,0 10 5258 0 0,0 4-4568 0 0,0-13-1749 0 0,-34 159 1115 0 0,-1 222-352 0 0,27-166-432 0 0,8-216-138 0 0,-1 0-1 0 0,1-1 1 0 0,0 1 0 0 0,0 0 0 0 0,0-1-1 0 0,0 1 1 0 0,0 0 0 0 0,0-1 0 0 0,-1 1-1 0 0,1 0 1 0 0,0 0 0 0 0,0-1 0 0 0,0 1-1 0 0,-1 0 1 0 0,1 0 0 0 0,0-1-1 0 0,0 1 1 0 0,-1 0 0 0 0,1 0 0 0 0,0 0-1 0 0,-1-1 1 0 0,1 1 0 0 0,0 0 0 0 0,-1 0-1 0 0,1 0 1 0 0,0 0 0 0 0,0 0 0 0 0,-1 0-1 0 0,1 0 1 0 0,0 0 0 0 0,-1-1 0 0 0,1 1-1 0 0,-1 0 1 0 0,1 1 0 0 0,0-1 0 0 0,-1 0-1 0 0,1 0 1 0 0,0 0 0 0 0,-1 0 0 0 0,1 0-1 0 0,0 0 1 0 0,0 0 0 0 0,-1 0-1 0 0,1 1 1 0 0,0-1 0 0 0,-1 0 0 0 0,1 0-1 0 0,0 0 1 0 0,0 1 0 0 0,-1-1 0 0 0,1 0-1 0 0,0 0 1 0 0,0 1 0 0 0,-1-1 0 0 0,1 0-1 0 0,0 1 35 0 0,-14-35-2747 0 0,10 16 675 0 0,-2-8-2993 0 0,4 9-3364 0 0,2 5-380 0 0</inkml:trace>
  <inkml:trace contextRef="#ctx0" brushRef="#br0" timeOffset="674.909">24 233 4681 0 0,'0'0'2252'0'0,"0"0"-244"0"0,0 0-87 0 0,0 0 12 0 0,0 0 99 0 0,0 0-131 0 0,0 0-341 0 0,0 0-296 0 0,0 0-284 0 0,0 0-190 0 0,0 0-82 0 0,0 0-56 0 0,0 0-90 0 0,-5-7-65 0 0,-14-26-61 0 0,36 7 636 0 0,17 1-620 0 0,0 2 1 0 0,2 2-1 0 0,0 1 0 0 0,1 2 0 0 0,1 1 0 0 0,24-6-452 0 0,-45 18 53 0 0,0 1 1 0 0,0 0-1 0 0,0 2 0 0 0,1 0 1 0 0,-1 0-1 0 0,1 2 0 0 0,6 1-53 0 0,-19 0 0 0 0,1 0 0 0 0,-1 1 0 0 0,0 0 0 0 0,0 0 0 0 0,0 0 0 0 0,-1 0 0 0 0,1 1 0 0 0,-1 0 0 0 0,1 0 0 0 0,-1 0 0 0 0,0 1 0 0 0,0-1 0 0 0,0 1 0 0 0,0 0 0 0 0,-1 0 0 0 0,0 0 0 0 0,0 1 0 0 0,0-1 0 0 0,0 1 0 0 0,-1 0 0 0 0,1-1-1 0 0,-1 1 1 0 0,-1 0 0 0 0,1 1 0 0 0,-1-1 0 0 0,1 0 0 0 0,-1 0 0 0 0,-1 1 0 0 0,1-1 0 0 0,-1 0 0 0 0,0 1 0 0 0,0 0 0 0 0,-3 7 0 0 0,1 0-1 0 0,-2-1 1 0 0,1 1-1 0 0,-2-1 1 0 0,0 0-1 0 0,0 0 1 0 0,-1 0-1 0 0,-1-1 1 0 0,0 0-1 0 0,0 0 1 0 0,-1 0 0 0 0,0-1-1 0 0,-1-1 1 0 0,0 1-1 0 0,-1-1 1 0 0,0-1-1 0 0,-3 2 1 0 0,-51 59 41 0 0,62-69-43 0 0,1 1 0 0 0,0 0 0 0 0,0 0-1 0 0,0-1 1 0 0,0 1 0 0 0,0 0-1 0 0,0 0 1 0 0,0 0 0 0 0,0 1-1 0 0,0-1 1 0 0,0 0 0 0 0,1 0 0 0 0,-1 0-1 0 0,0 1 1 0 0,1-1 0 0 0,-1 0-1 0 0,1 1 1 0 0,-1-1 0 0 0,1 0 0 0 0,0 1-1 0 0,0-1 1 0 0,-1 0 0 0 0,1 1-1 0 0,0-1 1 0 0,0 1 0 0 0,0-1 0 0 0,1 1-1 0 0,-1-1 1 0 0,0 0 0 0 0,0 1-1 0 0,1-1 1 0 0,-1 0 0 0 0,1 1 0 0 0,-1-1-1 0 0,1 0 1 0 0,0 0 0 0 0,-1 1-1 0 0,1-1 1 0 0,0 0 0 0 0,0 0-1 0 0,0 0 1 0 0,0 0 0 0 0,0 0 0 0 0,0 0-1 0 0,0 0 1 0 0,0 0 0 0 0,0 0-1 0 0,1-1 1 0 0,-1 1 0 0 0,0 0 0 0 0,0-1-1 0 0,1 1 1 0 0,-1-1 2 0 0,169 52 113 0 0,-160-50-105 0 0,0 0 0 0 0,-1 1 0 0 0,0 1 0 0 0,0-1-1 0 0,0 1 1 0 0,0 1 0 0 0,-1 0 0 0 0,1 0 0 0 0,-1 1-1 0 0,-1 0 1 0 0,1 0 0 0 0,-1 1 0 0 0,0 0 0 0 0,0 0-1 0 0,-1 0 1 0 0,0 1 0 0 0,0 0 0 0 0,-1 0 0 0 0,0 1-1 0 0,-1 0 1 0 0,1-1 0 0 0,-2 1 0 0 0,1 1 0 0 0,-1-1-1 0 0,-1 1 1 0 0,2 7-8 0 0,-5-9 29 0 0,1 0 1 0 0,-1 0-1 0 0,0 0 1 0 0,-1 0-1 0 0,0 0 0 0 0,-1 0 1 0 0,1-1-1 0 0,-1 1 0 0 0,-1-1 1 0 0,1 1-1 0 0,-1-1 0 0 0,-1 0 1 0 0,1-1-1 0 0,-1 1 0 0 0,0-1 1 0 0,-1 0-1 0 0,1 0 0 0 0,-5 3-29 0 0,-123 82 459 0 0,108-78-409 0 0,-1-1 0 0 0,0-2-1 0 0,0 0 1 0 0,-1-2 0 0 0,0-1 0 0 0,-1-1 0 0 0,0-1-1 0 0,1-1 1 0 0,-19-1-50 0 0,46-3-30 0 0,-1-1-1 0 0,1 1 1 0 0,-1-1 0 0 0,1 1-1 0 0,-1-1 1 0 0,1 1 0 0 0,-1-1-1 0 0,1 1 1 0 0,-1-1 0 0 0,1 1 0 0 0,0-1-1 0 0,0 0 1 0 0,-1 1 0 0 0,1-1-1 0 0,0 0 1 0 0,0 1 0 0 0,-1-1-1 0 0,1 0 1 0 0,0 1 0 0 0,0-1-1 0 0,0 0 1 0 0,0 1 0 0 0,0-1-1 0 0,0 0 1 0 0,0 1 0 0 0,0-1-1 0 0,0 0 1 0 0,1 1 0 0 0,-1-1-1 0 0,0 0 1 0 0,0 1 0 0 0,1-1-1 0 0,-1 1 1 0 0,0-1 0 0 0,1 0-1 0 0,-1 1 1 0 0,0-1 0 0 0,1 1-1 0 0,-1-1 1 0 0,1 1 0 0 0,-1-1 0 0 0,1 1 29 0 0,90-60-4013 0 0,-23 35-5150 0 0,-48 17-2308 0 0</inkml:trace>
  <inkml:trace contextRef="#ctx0" brushRef="#br0" timeOffset="1508.566">1025 734 11522 0 0,'0'0'4251'0'0,"0"0"-2147"0"0,0 0-816 0 0,0 0-122 0 0,0 0 8 0 0,0 0-42 0 0,0 0-176 0 0,0 0-241 0 0,0 0-199 0 0,0 0-139 0 0,0 0-97 0 0,0 0-5 0 0,0 0-3 0 0,-5 23-8 0 0,-16 70-22 0 0,20-91-218 0 0,0 1 0 0 0,0-1 1 0 0,0 1-1 0 0,1 0 0 0 0,-1 0 0 0 0,0-1 1 0 0,1 1-1 0 0,0 0 0 0 0,0 0 1 0 0,0 0-1 0 0,0-1 0 0 0,0 1 1 0 0,0 0-1 0 0,1 0 0 0 0,0 0 1 0 0,-1-1-1 0 0,1 1 0 0 0,0 0 0 0 0,0-1 1 0 0,0 1-1 0 0,1-1 0 0 0,-1 1 1 0 0,1-1-1 0 0,-1 0 0 0 0,1 1 1 0 0,0-1-1 0 0,0 0 0 0 0,0 0 0 0 0,0 0 1 0 0,0 0-1 0 0,0-1 0 0 0,0 1 1 0 0,1-1-1 0 0,-1 1 0 0 0,1-1 1 0 0,-1 0-1 0 0,1 0 0 0 0,1 1-24 0 0,4 2 82 0 0,2-1-8 0 0,-1 0 0 0 0,1-1 0 0 0,0-1-1 0 0,0 1 1 0 0,0-2 0 0 0,0 1 0 0 0,0-1-1 0 0,0-1 1 0 0,0 0 0 0 0,0 0 0 0 0,0-1-1 0 0,0 0 1 0 0,0-1 0 0 0,-1 0 0 0 0,1-1 0 0 0,-1 0-1 0 0,0 0 1 0 0,0-1 0 0 0,2-1-74 0 0,107-72 507 0 0,-51 18-339 0 0,-57 54-210 0 0,-7 26-281 0 0,1 4 276 0 0,2-13 53 0 0,1 0-1 0 0,0 0 1 0 0,1 0 0 0 0,0-1 0 0 0,0 0 0 0 0,1 0 0 0 0,1-1 0 0 0,0-1 0 0 0,0 1 0 0 0,0-1 0 0 0,1-1 0 0 0,0 0 0 0 0,1-1 0 0 0,-1 0-1 0 0,1-1 1 0 0,1 0 0 0 0,-1 0 0 0 0,0-2 0 0 0,1 1 0 0 0,0-2 0 0 0,0 0 0 0 0,0 0 0 0 0,0-1 0 0 0,0-1 0 0 0,0 0 0 0 0,0-1 0 0 0,5-1-6 0 0,-3-3 59 0 0,0 0 0 0 0,-1-1 0 0 0,0-1 0 0 0,0 0 0 0 0,0-1 0 0 0,-1-1 0 0 0,0 0 1 0 0,0 0-1 0 0,-1-1 0 0 0,-1-1 0 0 0,0 0 0 0 0,0-1 0 0 0,-1 0 0 0 0,-1-1 0 0 0,9-13-59 0 0,-10 16 36 0 0,24-29 3 0 0,-1-2-1 0 0,-2-1 1 0 0,-2-2-1 0 0,-2 0 0 0 0,-2-2 1 0 0,-2-1-1 0 0,-2 0 0 0 0,11-43-38 0 0,-30 90 1 0 0,9-27 7 0 0,-2 0 0 0 0,-2-1 1 0 0,0 1-1 0 0,-2-1 0 0 0,0 0 1 0 0,-2 0-1 0 0,-3-25-8 0 0,2 52-2 0 0,0 0 0 0 0,0 0 0 0 0,0 0 1 0 0,0 0-1 0 0,0 0 0 0 0,0 0 0 0 0,-1 1 0 0 0,1-1 0 0 0,0 0 1 0 0,0 0-1 0 0,-1 0 0 0 0,1 0 0 0 0,-1 1 0 0 0,1-1 0 0 0,-1 0 1 0 0,1 0-1 0 0,-1 1 0 0 0,1-1 0 0 0,-1 1 0 0 0,0-1 0 0 0,1 0 1 0 0,-1 1-1 0 0,0-1 0 0 0,0 1 0 0 0,1-1 0 0 0,-1 1 1 0 0,0 0-1 0 0,0-1 0 0 0,0 1 0 0 0,1 0 0 0 0,-1-1 0 0 0,0 1 1 0 0,0 0-1 0 0,0 0 0 0 0,0 0 0 0 0,0 0 0 0 0,0 0 0 0 0,0 0 1 0 0,1 0-1 0 0,-1 0 0 0 0,0 0 0 0 0,0 0 0 0 0,0 1 0 0 0,0-1 1 0 0,0 0-1 0 0,1 1 0 0 0,-1-1 0 0 0,0 0 0 0 0,0 1 0 0 0,0-1 1 0 0,1 1-1 0 0,-1-1 0 0 0,0 1 0 0 0,1 0 0 0 0,-1-1 1 0 0,0 1-1 0 0,1-1 0 0 0,-1 1 0 0 0,1 0 0 0 0,-1 0 0 0 0,1-1 1 0 0,-1 1-1 0 0,1 0 0 0 0,0 0 0 0 0,-1 0 0 0 0,1 0 0 0 0,0-1 1 0 0,0 1-1 0 0,0 0 0 0 0,-1 1 2 0 0,-8 15-3 0 0,0 1 0 0 0,1 0-1 0 0,1 0 1 0 0,0 1 0 0 0,2 0 0 0 0,0 0 0 0 0,1 0 0 0 0,1 1-1 0 0,1-1 1 0 0,0 1 0 0 0,2 4 3 0 0,12 127 144 0 0,-8-138-139 0 0,6 21 16 0 0,-2 0 1 0 0,-1 1-1 0 0,-1 0 1 0 0,-2 0-1 0 0,-2 0 0 0 0,-1 0 1 0 0,-3 26-22 0 0,0-47-3 0 0,0-1 1 0 0,-1 1-1 0 0,0-1 1 0 0,-1 0-1 0 0,-1 0 1 0 0,0 0-1 0 0,-1-1 1 0 0,-7 12 2 0 0,10-16-655 0 0,4-17-1884 0 0,19-52-1290 0 0,-8 28-2188 0 0,-7 21-3341 0 0</inkml:trace>
  <inkml:trace contextRef="#ctx0" brushRef="#br0" timeOffset="1701.765">1810 488 15923 0 0,'0'0'2434'0'0,"0"0"-955"0"0,0 0-457 0 0,0 0 63 0 0,0 0 197 0 0,0 0 18 0 0,0 0-197 0 0,0 0-240 0 0,0 0-204 0 0,33-5-146 0 0,107-16-87 0 0,-10 6-364 0 0,0 5 0 0 0,74 5-62 0 0,-203 5-215 0 0,25 1-1025 0 0,-17 1-1588 0 0,-2 0-3514 0 0,-4 1-5725 0 0</inkml:trace>
</inkml:ink>
</file>

<file path=ppt/ink/ink23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20.06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112 0 10674 0 0,'0'0'2227'0'0,"0"0"-538"0"0,0 0-248 0 0,0 0 88 0 0,0 0 52 0 0,0 0-128 0 0,0 0-278 0 0,0 0-295 0 0,0 0-221 0 0,0 0-142 0 0,0 0-46 0 0,0 0-27 0 0,0 0-11 0 0,0 3 1860 0 0,-64 49-1150 0 0,60-48-1102 0 0,0-1 0 0 0,0 1 0 0 0,1-1 0 0 0,-1 1 0 0 0,1 0 1 0 0,0 0-1 0 0,0 1 0 0 0,0-1 0 0 0,0 0 0 0 0,1 1 0 0 0,0 0 0 0 0,0 0 1 0 0,0 0-1 0 0,1 0 0 0 0,-1 0 0 0 0,1 0 0 0 0,0 0 0 0 0,1 0 0 0 0,-1 0 1 0 0,1 2-42 0 0,2-5 27 0 0,1 0 0 0 0,-1 0 0 0 0,1-1 0 0 0,-1 1 1 0 0,1-1-1 0 0,0 1 0 0 0,-1-1 0 0 0,1 0 0 0 0,0 0 0 0 0,0-1 1 0 0,0 1-1 0 0,0 0 0 0 0,0-1 0 0 0,0 0 0 0 0,0 1 1 0 0,0-1-1 0 0,0-1 0 0 0,0 1 0 0 0,0 0 0 0 0,0-1 1 0 0,2 0-28 0 0,4 1-5 0 0,1-16-3098 0 0,-10-2-5221 0 0,0 12-47 0 0,0 2-1829 0 0</inkml:trace>
</inkml:ink>
</file>

<file path=ppt/ink/ink23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19.49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532 7 4881 0 0,'0'0'1742'0'0,"0"0"-251"0"0,0 0 46 0 0,0 0 225 0 0,0 0 68 0 0,0 0-160 0 0,0 0-380 0 0,0 0-329 0 0,0 0-208 0 0,0 0-131 0 0,0 0-76 0 0,14-1-73 0 0,104-5 2651 0 0,-82 6-19 0 0,-49 7-803 0 0,-123 16-2176 0 0,-182 35 337 0 0,270-46-101 0 0,107 16 323 0 0,84-4-268 0 0,-8 0-278 0 0,-125-16-123 0 0,-10-8-8 0 0,0 1-15 0 0,0 1 6 0 0,0-1-12 0 0,0-1 15 0 0,0 0 6 0 0,0 0-2 0 0,0 0-13 0 0,0 0-12 0 0,0 1-9 0 0,-15 10 108 0 0,-82 47 55 0 0,-166 74-51 0 0,228-116-85 0 0,-74 52 1 0 0,96-59 58 0 0,13-8-29 0 0,14 5 59 0 0,2 1-26 0 0,1 0 0 0 0,-1-1 0 0 0,2-1 1 0 0,-1 0-1 0 0,0-2 0 0 0,1 0 1 0 0,0 0-1 0 0,0-2 0 0 0,-1 0 1 0 0,1-2-1 0 0,0 0 0 0 0,4-1-62 0 0,21 2 83 0 0,215-14 247 0 0,-241 13-157 0 0,-17 1-197 0 0,-28-7-4998 0 0,23 5 2847 0 0,-2 0-1134 0 0,3 2-5052 0 0,2 0-3904 0 0</inkml:trace>
  <inkml:trace contextRef="#ctx0" brushRef="#br0" timeOffset="1029.415">203 744 10218 0 0,'0'0'2321'0'0,"0"0"-480"0"0,0 0-218 0 0,0 0 15 0 0,0 0-99 0 0,0 0-236 0 0,0 0-328 0 0,0 0-328 0 0,0 0-214 0 0,0 0-79 0 0,0 0-16 0 0,0 0 17 0 0,0 0 48 0 0,-11-1 2248 0 0,-22 13-2122 0 0,20-8-355 0 0,24-4 225 0 0,23-26-133 0 0,-33 26-242 0 0,-1 0 11 0 0,0 0 21 0 0,0 0 17 0 0,0 0-6 0 0,0 0-3 0 0,-9 3-521 0 0,34-18-4378 0 0,-15 9-779 0 0,-3 2-6173 0 0</inkml:trace>
  <inkml:trace contextRef="#ctx0" brushRef="#br0" timeOffset="2095.967">610 659 752 0 0,'0'0'4996'0'0,"0"0"-2111"0"0,0 0-686 0 0,0 0-72 0 0,0 0-125 0 0,0 0-242 0 0,0 0-293 0 0,0 0-267 0 0,0 0-161 0 0,0 0-107 0 0,0 0-85 0 0,0 0-77 0 0,0 0-41 0 0,0 0-33 0 0,3-15 911 0 0,23-81 107 0 0,44-28-826 0 0,-57 105-859 0 0,1 1 1 0 0,0 0-1 0 0,1 2 0 0 0,1-1 1 0 0,0 2-1 0 0,2 0 0 0 0,-1 1 1 0 0,2 1-1 0 0,0 1 1 0 0,15-8-30 0 0,-28 68-105 0 0,-16 180 39 0 0,39-244 106 0 0,193-244 93 0 0,-136 150-85 0 0,-86 109-29 0 0,0 1-32 0 0,-2 22-90 0 0,-55 225 623 0 0,46-108-425 0 0,10-133-1916 0 0,-1-2-1662 0 0,2 2-6502 0 0,0-3-1717 0 0</inkml:trace>
  <inkml:trace contextRef="#ctx0" brushRef="#br0" timeOffset="2431.182">1392 574 11026 0 0,'0'0'2394'0'0,"0"0"-839"0"0,0 0-353 0 0,0 0 69 0 0,0 0 110 0 0,0 0-108 0 0,0 0-262 0 0,0 0-286 0 0,0 0-192 0 0,0 0-103 0 0,0 0-29 0 0,0 0 10 0 0,0 0-28 0 0,-11 23-27 0 0,-51 99 155 0 0,41-68 235 0 0,21-54-770 0 0,0 0-20 0 0,0 0-14 0 0,0 0-52 0 0,0 0-54 0 0,0 0-85 0 0,0 0-160 0 0,14-16-5043 0 0,-8 8-1674 0 0,0 7-3879 0 0</inkml:trace>
  <inkml:trace contextRef="#ctx0" brushRef="#br0" timeOffset="3028.106">1462 284 11658 0 0,'0'0'2025'0'0,"0"0"-237"0"0,0 0-123 0 0,0 0-116 0 0,0 0-156 0 0,0 0-270 0 0,0 0-327 0 0,0 0-247 0 0,0 0-159 0 0,0 0-78 0 0,0 0-10 0 0,0 0-31 0 0,0 0-44 0 0,-5 10 934 0 0,-1-9 1097 0 0,6-1-2247 0 0,0 0-1 0 0,0 0 1 0 0,0 0 0 0 0,0 1-1 0 0,0-1 1 0 0,0 0-1 0 0,0 0 1 0 0,0 0 0 0 0,0 0-1 0 0,0 1 1 0 0,0-1 0 0 0,0 0-1 0 0,0 0 1 0 0,0 0-1 0 0,0 1 1 0 0,0-1 0 0 0,0 0-1 0 0,0 0 1 0 0,0 0-1 0 0,0 1 1 0 0,0-1 0 0 0,0 0-11 0 0,-15 7 678 0 0,15-7-656 0 0,0 0-25 0 0,0 0-22 0 0,24-15-4704 0 0,-17 11 29 0 0,-1 1-6954 0 0</inkml:trace>
  <inkml:trace contextRef="#ctx0" brushRef="#br0" timeOffset="6182.932">1583 184 2304 0 0,'0'0'2534'0'0,"0"0"-644"0"0,0 0-364 0 0,0 0 19 0 0,0 0 122 0 0,0 0-45 0 0,0 0-251 0 0,0 0-387 0 0,0 0-328 0 0,0 0-198 0 0,0 0-71 0 0,0 0 91 0 0,0 0 148 0 0,3 1 114 0 0,1 1-496 0 0,0 0 0 0 0,0 0 0 0 0,0-1 0 0 0,0 0 0 0 0,0 1 0 0 0,1-2 0 0 0,-1 1 0 0 0,0 0 0 0 0,1-1 1 0 0,-1 0-1 0 0,0 0 0 0 0,1 0 0 0 0,-1-1 0 0 0,0 1 0 0 0,0-1 0 0 0,1 0 0 0 0,-1 0 0 0 0,0-1 0 0 0,0 1 0 0 0,0-1 0 0 0,0 0 0 0 0,0 0 0 0 0,1-1-244 0 0,48-60 954 0 0,-40 38-668 0 0,-13 24-256 0 0,0 1 2 0 0,0 0 1 0 0,0 0-18 0 0,0 0-2 0 0,0 0-2 0 0,0 0 2 0 0,0 23-25 0 0,-15 136 348 0 0,13 116-273 0 0,19-221-55 0 0,-17-53-4 0 0,11-5 607 0 0,66-114 270 0 0,115-271-90 0 0,-167 348-788 0 0,-38 49-5396 0 0,10 1 3425 0 0,-1-1-5692 0 0,4-4-3423 0 0</inkml:trace>
  <inkml:trace contextRef="#ctx0" brushRef="#br0" timeOffset="6667.376">2095 563 7202 0 0,'0'0'3844'0'0,"0"0"-1524"0"0,0 0-641 0 0,0 0-56 0 0,0 0 10 0 0,0 0-131 0 0,0 0-274 0 0,0 0-310 0 0,0 0-284 0 0,0 0-203 0 0,0 0-77 0 0,0 0-62 0 0,0 0-8 0 0,-3 8 37 0 0,-44 121 1477 0 0,45-117-1911 0 0,-2 14 751 0 0,3-31-5244 0 0,1-3-3709 0 0,0 5-2727 0 0</inkml:trace>
  <inkml:trace contextRef="#ctx0" brushRef="#br0" timeOffset="7114.543">2252 284 7066 0 0,'0'0'4266'0'0,"0"0"-1791"0"0,0 0-724 0 0,0 0-155 0 0,0 0-57 0 0,0 0-162 0 0,0 0-238 0 0,0 0-283 0 0,0 0-211 0 0,0 0-109 0 0,0 0-85 0 0,0 0-72 0 0,0 0-66 0 0,-4 0-91 0 0,-73 33 1283 0 0,113-59-1306 0 0,-35 26-170 0 0,-1 0 18 0 0,0 0 5 0 0,0 0-12 0 0,-16 7 27 0 0,3 2-550 0 0,19-11-4515 0 0,-1-1-240 0 0,-2-1-6128 0 0</inkml:trace>
</inkml:ink>
</file>

<file path=ppt/ink/ink23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33.24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24 148 0 0 0,'0'0'1694'0'0,"0"0"75"0"0,0 0 130 0 0,0 0 166 0 0,0 0 198 0 0,0 0 26 0 0,0 0-238 0 0,0 0-322 0 0,0 0-355 0 0,0 0-342 0 0,0 0-213 0 0,0 0-149 0 0,0 0-64 0 0,-4-1-47 0 0,-12-1-57 0 0,12 1-66 0 0,4 1-59 0 0,25 4 1539 0 0,88 7 204 0 0,110-4-1303 0 0,-123-7-413 0 0,-121 4 1075 0 0,5-15-1360 0 0,1 0-1 0 0,1-1 1 0 0,-1-1-1 0 0,2 0 1 0 0,0-1-1 0 0,1-1 1 0 0,-2-3-119 0 0,-43-41 288 0 0,57 58-1211 0 0,-1-2-9658 0 0,4 3-1462 0 0</inkml:trace>
</inkml:ink>
</file>

<file path=ppt/ink/ink23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33.82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8138 0 0,'0'0'2150'0'0,"0"0"-397"0"0,0 0-100 0 0,0 0 12 0 0,0 0-19 0 0,0 0-216 0 0,0 0-343 0 0,0 0-270 0 0,0 0-186 0 0,0 0-80 0 0,0 0-27 0 0,0 0-7 0 0,0 0-15 0 0,13 11 1694 0 0,70 7 751 0 0,146-17-1214 0 0,-195-1-1599 0 0,-34 0-154 0 0,0 0 27 0 0,0 0-3 0 0,0 0-20 0 0,0 0-8 0 0,0 0-59 0 0,0 0-51 0 0,0 0-32 0 0,0 0-8 0 0,0 0-73 0 0,0 0-36 0 0,0 0-81 0 0,-6-3-6317 0 0,1 2-4423 0 0,3 1 315 0 0</inkml:trace>
</inkml:ink>
</file>

<file path=ppt/ink/ink23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34.09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12283 0 0,'0'0'2764'0'0,"0"0"-690"0"0,0 0-434 0 0,0 0-130 0 0,0 0-126 0 0,0 0-186 0 0,0 0-263 0 0,0 0-243 0 0,0 0-177 0 0,0 0-121 0 0,0 0-78 0 0,0 0 11 0 0,0 0 51 0 0,1 5 26 0 0,-1-3-353 0 0,0 0-1 0 0,1 0 1 0 0,-1 0 0 0 0,1 0 0 0 0,-1 0 0 0 0,1-1-1 0 0,0 1 1 0 0,0 0 0 0 0,0 0 0 0 0,0-1 0 0 0,0 1-1 0 0,0-1 1 0 0,0 1 0 0 0,0-1 0 0 0,1 1 0 0 0,-1-1-1 0 0,1 0 1 0 0,-1 0 0 0 0,1 1 0 0 0,-1-1 0 0 0,1 0-1 0 0,0-1 1 0 0,0 1 0 0 0,-1 0 0 0 0,1 0 0 0 0,0-1-1 0 0,0 1 1 0 0,0-1 0 0 0,0 1 0 0 0,0-1 0 0 0,0 0-1 0 0,0 0 1 0 0,0 0-51 0 0,113 7 2161 0 0,-65-7-6877 0 0,-20 0-3539 0 0,-28 0-4016 0 0</inkml:trace>
</inkml:ink>
</file>

<file path=ppt/ink/ink23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35.66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381 538 2761 0 0,'0'0'2075'0'0,"0"0"-50"0"0,0 0 35 0 0,0 0 108 0 0,0 0-78 0 0,0 0-244 0 0,0 0-370 0 0,0 0-356 0 0,0 0-253 0 0,0 0-195 0 0,0 0-94 0 0,-9-5-69 0 0,-29-14-72 0 0,35 17-354 0 0,-1 1-1 0 0,1 0 0 0 0,-1 0 0 0 0,1 0 0 0 0,-1 1 0 0 0,1-1 1 0 0,-1 1-1 0 0,0 0 0 0 0,1 0 0 0 0,-1 0 0 0 0,1 0 1 0 0,-1 1-1 0 0,0-1 0 0 0,1 1 0 0 0,-1 0 0 0 0,1 0 0 0 0,0 1 1 0 0,-1-1-1 0 0,1 0 0 0 0,0 1 0 0 0,-3 2-82 0 0,-2-1 42 0 0,0 1 0 0 0,-1 0 0 0 0,2 1-1 0 0,-1-1 1 0 0,0 2 0 0 0,1-1 0 0 0,0 1 0 0 0,0 0 0 0 0,1 1-1 0 0,0-1 1 0 0,0 1 0 0 0,0 0 0 0 0,1 1 0 0 0,0-1-1 0 0,1 1 1 0 0,0 0 0 0 0,0 1 0 0 0,0-1 0 0 0,1 1 0 0 0,0-1-1 0 0,1 1 1 0 0,0 0 0 0 0,0 0 0 0 0,1 0 0 0 0,0 7-42 0 0,2-13 48 0 0,1-1 1 0 0,0 1-1 0 0,-1 0 1 0 0,1-1-1 0 0,0 1 1 0 0,0-1-1 0 0,1 1 1 0 0,-1-1-1 0 0,0 0 1 0 0,1 0-1 0 0,0 0 1 0 0,-1 0-1 0 0,1-1 1 0 0,0 1-1 0 0,0-1 1 0 0,0 1 0 0 0,0-1-1 0 0,0 0 1 0 0,0 0-1 0 0,0-1 1 0 0,0 1-1 0 0,0-1 1 0 0,0 1-1 0 0,1-1 1 0 0,-1 0-1 0 0,0 0 1 0 0,0 0-1 0 0,0-1 1 0 0,1 1-1 0 0,-1-1 1 0 0,0 1-1 0 0,0-1 1 0 0,0 0-1 0 0,3-2-48 0 0,12-8 170 0 0,0 0-1 0 0,-1-1 1 0 0,-1-2-1 0 0,0 1 1 0 0,0-2-1 0 0,-1 0 1 0 0,-1-1-1 0 0,-1 0 1 0 0,0-1-1 0 0,1-5-169 0 0,-13 22 2 0 0,19-24 12 0 0,0-1 1 0 0,-2-1-1 0 0,-1 0 1 0 0,-1-1-1 0 0,-1-1 0 0 0,-1-1 1 0 0,-2 0-1 0 0,-1 0 1 0 0,-1-2-1 0 0,-2 1 1 0 0,-1-1-1 0 0,3-26-14 0 0,-10 45-33 0 0,0-1-1 0 0,0 0 1 0 0,-2 1-1 0 0,1-1 1 0 0,-2 1 0 0 0,1 0-1 0 0,-2-1 1 0 0,0 1-1 0 0,0-1 34 0 0,2 9-21 0 0,0 0-1 0 0,0 0 0 0 0,-1 1 1 0 0,1-1-1 0 0,-1 0 0 0 0,1 1 1 0 0,-1-1-1 0 0,0 1 0 0 0,-1 0 1 0 0,1 0-1 0 0,0 0 0 0 0,-1 1 1 0 0,0-1-1 0 0,1 1 0 0 0,-1 0 1 0 0,0 0-1 0 0,0 0 0 0 0,-1 0 1 0 0,1 1-1 0 0,0-1 0 0 0,0 1 1 0 0,-1 0-1 0 0,1 1 1 0 0,-1-1-1 0 0,1 1 0 0 0,-1 0 1 0 0,0 0 21 0 0,-5 2 3 0 0,0 1 0 0 0,0 0 1 0 0,0 0-1 0 0,0 1 1 0 0,0 1-1 0 0,1 0 0 0 0,0 0 1 0 0,0 1-1 0 0,0 0 0 0 0,1 0 1 0 0,-1 1-1 0 0,2 0 1 0 0,-1 0-1 0 0,1 1 0 0 0,0 0 1 0 0,1 1-1 0 0,-1-1 1 0 0,2 1-1 0 0,-1 0 0 0 0,1 1 1 0 0,1-1-1 0 0,0 1 1 0 0,0 0-1 0 0,-1 7-3 0 0,3-9 38 0 0,0 0 0 0 0,1 0 0 0 0,0 0-1 0 0,0 1 1 0 0,0-1 0 0 0,1 0 0 0 0,1 1 0 0 0,0-1 0 0 0,0 0 0 0 0,0 0 0 0 0,1 0 0 0 0,0 0 0 0 0,0 0-1 0 0,1 0 1 0 0,0 0 0 0 0,1-1 0 0 0,0 1 0 0 0,0-1 0 0 0,0 0 0 0 0,1-1 0 0 0,0 1 0 0 0,1-1-1 0 0,-1 1 1 0 0,1-2 0 0 0,1 2-38 0 0,8 7 108 0 0,1-1 0 0 0,0-1 0 0 0,1-1 0 0 0,0 0-1 0 0,1-1 1 0 0,0-1 0 0 0,1 0 0 0 0,0-2 0 0 0,16 5-108 0 0,62 11 130 0 0,-88-22-63 0 0,6 4-2980 0 0,-12 8-7525 0 0,-3-10 264 0 0</inkml:trace>
  <inkml:trace contextRef="#ctx0" brushRef="#br0" timeOffset="298.594">0 899 10626 0 0,'0'0'2690'0'0,"0"0"-948"0"0,0 0-586 0 0,0 0-110 0 0,0 0 127 0 0,0 0 76 0 0,0 0-52 0 0,0 0-137 0 0,0 0-213 0 0,0 0-171 0 0,0 0-121 0 0,0 0-48 0 0,37 0-48 0 0,115-4-42 0 0,153-24 945 0 0,-253 25-2137 0 0,59-1 1031 0 0,-74 3-4902 0 0,-1 1-4840 0 0,-33 0-1977 0 0</inkml:trace>
  <inkml:trace contextRef="#ctx0" brushRef="#br0" timeOffset="885.098">293 1113 9962 0 0,'0'0'3978'0'0,"0"0"-1977"0"0,0 0-748 0 0,0 0-128 0 0,0 0-23 0 0,0 0-93 0 0,0 0-188 0 0,0 0-141 0 0,0 0-176 0 0,0 0-151 0 0,0 0-104 0 0,0 0-49 0 0,-15 3-11 0 0,-99 42 443 0 0,106-41-598 0 0,1 2 0 0 0,0-1-1 0 0,0 1 1 0 0,0 0 0 0 0,1 1-1 0 0,0-1 1 0 0,0 1 0 0 0,1 0-1 0 0,-1 1 1 0 0,2-1 0 0 0,-1 1-1 0 0,1 0 1 0 0,0 0-1 0 0,1 1 1 0 0,0-1 0 0 0,0 1-1 0 0,1 0 1 0 0,0 0 0 0 0,0-1-1 0 0,1 1 1 0 0,0 0 0 0 0,1 1-34 0 0,2-7 46 0 0,-1 0 0 0 0,1 0 0 0 0,1 0 0 0 0,-1 0 0 0 0,0 0 0 0 0,1-1 0 0 0,-1 1 0 0 0,1-1 0 0 0,0 1 0 0 0,0-1 0 0 0,0 0 1 0 0,0 0-1 0 0,0 0 0 0 0,0-1 0 0 0,0 1 0 0 0,1-1 0 0 0,-1 1 0 0 0,1-1 0 0 0,-1 0 0 0 0,1-1 0 0 0,-1 1 0 0 0,1-1 0 0 0,0 1 1 0 0,-1-1-1 0 0,1 0 0 0 0,-1 0 0 0 0,1-1 0 0 0,0 1 0 0 0,2-1-46 0 0,8-1 129 0 0,0-1 1 0 0,0-1 0 0 0,0 0-1 0 0,0-1 1 0 0,-1 0-1 0 0,0-1 1 0 0,0-1-1 0 0,10-6-129 0 0,-5 5 28 0 0,0-2 1 0 0,0 0-1 0 0,0-2 0 0 0,-2 1 0 0 0,1-2 1 0 0,-2 0-1 0 0,0-1 0 0 0,0-1 0 0 0,-2 0 1 0 0,1-1-1 0 0,-2 0 0 0 0,0-1 0 0 0,-1-1 0 0 0,-1 0 1 0 0,-1 0-1 0 0,0 0 0 0 0,-1-1 0 0 0,-2-1 1 0 0,1 1-1 0 0,-2-1 0 0 0,-1 0 0 0 0,0-1 1 0 0,0-18-29 0 0,-4 35-22 0 0,-1 0 1 0 0,1 0-1 0 0,-1 0 1 0 0,0 1 0 0 0,0-1-1 0 0,0 0 1 0 0,0 1 0 0 0,0-1-1 0 0,-1 1 1 0 0,0-1-1 0 0,0 1 1 0 0,0 0 0 0 0,0 0-1 0 0,0 0 1 0 0,-1 0 0 0 0,1 0-1 0 0,-1 0 1 0 0,0 1-1 0 0,0-1 1 0 0,0 1 0 0 0,0 0-1 0 0,0 0 1 0 0,0 0-1 0 0,-1 0 1 0 0,1 0 0 0 0,-1 1-1 0 0,1-1 1 0 0,-1 1 0 0 0,1 0-1 0 0,-1 0 1 0 0,-3 0 21 0 0,2 1-19 0 0,-1-1 1 0 0,1 1-1 0 0,-1 0 0 0 0,0 0 1 0 0,1 1-1 0 0,0 0 1 0 0,-1 0-1 0 0,1 0 0 0 0,-1 0 1 0 0,1 1-1 0 0,0 0 0 0 0,0 0 1 0 0,0 0-1 0 0,0 1 1 0 0,0 0-1 0 0,1 0 0 0 0,-1 0 1 0 0,1 0-1 0 0,-1 1 1 0 0,1 0-1 0 0,1 0 0 0 0,-3 2 19 0 0,-3 4 6 0 0,0 0 1 0 0,1 0-1 0 0,1 0 0 0 0,0 1 0 0 0,0 1 0 0 0,1-1 0 0 0,0 1 0 0 0,1 0 0 0 0,1 0 0 0 0,0 0 0 0 0,0 1 0 0 0,1 0 0 0 0,1 0 0 0 0,0-1 0 0 0,1 1 0 0 0,0 0 1 0 0,1 0-1 0 0,0 0 0 0 0,1 0 0 0 0,3 11-6 0 0,11 12-1244 0 0,57 37 4133 0 0,-6-52-6248 0 0,-32-26-3153 0 0,-4-14-4662 0 0,-22 12 3704 0 0</inkml:trace>
  <inkml:trace contextRef="#ctx0" brushRef="#br0" timeOffset="1257.477">880 903 8090 0 0,'0'0'5424'0'0,"0"0"-3299"0"0,0 0-1010 0 0,0 0 134 0 0,0 0 205 0 0,0 0 44 0 0,0 0-251 0 0,0 0-367 0 0,0 0-292 0 0,0 0-153 0 0,0 0-85 0 0,0 0-74 0 0,0 0-36 0 0,-19 32-54 0 0,-57 102-48 0 0,4-13 246 0 0,58-32-69 0 0,14-87-286 0 0,0 0 1 0 0,0 1-1 0 0,1-1 0 0 0,-1 0 0 0 0,1 0 1 0 0,0 1-1 0 0,0-1 0 0 0,-1 0 1 0 0,2 0-1 0 0,-1 0 0 0 0,0 0 0 0 0,0 0 1 0 0,1 0-1 0 0,-1 0 0 0 0,1 0 1 0 0,-1-1-1 0 0,1 1 0 0 0,0 0 1 0 0,-1-1-1 0 0,1 0 0 0 0,0 1 0 0 0,0-1 1 0 0,0 0-1 0 0,0 0 0 0 0,1 0 1 0 0,-1 0-1 0 0,0 0 0 0 0,0-1 0 0 0,1 1 1 0 0,-1-1-1 0 0,0 1 0 0 0,1-1 1 0 0,-1 0-1 0 0,0 0 0 0 0,1 0 0 0 0,0 0-29 0 0,101-7 1121 0 0,-95 3-1024 0 0,-8 3-201 0 0,-1 1 0 0 0,1 0 0 0 0,0 0 0 0 0,0-1 0 0 0,0 1 0 0 0,0 0 0 0 0,0-1 0 0 0,0 1 1 0 0,0-1-1 0 0,0 1 0 0 0,0-1 0 0 0,-1 1 0 0 0,1-1 0 0 0,0 0 0 0 0,0 0 0 0 0,-1 1 0 0 0,1-1 0 0 0,-1 0 0 0 0,1 0 0 0 0,0 1 0 0 0,-1-1 1 0 0,0 0-1 0 0,1 0 0 0 0,-1 0 0 0 0,1 0 0 0 0,-1 0 0 0 0,0 0 0 0 0,0 0 0 0 0,1 0 0 0 0,-1 0 0 0 0,0 0 0 0 0,0 0 0 0 0,0 0 1 0 0,0 0-1 0 0,0 0 0 0 0,-1 0 0 0 0,1 0 0 0 0,0 0 0 0 0,0 0 0 0 0,0 0 0 0 0,-1 0 104 0 0,-7-6-4263 0 0,5 5-2140 0 0,0-1-4952 0 0</inkml:trace>
  <inkml:trace contextRef="#ctx0" brushRef="#br0" timeOffset="1496.385">633 1150 14939 0 0,'0'0'1911'0'0,"0"0"-621"0"0,0 0-275 0 0,0 0 85 0 0,0 0 34 0 0,0 0-60 0 0,0 0-184 0 0,0 0-289 0 0,0 0-148 0 0,0 0-97 0 0,0 0-98 0 0,0 0-64 0 0,35-4-84 0 0,105-11-103 0 0,-34 5-1028 0 0,-58 6-6752 0 0,-32 3-3796 0 0</inkml:trace>
</inkml:ink>
</file>

<file path=ppt/ink/ink23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40.5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469 225 1072 0 0,'0'0'1981'0'0,"0"0"-36"0"0,0 0 64 0 0,0 0 103 0 0,0 0 5 0 0,0 0-212 0 0,0 0-348 0 0,0 0-369 0 0,0 0-277 0 0,0 0-188 0 0,0 0-118 0 0,0 0-58 0 0,0 0-48 0 0,3 0 14 0 0,94 3 3208 0 0,-97-3-3662 0 0,0 0 17 0 0,0 0 64 0 0,0 0 36 0 0,0 0 52 0 0,0 0 41 0 0,-53 11 2209 0 0,-120 22-2237 0 0,153-28-181 0 0,7-3-36 0 0,1 0 0 0 0,0 2 0 0 0,0-1 0 0 0,0 2 0 0 0,1-1 0 0 0,-1 1 0 0 0,1 1 0 0 0,0 0 1 0 0,-4 4-25 0 0,16-8 23 0 0,-1 1 0 0 0,1-1 0 0 0,-1 0 0 0 0,1 0 0 0 0,0 0 1 0 0,0 0-1 0 0,0 0 0 0 0,0 0 0 0 0,0 0 0 0 0,0 0 1 0 0,1 0-1 0 0,-1 0 0 0 0,1-1 0 0 0,-1 1 0 0 0,1-1 1 0 0,-1 1-1 0 0,1-1 0 0 0,0 1 0 0 0,0-1 0 0 0,0 0 1 0 0,0 0-1 0 0,0 0 0 0 0,0 0 0 0 0,0 0 0 0 0,0 0 1 0 0,0-1-1 0 0,1 1 0 0 0,0-1-23 0 0,249 49 664 0 0,-226-39-625 0 0,-25-10 3 0 0,-1 0-42 0 0,0 0-6 0 0,0 0 6 0 0,-25 16 213 0 0,-66 36-94 0 0,81-47-117 0 0,-61 28 37 0 0,1 3 1 0 0,2 3-1 0 0,-39 31-39 0 0,97-62 8 0 0,1 0-1 0 0,-1 0 1 0 0,2 1 0 0 0,-1 1-1 0 0,1-1 1 0 0,0 1 0 0 0,1 0 0 0 0,1 1-1 0 0,-1 1-7 0 0,17 7 131 0 0,36-9 199 0 0,-44-10-311 0 0,201-4 728 0 0,-95-2-982 0 0,-108 6 38 0 0,0 0-95 0 0,0 0-85 0 0,0 0-106 0 0,0 0-171 0 0,0 0-160 0 0,0 0-273 0 0,12 0-11180 0 0,-7 0 44 0 0</inkml:trace>
  <inkml:trace contextRef="#ctx0" brushRef="#br0" timeOffset="734.668">578 766 11955 0 0,'0'0'2196'0'0,"0"0"-608"0"0,0 0-314 0 0,0 0 36 0 0,0 0 61 0 0,0 0-94 0 0,0 0-257 0 0,0 0-266 0 0,0 0-205 0 0,0 0-91 0 0,0 0-6 0 0,0 0-7 0 0,3-2-23 0 0,123-114 2197 0 0,9-15-1831 0 0,-61 68-604 0 0,-74 63-187 0 0,0 0 1 0 0,0 0-1 0 0,0 1 0 0 0,0-1 0 0 0,0 0 0 0 0,0 0 1 0 0,0 1-1 0 0,0-1 0 0 0,0 0 0 0 0,0 0 0 0 0,1 1 1 0 0,-1-1-1 0 0,0 0 0 0 0,0 0 0 0 0,0 1 0 0 0,0-1 1 0 0,0 0-1 0 0,1 0 0 0 0,-1 0 0 0 0,0 0 0 0 0,0 1 1 0 0,0-1-1 0 0,0 0 0 0 0,1 0 0 0 0,-1 0 0 0 0,0 0 1 0 0,0 1-1 0 0,1-1 0 0 0,-1 0 0 0 0,0 0 0 0 0,0 0 1 0 0,1 0-1 0 0,-1 0 0 0 0,0 0 0 0 0,0 0 1 0 0,1 0-1 0 0,-1 0 0 0 0,0 0 0 0 0,0 0 0 0 0,1 0 1 0 0,-1 0-1 0 0,0 0 0 0 0,0 0 0 0 0,1 0 3 0 0,-5 12-13 0 0,-1 12 28 0 0,1 0-1 0 0,1 1 1 0 0,2 0 0 0 0,0-1-1 0 0,1 1 1 0 0,2 4-15 0 0,-2-27 2 0 0,0-1 0 0 0,0 1 0 0 0,1-1 0 0 0,-1 1 0 0 0,0-1 0 0 0,1 1 0 0 0,0-1 1 0 0,-1 0-1 0 0,1 1 0 0 0,0-1 0 0 0,-1 0 0 0 0,1 1 0 0 0,0-1 0 0 0,0 0 0 0 0,0 0 0 0 0,0 0 0 0 0,0 0 0 0 0,0 0 0 0 0,1 0 0 0 0,-1 0 0 0 0,0 0 0 0 0,0 0 0 0 0,1 0 0 0 0,-1-1 0 0 0,0 1 0 0 0,1-1 0 0 0,-1 1 0 0 0,1-1 1 0 0,-1 1-1 0 0,1-1 0 0 0,-1 0 0 0 0,1 0 0 0 0,-1 0 0 0 0,1 0 0 0 0,-1 0 0 0 0,1 0 0 0 0,-1 0 0 0 0,1 0 0 0 0,-1 0 0 0 0,1-1 0 0 0,-1 1 0 0 0,1-1 0 0 0,-1 1 0 0 0,1-1 0 0 0,-1 0 0 0 0,0 1 0 0 0,1-1 0 0 0,0-1-2 0 0,64-42 101 0 0,65-133-100 0 0,-120 162 3 0 0,0 1-1 0 0,0 0 0 0 0,2 0 1 0 0,-1 1-1 0 0,2 1 1 0 0,0 0-1 0 0,14-9-3 0 0,-48 70-45 0 0,5-21 143 0 0,1 1 1 0 0,2 1-1 0 0,2 0 1 0 0,0 0-1 0 0,2 1 1 0 0,1 0-1 0 0,2 0 1 0 0,-2 23-99 0 0,5 16-1252 0 0,2-70 730 0 0,4 5-4669 0 0,0-2-1643 0 0,-1-3-4731 0 0</inkml:trace>
  <inkml:trace contextRef="#ctx0" brushRef="#br0" timeOffset="1044.519">1421 729 11867 0 0,'0'0'2689'0'0,"0"0"-1411"0"0,0 0-336 0 0,0 0 221 0 0,0 0 127 0 0,0 0-95 0 0,0 0-328 0 0,0 0-389 0 0,0 0-230 0 0,0 0-80 0 0,0 0 4 0 0,0 0 8 0 0,0 0 15 0 0,-5 11-10 0 0,-18 31-36 0 0,-4-18 361 0 0,17-27-2725 0 0,4-6-998 0 0,5 3-3501 0 0,1 2-4256 0 0</inkml:trace>
  <inkml:trace contextRef="#ctx0" brushRef="#br0" timeOffset="1526.137">1478 409 5393 0 0,'0'0'2025'0'0,"0"0"-169"0"0,0 0 48 0 0,0 0-1 0 0,0 0-159 0 0,0 0-328 0 0,0 0-375 0 0,0 0-287 0 0,0 0-150 0 0,0 0-39 0 0,0 0 13 0 0,0 0 42 0 0,0 0 5 0 0,1 3-7 0 0,-18 34 1575 0 0,4-22-1473 0 0,14-15-698 0 0,-1 0 0 0 0,1 0 0 0 0,-1 0 0 0 0,1 0 0 0 0,-1 1 0 0 0,1-1 0 0 0,-1 0 0 0 0,0 0 0 0 0,1 0 1 0 0,-1 0-1 0 0,1 1 0 0 0,-1-1 0 0 0,0 0 0 0 0,1 1 0 0 0,-1-1 0 0 0,0 0 0 0 0,1 0 0 0 0,-1 1 0 0 0,0-1 0 0 0,1 1 1 0 0,-1-1-1 0 0,0 0 0 0 0,0 1 0 0 0,0-1 0 0 0,1 1 0 0 0,-1-1 0 0 0,0 0 0 0 0,0 1 0 0 0,0-1 0 0 0,0 1 0 0 0,0-1 1 0 0,0 1-1 0 0,0-1 0 0 0,0 1 0 0 0,0-1 0 0 0,0 1 0 0 0,0-1 0 0 0,0 0 0 0 0,0 1 0 0 0,0-1 0 0 0,0 1 0 0 0,0-1 1 0 0,0 1-1 0 0,-1-1 0 0 0,1 0 0 0 0,0 1 0 0 0,0-1 0 0 0,-1 1 0 0 0,1-1 0 0 0,0 0 0 0 0,0 1 0 0 0,-1-1 1 0 0,1 0-24 0 0,41-21 435 0 0,-93 39-870 0 0,52-18-143 0 0,0 0-329 0 0,0 0-562 0 0,0 0-1045 0 0,0 0-3085 0 0,0 0-5822 0 0</inkml:trace>
  <inkml:trace contextRef="#ctx0" brushRef="#br0" timeOffset="3870.213">1688 136 5385 0 0,'0'0'2633'0'0,"0"0"-425"0"0,0 0-126 0 0,0 0 4 0 0,0 0-147 0 0,0 0-313 0 0,0 0-381 0 0,0 0-298 0 0,0 0-218 0 0,0 0-111 0 0,0 0-5 0 0,0 0-11 0 0,0 0 3 0 0,46 0 3060 0 0,329 0-1606 0 0,-374 0-2041 0 0,-1 0 24 0 0,-6-11 816 0 0,-51-48-598 0 0,53 20-1760 0 0,8 26-2646 0 0,3 3-3946 0 0,-3 6-3701 0 0</inkml:trace>
  <inkml:trace contextRef="#ctx0" brushRef="#br0" timeOffset="2261.218">1793 412 5601 0 0,'0'0'2786'0'0,"0"0"-707"0"0,0 0-188 0 0,0 0 60 0 0,0 0-52 0 0,0 0-257 0 0,0 0-388 0 0,0 0-293 0 0,0 0-206 0 0,0 0-117 0 0,0 0-85 0 0,0 0-96 0 0,0 0-63 0 0,-6 23-51 0 0,-17 67-55 0 0,1 56 592 0 0,14-70-620 0 0,16-132 2465 0 0,119-218-2043 0 0,-122 264-659 0 0,1 0 0 0 0,0 0 0 0 0,0 1 0 0 0,1 0-1 0 0,0 0 1 0 0,1 1 0 0 0,0 0 0 0 0,0 0 0 0 0,1 1-1 0 0,2-2-22 0 0,-11 9 1 0 0,1-1 0 0 0,0 1 0 0 0,0-1 0 0 0,-1 1-1 0 0,1-1 1 0 0,0 1 0 0 0,0-1 0 0 0,0 1 0 0 0,0 0-1 0 0,0-1 1 0 0,-1 1 0 0 0,1 0 0 0 0,0 0 0 0 0,0 0-1 0 0,0 0 1 0 0,0 0 0 0 0,0 0 0 0 0,0 0-1 0 0,0 0 1 0 0,0 0 0 0 0,0 0 0 0 0,-1 0 0 0 0,1 1-1 0 0,0-1 1 0 0,0 0 0 0 0,0 0 0 0 0,0 1 0 0 0,0-1-1 0 0,-1 1 1 0 0,1-1 0 0 0,0 1 0 0 0,0-1 0 0 0,-1 1-1 0 0,1 0 1 0 0,0-1 0 0 0,-1 1 0 0 0,1 0 0 0 0,-1-1-1 0 0,1 1 1 0 0,-1 0 0 0 0,1 0 0 0 0,-1 0 0 0 0,1-1-1 0 0,-1 1 1 0 0,0 0 0 0 0,1 0 0 0 0,-1 0 0 0 0,0 0-1 0 0,0 0 1 0 0,0 0 0 0 0,0 0 0 0 0,0-1 0 0 0,0 1-1 0 0,0 0 1 0 0,0 0 0 0 0,0 0 0 0 0,0 0-1 0 0,0 0 0 0 0,-6 61 56 0 0,-3-33-597 0 0,-3 18-410 0 0,10-31-3816 0 0,1 1-4092 0 0,1-13-2808 0 0</inkml:trace>
  <inkml:trace contextRef="#ctx0" brushRef="#br0" timeOffset="2596.324">2054 773 9810 0 0,'0'0'4488'0'0,"0"0"-1992"0"0,0 0-738 0 0,0 0-78 0 0,0 0-150 0 0,0 0-260 0 0,0 0-344 0 0,0 0-312 0 0,0 0-195 0 0,0 0-69 0 0,0 0-48 0 0,0 0-49 0 0,0 0-7 0 0,-5 10-36 0 0,-28 50 114 0 0,24-4 848 0 0,7-45-4031 0 0,2-12-5677 0 0,0-5 1937 0 0,0 1-3255 0 0</inkml:trace>
  <inkml:trace contextRef="#ctx0" brushRef="#br0" timeOffset="3053.767">2180 512 10602 0 0,'0'0'2079'0'0,"0"0"-485"0"0,0 0-86 0 0,0 0 150 0 0,0 0 13 0 0,0 0-241 0 0,0 0-375 0 0,0 0-305 0 0,0 0-223 0 0,0 0-88 0 0,0 0-44 0 0,0 0-69 0 0,-6 21 717 0 0,-23 5-507 0 0,27-25-532 0 0,2-1-18 0 0,0 0 20 0 0,17-13-62 0 0,-1-3 1061 0 0,-38 26-601 0 0,22-7-169 0 0,0-2-4751 0 0,0-1-4897 0 0,2 0-2039 0 0</inkml:trace>
</inkml:ink>
</file>

<file path=ppt/ink/ink23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45.8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2753 0 0,'0'0'2743'0'0,"0"0"-484"0"0,0 0-221 0 0,0 0 34 0 0,0 0 15 0 0,0 0-160 0 0,0 0-334 0 0,0 0-382 0 0,0 0-287 0 0,0 0-157 0 0,0 0-118 0 0,7 8 3065 0 0,32-1-1681 0 0,253-20 698 0 0,-191 11-2048 0 0,-89 2-6382 0 0,-11 0-6261 0 0,-4 0 659 0 0</inkml:trace>
</inkml:ink>
</file>

<file path=ppt/ink/ink23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46.0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23 17860 0 0,'0'0'1823'0'0,"0"0"-587"0"0,0 0-280 0 0,0 0-15 0 0,0 0-35 0 0,0 0-111 0 0,0 0-169 0 0,0 0-137 0 0,0 0-78 0 0,0 0-46 0 0,0 0-103 0 0,0 0-96 0 0,0 0-75 0 0,29 1-96 0 0,138 2-133 0 0,-82-11-1601 0 0,-30-1-3734 0 0,-23 3-2012 0 0,-14 3-4434 0 0</inkml:trace>
</inkml:ink>
</file>

<file path=ppt/ink/ink23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7:46.50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315 416 16476 0 0,'0'0'1200'0'0,"0"0"-333"0"0,0 0 19 0 0,0 0 152 0 0,0 0 6 0 0,0 0-137 0 0,-31 6-265 0 0,-96 21-245 0 0,54 2-16 0 0,68-27-375 0 0,0 1-1 0 0,0-1 0 0 0,0 1 0 0 0,0 0 0 0 0,0 0 0 0 0,1 1 0 0 0,-1-1 0 0 0,1 1 0 0 0,0 0 1 0 0,0 0-1 0 0,1 1 0 0 0,-1-1 0 0 0,1 1 0 0 0,0 0 0 0 0,0 0 0 0 0,0 0 0 0 0,1 0 0 0 0,-1 0 1 0 0,1 1-1 0 0,1-1 0 0 0,-1 0 0 0 0,1 1 0 0 0,0 0 0 0 0,0 2-5 0 0,3-5 12 0 0,-1 0-1 0 0,1-1 1 0 0,1 0 0 0 0,-1 1 0 0 0,0-1-1 0 0,0 0 1 0 0,1 0 0 0 0,-1-1-1 0 0,1 1 1 0 0,0 0 0 0 0,-1-1-1 0 0,1 1 1 0 0,0-1 0 0 0,0 0-1 0 0,0 0 1 0 0,0 0 0 0 0,0-1-1 0 0,0 1 1 0 0,0-1 0 0 0,0 1 0 0 0,2-1-12 0 0,19 1 137 0 0,0-1 1 0 0,-1-1 0 0 0,1-2 0 0 0,-1 0 0 0 0,0-1-1 0 0,0-1 1 0 0,0-2 0 0 0,0 0 0 0 0,-1-1 0 0 0,-1-1-1 0 0,1-1 1 0 0,-1-1 0 0 0,-1-1 0 0 0,0-1 0 0 0,8-7-138 0 0,-2 1 159 0 0,0 0 0 0 0,-1-2 0 0 0,-1 0 1 0 0,-2-2-1 0 0,0 0 0 0 0,-1-2 1 0 0,15-23-160 0 0,-27 36 9 0 0,-1 1 1 0 0,0-2-1 0 0,-1 1 1 0 0,-1-1-1 0 0,0 0 1 0 0,0 0-1 0 0,-1-1 1 0 0,-1 0-1 0 0,0 1 1 0 0,-1-2-1 0 0,-1 1 1 0 0,0 0-1 0 0,-1 0 1 0 0,0-1-1 0 0,-2-9-9 0 0,0 19-12 0 0,-1 0 1 0 0,1 1-1 0 0,-1-1 0 0 0,-1 1 1 0 0,1-1-1 0 0,0 1 0 0 0,-1 0 0 0 0,0 0 1 0 0,0 0-1 0 0,-1 0 0 0 0,1 1 0 0 0,-1-1 1 0 0,1 1-1 0 0,-1 0 0 0 0,0 0 0 0 0,0 0 1 0 0,0 0-1 0 0,-1 1 0 0 0,1 0 0 0 0,-1 0 1 0 0,1 0-1 0 0,-1 0 0 0 0,0 1 0 0 0,0 0 1 0 0,0 0-1 0 0,0 0 0 0 0,1 0 0 0 0,-1 1 1 0 0,0 0-1 0 0,0 0 0 0 0,0 0 0 0 0,0 1 1 0 0,0-1-1 0 0,0 1 0 0 0,0 1 1 0 0,0-1-1 0 0,1 0 0 0 0,-1 1 0 0 0,0 0 1 0 0,1 0-1 0 0,-1 1 12 0 0,-10 3 4 0 0,0 1 1 0 0,1 1 0 0 0,-1 1-1 0 0,2 0 1 0 0,-1 0-1 0 0,1 1 1 0 0,1 1-1 0 0,0 0 1 0 0,0 1 0 0 0,1 0-1 0 0,1 1 1 0 0,0 0-1 0 0,1 0 1 0 0,0 1 0 0 0,1 1-1 0 0,0-1 1 0 0,2 1-1 0 0,0 1 1 0 0,0-1 0 0 0,1 1-1 0 0,1 0 1 0 0,1 0-1 0 0,0 0 1 0 0,1 0-1 0 0,0 13-4 0 0,3-23 7 0 0,-1 1 0 0 0,1-1-1 0 0,0 1 1 0 0,0-1-1 0 0,1 1 1 0 0,0-1 0 0 0,0 0-1 0 0,1 1 1 0 0,0-1-1 0 0,0 0 1 0 0,0-1 0 0 0,1 1-1 0 0,-1-1 1 0 0,1 1-1 0 0,1-1 1 0 0,-1 0 0 0 0,1-1-1 0 0,0 1 1 0 0,0-1-1 0 0,0 0 1 0 0,0 0 0 0 0,1 0-1 0 0,0-1 1 0 0,0 0-1 0 0,0 0 1 0 0,2 0-7 0 0,12 6-12 0 0,0-2-1 0 0,1-1 1 0 0,0 0 0 0 0,0-2-1 0 0,0 0 1 0 0,1-1 0 0 0,11-1 12 0 0,-15-1-498 0 0,0 0 0 0 0,0-1 1 0 0,-1-1-1 0 0,1 0 0 0 0,0-1 0 0 0,0-2 0 0 0,-1 1 1 0 0,1-2 497 0 0,1 0-2712 0 0,-5 1-2921 0 0,-4-2-5857 0 0</inkml:trace>
  <inkml:trace contextRef="#ctx0" brushRef="#br0" timeOffset="250.034">10 747 14907 0 0,'0'0'1701'0'0,"0"0"-455"0"0,0 0-52 0 0,0 0 64 0 0,0 0-119 0 0,0 0-193 0 0,0 0-215 0 0,33 3-200 0 0,107 7-143 0 0,23-8 224 0 0,-97-5-631 0 0,113-4-142 0 0,-60-1-3262 0 0,-101 6 1452 0 0,-2 0-1996 0 0,-6 2-2034 0 0,-3 0-3110 0 0</inkml:trace>
  <inkml:trace contextRef="#ctx0" brushRef="#br0" timeOffset="748.074">67 1053 16948 0 0,'0'0'1361'0'0,"0"0"-514"0"0,0 0-143 0 0,0 0 55 0 0,0 0-7 0 0,0 0-110 0 0,0 0-210 0 0,0 0-187 0 0,0 0-110 0 0,0 0-39 0 0,0 0-20 0 0,0 0-1 0 0,0 0 18 0 0,-8 24 36 0 0,-26 73 15 0 0,32-57 144 0 0,4-36-210 0 0,1 0 0 0 0,0-1 0 0 0,0 0-1 0 0,0 0 1 0 0,1 0 0 0 0,-1 0 0 0 0,1 0-1 0 0,0-1 1 0 0,-1 1 0 0 0,1-1 0 0 0,0 0-1 0 0,0 0 1 0 0,1-1 0 0 0,-1 1 0 0 0,0-1-1 0 0,1 0 1 0 0,-1 0 0 0 0,0 0 0 0 0,1-1-1 0 0,-1 1 1 0 0,1-1 0 0 0,-1 0 0 0 0,1-1-1 0 0,-1 1 1 0 0,1-1 0 0 0,2 0-78 0 0,118-36 1099 0 0,-89 23-839 0 0,-1-2 1 0 0,-1-2-1 0 0,0-1 0 0 0,-2-2 1 0 0,8-6-261 0 0,-27 17 14 0 0,-1-1 0 0 0,0-1 1 0 0,0 0-1 0 0,-1 0 0 0 0,0-1 1 0 0,-1-1-1 0 0,-1 0 1 0 0,0 0-1 0 0,-1-1 0 0 0,-1 1 1 0 0,0-2-1 0 0,-1 1 0 0 0,0-1 1 0 0,-1 0-1 0 0,-1 0 0 0 0,-1-1 1 0 0,0 1-1 0 0,-2-1 0 0 0,1 1 1 0 0,-2-1-1 0 0,-1-8-14 0 0,1 19-21 0 0,-1 1 0 0 0,0-1 0 0 0,0 0 0 0 0,0 1 0 0 0,-1-1 0 0 0,0 1 0 0 0,0-1 0 0 0,0 1 0 0 0,-1 0 0 0 0,0 0 0 0 0,0 0 0 0 0,0 0 0 0 0,0 1 0 0 0,-1-1 0 0 0,0 1 0 0 0,0 0 0 0 0,0 0 0 0 0,0 0 0 0 0,-1 0 0 0 0,1 1 0 0 0,-1 0 0 0 0,0 0 0 0 0,0 0 1 0 0,-1 1-1 0 0,1-1 0 0 0,0 1 0 0 0,-1 1 0 0 0,1-1 0 0 0,-1 1 0 0 0,-1-1 21 0 0,-3 3-13 0 0,0-1 0 0 0,0 2 0 0 0,1-1-1 0 0,-1 1 1 0 0,0 1 0 0 0,1 0 0 0 0,-1 0 0 0 0,1 1 0 0 0,0 0 0 0 0,0 0 0 0 0,0 1 0 0 0,1 1 0 0 0,0-1 0 0 0,0 1 0 0 0,0 0 0 0 0,1 1 0 0 0,0 0 0 0 0,0 0 0 0 0,0 1 0 0 0,1 0 0 0 0,0 0 0 0 0,-2 6 13 0 0,0-2 7 0 0,1 1-1 0 0,1 1 1 0 0,0-1 0 0 0,1 1-1 0 0,0 0 1 0 0,1 0 0 0 0,1 1-1 0 0,0-1 1 0 0,1 1 0 0 0,0-1-1 0 0,1 1 1 0 0,1 0 0 0 0,1 5-7 0 0,1-12-19 0 0,-1 0 1 0 0,2 0 0 0 0,-1 0 0 0 0,1 0 0 0 0,1-1 0 0 0,-1 1-1 0 0,1-1 1 0 0,1 1 0 0 0,-1-1 0 0 0,1-1 0 0 0,0 1 0 0 0,1-1-1 0 0,0 0 1 0 0,0 0 0 0 0,0 0 0 0 0,0-1 0 0 0,1 0-1 0 0,0 0 1 0 0,0-1 0 0 0,0 0 0 0 0,1 0 0 0 0,-1-1 0 0 0,1 0-1 0 0,0 0 1 0 0,0-1 0 0 0,0 0 0 0 0,0 0 0 0 0,1-1 0 0 0,-1 0-1 0 0,0 0 1 0 0,1-1 0 0 0,7 0 18 0 0,-13 0-55 0 0,84-6-3283 0 0,-34-14-3138 0 0,-35 10-424 0 0,-7 5-3370 0 0</inkml:trace>
  <inkml:trace contextRef="#ctx0" brushRef="#br0" timeOffset="1051.837">921 733 13923 0 0,'0'0'3110'0'0,"0"0"-1396"0"0,0 0-619 0 0,0 0-46 0 0,0 0 25 0 0,0 0-71 0 0,0 0-218 0 0,0 0-183 0 0,0 0-153 0 0,0 0-105 0 0,-26 33-63 0 0,-79 103-46 0 0,60-62 88 0 0,30 18 186 0 0,17-88-481 0 0,1 0-1 0 0,-1 1 1 0 0,1-1-1 0 0,0 0 1 0 0,0 0 0 0 0,0-1-1 0 0,1 1 1 0 0,-1-1-1 0 0,1 0 1 0 0,0 1-1 0 0,0-2 1 0 0,0 1-1 0 0,0 0 1 0 0,0-1-1 0 0,1 0 1 0 0,-1 0-1 0 0,1 0 1 0 0,0 0 0 0 0,-1-1-1 0 0,2 0-27 0 0,16 6 134 0 0,0-2 0 0 0,1-1 0 0 0,0 0 0 0 0,-1-2 0 0 0,1 0 0 0 0,0-2 0 0 0,15-1-134 0 0,-2 0 173 0 0,-19-13-807 0 0,-36-5-3517 0 0,15 18 3346 0 0,-6-2-2157 0 0,3-1-2656 0 0,-2-2-6130 0 0</inkml:trace>
  <inkml:trace contextRef="#ctx0" brushRef="#br0" timeOffset="1306.09">643 950 15227 0 0,'0'0'1601'0'0,"0"0"-593"0"0,0 0-56 0 0,0 0-128 0 0,0 0-56 0 0,0 0-160 0 0,0 0-247 0 0,206-26-161 0 0,-169 22-224 0 0,-4 4-280 0 0,-2-3-489 0 0,-3 3-951 0 0,-6 0-2841 0 0,-11 0-7650 0 0</inkml:trace>
  <inkml:trace contextRef="#ctx0" brushRef="#br0" timeOffset="1879.286">1228 847 12619 0 0,'0'0'4286'0'0,"0"0"-1879"0"0,0 0-767 0 0,0 0-158 0 0,0 0-180 0 0,0 0-197 0 0,0 0-235 0 0,0 0-187 0 0,0 0-119 0 0,0 0-65 0 0,0 0-73 0 0,0 0-64 0 0,0 0-64 0 0,14-28-74 0 0,40-88-47 0 0,-9 36 188 0 0,-38 69-343 0 0,1 1 1 0 0,1 1-1 0 0,-1 0 0 0 0,2 0 1 0 0,-1 0-1 0 0,1 1 1 0 0,0 1-1 0 0,1-1 0 0 0,4-1-22 0 0,-15 9-4 0 0,1-1 0 0 0,0 1 0 0 0,0-1-1 0 0,-1 0 1 0 0,1 1 0 0 0,0-1 0 0 0,0 1 0 0 0,0 0-1 0 0,0-1 1 0 0,0 1 0 0 0,0 0 0 0 0,-1-1 0 0 0,1 1-1 0 0,0 0 1 0 0,0 0 0 0 0,0 0 0 0 0,0 0 0 0 0,0 0-1 0 0,0 0 1 0 0,0 0 0 0 0,0 0 0 0 0,0 0 0 0 0,0 0-1 0 0,0 1 1 0 0,0-1 0 0 0,0 0 0 0 0,0 1-1 0 0,0-1 1 0 0,-1 1 0 0 0,1-1 0 0 0,0 1 0 0 0,0-1-1 0 0,0 1 1 0 0,-1-1 0 0 0,1 1 0 0 0,0 0 0 0 0,-1-1-1 0 0,1 1 1 0 0,0 0 0 0 0,-1 0 0 0 0,1 0 0 0 0,-1-1-1 0 0,1 1 1 0 0,-1 0 0 0 0,0 0 0 0 0,1 0-1 0 0,-1 0 1 0 0,0 0 0 0 0,0 0 0 0 0,0 0 0 0 0,1 0-1 0 0,-1 0 1 0 0,0 1 4 0 0,-2 56-199 0 0,-34 102-38 0 0,72-156 203 0 0,59-60 197 0 0,71-72-145 0 0,-2 37-18 0 0,-163 105-12 0 0,-44 78 186 0 0,32-64-172 0 0,2-1 1 0 0,0 1 0 0 0,2 1-1 0 0,1 0 1 0 0,2 0 0 0 0,0 0-1 0 0,2 0 1 0 0,2 15-3 0 0,13-18-1162 0 0,-2-22-7386 0 0,-10-4-2697 0 0</inkml:trace>
  <inkml:trace contextRef="#ctx0" brushRef="#br0" timeOffset="80892.386">117 1097 0 0 0,'0'0'196'0'0,"0"0"451"0"0,0 0 48 0 0,0 0-87 0 0,0 0-76 0 0,0 0-4 0 0,-1 0 7870 0 0,1-2-4127 0 0,-2-6-587 0 0,3 7 2404 0 0,120-17-4488 0 0,-76 21-1246 0 0,-5 23 84 0 0,-20-19-147 0 0,-17-6-1562 0 0,-6-6-2057 0 0,3 1-7342 0 0,0-2-1471 0 0</inkml:trace>
</inkml:ink>
</file>

<file path=ppt/ink/ink23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9:28.81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39 51 0 0 0,'0'0'360'0'0,"0"0"590"0"0,0 0 187 0 0,0 0-38 0 0,0 0-80 0 0,0 0-69 0 0,0 0-32 0 0,0 0 13 0 0,8-11 1581 0 0,-6 9 1345 0 0,-1 1 3613 0 0,-7 91-2839 0 0,-15 46-4497 0 0,6-47 89 0 0,7 15-128 0 0,8-104-110 0 0,2-40 2146 0 0,0 18-2096 0 0,1 0-1 0 0,1 0 1 0 0,1 1-1 0 0,1-1 1 0 0,1 1 0 0 0,1 0-1 0 0,0 1 1 0 0,2 0-1 0 0,0 0 1 0 0,2 1-1 0 0,0 0 1 0 0,1 1 0 0 0,0 0-1 0 0,12-10-34 0 0,69-53 222 0 0,-93 80-212 0 0,0-1 0 0 0,0 1 0 0 0,0-1 1 0 0,0 1-1 0 0,1-1 0 0 0,-1 1 1 0 0,0 0-1 0 0,1 0 0 0 0,-1 0 1 0 0,1 0-1 0 0,-1 0 0 0 0,1 0 1 0 0,-1 0-1 0 0,1 0 0 0 0,0 0 1 0 0,-1 1-1 0 0,1-1 0 0 0,0 1 1 0 0,0-1-1 0 0,0 1 0 0 0,-1 0 0 0 0,1 0 1 0 0,0-1-1 0 0,0 1 0 0 0,0 1 1 0 0,0-1-1 0 0,-1 0 0 0 0,1 0 1 0 0,0 1-1 0 0,0-1 0 0 0,0 1 1 0 0,-1-1-1 0 0,1 1 0 0 0,0 0 1 0 0,-1 0-1 0 0,1 0 0 0 0,0 0 0 0 0,-1 0 1 0 0,0 0-1 0 0,1 0 0 0 0,-1 0 1 0 0,1 0-1 0 0,-1 1 0 0 0,0-1 1 0 0,1 2-11 0 0,16 125 568 0 0,-5-73-423 0 0,-10-95-12014 0 0,-2 33 4831 0 0,1 3-4340 0 0</inkml:trace>
</inkml:ink>
</file>

<file path=ppt/ink/ink23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9:30.31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 70 10258 0 0,'0'0'4390'0'0,"0"0"-2136"0"0,0 0-809 0 0,0 0-6 0 0,0 0 44 0 0,0 0-123 0 0,0 0-251 0 0,0 0-351 0 0,0 0-273 0 0,0 0-146 0 0,0 0-40 0 0,0 0 13 0 0,0 0-7 0 0,-1-7 505 0 0,255 39 2073 0 0,-207-24-2539 0 0,-47-8-340 0 0,0 0 21 0 0,0 0 6 0 0,1 0-11 0 0,0 0-24 0 0,-1 0-3 0 0,0 0 27 0 0,0 0-8 0 0,0 0 2 0 0,0 0 13 0 0,0 0-28 0 0,0 0-8 0 0,0 0-2 0 0,0 0 11 0 0,0 0-4 0 0,0 0 24 0 0,0 0-6 0 0,0 0-1 0 0,0 0-3 0 0,0 0-9 0 0,41-4 1032 0 0,-62-24-993 0 0,0-3-26 0 0,-3-9 206 0 0,23 40-246 0 0,-2 0-1566 0 0,3 0-3117 0 0,0 0-4457 0 0,0 0-2983 0 0</inkml:trace>
</inkml:ink>
</file>

<file path=ppt/ink/ink23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9:30.8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64 23 2160 0 0,'0'0'1045'0'0,"0"0"-13"0"0,0 0 171 0 0,0 0 218 0 0,0 0 120 0 0,0 0-142 0 0,0 0-212 0 0,0 0-119 0 0,0 0-79 0 0,0 0 34 0 0,0 0 46 0 0,0 0-8 0 0,-7-3-29 0 0,-20-9-35 0 0,-3 4 5845 0 0,38 9-1767 0 0,121 18-3979 0 0,90-1-644 0 0,-218-28-2902 0 0,-1 2-3550 0 0,0 7 1949 0 0,0-2-8683 0 0</inkml:trace>
</inkml:ink>
</file>

<file path=ppt/ink/ink23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9:31.85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7282 0 0,'0'0'2655'0'0,"0"0"-547"0"0,0 0-254 0 0,0 0-75 0 0,0 0-103 0 0,0 0-223 0 0,0 0-280 0 0,0 0-305 0 0,0 0-214 0 0,0 0-102 0 0,0 0-39 0 0,0 0 12 0 0,0 0 39 0 0,3 0 40 0 0,71 7 2659 0 0,44-3-1464 0 0,56-8-1089 0 0,-134-3-1526 0 0,-40 7 389 0 0,0 0-139 0 0,0 0-166 0 0,0 0-161 0 0,0 0-321 0 0,-8 0-9155 0 0,3 0-1269 0 0</inkml:trace>
</inkml:ink>
</file>

<file path=ppt/ink/ink23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9:32.09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18420 0 0,'0'0'1422'0'0,"0"0"-348"0"0,0 0 8 0 0,0 0 164 0 0,0 0 53 0 0,0 0-183 0 0,0 0-237 0 0,0 0-190 0 0,0 0-170 0 0,0 0-64 0 0,0 0-81 0 0,34 4-110 0 0,103 14-61 0 0,3-18-24 0 0,-109-4-494 0 0,18-3-2786 0 0,-29 3-7830 0 0,-11 1-1759 0 0</inkml:trace>
</inkml:ink>
</file>

<file path=ppt/ink/ink23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9:38.94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50 170 9098 0 0,'0'0'2790'0'0,"0"0"-851"0"0,0 0-488 0 0,0 0-93 0 0,0 0-11 0 0,0 0-51 0 0,0 0-145 0 0,0 0-148 0 0,0 0-157 0 0,0 0-124 0 0,0 0-77 0 0,0 0-43 0 0,0 0-31 0 0,-8-1-17 0 0,-34-6 465 0 0,42 7-580 0 0,0 0-43 0 0,0 0-53 0 0,0 0-28 0 0,0 0-14 0 0,0 0-21 0 0,0 0-21 0 0,0 0-22 0 0,0 0-51 0 0,0 0-30 0 0,27 1 505 0 0,245 7 550 0 0,-171-9-1083 0 0,141 8 63 0 0,-215 0 17 0 0,-27-6-192 0 0,0-1 4 0 0,0 0 18 0 0,-74-45 349 0 0,-42-32-415 0 0,39 21-481 0 0,99 49-12577 0 0,-19 7 8264 0 0,3 0-7409 0 0</inkml:trace>
</inkml:ink>
</file>

<file path=ppt/ink/ink23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9:39.3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72 16 6633 0 0,'0'0'2366'0'0,"0"0"-73"0"0,0 0-34 0 0,0 0-88 0 0,0 0-123 0 0,0 0-330 0 0,0 0-340 0 0,0 0-245 0 0,0 0-226 0 0,0 0-96 0 0,0 0-51 0 0,0 0-52 0 0,0 0-57 0 0,-12-2-28 0 0,-35-8-59 0 0,35 8-68 0 0,12 2-25 0 0,0 0-70 0 0,0 0-47 0 0,0 0-30 0 0,0 0-20 0 0,0 0-44 0 0,0 0-31 0 0,537 0 1846 0 0,-529-1-2320 0 0,0 0 0 0 0,0 1 0 0 0,1 0 0 0 0,-1 1-1 0 0,0 0 1 0 0,0 0 0 0 0,0 1 0 0 0,0 0-1 0 0,0 0 1 0 0,0 1 0 0 0,-1 0 0 0 0,1 0 0 0 0,-1 1-1 0 0,1 0 1 0 0,-1 0 0 0 0,-1 1 0 0 0,7 5 245 0 0,-11-5-4531 0 0,0 2-7913 0 0</inkml:trace>
</inkml:ink>
</file>

<file path=ppt/ink/ink23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3:59:33.05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0 502 8714 0 0,'0'0'3881'0'0,"0"0"-1455"0"0,0 0-783 0 0,0 0-131 0 0,0 0-26 0 0,0 0-65 0 0,0 0-182 0 0,0 0-248 0 0,0 0-252 0 0,0 0-192 0 0,0 0-105 0 0,0 0-56 0 0,5-10 7 0 0,66-117 1726 0 0,-49 95-1875 0 0,2 0 0 0 0,1 2 0 0 0,2 0 1 0 0,1 2-1 0 0,0 1 0 0 0,3 2 0 0 0,17-12-244 0 0,17 10 166 0 0,-63 28-165 0 0,-1 1-1 0 0,1 0 0 0 0,-1 0 0 0 0,1 0 1 0 0,-1 0-1 0 0,0 0 0 0 0,0 1 0 0 0,0-1 1 0 0,0 0-1 0 0,0 0 0 0 0,0 1 1 0 0,0-1-1 0 0,-1 1 0 0 0,0-1 0 0 0,1 1 1 0 0,-1-1-1 0 0,0 0 0 0 0,0 1 0 0 0,0-1 1 0 0,0 1-1 0 0,-1 0 0 0 0,1-1 8 0 0,-13 164 88 0 0,6-74-16 0 0,9-91-81 0 0,-1 0 1 0 0,0 0 0 0 0,1 0-1 0 0,-1 0 1 0 0,1-1 0 0 0,-1 1-1 0 0,1 0 1 0 0,-1-1 0 0 0,1 1-1 0 0,-1-1 1 0 0,1 1 0 0 0,-1-1-1 0 0,1 0 1 0 0,0 1-1 0 0,-1-1 1 0 0,1 0 0 0 0,0 0-1 0 0,-1 0 1 0 0,1-1 0 0 0,0 1-1 0 0,-1 0 1 0 0,1 0 0 0 0,0-1-1 0 0,-1 1 1 0 0,1-1 0 0 0,-1 0-1 0 0,1 1 1 0 0,-1-1-1 0 0,1 0 1 0 0,-1 0 0 0 0,0 0-1 0 0,1 0 1 0 0,-1 0 0 0 0,1-1 0 0 0,28-20 26 0 0,-1-2 0 0 0,-2 0 1 0 0,0-2-1 0 0,-2-1 0 0 0,0-1 1 0 0,0-5-27 0 0,96-98 26 0 0,-46 79-45 0 0,-73 89 4 0 0,-20 253 151 0 0,35-251-1807 0 0,10-45-5639 0 0,-22 0 1176 0 0,-1 5-5652 0 0</inkml:trace>
  <inkml:trace contextRef="#ctx0" brushRef="#br0" timeOffset="5219.394">1041 1 8866 0 0,'0'0'2630'0'0,"0"0"-446"0"0,0 0-314 0 0,0 0-140 0 0,0 0-203 0 0,0 0-268 0 0,0 0-295 0 0,0 0-267 0 0,0 0-178 0 0,0 0-93 0 0,0 0-37 0 0,-4 4 1779 0 0,54 29 676 0 0,-28-15-2783 0 0,-1 1-1 0 0,-1 1 1 0 0,0 1 0 0 0,-2 1 0 0 0,0 0 0 0 0,-2 2 0 0 0,0 0 0 0 0,-2 0 0 0 0,0 1 0 0 0,-2 1 0 0 0,-1 1-1 0 0,3 9-60 0 0,18 97 44 0 0,-10-89 51 0 0,11-125 1638 0 0,81-209-1656 0 0,-95 213-98 0 0,-19 77-3 0 0,0 0 10 0 0,0 0-3 0 0,0 0-23 0 0,0 0-53 0 0,0 0-42 0 0,0 0-13 0 0,0 0-50 0 0,0 0-54 0 0,0 0-64 0 0,0 0-57 0 0,4-14-7808 0 0,0 10 735 0 0,1 3-3960 0 0</inkml:trace>
</inkml:ink>
</file>

<file path=ppt/ink/ink23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12.317"/>
    </inkml:context>
    <inkml:brush xml:id="br0">
      <inkml:brushProperty name="width" value="0.1" units="cm"/>
      <inkml:brushProperty name="height" value="0.2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1 77 0 0 0,'0'0'623'0'0,"10"0"213"0"0,110-7 2238 0 0,-16-2-1079 0 0,0 5-1 0 0,42 5-1994 0 0,115-4 927 0 0,567-48 2632 0 0,-485 47-2700 0 0,-246 11-399 0 0,-97-7-368 0 0,23 0 842 0 0,126 0-656 0 0,-43 11-275 0 0,29-7 14 0 0,-67-11-985 0 0,-71 22-1626 0 0,-12-1-3016 0 0,11-6-869 0 0</inkml:trace>
</inkml:ink>
</file>

<file path=ppt/ink/ink23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13.540"/>
    </inkml:context>
    <inkml:brush xml:id="br0">
      <inkml:brushProperty name="width" value="0.1" units="cm"/>
      <inkml:brushProperty name="height" value="0.2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39 29 0 0 0,'0'0'915'0'0,"0"0"110"0"0,0 0 41 0 0,0 0 0 0 0,0 0 27 0 0,0 0 11 0 0,0 0-77 0 0,-6 0-180 0 0,-20 0-195 0 0,20 0-145 0 0,6 0-103 0 0,0 0-23 0 0,0 0-11 0 0,0 0-18 0 0,0 0-55 0 0,0 0-87 0 0,0 0-97 0 0,0 0-113 0 0,8 0 45 0 0,111 11 2739 0 0,678-11 2190 0 0,-56-40-3564 0 0,-474 44-1258 0 0,-229 9-232 0 0,-38-12 90 0 0,0-1 6 0 0,0 0-4 0 0,0 0-9 0 0,0 0 13 0 0,0 0-24 0 0,0 0 21 0 0,-8 8-4027 0 0,3-1-3758 0 0,3 0-1218 0 0</inkml:trace>
</inkml:ink>
</file>

<file path=ppt/ink/ink23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28.41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492 544 0 0 0,'0'0'944'0'0,"0"0"667"0"0,0 0 118 0 0,0 0-132 0 0,0 0-67 0 0,0 0-27 0 0,0 0 35 0 0,0 0 27 0 0,0 0-83 0 0,7 0 4288 0 0,-26-38-432 0 0,-48 7-4380 0 0,54 28-868 0 0,1 1-1 0 0,-1 0 1 0 0,0 1-1 0 0,1 1 1 0 0,-1 0-1 0 0,0 0 1 0 0,0 2-1 0 0,1-1 1 0 0,-9 3-90 0 0,-89 62 231 0 0,95-56-212 0 0,2 0 0 0 0,0 0 0 0 0,0 1 0 0 0,1 1 0 0 0,0 0 0 0 0,1 1 0 0 0,0 0 0 0 0,1 0-1 0 0,0 1 1 0 0,2 1 0 0 0,-1 0 0 0 0,2 0 0 0 0,-5 13-19 0 0,0 62 23 0 0,12-85-18 0 0,1 0 0 0 0,0-1 0 0 0,0 1 0 0 0,0-1 0 0 0,0 0 0 0 0,1 1 0 0 0,-1-1 0 0 0,1 0 0 0 0,0 0 0 0 0,0 0 0 0 0,1 0 0 0 0,-1 0 0 0 0,1 0-1 0 0,0-1 1 0 0,0 1 0 0 0,0-1 0 0 0,1 0 0 0 0,-1 0 0 0 0,1 0 0 0 0,0 0 0 0 0,-1-1 0 0 0,1 1 0 0 0,0-1 0 0 0,1 0 0 0 0,-1 0 0 0 0,0-1 0 0 0,0 1 0 0 0,2-1-5 0 0,11 0 58 0 0,-1 0 0 0 0,0-2 0 0 0,0 0 1 0 0,0-1-1 0 0,0 0 0 0 0,0-2 0 0 0,0 0 0 0 0,-1 0 0 0 0,1-2 1 0 0,-1 0-1 0 0,0 0 0 0 0,-1-2 0 0 0,0 0 0 0 0,0 0 1 0 0,-1-1-1 0 0,0-1 0 0 0,0 0 0 0 0,-1-1 0 0 0,8-8-58 0 0,1 1 53 0 0,0 0 0 0 0,-2-2 0 0 0,0 0 0 0 0,-1-1 0 0 0,-1-1 0 0 0,-1 0 0 0 0,-1-2 0 0 0,0 1-1 0 0,-2-2 1 0 0,-2 0 0 0 0,0 0 0 0 0,4-17-53 0 0,-10-15 367 0 0,-5 52-308 0 0,0 4-18 0 0,0 1-20 0 0,0 0-9 0 0,-8 57-257 0 0,9 195 388 0 0,-1-246-139 0 0,1 0 0 0 0,0 0 0 0 0,1-1 0 0 0,-1 1 0 0 0,1 0 0 0 0,0 0 0 0 0,1-1 0 0 0,-1 0 0 0 0,1 1 0 0 0,0-1 0 0 0,0 0 0 0 0,1 0 0 0 0,-1 0 0 0 0,4 2-4 0 0,5-2-34 0 0,-12-5 16 0 0,0 0 0 0 0,22-14-1462 0 0,-1 9-2582 0 0,-7 1-4431 0 0,-8 1-3005 0 0</inkml:trace>
  <inkml:trace contextRef="#ctx0" brushRef="#br0" timeOffset="592.949">866 897 5073 0 0,'0'0'2554'0'0,"0"0"-467"0"0,0 0-65 0 0,0 0 81 0 0,0 0-68 0 0,0 0-249 0 0,0 0-391 0 0,0 0-352 0 0,0 0-215 0 0,0 0-100 0 0,0 0-49 0 0,0 0-44 0 0,0 0-47 0 0,4-8-80 0 0,78-136 1627 0 0,44-49-1216 0 0,-115 181-1017 0 0,-12 21-78 0 0,-2 11 84 0 0,1-10 93 0 0,0 1-1 0 0,1-1 0 0 0,1 0 1 0 0,-1 1-1 0 0,2-1 0 0 0,-1 0 1 0 0,1 1-1 0 0,1-1 1 0 0,0 0-1 0 0,0 0 0 0 0,1 0 1 0 0,1 0-1 0 0,-1 0 0 0 0,2-1 1 0 0,-1 0-1 0 0,1 0 0 0 0,0 0 1 0 0,1 0-1 0 0,7 7 0 0 0,-10-13 33 0 0,1 0 0 0 0,-1 0 0 0 0,1 0 0 0 0,0 0 0 0 0,0-1 0 0 0,0 1 0 0 0,1-1 0 0 0,-1 0 0 0 0,1-1 0 0 0,-1 1 0 0 0,1-1 0 0 0,-1 0 0 0 0,1 0 0 0 0,0 0 0 0 0,-1-1 0 0 0,1 1 0 0 0,0-1 0 0 0,0-1 0 0 0,-1 1 0 0 0,1 0 0 0 0,0-1 0 0 0,-1 0 0 0 0,1 0 0 0 0,0-1 0 0 0,-1 1 0 0 0,0-1 0 0 0,1 0 0 0 0,-1 0 0 0 0,0 0 0 0 0,0-1 0 0 0,0 1 0 0 0,0-1 0 0 0,0 0 0 0 0,-1 0 0 0 0,1-1-33 0 0,16-17 215 0 0,-1-2 0 0 0,-1 1 0 0 0,-1-2 0 0 0,-1-1 0 0 0,-1 0 0 0 0,-1 0 0 0 0,-2-2 0 0 0,1-2-215 0 0,7-63 204 0 0,-20 92-268 0 0,-38 72-7382 0 0,35-54 2498 0 0,1-1-3419 0 0,2-6-646 0 0</inkml:trace>
  <inkml:trace contextRef="#ctx0" brushRef="#br0" timeOffset="1167.557">1852 569 10274 0 0,'0'0'4498'0'0,"0"0"-2285"0"0,0 0-894 0 0,0 0-124 0 0,0 0 0 0 0,0 0-72 0 0,0 0-134 0 0,0 0-213 0 0,0 0-216 0 0,0 0-153 0 0,0 0-128 0 0,0 0-70 0 0,0 0-47 0 0,-18 6-37 0 0,-60 21-18 0 0,33 9 41 0 0,37-24-130 0 0,5-9-19 0 0,-1 1 0 0 0,1-1 0 0 0,0 0 0 0 0,1 1 0 0 0,-1 0 0 0 0,1-1 0 0 0,-1 1 0 0 0,1 0 0 0 0,0 0 0 0 0,1 1 0 0 0,-1-1 0 0 0,1 0 0 0 0,0 0 0 0 0,0 1 0 0 0,0-1 0 0 0,0 1 0 0 0,1-1 0 0 0,0 1 0 0 0,0-1 0 0 0,0 1 0 0 0,0-1 0 0 0,1 1 0 0 0,0-1 0 0 0,0 0 0 0 0,0 1 0 0 0,0-1 0 0 0,1 0 0 0 0,-1 1 0 0 0,1-1 0 0 0,0 0 0 0 0,1 0 0 0 0,-1-1 0 0 0,1 1 0 0 0,-1 0 0 0 0,1-1 0 0 0,0 0 0 0 0,1 1 0 0 0,-1-1 0 0 0,0-1 0 0 0,1 1 0 0 0,0 0-1 0 0,-1-1 1 0 0,2 1 1 0 0,8 0 65 0 0,-1 0-1 0 0,0-2 1 0 0,1 1-1 0 0,-1-1 0 0 0,1-1 1 0 0,-1 0-1 0 0,1-1 0 0 0,-1-1 1 0 0,1 1-1 0 0,-1-2 0 0 0,0 0 1 0 0,0 0-1 0 0,0-1 1 0 0,0-1-1 0 0,-1 0 0 0 0,0 0 1 0 0,0-1-1 0 0,0-1 0 0 0,-1 0 1 0 0,0 0-1 0 0,0-1 0 0 0,0 0 1 0 0,0-3-65 0 0,20-18 189 0 0,-2-2 1 0 0,-2-1-1 0 0,0-1 0 0 0,-3-1 1 0 0,0-1-1 0 0,5-15-189 0 0,-15 27 20 0 0,-1-1-1 0 0,-2 0 0 0 0,0-1 1 0 0,-1 0-1 0 0,-2-1 1 0 0,0 1-1 0 0,2-25-19 0 0,-7 37-9 0 0,-1 1-1 0 0,-1-1 0 0 0,1 0 0 0 0,-2 0 0 0 0,0 0 0 0 0,-1 1 1 0 0,0-1-1 0 0,-1 1 0 0 0,0-1 0 0 0,-1 1 0 0 0,0 0 0 0 0,-1 0 1 0 0,0 0-1 0 0,-1 1 0 0 0,0 0 0 0 0,-1 0 0 0 0,-3-3 10 0 0,5 9-19 0 0,0 0-1 0 0,0 0 1 0 0,0 1 0 0 0,-1 0-1 0 0,1 0 1 0 0,-1 0-1 0 0,0 0 1 0 0,-1 1-1 0 0,1 0 1 0 0,0 1 0 0 0,-1-1-1 0 0,0 1 1 0 0,1 0-1 0 0,-1 1 1 0 0,0 0-1 0 0,0 0 1 0 0,0 0 0 0 0,0 1-1 0 0,0 0 1 0 0,0 0-1 0 0,0 1 1 0 0,1 0-1 0 0,-1 0 1 0 0,0 0 0 0 0,0 1-1 0 0,0 0 1 0 0,1 1-1 0 0,-1-1 1 0 0,1 1-1 0 0,0 1 1 0 0,0-1-1 0 0,0 1 1 0 0,0 0 0 0 0,1 0-1 0 0,0 1 1 0 0,-1-1-1 0 0,1 1 1 0 0,1 0-1 0 0,-1 1 1 0 0,1-1 0 0 0,0 1-1 0 0,-1 2 20 0 0,-5 7 0 0 0,2 0 0 0 0,0 0 0 0 0,0 1 1 0 0,1 0-1 0 0,1 0 0 0 0,1 1 0 0 0,0-1 0 0 0,1 1 0 0 0,1 0 0 0 0,1 0 0 0 0,0 1 0 0 0,1-1 0 0 0,1 0 1 0 0,2 13-1 0 0,2-6 75 0 0,1 0 0 0 0,1-1 0 0 0,1 1 0 0 0,2-1 0 0 0,0 0 0 0 0,1-1 1 0 0,1 0-1 0 0,1-1 0 0 0,1 0 0 0 0,1-1 0 0 0,1 0 0 0 0,1-2 1 0 0,0 1-1 0 0,1-2 0 0 0,1 0 0 0 0,1-1 0 0 0,6 3-75 0 0,236 155 1023 0 0,-248-161-960 0 0,-1-4-374 0 0,-9-16-7108 0 0,-3 7 988 0 0,0 0-5607 0 0</inkml:trace>
</inkml:ink>
</file>

<file path=ppt/ink/ink23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41.7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293 1 6129 0 0,'0'0'1966'0'0,"0"0"-194"0"0,0 0-141 0 0,0 0-37 0 0,0 0 61 0 0,0 0-24 0 0,0 0-211 0 0,0 0-281 0 0,0 0-325 0 0,0 0-279 0 0,0 0-214 0 0,0 0-97 0 0,-4 0-36 0 0,-8 0 237 0 0,24 0 1003 0 0,126 15 984 0 0,13 10-1573 0 0,-224 0 1101 0 0,-150 56-1890 0 0,65-7-24 0 0,97-36-52 0 0,50-28 56 0 0,11-9-18 0 0,0-1-30 0 0,0 0-44 0 0,0 0 41 0 0,0 0 9 0 0,0 0-7 0 0,39 19 142 0 0,80 2 169 0 0,72 4-72 0 0,-135-17-183 0 0,-66 22 21 0 0,-1-16-38 0 0,0-1 1 0 0,-1 0-1 0 0,-1-1 0 0 0,0 0 1 0 0,0-1-1 0 0,-1 0 0 0 0,-1-1 1 0 0,0-1-1 0 0,-13 6-20 0 0,-21 16 44 0 0,-15 7-40 0 0,47-29 3 0 0,0 0 1 0 0,0 2-1 0 0,1 0 0 0 0,1 1 0 0 0,0 0 0 0 0,0 1 0 0 0,-8 11-7 0 0,-18 21-82 0 0,28-24 100 0 0,13-20-18 0 0,0-1 6 0 0,0 0-18 0 0,0 3 16 0 0,0-3 5 0 0,0 0-21 0 0,76 15 669 0 0,123-18 201 0 0,-13-9-394 0 0,-165 9-439 0 0,-20 3-35 0 0,-1 0 2 0 0,0 0 25 0 0,0 0-14 0 0,0 0 5 0 0,0 0-8 0 0,0 0 12 0 0,0 0 2 0 0,0 0-7 0 0,0 0-15 0 0,0 0-8 0 0,0 0 20 0 0,0 0 11 0 0,0 0-5 0 0,0 0-15 0 0,0 0 14 0 0,0 0 13 0 0,0 0 31 0 0,0 0-44 0 0,0 0-14 0 0,0 0-30 0 0,0 0 29 0 0,0 0-2 0 0,0 0 9 0 0,0 0-2 0 0,31-16-1 0 0,7 2 4 0 0,-37 14-24 0 0,-1 0 30 0 0,0 0 23 0 0,0 0-32 0 0,0 0 2 0 0,0 0-2 0 0,0 0 7 0 0,0 0-19 0 0,0 0-20 0 0,0 0-17 0 0,0 0 4 0 0,-31 0-4209 0 0,14 2 1019 0 0,10 0 114 0 0,0-2-3361 0 0,4 0-5248 0 0</inkml:trace>
</inkml:ink>
</file>

<file path=ppt/ink/ink23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52.69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1 119 1848 0 0,'0'0'1502'0'0,"0"0"-15"0"0,0 0 273 0 0,0 0 290 0 0,0 0 89 0 0,0 0-265 0 0,0 0-506 0 0,0 0-442 0 0,0 0-210 0 0,0 0-19 0 0,0 0 25 0 0,0 0 31 0 0,0 0 28 0 0,2 0-21 0 0,118 7 3599 0 0,115-11-2877 0 0,-203-2-1237 0 0,-31 5-182 0 0,-1 1 4 0 0,0 0 6 0 0,0 0 11 0 0,0 0-4 0 0,0 0-6 0 0,0 0 0 0 0,0 0 9 0 0,0 0-7 0 0,0 0 3 0 0,0 0-2 0 0,0 0-6 0 0,0 0 11 0 0,0 0 4 0 0,0 0 14 0 0,0 0 10 0 0,-14-7 505 0 0,-78-45-421 0 0,53 12-696 0 0,61 32-3257 0 0,-6 4 795 0 0,-4 2-3582 0 0,-2 1-5288 0 0</inkml:trace>
</inkml:ink>
</file>

<file path=ppt/ink/ink23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53.30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41 5209 0 0,'0'0'2521'0'0,"0"0"-372"0"0,0 0-25 0 0,0 0 60 0 0,0 0-113 0 0,0 0-365 0 0,0 0-494 0 0,0 0-437 0 0,0 0-272 0 0,0 0-93 0 0,0 0 52 0 0,0 0 93 0 0,0 0 70 0 0,6 0 19 0 0,170-8 2804 0 0,32-17-2303 0 0,-135 18-2940 0 0,-113 19-2221 0 0,27-8 264 0 0,1 1-3524 0 0,4-1-3628 0 0</inkml:trace>
</inkml:ink>
</file>

<file path=ppt/ink/ink23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53.56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22 10586 0 0,'0'0'3674'0'0,"0"0"-1811"0"0,0 0-653 0 0,0 0-7 0 0,0 0 52 0 0,0 0-51 0 0,0 0-233 0 0,0 0-323 0 0,0 0-197 0 0,0 0-59 0 0,0 0 81 0 0,0 0 69 0 0,0 0-11 0 0,7 6-39 0 0,-3-1-394 0 0,45 21 520 0 0,145-41 187 0 0,-58-10-1658 0 0,-50 10-5348 0 0,-69 12-463 0 0,-5 2-5082 0 0</inkml:trace>
</inkml:ink>
</file>

<file path=ppt/ink/ink23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55.4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264 19 11819 0 0,'0'0'1711'0'0,"0"0"-294"0"0,0 0-66 0 0,0 0 21 0 0,0 0-39 0 0,0 0-146 0 0,0 0-215 0 0,0 0-196 0 0,0 0-129 0 0,0 0-111 0 0,0 0-79 0 0,0 0-58 0 0,0 0-29 0 0,-22-3-26 0 0,-69-9-52 0 0,89 11-271 0 0,-1 1 0 0 0,1-1 1 0 0,0 1-1 0 0,0-1 1 0 0,0 1-1 0 0,0 0 0 0 0,0 0 1 0 0,0 0-1 0 0,-1 0 0 0 0,1 0 1 0 0,0 1-1 0 0,0-1 1 0 0,0 0-1 0 0,0 1 0 0 0,0 0 1 0 0,0-1-1 0 0,0 1 0 0 0,0 0 1 0 0,0 0-1 0 0,0 0 0 0 0,0 0 1 0 0,1 1-1 0 0,-1-1 1 0 0,0 0-1 0 0,1 1 0 0 0,-2 0-21 0 0,-6 7 150 0 0,0 2-121 0 0,0-1 1 0 0,1 2-1 0 0,0-1 0 0 0,0 1 1 0 0,2 0-1 0 0,-1 1 0 0 0,1-1 0 0 0,1 1 1 0 0,1 0-1 0 0,0 1 0 0 0,0-1 0 0 0,1 1 1 0 0,1 0-1 0 0,0 0 0 0 0,1 0 1 0 0,1 0-1 0 0,0 0 0 0 0,1 0 0 0 0,0 0 1 0 0,1 1-30 0 0,-1-10 6 0 0,-1 0 0 0 0,1 0 0 0 0,0 0 0 0 0,1 0 0 0 0,-1-1 0 0 0,1 1 0 0 0,0 0 1 0 0,0-1-1 0 0,0 1 0 0 0,1-1 0 0 0,-1 1 0 0 0,1-1 0 0 0,0 0 0 0 0,1 0 0 0 0,-1-1 0 0 0,1 1 1 0 0,-1-1-1 0 0,1 1 0 0 0,0-1 0 0 0,1 0 0 0 0,-1-1 0 0 0,0 1 0 0 0,1-1 0 0 0,-1 0 0 0 0,1 0 1 0 0,0 0-1 0 0,0 0 0 0 0,-1-1 0 0 0,1 0 0 0 0,5 0-6 0 0,0 1 70 0 0,1 0-1 0 0,-1-1 1 0 0,1 0-1 0 0,-1-1 1 0 0,1 0-1 0 0,0-1 1 0 0,-1 0 0 0 0,1-1-1 0 0,-1 0 1 0 0,0-1-1 0 0,1 0 1 0 0,-1 0 0 0 0,0-1-1 0 0,3-3-69 0 0,-8 6 28 0 0,-1-1 1 0 0,-1-1-1 0 0,1 1 0 0 0,0 0 0 0 0,0-1 0 0 0,-1 0 1 0 0,0 0-1 0 0,1 0 0 0 0,-1 0 0 0 0,0 0 0 0 0,-1-1 1 0 0,1 1-1 0 0,0-1 0 0 0,-1 0 0 0 0,0 0 0 0 0,0 0 1 0 0,0 0-1 0 0,-1 0 0 0 0,1 0 0 0 0,-1-1 0 0 0,0 1 1 0 0,0 0-1 0 0,0-1 0 0 0,-1 1 0 0 0,1-1 0 0 0,-1 1 1 0 0,0-1-1 0 0,-1-1-28 0 0,-1 2-23 0 0,0 0-1 0 0,0 1 1 0 0,0-1 0 0 0,-1 1 0 0 0,1-1 0 0 0,-1 1 0 0 0,0 0 0 0 0,0 0 0 0 0,0 0 0 0 0,-1 1 0 0 0,1-1-1 0 0,0 1 1 0 0,-1 0 0 0 0,0 0 0 0 0,1 0 0 0 0,-1 0 0 0 0,0 0 0 0 0,0 1 0 0 0,0 0 0 0 0,0 0 0 0 0,-1 0-1 0 0,1 0 1 0 0,0 1 0 0 0,0-1 0 0 0,0 1 0 0 0,-1 0 0 0 0,1 1 0 0 0,0-1 23 0 0,3 0-89 0 0,1 0-2 0 0,37 15 71 0 0,-5-15 49 0 0,74-11-534 0 0,-76-2-2179 0 0,-11 4-6519 0 0,-12 5-2551 0 0</inkml:trace>
</inkml:ink>
</file>

<file path=ppt/ink/ink23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54.4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155 277 8594 0 0,'0'0'2110'0'0,"0"0"-106"0"0,0 0-30 0 0,0 0-66 0 0,0 0-177 0 0,0 0-293 0 0,0 0-346 0 0,0 0-294 0 0,0 0-213 0 0,0 0-114 0 0,0 0-38 0 0,0 0-18 0 0,0 0-19 0 0,0 12 838 0 0,-2 95 732 0 0,-13 53-1213 0 0,-46 185-384 0 0,34-189-382 0 0,24-138-937 0 0,3-19-618 0 0,2-5 1000 0 0,35-86-5249 0 0,-17 47 1639 0 0,-5 10-2373 0 0,-7 16-1435 0 0</inkml:trace>
  <inkml:trace contextRef="#ctx0" brushRef="#br0" timeOffset="439.113">422 328 5233 0 0,'0'0'2582'0'0,"0"0"-382"0"0,0 0-315 0 0,0 0-190 0 0,0 0-129 0 0,0 0-198 0 0,0 0-244 0 0,0 0-201 0 0,0 0-47 0 0,0 0 28 0 0,0 0 13 0 0,0 0-5 0 0,5 7-103 0 0,-1-3-660 0 0,-3-2-101 0 0,1 0 0 0 0,-1-1 0 0 0,1 1 0 0 0,-1 0 0 0 0,1 0 0 0 0,-1 0 0 0 0,0 0 0 0 0,0 0 1 0 0,0 0-1 0 0,0 0 0 0 0,0 1 0 0 0,-1-1 0 0 0,1 0 0 0 0,-1 1 0 0 0,1-1 0 0 0,-1 0 0 0 0,0 1 0 0 0,0-1 0 0 0,0 0 0 0 0,0 1 0 0 0,0-1 0 0 0,0 0 0 0 0,-1 1-48 0 0,-6 23 486 0 0,1 1 0 0 0,1 0 0 0 0,2 0 0 0 0,0 0 0 0 0,2 23-486 0 0,11 244 713 0 0,-13-278-694 0 0,-1 2 496 0 0,-31-72 315 0 0,17 25-833 0 0,14 19-18 0 0,0 1 0 0 0,-1-1 0 0 0,0 1 0 0 0,-1 0 0 0 0,0 1 0 0 0,0-1 0 0 0,-1 1 0 0 0,0 0 0 0 0,0 1 0 0 0,-1-1-1 0 0,0 2 1 0 0,0-1 0 0 0,-1 1 0 0 0,1 0 0 0 0,-1 1 0 0 0,-1 0 0 0 0,1 0 0 0 0,-1 1 0 0 0,0 0 0 0 0,0 1 0 0 0,0 0 0 0 0,0 1 0 0 0,-1 0 0 0 0,1 0 0 0 0,-10 1 21 0 0,13 3-110 0 0,1 0 0 0 0,-1 0 0 0 0,1 0 0 0 0,0 1 0 0 0,-1 0 0 0 0,1 1 0 0 0,1-1 0 0 0,-1 1 0 0 0,0 0 0 0 0,1 1 0 0 0,0-1 0 0 0,0 1 0 0 0,0 0 0 0 0,1 0 0 0 0,-1 1 0 0 0,-2 4 110 0 0,0 29-2851 0 0,40-23-3603 0 0,-19-15 1197 0 0,-4 2-5391 0 0</inkml:trace>
  <inkml:trace contextRef="#ctx0" brushRef="#br0" timeOffset="2419.415">0 210 2320 0 0,'0'0'2810'0'0,"0"0"-662"0"0,0 0-23 0 0,0 0 58 0 0,0 0-93 0 0,0 0-252 0 0,0 0-434 0 0,0 0-401 0 0,0 0-260 0 0,0 0-134 0 0,0 0-68 0 0,0 0-44 0 0,0 0-33 0 0,5-1-26 0 0,125-9 3756 0 0,58 21-2954 0 0,-34-3-781 0 0,-155-10 1158 0 0,-32-52-162 0 0,-34-38-1343 0 0,60 50-3333 0 0,24 19-8442 0 0,-11 18-1118 0 0</inkml:trace>
</inkml:ink>
</file>

<file path=ppt/ink/ink23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50.77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1 107 0 0 0,'0'0'1451'0'0,"0"0"-267"0"0,0 0 27 0 0,0 0 291 0 0,0 0 358 0 0,0 0 181 0 0,0 0-201 0 0,0 0-396 0 0,0 0-349 0 0,0 0-181 0 0,0 0-13 0 0,0 0 33 0 0,2 3-9 0 0,1-1-579 0 0,1 1 1 0 0,-1-1-1 0 0,1 0 0 0 0,-1 1 0 0 0,1-2 0 0 0,0 1 0 0 0,0 0 0 0 0,0-1 0 0 0,0 0 0 0 0,0 0 1 0 0,0 0-1 0 0,0 0 0 0 0,0-1 0 0 0,0 1 0 0 0,0-1 0 0 0,0 0 0 0 0,2-1-346 0 0,0 1 109 0 0,0-1 0 0 0,0 0 0 0 0,0 0 0 0 0,-1-1 0 0 0,1 0 0 0 0,0 0 0 0 0,-1 0 0 0 0,0-1 0 0 0,1 1 0 0 0,-1-1 0 0 0,0-1 0 0 0,0 1 0 0 0,-1-1 0 0 0,1 0 0 0 0,-1 0 0 0 0,1 0 0 0 0,-1 0 0 0 0,-1-1 0 0 0,4-3-109 0 0,12-14 142 0 0,-17 21-138 0 0,-2 1 2 0 0,0 1-1 0 0,1-1 0 0 0,-1 1 0 0 0,0-1 1 0 0,0 1-1 0 0,0-1 0 0 0,1 1 0 0 0,-1-1 1 0 0,0 1-1 0 0,0-1 0 0 0,1 1 0 0 0,-1-1 1 0 0,0 0-1 0 0,1 1 0 0 0,-1-1 0 0 0,1 1 1 0 0,-1-1-1 0 0,0 0 0 0 0,1 1 0 0 0,-1-1 1 0 0,1 0-1 0 0,-1 0 0 0 0,1 1 0 0 0,-1-1 1 0 0,1 0-1 0 0,-1 0 0 0 0,1 0 0 0 0,-1 0 1 0 0,1 0-1 0 0,-1 0 0 0 0,1 0 0 0 0,-1 0 1 0 0,1 0-1 0 0,0 0 0 0 0,-1 0 0 0 0,1 0 1 0 0,-1 0-1 0 0,1 0 0 0 0,-1 0 0 0 0,1 0 1 0 0,-1 0-1 0 0,1-1 0 0 0,-1 1 0 0 0,1 0 1 0 0,-1 0-1 0 0,1-1 0 0 0,-1 1 0 0 0,0 0 1 0 0,1-1-1 0 0,-1 1 0 0 0,1-1 0 0 0,-1 1 1 0 0,0 0-1 0 0,1-1-5 0 0,15 247 771 0 0,-7-179-702 0 0,-8-46-52 0 0,1 0-1 0 0,2-1 1 0 0,0 1 0 0 0,1-1-1 0 0,0 0 1 0 0,2 0 0 0 0,1 0-1 0 0,5 8-16 0 0,-13-27 17 0 0,0 0 0 0 0,0-1-1 0 0,0 1 1 0 0,1 0 0 0 0,-1 0-1 0 0,0-1 1 0 0,0 1-1 0 0,1 0 1 0 0,-1-1 0 0 0,1 1-1 0 0,-1 0 1 0 0,1-1 0 0 0,-1 1-1 0 0,1 0 1 0 0,-1-1 0 0 0,1 1-1 0 0,0-1 1 0 0,-1 1 0 0 0,1-1-1 0 0,-1 1 1 0 0,1-1-1 0 0,0 0 1 0 0,0 1 0 0 0,-1-1-1 0 0,1 0 1 0 0,0 1 0 0 0,0-1-1 0 0,-1 0 1 0 0,1 0 0 0 0,0 0-1 0 0,0 0 1 0 0,0 0 0 0 0,-1 0-1 0 0,1 0 1 0 0,0 0-1 0 0,0 0 1 0 0,0 0 0 0 0,-1 0-1 0 0,1 0 1 0 0,0-1 0 0 0,0 1-1 0 0,0 0 1 0 0,-1-1 0 0 0,1 1-1 0 0,0 0 1 0 0,-1-1 0 0 0,1 1-1 0 0,0-1 1 0 0,-1 1-1 0 0,1-1 1 0 0,-1 1 0 0 0,1-1-1 0 0,-1 0 1 0 0,1 1 0 0 0,-1-1-1 0 0,1 0 1 0 0,-1 1 0 0 0,1-1-1 0 0,-1 0 1 0 0,0 0 0 0 0,1 1-1 0 0,-1-1 1 0 0,0 0-1 0 0,0 0 1 0 0,0 1 0 0 0,0-1-1 0 0,0 0 1 0 0,1 0 0 0 0,-2 0-17 0 0,106-311 702 0 0,-83 259-683 0 0,2 1-1 0 0,2 1 0 0 0,26-36-18 0 0,-49 142-3907 0 0,-3-49 3200 0 0,-1 23-1885 0 0,-3-11-2879 0 0,1-9-5273 0 0</inkml:trace>
  <inkml:trace contextRef="#ctx0" brushRef="#br0" timeOffset="339.601">695 512 9874 0 0,'0'0'2311'0'0,"0"0"-436"0"0,0 0-180 0 0,0 0-94 0 0,0 0-110 0 0,0 0-187 0 0,0 0-292 0 0,0 0-277 0 0,0 0-170 0 0,0 0-88 0 0,0 0-67 0 0,0 0-72 0 0,0 0-49 0 0,-4 14-65 0 0,-16 67 47 0 0,20-52-4 0 0,0-28-318 0 0,0-1-6 0 0,0 0-39 0 0,0 0-84 0 0,0 0-111 0 0,9-12-2723 0 0,-6 3 1404 0 0,3-7-7824 0 0,-2 9-572 0 0</inkml:trace>
  <inkml:trace contextRef="#ctx0" brushRef="#br0" timeOffset="736.545">868 210 7346 0 0,'0'0'3662'0'0,"0"0"-1958"0"0,0 0-548 0 0,0 0 186 0 0,0 0 244 0 0,0 0 57 0 0,0 0-295 0 0,0 0-511 0 0,0 0-399 0 0,0 0-191 0 0,0 0-37 0 0,0 0-23 0 0,0 0-16 0 0,-3 4-14 0 0,-8 13-50 0 0,8-12-45 0 0,3-5-18 0 0,0 0-21 0 0,0 0-2 0 0,0 0-1 0 0,0 0 7 0 0,0 0-3 0 0,0 0 23 0 0,0 0 26 0 0,0 0 30 0 0,0 0 21 0 0,0 0-1 0 0,-29-5 1232 0 0,15 10-1377 0 0,25-11-1777 0 0,-9 5-2549 0 0,-1 0-3825 0 0,-1 1-1672 0 0</inkml:trace>
</inkml:ink>
</file>

<file path=ppt/ink/ink23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0:42.4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47 469 11763 0 0,'0'0'1872'0'0,"0"0"-560"0"0,0 0-298 0 0,0 0 73 0 0,0 0 173 0 0,0 0 31 0 0,0 0-198 0 0,0 0-316 0 0,0 0-295 0 0,0 0-110 0 0,0 0-17 0 0,0 0 9 0 0,0 0 16 0 0,0 10-29 0 0,0 87 669 0 0,-23 126-62 0 0,0-105-711 0 0,37-168 2784 0 0,40-99-2820 0 0,89-115-19 0 0,-91 187-91 0 0,-35 122-44 0 0,23 138 122 0 0,-38-177-1000 0 0,3 5 2665 0 0,-4-11-5497 0 0,0-6-6853 0 0,-1 2-1310 0 0</inkml:trace>
  <inkml:trace contextRef="#ctx0" brushRef="#br0" timeOffset="489.375">487 822 13387 0 0,'0'0'2096'0'0,"0"0"-626"0"0,0 0-199 0 0,0 0 112 0 0,0 0 92 0 0,0 0-76 0 0,0 0-278 0 0,0 0-322 0 0,0 0-228 0 0,0 0-146 0 0,0 0-68 0 0,0 0-67 0 0,0 0-54 0 0,-3 7-36 0 0,-14 29 41 0 0,10-23-162 0 0,0 1 1 0 0,1 0-1 0 0,0 1 0 0 0,1 0 1 0 0,0-1-1 0 0,1 2 0 0 0,-1 12-79 0 0,5-27-9 0 0,0-1 16 0 0,0 0-7 0 0,0 0 6 0 0,0 0-11 0 0,-10-10 151 0 0,7 4-4413 0 0,1-1-5682 0 0,2 4-1256 0 0</inkml:trace>
  <inkml:trace contextRef="#ctx0" brushRef="#br0" timeOffset="1067.757">606 553 6409 0 0,'0'0'2376'0'0,"0"0"-568"0"0,0 0-182 0 0,0 0 83 0 0,0 0 21 0 0,0 0-176 0 0,0 0-410 0 0,0 0-369 0 0,0 0-208 0 0,0 0-67 0 0,0 0 26 0 0,0 0 11 0 0,0 0-12 0 0,-2 6-52 0 0,-30 51 1493 0 0,57-90-538 0 0,-25 33-1322 0 0,0 0 13 0 0,0 0-2 0 0,0 0-10 0 0,0 0-5 0 0,0 0-7 0 0,0 0-8 0 0,0 0 14 0 0,-27 14 749 0 0,26-14-789 0 0,1 0-8 0 0,0 0-7 0 0,0 0 3 0 0,0 0-14 0 0,0 0-7 0 0,0 0 5 0 0,0 0-13 0 0,0 0-5 0 0,0 0-9 0 0,0 0-6 0 0,0 0 11 0 0,0 0-28 0 0,0 0-18 0 0,0 0-28 0 0,-10 0-6168 0 0,8 0-4820 0 0,2 0 754 0 0</inkml:trace>
  <inkml:trace contextRef="#ctx0" brushRef="#br0" timeOffset="3086.304">995 71 5081 0 0,'0'0'2066'0'0,"0"0"-44"0"0,0 0 58 0 0,0 0 58 0 0,0 0-118 0 0,0 0-361 0 0,0 0-404 0 0,0 0-268 0 0,0 0-148 0 0,0 0-72 0 0,0 0-64 0 0,0 0-67 0 0,0 0-68 0 0,-17 8 533 0 0,-175 146 600 0 0,160-125-1591 0 0,32-29-132 0 0,0 0-2 0 0,31-19 281 0 0,115-68 6 0 0,-43 21-188 0 0,-103 66-64 0 0,0 0 1 0 0,-1 0-1 0 0,1 0 1 0 0,0 0 0 0 0,0 0-1 0 0,0 0 1 0 0,-1-1-1 0 0,1 1 1 0 0,0 0 0 0 0,0 0-1 0 0,0 0 1 0 0,0 0-1 0 0,-1 0 1 0 0,1 0 0 0 0,0-1-1 0 0,0 1 1 0 0,0 0-1 0 0,0 0 1 0 0,0 0 0 0 0,0 0-1 0 0,-1-1 1 0 0,1 1-1 0 0,0 0 1 0 0,0 0 0 0 0,0 0-1 0 0,0 0 1 0 0,0-1-1 0 0,0 1 1 0 0,0 0 0 0 0,0 0-1 0 0,0 0 1 0 0,0-1-1 0 0,0 1-11 0 0,-23 8-76 0 0,-88 50-57 0 0,103-54 790 0 0,0 2-4583 0 0,16-4-9107 0 0,-4-2 2880 0 0</inkml:trace>
  <inkml:trace contextRef="#ctx0" brushRef="#br0" timeOffset="2502.052">89 115 0 0 0,'0'0'637'0'0,"0"0"974"0"0,0 0 331 0 0,0 0 9 0 0,0 0-54 0 0,0 0-165 0 0,0 0-121 0 0,0 0-132 0 0,0 0-156 0 0,0 0-105 0 0,0 0-139 0 0,-11-1-119 0 0,-28-4-294 0 0,35 4 6013 0 0,99 8-5102 0 0,166 5-180 0 0,-152 2-1193 0 0,-109-14-178 0 0,0 0 0 0 0,0 0 0 0 0,0 1 0 0 0,0-1 0 0 0,0 0 0 0 0,0 0 0 0 0,0 0 0 0 0,-1 0 0 0 0,1 1 0 0 0,0-1 0 0 0,0 0 0 0 0,0 0 0 0 0,0 0 0 0 0,0 1 0 0 0,0-1 0 0 0,0 0 0 0 0,0 0 0 0 0,0 0 0 0 0,0 1 0 0 0,0-1 0 0 0,0 0 0 0 0,0 0 0 0 0,0 0 0 0 0,1 1 0 0 0,-1-1 0 0 0,0 0 0 0 0,0 0 0 0 0,0 0 0 0 0,0 1 0 0 0,0-1 0 0 0,0 0 0 0 0,0 0 0 0 0,0 0 0 0 0,1 0 0 0 0,-1 1 0 0 0,0-1 0 0 0,0 0 0 0 0,0 0 0 0 0,0 0 0 0 0,1 0 0 0 0,-1 0-26 0 0,-161-40 445 0 0,118 18-351 0 0,42 22-77 0 0,5-8-1699 0 0,26 8-3984 0 0,-16 0-3019 0 0,-7 0-3003 0 0</inkml:trace>
  <inkml:trace contextRef="#ctx0" brushRef="#br0" timeOffset="3881.472">360 126 0 0 0,'0'0'1146'0'0,"0"0"150"0"0,0 0 104 0 0,0 0 14 0 0,0 0-65 0 0,0 0-151 0 0,0 0-180 0 0,0 0-162 0 0,-2 3-87 0 0,0 5 1992 0 0,15-11-255 0 0,-16-39 2862 0 0,-23 20-1526 0 0,-26-32-1458 0 0,59 41-7613 0 0,6 11-2518 0 0,-9 2-2887 0 0</inkml:trace>
  <inkml:trace contextRef="#ctx0" brushRef="#br0" timeOffset="5513.745">1471 384 6793 0 0,'0'0'2096'0'0,"0"0"-211"0"0,0 0-86 0 0,0 0 24 0 0,0 0-69 0 0,0 0-263 0 0,0 0-269 0 0,0 0-255 0 0,0 0-182 0 0,0 0-103 0 0,0 0-105 0 0,-32 26-77 0 0,-101 80-82 0 0,76-47 158 0 0,16 8-307 0 0,-24 31-554 0 0,7-50-3308 0 0,37-39-879 0 0,7-6-4124 0 0,8-3 1905 0 0</inkml:trace>
  <inkml:trace contextRef="#ctx0" brushRef="#br0" timeOffset="5750.293">1087 377 8354 0 0,'0'0'2072'0'0,"0"0"-663"0"0,0 0-343 0 0,0 0 128 0 0,0 0 233 0 0,0 0 101 0 0,0 0-191 0 0,0 0-409 0 0,0 0-303 0 0,0 0-155 0 0,0 0-72 0 0,0 0-25 0 0,0 0-8 0 0,11 33-16 0 0,38 102-34 0 0,-11-64 119 0 0,45 48-951 0 0,-63-96-4034 0 0,1 0-4335 0 0,-17-19 196 0 0</inkml:trace>
  <inkml:trace contextRef="#ctx0" brushRef="#br0" timeOffset="6520.371">1494 840 8338 0 0,'0'0'1748'0'0,"0"0"-354"0"0,0 0 127 0 0,0 0 253 0 0,0 0 99 0 0,0 0-174 0 0,0 0-422 0 0,0 0-387 0 0,0 0-226 0 0,0 0-119 0 0,0 0-62 0 0,0 0-35 0 0,0 0-9 0 0,0-9-32 0 0,22-85 900 0 0,-19 87-1197 0 0,6-18 79 0 0,1-1-1 0 0,1 2 1 0 0,1 0 0 0 0,1 0 0 0 0,2 1-1 0 0,0 0 1 0 0,1 2 0 0 0,6-6-189 0 0,60-50 148 0 0,-81 77-151 0 0,0-1 0 0 0,1 1 0 0 0,-1 0 0 0 0,0 0 0 0 0,0 0 0 0 0,0 0-1 0 0,1 0 1 0 0,-1 0 0 0 0,0 0 0 0 0,0 0 0 0 0,1 1 0 0 0,-1-1 0 0 0,0 0 0 0 0,0 1 0 0 0,0-1 0 0 0,0 1 0 0 0,0-1 0 0 0,1 1 0 0 0,-1-1-1 0 0,0 1 1 0 0,0 0 0 0 0,0 0 0 0 0,-1-1 0 0 0,1 1 0 0 0,0 0 0 0 0,0 0 0 0 0,0 0 0 0 0,-1 0 0 0 0,1 0 0 0 0,0 0 0 0 0,-1 0 0 0 0,1 0-1 0 0,-1 0 1 0 0,1 1 0 0 0,-1-1 0 0 0,1 0 0 0 0,-1 0 0 0 0,0 0 0 0 0,0 1 0 0 0,0-1 0 0 0,0 0 0 0 0,0 0 0 0 0,0 0 0 0 0,0 1 0 0 0,0-1 0 0 0,0 0-1 0 0,0 0 1 0 0,-1 1 0 0 0,1 0 3 0 0,1 203-13 0 0,11-165-88 0 0,7-54 163 0 0,27-74 54 0 0,-34 63-96 0 0,0 0 0 0 0,2 0 0 0 0,0 1 0 0 0,2 1 0 0 0,1 1 0 0 0,0 0 0 0 0,17-15-20 0 0,76-55 118 0 0,-110 93-109 0 0,-1-1 1 0 0,1 0-1 0 0,0 1 0 0 0,0-1 1 0 0,0 0-1 0 0,0 0 1 0 0,0 1-1 0 0,0-1 1 0 0,0 0-1 0 0,0 1 1 0 0,0-1-1 0 0,0 0 0 0 0,0 1 1 0 0,0-1-1 0 0,0 0 1 0 0,1 1-1 0 0,-1-1 1 0 0,0 0-1 0 0,0 1 0 0 0,0-1 1 0 0,0 0-1 0 0,0 0 1 0 0,1 1-1 0 0,-1-1 1 0 0,0 0-1 0 0,0 0 0 0 0,0 1 1 0 0,1-1-1 0 0,-1 0 1 0 0,0 0-1 0 0,0 0 1 0 0,1 0-1 0 0,-1 1 1 0 0,0-1-1 0 0,1 0 0 0 0,-1 0 1 0 0,0 0-1 0 0,1 0 1 0 0,-1 0-1 0 0,0 0 1 0 0,0 0-1 0 0,1 0 0 0 0,-1 0 1 0 0,0 0-1 0 0,1 0 1 0 0,-1 0-1 0 0,0 0-9 0 0,-12 35 210 0 0,-18 34 170 0 0,19-48-328 0 0,0 2 0 0 0,2 0-1 0 0,0 0 1 0 0,2 1 0 0 0,1-1 0 0 0,0 2-1 0 0,2-1 1 0 0,1 1 0 0 0,1 0-52 0 0,6 118-211 0 0,5-121-1889 0 0,-7-19-2668 0 0,1-2-4058 0 0,-1-1-2346 0 0</inkml:trace>
  <inkml:trace contextRef="#ctx0" brushRef="#br0" timeOffset="6766.711">2263 815 12371 0 0,'0'0'2732'0'0,"0"0"-1398"0"0,0 0-349 0 0,0 0 104 0 0,0 0 14 0 0,0 0-150 0 0,0 0-321 0 0,0 0-301 0 0,0 0-174 0 0,0 0-81 0 0,0 0-22 0 0,0 0-21 0 0,-9 17-21 0 0,-36 76-105 0 0,35-81-1119 0 0,8-11-2914 0 0,0-3-3831 0 0,2 2-517 0 0</inkml:trace>
  <inkml:trace contextRef="#ctx0" brushRef="#br0" timeOffset="7087.758">2289 472 7810 0 0,'0'0'4447'0'0,"0"0"-2457"0"0,0 0-826 0 0,0 0-130 0 0,0 0-86 0 0,0 0-100 0 0,0 0-225 0 0,0 0-255 0 0,0 0-200 0 0,0 0-84 0 0,0 0-18 0 0,0 0-25 0 0,0 0 2 0 0,-5 6-13 0 0,-16 20-24 0 0,21-26-6 0 0,1 1 0 0 0,-1 0 1 0 0,1-1-1 0 0,-1 1 1 0 0,1 0-1 0 0,0-1 0 0 0,-1 1 1 0 0,1 0-1 0 0,0-1 1 0 0,0 1-1 0 0,-1-1 0 0 0,1 0 1 0 0,0 1-1 0 0,0-1 1 0 0,0 1-1 0 0,0-1 1 0 0,-1 0-1 0 0,1 0 0 0 0,0 0 1 0 0,0 1-1 0 0,0-1 1 0 0,0 0-1 0 0,0 0 0 0 0,0 0 1 0 0,0 0-1 0 0,0-1 1 0 0,-1 1-1 0 0,1 0 0 0 0,0 0 1 0 0,0 0-1 0 0,0-1 1 0 0,0 1-1 0 0,0 0 0 0 0,-1-1 1 0 0,1 1-1 0 0,0-1 1 0 0,0 1-1 0 0,-1-1 1 0 0,1 0-1 0 0,18-10 714 0 0,-37 9 980 0 0,-23 19-614 0 0,46-16-6993 0 0,-1-1 158 0 0,2 0-5207 0 0</inkml:trace>
</inkml:ink>
</file>

<file path=ppt/ink/ink23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1:26.268"/>
    </inkml:context>
    <inkml:brush xml:id="br0">
      <inkml:brushProperty name="width" value="0.1" units="cm"/>
      <inkml:brushProperty name="height" value="0.2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0 93 0 0 0,'0'0'459'0'0,"0"-9"156"0"0,1-41 862 0 0,3 45 5383 0 0,4 3-3611 0 0,26 1-3530 0 0,-23 2 1086 0 0,298 10 1250 0 0,187 3-738 0 0,-304-3-1167 0 0,0-9 1 0 0,49-10-151 0 0,256 0 160 0 0,-224 12 152 0 0,-198-12-213 0 0,-9 1 214 0 0,19 3 350 0 0,89-15 288 0 0,-100 9-491 0 0,-21 6-180 0 0,-52 4-272 0 0,-1 0 9 0 0,1 0-14 0 0,-1 0-7 0 0,0 0 5 0 0,0 0-7 0 0,0 0 15 0 0,0 0-4 0 0,0 0-10 0 0,0 0 20 0 0,0 0-7 0 0,0 0-18 0 0,0 0-16 0 0,0 0-4 0 0,0 0-44 0 0,0 0-154 0 0,-12 7-3188 0 0,-3 7-6470 0 0,9-9 3410 0 0</inkml:trace>
</inkml:ink>
</file>

<file path=ppt/ink/ink23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1:32.970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1 0 0 0,'0'0'0'0'0,"0"0"0"0"0</inkml:trace>
</inkml:ink>
</file>

<file path=ppt/ink/ink23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1:33.637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115 139 0 0 0,'-82'-32'0'0'0,"50"15"0"0"0,32 14 0 0 0,20 0 704 0 0,65 24 4968 0 0,40-15-3801 0 0,0-6-1 0 0,121-15-1870 0 0,-193 11 343 0 0,729-25 802 0 0,-271 16-991 0 0,185-4 142 0 0,222 12-354 0 0,-795 9 45 0 0,-108-3-395 0 0,-15-1 472 0 0,1 0 1 0 0,-1 1-1 0 0,1-1 0 0 0,0 0 1 0 0,-1 0-1 0 0,1 0 1 0 0,-1 0-1 0 0,1 0 1 0 0,0 0-1 0 0,-1 0 0 0 0,1 0 1 0 0,-1 0-1 0 0,1 0 1 0 0,0 0-1 0 0,-1 0 0 0 0,1 0 1 0 0,-1 0-1 0 0,1-1 1 0 0,-1 1-1 0 0,1 0 0 0 0,-1 0 1 0 0,1-1-1 0 0,-1 1 1 0 0,1 0-1 0 0,-1-1 1 0 0,1 1-1 0 0,-1-1 0 0 0,1 1 1 0 0,-1-1-1 0 0,0 1 1 0 0,1 0-1 0 0,-1-1 0 0 0,0 1 1 0 0,1-1-1 0 0,-1 0 1 0 0,0 1-1 0 0,0-1 0 0 0,1 1 1 0 0,-1-1-1 0 0,0 1 1 0 0,0-1-1 0 0,0 0 1 0 0,0 1-1 0 0,0-1 0 0 0,0 1 1 0 0,0-1-1 0 0,0 0 1 0 0,0 1-1 0 0,0-1 0 0 0,0 1 1 0 0,0-1-1 0 0,0 1 1 0 0,-1-1-1 0 0,1 0 0 0 0,0 1 1 0 0,0-1-1 0 0,-1 1-64 0 0,2-13 630 0 0,-3 12-289 0 0,-2 11-501 0 0,-22 26-4573 0 0,20-29 784 0 0,3-2-3427 0 0</inkml:trace>
</inkml:ink>
</file>

<file path=ppt/ink/ink23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1:35.660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23 19 0 0 0,'0'0'950'0'0,"0"0"328"0"0,0 0 43 0 0,0 0-13 0 0,0 0-78 0 0,-5-2-119 0 0,0 1-1320 0 0,-7-3 2332 0 0,33 3 818 0 0,282-4 1337 0 0,2-1-3260 0 0,163 16 1467 0 0,3 21-2485 0 0,118 12 838 0 0,121 2 28 0 0,-437-26-621 0 0,-136-12 740 0 0,-137-7-632 0 0,0 0 56 0 0,0 0-1 0 0,0 0-23 0 0,0 0-57 0 0,0 0-60 0 0,0 0-47 0 0,0 0-53 0 0,48-8-368 0 0,162-6 281 0 0,-109 6-46 0 0,7 1 32 0 0,-13 3-1882 0 0,-129 36-12796 0 0,25-23 5746 0 0</inkml:trace>
</inkml:ink>
</file>

<file path=ppt/ink/ink23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1:38.468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97 11386 0 0,'0'0'801'0'0,"0"0"-149"0"0,0 0-233 0 0,0 0-45 0 0,0 0 72 0 0,0 0 95 0 0,0 0 57 0 0,0 0 35 0 0,0 0 31 0 0,0 0-2 0 0,12-6-25 0 0,94-32 1022 0 0,171 31 1212 0 0,79 25-1968 0 0,-269-17-814 0 0,-1-4 0 0 0,0-4-1 0 0,0-3 1 0 0,72-19-89 0 0,-138 20-301 0 0,-29 5-1590 0 0,-13 2-2536 0 0,2 2-3482 0 0,10 0-1164 0 0</inkml:trace>
</inkml:ink>
</file>

<file path=ppt/ink/ink23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2:28.1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1194 6097 0 0,'0'0'1219'0'0,"0"0"-105"0"0,0 0 182 0 0,0 0 248 0 0,0 0 149 0 0,0 0-41 0 0,0 0-184 0 0,0 0-181 0 0,0 0-116 0 0,33 5-97 0 0,104 11-118 0 0,-132-15-880 0 0,0-1 1 0 0,0 0-1 0 0,0 0 0 0 0,1 0 0 0 0,-1 0 0 0 0,0-1 1 0 0,0 0-1 0 0,0 0 0 0 0,0 0 0 0 0,0-1 1 0 0,0 0-1 0 0,0 1 0 0 0,-1-2 0 0 0,1 1 0 0 0,-1-1 1 0 0,1 1-1 0 0,1-3-76 0 0,9-5 278 0 0,58-41 207 0 0,-3-4 0 0 0,-2-3 0 0 0,-3-2 0 0 0,-3-3 1 0 0,-2-3-1 0 0,-3-3 0 0 0,-4-2 0 0 0,-2-2 0 0 0,-4-2 0 0 0,1-9-485 0 0,34-65 643 0 0,45-117-643 0 0,-109 226 156 0 0,-17 39-201 0 0,1 23-138 0 0,18 128 326 0 0,-7 0 0 0 0,-6 116-143 0 0,-7-226 55 0 0,-1 0 0 0 0,-2 0 0 0 0,-2-1 0 0 0,-1 1 0 0 0,-2-1 0 0 0,-2-1 0 0 0,-1 0 1 0 0,-3 0-1 0 0,-6 12-55 0 0,15-39 22 0 0,-1 0 0 0 0,0 0 0 0 0,-1-1 0 0 0,0 0 0 0 0,0 0-1 0 0,-1 0 1 0 0,-1-1 0 0 0,0 0 0 0 0,0-1 0 0 0,0 0 0 0 0,-1 0 0 0 0,0-1 0 0 0,-1 0 0 0 0,0-1 0 0 0,0 0 0 0 0,0-1 0 0 0,-1 0 0 0 0,1-1 0 0 0,-1 0 0 0 0,0-1 0 0 0,0 0 0 0 0,-1-1 0 0 0,1-1 0 0 0,0 1 0 0 0,-1-2 0 0 0,1 0 0 0 0,-1 0-1 0 0,-1-2-20 0 0,1-1-45 0 0,1-1 1 0 0,-1 0 0 0 0,1-1 0 0 0,0 0 0 0 0,0-1-1 0 0,1 0 1 0 0,0-1 0 0 0,0 0 0 0 0,0-1 0 0 0,1-1-1 0 0,0 1 1 0 0,1-1 0 0 0,-4-4 43 0 0,9 8-307 0 0,1 0 0 0 0,-1-1 0 0 0,1 1 1 0 0,0-1-1 0 0,0 0 0 0 0,0 1 0 0 0,1-1 0 0 0,0-1 0 0 0,0 1 0 0 0,0 0 0 0 0,1 0 0 0 0,0-1 1 0 0,0 1-1 0 0,1 0 0 0 0,0-1 0 0 0,0 1 0 0 0,1-4 307 0 0,5-11-3914 0 0,5 10-4992 0 0,-4 6-1459 0 0</inkml:trace>
  <inkml:trace contextRef="#ctx0" brushRef="#br0" timeOffset="369.503">1425 748 0 0 0,'0'0'0'0'0,"0"0"0"0"0,0 0 0 0 0</inkml:trace>
  <inkml:trace contextRef="#ctx0" brushRef="#br0" timeOffset="814.738">1694 605 8610 0 0,'0'0'2538'0'0,"0"0"-414"0"0,0 0-242 0 0,0 0-115 0 0,0 0-219 0 0,0 0-237 0 0,0 0-233 0 0,0 0-201 0 0,0 0-145 0 0,0 0-150 0 0,0 0-157 0 0,0 0-111 0 0,0 0-65 0 0,-30 17-49 0 0,-95 56-38 0 0,73-24 41 0 0,45-36-165 0 0,0 0-20 0 0,0 0 1 0 0,1 0 0 0 0,0 1-1 0 0,1 0 1 0 0,0 0-1 0 0,2 1 1 0 0,-1-1-1 0 0,2 1 1 0 0,0 0-1 0 0,1 0 1 0 0,0 10-19 0 0,1-21 8 0 0,1 0-1 0 0,-1 0 1 0 0,1 1 0 0 0,0-1-1 0 0,1 0 1 0 0,-1 0 0 0 0,1 0-1 0 0,-1 0 1 0 0,1 0 0 0 0,0 0 0 0 0,1 0-1 0 0,-1-1 1 0 0,1 1 0 0 0,0-1-1 0 0,-1 0 1 0 0,1 0 0 0 0,1 0-1 0 0,-1 0 1 0 0,0 0 0 0 0,1-1-1 0 0,-1 1 1 0 0,1-1 0 0 0,0 0 0 0 0,0 0-1 0 0,0 0 1 0 0,0-1 0 0 0,0 1-1 0 0,0-1 1 0 0,1 0 0 0 0,-1 0-1 0 0,0-1 1 0 0,2 1-8 0 0,7 1 117 0 0,-1-1-1 0 0,0 1 1 0 0,1-2 0 0 0,-1 0-1 0 0,1-1 1 0 0,-1 0 0 0 0,0 0 0 0 0,0-1-1 0 0,1-1 1 0 0,-1 0 0 0 0,2-2-117 0 0,-1 1 105 0 0,-1-1 1 0 0,0 0-1 0 0,0 0 1 0 0,-1-2 0 0 0,0 1-1 0 0,0-1 1 0 0,0-1 0 0 0,-1 0-1 0 0,0 0 1 0 0,0-1-1 0 0,-1-1 1 0 0,-1 1 0 0 0,1-1-1 0 0,-1-1 1 0 0,-1 0-1 0 0,0 0 1 0 0,-1 0 0 0 0,0-1-1 0 0,0 1 1 0 0,-2-2-1 0 0,1 1 1 0 0,-1 0 0 0 0,-1-1-1 0 0,-1 0 1 0 0,1 0 0 0 0,-1-3-106 0 0,-2 10 7 0 0,1 1 0 0 0,-1 0 0 0 0,0-1 0 0 0,-1 1 0 0 0,1 0 0 0 0,-1-1 0 0 0,0 1 0 0 0,0 0 0 0 0,-1 0 0 0 0,0 0 0 0 0,1 0 0 0 0,-2 0 0 0 0,1 0 0 0 0,0 0 0 0 0,-1 1 0 0 0,0-1 1 0 0,0 1-1 0 0,-1 0 0 0 0,1 0 0 0 0,-1 0 0 0 0,0 0 0 0 0,0 1 0 0 0,0-1 0 0 0,-3-1-7 0 0,-5-2-169 0 0,0 0 1 0 0,0 0-1 0 0,-1 1 1 0 0,-1 1-1 0 0,1 0 0 0 0,0 0 1 0 0,-1 2-1 0 0,0 0 1 0 0,0 0-1 0 0,0 1 1 0 0,0 1-1 0 0,-1 1 0 0 0,1 0 1 0 0,0 0-1 0 0,0 1 1 0 0,0 1-1 0 0,0 1 0 0 0,0 0 1 0 0,0 0-1 0 0,0 2 1 0 0,1 0-1 0 0,-5 2 169 0 0,-21 36-4901 0 0,32-25 152 0 0,4 0-3709 0 0,3-9 986 0 0</inkml:trace>
</inkml:ink>
</file>

<file path=ppt/ink/ink23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2:37.77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97 0 9618 0 0,'0'0'3279'0'0,"0"0"-1318"0"0,0 0-574 0 0,0 0-62 0 0,0 0-23 0 0,0 0-127 0 0,0 0-242 0 0,0 0-230 0 0,0 0-152 0 0,0 0-76 0 0,0 0-48 0 0,0 0-34 0 0,0 0-32 0 0,-12 22-56 0 0,-38 70-61 0 0,45-84-211 0 0,1 1 0 0 0,0-1 0 0 0,0 1 0 0 0,0-1 1 0 0,1 1-1 0 0,0 0 0 0 0,1 1 0 0 0,0-1 1 0 0,1 0-1 0 0,0 1 0 0 0,0-1 0 0 0,1 0 0 0 0,0 5-33 0 0,0-1 18 0 0,0-10 3 0 0,0 0 0 0 0,0-1 0 0 0,0 1 1 0 0,0 0-1 0 0,1-1 0 0 0,-1 1 0 0 0,1-1 0 0 0,0 1 0 0 0,-1-1 0 0 0,1 1 0 0 0,0-1 1 0 0,1 1-1 0 0,-1-1 0 0 0,0 0 0 0 0,1 1 0 0 0,-1-1 0 0 0,1 0 0 0 0,0 0 0 0 0,0 0 1 0 0,0 0-1 0 0,0-1 0 0 0,0 1 0 0 0,0 0 0 0 0,0-1 0 0 0,0 0 0 0 0,1 1 1 0 0,-1-1-1 0 0,0 0 0 0 0,1 0 0 0 0,-1 0 0 0 0,1-1 0 0 0,0 1 0 0 0,-1 0 0 0 0,1-1 1 0 0,-1 0-1 0 0,1 0 0 0 0,0 1-21 0 0,3-1 105 0 0,0 0-1 0 0,-1-1 1 0 0,1 1 0 0 0,0-1 0 0 0,0 0 0 0 0,-1 0 0 0 0,1-1-1 0 0,0 0 1 0 0,-1 0 0 0 0,0 0 0 0 0,1 0 0 0 0,-1-1 0 0 0,0 0-1 0 0,0 0 1 0 0,-1-1 0 0 0,4-2-105 0 0,-1-1 84 0 0,-1 0 0 0 0,1-1 0 0 0,-2 0 1 0 0,1 0-1 0 0,-1 0 0 0 0,0-1 0 0 0,-1 1 0 0 0,0-1 0 0 0,0 0 0 0 0,-1 0 0 0 0,0-1 0 0 0,-1 1 0 0 0,0-1 0 0 0,0 1 0 0 0,-1-1 1 0 0,0 0-1 0 0,-1 0 0 0 0,0 1 0 0 0,-1-1 0 0 0,-1-8-84 0 0,1 15-85 0 0,1 0 1 0 0,-1-1 0 0 0,0 1-1 0 0,-1 0 1 0 0,1 0 0 0 0,0 0-1 0 0,-1 1 1 0 0,0-1-1 0 0,1 0 1 0 0,-1 1 0 0 0,0-1-1 0 0,-1 1 1 0 0,1-1 0 0 0,0 1-1 0 0,-1 0 1 0 0,1 0-1 0 0,-1 0 1 0 0,0 0 0 0 0,1 0-1 0 0,-1 1 1 0 0,0 0 0 0 0,-3-2 84 0 0,-10-1-4167 0 0,0 2-3405 0 0,7 2-4685 0 0</inkml:trace>
</inkml:ink>
</file>

<file path=ppt/ink/ink23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2:38.62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6 181 8034 0 0,'0'0'2280'0'0,"0"0"-198"0"0,0 0-88 0 0,0 0-85 0 0,0 0-147 0 0,0 0-228 0 0,0 0-278 0 0,0 0-249 0 0,0 0-204 0 0,0 0-146 0 0,0 0-95 0 0,0 0-83 0 0,-3-2-82 0 0,0-1-370 0 0,4 3-5 0 0,-1 0 1 0 0,0 0-1 0 0,0 0 1 0 0,1 0-1 0 0,-1 0 1 0 0,0 0-1 0 0,0 0 1 0 0,1-1-1 0 0,-1 1 1 0 0,0 0-1 0 0,0 0 1 0 0,0 0-1 0 0,1 0 0 0 0,-1 0 1 0 0,0 0-1 0 0,0-1 1 0 0,0 1-1 0 0,0 0 1 0 0,1 0-1 0 0,-1 0 1 0 0,0-1-1 0 0,0 1 1 0 0,0 0-1 0 0,0 0 0 0 0,0 0 1 0 0,1-1-1 0 0,-1 1 1 0 0,0 0-1 0 0,0 0 1 0 0,0-1-1 0 0,0 1 1 0 0,0 0-1 0 0,0 0 1 0 0,0-1-1 0 0,0 1 1 0 0,0 0-1 0 0,0 0 0 0 0,0-1 1 0 0,0 1-1 0 0,0 0 1 0 0,0 0-1 0 0,0 0 1 0 0,0-1-1 0 0,-1 1 1 0 0,1 0-1 0 0,0 0 1 0 0,0-1-1 0 0,0 1 0 0 0,0 0 1 0 0,0 0-1 0 0,0 0 1 0 0,-1-1-23 0 0,84-10 1472 0 0,238 8-504 0 0,-285-5-829 0 0,-36 8-112 0 0,0 0-1 0 0,0 0 12 0 0,0 0 24 0 0,0 0 5 0 0,0 0 28 0 0,0 0 4 0 0,0 0 2 0 0,0 0-6 0 0,0 0-6 0 0,0 0 24 0 0,0 0 9 0 0,0 0 2 0 0,0 0-12 0 0,0 0-8 0 0,0 0 14 0 0,-2-7-73 0 0,-1 0 0 0 0,0 0 0 0 0,0 0-1 0 0,0 1 1 0 0,-1-1 0 0 0,0 1-1 0 0,0 0 1 0 0,0 0 0 0 0,-1 0 0 0 0,0 1-1 0 0,0-1 1 0 0,-1 1 0 0 0,1 1-1 0 0,-1-1 1 0 0,-4-2-45 0 0,-5-6 14 0 0,-34-20-360 0 0,49 33 41 0 0,0 0-219 0 0,23 1-4529 0 0,-7 4 2202 0 0,1 0-4265 0 0,-3-2-4903 0 0</inkml:trace>
</inkml:ink>
</file>

<file path=ppt/ink/ink23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2:39.2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34 4049 0 0,'0'0'3649'0'0,"0"0"-931"0"0,0 0-487 0 0,0 0-122 0 0,0 0-203 0 0,0 0-259 0 0,0 0-258 0 0,0 0-320 0 0,0 0-263 0 0,0 0-153 0 0,0 0-67 0 0,0 0-20 0 0,0 0-14 0 0,3-3 2120 0 0,13 7-2288 0 0,1 0 1 0 0,0-2-1 0 0,0 0 0 0 0,-1-1 1 0 0,1 0-1 0 0,0-2 1 0 0,0 0-1 0 0,6-1-384 0 0,212-20 1014 0 0,-188 8-1161 0 0,-34 11-983 0 0,-11 2-3731 0 0,0 1-4730 0 0,-2 0-1866 0 0</inkml:trace>
</inkml:ink>
</file>

<file path=ppt/ink/ink23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2:39.47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41 16115 0 0,'0'0'2033'0'0,"0"0"-781"0"0,0 0-318 0 0,0 0 149 0 0,0 0 148 0 0,0 0-38 0 0,0 0-219 0 0,0 0-224 0 0,0 0-153 0 0,0 0-113 0 0,0 0-63 0 0,31-5-66 0 0,98-16-90 0 0,1 6 503 0 0,-88 15-6445 0 0,-24 0 1094 0 0,-11 0-7275 0 0</inkml:trace>
</inkml:ink>
</file>

<file path=ppt/ink/ink23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2:36.79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88 0 7938 0 0,'0'0'2594'0'0,"0"0"-299"0"0,0 0-279 0 0,0 0-161 0 0,0 0-124 0 0,0 0-192 0 0,0 0-294 0 0,0 0-316 0 0,0 0-242 0 0,0 0-175 0 0,0 0-67 0 0,7 4 2215 0 0,0 137-844 0 0,-7-117-1714 0 0,1 140 549 0 0,-7 0 0 0 0,-19 97-651 0 0,-12-36 170 0 0,35-211-198 0 0,2-14-616 0 0,5-36-2736 0 0,10-9 286 0 0,-4 15-2706 0 0,-8 25 3863 0 0,1-10-9423 0 0</inkml:trace>
  <inkml:trace contextRef="#ctx0" brushRef="#br0" timeOffset="583.605">414 30 16115 0 0,'0'0'1281'0'0,"0"0"-301"0"0,0 0-109 0 0,0 0 48 0 0,0 0 69 0 0,0 0-73 0 0,0 0-239 0 0,0 0-201 0 0,0 0-73 0 0,0 0 8 0 0,0 0 49 0 0,0 0 27 0 0,0 11-15 0 0,7 91 1027 0 0,49 212 273 0 0,-53 76-1399 0 0,-3-390-363 0 0,-31-56 1310 0 0,16 30-1306 0 0,7 9-8 0 0,0 0 0 0 0,-2 0-1 0 0,0 1 1 0 0,-1 1 0 0 0,0 0-1 0 0,-1 0 1 0 0,-1 1 0 0 0,-1 1-1 0 0,1 0 1 0 0,-2 1 0 0 0,0 0 0 0 0,-6-2-5 0 0,6 5-36 0 0,-1 2 1 0 0,0 0 0 0 0,-1 1 0 0 0,0 0-1 0 0,0 2 1 0 0,0 0 0 0 0,0 0 0 0 0,-1 2 0 0 0,0 0-1 0 0,-16 1 36 0 0,34 1 0 0 0,-62 11-1450 0 0,53 30-2617 0 0,21-24 191 0 0,-1-9-3704 0 0,-3-4-4093 0 0</inkml:trace>
</inkml:ink>
</file>

<file path=ppt/ink/ink23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2:44.33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 0 6985 0 0,'0'0'2069'0'0,"0"0"-155"0"0,0 0 43 0 0,0 0 15 0 0,0 0-119 0 0,0 0-260 0 0,0 0-329 0 0,0 0-244 0 0,0 0-189 0 0,0 0-118 0 0,0 0-67 0 0,0 0-66 0 0,-4 0-53 0 0,-12 0-44 0 0,12 0-18 0 0,4 0-57 0 0,0 0-43 0 0,0 0-54 0 0,0 0-76 0 0,10 8 705 0 0,35-1-303 0 0,1-3-1 0 0,-1-1 0 0 0,1-2 1 0 0,44-5-637 0 0,26 0 28 0 0,-103 3-379 0 0,21 3-1428 0 0,-25 1-2309 0 0,-2 4-3285 0 0,-6-3-4708 0 0</inkml:trace>
</inkml:ink>
</file>

<file path=ppt/ink/ink23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2:47.68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8 8658 0 0,'0'0'3691'0'0,"0"0"-1469"0"0,0 0-623 0 0,0 0-9 0 0,0 0 5 0 0,0 0-150 0 0,0 0-286 0 0,0 0-297 0 0,0 0-193 0 0,0 0-77 0 0,0 0-27 0 0,0 0-35 0 0,0 0-24 0 0,18 0 994 0 0,129-7 446 0 0,-94 6-2301 0 0,62 2 284 0 0,-77 1-3565 0 0,-1 3-3571 0 0,-25-5-5004 0 0</inkml:trace>
</inkml:ink>
</file>

<file path=ppt/ink/ink23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2:43.32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168 424 8194 0 0,'0'0'2086'0'0,"0"0"-391"0"0,0 0-199 0 0,0 0-9 0 0,0 0-9 0 0,0 0-153 0 0,0 0-314 0 0,0 0-322 0 0,0 0-234 0 0,0 0-151 0 0,0 0-84 0 0,-4 5 12 0 0,-22 61 971 0 0,10 382 1387 0 0,14-415-1951 0 0,1-25 650 0 0,0-24-491 0 0,5-29-706 0 0,1 1 0 0 0,3 0 0 0 0,2 0 0 0 0,1 1 0 0 0,3 0 0 0 0,1 1 0 0 0,2 0 0 0 0,2 2 0 0 0,1 0 0 0 0,7-6-92 0 0,-26 42 3 0 0,1 1 0 0 0,-1-1-1 0 0,1 1 1 0 0,0-1 0 0 0,1 1 0 0 0,-1 0-1 0 0,0 0 1 0 0,1 0 0 0 0,0 0-1 0 0,0 0 1 0 0,0 0 0 0 0,0 1-1 0 0,0 0 1 0 0,0-1 0 0 0,0 1 0 0 0,1 0-1 0 0,-1 1 1 0 0,1-1 0 0 0,0 1-1 0 0,-1-1 1 0 0,1 1 0 0 0,0 0-1 0 0,0 0 1 0 0,0 1 0 0 0,0-1 0 0 0,0 1-1 0 0,0 0 1 0 0,0 0 0 0 0,0 0-1 0 0,0 1 1 0 0,-1-1 0 0 0,1 1-1 0 0,0 0 1 0 0,0 0 0 0 0,0 0 0 0 0,-1 1-1 0 0,1-1 1 0 0,0 1 0 0 0,-1 0-1 0 0,0 0 1 0 0,1 0 0 0 0,-1 1-3 0 0,4 4 40 0 0,-1 1 0 0 0,-1 1 1 0 0,0-1-1 0 0,0 1 1 0 0,0 0-1 0 0,-1 0 0 0 0,0 0 1 0 0,-1 0-1 0 0,0 1 0 0 0,-1 0 1 0 0,2 7-41 0 0,-6-24-10936 0 0,0-1 2144 0 0,2 4-149 0 0</inkml:trace>
  <inkml:trace contextRef="#ctx0" brushRef="#br0" timeOffset="587.959">0 167 10010 0 0,'0'0'2406'0'0,"0"0"-507"0"0,0 0-189 0 0,0 0-39 0 0,0 0-86 0 0,0 0-216 0 0,0 0-361 0 0,0 0-339 0 0,0 0-223 0 0,0 0-102 0 0,0 0-13 0 0,0 0 34 0 0,0 0 115 0 0,3 0 92 0 0,19 3 61 0 0,1-1-1 0 0,0-1 0 0 0,0-1 1 0 0,0-1-1 0 0,0-2 0 0 0,19-3-632 0 0,-5 0 100 0 0,1 1-1 0 0,0 3 0 0 0,0 0 0 0 0,0 3 1 0 0,16 2-100 0 0,0 12-93 0 0,-35-8 277 0 0,-27-8 910 0 0,-177-64-1050 0 0,137 36-417 0 0,47 28 106 0 0,11-10-10375 0 0,-7 11 3462 0 0,-1 0-4527 0 0</inkml:trace>
  <inkml:trace contextRef="#ctx0" brushRef="#br0" timeOffset="1568.724">1048 310 1280 0 0,'0'0'2765'0'0,"0"0"-542"0"0,0 0-25 0 0,0 0 181 0 0,0 0 9 0 0,0 0-224 0 0,0 0-347 0 0,0 0-312 0 0,0 0-233 0 0,0 0-173 0 0,0 0-122 0 0,0 0-98 0 0,0 0-77 0 0,-4 16 1662 0 0,-105 160-982 0 0,-84 44-1362 0 0,127-146-2184 0 0,65-75-2371 0 0,0-15-3847 0 0,1 14 3899 0 0,0-5-4267 0 0</inkml:trace>
  <inkml:trace contextRef="#ctx0" brushRef="#br0" timeOffset="1833.993">760 237 11050 0 0,'0'0'2733'0'0,"0"0"-621"0"0,0 0-526 0 0,0 0-220 0 0,0 0-141 0 0,0 0-175 0 0,0 0-230 0 0,0 0-187 0 0,0 0-118 0 0,0 0-31 0 0,0 0 0 0 0,0 0-11 0 0,0 0-19 0 0,4 18-19 0 0,12 59-13 0 0,16-10 652 0 0,14 6-280 0 0,-34-51-1101 0 0,0 0-1 0 0,1-1 1 0 0,2 0 0 0 0,0-1-1 0 0,1-1 1 0 0,0-1 0 0 0,11 9 307 0 0,-8-16-2814 0 0,-12-7-566 0 0,0-2-3410 0 0,0-1-4825 0 0</inkml:trace>
  <inkml:trace contextRef="#ctx0" brushRef="#br0" timeOffset="2593.048">1180 792 6313 0 0,'0'0'3244'0'0,"0"0"-969"0"0,0 0-419 0 0,0 0-11 0 0,0 0-80 0 0,0 0-191 0 0,0 0-276 0 0,0 0-351 0 0,0 0-251 0 0,0 0-150 0 0,0 0-69 0 0,0 0 11 0 0,0 0 0 0 0,4-11-16 0 0,67-165 1883 0 0,-41 118-1900 0 0,-17 31-356 0 0,2-1 1 0 0,0 1 0 0 0,2 1 0 0 0,1 1 0 0 0,1 1 0 0 0,8-8-100 0 0,-25 34-11 0 0,0 1 1 0 0,-1 0-1 0 0,1-1 1 0 0,-1 1-1 0 0,1 0 1 0 0,-1-1-1 0 0,0 1 1 0 0,0 0-1 0 0,0 0 1 0 0,-1 0 0 0 0,1 0-1 0 0,-1 0 1 0 0,1 0-1 0 0,-1 0 1 0 0,0 0-1 0 0,0 0 1 0 0,-1 0-1 0 0,1 0 1 0 0,-1 3 10 0 0,1 155-15 0 0,15-125-10 0 0,-14-35 26 0 0,-1-1-1 0 0,1 0 1 0 0,-1 1 0 0 0,1-1-1 0 0,0 0 1 0 0,-1 1 0 0 0,1-1-1 0 0,0 0 1 0 0,0 0 0 0 0,-1 0-1 0 0,1 0 1 0 0,0 0 0 0 0,0 1-1 0 0,-1-1 1 0 0,1 0 0 0 0,0-1-1 0 0,0 1 1 0 0,-1 0 0 0 0,1 0-1 0 0,0 0 1 0 0,-1 0 0 0 0,1-1-1 0 0,0 1 1 0 0,-1 0 0 0 0,1 0-1 0 0,0-1 1 0 0,-1 1 0 0 0,1-1-1 0 0,0 1 1 0 0,-1-1 0 0 0,1 1-1 0 0,-1-1 1 0 0,1 1 0 0 0,-1-1-1 0 0,1 1 1 0 0,-1-1 0 0 0,1 0-1 0 0,-1 1 1 0 0,0-1 0 0 0,1 0-1 0 0,-1 1 1 0 0,0-1-1 0 0,3-2 8 0 0,15-15 24 0 0,-2-1-1 0 0,0 0 1 0 0,-1-1 0 0 0,-2-1 0 0 0,0 0 0 0 0,10-22-32 0 0,53-78 56 0 0,-77 122-57 0 0,1-1 0 0 0,0 1 1 0 0,0-1-1 0 0,0 1 0 0 0,0-1 1 0 0,0 1-1 0 0,0-1 0 0 0,0 0 1 0 0,0 1-1 0 0,0-1 0 0 0,0 1 1 0 0,0-1-1 0 0,0 1 0 0 0,0-1 1 0 0,0 1-1 0 0,0-1 1 0 0,0 0-1 0 0,0 1 0 0 0,1-1 1 0 0,-1 1-1 0 0,0-1 0 0 0,0 1 1 0 0,1-1-1 0 0,-1 0 0 0 0,0 1 1 0 0,0-1-1 0 0,1 0 0 0 0,-1 1 1 0 0,0-1-1 0 0,1 0 0 0 0,-1 0 1 0 0,0 1-1 0 0,1-1 0 0 0,-1 0 1 0 0,1 0-1 0 0,-1 1 1 0 0,1-1-1 0 0,-1 0 0 0 0,0 0 1 0 0,1 0-1 0 0,-1 0 0 0 0,1 0 1 0 0,-1 0-1 0 0,1 0 0 0 0,-1 0 1 0 0,1 0-1 0 0,-1 0 0 0 0,0 0 1 0 0,1 0-1 0 0,-1 0 0 0 0,1 0 1 0 0,-2 14 28 0 0,-17 214 154 0 0,17-209-314 0 0,0-15 31 0 0,0 1 1 0 0,0-1 0 0 0,1 1-1 0 0,0 0 1 0 0,0-1-1 0 0,0 1 1 0 0,1-1-1 0 0,-1 1 1 0 0,1-1-1 0 0,0 1 1 0 0,0-1-1 0 0,1 1 1 0 0,-1-1-1 0 0,1 0 1 0 0,0 1-1 0 0,0-1 1 0 0,0 0-1 0 0,3 3 101 0 0,3-4-2350 0 0,-4-2-1272 0 0,-2 0-5128 0 0,-1 2-2500 0 0</inkml:trace>
  <inkml:trace contextRef="#ctx0" brushRef="#br0" timeOffset="3472.469">1858 369 11154 0 0,'0'0'2968'0'0,"0"0"-1041"0"0,0 0-536 0 0,0 0-74 0 0,0 0-76 0 0,0 0-154 0 0,0 0-259 0 0,0 0-240 0 0,0 0-105 0 0,0 0 5 0 0,0 0 52 0 0,0 0 31 0 0,0 0-34 0 0,7 4-65 0 0,1-1-323 0 0,-1 1 0 0 0,0 1 1 0 0,1-1-1 0 0,-2 1 0 0 0,1 0 0 0 0,0 1 0 0 0,-1-1 1 0 0,0 1-1 0 0,0 1 0 0 0,-1-1 0 0 0,0 1 0 0 0,0 0 0 0 0,-1 0 1 0 0,1 0-150 0 0,5 24 135 0 0,0 0 0 0 0,-3 1 0 0 0,0 0 0 0 0,-2 0 0 0 0,-1 0 1 0 0,-2 5-136 0 0,1-10 41 0 0,8 50-3 0 0,7-102 820 0 0,39-127-540 0 0,-44 109-308 0 0,3 1 1 0 0,1 0 0 0 0,1 1-1 0 0,3 1 1 0 0,1 1-1 0 0,5-4-10 0 0,-4 17 39 0 0,-23 26-58 0 0,0 0 1 0 0,0 0-8 0 0,0 0 14 0 0,0 0 7 0 0,0 0 2 0 0,0 0-26 0 0,0 0 2 0 0,0 0 1 0 0,0 0-6 0 0,0 0 18 0 0,0 0 6 0 0,-6 6-5749 0 0,3-4-3429 0 0,3-2-2068 0 0</inkml:trace>
  <inkml:trace contextRef="#ctx0" brushRef="#br0" timeOffset="4003.495">1922 137 10850 0 0,'0'0'2425'0'0,"0"0"-518"0"0,0 0-256 0 0,0 0-4 0 0,0 0-109 0 0,0 0-235 0 0,0 0-274 0 0,0 0-294 0 0,0 0-198 0 0,0 0-94 0 0,0 0-27 0 0,0 0 7 0 0,0 0-22 0 0,-2-7 617 0 0,143-5 1042 0 0,12-2-1777 0 0,-130 21 756 0 0,-96-59-1051 0 0,31 22-672 0 0,19 7-5364 0 0,21 21 457 0 0,-2-1-6306 0 0</inkml:trace>
</inkml:ink>
</file>

<file path=ppt/ink/ink23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2:51.76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1 240 7538 0 0,'0'0'1881'0'0,"0"0"-332"0"0,0 0 22 0 0,0 0 273 0 0,0 0 175 0 0,0 0-130 0 0,0 0-346 0 0,0 0-334 0 0,0 0-213 0 0,0 0-137 0 0,0 0-104 0 0,0 0-63 0 0,0 0-64 0 0,29 3-50 0 0,89 7-42 0 0,15-4 2126 0 0,51-10-1583 0 0,-4-11-387 0 0,-180 15-629 0 0,0 0-6 0 0,0 0-22 0 0,0 0 6 0 0,0 0-4 0 0,0 0 10 0 0,0 0 6 0 0,0 0-9 0 0,0 0-24 0 0,0 0-9 0 0,0 0 4 0 0,0 0 7 0 0,0 0 29 0 0,0 0 13 0 0,0 0 8 0 0,-16-7 293 0 0,0-6-331 0 0,1 0 0 0 0,1-2 0 0 0,0 1 0 0 0,1-2 0 0 0,0 0 0 0 0,1 0 0 0 0,-8-16-34 0 0,14 23-26 0 0,-10-40-1373 0 0,20 33-2757 0 0,5 0-5157 0 0,-3 9-3747 0 0</inkml:trace>
</inkml:ink>
</file>

<file path=ppt/ink/ink23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2:49.62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194 0 12995 0 0,'0'0'1136'0'0,"0"0"-237"0"0,0 0 190 0 0,0 0 318 0 0,0 0 140 0 0,0 0-150 0 0,0 0-369 0 0,0 0-331 0 0,0 0-168 0 0,0 0-64 0 0,0 0-8 0 0,0 0 1 0 0,0 0-22 0 0,-5 17-24 0 0,-25 88 237 0 0,16 123 938 0 0,-45 48-1357 0 0,52-251-278 0 0,-2 1 0 0 0,0-1 0 0 0,-1-1 0 0 0,-2 0 0 0 0,-13 21 48 0 0,18-36 772 0 0,1-1-3516 0 0,7-18-5552 0 0,2 6 6884 0 0,4-9-6506 0 0,-2 5 338 0 0</inkml:trace>
  <inkml:trace contextRef="#ctx0" brushRef="#br0" timeOffset="474.409">481 56 8978 0 0,'0'0'3798'0'0,"0"0"-2018"0"0,0 0-797 0 0,0 0 68 0 0,0 0 161 0 0,0 0 95 0 0,0 0-120 0 0,0 0-261 0 0,0 0-199 0 0,0 0-138 0 0,0 0-69 0 0,0 0-25 0 0,-10 27-23 0 0,-29 88-25 0 0,30-87-185 0 0,1 1 0 0 0,2-1 0 0 0,1 1 1 0 0,1 1-1 0 0,1-1 0 0 0,2 1 0 0 0,1-1 0 0 0,2 13-262 0 0,0 28 111 0 0,0 52 99 0 0,-15-196 1762 0 0,6 55-1951 0 0,-1 1-1 0 0,-1 0 1 0 0,-1 1 0 0 0,-1 0-1 0 0,0 0 1 0 0,-1 1 0 0 0,-6-6-21 0 0,13 16-24 0 0,0 0 0 0 0,-1 1 0 0 0,1 0 0 0 0,-1 1 1 0 0,0-1-1 0 0,0 1 0 0 0,0 0 0 0 0,-1 0 0 0 0,0 1 0 0 0,1 0 0 0 0,-1 0 1 0 0,0 1-1 0 0,-1-1 0 0 0,1 2 0 0 0,0-1 0 0 0,0 1 0 0 0,-1 0 1 0 0,1 0-1 0 0,-1 1 0 0 0,1 0 0 0 0,-3 1 24 0 0,4 1-131 0 0,0 0-1 0 0,0 0 1 0 0,0 1 0 0 0,0 0-1 0 0,0 0 1 0 0,1 0 0 0 0,0 1 0 0 0,-1-1-1 0 0,1 1 1 0 0,1 1 0 0 0,-1-1-1 0 0,1 1 1 0 0,-1 0 0 0 0,1 0-1 0 0,1 0 1 0 0,-3 4 131 0 0,-30 56-4366 0 0,31-41 392 0 0,5-8-4645 0 0,0-8-827 0 0</inkml:trace>
  <inkml:trace contextRef="#ctx0" brushRef="#br0" timeOffset="1039.941">790 372 14011 0 0,'0'0'1866'0'0,"0"0"-427"0"0,0 0-156 0 0,0 0 6 0 0,0 0-102 0 0,0 0-183 0 0,0 0-181 0 0,0 0-175 0 0,0 0-138 0 0,0 0-103 0 0,0 0-70 0 0,0 0-46 0 0,0 0-10 0 0,-19 16-24 0 0,-57 50-28 0 0,24 0 289 0 0,45-58-507 0 0,1 0 0 0 0,1 0 0 0 0,0 0-1 0 0,0 1 1 0 0,0-1 0 0 0,1 1-1 0 0,1 0 1 0 0,0 1 0 0 0,0-1 0 0 0,0 1-1 0 0,1-1 1 0 0,1 1 0 0 0,0 0 0 0 0,0-1-1 0 0,1 1 1 0 0,0 0 0 0 0,0 0 0 0 0,1 0-1 0 0,1-1 1 0 0,2 10-11 0 0,-1-14 14 0 0,1 0-1 0 0,1 0 1 0 0,-1 0 0 0 0,1 0-1 0 0,-1-1 1 0 0,1 0 0 0 0,1 0-1 0 0,-1 0 1 0 0,0-1 0 0 0,1 0-1 0 0,0 0 1 0 0,0 0 0 0 0,0-1-1 0 0,0 1 1 0 0,0-2 0 0 0,0 1-1 0 0,1-1 1 0 0,-1 1 0 0 0,1-2-1 0 0,-1 1 1 0 0,1-1 0 0 0,-1 0-1 0 0,1 0 1 0 0,-1-1 0 0 0,0 0-1 0 0,1 0 1 0 0,-1-1 0 0 0,2 0-14 0 0,-2 2 56 0 0,0 0 0 0 0,0 0 0 0 0,0-1-1 0 0,0 0 1 0 0,0 0 0 0 0,-1-1 0 0 0,1 0 0 0 0,0 1 0 0 0,-1-2 0 0 0,1 1 0 0 0,-1-1 0 0 0,0 0 0 0 0,0 0 0 0 0,0 0 0 0 0,0-1 0 0 0,0 0 0 0 0,-1 0-1 0 0,1 0 1 0 0,-1 0 0 0 0,0-1 0 0 0,-1 0 0 0 0,1 1 0 0 0,-1-1 0 0 0,0-1 0 0 0,0 1 0 0 0,-1 0 0 0 0,1-1 0 0 0,-1 1 0 0 0,0-1 0 0 0,-1 0 0 0 0,1 0-1 0 0,0-5-55 0 0,-6 7-34 0 0,1-1 0 0 0,-1 1 0 0 0,0 0 0 0 0,0 1 0 0 0,0-1 0 0 0,-1 1 0 0 0,1 0 0 0 0,-1 0 0 0 0,0 0 0 0 0,0 1 0 0 0,0-1 0 0 0,0 1 0 0 0,0 0 0 0 0,-1 1 0 0 0,1-1-1 0 0,0 1 1 0 0,-1 0 0 0 0,1 1 0 0 0,-1-1 0 0 0,1 1 0 0 0,-1 0 0 0 0,1 0 0 0 0,-1 1 0 0 0,-4 0 34 0 0,-13-1-459 0 0,22 0 370 0 0,1 0 9 0 0,9 0-59 0 0,12-1 186 0 0,0-1-1 0 0,0-2 1 0 0,0 0 0 0 0,-1-1-1 0 0,0-1 1 0 0,19-8-47 0 0,-39 14 0 0 0,48-14 127 0 0,0 0-1081 0 0,-18 1-4091 0 0,-22 10-1593 0 0,-3 2-5362 0 0</inkml:trace>
</inkml:ink>
</file>

<file path=ppt/ink/ink23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2:48.89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1 214 2841 0 0,'0'0'2535'0'0,"0"0"-388"0"0,0 0-85 0 0,0 0 19 0 0,0 0-68 0 0,0 0-253 0 0,0 0-385 0 0,0 0-385 0 0,0 0-255 0 0,0 0-153 0 0,0 0-69 0 0,0 0-25 0 0,0 0-10 0 0,28 0 2550 0 0,116-15-21 0 0,22 4-2103 0 0,-165 5-1759 0 0,1-9-1042 0 0,-2 14 1774 0 0,3-10-1859 0 0,0 5-1393 0 0,-2 1-4041 0 0,-1 1-3475 0 0</inkml:trace>
  <inkml:trace contextRef="#ctx0" brushRef="#br0" timeOffset="346.275">198 0 12395 0 0,'0'0'2144'0'0,"0"0"-513"0"0,0 0-251 0 0,0 0-31 0 0,0 0-60 0 0,0 0-156 0 0,0 0-276 0 0,0 0-255 0 0,0 0-184 0 0,0 0-51 0 0,0 0 33 0 0,0 0 40 0 0,0 0-5 0 0,-1 17-66 0 0,-5 113 278 0 0,-11 36-363 0 0,-7-79-1324 0 0,25-85-5332 0 0,7-3-1048 0 0,-4-2-3304 0 0</inkml:trace>
</inkml:ink>
</file>

<file path=ppt/ink/ink23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10.64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376 378 4217 0 0,'0'0'3257'0'0,"0"0"-1053"0"0,0 0-376 0 0,0 0-56 0 0,0 0-7 0 0,0 0-66 0 0,0 0-210 0 0,0 0-300 0 0,0 0-291 0 0,0 0-265 0 0,0 0-161 0 0,-3 0-8 0 0,2 1-403 0 0,0 0 0 0 0,-1-1 0 0 0,1 1 0 0 0,0 0 0 0 0,0 0-1 0 0,0-1 1 0 0,0 1 0 0 0,0 0 0 0 0,0 0 0 0 0,0 0 0 0 0,0 1 0 0 0,0-1-1 0 0,0 0 1 0 0,1 0 0 0 0,-1 0 0 0 0,0 1 0 0 0,1-1 0 0 0,-1 0-1 0 0,1 1 1 0 0,-1-1 0 0 0,1 0 0 0 0,0 1 0 0 0,0-1 0 0 0,-1 0 0 0 0,1 1-1 0 0,0-1 1 0 0,0 1 0 0 0,0-1 0 0 0,1 0 0 0 0,-1 1 0 0 0,0-1 0 0 0,0 1-1 0 0,1-1 1 0 0,-1 0 0 0 0,1 1 0 0 0,-1-1 0 0 0,1 0 0 0 0,0 0-1 0 0,-1 1 1 0 0,1-1 0 0 0,0 0 0 0 0,0 0 0 0 0,0 0-61 0 0,56 224 2270 0 0,-54 47-1765 0 0,-27-19-600 0 0,21-193-2161 0 0,3-60 2134 0 0,0 0-1 0 0,0-1 1 0 0,0 1-1 0 0,0 0 1 0 0,0-1-1 0 0,0 1 1 0 0,0 0-1 0 0,0-1 1 0 0,0 1-1 0 0,0 0 1 0 0,0-1 0 0 0,0 1-1 0 0,0 0 1 0 0,1-1-1 0 0,-1 1 1 0 0,0 0-1 0 0,0-1 1 0 0,0 1-1 0 0,0 0 1 0 0,1 0-1 0 0,-1-1 1 0 0,0 1 0 0 0,0 0-1 0 0,1 0 1 0 0,-1-1-1 0 0,0 1 1 0 0,1 0-1 0 0,-1 0 1 0 0,0 0-1 0 0,0 0 1 0 0,1-1-1 0 0,-1 1 1 0 0,0 0 0 0 0,1 0-1 0 0,-1 0 1 0 0,0 0-1 0 0,1 0 1 0 0,-1 0-1 0 0,1 0 1 0 0,-1 0-1 0 0,0 0 1 0 0,1 0 0 0 0,-1 0-1 0 0,0 0 1 0 0,1 0-1 0 0,-1 0 1 0 0,0 0-1 0 0,1 0 1 0 0,-1 1-1 0 0,0-1 1 0 0,1 0-1 0 0,-1 0 1 0 0,0 0 0 0 0,0 0-1 0 0,1 1 1 0 0,-1-1-1 0 0,0 0 1 0 0,0 0-1 0 0,1 1 1 0 0,-1-1-1 0 0,0 0 1 0 0,0 0-1 0 0,1 1 1 0 0,-1-1 0 0 0,0 0-1 0 0,0 1 1 0 0,0-1 122 0 0,7-22-8350 0 0,-7 11 768 0 0</inkml:trace>
  <inkml:trace contextRef="#ctx0" brushRef="#br0" timeOffset="523.111">1 562 10786 0 0,'0'0'2737'0'0,"0"0"-877"0"0,0 0-521 0 0,0 0-152 0 0,0 0-52 0 0,0 0-64 0 0,0 0-131 0 0,0 0-132 0 0,0 0-118 0 0,0 0-78 0 0,32-35-51 0 0,107-109-42 0 0,-131 134-444 0 0,1 2-1 0 0,0-1 0 0 0,1 1 1 0 0,-1 1-1 0 0,1 0 1 0 0,1 0-1 0 0,-1 1 0 0 0,1 0 1 0 0,1 1-1 0 0,-1 0-74 0 0,14-6 166 0 0,-3 0-111 0 0,15-8 96 0 0,0 1-1 0 0,0 2 1 0 0,2 2 0 0 0,0 1 0 0 0,0 2 0 0 0,1 1-1 0 0,0 3 1 0 0,41-3-151 0 0,-79 9 2 0 0,1 1 0 0 0,-1 0-1 0 0,0 0 1 0 0,1 0 0 0 0,-1 1 0 0 0,1-1-1 0 0,-1 0 1 0 0,0 1 0 0 0,0-1-1 0 0,1 1 1 0 0,-1 0 0 0 0,0 0 0 0 0,0 0-1 0 0,0 0 1 0 0,0 0 0 0 0,0 1-1 0 0,0-1 1 0 0,0 0 0 0 0,0 1 0 0 0,0 0-1 0 0,-1-1 1 0 0,1 1 0 0 0,0 0-1 0 0,-1 0 1 0 0,0 0 0 0 0,1 0 0 0 0,-1 0-1 0 0,0 0 1 0 0,0 0 0 0 0,0 0-1 0 0,0 0 1 0 0,-1 1 0 0 0,1-1 0 0 0,-1 0-1 0 0,1 1 1 0 0,-1-1 0 0 0,0 0-1 0 0,0 1 1 0 0,0-1 0 0 0,0 1 0 0 0,0-1-1 0 0,0 0-1 0 0,-3 13 26 0 0,0 0-1 0 0,0 0 1 0 0,-1-1 0 0 0,-1 1-1 0 0,0-1 1 0 0,-2 0-1 0 0,1-1 1 0 0,-1 1-1 0 0,-1-1 1 0 0,-1-1 0 0 0,1 1-1 0 0,-2-2 1 0 0,-9 11-26 0 0,5-4 6 0 0,-191 209 147 0 0,204-227-153 0 0,0 0 0 0 0,0 1 0 0 0,1 0 0 0 0,-1-1-1 0 0,0 1 1 0 0,0-1 0 0 0,0 1 0 0 0,0 0 0 0 0,1-1-1 0 0,-1 1 1 0 0,0 0 0 0 0,1 0 0 0 0,-1 0 0 0 0,1 0-1 0 0,-1 0 1 0 0,1-1 0 0 0,-1 1 0 0 0,1 0 0 0 0,-1 0-1 0 0,1 0 1 0 0,0 0 0 0 0,0 0 0 0 0,-1 0 0 0 0,1 0-1 0 0,0 0 1 0 0,0 1 0 0 0,0-1 0 0 0,0 0 0 0 0,0 0-1 0 0,0 0 1 0 0,1 0 0 0 0,-1 0 0 0 0,0 0 0 0 0,0 0-1 0 0,1 0 1 0 0,-1 0 0 0 0,1 0 0 0 0,-1 0 0 0 0,1-1-1 0 0,-1 1 1 0 0,1 0 0 0 0,0 0 0 0 0,-1 0 0 0 0,1 0-1 0 0,0-1 1 0 0,-1 1 0 0 0,1 0 0 0 0,0-1 0 0 0,0 1-1 0 0,0-1 1 0 0,0 1 0 0 0,0-1 0 0 0,0 1 0 0 0,0-1-1 0 0,0 1 1 0 0,0-1 0 0 0,0 0 0 0 0,0 0 0 0 0,0 0-1 0 0,0 1 1 0 0,144 10 62 0 0,-103-12-45 0 0,-20 1-10 0 0,-12-1-5 0 0,0 0-1 0 0,0 0 1 0 0,0 1-1 0 0,1 1 0 0 0,-1 0 1 0 0,0 0-1 0 0,0 1 1 0 0,0 0-1 0 0,0 1 1 0 0,-1 0-1 0 0,1 0 1 0 0,-1 1-1 0 0,1 0 1 0 0,-1 1-1 0 0,0 0 1 0 0,-1 1-1 0 0,5 2-1 0 0,-9 0 21 0 0,0-1-1 0 0,-1 0 0 0 0,0 1 1 0 0,0 0-1 0 0,0 0 1 0 0,-1 0-1 0 0,0 0 0 0 0,-1 0 1 0 0,0 0-1 0 0,0 0 1 0 0,0 1-1 0 0,-1-1 0 0 0,-1 0 1 0 0,1 1-1 0 0,-1-1 1 0 0,-1 0-1 0 0,0 0 0 0 0,0 0 1 0 0,0 0-1 0 0,-1 0-20 0 0,-7 14 48 0 0,0 0-1 0 0,-2-1 1 0 0,0 0-1 0 0,-1-1 1 0 0,-1 0-1 0 0,-1-1 1 0 0,-1-1-1 0 0,-1 0 1 0 0,0-1-1 0 0,-1-1 1 0 0,-1-1-1 0 0,0-1 1 0 0,-10 6-48 0 0,-97 40-344 0 0,71-51-3675 0 0,54-14 718 0 0,2 1-2785 0 0,0-2-2788 0 0</inkml:trace>
  <inkml:trace contextRef="#ctx0" brushRef="#br0" timeOffset="1148.629">1072 875 8698 0 0,'0'0'3967'0'0,"0"0"-2006"0"0,0 0-660 0 0,0 0 78 0 0,0 0 79 0 0,0 0-59 0 0,0 0-227 0 0,0 0-296 0 0,0 0-246 0 0,-7 32-169 0 0,-21 94-101 0 0,31-88-68 0 0,5-34-180 0 0,1 0 0 0 0,0-1 0 0 0,1 0 0 0 0,-1-1 0 0 0,0 0 0 0 0,1-1 0 0 0,-1 1 0 0 0,1-2 0 0 0,0 1 0 0 0,-1-2 0 0 0,1 1 0 0 0,-1-1 0 0 0,1-1 0 0 0,-1 1 0 0 0,1-2 0 0 0,-1 1 0 0 0,0-1 0 0 0,0-1 0 0 0,0 1 0 0 0,0-2 0 0 0,-1 1 0 0 0,0-1 0 0 0,0 0 0 0 0,0-1-112 0 0,22-13 106 0 0,-1-1 0 0 0,-2-2 0 0 0,0 0 0 0 0,-1-2 0 0 0,-1-1 0 0 0,-2-1 0 0 0,0-1 0 0 0,-2 0 1 0 0,7-15-107 0 0,-17 38-128 0 0,-10 27-105 0 0,-1-12 252 0 0,0 0-42 0 0,-1-6 18 0 0,1 0 1 0 0,-1-1-1 0 0,1 1 0 0 0,0 0 0 0 0,0-1 1 0 0,1 1-1 0 0,-1 0 0 0 0,1-1 1 0 0,0 1-1 0 0,0-1 0 0 0,1 1 1 0 0,-1-1-1 0 0,1 1 0 0 0,0-1 1 0 0,0 0-1 0 0,1 0 0 0 0,-1 0 0 0 0,1 0 1 0 0,0 0-1 0 0,0-1 0 0 0,0 1 1 0 0,0-1-1 0 0,1 0 0 0 0,-1 0 1 0 0,1 0-1 0 0,0 0 0 0 0,0-1 0 0 0,4 3 5 0 0,2-2 21 0 0,1 1 0 0 0,-1-2-1 0 0,1 1 1 0 0,0-2-1 0 0,0 1 1 0 0,0-1-1 0 0,0-1 1 0 0,-1 0 0 0 0,1-1-1 0 0,0 0 1 0 0,0 0-1 0 0,0-1 1 0 0,0-1-1 0 0,-1 0 1 0 0,1 0-1 0 0,-1-1 1 0 0,0 0 0 0 0,0-1-1 0 0,0 0 1 0 0,-1-1-1 0 0,0 0 1 0 0,0 0-1 0 0,0-1 1 0 0,4-4-21 0 0,18-23 177 0 0,-2-1-1 0 0,-1-2 1 0 0,-2 0 0 0 0,-1-2-1 0 0,-3 0 1 0 0,12-28-177 0 0,-15 27 32 0 0,-2 0-1 0 0,-1-1 0 0 0,-3 0 1 0 0,-1-1-1 0 0,-2-1 1 0 0,-2 0-1 0 0,-1 0 0 0 0,-3 0 1 0 0,-1-1-1 0 0,-3 0 1 0 0,-1-2-32 0 0,-14-25 131 0 0,15 69-128 0 0,-1 1 0 0 0,1-1 0 0 0,-1 1 0 0 0,1-1 0 0 0,-1 1 0 0 0,0-1 0 0 0,0 1 0 0 0,1-1 0 0 0,-1 1 0 0 0,0-1 0 0 0,0 1 0 0 0,0 0 0 0 0,-1 0 1 0 0,1 0-1 0 0,0-1 0 0 0,0 1 0 0 0,-1 0 0 0 0,1 0 0 0 0,0 1 0 0 0,-1-1 0 0 0,1 0 0 0 0,-1 0 0 0 0,1 1 0 0 0,-1-1 0 0 0,0 1 0 0 0,1-1 1 0 0,-1 1-1 0 0,0 0 0 0 0,1 0 0 0 0,-1-1 0 0 0,1 1 0 0 0,-1 0 0 0 0,0 0 0 0 0,1 1 0 0 0,-1-1 0 0 0,0 0 0 0 0,1 1 0 0 0,-1-1 0 0 0,0 1 0 0 0,1-1 1 0 0,-1 1-1 0 0,1 0-3 0 0,-4 3-5 0 0,0 0 1 0 0,0 1 0 0 0,1 0 0 0 0,-1 0-1 0 0,1 0 1 0 0,1 1 0 0 0,-1-1-1 0 0,1 1 1 0 0,0 0 0 0 0,0 0 0 0 0,0 0-1 0 0,1 0 1 0 0,-1 3 4 0 0,-2 3-6 0 0,-8 27 3 0 0,2 0-1 0 0,2 1 1 0 0,1 0 0 0 0,2 0-1 0 0,1 0 1 0 0,3 1-1 0 0,1 20 4 0 0,0-27 1 0 0,2-1 0 0 0,0 1 0 0 0,3 0 0 0 0,0-1 0 0 0,2 1 0 0 0,2-1 0 0 0,8 21-1 0 0,-9-33-29 0 0,1-1 0 0 0,0 1 0 0 0,2-1-1 0 0,0-1 1 0 0,1 0 0 0 0,1 0 0 0 0,1-1 0 0 0,1-1 0 0 0,0 0 0 0 0,1-1 0 0 0,1-1-1 0 0,7 6 30 0 0,19 1-1410 0 0,-41-22 1013 0 0,-2-18-1366 0 0,-39-58-6948 0 0,26 57 2421 0 0,5 4-3970 0 0</inkml:trace>
  <inkml:trace contextRef="#ctx0" brushRef="#br0" timeOffset="1405.12">1691 445 16940 0 0,'0'0'1384'0'0,"0"0"-202"0"0,0 0 19 0 0,0 0-45 0 0,0 0-157 0 0,36-9-184 0 0,115-27-180 0 0,141-34 750 0 0,-282 67-1731 0 0,127-26 143 0 0,-92 23-3404 0 0,1 4-4987 0 0,-30 2-3505 0 0</inkml:trace>
</inkml:ink>
</file>

<file path=ppt/ink/ink24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13.66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16 114 7242 0 0,'0'0'3040'0'0,"0"0"-810"0"0,0 0-380 0 0,0 0-99 0 0,0 0 12 0 0,0 0-132 0 0,0 0-275 0 0,0 0-326 0 0,0 0-337 0 0,0 0-185 0 0,0 0-89 0 0,0 0-34 0 0,0 0-15 0 0,-1-4-15 0 0,0 1-367 0 0,1 3 49 0 0,0 0 1 0 0,-1 1-1 0 0,1-1 1 0 0,0 0-1 0 0,0 0 1 0 0,0 0-1 0 0,0 0 1 0 0,-1 0-1 0 0,1 0 1 0 0,0 0 0 0 0,0 0-1 0 0,0 0 1 0 0,-1 0-1 0 0,1 0 1 0 0,0 0-1 0 0,0 0 1 0 0,0 0-1 0 0,-1 0 1 0 0,1 0-1 0 0,0 0 1 0 0,0-1-1 0 0,0 1 1 0 0,0 0 0 0 0,-1 0-1 0 0,1 0 1 0 0,0 0-1 0 0,0 0-37 0 0,15 183 1236 0 0,-1 111-661 0 0,-19-266-267 0 0,-8-41 730 0 0,7-12-996 0 0,1 0 0 0 0,1 0 0 0 0,1 0-1 0 0,2-1 1 0 0,0 1 0 0 0,2-1 0 0 0,4-24-42 0 0,-1 15 29 0 0,3 1 0 0 0,0 0 1 0 0,2 1-1 0 0,2 0 0 0 0,1 0 0 0 0,11-19-29 0 0,-21 44 3 0 0,1 0-1 0 0,1 0 1 0 0,-1 1 0 0 0,1-1-1 0 0,1 1 1 0 0,-1-1 0 0 0,1 2-1 0 0,0-1 1 0 0,1 0 0 0 0,0 1-1 0 0,0 0 1 0 0,0 0 0 0 0,0 1-1 0 0,1-1 1 0 0,0 2 0 0 0,1-1-1 0 0,2-1-2 0 0,-6 7 8 0 0,0 0-1 0 0,0 0 0 0 0,0 1 0 0 0,0-1 1 0 0,0 1-1 0 0,-1 0 0 0 0,1 0 1 0 0,-1 0-1 0 0,1 0 0 0 0,-1 1 1 0 0,0-1-1 0 0,0 1 0 0 0,0 0 1 0 0,0 0-1 0 0,0 0 0 0 0,-1 0 1 0 0,1 1-1 0 0,-1-1 0 0 0,0 1 0 0 0,0-1 1 0 0,0 1-1 0 0,-1 0 0 0 0,1 0 1 0 0,-1 0-1 0 0,0 0 0 0 0,0 0 1 0 0,0 0-1 0 0,-1 0 0 0 0,1 0 1 0 0,-1 0-1 0 0,0 2-7 0 0,1 0 25 0 0,30 119 166 0 0,-27-108-30 0 0,0-4-2187 0 0,-3 1-4783 0 0,-1-13 4275 0 0,0-1-1106 0 0,0 0-2190 0 0,0 0-3229 0 0</inkml:trace>
</inkml:ink>
</file>

<file path=ppt/ink/ink24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14.16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7 203 13827 0 0,'0'0'1582'0'0,"0"0"-194"0"0,0 0 8 0 0,0 0 101 0 0,0 0 0 0 0,0 0-223 0 0,0 0-350 0 0,0 0-303 0 0,0 0-180 0 0,0 0-61 0 0,0 0-14 0 0,0 0 16 0 0,-6 9 455 0 0,37-8 605 0 0,155-55 264 0 0,-139 44-1604 0 0,0 2 1 0 0,0 2 0 0 0,0 2-1 0 0,30 2-102 0 0,-49 10 58 0 0,-45-9 1013 0 0,-159-108-1043 0 0,169 103-397 0 0,-13-10 639 0 0,12 12-6375 0 0,8 7-1632 0 0,0 1-3896 0 0</inkml:trace>
</inkml:ink>
</file>

<file path=ppt/ink/ink24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14.54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15 8026 0 0,'0'0'4241'0'0,"0"0"-1846"0"0,0 0-668 0 0,0 0-87 0 0,0 0-59 0 0,0 0-159 0 0,0 0-253 0 0,0 0-298 0 0,0 0-239 0 0,0 0-72 0 0,0 0-33 0 0,0 0-33 0 0,14 0 1248 0 0,329-10 845 0 0,-168 6-3899 0 0,-156 9-1027 0 0,-11 4-5385 0 0,-7-5-4282 0 0</inkml:trace>
</inkml:ink>
</file>

<file path=ppt/ink/ink24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15.0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376 5 4721 0 0,'0'0'3522'0'0,"0"0"-797"0"0,0 0-339 0 0,0 0-93 0 0,0 0-136 0 0,0 0-279 0 0,0 0-379 0 0,0 0-365 0 0,0 0-255 0 0,0 0-160 0 0,0 0-79 0 0,0 0-40 0 0,0 0-64 0 0,9-5 273 0 0,-41 44-104 0 0,-93 104 275 0 0,-11 66-1012 0 0,129-200-596 0 0,-36 43-808 0 0,25-42-3202 0 0,-3-6-4863 0 0,18-4 442 0 0</inkml:trace>
</inkml:ink>
</file>

<file path=ppt/ink/ink24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15.30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14563 0 0,'0'0'2255'0'0,"0"0"-445"0"0,0 0-340 0 0,0 0-161 0 0,0 0-183 0 0,0 0-263 0 0,0 0-235 0 0,0 0-128 0 0,0 0-17 0 0,0 0 33 0 0,0 0-7 0 0,0 0-31 0 0,0 0-45 0 0,16 10-39 0 0,49 35-37 0 0,-22-1 246 0 0,123 172 595 0 0,-145-185-1171 0 0,0 2-66 0 0,-18-27-67 0 0,0 1 1 0 0,0 0 0 0 0,1-1 0 0 0,0 0 0 0 0,1 0 0 0 0,-1 0 0 0 0,1 0 0 0 0,0-1-1 0 0,1 0 1 0 0,-1 0 0 0 0,1 0 0 0 0,0-1 0 0 0,0 1 0 0 0,0-1 0 0 0,1-1 0 0 0,4 3 105 0 0,14-5-3198 0 0,-11-5-5883 0 0,-10 4-2720 0 0</inkml:trace>
</inkml:ink>
</file>

<file path=ppt/ink/ink24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15.8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64 12187 0 0,'0'0'2468'0'0,"0"0"-402"0"0,0 0-240 0 0,0 0-95 0 0,0 0-164 0 0,0 0-344 0 0,0 0-387 0 0,0 0-345 0 0,0 0-215 0 0,0 0-92 0 0,0 0 5 0 0,0 0 67 0 0,2 4 51 0 0,27 51 187 0 0,-2 1-1 0 0,-3 1 1 0 0,-2 2 0 0 0,13 59-494 0 0,-31-104 3 0 0,-1 1 10 0 0,0 1 0 0 0,2-1 0 0 0,0-1 0 0 0,0 1 0 0 0,2-1 0 0 0,-1 0 1 0 0,10 13-14 0 0,-15-27 23 0 0,-1 0 1 0 0,1 0 0 0 0,0 0-1 0 0,-1 0 1 0 0,1 0 0 0 0,0 0-1 0 0,-1 0 1 0 0,1 0-1 0 0,0 0 1 0 0,-1 0 0 0 0,1 0-1 0 0,0 0 1 0 0,0-1 0 0 0,-1 1-1 0 0,1 0 1 0 0,-1 0 0 0 0,1-1-1 0 0,0 1 1 0 0,-1 0 0 0 0,1-1-1 0 0,-1 1 1 0 0,1-1 0 0 0,-1 1-1 0 0,1-1 1 0 0,-1 1 0 0 0,1-1-1 0 0,-1 1 1 0 0,1-1 0 0 0,-1 0-1 0 0,0 1 1 0 0,1-1 0 0 0,-1 0-1 0 0,0 1 1 0 0,0-1 0 0 0,0 0-1 0 0,1 1 1 0 0,-1-1 0 0 0,0 0-1 0 0,0 1 1 0 0,0-1 0 0 0,0 0-1 0 0,0 1 1 0 0,0-1 0 0 0,0 0-1 0 0,0 1 1 0 0,0-1-1 0 0,-1 0 1 0 0,1 0 0 0 0,0 1-1 0 0,0-1 1 0 0,-1 1 0 0 0,1-1-1 0 0,0 0 1 0 0,-1 1 0 0 0,1-1-1 0 0,-1 0-23 0 0,2-2-77 0 0,30-244 571 0 0,19 12-318 0 0,-32 191-329 0 0,-18 43 41 0 0,0 1-75 0 0,0 0-94 0 0,0 0-114 0 0,0 0-150 0 0,-2 26-4556 0 0,-2-15 2493 0 0,1-4-2482 0 0,-3 1-6255 0 0</inkml:trace>
</inkml:ink>
</file>

<file path=ppt/ink/ink24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16.47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1 169 9042 0 0,'0'0'3303'0'0,"0"0"-1141"0"0,0 0-480 0 0,0 0-109 0 0,0 0-40 0 0,0 0-137 0 0,0 0-266 0 0,0 0-275 0 0,0 0-213 0 0,0 0-159 0 0,0 0-53 0 0,0 0-40 0 0,0 0-34 0 0,-1-3 7 0 0,1 2-332 0 0,0 0 0 0 0,0 0 0 0 0,0 0 0 0 0,0 0-1 0 0,1 0 1 0 0,-1 0 0 0 0,0 1 0 0 0,0-1 0 0 0,1 0 0 0 0,-1 0 0 0 0,0 0-1 0 0,1 0 1 0 0,-1 1 0 0 0,1-1 0 0 0,-1 0 0 0 0,1 0 0 0 0,0 1 0 0 0,-1-1-1 0 0,1 0 1 0 0,0 1 0 0 0,-1-1 0 0 0,1 1 0 0 0,0-1 0 0 0,0 1 0 0 0,-1-1 0 0 0,1 1-1 0 0,0-1 1 0 0,0 1 0 0 0,0 0 0 0 0,0-1 0 0 0,-1 1 0 0 0,1 0 0 0 0,0 0-1 0 0,0 0 1 0 0,0 0 0 0 0,0 0 0 0 0,0 0 0 0 0,0 0 0 0 0,0 0 0 0 0,0 0-1 0 0,0 0 1 0 0,-1 0 0 0 0,1 1 0 0 0,0-1 0 0 0,0 0 0 0 0,0 1 0 0 0,0-1-1 0 0,-1 0 1 0 0,2 1-31 0 0,10-1 152 0 0,431 0 1401 0 0,-442 0-1529 0 0,-1 0-2 0 0,0 0-8 0 0,0 0 6 0 0,0 0 2 0 0,0 0 16 0 0,0 0-13 0 0,0 0 12 0 0,0 0 7 0 0,0 0-8 0 0,0 0 1 0 0,0 0-11 0 0,0 0-4 0 0,0 0 0 0 0,0 0 36 0 0,0 0-30 0 0,0 0-4 0 0,0 0 0 0 0,0 0-18 0 0,0 0 26 0 0,0 0 12 0 0,0 0 11 0 0,0 0-11 0 0,0 0 20 0 0,0 0-3 0 0,0 0-6 0 0,-23-19 133 0 0,7 7-186 0 0,0 0 1 0 0,-1 0-1 0 0,-1 2 1 0 0,0 0-1 0 0,0 1 1 0 0,-18-6-3 0 0,19 8-7 0 0,-46-27-349 0 0,85 27-10543 0 0,-20 7 8262 0 0,4 0-9419 0 0</inkml:trace>
</inkml:ink>
</file>

<file path=ppt/ink/ink24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16.7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80 10530 0 0,'0'0'2310'0'0,"0"0"-261"0"0,0 0-174 0 0,0 0-90 0 0,0 0-174 0 0,0 0-260 0 0,0 0-303 0 0,0 0-254 0 0,0 0-142 0 0,0 0-92 0 0,0 0-52 0 0,0 0-28 0 0,0 0-26 0 0,7-5-39 0 0,144-49 1005 0 0,-116 47-1487 0 0,1 1 1 0 0,-1 2-1 0 0,1 1 0 0 0,-1 2 1 0 0,1 2-1 0 0,7 1 67 0 0,16 12-5249 0 0,-47-10 1136 0 0,-2 0-7790 0 0</inkml:trace>
</inkml:ink>
</file>

<file path=ppt/ink/ink24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17.31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0 140 8554 0 0,'0'0'1916'0'0,"0"0"-166"0"0,0 0 21 0 0,0 0 127 0 0,0 0 9 0 0,0 0-214 0 0,0 0-331 0 0,0 0-322 0 0,0 0-210 0 0,0 0-121 0 0,0 0-51 0 0,0 0-35 0 0,5-1-35 0 0,240-51 2898 0 0,-26-8-3387 0 0,-193 49-730 0 0,-7 3 2002 0 0,-7 3-4011 0 0,-1 3-3770 0 0,1 1-5311 0 0,-12 1 2868 0 0</inkml:trace>
</inkml:ink>
</file>

<file path=ppt/ink/ink24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17.56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1 103 13827 0 0,'0'0'2092'0'0,"0"0"-737"0"0,0 0-212 0 0,0 0 155 0 0,0 0 116 0 0,0 0-68 0 0,0 0-208 0 0,0 0-199 0 0,0 0-170 0 0,0 0-120 0 0,0 0-93 0 0,38 4-124 0 0,120 6-106 0 0,-58-21-1 0 0,-78 5-253 0 0,153-37 350 0 0,-45 11-4767 0 0,-44 11-7879 0 0,-72 17 690 0 0</inkml:trace>
</inkml:ink>
</file>

<file path=ppt/ink/ink24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21.9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548 143 0 0 0,'0'0'2324'0'0,"0"0"21"0"0,0 0 13 0 0,0 0-34 0 0,0 0-95 0 0,0 0-254 0 0,0 0-324 0 0,0 0-312 0 0,0 0-247 0 0,0 0-160 0 0,0 0-142 0 0,-7-10-90 0 0,-19-32-61 0 0,25 40-570 0 0,0 1 0 0 0,0 0 0 0 0,-1 0 0 0 0,1-1 0 0 0,0 1 0 0 0,-1 0 0 0 0,1 0 0 0 0,-1 0 0 0 0,1 0 0 0 0,-1 1 1 0 0,0-1-1 0 0,1 0 0 0 0,-1 1 0 0 0,0-1 0 0 0,1 1 0 0 0,-1-1 0 0 0,0 1 0 0 0,0 0 0 0 0,1 0 0 0 0,-1 0 0 0 0,0 0 0 0 0,0 0 0 0 0,0 0 0 0 0,1 0 0 0 0,-3 1-69 0 0,-4 0 316 0 0,-1 1-203 0 0,1 0 1 0 0,-1 1 0 0 0,0 0-1 0 0,1 1 1 0 0,0 0 0 0 0,-1 0-1 0 0,2 1 1 0 0,-1 0 0 0 0,0 0-1 0 0,1 1 1 0 0,0 0 0 0 0,1 0 0 0 0,-1 1-1 0 0,1 0 1 0 0,0 0 0 0 0,0 1-114 0 0,-4 5 40 0 0,1 0 1 0 0,0 0 0 0 0,1 1 0 0 0,1 0 0 0 0,0 0 0 0 0,1 1-1 0 0,0 0 1 0 0,2 0 0 0 0,-1 0 0 0 0,2 1 0 0 0,0-1-1 0 0,1 1 1 0 0,0 0 0 0 0,1 0 0 0 0,1 0 0 0 0,1-1 0 0 0,0 1-1 0 0,2 8-40 0 0,-2-17 31 0 0,0 0 0 0 0,1 0 0 0 0,-1 1 0 0 0,1-1 0 0 0,1 0 0 0 0,-1-1-1 0 0,1 1 1 0 0,0 0 0 0 0,1-1 0 0 0,-1 1 0 0 0,2-1 0 0 0,-1 0 0 0 0,0-1-1 0 0,1 1 1 0 0,0-1 0 0 0,0 0 0 0 0,1 0 0 0 0,0 0 0 0 0,-1-1-1 0 0,1 0 1 0 0,1 0 0 0 0,-1 0 0 0 0,1-1 0 0 0,-1 0 0 0 0,1 0 0 0 0,0-1-1 0 0,0 0 1 0 0,3 1-31 0 0,2 0 117 0 0,1-1 0 0 0,-1 0-1 0 0,1-1 1 0 0,-1 0 0 0 0,1-1 0 0 0,-1 0-1 0 0,1-1 1 0 0,-1 0 0 0 0,1-1-1 0 0,-1-1 1 0 0,0 0 0 0 0,0-1 0 0 0,0 0-1 0 0,0 0 1 0 0,-1-2 0 0 0,4-1-117 0 0,2-1 78 0 0,-1 0 1 0 0,0-1-1 0 0,-1-1 1 0 0,0-1-1 0 0,0 0 1 0 0,-1 0-1 0 0,-1-2 1 0 0,0 1-1 0 0,-1-2 1 0 0,0 0-1 0 0,-1 0 1 0 0,-1-1-1 0 0,0 0 1 0 0,-1-1-1 0 0,0 0 1 0 0,-1-1-1 0 0,-2 0 1 0 0,1 0-1 0 0,-2 0 1 0 0,0-1-1 0 0,-1 1 1 0 0,0-11-79 0 0,-4 19-25 0 0,0-1 0 0 0,-1 1 0 0 0,0 0 0 0 0,-1-1 0 0 0,0 1 0 0 0,0 0 1 0 0,-1 0-1 0 0,0 0 0 0 0,-1 1 0 0 0,0-1 0 0 0,0 1 0 0 0,-1 0 0 0 0,0 0 0 0 0,0 0 1 0 0,-1 1-1 0 0,0-1 0 0 0,0 1 0 0 0,-1 1 0 0 0,0-1 0 0 0,-3-1 25 0 0,0 0-196 0 0,-1 0-1 0 0,0 0 0 0 0,-1 1 1 0 0,0 1-1 0 0,0-1 1 0 0,0 2-1 0 0,-1 0 0 0 0,1 1 1 0 0,-1 0-1 0 0,0 0 1 0 0,-1 2-1 0 0,1 0 0 0 0,0 0 1 0 0,-1 1-1 0 0,1 1 1 0 0,-14 1 196 0 0,-52 10-4851 0 0,4 15-5485 0 0,50-14-586 0 0</inkml:trace>
  <inkml:trace contextRef="#ctx0" brushRef="#br0" timeOffset="518.712">1 342 9666 0 0,'0'0'2302'0'0,"0"0"-316"0"0,0 0-153 0 0,0 0-74 0 0,0 0-160 0 0,0 0-300 0 0,0 0-373 0 0,0 0-235 0 0,0 0-134 0 0,0 0-22 0 0,0 0 44 0 0,0 0 8 0 0,0 0-13 0 0,8-3-78 0 0,42-9 227 0 0,36 48 2083 0 0,-44-32-2478 0 0,0-2 0 0 0,0-2 0 0 0,0-2 0 0 0,0-2 1 0 0,0-2-1 0 0,36-9-328 0 0,562-91 653 0 0,-614 101-1892 0 0,-27 5 994 0 0,1 0-90 0 0,-22 4-7387 0 0,15 0 1066 0 0,3-1-5486 0 0</inkml:trace>
</inkml:ink>
</file>

<file path=ppt/ink/ink24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25.8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1 549 2336 0 0,'0'0'1680'0'0,"0"0"-303"0"0,0 0-69 0 0,0 0 155 0 0,0 0 92 0 0,0 0-76 0 0,0 0-125 0 0,0 0-139 0 0,0 0-75 0 0,0 0-38 0 0,0 0-122 0 0,0 0-91 0 0,0 0-38 0 0,10 5-28 0 0,32 15-55 0 0,-36-19-594 0 0,-1 0-1 0 0,1 0 0 0 0,0 0 0 0 0,-1 0 1 0 0,1-1-1 0 0,-1 0 0 0 0,1-1 0 0 0,0 1 1 0 0,-1-1-1 0 0,1 0 0 0 0,-1 0 0 0 0,1-1 1 0 0,-1 1-1 0 0,1-1 0 0 0,-1-1 0 0 0,0 1 1 0 0,0-1-1 0 0,0 0 0 0 0,0 0 0 0 0,-1 0 1 0 0,1 0-1 0 0,-1-1 0 0 0,0 0 0 0 0,0 0 1 0 0,0 0-1 0 0,0-2-173 0 0,3 0 140 0 0,134-160 1153 0 0,-9 6-723 0 0,38 27-172 0 0,-144 117-387 0 0,-18 11-4 0 0,0-1-1 0 0,0 1 1 0 0,1 0-1 0 0,0 1 0 0 0,0 0 1 0 0,0 0-1 0 0,0 1 0 0 0,0 0 1 0 0,1 1-1 0 0,-1 0 0 0 0,1 0 1 0 0,7 1-7 0 0,-8 31 108 0 0,11 95 135 0 0,-18-110-219 0 0,0-1 0 0 0,-1 1 1 0 0,-1 0-1 0 0,0-1 1 0 0,-1 1-1 0 0,0 0 1 0 0,-1-1-1 0 0,-1 1 1 0 0,-1-1-1 0 0,0 0 1 0 0,0 0-1 0 0,-2 0 0 0 0,0-1 1 0 0,0 0-1 0 0,-1 0 1 0 0,-1 0-1 0 0,0-1 1 0 0,0 0-1 0 0,-2 0 1 0 0,1-1-1 0 0,-9 7-24 0 0,4-9 16 0 0,0 0 0 0 0,0-1 0 0 0,-1 0 0 0 0,0-2 0 0 0,-1 0 0 0 0,1 0-1 0 0,-1-1 1 0 0,0-1 0 0 0,-1-1 0 0 0,1 0 0 0 0,0-1 0 0 0,-1-1 0 0 0,0-1 0 0 0,1 0 0 0 0,-1-1 0 0 0,-12-2-16 0 0,-13-10 138 0 0,41 12-164 0 0,0 1 0 0 0,1 0 0 0 0,-1 0 0 0 0,0-1 0 0 0,1 1 0 0 0,-1-1 0 0 0,0 1 0 0 0,1 0 0 0 0,-1-1 0 0 0,1 1 0 0 0,-1-1 0 0 0,1 1 0 0 0,-1-1 0 0 0,1 0 0 0 0,-1 1 0 0 0,1-1 0 0 0,-1 1 0 0 0,1-1 0 0 0,0 0 0 0 0,-1 1-1 0 0,1-1 1 0 0,0 0 0 0 0,0 0 0 0 0,-1 1 0 0 0,1-1 0 0 0,0 0 0 0 0,0 0 0 0 0,0 1 0 0 0,0-1 0 0 0,0 0 0 0 0,0 0 0 0 0,0 1 0 0 0,0-1 0 0 0,0 0 0 0 0,1 0 0 0 0,-1 1 0 0 0,0-1 0 0 0,0 0 0 0 0,1 1 0 0 0,-1-1 0 0 0,0 0 0 0 0,1 1 0 0 0,-1-1-1 0 0,1 0 1 0 0,-1 1 0 0 0,1-1 0 0 0,-1 1 0 0 0,1-1 0 0 0,-1 1 0 0 0,1-1 0 0 0,-1 1 0 0 0,1-1 0 0 0,0 1 26 0 0,60-36-4926 0 0,-38 28-39 0 0,0 1-3899 0 0,-11 4 428 0 0</inkml:trace>
</inkml:ink>
</file>

<file path=ppt/ink/ink24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26.13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58 0 3841 0 0,'0'0'1704'0'0,"0"0"-90"0"0,0 0 142 0 0,0 0 129 0 0,0 0-56 0 0,0 0-218 0 0,0 0-304 0 0,0 0-222 0 0,0 0-196 0 0,0 0-110 0 0,0 0-34 0 0,0 0-59 0 0,0 0-33 0 0,2 26-66 0 0,4 80-83 0 0,-17-55 177 0 0,5-42-496 0 0,-32 83 1063 0 0,28-27-4038 0 0,10-64 1391 0 0,0-1-612 0 0,0 0-2206 0 0,3 0 308 0 0,-1 0-5354 0 0</inkml:trace>
</inkml:ink>
</file>

<file path=ppt/ink/ink24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26.3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15627 0 0,'0'0'1121'0'0,"0"0"-465"0"0,0 0-448 0 0,0 0-272 0 0,0 0-64 0 0,0 0-104 0 0,0 0-128 0 0,0 0-529 0 0,0 0-1463 0 0,0 0-2737 0 0,0 0-3409 0 0</inkml:trace>
</inkml:ink>
</file>

<file path=ppt/ink/ink24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26.83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0 336 10882 0 0,'0'0'2438'0'0,"0"0"-796"0"0,0 0-267 0 0,0 0-46 0 0,0 0-95 0 0,0 0-160 0 0,0 0-246 0 0,0 0-197 0 0,0 0-90 0 0,0 0-48 0 0,0 0-51 0 0,0 0-50 0 0,0 0-48 0 0,17-27-48 0 0,54-84-48 0 0,13-5 536 0 0,-19 42-580 0 0,-65 74-224 0 0,1-1-1 0 0,-1 0 1 0 0,1 1-1 0 0,0-1 1 0 0,-1 1-1 0 0,1-1 1 0 0,-1 1-1 0 0,1-1 1 0 0,0 1-1 0 0,0 0 1 0 0,-1-1-1 0 0,1 1 0 0 0,0 0 1 0 0,0 0-1 0 0,-1-1 1 0 0,1 1-1 0 0,0 0 1 0 0,0 0-1 0 0,0 0 1 0 0,-1 0-1 0 0,1 0 1 0 0,0 0-1 0 0,0 0 1 0 0,0 0-1 0 0,-1 0 0 0 0,1 0 1 0 0,0 1-1 0 0,0-1 1 0 0,-1 0-1 0 0,1 1 1 0 0,0-1-1 0 0,0 0 1 0 0,-1 1-1 0 0,1-1 1 0 0,0 1-1 0 0,-1-1 1 0 0,1 1-1 0 0,-1-1 1 0 0,1 1-1 0 0,-1-1 0 0 0,1 1 1 0 0,-1 0-1 0 0,1-1 1 0 0,-1 1-1 0 0,1 0 1 0 0,-1-1-1 0 0,0 1 1 0 0,1 0-1 0 0,-1 0 1 0 0,0-1-1 0 0,0 1 1 0 0,1 0-1 0 0,-1 0 21 0 0,9 51-357 0 0,-8-42 406 0 0,1 9-45 0 0,-3-12 13 0 0,1 0 0 0 0,0 1 0 0 0,0-1 0 0 0,1 0 0 0 0,0 0 0 0 0,0 0 0 0 0,1 0 0 0 0,0 0 0 0 0,0 0 0 0 0,0-1 0 0 0,1 1 0 0 0,0 0 0 0 0,0-1 0 0 0,1 0 0 0 0,0 0-1 0 0,0 0 1 0 0,0 0 0 0 0,1-1 0 0 0,0 1 0 0 0,0-1 0 0 0,5 4-17 0 0,-3-10 169 0 0,0 1 0 0 0,0-1 0 0 0,0-1 0 0 0,-1 1 0 0 0,1-1 0 0 0,0 0 1 0 0,-1-1-1 0 0,0 0 0 0 0,1 0 0 0 0,-1 0 0 0 0,-1 0 0 0 0,1-1 0 0 0,0 0 0 0 0,-1-1 0 0 0,0 1 0 0 0,0-1 0 0 0,0 0 0 0 0,0 0 0 0 0,-1 0 0 0 0,0-1 0 0 0,0 0 0 0 0,0 0 0 0 0,-1 0 0 0 0,0 0 0 0 0,1-2-169 0 0,2-1 107 0 0,0-1-1 0 0,-1 0 0 0 0,0 0 0 0 0,0 0 1 0 0,-1 0-1 0 0,0-1 0 0 0,-1 0 0 0 0,0 0 1 0 0,-1 0-1 0 0,0 0 0 0 0,-1 0 0 0 0,0-4-106 0 0,-1 15-114 0 0,0 0-96 0 0,0 0-148 0 0,0 0-228 0 0,0 0-315 0 0,0 0-488 0 0,0 0-4670 0 0,-1 6-219 0 0,1-1-5693 0 0</inkml:trace>
</inkml:ink>
</file>

<file path=ppt/ink/ink24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30.35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234 20 5561 0 0,'0'0'2323'0'0,"0"0"-297"0"0,0 0-164 0 0,0 0-96 0 0,0 0-126 0 0,0 0-228 0 0,0 0-261 0 0,0 0-236 0 0,0 0-202 0 0,0 0-130 0 0,-7-3-103 0 0,-22-6-41 0 0,-19 32 1103 0 0,34-13-1324 0 0,1 2 1 0 0,1-1 0 0 0,0 1-1 0 0,0 1 1 0 0,2 0-1 0 0,-1 1 1 0 0,2 0 0 0 0,0 0-1 0 0,0 1 1 0 0,1 0 0 0 0,1 1-1 0 0,1-1 1 0 0,0 3-219 0 0,4-15 61 0 0,0 1 0 0 0,1-1 0 0 0,0 1 1 0 0,-1-1-1 0 0,1 1 0 0 0,1 0 0 0 0,-1-1 1 0 0,0 1-1 0 0,1 0 0 0 0,0-1 0 0 0,0 1 1 0 0,0 0-1 0 0,0 0 0 0 0,1-1 0 0 0,-1 1 1 0 0,1 0-1 0 0,0-1 0 0 0,0 1 0 0 0,0-1 1 0 0,1 1-1 0 0,-1-1 0 0 0,1 1 0 0 0,0-1 1 0 0,0 0-1 0 0,0 0 0 0 0,0 0-61 0 0,129 52 1707 0 0,-56-33-2246 0 0,-66-27-4401 0 0,-9-3-4661 0 0,0 7 7647 0 0,0-3-9430 0 0</inkml:trace>
  <inkml:trace contextRef="#ctx0" brushRef="#br0" timeOffset="436.792">470 307 9890 0 0,'0'0'2445'0'0,"0"0"-396"0"0,0 0-224 0 0,0 0-168 0 0,0 0-196 0 0,0 0-222 0 0,0 0-227 0 0,0 0-201 0 0,0 0-150 0 0,33-6-115 0 0,103-20-89 0 0,-66-1 353 0 0,-58 21-666 0 0,0-2 1 0 0,0 1-1 0 0,-1-1 1 0 0,0-1-1 0 0,0 0 1 0 0,-1-1-1 0 0,0 0 1 0 0,-1 0 0 0 0,0-1-1 0 0,0 0 1 0 0,-1-1-1 0 0,-1 0 1 0 0,6-12-145 0 0,-12 21 7 0 0,1 1 1 0 0,-1-1-1 0 0,0 1 1 0 0,0-1-1 0 0,0 0 1 0 0,-1 0-1 0 0,1 1 1 0 0,-1-1-1 0 0,1 0 1 0 0,-1 0-1 0 0,0 0 1 0 0,0 0-1 0 0,0 1 1 0 0,0-1-1 0 0,-1 0 1 0 0,1 0-1 0 0,-1 0 1 0 0,0 1-1 0 0,0-1 0 0 0,0 0 1 0 0,0 1-1 0 0,0-1 1 0 0,-1 1-1 0 0,1-1 1 0 0,-1 1-1 0 0,1-1 1 0 0,-1 1-1 0 0,0 0 1 0 0,0 0-1 0 0,0 0 1 0 0,0 0-1 0 0,0 0 1 0 0,0 1-1 0 0,-1-1 1 0 0,1 0-1 0 0,-1 1 1 0 0,1 0-1 0 0,-1 0 1 0 0,0-1-8 0 0,-10 0-33 0 0,0 0 1 0 0,-1 1-1 0 0,1 1 0 0 0,0 0 1 0 0,-1 0-1 0 0,1 2 1 0 0,-1-1-1 0 0,1 2 0 0 0,0 0 1 0 0,0 0-1 0 0,0 1 1 0 0,1 1-1 0 0,-1 0 1 0 0,1 1-1 0 0,0 0 0 0 0,1 1 1 0 0,0 0-1 0 0,0 1 1 0 0,0 0-1 0 0,1 0 0 0 0,0 1 1 0 0,0 1-1 0 0,-1 2 33 0 0,4-7 0 0 0,0 1 0 0 0,0 0 0 0 0,1 0 0 0 0,-1 0-1 0 0,1 1 1 0 0,1 0 0 0 0,-1 0 0 0 0,1 0 0 0 0,1 1 0 0 0,-1-1-1 0 0,1 1 1 0 0,0 0 0 0 0,1 1 0 0 0,0-1 0 0 0,0 1 0 0 0,1-1-1 0 0,0 1 1 0 0,1 0 0 0 0,0 0 0 0 0,0 0 0 0 0,1-1 0 0 0,0 1-1 0 0,0 0 1 0 0,2 6 0 0 0,3-8 39 0 0,1 0-1 0 0,0 0 1 0 0,0-1 0 0 0,0 1-1 0 0,1-1 1 0 0,0-1-1 0 0,0 1 1 0 0,1-1 0 0 0,0 0-1 0 0,0-1 1 0 0,0 0-1 0 0,0 0 1 0 0,0-1 0 0 0,1 0-1 0 0,0 0 1 0 0,-1-1-1 0 0,1 0 1 0 0,8 0-39 0 0,22 6 13 0 0,1-3-1 0 0,-1 0 1 0 0,1-3-1 0 0,0-1 1 0 0,-1-2 0 0 0,1-2-1 0 0,35-7-12 0 0,-9-8-2085 0 0,-39 8-2422 0 0,-18 6 1592 0 0,3 0-9048 0 0</inkml:trace>
</inkml:ink>
</file>

<file path=ppt/ink/ink24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35.02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358 267 10794 0 0,'0'0'2474'0'0,"0"0"-469"0"0,0 0-246 0 0,0 0-162 0 0,0 0-154 0 0,0 0-212 0 0,0 0-249 0 0,-32-5-209 0 0,-98-14-190 0 0,65 24 95 0 0,57 0-562 0 0,1-3-80 0 0,0 0 1 0 0,0 1-1 0 0,1 0 1 0 0,-1 0-1 0 0,1 1 1 0 0,-1 0-1 0 0,1 0 1 0 0,0 0-1 0 0,1 1 1 0 0,-1 0 0 0 0,1 0-1 0 0,0 1 1 0 0,0-1-1 0 0,1 1 1 0 0,-1 0-1 0 0,1 0 1 0 0,1 0-1 0 0,-1 1 1 0 0,1-1-1 0 0,0 1 1 0 0,1 0-1 0 0,-1 0 1 0 0,1 0 0 0 0,1 0-1 0 0,-1 1 1 0 0,1-1-1 0 0,0 0 1 0 0,1 1-1 0 0,0-1 1 0 0,0 1-37 0 0,3-4 46 0 0,1 0 0 0 0,-1 0 1 0 0,1 0-1 0 0,-1-1 0 0 0,1 0 1 0 0,0 0-1 0 0,0 0 0 0 0,1 0 0 0 0,-1 0 1 0 0,0-1-1 0 0,1 0 0 0 0,0 0 1 0 0,0 0-1 0 0,-1 0 0 0 0,1-1 1 0 0,0 0-1 0 0,0 0 0 0 0,0 0 0 0 0,0 0 1 0 0,0-1-1 0 0,1 0 0 0 0,-1 0 1 0 0,0-1-1 0 0,0 1 0 0 0,0-1 0 0 0,0 0 1 0 0,0 0-1 0 0,0-1-46 0 0,18-6 185 0 0,-1-1 0 0 0,1 0 0 0 0,-2-2 0 0 0,0-1 0 0 0,0 0 0 0 0,-1-2 0 0 0,0 0 0 0 0,-1-1 0 0 0,16-17-185 0 0,-33 29 11 0 0,85-65 291 0 0,-86 93-534 0 0,-6 136 206 0 0,7-158 27 0 0,0 1 0 0 0,0-1 0 0 0,1 0 0 0 0,-1 1 0 0 0,1-1 0 0 0,0 0 0 0 0,0 0 0 0 0,0-1 0 0 0,0 1 0 0 0,0-1 0 0 0,1 1 0 0 0,-1-1 0 0 0,1 0 0 0 0,-1 0 0 0 0,1-1 0 0 0,0 1 0 0 0,0-1 0 0 0,0 0 0 0 0,0 0 0 0 0,0 0 0 0 0,0 0 0 0 0,0-1 0 0 0,0 1 0 0 0,0-1 0 0 0,0 0 0 0 0,0-1 0 0 0,0 1 0 0 0,0-1 0 0 0,0 1 0 0 0,0-1 0 0 0,0 0 0 0 0,0-1 0 0 0,0 1 0 0 0,-1-1 0 0 0,1 0 0 0 0,0 0 0 0 0,-1 0 0 0 0,2-1-1 0 0,37-20 61 0 0,-2-3 0 0 0,0-1 0 0 0,-2-2 0 0 0,-1-2 1 0 0,-1-1-1 0 0,-2-2 0 0 0,7-10-61 0 0,-31 34 2 0 0,0 0 1 0 0,-1-1-1 0 0,0 0 0 0 0,0 0 1 0 0,-2-1-1 0 0,1 0 1 0 0,-2 0-1 0 0,1-1 0 0 0,-2 0 1 0 0,0 0-1 0 0,0 0 0 0 0,-1-1 1 0 0,-1 0-1 0 0,1-8-2 0 0,-3 20-5 0 0,-1 0 0 0 0,0 1 0 0 0,-1-1 0 0 0,1 0 0 0 0,0 1 0 0 0,0-1 0 0 0,-1 0 0 0 0,1 1 0 0 0,-1-1 0 0 0,1 1 0 0 0,-1-1 0 0 0,0 1 0 0 0,0-1 0 0 0,0 1 0 0 0,1-1 0 0 0,-1 1 0 0 0,-1 0 0 0 0,1-1 0 0 0,0 1 0 0 0,0 0 0 0 0,0 0 0 0 0,-1 0 0 0 0,1 0 0 0 0,0 0 0 0 0,-1 0 0 0 0,1 0 0 0 0,-1 0 0 0 0,1 1 0 0 0,-1-1 0 0 0,0 1 0 0 0,1-1 0 0 0,-1 1 0 0 0,0-1-1 0 0,1 1 1 0 0,-1 0 0 0 0,0 0 0 0 0,1 0 0 0 0,-1 0 0 0 0,0 0 0 0 0,1 0 0 0 0,-1 1 0 0 0,-1-1 5 0 0,-70 22-369 0 0,61-16 352 0 0,1 1 0 0 0,0 0-1 0 0,0 0 1 0 0,1 1 0 0 0,0 1 0 0 0,0-1-1 0 0,1 2 1 0 0,0-1 0 0 0,1 1 0 0 0,0 1-1 0 0,1-1 1 0 0,0 1 0 0 0,0 1 0 0 0,1-1-1 0 0,-2 8 18 0 0,6-16-3 0 0,1 0 0 0 0,0 0 0 0 0,0 1 0 0 0,0-1-1 0 0,0 0 1 0 0,1 1 0 0 0,-1-1 0 0 0,1 0 0 0 0,0 1 0 0 0,0-1-1 0 0,0 1 1 0 0,0-1 0 0 0,0 1 0 0 0,1-1 0 0 0,0 0-1 0 0,0 1 1 0 0,0-1 0 0 0,0 0 0 0 0,0 0 0 0 0,1 0 0 0 0,-1 0-1 0 0,1 0 1 0 0,0 0 0 0 0,0 0 0 0 0,0 0 0 0 0,0-1 0 0 0,0 1-1 0 0,1-1 1 0 0,-1 1 0 0 0,1-1 0 0 0,-1 0 0 0 0,1 0-1 0 0,0 0 1 0 0,0-1 0 0 0,0 1 0 0 0,0-1 0 0 0,0 1 0 0 0,1-1-1 0 0,0 0 4 0 0,139 7 162 0 0,-118-11-140 0 0,0 0 0 0 0,0-2 0 0 0,0 0 0 0 0,0-2 0 0 0,-1-1 0 0 0,0-1 0 0 0,-1-1 0 0 0,5-3-22 0 0,-14 6 6 0 0,-13 7-19 0 0,-1 0-7 0 0,-15 22-124 0 0,10-17 133 0 0,0 1 0 0 0,0 0 0 0 0,1 0 0 0 0,0 0 0 0 0,0 1 0 0 0,1-1 0 0 0,0 1 1 0 0,0 0-1 0 0,0 0 0 0 0,1 0 0 0 0,0 0 0 0 0,1 0 0 0 0,-1 1 0 0 0,1-1 0 0 0,1 0 0 0 0,-1 1 0 0 0,1-1 0 0 0,1 1 0 0 0,-1-1 0 0 0,3 7 11 0 0,1-9 3 0 0,1 0-1 0 0,1 0 1 0 0,-1-1-1 0 0,1 0 1 0 0,-1 0-1 0 0,1 0 1 0 0,0-1-1 0 0,1 0 1 0 0,-1 0 0 0 0,0 0-1 0 0,1-1 1 0 0,0 0-1 0 0,-1 0 1 0 0,1-1-1 0 0,0 0 1 0 0,0 0-1 0 0,0 0 1 0 0,0-1-1 0 0,0 0 1 0 0,0-1-1 0 0,0 1 1 0 0,0-1-1 0 0,-1-1 1 0 0,1 1-1 0 0,0-1 1 0 0,0 0-1 0 0,0-1-2 0 0,18-5 41 0 0,-1-2 0 0 0,-1 0 0 0 0,0-1 0 0 0,0-1 0 0 0,-1-2 1 0 0,0 0-1 0 0,-1-1 0 0 0,-1-1 0 0 0,-1-1 0 0 0,0-1 0 0 0,-1 0 0 0 0,-1-1 0 0 0,-1-1 0 0 0,-1-1 0 0 0,0-1 0 0 0,-2 1 0 0 0,3-7-41 0 0,-15 26-1 0 0,1 1 0 0 0,-1-1 1 0 0,0 1-1 0 0,0-1 0 0 0,1 0 0 0 0,-1 0 1 0 0,0 0-1 0 0,0 0 0 0 0,0 0 1 0 0,-1 0-1 0 0,1 0 0 0 0,0 0 0 0 0,-1 0 1 0 0,0 0-1 0 0,1 0 0 0 0,-1 0 0 0 0,0 0 1 0 0,0 0-1 0 0,0 0 0 0 0,0-1 0 0 0,0 1 1 0 0,-1 0-1 0 0,1 0 0 0 0,-1 0 1 0 0,1 0-1 0 0,-1 0 0 0 0,0 0 0 0 0,0 0 1 0 0,0 0-1 0 0,0 0 0 0 0,0 1 0 0 0,0-1 1 0 0,0 0-1 0 0,0 0 0 0 0,-1 1 1 0 0,1-1-1 0 0,-1 1 0 0 0,0-1 0 0 0,1 1 1 0 0,-1 0-1 0 0,0 0 0 0 0,0 0 0 0 0,1 0 1 0 0,-1 0-1 0 0,0 0 0 0 0,0 0 0 0 0,0 0 1 0 0,0 1-1 0 0,0-1 0 0 0,-1 1 1 0 0,1 0-1 0 0,0-1 0 0 0,0 1 1 0 0,-5 0-17 0 0,-1 0-1 0 0,1 1 1 0 0,0 0 0 0 0,-1 0-1 0 0,1 1 1 0 0,0-1 0 0 0,0 1-1 0 0,0 1 1 0 0,0 0 0 0 0,1 0-1 0 0,-1 0 1 0 0,1 1 0 0 0,0-1-1 0 0,-4 5 18 0 0,-3 0-17 0 0,0 1-1 0 0,1 0 0 0 0,1 1 0 0 0,-1 1 1 0 0,2 0-1 0 0,0 0 0 0 0,0 1 0 0 0,1 1 1 0 0,0-1-1 0 0,1 1 0 0 0,1 1 1 0 0,0 0-1 0 0,0 0 0 0 0,2 0 0 0 0,0 0 1 0 0,0 1-1 0 0,1 0 0 0 0,1 0 0 0 0,1 0 1 0 0,0 0-1 0 0,1 1 0 0 0,1-1 0 0 0,0 1 18 0 0,3-9-16 0 0,0 0-1 0 0,0 0 0 0 0,1 0 0 0 0,0 0 0 0 0,0-1 1 0 0,1 1-1 0 0,0-1 0 0 0,0 0 0 0 0,0-1 0 0 0,1 1 1 0 0,0-1-1 0 0,0 0 0 0 0,0-1 0 0 0,1 1 0 0 0,0-1 1 0 0,-1 0-1 0 0,1-1 0 0 0,1 0 0 0 0,-1 0 0 0 0,0 0 1 0 0,1-1-1 0 0,0 0 0 0 0,-1-1 0 0 0,1 1 0 0 0,0-2 1 0 0,0 1-1 0 0,4-1 17 0 0,64 4-1864 0 0,-43-4-2049 0 0,-4 0-4833 0 0,-13 0-3641 0 0</inkml:trace>
</inkml:ink>
</file>

<file path=ppt/ink/ink24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35.81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17812 0 0,'0'0'1912'0'0,"0"0"-800"0"0,0 0-367 0 0,0 0-129 0 0,0 0-64 0 0,0 0-176 0 0,0 0-192 0 0,0 0-224 0 0,0 0-160 0 0,0 0-40 0 0,0 0-48 0 0,0 0-120 0 0,0 0-272 0 0,0 0-489 0 0,0 36-711 0 0,6-13-1497 0 0,-5-9-7481 0 0</inkml:trace>
</inkml:ink>
</file>

<file path=ppt/ink/ink24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37.6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1 807 7074 0 0,'0'0'2057'0'0,"0"0"-696"0"0,0 0-257 0 0,0 0 143 0 0,0 0 204 0 0,0 0 61 0 0,0 0-108 0 0,0 0-183 0 0,0 0-164 0 0,0 0-85 0 0,0 0-47 0 0,0 0-44 0 0,0 0-98 0 0,28-4-110 0 0,90-16-80 0 0,-52-8 181 0 0,-54 18-570 0 0,23-17 168 0 0,-1-1-1 0 0,-1-2 1 0 0,-2-2-1 0 0,-1 0 0 0 0,-2-2 1 0 0,3-7-372 0 0,-15 18 40 0 0,-2-1 0 0 0,-1 0 0 0 0,-1-1 1 0 0,-1 0-1 0 0,-1-1 0 0 0,-1 0 0 0 0,-1 0 0 0 0,-2-1 1 0 0,0 0-1 0 0,-2 0 0 0 0,-1-1 0 0 0,-1 1 0 0 0,-2-1 1 0 0,-1-7-41 0 0,1 33-10 0 0,0-1 0 0 0,0 1 1 0 0,0 0-1 0 0,0-1 1 0 0,0 1-1 0 0,0 0 0 0 0,-1 0 1 0 0,1-1-1 0 0,-1 1 0 0 0,0 0 1 0 0,0 0-1 0 0,0 0 1 0 0,0 0-1 0 0,0 0 0 0 0,0 0 1 0 0,0 0-1 0 0,-1 0 0 0 0,1 0 1 0 0,-1 0-1 0 0,1 1 1 0 0,-1-1-1 0 0,0 1 0 0 0,1-1 1 0 0,-1 1-1 0 0,0-1 0 0 0,0 1 1 0 0,0 0-1 0 0,0 0 1 0 0,0 0-1 0 0,-1 0 0 0 0,1 1 1 0 0,0-1-1 0 0,0 0 0 0 0,0 1 1 0 0,-1 0-1 0 0,1-1 1 0 0,0 1-1 0 0,-1 0 0 0 0,1 0 1 0 0,0 1-1 0 0,-1-1 1 0 0,1 0-1 0 0,0 1 0 0 0,0-1 1 0 0,-1 1-1 0 0,1 0 0 0 0,0-1 1 0 0,0 1-1 0 0,0 0 1 0 0,0 0-1 0 0,-1 1 10 0 0,-12 9-22 0 0,0 1 0 0 0,0 1 1 0 0,1 0-1 0 0,0 1 0 0 0,1 1 0 0 0,1 0 1 0 0,1 0-1 0 0,0 1 0 0 0,1 1 0 0 0,0 0 1 0 0,2 0-1 0 0,0 1 0 0 0,-1 5 22 0 0,1-4 5 0 0,2 0 0 0 0,0 0 0 0 0,1 1-1 0 0,1 0 1 0 0,1 0 0 0 0,1 0 0 0 0,1 0-1 0 0,0 1 1 0 0,2-1 0 0 0,0 0 0 0 0,1 0 0 0 0,3 11-5 0 0,-2-21 33 0 0,1 0 0 0 0,0 1 0 0 0,1-2 0 0 0,0 1 0 0 0,0 0 0 0 0,1-1 1 0 0,0 0-1 0 0,1-1 0 0 0,0 1 0 0 0,1-1 0 0 0,-1 0 0 0 0,1-1 0 0 0,1 0 1 0 0,-1 0-1 0 0,1-1 0 0 0,0 0 0 0 0,1-1 0 0 0,0 0 0 0 0,0 0 1 0 0,0-1-1 0 0,0 0 0 0 0,0-1 0 0 0,1 0 0 0 0,0-1 0 0 0,-1 0 0 0 0,1 0 1 0 0,0-1-1 0 0,1-1-33 0 0,-2 0 50 0 0,0-1 0 0 0,0 0 0 0 0,0-1 0 0 0,0 0 1 0 0,0 0-1 0 0,0-1 0 0 0,-1-1 0 0 0,1 1 0 0 0,-1-2 0 0 0,0 1 1 0 0,0-1-1 0 0,-1-1 0 0 0,8-4-50 0 0,149-148 328 0 0,-159 163-602 0 0,-6 4 255 0 0,0-7 17 0 0,9 87-40 0 0,-8-86 46 0 0,0 0 0 0 0,0-1 0 0 0,0 1 0 0 0,1-1 0 0 0,-1 1 0 0 0,1-1 0 0 0,-1 0 0 0 0,1 0 0 0 0,0 1 0 0 0,-1-1 0 0 0,1 0-1 0 0,1-1 1 0 0,-1 1 0 0 0,0 0 0 0 0,0 0 0 0 0,0-1 0 0 0,1 0 0 0 0,-1 1 0 0 0,1-1 0 0 0,-1 0 0 0 0,1 0 0 0 0,0 0 0 0 0,-1-1 0 0 0,1 1 0 0 0,0-1 0 0 0,0 1-1 0 0,-1-1 1 0 0,1 0 0 0 0,0 0 0 0 0,1 0-4 0 0,2 0 20 0 0,1-1 0 0 0,0 0 0 0 0,-1 0 0 0 0,1-1 0 0 0,-1 0 0 0 0,1 0 0 0 0,-1 0 0 0 0,0-1 0 0 0,0 0-1 0 0,0 0 1 0 0,0 0 0 0 0,0-1 0 0 0,-1 0 0 0 0,0 0 0 0 0,0 0 0 0 0,0-1 0 0 0,3-3-20 0 0,9-9 13 0 0,2 1-1 0 0,0 0 1 0 0,1 1-1 0 0,0 1 1 0 0,1 1 0 0 0,0 1-1 0 0,1 1 1 0 0,1 1-1 0 0,0 0 1 0 0,0 2 0 0 0,4 0-13 0 0,-26 8-3 0 0,0 0 0 0 0,0 0 0 0 0,0 0 0 0 0,-1 0 0 0 0,1 0 1 0 0,0 0-1 0 0,0 0 0 0 0,0 0 0 0 0,0 0 0 0 0,-1 1 0 0 0,1-1 0 0 0,0 0 1 0 0,0 0-1 0 0,-1 1 0 0 0,1-1 0 0 0,0 1 0 0 0,0-1 0 0 0,-1 1 0 0 0,1-1 1 0 0,0 1-1 0 0,-1-1 0 0 0,1 1 0 0 0,-1-1 0 0 0,1 1 0 0 0,-1 0 1 0 0,1-1-1 0 0,-1 1 0 0 0,1 0 0 0 0,-1 0 0 0 0,0-1 0 0 0,1 1 0 0 0,-1 0 1 0 0,0 0-1 0 0,0 0 0 0 0,1-1 0 0 0,-1 1 0 0 0,0 0 0 0 0,0 0 0 0 0,0 0 1 0 0,0-1-1 0 0,0 1 0 0 0,0 0 0 0 0,0 0 0 0 0,-1 0 0 0 0,1 0 0 0 0,0-1 1 0 0,0 1-1 0 0,-1 0 0 0 0,1 0 0 0 0,0-1 0 0 0,-1 1 0 0 0,1 0 1 0 0,0 0-1 0 0,-1-1 0 0 0,1 1 0 0 0,-1 0 0 0 0,0-1 0 0 0,1 1 0 0 0,-1 0 3 0 0,-28 52 89 0 0,21-42-95 0 0,4-7 7 0 0,1-1 0 0 0,-1 1 0 0 0,1 0 0 0 0,0 1-1 0 0,0-1 1 0 0,0 0 0 0 0,1 1 0 0 0,0-1 0 0 0,-1 1 0 0 0,2 0-1 0 0,-1 0 1 0 0,0 0 0 0 0,1 0 0 0 0,0 0 0 0 0,0 0-1 0 0,1 0 1 0 0,-1 0 0 0 0,1 1 0 0 0,0-1 0 0 0,1 0 0 0 0,0 3-1 0 0,43-4 81 0 0,61-68-80 0 0,106-47 35 0 0,-187 104-84 0 0,-24 6 68 0 0,0 1-30 0 0,-11 63 4 0 0,9-53-24 0 0,0 1 0 0 0,1-1-1 0 0,0 1 1 0 0,1 0 0 0 0,0-1-1 0 0,1 1 1 0 0,0 0 0 0 0,0-1 0 0 0,1 1-1 0 0,1-1 1 0 0,1 5 30 0 0,8-7-2112 0 0,-4-7-7295 0 0,-8-1 15 0 0</inkml:trace>
  <inkml:trace contextRef="#ctx0" brushRef="#br0" timeOffset="408.851">1786 700 7762 0 0,'0'0'2606'0'0,"0"0"-389"0"0,0 0-78 0 0,0 0-73 0 0,0 0-260 0 0,0 0-254 0 0,0 0-230 0 0,0 0-182 0 0,0 0-129 0 0,0 0-129 0 0,32 2-106 0 0,98 4-121 0 0,-65-15 183 0 0,-54 3-648 0 0,-2 3-105 0 0,1 0 0 0 0,-1-1 0 0 0,0 0-1 0 0,0 0 1 0 0,0-1 0 0 0,0 0 0 0 0,-1-1 0 0 0,0 0 0 0 0,0 0 0 0 0,0-1 0 0 0,-1 0 0 0 0,0 0 0 0 0,0-1 0 0 0,-1 1 0 0 0,0-2 0 0 0,-1 1-1 0 0,1 0 1 0 0,-1-1 0 0 0,-1 0 0 0 0,0-1 0 0 0,0 1 0 0 0,-1 0 0 0 0,0-1 0 0 0,-1 0 0 0 0,0 0 0 0 0,0 0 0 0 0,-1 0 0 0 0,-1-1-85 0 0,0 9-1 0 0,-1 0 0 0 0,1 0 1 0 0,-1 0-1 0 0,0 0 1 0 0,0 1-1 0 0,0-1 0 0 0,0 0 1 0 0,0 0-1 0 0,0 0 1 0 0,-1 1-1 0 0,1-1 0 0 0,-1 1 1 0 0,1-1-1 0 0,-1 1 1 0 0,1-1-1 0 0,-1 1 0 0 0,0 0 1 0 0,0 0-1 0 0,1 0 1 0 0,-1 0-1 0 0,0 0 0 0 0,0 0 1 0 0,0 1-1 0 0,0-1 1 0 0,0 0-1 0 0,0 1 0 0 0,-1 0 1 0 0,1-1-1 0 0,0 1 1 0 0,0 0-1 0 0,0 0 0 0 0,0 0 1 0 0,-2 1 0 0 0,-68 18-106 0 0,67-16 73 0 0,1 0-1 0 0,-1 0 0 0 0,1 0 1 0 0,0 0-1 0 0,0 1 0 0 0,0 0 1 0 0,0 0-1 0 0,1 0 0 0 0,0 0 1 0 0,-1 1-1 0 0,2-1 0 0 0,-1 1 1 0 0,0 0-1 0 0,1-1 1 0 0,0 1-1 0 0,0 1 0 0 0,1-1 1 0 0,-1 0-1 0 0,1 0 0 0 0,0 0 1 0 0,0 1-1 0 0,1-1 0 0 0,0 1 1 0 0,0-1-1 0 0,0 0 0 0 0,0 1 1 0 0,1-1-1 0 0,0 0 0 0 0,0 1 1 0 0,0-1-1 0 0,1 0 0 0 0,0 0 1 0 0,0 0-1 0 0,0 0 1 0 0,1 0-1 0 0,-1-1 0 0 0,1 1 1 0 0,0-1-1 0 0,3 3 34 0 0,36 17-3272 0 0,-33-25-1715 0 0,-1-3-4008 0 0,-7 3-1653 0 0</inkml:trace>
  <inkml:trace contextRef="#ctx0" brushRef="#br0" timeOffset="878.848">978 60 10194 0 0,'0'0'2886'0'0,"0"0"-879"0"0,0 0-348 0 0,0 0-25 0 0,0 0-84 0 0,0 0-163 0 0,0 0-229 0 0,0 0-231 0 0,0 0-169 0 0,0 0-125 0 0,0 0-78 0 0,0 0-52 0 0,0 0-30 0 0,-4-5-49 0 0,-15-15-50 0 0,15 15-34 0 0,4 5-40 0 0,0 0-33 0 0,-7 26 653 0 0,4-17-834 0 0,6-19 373 0 0,22-26-1992 0 0,-5 27-1416 0 0,-12 6-734 0 0,0 0-4348 0 0,-3 0-4251 0 0</inkml:trace>
</inkml:ink>
</file>

<file path=ppt/ink/ink24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35.5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72 122 15163 0 0,'0'0'2908'0'0,"0"0"-1029"0"0,0 0-566 0 0,0 0-151 0 0,0 0-111 0 0,0 0-131 0 0,0 0-219 0 0,0 0-197 0 0,0 0-89 0 0,0 0-33 0 0,0 0-5 0 0,0 0-9 0 0,0 14-72 0 0,-11 112 274 0 0,-11 25-2017 0 0,6-117-1151 0 0,8-24-1099 0 0,-1-2-4097 0 0,3-5-4007 0 0</inkml:trace>
  <inkml:trace contextRef="#ctx0" brushRef="#br0" timeOffset="585.443">285 424 10186 0 0,'0'0'3470'0'0,"0"0"-1127"0"0,0 0-378 0 0,0 0-61 0 0,0 0-311 0 0,0 0-380 0 0,0 0-343 0 0,0 0-257 0 0,0 0-118 0 0,0 0-62 0 0,0 0-46 0 0,0 0-37 0 0,9-20-48 0 0,26-62-46 0 0,64-78 628 0 0,-77 131-799 0 0,-20 26-94 0 0,1-1 1 0 0,-1 1 0 0 0,1-1 0 0 0,0 1 0 0 0,0 0 0 0 0,0 0 0 0 0,0 0 0 0 0,0 1 0 0 0,1-1 0 0 0,-1 1 0 0 0,1 0-1 0 0,0 0 1 0 0,0 0 0 0 0,0 0 0 0 0,0 1 0 0 0,0-1 8 0 0,9 43-783 0 0,-13 31 372 0 0,-1-64 400 0 0,-1 0 0 0 0,1-1 0 0 0,0 1 0 0 0,1 0 0 0 0,0 0 0 0 0,0-1 0 0 0,1 1 0 0 0,0 0 0 0 0,0 0 0 0 0,1-1 0 0 0,0 1 0 0 0,0-1 0 0 0,1 1 0 0 0,0-1 0 0 0,0 0 0 0 0,1 0 0 0 0,-1 0 0 0 0,2-1 0 0 0,-1 1 0 0 0,1-1 0 0 0,0 0 0 0 0,0 0 0 0 0,3 1 11 0 0,-3-5 82 0 0,2-1-1 0 0,-1 0 0 0 0,0 0 1 0 0,0 0-1 0 0,0-1 1 0 0,0 0-1 0 0,1 0 0 0 0,-1-1 1 0 0,0 1-1 0 0,0-2 1 0 0,0 1-1 0 0,0 0 1 0 0,0-1-1 0 0,0 0 0 0 0,0-1 1 0 0,-1 1-1 0 0,1-1 1 0 0,-1 0-1 0 0,1-1 0 0 0,-1 1 1 0 0,0-1-1 0 0,-1 0 1 0 0,1 0-1 0 0,-1 0 0 0 0,3-4-81 0 0,-3 5 47 0 0,11-11 149 0 0,0 0 1 0 0,0-2-1 0 0,-2 0 0 0 0,0 0 0 0 0,-1-1 1 0 0,0-1-1 0 0,-2 0 0 0 0,2-3-196 0 0,-1 1 56 0 0,23-81-272 0 0,-35 56-3337 0 0,-1 40-721 0 0,-1-1-6809 0 0</inkml:trace>
</inkml:ink>
</file>

<file path=ppt/ink/ink24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3:31.82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203 45 4393 0 0,'0'0'2522'0'0,"0"0"-444"0"0,0 0-230 0 0,0 0 15 0 0,0 0 88 0 0,0 0-37 0 0,0 0-210 0 0,0 0-234 0 0,0 0-281 0 0,0 0-198 0 0,0 0-126 0 0,0 0-128 0 0,0 0-69 0 0,2-8-69 0 0,4-21-70 0 0,-4 21-42 0 0,6 192 3224 0 0,0 5-3404 0 0,-15 244 147 0 0,5-318-369 0 0,-5-118-2651 0 0,7 2 2047 0 0,-13-21-5066 0 0,6 0-3217 0 0,6 15 3352 0 0,-1-1-1993 0 0</inkml:trace>
  <inkml:trace contextRef="#ctx0" brushRef="#br0" timeOffset="247.972">1 560 14971 0 0,'0'0'1773'0'0,"0"0"-492"0"0,0 0-198 0 0,0 0 79 0 0,0 0 37 0 0,0 0-126 0 0,0 0-218 0 0,0 0-235 0 0,34-7-206 0 0,107-24-146 0 0,-30 3 21 0 0,0-5-1920 0 0,-83 10-3180 0 0,-17 2-5865 0 0,-9 17 2806 0 0</inkml:trace>
  <inkml:trace contextRef="#ctx0" brushRef="#br0" timeOffset="690.088">610 15 12547 0 0,'0'0'2522'0'0,"0"0"-402"0"0,0 0-332 0 0,0 0-215 0 0,0 0-310 0 0,0 0-348 0 0,0 0-246 0 0,0 0-174 0 0,0 0-60 0 0,0 0 18 0 0,0 0-32 0 0,0 0-33 0 0,0 0-41 0 0,-7 36-35 0 0,-25 116-36 0 0,2 42 402 0 0,26 20-255 0 0,5-209-413 0 0,-1 1 1 0 0,0-1 0 0 0,1 1 0 0 0,0-1-1 0 0,0 0 1 0 0,1 0 0 0 0,0 1 0 0 0,-1-1-1 0 0,2 0 1 0 0,-1-1 0 0 0,1 1 0 0 0,-1 0-1 0 0,1-1 1 0 0,0 1 0 0 0,1-1 0 0 0,-1 0-1 0 0,1 0 1 0 0,0 0 0 0 0,0 0 0 0 0,0-1-1 0 0,0 0 1 0 0,1 0 0 0 0,0 0 0 0 0,-1 0 0 0 0,1-1-1 0 0,0 0 1 0 0,0 0 0 0 0,0 0 0 0 0,0 0-1 0 0,1-1-10 0 0,10-3 98 0 0,-1 0-1 0 0,0-1 1 0 0,0-1-1 0 0,0 0 1 0 0,0-1 0 0 0,-1-1-1 0 0,1 0 1 0 0,-1-1-1 0 0,-1-1 1 0 0,6-4-98 0 0,8-2 58 0 0,58-40 95 0 0,-54 41-113 0 0,-29 33-8 0 0,-2 141 135 0 0,1-160-241 0 0,-1 1 0 0 0,1-1 0 0 0,0 0 0 0 0,-1 0 0 0 0,1 0 0 0 0,0 0 0 0 0,0 0 0 0 0,-1 0 0 0 0,1 0 0 0 0,0-1 0 0 0,0 1 0 0 0,0 0 0 0 0,0 0 0 0 0,0-1 0 0 0,1 1 0 0 0,-1 0 0 0 0,0-1 0 0 0,0 1 0 0 0,0-1 0 0 0,0 0 0 0 0,1 1 0 0 0,-1-1 0 0 0,0 0 0 0 0,0 0 0 0 0,1 0 0 0 0,-1 0 0 0 0,0 0 0 0 0,0 0 0 0 0,1 0 0 0 0,-1 0 0 0 0,0 0 0 0 0,0-1 0 0 0,1 1 0 0 0,-1 0 0 0 0,0-1 0 0 0,1 0 74 0 0,29-7-6737 0 0,-25 5 1521 0 0,-2 2-5995 0 0</inkml:trace>
  <inkml:trace contextRef="#ctx0" brushRef="#br0" timeOffset="1347.367">1183 722 0 0 0,'0'0'561'0'0,"0"0"508"0"0,0 0 191 0 0,0 0-60 0 0,0 0-112 0 0,0 0-43 0 0,0 0 28 0 0,0 0 73 0 0,0 0 41 0 0,0 0-28 0 0,0 0-74 0 0,2 3-180 0 0,8 9 9203 0 0,0-12-9773 0 0,0-1 0 0 0,0 0-1 0 0,-1-1 1 0 0,1 0 0 0 0,-1 0 0 0 0,1-1-1 0 0,-1 0 1 0 0,0-1 0 0 0,0 0 0 0 0,0 0-1 0 0,-1-1 1 0 0,2-2-335 0 0,0 2 61 0 0,0 0 0 0 0,-1-1 0 0 0,1 0 1 0 0,-1 0-1 0 0,-1-1 0 0 0,1-1 0 0 0,-1 1 0 0 0,-1-2 0 0 0,1 1 0 0 0,-2-1 0 0 0,1 0 1 0 0,4-7-62 0 0,-10 14 3 0 0,-1 1 0 0 0,1-1 0 0 0,-1 1 0 0 0,1-1 0 0 0,-1 0 1 0 0,1 1-1 0 0,-1-1 0 0 0,0 1 0 0 0,0-1 0 0 0,1 0 0 0 0,-1 1 1 0 0,0-1-1 0 0,-1 0 0 0 0,1 1 0 0 0,0-1 0 0 0,0 0 0 0 0,-1 1 1 0 0,1-1-1 0 0,-1 1 0 0 0,0-1 0 0 0,1 1 0 0 0,-1-1 1 0 0,0 1-1 0 0,0-1 0 0 0,0 1 0 0 0,0 0 0 0 0,0-1 0 0 0,0 1 1 0 0,0 0-1 0 0,0 0 0 0 0,0 0 0 0 0,-1 0 0 0 0,1 0 0 0 0,0 0 1 0 0,-1 0-1 0 0,1 0 0 0 0,-1 1 0 0 0,1-1 0 0 0,-1 0 0 0 0,1 1 1 0 0,-1-1-1 0 0,0 1 0 0 0,1 0 0 0 0,-1 0 0 0 0,0-1-3 0 0,-77-1-396 0 0,62 6 354 0 0,1 0 0 0 0,-1 2 0 0 0,1-1 0 0 0,0 2 0 0 0,1 0 0 0 0,0 1 0 0 0,0 1 0 0 0,0 0 0 0 0,1 1 0 0 0,-1 2 42 0 0,11-11-2 0 0,0 1 0 0 0,0 0 1 0 0,0 0-1 0 0,1 0 0 0 0,-1 1 0 0 0,1 0 0 0 0,-1-1 1 0 0,1 1-1 0 0,0 0 0 0 0,0 0 0 0 0,0 1 0 0 0,0-1 0 0 0,1 1 1 0 0,-1-1-1 0 0,1 1 0 0 0,0 0 0 0 0,0 0 0 0 0,0 0 0 0 0,1 0 1 0 0,0 0-1 0 0,-1 0 0 0 0,1 1 0 0 0,1-1 0 0 0,-1 0 1 0 0,1 1-1 0 0,-1-1 0 0 0,1 0 0 0 0,0 1 0 0 0,1-1 0 0 0,-1 0 1 0 0,1 1-1 0 0,0-1 0 0 0,0 0 0 0 0,0 0 0 0 0,1 0 0 0 0,-1 0 1 0 0,1 0-1 0 0,0 0 0 0 0,0 0 0 0 0,1 0 0 0 0,1 2 2 0 0,11 3-43 0 0,-1-1 0 0 0,2-1 0 0 0,-1 0 0 0 0,1-1 0 0 0,0-1 0 0 0,0 0 0 0 0,0-1 0 0 0,1-1 0 0 0,-1-1 0 0 0,1 0 0 0 0,0-1 0 0 0,0-1 0 0 0,0 0 0 0 0,-1-2 0 0 0,1 0 0 0 0,0 0 0 0 0,-1-2 0 0 0,0 0 0 0 0,1-1 0 0 0,5-3 43 0 0,42-15-3032 0 0,-24 3-5601 0 0,-30 12-2601 0 0</inkml:trace>
  <inkml:trace contextRef="#ctx0" brushRef="#br0" timeOffset="1867.436">1709 579 11747 0 0,'0'0'2459'0'0,"0"0"-702"0"0,0 0-335 0 0,0 0-112 0 0,0 0-162 0 0,0 0-205 0 0,0 0-231 0 0,0 0-163 0 0,0 0-85 0 0,0 0-41 0 0,0 0-47 0 0,0 0-77 0 0,-11 24-74 0 0,-32 77-59 0 0,41-100-159 0 0,1 0 1 0 0,0 0 0 0 0,1 0-1 0 0,-1 0 1 0 0,0 1-1 0 0,0-1 1 0 0,0 0 0 0 0,1 0-1 0 0,-1 1 1 0 0,1-1 0 0 0,-1 1-1 0 0,1-1 1 0 0,-1 1-1 0 0,1-1 1 0 0,0 0 0 0 0,0 1-1 0 0,-1-1 1 0 0,1 1-1 0 0,0-1 1 0 0,1 1 0 0 0,-1-1-1 0 0,0 1 1 0 0,0-1 0 0 0,1 1-1 0 0,-1-1 1 0 0,1 1-1 0 0,-1-1 1 0 0,1 0 0 0 0,-1 1-1 0 0,1-1 1 0 0,0 0-1 0 0,0 1 1 0 0,0-1 0 0 0,-1 0-1 0 0,1 0 1 0 0,0 0 0 0 0,1 0-1 0 0,0 1-7 0 0,2 1 62 0 0,2 0 20 0 0,1-1 0 0 0,0 0 0 0 0,0 0 0 0 0,0-1 0 0 0,0 0 0 0 0,0 0 0 0 0,0-1 0 0 0,0 1 0 0 0,0-1 0 0 0,0-1 0 0 0,0 0 0 0 0,0 0 0 0 0,0 0 0 0 0,0-1 1 0 0,0 0-1 0 0,0 0 0 0 0,-1 0 0 0 0,1-1 0 0 0,-1 0 0 0 0,1-1 0 0 0,-1 1 0 0 0,0-1 0 0 0,-1-1 0 0 0,1 1 0 0 0,-1-1 0 0 0,0 0 0 0 0,0 0 0 0 0,3-4-82 0 0,122-148 1055 0 0,-86 95-437 0 0,-42 98-850 0 0,-18 145 112 0 0,55 341-66 0 0,-38-497 166 0 0,0 1 0 0 0,-2 0 1 0 0,0 0-1 0 0,-2 0 0 0 0,-1-1 0 0 0,-1 0 0 0 0,-1 1 0 0 0,-2-2 0 0 0,0 1 0 0 0,-1-1 0 0 0,-2-1 0 0 0,0 1 0 0 0,-2-2 1 0 0,-11 17 19 0 0,17-29 11 0 0,0-1 0 0 0,-1-1 0 0 0,1 1 1 0 0,-1-1-1 0 0,-1-1 0 0 0,0 0 0 0 0,0 0 1 0 0,0 0-1 0 0,-1-1 0 0 0,0 0 1 0 0,0-1-1 0 0,-1-1 0 0 0,1 1 0 0 0,-1-1 1 0 0,0-1-1 0 0,0 0 0 0 0,0-1 0 0 0,0 0 1 0 0,-1-1-1 0 0,1 0 0 0 0,-1 0 1 0 0,-4-2-12 0 0,12 1 9 0 0,0-1 1 0 0,-1 0-1 0 0,1 0 1 0 0,0 0-1 0 0,0 0 1 0 0,0-1 0 0 0,0 1-1 0 0,0-1 1 0 0,0 0-1 0 0,1-1 1 0 0,-1 1-1 0 0,1-1 1 0 0,-1 1 0 0 0,1-1-1 0 0,0 0 1 0 0,0 0-1 0 0,0 0 1 0 0,0-1 0 0 0,1 1-1 0 0,-1-1 1 0 0,1 1-1 0 0,0-1 1 0 0,0 0-1 0 0,1 0 1 0 0,-1 0 0 0 0,1 0-1 0 0,-1 0 1 0 0,1 0-1 0 0,0-1 1 0 0,0-2-10 0 0,0-5 2 0 0,-1-1 1 0 0,1 1-1 0 0,1 0 0 0 0,0-1 1 0 0,1 1-1 0 0,0-1 0 0 0,1 1 1 0 0,1 0-1 0 0,-1 0 0 0 0,3-4-2 0 0,8-21-75 0 0,2 1 0 0 0,2 0 0 0 0,1 1-1 0 0,2 1 1 0 0,13-17 75 0 0,77-76-5981 0 0,-90 108-144 0 0,-7 3-5807 0 0</inkml:trace>
</inkml:ink>
</file>

<file path=ppt/ink/ink24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4:04.66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55 7090 0 0,'0'0'1961'0'0,"0"0"-234"0"0,0 0 31 0 0,0 0 124 0 0,0 0-49 0 0,0 0-214 0 0,0 0-256 0 0,0 0-213 0 0,0 0-176 0 0,0 0-145 0 0,0 0-117 0 0,23-3-106 0 0,112-12 370 0 0,112 11 1946 0 0,-55-11-2191 0 0,-57 0-399 0 0,-135 15-374 0 0,0 0-36 0 0,-11-3-3043 0 0,-30 23-4631 0 0,24-10-1097 0 0,7-4 226 0 0</inkml:trace>
</inkml:ink>
</file>

<file path=ppt/ink/ink24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4:05.02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64 8258 0 0,'0'0'4931'0'0,"0"0"-2125"0"0,0 0-1000 0 0,0 0-216 0 0,0 0-139 0 0,0 0-214 0 0,0 0-291 0 0,0 0-269 0 0,0 0-218 0 0,0 0-127 0 0,0 0-48 0 0,0 0 15 0 0,3 0 34 0 0,450 3 2619 0 0,-363-29-5073 0 0,-64 9-3425 0 0,-1-2-6551 0 0,-22 15 3500 0 0</inkml:trace>
</inkml:ink>
</file>

<file path=ppt/ink/ink24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4:05.78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113 26 5201 0 0,'0'0'3856'0'0,"0"0"-1209"0"0,0 0-636 0 0,0 0-192 0 0,0 0-103 0 0,0 0-167 0 0,0 0-289 0 0,0 0-280 0 0,0 0-184 0 0,0 0-105 0 0,0 0-47 0 0,0 0-25 0 0,0 0-45 0 0,-19-4-66 0 0,-55-13-83 0 0,55 13-77 0 0,19 4-58 0 0,0 0-44 0 0,0 0-22 0 0,24 7 1019 0 0,134 110 140 0 0,51-2-981 0 0,-92-52-349 0 0,-116-62-31 0 0,0-1 0 0 0,-1 1 0 0 0,1-1-1 0 0,-1 1 1 0 0,1 0 0 0 0,-1-1 0 0 0,1 1 0 0 0,-1 0 0 0 0,1-1-1 0 0,-1 1 1 0 0,0 0 0 0 0,1 0 0 0 0,-1-1 0 0 0,0 1 0 0 0,0 0 0 0 0,0 0-1 0 0,1 0 1 0 0,-1-1 0 0 0,0 1 0 0 0,0 0 0 0 0,0 0 0 0 0,0 0-1 0 0,0 0 1 0 0,-1-1 0 0 0,1 1 0 0 0,0 0 0 0 0,0 0 0 0 0,0 0 0 0 0,-1-1-1 0 0,1 1 1 0 0,0 0 0 0 0,-1 0 0 0 0,1-1 0 0 0,-1 1 0 0 0,1 0 0 0 0,-1-1-1 0 0,1 1 1 0 0,-1-1 0 0 0,1 1 0 0 0,-1 0 0 0 0,0-1 0 0 0,1 1-1 0 0,-1-1 1 0 0,0 0 0 0 0,1 1 0 0 0,-1-1 0 0 0,0 1 0 0 0,0-1 0 0 0,1 0-1 0 0,-1 0 1 0 0,0 1 0 0 0,0-1 0 0 0,0 0 0 0 0,1 0 0 0 0,-1 0 0 0 0,0 0-1 0 0,0 0 1 0 0,-1 0-22 0 0,-6 7-184 0 0,-291 249 593 0 0,194-175-190 0 0,58-40-159 0 0,46-56-3799 0 0,0-2-5643 0 0,1 12-2912 0 0</inkml:trace>
</inkml:ink>
</file>

<file path=ppt/ink/ink24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4:06.76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146 11 0 0 0,'0'0'3570'0'0,"0"0"-1135"0"0,0 0-337 0 0,0 0 84 0 0,0 0 81 0 0,0 0-88 0 0,0 0-277 0 0,0 0-387 0 0,0 0-336 0 0,0 0-234 0 0,0 0-98 0 0,7-8 460 0 0,-5 6 1950 0 0,-46 285-693 0 0,-28 118-2053 0 0,34-279-939 0 0,38-125-5045 0 0,9-27-2449 0 0,-1 19 2436 0 0,-2-1-3899 0 0</inkml:trace>
</inkml:ink>
</file>

<file path=ppt/ink/ink24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4:07.30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407 24 8490 0 0,'0'0'2503'0'0,"0"0"-457"0"0,0 0-370 0 0,0 0-45 0 0,0 0 68 0 0,0 0-112 0 0,0 0-255 0 0,0 0-317 0 0,0 0-280 0 0,0 0-171 0 0,0 0-97 0 0,0 0-72 0 0,2-5-56 0 0,-1 0-344 0 0,4-9 463 0 0,-3 39 364 0 0,31 185 988 0 0,-20-151-1605 0 0,-5-6-53 0 0,-2-1 0 0 0,-2 1 0 0 0,-3 0 0 0 0,-4 33-152 0 0,-13 76 157 0 0,16-162-160 0 0,0 0 21 0 0,0 0 7 0 0,0 0 32 0 0,0 0 18 0 0,0 0 22 0 0,0 0 26 0 0,0 0 13 0 0,0 0 30 0 0,0 0-1 0 0,-6-18 399 0 0,-1 3-540 0 0,-2-1 0 0 0,0 1 1 0 0,0 1-1 0 0,-1 0 0 0 0,-1 0 0 0 0,-1 1 0 0 0,-11-11-24 0 0,13 12-12 0 0,-1 0 0 0 0,0 2 0 0 0,0-1 0 0 0,-1 1 0 0 0,0 1 0 0 0,-1 0 0 0 0,0 1 0 0 0,-1 0 0 0 0,1 1 0 0 0,-1 0 0 0 0,-1 1 0 0 0,1 1 0 0 0,-1 1 0 0 0,0 0 0 0 0,0 0 0 0 0,-7 1 12 0 0,18 3-18 0 0,-2-1-81 0 0,1 0 0 0 0,0 0-1 0 0,-1 1 1 0 0,1 0 0 0 0,0 0 0 0 0,-1 0-1 0 0,1 1 1 0 0,0-1 0 0 0,-1 1-1 0 0,1 1 1 0 0,0-1 0 0 0,0 1 0 0 0,0 0-1 0 0,0 0 1 0 0,0 0 0 0 0,0 1 0 0 0,1 0-1 0 0,-1 0 1 0 0,1 0 0 0 0,0 0 0 0 0,-1 1-1 0 0,2-1 1 0 0,-1 1 0 0 0,0 0-1 0 0,1 0 1 0 0,-2 3 99 0 0,4-5-160 0 0,1 0 0 0 0,-1-1 0 0 0,1 1 0 0 0,0 0 0 0 0,0-1 0 0 0,0 1 0 0 0,0 0 0 0 0,0-1 0 0 0,0 1 0 0 0,0 0 0 0 0,1-1 0 0 0,-1 1 0 0 0,0 0 0 0 0,1-1 0 0 0,-1 1 0 0 0,1-1 0 0 0,0 1 0 0 0,0-1 0 0 0,-1 1 0 0 0,1-1 0 0 0,0 1 0 0 0,0-1 0 0 0,0 0 0 0 0,1 1 0 0 0,-1-1 1 0 0,0 0-1 0 0,0 0 0 0 0,1 0 0 0 0,-1 0 0 0 0,1 0 0 0 0,-1 0 0 0 0,1-1 0 0 0,-1 1 0 0 0,1 0 0 0 0,-1-1 0 0 0,1 1 0 0 0,-1-1 0 0 0,1 1 0 0 0,0-1 0 0 0,1 0 160 0 0,28 8-5851 0 0,-17-4 300 0 0,-3 0-3983 0 0</inkml:trace>
</inkml:ink>
</file>

<file path=ppt/ink/ink24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4:07.67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166 0 12339 0 0,'0'0'2368'0'0,"0"0"-610"0"0,0 0-278 0 0,0 0-22 0 0,0 0-77 0 0,0 0-238 0 0,0 0-301 0 0,0 0-261 0 0,0 0-175 0 0,0 0-84 0 0,0 0-65 0 0,0 0-15 0 0,0 0-24 0 0,-22 13-50 0 0,-66 42-34 0 0,52-14-32 0 0,33-32-92 0 0,-13 98 6 0 0,16-104-16 0 0,0 1 1 0 0,0-1 0 0 0,1 1 0 0 0,-1-1 0 0 0,1 0-1 0 0,0 1 1 0 0,0-1 0 0 0,1 0 0 0 0,-1 0 0 0 0,1 1-1 0 0,-1-1 1 0 0,1 0 0 0 0,0-1 0 0 0,0 1 0 0 0,0 0 0 0 0,0 0-1 0 0,1-1 1 0 0,-1 0 0 0 0,1 1 0 0 0,0-1 0 0 0,0 0-1 0 0,-1 0 1 0 0,1 0 0 0 0,0-1 0 0 0,1 1 0 0 0,-1-1-1 0 0,0 1 1 0 0,0-1 0 0 0,3 0-1 0 0,-2 1 83 0 0,1-1-1 0 0,0 1 1 0 0,0-1-1 0 0,-1-1 1 0 0,1 1-1 0 0,0 0 1 0 0,0-1 0 0 0,0 0-1 0 0,0 0 1 0 0,0-1-1 0 0,-1 0 1 0 0,1 1-1 0 0,0-1 1 0 0,0-1 0 0 0,-1 1-1 0 0,1-1 1 0 0,-1 0-1 0 0,1 0 1 0 0,-1 0-1 0 0,0 0 1 0 0,0-1 0 0 0,0 0-1 0 0,0 0 1 0 0,0 0-1 0 0,-1 0 1 0 0,1-1-1 0 0,-1 1 1 0 0,0-1 0 0 0,0 0-1 0 0,0 0 1 0 0,0 0-1 0 0,-1 0 1 0 0,0-1-1 0 0,0 1 1 0 0,2-4-83 0 0,-2 2 13 0 0,0 0 0 0 0,-1 0 1 0 0,1-1-1 0 0,-1 1 0 0 0,-1 0 0 0 0,1 0 0 0 0,-1-1 1 0 0,0 1-1 0 0,0 0 0 0 0,-1-1 0 0 0,0 1 1 0 0,0 0-1 0 0,0 0 0 0 0,-1 0 0 0 0,0 0 0 0 0,0 0 1 0 0,0 0-1 0 0,-1 0 0 0 0,0 0 0 0 0,0 1 0 0 0,-2-2-13 0 0,-57-31-2137 0 0,39 29-1070 0 0,1 2-3583 0 0,12 6-5322 0 0</inkml:trace>
</inkml:ink>
</file>

<file path=ppt/ink/ink24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4:08.41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27 228 3433 0 0,'0'0'3163'0'0,"0"0"-993"0"0,0 0-276 0 0,0 0 58 0 0,0 0 10 0 0,0 0-95 0 0,0 0-244 0 0,0 0-311 0 0,0 0-186 0 0,0 0-105 0 0,0 0-95 0 0,0 0-71 0 0,-5-6-50 0 0,-12-16-81 0 0,13 17-69 0 0,4 5-55 0 0,0 0-105 0 0,52-22 1215 0 0,-21 15-1553 0 0,1 1 1 0 0,0 1-1 0 0,-1 2 1 0 0,1 1 0 0 0,1 2-1 0 0,8 1-157 0 0,107 28 123 0 0,-102-18-136 0 0,-56-12 1433 0 0,-163-153-1287 0 0,142 122-538 0 0,51 28-3132 0 0,36 24-2846 0 0,-38-11 319 0 0,-2-2-5607 0 0</inkml:trace>
</inkml:ink>
</file>

<file path=ppt/ink/ink24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4:08.7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41 12947 0 0,'0'0'2506'0'0,"0"0"-415"0"0,0 0-262 0 0,0 0-163 0 0,0 0-222 0 0,0 0-294 0 0,0 0-334 0 0,0 0-268 0 0,0 0-188 0 0,0 0-102 0 0,0 0-38 0 0,0 0 21 0 0,0 0 42 0 0,4-3 49 0 0,8 0-171 0 0,-1-1 1 0 0,1 1-1 0 0,-1 1 1 0 0,1 0-1 0 0,0 1 0 0 0,0 0 1 0 0,0 1-1 0 0,0 0 0 0 0,-1 1 1 0 0,5 1-162 0 0,47-1 478 0 0,148-19 201 0 0,-165 11-775 0 0,-70 7-8953 0 0,11-1 1189 0 0,5 1-3445 0 0</inkml:trace>
</inkml:ink>
</file>

<file path=ppt/ink/ink24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4:09.03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22 15115 0 0,'0'0'2195'0'0,"0"0"-602"0"0,0 0-262 0 0,0 0 90 0 0,0 0 29 0 0,0 0-216 0 0,0 0-289 0 0,0 0-239 0 0,0 0-161 0 0,33 0-128 0 0,104-3-97 0 0,-6-9 27 0 0,-10 6-1238 0 0,-81 5-3366 0 0,0 1-5830 0 0,-26 0-1977 0 0</inkml:trace>
</inkml:ink>
</file>

<file path=ppt/ink/ink24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4:13.87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44 34 4121 0 0,'0'0'2110'0'0,"0"0"-291"0"0,0 0-8 0 0,0 0 181 0 0,0 0 147 0 0,0 0-133 0 0,0 0-339 0 0,0 0-375 0 0,0 0-278 0 0,0 0-162 0 0,0 0-82 0 0,3-7-48 0 0,11-20-91 0 0,-28 169 3027 0 0,15-117-3292 0 0,-2 102 386 0 0,-5 0 0 0 0,-8 23-752 0 0,-9 38 79 0 0,20-179-2029 0 0,2-24-1376 0 0,5-28-3796 0 0,1 28 3893 0 0,1-5-3946 0 0,-3 5 1424 0 0</inkml:trace>
</inkml:ink>
</file>

<file path=ppt/ink/ink24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4:14.3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386 0 12155 0 0,'0'0'2393'0'0,"0"0"-660"0"0,0 0-373 0 0,0 0-1 0 0,0 0 4 0 0,0 0-164 0 0,0 0-338 0 0,0 0-262 0 0,0 0-99 0 0,0 0 27 0 0,0 0 79 0 0,0 0-17 0 0,0 0-57 0 0,-4 25-76 0 0,-16 77-74 0 0,7-32 172 0 0,-12 128 473 0 0,14 84-799 0 0,11-208-242 0 0,0-74 12 0 0,7-48 1104 0 0,-6 32-1098 0 0,-1-1-1 0 0,-1 1 1 0 0,0 0-1 0 0,-2-1 1 0 0,1 1-1 0 0,-2 0 1 0 0,0 1 0 0 0,-1-1-1 0 0,-1 1 1 0 0,0 0-1 0 0,-1 0 1 0 0,-1 1 0 0 0,0-1-1 0 0,-1 2 1 0 0,0-1-1 0 0,-11-11-3 0 0,14 21-57 0 0,1 0 0 0 0,-1 0-1 0 0,0 0 1 0 0,0 0-1 0 0,0 1 1 0 0,-1 0 0 0 0,1 1-1 0 0,-1 0 1 0 0,0 0-1 0 0,1 0 1 0 0,-1 0 0 0 0,0 1-1 0 0,0 0 1 0 0,0 1-1 0 0,0 0 1 0 0,0 0 0 0 0,0 0-1 0 0,0 1 1 0 0,0 0-1 0 0,0 0 1 0 0,0 1 0 0 0,0 0-1 0 0,1 0 1 0 0,-1 0 0 0 0,1 1-1 0 0,-1 0 1 0 0,1 1-1 0 0,0-1 1 0 0,0 1 0 0 0,-5 4 57 0 0,-9 21-1501 0 0,19-6-2766 0 0,50-19-6091 0 0,-35-7 5244 0 0,-5-1-1491 0 0</inkml:trace>
</inkml:ink>
</file>

<file path=ppt/ink/ink24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4:14.96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162 0 14835 0 0,'0'0'2022'0'0,"0"0"-360"0"0,0 0-222 0 0,0 0-149 0 0,0 0-198 0 0,0 0-212 0 0,0 0-176 0 0,0 0-122 0 0,0 0-76 0 0,0 0-37 0 0,0 0-59 0 0,0 0-60 0 0,-15 10-66 0 0,-48 31-69 0 0,24 4 187 0 0,35-34-354 0 0,-3 8-33 0 0,-1 0-1 0 0,2 1 1 0 0,1 0-1 0 0,0 0 1 0 0,2 0-1 0 0,0 0 1 0 0,1 1-1 0 0,1-1 1 0 0,1 1-1 0 0,2 10-15 0 0,0-25 6 0 0,0 0-1 0 0,1 0 0 0 0,-1 0 1 0 0,1-1-1 0 0,1 1 0 0 0,-1-1 1 0 0,1 0-1 0 0,0 0 0 0 0,0 0 1 0 0,1 0-1 0 0,-1-1 0 0 0,1 0 1 0 0,0 0-1 0 0,0 0 0 0 0,1-1 1 0 0,-1 1-1 0 0,1-1 0 0 0,0 0 1 0 0,-1-1-1 0 0,1 0 0 0 0,0 0 1 0 0,1 0-1 0 0,-1 0 0 0 0,0-1 1 0 0,0 0-1 0 0,1-1 0 0 0,-1 1 1 0 0,0-1-1 0 0,1 0 0 0 0,-1-1 1 0 0,0 1-1 0 0,1-1 0 0 0,-1-1 1 0 0,0 1-6 0 0,0 0 29 0 0,0 0 0 0 0,-1-1 0 0 0,1 1 0 0 0,-1-1 1 0 0,1 0-1 0 0,-1-1 0 0 0,0 1 0 0 0,0-1 1 0 0,0 0-1 0 0,0 0 0 0 0,-1 0 0 0 0,1-1 1 0 0,-1 0-1 0 0,0 0 0 0 0,0 0 0 0 0,0 0 0 0 0,-1-1 1 0 0,1 1-1 0 0,-1-1 0 0 0,0 0 0 0 0,0 0 1 0 0,-1 0-1 0 0,1-1 0 0 0,-1 1 0 0 0,-1 0 0 0 0,1-1 1 0 0,-1 1-1 0 0,1-1 0 0 0,-2 0 0 0 0,1 1 1 0 0,-1-1-1 0 0,0 0 0 0 0,0 0 0 0 0,0 1 1 0 0,-1-1-1 0 0,0-4-29 0 0,-2 5-34 0 0,0 1 0 0 0,0 0 0 0 0,-1-1 0 0 0,1 1 0 0 0,-1 0-1 0 0,1 1 1 0 0,-1-1 0 0 0,-1 1 0 0 0,1 0 0 0 0,0 0 0 0 0,-1 0 0 0 0,1 0 0 0 0,-1 1 0 0 0,0-1 0 0 0,0 2 0 0 0,0-1 0 0 0,0 0 0 0 0,0 1 0 0 0,-1 0 0 0 0,1 0 0 0 0,0 0 0 0 0,-1 1-1 0 0,1 0 1 0 0,0 0 0 0 0,-1 0 0 0 0,1 1 0 0 0,0-1 0 0 0,-1 2 34 0 0,5-2-16 0 0,1 0 2 0 0,0 0-18 0 0,13 0 57 0 0,17 0 195 0 0,0 0 0 0 0,0-2 0 0 0,-1-1 0 0 0,1-2 0 0 0,-1-1 0 0 0,12-4-220 0 0,4-1 25 0 0,-3 0-3017 0 0,-38 11 2051 0 0,4 0-927 0 0,-6-1-3954 0 0,-1-2-5789 0 0</inkml:trace>
</inkml:ink>
</file>

<file path=ppt/ink/ink24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4:15.90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48 229 496 0 0,'0'0'1857'0'0,"0"0"-499"0"0,0 0 112 0 0,0 0 302 0 0,0 0 113 0 0,0 0-83 0 0,0 0-265 0 0,0 0-262 0 0,0 0-107 0 0,0 0-9 0 0,0 0-9 0 0,0 0-59 0 0,0 0-100 0 0,-10 0-136 0 0,-27 0-243 0 0,40 0 2302 0 0,256-11 1341 0 0,-40 7-3769 0 0,-219 4-466 0 0,-1 0 1 0 0,1 0 0 0 0,0-1 0 0 0,0 1-1 0 0,0 0 1 0 0,-1 0 0 0 0,1 0 0 0 0,0-1-1 0 0,0 1 1 0 0,0 0 0 0 0,0 0 0 0 0,0-1-1 0 0,-1 1 1 0 0,1 0 0 0 0,0 0 0 0 0,0-1-1 0 0,0 1 1 0 0,0 0 0 0 0,0 0 0 0 0,0-1-1 0 0,0 1 1 0 0,0 0 0 0 0,0-1 0 0 0,0 1-1 0 0,0 0 1 0 0,0 0 0 0 0,0-1-1 0 0,0 1 1 0 0,0 0 0 0 0,0 0 0 0 0,0-1-1 0 0,0 1 1 0 0,1 0 0 0 0,-1-1 0 0 0,0 1-1 0 0,0 0 1 0 0,0 0 0 0 0,0 0 0 0 0,1-1-1 0 0,-1 1 1 0 0,0 0 0 0 0,0 0 0 0 0,0 0-1 0 0,1-1 1 0 0,-1 1-21 0 0,-35-16 9 0 0,30 14 20 0 0,-52-20-88 0 0,45 19 28 0 0,0 0-1 0 0,0-1 1 0 0,1-1-1 0 0,0 0 1 0 0,0-1-1 0 0,0 0 1 0 0,0-1-1 0 0,1 0 1 0 0,0 0-1 0 0,-8-9 32 0 0,8 6-107 0 0,9 10 33 0 0,0 0 0 0 0,0-1 0 0 0,0 1 0 0 0,0 0-1 0 0,0-1 1 0 0,0 0 0 0 0,0 1 0 0 0,0-1 0 0 0,0 0 0 0 0,0 1 0 0 0,0-1 0 0 0,0 0 0 0 0,0 0-1 0 0,0 0 1 0 0,1 0 0 0 0,-1 1 0 0 0,0-1 0 0 0,1-1 0 0 0,-1 1 0 0 0,1 0 0 0 0,-1 0 0 0 0,1 0-1 0 0,-1 0 1 0 0,1 0 0 0 0,0 0 0 0 0,-1 0 0 0 0,1-1 0 0 0,0 1 0 0 0,0 0 0 0 0,0 0 0 0 0,0 0-1 0 0,0 0 1 0 0,0-1 0 0 0,0 1 0 0 0,1 0 0 0 0,-1 0 0 0 0,0 0 0 0 0,1 0 0 0 0,-1-1-1 0 0,0 1 1 0 0,1 0 0 0 0,0 0 0 0 0,-1 0 0 0 0,1 0 0 0 0,0 0 0 0 0,-1 0 0 0 0,1 0 0 0 0,0 1-1 0 0,0-1 1 0 0,0 0 74 0 0,59-22-4969 0 0,-20 13-4667 0 0,-25 7-676 0 0</inkml:trace>
</inkml:ink>
</file>

<file path=ppt/ink/ink24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4:25.22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0 976 12203 0 0,'0'0'1629'0'0,"0"0"-546"0"0,0 0-199 0 0,0 0 90 0 0,0 0 34 0 0,0 0-10 0 0,0 0-99 0 0,0 0-143 0 0,0 0-53 0 0,0 0-57 0 0,0 0-24 0 0,0 0 26 0 0,11 0 5 0 0,34 1-20 0 0,0-36 808 0 0,-30 18-1215 0 0,14-20-70 0 0,1 1 0 0 0,2 1-1 0 0,2 2 1 0 0,0 1-1 0 0,3 2 1 0 0,0 1 0 0 0,2 2-1 0 0,1 2 1 0 0,1 1-1 0 0,0 3 1 0 0,11-3-156 0 0,-50 23 0 0 0,0-1 1 0 0,0 1-1 0 0,0 0 1 0 0,0 0-1 0 0,0 0 0 0 0,0 0 1 0 0,0 1-1 0 0,1-1 1 0 0,-1 1-1 0 0,0-1 1 0 0,0 1-1 0 0,0 0 0 0 0,1-1 1 0 0,-1 1-1 0 0,0 0 1 0 0,0 1-1 0 0,1-1 1 0 0,-1 0-1 0 0,0 1 0 0 0,0-1 1 0 0,0 1-1 0 0,1 0 1 0 0,-1-1-1 0 0,0 1 0 0 0,0 0 1 0 0,0 0-1 0 0,0 1 1 0 0,-1-1-1 0 0,1 0 1 0 0,0 1-1 0 0,0-1 0 0 0,-1 1 1 0 0,1-1-1 0 0,-1 1 1 0 0,1 0-1 0 0,-1 0 1 0 0,0-1-1 0 0,0 1 0 0 0,1 0 1 0 0,-1 0-1 0 0,0 1 0 0 0,-1 14 21 0 0,0 0 0 0 0,-1 0-1 0 0,-1-1 1 0 0,0 1-1 0 0,-1 0 1 0 0,-1-1 0 0 0,-1 0-1 0 0,0 0 1 0 0,-1 0 0 0 0,0 0-1 0 0,-2-1 1 0 0,0 0 0 0 0,0-1-1 0 0,-2 1 1 0 0,1-2-1 0 0,-2 1 1 0 0,0-2 0 0 0,-12 12-21 0 0,7-4-8 0 0,7-6-38 0 0,-1-1 0 0 0,0-1 0 0 0,-1 0 0 0 0,0 0 0 0 0,-1-1 0 0 0,0 0 0 0 0,0-1 0 0 0,-2-1 0 0 0,1 0 0 0 0,-1-1 0 0 0,0 0 0 0 0,-1-1 0 0 0,0-1 0 0 0,0 0 0 0 0,0-1 0 0 0,-1 0 0 0 0,1-2 0 0 0,-1 0 0 0 0,0 0 0 0 0,-13-1 46 0 0,26-2-114 0 0,-1 0 0 0 0,1 0 0 0 0,0-1 1 0 0,-1 1-1 0 0,1-1 0 0 0,0 0 0 0 0,0 0 0 0 0,0 0 0 0 0,-1 0 0 0 0,1-1 0 0 0,1 1 0 0 0,-1-1 1 0 0,0 0-1 0 0,0 1 0 0 0,0-1 0 0 0,1-1 0 0 0,-1 1 0 0 0,1 0 0 0 0,0-1 0 0 0,0 1 0 0 0,0-1 0 0 0,0 0 1 0 0,0 1-1 0 0,0-1 0 0 0,1 0 0 0 0,-1 0 0 0 0,1 0 0 0 0,0 0 0 0 0,0-1 0 0 0,0 1 0 0 0,0 0 1 0 0,1 0-1 0 0,-1-1 0 0 0,1 1 114 0 0,0-58-5241 0 0,16 7-4594 0 0,-7 41 1604 0 0</inkml:trace>
  <inkml:trace contextRef="#ctx0" brushRef="#br0" timeOffset="589.125">795 630 6217 0 0,'0'0'2782'0'0,"0"0"-488"0"0,0 0-248 0 0,0 0-138 0 0,0 0-242 0 0,0 0-292 0 0,0 0-274 0 0,0 0-225 0 0,0 0-113 0 0,0 0-48 0 0,0 0 46 0 0,0 0 20 0 0,0 0-60 0 0,10 2-73 0 0,27 10-149 0 0,-18 30 416 0 0,-19-35-805 0 0,2 181 665 0 0,-4-142-748 0 0,-2 0-1 0 0,-2 0 0 0 0,-3-1 1 0 0,-1 0-1 0 0,-16 43-25 0 0,24-81 22 0 0,-1 1 0 0 0,0-1-1 0 0,0 0 1 0 0,0 1 0 0 0,-1-2 0 0 0,0 1 0 0 0,-1 0-1 0 0,0-1 1 0 0,0 0 0 0 0,0 0 0 0 0,0 0 0 0 0,-5 3-22 0 0,8-9 14 0 0,-1 0 1 0 0,1 0-1 0 0,0 0 1 0 0,0-1-1 0 0,0 1 1 0 0,0-1-1 0 0,0 1 1 0 0,0-1 0 0 0,0 0-1 0 0,0 0 1 0 0,0 0-1 0 0,0 0 1 0 0,1 0-1 0 0,-1 0 1 0 0,0-1 0 0 0,1 1-1 0 0,-1 0 1 0 0,0-1-1 0 0,1 0 1 0 0,0 1-1 0 0,-1-1 1 0 0,1 0 0 0 0,0 0-1 0 0,0 1 1 0 0,0-1-1 0 0,0 0 1 0 0,0 0-1 0 0,1 0 1 0 0,-1 0 0 0 0,0 0-1 0 0,1 0 1 0 0,0 0-1 0 0,-1-1 1 0 0,1 1-1 0 0,0 0 1 0 0,0 0 0 0 0,0 0-1 0 0,1 0 1 0 0,-1 0-1 0 0,0-1-14 0 0,1-18 32 0 0,0-1-1 0 0,2 1 1 0 0,0-1 0 0 0,1 1-1 0 0,2 0 1 0 0,0 0-1 0 0,1 0 1 0 0,1 1-1 0 0,0 0 1 0 0,2 1-1 0 0,1 0 1 0 0,3-4-32 0 0,10-25 9 0 0,-7 16-4 0 0,1 1-1 0 0,2 0 1 0 0,1 1-1 0 0,1 1 1 0 0,1 1-1 0 0,2 2 1 0 0,0 0-1 0 0,2 1 1 0 0,1 2-1 0 0,1 1 1 0 0,1 1-1 0 0,0 1 1 0 0,2 2-1 0 0,0 1 0 0 0,1 2 1 0 0,1 1-1 0 0,27-7-4 0 0,40 9 165 0 0,-98 12-156 0 0,0 1 0 0 0,-1-1 0 0 0,1 1-1 0 0,0 0 1 0 0,0-1 0 0 0,0 1 0 0 0,-1 0 0 0 0,1 1-1 0 0,-1-1 1 0 0,1 0 0 0 0,-1 1 0 0 0,1-1-1 0 0,-1 1 1 0 0,0 0 0 0 0,0 0 0 0 0,0 0-1 0 0,0 0 1 0 0,0 0 0 0 0,0 0 0 0 0,0 1-1 0 0,-1-1 1 0 0,1 1 0 0 0,-1-1 0 0 0,0 1 0 0 0,1-1-1 0 0,-1 1 1 0 0,-1 0 0 0 0,1 0 0 0 0,0-1-1 0 0,-1 1 1 0 0,1 0 0 0 0,-1 1-9 0 0,1 6 24 0 0,-1 0 0 0 0,-1-1 1 0 0,0 1-1 0 0,0-1 0 0 0,-1 1 0 0 0,0-1 1 0 0,0 1-1 0 0,-1-1 0 0 0,-1 0 0 0 0,1 0 1 0 0,-2 0-1 0 0,1 0 0 0 0,-1-1 0 0 0,0 0 1 0 0,-1 0-1 0 0,-5 5-24 0 0,-113 115 146 0 0,111-117-144 0 0,-11 11-70 0 0,0-2 0 0 0,-2-1 0 0 0,0-1 0 0 0,-1-1 0 0 0,-1-2 0 0 0,0 0 0 0 0,-1-2 0 0 0,-30 9 68 0 0,-10-13-1554 0 0,69-10 1399 0 0,-1 0 0 0 0,0 0 0 0 0,1 0 1 0 0,-1 0-1 0 0,0 0 0 0 0,1 0 0 0 0,-1 0 0 0 0,1 0 0 0 0,0-1 0 0 0,-1 1 0 0 0,1 0 0 0 0,0 0 0 0 0,0 0 1 0 0,0 0-1 0 0,0-1 0 0 0,0 1 0 0 0,0 0 0 0 0,0 0 0 0 0,0 0 0 0 0,0 0 0 0 0,0-1 0 0 0,1 1 0 0 0,-1 0 1 0 0,0 0-1 0 0,1 0 0 0 0,-1 0 0 0 0,1 0 0 0 0,-1 0 0 0 0,1 0 0 0 0,0 0 0 0 0,-1 0 0 0 0,1 0 0 0 0,1-1 155 0 0,46-47-7853 0 0,-38 41 4367 0 0,5-4-7322 0 0</inkml:trace>
  <inkml:trace contextRef="#ctx0" brushRef="#br0" timeOffset="1020.019">1534 865 7898 0 0,'0'0'2534'0'0,"0"0"-271"0"0,0 0-91 0 0,0 0-73 0 0,0 0-201 0 0,0 0-266 0 0,0 0-293 0 0,0 0-252 0 0,0 0-201 0 0,34-5-138 0 0,109-20-108 0 0,-48-11 374 0 0,-78 28-863 0 0,-1-1 1 0 0,-1-1 0 0 0,1 0-1 0 0,-2-1 1 0 0,1-1 0 0 0,-1 0-1 0 0,-1-1 1 0 0,0 0 0 0 0,-1-1-1 0 0,-1 0 1 0 0,3-6-152 0 0,-12 18 15 0 0,-1 0 0 0 0,1-1 0 0 0,-1 1 0 0 0,1 0 0 0 0,-1-1 0 0 0,0 1 0 0 0,0-1 0 0 0,-1 1 0 0 0,1-1 0 0 0,0 1 0 0 0,-1-1 0 0 0,1 1 0 0 0,-1-1 0 0 0,0 0 0 0 0,0 1 0 0 0,0-1 0 0 0,0 0 0 0 0,-1 1 0 0 0,1-1 0 0 0,-1 0 0 0 0,1 1 0 0 0,-1-1 0 0 0,0 1 0 0 0,0-1 0 0 0,0 1 0 0 0,0 0 0 0 0,0-1 0 0 0,-1 1 0 0 0,1 0 0 0 0,-1 0 0 0 0,0 0 0 0 0,1 0 0 0 0,-1 0 0 0 0,0 0 0 0 0,-1 0-15 0 0,-7-2-14 0 0,0 1 0 0 0,-1 0 0 0 0,0 1 0 0 0,0 0 0 0 0,0 1 0 0 0,1 0 0 0 0,-1 1 0 0 0,0 0 0 0 0,0 0-1 0 0,0 1 1 0 0,0 1 0 0 0,0 0 0 0 0,0 0 0 0 0,1 1 0 0 0,-1 1 0 0 0,1 0 0 0 0,0 0 0 0 0,0 1 0 0 0,-8 5 14 0 0,-4 2-44 0 0,1 2 0 0 0,0 0 0 0 0,1 1 0 0 0,0 2 0 0 0,2 0 0 0 0,0 0 0 0 0,1 2 1 0 0,-2 4 43 0 0,14-19-12 0 0,0 0 0 0 0,1 1 0 0 0,-1 0 0 0 0,1 0 0 0 0,0 0 0 0 0,1 0 0 0 0,-1 1 0 0 0,1 0 0 0 0,0-1 0 0 0,0 1 0 0 0,1 0 1 0 0,0 0-1 0 0,0 0 0 0 0,0 1 0 0 0,1-1 0 0 0,0 0 0 0 0,0 1 0 0 0,1-1 0 0 0,0 1 0 0 0,0-1 0 0 0,0 1 0 0 0,1-1 0 0 0,0 1 1 0 0,0-1-1 0 0,0 0 0 0 0,1 1 0 0 0,0-1 0 0 0,0 0 0 0 0,1 0 0 0 0,0-1 0 0 0,0 1 0 0 0,2 3 12 0 0,5-3-2 0 0,1 0-1 0 0,-1-1 1 0 0,1 0 0 0 0,0-1-1 0 0,1 0 1 0 0,-1-1 0 0 0,0 0-1 0 0,1-1 1 0 0,0 0-1 0 0,-1-1 1 0 0,1-1 0 0 0,0 1-1 0 0,0-2 1 0 0,0 1 0 0 0,-1-2-1 0 0,5 0 3 0 0,3 1-21 0 0,8-2-263 0 0,0-1 0 0 0,0-1-1 0 0,-1-2 1 0 0,1 0-1 0 0,-1-2 1 0 0,16-8 284 0 0,41-18-7253 0 0,-50 20 1289 0 0,-15 7-5673 0 0</inkml:trace>
  <inkml:trace contextRef="#ctx0" brushRef="#br0" timeOffset="1407.264">2509 585 18628 0 0,'0'0'1492'0'0,"0"0"-194"0"0,0 0-4 0 0,0 0-36 0 0,0 0-149 0 0,0 0-222 0 0,0 0-227 0 0,0 0-172 0 0,0 0-123 0 0,0 0-95 0 0,0 0-93 0 0,0 0-49 0 0,0 0-21 0 0,-15 5-47 0 0,-52 17 13 0 0,-37 44 144 0 0,84-48-205 0 0,17-16-7 0 0,-9 7-5 0 0,0 1 1 0 0,0 0-1 0 0,1 1 0 0 0,0 0 0 0 0,1 0 0 0 0,0 1 1 0 0,1 1-1 0 0,0 0 0 0 0,1 0 0 0 0,-5 11 0 0 0,12-21-2 0 0,0 0 1 0 0,0 0-1 0 0,1 0 0 0 0,-1 0 1 0 0,1 0-1 0 0,0 0 0 0 0,0 0 0 0 0,0 0 1 0 0,0 1-1 0 0,1-1 0 0 0,-1 0 1 0 0,1 0-1 0 0,-1 0 0 0 0,1 0 1 0 0,0-1-1 0 0,1 1 0 0 0,-1 0 0 0 0,0 0 1 0 0,1 0-1 0 0,-1-1 0 0 0,1 1 1 0 0,0-1-1 0 0,0 1 0 0 0,0-1 1 0 0,0 0-1 0 0,0 0 0 0 0,1 0 0 0 0,-1 0 1 0 0,1 0-1 0 0,-1 0 0 0 0,1-1 1 0 0,0 1-1 0 0,0-1 0 0 0,-1 0 1 0 0,2 1 1 0 0,107 22 48 0 0,24-39 262 0 0,-123 11-293 0 0,-1 2-18 0 0,0-1 1 0 0,-1 0 0 0 0,1 0 0 0 0,-1-1 0 0 0,0-1-1 0 0,0 0 1 0 0,-1 0 0 0 0,1-1 0 0 0,-1 0 0 0 0,0-1-1 0 0,1-2 1 0 0,-8 7-472 0 0,1-3-3991 0 0,-8 4-4798 0 0,3 1-2633 0 0</inkml:trace>
  <inkml:trace contextRef="#ctx0" brushRef="#br0" timeOffset="1654.369">2861 722 16011 0 0,'0'0'3849'0'0,"0"0"-2721"0"0,0 0-343 0 0,0 0 31 0 0,0 0-24 0 0,0 0-152 0 0,0 0-232 0 0,0 0-248 0 0,0 0-104 0 0,0 0-80 0 0,0 0-64 0 0,0 0-176 0 0,0 0-272 0 0,0 0-384 0 0,-79 191-624 0 0,77-184-849 0 0,0-3-2480 0 0,2 0-7570 0 0</inkml:trace>
  <inkml:trace contextRef="#ctx0" brushRef="#br0" timeOffset="1803.493">2863 361 17140 0 0,'0'0'4697'0'0,"0"0"-3553"0"0,0 0-320 0 0,0 0-104 0 0,0 0-168 0 0,0 0-224 0 0,0 0-168 0 0,0 0-192 0 0,0 0-112 0 0,0 0-128 0 0,0 0-144 0 0,0 0-280 0 0,0 0-416 0 0,0 0-568 0 0,64-15-1177 0 0,-62 30-3817 0 0,0-4-5008 0 0</inkml:trace>
  <inkml:trace contextRef="#ctx0" brushRef="#br0" timeOffset="2405.243">3384 607 18444 0 0,'0'0'2143'0'0,"0"0"-688"0"0,0 0-365 0 0,0 0-218 0 0,0 0-231 0 0,0 0-187 0 0,0 0-134 0 0,0 0-138 0 0,0 0-79 0 0,0 0-43 0 0,0 0-40 0 0,-33 22-2 0 0,-99 66-20 0 0,68-33-55 0 0,55-45 33 0 0,5-7 10 0 0,1-1 1 0 0,0 1 0 0 0,0 0 0 0 0,0-1-1 0 0,1 1 1 0 0,-1 1 0 0 0,1-1-1 0 0,0 0 1 0 0,0 0 0 0 0,0 1 0 0 0,0 0-1 0 0,0-1 1 0 0,1 1 0 0 0,-1 0 0 0 0,1-1-1 0 0,0 1 1 0 0,0 0 0 0 0,1 0-1 0 0,-1 0 1 0 0,1 0 0 0 0,0 0 0 0 0,0 0-1 0 0,1 4 14 0 0,1-6 3 0 0,1 0-1 0 0,-1 0 0 0 0,1 0 0 0 0,0-1 1 0 0,0 1-1 0 0,0-1 0 0 0,0 1 1 0 0,0-1-1 0 0,0 0 0 0 0,0 0 0 0 0,0 0 1 0 0,1-1-1 0 0,-1 1 0 0 0,0-1 0 0 0,0 0 1 0 0,1 0-1 0 0,-1 0 0 0 0,0 0 1 0 0,1-1-1 0 0,0 1-2 0 0,15-5 79 0 0,-1-1 1 0 0,0-1-1 0 0,-1 0 0 0 0,1-1 1 0 0,-2-1-1 0 0,1-1 1 0 0,-1 0-1 0 0,-1-1 0 0 0,0-1 1 0 0,0 0-1 0 0,8-10-79 0 0,5-2 135 0 0,-3 2-20 0 0,-21 17-110 0 0,0 0 1 0 0,1 1-1 0 0,-1 0 1 0 0,1 0-1 0 0,0 0 1 0 0,0 0-1 0 0,0 1 1 0 0,0 0-1 0 0,1 0 1 0 0,-1 1-1 0 0,1-1 1 0 0,0 1-1 0 0,0 0 1 0 0,0 1-1 0 0,0-1 1 0 0,0 1-6 0 0,-3 46-86 0 0,-9-20 114 0 0,4-21-31 0 0,0-1-1 0 0,0 0 0 0 0,1 1 0 0 0,-1-1 0 0 0,1 1 0 0 0,0-1 0 0 0,0 1 0 0 0,0 0 0 0 0,1-1 0 0 0,-1 1 0 0 0,1 0 0 0 0,0 0 0 0 0,0-1 0 0 0,0 1 1 0 0,1 0-1 0 0,-1 0 0 0 0,1-1 0 0 0,0 1 0 0 0,0 0 0 0 0,0-1 0 0 0,1 1 0 0 0,-1-1 0 0 0,1 0 0 0 0,0 1 0 0 0,0-1 0 0 0,0 0 0 0 0,0 0 0 0 0,0 0 0 0 0,1 0 1 0 0,-1 0-1 0 0,1-1 0 0 0,0 1 0 0 0,0-1 0 0 0,0 0 0 0 0,0 0 0 0 0,1 1 4 0 0,11 0 93 0 0,1 1 1 0 0,-1-2-1 0 0,1 0 0 0 0,0-1 0 0 0,0 0 1 0 0,0-1-1 0 0,0-1 0 0 0,-1-1 0 0 0,1 0 1 0 0,0-1-1 0 0,-1 0 0 0 0,1-2 1 0 0,-1 1-1 0 0,0-2 0 0 0,-1 0 0 0 0,1-1 1 0 0,5-4-94 0 0,35-16 196 0 0,-1-1-1 0 0,-2-3 1 0 0,0-2 0 0 0,-3-3 0 0 0,-1-1 0 0 0,-1-3 0 0 0,-3-1 0 0 0,-1-3 0 0 0,16-23-196 0 0,-43 48-28 0 0,-2-2 0 0 0,0 0 0 0 0,-1 0 0 0 0,-1-1 0 0 0,-1-1 0 0 0,-1 0 0 0 0,-1 0 0 0 0,-1-1 1 0 0,-1 0-1 0 0,-2 0 0 0 0,0-1 0 0 0,-1 1 0 0 0,-2-1 0 0 0,0-7 28 0 0,-2 28-14 0 0,0 0-1 0 0,0 1 1 0 0,0-1-1 0 0,-1 0 1 0 0,1 1-1 0 0,-1-1 1 0 0,0 1-1 0 0,0-1 1 0 0,-1 1-1 0 0,1-1 1 0 0,-1 1 0 0 0,1 0-1 0 0,-1-1 1 0 0,0 1-1 0 0,0 0 1 0 0,-1 1-1 0 0,1-1 1 0 0,-1 0-1 0 0,1 0 1 0 0,-1 1-1 0 0,0 0 1 0 0,0-1 0 0 0,0 1-1 0 0,0 0 1 0 0,0 1-1 0 0,0-1 1 0 0,-1 0-1 0 0,1 1 1 0 0,0 0-1 0 0,-1 0 1 0 0,1 0-1 0 0,-1 0 1 0 0,0 0 0 0 0,1 1-1 0 0,-1 0 1 0 0,0 0-1 0 0,0 0 15 0 0,-6 0-22 0 0,0 0 0 0 0,-1 1-1 0 0,1 0 1 0 0,0 1-1 0 0,0 0 1 0 0,0 1 0 0 0,0 0-1 0 0,1 1 1 0 0,-1-1 0 0 0,1 2-1 0 0,0 0 1 0 0,0 0 0 0 0,0 0-1 0 0,1 1 1 0 0,0 0 0 0 0,0 1-1 0 0,0 0 1 0 0,1 0 0 0 0,0 1-1 0 0,-6 8 23 0 0,-2 4 4 0 0,1 0-1 0 0,0 1 0 0 0,2 1 0 0 0,0 0 0 0 0,1 1 0 0 0,2 0 1 0 0,0 1-1 0 0,1 2-3 0 0,3-3 58 0 0,1 0 0 0 0,2 0 1 0 0,0 0-1 0 0,1 0 0 0 0,2 0 1 0 0,0 0-1 0 0,1 0 0 0 0,2 0 0 0 0,0-1 1 0 0,1 1-1 0 0,2-1 0 0 0,0 0 1 0 0,1 0-1 0 0,1-1 0 0 0,1 0 1 0 0,1-1-1 0 0,1 0 0 0 0,1-1 0 0 0,0 0 1 0 0,1-1-1 0 0,12 11-58 0 0,-10-13 7 0 0,1 0 0 0 0,1-1 1 0 0,0-1-1 0 0,1 0 0 0 0,1-2 0 0 0,0 0 1 0 0,1-1-8 0 0,39 5-920 0 0,-25-30-5715 0 0,-28 6-1294 0 0,-3 1-4711 0 0</inkml:trace>
</inkml:ink>
</file>

<file path=ppt/ink/ink24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4:22.16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315 1 14099 0 0,'0'0'1538'0'0,"0"0"-321"0"0,0 0-68 0 0,0 0 139 0 0,0 0 107 0 0,0 0-76 0 0,0 0-226 0 0,0 0-279 0 0,0 0-221 0 0,0 0-118 0 0,0 0-16 0 0,0 0 38 0 0,0 0 19 0 0,5 6-17 0 0,-3-3-432 0 0,0 0-1 0 0,1 1 1 0 0,-1-1 0 0 0,0 1 0 0 0,-1 0-1 0 0,1-1 1 0 0,-1 1 0 0 0,0 0-1 0 0,0 0 1 0 0,0 0 0 0 0,0 0-1 0 0,-1 0 1 0 0,1 0 0 0 0,-1 0-1 0 0,0 0 1 0 0,-1 3-67 0 0,4 695 1971 0 0,-29-521-1979 0 0,17-144 311 0 0,6-29-4160 0 0,7-87-4593 0 0,-4 61 3269 0 0,0 8-5743 0 0</inkml:trace>
  <inkml:trace contextRef="#ctx0" brushRef="#br0" timeOffset="240.924">0 612 14123 0 0,'0'0'1488'0'0,"0"0"-271"0"0,0 0 24 0 0,0 0 153 0 0,0 0 25 0 0,0 0-134 0 0,0 0-307 0 0,0 0-259 0 0,0 0-140 0 0,0 0-69 0 0,0 0-35 0 0,34-7-45 0 0,109-24-44 0 0,42-1 368 0 0,40-12-2120 0 0,-192 32-699 0 0,-14-2-6734 0 0,-15 10-2288 0 0</inkml:trace>
  <inkml:trace contextRef="#ctx0" brushRef="#br0" timeOffset="658.228">797 115 16516 0 0,'0'0'1377'0'0,"0"0"-547"0"0,0 0-138 0 0,0 0 167 0 0,0 0 198 0 0,0 0 63 0 0,0 0-161 0 0,0 0-233 0 0,0 0-167 0 0,-6 35-69 0 0,-19 114-66 0 0,-1 36 670 0 0,20 79-639 0 0,7-255-452 0 0,0 1 1 0 0,1 0-1 0 0,0-1 1 0 0,1 1-1 0 0,0-1 1 0 0,0 0-1 0 0,1 0 1 0 0,0 0-1 0 0,1 0 1 0 0,0-1-1 0 0,3 4-3 0 0,-5-10 23 0 0,0 0-1 0 0,0 0 0 0 0,0 0 0 0 0,0-1 0 0 0,0 0 1 0 0,0 1-1 0 0,1-1 0 0 0,-1 0 0 0 0,0 0 0 0 0,1-1 1 0 0,-1 1-1 0 0,1-1 0 0 0,-1 0 0 0 0,1 0 0 0 0,-1 0 0 0 0,1 0 1 0 0,-1 0-1 0 0,1-1 0 0 0,-1 0 0 0 0,1 1 0 0 0,-1-1 1 0 0,0-1-1 0 0,1 1 0 0 0,-1 0 0 0 0,0-1 0 0 0,0 0 1 0 0,0 1-1 0 0,0-1 0 0 0,0 0 0 0 0,-1-1 0 0 0,1 1 0 0 0,0 0 1 0 0,-1-1-23 0 0,45-29 250 0 0,-23 15-174 0 0,1 1-1 0 0,0 0 0 0 0,2 2 0 0 0,-1 1 0 0 0,24-7-75 0 0,6 16 96 0 0,-46 66 6 0 0,-12 73-120 0 0,10-122-2400 0 0,-1-5-3335 0 0,-7-7 4288 0 0,0 0-2014 0 0,1 0-2491 0 0,0-1-3680 0 0</inkml:trace>
  <inkml:trace contextRef="#ctx0" brushRef="#br0" timeOffset="905.871">1547 667 6945 0 0,'0'0'6016'0'0,"0"0"-4110"0"0,0 0-1160 0 0,0 0 53 0 0,0 0 107 0 0,0 0-25 0 0,0 0-160 0 0,0 0-194 0 0,0 0-123 0 0,0 0-24 0 0,0 0 15 0 0,0 0 10 0 0,-11 31-54 0 0,-34 97-54 0 0,20-59 119 0 0,19-32-2572 0 0,5-37-1069 0 0,0 0-4246 0 0,1 0-1772 0 0</inkml:trace>
  <inkml:trace contextRef="#ctx0" brushRef="#br0" timeOffset="1161.03">1379 395 10770 0 0,'0'0'1129'0'0,"0"0"-769"0"0,0 0-304 0 0,0 0-320 0 0,0 0-289 0 0,0 0-487 0 0,0 0-1312 0 0,0 0-4370 0 0</inkml:trace>
  <inkml:trace contextRef="#ctx0" brushRef="#br0" timeOffset="1348.406">1981 601 12803 0 0,'0'0'3785'0'0,"0"0"-1814"0"0,0 0-547 0 0,0 0-106 0 0,0 0-185 0 0,0 0-237 0 0,0 0-212 0 0,0 0-182 0 0,0 0-141 0 0,0 0-71 0 0,0 0-76 0 0,0 0-50 0 0,-16 4-30 0 0,-107 40 162 0 0,121-44-304 0 0,0 1-1 0 0,1 0 1 0 0,-1 0 0 0 0,0 0 0 0 0,1 0 0 0 0,-1 0-1 0 0,1 0 1 0 0,0 1 0 0 0,-1-1 0 0 0,1 0 0 0 0,0 1-1 0 0,0-1 1 0 0,-1 1 0 0 0,1-1 0 0 0,0 1-1 0 0,1 0 1 0 0,-1-1 0 0 0,0 1 0 0 0,0 0 0 0 0,1 0-1 0 0,-1-1 1 0 0,1 1 0 0 0,-1 0 0 0 0,1 0 0 0 0,0 0-1 0 0,0 0 1 0 0,0 0 0 0 0,0 0 0 0 0,0-1-1 0 0,0 1 1 0 0,1 0 0 0 0,-1 0 0 0 0,0 0 0 0 0,1 0-1 0 0,0-1 1 0 0,-1 1 0 0 0,1 0 0 0 0,0 0 0 0 0,0-1-1 0 0,0 1 1 0 0,0-1 0 0 0,0 1 0 0 0,0-1-1 0 0,1 1 9 0 0,12 8-69 0 0,104 94 106 0 0,-116-101-11 0 0,0 0-1 0 0,-1 0 0 0 0,1 0 0 0 0,0 0 0 0 0,-1 1 1 0 0,0-1-1 0 0,0 1 0 0 0,0-1 0 0 0,0 1 0 0 0,0-1 0 0 0,-1 1 1 0 0,0-1-1 0 0,1 1 0 0 0,-1-1 0 0 0,0 1 0 0 0,-1 0 0 0 0,1-1 1 0 0,-1 1-1 0 0,0-1 0 0 0,0 1 0 0 0,0-1 0 0 0,0 1 1 0 0,0-1-1 0 0,-1 0 0 0 0,1 0 0 0 0,-1 1 0 0 0,0-1 0 0 0,0 0 1 0 0,0-1-1 0 0,-1 1 0 0 0,1 0 0 0 0,-1 0-25 0 0,-1 2 18 0 0,-1 0 0 0 0,0-1 0 0 0,0 0 0 0 0,0 1 0 0 0,-1-2 0 0 0,1 1 0 0 0,-1-1 0 0 0,0 1 0 0 0,0-2 0 0 0,0 1 0 0 0,0-1 0 0 0,0 0 0 0 0,-1 0-1 0 0,1 0 1 0 0,-1-1 0 0 0,1 0 0 0 0,-3 0-18 0 0,-31-12-1728 0 0,32 0-2335 0 0,4-4-4750 0 0,4 8-3179 0 0</inkml:trace>
  <inkml:trace contextRef="#ctx0" brushRef="#br0" timeOffset="2185.027">1331 380 680 0 0,'0'0'2550'0'0,"0"0"-400"0"0,0 0-119 0 0,0 0-35 0 0,0 0-194 0 0,0 0-328 0 0,0 0-359 0 0,0 0-265 0 0,0 0-120 0 0,0 0-15 0 0,0 0 36 0 0,0 0 6 0 0,6 7 1772 0 0,-28 26-492 0 0,45-33-1287 0 0,54-32 622 0 0,-76 31-1202 0 0,-1 1 27 0 0,0 0 26 0 0,0 0 42 0 0,0 0 20 0 0,-23 1 446 0 0,-17 16-732 0 0,74-21-3787 0 0,-27 2 2774 0 0,17-6-7044 0 0,-11 4-3553 0 0</inkml:trace>
</inkml:ink>
</file>

<file path=ppt/ink/ink24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4:28.30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354 704 3945 0 0,'0'0'1858'0'0,"0"0"-303"0"0,0 0-150 0 0,0 0-29 0 0,0 0-77 0 0,0 0-112 0 0,0 0-117 0 0,0 0-151 0 0,0 0-128 0 0,0 0-93 0 0,0 0-55 0 0,0 0 39 0 0,0 0 121 0 0,14-5 115 0 0,41-14 89 0 0,-41 14 11 0 0,-14 5-49 0 0,-14 0 1119 0 0,-9 0-1938 0 0,0 2 0 0 0,0 0 0 0 0,1 2 0 0 0,-1 1 0 0 0,1 0 0 0 0,0 2 0 0 0,0 0 0 0 0,1 1 1 0 0,0 2-1 0 0,1 0 0 0 0,0 1 0 0 0,0 1 0 0 0,1 1 0 0 0,1 1 0 0 0,0 0 0 0 0,-11 13-150 0 0,23-22-50 0 0,1 1 0 0 0,0 0 0 0 0,0 1 0 0 0,0-1 0 0 0,1 1-1 0 0,0 0 1 0 0,0 0 0 0 0,1 0 0 0 0,0 0 0 0 0,0 1-1 0 0,1-1 1 0 0,0 1 0 0 0,0 0 0 0 0,1 0 0 0 0,0-1 0 0 0,0 1-1 0 0,1 0 1 0 0,0 0 0 0 0,0 0 0 0 0,1 0 0 0 0,0 2 50 0 0,1-6-229 0 0,0-1 0 0 0,-1 1 0 0 0,1 0 0 0 0,0-1 1 0 0,1 0-1 0 0,-1 1 0 0 0,1-1 0 0 0,-1 0 0 0 0,1 0 0 0 0,0-1 0 0 0,0 1 1 0 0,0 0-1 0 0,1-1 0 0 0,-1 0 0 0 0,0 0 0 0 0,1 0 0 0 0,0 0 0 0 0,-1 0 1 0 0,1-1-1 0 0,0 0 0 0 0,0 0 0 0 0,0 0 0 0 0,0 0 0 0 0,0 0 0 0 0,0-1 229 0 0,63 7-11809 0 0,-51-7 3761 0 0</inkml:trace>
  <inkml:trace contextRef="#ctx0" brushRef="#br0" timeOffset="959.314">991 719 9962 0 0,'0'0'2726'0'0,"0"0"-515"0"0,0 0-372 0 0,0 0-236 0 0,0 0-270 0 0,0 0-288 0 0,0 0-226 0 0,0 0-159 0 0,0 0-97 0 0,-36 8-79 0 0,-112 30-87 0 0,38 13 180 0 0,106-48-552 0 0,-20 10 51 0 0,2 2 1 0 0,0 0-1 0 0,0 2 1 0 0,2 0-1 0 0,0 1 0 0 0,1 2 1 0 0,-6 8-77 0 0,23-27-2 0 0,1 1 1 0 0,-1-1 0 0 0,1 1 0 0 0,0 0 0 0 0,0-1 0 0 0,0 1-1 0 0,0 0 1 0 0,0 0 0 0 0,0 0 0 0 0,0 0 0 0 0,0 0 0 0 0,1 0-1 0 0,-1 0 1 0 0,1 0 0 0 0,-1 0 0 0 0,1 0 0 0 0,0 0-1 0 0,0 0 1 0 0,0 1 0 0 0,0-1 0 0 0,0 0 0 0 0,1 0 0 0 0,-1 0-1 0 0,1 0 1 0 0,-1 0 0 0 0,1 0 0 0 0,0 0 0 0 0,-1 0 0 0 0,1 0-1 0 0,0 0 1 0 0,1-1 0 0 0,-1 1 0 0 0,0 0 0 0 0,0 0 0 0 0,1-1-1 0 0,-1 1 1 0 0,1-1 0 0 0,-1 1 0 0 0,1-1 0 0 0,0 0-1 0 0,-1 0 1 0 0,1 0 0 0 0,0 0 0 0 0,0 0 0 0 0,0 0 0 0 0,0 0-1 0 0,0 0 1 0 0,0-1 0 0 0,0 1 0 0 0,0-1 1 0 0,25 0 82 0 0,0 0-1 0 0,0-3 1 0 0,-1 0 0 0 0,1-1 0 0 0,-1-2 0 0 0,0-1-1 0 0,0-1 1 0 0,-1-1 0 0 0,0-1 0 0 0,0-1-1 0 0,-1-1 1 0 0,-1-1 0 0 0,18-14-82 0 0,13-2 71 0 0,119-55 105 0 0,-141 80-211 0 0,-27 59 20 0 0,-12 66-209 0 0,8-118 222 0 0,-1 0 0 0 0,1-1 0 0 0,0 1 0 0 0,0 0 0 0 0,0-1 1 0 0,0 1-1 0 0,0-1 0 0 0,0 0 0 0 0,1 1 0 0 0,-1-1 0 0 0,1 0 0 0 0,0 0 0 0 0,0 0 0 0 0,0 0 0 0 0,0 0 0 0 0,0 0 0 0 0,0 0 0 0 0,0-1 0 0 0,0 1 0 0 0,1-1 1 0 0,-1 0-1 0 0,1 1 0 0 0,-1-1 0 0 0,1 0 0 0 0,-1 0 0 0 0,1-1 0 0 0,0 1 0 0 0,-1-1 0 0 0,1 1 0 0 0,0-1 0 0 0,0 0 2 0 0,86-10 323 0 0,-24-25 92 0 0,-1-4-1 0 0,-2-2 1 0 0,20-21-415 0 0,-7 7 129 0 0,3 3-1 0 0,2 4 1 0 0,11-1-129 0 0,-80 43-4 0 0,1 0 0 0 0,0 1 1 0 0,0 0-1 0 0,1 1 1 0 0,-1 1-1 0 0,1 0 1 0 0,0 0-1 0 0,0 1 1 0 0,6 1 3 0 0,-16 28 18 0 0,-9-12 10 0 0,-1 1 0 0 0,-1-1-1 0 0,0 0 1 0 0,-1-1 0 0 0,-1 0 0 0 0,0 0-1 0 0,-1-1 1 0 0,-10 9-28 0 0,6-3 10 0 0,-7 6-30 0 0,6-3-29 0 0,-1 0 0 0 0,-1-2 0 0 0,0 0-1 0 0,-2-1 1 0 0,0-1 0 0 0,-2-1 0 0 0,1-1 0 0 0,-2-1-1 0 0,0-1 1 0 0,-13 5 49 0 0,-28-11-1730 0 0,64-8 1672 0 0,-1-1 0 0 0,1 1 0 0 0,-1 0 0 0 0,1-1 0 0 0,-1 1-1 0 0,1 0 1 0 0,-1-1 0 0 0,1 1 0 0 0,0-1 0 0 0,-1 1 0 0 0,1 0-1 0 0,-1-1 1 0 0,1 1 0 0 0,0-1 0 0 0,0 1 0 0 0,-1-1-1 0 0,1 1 1 0 0,0-1 0 0 0,0 0 0 0 0,-1 1 0 0 0,1-1 0 0 0,0 1-1 0 0,0-1 1 0 0,0 0 0 0 0,0 1 0 0 0,0-1 0 0 0,0 1 0 0 0,0-1-1 0 0,0 1 1 0 0,0-1 0 0 0,0 0 0 0 0,0 1 0 0 0,1-1-1 0 0,-1 1 1 0 0,0-1 0 0 0,0 1 0 0 0,1-1 0 0 0,-1 1 0 0 0,0-1-1 0 0,0 0 1 0 0,1 1 0 0 0,-1 0 0 0 0,1-1 0 0 0,-1 1 0 0 0,0-1-1 0 0,1 1 1 0 0,-1 0 0 0 0,1-1 0 0 0,-1 1 0 0 0,1 0 0 0 0,-1-1-1 0 0,1 1 1 0 0,-1 0 58 0 0,18-6-27 0 0,-1 2 0 0 0,1 0 0 0 0,0 1 0 0 0,0 0-1 0 0,0 2 1 0 0,1 0 0 0 0,-1 1 0 0 0,0 1 0 0 0,0 0 0 0 0,0 2 0 0 0,0 0-1 0 0,0 1 1 0 0,0 1 0 0 0,8 3 27 0 0,2 1 468 0 0,0-2-1 0 0,1-1 1 0 0,0-1 0 0 0,0-2-1 0 0,0 0 1 0 0,12-2-468 0 0,-16-1 134 0 0,-1-1 1 0 0,1 0-1 0 0,-1-2 0 0 0,1-1 1 0 0,-1-1-1 0 0,-1-1 1 0 0,1-1-1 0 0,-1-1 0 0 0,0-1 1 0 0,-1-1-1 0 0,0-1 0 0 0,0-1 1 0 0,-1 0-1 0 0,-1-2 0 0 0,0-1 1 0 0,-1 0-1 0 0,-1-2 1 0 0,0 0-1 0 0,-1 0 0 0 0,-1-2 1 0 0,-1 0-1 0 0,0-1 0 0 0,-2 0 1 0 0,2-5-135 0 0,-12 22-5 0 0,-1-1 0 0 0,0 1 0 0 0,1-1 1 0 0,-1 1-1 0 0,0-1 0 0 0,-1 0 0 0 0,1 0 1 0 0,-1 0-1 0 0,0 1 0 0 0,0-2 1 0 0,0 1-1 0 0,0 0 0 0 0,-1 0 0 0 0,1 0 1 0 0,-1 0-1 0 0,0 0 0 0 0,0 0 0 0 0,-1-1 1 0 0,1 1-1 0 0,-1 0 0 0 0,0 0 0 0 0,0 0 1 0 0,-1 0-1 0 0,1 0 0 0 0,-1 1 0 0 0,0-1 1 0 0,0 0-1 0 0,0 1 0 0 0,0-1 0 0 0,0 1 1 0 0,-1-1-1 0 0,0 1 0 0 0,0 0 0 0 0,0 0 1 0 0,0 1-1 0 0,0-1 0 0 0,0 1 0 0 0,-1-1 1 0 0,1 1-1 0 0,-1 0 0 0 0,1 0 1 0 0,-1 0-1 0 0,0 1 0 0 0,0-1 0 0 0,-1 1 5 0 0,-9 1-16 0 0,0 1 0 0 0,1 0 0 0 0,-1 1 1 0 0,1 1-1 0 0,0 0 0 0 0,0 1 0 0 0,0 0 0 0 0,0 1 0 0 0,1 1 0 0 0,0 0 0 0 0,0 0 0 0 0,0 1 0 0 0,1 1 0 0 0,0 0 0 0 0,0 0 0 0 0,1 1 0 0 0,0 0 0 0 0,1 1 1 0 0,0 0-1 0 0,0 1 0 0 0,1 0 0 0 0,0 0 0 0 0,1 1 0 0 0,1-1 0 0 0,0 2 0 0 0,0-1 0 0 0,1 1 0 0 0,1 0 0 0 0,0 0 0 0 0,1 0 0 0 0,0 0 0 0 0,1 1 0 0 0,0-1 0 0 0,1 1 1 0 0,1-1-1 0 0,0 1 0 0 0,1-1 0 0 0,1 1 0 0 0,0-1 0 0 0,3 11 16 0 0,2-7 52 0 0,1-1 0 0 0,0-1 1 0 0,2 0-1 0 0,-1 0 0 0 0,2-1 0 0 0,0 0 0 0 0,1-1 1 0 0,0 0-1 0 0,1 0 0 0 0,0-2 0 0 0,1 0 1 0 0,4 2-53 0 0,-3-4-9 0 0,0 0 0 0 0,1-1 0 0 0,-1-1 0 0 0,2-1 1 0 0,-1 0-1 0 0,1-1 0 0 0,0-1 0 0 0,0 0 0 0 0,0-1 1 0 0,8 0 8 0 0,59 1-7107 0 0,-70-4-5081 0 0</inkml:trace>
  <inkml:trace contextRef="#ctx0" brushRef="#br0" timeOffset="34873.396">2699 41 4593 0 0,'0'0'2358'0'0,"0"0"-536"0"0,0 0-178 0 0,0 0 31 0 0,0 0 64 0 0,0 0-56 0 0,0 0-145 0 0,0 0-206 0 0,0 0-253 0 0,0 0-124 0 0,0 0-107 0 0,-5-6-105 0 0,-18-21-84 0 0,18 20-95 0 0,5 7-78 0 0,0 0-40 0 0,0 0-15 0 0,0 0-19 0 0,0 0-34 0 0,0 0-35 0 0,0 0-68 0 0,0 0-58 0 0,21 8 1236 0 0,146 135 336 0 0,-146-119-1711 0 0,-1 1-1 0 0,-2 1 1 0 0,0 1 0 0 0,-2 0-1 0 0,-1 1 1 0 0,-1 1-1 0 0,-2 0 1 0 0,0 1-1 0 0,-3 0 1 0 0,0 1 0 0 0,-2 0-1 0 0,-1 0 1 0 0,-1 1-1 0 0,-2-1 1 0 0,-1 1-1 0 0,-2 0 1 0 0,-1 0 0 0 0,-3 12-78 0 0,-8-1 40 0 0,-1 0 1 0 0,-3 0 0 0 0,-1-1-1 0 0,-3-1 1 0 0,-1-1 0 0 0,-1-1-1 0 0,-3-1 1 0 0,-1-1 0 0 0,-2-1-1 0 0,-2-1-40 0 0,-207 226 74 0 0,139-161-38 0 0,37-41-75 0 0,67-122-3642 0 0,-1 37 1458 0 0,-1 9-4729 0 0,-2 9-5255 0 0</inkml:trace>
</inkml:ink>
</file>

<file path=ppt/ink/ink24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4:20.7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480 696 14827 0 0,'0'0'858'0'0,"0"0"-161"0"0,0 0 130 0 0,0 0 345 0 0,0 0 213 0 0,0 0-103 0 0,0 0-269 0 0,34-5-241 0 0,107-19-169 0 0,-97 19-347 0 0,-1-2 1 0 0,0-2 0 0 0,-1-2-1 0 0,0-1 1 0 0,0-3 0 0 0,-1-1-1 0 0,-1-2 1 0 0,-1-1-1 0 0,10-9-255 0 0,-38 22 56 0 0,0 0 1 0 0,-1-1 0 0 0,0 0-1 0 0,-1 0 1 0 0,1-1 0 0 0,-1 0 0 0 0,-1-1-1 0 0,0 0 1 0 0,0-1 0 0 0,0 1-1 0 0,-1-1 1 0 0,-1-1 0 0 0,0 1 0 0 0,0-2-58 0 0,-6 11 12 0 0,0 0 0 0 0,0 0 0 0 0,-1 0 0 0 0,1-1 0 0 0,0 1 0 0 0,0 0 0 0 0,-1 0 0 0 0,1 0 0 0 0,-1 0 0 0 0,1 0 0 0 0,-1 0 0 0 0,0 0 0 0 0,1 0 0 0 0,-1 0 0 0 0,0 0 0 0 0,0 0 0 0 0,0 0 1 0 0,1 0-1 0 0,-1 1 0 0 0,0-1 0 0 0,0 0 0 0 0,0 0 0 0 0,0 1 0 0 0,0-1 0 0 0,0 1 0 0 0,-1-1 0 0 0,1 1 0 0 0,0 0 0 0 0,0-1 0 0 0,0 1 0 0 0,0 0 0 0 0,-1 0 0 0 0,1 0 0 0 0,0-1 0 0 0,0 1 0 0 0,0 1 0 0 0,-1-1 0 0 0,1 0 0 0 0,0 0 1 0 0,0 0-1 0 0,0 1 0 0 0,0-1 0 0 0,-1 0 0 0 0,1 1 0 0 0,0-1 0 0 0,0 1 0 0 0,0-1 0 0 0,0 1 0 0 0,0 0 0 0 0,0 0 0 0 0,0-1 0 0 0,0 1 0 0 0,1 0 0 0 0,-1 0 0 0 0,0 0 0 0 0,0 0 0 0 0,1 0 0 0 0,-1 0 0 0 0,0 0 0 0 0,0 0-12 0 0,-17 18-7 0 0,0 0 0 0 0,1 1-1 0 0,0 0 1 0 0,2 2-1 0 0,0 0 1 0 0,2 0-1 0 0,1 1 1 0 0,0 1-1 0 0,2 0 1 0 0,1 1-1 0 0,0 0 1 0 0,2 0-1 0 0,1 0 1 0 0,-1 17 7 0 0,-5 3 7 0 0,-28 103-84 0 0,-7-2 0 0 0,-6-1 0 0 0,-7 0 77 0 0,45-113-60 0 0,-1 0-1 0 0,-1-1 1 0 0,-2-1-1 0 0,-1 0 1 0 0,-22 25 60 0 0,39-51-11 0 0,-1 0 0 0 0,1 0 0 0 0,-1 0 1 0 0,1 0-1 0 0,-1-1 0 0 0,0 0 0 0 0,0 1 0 0 0,-1-1 1 0 0,1-1-1 0 0,-1 1 0 0 0,1-1 0 0 0,-1 0 1 0 0,0 0-1 0 0,0 0 0 0 0,0 0 0 0 0,0-1 0 0 0,0 0 1 0 0,0 0-1 0 0,0 0 0 0 0,-1-1 0 0 0,1 0 1 0 0,0 0-1 0 0,0 0 0 0 0,0-1 0 0 0,-1 1 0 0 0,1-1 1 0 0,0-1-1 0 0,0 1 0 0 0,0-1 0 0 0,0 1 1 0 0,0-1-1 0 0,1-1 0 0 0,-1 1 0 0 0,1-1 0 0 0,-1 0 1 0 0,1 0-1 0 0,0 0 0 0 0,0 0 0 0 0,0-1 1 0 0,0 0-1 0 0,1 1 0 0 0,0-1 0 0 0,-1-1 1 0 0,2 1-1 0 0,-1 0 0 0 0,0-1 0 0 0,1 0 0 0 0,0 1 1 0 0,-2-6 10 0 0,2-1 43 0 0,1-1 0 0 0,0 0 0 0 0,1 0 0 0 0,0 1 0 0 0,0-1 0 0 0,2 0 0 0 0,-1 0 0 0 0,2 1 0 0 0,-1-1 0 0 0,1 1 0 0 0,1 0 0 0 0,0 0 0 0 0,1 0 0 0 0,0 0 0 0 0,1 1 1 0 0,0 0-1 0 0,0 0 0 0 0,2 0-43 0 0,8-12 115 0 0,1 1 1 0 0,1 0-1 0 0,1 1 0 0 0,1 2 1 0 0,0 0-1 0 0,1 1 1 0 0,10-5-116 0 0,-12 8 22 0 0,2 1 1 0 0,0 1 0 0 0,0 1 0 0 0,1 1 0 0 0,0 1 0 0 0,1 0 0 0 0,0 2 0 0 0,0 1 0 0 0,0 1 0 0 0,1 0-1 0 0,0 2 1 0 0,13 0-23 0 0,28 32-4114 0 0,-41-14-5523 0 0,-17-11-1554 0 0</inkml:trace>
  <inkml:trace contextRef="#ctx0" brushRef="#br0" timeOffset="277.414">1307 954 13171 0 0,'0'0'2595'0'0,"0"0"-900"0"0,0 0-417 0 0,0 0-138 0 0,0 0-141 0 0,0 0-208 0 0,0 0-199 0 0,0 0-179 0 0,0 0-121 0 0,0 0-88 0 0,0 0-64 0 0,-33 32-46 0 0,-98 102-48 0 0,90-73-16 0 0,40-52-32 0 0,1-5 11 0 0,0-1-1 0 0,0 1 1 0 0,0-1-1 0 0,1 1 0 0 0,-1-1 1 0 0,1 1-1 0 0,-1-1 1 0 0,1 0-1 0 0,0 1 1 0 0,1-1-1 0 0,-1 0 0 0 0,1 1 1 0 0,-1-1-1 0 0,1 0 1 0 0,0 0-1 0 0,0 0 1 0 0,0-1-1 0 0,0 1 0 0 0,1 0 1 0 0,-1-1-1 0 0,1 0 1 0 0,0 1-1 0 0,-1-1 1 0 0,1 0-1 0 0,0 0 0 0 0,0-1 1 0 0,0 1-1 0 0,1 0 1 0 0,-1-1-1 0 0,0 0 0 0 0,1 0 1 0 0,-1 0-1 0 0,1 0 1 0 0,-1-1-1 0 0,0 1 1 0 0,1-1-1 0 0,0 0 0 0 0,-1 0 1 0 0,1 0-1 0 0,-1 0 1 0 0,3-1-9 0 0,4 1 140 0 0,1-1-1 0 0,0 0 1 0 0,-1 0 0 0 0,1-1 0 0 0,-1 0 0 0 0,0-1-1 0 0,0 0 1 0 0,0-1 0 0 0,0 0 0 0 0,0 0 0 0 0,-1-1-1 0 0,0-1 1 0 0,0 1 0 0 0,0-1 0 0 0,-1-1 0 0 0,0 0-1 0 0,0 0 1 0 0,6-7-140 0 0,-10 8 59 0 0,1-1-1 0 0,-1 1 1 0 0,0-1-1 0 0,0 0 1 0 0,-1-1-1 0 0,0 1 0 0 0,-1 0 1 0 0,1-1-1 0 0,-1 0 1 0 0,-1 0-1 0 0,0 1 1 0 0,0-1-1 0 0,0 0 1 0 0,-1 0-1 0 0,0 0 0 0 0,0 0 1 0 0,-2-5-59 0 0,1 7-152 0 0,-1 0 1 0 0,0 0 0 0 0,0 0-1 0 0,-1 1 1 0 0,0-1-1 0 0,1 1 1 0 0,-2-1 0 0 0,1 1-1 0 0,-1 0 1 0 0,0 1-1 0 0,0-1 1 0 0,0 0 0 0 0,-1 1-1 0 0,1 0 1 0 0,-3-2 151 0 0,-12-2-3380 0 0,10 8-3700 0 0,3 0-4738 0 0</inkml:trace>
  <inkml:trace contextRef="#ctx0" brushRef="#br0" timeOffset="563.641">1616 1410 20068 0 0,'0'0'936'0'0,"0"0"41"0"0,0 0 174 0 0,0 0 88 0 0,0 0-87 0 0,0 0-288 0 0,0 0-247 0 0,0 0-124 0 0,0 0-72 0 0,0 0-22 0 0,0 0-42 0 0,0 0-34 0 0,0-24-42 0 0,1-79-17 0 0,24-2 247 0 0,-18 86-505 0 0,0 1 0 0 0,1-1 1 0 0,1 1-1 0 0,1 1 0 0 0,1 0 0 0 0,0 0 0 0 0,1 1 0 0 0,1 0 0 0 0,0 1 1 0 0,1 1-1 0 0,1 0 0 0 0,0 1 0 0 0,12-8-6 0 0,28-2-77 0 0,-30 22-2440 0 0,-10 7-3331 0 0,-4 7-4946 0 0,-9-9-103 0 0</inkml:trace>
  <inkml:trace contextRef="#ctx0" brushRef="#br0" timeOffset="41289.519">491 15 3513 0 0,'0'0'1233'0'0,"0"0"-43"0"0,0 0 222 0 0,0 0 295 0 0,0 0 100 0 0,0 0-92 0 0,0 0-300 0 0,0 0-313 0 0,0 0-166 0 0,0 0-128 0 0,0 0-106 0 0,0-3-15 0 0,0-6 18 0 0,0 6-31 0 0,0 3-53 0 0,0 0-90 0 0,0 0-88 0 0,0 0-75 0 0,0 0-62 0 0,0 0-18 0 0,0 0-2 0 0,0 0 17 0 0,-19 19 1376 0 0,-85 62-857 0 0,60-35-492 0 0,2 1-1 0 0,2 3 1 0 0,3 1-1 0 0,2 1 0 0 0,2 2 1 0 0,2 2-1 0 0,-1 9-329 0 0,16-21 163 0 0,2 1 1 0 0,2 0-1 0 0,1 1 0 0 0,3 1 0 0 0,2 0 0 0 0,2 0 0 0 0,2 0 0 0 0,2 0 1 0 0,3 16-164 0 0,0-16 114 0 0,3 1 0 0 0,1-1 1 0 0,2-1-1 0 0,3 1 0 0 0,1-2 1 0 0,3 1-1 0 0,1-2 1 0 0,3 0-1 0 0,1-2 0 0 0,2 0 1 0 0,2-1-1 0 0,2-2 0 0 0,1 0 1 0 0,2-2-1 0 0,2-2 1 0 0,1 0-1 0 0,14 9-114 0 0,-20-21 68 0 0,-9-5 28 0 0,0-1 1 0 0,2-1-1 0 0,0-1 1 0 0,1 0-1 0 0,0-2 1 0 0,1 0-1 0 0,1-2 1 0 0,0-1-1 0 0,14 5-96 0 0,-3-7 211 0 0,-34-8-174 0 0,0 0-10 0 0,0 0-6 0 0,0 0-13 0 0,0 0-18 0 0,0 0-32 0 0,0 0-42 0 0,21-17-9051 0 0,-9 14-384 0 0,1 0-3719 0 0</inkml:trace>
</inkml:ink>
</file>

<file path=ppt/ink/ink24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5:30.88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105 0 17716 0 0,'0'0'3601'0'0,"0"0"-2681"0"0,0 0-216 0 0,0 0 232 0 0,0 0 80 0 0,0 0-256 0 0,0 0-255 0 0,0 0-217 0 0,0 0-112 0 0,0 0-8 0 0,0 0-88 0 0,0 0-48 0 0,-35 207-72 0 0,20-189-160 0 0,1-3-320 0 0,-3 3-729 0 0,2-7-1951 0 0,6 0-10507 0 0</inkml:trace>
</inkml:ink>
</file>

<file path=ppt/ink/ink24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5:28.43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38 914 0 0 0,'0'0'1762'0'0,"0"0"50"0"0,0 0-97 0 0,0 0-212 0 0,0 0-192 0 0,0 0-115 0 0,0 0-45 0 0,0 0-16 0 0,10 0 774 0 0,-7 0 1455 0 0,-7 51 2490 0 0,32-57-4270 0 0,67-65-233 0 0,-93 65 385 0 0,-15 13-1379 0 0,-21 15-420 0 0,-64 58 237 0 0,72-51-92 0 0,26-28-52 0 0,0-1-35 0 0,22-1-54 0 0,13-28-1178 0 0,-19 4-6596 0 0,-14 21-1746 0 0</inkml:trace>
  <inkml:trace contextRef="#ctx0" brushRef="#br0" timeOffset="590.386">991 218 8626 0 0,'0'0'3463'0'0,"0"0"-1154"0"0,0 0-650 0 0,0 0-151 0 0,0 0-88 0 0,0 0-134 0 0,0 0-250 0 0,0 0-266 0 0,0 0-153 0 0,0 0-49 0 0,0 0-2 0 0,0 0-11 0 0,0 0-42 0 0,-1 13-66 0 0,-12 107 942 0 0,8-37-944 0 0,-4 0-1 0 0,-3 0 1 0 0,-24 79-445 0 0,-2-37-405 0 0,34-124-4441 0 0,-6-33-965 0 0,8 13-2307 0 0,2 11-768 0 0</inkml:trace>
  <inkml:trace contextRef="#ctx0" brushRef="#br0" timeOffset="932.068">533 262 14275 0 0,'0'0'1599'0'0,"0"0"-399"0"0,0 0 21 0 0,0 0 167 0 0,0 0 31 0 0,0 0-167 0 0,0 0-262 0 0,0 0-186 0 0,33-5-107 0 0,109-16-61 0 0,196-8 1456 0 0,-77 25-1946 0 0,-215 13-812 0 0,-32 0-2442 0 0,-10-3-2949 0 0,-8 0-4999 0 0,2-3 4224 0 0</inkml:trace>
  <inkml:trace contextRef="#ctx0" brushRef="#br0" timeOffset="1198.297">365 987 13347 0 0,'0'0'1831'0'0,"0"0"-388"0"0,0 0 72 0 0,0 0 204 0 0,0 0-21 0 0,0 0-245 0 0,0 0-339 0 0,36 4-282 0 0,113 9-217 0 0,-46-25 42 0 0,-75 4-487 0 0,358-87 248 0 0,-365 90-1249 0 0,19-4-471 0 0,-28 8-2842 0 0,1 0-3546 0 0,-11 1-4107 0 0</inkml:trace>
  <inkml:trace contextRef="#ctx0" brushRef="#br0" timeOffset="2197.733">1643 347 5465 0 0,'0'0'2374'0'0,"0"0"-495"0"0,0 0-249 0 0,0 0-18 0 0,0 0-86 0 0,0 0-143 0 0,0 0-199 0 0,0 0-136 0 0,0 0-66 0 0,0 0-85 0 0,0 0-65 0 0,0 0-81 0 0,0 0-67 0 0,16-3-77 0 0,49-10-83 0 0,11-21 1218 0 0,-64 25-1477 0 0,125-125 1407 0 0,-88 81-1531 0 0,-45 48-121 0 0,0 1-1 0 0,0-1 1 0 0,-1 0 0 0 0,1 0 0 0 0,-1 0-1 0 0,0 0 1 0 0,0-1 0 0 0,-1 1 0 0 0,0-1-1 0 0,0 0 1 0 0,0 1 0 0 0,-1-1 0 0 0,1 0 0 0 0,-2 0-1 0 0,1 0 1 0 0,0 0 0 0 0,-1-2-20 0 0,0 8 29 0 0,-14 4-159 0 0,2 12 118 0 0,0 1 0 0 0,1 1 1 0 0,0 0-1 0 0,2 0 1 0 0,0 1-1 0 0,1 0 0 0 0,1 1 1 0 0,1-1-1 0 0,0 2 1 0 0,2-1-1 0 0,0 0 0 0 0,1 1 1 0 0,1 15 11 0 0,-15 231-32 0 0,6-184-15 0 0,-5 0 1 0 0,-3-1 0 0 0,-3-1-1 0 0,-4-1 1 0 0,-7 6 46 0 0,27-72-125 0 0,0-1 1 0 0,-2 1-1 0 0,1-1 0 0 0,-2-1 1 0 0,0 1-1 0 0,0-1 1 0 0,-1-1-1 0 0,0 0 1 0 0,-1 0-1 0 0,-1-1 0 0 0,1-1 1 0 0,-2 0-1 0 0,1 0 1 0 0,-1-1-1 0 0,0-1 1 0 0,-1 0-1 0 0,-8 2 125 0 0,18-7-70 0 0,0 0-1 0 0,0 0 1 0 0,0 0 0 0 0,0-1-1 0 0,-1 0 1 0 0,1 0-1 0 0,0 0 1 0 0,-1-1 0 0 0,1 1-1 0 0,-1-1 1 0 0,1 0 0 0 0,0 0-1 0 0,-1-1 1 0 0,1 1 0 0 0,0-1-1 0 0,-1 0 1 0 0,1 0-1 0 0,0-1 1 0 0,0 1 0 0 0,0-1-1 0 0,0 0 1 0 0,0 0 0 0 0,0 0-1 0 0,0 0 1 0 0,-1-2 70 0 0,-1-4 33 0 0,1 0 1 0 0,1 0-1 0 0,-1 0 0 0 0,1 0 1 0 0,1-1-1 0 0,-1 0 1 0 0,1 0-1 0 0,1 0 0 0 0,0 0 1 0 0,0 0-1 0 0,1 0 1 0 0,0 0-1 0 0,1-1 0 0 0,-1 1 1 0 0,2 0-1 0 0,0-1 1 0 0,0 1-1 0 0,0 0 0 0 0,1 0 1 0 0,1 0-1 0 0,-1 0 0 0 0,1 0 1 0 0,1 0-1 0 0,0 1 1 0 0,0 0-1 0 0,1-1 0 0 0,0 2 1 0 0,0-1-1 0 0,7-7-33 0 0,12-14 137 0 0,3 2-1 0 0,0 0 0 0 0,2 2 1 0 0,0 0-1 0 0,2 3 1 0 0,0 0-1 0 0,2 2 1 0 0,0 1-1 0 0,1 2 1 0 0,1 1-1 0 0,1 2 0 0 0,0 2 1 0 0,3 0-137 0 0,45-9 124 0 0,-70 20-88 0 0,-14 1-31 0 0,0 0 18 0 0,0 0 14 0 0,0 0 23 0 0,0 0-13 0 0,0 0 5 0 0,0 0 20 0 0,0 0-3 0 0,0 0 7 0 0,0 0-2 0 0,8 4 632 0 0,-4 4-558 0 0,0 0 0 0 0,0 1 0 0 0,-1-1 0 0 0,-1 1 0 0 0,1-1 0 0 0,-1 1 0 0 0,-1 0 0 0 0,0 0-1 0 0,0 0 1 0 0,0 0 0 0 0,-1 0 0 0 0,-1 0 0 0 0,0 0 0 0 0,-1 4-148 0 0,1 20 41 0 0,-3-22 601 0 0,2-8-3241 0 0,1-1-5281 0 0,1-2-4281 0 0</inkml:trace>
</inkml:ink>
</file>

<file path=ppt/ink/ink24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5:32.55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11 3393 0 0,'0'0'1968'0'0,"0"0"-90"0"0,0 0 150 0 0,0 0 190 0 0,0 0 81 0 0,0 0-158 0 0,0 0-377 0 0,0 0-385 0 0,0 0-292 0 0,0 0-202 0 0,0 0-120 0 0,2-5-68 0 0,-1 0-838 0 0,0 5 262 0 0,-1 0-1 0 0,0 0 0 0 0,0 0 1 0 0,1 1-1 0 0,-1-1 1 0 0,0 0-1 0 0,1 0 0 0 0,-1 0 1 0 0,0 0-1 0 0,1 0 1 0 0,-1 0-1 0 0,0 0 0 0 0,0 0 1 0 0,1 0-1 0 0,-1 0 1 0 0,0 0-1 0 0,1 0 0 0 0,-1 0 1 0 0,0 0-1 0 0,1 0 1 0 0,-1 0-1 0 0,0-1 0 0 0,0 1 1 0 0,1 0-121 0 0,14 673 2035 0 0,3-460-1879 0 0,2-158-183 0 0,5-70 257 0 0,116-175 332 0 0,-109 150-530 0 0,2 1-1 0 0,1 2 1 0 0,2 1-1 0 0,1 2 1 0 0,5 0-32 0 0,-38 30 6 0 0,0 0 1 0 0,0 0-1 0 0,1 1 1 0 0,-1 0 0 0 0,1 0-1 0 0,0 0 1 0 0,0 1-1 0 0,0 0 1 0 0,0 0-1 0 0,0 1 1 0 0,1-1 0 0 0,-1 1-1 0 0,1 1 1 0 0,1-1-7 0 0,10 57 114 0 0,-17-27 20 0 0,-2 0-1 0 0,-1 1 1 0 0,-2-1-1 0 0,0-1 0 0 0,-8 25-133 0 0,-11 91-565 0 0,45-150-9005 0 0,-22 6 8555 0 0,5-1-9063 0 0</inkml:trace>
  <inkml:trace contextRef="#ctx0" brushRef="#br0" timeOffset="302.232">737 630 14051 0 0,'0'0'1798'0'0,"0"0"-473"0"0,0 0-146 0 0,0 0 70 0 0,0 0-29 0 0,0 0-208 0 0,0 0-284 0 0,0 0-253 0 0,0 0-183 0 0,-11 32-93 0 0,-36 101-71 0 0,36-67 37 0 0,11-62-133 0 0,0-1-1 0 0,1 0 1 0 0,-1 0-1 0 0,1 0 1 0 0,0 0-1 0 0,0-1 1 0 0,0 1-1 0 0,0 0 1 0 0,0 0 0 0 0,1 0-1 0 0,-1-1 1 0 0,1 1-1 0 0,0-1 1 0 0,0 1-1 0 0,0-1 1 0 0,0 0-1 0 0,0 0 1 0 0,0 0-1 0 0,0 0 1 0 0,1 0-1 0 0,-1 0 1 0 0,1 0 0 0 0,0-1-1 0 0,-1 0 1 0 0,1 1-1 0 0,0-1 1 0 0,0 0-1 0 0,0 0 1 0 0,0 0-1 0 0,0-1 1 0 0,0 1-1 0 0,0-1 1 0 0,0 0 0 0 0,2 0-32 0 0,2 1 121 0 0,0-2 0 0 0,-1 1 0 0 0,1-1 0 0 0,0 0 0 0 0,0-1 1 0 0,-1 1-1 0 0,1-1 0 0 0,-1-1 0 0 0,0 1 0 0 0,1-1 0 0 0,-1 0 1 0 0,0-1-1 0 0,-1 1 0 0 0,1-1 0 0 0,1-2-121 0 0,1 0 62 0 0,0-1 1 0 0,-1 0-1 0 0,0 0 0 0 0,0-1 0 0 0,0 0 0 0 0,-1 0 1 0 0,-1 0-1 0 0,0-1 0 0 0,0 0 0 0 0,0 0 1 0 0,-1 0-1 0 0,0 0 0 0 0,-1-1 0 0 0,0 0 1 0 0,-1 1-1 0 0,0-1 0 0 0,0 0 0 0 0,0-9-62 0 0,-2 13-43 0 0,0 0-1 0 0,0 0 0 0 0,-1 0 1 0 0,0 1-1 0 0,0-1 0 0 0,0 0 1 0 0,0 1-1 0 0,-1-1 0 0 0,0 1 1 0 0,0-1-1 0 0,-1 1 0 0 0,0 0 1 0 0,0 0-1 0 0,0 0 1 0 0,0 0-1 0 0,-1 1 0 0 0,1-1 1 0 0,-1 1-1 0 0,0 0 0 0 0,-1 0 1 0 0,1 0-1 0 0,-1 1 0 0 0,0 0 1 0 0,0-1-1 0 0,0 2 0 0 0,-2-2 44 0 0,-42-12-2250 0 0,14 13-5200 0 0,21 3-4305 0 0</inkml:trace>
  <inkml:trace contextRef="#ctx0" brushRef="#br0" timeOffset="3802.91">1083 703 0 0 0,'-26'-41'3940'0'0,"23"-34"9235"0"0,5 40-7917 0 0,-14 100-1462 0 0,1-15-3803 0 0,8-28 22 0 0,0-10-3 0 0,1-1 0 0 0,0 1 0 0 0,1 0 0 0 0,1-1 0 0 0,-1 1 0 0 0,2 0 0 0 0,0 0 0 0 0,0-1 0 0 0,1 1 0 0 0,0-1 1 0 0,1 1-1 0 0,2 3-12 0 0,-4-13 11 0 0,0 0 0 0 0,1 0 0 0 0,-1 1 0 0 0,1-1 1 0 0,0 0-1 0 0,0 0 0 0 0,0-1 0 0 0,0 1 0 0 0,0 0 0 0 0,0-1 1 0 0,0 1-1 0 0,0-1 0 0 0,1 0 0 0 0,-1 1 0 0 0,0-1 0 0 0,1 0 1 0 0,-1-1-1 0 0,1 1 0 0 0,0 0 0 0 0,-1-1 0 0 0,1 1 1 0 0,-1-1-1 0 0,1 0 0 0 0,0 0 0 0 0,-1 0 0 0 0,1 0 0 0 0,0 0 1 0 0,-1-1-1 0 0,1 1 0 0 0,-1-1 0 0 0,3 0-11 0 0,77-37 682 0 0,-53 17-496 0 0,0-2-1 0 0,-2 0 1 0 0,-1-2 0 0 0,-1-1 0 0 0,-1-1 0 0 0,9-14-186 0 0,-27 30 71 0 0,-6 11-55 0 0,1 0-1 0 0,-1 1 1 0 0,0-1 0 0 0,0 0-1 0 0,0 0 1 0 0,1 0 0 0 0,-1 0 0 0 0,0 0-1 0 0,0 0 1 0 0,1 0 0 0 0,-1 0-1 0 0,0 0 1 0 0,0 0 0 0 0,1 0 0 0 0,-1 0-1 0 0,0 0 1 0 0,0 0 0 0 0,0 0-1 0 0,1 0 1 0 0,-1 0 0 0 0,0 0 0 0 0,0-1-1 0 0,1 1 1 0 0,-1 0 0 0 0,0 0-1 0 0,0 0 1 0 0,0 0 0 0 0,1 0 0 0 0,-1-1-16 0 0,-8 151-60 0 0,9-146 62 0 0,0 1 1 0 0,1-1 0 0 0,-1 0 0 0 0,1 0-1 0 0,0-1 1 0 0,0 1 0 0 0,1 0 0 0 0,-1-1 0 0 0,1 1-1 0 0,0-1 1 0 0,0 0 0 0 0,0 0 0 0 0,0 0-1 0 0,1 0 1 0 0,-1 0 0 0 0,1-1 0 0 0,-1 0 0 0 0,1 0-1 0 0,0 0 1 0 0,0 0 0 0 0,0 0 0 0 0,0-1-1 0 0,0 1 1 0 0,0-1 0 0 0,1 0 0 0 0,-1-1 0 0 0,0 1-1 0 0,1-1 1 0 0,-1 0 0 0 0,0 0 0 0 0,1 0-1 0 0,-1 0 1 0 0,0-1 0 0 0,1 0 0 0 0,-1 0 0 0 0,1 0-3 0 0,3-2 61 0 0,0 1 1 0 0,0-2-1 0 0,0 1 1 0 0,0-1-1 0 0,-1 0 1 0 0,1-1-1 0 0,-1 1 1 0 0,0-2-1 0 0,0 1 1 0 0,-1-1-1 0 0,0 0 1 0 0,0 0-1 0 0,0 0 1 0 0,-1-1-1 0 0,0 0 1 0 0,0 0 0 0 0,0-1-1 0 0,-1 1 1 0 0,0-1-1 0 0,-1 0 1 0 0,0 0-1 0 0,1-4-61 0 0,4-3-38 0 0,-1 0 0 0 0,0-1 0 0 0,-2 1 0 0 0,1-1 0 0 0,-2-1 1 0 0,0 1-1 0 0,-1 0 0 0 0,-1-1 0 0 0,0-9 38 0 0,-2 25-464 0 0,0 1-289 0 0,0 0-353 0 0,0 0-460 0 0,0 4-6018 0 0,0 0-4410 0 0</inkml:trace>
  <inkml:trace contextRef="#ctx0" brushRef="#br0" timeOffset="7257.31">1825 777 4209 0 0,'0'0'1855'0'0,"0"0"-181"0"0,0 0 43 0 0,0 0 133 0 0,0 0-28 0 0,0 0-263 0 0,0 0-319 0 0,0 0-293 0 0,0 0-179 0 0,0 0-98 0 0,16 2-1 0 0,47 5 31 0 0,-55-6-479 0 0,0-1 0 0 0,0 0 0 0 0,-1-1 0 0 0,1 0 0 0 0,0 0 0 0 0,0 0-1 0 0,-1-1 1 0 0,1 0 0 0 0,-1-1 0 0 0,1 1 0 0 0,-1-2 0 0 0,0 1 0 0 0,0-1 0 0 0,0 0-1 0 0,-1 0 1 0 0,3-2-221 0 0,5-4 318 0 0,-7 7-206 0 0,-1 0 0 0 0,0 0-1 0 0,0-1 1 0 0,0 0 0 0 0,-1-1 0 0 0,1 1 0 0 0,-1-1 0 0 0,0 0 0 0 0,0 0 0 0 0,-1 0 0 0 0,0-1 0 0 0,1 0 0 0 0,-2 0-1 0 0,1 0 1 0 0,-1 0 0 0 0,0 0 0 0 0,0-1 0 0 0,-1 0 0 0 0,0 1 0 0 0,0-1 0 0 0,0 0 0 0 0,-1 0 0 0 0,0-2-112 0 0,-1 8 2 0 0,-1-1 1 0 0,1 0-1 0 0,-1 1 1 0 0,0-1-1 0 0,1 0 1 0 0,-1 1-1 0 0,0-1 1 0 0,0 1-1 0 0,0-1 1 0 0,0 1-1 0 0,0-1 1 0 0,0 1-1 0 0,0 0 1 0 0,0 0-1 0 0,-1-1 1 0 0,1 1-1 0 0,0 0 1 0 0,-1 0 0 0 0,1 0-1 0 0,-1 0 1 0 0,1 1-1 0 0,-1-1 1 0 0,0 0-1 0 0,1 1 1 0 0,-1-1-1 0 0,0 1 1 0 0,1-1-1 0 0,-1 1 1 0 0,0 0-1 0 0,1 0 1 0 0,-1 0-1 0 0,0 0 1 0 0,0 0-1 0 0,-1 0-2 0 0,-61 9-229 0 0,52-4 217 0 0,1 1 0 0 0,-1 0 0 0 0,1 1 0 0 0,0 0 1 0 0,1 1-1 0 0,0 0 0 0 0,0 1 0 0 0,1-1 1 0 0,0 2-1 0 0,0 0 0 0 0,1 0 0 0 0,1 0 1 0 0,0 1-1 0 0,0 0 0 0 0,1 0 0 0 0,0 1 0 0 0,1 0 1 0 0,0 0-1 0 0,1 0 0 0 0,0 1 0 0 0,1-1 1 0 0,1 1-1 0 0,-1 9 12 0 0,3-18 23 0 0,1 0 1 0 0,-1-1 0 0 0,1 1-1 0 0,0 0 1 0 0,0-1-1 0 0,0 1 1 0 0,1-1 0 0 0,-1 1-1 0 0,1-1 1 0 0,0 0-1 0 0,0 0 1 0 0,0 1 0 0 0,0-1-1 0 0,1-1 1 0 0,-1 1-1 0 0,1 0 1 0 0,-1-1 0 0 0,1 1-1 0 0,0-1 1 0 0,0 0-1 0 0,0 0 1 0 0,1 0 0 0 0,-1 0-1 0 0,0 0 1 0 0,1-1-1 0 0,-1 0 1 0 0,1 1 0 0 0,-1-1-1 0 0,1-1 1 0 0,0 1-1 0 0,0 0-23 0 0,120 10 824 0 0,-116-11-790 0 0,1 0 1 0 0,-1 0 0 0 0,0-1-1 0 0,0-1 1 0 0,0 1-1 0 0,0-1 1 0 0,0-1 0 0 0,-1 1-1 0 0,1-1 1 0 0,-1-1-1 0 0,0 1 1 0 0,1-1-1 0 0,-1-1 1 0 0,-1 1 0 0 0,1-1-1 0 0,2-3-34 0 0,2-2-708 0 0,21-21 120 0 0,-24 18-3292 0 0,-3 0-3932 0 0,-4 10-3870 0 0</inkml:trace>
  <inkml:trace contextRef="#ctx0" brushRef="#br0" timeOffset="7774.692">2462 571 9362 0 0,'0'0'2861'0'0,"0"0"-616"0"0,0 0-394 0 0,0 0-246 0 0,0 0-280 0 0,0 0-304 0 0,0 0-307 0 0,0 0-227 0 0,0 0-148 0 0,0 0-3 0 0,0 0 21 0 0,0 0-7 0 0,0 0 14 0 0,-4 9-44 0 0,-13 29-36 0 0,16-34-241 0 0,0-1 0 0 0,0 0 0 0 0,1 1 0 0 0,-1-1 0 0 0,1 1 0 0 0,0-1 0 0 0,0 0 0 0 0,0 1 0 0 0,0-1 0 0 0,1 1 0 0 0,0-1 0 0 0,-1 0 0 0 0,1 1 0 0 0,0-1 0 0 0,0 0-1 0 0,1 0 1 0 0,-1 0 0 0 0,2 3-43 0 0,3 6 126 0 0,41 168 233 0 0,-25-125-222 0 0,11-96 2793 0 0,41-83-2136 0 0,48-63-472 0 0,-117 172-1571 0 0,-4 12-4214 0 0,0 9-5666 0 0,-1-2-292 0 0</inkml:trace>
  <inkml:trace contextRef="#ctx0" brushRef="#br0" timeOffset="8455.25">2836 733 3001 0 0,'0'0'3667'0'0,"0"0"-576"0"0,0 0-333 0 0,0 0-218 0 0,0 0-331 0 0,0 0-387 0 0,0 0-392 0 0,0 0-331 0 0,0 0-258 0 0,0 0-167 0 0,0 0-104 0 0,0 0-59 0 0,0 0-81 0 0,29-3-65 0 0,89-9-42 0 0,-67-7 222 0 0,-47 14-461 0 0,1 1-1 0 0,-1-1 1 0 0,0 0-1 0 0,0 0 1 0 0,-1-1 0 0 0,0 1-1 0 0,1-1 1 0 0,-2 1-1 0 0,1-1 1 0 0,-1 0 0 0 0,0 0-1 0 0,0-1 1 0 0,-1 1-1 0 0,1 0 1 0 0,-1 0-1 0 0,-1-1 1 0 0,1 1 0 0 0,-1-6-84 0 0,-2 10-25 0 0,0 0 0 0 0,0 0 1 0 0,-1 1-1 0 0,1-1 0 0 0,0 0 1 0 0,-1 1-1 0 0,1 0 1 0 0,-1-1-1 0 0,1 1 0 0 0,-1 0 1 0 0,0 0-1 0 0,1 1 1 0 0,-1-1-1 0 0,0 0 0 0 0,0 1 1 0 0,0 0-1 0 0,1 0 1 0 0,-1 0-1 0 0,0 0 0 0 0,0 0 1 0 0,0 0-1 0 0,0 1 1 0 0,1-1-1 0 0,-1 1 0 0 0,0 0 1 0 0,1 0-1 0 0,-1 0 1 0 0,0 0-1 0 0,1 0 0 0 0,-1 0 1 0 0,1 1 24 0 0,-11 6-103 0 0,0 0 0 0 0,1 1 1 0 0,0 0-1 0 0,0 1 0 0 0,1 1 1 0 0,0 0-1 0 0,1 0 0 0 0,1 1 0 0 0,0 0 1 0 0,0 1-1 0 0,1 0 0 0 0,1 0 1 0 0,0 1-1 0 0,0-1 0 0 0,0 6 103 0 0,5-14-2 0 0,1-1 0 0 0,0 1 0 0 0,0-1 0 0 0,0 1-1 0 0,0-1 1 0 0,1 1 0 0 0,-1-1 0 0 0,1 1-1 0 0,0-1 1 0 0,1 1 0 0 0,-1 0 0 0 0,1-1 0 0 0,0 1-1 0 0,0-1 1 0 0,0 1 0 0 0,1-1 0 0 0,-1 0 0 0 0,1 0-1 0 0,0 1 1 0 0,1-1 0 0 0,-1-1 0 0 0,0 1 0 0 0,1 0-1 0 0,0 0 1 0 0,0-1 0 0 0,0 0 0 0 0,1 1 0 0 0,-1-1-1 0 0,1-1 1 0 0,-1 1 0 0 0,1 0 0 0 0,2 0 2 0 0,9 4 153 0 0,1-1-1 0 0,0 0 1 0 0,0-1 0 0 0,0-1 0 0 0,0 0 0 0 0,1-2 0 0 0,0 1 0 0 0,-1-2 0 0 0,1 0-1 0 0,0-2 1 0 0,2 0-153 0 0,7-2 179 0 0,-1-1 0 0 0,0-1-1 0 0,0-1 1 0 0,-1-2 0 0 0,0 0 0 0 0,0-1-1 0 0,-1-2 1 0 0,0 0 0 0 0,-1-2-1 0 0,-1 0 1 0 0,0-2 0 0 0,0 0 0 0 0,14-15-179 0 0,-18 18 43 0 0,-1-2 1 0 0,-1 0 0 0 0,0-1 0 0 0,0-1 0 0 0,-2 0 0 0 0,0-1 0 0 0,-1 0 0 0 0,-1-1 0 0 0,0-1 0 0 0,-1 1 0 0 0,-2-2-1 0 0,0 1 1 0 0,2-8-44 0 0,-9 25-9 0 0,0 1-1 0 0,0-1 1 0 0,0 0 0 0 0,-1 0-1 0 0,1 0 1 0 0,-1 0-1 0 0,1 0 1 0 0,-1 0-1 0 0,1 0 1 0 0,-1 0-1 0 0,0 0 1 0 0,0 0 0 0 0,0 0-1 0 0,0 0 1 0 0,-1 0-1 0 0,1 0 1 0 0,0 0-1 0 0,-1 0 1 0 0,1 0-1 0 0,-1 0 1 0 0,0 1-1 0 0,0-1 1 0 0,1 0 0 0 0,-1 0-1 0 0,-1 1 1 0 0,1-1-1 0 0,0 0 1 0 0,0 1-1 0 0,0-1 1 0 0,-1 1-1 0 0,1-1 1 0 0,-1 1 0 0 0,1 0-1 0 0,-1 0 1 0 0,0 0-1 0 0,1-1 1 0 0,-1 2-1 0 0,0-1 1 0 0,0 0-1 0 0,0 0 1 0 0,0 1 0 0 0,0-1-1 0 0,0 1 1 0 0,0-1-1 0 0,0 1 1 0 0,0 0-1 0 0,0 0 1 0 0,0 0 9 0 0,-7 0-66 0 0,-1 1 0 0 0,1 1 0 0 0,0-1 1 0 0,0 2-1 0 0,1-1 0 0 0,-1 1 0 0 0,0 1 0 0 0,1-1 1 0 0,0 2-1 0 0,0-1 0 0 0,0 1 0 0 0,0 0 0 0 0,1 0 0 0 0,0 1 1 0 0,0 0-1 0 0,0 1 0 0 0,1-1 0 0 0,0 1 0 0 0,0 1 1 0 0,0 1 65 0 0,5-8-2 0 0,1 1 0 0 0,0 0 1 0 0,0 0-1 0 0,0 0 1 0 0,1 0-1 0 0,-1-1 0 0 0,0 1 1 0 0,1 0-1 0 0,-1 0 1 0 0,1-1-1 0 0,0 1 1 0 0,-1 0-1 0 0,1-1 0 0 0,0 1 1 0 0,0 0-1 0 0,0-1 1 0 0,0 1-1 0 0,0-1 0 0 0,1 0 1 0 0,-1 1-1 0 0,0-1 1 0 0,1 0-1 0 0,-1 0 0 0 0,1 0 1 0 0,-1 0-1 0 0,1 0 1 0 0,-1 0-1 0 0,1 0 0 0 0,0 0 1 0 0,-1-1-1 0 0,1 1 1 0 0,0-1-1 0 0,0 1 0 0 0,0-1 1 0 0,-1 0-1 0 0,1 1 1 0 0,0-1-1 0 0,0 0 1 0 0,0 0-1 0 0,0 0 0 0 0,-1-1 1 0 0,1 1-1 0 0,0 0 1 0 0,0-1-1 0 0,0 1 0 0 0,-1-1 1 0 0,1 0-1 0 0,0 1 2 0 0,4 0 11 0 0,43 1 99 0 0,-41-2-84 0 0,-1 0-1 0 0,0 0 0 0 0,1 1 0 0 0,-1 0 1 0 0,1 0-1 0 0,-1 1 0 0 0,0 0 0 0 0,0 0 0 0 0,1 1 1 0 0,-1 0-1 0 0,0 0 0 0 0,0 1 0 0 0,0 0 1 0 0,-1 0-1 0 0,1 0 0 0 0,-1 1 0 0 0,0 0 0 0 0,0 0 1 0 0,3 3-26 0 0,-6-2 56 0 0,-1 1 0 0 0,0-1 0 0 0,0 1 1 0 0,0 0-1 0 0,-1-1 0 0 0,0 1 0 0 0,0 0 1 0 0,0 0-1 0 0,-1 0 0 0 0,0 0 0 0 0,0-1 1 0 0,0 1-1 0 0,-1 0 0 0 0,0 0 0 0 0,0 0 1 0 0,-1 0-1 0 0,1-1 0 0 0,-3 5-56 0 0,-2 20 97 0 0,1 72-281 0 0,9-94-721 0 0,-1-7-7422 0 0,-1-1-1213 0 0</inkml:trace>
</inkml:ink>
</file>

<file path=ppt/ink/ink24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5:44.8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179 1 1104 0 0,'0'0'2868'0'0,"0"0"-457"0"0,0 0-314 0 0,0 0-104 0 0,0 0-117 0 0,0 0-234 0 0,0 0-362 0 0,0 0-313 0 0,0 0-184 0 0,0 0 49 0 0,0 0 98 0 0,2 3 53 0 0,-2 5-793 0 0,-1 1 0 0 0,0-1 0 0 0,0 0 1 0 0,0 0-1 0 0,-1-1 0 0 0,0 1 1 0 0,-1 0-1 0 0,0-1 0 0 0,0 1 1 0 0,0-1-1 0 0,-1 0 0 0 0,0 0 0 0 0,-1 0 1 0 0,0-1-1 0 0,0 1 0 0 0,0-1 1 0 0,0 0-1 0 0,-1 0 0 0 0,-5 3-190 0 0,-2 6 145 0 0,-4 9-197 0 0,-19 20 4 0 0,8-24-2811 0 0,18-19-1726 0 0,5-1-3077 0 0,3 0-658 0 0</inkml:trace>
</inkml:ink>
</file>

<file path=ppt/ink/ink24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5:46.16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86 4113 0 0,'0'0'2358'0'0,"0"0"-163"0"0,0 0 4 0 0,0 0 40 0 0,0 0-164 0 0,0 0-397 0 0,0 0-468 0 0,0 0-384 0 0,0 0-236 0 0,0 0-117 0 0,0 0-55 0 0,0 0-18 0 0,0 0 77 0 0,0 5 73 0 0,21 89 1635 0 0,-29 93-1227 0 0,1-161-408 0 0,5-38 1398 0 0,5-11-1887 0 0,1 0 1 0 0,1 1 0 0 0,1-1-1 0 0,1 1 1 0 0,1 0 0 0 0,0 1-1 0 0,2 0 1 0 0,1 0-1 0 0,1 1 1 0 0,0 1 0 0 0,1 0-1 0 0,1 0 1 0 0,1 2-1 0 0,1-1 1 0 0,5-2-62 0 0,-16 15 8 0 0,0-1 0 0 0,1 1 0 0 0,-1 0 0 0 0,1 1 1 0 0,1-1-1 0 0,-1 1 0 0 0,0 0 0 0 0,1 1 0 0 0,0 0 0 0 0,0 0 0 0 0,0 0 0 0 0,0 1 0 0 0,6-1-8 0 0,-10 5 6 0 0,0 0 0 0 0,0 0-1 0 0,0 0 1 0 0,0 0-1 0 0,0 1 1 0 0,0-1-1 0 0,-1 1 1 0 0,1 0 0 0 0,-1 0-1 0 0,0 0 1 0 0,0 0-1 0 0,0 0 1 0 0,0 0 0 0 0,0 1-1 0 0,-1-1 1 0 0,1 0-1 0 0,-1 1 1 0 0,0 0-1 0 0,0-1 1 0 0,0 1 0 0 0,-1 0-1 0 0,1 1-5 0 0,19 108 232 0 0,-20-112-260 0 0,0-1-7 0 0,0 0-47 0 0,0 0-40 0 0,0 0-40 0 0,0 0-62 0 0,4-22-6143 0 0,-3 15-3256 0 0,0 3-1856 0 0</inkml:trace>
</inkml:ink>
</file>

<file path=ppt/ink/ink24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5:46.75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28 122 5609 0 0,'0'0'2191'0'0,"0"0"-285"0"0,0 0-26 0 0,0 0 84 0 0,0 0 17 0 0,0 0-220 0 0,0 0-377 0 0,0 0-316 0 0,0 0-286 0 0,0 0-177 0 0,0 0-33 0 0,0 0 11 0 0,0 0 1 0 0,-5-2-37 0 0,-13-2-75 0 0,13 2-100 0 0,5 2-53 0 0,0 0-26 0 0,0 0-45 0 0,22 0 1327 0 0,227 15 332 0 0,-75-8-1708 0 0,-183-4 544 0 0,0-16-840 0 0,-2 1 0 0 0,0 0-1 0 0,0 0 1 0 0,-1 1 0 0 0,0 0 0 0 0,-1 1-1 0 0,0 1 1 0 0,-1 0 0 0 0,0 1 0 0 0,0 0-1 0 0,-4 0 98 0 0,-23-6-1265 0 0,25 12-2781 0 0,16 2 1400 0 0,0 0-2201 0 0,0 0-4343 0 0</inkml:trace>
</inkml:ink>
</file>

<file path=ppt/ink/ink24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5:47.16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 8 7762 0 0,'0'0'2231'0'0,"0"0"-164"0"0,0 0-32 0 0,0 0 8 0 0,0 0-93 0 0,0 0-314 0 0,0 0-373 0 0,0 0-332 0 0,0 0-231 0 0,0 0-117 0 0,0 0-38 0 0,0 0-16 0 0,0 0-20 0 0,-8 0 797 0 0,165-8 929 0 0,24 20-3364 0 0,-111-4-1808 0 0,-23-5-5395 0 0,-32-3-3306 0 0</inkml:trace>
</inkml:ink>
</file>

<file path=ppt/ink/ink24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5:47.56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311 0 4521 0 0,'0'0'2606'0'0,"0"0"-410"0"0,0 0-145 0 0,0 0 21 0 0,0 0-97 0 0,0 0-288 0 0,0 0-338 0 0,0 0-327 0 0,0 0-229 0 0,0 0-121 0 0,0 0-31 0 0,0 0 13 0 0,0 0 15 0 0,0 4-17 0 0,-2 3-444 0 0,-1 1 1 0 0,1-1-1 0 0,-2 0 1 0 0,1 0 0 0 0,-1 0-1 0 0,0 0 1 0 0,0 0-1 0 0,0-1 1 0 0,-1 0-1 0 0,0 0 1 0 0,-1 0-1 0 0,0 0-208 0 0,-25 32 401 0 0,22-24-424 0 0,-1-2 1 0 0,-1 1-1 0 0,0-1 1 0 0,-1 0-1 0 0,0-1 1 0 0,-1-1-1 0 0,0 0 1 0 0,0-1-1 0 0,-6 3 23 0 0,-37 16-2789 0 0,36-22-1169 0 0,-1-1-3676 0 0,13-4-3517 0 0</inkml:trace>
</inkml:ink>
</file>

<file path=ppt/ink/ink24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5:47.81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14731 0 0,'0'0'1939'0'0,"0"0"-549"0"0,0 0-326 0 0,0 0-81 0 0,0 0-17 0 0,0 0-44 0 0,0 0-113 0 0,0 0-81 0 0,0 0-98 0 0,0 0-103 0 0,0 0-79 0 0,0 0-62 0 0,0 0-41 0 0,24 32-81 0 0,73 98-64 0 0,-29-31 81 0 0,32 23-610 0 0,-43-95-1849 0 0,-37-25-2259 0 0,1-1-5269 0 0,-17-1-257 0 0</inkml:trace>
</inkml:ink>
</file>

<file path=ppt/ink/ink24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5:48.2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4 13659 0 0,'0'0'1382'0'0,"0"0"-450"0"0,0 0-125 0 0,0 0 294 0 0,0 0 191 0 0,0 0 15 0 0,0 0-153 0 0,0 0-346 0 0,0 0-186 0 0,0 0-60 0 0,0 0-52 0 0,0 0-43 0 0,0 0-65 0 0,13 32-90 0 0,40 99-89 0 0,-32-79-98 0 0,2-1-1 0 0,3-2 1 0 0,30 45-125 0 0,-37-86 385 0 0,-8-39 38 0 0,0-16-319 0 0,2 0 0 0 0,2 0 1 0 0,2 2-1 0 0,2 0 0 0 0,8-10-104 0 0,-21 43-26 0 0,1 0 0 0 0,0 0 0 0 0,1 1-1 0 0,0 0 1 0 0,0 0 0 0 0,2 1 0 0 0,-1 0 0 0 0,6-4 26 0 0,-14 13-188 0 0,-1 1-103 0 0,0 0-133 0 0,0 0-87 0 0,0 19-3923 0 0,0-14 3193 0 0,0 3-2615 0 0,0-3-1671 0 0,-2-1-5035 0 0</inkml:trace>
</inkml:ink>
</file>

<file path=ppt/ink/ink24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5:48.78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1 115 9298 0 0,'0'0'2693'0'0,"0"0"-414"0"0,0 0-156 0 0,0 0-73 0 0,0 0-270 0 0,0 0-400 0 0,0 0-413 0 0,0 0-308 0 0,0 0-190 0 0,0 0-83 0 0,0 0-54 0 0,0 0-28 0 0,9-4 739 0 0,110 18 1307 0 0,205-9-1973 0 0,-330 2-213 0 0,-7-7-141 0 0,0-1 0 0 0,0 0 0 0 0,0-1 0 0 0,1 0 0 0 0,-1-1 0 0 0,0-1 0 0 0,1 0 1 0 0,0-1-1 0 0,0 0 0 0 0,0 0 0 0 0,1-1 0 0 0,-1-1 0 0 0,2 0 0 0 0,-5-4-23 0 0,-19-38-259 0 0,33 26-6806 0 0,2 22 1850 0 0,1 1-6414 0 0</inkml:trace>
</inkml:ink>
</file>

<file path=ppt/ink/ink24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5:49.0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11194 0 0,'0'0'2662'0'0,"0"0"-351"0"0,0 0-322 0 0,0 0-271 0 0,0 0-335 0 0,0 0-354 0 0,0 0-311 0 0,0 0-190 0 0,0 0-35 0 0,0 0 30 0 0,0 0 62 0 0,0 0-3 0 0,0 0-91 0 0,21 0-106 0 0,154 4 246 0 0,60 20-1640 0 0,-138-8-8506 0 0,-80-13-2334 0 0</inkml:trace>
</inkml:ink>
</file>

<file path=ppt/ink/ink24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5:56.85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20 0 10098 0 0,'0'0'2803'0'0,"0"0"-837"0"0,0 0-391 0 0,0 0-49 0 0,0 0-18 0 0,0 0-178 0 0,0 0-309 0 0,0 0-322 0 0,0 0-220 0 0,0 0-62 0 0,0 0 34 0 0,0 4 29 0 0,-7 120 2661 0 0,-6-24-3100 0 0,13-99-241 0 0,0-1-153 0 0,0 0-162 0 0,0 0-209 0 0,0 0-274 0 0,0-8-6194 0 0,0 5 939 0 0,0-1-5047 0 0</inkml:trace>
</inkml:ink>
</file>

<file path=ppt/ink/ink24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5:57.10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15 16676 0 0,'0'0'1733'0'0,"0"0"-362"0"0,0 0-219 0 0,0 0-89 0 0,0 0-144 0 0,0 0-211 0 0,0 0-274 0 0,0 0-298 0 0,0 0-216 0 0,0 0-95 0 0,0 0-34 0 0,0 0-43 0 0,0 0-132 0 0,3-3-339 0 0,27-8-2052 0 0,-6 14-2376 0 0,-8 0-566 0 0,-6-2-3009 0 0</inkml:trace>
</inkml:ink>
</file>

<file path=ppt/ink/ink24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5:57.46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217 1 10970 0 0,'0'0'2149'0'0,"0"0"-311"0"0,0 0-122 0 0,0 0-122 0 0,0 0-237 0 0,0 0-298 0 0,0 0-280 0 0,0 0-191 0 0,0 0-116 0 0,0 0-73 0 0,0 0-63 0 0,0 0-36 0 0,0 0-43 0 0,-28 11-41 0 0,-87 37-39 0 0,62-14 107 0 0,49-24-212 0 0,4-7-67 0 0,0 0 1 0 0,0 1 0 0 0,0-1 0 0 0,1 0 0 0 0,-1 1 0 0 0,1-1-1 0 0,-1 0 1 0 0,1 0 0 0 0,0 0 0 0 0,1 0 0 0 0,-1 0 0 0 0,0 0 0 0 0,1 0-1 0 0,0 0 1 0 0,-1 0 0 0 0,1-1 0 0 0,0 1 0 0 0,1-1 0 0 0,-1 1-1 0 0,0-1 1 0 0,1 0 0 0 0,-1 0 0 0 0,1 0 0 0 0,0 0 0 0 0,-1 0 0 0 0,1-1-1 0 0,0 1 1 0 0,0-1 0 0 0,0 0 0 0 0,0 0 0 0 0,0 0 0 0 0,1 0-1 0 0,-1 0 1 0 0,0-1 0 0 0,0 0 0 0 0,3 1-6 0 0,10 5 34 0 0,5 3-25 0 0,-17-8 9 0 0,0-1-1 0 0,0 1 1 0 0,0 1-1 0 0,-1-1 1 0 0,1 0 0 0 0,0 1-1 0 0,-1 0 1 0 0,1 0-1 0 0,-1 0 1 0 0,0 0-1 0 0,1 0 1 0 0,-1 1 0 0 0,0 0-1 0 0,0-1 1 0 0,-1 1-1 0 0,1 0 1 0 0,-1 0-1 0 0,1 1 1 0 0,-1-1 0 0 0,0 0-1 0 0,0 1 1 0 0,0-1-1 0 0,-1 1 1 0 0,1 0-1 0 0,-1 0 1 0 0,0-1 0 0 0,0 1-1 0 0,0 4-17 0 0,0-3 60 0 0,-1 0 0 0 0,0-1 0 0 0,-1 1 0 0 0,1 0 0 0 0,-1 0-1 0 0,0-1 1 0 0,0 1 0 0 0,0 0 0 0 0,-1-1 0 0 0,0 1 0 0 0,0-1 0 0 0,0 0 0 0 0,0 0 0 0 0,-1 0 0 0 0,1 0 0 0 0,-1 0-1 0 0,0 0 1 0 0,0 0 0 0 0,-1-1 0 0 0,1 0 0 0 0,-1 0 0 0 0,1 0 0 0 0,-1 0 0 0 0,-3 2-60 0 0,-54 32 322 0 0,-19-27-1702 0 0,69-25-3286 0 0,10 9-5812 0 0,1 2-66 0 0</inkml:trace>
</inkml:ink>
</file>

<file path=ppt/ink/ink24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5:58.56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203 33 6929 0 0,'0'0'2417'0'0,"0"0"-242"0"0,0 0-142 0 0,0 0-121 0 0,0 0-208 0 0,0 0-330 0 0,0 0-382 0 0,0 0-306 0 0,0 0-185 0 0,0 0-65 0 0,0 0 8 0 0,0 0 20 0 0,0 0-38 0 0,-11 15-62 0 0,-69 110 376 0 0,15 0-288 0 0,18-54-320 0 0,88-167 1678 0 0,-25 59-1681 0 0,2 2 0 0 0,2 0 0 0 0,1 1 0 0 0,1 1-1 0 0,2 1 1 0 0,25-27-129 0 0,-43 52 27 0 0,-6 6-36 0 0,0 1-11 0 0,0 12-50 0 0,2 208 365 0 0,-1-211-281 0 0,-1 0 1 0 0,2 0-1 0 0,-1 1 1 0 0,1-1-1 0 0,1 0 0 0 0,0 0 1 0 0,0-1-1 0 0,1 1 1 0 0,0-1-1 0 0,0 1 0 0 0,1-1 1 0 0,0-1-1 0 0,0 1 0 0 0,7 6-14 0 0,-10-12 39 0 0,0 0-1 0 0,0-1 1 0 0,0 1-1 0 0,1-1 0 0 0,-1 0 1 0 0,0 0-1 0 0,1 0 0 0 0,-1 0 1 0 0,1 0-1 0 0,-1 0 0 0 0,1-1 1 0 0,0 1-1 0 0,-1-1 1 0 0,1 0-1 0 0,-1 1 0 0 0,1-1 1 0 0,0-1-1 0 0,-1 1 0 0 0,1 0 1 0 0,0-1-1 0 0,-1 1 0 0 0,1-1 1 0 0,0 0-39 0 0,79-54 1247 0 0,-63 35-1127 0 0,-1 0-1 0 0,-1-1 0 0 0,0-1 0 0 0,-2-1 1 0 0,0 0-1 0 0,-2-1 0 0 0,0 0 1 0 0,-2-1-1 0 0,6-19-119 0 0,-17 44-33 0 0,0 0 1 0 0,1-1-1 0 0,-1 1 1 0 0,0-1-1 0 0,1 1 0 0 0,-1-1 1 0 0,0 1-1 0 0,0 0 1 0 0,0-1-1 0 0,1 1 0 0 0,-1-1 1 0 0,0 1-1 0 0,0-1 1 0 0,0 1-1 0 0,0-1 1 0 0,0 1-1 0 0,0-1 0 0 0,0 1 1 0 0,0-1-1 0 0,0 1 1 0 0,0-1-1 0 0,0 1 1 0 0,0-1-1 0 0,0 1 0 0 0,-1-1 1 0 0,1 1-1 0 0,0 0 1 0 0,0-1-1 0 0,0 1 0 0 0,-1-1 1 0 0,1 1-1 0 0,0-1 1 0 0,-1 1-1 0 0,1 0 1 0 0,0-1-1 0 0,-1 1 0 0 0,1 0 1 0 0,0-1-1 0 0,-1 1 1 0 0,1 0-1 0 0,-1 0 1 0 0,1-1-1 0 0,0 1 0 0 0,-1 0 1 0 0,1 0-1 0 0,-1 0 1 0 0,1-1-1 0 0,-1 1 0 0 0,1 0 1 0 0,-1 0-1 0 0,1 0 1 0 0,-1 0-1 0 0,1 0 1 0 0,-1 0-1 0 0,1 0 0 0 0,-1 0 33 0 0,-3 26-4766 0 0,4-2-2826 0 0,0-16 1696 0 0,0-3-4417 0 0</inkml:trace>
  <inkml:trace contextRef="#ctx0" brushRef="#br0" timeOffset="313.224">922 92 10810 0 0,'0'0'2513'0'0,"0"0"-463"0"0,0 0-318 0 0,0 0-192 0 0,0 0-234 0 0,0 0-290 0 0,0 0-244 0 0,0 0-225 0 0,0 0-139 0 0,0 0-62 0 0,0 0-62 0 0,0 0-28 0 0,0 0-43 0 0,-27 27-40 0 0,-82 84-61 0 0,107-110-107 0 0,0-1 0 0 0,1 1 0 0 0,-1 0 0 0 0,0 0 0 0 0,1 0 0 0 0,-1 0 0 0 0,1 0 0 0 0,-1 1 0 0 0,1-1 0 0 0,0 0 0 0 0,-1 1 0 0 0,1-1 0 0 0,0 1 0 0 0,0-1 0 0 0,0 1 0 0 0,0 0 0 0 0,0-1 0 0 0,0 1 0 0 0,1 0 0 0 0,-1-1 0 0 0,1 1 0 0 0,-1 0 0 0 0,1 0 0 0 0,-1 0 0 0 0,1 0 0 0 0,0 0 0 0 0,0 0 0 0 0,0-1 0 0 0,0 1 0 0 0,0 0 0 0 0,1 1-5 0 0,1 2 26 0 0,1 0 65 0 0,0 0 1 0 0,0 0 0 0 0,1-1 0 0 0,0 1 0 0 0,0-1 0 0 0,0 0 0 0 0,0 0 0 0 0,1 0 0 0 0,-1 0 0 0 0,1-1 0 0 0,0 0 0 0 0,0 0 0 0 0,1 0 0 0 0,-1-1 0 0 0,0 0 0 0 0,1 0 0 0 0,-1 0 0 0 0,1 0 0 0 0,0-1 0 0 0,0 0 0 0 0,-1 0 0 0 0,1-1 0 0 0,0 1 0 0 0,0-1 0 0 0,0-1 0 0 0,0 1 0 0 0,-1-1 0 0 0,1 0 0 0 0,3-1-92 0 0,-4-1 34 0 0,0-1 1 0 0,0 0 0 0 0,0 0-1 0 0,-1 0 1 0 0,1 0-1 0 0,-1-1 1 0 0,0 1 0 0 0,-1-1-1 0 0,1 0 1 0 0,-1 0-1 0 0,0-1 1 0 0,0 1 0 0 0,0-1-1 0 0,-1 1 1 0 0,0-1-1 0 0,0 0 1 0 0,-1 0-1 0 0,1 0 1 0 0,-1 0 0 0 0,-1 0-1 0 0,1 0 1 0 0,-1 0-1 0 0,0 0 1 0 0,0 0 0 0 0,-1-1-1 0 0,1 1 1 0 0,-2 0-1 0 0,1 0 1 0 0,0 0 0 0 0,-1 1-1 0 0,0-1 1 0 0,-1 0-1 0 0,1 1 1 0 0,-2-3-35 0 0,-40-37-2029 0 0,25 34-1960 0 0,0 5-4896 0 0,10 5-3178 0 0</inkml:trace>
  <inkml:trace contextRef="#ctx0" brushRef="#br0" timeOffset="816.247">1129 405 9098 0 0,'0'0'4649'0'0,"0"0"-1787"0"0,0 0-811 0 0,0 0-257 0 0,0 0-370 0 0,0 0-360 0 0,0 0-254 0 0,0 0-190 0 0,0 0-44 0 0,0 0-15 0 0,0 0-51 0 0,0 0-83 0 0,0 0-27 0 0,18-27-43 0 0,58-84-51 0 0,-4-5 580 0 0,-10 21-582 0 0,-48 86-593 0 0,-20 36-325 0 0,0-4 599 0 0,1 7 4 0 0,3-24 13 0 0,0 1-1 0 0,1-1 1 0 0,-1 1 0 0 0,1-1-1 0 0,1 1 1 0 0,-1-1-1 0 0,1 1 1 0 0,0-1-1 0 0,0 1 1 0 0,1-1-1 0 0,0 1 1 0 0,0-1-1 0 0,1 1 1 0 0,-1-1 0 0 0,1 0-1 0 0,1 0 1 0 0,-1 0-1 0 0,1 0 1 0 0,0 0-1 0 0,1 0 1 0 0,-1-1-1 0 0,1 0 1 0 0,4 5-2 0 0,-5-9 73 0 0,1 0 0 0 0,0 0 0 0 0,0 0 0 0 0,1 0 0 0 0,-1-1 0 0 0,0 1 0 0 0,0-1 0 0 0,0 0 1 0 0,0 0-1 0 0,0-1 0 0 0,0 1 0 0 0,1-1 0 0 0,-1 0 0 0 0,0 0 0 0 0,0 0 0 0 0,-1-1 0 0 0,1 1 0 0 0,0-1 0 0 0,2-1-73 0 0,7-7 20 0 0,-1 0-1 0 0,0-1 1 0 0,-1 0-1 0 0,0-1 1 0 0,-1 0 0 0 0,0-1-1 0 0,-1 0 1 0 0,0-1-1 0 0,-1 1 1 0 0,0-2-1 0 0,-2 1 1 0 0,5-14-20 0 0,-10 25-663 0 0,1 0 469 0 0,-2 2-3848 0 0,0 0-3707 0 0,0 1-4319 0 0</inkml:trace>
  <inkml:trace contextRef="#ctx0" brushRef="#br0" timeOffset="1064.697">1762 236 17124 0 0,'0'0'2016'0'0,"0"0"-365"0"0,0 0-35 0 0,0 0-86 0 0,0 0-259 0 0,0 0-237 0 0,0 0-212 0 0,0 0-177 0 0,0 0-151 0 0,0 0-123 0 0,0 0-131 0 0,0 0-90 0 0,32-5-38 0 0,101-15-48 0 0,-50 9-162 0 0,-25 4-1619 0 0,-39 6-1495 0 0,0 1-3665 0 0,-12 0-5054 0 0</inkml:trace>
  <inkml:trace contextRef="#ctx0" brushRef="#br0" timeOffset="1658.278">2222 96 6113 0 0,'0'0'2480'0'0,"0"0"-716"0"0,0 0-181 0 0,0 0 44 0 0,0 0-109 0 0,0 0-248 0 0,0 0-244 0 0,0 0-206 0 0,0 0-82 0 0,0 0-27 0 0,0 0-51 0 0,0 0-44 0 0,0 0-40 0 0,16-8-41 0 0,49-24-38 0 0,-3 17 1781 0 0,84 7-207 0 0,-144 8-2066 0 0,0 0 0 0 0,0-1 0 0 0,0 1 0 0 0,-1 0 0 0 0,1 0 0 0 0,0 0 0 0 0,0 1 0 0 0,0-1 0 0 0,0 0 0 0 0,0 1 0 0 0,0-1 0 0 0,-1 1 0 0 0,1-1 0 0 0,0 1 0 0 0,0 0 0 0 0,-1 0 0 0 0,1 0 0 0 0,-1 0 0 0 0,1 0 0 0 0,0 0 0 0 0,-1 0 0 0 0,0 0-1 0 0,1 1 1 0 0,-1-1 0 0 0,0 1 0 0 0,0-1 0 0 0,0 1 0 0 0,0-1 0 0 0,0 1 0 0 0,0 0 0 0 0,0-1 0 0 0,0 1 0 0 0,-1 0 0 0 0,1 0 0 0 0,-1-1 0 0 0,1 1 0 0 0,-1 2-5 0 0,-2 4 41 0 0,-1 1 1 0 0,0-1-1 0 0,0 0 0 0 0,-1 0 0 0 0,0 0 1 0 0,0-1-1 0 0,-1 1 0 0 0,0-1 0 0 0,-1 0 1 0 0,1-1-1 0 0,-1 1 0 0 0,-1-1 0 0 0,1 0 1 0 0,-1-1-1 0 0,-6 5-41 0 0,10-7 5 0 0,-14 11 79 0 0,12-11-57 0 0,0 0 0 0 0,0 1 0 0 0,0 0 0 0 0,1 0 0 0 0,-1 0 0 0 0,1 0 0 0 0,0 0 1 0 0,1 1-1 0 0,-1 0 0 0 0,1 0 0 0 0,-1 0 0 0 0,1 0 0 0 0,1 1 0 0 0,-1-1 0 0 0,1 1 0 0 0,0-1 0 0 0,0 1 0 0 0,1 0 0 0 0,0 0 0 0 0,0 0 0 0 0,0 4-27 0 0,3-7 51 0 0,0 0-1 0 0,0 0 1 0 0,1-1-1 0 0,-1 1 1 0 0,1-1-1 0 0,0 1 0 0 0,0-1 1 0 0,0 0-1 0 0,0 0 1 0 0,0 0-1 0 0,0-1 1 0 0,1 1-1 0 0,-1-1 0 0 0,0 1 1 0 0,1-1-1 0 0,-1 0 1 0 0,1-1-1 0 0,0 1 1 0 0,-1-1-1 0 0,1 1 0 0 0,0-1 1 0 0,-1 0-1 0 0,1 0 1 0 0,-1-1-1 0 0,1 1 1 0 0,0-1-1 0 0,-1 0 0 0 0,2 0-50 0 0,6 1 65 0 0,124-22 476 0 0,-94 12-840 0 0,-62-1-8773 0 0,9 10-1562 0 0,5 1 278 0 0</inkml:trace>
  <inkml:trace contextRef="#ctx0" brushRef="#br0" timeOffset="1897.709">2132 221 13971 0 0,'0'0'2284'0'0,"0"0"-754"0"0,0 0-310 0 0,0 0-9 0 0,0 0-73 0 0,0 0-194 0 0,0 0-237 0 0,0 0-183 0 0,0 0-84 0 0,0 0-40 0 0,0 0-64 0 0,35-2-76 0 0,112-6-86 0 0,-24 0-101 0 0,-44 5-1387 0 0,-53 0-2723 0 0,-1-2-5388 0 0,-17 5-1011 0 0</inkml:trace>
  <inkml:trace contextRef="#ctx0" brushRef="#br0" timeOffset="2533.245">2750 214 6409 0 0,'0'0'2574'0'0,"0"0"-912"0"0,0 0-84 0 0,0 0 175 0 0,0 0-94 0 0,0 0-196 0 0,0 0-226 0 0,0 0-168 0 0,0 0-67 0 0,0 0-42 0 0,0 0-49 0 0,0 0-84 0 0,0 0-91 0 0,30 4-107 0 0,92 13-69 0 0,-118-16-490 0 0,1 0-1 0 0,-1 0 0 0 0,0-1 0 0 0,1 1 0 0 0,-1-1 0 0 0,0 0 0 0 0,1 0 1 0 0,-1 0-1 0 0,0-1 0 0 0,1 1 0 0 0,-1-1 0 0 0,0 0 0 0 0,0 0 1 0 0,1-1-1 0 0,-1 0 0 0 0,0 1 0 0 0,0-1 0 0 0,0-1-69 0 0,10-4 230 0 0,85-60 987 0 0,-98 66-1212 0 0,0 1 0 0 0,0-1 0 0 0,0 0 0 0 0,0 0 1 0 0,0 1-1 0 0,1-1 0 0 0,-1 0 0 0 0,-1 0 0 0 0,1 0 1 0 0,0 0-1 0 0,0 0 0 0 0,0 0 0 0 0,0 0 1 0 0,-1 0-1 0 0,1 0 0 0 0,0-1 0 0 0,-1 1 0 0 0,1 0 1 0 0,-1 0-1 0 0,0-1 0 0 0,1 1 0 0 0,-1 0 0 0 0,0-1 1 0 0,0 1-1 0 0,1 0 0 0 0,-1-1 0 0 0,0 1 0 0 0,-1 0 1 0 0,1-1-1 0 0,0 1 0 0 0,0 0 0 0 0,0-1 0 0 0,-1 1 1 0 0,1 0-1 0 0,-1 0 0 0 0,1-1 0 0 0,-1 1 1 0 0,1 0-1 0 0,-1 0 0 0 0,0 0 0 0 0,0 0 0 0 0,1 0 1 0 0,-1 0-1 0 0,0 0 0 0 0,0 0 0 0 0,0 0 0 0 0,0 0 1 0 0,0 0-1 0 0,0 1 0 0 0,-1-1 0 0 0,1 0 0 0 0,0 1 1 0 0,0-1-1 0 0,0 1 0 0 0,-1-1 0 0 0,1 1 0 0 0,0-1 1 0 0,-1 1-1 0 0,1 0 0 0 0,0 0 0 0 0,-1 0 1 0 0,1 0-1 0 0,0 0 0 0 0,-1 0-5 0 0,-8-1-63 0 0,0 1 1 0 0,0 0-1 0 0,0 0 1 0 0,0 1-1 0 0,0 1 1 0 0,1-1-1 0 0,-1 2 1 0 0,0-1-1 0 0,1 1 1 0 0,-1 1-1 0 0,1 0 1 0 0,0 0-1 0 0,0 1 1 0 0,1 0-1 0 0,-1 0 0 0 0,1 1 1 0 0,0 0-1 0 0,-6 7 63 0 0,5-7-79 0 0,1 0 0 0 0,0 1 0 0 0,0-1 1 0 0,0 2-1 0 0,1-1 0 0 0,0 1 0 0 0,0 0 0 0 0,1 1 0 0 0,0 0 0 0 0,1-1 0 0 0,-1 2 0 0 0,2-1 0 0 0,-1 1 0 0 0,2 0 0 0 0,-1-1 0 0 0,1 2 0 0 0,1-1 0 0 0,-2 8 79 0 0,7-14 11 0 0,0 1 1 0 0,0-1-1 0 0,0 0 1 0 0,0 0-1 0 0,1 0 1 0 0,0 0-1 0 0,-1 0 1 0 0,2-1-1 0 0,-1 0 0 0 0,0 0 1 0 0,0 0-1 0 0,1 0 1 0 0,0-1-1 0 0,0 1 1 0 0,-1-1-1 0 0,1 0 1 0 0,0-1-1 0 0,0 1 1 0 0,1-1-1 0 0,-1 0 1 0 0,0 0-1 0 0,0-1 1 0 0,1 0-1 0 0,-1 0 0 0 0,3 0-10 0 0,34 4 327 0 0,1-2 0 0 0,0-1 0 0 0,-1-3 0 0 0,1-1 0 0 0,-1-2 0 0 0,0-2 0 0 0,0-2 0 0 0,1-2-328 0 0,-11 0 162 0 0,1-1-1 0 0,-2-2 1 0 0,1-1-1 0 0,-2-1 1 0 0,0-1 0 0 0,24-20-162 0 0,-45 30 19 0 0,0 1 1 0 0,-1-1-1 0 0,0-1 1 0 0,0 1-1 0 0,0-1 1 0 0,-1-1-1 0 0,-1 1 1 0 0,1-1-1 0 0,-1 0 1 0 0,-1-1-1 0 0,0 0 1 0 0,0 0-1 0 0,-1 0 1 0 0,0 0-1 0 0,-1 0 1 0 0,0-1-1 0 0,0 0 1 0 0,-1 0-1 0 0,-1-1-19 0 0,-2 9-14 0 0,-1 0 0 0 0,0 0 0 0 0,0 1 0 0 0,0-1 0 0 0,0 0 0 0 0,0 1 0 0 0,-1-1 0 0 0,1 1 0 0 0,-1 0 0 0 0,0 0-1 0 0,1 0 1 0 0,-1 0 0 0 0,0 0 0 0 0,0 0 0 0 0,0 1 0 0 0,-1-1 0 0 0,1 1 0 0 0,0 0 0 0 0,0 0 0 0 0,-1 0 0 0 0,1 1-1 0 0,0-1 1 0 0,-1 1 0 0 0,1 0 0 0 0,-1 0 0 0 0,1 0 0 0 0,-1 0 0 0 0,1 1 0 0 0,-1-1 0 0 0,1 1 0 0 0,0 0 0 0 0,-1 0 14 0 0,-8 1-76 0 0,0 0 1 0 0,0 1-1 0 0,1 0 0 0 0,-1 0 1 0 0,1 2-1 0 0,0-1 1 0 0,0 1-1 0 0,0 1 1 0 0,1 0-1 0 0,0 1 1 0 0,-8 6 75 0 0,17-12-4 0 0,0 0 1 0 0,0 0 0 0 0,0 0-1 0 0,0 0 1 0 0,0 0-1 0 0,0 0 1 0 0,0 0 0 0 0,0 0-1 0 0,0 0 1 0 0,0 1-1 0 0,1-1 1 0 0,-1 0 0 0 0,1 1-1 0 0,-1-1 1 0 0,1 0-1 0 0,-1 1 1 0 0,1-1 0 0 0,0 1-1 0 0,-1-1 1 0 0,1 1 0 0 0,0-1-1 0 0,0 1 1 0 0,0-1-1 0 0,1 0 1 0 0,-1 1 0 0 0,0-1-1 0 0,0 1 1 0 0,1-1-1 0 0,-1 1 1 0 0,1-1 0 0 0,-1 0-1 0 0,1 1 1 0 0,-1-1-1 0 0,1 0 1 0 0,0 0 0 0 0,0 1-1 0 0,0-1 1 0 0,0 0-1 0 0,0 0 1 0 0,0 0 0 0 0,0 0-1 0 0,0 0 1 0 0,0 0-1 0 0,0 0 1 0 0,0-1 0 0 0,1 1-1 0 0,-1 0 1 0 0,0-1 0 0 0,1 1-1 0 0,-1-1 1 0 0,0 1-1 0 0,1-1 1 0 0,-1 1 0 0 0,1-1-1 0 0,-1 0 1 0 0,1 0-1 0 0,-1 0 4 0 0,79 23 128 0 0,44 21 251 0 0,-122-42-390 0 0,1-1 0 0 0,0 1 0 0 0,-1 0-1 0 0,1 0 1 0 0,-1 0 0 0 0,1 0 0 0 0,-1 1-1 0 0,0-1 1 0 0,0 1 0 0 0,0-1 0 0 0,0 1 0 0 0,-1 0-1 0 0,1-1 1 0 0,-1 1 0 0 0,1 0 0 0 0,-1 0 0 0 0,0 0-1 0 0,0 0 1 0 0,-1 0 0 0 0,1 0 0 0 0,0 1 0 0 0,-1-1-1 0 0,0 0 1 0 0,0 0 0 0 0,0 0 0 0 0,0 1 0 0 0,0-1-1 0 0,-1 0 1 0 0,1 0 0 0 0,-1 0 0 0 0,0 0-1 0 0,0 0 1 0 0,0 0 0 0 0,-1 0 0 0 0,1 0 0 0 0,-1 0-1 0 0,0 1 12 0 0,-5 15-2050 0 0,6-16-1659 0 0,1-2-3322 0 0,0-1-4497 0 0</inkml:trace>
  <inkml:trace contextRef="#ctx0" brushRef="#br0" timeOffset="2853.489">3936 96 15115 0 0,'0'0'1810'0'0,"0"0"-390"0"0,0 0-178 0 0,0 0-218 0 0,0 0-256 0 0,0 0-281 0 0,0 0-232 0 0,0 0-101 0 0,0 0-46 0 0,0 0-6 0 0,0 0-30 0 0,0 0-12 0 0,0 0-21 0 0,-13 29-22 0 0,-40 89 4 0 0,52-117-19 0 0,-1 0 0 0 0,1 0-1 0 0,0 0 1 0 0,0 1 0 0 0,-1-1 0 0 0,1 0-1 0 0,0 1 1 0 0,0-1 0 0 0,1 1 0 0 0,-1-1-1 0 0,0 1 1 0 0,0-1 0 0 0,1 1 0 0 0,-1 0-1 0 0,1-1 1 0 0,0 1 0 0 0,-1 0-1 0 0,1-1 1 0 0,0 1 0 0 0,0 0 0 0 0,0-1-1 0 0,0 1 1 0 0,0 0 0 0 0,0 0 0 0 0,0-1-1 0 0,1 1 1 0 0,-1 0 0 0 0,1-1 0 0 0,-1 1-1 0 0,1-1 1 0 0,0 1 0 0 0,0 0 0 0 0,-1-1-1 0 0,1 1 1 0 0,0-1 0 0 0,0 0-1 0 0,1 1-1 0 0,5 4 38 0 0,3 1 183 0 0,-1-1 1 0 0,1 0 0 0 0,1 0 0 0 0,-1-1 0 0 0,1 0 0 0 0,0-1 0 0 0,0-1 0 0 0,0 1 0 0 0,1-2 0 0 0,-1 1 0 0 0,1-2 0 0 0,-1 0 0 0 0,1 0 0 0 0,0-1-1 0 0,-1 0 1 0 0,1-1 0 0 0,11-2-222 0 0,-15 3 104 0 0,0 0-1 0 0,0 0 0 0 0,0-1 1 0 0,1 0-1 0 0,-1-1 0 0 0,0 0 1 0 0,0 0-1 0 0,-1-1 1 0 0,1 1-1 0 0,0-2 0 0 0,-1 1 1 0 0,0-1-1 0 0,0 0 0 0 0,0-1 1 0 0,0 0-1 0 0,-1 0 0 0 0,0 0 1 0 0,0-1-1 0 0,0 1 0 0 0,0-2 1 0 0,-1 1-1 0 0,0 0 1 0 0,-1-1-1 0 0,1 0 0 0 0,-1 0 1 0 0,-1-1-1 0 0,1 1 0 0 0,-1-1 1 0 0,0 1-1 0 0,-1-1 0 0 0,0 0 1 0 0,0-5-104 0 0,-2 10-8 0 0,-1-1 1 0 0,1 0 0 0 0,-1 1-1 0 0,0-1 1 0 0,0 1-1 0 0,-1 0 1 0 0,1-1 0 0 0,-1 1-1 0 0,1 0 1 0 0,-1 0-1 0 0,0 0 1 0 0,0 0 0 0 0,-1 0-1 0 0,1 0 1 0 0,-1 1 0 0 0,1-1-1 0 0,-1 1 1 0 0,0-1-1 0 0,0 1 1 0 0,0 0 0 0 0,0 0-1 0 0,0 1 1 0 0,0-1-1 0 0,-1 0 1 0 0,1 1 0 0 0,-1 0 7 0 0,-94-22-1485 0 0,31 22-2347 0 0,42 1-1570 0 0,5 0-6962 0 0</inkml:trace>
</inkml:ink>
</file>

<file path=ppt/ink/ink24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6:23.34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196 1 4505 0 0,'0'0'1423'0'0,"0"0"-407"0"0,0 0-129 0 0,0 0 171 0 0,0 0 195 0 0,0 0 6 0 0,0 0-257 0 0,0 0-360 0 0,0 0-305 0 0,0 0-179 0 0,0 0-55 0 0,3 0 568 0 0,-24 61 2548 0 0,-55 15-3134 0 0,47-51-685 0 0,0-2-1796 0 0,8-7-1243 0 0,3 3-4129 0 0,14-15 4553 0 0</inkml:trace>
</inkml:ink>
</file>

<file path=ppt/ink/ink24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6:27.82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209 357 13027 0 0,'0'0'2491'0'0,"0"0"-483"0"0,0 0-201 0 0,0 0-177 0 0,0 0-240 0 0,0 0-262 0 0,0 0-257 0 0,0 0-220 0 0,0 0-166 0 0,0 0-125 0 0,0 0-84 0 0,0 0-62 0 0,0 0-64 0 0,-17 4-34 0 0,-56 13-20 0 0,69-16-88 0 0,0 0 0 0 0,0 0 0 0 0,0 1 0 0 0,1 0 0 0 0,-1-1 0 0 0,1 1 0 0 0,-1 1 0 0 0,1-1 0 0 0,0 0 0 0 0,-1 1 0 0 0,1 0 0 0 0,0-1 0 0 0,1 1 0 0 0,-1 0 0 0 0,0 1 0 0 0,0 1-8 0 0,-5 5 10 0 0,2-3-18 0 0,1 0 1 0 0,-1 1-1 0 0,1 0 0 0 0,0 0 1 0 0,1 0-1 0 0,0 1 0 0 0,0 0 1 0 0,1 0-1 0 0,0 0 1 0 0,1 0-1 0 0,0 0 0 0 0,0 0 1 0 0,1 1-1 0 0,0-1 1 0 0,1 0-1 0 0,0 1 0 0 0,1 8 8 0 0,-1-15 2 0 0,1 1 0 0 0,0-1 0 0 0,0 0 0 0 0,0 1 0 0 0,0-1 0 0 0,0 0 0 0 0,1 0 0 0 0,0 0 0 0 0,-1 0 0 0 0,1 0 0 0 0,0 0 0 0 0,0 0 0 0 0,1 0 0 0 0,-1-1 0 0 0,1 1 0 0 0,-1-1 0 0 0,1 0 0 0 0,0 0 0 0 0,0 0 0 0 0,0 0 0 0 0,0 0 0 0 0,0-1 0 0 0,0 1 0 0 0,0-1 0 0 0,1 0 0 0 0,-1 0 0 0 0,0 0 0 0 0,1 0 0 0 0,-1-1 0 0 0,1 1 0 0 0,2-1-2 0 0,109-8 787 0 0,-96 2-692 0 0,-1-1 0 0 0,1 0 1 0 0,-1-2-1 0 0,-1 0 0 0 0,1-1 1 0 0,-2-1-1 0 0,1-1 1 0 0,-2 0-1 0 0,1-1 0 0 0,-2 0 1 0 0,0-1-1 0 0,0-1 1 0 0,-2 0-1 0 0,1-1 0 0 0,-2-1 1 0 0,0 0-1 0 0,-2 0 1 0 0,1-1-1 0 0,-2 0 0 0 0,-1 0 1 0 0,2-5-96 0 0,-4 0 0 0 0,-1 1 1 0 0,-1-1-1 0 0,-1 1 1 0 0,-1-1 0 0 0,-1 0-1 0 0,-1 0 1 0 0,-1-2-1 0 0,2 17-24 0 0,0 1 1 0 0,0 0-1 0 0,0 0 1 0 0,-1 0-1 0 0,0 0 1 0 0,-1 0-1 0 0,1 0 1 0 0,-2 0-1 0 0,1 1 1 0 0,-1-1-1 0 0,1 0 1 0 0,-2 1-1 0 0,1 0 1 0 0,-1 0-1 0 0,0 0 1 0 0,0 0-1 0 0,-1 1 1 0 0,1-1-1 0 0,-1 1 1 0 0,0 0-1 0 0,-1 1 1 0 0,1-1-1 0 0,-1 1 1 0 0,0 0-1 0 0,0 1 1 0 0,-1-1-1 0 0,1 1 1 0 0,-1 0-1 0 0,1 1 0 0 0,-1 0 1 0 0,0 0-1 0 0,-3-1 24 0 0,-2 4-15 0 0,0-1-1 0 0,0 1 0 0 0,0 1 0 0 0,1 0 0 0 0,-1 1 0 0 0,0 0 0 0 0,1 1 0 0 0,0 0 0 0 0,0 0 1 0 0,0 2-1 0 0,0-1 0 0 0,1 1 0 0 0,0 1 0 0 0,0 0 0 0 0,0 0 0 0 0,1 1 0 0 0,0 0 1 0 0,1 1-1 0 0,0 0 0 0 0,0 0 0 0 0,1 0 0 0 0,0 1 0 0 0,1 0 0 0 0,0 1 0 0 0,0-1 0 0 0,1 1 1 0 0,1 1-1 0 0,0-1 0 0 0,0 0 0 0 0,1 1 0 0 0,1 0 0 0 0,0 0 0 0 0,0-1 0 0 0,1 1 0 0 0,1 1 16 0 0,0 0 11 0 0,0-1-1 0 0,1 1 1 0 0,0-1-1 0 0,1 1 0 0 0,1-1 1 0 0,0 0-1 0 0,0 0 1 0 0,1 0-1 0 0,1 0 0 0 0,0-1 1 0 0,1 0-1 0 0,0 0 1 0 0,0 0-1 0 0,1-1 0 0 0,7 8-10 0 0,11 12 69 0 0,2-2 0 0 0,0-1 0 0 0,2-1 0 0 0,1-1 0 0 0,1-2 0 0 0,1-1 0 0 0,0-1 0 0 0,2-2 0 0 0,2-1-69 0 0,-9-5-160 0 0,0-1 0 0 0,1-2 0 0 0,0-1 0 0 0,1-1 0 0 0,27 4 160 0 0,30-5-9520 0 0,-76-7-2799 0 0</inkml:trace>
</inkml:ink>
</file>

<file path=ppt/ink/ink24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6:26.22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64 475 12683 0 0,'0'0'2496'0'0,"0"0"-605"0"0,0 0-397 0 0,0 0-148 0 0,0 0-146 0 0,0 0-219 0 0,0 0-239 0 0,0 0-214 0 0,0 0-164 0 0,0 0-96 0 0,0 0-33 0 0,0 0-14 0 0,0 0-7 0 0,-2 3 38 0 0,-4 5-67 0 0,1 1 1 0 0,-1 0-1 0 0,2 1 1 0 0,-1-1-1 0 0,2 1 1 0 0,-1 0 0 0 0,1 0-1 0 0,1 0 1 0 0,-1 0-1 0 0,1 4-185 0 0,-6 21 197 0 0,6-32-177 0 0,1 1 1 0 0,-1-1-1 0 0,1 1 0 0 0,0-1 0 0 0,0 1 0 0 0,0 0 1 0 0,1-1-1 0 0,-1 1 0 0 0,1 0 0 0 0,0 0 1 0 0,0-1-1 0 0,0 1 0 0 0,1 0 0 0 0,-1 0 0 0 0,1-1 1 0 0,0 1-1 0 0,0 0 0 0 0,0-1 0 0 0,1 1 1 0 0,-1-1-1 0 0,1 1 0 0 0,0-1 0 0 0,0 0 1 0 0,0 0-1 0 0,0 0 0 0 0,0 0 0 0 0,1 0 0 0 0,-1 0 1 0 0,1-1-1 0 0,0 1 0 0 0,0-1 0 0 0,0 1 1 0 0,0-1-1 0 0,0 0 0 0 0,1-1 0 0 0,-1 1 0 0 0,0 0 1 0 0,1-1-1 0 0,-1 0 0 0 0,1 0 0 0 0,0 0 1 0 0,0 0-21 0 0,10-2 50 0 0,0-1 1 0 0,0-1 0 0 0,-1 0 0 0 0,1-1 0 0 0,-1 0-1 0 0,1-1 1 0 0,-1 0 0 0 0,-1-1 0 0 0,1-1 0 0 0,-1 0 0 0 0,0-1-1 0 0,0 0 1 0 0,-1-1 0 0 0,-1 0 0 0 0,1 0 0 0 0,-1-1-1 0 0,-1-1 1 0 0,0 0 0 0 0,0 0 0 0 0,3-6-51 0 0,19-31 144 0 0,-29 85-511 0 0,-2-29 383 0 0,-1-4-15 0 0,1 1-1 0 0,0 0 1 0 0,0-1 0 0 0,0 1 0 0 0,0 0 0 0 0,1-1 0 0 0,0 1 0 0 0,0-1 0 0 0,0 1 0 0 0,0-1-1 0 0,1 1 1 0 0,-1-1 0 0 0,1 0 0 0 0,0 1 0 0 0,1-1 0 0 0,-1 0 0 0 0,1-1 0 0 0,0 1 0 0 0,0 0-1 0 0,1 1 0 0 0,1-1 32 0 0,-1 0 0 0 0,1 0 0 0 0,0-1-1 0 0,0 1 1 0 0,1-1 0 0 0,-1 0 0 0 0,1 0-1 0 0,0-1 1 0 0,-1 0 0 0 0,1 0-1 0 0,0 0 1 0 0,0-1 0 0 0,0 0 0 0 0,1 0-1 0 0,-1 0 1 0 0,0-1 0 0 0,0 0 0 0 0,0 0-1 0 0,1 0 1 0 0,-1-1 0 0 0,0 0-1 0 0,0 0 1 0 0,0-1 0 0 0,0 0 0 0 0,0 0-1 0 0,0 0 1 0 0,3-3-32 0 0,0 1 53 0 0,0 0-1 0 0,-1-1 1 0 0,1-1 0 0 0,-1 1-1 0 0,-1-1 1 0 0,1 0-1 0 0,-1-1 1 0 0,0 0 0 0 0,0 0-1 0 0,-1-1 1 0 0,0 0-1 0 0,0 0 1 0 0,-1 0 0 0 0,0-1-1 0 0,0 1 1 0 0,-1-1-1 0 0,1-4-52 0 0,5-87-224 0 0,-42 78-2343 0 0,17 21-2415 0 0,3 3-5491 0 0,9 1-1675 0 0</inkml:trace>
  <inkml:trace contextRef="#ctx0" brushRef="#br0" timeOffset="373.417">1001 457 15747 0 0,'0'0'1798'0'0,"0"0"-482"0"0,0 0-95 0 0,0 0-62 0 0,0 0-162 0 0,0 0-219 0 0,0 0-209 0 0,0 0-125 0 0,0 0-66 0 0,0 0-81 0 0,0 0-73 0 0,0 0-43 0 0,-16 17-37 0 0,-80 83 79 0 0,92-96-199 0 0,1-1-1 0 0,0 1 1 0 0,0-1-1 0 0,0 1 1 0 0,1 0-1 0 0,-1 0 1 0 0,1 0-1 0 0,0 0 1 0 0,0 0-1 0 0,0 1 1 0 0,1-1-1 0 0,-1 1 1 0 0,1-1-1 0 0,0 1 1 0 0,1-1 0 0 0,-1 1-1 0 0,1 0 1 0 0,0-1-1 0 0,0 1 1 0 0,0 0-1 0 0,1-1 1 0 0,-1 1-1 0 0,1 0 1 0 0,0-1-1 0 0,1 1 1 0 0,-1-1-1 0 0,1 1 1 0 0,0-1-1 0 0,0 0 1 0 0,0 0-1 0 0,0 0 1 0 0,1 0-1 0 0,0 0 1 0 0,0 0 0 0 0,0-1-1 0 0,0 0 1 0 0,0 1-1 0 0,1-1 1 0 0,1 1-24 0 0,-1-1 84 0 0,0 0 1 0 0,0 0 0 0 0,1 0 0 0 0,-1-1-1 0 0,0 0 1 0 0,1 0 0 0 0,0 0 0 0 0,-1-1 0 0 0,1 1-1 0 0,0-1 1 0 0,0 0 0 0 0,0 0 0 0 0,0-1-1 0 0,0 0 1 0 0,0 1 0 0 0,0-2 0 0 0,0 1-1 0 0,0-1 1 0 0,0 1 0 0 0,0-1 0 0 0,0-1 0 0 0,-1 1-1 0 0,1-1 1 0 0,0 1 0 0 0,-1-1 0 0 0,1-1-1 0 0,-1 1 1 0 0,0-1 0 0 0,1 0 0 0 0,-1 0-1 0 0,-1 0 1 0 0,1 0 0 0 0,0 0 0 0 0,-1-1-1 0 0,1 0 1 0 0,-1 0 0 0 0,0 0 0 0 0,-1 0 0 0 0,1 0-1 0 0,-1-1 1 0 0,1 0-85 0 0,-1-1 3 0 0,0 0 0 0 0,0 0 0 0 0,0 0 0 0 0,-1-1 0 0 0,0 1 0 0 0,0 0 0 0 0,-1-1 1 0 0,1 1-1 0 0,-1-1 0 0 0,-1 1 0 0 0,1-1 0 0 0,-1 1 0 0 0,-1 0 0 0 0,1-1 0 0 0,-1 1 0 0 0,0 0 0 0 0,-2-4-3 0 0,-50-57-1747 0 0,32 48-1231 0 0,-2 2-3539 0 0,15 9-5633 0 0</inkml:trace>
  <inkml:trace contextRef="#ctx0" brushRef="#br0" timeOffset="730.918">1219 479 13475 0 0,'0'0'2272'0'0,"0"0"-615"0"0,0 0-204 0 0,0 0-116 0 0,0 0-197 0 0,0 0-248 0 0,0 0-289 0 0,0 0-123 0 0,0 0-7 0 0,0 0 38 0 0,0 0-3 0 0,0 0-60 0 0,0 0-77 0 0,1 14-77 0 0,16 100 622 0 0,-12-107-854 0 0,0-1 1 0 0,0 1-1 0 0,0-1 0 0 0,1 0 1 0 0,0-1-1 0 0,1 1 0 0 0,-1-1 1 0 0,1 0-1 0 0,0-1 1 0 0,0 0-1 0 0,1 0 0 0 0,-1 0 1 0 0,1-1-1 0 0,0 0 1 0 0,-1-1-1 0 0,1 0 0 0 0,1 0 1 0 0,-1 0-1 0 0,0-1 1 0 0,0 0-1 0 0,0-1 0 0 0,1 0 1 0 0,-1 0-1 0 0,0-1 1 0 0,1 0-1 0 0,-1 0 0 0 0,0-1 1 0 0,1-1-63 0 0,0 1 12 0 0,0 0 0 0 0,0 0 0 0 0,-1-1 0 0 0,1-1 0 0 0,-1 1 0 0 0,0-1 0 0 0,0-1 0 0 0,0 0 0 0 0,0 0 0 0 0,-1 0 0 0 0,0-1 0 0 0,0 0 0 0 0,0 0 1 0 0,-1-1-1 0 0,0 0 0 0 0,-1 0 0 0 0,1 0 0 0 0,-1-1 0 0 0,0 0 0 0 0,-1 0 0 0 0,0 0 0 0 0,0 0 0 0 0,-1-1 0 0 0,0 1 0 0 0,-1-1 0 0 0,1-1-12 0 0,11-43-2286 0 0,-11 34-1881 0 0,-2 0-4875 0 0,-1 12-3081 0 0</inkml:trace>
  <inkml:trace contextRef="#ctx0" brushRef="#br0" timeOffset="1020.954">1927 0 17540 0 0,'0'0'2070'0'0,"0"0"-542"0"0,0 0-231 0 0,0 0-142 0 0,0 0-136 0 0,0 0-128 0 0,0 0-137 0 0,0 0-109 0 0,0 0-103 0 0,0 0-89 0 0,0 0-85 0 0,-9 34-57 0 0,-30 107-54 0 0,0 60 383 0 0,25 107-1608 0 0,14-307 568 0 0,0-1-151 0 0,0 0-176 0 0,0 0-185 0 0,0 0-215 0 0,0-5-2353 0 0,0-5-192 0 0,0 3-2853 0 0,0-1-4583 0 0</inkml:trace>
</inkml:ink>
</file>

<file path=ppt/ink/ink24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6:24.8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25 159 0 0 0,'0'0'1262'0'0,"0"0"685"0"0,0 0 129 0 0,0 0-74 0 0,0 0-99 0 0,0 0-76 0 0,0 0-72 0 0,0 0-137 0 0,0 0-205 0 0,-3-8-191 0 0,-9-25-162 0 0,6 27 7119 0 0,3 20-6170 0 0,3 31-3530 0 0,0-38 2239 0 0,0 5-703 0 0,0 0 0 0 0,1 0 0 0 0,1 1 0 0 0,0-1 0 0 0,1-1 0 0 0,0 1 0 0 0,1 0 0 0 0,0-1 0 0 0,1 1 0 0 0,0-1 0 0 0,1 0 0 0 0,0-1 0 0 0,5 7-15 0 0,-9-15 17 0 0,0 1 1 0 0,1-1 0 0 0,-1 0 0 0 0,0 0-1 0 0,1 0 1 0 0,-1 0 0 0 0,1 0 0 0 0,-1-1-1 0 0,1 1 1 0 0,0-1 0 0 0,0 1 0 0 0,0-1 0 0 0,0 0-1 0 0,0 0 1 0 0,0-1 0 0 0,0 1 0 0 0,0-1-1 0 0,0 1 1 0 0,0-1 0 0 0,0 0 0 0 0,0 0-1 0 0,1 0 1 0 0,-1-1 0 0 0,0 1 0 0 0,0-1 0 0 0,0 1-1 0 0,0-1 1 0 0,0 0 0 0 0,0 0 0 0 0,0-1-1 0 0,-1 1 1 0 0,1-1 0 0 0,0 1 0 0 0,-1-1-1 0 0,1 0 1 0 0,-1 0 0 0 0,2-1-18 0 0,83-85 666 0 0,-31 3-566 0 0,-42 134-312 0 0,-12-42 226 0 0,1 0 0 0 0,0 0 1 0 0,0 0-1 0 0,1-1 1 0 0,0 1-1 0 0,0-1 1 0 0,1 0-1 0 0,-1 0 0 0 0,1-1 1 0 0,1 1-1 0 0,-1-1 1 0 0,1 0-1 0 0,-1-1 1 0 0,2 1-1 0 0,-1-1 0 0 0,0 0 1 0 0,1 0-1 0 0,0-1 1 0 0,-1 0-1 0 0,1 0 1 0 0,1-1-1 0 0,-1 0 0 0 0,0 0 1 0 0,0-1-1 0 0,1 0 1 0 0,-1 0-1 0 0,1 0 1 0 0,6-1-15 0 0,-9-2 37 0 0,-1-1 0 0 0,1 1 0 0 0,-1-1 1 0 0,1 0-1 0 0,-1 0 0 0 0,0 0 1 0 0,0 0-1 0 0,-1-1 0 0 0,1 0 0 0 0,-1 1 1 0 0,1-1-1 0 0,-1-1 0 0 0,0 1 1 0 0,-1 0-1 0 0,1-1 0 0 0,-1 1 1 0 0,1-4-38 0 0,6-6 95 0 0,-2-1-56 0 0,-1 1 0 0 0,-1-1 0 0 0,0 0 0 0 0,-1 0-1 0 0,0-1 1 0 0,-1 1 0 0 0,-1-1 0 0 0,-1 0 0 0 0,0 1 0 0 0,-1-1 0 0 0,0 0 0 0 0,-2 0 0 0 0,-1-7-39 0 0,-13-22-58 0 0,16 44-62 0 0,-5 8-4832 0 0,14 24 801 0 0,26 6-3944 0 0,-8-16-2433 0 0,-18-17 7917 0 0</inkml:trace>
  <inkml:trace contextRef="#ctx0" brushRef="#br0" timeOffset="383.979">840 266 7082 0 0,'0'0'1953'0'0,"0"0"-363"0"0,0 0 21 0 0,0 0 228 0 0,0 0-57 0 0,0 0-265 0 0,0 0-267 0 0,0 0-214 0 0,0 0-148 0 0,0 0-107 0 0,0 0-113 0 0,0 0-98 0 0,0 0-76 0 0,33-8-54 0 0,101-23-45 0 0,-75 6 332 0 0,-56 23-664 0 0,0-1 1 0 0,-1 0 0 0 0,1 0-1 0 0,0 0 1 0 0,-1 0 0 0 0,0 0-1 0 0,0-1 1 0 0,0 1 0 0 0,0 0-1 0 0,0-1 1 0 0,-1 0 0 0 0,0 1-1 0 0,1-1 1 0 0,-1 0 0 0 0,-1 0-1 0 0,1 0 1 0 0,0 0 0 0 0,-1 0 0 0 0,0 0-1 0 0,0 0 1 0 0,0 1 0 0 0,-1-1-1 0 0,1 0 1 0 0,-1 0 0 0 0,0 0-1 0 0,0 0 1 0 0,0 0 0 0 0,0 1-1 0 0,-1-1 1 0 0,0 1 0 0 0,0-1-1 0 0,-2-3-63 0 0,0 4-18 0 0,-1-1 0 0 0,-1 0 0 0 0,1 1-1 0 0,0 0 1 0 0,-1 0 0 0 0,0 1 0 0 0,1 0-1 0 0,-1 0 1 0 0,0 0 0 0 0,0 0 0 0 0,0 1-1 0 0,0 0 1 0 0,0 1 0 0 0,-1-1 0 0 0,1 1-1 0 0,0 0 1 0 0,0 1 0 0 0,0-1 0 0 0,0 1-1 0 0,-1 0 1 0 0,1 1 0 0 0,0 0 0 0 0,1 0-1 0 0,-1 0 1 0 0,0 0 0 0 0,1 1 0 0 0,-1 0-1 0 0,1 0 1 0 0,0 1 0 0 0,0-1 0 0 0,0 1-1 0 0,0 0 1 0 0,1 0 0 0 0,-1 1 0 0 0,1 0-1 0 0,1-1 1 0 0,-1 1 0 0 0,-3 5 18 0 0,4-5 15 0 0,-1 0 0 0 0,1 0-1 0 0,0 1 1 0 0,0-1 0 0 0,1 1 0 0 0,0-1 0 0 0,0 1 0 0 0,0 0-1 0 0,0 0 1 0 0,1 0 0 0 0,0 0 0 0 0,0 0 0 0 0,1 0-1 0 0,0 0 1 0 0,0 0 0 0 0,0 0 0 0 0,1 0 0 0 0,-1 0 0 0 0,2 0-1 0 0,-1 0 1 0 0,1 0 0 0 0,-1 0 0 0 0,2 0 0 0 0,-1-1 0 0 0,1 2-15 0 0,4 1 47 0 0,0 1 1 0 0,1-1-1 0 0,0 0 0 0 0,0-1 1 0 0,1 0-1 0 0,0 0 1 0 0,0-1-1 0 0,0 0 1 0 0,1-1-1 0 0,0 0 1 0 0,0 0-1 0 0,1-1 1 0 0,-1-1-1 0 0,1 1 1 0 0,0-2-1 0 0,-1 1 1 0 0,1-2-1 0 0,1 1 0 0 0,-1-1 1 0 0,0-1-1 0 0,0 0 1 0 0,5-1-48 0 0,-5 1-209 0 0,1 0 0 0 0,-1-1 0 0 0,1 0 0 0 0,0-1-1 0 0,-1 0 1 0 0,0-1 0 0 0,0 0 0 0 0,1 0 0 0 0,-2-1 0 0 0,1-1 0 0 0,0 0 0 0 0,-1-1 0 0 0,6-4 209 0 0,-16 10-4 0 0,26-18-3152 0 0,-11 4-4120 0 0,-8 6-4391 0 0</inkml:trace>
</inkml:ink>
</file>

<file path=ppt/ink/ink24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6:29.08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43 14 3393 0 0,'0'0'2175'0'0,"0"0"-25"0"0,0 0 42 0 0,0 0 13 0 0,0 0-104 0 0,0 0-235 0 0,0 0-291 0 0,0 0-288 0 0,0 0-220 0 0,0 0-159 0 0,0 0-130 0 0,0 0-116 0 0,1-3-88 0 0,1-7 602 0 0,-5 33-204 0 0,-5 37 37 0 0,-12 129-7 0 0,8 1 1 0 0,10 53-1003 0 0,2-242 4 0 0,0-1 10 0 0,15-8 187 0 0,166-149 475 0 0,-68 76-533 0 0,-112 80-142 0 0,-1 0-1 0 0,1 1 1 0 0,0-1 0 0 0,-1 1 0 0 0,1-1-1 0 0,-1 1 1 0 0,1 0 0 0 0,0-1-1 0 0,-1 1 1 0 0,1 0 0 0 0,0-1 0 0 0,0 1-1 0 0,-1 0 1 0 0,1 0 0 0 0,0-1 0 0 0,0 1-1 0 0,-1 0 1 0 0,1 0 0 0 0,0 0 0 0 0,0 0-1 0 0,0 0 1 0 0,-1 0 0 0 0,1 0-1 0 0,0 0 1 0 0,0 1 0 0 0,-1-1 0 0 0,1 0-1 0 0,0 0 1 0 0,-1 1 0 0 0,1-1 0 0 0,0 0-1 0 0,0 1 1 0 0,-1-1 0 0 0,1 1 0 0 0,-1-1-1 0 0,1 1 1 0 0,0-1 0 0 0,-1 1-1 0 0,1-1 1 0 0,-1 1 0 0 0,1 0 0 0 0,-1-1-1 0 0,0 1 1 0 0,1-1 0 0 0,-1 1 0 0 0,0 0-1 0 0,1 0 1 0 0,-1-1 0 0 0,0 1 0 0 0,0 0-1 0 0,1 0 0 0 0,4 23 59 0 0,-1 1 0 0 0,-1-1-1 0 0,-1 1 1 0 0,-1-1 0 0 0,-1 1-1 0 0,-2 9-58 0 0,5 96 88 0 0,50-184-9778 0 0,-38 40 3545 0 0,-2 5-5486 0 0</inkml:trace>
  <inkml:trace contextRef="#ctx0" brushRef="#br0" timeOffset="457.843">938 386 9186 0 0,'0'0'4340'0'0,"0"0"-2151"0"0,0 0-808 0 0,0 0 28 0 0,0 0-12 0 0,0 0-156 0 0,0 0-181 0 0,0 0-193 0 0,0 0-175 0 0,-35 18-126 0 0,-106 53-121 0 0,41-23 477 0 0,92-45-880 0 0,1 0 0 0 0,-1 0 0 0 0,1 0 1 0 0,0 1-1 0 0,0 0 0 0 0,0 1 0 0 0,0-1 0 0 0,1 1 0 0 0,0 1 1 0 0,0-1-1 0 0,0 1 0 0 0,1 0 0 0 0,0 0 0 0 0,0 1 1 0 0,0 0-1 0 0,1-1 0 0 0,0 2 0 0 0,0-1 0 0 0,1 0 0 0 0,0 1 1 0 0,0-1-1 0 0,1 1 0 0 0,0 0 0 0 0,0 0 0 0 0,1 0 1 0 0,0 0-1 0 0,0 8-42 0 0,4-12 36 0 0,0 0 1 0 0,1-1-1 0 0,0 0 0 0 0,-1 0 1 0 0,1 0-1 0 0,1 0 0 0 0,-1-1 1 0 0,0 1-1 0 0,0-1 1 0 0,1 0-1 0 0,-1 0 0 0 0,1-1 1 0 0,0 1-1 0 0,0-1 1 0 0,-1 0-1 0 0,1 0 0 0 0,0-1 1 0 0,0 0-1 0 0,0 1 1 0 0,0-2-1 0 0,0 1 0 0 0,0 0 1 0 0,0-1-1 0 0,2-1-36 0 0,3 2 56 0 0,13-3 22 0 0,-2-2 0 0 0,1 0 0 0 0,0-1 0 0 0,-1-1 0 0 0,0-1 0 0 0,-1-1 0 0 0,0-1 0 0 0,0-1 0 0 0,-1 0 0 0 0,-1-2 0 0 0,8-6-78 0 0,103-83 328 0 0,-136 112-553 0 0,0 0 1 0 0,1 1-1 0 0,0 0 0 0 0,0 0 1 0 0,2 0-1 0 0,-1 1 0 0 0,1 0 1 0 0,1 0-1 0 0,0 0 0 0 0,1 0 1 0 0,0 0-1 0 0,1 1 0 0 0,0 2 225 0 0,2-12-226 0 0,-1-1 0 0 0,0 0 0 0 0,1 1 0 0 0,-1-1 0 0 0,1 0 0 0 0,0 0 0 0 0,-1 1 0 0 0,1-1 0 0 0,0 0-1 0 0,1 0 1 0 0,-1 0 0 0 0,0 0 0 0 0,0 0 0 0 0,1 0 0 0 0,-1-1 0 0 0,1 1 0 0 0,0 0 0 0 0,0-1 0 0 0,-1 1 0 0 0,1-1 0 0 0,0 0 0 0 0,2 1 226 0 0,13 7-4397 0 0,0-4-3667 0 0,-8-4-530 0 0</inkml:trace>
  <inkml:trace contextRef="#ctx0" brushRef="#br0" timeOffset="833.843">1190 548 4969 0 0,'0'0'3913'0'0,"0"0"-984"0"0,0 0-465 0 0,0 0-135 0 0,0 0-268 0 0,0 0-371 0 0,0 0-343 0 0,0 0-281 0 0,0 0-232 0 0,0 0-195 0 0,0 0-140 0 0,0 0-135 0 0,0 0-83 0 0,5-16-38 0 0,16-47-41 0 0,-10 132 1837 0 0,26 132-1677 0 0,-38-200-341 0 0,1 1 0 0 0,0 0-1 0 0,-1 0 1 0 0,1-1-1 0 0,0 1 1 0 0,0 0 0 0 0,0 0-1 0 0,0 0 1 0 0,0 0-1 0 0,0-1 1 0 0,0 1-1 0 0,1 0 1 0 0,-1 0 0 0 0,1 0-1 0 0,-1-1 1 0 0,1 1-1 0 0,0 0 1 0 0,0-1 0 0 0,0 1-1 0 0,-1 0 1 0 0,2-1-1 0 0,-1 1 1 0 0,0-1 0 0 0,0 0-1 0 0,0 1 1 0 0,1-1-1 0 0,-1 0 1 0 0,0 0 0 0 0,1 0-1 0 0,0 0 1 0 0,-1 0-1 0 0,1 0 1 0 0,-1 0 0 0 0,1 0-1 0 0,0-1 1 0 0,0 1-1 0 0,-1-1 1 0 0,1 1-1 0 0,0-1 1 0 0,0 0 0 0 0,0 0-1 0 0,-1 1 1 0 0,1-1-1 0 0,0 0 1 0 0,0-1 0 0 0,0 1-1 0 0,-1 0 1 0 0,1-1-1 0 0,0 1 1 0 0,0 0 0 0 0,0-1-1 0 0,0 0-20 0 0,21-21 190 0 0,-2-1 1 0 0,-1-1-1 0 0,-1 0 0 0 0,-1-1 0 0 0,-1-1 1 0 0,-1-1-1 0 0,0-5-190 0 0,37-56 189 0 0,-7 9-277 0 0,-48 85-4638 0 0,-3 5 1788 0 0,2-4-2879 0 0,-1 1-6316 0 0</inkml:trace>
  <inkml:trace contextRef="#ctx0" brushRef="#br0" timeOffset="1163.959">1722 674 10114 0 0,'0'0'4196'0'0,"0"0"-1429"0"0,0 0-736 0 0,0 0-253 0 0,0 0-321 0 0,0 0-268 0 0,0 0-177 0 0,0 0-165 0 0,32-4-138 0 0,101-13-111 0 0,-67-3 121 0 0,-56 13-566 0 0,13-7 161 0 0,-15 11-252 0 0,0-1 1 0 0,0 1-1 0 0,0-1 0 0 0,0-1 1 0 0,0 0-1 0 0,-1 0 0 0 0,0 0 1 0 0,0-1-1 0 0,0 0 0 0 0,0 0 1 0 0,-1-1-1 0 0,-1 1 0 0 0,1-1 1 0 0,-1-1-1 0 0,0 1 0 0 0,0-1 1 0 0,-1 0-1 0 0,0 0 1 0 0,-1 0-1 0 0,0-1 0 0 0,0 1 1 0 0,0-1-1 0 0,-1 0 0 0 0,-1 0 1 0 0,1 1-1 0 0,-2-2-62 0 0,0 7-3 0 0,-1 0 0 0 0,0 1-1 0 0,0-1 1 0 0,0 1 0 0 0,0-1 0 0 0,0 1 0 0 0,0 0-1 0 0,-1-1 1 0 0,1 1 0 0 0,-1 0 0 0 0,0 0 0 0 0,1 0 0 0 0,-1 0-1 0 0,0 0 1 0 0,0 1 0 0 0,0-1 0 0 0,-1 0 0 0 0,1 1-1 0 0,0 0 1 0 0,-1-1 0 0 0,1 1 0 0 0,0 0 0 0 0,-1 0-1 0 0,0 1 1 0 0,1-1 0 0 0,-1 0 0 0 0,1 1 0 0 0,-1-1-1 0 0,0 1 1 0 0,1 0 0 0 0,-1 0 0 0 0,-1 0 3 0 0,-88 13-238 0 0,83-9 219 0 0,0 0 1 0 0,0 1 0 0 0,0-1-1 0 0,1 2 1 0 0,-1-1-1 0 0,1 1 1 0 0,1 1-1 0 0,-1-1 1 0 0,1 1-1 0 0,0 0 1 0 0,1 1 0 0 0,0 0-1 0 0,0 0 1 0 0,0 0-1 0 0,1 1 1 0 0,1-1-1 0 0,-1 1 1 0 0,1 1-1 0 0,1-1 1 0 0,0 0-1 0 0,0 1 1 0 0,1 0 0 0 0,0-1-1 0 0,-1 11 19 0 0,4-9 7 0 0,1-1 0 0 0,0 1 0 0 0,0-1 1 0 0,1 1-1 0 0,0-1 0 0 0,1 0 0 0 0,0 0 0 0 0,0 0 0 0 0,1-1 0 0 0,1 1 0 0 0,-1-1 0 0 0,2-1 0 0 0,-1 1 1 0 0,1-1-1 0 0,0 0 0 0 0,1 0 0 0 0,0-1 0 0 0,8 6-7 0 0,8 6 58 0 0,1-1 0 0 0,2-1 0 0 0,-1-1 0 0 0,2-1 0 0 0,0-2 0 0 0,1 0-58 0 0,-19-9-26 0 0,19 9-285 0 0,0-1-1 0 0,1-1 1 0 0,0-1 0 0 0,1-2-1 0 0,0-1 1 0 0,0-1-1 0 0,29 1 312 0 0,-59-7-26 0 0,28 0-3368 0 0,-11 0-4031 0 0,-4 0-5577 0 0</inkml:trace>
</inkml:ink>
</file>

<file path=ppt/ink/ink24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6:32.75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279 254 5753 0 0,'0'0'1627'0'0,"0"0"-322"0"0,0 0 33 0 0,0 0 245 0 0,0 0 235 0 0,0 0 64 0 0,0 0-178 0 0,0 0-303 0 0,0 0-270 0 0,0 0-250 0 0,0 0-142 0 0,3-10-79 0 0,10-29-75 0 0,-9 29-50 0 0,-4 10-76 0 0,0 0-83 0 0,0 0-99 0 0,-6 70 982 0 0,-6 456 318 0 0,-17-88-1600 0 0,25-401 113 0 0,1-9-837 0 0,4-27-3245 0 0,29-84-3885 0 0,-14 43-21 0 0,-9 20 1455 0 0</inkml:trace>
  <inkml:trace contextRef="#ctx0" brushRef="#br0" timeOffset="339.01">525 408 6289 0 0,'0'0'4251'0'0,"0"0"-2274"0"0,0 0-986 0 0,0 0-209 0 0,0 0 206 0 0,0 0 294 0 0,0 0 87 0 0,0 0-121 0 0,0 0-303 0 0,0 0-279 0 0,0 0-117 0 0,-7 33-33 0 0,-24 106-10 0 0,9 3 771 0 0,18-107-1152 0 0,3 0 1 0 0,0 0-1 0 0,2 0 1 0 0,2 0-1 0 0,1 0 1 0 0,2-1-1 0 0,1 1 1 0 0,2-1-1 0 0,1-1 1 0 0,13 28-126 0 0,2-17-4 0 0,-21-62 1720 0 0,-6 4-1674 0 0,-2 1 0 0 0,1 0 0 0 0,-1-1 0 0 0,-1 1 0 0 0,-1 1 0 0 0,0-1 0 0 0,0 1 0 0 0,-1 0 0 0 0,0 0 0 0 0,-9-9-42 0 0,6 6 17 0 0,3 4-78 0 0,-1 0 0 0 0,0 1-1 0 0,-1 0 1 0 0,0 0-1 0 0,-1 1 1 0 0,0 0-1 0 0,0 1 1 0 0,-1 0-1 0 0,0 1 1 0 0,0 0-1 0 0,0 1 1 0 0,-1 0-1 0 0,0 1 1 0 0,-1 0 0 0 0,1 1-1 0 0,-1 0 1 0 0,0 1-1 0 0,0 0 1 0 0,0 1-1 0 0,0 1 1 0 0,0 0-1 0 0,0 1 1 0 0,-7 0 61 0 0,16 1-146 0 0,1 0-1 0 0,-1 0 1 0 0,0 0 0 0 0,0 0 0 0 0,1 1-1 0 0,-1-1 1 0 0,0 1 0 0 0,1 0 0 0 0,0 0-1 0 0,-1 1 1 0 0,1-1 0 0 0,0 1 0 0 0,0-1 0 0 0,1 1-1 0 0,-1 0 1 0 0,0 0 0 0 0,1 0 0 0 0,0 0-1 0 0,0 1 1 0 0,0-1 0 0 0,0 0 0 0 0,0 1-1 0 0,0 0 1 0 0,1-1 0 0 0,0 1 0 0 0,0 0-1 0 0,0 0 1 0 0,0 3 146 0 0,1 70-11451 0 0,4-61 1370 0 0</inkml:trace>
  <inkml:trace contextRef="#ctx0" brushRef="#br0" timeOffset="706.996">851 1067 4201 0 0,'0'0'2112'0'0,"0"0"-314"0"0,0 0-51 0 0,0 0 21 0 0,0 0-106 0 0,0 0-280 0 0,0 0-343 0 0,0 0-284 0 0,0 0-209 0 0,0 0-116 0 0,0 0-73 0 0,0 0-30 0 0,0 0 21 0 0,-20 11-8 0 0,-59 37-4 0 0,53-10 185 0 0,26-31-402 0 0,-1-3-34 0 0,-1 0-1 0 0,1 0 1 0 0,1 1 0 0 0,-1-1-1 0 0,0 0 1 0 0,1 0 0 0 0,0 1-1 0 0,0-1 1 0 0,0 0 0 0 0,0 0-1 0 0,1 1 1 0 0,0-1-1 0 0,0 0 1 0 0,0 0 0 0 0,0 0-1 0 0,1 0 1 0 0,-1 0 0 0 0,1 0-1 0 0,0 0 1 0 0,1 0 0 0 0,-1-1-1 0 0,0 1 1 0 0,1-1-1 0 0,0 0 1 0 0,0 1 0 0 0,0-1-1 0 0,0-1 1 0 0,0 1 0 0 0,1 0-1 0 0,-1-1 1 0 0,1 0 0 0 0,0 1-1 0 0,-1-1 1 0 0,1-1-1 0 0,0 1 1 0 0,0-1 0 0 0,1 1-1 0 0,-1-1 1 0 0,2 0-85 0 0,-2-1 104 0 0,0 0 0 0 0,-1 0 0 0 0,1 0 0 0 0,0-1 0 0 0,0 1 1 0 0,-1-1-1 0 0,1 0 0 0 0,-1 0 0 0 0,1-1 0 0 0,-1 1 0 0 0,1-1 0 0 0,-1 1 0 0 0,1-1 0 0 0,-1 0 1 0 0,0 0-1 0 0,0-1 0 0 0,0 1 0 0 0,0-1 0 0 0,-1 1 0 0 0,1-1 0 0 0,-1 0 0 0 0,0 0 0 0 0,1 0 0 0 0,-1 0 1 0 0,0-1-1 0 0,-1 1 0 0 0,1 0 0 0 0,-1-1 0 0 0,1 1 0 0 0,-1-1 0 0 0,0 0 0 0 0,0 0-104 0 0,1-4 7 0 0,-1 0 0 0 0,0 0-1 0 0,0-1 1 0 0,-1 1-1 0 0,0 0 1 0 0,0-1 0 0 0,-1 1-1 0 0,0 0 1 0 0,-1 0 0 0 0,1 0-1 0 0,-4-8-6 0 0,-36-44-3251 0 0,19 41-1944 0 0,14 13 560 0 0,0-2-7257 0 0</inkml:trace>
  <inkml:trace contextRef="#ctx0" brushRef="#br0" timeOffset="1739.937">1 257 1552 0 0,'0'0'2604'0'0,"0"0"-441"0"0,0 0 29 0 0,0 0 150 0 0,0 0 5 0 0,0 0-216 0 0,0 0-414 0 0,0 0-365 0 0,0 0-264 0 0,0 0-162 0 0,0 0-71 0 0,0 0-75 0 0,0 0-43 0 0,3-11-59 0 0,12-37-76 0 0,-14 46-493 0 0,0 0 0 0 0,1 0 0 0 0,-1 0 0 0 0,0 0-1 0 0,1 0 1 0 0,-1 1 0 0 0,1-1 0 0 0,0 0 0 0 0,0 1-1 0 0,-1 0 1 0 0,1-1 0 0 0,0 1 0 0 0,0 0-1 0 0,0 0 1 0 0,1 0 0 0 0,-1 0 0 0 0,0 0 0 0 0,0 1-1 0 0,0-1 1 0 0,1 0 0 0 0,-1 1 0 0 0,0 0 0 0 0,1 0-1 0 0,-1 0 1 0 0,0 0 0 0 0,1 0 0 0 0,-1 0-1 0 0,0 0 1 0 0,1 1 0 0 0,-1-1 0 0 0,0 1 0 0 0,0 0-109 0 0,13 0 69 0 0,49-2 442 0 0,-28-1-408 0 0,0 2-1 0 0,0 1 1 0 0,-1 2 0 0 0,1 2 0 0 0,27 6-103 0 0,56 15 140 0 0,-101-26 1286 0 0,-46-36-1167 0 0,-30-38-234 0 0,-35-21-213 0 0,93 95 75 0 0,0-1 0 0 0,0 1 0 0 0,1 0 0 0 0,-1 0 0 0 0,0 0 0 0 0,0-1 0 0 0,0 1 0 0 0,0 0 0 0 0,1 0 0 0 0,-1 0 0 0 0,0-1 0 0 0,0 1 0 0 0,0 0 0 0 0,0 0 0 0 0,0-1 0 0 0,0 1 0 0 0,1 0 0 0 0,-1 0 0 0 0,0-1 0 0 0,0 1 0 0 0,0 0 0 0 0,0 0 0 0 0,0-1 0 0 0,0 1 0 0 0,0 0-1 0 0,0-1 1 0 0,0 1 0 0 0,0 0 0 0 0,0 0 0 0 0,0-1 0 0 0,-1 1 0 0 0,1 0 0 0 0,0 0 0 0 0,0-1 0 0 0,0 1 0 0 0,0 0 0 0 0,0 0 0 0 0,0-1 0 0 0,-1 1 0 0 0,1 0 0 0 0,0 0 113 0 0,27 5-5071 0 0,-11 0-1730 0 0,-3-2-5181 0 0</inkml:trace>
</inkml:ink>
</file>

<file path=ppt/ink/ink24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6:48.61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164 15 9146 0 0,'0'0'2251'0'0,"0"0"-700"0"0,0 0-171 0 0,0 0 134 0 0,0 0 113 0 0,0 0-53 0 0,0 0-261 0 0,0 0-320 0 0,0 0-275 0 0,0 0-157 0 0,0 0-76 0 0,0 0-52 0 0,1-3 2 0 0,3-9 237 0 0,-7 27 415 0 0,-8 25-56 0 0,-2 15-709 0 0,2 1-1 0 0,3 0 1 0 0,2 0 0 0 0,2 37-322 0 0,3-88 5 0 0,1 6-1 0 0,-2 38 5 0 0,-1 0-1 0 0,-3-1 0 0 0,-2 1 0 0 0,-2-1 1 0 0,-4 6-9 0 0,-20 2-1138 0 0,29-60-5047 0 0,10-25-1424 0 0,-3 18 1799 0 0,2 0-1557 0 0</inkml:trace>
  <inkml:trace contextRef="#ctx0" brushRef="#br0" timeOffset="412.95">427 63 6497 0 0,'0'0'2454'0'0,"0"0"-580"0"0,0 0-227 0 0,0 0 17 0 0,0 0-49 0 0,0 0-130 0 0,0 0-216 0 0,0 0-200 0 0,0 0-137 0 0,0 0-84 0 0,0 0-108 0 0,0 0-113 0 0,0 0-50 0 0,-5 29-51 0 0,-15 91-45 0 0,-12 109 1113 0 0,6-23-1273 0 0,26-206-286 0 0,0 0-1 0 0,0 0 0 0 0,-1-1 0 0 0,1 1 0 0 0,0 0 1 0 0,0 0-1 0 0,-1 0 0 0 0,1 0 0 0 0,0 0 1 0 0,0 0-1 0 0,-1 0 0 0 0,1 0 0 0 0,0 0 1 0 0,0 0-1 0 0,-1 0 0 0 0,1 0 0 0 0,0 0 0 0 0,0 0 1 0 0,-1 0-1 0 0,1 0 0 0 0,0 0 0 0 0,0 0 1 0 0,-1 0-1 0 0,1 0 0 0 0,0 0 0 0 0,0 0 1 0 0,-1 1-1 0 0,1-1 0 0 0,0 0 0 0 0,0 0 0 0 0,-1 0 1 0 0,1 0-1 0 0,0 1 0 0 0,0-1 0 0 0,0 0 1 0 0,0 0-1 0 0,-1 0 0 0 0,1 1 0 0 0,0-1 1 0 0,0 0-1 0 0,0 0 0 0 0,0 1 0 0 0,0-1 0 0 0,0 0 1 0 0,0 1-35 0 0,-8-15 97 0 0,-27-31-72 0 0,-3 1 1 0 0,-1 1-1 0 0,-42-34-25 0 0,75 72-181 0 0,0 0 1 0 0,0 0-1 0 0,-1 1 0 0 0,1-1 1 0 0,-1 2-1 0 0,0-1 1 0 0,0 1-1 0 0,-1 0 0 0 0,1 0 1 0 0,-1 1-1 0 0,1 0 1 0 0,-1 0-1 0 0,0 1 0 0 0,0 0 1 0 0,1 1-1 0 0,-1-1 181 0 0,-5 29-5229 0 0,13-13-1073 0 0,0-14 5248 0 0,0 7-10045 0 0</inkml:trace>
  <inkml:trace contextRef="#ctx0" brushRef="#br0" timeOffset="1050.479">696 424 5265 0 0,'0'0'2511'0'0,"0"0"-469"0"0,0 0-31 0 0,0 0 99 0 0,0 0-131 0 0,0 0-319 0 0,0 0-302 0 0,0 0-266 0 0,0 0-221 0 0,0 0-145 0 0,0 0-177 0 0,0 0-109 0 0,0 0-85 0 0,-10-8-66 0 0,-29-20-33 0 0,37 28-225 0 0,0-1-1 0 0,0 1 0 0 0,0 0 0 0 0,0 0 1 0 0,0 0-1 0 0,0 0 0 0 0,0 0 0 0 0,0 0 1 0 0,1 1-1 0 0,-1-1 0 0 0,0 1 1 0 0,0-1-1 0 0,0 1 0 0 0,0-1 0 0 0,1 1 1 0 0,-1 0-1 0 0,0 0 0 0 0,1 0 0 0 0,-1 0 1 0 0,1 0-1 0 0,-1 1 0 0 0,1-1 0 0 0,-1 0 1 0 0,1 1-1 0 0,-1 0-30 0 0,1-1 57 0 0,-9 9-16 0 0,1 0 0 0 0,0 0 0 0 0,0 1 0 0 0,1 0 0 0 0,1 0 0 0 0,0 1 0 0 0,0 0 1 0 0,1 1-1 0 0,1-1 0 0 0,0 1 0 0 0,1 0 0 0 0,0 0 0 0 0,1 0 0 0 0,0 1 0 0 0,1-1 0 0 0,1 1 0 0 0,0 0 0 0 0,1-1 1 0 0,1 1-1 0 0,0 0 0 0 0,2 10-41 0 0,-3-20 4 0 0,1 0 0 0 0,0-1 0 0 0,0 1 0 0 0,1 0-1 0 0,-1 0 1 0 0,1 0 0 0 0,0-1 0 0 0,0 1 0 0 0,0-1 0 0 0,0 0 0 0 0,0 1 0 0 0,1-1 0 0 0,-1 0 0 0 0,1 0 0 0 0,0-1 0 0 0,0 1 0 0 0,0 0 0 0 0,1-1 0 0 0,-1 0 0 0 0,0 0 0 0 0,1 0 0 0 0,-1 0 0 0 0,1-1-1 0 0,0 1 1 0 0,0-1 0 0 0,3 1-4 0 0,106 9 837 0 0,-113-11-836 0 0,5 0 46 0 0,0 0 0 0 0,1 0 1 0 0,-1 0-1 0 0,0-1 0 0 0,0 0 0 0 0,1 0 1 0 0,-1 0-1 0 0,0-1 0 0 0,0 1 1 0 0,0-1-1 0 0,-1 0 0 0 0,1-1 0 0 0,0 1 1 0 0,-1-1-1 0 0,1 0 0 0 0,-1 0 0 0 0,0-1 1 0 0,0 1-1 0 0,0-1 0 0 0,-1 0 0 0 0,1 0 1 0 0,-1 0-1 0 0,0 0 0 0 0,0 0 0 0 0,-1-1 1 0 0,1 0-1 0 0,-1 1 0 0 0,0-1 0 0 0,0 0 1 0 0,0 0-1 0 0,-1 0 0 0 0,1-6-47 0 0,-2 9-21 0 0,0-1 1 0 0,0 1-1 0 0,0-1 0 0 0,-1 0 0 0 0,1 1 1 0 0,-1-1-1 0 0,0 1 0 0 0,0-1 0 0 0,0 1 1 0 0,0 0-1 0 0,0-1 0 0 0,-1 1 0 0 0,1 0 1 0 0,-1 0-1 0 0,1 0 0 0 0,-1 0 0 0 0,0 0 1 0 0,1 0-1 0 0,-1 0 0 0 0,0 1 0 0 0,-1-1 1 0 0,1 1-1 0 0,0-1 0 0 0,0 1 0 0 0,-1 0 1 0 0,1 0-1 0 0,0 0 0 0 0,-1 0 0 0 0,1 0 1 0 0,-2 0 20 0 0,-83-8-1716 0 0,87 9 1647 0 0,0 0-20 0 0,15 3 30 0 0,16 0 264 0 0,1-1 1 0 0,-1-1-1 0 0,1-2 1 0 0,-1-1-1 0 0,1-2 0 0 0,-1-1 1 0 0,11-3-206 0 0,-35 6-163 0 0,34-8-30 0 0,-20-4-3387 0 0,-19 9-856 0 0,-2 3-1738 0 0,2 2-5782 0 0</inkml:trace>
</inkml:ink>
</file>

<file path=ppt/ink/ink24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6:47.5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0 233 4449 0 0,'0'0'2387'0'0,"0"0"-465"0"0,0 0-210 0 0,0 0 30 0 0,0 0 20 0 0,0 0-145 0 0,0 0-211 0 0,0 0-222 0 0,0 0-170 0 0,0 0-85 0 0,0 0-74 0 0,0 0-36 0 0,19-4-70 0 0,59-8-56 0 0,5 6 1406 0 0,81 13 273 0 0,-14-3-1845 0 0,-135-12-1124 0 0,-16 8 374 0 0,1 0-63 0 0,0 0-56 0 0,-18-7-8656 0 0,12 7 2622 0 0,1 0-4872 0 0</inkml:trace>
  <inkml:trace contextRef="#ctx0" brushRef="#br0" timeOffset="310.503">287 1 12723 0 0,'0'0'2052'0'0,"0"0"-526"0"0,0 0-237 0 0,0 0 25 0 0,0 0 28 0 0,0 0-157 0 0,0 0-265 0 0,0 0-289 0 0,0 0-177 0 0,0 0-32 0 0,0 0 36 0 0,0 0 51 0 0,0 0-31 0 0,-4 20-22 0 0,-23 133 473 0 0,10-53-518 0 0,-19 64-834 0 0,32-143-714 0 0,4-14-2510 0 0,2-5-4878 0 0,0-2-2978 0 0</inkml:trace>
</inkml:ink>
</file>

<file path=ppt/ink/ink24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6:35.03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7 580 4633 0 0,'0'0'2010'0'0,"0"0"-28"0"0,0 0 145 0 0,0 0 149 0 0,0 0-134 0 0,0 0-299 0 0,0 0-381 0 0,0 0-293 0 0,0 0-174 0 0,0 0-156 0 0,0 0-108 0 0,0 0-104 0 0,0 0-73 0 0,-4-1-75 0 0,1-9 800 0 0,33 4 236 0 0,-24 6-1495 0 0,154-19 1670 0 0,-22 1-1179 0 0,-30 14-550 0 0,-107 4-40 0 0,-3 1-5832 0 0,-8 10 699 0 0,8-9-958 0 0,-1 2-4663 0 0</inkml:trace>
  <inkml:trace contextRef="#ctx0" brushRef="#br0" timeOffset="262.555">25 783 10946 0 0,'0'0'2370'0'0,"0"0"-273"0"0,0 0-170 0 0,0 0-132 0 0,0 0-260 0 0,0 0-358 0 0,0 0-342 0 0,0 0-220 0 0,0 0-115 0 0,0 0-21 0 0,0 0-11 0 0,0 0-33 0 0,0 0-45 0 0,12-3-3 0 0,105-9 747 0 0,-46 11-1252 0 0,1-4 1 0 0,-1-2 0 0 0,27-9 117 0 0,-23 6-1754 0 0,-33 5-1347 0 0,-1-2-5258 0 0,-27 3-3285 0 0</inkml:trace>
  <inkml:trace contextRef="#ctx0" brushRef="#br0" timeOffset="5793.946">1126 632 3137 0 0,'0'0'2176'0'0,"0"0"-123"0"0,0 0-4 0 0,0 0 48 0 0,0 0-75 0 0,0 0-251 0 0,0 0-332 0 0,0 0-297 0 0,0 0-211 0 0,0 0-222 0 0,0 0-160 0 0,0 0-130 0 0,0 0-50 0 0,-3 0-10 0 0,-10 0-48 0 0,10 0 1 0 0,3 0-67 0 0,0 0-60 0 0,0 0-25 0 0,0 0-44 0 0,0 12 182 0 0,19 138 997 0 0,-17-122-1206 0 0,-2 0 1 0 0,0 0 0 0 0,-2 0-1 0 0,-1-1 1 0 0,-5 18-90 0 0,4-16 6 0 0,2-6 91 0 0,0-31 2479 0 0,-5-59-2249 0 0,10 39-307 0 0,1 0 0 0 0,1 1 0 0 0,2-1 0 0 0,1 1-1 0 0,1 0 1 0 0,1 1 0 0 0,1 0 0 0 0,2 0 0 0 0,0 2 0 0 0,2-1 0 0 0,0 2 0 0 0,2 0 0 0 0,12-12-20 0 0,67-51 33 0 0,-53 67-8 0 0,-25 71 70 0 0,-17 91 218 0 0,-1-140 784 0 0,1-9-21852 0 0,-1 6 12090 0 0</inkml:trace>
  <inkml:trace contextRef="#ctx0" brushRef="#br0" timeOffset="6503.303">966 363 496 0 0,'0'0'2374'0'0,"0"0"-412"0"0,0 0-125 0 0,0 0 176 0 0,0 0 91 0 0,0 0-91 0 0,0 0-264 0 0,0 0-374 0 0,0 0-296 0 0,0 0-191 0 0,0 0-77 0 0,0 0-33 0 0,0 0-3 0 0,-11-3 3291 0 0,294-23-1021 0 0,-173 26-2932 0 0,-84 14 40 0 0,-40-22 451 0 0,-119-79-525 0 0,88 50-88 0 0,44 36-103 0 0,1 1 1 0 0,0-1-1 0 0,-1 0 1 0 0,1 0-1 0 0,0 0 1 0 0,-1 1 0 0 0,1-1-1 0 0,0 0 1 0 0,0 0-1 0 0,0 0 1 0 0,-1 1-1 0 0,1-1 1 0 0,0 0 0 0 0,0 0-1 0 0,0 0 1 0 0,1 0-1 0 0,-1 1 1 0 0,0-1-1 0 0,0 0 1 0 0,0 0-1 0 0,1 0 1 0 0,-1 1 0 0 0,0-1-1 0 0,0 0 1 0 0,1 0-1 0 0,-1 1 1 0 0,1-1-1 0 0,-1 0 1 0 0,1 1-1 0 0,-1-1 1 0 0,1 0 0 0 0,0 1-1 0 0,-1-1 1 0 0,1 1-1 0 0,-1-1 1 0 0,1 1-1 0 0,0-1 1 0 0,0 1-1 0 0,-1 0 1 0 0,1-1 0 0 0,0 1-1 0 0,0 0 1 0 0,-1-1-1 0 0,1 1 1 0 0,0 0-1 0 0,0 0 1 0 0,0 0-1 0 0,0 0 1 0 0,-1 0 0 0 0,1 0-1 0 0,0 0 1 0 0,0 0-1 0 0,0 0 1 0 0,0 0-1 0 0,-1 0 1 0 0,1 1-1 0 0,0-1 1 0 0,0 0 0 0 0,0 0-1 0 0,-1 1 112 0 0,5-3-986 0 0,5 0-2627 0 0,0 0-4572 0 0,-3-1-649 0 0</inkml:trace>
  <inkml:trace contextRef="#ctx0" brushRef="#br0" timeOffset="6980.931">844 21 3465 0 0,'0'0'1791'0'0,"0"0"60"0"0,0 0 173 0 0,0 0 149 0 0,0 0-102 0 0,0 0-328 0 0,0 0-391 0 0,0 0-310 0 0,0 0-190 0 0,0 0-135 0 0,0 0-74 0 0,0 0-53 0 0,0 0-61 0 0,-4 0-55 0 0,-12 0 39 0 0,30 0 1101 0 0,204 18 2062 0 0,13 9-2671 0 0,-146-9-924 0 0,-80-11-1667 0 0,-6-7 897 0 0,1 0-238 0 0,5-7-11622 0 0,-1 6 1198 0 0</inkml:trace>
  <inkml:trace contextRef="#ctx0" brushRef="#br0" timeOffset="7878.658">1984 452 0 0 0,'0'0'681'0'0,"0"0"914"0"0,0 0 286 0 0,0 0 34 0 0,0 0-112 0 0,0 0-135 0 0,0 0-118 0 0,0 0-122 0 0,0 0-106 0 0,0 0-98 0 0,0 0-105 0 0,14-1 6461 0 0,-14 2-7131 0 0,0-1-67 0 0,0 0-22 0 0,0 0-33 0 0,-4 11 2479 0 0,-19 15-1859 0 0,-97 103-815 0 0,-53 54-156 0 0,70-80-132 0 0,98-98-2258 0 0,3-12-12977 0 0,2 6 15116 0 0,0-3-7785 0 0</inkml:trace>
  <inkml:trace contextRef="#ctx0" brushRef="#br0" timeOffset="8203.121">1529 496 10890 0 0,'0'0'2485'0'0,"0"0"-541"0"0,0 0-331 0 0,0 0-188 0 0,0 0-108 0 0,0 0-140 0 0,0 0-250 0 0,0 0-214 0 0,0 0-136 0 0,0 0-23 0 0,0 0 39 0 0,0 0 13 0 0,0 0-19 0 0,10 6-85 0 0,70 53 692 0 0,-57-41-1046 0 0,-1 1-1 0 0,-1 1 0 0 0,-1 1 0 0 0,-1 0 0 0 0,-1 1 0 0 0,0 1 0 0 0,-2 1 0 0 0,-1 1 0 0 0,-1 0 0 0 0,9 22-147 0 0,11 61-398 0 0,-23-78-1873 0 0,-3-25-2515 0 0,3-3-4841 0 0,-8-2-1634 0 0</inkml:trace>
  <inkml:trace contextRef="#ctx0" brushRef="#br0" timeOffset="9094.969">2068 982 2945 0 0,'0'0'2304'0'0,"0"0"-146"0"0,0 0 25 0 0,0 0 27 0 0,0 0-174 0 0,0 0-287 0 0,0 0-354 0 0,0 0-251 0 0,0 0-152 0 0,0 0-88 0 0,0 0-24 0 0,0 0-27 0 0,0 0-15 0 0,-5-1 971 0 0,5-20-1125 0 0,-1 4-472 0 0,0 1 0 0 0,2 0 0 0 0,0-1 0 0 0,1 1 0 0 0,0 0 0 0 0,1 0-1 0 0,1 0 1 0 0,1 0 0 0 0,0 0 0 0 0,3-3-212 0 0,0 4 32 0 0,0-1-1 0 0,2 2 1 0 0,0-1 0 0 0,0 1 0 0 0,1 1-1 0 0,1 0 1 0 0,1 0 0 0 0,-1 1-1 0 0,2 1 1 0 0,0 0 0 0 0,0 1-1 0 0,5-2-31 0 0,36-10 58 0 0,-27 73 95 0 0,-22-19-114 0 0,-1 0 0 0 0,-2 0 0 0 0,-1 0 0 0 0,-1 0-1 0 0,-2 0 1 0 0,-1 2-39 0 0,-14 27-106 0 0,16-60 88 0 0,0-1-16 0 0,0 0 15 0 0,13-23 20 0 0,42-65 34 0 0,-16 39-17 0 0,3 1-1 0 0,1 2 1 0 0,3 2 0 0 0,9-4-18 0 0,24 0 28 0 0,-78 48-26 0 0,0 0 0 0 0,-1-1 1 0 0,1 1-1 0 0,0 0 0 0 0,-1 0 1 0 0,1-1-1 0 0,0 1 0 0 0,-1 0 1 0 0,1 0-1 0 0,0 0 0 0 0,0 0 1 0 0,-1 0-1 0 0,1 0 0 0 0,0 0 0 0 0,-1 0 1 0 0,1 0-1 0 0,0 0 0 0 0,-1 1 1 0 0,1-1-1 0 0,0 0 0 0 0,-1 0 1 0 0,1 1-1 0 0,0-1 0 0 0,-1 0 1 0 0,1 1-1 0 0,-1-1 0 0 0,1 1 1 0 0,0-1-1 0 0,-1 1 0 0 0,1-1 1 0 0,-1 1-1 0 0,0-1 0 0 0,1 1 1 0 0,-1-1-1 0 0,1 1 0 0 0,-1 0 1 0 0,0-1-1 0 0,1 1 0 0 0,-1 0 1 0 0,0-1-1 0 0,0 1 0 0 0,0 0 1 0 0,1-1-1 0 0,-1 1 0 0 0,0 0 0 0 0,0 0 1 0 0,0-1-1 0 0,0 1 0 0 0,0 0 1 0 0,0-1-1 0 0,0 1 0 0 0,0 0 1 0 0,-1-1-1 0 0,1 1 0 0 0,0 0 1 0 0,0-1-1 0 0,-1 1 0 0 0,1 0 1 0 0,0-1-1 0 0,-1 1 0 0 0,1 0 1 0 0,0-1-1 0 0,-1 1 0 0 0,1-1 1 0 0,-1 1-1 0 0,1-1 0 0 0,-1 1-2 0 0,0 12 25 0 0,-4 267 716 0 0,15-218-809 0 0,-9-62 25 0 0,0 3 794 0 0,-1-2-4571 0 0,0-1-4639 0 0,1 0 4225 0 0,-1 0-7447 0 0</inkml:trace>
  <inkml:trace contextRef="#ctx0" brushRef="#br0" timeOffset="10281.949">2959 621 9394 0 0,'0'0'2398'0'0,"0"0"-363"0"0,0 0-216 0 0,0 0-80 0 0,0 0-157 0 0,0 0-263 0 0,0 0-322 0 0,0 0-305 0 0,0 0-157 0 0,0 0-76 0 0,0 0 8 0 0,0 0 33 0 0,0 0 21 0 0,4 1 6 0 0,0 1-401 0 0,-1-1 0 0 0,1 1 0 0 0,0 0 0 0 0,-1 0 0 0 0,0 0 0 0 0,1 1 0 0 0,-1-1 0 0 0,0 1-1 0 0,0-1 1 0 0,0 1 0 0 0,-1 0 0 0 0,1 0 0 0 0,-1 1 0 0 0,0-1 0 0 0,0 0 0 0 0,2 4-126 0 0,88 174 1206 0 0,-61-68-1034 0 0,-14-139 541 0 0,65-135-583 0 0,20 21-93 0 0,-86 111-57 0 0,-3 17 572 0 0,11-43-459 0 0,-23 55-21 0 0,-2 0-82 0 0,-27 14-7277 0 0,21-11 1950 0 0,3-2-3569 0 0,1-1 492 0 0</inkml:trace>
  <inkml:trace contextRef="#ctx0" brushRef="#br0" timeOffset="10993.245">2854 352 7834 0 0,'0'0'2132'0'0,"0"0"-137"0"0,0 0-14 0 0,0 0-62 0 0,0 0-255 0 0,0 0-357 0 0,0 0-348 0 0,0 0-264 0 0,0 0-151 0 0,0 0-91 0 0,0 0-50 0 0,0 0-7 0 0,0 0-12 0 0,1 4 1084 0 0,150-4 2140 0 0,63 0-3029 0 0,-87 0 386 0 0,-185-34-801 0 0,-46-54-1017 0 0,90 71-1734 0 0,13 13-2412 0 0,0 0-4105 0 0,1 4-2803 0 0</inkml:trace>
  <inkml:trace contextRef="#ctx0" brushRef="#br0" timeOffset="11416.295">2783 2 8786 0 0,'0'0'2364'0'0,"0"0"-358"0"0,0 0-68 0 0,0 0-83 0 0,0 0-212 0 0,0 0-267 0 0,0 0-291 0 0,0 0-241 0 0,0 0-168 0 0,0 0-109 0 0,0 0-95 0 0,0 0-52 0 0,0 0-5 0 0,-5 0-25 0 0,-10-1 131 0 0,32 3 1001 0 0,137 24 696 0 0,113-16-1654 0 0,-258-10-752 0 0,55 4 352 0 0,-31 11-4246 0 0,-28-12 558 0 0,-1-3-1606 0 0,0 0-6995 0 0</inkml:trace>
</inkml:ink>
</file>

<file path=ppt/ink/ink24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6:51.84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23 217 0 0 0,'0'0'1178'0'0,"0"0"734"0"0,0 0 283 0 0,0 0 2 0 0,0 0-198 0 0,0 0-242 0 0,0 0-210 0 0,0 0-158 0 0,0 0-132 0 0,0 0-124 0 0,-4-1-141 0 0,-11-7-140 0 0,12 6-119 0 0,3 2-87 0 0,0 0-58 0 0,7 0 3390 0 0,9 0-3280 0 0,375-14 2216 0 0,-341 21-2693 0 0,-32 0 507 0 0,-18-7-696 0 0,-16 0 1465 0 0,-76-55-1272 0 0,78 47-471 0 0,1-1 0 0 0,1 0 0 0 0,-1 0 1 0 0,2-1-1 0 0,-1-1 0 0 0,1 0 0 0 0,1 0 0 0 0,0-1 0 0 0,-7-11 246 0 0,12 5-2914 0 0,5 10-2342 0 0,0 4 72 0 0,0-4-7813 0 0</inkml:trace>
</inkml:ink>
</file>

<file path=ppt/ink/ink24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6:58.789"/>
    </inkml:context>
    <inkml:brush xml:id="br0">
      <inkml:brushProperty name="width" value="0.1" units="cm"/>
      <inkml:brushProperty name="height" value="0.2" units="cm"/>
      <inkml:brushProperty name="color" value="#FF40FF"/>
      <inkml:brushProperty name="tip" value="rectangle"/>
      <inkml:brushProperty name="rasterOp" value="maskPen"/>
    </inkml:brush>
  </inkml:definitions>
  <inkml:trace contextRef="#ctx0" brushRef="#br0">1 19 0 0 0,'0'0'332'0'0,"5"-1"179"0"0,153-11 9571 0 0,-89 10-9313 0 0,610-2 3735 0 0,-412 26-4033 0 0,-59-14-222 0 0,142-12 167 0 0,-129 12-180 0 0,237-8 787 0 0,-315-4-506 0 0,-67 0-382 0 0,-1 4 0 0 0,0 3 0 0 0,17 5-135 0 0,39 3 108 0 0,174-4 164 0 0,16-6-116 0 0,93-1-4 0 0,-155 11-165 0 0,28-4 41 0 0,-15-20 113 0 0,-135 0 101 0 0,1 6 0 0 0,12 7-242 0 0,158 11 211 0 0,625-7 304 0 0,-817-19-458 0 0,-45 3 70 0 0,86 2-105 0 0,-156 10-32 0 0,-1 0 6 0 0,0 0 9 0 0,0 0-20 0 0,0 0 2 0 0,0 0-15 0 0,0 0-28 0 0,0 0-12 0 0,0 0-56 0 0,0 0-99 0 0,-20 3-10162 0 0,16 1 179 0 0</inkml:trace>
</inkml:ink>
</file>

<file path=ppt/ink/ink24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7:01.612"/>
    </inkml:context>
    <inkml:brush xml:id="br0">
      <inkml:brushProperty name="width" value="0.1" units="cm"/>
      <inkml:brushProperty name="height" value="0.2" units="cm"/>
      <inkml:brushProperty name="color" value="#FF40FF"/>
      <inkml:brushProperty name="tip" value="rectangle"/>
      <inkml:brushProperty name="rasterOp" value="maskPen"/>
    </inkml:brush>
  </inkml:definitions>
  <inkml:trace contextRef="#ctx0" brushRef="#br0">1 313 32 0 0,'0'0'788'0'0,"0"0"-201"0"0,0 0-191 0 0,0 0-217 0 0,0 0-90 0 0,0 0 0 0 0,0 0 97 0 0,0 0 165 0 0,0 0 117 0 0,0 0 108 0 0,0 0 73 0 0,17-3 31 0 0,114-19 990 0 0,102 15 3031 0 0,-14-23 264 0 0,145-39-2712 0 0,-262 49-1933 0 0,1 4 1 0 0,1 5-1 0 0,8 5-320 0 0,614-1 1212 0 0,-558-1-942 0 0,357-39 497 0 0,1457 43 178 0 0,-1530 0-881 0 0,-40 1 51 0 0,-28-19 9 0 0,-245 14-92 0 0,6-10 144 0 0,-20 11-105 0 0,-59 6-7 0 0,-66 1-40 0 0,0 0 28 0 0,0 0 17 0 0,0 0 6 0 0,0 0 10 0 0,0 0 2 0 0,0 0-11 0 0,0 0-22 0 0,0 0-3 0 0,0 0-16 0 0,0 0-9 0 0,0 0 1 0 0,0 0-15 0 0,0 0-8 0 0,0 0-12 0 0,0 0 12 0 0,0 0 1 0 0,0 0-7 0 0,0 0 11 0 0,0 0 11 0 0,0 0-33 0 0,0 0-19 0 0,0 0 37 0 0,0 0 10 0 0,0 0-6 0 0,0 0-1 0 0,0 0 0 0 0,0 0 0 0 0,0 0 10 0 0,0 0 32 0 0,0 0-6 0 0,0 0-2 0 0,0 0 4 0 0,0 0 0 0 0,0 0-13 0 0,0 0-9 0 0,0 0-7 0 0,0 0-2 0 0,0 0-6 0 0,0 0-5 0 0,0 0-14 0 0,0 0-6 0 0,0 0-26 0 0,0 0-12 0 0,0 0-33 0 0,0 0-34 0 0,-15 12-2653 0 0,-11 20-1174 0 0,7-14-4243 0 0,11-10-1087 0 0</inkml:trace>
</inkml:ink>
</file>

<file path=ppt/ink/ink24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09:03.24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8 155 0 0 0,'0'0'1391'0'0,"0"0"381"0"0,0 0 227 0 0,0 0 27 0 0,0 0-69 0 0,0 0-118 0 0,0 0-194 0 0,0 0-220 0 0,0 0-221 0 0,-6-6 444 0 0,5 5 4655 0 0,8 9-1708 0 0,19-3-4057 0 0,-15-3 1 0 0,162 1 1153 0 0,219 1-701 0 0,-255-12-723 0 0,216 8 24 0 0,-232-11-268 0 0,37 4 4 0 0,-18 0 66 0 0,-13 0-70 0 0,-39 3 22 0 0,1-4 16 0 0,40 0-56 0 0,-32-2 100 0 0,14 7-74 0 0,0 2 40 0 0,147-6-39 0 0,-129-1 4 0 0,-3-6 37 0 0,-31 6-69 0 0,-17 5-5 0 0,2-5 0 0 0,-24 1 0 0 0,-23 3 0 0 0,-31 4 0 0 0,-2-3 0 0 0,19 0 0 0 0,82-13 0 0 0,-100 16 0 0 0,-2 0 0 0 0,-5-2-2025 0 0,-3-6-6117 0 0,4 4 1203 0 0,3 3-6137 0 0</inkml:trace>
</inkml:ink>
</file>

<file path=ppt/ink/ink24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51:51.13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13323 0 0,'0'0'2239'0'0,"0"0"-396"0"0,0 0-365 0 0,0 0-95 0 0,0 0-106 0 0,0 0-170 0 0,0 0-223 0 0,0 0-277 0 0,0 0-168 0 0,0 0-99 0 0,0 0-32 0 0,0 0 24 0 0,0 0 15 0 0,0 24-26 0 0,2 133 137 0 0,49 240 323 0 0,-20-187-906 0 0,-27-291-11423 0 0,1 39 3534 0 0,-3 25 234 0 0</inkml:trace>
  <inkml:trace contextRef="#ctx0" brushRef="#br0" timeOffset="480.779">308 155 9602 0 0,'0'0'1932'0'0,"0"0"-246"0"0,0 0-90 0 0,0 0-24 0 0,0 0-72 0 0,0 0-199 0 0,0 0-256 0 0,-18 34-208 0 0,-57 107-137 0 0,21-62 877 0 0,8-17-309 0 0,69-46-1115 0 0,122 35 976 0 0,-132-45-971 0 0,-1 0 1 0 0,0 1-1 0 0,1 0 1 0 0,-2 1-1 0 0,1 0 1 0 0,-1 1-1 0 0,-1 0 1 0 0,0 0-1 0 0,0 1 1 0 0,-1 1 0 0 0,0 0-1 0 0,0 0 1 0 0,-2 1-1 0 0,1 0 1 0 0,-1 0-1 0 0,-1 0 1 0 0,1 5-159 0 0,10 30 525 0 0,-3-33-2872 0 0,-3-9-7651 0 0,-11-5 5138 0 0,0 0-3180 0 0</inkml:trace>
</inkml:ink>
</file>

<file path=ppt/ink/ink24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51:50.0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38 85 0 0 0,'0'0'553'0'0,"0"0"1074"0"0,0 0 571 0 0,0 0 129 0 0,0 0-95 0 0,0 0-264 0 0,0 0-278 0 0,0 0-211 0 0,0-14-183 0 0,0-42-124 0 0,0 42-121 0 0,0 14-108 0 0,0 0-91 0 0,0 0-110 0 0,0 0-53 0 0,0 0-85 0 0,0 0-78 0 0,0 27 1712 0 0,-30 296-984 0 0,23-37-716 0 0,7-277-516 0 0,1 1 0 0 0,1-1 0 0 0,-1 1-1 0 0,2-1 1 0 0,-1 0 0 0 0,1 0 0 0 0,1 0 0 0 0,-1 0 0 0 0,1-1 0 0 0,1 1 0 0 0,0-1-1 0 0,0 0 1 0 0,0 0 0 0 0,7 6-22 0 0,-9-11 24 0 0,-1 0 0 0 0,1 0 0 0 0,1 0-1 0 0,-1 0 1 0 0,0 0 0 0 0,1-1 0 0 0,-1 1-1 0 0,1-1 1 0 0,-1 0 0 0 0,1 0 0 0 0,0 0 0 0 0,0-1-1 0 0,0 1 1 0 0,0-1 0 0 0,0 0 0 0 0,1 0-1 0 0,-1-1 1 0 0,0 1 0 0 0,0-1 0 0 0,1 0-1 0 0,-1 0 1 0 0,0 0 0 0 0,0-1 0 0 0,1 1 0 0 0,-1-1-1 0 0,0 0 1 0 0,0 0 0 0 0,0-1 0 0 0,0 1-1 0 0,0-1 1 0 0,0 0 0 0 0,0 0 0 0 0,2-2-24 0 0,12-11 73 0 0,0-1 0 0 0,-1-1 1 0 0,-1 0-1 0 0,0-1 1 0 0,-2-1-1 0 0,0-1 0 0 0,-1 1 1 0 0,-1-2-1 0 0,1-5-73 0 0,1 4 21 0 0,1-4-1 0 0,0 3-11 0 0,0 0 0 0 0,-2-2 0 0 0,-1 1 0 0 0,-1-2 0 0 0,-1 0 0 0 0,0-7-9 0 0,2-4-83 0 0,-10 55-208 0 0,24 102 241 0 0,-18-72 43 0 0,2-1 0 0 0,3-1 1 0 0,1 0-1 0 0,14 26 7 0 0,55 66-27 0 0,-80-134 31 0 0,1 0 0 0 0,-1-1 0 0 0,1 1 0 0 0,-1-1 0 0 0,1 0 0 0 0,0 0 0 0 0,0 0 0 0 0,1 0 0 0 0,-1-1 0 0 0,1 1 0 0 0,-1-1 0 0 0,1 0 0 0 0,0-1 0 0 0,-1 1 0 0 0,1-1 0 0 0,0 0 0 0 0,0 0 0 0 0,0-1 0 0 0,0 1 0 0 0,0-1 0 0 0,0 0 0 0 0,0 0 0 0 0,0-1 0 0 0,0 0 0 0 0,0 1 0 0 0,0-2 0 0 0,0 1 0 0 0,0-1 0 0 0,-1 1 0 0 0,4-2-4 0 0,6-7 58 0 0,0-1 0 0 0,0 0 1 0 0,-1 0-1 0 0,-1-2 0 0 0,0 1 0 0 0,-1-2 0 0 0,0 1 0 0 0,-1-1 0 0 0,0-1 0 0 0,-1 0 0 0 0,-1 0 0 0 0,0-1 1 0 0,-1 0-1 0 0,2-10-58 0 0,9-18 98 0 0,-2 0 1 0 0,-3 0 0 0 0,-1-2-1 0 0,-2 0 1 0 0,-2 0 0 0 0,-2 0 0 0 0,-2-1-1 0 0,-2 0 1 0 0,-2 0 0 0 0,-4-19-99 0 0,-20 3 228 0 0,19 108-4043 0 0,29 38-2539 0 0,-10-57 788 0 0,0-2-4026 0 0,-13-23 9108 0 0,4 8-3201 0 0</inkml:trace>
  <inkml:trace contextRef="#ctx0" brushRef="#br0" timeOffset="406.103">1371 487 4193 0 0,'0'0'5718'0'0,"0"0"-2960"0"0,0 0-1017 0 0,0 0-149 0 0,0 0-73 0 0,0 0-129 0 0,0 0-241 0 0,0 0-234 0 0,0 0-185 0 0,0 0-162 0 0,0 0-128 0 0,0 0-113 0 0,0 0-87 0 0,-17 22-74 0 0,-48 73-42 0 0,45-36 23 0 0,21-47-116 0 0,-3-3-16 0 0,2 0 0 0 0,-1 0 0 0 0,1-1 1 0 0,0 1-1 0 0,1 0 0 0 0,0 0 0 0 0,1 0 1 0 0,0-1-1 0 0,0 1 0 0 0,1 0 0 0 0,0-1 1 0 0,0 0-1 0 0,1 0 0 0 0,0 0 0 0 0,0 0 0 0 0,1-1 1 0 0,0 1-1 0 0,0-1 0 0 0,1 0 0 0 0,0-1 1 0 0,0 0-1 0 0,1 0 0 0 0,0 0 0 0 0,0 0 1 0 0,0-1-1 0 0,7 3-15 0 0,-9-6 76 0 0,0 0-1 0 0,1 0 1 0 0,-1-1 0 0 0,0 0-1 0 0,1 0 1 0 0,-1 0 0 0 0,1-1-1 0 0,0 1 1 0 0,-1-2 0 0 0,1 1-1 0 0,-1 0 1 0 0,1-1 0 0 0,-1 0-1 0 0,1 0 1 0 0,-1-1 0 0 0,0 0-1 0 0,0 0 1 0 0,1 0 0 0 0,-1 0-1 0 0,-1-1 1 0 0,1 0 0 0 0,0 0-1 0 0,-1 0 1 0 0,1 0 0 0 0,-1-1-1 0 0,0 0 1 0 0,0 0 0 0 0,0-1-76 0 0,3-3 107 0 0,0-1 0 0 0,0-1 0 0 0,-1 1 1 0 0,-1-1-1 0 0,0 0 0 0 0,0 0 0 0 0,-1-1 1 0 0,0 0-1 0 0,-1 1 0 0 0,0-1 0 0 0,-1 0 0 0 0,0-1 1 0 0,0-5-108 0 0,0 8 6 0 0,0 0 0 0 0,0 0 0 0 0,-1 0 0 0 0,0 0 0 0 0,-1 0 0 0 0,0-1 0 0 0,-1 1 0 0 0,0 0 0 0 0,0 0 0 0 0,-1 0 0 0 0,0 0 0 0 0,0 0 0 0 0,-1 0 0 0 0,0 1 0 0 0,-1-1 0 0 0,0 1 0 0 0,0 0 0 0 0,-1 0 0 0 0,0 0 0 0 0,0 0 0 0 0,-1 1 0 0 0,0 0 0 0 0,0 0 0 0 0,-1 1 0 0 0,0 0 0 0 0,0 0 0 0 0,0 0 0 0 0,-1 1 0 0 0,-7-4-6 0 0,11 7-171 0 0,1 1 0 0 0,-1-1 0 0 0,0 1 0 0 0,1-1 0 0 0,-1 1 0 0 0,0 0-1 0 0,0 1 1 0 0,0-1 0 0 0,0 1 0 0 0,0-1 0 0 0,0 1 0 0 0,0 0 0 0 0,0 1 0 0 0,0-1-1 0 0,0 1 1 0 0,0 0 0 0 0,0 0 0 0 0,1 0 0 0 0,-1 0 0 0 0,0 1 0 0 0,0-1 0 0 0,1 1-1 0 0,-1 0 1 0 0,1 0 0 0 0,0 0 0 0 0,-1 1 0 0 0,1-1 0 0 0,0 1 0 0 0,0 0 0 0 0,1 0 0 0 0,-1 0-1 0 0,1 0 1 0 0,-1 0 0 0 0,1 0 0 0 0,-1 4 171 0 0,-21 54-8356 0 0,20-47 3905 0 0,0 2-4584 0 0</inkml:trace>
  <inkml:trace contextRef="#ctx0" brushRef="#br0" timeOffset="747.06">1814 855 8578 0 0,'0'0'3435'0'0,"0"0"-1546"0"0,0 0-557 0 0,0 0 88 0 0,0 0 97 0 0,0 0-60 0 0,0 0-203 0 0,0 0-209 0 0,0 0-176 0 0,0 0-144 0 0,0 0-92 0 0,0 0-86 0 0,-6 6-17 0 0,-20 19-2 0 0,20-52 1266 0 0,10-2-1613 0 0,2 0 1 0 0,1 1-1 0 0,1-1 1 0 0,1 2-1 0 0,2 0 1 0 0,1 0-1 0 0,14-24-181 0 0,36-53 15 0 0,-46 154-7046 0 0,-11-38 2033 0 0,0-4-3287 0 0,-2-4-239 0 0</inkml:trace>
</inkml:ink>
</file>

<file path=ppt/ink/ink24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54:13.12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8750 823 0 0 0,'0'0'899'0'0,"0"0"711"0"0,0 0 145 0 0,0 0-98 0 0,0 0-136 0 0,0 0-142 0 0,0 0-134 0 0,0 0-134 0 0,0 0-115 0 0,9 1 2333 0 0,-5 1 3200 0 0,-4-2-6459 0 0,0 0 0 0 0,0 0-3 0 0,0 0-2 0 0,0 0-18 0 0,0 0-3 0 0,0 0-11 0 0,0 0-7 0 0,0 0-2 0 0,0 0 1 0 0,0 0 7 0 0,0 0 11 0 0,0 0 18 0 0,0 0 13 0 0,2-22 1739 0 0,-13 34-1425 0 0,31-42 383 0 0,-11 15-746 0 0,4-18 436 0 0,-13 33-421 0 0,0 0 5 0 0,0 0-22 0 0,0 0-7 0 0,0 0-4 0 0,0 0-11 0 0,0 0 16 0 0,0 0-1 0 0,0 0-5 0 0,0 0 4 0 0,0 0 2 0 0,0 0 6 0 0,-16 7 107 0 0,5 7-127 0 0,11-13 8 0 0,0-1 6 0 0,0 0 3 0 0,0 0-8 0 0,0 0 4 0 0,0 0 7 0 0,0 0 6 0 0,0 0 23 0 0,9-18 564 0 0,-2 7-720 0 0,-10 19 1136 0 0,-3 0-1768 0 0,3-18-4674 0 0,2 7 4458 0 0,1-3-393 0 0,1 1-4300 0 0,2 1-5577 0 0</inkml:trace>
  <inkml:trace contextRef="#ctx0" brushRef="#br0" timeOffset="969.271">8763 421 0 0 0,'0'0'795'0'0,"0"0"729"0"0,0 0 357 0 0,0 0 0 0 0,0 0-224 0 0,0 0-352 0 0,0 0-313 0 0,0 0-187 0 0,0 0-79 0 0,0 0-21 0 0,0 0 13 0 0,1 0-931 0 0,4 1 8590 0 0,-10-14-5710 0 0,-5 14-2614 0 0,41-37 1719 0 0,-31 35-1667 0 0,0 1-32 0 0,0 0-5 0 0,0 0-8 0 0,0 0-1 0 0,0 0-15 0 0,0 0-7 0 0,0 0-21 0 0,0 0-33 0 0,0 0 33 0 0,0 0-3 0 0,0 0 18 0 0,0 0 49 0 0,0 0-42 0 0,0 0 13 0 0,0 0 9 0 0,-18 22 627 0 0,14-18-442 0 0,21-19-142 0 0,-17 15-91 0 0,0 0 16 0 0,0 0 0 0 0,0 0-12 0 0,0 0 13 0 0,0 0 11 0 0,0 0 2 0 0,0 0-17 0 0,0 0 10 0 0,0 0-10 0 0,0 0-22 0 0,0 0 27 0 0,0 0-15 0 0,0 0-3 0 0,0 0 12 0 0,0 0-11 0 0,0 0 1 0 0,0 0 0 0 0,0 0 17 0 0,0 0-8 0 0,0 0-5 0 0,0 0-32 0 0,0 0 16 0 0,0 0 9 0 0,0 0-15 0 0,0 0-4 0 0,0 0-4 0 0,0 0-20 0 0,0 0-19 0 0,0 0-7 0 0,0 0-48 0 0,0 0-67 0 0,0 0-103 0 0,0 0-170 0 0,0 0-247 0 0,0-3-1225 0 0,0 3-1293 0 0,0 0-3423 0 0,0 0-5081 0 0</inkml:trace>
  <inkml:trace contextRef="#ctx0" brushRef="#br0" timeOffset="-23873.529">9721 42 0 0 0,'-6'-13'2871'0'0,"6"9"3266"0"0,0 5 620 0 0,0 0-1096 0 0,0-1-5469 0 0,0 0-19 0 0,0 0-21 0 0,0 19 1037 0 0,1 305 792 0 0,-11 73-1429 0 0,-7-309-381 0 0,6-51 59 0 0,11-37-214 0 0,0 0 9 0 0,0 0-6 0 0,0-3-746 0 0,-7-15-1849 0 0,1 3-1786 0 0,5 4-3697 0 0,1 3-2343 0 0</inkml:trace>
  <inkml:trace contextRef="#ctx0" brushRef="#br0" timeOffset="-22357.814">9419 123 0 0 0,'0'0'585'0'0,"0"0"941"0"0,0 0 368 0 0,0 0-38 0 0,0 0-139 0 0,0 0-126 0 0,0 0-175 0 0,0 0-141 0 0,0 0-71 0 0,0 0-94 0 0,-8-5-78 0 0,-21-15-51 0 0,14 14 6460 0 0,24 8-5614 0 0,65-15-822 0 0,164-26 30 0 0,-138 26-655 0 0,41-3-16 0 0,-46 12-72 0 0,-25-3-878 0 0,-63 6-2537 0 0,6 1-7537 0 0,-9 0 6016 0 0,-2 0-4874 0 0</inkml:trace>
  <inkml:trace contextRef="#ctx0" brushRef="#br0" timeOffset="-19652.234">10148 852 0 0 0,'-18'-67'0'0'0,"7"28"76"0"0,10 38 319 0 0,1 1 157 0 0,0 0 141 0 0,0 0 204 0 0,0 0 209 0 0,-1 0 584 0 0,-3-1 15289 0 0,4 2-17029 0 0,0-1 214 0 0,0 19 1415 0 0,0 293 1524 0 0,0-311-3089 0 0,0-1 2 0 0,0 0 6 0 0,0 0 20 0 0,0 0-29 0 0,0 0-21 0 0,0 0-27 0 0,0 0-54 0 0,0 0-20 0 0,0 0-67 0 0,0 0-116 0 0,0 0-160 0 0,0-9-4174 0 0,0 3-4942 0 0,0 2-2232 0 0</inkml:trace>
  <inkml:trace contextRef="#ctx0" brushRef="#br0" timeOffset="-18383.998">10805 572 160 0 0,'0'0'1580'0'0,"0"0"99"0"0,0 0 258 0 0,0 0 230 0 0,0 0 45 0 0,0 0-202 0 0,0 0-399 0 0,0 0-412 0 0,0 0-325 0 0,0 0-197 0 0,0 0-109 0 0,14 11 1635 0 0,103 0 2273 0 0,73-18-2336 0 0,-110 0-1810 0 0,-60 3-193 0 0,-20 4-143 0 0,23-14-2199 0 0,-21 11 713 0 0,0-4-2712 0 0,-1 2-7189 0 0,-1 4 4733 0 0</inkml:trace>
  <inkml:trace contextRef="#ctx0" brushRef="#br0" timeOffset="-18023.682">11114 351 6145 0 0,'0'0'2450'0'0,"0"0"-504"0"0,0 0-355 0 0,0 0-45 0 0,0 0 34 0 0,0 0-61 0 0,0 0-201 0 0,0 0-300 0 0,0 0-289 0 0,0 0-223 0 0,0 0-164 0 0,0 0-41 0 0,0 0 14 0 0,-1 6 28 0 0,5 88 1177 0 0,2 127 146 0 0,-44 3-1614 0 0,40-205-3450 0 0,19-22-10707 0 0,-17 2 6721 0 0</inkml:trace>
  <inkml:trace contextRef="#ctx0" brushRef="#br0" timeOffset="-14952.218">13043 881 8106 0 0,'0'0'3895'0'0,"0"0"-1780"0"0,0 0-742 0 0,0 0-72 0 0,0 0 69 0 0,0 0-28 0 0,0 0-168 0 0,0 0-220 0 0,0 0-185 0 0,0 0-130 0 0,0 0-91 0 0,0 0-74 0 0,13-4-86 0 0,58-25 257 0 0,7 22 750 0 0,-77 8-1384 0 0,1 0 0 0 0,-1 0-1 0 0,1 0 1 0 0,-1 0 0 0 0,0 1-1 0 0,0-1 1 0 0,1 0 0 0 0,-1 1-1 0 0,0-1 1 0 0,0 1 0 0 0,0-1-1 0 0,-1 1 1 0 0,1 0 0 0 0,0-1-1 0 0,0 1 1 0 0,-1 0 0 0 0,1 0-1 0 0,-1-1 1 0 0,0 1 0 0 0,1 0-1 0 0,-1 0 1 0 0,0 0 0 0 0,0-1-1 0 0,0 1 1 0 0,0 0 0 0 0,-1 0-1 0 0,1 0 1 0 0,0-1 0 0 0,-1 1-1 0 0,1 0 1 0 0,-1-1 0 0 0,0 1-1 0 0,1 0 1 0 0,-1-1 0 0 0,0 1-1 0 0,0-1 1 0 0,0 1 0 0 0,0-1-1 0 0,-1 1 1 0 0,1-1 0 0 0,0 0-1 0 0,-1 1-10 0 0,-72 118 287 0 0,73-119-282 0 0,0 1-1 0 0,1-1 0 0 0,-1 1 1 0 0,0-1-1 0 0,1 1 0 0 0,0-1 1 0 0,-1 1-1 0 0,1 0 1 0 0,0-1-1 0 0,0 1 0 0 0,0-1 1 0 0,0 1-1 0 0,0 0 1 0 0,0-1-1 0 0,0 1 0 0 0,0-1 1 0 0,1 1-1 0 0,-1 0 1 0 0,1-1-1 0 0,-1 1 0 0 0,1-1 1 0 0,0 1-1 0 0,-1-1 1 0 0,1 0-1 0 0,0 1 0 0 0,0-1 1 0 0,0 0-1 0 0,0 0 0 0 0,0 1 1 0 0,0-1-1 0 0,0 0 1 0 0,1 0-1 0 0,-1 0 0 0 0,0 0 1 0 0,1 0-1 0 0,-1-1 1 0 0,1 1-1 0 0,-1 0 0 0 0,0-1 1 0 0,1 1-1 0 0,0-1 1 0 0,-1 1-1 0 0,1-1 0 0 0,0 0-4 0 0,73-3 313 0 0,10-34-4043 0 0,-54 20-3950 0 0,-21 12-3406 0 0</inkml:trace>
  <inkml:trace contextRef="#ctx0" brushRef="#br0" timeOffset="-14334.953">14019 521 4121 0 0,'0'0'2323'0'0,"0"0"-259"0"0,0 0 26 0 0,0 0 80 0 0,0 0-101 0 0,0 0-270 0 0,0 0-363 0 0,0 0-339 0 0,0 0-232 0 0,0 0-195 0 0,0 0-117 0 0,0 0-41 0 0,0 0-22 0 0,-5 1-15 0 0,-13 7-39 0 0,31 8 2301 0 0,-3-12-2513 0 0,0-1-1 0 0,0-1 1 0 0,0 1-1 0 0,1-2 1 0 0,-1 0 0 0 0,0 0-1 0 0,1 0 1 0 0,-1-2 0 0 0,1 1-1 0 0,6-2-223 0 0,20 0 335 0 0,113-4 453 0 0,-103 5-850 0 0,-47 1-8 0 0,-1 1-6191 0 0,-4 3 1387 0 0,-4 2-3319 0 0,6-2-1613 0 0</inkml:trace>
  <inkml:trace contextRef="#ctx0" brushRef="#br0" timeOffset="-14035.99">13899 859 14307 0 0,'0'0'1338'0'0,"0"0"-606"0"0,0 0-89 0 0,0 0 348 0 0,0 0 345 0 0,0 0 123 0 0,0 0-151 0 0,0 0-264 0 0,0 0-196 0 0,0 0-129 0 0,0 0-71 0 0,0 0-82 0 0,0 0-66 0 0,29 2-49 0 0,88 2-58 0 0,23-21 798 0 0,-99 9-1072 0 0,50-6-2348 0 0,-86 12 602 0 0,-1 1-4286 0 0,-3 1-3333 0 0</inkml:trace>
  <inkml:trace contextRef="#ctx0" brushRef="#br0" timeOffset="-16584.959">11920 197 1936 0 0,'0'0'2062'0'0,"0"0"-291"0"0,0 0-133 0 0,0 0 118 0 0,0 0 129 0 0,0 0-37 0 0,0 0-270 0 0,0 0-369 0 0,0 0-334 0 0,0 0-256 0 0,0 0-132 0 0,0 0-67 0 0,6 0 1208 0 0,-7 37 1598 0 0,-16 45-2082 0 0,-83 215-195 0 0,90-266-929 0 0,1 1 0 0 0,1 0 0 0 0,2 0 0 0 0,1 0 0 0 0,2 1 0 0 0,1 0 0 0 0,1 2-20 0 0,0-30 2 0 0,1 0-1 0 0,-1-1 1 0 0,1 1 0 0 0,0 0 0 0 0,1-1 0 0 0,-1 1-1 0 0,1-1 1 0 0,0 1 0 0 0,0-1 0 0 0,0 1 0 0 0,0-1 0 0 0,1 1-1 0 0,0-1 1 0 0,0 0 0 0 0,0 0 0 0 0,0 0 0 0 0,1 0-1 0 0,0 0 1 0 0,0-1 0 0 0,0 1 0 0 0,0-1 0 0 0,0 0 0 0 0,1 1-1 0 0,-1-2 1 0 0,1 1 0 0 0,0 0 0 0 0,0-1 0 0 0,0 1-1 0 0,0-1 1 0 0,0 0 0 0 0,0-1 0 0 0,1 1 0 0 0,1 0-2 0 0,3-5 47 0 0,-1 1 0 0 0,1-1 0 0 0,-1-1 0 0 0,1 0 1 0 0,-1 0-1 0 0,-1 0 0 0 0,1-1 0 0 0,0 0 0 0 0,-1-1 0 0 0,0 0 1 0 0,0 0-1 0 0,-1 0 0 0 0,0-1 0 0 0,0 0 0 0 0,0 0 0 0 0,-1 0 1 0 0,0-1-48 0 0,17-17 91 0 0,17-26-15 0 0,-2-2 0 0 0,-3 0 0 0 0,-1-3 0 0 0,-4-1 0 0 0,-1-1-1 0 0,-2-4-75 0 0,-14 34 5 0 0,6-12 15 0 0,-2-1 0 0 0,-2 0 0 0 0,-2-1 0 0 0,2-15-20 0 0,-19 34 252 0 0,-10 49-322 0 0,-3 12 169 0 0,1 1 1 0 0,2 0 0 0 0,2 1 0 0 0,2 0 0 0 0,-6 36-100 0 0,-2 78 351 0 0,7 1 0 0 0,7 117-351 0 0,5-271 7 0 0,15-54-7257 0 0,-7 29-3952 0 0,-5 16 1600 0 0</inkml:trace>
  <inkml:trace contextRef="#ctx0" brushRef="#br0" timeOffset="-16133.319">12408 800 10058 0 0,'0'0'1889'0'0,"0"0"-420"0"0,0 0-101 0 0,0 0 62 0 0,0 0 46 0 0,0 0-79 0 0,0 0-276 0 0,0 0-299 0 0,0 0-239 0 0,0 0-179 0 0,0 0-80 0 0,0 0-4 0 0,0 0 32 0 0,0 5 16 0 0,-3 270 2957 0 0,-8-208-3272 0 0,9-57-1337 0 0,0-12-4238 0 0,7-21-9875 0 0,-1 19 10841 0 0</inkml:trace>
  <inkml:trace contextRef="#ctx0" brushRef="#br0" timeOffset="-15375.951">12545 926 6393 0 0,'0'0'2864'0'0,"0"0"-672"0"0,0 0-401 0 0,0 0-144 0 0,0 0-89 0 0,0 0-146 0 0,0 0-244 0 0,0 0-289 0 0,0 0-259 0 0,0 0-182 0 0,0 0-74 0 0,0 0 0 0 0,0 0 31 0 0,4 3 34 0 0,12 3-177 0 0,0 0-1 0 0,0-1 1 0 0,0-1-1 0 0,1 0 1 0 0,0-2-1 0 0,0 0 1 0 0,-1 0 0 0 0,1-2-1 0 0,0 0 1 0 0,0-1-1 0 0,11-2-251 0 0,25 2 260 0 0,-17 1-11 0 0,-36 0-212 0 0,0 0 34 0 0,0 0 29 0 0,0 0 36 0 0,0 0 12 0 0,0 0 21 0 0,0 0 28 0 0,-13-18 490 0 0,-77-52-573 0 0,87 74-117 0 0,0 0 0 0 0,0 1 0 0 0,1-1 0 0 0,-1 1 0 0 0,1-1 0 0 0,0 1 1 0 0,0 0-1 0 0,0 0 0 0 0,1 0 0 0 0,-1 0 0 0 0,1 0 0 0 0,1 0 0 0 0,-1 0 1 0 0,1 0-1 0 0,-1 0 0 0 0,2 5 3 0 0,-1-8 0 0 0,-20 186 4 0 0,12-137 15 0 0,8-51-18 0 0,0 0-2 0 0,0 0 13 0 0,0 0 7 0 0,0 0 11 0 0,0 0 9 0 0,16-15 200 0 0,115-143 95 0 0,-116 122-516 0 0,-15 36 2 0 0,0 0-79 0 0,0-6-2246 0 0,0 5-1974 0 0,0 0-3688 0 0,0 1-2960 0 0</inkml:trace>
  <inkml:trace contextRef="#ctx0" brushRef="#br0" timeOffset="-12750.143">15186 208 24 0 0,'0'0'1646'0'0,"0"0"-51"0"0,0 0 141 0 0,0 0 342 0 0,0 0 301 0 0,0 0-14 0 0,0 0-256 0 0,0 0-400 0 0,0 0-413 0 0,0 0-290 0 0,0 0-253 0 0,1-4-170 0 0,1-7 544 0 0,1 35 835 0 0,-1-5-1540 0 0,8 98 1318 0 0,-5-1 0 0 0,-8 83-1740 0 0,-14-22 269 0 0,-1-61-141 0 0,17-112-128 0 0,1 0-5 0 0,0-61-7933 0 0,0 31-2819 0 0,0 18 2790 0 0</inkml:trace>
  <inkml:trace contextRef="#ctx0" brushRef="#br0" timeOffset="-12438.462">14811 285 5745 0 0,'0'0'1963'0'0,"0"0"-94"0"0,0 0-41 0 0,0 0 81 0 0,0 0 31 0 0,0 0-228 0 0,0 0-363 0 0,0 0-411 0 0,0 0-313 0 0,0 0-147 0 0,0 0-7 0 0,0 0 65 0 0,0 0 52 0 0,14-3 44 0 0,243-35 2374 0 0,202-16-1635 0 0,-356 53-3346 0 0,-99 21-7079 0 0,-4-18 5711 0 0,0 2-8229 0 0</inkml:trace>
  <inkml:trace contextRef="#ctx0" brushRef="#br0" timeOffset="-11933.92">15514 778 12515 0 0,'0'0'1012'0'0,"0"0"-399"0"0,0 0 82 0 0,0 0 293 0 0,0 0 206 0 0,0 0 16 0 0,0 0-180 0 0,0 0-136 0 0,0 0-121 0 0,0 0-96 0 0,0 0-83 0 0,0 0-91 0 0,32 2-72 0 0,99 6-59 0 0,-6 5 1268 0 0,-123-13-1599 0 0,0 0-1 0 0,0 0 0 0 0,0 0 1 0 0,0 1-1 0 0,0-1 0 0 0,0 1 1 0 0,0-1-1 0 0,0 1 0 0 0,0 0 1 0 0,0 0-1 0 0,0-1 0 0 0,0 1 1 0 0,-1 0-1 0 0,1 1 1 0 0,0-1-1 0 0,-1 0 0 0 0,1 0 1 0 0,-1 1-1 0 0,0-1 0 0 0,1 1 1 0 0,-1-1-1 0 0,0 1 0 0 0,0 0 1 0 0,0 0-1 0 0,0-1 0 0 0,0 1 1 0 0,0 0-1 0 0,0 0 0 0 0,-1 0 1 0 0,1 0-1 0 0,-1 0 0 0 0,1 0 1 0 0,-1 0-1 0 0,0 0 0 0 0,0 0 1 0 0,0 0-1 0 0,0 0 0 0 0,0 0 1 0 0,0 0-1 0 0,0 0 0 0 0,-1 0 1 0 0,1 0-1 0 0,-1 0 0 0 0,1 0 1 0 0,-1 0-1 0 0,0-1 0 0 0,0 1 1 0 0,0 0-1 0 0,0 0 0 0 0,0-1 1 0 0,0 1-1 0 0,-1 0-40 0 0,-35 45 359 0 0,32-42-330 0 0,-1 1 0 0 0,1-1 1 0 0,-1 1-1 0 0,2 0 0 0 0,-1 1 0 0 0,1-1 0 0 0,0 1 0 0 0,0 0 0 0 0,0 0 0 0 0,1 0 0 0 0,1 0 1 0 0,-1 0-1 0 0,1 1 0 0 0,0-1 0 0 0,1 1 0 0 0,-1 0 0 0 0,2 0 0 0 0,-1-1 0 0 0,1 8-29 0 0,2-11 24 0 0,0 0-1 0 0,0 0 0 0 0,1 0 1 0 0,0 0-1 0 0,-1 0 1 0 0,1 0-1 0 0,1-1 0 0 0,-1 1 1 0 0,0-1-1 0 0,1 0 0 0 0,0 0 1 0 0,0 0-1 0 0,-1 0 0 0 0,2-1 1 0 0,-1 0-1 0 0,0 0 1 0 0,0 0-1 0 0,1 0 0 0 0,-1 0 1 0 0,1-1-1 0 0,0 0 0 0 0,-1 0 1 0 0,1 0-1 0 0,0-1 0 0 0,3 0-23 0 0,126-4-3251 0 0,-119 0 1402 0 0,-1 1-1885 0 0,0 0-3711 0 0,1-1-5011 0 0</inkml:trace>
</inkml:ink>
</file>

<file path=ppt/ink/ink24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51:51.13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13323 0 0,'0'0'2239'0'0,"0"0"-396"0"0,0 0-365 0 0,0 0-95 0 0,0 0-106 0 0,0 0-170 0 0,0 0-223 0 0,0 0-277 0 0,0 0-168 0 0,0 0-99 0 0,0 0-32 0 0,0 0 24 0 0,0 0 15 0 0,0 24-26 0 0,2 133 137 0 0,49 240 323 0 0,-20-187-906 0 0,-27-291-11423 0 0,1 39 3534 0 0,-3 25 234 0 0</inkml:trace>
  <inkml:trace contextRef="#ctx0" brushRef="#br0" timeOffset="480.779">308 155 9602 0 0,'0'0'1932'0'0,"0"0"-246"0"0,0 0-90 0 0,0 0-24 0 0,0 0-72 0 0,0 0-199 0 0,0 0-256 0 0,-18 34-208 0 0,-57 107-137 0 0,21-62 877 0 0,8-17-309 0 0,69-46-1115 0 0,122 35 976 0 0,-132-45-971 0 0,-1 0 1 0 0,0 1-1 0 0,1 0 1 0 0,-2 1-1 0 0,1 0 1 0 0,-1 1-1 0 0,-1 0 1 0 0,0 0-1 0 0,0 1 1 0 0,-1 1 0 0 0,0 0-1 0 0,0 0 1 0 0,-2 1-1 0 0,1 0 1 0 0,-1 0-1 0 0,-1 0 1 0 0,1 5-159 0 0,10 30 525 0 0,-3-33-2872 0 0,-3-9-7651 0 0,-11-5 5138 0 0,0 0-3180 0 0</inkml:trace>
</inkml:ink>
</file>

<file path=ppt/ink/ink24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51:50.0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38 85 0 0 0,'0'0'553'0'0,"0"0"1074"0"0,0 0 571 0 0,0 0 129 0 0,0 0-95 0 0,0 0-264 0 0,0 0-278 0 0,0 0-211 0 0,0-14-183 0 0,0-42-124 0 0,0 42-121 0 0,0 14-108 0 0,0 0-91 0 0,0 0-110 0 0,0 0-53 0 0,0 0-85 0 0,0 0-78 0 0,0 27 1712 0 0,-30 296-984 0 0,23-37-716 0 0,7-277-516 0 0,1 1 0 0 0,1-1 0 0 0,-1 1-1 0 0,2-1 1 0 0,-1 0 0 0 0,1 0 0 0 0,1 0 0 0 0,-1 0 0 0 0,1-1 0 0 0,1 1 0 0 0,0-1-1 0 0,0 0 1 0 0,0 0 0 0 0,7 6-22 0 0,-9-11 24 0 0,-1 0 0 0 0,1 0 0 0 0,1 0-1 0 0,-1 0 1 0 0,0 0 0 0 0,1-1 0 0 0,-1 1-1 0 0,1-1 1 0 0,-1 0 0 0 0,1 0 0 0 0,0 0 0 0 0,0-1-1 0 0,0 1 1 0 0,0-1 0 0 0,0 0 0 0 0,1 0-1 0 0,-1-1 1 0 0,0 1 0 0 0,0-1 0 0 0,1 0-1 0 0,-1 0 1 0 0,0 0 0 0 0,0-1 0 0 0,1 1 0 0 0,-1-1-1 0 0,0 0 1 0 0,0 0 0 0 0,0-1 0 0 0,0 1-1 0 0,0-1 1 0 0,0 0 0 0 0,0 0 0 0 0,2-2-24 0 0,12-11 73 0 0,0-1 0 0 0,-1-1 1 0 0,-1 0-1 0 0,0-1 1 0 0,-2-1-1 0 0,0-1 0 0 0,-1 1 1 0 0,-1-2-1 0 0,1-5-73 0 0,1 4 21 0 0,1-4-1 0 0,0 3-11 0 0,0 0 0 0 0,-2-2 0 0 0,-1 1 0 0 0,-1-2 0 0 0,-1 0 0 0 0,0-7-9 0 0,2-4-83 0 0,-10 55-208 0 0,24 102 241 0 0,-18-72 43 0 0,2-1 0 0 0,3-1 1 0 0,1 0-1 0 0,14 26 7 0 0,55 66-27 0 0,-80-134 31 0 0,1 0 0 0 0,-1-1 0 0 0,1 1 0 0 0,-1-1 0 0 0,1 0 0 0 0,0 0 0 0 0,0 0 0 0 0,1 0 0 0 0,-1-1 0 0 0,1 1 0 0 0,-1-1 0 0 0,1 0 0 0 0,0-1 0 0 0,-1 1 0 0 0,1-1 0 0 0,0 0 0 0 0,0 0 0 0 0,0-1 0 0 0,0 1 0 0 0,0-1 0 0 0,0 0 0 0 0,0 0 0 0 0,0-1 0 0 0,0 0 0 0 0,0 1 0 0 0,0-2 0 0 0,0 1 0 0 0,0-1 0 0 0,-1 1 0 0 0,4-2-4 0 0,6-7 58 0 0,0-1 0 0 0,0 0 1 0 0,-1 0-1 0 0,-1-2 0 0 0,0 1 0 0 0,-1-2 0 0 0,0 1 0 0 0,-1-1 0 0 0,0-1 0 0 0,-1 0 0 0 0,-1 0 0 0 0,0-1 1 0 0,-1 0-1 0 0,2-10-58 0 0,9-18 98 0 0,-2 0 1 0 0,-3 0 0 0 0,-1-2-1 0 0,-2 0 1 0 0,-2 0 0 0 0,-2 0 0 0 0,-2-1-1 0 0,-2 0 1 0 0,-2 0 0 0 0,-4-19-99 0 0,-20 3 228 0 0,19 108-4043 0 0,29 38-2539 0 0,-10-57 788 0 0,0-2-4026 0 0,-13-23 9108 0 0,4 8-3201 0 0</inkml:trace>
  <inkml:trace contextRef="#ctx0" brushRef="#br0" timeOffset="406.103">1371 487 4193 0 0,'0'0'5718'0'0,"0"0"-2960"0"0,0 0-1017 0 0,0 0-149 0 0,0 0-73 0 0,0 0-129 0 0,0 0-241 0 0,0 0-234 0 0,0 0-185 0 0,0 0-162 0 0,0 0-128 0 0,0 0-113 0 0,0 0-87 0 0,-17 22-74 0 0,-48 73-42 0 0,45-36 23 0 0,21-47-116 0 0,-3-3-16 0 0,2 0 0 0 0,-1 0 0 0 0,1-1 1 0 0,0 1-1 0 0,1 0 0 0 0,0 0 0 0 0,1 0 1 0 0,0-1-1 0 0,0 1 0 0 0,1 0 0 0 0,0-1 1 0 0,0 0-1 0 0,1 0 0 0 0,0 0 0 0 0,0 0 0 0 0,1-1 1 0 0,0 1-1 0 0,0-1 0 0 0,1 0 0 0 0,0-1 1 0 0,0 0-1 0 0,1 0 0 0 0,0 0 0 0 0,0 0 1 0 0,0-1-1 0 0,7 3-15 0 0,-9-6 76 0 0,0 0-1 0 0,1 0 1 0 0,-1-1 0 0 0,0 0-1 0 0,1 0 1 0 0,-1 0 0 0 0,1-1-1 0 0,0 1 1 0 0,-1-2 0 0 0,1 1-1 0 0,-1 0 1 0 0,1-1 0 0 0,-1 0-1 0 0,1 0 1 0 0,-1-1 0 0 0,0 0-1 0 0,0 0 1 0 0,1 0 0 0 0,-1 0-1 0 0,-1-1 1 0 0,1 0 0 0 0,0 0-1 0 0,-1 0 1 0 0,1 0 0 0 0,-1-1-1 0 0,0 0 1 0 0,0 0 0 0 0,0-1-76 0 0,3-3 107 0 0,0-1 0 0 0,0-1 0 0 0,-1 1 1 0 0,-1-1-1 0 0,0 0 0 0 0,0 0 0 0 0,-1-1 1 0 0,0 0-1 0 0,-1 1 0 0 0,0-1 0 0 0,-1 0 0 0 0,0-1 1 0 0,0-5-108 0 0,0 8 6 0 0,0 0 0 0 0,0 0 0 0 0,-1 0 0 0 0,0 0 0 0 0,-1 0 0 0 0,0-1 0 0 0,-1 1 0 0 0,0 0 0 0 0,0 0 0 0 0,-1 0 0 0 0,0 0 0 0 0,0 0 0 0 0,-1 0 0 0 0,0 1 0 0 0,-1-1 0 0 0,0 1 0 0 0,0 0 0 0 0,-1 0 0 0 0,0 0 0 0 0,0 0 0 0 0,-1 1 0 0 0,0 0 0 0 0,0 0 0 0 0,-1 1 0 0 0,0 0 0 0 0,0 0 0 0 0,0 0 0 0 0,-1 1 0 0 0,-7-4-6 0 0,11 7-171 0 0,1 1 0 0 0,-1-1 0 0 0,0 1 0 0 0,1-1 0 0 0,-1 1 0 0 0,0 0-1 0 0,0 1 1 0 0,0-1 0 0 0,0 1 0 0 0,0-1 0 0 0,0 1 0 0 0,0 0 0 0 0,0 1 0 0 0,0-1-1 0 0,0 1 1 0 0,0 0 0 0 0,0 0 0 0 0,1 0 0 0 0,-1 0 0 0 0,0 1 0 0 0,0-1 0 0 0,1 1-1 0 0,-1 0 1 0 0,1 0 0 0 0,0 0 0 0 0,-1 1 0 0 0,1-1 0 0 0,0 1 0 0 0,0 0 0 0 0,1 0 0 0 0,-1 0-1 0 0,1 0 1 0 0,-1 0 0 0 0,1 0 0 0 0,-1 4 171 0 0,-21 54-8356 0 0,20-47 3905 0 0,0 2-4584 0 0</inkml:trace>
  <inkml:trace contextRef="#ctx0" brushRef="#br0" timeOffset="747.06">1814 855 8578 0 0,'0'0'3435'0'0,"0"0"-1546"0"0,0 0-557 0 0,0 0 88 0 0,0 0 97 0 0,0 0-60 0 0,0 0-203 0 0,0 0-209 0 0,0 0-176 0 0,0 0-144 0 0,0 0-92 0 0,0 0-86 0 0,-6 6-17 0 0,-20 19-2 0 0,20-52 1266 0 0,10-2-1613 0 0,2 0 1 0 0,1 1-1 0 0,1-1 1 0 0,1 2-1 0 0,2 0 1 0 0,1 0-1 0 0,14-24-181 0 0,36-53 15 0 0,-46 154-7046 0 0,-11-38 2033 0 0,0-4-3287 0 0,-2-4-239 0 0</inkml:trace>
</inkml:ink>
</file>

<file path=ppt/ink/ink24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52:24.41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65 2343 0 0 0,'0'0'447'0'0,"0"0"900"0"0,0 0 404 0 0,0 0 145 0 0,0 0 41 0 0,0 0-86 0 0,0 0-175 0 0,0 0-237 0 0,0 0-240 0 0,0 0-179 0 0,-1-12-134 0 0,-1 1-772 0 0,-5-45 1666 0 0,8 14 2210 0 0,-11 104 1606 0 0,-11 67-5731 0 0,11-63 238 0 0,2 1 0 0 0,4 0 0 0 0,2 0 0 0 0,6 48-103 0 0,-3-98 12 0 0,0 0 1 0 0,2-1-1 0 0,0 1 1 0 0,1-1-1 0 0,1 0 1 0 0,0 0 0 0 0,1 0-1 0 0,1-1 1 0 0,0 0-1 0 0,6 8-12 0 0,-11-20 14 0 0,-1 0-1 0 0,1 0 1 0 0,0 0-1 0 0,0-1 1 0 0,0 1-1 0 0,1-1 1 0 0,-1 1-1 0 0,0-1 1 0 0,1 0 0 0 0,0 0-1 0 0,-1 0 1 0 0,1 0-1 0 0,0-1 1 0 0,0 1-1 0 0,0-1 1 0 0,0 1-1 0 0,0-1 1 0 0,0 0-1 0 0,1 0 1 0 0,-1-1-1 0 0,0 1 1 0 0,0-1-1 0 0,1 1 1 0 0,-1-1 0 0 0,0 0-1 0 0,1-1 1 0 0,-1 1-1 0 0,0 0 1 0 0,1-1-1 0 0,-1 0 1 0 0,0 1-1 0 0,0-1 1 0 0,0-1-1 0 0,0 1 1 0 0,0 0-1 0 0,0-1 1 0 0,0 0-1 0 0,0 1 1 0 0,0-1 0 0 0,-1 0-1 0 0,1 0 1 0 0,-1-1-1 0 0,1 1 1 0 0,-1-1-1 0 0,0 1 1 0 0,0-1-1 0 0,0 0-13 0 0,22-29 59 0 0,-2-2 0 0 0,-2 0-1 0 0,-1-1 1 0 0,-2-1 0 0 0,-1 0-1 0 0,-1-1 1 0 0,7-35-59 0 0,-6 28-237 0 0,1 91 70 0 0,-3 34 178 0 0,-10-51-25 0 0,0 1 0 0 0,2 0 0 0 0,1-1 0 0 0,2 0 0 0 0,1-1 0 0 0,1 0 0 0 0,1 0 0 0 0,1-1 0 0 0,2-1 0 0 0,15 21 14 0 0,-28-45 10 0 0,1-1 0 0 0,0 1 0 0 0,-1 0 0 0 0,1-1 0 0 0,0 0 0 0 0,0 0 0 0 0,1 1 1 0 0,-1-2-1 0 0,0 1 0 0 0,1 0 0 0 0,-1-1 0 0 0,1 1 0 0 0,-1-1 0 0 0,1 0 0 0 0,0-1 0 0 0,-1 1 1 0 0,1 0-1 0 0,0-1 0 0 0,0 0 0 0 0,-1 0 0 0 0,1 0 0 0 0,0 0 0 0 0,0-1 0 0 0,-1 0 1 0 0,1 1-1 0 0,0-1 0 0 0,-1 0 0 0 0,1-1 0 0 0,-1 1 0 0 0,1-1 0 0 0,-1 0 0 0 0,0 1 0 0 0,1-1 1 0 0,-1-1-1 0 0,0 1 0 0 0,0 0 0 0 0,-1-1 0 0 0,1 0 0 0 0,0 1 0 0 0,-1-1 0 0 0,1-1-10 0 0,28-33 136 0 0,-2-1 0 0 0,-2-1-1 0 0,-2-1 1 0 0,-1-2 0 0 0,-2 0 0 0 0,-2-2-1 0 0,-2 0 1 0 0,-2-1 0 0 0,-1-1-1 0 0,-3 0 1 0 0,-2-1 0 0 0,-1-8-136 0 0,6-123 114 0 0,-22 157-895 0 0,2 39-2414 0 0,5-15 3055 0 0,4 51-4879 0 0,9-20-5418 0 0,-10-29 7 0 0</inkml:trace>
  <inkml:trace contextRef="#ctx0" brushRef="#br0" timeOffset="1097.86">2317 2292 5713 0 0,'0'0'3496'0'0,"0"0"-452"0"0,0 0-394 0 0,0 0-332 0 0,0 0-372 0 0,0 0-393 0 0,0 0-320 0 0,0 0-264 0 0,0 0-207 0 0,0 0-153 0 0,0 0-99 0 0,0 0-58 0 0,2 10-8 0 0,8 76 379 0 0,-21 50 182 0 0,6 0-1 0 0,7 62-1004 0 0,33 71-249 0 0,-38-329-11117 0 0,2 30 2624 0 0,1 17 568 0 0</inkml:trace>
  <inkml:trace contextRef="#ctx0" brushRef="#br0" timeOffset="1500.472">2685 2428 12139 0 0,'0'0'1888'0'0,"0"0"-357"0"0,0 0-105 0 0,0 0-1 0 0,0 0-80 0 0,0 0-236 0 0,0 0-290 0 0,0 0-210 0 0,0 0-119 0 0,0 0-99 0 0,0 0-98 0 0,-26 30-76 0 0,-81 97-59 0 0,-24 17 913 0 0,130-141-1045 0 0,0 0 1 0 0,0 0-1 0 0,1 0 1 0 0,-1 0 0 0 0,0 0-1 0 0,1 0 1 0 0,0 0 0 0 0,0 1-1 0 0,0-1 1 0 0,0 0-1 0 0,0 0 1 0 0,1 0 0 0 0,-1 0-1 0 0,1 0 1 0 0,0 0-1 0 0,0 0 1 0 0,0 0 0 0 0,0 0-1 0 0,1 0 1 0 0,-1 0 0 0 0,1-1-1 0 0,-1 1 1 0 0,1 0-1 0 0,0-1 1 0 0,0 0 0 0 0,0 1-1 0 0,1-1 1 0 0,-1 0-1 0 0,0 0 1 0 0,1 0 0 0 0,0 0-1 0 0,-1-1 1 0 0,2 1-27 0 0,20 25 449 0 0,11 28 408 0 0,-29-43-606 0 0,1 0 0 0 0,0 0 0 0 0,1-1 1 0 0,0 0-1 0 0,1 0 0 0 0,0-1 0 0 0,1 0 0 0 0,0 0 1 0 0,10 6-252 0 0,58 34 754 0 0,-74-52-3328 0 0,-4-5-5161 0 0,0 5 2995 0 0,0-1-7680 0 0</inkml:trace>
  <inkml:trace contextRef="#ctx0" brushRef="#br0" timeOffset="396.019">1267 2612 11715 0 0,'0'0'1968'0'0,"0"0"-346"0"0,0 0-301 0 0,0 0-17 0 0,0 0 45 0 0,0 0-109 0 0,0 0-193 0 0,0 0-175 0 0,0 0-233 0 0,0 0-163 0 0,0 0-123 0 0,0 0-99 0 0,0 0-46 0 0,-13 20-33 0 0,-39 65-43 0 0,48-79-118 0 0,1 0 1 0 0,-1 1 0 0 0,1-1 0 0 0,1 0-1 0 0,-1 1 1 0 0,1 0 0 0 0,1-1 0 0 0,-1 1 0 0 0,1 0-1 0 0,0 0 1 0 0,0 0 0 0 0,1 0 0 0 0,0 0-1 0 0,0 0 1 0 0,1 0-15 0 0,0 17 24 0 0,-2-16-14 0 0,1 0 0 0 0,0 1 0 0 0,0-1-1 0 0,1 1 1 0 0,0-1 0 0 0,1 1 0 0 0,0-1 0 0 0,0 0 0 0 0,0 0 0 0 0,1 0-1 0 0,1 0 1 0 0,-1 0 0 0 0,1-1 0 0 0,1 1 0 0 0,-1-1 0 0 0,1 0 0 0 0,0-1-1 0 0,1 1 1 0 0,-1-1 0 0 0,1 0 0 0 0,1 0 0 0 0,-1-1 0 0 0,3 2-10 0 0,-3-4 66 0 0,0-1 0 0 0,0 0-1 0 0,0 0 1 0 0,0 0 0 0 0,0 0 0 0 0,1-1 0 0 0,-1 0 0 0 0,1 0 0 0 0,-1-1 0 0 0,0 0 0 0 0,1 0-1 0 0,-1-1 1 0 0,1 1 0 0 0,-1-1 0 0 0,0-1 0 0 0,1 1 0 0 0,-1-1 0 0 0,0 0 0 0 0,0-1 0 0 0,0 1 0 0 0,0-1-1 0 0,-1 0 1 0 0,1-1 0 0 0,-1 1 0 0 0,0-1 0 0 0,0 0 0 0 0,0 0 0 0 0,0-1 0 0 0,3-4-66 0 0,4-2 80 0 0,-2 0 0 0 0,1-1-1 0 0,-2-1 1 0 0,1 1 0 0 0,-2-2 0 0 0,0 1 0 0 0,0-1 0 0 0,-2 0 0 0 0,1 0 0 0 0,-2-1 0 0 0,0 0-1 0 0,-1 0 1 0 0,0 0 0 0 0,-1-1 0 0 0,-1 1 0 0 0,0-1 0 0 0,-1 0 0 0 0,-1 1 0 0 0,-1-1-1 0 0,0-3-79 0 0,0 13-48 0 0,0-1-1 0 0,0 1 0 0 0,0-1 0 0 0,-1 1 0 0 0,0-1 0 0 0,-1 1 1 0 0,1 0-1 0 0,-1 0 0 0 0,0 0 0 0 0,-1 0 0 0 0,1 1 1 0 0,-1 0-1 0 0,0-1 0 0 0,-1 1 0 0 0,1 0 0 0 0,-1 1 0 0 0,0-1 1 0 0,0 1-1 0 0,0 0 0 0 0,-1 0 0 0 0,1 1 0 0 0,-1 0 0 0 0,0 0 1 0 0,0 0-1 0 0,0 0 0 0 0,-1 1 0 0 0,1 0 0 0 0,0 1 0 0 0,-1-1 1 0 0,1 1-1 0 0,-3 0 49 0 0,5 2-269 0 0,0 0 0 0 0,1 0 0 0 0,-1 1 1 0 0,0-1-1 0 0,1 1 0 0 0,-1-1 0 0 0,1 1 0 0 0,0 0 0 0 0,-1 1 1 0 0,1-1-1 0 0,0 0 0 0 0,0 1 0 0 0,0 0 0 0 0,1 0 0 0 0,-1 0 1 0 0,1 0-1 0 0,0 0 0 0 0,-1 0 0 0 0,1 1 0 0 0,1-1 0 0 0,-1 1 1 0 0,0 1 268 0 0,-17 31-6119 0 0,13-23 1554 0 0,-4 6-5979 0 0</inkml:trace>
  <inkml:trace contextRef="#ctx0" brushRef="#br0" timeOffset="814.118">1777 3006 9546 0 0,'0'0'3686'0'0,"0"0"-2132"0"0,0 0-647 0 0,0 0 174 0 0,0 0 257 0 0,0 0 77 0 0,0 0-123 0 0,0 0-260 0 0,0 0-233 0 0,0 0-129 0 0,0 0-77 0 0,0 0-31 0 0,-3 18-18 0 0,-9 56-10 0 0,9-56 12 0 0,3-23 522 0 0,8-37-534 0 0,3 0 1 0 0,1 1-1 0 0,1 0 0 0 0,12-20-534 0 0,-6 10 249 0 0,112-203 338 0 0,-131 254-593 0 0,0 0 1 0 0,1-1 0 0 0,-1 1-1 0 0,1 0 1 0 0,-1 0 0 0 0,0-1 0 0 0,1 1-1 0 0,-1 0 1 0 0,1 0 0 0 0,-1 0-1 0 0,0 0 1 0 0,1-1 0 0 0,-1 1-1 0 0,1 0 1 0 0,-1 0 0 0 0,1 0-1 0 0,-1 0 1 0 0,1 0 0 0 0,-1 0-1 0 0,0 0 1 0 0,1 0 0 0 0,-1 0-1 0 0,1 0 1 0 0,-1 1 0 0 0,1-1-1 0 0,-1 0 1 0 0,1 0 0 0 0,-1 0-1 0 0,0 0 1 0 0,1 1 0 0 0,-1-1 0 0 0,1 0-1 0 0,-1 1 1 0 0,0-1 0 0 0,1 0-1 0 0,-1 0 1 0 0,0 1 0 0 0,0-1-1 0 0,1 1 1 0 0,-1-1 0 0 0,0 0-1 0 0,0 1 1 0 0,1-1 0 0 0,-1 0-1 0 0,0 1 1 0 0,0-1 0 0 0,0 1-1 0 0,0-1 1 0 0,1 1 0 0 0,-1-1-1 0 0,0 1 1 0 0,0-1 0 0 0,0 0-1 0 0,0 1 1 0 0,0-1 0 0 0,0 1 0 0 0,0-1-1 0 0,0 1 1 0 0,-1-1 0 0 0,1 1-1 0 0,0-1 1 0 0,0 0 0 0 0,0 1-1 0 0,0-1 1 0 0,-1 1 5 0 0,9 37-222 0 0,-7-10-130 0 0,-2-23 151 0 0,1 0 0 0 0,0-1 0 0 0,0 1 0 0 0,0 0 0 0 0,0-1-1 0 0,1 1 1 0 0,-1 0 0 0 0,1-1 0 0 0,1 1 0 0 0,-1-1 0 0 0,0 1 0 0 0,1-1-1 0 0,0 0 1 0 0,0 1 0 0 0,0-1 0 0 0,1 0 0 0 0,0 0 0 0 0,-1-1 0 0 0,1 1-1 0 0,3 2 202 0 0,29-9-8553 0 0,-17-13-3221 0 0,-14 9 6904 0 0</inkml:trace>
  <inkml:trace contextRef="#ctx0" brushRef="#br0" timeOffset="4315.628">3791 2546 0 0 0,'0'0'1630'0'0,"0"0"349"0"0,0 0 239 0 0,0 0 10 0 0,0 0-178 0 0,0 0-255 0 0,0 0-305 0 0,0 0-264 0 0,0 0-175 0 0,0 0-137 0 0,0 0-94 0 0,3-6-72 0 0,6-17-74 0 0,-9 21-533 0 0,0 0 1 0 0,-1 0 0 0 0,0-1-1 0 0,1 1 1 0 0,-1 0 0 0 0,0 0-1 0 0,0 0 1 0 0,0 0-1 0 0,-1 0 1 0 0,1 0 0 0 0,0 0-1 0 0,-1 0 1 0 0,1 1 0 0 0,-1-1-1 0 0,1 0 1 0 0,-1 1 0 0 0,0-1-1 0 0,0 1 1 0 0,0 0-1 0 0,0 0 1 0 0,0 0 0 0 0,0 0-1 0 0,0 0 1 0 0,0 0 0 0 0,0 0-1 0 0,0 0 1 0 0,-1 1 0 0 0,1-1-1 0 0,-1 1-141 0 0,-13-5 209 0 0,0 2 1 0 0,-1-1-1 0 0,1 2 0 0 0,-1 0 1 0 0,1 1-1 0 0,-1 1 0 0 0,1 1 0 0 0,-1 0 1 0 0,0 1-1 0 0,1 0 0 0 0,-3 2-209 0 0,-16 11 505 0 0,35-12-504 0 0,1 0-1 0 0,-1 1 0 0 0,1-1 0 0 0,-1 0 0 0 0,1 0 1 0 0,0 0-1 0 0,0 1 0 0 0,0-1 0 0 0,1 0 0 0 0,-1-1 1 0 0,1 1-1 0 0,0 0 0 0 0,-1 0 0 0 0,1-1 0 0 0,0 1 1 0 0,1-1-1 0 0,-1 1 0 0 0,0-1 0 0 0,1 0 0 0 0,0 0 0 0 0,100 46 95 0 0,-64-34-20 0 0,-36-13-65 0 0,-1-1 0 0 0,1 1 1 0 0,-1 0-1 0 0,1-1 0 0 0,-1 1 0 0 0,0 0 1 0 0,1 0-1 0 0,-1 1 0 0 0,0-1 0 0 0,0 0 0 0 0,0 1 1 0 0,0-1-1 0 0,0 1 0 0 0,0 0 0 0 0,-1 0 1 0 0,1-1-1 0 0,0 1 0 0 0,-1 0 0 0 0,1 1 1 0 0,-1-1-1 0 0,0 0 0 0 0,0 0 0 0 0,0 0 0 0 0,0 1 1 0 0,0-1-1 0 0,0 1 0 0 0,-1-1 0 0 0,1 1 1 0 0,-1-1-1 0 0,1 1 0 0 0,-1-1 0 0 0,0 1 1 0 0,0-1-1 0 0,0 1 0 0 0,-1-1 0 0 0,1 1 1 0 0,-1-1-1 0 0,1 1 0 0 0,-1-1 0 0 0,0 0 0 0 0,1 1 1 0 0,-2-1-1 0 0,1 2-10 0 0,-115 135 461 0 0,52-71-313 0 0,59-63-135 0 0,-1 1-1 0 0,1-1 0 0 0,-1 1 0 0 0,2 0 1 0 0,-1 0-1 0 0,1 1 0 0 0,0-1 0 0 0,0 1 1 0 0,0 0-1 0 0,1 0 0 0 0,0 1 0 0 0,1-1 0 0 0,0 0 1 0 0,0 1-1 0 0,0-1 0 0 0,1 1 0 0 0,0 0 1 0 0,1 0-1 0 0,-1-1 0 0 0,2 1 0 0 0,-1 0 1 0 0,1 0-1 0 0,1 3-12 0 0,0-7 36 0 0,0 0 1 0 0,1 0 0 0 0,0 0-1 0 0,-1 0 1 0 0,1 0-1 0 0,1-1 1 0 0,-1 0-1 0 0,1 1 1 0 0,-1-1-1 0 0,1 0 1 0 0,0-1 0 0 0,0 1-1 0 0,0-1 1 0 0,0 1-1 0 0,1-1 1 0 0,-1-1-1 0 0,0 1 1 0 0,1-1-1 0 0,0 1 1 0 0,-1-1 0 0 0,1 0-1 0 0,0-1 1 0 0,-1 1-1 0 0,1-1 1 0 0,0 0-1 0 0,0 0-36 0 0,126-24 889 0 0,-84-15-1759 0 0,-34-22-3936 0 0,-13 26-512 0 0,0 11-4274 0 0,0 13 1097 0 0</inkml:trace>
  <inkml:trace contextRef="#ctx0" brushRef="#br0" timeOffset="5014.198">3681 2137 9674 0 0,'0'0'1360'0'0,"0"0"-303"0"0,0 0-100 0 0,0 0 161 0 0,0 0 162 0 0,0 0 82 0 0,0 0-105 0 0,0 0-217 0 0,0 0-173 0 0,0 0-148 0 0,0 0-140 0 0,0 0-88 0 0,0 0-35 0 0,-13 14-17 0 0,-36 45 7 0 0,31-16 288 0 0,19-35-588 0 0,30 412 3547 0 0,-27-48-3011 0 0,-13 26-321 0 0,23-284-122 0 0,-27-103 166 0 0,13-12-542 0 0,-2-17-3264 0 0,-5 8-3180 0 0,5 6-1558 0 0,2 1-2965 0 0</inkml:trace>
  <inkml:trace contextRef="#ctx0" brushRef="#br0" timeOffset="16206.784">5113 2501 0 0 0,'0'0'852'0'0,"0"0"59"0"0,0 0-161 0 0,0 0 99 0 0,0 0 310 0 0,0 0 315 0 0,0 0 174 0 0,0 0-70 0 0,0 0-233 0 0,0 0-226 0 0,0 0-212 0 0,-1-11 8743 0 0,0 7-9707 0 0,-3 1 324 0 0,-5-4 35 0 0,0 1-1 0 0,-1-1 1 0 0,0 2 0 0 0,0-1 0 0 0,0 1 0 0 0,-1 1 0 0 0,1 0 0 0 0,-1 0 0 0 0,0 1 0 0 0,0 0 0 0 0,0 1-1 0 0,-1 0 1 0 0,0 1-302 0 0,2 0 55 0 0,0 1 0 0 0,1-1 0 0 0,-1 2 0 0 0,0-1 0 0 0,1 1 0 0 0,-1 1 0 0 0,1 0 0 0 0,-1 0 0 0 0,1 1-1 0 0,0 0 1 0 0,0 1 0 0 0,0 0 0 0 0,0 0 0 0 0,1 1 0 0 0,-1 0 0 0 0,1 0 0 0 0,-4 5-55 0 0,9-6 4 0 0,1 0-1 0 0,-1 0 1 0 0,1 0 0 0 0,0 1 0 0 0,0-1 0 0 0,0 1 0 0 0,0 0-1 0 0,1 0 1 0 0,0-1 0 0 0,0 1 0 0 0,0 0 0 0 0,0 0-1 0 0,1 0 1 0 0,0 0 0 0 0,0 0 0 0 0,1 0 0 0 0,-1 0 0 0 0,1 0-1 0 0,0 0 1 0 0,0 0 0 0 0,0-1 0 0 0,1 1 0 0 0,0 0-1 0 0,0-1 1 0 0,0 1 0 0 0,1-1 0 0 0,-1 0 0 0 0,1 0 0 0 0,0 0-1 0 0,0 0 1 0 0,0 0 0 0 0,1-1 0 0 0,-1 1 0 0 0,1-1-1 0 0,0 0 1 0 0,4 3-4 0 0,1 2 25 0 0,1 0-1 0 0,0-1 1 0 0,0 0 0 0 0,1-1-1 0 0,0 0 1 0 0,0-1-1 0 0,0 0 1 0 0,1 0 0 0 0,7 1-25 0 0,18 4 285 0 0,-36-10-245 0 0,-32 37 846 0 0,-2-9-781 0 0,6-6-75 0 0,1 0 1 0 0,1 2-1 0 0,1 1 0 0 0,2 0 1 0 0,-5 9-31 0 0,-43 73 20 0 0,66-99-16 0 0,1 0 1 0 0,-1 0-1 0 0,2 0 1 0 0,-1 1-1 0 0,1-1 1 0 0,0 1-1 0 0,1-1 0 0 0,0 1 1 0 0,1 0-1 0 0,-1-1 1 0 0,2 1-1 0 0,-1 0 1 0 0,1 0-1 0 0,1-1 1 0 0,0 5-5 0 0,2-8 27 0 0,-1 0 1 0 0,1 0 0 0 0,0 0 0 0 0,1-1 0 0 0,-1 0 0 0 0,1 0 0 0 0,0 0 0 0 0,0 0 0 0 0,0-1 0 0 0,0 0-1 0 0,0 0 1 0 0,1 0 0 0 0,0-1 0 0 0,-1 0 0 0 0,1 0 0 0 0,0 0 0 0 0,0-1 0 0 0,0 1 0 0 0,0-1 0 0 0,0-1-1 0 0,0 1 1 0 0,1-1 0 0 0,-1-1 0 0 0,0 1 0 0 0,0-1 0 0 0,0 0 0 0 0,6-1-28 0 0,13 1 80 0 0,49-14 358 0 0,-52 5-665 0 0,3-2-5798 0 0,-20 12 3749 0 0,-2 0-3418 0 0,0 0-5922 0 0</inkml:trace>
  <inkml:trace contextRef="#ctx0" brushRef="#br0" timeOffset="25981.41">5437 2947 4329 0 0,'0'0'2801'0'0,"0"0"-968"0"0,0 0-488 0 0,0 0 36 0 0,0 0 171 0 0,0 0-1 0 0,0 0-200 0 0,0 0-324 0 0,0 0-291 0 0,0 0-202 0 0,0 0-123 0 0,0-7 3108 0 0,-3 33-3295 0 0,-1 0 0 0 0,0-1 0 0 0,-2 1 0 0 0,-2-1 0 0 0,0 0 0 0 0,-1-1 0 0 0,-1 0 0 0 0,-4 5-224 0 0,-19 49 97 0 0,-8 51-11 0 0,41-128-79 0 0,0-1 13 0 0,0 0 3 0 0,0 0 19 0 0,0 0 13 0 0,0 0 32 0 0,0 0 34 0 0,0 0 35 0 0,2-30 528 0 0,5 3-664 0 0,1 1-1 0 0,2-1 1 0 0,1 1-1 0 0,1 1 1 0 0,1 0 0 0 0,1 1-1 0 0,13-18-19 0 0,-7 11 0 0 0,46-77 149 0 0,-51 94 132 0 0,-15 45 27 0 0,-1-18-284 0 0,18 91 141 0 0,27 24-93 0 0,-43-125-41 0 0,1 0-1 0 0,-1 0 0 0 0,1 0 0 0 0,0 0 0 0 0,0 0 1 0 0,0 0-1 0 0,0-1 0 0 0,0 1 0 0 0,1-1 1 0 0,-1 1-1 0 0,1-1 0 0 0,-1 0 0 0 0,1 0 0 0 0,0 0 1 0 0,0-1-1 0 0,0 1 0 0 0,0 0 0 0 0,0-1 0 0 0,1 0 1 0 0,-1 0-1 0 0,0 0 0 0 0,0 0 0 0 0,1-1 1 0 0,-1 1-1 0 0,1-1 0 0 0,-1 0 0 0 0,0 0 0 0 0,1 0 1 0 0,-1 0-1 0 0,1 0 0 0 0,-1-1 0 0 0,3 0-30 0 0,0-4 109 0 0,0-1-1 0 0,-1 1 0 0 0,1-1 1 0 0,-1 0-1 0 0,-1 0 0 0 0,1-1 1 0 0,-1 1-1 0 0,0-1 0 0 0,0 0 1 0 0,-1 0-1 0 0,0 0 0 0 0,0-1 1 0 0,-1 1-1 0 0,2-7-108 0 0,-1 4 80 0 0,37-192 517 0 0,-33 143-520 0 0,-7 58-69 0 0,0 1-21 0 0,0 0-20 0 0,0 0-42 0 0,0 0-2 0 0,0 0-18 0 0,0 0-53 0 0,0 0-81 0 0,0 0-113 0 0,0 0-146 0 0,0 0-173 0 0,0 0-158 0 0,0 16-3605 0 0,1-6 486 0 0,1-3-2771 0 0,1-3-4994 0 0</inkml:trace>
  <inkml:trace contextRef="#ctx0" brushRef="#br0" timeOffset="27017.718">5974 3194 8978 0 0,'0'0'2416'0'0,"0"0"-763"0"0,0 0-390 0 0,0 0 69 0 0,0 0 108 0 0,0 0-61 0 0,0 0-248 0 0,0 0-303 0 0,0 0-272 0 0,0 0-175 0 0,0 0-101 0 0,0 0-47 0 0,6 0 1393 0 0,2-3-1454 0 0,0 1 0 0 0,0-1 0 0 0,0-1 1 0 0,-1 1-1 0 0,1-1 0 0 0,-1-1 0 0 0,0 1 1 0 0,0-1-1 0 0,0-1 0 0 0,-1 1 0 0 0,0-1 1 0 0,0 0-1 0 0,0 0 0 0 0,-1-1 0 0 0,0 0 0 0 0,0 0 1 0 0,-1 0-1 0 0,1-1 0 0 0,-2 1 0 0 0,1-2-172 0 0,-4 9 1 0 0,3-5 42 0 0,0 1 0 0 0,-1-1 0 0 0,1 0 0 0 0,-1 0 0 0 0,0 0 0 0 0,-1-1 1 0 0,1 1-1 0 0,-1 0 0 0 0,0-1 0 0 0,-1 1 0 0 0,1-1 0 0 0,-1 1 0 0 0,0-1 1 0 0,0-3-44 0 0,-2 8-15 0 0,0 0 0 0 0,0 0 1 0 0,1 1-1 0 0,-1-1 0 0 0,0 0 1 0 0,0 1-1 0 0,0-1 1 0 0,0 1-1 0 0,0-1 0 0 0,0 1 1 0 0,0 0-1 0 0,1 0 1 0 0,-1 0-1 0 0,0 0 0 0 0,0 0 1 0 0,0 0-1 0 0,0 0 0 0 0,0 1 1 0 0,0-1-1 0 0,0 1 1 0 0,0 0-1 0 0,0-1 0 0 0,1 1 1 0 0,-1 0-1 0 0,-1 1 15 0 0,-15 8-41 0 0,0 2-1 0 0,1 0 1 0 0,1 0-1 0 0,0 2 0 0 0,1 0 1 0 0,0 1-1 0 0,-7 11 42 0 0,19-22 6 0 0,1 0 0 0 0,1 1 0 0 0,-1 0 0 0 0,1-1 0 0 0,-1 1 0 0 0,1 0 0 0 0,0 0 0 0 0,1 0 0 0 0,0 0 0 0 0,-1 0 0 0 0,1 0 0 0 0,1-1 0 0 0,-1 1 0 0 0,1 0 0 0 0,0 0 0 0 0,0 0 0 0 0,0 0 0 0 0,1-1 0 0 0,-1 1 0 0 0,1-1 0 0 0,1 1 0 0 0,-1-1 0 0 0,0 0 0 0 0,1 1 0 0 0,0-1 0 0 0,0-1 0 0 0,0 1 0 0 0,4 3-6 0 0,-1 0 41 0 0,1 0 0 0 0,0-1 0 0 0,0 1 0 0 0,1-2 0 0 0,0 1 0 0 0,0-1 0 0 0,0 0 0 0 0,0-1 0 0 0,1 0 0 0 0,-1 0 0 0 0,1-1 0 0 0,0 0 0 0 0,0 0 0 0 0,1-1 0 0 0,-1-1 0 0 0,0 1-1 0 0,1-1 1 0 0,-1-1 0 0 0,1 0 0 0 0,4-1-41 0 0,4 0 90 0 0,0-2-1 0 0,0-1 1 0 0,-1 0-1 0 0,1-1 1 0 0,-1-1-1 0 0,0 0 0 0 0,0-1 1 0 0,-1-1-1 0 0,0-1 1 0 0,-1 0-1 0 0,1-1 1 0 0,-2-1-1 0 0,11-9-89 0 0,71-83 260 0 0,-87 92-239 0 0,0-1-1 0 0,-1 0 0 0 0,0 0 1 0 0,-1-1-1 0 0,-1 0 0 0 0,0 0 0 0 0,0 0 1 0 0,-1-1-1 0 0,-1 0 0 0 0,-1 0 1 0 0,0 0-1 0 0,0 0 0 0 0,-1-8-20 0 0,-2 19-7 0 0,0 0-1 0 0,-1 0 1 0 0,0 0-1 0 0,1 1 1 0 0,-1-1-1 0 0,0 0 0 0 0,-1 0 1 0 0,1 1-1 0 0,0-1 1 0 0,-1 1-1 0 0,1-1 1 0 0,-1 1-1 0 0,0 0 1 0 0,0 0-1 0 0,0-1 0 0 0,0 1 1 0 0,0 0-1 0 0,0 1 1 0 0,-1-1-1 0 0,1 0 1 0 0,-1 1-1 0 0,1-1 1 0 0,-1 1-1 0 0,1 0 0 0 0,-1 0 1 0 0,0 0-1 0 0,0 0 1 0 0,1 0-1 0 0,-1 1 1 0 0,0-1-1 0 0,0 1 1 0 0,0 0-1 0 0,0 0 0 0 0,0 0 1 0 0,0 0-1 0 0,0 0 1 0 0,1 1-1 0 0,-1-1 1 0 0,0 1-1 0 0,0 0 1 0 0,0 0-1 0 0,1 0 0 0 0,-1 0 1 0 0,0 0-1 0 0,1 0 1 0 0,-1 1-1 0 0,1 0 1 0 0,-1-1-1 0 0,1 1 0 0 0,0 0 1 0 0,-1 1 7 0 0,-4 1-66 0 0,5-3 57 0 0,-1-1-1 0 0,0 1 0 0 0,1 0 1 0 0,-1 1-1 0 0,1-1 1 0 0,0 0-1 0 0,-1 1 0 0 0,1-1 1 0 0,0 1-1 0 0,0 0 1 0 0,0 0-1 0 0,0 0 0 0 0,0 0 1 0 0,0 0-1 0 0,1 0 0 0 0,-1 0 1 0 0,1 0-1 0 0,-1 1 1 0 0,1-1-1 0 0,0 1 0 0 0,0-1 1 0 0,0 1-1 0 0,0-1 1 0 0,0 1-1 0 0,1 0 0 0 0,-1-1 1 0 0,1 1-1 0 0,0 3 10 0 0,63 33-32 0 0,-20-27 35 0 0,-36-12 4 0 0,-1 1 0 0 0,1 0 0 0 0,-1 0 1 0 0,0 0-1 0 0,1 1 0 0 0,-1 0 0 0 0,0 0 0 0 0,0 0 0 0 0,0 1 0 0 0,0 0 1 0 0,0 0-1 0 0,-1 1 0 0 0,1-1 0 0 0,-1 1 0 0 0,0 1 0 0 0,0-1 0 0 0,0 1 1 0 0,-1-1-1 0 0,0 1 0 0 0,0 1 0 0 0,0-1 0 0 0,0 0 0 0 0,-1 1 0 0 0,0 0 0 0 0,0 0 1 0 0,-1 0-1 0 0,1 0 0 0 0,0 4-7 0 0,-27 184 272 0 0,24-192-301 0 0,0 0 0 0 0,-1 0 1 0 0,1 0-1 0 0,0 0 0 0 0,0 0 0 0 0,1 0 0 0 0,-1 0 1 0 0,0 0-1 0 0,0 0 0 0 0,1 0 0 0 0,0 0 0 0 0,-1 0 1 0 0,1 0-1 0 0,0-1 0 0 0,0 1 0 0 0,0 0 0 0 0,0 0 1 0 0,0-1-1 0 0,0 1 0 0 0,0-1 0 0 0,1 1 0 0 0,-1-1 1 0 0,0 1-1 0 0,1-1 0 0 0,-1 0 0 0 0,1 0 0 0 0,0 1 1 0 0,-1-1-1 0 0,1 0 0 0 0,0-1 0 0 0,0 1 0 0 0,0 0 1 0 0,0 0-1 0 0,0-1 0 0 0,0 1 0 0 0,-1-1 0 0 0,1 0 1 0 0,0 0-1 0 0,0 1 0 0 0,0-1 0 0 0,0 0 0 0 0,1-1 29 0 0,3 0-712 0 0,0-1 0 0 0,0 0 0 0 0,0-1 0 0 0,0 1 0 0 0,-1-1 0 0 0,1 0 0 0 0,-1 0-1 0 0,0-1 1 0 0,0 0 0 0 0,0 0 0 0 0,0 0 0 0 0,-1 0 0 0 0,0-1 0 0 0,0 0 0 0 0,3-4 712 0 0,16-14-9372 0 0,-17 16 1350 0 0</inkml:trace>
  <inkml:trace contextRef="#ctx0" brushRef="#br0" timeOffset="27962.818">7033 2954 2785 0 0,'0'0'2457'0'0,"0"0"-19"0"0,0 0 23 0 0,0 0-25 0 0,0 0-225 0 0,0 0-353 0 0,0 0-365 0 0,0 0-332 0 0,0 0-242 0 0,0 0-159 0 0,0 0-113 0 0,0 0-99 0 0,0 0-54 0 0,-4-1-52 0 0,-1 1-341 0 0,1 0 0 0 0,-1 0 0 0 0,1 0 0 0 0,-1 0 0 0 0,1 1 0 0 0,-1 0 0 0 0,1 0 0 0 0,0 0 0 0 0,-1 0 0 0 0,1 1 0 0 0,0 0 0 0 0,0 0 0 0 0,0 0 0 0 0,0 0 0 0 0,1 0 0 0 0,-1 1 0 0 0,0 0 0 0 0,0 1-101 0 0,-8 3 58 0 0,1 1 1 0 0,1 0-1 0 0,0 1 0 0 0,0 0 1 0 0,1 0-1 0 0,0 1 0 0 0,0 0 1 0 0,1 1-1 0 0,1 0 0 0 0,-1 0 1 0 0,2 0-1 0 0,0 1 0 0 0,0 0 1 0 0,1 1-1 0 0,1-1 0 0 0,0 1 1 0 0,0 0-1 0 0,2 0 0 0 0,-1 0 1 0 0,2 0-1 0 0,-1 0 0 0 0,2 0 1 0 0,0 4-59 0 0,2-14 17 0 0,-1 0 1 0 0,1 0 0 0 0,0 0 0 0 0,0 0 0 0 0,0 0-1 0 0,0-1 1 0 0,1 1 0 0 0,-1-1 0 0 0,1 0 0 0 0,-1 1-1 0 0,1-1 1 0 0,0 0 0 0 0,0-1 0 0 0,0 1 0 0 0,0 0 0 0 0,0-1-1 0 0,0 0 1 0 0,0 0 0 0 0,1 0 0 0 0,-1 0 0 0 0,0 0-1 0 0,1-1 1 0 0,-1 1 0 0 0,1-1 0 0 0,-1 0 0 0 0,0 0-1 0 0,1 0 1 0 0,-1 0 0 0 0,1-1 0 0 0,-1 1 0 0 0,0-1-1 0 0,1 0 1 0 0,-1 0 0 0 0,0-1 0 0 0,0 1 0 0 0,0 0-1 0 0,3-2-17 0 0,10-6 119 0 0,-1 0 0 0 0,0-1 0 0 0,0 0 1 0 0,-1-1-1 0 0,0-1 0 0 0,-1 0 0 0 0,-1-1 0 0 0,1 0 0 0 0,-2-1 0 0 0,0 0 0 0 0,-1-1 0 0 0,1-2-119 0 0,62-122 708 0 0,-55 224-716 0 0,62 263-11 0 0,-63-123 17 0 0,-17-205-7 0 0,0 0 0 0 0,-2 1 1 0 0,0-1-1 0 0,-1 0 0 0 0,-1 0 1 0 0,-1-1-1 0 0,-1 1 0 0 0,-1-1 1 0 0,0 0-1 0 0,-2-1 0 0 0,0 1 1 0 0,0-2-1 0 0,-2 1 0 0 0,-1 0 9 0 0,-2 0 1 0 0,-1 0 0 0 0,0-2 0 0 0,-1 1 0 0 0,-1-2 0 0 0,-1 0 0 0 0,0-1 0 0 0,0-1 0 0 0,-13 7-1 0 0,29-19 1 0 0,1 0-1 0 0,-1 0 1 0 0,1 1-1 0 0,-1-1 0 0 0,0 0 1 0 0,1 0-1 0 0,-1-1 1 0 0,0 1-1 0 0,0 0 1 0 0,0-1-1 0 0,0 1 1 0 0,1-1-1 0 0,-1 1 0 0 0,0-1 1 0 0,0 0-1 0 0,0 0 1 0 0,0 0-1 0 0,0 0 1 0 0,0 0-1 0 0,0 0 1 0 0,0-1-1 0 0,0 1 0 0 0,0-1 1 0 0,0 1-1 0 0,1-1 1 0 0,-1 0-1 0 0,0 1 1 0 0,0-1-1 0 0,1 0 1 0 0,-1 0-1 0 0,0-1 0 0 0,1 1 1 0 0,-2-1-1 0 0,1-13-8 0 0,1-1 0 0 0,1 0 0 0 0,0 1 0 0 0,0-1 0 0 0,2 0 0 0 0,0 1 0 0 0,1-1 0 0 0,0 1 0 0 0,1 0 0 0 0,1 0 0 0 0,1 0 0 0 0,0 1 0 0 0,0-1 0 0 0,2 1 0 0 0,7-11 8 0 0,0-6 5 0 0,201-393-100 0 0,-195 392 97 0 0,1 2 0 0 0,2 0 0 0 0,1 2 0 0 0,1 1 0 0 0,3-1-2 0 0,-23 22-6 0 0,21-2-5589 0 0,-13-8 440 0 0,-7 9 529 0 0,-1 0-3409 0 0,-3 3 2715 0 0</inkml:trace>
  <inkml:trace contextRef="#ctx0" brushRef="#br0" timeOffset="28869.683">7513 3010 912 0 0,'0'0'2573'0'0,"0"0"62"0"0,0 0 43 0 0,0 0-146 0 0,0 0-272 0 0,0 0-329 0 0,0 0-359 0 0,0 0-253 0 0,0 0-185 0 0,0 0-126 0 0,0 0-100 0 0,0 0-64 0 0,3-7-94 0 0,5-17-89 0 0,-6 18-93 0 0,-2 6-89 0 0,0 0-67 0 0,0 0-64 0 0,-28 77 735 0 0,21-53-1084 0 0,1 0 0 0 0,1 0 0 0 0,1 1 1 0 0,1 0-1 0 0,1-1 0 0 0,1 1 0 0 0,2 18 1 0 0,-1-37-9 0 0,0-3 13 0 0,0 0 0 0 0,0-1 0 0 0,0 1 0 0 0,0-1 0 0 0,1 1 1 0 0,-1-1-1 0 0,1 1 0 0 0,-1-1 0 0 0,1 1 0 0 0,0-1 0 0 0,0 1 0 0 0,0-1 0 0 0,1 0 0 0 0,-1 1 0 0 0,0-1 0 0 0,1 0 0 0 0,-1 0 0 0 0,1 0 0 0 0,0 0 0 0 0,0 0 0 0 0,0-1 0 0 0,0 1 0 0 0,0 0 0 0 0,0-1 0 0 0,0 0 0 0 0,0 1 0 0 0,1-1 0 0 0,-1 0 0 0 0,1 0 0 0 0,-1 0 0 0 0,1 0 0 0 0,-1-1 0 0 0,1 1 0 0 0,-1-1 0 0 0,1 0 0 0 0,-1 1 0 0 0,1-1 0 0 0,0 0 0 0 0,-1-1 0 0 0,1 1 0 0 0,-1 0 0 0 0,1-1 1 0 0,-1 1-1 0 0,1-1 0 0 0,-1 0 0 0 0,1 0 0 0 0,-1 0 0 0 0,1 0 0 0 0,-1 0 0 0 0,0 0 0 0 0,1-1-4 0 0,12-12 103 0 0,0-1 0 0 0,0-1 1 0 0,-2 0-1 0 0,0-1 0 0 0,-1 0 1 0 0,0-1-1 0 0,-1 0 0 0 0,-2-1 0 0 0,0 0 1 0 0,0 0-1 0 0,-1-4-103 0 0,11-19 151 0 0,-2 0-47 0 0,-14 31-78 0 0,1 1 0 0 0,1-1 0 0 0,0 1 0 0 0,0-1 0 0 0,1 1 0 0 0,0 1 0 0 0,1-1 0 0 0,0 1 0 0 0,5-5-26 0 0,-12 14 0 0 0,0 1 0 0 0,0-1 0 0 0,0 0 0 0 0,0 1 0 0 0,0-1 0 0 0,0 1 0 0 0,0-1 0 0 0,0 0 0 0 0,0 1-1 0 0,0-1 1 0 0,1 1 0 0 0,-1-1 0 0 0,0 0 0 0 0,0 1 0 0 0,0-1 0 0 0,1 0 0 0 0,-1 1 0 0 0,0-1 0 0 0,0 0-1 0 0,1 1 1 0 0,-1-1 0 0 0,0 0 0 0 0,0 1 0 0 0,1-1 0 0 0,-1 0 0 0 0,0 0 0 0 0,1 0 0 0 0,-1 1 0 0 0,1-1-1 0 0,-1 0 1 0 0,0 0 0 0 0,1 0 0 0 0,-1 0 0 0 0,0 0 0 0 0,1 1 0 0 0,-1-1 0 0 0,1 0 0 0 0,-1 0 0 0 0,1 0-1 0 0,-1 0 1 0 0,0 0 0 0 0,1 0 0 0 0,-1-1 0 0 0,1 1 0 0 0,-1 0 0 0 0,0 0 0 0 0,1 0 0 0 0,-1 0 0 0 0,0 0 0 0 0,1-1-1 0 0,-1 1 1 0 0,1 0 0 0 0,-1 0 0 0 0,0-1 0 0 0,0 11-1 0 0,59 407 11 0 0,-58-405-12 0 0,3 62-40 0 0,-3 0-1 0 0,-2 1 0 0 0,-5-1 0 0 0,-7 32 43 0 0,11-83-1 0 0,-2-1 1 0 0,0 0-1 0 0,-2 0 0 0 0,0-1 0 0 0,-2 0 1 0 0,0 0-1 0 0,-1 0 0 0 0,-1-1 1 0 0,-1 0-1 0 0,-1-1 0 0 0,-1-1 0 0 0,0 0 1 0 0,-5 5 0 0 0,14-20 14 0 0,1-1 0 0 0,-1 1-1 0 0,0-1 1 0 0,0 1 0 0 0,0-1 0 0 0,0 0 0 0 0,0 0 0 0 0,0-1 0 0 0,-1 1 0 0 0,1-1 0 0 0,0 0 0 0 0,-1 0 0 0 0,1-1-1 0 0,-1 1 1 0 0,1-1 0 0 0,-1 0 0 0 0,0 0 0 0 0,1 0 0 0 0,-1-1 0 0 0,1 0 0 0 0,-5-1-14 0 0,7-1 12 0 0,0 0 0 0 0,0-1 1 0 0,0 1-1 0 0,1-1 0 0 0,-1 0 1 0 0,1 0-1 0 0,0 1 0 0 0,0-1 1 0 0,0 0-1 0 0,0 0 0 0 0,1 0 0 0 0,-1 0 1 0 0,1 0-1 0 0,0 0 0 0 0,1 0 1 0 0,-1 0-1 0 0,1-4-12 0 0,0-5 17 0 0,1-5 5 0 0,2 0 0 0 0,0 1 0 0 0,1 0 0 0 0,1-1 0 0 0,0 2 0 0 0,1-1 0 0 0,1 1 0 0 0,1 0 0 0 0,0 1-1 0 0,1 0 1 0 0,1 0 0 0 0,3-3-22 0 0,26-33 48 0 0,1 2-1 0 0,3 2 1 0 0,21-16-48 0 0,-54 53 6 0 0,0 0-1 0 0,1 1 1 0 0,0 0 0 0 0,0 1-1 0 0,1 0 1 0 0,0 1 0 0 0,1 1-1 0 0,10-4-5 0 0,-9 8-93 0 0,-23 3-518 0 0,1-1-361 0 0,-9 0-2336 0 0,6-3-4450 0 0,8 3-4145 0 0</inkml:trace>
  <inkml:trace contextRef="#ctx0" brushRef="#br0" timeOffset="31658.172">8647 2943 4473 0 0,'0'0'3182'0'0,"0"0"-740"0"0,0 0-400 0 0,0 0-65 0 0,0 0-50 0 0,0 0-154 0 0,0 0-293 0 0,0 0-336 0 0,0 0-273 0 0,0 0-215 0 0,0 0-134 0 0,-3 1 1840 0 0,-10 45-800 0 0,0-1-1157 0 0,13-45-376 0 0,0 0 6 0 0,0 0-9 0 0,0 0 25 0 0,0 0 13 0 0,0 0 12 0 0,0 0 29 0 0,14-26 854 0 0,3-10-452 0 0,-17 36-416 0 0,0 0 6 0 0,0 0-17 0 0,0 0-24 0 0,0 0-24 0 0,0 0-20 0 0,0 0-9 0 0,0 0-26 0 0,0 0-29 0 0,0 0-41 0 0,0 0-39 0 0,0 0-56 0 0,0 0-79 0 0,0 0-101 0 0,0 0-129 0 0,0 15-3227 0 0,0-4-1514 0 0,1-5-644 0 0,0-1-5239 0 0</inkml:trace>
  <inkml:trace contextRef="#ctx0" brushRef="#br0" timeOffset="32097.21">8655 3260 9290 0 0,'0'0'2609'0'0,"0"0"-618"0"0,0 0-310 0 0,0 0-52 0 0,0 0-85 0 0,0 0-210 0 0,0 0-297 0 0,0 0-251 0 0,0 0-196 0 0,0 0-137 0 0,0 0-56 0 0,0 0-42 0 0,-4 5-30 0 0,-29 60 2273 0 0,53-76-1890 0 0,24-18-142 0 0,-57 65-293 0 0,32-40-4461 0 0,-16 1 3029 0 0,3-1-1904 0 0,-1 0-3426 0 0,-3 1-5618 0 0</inkml:trace>
  <inkml:trace contextRef="#ctx0" brushRef="#br0" timeOffset="108717.256">8750 823 0 0 0,'0'0'899'0'0,"0"0"711"0"0,0 0 145 0 0,0 0-98 0 0,0 0-136 0 0,0 0-142 0 0,0 0-134 0 0,0 0-134 0 0,0 0-115 0 0,9 1 2333 0 0,-5 1 3200 0 0,-4-2-6459 0 0,0 0 0 0 0,0 0-3 0 0,0 0-2 0 0,0 0-18 0 0,0 0-3 0 0,0 0-11 0 0,0 0-7 0 0,0 0-2 0 0,0 0 1 0 0,0 0 7 0 0,0 0 11 0 0,0 0 18 0 0,0 0 13 0 0,2-22 1739 0 0,-13 34-1425 0 0,31-42 383 0 0,-11 15-746 0 0,4-18 436 0 0,-13 33-421 0 0,0 0 5 0 0,0 0-22 0 0,0 0-7 0 0,0 0-4 0 0,0 0-11 0 0,0 0 16 0 0,0 0-1 0 0,0 0-5 0 0,0 0 4 0 0,0 0 2 0 0,0 0 6 0 0,-16 7 107 0 0,5 7-127 0 0,11-13 8 0 0,0-1 6 0 0,0 0 3 0 0,0 0-8 0 0,0 0 4 0 0,0 0 7 0 0,0 0 6 0 0,0 0 23 0 0,9-18 564 0 0,-2 7-720 0 0,-10 19 1136 0 0,-3 0-1768 0 0,3-18-4674 0 0,2 7 4458 0 0,1-3-393 0 0,1 1-4300 0 0,2 1-5577 0 0</inkml:trace>
  <inkml:trace contextRef="#ctx0" brushRef="#br0" timeOffset="109686.527">8763 421 0 0 0,'0'0'795'0'0,"0"0"729"0"0,0 0 357 0 0,0 0 0 0 0,0 0-224 0 0,0 0-352 0 0,0 0-313 0 0,0 0-187 0 0,0 0-79 0 0,0 0-21 0 0,0 0 13 0 0,1 0-931 0 0,4 1 8590 0 0,-10-14-5710 0 0,-5 14-2614 0 0,41-37 1719 0 0,-31 35-1667 0 0,0 1-32 0 0,0 0-5 0 0,0 0-8 0 0,0 0-1 0 0,0 0-15 0 0,0 0-7 0 0,0 0-21 0 0,0 0-33 0 0,0 0 33 0 0,0 0-3 0 0,0 0 18 0 0,0 0 49 0 0,0 0-42 0 0,0 0 13 0 0,0 0 9 0 0,-18 22 627 0 0,14-18-442 0 0,21-19-142 0 0,-17 15-91 0 0,0 0 16 0 0,0 0 0 0 0,0 0-12 0 0,0 0 13 0 0,0 0 11 0 0,0 0 2 0 0,0 0-17 0 0,0 0 10 0 0,0 0-10 0 0,0 0-22 0 0,0 0 27 0 0,0 0-15 0 0,0 0-3 0 0,0 0 12 0 0,0 0-11 0 0,0 0 1 0 0,0 0 0 0 0,0 0 17 0 0,0 0-8 0 0,0 0-5 0 0,0 0-32 0 0,0 0 16 0 0,0 0 9 0 0,0 0-15 0 0,0 0-4 0 0,0 0-4 0 0,0 0-20 0 0,0 0-19 0 0,0 0-7 0 0,0 0-48 0 0,0 0-67 0 0,0 0-103 0 0,0 0-170 0 0,0 0-247 0 0,0-3-1225 0 0,0 3-1293 0 0,0 0-3423 0 0,0 0-5081 0 0</inkml:trace>
  <inkml:trace contextRef="#ctx0" brushRef="#br0" timeOffset="36929.398">11499 3168 7882 0 0,'0'0'1948'0'0,"0"0"-505"0"0,0 0-248 0 0,0 0 136 0 0,0 0 215 0 0,0 0 33 0 0,0 0-162 0 0,0 0-212 0 0,0 0-164 0 0,0 0-113 0 0,0 0-100 0 0,0 0-86 0 0,0 0-90 0 0,22-1-69 0 0,106-6 452 0 0,29-11 1371 0 0,-118 14-3677 0 0,-50-5-9204 0 0,9 7 4852 0 0,-3-1-4769 0 0</inkml:trace>
  <inkml:trace contextRef="#ctx0" brushRef="#br0" timeOffset="37213.008">11753 2914 11995 0 0,'0'0'1873'0'0,"0"0"-506"0"0,0 0-223 0 0,0 0 102 0 0,0 0 170 0 0,0 0-5 0 0,0 0-168 0 0,0 0-216 0 0,-11 31-196 0 0,-33 100-136 0 0,34-100-434 0 0,1 0-1 0 0,1 1 1 0 0,2 0 0 0 0,2 0-1 0 0,1 1 1 0 0,1 0 0 0 0,1-1-1 0 0,3 5-260 0 0,-2 16-287 0 0,11-39-4238 0 0,2-13-5036 0 0,-8-1 4010 0 0,-1 0-858 0 0</inkml:trace>
  <inkml:trace contextRef="#ctx0" brushRef="#br0" timeOffset="35494.994">10820 2818 8906 0 0,'0'0'1264'0'0,"0"0"-280"0"0,0 0 13 0 0,0 0 255 0 0,0 0 207 0 0,0 0-19 0 0,0 0-200 0 0,0 0-251 0 0,0 0-203 0 0,0 0-133 0 0,0 0-81 0 0,0 0-78 0 0,-3 22-59 0 0,-9 69-73 0 0,23-24 439 0 0,17 110 449 0 0,-30-91-1067 0 0,11 151-38 0 0,15-203-92 0 0,-24-34-15 0 0,11-15 1447 0 0,62-147-397 0 0,36-74-714 0 0,-99 214-380 0 0,18-36-83 0 0,-2-2-1 0 0,-3 0 0 0 0,-3-2 1 0 0,11-54 89 0 0,-29 129-11195 0 0,-2-8 5788 0 0,0 3-4877 0 0</inkml:trace>
  <inkml:trace contextRef="#ctx0" brushRef="#br0" timeOffset="36009.756">11252 3352 2489 0 0,'0'0'1967'0'0,"0"0"-186"0"0,0 0 42 0 0,0 0 194 0 0,0 0 62 0 0,0 0-137 0 0,0 0-310 0 0,0 0-318 0 0,0 0-214 0 0,0 0-160 0 0,0 0-104 0 0,0 0-73 0 0,0 0-61 0 0,6 1 1719 0 0,-41 189-119 0 0,28-150-2147 0 0,6-39-124 0 0,1-1 1 0 0,0 0-3 0 0,0 0-10 0 0,0 0-3 0 0,0 0-2 0 0,0 0-3 0 0,0 0 4 0 0,0 0-3 0 0,0 0-18 0 0,0 0-10 0 0,0 0-12 0 0,0 0-30 0 0,0 0-44 0 0,0 0-43 0 0,0 0-82 0 0,0 0-108 0 0,0 0-143 0 0,0 0-185 0 0,8-22-9254 0 0,-3 19 3428 0 0,1 2-1489 0 0</inkml:trace>
  <inkml:trace contextRef="#ctx0" brushRef="#br0" timeOffset="34575.873">10102 3249 8922 0 0,'0'0'2046'0'0,"0"0"-375"0"0,0 0-122 0 0,0 0 61 0 0,0 0-3 0 0,0 0-175 0 0,0 0-285 0 0,0 0-223 0 0,0 0-141 0 0,0 0-73 0 0,0 0-71 0 0,0 0-79 0 0,18-3-79 0 0,130-24 1033 0 0,57-1 167 0 0,-149 20-2115 0 0,-56-2-4474 0 0,-7 4-4099 0 0,5 3-1255 0 0</inkml:trace>
  <inkml:trace contextRef="#ctx0" brushRef="#br0" timeOffset="34878.538">10328 2987 11811 0 0,'0'0'1621'0'0,"0"0"-547"0"0,0 0-198 0 0,0 0 147 0 0,0 0 177 0 0,0 0 44 0 0,0 0-139 0 0,0 0-229 0 0,0 0-192 0 0,0 0-157 0 0,0 0-121 0 0,0 0-83 0 0,0 0-64 0 0,2 32-48 0 0,7 97-41 0 0,-19-21 41 0 0,-11-20-298 0 0,-4 17-855 0 0,19-33-6064 0 0,6-72 6861 0 0,1 4-6603 0 0,-1-3 4910 0 0,2 2-5017 0 0</inkml:trace>
  <inkml:trace contextRef="#ctx0" brushRef="#br0" timeOffset="33397.71">9505 2597 5785 0 0,'0'0'2482'0'0,"0"0"-379"0"0,0 0-216 0 0,0 0-38 0 0,0 0-38 0 0,0 0-174 0 0,0 0-270 0 0,0 0-256 0 0,0 0-220 0 0,0 0-197 0 0,0 0-164 0 0,-1 4 4164 0 0,-3 18-4153 0 0,-31 222 584 0 0,0 221-547 0 0,23-320-494 0 0,-7-204-3403 0 0,12 24-466 0 0,6 13-3538 0 0,1 13-3994 0 0</inkml:trace>
  <inkml:trace contextRef="#ctx0" brushRef="#br0" timeOffset="33791.894">9200 2686 10690 0 0,'0'0'1759'0'0,"0"0"-326"0"0,0 0-201 0 0,0 0 16 0 0,0 0 92 0 0,0 0-33 0 0,0 0-184 0 0,0 0-228 0 0,0 0-201 0 0,0 0-165 0 0,0 0-109 0 0,0 0-50 0 0,-2-3-26 0 0,2 2-299 0 0,-1 0 1 0 0,1 0 0 0 0,0 0-1 0 0,0 0 1 0 0,0 0-1 0 0,0 0 1 0 0,0 0 0 0 0,0 0-1 0 0,0 0 1 0 0,1 1 0 0 0,-1-1-1 0 0,0 0 1 0 0,1 0-1 0 0,-1 0 1 0 0,0 0 0 0 0,1 0-1 0 0,-1 0 1 0 0,1 0 0 0 0,-1 1-1 0 0,1-1 1 0 0,-1 0-1 0 0,1 0 1 0 0,0 1 0 0 0,-1-1-1 0 0,1 0 1 0 0,0 1 0 0 0,0-1-1 0 0,0 1 1 0 0,-1-1-1 0 0,1 1 1 0 0,0-1 0 0 0,0 1-1 0 0,0 0 1 0 0,0-1 0 0 0,0 1-1 0 0,0 0 1 0 0,0 0-1 0 0,0 0 1 0 0,0-1 0 0 0,0 1-1 0 0,0 0 1 0 0,0 0 0 0 0,-1 1-1 0 0,1-1 1 0 0,0 0-1 0 0,0 0 1 0 0,0 0 0 0 0,0 1-1 0 0,0-1 1 0 0,0 0 0 0 0,0 1-1 0 0,0-1 1 0 0,0 1-1 0 0,0-1-45 0 0,0 0-9 0 0,264-43 2437 0 0,-2-2-1944 0 0,-250 42-719 0 0,15-3 501 0 0,-8 4-4028 0 0,-16 25-5276 0 0,-4-20 4856 0 0,0 4-7209 0 0</inkml:trace>
  <inkml:trace contextRef="#ctx0" brushRef="#br0" timeOffset="34224.524">9855 3319 14387 0 0,'0'0'2190'0'0,"0"0"-838"0"0,0 0-405 0 0,0 0 69 0 0,0 0 157 0 0,0 0 21 0 0,0 0-135 0 0,0 0-212 0 0,0 0-189 0 0,0 0-138 0 0,0 0-99 0 0,0 0-91 0 0,0 0-48 0 0,3-1-10 0 0,-2 0-256 0 0,-1 1 0 0 0,1 0-1 0 0,-1 0 1 0 0,1-1 0 0 0,-1 1 0 0 0,1 0-1 0 0,-1 0 1 0 0,1 0 0 0 0,-1 0-1 0 0,1 0 1 0 0,-1 0 0 0 0,1 0 0 0 0,-1 0-1 0 0,1 0 1 0 0,0 0 0 0 0,-1 0-1 0 0,1 0 1 0 0,-1 0 0 0 0,1 1-1 0 0,-1-1 1 0 0,1 0 0 0 0,-1 0 0 0 0,1 0-1 0 0,-1 1 1 0 0,1-1 0 0 0,-1 0-1 0 0,1 1 1 0 0,-1-1 0 0 0,0 0-1 0 0,1 1 1 0 0,-1-1 0 0 0,0 1 0 0 0,1-1-1 0 0,-1 1 1 0 0,0-1 0 0 0,1 0-1 0 0,-1 1 1 0 0,0-1 0 0 0,0 1 0 0 0,1 0-1 0 0,-1-1 1 0 0,0 1 0 0 0,0-1-1 0 0,0 1 1 0 0,0-1 0 0 0,0 1-1 0 0,0-1 1 0 0,0 1 0 0 0,0-1 0 0 0,0 1-1 0 0,0 0 1 0 0,0-1 0 0 0,0 1-1 0 0,0-1 1 0 0,-1 1 0 0 0,1-1 0 0 0,0 1-1 0 0,0-1 1 0 0,0 1 0 0 0,-1-1-1 0 0,1 1 1 0 0,0-1 0 0 0,-1 1-1 0 0,1-1 1 0 0,-1 1-16 0 0,1 7 74 0 0,-10 192 773 0 0,-7-103-776 0 0,6-68-287 0 0,11-31-5236 0 0,10-15-1685 0 0,-4 11 1690 0 0,-2 2-4962 0 0</inkml:trace>
  <inkml:trace contextRef="#ctx0" brushRef="#br0" timeOffset="38293.464">12279 2711 8226 0 0,'0'0'2464'0'0,"0"0"-315"0"0,0 0-320 0 0,0 0-143 0 0,0 0-162 0 0,0 0-255 0 0,0 0-290 0 0,0 0-273 0 0,0 0-199 0 0,0 0-72 0 0,0 0 5 0 0,0 0 38 0 0,0 13-9 0 0,0 232 1142 0 0,-18 75-1264 0 0,18-136-311 0 0,2-180-26 0 0,-1 0 0 0 0,1 0 0 0 0,0 0-1 0 0,0 0 1 0 0,0-1 0 0 0,0 1 0 0 0,1-1 0 0 0,-1 0 0 0 0,1 0 0 0 0,0 1 0 0 0,0-2 0 0 0,0 1 0 0 0,0 0 0 0 0,1-1 0 0 0,-1 1 0 0 0,1-1 0 0 0,-1 0 0 0 0,1 0 0 0 0,0-1 0 0 0,0 1 0 0 0,0-1 0 0 0,0 0-1 0 0,0 0 1 0 0,0 0 0 0 0,0 0 0 0 0,0-1 0 0 0,1 1 0 0 0,-1-1 0 0 0,0 0 0 0 0,0-1 0 0 0,0 1 0 0 0,0-1 0 0 0,1 1 0 0 0,-1-1 0 0 0,0-1 0 0 0,0 1 0 0 0,0 0 0 0 0,-1-1 0 0 0,1 0 0 0 0,0 0 0 0 0,-1 0-1 0 0,1 0 1 0 0,-1-1 0 0 0,1 1 0 0 0,-1-1 0 0 0,0 0 0 0 0,0 0 0 0 0,0-1-10 0 0,32-27 95 0 0,-2-2 0 0 0,-1-2 0 0 0,-2 0-1 0 0,-1-2 1 0 0,-2-2 0 0 0,-1 0 0 0 0,-3-1 0 0 0,-1-2 0 0 0,-2 0-1 0 0,4-15-94 0 0,59-189 44 0 0,-75 138 387 0 0,-30 120-169 0 0,6 17-233 0 0,0 0 0 0 0,2 1 0 0 0,1 0 0 0 0,2 1 0 0 0,0 1 0 0 0,3 0 0 0 0,0 0 0 0 0,2 0 0 0 0,2 1 0 0 0,1 0 0 0 0,1 0 0 0 0,2 0 0 0 0,1 2-29 0 0,29 123 103 0 0,-6-62-39 0 0,-13-3-37 0 0,-9-53-2747 0 0,7-40-4317 0 0,-6 0-24 0 0,-1-3-4009 0 0</inkml:trace>
  <inkml:trace contextRef="#ctx0" brushRef="#br0" timeOffset="38693.075">12996 3322 12979 0 0,'0'0'2179'0'0,"0"0"-616"0"0,0 0-329 0 0,0 0 0 0 0,0 0-21 0 0,0 0-81 0 0,0 0-184 0 0,0 0-260 0 0,0 0-181 0 0,0 0-138 0 0,0 0-87 0 0,0 0-37 0 0,0 0 5 0 0,10 20 1035 0 0,-5 130 28 0 0,-30-25-1232 0 0,24-120-209 0 0,-3 37-2839 0 0,24-45-4516 0 0,-10-4-2133 0 0,-7 3 2308 0 0</inkml:trace>
  <inkml:trace contextRef="#ctx0" brushRef="#br0" timeOffset="39348.118">13158 3477 13011 0 0,'0'0'2011'0'0,"0"0"-596"0"0,0 0-266 0 0,0 0-34 0 0,0 0-17 0 0,0 0-129 0 0,0 0-223 0 0,0 0-165 0 0,0 0-81 0 0,0 0-30 0 0,0 0-58 0 0,0 0-60 0 0,0 0-84 0 0,14 0-66 0 0,109 4 320 0 0,44-8-338 0 0,-165 3-172 0 0,-1 0 0 0 0,1 0-1 0 0,-1 0 1 0 0,0 0-1 0 0,1 0 1 0 0,-1 0-1 0 0,0 0 1 0 0,0 0 0 0 0,0-1-1 0 0,0 1 1 0 0,0-1-1 0 0,0 1 1 0 0,0-1 0 0 0,-1 1-1 0 0,1-1 1 0 0,0 1-1 0 0,-1-1 1 0 0,1 1 0 0 0,-1-1-1 0 0,0 0 1 0 0,1 1-1 0 0,-1-1 1 0 0,0 0 0 0 0,0 0-1 0 0,0 1 1 0 0,0-1-1 0 0,0 0 1 0 0,-1 1-1 0 0,1-1 1 0 0,0 0 0 0 0,-1 1-1 0 0,1-1 1 0 0,-1 1-1 0 0,0-1 1 0 0,1 1 0 0 0,-1-1-1 0 0,0 1 1 0 0,0-1-1 0 0,-1 0-11 0 0,-1-4 21 0 0,0 0 0 0 0,-1 1-1 0 0,0 0 1 0 0,0 0 0 0 0,0 0-1 0 0,0 0 1 0 0,-1 1 0 0 0,0-1-1 0 0,0 1 1 0 0,0 1-1 0 0,0-1 1 0 0,-1 1 0 0 0,1-1-1 0 0,-1 1 1 0 0,0 1 0 0 0,0-1-1 0 0,0 1 1 0 0,0 1 0 0 0,-1-1-1 0 0,1 1 1 0 0,0 0 0 0 0,-1 0-1 0 0,-4 0-20 0 0,-6 53 2 0 0,12 172 23 0 0,-2-158-70 0 0,7-65 51 0 0,2-2 208 0 0,89-95 199 0 0,-50 56-4260 0 0,25-14-8184 0 0,-64 53 1362 0 0</inkml:trace>
  <inkml:trace contextRef="#ctx0" brushRef="#br0" timeOffset="40171.055">13726 3411 15395 0 0,'0'0'1706'0'0,"0"0"-556"0"0,0 0-197 0 0,0 0 29 0 0,0 0 51 0 0,0 0-58 0 0,0 0-176 0 0,0 0-164 0 0,0 0-114 0 0,0 0-93 0 0,0 0-73 0 0,0 0-60 0 0,0 0-55 0 0,21-7-26 0 0,64-20-23 0 0,-36 20 297 0 0,-48 9-475 0 0,1 0 1 0 0,-1 1-1 0 0,0-1 0 0 0,0 0 0 0 0,0 0 0 0 0,0 1 0 0 0,0-1 0 0 0,-1 1 1 0 0,1-1-1 0 0,-1 0 0 0 0,1 1 0 0 0,-1-1 0 0 0,0 1 0 0 0,0-1 0 0 0,0 1 0 0 0,0 0 1 0 0,0-1-1 0 0,-1 0 0 0 0,1 1 0 0 0,-1 1-13 0 0,-38 73 151 0 0,-75 81-109 0 0,105-144-34 0 0,6-11-5 0 0,0 1 0 0 0,1 0 0 0 0,-1 0 0 0 0,1 0 1 0 0,0 0-1 0 0,0 0 0 0 0,0 0 0 0 0,0 1 0 0 0,1-1 0 0 0,0 1 0 0 0,0-1 1 0 0,0 1-1 0 0,0-1 0 0 0,1 1 0 0 0,0 0 0 0 0,0-1 0 0 0,0 1 0 0 0,1 4-3 0 0,2-7 45 0 0,0 0 0 0 0,0-1-1 0 0,0 1 1 0 0,0-1-1 0 0,1 0 1 0 0,-1 0 0 0 0,0 0-1 0 0,1 0 1 0 0,-1-1-1 0 0,1 1 1 0 0,-1-1-1 0 0,1 0 1 0 0,-1 0 0 0 0,1 0-1 0 0,-1-1 1 0 0,1 1-1 0 0,-1-1 1 0 0,0 1 0 0 0,1-1-1 0 0,-1 0 1 0 0,0-1-1 0 0,1 1 1 0 0,-1-1-45 0 0,55-24 600 0 0,-50 16-3148 0 0,-7-1-5909 0 0,-1 6 2546 0 0,0 1-5567 0 0</inkml:trace>
  <inkml:trace contextRef="#ctx0" brushRef="#br0" timeOffset="42575.54">13170 2509 856 0 0,'0'0'1998'0'0,"0"0"-31"0"0,0 0 203 0 0,0 0 224 0 0,0 0 16 0 0,0 0-174 0 0,0 0-390 0 0,0 0-378 0 0,0 0-301 0 0,0 0-219 0 0,0 0-150 0 0,0 0-114 0 0,0 0-88 0 0,6-4 1940 0 0,-9 19-2394 0 0,0-1-1 0 0,-1 0 1 0 0,0 0-1 0 0,-1 0 0 0 0,-1 0 1 0 0,0-1-1 0 0,-1 0 0 0 0,0 0 1 0 0,-1 0-1 0 0,-6 6-141 0 0,-92 134-1447 0 0,99-156-5703 0 0,14-23 4595 0 0,49-102-2768 0 0,-9-1 8898 0 0,-38 128 1918 0 0,17 42-3731 0 0,-7 14-184 0 0,12 52-10 0 0,-11-45-1220 0 0,-18-61-260 0 0,1-1 1 0 0,-1 0-1 0 0,0 0 0 0 0,0 1 1 0 0,0-1-1 0 0,0-1 1 0 0,1 1-1 0 0,-1 0 0 0 0,0-1 1 0 0,0 1-1 0 0,0-1 1 0 0,0 1-1 0 0,0-1 0 0 0,0 0 1 0 0,0 0-1 0 0,0 0 0 0 0,0 0 1 0 0,0 0-1 0 0,0-1 1 0 0,-1 1-1 0 0,1 0 0 0 0,0-1 1 0 0,-1 0-1 0 0,1 1 0 0 0,-1-1 1 0 0,0 0-1 0 0,1 1 1 0 0,-1-1-1 0 0,0 0 0 0 0,0 0 1 0 0,0 0-1 0 0,-1 0 0 0 0,1 0 1 0 0,0-3-89 0 0,4-1 133 0 0,6-11-22 0 0,-1 0 0 0 0,0 0 0 0 0,-1-1 1 0 0,-1-1-1 0 0,-1 1 0 0 0,-1-1 0 0 0,0-1 0 0 0,-1 1 0 0 0,-1-4-111 0 0,-2 8-3826 0 0,-3 33-10504 0 0,1-14 5011 0 0</inkml:trace>
  <inkml:trace contextRef="#ctx0" brushRef="#br0" timeOffset="42911.687">13644 2538 8338 0 0,'0'0'2931'0'0,"0"0"-1045"0"0,0 0-365 0 0,0 0 45 0 0,0 0 25 0 0,0 0-123 0 0,0 0-286 0 0,0 0-286 0 0,0 0-202 0 0,0 0-133 0 0,0 0-103 0 0,0 0-74 0 0,-6-2-86 0 0,3 2-256 0 0,0-1 0 0 0,0 1 0 0 0,0-1 0 0 0,0 1 0 0 0,0 0 0 0 0,0 0 0 0 0,0 0 0 0 0,0 0 0 0 0,0 1 0 0 0,0-1 0 0 0,0 1 0 0 0,0 0 0 0 0,0 0 0 0 0,1 0 0 0 0,-1 0 0 0 0,0 1 0 0 0,0-1 0 0 0,1 1 0 0 0,-1-1 0 0 0,1 1 0 0 0,-1 0 0 0 0,1 0 0 0 0,0 0-1 0 0,0 0 1 0 0,0 1 0 0 0,0-1 0 0 0,0 0 0 0 0,-1 3-42 0 0,-1-2 25 0 0,1 1 0 0 0,-1 0 0 0 0,1 0-1 0 0,0 1 1 0 0,0-1 0 0 0,0 1 0 0 0,0-1-1 0 0,1 1 1 0 0,0 0 0 0 0,0 0 0 0 0,0 0-1 0 0,1 0 1 0 0,-1 0 0 0 0,1 1 0 0 0,1-1-1 0 0,-1 0 1 0 0,1 0 0 0 0,-1 1 0 0 0,2-1-1 0 0,-1 0 1 0 0,0 1 0 0 0,1-1 0 0 0,0 0-1 0 0,1 0 1 0 0,-1 0 0 0 0,1 0 0 0 0,0 0-1 0 0,0 0 1 0 0,0 0 0 0 0,1 0 0 0 0,0-1-1 0 0,0 1 1 0 0,0-1 0 0 0,1 2-25 0 0,2-2-8 0 0,0 1 0 0 0,0-1 0 0 0,0 0 0 0 0,1 0 0 0 0,-1-1 0 0 0,1 0 0 0 0,0 0 0 0 0,0 0 0 0 0,0-1 1 0 0,0 0-1 0 0,0-1 0 0 0,0 1 0 0 0,1-1 0 0 0,-1-1 0 0 0,1 1 0 0 0,-1-2 0 0 0,0 1 0 0 0,8-1 8 0 0,9-6-2315 0 0,-17 3-962 0 0,0 0-3684 0 0,-3 0-5086 0 0</inkml:trace>
  <inkml:trace contextRef="#ctx0" brushRef="#br0" timeOffset="44013.691">14330 3006 8834 0 0,'0'0'2824'0'0,"0"0"-726"0"0,0 0-391 0 0,0 0-84 0 0,0 0-82 0 0,0 0-158 0 0,0 0-238 0 0,0 0-247 0 0,0 0-225 0 0,0 0-149 0 0,0 0-120 0 0,0 0-101 0 0,0 0 3 0 0,18 4 4265 0 0,102-1-3793 0 0,78-14-253 0 0,-79 7-231 0 0,-119 3-783 0 0,-17 0-6299 0 0,1 14 1719 0 0,8-5-987 0 0,-1-1-5101 0 0</inkml:trace>
  <inkml:trace contextRef="#ctx0" brushRef="#br0" timeOffset="44293.532">14376 3216 10170 0 0,'0'0'2590'0'0,"0"0"-731"0"0,0 0-495 0 0,0 0-125 0 0,0 0-4 0 0,0 0-36 0 0,0 0-149 0 0,0 0-201 0 0,0 0-178 0 0,0 0-76 0 0,0 0-14 0 0,0 0-3 0 0,0 0 13 0 0,8 1-45 0 0,217 4 2502 0 0,-70-14-4017 0 0,-122 8-3337 0 0,0 1-3793 0 0,-28 0-3387 0 0</inkml:trace>
  <inkml:trace contextRef="#ctx0" brushRef="#br0" timeOffset="44800.481">15575 2733 13099 0 0,'0'0'1688'0'0,"0"0"-473"0"0,0 0-179 0 0,0 0 135 0 0,0 0 112 0 0,0 0-40 0 0,0 0-179 0 0,0 0-276 0 0,0 0-209 0 0,0 0-140 0 0,0 0-78 0 0,0 0 18 0 0,2 11 365 0 0,-16 48 589 0 0,0 194 8 0 0,0 39-1037 0 0,-9-152-314 0 0,21-107-373 0 0,2-33 220 0 0,0 0-34 0 0,0 0-30 0 0,0 0-32 0 0,0 0-17 0 0,0 0-34 0 0,0 0-66 0 0,0 0-74 0 0,0-22-3463 0 0,3-8-2019 0 0,-1 16-2051 0 0,-1 7 395 0 0</inkml:trace>
  <inkml:trace contextRef="#ctx0" brushRef="#br0" timeOffset="45133.03">15221 2789 11819 0 0,'0'0'3068'0'0,"0"0"-1138"0"0,0 0-667 0 0,0 0-150 0 0,0 0-26 0 0,0 0-38 0 0,0 0-113 0 0,0 0-155 0 0,0 0-135 0 0,0 0-101 0 0,0 0-58 0 0,0 0-51 0 0,34-15-36 0 0,106-45-40 0 0,-32 28 235 0 0,-42 21-691 0 0,0 3 1 0 0,1 3-1 0 0,0 2 0 0 0,15 4 96 0 0,-79-1-84 0 0,24 6-4068 0 0,-15-1-2285 0 0,-5-5-4773 0 0</inkml:trace>
  <inkml:trace contextRef="#ctx0" brushRef="#br0" timeOffset="45646.301">15692 3315 13555 0 0,'0'0'1480'0'0,"0"0"-614"0"0,0 0-273 0 0,0 0 106 0 0,0 0 201 0 0,0 0 127 0 0,0 0-52 0 0,0 0-163 0 0,0 0-189 0 0,0 0-155 0 0,0 0-97 0 0,0 0-62 0 0,21 2-7 0 0,102 10 280 0 0,-94-10-138 0 0,-21-2-349 0 0,-1 0-1 0 0,1 0 1 0 0,0 1 0 0 0,0 0 0 0 0,0 1 0 0 0,-1-1 0 0 0,1 2 0 0 0,-1-1-1 0 0,1 1 1 0 0,-1 0 0 0 0,0 0 0 0 0,3 3-95 0 0,-9-4 39 0 0,0 0-1 0 0,0 1 1 0 0,-1-1 0 0 0,1 1-1 0 0,-1-1 1 0 0,1 1 0 0 0,-1-1-1 0 0,0 1 1 0 0,0-1 0 0 0,0 1-1 0 0,0-1 1 0 0,-1 1 0 0 0,1 0-1 0 0,-1-1 1 0 0,1 0 0 0 0,-1 1 0 0 0,0-1-1 0 0,0 1 1 0 0,0-1 0 0 0,0 0-1 0 0,0 1 1 0 0,0-1 0 0 0,-1 0-39 0 0,-81 123 654 0 0,82-124-636 0 0,0 1 0 0 0,0-1 1 0 0,0 1-1 0 0,1-1 0 0 0,-1 0 0 0 0,0 1 0 0 0,0 0 0 0 0,1-1 0 0 0,-1 1 0 0 0,1-1 0 0 0,0 1 0 0 0,-1 0 0 0 0,1-1 0 0 0,0 1 0 0 0,0 0 0 0 0,0-1 0 0 0,0 1 0 0 0,0 0 0 0 0,0-1 0 0 0,1 1 0 0 0,-1 0 1 0 0,0-1-1 0 0,1 1 0 0 0,0 0 0 0 0,-1-1 0 0 0,1 1 0 0 0,0-1 0 0 0,0 1 0 0 0,-1-1 0 0 0,1 0 0 0 0,0 1 0 0 0,0-1 0 0 0,1 0 0 0 0,-1 1 0 0 0,0-1 0 0 0,0 0 0 0 0,1 0 0 0 0,-1 0 0 0 0,1 0 0 0 0,-1-1 1 0 0,0 1-1 0 0,1 0 0 0 0,0 0 0 0 0,-1-1 0 0 0,1 1 0 0 0,-1-1 0 0 0,1 0 0 0 0,0 1 0 0 0,0-1-18 0 0,86-1 970 0 0,58-43-1099 0 0,-117 26-2651 0 0,-20 10-1516 0 0,-2 1-4227 0 0,-5 3-3468 0 0</inkml:trace>
  <inkml:trace contextRef="#ctx0" brushRef="#br0" timeOffset="45965.526">16337 3293 11362 0 0,'0'0'4747'0'0,"0"0"-3038"0"0,0 0-1100 0 0,0 0 27 0 0,0 0 187 0 0,0 0 134 0 0,0 0-23 0 0,0 0-205 0 0,0 0-173 0 0,0 0-134 0 0,0 0-96 0 0,0 0-38 0 0,25-2-45 0 0,122-10 187 0 0,26-10-64 0 0,-157 19-1199 0 0,9-2-1864 0 0,-18 0-2027 0 0,1-1-3452 0 0,-4 2-531 0 0</inkml:trace>
  <inkml:trace contextRef="#ctx0" brushRef="#br0" timeOffset="46214.472">16572 3002 8778 0 0,'0'0'3473'0'0,"0"0"-1893"0"0,0 0-697 0 0,0 0 92 0 0,0 0 196 0 0,0 0 82 0 0,0 0-89 0 0,0 0-181 0 0,-5 36-219 0 0,-17 111-175 0 0,16 2 515 0 0,8-97-1054 0 0,-1-32-242 0 0,0 0 1 0 0,-1 0-1 0 0,-1 0 1 0 0,-1 0-1 0 0,-1 0 1 0 0,0-1-1 0 0,-4 10 192 0 0,1-9-2029 0 0,2-3-6846 0 0,2-13-1647 0 0</inkml:trace>
  <inkml:trace contextRef="#ctx0" brushRef="#br0" timeOffset="46782.335">16950 2796 8250 0 0,'0'0'4427'0'0,"0"0"-2390"0"0,0 0-965 0 0,0 0-101 0 0,0 0 0 0 0,0 0-40 0 0,0 0-147 0 0,0 0-208 0 0,0 0-116 0 0,0 0-31 0 0,0 0 37 0 0,0 0 35 0 0,0 0-34 0 0,3 12-44 0 0,24 105 778 0 0,4 457-172 0 0,-13-496-1140 0 0,-17-78 120 0 0,0 0 1 0 0,0 1-1 0 0,0-1 1 0 0,0 0-1 0 0,0 0 1 0 0,0 1-1 0 0,0-1 1 0 0,0 0-1 0 0,0 0 1 0 0,0 0-1 0 0,0 0 1 0 0,0 0-1 0 0,0 0 1 0 0,0-1-1 0 0,0 1 1 0 0,0 0-1 0 0,0 0 1 0 0,0-1-1 0 0,0 1 1 0 0,0-1-1 0 0,0 1 0 0 0,0-1 1 0 0,-1 1-1 0 0,1-1 1 0 0,0 0-1 0 0,0 1 1 0 0,0-1-1 0 0,-1 0 1 0 0,1 1-1 0 0,0-1 1 0 0,-1 0-1 0 0,1 0 1 0 0,-1 0-1 0 0,1 0 1 0 0,-1 0-1 0 0,1 0 1 0 0,-1 1-1 0 0,1-1 1 0 0,-1 0-1 0 0,0 0 1 0 0,0 0-1 0 0,1 0 0 0 0,-1 0 1 0 0,0 0-1 0 0,0-1 1 0 0,0 1-1 0 0,0 0-9 0 0,251-601 1771 0 0,-248 595-1775 0 0,7-19-77 0 0,1 1-1 0 0,1 0 1 0 0,1 1-1 0 0,1 1 1 0 0,1 0-1 0 0,1 1 1 0 0,2 1-1 0 0,6-7 82 0 0,-3 8-409 0 0,28-25-1312 0 0,-14 18-2203 0 0,-16 19-6172 0 0,-14 4-198 0 0</inkml:trace>
  <inkml:trace contextRef="#ctx0" brushRef="#br0" timeOffset="48974.576">17381 3514 5673 0 0,'0'0'2903'0'0,"0"0"-806"0"0,0 0-333 0 0,0 0-65 0 0,0 0-69 0 0,0 0-142 0 0,0 0-251 0 0,0 0-280 0 0,0 0-222 0 0,0 0-168 0 0,0 0-98 0 0,0 0-53 0 0,0 0-12 0 0,21 0 1315 0 0,177-4 1357 0 0,-198 6-3053 0 0,1-1 0 0 0,0 0 0 0 0,-1 1 0 0 0,1-1 0 0 0,0 1 1 0 0,-1-1-1 0 0,0 1 0 0 0,1-1 0 0 0,-1 1 0 0 0,0-1 0 0 0,0 1 0 0 0,0-1 0 0 0,0 1 1 0 0,0-1-1 0 0,0 1 0 0 0,0 0 0 0 0,-1-1 0 0 0,1 1 0 0 0,0-1 0 0 0,-1 1 1 0 0,1-1-1 0 0,-1 0 0 0 0,0 1 0 0 0,0-1 0 0 0,1 0 0 0 0,-2 2-23 0 0,-77 93 556 0 0,67-85-536 0 0,1 0 1 0 0,1 0 0 0 0,0 1 0 0 0,0 0-1 0 0,1 1 1 0 0,1 0 0 0 0,0 1 0 0 0,1 0-1 0 0,0 0 1 0 0,0 3-21 0 0,6-15 7 0 0,0-1 1 0 0,1 1-1 0 0,-1 0 1 0 0,1-1-1 0 0,-1 1 1 0 0,1-1-1 0 0,-1 1 1 0 0,1 0-1 0 0,0-1 1 0 0,0 1-1 0 0,0 0 0 0 0,0-1 1 0 0,0 1-1 0 0,0-1 1 0 0,1 1-1 0 0,-1 0 1 0 0,0-1-1 0 0,1 1 1 0 0,-1 0-1 0 0,1-1 1 0 0,0 1-1 0 0,0-1 0 0 0,-1 0 1 0 0,1 1-1 0 0,0-1 1 0 0,0 1-1 0 0,0-1 1 0 0,0 0-1 0 0,0 0 1 0 0,1 0-1 0 0,-1 0 1 0 0,0 0-1 0 0,1 0 0 0 0,-1 0 1 0 0,0 0-1 0 0,1 0 1 0 0,0 0-8 0 0,62 5 589 0 0,-49-6-528 0 0,111-26-827 0 0,-104 16-1934 0 0,-11 2-6708 0 0,-8 4-2681 0 0</inkml:trace>
  <inkml:trace contextRef="#ctx0" brushRef="#br0" timeOffset="84843.727">9721 42 0 0 0,'-6'-13'2871'0'0,"6"9"3266"0"0,0 5 620 0 0,0 0-1096 0 0,0-1-5469 0 0,0 0-19 0 0,0 0-21 0 0,0 19 1037 0 0,1 305 792 0 0,-11 73-1429 0 0,-7-309-381 0 0,6-51 59 0 0,11-37-214 0 0,0 0 9 0 0,0 0-6 0 0,0-3-746 0 0,-7-15-1849 0 0,1 3-1786 0 0,5 4-3697 0 0,1 3-2343 0 0</inkml:trace>
  <inkml:trace contextRef="#ctx0" brushRef="#br0" timeOffset="86359.439">9419 123 0 0 0,'0'0'585'0'0,"0"0"941"0"0,0 0 368 0 0,0 0-38 0 0,0 0-139 0 0,0 0-126 0 0,0 0-175 0 0,0 0-141 0 0,0 0-71 0 0,0 0-94 0 0,-8-5-78 0 0,-21-15-51 0 0,14 14 6460 0 0,24 8-5614 0 0,65-15-822 0 0,164-26 30 0 0,-138 26-655 0 0,41-3-16 0 0,-46 12-72 0 0,-25-3-878 0 0,-63 6-2537 0 0,6 1-7537 0 0,-9 0 6016 0 0,-2 0-4874 0 0</inkml:trace>
  <inkml:trace contextRef="#ctx0" brushRef="#br0" timeOffset="89065.022">10148 852 0 0 0,'-18'-67'0'0'0,"7"28"76"0"0,10 38 319 0 0,1 1 157 0 0,0 0 141 0 0,0 0 204 0 0,0 0 209 0 0,-1 0 584 0 0,-3-1 15289 0 0,4 2-17029 0 0,0-1 214 0 0,0 19 1415 0 0,0 293 1524 0 0,0-311-3089 0 0,0-1 2 0 0,0 0 6 0 0,0 0 20 0 0,0 0-29 0 0,0 0-21 0 0,0 0-27 0 0,0 0-54 0 0,0 0-20 0 0,0 0-67 0 0,0 0-116 0 0,0 0-160 0 0,0-9-4174 0 0,0 3-4942 0 0,0 2-2232 0 0</inkml:trace>
  <inkml:trace contextRef="#ctx0" brushRef="#br0" timeOffset="90333.261">10805 572 160 0 0,'0'0'1580'0'0,"0"0"99"0"0,0 0 258 0 0,0 0 230 0 0,0 0 45 0 0,0 0-202 0 0,0 0-399 0 0,0 0-412 0 0,0 0-325 0 0,0 0-197 0 0,0 0-109 0 0,14 11 1635 0 0,103 0 2273 0 0,73-18-2336 0 0,-110 0-1810 0 0,-60 3-193 0 0,-20 4-143 0 0,23-14-2199 0 0,-21 11 713 0 0,0-4-2712 0 0,-1 2-7189 0 0,-1 4 4733 0 0</inkml:trace>
  <inkml:trace contextRef="#ctx0" brushRef="#br0" timeOffset="90693.574">11114 351 6145 0 0,'0'0'2450'0'0,"0"0"-504"0"0,0 0-355 0 0,0 0-45 0 0,0 0 34 0 0,0 0-61 0 0,0 0-201 0 0,0 0-300 0 0,0 0-289 0 0,0 0-223 0 0,0 0-164 0 0,0 0-41 0 0,0 0 14 0 0,-1 6 28 0 0,5 88 1177 0 0,2 127 146 0 0,-44 3-1614 0 0,40-205-3450 0 0,19-22-10707 0 0,-17 2 6721 0 0</inkml:trace>
  <inkml:trace contextRef="#ctx0" brushRef="#br0" timeOffset="93765.038">13043 881 8106 0 0,'0'0'3895'0'0,"0"0"-1780"0"0,0 0-742 0 0,0 0-72 0 0,0 0 69 0 0,0 0-28 0 0,0 0-168 0 0,0 0-220 0 0,0 0-185 0 0,0 0-130 0 0,0 0-91 0 0,0 0-74 0 0,13-4-86 0 0,58-25 257 0 0,7 22 750 0 0,-77 8-1384 0 0,1 0 0 0 0,-1 0-1 0 0,1 0 1 0 0,-1 0 0 0 0,0 1-1 0 0,0-1 1 0 0,1 0 0 0 0,-1 1-1 0 0,0-1 1 0 0,0 1 0 0 0,0-1-1 0 0,-1 1 1 0 0,1 0 0 0 0,0-1-1 0 0,0 1 1 0 0,-1 0 0 0 0,1 0-1 0 0,-1-1 1 0 0,0 1 0 0 0,1 0-1 0 0,-1 0 1 0 0,0 0 0 0 0,0-1-1 0 0,0 1 1 0 0,0 0 0 0 0,-1 0-1 0 0,1 0 1 0 0,0-1 0 0 0,-1 1-1 0 0,1 0 1 0 0,-1-1 0 0 0,0 1-1 0 0,1 0 1 0 0,-1-1 0 0 0,0 1-1 0 0,0-1 1 0 0,0 1 0 0 0,0-1-1 0 0,-1 1 1 0 0,1-1 0 0 0,0 0-1 0 0,-1 1-10 0 0,-72 118 287 0 0,73-119-282 0 0,0 1-1 0 0,1-1 0 0 0,-1 1 1 0 0,0-1-1 0 0,1 1 0 0 0,0-1 1 0 0,-1 1-1 0 0,1 0 1 0 0,0-1-1 0 0,0 1 0 0 0,0-1 1 0 0,0 1-1 0 0,0 0 1 0 0,0-1-1 0 0,0 1 0 0 0,0-1 1 0 0,1 1-1 0 0,-1 0 1 0 0,1-1-1 0 0,-1 1 0 0 0,1-1 1 0 0,0 1-1 0 0,-1-1 1 0 0,1 0-1 0 0,0 1 0 0 0,0-1 1 0 0,0 0-1 0 0,0 0 0 0 0,0 1 1 0 0,0-1-1 0 0,0 0 1 0 0,1 0-1 0 0,-1 0 0 0 0,0 0 1 0 0,1 0-1 0 0,-1-1 1 0 0,1 1-1 0 0,-1 0 0 0 0,0-1 1 0 0,1 1-1 0 0,0-1 1 0 0,-1 1-1 0 0,1-1 0 0 0,0 0-4 0 0,73-3 313 0 0,10-34-4043 0 0,-54 20-3950 0 0,-21 12-3406 0 0</inkml:trace>
  <inkml:trace contextRef="#ctx0" brushRef="#br0" timeOffset="94382.303">14019 521 4121 0 0,'0'0'2323'0'0,"0"0"-259"0"0,0 0 26 0 0,0 0 80 0 0,0 0-101 0 0,0 0-270 0 0,0 0-363 0 0,0 0-339 0 0,0 0-232 0 0,0 0-195 0 0,0 0-117 0 0,0 0-41 0 0,0 0-22 0 0,-5 1-15 0 0,-13 7-39 0 0,31 8 2301 0 0,-3-12-2513 0 0,0-1-1 0 0,0-1 1 0 0,0 1-1 0 0,1-2 1 0 0,-1 0 0 0 0,0 0-1 0 0,1 0 1 0 0,-1-2 0 0 0,1 1-1 0 0,6-2-223 0 0,20 0 335 0 0,113-4 453 0 0,-103 5-850 0 0,-47 1-8 0 0,-1 1-6191 0 0,-4 3 1387 0 0,-4 2-3319 0 0,6-2-1613 0 0</inkml:trace>
  <inkml:trace contextRef="#ctx0" brushRef="#br0" timeOffset="94681.267">13899 859 14307 0 0,'0'0'1338'0'0,"0"0"-606"0"0,0 0-89 0 0,0 0 348 0 0,0 0 345 0 0,0 0 123 0 0,0 0-151 0 0,0 0-264 0 0,0 0-196 0 0,0 0-129 0 0,0 0-71 0 0,0 0-82 0 0,0 0-66 0 0,29 2-49 0 0,88 2-58 0 0,23-21 798 0 0,-99 9-1072 0 0,50-6-2348 0 0,-86 12 602 0 0,-1 1-4286 0 0,-3 1-3333 0 0</inkml:trace>
  <inkml:trace contextRef="#ctx0" brushRef="#br0" timeOffset="92132.299">11920 197 1936 0 0,'0'0'2062'0'0,"0"0"-291"0"0,0 0-133 0 0,0 0 118 0 0,0 0 129 0 0,0 0-37 0 0,0 0-270 0 0,0 0-369 0 0,0 0-334 0 0,0 0-256 0 0,0 0-132 0 0,0 0-67 0 0,6 0 1208 0 0,-7 37 1598 0 0,-16 45-2082 0 0,-83 215-195 0 0,90-266-929 0 0,1 1 0 0 0,1 0 0 0 0,2 0 0 0 0,1 0 0 0 0,2 1 0 0 0,1 0 0 0 0,1 2-20 0 0,0-30 2 0 0,1 0-1 0 0,-1-1 1 0 0,1 1 0 0 0,0 0 0 0 0,1-1 0 0 0,-1 1-1 0 0,1-1 1 0 0,0 1 0 0 0,0-1 0 0 0,0 1 0 0 0,0-1 0 0 0,1 1-1 0 0,0-1 1 0 0,0 0 0 0 0,0 0 0 0 0,0 0 0 0 0,1 0-1 0 0,0 0 1 0 0,0-1 0 0 0,0 1 0 0 0,0-1 0 0 0,0 0 0 0 0,1 1-1 0 0,-1-2 1 0 0,1 1 0 0 0,0 0 0 0 0,0-1 0 0 0,0 1-1 0 0,0-1 1 0 0,0 0 0 0 0,0-1 0 0 0,1 1 0 0 0,1 0-2 0 0,3-5 47 0 0,-1 1 0 0 0,1-1 0 0 0,-1-1 0 0 0,1 0 1 0 0,-1 0-1 0 0,-1 0 0 0 0,1-1 0 0 0,0 0 0 0 0,-1-1 0 0 0,0 0 1 0 0,0 0-1 0 0,-1 0 0 0 0,0-1 0 0 0,0 0 0 0 0,0 0 0 0 0,-1 0 1 0 0,0-1-48 0 0,17-17 91 0 0,17-26-15 0 0,-2-2 0 0 0,-3 0 0 0 0,-1-3 0 0 0,-4-1 0 0 0,-1-1-1 0 0,-2-4-75 0 0,-14 34 5 0 0,6-12 15 0 0,-2-1 0 0 0,-2 0 0 0 0,-2-1 0 0 0,2-15-20 0 0,-19 34 252 0 0,-10 49-322 0 0,-3 12 169 0 0,1 1 1 0 0,2 0 0 0 0,2 1 0 0 0,2 0 0 0 0,-6 36-100 0 0,-2 78 351 0 0,7 1 0 0 0,7 117-351 0 0,5-271 7 0 0,15-54-7257 0 0,-7 29-3952 0 0,-5 16 1600 0 0</inkml:trace>
  <inkml:trace contextRef="#ctx0" brushRef="#br0" timeOffset="92583.935">12408 800 10058 0 0,'0'0'1889'0'0,"0"0"-420"0"0,0 0-101 0 0,0 0 62 0 0,0 0 46 0 0,0 0-79 0 0,0 0-276 0 0,0 0-299 0 0,0 0-239 0 0,0 0-179 0 0,0 0-80 0 0,0 0-4 0 0,0 0 32 0 0,0 5 16 0 0,-3 270 2957 0 0,-8-208-3272 0 0,9-57-1337 0 0,0-12-4238 0 0,7-21-9875 0 0,-1 19 10841 0 0</inkml:trace>
  <inkml:trace contextRef="#ctx0" brushRef="#br0" timeOffset="93341.305">12545 926 6393 0 0,'0'0'2864'0'0,"0"0"-672"0"0,0 0-401 0 0,0 0-144 0 0,0 0-89 0 0,0 0-146 0 0,0 0-244 0 0,0 0-289 0 0,0 0-259 0 0,0 0-182 0 0,0 0-74 0 0,0 0 0 0 0,0 0 31 0 0,4 3 34 0 0,12 3-177 0 0,0 0-1 0 0,0-1 1 0 0,0-1-1 0 0,1 0 1 0 0,0-2-1 0 0,0 0 1 0 0,-1 0 0 0 0,1-2-1 0 0,0 0 1 0 0,0-1-1 0 0,11-2-251 0 0,25 2 260 0 0,-17 1-11 0 0,-36 0-212 0 0,0 0 34 0 0,0 0 29 0 0,0 0 36 0 0,0 0 12 0 0,0 0 21 0 0,0 0 28 0 0,-13-18 490 0 0,-77-52-573 0 0,87 74-117 0 0,0 0 0 0 0,0 1 0 0 0,1-1 0 0 0,-1 1 0 0 0,1-1 0 0 0,0 1 1 0 0,0 0-1 0 0,0 0 0 0 0,1 0 0 0 0,-1 0 0 0 0,1 0 0 0 0,1 0 0 0 0,-1 0 1 0 0,1 0-1 0 0,-1 0 0 0 0,2 5 3 0 0,-1-8 0 0 0,-20 186 4 0 0,12-137 15 0 0,8-51-18 0 0,0 0-2 0 0,0 0 13 0 0,0 0 7 0 0,0 0 11 0 0,0 0 9 0 0,16-15 200 0 0,115-143 95 0 0,-116 122-516 0 0,-15 36 2 0 0,0 0-79 0 0,0-6-2246 0 0,0 5-1974 0 0,0 0-3688 0 0,0 1-2960 0 0</inkml:trace>
  <inkml:trace contextRef="#ctx0" brushRef="#br0" timeOffset="95967.117">15186 208 24 0 0,'0'0'1646'0'0,"0"0"-51"0"0,0 0 141 0 0,0 0 342 0 0,0 0 301 0 0,0 0-14 0 0,0 0-256 0 0,0 0-400 0 0,0 0-413 0 0,0 0-290 0 0,0 0-253 0 0,1-4-170 0 0,1-7 544 0 0,1 35 835 0 0,-1-5-1540 0 0,8 98 1318 0 0,-5-1 0 0 0,-8 83-1740 0 0,-14-22 269 0 0,-1-61-141 0 0,17-112-128 0 0,1 0-5 0 0,0-61-7933 0 0,0 31-2819 0 0,0 18 2790 0 0</inkml:trace>
  <inkml:trace contextRef="#ctx0" brushRef="#br0" timeOffset="96278.795">14811 285 5745 0 0,'0'0'1963'0'0,"0"0"-94"0"0,0 0-41 0 0,0 0 81 0 0,0 0 31 0 0,0 0-228 0 0,0 0-363 0 0,0 0-411 0 0,0 0-313 0 0,0 0-147 0 0,0 0-7 0 0,0 0 65 0 0,0 0 52 0 0,14-3 44 0 0,243-35 2374 0 0,202-16-1635 0 0,-356 53-3346 0 0,-99 21-7079 0 0,-4-18 5711 0 0,0 2-8229 0 0</inkml:trace>
  <inkml:trace contextRef="#ctx0" brushRef="#br0" timeOffset="96783.336">15514 778 12515 0 0,'0'0'1012'0'0,"0"0"-399"0"0,0 0 82 0 0,0 0 293 0 0,0 0 206 0 0,0 0 16 0 0,0 0-180 0 0,0 0-136 0 0,0 0-121 0 0,0 0-96 0 0,0 0-83 0 0,0 0-91 0 0,32 2-72 0 0,99 6-59 0 0,-6 5 1268 0 0,-123-13-1599 0 0,0 0-1 0 0,0 0 0 0 0,0 0 1 0 0,0 1-1 0 0,0-1 0 0 0,0 1 1 0 0,0-1-1 0 0,0 1 0 0 0,0 0 1 0 0,0 0-1 0 0,0-1 0 0 0,0 1 1 0 0,-1 0-1 0 0,1 1 1 0 0,0-1-1 0 0,-1 0 0 0 0,1 0 1 0 0,-1 1-1 0 0,0-1 0 0 0,1 1 1 0 0,-1-1-1 0 0,0 1 0 0 0,0 0 1 0 0,0 0-1 0 0,0-1 0 0 0,0 1 1 0 0,0 0-1 0 0,0 0 0 0 0,-1 0 1 0 0,1 0-1 0 0,-1 0 0 0 0,1 0 1 0 0,-1 0-1 0 0,0 0 0 0 0,0 0 1 0 0,0 0-1 0 0,0 0 0 0 0,0 0 1 0 0,0 0-1 0 0,0 0 0 0 0,-1 0 1 0 0,1 0-1 0 0,-1 0 0 0 0,1 0 1 0 0,-1 0-1 0 0,0-1 0 0 0,0 1 1 0 0,0 0-1 0 0,0 0 0 0 0,0-1 1 0 0,0 1-1 0 0,-1 0-40 0 0,-35 45 359 0 0,32-42-330 0 0,-1 1 0 0 0,1-1 1 0 0,-1 1-1 0 0,2 0 0 0 0,-1 1 0 0 0,1-1 0 0 0,0 1 0 0 0,0 0 0 0 0,0 0 0 0 0,1 0 0 0 0,1 0 1 0 0,-1 0-1 0 0,1 1 0 0 0,0-1 0 0 0,1 1 0 0 0,-1 0 0 0 0,2 0 0 0 0,-1-1 0 0 0,1 8-29 0 0,2-11 24 0 0,0 0-1 0 0,0 0 0 0 0,1 0 1 0 0,0 0-1 0 0,-1 0 1 0 0,1 0-1 0 0,1-1 0 0 0,-1 1 1 0 0,0-1-1 0 0,1 0 0 0 0,0 0 1 0 0,0 0-1 0 0,-1 0 0 0 0,2-1 1 0 0,-1 0-1 0 0,0 0 1 0 0,0 0-1 0 0,1 0 0 0 0,-1 0 1 0 0,1-1-1 0 0,0 0 0 0 0,-1 0 1 0 0,1 0-1 0 0,0-1 0 0 0,3 0-23 0 0,126-4-3251 0 0,-119 0 1402 0 0,-1 1-1885 0 0,0 0-3711 0 0,1-1-5011 0 0</inkml:trace>
</inkml:ink>
</file>

<file path=ppt/ink/ink24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51:51.13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13323 0 0,'0'0'2239'0'0,"0"0"-396"0"0,0 0-365 0 0,0 0-95 0 0,0 0-106 0 0,0 0-170 0 0,0 0-223 0 0,0 0-277 0 0,0 0-168 0 0,0 0-99 0 0,0 0-32 0 0,0 0 24 0 0,0 0 15 0 0,0 24-26 0 0,2 133 137 0 0,49 240 323 0 0,-20-187-906 0 0,-27-291-11423 0 0,1 39 3534 0 0,-3 25 234 0 0</inkml:trace>
  <inkml:trace contextRef="#ctx0" brushRef="#br0" timeOffset="480.779">308 155 9602 0 0,'0'0'1932'0'0,"0"0"-246"0"0,0 0-90 0 0,0 0-24 0 0,0 0-72 0 0,0 0-199 0 0,0 0-256 0 0,-18 34-208 0 0,-57 107-137 0 0,21-62 877 0 0,8-17-309 0 0,69-46-1115 0 0,122 35 976 0 0,-132-45-971 0 0,-1 0 1 0 0,0 1-1 0 0,1 0 1 0 0,-2 1-1 0 0,1 0 1 0 0,-1 1-1 0 0,-1 0 1 0 0,0 0-1 0 0,0 1 1 0 0,-1 1 0 0 0,0 0-1 0 0,0 0 1 0 0,-2 1-1 0 0,1 0 1 0 0,-1 0-1 0 0,-1 0 1 0 0,1 5-159 0 0,10 30 525 0 0,-3-33-2872 0 0,-3-9-7651 0 0,-11-5 5138 0 0,0 0-3180 0 0</inkml:trace>
</inkml:ink>
</file>

<file path=ppt/ink/ink24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51:50.0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38 85 0 0 0,'0'0'553'0'0,"0"0"1074"0"0,0 0 571 0 0,0 0 129 0 0,0 0-95 0 0,0 0-264 0 0,0 0-278 0 0,0 0-211 0 0,0-14-183 0 0,0-42-124 0 0,0 42-121 0 0,0 14-108 0 0,0 0-91 0 0,0 0-110 0 0,0 0-53 0 0,0 0-85 0 0,0 0-78 0 0,0 27 1712 0 0,-30 296-984 0 0,23-37-716 0 0,7-277-516 0 0,1 1 0 0 0,1-1 0 0 0,-1 1-1 0 0,2-1 1 0 0,-1 0 0 0 0,1 0 0 0 0,1 0 0 0 0,-1 0 0 0 0,1-1 0 0 0,1 1 0 0 0,0-1-1 0 0,0 0 1 0 0,0 0 0 0 0,7 6-22 0 0,-9-11 24 0 0,-1 0 0 0 0,1 0 0 0 0,1 0-1 0 0,-1 0 1 0 0,0 0 0 0 0,1-1 0 0 0,-1 1-1 0 0,1-1 1 0 0,-1 0 0 0 0,1 0 0 0 0,0 0 0 0 0,0-1-1 0 0,0 1 1 0 0,0-1 0 0 0,0 0 0 0 0,1 0-1 0 0,-1-1 1 0 0,0 1 0 0 0,0-1 0 0 0,1 0-1 0 0,-1 0 1 0 0,0 0 0 0 0,0-1 0 0 0,1 1 0 0 0,-1-1-1 0 0,0 0 1 0 0,0 0 0 0 0,0-1 0 0 0,0 1-1 0 0,0-1 1 0 0,0 0 0 0 0,0 0 0 0 0,2-2-24 0 0,12-11 73 0 0,0-1 0 0 0,-1-1 1 0 0,-1 0-1 0 0,0-1 1 0 0,-2-1-1 0 0,0-1 0 0 0,-1 1 1 0 0,-1-2-1 0 0,1-5-73 0 0,1 4 21 0 0,1-4-1 0 0,0 3-11 0 0,0 0 0 0 0,-2-2 0 0 0,-1 1 0 0 0,-1-2 0 0 0,-1 0 0 0 0,0-7-9 0 0,2-4-83 0 0,-10 55-208 0 0,24 102 241 0 0,-18-72 43 0 0,2-1 0 0 0,3-1 1 0 0,1 0-1 0 0,14 26 7 0 0,55 66-27 0 0,-80-134 31 0 0,1 0 0 0 0,-1-1 0 0 0,1 1 0 0 0,-1-1 0 0 0,1 0 0 0 0,0 0 0 0 0,0 0 0 0 0,1 0 0 0 0,-1-1 0 0 0,1 1 0 0 0,-1-1 0 0 0,1 0 0 0 0,0-1 0 0 0,-1 1 0 0 0,1-1 0 0 0,0 0 0 0 0,0 0 0 0 0,0-1 0 0 0,0 1 0 0 0,0-1 0 0 0,0 0 0 0 0,0 0 0 0 0,0-1 0 0 0,0 0 0 0 0,0 1 0 0 0,0-2 0 0 0,0 1 0 0 0,0-1 0 0 0,-1 1 0 0 0,4-2-4 0 0,6-7 58 0 0,0-1 0 0 0,0 0 1 0 0,-1 0-1 0 0,-1-2 0 0 0,0 1 0 0 0,-1-2 0 0 0,0 1 0 0 0,-1-1 0 0 0,0-1 0 0 0,-1 0 0 0 0,-1 0 0 0 0,0-1 1 0 0,-1 0-1 0 0,2-10-58 0 0,9-18 98 0 0,-2 0 1 0 0,-3 0 0 0 0,-1-2-1 0 0,-2 0 1 0 0,-2 0 0 0 0,-2 0 0 0 0,-2-1-1 0 0,-2 0 1 0 0,-2 0 0 0 0,-4-19-99 0 0,-20 3 228 0 0,19 108-4043 0 0,29 38-2539 0 0,-10-57 788 0 0,0-2-4026 0 0,-13-23 9108 0 0,4 8-3201 0 0</inkml:trace>
  <inkml:trace contextRef="#ctx0" brushRef="#br0" timeOffset="406.103">1371 487 4193 0 0,'0'0'5718'0'0,"0"0"-2960"0"0,0 0-1017 0 0,0 0-149 0 0,0 0-73 0 0,0 0-129 0 0,0 0-241 0 0,0 0-234 0 0,0 0-185 0 0,0 0-162 0 0,0 0-128 0 0,0 0-113 0 0,0 0-87 0 0,-17 22-74 0 0,-48 73-42 0 0,45-36 23 0 0,21-47-116 0 0,-3-3-16 0 0,2 0 0 0 0,-1 0 0 0 0,1-1 1 0 0,0 1-1 0 0,1 0 0 0 0,0 0 0 0 0,1 0 1 0 0,0-1-1 0 0,0 1 0 0 0,1 0 0 0 0,0-1 1 0 0,0 0-1 0 0,1 0 0 0 0,0 0 0 0 0,0 0 0 0 0,1-1 1 0 0,0 1-1 0 0,0-1 0 0 0,1 0 0 0 0,0-1 1 0 0,0 0-1 0 0,1 0 0 0 0,0 0 0 0 0,0 0 1 0 0,0-1-1 0 0,7 3-15 0 0,-9-6 76 0 0,0 0-1 0 0,1 0 1 0 0,-1-1 0 0 0,0 0-1 0 0,1 0 1 0 0,-1 0 0 0 0,1-1-1 0 0,0 1 1 0 0,-1-2 0 0 0,1 1-1 0 0,-1 0 1 0 0,1-1 0 0 0,-1 0-1 0 0,1 0 1 0 0,-1-1 0 0 0,0 0-1 0 0,0 0 1 0 0,1 0 0 0 0,-1 0-1 0 0,-1-1 1 0 0,1 0 0 0 0,0 0-1 0 0,-1 0 1 0 0,1 0 0 0 0,-1-1-1 0 0,0 0 1 0 0,0 0 0 0 0,0-1-76 0 0,3-3 107 0 0,0-1 0 0 0,0-1 0 0 0,-1 1 1 0 0,-1-1-1 0 0,0 0 0 0 0,0 0 0 0 0,-1-1 1 0 0,0 0-1 0 0,-1 1 0 0 0,0-1 0 0 0,-1 0 0 0 0,0-1 1 0 0,0-5-108 0 0,0 8 6 0 0,0 0 0 0 0,0 0 0 0 0,-1 0 0 0 0,0 0 0 0 0,-1 0 0 0 0,0-1 0 0 0,-1 1 0 0 0,0 0 0 0 0,0 0 0 0 0,-1 0 0 0 0,0 0 0 0 0,0 0 0 0 0,-1 0 0 0 0,0 1 0 0 0,-1-1 0 0 0,0 1 0 0 0,0 0 0 0 0,-1 0 0 0 0,0 0 0 0 0,0 0 0 0 0,-1 1 0 0 0,0 0 0 0 0,0 0 0 0 0,-1 1 0 0 0,0 0 0 0 0,0 0 0 0 0,0 0 0 0 0,-1 1 0 0 0,-7-4-6 0 0,11 7-171 0 0,1 1 0 0 0,-1-1 0 0 0,0 1 0 0 0,1-1 0 0 0,-1 1 0 0 0,0 0-1 0 0,0 1 1 0 0,0-1 0 0 0,0 1 0 0 0,0-1 0 0 0,0 1 0 0 0,0 0 0 0 0,0 1 0 0 0,0-1-1 0 0,0 1 1 0 0,0 0 0 0 0,0 0 0 0 0,1 0 0 0 0,-1 0 0 0 0,0 1 0 0 0,0-1 0 0 0,1 1-1 0 0,-1 0 1 0 0,1 0 0 0 0,0 0 0 0 0,-1 1 0 0 0,1-1 0 0 0,0 1 0 0 0,0 0 0 0 0,1 0 0 0 0,-1 0-1 0 0,1 0 1 0 0,-1 0 0 0 0,1 0 0 0 0,-1 4 171 0 0,-21 54-8356 0 0,20-47 3905 0 0,0 2-4584 0 0</inkml:trace>
  <inkml:trace contextRef="#ctx0" brushRef="#br0" timeOffset="747.06">1814 855 8578 0 0,'0'0'3435'0'0,"0"0"-1546"0"0,0 0-557 0 0,0 0 88 0 0,0 0 97 0 0,0 0-60 0 0,0 0-203 0 0,0 0-209 0 0,0 0-176 0 0,0 0-144 0 0,0 0-92 0 0,0 0-86 0 0,-6 6-17 0 0,-20 19-2 0 0,20-52 1266 0 0,10-2-1613 0 0,2 0 1 0 0,1 1-1 0 0,1-1 1 0 0,1 2-1 0 0,2 0 1 0 0,1 0-1 0 0,14-24-181 0 0,36-53 15 0 0,-46 154-7046 0 0,-11-38 2033 0 0,0-4-3287 0 0,-2-4-239 0 0</inkml:trace>
</inkml:ink>
</file>

<file path=ppt/ink/ink24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52:24.41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65 2343 0 0 0,'0'0'447'0'0,"0"0"900"0"0,0 0 404 0 0,0 0 145 0 0,0 0 41 0 0,0 0-86 0 0,0 0-175 0 0,0 0-237 0 0,0 0-240 0 0,0 0-179 0 0,-1-12-134 0 0,-1 1-772 0 0,-5-45 1666 0 0,8 14 2210 0 0,-11 104 1606 0 0,-11 67-5731 0 0,11-63 238 0 0,2 1 0 0 0,4 0 0 0 0,2 0 0 0 0,6 48-103 0 0,-3-98 12 0 0,0 0 1 0 0,2-1-1 0 0,0 1 1 0 0,1-1-1 0 0,1 0 1 0 0,0 0 0 0 0,1 0-1 0 0,1-1 1 0 0,0 0-1 0 0,6 8-12 0 0,-11-20 14 0 0,-1 0-1 0 0,1 0 1 0 0,0 0-1 0 0,0-1 1 0 0,0 1-1 0 0,1-1 1 0 0,-1 1-1 0 0,0-1 1 0 0,1 0 0 0 0,0 0-1 0 0,-1 0 1 0 0,1 0-1 0 0,0-1 1 0 0,0 1-1 0 0,0-1 1 0 0,0 1-1 0 0,0-1 1 0 0,0 0-1 0 0,1 0 1 0 0,-1-1-1 0 0,0 1 1 0 0,0-1-1 0 0,1 1 1 0 0,-1-1 0 0 0,0 0-1 0 0,1-1 1 0 0,-1 1-1 0 0,0 0 1 0 0,1-1-1 0 0,-1 0 1 0 0,0 1-1 0 0,0-1 1 0 0,0-1-1 0 0,0 1 1 0 0,0 0-1 0 0,0-1 1 0 0,0 0-1 0 0,0 1 1 0 0,0-1 0 0 0,-1 0-1 0 0,1 0 1 0 0,-1-1-1 0 0,1 1 1 0 0,-1-1-1 0 0,0 1 1 0 0,0-1-1 0 0,0 0-13 0 0,22-29 59 0 0,-2-2 0 0 0,-2 0-1 0 0,-1-1 1 0 0,-2-1 0 0 0,-1 0-1 0 0,-1-1 1 0 0,7-35-59 0 0,-6 28-237 0 0,1 91 70 0 0,-3 34 178 0 0,-10-51-25 0 0,0 1 0 0 0,2 0 0 0 0,1-1 0 0 0,2 0 0 0 0,1-1 0 0 0,1 0 0 0 0,1 0 0 0 0,1-1 0 0 0,2-1 0 0 0,15 21 14 0 0,-28-45 10 0 0,1-1 0 0 0,0 1 0 0 0,-1 0 0 0 0,1-1 0 0 0,0 0 0 0 0,0 0 0 0 0,1 1 1 0 0,-1-2-1 0 0,0 1 0 0 0,1 0 0 0 0,-1-1 0 0 0,1 1 0 0 0,-1-1 0 0 0,1 0 0 0 0,0-1 0 0 0,-1 1 1 0 0,1 0-1 0 0,0-1 0 0 0,0 0 0 0 0,-1 0 0 0 0,1 0 0 0 0,0 0 0 0 0,0-1 0 0 0,-1 0 1 0 0,1 1-1 0 0,0-1 0 0 0,-1 0 0 0 0,1-1 0 0 0,-1 1 0 0 0,1-1 0 0 0,-1 0 0 0 0,0 1 0 0 0,1-1 1 0 0,-1-1-1 0 0,0 1 0 0 0,0 0 0 0 0,-1-1 0 0 0,1 0 0 0 0,0 1 0 0 0,-1-1 0 0 0,1-1-10 0 0,28-33 136 0 0,-2-1 0 0 0,-2-1-1 0 0,-2-1 1 0 0,-1-2 0 0 0,-2 0 0 0 0,-2-2-1 0 0,-2 0 1 0 0,-2-1 0 0 0,-1-1-1 0 0,-3 0 1 0 0,-2-1 0 0 0,-1-8-136 0 0,6-123 114 0 0,-22 157-895 0 0,2 39-2414 0 0,5-15 3055 0 0,4 51-4879 0 0,9-20-5418 0 0,-10-29 7 0 0</inkml:trace>
  <inkml:trace contextRef="#ctx0" brushRef="#br0" timeOffset="1097.86">2317 2292 5713 0 0,'0'0'3496'0'0,"0"0"-452"0"0,0 0-394 0 0,0 0-332 0 0,0 0-372 0 0,0 0-393 0 0,0 0-320 0 0,0 0-264 0 0,0 0-207 0 0,0 0-153 0 0,0 0-99 0 0,0 0-58 0 0,2 10-8 0 0,8 76 379 0 0,-21 50 182 0 0,6 0-1 0 0,7 62-1004 0 0,33 71-249 0 0,-38-329-11117 0 0,2 30 2624 0 0,1 17 568 0 0</inkml:trace>
  <inkml:trace contextRef="#ctx0" brushRef="#br0" timeOffset="1500.472">2685 2428 12139 0 0,'0'0'1888'0'0,"0"0"-357"0"0,0 0-105 0 0,0 0-1 0 0,0 0-80 0 0,0 0-236 0 0,0 0-290 0 0,0 0-210 0 0,0 0-119 0 0,0 0-99 0 0,0 0-98 0 0,-26 30-76 0 0,-81 97-59 0 0,-24 17 913 0 0,130-141-1045 0 0,0 0 1 0 0,0 0-1 0 0,1 0 1 0 0,-1 0 0 0 0,0 0-1 0 0,1 0 1 0 0,0 0 0 0 0,0 1-1 0 0,0-1 1 0 0,0 0-1 0 0,0 0 1 0 0,1 0 0 0 0,-1 0-1 0 0,1 0 1 0 0,0 0-1 0 0,0 0 1 0 0,0 0 0 0 0,0 0-1 0 0,1 0 1 0 0,-1 0 0 0 0,1-1-1 0 0,-1 1 1 0 0,1 0-1 0 0,0-1 1 0 0,0 0 0 0 0,0 1-1 0 0,1-1 1 0 0,-1 0-1 0 0,0 0 1 0 0,1 0 0 0 0,0 0-1 0 0,-1-1 1 0 0,2 1-27 0 0,20 25 449 0 0,11 28 408 0 0,-29-43-606 0 0,1 0 0 0 0,0 0 0 0 0,1-1 1 0 0,0 0-1 0 0,1 0 0 0 0,0-1 0 0 0,1 0 0 0 0,0 0 1 0 0,10 6-252 0 0,58 34 754 0 0,-74-52-3328 0 0,-4-5-5161 0 0,0 5 2995 0 0,0-1-7680 0 0</inkml:trace>
  <inkml:trace contextRef="#ctx0" brushRef="#br0" timeOffset="396.019">1267 2612 11715 0 0,'0'0'1968'0'0,"0"0"-346"0"0,0 0-301 0 0,0 0-17 0 0,0 0 45 0 0,0 0-109 0 0,0 0-193 0 0,0 0-175 0 0,0 0-233 0 0,0 0-163 0 0,0 0-123 0 0,0 0-99 0 0,0 0-46 0 0,-13 20-33 0 0,-39 65-43 0 0,48-79-118 0 0,1 0 1 0 0,-1 1 0 0 0,1-1 0 0 0,1 0-1 0 0,-1 1 1 0 0,1 0 0 0 0,1-1 0 0 0,-1 1 0 0 0,1 0-1 0 0,0 0 1 0 0,0 0 0 0 0,1 0 0 0 0,0 0-1 0 0,0 0 1 0 0,1 0-15 0 0,0 17 24 0 0,-2-16-14 0 0,1 0 0 0 0,0 1 0 0 0,0-1-1 0 0,1 1 1 0 0,0-1 0 0 0,1 1 0 0 0,0-1 0 0 0,0 0 0 0 0,0 0 0 0 0,1 0-1 0 0,1 0 1 0 0,-1 0 0 0 0,1-1 0 0 0,1 1 0 0 0,-1-1 0 0 0,1 0 0 0 0,0-1-1 0 0,1 1 1 0 0,-1-1 0 0 0,1 0 0 0 0,1 0 0 0 0,-1-1 0 0 0,3 2-10 0 0,-3-4 66 0 0,0-1 0 0 0,0 0-1 0 0,0 0 1 0 0,0 0 0 0 0,0 0 0 0 0,1-1 0 0 0,-1 0 0 0 0,1 0 0 0 0,-1-1 0 0 0,0 0 0 0 0,1 0-1 0 0,-1-1 1 0 0,1 1 0 0 0,-1-1 0 0 0,0-1 0 0 0,1 1 0 0 0,-1-1 0 0 0,0 0 0 0 0,0-1 0 0 0,0 1 0 0 0,0-1-1 0 0,-1 0 1 0 0,1-1 0 0 0,-1 1 0 0 0,0-1 0 0 0,0 0 0 0 0,0 0 0 0 0,0-1 0 0 0,3-4-66 0 0,4-2 80 0 0,-2 0 0 0 0,1-1-1 0 0,-2-1 1 0 0,1 1 0 0 0,-2-2 0 0 0,0 1 0 0 0,0-1 0 0 0,-2 0 0 0 0,1 0 0 0 0,-2-1 0 0 0,0 0-1 0 0,-1 0 1 0 0,0 0 0 0 0,-1-1 0 0 0,-1 1 0 0 0,0-1 0 0 0,-1 0 0 0 0,-1 1 0 0 0,-1-1-1 0 0,0-3-79 0 0,0 13-48 0 0,0-1-1 0 0,0 1 0 0 0,0-1 0 0 0,-1 1 0 0 0,0-1 0 0 0,-1 1 1 0 0,1 0-1 0 0,-1 0 0 0 0,0 0 0 0 0,-1 0 0 0 0,1 1 1 0 0,-1 0-1 0 0,0-1 0 0 0,-1 1 0 0 0,1 0 0 0 0,-1 1 0 0 0,0-1 1 0 0,0 1-1 0 0,0 0 0 0 0,-1 0 0 0 0,1 1 0 0 0,-1 0 0 0 0,0 0 1 0 0,0 0-1 0 0,0 0 0 0 0,-1 1 0 0 0,1 0 0 0 0,0 1 0 0 0,-1-1 1 0 0,1 1-1 0 0,-3 0 49 0 0,5 2-269 0 0,0 0 0 0 0,1 0 0 0 0,-1 1 1 0 0,0-1-1 0 0,1 1 0 0 0,-1-1 0 0 0,1 1 0 0 0,0 0 0 0 0,-1 1 1 0 0,1-1-1 0 0,0 0 0 0 0,0 1 0 0 0,0 0 0 0 0,1 0 0 0 0,-1 0 1 0 0,1 0-1 0 0,0 0 0 0 0,-1 0 0 0 0,1 1 0 0 0,1-1 0 0 0,-1 1 1 0 0,0 1 268 0 0,-17 31-6119 0 0,13-23 1554 0 0,-4 6-5979 0 0</inkml:trace>
  <inkml:trace contextRef="#ctx0" brushRef="#br0" timeOffset="814.118">1777 3006 9546 0 0,'0'0'3686'0'0,"0"0"-2132"0"0,0 0-647 0 0,0 0 174 0 0,0 0 257 0 0,0 0 77 0 0,0 0-123 0 0,0 0-260 0 0,0 0-233 0 0,0 0-129 0 0,0 0-77 0 0,0 0-31 0 0,-3 18-18 0 0,-9 56-10 0 0,9-56 12 0 0,3-23 522 0 0,8-37-534 0 0,3 0 1 0 0,1 1-1 0 0,1 0 0 0 0,12-20-534 0 0,-6 10 249 0 0,112-203 338 0 0,-131 254-593 0 0,0 0 1 0 0,1-1 0 0 0,-1 1-1 0 0,1 0 1 0 0,-1 0 0 0 0,0-1 0 0 0,1 1-1 0 0,-1 0 1 0 0,1 0 0 0 0,-1 0-1 0 0,0 0 1 0 0,1-1 0 0 0,-1 1-1 0 0,1 0 1 0 0,-1 0 0 0 0,1 0-1 0 0,-1 0 1 0 0,1 0 0 0 0,-1 0-1 0 0,0 0 1 0 0,1 0 0 0 0,-1 0-1 0 0,1 0 1 0 0,-1 1 0 0 0,1-1-1 0 0,-1 0 1 0 0,1 0 0 0 0,-1 0-1 0 0,0 0 1 0 0,1 1 0 0 0,-1-1 0 0 0,1 0-1 0 0,-1 1 1 0 0,0-1 0 0 0,1 0-1 0 0,-1 0 1 0 0,0 1 0 0 0,0-1-1 0 0,1 1 1 0 0,-1-1 0 0 0,0 0-1 0 0,0 1 1 0 0,1-1 0 0 0,-1 0-1 0 0,0 1 1 0 0,0-1 0 0 0,0 1-1 0 0,0-1 1 0 0,1 1 0 0 0,-1-1-1 0 0,0 1 1 0 0,0-1 0 0 0,0 0-1 0 0,0 1 1 0 0,0-1 0 0 0,0 1 0 0 0,0-1-1 0 0,0 1 1 0 0,-1-1 0 0 0,1 1-1 0 0,0-1 1 0 0,0 0 0 0 0,0 1-1 0 0,0-1 1 0 0,-1 1 5 0 0,9 37-222 0 0,-7-10-130 0 0,-2-23 151 0 0,1 0 0 0 0,0-1 0 0 0,0 1 0 0 0,0 0 0 0 0,0-1-1 0 0,1 1 1 0 0,-1 0 0 0 0,1-1 0 0 0,1 1 0 0 0,-1-1 0 0 0,0 1 0 0 0,1-1-1 0 0,0 0 1 0 0,0 1 0 0 0,0-1 0 0 0,1 0 0 0 0,0 0 0 0 0,-1-1 0 0 0,1 1-1 0 0,3 2 202 0 0,29-9-8553 0 0,-17-13-3221 0 0,-14 9 6904 0 0</inkml:trace>
  <inkml:trace contextRef="#ctx0" brushRef="#br0" timeOffset="4315.628">3791 2546 0 0 0,'0'0'1630'0'0,"0"0"349"0"0,0 0 239 0 0,0 0 10 0 0,0 0-178 0 0,0 0-255 0 0,0 0-305 0 0,0 0-264 0 0,0 0-175 0 0,0 0-137 0 0,0 0-94 0 0,3-6-72 0 0,6-17-74 0 0,-9 21-533 0 0,0 0 1 0 0,-1 0 0 0 0,0-1-1 0 0,1 1 1 0 0,-1 0 0 0 0,0 0-1 0 0,0 0 1 0 0,0 0-1 0 0,-1 0 1 0 0,1 0 0 0 0,0 0-1 0 0,-1 0 1 0 0,1 1 0 0 0,-1-1-1 0 0,1 0 1 0 0,-1 1 0 0 0,0-1-1 0 0,0 1 1 0 0,0 0-1 0 0,0 0 1 0 0,0 0 0 0 0,0 0-1 0 0,0 0 1 0 0,0 0 0 0 0,0 0-1 0 0,0 0 1 0 0,-1 1 0 0 0,1-1-1 0 0,-1 1-141 0 0,-13-5 209 0 0,0 2 1 0 0,-1-1-1 0 0,1 2 0 0 0,-1 0 1 0 0,1 1-1 0 0,-1 1 0 0 0,1 1 0 0 0,-1 0 1 0 0,0 1-1 0 0,1 0 0 0 0,-3 2-209 0 0,-16 11 505 0 0,35-12-504 0 0,1 0-1 0 0,-1 1 0 0 0,1-1 0 0 0,-1 0 0 0 0,1 0 1 0 0,0 0-1 0 0,0 1 0 0 0,0-1 0 0 0,1 0 0 0 0,-1-1 1 0 0,1 1-1 0 0,0 0 0 0 0,-1 0 0 0 0,1-1 0 0 0,0 1 1 0 0,1-1-1 0 0,-1 1 0 0 0,0-1 0 0 0,1 0 0 0 0,0 0 0 0 0,100 46 95 0 0,-64-34-20 0 0,-36-13-65 0 0,-1-1 0 0 0,1 1 1 0 0,-1 0-1 0 0,1-1 0 0 0,-1 1 0 0 0,0 0 1 0 0,1 0-1 0 0,-1 1 0 0 0,0-1 0 0 0,0 0 0 0 0,0 1 1 0 0,0-1-1 0 0,0 1 0 0 0,0 0 0 0 0,-1 0 1 0 0,1-1-1 0 0,0 1 0 0 0,-1 0 0 0 0,1 1 1 0 0,-1-1-1 0 0,0 0 0 0 0,0 0 0 0 0,0 0 0 0 0,0 1 1 0 0,0-1-1 0 0,0 1 0 0 0,-1-1 0 0 0,1 1 1 0 0,-1-1-1 0 0,1 1 0 0 0,-1-1 0 0 0,0 1 1 0 0,0-1-1 0 0,0 1 0 0 0,-1-1 0 0 0,1 1 1 0 0,-1-1-1 0 0,1 1 0 0 0,-1-1 0 0 0,0 0 0 0 0,1 1 1 0 0,-2-1-1 0 0,1 2-10 0 0,-115 135 461 0 0,52-71-313 0 0,59-63-135 0 0,-1 1-1 0 0,1-1 0 0 0,-1 1 0 0 0,2 0 1 0 0,-1 0-1 0 0,1 1 0 0 0,0-1 0 0 0,0 1 1 0 0,0 0-1 0 0,1 0 0 0 0,0 1 0 0 0,1-1 0 0 0,0 0 1 0 0,0 1-1 0 0,0-1 0 0 0,1 1 0 0 0,0 0 1 0 0,1 0-1 0 0,-1-1 0 0 0,2 1 0 0 0,-1 0 1 0 0,1 0-1 0 0,1 3-12 0 0,0-7 36 0 0,0 0 1 0 0,1 0 0 0 0,0 0-1 0 0,-1 0 1 0 0,1 0-1 0 0,1-1 1 0 0,-1 0-1 0 0,1 1 1 0 0,-1-1-1 0 0,1 0 1 0 0,0-1 0 0 0,0 1-1 0 0,0-1 1 0 0,0 1-1 0 0,1-1 1 0 0,-1-1-1 0 0,0 1 1 0 0,1-1-1 0 0,0 1 1 0 0,-1-1 0 0 0,1 0-1 0 0,0-1 1 0 0,-1 1-1 0 0,1-1 1 0 0,0 0-1 0 0,0 0-36 0 0,126-24 889 0 0,-84-15-1759 0 0,-34-22-3936 0 0,-13 26-512 0 0,0 11-4274 0 0,0 13 1097 0 0</inkml:trace>
  <inkml:trace contextRef="#ctx0" brushRef="#br0" timeOffset="5014.198">3681 2137 9674 0 0,'0'0'1360'0'0,"0"0"-303"0"0,0 0-100 0 0,0 0 161 0 0,0 0 162 0 0,0 0 82 0 0,0 0-105 0 0,0 0-217 0 0,0 0-173 0 0,0 0-148 0 0,0 0-140 0 0,0 0-88 0 0,0 0-35 0 0,-13 14-17 0 0,-36 45 7 0 0,31-16 288 0 0,19-35-588 0 0,30 412 3547 0 0,-27-48-3011 0 0,-13 26-321 0 0,23-284-122 0 0,-27-103 166 0 0,13-12-542 0 0,-2-17-3264 0 0,-5 8-3180 0 0,5 6-1558 0 0,2 1-2965 0 0</inkml:trace>
  <inkml:trace contextRef="#ctx0" brushRef="#br0" timeOffset="16206.784">5113 2501 0 0 0,'0'0'852'0'0,"0"0"59"0"0,0 0-161 0 0,0 0 99 0 0,0 0 310 0 0,0 0 315 0 0,0 0 174 0 0,0 0-70 0 0,0 0-233 0 0,0 0-226 0 0,0 0-212 0 0,-1-11 8743 0 0,0 7-9707 0 0,-3 1 324 0 0,-5-4 35 0 0,0 1-1 0 0,-1-1 1 0 0,0 2 0 0 0,0-1 0 0 0,0 1 0 0 0,-1 1 0 0 0,1 0 0 0 0,-1 0 0 0 0,0 1 0 0 0,0 0 0 0 0,0 1-1 0 0,-1 0 1 0 0,0 1-302 0 0,2 0 55 0 0,0 1 0 0 0,1-1 0 0 0,-1 2 0 0 0,0-1 0 0 0,1 1 0 0 0,-1 1 0 0 0,1 0 0 0 0,-1 0 0 0 0,1 1-1 0 0,0 0 1 0 0,0 1 0 0 0,0 0 0 0 0,0 0 0 0 0,1 1 0 0 0,-1 0 0 0 0,1 0 0 0 0,-4 5-55 0 0,9-6 4 0 0,1 0-1 0 0,-1 0 1 0 0,1 0 0 0 0,0 1 0 0 0,0-1 0 0 0,0 1 0 0 0,0 0-1 0 0,1 0 1 0 0,0-1 0 0 0,0 1 0 0 0,0 0 0 0 0,0 0-1 0 0,1 0 1 0 0,0 0 0 0 0,0 0 0 0 0,1 0 0 0 0,-1 0 0 0 0,1 0-1 0 0,0 0 1 0 0,0 0 0 0 0,0-1 0 0 0,1 1 0 0 0,0 0-1 0 0,0-1 1 0 0,0 1 0 0 0,1-1 0 0 0,-1 0 0 0 0,1 0 0 0 0,0 0-1 0 0,0 0 1 0 0,0 0 0 0 0,1-1 0 0 0,-1 1 0 0 0,1-1-1 0 0,0 0 1 0 0,4 3-4 0 0,1 2 25 0 0,1 0-1 0 0,0-1 1 0 0,0 0 0 0 0,1-1-1 0 0,0 0 1 0 0,0-1-1 0 0,0 0 1 0 0,1 0 0 0 0,7 1-25 0 0,18 4 285 0 0,-36-10-245 0 0,-32 37 846 0 0,-2-9-781 0 0,6-6-75 0 0,1 0 1 0 0,1 2-1 0 0,1 1 0 0 0,2 0 1 0 0,-5 9-31 0 0,-43 73 20 0 0,66-99-16 0 0,1 0 1 0 0,-1 0-1 0 0,2 0 1 0 0,-1 1-1 0 0,1-1 1 0 0,0 1-1 0 0,1-1 0 0 0,0 1 1 0 0,1 0-1 0 0,-1-1 1 0 0,2 1-1 0 0,-1 0 1 0 0,1 0-1 0 0,1-1 1 0 0,0 5-5 0 0,2-8 27 0 0,-1 0 1 0 0,1 0 0 0 0,0 0 0 0 0,1-1 0 0 0,-1 0 0 0 0,1 0 0 0 0,0 0 0 0 0,0 0 0 0 0,0-1 0 0 0,0 0-1 0 0,0 0 1 0 0,1 0 0 0 0,0-1 0 0 0,-1 0 0 0 0,1 0 0 0 0,0 0 0 0 0,0-1 0 0 0,0 1 0 0 0,0-1 0 0 0,0-1-1 0 0,0 1 1 0 0,1-1 0 0 0,-1-1 0 0 0,0 1 0 0 0,0-1 0 0 0,0 0 0 0 0,6-1-28 0 0,13 1 80 0 0,49-14 358 0 0,-52 5-665 0 0,3-2-5798 0 0,-20 12 3749 0 0,-2 0-3418 0 0,0 0-5922 0 0</inkml:trace>
  <inkml:trace contextRef="#ctx0" brushRef="#br0" timeOffset="25981.41">5437 2947 4329 0 0,'0'0'2801'0'0,"0"0"-968"0"0,0 0-488 0 0,0 0 36 0 0,0 0 171 0 0,0 0-1 0 0,0 0-200 0 0,0 0-324 0 0,0 0-291 0 0,0 0-202 0 0,0 0-123 0 0,0-7 3108 0 0,-3 33-3295 0 0,-1 0 0 0 0,0-1 0 0 0,-2 1 0 0 0,-2-1 0 0 0,0 0 0 0 0,-1-1 0 0 0,-1 0 0 0 0,-4 5-224 0 0,-19 49 97 0 0,-8 51-11 0 0,41-128-79 0 0,0-1 13 0 0,0 0 3 0 0,0 0 19 0 0,0 0 13 0 0,0 0 32 0 0,0 0 34 0 0,0 0 35 0 0,2-30 528 0 0,5 3-664 0 0,1 1-1 0 0,2-1 1 0 0,1 1-1 0 0,1 1 1 0 0,1 0 0 0 0,1 1-1 0 0,13-18-19 0 0,-7 11 0 0 0,46-77 149 0 0,-51 94 132 0 0,-15 45 27 0 0,-1-18-284 0 0,18 91 141 0 0,27 24-93 0 0,-43-125-41 0 0,1 0-1 0 0,-1 0 0 0 0,1 0 0 0 0,0 0 0 0 0,0 0 1 0 0,0 0-1 0 0,0-1 0 0 0,0 1 0 0 0,1-1 1 0 0,-1 1-1 0 0,1-1 0 0 0,-1 0 0 0 0,1 0 0 0 0,0 0 1 0 0,0-1-1 0 0,0 1 0 0 0,0 0 0 0 0,0-1 0 0 0,1 0 1 0 0,-1 0-1 0 0,0 0 0 0 0,0 0 0 0 0,1-1 1 0 0,-1 1-1 0 0,1-1 0 0 0,-1 0 0 0 0,0 0 0 0 0,1 0 1 0 0,-1 0-1 0 0,1 0 0 0 0,-1-1 0 0 0,3 0-30 0 0,0-4 109 0 0,0-1-1 0 0,-1 1 0 0 0,1-1 1 0 0,-1 0-1 0 0,-1 0 0 0 0,1-1 1 0 0,-1 1-1 0 0,0-1 0 0 0,0 0 1 0 0,-1 0-1 0 0,0 0 0 0 0,0-1 1 0 0,-1 1-1 0 0,2-7-108 0 0,-1 4 80 0 0,37-192 517 0 0,-33 143-520 0 0,-7 58-69 0 0,0 1-21 0 0,0 0-20 0 0,0 0-42 0 0,0 0-2 0 0,0 0-18 0 0,0 0-53 0 0,0 0-81 0 0,0 0-113 0 0,0 0-146 0 0,0 0-173 0 0,0 0-158 0 0,0 16-3605 0 0,1-6 486 0 0,1-3-2771 0 0,1-3-4994 0 0</inkml:trace>
  <inkml:trace contextRef="#ctx0" brushRef="#br0" timeOffset="27017.718">5974 3194 8978 0 0,'0'0'2416'0'0,"0"0"-763"0"0,0 0-390 0 0,0 0 69 0 0,0 0 108 0 0,0 0-61 0 0,0 0-248 0 0,0 0-303 0 0,0 0-272 0 0,0 0-175 0 0,0 0-101 0 0,0 0-47 0 0,6 0 1393 0 0,2-3-1454 0 0,0 1 0 0 0,0-1 0 0 0,0-1 1 0 0,-1 1-1 0 0,1-1 0 0 0,-1-1 0 0 0,0 1 1 0 0,0-1-1 0 0,0-1 0 0 0,-1 1 0 0 0,0-1 1 0 0,0 0-1 0 0,0 0 0 0 0,-1-1 0 0 0,0 0 0 0 0,0 0 1 0 0,-1 0-1 0 0,1-1 0 0 0,-2 1 0 0 0,1-2-172 0 0,-4 9 1 0 0,3-5 42 0 0,0 1 0 0 0,-1-1 0 0 0,1 0 0 0 0,-1 0 0 0 0,0 0 0 0 0,-1-1 1 0 0,1 1-1 0 0,-1 0 0 0 0,0-1 0 0 0,-1 1 0 0 0,1-1 0 0 0,-1 1 0 0 0,0-1 1 0 0,0-3-44 0 0,-2 8-15 0 0,0 0 0 0 0,0 0 1 0 0,1 1-1 0 0,-1-1 0 0 0,0 0 1 0 0,0 1-1 0 0,0-1 1 0 0,0 1-1 0 0,0-1 0 0 0,0 1 1 0 0,0 0-1 0 0,1 0 1 0 0,-1 0-1 0 0,0 0 0 0 0,0 0 1 0 0,0 0-1 0 0,0 0 0 0 0,0 1 1 0 0,0-1-1 0 0,0 1 1 0 0,0 0-1 0 0,0-1 0 0 0,1 1 1 0 0,-1 0-1 0 0,-1 1 15 0 0,-15 8-41 0 0,0 2-1 0 0,1 0 1 0 0,1 0-1 0 0,0 2 0 0 0,1 0 1 0 0,0 1-1 0 0,-7 11 42 0 0,19-22 6 0 0,1 0 0 0 0,1 1 0 0 0,-1 0 0 0 0,1-1 0 0 0,-1 1 0 0 0,1 0 0 0 0,0 0 0 0 0,1 0 0 0 0,0 0 0 0 0,-1 0 0 0 0,1 0 0 0 0,1-1 0 0 0,-1 1 0 0 0,1 0 0 0 0,0 0 0 0 0,0 0 0 0 0,0 0 0 0 0,1-1 0 0 0,-1 1 0 0 0,1-1 0 0 0,1 1 0 0 0,-1-1 0 0 0,0 0 0 0 0,1 1 0 0 0,0-1 0 0 0,0-1 0 0 0,0 1 0 0 0,4 3-6 0 0,-1 0 41 0 0,1 0 0 0 0,0-1 0 0 0,0 1 0 0 0,1-2 0 0 0,0 1 0 0 0,0-1 0 0 0,0 0 0 0 0,0-1 0 0 0,1 0 0 0 0,-1 0 0 0 0,1-1 0 0 0,0 0 0 0 0,0 0 0 0 0,1-1 0 0 0,-1-1 0 0 0,0 1-1 0 0,1-1 1 0 0,-1-1 0 0 0,1 0 0 0 0,4-1-41 0 0,4 0 90 0 0,0-2-1 0 0,0-1 1 0 0,-1 0-1 0 0,1-1 1 0 0,-1-1-1 0 0,0 0 0 0 0,0-1 1 0 0,-1-1-1 0 0,0-1 1 0 0,-1 0-1 0 0,1-1 1 0 0,-2-1-1 0 0,11-9-89 0 0,71-83 260 0 0,-87 92-239 0 0,0-1-1 0 0,-1 0 0 0 0,0 0 1 0 0,-1-1-1 0 0,-1 0 0 0 0,0 0 0 0 0,0 0 1 0 0,-1-1-1 0 0,-1 0 0 0 0,-1 0 1 0 0,0 0-1 0 0,0 0 0 0 0,-1-8-20 0 0,-2 19-7 0 0,0 0-1 0 0,-1 0 1 0 0,0 0-1 0 0,1 1 1 0 0,-1-1-1 0 0,0 0 0 0 0,-1 0 1 0 0,1 1-1 0 0,0-1 1 0 0,-1 1-1 0 0,1-1 1 0 0,-1 1-1 0 0,0 0 1 0 0,0 0-1 0 0,0-1 0 0 0,0 1 1 0 0,0 0-1 0 0,0 1 1 0 0,-1-1-1 0 0,1 0 1 0 0,-1 1-1 0 0,1-1 1 0 0,-1 1-1 0 0,1 0 0 0 0,-1 0 1 0 0,0 0-1 0 0,0 0 1 0 0,1 0-1 0 0,-1 1 1 0 0,0-1-1 0 0,0 1 1 0 0,0 0-1 0 0,0 0 0 0 0,0 0 1 0 0,0 0-1 0 0,0 0 1 0 0,1 1-1 0 0,-1-1 1 0 0,0 1-1 0 0,0 0 1 0 0,0 0-1 0 0,1 0 0 0 0,-1 0 1 0 0,0 0-1 0 0,1 0 1 0 0,-1 1-1 0 0,1 0 1 0 0,-1-1-1 0 0,1 1 0 0 0,0 0 1 0 0,-1 1 7 0 0,-4 1-66 0 0,5-3 57 0 0,-1-1-1 0 0,0 1 0 0 0,1 0 1 0 0,-1 1-1 0 0,1-1 1 0 0,0 0-1 0 0,-1 1 0 0 0,1-1 1 0 0,0 1-1 0 0,0 0 1 0 0,0 0-1 0 0,0 0 0 0 0,0 0 1 0 0,0 0-1 0 0,1 0 0 0 0,-1 0 1 0 0,1 0-1 0 0,-1 1 1 0 0,1-1-1 0 0,0 1 0 0 0,0-1 1 0 0,0 1-1 0 0,0-1 1 0 0,0 1-1 0 0,1 0 0 0 0,-1-1 1 0 0,1 1-1 0 0,0 3 10 0 0,63 33-32 0 0,-20-27 35 0 0,-36-12 4 0 0,-1 1 0 0 0,1 0 0 0 0,-1 0 1 0 0,0 0-1 0 0,1 1 0 0 0,-1 0 0 0 0,0 0 0 0 0,0 0 0 0 0,0 1 0 0 0,0 0 1 0 0,0 0-1 0 0,-1 1 0 0 0,1-1 0 0 0,-1 1 0 0 0,0 1 0 0 0,0-1 0 0 0,0 1 1 0 0,-1-1-1 0 0,0 1 0 0 0,0 1 0 0 0,0-1 0 0 0,0 0 0 0 0,-1 1 0 0 0,0 0 0 0 0,0 0 1 0 0,-1 0-1 0 0,1 0 0 0 0,0 4-7 0 0,-27 184 272 0 0,24-192-301 0 0,0 0 0 0 0,-1 0 1 0 0,1 0-1 0 0,0 0 0 0 0,0 0 0 0 0,1 0 0 0 0,-1 0 1 0 0,0 0-1 0 0,0 0 0 0 0,1 0 0 0 0,0 0 0 0 0,-1 0 1 0 0,1 0-1 0 0,0-1 0 0 0,0 1 0 0 0,0 0 0 0 0,0 0 1 0 0,0-1-1 0 0,0 1 0 0 0,0-1 0 0 0,1 1 0 0 0,-1-1 1 0 0,0 1-1 0 0,1-1 0 0 0,-1 0 0 0 0,1 0 0 0 0,0 1 1 0 0,-1-1-1 0 0,1 0 0 0 0,0-1 0 0 0,0 1 0 0 0,0 0 1 0 0,0 0-1 0 0,0-1 0 0 0,0 1 0 0 0,-1-1 0 0 0,1 0 1 0 0,0 0-1 0 0,0 1 0 0 0,0-1 0 0 0,0 0 0 0 0,1-1 29 0 0,3 0-712 0 0,0-1 0 0 0,0 0 0 0 0,0-1 0 0 0,0 1 0 0 0,-1-1 0 0 0,1 0 0 0 0,-1 0-1 0 0,0-1 1 0 0,0 0 0 0 0,0 0 0 0 0,0 0 0 0 0,-1 0 0 0 0,0-1 0 0 0,0 0 0 0 0,3-4 712 0 0,16-14-9372 0 0,-17 16 1350 0 0</inkml:trace>
  <inkml:trace contextRef="#ctx0" brushRef="#br0" timeOffset="27962.818">7033 2954 2785 0 0,'0'0'2457'0'0,"0"0"-19"0"0,0 0 23 0 0,0 0-25 0 0,0 0-225 0 0,0 0-353 0 0,0 0-365 0 0,0 0-332 0 0,0 0-242 0 0,0 0-159 0 0,0 0-113 0 0,0 0-99 0 0,0 0-54 0 0,-4-1-52 0 0,-1 1-341 0 0,1 0 0 0 0,-1 0 0 0 0,1 0 0 0 0,-1 0 0 0 0,1 1 0 0 0,-1 0 0 0 0,1 0 0 0 0,0 0 0 0 0,-1 0 0 0 0,1 1 0 0 0,0 0 0 0 0,0 0 0 0 0,0 0 0 0 0,0 0 0 0 0,1 0 0 0 0,-1 1 0 0 0,0 0 0 0 0,0 1-101 0 0,-8 3 58 0 0,1 1 1 0 0,1 0-1 0 0,0 1 0 0 0,0 0 1 0 0,1 0-1 0 0,0 1 0 0 0,0 0 1 0 0,1 1-1 0 0,1 0 0 0 0,-1 0 1 0 0,2 0-1 0 0,0 1 0 0 0,0 0 1 0 0,1 1-1 0 0,1-1 0 0 0,0 1 1 0 0,0 0-1 0 0,2 0 0 0 0,-1 0 1 0 0,2 0-1 0 0,-1 0 0 0 0,2 0 1 0 0,0 4-59 0 0,2-14 17 0 0,-1 0 1 0 0,1 0 0 0 0,0 0 0 0 0,0 0 0 0 0,0 0-1 0 0,0-1 1 0 0,1 1 0 0 0,-1-1 0 0 0,1 0 0 0 0,-1 1-1 0 0,1-1 1 0 0,0 0 0 0 0,0-1 0 0 0,0 1 0 0 0,0 0 0 0 0,0-1-1 0 0,0 0 1 0 0,0 0 0 0 0,1 0 0 0 0,-1 0 0 0 0,0 0-1 0 0,1-1 1 0 0,-1 1 0 0 0,1-1 0 0 0,-1 0 0 0 0,0 0-1 0 0,1 0 1 0 0,-1 0 0 0 0,1-1 0 0 0,-1 1 0 0 0,0-1-1 0 0,1 0 1 0 0,-1 0 0 0 0,0-1 0 0 0,0 1 0 0 0,0 0-1 0 0,3-2-17 0 0,10-6 119 0 0,-1 0 0 0 0,0-1 0 0 0,0 0 1 0 0,-1-1-1 0 0,0-1 0 0 0,-1 0 0 0 0,-1-1 0 0 0,1 0 0 0 0,-2-1 0 0 0,0 0 0 0 0,-1-1 0 0 0,1-2-119 0 0,62-122 708 0 0,-55 224-716 0 0,62 263-11 0 0,-63-123 17 0 0,-17-205-7 0 0,0 0 0 0 0,-2 1 1 0 0,0-1-1 0 0,-1 0 0 0 0,-1 0 1 0 0,-1-1-1 0 0,-1 1 0 0 0,-1-1 1 0 0,0 0-1 0 0,-2-1 0 0 0,0 1 1 0 0,0-2-1 0 0,-2 1 0 0 0,-1 0 9 0 0,-2 0 1 0 0,-1 0 0 0 0,0-2 0 0 0,-1 1 0 0 0,-1-2 0 0 0,-1 0 0 0 0,0-1 0 0 0,0-1 0 0 0,-13 7-1 0 0,29-19 1 0 0,1 0-1 0 0,-1 0 1 0 0,1 1-1 0 0,-1-1 0 0 0,0 0 1 0 0,1 0-1 0 0,-1-1 1 0 0,0 1-1 0 0,0 0 1 0 0,0-1-1 0 0,0 1 1 0 0,1-1-1 0 0,-1 1 0 0 0,0-1 1 0 0,0 0-1 0 0,0 0 1 0 0,0 0-1 0 0,0 0 1 0 0,0 0-1 0 0,0 0 1 0 0,0-1-1 0 0,0 1 0 0 0,0-1 1 0 0,0 1-1 0 0,1-1 1 0 0,-1 0-1 0 0,0 1 1 0 0,0-1-1 0 0,1 0 1 0 0,-1 0-1 0 0,0-1 0 0 0,1 1 1 0 0,-2-1-1 0 0,1-13-8 0 0,1-1 0 0 0,1 0 0 0 0,0 1 0 0 0,0-1 0 0 0,2 0 0 0 0,0 1 0 0 0,1-1 0 0 0,0 1 0 0 0,1 0 0 0 0,1 0 0 0 0,1 0 0 0 0,0 1 0 0 0,0-1 0 0 0,2 1 0 0 0,7-11 8 0 0,0-6 5 0 0,201-393-100 0 0,-195 392 97 0 0,1 2 0 0 0,2 0 0 0 0,1 2 0 0 0,1 1 0 0 0,3-1-2 0 0,-23 22-6 0 0,21-2-5589 0 0,-13-8 440 0 0,-7 9 529 0 0,-1 0-3409 0 0,-3 3 2715 0 0</inkml:trace>
  <inkml:trace contextRef="#ctx0" brushRef="#br0" timeOffset="28869.683">7513 3010 912 0 0,'0'0'2573'0'0,"0"0"62"0"0,0 0 43 0 0,0 0-146 0 0,0 0-272 0 0,0 0-329 0 0,0 0-359 0 0,0 0-253 0 0,0 0-185 0 0,0 0-126 0 0,0 0-100 0 0,0 0-64 0 0,3-7-94 0 0,5-17-89 0 0,-6 18-93 0 0,-2 6-89 0 0,0 0-67 0 0,0 0-64 0 0,-28 77 735 0 0,21-53-1084 0 0,1 0 0 0 0,1 0 0 0 0,1 1 1 0 0,1 0-1 0 0,1-1 0 0 0,1 1 0 0 0,2 18 1 0 0,-1-37-9 0 0,0-3 13 0 0,0 0 0 0 0,0-1 0 0 0,0 1 0 0 0,0-1 0 0 0,1 1 1 0 0,-1-1-1 0 0,1 1 0 0 0,-1-1 0 0 0,1 1 0 0 0,0-1 0 0 0,0 1 0 0 0,0-1 0 0 0,1 0 0 0 0,-1 1 0 0 0,0-1 0 0 0,1 0 0 0 0,-1 0 0 0 0,1 0 0 0 0,0 0 0 0 0,0 0 0 0 0,0-1 0 0 0,0 1 0 0 0,0 0 0 0 0,0-1 0 0 0,0 0 0 0 0,0 1 0 0 0,1-1 0 0 0,-1 0 0 0 0,1 0 0 0 0,-1 0 0 0 0,1 0 0 0 0,-1-1 0 0 0,1 1 0 0 0,-1-1 0 0 0,1 0 0 0 0,-1 1 0 0 0,1-1 0 0 0,0 0 0 0 0,-1-1 0 0 0,1 1 0 0 0,-1 0 0 0 0,1-1 1 0 0,-1 1-1 0 0,1-1 0 0 0,-1 0 0 0 0,1 0 0 0 0,-1 0 0 0 0,1 0 0 0 0,-1 0 0 0 0,0 0 0 0 0,1-1-4 0 0,12-12 103 0 0,0-1 0 0 0,0-1 1 0 0,-2 0-1 0 0,0-1 0 0 0,-1 0 1 0 0,0-1-1 0 0,-1 0 0 0 0,-2-1 0 0 0,0 0 1 0 0,0 0-1 0 0,-1-4-103 0 0,11-19 151 0 0,-2 0-47 0 0,-14 31-78 0 0,1 1 0 0 0,1-1 0 0 0,0 1 0 0 0,0-1 0 0 0,1 1 0 0 0,0 1 0 0 0,1-1 0 0 0,0 1 0 0 0,5-5-26 0 0,-12 14 0 0 0,0 1 0 0 0,0-1 0 0 0,0 0 0 0 0,0 1 0 0 0,0-1 0 0 0,0 1 0 0 0,0-1 0 0 0,0 0 0 0 0,0 1-1 0 0,0-1 1 0 0,1 1 0 0 0,-1-1 0 0 0,0 0 0 0 0,0 1 0 0 0,0-1 0 0 0,1 0 0 0 0,-1 1 0 0 0,0-1 0 0 0,0 0-1 0 0,1 1 1 0 0,-1-1 0 0 0,0 0 0 0 0,0 1 0 0 0,1-1 0 0 0,-1 0 0 0 0,0 0 0 0 0,1 0 0 0 0,-1 1 0 0 0,1-1-1 0 0,-1 0 1 0 0,0 0 0 0 0,1 0 0 0 0,-1 0 0 0 0,0 0 0 0 0,1 1 0 0 0,-1-1 0 0 0,1 0 0 0 0,-1 0 0 0 0,1 0-1 0 0,-1 0 1 0 0,0 0 0 0 0,1 0 0 0 0,-1-1 0 0 0,1 1 0 0 0,-1 0 0 0 0,0 0 0 0 0,1 0 0 0 0,-1 0 0 0 0,0 0 0 0 0,1-1-1 0 0,-1 1 1 0 0,1 0 0 0 0,-1 0 0 0 0,0-1 0 0 0,0 11-1 0 0,59 407 11 0 0,-58-405-12 0 0,3 62-40 0 0,-3 0-1 0 0,-2 1 0 0 0,-5-1 0 0 0,-7 32 43 0 0,11-83-1 0 0,-2-1 1 0 0,0 0-1 0 0,-2 0 0 0 0,0-1 0 0 0,-2 0 1 0 0,0 0-1 0 0,-1 0 0 0 0,-1-1 1 0 0,-1 0-1 0 0,-1-1 0 0 0,-1-1 0 0 0,0 0 1 0 0,-5 5 0 0 0,14-20 14 0 0,1-1 0 0 0,-1 1-1 0 0,0-1 1 0 0,0 1 0 0 0,0-1 0 0 0,0 0 0 0 0,0 0 0 0 0,0-1 0 0 0,-1 1 0 0 0,1-1 0 0 0,0 0 0 0 0,-1 0 0 0 0,1-1-1 0 0,-1 1 1 0 0,1-1 0 0 0,-1 0 0 0 0,0 0 0 0 0,1 0 0 0 0,-1-1 0 0 0,1 0 0 0 0,-5-1-14 0 0,7-1 12 0 0,0 0 0 0 0,0-1 1 0 0,0 1-1 0 0,1-1 0 0 0,-1 0 1 0 0,1 0-1 0 0,0 1 0 0 0,0-1 1 0 0,0 0-1 0 0,0 0 0 0 0,1 0 0 0 0,-1 0 1 0 0,1 0-1 0 0,0 0 0 0 0,1 0 1 0 0,-1 0-1 0 0,1-4-12 0 0,0-5 17 0 0,1-5 5 0 0,2 0 0 0 0,0 1 0 0 0,1 0 0 0 0,1-1 0 0 0,0 2 0 0 0,1-1 0 0 0,1 1 0 0 0,1 0 0 0 0,0 1-1 0 0,1 0 1 0 0,1 0 0 0 0,3-3-22 0 0,26-33 48 0 0,1 2-1 0 0,3 2 1 0 0,21-16-48 0 0,-54 53 6 0 0,0 0-1 0 0,1 1 1 0 0,0 0 0 0 0,0 1-1 0 0,1 0 1 0 0,0 1 0 0 0,1 1-1 0 0,10-4-5 0 0,-9 8-93 0 0,-23 3-518 0 0,1-1-361 0 0,-9 0-2336 0 0,6-3-4450 0 0,8 3-4145 0 0</inkml:trace>
  <inkml:trace contextRef="#ctx0" brushRef="#br0" timeOffset="31658.172">8647 2943 4473 0 0,'0'0'3182'0'0,"0"0"-740"0"0,0 0-400 0 0,0 0-65 0 0,0 0-50 0 0,0 0-154 0 0,0 0-293 0 0,0 0-336 0 0,0 0-273 0 0,0 0-215 0 0,0 0-134 0 0,-3 1 1840 0 0,-10 45-800 0 0,0-1-1157 0 0,13-45-376 0 0,0 0 6 0 0,0 0-9 0 0,0 0 25 0 0,0 0 13 0 0,0 0 12 0 0,0 0 29 0 0,14-26 854 0 0,3-10-452 0 0,-17 36-416 0 0,0 0 6 0 0,0 0-17 0 0,0 0-24 0 0,0 0-24 0 0,0 0-20 0 0,0 0-9 0 0,0 0-26 0 0,0 0-29 0 0,0 0-41 0 0,0 0-39 0 0,0 0-56 0 0,0 0-79 0 0,0 0-101 0 0,0 0-129 0 0,0 15-3227 0 0,0-4-1514 0 0,1-5-644 0 0,0-1-5239 0 0</inkml:trace>
  <inkml:trace contextRef="#ctx0" brushRef="#br0" timeOffset="32097.21">8655 3260 9290 0 0,'0'0'2609'0'0,"0"0"-618"0"0,0 0-310 0 0,0 0-52 0 0,0 0-85 0 0,0 0-210 0 0,0 0-297 0 0,0 0-251 0 0,0 0-196 0 0,0 0-137 0 0,0 0-56 0 0,0 0-42 0 0,-4 5-30 0 0,-29 60 2273 0 0,53-76-1890 0 0,24-18-142 0 0,-57 65-293 0 0,32-40-4461 0 0,-16 1 3029 0 0,3-1-1904 0 0,-1 0-3426 0 0,-3 1-5618 0 0</inkml:trace>
  <inkml:trace contextRef="#ctx0" brushRef="#br0" timeOffset="108717.256">8750 823 0 0 0,'0'0'899'0'0,"0"0"711"0"0,0 0 145 0 0,0 0-98 0 0,0 0-136 0 0,0 0-142 0 0,0 0-134 0 0,0 0-134 0 0,0 0-115 0 0,9 1 2333 0 0,-5 1 3200 0 0,-4-2-6459 0 0,0 0 0 0 0,0 0-3 0 0,0 0-2 0 0,0 0-18 0 0,0 0-3 0 0,0 0-11 0 0,0 0-7 0 0,0 0-2 0 0,0 0 1 0 0,0 0 7 0 0,0 0 11 0 0,0 0 18 0 0,0 0 13 0 0,2-22 1739 0 0,-13 34-1425 0 0,31-42 383 0 0,-11 15-746 0 0,4-18 436 0 0,-13 33-421 0 0,0 0 5 0 0,0 0-22 0 0,0 0-7 0 0,0 0-4 0 0,0 0-11 0 0,0 0 16 0 0,0 0-1 0 0,0 0-5 0 0,0 0 4 0 0,0 0 2 0 0,0 0 6 0 0,-16 7 107 0 0,5 7-127 0 0,11-13 8 0 0,0-1 6 0 0,0 0 3 0 0,0 0-8 0 0,0 0 4 0 0,0 0 7 0 0,0 0 6 0 0,0 0 23 0 0,9-18 564 0 0,-2 7-720 0 0,-10 19 1136 0 0,-3 0-1768 0 0,3-18-4674 0 0,2 7 4458 0 0,1-3-393 0 0,1 1-4300 0 0,2 1-5577 0 0</inkml:trace>
  <inkml:trace contextRef="#ctx0" brushRef="#br0" timeOffset="109686.527">8763 421 0 0 0,'0'0'795'0'0,"0"0"729"0"0,0 0 357 0 0,0 0 0 0 0,0 0-224 0 0,0 0-352 0 0,0 0-313 0 0,0 0-187 0 0,0 0-79 0 0,0 0-21 0 0,0 0 13 0 0,1 0-931 0 0,4 1 8590 0 0,-10-14-5710 0 0,-5 14-2614 0 0,41-37 1719 0 0,-31 35-1667 0 0,0 1-32 0 0,0 0-5 0 0,0 0-8 0 0,0 0-1 0 0,0 0-15 0 0,0 0-7 0 0,0 0-21 0 0,0 0-33 0 0,0 0 33 0 0,0 0-3 0 0,0 0 18 0 0,0 0 49 0 0,0 0-42 0 0,0 0 13 0 0,0 0 9 0 0,-18 22 627 0 0,14-18-442 0 0,21-19-142 0 0,-17 15-91 0 0,0 0 16 0 0,0 0 0 0 0,0 0-12 0 0,0 0 13 0 0,0 0 11 0 0,0 0 2 0 0,0 0-17 0 0,0 0 10 0 0,0 0-10 0 0,0 0-22 0 0,0 0 27 0 0,0 0-15 0 0,0 0-3 0 0,0 0 12 0 0,0 0-11 0 0,0 0 1 0 0,0 0 0 0 0,0 0 17 0 0,0 0-8 0 0,0 0-5 0 0,0 0-32 0 0,0 0 16 0 0,0 0 9 0 0,0 0-15 0 0,0 0-4 0 0,0 0-4 0 0,0 0-20 0 0,0 0-19 0 0,0 0-7 0 0,0 0-48 0 0,0 0-67 0 0,0 0-103 0 0,0 0-170 0 0,0 0-247 0 0,0-3-1225 0 0,0 3-1293 0 0,0 0-3423 0 0,0 0-5081 0 0</inkml:trace>
  <inkml:trace contextRef="#ctx0" brushRef="#br0" timeOffset="117953.372">553 5042 0 0 0,'0'0'745'0'0,"0"0"996"0"0,0 0 241 0 0,0 0 11 0 0,0 0 14 0 0,0 0-50 0 0,0 0-167 0 0,0 0-178 0 0,-2-6-188 0 0,-5-19-175 0 0,5 19-121 0 0,2 6-136 0 0,0 0-143 0 0,0 0-131 0 0,0 0-106 0 0,0 0-84 0 0,0 0-69 0 0,0 0-27 0 0,0 23 2203 0 0,2 77-1292 0 0,0-47-1071 0 0,-1 0-1 0 0,-4 0 0 0 0,-1-1 1 0 0,-5 12-272 0 0,-44 200 288 0 0,23-139-243 0 0,27-199-6865 0 0,-5 43-2846 0 0,4 23-119 0 0</inkml:trace>
  <inkml:trace contextRef="#ctx0" brushRef="#br0" timeOffset="118368.868">80 5082 4217 0 0,'0'0'1704'0'0,"0"0"-153"0"0,0 0 19 0 0,0 0 170 0 0,0 0 185 0 0,0 0 20 0 0,0 0-231 0 0,0 0-318 0 0,0 0-326 0 0,0 0-259 0 0,0 0-171 0 0,0 0-129 0 0,-8-4-40 0 0,-24-13-19 0 0,24 13-10 0 0,8 4-24 0 0,23-8 1513 0 0,114-29-640 0 0,2 6 1 0 0,1 6-1 0 0,90-3-1291 0 0,-80 24 147 0 0,-149 4-202 0 0,0 0 1 0 0,0 0-1 0 0,0 0 0 0 0,-1 0 1 0 0,1 0-1 0 0,0 0 1 0 0,0 1-1 0 0,-1-1 1 0 0,1 0-1 0 0,0 0 0 0 0,-1 1 1 0 0,1-1-1 0 0,0 0 1 0 0,-1 1-1 0 0,1-1 1 0 0,0 1-1 0 0,-1-1 0 0 0,1 1 1 0 0,-1-1-1 0 0,1 1 1 0 0,-1-1-1 0 0,1 1 1 0 0,-1-1-1 0 0,1 1 0 0 0,-1 0 1 0 0,0-1-1 0 0,1 1 1 0 0,-1 0-1 0 0,0-1 1 0 0,1 1-1 0 0,-1 0 0 0 0,0 0 1 0 0,0-1-1 0 0,0 1 1 0 0,0 0-1 0 0,0 0 1 0 0,0-1-1 0 0,0 1 0 0 0,0 0 1 0 0,0 0-1 0 0,0-1 1 0 0,0 1-1 0 0,0 0 0 0 0,0 0 1 0 0,-1-1-1 0 0,1 1 1 0 0,0 0-1 0 0,-1-1 1 0 0,1 1-1 0 0,0 0 0 0 0,-1-1 1 0 0,1 1-1 0 0,-1 0 1 0 0,1-1-1 0 0,-1 1 1 0 0,1-1 54 0 0,-27 42-3695 0 0,26-40 3492 0 0,-39 45-7115 0 0,12-18-1753 0 0,16-21 3885 0 0</inkml:trace>
  <inkml:trace contextRef="#ctx0" brushRef="#br0" timeOffset="118719.593">72 5826 3825 0 0,'0'0'2408'0'0,"0"0"-618"0"0,0 0-162 0 0,0 0 157 0 0,0 0 167 0 0,0 0-29 0 0,0 0-338 0 0,0 0-392 0 0,0 0-302 0 0,0 0-176 0 0,0 0-12 0 0,0 0 42 0 0,0 0 23 0 0,1 4 5 0 0,-1-3-728 0 0,0 0 1 0 0,1 0-1 0 0,-1 0 0 0 0,0 0 1 0 0,0 0-1 0 0,1 0 1 0 0,-1 0-1 0 0,0 0 1 0 0,1 0-1 0 0,-1 0 1 0 0,1 0-1 0 0,0-1 1 0 0,-1 1-1 0 0,1 0 1 0 0,0 0-1 0 0,-1-1 1 0 0,1 1-1 0 0,0 0 1 0 0,0-1-1 0 0,-1 1 1 0 0,1-1-1 0 0,0 1 1 0 0,0-1-1 0 0,0 1 1 0 0,0-1-1 0 0,0 0 1 0 0,0 1-1 0 0,0-1 1 0 0,0 0-1 0 0,0 0 1 0 0,0 0-1 0 0,0 1 1 0 0,0-1-1 0 0,0 0 1 0 0,0 0-1 0 0,0-1 1 0 0,0 1-1 0 0,0 0 1 0 0,0 0-1 0 0,0 0 1 0 0,0-1-1 0 0,-1 1 1 0 0,1 0-1 0 0,0-1 1 0 0,0 1-1 0 0,0-1 1 0 0,0 1-1 0 0,0-1 1 0 0,-1 0-1 0 0,1 1 1 0 0,0-1-1 0 0,0 0 1 0 0,-1 1-1 0 0,1-1 1 0 0,0 0-46 0 0,-1 0 5 0 0,460-183 3897 0 0,-436 174-4046 0 0,2 1 1 0 0,-1 1-1 0 0,1 1 0 0 0,0 1 1 0 0,0 1-1 0 0,1 2 0 0 0,25-1 144 0 0,-30 19-4400 0 0,-19-6 164 0 0,-1 0-3571 0 0,-1-5-3829 0 0</inkml:trace>
  <inkml:trace contextRef="#ctx0" brushRef="#br0" timeOffset="119366.623">766 5926 12299 0 0,'0'0'1409'0'0,"0"0"-219"0"0,0 0-37 0 0,0 0 118 0 0,0 0 107 0 0,0 0-52 0 0,0 0-226 0 0,0 0-265 0 0,0 0-219 0 0,0 0-159 0 0,0 0-66 0 0,0 0 9 0 0,0 0 18 0 0,3-15-9 0 0,8-47-13 0 0,-9 49-204 0 0,2 0 0 0 0,0 0 0 0 0,0 1 1 0 0,1 0-1 0 0,0 0 0 0 0,1 0 0 0 0,1 0 0 0 0,0 1 0 0 0,2-2-192 0 0,-7 10 37 0 0,94-119 1035 0 0,-20 60-836 0 0,-74 63-234 0 0,0 0 1 0 0,0-1-1 0 0,0 1 1 0 0,0 1-1 0 0,-1-1 1 0 0,1 0-1 0 0,-1 0 1 0 0,1 1-1 0 0,0-1 1 0 0,-1 0-1 0 0,0 1 1 0 0,1 0-1 0 0,-1-1 1 0 0,0 1-1 0 0,0 0 1 0 0,0 0-1 0 0,0-1 1 0 0,0 1-1 0 0,-1 0 1 0 0,1 0-1 0 0,0 0 1 0 0,-1 0-1 0 0,1 0 1 0 0,-1 0-1 0 0,0 0 0 0 0,0 0 1 0 0,0 0-1 0 0,0 0 1 0 0,0 0-1 0 0,0 1 1 0 0,-1-1-1 0 0,1 0 1 0 0,0 0-1 0 0,-1 0 1 0 0,0 1-3 0 0,2 9 58 0 0,11 90 141 0 0,-10-101-194 0 0,0 0 0 0 0,-1 0 0 0 0,1-1-1 0 0,0 1 1 0 0,0 0 0 0 0,0-1 0 0 0,0 0 0 0 0,0 1-1 0 0,0-1 1 0 0,0 0 0 0 0,0 0 0 0 0,0 0 0 0 0,0 0-1 0 0,0 0 1 0 0,0-1 0 0 0,0 1 0 0 0,0 0 0 0 0,0-1-1 0 0,0 0 1 0 0,-1 1 0 0 0,1-1 0 0 0,0 0 0 0 0,0 0-1 0 0,-1 0 1 0 0,1 0 0 0 0,0 0 0 0 0,-1-1 0 0 0,1 1 0 0 0,-1 0-1 0 0,1-1 1 0 0,-1 1 0 0 0,0-1 0 0 0,1-1-5 0 0,174-147 257 0 0,-120 117-333 0 0,-56 33 93 0 0,0 0-45 0 0,0 16-20 0 0,-1 104 1092 0 0,0-59-3902 0 0,1-31-2340 0 0,0 0-3628 0 0,0-26-2507 0 0</inkml:trace>
  <inkml:trace contextRef="#ctx0" brushRef="#br0" timeOffset="119953.307">1580 5532 15099 0 0,'0'0'1087'0'0,"0"0"-365"0"0,0 0-65 0 0,0 0 274 0 0,0 0 287 0 0,0 0 96 0 0,0 0-183 0 0,0 0-257 0 0,0 0-207 0 0,0 0-118 0 0,0 0-82 0 0,-2 31-90 0 0,-7 102-62 0 0,-13 63 383 0 0,19-160-641 0 0,-2-1 1 0 0,-1-1-1 0 0,-2 1 1 0 0,-2-1-1 0 0,0 0 1 0 0,-13 23-58 0 0,9-38 271 0 0,14-19-163 0 0,0 0 70 0 0,0-6 231 0 0,3-18-353 0 0,0 0 1 0 0,2 0 0 0 0,1 0 0 0 0,1 1-1 0 0,1 0 1 0 0,1 0 0 0 0,1 1 0 0 0,1 0-1 0 0,13-20-56 0 0,4-11 40 0 0,-16 24-35 0 0,1 0-1 0 0,2 1 0 0 0,1 0 0 0 0,1 1 1 0 0,1 1-1 0 0,2 1 0 0 0,0 1 1 0 0,2 0-1 0 0,0 2 0 0 0,1 0 0 0 0,2 2 1 0 0,0 0-1 0 0,1 2 0 0 0,21-11-4 0 0,-46 28 2 0 0,0 1 0 0 0,0-1-1 0 0,1 0 1 0 0,-1 0 0 0 0,0 1-1 0 0,0-1 1 0 0,1 1-1 0 0,-1-1 1 0 0,0 1 0 0 0,1-1-1 0 0,-1 1 1 0 0,1 0 0 0 0,-1 0-1 0 0,0 0 1 0 0,1 0 0 0 0,-1 0-1 0 0,1 0 1 0 0,-1 0-1 0 0,1 0 1 0 0,-1 0 0 0 0,0 1-1 0 0,1-1 1 0 0,-1 0 0 0 0,0 1-1 0 0,1-1 1 0 0,-1 1 0 0 0,0 0-1 0 0,1 0 1 0 0,-1-1 0 0 0,0 1-1 0 0,0 0 1 0 0,0 0-1 0 0,0 0 1 0 0,0 0 0 0 0,0 0-1 0 0,0 0 1 0 0,0 0 0 0 0,0 0-1 0 0,0 2-1 0 0,7 57 222 0 0,-10-35-143 0 0,-1-1 1 0 0,-1 1 0 0 0,-1-1 0 0 0,-1 1-1 0 0,-2-2 1 0 0,0 1 0 0 0,-1-1-1 0 0,-2 0 1 0 0,-10 18-80 0 0,17-34 5 0 0,0-1-1 0 0,0 1 1 0 0,0-1-1 0 0,-1 1 1 0 0,0-2-1 0 0,0 1 1 0 0,0 0-1 0 0,-1-1 1 0 0,0 0-1 0 0,0 0 0 0 0,0-1 1 0 0,-1 0-1 0 0,1 0 1 0 0,-1 0-1 0 0,0-1 1 0 0,0 0-1 0 0,-1 0 1 0 0,1-1-1 0 0,0 1 1 0 0,-1-2-1 0 0,0 1 1 0 0,1-1-1 0 0,-1-1 1 0 0,0 1-1 0 0,-2-1-4 0 0,6 0-114 0 0,1 1-1 0 0,-1-1 1 0 0,0 0-1 0 0,1 0 1 0 0,-1-1-1 0 0,0 1 1 0 0,1-1-1 0 0,-1 0 0 0 0,1 0 1 0 0,-1 0-1 0 0,1 0 1 0 0,-1 0-1 0 0,1-1 1 0 0,0 0-1 0 0,0 1 1 0 0,-1-1-1 0 0,1-1 1 0 0,1 1-1 0 0,-1 0 1 0 0,0-1-1 0 0,1 1 1 0 0,-1-1-1 0 0,1 0 1 0 0,-1 0-1 0 0,1 0 0 0 0,0 0 1 0 0,1 0-1 0 0,-1 0 1 0 0,0-1-1 0 0,1 1 1 0 0,0 0-1 0 0,0-1 1 0 0,-1-2 114 0 0,-1-30-3976 0 0,8 14-3273 0 0,-1 13-4024 0 0</inkml:trace>
  <inkml:trace contextRef="#ctx0" brushRef="#br0" timeOffset="120719.269">2129 5590 16444 0 0,'0'0'1244'0'0,"0"0"-357"0"0,0 0-33 0 0,0 0 99 0 0,0 0 74 0 0,0 0-70 0 0,0 0-195 0 0,0 0-184 0 0,0 0-147 0 0,0 0-87 0 0,0 0-60 0 0,0 0-21 0 0,-13 26-43 0 0,-37 80-27 0 0,36-54 117 0 0,15-40-221 0 0,-1-10-68 0 0,0 0 1 0 0,0 0-1 0 0,0 0 0 0 0,0 0 0 0 0,0 0 1 0 0,0 0-1 0 0,0 0 0 0 0,1 0 0 0 0,-1 0 1 0 0,1 0-1 0 0,-1 0 0 0 0,1 0 0 0 0,0 0 1 0 0,0 0-1 0 0,0-1 0 0 0,0 1 0 0 0,0 0 1 0 0,0 0-1 0 0,0-1 0 0 0,1 1 0 0 0,-1-1 1 0 0,1 1-1 0 0,-1-1 0 0 0,1 0 0 0 0,-1 1 1 0 0,1-1-1 0 0,0 0 0 0 0,0 0 0 0 0,-1 0 0 0 0,1 0 1 0 0,0-1-1 0 0,0 1 0 0 0,0 0 0 0 0,0-1 1 0 0,0 0-1 0 0,0 1 0 0 0,0-1 0 0 0,0 0 1 0 0,0 0-1 0 0,0 0 0 0 0,0 0 0 0 0,1 0-21 0 0,8-3 108 0 0,-1 0-1 0 0,1-1 0 0 0,-1 0 0 0 0,0 0 0 0 0,0-1 0 0 0,0 0 0 0 0,-1-1 0 0 0,1 0 1 0 0,-2-1-1 0 0,1 0 0 0 0,-1 0 0 0 0,0-1 0 0 0,0 0 0 0 0,-1-1 0 0 0,7-8-107 0 0,50-64 238 0 0,-57 83-500 0 0,-6 7 277 0 0,-2-4-18 0 0,1-1-1 0 0,0 1 1 0 0,0-1-1 0 0,0 1 1 0 0,1-1 0 0 0,-1 1-1 0 0,1-1 1 0 0,0 1-1 0 0,0-1 1 0 0,1 0-1 0 0,-1 0 1 0 0,1 1 0 0 0,0-1-1 0 0,0 0 1 0 0,1 0-1 0 0,-1-1 1 0 0,1 1 0 0 0,-1-1-1 0 0,1 1 1 0 0,0-1-1 0 0,1 0 1 0 0,-1 0-1 0 0,0 0 1 0 0,1 0 0 0 0,0-1-1 0 0,0 1 1 0 0,0-1-1 0 0,0 0 1 0 0,0 0 0 0 0,0 0-1 0 0,0-1 1 0 0,1 1 3 0 0,5-3 13 0 0,0-1 1 0 0,0 0-1 0 0,-1 0 1 0 0,1-1-1 0 0,-1 0 1 0 0,1 0-1 0 0,-1-1 1 0 0,0 0-1 0 0,0-1 1 0 0,-1 0-1 0 0,1-1 1 0 0,-1 1-1 0 0,-1-2 1 0 0,1 1-1 0 0,-1-1 1 0 0,0 0-1 0 0,0 0 0 0 0,-1-1 1 0 0,0 0-1 0 0,0 0 1 0 0,-1-1-1 0 0,0 1 1 0 0,1-4-14 0 0,-2 6 15 0 0,26-42 50 0 0,-2-1 0 0 0,-2-1 1 0 0,-2-1-1 0 0,12-41-65 0 0,-17 44-42 0 0,-8 19 34 0 0,-1 0-1 0 0,-2 0 1 0 0,-1-1 0 0 0,-1 0 0 0 0,-1 0 0 0 0,-2-1 0 0 0,-1 1-1 0 0,-2-26 9 0 0,0 54-4 0 0,-1 0 0 0 0,1 0 0 0 0,-1 1 0 0 0,1-1 0 0 0,-1 0 0 0 0,0 0 0 0 0,0 1 0 0 0,0-1 0 0 0,0 0 0 0 0,0 1 0 0 0,0-1 0 0 0,0 1 0 0 0,0 0-1 0 0,-1-1 1 0 0,1 1 0 0 0,-1 0 0 0 0,1 0 0 0 0,-1-1 0 0 0,1 1 0 0 0,-1 0 0 0 0,0 1 0 0 0,1-1 0 0 0,-1 0 0 0 0,0 0 0 0 0,0 1 0 0 0,0-1 0 0 0,1 1-1 0 0,-1 0 1 0 0,0-1 0 0 0,0 1 0 0 0,0 0 0 0 0,0 0 0 0 0,0 0 0 0 0,0 0 0 0 0,1 1 0 0 0,-1-1 0 0 0,0 0 0 0 0,0 1 0 0 0,0-1 0 0 0,0 1 0 0 0,1 0 0 0 0,-1 0-1 0 0,0-1 1 0 0,1 1 0 0 0,-1 0 0 0 0,0 0 0 0 0,1 1 0 0 0,-1-1 0 0 0,1 0 0 0 0,0 0 0 0 0,-1 1 0 0 0,1-1 0 0 0,0 1 0 0 0,0-1 0 0 0,0 1 0 0 0,0 0-1 0 0,0-1 1 0 0,0 1 4 0 0,-14 21 7 0 0,0 0-1 0 0,2 1 0 0 0,1 1 0 0 0,1 0 0 0 0,1 1 0 0 0,1 0 1 0 0,1 0-1 0 0,1 1 0 0 0,2 0 0 0 0,0 0 0 0 0,2 1 0 0 0,1-1 1 0 0,2 1-1 0 0,0-1 0 0 0,2 1 0 0 0,2 7-6 0 0,1 0 38 0 0,1-1 1 0 0,2 1-1 0 0,2-1 0 0 0,1-1 1 0 0,2 0-1 0 0,0 0 0 0 0,10 13-38 0 0,12 32 11 0 0,4 11-3 0 0,-39-86 13 0 0,0-3-34 0 0,0 0-35 0 0,0 0-32 0 0,2-18-840 0 0,8-59-3169 0 0,-2 53 388 0 0,1 0-3314 0 0,-5 12-3941 0 0</inkml:trace>
  <inkml:trace contextRef="#ctx0" brushRef="#br0" timeOffset="121193.735">3127 5484 9530 0 0,'0'0'2319'0'0,"0"0"-233"0"0,0 0-87 0 0,0 0-73 0 0,0 0-131 0 0,0 0-301 0 0,0 0-372 0 0,0 0-225 0 0,0 0-200 0 0,0 0-130 0 0,0 0-91 0 0,0 0-92 0 0,0 0-63 0 0,-7-3-40 0 0,4 2-241 0 0,0 0 1 0 0,-1 0 0 0 0,1 0-1 0 0,-1 0 1 0 0,1 0 0 0 0,-1 1-1 0 0,1-1 1 0 0,-1 1 0 0 0,1 0 0 0 0,-1 0-1 0 0,1 1 1 0 0,-1-1 0 0 0,0 1-1 0 0,1 0 1 0 0,0-1 0 0 0,-1 2-1 0 0,1-1 1 0 0,-1 0 0 0 0,1 1 0 0 0,0-1-1 0 0,0 1 1 0 0,0 0 0 0 0,-1 1-41 0 0,-2 0 7 0 0,1 0-1 0 0,1 0 1 0 0,-1 1 0 0 0,0 0 0 0 0,1 0-1 0 0,0 0 1 0 0,0 0 0 0 0,0 1 0 0 0,0-1 0 0 0,1 1-1 0 0,0 0 1 0 0,0 0 0 0 0,0 0 0 0 0,0 1 0 0 0,1-1-1 0 0,0 1 1 0 0,0-1 0 0 0,0 1 0 0 0,1 0 0 0 0,0-1-1 0 0,0 1 1 0 0,0 5-7 0 0,3-7-1 0 0,-1 0 1 0 0,1 0-1 0 0,-1 0 1 0 0,1 0-1 0 0,0-1 0 0 0,1 1 1 0 0,-1 0-1 0 0,0-1 0 0 0,1 0 1 0 0,0 1-1 0 0,0-1 0 0 0,0 0 1 0 0,0-1-1 0 0,1 1 1 0 0,-1 0-1 0 0,1-1 0 0 0,-1 0 1 0 0,1 0-1 0 0,0 0 0 0 0,0 0 1 0 0,0-1-1 0 0,0 1 0 0 0,0-1 1 0 0,0 0-1 0 0,1 0 1 0 0,-1 0-1 0 0,2-1 1 0 0,48 24 94 0 0,-51-22-57 0 0,-1 1-1 0 0,1 0 0 0 0,-1-1 1 0 0,1 1-1 0 0,-1 0 0 0 0,0 0 1 0 0,0 0-1 0 0,0 0 0 0 0,-1 1 1 0 0,1-1-1 0 0,-1 1 0 0 0,0-1 1 0 0,1 1-1 0 0,-2-1 0 0 0,1 1 1 0 0,0-1-1 0 0,-1 1 0 0 0,1 0 1 0 0,-1 0-1 0 0,0-1 0 0 0,-1 1 1 0 0,1 0-1 0 0,0-1 0 0 0,-1 1 1 0 0,0-1-1 0 0,0 1 0 0 0,0 0 1 0 0,0-1-1 0 0,-1 0 0 0 0,1 1 1 0 0,-1-1-1 0 0,0 0 0 0 0,0 0 1 0 0,0 0-1 0 0,-1 0 0 0 0,1 0 1 0 0,0 0-1 0 0,-1-1 0 0 0,0 1 1 0 0,0-1-1 0 0,0 0 0 0 0,0 0 1 0 0,0 0-1 0 0,0 0 0 0 0,0 0 0 0 0,-1 0-36 0 0,-13 6 30 0 0,-64 17 31 0 0,29-25-1177 0 0,42-13-2927 0 0,22-14-10857 0 0,-8 22 6141 0 0</inkml:trace>
  <inkml:trace contextRef="#ctx0" brushRef="#br0" timeOffset="121587.459">3272 5800 11106 0 0,'0'0'2586'0'0,"0"0"-380"0"0,0 0-255 0 0,0 0-210 0 0,0 0-226 0 0,0 0-227 0 0,0 0-252 0 0,0 0-232 0 0,0 0-172 0 0,33-11-118 0 0,101-37-71 0 0,-53 7 575 0 0,-73 37-949 0 0,-1 0-1 0 0,0-1 0 0 0,0 0 0 0 0,-1-1 0 0 0,0 0 0 0 0,0 0 0 0 0,0 0 1 0 0,-1 0-1 0 0,1-1 0 0 0,-2 0 0 0 0,1 0 0 0 0,-1 0 0 0 0,0-1 1 0 0,0 1-1 0 0,-1-1 0 0 0,0 0 0 0 0,-1 0 0 0 0,1 0 0 0 0,-1-4-68 0 0,-2 10-2 0 0,1 1-1 0 0,-1 0 0 0 0,1 0 1 0 0,-1-1-1 0 0,0 1 0 0 0,0 0 0 0 0,0-1 1 0 0,0 1-1 0 0,0 0 0 0 0,0-1 1 0 0,0 1-1 0 0,-1 0 0 0 0,1-1 1 0 0,0 1-1 0 0,-1 0 0 0 0,1 0 1 0 0,-1-1-1 0 0,1 1 0 0 0,-1 0 0 0 0,1 0 1 0 0,-1 0-1 0 0,0 0 0 0 0,0 0 1 0 0,1 0-1 0 0,-1 0 0 0 0,0 0 1 0 0,0 0-1 0 0,0 0 0 0 0,0 0 0 0 0,0 0 1 0 0,-1 1-1 0 0,1-1 0 0 0,0 1 1 0 0,0-1-1 0 0,0 0 0 0 0,-1 1 1 0 0,1 0-1 0 0,0-1 0 0 0,0 1 1 0 0,-1 0-1 0 0,1 0 0 0 0,0-1 0 0 0,-1 1 1 0 0,1 0-1 0 0,0 0 0 0 0,-1 1 1 0 0,1-1-1 0 0,-1 0 3 0 0,-10 3-27 0 0,0 1-1 0 0,0 0 1 0 0,0 0-1 0 0,1 1 1 0 0,-1 1 0 0 0,1 0-1 0 0,1 0 1 0 0,-1 1-1 0 0,1 1 1 0 0,0-1 0 0 0,1 2-1 0 0,0-1 1 0 0,0 1-1 0 0,1 1 1 0 0,0-1-1 0 0,1 1 1 0 0,0 1 0 0 0,0 0-1 0 0,1 0 1 0 0,-1 3 27 0 0,3-9 15 0 0,1 0 0 0 0,-1 1 0 0 0,1-1 0 0 0,0 1 0 0 0,0 0 0 0 0,1-1 0 0 0,0 1 0 0 0,0 0 0 0 0,0 1-1 0 0,1-1 1 0 0,0 0 0 0 0,0 0 0 0 0,0 1 0 0 0,1-1 0 0 0,0 0 0 0 0,0 1 0 0 0,1-1 0 0 0,0 0 0 0 0,0 0 0 0 0,0 1 0 0 0,1-1 0 0 0,0 0 0 0 0,0 0 0 0 0,0 0 0 0 0,1-1 0 0 0,0 1 0 0 0,0-1 0 0 0,1 1 0 0 0,-1-1 0 0 0,1 0 0 0 0,0 0 0 0 0,0-1 0 0 0,1 1 0 0 0,0-1 0 0 0,-1 0 0 0 0,2 0-1 0 0,-1 0 1 0 0,0-1 0 0 0,1 0 0 0 0,-1 0 0 0 0,2 0-15 0 0,16 4 174 0 0,0-2 0 0 0,1 0-1 0 0,0-1 1 0 0,-1-2-1 0 0,1 0 1 0 0,1-2 0 0 0,15-2-174 0 0,-3 2 66 0 0,25-6-675 0 0,-38 0-4077 0 0,-20 3-2120 0 0,-3-1-5821 0 0</inkml:trace>
  <inkml:trace contextRef="#ctx0" brushRef="#br0" timeOffset="123523.408">4018 5749 64 0 0,'0'0'2016'0'0,"0"0"188"0"0,0 0 195 0 0,0 0 217 0 0,0 0-24 0 0,0 0-272 0 0,0 0-413 0 0,0 0-435 0 0,0 0-322 0 0,0 0-198 0 0,0 0-112 0 0,5-1 4737 0 0,21-2-4398 0 0,67-16-414 0 0,-16 9-1972 0 0,-74 9 576 0 0,6 2-548 0 0,-5 3-6868 0 0,-2-1-228 0 0</inkml:trace>
  <inkml:trace contextRef="#ctx0" brushRef="#br0" timeOffset="124288.4">4330 5966 10482 0 0,'0'0'1899'0'0,"0"0"-581"0"0,0 0-278 0 0,0 0 196 0 0,0 0 266 0 0,0 0 45 0 0,0 0-233 0 0,0 0-354 0 0,0 0-263 0 0,0 0-133 0 0,0 0 26 0 0,0 0 47 0 0,17-37 2400 0 0,-9 9-2943 0 0,2 2-1 0 0,2-1 0 0 0,0 1 1 0 0,1 1-1 0 0,2 0 1 0 0,0 1-1 0 0,2 1 1 0 0,0 1-1 0 0,2 0 1 0 0,0 1-1 0 0,19-15-93 0 0,60-19 54 0 0,-97 55-54 0 0,1 0 0 0 0,0 0 0 0 0,0 0 0 0 0,0 0 0 0 0,-1 0 1 0 0,1 0-1 0 0,0 1 0 0 0,-1-1 0 0 0,1 1 0 0 0,0-1 1 0 0,-1 1-1 0 0,1 0 0 0 0,0-1 0 0 0,-1 1 0 0 0,1 0 0 0 0,-1 0 1 0 0,1 0-1 0 0,-1 0 0 0 0,0 0 0 0 0,1 1 0 0 0,-1-1 0 0 0,0 0 1 0 0,0 1-1 0 0,0-1 0 0 0,0 1 0 0 0,0-1 0 0 0,0 1 0 0 0,0-1 1 0 0,-1 1-1 0 0,1-1 0 0 0,-1 1 0 0 0,1 0 0 0 0,-1 0 0 0 0,1-1 1 0 0,-1 1-1 0 0,0 0 0 0 0,0 1 0 0 0,8 70 138 0 0,3 94 10 0 0,5-142-204 0 0,-15-25 28 0 0,10-9-19 0 0,124-150 220 0 0,-107 121-167 0 0,1 2 0 0 0,3 0 0 0 0,0 2 0 0 0,2 1 0 0 0,2 2 0 0 0,8-4-6 0 0,-43 34-1 0 0,0 1 0 0 0,-1 0-1 0 0,1-1 1 0 0,0 1 0 0 0,0 0-1 0 0,-1 0 1 0 0,1 0 0 0 0,0-1-1 0 0,0 1 1 0 0,0 0 0 0 0,-1 0-1 0 0,1 0 1 0 0,0 0 0 0 0,0 0-1 0 0,-1 0 1 0 0,1 0 0 0 0,0 1-1 0 0,0-1 1 0 0,0 0 0 0 0,-1 0-1 0 0,1 1 1 0 0,0-1 0 0 0,-1 0-1 0 0,1 1 1 0 0,0-1 0 0 0,-1 0-1 0 0,1 1 1 0 0,0-1 0 0 0,-1 1-1 0 0,1 0 1 0 0,-1-1 0 0 0,1 1-1 0 0,-1-1 1 0 0,1 1 0 0 0,-1 0-1 0 0,1-1 1 0 0,-1 1 0 0 0,0 0-1 0 0,1-1 1 0 0,-1 1 0 0 0,0 0-1 0 0,0 0 1 0 0,1-1 0 0 0,-1 1-1 0 0,0 0 1 0 0,0 0 0 0 0,0-1-1 0 0,0 1 1 0 0,0 0 0 0 0,0 0-1 0 0,0 0 1 0 0,0-1 0 0 0,-1 1-1 0 0,1 0 1 0 0,0 0 0 0 0,0-1-1 0 0,-1 1 1 0 0,1 0 0 0 0,0 0-1 0 0,-1-1 1 0 0,1 1 0 0 0,0 0-1 0 0,-1-1 1 0 0,1 1 0 0 0,-1-1-1 0 0,1 1 1 0 0,-1-1 0 0 0,0 1 1 0 0,0 13 62 0 0,-12 181 182 0 0,17-77-532 0 0,11-91-3078 0 0,-6-23-1843 0 0,2-2-5032 0 0,-6-2 854 0 0</inkml:trace>
  <inkml:trace contextRef="#ctx0" brushRef="#br0" timeOffset="124591.286">5439 5579 12019 0 0,'0'0'1884'0'0,"0"0"-497"0"0,0 0-252 0 0,0 0-58 0 0,0 0-52 0 0,0 0-28 0 0,0 0-134 0 0,0 0-212 0 0,0 0-151 0 0,0 0-113 0 0,-17 34-89 0 0,-48 102-39 0 0,45-73 88 0 0,20-53-264 0 0,0-6-34 0 0,-1 1 0 0 0,1-1 0 0 0,-1 0 1 0 0,1 0-1 0 0,0 0 0 0 0,0 0 0 0 0,1 0 1 0 0,0 0-1 0 0,-1 0 0 0 0,1 0 1 0 0,0 0-1 0 0,1 0 0 0 0,-1 0 0 0 0,1-1 1 0 0,0 1-1 0 0,0 0 0 0 0,0-1 0 0 0,0 1 1 0 0,0-1-1 0 0,1 0 0 0 0,0 0 1 0 0,-1 0-1 0 0,1 0 0 0 0,0 0 0 0 0,1-1 1 0 0,-1 1-1 0 0,0-1 0 0 0,1 0 0 0 0,-1 0 1 0 0,1 0-1 0 0,0 0 0 0 0,0-1 0 0 0,0 1 1 0 0,-1-1-1 0 0,1 0 0 0 0,3 0-49 0 0,-1-1 131 0 0,-1 0-1 0 0,1 0 1 0 0,-1-1-1 0 0,1 1 0 0 0,-1-1 1 0 0,1-1-1 0 0,-1 1 1 0 0,1-1-1 0 0,-1 0 1 0 0,0 0-1 0 0,0 0 1 0 0,0-1-1 0 0,0 0 0 0 0,0 0 1 0 0,-1 0-1 0 0,0 0 1 0 0,1-1-1 0 0,-1 0 1 0 0,0 0-1 0 0,0 0 0 0 0,-1 0 1 0 0,0-1-1 0 0,1 1 1 0 0,0-4-131 0 0,56-125 687 0 0,-54 8-772 0 0,-7 123 31 0 0,1 0 0 0 0,0-1 0 0 0,-1 1 0 0 0,0 0 0 0 0,1 0 0 0 0,-1 0-1 0 0,0 0 1 0 0,0 0 0 0 0,0 0 0 0 0,-1 0 0 0 0,1 0 0 0 0,0 0 0 0 0,-1 0 0 0 0,1 0 0 0 0,-1 1 0 0 0,0-1 0 0 0,1 1 0 0 0,-1-1-1 0 0,0 1 1 0 0,0 0 0 0 0,0 0 0 0 0,0 0 0 0 0,0 0 0 0 0,0 0 0 0 0,0 0 0 0 0,-1 0 0 0 0,-1 0 54 0 0,1 1-367 0 0,0-1-1 0 0,0 1 1 0 0,0 0 0 0 0,0 0 0 0 0,-1 0-1 0 0,1 0 1 0 0,0 1 0 0 0,0-1 0 0 0,0 1-1 0 0,0 0 1 0 0,0 0 0 0 0,0 0 0 0 0,0 0-1 0 0,0 1 1 0 0,0-1 0 0 0,1 1 0 0 0,-1-1 0 0 0,0 1-1 0 0,1 1 368 0 0,-12 8-6174 0 0,1-3-5360 0 0</inkml:trace>
  <inkml:trace contextRef="#ctx0" brushRef="#br0" timeOffset="125172.735">5650 5962 13491 0 0,'0'0'2555'0'0,"0"0"-865"0"0,0 0-273 0 0,0 0-79 0 0,0 0-131 0 0,0 0-156 0 0,0 0-274 0 0,0 0-182 0 0,0 0-60 0 0,0 0-58 0 0,0 0-11 0 0,0 0-7 0 0,0 0-57 0 0,7-24-59 0 0,21-74-60 0 0,24-37 640 0 0,7 47-657 0 0,-59 87-264 0 0,0 1-33 0 0,0 0-9 0 0,0 23-93 0 0,12 116 109 0 0,-11-137 24 0 0,-1-1 1 0 0,0 0 0 0 0,1 0 0 0 0,-1 0 0 0 0,1 1-1 0 0,0-1 1 0 0,-1 0 0 0 0,1 0 0 0 0,0 0 0 0 0,0 0-1 0 0,-1 0 1 0 0,1 0 0 0 0,0 0 0 0 0,0 0 0 0 0,0 0-1 0 0,0-1 1 0 0,0 1 0 0 0,1 0 0 0 0,-1-1-1 0 0,0 1 1 0 0,0 0 0 0 0,0-1 0 0 0,0 0 0 0 0,1 1-1 0 0,-1-1 1 0 0,0 0 0 0 0,1 1 0 0 0,-1-1 0 0 0,0 0-1 0 0,0 0 1 0 0,1 0 0 0 0,-1 0 0 0 0,0 0 0 0 0,1-1-1 0 0,-1 1 1 0 0,0 0 0 0 0,1 0 0 0 0,-1-1 0 0 0,0 1-1 0 0,0-1 1 0 0,0 1 0 0 0,1-1 0 0 0,-1 0-1 0 0,0 1 1 0 0,0-1 0 0 0,0 0 0 0 0,0 0 0 0 0,0 0-1 0 0,54-49 27 0 0,-48 42-14 0 0,145-176 122 0 0,-148 209-138 0 0,-5 34 129 0 0,-1-38-264 0 0,1 0 1 0 0,1 0-1 0 0,2-1 0 0 0,0 1 1 0 0,0 0-1 0 0,6 16 138 0 0,6-13-2306 0 0,-7-18-1482 0 0,1-3-3870 0 0,-6-3-3740 0 0</inkml:trace>
  <inkml:trace contextRef="#ctx0" brushRef="#br0" timeOffset="125523.187">6199 5819 5457 0 0,'0'0'1547'0'0,"0"0"-87"0"0,0 0 362 0 0,0 0 203 0 0,0 0 12 0 0,0 0-30 0 0,0 0-151 0 0,0 0-160 0 0,0 0-168 0 0,0 0-235 0 0,0 0-260 0 0,0 0-201 0 0,0 0-104 0 0,33-7-103 0 0,101-22-83 0 0,-76 0 119 0 0,-51 21-529 0 0,-3 3-58 0 0,2 0-11 0 0,0 0-1 0 0,0-1 1 0 0,-1 0-1 0 0,1 0 1 0 0,-1-1-1 0 0,-1 1 0 0 0,1-1 1 0 0,-1 0-1 0 0,0 0 1 0 0,-1-1-1 0 0,0 1 1 0 0,0-1-1 0 0,0 1 0 0 0,-1-1 1 0 0,0 0-1 0 0,-1 0 1 0 0,1-3-63 0 0,-2 9-8 0 0,0 0 0 0 0,0 0 0 0 0,1 0 1 0 0,-1 0-1 0 0,0 0 0 0 0,-1 0 0 0 0,1 0 1 0 0,0 0-1 0 0,0 0 0 0 0,-1 1 0 0 0,1-1 0 0 0,-1 0 1 0 0,0 0-1 0 0,1 0 0 0 0,-1 1 0 0 0,0-1 0 0 0,0 0 1 0 0,0 0-1 0 0,0 1 0 0 0,-1-1 0 0 0,1 1 1 0 0,0 0-1 0 0,-1-1 0 0 0,1 1 0 0 0,-1 0 0 0 0,1-1 1 0 0,-1 1-1 0 0,0 0 0 0 0,1 0 0 0 0,-1 1 1 0 0,0-1-1 0 0,0 0 0 0 0,1 0 0 0 0,-1 1 0 0 0,0-1 1 0 0,0 1-1 0 0,0 0 0 0 0,0-1 0 0 0,0 1 1 0 0,0 0-1 0 0,0 0 0 0 0,0 0 0 0 0,0 1 0 0 0,0-1 1 0 0,1 0-1 0 0,-1 1 0 0 0,0-1 0 0 0,-1 1 8 0 0,-6 3-63 0 0,0 1-1 0 0,0 0 1 0 0,0 0-1 0 0,1 1 1 0 0,0 0-1 0 0,0 1 1 0 0,0-1-1 0 0,1 1 1 0 0,0 1-1 0 0,1 0 1 0 0,-5 5 63 0 0,1-1-91 0 0,-1 0 0 0 0,2 1 0 0 0,0 0 1 0 0,0 1-1 0 0,2-1 0 0 0,-1 2 1 0 0,2-1-1 0 0,0 1 0 0 0,0 0 1 0 0,2 0-1 0 0,0 1 0 0 0,1-1 1 0 0,0 1-1 0 0,1 0 0 0 0,1 0 1 0 0,0 0-1 0 0,1 1 91 0 0,1-13-82 0 0,0-1 0 0 0,0 1 1 0 0,0-1-1 0 0,0 1 0 0 0,0-1 1 0 0,1 0-1 0 0,-1 0 0 0 0,1 0 0 0 0,0 0 1 0 0,0 0-1 0 0,0 0 0 0 0,1 0 1 0 0,-1 0-1 0 0,1-1 0 0 0,-1 1 1 0 0,1-1-1 0 0,0 0 0 0 0,0 0 0 0 0,0 0 1 0 0,0 0-1 0 0,0-1 0 0 0,0 1 1 0 0,0-1-1 0 0,1 1 0 0 0,-1-1 0 0 0,1 0 1 0 0,-1-1-1 0 0,1 1 82 0 0,64 11-9256 0 0,-59-10 6138 0 0,5-2-7791 0 0</inkml:trace>
  <inkml:trace contextRef="#ctx0" brushRef="#br0" timeOffset="125954.794">6575 5922 7522 0 0,'0'0'1884'0'0,"0"0"-336"0"0,0 0-91 0 0,0 0-29 0 0,0 0-9 0 0,0 0-113 0 0,0 0-205 0 0,0 0-15 0 0,0 0 41 0 0,0 0-27 0 0,0 0-93 0 0,0 0-226 0 0,0 0-205 0 0,13-12-72 0 0,92-98 1127 0 0,-16-18-37 0 0,-61 86-1393 0 0,-37 109-793 0 0,9-60 598 0 0,-1 2-4 0 0,1-1-1 0 0,-1 0 1 0 0,2 0-1 0 0,-1 0 1 0 0,1 0-1 0 0,1 0 0 0 0,-1 0 1 0 0,1 0-1 0 0,0 0 1 0 0,1 0-1 0 0,0-1 1 0 0,0 1-1 0 0,1-1 1 0 0,0 0-1 0 0,3 4-1 0 0,-5-6 49 0 0,1-2 0 0 0,-1 1 0 0 0,1 0 0 0 0,0 0 0 0 0,0-1 0 0 0,0 0 0 0 0,0 1 0 0 0,0-1 0 0 0,1 0 0 0 0,-1-1 0 0 0,1 1 0 0 0,0-1 0 0 0,0 1 1 0 0,0-1-1 0 0,0 0 0 0 0,0-1 0 0 0,1 1 0 0 0,-1-1 0 0 0,0 0 0 0 0,1 0 0 0 0,-1 0 0 0 0,1 0 0 0 0,-1-1 0 0 0,1 0 0 0 0,-1 0 0 0 0,1 0 0 0 0,0-1 0 0 0,-1 1 0 0 0,1-1 0 0 0,-1 0 0 0 0,0 0 0 0 0,1-1 0 0 0,-1 1 0 0 0,0-1 0 0 0,0 0 0 0 0,1 0-49 0 0,59-77-121 0 0,-45 40-4677 0 0,-10 21 13 0 0,-5 10-5302 0 0</inkml:trace>
  <inkml:trace contextRef="#ctx0" brushRef="#br0" timeOffset="126271.814">7338 5027 19644 0 0,'0'0'1126'0'0,"0"0"-289"0"0,0 0-133 0 0,0 0 79 0 0,0 0 117 0 0,0 0 3 0 0,0 0-83 0 0,0 0-163 0 0,0 0-135 0 0,0 0-51 0 0,0 0-45 0 0,1 36-72 0 0,0 115-56 0 0,1-2 292 0 0,-9 185-297 0 0,-23-110-460 0 0,8-151-1444 0 0,-6-83-7398 0 0,12-10-2681 0 0,11 15 4839 0 0</inkml:trace>
  <inkml:trace contextRef="#ctx0" brushRef="#br0" timeOffset="126459.067">6972 5579 10866 0 0,'0'0'5143'0'0,"0"0"-2697"0"0,0 0-1090 0 0,0 0-353 0 0,0 0-52 0 0,0 0 41 0 0,0 0 20 0 0,0 0-112 0 0,0 0-208 0 0,0 0-171 0 0,0 0-121 0 0,0 0-71 0 0,0 0-30 0 0,36-1-43 0 0,111-4-51 0 0,-4 1 193 0 0,-62 3-1686 0 0,-47 1-6972 0 0,-28 0-3536 0 0</inkml:trace>
  <inkml:trace contextRef="#ctx0" brushRef="#br0" timeOffset="127289.522">7662 5506 3945 0 0,'0'0'3141'0'0,"0"0"-962"0"0,0 0-418 0 0,0 0-14 0 0,0 0 4 0 0,0 0-96 0 0,0 0-226 0 0,0 0-296 0 0,0 0-268 0 0,0 0-191 0 0,0 0-136 0 0,-2 3-137 0 0,-9 18-98 0 0,1 0-1 0 0,0 1 0 0 0,2 0 1 0 0,0 0-1 0 0,2 1 1 0 0,0 0-1 0 0,2 0 0 0 0,0 0 1 0 0,2 1-1 0 0,1-1 1 0 0,0 1-1 0 0,3 18-302 0 0,-2-39 22 0 0,0 1 0 0 0,0 0 0 0 0,0-1 0 0 0,1 1 0 0 0,0-1 0 0 0,-1 1 0 0 0,1 0 1 0 0,0-1-1 0 0,1 0 0 0 0,-1 1 0 0 0,1-1 0 0 0,-1 0 0 0 0,1 0 0 0 0,0 0 0 0 0,0 0 0 0 0,0 0 0 0 0,1 0 0 0 0,-1 0 0 0 0,1-1 0 0 0,0 1 0 0 0,-1-1 1 0 0,1 0-1 0 0,0 0 0 0 0,0 0 0 0 0,0 0 0 0 0,1 0 0 0 0,-1-1 0 0 0,0 0 0 0 0,1 1 0 0 0,-1-1 0 0 0,1 0-22 0 0,2-1 98 0 0,-1 0 0 0 0,1 0 0 0 0,0 0 1 0 0,0 0-1 0 0,0-1 0 0 0,-1 0 0 0 0,1 0 0 0 0,0-1 0 0 0,-1 0 0 0 0,1 0 0 0 0,-1 0 1 0 0,0 0-1 0 0,1-1 0 0 0,-1 0 0 0 0,0 0 0 0 0,-1 0 0 0 0,1-1 0 0 0,-1 0 0 0 0,1 0 0 0 0,-1 0 1 0 0,3-4-99 0 0,2 0 36 0 0,0-1 0 0 0,0-1 0 0 0,-1 1 0 0 0,0-1 1 0 0,0-1-1 0 0,-1 0 0 0 0,-1 0 0 0 0,0 0 1 0 0,0 0-1 0 0,-1-1 0 0 0,-1 0 0 0 0,0 0 1 0 0,-1-1-1 0 0,0 1 0 0 0,-1-1 0 0 0,0 1 0 0 0,-1-1 1 0 0,0-4-37 0 0,-1 12-578 0 0,-4-43 1090 0 0,-8 33-4012 0 0,-10 20-7784 0 0,16-1-7 0 0</inkml:trace>
  <inkml:trace contextRef="#ctx0" brushRef="#br0" timeOffset="127859.899">8018 5926 10570 0 0,'0'0'5240'0'0,"0"0"-2905"0"0,0 0-1041 0 0,0 0-111 0 0,0 0-36 0 0,0 0-47 0 0,0 0-144 0 0,0 0-221 0 0,0 0-140 0 0,0 0-73 0 0,0 0-45 0 0,0 0-31 0 0,16-33-36 0 0,51-101-70 0 0,24-38 836 0 0,-41 114-877 0 0,-44 98-303 0 0,-6 2-14 0 0,-1-31 20 0 0,1-1 0 0 0,0 1 0 0 0,1-1 0 0 0,0 0 0 0 0,0 1 1 0 0,1-1-1 0 0,1 0 0 0 0,0 0 0 0 0,3 8-2 0 0,-5-15 3 0 0,0-1 0 0 0,0 0 0 0 0,0-1 0 0 0,1 1 0 0 0,-1 0 0 0 0,1 0 0 0 0,-1 0-1 0 0,1-1 1 0 0,-1 1 0 0 0,1-1 0 0 0,0 1 0 0 0,0-1 0 0 0,0 0 0 0 0,0 1 0 0 0,0-1 0 0 0,0 0 0 0 0,0 0 0 0 0,0-1-1 0 0,0 1 1 0 0,0 0 0 0 0,1-1 0 0 0,-1 1 0 0 0,0-1 0 0 0,0 0 0 0 0,1 0 0 0 0,-1 0 0 0 0,0 0 0 0 0,0 0 0 0 0,1 0-1 0 0,-1 0 1 0 0,0-1 0 0 0,0 0 0 0 0,1 1 0 0 0,-1-1 0 0 0,0 0 0 0 0,0 0 0 0 0,0 0 0 0 0,2-1-3 0 0,77-54 314 0 0,-73 49-291 0 0,103-89 209 0 0,-110 97-232 0 0,1-1 0 0 0,-1 0 0 0 0,1 0 0 0 0,-1 1-1 0 0,1-1 1 0 0,-1 1 0 0 0,1-1 0 0 0,-1 1 0 0 0,0 0-1 0 0,1-1 1 0 0,-1 1 0 0 0,0 0 0 0 0,0 0 0 0 0,1 0-1 0 0,-1 0 1 0 0,0 0 0 0 0,0 0 0 0 0,0 0 0 0 0,0 1-1 0 0,0-1 1 0 0,-1 0 0 0 0,1 0 0 0 0,0 1 0 0 0,0-1-1 0 0,-1 1 1 0 0,1-1 0 0 0,-1 0 0 0 0,1 1 0 0 0,-1-1-1 0 0,0 1 1 0 0,0-1 0 0 0,0 1 0 0 0,1-1 0 0 0,-1 1-1 0 0,-1-1 1 0 0,1 1 0 0 0,2 3-1 0 0,49 171-457 0 0,-51-176 434 0 0,22 27-1876 0 0,-16-25-2407 0 0,1-1-3788 0 0,-4-1-3990 0 0</inkml:trace>
  <inkml:trace contextRef="#ctx0" brushRef="#br0" timeOffset="36929.398">11499 3168 7882 0 0,'0'0'1948'0'0,"0"0"-505"0"0,0 0-248 0 0,0 0 136 0 0,0 0 215 0 0,0 0 33 0 0,0 0-162 0 0,0 0-212 0 0,0 0-164 0 0,0 0-113 0 0,0 0-100 0 0,0 0-86 0 0,0 0-90 0 0,22-1-69 0 0,106-6 452 0 0,29-11 1371 0 0,-118 14-3677 0 0,-50-5-9204 0 0,9 7 4852 0 0,-3-1-4769 0 0</inkml:trace>
  <inkml:trace contextRef="#ctx0" brushRef="#br0" timeOffset="37213.008">11753 2914 11995 0 0,'0'0'1873'0'0,"0"0"-506"0"0,0 0-223 0 0,0 0 102 0 0,0 0 170 0 0,0 0-5 0 0,0 0-168 0 0,0 0-216 0 0,-11 31-196 0 0,-33 100-136 0 0,34-100-434 0 0,1 0-1 0 0,1 1 1 0 0,2 0 0 0 0,2 0-1 0 0,1 1 1 0 0,1 0 0 0 0,1-1-1 0 0,3 5-260 0 0,-2 16-287 0 0,11-39-4238 0 0,2-13-5036 0 0,-8-1 4010 0 0,-1 0-858 0 0</inkml:trace>
  <inkml:trace contextRef="#ctx0" brushRef="#br0" timeOffset="35494.994">10820 2818 8906 0 0,'0'0'1264'0'0,"0"0"-280"0"0,0 0 13 0 0,0 0 255 0 0,0 0 207 0 0,0 0-19 0 0,0 0-200 0 0,0 0-251 0 0,0 0-203 0 0,0 0-133 0 0,0 0-81 0 0,0 0-78 0 0,-3 22-59 0 0,-9 69-73 0 0,23-24 439 0 0,17 110 449 0 0,-30-91-1067 0 0,11 151-38 0 0,15-203-92 0 0,-24-34-15 0 0,11-15 1447 0 0,62-147-397 0 0,36-74-714 0 0,-99 214-380 0 0,18-36-83 0 0,-2-2-1 0 0,-3 0 0 0 0,-3-2 1 0 0,11-54 89 0 0,-29 129-11195 0 0,-2-8 5788 0 0,0 3-4877 0 0</inkml:trace>
  <inkml:trace contextRef="#ctx0" brushRef="#br0" timeOffset="36009.756">11252 3352 2489 0 0,'0'0'1967'0'0,"0"0"-186"0"0,0 0 42 0 0,0 0 194 0 0,0 0 62 0 0,0 0-137 0 0,0 0-310 0 0,0 0-318 0 0,0 0-214 0 0,0 0-160 0 0,0 0-104 0 0,0 0-73 0 0,0 0-61 0 0,6 1 1719 0 0,-41 189-119 0 0,28-150-2147 0 0,6-39-124 0 0,1-1 1 0 0,0 0-3 0 0,0 0-10 0 0,0 0-3 0 0,0 0-2 0 0,0 0-3 0 0,0 0 4 0 0,0 0-3 0 0,0 0-18 0 0,0 0-10 0 0,0 0-12 0 0,0 0-30 0 0,0 0-44 0 0,0 0-43 0 0,0 0-82 0 0,0 0-108 0 0,0 0-143 0 0,0 0-185 0 0,8-22-9254 0 0,-3 19 3428 0 0,1 2-1489 0 0</inkml:trace>
  <inkml:trace contextRef="#ctx0" brushRef="#br0" timeOffset="34575.873">10102 3249 8922 0 0,'0'0'2046'0'0,"0"0"-375"0"0,0 0-122 0 0,0 0 61 0 0,0 0-3 0 0,0 0-175 0 0,0 0-285 0 0,0 0-223 0 0,0 0-141 0 0,0 0-73 0 0,0 0-71 0 0,0 0-79 0 0,18-3-79 0 0,130-24 1033 0 0,57-1 167 0 0,-149 20-2115 0 0,-56-2-4474 0 0,-7 4-4099 0 0,5 3-1255 0 0</inkml:trace>
  <inkml:trace contextRef="#ctx0" brushRef="#br0" timeOffset="34878.538">10328 2987 11811 0 0,'0'0'1621'0'0,"0"0"-547"0"0,0 0-198 0 0,0 0 147 0 0,0 0 177 0 0,0 0 44 0 0,0 0-139 0 0,0 0-229 0 0,0 0-192 0 0,0 0-157 0 0,0 0-121 0 0,0 0-83 0 0,0 0-64 0 0,2 32-48 0 0,7 97-41 0 0,-19-21 41 0 0,-11-20-298 0 0,-4 17-855 0 0,19-33-6064 0 0,6-72 6861 0 0,1 4-6603 0 0,-1-3 4910 0 0,2 2-5017 0 0</inkml:trace>
  <inkml:trace contextRef="#ctx0" brushRef="#br0" timeOffset="33397.71">9505 2597 5785 0 0,'0'0'2482'0'0,"0"0"-379"0"0,0 0-216 0 0,0 0-38 0 0,0 0-38 0 0,0 0-174 0 0,0 0-270 0 0,0 0-256 0 0,0 0-220 0 0,0 0-197 0 0,0 0-164 0 0,-1 4 4164 0 0,-3 18-4153 0 0,-31 222 584 0 0,0 221-547 0 0,23-320-494 0 0,-7-204-3403 0 0,12 24-466 0 0,6 13-3538 0 0,1 13-3994 0 0</inkml:trace>
  <inkml:trace contextRef="#ctx0" brushRef="#br0" timeOffset="33791.894">9200 2686 10690 0 0,'0'0'1759'0'0,"0"0"-326"0"0,0 0-201 0 0,0 0 16 0 0,0 0 92 0 0,0 0-33 0 0,0 0-184 0 0,0 0-228 0 0,0 0-201 0 0,0 0-165 0 0,0 0-109 0 0,0 0-50 0 0,-2-3-26 0 0,2 2-299 0 0,-1 0 1 0 0,1 0 0 0 0,0 0-1 0 0,0 0 1 0 0,0 0-1 0 0,0 0 1 0 0,0 0 0 0 0,0 0-1 0 0,0 0 1 0 0,1 1 0 0 0,-1-1-1 0 0,0 0 1 0 0,1 0-1 0 0,-1 0 1 0 0,0 0 0 0 0,1 0-1 0 0,-1 0 1 0 0,1 0 0 0 0,-1 1-1 0 0,1-1 1 0 0,-1 0-1 0 0,1 0 1 0 0,0 1 0 0 0,-1-1-1 0 0,1 0 1 0 0,0 1 0 0 0,0-1-1 0 0,0 1 1 0 0,-1-1-1 0 0,1 1 1 0 0,0-1 0 0 0,0 1-1 0 0,0 0 1 0 0,0-1 0 0 0,0 1-1 0 0,0 0 1 0 0,0 0-1 0 0,0 0 1 0 0,0-1 0 0 0,0 1-1 0 0,0 0 1 0 0,0 0 0 0 0,-1 1-1 0 0,1-1 1 0 0,0 0-1 0 0,0 0 1 0 0,0 0 0 0 0,0 1-1 0 0,0-1 1 0 0,0 0 0 0 0,0 1-1 0 0,0-1 1 0 0,0 1-1 0 0,0-1-45 0 0,0 0-9 0 0,264-43 2437 0 0,-2-2-1944 0 0,-250 42-719 0 0,15-3 501 0 0,-8 4-4028 0 0,-16 25-5276 0 0,-4-20 4856 0 0,0 4-7209 0 0</inkml:trace>
  <inkml:trace contextRef="#ctx0" brushRef="#br0" timeOffset="34224.524">9855 3319 14387 0 0,'0'0'2190'0'0,"0"0"-838"0"0,0 0-405 0 0,0 0 69 0 0,0 0 157 0 0,0 0 21 0 0,0 0-135 0 0,0 0-212 0 0,0 0-189 0 0,0 0-138 0 0,0 0-99 0 0,0 0-91 0 0,0 0-48 0 0,3-1-10 0 0,-2 0-256 0 0,-1 1 0 0 0,1 0-1 0 0,-1 0 1 0 0,1-1 0 0 0,-1 1 0 0 0,1 0-1 0 0,-1 0 1 0 0,1 0 0 0 0,-1 0-1 0 0,1 0 1 0 0,-1 0 0 0 0,1 0 0 0 0,-1 0-1 0 0,1 0 1 0 0,0 0 0 0 0,-1 0-1 0 0,1 0 1 0 0,-1 0 0 0 0,1 1-1 0 0,-1-1 1 0 0,1 0 0 0 0,-1 0 0 0 0,1 0-1 0 0,-1 1 1 0 0,1-1 0 0 0,-1 0-1 0 0,1 1 1 0 0,-1-1 0 0 0,0 0-1 0 0,1 1 1 0 0,-1-1 0 0 0,0 1 0 0 0,1-1-1 0 0,-1 1 1 0 0,0-1 0 0 0,1 0-1 0 0,-1 1 1 0 0,0-1 0 0 0,0 1 0 0 0,1 0-1 0 0,-1-1 1 0 0,0 1 0 0 0,0-1-1 0 0,0 1 1 0 0,0-1 0 0 0,0 1-1 0 0,0-1 1 0 0,0 1 0 0 0,0-1 0 0 0,0 1-1 0 0,0 0 1 0 0,0-1 0 0 0,0 1-1 0 0,0-1 1 0 0,-1 1 0 0 0,1-1 0 0 0,0 1-1 0 0,0-1 1 0 0,0 1 0 0 0,-1-1-1 0 0,1 1 1 0 0,0-1 0 0 0,-1 1-1 0 0,1-1 1 0 0,-1 1-16 0 0,1 7 74 0 0,-10 192 773 0 0,-7-103-776 0 0,6-68-287 0 0,11-31-5236 0 0,10-15-1685 0 0,-4 11 1690 0 0,-2 2-4962 0 0</inkml:trace>
  <inkml:trace contextRef="#ctx0" brushRef="#br0" timeOffset="38293.464">12279 2711 8226 0 0,'0'0'2464'0'0,"0"0"-315"0"0,0 0-320 0 0,0 0-143 0 0,0 0-162 0 0,0 0-255 0 0,0 0-290 0 0,0 0-273 0 0,0 0-199 0 0,0 0-72 0 0,0 0 5 0 0,0 0 38 0 0,0 13-9 0 0,0 232 1142 0 0,-18 75-1264 0 0,18-136-311 0 0,2-180-26 0 0,-1 0 0 0 0,1 0 0 0 0,0 0-1 0 0,0 0 1 0 0,0-1 0 0 0,0 1 0 0 0,1-1 0 0 0,-1 0 0 0 0,1 0 0 0 0,0 1 0 0 0,0-2 0 0 0,0 1 0 0 0,0 0 0 0 0,1-1 0 0 0,-1 1 0 0 0,1-1 0 0 0,-1 0 0 0 0,1 0 0 0 0,0-1 0 0 0,0 1 0 0 0,0-1 0 0 0,0 0-1 0 0,0 0 1 0 0,0 0 0 0 0,0 0 0 0 0,0-1 0 0 0,1 1 0 0 0,-1-1 0 0 0,0 0 0 0 0,0-1 0 0 0,0 1 0 0 0,0-1 0 0 0,1 1 0 0 0,-1-1 0 0 0,0-1 0 0 0,0 1 0 0 0,0 0 0 0 0,-1-1 0 0 0,1 0 0 0 0,0 0 0 0 0,-1 0-1 0 0,1 0 1 0 0,-1-1 0 0 0,1 1 0 0 0,-1-1 0 0 0,0 0 0 0 0,0 0 0 0 0,0-1-10 0 0,32-27 95 0 0,-2-2 0 0 0,-1-2 0 0 0,-2 0-1 0 0,-1-2 1 0 0,-2-2 0 0 0,-1 0 0 0 0,-3-1 0 0 0,-1-2 0 0 0,-2 0-1 0 0,4-15-94 0 0,59-189 44 0 0,-75 138 387 0 0,-30 120-169 0 0,6 17-233 0 0,0 0 0 0 0,2 1 0 0 0,1 0 0 0 0,2 1 0 0 0,0 1 0 0 0,3 0 0 0 0,0 0 0 0 0,2 0 0 0 0,2 1 0 0 0,1 0 0 0 0,1 0 0 0 0,2 0 0 0 0,1 2-29 0 0,29 123 103 0 0,-6-62-39 0 0,-13-3-37 0 0,-9-53-2747 0 0,7-40-4317 0 0,-6 0-24 0 0,-1-3-4009 0 0</inkml:trace>
  <inkml:trace contextRef="#ctx0" brushRef="#br0" timeOffset="38693.075">12996 3322 12979 0 0,'0'0'2179'0'0,"0"0"-616"0"0,0 0-329 0 0,0 0 0 0 0,0 0-21 0 0,0 0-81 0 0,0 0-184 0 0,0 0-260 0 0,0 0-181 0 0,0 0-138 0 0,0 0-87 0 0,0 0-37 0 0,0 0 5 0 0,10 20 1035 0 0,-5 130 28 0 0,-30-25-1232 0 0,24-120-209 0 0,-3 37-2839 0 0,24-45-4516 0 0,-10-4-2133 0 0,-7 3 2308 0 0</inkml:trace>
  <inkml:trace contextRef="#ctx0" brushRef="#br0" timeOffset="39348.118">13158 3477 13011 0 0,'0'0'2011'0'0,"0"0"-596"0"0,0 0-266 0 0,0 0-34 0 0,0 0-17 0 0,0 0-129 0 0,0 0-223 0 0,0 0-165 0 0,0 0-81 0 0,0 0-30 0 0,0 0-58 0 0,0 0-60 0 0,0 0-84 0 0,14 0-66 0 0,109 4 320 0 0,44-8-338 0 0,-165 3-172 0 0,-1 0 0 0 0,1 0-1 0 0,-1 0 1 0 0,0 0-1 0 0,1 0 1 0 0,-1 0-1 0 0,0 0 1 0 0,0 0 0 0 0,0-1-1 0 0,0 1 1 0 0,0-1-1 0 0,0 1 1 0 0,0-1 0 0 0,-1 1-1 0 0,1-1 1 0 0,0 1-1 0 0,-1-1 1 0 0,1 1 0 0 0,-1-1-1 0 0,0 0 1 0 0,1 1-1 0 0,-1-1 1 0 0,0 0 0 0 0,0 0-1 0 0,0 1 1 0 0,0-1-1 0 0,0 0 1 0 0,-1 1-1 0 0,1-1 1 0 0,0 0 0 0 0,-1 1-1 0 0,1-1 1 0 0,-1 1-1 0 0,0-1 1 0 0,1 1 0 0 0,-1-1-1 0 0,0 1 1 0 0,0-1-1 0 0,-1 0-11 0 0,-1-4 21 0 0,0 0 0 0 0,-1 1-1 0 0,0 0 1 0 0,0 0 0 0 0,0 0-1 0 0,0 0 1 0 0,-1 1 0 0 0,0-1-1 0 0,0 1 1 0 0,0 1-1 0 0,0-1 1 0 0,-1 1 0 0 0,1-1-1 0 0,-1 1 1 0 0,0 1 0 0 0,0-1-1 0 0,0 1 1 0 0,0 1 0 0 0,-1-1-1 0 0,1 1 1 0 0,0 0 0 0 0,-1 0-1 0 0,-4 0-20 0 0,-6 53 2 0 0,12 172 23 0 0,-2-158-70 0 0,7-65 51 0 0,2-2 208 0 0,89-95 199 0 0,-50 56-4260 0 0,25-14-8184 0 0,-64 53 1362 0 0</inkml:trace>
  <inkml:trace contextRef="#ctx0" brushRef="#br0" timeOffset="40171.055">13726 3411 15395 0 0,'0'0'1706'0'0,"0"0"-556"0"0,0 0-197 0 0,0 0 29 0 0,0 0 51 0 0,0 0-58 0 0,0 0-176 0 0,0 0-164 0 0,0 0-114 0 0,0 0-93 0 0,0 0-73 0 0,0 0-60 0 0,0 0-55 0 0,21-7-26 0 0,64-20-23 0 0,-36 20 297 0 0,-48 9-475 0 0,1 0 1 0 0,-1 1-1 0 0,0-1 0 0 0,0 0 0 0 0,0 0 0 0 0,0 1 0 0 0,0-1 0 0 0,-1 1 1 0 0,1-1-1 0 0,-1 0 0 0 0,1 1 0 0 0,-1-1 0 0 0,0 1 0 0 0,0-1 0 0 0,0 1 0 0 0,0 0 1 0 0,0-1-1 0 0,-1 0 0 0 0,1 1 0 0 0,-1 1-13 0 0,-38 73 151 0 0,-75 81-109 0 0,105-144-34 0 0,6-11-5 0 0,0 1 0 0 0,1 0 0 0 0,-1 0 0 0 0,1 0 1 0 0,0 0-1 0 0,0 0 0 0 0,0 0 0 0 0,0 1 0 0 0,1-1 0 0 0,0 1 0 0 0,0-1 1 0 0,0 1-1 0 0,0-1 0 0 0,1 1 0 0 0,0 0 0 0 0,0-1 0 0 0,0 1 0 0 0,1 4-3 0 0,2-7 45 0 0,0 0 0 0 0,0-1-1 0 0,0 1 1 0 0,0-1-1 0 0,1 0 1 0 0,-1 0 0 0 0,0 0-1 0 0,1 0 1 0 0,-1-1-1 0 0,1 1 1 0 0,-1-1-1 0 0,1 0 1 0 0,-1 0 0 0 0,1 0-1 0 0,-1-1 1 0 0,1 1-1 0 0,-1-1 1 0 0,0 1 0 0 0,1-1-1 0 0,-1 0 1 0 0,0-1-1 0 0,1 1 1 0 0,-1-1-45 0 0,55-24 600 0 0,-50 16-3148 0 0,-7-1-5909 0 0,-1 6 2546 0 0,0 1-5567 0 0</inkml:trace>
  <inkml:trace contextRef="#ctx0" brushRef="#br0" timeOffset="42575.54">13170 2509 856 0 0,'0'0'1998'0'0,"0"0"-31"0"0,0 0 203 0 0,0 0 224 0 0,0 0 16 0 0,0 0-174 0 0,0 0-390 0 0,0 0-378 0 0,0 0-301 0 0,0 0-219 0 0,0 0-150 0 0,0 0-114 0 0,0 0-88 0 0,6-4 1940 0 0,-9 19-2394 0 0,0-1-1 0 0,-1 0 1 0 0,0 0-1 0 0,-1 0 0 0 0,-1 0 1 0 0,0-1-1 0 0,-1 0 0 0 0,0 0 1 0 0,-1 0-1 0 0,-6 6-141 0 0,-92 134-1447 0 0,99-156-5703 0 0,14-23 4595 0 0,49-102-2768 0 0,-9-1 8898 0 0,-38 128 1918 0 0,17 42-3731 0 0,-7 14-184 0 0,12 52-10 0 0,-11-45-1220 0 0,-18-61-260 0 0,1-1 1 0 0,-1 0-1 0 0,0 0 0 0 0,0 1 1 0 0,0-1-1 0 0,0-1 1 0 0,1 1-1 0 0,-1 0 0 0 0,0-1 1 0 0,0 1-1 0 0,0-1 1 0 0,0 1-1 0 0,0-1 0 0 0,0 0 1 0 0,0 0-1 0 0,0 0 0 0 0,0 0 1 0 0,0 0-1 0 0,0-1 1 0 0,-1 1-1 0 0,1 0 0 0 0,0-1 1 0 0,-1 0-1 0 0,1 1 0 0 0,-1-1 1 0 0,0 0-1 0 0,1 1 1 0 0,-1-1-1 0 0,0 0 0 0 0,0 0 1 0 0,0 0-1 0 0,-1 0 0 0 0,1 0 1 0 0,0-3-89 0 0,4-1 133 0 0,6-11-22 0 0,-1 0 0 0 0,0 0 0 0 0,-1-1 1 0 0,-1-1-1 0 0,-1 1 0 0 0,-1-1 0 0 0,0-1 0 0 0,-1 1 0 0 0,-1-4-111 0 0,-2 8-3826 0 0,-3 33-10504 0 0,1-14 5011 0 0</inkml:trace>
  <inkml:trace contextRef="#ctx0" brushRef="#br0" timeOffset="42911.687">13644 2538 8338 0 0,'0'0'2931'0'0,"0"0"-1045"0"0,0 0-365 0 0,0 0 45 0 0,0 0 25 0 0,0 0-123 0 0,0 0-286 0 0,0 0-286 0 0,0 0-202 0 0,0 0-133 0 0,0 0-103 0 0,0 0-74 0 0,-6-2-86 0 0,3 2-256 0 0,0-1 0 0 0,0 1 0 0 0,0-1 0 0 0,0 1 0 0 0,0 0 0 0 0,0 0 0 0 0,0 0 0 0 0,0 0 0 0 0,0 1 0 0 0,0-1 0 0 0,0 1 0 0 0,0 0 0 0 0,0 0 0 0 0,1 0 0 0 0,-1 0 0 0 0,0 1 0 0 0,0-1 0 0 0,1 1 0 0 0,-1-1 0 0 0,1 1 0 0 0,-1 0 0 0 0,1 0 0 0 0,0 0-1 0 0,0 0 1 0 0,0 1 0 0 0,0-1 0 0 0,0 0 0 0 0,-1 3-42 0 0,-1-2 25 0 0,1 1 0 0 0,-1 0 0 0 0,1 0-1 0 0,0 1 1 0 0,0-1 0 0 0,0 1 0 0 0,0-1-1 0 0,1 1 1 0 0,0 0 0 0 0,0 0 0 0 0,0 0-1 0 0,1 0 1 0 0,-1 0 0 0 0,1 1 0 0 0,1-1-1 0 0,-1 0 1 0 0,1 0 0 0 0,-1 1 0 0 0,2-1-1 0 0,-1 0 1 0 0,0 1 0 0 0,1-1 0 0 0,0 0-1 0 0,1 0 1 0 0,-1 0 0 0 0,1 0 0 0 0,0 0-1 0 0,0 0 1 0 0,0 0 0 0 0,1 0 0 0 0,0-1-1 0 0,0 1 1 0 0,0-1 0 0 0,1 2-25 0 0,2-2-8 0 0,0 1 0 0 0,0-1 0 0 0,0 0 0 0 0,1 0 0 0 0,-1-1 0 0 0,1 0 0 0 0,0 0 0 0 0,0 0 0 0 0,0-1 1 0 0,0 0-1 0 0,0-1 0 0 0,0 1 0 0 0,1-1 0 0 0,-1-1 0 0 0,1 1 0 0 0,-1-2 0 0 0,0 1 0 0 0,8-1 8 0 0,9-6-2315 0 0,-17 3-962 0 0,0 0-3684 0 0,-3 0-5086 0 0</inkml:trace>
  <inkml:trace contextRef="#ctx0" brushRef="#br0" timeOffset="44013.691">14330 3006 8834 0 0,'0'0'2824'0'0,"0"0"-726"0"0,0 0-391 0 0,0 0-84 0 0,0 0-82 0 0,0 0-158 0 0,0 0-238 0 0,0 0-247 0 0,0 0-225 0 0,0 0-149 0 0,0 0-120 0 0,0 0-101 0 0,0 0 3 0 0,18 4 4265 0 0,102-1-3793 0 0,78-14-253 0 0,-79 7-231 0 0,-119 3-783 0 0,-17 0-6299 0 0,1 14 1719 0 0,8-5-987 0 0,-1-1-5101 0 0</inkml:trace>
  <inkml:trace contextRef="#ctx0" brushRef="#br0" timeOffset="44293.532">14376 3216 10170 0 0,'0'0'2590'0'0,"0"0"-731"0"0,0 0-495 0 0,0 0-125 0 0,0 0-4 0 0,0 0-36 0 0,0 0-149 0 0,0 0-201 0 0,0 0-178 0 0,0 0-76 0 0,0 0-14 0 0,0 0-3 0 0,0 0 13 0 0,8 1-45 0 0,217 4 2502 0 0,-70-14-4017 0 0,-122 8-3337 0 0,0 1-3793 0 0,-28 0-3387 0 0</inkml:trace>
  <inkml:trace contextRef="#ctx0" brushRef="#br0" timeOffset="44800.481">15575 2733 13099 0 0,'0'0'1688'0'0,"0"0"-473"0"0,0 0-179 0 0,0 0 135 0 0,0 0 112 0 0,0 0-40 0 0,0 0-179 0 0,0 0-276 0 0,0 0-209 0 0,0 0-140 0 0,0 0-78 0 0,0 0 18 0 0,2 11 365 0 0,-16 48 589 0 0,0 194 8 0 0,0 39-1037 0 0,-9-152-314 0 0,21-107-373 0 0,2-33 220 0 0,0 0-34 0 0,0 0-30 0 0,0 0-32 0 0,0 0-17 0 0,0 0-34 0 0,0 0-66 0 0,0 0-74 0 0,0-22-3463 0 0,3-8-2019 0 0,-1 16-2051 0 0,-1 7 395 0 0</inkml:trace>
  <inkml:trace contextRef="#ctx0" brushRef="#br0" timeOffset="45133.03">15221 2789 11819 0 0,'0'0'3068'0'0,"0"0"-1138"0"0,0 0-667 0 0,0 0-150 0 0,0 0-26 0 0,0 0-38 0 0,0 0-113 0 0,0 0-155 0 0,0 0-135 0 0,0 0-101 0 0,0 0-58 0 0,0 0-51 0 0,34-15-36 0 0,106-45-40 0 0,-32 28 235 0 0,-42 21-691 0 0,0 3 1 0 0,1 3-1 0 0,0 2 0 0 0,15 4 96 0 0,-79-1-84 0 0,24 6-4068 0 0,-15-1-2285 0 0,-5-5-4773 0 0</inkml:trace>
  <inkml:trace contextRef="#ctx0" brushRef="#br0" timeOffset="45646.301">15692 3315 13555 0 0,'0'0'1480'0'0,"0"0"-614"0"0,0 0-273 0 0,0 0 106 0 0,0 0 201 0 0,0 0 127 0 0,0 0-52 0 0,0 0-163 0 0,0 0-189 0 0,0 0-155 0 0,0 0-97 0 0,0 0-62 0 0,21 2-7 0 0,102 10 280 0 0,-94-10-138 0 0,-21-2-349 0 0,-1 0-1 0 0,1 0 1 0 0,0 1 0 0 0,0 0 0 0 0,0 1 0 0 0,-1-1 0 0 0,1 2 0 0 0,-1-1-1 0 0,1 1 1 0 0,-1 0 0 0 0,0 0 0 0 0,3 3-95 0 0,-9-4 39 0 0,0 0-1 0 0,0 1 1 0 0,-1-1 0 0 0,1 1-1 0 0,-1-1 1 0 0,1 1 0 0 0,-1-1-1 0 0,0 1 1 0 0,0-1 0 0 0,0 1-1 0 0,0-1 1 0 0,-1 1 0 0 0,1 0-1 0 0,-1-1 1 0 0,1 0 0 0 0,-1 1 0 0 0,0-1-1 0 0,0 1 1 0 0,0-1 0 0 0,0 0-1 0 0,0 1 1 0 0,0-1 0 0 0,-1 0-39 0 0,-81 123 654 0 0,82-124-636 0 0,0 1 0 0 0,0-1 1 0 0,0 1-1 0 0,1-1 0 0 0,-1 0 0 0 0,0 1 0 0 0,0 0 0 0 0,1-1 0 0 0,-1 1 0 0 0,1-1 0 0 0,0 1 0 0 0,-1 0 0 0 0,1-1 0 0 0,0 1 0 0 0,0 0 0 0 0,0-1 0 0 0,0 1 0 0 0,0 0 0 0 0,0-1 0 0 0,1 1 0 0 0,-1 0 1 0 0,0-1-1 0 0,1 1 0 0 0,0 0 0 0 0,-1-1 0 0 0,1 1 0 0 0,0-1 0 0 0,0 1 0 0 0,-1-1 0 0 0,1 0 0 0 0,0 1 0 0 0,0-1 0 0 0,1 0 0 0 0,-1 1 0 0 0,0-1 0 0 0,0 0 0 0 0,1 0 0 0 0,-1 0 0 0 0,1 0 0 0 0,-1-1 1 0 0,0 1-1 0 0,1 0 0 0 0,0 0 0 0 0,-1-1 0 0 0,1 1 0 0 0,-1-1 0 0 0,1 0 0 0 0,0 1 0 0 0,0-1-18 0 0,86-1 970 0 0,58-43-1099 0 0,-117 26-2651 0 0,-20 10-1516 0 0,-2 1-4227 0 0,-5 3-3468 0 0</inkml:trace>
  <inkml:trace contextRef="#ctx0" brushRef="#br0" timeOffset="45965.526">16337 3293 11362 0 0,'0'0'4747'0'0,"0"0"-3038"0"0,0 0-1100 0 0,0 0 27 0 0,0 0 187 0 0,0 0 134 0 0,0 0-23 0 0,0 0-205 0 0,0 0-173 0 0,0 0-134 0 0,0 0-96 0 0,0 0-38 0 0,25-2-45 0 0,122-10 187 0 0,26-10-64 0 0,-157 19-1199 0 0,9-2-1864 0 0,-18 0-2027 0 0,1-1-3452 0 0,-4 2-531 0 0</inkml:trace>
  <inkml:trace contextRef="#ctx0" brushRef="#br0" timeOffset="46214.472">16572 3002 8778 0 0,'0'0'3473'0'0,"0"0"-1893"0"0,0 0-697 0 0,0 0 92 0 0,0 0 196 0 0,0 0 82 0 0,0 0-89 0 0,0 0-181 0 0,-5 36-219 0 0,-17 111-175 0 0,16 2 515 0 0,8-97-1054 0 0,-1-32-242 0 0,0 0 1 0 0,-1 0-1 0 0,-1 0 1 0 0,-1 0-1 0 0,-1 0 1 0 0,0-1-1 0 0,-4 10 192 0 0,1-9-2029 0 0,2-3-6846 0 0,2-13-1647 0 0</inkml:trace>
  <inkml:trace contextRef="#ctx0" brushRef="#br0" timeOffset="46782.335">16950 2796 8250 0 0,'0'0'4427'0'0,"0"0"-2390"0"0,0 0-965 0 0,0 0-101 0 0,0 0 0 0 0,0 0-40 0 0,0 0-147 0 0,0 0-208 0 0,0 0-116 0 0,0 0-31 0 0,0 0 37 0 0,0 0 35 0 0,0 0-34 0 0,3 12-44 0 0,24 105 778 0 0,4 457-172 0 0,-13-496-1140 0 0,-17-78 120 0 0,0 0 1 0 0,0 1-1 0 0,0-1 1 0 0,0 0-1 0 0,0 0 1 0 0,0 1-1 0 0,0-1 1 0 0,0 0-1 0 0,0 0 1 0 0,0 0-1 0 0,0 0 1 0 0,0 0-1 0 0,0 0 1 0 0,0-1-1 0 0,0 1 1 0 0,0 0-1 0 0,0 0 1 0 0,0-1-1 0 0,0 1 1 0 0,0-1-1 0 0,0 1 0 0 0,0-1 1 0 0,-1 1-1 0 0,1-1 1 0 0,0 0-1 0 0,0 1 1 0 0,0-1-1 0 0,-1 0 1 0 0,1 1-1 0 0,0-1 1 0 0,-1 0-1 0 0,1 0 1 0 0,-1 0-1 0 0,1 0 1 0 0,-1 0-1 0 0,1 0 1 0 0,-1 1-1 0 0,1-1 1 0 0,-1 0-1 0 0,0 0 1 0 0,0 0-1 0 0,1 0 0 0 0,-1 0 1 0 0,0 0-1 0 0,0-1 1 0 0,0 1-1 0 0,0 0-9 0 0,251-601 1771 0 0,-248 595-1775 0 0,7-19-77 0 0,1 1-1 0 0,1 0 1 0 0,1 1-1 0 0,1 1 1 0 0,1 0-1 0 0,1 1 1 0 0,2 1-1 0 0,6-7 82 0 0,-3 8-409 0 0,28-25-1312 0 0,-14 18-2203 0 0,-16 19-6172 0 0,-14 4-198 0 0</inkml:trace>
  <inkml:trace contextRef="#ctx0" brushRef="#br0" timeOffset="48974.576">17381 3514 5673 0 0,'0'0'2903'0'0,"0"0"-806"0"0,0 0-333 0 0,0 0-65 0 0,0 0-69 0 0,0 0-142 0 0,0 0-251 0 0,0 0-280 0 0,0 0-222 0 0,0 0-168 0 0,0 0-98 0 0,0 0-53 0 0,0 0-12 0 0,21 0 1315 0 0,177-4 1357 0 0,-198 6-3053 0 0,1-1 0 0 0,0 0 0 0 0,-1 1 0 0 0,1-1 0 0 0,0 1 1 0 0,-1-1-1 0 0,0 1 0 0 0,1-1 0 0 0,-1 1 0 0 0,0-1 0 0 0,0 1 0 0 0,0-1 0 0 0,0 1 1 0 0,0-1-1 0 0,0 1 0 0 0,0 0 0 0 0,-1-1 0 0 0,1 1 0 0 0,0-1 0 0 0,-1 1 1 0 0,1-1-1 0 0,-1 0 0 0 0,0 1 0 0 0,0-1 0 0 0,1 0 0 0 0,-2 2-23 0 0,-77 93 556 0 0,67-85-536 0 0,1 0 1 0 0,1 0 0 0 0,0 1 0 0 0,0 0-1 0 0,1 1 1 0 0,1 0 0 0 0,0 1 0 0 0,1 0-1 0 0,0 0 1 0 0,0 3-21 0 0,6-15 7 0 0,0-1 1 0 0,1 1-1 0 0,-1 0 1 0 0,1-1-1 0 0,-1 1 1 0 0,1-1-1 0 0,-1 1 1 0 0,1 0-1 0 0,0-1 1 0 0,0 1-1 0 0,0 0 0 0 0,0-1 1 0 0,0 1-1 0 0,0-1 1 0 0,1 1-1 0 0,-1 0 1 0 0,0-1-1 0 0,1 1 1 0 0,-1 0-1 0 0,1-1 1 0 0,0 1-1 0 0,0-1 0 0 0,-1 0 1 0 0,1 1-1 0 0,0-1 1 0 0,0 1-1 0 0,0-1 1 0 0,0 0-1 0 0,0 0 1 0 0,1 0-1 0 0,-1 0 1 0 0,0 0-1 0 0,1 0 0 0 0,-1 0 1 0 0,0 0-1 0 0,1 0 1 0 0,0 0-8 0 0,62 5 589 0 0,-49-6-528 0 0,111-26-827 0 0,-104 16-1934 0 0,-11 2-6708 0 0,-8 4-2681 0 0</inkml:trace>
  <inkml:trace contextRef="#ctx0" brushRef="#br0" timeOffset="84843.727">9721 42 0 0 0,'-6'-13'2871'0'0,"6"9"3266"0"0,0 5 620 0 0,0 0-1096 0 0,0-1-5469 0 0,0 0-19 0 0,0 0-21 0 0,0 19 1037 0 0,1 305 792 0 0,-11 73-1429 0 0,-7-309-381 0 0,6-51 59 0 0,11-37-214 0 0,0 0 9 0 0,0 0-6 0 0,0-3-746 0 0,-7-15-1849 0 0,1 3-1786 0 0,5 4-3697 0 0,1 3-2343 0 0</inkml:trace>
  <inkml:trace contextRef="#ctx0" brushRef="#br0" timeOffset="86359.439">9419 123 0 0 0,'0'0'585'0'0,"0"0"941"0"0,0 0 368 0 0,0 0-38 0 0,0 0-139 0 0,0 0-126 0 0,0 0-175 0 0,0 0-141 0 0,0 0-71 0 0,0 0-94 0 0,-8-5-78 0 0,-21-15-51 0 0,14 14 6460 0 0,24 8-5614 0 0,65-15-822 0 0,164-26 30 0 0,-138 26-655 0 0,41-3-16 0 0,-46 12-72 0 0,-25-3-878 0 0,-63 6-2537 0 0,6 1-7537 0 0,-9 0 6016 0 0,-2 0-4874 0 0</inkml:trace>
  <inkml:trace contextRef="#ctx0" brushRef="#br0" timeOffset="89065.022">10148 852 0 0 0,'-18'-67'0'0'0,"7"28"76"0"0,10 38 319 0 0,1 1 157 0 0,0 0 141 0 0,0 0 204 0 0,0 0 209 0 0,-1 0 584 0 0,-3-1 15289 0 0,4 2-17029 0 0,0-1 214 0 0,0 19 1415 0 0,0 293 1524 0 0,0-311-3089 0 0,0-1 2 0 0,0 0 6 0 0,0 0 20 0 0,0 0-29 0 0,0 0-21 0 0,0 0-27 0 0,0 0-54 0 0,0 0-20 0 0,0 0-67 0 0,0 0-116 0 0,0 0-160 0 0,0-9-4174 0 0,0 3-4942 0 0,0 2-2232 0 0</inkml:trace>
  <inkml:trace contextRef="#ctx0" brushRef="#br0" timeOffset="90333.261">10805 572 160 0 0,'0'0'1580'0'0,"0"0"99"0"0,0 0 258 0 0,0 0 230 0 0,0 0 45 0 0,0 0-202 0 0,0 0-399 0 0,0 0-412 0 0,0 0-325 0 0,0 0-197 0 0,0 0-109 0 0,14 11 1635 0 0,103 0 2273 0 0,73-18-2336 0 0,-110 0-1810 0 0,-60 3-193 0 0,-20 4-143 0 0,23-14-2199 0 0,-21 11 713 0 0,0-4-2712 0 0,-1 2-7189 0 0,-1 4 4733 0 0</inkml:trace>
  <inkml:trace contextRef="#ctx0" brushRef="#br0" timeOffset="90693.574">11114 351 6145 0 0,'0'0'2450'0'0,"0"0"-504"0"0,0 0-355 0 0,0 0-45 0 0,0 0 34 0 0,0 0-61 0 0,0 0-201 0 0,0 0-300 0 0,0 0-289 0 0,0 0-223 0 0,0 0-164 0 0,0 0-41 0 0,0 0 14 0 0,-1 6 28 0 0,5 88 1177 0 0,2 127 146 0 0,-44 3-1614 0 0,40-205-3450 0 0,19-22-10707 0 0,-17 2 6721 0 0</inkml:trace>
  <inkml:trace contextRef="#ctx0" brushRef="#br0" timeOffset="93765.038">13043 881 8106 0 0,'0'0'3895'0'0,"0"0"-1780"0"0,0 0-742 0 0,0 0-72 0 0,0 0 69 0 0,0 0-28 0 0,0 0-168 0 0,0 0-220 0 0,0 0-185 0 0,0 0-130 0 0,0 0-91 0 0,0 0-74 0 0,13-4-86 0 0,58-25 257 0 0,7 22 750 0 0,-77 8-1384 0 0,1 0 0 0 0,-1 0-1 0 0,1 0 1 0 0,-1 0 0 0 0,0 1-1 0 0,0-1 1 0 0,1 0 0 0 0,-1 1-1 0 0,0-1 1 0 0,0 1 0 0 0,0-1-1 0 0,-1 1 1 0 0,1 0 0 0 0,0-1-1 0 0,0 1 1 0 0,-1 0 0 0 0,1 0-1 0 0,-1-1 1 0 0,0 1 0 0 0,1 0-1 0 0,-1 0 1 0 0,0 0 0 0 0,0-1-1 0 0,0 1 1 0 0,0 0 0 0 0,-1 0-1 0 0,1 0 1 0 0,0-1 0 0 0,-1 1-1 0 0,1 0 1 0 0,-1-1 0 0 0,0 1-1 0 0,1 0 1 0 0,-1-1 0 0 0,0 1-1 0 0,0-1 1 0 0,0 1 0 0 0,0-1-1 0 0,-1 1 1 0 0,1-1 0 0 0,0 0-1 0 0,-1 1-10 0 0,-72 118 287 0 0,73-119-282 0 0,0 1-1 0 0,1-1 0 0 0,-1 1 1 0 0,0-1-1 0 0,1 1 0 0 0,0-1 1 0 0,-1 1-1 0 0,1 0 1 0 0,0-1-1 0 0,0 1 0 0 0,0-1 1 0 0,0 1-1 0 0,0 0 1 0 0,0-1-1 0 0,0 1 0 0 0,0-1 1 0 0,1 1-1 0 0,-1 0 1 0 0,1-1-1 0 0,-1 1 0 0 0,1-1 1 0 0,0 1-1 0 0,-1-1 1 0 0,1 0-1 0 0,0 1 0 0 0,0-1 1 0 0,0 0-1 0 0,0 0 0 0 0,0 1 1 0 0,0-1-1 0 0,0 0 1 0 0,1 0-1 0 0,-1 0 0 0 0,0 0 1 0 0,1 0-1 0 0,-1-1 1 0 0,1 1-1 0 0,-1 0 0 0 0,0-1 1 0 0,1 1-1 0 0,0-1 1 0 0,-1 1-1 0 0,1-1 0 0 0,0 0-4 0 0,73-3 313 0 0,10-34-4043 0 0,-54 20-3950 0 0,-21 12-3406 0 0</inkml:trace>
  <inkml:trace contextRef="#ctx0" brushRef="#br0" timeOffset="94382.303">14019 521 4121 0 0,'0'0'2323'0'0,"0"0"-259"0"0,0 0 26 0 0,0 0 80 0 0,0 0-101 0 0,0 0-270 0 0,0 0-363 0 0,0 0-339 0 0,0 0-232 0 0,0 0-195 0 0,0 0-117 0 0,0 0-41 0 0,0 0-22 0 0,-5 1-15 0 0,-13 7-39 0 0,31 8 2301 0 0,-3-12-2513 0 0,0-1-1 0 0,0-1 1 0 0,0 1-1 0 0,1-2 1 0 0,-1 0 0 0 0,0 0-1 0 0,1 0 1 0 0,-1-2 0 0 0,1 1-1 0 0,6-2-223 0 0,20 0 335 0 0,113-4 453 0 0,-103 5-850 0 0,-47 1-8 0 0,-1 1-6191 0 0,-4 3 1387 0 0,-4 2-3319 0 0,6-2-1613 0 0</inkml:trace>
  <inkml:trace contextRef="#ctx0" brushRef="#br0" timeOffset="94681.267">13899 859 14307 0 0,'0'0'1338'0'0,"0"0"-606"0"0,0 0-89 0 0,0 0 348 0 0,0 0 345 0 0,0 0 123 0 0,0 0-151 0 0,0 0-264 0 0,0 0-196 0 0,0 0-129 0 0,0 0-71 0 0,0 0-82 0 0,0 0-66 0 0,29 2-49 0 0,88 2-58 0 0,23-21 798 0 0,-99 9-1072 0 0,50-6-2348 0 0,-86 12 602 0 0,-1 1-4286 0 0,-3 1-3333 0 0</inkml:trace>
  <inkml:trace contextRef="#ctx0" brushRef="#br0" timeOffset="92132.299">11920 197 1936 0 0,'0'0'2062'0'0,"0"0"-291"0"0,0 0-133 0 0,0 0 118 0 0,0 0 129 0 0,0 0-37 0 0,0 0-270 0 0,0 0-369 0 0,0 0-334 0 0,0 0-256 0 0,0 0-132 0 0,0 0-67 0 0,6 0 1208 0 0,-7 37 1598 0 0,-16 45-2082 0 0,-83 215-195 0 0,90-266-929 0 0,1 1 0 0 0,1 0 0 0 0,2 0 0 0 0,1 0 0 0 0,2 1 0 0 0,1 0 0 0 0,1 2-20 0 0,0-30 2 0 0,1 0-1 0 0,-1-1 1 0 0,1 1 0 0 0,0 0 0 0 0,1-1 0 0 0,-1 1-1 0 0,1-1 1 0 0,0 1 0 0 0,0-1 0 0 0,0 1 0 0 0,0-1 0 0 0,1 1-1 0 0,0-1 1 0 0,0 0 0 0 0,0 0 0 0 0,0 0 0 0 0,1 0-1 0 0,0 0 1 0 0,0-1 0 0 0,0 1 0 0 0,0-1 0 0 0,0 0 0 0 0,1 1-1 0 0,-1-2 1 0 0,1 1 0 0 0,0 0 0 0 0,0-1 0 0 0,0 1-1 0 0,0-1 1 0 0,0 0 0 0 0,0-1 0 0 0,1 1 0 0 0,1 0-2 0 0,3-5 47 0 0,-1 1 0 0 0,1-1 0 0 0,-1-1 0 0 0,1 0 1 0 0,-1 0-1 0 0,-1 0 0 0 0,1-1 0 0 0,0 0 0 0 0,-1-1 0 0 0,0 0 1 0 0,0 0-1 0 0,-1 0 0 0 0,0-1 0 0 0,0 0 0 0 0,0 0 0 0 0,-1 0 1 0 0,0-1-48 0 0,17-17 91 0 0,17-26-15 0 0,-2-2 0 0 0,-3 0 0 0 0,-1-3 0 0 0,-4-1 0 0 0,-1-1-1 0 0,-2-4-75 0 0,-14 34 5 0 0,6-12 15 0 0,-2-1 0 0 0,-2 0 0 0 0,-2-1 0 0 0,2-15-20 0 0,-19 34 252 0 0,-10 49-322 0 0,-3 12 169 0 0,1 1 1 0 0,2 0 0 0 0,2 1 0 0 0,2 0 0 0 0,-6 36-100 0 0,-2 78 351 0 0,7 1 0 0 0,7 117-351 0 0,5-271 7 0 0,15-54-7257 0 0,-7 29-3952 0 0,-5 16 1600 0 0</inkml:trace>
  <inkml:trace contextRef="#ctx0" brushRef="#br0" timeOffset="92583.935">12408 800 10058 0 0,'0'0'1889'0'0,"0"0"-420"0"0,0 0-101 0 0,0 0 62 0 0,0 0 46 0 0,0 0-79 0 0,0 0-276 0 0,0 0-299 0 0,0 0-239 0 0,0 0-179 0 0,0 0-80 0 0,0 0-4 0 0,0 0 32 0 0,0 5 16 0 0,-3 270 2957 0 0,-8-208-3272 0 0,9-57-1337 0 0,0-12-4238 0 0,7-21-9875 0 0,-1 19 10841 0 0</inkml:trace>
  <inkml:trace contextRef="#ctx0" brushRef="#br0" timeOffset="93341.305">12545 926 6393 0 0,'0'0'2864'0'0,"0"0"-672"0"0,0 0-401 0 0,0 0-144 0 0,0 0-89 0 0,0 0-146 0 0,0 0-244 0 0,0 0-289 0 0,0 0-259 0 0,0 0-182 0 0,0 0-74 0 0,0 0 0 0 0,0 0 31 0 0,4 3 34 0 0,12 3-177 0 0,0 0-1 0 0,0-1 1 0 0,0-1-1 0 0,1 0 1 0 0,0-2-1 0 0,0 0 1 0 0,-1 0 0 0 0,1-2-1 0 0,0 0 1 0 0,0-1-1 0 0,11-2-251 0 0,25 2 260 0 0,-17 1-11 0 0,-36 0-212 0 0,0 0 34 0 0,0 0 29 0 0,0 0 36 0 0,0 0 12 0 0,0 0 21 0 0,0 0 28 0 0,-13-18 490 0 0,-77-52-573 0 0,87 74-117 0 0,0 0 0 0 0,0 1 0 0 0,1-1 0 0 0,-1 1 0 0 0,1-1 0 0 0,0 1 1 0 0,0 0-1 0 0,0 0 0 0 0,1 0 0 0 0,-1 0 0 0 0,1 0 0 0 0,1 0 0 0 0,-1 0 1 0 0,1 0-1 0 0,-1 0 0 0 0,2 5 3 0 0,-1-8 0 0 0,-20 186 4 0 0,12-137 15 0 0,8-51-18 0 0,0 0-2 0 0,0 0 13 0 0,0 0 7 0 0,0 0 11 0 0,0 0 9 0 0,16-15 200 0 0,115-143 95 0 0,-116 122-516 0 0,-15 36 2 0 0,0 0-79 0 0,0-6-2246 0 0,0 5-1974 0 0,0 0-3688 0 0,0 1-2960 0 0</inkml:trace>
  <inkml:trace contextRef="#ctx0" brushRef="#br0" timeOffset="95967.117">15186 208 24 0 0,'0'0'1646'0'0,"0"0"-51"0"0,0 0 141 0 0,0 0 342 0 0,0 0 301 0 0,0 0-14 0 0,0 0-256 0 0,0 0-400 0 0,0 0-413 0 0,0 0-290 0 0,0 0-253 0 0,1-4-170 0 0,1-7 544 0 0,1 35 835 0 0,-1-5-1540 0 0,8 98 1318 0 0,-5-1 0 0 0,-8 83-1740 0 0,-14-22 269 0 0,-1-61-141 0 0,17-112-128 0 0,1 0-5 0 0,0-61-7933 0 0,0 31-2819 0 0,0 18 2790 0 0</inkml:trace>
  <inkml:trace contextRef="#ctx0" brushRef="#br0" timeOffset="96278.795">14811 285 5745 0 0,'0'0'1963'0'0,"0"0"-94"0"0,0 0-41 0 0,0 0 81 0 0,0 0 31 0 0,0 0-228 0 0,0 0-363 0 0,0 0-411 0 0,0 0-313 0 0,0 0-147 0 0,0 0-7 0 0,0 0 65 0 0,0 0 52 0 0,14-3 44 0 0,243-35 2374 0 0,202-16-1635 0 0,-356 53-3346 0 0,-99 21-7079 0 0,-4-18 5711 0 0,0 2-8229 0 0</inkml:trace>
  <inkml:trace contextRef="#ctx0" brushRef="#br0" timeOffset="96783.336">15514 778 12515 0 0,'0'0'1012'0'0,"0"0"-399"0"0,0 0 82 0 0,0 0 293 0 0,0 0 206 0 0,0 0 16 0 0,0 0-180 0 0,0 0-136 0 0,0 0-121 0 0,0 0-96 0 0,0 0-83 0 0,0 0-91 0 0,32 2-72 0 0,99 6-59 0 0,-6 5 1268 0 0,-123-13-1599 0 0,0 0-1 0 0,0 0 0 0 0,0 0 1 0 0,0 1-1 0 0,0-1 0 0 0,0 1 1 0 0,0-1-1 0 0,0 1 0 0 0,0 0 1 0 0,0 0-1 0 0,0-1 0 0 0,0 1 1 0 0,-1 0-1 0 0,1 1 1 0 0,0-1-1 0 0,-1 0 0 0 0,1 0 1 0 0,-1 1-1 0 0,0-1 0 0 0,1 1 1 0 0,-1-1-1 0 0,0 1 0 0 0,0 0 1 0 0,0 0-1 0 0,0-1 0 0 0,0 1 1 0 0,0 0-1 0 0,0 0 0 0 0,-1 0 1 0 0,1 0-1 0 0,-1 0 0 0 0,1 0 1 0 0,-1 0-1 0 0,0 0 0 0 0,0 0 1 0 0,0 0-1 0 0,0 0 0 0 0,0 0 1 0 0,0 0-1 0 0,0 0 0 0 0,-1 0 1 0 0,1 0-1 0 0,-1 0 0 0 0,1 0 1 0 0,-1 0-1 0 0,0-1 0 0 0,0 1 1 0 0,0 0-1 0 0,0 0 0 0 0,0-1 1 0 0,0 1-1 0 0,-1 0-40 0 0,-35 45 359 0 0,32-42-330 0 0,-1 1 0 0 0,1-1 1 0 0,-1 1-1 0 0,2 0 0 0 0,-1 1 0 0 0,1-1 0 0 0,0 1 0 0 0,0 0 0 0 0,0 0 0 0 0,1 0 0 0 0,1 0 1 0 0,-1 0-1 0 0,1 1 0 0 0,0-1 0 0 0,1 1 0 0 0,-1 0 0 0 0,2 0 0 0 0,-1-1 0 0 0,1 8-29 0 0,2-11 24 0 0,0 0-1 0 0,0 0 0 0 0,1 0 1 0 0,0 0-1 0 0,-1 0 1 0 0,1 0-1 0 0,1-1 0 0 0,-1 1 1 0 0,0-1-1 0 0,1 0 0 0 0,0 0 1 0 0,0 0-1 0 0,-1 0 0 0 0,2-1 1 0 0,-1 0-1 0 0,0 0 1 0 0,0 0-1 0 0,1 0 0 0 0,-1 0 1 0 0,1-1-1 0 0,0 0 0 0 0,-1 0 1 0 0,1 0-1 0 0,0-1 0 0 0,3 0-23 0 0,126-4-3251 0 0,-119 0 1402 0 0,-1 1-1885 0 0,0 0-3711 0 0,1-1-5011 0 0</inkml:trace>
  <inkml:trace contextRef="#ctx0" brushRef="#br0" timeOffset="128392.605">9089 5395 12251 0 0,'0'0'2401'0'0,"0"0"-351"0"0,0 0-255 0 0,0 0-170 0 0,0 0-180 0 0,0 0-258 0 0,0 0-277 0 0,0 0-179 0 0,0 0-83 0 0,0 0-54 0 0,0 0-28 0 0,0 0-87 0 0,1 16 1296 0 0,-66 56-1494 0 0,118-112 254 0 0,-88 66-138 0 0,35-26-517 0 0,0 0-80 0 0,0 0-70 0 0,0 0-128 0 0,0 0-191 0 0,0 0-344 0 0,0 0-538 0 0,0 0-1009 0 0,0 0-3101 0 0,0 0-6382 0 0</inkml:trace>
  <inkml:trace contextRef="#ctx0" brushRef="#br0" timeOffset="128823.033">9143 5771 11210 0 0,'0'0'2068'0'0,"0"0"-405"0"0,0 0-108 0 0,0 0-56 0 0,0 0-85 0 0,0 0-196 0 0,0 0-270 0 0,0 0-217 0 0,0 0-124 0 0,0 0-74 0 0,0 0-42 0 0,0 0-23 0 0,0 0-5 0 0,0 2-8 0 0,0 2-299 0 0,0 0 0 0 0,-1 0 1 0 0,1 0-1 0 0,-1 0 0 0 0,1 0 0 0 0,-1-1 1 0 0,-1 1-1 0 0,1 0 0 0 0,0-1 1 0 0,-1 1-1 0 0,0-1 0 0 0,0 1 0 0 0,0-1 1 0 0,0 0-1 0 0,0 0 0 0 0,-3 3-156 0 0,-21 42 222 0 0,26-26-184 0 0,0-22-22 0 0,0 0 16 0 0,18-4 288 0 0,46-43 287 0 0,-71 55-908 0 0,-6 8-3932 0 0,12-15-1466 0 0,1-1-6589 0 0</inkml:trace>
  <inkml:trace contextRef="#ctx0" brushRef="#br0" timeOffset="133543.04">10582 5200 0 0 0,'0'0'483'0'0,"0"0"406"0"0,0 0 7 0 0,0 0-115 0 0,0 0-93 0 0,0 0-48 0 0,1 0-3605 0 0,1 1 4854 0 0,8 2 16950 0 0,-8-2-15496 0 0,-13 5 698 0 0,-22-5-4428 0 0,23-2 684 0 0,-146 20-215 0 0,-153 62 143 0 0,244-66 64 0 0,22 18 294 0 0,-18-3-340 0 0,61-30-234 0 0,0 0 1 0 0,1 0-1 0 0,-1 0 1 0 0,0 1-1 0 0,0-1 1 0 0,0 0-1 0 0,1 0 0 0 0,-1 0 1 0 0,0 1-1 0 0,0-1 1 0 0,0 0-1 0 0,0 0 1 0 0,0 1-1 0 0,0-1 0 0 0,0 0 1 0 0,1 0-1 0 0,-1 1 1 0 0,0-1-1 0 0,0 0 1 0 0,0 1-1 0 0,0-1 0 0 0,0 0 1 0 0,0 0-1 0 0,0 1 1 0 0,0-1-1 0 0,0 0 1 0 0,-1 0-1 0 0,1 1 0 0 0,0-1 1 0 0,0 0-1 0 0,0 0 1 0 0,0 1-1 0 0,0-1 1 0 0,0 0-1 0 0,0 0 1 0 0,-1 1-1 0 0,1-1 0 0 0,0 0 1 0 0,0 0-1 0 0,0 0 1 0 0,-1 1-1 0 0,1-1 1 0 0,0 0-1 0 0,0 0 0 0 0,0 0 1 0 0,-1 0-1 0 0,1 1-9 0 0,9 2-44 0 0,161 27 153 0 0,-109-23-109 0 0,170 24 101 0 0,-126-12-57 0 0,-112-4 59 0 0,-104 55-16 0 0,-193 45-3 0 0,-100 61-52 0 0,315-116 4 0 0,88-60-38 0 0,1 1 0 0 0,0-1 0 0 0,-1 1 0 0 0,1-1 1 0 0,0 1-1 0 0,0 0 0 0 0,0-1 0 0 0,-1 1 0 0 0,1-1 0 0 0,0 1 1 0 0,0 0-1 0 0,0-1 0 0 0,0 1 0 0 0,0 0 0 0 0,0-1 0 0 0,0 1 1 0 0,0-1-1 0 0,1 1 0 0 0,-1 0 0 0 0,0-1 0 0 0,0 1 0 0 0,0-1 1 0 0,1 1-1 0 0,-1 0 0 0 0,0-1 0 0 0,1 1 0 0 0,-1-1 0 0 0,0 1 1 0 0,1-1-1 0 0,-1 1 0 0 0,1-1 0 0 0,-1 1 0 0 0,1-1 0 0 0,-1 0 1 0 0,1 1-1 0 0,-1-1 0 0 0,1 0 0 0 0,-1 1 0 0 0,1-1 0 0 0,-1 0 1 0 0,1 0-1 0 0,-1 1 0 0 0,1-1 0 0 0,0 0 0 0 0,-1 0 0 0 0,1 0 1 0 0,0 0-1 0 0,0 0 2 0 0,86 18-62 0 0,168-28 170 0 0,-30 9 0 0 0,81 27-26 0 0,-102-4 47 0 0,-206-22 14 0 0,16-20-179 0 0,57-71 69 0 0,-71 84-370 0 0,-1 7 283 0 0,-33 15-2855 0 0,6 0 972 0 0,4-1-2188 0 0,8-3-5014 0 0,10-7-2924 0 0</inkml:trace>
  <inkml:trace contextRef="#ctx0" brushRef="#br0" timeOffset="142797.692">13910 5487 6953 0 0,'0'0'2797'0'0,"0"0"-235"0"0,0 0-195 0 0,0 0-217 0 0,0 0-286 0 0,0 0-345 0 0,0 0-292 0 0,0 0-237 0 0,0 0-223 0 0,0 0-159 0 0,0 0-99 0 0,0 0-39 0 0,0 0-37 0 0,-2 0-29 0 0,-9-3-30 0 0,8 3-81 0 0,3 0-24 0 0,24 0 1216 0 0,1 3-1109 0 0,1-2 0 0 0,-1 0 1 0 0,1-2-1 0 0,0-1 1 0 0,-1-1-1 0 0,18-4-376 0 0,-4 1 156 0 0,39 1-434 0 0,-78 5-2529 0 0,-4-6-3038 0 0,1 5-3241 0 0,2 1-2065 0 0</inkml:trace>
  <inkml:trace contextRef="#ctx0" brushRef="#br0" timeOffset="143097.194">13907 5679 11282 0 0,'0'0'2153'0'0,"0"0"-487"0"0,0 0-162 0 0,0 0-66 0 0,0 0-49 0 0,0 0-163 0 0,0 0-274 0 0,0 0-251 0 0,0 0-176 0 0,0 0-105 0 0,0 0-39 0 0,0 0 15 0 0,0 0 98 0 0,3 3 92 0 0,2 0-382 0 0,0 0-1 0 0,0 0 0 0 0,0-1 1 0 0,0 0-1 0 0,1 1 1 0 0,-1-2-1 0 0,1 1 0 0 0,-1-1 1 0 0,1 0-1 0 0,0 0 1 0 0,-1 0-1 0 0,1-1 0 0 0,0 0 1 0 0,3 0-204 0 0,228-29 1825 0 0,-205 28-2438 0 0,-36 26-6006 0 0,1-20 1035 0 0,1-2-6289 0 0</inkml:trace>
  <inkml:trace contextRef="#ctx0" brushRef="#br0" timeOffset="145696.25">15120 5174 0 0 0,'0'0'1019'0'0,"0"0"795"0"0,0 0 257 0 0,0 0-12 0 0,0 0-116 0 0,0 0-139 0 0,0 0-123 0 0,0 0-124 0 0,2-2-134 0 0,8-8-145 0 0,-7 8-161 0 0,-3 2-168 0 0,0 0-153 0 0,0 0-133 0 0,-1 25 2825 0 0,-31 47-3085 0 0,-4-2-1 0 0,-2-2 0 0 0,-3-2 0 0 0,-47 59-402 0 0,-2 4 196 0 0,57-70-64 0 0,33-58-116 0 0,7 14 127 0 0,2-9-77 0 0,0 1 1 0 0,0-2-1 0 0,1 1 1 0 0,0-2-1 0 0,0 1 1 0 0,0-1 0 0 0,0 0-1 0 0,1-1 1 0 0,0-1-1 0 0,-1 0 1 0 0,1 0-1 0 0,0-1 1 0 0,0 0 0 0 0,0-1-1 0 0,0 0 1 0 0,0-1-1 0 0,0 0 1 0 0,4-1-67 0 0,21 1 146 0 0,262-17 741 0 0,-146 14-669 0 0,-152 2-164 0 0,1 0 0 0 0,-1 0 0 0 0,0 0 0 0 0,1 0 0 0 0,-1 0 0 0 0,0 0 0 0 0,-1 1 0 0 0,1-1 0 0 0,0 0 0 0 0,0 0 0 0 0,-1 0-1 0 0,1 0 1 0 0,-1 0 0 0 0,0 0 0 0 0,1 0 0 0 0,-1 1 0 0 0,0-1 0 0 0,0 0 0 0 0,0 1 0 0 0,0-1 0 0 0,-1 0 0 0 0,1 1 0 0 0,0 0-1 0 0,-1-1 1 0 0,1 1 0 0 0,-1 0 0 0 0,1 0 0 0 0,-1-1 0 0 0,0 1 0 0 0,0 0-54 0 0,-11-14 4 0 0,0-1 0 0 0,1 0-1 0 0,1-1 1 0 0,1 0 0 0 0,0 0 0 0 0,-5-17-4 0 0,-34-88 33 0 0,-64-168 18 0 0,113 290-197 0 0,-1 0 0 0 0,0 0 1 0 0,1 0-1 0 0,-1 0 0 0 0,1 0 1 0 0,-1 0-1 0 0,0 1 0 0 0,1-1 0 0 0,-1 0 1 0 0,1 0-1 0 0,-1 0 0 0 0,0 1 1 0 0,1-1-1 0 0,-1 0 0 0 0,1 1 1 0 0,-1-1-1 0 0,1 0 0 0 0,-1 1 1 0 0,1-1-1 0 0,-1 1 0 0 0,1-1 0 0 0,0 0 1 0 0,-1 1-1 0 0,1-1 0 0 0,-1 1 1 0 0,1 0-1 0 0,0-1 0 0 0,0 1 1 0 0,-1-1-1 0 0,1 1 0 0 0,0-1 1 0 0,0 1-1 0 0,0 0 0 0 0,0-1 0 0 0,-1 1 1 0 0,1-1-1 0 0,0 1 0 0 0,0 0 1 0 0,0-1-1 0 0,0 1 0 0 0,1 0 1 0 0,-1-1-1 0 0,0 1 0 0 0,0-1 1 0 0,0 1-1 0 0,0 0 0 0 0,1-1 0 0 0,-1 1 1 0 0,0-1-1 0 0,0 1 0 0 0,1-1 1 0 0,-1 1-1 0 0,0-1 0 0 0,1 1 1 0 0,-1-1-1 0 0,1 1 0 0 0,-1-1 146 0 0,9 15-8706 0 0,-5-11-2479 0 0</inkml:trace>
  <inkml:trace contextRef="#ctx0" brushRef="#br0" timeOffset="146440.313">15869 5119 3753 0 0,'0'0'2844'0'0,"0"0"-654"0"0,0 0-291 0 0,0 0-76 0 0,0 0-13 0 0,0 0-91 0 0,0 0-235 0 0,0 0-255 0 0,0 0-268 0 0,0 0-245 0 0,0 0-160 0 0,0 0-114 0 0,0 0-61 0 0,0-7 1382 0 0,23 73 463 0 0,-19-39-2100 0 0,-1 0 0 0 0,-1 1 0 0 0,-1 0 0 0 0,-1 0 1 0 0,-1-1-1 0 0,-2 1 0 0 0,-1 0 0 0 0,-1-1 0 0 0,-2 0 0 0 0,0 0 0 0 0,-2-1 0 0 0,-1 0 0 0 0,0 0 0 0 0,-3 0-126 0 0,-30 95 154 0 0,30-41-42 0 0,15-78-94 0 0,-1-1 0 0 0,1 1 0 0 0,-1-1 0 0 0,1 1 0 0 0,0-1 0 0 0,0 0 0 0 0,0 0 0 0 0,0 0-1 0 0,0 0 1 0 0,0 0 0 0 0,0 0 0 0 0,0 0 0 0 0,0 0 0 0 0,0-1 0 0 0,0 0 0 0 0,0 1 0 0 0,1-1 0 0 0,-1 0 0 0 0,0 0-1 0 0,0 0 1 0 0,1 0 0 0 0,-1 0 0 0 0,0 0 0 0 0,0-1 0 0 0,0 1 0 0 0,2-1-18 0 0,3 0 149 0 0,144-40 735 0 0,-128 36-835 0 0,-1 0 0 0 0,1 1-1 0 0,0 2 1 0 0,0 0 0 0 0,1 1-1 0 0,-1 2 1 0 0,0 0 0 0 0,10 3-49 0 0,86 14 165 0 0,-118-18-181 0 0,-1 0 8 0 0,0 0 16 0 0,0 0 17 0 0,0 0 10 0 0,0 0-28 0 0,0 0 10 0 0,0 0-5 0 0,0 0-15 0 0,0 0 18 0 0,0 0-27 0 0,0 0-3 0 0,0 0-13 0 0,0 0-8 0 0,-9-9-8832 0 0,7 6 1254 0 0,2 3-4106 0 0</inkml:trace>
  <inkml:trace contextRef="#ctx0" brushRef="#br0" timeOffset="147181.65">15661 4880 5617 0 0,'0'0'2230'0'0,"0"0"-283"0"0,0 0-123 0 0,0 0 20 0 0,0 0-7 0 0,0 0-138 0 0,0 0-257 0 0,0 0-290 0 0,0 0-226 0 0,0 0-182 0 0,0 0-127 0 0,0 0-47 0 0,0 0-19 0 0,-3 0 10 0 0,105-37 3836 0 0,318 1-2710 0 0,-297 32-152 0 0,-186-37-1450 0 0,47 27-84 0 0,0-2 0 0 0,1 1 0 0 0,1-2 0 0 0,0 0 0 0 0,2-1-1 0 0,0 0 1 0 0,0 0 0 0 0,1-4-1 0 0,-30-62-2941 0 0,35 77-166 0 0,1 6-7402 0 0,1 1-1517 0 0</inkml:trace>
  <inkml:trace contextRef="#ctx0" brushRef="#br0" timeOffset="135192.711">11423 5005 1648 0 0,'0'0'1717'0'0,"0"0"-121"0"0,0 0 110 0 0,0 0 241 0 0,0 0 112 0 0,0 0-95 0 0,0 0-261 0 0,0 0-342 0 0,0 0-281 0 0,0 0-191 0 0,0 0-118 0 0,0 0-37 0 0,1-6-30 0 0,3-20-29 0 0,-5 23-512 0 0,1 0-1 0 0,0 0 1 0 0,-1 0 0 0 0,0 0 0 0 0,0 0-1 0 0,0 0 1 0 0,0 0 0 0 0,0 0 0 0 0,-1 1 0 0 0,1-1-1 0 0,-1 0 1 0 0,0 1 0 0 0,1-1 0 0 0,-1 1 0 0 0,0 0-1 0 0,-1 0 1 0 0,1-1 0 0 0,0 1 0 0 0,-3-1-163 0 0,-2-4 302 0 0,-2 0-118 0 0,0 1 0 0 0,-1-1 0 0 0,0 1 0 0 0,0 1 0 0 0,-1 0-1 0 0,0 0 1 0 0,1 1 0 0 0,-2 1 0 0 0,1 0 0 0 0,0 0 0 0 0,0 1 0 0 0,-1 0 0 0 0,0 1-1 0 0,1 1 1 0 0,-1 0 0 0 0,1 0 0 0 0,-2 1-184 0 0,8 1 35 0 0,1-1-1 0 0,0 1 1 0 0,0 1-1 0 0,-1-1 1 0 0,1 0-1 0 0,1 1 1 0 0,-1 0-1 0 0,0 0 1 0 0,1 0 0 0 0,-1 1-1 0 0,1-1 1 0 0,0 1-1 0 0,0-1 1 0 0,0 1-1 0 0,1 0 1 0 0,-1 0-1 0 0,1 0 1 0 0,0 1-1 0 0,0-1 1 0 0,1 0 0 0 0,-1 1-1 0 0,1 0 1 0 0,0-1-1 0 0,0 1 1 0 0,0 0-1 0 0,1-1 1 0 0,0 1-1 0 0,0 0 1 0 0,0-1-1 0 0,0 1 1 0 0,1 0 0 0 0,0 2-35 0 0,-1-3 22 0 0,-3 55 242 0 0,4 0-1 0 0,2 1 0 0 0,6 28-263 0 0,1 17 253 0 0,57 339 325 0 0,-26-211-224 0 0,-34 28 145 0 0,-6-254-483 0 0,-1-1 1 0 0,0 1-1 0 0,0-1 0 0 0,-1 1 0 0 0,0 0 1 0 0,0-1-1 0 0,0 0 0 0 0,-1 1 0 0 0,0-1 1 0 0,0 0-1 0 0,-1 0 0 0 0,0 0 0 0 0,0 0 0 0 0,0 0 1 0 0,-1-1-1 0 0,1 1 0 0 0,-1-1 0 0 0,-1 0 1 0 0,1 0-1 0 0,-1-1 0 0 0,0 1 0 0 0,0-1 1 0 0,0 0-1 0 0,0 0 0 0 0,-1-1 0 0 0,0 1 0 0 0,0-1 1 0 0,0-1-1 0 0,0 1 0 0 0,0-1 0 0 0,0 0 1 0 0,-1 0-1 0 0,1-1 0 0 0,-1 0 0 0 0,-4 0-16 0 0,8-1-29 0 0,1 0 0 0 0,0 0 0 0 0,-1-1 0 0 0,1 0 0 0 0,0 1 0 0 0,-1-1 0 0 0,1 0 1 0 0,0 0-1 0 0,0 0 0 0 0,-1 0 0 0 0,1-1 0 0 0,0 1 0 0 0,0 0 0 0 0,1-1 0 0 0,-1 0 0 0 0,0 1 0 0 0,0-1 0 0 0,1 0 0 0 0,-1 0 0 0 0,1 0 0 0 0,-1 0 0 0 0,1 0 0 0 0,0 0 0 0 0,0 0 0 0 0,0-1 0 0 0,0 1 0 0 0,0 0 0 0 0,1 0 0 0 0,-1-1 0 0 0,1-1 29 0 0,-8-38-3036 0 0,7 4-5399 0 0,1 30-3533 0 0</inkml:trace>
  <inkml:trace contextRef="#ctx0" brushRef="#br0" timeOffset="135761.15">11777 5370 10618 0 0,'0'0'1941'0'0,"0"0"-308"0"0,0 0-64 0 0,0 0 95 0 0,0 0 43 0 0,0 0-168 0 0,0 0-296 0 0,0 0-301 0 0,0 0-252 0 0,0 0-128 0 0,0 0-59 0 0,0 0-18 0 0,0 0 7 0 0,4-4 736 0 0,-27 221 900 0 0,-10 73-1674 0 0,15-209-450 0 0,3-127-8643 0 0,15 28 2656 0 0,0 14 2357 0 0,0-4-7528 0 0</inkml:trace>
  <inkml:trace contextRef="#ctx0" brushRef="#br0" timeOffset="136139.763">11762 5366 9082 0 0,'0'0'3422'0'0,"0"0"-1462"0"0,0 0-642 0 0,0 0-38 0 0,0 0 113 0 0,0 0 7 0 0,0 0-161 0 0,0 0-246 0 0,0 0-182 0 0,0 0-111 0 0,0 0-54 0 0,0 0-62 0 0,0 0-87 0 0,18-6-56 0 0,131-32 931 0 0,50 27 155 0 0,-199 11-1562 0 0,0 0-2 0 0,0 0-26 0 0,0 0-30 0 0,0 0-53 0 0,0 0-62 0 0,0 0-60 0 0,0 0-58 0 0,-4 22-6389 0 0,0-15 4313 0 0,0-1-1299 0 0,-2-1-3283 0 0,2-1-703 0 0</inkml:trace>
  <inkml:trace contextRef="#ctx0" brushRef="#br0" timeOffset="136397.13">11736 5609 10618 0 0,'0'0'2597'0'0,"0"0"-1049"0"0,0 0-506 0 0,0 0 53 0 0,0 0 136 0 0,0 0 58 0 0,0 0-106 0 0,0 0-141 0 0,0 0-104 0 0,0 0-76 0 0,0 0-80 0 0,0 0-166 0 0,0 0-120 0 0,18 2-68 0 0,55 5-43 0 0,31-18 674 0 0,-62 1-1036 0 0,-6 2-229 0 0,-20 3-2390 0 0,-6 1-3000 0 0,0 0-4529 0 0,-6 4 1414 0 0</inkml:trace>
  <inkml:trace contextRef="#ctx0" brushRef="#br0" timeOffset="136994.14">11770 5108 7290 0 0,'0'0'2428'0'0,"0"0"-466"0"0,0 0-248 0 0,0 0-38 0 0,0 0 0 0 0,0 0-77 0 0,0 0-218 0 0,0 0-240 0 0,0 0-243 0 0,0 0-216 0 0,0 0-99 0 0,0 0-43 0 0,0 0-9 0 0,-5 0 19 0 0,-5 1-291 0 0,18-6 1291 0 0,45-9-955 0 0,1 1 0 0 0,0 3 0 0 0,0 3-1 0 0,15 1-594 0 0,69 5 249 0 0,-137 1-245 0 0,-1 0-6 0 0,0 0 25 0 0,0 0 41 0 0,0 0-3 0 0,0 0 31 0 0,0 0 23 0 0,-12-18 470 0 0,-98-125-1772 0 0,110 142 247 0 0,0 1-536 0 0,0 0-853 0 0,1 0-2766 0 0,2 0-6907 0 0</inkml:trace>
  <inkml:trace contextRef="#ctx0" brushRef="#br0" timeOffset="141490.922">12557 5679 1968 0 0,'0'0'2377'0'0,"0"0"-527"0"0,0 0-294 0 0,0 0 20 0 0,0 0 79 0 0,0 0 40 0 0,0 0-117 0 0,0 0-232 0 0,0 0-225 0 0,0 0-217 0 0,0 0-133 0 0,-7-8-127 0 0,-25-24-103 0 0,-11 24 787 0 0,25 11-1059 0 0,1 0 0 0 0,0 1 0 0 0,0 1 0 0 0,1 1 0 0 0,-1 0 0 0 0,1 2 0 0 0,0-1 0 0 0,1 2 1 0 0,0 0-1 0 0,0 1 0 0 0,1 0 0 0 0,0 1 0 0 0,-4 5-269 0 0,14-10 26 0 0,-1 0-1 0 0,1 0 1 0 0,0 0 0 0 0,0 0-1 0 0,1 0 1 0 0,0 1 0 0 0,0-1-1 0 0,1 1 1 0 0,-1 0 0 0 0,1 0-1 0 0,1 0 1 0 0,-1 0 0 0 0,1 0-1 0 0,1 1 1 0 0,-1-1 0 0 0,1 0-1 0 0,1 0 1 0 0,-1 1 0 0 0,1-1-1 0 0,1 4-25 0 0,0-4 17 0 0,0 0 0 0 0,0 0-1 0 0,1-1 1 0 0,-1 1 0 0 0,1-1 0 0 0,1 0-1 0 0,-1 0 1 0 0,1 0 0 0 0,1 0-1 0 0,-1 0 1 0 0,1-1 0 0 0,-1 0-1 0 0,1 0 1 0 0,1 0 0 0 0,-1-1 0 0 0,1 0-1 0 0,0 0 1 0 0,0 0 0 0 0,3 1-17 0 0,-1-4 107 0 0,0 0 0 0 0,0-1 0 0 0,1 0 0 0 0,-1-1 0 0 0,0 1 1 0 0,0-1-1 0 0,0-1 0 0 0,0 0 0 0 0,0 0 0 0 0,0 0 0 0 0,-1-1 1 0 0,1 0-1 0 0,-1-1 0 0 0,0 0 0 0 0,0 0 0 0 0,0 0 0 0 0,0-1 0 0 0,-1 0 1 0 0,0 0-1 0 0,0-1 0 0 0,0 1 0 0 0,0-1 0 0 0,-1-1 0 0 0,0 1 0 0 0,-1-1 1 0 0,4-6-108 0 0,10-6 114 0 0,14-18-22 0 0,-2 0-1 0 0,-2-2 1 0 0,-1-1-1 0 0,-2-1 0 0 0,-2-2 1 0 0,-2 0-1 0 0,-2-1 1 0 0,-1-1-1 0 0,4-24-91 0 0,-16 46 2 0 0,-2 0 0 0 0,0-1 0 0 0,-1 1 1 0 0,-1-1-1 0 0,-2 0 0 0 0,0 1 0 0 0,-3-15-2 0 0,3 32-16 0 0,-1-1 1 0 0,0 1-1 0 0,-1 0 0 0 0,1 0 1 0 0,-1 0-1 0 0,0 1 0 0 0,0-1 1 0 0,-1 0-1 0 0,0 1 0 0 0,0 0 0 0 0,0-1 1 0 0,-1 1-1 0 0,0 0 0 0 0,0 1 1 0 0,0-1-1 0 0,0 1 0 0 0,-1 0 1 0 0,1 0-1 0 0,-1 0 0 0 0,0 0 1 0 0,-1 1-1 0 0,1 0 0 0 0,0 0 1 0 0,-1 0-1 0 0,0 1 0 0 0,1 0 1 0 0,-1 0-1 0 0,0 0 0 0 0,0 1 1 0 0,0 0-1 0 0,-1 0 0 0 0,1 1 1 0 0,0-1-1 0 0,0 1 0 0 0,0 1 1 0 0,-2-1 15 0 0,1 5 4 0 0,1 0 0 0 0,0 0 1 0 0,1 0-1 0 0,-1 0 1 0 0,1 1-1 0 0,0 0 0 0 0,1 0 1 0 0,-1 0-1 0 0,1 1 0 0 0,0-1 1 0 0,1 1-1 0 0,0 0 1 0 0,0 0-1 0 0,0 1 0 0 0,1-1 1 0 0,0 0-1 0 0,0 1 0 0 0,1-1 1 0 0,0 1-1 0 0,0 0 1 0 0,1-1-1 0 0,0 1 0 0 0,1 0 1 0 0,-1-1-1 0 0,2 7-4 0 0,-1 11 88 0 0,1 0-1 0 0,1 1 0 0 0,1-1 1 0 0,1 0-1 0 0,1-1 1 0 0,2 0-1 0 0,6 16-87 0 0,128 323 756 0 0,-66-223-400 0 0,-75-139-366 0 0,-1-1 16 0 0,0 0-3 0 0,0 0 21 0 0,0 0 1 0 0,0 0 1 0 0,0 0 2 0 0,0 0-14 0 0,0 0-23 0 0,0 0-23 0 0,0 0 4 0 0,0 0 4 0 0,0 0 17 0 0,0 0-25 0 0,0 0-16 0 0,0 0-33 0 0,0 0-26 0 0,0 0-54 0 0,0 0-50 0 0,0 0-82 0 0,0 0-74 0 0,0-9-1847 0 0,2-32-3874 0 0,2 24-481 0 0,1 6-4569 0 0</inkml:trace>
  <inkml:trace contextRef="#ctx0" brushRef="#br0" timeOffset="142078.234">13146 5193 12387 0 0,'0'0'2008'0'0,"0"0"-572"0"0,0 0-351 0 0,0 0 2 0 0,0 0 9 0 0,0 0-24 0 0,0 0-97 0 0,0 0-147 0 0,0 0-136 0 0,0 0-105 0 0,0 0-63 0 0,0 0-53 0 0,0 0 0 0 0,-8 18-6 0 0,-25 59-56 0 0,25-6 526 0 0,-10 200 388 0 0,-1-68-1067 0 0,19-196-264 0 0,-1-3 21 0 0,1 0 0 0 0,-1-1 0 0 0,1 1 0 0 0,0 0 0 0 0,0 0 0 0 0,1-1 0 0 0,-1 1 0 0 0,1 0 0 0 0,0-1 0 0 0,0 1 1 0 0,0-1-1 0 0,0 1 0 0 0,0-1 0 0 0,1 0 0 0 0,0 1 0 0 0,0-1 0 0 0,0 0 0 0 0,0 0 0 0 0,0 0 0 0 0,0 0 0 0 0,1 0 0 0 0,-1-1 0 0 0,3 2-13 0 0,23 3 629 0 0,98-28 329 0 0,-70 5-1116 0 0,-83-6-3491 0 0,-2-6-951 0 0,13 9-4915 0 0,13 15-1421 0 0</inkml:trace>
  <inkml:trace contextRef="#ctx0" brushRef="#br0" timeOffset="142327.09">12863 5565 11698 0 0,'0'0'2245'0'0,"0"0"-578"0"0,0 0-336 0 0,0 0-76 0 0,0 0-16 0 0,0 0-55 0 0,0 0-109 0 0,0 0-157 0 0,0 0-116 0 0,0 0-100 0 0,0 0-130 0 0,0 0-87 0 0,0 0-46 0 0,25-3-20 0 0,149-16 510 0 0,-39 13-690 0 0,-44 4-3230 0 0,-74 4 1031 0 0,-8-1-596 0 0,0 0-3993 0 0,-1-1-4978 0 0</inkml:trace>
  <inkml:trace contextRef="#ctx0" brushRef="#br0" timeOffset="149280.227">11519 6323 4377 0 0,'0'0'1910'0'0,"0"0"-311"0"0,0 0-96 0 0,0 0 112 0 0,0 0 69 0 0,0 0-140 0 0,0 0-282 0 0,0 0-294 0 0,0 0-189 0 0,0 0-115 0 0,0 0-58 0 0,7-5-4 0 0,21-14-9 0 0,-21 14-15 0 0,-13 23 1701 0 0,-26 38-889 0 0,-5 40-512 0 0,21-52-566 0 0,-47 153 353 0 0,63-195-640 0 0,-1 0 0 0 0,1 0-1 0 0,-1-1 1 0 0,1 1 0 0 0,0 0 0 0 0,0 0 0 0 0,0 0-1 0 0,0 0 1 0 0,0-1 0 0 0,0 1 0 0 0,0 0-1 0 0,1 0 1 0 0,-1 0 0 0 0,1-1 0 0 0,-1 1-1 0 0,1 0 1 0 0,-1-1 0 0 0,1 1 0 0 0,0 0-1 0 0,0-1 1 0 0,0 1 0 0 0,0-1 0 0 0,0 1-1 0 0,0-1 1 0 0,1 0 0 0 0,-1 1 0 0 0,0-1 0 0 0,1 0-1 0 0,-1 0 1 0 0,1 0 0 0 0,-1 0 0 0 0,1 0-1 0 0,-1 0 1 0 0,1 0 0 0 0,0-1 0 0 0,-1 1-1 0 0,1-1 1 0 0,0 1 0 0 0,0-1 0 0 0,0 1-1 0 0,-1-1 1 0 0,1 0 0 0 0,0 0 0 0 0,1 0-25 0 0,80 7 1257 0 0,-83-7-1242 0 0,0 0 10 0 0,0 0-7 0 0,0 0-12 0 0,0 0-11 0 0,0 0 0 0 0,0 0 7 0 0,0 0-7 0 0,0 0 2 0 0,0 0 17 0 0,0 0-17 0 0,0 0-8 0 0,0 0-14 0 0,0 0-19 0 0,0 0-4 0 0,-4-19-6520 0 0,-11 3 74 0 0,-1-1-3870 0 0,12 13 5704 0 0</inkml:trace>
  <inkml:trace contextRef="#ctx0" brushRef="#br0" timeOffset="149530.936">11223 6529 1848 0 0,'0'0'2802'0'0,"0"0"-357"0"0,0 0-283 0 0,0 0-194 0 0,0 0-134 0 0,0 0-189 0 0,0 0-260 0 0,0 0-320 0 0,0 0-254 0 0,0 0-156 0 0,0 0 20 0 0,0 0 88 0 0,0 0 49 0 0,8 0 11 0 0,178-11 2364 0 0,-109 4-2815 0 0,-44 7-3793 0 0,-32 0 3240 0 0,7 4-7727 0 0,-5-1-3249 0 0</inkml:trace>
  <inkml:trace contextRef="#ctx0" brushRef="#br0" timeOffset="149814.96">11817 6636 17732 0 0,'0'0'1207'0'0,"0"0"-431"0"0,0 0-123 0 0,0 0 94 0 0,0 0 104 0 0,0 0-45 0 0,0 0-209 0 0,0 0-213 0 0,0 0-159 0 0,0 0-78 0 0,0 0-48 0 0,0 0-36 0 0,-2 25-30 0 0,-9 77 0 0 0,16-49-936 0 0,1-47-1319 0 0,-2-4-5427 0 0,-4-2-3457 0 0</inkml:trace>
  <inkml:trace contextRef="#ctx0" brushRef="#br0" timeOffset="151465.092">11615 4265 7866 0 0,'0'0'1876'0'0,"0"0"-408"0"0,0 0-122 0 0,0 0 29 0 0,0 0-28 0 0,0 0-204 0 0,0 0-290 0 0,0 0-209 0 0,0 0-119 0 0,0 0-32 0 0,0 0-24 0 0,0 8-35 0 0,-13 105 1494 0 0,4-81-1710 0 0,1 0-1 0 0,2 1 0 0 0,1 0 1 0 0,2 0-1 0 0,1 3-217 0 0,3-32 72 0 0,0 0 1 0 0,1-1-1 0 0,0 1 0 0 0,-1-1 1 0 0,1 1-1 0 0,1-1 0 0 0,-1 0 0 0 0,0 0 1 0 0,1 0-1 0 0,-1 0 0 0 0,1 0 0 0 0,0 0 1 0 0,0-1-1 0 0,0 1 0 0 0,1-1 1 0 0,-1 0-1 0 0,0 0 0 0 0,1 0 0 0 0,-1-1 1 0 0,1 1-1 0 0,0-1 0 0 0,-1 0 0 0 0,1 0 1 0 0,0 0-1 0 0,0 0 0 0 0,0-1 1 0 0,0 1-1 0 0,0-1 0 0 0,0 0 0 0 0,0 0 1 0 0,0-1-1 0 0,-1 1 0 0 0,1-1 0 0 0,0 0 1 0 0,0 0-1 0 0,1-1-72 0 0,7 2 71 0 0,44-11 302 0 0,-55 11-377 0 0,-11-7-8755 0 0,1 7 587 0 0,4 0-793 0 0</inkml:trace>
  <inkml:trace contextRef="#ctx0" brushRef="#br0" timeOffset="151710.116">11418 4445 4921 0 0,'0'0'1616'0'0,"0"0"-343"0"0,0 0 239 0 0,0 0 336 0 0,0 0 1 0 0,0 0-289 0 0,0 0-416 0 0,0 0-343 0 0,0 0-273 0 0,0 0-176 0 0,0 0-160 0 0,0 0-112 0 0,0 0-128 0 0,188 4-208 0 0,-170-8-544 0 0,0 4-1161 0 0,-5-3-2720 0 0,-5 3-5249 0 0</inkml:trace>
  <inkml:trace contextRef="#ctx0" brushRef="#br0" timeOffset="152097.158">11845 4442 10434 0 0,'0'0'2391'0'0,"0"0"-1068"0"0,0 0-365 0 0,0 0 187 0 0,0 0 213 0 0,0 0 17 0 0,0 0-217 0 0,0 0-261 0 0,0 0-191 0 0,0 0-161 0 0,0 0-117 0 0,0 0-89 0 0,0 0-71 0 0,25 0-48 0 0,125 0 325 0 0,-149 1-504 0 0,0 0 0 0 0,1 0-1 0 0,-1 0 1 0 0,0 1 0 0 0,0-1-1 0 0,0 1 1 0 0,0-1-1 0 0,0 0 1 0 0,0 1 0 0 0,-1 0-1 0 0,1-1 1 0 0,0 1-1 0 0,-1-1 1 0 0,1 1 0 0 0,-1 0-1 0 0,1 0 1 0 0,-1-1-1 0 0,0 1 1 0 0,0 0 0 0 0,0-1-1 0 0,0 1 1 0 0,0 0-1 0 0,0 0 1 0 0,0-1 0 0 0,-1 1-1 0 0,1 0 1 0 0,-1 0 0 0 0,1-1-1 0 0,-1 1 1 0 0,1-1-1 0 0,-1 1 1 0 0,0-1 0 0 0,0 1-1 0 0,0-1 1 0 0,0 1-1 0 0,0-1 1 0 0,0 1 0 0 0,0-1-1 0 0,-1 0 1 0 0,1 0-41 0 0,-7 12 114 0 0,6-12-93 0 0,0 1 0 0 0,0 0 0 0 0,1 0 0 0 0,-1 0 0 0 0,0 0 0 0 0,1 0 0 0 0,0 0 0 0 0,-1 0 0 0 0,1 1 0 0 0,0-1 0 0 0,0 0 0 0 0,0 1 0 0 0,0-1 0 0 0,1 1 0 0 0,-1-1 0 0 0,1 1 0 0 0,0-1 0 0 0,-1 1 0 0 0,1-1 0 0 0,0 1 0 0 0,0 0 0 0 0,1-1 0 0 0,-1 1 0 0 0,1-1 0 0 0,-1 1 0 0 0,1-1 0 0 0,0 1 0 0 0,0-1 0 0 0,0 2-21 0 0,4-1 33 0 0,-1 0 1 0 0,1-1 0 0 0,0 1 0 0 0,0-1-1 0 0,0 0 1 0 0,-1-1 0 0 0,2 1-1 0 0,-1-1 1 0 0,0 0 0 0 0,0 0 0 0 0,0-1-1 0 0,0 0 1 0 0,1 0 0 0 0,-1 0-1 0 0,0 0 1 0 0,3-1-34 0 0,12 0 29 0 0,55-27-2591 0 0,-61 21-4 0 0,-6 3-2180 0 0,1-1-6929 0 0</inkml:trace>
</inkml:ink>
</file>

<file path=ppt/ink/ink24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51:51.13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13323 0 0,'0'0'2239'0'0,"0"0"-396"0"0,0 0-365 0 0,0 0-95 0 0,0 0-106 0 0,0 0-170 0 0,0 0-223 0 0,0 0-277 0 0,0 0-168 0 0,0 0-99 0 0,0 0-32 0 0,0 0 24 0 0,0 0 15 0 0,0 24-26 0 0,2 133 137 0 0,49 240 323 0 0,-20-187-906 0 0,-27-291-11423 0 0,1 39 3534 0 0,-3 25 234 0 0</inkml:trace>
  <inkml:trace contextRef="#ctx0" brushRef="#br0" timeOffset="480.779">308 155 9602 0 0,'0'0'1932'0'0,"0"0"-246"0"0,0 0-90 0 0,0 0-24 0 0,0 0-72 0 0,0 0-199 0 0,0 0-256 0 0,-18 34-208 0 0,-57 107-137 0 0,21-62 877 0 0,8-17-309 0 0,69-46-1115 0 0,122 35 976 0 0,-132-45-971 0 0,-1 0 1 0 0,0 1-1 0 0,1 0 1 0 0,-2 1-1 0 0,1 0 1 0 0,-1 1-1 0 0,-1 0 1 0 0,0 0-1 0 0,0 1 1 0 0,-1 1 0 0 0,0 0-1 0 0,0 0 1 0 0,-2 1-1 0 0,1 0 1 0 0,-1 0-1 0 0,-1 0 1 0 0,1 5-159 0 0,10 30 525 0 0,-3-33-2872 0 0,-3-9-7651 0 0,-11-5 5138 0 0,0 0-3180 0 0</inkml:trace>
</inkml:ink>
</file>

<file path=ppt/ink/ink24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51:50.0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38 85 0 0 0,'0'0'553'0'0,"0"0"1074"0"0,0 0 571 0 0,0 0 129 0 0,0 0-95 0 0,0 0-264 0 0,0 0-278 0 0,0 0-211 0 0,0-14-183 0 0,0-42-124 0 0,0 42-121 0 0,0 14-108 0 0,0 0-91 0 0,0 0-110 0 0,0 0-53 0 0,0 0-85 0 0,0 0-78 0 0,0 27 1712 0 0,-30 296-984 0 0,23-37-716 0 0,7-277-516 0 0,1 1 0 0 0,1-1 0 0 0,-1 1-1 0 0,2-1 1 0 0,-1 0 0 0 0,1 0 0 0 0,1 0 0 0 0,-1 0 0 0 0,1-1 0 0 0,1 1 0 0 0,0-1-1 0 0,0 0 1 0 0,0 0 0 0 0,7 6-22 0 0,-9-11 24 0 0,-1 0 0 0 0,1 0 0 0 0,1 0-1 0 0,-1 0 1 0 0,0 0 0 0 0,1-1 0 0 0,-1 1-1 0 0,1-1 1 0 0,-1 0 0 0 0,1 0 0 0 0,0 0 0 0 0,0-1-1 0 0,0 1 1 0 0,0-1 0 0 0,0 0 0 0 0,1 0-1 0 0,-1-1 1 0 0,0 1 0 0 0,0-1 0 0 0,1 0-1 0 0,-1 0 1 0 0,0 0 0 0 0,0-1 0 0 0,1 1 0 0 0,-1-1-1 0 0,0 0 1 0 0,0 0 0 0 0,0-1 0 0 0,0 1-1 0 0,0-1 1 0 0,0 0 0 0 0,0 0 0 0 0,2-2-24 0 0,12-11 73 0 0,0-1 0 0 0,-1-1 1 0 0,-1 0-1 0 0,0-1 1 0 0,-2-1-1 0 0,0-1 0 0 0,-1 1 1 0 0,-1-2-1 0 0,1-5-73 0 0,1 4 21 0 0,1-4-1 0 0,0 3-11 0 0,0 0 0 0 0,-2-2 0 0 0,-1 1 0 0 0,-1-2 0 0 0,-1 0 0 0 0,0-7-9 0 0,2-4-83 0 0,-10 55-208 0 0,24 102 241 0 0,-18-72 43 0 0,2-1 0 0 0,3-1 1 0 0,1 0-1 0 0,14 26 7 0 0,55 66-27 0 0,-80-134 31 0 0,1 0 0 0 0,-1-1 0 0 0,1 1 0 0 0,-1-1 0 0 0,1 0 0 0 0,0 0 0 0 0,0 0 0 0 0,1 0 0 0 0,-1-1 0 0 0,1 1 0 0 0,-1-1 0 0 0,1 0 0 0 0,0-1 0 0 0,-1 1 0 0 0,1-1 0 0 0,0 0 0 0 0,0 0 0 0 0,0-1 0 0 0,0 1 0 0 0,0-1 0 0 0,0 0 0 0 0,0 0 0 0 0,0-1 0 0 0,0 0 0 0 0,0 1 0 0 0,0-2 0 0 0,0 1 0 0 0,0-1 0 0 0,-1 1 0 0 0,4-2-4 0 0,6-7 58 0 0,0-1 0 0 0,0 0 1 0 0,-1 0-1 0 0,-1-2 0 0 0,0 1 0 0 0,-1-2 0 0 0,0 1 0 0 0,-1-1 0 0 0,0-1 0 0 0,-1 0 0 0 0,-1 0 0 0 0,0-1 1 0 0,-1 0-1 0 0,2-10-58 0 0,9-18 98 0 0,-2 0 1 0 0,-3 0 0 0 0,-1-2-1 0 0,-2 0 1 0 0,-2 0 0 0 0,-2 0 0 0 0,-2-1-1 0 0,-2 0 1 0 0,-2 0 0 0 0,-4-19-99 0 0,-20 3 228 0 0,19 108-4043 0 0,29 38-2539 0 0,-10-57 788 0 0,0-2-4026 0 0,-13-23 9108 0 0,4 8-3201 0 0</inkml:trace>
  <inkml:trace contextRef="#ctx0" brushRef="#br0" timeOffset="406.103">1371 487 4193 0 0,'0'0'5718'0'0,"0"0"-2960"0"0,0 0-1017 0 0,0 0-149 0 0,0 0-73 0 0,0 0-129 0 0,0 0-241 0 0,0 0-234 0 0,0 0-185 0 0,0 0-162 0 0,0 0-128 0 0,0 0-113 0 0,0 0-87 0 0,-17 22-74 0 0,-48 73-42 0 0,45-36 23 0 0,21-47-116 0 0,-3-3-16 0 0,2 0 0 0 0,-1 0 0 0 0,1-1 1 0 0,0 1-1 0 0,1 0 0 0 0,0 0 0 0 0,1 0 1 0 0,0-1-1 0 0,0 1 0 0 0,1 0 0 0 0,0-1 1 0 0,0 0-1 0 0,1 0 0 0 0,0 0 0 0 0,0 0 0 0 0,1-1 1 0 0,0 1-1 0 0,0-1 0 0 0,1 0 0 0 0,0-1 1 0 0,0 0-1 0 0,1 0 0 0 0,0 0 0 0 0,0 0 1 0 0,0-1-1 0 0,7 3-15 0 0,-9-6 76 0 0,0 0-1 0 0,1 0 1 0 0,-1-1 0 0 0,0 0-1 0 0,1 0 1 0 0,-1 0 0 0 0,1-1-1 0 0,0 1 1 0 0,-1-2 0 0 0,1 1-1 0 0,-1 0 1 0 0,1-1 0 0 0,-1 0-1 0 0,1 0 1 0 0,-1-1 0 0 0,0 0-1 0 0,0 0 1 0 0,1 0 0 0 0,-1 0-1 0 0,-1-1 1 0 0,1 0 0 0 0,0 0-1 0 0,-1 0 1 0 0,1 0 0 0 0,-1-1-1 0 0,0 0 1 0 0,0 0 0 0 0,0-1-76 0 0,3-3 107 0 0,0-1 0 0 0,0-1 0 0 0,-1 1 1 0 0,-1-1-1 0 0,0 0 0 0 0,0 0 0 0 0,-1-1 1 0 0,0 0-1 0 0,-1 1 0 0 0,0-1 0 0 0,-1 0 0 0 0,0-1 1 0 0,0-5-108 0 0,0 8 6 0 0,0 0 0 0 0,0 0 0 0 0,-1 0 0 0 0,0 0 0 0 0,-1 0 0 0 0,0-1 0 0 0,-1 1 0 0 0,0 0 0 0 0,0 0 0 0 0,-1 0 0 0 0,0 0 0 0 0,0 0 0 0 0,-1 0 0 0 0,0 1 0 0 0,-1-1 0 0 0,0 1 0 0 0,0 0 0 0 0,-1 0 0 0 0,0 0 0 0 0,0 0 0 0 0,-1 1 0 0 0,0 0 0 0 0,0 0 0 0 0,-1 1 0 0 0,0 0 0 0 0,0 0 0 0 0,0 0 0 0 0,-1 1 0 0 0,-7-4-6 0 0,11 7-171 0 0,1 1 0 0 0,-1-1 0 0 0,0 1 0 0 0,1-1 0 0 0,-1 1 0 0 0,0 0-1 0 0,0 1 1 0 0,0-1 0 0 0,0 1 0 0 0,0-1 0 0 0,0 1 0 0 0,0 0 0 0 0,0 1 0 0 0,0-1-1 0 0,0 1 1 0 0,0 0 0 0 0,0 0 0 0 0,1 0 0 0 0,-1 0 0 0 0,0 1 0 0 0,0-1 0 0 0,1 1-1 0 0,-1 0 1 0 0,1 0 0 0 0,0 0 0 0 0,-1 1 0 0 0,1-1 0 0 0,0 1 0 0 0,0 0 0 0 0,1 0 0 0 0,-1 0-1 0 0,1 0 1 0 0,-1 0 0 0 0,1 0 0 0 0,-1 4 171 0 0,-21 54-8356 0 0,20-47 3905 0 0,0 2-4584 0 0</inkml:trace>
  <inkml:trace contextRef="#ctx0" brushRef="#br0" timeOffset="747.06">1814 855 8578 0 0,'0'0'3435'0'0,"0"0"-1546"0"0,0 0-557 0 0,0 0 88 0 0,0 0 97 0 0,0 0-60 0 0,0 0-203 0 0,0 0-209 0 0,0 0-176 0 0,0 0-144 0 0,0 0-92 0 0,0 0-86 0 0,-6 6-17 0 0,-20 19-2 0 0,20-52 1266 0 0,10-2-1613 0 0,2 0 1 0 0,1 1-1 0 0,1-1 1 0 0,1 2-1 0 0,2 0 1 0 0,1 0-1 0 0,14-24-181 0 0,36-53 15 0 0,-46 154-7046 0 0,-11-38 2033 0 0,0-4-3287 0 0,-2-4-239 0 0</inkml:trace>
</inkml:ink>
</file>

<file path=ppt/ink/ink24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52:24.41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65 2343 0 0 0,'0'0'447'0'0,"0"0"900"0"0,0 0 404 0 0,0 0 145 0 0,0 0 41 0 0,0 0-86 0 0,0 0-175 0 0,0 0-237 0 0,0 0-240 0 0,0 0-179 0 0,-1-12-134 0 0,-1 1-772 0 0,-5-45 1666 0 0,8 14 2210 0 0,-11 104 1606 0 0,-11 67-5731 0 0,11-63 238 0 0,2 1 0 0 0,4 0 0 0 0,2 0 0 0 0,6 48-103 0 0,-3-98 12 0 0,0 0 1 0 0,2-1-1 0 0,0 1 1 0 0,1-1-1 0 0,1 0 1 0 0,0 0 0 0 0,1 0-1 0 0,1-1 1 0 0,0 0-1 0 0,6 8-12 0 0,-11-20 14 0 0,-1 0-1 0 0,1 0 1 0 0,0 0-1 0 0,0-1 1 0 0,0 1-1 0 0,1-1 1 0 0,-1 1-1 0 0,0-1 1 0 0,1 0 0 0 0,0 0-1 0 0,-1 0 1 0 0,1 0-1 0 0,0-1 1 0 0,0 1-1 0 0,0-1 1 0 0,0 1-1 0 0,0-1 1 0 0,0 0-1 0 0,1 0 1 0 0,-1-1-1 0 0,0 1 1 0 0,0-1-1 0 0,1 1 1 0 0,-1-1 0 0 0,0 0-1 0 0,1-1 1 0 0,-1 1-1 0 0,0 0 1 0 0,1-1-1 0 0,-1 0 1 0 0,0 1-1 0 0,0-1 1 0 0,0-1-1 0 0,0 1 1 0 0,0 0-1 0 0,0-1 1 0 0,0 0-1 0 0,0 1 1 0 0,0-1 0 0 0,-1 0-1 0 0,1 0 1 0 0,-1-1-1 0 0,1 1 1 0 0,-1-1-1 0 0,0 1 1 0 0,0-1-1 0 0,0 0-13 0 0,22-29 59 0 0,-2-2 0 0 0,-2 0-1 0 0,-1-1 1 0 0,-2-1 0 0 0,-1 0-1 0 0,-1-1 1 0 0,7-35-59 0 0,-6 28-237 0 0,1 91 70 0 0,-3 34 178 0 0,-10-51-25 0 0,0 1 0 0 0,2 0 0 0 0,1-1 0 0 0,2 0 0 0 0,1-1 0 0 0,1 0 0 0 0,1 0 0 0 0,1-1 0 0 0,2-1 0 0 0,15 21 14 0 0,-28-45 10 0 0,1-1 0 0 0,0 1 0 0 0,-1 0 0 0 0,1-1 0 0 0,0 0 0 0 0,0 0 0 0 0,1 1 1 0 0,-1-2-1 0 0,0 1 0 0 0,1 0 0 0 0,-1-1 0 0 0,1 1 0 0 0,-1-1 0 0 0,1 0 0 0 0,0-1 0 0 0,-1 1 1 0 0,1 0-1 0 0,0-1 0 0 0,0 0 0 0 0,-1 0 0 0 0,1 0 0 0 0,0 0 0 0 0,0-1 0 0 0,-1 0 1 0 0,1 1-1 0 0,0-1 0 0 0,-1 0 0 0 0,1-1 0 0 0,-1 1 0 0 0,1-1 0 0 0,-1 0 0 0 0,0 1 0 0 0,1-1 1 0 0,-1-1-1 0 0,0 1 0 0 0,0 0 0 0 0,-1-1 0 0 0,1 0 0 0 0,0 1 0 0 0,-1-1 0 0 0,1-1-10 0 0,28-33 136 0 0,-2-1 0 0 0,-2-1-1 0 0,-2-1 1 0 0,-1-2 0 0 0,-2 0 0 0 0,-2-2-1 0 0,-2 0 1 0 0,-2-1 0 0 0,-1-1-1 0 0,-3 0 1 0 0,-2-1 0 0 0,-1-8-136 0 0,6-123 114 0 0,-22 157-895 0 0,2 39-2414 0 0,5-15 3055 0 0,4 51-4879 0 0,9-20-5418 0 0,-10-29 7 0 0</inkml:trace>
  <inkml:trace contextRef="#ctx0" brushRef="#br0" timeOffset="1097.86">2317 2292 5713 0 0,'0'0'3496'0'0,"0"0"-452"0"0,0 0-394 0 0,0 0-332 0 0,0 0-372 0 0,0 0-393 0 0,0 0-320 0 0,0 0-264 0 0,0 0-207 0 0,0 0-153 0 0,0 0-99 0 0,0 0-58 0 0,2 10-8 0 0,8 76 379 0 0,-21 50 182 0 0,6 0-1 0 0,7 62-1004 0 0,33 71-249 0 0,-38-329-11117 0 0,2 30 2624 0 0,1 17 568 0 0</inkml:trace>
  <inkml:trace contextRef="#ctx0" brushRef="#br0" timeOffset="1500.472">2685 2428 12139 0 0,'0'0'1888'0'0,"0"0"-357"0"0,0 0-105 0 0,0 0-1 0 0,0 0-80 0 0,0 0-236 0 0,0 0-290 0 0,0 0-210 0 0,0 0-119 0 0,0 0-99 0 0,0 0-98 0 0,-26 30-76 0 0,-81 97-59 0 0,-24 17 913 0 0,130-141-1045 0 0,0 0 1 0 0,0 0-1 0 0,1 0 1 0 0,-1 0 0 0 0,0 0-1 0 0,1 0 1 0 0,0 0 0 0 0,0 1-1 0 0,0-1 1 0 0,0 0-1 0 0,0 0 1 0 0,1 0 0 0 0,-1 0-1 0 0,1 0 1 0 0,0 0-1 0 0,0 0 1 0 0,0 0 0 0 0,0 0-1 0 0,1 0 1 0 0,-1 0 0 0 0,1-1-1 0 0,-1 1 1 0 0,1 0-1 0 0,0-1 1 0 0,0 0 0 0 0,0 1-1 0 0,1-1 1 0 0,-1 0-1 0 0,0 0 1 0 0,1 0 0 0 0,0 0-1 0 0,-1-1 1 0 0,2 1-27 0 0,20 25 449 0 0,11 28 408 0 0,-29-43-606 0 0,1 0 0 0 0,0 0 0 0 0,1-1 1 0 0,0 0-1 0 0,1 0 0 0 0,0-1 0 0 0,1 0 0 0 0,0 0 1 0 0,10 6-252 0 0,58 34 754 0 0,-74-52-3328 0 0,-4-5-5161 0 0,0 5 2995 0 0,0-1-7680 0 0</inkml:trace>
  <inkml:trace contextRef="#ctx0" brushRef="#br0" timeOffset="396.019">1267 2612 11715 0 0,'0'0'1968'0'0,"0"0"-346"0"0,0 0-301 0 0,0 0-17 0 0,0 0 45 0 0,0 0-109 0 0,0 0-193 0 0,0 0-175 0 0,0 0-233 0 0,0 0-163 0 0,0 0-123 0 0,0 0-99 0 0,0 0-46 0 0,-13 20-33 0 0,-39 65-43 0 0,48-79-118 0 0,1 0 1 0 0,-1 1 0 0 0,1-1 0 0 0,1 0-1 0 0,-1 1 1 0 0,1 0 0 0 0,1-1 0 0 0,-1 1 0 0 0,1 0-1 0 0,0 0 1 0 0,0 0 0 0 0,1 0 0 0 0,0 0-1 0 0,0 0 1 0 0,1 0-15 0 0,0 17 24 0 0,-2-16-14 0 0,1 0 0 0 0,0 1 0 0 0,0-1-1 0 0,1 1 1 0 0,0-1 0 0 0,1 1 0 0 0,0-1 0 0 0,0 0 0 0 0,0 0 0 0 0,1 0-1 0 0,1 0 1 0 0,-1 0 0 0 0,1-1 0 0 0,1 1 0 0 0,-1-1 0 0 0,1 0 0 0 0,0-1-1 0 0,1 1 1 0 0,-1-1 0 0 0,1 0 0 0 0,1 0 0 0 0,-1-1 0 0 0,3 2-10 0 0,-3-4 66 0 0,0-1 0 0 0,0 0-1 0 0,0 0 1 0 0,0 0 0 0 0,0 0 0 0 0,1-1 0 0 0,-1 0 0 0 0,1 0 0 0 0,-1-1 0 0 0,0 0 0 0 0,1 0-1 0 0,-1-1 1 0 0,1 1 0 0 0,-1-1 0 0 0,0-1 0 0 0,1 1 0 0 0,-1-1 0 0 0,0 0 0 0 0,0-1 0 0 0,0 1 0 0 0,0-1-1 0 0,-1 0 1 0 0,1-1 0 0 0,-1 1 0 0 0,0-1 0 0 0,0 0 0 0 0,0 0 0 0 0,0-1 0 0 0,3-4-66 0 0,4-2 80 0 0,-2 0 0 0 0,1-1-1 0 0,-2-1 1 0 0,1 1 0 0 0,-2-2 0 0 0,0 1 0 0 0,0-1 0 0 0,-2 0 0 0 0,1 0 0 0 0,-2-1 0 0 0,0 0-1 0 0,-1 0 1 0 0,0 0 0 0 0,-1-1 0 0 0,-1 1 0 0 0,0-1 0 0 0,-1 0 0 0 0,-1 1 0 0 0,-1-1-1 0 0,0-3-79 0 0,0 13-48 0 0,0-1-1 0 0,0 1 0 0 0,0-1 0 0 0,-1 1 0 0 0,0-1 0 0 0,-1 1 1 0 0,1 0-1 0 0,-1 0 0 0 0,0 0 0 0 0,-1 0 0 0 0,1 1 1 0 0,-1 0-1 0 0,0-1 0 0 0,-1 1 0 0 0,1 0 0 0 0,-1 1 0 0 0,0-1 1 0 0,0 1-1 0 0,0 0 0 0 0,-1 0 0 0 0,1 1 0 0 0,-1 0 0 0 0,0 0 1 0 0,0 0-1 0 0,0 0 0 0 0,-1 1 0 0 0,1 0 0 0 0,0 1 0 0 0,-1-1 1 0 0,1 1-1 0 0,-3 0 49 0 0,5 2-269 0 0,0 0 0 0 0,1 0 0 0 0,-1 1 1 0 0,0-1-1 0 0,1 1 0 0 0,-1-1 0 0 0,1 1 0 0 0,0 0 0 0 0,-1 1 1 0 0,1-1-1 0 0,0 0 0 0 0,0 1 0 0 0,0 0 0 0 0,1 0 0 0 0,-1 0 1 0 0,1 0-1 0 0,0 0 0 0 0,-1 0 0 0 0,1 1 0 0 0,1-1 0 0 0,-1 1 1 0 0,0 1 268 0 0,-17 31-6119 0 0,13-23 1554 0 0,-4 6-5979 0 0</inkml:trace>
  <inkml:trace contextRef="#ctx0" brushRef="#br0" timeOffset="814.118">1777 3006 9546 0 0,'0'0'3686'0'0,"0"0"-2132"0"0,0 0-647 0 0,0 0 174 0 0,0 0 257 0 0,0 0 77 0 0,0 0-123 0 0,0 0-260 0 0,0 0-233 0 0,0 0-129 0 0,0 0-77 0 0,0 0-31 0 0,-3 18-18 0 0,-9 56-10 0 0,9-56 12 0 0,3-23 522 0 0,8-37-534 0 0,3 0 1 0 0,1 1-1 0 0,1 0 0 0 0,12-20-534 0 0,-6 10 249 0 0,112-203 338 0 0,-131 254-593 0 0,0 0 1 0 0,1-1 0 0 0,-1 1-1 0 0,1 0 1 0 0,-1 0 0 0 0,0-1 0 0 0,1 1-1 0 0,-1 0 1 0 0,1 0 0 0 0,-1 0-1 0 0,0 0 1 0 0,1-1 0 0 0,-1 1-1 0 0,1 0 1 0 0,-1 0 0 0 0,1 0-1 0 0,-1 0 1 0 0,1 0 0 0 0,-1 0-1 0 0,0 0 1 0 0,1 0 0 0 0,-1 0-1 0 0,1 0 1 0 0,-1 1 0 0 0,1-1-1 0 0,-1 0 1 0 0,1 0 0 0 0,-1 0-1 0 0,0 0 1 0 0,1 1 0 0 0,-1-1 0 0 0,1 0-1 0 0,-1 1 1 0 0,0-1 0 0 0,1 0-1 0 0,-1 0 1 0 0,0 1 0 0 0,0-1-1 0 0,1 1 1 0 0,-1-1 0 0 0,0 0-1 0 0,0 1 1 0 0,1-1 0 0 0,-1 0-1 0 0,0 1 1 0 0,0-1 0 0 0,0 1-1 0 0,0-1 1 0 0,1 1 0 0 0,-1-1-1 0 0,0 1 1 0 0,0-1 0 0 0,0 0-1 0 0,0 1 1 0 0,0-1 0 0 0,0 1 0 0 0,0-1-1 0 0,0 1 1 0 0,-1-1 0 0 0,1 1-1 0 0,0-1 1 0 0,0 0 0 0 0,0 1-1 0 0,0-1 1 0 0,-1 1 5 0 0,9 37-222 0 0,-7-10-130 0 0,-2-23 151 0 0,1 0 0 0 0,0-1 0 0 0,0 1 0 0 0,0 0 0 0 0,0-1-1 0 0,1 1 1 0 0,-1 0 0 0 0,1-1 0 0 0,1 1 0 0 0,-1-1 0 0 0,0 1 0 0 0,1-1-1 0 0,0 0 1 0 0,0 1 0 0 0,0-1 0 0 0,1 0 0 0 0,0 0 0 0 0,-1-1 0 0 0,1 1-1 0 0,3 2 202 0 0,29-9-8553 0 0,-17-13-3221 0 0,-14 9 6904 0 0</inkml:trace>
  <inkml:trace contextRef="#ctx0" brushRef="#br0" timeOffset="4315.628">3791 2546 0 0 0,'0'0'1630'0'0,"0"0"349"0"0,0 0 239 0 0,0 0 10 0 0,0 0-178 0 0,0 0-255 0 0,0 0-305 0 0,0 0-264 0 0,0 0-175 0 0,0 0-137 0 0,0 0-94 0 0,3-6-72 0 0,6-17-74 0 0,-9 21-533 0 0,0 0 1 0 0,-1 0 0 0 0,0-1-1 0 0,1 1 1 0 0,-1 0 0 0 0,0 0-1 0 0,0 0 1 0 0,0 0-1 0 0,-1 0 1 0 0,1 0 0 0 0,0 0-1 0 0,-1 0 1 0 0,1 1 0 0 0,-1-1-1 0 0,1 0 1 0 0,-1 1 0 0 0,0-1-1 0 0,0 1 1 0 0,0 0-1 0 0,0 0 1 0 0,0 0 0 0 0,0 0-1 0 0,0 0 1 0 0,0 0 0 0 0,0 0-1 0 0,0 0 1 0 0,-1 1 0 0 0,1-1-1 0 0,-1 1-141 0 0,-13-5 209 0 0,0 2 1 0 0,-1-1-1 0 0,1 2 0 0 0,-1 0 1 0 0,1 1-1 0 0,-1 1 0 0 0,1 1 0 0 0,-1 0 1 0 0,0 1-1 0 0,1 0 0 0 0,-3 2-209 0 0,-16 11 505 0 0,35-12-504 0 0,1 0-1 0 0,-1 1 0 0 0,1-1 0 0 0,-1 0 0 0 0,1 0 1 0 0,0 0-1 0 0,0 1 0 0 0,0-1 0 0 0,1 0 0 0 0,-1-1 1 0 0,1 1-1 0 0,0 0 0 0 0,-1 0 0 0 0,1-1 0 0 0,0 1 1 0 0,1-1-1 0 0,-1 1 0 0 0,0-1 0 0 0,1 0 0 0 0,0 0 0 0 0,100 46 95 0 0,-64-34-20 0 0,-36-13-65 0 0,-1-1 0 0 0,1 1 1 0 0,-1 0-1 0 0,1-1 0 0 0,-1 1 0 0 0,0 0 1 0 0,1 0-1 0 0,-1 1 0 0 0,0-1 0 0 0,0 0 0 0 0,0 1 1 0 0,0-1-1 0 0,0 1 0 0 0,0 0 0 0 0,-1 0 1 0 0,1-1-1 0 0,0 1 0 0 0,-1 0 0 0 0,1 1 1 0 0,-1-1-1 0 0,0 0 0 0 0,0 0 0 0 0,0 0 0 0 0,0 1 1 0 0,0-1-1 0 0,0 1 0 0 0,-1-1 0 0 0,1 1 1 0 0,-1-1-1 0 0,1 1 0 0 0,-1-1 0 0 0,0 1 1 0 0,0-1-1 0 0,0 1 0 0 0,-1-1 0 0 0,1 1 1 0 0,-1-1-1 0 0,1 1 0 0 0,-1-1 0 0 0,0 0 0 0 0,1 1 1 0 0,-2-1-1 0 0,1 2-10 0 0,-115 135 461 0 0,52-71-313 0 0,59-63-135 0 0,-1 1-1 0 0,1-1 0 0 0,-1 1 0 0 0,2 0 1 0 0,-1 0-1 0 0,1 1 0 0 0,0-1 0 0 0,0 1 1 0 0,0 0-1 0 0,1 0 0 0 0,0 1 0 0 0,1-1 0 0 0,0 0 1 0 0,0 1-1 0 0,0-1 0 0 0,1 1 0 0 0,0 0 1 0 0,1 0-1 0 0,-1-1 0 0 0,2 1 0 0 0,-1 0 1 0 0,1 0-1 0 0,1 3-12 0 0,0-7 36 0 0,0 0 1 0 0,1 0 0 0 0,0 0-1 0 0,-1 0 1 0 0,1 0-1 0 0,1-1 1 0 0,-1 0-1 0 0,1 1 1 0 0,-1-1-1 0 0,1 0 1 0 0,0-1 0 0 0,0 1-1 0 0,0-1 1 0 0,0 1-1 0 0,1-1 1 0 0,-1-1-1 0 0,0 1 1 0 0,1-1-1 0 0,0 1 1 0 0,-1-1 0 0 0,1 0-1 0 0,0-1 1 0 0,-1 1-1 0 0,1-1 1 0 0,0 0-1 0 0,0 0-36 0 0,126-24 889 0 0,-84-15-1759 0 0,-34-22-3936 0 0,-13 26-512 0 0,0 11-4274 0 0,0 13 1097 0 0</inkml:trace>
  <inkml:trace contextRef="#ctx0" brushRef="#br0" timeOffset="5014.198">3681 2137 9674 0 0,'0'0'1360'0'0,"0"0"-303"0"0,0 0-100 0 0,0 0 161 0 0,0 0 162 0 0,0 0 82 0 0,0 0-105 0 0,0 0-217 0 0,0 0-173 0 0,0 0-148 0 0,0 0-140 0 0,0 0-88 0 0,0 0-35 0 0,-13 14-17 0 0,-36 45 7 0 0,31-16 288 0 0,19-35-588 0 0,30 412 3547 0 0,-27-48-3011 0 0,-13 26-321 0 0,23-284-122 0 0,-27-103 166 0 0,13-12-542 0 0,-2-17-3264 0 0,-5 8-3180 0 0,5 6-1558 0 0,2 1-2965 0 0</inkml:trace>
  <inkml:trace contextRef="#ctx0" brushRef="#br0" timeOffset="16206.784">5113 2501 0 0 0,'0'0'852'0'0,"0"0"59"0"0,0 0-161 0 0,0 0 99 0 0,0 0 310 0 0,0 0 315 0 0,0 0 174 0 0,0 0-70 0 0,0 0-233 0 0,0 0-226 0 0,0 0-212 0 0,-1-11 8743 0 0,0 7-9707 0 0,-3 1 324 0 0,-5-4 35 0 0,0 1-1 0 0,-1-1 1 0 0,0 2 0 0 0,0-1 0 0 0,0 1 0 0 0,-1 1 0 0 0,1 0 0 0 0,-1 0 0 0 0,0 1 0 0 0,0 0 0 0 0,0 1-1 0 0,-1 0 1 0 0,0 1-302 0 0,2 0 55 0 0,0 1 0 0 0,1-1 0 0 0,-1 2 0 0 0,0-1 0 0 0,1 1 0 0 0,-1 1 0 0 0,1 0 0 0 0,-1 0 0 0 0,1 1-1 0 0,0 0 1 0 0,0 1 0 0 0,0 0 0 0 0,0 0 0 0 0,1 1 0 0 0,-1 0 0 0 0,1 0 0 0 0,-4 5-55 0 0,9-6 4 0 0,1 0-1 0 0,-1 0 1 0 0,1 0 0 0 0,0 1 0 0 0,0-1 0 0 0,0 1 0 0 0,0 0-1 0 0,1 0 1 0 0,0-1 0 0 0,0 1 0 0 0,0 0 0 0 0,0 0-1 0 0,1 0 1 0 0,0 0 0 0 0,0 0 0 0 0,1 0 0 0 0,-1 0 0 0 0,1 0-1 0 0,0 0 1 0 0,0 0 0 0 0,0-1 0 0 0,1 1 0 0 0,0 0-1 0 0,0-1 1 0 0,0 1 0 0 0,1-1 0 0 0,-1 0 0 0 0,1 0 0 0 0,0 0-1 0 0,0 0 1 0 0,0 0 0 0 0,1-1 0 0 0,-1 1 0 0 0,1-1-1 0 0,0 0 1 0 0,4 3-4 0 0,1 2 25 0 0,1 0-1 0 0,0-1 1 0 0,0 0 0 0 0,1-1-1 0 0,0 0 1 0 0,0-1-1 0 0,0 0 1 0 0,1 0 0 0 0,7 1-25 0 0,18 4 285 0 0,-36-10-245 0 0,-32 37 846 0 0,-2-9-781 0 0,6-6-75 0 0,1 0 1 0 0,1 2-1 0 0,1 1 0 0 0,2 0 1 0 0,-5 9-31 0 0,-43 73 20 0 0,66-99-16 0 0,1 0 1 0 0,-1 0-1 0 0,2 0 1 0 0,-1 1-1 0 0,1-1 1 0 0,0 1-1 0 0,1-1 0 0 0,0 1 1 0 0,1 0-1 0 0,-1-1 1 0 0,2 1-1 0 0,-1 0 1 0 0,1 0-1 0 0,1-1 1 0 0,0 5-5 0 0,2-8 27 0 0,-1 0 1 0 0,1 0 0 0 0,0 0 0 0 0,1-1 0 0 0,-1 0 0 0 0,1 0 0 0 0,0 0 0 0 0,0 0 0 0 0,0-1 0 0 0,0 0-1 0 0,0 0 1 0 0,1 0 0 0 0,0-1 0 0 0,-1 0 0 0 0,1 0 0 0 0,0 0 0 0 0,0-1 0 0 0,0 1 0 0 0,0-1 0 0 0,0-1-1 0 0,0 1 1 0 0,1-1 0 0 0,-1-1 0 0 0,0 1 0 0 0,0-1 0 0 0,0 0 0 0 0,6-1-28 0 0,13 1 80 0 0,49-14 358 0 0,-52 5-665 0 0,3-2-5798 0 0,-20 12 3749 0 0,-2 0-3418 0 0,0 0-5922 0 0</inkml:trace>
  <inkml:trace contextRef="#ctx0" brushRef="#br0" timeOffset="25981.41">5437 2947 4329 0 0,'0'0'2801'0'0,"0"0"-968"0"0,0 0-488 0 0,0 0 36 0 0,0 0 171 0 0,0 0-1 0 0,0 0-200 0 0,0 0-324 0 0,0 0-291 0 0,0 0-202 0 0,0 0-123 0 0,0-7 3108 0 0,-3 33-3295 0 0,-1 0 0 0 0,0-1 0 0 0,-2 1 0 0 0,-2-1 0 0 0,0 0 0 0 0,-1-1 0 0 0,-1 0 0 0 0,-4 5-224 0 0,-19 49 97 0 0,-8 51-11 0 0,41-128-79 0 0,0-1 13 0 0,0 0 3 0 0,0 0 19 0 0,0 0 13 0 0,0 0 32 0 0,0 0 34 0 0,0 0 35 0 0,2-30 528 0 0,5 3-664 0 0,1 1-1 0 0,2-1 1 0 0,1 1-1 0 0,1 1 1 0 0,1 0 0 0 0,1 1-1 0 0,13-18-19 0 0,-7 11 0 0 0,46-77 149 0 0,-51 94 132 0 0,-15 45 27 0 0,-1-18-284 0 0,18 91 141 0 0,27 24-93 0 0,-43-125-41 0 0,1 0-1 0 0,-1 0 0 0 0,1 0 0 0 0,0 0 0 0 0,0 0 1 0 0,0 0-1 0 0,0-1 0 0 0,0 1 0 0 0,1-1 1 0 0,-1 1-1 0 0,1-1 0 0 0,-1 0 0 0 0,1 0 0 0 0,0 0 1 0 0,0-1-1 0 0,0 1 0 0 0,0 0 0 0 0,0-1 0 0 0,1 0 1 0 0,-1 0-1 0 0,0 0 0 0 0,0 0 0 0 0,1-1 1 0 0,-1 1-1 0 0,1-1 0 0 0,-1 0 0 0 0,0 0 0 0 0,1 0 1 0 0,-1 0-1 0 0,1 0 0 0 0,-1-1 0 0 0,3 0-30 0 0,0-4 109 0 0,0-1-1 0 0,-1 1 0 0 0,1-1 1 0 0,-1 0-1 0 0,-1 0 0 0 0,1-1 1 0 0,-1 1-1 0 0,0-1 0 0 0,0 0 1 0 0,-1 0-1 0 0,0 0 0 0 0,0-1 1 0 0,-1 1-1 0 0,2-7-108 0 0,-1 4 80 0 0,37-192 517 0 0,-33 143-520 0 0,-7 58-69 0 0,0 1-21 0 0,0 0-20 0 0,0 0-42 0 0,0 0-2 0 0,0 0-18 0 0,0 0-53 0 0,0 0-81 0 0,0 0-113 0 0,0 0-146 0 0,0 0-173 0 0,0 0-158 0 0,0 16-3605 0 0,1-6 486 0 0,1-3-2771 0 0,1-3-4994 0 0</inkml:trace>
  <inkml:trace contextRef="#ctx0" brushRef="#br0" timeOffset="27017.718">5974 3194 8978 0 0,'0'0'2416'0'0,"0"0"-763"0"0,0 0-390 0 0,0 0 69 0 0,0 0 108 0 0,0 0-61 0 0,0 0-248 0 0,0 0-303 0 0,0 0-272 0 0,0 0-175 0 0,0 0-101 0 0,0 0-47 0 0,6 0 1393 0 0,2-3-1454 0 0,0 1 0 0 0,0-1 0 0 0,0-1 1 0 0,-1 1-1 0 0,1-1 0 0 0,-1-1 0 0 0,0 1 1 0 0,0-1-1 0 0,0-1 0 0 0,-1 1 0 0 0,0-1 1 0 0,0 0-1 0 0,0 0 0 0 0,-1-1 0 0 0,0 0 0 0 0,0 0 1 0 0,-1 0-1 0 0,1-1 0 0 0,-2 1 0 0 0,1-2-172 0 0,-4 9 1 0 0,3-5 42 0 0,0 1 0 0 0,-1-1 0 0 0,1 0 0 0 0,-1 0 0 0 0,0 0 0 0 0,-1-1 1 0 0,1 1-1 0 0,-1 0 0 0 0,0-1 0 0 0,-1 1 0 0 0,1-1 0 0 0,-1 1 0 0 0,0-1 1 0 0,0-3-44 0 0,-2 8-15 0 0,0 0 0 0 0,0 0 1 0 0,1 1-1 0 0,-1-1 0 0 0,0 0 1 0 0,0 1-1 0 0,0-1 1 0 0,0 1-1 0 0,0-1 0 0 0,0 1 1 0 0,0 0-1 0 0,1 0 1 0 0,-1 0-1 0 0,0 0 0 0 0,0 0 1 0 0,0 0-1 0 0,0 0 0 0 0,0 1 1 0 0,0-1-1 0 0,0 1 1 0 0,0 0-1 0 0,0-1 0 0 0,1 1 1 0 0,-1 0-1 0 0,-1 1 15 0 0,-15 8-41 0 0,0 2-1 0 0,1 0 1 0 0,1 0-1 0 0,0 2 0 0 0,1 0 1 0 0,0 1-1 0 0,-7 11 42 0 0,19-22 6 0 0,1 0 0 0 0,1 1 0 0 0,-1 0 0 0 0,1-1 0 0 0,-1 1 0 0 0,1 0 0 0 0,0 0 0 0 0,1 0 0 0 0,0 0 0 0 0,-1 0 0 0 0,1 0 0 0 0,1-1 0 0 0,-1 1 0 0 0,1 0 0 0 0,0 0 0 0 0,0 0 0 0 0,0 0 0 0 0,1-1 0 0 0,-1 1 0 0 0,1-1 0 0 0,1 1 0 0 0,-1-1 0 0 0,0 0 0 0 0,1 1 0 0 0,0-1 0 0 0,0-1 0 0 0,0 1 0 0 0,4 3-6 0 0,-1 0 41 0 0,1 0 0 0 0,0-1 0 0 0,0 1 0 0 0,1-2 0 0 0,0 1 0 0 0,0-1 0 0 0,0 0 0 0 0,0-1 0 0 0,1 0 0 0 0,-1 0 0 0 0,1-1 0 0 0,0 0 0 0 0,0 0 0 0 0,1-1 0 0 0,-1-1 0 0 0,0 1-1 0 0,1-1 1 0 0,-1-1 0 0 0,1 0 0 0 0,4-1-41 0 0,4 0 90 0 0,0-2-1 0 0,0-1 1 0 0,-1 0-1 0 0,1-1 1 0 0,-1-1-1 0 0,0 0 0 0 0,0-1 1 0 0,-1-1-1 0 0,0-1 1 0 0,-1 0-1 0 0,1-1 1 0 0,-2-1-1 0 0,11-9-89 0 0,71-83 260 0 0,-87 92-239 0 0,0-1-1 0 0,-1 0 0 0 0,0 0 1 0 0,-1-1-1 0 0,-1 0 0 0 0,0 0 0 0 0,0 0 1 0 0,-1-1-1 0 0,-1 0 0 0 0,-1 0 1 0 0,0 0-1 0 0,0 0 0 0 0,-1-8-20 0 0,-2 19-7 0 0,0 0-1 0 0,-1 0 1 0 0,0 0-1 0 0,1 1 1 0 0,-1-1-1 0 0,0 0 0 0 0,-1 0 1 0 0,1 1-1 0 0,0-1 1 0 0,-1 1-1 0 0,1-1 1 0 0,-1 1-1 0 0,0 0 1 0 0,0 0-1 0 0,0-1 0 0 0,0 1 1 0 0,0 0-1 0 0,0 1 1 0 0,-1-1-1 0 0,1 0 1 0 0,-1 1-1 0 0,1-1 1 0 0,-1 1-1 0 0,1 0 0 0 0,-1 0 1 0 0,0 0-1 0 0,0 0 1 0 0,1 0-1 0 0,-1 1 1 0 0,0-1-1 0 0,0 1 1 0 0,0 0-1 0 0,0 0 0 0 0,0 0 1 0 0,0 0-1 0 0,0 0 1 0 0,1 1-1 0 0,-1-1 1 0 0,0 1-1 0 0,0 0 1 0 0,0 0-1 0 0,1 0 0 0 0,-1 0 1 0 0,0 0-1 0 0,1 0 1 0 0,-1 1-1 0 0,1 0 1 0 0,-1-1-1 0 0,1 1 0 0 0,0 0 1 0 0,-1 1 7 0 0,-4 1-66 0 0,5-3 57 0 0,-1-1-1 0 0,0 1 0 0 0,1 0 1 0 0,-1 1-1 0 0,1-1 1 0 0,0 0-1 0 0,-1 1 0 0 0,1-1 1 0 0,0 1-1 0 0,0 0 1 0 0,0 0-1 0 0,0 0 0 0 0,0 0 1 0 0,0 0-1 0 0,1 0 0 0 0,-1 0 1 0 0,1 0-1 0 0,-1 1 1 0 0,1-1-1 0 0,0 1 0 0 0,0-1 1 0 0,0 1-1 0 0,0-1 1 0 0,0 1-1 0 0,1 0 0 0 0,-1-1 1 0 0,1 1-1 0 0,0 3 10 0 0,63 33-32 0 0,-20-27 35 0 0,-36-12 4 0 0,-1 1 0 0 0,1 0 0 0 0,-1 0 1 0 0,0 0-1 0 0,1 1 0 0 0,-1 0 0 0 0,0 0 0 0 0,0 0 0 0 0,0 1 0 0 0,0 0 1 0 0,0 0-1 0 0,-1 1 0 0 0,1-1 0 0 0,-1 1 0 0 0,0 1 0 0 0,0-1 0 0 0,0 1 1 0 0,-1-1-1 0 0,0 1 0 0 0,0 1 0 0 0,0-1 0 0 0,0 0 0 0 0,-1 1 0 0 0,0 0 0 0 0,0 0 1 0 0,-1 0-1 0 0,1 0 0 0 0,0 4-7 0 0,-27 184 272 0 0,24-192-301 0 0,0 0 0 0 0,-1 0 1 0 0,1 0-1 0 0,0 0 0 0 0,0 0 0 0 0,1 0 0 0 0,-1 0 1 0 0,0 0-1 0 0,0 0 0 0 0,1 0 0 0 0,0 0 0 0 0,-1 0 1 0 0,1 0-1 0 0,0-1 0 0 0,0 1 0 0 0,0 0 0 0 0,0 0 1 0 0,0-1-1 0 0,0 1 0 0 0,0-1 0 0 0,1 1 0 0 0,-1-1 1 0 0,0 1-1 0 0,1-1 0 0 0,-1 0 0 0 0,1 0 0 0 0,0 1 1 0 0,-1-1-1 0 0,1 0 0 0 0,0-1 0 0 0,0 1 0 0 0,0 0 1 0 0,0 0-1 0 0,0-1 0 0 0,0 1 0 0 0,-1-1 0 0 0,1 0 1 0 0,0 0-1 0 0,0 1 0 0 0,0-1 0 0 0,0 0 0 0 0,1-1 29 0 0,3 0-712 0 0,0-1 0 0 0,0 0 0 0 0,0-1 0 0 0,0 1 0 0 0,-1-1 0 0 0,1 0 0 0 0,-1 0-1 0 0,0-1 1 0 0,0 0 0 0 0,0 0 0 0 0,0 0 0 0 0,-1 0 0 0 0,0-1 0 0 0,0 0 0 0 0,3-4 712 0 0,16-14-9372 0 0,-17 16 1350 0 0</inkml:trace>
  <inkml:trace contextRef="#ctx0" brushRef="#br0" timeOffset="27962.818">7033 2954 2785 0 0,'0'0'2457'0'0,"0"0"-19"0"0,0 0 23 0 0,0 0-25 0 0,0 0-225 0 0,0 0-353 0 0,0 0-365 0 0,0 0-332 0 0,0 0-242 0 0,0 0-159 0 0,0 0-113 0 0,0 0-99 0 0,0 0-54 0 0,-4-1-52 0 0,-1 1-341 0 0,1 0 0 0 0,-1 0 0 0 0,1 0 0 0 0,-1 0 0 0 0,1 1 0 0 0,-1 0 0 0 0,1 0 0 0 0,0 0 0 0 0,-1 0 0 0 0,1 1 0 0 0,0 0 0 0 0,0 0 0 0 0,0 0 0 0 0,0 0 0 0 0,1 0 0 0 0,-1 1 0 0 0,0 0 0 0 0,0 1-101 0 0,-8 3 58 0 0,1 1 1 0 0,1 0-1 0 0,0 1 0 0 0,0 0 1 0 0,1 0-1 0 0,0 1 0 0 0,0 0 1 0 0,1 1-1 0 0,1 0 0 0 0,-1 0 1 0 0,2 0-1 0 0,0 1 0 0 0,0 0 1 0 0,1 1-1 0 0,1-1 0 0 0,0 1 1 0 0,0 0-1 0 0,2 0 0 0 0,-1 0 1 0 0,2 0-1 0 0,-1 0 0 0 0,2 0 1 0 0,0 4-59 0 0,2-14 17 0 0,-1 0 1 0 0,1 0 0 0 0,0 0 0 0 0,0 0 0 0 0,0 0-1 0 0,0-1 1 0 0,1 1 0 0 0,-1-1 0 0 0,1 0 0 0 0,-1 1-1 0 0,1-1 1 0 0,0 0 0 0 0,0-1 0 0 0,0 1 0 0 0,0 0 0 0 0,0-1-1 0 0,0 0 1 0 0,0 0 0 0 0,1 0 0 0 0,-1 0 0 0 0,0 0-1 0 0,1-1 1 0 0,-1 1 0 0 0,1-1 0 0 0,-1 0 0 0 0,0 0-1 0 0,1 0 1 0 0,-1 0 0 0 0,1-1 0 0 0,-1 1 0 0 0,0-1-1 0 0,1 0 1 0 0,-1 0 0 0 0,0-1 0 0 0,0 1 0 0 0,0 0-1 0 0,3-2-17 0 0,10-6 119 0 0,-1 0 0 0 0,0-1 0 0 0,0 0 1 0 0,-1-1-1 0 0,0-1 0 0 0,-1 0 0 0 0,-1-1 0 0 0,1 0 0 0 0,-2-1 0 0 0,0 0 0 0 0,-1-1 0 0 0,1-2-119 0 0,62-122 708 0 0,-55 224-716 0 0,62 263-11 0 0,-63-123 17 0 0,-17-205-7 0 0,0 0 0 0 0,-2 1 1 0 0,0-1-1 0 0,-1 0 0 0 0,-1 0 1 0 0,-1-1-1 0 0,-1 1 0 0 0,-1-1 1 0 0,0 0-1 0 0,-2-1 0 0 0,0 1 1 0 0,0-2-1 0 0,-2 1 0 0 0,-1 0 9 0 0,-2 0 1 0 0,-1 0 0 0 0,0-2 0 0 0,-1 1 0 0 0,-1-2 0 0 0,-1 0 0 0 0,0-1 0 0 0,0-1 0 0 0,-13 7-1 0 0,29-19 1 0 0,1 0-1 0 0,-1 0 1 0 0,1 1-1 0 0,-1-1 0 0 0,0 0 1 0 0,1 0-1 0 0,-1-1 1 0 0,0 1-1 0 0,0 0 1 0 0,0-1-1 0 0,0 1 1 0 0,1-1-1 0 0,-1 1 0 0 0,0-1 1 0 0,0 0-1 0 0,0 0 1 0 0,0 0-1 0 0,0 0 1 0 0,0 0-1 0 0,0 0 1 0 0,0-1-1 0 0,0 1 0 0 0,0-1 1 0 0,0 1-1 0 0,1-1 1 0 0,-1 0-1 0 0,0 1 1 0 0,0-1-1 0 0,1 0 1 0 0,-1 0-1 0 0,0-1 0 0 0,1 1 1 0 0,-2-1-1 0 0,1-13-8 0 0,1-1 0 0 0,1 0 0 0 0,0 1 0 0 0,0-1 0 0 0,2 0 0 0 0,0 1 0 0 0,1-1 0 0 0,0 1 0 0 0,1 0 0 0 0,1 0 0 0 0,1 0 0 0 0,0 1 0 0 0,0-1 0 0 0,2 1 0 0 0,7-11 8 0 0,0-6 5 0 0,201-393-100 0 0,-195 392 97 0 0,1 2 0 0 0,2 0 0 0 0,1 2 0 0 0,1 1 0 0 0,3-1-2 0 0,-23 22-6 0 0,21-2-5589 0 0,-13-8 440 0 0,-7 9 529 0 0,-1 0-3409 0 0,-3 3 2715 0 0</inkml:trace>
  <inkml:trace contextRef="#ctx0" brushRef="#br0" timeOffset="28869.683">7513 3010 912 0 0,'0'0'2573'0'0,"0"0"62"0"0,0 0 43 0 0,0 0-146 0 0,0 0-272 0 0,0 0-329 0 0,0 0-359 0 0,0 0-253 0 0,0 0-185 0 0,0 0-126 0 0,0 0-100 0 0,0 0-64 0 0,3-7-94 0 0,5-17-89 0 0,-6 18-93 0 0,-2 6-89 0 0,0 0-67 0 0,0 0-64 0 0,-28 77 735 0 0,21-53-1084 0 0,1 0 0 0 0,1 0 0 0 0,1 1 1 0 0,1 0-1 0 0,1-1 0 0 0,1 1 0 0 0,2 18 1 0 0,-1-37-9 0 0,0-3 13 0 0,0 0 0 0 0,0-1 0 0 0,0 1 0 0 0,0-1 0 0 0,1 1 1 0 0,-1-1-1 0 0,1 1 0 0 0,-1-1 0 0 0,1 1 0 0 0,0-1 0 0 0,0 1 0 0 0,0-1 0 0 0,1 0 0 0 0,-1 1 0 0 0,0-1 0 0 0,1 0 0 0 0,-1 0 0 0 0,1 0 0 0 0,0 0 0 0 0,0 0 0 0 0,0-1 0 0 0,0 1 0 0 0,0 0 0 0 0,0-1 0 0 0,0 0 0 0 0,0 1 0 0 0,1-1 0 0 0,-1 0 0 0 0,1 0 0 0 0,-1 0 0 0 0,1 0 0 0 0,-1-1 0 0 0,1 1 0 0 0,-1-1 0 0 0,1 0 0 0 0,-1 1 0 0 0,1-1 0 0 0,0 0 0 0 0,-1-1 0 0 0,1 1 0 0 0,-1 0 0 0 0,1-1 1 0 0,-1 1-1 0 0,1-1 0 0 0,-1 0 0 0 0,1 0 0 0 0,-1 0 0 0 0,1 0 0 0 0,-1 0 0 0 0,0 0 0 0 0,1-1-4 0 0,12-12 103 0 0,0-1 0 0 0,0-1 1 0 0,-2 0-1 0 0,0-1 0 0 0,-1 0 1 0 0,0-1-1 0 0,-1 0 0 0 0,-2-1 0 0 0,0 0 1 0 0,0 0-1 0 0,-1-4-103 0 0,11-19 151 0 0,-2 0-47 0 0,-14 31-78 0 0,1 1 0 0 0,1-1 0 0 0,0 1 0 0 0,0-1 0 0 0,1 1 0 0 0,0 1 0 0 0,1-1 0 0 0,0 1 0 0 0,5-5-26 0 0,-12 14 0 0 0,0 1 0 0 0,0-1 0 0 0,0 0 0 0 0,0 1 0 0 0,0-1 0 0 0,0 1 0 0 0,0-1 0 0 0,0 0 0 0 0,0 1-1 0 0,0-1 1 0 0,1 1 0 0 0,-1-1 0 0 0,0 0 0 0 0,0 1 0 0 0,0-1 0 0 0,1 0 0 0 0,-1 1 0 0 0,0-1 0 0 0,0 0-1 0 0,1 1 1 0 0,-1-1 0 0 0,0 0 0 0 0,0 1 0 0 0,1-1 0 0 0,-1 0 0 0 0,0 0 0 0 0,1 0 0 0 0,-1 1 0 0 0,1-1-1 0 0,-1 0 1 0 0,0 0 0 0 0,1 0 0 0 0,-1 0 0 0 0,0 0 0 0 0,1 1 0 0 0,-1-1 0 0 0,1 0 0 0 0,-1 0 0 0 0,1 0-1 0 0,-1 0 1 0 0,0 0 0 0 0,1 0 0 0 0,-1-1 0 0 0,1 1 0 0 0,-1 0 0 0 0,0 0 0 0 0,1 0 0 0 0,-1 0 0 0 0,0 0 0 0 0,1-1-1 0 0,-1 1 1 0 0,1 0 0 0 0,-1 0 0 0 0,0-1 0 0 0,0 11-1 0 0,59 407 11 0 0,-58-405-12 0 0,3 62-40 0 0,-3 0-1 0 0,-2 1 0 0 0,-5-1 0 0 0,-7 32 43 0 0,11-83-1 0 0,-2-1 1 0 0,0 0-1 0 0,-2 0 0 0 0,0-1 0 0 0,-2 0 1 0 0,0 0-1 0 0,-1 0 0 0 0,-1-1 1 0 0,-1 0-1 0 0,-1-1 0 0 0,-1-1 0 0 0,0 0 1 0 0,-5 5 0 0 0,14-20 14 0 0,1-1 0 0 0,-1 1-1 0 0,0-1 1 0 0,0 1 0 0 0,0-1 0 0 0,0 0 0 0 0,0 0 0 0 0,0-1 0 0 0,-1 1 0 0 0,1-1 0 0 0,0 0 0 0 0,-1 0 0 0 0,1-1-1 0 0,-1 1 1 0 0,1-1 0 0 0,-1 0 0 0 0,0 0 0 0 0,1 0 0 0 0,-1-1 0 0 0,1 0 0 0 0,-5-1-14 0 0,7-1 12 0 0,0 0 0 0 0,0-1 1 0 0,0 1-1 0 0,1-1 0 0 0,-1 0 1 0 0,1 0-1 0 0,0 1 0 0 0,0-1 1 0 0,0 0-1 0 0,0 0 0 0 0,1 0 0 0 0,-1 0 1 0 0,1 0-1 0 0,0 0 0 0 0,1 0 1 0 0,-1 0-1 0 0,1-4-12 0 0,0-5 17 0 0,1-5 5 0 0,2 0 0 0 0,0 1 0 0 0,1 0 0 0 0,1-1 0 0 0,0 2 0 0 0,1-1 0 0 0,1 1 0 0 0,1 0 0 0 0,0 1-1 0 0,1 0 1 0 0,1 0 0 0 0,3-3-22 0 0,26-33 48 0 0,1 2-1 0 0,3 2 1 0 0,21-16-48 0 0,-54 53 6 0 0,0 0-1 0 0,1 1 1 0 0,0 0 0 0 0,0 1-1 0 0,1 0 1 0 0,0 1 0 0 0,1 1-1 0 0,10-4-5 0 0,-9 8-93 0 0,-23 3-518 0 0,1-1-361 0 0,-9 0-2336 0 0,6-3-4450 0 0,8 3-4145 0 0</inkml:trace>
  <inkml:trace contextRef="#ctx0" brushRef="#br0" timeOffset="31658.172">8647 2943 4473 0 0,'0'0'3182'0'0,"0"0"-740"0"0,0 0-400 0 0,0 0-65 0 0,0 0-50 0 0,0 0-154 0 0,0 0-293 0 0,0 0-336 0 0,0 0-273 0 0,0 0-215 0 0,0 0-134 0 0,-3 1 1840 0 0,-10 45-800 0 0,0-1-1157 0 0,13-45-376 0 0,0 0 6 0 0,0 0-9 0 0,0 0 25 0 0,0 0 13 0 0,0 0 12 0 0,0 0 29 0 0,14-26 854 0 0,3-10-452 0 0,-17 36-416 0 0,0 0 6 0 0,0 0-17 0 0,0 0-24 0 0,0 0-24 0 0,0 0-20 0 0,0 0-9 0 0,0 0-26 0 0,0 0-29 0 0,0 0-41 0 0,0 0-39 0 0,0 0-56 0 0,0 0-79 0 0,0 0-101 0 0,0 0-129 0 0,0 15-3227 0 0,0-4-1514 0 0,1-5-644 0 0,0-1-5239 0 0</inkml:trace>
  <inkml:trace contextRef="#ctx0" brushRef="#br0" timeOffset="32097.21">8655 3260 9290 0 0,'0'0'2609'0'0,"0"0"-618"0"0,0 0-310 0 0,0 0-52 0 0,0 0-85 0 0,0 0-210 0 0,0 0-297 0 0,0 0-251 0 0,0 0-196 0 0,0 0-137 0 0,0 0-56 0 0,0 0-42 0 0,-4 5-30 0 0,-29 60 2273 0 0,53-76-1890 0 0,24-18-142 0 0,-57 65-293 0 0,32-40-4461 0 0,-16 1 3029 0 0,3-1-1904 0 0,-1 0-3426 0 0,-3 1-5618 0 0</inkml:trace>
  <inkml:trace contextRef="#ctx0" brushRef="#br0" timeOffset="108717.256">8750 823 0 0 0,'0'0'899'0'0,"0"0"711"0"0,0 0 145 0 0,0 0-98 0 0,0 0-136 0 0,0 0-142 0 0,0 0-134 0 0,0 0-134 0 0,0 0-115 0 0,9 1 2333 0 0,-5 1 3200 0 0,-4-2-6459 0 0,0 0 0 0 0,0 0-3 0 0,0 0-2 0 0,0 0-18 0 0,0 0-3 0 0,0 0-11 0 0,0 0-7 0 0,0 0-2 0 0,0 0 1 0 0,0 0 7 0 0,0 0 11 0 0,0 0 18 0 0,0 0 13 0 0,2-22 1739 0 0,-13 34-1425 0 0,31-42 383 0 0,-11 15-746 0 0,4-18 436 0 0,-13 33-421 0 0,0 0 5 0 0,0 0-22 0 0,0 0-7 0 0,0 0-4 0 0,0 0-11 0 0,0 0 16 0 0,0 0-1 0 0,0 0-5 0 0,0 0 4 0 0,0 0 2 0 0,0 0 6 0 0,-16 7 107 0 0,5 7-127 0 0,11-13 8 0 0,0-1 6 0 0,0 0 3 0 0,0 0-8 0 0,0 0 4 0 0,0 0 7 0 0,0 0 6 0 0,0 0 23 0 0,9-18 564 0 0,-2 7-720 0 0,-10 19 1136 0 0,-3 0-1768 0 0,3-18-4674 0 0,2 7 4458 0 0,1-3-393 0 0,1 1-4300 0 0,2 1-5577 0 0</inkml:trace>
  <inkml:trace contextRef="#ctx0" brushRef="#br0" timeOffset="109686.527">8763 421 0 0 0,'0'0'795'0'0,"0"0"729"0"0,0 0 357 0 0,0 0 0 0 0,0 0-224 0 0,0 0-352 0 0,0 0-313 0 0,0 0-187 0 0,0 0-79 0 0,0 0-21 0 0,0 0 13 0 0,1 0-931 0 0,4 1 8590 0 0,-10-14-5710 0 0,-5 14-2614 0 0,41-37 1719 0 0,-31 35-1667 0 0,0 1-32 0 0,0 0-5 0 0,0 0-8 0 0,0 0-1 0 0,0 0-15 0 0,0 0-7 0 0,0 0-21 0 0,0 0-33 0 0,0 0 33 0 0,0 0-3 0 0,0 0 18 0 0,0 0 49 0 0,0 0-42 0 0,0 0 13 0 0,0 0 9 0 0,-18 22 627 0 0,14-18-442 0 0,21-19-142 0 0,-17 15-91 0 0,0 0 16 0 0,0 0 0 0 0,0 0-12 0 0,0 0 13 0 0,0 0 11 0 0,0 0 2 0 0,0 0-17 0 0,0 0 10 0 0,0 0-10 0 0,0 0-22 0 0,0 0 27 0 0,0 0-15 0 0,0 0-3 0 0,0 0 12 0 0,0 0-11 0 0,0 0 1 0 0,0 0 0 0 0,0 0 17 0 0,0 0-8 0 0,0 0-5 0 0,0 0-32 0 0,0 0 16 0 0,0 0 9 0 0,0 0-15 0 0,0 0-4 0 0,0 0-4 0 0,0 0-20 0 0,0 0-19 0 0,0 0-7 0 0,0 0-48 0 0,0 0-67 0 0,0 0-103 0 0,0 0-170 0 0,0 0-247 0 0,0-3-1225 0 0,0 3-1293 0 0,0 0-3423 0 0,0 0-5081 0 0</inkml:trace>
  <inkml:trace contextRef="#ctx0" brushRef="#br0" timeOffset="117953.372">553 5042 0 0 0,'0'0'745'0'0,"0"0"996"0"0,0 0 241 0 0,0 0 11 0 0,0 0 14 0 0,0 0-50 0 0,0 0-167 0 0,0 0-178 0 0,-2-6-188 0 0,-5-19-175 0 0,5 19-121 0 0,2 6-136 0 0,0 0-143 0 0,0 0-131 0 0,0 0-106 0 0,0 0-84 0 0,0 0-69 0 0,0 0-27 0 0,0 23 2203 0 0,2 77-1292 0 0,0-47-1071 0 0,-1 0-1 0 0,-4 0 0 0 0,-1-1 1 0 0,-5 12-272 0 0,-44 200 288 0 0,23-139-243 0 0,27-199-6865 0 0,-5 43-2846 0 0,4 23-119 0 0</inkml:trace>
  <inkml:trace contextRef="#ctx0" brushRef="#br0" timeOffset="118368.868">80 5082 4217 0 0,'0'0'1704'0'0,"0"0"-153"0"0,0 0 19 0 0,0 0 170 0 0,0 0 185 0 0,0 0 20 0 0,0 0-231 0 0,0 0-318 0 0,0 0-326 0 0,0 0-259 0 0,0 0-171 0 0,0 0-129 0 0,-8-4-40 0 0,-24-13-19 0 0,24 13-10 0 0,8 4-24 0 0,23-8 1513 0 0,114-29-640 0 0,2 6 1 0 0,1 6-1 0 0,90-3-1291 0 0,-80 24 147 0 0,-149 4-202 0 0,0 0 1 0 0,0 0-1 0 0,0 0 0 0 0,-1 0 1 0 0,1 0-1 0 0,0 0 1 0 0,0 1-1 0 0,-1-1 1 0 0,1 0-1 0 0,0 0 0 0 0,-1 1 1 0 0,1-1-1 0 0,0 0 1 0 0,-1 1-1 0 0,1-1 1 0 0,0 1-1 0 0,-1-1 0 0 0,1 1 1 0 0,-1-1-1 0 0,1 1 1 0 0,-1-1-1 0 0,1 1 1 0 0,-1-1-1 0 0,1 1 0 0 0,-1 0 1 0 0,0-1-1 0 0,1 1 1 0 0,-1 0-1 0 0,0-1 1 0 0,1 1-1 0 0,-1 0 0 0 0,0 0 1 0 0,0-1-1 0 0,0 1 1 0 0,0 0-1 0 0,0 0 1 0 0,0-1-1 0 0,0 1 0 0 0,0 0 1 0 0,0 0-1 0 0,0-1 1 0 0,0 1-1 0 0,0 0 0 0 0,0 0 1 0 0,-1-1-1 0 0,1 1 1 0 0,0 0-1 0 0,-1-1 1 0 0,1 1-1 0 0,0 0 0 0 0,-1-1 1 0 0,1 1-1 0 0,-1 0 1 0 0,1-1-1 0 0,-1 1 1 0 0,1-1 54 0 0,-27 42-3695 0 0,26-40 3492 0 0,-39 45-7115 0 0,12-18-1753 0 0,16-21 3885 0 0</inkml:trace>
  <inkml:trace contextRef="#ctx0" brushRef="#br0" timeOffset="118719.593">72 5826 3825 0 0,'0'0'2408'0'0,"0"0"-618"0"0,0 0-162 0 0,0 0 157 0 0,0 0 167 0 0,0 0-29 0 0,0 0-338 0 0,0 0-392 0 0,0 0-302 0 0,0 0-176 0 0,0 0-12 0 0,0 0 42 0 0,0 0 23 0 0,1 4 5 0 0,-1-3-728 0 0,0 0 1 0 0,1 0-1 0 0,-1 0 0 0 0,0 0 1 0 0,0 0-1 0 0,1 0 1 0 0,-1 0-1 0 0,0 0 1 0 0,1 0-1 0 0,-1 0 1 0 0,1 0-1 0 0,0-1 1 0 0,-1 1-1 0 0,1 0 1 0 0,0 0-1 0 0,-1-1 1 0 0,1 1-1 0 0,0 0 1 0 0,0-1-1 0 0,-1 1 1 0 0,1-1-1 0 0,0 1 1 0 0,0-1-1 0 0,0 1 1 0 0,0-1-1 0 0,0 0 1 0 0,0 1-1 0 0,0-1 1 0 0,0 0-1 0 0,0 0 1 0 0,0 0-1 0 0,0 1 1 0 0,0-1-1 0 0,0 0 1 0 0,0 0-1 0 0,0-1 1 0 0,0 1-1 0 0,0 0 1 0 0,0 0-1 0 0,0 0 1 0 0,0-1-1 0 0,-1 1 1 0 0,1 0-1 0 0,0-1 1 0 0,0 1-1 0 0,0-1 1 0 0,0 1-1 0 0,0-1 1 0 0,-1 0-1 0 0,1 1 1 0 0,0-1-1 0 0,0 0 1 0 0,-1 1-1 0 0,1-1 1 0 0,0 0-46 0 0,-1 0 5 0 0,460-183 3897 0 0,-436 174-4046 0 0,2 1 1 0 0,-1 1-1 0 0,1 1 0 0 0,0 1 1 0 0,0 1-1 0 0,1 2 0 0 0,25-1 144 0 0,-30 19-4400 0 0,-19-6 164 0 0,-1 0-3571 0 0,-1-5-3829 0 0</inkml:trace>
  <inkml:trace contextRef="#ctx0" brushRef="#br0" timeOffset="119366.623">766 5926 12299 0 0,'0'0'1409'0'0,"0"0"-219"0"0,0 0-37 0 0,0 0 118 0 0,0 0 107 0 0,0 0-52 0 0,0 0-226 0 0,0 0-265 0 0,0 0-219 0 0,0 0-159 0 0,0 0-66 0 0,0 0 9 0 0,0 0 18 0 0,3-15-9 0 0,8-47-13 0 0,-9 49-204 0 0,2 0 0 0 0,0 0 0 0 0,0 1 1 0 0,1 0-1 0 0,0 0 0 0 0,1 0 0 0 0,1 0 0 0 0,0 1 0 0 0,2-2-192 0 0,-7 10 37 0 0,94-119 1035 0 0,-20 60-836 0 0,-74 63-234 0 0,0 0 1 0 0,0-1-1 0 0,0 1 1 0 0,0 1-1 0 0,-1-1 1 0 0,1 0-1 0 0,-1 0 1 0 0,1 1-1 0 0,0-1 1 0 0,-1 0-1 0 0,0 1 1 0 0,1 0-1 0 0,-1-1 1 0 0,0 1-1 0 0,0 0 1 0 0,0 0-1 0 0,0-1 1 0 0,0 1-1 0 0,-1 0 1 0 0,1 0-1 0 0,0 0 1 0 0,-1 0-1 0 0,1 0 1 0 0,-1 0-1 0 0,0 0 0 0 0,0 0 1 0 0,0 0-1 0 0,0 0 1 0 0,0 0-1 0 0,0 1 1 0 0,-1-1-1 0 0,1 0 1 0 0,0 0-1 0 0,-1 0 1 0 0,0 1-3 0 0,2 9 58 0 0,11 90 141 0 0,-10-101-194 0 0,0 0 0 0 0,-1 0 0 0 0,1-1-1 0 0,0 1 1 0 0,0 0 0 0 0,0-1 0 0 0,0 0 0 0 0,0 1-1 0 0,0-1 1 0 0,0 0 0 0 0,0 0 0 0 0,0 0 0 0 0,0 0-1 0 0,0 0 1 0 0,0-1 0 0 0,0 1 0 0 0,0 0 0 0 0,0-1-1 0 0,0 0 1 0 0,-1 1 0 0 0,1-1 0 0 0,0 0 0 0 0,0 0-1 0 0,-1 0 1 0 0,1 0 0 0 0,0 0 0 0 0,-1-1 0 0 0,1 1 0 0 0,-1 0-1 0 0,1-1 1 0 0,-1 1 0 0 0,0-1 0 0 0,1-1-5 0 0,174-147 257 0 0,-120 117-333 0 0,-56 33 93 0 0,0 0-45 0 0,0 16-20 0 0,-1 104 1092 0 0,0-59-3902 0 0,1-31-2340 0 0,0 0-3628 0 0,0-26-2507 0 0</inkml:trace>
  <inkml:trace contextRef="#ctx0" brushRef="#br0" timeOffset="119953.307">1580 5532 15099 0 0,'0'0'1087'0'0,"0"0"-365"0"0,0 0-65 0 0,0 0 274 0 0,0 0 287 0 0,0 0 96 0 0,0 0-183 0 0,0 0-257 0 0,0 0-207 0 0,0 0-118 0 0,0 0-82 0 0,-2 31-90 0 0,-7 102-62 0 0,-13 63 383 0 0,19-160-641 0 0,-2-1 1 0 0,-1-1-1 0 0,-2 1 1 0 0,-2-1-1 0 0,0 0 1 0 0,-13 23-58 0 0,9-38 271 0 0,14-19-163 0 0,0 0 70 0 0,0-6 231 0 0,3-18-353 0 0,0 0 1 0 0,2 0 0 0 0,1 0 0 0 0,1 1-1 0 0,1 0 1 0 0,1 0 0 0 0,1 1 0 0 0,1 0-1 0 0,13-20-56 0 0,4-11 40 0 0,-16 24-35 0 0,1 0-1 0 0,2 1 0 0 0,1 0 0 0 0,1 1 1 0 0,1 1-1 0 0,2 1 0 0 0,0 1 1 0 0,2 0-1 0 0,0 2 0 0 0,1 0 0 0 0,2 2 1 0 0,0 0-1 0 0,1 2 0 0 0,21-11-4 0 0,-46 28 2 0 0,0 1 0 0 0,0-1-1 0 0,1 0 1 0 0,-1 0 0 0 0,0 1-1 0 0,0-1 1 0 0,1 1-1 0 0,-1-1 1 0 0,0 1 0 0 0,1-1-1 0 0,-1 1 1 0 0,1 0 0 0 0,-1 0-1 0 0,0 0 1 0 0,1 0 0 0 0,-1 0-1 0 0,1 0 1 0 0,-1 0-1 0 0,1 0 1 0 0,-1 0 0 0 0,0 1-1 0 0,1-1 1 0 0,-1 0 0 0 0,0 1-1 0 0,1-1 1 0 0,-1 1 0 0 0,0 0-1 0 0,1 0 1 0 0,-1-1 0 0 0,0 1-1 0 0,0 0 1 0 0,0 0-1 0 0,0 0 1 0 0,0 0 0 0 0,0 0-1 0 0,0 0 1 0 0,0 0 0 0 0,0 0-1 0 0,0 2-1 0 0,7 57 222 0 0,-10-35-143 0 0,-1-1 1 0 0,-1 1 0 0 0,-1-1 0 0 0,-1 1-1 0 0,-2-2 1 0 0,0 1 0 0 0,-1-1-1 0 0,-2 0 1 0 0,-10 18-80 0 0,17-34 5 0 0,0-1-1 0 0,0 1 1 0 0,0-1-1 0 0,-1 1 1 0 0,0-2-1 0 0,0 1 1 0 0,0 0-1 0 0,-1-1 1 0 0,0 0-1 0 0,0 0 0 0 0,0-1 1 0 0,-1 0-1 0 0,1 0 1 0 0,-1 0-1 0 0,0-1 1 0 0,0 0-1 0 0,-1 0 1 0 0,1-1-1 0 0,0 1 1 0 0,-1-2-1 0 0,0 1 1 0 0,1-1-1 0 0,-1-1 1 0 0,0 1-1 0 0,-2-1-4 0 0,6 0-114 0 0,1 1-1 0 0,-1-1 1 0 0,0 0-1 0 0,1 0 1 0 0,-1-1-1 0 0,0 1 1 0 0,1-1-1 0 0,-1 0 0 0 0,1 0 1 0 0,-1 0-1 0 0,1 0 1 0 0,-1 0-1 0 0,1-1 1 0 0,0 0-1 0 0,0 1 1 0 0,-1-1-1 0 0,1-1 1 0 0,1 1-1 0 0,-1 0 1 0 0,0-1-1 0 0,1 1 1 0 0,-1-1-1 0 0,1 0 1 0 0,-1 0-1 0 0,1 0 0 0 0,0 0 1 0 0,1 0-1 0 0,-1 0 1 0 0,0-1-1 0 0,1 1 1 0 0,0 0-1 0 0,0-1 1 0 0,-1-2 114 0 0,-1-30-3976 0 0,8 14-3273 0 0,-1 13-4024 0 0</inkml:trace>
  <inkml:trace contextRef="#ctx0" brushRef="#br0" timeOffset="120719.269">2129 5590 16444 0 0,'0'0'1244'0'0,"0"0"-357"0"0,0 0-33 0 0,0 0 99 0 0,0 0 74 0 0,0 0-70 0 0,0 0-195 0 0,0 0-184 0 0,0 0-147 0 0,0 0-87 0 0,0 0-60 0 0,0 0-21 0 0,-13 26-43 0 0,-37 80-27 0 0,36-54 117 0 0,15-40-221 0 0,-1-10-68 0 0,0 0 1 0 0,0 0-1 0 0,0 0 0 0 0,0 0 0 0 0,0 0 1 0 0,0 0-1 0 0,0 0 0 0 0,1 0 0 0 0,-1 0 1 0 0,1 0-1 0 0,-1 0 0 0 0,1 0 0 0 0,0 0 1 0 0,0 0-1 0 0,0-1 0 0 0,0 1 0 0 0,0 0 1 0 0,0 0-1 0 0,0-1 0 0 0,1 1 0 0 0,-1-1 1 0 0,1 1-1 0 0,-1-1 0 0 0,1 0 0 0 0,-1 1 1 0 0,1-1-1 0 0,0 0 0 0 0,0 0 0 0 0,-1 0 0 0 0,1 0 1 0 0,0-1-1 0 0,0 1 0 0 0,0 0 0 0 0,0-1 1 0 0,0 0-1 0 0,0 1 0 0 0,0-1 0 0 0,0 0 1 0 0,0 0-1 0 0,0 0 0 0 0,0 0 0 0 0,1 0-21 0 0,8-3 108 0 0,-1 0-1 0 0,1-1 0 0 0,-1 0 0 0 0,0 0 0 0 0,0-1 0 0 0,0 0 0 0 0,-1-1 0 0 0,1 0 1 0 0,-2-1-1 0 0,1 0 0 0 0,-1 0 0 0 0,0-1 0 0 0,0 0 0 0 0,-1-1 0 0 0,7-8-107 0 0,50-64 238 0 0,-57 83-500 0 0,-6 7 277 0 0,-2-4-18 0 0,1-1-1 0 0,0 1 1 0 0,0-1-1 0 0,0 1 1 0 0,1-1 0 0 0,-1 1-1 0 0,1-1 1 0 0,0 1-1 0 0,0-1 1 0 0,1 0-1 0 0,-1 0 1 0 0,1 1 0 0 0,0-1-1 0 0,0 0 1 0 0,1 0-1 0 0,-1-1 1 0 0,1 1 0 0 0,-1-1-1 0 0,1 1 1 0 0,0-1-1 0 0,1 0 1 0 0,-1 0-1 0 0,0 0 1 0 0,1 0 0 0 0,0-1-1 0 0,0 1 1 0 0,0-1-1 0 0,0 0 1 0 0,0 0 0 0 0,0 0-1 0 0,0-1 1 0 0,1 1 3 0 0,5-3 13 0 0,0-1 1 0 0,0 0-1 0 0,-1 0 1 0 0,1-1-1 0 0,-1 0 1 0 0,1 0-1 0 0,-1-1 1 0 0,0 0-1 0 0,0-1 1 0 0,-1 0-1 0 0,1-1 1 0 0,-1 1-1 0 0,-1-2 1 0 0,1 1-1 0 0,-1-1 1 0 0,0 0-1 0 0,0 0 0 0 0,-1-1 1 0 0,0 0-1 0 0,0 0 1 0 0,-1-1-1 0 0,0 1 1 0 0,1-4-14 0 0,-2 6 15 0 0,26-42 50 0 0,-2-1 0 0 0,-2-1 1 0 0,-2-1-1 0 0,12-41-65 0 0,-17 44-42 0 0,-8 19 34 0 0,-1 0-1 0 0,-2 0 1 0 0,-1-1 0 0 0,-1 0 0 0 0,-1 0 0 0 0,-2-1 0 0 0,-1 1-1 0 0,-2-26 9 0 0,0 54-4 0 0,-1 0 0 0 0,1 0 0 0 0,-1 1 0 0 0,1-1 0 0 0,-1 0 0 0 0,0 0 0 0 0,0 1 0 0 0,0-1 0 0 0,0 0 0 0 0,0 1 0 0 0,0-1 0 0 0,0 1 0 0 0,0 0-1 0 0,-1-1 1 0 0,1 1 0 0 0,-1 0 0 0 0,1 0 0 0 0,-1-1 0 0 0,1 1 0 0 0,-1 0 0 0 0,0 1 0 0 0,1-1 0 0 0,-1 0 0 0 0,0 0 0 0 0,0 1 0 0 0,0-1 0 0 0,1 1-1 0 0,-1 0 1 0 0,0-1 0 0 0,0 1 0 0 0,0 0 0 0 0,0 0 0 0 0,0 0 0 0 0,0 0 0 0 0,1 1 0 0 0,-1-1 0 0 0,0 0 0 0 0,0 1 0 0 0,0-1 0 0 0,0 1 0 0 0,1 0 0 0 0,-1 0-1 0 0,0-1 1 0 0,1 1 0 0 0,-1 0 0 0 0,0 0 0 0 0,1 1 0 0 0,-1-1 0 0 0,1 0 0 0 0,0 0 0 0 0,-1 1 0 0 0,1-1 0 0 0,0 1 0 0 0,0-1 0 0 0,0 1 0 0 0,0 0-1 0 0,0-1 1 0 0,0 1 4 0 0,-14 21 7 0 0,0 0-1 0 0,2 1 0 0 0,1 1 0 0 0,1 0 0 0 0,1 1 0 0 0,1 0 1 0 0,1 0-1 0 0,1 1 0 0 0,2 0 0 0 0,0 0 0 0 0,2 1 0 0 0,1-1 1 0 0,2 1-1 0 0,0-1 0 0 0,2 1 0 0 0,2 7-6 0 0,1 0 38 0 0,1-1 1 0 0,2 1-1 0 0,2-1 0 0 0,1-1 1 0 0,2 0-1 0 0,0 0 0 0 0,10 13-38 0 0,12 32 11 0 0,4 11-3 0 0,-39-86 13 0 0,0-3-34 0 0,0 0-35 0 0,0 0-32 0 0,2-18-840 0 0,8-59-3169 0 0,-2 53 388 0 0,1 0-3314 0 0,-5 12-3941 0 0</inkml:trace>
  <inkml:trace contextRef="#ctx0" brushRef="#br0" timeOffset="121193.735">3127 5484 9530 0 0,'0'0'2319'0'0,"0"0"-233"0"0,0 0-87 0 0,0 0-73 0 0,0 0-131 0 0,0 0-301 0 0,0 0-372 0 0,0 0-225 0 0,0 0-200 0 0,0 0-130 0 0,0 0-91 0 0,0 0-92 0 0,0 0-63 0 0,-7-3-40 0 0,4 2-241 0 0,0 0 1 0 0,-1 0 0 0 0,1 0-1 0 0,-1 0 1 0 0,1 0 0 0 0,-1 1-1 0 0,1-1 1 0 0,-1 1 0 0 0,1 0 0 0 0,-1 0-1 0 0,1 1 1 0 0,-1-1 0 0 0,0 1-1 0 0,1 0 1 0 0,0-1 0 0 0,-1 2-1 0 0,1-1 1 0 0,-1 0 0 0 0,1 1 0 0 0,0-1-1 0 0,0 1 1 0 0,0 0 0 0 0,-1 1-41 0 0,-2 0 7 0 0,1 0-1 0 0,1 0 1 0 0,-1 1 0 0 0,0 0 0 0 0,1 0-1 0 0,0 0 1 0 0,0 0 0 0 0,0 1 0 0 0,0-1 0 0 0,1 1-1 0 0,0 0 1 0 0,0 0 0 0 0,0 0 0 0 0,0 1 0 0 0,1-1-1 0 0,0 1 1 0 0,0-1 0 0 0,0 1 0 0 0,1 0 0 0 0,0-1-1 0 0,0 1 1 0 0,0 5-7 0 0,3-7-1 0 0,-1 0 1 0 0,1 0-1 0 0,-1 0 1 0 0,1 0-1 0 0,0-1 0 0 0,1 1 1 0 0,-1 0-1 0 0,0-1 0 0 0,1 0 1 0 0,0 1-1 0 0,0-1 0 0 0,0 0 1 0 0,0-1-1 0 0,1 1 1 0 0,-1 0-1 0 0,1-1 0 0 0,-1 0 1 0 0,1 0-1 0 0,0 0 0 0 0,0 0 1 0 0,0-1-1 0 0,0 1 0 0 0,0-1 1 0 0,0 0-1 0 0,1 0 1 0 0,-1 0-1 0 0,2-1 1 0 0,48 24 94 0 0,-51-22-57 0 0,-1 1-1 0 0,1 0 0 0 0,-1-1 1 0 0,1 1-1 0 0,-1 0 0 0 0,0 0 1 0 0,0 0-1 0 0,0 0 0 0 0,-1 1 1 0 0,1-1-1 0 0,-1 1 0 0 0,0-1 1 0 0,1 1-1 0 0,-2-1 0 0 0,1 1 1 0 0,0-1-1 0 0,-1 1 0 0 0,1 0 1 0 0,-1 0-1 0 0,0-1 0 0 0,-1 1 1 0 0,1 0-1 0 0,0-1 0 0 0,-1 1 1 0 0,0-1-1 0 0,0 1 0 0 0,0 0 1 0 0,0-1-1 0 0,-1 0 0 0 0,1 1 1 0 0,-1-1-1 0 0,0 0 0 0 0,0 0 1 0 0,0 0-1 0 0,-1 0 0 0 0,1 0 1 0 0,0 0-1 0 0,-1-1 0 0 0,0 1 1 0 0,0-1-1 0 0,0 0 0 0 0,0 0 1 0 0,0 0-1 0 0,0 0 0 0 0,0 0 0 0 0,-1 0-36 0 0,-13 6 30 0 0,-64 17 31 0 0,29-25-1177 0 0,42-13-2927 0 0,22-14-10857 0 0,-8 22 6141 0 0</inkml:trace>
  <inkml:trace contextRef="#ctx0" brushRef="#br0" timeOffset="121587.459">3272 5800 11106 0 0,'0'0'2586'0'0,"0"0"-380"0"0,0 0-255 0 0,0 0-210 0 0,0 0-226 0 0,0 0-227 0 0,0 0-252 0 0,0 0-232 0 0,0 0-172 0 0,33-11-118 0 0,101-37-71 0 0,-53 7 575 0 0,-73 37-949 0 0,-1 0-1 0 0,0-1 0 0 0,0 0 0 0 0,-1-1 0 0 0,0 0 0 0 0,0 0 0 0 0,0 0 1 0 0,-1 0-1 0 0,1-1 0 0 0,-2 0 0 0 0,1 0 0 0 0,-1 0 0 0 0,0-1 1 0 0,0 1-1 0 0,-1-1 0 0 0,0 0 0 0 0,-1 0 0 0 0,1 0 0 0 0,-1-4-68 0 0,-2 10-2 0 0,1 1-1 0 0,-1 0 0 0 0,1 0 1 0 0,-1-1-1 0 0,0 1 0 0 0,0 0 0 0 0,0-1 1 0 0,0 1-1 0 0,0 0 0 0 0,0-1 1 0 0,0 1-1 0 0,-1 0 0 0 0,1-1 1 0 0,0 1-1 0 0,-1 0 0 0 0,1 0 1 0 0,-1-1-1 0 0,1 1 0 0 0,-1 0 0 0 0,1 0 1 0 0,-1 0-1 0 0,0 0 0 0 0,0 0 1 0 0,1 0-1 0 0,-1 0 0 0 0,0 0 1 0 0,0 0-1 0 0,0 0 0 0 0,0 0 0 0 0,0 0 1 0 0,-1 1-1 0 0,1-1 0 0 0,0 1 1 0 0,0-1-1 0 0,0 0 0 0 0,-1 1 1 0 0,1 0-1 0 0,0-1 0 0 0,0 1 1 0 0,-1 0-1 0 0,1 0 0 0 0,0-1 0 0 0,-1 1 1 0 0,1 0-1 0 0,0 0 0 0 0,-1 1 1 0 0,1-1-1 0 0,-1 0 3 0 0,-10 3-27 0 0,0 1-1 0 0,0 0 1 0 0,0 0-1 0 0,1 1 1 0 0,-1 1 0 0 0,1 0-1 0 0,1 0 1 0 0,-1 1-1 0 0,1 1 1 0 0,0-1 0 0 0,1 2-1 0 0,0-1 1 0 0,0 1-1 0 0,1 1 1 0 0,0-1-1 0 0,1 1 1 0 0,0 1 0 0 0,0 0-1 0 0,1 0 1 0 0,-1 3 27 0 0,3-9 15 0 0,1 0 0 0 0,-1 1 0 0 0,1-1 0 0 0,0 1 0 0 0,0 0 0 0 0,1-1 0 0 0,0 1 0 0 0,0 0 0 0 0,0 1-1 0 0,1-1 1 0 0,0 0 0 0 0,0 0 0 0 0,0 1 0 0 0,1-1 0 0 0,0 0 0 0 0,0 1 0 0 0,1-1 0 0 0,0 0 0 0 0,0 0 0 0 0,0 1 0 0 0,1-1 0 0 0,0 0 0 0 0,0 0 0 0 0,0 0 0 0 0,1-1 0 0 0,0 1 0 0 0,0-1 0 0 0,1 1 0 0 0,-1-1 0 0 0,1 0 0 0 0,0 0 0 0 0,0-1 0 0 0,1 1 0 0 0,0-1 0 0 0,-1 0 0 0 0,2 0-1 0 0,-1 0 1 0 0,0-1 0 0 0,1 0 0 0 0,-1 0 0 0 0,2 0-15 0 0,16 4 174 0 0,0-2 0 0 0,1 0-1 0 0,0-1 1 0 0,-1-2-1 0 0,1 0 1 0 0,1-2 0 0 0,15-2-174 0 0,-3 2 66 0 0,25-6-675 0 0,-38 0-4077 0 0,-20 3-2120 0 0,-3-1-5821 0 0</inkml:trace>
  <inkml:trace contextRef="#ctx0" brushRef="#br0" timeOffset="123523.408">4018 5749 64 0 0,'0'0'2016'0'0,"0"0"188"0"0,0 0 195 0 0,0 0 217 0 0,0 0-24 0 0,0 0-272 0 0,0 0-413 0 0,0 0-435 0 0,0 0-322 0 0,0 0-198 0 0,0 0-112 0 0,5-1 4737 0 0,21-2-4398 0 0,67-16-414 0 0,-16 9-1972 0 0,-74 9 576 0 0,6 2-548 0 0,-5 3-6868 0 0,-2-1-228 0 0</inkml:trace>
  <inkml:trace contextRef="#ctx0" brushRef="#br0" timeOffset="124288.4">4330 5966 10482 0 0,'0'0'1899'0'0,"0"0"-581"0"0,0 0-278 0 0,0 0 196 0 0,0 0 266 0 0,0 0 45 0 0,0 0-233 0 0,0 0-354 0 0,0 0-263 0 0,0 0-133 0 0,0 0 26 0 0,0 0 47 0 0,17-37 2400 0 0,-9 9-2943 0 0,2 2-1 0 0,2-1 0 0 0,0 1 1 0 0,1 1-1 0 0,2 0 1 0 0,0 1-1 0 0,2 1 1 0 0,0 1-1 0 0,2 0 1 0 0,0 1-1 0 0,19-15-93 0 0,60-19 54 0 0,-97 55-54 0 0,1 0 0 0 0,0 0 0 0 0,0 0 0 0 0,0 0 0 0 0,-1 0 1 0 0,1 0-1 0 0,0 1 0 0 0,-1-1 0 0 0,1 1 0 0 0,0-1 1 0 0,-1 1-1 0 0,1 0 0 0 0,0-1 0 0 0,-1 1 0 0 0,1 0 0 0 0,-1 0 1 0 0,1 0-1 0 0,-1 0 0 0 0,0 0 0 0 0,1 1 0 0 0,-1-1 0 0 0,0 0 1 0 0,0 1-1 0 0,0-1 0 0 0,0 1 0 0 0,0-1 0 0 0,0 1 0 0 0,0-1 1 0 0,-1 1-1 0 0,1-1 0 0 0,-1 1 0 0 0,1 0 0 0 0,-1 0 0 0 0,1-1 1 0 0,-1 1-1 0 0,0 0 0 0 0,0 1 0 0 0,8 70 138 0 0,3 94 10 0 0,5-142-204 0 0,-15-25 28 0 0,10-9-19 0 0,124-150 220 0 0,-107 121-167 0 0,1 2 0 0 0,3 0 0 0 0,0 2 0 0 0,2 1 0 0 0,2 2 0 0 0,8-4-6 0 0,-43 34-1 0 0,0 1 0 0 0,-1 0-1 0 0,1-1 1 0 0,0 1 0 0 0,0 0-1 0 0,-1 0 1 0 0,1 0 0 0 0,0-1-1 0 0,0 1 1 0 0,0 0 0 0 0,-1 0-1 0 0,1 0 1 0 0,0 0 0 0 0,0 0-1 0 0,-1 0 1 0 0,1 0 0 0 0,0 1-1 0 0,0-1 1 0 0,0 0 0 0 0,-1 0-1 0 0,1 1 1 0 0,0-1 0 0 0,-1 0-1 0 0,1 1 1 0 0,0-1 0 0 0,-1 0-1 0 0,1 1 1 0 0,0-1 0 0 0,-1 1-1 0 0,1 0 1 0 0,-1-1 0 0 0,1 1-1 0 0,-1-1 1 0 0,1 1 0 0 0,-1 0-1 0 0,1-1 1 0 0,-1 1 0 0 0,0 0-1 0 0,1-1 1 0 0,-1 1 0 0 0,0 0-1 0 0,0 0 1 0 0,1-1 0 0 0,-1 1-1 0 0,0 0 1 0 0,0 0 0 0 0,0-1-1 0 0,0 1 1 0 0,0 0 0 0 0,0 0-1 0 0,0 0 1 0 0,0-1 0 0 0,-1 1-1 0 0,1 0 1 0 0,0 0 0 0 0,0-1-1 0 0,-1 1 1 0 0,1 0 0 0 0,0 0-1 0 0,-1-1 1 0 0,1 1 0 0 0,0 0-1 0 0,-1-1 1 0 0,1 1 0 0 0,-1-1-1 0 0,1 1 1 0 0,-1-1 0 0 0,0 1 1 0 0,0 13 62 0 0,-12 181 182 0 0,17-77-532 0 0,11-91-3078 0 0,-6-23-1843 0 0,2-2-5032 0 0,-6-2 854 0 0</inkml:trace>
  <inkml:trace contextRef="#ctx0" brushRef="#br0" timeOffset="124591.286">5439 5579 12019 0 0,'0'0'1884'0'0,"0"0"-497"0"0,0 0-252 0 0,0 0-58 0 0,0 0-52 0 0,0 0-28 0 0,0 0-134 0 0,0 0-212 0 0,0 0-151 0 0,0 0-113 0 0,-17 34-89 0 0,-48 102-39 0 0,45-73 88 0 0,20-53-264 0 0,0-6-34 0 0,-1 1 0 0 0,1-1 0 0 0,-1 0 1 0 0,1 0-1 0 0,0 0 0 0 0,0 0 0 0 0,1 0 1 0 0,0 0-1 0 0,-1 0 0 0 0,1 0 1 0 0,0 0-1 0 0,1 0 0 0 0,-1 0 0 0 0,1-1 1 0 0,0 1-1 0 0,0 0 0 0 0,0-1 0 0 0,0 1 1 0 0,0-1-1 0 0,1 0 0 0 0,0 0 1 0 0,-1 0-1 0 0,1 0 0 0 0,0 0 0 0 0,1-1 1 0 0,-1 1-1 0 0,0-1 0 0 0,1 0 0 0 0,-1 0 1 0 0,1 0-1 0 0,0 0 0 0 0,0-1 0 0 0,0 1 1 0 0,-1-1-1 0 0,1 0 0 0 0,3 0-49 0 0,-1-1 131 0 0,-1 0-1 0 0,1 0 1 0 0,-1-1-1 0 0,1 1 0 0 0,-1-1 1 0 0,1-1-1 0 0,-1 1 1 0 0,1-1-1 0 0,-1 0 1 0 0,0 0-1 0 0,0 0 1 0 0,0-1-1 0 0,0 0 0 0 0,0 0 1 0 0,-1 0-1 0 0,0 0 1 0 0,1-1-1 0 0,-1 0 1 0 0,0 0-1 0 0,0 0 0 0 0,-1 0 1 0 0,0-1-1 0 0,1 1 1 0 0,0-4-131 0 0,56-125 687 0 0,-54 8-772 0 0,-7 123 31 0 0,1 0 0 0 0,0-1 0 0 0,-1 1 0 0 0,0 0 0 0 0,1 0 0 0 0,-1 0-1 0 0,0 0 1 0 0,0 0 0 0 0,0 0 0 0 0,-1 0 0 0 0,1 0 0 0 0,0 0 0 0 0,-1 0 0 0 0,1 0 0 0 0,-1 1 0 0 0,0-1 0 0 0,1 1 0 0 0,-1-1-1 0 0,0 1 1 0 0,0 0 0 0 0,0 0 0 0 0,0 0 0 0 0,0 0 0 0 0,0 0 0 0 0,0 0 0 0 0,-1 0 0 0 0,-1 0 54 0 0,1 1-367 0 0,0-1-1 0 0,0 1 1 0 0,0 0 0 0 0,0 0 0 0 0,-1 0-1 0 0,1 0 1 0 0,0 1 0 0 0,0-1 0 0 0,0 1-1 0 0,0 0 1 0 0,0 0 0 0 0,0 0 0 0 0,0 0-1 0 0,0 1 1 0 0,0-1 0 0 0,1 1 0 0 0,-1-1 0 0 0,0 1-1 0 0,1 1 368 0 0,-12 8-6174 0 0,1-3-5360 0 0</inkml:trace>
  <inkml:trace contextRef="#ctx0" brushRef="#br0" timeOffset="125172.735">5650 5962 13491 0 0,'0'0'2555'0'0,"0"0"-865"0"0,0 0-273 0 0,0 0-79 0 0,0 0-131 0 0,0 0-156 0 0,0 0-274 0 0,0 0-182 0 0,0 0-60 0 0,0 0-58 0 0,0 0-11 0 0,0 0-7 0 0,0 0-57 0 0,7-24-59 0 0,21-74-60 0 0,24-37 640 0 0,7 47-657 0 0,-59 87-264 0 0,0 1-33 0 0,0 0-9 0 0,0 23-93 0 0,12 116 109 0 0,-11-137 24 0 0,-1-1 1 0 0,0 0 0 0 0,1 0 0 0 0,-1 0 0 0 0,1 1-1 0 0,0-1 1 0 0,-1 0 0 0 0,1 0 0 0 0,0 0 0 0 0,0 0-1 0 0,-1 0 1 0 0,1 0 0 0 0,0 0 0 0 0,0 0 0 0 0,0 0-1 0 0,0-1 1 0 0,0 1 0 0 0,1 0 0 0 0,-1-1-1 0 0,0 1 1 0 0,0 0 0 0 0,0-1 0 0 0,0 0 0 0 0,1 1-1 0 0,-1-1 1 0 0,0 0 0 0 0,1 1 0 0 0,-1-1 0 0 0,0 0-1 0 0,0 0 1 0 0,1 0 0 0 0,-1 0 0 0 0,0 0 0 0 0,1-1-1 0 0,-1 1 1 0 0,0 0 0 0 0,1 0 0 0 0,-1-1 0 0 0,0 1-1 0 0,0-1 1 0 0,0 1 0 0 0,1-1 0 0 0,-1 0-1 0 0,0 1 1 0 0,0-1 0 0 0,0 0 0 0 0,0 0 0 0 0,0 0-1 0 0,54-49 27 0 0,-48 42-14 0 0,145-176 122 0 0,-148 209-138 0 0,-5 34 129 0 0,-1-38-264 0 0,1 0 1 0 0,1 0-1 0 0,2-1 0 0 0,0 1 1 0 0,0 0-1 0 0,6 16 138 0 0,6-13-2306 0 0,-7-18-1482 0 0,1-3-3870 0 0,-6-3-3740 0 0</inkml:trace>
  <inkml:trace contextRef="#ctx0" brushRef="#br0" timeOffset="125523.187">6199 5819 5457 0 0,'0'0'1547'0'0,"0"0"-87"0"0,0 0 362 0 0,0 0 203 0 0,0 0 12 0 0,0 0-30 0 0,0 0-151 0 0,0 0-160 0 0,0 0-168 0 0,0 0-235 0 0,0 0-260 0 0,0 0-201 0 0,0 0-104 0 0,33-7-103 0 0,101-22-83 0 0,-76 0 119 0 0,-51 21-529 0 0,-3 3-58 0 0,2 0-11 0 0,0 0-1 0 0,0-1 1 0 0,-1 0-1 0 0,1 0 1 0 0,-1-1-1 0 0,-1 1 0 0 0,1-1 1 0 0,-1 0-1 0 0,0 0 1 0 0,-1-1-1 0 0,0 1 1 0 0,0-1-1 0 0,0 1 0 0 0,-1-1 1 0 0,0 0-1 0 0,-1 0 1 0 0,1-3-63 0 0,-2 9-8 0 0,0 0 0 0 0,0 0 0 0 0,1 0 1 0 0,-1 0-1 0 0,0 0 0 0 0,-1 0 0 0 0,1 0 1 0 0,0 0-1 0 0,0 0 0 0 0,-1 1 0 0 0,1-1 0 0 0,-1 0 1 0 0,0 0-1 0 0,1 0 0 0 0,-1 1 0 0 0,0-1 0 0 0,0 0 1 0 0,0 0-1 0 0,0 1 0 0 0,-1-1 0 0 0,1 1 1 0 0,0 0-1 0 0,-1-1 0 0 0,1 1 0 0 0,-1 0 0 0 0,1-1 1 0 0,-1 1-1 0 0,0 0 0 0 0,1 0 0 0 0,-1 1 1 0 0,0-1-1 0 0,0 0 0 0 0,1 0 0 0 0,-1 1 0 0 0,0-1 1 0 0,0 1-1 0 0,0 0 0 0 0,0-1 0 0 0,0 1 1 0 0,0 0-1 0 0,0 0 0 0 0,0 0 0 0 0,0 1 0 0 0,0-1 1 0 0,1 0-1 0 0,-1 1 0 0 0,0-1 0 0 0,-1 1 8 0 0,-6 3-63 0 0,0 1-1 0 0,0 0 1 0 0,0 0-1 0 0,1 1 1 0 0,0 0-1 0 0,0 1 1 0 0,0-1-1 0 0,1 1 1 0 0,0 1-1 0 0,1 0 1 0 0,-5 5 63 0 0,1-1-91 0 0,-1 0 0 0 0,2 1 0 0 0,0 0 1 0 0,0 1-1 0 0,2-1 0 0 0,-1 2 1 0 0,2-1-1 0 0,0 1 0 0 0,0 0 1 0 0,2 0-1 0 0,0 1 0 0 0,1-1 1 0 0,0 1-1 0 0,1 0 0 0 0,1 0 1 0 0,0 0-1 0 0,1 1 91 0 0,1-13-82 0 0,0-1 0 0 0,0 1 1 0 0,0-1-1 0 0,0 1 0 0 0,0-1 1 0 0,1 0-1 0 0,-1 0 0 0 0,1 0 0 0 0,0 0 1 0 0,0 0-1 0 0,0 0 0 0 0,1 0 1 0 0,-1 0-1 0 0,1-1 0 0 0,-1 1 1 0 0,1-1-1 0 0,0 0 0 0 0,0 0 0 0 0,0 0 1 0 0,0 0-1 0 0,0-1 0 0 0,0 1 1 0 0,0-1-1 0 0,1 1 0 0 0,-1-1 0 0 0,1 0 1 0 0,-1-1-1 0 0,1 1 82 0 0,64 11-9256 0 0,-59-10 6138 0 0,5-2-7791 0 0</inkml:trace>
  <inkml:trace contextRef="#ctx0" brushRef="#br0" timeOffset="125954.794">6575 5922 7522 0 0,'0'0'1884'0'0,"0"0"-336"0"0,0 0-91 0 0,0 0-29 0 0,0 0-9 0 0,0 0-113 0 0,0 0-205 0 0,0 0-15 0 0,0 0 41 0 0,0 0-27 0 0,0 0-93 0 0,0 0-226 0 0,0 0-205 0 0,13-12-72 0 0,92-98 1127 0 0,-16-18-37 0 0,-61 86-1393 0 0,-37 109-793 0 0,9-60 598 0 0,-1 2-4 0 0,1-1-1 0 0,-1 0 1 0 0,2 0-1 0 0,-1 0 1 0 0,1 0-1 0 0,1 0 0 0 0,-1 0 1 0 0,1 0-1 0 0,0 0 1 0 0,1 0-1 0 0,0-1 1 0 0,0 1-1 0 0,1-1 1 0 0,0 0-1 0 0,3 4-1 0 0,-5-6 49 0 0,1-2 0 0 0,-1 1 0 0 0,1 0 0 0 0,0 0 0 0 0,0-1 0 0 0,0 0 0 0 0,0 1 0 0 0,0-1 0 0 0,1 0 0 0 0,-1-1 0 0 0,1 1 0 0 0,0-1 0 0 0,0 1 1 0 0,0-1-1 0 0,0 0 0 0 0,0-1 0 0 0,1 1 0 0 0,-1-1 0 0 0,0 0 0 0 0,1 0 0 0 0,-1 0 0 0 0,1 0 0 0 0,-1-1 0 0 0,1 0 0 0 0,-1 0 0 0 0,1 0 0 0 0,0-1 0 0 0,-1 1 0 0 0,1-1 0 0 0,-1 0 0 0 0,0 0 0 0 0,1-1 0 0 0,-1 1 0 0 0,0-1 0 0 0,0 0 0 0 0,1 0-49 0 0,59-77-121 0 0,-45 40-4677 0 0,-10 21 13 0 0,-5 10-5302 0 0</inkml:trace>
  <inkml:trace contextRef="#ctx0" brushRef="#br0" timeOffset="126271.814">7338 5027 19644 0 0,'0'0'1126'0'0,"0"0"-289"0"0,0 0-133 0 0,0 0 79 0 0,0 0 117 0 0,0 0 3 0 0,0 0-83 0 0,0 0-163 0 0,0 0-135 0 0,0 0-51 0 0,0 0-45 0 0,1 36-72 0 0,0 115-56 0 0,1-2 292 0 0,-9 185-297 0 0,-23-110-460 0 0,8-151-1444 0 0,-6-83-7398 0 0,12-10-2681 0 0,11 15 4839 0 0</inkml:trace>
  <inkml:trace contextRef="#ctx0" brushRef="#br0" timeOffset="126459.067">6972 5579 10866 0 0,'0'0'5143'0'0,"0"0"-2697"0"0,0 0-1090 0 0,0 0-353 0 0,0 0-52 0 0,0 0 41 0 0,0 0 20 0 0,0 0-112 0 0,0 0-208 0 0,0 0-171 0 0,0 0-121 0 0,0 0-71 0 0,0 0-30 0 0,36-1-43 0 0,111-4-51 0 0,-4 1 193 0 0,-62 3-1686 0 0,-47 1-6972 0 0,-28 0-3536 0 0</inkml:trace>
  <inkml:trace contextRef="#ctx0" brushRef="#br0" timeOffset="127289.522">7662 5506 3945 0 0,'0'0'3141'0'0,"0"0"-962"0"0,0 0-418 0 0,0 0-14 0 0,0 0 4 0 0,0 0-96 0 0,0 0-226 0 0,0 0-296 0 0,0 0-268 0 0,0 0-191 0 0,0 0-136 0 0,-2 3-137 0 0,-9 18-98 0 0,1 0-1 0 0,0 1 0 0 0,2 0 1 0 0,0 0-1 0 0,2 1 1 0 0,0 0-1 0 0,2 0 0 0 0,0 0 1 0 0,2 1-1 0 0,1-1 1 0 0,0 1-1 0 0,3 18-302 0 0,-2-39 22 0 0,0 1 0 0 0,0 0 0 0 0,0-1 0 0 0,1 1 0 0 0,0-1 0 0 0,-1 1 0 0 0,1 0 1 0 0,0-1-1 0 0,1 0 0 0 0,-1 1 0 0 0,1-1 0 0 0,-1 0 0 0 0,1 0 0 0 0,0 0 0 0 0,0 0 0 0 0,0 0 0 0 0,1 0 0 0 0,-1 0 0 0 0,1-1 0 0 0,0 1 0 0 0,-1-1 1 0 0,1 0-1 0 0,0 0 0 0 0,0 0 0 0 0,0 0 0 0 0,1 0 0 0 0,-1-1 0 0 0,0 0 0 0 0,1 1 0 0 0,-1-1 0 0 0,1 0-22 0 0,2-1 98 0 0,-1 0 0 0 0,1 0 0 0 0,0 0 1 0 0,0 0-1 0 0,0-1 0 0 0,-1 0 0 0 0,1 0 0 0 0,0-1 0 0 0,-1 0 0 0 0,1 0 0 0 0,-1 0 1 0 0,0 0-1 0 0,1-1 0 0 0,-1 0 0 0 0,0 0 0 0 0,-1 0 0 0 0,1-1 0 0 0,-1 0 0 0 0,1 0 0 0 0,-1 0 1 0 0,3-4-99 0 0,2 0 36 0 0,0-1 0 0 0,0-1 0 0 0,-1 1 0 0 0,0-1 1 0 0,0-1-1 0 0,-1 0 0 0 0,-1 0 0 0 0,0 0 1 0 0,0 0-1 0 0,-1-1 0 0 0,-1 0 0 0 0,0 0 1 0 0,-1-1-1 0 0,0 1 0 0 0,-1-1 0 0 0,0 1 0 0 0,-1-1 1 0 0,0-4-37 0 0,-1 12-578 0 0,-4-43 1090 0 0,-8 33-4012 0 0,-10 20-7784 0 0,16-1-7 0 0</inkml:trace>
  <inkml:trace contextRef="#ctx0" brushRef="#br0" timeOffset="127859.899">8018 5926 10570 0 0,'0'0'5240'0'0,"0"0"-2905"0"0,0 0-1041 0 0,0 0-111 0 0,0 0-36 0 0,0 0-47 0 0,0 0-144 0 0,0 0-221 0 0,0 0-140 0 0,0 0-73 0 0,0 0-45 0 0,0 0-31 0 0,16-33-36 0 0,51-101-70 0 0,24-38 836 0 0,-41 114-877 0 0,-44 98-303 0 0,-6 2-14 0 0,-1-31 20 0 0,1-1 0 0 0,0 1 0 0 0,1-1 0 0 0,0 0 0 0 0,0 1 1 0 0,1-1-1 0 0,1 0 0 0 0,0 0 0 0 0,3 8-2 0 0,-5-15 3 0 0,0-1 0 0 0,0 0 0 0 0,0-1 0 0 0,1 1 0 0 0,-1 0 0 0 0,1 0 0 0 0,-1 0-1 0 0,1-1 1 0 0,-1 1 0 0 0,1-1 0 0 0,0 1 0 0 0,0-1 0 0 0,0 0 0 0 0,0 1 0 0 0,0-1 0 0 0,0 0 0 0 0,0 0 0 0 0,0-1-1 0 0,0 1 1 0 0,0 0 0 0 0,1-1 0 0 0,-1 1 0 0 0,0-1 0 0 0,0 0 0 0 0,1 0 0 0 0,-1 0 0 0 0,0 0 0 0 0,0 0 0 0 0,1 0-1 0 0,-1 0 1 0 0,0-1 0 0 0,0 0 0 0 0,1 1 0 0 0,-1-1 0 0 0,0 0 0 0 0,0 0 0 0 0,0 0 0 0 0,2-1-3 0 0,77-54 314 0 0,-73 49-291 0 0,103-89 209 0 0,-110 97-232 0 0,1-1 0 0 0,-1 0 0 0 0,1 0 0 0 0,-1 1-1 0 0,1-1 1 0 0,-1 1 0 0 0,1-1 0 0 0,-1 1 0 0 0,0 0-1 0 0,1-1 1 0 0,-1 1 0 0 0,0 0 0 0 0,0 0 0 0 0,1 0-1 0 0,-1 0 1 0 0,0 0 0 0 0,0 0 0 0 0,0 0 0 0 0,0 1-1 0 0,0-1 1 0 0,-1 0 0 0 0,1 0 0 0 0,0 1 0 0 0,0-1-1 0 0,-1 1 1 0 0,1-1 0 0 0,-1 0 0 0 0,1 1 0 0 0,-1-1-1 0 0,0 1 1 0 0,0-1 0 0 0,0 1 0 0 0,1-1 0 0 0,-1 1-1 0 0,-1-1 1 0 0,1 1 0 0 0,2 3-1 0 0,49 171-457 0 0,-51-176 434 0 0,22 27-1876 0 0,-16-25-2407 0 0,1-1-3788 0 0,-4-1-3990 0 0</inkml:trace>
  <inkml:trace contextRef="#ctx0" brushRef="#br0" timeOffset="187156.057">1595 8389 6217 0 0,'0'0'2776'0'0,"0"0"-451"0"0,0 0-368 0 0,0 0-206 0 0,0 0-123 0 0,0 0-139 0 0,0 0-215 0 0,0 0-248 0 0,0 0-240 0 0,0 0-194 0 0,0 0-146 0 0,0 0-106 0 0,0 0-71 0 0,-3-2-13 0 0,2 2-234 0 0,0 0 1 0 0,0 0 0 0 0,0 0 0 0 0,0 0 0 0 0,1 0 0 0 0,-1 0-1 0 0,0 0 1 0 0,0 1 0 0 0,0-1 0 0 0,1 0 0 0 0,-1 0-1 0 0,0 1 1 0 0,0-1 0 0 0,1 0 0 0 0,-1 1 0 0 0,0-1-1 0 0,1 1 1 0 0,-1-1 0 0 0,0 1 0 0 0,1-1 0 0 0,-1 1 0 0 0,0-1-1 0 0,1 1 1 0 0,-1-1 0 0 0,1 1 0 0 0,-1 0 0 0 0,1 0-1 0 0,0-1 1 0 0,-1 1 0 0 0,1 0 0 0 0,0-1 0 0 0,-1 1 0 0 0,1 0-1 0 0,0 0 1 0 0,0 0 0 0 0,0-1 0 0 0,0 1 0 0 0,0 0-1 0 0,0 0 1 0 0,0 0 0 0 0,0-1 0 0 0,0 1 0 0 0,0 0 0 0 0,0 0-1 0 0,0 0 1 0 0,0-1 0 0 0,1 1 0 0 0,-1 0 0 0 0,0 0-1 0 0,1-1 1 0 0,-1 1 0 0 0,0 0 0 0 0,1 0 0 0 0,-1-1-1 0 0,1 1-22 0 0,0 14 217 0 0,-1 260 1468 0 0,0-274-1607 0 0,0-1 11 0 0,0 0 44 0 0,0 0 45 0 0,0 0 47 0 0,0 0 46 0 0,0-5 213 0 0,7-141-85 0 0,0 115-389 0 0,2 0 1 0 0,2 0 0 0 0,0 1-1 0 0,2 0 1 0 0,1 1 0 0 0,1 1-1 0 0,11-15-10 0 0,-3 15-21 0 0,-7 18-220 0 0,-1 47-177 0 0,-13-32 184 0 0,18 61-1855 0 0,5-28-7508 0 0,-20-33-1645 0 0</inkml:trace>
  <inkml:trace contextRef="#ctx0" brushRef="#br0" timeOffset="188181.573">2313 8341 15531 0 0,'0'0'1346'0'0,"0"0"-259"0"0,0 0-88 0 0,0 0 30 0 0,0 0 50 0 0,0 0-40 0 0,0 0-160 0 0,0 0-186 0 0,0 0-172 0 0,0 0-168 0 0,0 0-46 0 0,0 0-38 0 0,0 0-40 0 0,-30 15-6 0 0,-92 50-56 0 0,64-19 4 0 0,51-35-138 0 0,-1-2-21 0 0,1 0 0 0 0,1 0 0 0 0,0 1 1 0 0,0 0-1 0 0,1 1 0 0 0,0-1 0 0 0,0 1 0 0 0,1 0 0 0 0,1 0 0 0 0,0 1 1 0 0,1-1-1 0 0,0 0 0 0 0,0 1 0 0 0,1 0 0 0 0,1-1 0 0 0,0 1 1 0 0,1 3-13 0 0,0-13 19 0 0,0 0 0 0 0,0 0 0 0 0,0 0 1 0 0,1-1-1 0 0,-1 1 0 0 0,0-1 0 0 0,1 1 0 0 0,-1-1 1 0 0,1 1-1 0 0,0-1 0 0 0,-1 0 0 0 0,1 0 1 0 0,0 0-1 0 0,0 0 0 0 0,0 0 0 0 0,0 0 1 0 0,0 0-1 0 0,0 0 0 0 0,0-1 0 0 0,0 1 1 0 0,0-1-1 0 0,0 0 0 0 0,0 0 0 0 0,1 0 1 0 0,-1 0-1 0 0,0 0 0 0 0,0 0 0 0 0,0 0 0 0 0,0 0 1 0 0,0-1-1 0 0,0 1 0 0 0,0-1 0 0 0,0 0 1 0 0,0 0-1 0 0,0 0 0 0 0,0 0 0 0 0,0 0 1 0 0,0 0-1 0 0,0 0 0 0 0,1-1-19 0 0,22-18 160 0 0,1 0 0 0 0,-2-1-1 0 0,-1-2 1 0 0,-1 0 0 0 0,10-15-160 0 0,6-5 84 0 0,123-130 152 0 0,-128 137-125 0 0,-32 35-74 0 0,-1 1-1 0 0,0 0-16 0 0,0 0-4 0 0,0 5 9 0 0,-44 97 189 0 0,1 7 19 0 0,5 3 1 0 0,5 1-1 0 0,-10 70-233 0 0,21-85 31 0 0,6-24 37 0 0,4 0 1 0 0,4 1 0 0 0,2 0-1 0 0,4 24-68 0 0,38-139 368 0 0,-11 13-328 0 0,-4 6-19 0 0,-2 0 0 0 0,0-1 0 0 0,-1-1 0 0 0,-1-1 0 0 0,-2 0 0 0 0,0-1 0 0 0,-1-2-21 0 0,-12 24 2 0 0,0 0 1 0 0,-1 0-1 0 0,1-1 0 0 0,-1 1 1 0 0,0-1-1 0 0,0 1 1 0 0,0-1-1 0 0,0 1 0 0 0,0-1 1 0 0,-1 1-1 0 0,0-1 0 0 0,1 0 1 0 0,-1 1-1 0 0,-1-1 0 0 0,1 0 1 0 0,-1 1-1 0 0,1-1 0 0 0,-1 0 1 0 0,0 1-1 0 0,0-1 0 0 0,0 1 1 0 0,-1 0-1 0 0,1-1 0 0 0,-1 1 1 0 0,0 0-1 0 0,0 0 0 0 0,0 0 1 0 0,0 0-1 0 0,-1 0 0 0 0,1 1 1 0 0,-1-1-1 0 0,0 1 0 0 0,1-1 1 0 0,-1 1-1 0 0,0 0 0 0 0,0 0 1 0 0,-4-1-3 0 0,-7-5-17 0 0,0 0 0 0 0,-1 2 0 0 0,0 0 0 0 0,-1 0 0 0 0,1 2 0 0 0,-1 0 0 0 0,0 0 0 0 0,0 2 0 0 0,0 0 0 0 0,-14 0 17 0 0,-56-5 39 0 0,85 7-34 0 0,4-8-21 0 0,84-39 14 0 0,73-11-81 0 0,-95 46-379 0 0,-6 1-4693 0 0,-56 10 4031 0 0,3-2-7746 0 0,-6 3-3232 0 0</inkml:trace>
  <inkml:trace contextRef="#ctx0" brushRef="#br0" timeOffset="188515.957">2609 8506 17316 0 0,'0'0'1075'0'0,"0"0"-206"0"0,0 0 18 0 0,0 0 172 0 0,0 0 56 0 0,0 0-111 0 0,0 0-221 0 0,0 0-222 0 0,0 0-107 0 0,0 0-34 0 0,0 0-43 0 0,0 0-63 0 0,0 0-37 0 0,7 20-46 0 0,21 58-74 0 0,-27-73-122 0 0,1 1 0 0 0,-1-1 0 0 0,1 0 1 0 0,0 0-1 0 0,1 0 0 0 0,-1 0 0 0 0,1-1 0 0 0,0 1 0 0 0,0-1 0 0 0,0 1 1 0 0,1-1-1 0 0,0 0 0 0 0,0 0 0 0 0,0-1 0 0 0,0 1 0 0 0,0-1 0 0 0,4 2-35 0 0,5 4 111 0 0,-9-7-45 0 0,0-1 0 0 0,0 1 1 0 0,0-1-1 0 0,0 0 0 0 0,0 0 0 0 0,0-1 0 0 0,0 0 0 0 0,1 1 0 0 0,-1-1 0 0 0,0 0 1 0 0,0-1-1 0 0,0 1 0 0 0,1-1 0 0 0,-1 0 0 0 0,0 0 0 0 0,0 0 0 0 0,0-1 0 0 0,0 1 0 0 0,0-1 1 0 0,-1 0-1 0 0,1 0 0 0 0,0 0 0 0 0,-1-1 0 0 0,0 1 0 0 0,1-1 0 0 0,0-1-66 0 0,11-11 83 0 0,0 0-1 0 0,-1-1 1 0 0,0-1-1 0 0,-1 0 1 0 0,-2-1-1 0 0,1-1 1 0 0,-2 0 0 0 0,-1 0-1 0 0,2-5-82 0 0,16-66-419 0 0,-23 51-3412 0 0,-4 39 1692 0 0,0 0-2517 0 0,0 0-6526 0 0</inkml:trace>
  <inkml:trace contextRef="#ctx0" brushRef="#br0" timeOffset="188913.7">3125 8624 17124 0 0,'0'0'573'0'0,"0"0"-121"0"0,0 0 220 0 0,0 0 350 0 0,0 0 224 0 0,0 0 10 0 0,0 0-212 0 0,0 0-230 0 0,0 0-169 0 0,0 0-121 0 0,0 0-61 0 0,0 0-22 0 0,0 0-15 0 0,22-6-41 0 0,69-21-43 0 0,-34-12 213 0 0,-48 27-430 0 0,-2 4-80 0 0,1-1 1 0 0,-1 1 0 0 0,0-1 0 0 0,-1 0-1 0 0,0-1 1 0 0,-1 1 0 0 0,0-1-1 0 0,0 0 1 0 0,-1-1 0 0 0,0 1 0 0 0,-1-1-1 0 0,0 0 1 0 0,-1 0 0 0 0,1-4-46 0 0,-4 12-12 0 0,0 0 1 0 0,0 0-1 0 0,-1 0 0 0 0,1 1 1 0 0,-1-1-1 0 0,1 0 0 0 0,-1 1 1 0 0,0-1-1 0 0,0 1 0 0 0,0-1 1 0 0,0 1-1 0 0,-1 0 0 0 0,1 0 1 0 0,-1 0-1 0 0,1 0 0 0 0,-1 0 1 0 0,0 1-1 0 0,1-1 0 0 0,-1 1 1 0 0,0 0-1 0 0,0 0 0 0 0,0 0 1 0 0,0 0-1 0 0,0 0 0 0 0,0 1 1 0 0,0-1-1 0 0,-1 1 0 0 0,1 0 1 0 0,0 0-1 0 0,0 0 1 0 0,0 0-1 0 0,0 0 0 0 0,0 1 1 0 0,-1 0-1 0 0,1-1 0 0 0,0 1 1 0 0,0 0-1 0 0,1 0 0 0 0,-1 1 1 0 0,0-1-1 0 0,0 1 0 0 0,-1 0 12 0 0,-8 6-13 0 0,1 1-1 0 0,0 0 0 0 0,0 1 0 0 0,1 0 0 0 0,0 0 0 0 0,0 1 0 0 0,2 0 1 0 0,-1 1-1 0 0,1 0 0 0 0,1 0 0 0 0,0 1 0 0 0,1 0 0 0 0,0 0 0 0 0,1 0 0 0 0,1 1 1 0 0,0 0-1 0 0,1-1 0 0 0,0 2 0 0 0,1-1 0 0 0,1 0 0 0 0,0 0 0 0 0,1 1 1 0 0,0 0 13 0 0,3-5 3 0 0,0 0 0 0 0,0 0 0 0 0,1 0 1 0 0,0-1-1 0 0,1 0 0 0 0,0 1 0 0 0,0-1 1 0 0,1-1-1 0 0,0 1 0 0 0,1-1 0 0 0,0 0 0 0 0,0-1 1 0 0,1 0-1 0 0,0 0 0 0 0,0 0 0 0 0,0-1 1 0 0,1 0-1 0 0,0-1 0 0 0,0 0 0 0 0,1 0 1 0 0,-1-1-1 0 0,1 0 0 0 0,0-1 0 0 0,0 0 1 0 0,0-1-1 0 0,0 0 0 0 0,1 0 0 0 0,5-1-3 0 0,61 2-778 0 0,-29-13-7022 0 0,-39 4-4211 0 0</inkml:trace>
  <inkml:trace contextRef="#ctx0" brushRef="#br0" timeOffset="186028.902">599 7759 7850 0 0,'0'0'2770'0'0,"0"0"-1046"0"0,0 0-477 0 0,0 0-5 0 0,0 0 182 0 0,0 0 140 0 0,0 0-72 0 0,0 0-231 0 0,0 0-268 0 0,0 0-234 0 0,0 0-213 0 0,-8-1-142 0 0,-22-1-108 0 0,22 1-79 0 0,41 330 2853 0 0,-26 145-2430 0 0,-49-220-500 0 0,33-214-133 0 0,-8 8-59 0 0,17-48-4 0 0,0 0-25 0 0,0 0-30 0 0,-5-4-960 0 0,-40-128-6632 0 0,26 78 3064 0 0,5 17-2224 0 0,5 18-207 0 0</inkml:trace>
  <inkml:trace contextRef="#ctx0" brushRef="#br0" timeOffset="186280.18">218 7954 5121 0 0,'0'0'2831'0'0,"0"0"-802"0"0,0 0-421 0 0,0 0-4 0 0,0 0 85 0 0,0 0 42 0 0,0 0-159 0 0,0 0-288 0 0,0 0-307 0 0,0 0-228 0 0,0 0-127 0 0,0 0-109 0 0,0 0-69 0 0,-6-7-40 0 0,-17-23-20 0 0,23 29-361 0 0,0 0-1 0 0,0 1 1 0 0,0-1-1 0 0,0 0 1 0 0,0 1-1 0 0,0-1 1 0 0,0 1-1 0 0,0-1 1 0 0,1 0-1 0 0,-1 1 1 0 0,0-1-1 0 0,0 0 1 0 0,0 1-1 0 0,1-1 1 0 0,-1 1-1 0 0,0-1 1 0 0,1 0-1 0 0,-1 1 1 0 0,1-1-1 0 0,-1 1 1 0 0,0-1-1 0 0,1 1 1 0 0,-1-1-1 0 0,1 1 1 0 0,-1 0-1 0 0,1-1 1 0 0,0 1-1 0 0,-1 0 1 0 0,1-1-1 0 0,-1 1 1 0 0,1 0-1 0 0,0 0 1 0 0,-1-1-1 0 0,1 1 1 0 0,-1 0-1 0 0,1 0 1 0 0,0 0-1 0 0,-1 0 1 0 0,1 0 0 0 0,0 0-1 0 0,-1 0 1 0 0,1 0-1 0 0,0 0 1 0 0,-1 0-1 0 0,1 0 1 0 0,0 0-23 0 0,4-1 201 0 0,242-90 1872 0 0,-189 68-2183 0 0,2 3 0 0 0,1 3-1 0 0,0 2 1 0 0,1 3 0 0 0,1 3 0 0 0,-1 3-1 0 0,17 1 111 0 0,-16 19-2473 0 0,-45-1-1181 0 0,-3 4-3936 0 0,-8-6-4081 0 0</inkml:trace>
  <inkml:trace contextRef="#ctx0" brushRef="#br0" timeOffset="186656.743">1157 8337 16163 0 0,'0'0'683'0'0,"0"0"-200"0"0,0 0 48 0 0,0 0 248 0 0,0 0 245 0 0,0 0 123 0 0,0 0-122 0 0,0 0-231 0 0,0 0-233 0 0,0 0-177 0 0,0 0-104 0 0,0 0-77 0 0,0 0-35 0 0,-27 26-28 0 0,-78 83-36 0 0,102-107-98 0 0,1 0-1 0 0,-1 0 1 0 0,1 0 0 0 0,0 1-1 0 0,0-1 1 0 0,0 1-1 0 0,0 0 1 0 0,1 0 0 0 0,-1 0-1 0 0,1-1 1 0 0,-1 2-1 0 0,1-1 1 0 0,0 0 0 0 0,0 0-1 0 0,0 0 1 0 0,1 0-1 0 0,-1 0 1 0 0,1 1 0 0 0,0-1-1 0 0,0 0 1 0 0,0 1-1 0 0,0-1 1 0 0,0 0 0 0 0,1 1-6 0 0,1 9 23 0 0,0-1 17 0 0,0-1 0 0 0,1 1 1 0 0,0-1-1 0 0,1 0 0 0 0,1 0 1 0 0,-1 0-1 0 0,2 0 0 0 0,-1-1 1 0 0,2 0-1 0 0,-1 0 1 0 0,1 0-1 0 0,1-1 0 0 0,0 0 1 0 0,0-1-1 0 0,0 1 0 0 0,1-2 1 0 0,1 1-1 0 0,-1-1 0 0 0,3 1-40 0 0,-9-6 60 0 0,1 0 0 0 0,-1 0 0 0 0,0 0-1 0 0,1 0 1 0 0,0 0 0 0 0,-1 0-1 0 0,1-1 1 0 0,0 0 0 0 0,0 0 0 0 0,0 0-1 0 0,-1 0 1 0 0,1-1 0 0 0,0 1 0 0 0,0-1-1 0 0,0 0 1 0 0,0 0 0 0 0,0-1-1 0 0,0 1 1 0 0,0-1 0 0 0,0 0 0 0 0,0 0-1 0 0,0 0 1 0 0,0 0 0 0 0,-1-1-1 0 0,1 1 1 0 0,-1-1 0 0 0,1 0 0 0 0,-1 0-1 0 0,1-1 1 0 0,-1 1 0 0 0,0-1-1 0 0,2-2-58 0 0,2-6 44 0 0,-1 0 0 0 0,-1 0 0 0 0,0-1 0 0 0,-1 0 1 0 0,0 0-1 0 0,0 0 0 0 0,-1 0 0 0 0,-1-1 0 0 0,0 1 1 0 0,-1-1-1 0 0,0 1 0 0 0,-1-1 0 0 0,-1 0 1 0 0,1 1-1 0 0,-2-1 0 0 0,0 1 0 0 0,-1-1 0 0 0,0 1 1 0 0,0 0-1 0 0,-2 0 0 0 0,1 0 0 0 0,-7-10-45 0 0,1 6-160 0 0,-1 1-1 0 0,0 0 0 0 0,-1 1 1 0 0,-1 0-1 0 0,0 1 1 0 0,0 1-1 0 0,-2 0 0 0 0,1 1 1 0 0,-1 0-1 0 0,-1 1 0 0 0,-12-5 161 0 0,-17 15-4365 0 0,28 23-4835 0 0,14-14-1887 0 0</inkml:trace>
  <inkml:trace contextRef="#ctx0" brushRef="#br0" timeOffset="190544.96">3804 8617 7466 0 0,'0'0'2285'0'0,"0"0"-388"0"0,0 0-186 0 0,0 0 39 0 0,0 0 78 0 0,0 0-29 0 0,0 0-196 0 0,0 0-284 0 0,0 0-304 0 0,0 0-298 0 0,0 0-230 0 0,-9-2-144 0 0,2 1-355 0 0,-18-4 525 0 0,43 2 685 0 0,47 4-157 0 0,-32 1-839 0 0,0-2 0 0 0,-1-1 0 0 0,1-1 0 0 0,-1-2 0 0 0,5-3-202 0 0,-26 7-81 0 0,-10 1-5481 0 0,-1 1-5835 0 0,0-1 467 0 0</inkml:trace>
  <inkml:trace contextRef="#ctx0" brushRef="#br0" timeOffset="190792.167">4419 8532 19316 0 0,'0'0'474'0'0,"0"0"-157"0"0,0 0 136 0 0,0 0 316 0 0,0 0 253 0 0,0 0 77 0 0,0 0-188 0 0,0 0-232 0 0,0 0-250 0 0,0 0-185 0 0,0 0-95 0 0,0 0-80 0 0,0 0-36 0 0,15 32-39 0 0,49 98-21 0 0,-40-59-479 0 0,-22-35-1723 0 0,-4-24-1197 0 0,-3-2-3281 0 0,1-6-4492 0 0</inkml:trace>
  <inkml:trace contextRef="#ctx0" brushRef="#br0" timeOffset="191446.93">4781 8882 19076 0 0,'0'0'980'0'0,"0"0"-232"0"0,0 0-5 0 0,0 0 104 0 0,0 0 41 0 0,0 0-34 0 0,0 0-159 0 0,0 0-199 0 0,0 0-119 0 0,1-32-110 0 0,5-104-67 0 0,17 46 128 0 0,-11 59-236 0 0,1 0 1 0 0,2 1-1 0 0,0 1 0 0 0,3 0 0 0 0,18-24-92 0 0,-34 50-11 0 0,1 0-1 0 0,-1 0 0 0 0,1 0 0 0 0,0 0 0 0 0,0 0 0 0 0,0 1 0 0 0,0 0 0 0 0,0-1 1 0 0,1 1-1 0 0,-1 0 0 0 0,1 0 0 0 0,-1 1 0 0 0,1-1 0 0 0,0 1 0 0 0,0 0 1 0 0,-1 0-1 0 0,1 0 0 0 0,0 0 0 0 0,0 1 0 0 0,1-1 12 0 0,-3 4-5 0 0,1-1 0 0 0,-2 1 0 0 0,1-1 0 0 0,0 1 0 0 0,0-1 0 0 0,-1 1 0 0 0,0 0 0 0 0,1 0 0 0 0,-1 0 0 0 0,0 0 0 0 0,-1 0 0 0 0,1 0 1 0 0,0 0-1 0 0,-1 0 0 0 0,0 0 0 0 0,0 1 0 0 0,0-1 0 0 0,0 1 5 0 0,1 175 89 0 0,0-177-78 0 0,-1-1 1 0 0,1 1-1 0 0,0 0 0 0 0,0 0 1 0 0,0-1-1 0 0,0 1 1 0 0,1-1-1 0 0,-1 1 0 0 0,0-1 1 0 0,1 1-1 0 0,-1-1 0 0 0,1 0 1 0 0,-1 0-1 0 0,1 1 0 0 0,0-1 1 0 0,-1 0-1 0 0,1-1 1 0 0,0 1-1 0 0,0 0 0 0 0,0 0 1 0 0,-1-1-1 0 0,1 1 0 0 0,0-1 1 0 0,0 0-1 0 0,0 1 0 0 0,0-1 1 0 0,0 0-1 0 0,0 0 1 0 0,0 0-1 0 0,0 0 0 0 0,0-1 1 0 0,0 1-1 0 0,0-1 0 0 0,0 1 1 0 0,0-1-1 0 0,-1 1 0 0 0,1-1 1 0 0,0 0-1 0 0,0 0 0 0 0,-1 0 1 0 0,1 0-1 0 0,0 0 1 0 0,-1 0-1 0 0,1-1 0 0 0,-1 1 1 0 0,1 0-1 0 0,-1-1 0 0 0,0 1 1 0 0,0-1-1 0 0,0 0 0 0 0,0 1 1 0 0,1-2-12 0 0,197-152 305 0 0,-199 154-306 0 0,0 1 0 0 0,0-1 0 0 0,1 1 0 0 0,-1-1 0 0 0,0 1 0 0 0,1-1 0 0 0,-1 1 0 0 0,0-1 0 0 0,1 1-1 0 0,-1-1 1 0 0,1 1 0 0 0,-1 0 0 0 0,1-1 0 0 0,-1 1 0 0 0,1 0 0 0 0,-1-1 0 0 0,1 1 0 0 0,-1 0 0 0 0,1-1 0 0 0,0 1 0 0 0,-1 0 0 0 0,1 0 0 0 0,-1 0-1 0 0,1 0 1 0 0,0 0 0 0 0,-1 0 0 0 0,1 0 0 0 0,-1 0 0 0 0,1 0 0 0 0,0 0 0 0 0,-1 0 0 0 0,1 0 0 0 0,-1 0 0 0 0,1 0 0 0 0,0 0 0 0 0,-1 1-1 0 0,1-1 1 0 0,-1 0 0 0 0,1 0 0 0 0,-1 1 0 0 0,1-1 0 0 0,-1 0 0 0 0,1 1 0 0 0,-1-1 0 0 0,1 1 0 0 0,-1-1 0 0 0,1 1 0 0 0,-1-1 0 0 0,0 1 0 0 0,1-1-1 0 0,-1 1 1 0 0,0-1 0 0 0,1 1 0 0 0,-1-1 0 0 0,0 1 0 0 0,0-1 0 0 0,1 1 0 0 0,-1 0 0 0 0,0-1 0 0 0,0 1 0 0 0,0-1 0 0 0,0 1 0 0 0,0 0-1 0 0,0-1 1 0 0,0 1 0 0 0,0-1 0 0 0,0 1 1 0 0,7 66 175 0 0,-8-57-209 0 0,2 1 0 0 0,-1 0 0 0 0,1-1 0 0 0,1 1 0 0 0,0-1 0 0 0,0 1 0 0 0,1-1 0 0 0,0 0 0 0 0,1 0 0 0 0,0 0 0 0 0,1 0 0 0 0,0-1 0 0 0,1 0 0 0 0,-1 0 0 0 0,2 0 0 0 0,-1-1 34 0 0,39 21-2329 0 0,-28-25-855 0 0,1-3-3426 0 0,-11-1-5124 0 0</inkml:trace>
  <inkml:trace contextRef="#ctx0" brushRef="#br0" timeOffset="191958.985">5695 8477 16508 0 0,'0'0'500'0'0,"0"0"-148"0"0,0 0 261 0 0,0 0 391 0 0,0 0 225 0 0,0 0-2 0 0,0 0-221 0 0,0 0-247 0 0,0 0-147 0 0,0 35-83 0 0,1 112-104 0 0,-20 114 387 0 0,12-215-779 0 0,-51 267 54 0 0,57-313-63 0 0,1-1 1 0 0,0 1-1 0 0,-1 0 0 0 0,1-1 1 0 0,-1 1-1 0 0,1 0 0 0 0,-1 0 0 0 0,1 0 1 0 0,-1-1-1 0 0,1 1 0 0 0,-1 0 1 0 0,1 0-1 0 0,-1 0 0 0 0,1 0 0 0 0,-1 0 1 0 0,1 0-1 0 0,-1 0 0 0 0,1 0 1 0 0,-1 0-1 0 0,1 0 0 0 0,-1 0 0 0 0,1 0 1 0 0,-1 0-1 0 0,1 0 0 0 0,-1 0 1 0 0,1 1-1 0 0,0-1 0 0 0,-1 0 0 0 0,1 0 1 0 0,-1 0-1 0 0,1 1 0 0 0,-1-1 1 0 0,1 0-1 0 0,0 1 0 0 0,-1-1 0 0 0,1 0 1 0 0,0 1-1 0 0,-1-1 0 0 0,1 1 1 0 0,0-1-1 0 0,-1 0 0 0 0,1 1 0 0 0,0-1 1 0 0,0 1-1 0 0,0-1 0 0 0,-1 1-24 0 0,-7-54 644 0 0,11-3-508 0 0,2 0 1 0 0,3 1-1 0 0,2-1 1 0 0,2 2 0 0 0,3 0-1 0 0,2 1 1 0 0,5-8-137 0 0,-12 31-12 0 0,0 0-1 0 0,2 1 1 0 0,0 0 0 0 0,3 1 0 0 0,0 0 0 0 0,2 1 0 0 0,0 1 0 0 0,2 1-1 0 0,5-4 13 0 0,-22 26-6 0 0,0 1 0 0 0,1-1 0 0 0,-1 1 0 0 0,1 0 0 0 0,-1 0 0 0 0,1 0 0 0 0,0 0 0 0 0,0 0 0 0 0,0 1 0 0 0,0-1 0 0 0,0 1 0 0 0,0 0 0 0 0,0 0-1 0 0,0 0 1 0 0,0 0 0 0 0,1 1 0 0 0,-1-1 0 0 0,0 1 0 0 0,1 0 0 0 0,-1 0 0 0 0,0 0 0 0 0,1 0 0 0 0,-1 0 0 0 0,0 1 0 0 0,0 0 0 0 0,1-1 0 0 0,-1 1 0 0 0,0 0 0 0 0,0 1-1 0 0,0-1 1 0 0,0 1 0 0 0,0-1 0 0 0,0 1 0 0 0,-1 0 0 0 0,1 0 0 0 0,0 0 0 0 0,-1 0 0 0 0,1 1 0 0 0,-1-1 0 0 0,0 1 0 0 0,0-1 0 0 0,2 3 6 0 0,0 9 14 0 0,-1-1 0 0 0,0 0-1 0 0,0 1 1 0 0,-1 0 0 0 0,-1 0 0 0 0,-1-1 0 0 0,0 1 0 0 0,0 0 0 0 0,-1 0 0 0 0,-1 0 0 0 0,-1 0-14 0 0,-2 2 21 0 0,0-1-1 0 0,-1-1 1 0 0,-1 1-1 0 0,-1-1 1 0 0,0-1 0 0 0,0 1-1 0 0,-2-1 1 0 0,1-1 0 0 0,-2 1-1 0 0,1-2 1 0 0,-5 3-21 0 0,10-8-84 0 0,-1-1-1 0 0,0-1 1 0 0,-1 1 0 0 0,1-1 0 0 0,-1 0 0 0 0,0-1-1 0 0,0 1 1 0 0,0-1 0 0 0,0-1 0 0 0,-1 1 0 0 0,1-1-1 0 0,-1-1 1 0 0,1 1 0 0 0,-1-1 0 0 0,-1-1 84 0 0,4-23-6263 0 0,7 13-3736 0 0,1 3-905 0 0</inkml:trace>
  <inkml:trace contextRef="#ctx0" brushRef="#br0" timeOffset="192633.616">6118 8661 15603 0 0,'0'0'1942'0'0,"0"0"-819"0"0,0 0-221 0 0,0 0 42 0 0,0 0 1 0 0,0 0-54 0 0,0 0-231 0 0,0 0-237 0 0,0 0-130 0 0,0 0-34 0 0,0 0 52 0 0,0 0 62 0 0,0 0 45 0 0,12 25 8 0 0,38 73-19 0 0,-50-97-395 0 0,0 0 1 0 0,0 0-1 0 0,0 0 0 0 0,1 0 0 0 0,-1 0 0 0 0,0 1 1 0 0,1-1-1 0 0,-1 0 0 0 0,1 0 0 0 0,-1 0 1 0 0,1 0-1 0 0,0-1 0 0 0,-1 1 0 0 0,1 0 0 0 0,0 0 1 0 0,0 0-1 0 0,-1 0 0 0 0,1-1 0 0 0,0 1 0 0 0,0 0 1 0 0,0-1-1 0 0,0 1 0 0 0,0-1 0 0 0,0 1 0 0 0,0-1 1 0 0,0 1-1 0 0,0-1 0 0 0,0 0 0 0 0,0 1 0 0 0,0-1 1 0 0,1 0-1 0 0,-1 0 0 0 0,0 0 0 0 0,0 0 1 0 0,0 0-1 0 0,0 0 0 0 0,0 0 0 0 0,0 0 0 0 0,1-1 1 0 0,-1 1-1 0 0,0 0 0 0 0,0-1 0 0 0,0 1 0 0 0,0-1 1 0 0,0 1-1 0 0,0-1 0 0 0,0 1 0 0 0,0-1 0 0 0,0 0 1 0 0,0 0-13 0 0,4-3 93 0 0,13-5 88 0 0,0-2 0 0 0,-1 0 0 0 0,-1-1 0 0 0,0-1 0 0 0,0 0 0 0 0,-1-2-1 0 0,-1 1 1 0 0,11-16-181 0 0,38-50 96 0 0,-67 137-1027 0 0,2-51 914 0 0,0-1-1 0 0,1 0 0 0 0,-1 0 0 0 0,1 1 0 0 0,1-1 0 0 0,-1 1 0 0 0,1-1 0 0 0,0 1 0 0 0,0-1 0 0 0,0 1 0 0 0,1-1 0 0 0,0 1 0 0 0,0-1 0 0 0,0 0 0 0 0,1 1 0 0 0,0-1 0 0 0,0 0 0 0 0,0 0 0 0 0,1 0 0 0 0,-1 0 0 0 0,1-1 0 0 0,0 1 0 0 0,1-1 0 0 0,-1 0 0 0 0,1 1 0 0 0,0-1 0 0 0,0-1 0 0 0,0 1 0 0 0,0-1 0 0 0,1 0 0 0 0,1 1 18 0 0,3-1 16 0 0,0 1 0 0 0,1-2 0 0 0,-1 0 0 0 0,1 0 0 0 0,0 0 0 0 0,0-2 0 0 0,0 1 0 0 0,0-1 0 0 0,0 0 0 0 0,0-1 0 0 0,-1 0-1 0 0,1-1 1 0 0,0 0 0 0 0,0-1 0 0 0,-1 0 0 0 0,0 0 0 0 0,1-1 0 0 0,-1 0 0 0 0,-1 0 0 0 0,1-1 0 0 0,-1 0 0 0 0,1-1 0 0 0,-2 0 0 0 0,1 0 0 0 0,-1-1 0 0 0,1 0 0 0 0,4-7-16 0 0,30-36 341 0 0,-2-1 1 0 0,-2-2-1 0 0,-3-2 0 0 0,-1-2-341 0 0,1-1 88 0 0,-13 23-105 0 0,-2-1-1 0 0,-2-1 0 0 0,-2-1 0 0 0,-1 0 0 0 0,-2-1 0 0 0,-1-1 1 0 0,-2 0-1 0 0,-2 0 0 0 0,-2-1 0 0 0,-1 0 0 0 0,-2-22 18 0 0,-2 59-13 0 0,-1-1-1 0 0,0 1 1 0 0,0 0-1 0 0,0 0 1 0 0,0 0-1 0 0,-1-1 1 0 0,1 1-1 0 0,-1 0 1 0 0,0 0-1 0 0,0 0 1 0 0,-1 0-1 0 0,1 0 0 0 0,-1 0 1 0 0,0 1-1 0 0,0-1 1 0 0,0 0-1 0 0,0 1 1 0 0,-1 0-1 0 0,1-1 1 0 0,-1 1-1 0 0,0 0 1 0 0,0 0-1 0 0,0 1 1 0 0,-1-1-1 0 0,1 1 0 0 0,-1-1 1 0 0,1 1-1 0 0,-1 0 1 0 0,0 0-1 0 0,1 1 1 0 0,-1-1-1 0 0,0 1 1 0 0,0 0-1 0 0,0 0 1 0 0,-1 0-1 0 0,1 0 1 0 0,0 1-1 0 0,0 0 1 0 0,0-1-1 0 0,0 2 0 0 0,-1-1 1 0 0,1 0-1 0 0,0 1 1 0 0,0 0-1 0 0,0 0 1 0 0,0 0-1 0 0,0 1 14 0 0,-10 7-3 0 0,2 0 0 0 0,-1 1-1 0 0,1 1 1 0 0,1 0 0 0 0,0 1 0 0 0,0 0-1 0 0,1 0 1 0 0,1 1 0 0 0,0 1-1 0 0,1-1 1 0 0,0 1 0 0 0,1 1 0 0 0,1-1-1 0 0,0 1 1 0 0,0 5 3 0 0,-8 18 77 0 0,2 0 1 0 0,2 1-1 0 0,1 0 0 0 0,2 0 1 0 0,2 1-1 0 0,2 0 0 0 0,1 0 1 0 0,2 0-1 0 0,3 19-77 0 0,1-34 73 0 0,2 0-1 0 0,1 0 0 0 0,0-1 1 0 0,2 0-1 0 0,1 0 1 0 0,0-1-1 0 0,2-1 1 0 0,1 0-1 0 0,1 0 1 0 0,0-1-1 0 0,2-1 1 0 0,15 16-73 0 0,-29-34-78 0 0,-1 1 0 0 0,0-1 1 0 0,0 0-1 0 0,1 0 1 0 0,0 0-1 0 0,-1 0 1 0 0,1 0-1 0 0,0 0 1 0 0,0-1-1 0 0,0 1 1 0 0,0-1-1 0 0,0 1 0 0 0,0-1 1 0 0,0 0-1 0 0,1 1 1 0 0,-1-1-1 0 0,0-1 1 0 0,1 1-1 0 0,-1 0 1 0 0,1 0-1 0 0,-1-1 0 0 0,1 1 1 0 0,-1-1-1 0 0,1 0 1 0 0,-1 0-1 0 0,1 0 1 0 0,-1 0-1 0 0,1 0 1 0 0,-1-1-1 0 0,1 1 1 0 0,-1-1-1 0 0,1 0 0 0 0,-1 1 1 0 0,1-1-1 0 0,-1 0 1 0 0,0 0-1 0 0,0-1 1 0 0,1 1-1 0 0,-1 0 1 0 0,0-1 77 0 0,30-29-4032 0 0,-12 8-5511 0 0,-11 12-2108 0 0</inkml:trace>
  <inkml:trace contextRef="#ctx0" brushRef="#br0" timeOffset="193042.19">7502 8411 7426 0 0,'0'0'6997'0'0,"0"0"-3914"0"0,0 0-1208 0 0,0 0-142 0 0,0 0-157 0 0,0 0-218 0 0,0 0-303 0 0,0 0-316 0 0,0 0-242 0 0,0 0-108 0 0,0 0-110 0 0,0 0-84 0 0,-6-1-48 0 0,2 0-140 0 0,0 0 1 0 0,0 1 0 0 0,0-1 0 0 0,0 1-1 0 0,0 0 1 0 0,-1 1 0 0 0,1-1 0 0 0,0 1 0 0 0,0 0-1 0 0,0 0 1 0 0,0 0 0 0 0,0 0 0 0 0,0 1-1 0 0,0-1 1 0 0,0 1 0 0 0,1 0 0 0 0,-1 0 0 0 0,-1 1-8 0 0,-6 5 2 0 0,7-7-9 0 0,0 1 0 0 0,0-1 1 0 0,1 1-1 0 0,-1 0 0 0 0,0 0 1 0 0,1 0-1 0 0,0 1 0 0 0,0-1 1 0 0,-1 1-1 0 0,1 0 1 0 0,1 0-1 0 0,-1 0 0 0 0,0 0 1 0 0,1 0-1 0 0,0 1 0 0 0,-1-1 1 0 0,1 1-1 0 0,1-1 0 0 0,-1 1 1 0 0,0 0-1 0 0,1 0 0 0 0,0 0 1 0 0,0 0-1 0 0,0 0 0 0 0,0 0 1 0 0,1 0-1 0 0,0 0 0 0 0,-1 0 1 0 0,2 2 6 0 0,64 40-77 0 0,-53-40 70 0 0,-6-4 17 0 0,0 1 0 0 0,-1 0 0 0 0,1 0 0 0 0,-1 0 1 0 0,0 0-1 0 0,0 1 0 0 0,0 0 0 0 0,-1 0 0 0 0,1 0 0 0 0,-1 0 1 0 0,0 1-1 0 0,0 0 0 0 0,-1 0 0 0 0,1 0 0 0 0,-1 0 0 0 0,0 0 0 0 0,0 1 1 0 0,-1 0-1 0 0,0-1 0 0 0,0 1 0 0 0,0 0 0 0 0,-1 0 0 0 0,1 0 1 0 0,-2 0-1 0 0,1 0 0 0 0,0 2-10 0 0,-2-3 35 0 0,0 0 1 0 0,-1 0-1 0 0,1-1 1 0 0,-1 1-1 0 0,0 0 1 0 0,0-1-1 0 0,0 1 1 0 0,-1-1-1 0 0,1 0 1 0 0,-1 1-1 0 0,0-1 0 0 0,0 0 1 0 0,-1-1-1 0 0,1 1 1 0 0,-1-1-1 0 0,0 1 1 0 0,0-1-1 0 0,0 0 1 0 0,0-1-1 0 0,0 1 1 0 0,-1-1-1 0 0,1 0 1 0 0,-1 0-1 0 0,0 0 0 0 0,0 0 1 0 0,1-1-1 0 0,-4 1-35 0 0,-16 4-91 0 0,-70 2-2906 0 0,84-15 295 0 0,5-3-7319 0 0,5 9-1531 0 0</inkml:trace>
  <inkml:trace contextRef="#ctx0" brushRef="#br0" timeOffset="193444.058">7708 8716 15419 0 0,'0'0'2624'0'0,"0"0"-797"0"0,0 0-322 0 0,0 0-196 0 0,0 0-152 0 0,0 0-102 0 0,34-6-164 0 0,105-20-186 0 0,-28-12 718 0 0,-99 34-1353 0 0,0-1 0 0 0,-1-1-1 0 0,0 0 1 0 0,0 0 0 0 0,-1-1-1 0 0,0 0 1 0 0,0-1 0 0 0,0 0-1 0 0,-1-1 1 0 0,0 0 0 0 0,-1-1-1 0 0,0 1 1 0 0,0-1 0 0 0,-1-1-1 0 0,-1 0 1 0 0,0 0 0 0 0,4-10-70 0 0,-9 19-13 0 0,0 0 0 0 0,0 0 0 0 0,-1 0 0 0 0,1-1 0 0 0,-1 1 0 0 0,0 0 0 0 0,0 0 1 0 0,0-1-1 0 0,0 1 0 0 0,0 0 0 0 0,0 0 0 0 0,0-1 0 0 0,-1 1 0 0 0,1 0 0 0 0,-1 0 1 0 0,0 0-1 0 0,0 0 0 0 0,0 0 0 0 0,0 0 0 0 0,0 0 0 0 0,0 0 0 0 0,0 0 0 0 0,0 0 1 0 0,-1 0-1 0 0,1 0 0 0 0,-1 1 0 0 0,1-1 0 0 0,-1 1 0 0 0,0-1 0 0 0,0 1 0 0 0,0 0 1 0 0,1 0-1 0 0,-1 0 0 0 0,0 0 0 0 0,-1 0 0 0 0,1 0 0 0 0,0 0 0 0 0,-2 0 13 0 0,-1-1-42 0 0,-1 1 1 0 0,1 0-1 0 0,-1 0 0 0 0,0 0 0 0 0,1 1 0 0 0,-1 0 1 0 0,0 0-1 0 0,1 0 0 0 0,-1 1 0 0 0,0 0 0 0 0,1 0 1 0 0,-1 0-1 0 0,1 1 0 0 0,0 0 0 0 0,-3 0 42 0 0,-6 5-4 0 0,1 0 0 0 0,-1 1 0 0 0,2 0 0 0 0,-1 1 0 0 0,1 1-1 0 0,0-1 1 0 0,1 2 0 0 0,0 0 0 0 0,0 0 0 0 0,1 1 0 0 0,1 0 0 0 0,0 1-1 0 0,1 0 1 0 0,0 0 0 0 0,1 1 0 0 0,1 0 0 0 0,0 0 0 0 0,1 1 0 0 0,0 0-1 0 0,1 0 1 0 0,1 0 0 0 0,0 0 0 0 0,1 0 0 0 0,1 0 0 0 0,0 1 0 0 0,2-1-1 0 0,-1 1 1 0 0,2 0 4 0 0,3-3 42 0 0,0-1 1 0 0,2 1-1 0 0,-1-1 0 0 0,1 0 0 0 0,1-1 0 0 0,0 0 0 0 0,1 0 1 0 0,0-1-1 0 0,1 0 0 0 0,0 0 0 0 0,0-1 0 0 0,1 0 0 0 0,0-1 0 0 0,1-1 1 0 0,0 1-1 0 0,0-2 0 0 0,0 0 0 0 0,12 4-42 0 0,-16-6-3 0 0,0-1 0 0 0,0 0 0 0 0,1-1 0 0 0,0 1-1 0 0,-1-2 1 0 0,1 1 0 0 0,0-1 0 0 0,0-1 0 0 0,-1 1 0 0 0,1-2 0 0 0,0 1 0 0 0,0-1-1 0 0,0 0 1 0 0,-1-1 0 0 0,2 0 3 0 0,-3-1-424 0 0,-1 1-1 0 0,1-1 1 0 0,-1 0 0 0 0,0 0-1 0 0,0 0 1 0 0,-1-1 0 0 0,1 0-1 0 0,-1 0 1 0 0,1 0-1 0 0,-1-1 1 0 0,-1 0 0 0 0,1 0-1 0 0,-1 0 425 0 0,10-12-6628 0 0,-7 8-5749 0 0</inkml:trace>
  <inkml:trace contextRef="#ctx0" brushRef="#br0" timeOffset="191025.87">4509 7958 15259 0 0,'0'0'1569'0'0,"0"0"-353"0"0,0 0-104 0 0,0 0-160 0 0,0 0-128 0 0,0 0-199 0 0,0 0-345 0 0,0 0-440 0 0,0 0-232 0 0,0 0-57 0 0,0 0-351 0 0,0 0-632 0 0,0 0-1809 0 0,0 0-5433 0 0</inkml:trace>
  <inkml:trace contextRef="#ctx0" brushRef="#br0" timeOffset="194413.76">4445 7962 320 0 0,'0'0'1920'0'0,"0"0"89"0"0,0 0-5 0 0,0 0 1 0 0,0 0-85 0 0,0 0-283 0 0,0 0-331 0 0,0 0-368 0 0,0 0-321 0 0,0 0-182 0 0,0 0-40 0 0,16-4 4806 0 0,-58 51-3252 0 0,42-46-1835 0 0,0-1-24 0 0,0 0-38 0 0,0 0-3 0 0,0 0-12 0 0,0 0 9 0 0,0 0 20 0 0,12-8 493 0 0,41-29 260 0 0,-69 33 1026 0 0,9 5-3926 0 0,3 2-3955 0 0,4-2-3362 0 0</inkml:trace>
  <inkml:trace contextRef="#ctx0" brushRef="#br0" timeOffset="36929.398">11499 3168 7882 0 0,'0'0'1948'0'0,"0"0"-505"0"0,0 0-248 0 0,0 0 136 0 0,0 0 215 0 0,0 0 33 0 0,0 0-162 0 0,0 0-212 0 0,0 0-164 0 0,0 0-113 0 0,0 0-100 0 0,0 0-86 0 0,0 0-90 0 0,22-1-69 0 0,106-6 452 0 0,29-11 1371 0 0,-118 14-3677 0 0,-50-5-9204 0 0,9 7 4852 0 0,-3-1-4769 0 0</inkml:trace>
  <inkml:trace contextRef="#ctx0" brushRef="#br0" timeOffset="37213.008">11753 2914 11995 0 0,'0'0'1873'0'0,"0"0"-506"0"0,0 0-223 0 0,0 0 102 0 0,0 0 170 0 0,0 0-5 0 0,0 0-168 0 0,0 0-216 0 0,-11 31-196 0 0,-33 100-136 0 0,34-100-434 0 0,1 0-1 0 0,1 1 1 0 0,2 0 0 0 0,2 0-1 0 0,1 1 1 0 0,1 0 0 0 0,1-1-1 0 0,3 5-260 0 0,-2 16-287 0 0,11-39-4238 0 0,2-13-5036 0 0,-8-1 4010 0 0,-1 0-858 0 0</inkml:trace>
  <inkml:trace contextRef="#ctx0" brushRef="#br0" timeOffset="35494.994">10820 2818 8906 0 0,'0'0'1264'0'0,"0"0"-280"0"0,0 0 13 0 0,0 0 255 0 0,0 0 207 0 0,0 0-19 0 0,0 0-200 0 0,0 0-251 0 0,0 0-203 0 0,0 0-133 0 0,0 0-81 0 0,0 0-78 0 0,-3 22-59 0 0,-9 69-73 0 0,23-24 439 0 0,17 110 449 0 0,-30-91-1067 0 0,11 151-38 0 0,15-203-92 0 0,-24-34-15 0 0,11-15 1447 0 0,62-147-397 0 0,36-74-714 0 0,-99 214-380 0 0,18-36-83 0 0,-2-2-1 0 0,-3 0 0 0 0,-3-2 1 0 0,11-54 89 0 0,-29 129-11195 0 0,-2-8 5788 0 0,0 3-4877 0 0</inkml:trace>
  <inkml:trace contextRef="#ctx0" brushRef="#br0" timeOffset="36009.756">11252 3352 2489 0 0,'0'0'1967'0'0,"0"0"-186"0"0,0 0 42 0 0,0 0 194 0 0,0 0 62 0 0,0 0-137 0 0,0 0-310 0 0,0 0-318 0 0,0 0-214 0 0,0 0-160 0 0,0 0-104 0 0,0 0-73 0 0,0 0-61 0 0,6 1 1719 0 0,-41 189-119 0 0,28-150-2147 0 0,6-39-124 0 0,1-1 1 0 0,0 0-3 0 0,0 0-10 0 0,0 0-3 0 0,0 0-2 0 0,0 0-3 0 0,0 0 4 0 0,0 0-3 0 0,0 0-18 0 0,0 0-10 0 0,0 0-12 0 0,0 0-30 0 0,0 0-44 0 0,0 0-43 0 0,0 0-82 0 0,0 0-108 0 0,0 0-143 0 0,0 0-185 0 0,8-22-9254 0 0,-3 19 3428 0 0,1 2-1489 0 0</inkml:trace>
  <inkml:trace contextRef="#ctx0" brushRef="#br0" timeOffset="34575.873">10102 3249 8922 0 0,'0'0'2046'0'0,"0"0"-375"0"0,0 0-122 0 0,0 0 61 0 0,0 0-3 0 0,0 0-175 0 0,0 0-285 0 0,0 0-223 0 0,0 0-141 0 0,0 0-73 0 0,0 0-71 0 0,0 0-79 0 0,18-3-79 0 0,130-24 1033 0 0,57-1 167 0 0,-149 20-2115 0 0,-56-2-4474 0 0,-7 4-4099 0 0,5 3-1255 0 0</inkml:trace>
  <inkml:trace contextRef="#ctx0" brushRef="#br0" timeOffset="34878.538">10328 2987 11811 0 0,'0'0'1621'0'0,"0"0"-547"0"0,0 0-198 0 0,0 0 147 0 0,0 0 177 0 0,0 0 44 0 0,0 0-139 0 0,0 0-229 0 0,0 0-192 0 0,0 0-157 0 0,0 0-121 0 0,0 0-83 0 0,0 0-64 0 0,2 32-48 0 0,7 97-41 0 0,-19-21 41 0 0,-11-20-298 0 0,-4 17-855 0 0,19-33-6064 0 0,6-72 6861 0 0,1 4-6603 0 0,-1-3 4910 0 0,2 2-5017 0 0</inkml:trace>
  <inkml:trace contextRef="#ctx0" brushRef="#br0" timeOffset="33397.71">9505 2597 5785 0 0,'0'0'2482'0'0,"0"0"-379"0"0,0 0-216 0 0,0 0-38 0 0,0 0-38 0 0,0 0-174 0 0,0 0-270 0 0,0 0-256 0 0,0 0-220 0 0,0 0-197 0 0,0 0-164 0 0,-1 4 4164 0 0,-3 18-4153 0 0,-31 222 584 0 0,0 221-547 0 0,23-320-494 0 0,-7-204-3403 0 0,12 24-466 0 0,6 13-3538 0 0,1 13-3994 0 0</inkml:trace>
  <inkml:trace contextRef="#ctx0" brushRef="#br0" timeOffset="33791.894">9200 2686 10690 0 0,'0'0'1759'0'0,"0"0"-326"0"0,0 0-201 0 0,0 0 16 0 0,0 0 92 0 0,0 0-33 0 0,0 0-184 0 0,0 0-228 0 0,0 0-201 0 0,0 0-165 0 0,0 0-109 0 0,0 0-50 0 0,-2-3-26 0 0,2 2-299 0 0,-1 0 1 0 0,1 0 0 0 0,0 0-1 0 0,0 0 1 0 0,0 0-1 0 0,0 0 1 0 0,0 0 0 0 0,0 0-1 0 0,0 0 1 0 0,1 1 0 0 0,-1-1-1 0 0,0 0 1 0 0,1 0-1 0 0,-1 0 1 0 0,0 0 0 0 0,1 0-1 0 0,-1 0 1 0 0,1 0 0 0 0,-1 1-1 0 0,1-1 1 0 0,-1 0-1 0 0,1 0 1 0 0,0 1 0 0 0,-1-1-1 0 0,1 0 1 0 0,0 1 0 0 0,0-1-1 0 0,0 1 1 0 0,-1-1-1 0 0,1 1 1 0 0,0-1 0 0 0,0 1-1 0 0,0 0 1 0 0,0-1 0 0 0,0 1-1 0 0,0 0 1 0 0,0 0-1 0 0,0 0 1 0 0,0-1 0 0 0,0 1-1 0 0,0 0 1 0 0,0 0 0 0 0,-1 1-1 0 0,1-1 1 0 0,0 0-1 0 0,0 0 1 0 0,0 0 0 0 0,0 1-1 0 0,0-1 1 0 0,0 0 0 0 0,0 1-1 0 0,0-1 1 0 0,0 1-1 0 0,0-1-45 0 0,0 0-9 0 0,264-43 2437 0 0,-2-2-1944 0 0,-250 42-719 0 0,15-3 501 0 0,-8 4-4028 0 0,-16 25-5276 0 0,-4-20 4856 0 0,0 4-7209 0 0</inkml:trace>
  <inkml:trace contextRef="#ctx0" brushRef="#br0" timeOffset="34224.524">9855 3319 14387 0 0,'0'0'2190'0'0,"0"0"-838"0"0,0 0-405 0 0,0 0 69 0 0,0 0 157 0 0,0 0 21 0 0,0 0-135 0 0,0 0-212 0 0,0 0-189 0 0,0 0-138 0 0,0 0-99 0 0,0 0-91 0 0,0 0-48 0 0,3-1-10 0 0,-2 0-256 0 0,-1 1 0 0 0,1 0-1 0 0,-1 0 1 0 0,1-1 0 0 0,-1 1 0 0 0,1 0-1 0 0,-1 0 1 0 0,1 0 0 0 0,-1 0-1 0 0,1 0 1 0 0,-1 0 0 0 0,1 0 0 0 0,-1 0-1 0 0,1 0 1 0 0,0 0 0 0 0,-1 0-1 0 0,1 0 1 0 0,-1 0 0 0 0,1 1-1 0 0,-1-1 1 0 0,1 0 0 0 0,-1 0 0 0 0,1 0-1 0 0,-1 1 1 0 0,1-1 0 0 0,-1 0-1 0 0,1 1 1 0 0,-1-1 0 0 0,0 0-1 0 0,1 1 1 0 0,-1-1 0 0 0,0 1 0 0 0,1-1-1 0 0,-1 1 1 0 0,0-1 0 0 0,1 0-1 0 0,-1 1 1 0 0,0-1 0 0 0,0 1 0 0 0,1 0-1 0 0,-1-1 1 0 0,0 1 0 0 0,0-1-1 0 0,0 1 1 0 0,0-1 0 0 0,0 1-1 0 0,0-1 1 0 0,0 1 0 0 0,0-1 0 0 0,0 1-1 0 0,0 0 1 0 0,0-1 0 0 0,0 1-1 0 0,0-1 1 0 0,-1 1 0 0 0,1-1 0 0 0,0 1-1 0 0,0-1 1 0 0,0 1 0 0 0,-1-1-1 0 0,1 1 1 0 0,0-1 0 0 0,-1 1-1 0 0,1-1 1 0 0,-1 1-16 0 0,1 7 74 0 0,-10 192 773 0 0,-7-103-776 0 0,6-68-287 0 0,11-31-5236 0 0,10-15-1685 0 0,-4 11 1690 0 0,-2 2-4962 0 0</inkml:trace>
  <inkml:trace contextRef="#ctx0" brushRef="#br0" timeOffset="38293.464">12279 2711 8226 0 0,'0'0'2464'0'0,"0"0"-315"0"0,0 0-320 0 0,0 0-143 0 0,0 0-162 0 0,0 0-255 0 0,0 0-290 0 0,0 0-273 0 0,0 0-199 0 0,0 0-72 0 0,0 0 5 0 0,0 0 38 0 0,0 13-9 0 0,0 232 1142 0 0,-18 75-1264 0 0,18-136-311 0 0,2-180-26 0 0,-1 0 0 0 0,1 0 0 0 0,0 0-1 0 0,0 0 1 0 0,0-1 0 0 0,0 1 0 0 0,1-1 0 0 0,-1 0 0 0 0,1 0 0 0 0,0 1 0 0 0,0-2 0 0 0,0 1 0 0 0,0 0 0 0 0,1-1 0 0 0,-1 1 0 0 0,1-1 0 0 0,-1 0 0 0 0,1 0 0 0 0,0-1 0 0 0,0 1 0 0 0,0-1 0 0 0,0 0-1 0 0,0 0 1 0 0,0 0 0 0 0,0 0 0 0 0,0-1 0 0 0,1 1 0 0 0,-1-1 0 0 0,0 0 0 0 0,0-1 0 0 0,0 1 0 0 0,0-1 0 0 0,1 1 0 0 0,-1-1 0 0 0,0-1 0 0 0,0 1 0 0 0,0 0 0 0 0,-1-1 0 0 0,1 0 0 0 0,0 0 0 0 0,-1 0-1 0 0,1 0 1 0 0,-1-1 0 0 0,1 1 0 0 0,-1-1 0 0 0,0 0 0 0 0,0 0 0 0 0,0-1-10 0 0,32-27 95 0 0,-2-2 0 0 0,-1-2 0 0 0,-2 0-1 0 0,-1-2 1 0 0,-2-2 0 0 0,-1 0 0 0 0,-3-1 0 0 0,-1-2 0 0 0,-2 0-1 0 0,4-15-94 0 0,59-189 44 0 0,-75 138 387 0 0,-30 120-169 0 0,6 17-233 0 0,0 0 0 0 0,2 1 0 0 0,1 0 0 0 0,2 1 0 0 0,0 1 0 0 0,3 0 0 0 0,0 0 0 0 0,2 0 0 0 0,2 1 0 0 0,1 0 0 0 0,1 0 0 0 0,2 0 0 0 0,1 2-29 0 0,29 123 103 0 0,-6-62-39 0 0,-13-3-37 0 0,-9-53-2747 0 0,7-40-4317 0 0,-6 0-24 0 0,-1-3-4009 0 0</inkml:trace>
  <inkml:trace contextRef="#ctx0" brushRef="#br0" timeOffset="38693.075">12996 3322 12979 0 0,'0'0'2179'0'0,"0"0"-616"0"0,0 0-329 0 0,0 0 0 0 0,0 0-21 0 0,0 0-81 0 0,0 0-184 0 0,0 0-260 0 0,0 0-181 0 0,0 0-138 0 0,0 0-87 0 0,0 0-37 0 0,0 0 5 0 0,10 20 1035 0 0,-5 130 28 0 0,-30-25-1232 0 0,24-120-209 0 0,-3 37-2839 0 0,24-45-4516 0 0,-10-4-2133 0 0,-7 3 2308 0 0</inkml:trace>
  <inkml:trace contextRef="#ctx0" brushRef="#br0" timeOffset="39348.118">13158 3477 13011 0 0,'0'0'2011'0'0,"0"0"-596"0"0,0 0-266 0 0,0 0-34 0 0,0 0-17 0 0,0 0-129 0 0,0 0-223 0 0,0 0-165 0 0,0 0-81 0 0,0 0-30 0 0,0 0-58 0 0,0 0-60 0 0,0 0-84 0 0,14 0-66 0 0,109 4 320 0 0,44-8-338 0 0,-165 3-172 0 0,-1 0 0 0 0,1 0-1 0 0,-1 0 1 0 0,0 0-1 0 0,1 0 1 0 0,-1 0-1 0 0,0 0 1 0 0,0 0 0 0 0,0-1-1 0 0,0 1 1 0 0,0-1-1 0 0,0 1 1 0 0,0-1 0 0 0,-1 1-1 0 0,1-1 1 0 0,0 1-1 0 0,-1-1 1 0 0,1 1 0 0 0,-1-1-1 0 0,0 0 1 0 0,1 1-1 0 0,-1-1 1 0 0,0 0 0 0 0,0 0-1 0 0,0 1 1 0 0,0-1-1 0 0,0 0 1 0 0,-1 1-1 0 0,1-1 1 0 0,0 0 0 0 0,-1 1-1 0 0,1-1 1 0 0,-1 1-1 0 0,0-1 1 0 0,1 1 0 0 0,-1-1-1 0 0,0 1 1 0 0,0-1-1 0 0,-1 0-11 0 0,-1-4 21 0 0,0 0 0 0 0,-1 1-1 0 0,0 0 1 0 0,0 0 0 0 0,0 0-1 0 0,0 0 1 0 0,-1 1 0 0 0,0-1-1 0 0,0 1 1 0 0,0 1-1 0 0,0-1 1 0 0,-1 1 0 0 0,1-1-1 0 0,-1 1 1 0 0,0 1 0 0 0,0-1-1 0 0,0 1 1 0 0,0 1 0 0 0,-1-1-1 0 0,1 1 1 0 0,0 0 0 0 0,-1 0-1 0 0,-4 0-20 0 0,-6 53 2 0 0,12 172 23 0 0,-2-158-70 0 0,7-65 51 0 0,2-2 208 0 0,89-95 199 0 0,-50 56-4260 0 0,25-14-8184 0 0,-64 53 1362 0 0</inkml:trace>
  <inkml:trace contextRef="#ctx0" brushRef="#br0" timeOffset="40171.055">13726 3411 15395 0 0,'0'0'1706'0'0,"0"0"-556"0"0,0 0-197 0 0,0 0 29 0 0,0 0 51 0 0,0 0-58 0 0,0 0-176 0 0,0 0-164 0 0,0 0-114 0 0,0 0-93 0 0,0 0-73 0 0,0 0-60 0 0,0 0-55 0 0,21-7-26 0 0,64-20-23 0 0,-36 20 297 0 0,-48 9-475 0 0,1 0 1 0 0,-1 1-1 0 0,0-1 0 0 0,0 0 0 0 0,0 0 0 0 0,0 1 0 0 0,0-1 0 0 0,-1 1 1 0 0,1-1-1 0 0,-1 0 0 0 0,1 1 0 0 0,-1-1 0 0 0,0 1 0 0 0,0-1 0 0 0,0 1 0 0 0,0 0 1 0 0,0-1-1 0 0,-1 0 0 0 0,1 1 0 0 0,-1 1-13 0 0,-38 73 151 0 0,-75 81-109 0 0,105-144-34 0 0,6-11-5 0 0,0 1 0 0 0,1 0 0 0 0,-1 0 0 0 0,1 0 1 0 0,0 0-1 0 0,0 0 0 0 0,0 0 0 0 0,0 1 0 0 0,1-1 0 0 0,0 1 0 0 0,0-1 1 0 0,0 1-1 0 0,0-1 0 0 0,1 1 0 0 0,0 0 0 0 0,0-1 0 0 0,0 1 0 0 0,1 4-3 0 0,2-7 45 0 0,0 0 0 0 0,0-1-1 0 0,0 1 1 0 0,0-1-1 0 0,1 0 1 0 0,-1 0 0 0 0,0 0-1 0 0,1 0 1 0 0,-1-1-1 0 0,1 1 1 0 0,-1-1-1 0 0,1 0 1 0 0,-1 0 0 0 0,1 0-1 0 0,-1-1 1 0 0,1 1-1 0 0,-1-1 1 0 0,0 1 0 0 0,1-1-1 0 0,-1 0 1 0 0,0-1-1 0 0,1 1 1 0 0,-1-1-45 0 0,55-24 600 0 0,-50 16-3148 0 0,-7-1-5909 0 0,-1 6 2546 0 0,0 1-5567 0 0</inkml:trace>
  <inkml:trace contextRef="#ctx0" brushRef="#br0" timeOffset="42575.54">13170 2509 856 0 0,'0'0'1998'0'0,"0"0"-31"0"0,0 0 203 0 0,0 0 224 0 0,0 0 16 0 0,0 0-174 0 0,0 0-390 0 0,0 0-378 0 0,0 0-301 0 0,0 0-219 0 0,0 0-150 0 0,0 0-114 0 0,0 0-88 0 0,6-4 1940 0 0,-9 19-2394 0 0,0-1-1 0 0,-1 0 1 0 0,0 0-1 0 0,-1 0 0 0 0,-1 0 1 0 0,0-1-1 0 0,-1 0 0 0 0,0 0 1 0 0,-1 0-1 0 0,-6 6-141 0 0,-92 134-1447 0 0,99-156-5703 0 0,14-23 4595 0 0,49-102-2768 0 0,-9-1 8898 0 0,-38 128 1918 0 0,17 42-3731 0 0,-7 14-184 0 0,12 52-10 0 0,-11-45-1220 0 0,-18-61-260 0 0,1-1 1 0 0,-1 0-1 0 0,0 0 0 0 0,0 1 1 0 0,0-1-1 0 0,0-1 1 0 0,1 1-1 0 0,-1 0 0 0 0,0-1 1 0 0,0 1-1 0 0,0-1 1 0 0,0 1-1 0 0,0-1 0 0 0,0 0 1 0 0,0 0-1 0 0,0 0 0 0 0,0 0 1 0 0,0 0-1 0 0,0-1 1 0 0,-1 1-1 0 0,1 0 0 0 0,0-1 1 0 0,-1 0-1 0 0,1 1 0 0 0,-1-1 1 0 0,0 0-1 0 0,1 1 1 0 0,-1-1-1 0 0,0 0 0 0 0,0 0 1 0 0,0 0-1 0 0,-1 0 0 0 0,1 0 1 0 0,0-3-89 0 0,4-1 133 0 0,6-11-22 0 0,-1 0 0 0 0,0 0 0 0 0,-1-1 1 0 0,-1-1-1 0 0,-1 1 0 0 0,-1-1 0 0 0,0-1 0 0 0,-1 1 0 0 0,-1-4-111 0 0,-2 8-3826 0 0,-3 33-10504 0 0,1-14 5011 0 0</inkml:trace>
  <inkml:trace contextRef="#ctx0" brushRef="#br0" timeOffset="42911.687">13644 2538 8338 0 0,'0'0'2931'0'0,"0"0"-1045"0"0,0 0-365 0 0,0 0 45 0 0,0 0 25 0 0,0 0-123 0 0,0 0-286 0 0,0 0-286 0 0,0 0-202 0 0,0 0-133 0 0,0 0-103 0 0,0 0-74 0 0,-6-2-86 0 0,3 2-256 0 0,0-1 0 0 0,0 1 0 0 0,0-1 0 0 0,0 1 0 0 0,0 0 0 0 0,0 0 0 0 0,0 0 0 0 0,0 0 0 0 0,0 1 0 0 0,0-1 0 0 0,0 1 0 0 0,0 0 0 0 0,0 0 0 0 0,1 0 0 0 0,-1 0 0 0 0,0 1 0 0 0,0-1 0 0 0,1 1 0 0 0,-1-1 0 0 0,1 1 0 0 0,-1 0 0 0 0,1 0 0 0 0,0 0-1 0 0,0 0 1 0 0,0 1 0 0 0,0-1 0 0 0,0 0 0 0 0,-1 3-42 0 0,-1-2 25 0 0,1 1 0 0 0,-1 0 0 0 0,1 0-1 0 0,0 1 1 0 0,0-1 0 0 0,0 1 0 0 0,0-1-1 0 0,1 1 1 0 0,0 0 0 0 0,0 0 0 0 0,0 0-1 0 0,1 0 1 0 0,-1 0 0 0 0,1 1 0 0 0,1-1-1 0 0,-1 0 1 0 0,1 0 0 0 0,-1 1 0 0 0,2-1-1 0 0,-1 0 1 0 0,0 1 0 0 0,1-1 0 0 0,0 0-1 0 0,1 0 1 0 0,-1 0 0 0 0,1 0 0 0 0,0 0-1 0 0,0 0 1 0 0,0 0 0 0 0,1 0 0 0 0,0-1-1 0 0,0 1 1 0 0,0-1 0 0 0,1 2-25 0 0,2-2-8 0 0,0 1 0 0 0,0-1 0 0 0,0 0 0 0 0,1 0 0 0 0,-1-1 0 0 0,1 0 0 0 0,0 0 0 0 0,0 0 0 0 0,0-1 1 0 0,0 0-1 0 0,0-1 0 0 0,0 1 0 0 0,1-1 0 0 0,-1-1 0 0 0,1 1 0 0 0,-1-2 0 0 0,0 1 0 0 0,8-1 8 0 0,9-6-2315 0 0,-17 3-962 0 0,0 0-3684 0 0,-3 0-5086 0 0</inkml:trace>
  <inkml:trace contextRef="#ctx0" brushRef="#br0" timeOffset="44013.691">14330 3006 8834 0 0,'0'0'2824'0'0,"0"0"-726"0"0,0 0-391 0 0,0 0-84 0 0,0 0-82 0 0,0 0-158 0 0,0 0-238 0 0,0 0-247 0 0,0 0-225 0 0,0 0-149 0 0,0 0-120 0 0,0 0-101 0 0,0 0 3 0 0,18 4 4265 0 0,102-1-3793 0 0,78-14-253 0 0,-79 7-231 0 0,-119 3-783 0 0,-17 0-6299 0 0,1 14 1719 0 0,8-5-987 0 0,-1-1-5101 0 0</inkml:trace>
  <inkml:trace contextRef="#ctx0" brushRef="#br0" timeOffset="44293.532">14376 3216 10170 0 0,'0'0'2590'0'0,"0"0"-731"0"0,0 0-495 0 0,0 0-125 0 0,0 0-4 0 0,0 0-36 0 0,0 0-149 0 0,0 0-201 0 0,0 0-178 0 0,0 0-76 0 0,0 0-14 0 0,0 0-3 0 0,0 0 13 0 0,8 1-45 0 0,217 4 2502 0 0,-70-14-4017 0 0,-122 8-3337 0 0,0 1-3793 0 0,-28 0-3387 0 0</inkml:trace>
  <inkml:trace contextRef="#ctx0" brushRef="#br0" timeOffset="44800.481">15575 2733 13099 0 0,'0'0'1688'0'0,"0"0"-473"0"0,0 0-179 0 0,0 0 135 0 0,0 0 112 0 0,0 0-40 0 0,0 0-179 0 0,0 0-276 0 0,0 0-209 0 0,0 0-140 0 0,0 0-78 0 0,0 0 18 0 0,2 11 365 0 0,-16 48 589 0 0,0 194 8 0 0,0 39-1037 0 0,-9-152-314 0 0,21-107-373 0 0,2-33 220 0 0,0 0-34 0 0,0 0-30 0 0,0 0-32 0 0,0 0-17 0 0,0 0-34 0 0,0 0-66 0 0,0 0-74 0 0,0-22-3463 0 0,3-8-2019 0 0,-1 16-2051 0 0,-1 7 395 0 0</inkml:trace>
  <inkml:trace contextRef="#ctx0" brushRef="#br0" timeOffset="45133.03">15221 2789 11819 0 0,'0'0'3068'0'0,"0"0"-1138"0"0,0 0-667 0 0,0 0-150 0 0,0 0-26 0 0,0 0-38 0 0,0 0-113 0 0,0 0-155 0 0,0 0-135 0 0,0 0-101 0 0,0 0-58 0 0,0 0-51 0 0,34-15-36 0 0,106-45-40 0 0,-32 28 235 0 0,-42 21-691 0 0,0 3 1 0 0,1 3-1 0 0,0 2 0 0 0,15 4 96 0 0,-79-1-84 0 0,24 6-4068 0 0,-15-1-2285 0 0,-5-5-4773 0 0</inkml:trace>
  <inkml:trace contextRef="#ctx0" brushRef="#br0" timeOffset="45646.301">15692 3315 13555 0 0,'0'0'1480'0'0,"0"0"-614"0"0,0 0-273 0 0,0 0 106 0 0,0 0 201 0 0,0 0 127 0 0,0 0-52 0 0,0 0-163 0 0,0 0-189 0 0,0 0-155 0 0,0 0-97 0 0,0 0-62 0 0,21 2-7 0 0,102 10 280 0 0,-94-10-138 0 0,-21-2-349 0 0,-1 0-1 0 0,1 0 1 0 0,0 1 0 0 0,0 0 0 0 0,0 1 0 0 0,-1-1 0 0 0,1 2 0 0 0,-1-1-1 0 0,1 1 1 0 0,-1 0 0 0 0,0 0 0 0 0,3 3-95 0 0,-9-4 39 0 0,0 0-1 0 0,0 1 1 0 0,-1-1 0 0 0,1 1-1 0 0,-1-1 1 0 0,1 1 0 0 0,-1-1-1 0 0,0 1 1 0 0,0-1 0 0 0,0 1-1 0 0,0-1 1 0 0,-1 1 0 0 0,1 0-1 0 0,-1-1 1 0 0,1 0 0 0 0,-1 1 0 0 0,0-1-1 0 0,0 1 1 0 0,0-1 0 0 0,0 0-1 0 0,0 1 1 0 0,0-1 0 0 0,-1 0-39 0 0,-81 123 654 0 0,82-124-636 0 0,0 1 0 0 0,0-1 1 0 0,0 1-1 0 0,1-1 0 0 0,-1 0 0 0 0,0 1 0 0 0,0 0 0 0 0,1-1 0 0 0,-1 1 0 0 0,1-1 0 0 0,0 1 0 0 0,-1 0 0 0 0,1-1 0 0 0,0 1 0 0 0,0 0 0 0 0,0-1 0 0 0,0 1 0 0 0,0 0 0 0 0,0-1 0 0 0,1 1 0 0 0,-1 0 1 0 0,0-1-1 0 0,1 1 0 0 0,0 0 0 0 0,-1-1 0 0 0,1 1 0 0 0,0-1 0 0 0,0 1 0 0 0,-1-1 0 0 0,1 0 0 0 0,0 1 0 0 0,0-1 0 0 0,1 0 0 0 0,-1 1 0 0 0,0-1 0 0 0,0 0 0 0 0,1 0 0 0 0,-1 0 0 0 0,1 0 0 0 0,-1-1 1 0 0,0 1-1 0 0,1 0 0 0 0,0 0 0 0 0,-1-1 0 0 0,1 1 0 0 0,-1-1 0 0 0,1 0 0 0 0,0 1 0 0 0,0-1-18 0 0,86-1 970 0 0,58-43-1099 0 0,-117 26-2651 0 0,-20 10-1516 0 0,-2 1-4227 0 0,-5 3-3468 0 0</inkml:trace>
  <inkml:trace contextRef="#ctx0" brushRef="#br0" timeOffset="45965.526">16337 3293 11362 0 0,'0'0'4747'0'0,"0"0"-3038"0"0,0 0-1100 0 0,0 0 27 0 0,0 0 187 0 0,0 0 134 0 0,0 0-23 0 0,0 0-205 0 0,0 0-173 0 0,0 0-134 0 0,0 0-96 0 0,0 0-38 0 0,25-2-45 0 0,122-10 187 0 0,26-10-64 0 0,-157 19-1199 0 0,9-2-1864 0 0,-18 0-2027 0 0,1-1-3452 0 0,-4 2-531 0 0</inkml:trace>
  <inkml:trace contextRef="#ctx0" brushRef="#br0" timeOffset="46214.472">16572 3002 8778 0 0,'0'0'3473'0'0,"0"0"-1893"0"0,0 0-697 0 0,0 0 92 0 0,0 0 196 0 0,0 0 82 0 0,0 0-89 0 0,0 0-181 0 0,-5 36-219 0 0,-17 111-175 0 0,16 2 515 0 0,8-97-1054 0 0,-1-32-242 0 0,0 0 1 0 0,-1 0-1 0 0,-1 0 1 0 0,-1 0-1 0 0,-1 0 1 0 0,0-1-1 0 0,-4 10 192 0 0,1-9-2029 0 0,2-3-6846 0 0,2-13-1647 0 0</inkml:trace>
  <inkml:trace contextRef="#ctx0" brushRef="#br0" timeOffset="46782.335">16950 2796 8250 0 0,'0'0'4427'0'0,"0"0"-2390"0"0,0 0-965 0 0,0 0-101 0 0,0 0 0 0 0,0 0-40 0 0,0 0-147 0 0,0 0-208 0 0,0 0-116 0 0,0 0-31 0 0,0 0 37 0 0,0 0 35 0 0,0 0-34 0 0,3 12-44 0 0,24 105 778 0 0,4 457-172 0 0,-13-496-1140 0 0,-17-78 120 0 0,0 0 1 0 0,0 1-1 0 0,0-1 1 0 0,0 0-1 0 0,0 0 1 0 0,0 1-1 0 0,0-1 1 0 0,0 0-1 0 0,0 0 1 0 0,0 0-1 0 0,0 0 1 0 0,0 0-1 0 0,0 0 1 0 0,0-1-1 0 0,0 1 1 0 0,0 0-1 0 0,0 0 1 0 0,0-1-1 0 0,0 1 1 0 0,0-1-1 0 0,0 1 0 0 0,0-1 1 0 0,-1 1-1 0 0,1-1 1 0 0,0 0-1 0 0,0 1 1 0 0,0-1-1 0 0,-1 0 1 0 0,1 1-1 0 0,0-1 1 0 0,-1 0-1 0 0,1 0 1 0 0,-1 0-1 0 0,1 0 1 0 0,-1 0-1 0 0,1 0 1 0 0,-1 1-1 0 0,1-1 1 0 0,-1 0-1 0 0,0 0 1 0 0,0 0-1 0 0,1 0 0 0 0,-1 0 1 0 0,0 0-1 0 0,0-1 1 0 0,0 1-1 0 0,0 0-9 0 0,251-601 1771 0 0,-248 595-1775 0 0,7-19-77 0 0,1 1-1 0 0,1 0 1 0 0,1 1-1 0 0,1 1 1 0 0,1 0-1 0 0,1 1 1 0 0,2 1-1 0 0,6-7 82 0 0,-3 8-409 0 0,28-25-1312 0 0,-14 18-2203 0 0,-16 19-6172 0 0,-14 4-198 0 0</inkml:trace>
  <inkml:trace contextRef="#ctx0" brushRef="#br0" timeOffset="48974.576">17381 3514 5673 0 0,'0'0'2903'0'0,"0"0"-806"0"0,0 0-333 0 0,0 0-65 0 0,0 0-69 0 0,0 0-142 0 0,0 0-251 0 0,0 0-280 0 0,0 0-222 0 0,0 0-168 0 0,0 0-98 0 0,0 0-53 0 0,0 0-12 0 0,21 0 1315 0 0,177-4 1357 0 0,-198 6-3053 0 0,1-1 0 0 0,0 0 0 0 0,-1 1 0 0 0,1-1 0 0 0,0 1 1 0 0,-1-1-1 0 0,0 1 0 0 0,1-1 0 0 0,-1 1 0 0 0,0-1 0 0 0,0 1 0 0 0,0-1 0 0 0,0 1 1 0 0,0-1-1 0 0,0 1 0 0 0,0 0 0 0 0,-1-1 0 0 0,1 1 0 0 0,0-1 0 0 0,-1 1 1 0 0,1-1-1 0 0,-1 0 0 0 0,0 1 0 0 0,0-1 0 0 0,1 0 0 0 0,-2 2-23 0 0,-77 93 556 0 0,67-85-536 0 0,1 0 1 0 0,1 0 0 0 0,0 1 0 0 0,0 0-1 0 0,1 1 1 0 0,1 0 0 0 0,0 1 0 0 0,1 0-1 0 0,0 0 1 0 0,0 3-21 0 0,6-15 7 0 0,0-1 1 0 0,1 1-1 0 0,-1 0 1 0 0,1-1-1 0 0,-1 1 1 0 0,1-1-1 0 0,-1 1 1 0 0,1 0-1 0 0,0-1 1 0 0,0 1-1 0 0,0 0 0 0 0,0-1 1 0 0,0 1-1 0 0,0-1 1 0 0,1 1-1 0 0,-1 0 1 0 0,0-1-1 0 0,1 1 1 0 0,-1 0-1 0 0,1-1 1 0 0,0 1-1 0 0,0-1 0 0 0,-1 0 1 0 0,1 1-1 0 0,0-1 1 0 0,0 1-1 0 0,0-1 1 0 0,0 0-1 0 0,0 0 1 0 0,1 0-1 0 0,-1 0 1 0 0,0 0-1 0 0,1 0 0 0 0,-1 0 1 0 0,0 0-1 0 0,1 0 1 0 0,0 0-8 0 0,62 5 589 0 0,-49-6-528 0 0,111-26-827 0 0,-104 16-1934 0 0,-11 2-6708 0 0,-8 4-2681 0 0</inkml:trace>
  <inkml:trace contextRef="#ctx0" brushRef="#br0" timeOffset="84843.727">9721 42 0 0 0,'-6'-13'2871'0'0,"6"9"3266"0"0,0 5 620 0 0,0 0-1096 0 0,0-1-5469 0 0,0 0-19 0 0,0 0-21 0 0,0 19 1037 0 0,1 305 792 0 0,-11 73-1429 0 0,-7-309-381 0 0,6-51 59 0 0,11-37-214 0 0,0 0 9 0 0,0 0-6 0 0,0-3-746 0 0,-7-15-1849 0 0,1 3-1786 0 0,5 4-3697 0 0,1 3-2343 0 0</inkml:trace>
  <inkml:trace contextRef="#ctx0" brushRef="#br0" timeOffset="86359.439">9419 123 0 0 0,'0'0'585'0'0,"0"0"941"0"0,0 0 368 0 0,0 0-38 0 0,0 0-139 0 0,0 0-126 0 0,0 0-175 0 0,0 0-141 0 0,0 0-71 0 0,0 0-94 0 0,-8-5-78 0 0,-21-15-51 0 0,14 14 6460 0 0,24 8-5614 0 0,65-15-822 0 0,164-26 30 0 0,-138 26-655 0 0,41-3-16 0 0,-46 12-72 0 0,-25-3-878 0 0,-63 6-2537 0 0,6 1-7537 0 0,-9 0 6016 0 0,-2 0-4874 0 0</inkml:trace>
  <inkml:trace contextRef="#ctx0" brushRef="#br0" timeOffset="89065.022">10148 852 0 0 0,'-18'-67'0'0'0,"7"28"76"0"0,10 38 319 0 0,1 1 157 0 0,0 0 141 0 0,0 0 204 0 0,0 0 209 0 0,-1 0 584 0 0,-3-1 15289 0 0,4 2-17029 0 0,0-1 214 0 0,0 19 1415 0 0,0 293 1524 0 0,0-311-3089 0 0,0-1 2 0 0,0 0 6 0 0,0 0 20 0 0,0 0-29 0 0,0 0-21 0 0,0 0-27 0 0,0 0-54 0 0,0 0-20 0 0,0 0-67 0 0,0 0-116 0 0,0 0-160 0 0,0-9-4174 0 0,0 3-4942 0 0,0 2-2232 0 0</inkml:trace>
  <inkml:trace contextRef="#ctx0" brushRef="#br0" timeOffset="90333.261">10805 572 160 0 0,'0'0'1580'0'0,"0"0"99"0"0,0 0 258 0 0,0 0 230 0 0,0 0 45 0 0,0 0-202 0 0,0 0-399 0 0,0 0-412 0 0,0 0-325 0 0,0 0-197 0 0,0 0-109 0 0,14 11 1635 0 0,103 0 2273 0 0,73-18-2336 0 0,-110 0-1810 0 0,-60 3-193 0 0,-20 4-143 0 0,23-14-2199 0 0,-21 11 713 0 0,0-4-2712 0 0,-1 2-7189 0 0,-1 4 4733 0 0</inkml:trace>
  <inkml:trace contextRef="#ctx0" brushRef="#br0" timeOffset="90693.574">11114 351 6145 0 0,'0'0'2450'0'0,"0"0"-504"0"0,0 0-355 0 0,0 0-45 0 0,0 0 34 0 0,0 0-61 0 0,0 0-201 0 0,0 0-300 0 0,0 0-289 0 0,0 0-223 0 0,0 0-164 0 0,0 0-41 0 0,0 0 14 0 0,-1 6 28 0 0,5 88 1177 0 0,2 127 146 0 0,-44 3-1614 0 0,40-205-3450 0 0,19-22-10707 0 0,-17 2 6721 0 0</inkml:trace>
  <inkml:trace contextRef="#ctx0" brushRef="#br0" timeOffset="93765.038">13043 881 8106 0 0,'0'0'3895'0'0,"0"0"-1780"0"0,0 0-742 0 0,0 0-72 0 0,0 0 69 0 0,0 0-28 0 0,0 0-168 0 0,0 0-220 0 0,0 0-185 0 0,0 0-130 0 0,0 0-91 0 0,0 0-74 0 0,13-4-86 0 0,58-25 257 0 0,7 22 750 0 0,-77 8-1384 0 0,1 0 0 0 0,-1 0-1 0 0,1 0 1 0 0,-1 0 0 0 0,0 1-1 0 0,0-1 1 0 0,1 0 0 0 0,-1 1-1 0 0,0-1 1 0 0,0 1 0 0 0,0-1-1 0 0,-1 1 1 0 0,1 0 0 0 0,0-1-1 0 0,0 1 1 0 0,-1 0 0 0 0,1 0-1 0 0,-1-1 1 0 0,0 1 0 0 0,1 0-1 0 0,-1 0 1 0 0,0 0 0 0 0,0-1-1 0 0,0 1 1 0 0,0 0 0 0 0,-1 0-1 0 0,1 0 1 0 0,0-1 0 0 0,-1 1-1 0 0,1 0 1 0 0,-1-1 0 0 0,0 1-1 0 0,1 0 1 0 0,-1-1 0 0 0,0 1-1 0 0,0-1 1 0 0,0 1 0 0 0,0-1-1 0 0,-1 1 1 0 0,1-1 0 0 0,0 0-1 0 0,-1 1-10 0 0,-72 118 287 0 0,73-119-282 0 0,0 1-1 0 0,1-1 0 0 0,-1 1 1 0 0,0-1-1 0 0,1 1 0 0 0,0-1 1 0 0,-1 1-1 0 0,1 0 1 0 0,0-1-1 0 0,0 1 0 0 0,0-1 1 0 0,0 1-1 0 0,0 0 1 0 0,0-1-1 0 0,0 1 0 0 0,0-1 1 0 0,1 1-1 0 0,-1 0 1 0 0,1-1-1 0 0,-1 1 0 0 0,1-1 1 0 0,0 1-1 0 0,-1-1 1 0 0,1 0-1 0 0,0 1 0 0 0,0-1 1 0 0,0 0-1 0 0,0 0 0 0 0,0 1 1 0 0,0-1-1 0 0,0 0 1 0 0,1 0-1 0 0,-1 0 0 0 0,0 0 1 0 0,1 0-1 0 0,-1-1 1 0 0,1 1-1 0 0,-1 0 0 0 0,0-1 1 0 0,1 1-1 0 0,0-1 1 0 0,-1 1-1 0 0,1-1 0 0 0,0 0-4 0 0,73-3 313 0 0,10-34-4043 0 0,-54 20-3950 0 0,-21 12-3406 0 0</inkml:trace>
  <inkml:trace contextRef="#ctx0" brushRef="#br0" timeOffset="94382.303">14019 521 4121 0 0,'0'0'2323'0'0,"0"0"-259"0"0,0 0 26 0 0,0 0 80 0 0,0 0-101 0 0,0 0-270 0 0,0 0-363 0 0,0 0-339 0 0,0 0-232 0 0,0 0-195 0 0,0 0-117 0 0,0 0-41 0 0,0 0-22 0 0,-5 1-15 0 0,-13 7-39 0 0,31 8 2301 0 0,-3-12-2513 0 0,0-1-1 0 0,0-1 1 0 0,0 1-1 0 0,1-2 1 0 0,-1 0 0 0 0,0 0-1 0 0,1 0 1 0 0,-1-2 0 0 0,1 1-1 0 0,6-2-223 0 0,20 0 335 0 0,113-4 453 0 0,-103 5-850 0 0,-47 1-8 0 0,-1 1-6191 0 0,-4 3 1387 0 0,-4 2-3319 0 0,6-2-1613 0 0</inkml:trace>
  <inkml:trace contextRef="#ctx0" brushRef="#br0" timeOffset="94681.267">13899 859 14307 0 0,'0'0'1338'0'0,"0"0"-606"0"0,0 0-89 0 0,0 0 348 0 0,0 0 345 0 0,0 0 123 0 0,0 0-151 0 0,0 0-264 0 0,0 0-196 0 0,0 0-129 0 0,0 0-71 0 0,0 0-82 0 0,0 0-66 0 0,29 2-49 0 0,88 2-58 0 0,23-21 798 0 0,-99 9-1072 0 0,50-6-2348 0 0,-86 12 602 0 0,-1 1-4286 0 0,-3 1-3333 0 0</inkml:trace>
  <inkml:trace contextRef="#ctx0" brushRef="#br0" timeOffset="92132.299">11920 197 1936 0 0,'0'0'2062'0'0,"0"0"-291"0"0,0 0-133 0 0,0 0 118 0 0,0 0 129 0 0,0 0-37 0 0,0 0-270 0 0,0 0-369 0 0,0 0-334 0 0,0 0-256 0 0,0 0-132 0 0,0 0-67 0 0,6 0 1208 0 0,-7 37 1598 0 0,-16 45-2082 0 0,-83 215-195 0 0,90-266-929 0 0,1 1 0 0 0,1 0 0 0 0,2 0 0 0 0,1 0 0 0 0,2 1 0 0 0,1 0 0 0 0,1 2-20 0 0,0-30 2 0 0,1 0-1 0 0,-1-1 1 0 0,1 1 0 0 0,0 0 0 0 0,1-1 0 0 0,-1 1-1 0 0,1-1 1 0 0,0 1 0 0 0,0-1 0 0 0,0 1 0 0 0,0-1 0 0 0,1 1-1 0 0,0-1 1 0 0,0 0 0 0 0,0 0 0 0 0,0 0 0 0 0,1 0-1 0 0,0 0 1 0 0,0-1 0 0 0,0 1 0 0 0,0-1 0 0 0,0 0 0 0 0,1 1-1 0 0,-1-2 1 0 0,1 1 0 0 0,0 0 0 0 0,0-1 0 0 0,0 1-1 0 0,0-1 1 0 0,0 0 0 0 0,0-1 0 0 0,1 1 0 0 0,1 0-2 0 0,3-5 47 0 0,-1 1 0 0 0,1-1 0 0 0,-1-1 0 0 0,1 0 1 0 0,-1 0-1 0 0,-1 0 0 0 0,1-1 0 0 0,0 0 0 0 0,-1-1 0 0 0,0 0 1 0 0,0 0-1 0 0,-1 0 0 0 0,0-1 0 0 0,0 0 0 0 0,0 0 0 0 0,-1 0 1 0 0,0-1-48 0 0,17-17 91 0 0,17-26-15 0 0,-2-2 0 0 0,-3 0 0 0 0,-1-3 0 0 0,-4-1 0 0 0,-1-1-1 0 0,-2-4-75 0 0,-14 34 5 0 0,6-12 15 0 0,-2-1 0 0 0,-2 0 0 0 0,-2-1 0 0 0,2-15-20 0 0,-19 34 252 0 0,-10 49-322 0 0,-3 12 169 0 0,1 1 1 0 0,2 0 0 0 0,2 1 0 0 0,2 0 0 0 0,-6 36-100 0 0,-2 78 351 0 0,7 1 0 0 0,7 117-351 0 0,5-271 7 0 0,15-54-7257 0 0,-7 29-3952 0 0,-5 16 1600 0 0</inkml:trace>
  <inkml:trace contextRef="#ctx0" brushRef="#br0" timeOffset="92583.935">12408 800 10058 0 0,'0'0'1889'0'0,"0"0"-420"0"0,0 0-101 0 0,0 0 62 0 0,0 0 46 0 0,0 0-79 0 0,0 0-276 0 0,0 0-299 0 0,0 0-239 0 0,0 0-179 0 0,0 0-80 0 0,0 0-4 0 0,0 0 32 0 0,0 5 16 0 0,-3 270 2957 0 0,-8-208-3272 0 0,9-57-1337 0 0,0-12-4238 0 0,7-21-9875 0 0,-1 19 10841 0 0</inkml:trace>
  <inkml:trace contextRef="#ctx0" brushRef="#br0" timeOffset="93341.305">12545 926 6393 0 0,'0'0'2864'0'0,"0"0"-672"0"0,0 0-401 0 0,0 0-144 0 0,0 0-89 0 0,0 0-146 0 0,0 0-244 0 0,0 0-289 0 0,0 0-259 0 0,0 0-182 0 0,0 0-74 0 0,0 0 0 0 0,0 0 31 0 0,4 3 34 0 0,12 3-177 0 0,0 0-1 0 0,0-1 1 0 0,0-1-1 0 0,1 0 1 0 0,0-2-1 0 0,0 0 1 0 0,-1 0 0 0 0,1-2-1 0 0,0 0 1 0 0,0-1-1 0 0,11-2-251 0 0,25 2 260 0 0,-17 1-11 0 0,-36 0-212 0 0,0 0 34 0 0,0 0 29 0 0,0 0 36 0 0,0 0 12 0 0,0 0 21 0 0,0 0 28 0 0,-13-18 490 0 0,-77-52-573 0 0,87 74-117 0 0,0 0 0 0 0,0 1 0 0 0,1-1 0 0 0,-1 1 0 0 0,1-1 0 0 0,0 1 1 0 0,0 0-1 0 0,0 0 0 0 0,1 0 0 0 0,-1 0 0 0 0,1 0 0 0 0,1 0 0 0 0,-1 0 1 0 0,1 0-1 0 0,-1 0 0 0 0,2 5 3 0 0,-1-8 0 0 0,-20 186 4 0 0,12-137 15 0 0,8-51-18 0 0,0 0-2 0 0,0 0 13 0 0,0 0 7 0 0,0 0 11 0 0,0 0 9 0 0,16-15 200 0 0,115-143 95 0 0,-116 122-516 0 0,-15 36 2 0 0,0 0-79 0 0,0-6-2246 0 0,0 5-1974 0 0,0 0-3688 0 0,0 1-2960 0 0</inkml:trace>
  <inkml:trace contextRef="#ctx0" brushRef="#br0" timeOffset="95967.117">15186 208 24 0 0,'0'0'1646'0'0,"0"0"-51"0"0,0 0 141 0 0,0 0 342 0 0,0 0 301 0 0,0 0-14 0 0,0 0-256 0 0,0 0-400 0 0,0 0-413 0 0,0 0-290 0 0,0 0-253 0 0,1-4-170 0 0,1-7 544 0 0,1 35 835 0 0,-1-5-1540 0 0,8 98 1318 0 0,-5-1 0 0 0,-8 83-1740 0 0,-14-22 269 0 0,-1-61-141 0 0,17-112-128 0 0,1 0-5 0 0,0-61-7933 0 0,0 31-2819 0 0,0 18 2790 0 0</inkml:trace>
  <inkml:trace contextRef="#ctx0" brushRef="#br0" timeOffset="96278.795">14811 285 5745 0 0,'0'0'1963'0'0,"0"0"-94"0"0,0 0-41 0 0,0 0 81 0 0,0 0 31 0 0,0 0-228 0 0,0 0-363 0 0,0 0-411 0 0,0 0-313 0 0,0 0-147 0 0,0 0-7 0 0,0 0 65 0 0,0 0 52 0 0,14-3 44 0 0,243-35 2374 0 0,202-16-1635 0 0,-356 53-3346 0 0,-99 21-7079 0 0,-4-18 5711 0 0,0 2-8229 0 0</inkml:trace>
  <inkml:trace contextRef="#ctx0" brushRef="#br0" timeOffset="96783.336">15514 778 12515 0 0,'0'0'1012'0'0,"0"0"-399"0"0,0 0 82 0 0,0 0 293 0 0,0 0 206 0 0,0 0 16 0 0,0 0-180 0 0,0 0-136 0 0,0 0-121 0 0,0 0-96 0 0,0 0-83 0 0,0 0-91 0 0,32 2-72 0 0,99 6-59 0 0,-6 5 1268 0 0,-123-13-1599 0 0,0 0-1 0 0,0 0 0 0 0,0 0 1 0 0,0 1-1 0 0,0-1 0 0 0,0 1 1 0 0,0-1-1 0 0,0 1 0 0 0,0 0 1 0 0,0 0-1 0 0,0-1 0 0 0,0 1 1 0 0,-1 0-1 0 0,1 1 1 0 0,0-1-1 0 0,-1 0 0 0 0,1 0 1 0 0,-1 1-1 0 0,0-1 0 0 0,1 1 1 0 0,-1-1-1 0 0,0 1 0 0 0,0 0 1 0 0,0 0-1 0 0,0-1 0 0 0,0 1 1 0 0,0 0-1 0 0,0 0 0 0 0,-1 0 1 0 0,1 0-1 0 0,-1 0 0 0 0,1 0 1 0 0,-1 0-1 0 0,0 0 0 0 0,0 0 1 0 0,0 0-1 0 0,0 0 0 0 0,0 0 1 0 0,0 0-1 0 0,0 0 0 0 0,-1 0 1 0 0,1 0-1 0 0,-1 0 0 0 0,1 0 1 0 0,-1 0-1 0 0,0-1 0 0 0,0 1 1 0 0,0 0-1 0 0,0 0 0 0 0,0-1 1 0 0,0 1-1 0 0,-1 0-40 0 0,-35 45 359 0 0,32-42-330 0 0,-1 1 0 0 0,1-1 1 0 0,-1 1-1 0 0,2 0 0 0 0,-1 1 0 0 0,1-1 0 0 0,0 1 0 0 0,0 0 0 0 0,0 0 0 0 0,1 0 0 0 0,1 0 1 0 0,-1 0-1 0 0,1 1 0 0 0,0-1 0 0 0,1 1 0 0 0,-1 0 0 0 0,2 0 0 0 0,-1-1 0 0 0,1 8-29 0 0,2-11 24 0 0,0 0-1 0 0,0 0 0 0 0,1 0 1 0 0,0 0-1 0 0,-1 0 1 0 0,1 0-1 0 0,1-1 0 0 0,-1 1 1 0 0,0-1-1 0 0,1 0 0 0 0,0 0 1 0 0,0 0-1 0 0,-1 0 0 0 0,2-1 1 0 0,-1 0-1 0 0,0 0 1 0 0,0 0-1 0 0,1 0 0 0 0,-1 0 1 0 0,1-1-1 0 0,0 0 0 0 0,-1 0 1 0 0,1 0-1 0 0,0-1 0 0 0,3 0-23 0 0,126-4-3251 0 0,-119 0 1402 0 0,-1 1-1885 0 0,0 0-3711 0 0,1-1-5011 0 0</inkml:trace>
  <inkml:trace contextRef="#ctx0" brushRef="#br0" timeOffset="128392.605">9089 5395 12251 0 0,'0'0'2401'0'0,"0"0"-351"0"0,0 0-255 0 0,0 0-170 0 0,0 0-180 0 0,0 0-258 0 0,0 0-277 0 0,0 0-179 0 0,0 0-83 0 0,0 0-54 0 0,0 0-28 0 0,0 0-87 0 0,1 16 1296 0 0,-66 56-1494 0 0,118-112 254 0 0,-88 66-138 0 0,35-26-517 0 0,0 0-80 0 0,0 0-70 0 0,0 0-128 0 0,0 0-191 0 0,0 0-344 0 0,0 0-538 0 0,0 0-1009 0 0,0 0-3101 0 0,0 0-6382 0 0</inkml:trace>
  <inkml:trace contextRef="#ctx0" brushRef="#br0" timeOffset="128823.033">9143 5771 11210 0 0,'0'0'2068'0'0,"0"0"-405"0"0,0 0-108 0 0,0 0-56 0 0,0 0-85 0 0,0 0-196 0 0,0 0-270 0 0,0 0-217 0 0,0 0-124 0 0,0 0-74 0 0,0 0-42 0 0,0 0-23 0 0,0 0-5 0 0,0 2-8 0 0,0 2-299 0 0,0 0 0 0 0,-1 0 1 0 0,1 0-1 0 0,-1 0 0 0 0,1 0 0 0 0,-1-1 1 0 0,-1 1-1 0 0,1 0 0 0 0,0-1 1 0 0,-1 1-1 0 0,0-1 0 0 0,0 1 0 0 0,0-1 1 0 0,0 0-1 0 0,0 0 0 0 0,-3 3-156 0 0,-21 42 222 0 0,26-26-184 0 0,0-22-22 0 0,0 0 16 0 0,18-4 288 0 0,46-43 287 0 0,-71 55-908 0 0,-6 8-3932 0 0,12-15-1466 0 0,1-1-6589 0 0</inkml:trace>
  <inkml:trace contextRef="#ctx0" brushRef="#br0" timeOffset="133543.04">10582 5200 0 0 0,'0'0'483'0'0,"0"0"406"0"0,0 0 7 0 0,0 0-115 0 0,0 0-93 0 0,0 0-48 0 0,1 0-3605 0 0,1 1 4854 0 0,8 2 16950 0 0,-8-2-15496 0 0,-13 5 698 0 0,-22-5-4428 0 0,23-2 684 0 0,-146 20-215 0 0,-153 62 143 0 0,244-66 64 0 0,22 18 294 0 0,-18-3-340 0 0,61-30-234 0 0,0 0 1 0 0,1 0-1 0 0,-1 0 1 0 0,0 1-1 0 0,0-1 1 0 0,0 0-1 0 0,1 0 0 0 0,-1 0 1 0 0,0 1-1 0 0,0-1 1 0 0,0 0-1 0 0,0 0 1 0 0,0 1-1 0 0,0-1 0 0 0,0 0 1 0 0,1 0-1 0 0,-1 1 1 0 0,0-1-1 0 0,0 0 1 0 0,0 1-1 0 0,0-1 0 0 0,0 0 1 0 0,0 0-1 0 0,0 1 1 0 0,0-1-1 0 0,0 0 1 0 0,-1 0-1 0 0,1 1 0 0 0,0-1 1 0 0,0 0-1 0 0,0 0 1 0 0,0 1-1 0 0,0-1 1 0 0,0 0-1 0 0,0 0 1 0 0,-1 1-1 0 0,1-1 0 0 0,0 0 1 0 0,0 0-1 0 0,0 0 1 0 0,-1 1-1 0 0,1-1 1 0 0,0 0-1 0 0,0 0 0 0 0,0 0 1 0 0,-1 0-1 0 0,1 1-9 0 0,9 2-44 0 0,161 27 153 0 0,-109-23-109 0 0,170 24 101 0 0,-126-12-57 0 0,-112-4 59 0 0,-104 55-16 0 0,-193 45-3 0 0,-100 61-52 0 0,315-116 4 0 0,88-60-38 0 0,1 1 0 0 0,0-1 0 0 0,-1 1 0 0 0,1-1 1 0 0,0 1-1 0 0,0 0 0 0 0,0-1 0 0 0,-1 1 0 0 0,1-1 0 0 0,0 1 1 0 0,0 0-1 0 0,0-1 0 0 0,0 1 0 0 0,0 0 0 0 0,0-1 0 0 0,0 1 1 0 0,0-1-1 0 0,1 1 0 0 0,-1 0 0 0 0,0-1 0 0 0,0 1 0 0 0,0-1 1 0 0,1 1-1 0 0,-1 0 0 0 0,0-1 0 0 0,1 1 0 0 0,-1-1 0 0 0,0 1 1 0 0,1-1-1 0 0,-1 1 0 0 0,1-1 0 0 0,-1 1 0 0 0,1-1 0 0 0,-1 0 1 0 0,1 1-1 0 0,-1-1 0 0 0,1 0 0 0 0,-1 1 0 0 0,1-1 0 0 0,-1 0 1 0 0,1 0-1 0 0,-1 1 0 0 0,1-1 0 0 0,0 0 0 0 0,-1 0 0 0 0,1 0 1 0 0,0 0-1 0 0,0 0 2 0 0,86 18-62 0 0,168-28 170 0 0,-30 9 0 0 0,81 27-26 0 0,-102-4 47 0 0,-206-22 14 0 0,16-20-179 0 0,57-71 69 0 0,-71 84-370 0 0,-1 7 283 0 0,-33 15-2855 0 0,6 0 972 0 0,4-1-2188 0 0,8-3-5014 0 0,10-7-2924 0 0</inkml:trace>
  <inkml:trace contextRef="#ctx0" brushRef="#br0" timeOffset="142797.692">13910 5487 6953 0 0,'0'0'2797'0'0,"0"0"-235"0"0,0 0-195 0 0,0 0-217 0 0,0 0-286 0 0,0 0-345 0 0,0 0-292 0 0,0 0-237 0 0,0 0-223 0 0,0 0-159 0 0,0 0-99 0 0,0 0-39 0 0,0 0-37 0 0,-2 0-29 0 0,-9-3-30 0 0,8 3-81 0 0,3 0-24 0 0,24 0 1216 0 0,1 3-1109 0 0,1-2 0 0 0,-1 0 1 0 0,1-2-1 0 0,0-1 1 0 0,-1-1-1 0 0,18-4-376 0 0,-4 1 156 0 0,39 1-434 0 0,-78 5-2529 0 0,-4-6-3038 0 0,1 5-3241 0 0,2 1-2065 0 0</inkml:trace>
  <inkml:trace contextRef="#ctx0" brushRef="#br0" timeOffset="143097.194">13907 5679 11282 0 0,'0'0'2153'0'0,"0"0"-487"0"0,0 0-162 0 0,0 0-66 0 0,0 0-49 0 0,0 0-163 0 0,0 0-274 0 0,0 0-251 0 0,0 0-176 0 0,0 0-105 0 0,0 0-39 0 0,0 0 15 0 0,0 0 98 0 0,3 3 92 0 0,2 0-382 0 0,0 0-1 0 0,0 0 0 0 0,0-1 1 0 0,0 0-1 0 0,1 1 1 0 0,-1-2-1 0 0,1 1 0 0 0,-1-1 1 0 0,1 0-1 0 0,0 0 1 0 0,-1 0-1 0 0,1-1 0 0 0,0 0 1 0 0,3 0-204 0 0,228-29 1825 0 0,-205 28-2438 0 0,-36 26-6006 0 0,1-20 1035 0 0,1-2-6289 0 0</inkml:trace>
  <inkml:trace contextRef="#ctx0" brushRef="#br0" timeOffset="145696.25">15120 5174 0 0 0,'0'0'1019'0'0,"0"0"795"0"0,0 0 257 0 0,0 0-12 0 0,0 0-116 0 0,0 0-139 0 0,0 0-123 0 0,0 0-124 0 0,2-2-134 0 0,8-8-145 0 0,-7 8-161 0 0,-3 2-168 0 0,0 0-153 0 0,0 0-133 0 0,-1 25 2825 0 0,-31 47-3085 0 0,-4-2-1 0 0,-2-2 0 0 0,-3-2 0 0 0,-47 59-402 0 0,-2 4 196 0 0,57-70-64 0 0,33-58-116 0 0,7 14 127 0 0,2-9-77 0 0,0 1 1 0 0,0-2-1 0 0,1 1 1 0 0,0-2-1 0 0,0 1 1 0 0,0-1 0 0 0,0 0-1 0 0,1-1 1 0 0,0-1-1 0 0,-1 0 1 0 0,1 0-1 0 0,0-1 1 0 0,0 0 0 0 0,0-1-1 0 0,0 0 1 0 0,0-1-1 0 0,0 0 1 0 0,4-1-67 0 0,21 1 146 0 0,262-17 741 0 0,-146 14-669 0 0,-152 2-164 0 0,1 0 0 0 0,-1 0 0 0 0,0 0 0 0 0,1 0 0 0 0,-1 0 0 0 0,0 0 0 0 0,-1 1 0 0 0,1-1 0 0 0,0 0 0 0 0,0 0 0 0 0,-1 0-1 0 0,1 0 1 0 0,-1 0 0 0 0,0 0 0 0 0,1 0 0 0 0,-1 1 0 0 0,0-1 0 0 0,0 0 0 0 0,0 1 0 0 0,0-1 0 0 0,-1 0 0 0 0,1 1 0 0 0,0 0-1 0 0,-1-1 1 0 0,1 1 0 0 0,-1 0 0 0 0,1 0 0 0 0,-1-1 0 0 0,0 1 0 0 0,0 0-54 0 0,-11-14 4 0 0,0-1 0 0 0,1 0-1 0 0,1-1 1 0 0,1 0 0 0 0,0 0 0 0 0,-5-17-4 0 0,-34-88 33 0 0,-64-168 18 0 0,113 290-197 0 0,-1 0 0 0 0,0 0 1 0 0,1 0-1 0 0,-1 0 0 0 0,1 0 1 0 0,-1 0-1 0 0,0 1 0 0 0,1-1 0 0 0,-1 0 1 0 0,1 0-1 0 0,-1 0 0 0 0,0 1 1 0 0,1-1-1 0 0,-1 0 0 0 0,1 1 1 0 0,-1-1-1 0 0,1 0 0 0 0,-1 1 1 0 0,1-1-1 0 0,-1 1 0 0 0,1-1 0 0 0,0 0 1 0 0,-1 1-1 0 0,1-1 0 0 0,-1 1 1 0 0,1 0-1 0 0,0-1 0 0 0,0 1 1 0 0,-1-1-1 0 0,1 1 0 0 0,0-1 1 0 0,0 1-1 0 0,0 0 0 0 0,0-1 0 0 0,-1 1 1 0 0,1-1-1 0 0,0 1 0 0 0,0 0 1 0 0,0-1-1 0 0,0 1 0 0 0,1 0 1 0 0,-1-1-1 0 0,0 1 0 0 0,0-1 1 0 0,0 1-1 0 0,0 0 0 0 0,1-1 0 0 0,-1 1 1 0 0,0-1-1 0 0,0 1 0 0 0,1-1 1 0 0,-1 1-1 0 0,0-1 0 0 0,1 1 1 0 0,-1-1-1 0 0,1 1 0 0 0,-1-1 146 0 0,9 15-8706 0 0,-5-11-2479 0 0</inkml:trace>
  <inkml:trace contextRef="#ctx0" brushRef="#br0" timeOffset="146440.313">15869 5119 3753 0 0,'0'0'2844'0'0,"0"0"-654"0"0,0 0-291 0 0,0 0-76 0 0,0 0-13 0 0,0 0-91 0 0,0 0-235 0 0,0 0-255 0 0,0 0-268 0 0,0 0-245 0 0,0 0-160 0 0,0 0-114 0 0,0 0-61 0 0,0-7 1382 0 0,23 73 463 0 0,-19-39-2100 0 0,-1 0 0 0 0,-1 1 0 0 0,-1 0 0 0 0,-1 0 1 0 0,-1-1-1 0 0,-2 1 0 0 0,-1 0 0 0 0,-1-1 0 0 0,-2 0 0 0 0,0 0 0 0 0,-2-1 0 0 0,-1 0 0 0 0,0 0 0 0 0,-3 0-126 0 0,-30 95 154 0 0,30-41-42 0 0,15-78-94 0 0,-1-1 0 0 0,1 1 0 0 0,-1-1 0 0 0,1 1 0 0 0,0-1 0 0 0,0 0 0 0 0,0 0 0 0 0,0 0-1 0 0,0 0 1 0 0,0 0 0 0 0,0 0 0 0 0,0 0 0 0 0,0 0 0 0 0,0-1 0 0 0,0 0 0 0 0,0 1 0 0 0,1-1 0 0 0,-1 0 0 0 0,0 0-1 0 0,0 0 1 0 0,1 0 0 0 0,-1 0 0 0 0,0 0 0 0 0,0-1 0 0 0,0 1 0 0 0,2-1-18 0 0,3 0 149 0 0,144-40 735 0 0,-128 36-835 0 0,-1 0 0 0 0,1 1-1 0 0,0 2 1 0 0,0 0 0 0 0,1 1-1 0 0,-1 2 1 0 0,0 0 0 0 0,10 3-49 0 0,86 14 165 0 0,-118-18-181 0 0,-1 0 8 0 0,0 0 16 0 0,0 0 17 0 0,0 0 10 0 0,0 0-28 0 0,0 0 10 0 0,0 0-5 0 0,0 0-15 0 0,0 0 18 0 0,0 0-27 0 0,0 0-3 0 0,0 0-13 0 0,0 0-8 0 0,-9-9-8832 0 0,7 6 1254 0 0,2 3-4106 0 0</inkml:trace>
  <inkml:trace contextRef="#ctx0" brushRef="#br0" timeOffset="147181.65">15661 4880 5617 0 0,'0'0'2230'0'0,"0"0"-283"0"0,0 0-123 0 0,0 0 20 0 0,0 0-7 0 0,0 0-138 0 0,0 0-257 0 0,0 0-290 0 0,0 0-226 0 0,0 0-182 0 0,0 0-127 0 0,0 0-47 0 0,0 0-19 0 0,-3 0 10 0 0,105-37 3836 0 0,318 1-2710 0 0,-297 32-152 0 0,-186-37-1450 0 0,47 27-84 0 0,0-2 0 0 0,1 1 0 0 0,1-2 0 0 0,0 0 0 0 0,2-1-1 0 0,0 0 1 0 0,0 0 0 0 0,1-4-1 0 0,-30-62-2941 0 0,35 77-166 0 0,1 6-7402 0 0,1 1-1517 0 0</inkml:trace>
  <inkml:trace contextRef="#ctx0" brushRef="#br0" timeOffset="135192.711">11423 5005 1648 0 0,'0'0'1717'0'0,"0"0"-121"0"0,0 0 110 0 0,0 0 241 0 0,0 0 112 0 0,0 0-95 0 0,0 0-261 0 0,0 0-342 0 0,0 0-281 0 0,0 0-191 0 0,0 0-118 0 0,0 0-37 0 0,1-6-30 0 0,3-20-29 0 0,-5 23-512 0 0,1 0-1 0 0,0 0 1 0 0,-1 0 0 0 0,0 0 0 0 0,0 0-1 0 0,0 0 1 0 0,0 0 0 0 0,0 0 0 0 0,-1 1 0 0 0,1-1-1 0 0,-1 0 1 0 0,0 1 0 0 0,1-1 0 0 0,-1 1 0 0 0,0 0-1 0 0,-1 0 1 0 0,1-1 0 0 0,0 1 0 0 0,-3-1-163 0 0,-2-4 302 0 0,-2 0-118 0 0,0 1 0 0 0,-1-1 0 0 0,0 1 0 0 0,0 1 0 0 0,-1 0-1 0 0,0 0 1 0 0,1 1 0 0 0,-2 1 0 0 0,1 0 0 0 0,0 0 0 0 0,0 1 0 0 0,-1 0 0 0 0,0 1-1 0 0,1 1 1 0 0,-1 0 0 0 0,1 0 0 0 0,-2 1-184 0 0,8 1 35 0 0,1-1-1 0 0,0 1 1 0 0,0 1-1 0 0,-1-1 1 0 0,1 0-1 0 0,1 1 1 0 0,-1 0-1 0 0,0 0 1 0 0,1 0 0 0 0,-1 1-1 0 0,1-1 1 0 0,0 1-1 0 0,0-1 1 0 0,0 1-1 0 0,1 0 1 0 0,-1 0-1 0 0,1 0 1 0 0,0 1-1 0 0,0-1 1 0 0,1 0 0 0 0,-1 1-1 0 0,1 0 1 0 0,0-1-1 0 0,0 1 1 0 0,0 0-1 0 0,1-1 1 0 0,0 1-1 0 0,0 0 1 0 0,0-1-1 0 0,0 1 1 0 0,1 0 0 0 0,0 2-35 0 0,-1-3 22 0 0,-3 55 242 0 0,4 0-1 0 0,2 1 0 0 0,6 28-263 0 0,1 17 253 0 0,57 339 325 0 0,-26-211-224 0 0,-34 28 145 0 0,-6-254-483 0 0,-1-1 1 0 0,0 1-1 0 0,0-1 0 0 0,-1 1 0 0 0,0 0 1 0 0,0-1-1 0 0,0 0 0 0 0,-1 1 0 0 0,0-1 1 0 0,0 0-1 0 0,-1 0 0 0 0,0 0 0 0 0,0 0 0 0 0,0 0 1 0 0,-1-1-1 0 0,1 1 0 0 0,-1-1 0 0 0,-1 0 1 0 0,1 0-1 0 0,-1-1 0 0 0,0 1 0 0 0,0-1 1 0 0,0 0-1 0 0,0 0 0 0 0,-1-1 0 0 0,0 1 0 0 0,0-1 1 0 0,0-1-1 0 0,0 1 0 0 0,0-1 0 0 0,0 0 1 0 0,-1 0-1 0 0,1-1 0 0 0,-1 0 0 0 0,-4 0-16 0 0,8-1-29 0 0,1 0 0 0 0,0 0 0 0 0,-1-1 0 0 0,1 0 0 0 0,0 1 0 0 0,-1-1 0 0 0,1 0 1 0 0,0 0-1 0 0,0 0 0 0 0,-1 0 0 0 0,1-1 0 0 0,0 1 0 0 0,0 0 0 0 0,1-1 0 0 0,-1 0 0 0 0,0 1 0 0 0,0-1 0 0 0,1 0 0 0 0,-1 0 0 0 0,1 0 0 0 0,-1 0 0 0 0,1 0 0 0 0,0 0 0 0 0,0 0 0 0 0,0-1 0 0 0,0 1 0 0 0,0 0 0 0 0,1 0 0 0 0,-1-1 0 0 0,1-1 29 0 0,-8-38-3036 0 0,7 4-5399 0 0,1 30-3533 0 0</inkml:trace>
  <inkml:trace contextRef="#ctx0" brushRef="#br0" timeOffset="135761.15">11777 5370 10618 0 0,'0'0'1941'0'0,"0"0"-308"0"0,0 0-64 0 0,0 0 95 0 0,0 0 43 0 0,0 0-168 0 0,0 0-296 0 0,0 0-301 0 0,0 0-252 0 0,0 0-128 0 0,0 0-59 0 0,0 0-18 0 0,0 0 7 0 0,4-4 736 0 0,-27 221 900 0 0,-10 73-1674 0 0,15-209-450 0 0,3-127-8643 0 0,15 28 2656 0 0,0 14 2357 0 0,0-4-7528 0 0</inkml:trace>
  <inkml:trace contextRef="#ctx0" brushRef="#br0" timeOffset="136139.763">11762 5366 9082 0 0,'0'0'3422'0'0,"0"0"-1462"0"0,0 0-642 0 0,0 0-38 0 0,0 0 113 0 0,0 0 7 0 0,0 0-161 0 0,0 0-246 0 0,0 0-182 0 0,0 0-111 0 0,0 0-54 0 0,0 0-62 0 0,0 0-87 0 0,18-6-56 0 0,131-32 931 0 0,50 27 155 0 0,-199 11-1562 0 0,0 0-2 0 0,0 0-26 0 0,0 0-30 0 0,0 0-53 0 0,0 0-62 0 0,0 0-60 0 0,0 0-58 0 0,-4 22-6389 0 0,0-15 4313 0 0,0-1-1299 0 0,-2-1-3283 0 0,2-1-703 0 0</inkml:trace>
  <inkml:trace contextRef="#ctx0" brushRef="#br0" timeOffset="136397.13">11736 5609 10618 0 0,'0'0'2597'0'0,"0"0"-1049"0"0,0 0-506 0 0,0 0 53 0 0,0 0 136 0 0,0 0 58 0 0,0 0-106 0 0,0 0-141 0 0,0 0-104 0 0,0 0-76 0 0,0 0-80 0 0,0 0-166 0 0,0 0-120 0 0,18 2-68 0 0,55 5-43 0 0,31-18 674 0 0,-62 1-1036 0 0,-6 2-229 0 0,-20 3-2390 0 0,-6 1-3000 0 0,0 0-4529 0 0,-6 4 1414 0 0</inkml:trace>
  <inkml:trace contextRef="#ctx0" brushRef="#br0" timeOffset="136994.14">11770 5108 7290 0 0,'0'0'2428'0'0,"0"0"-466"0"0,0 0-248 0 0,0 0-38 0 0,0 0 0 0 0,0 0-77 0 0,0 0-218 0 0,0 0-240 0 0,0 0-243 0 0,0 0-216 0 0,0 0-99 0 0,0 0-43 0 0,0 0-9 0 0,-5 0 19 0 0,-5 1-291 0 0,18-6 1291 0 0,45-9-955 0 0,1 1 0 0 0,0 3 0 0 0,0 3-1 0 0,15 1-594 0 0,69 5 249 0 0,-137 1-245 0 0,-1 0-6 0 0,0 0 25 0 0,0 0 41 0 0,0 0-3 0 0,0 0 31 0 0,0 0 23 0 0,-12-18 470 0 0,-98-125-1772 0 0,110 142 247 0 0,0 1-536 0 0,0 0-853 0 0,1 0-2766 0 0,2 0-6907 0 0</inkml:trace>
  <inkml:trace contextRef="#ctx0" brushRef="#br0" timeOffset="141490.922">12557 5679 1968 0 0,'0'0'2377'0'0,"0"0"-527"0"0,0 0-294 0 0,0 0 20 0 0,0 0 79 0 0,0 0 40 0 0,0 0-117 0 0,0 0-232 0 0,0 0-225 0 0,0 0-217 0 0,0 0-133 0 0,-7-8-127 0 0,-25-24-103 0 0,-11 24 787 0 0,25 11-1059 0 0,1 0 0 0 0,0 1 0 0 0,0 1 0 0 0,1 1 0 0 0,-1 0 0 0 0,1 2 0 0 0,0-1 0 0 0,1 2 1 0 0,0 0-1 0 0,0 1 0 0 0,1 0 0 0 0,0 1 0 0 0,-4 5-269 0 0,14-10 26 0 0,-1 0-1 0 0,1 0 1 0 0,0 0 0 0 0,0 0-1 0 0,1 0 1 0 0,0 1 0 0 0,0-1-1 0 0,1 1 1 0 0,-1 0 0 0 0,1 0-1 0 0,1 0 1 0 0,-1 0 0 0 0,1 0-1 0 0,1 1 1 0 0,-1-1 0 0 0,1 0-1 0 0,1 0 1 0 0,-1 1 0 0 0,1-1-1 0 0,1 4-25 0 0,0-4 17 0 0,0 0 0 0 0,0 0-1 0 0,1-1 1 0 0,-1 1 0 0 0,1-1 0 0 0,1 0-1 0 0,-1 0 1 0 0,1 0 0 0 0,1 0-1 0 0,-1 0 1 0 0,1-1 0 0 0,-1 0-1 0 0,1 0 1 0 0,1 0 0 0 0,-1-1 0 0 0,1 0-1 0 0,0 0 1 0 0,0 0 0 0 0,3 1-17 0 0,-1-4 107 0 0,0 0 0 0 0,0-1 0 0 0,1 0 0 0 0,-1-1 0 0 0,0 1 1 0 0,0-1-1 0 0,0-1 0 0 0,0 0 0 0 0,0 0 0 0 0,0 0 0 0 0,-1-1 1 0 0,1 0-1 0 0,-1-1 0 0 0,0 0 0 0 0,0 0 0 0 0,0 0 0 0 0,0-1 0 0 0,-1 0 1 0 0,0 0-1 0 0,0-1 0 0 0,0 1 0 0 0,0-1 0 0 0,-1-1 0 0 0,0 1 0 0 0,-1-1 1 0 0,4-6-108 0 0,10-6 114 0 0,14-18-22 0 0,-2 0-1 0 0,-2-2 1 0 0,-1-1-1 0 0,-2-1 0 0 0,-2-2 1 0 0,-2 0-1 0 0,-2-1 1 0 0,-1-1-1 0 0,4-24-91 0 0,-16 46 2 0 0,-2 0 0 0 0,0-1 0 0 0,-1 1 1 0 0,-1-1-1 0 0,-2 0 0 0 0,0 1 0 0 0,-3-15-2 0 0,3 32-16 0 0,-1-1 1 0 0,0 1-1 0 0,-1 0 0 0 0,1 0 1 0 0,-1 0-1 0 0,0 1 0 0 0,0-1 1 0 0,-1 0-1 0 0,0 1 0 0 0,0 0 0 0 0,0-1 1 0 0,-1 1-1 0 0,0 0 0 0 0,0 1 1 0 0,0-1-1 0 0,0 1 0 0 0,-1 0 1 0 0,1 0-1 0 0,-1 0 0 0 0,0 0 1 0 0,-1 1-1 0 0,1 0 0 0 0,0 0 1 0 0,-1 0-1 0 0,0 1 0 0 0,1 0 1 0 0,-1 0-1 0 0,0 0 0 0 0,0 1 1 0 0,0 0-1 0 0,-1 0 0 0 0,1 1 1 0 0,0-1-1 0 0,0 1 0 0 0,0 1 1 0 0,-2-1 15 0 0,1 5 4 0 0,1 0 0 0 0,0 0 1 0 0,1 0-1 0 0,-1 0 1 0 0,1 1-1 0 0,0 0 0 0 0,1 0 1 0 0,-1 0-1 0 0,1 1 0 0 0,0-1 1 0 0,1 1-1 0 0,0 0 1 0 0,0 0-1 0 0,0 1 0 0 0,1-1 1 0 0,0 0-1 0 0,0 1 0 0 0,1-1 1 0 0,0 1-1 0 0,0 0 1 0 0,1-1-1 0 0,0 1 0 0 0,1 0 1 0 0,-1-1-1 0 0,2 7-4 0 0,-1 11 88 0 0,1 0-1 0 0,1 1 0 0 0,1-1 1 0 0,1 0-1 0 0,1-1 1 0 0,2 0-1 0 0,6 16-87 0 0,128 323 756 0 0,-66-223-400 0 0,-75-139-366 0 0,-1-1 16 0 0,0 0-3 0 0,0 0 21 0 0,0 0 1 0 0,0 0 1 0 0,0 0 2 0 0,0 0-14 0 0,0 0-23 0 0,0 0-23 0 0,0 0 4 0 0,0 0 4 0 0,0 0 17 0 0,0 0-25 0 0,0 0-16 0 0,0 0-33 0 0,0 0-26 0 0,0 0-54 0 0,0 0-50 0 0,0 0-82 0 0,0 0-74 0 0,0-9-1847 0 0,2-32-3874 0 0,2 24-481 0 0,1 6-4569 0 0</inkml:trace>
  <inkml:trace contextRef="#ctx0" brushRef="#br0" timeOffset="142078.234">13146 5193 12387 0 0,'0'0'2008'0'0,"0"0"-572"0"0,0 0-351 0 0,0 0 2 0 0,0 0 9 0 0,0 0-24 0 0,0 0-97 0 0,0 0-147 0 0,0 0-136 0 0,0 0-105 0 0,0 0-63 0 0,0 0-53 0 0,0 0 0 0 0,-8 18-6 0 0,-25 59-56 0 0,25-6 526 0 0,-10 200 388 0 0,-1-68-1067 0 0,19-196-264 0 0,-1-3 21 0 0,1 0 0 0 0,-1-1 0 0 0,1 1 0 0 0,0 0 0 0 0,0 0 0 0 0,1-1 0 0 0,-1 1 0 0 0,1 0 0 0 0,0-1 0 0 0,0 1 1 0 0,0-1-1 0 0,0 1 0 0 0,0-1 0 0 0,1 0 0 0 0,0 1 0 0 0,0-1 0 0 0,0 0 0 0 0,0 0 0 0 0,0 0 0 0 0,0 0 0 0 0,1 0 0 0 0,-1-1 0 0 0,3 2-13 0 0,23 3 629 0 0,98-28 329 0 0,-70 5-1116 0 0,-83-6-3491 0 0,-2-6-951 0 0,13 9-4915 0 0,13 15-1421 0 0</inkml:trace>
  <inkml:trace contextRef="#ctx0" brushRef="#br0" timeOffset="142327.09">12863 5565 11698 0 0,'0'0'2245'0'0,"0"0"-578"0"0,0 0-336 0 0,0 0-76 0 0,0 0-16 0 0,0 0-55 0 0,0 0-109 0 0,0 0-157 0 0,0 0-116 0 0,0 0-100 0 0,0 0-130 0 0,0 0-87 0 0,0 0-46 0 0,25-3-20 0 0,149-16 510 0 0,-39 13-690 0 0,-44 4-3230 0 0,-74 4 1031 0 0,-8-1-596 0 0,0 0-3993 0 0,-1-1-4978 0 0</inkml:trace>
  <inkml:trace contextRef="#ctx0" brushRef="#br0" timeOffset="149280.227">11519 6323 4377 0 0,'0'0'1910'0'0,"0"0"-311"0"0,0 0-96 0 0,0 0 112 0 0,0 0 69 0 0,0 0-140 0 0,0 0-282 0 0,0 0-294 0 0,0 0-189 0 0,0 0-115 0 0,0 0-58 0 0,7-5-4 0 0,21-14-9 0 0,-21 14-15 0 0,-13 23 1701 0 0,-26 38-889 0 0,-5 40-512 0 0,21-52-566 0 0,-47 153 353 0 0,63-195-640 0 0,-1 0 0 0 0,1 0-1 0 0,-1-1 1 0 0,1 1 0 0 0,0 0 0 0 0,0 0 0 0 0,0 0-1 0 0,0 0 1 0 0,0-1 0 0 0,0 1 0 0 0,0 0-1 0 0,1 0 1 0 0,-1 0 0 0 0,1-1 0 0 0,-1 1-1 0 0,1 0 1 0 0,-1-1 0 0 0,1 1 0 0 0,0 0-1 0 0,0-1 1 0 0,0 1 0 0 0,0-1 0 0 0,0 1-1 0 0,0-1 1 0 0,1 0 0 0 0,-1 1 0 0 0,0-1 0 0 0,1 0-1 0 0,-1 0 1 0 0,1 0 0 0 0,-1 0 0 0 0,1 0-1 0 0,-1 0 1 0 0,1 0 0 0 0,0-1 0 0 0,-1 1-1 0 0,1-1 1 0 0,0 1 0 0 0,0-1 0 0 0,0 1-1 0 0,-1-1 1 0 0,1 0 0 0 0,0 0 0 0 0,1 0-25 0 0,80 7 1257 0 0,-83-7-1242 0 0,0 0 10 0 0,0 0-7 0 0,0 0-12 0 0,0 0-11 0 0,0 0 0 0 0,0 0 7 0 0,0 0-7 0 0,0 0 2 0 0,0 0 17 0 0,0 0-17 0 0,0 0-8 0 0,0 0-14 0 0,0 0-19 0 0,0 0-4 0 0,-4-19-6520 0 0,-11 3 74 0 0,-1-1-3870 0 0,12 13 5704 0 0</inkml:trace>
  <inkml:trace contextRef="#ctx0" brushRef="#br0" timeOffset="149530.936">11223 6529 1848 0 0,'0'0'2802'0'0,"0"0"-357"0"0,0 0-283 0 0,0 0-194 0 0,0 0-134 0 0,0 0-189 0 0,0 0-260 0 0,0 0-320 0 0,0 0-254 0 0,0 0-156 0 0,0 0 20 0 0,0 0 88 0 0,0 0 49 0 0,8 0 11 0 0,178-11 2364 0 0,-109 4-2815 0 0,-44 7-3793 0 0,-32 0 3240 0 0,7 4-7727 0 0,-5-1-3249 0 0</inkml:trace>
  <inkml:trace contextRef="#ctx0" brushRef="#br0" timeOffset="149814.96">11817 6636 17732 0 0,'0'0'1207'0'0,"0"0"-431"0"0,0 0-123 0 0,0 0 94 0 0,0 0 104 0 0,0 0-45 0 0,0 0-209 0 0,0 0-213 0 0,0 0-159 0 0,0 0-78 0 0,0 0-48 0 0,0 0-36 0 0,-2 25-30 0 0,-9 77 0 0 0,16-49-936 0 0,1-47-1319 0 0,-2-4-5427 0 0,-4-2-3457 0 0</inkml:trace>
  <inkml:trace contextRef="#ctx0" brushRef="#br0" timeOffset="151465.092">11615 4265 7866 0 0,'0'0'1876'0'0,"0"0"-408"0"0,0 0-122 0 0,0 0 29 0 0,0 0-28 0 0,0 0-204 0 0,0 0-290 0 0,0 0-209 0 0,0 0-119 0 0,0 0-32 0 0,0 0-24 0 0,0 8-35 0 0,-13 105 1494 0 0,4-81-1710 0 0,1 0-1 0 0,2 1 0 0 0,1 0 1 0 0,2 0-1 0 0,1 3-217 0 0,3-32 72 0 0,0 0 1 0 0,1-1-1 0 0,0 1 0 0 0,-1-1 1 0 0,1 1-1 0 0,1-1 0 0 0,-1 0 0 0 0,0 0 1 0 0,1 0-1 0 0,-1 0 0 0 0,1 0 0 0 0,0 0 1 0 0,0-1-1 0 0,0 1 0 0 0,1-1 1 0 0,-1 0-1 0 0,0 0 0 0 0,1 0 0 0 0,-1-1 1 0 0,1 1-1 0 0,0-1 0 0 0,-1 0 0 0 0,1 0 1 0 0,0 0-1 0 0,0 0 0 0 0,0-1 1 0 0,0 1-1 0 0,0-1 0 0 0,0 0 0 0 0,0 0 1 0 0,0-1-1 0 0,-1 1 0 0 0,1-1 0 0 0,0 0 1 0 0,0 0-1 0 0,1-1-72 0 0,7 2 71 0 0,44-11 302 0 0,-55 11-377 0 0,-11-7-8755 0 0,1 7 587 0 0,4 0-793 0 0</inkml:trace>
  <inkml:trace contextRef="#ctx0" brushRef="#br0" timeOffset="151710.116">11418 4445 4921 0 0,'0'0'1616'0'0,"0"0"-343"0"0,0 0 239 0 0,0 0 336 0 0,0 0 1 0 0,0 0-289 0 0,0 0-416 0 0,0 0-343 0 0,0 0-273 0 0,0 0-176 0 0,0 0-160 0 0,0 0-112 0 0,0 0-128 0 0,188 4-208 0 0,-170-8-544 0 0,0 4-1161 0 0,-5-3-2720 0 0,-5 3-5249 0 0</inkml:trace>
  <inkml:trace contextRef="#ctx0" brushRef="#br0" timeOffset="152097.158">11845 4442 10434 0 0,'0'0'2391'0'0,"0"0"-1068"0"0,0 0-365 0 0,0 0 187 0 0,0 0 213 0 0,0 0 17 0 0,0 0-217 0 0,0 0-261 0 0,0 0-191 0 0,0 0-161 0 0,0 0-117 0 0,0 0-89 0 0,0 0-71 0 0,25 0-48 0 0,125 0 325 0 0,-149 1-504 0 0,0 0 0 0 0,1 0-1 0 0,-1 0 1 0 0,0 1 0 0 0,0-1-1 0 0,0 1 1 0 0,0-1-1 0 0,0 0 1 0 0,0 1 0 0 0,-1 0-1 0 0,1-1 1 0 0,0 1-1 0 0,-1-1 1 0 0,1 1 0 0 0,-1 0-1 0 0,1 0 1 0 0,-1-1-1 0 0,0 1 1 0 0,0 0 0 0 0,0-1-1 0 0,0 1 1 0 0,0 0-1 0 0,0 0 1 0 0,0-1 0 0 0,-1 1-1 0 0,1 0 1 0 0,-1 0 0 0 0,1-1-1 0 0,-1 1 1 0 0,1-1-1 0 0,-1 1 1 0 0,0-1 0 0 0,0 1-1 0 0,0-1 1 0 0,0 1-1 0 0,0-1 1 0 0,0 1 0 0 0,0-1-1 0 0,-1 0 1 0 0,1 0-41 0 0,-7 12 114 0 0,6-12-93 0 0,0 1 0 0 0,0 0 0 0 0,1 0 0 0 0,-1 0 0 0 0,0 0 0 0 0,1 0 0 0 0,0 0 0 0 0,-1 0 0 0 0,1 1 0 0 0,0-1 0 0 0,0 0 0 0 0,0 1 0 0 0,0-1 0 0 0,1 1 0 0 0,-1-1 0 0 0,1 1 0 0 0,0-1 0 0 0,-1 1 0 0 0,1-1 0 0 0,0 1 0 0 0,0 0 0 0 0,1-1 0 0 0,-1 1 0 0 0,1-1 0 0 0,-1 1 0 0 0,1-1 0 0 0,0 1 0 0 0,0-1 0 0 0,0 2-21 0 0,4-1 33 0 0,-1 0 1 0 0,1-1 0 0 0,0 1 0 0 0,0-1-1 0 0,0 0 1 0 0,-1-1 0 0 0,2 1-1 0 0,-1-1 1 0 0,0 0 0 0 0,0 0 0 0 0,0-1-1 0 0,0 0 1 0 0,1 0 0 0 0,-1 0-1 0 0,0 0 1 0 0,3-1-34 0 0,12 0 29 0 0,55-27-2591 0 0,-61 21-4 0 0,-6 3-2180 0 0,1-1-6929 0 0</inkml:trace>
  <inkml:trace contextRef="#ctx0" brushRef="#br0" timeOffset="157850.068">9128 8032 0 0 0,'0'0'405'0'0,"0"0"744"0"0,0 0 114 0 0,0 0-66 0 0,0 0 50 0 0,0 0 65 0 0,0 0 22 0 0,0 0-55 0 0,0-4-161 0 0,-2-18 778 0 0,2 22-991 0 0,2 7 9694 0 0,0-3-9442 0 0,6-12 621 0 0,20-58-666 0 0,-33 98-302 0 0,5-31-797 0 0,0-1-29 0 0,0 0 25 0 0,0 0 9 0 0,0 0-12 0 0,0 0 24 0 0,-2 22-206 0 0,2 22 89 0 0,0-43 56 0 0,0-1 6 0 0,0 0-4 0 0,0 0-31 0 0,0 0-52 0 0,0 0-54 0 0,0 0-50 0 0,0 0-85 0 0,0 0-118 0 0,0 0-149 0 0,0 0-231 0 0,0 0-310 0 0,0 0-425 0 0,0 0-988 0 0,0 0-3038 0 0,0 0-5826 0 0</inkml:trace>
  <inkml:trace contextRef="#ctx0" brushRef="#br0" timeOffset="158699.063">9179 8407 5041 0 0,'0'0'3154'0'0,"0"0"-1679"0"0,0 0-431 0 0,0 0 295 0 0,0 0 322 0 0,0 0 102 0 0,0 0-244 0 0,0 0-422 0 0,0 0-318 0 0,0 0-135 0 0,0 0-12 0 0,0 0 36 0 0,0 0 21 0 0,0 4-20 0 0,-1 14-47 0 0,1-14-86 0 0,-4 10 4595 0 0,-12 7-4064 0 0,-16 43-1060 0 0,32-64 9 0 0,0 0 7 0 0,0 0-25 0 0,0 0 0 0 0,0 0 14 0 0,17-22 101 0 0,31-43 138 0 0,-39 46-83 0 0,-9 25-3157 0 0,0 2-7516 0 0,0-4-1460 0 0</inkml:trace>
  <inkml:trace contextRef="#ctx0" brushRef="#br0" timeOffset="164271.041">10731 7766 0 0 0,'0'0'1796'0'0,"0"0"246"0"0,0 0 32 0 0,0 0-252 0 0,0 0-342 0 0,0 0-289 0 0,0 0-132 0 0,0 0 14 0 0,1-1-404 0 0,1-2 8518 0 0,-2 3-7840 0 0,-44 8 208 0 0,-86 14-7 0 0,61-11-1186 0 0,1 2 1 0 0,0 4-1 0 0,-40 16-362 0 0,-12 15 497 0 0,99-34 50 0 0,81 27 73 0 0,98 25-281 0 0,58-7 34 0 0,-69-33-192 0 0,-112-8-59 0 0,-52 6 21 0 0,-9 4-96 0 0,-2-1-1 0 0,-1-1 1 0 0,0-2 0 0 0,-2 0 0 0 0,-1-3 0 0 0,-1 0-1 0 0,-1-2 1 0 0,-35 14-47 0 0,-18 14-27 0 0,-87 68 99 0 0,130-60-87 0 0,55-43 51 0 0,34-5 50 0 0,-40-7-81 0 0,102 4 138 0 0,0-4 0 0 0,0-6 0 0 0,46-10-143 0 0,-67 8 7 0 0,145-3 576 0 0,-231 11-559 0 0,0 0-12 0 0,0 0-32 0 0,0 0-28 0 0,0 0 58 0 0,0 0 38 0 0,0 0-48 0 0,0 0-5 0 0,0 0 13 0 0,0 0-5 0 0,0 0 18 0 0,0 0-13 0 0,0 0-24 0 0,0 0-11 0 0,0 0 41 0 0,0 0 22 0 0,0 0-42 0 0,0 0 6 0 0,0 0-9 0 0,0 0-12 0 0,0 0 19 0 0,0 0 2 0 0,0 0 19 0 0,0 0 6 0 0,0 0 2 0 0,0 0-20 0 0,0 0-21 0 0,0 0 12 0 0,0 0-14 0 0,0 0 5 0 0,0 0 3 0 0,0 0 0 0 0,0 0 7 0 0,0 0 18 0 0,0 0-20 0 0,0 0 9 0 0,0 0-20 0 0,0 0-11 0 0,0 0 16 0 0,0 0 14 0 0,0 0 3 0 0,0 0-4 0 0,0 0-9 0 0,0 0 19 0 0,0 0-7 0 0,0 0-19 0 0,0 0-4 0 0,0 0 5 0 0,0 0 25 0 0,0 0 12 0 0,0 0-12 0 0,0 0-24 0 0,0 0-6 0 0,0 0-18 0 0,0 0 18 0 0,0 0 5 0 0,0 0 10 0 0,0 0-13 0 0,0 0 18 0 0,0 0 12 0 0,0-1 0 0 0,0-1-26 0 0,0 1-18 0 0,0 1-10 0 0,0 0 40 0 0,0 0-14 0 0,0 0 25 0 0,0 0-16 0 0,0 0 13 0 0,0 0-1 0 0,0 0-5 0 0,0 0-8 0 0,0 0 24 0 0,0 0-13 0 0,0 0-18 0 0,0 0 20 0 0,0 0-14 0 0,0 0 6 0 0,0 0-6 0 0,0 0-6 0 0,0 0-15 0 0,0 0-22 0 0,0 0 13 0 0,0 0 39 0 0,0 0 21 0 0,0 0-10 0 0,0 0-16 0 0,0 0 2 0 0,0 0-14 0 0,0 0-2 0 0,0 0 23 0 0,0 0-23 0 0,0 0 3 0 0,0 0 19 0 0,0 0-8 0 0,0 0 3 0 0,0 0-10 0 0,0 0-6 0 0,0 0 23 0 0,0 0 0 0 0,0 0-18 0 0,0 0 20 0 0,0 0-14 0 0,0 0 2 0 0,0 0 18 0 0,0 0-26 0 0,0 0-15 0 0,0 0-4 0 0,0 0 13 0 0,0 0 15 0 0,0 0-12 0 0,0 0 1 0 0,0 0 23 0 0,0 0 14 0 0,0 0 2 0 0,-11-2-7226 0 0,-3 0-7365 0 0,11 2 4198 0 0</inkml:trace>
  <inkml:trace contextRef="#ctx0" brushRef="#br0" timeOffset="173234.365">13726 8488 9490 0 0,'0'0'4317'0'0,"0"0"-2329"0"0,0 0-835 0 0,0 0 3 0 0,0 0 60 0 0,0 0-29 0 0,0 0-152 0 0,0 0-244 0 0,0 0-196 0 0,0 0-141 0 0,0 0-126 0 0,0 0-89 0 0,-19 26-55 0 0,-60 79-44 0 0,58-59 33 0 0,23-40-124 0 0,-3-4-9 0 0,1 1 0 0 0,0-1 0 0 0,0 1 1 0 0,0-1-1 0 0,1 1 0 0 0,-1-1 0 0 0,1 0 1 0 0,-1 1-1 0 0,1-1 0 0 0,0 0 0 0 0,0 1 1 0 0,0-1-1 0 0,0 0 0 0 0,0 0 0 0 0,0 0 1 0 0,0 0-1 0 0,1 0 0 0 0,-1 0 0 0 0,1 0 1 0 0,0 0-1 0 0,0-1 0 0 0,-1 1 0 0 0,1 0 1 0 0,0-1-1 0 0,0 0 0 0 0,0 1 0 0 0,1-1 1 0 0,-1 0-1 0 0,0 0 0 0 0,0 0 0 0 0,1-1 1 0 0,-1 1-1 0 0,0 0 0 0 0,1-1 0 0 0,-1 1 1 0 0,1-1-1 0 0,-1 0 0 0 0,0 0 0 0 0,1 0 1 0 0,1-1-41 0 0,5 1 132 0 0,0-1 1 0 0,-1-1 0 0 0,1 1 0 0 0,-1-1-1 0 0,1-1 1 0 0,-1 0 0 0 0,0 0-1 0 0,0-1 1 0 0,0 0 0 0 0,-1 0 0 0 0,2-1-133 0 0,0 0 55 0 0,-1-1 0 0 0,0 0 1 0 0,0-1-1 0 0,0 1 1 0 0,-1-2-1 0 0,0 1 0 0 0,0-1 1 0 0,-1 0-1 0 0,0 0 1 0 0,0-1-1 0 0,-1 1 1 0 0,0-1-1 0 0,0-1 0 0 0,-1 1 1 0 0,-1-1-1 0 0,1 1 1 0 0,-2-1-1 0 0,1 0 0 0 0,-1 0 1 0 0,0-9-56 0 0,-3 16-62 0 0,-1 0 0 0 0,0 0 0 0 0,0 1 0 0 0,0-1 0 0 0,0 0 0 0 0,0 1 0 0 0,-1 0 1 0 0,1-1-1 0 0,-1 1 0 0 0,0 0 0 0 0,1 0 0 0 0,-1 1 0 0 0,0-1 0 0 0,0 1 0 0 0,0-1 0 0 0,0 1 0 0 0,0 0 0 0 0,0 0 0 0 0,-1 0 1 0 0,1 1-1 0 0,0-1 0 0 0,-1 1 0 0 0,1-1 0 0 0,0 1 0 0 0,-1 0 0 0 0,0 1 62 0 0,-77 4-3596 0 0,48 1-2211 0 0,18-3 995 0 0,-1 0-7156 0 0</inkml:trace>
  <inkml:trace contextRef="#ctx0" brushRef="#br0" timeOffset="177654.428">15645 8043 9986 0 0,'0'0'2766'0'0,"0"0"-543"0"0,0 0-337 0 0,0 0-122 0 0,0 0-215 0 0,0 0-246 0 0,0 0-281 0 0,0 0-268 0 0,0 0-159 0 0,0 0-86 0 0,0 0-57 0 0,0 0-62 0 0,0 0-52 0 0,19 10 1179 0 0,142-6 222 0 0,-62-18-1496 0 0,-104 18-8013 0 0,-3 4 2746 0 0,5-6 1274 0 0,1 2-7422 0 0</inkml:trace>
  <inkml:trace contextRef="#ctx0" brushRef="#br0" timeOffset="177960.06">15624 8319 14627 0 0,'0'0'2214'0'0,"0"0"-782"0"0,0 0-293 0 0,0 0 93 0 0,0 0 41 0 0,0 0-14 0 0,0 0-230 0 0,0 0-303 0 0,0 0-220 0 0,0 0-129 0 0,0 0-19 0 0,0 0 40 0 0,0 0 51 0 0,7 2-3 0 0,130 14 1023 0 0,-4-27-1295 0 0,-78-1-2855 0 0,-47 8-628 0 0,-6 2 329 0 0,1 2-7292 0 0</inkml:trace>
  <inkml:trace contextRef="#ctx0" brushRef="#br0" timeOffset="176566.987">14420 8245 5457 0 0,'0'0'2174'0'0,"0"0"-588"0"0,0 0-125 0 0,0 0 144 0 0,0 0 156 0 0,0 0-4 0 0,0 0-222 0 0,0 0-298 0 0,0 0-263 0 0,0 0-171 0 0,0 0-131 0 0,0 0-89 0 0,0 0-62 0 0,-8-5-69 0 0,-27-18-36 0 0,34 23-385 0 0,0-1-1 0 0,0 1 0 0 0,-1-1 0 0 0,1 1 1 0 0,-1 0-1 0 0,1-1 0 0 0,0 1 1 0 0,-1 0-1 0 0,1 0 0 0 0,-1 0 1 0 0,1 0-1 0 0,0 0 0 0 0,-1 0 0 0 0,1 1 1 0 0,-1-1-1 0 0,1 0 0 0 0,0 1 1 0 0,-1-1-1 0 0,1 1 0 0 0,0-1 0 0 0,0 1 1 0 0,-1 0-1 0 0,1-1 0 0 0,0 1 1 0 0,0 0-1 0 0,0 0 0 0 0,0 0 1 0 0,0 0-1 0 0,0 0 0 0 0,0 0 0 0 0,0 0 1 0 0,0 0-1 0 0,0 0 0 0 0,1 1-30 0 0,-8 5 158 0 0,-5 4-85 0 0,-1 1 0 0 0,2 0 0 0 0,0 1 0 0 0,0 1 0 0 0,1 0 0 0 0,1 1 0 0 0,-7 12-73 0 0,11-17 11 0 0,0 1 0 0 0,1 0 1 0 0,1 1-1 0 0,-1-1 0 0 0,2 1 0 0 0,0 0 0 0 0,0 0 0 0 0,1 0 0 0 0,0 1-11 0 0,2-10 4 0 0,0 0 1 0 0,0 1-1 0 0,-1-1 1 0 0,2 0-1 0 0,-1 0 1 0 0,0 0-1 0 0,1 0 1 0 0,-1 0-1 0 0,1 0 0 0 0,0-1 1 0 0,0 1-1 0 0,0 0 1 0 0,0 0-1 0 0,1 0 1 0 0,-1-1-1 0 0,1 1 1 0 0,-1-1-1 0 0,1 1 1 0 0,0-1-1 0 0,0 0 0 0 0,0 1 1 0 0,0-1-1 0 0,1 0 1 0 0,-1 0-1 0 0,1-1 1 0 0,-1 1-1 0 0,1 0 1 0 0,-1-1-1 0 0,1 0 1 0 0,0 1-1 0 0,0-1 0 0 0,0 0 1 0 0,0-1-1 0 0,0 1 1 0 0,0 0-1 0 0,0-1 1 0 0,0 1-1 0 0,0-1 1 0 0,0 0-5 0 0,14-2 111 0 0,0-1 0 0 0,0 0 0 0 0,0-1 0 0 0,-1-1 0 0 0,0-1 0 0 0,0 0 0 0 0,0-1 0 0 0,0-1 0 0 0,-1 0 0 0 0,-1-1 0 0 0,1 0 0 0 0,-1-2 0 0 0,-1 0 1 0 0,0 0-1 0 0,-1-1 0 0 0,0 0 0 0 0,0-1 0 0 0,-1-1-111 0 0,9-9 44 0 0,-1-1 0 0 0,-1-1 0 0 0,-1-1 1 0 0,-1 0-1 0 0,-1-1 0 0 0,-2 0 0 0 0,-1-2 0 0 0,-1 1 1 0 0,-1-1-1 0 0,-1-1 0 0 0,-2 0 0 0 0,-1 0 1 0 0,-1-7-45 0 0,-2 26-18 0 0,-1-1 1 0 0,0 1-1 0 0,-1-1 1 0 0,0 0-1 0 0,-1 1 1 0 0,-1-1 0 0 0,1 0-1 0 0,-2 1 1 0 0,0-1-1 0 0,0 1 1 0 0,-1-1 0 0 0,0 1-1 0 0,-1 0 1 0 0,0 0-1 0 0,-1 0 1 0 0,-1 1-1 0 0,-2-5 18 0 0,6 13-9 0 0,-1-1 0 0 0,0 0-1 0 0,0 1 1 0 0,0 0-1 0 0,0-1 1 0 0,0 1-1 0 0,0 0 1 0 0,-1 1-1 0 0,1-1 1 0 0,0 1 0 0 0,-1-1-1 0 0,0 1 1 0 0,1 0-1 0 0,-1 0 1 0 0,0 1-1 0 0,0-1 1 0 0,1 1-1 0 0,-1 0 1 0 0,0 0 0 0 0,0 0-1 0 0,1 0 1 0 0,-1 0-1 0 0,0 1 1 0 0,0 0-1 0 0,1 0 1 0 0,-1 0-1 0 0,0 0 1 0 0,1 1-1 0 0,-1-1 1 0 0,1 1 0 0 0,0 0-1 0 0,0 0 1 0 0,-1 0-1 0 0,1 0 1 0 0,1 1-1 0 0,-1-1 1 0 0,0 1-1 0 0,0 0 1 0 0,1 0 0 0 0,0 0-1 0 0,-1 0 1 0 0,1 0-1 0 0,0 0 1 0 0,1 1-1 0 0,-1-1 1 0 0,1 1-1 0 0,-1 2 10 0 0,-1 6 49 0 0,1 1 0 0 0,1 0 0 0 0,0 0 0 0 0,1 0-1 0 0,0 0 1 0 0,1 0 0 0 0,0-1 0 0 0,1 1 0 0 0,1 0-1 0 0,0-1 1 0 0,0 1 0 0 0,3 2-49 0 0,4 26 175 0 0,-9-38-161 0 0,8 44 222 0 0,2-1-1 0 0,2-1 1 0 0,2 0 0 0 0,2-1-1 0 0,1 0 1 0 0,24 37-236 0 0,4-23 193 0 0,-43-55 32 0 0,3-5-5296 0 0,-7-11 3132 0 0,28-63-14363 0 0,-21 65 10207 0 0</inkml:trace>
  <inkml:trace contextRef="#ctx0" brushRef="#br0" timeOffset="176987.055">15076 7888 3585 0 0,'0'0'3128'0'0,"0"0"-284"0"0,0 0-345 0 0,0 0-283 0 0,0 0-283 0 0,0 0-240 0 0,0 0-210 0 0,0 0-218 0 0,0 0-197 0 0,0 0-199 0 0,0 0-163 0 0,0 0-82 0 0,0 0-26 0 0,10-4-5 0 0,30-10-29 0 0,-45 68 716 0 0,-41 138 217 0 0,10 139-1155 0 0,37-328-321 0 0,0 0 0 0 0,1 0 0 0 0,-1 0 0 0 0,1 0 0 0 0,0 0 0 0 0,0 0 0 0 0,0-1 0 0 0,0 1 0 0 0,0-1 0 0 0,1 1 0 0 0,-1-1 0 0 0,1 0 0 0 0,-1 0 0 0 0,1 0 0 0 0,0 0 0 0 0,0-1 0 0 0,0 1 0 0 0,0-1 0 0 0,0 1 0 0 0,0-1 0 0 0,0 0 0 0 0,0 0 0 0 0,1-1 0 0 0,-1 1 0 0 0,0-1 0 0 0,1 1 0 0 0,-1-1 0 0 0,0 0 0 0 0,1 0 0 0 0,-1-1 0 0 0,0 1 0 0 0,0-1 0 0 0,1 0 0 0 0,-1 1 0 0 0,0-1 0 0 0,0-1 0 0 0,2 0-21 0 0,60-26 402 0 0,-53 6-1355 0 0,-12 17 693 0 0,-8-39-5081 0 0,2 30 550 0 0,0 0-4380 0 0,2 9-279 0 0</inkml:trace>
  <inkml:trace contextRef="#ctx0" brushRef="#br0" timeOffset="177238.965">14947 8135 9394 0 0,'0'0'2210'0'0,"0"0"-368"0"0,0 0-189 0 0,0 0-86 0 0,0 0-41 0 0,0 0-130 0 0,0 0-260 0 0,0 0-275 0 0,0 0-219 0 0,0 0-151 0 0,0 0-93 0 0,0 0-48 0 0,5 9 447 0 0,42-4 850 0 0,161-38-2698 0 0,-187 28-539 0 0,-4 0-2211 0 0,-4 4-3179 0 0,-6 1-4460 0 0</inkml:trace>
  <inkml:trace contextRef="#ctx0" brushRef="#br0" timeOffset="165787.22">11613 7696 1968 0 0,'0'0'2888'0'0,"0"0"-776"0"0,0 0-298 0 0,0 0 53 0 0,0 0 27 0 0,0 0-98 0 0,0 0-176 0 0,0 0-299 0 0,0 0-228 0 0,0 0-155 0 0,0 0-158 0 0,0 0-119 0 0,-2-1-103 0 0,-80-86 4894 0 0,40 61-4631 0 0,1 15 319 0 0,41 11-1089 0 0,0 0-2 0 0,0 0 30 0 0,0 0-23 0 0,0 0-9 0 0,-32 48 162 0 0,-14 41-94 0 0,39-50-74 0 0,2 0 1 0 0,1 0-1 0 0,2 0 0 0 0,2 0 1 0 0,2 1-42 0 0,39 112 126 0 0,-27-114-79 0 0,142 317 437 0 0,-94-163-152 0 0,-50-16 267 0 0,-14-172-580 0 0,0 1 0 0 0,0 0 0 0 0,-1-1 0 0 0,1 1 0 0 0,-1-1 0 0 0,0 0 0 0 0,0 0 0 0 0,0 0 0 0 0,-1-1 0 0 0,0 1 0 0 0,1-1 0 0 0,-1 1 0 0 0,-1-1 0 0 0,1-1-1 0 0,0 1 1 0 0,-1 0 0 0 0,1-1 0 0 0,-1 0 0 0 0,1 0 0 0 0,-1-1 0 0 0,0 1 0 0 0,0-1 0 0 0,0 0 0 0 0,0 0 0 0 0,0-1 0 0 0,0 1 0 0 0,-1-1-19 0 0,-76 0 117 0 0,78-3-217 0 0,0 0 0 0 0,1 0-1 0 0,-1-1 1 0 0,1 1-1 0 0,-1-1 1 0 0,1 0 0 0 0,1 0-1 0 0,-1 0 1 0 0,0 0-1 0 0,1 0 1 0 0,0-1-1 0 0,0 1 1 0 0,0-1 0 0 0,0 0-1 0 0,1 1 1 0 0,0-1-1 0 0,0 0 1 0 0,0 0 0 0 0,1 0-1 0 0,-1 0 1 0 0,1 0-1 0 0,0 1 1 0 0,1-1-1 0 0,-1 0 1 0 0,1 0 0 0 0,0 0-1 0 0,1-2 101 0 0,10-39-4081 0 0,-5 31 33 0 0,-2 3-3797 0 0,-2 7-4055 0 0</inkml:trace>
  <inkml:trace contextRef="#ctx0" brushRef="#br0" timeOffset="166435.918">11891 8680 13291 0 0,'0'0'2350'0'0,"0"0"-1005"0"0,0 0-450 0 0,0 0 151 0 0,0 0 193 0 0,0 0 50 0 0,0 0-130 0 0,0 0-280 0 0,0 0-243 0 0,0 0-156 0 0,0 0-58 0 0,0 0-68 0 0,0 0-27 0 0,4 22 1039 0 0,-8 84 322 0 0,-45 85-1238 0 0,49-123-353 0 0,2-65-69 0 0,1 0-1 0 0,0 1 1 0 0,0-1-1 0 0,0-1 1 0 0,0 1 0 0 0,0 0-1 0 0,1-1 1 0 0,-1 1-1 0 0,1-1 1 0 0,0 0 0 0 0,0 0-1 0 0,-1-1 1 0 0,1 1 0 0 0,0-1-1 0 0,1 0 1 0 0,-1 0-1 0 0,0 0-27 0 0,50 3 420 0 0,-47-6-4195 0 0,-20-9-3719 0 0,11 10 6664 0 0,-2-3-4868 0 0,0 0-5299 0 0</inkml:trace>
  <inkml:trace contextRef="#ctx0" brushRef="#br0" timeOffset="166683.419">11679 8941 7930 0 0,'0'0'4403'0'0,"0"0"-2048"0"0,0 0-933 0 0,0 0-187 0 0,0 0 9 0 0,0 0 26 0 0,0 0-113 0 0,0 0-274 0 0,0 0-273 0 0,0 0-147 0 0,0 0-26 0 0,0 0 20 0 0,0 0 16 0 0,9-1-60 0 0,128-13 446 0 0,-96 8-1255 0 0,-6 1-3458 0 0,-12-2-6325 0 0,-15 3-1003 0 0</inkml:trace>
  <inkml:trace contextRef="#ctx0" brushRef="#br0" timeOffset="166934.122">12134 8923 16291 0 0,'0'0'1694'0'0,"0"0"-728"0"0,0 0-199 0 0,0 0 142 0 0,0 0 126 0 0,0 0-12 0 0,0 0-206 0 0,0 0-257 0 0,0 0-191 0 0,0 0-139 0 0,0 0-94 0 0,0 0-54 0 0,0 0-37 0 0,-3 31-13 0 0,-8 96-12 0 0,12-76-639 0 0,2-47-316 0 0,-1-4-3791 0 0,0 0-973 0 0,-2 0-5338 0 0</inkml:trace>
  <inkml:trace contextRef="#ctx0" brushRef="#br0" timeOffset="168070.909">11965 7336 1640 0 0,'0'0'2018'0'0,"0"0"112"0"0,0 0 210 0 0,0 0 122 0 0,0 0-88 0 0,0 0-341 0 0,0 0-438 0 0,0 0-361 0 0,0 0-245 0 0,0 0-146 0 0,0 0-95 0 0,0 0-31 0 0,0 0-73 0 0,1-3-45 0 0,-1 3-519 0 0,1 0 0 0 0,-1 0-1 0 0,0 0 1 0 0,0 1 0 0 0,0-1 0 0 0,1 0-1 0 0,-1 0 1 0 0,0 0 0 0 0,0 0-1 0 0,1 0 1 0 0,-1 1 0 0 0,0-1 0 0 0,0 0-1 0 0,1 0 1 0 0,-1 0 0 0 0,0 0 0 0 0,0 0-1 0 0,1 0 1 0 0,-1 0 0 0 0,0 0 0 0 0,1 0-1 0 0,-1 0 1 0 0,0 0 0 0 0,0 0 0 0 0,1 0-1 0 0,-1 0 1 0 0,0 0 0 0 0,0 0 0 0 0,1 0-1 0 0,-1-1-79 0 0,-10 39 937 0 0,-44 147-426 0 0,49-167-447 0 0,-11 99 149 0 0,18-114-172 0 0,0-1 0 0 0,0 0 1 0 0,0 0-1 0 0,0 0 0 0 0,0 0 0 0 0,0 0 1 0 0,1 0-1 0 0,-1 0 0 0 0,0-1 0 0 0,1 1 1 0 0,0-1-1 0 0,-1 1 0 0 0,1-1 0 0 0,0 0 1 0 0,-1 0-1 0 0,1-1 0 0 0,0 1 0 0 0,0 0 1 0 0,0-1-1 0 0,0 0 0 0 0,0 0 0 0 0,0 0 1 0 0,0 0-1 0 0,0 0 0 0 0,0 0 0 0 0,-1-1 1 0 0,1 1-1 0 0,3-2-41 0 0,6 2 228 0 0,-1-7-1172 0 0,-11 6 502 0 0,-8-24-8269 0 0,4 22 6312 0 0,-1-2-5173 0 0,4 1-226 0 0</inkml:trace>
  <inkml:trace contextRef="#ctx0" brushRef="#br0" timeOffset="168321.27">11722 7557 9490 0 0,'0'0'1814'0'0,"0"0"-385"0"0,0 0-18 0 0,0 0 167 0 0,0 0 20 0 0,0 0-227 0 0,0 0-311 0 0,0 0-239 0 0,0 0-186 0 0,0 0-137 0 0,0 0-125 0 0,0 0-126 0 0,33-5-99 0 0,105-12-72 0 0,-15 12-1107 0 0,-83 6-4050 0 0,-29-1-1079 0 0,-5 0-4117 0 0</inkml:trace>
  <inkml:trace contextRef="#ctx0" brushRef="#br0" timeOffset="169123.025">12235 7623 13547 0 0,'0'0'1664'0'0,"0"0"-493"0"0,0 0-23 0 0,0 0 157 0 0,0 0 51 0 0,0 0-192 0 0,0 0-308 0 0,0 0-243 0 0,0 0-135 0 0,0 0-62 0 0,0 0-70 0 0,0 0-45 0 0,0 0-42 0 0,18-1-36 0 0,95-6 397 0 0,-117 23-478 0 0,-99 112 520 0 0,102-127-650 0 0,1 0-1 0 0,-1 0 1 0 0,0-1-1 0 0,0 1 1 0 0,0 0 0 0 0,0 0-1 0 0,1 0 1 0 0,-1 0 0 0 0,0 1-1 0 0,1-1 1 0 0,-1 0-1 0 0,1 0 1 0 0,-1 0 0 0 0,1 0-1 0 0,0 1 1 0 0,-1-1 0 0 0,1 0-1 0 0,0 0 1 0 0,0 1-1 0 0,0-1 1 0 0,0 0 0 0 0,0 0-1 0 0,0 1 1 0 0,0-1-1 0 0,0 0 1 0 0,1 0 0 0 0,-1 1-1 0 0,0-1 1 0 0,1 0 0 0 0,-1 0-1 0 0,1 0 1 0 0,0 0-1 0 0,-1 0 1 0 0,1 0 0 0 0,0 1-1 0 0,-1-1 1 0 0,1-1 0 0 0,0 1-1 0 0,0 0 1 0 0,0 0-1 0 0,0 0 1 0 0,0 0 0 0 0,0-1-1 0 0,0 1 1 0 0,0 0 0 0 0,0-1-1 0 0,0 1 1 0 0,0-1-1 0 0,2 1-11 0 0,88 3 1825 0 0,-58-18-1285 0 0,-32 14-516 0 0,-1 0 21 0 0,0 0-5 0 0,0 0 14 0 0,0 0 10 0 0,0 0-3 0 0,0 0-30 0 0,0 0 11 0 0,0 0 0 0 0,0 0-20 0 0,0 0 22 0 0,0 0-10 0 0,0 0-10 0 0,0 0 17 0 0,0 0-5 0 0,0 0-21 0 0,0 0-5 0 0,0 0-10 0 0,0 0 15 0 0,0 0 8 0 0,0 0-22 0 0,0 0 6 0 0,0 0 9 0 0,0 0 5 0 0,0 0 2 0 0,0 0 10 0 0,0 0-34 0 0,0 0-18 0 0,0 0 8 0 0,0 0 7 0 0,0 0 16 0 0,0 0-5 0 0,0 0-27 0 0,0 0 28 0 0,0 0-5 0 0,0 0 13 0 0,0 0-8 0 0,0 0-10 0 0,0 0 9 0 0,0 0-18 0 0,0 0 1 0 0,0 0 14 0 0,0 0-16 0 0,0 0 12 0 0,0 0-6 0 0,0 0-2 0 0,0 0 7 0 0,0 0 20 0 0,0 0-17 0 0,0 0 6 0 0,0 0-14 0 0,0 0-13 0 0,0 0 14 0 0,0 0 17 0 0,0 0-22 0 0,0 0 2 0 0,0 0 20 0 0,0 0-29 0 0,0 0 29 0 0,0 0 0 0 0,0 0-17 0 0,0 0 15 0 0,0 0 0 0 0,0 0-20 0 0,0 0 17 0 0,0 0-30 0 0,0 0 1 0 0,0 0 28 0 0,0 0-22 0 0,0 0-12 0 0,0 0-18 0 0,-17 6-13254 0 0,17-1 1877 0 0</inkml:trace>
  <inkml:trace contextRef="#ctx0" brushRef="#br0" timeOffset="172898.582">12732 8090 32 0 0,'0'0'1555'0'0,"0"0"-127"0"0,0 0 122 0 0,0 0 350 0 0,0 0 302 0 0,0 0 43 0 0,0 0-260 0 0,0 0-376 0 0,0 0-372 0 0,0 0-258 0 0,0 0-123 0 0,2-1-61 0 0,-2 1-728 0 0,0 1 0 0 0,0-1 0 0 0,0 0 0 0 0,0 0 0 0 0,-1 1 0 0 0,1-1 0 0 0,0 0 0 0 0,0 0-1 0 0,0 1 1 0 0,0-1 0 0 0,0 0 0 0 0,0 0 0 0 0,0 1 0 0 0,0-1 0 0 0,0 0 0 0 0,0 1 0 0 0,0-1 0 0 0,0 0 0 0 0,0 0-1 0 0,0 1 1 0 0,0-1 0 0 0,0 0 0 0 0,0 1 0 0 0,0-1 0 0 0,0 0 0 0 0,0 0 0 0 0,0 1 0 0 0,0-1 0 0 0,1 0 0 0 0,-1 0-1 0 0,0 1 1 0 0,0-1 0 0 0,0 0 0 0 0,0 0 0 0 0,1 0 0 0 0,-1 1 0 0 0,0-1 0 0 0,0 0 0 0 0,0 0 0 0 0,1 0-1 0 0,-1 0 1 0 0,0 1 0 0 0,0-1 0 0 0,1 0 0 0 0,-1 0 0 0 0,0 0 0 0 0,1 0 0 0 0,-1 0 0 0 0,0 0 0 0 0,0 0 0 0 0,1 0-1 0 0,-1 0 1 0 0,0 0 0 0 0,0 0 0 0 0,1 0 0 0 0,-1 0 0 0 0,0 0 0 0 0,1 0 0 0 0,-1 0 0 0 0,0 0 0 0 0,0 0 0 0 0,1 0-1 0 0,-1 0-66 0 0,-15 35 387 0 0,10-24-54 0 0,-132 253 667 0 0,-27-28-629 0 0,164-236-307 0 0,0-1 0 0 0,0 1 1 0 0,-1 0-1 0 0,1 0 0 0 0,0 0 1 0 0,0 0-1 0 0,0 0 0 0 0,-1-1 1 0 0,1 1-1 0 0,0 0 0 0 0,0 0 1 0 0,0 0-1 0 0,-1 0 0 0 0,1 0 1 0 0,0 0-1 0 0,0 0 0 0 0,-1 0 1 0 0,1 0-1 0 0,0 0 0 0 0,0 0 1 0 0,-1 0-1 0 0,1 0 0 0 0,0 0 1 0 0,0 0-1 0 0,-1 0-64 0 0,11-28 637 0 0,29-47-571 0 0,3 2-1 0 0,4 2 0 0 0,28-33-65 0 0,-62 87-10 0 0,129-153 110 0 0,-141 169-98 0 0,1 0 0 0 0,0 0 0 0 0,-1 1 0 0 0,1-1 0 0 0,0 0 0 0 0,-1 1 0 0 0,1-1 0 0 0,0 0-1 0 0,0 1 1 0 0,-1-1 0 0 0,1 1 0 0 0,0-1 0 0 0,0 1 0 0 0,0 0 0 0 0,0-1 0 0 0,0 1 0 0 0,0 0 0 0 0,0 0 0 0 0,-1-1 0 0 0,1 1 0 0 0,0 0 0 0 0,0 0 0 0 0,0 0 0 0 0,0 0 0 0 0,0 0 0 0 0,0 0 0 0 0,0 1 0 0 0,0-1 0 0 0,0 0 0 0 0,0 0 0 0 0,0 1 0 0 0,0-1 0 0 0,0 0 0 0 0,-1 1 0 0 0,1-1-1 0 0,0 1 1 0 0,0 0 0 0 0,0-1 0 0 0,-1 1 0 0 0,1-1 0 0 0,0 1 0 0 0,-1 0 0 0 0,1 0 0 0 0,0-1 0 0 0,-1 1 0 0 0,1 0 0 0 0,-1 0 0 0 0,1 0 0 0 0,-1-1 0 0 0,0 1 0 0 0,1 0 0 0 0,-1 0 0 0 0,0 0 0 0 0,0 0 0 0 0,1 0 0 0 0,-1 0 0 0 0,0 0 0 0 0,0 0 0 0 0,0 0 0 0 0,0 0 0 0 0,0 0 0 0 0,0 0-3 0 0,6 13 71 0 0,28 88 111 0 0,-24-74-137 0 0,-2 1 1 0 0,-1 0-1 0 0,-2 0 1 0 0,0 0-1 0 0,-2 1 1 0 0,-1 10-45 0 0,-11 93 150 0 0,7-78-136 0 0,22-84 427 0 0,41-61-380 0 0,3 4 1 0 0,5 2-1 0 0,54-50-61 0 0,-111 121 7 0 0,7-8-13 0 0,0 1 0 0 0,2 1-1 0 0,0 1 1 0 0,1 1 0 0 0,14-8 6 0 0,-26 29 47 0 0,-10 3-22 0 0,11 167 441 0 0,-20-12-180 0 0,5 43-24 0 0,6-204-5505 0 0,7 2 1454 0 0,-7-3-1053 0 0,0 0-6807 0 0</inkml:trace>
  <inkml:trace contextRef="#ctx0" brushRef="#br0" timeOffset="175669.803">12817 7811 0 0 0,'0'0'1627'0'0,"0"0"343"0"0,0 0 237 0 0,0 0-36 0 0,0 0-168 0 0,0 0-252 0 0,0 0-216 0 0,0 0-205 0 0,0 0-190 0 0,0 0-140 0 0,0 0-122 0 0,-9-2-97 0 0,2 0-331 0 0,-21-4-275 0 0,2 5 4045 0 0,26 1-3809 0 0,0 0-30 0 0,0 0-40 0 0,0 0-60 0 0,0 0-57 0 0,0 0-49 0 0,0 0-23 0 0,0 0-14 0 0,0 0-6 0 0,0 0-18 0 0,10 0 523 0 0,69-19 401 0 0,258-29 46 0 0,-171 37-893 0 0,-165 11-151 0 0,-1 0-16 0 0,0 0 9 0 0,0 0 14 0 0,0 0-9 0 0,0 0 30 0 0,0 0 2 0 0,0 0 15 0 0,0 0 31 0 0,-23-26 1285 0 0,-70-62-1312 0 0,-2 4-431 0 0,95 84 250 0 0,1 0 0 0 0,-1 0 0 0 0,0-1 0 0 0,0 1 0 0 0,1 0 0 0 0,-1 0 0 0 0,0-1 0 0 0,0 1 0 0 0,1 0 0 0 0,-1 0 0 0 0,0-1 0 0 0,0 1 0 0 0,0 0 0 0 0,1-1 0 0 0,-1 1 0 0 0,0 0 0 0 0,0-1 0 0 0,0 1 0 0 0,0 0 0 0 0,0-1 0 0 0,0 1 0 0 0,0 0-1 0 0,0-1 1 0 0,0 1 0 0 0,0 0 0 0 0,0-1 0 0 0,0 1 0 0 0,0 0 0 0 0,0-1 0 0 0,0 1 0 0 0,0 0 0 0 0,0-1 0 0 0,0 1 0 0 0,0 0 0 0 0,-1-1 0 0 0,1 1 0 0 0,0 0 0 0 0,0-1 0 0 0,0 1 0 0 0,-1 0 0 0 0,1 0 0 0 0,0-1 0 0 0,0 1 0 0 0,-1 0 0 0 0,1 0 0 0 0,0-1-1 0 0,0 1 1 0 0,-1 0 0 0 0,1 0 0 0 0,0 0 0 0 0,-1 0 0 0 0,1 0 0 0 0,0-1 0 0 0,-1 1 92 0 0,31 7-11706 0 0,-20-3-200 0 0</inkml:trace>
  <inkml:trace contextRef="#ctx0" brushRef="#br0" timeOffset="180825.05">16771 7708 0 0 0,'0'0'863'0'0,"0"0"113"0"0,0 0 183 0 0,0 0 336 0 0,0 0 233 0 0,0 0 79 0 0,0 0-184 0 0,0 0-302 0 0,0 0-274 0 0,0 0-178 0 0,0 0-42 0 0,5-2 10 0 0,27 0 1661 0 0,-25 46 3053 0 0,-8-35-5410 0 0,-2-1-1 0 0,1 0 1 0 0,-1 0 0 0 0,0 1-1 0 0,-1-2 1 0 0,0 1 0 0 0,0 0 0 0 0,-1-1-1 0 0,0 0 1 0 0,0 0 0 0 0,-4 4-141 0 0,-5 9 160 0 0,-266 323 808 0 0,156-186-617 0 0,122-155-338 0 0,1-1-1 0 0,0 1 1 0 0,-1-1 0 0 0,1 1-1 0 0,0-1 1 0 0,-1 1 0 0 0,1 0-1 0 0,0 0 1 0 0,0 0 0 0 0,1 0-1 0 0,-1 0 1 0 0,0-1 0 0 0,1 1-1 0 0,-1 0 1 0 0,1 1 0 0 0,-1-1-1 0 0,1 0 1 0 0,0 0 0 0 0,0 0-1 0 0,0 0 1 0 0,0 0 0 0 0,0 0-1 0 0,1 0 1 0 0,-1 0 0 0 0,0 0-1 0 0,1 0 1 0 0,0 0 0 0 0,-1 0-1 0 0,1 0 1 0 0,0 0-1 0 0,0 0 1 0 0,0-1 0 0 0,0 1-1 0 0,1 0 1 0 0,-1-1 0 0 0,0 1-1 0 0,1 0 1 0 0,-1-1 0 0 0,1 0-1 0 0,-1 1 1 0 0,1-1 0 0 0,0 0-1 0 0,0 0 1 0 0,-1 0 0 0 0,1 0-1 0 0,0 0 1 0 0,1 0-13 0 0,25 1 138 0 0,1-1 0 0 0,0-1 0 0 0,0-1 0 0 0,0-2 0 0 0,-1-1 0 0 0,1-1 0 0 0,2-2-138 0 0,85-12 126 0 0,-40 26-87 0 0,-34 4-27 0 0,-40-10-29 0 0,-2 1-6 0 0,0-1 34 0 0,0-1 14 0 0,0 0-10 0 0,0 0-1 0 0,0 0-19 0 0,0 0 9 0 0,0 0 1 0 0,0 0-6 0 0,0 0 13 0 0,0 0-1 0 0,0 0-17 0 0,0 0 17 0 0,0 0 4 0 0,0 0-3 0 0,0 0 8 0 0,0 0 0 0 0,0 0 12 0 0,0 0 12 0 0,0 0 2 0 0,0 0 21 0 0,0 0 9 0 0,0 0 16 0 0,0 0 4 0 0,0-23 507 0 0,-3-16-569 0 0,-1 0 0 0 0,-2 0 0 0 0,-2 1 1 0 0,-1 0-1 0 0,-5-7-34 0 0,-6-29 27 0 0,-28-143-15 0 0,49 148-299 0 0,30 41-2952 0 0,-6 25-611 0 0,-9 7-6389 0 0,-12 0-773 0 0</inkml:trace>
  <inkml:trace contextRef="#ctx0" brushRef="#br0" timeOffset="183425.49">17138 7531 2601 0 0,'0'0'4755'0'0,"0"0"-2166"0"0,0 0-666 0 0,0 0-36 0 0,0 0-49 0 0,0 0-129 0 0,0 0-251 0 0,0 0-298 0 0,0 0-256 0 0,0 0-166 0 0,0 0-75 0 0,0 0-30 0 0,0 0-22 0 0,-1-3-42 0 0,1 1-492 0 0,0 1 0 0 0,1-1 0 0 0,-1 1 0 0 0,0-1 0 0 0,1 1 0 0 0,-1-1 0 0 0,1 1 0 0 0,-1 0 0 0 0,1-1 0 0 0,0 1 0 0 0,0 0 0 0 0,-1-1-1 0 0,1 1 1 0 0,0 0 0 0 0,0 0 0 0 0,0 0 0 0 0,1 0 0 0 0,-1 0 0 0 0,0 0 0 0 0,0 0 0 0 0,0 0 0 0 0,1 0 0 0 0,-1 1 0 0 0,0-1-1 0 0,1 1 1 0 0,-1-1 0 0 0,1 1 0 0 0,-1-1 0 0 0,1 1 0 0 0,-1 0 0 0 0,2-1-77 0 0,183-26 1719 0 0,133 24-1127 0 0,-283 3-535 0 0,-41 2 1893 0 0,4-3-1954 0 0,-11-9-133 0 0,1-1 1 0 0,0 0-1 0 0,1-1 1 0 0,0-1-1 0 0,1 1 1 0 0,0-2-1 0 0,1 1 1 0 0,0-1-1 0 0,1 0 1 0 0,-1-7 136 0 0,5-11-3667 0 0,6 20-4398 0 0,1 4-4502 0 0</inkml:trace>
  <inkml:trace contextRef="#ctx0" brushRef="#br0" timeOffset="181407.347">17281 7708 5937 0 0,'0'0'2247'0'0,"0"0"-241"0"0,0 0-111 0 0,0 0-33 0 0,0 0-14 0 0,0 0-85 0 0,0 0-273 0 0,0 0-304 0 0,0 0-258 0 0,0 0-203 0 0,0 0-135 0 0,0 0-89 0 0,0 0-35 0 0,-5-4 630 0 0,-15 313 2243 0 0,9-217-3211 0 0,-3-1-1 0 0,-5 0 0 0 0,-3-1 1 0 0,-7 6-128 0 0,-3 7-75 0 0,26-95-3015 0 0,41-64-715 0 0,9-4-1244 0 0,1-3-5549 0 0,-35 47 4826 0 0</inkml:trace>
  <inkml:trace contextRef="#ctx0" brushRef="#br0" timeOffset="181923.657">17611 7766 6913 0 0,'0'0'3545'0'0,"0"0"-1044"0"0,0 0-609 0 0,0 0-238 0 0,0 0-155 0 0,0 0-120 0 0,0 0-167 0 0,0 0-201 0 0,0 0-223 0 0,0 0-201 0 0,0 0-138 0 0,0 0-57 0 0,0 0-25 0 0,-1 7 32 0 0,-1 32 399 0 0,2-1 0 0 0,1 1 0 0 0,2-1 1 0 0,6 30-799 0 0,5 38 606 0 0,-4 0 0 0 0,-5 1 1 0 0,-6 12-607 0 0,-17-131 445 0 0,-113-94-417 0 0,108 82-56 0 0,-2 2 0 0 0,0 0-1 0 0,-1 2 1 0 0,-2 1 0 0 0,-23-13 28 0 0,-61 9-1625 0 0,104 44-2414 0 0,10-5-6357 0 0,0-12-963 0 0</inkml:trace>
  <inkml:trace contextRef="#ctx0" brushRef="#br0" timeOffset="182344.862">17988 8256 11763 0 0,'0'0'2005'0'0,"0"0"-626"0"0,0 0-287 0 0,0 0 55 0 0,0 0 83 0 0,0 0-6 0 0,0 0-178 0 0,0 0-233 0 0,0 0-231 0 0,0 0-185 0 0,-27 35-162 0 0,-81 109-91 0 0,78-82-60 0 0,31-52-76 0 0,-1-6 14 0 0,1 1 0 0 0,-1-1 0 0 0,1 0 0 0 0,0 1 0 0 0,0-1 0 0 0,0 0 0 0 0,0 0 0 0 0,1 0 0 0 0,0 0 0 0 0,-1 0 0 0 0,2 0 0 0 0,-1 0 0 0 0,0-1 0 0 0,1 1 0 0 0,0-1 0 0 0,-1 1 0 0 0,1-1 0 0 0,1 0 0 0 0,-1 0 0 0 0,0-1 0 0 0,1 1 0 0 0,-1-1 0 0 0,1 1 0 0 0,0-1 0 0 0,0 0 0 0 0,0-1 0 0 0,0 1 0 0 0,0-1 0 0 0,0 1 1 0 0,3-1-23 0 0,2 2 134 0 0,1-1 1 0 0,-1-1 0 0 0,1 0 0 0 0,0 0 0 0 0,-1-1 0 0 0,1 0 0 0 0,0-1-1 0 0,-1 0 1 0 0,1 0 0 0 0,-1-1 0 0 0,1 0 0 0 0,-1-1 0 0 0,5-1-135 0 0,-5 1 65 0 0,0 0 1 0 0,0-1-1 0 0,-1 0 1 0 0,1 0-1 0 0,-1-1 1 0 0,0 0 0 0 0,0 0-1 0 0,-1-1 1 0 0,1 0-1 0 0,-1 0 1 0 0,0-1-1 0 0,-1 0 1 0 0,0 0-1 0 0,0 0 1 0 0,0-1-1 0 0,-1 0 1 0 0,0 0-1 0 0,-1-1 1 0 0,0 1-1 0 0,0-1 1 0 0,-1 0-1 0 0,0 0 1 0 0,0 0 0 0 0,-1 0-1 0 0,-1 0 1 0 0,1-1-1 0 0,-1 1 1 0 0,-1-1-1 0 0,0-8-65 0 0,-1 14-23 0 0,1 1 0 0 0,-1 0 0 0 0,0 0 0 0 0,0 0 1 0 0,0 0-1 0 0,0 0 0 0 0,-1 0 0 0 0,1 0 0 0 0,-1 1 0 0 0,0-1 0 0 0,0 0 0 0 0,0 1 0 0 0,0 0 0 0 0,0-1 0 0 0,0 1 0 0 0,-1 0 0 0 0,1 0 0 0 0,-1 0 0 0 0,0 0 1 0 0,1 1-1 0 0,-1-1 0 0 0,0 1 0 0 0,0-1 0 0 0,0 1 0 0 0,0 0 0 0 0,0 0 0 0 0,0 0 0 0 0,-1 1 0 0 0,1-1 0 0 0,0 1 0 0 0,0 0 0 0 0,0 0 0 0 0,-1 0 0 0 0,-2 0 23 0 0,-57 7-3652 0 0,12 12-7404 0 0,41-15-759 0 0</inkml:trace>
</inkml:ink>
</file>

<file path=ppt/ink/ink24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51:51.13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13323 0 0,'0'0'2239'0'0,"0"0"-396"0"0,0 0-365 0 0,0 0-95 0 0,0 0-106 0 0,0 0-170 0 0,0 0-223 0 0,0 0-277 0 0,0 0-168 0 0,0 0-99 0 0,0 0-32 0 0,0 0 24 0 0,0 0 15 0 0,0 24-26 0 0,2 133 137 0 0,49 240 323 0 0,-20-187-906 0 0,-27-291-11423 0 0,1 39 3534 0 0,-3 25 234 0 0</inkml:trace>
  <inkml:trace contextRef="#ctx0" brushRef="#br0" timeOffset="480.779">308 155 9602 0 0,'0'0'1932'0'0,"0"0"-246"0"0,0 0-90 0 0,0 0-24 0 0,0 0-72 0 0,0 0-199 0 0,0 0-256 0 0,-18 34-208 0 0,-57 107-137 0 0,21-62 877 0 0,8-17-309 0 0,69-46-1115 0 0,122 35 976 0 0,-132-45-971 0 0,-1 0 1 0 0,0 1-1 0 0,1 0 1 0 0,-2 1-1 0 0,1 0 1 0 0,-1 1-1 0 0,-1 0 1 0 0,0 0-1 0 0,0 1 1 0 0,-1 1 0 0 0,0 0-1 0 0,0 0 1 0 0,-2 1-1 0 0,1 0 1 0 0,-1 0-1 0 0,-1 0 1 0 0,1 5-159 0 0,10 30 525 0 0,-3-33-2872 0 0,-3-9-7651 0 0,-11-5 5138 0 0,0 0-3180 0 0</inkml:trace>
</inkml:ink>
</file>

<file path=ppt/ink/ink24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51:50.0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38 85 0 0 0,'0'0'553'0'0,"0"0"1074"0"0,0 0 571 0 0,0 0 129 0 0,0 0-95 0 0,0 0-264 0 0,0 0-278 0 0,0 0-211 0 0,0-14-183 0 0,0-42-124 0 0,0 42-121 0 0,0 14-108 0 0,0 0-91 0 0,0 0-110 0 0,0 0-53 0 0,0 0-85 0 0,0 0-78 0 0,0 27 1712 0 0,-30 296-984 0 0,23-37-716 0 0,7-277-516 0 0,1 1 0 0 0,1-1 0 0 0,-1 1-1 0 0,2-1 1 0 0,-1 0 0 0 0,1 0 0 0 0,1 0 0 0 0,-1 0 0 0 0,1-1 0 0 0,1 1 0 0 0,0-1-1 0 0,0 0 1 0 0,0 0 0 0 0,7 6-22 0 0,-9-11 24 0 0,-1 0 0 0 0,1 0 0 0 0,1 0-1 0 0,-1 0 1 0 0,0 0 0 0 0,1-1 0 0 0,-1 1-1 0 0,1-1 1 0 0,-1 0 0 0 0,1 0 0 0 0,0 0 0 0 0,0-1-1 0 0,0 1 1 0 0,0-1 0 0 0,0 0 0 0 0,1 0-1 0 0,-1-1 1 0 0,0 1 0 0 0,0-1 0 0 0,1 0-1 0 0,-1 0 1 0 0,0 0 0 0 0,0-1 0 0 0,1 1 0 0 0,-1-1-1 0 0,0 0 1 0 0,0 0 0 0 0,0-1 0 0 0,0 1-1 0 0,0-1 1 0 0,0 0 0 0 0,0 0 0 0 0,2-2-24 0 0,12-11 73 0 0,0-1 0 0 0,-1-1 1 0 0,-1 0-1 0 0,0-1 1 0 0,-2-1-1 0 0,0-1 0 0 0,-1 1 1 0 0,-1-2-1 0 0,1-5-73 0 0,1 4 21 0 0,1-4-1 0 0,0 3-11 0 0,0 0 0 0 0,-2-2 0 0 0,-1 1 0 0 0,-1-2 0 0 0,-1 0 0 0 0,0-7-9 0 0,2-4-83 0 0,-10 55-208 0 0,24 102 241 0 0,-18-72 43 0 0,2-1 0 0 0,3-1 1 0 0,1 0-1 0 0,14 26 7 0 0,55 66-27 0 0,-80-134 31 0 0,1 0 0 0 0,-1-1 0 0 0,1 1 0 0 0,-1-1 0 0 0,1 0 0 0 0,0 0 0 0 0,0 0 0 0 0,1 0 0 0 0,-1-1 0 0 0,1 1 0 0 0,-1-1 0 0 0,1 0 0 0 0,0-1 0 0 0,-1 1 0 0 0,1-1 0 0 0,0 0 0 0 0,0 0 0 0 0,0-1 0 0 0,0 1 0 0 0,0-1 0 0 0,0 0 0 0 0,0 0 0 0 0,0-1 0 0 0,0 0 0 0 0,0 1 0 0 0,0-2 0 0 0,0 1 0 0 0,0-1 0 0 0,-1 1 0 0 0,4-2-4 0 0,6-7 58 0 0,0-1 0 0 0,0 0 1 0 0,-1 0-1 0 0,-1-2 0 0 0,0 1 0 0 0,-1-2 0 0 0,0 1 0 0 0,-1-1 0 0 0,0-1 0 0 0,-1 0 0 0 0,-1 0 0 0 0,0-1 1 0 0,-1 0-1 0 0,2-10-58 0 0,9-18 98 0 0,-2 0 1 0 0,-3 0 0 0 0,-1-2-1 0 0,-2 0 1 0 0,-2 0 0 0 0,-2 0 0 0 0,-2-1-1 0 0,-2 0 1 0 0,-2 0 0 0 0,-4-19-99 0 0,-20 3 228 0 0,19 108-4043 0 0,29 38-2539 0 0,-10-57 788 0 0,0-2-4026 0 0,-13-23 9108 0 0,4 8-3201 0 0</inkml:trace>
  <inkml:trace contextRef="#ctx0" brushRef="#br0" timeOffset="406.103">1371 487 4193 0 0,'0'0'5718'0'0,"0"0"-2960"0"0,0 0-1017 0 0,0 0-149 0 0,0 0-73 0 0,0 0-129 0 0,0 0-241 0 0,0 0-234 0 0,0 0-185 0 0,0 0-162 0 0,0 0-128 0 0,0 0-113 0 0,0 0-87 0 0,-17 22-74 0 0,-48 73-42 0 0,45-36 23 0 0,21-47-116 0 0,-3-3-16 0 0,2 0 0 0 0,-1 0 0 0 0,1-1 1 0 0,0 1-1 0 0,1 0 0 0 0,0 0 0 0 0,1 0 1 0 0,0-1-1 0 0,0 1 0 0 0,1 0 0 0 0,0-1 1 0 0,0 0-1 0 0,1 0 0 0 0,0 0 0 0 0,0 0 0 0 0,1-1 1 0 0,0 1-1 0 0,0-1 0 0 0,1 0 0 0 0,0-1 1 0 0,0 0-1 0 0,1 0 0 0 0,0 0 0 0 0,0 0 1 0 0,0-1-1 0 0,7 3-15 0 0,-9-6 76 0 0,0 0-1 0 0,1 0 1 0 0,-1-1 0 0 0,0 0-1 0 0,1 0 1 0 0,-1 0 0 0 0,1-1-1 0 0,0 1 1 0 0,-1-2 0 0 0,1 1-1 0 0,-1 0 1 0 0,1-1 0 0 0,-1 0-1 0 0,1 0 1 0 0,-1-1 0 0 0,0 0-1 0 0,0 0 1 0 0,1 0 0 0 0,-1 0-1 0 0,-1-1 1 0 0,1 0 0 0 0,0 0-1 0 0,-1 0 1 0 0,1 0 0 0 0,-1-1-1 0 0,0 0 1 0 0,0 0 0 0 0,0-1-76 0 0,3-3 107 0 0,0-1 0 0 0,0-1 0 0 0,-1 1 1 0 0,-1-1-1 0 0,0 0 0 0 0,0 0 0 0 0,-1-1 1 0 0,0 0-1 0 0,-1 1 0 0 0,0-1 0 0 0,-1 0 0 0 0,0-1 1 0 0,0-5-108 0 0,0 8 6 0 0,0 0 0 0 0,0 0 0 0 0,-1 0 0 0 0,0 0 0 0 0,-1 0 0 0 0,0-1 0 0 0,-1 1 0 0 0,0 0 0 0 0,0 0 0 0 0,-1 0 0 0 0,0 0 0 0 0,0 0 0 0 0,-1 0 0 0 0,0 1 0 0 0,-1-1 0 0 0,0 1 0 0 0,0 0 0 0 0,-1 0 0 0 0,0 0 0 0 0,0 0 0 0 0,-1 1 0 0 0,0 0 0 0 0,0 0 0 0 0,-1 1 0 0 0,0 0 0 0 0,0 0 0 0 0,0 0 0 0 0,-1 1 0 0 0,-7-4-6 0 0,11 7-171 0 0,1 1 0 0 0,-1-1 0 0 0,0 1 0 0 0,1-1 0 0 0,-1 1 0 0 0,0 0-1 0 0,0 1 1 0 0,0-1 0 0 0,0 1 0 0 0,0-1 0 0 0,0 1 0 0 0,0 0 0 0 0,0 1 0 0 0,0-1-1 0 0,0 1 1 0 0,0 0 0 0 0,0 0 0 0 0,1 0 0 0 0,-1 0 0 0 0,0 1 0 0 0,0-1 0 0 0,1 1-1 0 0,-1 0 1 0 0,1 0 0 0 0,0 0 0 0 0,-1 1 0 0 0,1-1 0 0 0,0 1 0 0 0,0 0 0 0 0,1 0 0 0 0,-1 0-1 0 0,1 0 1 0 0,-1 0 0 0 0,1 0 0 0 0,-1 4 171 0 0,-21 54-8356 0 0,20-47 3905 0 0,0 2-4584 0 0</inkml:trace>
  <inkml:trace contextRef="#ctx0" brushRef="#br0" timeOffset="747.06">1814 855 8578 0 0,'0'0'3435'0'0,"0"0"-1546"0"0,0 0-557 0 0,0 0 88 0 0,0 0 97 0 0,0 0-60 0 0,0 0-203 0 0,0 0-209 0 0,0 0-176 0 0,0 0-144 0 0,0 0-92 0 0,0 0-86 0 0,-6 6-17 0 0,-20 19-2 0 0,20-52 1266 0 0,10-2-1613 0 0,2 0 1 0 0,1 1-1 0 0,1-1 1 0 0,1 2-1 0 0,2 0 1 0 0,1 0-1 0 0,14-24-181 0 0,36-53 15 0 0,-46 154-7046 0 0,-11-38 2033 0 0,0-4-3287 0 0,-2-4-239 0 0</inkml:trace>
</inkml:ink>
</file>

<file path=ppt/ink/ink24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1T14:52:24.41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65 2343 0 0 0,'0'0'447'0'0,"0"0"900"0"0,0 0 404 0 0,0 0 145 0 0,0 0 41 0 0,0 0-86 0 0,0 0-175 0 0,0 0-237 0 0,0 0-240 0 0,0 0-179 0 0,-1-12-134 0 0,-1 1-772 0 0,-5-45 1666 0 0,8 14 2210 0 0,-11 104 1606 0 0,-11 67-5731 0 0,11-63 238 0 0,2 1 0 0 0,4 0 0 0 0,2 0 0 0 0,6 48-103 0 0,-3-98 12 0 0,0 0 1 0 0,2-1-1 0 0,0 1 1 0 0,1-1-1 0 0,1 0 1 0 0,0 0 0 0 0,1 0-1 0 0,1-1 1 0 0,0 0-1 0 0,6 8-12 0 0,-11-20 14 0 0,-1 0-1 0 0,1 0 1 0 0,0 0-1 0 0,0-1 1 0 0,0 1-1 0 0,1-1 1 0 0,-1 1-1 0 0,0-1 1 0 0,1 0 0 0 0,0 0-1 0 0,-1 0 1 0 0,1 0-1 0 0,0-1 1 0 0,0 1-1 0 0,0-1 1 0 0,0 1-1 0 0,0-1 1 0 0,0 0-1 0 0,1 0 1 0 0,-1-1-1 0 0,0 1 1 0 0,0-1-1 0 0,1 1 1 0 0,-1-1 0 0 0,0 0-1 0 0,1-1 1 0 0,-1 1-1 0 0,0 0 1 0 0,1-1-1 0 0,-1 0 1 0 0,0 1-1 0 0,0-1 1 0 0,0-1-1 0 0,0 1 1 0 0,0 0-1 0 0,0-1 1 0 0,0 0-1 0 0,0 1 1 0 0,0-1 0 0 0,-1 0-1 0 0,1 0 1 0 0,-1-1-1 0 0,1 1 1 0 0,-1-1-1 0 0,0 1 1 0 0,0-1-1 0 0,0 0-13 0 0,22-29 59 0 0,-2-2 0 0 0,-2 0-1 0 0,-1-1 1 0 0,-2-1 0 0 0,-1 0-1 0 0,-1-1 1 0 0,7-35-59 0 0,-6 28-237 0 0,1 91 70 0 0,-3 34 178 0 0,-10-51-25 0 0,0 1 0 0 0,2 0 0 0 0,1-1 0 0 0,2 0 0 0 0,1-1 0 0 0,1 0 0 0 0,1 0 0 0 0,1-1 0 0 0,2-1 0 0 0,15 21 14 0 0,-28-45 10 0 0,1-1 0 0 0,0 1 0 0 0,-1 0 0 0 0,1-1 0 0 0,0 0 0 0 0,0 0 0 0 0,1 1 1 0 0,-1-2-1 0 0,0 1 0 0 0,1 0 0 0 0,-1-1 0 0 0,1 1 0 0 0,-1-1 0 0 0,1 0 0 0 0,0-1 0 0 0,-1 1 1 0 0,1 0-1 0 0,0-1 0 0 0,0 0 0 0 0,-1 0 0 0 0,1 0 0 0 0,0 0 0 0 0,0-1 0 0 0,-1 0 1 0 0,1 1-1 0 0,0-1 0 0 0,-1 0 0 0 0,1-1 0 0 0,-1 1 0 0 0,1-1 0 0 0,-1 0 0 0 0,0 1 0 0 0,1-1 1 0 0,-1-1-1 0 0,0 1 0 0 0,0 0 0 0 0,-1-1 0 0 0,1 0 0 0 0,0 1 0 0 0,-1-1 0 0 0,1-1-10 0 0,28-33 136 0 0,-2-1 0 0 0,-2-1-1 0 0,-2-1 1 0 0,-1-2 0 0 0,-2 0 0 0 0,-2-2-1 0 0,-2 0 1 0 0,-2-1 0 0 0,-1-1-1 0 0,-3 0 1 0 0,-2-1 0 0 0,-1-8-136 0 0,6-123 114 0 0,-22 157-895 0 0,2 39-2414 0 0,5-15 3055 0 0,4 51-4879 0 0,9-20-5418 0 0,-10-29 7 0 0</inkml:trace>
  <inkml:trace contextRef="#ctx0" brushRef="#br0" timeOffset="1097.86">2317 2292 5713 0 0,'0'0'3496'0'0,"0"0"-452"0"0,0 0-394 0 0,0 0-332 0 0,0 0-372 0 0,0 0-393 0 0,0 0-320 0 0,0 0-264 0 0,0 0-207 0 0,0 0-153 0 0,0 0-99 0 0,0 0-58 0 0,2 10-8 0 0,8 76 379 0 0,-21 50 182 0 0,6 0-1 0 0,7 62-1004 0 0,33 71-249 0 0,-38-329-11117 0 0,2 30 2624 0 0,1 17 568 0 0</inkml:trace>
  <inkml:trace contextRef="#ctx0" brushRef="#br0" timeOffset="1500.472">2685 2428 12139 0 0,'0'0'1888'0'0,"0"0"-357"0"0,0 0-105 0 0,0 0-1 0 0,0 0-80 0 0,0 0-236 0 0,0 0-290 0 0,0 0-210 0 0,0 0-119 0 0,0 0-99 0 0,0 0-98 0 0,-26 30-76 0 0,-81 97-59 0 0,-24 17 913 0 0,130-141-1045 0 0,0 0 1 0 0,0 0-1 0 0,1 0 1 0 0,-1 0 0 0 0,0 0-1 0 0,1 0 1 0 0,0 0 0 0 0,0 1-1 0 0,0-1 1 0 0,0 0-1 0 0,0 0 1 0 0,1 0 0 0 0,-1 0-1 0 0,1 0 1 0 0,0 0-1 0 0,0 0 1 0 0,0 0 0 0 0,0 0-1 0 0,1 0 1 0 0,-1 0 0 0 0,1-1-1 0 0,-1 1 1 0 0,1 0-1 0 0,0-1 1 0 0,0 0 0 0 0,0 1-1 0 0,1-1 1 0 0,-1 0-1 0 0,0 0 1 0 0,1 0 0 0 0,0 0-1 0 0,-1-1 1 0 0,2 1-27 0 0,20 25 449 0 0,11 28 408 0 0,-29-43-606 0 0,1 0 0 0 0,0 0 0 0 0,1-1 1 0 0,0 0-1 0 0,1 0 0 0 0,0-1 0 0 0,1 0 0 0 0,0 0 1 0 0,10 6-252 0 0,58 34 754 0 0,-74-52-3328 0 0,-4-5-5161 0 0,0 5 2995 0 0,0-1-7680 0 0</inkml:trace>
  <inkml:trace contextRef="#ctx0" brushRef="#br0" timeOffset="396.019">1267 2612 11715 0 0,'0'0'1968'0'0,"0"0"-346"0"0,0 0-301 0 0,0 0-17 0 0,0 0 45 0 0,0 0-109 0 0,0 0-193 0 0,0 0-175 0 0,0 0-233 0 0,0 0-163 0 0,0 0-123 0 0,0 0-99 0 0,0 0-46 0 0,-13 20-33 0 0,-39 65-43 0 0,48-79-118 0 0,1 0 1 0 0,-1 1 0 0 0,1-1 0 0 0,1 0-1 0 0,-1 1 1 0 0,1 0 0 0 0,1-1 0 0 0,-1 1 0 0 0,1 0-1 0 0,0 0 1 0 0,0 0 0 0 0,1 0 0 0 0,0 0-1 0 0,0 0 1 0 0,1 0-15 0 0,0 17 24 0 0,-2-16-14 0 0,1 0 0 0 0,0 1 0 0 0,0-1-1 0 0,1 1 1 0 0,0-1 0 0 0,1 1 0 0 0,0-1 0 0 0,0 0 0 0 0,0 0 0 0 0,1 0-1 0 0,1 0 1 0 0,-1 0 0 0 0,1-1 0 0 0,1 1 0 0 0,-1-1 0 0 0,1 0 0 0 0,0-1-1 0 0,1 1 1 0 0,-1-1 0 0 0,1 0 0 0 0,1 0 0 0 0,-1-1 0 0 0,3 2-10 0 0,-3-4 66 0 0,0-1 0 0 0,0 0-1 0 0,0 0 1 0 0,0 0 0 0 0,0 0 0 0 0,1-1 0 0 0,-1 0 0 0 0,1 0 0 0 0,-1-1 0 0 0,0 0 0 0 0,1 0-1 0 0,-1-1 1 0 0,1 1 0 0 0,-1-1 0 0 0,0-1 0 0 0,1 1 0 0 0,-1-1 0 0 0,0 0 0 0 0,0-1 0 0 0,0 1 0 0 0,0-1-1 0 0,-1 0 1 0 0,1-1 0 0 0,-1 1 0 0 0,0-1 0 0 0,0 0 0 0 0,0 0 0 0 0,0-1 0 0 0,3-4-66 0 0,4-2 80 0 0,-2 0 0 0 0,1-1-1 0 0,-2-1 1 0 0,1 1 0 0 0,-2-2 0 0 0,0 1 0 0 0,0-1 0 0 0,-2 0 0 0 0,1 0 0 0 0,-2-1 0 0 0,0 0-1 0 0,-1 0 1 0 0,0 0 0 0 0,-1-1 0 0 0,-1 1 0 0 0,0-1 0 0 0,-1 0 0 0 0,-1 1 0 0 0,-1-1-1 0 0,0-3-79 0 0,0 13-48 0 0,0-1-1 0 0,0 1 0 0 0,0-1 0 0 0,-1 1 0 0 0,0-1 0 0 0,-1 1 1 0 0,1 0-1 0 0,-1 0 0 0 0,0 0 0 0 0,-1 0 0 0 0,1 1 1 0 0,-1 0-1 0 0,0-1 0 0 0,-1 1 0 0 0,1 0 0 0 0,-1 1 0 0 0,0-1 1 0 0,0 1-1 0 0,0 0 0 0 0,-1 0 0 0 0,1 1 0 0 0,-1 0 0 0 0,0 0 1 0 0,0 0-1 0 0,0 0 0 0 0,-1 1 0 0 0,1 0 0 0 0,0 1 0 0 0,-1-1 1 0 0,1 1-1 0 0,-3 0 49 0 0,5 2-269 0 0,0 0 0 0 0,1 0 0 0 0,-1 1 1 0 0,0-1-1 0 0,1 1 0 0 0,-1-1 0 0 0,1 1 0 0 0,0 0 0 0 0,-1 1 1 0 0,1-1-1 0 0,0 0 0 0 0,0 1 0 0 0,0 0 0 0 0,1 0 0 0 0,-1 0 1 0 0,1 0-1 0 0,0 0 0 0 0,-1 0 0 0 0,1 1 0 0 0,1-1 0 0 0,-1 1 1 0 0,0 1 268 0 0,-17 31-6119 0 0,13-23 1554 0 0,-4 6-5979 0 0</inkml:trace>
  <inkml:trace contextRef="#ctx0" brushRef="#br0" timeOffset="814.118">1777 3006 9546 0 0,'0'0'3686'0'0,"0"0"-2132"0"0,0 0-647 0 0,0 0 174 0 0,0 0 257 0 0,0 0 77 0 0,0 0-123 0 0,0 0-260 0 0,0 0-233 0 0,0 0-129 0 0,0 0-77 0 0,0 0-31 0 0,-3 18-18 0 0,-9 56-10 0 0,9-56 12 0 0,3-23 522 0 0,8-37-534 0 0,3 0 1 0 0,1 1-1 0 0,1 0 0 0 0,12-20-534 0 0,-6 10 249 0 0,112-203 338 0 0,-131 254-593 0 0,0 0 1 0 0,1-1 0 0 0,-1 1-1 0 0,1 0 1 0 0,-1 0 0 0 0,0-1 0 0 0,1 1-1 0 0,-1 0 1 0 0,1 0 0 0 0,-1 0-1 0 0,0 0 1 0 0,1-1 0 0 0,-1 1-1 0 0,1 0 1 0 0,-1 0 0 0 0,1 0-1 0 0,-1 0 1 0 0,1 0 0 0 0,-1 0-1 0 0,0 0 1 0 0,1 0 0 0 0,-1 0-1 0 0,1 0 1 0 0,-1 1 0 0 0,1-1-1 0 0,-1 0 1 0 0,1 0 0 0 0,-1 0-1 0 0,0 0 1 0 0,1 1 0 0 0,-1-1 0 0 0,1 0-1 0 0,-1 1 1 0 0,0-1 0 0 0,1 0-1 0 0,-1 0 1 0 0,0 1 0 0 0,0-1-1 0 0,1 1 1 0 0,-1-1 0 0 0,0 0-1 0 0,0 1 1 0 0,1-1 0 0 0,-1 0-1 0 0,0 1 1 0 0,0-1 0 0 0,0 1-1 0 0,0-1 1 0 0,1 1 0 0 0,-1-1-1 0 0,0 1 1 0 0,0-1 0 0 0,0 0-1 0 0,0 1 1 0 0,0-1 0 0 0,0 1 0 0 0,0-1-1 0 0,0 1 1 0 0,-1-1 0 0 0,1 1-1 0 0,0-1 1 0 0,0 0 0 0 0,0 1-1 0 0,0-1 1 0 0,-1 1 5 0 0,9 37-222 0 0,-7-10-130 0 0,-2-23 151 0 0,1 0 0 0 0,0-1 0 0 0,0 1 0 0 0,0 0 0 0 0,0-1-1 0 0,1 1 1 0 0,-1 0 0 0 0,1-1 0 0 0,1 1 0 0 0,-1-1 0 0 0,0 1 0 0 0,1-1-1 0 0,0 0 1 0 0,0 1 0 0 0,0-1 0 0 0,1 0 0 0 0,0 0 0 0 0,-1-1 0 0 0,1 1-1 0 0,3 2 202 0 0,29-9-8553 0 0,-17-13-3221 0 0,-14 9 6904 0 0</inkml:trace>
  <inkml:trace contextRef="#ctx0" brushRef="#br0" timeOffset="4315.628">3791 2546 0 0 0,'0'0'1630'0'0,"0"0"349"0"0,0 0 239 0 0,0 0 10 0 0,0 0-178 0 0,0 0-255 0 0,0 0-305 0 0,0 0-264 0 0,0 0-175 0 0,0 0-137 0 0,0 0-94 0 0,3-6-72 0 0,6-17-74 0 0,-9 21-533 0 0,0 0 1 0 0,-1 0 0 0 0,0-1-1 0 0,1 1 1 0 0,-1 0 0 0 0,0 0-1 0 0,0 0 1 0 0,0 0-1 0 0,-1 0 1 0 0,1 0 0 0 0,0 0-1 0 0,-1 0 1 0 0,1 1 0 0 0,-1-1-1 0 0,1 0 1 0 0,-1 1 0 0 0,0-1-1 0 0,0 1 1 0 0,0 0-1 0 0,0 0 1 0 0,0 0 0 0 0,0 0-1 0 0,0 0 1 0 0,0 0 0 0 0,0 0-1 0 0,0 0 1 0 0,-1 1 0 0 0,1-1-1 0 0,-1 1-141 0 0,-13-5 209 0 0,0 2 1 0 0,-1-1-1 0 0,1 2 0 0 0,-1 0 1 0 0,1 1-1 0 0,-1 1 0 0 0,1 1 0 0 0,-1 0 1 0 0,0 1-1 0 0,1 0 0 0 0,-3 2-209 0 0,-16 11 505 0 0,35-12-504 0 0,1 0-1 0 0,-1 1 0 0 0,1-1 0 0 0,-1 0 0 0 0,1 0 1 0 0,0 0-1 0 0,0 1 0 0 0,0-1 0 0 0,1 0 0 0 0,-1-1 1 0 0,1 1-1 0 0,0 0 0 0 0,-1 0 0 0 0,1-1 0 0 0,0 1 1 0 0,1-1-1 0 0,-1 1 0 0 0,0-1 0 0 0,1 0 0 0 0,0 0 0 0 0,100 46 95 0 0,-64-34-20 0 0,-36-13-65 0 0,-1-1 0 0 0,1 1 1 0 0,-1 0-1 0 0,1-1 0 0 0,-1 1 0 0 0,0 0 1 0 0,1 0-1 0 0,-1 1 0 0 0,0-1 0 0 0,0 0 0 0 0,0 1 1 0 0,0-1-1 0 0,0 1 0 0 0,0 0 0 0 0,-1 0 1 0 0,1-1-1 0 0,0 1 0 0 0,-1 0 0 0 0,1 1 1 0 0,-1-1-1 0 0,0 0 0 0 0,0 0 0 0 0,0 0 0 0 0,0 1 1 0 0,0-1-1 0 0,0 1 0 0 0,-1-1 0 0 0,1 1 1 0 0,-1-1-1 0 0,1 1 0 0 0,-1-1 0 0 0,0 1 1 0 0,0-1-1 0 0,0 1 0 0 0,-1-1 0 0 0,1 1 1 0 0,-1-1-1 0 0,1 1 0 0 0,-1-1 0 0 0,0 0 0 0 0,1 1 1 0 0,-2-1-1 0 0,1 2-10 0 0,-115 135 461 0 0,52-71-313 0 0,59-63-135 0 0,-1 1-1 0 0,1-1 0 0 0,-1 1 0 0 0,2 0 1 0 0,-1 0-1 0 0,1 1 0 0 0,0-1 0 0 0,0 1 1 0 0,0 0-1 0 0,1 0 0 0 0,0 1 0 0 0,1-1 0 0 0,0 0 1 0 0,0 1-1 0 0,0-1 0 0 0,1 1 0 0 0,0 0 1 0 0,1 0-1 0 0,-1-1 0 0 0,2 1 0 0 0,-1 0 1 0 0,1 0-1 0 0,1 3-12 0 0,0-7 36 0 0,0 0 1 0 0,1 0 0 0 0,0 0-1 0 0,-1 0 1 0 0,1 0-1 0 0,1-1 1 0 0,-1 0-1 0 0,1 1 1 0 0,-1-1-1 0 0,1 0 1 0 0,0-1 0 0 0,0 1-1 0 0,0-1 1 0 0,0 1-1 0 0,1-1 1 0 0,-1-1-1 0 0,0 1 1 0 0,1-1-1 0 0,0 1 1 0 0,-1-1 0 0 0,1 0-1 0 0,0-1 1 0 0,-1 1-1 0 0,1-1 1 0 0,0 0-1 0 0,0 0-36 0 0,126-24 889 0 0,-84-15-1759 0 0,-34-22-3936 0 0,-13 26-512 0 0,0 11-4274 0 0,0 13 1097 0 0</inkml:trace>
  <inkml:trace contextRef="#ctx0" brushRef="#br0" timeOffset="5014.198">3681 2137 9674 0 0,'0'0'1360'0'0,"0"0"-303"0"0,0 0-100 0 0,0 0 161 0 0,0 0 162 0 0,0 0 82 0 0,0 0-105 0 0,0 0-217 0 0,0 0-173 0 0,0 0-148 0 0,0 0-140 0 0,0 0-88 0 0,0 0-35 0 0,-13 14-17 0 0,-36 45 7 0 0,31-16 288 0 0,19-35-588 0 0,30 412 3547 0 0,-27-48-3011 0 0,-13 26-321 0 0,23-284-122 0 0,-27-103 166 0 0,13-12-542 0 0,-2-17-3264 0 0,-5 8-3180 0 0,5 6-1558 0 0,2 1-2965 0 0</inkml:trace>
  <inkml:trace contextRef="#ctx0" brushRef="#br0" timeOffset="16206.784">5113 2501 0 0 0,'0'0'852'0'0,"0"0"59"0"0,0 0-161 0 0,0 0 99 0 0,0 0 310 0 0,0 0 315 0 0,0 0 174 0 0,0 0-70 0 0,0 0-233 0 0,0 0-226 0 0,0 0-212 0 0,-1-11 8743 0 0,0 7-9707 0 0,-3 1 324 0 0,-5-4 35 0 0,0 1-1 0 0,-1-1 1 0 0,0 2 0 0 0,0-1 0 0 0,0 1 0 0 0,-1 1 0 0 0,1 0 0 0 0,-1 0 0 0 0,0 1 0 0 0,0 0 0 0 0,0 1-1 0 0,-1 0 1 0 0,0 1-302 0 0,2 0 55 0 0,0 1 0 0 0,1-1 0 0 0,-1 2 0 0 0,0-1 0 0 0,1 1 0 0 0,-1 1 0 0 0,1 0 0 0 0,-1 0 0 0 0,1 1-1 0 0,0 0 1 0 0,0 1 0 0 0,0 0 0 0 0,0 0 0 0 0,1 1 0 0 0,-1 0 0 0 0,1 0 0 0 0,-4 5-55 0 0,9-6 4 0 0,1 0-1 0 0,-1 0 1 0 0,1 0 0 0 0,0 1 0 0 0,0-1 0 0 0,0 1 0 0 0,0 0-1 0 0,1 0 1 0 0,0-1 0 0 0,0 1 0 0 0,0 0 0 0 0,0 0-1 0 0,1 0 1 0 0,0 0 0 0 0,0 0 0 0 0,1 0 0 0 0,-1 0 0 0 0,1 0-1 0 0,0 0 1 0 0,0 0 0 0 0,0-1 0 0 0,1 1 0 0 0,0 0-1 0 0,0-1 1 0 0,0 1 0 0 0,1-1 0 0 0,-1 0 0 0 0,1 0 0 0 0,0 0-1 0 0,0 0 1 0 0,0 0 0 0 0,1-1 0 0 0,-1 1 0 0 0,1-1-1 0 0,0 0 1 0 0,4 3-4 0 0,1 2 25 0 0,1 0-1 0 0,0-1 1 0 0,0 0 0 0 0,1-1-1 0 0,0 0 1 0 0,0-1-1 0 0,0 0 1 0 0,1 0 0 0 0,7 1-25 0 0,18 4 285 0 0,-36-10-245 0 0,-32 37 846 0 0,-2-9-781 0 0,6-6-75 0 0,1 0 1 0 0,1 2-1 0 0,1 1 0 0 0,2 0 1 0 0,-5 9-31 0 0,-43 73 20 0 0,66-99-16 0 0,1 0 1 0 0,-1 0-1 0 0,2 0 1 0 0,-1 1-1 0 0,1-1 1 0 0,0 1-1 0 0,1-1 0 0 0,0 1 1 0 0,1 0-1 0 0,-1-1 1 0 0,2 1-1 0 0,-1 0 1 0 0,1 0-1 0 0,1-1 1 0 0,0 5-5 0 0,2-8 27 0 0,-1 0 1 0 0,1 0 0 0 0,0 0 0 0 0,1-1 0 0 0,-1 0 0 0 0,1 0 0 0 0,0 0 0 0 0,0 0 0 0 0,0-1 0 0 0,0 0-1 0 0,0 0 1 0 0,1 0 0 0 0,0-1 0 0 0,-1 0 0 0 0,1 0 0 0 0,0 0 0 0 0,0-1 0 0 0,0 1 0 0 0,0-1 0 0 0,0-1-1 0 0,0 1 1 0 0,1-1 0 0 0,-1-1 0 0 0,0 1 0 0 0,0-1 0 0 0,0 0 0 0 0,6-1-28 0 0,13 1 80 0 0,49-14 358 0 0,-52 5-665 0 0,3-2-5798 0 0,-20 12 3749 0 0,-2 0-3418 0 0,0 0-5922 0 0</inkml:trace>
  <inkml:trace contextRef="#ctx0" brushRef="#br0" timeOffset="25981.41">5437 2947 4329 0 0,'0'0'2801'0'0,"0"0"-968"0"0,0 0-488 0 0,0 0 36 0 0,0 0 171 0 0,0 0-1 0 0,0 0-200 0 0,0 0-324 0 0,0 0-291 0 0,0 0-202 0 0,0 0-123 0 0,0-7 3108 0 0,-3 33-3295 0 0,-1 0 0 0 0,0-1 0 0 0,-2 1 0 0 0,-2-1 0 0 0,0 0 0 0 0,-1-1 0 0 0,-1 0 0 0 0,-4 5-224 0 0,-19 49 97 0 0,-8 51-11 0 0,41-128-79 0 0,0-1 13 0 0,0 0 3 0 0,0 0 19 0 0,0 0 13 0 0,0 0 32 0 0,0 0 34 0 0,0 0 35 0 0,2-30 528 0 0,5 3-664 0 0,1 1-1 0 0,2-1 1 0 0,1 1-1 0 0,1 1 1 0 0,1 0 0 0 0,1 1-1 0 0,13-18-19 0 0,-7 11 0 0 0,46-77 149 0 0,-51 94 132 0 0,-15 45 27 0 0,-1-18-284 0 0,18 91 141 0 0,27 24-93 0 0,-43-125-41 0 0,1 0-1 0 0,-1 0 0 0 0,1 0 0 0 0,0 0 0 0 0,0 0 1 0 0,0 0-1 0 0,0-1 0 0 0,0 1 0 0 0,1-1 1 0 0,-1 1-1 0 0,1-1 0 0 0,-1 0 0 0 0,1 0 0 0 0,0 0 1 0 0,0-1-1 0 0,0 1 0 0 0,0 0 0 0 0,0-1 0 0 0,1 0 1 0 0,-1 0-1 0 0,0 0 0 0 0,0 0 0 0 0,1-1 1 0 0,-1 1-1 0 0,1-1 0 0 0,-1 0 0 0 0,0 0 0 0 0,1 0 1 0 0,-1 0-1 0 0,1 0 0 0 0,-1-1 0 0 0,3 0-30 0 0,0-4 109 0 0,0-1-1 0 0,-1 1 0 0 0,1-1 1 0 0,-1 0-1 0 0,-1 0 0 0 0,1-1 1 0 0,-1 1-1 0 0,0-1 0 0 0,0 0 1 0 0,-1 0-1 0 0,0 0 0 0 0,0-1 1 0 0,-1 1-1 0 0,2-7-108 0 0,-1 4 80 0 0,37-192 517 0 0,-33 143-520 0 0,-7 58-69 0 0,0 1-21 0 0,0 0-20 0 0,0 0-42 0 0,0 0-2 0 0,0 0-18 0 0,0 0-53 0 0,0 0-81 0 0,0 0-113 0 0,0 0-146 0 0,0 0-173 0 0,0 0-158 0 0,0 16-3605 0 0,1-6 486 0 0,1-3-2771 0 0,1-3-4994 0 0</inkml:trace>
  <inkml:trace contextRef="#ctx0" brushRef="#br0" timeOffset="27017.718">5974 3194 8978 0 0,'0'0'2416'0'0,"0"0"-763"0"0,0 0-390 0 0,0 0 69 0 0,0 0 108 0 0,0 0-61 0 0,0 0-248 0 0,0 0-303 0 0,0 0-272 0 0,0 0-175 0 0,0 0-101 0 0,0 0-47 0 0,6 0 1393 0 0,2-3-1454 0 0,0 1 0 0 0,0-1 0 0 0,0-1 1 0 0,-1 1-1 0 0,1-1 0 0 0,-1-1 0 0 0,0 1 1 0 0,0-1-1 0 0,0-1 0 0 0,-1 1 0 0 0,0-1 1 0 0,0 0-1 0 0,0 0 0 0 0,-1-1 0 0 0,0 0 0 0 0,0 0 1 0 0,-1 0-1 0 0,1-1 0 0 0,-2 1 0 0 0,1-2-172 0 0,-4 9 1 0 0,3-5 42 0 0,0 1 0 0 0,-1-1 0 0 0,1 0 0 0 0,-1 0 0 0 0,0 0 0 0 0,-1-1 1 0 0,1 1-1 0 0,-1 0 0 0 0,0-1 0 0 0,-1 1 0 0 0,1-1 0 0 0,-1 1 0 0 0,0-1 1 0 0,0-3-44 0 0,-2 8-15 0 0,0 0 0 0 0,0 0 1 0 0,1 1-1 0 0,-1-1 0 0 0,0 0 1 0 0,0 1-1 0 0,0-1 1 0 0,0 1-1 0 0,0-1 0 0 0,0 1 1 0 0,0 0-1 0 0,1 0 1 0 0,-1 0-1 0 0,0 0 0 0 0,0 0 1 0 0,0 0-1 0 0,0 0 0 0 0,0 1 1 0 0,0-1-1 0 0,0 1 1 0 0,0 0-1 0 0,0-1 0 0 0,1 1 1 0 0,-1 0-1 0 0,-1 1 15 0 0,-15 8-41 0 0,0 2-1 0 0,1 0 1 0 0,1 0-1 0 0,0 2 0 0 0,1 0 1 0 0,0 1-1 0 0,-7 11 42 0 0,19-22 6 0 0,1 0 0 0 0,1 1 0 0 0,-1 0 0 0 0,1-1 0 0 0,-1 1 0 0 0,1 0 0 0 0,0 0 0 0 0,1 0 0 0 0,0 0 0 0 0,-1 0 0 0 0,1 0 0 0 0,1-1 0 0 0,-1 1 0 0 0,1 0 0 0 0,0 0 0 0 0,0 0 0 0 0,0 0 0 0 0,1-1 0 0 0,-1 1 0 0 0,1-1 0 0 0,1 1 0 0 0,-1-1 0 0 0,0 0 0 0 0,1 1 0 0 0,0-1 0 0 0,0-1 0 0 0,0 1 0 0 0,4 3-6 0 0,-1 0 41 0 0,1 0 0 0 0,0-1 0 0 0,0 1 0 0 0,1-2 0 0 0,0 1 0 0 0,0-1 0 0 0,0 0 0 0 0,0-1 0 0 0,1 0 0 0 0,-1 0 0 0 0,1-1 0 0 0,0 0 0 0 0,0 0 0 0 0,1-1 0 0 0,-1-1 0 0 0,0 1-1 0 0,1-1 1 0 0,-1-1 0 0 0,1 0 0 0 0,4-1-41 0 0,4 0 90 0 0,0-2-1 0 0,0-1 1 0 0,-1 0-1 0 0,1-1 1 0 0,-1-1-1 0 0,0 0 0 0 0,0-1 1 0 0,-1-1-1 0 0,0-1 1 0 0,-1 0-1 0 0,1-1 1 0 0,-2-1-1 0 0,11-9-89 0 0,71-83 260 0 0,-87 92-239 0 0,0-1-1 0 0,-1 0 0 0 0,0 0 1 0 0,-1-1-1 0 0,-1 0 0 0 0,0 0 0 0 0,0 0 1 0 0,-1-1-1 0 0,-1 0 0 0 0,-1 0 1 0 0,0 0-1 0 0,0 0 0 0 0,-1-8-20 0 0,-2 19-7 0 0,0 0-1 0 0,-1 0 1 0 0,0 0-1 0 0,1 1 1 0 0,-1-1-1 0 0,0 0 0 0 0,-1 0 1 0 0,1 1-1 0 0,0-1 1 0 0,-1 1-1 0 0,1-1 1 0 0,-1 1-1 0 0,0 0 1 0 0,0 0-1 0 0,0-1 0 0 0,0 1 1 0 0,0 0-1 0 0,0 1 1 0 0,-1-1-1 0 0,1 0 1 0 0,-1 1-1 0 0,1-1 1 0 0,-1 1-1 0 0,1 0 0 0 0,-1 0 1 0 0,0 0-1 0 0,0 0 1 0 0,1 0-1 0 0,-1 1 1 0 0,0-1-1 0 0,0 1 1 0 0,0 0-1 0 0,0 0 0 0 0,0 0 1 0 0,0 0-1 0 0,0 0 1 0 0,1 1-1 0 0,-1-1 1 0 0,0 1-1 0 0,0 0 1 0 0,0 0-1 0 0,1 0 0 0 0,-1 0 1 0 0,0 0-1 0 0,1 0 1 0 0,-1 1-1 0 0,1 0 1 0 0,-1-1-1 0 0,1 1 0 0 0,0 0 1 0 0,-1 1 7 0 0,-4 1-66 0 0,5-3 57 0 0,-1-1-1 0 0,0 1 0 0 0,1 0 1 0 0,-1 1-1 0 0,1-1 1 0 0,0 0-1 0 0,-1 1 0 0 0,1-1 1 0 0,0 1-1 0 0,0 0 1 0 0,0 0-1 0 0,0 0 0 0 0,0 0 1 0 0,0 0-1 0 0,1 0 0 0 0,-1 0 1 0 0,1 0-1 0 0,-1 1 1 0 0,1-1-1 0 0,0 1 0 0 0,0-1 1 0 0,0 1-1 0 0,0-1 1 0 0,0 1-1 0 0,1 0 0 0 0,-1-1 1 0 0,1 1-1 0 0,0 3 10 0 0,63 33-32 0 0,-20-27 35 0 0,-36-12 4 0 0,-1 1 0 0 0,1 0 0 0 0,-1 0 1 0 0,0 0-1 0 0,1 1 0 0 0,-1 0 0 0 0,0 0 0 0 0,0 0 0 0 0,0 1 0 0 0,0 0 1 0 0,0 0-1 0 0,-1 1 0 0 0,1-1 0 0 0,-1 1 0 0 0,0 1 0 0 0,0-1 0 0 0,0 1 1 0 0,-1-1-1 0 0,0 1 0 0 0,0 1 0 0 0,0-1 0 0 0,0 0 0 0 0,-1 1 0 0 0,0 0 0 0 0,0 0 1 0 0,-1 0-1 0 0,1 0 0 0 0,0 4-7 0 0,-27 184 272 0 0,24-192-301 0 0,0 0 0 0 0,-1 0 1 0 0,1 0-1 0 0,0 0 0 0 0,0 0 0 0 0,1 0 0 0 0,-1 0 1 0 0,0 0-1 0 0,0 0 0 0 0,1 0 0 0 0,0 0 0 0 0,-1 0 1 0 0,1 0-1 0 0,0-1 0 0 0,0 1 0 0 0,0 0 0 0 0,0 0 1 0 0,0-1-1 0 0,0 1 0 0 0,0-1 0 0 0,1 1 0 0 0,-1-1 1 0 0,0 1-1 0 0,1-1 0 0 0,-1 0 0 0 0,1 0 0 0 0,0 1 1 0 0,-1-1-1 0 0,1 0 0 0 0,0-1 0 0 0,0 1 0 0 0,0 0 1 0 0,0 0-1 0 0,0-1 0 0 0,0 1 0 0 0,-1-1 0 0 0,1 0 1 0 0,0 0-1 0 0,0 1 0 0 0,0-1 0 0 0,0 0 0 0 0,1-1 29 0 0,3 0-712 0 0,0-1 0 0 0,0 0 0 0 0,0-1 0 0 0,0 1 0 0 0,-1-1 0 0 0,1 0 0 0 0,-1 0-1 0 0,0-1 1 0 0,0 0 0 0 0,0 0 0 0 0,0 0 0 0 0,-1 0 0 0 0,0-1 0 0 0,0 0 0 0 0,3-4 712 0 0,16-14-9372 0 0,-17 16 1350 0 0</inkml:trace>
  <inkml:trace contextRef="#ctx0" brushRef="#br0" timeOffset="27962.818">7033 2954 2785 0 0,'0'0'2457'0'0,"0"0"-19"0"0,0 0 23 0 0,0 0-25 0 0,0 0-225 0 0,0 0-353 0 0,0 0-365 0 0,0 0-332 0 0,0 0-242 0 0,0 0-159 0 0,0 0-113 0 0,0 0-99 0 0,0 0-54 0 0,-4-1-52 0 0,-1 1-341 0 0,1 0 0 0 0,-1 0 0 0 0,1 0 0 0 0,-1 0 0 0 0,1 1 0 0 0,-1 0 0 0 0,1 0 0 0 0,0 0 0 0 0,-1 0 0 0 0,1 1 0 0 0,0 0 0 0 0,0 0 0 0 0,0 0 0 0 0,0 0 0 0 0,1 0 0 0 0,-1 1 0 0 0,0 0 0 0 0,0 1-101 0 0,-8 3 58 0 0,1 1 1 0 0,1 0-1 0 0,0 1 0 0 0,0 0 1 0 0,1 0-1 0 0,0 1 0 0 0,0 0 1 0 0,1 1-1 0 0,1 0 0 0 0,-1 0 1 0 0,2 0-1 0 0,0 1 0 0 0,0 0 1 0 0,1 1-1 0 0,1-1 0 0 0,0 1 1 0 0,0 0-1 0 0,2 0 0 0 0,-1 0 1 0 0,2 0-1 0 0,-1 0 0 0 0,2 0 1 0 0,0 4-59 0 0,2-14 17 0 0,-1 0 1 0 0,1 0 0 0 0,0 0 0 0 0,0 0 0 0 0,0 0-1 0 0,0-1 1 0 0,1 1 0 0 0,-1-1 0 0 0,1 0 0 0 0,-1 1-1 0 0,1-1 1 0 0,0 0 0 0 0,0-1 0 0 0,0 1 0 0 0,0 0 0 0 0,0-1-1 0 0,0 0 1 0 0,0 0 0 0 0,1 0 0 0 0,-1 0 0 0 0,0 0-1 0 0,1-1 1 0 0,-1 1 0 0 0,1-1 0 0 0,-1 0 0 0 0,0 0-1 0 0,1 0 1 0 0,-1 0 0 0 0,1-1 0 0 0,-1 1 0 0 0,0-1-1 0 0,1 0 1 0 0,-1 0 0 0 0,0-1 0 0 0,0 1 0 0 0,0 0-1 0 0,3-2-17 0 0,10-6 119 0 0,-1 0 0 0 0,0-1 0 0 0,0 0 1 0 0,-1-1-1 0 0,0-1 0 0 0,-1 0 0 0 0,-1-1 0 0 0,1 0 0 0 0,-2-1 0 0 0,0 0 0 0 0,-1-1 0 0 0,1-2-119 0 0,62-122 708 0 0,-55 224-716 0 0,62 263-11 0 0,-63-123 17 0 0,-17-205-7 0 0,0 0 0 0 0,-2 1 1 0 0,0-1-1 0 0,-1 0 0 0 0,-1 0 1 0 0,-1-1-1 0 0,-1 1 0 0 0,-1-1 1 0 0,0 0-1 0 0,-2-1 0 0 0,0 1 1 0 0,0-2-1 0 0,-2 1 0 0 0,-1 0 9 0 0,-2 0 1 0 0,-1 0 0 0 0,0-2 0 0 0,-1 1 0 0 0,-1-2 0 0 0,-1 0 0 0 0,0-1 0 0 0,0-1 0 0 0,-13 7-1 0 0,29-19 1 0 0,1 0-1 0 0,-1 0 1 0 0,1 1-1 0 0,-1-1 0 0 0,0 0 1 0 0,1 0-1 0 0,-1-1 1 0 0,0 1-1 0 0,0 0 1 0 0,0-1-1 0 0,0 1 1 0 0,1-1-1 0 0,-1 1 0 0 0,0-1 1 0 0,0 0-1 0 0,0 0 1 0 0,0 0-1 0 0,0 0 1 0 0,0 0-1 0 0,0 0 1 0 0,0-1-1 0 0,0 1 0 0 0,0-1 1 0 0,0 1-1 0 0,1-1 1 0 0,-1 0-1 0 0,0 1 1 0 0,0-1-1 0 0,1 0 1 0 0,-1 0-1 0 0,0-1 0 0 0,1 1 1 0 0,-2-1-1 0 0,1-13-8 0 0,1-1 0 0 0,1 0 0 0 0,0 1 0 0 0,0-1 0 0 0,2 0 0 0 0,0 1 0 0 0,1-1 0 0 0,0 1 0 0 0,1 0 0 0 0,1 0 0 0 0,1 0 0 0 0,0 1 0 0 0,0-1 0 0 0,2 1 0 0 0,7-11 8 0 0,0-6 5 0 0,201-393-100 0 0,-195 392 97 0 0,1 2 0 0 0,2 0 0 0 0,1 2 0 0 0,1 1 0 0 0,3-1-2 0 0,-23 22-6 0 0,21-2-5589 0 0,-13-8 440 0 0,-7 9 529 0 0,-1 0-3409 0 0,-3 3 2715 0 0</inkml:trace>
  <inkml:trace contextRef="#ctx0" brushRef="#br0" timeOffset="28869.683">7513 3010 912 0 0,'0'0'2573'0'0,"0"0"62"0"0,0 0 43 0 0,0 0-146 0 0,0 0-272 0 0,0 0-329 0 0,0 0-359 0 0,0 0-253 0 0,0 0-185 0 0,0 0-126 0 0,0 0-100 0 0,0 0-64 0 0,3-7-94 0 0,5-17-89 0 0,-6 18-93 0 0,-2 6-89 0 0,0 0-67 0 0,0 0-64 0 0,-28 77 735 0 0,21-53-1084 0 0,1 0 0 0 0,1 0 0 0 0,1 1 1 0 0,1 0-1 0 0,1-1 0 0 0,1 1 0 0 0,2 18 1 0 0,-1-37-9 0 0,0-3 13 0 0,0 0 0 0 0,0-1 0 0 0,0 1 0 0 0,0-1 0 0 0,1 1 1 0 0,-1-1-1 0 0,1 1 0 0 0,-1-1 0 0 0,1 1 0 0 0,0-1 0 0 0,0 1 0 0 0,0-1 0 0 0,1 0 0 0 0,-1 1 0 0 0,0-1 0 0 0,1 0 0 0 0,-1 0 0 0 0,1 0 0 0 0,0 0 0 0 0,0 0 0 0 0,0-1 0 0 0,0 1 0 0 0,0 0 0 0 0,0-1 0 0 0,0 0 0 0 0,0 1 0 0 0,1-1 0 0 0,-1 0 0 0 0,1 0 0 0 0,-1 0 0 0 0,1 0 0 0 0,-1-1 0 0 0,1 1 0 0 0,-1-1 0 0 0,1 0 0 0 0,-1 1 0 0 0,1-1 0 0 0,0 0 0 0 0,-1-1 0 0 0,1 1 0 0 0,-1 0 0 0 0,1-1 1 0 0,-1 1-1 0 0,1-1 0 0 0,-1 0 0 0 0,1 0 0 0 0,-1 0 0 0 0,1 0 0 0 0,-1 0 0 0 0,0 0 0 0 0,1-1-4 0 0,12-12 103 0 0,0-1 0 0 0,0-1 1 0 0,-2 0-1 0 0,0-1 0 0 0,-1 0 1 0 0,0-1-1 0 0,-1 0 0 0 0,-2-1 0 0 0,0 0 1 0 0,0 0-1 0 0,-1-4-103 0 0,11-19 151 0 0,-2 0-47 0 0,-14 31-78 0 0,1 1 0 0 0,1-1 0 0 0,0 1 0 0 0,0-1 0 0 0,1 1 0 0 0,0 1 0 0 0,1-1 0 0 0,0 1 0 0 0,5-5-26 0 0,-12 14 0 0 0,0 1 0 0 0,0-1 0 0 0,0 0 0 0 0,0 1 0 0 0,0-1 0 0 0,0 1 0 0 0,0-1 0 0 0,0 0 0 0 0,0 1-1 0 0,0-1 1 0 0,1 1 0 0 0,-1-1 0 0 0,0 0 0 0 0,0 1 0 0 0,0-1 0 0 0,1 0 0 0 0,-1 1 0 0 0,0-1 0 0 0,0 0-1 0 0,1 1 1 0 0,-1-1 0 0 0,0 0 0 0 0,0 1 0 0 0,1-1 0 0 0,-1 0 0 0 0,0 0 0 0 0,1 0 0 0 0,-1 1 0 0 0,1-1-1 0 0,-1 0 1 0 0,0 0 0 0 0,1 0 0 0 0,-1 0 0 0 0,0 0 0 0 0,1 1 0 0 0,-1-1 0 0 0,1 0 0 0 0,-1 0 0 0 0,1 0-1 0 0,-1 0 1 0 0,0 0 0 0 0,1 0 0 0 0,-1-1 0 0 0,1 1 0 0 0,-1 0 0 0 0,0 0 0 0 0,1 0 0 0 0,-1 0 0 0 0,0 0 0 0 0,1-1-1 0 0,-1 1 1 0 0,1 0 0 0 0,-1 0 0 0 0,0-1 0 0 0,0 11-1 0 0,59 407 11 0 0,-58-405-12 0 0,3 62-40 0 0,-3 0-1 0 0,-2 1 0 0 0,-5-1 0 0 0,-7 32 43 0 0,11-83-1 0 0,-2-1 1 0 0,0 0-1 0 0,-2 0 0 0 0,0-1 0 0 0,-2 0 1 0 0,0 0-1 0 0,-1 0 0 0 0,-1-1 1 0 0,-1 0-1 0 0,-1-1 0 0 0,-1-1 0 0 0,0 0 1 0 0,-5 5 0 0 0,14-20 14 0 0,1-1 0 0 0,-1 1-1 0 0,0-1 1 0 0,0 1 0 0 0,0-1 0 0 0,0 0 0 0 0,0 0 0 0 0,0-1 0 0 0,-1 1 0 0 0,1-1 0 0 0,0 0 0 0 0,-1 0 0 0 0,1-1-1 0 0,-1 1 1 0 0,1-1 0 0 0,-1 0 0 0 0,0 0 0 0 0,1 0 0 0 0,-1-1 0 0 0,1 0 0 0 0,-5-1-14 0 0,7-1 12 0 0,0 0 0 0 0,0-1 1 0 0,0 1-1 0 0,1-1 0 0 0,-1 0 1 0 0,1 0-1 0 0,0 1 0 0 0,0-1 1 0 0,0 0-1 0 0,0 0 0 0 0,1 0 0 0 0,-1 0 1 0 0,1 0-1 0 0,0 0 0 0 0,1 0 1 0 0,-1 0-1 0 0,1-4-12 0 0,0-5 17 0 0,1-5 5 0 0,2 0 0 0 0,0 1 0 0 0,1 0 0 0 0,1-1 0 0 0,0 2 0 0 0,1-1 0 0 0,1 1 0 0 0,1 0 0 0 0,0 1-1 0 0,1 0 1 0 0,1 0 0 0 0,3-3-22 0 0,26-33 48 0 0,1 2-1 0 0,3 2 1 0 0,21-16-48 0 0,-54 53 6 0 0,0 0-1 0 0,1 1 1 0 0,0 0 0 0 0,0 1-1 0 0,1 0 1 0 0,0 1 0 0 0,1 1-1 0 0,10-4-5 0 0,-9 8-93 0 0,-23 3-518 0 0,1-1-361 0 0,-9 0-2336 0 0,6-3-4450 0 0,8 3-4145 0 0</inkml:trace>
  <inkml:trace contextRef="#ctx0" brushRef="#br0" timeOffset="31658.172">8647 2943 4473 0 0,'0'0'3182'0'0,"0"0"-740"0"0,0 0-400 0 0,0 0-65 0 0,0 0-50 0 0,0 0-154 0 0,0 0-293 0 0,0 0-336 0 0,0 0-273 0 0,0 0-215 0 0,0 0-134 0 0,-3 1 1840 0 0,-10 45-800 0 0,0-1-1157 0 0,13-45-376 0 0,0 0 6 0 0,0 0-9 0 0,0 0 25 0 0,0 0 13 0 0,0 0 12 0 0,0 0 29 0 0,14-26 854 0 0,3-10-452 0 0,-17 36-416 0 0,0 0 6 0 0,0 0-17 0 0,0 0-24 0 0,0 0-24 0 0,0 0-20 0 0,0 0-9 0 0,0 0-26 0 0,0 0-29 0 0,0 0-41 0 0,0 0-39 0 0,0 0-56 0 0,0 0-79 0 0,0 0-101 0 0,0 0-129 0 0,0 15-3227 0 0,0-4-1514 0 0,1-5-644 0 0,0-1-5239 0 0</inkml:trace>
  <inkml:trace contextRef="#ctx0" brushRef="#br0" timeOffset="32097.21">8655 3260 9290 0 0,'0'0'2609'0'0,"0"0"-618"0"0,0 0-310 0 0,0 0-52 0 0,0 0-85 0 0,0 0-210 0 0,0 0-297 0 0,0 0-251 0 0,0 0-196 0 0,0 0-137 0 0,0 0-56 0 0,0 0-42 0 0,-4 5-30 0 0,-29 60 2273 0 0,53-76-1890 0 0,24-18-142 0 0,-57 65-293 0 0,32-40-4461 0 0,-16 1 3029 0 0,3-1-1904 0 0,-1 0-3426 0 0,-3 1-5618 0 0</inkml:trace>
  <inkml:trace contextRef="#ctx0" brushRef="#br0" timeOffset="108717.256">8750 823 0 0 0,'0'0'899'0'0,"0"0"711"0"0,0 0 145 0 0,0 0-98 0 0,0 0-136 0 0,0 0-142 0 0,0 0-134 0 0,0 0-134 0 0,0 0-115 0 0,9 1 2333 0 0,-5 1 3200 0 0,-4-2-6459 0 0,0 0 0 0 0,0 0-3 0 0,0 0-2 0 0,0 0-18 0 0,0 0-3 0 0,0 0-11 0 0,0 0-7 0 0,0 0-2 0 0,0 0 1 0 0,0 0 7 0 0,0 0 11 0 0,0 0 18 0 0,0 0 13 0 0,2-22 1739 0 0,-13 34-1425 0 0,31-42 383 0 0,-11 15-746 0 0,4-18 436 0 0,-13 33-421 0 0,0 0 5 0 0,0 0-22 0 0,0 0-7 0 0,0 0-4 0 0,0 0-11 0 0,0 0 16 0 0,0 0-1 0 0,0 0-5 0 0,0 0 4 0 0,0 0 2 0 0,0 0 6 0 0,-16 7 107 0 0,5 7-127 0 0,11-13 8 0 0,0-1 6 0 0,0 0 3 0 0,0 0-8 0 0,0 0 4 0 0,0 0 7 0 0,0 0 6 0 0,0 0 23 0 0,9-18 564 0 0,-2 7-720 0 0,-10 19 1136 0 0,-3 0-1768 0 0,3-18-4674 0 0,2 7 4458 0 0,1-3-393 0 0,1 1-4300 0 0,2 1-5577 0 0</inkml:trace>
  <inkml:trace contextRef="#ctx0" brushRef="#br0" timeOffset="109686.527">8763 421 0 0 0,'0'0'795'0'0,"0"0"729"0"0,0 0 357 0 0,0 0 0 0 0,0 0-224 0 0,0 0-352 0 0,0 0-313 0 0,0 0-187 0 0,0 0-79 0 0,0 0-21 0 0,0 0 13 0 0,1 0-931 0 0,4 1 8590 0 0,-10-14-5710 0 0,-5 14-2614 0 0,41-37 1719 0 0,-31 35-1667 0 0,0 1-32 0 0,0 0-5 0 0,0 0-8 0 0,0 0-1 0 0,0 0-15 0 0,0 0-7 0 0,0 0-21 0 0,0 0-33 0 0,0 0 33 0 0,0 0-3 0 0,0 0 18 0 0,0 0 49 0 0,0 0-42 0 0,0 0 13 0 0,0 0 9 0 0,-18 22 627 0 0,14-18-442 0 0,21-19-142 0 0,-17 15-91 0 0,0 0 16 0 0,0 0 0 0 0,0 0-12 0 0,0 0 13 0 0,0 0 11 0 0,0 0 2 0 0,0 0-17 0 0,0 0 10 0 0,0 0-10 0 0,0 0-22 0 0,0 0 27 0 0,0 0-15 0 0,0 0-3 0 0,0 0 12 0 0,0 0-11 0 0,0 0 1 0 0,0 0 0 0 0,0 0 17 0 0,0 0-8 0 0,0 0-5 0 0,0 0-32 0 0,0 0 16 0 0,0 0 9 0 0,0 0-15 0 0,0 0-4 0 0,0 0-4 0 0,0 0-20 0 0,0 0-19 0 0,0 0-7 0 0,0 0-48 0 0,0 0-67 0 0,0 0-103 0 0,0 0-170 0 0,0 0-247 0 0,0-3-1225 0 0,0 3-1293 0 0,0 0-3423 0 0,0 0-5081 0 0</inkml:trace>
  <inkml:trace contextRef="#ctx0" brushRef="#br0" timeOffset="117953.372">553 5042 0 0 0,'0'0'745'0'0,"0"0"996"0"0,0 0 241 0 0,0 0 11 0 0,0 0 14 0 0,0 0-50 0 0,0 0-167 0 0,0 0-178 0 0,-2-6-188 0 0,-5-19-175 0 0,5 19-121 0 0,2 6-136 0 0,0 0-143 0 0,0 0-131 0 0,0 0-106 0 0,0 0-84 0 0,0 0-69 0 0,0 0-27 0 0,0 23 2203 0 0,2 77-1292 0 0,0-47-1071 0 0,-1 0-1 0 0,-4 0 0 0 0,-1-1 1 0 0,-5 12-272 0 0,-44 200 288 0 0,23-139-243 0 0,27-199-6865 0 0,-5 43-2846 0 0,4 23-119 0 0</inkml:trace>
  <inkml:trace contextRef="#ctx0" brushRef="#br0" timeOffset="118368.868">80 5082 4217 0 0,'0'0'1704'0'0,"0"0"-153"0"0,0 0 19 0 0,0 0 170 0 0,0 0 185 0 0,0 0 20 0 0,0 0-231 0 0,0 0-318 0 0,0 0-326 0 0,0 0-259 0 0,0 0-171 0 0,0 0-129 0 0,-8-4-40 0 0,-24-13-19 0 0,24 13-10 0 0,8 4-24 0 0,23-8 1513 0 0,114-29-640 0 0,2 6 1 0 0,1 6-1 0 0,90-3-1291 0 0,-80 24 147 0 0,-149 4-202 0 0,0 0 1 0 0,0 0-1 0 0,0 0 0 0 0,-1 0 1 0 0,1 0-1 0 0,0 0 1 0 0,0 1-1 0 0,-1-1 1 0 0,1 0-1 0 0,0 0 0 0 0,-1 1 1 0 0,1-1-1 0 0,0 0 1 0 0,-1 1-1 0 0,1-1 1 0 0,0 1-1 0 0,-1-1 0 0 0,1 1 1 0 0,-1-1-1 0 0,1 1 1 0 0,-1-1-1 0 0,1 1 1 0 0,-1-1-1 0 0,1 1 0 0 0,-1 0 1 0 0,0-1-1 0 0,1 1 1 0 0,-1 0-1 0 0,0-1 1 0 0,1 1-1 0 0,-1 0 0 0 0,0 0 1 0 0,0-1-1 0 0,0 1 1 0 0,0 0-1 0 0,0 0 1 0 0,0-1-1 0 0,0 1 0 0 0,0 0 1 0 0,0 0-1 0 0,0-1 1 0 0,0 1-1 0 0,0 0 0 0 0,0 0 1 0 0,-1-1-1 0 0,1 1 1 0 0,0 0-1 0 0,-1-1 1 0 0,1 1-1 0 0,0 0 0 0 0,-1-1 1 0 0,1 1-1 0 0,-1 0 1 0 0,1-1-1 0 0,-1 1 1 0 0,1-1 54 0 0,-27 42-3695 0 0,26-40 3492 0 0,-39 45-7115 0 0,12-18-1753 0 0,16-21 3885 0 0</inkml:trace>
  <inkml:trace contextRef="#ctx0" brushRef="#br0" timeOffset="118719.593">72 5826 3825 0 0,'0'0'2408'0'0,"0"0"-618"0"0,0 0-162 0 0,0 0 157 0 0,0 0 167 0 0,0 0-29 0 0,0 0-338 0 0,0 0-392 0 0,0 0-302 0 0,0 0-176 0 0,0 0-12 0 0,0 0 42 0 0,0 0 23 0 0,1 4 5 0 0,-1-3-728 0 0,0 0 1 0 0,1 0-1 0 0,-1 0 0 0 0,0 0 1 0 0,0 0-1 0 0,1 0 1 0 0,-1 0-1 0 0,0 0 1 0 0,1 0-1 0 0,-1 0 1 0 0,1 0-1 0 0,0-1 1 0 0,-1 1-1 0 0,1 0 1 0 0,0 0-1 0 0,-1-1 1 0 0,1 1-1 0 0,0 0 1 0 0,0-1-1 0 0,-1 1 1 0 0,1-1-1 0 0,0 1 1 0 0,0-1-1 0 0,0 1 1 0 0,0-1-1 0 0,0 0 1 0 0,0 1-1 0 0,0-1 1 0 0,0 0-1 0 0,0 0 1 0 0,0 0-1 0 0,0 1 1 0 0,0-1-1 0 0,0 0 1 0 0,0 0-1 0 0,0-1 1 0 0,0 1-1 0 0,0 0 1 0 0,0 0-1 0 0,0 0 1 0 0,0-1-1 0 0,-1 1 1 0 0,1 0-1 0 0,0-1 1 0 0,0 1-1 0 0,0-1 1 0 0,0 1-1 0 0,0-1 1 0 0,-1 0-1 0 0,1 1 1 0 0,0-1-1 0 0,0 0 1 0 0,-1 1-1 0 0,1-1 1 0 0,0 0-46 0 0,-1 0 5 0 0,460-183 3897 0 0,-436 174-4046 0 0,2 1 1 0 0,-1 1-1 0 0,1 1 0 0 0,0 1 1 0 0,0 1-1 0 0,1 2 0 0 0,25-1 144 0 0,-30 19-4400 0 0,-19-6 164 0 0,-1 0-3571 0 0,-1-5-3829 0 0</inkml:trace>
  <inkml:trace contextRef="#ctx0" brushRef="#br0" timeOffset="119366.623">766 5926 12299 0 0,'0'0'1409'0'0,"0"0"-219"0"0,0 0-37 0 0,0 0 118 0 0,0 0 107 0 0,0 0-52 0 0,0 0-226 0 0,0 0-265 0 0,0 0-219 0 0,0 0-159 0 0,0 0-66 0 0,0 0 9 0 0,0 0 18 0 0,3-15-9 0 0,8-47-13 0 0,-9 49-204 0 0,2 0 0 0 0,0 0 0 0 0,0 1 1 0 0,1 0-1 0 0,0 0 0 0 0,1 0 0 0 0,1 0 0 0 0,0 1 0 0 0,2-2-192 0 0,-7 10 37 0 0,94-119 1035 0 0,-20 60-836 0 0,-74 63-234 0 0,0 0 1 0 0,0-1-1 0 0,0 1 1 0 0,0 1-1 0 0,-1-1 1 0 0,1 0-1 0 0,-1 0 1 0 0,1 1-1 0 0,0-1 1 0 0,-1 0-1 0 0,0 1 1 0 0,1 0-1 0 0,-1-1 1 0 0,0 1-1 0 0,0 0 1 0 0,0 0-1 0 0,0-1 1 0 0,0 1-1 0 0,-1 0 1 0 0,1 0-1 0 0,0 0 1 0 0,-1 0-1 0 0,1 0 1 0 0,-1 0-1 0 0,0 0 0 0 0,0 0 1 0 0,0 0-1 0 0,0 0 1 0 0,0 0-1 0 0,0 1 1 0 0,-1-1-1 0 0,1 0 1 0 0,0 0-1 0 0,-1 0 1 0 0,0 1-3 0 0,2 9 58 0 0,11 90 141 0 0,-10-101-194 0 0,0 0 0 0 0,-1 0 0 0 0,1-1-1 0 0,0 1 1 0 0,0 0 0 0 0,0-1 0 0 0,0 0 0 0 0,0 1-1 0 0,0-1 1 0 0,0 0 0 0 0,0 0 0 0 0,0 0 0 0 0,0 0-1 0 0,0 0 1 0 0,0-1 0 0 0,0 1 0 0 0,0 0 0 0 0,0-1-1 0 0,0 0 1 0 0,-1 1 0 0 0,1-1 0 0 0,0 0 0 0 0,0 0-1 0 0,-1 0 1 0 0,1 0 0 0 0,0 0 0 0 0,-1-1 0 0 0,1 1 0 0 0,-1 0-1 0 0,1-1 1 0 0,-1 1 0 0 0,0-1 0 0 0,1-1-5 0 0,174-147 257 0 0,-120 117-333 0 0,-56 33 93 0 0,0 0-45 0 0,0 16-20 0 0,-1 104 1092 0 0,0-59-3902 0 0,1-31-2340 0 0,0 0-3628 0 0,0-26-2507 0 0</inkml:trace>
  <inkml:trace contextRef="#ctx0" brushRef="#br0" timeOffset="119953.307">1580 5532 15099 0 0,'0'0'1087'0'0,"0"0"-365"0"0,0 0-65 0 0,0 0 274 0 0,0 0 287 0 0,0 0 96 0 0,0 0-183 0 0,0 0-257 0 0,0 0-207 0 0,0 0-118 0 0,0 0-82 0 0,-2 31-90 0 0,-7 102-62 0 0,-13 63 383 0 0,19-160-641 0 0,-2-1 1 0 0,-1-1-1 0 0,-2 1 1 0 0,-2-1-1 0 0,0 0 1 0 0,-13 23-58 0 0,9-38 271 0 0,14-19-163 0 0,0 0 70 0 0,0-6 231 0 0,3-18-353 0 0,0 0 1 0 0,2 0 0 0 0,1 0 0 0 0,1 1-1 0 0,1 0 1 0 0,1 0 0 0 0,1 1 0 0 0,1 0-1 0 0,13-20-56 0 0,4-11 40 0 0,-16 24-35 0 0,1 0-1 0 0,2 1 0 0 0,1 0 0 0 0,1 1 1 0 0,1 1-1 0 0,2 1 0 0 0,0 1 1 0 0,2 0-1 0 0,0 2 0 0 0,1 0 0 0 0,2 2 1 0 0,0 0-1 0 0,1 2 0 0 0,21-11-4 0 0,-46 28 2 0 0,0 1 0 0 0,0-1-1 0 0,1 0 1 0 0,-1 0 0 0 0,0 1-1 0 0,0-1 1 0 0,1 1-1 0 0,-1-1 1 0 0,0 1 0 0 0,1-1-1 0 0,-1 1 1 0 0,1 0 0 0 0,-1 0-1 0 0,0 0 1 0 0,1 0 0 0 0,-1 0-1 0 0,1 0 1 0 0,-1 0-1 0 0,1 0 1 0 0,-1 0 0 0 0,0 1-1 0 0,1-1 1 0 0,-1 0 0 0 0,0 1-1 0 0,1-1 1 0 0,-1 1 0 0 0,0 0-1 0 0,1 0 1 0 0,-1-1 0 0 0,0 1-1 0 0,0 0 1 0 0,0 0-1 0 0,0 0 1 0 0,0 0 0 0 0,0 0-1 0 0,0 0 1 0 0,0 0 0 0 0,0 0-1 0 0,0 2-1 0 0,7 57 222 0 0,-10-35-143 0 0,-1-1 1 0 0,-1 1 0 0 0,-1-1 0 0 0,-1 1-1 0 0,-2-2 1 0 0,0 1 0 0 0,-1-1-1 0 0,-2 0 1 0 0,-10 18-80 0 0,17-34 5 0 0,0-1-1 0 0,0 1 1 0 0,0-1-1 0 0,-1 1 1 0 0,0-2-1 0 0,0 1 1 0 0,0 0-1 0 0,-1-1 1 0 0,0 0-1 0 0,0 0 0 0 0,0-1 1 0 0,-1 0-1 0 0,1 0 1 0 0,-1 0-1 0 0,0-1 1 0 0,0 0-1 0 0,-1 0 1 0 0,1-1-1 0 0,0 1 1 0 0,-1-2-1 0 0,0 1 1 0 0,1-1-1 0 0,-1-1 1 0 0,0 1-1 0 0,-2-1-4 0 0,6 0-114 0 0,1 1-1 0 0,-1-1 1 0 0,0 0-1 0 0,1 0 1 0 0,-1-1-1 0 0,0 1 1 0 0,1-1-1 0 0,-1 0 0 0 0,1 0 1 0 0,-1 0-1 0 0,1 0 1 0 0,-1 0-1 0 0,1-1 1 0 0,0 0-1 0 0,0 1 1 0 0,-1-1-1 0 0,1-1 1 0 0,1 1-1 0 0,-1 0 1 0 0,0-1-1 0 0,1 1 1 0 0,-1-1-1 0 0,1 0 1 0 0,-1 0-1 0 0,1 0 0 0 0,0 0 1 0 0,1 0-1 0 0,-1 0 1 0 0,0-1-1 0 0,1 1 1 0 0,0 0-1 0 0,0-1 1 0 0,-1-2 114 0 0,-1-30-3976 0 0,8 14-3273 0 0,-1 13-4024 0 0</inkml:trace>
  <inkml:trace contextRef="#ctx0" brushRef="#br0" timeOffset="120719.269">2129 5590 16444 0 0,'0'0'1244'0'0,"0"0"-357"0"0,0 0-33 0 0,0 0 99 0 0,0 0 74 0 0,0 0-70 0 0,0 0-195 0 0,0 0-184 0 0,0 0-147 0 0,0 0-87 0 0,0 0-60 0 0,0 0-21 0 0,-13 26-43 0 0,-37 80-27 0 0,36-54 117 0 0,15-40-221 0 0,-1-10-68 0 0,0 0 1 0 0,0 0-1 0 0,0 0 0 0 0,0 0 0 0 0,0 0 1 0 0,0 0-1 0 0,0 0 0 0 0,1 0 0 0 0,-1 0 1 0 0,1 0-1 0 0,-1 0 0 0 0,1 0 0 0 0,0 0 1 0 0,0 0-1 0 0,0-1 0 0 0,0 1 0 0 0,0 0 1 0 0,0 0-1 0 0,0-1 0 0 0,1 1 0 0 0,-1-1 1 0 0,1 1-1 0 0,-1-1 0 0 0,1 0 0 0 0,-1 1 1 0 0,1-1-1 0 0,0 0 0 0 0,0 0 0 0 0,-1 0 0 0 0,1 0 1 0 0,0-1-1 0 0,0 1 0 0 0,0 0 0 0 0,0-1 1 0 0,0 0-1 0 0,0 1 0 0 0,0-1 0 0 0,0 0 1 0 0,0 0-1 0 0,0 0 0 0 0,0 0 0 0 0,1 0-21 0 0,8-3 108 0 0,-1 0-1 0 0,1-1 0 0 0,-1 0 0 0 0,0 0 0 0 0,0-1 0 0 0,0 0 0 0 0,-1-1 0 0 0,1 0 1 0 0,-2-1-1 0 0,1 0 0 0 0,-1 0 0 0 0,0-1 0 0 0,0 0 0 0 0,-1-1 0 0 0,7-8-107 0 0,50-64 238 0 0,-57 83-500 0 0,-6 7 277 0 0,-2-4-18 0 0,1-1-1 0 0,0 1 1 0 0,0-1-1 0 0,0 1 1 0 0,1-1 0 0 0,-1 1-1 0 0,1-1 1 0 0,0 1-1 0 0,0-1 1 0 0,1 0-1 0 0,-1 0 1 0 0,1 1 0 0 0,0-1-1 0 0,0 0 1 0 0,1 0-1 0 0,-1-1 1 0 0,1 1 0 0 0,-1-1-1 0 0,1 1 1 0 0,0-1-1 0 0,1 0 1 0 0,-1 0-1 0 0,0 0 1 0 0,1 0 0 0 0,0-1-1 0 0,0 1 1 0 0,0-1-1 0 0,0 0 1 0 0,0 0 0 0 0,0 0-1 0 0,0-1 1 0 0,1 1 3 0 0,5-3 13 0 0,0-1 1 0 0,0 0-1 0 0,-1 0 1 0 0,1-1-1 0 0,-1 0 1 0 0,1 0-1 0 0,-1-1 1 0 0,0 0-1 0 0,0-1 1 0 0,-1 0-1 0 0,1-1 1 0 0,-1 1-1 0 0,-1-2 1 0 0,1 1-1 0 0,-1-1 1 0 0,0 0-1 0 0,0 0 0 0 0,-1-1 1 0 0,0 0-1 0 0,0 0 1 0 0,-1-1-1 0 0,0 1 1 0 0,1-4-14 0 0,-2 6 15 0 0,26-42 50 0 0,-2-1 0 0 0,-2-1 1 0 0,-2-1-1 0 0,12-41-65 0 0,-17 44-42 0 0,-8 19 34 0 0,-1 0-1 0 0,-2 0 1 0 0,-1-1 0 0 0,-1 0 0 0 0,-1 0 0 0 0,-2-1 0 0 0,-1 1-1 0 0,-2-26 9 0 0,0 54-4 0 0,-1 0 0 0 0,1 0 0 0 0,-1 1 0 0 0,1-1 0 0 0,-1 0 0 0 0,0 0 0 0 0,0 1 0 0 0,0-1 0 0 0,0 0 0 0 0,0 1 0 0 0,0-1 0 0 0,0 1 0 0 0,0 0-1 0 0,-1-1 1 0 0,1 1 0 0 0,-1 0 0 0 0,1 0 0 0 0,-1-1 0 0 0,1 1 0 0 0,-1 0 0 0 0,0 1 0 0 0,1-1 0 0 0,-1 0 0 0 0,0 0 0 0 0,0 1 0 0 0,0-1 0 0 0,1 1-1 0 0,-1 0 1 0 0,0-1 0 0 0,0 1 0 0 0,0 0 0 0 0,0 0 0 0 0,0 0 0 0 0,0 0 0 0 0,1 1 0 0 0,-1-1 0 0 0,0 0 0 0 0,0 1 0 0 0,0-1 0 0 0,0 1 0 0 0,1 0 0 0 0,-1 0-1 0 0,0-1 1 0 0,1 1 0 0 0,-1 0 0 0 0,0 0 0 0 0,1 1 0 0 0,-1-1 0 0 0,1 0 0 0 0,0 0 0 0 0,-1 1 0 0 0,1-1 0 0 0,0 1 0 0 0,0-1 0 0 0,0 1 0 0 0,0 0-1 0 0,0-1 1 0 0,0 1 4 0 0,-14 21 7 0 0,0 0-1 0 0,2 1 0 0 0,1 1 0 0 0,1 0 0 0 0,1 1 0 0 0,1 0 1 0 0,1 0-1 0 0,1 1 0 0 0,2 0 0 0 0,0 0 0 0 0,2 1 0 0 0,1-1 1 0 0,2 1-1 0 0,0-1 0 0 0,2 1 0 0 0,2 7-6 0 0,1 0 38 0 0,1-1 1 0 0,2 1-1 0 0,2-1 0 0 0,1-1 1 0 0,2 0-1 0 0,0 0 0 0 0,10 13-38 0 0,12 32 11 0 0,4 11-3 0 0,-39-86 13 0 0,0-3-34 0 0,0 0-35 0 0,0 0-32 0 0,2-18-840 0 0,8-59-3169 0 0,-2 53 388 0 0,1 0-3314 0 0,-5 12-3941 0 0</inkml:trace>
  <inkml:trace contextRef="#ctx0" brushRef="#br0" timeOffset="121193.735">3127 5484 9530 0 0,'0'0'2319'0'0,"0"0"-233"0"0,0 0-87 0 0,0 0-73 0 0,0 0-131 0 0,0 0-301 0 0,0 0-372 0 0,0 0-225 0 0,0 0-200 0 0,0 0-130 0 0,0 0-91 0 0,0 0-92 0 0,0 0-63 0 0,-7-3-40 0 0,4 2-241 0 0,0 0 1 0 0,-1 0 0 0 0,1 0-1 0 0,-1 0 1 0 0,1 0 0 0 0,-1 1-1 0 0,1-1 1 0 0,-1 1 0 0 0,1 0 0 0 0,-1 0-1 0 0,1 1 1 0 0,-1-1 0 0 0,0 1-1 0 0,1 0 1 0 0,0-1 0 0 0,-1 2-1 0 0,1-1 1 0 0,-1 0 0 0 0,1 1 0 0 0,0-1-1 0 0,0 1 1 0 0,0 0 0 0 0,-1 1-41 0 0,-2 0 7 0 0,1 0-1 0 0,1 0 1 0 0,-1 1 0 0 0,0 0 0 0 0,1 0-1 0 0,0 0 1 0 0,0 0 0 0 0,0 1 0 0 0,0-1 0 0 0,1 1-1 0 0,0 0 1 0 0,0 0 0 0 0,0 0 0 0 0,0 1 0 0 0,1-1-1 0 0,0 1 1 0 0,0-1 0 0 0,0 1 0 0 0,1 0 0 0 0,0-1-1 0 0,0 1 1 0 0,0 5-7 0 0,3-7-1 0 0,-1 0 1 0 0,1 0-1 0 0,-1 0 1 0 0,1 0-1 0 0,0-1 0 0 0,1 1 1 0 0,-1 0-1 0 0,0-1 0 0 0,1 0 1 0 0,0 1-1 0 0,0-1 0 0 0,0 0 1 0 0,0-1-1 0 0,1 1 1 0 0,-1 0-1 0 0,1-1 0 0 0,-1 0 1 0 0,1 0-1 0 0,0 0 0 0 0,0 0 1 0 0,0-1-1 0 0,0 1 0 0 0,0-1 1 0 0,0 0-1 0 0,1 0 1 0 0,-1 0-1 0 0,2-1 1 0 0,48 24 94 0 0,-51-22-57 0 0,-1 1-1 0 0,1 0 0 0 0,-1-1 1 0 0,1 1-1 0 0,-1 0 0 0 0,0 0 1 0 0,0 0-1 0 0,0 0 0 0 0,-1 1 1 0 0,1-1-1 0 0,-1 1 0 0 0,0-1 1 0 0,1 1-1 0 0,-2-1 0 0 0,1 1 1 0 0,0-1-1 0 0,-1 1 0 0 0,1 0 1 0 0,-1 0-1 0 0,0-1 0 0 0,-1 1 1 0 0,1 0-1 0 0,0-1 0 0 0,-1 1 1 0 0,0-1-1 0 0,0 1 0 0 0,0 0 1 0 0,0-1-1 0 0,-1 0 0 0 0,1 1 1 0 0,-1-1-1 0 0,0 0 0 0 0,0 0 1 0 0,0 0-1 0 0,-1 0 0 0 0,1 0 1 0 0,0 0-1 0 0,-1-1 0 0 0,0 1 1 0 0,0-1-1 0 0,0 0 0 0 0,0 0 1 0 0,0 0-1 0 0,0 0 0 0 0,0 0 0 0 0,-1 0-36 0 0,-13 6 30 0 0,-64 17 31 0 0,29-25-1177 0 0,42-13-2927 0 0,22-14-10857 0 0,-8 22 6141 0 0</inkml:trace>
  <inkml:trace contextRef="#ctx0" brushRef="#br0" timeOffset="121587.459">3272 5800 11106 0 0,'0'0'2586'0'0,"0"0"-380"0"0,0 0-255 0 0,0 0-210 0 0,0 0-226 0 0,0 0-227 0 0,0 0-252 0 0,0 0-232 0 0,0 0-172 0 0,33-11-118 0 0,101-37-71 0 0,-53 7 575 0 0,-73 37-949 0 0,-1 0-1 0 0,0-1 0 0 0,0 0 0 0 0,-1-1 0 0 0,0 0 0 0 0,0 0 0 0 0,0 0 1 0 0,-1 0-1 0 0,1-1 0 0 0,-2 0 0 0 0,1 0 0 0 0,-1 0 0 0 0,0-1 1 0 0,0 1-1 0 0,-1-1 0 0 0,0 0 0 0 0,-1 0 0 0 0,1 0 0 0 0,-1-4-68 0 0,-2 10-2 0 0,1 1-1 0 0,-1 0 0 0 0,1 0 1 0 0,-1-1-1 0 0,0 1 0 0 0,0 0 0 0 0,0-1 1 0 0,0 1-1 0 0,0 0 0 0 0,0-1 1 0 0,0 1-1 0 0,-1 0 0 0 0,1-1 1 0 0,0 1-1 0 0,-1 0 0 0 0,1 0 1 0 0,-1-1-1 0 0,1 1 0 0 0,-1 0 0 0 0,1 0 1 0 0,-1 0-1 0 0,0 0 0 0 0,0 0 1 0 0,1 0-1 0 0,-1 0 0 0 0,0 0 1 0 0,0 0-1 0 0,0 0 0 0 0,0 0 0 0 0,0 0 1 0 0,-1 1-1 0 0,1-1 0 0 0,0 1 1 0 0,0-1-1 0 0,0 0 0 0 0,-1 1 1 0 0,1 0-1 0 0,0-1 0 0 0,0 1 1 0 0,-1 0-1 0 0,1 0 0 0 0,0-1 0 0 0,-1 1 1 0 0,1 0-1 0 0,0 0 0 0 0,-1 1 1 0 0,1-1-1 0 0,-1 0 3 0 0,-10 3-27 0 0,0 1-1 0 0,0 0 1 0 0,0 0-1 0 0,1 1 1 0 0,-1 1 0 0 0,1 0-1 0 0,1 0 1 0 0,-1 1-1 0 0,1 1 1 0 0,0-1 0 0 0,1 2-1 0 0,0-1 1 0 0,0 1-1 0 0,1 1 1 0 0,0-1-1 0 0,1 1 1 0 0,0 1 0 0 0,0 0-1 0 0,1 0 1 0 0,-1 3 27 0 0,3-9 15 0 0,1 0 0 0 0,-1 1 0 0 0,1-1 0 0 0,0 1 0 0 0,0 0 0 0 0,1-1 0 0 0,0 1 0 0 0,0 0 0 0 0,0 1-1 0 0,1-1 1 0 0,0 0 0 0 0,0 0 0 0 0,0 1 0 0 0,1-1 0 0 0,0 0 0 0 0,0 1 0 0 0,1-1 0 0 0,0 0 0 0 0,0 0 0 0 0,0 1 0 0 0,1-1 0 0 0,0 0 0 0 0,0 0 0 0 0,0 0 0 0 0,1-1 0 0 0,0 1 0 0 0,0-1 0 0 0,1 1 0 0 0,-1-1 0 0 0,1 0 0 0 0,0 0 0 0 0,0-1 0 0 0,1 1 0 0 0,0-1 0 0 0,-1 0 0 0 0,2 0-1 0 0,-1 0 1 0 0,0-1 0 0 0,1 0 0 0 0,-1 0 0 0 0,2 0-15 0 0,16 4 174 0 0,0-2 0 0 0,1 0-1 0 0,0-1 1 0 0,-1-2-1 0 0,1 0 1 0 0,1-2 0 0 0,15-2-174 0 0,-3 2 66 0 0,25-6-675 0 0,-38 0-4077 0 0,-20 3-2120 0 0,-3-1-5821 0 0</inkml:trace>
  <inkml:trace contextRef="#ctx0" brushRef="#br0" timeOffset="123523.408">4018 5749 64 0 0,'0'0'2016'0'0,"0"0"188"0"0,0 0 195 0 0,0 0 217 0 0,0 0-24 0 0,0 0-272 0 0,0 0-413 0 0,0 0-435 0 0,0 0-322 0 0,0 0-198 0 0,0 0-112 0 0,5-1 4737 0 0,21-2-4398 0 0,67-16-414 0 0,-16 9-1972 0 0,-74 9 576 0 0,6 2-548 0 0,-5 3-6868 0 0,-2-1-228 0 0</inkml:trace>
  <inkml:trace contextRef="#ctx0" brushRef="#br0" timeOffset="124288.4">4330 5966 10482 0 0,'0'0'1899'0'0,"0"0"-581"0"0,0 0-278 0 0,0 0 196 0 0,0 0 266 0 0,0 0 45 0 0,0 0-233 0 0,0 0-354 0 0,0 0-263 0 0,0 0-133 0 0,0 0 26 0 0,0 0 47 0 0,17-37 2400 0 0,-9 9-2943 0 0,2 2-1 0 0,2-1 0 0 0,0 1 1 0 0,1 1-1 0 0,2 0 1 0 0,0 1-1 0 0,2 1 1 0 0,0 1-1 0 0,2 0 1 0 0,0 1-1 0 0,19-15-93 0 0,60-19 54 0 0,-97 55-54 0 0,1 0 0 0 0,0 0 0 0 0,0 0 0 0 0,0 0 0 0 0,-1 0 1 0 0,1 0-1 0 0,0 1 0 0 0,-1-1 0 0 0,1 1 0 0 0,0-1 1 0 0,-1 1-1 0 0,1 0 0 0 0,0-1 0 0 0,-1 1 0 0 0,1 0 0 0 0,-1 0 1 0 0,1 0-1 0 0,-1 0 0 0 0,0 0 0 0 0,1 1 0 0 0,-1-1 0 0 0,0 0 1 0 0,0 1-1 0 0,0-1 0 0 0,0 1 0 0 0,0-1 0 0 0,0 1 0 0 0,0-1 1 0 0,-1 1-1 0 0,1-1 0 0 0,-1 1 0 0 0,1 0 0 0 0,-1 0 0 0 0,1-1 1 0 0,-1 1-1 0 0,0 0 0 0 0,0 1 0 0 0,8 70 138 0 0,3 94 10 0 0,5-142-204 0 0,-15-25 28 0 0,10-9-19 0 0,124-150 220 0 0,-107 121-167 0 0,1 2 0 0 0,3 0 0 0 0,0 2 0 0 0,2 1 0 0 0,2 2 0 0 0,8-4-6 0 0,-43 34-1 0 0,0 1 0 0 0,-1 0-1 0 0,1-1 1 0 0,0 1 0 0 0,0 0-1 0 0,-1 0 1 0 0,1 0 0 0 0,0-1-1 0 0,0 1 1 0 0,0 0 0 0 0,-1 0-1 0 0,1 0 1 0 0,0 0 0 0 0,0 0-1 0 0,-1 0 1 0 0,1 0 0 0 0,0 1-1 0 0,0-1 1 0 0,0 0 0 0 0,-1 0-1 0 0,1 1 1 0 0,0-1 0 0 0,-1 0-1 0 0,1 1 1 0 0,0-1 0 0 0,-1 0-1 0 0,1 1 1 0 0,0-1 0 0 0,-1 1-1 0 0,1 0 1 0 0,-1-1 0 0 0,1 1-1 0 0,-1-1 1 0 0,1 1 0 0 0,-1 0-1 0 0,1-1 1 0 0,-1 1 0 0 0,0 0-1 0 0,1-1 1 0 0,-1 1 0 0 0,0 0-1 0 0,0 0 1 0 0,1-1 0 0 0,-1 1-1 0 0,0 0 1 0 0,0 0 0 0 0,0-1-1 0 0,0 1 1 0 0,0 0 0 0 0,0 0-1 0 0,0 0 1 0 0,0-1 0 0 0,-1 1-1 0 0,1 0 1 0 0,0 0 0 0 0,0-1-1 0 0,-1 1 1 0 0,1 0 0 0 0,0 0-1 0 0,-1-1 1 0 0,1 1 0 0 0,0 0-1 0 0,-1-1 1 0 0,1 1 0 0 0,-1-1-1 0 0,1 1 1 0 0,-1-1 0 0 0,0 1 1 0 0,0 13 62 0 0,-12 181 182 0 0,17-77-532 0 0,11-91-3078 0 0,-6-23-1843 0 0,2-2-5032 0 0,-6-2 854 0 0</inkml:trace>
  <inkml:trace contextRef="#ctx0" brushRef="#br0" timeOffset="124591.286">5439 5579 12019 0 0,'0'0'1884'0'0,"0"0"-497"0"0,0 0-252 0 0,0 0-58 0 0,0 0-52 0 0,0 0-28 0 0,0 0-134 0 0,0 0-212 0 0,0 0-151 0 0,0 0-113 0 0,-17 34-89 0 0,-48 102-39 0 0,45-73 88 0 0,20-53-264 0 0,0-6-34 0 0,-1 1 0 0 0,1-1 0 0 0,-1 0 1 0 0,1 0-1 0 0,0 0 0 0 0,0 0 0 0 0,1 0 1 0 0,0 0-1 0 0,-1 0 0 0 0,1 0 1 0 0,0 0-1 0 0,1 0 0 0 0,-1 0 0 0 0,1-1 1 0 0,0 1-1 0 0,0 0 0 0 0,0-1 0 0 0,0 1 1 0 0,0-1-1 0 0,1 0 0 0 0,0 0 1 0 0,-1 0-1 0 0,1 0 0 0 0,0 0 0 0 0,1-1 1 0 0,-1 1-1 0 0,0-1 0 0 0,1 0 0 0 0,-1 0 1 0 0,1 0-1 0 0,0 0 0 0 0,0-1 0 0 0,0 1 1 0 0,-1-1-1 0 0,1 0 0 0 0,3 0-49 0 0,-1-1 131 0 0,-1 0-1 0 0,1 0 1 0 0,-1-1-1 0 0,1 1 0 0 0,-1-1 1 0 0,1-1-1 0 0,-1 1 1 0 0,1-1-1 0 0,-1 0 1 0 0,0 0-1 0 0,0 0 1 0 0,0-1-1 0 0,0 0 0 0 0,0 0 1 0 0,-1 0-1 0 0,0 0 1 0 0,1-1-1 0 0,-1 0 1 0 0,0 0-1 0 0,0 0 0 0 0,-1 0 1 0 0,0-1-1 0 0,1 1 1 0 0,0-4-131 0 0,56-125 687 0 0,-54 8-772 0 0,-7 123 31 0 0,1 0 0 0 0,0-1 0 0 0,-1 1 0 0 0,0 0 0 0 0,1 0 0 0 0,-1 0-1 0 0,0 0 1 0 0,0 0 0 0 0,0 0 0 0 0,-1 0 0 0 0,1 0 0 0 0,0 0 0 0 0,-1 0 0 0 0,1 0 0 0 0,-1 1 0 0 0,0-1 0 0 0,1 1 0 0 0,-1-1-1 0 0,0 1 1 0 0,0 0 0 0 0,0 0 0 0 0,0 0 0 0 0,0 0 0 0 0,0 0 0 0 0,0 0 0 0 0,-1 0 0 0 0,-1 0 54 0 0,1 1-367 0 0,0-1-1 0 0,0 1 1 0 0,0 0 0 0 0,0 0 0 0 0,-1 0-1 0 0,1 0 1 0 0,0 1 0 0 0,0-1 0 0 0,0 1-1 0 0,0 0 1 0 0,0 0 0 0 0,0 0 0 0 0,0 0-1 0 0,0 1 1 0 0,0-1 0 0 0,1 1 0 0 0,-1-1 0 0 0,0 1-1 0 0,1 1 368 0 0,-12 8-6174 0 0,1-3-5360 0 0</inkml:trace>
  <inkml:trace contextRef="#ctx0" brushRef="#br0" timeOffset="125172.735">5650 5962 13491 0 0,'0'0'2555'0'0,"0"0"-865"0"0,0 0-273 0 0,0 0-79 0 0,0 0-131 0 0,0 0-156 0 0,0 0-274 0 0,0 0-182 0 0,0 0-60 0 0,0 0-58 0 0,0 0-11 0 0,0 0-7 0 0,0 0-57 0 0,7-24-59 0 0,21-74-60 0 0,24-37 640 0 0,7 47-657 0 0,-59 87-264 0 0,0 1-33 0 0,0 0-9 0 0,0 23-93 0 0,12 116 109 0 0,-11-137 24 0 0,-1-1 1 0 0,0 0 0 0 0,1 0 0 0 0,-1 0 0 0 0,1 1-1 0 0,0-1 1 0 0,-1 0 0 0 0,1 0 0 0 0,0 0 0 0 0,0 0-1 0 0,-1 0 1 0 0,1 0 0 0 0,0 0 0 0 0,0 0 0 0 0,0 0-1 0 0,0-1 1 0 0,0 1 0 0 0,1 0 0 0 0,-1-1-1 0 0,0 1 1 0 0,0 0 0 0 0,0-1 0 0 0,0 0 0 0 0,1 1-1 0 0,-1-1 1 0 0,0 0 0 0 0,1 1 0 0 0,-1-1 0 0 0,0 0-1 0 0,0 0 1 0 0,1 0 0 0 0,-1 0 0 0 0,0 0 0 0 0,1-1-1 0 0,-1 1 1 0 0,0 0 0 0 0,1 0 0 0 0,-1-1 0 0 0,0 1-1 0 0,0-1 1 0 0,0 1 0 0 0,1-1 0 0 0,-1 0-1 0 0,0 1 1 0 0,0-1 0 0 0,0 0 0 0 0,0 0 0 0 0,0 0-1 0 0,54-49 27 0 0,-48 42-14 0 0,145-176 122 0 0,-148 209-138 0 0,-5 34 129 0 0,-1-38-264 0 0,1 0 1 0 0,1 0-1 0 0,2-1 0 0 0,0 1 1 0 0,0 0-1 0 0,6 16 138 0 0,6-13-2306 0 0,-7-18-1482 0 0,1-3-3870 0 0,-6-3-3740 0 0</inkml:trace>
  <inkml:trace contextRef="#ctx0" brushRef="#br0" timeOffset="125523.187">6199 5819 5457 0 0,'0'0'1547'0'0,"0"0"-87"0"0,0 0 362 0 0,0 0 203 0 0,0 0 12 0 0,0 0-30 0 0,0 0-151 0 0,0 0-160 0 0,0 0-168 0 0,0 0-235 0 0,0 0-260 0 0,0 0-201 0 0,0 0-104 0 0,33-7-103 0 0,101-22-83 0 0,-76 0 119 0 0,-51 21-529 0 0,-3 3-58 0 0,2 0-11 0 0,0 0-1 0 0,0-1 1 0 0,-1 0-1 0 0,1 0 1 0 0,-1-1-1 0 0,-1 1 0 0 0,1-1 1 0 0,-1 0-1 0 0,0 0 1 0 0,-1-1-1 0 0,0 1 1 0 0,0-1-1 0 0,0 1 0 0 0,-1-1 1 0 0,0 0-1 0 0,-1 0 1 0 0,1-3-63 0 0,-2 9-8 0 0,0 0 0 0 0,0 0 0 0 0,1 0 1 0 0,-1 0-1 0 0,0 0 0 0 0,-1 0 0 0 0,1 0 1 0 0,0 0-1 0 0,0 0 0 0 0,-1 1 0 0 0,1-1 0 0 0,-1 0 1 0 0,0 0-1 0 0,1 0 0 0 0,-1 1 0 0 0,0-1 0 0 0,0 0 1 0 0,0 0-1 0 0,0 1 0 0 0,-1-1 0 0 0,1 1 1 0 0,0 0-1 0 0,-1-1 0 0 0,1 1 0 0 0,-1 0 0 0 0,1-1 1 0 0,-1 1-1 0 0,0 0 0 0 0,1 0 0 0 0,-1 1 1 0 0,0-1-1 0 0,0 0 0 0 0,1 0 0 0 0,-1 1 0 0 0,0-1 1 0 0,0 1-1 0 0,0 0 0 0 0,0-1 0 0 0,0 1 1 0 0,0 0-1 0 0,0 0 0 0 0,0 0 0 0 0,0 1 0 0 0,0-1 1 0 0,1 0-1 0 0,-1 1 0 0 0,0-1 0 0 0,-1 1 8 0 0,-6 3-63 0 0,0 1-1 0 0,0 0 1 0 0,0 0-1 0 0,1 1 1 0 0,0 0-1 0 0,0 1 1 0 0,0-1-1 0 0,1 1 1 0 0,0 1-1 0 0,1 0 1 0 0,-5 5 63 0 0,1-1-91 0 0,-1 0 0 0 0,2 1 0 0 0,0 0 1 0 0,0 1-1 0 0,2-1 0 0 0,-1 2 1 0 0,2-1-1 0 0,0 1 0 0 0,0 0 1 0 0,2 0-1 0 0,0 1 0 0 0,1-1 1 0 0,0 1-1 0 0,1 0 0 0 0,1 0 1 0 0,0 0-1 0 0,1 1 91 0 0,1-13-82 0 0,0-1 0 0 0,0 1 1 0 0,0-1-1 0 0,0 1 0 0 0,0-1 1 0 0,1 0-1 0 0,-1 0 0 0 0,1 0 0 0 0,0 0 1 0 0,0 0-1 0 0,0 0 0 0 0,1 0 1 0 0,-1 0-1 0 0,1-1 0 0 0,-1 1 1 0 0,1-1-1 0 0,0 0 0 0 0,0 0 0 0 0,0 0 1 0 0,0 0-1 0 0,0-1 0 0 0,0 1 1 0 0,0-1-1 0 0,1 1 0 0 0,-1-1 0 0 0,1 0 1 0 0,-1-1-1 0 0,1 1 82 0 0,64 11-9256 0 0,-59-10 6138 0 0,5-2-7791 0 0</inkml:trace>
  <inkml:trace contextRef="#ctx0" brushRef="#br0" timeOffset="125954.794">6575 5922 7522 0 0,'0'0'1884'0'0,"0"0"-336"0"0,0 0-91 0 0,0 0-29 0 0,0 0-9 0 0,0 0-113 0 0,0 0-205 0 0,0 0-15 0 0,0 0 41 0 0,0 0-27 0 0,0 0-93 0 0,0 0-226 0 0,0 0-205 0 0,13-12-72 0 0,92-98 1127 0 0,-16-18-37 0 0,-61 86-1393 0 0,-37 109-793 0 0,9-60 598 0 0,-1 2-4 0 0,1-1-1 0 0,-1 0 1 0 0,2 0-1 0 0,-1 0 1 0 0,1 0-1 0 0,1 0 0 0 0,-1 0 1 0 0,1 0-1 0 0,0 0 1 0 0,1 0-1 0 0,0-1 1 0 0,0 1-1 0 0,1-1 1 0 0,0 0-1 0 0,3 4-1 0 0,-5-6 49 0 0,1-2 0 0 0,-1 1 0 0 0,1 0 0 0 0,0 0 0 0 0,0-1 0 0 0,0 0 0 0 0,0 1 0 0 0,0-1 0 0 0,1 0 0 0 0,-1-1 0 0 0,1 1 0 0 0,0-1 0 0 0,0 1 1 0 0,0-1-1 0 0,0 0 0 0 0,0-1 0 0 0,1 1 0 0 0,-1-1 0 0 0,0 0 0 0 0,1 0 0 0 0,-1 0 0 0 0,1 0 0 0 0,-1-1 0 0 0,1 0 0 0 0,-1 0 0 0 0,1 0 0 0 0,0-1 0 0 0,-1 1 0 0 0,1-1 0 0 0,-1 0 0 0 0,0 0 0 0 0,1-1 0 0 0,-1 1 0 0 0,0-1 0 0 0,0 0 0 0 0,1 0-49 0 0,59-77-121 0 0,-45 40-4677 0 0,-10 21 13 0 0,-5 10-5302 0 0</inkml:trace>
  <inkml:trace contextRef="#ctx0" brushRef="#br0" timeOffset="126271.814">7338 5027 19644 0 0,'0'0'1126'0'0,"0"0"-289"0"0,0 0-133 0 0,0 0 79 0 0,0 0 117 0 0,0 0 3 0 0,0 0-83 0 0,0 0-163 0 0,0 0-135 0 0,0 0-51 0 0,0 0-45 0 0,1 36-72 0 0,0 115-56 0 0,1-2 292 0 0,-9 185-297 0 0,-23-110-460 0 0,8-151-1444 0 0,-6-83-7398 0 0,12-10-2681 0 0,11 15 4839 0 0</inkml:trace>
  <inkml:trace contextRef="#ctx0" brushRef="#br0" timeOffset="126459.067">6972 5579 10866 0 0,'0'0'5143'0'0,"0"0"-2697"0"0,0 0-1090 0 0,0 0-353 0 0,0 0-52 0 0,0 0 41 0 0,0 0 20 0 0,0 0-112 0 0,0 0-208 0 0,0 0-171 0 0,0 0-121 0 0,0 0-71 0 0,0 0-30 0 0,36-1-43 0 0,111-4-51 0 0,-4 1 193 0 0,-62 3-1686 0 0,-47 1-6972 0 0,-28 0-3536 0 0</inkml:trace>
  <inkml:trace contextRef="#ctx0" brushRef="#br0" timeOffset="127289.522">7662 5506 3945 0 0,'0'0'3141'0'0,"0"0"-962"0"0,0 0-418 0 0,0 0-14 0 0,0 0 4 0 0,0 0-96 0 0,0 0-226 0 0,0 0-296 0 0,0 0-268 0 0,0 0-191 0 0,0 0-136 0 0,-2 3-137 0 0,-9 18-98 0 0,1 0-1 0 0,0 1 0 0 0,2 0 1 0 0,0 0-1 0 0,2 1 1 0 0,0 0-1 0 0,2 0 0 0 0,0 0 1 0 0,2 1-1 0 0,1-1 1 0 0,0 1-1 0 0,3 18-302 0 0,-2-39 22 0 0,0 1 0 0 0,0 0 0 0 0,0-1 0 0 0,1 1 0 0 0,0-1 0 0 0,-1 1 0 0 0,1 0 1 0 0,0-1-1 0 0,1 0 0 0 0,-1 1 0 0 0,1-1 0 0 0,-1 0 0 0 0,1 0 0 0 0,0 0 0 0 0,0 0 0 0 0,0 0 0 0 0,1 0 0 0 0,-1 0 0 0 0,1-1 0 0 0,0 1 0 0 0,-1-1 1 0 0,1 0-1 0 0,0 0 0 0 0,0 0 0 0 0,0 0 0 0 0,1 0 0 0 0,-1-1 0 0 0,0 0 0 0 0,1 1 0 0 0,-1-1 0 0 0,1 0-22 0 0,2-1 98 0 0,-1 0 0 0 0,1 0 0 0 0,0 0 1 0 0,0 0-1 0 0,0-1 0 0 0,-1 0 0 0 0,1 0 0 0 0,0-1 0 0 0,-1 0 0 0 0,1 0 0 0 0,-1 0 1 0 0,0 0-1 0 0,1-1 0 0 0,-1 0 0 0 0,0 0 0 0 0,-1 0 0 0 0,1-1 0 0 0,-1 0 0 0 0,1 0 0 0 0,-1 0 1 0 0,3-4-99 0 0,2 0 36 0 0,0-1 0 0 0,0-1 0 0 0,-1 1 0 0 0,0-1 1 0 0,0-1-1 0 0,-1 0 0 0 0,-1 0 0 0 0,0 0 1 0 0,0 0-1 0 0,-1-1 0 0 0,-1 0 0 0 0,0 0 1 0 0,-1-1-1 0 0,0 1 0 0 0,-1-1 0 0 0,0 1 0 0 0,-1-1 1 0 0,0-4-37 0 0,-1 12-578 0 0,-4-43 1090 0 0,-8 33-4012 0 0,-10 20-7784 0 0,16-1-7 0 0</inkml:trace>
  <inkml:trace contextRef="#ctx0" brushRef="#br0" timeOffset="127859.899">8018 5926 10570 0 0,'0'0'5240'0'0,"0"0"-2905"0"0,0 0-1041 0 0,0 0-111 0 0,0 0-36 0 0,0 0-47 0 0,0 0-144 0 0,0 0-221 0 0,0 0-140 0 0,0 0-73 0 0,0 0-45 0 0,0 0-31 0 0,16-33-36 0 0,51-101-70 0 0,24-38 836 0 0,-41 114-877 0 0,-44 98-303 0 0,-6 2-14 0 0,-1-31 20 0 0,1-1 0 0 0,0 1 0 0 0,1-1 0 0 0,0 0 0 0 0,0 1 1 0 0,1-1-1 0 0,1 0 0 0 0,0 0 0 0 0,3 8-2 0 0,-5-15 3 0 0,0-1 0 0 0,0 0 0 0 0,0-1 0 0 0,1 1 0 0 0,-1 0 0 0 0,1 0 0 0 0,-1 0-1 0 0,1-1 1 0 0,-1 1 0 0 0,1-1 0 0 0,0 1 0 0 0,0-1 0 0 0,0 0 0 0 0,0 1 0 0 0,0-1 0 0 0,0 0 0 0 0,0 0 0 0 0,0-1-1 0 0,0 1 1 0 0,0 0 0 0 0,1-1 0 0 0,-1 1 0 0 0,0-1 0 0 0,0 0 0 0 0,1 0 0 0 0,-1 0 0 0 0,0 0 0 0 0,0 0 0 0 0,1 0-1 0 0,-1 0 1 0 0,0-1 0 0 0,0 0 0 0 0,1 1 0 0 0,-1-1 0 0 0,0 0 0 0 0,0 0 0 0 0,0 0 0 0 0,2-1-3 0 0,77-54 314 0 0,-73 49-291 0 0,103-89 209 0 0,-110 97-232 0 0,1-1 0 0 0,-1 0 0 0 0,1 0 0 0 0,-1 1-1 0 0,1-1 1 0 0,-1 1 0 0 0,1-1 0 0 0,-1 1 0 0 0,0 0-1 0 0,1-1 1 0 0,-1 1 0 0 0,0 0 0 0 0,0 0 0 0 0,1 0-1 0 0,-1 0 1 0 0,0 0 0 0 0,0 0 0 0 0,0 0 0 0 0,0 1-1 0 0,0-1 1 0 0,-1 0 0 0 0,1 0 0 0 0,0 1 0 0 0,0-1-1 0 0,-1 1 1 0 0,1-1 0 0 0,-1 0 0 0 0,1 1 0 0 0,-1-1-1 0 0,0 1 1 0 0,0-1 0 0 0,0 1 0 0 0,1-1 0 0 0,-1 1-1 0 0,-1-1 1 0 0,1 1 0 0 0,2 3-1 0 0,49 171-457 0 0,-51-176 434 0 0,22 27-1876 0 0,-16-25-2407 0 0,1-1-3788 0 0,-4-1-3990 0 0</inkml:trace>
  <inkml:trace contextRef="#ctx0" brushRef="#br0" timeOffset="187156.057">1595 8389 6217 0 0,'0'0'2776'0'0,"0"0"-451"0"0,0 0-368 0 0,0 0-206 0 0,0 0-123 0 0,0 0-139 0 0,0 0-215 0 0,0 0-248 0 0,0 0-240 0 0,0 0-194 0 0,0 0-146 0 0,0 0-106 0 0,0 0-71 0 0,-3-2-13 0 0,2 2-234 0 0,0 0 1 0 0,0 0 0 0 0,0 0 0 0 0,0 0 0 0 0,1 0 0 0 0,-1 0-1 0 0,0 0 1 0 0,0 1 0 0 0,0-1 0 0 0,1 0 0 0 0,-1 0-1 0 0,0 1 1 0 0,0-1 0 0 0,1 0 0 0 0,-1 1 0 0 0,0-1-1 0 0,1 1 1 0 0,-1-1 0 0 0,0 1 0 0 0,1-1 0 0 0,-1 1 0 0 0,0-1-1 0 0,1 1 1 0 0,-1-1 0 0 0,1 1 0 0 0,-1 0 0 0 0,1 0-1 0 0,0-1 1 0 0,-1 1 0 0 0,1 0 0 0 0,0-1 0 0 0,-1 1 0 0 0,1 0-1 0 0,0 0 1 0 0,0 0 0 0 0,0-1 0 0 0,0 1 0 0 0,0 0-1 0 0,0 0 1 0 0,0 0 0 0 0,0-1 0 0 0,0 1 0 0 0,0 0 0 0 0,0 0-1 0 0,0 0 1 0 0,0-1 0 0 0,1 1 0 0 0,-1 0 0 0 0,0 0-1 0 0,1-1 1 0 0,-1 1 0 0 0,0 0 0 0 0,1 0 0 0 0,-1-1-1 0 0,1 1-22 0 0,0 14 217 0 0,-1 260 1468 0 0,0-274-1607 0 0,0-1 11 0 0,0 0 44 0 0,0 0 45 0 0,0 0 47 0 0,0 0 46 0 0,0-5 213 0 0,7-141-85 0 0,0 115-389 0 0,2 0 1 0 0,2 0 0 0 0,0 1-1 0 0,2 0 1 0 0,1 1 0 0 0,1 1-1 0 0,11-15-10 0 0,-3 15-21 0 0,-7 18-220 0 0,-1 47-177 0 0,-13-32 184 0 0,18 61-1855 0 0,5-28-7508 0 0,-20-33-1645 0 0</inkml:trace>
  <inkml:trace contextRef="#ctx0" brushRef="#br0" timeOffset="188181.573">2313 8341 15531 0 0,'0'0'1346'0'0,"0"0"-259"0"0,0 0-88 0 0,0 0 30 0 0,0 0 50 0 0,0 0-40 0 0,0 0-160 0 0,0 0-186 0 0,0 0-172 0 0,0 0-168 0 0,0 0-46 0 0,0 0-38 0 0,0 0-40 0 0,-30 15-6 0 0,-92 50-56 0 0,64-19 4 0 0,51-35-138 0 0,-1-2-21 0 0,1 0 0 0 0,1 0 0 0 0,0 1 1 0 0,0 0-1 0 0,1 1 0 0 0,0-1 0 0 0,0 1 0 0 0,1 0 0 0 0,1 0 0 0 0,0 1 1 0 0,1-1-1 0 0,0 0 0 0 0,0 1 0 0 0,1 0 0 0 0,1-1 0 0 0,0 1 1 0 0,1 3-13 0 0,0-13 19 0 0,0 0 0 0 0,0 0 0 0 0,0 0 1 0 0,1-1-1 0 0,-1 1 0 0 0,0-1 0 0 0,1 1 0 0 0,-1-1 1 0 0,1 1-1 0 0,0-1 0 0 0,-1 0 0 0 0,1 0 1 0 0,0 0-1 0 0,0 0 0 0 0,0 0 0 0 0,0 0 1 0 0,0 0-1 0 0,0 0 0 0 0,0-1 0 0 0,0 1 1 0 0,0-1-1 0 0,0 0 0 0 0,0 0 0 0 0,1 0 1 0 0,-1 0-1 0 0,0 0 0 0 0,0 0 0 0 0,0 0 0 0 0,0 0 1 0 0,0-1-1 0 0,0 1 0 0 0,0-1 0 0 0,0 0 1 0 0,0 0-1 0 0,0 0 0 0 0,0 0 0 0 0,0 0 1 0 0,0 0-1 0 0,0 0 0 0 0,1-1-19 0 0,22-18 160 0 0,1 0 0 0 0,-2-1-1 0 0,-1-2 1 0 0,-1 0 0 0 0,10-15-160 0 0,6-5 84 0 0,123-130 152 0 0,-128 137-125 0 0,-32 35-74 0 0,-1 1-1 0 0,0 0-16 0 0,0 0-4 0 0,0 5 9 0 0,-44 97 189 0 0,1 7 19 0 0,5 3 1 0 0,5 1-1 0 0,-10 70-233 0 0,21-85 31 0 0,6-24 37 0 0,4 0 1 0 0,4 1 0 0 0,2 0-1 0 0,4 24-68 0 0,38-139 368 0 0,-11 13-328 0 0,-4 6-19 0 0,-2 0 0 0 0,0-1 0 0 0,-1-1 0 0 0,-1-1 0 0 0,-2 0 0 0 0,0-1 0 0 0,-1-2-21 0 0,-12 24 2 0 0,0 0 1 0 0,-1 0-1 0 0,1-1 0 0 0,-1 1 1 0 0,0-1-1 0 0,0 1 1 0 0,0-1-1 0 0,0 1 0 0 0,0-1 1 0 0,-1 1-1 0 0,0-1 0 0 0,1 0 1 0 0,-1 1-1 0 0,-1-1 0 0 0,1 0 1 0 0,-1 1-1 0 0,1-1 0 0 0,-1 0 1 0 0,0 1-1 0 0,0-1 0 0 0,0 1 1 0 0,-1 0-1 0 0,1-1 0 0 0,-1 1 1 0 0,0 0-1 0 0,0 0 0 0 0,0 0 1 0 0,0 0-1 0 0,-1 0 0 0 0,1 1 1 0 0,-1-1-1 0 0,0 1 0 0 0,1-1 1 0 0,-1 1-1 0 0,0 0 0 0 0,0 0 1 0 0,-4-1-3 0 0,-7-5-17 0 0,0 0 0 0 0,-1 2 0 0 0,0 0 0 0 0,-1 0 0 0 0,1 2 0 0 0,-1 0 0 0 0,0 0 0 0 0,0 2 0 0 0,0 0 0 0 0,-14 0 17 0 0,-56-5 39 0 0,85 7-34 0 0,4-8-21 0 0,84-39 14 0 0,73-11-81 0 0,-95 46-379 0 0,-6 1-4693 0 0,-56 10 4031 0 0,3-2-7746 0 0,-6 3-3232 0 0</inkml:trace>
  <inkml:trace contextRef="#ctx0" brushRef="#br0" timeOffset="188515.957">2609 8506 17316 0 0,'0'0'1075'0'0,"0"0"-206"0"0,0 0 18 0 0,0 0 172 0 0,0 0 56 0 0,0 0-111 0 0,0 0-221 0 0,0 0-222 0 0,0 0-107 0 0,0 0-34 0 0,0 0-43 0 0,0 0-63 0 0,0 0-37 0 0,7 20-46 0 0,21 58-74 0 0,-27-73-122 0 0,1 1 0 0 0,-1-1 0 0 0,1 0 1 0 0,0 0-1 0 0,1 0 0 0 0,-1 0 0 0 0,1-1 0 0 0,0 1 0 0 0,0-1 0 0 0,0 1 1 0 0,1-1-1 0 0,0 0 0 0 0,0 0 0 0 0,0-1 0 0 0,0 1 0 0 0,0-1 0 0 0,4 2-35 0 0,5 4 111 0 0,-9-7-45 0 0,0-1 0 0 0,0 1 1 0 0,0-1-1 0 0,0 0 0 0 0,0 0 0 0 0,0-1 0 0 0,0 0 0 0 0,1 1 0 0 0,-1-1 0 0 0,0 0 1 0 0,0-1-1 0 0,0 1 0 0 0,1-1 0 0 0,-1 0 0 0 0,0 0 0 0 0,0 0 0 0 0,0-1 0 0 0,0 1 0 0 0,0-1 1 0 0,-1 0-1 0 0,1 0 0 0 0,0 0 0 0 0,-1-1 0 0 0,0 1 0 0 0,1-1 0 0 0,0-1-66 0 0,11-11 83 0 0,0 0-1 0 0,-1-1 1 0 0,0-1-1 0 0,-1 0 1 0 0,-2-1-1 0 0,1-1 1 0 0,-2 0 0 0 0,-1 0-1 0 0,2-5-82 0 0,16-66-419 0 0,-23 51-3412 0 0,-4 39 1692 0 0,0 0-2517 0 0,0 0-6526 0 0</inkml:trace>
  <inkml:trace contextRef="#ctx0" brushRef="#br0" timeOffset="188913.7">3125 8624 17124 0 0,'0'0'573'0'0,"0"0"-121"0"0,0 0 220 0 0,0 0 350 0 0,0 0 224 0 0,0 0 10 0 0,0 0-212 0 0,0 0-230 0 0,0 0-169 0 0,0 0-121 0 0,0 0-61 0 0,0 0-22 0 0,0 0-15 0 0,22-6-41 0 0,69-21-43 0 0,-34-12 213 0 0,-48 27-430 0 0,-2 4-80 0 0,1-1 1 0 0,-1 1 0 0 0,0-1 0 0 0,-1 0-1 0 0,0-1 1 0 0,-1 1 0 0 0,0-1-1 0 0,0 0 1 0 0,-1-1 0 0 0,0 1 0 0 0,-1-1-1 0 0,0 0 1 0 0,-1 0 0 0 0,1-4-46 0 0,-4 12-12 0 0,0 0 1 0 0,0 0-1 0 0,-1 0 0 0 0,1 1 1 0 0,-1-1-1 0 0,1 0 0 0 0,-1 1 1 0 0,0-1-1 0 0,0 1 0 0 0,0-1 1 0 0,0 1-1 0 0,-1 0 0 0 0,1 0 1 0 0,-1 0-1 0 0,1 0 0 0 0,-1 0 1 0 0,0 1-1 0 0,1-1 0 0 0,-1 1 1 0 0,0 0-1 0 0,0 0 0 0 0,0 0 1 0 0,0 0-1 0 0,0 0 0 0 0,0 1 1 0 0,0-1-1 0 0,-1 1 0 0 0,1 0 1 0 0,0 0-1 0 0,0 0 1 0 0,0 0-1 0 0,0 0 0 0 0,0 1 1 0 0,-1 0-1 0 0,1-1 0 0 0,0 1 1 0 0,0 0-1 0 0,1 0 0 0 0,-1 1 1 0 0,0-1-1 0 0,0 1 0 0 0,-1 0 12 0 0,-8 6-13 0 0,1 1-1 0 0,0 0 0 0 0,0 1 0 0 0,1 0 0 0 0,0 0 0 0 0,0 1 0 0 0,2 0 1 0 0,-1 1-1 0 0,1 0 0 0 0,1 0 0 0 0,0 1 0 0 0,1 0 0 0 0,0 0 0 0 0,1 0 0 0 0,1 1 1 0 0,0 0-1 0 0,1-1 0 0 0,0 2 0 0 0,1-1 0 0 0,1 0 0 0 0,0 0 0 0 0,1 1 1 0 0,0 0 13 0 0,3-5 3 0 0,0 0 0 0 0,0 0 0 0 0,1 0 1 0 0,0-1-1 0 0,1 0 0 0 0,0 1 0 0 0,0-1 1 0 0,1-1-1 0 0,0 1 0 0 0,1-1 0 0 0,0 0 0 0 0,0-1 1 0 0,1 0-1 0 0,0 0 0 0 0,0 0 0 0 0,0-1 1 0 0,1 0-1 0 0,0-1 0 0 0,0 0 0 0 0,1 0 1 0 0,-1-1-1 0 0,1 0 0 0 0,0-1 0 0 0,0 0 1 0 0,0-1-1 0 0,0 0 0 0 0,1 0 0 0 0,5-1-3 0 0,61 2-778 0 0,-29-13-7022 0 0,-39 4-4211 0 0</inkml:trace>
  <inkml:trace contextRef="#ctx0" brushRef="#br0" timeOffset="186028.902">599 7759 7850 0 0,'0'0'2770'0'0,"0"0"-1046"0"0,0 0-477 0 0,0 0-5 0 0,0 0 182 0 0,0 0 140 0 0,0 0-72 0 0,0 0-231 0 0,0 0-268 0 0,0 0-234 0 0,0 0-213 0 0,-8-1-142 0 0,-22-1-108 0 0,22 1-79 0 0,41 330 2853 0 0,-26 145-2430 0 0,-49-220-500 0 0,33-214-133 0 0,-8 8-59 0 0,17-48-4 0 0,0 0-25 0 0,0 0-30 0 0,-5-4-960 0 0,-40-128-6632 0 0,26 78 3064 0 0,5 17-2224 0 0,5 18-207 0 0</inkml:trace>
  <inkml:trace contextRef="#ctx0" brushRef="#br0" timeOffset="186280.18">218 7954 5121 0 0,'0'0'2831'0'0,"0"0"-802"0"0,0 0-421 0 0,0 0-4 0 0,0 0 85 0 0,0 0 42 0 0,0 0-159 0 0,0 0-288 0 0,0 0-307 0 0,0 0-228 0 0,0 0-127 0 0,0 0-109 0 0,0 0-69 0 0,-6-7-40 0 0,-17-23-20 0 0,23 29-361 0 0,0 0-1 0 0,0 1 1 0 0,0-1-1 0 0,0 0 1 0 0,0 1-1 0 0,0-1 1 0 0,0 1-1 0 0,0-1 1 0 0,1 0-1 0 0,-1 1 1 0 0,0-1-1 0 0,0 0 1 0 0,0 1-1 0 0,1-1 1 0 0,-1 1-1 0 0,0-1 1 0 0,1 0-1 0 0,-1 1 1 0 0,1-1-1 0 0,-1 1 1 0 0,0-1-1 0 0,1 1 1 0 0,-1-1-1 0 0,1 1 1 0 0,-1 0-1 0 0,1-1 1 0 0,0 1-1 0 0,-1 0 1 0 0,1-1-1 0 0,-1 1 1 0 0,1 0-1 0 0,0 0 1 0 0,-1-1-1 0 0,1 1 1 0 0,-1 0-1 0 0,1 0 1 0 0,0 0-1 0 0,-1 0 1 0 0,1 0 0 0 0,0 0-1 0 0,-1 0 1 0 0,1 0-1 0 0,0 0 1 0 0,-1 0-1 0 0,1 0 1 0 0,0 0-23 0 0,4-1 201 0 0,242-90 1872 0 0,-189 68-2183 0 0,2 3 0 0 0,1 3-1 0 0,0 2 1 0 0,1 3 0 0 0,1 3 0 0 0,-1 3-1 0 0,17 1 111 0 0,-16 19-2473 0 0,-45-1-1181 0 0,-3 4-3936 0 0,-8-6-4081 0 0</inkml:trace>
  <inkml:trace contextRef="#ctx0" brushRef="#br0" timeOffset="186656.743">1157 8337 16163 0 0,'0'0'683'0'0,"0"0"-200"0"0,0 0 48 0 0,0 0 248 0 0,0 0 245 0 0,0 0 123 0 0,0 0-122 0 0,0 0-231 0 0,0 0-233 0 0,0 0-177 0 0,0 0-104 0 0,0 0-77 0 0,0 0-35 0 0,-27 26-28 0 0,-78 83-36 0 0,102-107-98 0 0,1 0-1 0 0,-1 0 1 0 0,1 0 0 0 0,0 1-1 0 0,0-1 1 0 0,0 1-1 0 0,0 0 1 0 0,1 0 0 0 0,-1 0-1 0 0,1-1 1 0 0,-1 2-1 0 0,1-1 1 0 0,0 0 0 0 0,0 0-1 0 0,0 0 1 0 0,1 0-1 0 0,-1 0 1 0 0,1 1 0 0 0,0-1-1 0 0,0 0 1 0 0,0 1-1 0 0,0-1 1 0 0,0 0 0 0 0,1 1-6 0 0,1 9 23 0 0,0-1 17 0 0,0-1 0 0 0,1 1 1 0 0,0-1-1 0 0,1 0 0 0 0,1 0 1 0 0,-1 0-1 0 0,2 0 0 0 0,-1-1 1 0 0,2 0-1 0 0,-1 0 1 0 0,1 0-1 0 0,1-1 0 0 0,0 0 1 0 0,0-1-1 0 0,0 1 0 0 0,1-2 1 0 0,1 1-1 0 0,-1-1 0 0 0,3 1-40 0 0,-9-6 60 0 0,1 0 0 0 0,-1 0 0 0 0,0 0-1 0 0,1 0 1 0 0,0 0 0 0 0,-1 0-1 0 0,1-1 1 0 0,0 0 0 0 0,0 0 0 0 0,0 0-1 0 0,-1 0 1 0 0,1-1 0 0 0,0 1 0 0 0,0-1-1 0 0,0 0 1 0 0,0 0 0 0 0,0-1-1 0 0,0 1 1 0 0,0-1 0 0 0,0 0 0 0 0,0 0-1 0 0,0 0 1 0 0,0 0 0 0 0,-1-1-1 0 0,1 1 1 0 0,-1-1 0 0 0,1 0 0 0 0,-1 0-1 0 0,1-1 1 0 0,-1 1 0 0 0,0-1-1 0 0,2-2-58 0 0,2-6 44 0 0,-1 0 0 0 0,-1 0 0 0 0,0-1 0 0 0,-1 0 1 0 0,0 0-1 0 0,0 0 0 0 0,-1 0 0 0 0,-1-1 0 0 0,0 1 1 0 0,-1-1-1 0 0,0 1 0 0 0,-1-1 0 0 0,-1 0 1 0 0,1 1-1 0 0,-2-1 0 0 0,0 1 0 0 0,-1-1 0 0 0,0 1 1 0 0,0 0-1 0 0,-2 0 0 0 0,1 0 0 0 0,-7-10-45 0 0,1 6-160 0 0,-1 1-1 0 0,0 0 0 0 0,-1 1 1 0 0,-1 0-1 0 0,0 1 1 0 0,0 1-1 0 0,-2 0 0 0 0,1 1 1 0 0,-1 0-1 0 0,-1 1 0 0 0,-12-5 161 0 0,-17 15-4365 0 0,28 23-4835 0 0,14-14-1887 0 0</inkml:trace>
  <inkml:trace contextRef="#ctx0" brushRef="#br0" timeOffset="190544.96">3804 8617 7466 0 0,'0'0'2285'0'0,"0"0"-388"0"0,0 0-186 0 0,0 0 39 0 0,0 0 78 0 0,0 0-29 0 0,0 0-196 0 0,0 0-284 0 0,0 0-304 0 0,0 0-298 0 0,0 0-230 0 0,-9-2-144 0 0,2 1-355 0 0,-18-4 525 0 0,43 2 685 0 0,47 4-157 0 0,-32 1-839 0 0,0-2 0 0 0,-1-1 0 0 0,1-1 0 0 0,-1-2 0 0 0,5-3-202 0 0,-26 7-81 0 0,-10 1-5481 0 0,-1 1-5835 0 0,0-1 467 0 0</inkml:trace>
  <inkml:trace contextRef="#ctx0" brushRef="#br0" timeOffset="190792.167">4419 8532 19316 0 0,'0'0'474'0'0,"0"0"-157"0"0,0 0 136 0 0,0 0 316 0 0,0 0 253 0 0,0 0 77 0 0,0 0-188 0 0,0 0-232 0 0,0 0-250 0 0,0 0-185 0 0,0 0-95 0 0,0 0-80 0 0,0 0-36 0 0,15 32-39 0 0,49 98-21 0 0,-40-59-479 0 0,-22-35-1723 0 0,-4-24-1197 0 0,-3-2-3281 0 0,1-6-4492 0 0</inkml:trace>
  <inkml:trace contextRef="#ctx0" brushRef="#br0" timeOffset="191446.93">4781 8882 19076 0 0,'0'0'980'0'0,"0"0"-232"0"0,0 0-5 0 0,0 0 104 0 0,0 0 41 0 0,0 0-34 0 0,0 0-159 0 0,0 0-199 0 0,0 0-119 0 0,1-32-110 0 0,5-104-67 0 0,17 46 128 0 0,-11 59-236 0 0,1 0 1 0 0,2 1-1 0 0,0 1 0 0 0,3 0 0 0 0,18-24-92 0 0,-34 50-11 0 0,1 0-1 0 0,-1 0 0 0 0,1 0 0 0 0,0 0 0 0 0,0 0 0 0 0,0 1 0 0 0,0 0 0 0 0,0-1 1 0 0,1 1-1 0 0,-1 0 0 0 0,1 0 0 0 0,-1 1 0 0 0,1-1 0 0 0,0 1 0 0 0,0 0 1 0 0,-1 0-1 0 0,1 0 0 0 0,0 0 0 0 0,0 1 0 0 0,1-1 12 0 0,-3 4-5 0 0,1-1 0 0 0,-2 1 0 0 0,1-1 0 0 0,0 1 0 0 0,0-1 0 0 0,-1 1 0 0 0,0 0 0 0 0,1 0 0 0 0,-1 0 0 0 0,0 0 0 0 0,-1 0 0 0 0,1 0 1 0 0,0 0-1 0 0,-1 0 0 0 0,0 0 0 0 0,0 1 0 0 0,0-1 0 0 0,0 1 5 0 0,1 175 89 0 0,0-177-78 0 0,-1-1 1 0 0,1 1-1 0 0,0 0 0 0 0,0 0 1 0 0,0-1-1 0 0,0 1 1 0 0,1-1-1 0 0,-1 1 0 0 0,0-1 1 0 0,1 1-1 0 0,-1-1 0 0 0,1 0 1 0 0,-1 0-1 0 0,1 1 0 0 0,0-1 1 0 0,-1 0-1 0 0,1-1 1 0 0,0 1-1 0 0,0 0 0 0 0,0 0 1 0 0,-1-1-1 0 0,1 1 0 0 0,0-1 1 0 0,0 0-1 0 0,0 1 0 0 0,0-1 1 0 0,0 0-1 0 0,0 0 1 0 0,0 0-1 0 0,0 0 0 0 0,0-1 1 0 0,0 1-1 0 0,0-1 0 0 0,0 1 1 0 0,0-1-1 0 0,-1 1 0 0 0,1-1 1 0 0,0 0-1 0 0,0 0 0 0 0,-1 0 1 0 0,1 0-1 0 0,0 0 1 0 0,-1 0-1 0 0,1-1 0 0 0,-1 1 1 0 0,1 0-1 0 0,-1-1 0 0 0,0 1 1 0 0,0-1-1 0 0,0 0 0 0 0,0 1 1 0 0,1-2-12 0 0,197-152 305 0 0,-199 154-306 0 0,0 1 0 0 0,0-1 0 0 0,1 1 0 0 0,-1-1 0 0 0,0 1 0 0 0,1-1 0 0 0,-1 1 0 0 0,0-1 0 0 0,1 1-1 0 0,-1-1 1 0 0,1 1 0 0 0,-1 0 0 0 0,1-1 0 0 0,-1 1 0 0 0,1 0 0 0 0,-1-1 0 0 0,1 1 0 0 0,-1 0 0 0 0,1-1 0 0 0,0 1 0 0 0,-1 0 0 0 0,1 0 0 0 0,-1 0-1 0 0,1 0 1 0 0,0 0 0 0 0,-1 0 0 0 0,1 0 0 0 0,-1 0 0 0 0,1 0 0 0 0,0 0 0 0 0,-1 0 0 0 0,1 0 0 0 0,-1 0 0 0 0,1 0 0 0 0,0 0 0 0 0,-1 1-1 0 0,1-1 1 0 0,-1 0 0 0 0,1 0 0 0 0,-1 1 0 0 0,1-1 0 0 0,-1 0 0 0 0,1 1 0 0 0,-1-1 0 0 0,1 1 0 0 0,-1-1 0 0 0,1 1 0 0 0,-1-1 0 0 0,0 1 0 0 0,1-1-1 0 0,-1 1 1 0 0,0-1 0 0 0,1 1 0 0 0,-1-1 0 0 0,0 1 0 0 0,0-1 0 0 0,1 1 0 0 0,-1 0 0 0 0,0-1 0 0 0,0 1 0 0 0,0-1 0 0 0,0 1 0 0 0,0 0-1 0 0,0-1 1 0 0,0 1 0 0 0,0-1 0 0 0,0 1 1 0 0,7 66 175 0 0,-8-57-209 0 0,2 1 0 0 0,-1 0 0 0 0,1-1 0 0 0,1 1 0 0 0,0-1 0 0 0,0 1 0 0 0,1-1 0 0 0,0 0 0 0 0,1 0 0 0 0,0 0 0 0 0,1 0 0 0 0,0-1 0 0 0,1 0 0 0 0,-1 0 0 0 0,2 0 0 0 0,-1-1 34 0 0,39 21-2329 0 0,-28-25-855 0 0,1-3-3426 0 0,-11-1-5124 0 0</inkml:trace>
  <inkml:trace contextRef="#ctx0" brushRef="#br0" timeOffset="191958.985">5695 8477 16508 0 0,'0'0'500'0'0,"0"0"-148"0"0,0 0 261 0 0,0 0 391 0 0,0 0 225 0 0,0 0-2 0 0,0 0-221 0 0,0 0-247 0 0,0 0-147 0 0,0 35-83 0 0,1 112-104 0 0,-20 114 387 0 0,12-215-779 0 0,-51 267 54 0 0,57-313-63 0 0,1-1 1 0 0,0 1-1 0 0,-1 0 0 0 0,1-1 1 0 0,-1 1-1 0 0,1 0 0 0 0,-1 0 0 0 0,1 0 1 0 0,-1-1-1 0 0,1 1 0 0 0,-1 0 1 0 0,1 0-1 0 0,-1 0 0 0 0,1 0 0 0 0,-1 0 1 0 0,1 0-1 0 0,-1 0 0 0 0,1 0 1 0 0,-1 0-1 0 0,1 0 0 0 0,-1 0 0 0 0,1 0 1 0 0,-1 0-1 0 0,1 0 0 0 0,-1 0 1 0 0,1 1-1 0 0,0-1 0 0 0,-1 0 0 0 0,1 0 1 0 0,-1 0-1 0 0,1 1 0 0 0,-1-1 1 0 0,1 0-1 0 0,0 1 0 0 0,-1-1 0 0 0,1 0 1 0 0,0 1-1 0 0,-1-1 0 0 0,1 1 1 0 0,0-1-1 0 0,-1 0 0 0 0,1 1 0 0 0,0-1 1 0 0,0 1-1 0 0,0-1 0 0 0,-1 1-24 0 0,-7-54 644 0 0,11-3-508 0 0,2 0 1 0 0,3 1-1 0 0,2-1 1 0 0,2 2 0 0 0,3 0-1 0 0,2 1 1 0 0,5-8-137 0 0,-12 31-12 0 0,0 0-1 0 0,2 1 1 0 0,0 0 0 0 0,3 1 0 0 0,0 0 0 0 0,2 1 0 0 0,0 1 0 0 0,2 1-1 0 0,5-4 13 0 0,-22 26-6 0 0,0 1 0 0 0,1-1 0 0 0,-1 1 0 0 0,1 0 0 0 0,-1 0 0 0 0,1 0 0 0 0,0 0 0 0 0,0 0 0 0 0,0 1 0 0 0,0-1 0 0 0,0 1 0 0 0,0 0 0 0 0,0 0-1 0 0,0 0 1 0 0,0 0 0 0 0,1 1 0 0 0,-1-1 0 0 0,0 1 0 0 0,1 0 0 0 0,-1 0 0 0 0,0 0 0 0 0,1 0 0 0 0,-1 0 0 0 0,0 1 0 0 0,0 0 0 0 0,1-1 0 0 0,-1 1 0 0 0,0 0 0 0 0,0 1-1 0 0,0-1 1 0 0,0 1 0 0 0,0-1 0 0 0,0 1 0 0 0,-1 0 0 0 0,1 0 0 0 0,0 0 0 0 0,-1 0 0 0 0,1 1 0 0 0,-1-1 0 0 0,0 1 0 0 0,0-1 0 0 0,2 3 6 0 0,0 9 14 0 0,-1-1 0 0 0,0 0-1 0 0,0 1 1 0 0,-1 0 0 0 0,-1 0 0 0 0,-1-1 0 0 0,0 1 0 0 0,0 0 0 0 0,-1 0 0 0 0,-1 0 0 0 0,-1 0-14 0 0,-2 2 21 0 0,0-1-1 0 0,-1-1 1 0 0,-1 1-1 0 0,-1-1 1 0 0,0-1 0 0 0,0 1-1 0 0,-2-1 1 0 0,1-1 0 0 0,-2 1-1 0 0,1-2 1 0 0,-5 3-21 0 0,10-8-84 0 0,-1-1-1 0 0,0-1 1 0 0,-1 1 0 0 0,1-1 0 0 0,-1 0 0 0 0,0-1-1 0 0,0 1 1 0 0,0-1 0 0 0,0-1 0 0 0,-1 1 0 0 0,1-1-1 0 0,-1-1 1 0 0,1 1 0 0 0,-1-1 0 0 0,-1-1 84 0 0,4-23-6263 0 0,7 13-3736 0 0,1 3-905 0 0</inkml:trace>
  <inkml:trace contextRef="#ctx0" brushRef="#br0" timeOffset="192633.616">6118 8661 15603 0 0,'0'0'1942'0'0,"0"0"-819"0"0,0 0-221 0 0,0 0 42 0 0,0 0 1 0 0,0 0-54 0 0,0 0-231 0 0,0 0-237 0 0,0 0-130 0 0,0 0-34 0 0,0 0 52 0 0,0 0 62 0 0,0 0 45 0 0,12 25 8 0 0,38 73-19 0 0,-50-97-395 0 0,0 0 1 0 0,0 0-1 0 0,0 0 0 0 0,1 0 0 0 0,-1 0 0 0 0,0 1 1 0 0,1-1-1 0 0,-1 0 0 0 0,1 0 0 0 0,-1 0 1 0 0,1 0-1 0 0,0-1 0 0 0,-1 1 0 0 0,1 0 0 0 0,0 0 1 0 0,0 0-1 0 0,-1 0 0 0 0,1-1 0 0 0,0 1 0 0 0,0 0 1 0 0,0-1-1 0 0,0 1 0 0 0,0-1 0 0 0,0 1 0 0 0,0-1 1 0 0,0 1-1 0 0,0-1 0 0 0,0 0 0 0 0,0 1 0 0 0,0-1 1 0 0,1 0-1 0 0,-1 0 0 0 0,0 0 0 0 0,0 0 1 0 0,0 0-1 0 0,0 0 0 0 0,0 0 0 0 0,0 0 0 0 0,1-1 1 0 0,-1 1-1 0 0,0 0 0 0 0,0-1 0 0 0,0 1 0 0 0,0-1 1 0 0,0 1-1 0 0,0-1 0 0 0,0 1 0 0 0,0-1 0 0 0,0 0 1 0 0,0 0-13 0 0,4-3 93 0 0,13-5 88 0 0,0-2 0 0 0,-1 0 0 0 0,-1-1 0 0 0,0-1 0 0 0,0 0 0 0 0,-1-2-1 0 0,-1 1 1 0 0,11-16-181 0 0,38-50 96 0 0,-67 137-1027 0 0,2-51 914 0 0,0-1-1 0 0,1 0 0 0 0,-1 0 0 0 0,1 1 0 0 0,1-1 0 0 0,-1 1 0 0 0,1-1 0 0 0,0 1 0 0 0,0-1 0 0 0,0 1 0 0 0,1-1 0 0 0,0 1 0 0 0,0-1 0 0 0,0 0 0 0 0,1 1 0 0 0,0-1 0 0 0,0 0 0 0 0,0 0 0 0 0,1 0 0 0 0,-1 0 0 0 0,1-1 0 0 0,0 1 0 0 0,1-1 0 0 0,-1 0 0 0 0,1 1 0 0 0,0-1 0 0 0,0-1 0 0 0,0 1 0 0 0,0-1 0 0 0,1 0 0 0 0,1 1 18 0 0,3-1 16 0 0,0 1 0 0 0,1-2 0 0 0,-1 0 0 0 0,1 0 0 0 0,0 0 0 0 0,0-2 0 0 0,0 1 0 0 0,0-1 0 0 0,0 0 0 0 0,0-1 0 0 0,-1 0-1 0 0,1-1 1 0 0,0 0 0 0 0,0-1 0 0 0,-1 0 0 0 0,0 0 0 0 0,1-1 0 0 0,-1 0 0 0 0,-1 0 0 0 0,1-1 0 0 0,-1 0 0 0 0,1-1 0 0 0,-2 0 0 0 0,1 0 0 0 0,-1-1 0 0 0,1 0 0 0 0,4-7-16 0 0,30-36 341 0 0,-2-1 1 0 0,-2-2-1 0 0,-3-2 0 0 0,-1-2-341 0 0,1-1 88 0 0,-13 23-105 0 0,-2-1-1 0 0,-2-1 0 0 0,-2-1 0 0 0,-1 0 0 0 0,-2-1 0 0 0,-1-1 1 0 0,-2 0-1 0 0,-2 0 0 0 0,-2-1 0 0 0,-1 0 0 0 0,-2-22 18 0 0,-2 59-13 0 0,-1-1-1 0 0,0 1 1 0 0,0 0-1 0 0,0 0 1 0 0,0 0-1 0 0,-1-1 1 0 0,1 1-1 0 0,-1 0 1 0 0,0 0-1 0 0,0 0 1 0 0,-1 0-1 0 0,1 0 0 0 0,-1 0 1 0 0,0 1-1 0 0,0-1 1 0 0,0 0-1 0 0,0 1 1 0 0,-1 0-1 0 0,1-1 1 0 0,-1 1-1 0 0,0 0 1 0 0,0 0-1 0 0,0 1 1 0 0,-1-1-1 0 0,1 1 0 0 0,-1-1 1 0 0,1 1-1 0 0,-1 0 1 0 0,0 0-1 0 0,1 1 1 0 0,-1-1-1 0 0,0 1 1 0 0,0 0-1 0 0,0 0 1 0 0,-1 0-1 0 0,1 0 1 0 0,0 1-1 0 0,0 0 1 0 0,0-1-1 0 0,0 2 0 0 0,-1-1 1 0 0,1 0-1 0 0,0 1 1 0 0,0 0-1 0 0,0 0 1 0 0,0 0-1 0 0,0 1 14 0 0,-10 7-3 0 0,2 0 0 0 0,-1 1-1 0 0,1 1 1 0 0,1 0 0 0 0,0 1 0 0 0,0 0-1 0 0,1 0 1 0 0,1 1 0 0 0,0 1-1 0 0,1-1 1 0 0,0 1 0 0 0,1 1 0 0 0,1-1-1 0 0,0 1 1 0 0,0 5 3 0 0,-8 18 77 0 0,2 0 1 0 0,2 1-1 0 0,1 0 0 0 0,2 0 1 0 0,2 1-1 0 0,2 0 0 0 0,1 0 1 0 0,2 0-1 0 0,3 19-77 0 0,1-34 73 0 0,2 0-1 0 0,1 0 0 0 0,0-1 1 0 0,2 0-1 0 0,1 0 1 0 0,0-1-1 0 0,2-1 1 0 0,1 0-1 0 0,1 0 1 0 0,0-1-1 0 0,2-1 1 0 0,15 16-73 0 0,-29-34-78 0 0,-1 1 0 0 0,0-1 1 0 0,0 0-1 0 0,1 0 1 0 0,0 0-1 0 0,-1 0 1 0 0,1 0-1 0 0,0 0 1 0 0,0-1-1 0 0,0 1 1 0 0,0-1-1 0 0,0 1 0 0 0,0-1 1 0 0,0 0-1 0 0,1 1 1 0 0,-1-1-1 0 0,0-1 1 0 0,1 1-1 0 0,-1 0 1 0 0,1 0-1 0 0,-1-1 0 0 0,1 1 1 0 0,-1-1-1 0 0,1 0 1 0 0,-1 0-1 0 0,1 0 1 0 0,-1 0-1 0 0,1 0 1 0 0,-1-1-1 0 0,1 1 1 0 0,-1-1-1 0 0,1 0 0 0 0,-1 1 1 0 0,1-1-1 0 0,-1 0 1 0 0,0 0-1 0 0,0-1 1 0 0,1 1-1 0 0,-1 0 1 0 0,0-1 77 0 0,30-29-4032 0 0,-12 8-5511 0 0,-11 12-2108 0 0</inkml:trace>
  <inkml:trace contextRef="#ctx0" brushRef="#br0" timeOffset="193042.19">7502 8411 7426 0 0,'0'0'6997'0'0,"0"0"-3914"0"0,0 0-1208 0 0,0 0-142 0 0,0 0-157 0 0,0 0-218 0 0,0 0-303 0 0,0 0-316 0 0,0 0-242 0 0,0 0-108 0 0,0 0-110 0 0,0 0-84 0 0,-6-1-48 0 0,2 0-140 0 0,0 0 1 0 0,0 1 0 0 0,0-1 0 0 0,0 1-1 0 0,0 0 1 0 0,-1 1 0 0 0,1-1 0 0 0,0 1 0 0 0,0 0-1 0 0,0 0 1 0 0,0 0 0 0 0,0 0 0 0 0,0 1-1 0 0,0-1 1 0 0,0 1 0 0 0,1 0 0 0 0,-1 0 0 0 0,-1 1-8 0 0,-6 5 2 0 0,7-7-9 0 0,0 1 0 0 0,0-1 1 0 0,1 1-1 0 0,-1 0 0 0 0,0 0 1 0 0,1 0-1 0 0,0 1 0 0 0,0-1 1 0 0,-1 1-1 0 0,1 0 1 0 0,1 0-1 0 0,-1 0 0 0 0,0 0 1 0 0,1 0-1 0 0,0 1 0 0 0,-1-1 1 0 0,1 1-1 0 0,1-1 0 0 0,-1 1 1 0 0,0 0-1 0 0,1 0 0 0 0,0 0 1 0 0,0 0-1 0 0,0 0 0 0 0,0 0 1 0 0,1 0-1 0 0,0 0 0 0 0,-1 0 1 0 0,2 2 6 0 0,64 40-77 0 0,-53-40 70 0 0,-6-4 17 0 0,0 1 0 0 0,-1 0 0 0 0,1 0 0 0 0,-1 0 1 0 0,0 0-1 0 0,0 1 0 0 0,0 0 0 0 0,-1 0 0 0 0,1 0 0 0 0,-1 0 1 0 0,0 1-1 0 0,0 0 0 0 0,-1 0 0 0 0,1 0 0 0 0,-1 0 0 0 0,0 0 0 0 0,0 1 1 0 0,-1 0-1 0 0,0-1 0 0 0,0 1 0 0 0,0 0 0 0 0,-1 0 0 0 0,1 0 1 0 0,-2 0-1 0 0,1 0 0 0 0,0 2-10 0 0,-2-3 35 0 0,0 0 1 0 0,-1 0-1 0 0,1-1 1 0 0,-1 1-1 0 0,0 0 1 0 0,0-1-1 0 0,0 1 1 0 0,-1-1-1 0 0,1 0 1 0 0,-1 1-1 0 0,0-1 0 0 0,0 0 1 0 0,-1-1-1 0 0,1 1 1 0 0,-1-1-1 0 0,0 1 1 0 0,0-1-1 0 0,0 0 1 0 0,0-1-1 0 0,0 1 1 0 0,-1-1-1 0 0,1 0 1 0 0,-1 0-1 0 0,0 0 0 0 0,0 0 1 0 0,1-1-1 0 0,-4 1-35 0 0,-16 4-91 0 0,-70 2-2906 0 0,84-15 295 0 0,5-3-7319 0 0,5 9-1531 0 0</inkml:trace>
  <inkml:trace contextRef="#ctx0" brushRef="#br0" timeOffset="193444.058">7708 8716 15419 0 0,'0'0'2624'0'0,"0"0"-797"0"0,0 0-322 0 0,0 0-196 0 0,0 0-152 0 0,0 0-102 0 0,34-6-164 0 0,105-20-186 0 0,-28-12 718 0 0,-99 34-1353 0 0,0-1 0 0 0,-1-1-1 0 0,0 0 1 0 0,0 0 0 0 0,-1-1-1 0 0,0 0 1 0 0,0-1 0 0 0,0 0-1 0 0,-1-1 1 0 0,0 0 0 0 0,-1-1-1 0 0,0 1 1 0 0,0-1 0 0 0,-1-1-1 0 0,-1 0 1 0 0,0 0 0 0 0,4-10-70 0 0,-9 19-13 0 0,0 0 0 0 0,0 0 0 0 0,-1 0 0 0 0,1-1 0 0 0,-1 1 0 0 0,0 0 0 0 0,0 0 1 0 0,0-1-1 0 0,0 1 0 0 0,0 0 0 0 0,0 0 0 0 0,0-1 0 0 0,-1 1 0 0 0,1 0 0 0 0,-1 0 1 0 0,0 0-1 0 0,0 0 0 0 0,0 0 0 0 0,0 0 0 0 0,0 0 0 0 0,0 0 0 0 0,0 0 0 0 0,0 0 1 0 0,-1 0-1 0 0,1 0 0 0 0,-1 1 0 0 0,1-1 0 0 0,-1 1 0 0 0,0-1 0 0 0,0 1 0 0 0,0 0 1 0 0,1 0-1 0 0,-1 0 0 0 0,0 0 0 0 0,-1 0 0 0 0,1 0 0 0 0,0 0 0 0 0,-2 0 13 0 0,-1-1-42 0 0,-1 1 1 0 0,1 0-1 0 0,-1 0 0 0 0,0 0 0 0 0,1 1 0 0 0,-1 0 1 0 0,0 0-1 0 0,1 0 0 0 0,-1 1 0 0 0,0 0 0 0 0,1 0 1 0 0,-1 0-1 0 0,1 1 0 0 0,0 0 0 0 0,-3 0 42 0 0,-6 5-4 0 0,1 0 0 0 0,-1 1 0 0 0,2 0 0 0 0,-1 1 0 0 0,1 1-1 0 0,0-1 1 0 0,1 2 0 0 0,0 0 0 0 0,0 0 0 0 0,1 1 0 0 0,1 0 0 0 0,0 1-1 0 0,1 0 1 0 0,0 0 0 0 0,1 1 0 0 0,1 0 0 0 0,0 0 0 0 0,1 1 0 0 0,0 0-1 0 0,1 0 1 0 0,1 0 0 0 0,0 0 0 0 0,1 0 0 0 0,1 0 0 0 0,0 1 0 0 0,2-1-1 0 0,-1 1 1 0 0,2 0 4 0 0,3-3 42 0 0,0-1 1 0 0,2 1-1 0 0,-1-1 0 0 0,1 0 0 0 0,1-1 0 0 0,0 0 0 0 0,1 0 1 0 0,0-1-1 0 0,1 0 0 0 0,0 0 0 0 0,0-1 0 0 0,1 0 0 0 0,0-1 0 0 0,1-1 1 0 0,0 1-1 0 0,0-2 0 0 0,0 0 0 0 0,12 4-42 0 0,-16-6-3 0 0,0-1 0 0 0,0 0 0 0 0,1-1 0 0 0,0 1-1 0 0,-1-2 1 0 0,1 1 0 0 0,0-1 0 0 0,0-1 0 0 0,-1 1 0 0 0,1-2 0 0 0,0 1 0 0 0,0-1-1 0 0,0 0 1 0 0,-1-1 0 0 0,2 0 3 0 0,-3-1-424 0 0,-1 1-1 0 0,1-1 1 0 0,-1 0 0 0 0,0 0-1 0 0,0 0 1 0 0,-1-1 0 0 0,1 0-1 0 0,-1 0 1 0 0,1 0-1 0 0,-1-1 1 0 0,-1 0 0 0 0,1 0-1 0 0,-1 0 425 0 0,10-12-6628 0 0,-7 8-5749 0 0</inkml:trace>
  <inkml:trace contextRef="#ctx0" brushRef="#br0" timeOffset="191025.87">4509 7958 15259 0 0,'0'0'1569'0'0,"0"0"-353"0"0,0 0-104 0 0,0 0-160 0 0,0 0-128 0 0,0 0-199 0 0,0 0-345 0 0,0 0-440 0 0,0 0-232 0 0,0 0-57 0 0,0 0-351 0 0,0 0-632 0 0,0 0-1809 0 0,0 0-5433 0 0</inkml:trace>
  <inkml:trace contextRef="#ctx0" brushRef="#br0" timeOffset="194413.76">4445 7962 320 0 0,'0'0'1920'0'0,"0"0"89"0"0,0 0-5 0 0,0 0 1 0 0,0 0-85 0 0,0 0-283 0 0,0 0-331 0 0,0 0-368 0 0,0 0-321 0 0,0 0-182 0 0,0 0-40 0 0,16-4 4806 0 0,-58 51-3252 0 0,42-46-1835 0 0,0-1-24 0 0,0 0-38 0 0,0 0-3 0 0,0 0-12 0 0,0 0 9 0 0,0 0 20 0 0,12-8 493 0 0,41-29 260 0 0,-69 33 1026 0 0,9 5-3926 0 0,3 2-3955 0 0,4-2-3362 0 0</inkml:trace>
  <inkml:trace contextRef="#ctx0" brushRef="#br0" timeOffset="36929.398">11499 3168 7882 0 0,'0'0'1948'0'0,"0"0"-505"0"0,0 0-248 0 0,0 0 136 0 0,0 0 215 0 0,0 0 33 0 0,0 0-162 0 0,0 0-212 0 0,0 0-164 0 0,0 0-113 0 0,0 0-100 0 0,0 0-86 0 0,0 0-90 0 0,22-1-69 0 0,106-6 452 0 0,29-11 1371 0 0,-118 14-3677 0 0,-50-5-9204 0 0,9 7 4852 0 0,-3-1-4769 0 0</inkml:trace>
  <inkml:trace contextRef="#ctx0" brushRef="#br0" timeOffset="37213.008">11753 2914 11995 0 0,'0'0'1873'0'0,"0"0"-506"0"0,0 0-223 0 0,0 0 102 0 0,0 0 170 0 0,0 0-5 0 0,0 0-168 0 0,0 0-216 0 0,-11 31-196 0 0,-33 100-136 0 0,34-100-434 0 0,1 0-1 0 0,1 1 1 0 0,2 0 0 0 0,2 0-1 0 0,1 1 1 0 0,1 0 0 0 0,1-1-1 0 0,3 5-260 0 0,-2 16-287 0 0,11-39-4238 0 0,2-13-5036 0 0,-8-1 4010 0 0,-1 0-858 0 0</inkml:trace>
  <inkml:trace contextRef="#ctx0" brushRef="#br0" timeOffset="35494.994">10820 2818 8906 0 0,'0'0'1264'0'0,"0"0"-280"0"0,0 0 13 0 0,0 0 255 0 0,0 0 207 0 0,0 0-19 0 0,0 0-200 0 0,0 0-251 0 0,0 0-203 0 0,0 0-133 0 0,0 0-81 0 0,0 0-78 0 0,-3 22-59 0 0,-9 69-73 0 0,23-24 439 0 0,17 110 449 0 0,-30-91-1067 0 0,11 151-38 0 0,15-203-92 0 0,-24-34-15 0 0,11-15 1447 0 0,62-147-397 0 0,36-74-714 0 0,-99 214-380 0 0,18-36-83 0 0,-2-2-1 0 0,-3 0 0 0 0,-3-2 1 0 0,11-54 89 0 0,-29 129-11195 0 0,-2-8 5788 0 0,0 3-4877 0 0</inkml:trace>
  <inkml:trace contextRef="#ctx0" brushRef="#br0" timeOffset="36009.756">11252 3352 2489 0 0,'0'0'1967'0'0,"0"0"-186"0"0,0 0 42 0 0,0 0 194 0 0,0 0 62 0 0,0 0-137 0 0,0 0-310 0 0,0 0-318 0 0,0 0-214 0 0,0 0-160 0 0,0 0-104 0 0,0 0-73 0 0,0 0-61 0 0,6 1 1719 0 0,-41 189-119 0 0,28-150-2147 0 0,6-39-124 0 0,1-1 1 0 0,0 0-3 0 0,0 0-10 0 0,0 0-3 0 0,0 0-2 0 0,0 0-3 0 0,0 0 4 0 0,0 0-3 0 0,0 0-18 0 0,0 0-10 0 0,0 0-12 0 0,0 0-30 0 0,0 0-44 0 0,0 0-43 0 0,0 0-82 0 0,0 0-108 0 0,0 0-143 0 0,0 0-185 0 0,8-22-9254 0 0,-3 19 3428 0 0,1 2-1489 0 0</inkml:trace>
  <inkml:trace contextRef="#ctx0" brushRef="#br0" timeOffset="34575.873">10102 3249 8922 0 0,'0'0'2046'0'0,"0"0"-375"0"0,0 0-122 0 0,0 0 61 0 0,0 0-3 0 0,0 0-175 0 0,0 0-285 0 0,0 0-223 0 0,0 0-141 0 0,0 0-73 0 0,0 0-71 0 0,0 0-79 0 0,18-3-79 0 0,130-24 1033 0 0,57-1 167 0 0,-149 20-2115 0 0,-56-2-4474 0 0,-7 4-4099 0 0,5 3-1255 0 0</inkml:trace>
  <inkml:trace contextRef="#ctx0" brushRef="#br0" timeOffset="34878.538">10328 2987 11811 0 0,'0'0'1621'0'0,"0"0"-547"0"0,0 0-198 0 0,0 0 147 0 0,0 0 177 0 0,0 0 44 0 0,0 0-139 0 0,0 0-229 0 0,0 0-192 0 0,0 0-157 0 0,0 0-121 0 0,0 0-83 0 0,0 0-64 0 0,2 32-48 0 0,7 97-41 0 0,-19-21 41 0 0,-11-20-298 0 0,-4 17-855 0 0,19-33-6064 0 0,6-72 6861 0 0,1 4-6603 0 0,-1-3 4910 0 0,2 2-5017 0 0</inkml:trace>
  <inkml:trace contextRef="#ctx0" brushRef="#br0" timeOffset="33397.71">9505 2597 5785 0 0,'0'0'2482'0'0,"0"0"-379"0"0,0 0-216 0 0,0 0-38 0 0,0 0-38 0 0,0 0-174 0 0,0 0-270 0 0,0 0-256 0 0,0 0-220 0 0,0 0-197 0 0,0 0-164 0 0,-1 4 4164 0 0,-3 18-4153 0 0,-31 222 584 0 0,0 221-547 0 0,23-320-494 0 0,-7-204-3403 0 0,12 24-466 0 0,6 13-3538 0 0,1 13-3994 0 0</inkml:trace>
  <inkml:trace contextRef="#ctx0" brushRef="#br0" timeOffset="33791.894">9200 2686 10690 0 0,'0'0'1759'0'0,"0"0"-326"0"0,0 0-201 0 0,0 0 16 0 0,0 0 92 0 0,0 0-33 0 0,0 0-184 0 0,0 0-228 0 0,0 0-201 0 0,0 0-165 0 0,0 0-109 0 0,0 0-50 0 0,-2-3-26 0 0,2 2-299 0 0,-1 0 1 0 0,1 0 0 0 0,0 0-1 0 0,0 0 1 0 0,0 0-1 0 0,0 0 1 0 0,0 0 0 0 0,0 0-1 0 0,0 0 1 0 0,1 1 0 0 0,-1-1-1 0 0,0 0 1 0 0,1 0-1 0 0,-1 0 1 0 0,0 0 0 0 0,1 0-1 0 0,-1 0 1 0 0,1 0 0 0 0,-1 1-1 0 0,1-1 1 0 0,-1 0-1 0 0,1 0 1 0 0,0 1 0 0 0,-1-1-1 0 0,1 0 1 0 0,0 1 0 0 0,0-1-1 0 0,0 1 1 0 0,-1-1-1 0 0,1 1 1 0 0,0-1 0 0 0,0 1-1 0 0,0 0 1 0 0,0-1 0 0 0,0 1-1 0 0,0 0 1 0 0,0 0-1 0 0,0 0 1 0 0,0-1 0 0 0,0 1-1 0 0,0 0 1 0 0,0 0 0 0 0,-1 1-1 0 0,1-1 1 0 0,0 0-1 0 0,0 0 1 0 0,0 0 0 0 0,0 1-1 0 0,0-1 1 0 0,0 0 0 0 0,0 1-1 0 0,0-1 1 0 0,0 1-1 0 0,0-1-45 0 0,0 0-9 0 0,264-43 2437 0 0,-2-2-1944 0 0,-250 42-719 0 0,15-3 501 0 0,-8 4-4028 0 0,-16 25-5276 0 0,-4-20 4856 0 0,0 4-7209 0 0</inkml:trace>
  <inkml:trace contextRef="#ctx0" brushRef="#br0" timeOffset="34224.524">9855 3319 14387 0 0,'0'0'2190'0'0,"0"0"-838"0"0,0 0-405 0 0,0 0 69 0 0,0 0 157 0 0,0 0 21 0 0,0 0-135 0 0,0 0-212 0 0,0 0-189 0 0,0 0-138 0 0,0 0-99 0 0,0 0-91 0 0,0 0-48 0 0,3-1-10 0 0,-2 0-256 0 0,-1 1 0 0 0,1 0-1 0 0,-1 0 1 0 0,1-1 0 0 0,-1 1 0 0 0,1 0-1 0 0,-1 0 1 0 0,1 0 0 0 0,-1 0-1 0 0,1 0 1 0 0,-1 0 0 0 0,1 0 0 0 0,-1 0-1 0 0,1 0 1 0 0,0 0 0 0 0,-1 0-1 0 0,1 0 1 0 0,-1 0 0 0 0,1 1-1 0 0,-1-1 1 0 0,1 0 0 0 0,-1 0 0 0 0,1 0-1 0 0,-1 1 1 0 0,1-1 0 0 0,-1 0-1 0 0,1 1 1 0 0,-1-1 0 0 0,0 0-1 0 0,1 1 1 0 0,-1-1 0 0 0,0 1 0 0 0,1-1-1 0 0,-1 1 1 0 0,0-1 0 0 0,1 0-1 0 0,-1 1 1 0 0,0-1 0 0 0,0 1 0 0 0,1 0-1 0 0,-1-1 1 0 0,0 1 0 0 0,0-1-1 0 0,0 1 1 0 0,0-1 0 0 0,0 1-1 0 0,0-1 1 0 0,0 1 0 0 0,0-1 0 0 0,0 1-1 0 0,0 0 1 0 0,0-1 0 0 0,0 1-1 0 0,0-1 1 0 0,-1 1 0 0 0,1-1 0 0 0,0 1-1 0 0,0-1 1 0 0,0 1 0 0 0,-1-1-1 0 0,1 1 1 0 0,0-1 0 0 0,-1 1-1 0 0,1-1 1 0 0,-1 1-16 0 0,1 7 74 0 0,-10 192 773 0 0,-7-103-776 0 0,6-68-287 0 0,11-31-5236 0 0,10-15-1685 0 0,-4 11 1690 0 0,-2 2-4962 0 0</inkml:trace>
  <inkml:trace contextRef="#ctx0" brushRef="#br0" timeOffset="38293.464">12279 2711 8226 0 0,'0'0'2464'0'0,"0"0"-315"0"0,0 0-320 0 0,0 0-143 0 0,0 0-162 0 0,0 0-255 0 0,0 0-290 0 0,0 0-273 0 0,0 0-199 0 0,0 0-72 0 0,0 0 5 0 0,0 0 38 0 0,0 13-9 0 0,0 232 1142 0 0,-18 75-1264 0 0,18-136-311 0 0,2-180-26 0 0,-1 0 0 0 0,1 0 0 0 0,0 0-1 0 0,0 0 1 0 0,0-1 0 0 0,0 1 0 0 0,1-1 0 0 0,-1 0 0 0 0,1 0 0 0 0,0 1 0 0 0,0-2 0 0 0,0 1 0 0 0,0 0 0 0 0,1-1 0 0 0,-1 1 0 0 0,1-1 0 0 0,-1 0 0 0 0,1 0 0 0 0,0-1 0 0 0,0 1 0 0 0,0-1 0 0 0,0 0-1 0 0,0 0 1 0 0,0 0 0 0 0,0 0 0 0 0,0-1 0 0 0,1 1 0 0 0,-1-1 0 0 0,0 0 0 0 0,0-1 0 0 0,0 1 0 0 0,0-1 0 0 0,1 1 0 0 0,-1-1 0 0 0,0-1 0 0 0,0 1 0 0 0,0 0 0 0 0,-1-1 0 0 0,1 0 0 0 0,0 0 0 0 0,-1 0-1 0 0,1 0 1 0 0,-1-1 0 0 0,1 1 0 0 0,-1-1 0 0 0,0 0 0 0 0,0 0 0 0 0,0-1-10 0 0,32-27 95 0 0,-2-2 0 0 0,-1-2 0 0 0,-2 0-1 0 0,-1-2 1 0 0,-2-2 0 0 0,-1 0 0 0 0,-3-1 0 0 0,-1-2 0 0 0,-2 0-1 0 0,4-15-94 0 0,59-189 44 0 0,-75 138 387 0 0,-30 120-169 0 0,6 17-233 0 0,0 0 0 0 0,2 1 0 0 0,1 0 0 0 0,2 1 0 0 0,0 1 0 0 0,3 0 0 0 0,0 0 0 0 0,2 0 0 0 0,2 1 0 0 0,1 0 0 0 0,1 0 0 0 0,2 0 0 0 0,1 2-29 0 0,29 123 103 0 0,-6-62-39 0 0,-13-3-37 0 0,-9-53-2747 0 0,7-40-4317 0 0,-6 0-24 0 0,-1-3-4009 0 0</inkml:trace>
  <inkml:trace contextRef="#ctx0" brushRef="#br0" timeOffset="38693.075">12996 3322 12979 0 0,'0'0'2179'0'0,"0"0"-616"0"0,0 0-329 0 0,0 0 0 0 0,0 0-21 0 0,0 0-81 0 0,0 0-184 0 0,0 0-260 0 0,0 0-181 0 0,0 0-138 0 0,0 0-87 0 0,0 0-37 0 0,0 0 5 0 0,10 20 1035 0 0,-5 130 28 0 0,-30-25-1232 0 0,24-120-209 0 0,-3 37-2839 0 0,24-45-4516 0 0,-10-4-2133 0 0,-7 3 2308 0 0</inkml:trace>
  <inkml:trace contextRef="#ctx0" brushRef="#br0" timeOffset="39348.118">13158 3477 13011 0 0,'0'0'2011'0'0,"0"0"-596"0"0,0 0-266 0 0,0 0-34 0 0,0 0-17 0 0,0 0-129 0 0,0 0-223 0 0,0 0-165 0 0,0 0-81 0 0,0 0-30 0 0,0 0-58 0 0,0 0-60 0 0,0 0-84 0 0,14 0-66 0 0,109 4 320 0 0,44-8-338 0 0,-165 3-172 0 0,-1 0 0 0 0,1 0-1 0 0,-1 0 1 0 0,0 0-1 0 0,1 0 1 0 0,-1 0-1 0 0,0 0 1 0 0,0 0 0 0 0,0-1-1 0 0,0 1 1 0 0,0-1-1 0 0,0 1 1 0 0,0-1 0 0 0,-1 1-1 0 0,1-1 1 0 0,0 1-1 0 0,-1-1 1 0 0,1 1 0 0 0,-1-1-1 0 0,0 0 1 0 0,1 1-1 0 0,-1-1 1 0 0,0 0 0 0 0,0 0-1 0 0,0 1 1 0 0,0-1-1 0 0,0 0 1 0 0,-1 1-1 0 0,1-1 1 0 0,0 0 0 0 0,-1 1-1 0 0,1-1 1 0 0,-1 1-1 0 0,0-1 1 0 0,1 1 0 0 0,-1-1-1 0 0,0 1 1 0 0,0-1-1 0 0,-1 0-11 0 0,-1-4 21 0 0,0 0 0 0 0,-1 1-1 0 0,0 0 1 0 0,0 0 0 0 0,0 0-1 0 0,0 0 1 0 0,-1 1 0 0 0,0-1-1 0 0,0 1 1 0 0,0 1-1 0 0,0-1 1 0 0,-1 1 0 0 0,1-1-1 0 0,-1 1 1 0 0,0 1 0 0 0,0-1-1 0 0,0 1 1 0 0,0 1 0 0 0,-1-1-1 0 0,1 1 1 0 0,0 0 0 0 0,-1 0-1 0 0,-4 0-20 0 0,-6 53 2 0 0,12 172 23 0 0,-2-158-70 0 0,7-65 51 0 0,2-2 208 0 0,89-95 199 0 0,-50 56-4260 0 0,25-14-8184 0 0,-64 53 1362 0 0</inkml:trace>
  <inkml:trace contextRef="#ctx0" brushRef="#br0" timeOffset="40171.055">13726 3411 15395 0 0,'0'0'1706'0'0,"0"0"-556"0"0,0 0-197 0 0,0 0 29 0 0,0 0 51 0 0,0 0-58 0 0,0 0-176 0 0,0 0-164 0 0,0 0-114 0 0,0 0-93 0 0,0 0-73 0 0,0 0-60 0 0,0 0-55 0 0,21-7-26 0 0,64-20-23 0 0,-36 20 297 0 0,-48 9-475 0 0,1 0 1 0 0,-1 1-1 0 0,0-1 0 0 0,0 0 0 0 0,0 0 0 0 0,0 1 0 0 0,0-1 0 0 0,-1 1 1 0 0,1-1-1 0 0,-1 0 0 0 0,1 1 0 0 0,-1-1 0 0 0,0 1 0 0 0,0-1 0 0 0,0 1 0 0 0,0 0 1 0 0,0-1-1 0 0,-1 0 0 0 0,1 1 0 0 0,-1 1-13 0 0,-38 73 151 0 0,-75 81-109 0 0,105-144-34 0 0,6-11-5 0 0,0 1 0 0 0,1 0 0 0 0,-1 0 0 0 0,1 0 1 0 0,0 0-1 0 0,0 0 0 0 0,0 0 0 0 0,0 1 0 0 0,1-1 0 0 0,0 1 0 0 0,0-1 1 0 0,0 1-1 0 0,0-1 0 0 0,1 1 0 0 0,0 0 0 0 0,0-1 0 0 0,0 1 0 0 0,1 4-3 0 0,2-7 45 0 0,0 0 0 0 0,0-1-1 0 0,0 1 1 0 0,0-1-1 0 0,1 0 1 0 0,-1 0 0 0 0,0 0-1 0 0,1 0 1 0 0,-1-1-1 0 0,1 1 1 0 0,-1-1-1 0 0,1 0 1 0 0,-1 0 0 0 0,1 0-1 0 0,-1-1 1 0 0,1 1-1 0 0,-1-1 1 0 0,0 1 0 0 0,1-1-1 0 0,-1 0 1 0 0,0-1-1 0 0,1 1 1 0 0,-1-1-45 0 0,55-24 600 0 0,-50 16-3148 0 0,-7-1-5909 0 0,-1 6 2546 0 0,0 1-5567 0 0</inkml:trace>
  <inkml:trace contextRef="#ctx0" brushRef="#br0" timeOffset="42575.54">13170 2509 856 0 0,'0'0'1998'0'0,"0"0"-31"0"0,0 0 203 0 0,0 0 224 0 0,0 0 16 0 0,0 0-174 0 0,0 0-390 0 0,0 0-378 0 0,0 0-301 0 0,0 0-219 0 0,0 0-150 0 0,0 0-114 0 0,0 0-88 0 0,6-4 1940 0 0,-9 19-2394 0 0,0-1-1 0 0,-1 0 1 0 0,0 0-1 0 0,-1 0 0 0 0,-1 0 1 0 0,0-1-1 0 0,-1 0 0 0 0,0 0 1 0 0,-1 0-1 0 0,-6 6-141 0 0,-92 134-1447 0 0,99-156-5703 0 0,14-23 4595 0 0,49-102-2768 0 0,-9-1 8898 0 0,-38 128 1918 0 0,17 42-3731 0 0,-7 14-184 0 0,12 52-10 0 0,-11-45-1220 0 0,-18-61-260 0 0,1-1 1 0 0,-1 0-1 0 0,0 0 0 0 0,0 1 1 0 0,0-1-1 0 0,0-1 1 0 0,1 1-1 0 0,-1 0 0 0 0,0-1 1 0 0,0 1-1 0 0,0-1 1 0 0,0 1-1 0 0,0-1 0 0 0,0 0 1 0 0,0 0-1 0 0,0 0 0 0 0,0 0 1 0 0,0 0-1 0 0,0-1 1 0 0,-1 1-1 0 0,1 0 0 0 0,0-1 1 0 0,-1 0-1 0 0,1 1 0 0 0,-1-1 1 0 0,0 0-1 0 0,1 1 1 0 0,-1-1-1 0 0,0 0 0 0 0,0 0 1 0 0,0 0-1 0 0,-1 0 0 0 0,1 0 1 0 0,0-3-89 0 0,4-1 133 0 0,6-11-22 0 0,-1 0 0 0 0,0 0 0 0 0,-1-1 1 0 0,-1-1-1 0 0,-1 1 0 0 0,-1-1 0 0 0,0-1 0 0 0,-1 1 0 0 0,-1-4-111 0 0,-2 8-3826 0 0,-3 33-10504 0 0,1-14 5011 0 0</inkml:trace>
  <inkml:trace contextRef="#ctx0" brushRef="#br0" timeOffset="42911.687">13644 2538 8338 0 0,'0'0'2931'0'0,"0"0"-1045"0"0,0 0-365 0 0,0 0 45 0 0,0 0 25 0 0,0 0-123 0 0,0 0-286 0 0,0 0-286 0 0,0 0-202 0 0,0 0-133 0 0,0 0-103 0 0,0 0-74 0 0,-6-2-86 0 0,3 2-256 0 0,0-1 0 0 0,0 1 0 0 0,0-1 0 0 0,0 1 0 0 0,0 0 0 0 0,0 0 0 0 0,0 0 0 0 0,0 0 0 0 0,0 1 0 0 0,0-1 0 0 0,0 1 0 0 0,0 0 0 0 0,0 0 0 0 0,1 0 0 0 0,-1 0 0 0 0,0 1 0 0 0,0-1 0 0 0,1 1 0 0 0,-1-1 0 0 0,1 1 0 0 0,-1 0 0 0 0,1 0 0 0 0,0 0-1 0 0,0 0 1 0 0,0 1 0 0 0,0-1 0 0 0,0 0 0 0 0,-1 3-42 0 0,-1-2 25 0 0,1 1 0 0 0,-1 0 0 0 0,1 0-1 0 0,0 1 1 0 0,0-1 0 0 0,0 1 0 0 0,0-1-1 0 0,1 1 1 0 0,0 0 0 0 0,0 0 0 0 0,0 0-1 0 0,1 0 1 0 0,-1 0 0 0 0,1 1 0 0 0,1-1-1 0 0,-1 0 1 0 0,1 0 0 0 0,-1 1 0 0 0,2-1-1 0 0,-1 0 1 0 0,0 1 0 0 0,1-1 0 0 0,0 0-1 0 0,1 0 1 0 0,-1 0 0 0 0,1 0 0 0 0,0 0-1 0 0,0 0 1 0 0,0 0 0 0 0,1 0 0 0 0,0-1-1 0 0,0 1 1 0 0,0-1 0 0 0,1 2-25 0 0,2-2-8 0 0,0 1 0 0 0,0-1 0 0 0,0 0 0 0 0,1 0 0 0 0,-1-1 0 0 0,1 0 0 0 0,0 0 0 0 0,0 0 0 0 0,0-1 1 0 0,0 0-1 0 0,0-1 0 0 0,0 1 0 0 0,1-1 0 0 0,-1-1 0 0 0,1 1 0 0 0,-1-2 0 0 0,0 1 0 0 0,8-1 8 0 0,9-6-2315 0 0,-17 3-962 0 0,0 0-3684 0 0,-3 0-5086 0 0</inkml:trace>
  <inkml:trace contextRef="#ctx0" brushRef="#br0" timeOffset="44013.691">14330 3006 8834 0 0,'0'0'2824'0'0,"0"0"-726"0"0,0 0-391 0 0,0 0-84 0 0,0 0-82 0 0,0 0-158 0 0,0 0-238 0 0,0 0-247 0 0,0 0-225 0 0,0 0-149 0 0,0 0-120 0 0,0 0-101 0 0,0 0 3 0 0,18 4 4265 0 0,102-1-3793 0 0,78-14-253 0 0,-79 7-231 0 0,-119 3-783 0 0,-17 0-6299 0 0,1 14 1719 0 0,8-5-987 0 0,-1-1-5101 0 0</inkml:trace>
  <inkml:trace contextRef="#ctx0" brushRef="#br0" timeOffset="44293.532">14376 3216 10170 0 0,'0'0'2590'0'0,"0"0"-731"0"0,0 0-495 0 0,0 0-125 0 0,0 0-4 0 0,0 0-36 0 0,0 0-149 0 0,0 0-201 0 0,0 0-178 0 0,0 0-76 0 0,0 0-14 0 0,0 0-3 0 0,0 0 13 0 0,8 1-45 0 0,217 4 2502 0 0,-70-14-4017 0 0,-122 8-3337 0 0,0 1-3793 0 0,-28 0-3387 0 0</inkml:trace>
  <inkml:trace contextRef="#ctx0" brushRef="#br0" timeOffset="44800.481">15575 2733 13099 0 0,'0'0'1688'0'0,"0"0"-473"0"0,0 0-179 0 0,0 0 135 0 0,0 0 112 0 0,0 0-40 0 0,0 0-179 0 0,0 0-276 0 0,0 0-209 0 0,0 0-140 0 0,0 0-78 0 0,0 0 18 0 0,2 11 365 0 0,-16 48 589 0 0,0 194 8 0 0,0 39-1037 0 0,-9-152-314 0 0,21-107-373 0 0,2-33 220 0 0,0 0-34 0 0,0 0-30 0 0,0 0-32 0 0,0 0-17 0 0,0 0-34 0 0,0 0-66 0 0,0 0-74 0 0,0-22-3463 0 0,3-8-2019 0 0,-1 16-2051 0 0,-1 7 395 0 0</inkml:trace>
  <inkml:trace contextRef="#ctx0" brushRef="#br0" timeOffset="45133.03">15221 2789 11819 0 0,'0'0'3068'0'0,"0"0"-1138"0"0,0 0-667 0 0,0 0-150 0 0,0 0-26 0 0,0 0-38 0 0,0 0-113 0 0,0 0-155 0 0,0 0-135 0 0,0 0-101 0 0,0 0-58 0 0,0 0-51 0 0,34-15-36 0 0,106-45-40 0 0,-32 28 235 0 0,-42 21-691 0 0,0 3 1 0 0,1 3-1 0 0,0 2 0 0 0,15 4 96 0 0,-79-1-84 0 0,24 6-4068 0 0,-15-1-2285 0 0,-5-5-4773 0 0</inkml:trace>
  <inkml:trace contextRef="#ctx0" brushRef="#br0" timeOffset="45646.301">15692 3315 13555 0 0,'0'0'1480'0'0,"0"0"-614"0"0,0 0-273 0 0,0 0 106 0 0,0 0 201 0 0,0 0 127 0 0,0 0-52 0 0,0 0-163 0 0,0 0-189 0 0,0 0-155 0 0,0 0-97 0 0,0 0-62 0 0,21 2-7 0 0,102 10 280 0 0,-94-10-138 0 0,-21-2-349 0 0,-1 0-1 0 0,1 0 1 0 0,0 1 0 0 0,0 0 0 0 0,0 1 0 0 0,-1-1 0 0 0,1 2 0 0 0,-1-1-1 0 0,1 1 1 0 0,-1 0 0 0 0,0 0 0 0 0,3 3-95 0 0,-9-4 39 0 0,0 0-1 0 0,0 1 1 0 0,-1-1 0 0 0,1 1-1 0 0,-1-1 1 0 0,1 1 0 0 0,-1-1-1 0 0,0 1 1 0 0,0-1 0 0 0,0 1-1 0 0,0-1 1 0 0,-1 1 0 0 0,1 0-1 0 0,-1-1 1 0 0,1 0 0 0 0,-1 1 0 0 0,0-1-1 0 0,0 1 1 0 0,0-1 0 0 0,0 0-1 0 0,0 1 1 0 0,0-1 0 0 0,-1 0-39 0 0,-81 123 654 0 0,82-124-636 0 0,0 1 0 0 0,0-1 1 0 0,0 1-1 0 0,1-1 0 0 0,-1 0 0 0 0,0 1 0 0 0,0 0 0 0 0,1-1 0 0 0,-1 1 0 0 0,1-1 0 0 0,0 1 0 0 0,-1 0 0 0 0,1-1 0 0 0,0 1 0 0 0,0 0 0 0 0,0-1 0 0 0,0 1 0 0 0,0 0 0 0 0,0-1 0 0 0,1 1 0 0 0,-1 0 1 0 0,0-1-1 0 0,1 1 0 0 0,0 0 0 0 0,-1-1 0 0 0,1 1 0 0 0,0-1 0 0 0,0 1 0 0 0,-1-1 0 0 0,1 0 0 0 0,0 1 0 0 0,0-1 0 0 0,1 0 0 0 0,-1 1 0 0 0,0-1 0 0 0,0 0 0 0 0,1 0 0 0 0,-1 0 0 0 0,1 0 0 0 0,-1-1 1 0 0,0 1-1 0 0,1 0 0 0 0,0 0 0 0 0,-1-1 0 0 0,1 1 0 0 0,-1-1 0 0 0,1 0 0 0 0,0 1 0 0 0,0-1-18 0 0,86-1 970 0 0,58-43-1099 0 0,-117 26-2651 0 0,-20 10-1516 0 0,-2 1-4227 0 0,-5 3-3468 0 0</inkml:trace>
  <inkml:trace contextRef="#ctx0" brushRef="#br0" timeOffset="45965.526">16337 3293 11362 0 0,'0'0'4747'0'0,"0"0"-3038"0"0,0 0-1100 0 0,0 0 27 0 0,0 0 187 0 0,0 0 134 0 0,0 0-23 0 0,0 0-205 0 0,0 0-173 0 0,0 0-134 0 0,0 0-96 0 0,0 0-38 0 0,25-2-45 0 0,122-10 187 0 0,26-10-64 0 0,-157 19-1199 0 0,9-2-1864 0 0,-18 0-2027 0 0,1-1-3452 0 0,-4 2-531 0 0</inkml:trace>
  <inkml:trace contextRef="#ctx0" brushRef="#br0" timeOffset="46214.472">16572 3002 8778 0 0,'0'0'3473'0'0,"0"0"-1893"0"0,0 0-697 0 0,0 0 92 0 0,0 0 196 0 0,0 0 82 0 0,0 0-89 0 0,0 0-181 0 0,-5 36-219 0 0,-17 111-175 0 0,16 2 515 0 0,8-97-1054 0 0,-1-32-242 0 0,0 0 1 0 0,-1 0-1 0 0,-1 0 1 0 0,-1 0-1 0 0,-1 0 1 0 0,0-1-1 0 0,-4 10 192 0 0,1-9-2029 0 0,2-3-6846 0 0,2-13-1647 0 0</inkml:trace>
  <inkml:trace contextRef="#ctx0" brushRef="#br0" timeOffset="46782.335">16950 2796 8250 0 0,'0'0'4427'0'0,"0"0"-2390"0"0,0 0-965 0 0,0 0-101 0 0,0 0 0 0 0,0 0-40 0 0,0 0-147 0 0,0 0-208 0 0,0 0-116 0 0,0 0-31 0 0,0 0 37 0 0,0 0 35 0 0,0 0-34 0 0,3 12-44 0 0,24 105 778 0 0,4 457-172 0 0,-13-496-1140 0 0,-17-78 120 0 0,0 0 1 0 0,0 1-1 0 0,0-1 1 0 0,0 0-1 0 0,0 0 1 0 0,0 1-1 0 0,0-1 1 0 0,0 0-1 0 0,0 0 1 0 0,0 0-1 0 0,0 0 1 0 0,0 0-1 0 0,0 0 1 0 0,0-1-1 0 0,0 1 1 0 0,0 0-1 0 0,0 0 1 0 0,0-1-1 0 0,0 1 1 0 0,0-1-1 0 0,0 1 0 0 0,0-1 1 0 0,-1 1-1 0 0,1-1 1 0 0,0 0-1 0 0,0 1 1 0 0,0-1-1 0 0,-1 0 1 0 0,1 1-1 0 0,0-1 1 0 0,-1 0-1 0 0,1 0 1 0 0,-1 0-1 0 0,1 0 1 0 0,-1 0-1 0 0,1 0 1 0 0,-1 1-1 0 0,1-1 1 0 0,-1 0-1 0 0,0 0 1 0 0,0 0-1 0 0,1 0 0 0 0,-1 0 1 0 0,0 0-1 0 0,0-1 1 0 0,0 1-1 0 0,0 0-9 0 0,251-601 1771 0 0,-248 595-1775 0 0,7-19-77 0 0,1 1-1 0 0,1 0 1 0 0,1 1-1 0 0,1 1 1 0 0,1 0-1 0 0,1 1 1 0 0,2 1-1 0 0,6-7 82 0 0,-3 8-409 0 0,28-25-1312 0 0,-14 18-2203 0 0,-16 19-6172 0 0,-14 4-198 0 0</inkml:trace>
  <inkml:trace contextRef="#ctx0" brushRef="#br0" timeOffset="48974.576">17381 3514 5673 0 0,'0'0'2903'0'0,"0"0"-806"0"0,0 0-333 0 0,0 0-65 0 0,0 0-69 0 0,0 0-142 0 0,0 0-251 0 0,0 0-280 0 0,0 0-222 0 0,0 0-168 0 0,0 0-98 0 0,0 0-53 0 0,0 0-12 0 0,21 0 1315 0 0,177-4 1357 0 0,-198 6-3053 0 0,1-1 0 0 0,0 0 0 0 0,-1 1 0 0 0,1-1 0 0 0,0 1 1 0 0,-1-1-1 0 0,0 1 0 0 0,1-1 0 0 0,-1 1 0 0 0,0-1 0 0 0,0 1 0 0 0,0-1 0 0 0,0 1 1 0 0,0-1-1 0 0,0 1 0 0 0,0 0 0 0 0,-1-1 0 0 0,1 1 0 0 0,0-1 0 0 0,-1 1 1 0 0,1-1-1 0 0,-1 0 0 0 0,0 1 0 0 0,0-1 0 0 0,1 0 0 0 0,-2 2-23 0 0,-77 93 556 0 0,67-85-536 0 0,1 0 1 0 0,1 0 0 0 0,0 1 0 0 0,0 0-1 0 0,1 1 1 0 0,1 0 0 0 0,0 1 0 0 0,1 0-1 0 0,0 0 1 0 0,0 3-21 0 0,6-15 7 0 0,0-1 1 0 0,1 1-1 0 0,-1 0 1 0 0,1-1-1 0 0,-1 1 1 0 0,1-1-1 0 0,-1 1 1 0 0,1 0-1 0 0,0-1 1 0 0,0 1-1 0 0,0 0 0 0 0,0-1 1 0 0,0 1-1 0 0,0-1 1 0 0,1 1-1 0 0,-1 0 1 0 0,0-1-1 0 0,1 1 1 0 0,-1 0-1 0 0,1-1 1 0 0,0 1-1 0 0,0-1 0 0 0,-1 0 1 0 0,1 1-1 0 0,0-1 1 0 0,0 1-1 0 0,0-1 1 0 0,0 0-1 0 0,0 0 1 0 0,1 0-1 0 0,-1 0 1 0 0,0 0-1 0 0,1 0 0 0 0,-1 0 1 0 0,0 0-1 0 0,1 0 1 0 0,0 0-8 0 0,62 5 589 0 0,-49-6-528 0 0,111-26-827 0 0,-104 16-1934 0 0,-11 2-6708 0 0,-8 4-2681 0 0</inkml:trace>
  <inkml:trace contextRef="#ctx0" brushRef="#br0" timeOffset="84843.727">9721 42 0 0 0,'-6'-13'2871'0'0,"6"9"3266"0"0,0 5 620 0 0,0 0-1096 0 0,0-1-5469 0 0,0 0-19 0 0,0 0-21 0 0,0 19 1037 0 0,1 305 792 0 0,-11 73-1429 0 0,-7-309-381 0 0,6-51 59 0 0,11-37-214 0 0,0 0 9 0 0,0 0-6 0 0,0-3-746 0 0,-7-15-1849 0 0,1 3-1786 0 0,5 4-3697 0 0,1 3-2343 0 0</inkml:trace>
  <inkml:trace contextRef="#ctx0" brushRef="#br0" timeOffset="86359.439">9419 123 0 0 0,'0'0'585'0'0,"0"0"941"0"0,0 0 368 0 0,0 0-38 0 0,0 0-139 0 0,0 0-126 0 0,0 0-175 0 0,0 0-141 0 0,0 0-71 0 0,0 0-94 0 0,-8-5-78 0 0,-21-15-51 0 0,14 14 6460 0 0,24 8-5614 0 0,65-15-822 0 0,164-26 30 0 0,-138 26-655 0 0,41-3-16 0 0,-46 12-72 0 0,-25-3-878 0 0,-63 6-2537 0 0,6 1-7537 0 0,-9 0 6016 0 0,-2 0-4874 0 0</inkml:trace>
  <inkml:trace contextRef="#ctx0" brushRef="#br0" timeOffset="89065.022">10148 852 0 0 0,'-18'-67'0'0'0,"7"28"76"0"0,10 38 319 0 0,1 1 157 0 0,0 0 141 0 0,0 0 204 0 0,0 0 209 0 0,-1 0 584 0 0,-3-1 15289 0 0,4 2-17029 0 0,0-1 214 0 0,0 19 1415 0 0,0 293 1524 0 0,0-311-3089 0 0,0-1 2 0 0,0 0 6 0 0,0 0 20 0 0,0 0-29 0 0,0 0-21 0 0,0 0-27 0 0,0 0-54 0 0,0 0-20 0 0,0 0-67 0 0,0 0-116 0 0,0 0-160 0 0,0-9-4174 0 0,0 3-4942 0 0,0 2-2232 0 0</inkml:trace>
  <inkml:trace contextRef="#ctx0" brushRef="#br0" timeOffset="90333.261">10805 572 160 0 0,'0'0'1580'0'0,"0"0"99"0"0,0 0 258 0 0,0 0 230 0 0,0 0 45 0 0,0 0-202 0 0,0 0-399 0 0,0 0-412 0 0,0 0-325 0 0,0 0-197 0 0,0 0-109 0 0,14 11 1635 0 0,103 0 2273 0 0,73-18-2336 0 0,-110 0-1810 0 0,-60 3-193 0 0,-20 4-143 0 0,23-14-2199 0 0,-21 11 713 0 0,0-4-2712 0 0,-1 2-7189 0 0,-1 4 4733 0 0</inkml:trace>
  <inkml:trace contextRef="#ctx0" brushRef="#br0" timeOffset="90693.574">11114 351 6145 0 0,'0'0'2450'0'0,"0"0"-504"0"0,0 0-355 0 0,0 0-45 0 0,0 0 34 0 0,0 0-61 0 0,0 0-201 0 0,0 0-300 0 0,0 0-289 0 0,0 0-223 0 0,0 0-164 0 0,0 0-41 0 0,0 0 14 0 0,-1 6 28 0 0,5 88 1177 0 0,2 127 146 0 0,-44 3-1614 0 0,40-205-3450 0 0,19-22-10707 0 0,-17 2 6721 0 0</inkml:trace>
  <inkml:trace contextRef="#ctx0" brushRef="#br0" timeOffset="93765.038">13043 881 8106 0 0,'0'0'3895'0'0,"0"0"-1780"0"0,0 0-742 0 0,0 0-72 0 0,0 0 69 0 0,0 0-28 0 0,0 0-168 0 0,0 0-220 0 0,0 0-185 0 0,0 0-130 0 0,0 0-91 0 0,0 0-74 0 0,13-4-86 0 0,58-25 257 0 0,7 22 750 0 0,-77 8-1384 0 0,1 0 0 0 0,-1 0-1 0 0,1 0 1 0 0,-1 0 0 0 0,0 1-1 0 0,0-1 1 0 0,1 0 0 0 0,-1 1-1 0 0,0-1 1 0 0,0 1 0 0 0,0-1-1 0 0,-1 1 1 0 0,1 0 0 0 0,0-1-1 0 0,0 1 1 0 0,-1 0 0 0 0,1 0-1 0 0,-1-1 1 0 0,0 1 0 0 0,1 0-1 0 0,-1 0 1 0 0,0 0 0 0 0,0-1-1 0 0,0 1 1 0 0,0 0 0 0 0,-1 0-1 0 0,1 0 1 0 0,0-1 0 0 0,-1 1-1 0 0,1 0 1 0 0,-1-1 0 0 0,0 1-1 0 0,1 0 1 0 0,-1-1 0 0 0,0 1-1 0 0,0-1 1 0 0,0 1 0 0 0,0-1-1 0 0,-1 1 1 0 0,1-1 0 0 0,0 0-1 0 0,-1 1-10 0 0,-72 118 287 0 0,73-119-282 0 0,0 1-1 0 0,1-1 0 0 0,-1 1 1 0 0,0-1-1 0 0,1 1 0 0 0,0-1 1 0 0,-1 1-1 0 0,1 0 1 0 0,0-1-1 0 0,0 1 0 0 0,0-1 1 0 0,0 1-1 0 0,0 0 1 0 0,0-1-1 0 0,0 1 0 0 0,0-1 1 0 0,1 1-1 0 0,-1 0 1 0 0,1-1-1 0 0,-1 1 0 0 0,1-1 1 0 0,0 1-1 0 0,-1-1 1 0 0,1 0-1 0 0,0 1 0 0 0,0-1 1 0 0,0 0-1 0 0,0 0 0 0 0,0 1 1 0 0,0-1-1 0 0,0 0 1 0 0,1 0-1 0 0,-1 0 0 0 0,0 0 1 0 0,1 0-1 0 0,-1-1 1 0 0,1 1-1 0 0,-1 0 0 0 0,0-1 1 0 0,1 1-1 0 0,0-1 1 0 0,-1 1-1 0 0,1-1 0 0 0,0 0-4 0 0,73-3 313 0 0,10-34-4043 0 0,-54 20-3950 0 0,-21 12-3406 0 0</inkml:trace>
  <inkml:trace contextRef="#ctx0" brushRef="#br0" timeOffset="94382.303">14019 521 4121 0 0,'0'0'2323'0'0,"0"0"-259"0"0,0 0 26 0 0,0 0 80 0 0,0 0-101 0 0,0 0-270 0 0,0 0-363 0 0,0 0-339 0 0,0 0-232 0 0,0 0-195 0 0,0 0-117 0 0,0 0-41 0 0,0 0-22 0 0,-5 1-15 0 0,-13 7-39 0 0,31 8 2301 0 0,-3-12-2513 0 0,0-1-1 0 0,0-1 1 0 0,0 1-1 0 0,1-2 1 0 0,-1 0 0 0 0,0 0-1 0 0,1 0 1 0 0,-1-2 0 0 0,1 1-1 0 0,6-2-223 0 0,20 0 335 0 0,113-4 453 0 0,-103 5-850 0 0,-47 1-8 0 0,-1 1-6191 0 0,-4 3 1387 0 0,-4 2-3319 0 0,6-2-1613 0 0</inkml:trace>
  <inkml:trace contextRef="#ctx0" brushRef="#br0" timeOffset="94681.267">13899 859 14307 0 0,'0'0'1338'0'0,"0"0"-606"0"0,0 0-89 0 0,0 0 348 0 0,0 0 345 0 0,0 0 123 0 0,0 0-151 0 0,0 0-264 0 0,0 0-196 0 0,0 0-129 0 0,0 0-71 0 0,0 0-82 0 0,0 0-66 0 0,29 2-49 0 0,88 2-58 0 0,23-21 798 0 0,-99 9-1072 0 0,50-6-2348 0 0,-86 12 602 0 0,-1 1-4286 0 0,-3 1-3333 0 0</inkml:trace>
  <inkml:trace contextRef="#ctx0" brushRef="#br0" timeOffset="92132.299">11920 197 1936 0 0,'0'0'2062'0'0,"0"0"-291"0"0,0 0-133 0 0,0 0 118 0 0,0 0 129 0 0,0 0-37 0 0,0 0-270 0 0,0 0-369 0 0,0 0-334 0 0,0 0-256 0 0,0 0-132 0 0,0 0-67 0 0,6 0 1208 0 0,-7 37 1598 0 0,-16 45-2082 0 0,-83 215-195 0 0,90-266-929 0 0,1 1 0 0 0,1 0 0 0 0,2 0 0 0 0,1 0 0 0 0,2 1 0 0 0,1 0 0 0 0,1 2-20 0 0,0-30 2 0 0,1 0-1 0 0,-1-1 1 0 0,1 1 0 0 0,0 0 0 0 0,1-1 0 0 0,-1 1-1 0 0,1-1 1 0 0,0 1 0 0 0,0-1 0 0 0,0 1 0 0 0,0-1 0 0 0,1 1-1 0 0,0-1 1 0 0,0 0 0 0 0,0 0 0 0 0,0 0 0 0 0,1 0-1 0 0,0 0 1 0 0,0-1 0 0 0,0 1 0 0 0,0-1 0 0 0,0 0 0 0 0,1 1-1 0 0,-1-2 1 0 0,1 1 0 0 0,0 0 0 0 0,0-1 0 0 0,0 1-1 0 0,0-1 1 0 0,0 0 0 0 0,0-1 0 0 0,1 1 0 0 0,1 0-2 0 0,3-5 47 0 0,-1 1 0 0 0,1-1 0 0 0,-1-1 0 0 0,1 0 1 0 0,-1 0-1 0 0,-1 0 0 0 0,1-1 0 0 0,0 0 0 0 0,-1-1 0 0 0,0 0 1 0 0,0 0-1 0 0,-1 0 0 0 0,0-1 0 0 0,0 0 0 0 0,0 0 0 0 0,-1 0 1 0 0,0-1-48 0 0,17-17 91 0 0,17-26-15 0 0,-2-2 0 0 0,-3 0 0 0 0,-1-3 0 0 0,-4-1 0 0 0,-1-1-1 0 0,-2-4-75 0 0,-14 34 5 0 0,6-12 15 0 0,-2-1 0 0 0,-2 0 0 0 0,-2-1 0 0 0,2-15-20 0 0,-19 34 252 0 0,-10 49-322 0 0,-3 12 169 0 0,1 1 1 0 0,2 0 0 0 0,2 1 0 0 0,2 0 0 0 0,-6 36-100 0 0,-2 78 351 0 0,7 1 0 0 0,7 117-351 0 0,5-271 7 0 0,15-54-7257 0 0,-7 29-3952 0 0,-5 16 1600 0 0</inkml:trace>
  <inkml:trace contextRef="#ctx0" brushRef="#br0" timeOffset="92583.935">12408 800 10058 0 0,'0'0'1889'0'0,"0"0"-420"0"0,0 0-101 0 0,0 0 62 0 0,0 0 46 0 0,0 0-79 0 0,0 0-276 0 0,0 0-299 0 0,0 0-239 0 0,0 0-179 0 0,0 0-80 0 0,0 0-4 0 0,0 0 32 0 0,0 5 16 0 0,-3 270 2957 0 0,-8-208-3272 0 0,9-57-1337 0 0,0-12-4238 0 0,7-21-9875 0 0,-1 19 10841 0 0</inkml:trace>
  <inkml:trace contextRef="#ctx0" brushRef="#br0" timeOffset="93341.305">12545 926 6393 0 0,'0'0'2864'0'0,"0"0"-672"0"0,0 0-401 0 0,0 0-144 0 0,0 0-89 0 0,0 0-146 0 0,0 0-244 0 0,0 0-289 0 0,0 0-259 0 0,0 0-182 0 0,0 0-74 0 0,0 0 0 0 0,0 0 31 0 0,4 3 34 0 0,12 3-177 0 0,0 0-1 0 0,0-1 1 0 0,0-1-1 0 0,1 0 1 0 0,0-2-1 0 0,0 0 1 0 0,-1 0 0 0 0,1-2-1 0 0,0 0 1 0 0,0-1-1 0 0,11-2-251 0 0,25 2 260 0 0,-17 1-11 0 0,-36 0-212 0 0,0 0 34 0 0,0 0 29 0 0,0 0 36 0 0,0 0 12 0 0,0 0 21 0 0,0 0 28 0 0,-13-18 490 0 0,-77-52-573 0 0,87 74-117 0 0,0 0 0 0 0,0 1 0 0 0,1-1 0 0 0,-1 1 0 0 0,1-1 0 0 0,0 1 1 0 0,0 0-1 0 0,0 0 0 0 0,1 0 0 0 0,-1 0 0 0 0,1 0 0 0 0,1 0 0 0 0,-1 0 1 0 0,1 0-1 0 0,-1 0 0 0 0,2 5 3 0 0,-1-8 0 0 0,-20 186 4 0 0,12-137 15 0 0,8-51-18 0 0,0 0-2 0 0,0 0 13 0 0,0 0 7 0 0,0 0 11 0 0,0 0 9 0 0,16-15 200 0 0,115-143 95 0 0,-116 122-516 0 0,-15 36 2 0 0,0 0-79 0 0,0-6-2246 0 0,0 5-1974 0 0,0 0-3688 0 0,0 1-2960 0 0</inkml:trace>
  <inkml:trace contextRef="#ctx0" brushRef="#br0" timeOffset="95967.117">15186 208 24 0 0,'0'0'1646'0'0,"0"0"-51"0"0,0 0 141 0 0,0 0 342 0 0,0 0 301 0 0,0 0-14 0 0,0 0-256 0 0,0 0-400 0 0,0 0-413 0 0,0 0-290 0 0,0 0-253 0 0,1-4-170 0 0,1-7 544 0 0,1 35 835 0 0,-1-5-1540 0 0,8 98 1318 0 0,-5-1 0 0 0,-8 83-1740 0 0,-14-22 269 0 0,-1-61-141 0 0,17-112-128 0 0,1 0-5 0 0,0-61-7933 0 0,0 31-2819 0 0,0 18 2790 0 0</inkml:trace>
  <inkml:trace contextRef="#ctx0" brushRef="#br0" timeOffset="96278.795">14811 285 5745 0 0,'0'0'1963'0'0,"0"0"-94"0"0,0 0-41 0 0,0 0 81 0 0,0 0 31 0 0,0 0-228 0 0,0 0-363 0 0,0 0-411 0 0,0 0-313 0 0,0 0-147 0 0,0 0-7 0 0,0 0 65 0 0,0 0 52 0 0,14-3 44 0 0,243-35 2374 0 0,202-16-1635 0 0,-356 53-3346 0 0,-99 21-7079 0 0,-4-18 5711 0 0,0 2-8229 0 0</inkml:trace>
  <inkml:trace contextRef="#ctx0" brushRef="#br0" timeOffset="96783.336">15514 778 12515 0 0,'0'0'1012'0'0,"0"0"-399"0"0,0 0 82 0 0,0 0 293 0 0,0 0 206 0 0,0 0 16 0 0,0 0-180 0 0,0 0-136 0 0,0 0-121 0 0,0 0-96 0 0,0 0-83 0 0,0 0-91 0 0,32 2-72 0 0,99 6-59 0 0,-6 5 1268 0 0,-123-13-1599 0 0,0 0-1 0 0,0 0 0 0 0,0 0 1 0 0,0 1-1 0 0,0-1 0 0 0,0 1 1 0 0,0-1-1 0 0,0 1 0 0 0,0 0 1 0 0,0 0-1 0 0,0-1 0 0 0,0 1 1 0 0,-1 0-1 0 0,1 1 1 0 0,0-1-1 0 0,-1 0 0 0 0,1 0 1 0 0,-1 1-1 0 0,0-1 0 0 0,1 1 1 0 0,-1-1-1 0 0,0 1 0 0 0,0 0 1 0 0,0 0-1 0 0,0-1 0 0 0,0 1 1 0 0,0 0-1 0 0,0 0 0 0 0,-1 0 1 0 0,1 0-1 0 0,-1 0 0 0 0,1 0 1 0 0,-1 0-1 0 0,0 0 0 0 0,0 0 1 0 0,0 0-1 0 0,0 0 0 0 0,0 0 1 0 0,0 0-1 0 0,0 0 0 0 0,-1 0 1 0 0,1 0-1 0 0,-1 0 0 0 0,1 0 1 0 0,-1 0-1 0 0,0-1 0 0 0,0 1 1 0 0,0 0-1 0 0,0 0 0 0 0,0-1 1 0 0,0 1-1 0 0,-1 0-40 0 0,-35 45 359 0 0,32-42-330 0 0,-1 1 0 0 0,1-1 1 0 0,-1 1-1 0 0,2 0 0 0 0,-1 1 0 0 0,1-1 0 0 0,0 1 0 0 0,0 0 0 0 0,0 0 0 0 0,1 0 0 0 0,1 0 1 0 0,-1 0-1 0 0,1 1 0 0 0,0-1 0 0 0,1 1 0 0 0,-1 0 0 0 0,2 0 0 0 0,-1-1 0 0 0,1 8-29 0 0,2-11 24 0 0,0 0-1 0 0,0 0 0 0 0,1 0 1 0 0,0 0-1 0 0,-1 0 1 0 0,1 0-1 0 0,1-1 0 0 0,-1 1 1 0 0,0-1-1 0 0,1 0 0 0 0,0 0 1 0 0,0 0-1 0 0,-1 0 0 0 0,2-1 1 0 0,-1 0-1 0 0,0 0 1 0 0,0 0-1 0 0,1 0 0 0 0,-1 0 1 0 0,1-1-1 0 0,0 0 0 0 0,-1 0 1 0 0,1 0-1 0 0,0-1 0 0 0,3 0-23 0 0,126-4-3251 0 0,-119 0 1402 0 0,-1 1-1885 0 0,0 0-3711 0 0,1-1-5011 0 0</inkml:trace>
  <inkml:trace contextRef="#ctx0" brushRef="#br0" timeOffset="128392.605">9089 5395 12251 0 0,'0'0'2401'0'0,"0"0"-351"0"0,0 0-255 0 0,0 0-170 0 0,0 0-180 0 0,0 0-258 0 0,0 0-277 0 0,0 0-179 0 0,0 0-83 0 0,0 0-54 0 0,0 0-28 0 0,0 0-87 0 0,1 16 1296 0 0,-66 56-1494 0 0,118-112 254 0 0,-88 66-138 0 0,35-26-517 0 0,0 0-80 0 0,0 0-70 0 0,0 0-128 0 0,0 0-191 0 0,0 0-344 0 0,0 0-538 0 0,0 0-1009 0 0,0 0-3101 0 0,0 0-6382 0 0</inkml:trace>
  <inkml:trace contextRef="#ctx0" brushRef="#br0" timeOffset="128823.033">9143 5771 11210 0 0,'0'0'2068'0'0,"0"0"-405"0"0,0 0-108 0 0,0 0-56 0 0,0 0-85 0 0,0 0-196 0 0,0 0-270 0 0,0 0-217 0 0,0 0-124 0 0,0 0-74 0 0,0 0-42 0 0,0 0-23 0 0,0 0-5 0 0,0 2-8 0 0,0 2-299 0 0,0 0 0 0 0,-1 0 1 0 0,1 0-1 0 0,-1 0 0 0 0,1 0 0 0 0,-1-1 1 0 0,-1 1-1 0 0,1 0 0 0 0,0-1 1 0 0,-1 1-1 0 0,0-1 0 0 0,0 1 0 0 0,0-1 1 0 0,0 0-1 0 0,0 0 0 0 0,-3 3-156 0 0,-21 42 222 0 0,26-26-184 0 0,0-22-22 0 0,0 0 16 0 0,18-4 288 0 0,46-43 287 0 0,-71 55-908 0 0,-6 8-3932 0 0,12-15-1466 0 0,1-1-6589 0 0</inkml:trace>
  <inkml:trace contextRef="#ctx0" brushRef="#br0" timeOffset="133543.04">10582 5200 0 0 0,'0'0'483'0'0,"0"0"406"0"0,0 0 7 0 0,0 0-115 0 0,0 0-93 0 0,0 0-48 0 0,1 0-3605 0 0,1 1 4854 0 0,8 2 16950 0 0,-8-2-15496 0 0,-13 5 698 0 0,-22-5-4428 0 0,23-2 684 0 0,-146 20-215 0 0,-153 62 143 0 0,244-66 64 0 0,22 18 294 0 0,-18-3-340 0 0,61-30-234 0 0,0 0 1 0 0,1 0-1 0 0,-1 0 1 0 0,0 1-1 0 0,0-1 1 0 0,0 0-1 0 0,1 0 0 0 0,-1 0 1 0 0,0 1-1 0 0,0-1 1 0 0,0 0-1 0 0,0 0 1 0 0,0 1-1 0 0,0-1 0 0 0,0 0 1 0 0,1 0-1 0 0,-1 1 1 0 0,0-1-1 0 0,0 0 1 0 0,0 1-1 0 0,0-1 0 0 0,0 0 1 0 0,0 0-1 0 0,0 1 1 0 0,0-1-1 0 0,0 0 1 0 0,-1 0-1 0 0,1 1 0 0 0,0-1 1 0 0,0 0-1 0 0,0 0 1 0 0,0 1-1 0 0,0-1 1 0 0,0 0-1 0 0,0 0 1 0 0,-1 1-1 0 0,1-1 0 0 0,0 0 1 0 0,0 0-1 0 0,0 0 1 0 0,-1 1-1 0 0,1-1 1 0 0,0 0-1 0 0,0 0 0 0 0,0 0 1 0 0,-1 0-1 0 0,1 1-9 0 0,9 2-44 0 0,161 27 153 0 0,-109-23-109 0 0,170 24 101 0 0,-126-12-57 0 0,-112-4 59 0 0,-104 55-16 0 0,-193 45-3 0 0,-100 61-52 0 0,315-116 4 0 0,88-60-38 0 0,1 1 0 0 0,0-1 0 0 0,-1 1 0 0 0,1-1 1 0 0,0 1-1 0 0,0 0 0 0 0,0-1 0 0 0,-1 1 0 0 0,1-1 0 0 0,0 1 1 0 0,0 0-1 0 0,0-1 0 0 0,0 1 0 0 0,0 0 0 0 0,0-1 0 0 0,0 1 1 0 0,0-1-1 0 0,1 1 0 0 0,-1 0 0 0 0,0-1 0 0 0,0 1 0 0 0,0-1 1 0 0,1 1-1 0 0,-1 0 0 0 0,0-1 0 0 0,1 1 0 0 0,-1-1 0 0 0,0 1 1 0 0,1-1-1 0 0,-1 1 0 0 0,1-1 0 0 0,-1 1 0 0 0,1-1 0 0 0,-1 0 1 0 0,1 1-1 0 0,-1-1 0 0 0,1 0 0 0 0,-1 1 0 0 0,1-1 0 0 0,-1 0 1 0 0,1 0-1 0 0,-1 1 0 0 0,1-1 0 0 0,0 0 0 0 0,-1 0 0 0 0,1 0 1 0 0,0 0-1 0 0,0 0 2 0 0,86 18-62 0 0,168-28 170 0 0,-30 9 0 0 0,81 27-26 0 0,-102-4 47 0 0,-206-22 14 0 0,16-20-179 0 0,57-71 69 0 0,-71 84-370 0 0,-1 7 283 0 0,-33 15-2855 0 0,6 0 972 0 0,4-1-2188 0 0,8-3-5014 0 0,10-7-2924 0 0</inkml:trace>
  <inkml:trace contextRef="#ctx0" brushRef="#br0" timeOffset="142797.692">13910 5487 6953 0 0,'0'0'2797'0'0,"0"0"-235"0"0,0 0-195 0 0,0 0-217 0 0,0 0-286 0 0,0 0-345 0 0,0 0-292 0 0,0 0-237 0 0,0 0-223 0 0,0 0-159 0 0,0 0-99 0 0,0 0-39 0 0,0 0-37 0 0,-2 0-29 0 0,-9-3-30 0 0,8 3-81 0 0,3 0-24 0 0,24 0 1216 0 0,1 3-1109 0 0,1-2 0 0 0,-1 0 1 0 0,1-2-1 0 0,0-1 1 0 0,-1-1-1 0 0,18-4-376 0 0,-4 1 156 0 0,39 1-434 0 0,-78 5-2529 0 0,-4-6-3038 0 0,1 5-3241 0 0,2 1-2065 0 0</inkml:trace>
  <inkml:trace contextRef="#ctx0" brushRef="#br0" timeOffset="143097.194">13907 5679 11282 0 0,'0'0'2153'0'0,"0"0"-487"0"0,0 0-162 0 0,0 0-66 0 0,0 0-49 0 0,0 0-163 0 0,0 0-274 0 0,0 0-251 0 0,0 0-176 0 0,0 0-105 0 0,0 0-39 0 0,0 0 15 0 0,0 0 98 0 0,3 3 92 0 0,2 0-382 0 0,0 0-1 0 0,0 0 0 0 0,0-1 1 0 0,0 0-1 0 0,1 1 1 0 0,-1-2-1 0 0,1 1 0 0 0,-1-1 1 0 0,1 0-1 0 0,0 0 1 0 0,-1 0-1 0 0,1-1 0 0 0,0 0 1 0 0,3 0-204 0 0,228-29 1825 0 0,-205 28-2438 0 0,-36 26-6006 0 0,1-20 1035 0 0,1-2-6289 0 0</inkml:trace>
  <inkml:trace contextRef="#ctx0" brushRef="#br0" timeOffset="145696.25">15120 5174 0 0 0,'0'0'1019'0'0,"0"0"795"0"0,0 0 257 0 0,0 0-12 0 0,0 0-116 0 0,0 0-139 0 0,0 0-123 0 0,0 0-124 0 0,2-2-134 0 0,8-8-145 0 0,-7 8-161 0 0,-3 2-168 0 0,0 0-153 0 0,0 0-133 0 0,-1 25 2825 0 0,-31 47-3085 0 0,-4-2-1 0 0,-2-2 0 0 0,-3-2 0 0 0,-47 59-402 0 0,-2 4 196 0 0,57-70-64 0 0,33-58-116 0 0,7 14 127 0 0,2-9-77 0 0,0 1 1 0 0,0-2-1 0 0,1 1 1 0 0,0-2-1 0 0,0 1 1 0 0,0-1 0 0 0,0 0-1 0 0,1-1 1 0 0,0-1-1 0 0,-1 0 1 0 0,1 0-1 0 0,0-1 1 0 0,0 0 0 0 0,0-1-1 0 0,0 0 1 0 0,0-1-1 0 0,0 0 1 0 0,4-1-67 0 0,21 1 146 0 0,262-17 741 0 0,-146 14-669 0 0,-152 2-164 0 0,1 0 0 0 0,-1 0 0 0 0,0 0 0 0 0,1 0 0 0 0,-1 0 0 0 0,0 0 0 0 0,-1 1 0 0 0,1-1 0 0 0,0 0 0 0 0,0 0 0 0 0,-1 0-1 0 0,1 0 1 0 0,-1 0 0 0 0,0 0 0 0 0,1 0 0 0 0,-1 1 0 0 0,0-1 0 0 0,0 0 0 0 0,0 1 0 0 0,0-1 0 0 0,-1 0 0 0 0,1 1 0 0 0,0 0-1 0 0,-1-1 1 0 0,1 1 0 0 0,-1 0 0 0 0,1 0 0 0 0,-1-1 0 0 0,0 1 0 0 0,0 0-54 0 0,-11-14 4 0 0,0-1 0 0 0,1 0-1 0 0,1-1 1 0 0,1 0 0 0 0,0 0 0 0 0,-5-17-4 0 0,-34-88 33 0 0,-64-168 18 0 0,113 290-197 0 0,-1 0 0 0 0,0 0 1 0 0,1 0-1 0 0,-1 0 0 0 0,1 0 1 0 0,-1 0-1 0 0,0 1 0 0 0,1-1 0 0 0,-1 0 1 0 0,1 0-1 0 0,-1 0 0 0 0,0 1 1 0 0,1-1-1 0 0,-1 0 0 0 0,1 1 1 0 0,-1-1-1 0 0,1 0 0 0 0,-1 1 1 0 0,1-1-1 0 0,-1 1 0 0 0,1-1 0 0 0,0 0 1 0 0,-1 1-1 0 0,1-1 0 0 0,-1 1 1 0 0,1 0-1 0 0,0-1 0 0 0,0 1 1 0 0,-1-1-1 0 0,1 1 0 0 0,0-1 1 0 0,0 1-1 0 0,0 0 0 0 0,0-1 0 0 0,-1 1 1 0 0,1-1-1 0 0,0 1 0 0 0,0 0 1 0 0,0-1-1 0 0,0 1 0 0 0,1 0 1 0 0,-1-1-1 0 0,0 1 0 0 0,0-1 1 0 0,0 1-1 0 0,0 0 0 0 0,1-1 0 0 0,-1 1 1 0 0,0-1-1 0 0,0 1 0 0 0,1-1 1 0 0,-1 1-1 0 0,0-1 0 0 0,1 1 1 0 0,-1-1-1 0 0,1 1 0 0 0,-1-1 146 0 0,9 15-8706 0 0,-5-11-2479 0 0</inkml:trace>
  <inkml:trace contextRef="#ctx0" brushRef="#br0" timeOffset="146440.313">15869 5119 3753 0 0,'0'0'2844'0'0,"0"0"-654"0"0,0 0-291 0 0,0 0-76 0 0,0 0-13 0 0,0 0-91 0 0,0 0-235 0 0,0 0-255 0 0,0 0-268 0 0,0 0-245 0 0,0 0-160 0 0,0 0-114 0 0,0 0-61 0 0,0-7 1382 0 0,23 73 463 0 0,-19-39-2100 0 0,-1 0 0 0 0,-1 1 0 0 0,-1 0 0 0 0,-1 0 1 0 0,-1-1-1 0 0,-2 1 0 0 0,-1 0 0 0 0,-1-1 0 0 0,-2 0 0 0 0,0 0 0 0 0,-2-1 0 0 0,-1 0 0 0 0,0 0 0 0 0,-3 0-126 0 0,-30 95 154 0 0,30-41-42 0 0,15-78-94 0 0,-1-1 0 0 0,1 1 0 0 0,-1-1 0 0 0,1 1 0 0 0,0-1 0 0 0,0 0 0 0 0,0 0 0 0 0,0 0-1 0 0,0 0 1 0 0,0 0 0 0 0,0 0 0 0 0,0 0 0 0 0,0 0 0 0 0,0-1 0 0 0,0 0 0 0 0,0 1 0 0 0,1-1 0 0 0,-1 0 0 0 0,0 0-1 0 0,0 0 1 0 0,1 0 0 0 0,-1 0 0 0 0,0 0 0 0 0,0-1 0 0 0,0 1 0 0 0,2-1-18 0 0,3 0 149 0 0,144-40 735 0 0,-128 36-835 0 0,-1 0 0 0 0,1 1-1 0 0,0 2 1 0 0,0 0 0 0 0,1 1-1 0 0,-1 2 1 0 0,0 0 0 0 0,10 3-49 0 0,86 14 165 0 0,-118-18-181 0 0,-1 0 8 0 0,0 0 16 0 0,0 0 17 0 0,0 0 10 0 0,0 0-28 0 0,0 0 10 0 0,0 0-5 0 0,0 0-15 0 0,0 0 18 0 0,0 0-27 0 0,0 0-3 0 0,0 0-13 0 0,0 0-8 0 0,-9-9-8832 0 0,7 6 1254 0 0,2 3-4106 0 0</inkml:trace>
  <inkml:trace contextRef="#ctx0" brushRef="#br0" timeOffset="147181.65">15661 4880 5617 0 0,'0'0'2230'0'0,"0"0"-283"0"0,0 0-123 0 0,0 0 20 0 0,0 0-7 0 0,0 0-138 0 0,0 0-257 0 0,0 0-290 0 0,0 0-226 0 0,0 0-182 0 0,0 0-127 0 0,0 0-47 0 0,0 0-19 0 0,-3 0 10 0 0,105-37 3836 0 0,318 1-2710 0 0,-297 32-152 0 0,-186-37-1450 0 0,47 27-84 0 0,0-2 0 0 0,1 1 0 0 0,1-2 0 0 0,0 0 0 0 0,2-1-1 0 0,0 0 1 0 0,0 0 0 0 0,1-4-1 0 0,-30-62-2941 0 0,35 77-166 0 0,1 6-7402 0 0,1 1-1517 0 0</inkml:trace>
  <inkml:trace contextRef="#ctx0" brushRef="#br0" timeOffset="135192.711">11423 5005 1648 0 0,'0'0'1717'0'0,"0"0"-121"0"0,0 0 110 0 0,0 0 241 0 0,0 0 112 0 0,0 0-95 0 0,0 0-261 0 0,0 0-342 0 0,0 0-281 0 0,0 0-191 0 0,0 0-118 0 0,0 0-37 0 0,1-6-30 0 0,3-20-29 0 0,-5 23-512 0 0,1 0-1 0 0,0 0 1 0 0,-1 0 0 0 0,0 0 0 0 0,0 0-1 0 0,0 0 1 0 0,0 0 0 0 0,0 0 0 0 0,-1 1 0 0 0,1-1-1 0 0,-1 0 1 0 0,0 1 0 0 0,1-1 0 0 0,-1 1 0 0 0,0 0-1 0 0,-1 0 1 0 0,1-1 0 0 0,0 1 0 0 0,-3-1-163 0 0,-2-4 302 0 0,-2 0-118 0 0,0 1 0 0 0,-1-1 0 0 0,0 1 0 0 0,0 1 0 0 0,-1 0-1 0 0,0 0 1 0 0,1 1 0 0 0,-2 1 0 0 0,1 0 0 0 0,0 0 0 0 0,0 1 0 0 0,-1 0 0 0 0,0 1-1 0 0,1 1 1 0 0,-1 0 0 0 0,1 0 0 0 0,-2 1-184 0 0,8 1 35 0 0,1-1-1 0 0,0 1 1 0 0,0 1-1 0 0,-1-1 1 0 0,1 0-1 0 0,1 1 1 0 0,-1 0-1 0 0,0 0 1 0 0,1 0 0 0 0,-1 1-1 0 0,1-1 1 0 0,0 1-1 0 0,0-1 1 0 0,0 1-1 0 0,1 0 1 0 0,-1 0-1 0 0,1 0 1 0 0,0 1-1 0 0,0-1 1 0 0,1 0 0 0 0,-1 1-1 0 0,1 0 1 0 0,0-1-1 0 0,0 1 1 0 0,0 0-1 0 0,1-1 1 0 0,0 1-1 0 0,0 0 1 0 0,0-1-1 0 0,0 1 1 0 0,1 0 0 0 0,0 2-35 0 0,-1-3 22 0 0,-3 55 242 0 0,4 0-1 0 0,2 1 0 0 0,6 28-263 0 0,1 17 253 0 0,57 339 325 0 0,-26-211-224 0 0,-34 28 145 0 0,-6-254-483 0 0,-1-1 1 0 0,0 1-1 0 0,0-1 0 0 0,-1 1 0 0 0,0 0 1 0 0,0-1-1 0 0,0 0 0 0 0,-1 1 0 0 0,0-1 1 0 0,0 0-1 0 0,-1 0 0 0 0,0 0 0 0 0,0 0 0 0 0,0 0 1 0 0,-1-1-1 0 0,1 1 0 0 0,-1-1 0 0 0,-1 0 1 0 0,1 0-1 0 0,-1-1 0 0 0,0 1 0 0 0,0-1 1 0 0,0 0-1 0 0,0 0 0 0 0,-1-1 0 0 0,0 1 0 0 0,0-1 1 0 0,0-1-1 0 0,0 1 0 0 0,0-1 0 0 0,0 0 1 0 0,-1 0-1 0 0,1-1 0 0 0,-1 0 0 0 0,-4 0-16 0 0,8-1-29 0 0,1 0 0 0 0,0 0 0 0 0,-1-1 0 0 0,1 0 0 0 0,0 1 0 0 0,-1-1 0 0 0,1 0 1 0 0,0 0-1 0 0,0 0 0 0 0,-1 0 0 0 0,1-1 0 0 0,0 1 0 0 0,0 0 0 0 0,1-1 0 0 0,-1 0 0 0 0,0 1 0 0 0,0-1 0 0 0,1 0 0 0 0,-1 0 0 0 0,1 0 0 0 0,-1 0 0 0 0,1 0 0 0 0,0 0 0 0 0,0 0 0 0 0,0-1 0 0 0,0 1 0 0 0,0 0 0 0 0,1 0 0 0 0,-1-1 0 0 0,1-1 29 0 0,-8-38-3036 0 0,7 4-5399 0 0,1 30-3533 0 0</inkml:trace>
  <inkml:trace contextRef="#ctx0" brushRef="#br0" timeOffset="135761.15">11777 5370 10618 0 0,'0'0'1941'0'0,"0"0"-308"0"0,0 0-64 0 0,0 0 95 0 0,0 0 43 0 0,0 0-168 0 0,0 0-296 0 0,0 0-301 0 0,0 0-252 0 0,0 0-128 0 0,0 0-59 0 0,0 0-18 0 0,0 0 7 0 0,4-4 736 0 0,-27 221 900 0 0,-10 73-1674 0 0,15-209-450 0 0,3-127-8643 0 0,15 28 2656 0 0,0 14 2357 0 0,0-4-7528 0 0</inkml:trace>
  <inkml:trace contextRef="#ctx0" brushRef="#br0" timeOffset="136139.763">11762 5366 9082 0 0,'0'0'3422'0'0,"0"0"-1462"0"0,0 0-642 0 0,0 0-38 0 0,0 0 113 0 0,0 0 7 0 0,0 0-161 0 0,0 0-246 0 0,0 0-182 0 0,0 0-111 0 0,0 0-54 0 0,0 0-62 0 0,0 0-87 0 0,18-6-56 0 0,131-32 931 0 0,50 27 155 0 0,-199 11-1562 0 0,0 0-2 0 0,0 0-26 0 0,0 0-30 0 0,0 0-53 0 0,0 0-62 0 0,0 0-60 0 0,0 0-58 0 0,-4 22-6389 0 0,0-15 4313 0 0,0-1-1299 0 0,-2-1-3283 0 0,2-1-703 0 0</inkml:trace>
  <inkml:trace contextRef="#ctx0" brushRef="#br0" timeOffset="136397.13">11736 5609 10618 0 0,'0'0'2597'0'0,"0"0"-1049"0"0,0 0-506 0 0,0 0 53 0 0,0 0 136 0 0,0 0 58 0 0,0 0-106 0 0,0 0-141 0 0,0 0-104 0 0,0 0-76 0 0,0 0-80 0 0,0 0-166 0 0,0 0-120 0 0,18 2-68 0 0,55 5-43 0 0,31-18 674 0 0,-62 1-1036 0 0,-6 2-229 0 0,-20 3-2390 0 0,-6 1-3000 0 0,0 0-4529 0 0,-6 4 1414 0 0</inkml:trace>
  <inkml:trace contextRef="#ctx0" brushRef="#br0" timeOffset="136994.14">11770 5108 7290 0 0,'0'0'2428'0'0,"0"0"-466"0"0,0 0-248 0 0,0 0-38 0 0,0 0 0 0 0,0 0-77 0 0,0 0-218 0 0,0 0-240 0 0,0 0-243 0 0,0 0-216 0 0,0 0-99 0 0,0 0-43 0 0,0 0-9 0 0,-5 0 19 0 0,-5 1-291 0 0,18-6 1291 0 0,45-9-955 0 0,1 1 0 0 0,0 3 0 0 0,0 3-1 0 0,15 1-594 0 0,69 5 249 0 0,-137 1-245 0 0,-1 0-6 0 0,0 0 25 0 0,0 0 41 0 0,0 0-3 0 0,0 0 31 0 0,0 0 23 0 0,-12-18 470 0 0,-98-125-1772 0 0,110 142 247 0 0,0 1-536 0 0,0 0-853 0 0,1 0-2766 0 0,2 0-6907 0 0</inkml:trace>
  <inkml:trace contextRef="#ctx0" brushRef="#br0" timeOffset="141490.922">12557 5679 1968 0 0,'0'0'2377'0'0,"0"0"-527"0"0,0 0-294 0 0,0 0 20 0 0,0 0 79 0 0,0 0 40 0 0,0 0-117 0 0,0 0-232 0 0,0 0-225 0 0,0 0-217 0 0,0 0-133 0 0,-7-8-127 0 0,-25-24-103 0 0,-11 24 787 0 0,25 11-1059 0 0,1 0 0 0 0,0 1 0 0 0,0 1 0 0 0,1 1 0 0 0,-1 0 0 0 0,1 2 0 0 0,0-1 0 0 0,1 2 1 0 0,0 0-1 0 0,0 1 0 0 0,1 0 0 0 0,0 1 0 0 0,-4 5-269 0 0,14-10 26 0 0,-1 0-1 0 0,1 0 1 0 0,0 0 0 0 0,0 0-1 0 0,1 0 1 0 0,0 1 0 0 0,0-1-1 0 0,1 1 1 0 0,-1 0 0 0 0,1 0-1 0 0,1 0 1 0 0,-1 0 0 0 0,1 0-1 0 0,1 1 1 0 0,-1-1 0 0 0,1 0-1 0 0,1 0 1 0 0,-1 1 0 0 0,1-1-1 0 0,1 4-25 0 0,0-4 17 0 0,0 0 0 0 0,0 0-1 0 0,1-1 1 0 0,-1 1 0 0 0,1-1 0 0 0,1 0-1 0 0,-1 0 1 0 0,1 0 0 0 0,1 0-1 0 0,-1 0 1 0 0,1-1 0 0 0,-1 0-1 0 0,1 0 1 0 0,1 0 0 0 0,-1-1 0 0 0,1 0-1 0 0,0 0 1 0 0,0 0 0 0 0,3 1-17 0 0,-1-4 107 0 0,0 0 0 0 0,0-1 0 0 0,1 0 0 0 0,-1-1 0 0 0,0 1 1 0 0,0-1-1 0 0,0-1 0 0 0,0 0 0 0 0,0 0 0 0 0,0 0 0 0 0,-1-1 1 0 0,1 0-1 0 0,-1-1 0 0 0,0 0 0 0 0,0 0 0 0 0,0 0 0 0 0,0-1 0 0 0,-1 0 1 0 0,0 0-1 0 0,0-1 0 0 0,0 1 0 0 0,0-1 0 0 0,-1-1 0 0 0,0 1 0 0 0,-1-1 1 0 0,4-6-108 0 0,10-6 114 0 0,14-18-22 0 0,-2 0-1 0 0,-2-2 1 0 0,-1-1-1 0 0,-2-1 0 0 0,-2-2 1 0 0,-2 0-1 0 0,-2-1 1 0 0,-1-1-1 0 0,4-24-91 0 0,-16 46 2 0 0,-2 0 0 0 0,0-1 0 0 0,-1 1 1 0 0,-1-1-1 0 0,-2 0 0 0 0,0 1 0 0 0,-3-15-2 0 0,3 32-16 0 0,-1-1 1 0 0,0 1-1 0 0,-1 0 0 0 0,1 0 1 0 0,-1 0-1 0 0,0 1 0 0 0,0-1 1 0 0,-1 0-1 0 0,0 1 0 0 0,0 0 0 0 0,0-1 1 0 0,-1 1-1 0 0,0 0 0 0 0,0 1 1 0 0,0-1-1 0 0,0 1 0 0 0,-1 0 1 0 0,1 0-1 0 0,-1 0 0 0 0,0 0 1 0 0,-1 1-1 0 0,1 0 0 0 0,0 0 1 0 0,-1 0-1 0 0,0 1 0 0 0,1 0 1 0 0,-1 0-1 0 0,0 0 0 0 0,0 1 1 0 0,0 0-1 0 0,-1 0 0 0 0,1 1 1 0 0,0-1-1 0 0,0 1 0 0 0,0 1 1 0 0,-2-1 15 0 0,1 5 4 0 0,1 0 0 0 0,0 0 1 0 0,1 0-1 0 0,-1 0 1 0 0,1 1-1 0 0,0 0 0 0 0,1 0 1 0 0,-1 0-1 0 0,1 1 0 0 0,0-1 1 0 0,1 1-1 0 0,0 0 1 0 0,0 0-1 0 0,0 1 0 0 0,1-1 1 0 0,0 0-1 0 0,0 1 0 0 0,1-1 1 0 0,0 1-1 0 0,0 0 1 0 0,1-1-1 0 0,0 1 0 0 0,1 0 1 0 0,-1-1-1 0 0,2 7-4 0 0,-1 11 88 0 0,1 0-1 0 0,1 1 0 0 0,1-1 1 0 0,1 0-1 0 0,1-1 1 0 0,2 0-1 0 0,6 16-87 0 0,128 323 756 0 0,-66-223-400 0 0,-75-139-366 0 0,-1-1 16 0 0,0 0-3 0 0,0 0 21 0 0,0 0 1 0 0,0 0 1 0 0,0 0 2 0 0,0 0-14 0 0,0 0-23 0 0,0 0-23 0 0,0 0 4 0 0,0 0 4 0 0,0 0 17 0 0,0 0-25 0 0,0 0-16 0 0,0 0-33 0 0,0 0-26 0 0,0 0-54 0 0,0 0-50 0 0,0 0-82 0 0,0 0-74 0 0,0-9-1847 0 0,2-32-3874 0 0,2 24-481 0 0,1 6-4569 0 0</inkml:trace>
  <inkml:trace contextRef="#ctx0" brushRef="#br0" timeOffset="142078.234">13146 5193 12387 0 0,'0'0'2008'0'0,"0"0"-572"0"0,0 0-351 0 0,0 0 2 0 0,0 0 9 0 0,0 0-24 0 0,0 0-97 0 0,0 0-147 0 0,0 0-136 0 0,0 0-105 0 0,0 0-63 0 0,0 0-53 0 0,0 0 0 0 0,-8 18-6 0 0,-25 59-56 0 0,25-6 526 0 0,-10 200 388 0 0,-1-68-1067 0 0,19-196-264 0 0,-1-3 21 0 0,1 0 0 0 0,-1-1 0 0 0,1 1 0 0 0,0 0 0 0 0,0 0 0 0 0,1-1 0 0 0,-1 1 0 0 0,1 0 0 0 0,0-1 0 0 0,0 1 1 0 0,0-1-1 0 0,0 1 0 0 0,0-1 0 0 0,1 0 0 0 0,0 1 0 0 0,0-1 0 0 0,0 0 0 0 0,0 0 0 0 0,0 0 0 0 0,0 0 0 0 0,1 0 0 0 0,-1-1 0 0 0,3 2-13 0 0,23 3 629 0 0,98-28 329 0 0,-70 5-1116 0 0,-83-6-3491 0 0,-2-6-951 0 0,13 9-4915 0 0,13 15-1421 0 0</inkml:trace>
  <inkml:trace contextRef="#ctx0" brushRef="#br0" timeOffset="142327.09">12863 5565 11698 0 0,'0'0'2245'0'0,"0"0"-578"0"0,0 0-336 0 0,0 0-76 0 0,0 0-16 0 0,0 0-55 0 0,0 0-109 0 0,0 0-157 0 0,0 0-116 0 0,0 0-100 0 0,0 0-130 0 0,0 0-87 0 0,0 0-46 0 0,25-3-20 0 0,149-16 510 0 0,-39 13-690 0 0,-44 4-3230 0 0,-74 4 1031 0 0,-8-1-596 0 0,0 0-3993 0 0,-1-1-4978 0 0</inkml:trace>
  <inkml:trace contextRef="#ctx0" brushRef="#br0" timeOffset="149280.227">11519 6323 4377 0 0,'0'0'1910'0'0,"0"0"-311"0"0,0 0-96 0 0,0 0 112 0 0,0 0 69 0 0,0 0-140 0 0,0 0-282 0 0,0 0-294 0 0,0 0-189 0 0,0 0-115 0 0,0 0-58 0 0,7-5-4 0 0,21-14-9 0 0,-21 14-15 0 0,-13 23 1701 0 0,-26 38-889 0 0,-5 40-512 0 0,21-52-566 0 0,-47 153 353 0 0,63-195-640 0 0,-1 0 0 0 0,1 0-1 0 0,-1-1 1 0 0,1 1 0 0 0,0 0 0 0 0,0 0 0 0 0,0 0-1 0 0,0 0 1 0 0,0-1 0 0 0,0 1 0 0 0,0 0-1 0 0,1 0 1 0 0,-1 0 0 0 0,1-1 0 0 0,-1 1-1 0 0,1 0 1 0 0,-1-1 0 0 0,1 1 0 0 0,0 0-1 0 0,0-1 1 0 0,0 1 0 0 0,0-1 0 0 0,0 1-1 0 0,0-1 1 0 0,1 0 0 0 0,-1 1 0 0 0,0-1 0 0 0,1 0-1 0 0,-1 0 1 0 0,1 0 0 0 0,-1 0 0 0 0,1 0-1 0 0,-1 0 1 0 0,1 0 0 0 0,0-1 0 0 0,-1 1-1 0 0,1-1 1 0 0,0 1 0 0 0,0-1 0 0 0,0 1-1 0 0,-1-1 1 0 0,1 0 0 0 0,0 0 0 0 0,1 0-25 0 0,80 7 1257 0 0,-83-7-1242 0 0,0 0 10 0 0,0 0-7 0 0,0 0-12 0 0,0 0-11 0 0,0 0 0 0 0,0 0 7 0 0,0 0-7 0 0,0 0 2 0 0,0 0 17 0 0,0 0-17 0 0,0 0-8 0 0,0 0-14 0 0,0 0-19 0 0,0 0-4 0 0,-4-19-6520 0 0,-11 3 74 0 0,-1-1-3870 0 0,12 13 5704 0 0</inkml:trace>
  <inkml:trace contextRef="#ctx0" brushRef="#br0" timeOffset="149530.936">11223 6529 1848 0 0,'0'0'2802'0'0,"0"0"-357"0"0,0 0-283 0 0,0 0-194 0 0,0 0-134 0 0,0 0-189 0 0,0 0-260 0 0,0 0-320 0 0,0 0-254 0 0,0 0-156 0 0,0 0 20 0 0,0 0 88 0 0,0 0 49 0 0,8 0 11 0 0,178-11 2364 0 0,-109 4-2815 0 0,-44 7-3793 0 0,-32 0 3240 0 0,7 4-7727 0 0,-5-1-3249 0 0</inkml:trace>
  <inkml:trace contextRef="#ctx0" brushRef="#br0" timeOffset="149814.96">11817 6636 17732 0 0,'0'0'1207'0'0,"0"0"-431"0"0,0 0-123 0 0,0 0 94 0 0,0 0 104 0 0,0 0-45 0 0,0 0-209 0 0,0 0-213 0 0,0 0-159 0 0,0 0-78 0 0,0 0-48 0 0,0 0-36 0 0,-2 25-30 0 0,-9 77 0 0 0,16-49-936 0 0,1-47-1319 0 0,-2-4-5427 0 0,-4-2-3457 0 0</inkml:trace>
  <inkml:trace contextRef="#ctx0" brushRef="#br0" timeOffset="151465.092">11615 4265 7866 0 0,'0'0'1876'0'0,"0"0"-408"0"0,0 0-122 0 0,0 0 29 0 0,0 0-28 0 0,0 0-204 0 0,0 0-290 0 0,0 0-209 0 0,0 0-119 0 0,0 0-32 0 0,0 0-24 0 0,0 8-35 0 0,-13 105 1494 0 0,4-81-1710 0 0,1 0-1 0 0,2 1 0 0 0,1 0 1 0 0,2 0-1 0 0,1 3-217 0 0,3-32 72 0 0,0 0 1 0 0,1-1-1 0 0,0 1 0 0 0,-1-1 1 0 0,1 1-1 0 0,1-1 0 0 0,-1 0 0 0 0,0 0 1 0 0,1 0-1 0 0,-1 0 0 0 0,1 0 0 0 0,0 0 1 0 0,0-1-1 0 0,0 1 0 0 0,1-1 1 0 0,-1 0-1 0 0,0 0 0 0 0,1 0 0 0 0,-1-1 1 0 0,1 1-1 0 0,0-1 0 0 0,-1 0 0 0 0,1 0 1 0 0,0 0-1 0 0,0 0 0 0 0,0-1 1 0 0,0 1-1 0 0,0-1 0 0 0,0 0 0 0 0,0 0 1 0 0,0-1-1 0 0,-1 1 0 0 0,1-1 0 0 0,0 0 1 0 0,0 0-1 0 0,1-1-72 0 0,7 2 71 0 0,44-11 302 0 0,-55 11-377 0 0,-11-7-8755 0 0,1 7 587 0 0,4 0-793 0 0</inkml:trace>
  <inkml:trace contextRef="#ctx0" brushRef="#br0" timeOffset="151710.116">11418 4445 4921 0 0,'0'0'1616'0'0,"0"0"-343"0"0,0 0 239 0 0,0 0 336 0 0,0 0 1 0 0,0 0-289 0 0,0 0-416 0 0,0 0-343 0 0,0 0-273 0 0,0 0-176 0 0,0 0-160 0 0,0 0-112 0 0,0 0-128 0 0,188 4-208 0 0,-170-8-544 0 0,0 4-1161 0 0,-5-3-2720 0 0,-5 3-5249 0 0</inkml:trace>
  <inkml:trace contextRef="#ctx0" brushRef="#br0" timeOffset="152097.158">11845 4442 10434 0 0,'0'0'2391'0'0,"0"0"-1068"0"0,0 0-365 0 0,0 0 187 0 0,0 0 213 0 0,0 0 17 0 0,0 0-217 0 0,0 0-261 0 0,0 0-191 0 0,0 0-161 0 0,0 0-117 0 0,0 0-89 0 0,0 0-71 0 0,25 0-48 0 0,125 0 325 0 0,-149 1-504 0 0,0 0 0 0 0,1 0-1 0 0,-1 0 1 0 0,0 1 0 0 0,0-1-1 0 0,0 1 1 0 0,0-1-1 0 0,0 0 1 0 0,0 1 0 0 0,-1 0-1 0 0,1-1 1 0 0,0 1-1 0 0,-1-1 1 0 0,1 1 0 0 0,-1 0-1 0 0,1 0 1 0 0,-1-1-1 0 0,0 1 1 0 0,0 0 0 0 0,0-1-1 0 0,0 1 1 0 0,0 0-1 0 0,0 0 1 0 0,0-1 0 0 0,-1 1-1 0 0,1 0 1 0 0,-1 0 0 0 0,1-1-1 0 0,-1 1 1 0 0,1-1-1 0 0,-1 1 1 0 0,0-1 0 0 0,0 1-1 0 0,0-1 1 0 0,0 1-1 0 0,0-1 1 0 0,0 1 0 0 0,0-1-1 0 0,-1 0 1 0 0,1 0-41 0 0,-7 12 114 0 0,6-12-93 0 0,0 1 0 0 0,0 0 0 0 0,1 0 0 0 0,-1 0 0 0 0,0 0 0 0 0,1 0 0 0 0,0 0 0 0 0,-1 0 0 0 0,1 1 0 0 0,0-1 0 0 0,0 0 0 0 0,0 1 0 0 0,0-1 0 0 0,1 1 0 0 0,-1-1 0 0 0,1 1 0 0 0,0-1 0 0 0,-1 1 0 0 0,1-1 0 0 0,0 1 0 0 0,0 0 0 0 0,1-1 0 0 0,-1 1 0 0 0,1-1 0 0 0,-1 1 0 0 0,1-1 0 0 0,0 1 0 0 0,0-1 0 0 0,0 2-21 0 0,4-1 33 0 0,-1 0 1 0 0,1-1 0 0 0,0 1 0 0 0,0-1-1 0 0,0 0 1 0 0,-1-1 0 0 0,2 1-1 0 0,-1-1 1 0 0,0 0 0 0 0,0 0 0 0 0,0-1-1 0 0,0 0 1 0 0,1 0 0 0 0,-1 0-1 0 0,0 0 1 0 0,3-1-34 0 0,12 0 29 0 0,55-27-2591 0 0,-61 21-4 0 0,-6 3-2180 0 0,1-1-6929 0 0</inkml:trace>
  <inkml:trace contextRef="#ctx0" brushRef="#br0" timeOffset="157850.068">9128 8032 0 0 0,'0'0'405'0'0,"0"0"744"0"0,0 0 114 0 0,0 0-66 0 0,0 0 50 0 0,0 0 65 0 0,0 0 22 0 0,0 0-55 0 0,0-4-161 0 0,-2-18 778 0 0,2 22-991 0 0,2 7 9694 0 0,0-3-9442 0 0,6-12 621 0 0,20-58-666 0 0,-33 98-302 0 0,5-31-797 0 0,0-1-29 0 0,0 0 25 0 0,0 0 9 0 0,0 0-12 0 0,0 0 24 0 0,-2 22-206 0 0,2 22 89 0 0,0-43 56 0 0,0-1 6 0 0,0 0-4 0 0,0 0-31 0 0,0 0-52 0 0,0 0-54 0 0,0 0-50 0 0,0 0-85 0 0,0 0-118 0 0,0 0-149 0 0,0 0-231 0 0,0 0-310 0 0,0 0-425 0 0,0 0-988 0 0,0 0-3038 0 0,0 0-5826 0 0</inkml:trace>
  <inkml:trace contextRef="#ctx0" brushRef="#br0" timeOffset="158699.063">9179 8407 5041 0 0,'0'0'3154'0'0,"0"0"-1679"0"0,0 0-431 0 0,0 0 295 0 0,0 0 322 0 0,0 0 102 0 0,0 0-244 0 0,0 0-422 0 0,0 0-318 0 0,0 0-135 0 0,0 0-12 0 0,0 0 36 0 0,0 0 21 0 0,0 4-20 0 0,-1 14-47 0 0,1-14-86 0 0,-4 10 4595 0 0,-12 7-4064 0 0,-16 43-1060 0 0,32-64 9 0 0,0 0 7 0 0,0 0-25 0 0,0 0 0 0 0,0 0 14 0 0,17-22 101 0 0,31-43 138 0 0,-39 46-83 0 0,-9 25-3157 0 0,0 2-7516 0 0,0-4-1460 0 0</inkml:trace>
  <inkml:trace contextRef="#ctx0" brushRef="#br0" timeOffset="164271.041">10731 7766 0 0 0,'0'0'1796'0'0,"0"0"246"0"0,0 0 32 0 0,0 0-252 0 0,0 0-342 0 0,0 0-289 0 0,0 0-132 0 0,0 0 14 0 0,1-1-404 0 0,1-2 8518 0 0,-2 3-7840 0 0,-44 8 208 0 0,-86 14-7 0 0,61-11-1186 0 0,1 2 1 0 0,0 4-1 0 0,-40 16-362 0 0,-12 15 497 0 0,99-34 50 0 0,81 27 73 0 0,98 25-281 0 0,58-7 34 0 0,-69-33-192 0 0,-112-8-59 0 0,-52 6 21 0 0,-9 4-96 0 0,-2-1-1 0 0,-1-1 1 0 0,0-2 0 0 0,-2 0 0 0 0,-1-3 0 0 0,-1 0-1 0 0,-1-2 1 0 0,-35 14-47 0 0,-18 14-27 0 0,-87 68 99 0 0,130-60-87 0 0,55-43 51 0 0,34-5 50 0 0,-40-7-81 0 0,102 4 138 0 0,0-4 0 0 0,0-6 0 0 0,46-10-143 0 0,-67 8 7 0 0,145-3 576 0 0,-231 11-559 0 0,0 0-12 0 0,0 0-32 0 0,0 0-28 0 0,0 0 58 0 0,0 0 38 0 0,0 0-48 0 0,0 0-5 0 0,0 0 13 0 0,0 0-5 0 0,0 0 18 0 0,0 0-13 0 0,0 0-24 0 0,0 0-11 0 0,0 0 41 0 0,0 0 22 0 0,0 0-42 0 0,0 0 6 0 0,0 0-9 0 0,0 0-12 0 0,0 0 19 0 0,0 0 2 0 0,0 0 19 0 0,0 0 6 0 0,0 0 2 0 0,0 0-20 0 0,0 0-21 0 0,0 0 12 0 0,0 0-14 0 0,0 0 5 0 0,0 0 3 0 0,0 0 0 0 0,0 0 7 0 0,0 0 18 0 0,0 0-20 0 0,0 0 9 0 0,0 0-20 0 0,0 0-11 0 0,0 0 16 0 0,0 0 14 0 0,0 0 3 0 0,0 0-4 0 0,0 0-9 0 0,0 0 19 0 0,0 0-7 0 0,0 0-19 0 0,0 0-4 0 0,0 0 5 0 0,0 0 25 0 0,0 0 12 0 0,0 0-12 0 0,0 0-24 0 0,0 0-6 0 0,0 0-18 0 0,0 0 18 0 0,0 0 5 0 0,0 0 10 0 0,0 0-13 0 0,0 0 18 0 0,0 0 12 0 0,0-1 0 0 0,0-1-26 0 0,0 1-18 0 0,0 1-10 0 0,0 0 40 0 0,0 0-14 0 0,0 0 25 0 0,0 0-16 0 0,0 0 13 0 0,0 0-1 0 0,0 0-5 0 0,0 0-8 0 0,0 0 24 0 0,0 0-13 0 0,0 0-18 0 0,0 0 20 0 0,0 0-14 0 0,0 0 6 0 0,0 0-6 0 0,0 0-6 0 0,0 0-15 0 0,0 0-22 0 0,0 0 13 0 0,0 0 39 0 0,0 0 21 0 0,0 0-10 0 0,0 0-16 0 0,0 0 2 0 0,0 0-14 0 0,0 0-2 0 0,0 0 23 0 0,0 0-23 0 0,0 0 3 0 0,0 0 19 0 0,0 0-8 0 0,0 0 3 0 0,0 0-10 0 0,0 0-6 0 0,0 0 23 0 0,0 0 0 0 0,0 0-18 0 0,0 0 20 0 0,0 0-14 0 0,0 0 2 0 0,0 0 18 0 0,0 0-26 0 0,0 0-15 0 0,0 0-4 0 0,0 0 13 0 0,0 0 15 0 0,0 0-12 0 0,0 0 1 0 0,0 0 23 0 0,0 0 14 0 0,0 0 2 0 0,-11-2-7226 0 0,-3 0-7365 0 0,11 2 4198 0 0</inkml:trace>
  <inkml:trace contextRef="#ctx0" brushRef="#br0" timeOffset="173234.365">13726 8488 9490 0 0,'0'0'4317'0'0,"0"0"-2329"0"0,0 0-835 0 0,0 0 3 0 0,0 0 60 0 0,0 0-29 0 0,0 0-152 0 0,0 0-244 0 0,0 0-196 0 0,0 0-141 0 0,0 0-126 0 0,0 0-89 0 0,-19 26-55 0 0,-60 79-44 0 0,58-59 33 0 0,23-40-124 0 0,-3-4-9 0 0,1 1 0 0 0,0-1 0 0 0,0 1 1 0 0,0-1-1 0 0,1 1 0 0 0,-1-1 0 0 0,1 0 1 0 0,-1 1-1 0 0,1-1 0 0 0,0 0 0 0 0,0 1 1 0 0,0-1-1 0 0,0 0 0 0 0,0 0 0 0 0,0 0 1 0 0,0 0-1 0 0,1 0 0 0 0,-1 0 0 0 0,1 0 1 0 0,0 0-1 0 0,0-1 0 0 0,-1 1 0 0 0,1 0 1 0 0,0-1-1 0 0,0 0 0 0 0,0 1 0 0 0,1-1 1 0 0,-1 0-1 0 0,0 0 0 0 0,0 0 0 0 0,1-1 1 0 0,-1 1-1 0 0,0 0 0 0 0,1-1 0 0 0,-1 1 1 0 0,1-1-1 0 0,-1 0 0 0 0,0 0 0 0 0,1 0 1 0 0,1-1-41 0 0,5 1 132 0 0,0-1 1 0 0,-1-1 0 0 0,1 1 0 0 0,-1-1-1 0 0,1-1 1 0 0,-1 0 0 0 0,0 0-1 0 0,0-1 1 0 0,0 0 0 0 0,-1 0 0 0 0,2-1-133 0 0,0 0 55 0 0,-1-1 0 0 0,0 0 1 0 0,0-1-1 0 0,0 1 1 0 0,-1-2-1 0 0,0 1 0 0 0,0-1 1 0 0,-1 0-1 0 0,0 0 1 0 0,0-1-1 0 0,-1 1 1 0 0,0-1-1 0 0,0-1 0 0 0,-1 1 1 0 0,-1-1-1 0 0,1 1 1 0 0,-2-1-1 0 0,1 0 0 0 0,-1 0 1 0 0,0-9-56 0 0,-3 16-62 0 0,-1 0 0 0 0,0 0 0 0 0,0 1 0 0 0,0-1 0 0 0,0 0 0 0 0,0 1 0 0 0,-1 0 1 0 0,1-1-1 0 0,-1 1 0 0 0,0 0 0 0 0,1 0 0 0 0,-1 1 0 0 0,0-1 0 0 0,0 1 0 0 0,0-1 0 0 0,0 1 0 0 0,0 0 0 0 0,0 0 0 0 0,-1 0 1 0 0,1 1-1 0 0,0-1 0 0 0,-1 1 0 0 0,1-1 0 0 0,0 1 0 0 0,-1 0 0 0 0,0 1 62 0 0,-77 4-3596 0 0,48 1-2211 0 0,18-3 995 0 0,-1 0-7156 0 0</inkml:trace>
  <inkml:trace contextRef="#ctx0" brushRef="#br0" timeOffset="177654.428">15645 8043 9986 0 0,'0'0'2766'0'0,"0"0"-543"0"0,0 0-337 0 0,0 0-122 0 0,0 0-215 0 0,0 0-246 0 0,0 0-281 0 0,0 0-268 0 0,0 0-159 0 0,0 0-86 0 0,0 0-57 0 0,0 0-62 0 0,0 0-52 0 0,19 10 1179 0 0,142-6 222 0 0,-62-18-1496 0 0,-104 18-8013 0 0,-3 4 2746 0 0,5-6 1274 0 0,1 2-7422 0 0</inkml:trace>
  <inkml:trace contextRef="#ctx0" brushRef="#br0" timeOffset="177960.06">15624 8319 14627 0 0,'0'0'2214'0'0,"0"0"-782"0"0,0 0-293 0 0,0 0 93 0 0,0 0 41 0 0,0 0-14 0 0,0 0-230 0 0,0 0-303 0 0,0 0-220 0 0,0 0-129 0 0,0 0-19 0 0,0 0 40 0 0,0 0 51 0 0,7 2-3 0 0,130 14 1023 0 0,-4-27-1295 0 0,-78-1-2855 0 0,-47 8-628 0 0,-6 2 329 0 0,1 2-7292 0 0</inkml:trace>
  <inkml:trace contextRef="#ctx0" brushRef="#br0" timeOffset="176566.987">14420 8245 5457 0 0,'0'0'2174'0'0,"0"0"-588"0"0,0 0-125 0 0,0 0 144 0 0,0 0 156 0 0,0 0-4 0 0,0 0-222 0 0,0 0-298 0 0,0 0-263 0 0,0 0-171 0 0,0 0-131 0 0,0 0-89 0 0,0 0-62 0 0,-8-5-69 0 0,-27-18-36 0 0,34 23-385 0 0,0-1-1 0 0,0 1 0 0 0,-1-1 0 0 0,1 1 1 0 0,-1 0-1 0 0,1-1 0 0 0,0 1 1 0 0,-1 0-1 0 0,1 0 0 0 0,-1 0 1 0 0,1 0-1 0 0,0 0 0 0 0,-1 0 0 0 0,1 1 1 0 0,-1-1-1 0 0,1 0 0 0 0,0 1 1 0 0,-1-1-1 0 0,1 1 0 0 0,0-1 0 0 0,0 1 1 0 0,-1 0-1 0 0,1-1 0 0 0,0 1 1 0 0,0 0-1 0 0,0 0 0 0 0,0 0 1 0 0,0 0-1 0 0,0 0 0 0 0,0 0 0 0 0,0 0 1 0 0,0 0-1 0 0,0 0 0 0 0,1 1-30 0 0,-8 5 158 0 0,-5 4-85 0 0,-1 1 0 0 0,2 0 0 0 0,0 1 0 0 0,0 1 0 0 0,1 0 0 0 0,1 1 0 0 0,-7 12-73 0 0,11-17 11 0 0,0 1 0 0 0,1 0 1 0 0,1 1-1 0 0,-1-1 0 0 0,2 1 0 0 0,0 0 0 0 0,0 0 0 0 0,1 0 0 0 0,0 1-11 0 0,2-10 4 0 0,0 0 1 0 0,0 1-1 0 0,-1-1 1 0 0,2 0-1 0 0,-1 0 1 0 0,0 0-1 0 0,1 0 1 0 0,-1 0-1 0 0,1 0 0 0 0,0-1 1 0 0,0 1-1 0 0,0 0 1 0 0,0 0-1 0 0,1 0 1 0 0,-1-1-1 0 0,1 1 1 0 0,-1-1-1 0 0,1 1 1 0 0,0-1-1 0 0,0 0 0 0 0,0 1 1 0 0,0-1-1 0 0,1 0 1 0 0,-1 0-1 0 0,1-1 1 0 0,-1 1-1 0 0,1 0 1 0 0,-1-1-1 0 0,1 0 1 0 0,0 1-1 0 0,0-1 0 0 0,0 0 1 0 0,0-1-1 0 0,0 1 1 0 0,0 0-1 0 0,0-1 1 0 0,0 1-1 0 0,0-1 1 0 0,0 0-5 0 0,14-2 111 0 0,0-1 0 0 0,0 0 0 0 0,0-1 0 0 0,-1-1 0 0 0,0-1 0 0 0,0 0 0 0 0,0-1 0 0 0,0-1 0 0 0,-1 0 0 0 0,-1-1 0 0 0,1 0 0 0 0,-1-2 0 0 0,-1 0 1 0 0,0 0-1 0 0,-1-1 0 0 0,0 0 0 0 0,0-1 0 0 0,-1-1-111 0 0,9-9 44 0 0,-1-1 0 0 0,-1-1 0 0 0,-1-1 1 0 0,-1 0-1 0 0,-1-1 0 0 0,-2 0 0 0 0,-1-2 0 0 0,-1 1 1 0 0,-1-1-1 0 0,-1-1 0 0 0,-2 0 0 0 0,-1 0 1 0 0,-1-7-45 0 0,-2 26-18 0 0,-1-1 1 0 0,0 1-1 0 0,-1-1 1 0 0,0 0-1 0 0,-1 1 1 0 0,-1-1 0 0 0,1 0-1 0 0,-2 1 1 0 0,0-1-1 0 0,0 1 1 0 0,-1-1 0 0 0,0 1-1 0 0,-1 0 1 0 0,0 0-1 0 0,-1 0 1 0 0,-1 1-1 0 0,-2-5 18 0 0,6 13-9 0 0,-1-1 0 0 0,0 0-1 0 0,0 1 1 0 0,0 0-1 0 0,0-1 1 0 0,0 1-1 0 0,0 0 1 0 0,-1 1-1 0 0,1-1 1 0 0,0 1 0 0 0,-1-1-1 0 0,0 1 1 0 0,1 0-1 0 0,-1 0 1 0 0,0 1-1 0 0,0-1 1 0 0,1 1-1 0 0,-1 0 1 0 0,0 0 0 0 0,0 0-1 0 0,1 0 1 0 0,-1 0-1 0 0,0 1 1 0 0,0 0-1 0 0,1 0 1 0 0,-1 0-1 0 0,0 0 1 0 0,1 1-1 0 0,-1-1 1 0 0,1 1 0 0 0,0 0-1 0 0,0 0 1 0 0,-1 0-1 0 0,1 0 1 0 0,1 1-1 0 0,-1-1 1 0 0,0 1-1 0 0,0 0 1 0 0,1 0 0 0 0,0 0-1 0 0,-1 0 1 0 0,1 0-1 0 0,0 0 1 0 0,1 1-1 0 0,-1-1 1 0 0,1 1-1 0 0,-1 2 10 0 0,-1 6 49 0 0,1 1 0 0 0,1 0 0 0 0,0 0 0 0 0,1 0-1 0 0,0 0 1 0 0,1 0 0 0 0,0-1 0 0 0,1 1 0 0 0,1 0-1 0 0,0-1 1 0 0,0 1 0 0 0,3 2-49 0 0,4 26 175 0 0,-9-38-161 0 0,8 44 222 0 0,2-1-1 0 0,2-1 1 0 0,2 0 0 0 0,2-1-1 0 0,1 0 1 0 0,24 37-236 0 0,4-23 193 0 0,-43-55 32 0 0,3-5-5296 0 0,-7-11 3132 0 0,28-63-14363 0 0,-21 65 10207 0 0</inkml:trace>
  <inkml:trace contextRef="#ctx0" brushRef="#br0" timeOffset="176987.055">15076 7888 3585 0 0,'0'0'3128'0'0,"0"0"-284"0"0,0 0-345 0 0,0 0-283 0 0,0 0-283 0 0,0 0-240 0 0,0 0-210 0 0,0 0-218 0 0,0 0-197 0 0,0 0-199 0 0,0 0-163 0 0,0 0-82 0 0,0 0-26 0 0,10-4-5 0 0,30-10-29 0 0,-45 68 716 0 0,-41 138 217 0 0,10 139-1155 0 0,37-328-321 0 0,0 0 0 0 0,1 0 0 0 0,-1 0 0 0 0,1 0 0 0 0,0 0 0 0 0,0 0 0 0 0,0-1 0 0 0,0 1 0 0 0,0-1 0 0 0,1 1 0 0 0,-1-1 0 0 0,1 0 0 0 0,-1 0 0 0 0,1 0 0 0 0,0 0 0 0 0,0-1 0 0 0,0 1 0 0 0,0-1 0 0 0,0 1 0 0 0,0-1 0 0 0,0 0 0 0 0,0 0 0 0 0,1-1 0 0 0,-1 1 0 0 0,0-1 0 0 0,1 1 0 0 0,-1-1 0 0 0,0 0 0 0 0,1 0 0 0 0,-1-1 0 0 0,0 1 0 0 0,0-1 0 0 0,1 0 0 0 0,-1 1 0 0 0,0-1 0 0 0,0-1 0 0 0,2 0-21 0 0,60-26 402 0 0,-53 6-1355 0 0,-12 17 693 0 0,-8-39-5081 0 0,2 30 550 0 0,0 0-4380 0 0,2 9-279 0 0</inkml:trace>
  <inkml:trace contextRef="#ctx0" brushRef="#br0" timeOffset="177238.965">14947 8135 9394 0 0,'0'0'2210'0'0,"0"0"-368"0"0,0 0-189 0 0,0 0-86 0 0,0 0-41 0 0,0 0-130 0 0,0 0-260 0 0,0 0-275 0 0,0 0-219 0 0,0 0-151 0 0,0 0-93 0 0,0 0-48 0 0,5 9 447 0 0,42-4 850 0 0,161-38-2698 0 0,-187 28-539 0 0,-4 0-2211 0 0,-4 4-3179 0 0,-6 1-4460 0 0</inkml:trace>
  <inkml:trace contextRef="#ctx0" brushRef="#br0" timeOffset="165787.22">11613 7696 1968 0 0,'0'0'2888'0'0,"0"0"-776"0"0,0 0-298 0 0,0 0 53 0 0,0 0 27 0 0,0 0-98 0 0,0 0-176 0 0,0 0-299 0 0,0 0-228 0 0,0 0-155 0 0,0 0-158 0 0,0 0-119 0 0,-2-1-103 0 0,-80-86 4894 0 0,40 61-4631 0 0,1 15 319 0 0,41 11-1089 0 0,0 0-2 0 0,0 0 30 0 0,0 0-23 0 0,0 0-9 0 0,-32 48 162 0 0,-14 41-94 0 0,39-50-74 0 0,2 0 1 0 0,1 0-1 0 0,2 0 0 0 0,2 0 1 0 0,2 1-42 0 0,39 112 126 0 0,-27-114-79 0 0,142 317 437 0 0,-94-163-152 0 0,-50-16 267 0 0,-14-172-580 0 0,0 1 0 0 0,0 0 0 0 0,-1-1 0 0 0,1 1 0 0 0,-1-1 0 0 0,0 0 0 0 0,0 0 0 0 0,0 0 0 0 0,-1-1 0 0 0,0 1 0 0 0,1-1 0 0 0,-1 1 0 0 0,-1-1 0 0 0,1-1-1 0 0,0 1 1 0 0,-1 0 0 0 0,1-1 0 0 0,-1 0 0 0 0,1 0 0 0 0,-1-1 0 0 0,0 1 0 0 0,0-1 0 0 0,0 0 0 0 0,0 0 0 0 0,0-1 0 0 0,0 1 0 0 0,-1-1-19 0 0,-76 0 117 0 0,78-3-217 0 0,0 0 0 0 0,1 0-1 0 0,-1-1 1 0 0,1 1-1 0 0,-1-1 1 0 0,1 0 0 0 0,1 0-1 0 0,-1 0 1 0 0,0 0-1 0 0,1 0 1 0 0,0-1-1 0 0,0 1 1 0 0,0-1 0 0 0,0 0-1 0 0,1 1 1 0 0,0-1-1 0 0,0 0 1 0 0,0 0 0 0 0,1 0-1 0 0,-1 0 1 0 0,1 0-1 0 0,0 1 1 0 0,1-1-1 0 0,-1 0 1 0 0,1 0 0 0 0,0 0-1 0 0,1-2 101 0 0,10-39-4081 0 0,-5 31 33 0 0,-2 3-3797 0 0,-2 7-4055 0 0</inkml:trace>
  <inkml:trace contextRef="#ctx0" brushRef="#br0" timeOffset="166435.918">11891 8680 13291 0 0,'0'0'2350'0'0,"0"0"-1005"0"0,0 0-450 0 0,0 0 151 0 0,0 0 193 0 0,0 0 50 0 0,0 0-130 0 0,0 0-280 0 0,0 0-243 0 0,0 0-156 0 0,0 0-58 0 0,0 0-68 0 0,0 0-27 0 0,4 22 1039 0 0,-8 84 322 0 0,-45 85-1238 0 0,49-123-353 0 0,2-65-69 0 0,1 0-1 0 0,0 1 1 0 0,0-1-1 0 0,0-1 1 0 0,0 1 0 0 0,0 0-1 0 0,1-1 1 0 0,-1 1-1 0 0,1-1 1 0 0,0 0 0 0 0,0 0-1 0 0,-1-1 1 0 0,1 1 0 0 0,0-1-1 0 0,1 0 1 0 0,-1 0-1 0 0,0 0-27 0 0,50 3 420 0 0,-47-6-4195 0 0,-20-9-3719 0 0,11 10 6664 0 0,-2-3-4868 0 0,0 0-5299 0 0</inkml:trace>
  <inkml:trace contextRef="#ctx0" brushRef="#br0" timeOffset="166683.419">11679 8941 7930 0 0,'0'0'4403'0'0,"0"0"-2048"0"0,0 0-933 0 0,0 0-187 0 0,0 0 9 0 0,0 0 26 0 0,0 0-113 0 0,0 0-274 0 0,0 0-273 0 0,0 0-147 0 0,0 0-26 0 0,0 0 20 0 0,0 0 16 0 0,9-1-60 0 0,128-13 446 0 0,-96 8-1255 0 0,-6 1-3458 0 0,-12-2-6325 0 0,-15 3-1003 0 0</inkml:trace>
  <inkml:trace contextRef="#ctx0" brushRef="#br0" timeOffset="166934.122">12134 8923 16291 0 0,'0'0'1694'0'0,"0"0"-728"0"0,0 0-199 0 0,0 0 142 0 0,0 0 126 0 0,0 0-12 0 0,0 0-206 0 0,0 0-257 0 0,0 0-191 0 0,0 0-139 0 0,0 0-94 0 0,0 0-54 0 0,0 0-37 0 0,-3 31-13 0 0,-8 96-12 0 0,12-76-639 0 0,2-47-316 0 0,-1-4-3791 0 0,0 0-973 0 0,-2 0-5338 0 0</inkml:trace>
  <inkml:trace contextRef="#ctx0" brushRef="#br0" timeOffset="168070.909">11965 7336 1640 0 0,'0'0'2018'0'0,"0"0"112"0"0,0 0 210 0 0,0 0 122 0 0,0 0-88 0 0,0 0-341 0 0,0 0-438 0 0,0 0-361 0 0,0 0-245 0 0,0 0-146 0 0,0 0-95 0 0,0 0-31 0 0,0 0-73 0 0,1-3-45 0 0,-1 3-519 0 0,1 0 0 0 0,-1 0-1 0 0,0 0 1 0 0,0 1 0 0 0,0-1 0 0 0,1 0-1 0 0,-1 0 1 0 0,0 0 0 0 0,0 0-1 0 0,1 0 1 0 0,-1 1 0 0 0,0-1 0 0 0,0 0-1 0 0,1 0 1 0 0,-1 0 0 0 0,0 0 0 0 0,0 0-1 0 0,1 0 1 0 0,-1 0 0 0 0,0 0 0 0 0,1 0-1 0 0,-1 0 1 0 0,0 0 0 0 0,0 0 0 0 0,1 0-1 0 0,-1 0 1 0 0,0 0 0 0 0,0 0 0 0 0,1 0-1 0 0,-1-1-79 0 0,-10 39 937 0 0,-44 147-426 0 0,49-167-447 0 0,-11 99 149 0 0,18-114-172 0 0,0-1 0 0 0,0 0 1 0 0,0 0-1 0 0,0 0 0 0 0,0 0 0 0 0,0 0 1 0 0,1 0-1 0 0,-1 0 0 0 0,0-1 0 0 0,1 1 1 0 0,0-1-1 0 0,-1 1 0 0 0,1-1 0 0 0,0 0 1 0 0,-1 0-1 0 0,1-1 0 0 0,0 1 0 0 0,0 0 1 0 0,0-1-1 0 0,0 0 0 0 0,0 0 0 0 0,0 0 1 0 0,0 0-1 0 0,0 0 0 0 0,0 0 0 0 0,-1-1 1 0 0,1 1-1 0 0,3-2-41 0 0,6 2 228 0 0,-1-7-1172 0 0,-11 6 502 0 0,-8-24-8269 0 0,4 22 6312 0 0,-1-2-5173 0 0,4 1-226 0 0</inkml:trace>
  <inkml:trace contextRef="#ctx0" brushRef="#br0" timeOffset="168321.27">11722 7557 9490 0 0,'0'0'1814'0'0,"0"0"-385"0"0,0 0-18 0 0,0 0 167 0 0,0 0 20 0 0,0 0-227 0 0,0 0-311 0 0,0 0-239 0 0,0 0-186 0 0,0 0-137 0 0,0 0-125 0 0,0 0-126 0 0,33-5-99 0 0,105-12-72 0 0,-15 12-1107 0 0,-83 6-4050 0 0,-29-1-1079 0 0,-5 0-4117 0 0</inkml:trace>
  <inkml:trace contextRef="#ctx0" brushRef="#br0" timeOffset="169123.025">12235 7623 13547 0 0,'0'0'1664'0'0,"0"0"-493"0"0,0 0-23 0 0,0 0 157 0 0,0 0 51 0 0,0 0-192 0 0,0 0-308 0 0,0 0-243 0 0,0 0-135 0 0,0 0-62 0 0,0 0-70 0 0,0 0-45 0 0,0 0-42 0 0,18-1-36 0 0,95-6 397 0 0,-117 23-478 0 0,-99 112 520 0 0,102-127-650 0 0,1 0-1 0 0,-1 0 1 0 0,0-1-1 0 0,0 1 1 0 0,0 0 0 0 0,0 0-1 0 0,1 0 1 0 0,-1 0 0 0 0,0 1-1 0 0,1-1 1 0 0,-1 0-1 0 0,1 0 1 0 0,-1 0 0 0 0,1 0-1 0 0,0 1 1 0 0,-1-1 0 0 0,1 0-1 0 0,0 0 1 0 0,0 1-1 0 0,0-1 1 0 0,0 0 0 0 0,0 0-1 0 0,0 1 1 0 0,0-1-1 0 0,0 0 1 0 0,1 0 0 0 0,-1 1-1 0 0,0-1 1 0 0,1 0 0 0 0,-1 0-1 0 0,1 0 1 0 0,0 0-1 0 0,-1 0 1 0 0,1 0 0 0 0,0 1-1 0 0,-1-1 1 0 0,1-1 0 0 0,0 1-1 0 0,0 0 1 0 0,0 0-1 0 0,0 0 1 0 0,0 0 0 0 0,0-1-1 0 0,0 1 1 0 0,0 0 0 0 0,0-1-1 0 0,0 1 1 0 0,0-1-1 0 0,2 1-11 0 0,88 3 1825 0 0,-58-18-1285 0 0,-32 14-516 0 0,-1 0 21 0 0,0 0-5 0 0,0 0 14 0 0,0 0 10 0 0,0 0-3 0 0,0 0-30 0 0,0 0 11 0 0,0 0 0 0 0,0 0-20 0 0,0 0 22 0 0,0 0-10 0 0,0 0-10 0 0,0 0 17 0 0,0 0-5 0 0,0 0-21 0 0,0 0-5 0 0,0 0-10 0 0,0 0 15 0 0,0 0 8 0 0,0 0-22 0 0,0 0 6 0 0,0 0 9 0 0,0 0 5 0 0,0 0 2 0 0,0 0 10 0 0,0 0-34 0 0,0 0-18 0 0,0 0 8 0 0,0 0 7 0 0,0 0 16 0 0,0 0-5 0 0,0 0-27 0 0,0 0 28 0 0,0 0-5 0 0,0 0 13 0 0,0 0-8 0 0,0 0-10 0 0,0 0 9 0 0,0 0-18 0 0,0 0 1 0 0,0 0 14 0 0,0 0-16 0 0,0 0 12 0 0,0 0-6 0 0,0 0-2 0 0,0 0 7 0 0,0 0 20 0 0,0 0-17 0 0,0 0 6 0 0,0 0-14 0 0,0 0-13 0 0,0 0 14 0 0,0 0 17 0 0,0 0-22 0 0,0 0 2 0 0,0 0 20 0 0,0 0-29 0 0,0 0 29 0 0,0 0 0 0 0,0 0-17 0 0,0 0 15 0 0,0 0 0 0 0,0 0-20 0 0,0 0 17 0 0,0 0-30 0 0,0 0 1 0 0,0 0 28 0 0,0 0-22 0 0,0 0-12 0 0,0 0-18 0 0,-17 6-13254 0 0,17-1 1877 0 0</inkml:trace>
  <inkml:trace contextRef="#ctx0" brushRef="#br0" timeOffset="172898.582">12732 8090 32 0 0,'0'0'1555'0'0,"0"0"-127"0"0,0 0 122 0 0,0 0 350 0 0,0 0 302 0 0,0 0 43 0 0,0 0-260 0 0,0 0-376 0 0,0 0-372 0 0,0 0-258 0 0,0 0-123 0 0,2-1-61 0 0,-2 1-728 0 0,0 1 0 0 0,0-1 0 0 0,0 0 0 0 0,0 0 0 0 0,-1 1 0 0 0,1-1 0 0 0,0 0 0 0 0,0 0-1 0 0,0 1 1 0 0,0-1 0 0 0,0 0 0 0 0,0 0 0 0 0,0 1 0 0 0,0-1 0 0 0,0 0 0 0 0,0 1 0 0 0,0-1 0 0 0,0 0 0 0 0,0 0-1 0 0,0 1 1 0 0,0-1 0 0 0,0 0 0 0 0,0 1 0 0 0,0-1 0 0 0,0 0 0 0 0,0 0 0 0 0,0 1 0 0 0,0-1 0 0 0,1 0 0 0 0,-1 0-1 0 0,0 1 1 0 0,0-1 0 0 0,0 0 0 0 0,0 0 0 0 0,1 0 0 0 0,-1 1 0 0 0,0-1 0 0 0,0 0 0 0 0,0 0 0 0 0,1 0-1 0 0,-1 0 1 0 0,0 1 0 0 0,0-1 0 0 0,1 0 0 0 0,-1 0 0 0 0,0 0 0 0 0,1 0 0 0 0,-1 0 0 0 0,0 0 0 0 0,0 0 0 0 0,1 0-1 0 0,-1 0 1 0 0,0 0 0 0 0,0 0 0 0 0,1 0 0 0 0,-1 0 0 0 0,0 0 0 0 0,1 0 0 0 0,-1 0 0 0 0,0 0 0 0 0,0 0 0 0 0,1 0-1 0 0,-1 0-66 0 0,-15 35 387 0 0,10-24-54 0 0,-132 253 667 0 0,-27-28-629 0 0,164-236-307 0 0,0-1 0 0 0,0 1 1 0 0,-1 0-1 0 0,1 0 0 0 0,0 0 1 0 0,0 0-1 0 0,0 0 0 0 0,-1-1 1 0 0,1 1-1 0 0,0 0 0 0 0,0 0 1 0 0,0 0-1 0 0,-1 0 0 0 0,1 0 1 0 0,0 0-1 0 0,0 0 0 0 0,-1 0 1 0 0,1 0-1 0 0,0 0 0 0 0,0 0 1 0 0,-1 0-1 0 0,1 0 0 0 0,0 0 1 0 0,0 0-1 0 0,-1 0-64 0 0,11-28 637 0 0,29-47-571 0 0,3 2-1 0 0,4 2 0 0 0,28-33-65 0 0,-62 87-10 0 0,129-153 110 0 0,-141 169-98 0 0,1 0 0 0 0,0 0 0 0 0,-1 1 0 0 0,1-1 0 0 0,0 0 0 0 0,-1 1 0 0 0,1-1 0 0 0,0 0-1 0 0,0 1 1 0 0,-1-1 0 0 0,1 1 0 0 0,0-1 0 0 0,0 1 0 0 0,0 0 0 0 0,0-1 0 0 0,0 1 0 0 0,0 0 0 0 0,0 0 0 0 0,-1-1 0 0 0,1 1 0 0 0,0 0 0 0 0,0 0 0 0 0,0 0 0 0 0,0 0 0 0 0,0 0 0 0 0,0 0 0 0 0,0 1 0 0 0,0-1 0 0 0,0 0 0 0 0,0 0 0 0 0,0 1 0 0 0,0-1 0 0 0,0 0 0 0 0,-1 1 0 0 0,1-1-1 0 0,0 1 1 0 0,0 0 0 0 0,0-1 0 0 0,-1 1 0 0 0,1-1 0 0 0,0 1 0 0 0,-1 0 0 0 0,1 0 0 0 0,0-1 0 0 0,-1 1 0 0 0,1 0 0 0 0,-1 0 0 0 0,1 0 0 0 0,-1-1 0 0 0,0 1 0 0 0,1 0 0 0 0,-1 0 0 0 0,0 0 0 0 0,0 0 0 0 0,1 0 0 0 0,-1 0 0 0 0,0 0 0 0 0,0 0 0 0 0,0 0 0 0 0,0 0 0 0 0,0 0 0 0 0,0 0-3 0 0,6 13 71 0 0,28 88 111 0 0,-24-74-137 0 0,-2 1 1 0 0,-1 0-1 0 0,-2 0 1 0 0,0 0-1 0 0,-2 1 1 0 0,-1 10-45 0 0,-11 93 150 0 0,7-78-136 0 0,22-84 427 0 0,41-61-380 0 0,3 4 1 0 0,5 2-1 0 0,54-50-61 0 0,-111 121 7 0 0,7-8-13 0 0,0 1 0 0 0,2 1-1 0 0,0 1 1 0 0,1 1 0 0 0,14-8 6 0 0,-26 29 47 0 0,-10 3-22 0 0,11 167 441 0 0,-20-12-180 0 0,5 43-24 0 0,6-204-5505 0 0,7 2 1454 0 0,-7-3-1053 0 0,0 0-6807 0 0</inkml:trace>
  <inkml:trace contextRef="#ctx0" brushRef="#br0" timeOffset="175669.803">12817 7811 0 0 0,'0'0'1627'0'0,"0"0"343"0"0,0 0 237 0 0,0 0-36 0 0,0 0-168 0 0,0 0-252 0 0,0 0-216 0 0,0 0-205 0 0,0 0-190 0 0,0 0-140 0 0,0 0-122 0 0,-9-2-97 0 0,2 0-331 0 0,-21-4-275 0 0,2 5 4045 0 0,26 1-3809 0 0,0 0-30 0 0,0 0-40 0 0,0 0-60 0 0,0 0-57 0 0,0 0-49 0 0,0 0-23 0 0,0 0-14 0 0,0 0-6 0 0,0 0-18 0 0,10 0 523 0 0,69-19 401 0 0,258-29 46 0 0,-171 37-893 0 0,-165 11-151 0 0,-1 0-16 0 0,0 0 9 0 0,0 0 14 0 0,0 0-9 0 0,0 0 30 0 0,0 0 2 0 0,0 0 15 0 0,0 0 31 0 0,-23-26 1285 0 0,-70-62-1312 0 0,-2 4-431 0 0,95 84 250 0 0,1 0 0 0 0,-1 0 0 0 0,0-1 0 0 0,0 1 0 0 0,1 0 0 0 0,-1 0 0 0 0,0-1 0 0 0,0 1 0 0 0,1 0 0 0 0,-1 0 0 0 0,0-1 0 0 0,0 1 0 0 0,0 0 0 0 0,1-1 0 0 0,-1 1 0 0 0,0 0 0 0 0,0-1 0 0 0,0 1 0 0 0,0 0 0 0 0,0-1 0 0 0,0 1 0 0 0,0 0-1 0 0,0-1 1 0 0,0 1 0 0 0,0 0 0 0 0,0-1 0 0 0,0 1 0 0 0,0 0 0 0 0,0-1 0 0 0,0 1 0 0 0,0 0 0 0 0,0-1 0 0 0,0 1 0 0 0,0 0 0 0 0,-1-1 0 0 0,1 1 0 0 0,0 0 0 0 0,0-1 0 0 0,0 1 0 0 0,-1 0 0 0 0,1 0 0 0 0,0-1 0 0 0,0 1 0 0 0,-1 0 0 0 0,1 0 0 0 0,0-1-1 0 0,0 1 1 0 0,-1 0 0 0 0,1 0 0 0 0,0 0 0 0 0,-1 0 0 0 0,1 0 0 0 0,0-1 0 0 0,-1 1 92 0 0,31 7-11706 0 0,-20-3-200 0 0</inkml:trace>
  <inkml:trace contextRef="#ctx0" brushRef="#br0" timeOffset="180825.05">16771 7708 0 0 0,'0'0'863'0'0,"0"0"113"0"0,0 0 183 0 0,0 0 336 0 0,0 0 233 0 0,0 0 79 0 0,0 0-184 0 0,0 0-302 0 0,0 0-274 0 0,0 0-178 0 0,0 0-42 0 0,5-2 10 0 0,27 0 1661 0 0,-25 46 3053 0 0,-8-35-5410 0 0,-2-1-1 0 0,1 0 1 0 0,-1 0 0 0 0,0 1-1 0 0,-1-2 1 0 0,0 1 0 0 0,0 0 0 0 0,-1-1-1 0 0,0 0 1 0 0,0 0 0 0 0,-4 4-141 0 0,-5 9 160 0 0,-266 323 808 0 0,156-186-617 0 0,122-155-338 0 0,1-1-1 0 0,0 1 1 0 0,-1-1 0 0 0,1 1-1 0 0,0-1 1 0 0,-1 1 0 0 0,1 0-1 0 0,0 0 1 0 0,0 0 0 0 0,1 0-1 0 0,-1 0 1 0 0,0-1 0 0 0,1 1-1 0 0,-1 0 1 0 0,1 1 0 0 0,-1-1-1 0 0,1 0 1 0 0,0 0 0 0 0,0 0-1 0 0,0 0 1 0 0,0 0 0 0 0,0 0-1 0 0,1 0 1 0 0,-1 0 0 0 0,0 0-1 0 0,1 0 1 0 0,0 0 0 0 0,-1 0-1 0 0,1 0 1 0 0,0 0-1 0 0,0 0 1 0 0,0-1 0 0 0,0 1-1 0 0,1 0 1 0 0,-1-1 0 0 0,0 1-1 0 0,1 0 1 0 0,-1-1 0 0 0,1 0-1 0 0,-1 1 1 0 0,1-1 0 0 0,0 0-1 0 0,0 0 1 0 0,-1 0 0 0 0,1 0-1 0 0,0 0 1 0 0,1 0-13 0 0,25 1 138 0 0,1-1 0 0 0,0-1 0 0 0,0-1 0 0 0,0-2 0 0 0,-1-1 0 0 0,1-1 0 0 0,2-2-138 0 0,85-12 126 0 0,-40 26-87 0 0,-34 4-27 0 0,-40-10-29 0 0,-2 1-6 0 0,0-1 34 0 0,0-1 14 0 0,0 0-10 0 0,0 0-1 0 0,0 0-19 0 0,0 0 9 0 0,0 0 1 0 0,0 0-6 0 0,0 0 13 0 0,0 0-1 0 0,0 0-17 0 0,0 0 17 0 0,0 0 4 0 0,0 0-3 0 0,0 0 8 0 0,0 0 0 0 0,0 0 12 0 0,0 0 12 0 0,0 0 2 0 0,0 0 21 0 0,0 0 9 0 0,0 0 16 0 0,0 0 4 0 0,0-23 507 0 0,-3-16-569 0 0,-1 0 0 0 0,-2 0 0 0 0,-2 1 1 0 0,-1 0-1 0 0,-5-7-34 0 0,-6-29 27 0 0,-28-143-15 0 0,49 148-299 0 0,30 41-2952 0 0,-6 25-611 0 0,-9 7-6389 0 0,-12 0-773 0 0</inkml:trace>
  <inkml:trace contextRef="#ctx0" brushRef="#br0" timeOffset="183425.49">17138 7531 2601 0 0,'0'0'4755'0'0,"0"0"-2166"0"0,0 0-666 0 0,0 0-36 0 0,0 0-49 0 0,0 0-129 0 0,0 0-251 0 0,0 0-298 0 0,0 0-256 0 0,0 0-166 0 0,0 0-75 0 0,0 0-30 0 0,0 0-22 0 0,-1-3-42 0 0,1 1-492 0 0,0 1 0 0 0,1-1 0 0 0,-1 1 0 0 0,0-1 0 0 0,1 1 0 0 0,-1-1 0 0 0,1 1 0 0 0,-1 0 0 0 0,1-1 0 0 0,0 1 0 0 0,0 0 0 0 0,-1-1-1 0 0,1 1 1 0 0,0 0 0 0 0,0 0 0 0 0,0 0 0 0 0,1 0 0 0 0,-1 0 0 0 0,0 0 0 0 0,0 0 0 0 0,0 0 0 0 0,1 0 0 0 0,-1 1 0 0 0,0-1-1 0 0,1 1 1 0 0,-1-1 0 0 0,1 1 0 0 0,-1-1 0 0 0,1 1 0 0 0,-1 0 0 0 0,2-1-77 0 0,183-26 1719 0 0,133 24-1127 0 0,-283 3-535 0 0,-41 2 1893 0 0,4-3-1954 0 0,-11-9-133 0 0,1-1 1 0 0,0 0-1 0 0,1-1 1 0 0,0-1-1 0 0,1 1 1 0 0,0-2-1 0 0,1 1 1 0 0,0-1-1 0 0,1 0 1 0 0,-1-7 136 0 0,5-11-3667 0 0,6 20-4398 0 0,1 4-4502 0 0</inkml:trace>
  <inkml:trace contextRef="#ctx0" brushRef="#br0" timeOffset="181407.347">17281 7708 5937 0 0,'0'0'2247'0'0,"0"0"-241"0"0,0 0-111 0 0,0 0-33 0 0,0 0-14 0 0,0 0-85 0 0,0 0-273 0 0,0 0-304 0 0,0 0-258 0 0,0 0-203 0 0,0 0-135 0 0,0 0-89 0 0,0 0-35 0 0,-5-4 630 0 0,-15 313 2243 0 0,9-217-3211 0 0,-3-1-1 0 0,-5 0 0 0 0,-3-1 1 0 0,-7 6-128 0 0,-3 7-75 0 0,26-95-3015 0 0,41-64-715 0 0,9-4-1244 0 0,1-3-5549 0 0,-35 47 4826 0 0</inkml:trace>
  <inkml:trace contextRef="#ctx0" brushRef="#br0" timeOffset="181923.657">17611 7766 6913 0 0,'0'0'3545'0'0,"0"0"-1044"0"0,0 0-609 0 0,0 0-238 0 0,0 0-155 0 0,0 0-120 0 0,0 0-167 0 0,0 0-201 0 0,0 0-223 0 0,0 0-201 0 0,0 0-138 0 0,0 0-57 0 0,0 0-25 0 0,-1 7 32 0 0,-1 32 399 0 0,2-1 0 0 0,1 1 0 0 0,2-1 1 0 0,6 30-799 0 0,5 38 606 0 0,-4 0 0 0 0,-5 1 1 0 0,-6 12-607 0 0,-17-131 445 0 0,-113-94-417 0 0,108 82-56 0 0,-2 2 0 0 0,0 0-1 0 0,-1 2 1 0 0,-2 1 0 0 0,-23-13 28 0 0,-61 9-1625 0 0,104 44-2414 0 0,10-5-6357 0 0,0-12-963 0 0</inkml:trace>
  <inkml:trace contextRef="#ctx0" brushRef="#br0" timeOffset="182344.862">17988 8256 11763 0 0,'0'0'2005'0'0,"0"0"-626"0"0,0 0-287 0 0,0 0 55 0 0,0 0 83 0 0,0 0-6 0 0,0 0-178 0 0,0 0-233 0 0,0 0-231 0 0,0 0-185 0 0,-27 35-162 0 0,-81 109-91 0 0,78-82-60 0 0,31-52-76 0 0,-1-6 14 0 0,1 1 0 0 0,-1-1 0 0 0,1 0 0 0 0,0 1 0 0 0,0-1 0 0 0,0 0 0 0 0,0 0 0 0 0,1 0 0 0 0,0 0 0 0 0,-1 0 0 0 0,2 0 0 0 0,-1 0 0 0 0,0-1 0 0 0,1 1 0 0 0,0-1 0 0 0,-1 1 0 0 0,1-1 0 0 0,1 0 0 0 0,-1 0 0 0 0,0-1 0 0 0,1 1 0 0 0,-1-1 0 0 0,1 1 0 0 0,0-1 0 0 0,0 0 0 0 0,0-1 0 0 0,0 1 0 0 0,0-1 0 0 0,0 1 1 0 0,3-1-23 0 0,2 2 134 0 0,1-1 1 0 0,-1-1 0 0 0,1 0 0 0 0,0 0 0 0 0,-1-1 0 0 0,1 0 0 0 0,0-1-1 0 0,-1 0 1 0 0,1 0 0 0 0,-1-1 0 0 0,1 0 0 0 0,-1-1 0 0 0,5-1-135 0 0,-5 1 65 0 0,0 0 1 0 0,0-1-1 0 0,-1 0 1 0 0,1 0-1 0 0,-1-1 1 0 0,0 0 0 0 0,0 0-1 0 0,-1-1 1 0 0,1 0-1 0 0,-1 0 1 0 0,0-1-1 0 0,-1 0 1 0 0,0 0-1 0 0,0 0 1 0 0,0-1-1 0 0,-1 0 1 0 0,0 0-1 0 0,-1-1 1 0 0,0 1-1 0 0,0-1 1 0 0,-1 0-1 0 0,0 0 1 0 0,0 0 0 0 0,-1 0-1 0 0,-1 0 1 0 0,1-1-1 0 0,-1 1 1 0 0,-1-1-1 0 0,0-8-65 0 0,-1 14-23 0 0,1 1 0 0 0,-1 0 0 0 0,0 0 0 0 0,0 0 1 0 0,0 0-1 0 0,0 0 0 0 0,-1 0 0 0 0,1 0 0 0 0,-1 1 0 0 0,0-1 0 0 0,0 0 0 0 0,0 1 0 0 0,0 0 0 0 0,0-1 0 0 0,0 1 0 0 0,-1 0 0 0 0,1 0 0 0 0,-1 0 0 0 0,0 0 1 0 0,1 1-1 0 0,-1-1 0 0 0,0 1 0 0 0,0-1 0 0 0,0 1 0 0 0,0 0 0 0 0,0 0 0 0 0,0 0 0 0 0,-1 1 0 0 0,1-1 0 0 0,0 1 0 0 0,0 0 0 0 0,0 0 0 0 0,-1 0 0 0 0,-2 0 23 0 0,-57 7-3652 0 0,12 12-7404 0 0,41-15-759 0 0</inkml:trace>
</inkml:ink>
</file>

<file path=ppt/ink/ink24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2T16:02:39.370"/>
    </inkml:context>
    <inkml:brush xml:id="br0">
      <inkml:brushProperty name="width" value="0.1" units="cm"/>
      <inkml:brushProperty name="height" value="0.1" units="cm"/>
      <inkml:brushProperty name="color" value="#33CCFF"/>
    </inkml:brush>
  </inkml:definitions>
  <inkml:trace contextRef="#ctx0" brushRef="#br0">682 317 0 0 0,'0'0'755'0'0,"0"0"634"0"0,0 0 356 0 0,0 0 118 0 0,0 0 56 0 0,0 0 55 0 0,0 0-34 0 0,0 0-129 0 0,0 0-145 0 0,0 0-176 0 0,0 0-200 0 0,-5-15-160 0 0,-14-46-150 0 0,14 42 597 0 0,5 18-905 0 0,5 7 2383 0 0,23 23-2779 0 0,-8 3-176 0 0,-2 0 0 0 0,-2 2 0 0 0,-1 0 0 0 0,-1 1 0 0 0,-2 0 0 0 0,-1 1 0 0 0,-2 0 0 0 0,-2 0 0 0 0,-1 1-1 0 0,-2 0 1 0 0,-1 1 0 0 0,-2-1 0 0 0,-2 0 0 0 0,-1 0 0 0 0,-3 7-100 0 0,2-6 70 0 0,-2-1 0 0 0,-2 1 0 0 0,-1-1 0 0 0,-1-1 0 0 0,-3 0 0 0 0,-1 0 0 0 0,-15 29-70 0 0,18-46 29 0 0,0 0 1 0 0,-2-1 0 0 0,0 0 0 0 0,-1-1-1 0 0,-1-1 1 0 0,0 0 0 0 0,-2 0 0 0 0,1-2 0 0 0,-2 0-1 0 0,0-1 1 0 0,-1 0 0 0 0,0-2 0 0 0,0 0 0 0 0,-1-1-1 0 0,-1-1 1 0 0,0 0 0 0 0,0-2 0 0 0,0 0-1 0 0,-1-2 1 0 0,0 0 0 0 0,0-1 0 0 0,-1-1 0 0 0,1-1-1 0 0,-11-1-29 0 0,17-1 7 0 0,1 1-9 0 0,0-1-1 0 0,0 0 1 0 0,0 0 0 0 0,0-2 0 0 0,0 0 0 0 0,0 0-1 0 0,1-1 1 0 0,-1-1 0 0 0,1 0 0 0 0,0-1 0 0 0,0 0-1 0 0,-9-6 3 0 0,16 7-88 0 0,-1-1-1 0 0,1 0 0 0 0,0 0 0 0 0,0-1 0 0 0,0 0 0 0 0,1 0 1 0 0,0 0-1 0 0,0 0 0 0 0,0-1 0 0 0,1 0 0 0 0,0 0 1 0 0,0 0-1 0 0,1-1 0 0 0,0 1 0 0 0,0-1 0 0 0,1 1 0 0 0,0-1 1 0 0,0 0-1 0 0,1 0 0 0 0,0 0 0 0 0,0 0 0 0 0,1 0 1 0 0,0-2 88 0 0,7-56-4320 0 0,10 3-4962 0 0,-11 44-2081 0 0</inkml:trace>
  <inkml:trace contextRef="#ctx0" brushRef="#br0" timeOffset="311.224">30 203 13467 0 0,'0'0'1763'0'0,"0"0"-396"0"0,0 0-304 0 0,0 0-36 0 0,0 0 73 0 0,0 0-1 0 0,0 0-84 0 0,31-10-132 0 0,102-31-134 0 0,167-23 1185 0 0,-117 29-1778 0 0,0 7 0 0 0,60 4-156 0 0,-233 23-531 0 0,33 4-780 0 0,-35 5-2535 0 0,-8 7-3682 0 0,-3-7-3235 0 0</inkml:trace>
  <inkml:trace contextRef="#ctx0" brushRef="#br0" timeOffset="1963.37">1198 869 8626 0 0,'0'0'1851'0'0,"0"0"-133"0"0,0 0-113 0 0,0 0-104 0 0,0 0-122 0 0,0 0-251 0 0,0 0-337 0 0,0 0-314 0 0,0 0-228 0 0,0 0-87 0 0,0 0 46 0 0,0 0 104 0 0,0 12 95 0 0,-10 223 1248 0 0,9-223-1608 0 0,0-1 0 0 0,0 1-1 0 0,1 0 1 0 0,1-1 0 0 0,0 1 0 0 0,0 0 0 0 0,1-1 0 0 0,1 1 0 0 0,0-1 0 0 0,0 0 0 0 0,1 0 0 0 0,1 0-1 0 0,0-1 1 0 0,0 1 0 0 0,1-1 0 0 0,0 0 0 0 0,1-1 0 0 0,0 1 0 0 0,1-1 0 0 0,-1-1 0 0 0,2 1-1 0 0,-1-2 1 0 0,1 1 0 0 0,5 2-47 0 0,-4-8 109 0 0,-1-1 1 0 0,1-1-1 0 0,-1 0 0 0 0,1 0 0 0 0,0-1 0 0 0,-1 0 0 0 0,1-1 0 0 0,-1 0 0 0 0,0 0 0 0 0,0-1 0 0 0,0 0 1 0 0,0-1-1 0 0,0 0 0 0 0,0 0 0 0 0,-1-1 0 0 0,0 0 0 0 0,0-1 0 0 0,0 1 0 0 0,-1-2 0 0 0,0 1 1 0 0,0-1-1 0 0,0 0 0 0 0,-1 0 0 0 0,0-1 0 0 0,1-1-109 0 0,-5 6 5 0 0,28-27 109 0 0,-2-1 1 0 0,-1-1 0 0 0,-2-2-1 0 0,-1-1 1 0 0,-2 0-1 0 0,-1-2 1 0 0,-2 0-1 0 0,-1-2 1 0 0,1-7-115 0 0,-2-2 276 0 0,-17 47-221 0 0,0 1-60 0 0,0 0-59 0 0,-2 17-470 0 0,-2-2 516 0 0,0 1 1 0 0,1 0-1 0 0,1 0 1 0 0,1 0 0 0 0,0 0-1 0 0,1 1 1 0 0,1-1-1 0 0,0 0 1 0 0,1 0-1 0 0,1 0 1 0 0,0 0 0 0 0,2-1-1 0 0,-1 1 1 0 0,2-1-1 0 0,0 0 1 0 0,6 10 17 0 0,-4-12 7 0 0,-1 0 0 0 0,2-1 0 0 0,-1 0 0 0 0,2-1 0 0 0,0 0 0 0 0,0 0 0 0 0,1-1 0 0 0,0 0 0 0 0,0-1 0 0 0,1 0-1 0 0,1-1 1 0 0,-1 0 0 0 0,1-1 0 0 0,9 3-7 0 0,-12-9 38 0 0,-1-1-1 0 0,1 0 1 0 0,0 0-1 0 0,-1-1 1 0 0,1 0-1 0 0,-1-1 0 0 0,1 0 1 0 0,-1-1-1 0 0,0 0 1 0 0,0 0-1 0 0,0-1 1 0 0,0 0-1 0 0,0 0 0 0 0,-1-1 1 0 0,0 0-1 0 0,0-1 1 0 0,0 0-1 0 0,-1 0 1 0 0,0 0-1 0 0,0-1 1 0 0,0 0-1 0 0,-1-1 0 0 0,0 1 1 0 0,1-3-38 0 0,16-13 15 0 0,11-10 33 0 0,-11 9-35 0 0,1 1 0 0 0,1 1 1 0 0,1 1-1 0 0,1 1 1 0 0,23-12-14 0 0,-48 30-7 0 0,1 0 0 0 0,-1 0 1 0 0,1 1-1 0 0,0-1 0 0 0,0 1 1 0 0,0 0-1 0 0,0 0 0 0 0,0 0 1 0 0,0 0-1 0 0,0 0 1 0 0,0 0-1 0 0,0 1 0 0 0,0 0 1 0 0,0-1-1 0 0,0 1 0 0 0,0 1 1 0 0,0-1-1 0 0,1 0 0 0 0,-1 1 1 0 0,0-1-1 0 0,0 1 1 0 0,0 0-1 0 0,0 0 0 0 0,0 0 1 0 0,0 1-1 0 0,-1-1 0 0 0,1 1 1 0 0,0-1-1 0 0,-1 1 1 0 0,1 0-1 0 0,-1 0 0 0 0,1 0 1 0 0,-1 0-1 0 0,0 0 0 0 0,0 1 1 0 0,0-1-1 0 0,0 1 0 0 0,-1-1 1 0 0,1 1-1 0 0,0 0 1 0 0,0 3 5 0 0,26 89 151 0 0,-28-83-50 0 0,0 1 0 0 0,-1 0 1 0 0,0-1-1 0 0,-1 1 0 0 0,0-1 1 0 0,-1 1-1 0 0,-1-1 0 0 0,0 0 1 0 0,-2 5-101 0 0,3-12-8 0 0,0 0 1 0 0,0 0-1 0 0,0 0 0 0 0,-1 0 1 0 0,0-1-1 0 0,0 0 0 0 0,0 1 1 0 0,0-2-1 0 0,-1 1 1 0 0,1 0-1 0 0,-1-1 0 0 0,0 0 1 0 0,0 0-1 0 0,-3 1 8 0 0,-7 4-48 0 0,0-1 0 0 0,0 0 0 0 0,-1-1-1 0 0,1-1 1 0 0,-2-1 0 0 0,1 0 0 0 0,0-1 0 0 0,-1-1 0 0 0,-14 1 48 0 0,-16-3 45 0 0,47 0-58 0 0,40-8-605 0 0,23 6 626 0 0,89 9-73 0 0,-150-7 64 0 0,226 37 106 0 0,-212-36-63 0 0,0-1-1 0 0,0 0 1 0 0,0-1-1 0 0,0-1 1 0 0,-1-1-1 0 0,1 0 1 0 0,-1-1-1 0 0,0 0 1 0 0,0-2-1 0 0,0 1 1 0 0,0-2-1 0 0,-1 0 1 0 0,7-5-42 0 0,34-34 141 0 0,-2-1 0 0 0,-2-3 0 0 0,-2-2-1 0 0,-3-2 1 0 0,-2-2 0 0 0,-2-2 0 0 0,-3-2 0 0 0,-3-1 0 0 0,4-15-141 0 0,9-6 40 0 0,203-357 2 0 0,-247 429-42 0 0,1-1 0 0 0,-1 1 1 0 0,-1-1-1 0 0,0 0 1 0 0,-1 0-1 0 0,0 0 1 0 0,0-1-1 0 0,-1 1 1 0 0,-1-1-1 0 0,0 1 0 0 0,0-1 1 0 0,-2-3-1 0 0,0 13-9 0 0,-1 1 0 0 0,0-1-1 0 0,0 1 1 0 0,0-1 0 0 0,0 1 0 0 0,0 0 0 0 0,0 0 0 0 0,0 0-1 0 0,0 0 1 0 0,0 0 0 0 0,-1 0 0 0 0,1 1 0 0 0,0-1 0 0 0,-1 1 0 0 0,1-1-1 0 0,0 1 1 0 0,-1 0 0 0 0,1 0 0 0 0,0 0 0 0 0,-1 0 0 0 0,1 0-1 0 0,0 1 1 0 0,-1-1 0 0 0,1 1 0 0 0,0 0 0 0 0,-1-1 0 0 0,1 1-1 0 0,0 0 1 0 0,0 0 0 0 0,-1 1 9 0 0,-17 8-13 0 0,1 1-1 0 0,0 0 1 0 0,0 2 0 0 0,1 0-1 0 0,1 1 1 0 0,0 1 0 0 0,1 0-1 0 0,1 1 1 0 0,0 1 0 0 0,2 1-1 0 0,-11 15 14 0 0,11-11-4 0 0,1 0 0 0 0,1 1-1 0 0,1 1 1 0 0,1 0-1 0 0,1 0 1 0 0,1 0-1 0 0,2 1 1 0 0,0 0-1 0 0,1 0 1 0 0,2 1-1 0 0,0-1 1 0 0,2 1-1 0 0,1-1 1 0 0,1 1-1 0 0,1-1 1 0 0,1 0-1 0 0,1 0 1 0 0,2 0 0 0 0,0-1-1 0 0,9 19 5 0 0,157 322-91 0 0,-165-346-89 0 0,0 1-1 0 0,-1 0 1 0 0,0 0-1 0 0,-2 0 0 0 0,-1 1 1 0 0,0 0-1 0 0,-2 0 0 0 0,0 0 1 0 0,-1 9 180 0 0,-15-42-1714 0 0,-19-23-1715 0 0,3 3-1609 0 0,10 13-1658 0 0,5 7-3329 0 0</inkml:trace>
  <inkml:trace contextRef="#ctx0" brushRef="#br0" timeOffset="2160.743">2698 781 18644 0 0,'0'0'1576'0'0,"0"0"-411"0"0,0 0-303 0 0,0 0 61 0 0,35-5 53 0 0,115-16-131 0 0,121-12 734 0 0,-39-2-781 0 0,207-5-798 0 0,-151 49-8944 0 0,-256-5-2703 0 0</inkml:trace>
  <inkml:trace contextRef="#ctx0" brushRef="#br0" timeOffset="3236.531">5507 858 6993 0 0,'0'0'3407'0'0,"0"0"-1719"0"0,0 0-462 0 0,0 0 30 0 0,0 0 68 0 0,0 0 10 0 0,0 0-109 0 0,0 0-234 0 0,-33-5-204 0 0,-106-15-180 0 0,135 19-572 0 0,0 1 0 0 0,0-1 0 0 0,-1 1-1 0 0,1 0 1 0 0,0 0 0 0 0,0 0 0 0 0,0 0 0 0 0,0 1 0 0 0,0-1 0 0 0,0 1 0 0 0,0 0 0 0 0,0 0 0 0 0,0 1 0 0 0,1-1-1 0 0,-1 1 1 0 0,0 0 0 0 0,1 0 0 0 0,-1 0 0 0 0,1 0 0 0 0,-1 1-35 0 0,-7 5 138 0 0,-13 9 12 0 0,1 0 0 0 0,0 1 0 0 0,1 2 0 0 0,1 0 0 0 0,1 2 0 0 0,1 0 0 0 0,1 1 0 0 0,1 0 0 0 0,1 2 0 0 0,1 0 0 0 0,1 1 0 0 0,-1 6-150 0 0,12-28 11 0 0,0 0 0 0 0,1 0 0 0 0,-1 0 0 0 0,1 0 0 0 0,0 1 0 0 0,0-1 0 0 0,0 1 0 0 0,1 0 0 0 0,0-1 0 0 0,0 1 0 0 0,0 0 0 0 0,0 0 0 0 0,1 0 0 0 0,0-1 0 0 0,0 1 0 0 0,0 0 0 0 0,0 0 0 0 0,1 0 0 0 0,0 0-1 0 0,0 0 1 0 0,0-1 0 0 0,1 1 0 0 0,-1-1 0 0 0,1 1 0 0 0,0-1 0 0 0,0 1 0 0 0,1-1 0 0 0,0 0 0 0 0,-1 0 0 0 0,1 0 0 0 0,0 0 0 0 0,1-1 0 0 0,-1 1 0 0 0,1-1 0 0 0,0 0 0 0 0,0 0 0 0 0,3 2-11 0 0,8-3 104 0 0,-1 0 1 0 0,0-1-1 0 0,0-1 1 0 0,1 0-1 0 0,-1-1 0 0 0,0-1 1 0 0,0 0-1 0 0,1-1 1 0 0,-2-1-1 0 0,1 0 1 0 0,0-1-1 0 0,-1 0 1 0 0,0-1-1 0 0,0 0 0 0 0,-1-1 1 0 0,1-1-1 0 0,-2 0 1 0 0,1 0-1 0 0,4-5-104 0 0,-12 10 15 0 0,52-37 215 0 0,-3-2 1 0 0,-1-3-1 0 0,-2-2 1 0 0,25-32-231 0 0,112-102 423 0 0,-187 182-428 0 0,-1-1 0 0 0,1 1-1 0 0,0-1 1 0 0,0 0-1 0 0,-1 1 1 0 0,1-1-1 0 0,0 1 1 0 0,0-1-1 0 0,0 1 1 0 0,0 0-1 0 0,0-1 1 0 0,0 1-1 0 0,0-1 1 0 0,0 1 0 0 0,0-1-1 0 0,0 1 1 0 0,0-1-1 0 0,0 1 1 0 0,0-1-1 0 0,0 1 1 0 0,0-1-1 0 0,0 1 1 0 0,1-1-1 0 0,-1 1 1 0 0,0-1 0 0 0,0 1-1 0 0,1-1 1 0 0,-1 1-1 0 0,0-1 1 0 0,1 0-1 0 0,-1 1 1 0 0,0-1-1 0 0,1 1 1 0 0,-1-1-1 0 0,0 0 1 0 0,1 1-1 0 0,-1-1 1 0 0,1 0 0 0 0,-1 0-1 0 0,1 1 1 0 0,-1-1-1 0 0,1 0 1 0 0,-1 0-1 0 0,1 0 1 0 0,-1 0-1 0 0,1 1 1 0 0,-1-1-1 0 0,1 0 1 0 0,-1 0-1 0 0,1 0 1 0 0,0 0 0 0 0,-1 0-1 0 0,1 0 1 0 0,-1 0-1 0 0,1-1 1 0 0,-1 1-1 0 0,1 0 1 0 0,-1 0-1 0 0,1 0 1 0 0,-1-1-1 0 0,1 1 6 0 0,-2 15-51 0 0,0 37 51 0 0,-1-24-1 0 0,0 0 0 0 0,2 0 0 0 0,1-1 0 0 0,2 1 0 0 0,0 0 0 0 0,2 0 0 0 0,1-1 0 0 0,1 0 0 0 0,2 0 0 0 0,0-1 0 0 0,2 0 0 0 0,5 9 1 0 0,-14-32 22 0 0,0 0 0 0 0,1 0-1 0 0,-1 0 1 0 0,1-1 0 0 0,0 1-1 0 0,0 0 1 0 0,0-1-1 0 0,0 0 1 0 0,0 1 0 0 0,0-1-1 0 0,1-1 1 0 0,-1 1 0 0 0,1 0-1 0 0,-1-1 1 0 0,1 0-1 0 0,0 0 1 0 0,-1 0 0 0 0,1 0-1 0 0,0 0 1 0 0,0-1 0 0 0,-1 0-1 0 0,1 0 1 0 0,0 0 0 0 0,0 0-1 0 0,0 0 1 0 0,0-1-1 0 0,-1 0 1 0 0,1 0 0 0 0,0 0-1 0 0,0 0 1 0 0,-1 0 0 0 0,1-1-1 0 0,-1 1 1 0 0,0-1-1 0 0,1 0 1 0 0,-1 0 0 0 0,0-1-1 0 0,0 1 1 0 0,0-1 0 0 0,0 1-1 0 0,1-3-21 0 0,139-127 642 0 0,-53 47-549 0 0,2 5 0 0 0,19-8-93 0 0,-69 57-5 0 0,-27 18 3 0 0,0 0-1 0 0,1 1 1 0 0,1 1 0 0 0,0 0-1 0 0,0 1 1 0 0,1 1 0 0 0,0 1-1 0 0,1 1 1 0 0,0 0 0 0 0,0 1-1 0 0,1 1 1 0 0,-1 1-1 0 0,4 0 3 0 0,-21 4-7 0 0,0 1 0 0 0,0-1 0 0 0,0 1-1 0 0,0-1 1 0 0,0 1 0 0 0,0 0-1 0 0,0 0 1 0 0,0 0 0 0 0,0 0-1 0 0,0 0 1 0 0,-1 0 0 0 0,1 0 0 0 0,0 1-1 0 0,-1-1 1 0 0,1 0 0 0 0,-1 1-1 0 0,1 0 1 0 0,-1-1 0 0 0,0 1-1 0 0,1 0 1 0 0,-1 0 0 0 0,0-1 0 0 0,0 1-1 0 0,-1 0 1 0 0,1 0 0 0 0,0 0-1 0 0,-1 0 1 0 0,1 0 0 0 0,-1 0 0 0 0,1 1-1 0 0,-1-1 1 0 0,0 0 0 0 0,0 0-1 0 0,0 2 8 0 0,-3 76-25 0 0,-77 165 157 0 0,76-230-128 0 0,0-1 0 0 0,-1 0 0 0 0,-1 0-1 0 0,0-1 1 0 0,0 1 0 0 0,-2-1 0 0 0,1-1 0 0 0,-2 1 0 0 0,1-1-1 0 0,-2-1 1 0 0,0 0 0 0 0,0 0 0 0 0,-1-1 0 0 0,0 0 0 0 0,-1-1-1 0 0,0 0 1 0 0,0-1 0 0 0,-1 0 0 0 0,0-1 0 0 0,0-1 0 0 0,-1 0-1 0 0,0 0 1 0 0,0-2 0 0 0,-7 2-4 0 0,-70-6-132 0 0,90 0 104 0 0,1 0-25 0 0,0 0-49 0 0,19 0-386 0 0,141 28 654 0 0,60-24 64 0 0,-102-30-1353 0 0,-97 12-814 0 0,-11 6-5309 0 0,-8 5-4178 0 0</inkml:trace>
</inkml:ink>
</file>

<file path=ppt/ink/ink24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2T16:02:44.319"/>
    </inkml:context>
    <inkml:brush xml:id="br0">
      <inkml:brushProperty name="width" value="0.1" units="cm"/>
      <inkml:brushProperty name="height" value="0.1" units="cm"/>
      <inkml:brushProperty name="color" value="#33CCFF"/>
    </inkml:brush>
  </inkml:definitions>
  <inkml:trace contextRef="#ctx0" brushRef="#br0">264 169 192 0 0,'0'0'1519'0'0,"0"0"-33"0"0,0 0-113 0 0,0 0-16 0 0,0 0 8 0 0,0 0-63 0 0,0 0-105 0 0,0 0-162 0 0,0 0-205 0 0,0 0-127 0 0,0 0-78 0 0,0 0-49 0 0,0 0 3 0 0,-8 4-30 0 0,-67 40 1831 0 0,-10 63 820 0 0,-2 77-1706 0 0,84-172-1431 0 0,1 1 0 0 0,1-1 1 0 0,-1 1-1 0 0,2-1 0 0 0,0 1 0 0 0,0-1 1 0 0,1 0-1 0 0,1 1 0 0 0,0-1 0 0 0,1 0 0 0 0,0 0 1 0 0,0 0-1 0 0,2 0 0 0 0,-1 0 0 0 0,2-1 1 0 0,-1 0-1 0 0,8 10-63 0 0,-8-15 77 0 0,0 0-1 0 0,1 0 1 0 0,0 0 0 0 0,0-1 0 0 0,1 0-1 0 0,0 0 1 0 0,0-1 0 0 0,0 1 0 0 0,0-2 0 0 0,1 1-1 0 0,-1-1 1 0 0,1 0 0 0 0,0 0 0 0 0,0-1-1 0 0,0 0 1 0 0,0-1 0 0 0,0 0 0 0 0,0 0-1 0 0,0 0 1 0 0,1-1 0 0 0,-1-1 0 0 0,0 1-1 0 0,0-1 1 0 0,1-1 0 0 0,3-1-77 0 0,3-2 129 0 0,0 0 0 0 0,0-2 0 0 0,-1 0-1 0 0,0 0 1 0 0,0-2 0 0 0,0 0 0 0 0,-2 0 0 0 0,1-1 0 0 0,4-5-129 0 0,6-3 123 0 0,-4 2-17 0 0,1-1-1 0 0,-2-1 1 0 0,0-1 0 0 0,-2 0-1 0 0,0-2 1 0 0,-1 1 0 0 0,-1-2-1 0 0,9-19-105 0 0,-12 16 22 0 0,-1-2-1 0 0,-2 0 1 0 0,-1 0-1 0 0,-1 0 1 0 0,-1-1-1 0 0,-1 1 1 0 0,-2-1-1 0 0,0 0 1 0 0,-2 0-1 0 0,-3-21-21 0 0,2 38-18 0 0,1 0 0 0 0,-2 0 0 0 0,1 0 0 0 0,-1 1 0 0 0,-1-1 0 0 0,0 1 0 0 0,-1-1 0 0 0,0 1-1 0 0,0 0 1 0 0,-1 0 0 0 0,0 1 0 0 0,-1-1 0 0 0,0 1 0 0 0,0 0 0 0 0,-1 1 0 0 0,0 0 0 0 0,-1 0 0 0 0,0 0 18 0 0,9 9-33 0 0,-1-1 1 0 0,0 0-1 0 0,1 1 0 0 0,-1-1 1 0 0,1 1-1 0 0,-1-1 0 0 0,0 1 1 0 0,1-1-1 0 0,-1 1 1 0 0,0 0-1 0 0,1-1 0 0 0,-1 1 1 0 0,0-1-1 0 0,0 1 1 0 0,0 0-1 0 0,0-1 0 0 0,1 1 1 0 0,-1-1-1 0 0,0 1 1 0 0,0 0-1 0 0,0-1 0 0 0,0 1 1 0 0,-1 0-1 0 0,1-1 1 0 0,0 1-1 0 0,0-1 0 0 0,0 1 1 0 0,0 0-1 0 0,-1-1 1 0 0,1 1-1 0 0,0-1 0 0 0,0 1 1 0 0,-1-1-1 0 0,1 1 1 0 0,0 0-1 0 0,-1-1 0 0 0,1 0 1 0 0,-1 1-1 0 0,1-1 1 0 0,-1 1-1 0 0,1-1 0 0 0,-1 1 1 0 0,1-1-1 0 0,-1 0 1 0 0,1 0-1 0 0,-1 1 0 0 0,1-1 1 0 0,-1 0-1 0 0,0 0 1 0 0,1 1-1 0 0,-1-1 0 0 0,1 0 1 0 0,-1 0-1 0 0,0 0 0 0 0,1 0 1 0 0,-1 0-1 0 0,0 0 1 0 0,1 0 32 0 0,9 6 13 0 0,1-1 0 0 0,1 0 0 0 0,-1 0 0 0 0,1-1 0 0 0,-1 0 0 0 0,1-1 0 0 0,0 0 0 0 0,1-1 0 0 0,-1 0 0 0 0,0-1 0 0 0,1-1 0 0 0,-1 1 0 0 0,0-2 0 0 0,1 1 0 0 0,8-3-13 0 0,18 2 62 0 0,201-9 503 0 0,-236 10-555 0 0,1 1 0 0 0,0 0 0 0 0,-1 0 0 0 0,1 0 0 0 0,-1 0 0 0 0,1 1 0 0 0,-1-1 0 0 0,0 1 0 0 0,0 0 0 0 0,0 0 0 0 0,0 0 0 0 0,0 0 0 0 0,0 0 0 0 0,0 1 0 0 0,-1-1 0 0 0,1 1-1 0 0,-1 0 1 0 0,0 0 0 0 0,0 0 0 0 0,0 0 0 0 0,0 0 0 0 0,0 0 0 0 0,-1 1 0 0 0,1-1 0 0 0,-1 1 0 0 0,0-1 0 0 0,0 1 0 0 0,0-1 0 0 0,-1 1 0 0 0,1 0 0 0 0,-1-1 0 0 0,0 1-1 0 0,0 0 1 0 0,0-1 0 0 0,0 1 0 0 0,-1-1 0 0 0,1 1 0 0 0,-1 0 0 0 0,0-1 0 0 0,0 1 0 0 0,-1-1 0 0 0,0 4-10 0 0,-96 206 348 0 0,85-188-349 0 0,2 1 0 0 0,0 1 0 0 0,2 0 0 0 0,0 1 1 0 0,2-1-1 0 0,2 1 0 0 0,0 1 0 0 0,2-1 0 0 0,0 10 1 0 0,4-36 10 0 0,1-1 0 0 0,-1 1-1 0 0,1-1 1 0 0,-1 1 0 0 0,1-1 0 0 0,-1 1 0 0 0,1-1-1 0 0,0 0 1 0 0,0 0 0 0 0,0 0 0 0 0,-1 0 0 0 0,1 0-1 0 0,0-1 1 0 0,0 1 0 0 0,0 0 0 0 0,0-1 0 0 0,0 0-1 0 0,1 1 1 0 0,-1-1 0 0 0,0 0 0 0 0,0 0 0 0 0,0 0-1 0 0,0 0 1 0 0,0 0 0 0 0,0-1 0 0 0,0 1 0 0 0,0-1-1 0 0,0 1 1 0 0,0-1 0 0 0,0 0 0 0 0,0 0 0 0 0,0 0-1 0 0,0 0 1 0 0,0 0 0 0 0,-1 0 0 0 0,1 0 0 0 0,0-1-1 0 0,-1 1 1 0 0,1 0 0 0 0,0-2-10 0 0,215-177 594 0 0,82-84-502 0 0,-50 92-138 0 0,-210 156-203 0 0,-45 43 63 0 0,-13 14 261 0 0,9-21-38 0 0,0 1 0 0 0,2 1 0 0 0,0 0 0 0 0,1 0 1 0 0,1 0-1 0 0,2 1 0 0 0,-1 4-37 0 0,-17 352-593 0 0,36-381-8335 0 0,-9 1 2476 0 0,-2 0-4546 0 0</inkml:trace>
</inkml:ink>
</file>

<file path=ppt/ink/ink24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2T16:02:58.472"/>
    </inkml:context>
    <inkml:brush xml:id="br0">
      <inkml:brushProperty name="width" value="0.1" units="cm"/>
      <inkml:brushProperty name="height" value="0.1" units="cm"/>
      <inkml:brushProperty name="color" value="#33CCFF"/>
    </inkml:brush>
  </inkml:definitions>
  <inkml:trace contextRef="#ctx0" brushRef="#br0">1 345 1224 0 0,'0'0'1321'0'0,"0"0"52"0"0,0 0 278 0 0,0 0 330 0 0,0 0 100 0 0,0 0-224 0 0,0 0-405 0 0,0 0-364 0 0,0 0-239 0 0,0 0-141 0 0,0 0-68 0 0,13 0-25 0 0,92-1 2221 0 0,-70-4-2354 0 0,0-2 1 0 0,-1-1-1 0 0,0-2 0 0 0,0-1 0 0 0,-1-1 0 0 0,-1-3 0 0 0,0 0 1 0 0,-1-2-1 0 0,26-19-482 0 0,-53 35 61 0 0,0-1-1 0 0,0 0 1 0 0,-1 0 0 0 0,1-1 0 0 0,-1 1 0 0 0,0-1 0 0 0,1 1 0 0 0,-1-1-1 0 0,0 0 1 0 0,-1 0 0 0 0,1 0 0 0 0,-1-1 0 0 0,1 1 0 0 0,-1-1-1 0 0,0 1 1 0 0,0-1 0 0 0,0 0 0 0 0,-1 0 0 0 0,1 0 0 0 0,-1 0 0 0 0,0 0-1 0 0,0 0 1 0 0,-1 0 0 0 0,1 0 0 0 0,-1 0 0 0 0,0 0 0 0 0,0-1-1 0 0,0 1 1 0 0,0 0 0 0 0,-1 0 0 0 0,0 0 0 0 0,0 0 0 0 0,0 0 0 0 0,0 0-1 0 0,-1 0 1 0 0,1 0 0 0 0,-1 0 0 0 0,0 1 0 0 0,0-1 0 0 0,-1 0-61 0 0,-7-4 5 0 0,0 1 1 0 0,-1 0-1 0 0,1 1 1 0 0,-1 0-1 0 0,0 1 1 0 0,-1 0-1 0 0,0 1 1 0 0,1 0-1 0 0,-1 1 1 0 0,0 0-1 0 0,-1 1 1 0 0,1 1-1 0 0,0 0 1 0 0,-12 0-6 0 0,5-1 15 0 0,-128 5 77 0 0,140-1-87 0 0,0 1 1 0 0,0 0 0 0 0,1 0-1 0 0,-1 1 1 0 0,1 0-1 0 0,-1 0 1 0 0,1 1 0 0 0,1 0-1 0 0,-1 0 1 0 0,1 0 0 0 0,-1 1-1 0 0,2-1 1 0 0,-1 1-1 0 0,1 0 1 0 0,-1 1 0 0 0,2-1-1 0 0,-1 1 1 0 0,1 0-1 0 0,0 0 1 0 0,-1 2-6 0 0,-35 150 348 0 0,35-132-221 0 0,0 0 0 0 0,1-1 1 0 0,2 1-1 0 0,0 0 0 0 0,2 0 0 0 0,1 0 1 0 0,2 0-1 0 0,0-1 0 0 0,3 6-127 0 0,-5-23 60 0 0,0 0 0 0 0,1-1 0 0 0,0 1 0 0 0,1 0-1 0 0,0-1 1 0 0,0 0 0 0 0,1 0 0 0 0,0 0 0 0 0,0-1-1 0 0,1 1 1 0 0,0-1 0 0 0,0-1 0 0 0,1 1 0 0 0,-1-1 0 0 0,2 0-1 0 0,-1-1 1 0 0,0 1 0 0 0,1-1 0 0 0,0-1 0 0 0,6 3-60 0 0,8-2 113 0 0,-1-1 1 0 0,1-1-1 0 0,0-1 1 0 0,0-1 0 0 0,0-1-1 0 0,0-1 1 0 0,0-1-1 0 0,0-1 1 0 0,0-1-1 0 0,-1-1 1 0 0,0 0 0 0 0,20-9-114 0 0,-19 8 10 0 0,-22 6-51 0 0,29-13-308 0 0,-25 1-3644 0 0,-4 11 132 0 0,-2 1-5237 0 0</inkml:trace>
</inkml:ink>
</file>

<file path=ppt/ink/ink24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2T16:02:59.473"/>
    </inkml:context>
    <inkml:brush xml:id="br0">
      <inkml:brushProperty name="width" value="0.1" units="cm"/>
      <inkml:brushProperty name="height" value="0.1" units="cm"/>
      <inkml:brushProperty name="color" value="#33CCFF"/>
    </inkml:brush>
  </inkml:definitions>
  <inkml:trace contextRef="#ctx0" brushRef="#br0">86 50 9842 0 0,'0'0'1941'0'0,"0"0"-220"0"0,0 0-100 0 0,0 0-60 0 0,0 0-127 0 0,0 0-206 0 0,0 0-234 0 0,0 0-211 0 0,0 0-117 0 0,0 0-84 0 0,0 0-85 0 0,0 0-54 0 0,0 0-62 0 0,-14 24-50 0 0,-42 80-59 0 0,40-34 73 0 0,18-54-258 0 0,-2 1-18 0 0,1 1 0 0 0,1 0-1 0 0,1-1 1 0 0,1 1-1 0 0,0-1 1 0 0,1 0 0 0 0,1-1-1 0 0,0 1 1 0 0,2-1 0 0 0,3 6-69 0 0,-7-15 38 0 0,0 0 0 0 0,0 0 1 0 0,1 0-1 0 0,-1-1 0 0 0,2 1 1 0 0,-1-1-1 0 0,1-1 0 0 0,0 1 1 0 0,0-1-1 0 0,0 0 0 0 0,1 0 1 0 0,0-1-1 0 0,0 0 0 0 0,0 0 1 0 0,0-1-1 0 0,0 0 1 0 0,1 0-1 0 0,0 0 0 0 0,-1-1 1 0 0,1 0-1 0 0,0-1 0 0 0,0 0 1 0 0,8 0-39 0 0,-7-1 90 0 0,1 0 0 0 0,-1-1 0 0 0,0-1 0 0 0,1 0 0 0 0,-1 0-1 0 0,0-1 1 0 0,0 0 0 0 0,-1 0 0 0 0,1-1 0 0 0,-1 0 0 0 0,1-1 0 0 0,-1 1 0 0 0,-1-2 0 0 0,1 1 0 0 0,-1-1 0 0 0,0 0 0 0 0,3-4-90 0 0,20-22 118 0 0,-1-1-1 0 0,-2-1 0 0 0,-2-1 1 0 0,7-14-118 0 0,10-11 44 0 0,-21 127-1195 0 0,-17-49 1152 0 0,2-1-1 0 0,0 1 1 0 0,1-1 0 0 0,0-1-1 0 0,2 1 1 0 0,0-1 0 0 0,1-1 0 0 0,0 1-1 0 0,1-2 1 0 0,1 0 0 0 0,9 9-1 0 0,-12-15 3 0 0,-6-3 8 0 0,1-1 1 0 0,0 1-1 0 0,1-1 1 0 0,-1 0-1 0 0,1-1 1 0 0,0 1-1 0 0,0-1 1 0 0,0 0-1 0 0,0 0 1 0 0,0-1-1 0 0,1 1 1 0 0,-1-1-1 0 0,1 0 1 0 0,-1-1-1 0 0,1 1 1 0 0,0-1 0 0 0,2 0-12 0 0,-1-1 48 0 0,-1 0 11 0 0,0 1-1 0 0,0-1 1 0 0,0 0-1 0 0,0-1 0 0 0,0 0 1 0 0,0 0-1 0 0,0 0 0 0 0,0 0 1 0 0,-1-1-1 0 0,1 0 0 0 0,0 0 1 0 0,-1-1-1 0 0,1 1 0 0 0,-1-1 1 0 0,2-2-59 0 0,18-16 151 0 0,-2-2 1 0 0,0-1-1 0 0,-1 0 1 0 0,-2-2-1 0 0,0 0 1 0 0,-2-1-1 0 0,-1-1 1 0 0,-1-1-1 0 0,-1 0 0 0 0,-2-1 1 0 0,-1 0-1 0 0,3-16-151 0 0,-10 31 38 0 0,0-1-1 0 0,-1 1 0 0 0,-1-1 0 0 0,-1 0 0 0 0,0 0 1 0 0,-1 1-1 0 0,0-1 0 0 0,-2 0 0 0 0,0-5-37 0 0,0 19-48 0 0,1 0 1 0 0,-1 1-1 0 0,1-1 0 0 0,-1 0 1 0 0,0 1-1 0 0,0-1 0 0 0,0 1 0 0 0,1-1 1 0 0,-2 1-1 0 0,1 0 0 0 0,0-1 1 0 0,0 1-1 0 0,0 0 0 0 0,-1 0 1 0 0,1 0-1 0 0,0 0 0 0 0,-1 0 0 0 0,1 0 1 0 0,-1 0-1 0 0,1 0 0 0 0,-1 0 1 0 0,0 1-1 0 0,1-1 0 0 0,-1 1 0 0 0,0-1 1 0 0,1 1-1 0 0,-1 0 0 0 0,0-1 1 0 0,0 1-1 0 0,1 0 0 0 0,-1 0 0 0 0,0 0 1 0 0,0 0-1 0 0,1 1 0 0 0,-1-1 1 0 0,0 1-1 0 0,1-1 0 0 0,-1 1 0 0 0,0-1 1 0 0,1 1-1 0 0,-1 0 0 0 0,0-1 1 0 0,1 1-1 0 0,0 0 0 0 0,-1 0 0 0 0,1 1 1 0 0,-1-1-1 0 0,1 0 0 0 0,-1 1 48 0 0,-32 45-3679 0 0,17-12-3909 0 0,10-19-4191 0 0</inkml:trace>
</inkml:ink>
</file>

<file path=ppt/ink/ink24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2T16:02:59.805"/>
    </inkml:context>
    <inkml:brush xml:id="br0">
      <inkml:brushProperty name="width" value="0.1" units="cm"/>
      <inkml:brushProperty name="height" value="0.1" units="cm"/>
      <inkml:brushProperty name="color" value="#33CCFF"/>
    </inkml:brush>
  </inkml:definitions>
  <inkml:trace contextRef="#ctx0" brushRef="#br0">174 161 16772 0 0,'0'0'1120'0'0,"0"0"-409"0"0,0 0-197 0 0,0 0-13 0 0,0 0 33 0 0,0 0 44 0 0,0 0-42 0 0,0 0-71 0 0,0 0-97 0 0,-28 30-100 0 0,-83 98-84 0 0,108-126-175 0 0,0 1 0 0 0,0-1 0 0 0,1 1 0 0 0,-1 0 0 0 0,1 0-1 0 0,-1 0 1 0 0,1 0 0 0 0,0 0 0 0 0,0 1 0 0 0,1-1-1 0 0,-1 1 1 0 0,1-1 0 0 0,-1 1 0 0 0,1 0 0 0 0,0-1 0 0 0,0 1-1 0 0,1 0 1 0 0,-1 0 0 0 0,1-1 0 0 0,0 1 0 0 0,0 2-9 0 0,1 6 44 0 0,-1-5 6 0 0,-1 0-1 0 0,1 0 1 0 0,1 0 0 0 0,-1 0 0 0 0,1 0 0 0 0,1-1 0 0 0,-1 1-1 0 0,1 0 1 0 0,0-1 0 0 0,1 1 0 0 0,-1-1 0 0 0,1 1 0 0 0,0-1-1 0 0,1 0 1 0 0,0-1 0 0 0,0 1 0 0 0,0 0 0 0 0,1-1-1 0 0,-1 0 1 0 0,1 0 0 0 0,0-1 0 0 0,1 1 0 0 0,-1-1 0 0 0,1 0-1 0 0,0 0 1 0 0,0-1 0 0 0,0 0 0 0 0,2 1-50 0 0,-1 0 134 0 0,0 0 0 0 0,1 0 0 0 0,-1-1-1 0 0,1 0 1 0 0,0-1 0 0 0,0 1 0 0 0,0-1 0 0 0,0-1 0 0 0,1 0 0 0 0,-1 0 0 0 0,0 0 0 0 0,1-1 0 0 0,-1 0-1 0 0,0-1 1 0 0,0 0 0 0 0,1 0 0 0 0,-1-1 0 0 0,0 0 0 0 0,0-1 0 0 0,0 1 0 0 0,-1-1 0 0 0,1-1 0 0 0,-1 1 0 0 0,1-2-1 0 0,-1 1 1 0 0,0-1 0 0 0,-1 0 0 0 0,1 0 0 0 0,-1 0 0 0 0,0-1 0 0 0,0 0 0 0 0,0-1-134 0 0,3-11 78 0 0,-1 0 0 0 0,0 0 0 0 0,-2-1 0 0 0,0 0 0 0 0,-1 0 0 0 0,-1 0 0 0 0,0-1 0 0 0,-2 0 0 0 0,0 1 0 0 0,-1-1 0 0 0,-1 0 0 0 0,-2-12-78 0 0,0 19-74 0 0,-1-1 0 0 0,0 1 0 0 0,-1 0-1 0 0,0 0 1 0 0,-1 0 0 0 0,0 1 0 0 0,-1-1 0 0 0,0 1 0 0 0,-1 1-1 0 0,-1-1 1 0 0,0 1 0 0 0,0 0 0 0 0,-1 1 0 0 0,0 0 0 0 0,-1 0 0 0 0,0 1-1 0 0,-1 1 1 0 0,0 0 0 0 0,0 0 0 0 0,-12-6 74 0 0,15 10-281 0 0,-1 0 0 0 0,1 0-1 0 0,-1 0 1 0 0,0 1 0 0 0,0 1 0 0 0,-1 0 0 0 0,1 0-1 0 0,-1 0 1 0 0,1 1 0 0 0,-7 1 281 0 0,-55 9-9116 0 0,50-2-2549 0 0</inkml:trace>
</inkml:ink>
</file>

<file path=ppt/ink/ink24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2T16:03:00.153"/>
    </inkml:context>
    <inkml:brush xml:id="br0">
      <inkml:brushProperty name="width" value="0.1" units="cm"/>
      <inkml:brushProperty name="height" value="0.1" units="cm"/>
      <inkml:brushProperty name="color" value="#33CCFF"/>
    </inkml:brush>
  </inkml:definitions>
  <inkml:trace contextRef="#ctx0" brushRef="#br0">0 140 15371 0 0,'0'0'2206'0'0,"0"0"-1163"0"0,0 0-524 0 0,0 0-23 0 0,0 0 65 0 0,0 0 3 0 0,0 0-63 0 0,0 0-85 0 0,0 0-42 0 0,0 0 21 0 0,0 0 7 0 0,1 33-26 0 0,4 100-39 0 0,-5-130-320 0 0,0-1 1 0 0,0 1-1 0 0,0 0 1 0 0,0-1-1 0 0,0 1 1 0 0,0-1-1 0 0,1 1 0 0 0,0 0 1 0 0,-1-1-1 0 0,1 1 1 0 0,0-1-1 0 0,0 1 0 0 0,0-1 1 0 0,0 0-1 0 0,1 1 1 0 0,-1-1-1 0 0,1 0 1 0 0,-1 0-1 0 0,1 0 0 0 0,0 0 1 0 0,0 0-1 0 0,0 0 1 0 0,0-1-1 0 0,0 1 0 0 0,1 0-17 0 0,6 4 100 0 0,-1 0 34 0 0,1 0 0 0 0,0-1 0 0 0,0 0 0 0 0,0 0-1 0 0,0-1 1 0 0,1-1 0 0 0,-1 1 0 0 0,1-2 0 0 0,0 1 0 0 0,0-1 0 0 0,0-1 0 0 0,0 0 0 0 0,1 0 0 0 0,-1-1 0 0 0,0 0 0 0 0,0-1 0 0 0,0 0 0 0 0,0-1 0 0 0,0 0-1 0 0,0 0 1 0 0,0-1 0 0 0,0 0 0 0 0,-1-1 0 0 0,0 0 0 0 0,1-1 0 0 0,-1 0 0 0 0,-1 0 0 0 0,7-5-134 0 0,8-9 121 0 0,-1 0-1 0 0,-1-2 1 0 0,-1-1 0 0 0,0 0 0 0 0,-2-1-1 0 0,0-1 1 0 0,-2-1 0 0 0,-1 0 0 0 0,-1-1-1 0 0,-1-1 1 0 0,3-10-121 0 0,-7-33-1573 0 0,-31 57-7515 0 0,18 13-2760 0 0</inkml:trace>
</inkml:ink>
</file>

<file path=ppt/ink/ink24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2T16:03:00.554"/>
    </inkml:context>
    <inkml:brush xml:id="br0">
      <inkml:brushProperty name="width" value="0.1" units="cm"/>
      <inkml:brushProperty name="height" value="0.1" units="cm"/>
      <inkml:brushProperty name="color" value="#33CCFF"/>
    </inkml:brush>
  </inkml:definitions>
  <inkml:trace contextRef="#ctx0" brushRef="#br0">41 1 15387 0 0,'0'0'2002'0'0,"0"0"-262"0"0,0 0-266 0 0,0 0-242 0 0,0 0-213 0 0,0 0-216 0 0,0 0-172 0 0,0 0-124 0 0,0 0-77 0 0,0 0-76 0 0,0 0-99 0 0,0 0-85 0 0,0 0-84 0 0,-1 2-22 0 0,-9 107 1267 0 0,11 71-850 0 0,-12 386-370 0 0,-6-386-289 0 0,15-113-1562 0 0,15-94-4657 0 0,-11 22 5488 0 0,8-20-7814 0 0,-6 16-1407 0 0</inkml:trace>
</inkml:ink>
</file>

<file path=ppt/ink/ink24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2T16:03:01.006"/>
    </inkml:context>
    <inkml:brush xml:id="br0">
      <inkml:brushProperty name="width" value="0.1" units="cm"/>
      <inkml:brushProperty name="height" value="0.1" units="cm"/>
      <inkml:brushProperty name="color" value="#33CCFF"/>
    </inkml:brush>
  </inkml:definitions>
  <inkml:trace contextRef="#ctx0" brushRef="#br0">176 837 10402 0 0,'0'0'1222'0'0,"0"0"-347"0"0,0 0 1 0 0,0 0 125 0 0,0 0-10 0 0,0 0-167 0 0,0 0-273 0 0,0 0-221 0 0,-25 34-132 0 0,-74 109-75 0 0,59-63 6 0 0,38-67-111 0 0,0-7 30 0 0,0 0 1 0 0,0 0-1 0 0,1 1 0 0 0,0-1 1 0 0,0 1-1 0 0,0-1 1 0 0,1 1-1 0 0,0-1 1 0 0,0 1-1 0 0,1-1 0 0 0,0 1 1 0 0,0-1-1 0 0,0 1 1 0 0,1-1-1 0 0,0 0 1 0 0,0 0-1 0 0,1 0 0 0 0,0 0 1 0 0,0 0-1 0 0,0 0 1 0 0,1-1-1 0 0,0 1 1 0 0,0-1-1 0 0,0 0 0 0 0,0 0 1 0 0,1-1-1 0 0,0 1 1 0 0,0-1-1 0 0,0 0 1 0 0,0 0-1 0 0,1-1 0 0 0,0 0-48 0 0,9 2 333 0 0,0-2-1 0 0,0 0 0 0 0,0-1 1 0 0,0 0-1 0 0,0-1 1 0 0,1-1-1 0 0,-1 0 0 0 0,0-1 1 0 0,1-1-1 0 0,-1 0 0 0 0,0-1 1 0 0,0-1-1 0 0,-1 0 0 0 0,1-1 1 0 0,-1-1-1 0 0,0 0 0 0 0,0-1 1 0 0,-1-1-1 0 0,11-7-332 0 0,22-15 435 0 0,-2-3-1 0 0,-1-1 1 0 0,-1-2-1 0 0,-2-2 1 0 0,-2-2 0 0 0,-2-1-1 0 0,27-39-434 0 0,-43 54-19 0 0,-1-2 0 0 0,-1 0 0 0 0,-2-2 0 0 0,0 1 0 0 0,-2-2 1 0 0,-2 0-1 0 0,0 0 0 0 0,-3-1 0 0 0,0-1 0 0 0,-2 0 0 0 0,-1 0 0 0 0,-2 0 0 0 0,-1 0 0 0 0,-2-1 0 0 0,-1 1 0 0 0,-5-30 19 0 0,4 46-31 0 0,-2 1-1 0 0,0 0 0 0 0,0 0 1 0 0,-2 0-1 0 0,0 0 1 0 0,-1 1-1 0 0,0-1 0 0 0,-1 2 1 0 0,-1-1-1 0 0,0 1 0 0 0,-1 0 1 0 0,-1 0-1 0 0,0 1 0 0 0,-1 1 1 0 0,0 0-1 0 0,-1 0 0 0 0,0 1 1 0 0,-1 1-1 0 0,0 0 1 0 0,-1 0-1 0 0,0 2 0 0 0,0 0 1 0 0,-1 0-1 0 0,0 1 0 0 0,0 1 1 0 0,-1 1-1 0 0,0 0 0 0 0,0 1 1 0 0,-4-1 31 0 0,6 3-9 0 0,0 0 1 0 0,0 0-1 0 0,-1 1 1 0 0,1 1-1 0 0,0 1 0 0 0,-1 0 1 0 0,1 0-1 0 0,0 2 1 0 0,0 0-1 0 0,0 0 1 0 0,0 1-1 0 0,1 1 1 0 0,0 0-1 0 0,-1 1 1 0 0,2 1-1 0 0,-1 0 0 0 0,1 0 1 0 0,0 1-1 0 0,1 1 1 0 0,0 0-1 0 0,0 0 1 0 0,1 1-1 0 0,0 1 1 0 0,0 0-1 0 0,1 0 0 0 0,1 1 1 0 0,0-1-1 0 0,1 2 1 0 0,-5 11 8 0 0,6-4 36 0 0,1 1 0 0 0,0-1 1 0 0,2 1-1 0 0,1 0 0 0 0,0 0 0 0 0,2 0 1 0 0,0 0-1 0 0,2 0 0 0 0,0 0 0 0 0,1 0 1 0 0,1 0-1 0 0,1-1 0 0 0,8 20-36 0 0,2 3 133 0 0,3-1 1 0 0,1-1-1 0 0,3-1 0 0 0,0 0 0 0 0,28 34-133 0 0,1-12 162 0 0,3-2-1 0 0,2-2 0 0 0,3-4 0 0 0,2-1 1 0 0,2-4-1 0 0,2-2 0 0 0,3-3 0 0 0,1-3 0 0 0,2-3 1 0 0,46 16-162 0 0,-62-27-893 0 0,2-3 1 0 0,0-3 0 0 0,40 9 892 0 0,-68-25-4194 0 0,-12-5-4015 0 0,-6 0-4887 0 0</inkml:trace>
</inkml:ink>
</file>

<file path=ppt/ink/ink24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2T16:03:05.276"/>
    </inkml:context>
    <inkml:brush xml:id="br0">
      <inkml:brushProperty name="width" value="0.1" units="cm"/>
      <inkml:brushProperty name="height" value="0.1" units="cm"/>
      <inkml:brushProperty name="color" value="#33CCFF"/>
    </inkml:brush>
  </inkml:definitions>
  <inkml:trace contextRef="#ctx0" brushRef="#br0">484 1 13667 0 0,'0'0'1612'0'0,"0"0"-512"0"0,0 0-295 0 0,0 0 26 0 0,0 0 121 0 0,0 0-3 0 0,0 0-205 0 0,0 0-263 0 0,0 0-191 0 0,0 0-83 0 0,0 0 0 0 0,-4 16 37 0 0,-25 122 609 0 0,-7 16-430 0 0,-7-3-1 0 0,-7-1 0 0 0,-16 24-422 0 0,16-65-37 0 0,-3-1 1 0 0,-19 18 36 0 0,31-53-39 0 0,2 4-1675 0 0,41-75-7958 0 0,5-12 4181 0 0,-6 9 4027 0 0,5-3-4292 0 0</inkml:trace>
</inkml:ink>
</file>

<file path=ppt/ink/ink24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2T16:03:05.876"/>
    </inkml:context>
    <inkml:brush xml:id="br0">
      <inkml:brushProperty name="width" value="0.1" units="cm"/>
      <inkml:brushProperty name="height" value="0.1" units="cm"/>
      <inkml:brushProperty name="color" value="#33CCFF"/>
    </inkml:brush>
  </inkml:definitions>
  <inkml:trace contextRef="#ctx0" brushRef="#br0">0 284 7954 0 0,'0'0'1424'0'0,"0"0"-125"0"0,0 0 152 0 0,0 0 268 0 0,0 0 104 0 0,0 0-175 0 0,0 0-401 0 0,0 0-367 0 0,0 0-231 0 0,0 0-107 0 0,0 0-39 0 0,0 0 16 0 0,0 0-12 0 0,0-3 1753 0 0,7 128-555 0 0,14 18-1523 0 0,-6 49 65 0 0,-7-128-221 0 0,3 1-1 0 0,4-1 1 0 0,1-1 0 0 0,24 56-26 0 0,19-16 30 0 0,-59-103 1 0 0,0-1 0 0 0,0 1-1 0 0,0-1 1 0 0,1 1-1 0 0,-1-1 1 0 0,0 1-1 0 0,0-1 1 0 0,1 1 0 0 0,-1 0-1 0 0,0-1 1 0 0,0 1-1 0 0,1-1 1 0 0,-1 1-1 0 0,1 0 1 0 0,-1-1 0 0 0,0 1-1 0 0,1 0 1 0 0,-1-1-1 0 0,1 1 1 0 0,-1 0-1 0 0,1 0 1 0 0,-1 0 0 0 0,1-1-1 0 0,-1 1 1 0 0,1 0-1 0 0,-1 0 1 0 0,1 0-1 0 0,-1 0 1 0 0,1 0 0 0 0,-1 0-1 0 0,1 0 1 0 0,-1 0-1 0 0,1 0 1 0 0,-1 0-1 0 0,1 0 1 0 0,-1 0 0 0 0,1 0-1 0 0,-1 0 1 0 0,1 1-1 0 0,-1-1 1 0 0,1 0-1 0 0,-1 0 1 0 0,1 1 0 0 0,-1-1-1 0 0,0 0 1 0 0,1 0-1 0 0,-1 1 1 0 0,1-1-1 0 0,-1 1 1 0 0,0-1 0 0 0,1 0-1 0 0,-1 1 1 0 0,0 0-31 0 0,147-752 819 0 0,-128 644-1371 0 0,16-104 147 0 0,-25 69-8909 0 0,-10 138 887 0 0</inkml:trace>
</inkml:ink>
</file>

<file path=ppt/ink/ink24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2T16:03:07.679"/>
    </inkml:context>
    <inkml:brush xml:id="br0">
      <inkml:brushProperty name="width" value="0.1" units="cm"/>
      <inkml:brushProperty name="height" value="0.1" units="cm"/>
      <inkml:brushProperty name="color" value="#33CCFF"/>
    </inkml:brush>
  </inkml:definitions>
  <inkml:trace contextRef="#ctx0" brushRef="#br0">417 129 7586 0 0,'0'0'2373'0'0,"0"0"-519"0"0,0 0-243 0 0,0 0-38 0 0,0 0-22 0 0,0 0-128 0 0,0 0-209 0 0,0 0-272 0 0,0 0-222 0 0,0 0-150 0 0,0 0-137 0 0,0 0-42 0 0,0 0-23 0 0,-36 14-21 0 0,-109 43-17 0 0,72-14 123 0 0,61-31-332 0 0,-1 0-59 0 0,0 0 0 0 0,1 0 1 0 0,0 2-1 0 0,1-1 1 0 0,0 2-1 0 0,1-1 0 0 0,1 1 1 0 0,0 1-1 0 0,1 0 0 0 0,1 0 1 0 0,0 0-1 0 0,1 1 1 0 0,1 0-1 0 0,1 0 0 0 0,0 1 1 0 0,1-1-1 0 0,1 5-62 0 0,1-17 7 0 0,0-1 1 0 0,0 1-1 0 0,0 0 0 0 0,1-1 1 0 0,0 1-1 0 0,0 0 0 0 0,0-1 1 0 0,1 1-1 0 0,-1 0 0 0 0,1-1 1 0 0,0 1-1 0 0,0-1 0 0 0,1 1 1 0 0,0-1-1 0 0,-1 0 0 0 0,1 1 1 0 0,1-1-1 0 0,-1 0 0 0 0,1 0 1 0 0,-1 0-1 0 0,1-1 0 0 0,0 1 1 0 0,1-1-1 0 0,-1 0 0 0 0,0 1 1 0 0,1-1-1 0 0,0-1 0 0 0,0 1 1 0 0,0-1-1 0 0,0 1 0 0 0,0-1 1 0 0,0 0-1 0 0,1 0 0 0 0,2 0-7 0 0,2 0 70 0 0,0-1 0 0 0,0 0 0 0 0,0-1-1 0 0,0 0 1 0 0,0 0 0 0 0,0-1 0 0 0,0 0-1 0 0,-1-1 1 0 0,1 0 0 0 0,0 0 0 0 0,-1-1-1 0 0,1 0 1 0 0,-1 0 0 0 0,0-1 0 0 0,0 0-1 0 0,0 0 1 0 0,-1-1 0 0 0,1 0 0 0 0,-1-1-1 0 0,0 1 1 0 0,-1-1 0 0 0,4-5-70 0 0,12-12 206 0 0,-1-1 1 0 0,-2 0-1 0 0,0-2 0 0 0,-2 0 0 0 0,11-23-206 0 0,81-208 828 0 0,-101 235-730 0 0,-2 7-6 0 0,-10 29-255 0 0,-3 16-33 0 0,-7 110 228 0 0,14-125-44 0 0,-2 5 12 0 0,1 0-1 0 0,1 0 0 0 0,1-1 0 0 0,0 1 0 0 0,2 0 1 0 0,0-1-1 0 0,1 1 0 0 0,1-1 0 0 0,1 0 1 0 0,0 0-1 0 0,2-1 0 0 0,0 0 0 0 0,1 0 0 0 0,5 6 1 0 0,-11-20 3 0 0,0 0-1 0 0,1-1 0 0 0,0 1 0 0 0,0-1 1 0 0,0 0-1 0 0,0 0 0 0 0,0 0 0 0 0,0 0 1 0 0,1-1-1 0 0,-1 0 0 0 0,1 1 0 0 0,0-2 0 0 0,0 1 1 0 0,0-1-1 0 0,0 1 0 0 0,0-1 0 0 0,0-1 1 0 0,0 1-1 0 0,0-1 0 0 0,0 0 0 0 0,0 0 1 0 0,0 0-1 0 0,0-1 0 0 0,0 0 0 0 0,0 0 1 0 0,0 0-1 0 0,0 0 0 0 0,0-1 0 0 0,0 0 0 0 0,0 0 1 0 0,3-2-3 0 0,11-11 44 0 0,-1 0 1 0 0,-1 0-1 0 0,0-2 1 0 0,-1 0 0 0 0,-1-1-1 0 0,-1-1 1 0 0,-1 0-1 0 0,0-1 1 0 0,-1 0 0 0 0,-1-1-1 0 0,-1 0 1 0 0,-1-1-1 0 0,-1 0 1 0 0,4-19-45 0 0,34-145 224 0 0,-44 152-51 0 0,-2 34-125 0 0,0 0-53 0 0,0 0-11 0 0,0 0-17 0 0,-6 33-273 0 0,6 268 366 0 0,0-295-68 0 0,-1-1 1 0 0,1 1-1 0 0,0-1 0 0 0,0 1 0 0 0,1-1 0 0 0,0 1 1 0 0,0-1-1 0 0,0 1 0 0 0,1-1 0 0 0,-1 0 0 0 0,1 0 1 0 0,1 1-1 0 0,-1-1 0 0 0,1-1 0 0 0,0 1 1 0 0,0 0-1 0 0,0-1 0 0 0,0 1 0 0 0,1-1 0 0 0,0 0 1 0 0,0 0-1 0 0,0-1 0 0 0,0 1 0 0 0,1-1 0 0 0,-1 0 1 0 0,5 2 7 0 0,77 6-135 0 0,-80-14 141 0 0,0 1-1 0 0,-1-1 1 0 0,1 0 0 0 0,-1-1-1 0 0,0 1 1 0 0,0-1 0 0 0,0 0 0 0 0,0-1-1 0 0,-1 1 1 0 0,0-1 0 0 0,1 0 0 0 0,-2 0-1 0 0,3-2-5 0 0,7-10 14 0 0,2-4 8 0 0,-1 0-1 0 0,-1-1 1 0 0,-1-1 0 0 0,-1 0-1 0 0,-1 0 1 0 0,5-17-22 0 0,-14 37 1 0 0,89-286 51 0 0,-70 218 28 0 0,-20 70-76 0 0,0 1-11 0 0,0 0-1 0 0,0 0 19 0 0,0 22-255 0 0,0-8 251 0 0,0 0 0 0 0,1 0 0 0 0,0-1 0 0 0,1 1 0 0 0,1-1 0 0 0,0 1 0 0 0,0-1 0 0 0,4 7-7 0 0,25 85-26 0 0,-5 21 42 0 0,-22-90-16 0 0,2-1 1 0 0,2 0-1 0 0,1 0 0 0 0,2-1 0 0 0,1 0 1 0 0,8 12-1 0 0,-15-35 8 0 0,-6-9-7 0 0,1 0 0 0 0,0 0 0 0 0,-1 0 0 0 0,1 0-1 0 0,0 0 1 0 0,0 0 0 0 0,1 0 0 0 0,-1-1 0 0 0,0 1 0 0 0,1 0 0 0 0,-1-1-1 0 0,1 1 1 0 0,-1-1 0 0 0,1 1 0 0 0,0-1 0 0 0,0 0 0 0 0,-1 1-1 0 0,1-1 1 0 0,0 0 0 0 0,0 0 0 0 0,0-1 0 0 0,0 1 0 0 0,0 0 0 0 0,1-1-1 0 0,-1 1 1 0 0,0-1-1 0 0,7-19 202 0 0,61-191 302 0 0,-56 157-450 0 0,2 1 0 0 0,3 1 0 0 0,2 0 0 0 0,11-17-54 0 0,82-90-6 0 0,-105 148-843 0 0,-15 18-593 0 0,-17 19-1678 0 0,10-17 141 0 0,7-6-1069 0 0,-2 1-7527 0 0</inkml:trace>
</inkml:ink>
</file>

<file path=ppt/ink/ink24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2T16:03:07.940"/>
    </inkml:context>
    <inkml:brush xml:id="br0">
      <inkml:brushProperty name="width" value="0.1" units="cm"/>
      <inkml:brushProperty name="height" value="0.1" units="cm"/>
      <inkml:brushProperty name="color" value="#33CCFF"/>
    </inkml:brush>
  </inkml:definitions>
  <inkml:trace contextRef="#ctx0" brushRef="#br0">51 1 18756 0 0,'0'0'1752'0'0,"0"0"-334"0"0,0 0-140 0 0,0 0-38 0 0,0 0-109 0 0,0 0-224 0 0,0 0-294 0 0,0 0-271 0 0,0 0-189 0 0,0 0-73 0 0,0 0-48 0 0,0 0-36 0 0,0 0-8 0 0,-8 10-69 0 0,-24 33-78 0 0,31-42 67 0 0,0-1 1 0 0,1 1-1 0 0,-1-1 1 0 0,0 1-1 0 0,1-1 1 0 0,-1 1-1 0 0,0 0 0 0 0,1 0 1 0 0,-1-1-1 0 0,1 1 1 0 0,-1 0-1 0 0,1 0 1 0 0,-1 0-1 0 0,1 0 1 0 0,-1-1-1 0 0,1 1 1 0 0,0 0-1 0 0,0 0 0 0 0,-1 0 1 0 0,1 0-1 0 0,0 0 1 0 0,0 0-1 0 0,0 0 1 0 0,0 0-1 0 0,0 0 1 0 0,0 0-1 0 0,0 0 1 0 0,1 0-1 0 0,-1 0 0 0 0,0 0 1 0 0,0-1-1 0 0,1 1 1 0 0,-1 0-1 0 0,0 0 1 0 0,1 0-1 0 0,-1 0 1 0 0,1 0-1 0 0,-1-1 1 0 0,1 1-1 0 0,0 0 0 0 0,-1 0 1 0 0,1-1 91 0 0,17 4-11273 0 0,-12-4-807 0 0</inkml:trace>
</inkml:ink>
</file>

<file path=ppt/ink/ink24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2T16:03:09.023"/>
    </inkml:context>
    <inkml:brush xml:id="br0">
      <inkml:brushProperty name="width" value="0.1" units="cm"/>
      <inkml:brushProperty name="height" value="0.1" units="cm"/>
      <inkml:brushProperty name="color" value="#33CCFF"/>
    </inkml:brush>
  </inkml:definitions>
  <inkml:trace contextRef="#ctx0" brushRef="#br0">9 1125 5673 0 0,'0'0'1890'0'0,"0"0"-331"0"0,0 0-117 0 0,0 0 90 0 0,0 0 27 0 0,0 0-109 0 0,0 0-184 0 0,0 0-156 0 0,0 0-130 0 0,0 0-32 0 0,0 0-51 0 0,0 0-68 0 0,0 0-82 0 0,26 10-100 0 0,84 26-86 0 0,-108-35-536 0 0,0 0 0 0 0,0 0 0 0 0,1-1 0 0 0,-1 1 0 0 0,0-1 0 0 0,1 0-1 0 0,-1 0 1 0 0,0 0 0 0 0,1 0 0 0 0,-1 0 0 0 0,0 0 0 0 0,1-1 0 0 0,-1 1 0 0 0,0-1 0 0 0,1 0-1 0 0,-1 1 1 0 0,0-1 0 0 0,0 0 0 0 0,0 0 0 0 0,0-1 0 0 0,0 1 0 0 0,0 0 0 0 0,0-1-1 0 0,0 1 1 0 0,0-1 0 0 0,-1 1 0 0 0,1-1 0 0 0,-1 0 0 0 0,2-1-25 0 0,4-5 122 0 0,3-1-41 0 0,0 0-1 0 0,0-1 0 0 0,-1 0 0 0 0,-1 0 1 0 0,0-1-1 0 0,0 0 0 0 0,-1-1 0 0 0,-1 0 0 0 0,1 0 1 0 0,-2 0-1 0 0,0 0 0 0 0,0-1 0 0 0,-1 0 0 0 0,-1 0 1 0 0,0 0-1 0 0,-1-1 0 0 0,-1 1 0 0 0,0-1 1 0 0,0 1-1 0 0,-2-9-80 0 0,0 18-24 0 0,0-1 0 0 0,0 1 0 0 0,-1 0 0 0 0,0 0 0 0 0,1 0 0 0 0,-2-1 0 0 0,1 2 0 0 0,0-1 0 0 0,-1 0 0 0 0,0 0 0 0 0,0 1 0 0 0,0 0 0 0 0,0-1 0 0 0,0 1 0 0 0,-1 1 0 0 0,1-1 0 0 0,-1 0 0 0 0,0 1 0 0 0,0 0 0 0 0,0-1 0 0 0,0 2 0 0 0,0-1 0 0 0,0 0 0 0 0,-1 1 0 0 0,1 0 0 0 0,0 0 0 0 0,-1 0 0 0 0,1 0 0 0 0,-1 1 1 0 0,1 0-1 0 0,-1 0 0 0 0,0 0 0 0 0,1 1 0 0 0,-1-1 0 0 0,1 1 0 0 0,0 0 0 0 0,-1 0 0 0 0,1 0 0 0 0,0 1 0 0 0,-1 0 0 0 0,1 0 0 0 0,0 0 0 0 0,0 0 0 0 0,1 1 0 0 0,-1-1 0 0 0,-3 3 24 0 0,-9 12-40 0 0,1-1-1 0 0,1 2 1 0 0,0 0 0 0 0,1 1 0 0 0,1 0 0 0 0,1 0-1 0 0,1 2 1 0 0,1-1 0 0 0,0 1 0 0 0,1 0-1 0 0,2 1 1 0 0,0 0 0 0 0,1 0 0 0 0,2 0-1 0 0,0 1 1 0 0,1-1 0 0 0,1 1 0 0 0,2 1 40 0 0,-2-15 10 0 0,1 0 1 0 0,0 0 0 0 0,0 0-1 0 0,1 0 1 0 0,0-1-1 0 0,1 1 1 0 0,0 0 0 0 0,0 0-1 0 0,1-1 1 0 0,0 0 0 0 0,1 1-1 0 0,0-1 1 0 0,0 0-1 0 0,0-1 1 0 0,1 1 0 0 0,0-1-1 0 0,1 0 1 0 0,0 0 0 0 0,0-1-1 0 0,0 1 1 0 0,1-1-1 0 0,0-1 1 0 0,0 1 0 0 0,0-1-1 0 0,1 0 1 0 0,0-1-1 0 0,0 0 1 0 0,1 0-11 0 0,8 1 89 0 0,1 0 0 0 0,0-2-1 0 0,0 0 1 0 0,0-1 0 0 0,0-1 0 0 0,0 0-1 0 0,1-2 1 0 0,-1 0 0 0 0,0-1 0 0 0,0-1-1 0 0,12-3-88 0 0,10-8 163 0 0,0-1-1 0 0,-1-2 1 0 0,0-2-1 0 0,-2-1 1 0 0,0-3-1 0 0,-2 0 0 0 0,0-2 1 0 0,-2-2-1 0 0,0-1 1 0 0,24-29-163 0 0,-9 15 119 0 0,-2-3 0 0 0,-3-1 0 0 0,-1-2 0 0 0,-2-2 0 0 0,-3-1 1 0 0,-2-2-1 0 0,-2-2 0 0 0,-3-1 0 0 0,9-27-119 0 0,-24 43-27 0 0,-2-2 0 0 0,-2 0 0 0 0,-2 0 1 0 0,-2-1-1 0 0,-1 0 0 0 0,-3 0 0 0 0,-1 0 0 0 0,-2-1 1 0 0,-3-15 26 0 0,3 50-20 0 0,-1 1 0 0 0,0 0 0 0 0,0-1 0 0 0,0 1 0 0 0,-1 0 0 0 0,-1 0 0 0 0,1 0 0 0 0,-1 0 0 0 0,0 1 0 0 0,-1-1 0 0 0,0 1 0 0 0,0-1 0 0 0,-1 1 0 0 0,1 1 0 0 0,-2-1 0 0 0,1 1 0 0 0,-1 0 0 0 0,0 0 0 0 0,0 0 0 0 0,0 1 0 0 0,-1 0 0 0 0,0 0 0 0 0,0 1 0 0 0,0 0 0 0 0,-1 0 0 0 0,1 0 0 0 0,-1 1 0 0 0,0 0 0 0 0,0 1 0 0 0,0 0 1 0 0,0 0-1 0 0,0 1 0 0 0,-1 0 0 0 0,1 0 0 0 0,0 1 0 0 0,-7 0 20 0 0,-2 5-7 0 0,-1 1 1 0 0,1 0-1 0 0,0 1 1 0 0,1 1-1 0 0,0 1 1 0 0,0 0-1 0 0,1 1 1 0 0,0 1 0 0 0,0 0-1 0 0,1 1 1 0 0,1 0-1 0 0,0 1 1 0 0,-8 11 6 0 0,5 0 2 0 0,0 1 0 0 0,2 0 1 0 0,0 1-1 0 0,2 0 1 0 0,1 1-1 0 0,2 1 0 0 0,0-1 1 0 0,2 1-1 0 0,1 1 1 0 0,1 0-1 0 0,1-1 0 0 0,2 1 1 0 0,1 0-1 0 0,1 0 1 0 0,3 23-3 0 0,5-6 71 0 0,1 0 0 0 0,2 0 0 0 0,3-1 0 0 0,1-1 0 0 0,2 0 0 0 0,2-2 0 0 0,2 0 0 0 0,2-1 1 0 0,2-1-1 0 0,1-1 0 0 0,2-1 0 0 0,1-2 0 0 0,25 23-71 0 0,8 1 80 0 0,-60-57-81 0 0,-1-3-9 0 0,0-1-1742 0 0,3-4-5304 0 0,0 0-2029 0 0,-2 2-689 0 0</inkml:trace>
</inkml:ink>
</file>

<file path=ppt/ink/ink24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2T16:03:09.673"/>
    </inkml:context>
    <inkml:brush xml:id="br0">
      <inkml:brushProperty name="width" value="0.1" units="cm"/>
      <inkml:brushProperty name="height" value="0.1" units="cm"/>
      <inkml:brushProperty name="color" value="#33CCFF"/>
    </inkml:brush>
  </inkml:definitions>
  <inkml:trace contextRef="#ctx0" brushRef="#br0">77 103 10050 0 0,'0'0'1216'0'0,"0"0"-150"0"0,0 0 153 0 0,0 0 179 0 0,0 0-40 0 0,0 0-256 0 0,0 0-323 0 0,0 0-240 0 0,0 0-134 0 0,0 0-62 0 0,-11 33-50 0 0,-34 101-29 0 0,27-36 364 0 0,18-86-534 0 0,-1-8-48 0 0,0 0 0 0 0,1 0 0 0 0,-1 0 1 0 0,1 0-1 0 0,0 0 0 0 0,0 0 0 0 0,1 0 0 0 0,-1 0 0 0 0,1 0 1 0 0,0-1-1 0 0,0 1 0 0 0,0 0 0 0 0,0 0 0 0 0,1 0 0 0 0,0-1 1 0 0,-1 1-1 0 0,1-1 0 0 0,1 0 0 0 0,-1 1 0 0 0,0-1 0 0 0,3 3-46 0 0,0-3 70 0 0,-1-1 1 0 0,0 1-1 0 0,1-1 0 0 0,-1 0 0 0 0,1 0 0 0 0,0-1 0 0 0,0 1 0 0 0,-1-1 0 0 0,1 0 0 0 0,0 0 0 0 0,0-1 1 0 0,0 1-1 0 0,0-1 0 0 0,0 0 0 0 0,0 0 0 0 0,0-1 0 0 0,0 0 0 0 0,0 0 0 0 0,0 0 0 0 0,0 0 1 0 0,0-1-1 0 0,-1 0 0 0 0,1 0 0 0 0,0 0 0 0 0,-1 0-70 0 0,8-4 136 0 0,0-1 0 0 0,-1 0 0 0 0,0-1-1 0 0,0 0 1 0 0,-1-1 0 0 0,0 0 0 0 0,-1-1 0 0 0,1 1 0 0 0,-1-3-136 0 0,14-18 251 0 0,-1 0 0 0 0,-1-2 0 0 0,-2 0 1 0 0,-1-2-1 0 0,13-34-251 0 0,-9 16 344 0 0,17-56 472 0 0,-39 108-823 0 0,0 0 0 0 0,0 1 0 0 0,0-1 1 0 0,0 0-1 0 0,0 0 0 0 0,1 0 0 0 0,-1 0 0 0 0,0 0 0 0 0,0 0 0 0 0,0 1 0 0 0,1-1 0 0 0,-1 0 1 0 0,0 0-1 0 0,0 0 0 0 0,0 0 0 0 0,1 0 0 0 0,-1 0 0 0 0,0 0 0 0 0,0 0 0 0 0,0 0 0 0 0,1 0 1 0 0,-1 0-1 0 0,0 0 0 0 0,0 0 0 0 0,1 0 0 0 0,-1 0 0 0 0,0 0 0 0 0,0 0 0 0 0,0-1 7 0 0,3 16-109 0 0,16 48 3 0 0,-3 2-1 0 0,-2 0 1 0 0,0 36 106 0 0,12 57-59 0 0,5 2 108 0 0,-8 1 0 0 0,-7 1 0 0 0,-5 95-49 0 0,-11-143 197 0 0,-5 1 1 0 0,-15 75-198 0 0,13-149 52 0 0,-1 0 1 0 0,-2-1-1 0 0,-2 0 0 0 0,-2-1 1 0 0,-1 0-1 0 0,-2-1 1 0 0,-1-1-1 0 0,-3 0 1 0 0,-2 1-53 0 0,17-29 28 0 0,-1 1 0 0 0,0-1 0 0 0,0 0 0 0 0,-1 0-1 0 0,-1-1 1 0 0,1 0 0 0 0,-1-1 0 0 0,0 0 0 0 0,-1 0 0 0 0,0-1 0 0 0,0 0 0 0 0,0 0 0 0 0,-1-1 0 0 0,1-1 0 0 0,-1 0 0 0 0,-1 0 0 0 0,-4 0-28 0 0,13-4 12 0 0,0 0 0 0 0,0-1 1 0 0,0 1-1 0 0,0-1 1 0 0,-1 1-1 0 0,1-1 0 0 0,0 0 1 0 0,0 0-1 0 0,1 0 0 0 0,-1-1 1 0 0,0 1-1 0 0,0-1 1 0 0,1 1-1 0 0,-1-1 0 0 0,0 0 1 0 0,1 0-1 0 0,0 0 1 0 0,-1 0-1 0 0,1-1 0 0 0,0 1 1 0 0,0-1-1 0 0,1 1 1 0 0,-1-1-1 0 0,0 1 0 0 0,1-1 1 0 0,0 0-1 0 0,-1-2-12 0 0,-26-85 35 0 0,22 46-32 0 0,2-1-1 0 0,1 0 1 0 0,3-1 0 0 0,2 1-1 0 0,2-5-2 0 0,5-6-147 0 0,1 0-1 0 0,4 1 1 0 0,1 0 0 0 0,3 1-1 0 0,3 1 1 0 0,1 0-1 0 0,3 2 1 0 0,3 1-1 0 0,1 1 1 0 0,2 2-1 0 0,3 1 1 0 0,1 1-1 0 0,3 2 1 0 0,40-36 147 0 0,-22 29-2659 0 0,-18 22-4730 0 0,-19 15-4501 0 0</inkml:trace>
</inkml:ink>
</file>

<file path=ppt/ink/ink24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2T16:03:18.008"/>
    </inkml:context>
    <inkml:brush xml:id="br0">
      <inkml:brushProperty name="width" value="0.1" units="cm"/>
      <inkml:brushProperty name="height" value="0.1" units="cm"/>
      <inkml:brushProperty name="color" value="#33CCFF"/>
    </inkml:brush>
  </inkml:definitions>
  <inkml:trace contextRef="#ctx0" brushRef="#br0">928 292 12243 0 0,'0'0'1181'0'0,"0"0"-366"0"0,0 0-203 0 0,0 0 88 0 0,0 0 155 0 0,-32 8 97 0 0,-103 28-22 0 0,16 20 582 0 0,69-23-1335 0 0,0 2-1 0 0,2 2 0 0 0,2 2 0 0 0,2 3 1 0 0,1 1-1 0 0,3 1 0 0 0,1 3 1 0 0,3 1-1 0 0,1 2 0 0 0,3 1 0 0 0,2 2 1 0 0,2 1-1 0 0,3 1 0 0 0,2 1 1 0 0,3 1-1 0 0,-8 37-176 0 0,23-78 53 0 0,0 0 1 0 0,1 1-1 0 0,0-1 0 0 0,1 1 1 0 0,1 0-1 0 0,1 0 1 0 0,1 0-1 0 0,0 0 0 0 0,1 0 1 0 0,0 0-1 0 0,2-1 1 0 0,0 1-1 0 0,1 0 1 0 0,0-1-1 0 0,2 0 0 0 0,0 0 1 0 0,0 0-1 0 0,2-1 1 0 0,0 0-1 0 0,0-1 0 0 0,2 1 1 0 0,4 4-54 0 0,18 8 247 0 0,1-1 0 0 0,1-2-1 0 0,1-1 1 0 0,0-2 0 0 0,2-1 0 0 0,1-2 0 0 0,0-2 0 0 0,1-2 0 0 0,1-1 0 0 0,0-2 0 0 0,1-1 0 0 0,0-3 0 0 0,0-1-1 0 0,41 0-246 0 0,18 3 415 0 0,1-4 0 0 0,0-5 0 0 0,0-4 0 0 0,-1-5 0 0 0,0-4 0 0 0,51-15-415 0 0,-69 9 146 0 0,0-3-1 0 0,-2-4 1 0 0,0-3-1 0 0,-3-4 1 0 0,42-25-146 0 0,-82 38 28 0 0,-1-2 0 0 0,-2-1-1 0 0,0-2 1 0 0,-2-2 0 0 0,0-1 0 0 0,-2-1 0 0 0,-2-1 0 0 0,0-2 0 0 0,-2-1 0 0 0,-2-1 0 0 0,-1-1 0 0 0,3-8-28 0 0,-8 8-33 0 0,-2-1 1 0 0,-2 0-1 0 0,-1-1 0 0 0,-1 0 0 0 0,-3-1 0 0 0,-1 0 0 0 0,-1-1 1 0 0,-3 0-1 0 0,-1 0 0 0 0,-2 0 0 0 0,-1 0 0 0 0,-2 0 0 0 0,-2 0 0 0 0,-2 1 1 0 0,-1-1-1 0 0,-2 1 0 0 0,-1 1 0 0 0,-3-1 0 0 0,0 2 0 0 0,-3 0 1 0 0,-1 1-1 0 0,-1 0 0 0 0,-2 2 0 0 0,-24-31 33 0 0,22 40-52 0 0,-1 2-1 0 0,0 1 0 0 0,-2 1 1 0 0,0 1-1 0 0,-1 1 1 0 0,-1 1-1 0 0,-1 2 1 0 0,0 1-1 0 0,-1 0 1 0 0,-1 3-1 0 0,-17-5 53 0 0,-17-3-207 0 0,-1 4-1 0 0,0 3 0 0 0,-1 2 0 0 0,0 3 1 0 0,-2 3 207 0 0,-10 2-471 0 0,1 3 0 0 0,0 4 0 0 0,0 2 0 0 0,1 5 0 0 0,0 2 1 0 0,0 4-1 0 0,2 3 0 0 0,1 3 0 0 0,-45 23 471 0 0,-37 33-4810 0 0,11 17-3651 0 0,98-59-2431 0 0</inkml:trace>
  <inkml:trace contextRef="#ctx0" brushRef="#br0" timeOffset="468.948">957 700 15883 0 0,'0'0'2410'0'0,"0"0"-619"0"0,0 0-366 0 0,0 0-205 0 0,0 0-169 0 0,0 0-167 0 0,0 0-212 0 0,0 0-214 0 0,0 0-172 0 0,0 0-122 0 0,0 0-66 0 0,0 0-45 0 0,0 0-20 0 0,-7 15-14 0 0,-24 46-35 0 0,20-15-1038 0 0,27-42-7678 0 0,-13-4 4723 0 0,4 0-7795 0 0</inkml:trace>
  <inkml:trace contextRef="#ctx0" brushRef="#br0" timeOffset="699.138">1663 421 16988 0 0,'0'0'2020'0'0,"0"0"-978"0"0,0 0-349 0 0,0 0 91 0 0,0 0 107 0 0,0 0 3 0 0,0 0-196 0 0,0 0-268 0 0,0 0-186 0 0,0 0-111 0 0,0 0-67 0 0,0 0-33 0 0,0 0-41 0 0,0 20-41 0 0,0 48-32 0 0,0-17-2687 0 0,0-50 2204 0 0,-1 1-2711 0 0,0-1-4732 0 0,-1-1-2157 0 0</inkml:trace>
  <inkml:trace contextRef="#ctx0" brushRef="#br0" timeOffset="1152.026">867 1260 0 0 0,'0'0'1312'0'0,"0"0"445"0"0,0 0 70 0 0,0 0-140 0 0,0 0-192 0 0,0 0-152 0 0,0 0-52 0 0,0 0-16 0 0,0 0-2 0 0,0 0-5 0 0,0 0-62 0 0,0 0-114 0 0,9-21-113 0 0,28-62-125 0 0,-26 74 3624 0 0,-10 31-4255 0 0,-1-19 267 0 0,3 10-335 0 0,0 0 0 0 0,0 0-1 0 0,2 0 1 0 0,0 0-1 0 0,0-1 1 0 0,1 0-1 0 0,0 0 1 0 0,1-1-1 0 0,1 1 1 0 0,0-2-1 0 0,0 1 1 0 0,1-1 0 0 0,0 0-1 0 0,1-1 1 0 0,0 0-1 0 0,1-1 1 0 0,-1 0-1 0 0,2 0 1 0 0,-1-1-1 0 0,1-1 1 0 0,0 0 0 0 0,0 0-1 0 0,2-1-154 0 0,10 4 143 0 0,0 0 1 0 0,1-2-1 0 0,-1-1 0 0 0,2-1 0 0 0,-1-1 1 0 0,0-1-1 0 0,1-1 0 0 0,-1-2 0 0 0,1 0 1 0 0,0-2-1 0 0,20-3-143 0 0,-29 1 32 0 0,-1-1 0 0 0,0-1 1 0 0,0 0-1 0 0,-1-1 0 0 0,0 0 0 0 0,0-1 0 0 0,-1-1 1 0 0,0 0-1 0 0,0-1 0 0 0,-1-1 0 0 0,0 0 1 0 0,-1 0-1 0 0,0-2 0 0 0,-1 1 0 0 0,-1-2 1 0 0,0 1-1 0 0,0-1 0 0 0,-1-1 0 0 0,-1 1 1 0 0,-1-1-1 0 0,0-1 0 0 0,4-15-32 0 0,-4 11-659 0 0,0-1-1 0 0,-2 0 1 0 0,-1 1 0 0 0,-1-2-1 0 0,0 1 1 0 0,-2 0 0 0 0,0-1 659 0 0,-1 4-4649 0 0,0 6-7319 0 0</inkml:trace>
</inkml:ink>
</file>

<file path=ppt/ink/ink24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2T16:03:14.292"/>
    </inkml:context>
    <inkml:brush xml:id="br0">
      <inkml:brushProperty name="width" value="0.1" units="cm"/>
      <inkml:brushProperty name="height" value="0.1" units="cm"/>
      <inkml:brushProperty name="color" value="#33CCFF"/>
    </inkml:brush>
  </inkml:definitions>
  <inkml:trace contextRef="#ctx0" brushRef="#br0">15 834 2657 0 0,'0'0'2263'0'0,"0"0"-602"0"0,0 0-315 0 0,0 0 114 0 0,0 0 242 0 0,0 0 68 0 0,0 0-202 0 0,0 0-324 0 0,0 0-301 0 0,0 0-69 0 0,0 0 59 0 0,5 3 91 0 0,117 46 3718 0 0,-100-44-4453 0 0,1-1 0 0 0,0-1 0 0 0,0 0 0 0 0,0-2 0 0 0,0-1 0 0 0,0-1 0 0 0,-1-1 0 0 0,6-1-289 0 0,-10-3 52 0 0,1 0-1 0 0,-1 0 1 0 0,0-2-1 0 0,-1 0 1 0 0,0-1-1 0 0,0-1 1 0 0,-1-1-1 0 0,0 0 1 0 0,-1-1-1 0 0,0-1 1 0 0,8-9-52 0 0,-15 14 12 0 0,0 0 1 0 0,0-1-1 0 0,0 0 0 0 0,-1-1 1 0 0,-1 1-1 0 0,0-1 0 0 0,0 0 1 0 0,-1-1-1 0 0,0 0 1 0 0,-1 1-1 0 0,0-2 0 0 0,-1 1 1 0 0,0 0-1 0 0,0-1 0 0 0,-2 1 1 0 0,1-1-1 0 0,-1 1 0 0 0,-1-12-11 0 0,-3 16-19 0 0,0 0 0 0 0,0 0 1 0 0,-1 1-1 0 0,0 0 1 0 0,0-1-1 0 0,0 1 1 0 0,-1 1-1 0 0,0-1 1 0 0,0 1-1 0 0,0 0 1 0 0,-1 0-1 0 0,0 0 1 0 0,0 1-1 0 0,0 0 1 0 0,0 0-1 0 0,-1 1 1 0 0,1-1-1 0 0,-1 1 1 0 0,0 1-1 0 0,0-1 1 0 0,0 1-1 0 0,0 1 1 0 0,0-1-1 0 0,-1 1 1 0 0,1 0-1 0 0,0 1 1 0 0,-1 0-1 0 0,1 0 1 0 0,-1 1-1 0 0,1-1 1 0 0,0 2-1 0 0,-7 1 18 0 0,-8 4-38 0 0,-1 1 0 0 0,2 1 0 0 0,-1 1 0 0 0,1 2 0 0 0,1-1 0 0 0,0 2 0 0 0,1 1 0 0 0,0 1 0 0 0,1 0 0 0 0,-13 15 38 0 0,9-10 11 0 0,0 0 0 0 0,2 2 1 0 0,0 0-1 0 0,2 1 0 0 0,0 1 0 0 0,2 1 0 0 0,1 0 0 0 0,0 1 0 0 0,2 0 0 0 0,-6 21-11 0 0,16-41 35 0 0,1 1 0 0 0,0 0 0 0 0,1 0-1 0 0,-1 0 1 0 0,1 0 0 0 0,1 0 0 0 0,-1 1 0 0 0,1-1 0 0 0,0 0 0 0 0,1 0 0 0 0,0 0-1 0 0,0 0 1 0 0,0 0 0 0 0,1 0 0 0 0,0 0 0 0 0,1 0 0 0 0,-1 0 0 0 0,1-1 0 0 0,1 1 0 0 0,-1-1-1 0 0,1 0 1 0 0,0 0 0 0 0,0 0 0 0 0,1-1 0 0 0,0 0 0 0 0,0 1 0 0 0,0-2 0 0 0,0 1-1 0 0,1 0 1 0 0,0-1 0 0 0,0 0 0 0 0,0-1 0 0 0,4 2-35 0 0,19 7 138 0 0,0-2 0 0 0,1-2 0 0 0,0 0 0 0 0,0-2 0 0 0,1-1 0 0 0,0-2 0 0 0,-1-1 0 0 0,1-1 1 0 0,0-2-1 0 0,0-1 0 0 0,0-1 0 0 0,-1-2 0 0 0,1-1 0 0 0,-1-1 0 0 0,-1-2 0 0 0,1-1 0 0 0,15-8-138 0 0,-38 15-1064 0 0,37-16 2849 0 0,-32 11-6340 0 0,-4-2-7166 0 0,-7 9-609 0 0</inkml:trace>
  <inkml:trace contextRef="#ctx0" brushRef="#br0" timeOffset="283.862">1594 620 18420 0 0,'0'0'2100'0'0,"0"0"-1045"0"0,0 0-277 0 0,0 0 31 0 0,0 0 85 0 0,0 0-41 0 0,0 0-191 0 0,0 0-171 0 0,0 0-135 0 0,0 0-82 0 0,0 0-56 0 0,0 0-44 0 0,-32 36-20 0 0,-101 112-39 0 0,56-49 11 0 0,-107 144-413 0 0,110-154-922 0 0,20-34-2523 0 0,26-39-1438 0 0,9-10-4192 0 0,14-6 1643 0 0</inkml:trace>
  <inkml:trace contextRef="#ctx0" brushRef="#br0" timeOffset="532.3">1049 628 6385 0 0,'0'0'3864'0'0,"0"0"-630"0"0,0 0-530 0 0,0 0-426 0 0,0 0-369 0 0,0 0-369 0 0,0 0-360 0 0,0 0-350 0 0,0 0-241 0 0,0 0-97 0 0,0 0-38 0 0,0 0 15 0 0,0 0 3 0 0,20 6-58 0 0,59 27-53 0 0,-76-31-335 0 0,0-1 0 0 0,0 1 0 0 0,0 1 1 0 0,0-1-1 0 0,0 0 0 0 0,-1 1 0 0 0,1-1 0 0 0,-1 1 0 0 0,0 0 0 0 0,0 0 0 0 0,0 0 1 0 0,0 0-1 0 0,0 0 0 0 0,-1 0 0 0 0,0 1 0 0 0,1-1 0 0 0,-1 0 0 0 0,0 1 0 0 0,0 0-26 0 0,4 11 123 0 0,8 15 68 0 0,2 0 0 0 0,2 0 0 0 0,0-2 0 0 0,2 0 0 0 0,0-1 0 0 0,15 13-191 0 0,133 127 229 0 0,-140-137-365 0 0,14 14-649 0 0,-9-27-4166 0 0,-25-17-754 0 0,-1 0-6310 0 0</inkml:trace>
  <inkml:trace contextRef="#ctx0" brushRef="#br0" timeOffset="1433.243">1773 819 5001 0 0,'0'0'2625'0'0,"0"0"-796"0"0,0 0-571 0 0,0 0-195 0 0,0 0 122 0 0,0 0 214 0 0,0 0 147 0 0,0 0-50 0 0,0 0-217 0 0,0 0-241 0 0,0 0-179 0 0,0 0-120 0 0,0 0-94 0 0,32 5-68 0 0,106 18-60 0 0,-131-22-450 0 0,0 1 0 0 0,0-1 0 0 0,0 0 0 0 0,0-1 1 0 0,0 0-1 0 0,1 0 0 0 0,-1 0 0 0 0,0-1 0 0 0,0 0 1 0 0,0 0-1 0 0,0-1 0 0 0,0 0 0 0 0,-1 0 0 0 0,5-2-67 0 0,11-5 193 0 0,-5 1-70 0 0,0 0 1 0 0,0-1-1 0 0,-1-1 0 0 0,-1 0 1 0 0,0-1-1 0 0,0-1 0 0 0,-1 0 0 0 0,0-1 1 0 0,-1-1-1 0 0,-1 0 0 0 0,0 0 1 0 0,-1-2-1 0 0,-1 1 0 0 0,0-1 0 0 0,-1-1 1 0 0,-1 1-1 0 0,0-2 0 0 0,3-13-123 0 0,-1-6 495 0 0,-9 36-356 0 0,-1 1-18 0 0,0 0-37 0 0,0 5-160 0 0,14 74 106 0 0,-3 0 0 0 0,-4 1-1 0 0,-3 0 1 0 0,-5 42-30 0 0,1-85 10 0 0,0 38-9 0 0,-4 1 0 0 0,-2-1 0 0 0,-4 0 0 0 0,-3 0 0 0 0,-4-1 0 0 0,-2-1 0 0 0,-4-1 0 0 0,-25 54 0 0 0,45-119 11 0 0,-1 1 0 0 0,0-1 0 0 0,0 0 0 0 0,0 0 0 0 0,-1 0 0 0 0,0 0 0 0 0,0-1 0 0 0,0 0 0 0 0,-1 0 0 0 0,0 0 0 0 0,-3 1-12 0 0,8-6 10 0 0,0 0 1 0 0,0 0 0 0 0,0-1 0 0 0,0 1 0 0 0,0-1 0 0 0,0 1-1 0 0,0-1 1 0 0,0 1 0 0 0,0-1 0 0 0,0 0 0 0 0,0 1 0 0 0,0-1-1 0 0,0 0 1 0 0,0 0 0 0 0,0 0 0 0 0,0 0 0 0 0,0 0 0 0 0,-1 0 0 0 0,1 0-1 0 0,0 0 1 0 0,0 0 0 0 0,0-1 0 0 0,0 1 0 0 0,0 0 0 0 0,0-1-1 0 0,0 1 1 0 0,0-1 0 0 0,0 1 0 0 0,0-1 0 0 0,0 1 0 0 0,0-1 0 0 0,0 0-1 0 0,0 1 1 0 0,1-1 0 0 0,-1 0 0 0 0,0 0 0 0 0,0 0 0 0 0,1 0-1 0 0,-1 1 1 0 0,0-1 0 0 0,1 0 0 0 0,-1 0 0 0 0,1 0 0 0 0,0 0-1 0 0,-1 0 1 0 0,1-1 0 0 0,0 1 0 0 0,-1 0 0 0 0,1 0 0 0 0,0 0 0 0 0,0 0-11 0 0,-8-60 71 0 0,13 10-36 0 0,2-1 0 0 0,2 2 0 0 0,3 0 0 0 0,1 0 0 0 0,3 1 0 0 0,2 0 0 0 0,10-16-35 0 0,-14 29 9 0 0,20-51-72 0 0,4 2-1 0 0,3 1 0 0 0,4 3 0 0 0,4 1 0 0 0,3 2 0 0 0,3 3 0 0 0,3 2 1 0 0,67-62 63 0 0,-104 114 17 0 0,0 2 1 0 0,2 1 0 0 0,0 0-1 0 0,1 2 1 0 0,1 1 0 0 0,0 1 0 0 0,5-2-18 0 0,-26 14 6 0 0,0 0 0 0 0,0 0 0 0 0,-1 0 0 0 0,1 0 0 0 0,0 1 1 0 0,0-1-1 0 0,1 1 0 0 0,-1 0 0 0 0,0 0 0 0 0,0 1 0 0 0,0-1 1 0 0,1 1-1 0 0,-1 0 0 0 0,0 0 0 0 0,1 1 0 0 0,-1-1 0 0 0,0 1 1 0 0,0 0-1 0 0,1 0 0 0 0,-1 0 0 0 0,0 0 0 0 0,0 1 0 0 0,0 0 1 0 0,-1 0-1 0 0,1 0 0 0 0,0 0 0 0 0,-1 0 0 0 0,1 1 0 0 0,2 3-6 0 0,-2 12 36 0 0,0 0 0 0 0,-1 0-1 0 0,-2 1 1 0 0,1 0-1 0 0,-2-1 1 0 0,-1 1-1 0 0,0-1 1 0 0,-1 1 0 0 0,-1-1-1 0 0,-1 1 1 0 0,-1-1-1 0 0,0 0 1 0 0,-1-1 0 0 0,-1 1-1 0 0,-1-1 1 0 0,-3 5-36 0 0,-15 43 27 0 0,-3-2 1 0 0,-2-1 0 0 0,-4-1-1 0 0,-1-2 1 0 0,-4-1 0 0 0,-1-3-1 0 0,-4 0-27 0 0,35-45 3 0 0,-1 0-1 0 0,0 0 0 0 0,0-1 1 0 0,-1-1-1 0 0,0 0 1 0 0,-1-1-1 0 0,0 0 0 0 0,0-1 1 0 0,0 0-1 0 0,-1-1-2 0 0,10-3-43 0 0,-1 0 0 0 0,1-1 0 0 0,-1 1 0 0 0,1-1 0 0 0,-1 0 0 0 0,1-1 0 0 0,-1 1-1 0 0,0-1 1 0 0,1 0 0 0 0,-1 0 0 0 0,0 0 0 0 0,1-1 0 0 0,-1 1 0 0 0,1-1 0 0 0,-1 0 0 0 0,1-1 0 0 0,-1 1 0 0 0,1-1-1 0 0,0 0 1 0 0,-1 0 0 0 0,1 0 0 0 0,0-1 0 0 0,0 1 0 0 0,1-1 0 0 0,-1 0 0 0 0,1 0 0 0 0,-1 0 0 0 0,1-1 0 0 0,0 1-1 0 0,0-1 1 0 0,0 0 0 0 0,-1-2 43 0 0,0-2-247 0 0,1 0-1 0 0,0 0 0 0 0,1 0 1 0 0,-1 0-1 0 0,2 0 1 0 0,-1 0-1 0 0,1-1 0 0 0,0 1 1 0 0,1 0-1 0 0,0-1 0 0 0,0 1 1 0 0,1-1-1 0 0,0 1 1 0 0,0 0-1 0 0,1 0 0 0 0,0-1 1 0 0,0 1-1 0 0,1 0 0 0 0,0 1 1 0 0,1-1-1 0 0,0 0 1 0 0,1 0 247 0 0,68-97-7357 0 0,-48 79 1515 0 0,-7 6-3031 0 0</inkml:trace>
  <inkml:trace contextRef="#ctx0" brushRef="#br0" timeOffset="2571.594">3201 1014 16043 0 0,'0'0'1539'0'0,"0"0"-282"0"0,0 0 38 0 0,0 0 28 0 0,0 0-172 0 0,0 0-223 0 0,0 0-219 0 0,0 0-170 0 0,34-16-74 0 0,107-54-93 0 0,-55 15 238 0 0,-68 40-486 0 0,-1 0 0 0 0,-1-1 0 0 0,-1-1 1 0 0,0-1-1 0 0,-1 0 0 0 0,-1 0 0 0 0,-1-2 0 0 0,-1 1 1 0 0,3-8-125 0 0,-11 23 9 0 0,-1 0 0 0 0,0-1 1 0 0,0 1-1 0 0,0-1 0 0 0,0 1 1 0 0,-1-1-1 0 0,1 0 1 0 0,-1 1-1 0 0,-1-1 0 0 0,1 0 1 0 0,-1 0-1 0 0,1 0 0 0 0,-2 0 1 0 0,1 1-1 0 0,0-1 1 0 0,-1 0-1 0 0,0 0 0 0 0,0 0 1 0 0,0 1-1 0 0,-1-1 0 0 0,1 0 1 0 0,-1 1-1 0 0,0-1 1 0 0,-1 1-1 0 0,1 0 0 0 0,-1 0 1 0 0,0 0-1 0 0,0 0 0 0 0,0 0 1 0 0,0 1-1 0 0,-1-1 1 0 0,-3-2-10 0 0,-6 4-10 0 0,0 0 0 0 0,0 0 0 0 0,0 2 0 0 0,0 0 0 0 0,0 0 0 0 0,0 1 0 0 0,0 1 0 0 0,0 0 0 0 0,0 1 0 0 0,1 0 0 0 0,-1 1 0 0 0,1 0 0 0 0,0 1 0 0 0,0 0 0 0 0,0 1 0 0 0,1 1 0 0 0,0-1 0 0 0,0 2 0 0 0,1 0 0 0 0,-1 0 0 0 0,2 1 0 0 0,-8 7 10 0 0,1-1-5 0 0,-1 1 1 0 0,2 0 0 0 0,0 1 0 0 0,2 0 0 0 0,-1 2 0 0 0,2-1 0 0 0,1 1 0 0 0,0 1 0 0 0,1 0 0 0 0,1 1 0 0 0,1 0 0 0 0,1 0-1 0 0,1 0 1 0 0,1 1 0 0 0,1 0 0 0 0,0 0 0 0 0,1 11 4 0 0,4-26 3 0 0,-1 0-1 0 0,1 0 1 0 0,1 0-1 0 0,-1 0 1 0 0,1 0-1 0 0,1 0 1 0 0,-1 0-1 0 0,1-1 1 0 0,0 1-1 0 0,1-1 1 0 0,-1 0 0 0 0,1 0-1 0 0,0 0 1 0 0,1 0-1 0 0,0-1 1 0 0,-1 0-1 0 0,2 0 1 0 0,-1 0-1 0 0,1-1 1 0 0,-1 1-1 0 0,1-1 1 0 0,0 0-1 0 0,1-1 1 0 0,2 2-3 0 0,8 3 64 0 0,0-1 0 0 0,0 0 0 0 0,1-1 0 0 0,-1-1 0 0 0,1-1 0 0 0,1 0 0 0 0,-1-1 1 0 0,0-1-1 0 0,3-1-64 0 0,14-3 159 0 0,1-2-1 0 0,-1-2 1 0 0,-1 0 0 0 0,1-3 0 0 0,-1-1 0 0 0,-1-1 0 0 0,0-2 0 0 0,0-1 0 0 0,-1-2 0 0 0,-1-1 0 0 0,-1-1 0 0 0,26-21-159 0 0,394-321 572 0 0,-439 351-576 0 0,0 1 0 0 0,1 1 0 0 0,0 0 0 0 0,1 1 0 0 0,0 0 1 0 0,0 1-1 0 0,0 0 0 0 0,0 1 0 0 0,1 1 0 0 0,0 0 0 0 0,-1 0 0 0 0,3 2 4 0 0,-14 2-5 0 0,0-1 1 0 0,0 1-1 0 0,0 1 0 0 0,0-1 1 0 0,0 0-1 0 0,0 0 0 0 0,0 1 1 0 0,-1-1-1 0 0,1 1 0 0 0,-1 0 1 0 0,1-1-1 0 0,-1 1 0 0 0,1 0 1 0 0,-1 0-1 0 0,0 0 0 0 0,0 0 0 0 0,0 0 1 0 0,0 0-1 0 0,0 0 0 0 0,0 0 1 0 0,-1 1-1 0 0,1-1 0 0 0,-1 0 1 0 0,1 0-1 0 0,-1 1 0 0 0,0-1 1 0 0,0 0-1 0 0,0 1 0 0 0,0-1 0 0 0,0 0 1 0 0,-1 0-1 0 0,1 1 0 0 0,-1-1 1 0 0,1 0-1 0 0,-1 1 5 0 0,1 5-12 0 0,0-7 47 0 0,0-1-15 0 0,0 0 14 0 0,-25-18 360 0 0,20 14-398 0 0,-1 1 1 0 0,0-1 0 0 0,0 1-1 0 0,-1 0 1 0 0,1 0-1 0 0,-1 1 1 0 0,1 0-1 0 0,-1 0 1 0 0,0 1-1 0 0,0 0 1 0 0,1 0-1 0 0,-1 0 1 0 0,0 1-1 0 0,0 0 1 0 0,0 0 3 0 0,-11 1-28 0 0,1 2 0 0 0,0-1 0 0 0,1 2-1 0 0,-1 0 1 0 0,1 1 0 0 0,0 1 0 0 0,0 1 0 0 0,0 0 0 0 0,1 0 0 0 0,0 2 0 0 0,0 0 0 0 0,1 1 0 0 0,0 0-1 0 0,-5 6 29 0 0,14-11-18 0 0,0 1 0 0 0,0-1 0 0 0,1 1 0 0 0,-1 0-1 0 0,1 1 1 0 0,1-1 0 0 0,-1 0 0 0 0,1 1 0 0 0,0 0-1 0 0,1 0 1 0 0,-1 0 0 0 0,1 0 0 0 0,1 0 0 0 0,-1 1-1 0 0,1-1 1 0 0,1 0 0 0 0,-1 1 0 0 0,1-1 0 0 0,1 1-1 0 0,-1 1 19 0 0,2-3-11 0 0,1 1 1 0 0,-1-1-1 0 0,1 0 0 0 0,0 0 0 0 0,1-1 0 0 0,-1 1 0 0 0,1-1 0 0 0,0 0 0 0 0,1 0 0 0 0,-1 0 0 0 0,1 0 0 0 0,0-1 0 0 0,0 1 0 0 0,0-2 0 0 0,1 1 0 0 0,-1 0 0 0 0,1-1 1 0 0,0 0-1 0 0,0 0 0 0 0,2 0 11 0 0,20 7-2 0 0,0 0 1 0 0,0-2-1 0 0,1-2 1 0 0,0 0-1 0 0,0-2 1 0 0,1-1-1 0 0,-1-1 1 0 0,1-2-1 0 0,-1-1 1 0 0,1-1-1 0 0,-1-1 1 0 0,0-2 1 0 0,38-8 112 0 0,0-4 0 0 0,-2-1-1 0 0,0-4 1 0 0,40-20-112 0 0,-30 5 61 0 0,-1-2 0 0 0,-2-4 0 0 0,-2-3-1 0 0,-1-3 1 0 0,34-35-61 0 0,-81 67-6 0 0,-1-1 1 0 0,-1-1-1 0 0,-1-1 0 0 0,0 0 1 0 0,-2-2-1 0 0,0 0 0 0 0,-2-1 1 0 0,0 0-1 0 0,-2-1 0 0 0,0-1 1 0 0,-2 0-1 0 0,-1-1 0 0 0,-1 0 1 0 0,-1 0-1 0 0,-1-1 0 0 0,-1 0 1 0 0,-2 0-1 0 0,-1 0 0 0 0,0-28 6 0 0,-3 51-3 0 0,-1 0-1 0 0,0-1 1 0 0,0 1 0 0 0,0 0-1 0 0,0 0 1 0 0,-1 0-1 0 0,1 0 1 0 0,-1 0 0 0 0,0 0-1 0 0,0 1 1 0 0,-1-1 0 0 0,1 1-1 0 0,-1-1 1 0 0,0 1-1 0 0,0 0 1 0 0,0 0 0 0 0,0 0-1 0 0,0 0 1 0 0,-1 1 0 0 0,1-1-1 0 0,-1 1 1 0 0,0 0-1 0 0,0 0 1 0 0,1 0 0 0 0,-1 0-1 0 0,0 1 1 0 0,-1 0-1 0 0,1 0 1 0 0,0 0 0 0 0,0 0-1 0 0,0 1 1 0 0,-1-1 0 0 0,1 1-1 0 0,0 0 1 0 0,-1 0-1 0 0,1 1 1 0 0,0-1 0 0 0,0 1-1 0 0,-1 0 1 0 0,1 0 0 0 0,0 1-1 0 0,0-1 1 0 0,-3 2 3 0 0,0 1-6 0 0,-1 1 0 0 0,1 0 1 0 0,0 0-1 0 0,0 1 0 0 0,1 0 1 0 0,0 0-1 0 0,0 0 0 0 0,0 1 1 0 0,1-1-1 0 0,0 2 0 0 0,0-1 1 0 0,0 0-1 0 0,1 1 0 0 0,1 0 1 0 0,-1 0-1 0 0,1 0 0 0 0,0 0 0 0 0,1 1 1 0 0,-1 3 5 0 0,-5 23-2 0 0,0-1 0 0 0,3 1 0 0 0,1 0-1 0 0,1 0 1 0 0,2 0 0 0 0,2 0 0 0 0,1 2 2 0 0,-2-9 0 0 0,5 38 37 0 0,3 0 0 0 0,2-1 0 0 0,4 0 0 0 0,12 35-37 0 0,-9-52 45 0 0,2 0 1 0 0,1-1-1 0 0,3-1 0 0 0,17 24-45 0 0,5 11 46 0 0,-38-67-37 0 0,0-1 0 0 0,1 0-1 0 0,0-1 1 0 0,1 0 0 0 0,1 0 0 0 0,0-1 0 0 0,0 0 0 0 0,4 2-9 0 0,-13-12-5 0 0,0 0 1 0 0,0 0 0 0 0,0 0 0 0 0,0 0 0 0 0,0-1 0 0 0,1 1 0 0 0,-1 0 0 0 0,0 0 0 0 0,1-1-1 0 0,-1 1 1 0 0,1-1 0 0 0,-1 1 0 0 0,0-1 0 0 0,1 0 0 0 0,-1 1 0 0 0,1-1 0 0 0,-1 0 0 0 0,1 0 0 0 0,-1 0-1 0 0,1 0 1 0 0,-1 0 0 0 0,1-1 0 0 0,-1 1 0 0 0,1 0 0 0 0,-1-1 0 0 0,0 1 0 0 0,1-1 0 0 0,-1 1 0 0 0,1-1-1 0 0,-1 0 1 0 0,0 1 0 0 0,0-1 0 0 0,1 0 0 0 0,-1 0 0 0 0,0 0 0 0 0,0 0 0 0 0,0 0 0 0 0,0 0-1 0 0,0 0 1 0 0,0-1 0 0 0,0 1 0 0 0,-1 0 0 0 0,1 0 0 0 0,0-1 0 0 0,-1 1 0 0 0,1 0 0 0 0,0-1 0 0 0,-1 1-1 0 0,0-1 1 0 0,1 1 0 0 0,-1-1 4 0 0,12-78-1109 0 0,-33-66-5877 0 0,13 118 1396 0 0,0 7-6145 0 0</inkml:trace>
  <inkml:trace contextRef="#ctx0" brushRef="#br0" timeOffset="2819.556">4843 226 17676 0 0,'0'0'2812'0'0,"0"0"-1399"0"0,0 0-348 0 0,0 0 115 0 0,0 0-34 0 0,41 6-144 0 0,133 17-181 0 0,67 0 798 0 0,392-12-1631 0 0,-555-15-2199 0 0,-52 1-1082 0 0,-1-1-3712 0 0,-7 0-5503 0 0</inkml:trace>
</inkml:ink>
</file>

<file path=ppt/ink/ink24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8-12T16:02:36.780"/>
    </inkml:context>
    <inkml:brush xml:id="br0">
      <inkml:brushProperty name="width" value="0.1" units="cm"/>
      <inkml:brushProperty name="height" value="0.1" units="cm"/>
      <inkml:brushProperty name="color" value="#33CCFF"/>
    </inkml:brush>
  </inkml:definitions>
  <inkml:trace contextRef="#ctx0" brushRef="#br0">0 56 5937 0 0,'0'0'1205'0'0,"0"0"-92"0"0,0 0-191 0 0,0 0-105 0 0,0 0-137 0 0,0 0-184 0 0,0 0-169 0 0,0 0-48 0 0,0 0 104 0 0,0 0 154 0 0,0 0 122 0 0,5-4 45 0 0,54-25 1099 0 0,98 7 1364 0 0,119 51-1578 0 0,-197-15-1431 0 0,-1 4 1 0 0,0 3-1 0 0,-2 4 0 0 0,65 30-158 0 0,-131-51 18 0 0,29 12 42 0 0,-1 1 1 0 0,0 3 0 0 0,-2 1 0 0 0,0 1 0 0 0,19 18-61 0 0,171 137 597 0 0,-51-1-168 0 0,-146-142-430 0 0,4 8 94 0 0,-2 1 0 0 0,-2 2-1 0 0,17 36-92 0 0,-2-6 40 0 0,-9-5 38 0 0,-2 1 0 0 0,-3 2 0 0 0,-4 1 0 0 0,-3 1 0 0 0,5 37-78 0 0,-5-26 119 0 0,3 36-3 0 0,-5 2-1 0 0,-5 0 1 0 0,-6 1 0 0 0,-5 2-116 0 0,-2 513 452 0 0,-12-58-144 0 0,20-217-206 0 0,-2-139 303 0 0,-14 125-405 0 0,1 79 214 0 0,9-345-138 0 0,3-1 0 0 0,4-1 0 0 0,4 0 0 0 0,20 65-76 0 0,-21-98 39 0 0,2-1-1 0 0,2 0 0 0 0,2-1 0 0 0,3-1 0 0 0,1-1 0 0 0,2-2 0 0 0,20 25-38 0 0,-20-36 96 0 0,2 0 1 0 0,2-2-1 0 0,0 0 0 0 0,2-3 1 0 0,22 15-97 0 0,57 19 574 0 0,-112-62-527 0 0,0 1 0 0 0,1-1 0 0 0,-1 1 0 0 0,1-1 0 0 0,-1 0 0 0 0,1 1 0 0 0,-1-1-1 0 0,1 0 1 0 0,-1 1 0 0 0,1-1 0 0 0,-1 0 0 0 0,1 0 0 0 0,-1 1 0 0 0,1-1-1 0 0,-1 0 1 0 0,1 0 0 0 0,0 0 0 0 0,-1 0 0 0 0,1 0 0 0 0,-1 0 0 0 0,1 0 0 0 0,0 0-1 0 0,-1 0 1 0 0,1 0 0 0 0,-1 0 0 0 0,1 0 0 0 0,-1-1 0 0 0,1 1 0 0 0,0 0-1 0 0,-1 0 1 0 0,1-1 0 0 0,-1 1 0 0 0,1 0 0 0 0,-1-1 0 0 0,1 1 0 0 0,-1 0 0 0 0,1-1-1 0 0,-1 1 1 0 0,0-1 0 0 0,1 1 0 0 0,-1 0 0 0 0,0-1 0 0 0,1 1 0 0 0,-1-1-1 0 0,0 1 1 0 0,1-1 0 0 0,-1 0 0 0 0,0 1 0 0 0,0-1 0 0 0,0 1 0 0 0,0-1 0 0 0,1 1-1 0 0,-1-1 1 0 0,0 0 0 0 0,0 1 0 0 0,0-1 0 0 0,0 1 0 0 0,0-1 0 0 0,0 1-1 0 0,-1-1 1 0 0,1 0 0 0 0,0 1 0 0 0,0-1 0 0 0,0 1 0 0 0,0-1 0 0 0,-1 1 0 0 0,1-1-1 0 0,0 0-46 0 0,-1-8-490 0 0,2 3 496 0 0,-2 1-1 0 0,1 0 1 0 0,0-1-1 0 0,-1 1 1 0 0,0-1 0 0 0,-1 1-1 0 0,1 0 1 0 0,-1 0-1 0 0,0 0 1 0 0,0 0 0 0 0,0 0-1 0 0,-1 0 1 0 0,1 0-1 0 0,-1 1 1 0 0,-1-1-6 0 0,1 6-42 0 0,0 1 1 0 0,1 0-1 0 0,0 0 1 0 0,-1 0-1 0 0,1 0 0 0 0,0 0 1 0 0,0 0-1 0 0,0 1 0 0 0,0-1 1 0 0,1 1-1 0 0,-1-1 0 0 0,1 1 1 0 0,-1 0-1 0 0,1-1 1 0 0,0 1-1 0 0,0 0 0 0 0,0 0 1 0 0,1 0-1 0 0,-1 3 42 0 0,-1-2-57 0 0,-44 55 110 0 0,-5 0-49 0 0,-76 169-30 0 0,119-206 25 0 0,1 0 1 0 0,1 0 0 0 0,1 1-1 0 0,1 0 1 0 0,1-1 0 0 0,1 2-1 0 0,1-1 1 0 0,1 0 0 0 0,3 21 0 0 0,1-16 11 0 0,1 1 0 0 0,2-1 0 0 0,0 0 0 0 0,2-1 0 0 0,1 1 1 0 0,9 15-12 0 0,-6-12 24 0 0,68 180-43 0 0,-14-34 52 0 0,79 149-33 0 0,-119-276-3 0 0,-2 0 0 0 0,-3 2 0 0 0,-2 1 0 0 0,-2 1 0 0 0,-2 0 0 0 0,-3 1 0 0 0,-2 0 0 0 0,-3 1 0 0 0,-2 0 0 0 0,-3 6 3 0 0,-2-24 16 0 0,-2 0 1 0 0,-2 1 0 0 0,-1-1 0 0 0,-2 0 0 0 0,-5 14-17 0 0,-3-13 26 0 0,-1 0 0 0 0,-2-1 0 0 0,-1-1 0 0 0,-2-1 0 0 0,-2-1 0 0 0,-1 0 1 0 0,-2-2-1 0 0,-1-1 0 0 0,-1 0 0 0 0,-2-3 0 0 0,-1 0 0 0 0,-1-2 0 0 0,-1-1 1 0 0,-2-1-1 0 0,-3-1-26 0 0,-95 64 135 0 0,-4-6 1 0 0,-4-6-1 0 0,-84 31-135 0 0,-198 66 79 0 0,-35-26 14 0 0,-9-39 33 0 0,410-94-90 0 0,54-17-2081 0 0,9 4-1934 0 0,1 7 1740 0 0,1 0-3740 0 0,0 0-5450 0 0</inkml:trace>
  <inkml:trace contextRef="#ctx0" brushRef="#br0" timeOffset="47004.826">3163 5825 10098 0 0,'0'0'1251'0'0,"0"0"-75"0"0,0 0-117 0 0,0 0-89 0 0,0 0 18 0 0,0 0 36 0 0,0 0-57 0 0,0 0-100 0 0,0 0-151 0 0,0 0-126 0 0,0 0-44 0 0,24-7-39 0 0,80-22-32 0 0,-1 31 214 0 0,-78 3-527 0 0,421 77 1577 0 0,461 67-606 0 0,229-84-504 0 0,-955-60-572 0 0,-33-1 56 0 0,-148-4-22 0 0,0 0 44 0 0,0 0 3 0 0,-2 9-72 0 0,0-1 0 0 0,0-1 0 0 0,-1 1 0 0 0,0 0 0 0 0,-1-1 0 0 0,1 1 0 0 0,-1-1 0 0 0,-1 0 0 0 0,0 0 0 0 0,0-1 0 0 0,0 1 0 0 0,-1-1 0 0 0,-4 4-66 0 0,-9 12 118 0 0,-274 350 329 0 0,-714 765-164 0 0,459-450 81 0 0,403-498-121 0 0,-34 71-243 0 0,9-13 148 0 0,99-166 53 0 0,73-80 365 0 0,-2-1-541 0 0,0 0-2 0 0,0 0-15 0 0,5-19 265 0 0,-46-59-390 0 0,-169-197 9 0 0,148 197 190 0 0,62 77-95 0 0,0 0-1 0 0,1 1 0 0 0,-1-1 0 0 0,1 0 1 0 0,0 0-1 0 0,-1 0 0 0 0,1 0 1 0 0,0 1-1 0 0,-1-1 0 0 0,1 0 0 0 0,0 0 1 0 0,0 1-1 0 0,-1-1 0 0 0,1 1 0 0 0,0-1 1 0 0,0 1-1 0 0,0-1 0 0 0,0 1 1 0 0,0 0-1 0 0,0-1 0 0 0,0 1 0 0 0,0 0 1 0 0,0 0-1 0 0,0-1 0 0 0,0 1 0 0 0,0 0 1 0 0,0 0-1 0 0,0 0 0 0 0,0 0 1 0 0,0 1-1 0 0,0-1 0 0 0,0 0 0 0 0,0 0 1 0 0,0 0-1 0 0,0 1 0 0 0,0-1 0 0 0,0 1 1 0 0,0-1-1 0 0,0 1 0 0 0,0-1 14 0 0,3 0-21 0 0,411 29-56 0 0,-151-6 57 0 0,31 10 70 0 0,-171-4-66 0 0,-124-28 22 0 0,0-1-1 0 0,-1 0 1 0 0,1 0 0 0 0,0 0-1 0 0,0 1 1 0 0,-1-1 0 0 0,1 0 0 0 0,0 1-1 0 0,0-1 1 0 0,0 0 0 0 0,-1 0-1 0 0,1 1 1 0 0,0-1 0 0 0,0 0 0 0 0,0 1-1 0 0,0-1 1 0 0,0 0 0 0 0,-1 1-1 0 0,1-1 1 0 0,0 0 0 0 0,0 1 0 0 0,0-1-1 0 0,0 1 1 0 0,0-1 0 0 0,0 0 0 0 0,0 1-1 0 0,0-1 1 0 0,0 0 0 0 0,1 1-1 0 0,-1-1 1 0 0,0 0 0 0 0,0 1 0 0 0,0-1-1 0 0,0 0 1 0 0,0 1 0 0 0,1-1-1 0 0,-1 0 1 0 0,0 0 0 0 0,0 1 0 0 0,0-1-1 0 0,1 0 1 0 0,-1 1 0 0 0,0-1-1 0 0,0 0 1 0 0,1 0 0 0 0,-1 0 0 0 0,0 1-1 0 0,1-1 1 0 0,-1 0 0 0 0,0 0-1 0 0,1 0 1 0 0,-1 0 0 0 0,0 0 0 0 0,1 0-1 0 0,-1 1 1 0 0,0-1 0 0 0,1 0 0 0 0,-1 0-1 0 0,0 0 1 0 0,1 0 0 0 0,-1 0-1 0 0,0 0 1 0 0,1-1 0 0 0,-1 1 0 0 0,1 0-1 0 0,-1 0-5 0 0,-34 12 122 0 0,-92 27-77 0 0,0-6 1 0 0,-84 9-46 0 0,137-28-21 0 0,-48 12-185 0 0,117-22-3515 0 0,24-4-5069 0 0,-17 0 5788 0 0,7 0-8949 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337C7262-338B-43DD-B723-1D399B106AF4}" type="datetimeFigureOut">
              <a:rPr lang="en-US"/>
              <a:pPr>
                <a:defRPr/>
              </a:pPr>
              <a:t>9/28/2020</a:t>
            </a:fld>
            <a:endParaRPr lang="en-US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86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86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86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C489A728-E572-47E2-AE05-0F70427E07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897464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6019800"/>
            <a:ext cx="990600" cy="693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CF2E79-4A7A-4B81-9AD9-BE6D51B1ACA4}" type="datetime1">
              <a:rPr lang="en-US"/>
              <a:pPr>
                <a:defRPr/>
              </a:pPr>
              <a:t>9/28/2020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M. </a:t>
            </a:r>
            <a:r>
              <a:rPr lang="en-US" err="1"/>
              <a:t>Dugger</a:t>
            </a:r>
            <a:r>
              <a:rPr lang="en-US"/>
              <a:t>, July 2012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E3D502-792B-441D-B0F2-A7823674A7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56483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6019800"/>
            <a:ext cx="990600" cy="693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CD4D2D-A6EE-4899-973F-CF8FF9C9D12F}" type="datetime1">
              <a:rPr lang="en-US"/>
              <a:pPr>
                <a:defRPr/>
              </a:pPr>
              <a:t>9/28/2020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M. Dugger, February 2012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8BA499-14B1-4141-8B47-F388188B2A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25454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DF2C1F-3D33-44D6-86C2-81BA1FAE5932}" type="datetime1">
              <a:rPr lang="en-US"/>
              <a:pPr>
                <a:defRPr/>
              </a:pPr>
              <a:t>9/28/2020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M. Dugger, February 2012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40E403-7565-40BD-ABD8-67E88CCEB91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058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9398B0-7373-4C28-9177-1F6F76DE4BD9}" type="datetime1">
              <a:rPr lang="en-US"/>
              <a:pPr>
                <a:defRPr/>
              </a:pPr>
              <a:t>9/28/2020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M. Dugger, February 2012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57DC3-70DB-4631-B147-E2A4DDB86FE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59655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38FB66-6DEC-42E3-BD7A-9E7788CA7E89}" type="datetime1">
              <a:rPr lang="en-US"/>
              <a:pPr>
                <a:defRPr/>
              </a:pPr>
              <a:t>9/28/2020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M. Dugger, February 2012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1C851A-17E4-44F0-B24B-C4EAC96482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41921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14466C-41B5-486A-B60B-B7A9740CAFD5}" type="datetime1">
              <a:rPr lang="en-US"/>
              <a:pPr>
                <a:defRPr/>
              </a:pPr>
              <a:t>9/28/2020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M. Dugger, February 2012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764758-DE6A-4F7F-A0AE-317DE9E0DB2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5295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F0B636-6578-4011-ACD9-3D2DD7B42BDB}" type="datetime1">
              <a:rPr lang="en-US"/>
              <a:pPr>
                <a:defRPr/>
              </a:pPr>
              <a:t>9/28/2020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M. Dugger, February 2012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F44C33-9BFB-4386-B4D4-3309C16DD0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55882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9709FC-2D94-4786-B5DE-1B6CE5DB61E4}" type="datetime1">
              <a:rPr lang="en-US"/>
              <a:pPr>
                <a:defRPr/>
              </a:pPr>
              <a:t>9/28/2020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M. Dugger, February 2012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013E05-C0C9-45C9-9148-9BDAD06059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962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A1E426-7615-4347-BDE6-297B8C55BF23}" type="datetime1">
              <a:rPr lang="en-US"/>
              <a:pPr>
                <a:defRPr/>
              </a:pPr>
              <a:t>9/28/2020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M. Dugger, February 2012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420C6C-8356-449D-9991-A8B1E3F98BC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85887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A4C591-4911-4CE1-BDE5-CA73653BD6D3}" type="datetime1">
              <a:rPr lang="en-US"/>
              <a:pPr>
                <a:defRPr/>
              </a:pPr>
              <a:t>9/28/2020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M. Dugger, February 2012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76FEBF-12D9-4B63-80C9-AC2EC862262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1359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A1628D-0069-4B42-9B8B-E46199A80FA9}" type="datetime1">
              <a:rPr lang="en-US"/>
              <a:pPr>
                <a:defRPr/>
              </a:pPr>
              <a:t>9/28/2020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M. Dugger, February 2012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10D38B-F386-4A81-A6E2-2FEF158BA2D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54801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0F01F5-D549-49DE-B6E4-65F2CC6BA3AF}" type="datetimeFigureOut">
              <a:rPr lang="en-US"/>
              <a:pPr>
                <a:defRPr/>
              </a:pPr>
              <a:t>9/28/2020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274F41-63FC-44E3-9837-CE29A46619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76457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0F01F5-D549-49DE-B6E4-65F2CC6BA3AF}" type="datetimeFigureOut">
              <a:rPr lang="en-US"/>
              <a:pPr>
                <a:defRPr/>
              </a:pPr>
              <a:t>9/28/2020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C02713-2856-4600-B412-1CF3AF4ABB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32819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0F01F5-D549-49DE-B6E4-65F2CC6BA3AF}" type="datetimeFigureOut">
              <a:rPr lang="en-US"/>
              <a:pPr>
                <a:defRPr/>
              </a:pPr>
              <a:t>9/28/2020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C22586-AFFA-4359-9FD6-921864499A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29295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0F01F5-D549-49DE-B6E4-65F2CC6BA3AF}" type="datetimeFigureOut">
              <a:rPr lang="en-US"/>
              <a:pPr>
                <a:defRPr/>
              </a:pPr>
              <a:t>9/28/2020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5A3949-BF25-4CC5-B166-C0017BB51E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43879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0F01F5-D549-49DE-B6E4-65F2CC6BA3AF}" type="datetimeFigureOut">
              <a:rPr lang="en-US"/>
              <a:pPr>
                <a:defRPr/>
              </a:pPr>
              <a:t>9/28/2020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A63373-B8CB-4528-BCAA-F54F84A45C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010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0F01F5-D549-49DE-B6E4-65F2CC6BA3AF}" type="datetimeFigureOut">
              <a:rPr lang="en-US"/>
              <a:pPr>
                <a:defRPr/>
              </a:pPr>
              <a:t>9/28/2020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B47EEE-DD79-47C0-A320-9B1F19ECD17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71393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0F01F5-D549-49DE-B6E4-65F2CC6BA3AF}" type="datetimeFigureOut">
              <a:rPr lang="en-US"/>
              <a:pPr>
                <a:defRPr/>
              </a:pPr>
              <a:t>9/28/2020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A82D2A-1B7B-42C3-A39C-FE196C8B16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42635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0F01F5-D549-49DE-B6E4-65F2CC6BA3AF}" type="datetimeFigureOut">
              <a:rPr lang="en-US"/>
              <a:pPr>
                <a:defRPr/>
              </a:pPr>
              <a:t>9/28/2020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41C265-C3E0-431A-B61E-8F6A1C53E0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157835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0F01F5-D549-49DE-B6E4-65F2CC6BA3AF}" type="datetimeFigureOut">
              <a:rPr lang="en-US"/>
              <a:pPr>
                <a:defRPr/>
              </a:pPr>
              <a:t>9/28/2020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D3BCC6-7C5C-4374-8AA6-54E1C09FF43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53862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0F01F5-D549-49DE-B6E4-65F2CC6BA3AF}" type="datetimeFigureOut">
              <a:rPr lang="en-US"/>
              <a:pPr>
                <a:defRPr/>
              </a:pPr>
              <a:t>9/28/2020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C99F2A-3A1D-469E-B517-0152047D30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081073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0F01F5-D549-49DE-B6E4-65F2CC6BA3AF}" type="datetimeFigureOut">
              <a:rPr lang="en-US"/>
              <a:pPr>
                <a:defRPr/>
              </a:pPr>
              <a:t>9/28/2020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0AEDEB-0BAB-4ECB-8983-C9D26F3EB7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9067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" t="-100" r="-100" b="-1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4654E38-6604-42F9-97BF-AA3C0DE934F2}" type="datetime1">
              <a:rPr lang="en-US"/>
              <a:pPr>
                <a:defRPr/>
              </a:pPr>
              <a:t>9/28/2020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43200" y="6324600"/>
            <a:ext cx="3657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r>
              <a:rPr lang="en-US"/>
              <a:t>M. Dugger, February 2012</a:t>
            </a:r>
          </a:p>
        </p:txBody>
      </p:sp>
      <p:sp>
        <p:nvSpPr>
          <p:cNvPr id="1030" name="Rectangle 7"/>
          <p:cNvSpPr>
            <a:spLocks noChangeArrowheads="1"/>
          </p:cNvSpPr>
          <p:nvPr userDrawn="1"/>
        </p:nvSpPr>
        <p:spPr bwMode="auto">
          <a:xfrm>
            <a:off x="8153400" y="5943600"/>
            <a:ext cx="838200" cy="838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07E74FC-11B3-447D-95B5-72066D9851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6" r:id="rId1"/>
    <p:sldLayoutId id="2147483857" r:id="rId2"/>
    <p:sldLayoutId id="2147483836" r:id="rId3"/>
    <p:sldLayoutId id="2147483837" r:id="rId4"/>
    <p:sldLayoutId id="2147483838" r:id="rId5"/>
    <p:sldLayoutId id="2147483839" r:id="rId6"/>
    <p:sldLayoutId id="2147483840" r:id="rId7"/>
    <p:sldLayoutId id="2147483841" r:id="rId8"/>
    <p:sldLayoutId id="2147483842" r:id="rId9"/>
    <p:sldLayoutId id="2147483843" r:id="rId10"/>
    <p:sldLayoutId id="2147483844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Times New Roman" pitchFamily="18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Times New Roman" pitchFamily="18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Times New Roman" pitchFamily="18" charset="0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Times New Roman" pitchFamily="18" charset="0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Times New Roman" pitchFamily="18" charset="0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Times New Roman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30F01F5-D549-49DE-B6E4-65F2CC6BA3AF}" type="datetimeFigureOut">
              <a:rPr lang="en-US"/>
              <a:pPr>
                <a:defRPr/>
              </a:pPr>
              <a:t>9/28/2020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C656E51-531B-42E0-A7F1-1459E8596F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5" r:id="rId1"/>
    <p:sldLayoutId id="2147483846" r:id="rId2"/>
    <p:sldLayoutId id="2147483847" r:id="rId3"/>
    <p:sldLayoutId id="2147483848" r:id="rId4"/>
    <p:sldLayoutId id="2147483849" r:id="rId5"/>
    <p:sldLayoutId id="2147483850" r:id="rId6"/>
    <p:sldLayoutId id="2147483851" r:id="rId7"/>
    <p:sldLayoutId id="2147483852" r:id="rId8"/>
    <p:sldLayoutId id="2147483853" r:id="rId9"/>
    <p:sldLayoutId id="2147483854" r:id="rId10"/>
    <p:sldLayoutId id="214748385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ustomXml" Target="../ink/ink4.xml"/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3.xml"/><Relationship Id="rId5" Type="http://schemas.openxmlformats.org/officeDocument/2006/relationships/image" Target="../media/image4.png"/><Relationship Id="rId4" Type="http://schemas.openxmlformats.org/officeDocument/2006/relationships/customXml" Target="../ink/ink2.xml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customXml" Target="../ink/ink8.xml"/><Relationship Id="rId13" Type="http://schemas.openxmlformats.org/officeDocument/2006/relationships/image" Target="../media/image8.png"/><Relationship Id="rId18" Type="http://schemas.openxmlformats.org/officeDocument/2006/relationships/customXml" Target="../ink/ink13.xml"/><Relationship Id="rId3" Type="http://schemas.openxmlformats.org/officeDocument/2006/relationships/image" Target="../media/image3.png"/><Relationship Id="rId21" Type="http://schemas.openxmlformats.org/officeDocument/2006/relationships/image" Target="../media/image12.png"/><Relationship Id="rId7" Type="http://schemas.openxmlformats.org/officeDocument/2006/relationships/image" Target="../media/image5.png"/><Relationship Id="rId12" Type="http://schemas.openxmlformats.org/officeDocument/2006/relationships/customXml" Target="../ink/ink10.xml"/><Relationship Id="rId17" Type="http://schemas.openxmlformats.org/officeDocument/2006/relationships/image" Target="../media/image10.png"/><Relationship Id="rId2" Type="http://schemas.openxmlformats.org/officeDocument/2006/relationships/customXml" Target="../ink/ink5.xml"/><Relationship Id="rId16" Type="http://schemas.openxmlformats.org/officeDocument/2006/relationships/customXml" Target="../ink/ink12.xml"/><Relationship Id="rId20" Type="http://schemas.openxmlformats.org/officeDocument/2006/relationships/customXml" Target="../ink/ink14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7.xml"/><Relationship Id="rId11" Type="http://schemas.openxmlformats.org/officeDocument/2006/relationships/image" Target="../media/image7.png"/><Relationship Id="rId5" Type="http://schemas.openxmlformats.org/officeDocument/2006/relationships/image" Target="../media/image4.png"/><Relationship Id="rId15" Type="http://schemas.openxmlformats.org/officeDocument/2006/relationships/image" Target="../media/image9.png"/><Relationship Id="rId23" Type="http://schemas.openxmlformats.org/officeDocument/2006/relationships/image" Target="../media/image13.png"/><Relationship Id="rId10" Type="http://schemas.openxmlformats.org/officeDocument/2006/relationships/customXml" Target="../ink/ink9.xml"/><Relationship Id="rId19" Type="http://schemas.openxmlformats.org/officeDocument/2006/relationships/image" Target="../media/image11.png"/><Relationship Id="rId4" Type="http://schemas.openxmlformats.org/officeDocument/2006/relationships/customXml" Target="../ink/ink6.xml"/><Relationship Id="rId9" Type="http://schemas.openxmlformats.org/officeDocument/2006/relationships/image" Target="../media/image6.png"/><Relationship Id="rId14" Type="http://schemas.openxmlformats.org/officeDocument/2006/relationships/customXml" Target="../ink/ink11.xml"/><Relationship Id="rId22" Type="http://schemas.openxmlformats.org/officeDocument/2006/relationships/customXml" Target="../ink/ink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00.png"/><Relationship Id="rId2" Type="http://schemas.openxmlformats.org/officeDocument/2006/relationships/customXml" Target="../ink/ink16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customXml" Target="../ink/ink20.xml"/><Relationship Id="rId13" Type="http://schemas.openxmlformats.org/officeDocument/2006/relationships/image" Target="../media/image810.png"/><Relationship Id="rId18" Type="http://schemas.openxmlformats.org/officeDocument/2006/relationships/customXml" Target="../ink/ink25.xml"/><Relationship Id="rId3" Type="http://schemas.openxmlformats.org/officeDocument/2006/relationships/image" Target="../media/image3100.png"/><Relationship Id="rId21" Type="http://schemas.openxmlformats.org/officeDocument/2006/relationships/image" Target="../media/image1210.png"/><Relationship Id="rId7" Type="http://schemas.openxmlformats.org/officeDocument/2006/relationships/image" Target="../media/image516.png"/><Relationship Id="rId12" Type="http://schemas.openxmlformats.org/officeDocument/2006/relationships/customXml" Target="../ink/ink22.xml"/><Relationship Id="rId17" Type="http://schemas.openxmlformats.org/officeDocument/2006/relationships/image" Target="../media/image1010.png"/><Relationship Id="rId2" Type="http://schemas.openxmlformats.org/officeDocument/2006/relationships/customXml" Target="../ink/ink17.xml"/><Relationship Id="rId16" Type="http://schemas.openxmlformats.org/officeDocument/2006/relationships/customXml" Target="../ink/ink24.xml"/><Relationship Id="rId20" Type="http://schemas.openxmlformats.org/officeDocument/2006/relationships/customXml" Target="../ink/ink26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19.xml"/><Relationship Id="rId11" Type="http://schemas.openxmlformats.org/officeDocument/2006/relationships/image" Target="../media/image710.png"/><Relationship Id="rId5" Type="http://schemas.openxmlformats.org/officeDocument/2006/relationships/image" Target="../media/image4100.png"/><Relationship Id="rId15" Type="http://schemas.openxmlformats.org/officeDocument/2006/relationships/image" Target="../media/image910.png"/><Relationship Id="rId10" Type="http://schemas.openxmlformats.org/officeDocument/2006/relationships/customXml" Target="../ink/ink21.xml"/><Relationship Id="rId19" Type="http://schemas.openxmlformats.org/officeDocument/2006/relationships/image" Target="../media/image1110.png"/><Relationship Id="rId4" Type="http://schemas.openxmlformats.org/officeDocument/2006/relationships/customXml" Target="../ink/ink18.xml"/><Relationship Id="rId9" Type="http://schemas.openxmlformats.org/officeDocument/2006/relationships/image" Target="../media/image610.png"/><Relationship Id="rId14" Type="http://schemas.openxmlformats.org/officeDocument/2006/relationships/customXml" Target="../ink/ink23.xml"/></Relationships>
</file>

<file path=ppt/slides/_rels/slide5.xml.rels><?xml version="1.0" encoding="UTF-8" standalone="yes"?>
<Relationships xmlns="http://schemas.openxmlformats.org/package/2006/relationships"><Relationship Id="rId13" Type="http://schemas.openxmlformats.org/officeDocument/2006/relationships/image" Target="../media/image810.png"/><Relationship Id="rId18" Type="http://schemas.openxmlformats.org/officeDocument/2006/relationships/customXml" Target="../ink/ink35.xml"/><Relationship Id="rId26" Type="http://schemas.openxmlformats.org/officeDocument/2006/relationships/customXml" Target="../ink/ink39.xml"/><Relationship Id="rId39" Type="http://schemas.openxmlformats.org/officeDocument/2006/relationships/image" Target="../media/image21.png"/><Relationship Id="rId21" Type="http://schemas.openxmlformats.org/officeDocument/2006/relationships/image" Target="../media/image1210.png"/><Relationship Id="rId34" Type="http://schemas.openxmlformats.org/officeDocument/2006/relationships/customXml" Target="../ink/ink43.xml"/><Relationship Id="rId7" Type="http://schemas.openxmlformats.org/officeDocument/2006/relationships/image" Target="../media/image516.png"/><Relationship Id="rId2" Type="http://schemas.openxmlformats.org/officeDocument/2006/relationships/customXml" Target="../ink/ink27.xml"/><Relationship Id="rId16" Type="http://schemas.openxmlformats.org/officeDocument/2006/relationships/customXml" Target="../ink/ink34.xml"/><Relationship Id="rId20" Type="http://schemas.openxmlformats.org/officeDocument/2006/relationships/customXml" Target="../ink/ink36.xml"/><Relationship Id="rId29" Type="http://schemas.openxmlformats.org/officeDocument/2006/relationships/image" Target="../media/image16.png"/><Relationship Id="rId41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29.xml"/><Relationship Id="rId11" Type="http://schemas.openxmlformats.org/officeDocument/2006/relationships/image" Target="../media/image710.png"/><Relationship Id="rId24" Type="http://schemas.openxmlformats.org/officeDocument/2006/relationships/customXml" Target="../ink/ink38.xml"/><Relationship Id="rId32" Type="http://schemas.openxmlformats.org/officeDocument/2006/relationships/customXml" Target="../ink/ink42.xml"/><Relationship Id="rId37" Type="http://schemas.openxmlformats.org/officeDocument/2006/relationships/image" Target="../media/image20.png"/><Relationship Id="rId40" Type="http://schemas.openxmlformats.org/officeDocument/2006/relationships/customXml" Target="../ink/ink46.xml"/><Relationship Id="rId5" Type="http://schemas.openxmlformats.org/officeDocument/2006/relationships/image" Target="../media/image4100.png"/><Relationship Id="rId15" Type="http://schemas.openxmlformats.org/officeDocument/2006/relationships/image" Target="../media/image910.png"/><Relationship Id="rId23" Type="http://schemas.openxmlformats.org/officeDocument/2006/relationships/image" Target="../media/image1310.png"/><Relationship Id="rId28" Type="http://schemas.openxmlformats.org/officeDocument/2006/relationships/customXml" Target="../ink/ink40.xml"/><Relationship Id="rId36" Type="http://schemas.openxmlformats.org/officeDocument/2006/relationships/customXml" Target="../ink/ink44.xml"/><Relationship Id="rId10" Type="http://schemas.openxmlformats.org/officeDocument/2006/relationships/customXml" Target="../ink/ink31.xml"/><Relationship Id="rId19" Type="http://schemas.openxmlformats.org/officeDocument/2006/relationships/image" Target="../media/image1110.png"/><Relationship Id="rId31" Type="http://schemas.openxmlformats.org/officeDocument/2006/relationships/image" Target="../media/image17.png"/><Relationship Id="rId4" Type="http://schemas.openxmlformats.org/officeDocument/2006/relationships/customXml" Target="../ink/ink28.xml"/><Relationship Id="rId9" Type="http://schemas.openxmlformats.org/officeDocument/2006/relationships/image" Target="../media/image610.png"/><Relationship Id="rId14" Type="http://schemas.openxmlformats.org/officeDocument/2006/relationships/customXml" Target="../ink/ink33.xml"/><Relationship Id="rId22" Type="http://schemas.openxmlformats.org/officeDocument/2006/relationships/customXml" Target="../ink/ink37.xml"/><Relationship Id="rId27" Type="http://schemas.openxmlformats.org/officeDocument/2006/relationships/image" Target="../media/image15.png"/><Relationship Id="rId30" Type="http://schemas.openxmlformats.org/officeDocument/2006/relationships/customXml" Target="../ink/ink41.xml"/><Relationship Id="rId35" Type="http://schemas.openxmlformats.org/officeDocument/2006/relationships/image" Target="../media/image19.png"/><Relationship Id="rId8" Type="http://schemas.openxmlformats.org/officeDocument/2006/relationships/customXml" Target="../ink/ink30.xml"/><Relationship Id="rId3" Type="http://schemas.openxmlformats.org/officeDocument/2006/relationships/image" Target="../media/image3100.png"/><Relationship Id="rId12" Type="http://schemas.openxmlformats.org/officeDocument/2006/relationships/customXml" Target="../ink/ink32.xml"/><Relationship Id="rId17" Type="http://schemas.openxmlformats.org/officeDocument/2006/relationships/image" Target="../media/image1010.png"/><Relationship Id="rId25" Type="http://schemas.openxmlformats.org/officeDocument/2006/relationships/image" Target="../media/image14.png"/><Relationship Id="rId33" Type="http://schemas.openxmlformats.org/officeDocument/2006/relationships/image" Target="../media/image18.png"/><Relationship Id="rId38" Type="http://schemas.openxmlformats.org/officeDocument/2006/relationships/customXml" Target="../ink/ink45.xml"/></Relationships>
</file>

<file path=ppt/slides/_rels/slide6.xml.rels><?xml version="1.0" encoding="UTF-8" standalone="yes"?>
<Relationships xmlns="http://schemas.openxmlformats.org/package/2006/relationships"><Relationship Id="rId13" Type="http://schemas.openxmlformats.org/officeDocument/2006/relationships/image" Target="../media/image810.png"/><Relationship Id="rId18" Type="http://schemas.openxmlformats.org/officeDocument/2006/relationships/customXml" Target="../ink/ink55.xml"/><Relationship Id="rId26" Type="http://schemas.openxmlformats.org/officeDocument/2006/relationships/customXml" Target="../ink/ink59.xml"/><Relationship Id="rId39" Type="http://schemas.openxmlformats.org/officeDocument/2006/relationships/image" Target="../media/image21.png"/><Relationship Id="rId21" Type="http://schemas.openxmlformats.org/officeDocument/2006/relationships/image" Target="../media/image1210.png"/><Relationship Id="rId34" Type="http://schemas.openxmlformats.org/officeDocument/2006/relationships/customXml" Target="../ink/ink63.xml"/><Relationship Id="rId42" Type="http://schemas.openxmlformats.org/officeDocument/2006/relationships/customXml" Target="../ink/ink67.xml"/><Relationship Id="rId47" Type="http://schemas.openxmlformats.org/officeDocument/2006/relationships/image" Target="../media/image25.png"/><Relationship Id="rId7" Type="http://schemas.openxmlformats.org/officeDocument/2006/relationships/image" Target="../media/image516.png"/><Relationship Id="rId2" Type="http://schemas.openxmlformats.org/officeDocument/2006/relationships/customXml" Target="../ink/ink47.xml"/><Relationship Id="rId16" Type="http://schemas.openxmlformats.org/officeDocument/2006/relationships/customXml" Target="../ink/ink54.xml"/><Relationship Id="rId29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49.xml"/><Relationship Id="rId11" Type="http://schemas.openxmlformats.org/officeDocument/2006/relationships/image" Target="../media/image710.png"/><Relationship Id="rId24" Type="http://schemas.openxmlformats.org/officeDocument/2006/relationships/customXml" Target="../ink/ink58.xml"/><Relationship Id="rId32" Type="http://schemas.openxmlformats.org/officeDocument/2006/relationships/customXml" Target="../ink/ink62.xml"/><Relationship Id="rId37" Type="http://schemas.openxmlformats.org/officeDocument/2006/relationships/image" Target="../media/image20.png"/><Relationship Id="rId40" Type="http://schemas.openxmlformats.org/officeDocument/2006/relationships/customXml" Target="../ink/ink66.xml"/><Relationship Id="rId45" Type="http://schemas.openxmlformats.org/officeDocument/2006/relationships/image" Target="../media/image24.png"/><Relationship Id="rId5" Type="http://schemas.openxmlformats.org/officeDocument/2006/relationships/image" Target="../media/image4100.png"/><Relationship Id="rId15" Type="http://schemas.openxmlformats.org/officeDocument/2006/relationships/image" Target="../media/image910.png"/><Relationship Id="rId23" Type="http://schemas.openxmlformats.org/officeDocument/2006/relationships/image" Target="../media/image1310.png"/><Relationship Id="rId28" Type="http://schemas.openxmlformats.org/officeDocument/2006/relationships/customXml" Target="../ink/ink60.xml"/><Relationship Id="rId36" Type="http://schemas.openxmlformats.org/officeDocument/2006/relationships/customXml" Target="../ink/ink64.xml"/><Relationship Id="rId10" Type="http://schemas.openxmlformats.org/officeDocument/2006/relationships/customXml" Target="../ink/ink51.xml"/><Relationship Id="rId19" Type="http://schemas.openxmlformats.org/officeDocument/2006/relationships/image" Target="../media/image1110.png"/><Relationship Id="rId31" Type="http://schemas.openxmlformats.org/officeDocument/2006/relationships/image" Target="../media/image17.png"/><Relationship Id="rId44" Type="http://schemas.openxmlformats.org/officeDocument/2006/relationships/customXml" Target="../ink/ink68.xml"/><Relationship Id="rId4" Type="http://schemas.openxmlformats.org/officeDocument/2006/relationships/customXml" Target="../ink/ink48.xml"/><Relationship Id="rId9" Type="http://schemas.openxmlformats.org/officeDocument/2006/relationships/image" Target="../media/image610.png"/><Relationship Id="rId14" Type="http://schemas.openxmlformats.org/officeDocument/2006/relationships/customXml" Target="../ink/ink53.xml"/><Relationship Id="rId22" Type="http://schemas.openxmlformats.org/officeDocument/2006/relationships/customXml" Target="../ink/ink57.xml"/><Relationship Id="rId27" Type="http://schemas.openxmlformats.org/officeDocument/2006/relationships/image" Target="../media/image15.png"/><Relationship Id="rId30" Type="http://schemas.openxmlformats.org/officeDocument/2006/relationships/customXml" Target="../ink/ink61.xml"/><Relationship Id="rId35" Type="http://schemas.openxmlformats.org/officeDocument/2006/relationships/image" Target="../media/image19.png"/><Relationship Id="rId43" Type="http://schemas.openxmlformats.org/officeDocument/2006/relationships/image" Target="../media/image23.png"/><Relationship Id="rId8" Type="http://schemas.openxmlformats.org/officeDocument/2006/relationships/customXml" Target="../ink/ink50.xml"/><Relationship Id="rId3" Type="http://schemas.openxmlformats.org/officeDocument/2006/relationships/image" Target="../media/image3100.png"/><Relationship Id="rId12" Type="http://schemas.openxmlformats.org/officeDocument/2006/relationships/customXml" Target="../ink/ink52.xml"/><Relationship Id="rId17" Type="http://schemas.openxmlformats.org/officeDocument/2006/relationships/image" Target="../media/image1010.png"/><Relationship Id="rId25" Type="http://schemas.openxmlformats.org/officeDocument/2006/relationships/image" Target="../media/image14.png"/><Relationship Id="rId33" Type="http://schemas.openxmlformats.org/officeDocument/2006/relationships/image" Target="../media/image18.png"/><Relationship Id="rId38" Type="http://schemas.openxmlformats.org/officeDocument/2006/relationships/customXml" Target="../ink/ink65.xml"/><Relationship Id="rId46" Type="http://schemas.openxmlformats.org/officeDocument/2006/relationships/customXml" Target="../ink/ink69.xml"/><Relationship Id="rId20" Type="http://schemas.openxmlformats.org/officeDocument/2006/relationships/customXml" Target="../ink/ink56.xml"/><Relationship Id="rId41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810.png"/><Relationship Id="rId18" Type="http://schemas.openxmlformats.org/officeDocument/2006/relationships/customXml" Target="../ink/ink78.xml"/><Relationship Id="rId26" Type="http://schemas.openxmlformats.org/officeDocument/2006/relationships/customXml" Target="../ink/ink82.xml"/><Relationship Id="rId39" Type="http://schemas.openxmlformats.org/officeDocument/2006/relationships/image" Target="../media/image21.png"/><Relationship Id="rId21" Type="http://schemas.openxmlformats.org/officeDocument/2006/relationships/image" Target="../media/image1210.png"/><Relationship Id="rId34" Type="http://schemas.openxmlformats.org/officeDocument/2006/relationships/customXml" Target="../ink/ink86.xml"/><Relationship Id="rId42" Type="http://schemas.openxmlformats.org/officeDocument/2006/relationships/customXml" Target="../ink/ink90.xml"/><Relationship Id="rId47" Type="http://schemas.openxmlformats.org/officeDocument/2006/relationships/image" Target="../media/image25.png"/><Relationship Id="rId50" Type="http://schemas.openxmlformats.org/officeDocument/2006/relationships/customXml" Target="../ink/ink94.xml"/><Relationship Id="rId55" Type="http://schemas.openxmlformats.org/officeDocument/2006/relationships/image" Target="../media/image29.png"/><Relationship Id="rId7" Type="http://schemas.openxmlformats.org/officeDocument/2006/relationships/image" Target="../media/image516.png"/><Relationship Id="rId2" Type="http://schemas.openxmlformats.org/officeDocument/2006/relationships/customXml" Target="../ink/ink70.xml"/><Relationship Id="rId16" Type="http://schemas.openxmlformats.org/officeDocument/2006/relationships/customXml" Target="../ink/ink77.xml"/><Relationship Id="rId29" Type="http://schemas.openxmlformats.org/officeDocument/2006/relationships/image" Target="../media/image16.png"/><Relationship Id="rId11" Type="http://schemas.openxmlformats.org/officeDocument/2006/relationships/image" Target="../media/image710.png"/><Relationship Id="rId24" Type="http://schemas.openxmlformats.org/officeDocument/2006/relationships/customXml" Target="../ink/ink81.xml"/><Relationship Id="rId32" Type="http://schemas.openxmlformats.org/officeDocument/2006/relationships/customXml" Target="../ink/ink85.xml"/><Relationship Id="rId37" Type="http://schemas.openxmlformats.org/officeDocument/2006/relationships/image" Target="../media/image20.png"/><Relationship Id="rId40" Type="http://schemas.openxmlformats.org/officeDocument/2006/relationships/customXml" Target="../ink/ink89.xml"/><Relationship Id="rId45" Type="http://schemas.openxmlformats.org/officeDocument/2006/relationships/image" Target="../media/image24.png"/><Relationship Id="rId53" Type="http://schemas.openxmlformats.org/officeDocument/2006/relationships/image" Target="../media/image28.png"/><Relationship Id="rId58" Type="http://schemas.openxmlformats.org/officeDocument/2006/relationships/customXml" Target="../ink/ink98.xml"/><Relationship Id="rId5" Type="http://schemas.openxmlformats.org/officeDocument/2006/relationships/image" Target="../media/image4100.png"/><Relationship Id="rId19" Type="http://schemas.openxmlformats.org/officeDocument/2006/relationships/image" Target="../media/image1110.png"/><Relationship Id="rId4" Type="http://schemas.openxmlformats.org/officeDocument/2006/relationships/customXml" Target="../ink/ink71.xml"/><Relationship Id="rId9" Type="http://schemas.openxmlformats.org/officeDocument/2006/relationships/image" Target="../media/image610.png"/><Relationship Id="rId14" Type="http://schemas.openxmlformats.org/officeDocument/2006/relationships/customXml" Target="../ink/ink76.xml"/><Relationship Id="rId22" Type="http://schemas.openxmlformats.org/officeDocument/2006/relationships/customXml" Target="../ink/ink80.xml"/><Relationship Id="rId27" Type="http://schemas.openxmlformats.org/officeDocument/2006/relationships/image" Target="../media/image15.png"/><Relationship Id="rId30" Type="http://schemas.openxmlformats.org/officeDocument/2006/relationships/customXml" Target="../ink/ink84.xml"/><Relationship Id="rId35" Type="http://schemas.openxmlformats.org/officeDocument/2006/relationships/image" Target="../media/image19.png"/><Relationship Id="rId43" Type="http://schemas.openxmlformats.org/officeDocument/2006/relationships/image" Target="../media/image23.png"/><Relationship Id="rId48" Type="http://schemas.openxmlformats.org/officeDocument/2006/relationships/customXml" Target="../ink/ink93.xml"/><Relationship Id="rId56" Type="http://schemas.openxmlformats.org/officeDocument/2006/relationships/customXml" Target="../ink/ink97.xml"/><Relationship Id="rId8" Type="http://schemas.openxmlformats.org/officeDocument/2006/relationships/customXml" Target="../ink/ink73.xml"/><Relationship Id="rId51" Type="http://schemas.openxmlformats.org/officeDocument/2006/relationships/image" Target="../media/image27.png"/><Relationship Id="rId3" Type="http://schemas.openxmlformats.org/officeDocument/2006/relationships/image" Target="../media/image3100.png"/><Relationship Id="rId12" Type="http://schemas.openxmlformats.org/officeDocument/2006/relationships/customXml" Target="../ink/ink75.xml"/><Relationship Id="rId17" Type="http://schemas.openxmlformats.org/officeDocument/2006/relationships/image" Target="../media/image1010.png"/><Relationship Id="rId25" Type="http://schemas.openxmlformats.org/officeDocument/2006/relationships/image" Target="../media/image14.png"/><Relationship Id="rId33" Type="http://schemas.openxmlformats.org/officeDocument/2006/relationships/image" Target="../media/image18.png"/><Relationship Id="rId38" Type="http://schemas.openxmlformats.org/officeDocument/2006/relationships/customXml" Target="../ink/ink88.xml"/><Relationship Id="rId46" Type="http://schemas.openxmlformats.org/officeDocument/2006/relationships/customXml" Target="../ink/ink92.xml"/><Relationship Id="rId59" Type="http://schemas.openxmlformats.org/officeDocument/2006/relationships/image" Target="../media/image31.png"/><Relationship Id="rId20" Type="http://schemas.openxmlformats.org/officeDocument/2006/relationships/customXml" Target="../ink/ink79.xml"/><Relationship Id="rId41" Type="http://schemas.openxmlformats.org/officeDocument/2006/relationships/image" Target="../media/image22.png"/><Relationship Id="rId54" Type="http://schemas.openxmlformats.org/officeDocument/2006/relationships/customXml" Target="../ink/ink96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72.xml"/><Relationship Id="rId15" Type="http://schemas.openxmlformats.org/officeDocument/2006/relationships/image" Target="../media/image910.png"/><Relationship Id="rId23" Type="http://schemas.openxmlformats.org/officeDocument/2006/relationships/image" Target="../media/image1310.png"/><Relationship Id="rId28" Type="http://schemas.openxmlformats.org/officeDocument/2006/relationships/customXml" Target="../ink/ink83.xml"/><Relationship Id="rId36" Type="http://schemas.openxmlformats.org/officeDocument/2006/relationships/customXml" Target="../ink/ink87.xml"/><Relationship Id="rId49" Type="http://schemas.openxmlformats.org/officeDocument/2006/relationships/image" Target="../media/image26.png"/><Relationship Id="rId57" Type="http://schemas.openxmlformats.org/officeDocument/2006/relationships/image" Target="../media/image30.png"/><Relationship Id="rId10" Type="http://schemas.openxmlformats.org/officeDocument/2006/relationships/customXml" Target="../ink/ink74.xml"/><Relationship Id="rId31" Type="http://schemas.openxmlformats.org/officeDocument/2006/relationships/image" Target="../media/image17.png"/><Relationship Id="rId44" Type="http://schemas.openxmlformats.org/officeDocument/2006/relationships/customXml" Target="../ink/ink91.xml"/><Relationship Id="rId52" Type="http://schemas.openxmlformats.org/officeDocument/2006/relationships/customXml" Target="../ink/ink95.xml"/></Relationships>
</file>

<file path=ppt/slides/_rels/slide8.xml.rels><?xml version="1.0" encoding="UTF-8" standalone="yes"?>
<Relationships xmlns="http://schemas.openxmlformats.org/package/2006/relationships"><Relationship Id="rId26" Type="http://schemas.openxmlformats.org/officeDocument/2006/relationships/customXml" Target="../ink/ink111.xml"/><Relationship Id="rId21" Type="http://schemas.openxmlformats.org/officeDocument/2006/relationships/image" Target="../media/image1210.png"/><Relationship Id="rId34" Type="http://schemas.openxmlformats.org/officeDocument/2006/relationships/customXml" Target="../ink/ink115.xml"/><Relationship Id="rId42" Type="http://schemas.openxmlformats.org/officeDocument/2006/relationships/customXml" Target="../ink/ink119.xml"/><Relationship Id="rId47" Type="http://schemas.openxmlformats.org/officeDocument/2006/relationships/image" Target="../media/image25.png"/><Relationship Id="rId50" Type="http://schemas.openxmlformats.org/officeDocument/2006/relationships/customXml" Target="../ink/ink123.xml"/><Relationship Id="rId55" Type="http://schemas.openxmlformats.org/officeDocument/2006/relationships/image" Target="../media/image29.png"/><Relationship Id="rId63" Type="http://schemas.openxmlformats.org/officeDocument/2006/relationships/image" Target="../media/image33.png"/><Relationship Id="rId7" Type="http://schemas.openxmlformats.org/officeDocument/2006/relationships/image" Target="../media/image516.png"/><Relationship Id="rId2" Type="http://schemas.openxmlformats.org/officeDocument/2006/relationships/customXml" Target="../ink/ink99.xml"/><Relationship Id="rId16" Type="http://schemas.openxmlformats.org/officeDocument/2006/relationships/customXml" Target="../ink/ink106.xml"/><Relationship Id="rId29" Type="http://schemas.openxmlformats.org/officeDocument/2006/relationships/image" Target="../media/image16.png"/><Relationship Id="rId11" Type="http://schemas.openxmlformats.org/officeDocument/2006/relationships/image" Target="../media/image710.png"/><Relationship Id="rId24" Type="http://schemas.openxmlformats.org/officeDocument/2006/relationships/customXml" Target="../ink/ink110.xml"/><Relationship Id="rId32" Type="http://schemas.openxmlformats.org/officeDocument/2006/relationships/customXml" Target="../ink/ink114.xml"/><Relationship Id="rId37" Type="http://schemas.openxmlformats.org/officeDocument/2006/relationships/image" Target="../media/image20.png"/><Relationship Id="rId40" Type="http://schemas.openxmlformats.org/officeDocument/2006/relationships/customXml" Target="../ink/ink118.xml"/><Relationship Id="rId45" Type="http://schemas.openxmlformats.org/officeDocument/2006/relationships/image" Target="../media/image24.png"/><Relationship Id="rId53" Type="http://schemas.openxmlformats.org/officeDocument/2006/relationships/image" Target="../media/image28.png"/><Relationship Id="rId58" Type="http://schemas.openxmlformats.org/officeDocument/2006/relationships/customXml" Target="../ink/ink127.xml"/><Relationship Id="rId66" Type="http://schemas.openxmlformats.org/officeDocument/2006/relationships/customXml" Target="../ink/ink131.xml"/><Relationship Id="rId5" Type="http://schemas.openxmlformats.org/officeDocument/2006/relationships/image" Target="../media/image4100.png"/><Relationship Id="rId61" Type="http://schemas.openxmlformats.org/officeDocument/2006/relationships/image" Target="../media/image32.png"/><Relationship Id="rId19" Type="http://schemas.openxmlformats.org/officeDocument/2006/relationships/image" Target="../media/image1110.png"/><Relationship Id="rId14" Type="http://schemas.openxmlformats.org/officeDocument/2006/relationships/customXml" Target="../ink/ink105.xml"/><Relationship Id="rId22" Type="http://schemas.openxmlformats.org/officeDocument/2006/relationships/customXml" Target="../ink/ink109.xml"/><Relationship Id="rId27" Type="http://schemas.openxmlformats.org/officeDocument/2006/relationships/image" Target="../media/image15.png"/><Relationship Id="rId30" Type="http://schemas.openxmlformats.org/officeDocument/2006/relationships/customXml" Target="../ink/ink113.xml"/><Relationship Id="rId35" Type="http://schemas.openxmlformats.org/officeDocument/2006/relationships/image" Target="../media/image19.png"/><Relationship Id="rId43" Type="http://schemas.openxmlformats.org/officeDocument/2006/relationships/image" Target="../media/image23.png"/><Relationship Id="rId48" Type="http://schemas.openxmlformats.org/officeDocument/2006/relationships/customXml" Target="../ink/ink122.xml"/><Relationship Id="rId56" Type="http://schemas.openxmlformats.org/officeDocument/2006/relationships/customXml" Target="../ink/ink126.xml"/><Relationship Id="rId64" Type="http://schemas.openxmlformats.org/officeDocument/2006/relationships/customXml" Target="../ink/ink130.xml"/><Relationship Id="rId8" Type="http://schemas.openxmlformats.org/officeDocument/2006/relationships/customXml" Target="../ink/ink102.xml"/><Relationship Id="rId51" Type="http://schemas.openxmlformats.org/officeDocument/2006/relationships/image" Target="../media/image27.png"/><Relationship Id="rId3" Type="http://schemas.openxmlformats.org/officeDocument/2006/relationships/image" Target="../media/image3100.png"/><Relationship Id="rId12" Type="http://schemas.openxmlformats.org/officeDocument/2006/relationships/customXml" Target="../ink/ink104.xml"/><Relationship Id="rId17" Type="http://schemas.openxmlformats.org/officeDocument/2006/relationships/image" Target="../media/image1010.png"/><Relationship Id="rId25" Type="http://schemas.openxmlformats.org/officeDocument/2006/relationships/image" Target="../media/image14.png"/><Relationship Id="rId33" Type="http://schemas.openxmlformats.org/officeDocument/2006/relationships/image" Target="../media/image18.png"/><Relationship Id="rId38" Type="http://schemas.openxmlformats.org/officeDocument/2006/relationships/customXml" Target="../ink/ink117.xml"/><Relationship Id="rId46" Type="http://schemas.openxmlformats.org/officeDocument/2006/relationships/customXml" Target="../ink/ink121.xml"/><Relationship Id="rId59" Type="http://schemas.openxmlformats.org/officeDocument/2006/relationships/image" Target="../media/image31.png"/><Relationship Id="rId67" Type="http://schemas.openxmlformats.org/officeDocument/2006/relationships/image" Target="../media/image35.png"/><Relationship Id="rId20" Type="http://schemas.openxmlformats.org/officeDocument/2006/relationships/customXml" Target="../ink/ink108.xml"/><Relationship Id="rId41" Type="http://schemas.openxmlformats.org/officeDocument/2006/relationships/image" Target="../media/image22.png"/><Relationship Id="rId54" Type="http://schemas.openxmlformats.org/officeDocument/2006/relationships/customXml" Target="../ink/ink125.xml"/><Relationship Id="rId62" Type="http://schemas.openxmlformats.org/officeDocument/2006/relationships/customXml" Target="../ink/ink129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101.xml"/><Relationship Id="rId15" Type="http://schemas.openxmlformats.org/officeDocument/2006/relationships/image" Target="../media/image910.png"/><Relationship Id="rId23" Type="http://schemas.openxmlformats.org/officeDocument/2006/relationships/image" Target="../media/image1310.png"/><Relationship Id="rId28" Type="http://schemas.openxmlformats.org/officeDocument/2006/relationships/customXml" Target="../ink/ink112.xml"/><Relationship Id="rId36" Type="http://schemas.openxmlformats.org/officeDocument/2006/relationships/customXml" Target="../ink/ink116.xml"/><Relationship Id="rId49" Type="http://schemas.openxmlformats.org/officeDocument/2006/relationships/image" Target="../media/image26.png"/><Relationship Id="rId57" Type="http://schemas.openxmlformats.org/officeDocument/2006/relationships/image" Target="../media/image30.png"/><Relationship Id="rId10" Type="http://schemas.openxmlformats.org/officeDocument/2006/relationships/customXml" Target="../ink/ink103.xml"/><Relationship Id="rId31" Type="http://schemas.openxmlformats.org/officeDocument/2006/relationships/image" Target="../media/image17.png"/><Relationship Id="rId44" Type="http://schemas.openxmlformats.org/officeDocument/2006/relationships/customXml" Target="../ink/ink120.xml"/><Relationship Id="rId52" Type="http://schemas.openxmlformats.org/officeDocument/2006/relationships/customXml" Target="../ink/ink124.xml"/><Relationship Id="rId60" Type="http://schemas.openxmlformats.org/officeDocument/2006/relationships/customXml" Target="../ink/ink128.xml"/><Relationship Id="rId65" Type="http://schemas.openxmlformats.org/officeDocument/2006/relationships/image" Target="../media/image34.png"/><Relationship Id="rId4" Type="http://schemas.openxmlformats.org/officeDocument/2006/relationships/customXml" Target="../ink/ink100.xml"/><Relationship Id="rId9" Type="http://schemas.openxmlformats.org/officeDocument/2006/relationships/image" Target="../media/image610.png"/><Relationship Id="rId13" Type="http://schemas.openxmlformats.org/officeDocument/2006/relationships/image" Target="../media/image810.png"/><Relationship Id="rId18" Type="http://schemas.openxmlformats.org/officeDocument/2006/relationships/customXml" Target="../ink/ink107.xml"/><Relationship Id="rId39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26" Type="http://schemas.openxmlformats.org/officeDocument/2006/relationships/customXml" Target="../ink/ink144.xml"/><Relationship Id="rId21" Type="http://schemas.openxmlformats.org/officeDocument/2006/relationships/image" Target="../media/image1210.png"/><Relationship Id="rId42" Type="http://schemas.openxmlformats.org/officeDocument/2006/relationships/customXml" Target="../ink/ink152.xml"/><Relationship Id="rId47" Type="http://schemas.openxmlformats.org/officeDocument/2006/relationships/image" Target="../media/image25.png"/><Relationship Id="rId63" Type="http://schemas.openxmlformats.org/officeDocument/2006/relationships/image" Target="../media/image33.png"/><Relationship Id="rId68" Type="http://schemas.openxmlformats.org/officeDocument/2006/relationships/customXml" Target="../ink/ink165.xml"/><Relationship Id="rId84" Type="http://schemas.openxmlformats.org/officeDocument/2006/relationships/customXml" Target="../ink/ink173.xml"/><Relationship Id="rId89" Type="http://schemas.openxmlformats.org/officeDocument/2006/relationships/image" Target="../media/image46.png"/><Relationship Id="rId16" Type="http://schemas.openxmlformats.org/officeDocument/2006/relationships/customXml" Target="../ink/ink139.xml"/><Relationship Id="rId11" Type="http://schemas.openxmlformats.org/officeDocument/2006/relationships/image" Target="../media/image710.png"/><Relationship Id="rId32" Type="http://schemas.openxmlformats.org/officeDocument/2006/relationships/customXml" Target="../ink/ink147.xml"/><Relationship Id="rId37" Type="http://schemas.openxmlformats.org/officeDocument/2006/relationships/image" Target="../media/image20.png"/><Relationship Id="rId53" Type="http://schemas.openxmlformats.org/officeDocument/2006/relationships/image" Target="../media/image28.png"/><Relationship Id="rId58" Type="http://schemas.openxmlformats.org/officeDocument/2006/relationships/customXml" Target="../ink/ink160.xml"/><Relationship Id="rId74" Type="http://schemas.openxmlformats.org/officeDocument/2006/relationships/customXml" Target="../ink/ink168.xml"/><Relationship Id="rId79" Type="http://schemas.openxmlformats.org/officeDocument/2006/relationships/image" Target="../media/image41.png"/><Relationship Id="rId5" Type="http://schemas.openxmlformats.org/officeDocument/2006/relationships/image" Target="../media/image4100.png"/><Relationship Id="rId90" Type="http://schemas.openxmlformats.org/officeDocument/2006/relationships/customXml" Target="../ink/ink176.xml"/><Relationship Id="rId22" Type="http://schemas.openxmlformats.org/officeDocument/2006/relationships/customXml" Target="../ink/ink142.xml"/><Relationship Id="rId27" Type="http://schemas.openxmlformats.org/officeDocument/2006/relationships/image" Target="../media/image15.png"/><Relationship Id="rId43" Type="http://schemas.openxmlformats.org/officeDocument/2006/relationships/image" Target="../media/image23.png"/><Relationship Id="rId48" Type="http://schemas.openxmlformats.org/officeDocument/2006/relationships/customXml" Target="../ink/ink155.xml"/><Relationship Id="rId64" Type="http://schemas.openxmlformats.org/officeDocument/2006/relationships/customXml" Target="../ink/ink163.xml"/><Relationship Id="rId69" Type="http://schemas.openxmlformats.org/officeDocument/2006/relationships/image" Target="../media/image36.png"/><Relationship Id="rId8" Type="http://schemas.openxmlformats.org/officeDocument/2006/relationships/customXml" Target="../ink/ink135.xml"/><Relationship Id="rId51" Type="http://schemas.openxmlformats.org/officeDocument/2006/relationships/image" Target="../media/image27.png"/><Relationship Id="rId72" Type="http://schemas.openxmlformats.org/officeDocument/2006/relationships/customXml" Target="../ink/ink167.xml"/><Relationship Id="rId80" Type="http://schemas.openxmlformats.org/officeDocument/2006/relationships/customXml" Target="../ink/ink171.xml"/><Relationship Id="rId85" Type="http://schemas.openxmlformats.org/officeDocument/2006/relationships/image" Target="../media/image44.png"/><Relationship Id="rId93" Type="http://schemas.openxmlformats.org/officeDocument/2006/relationships/image" Target="../media/image48.png"/><Relationship Id="rId3" Type="http://schemas.openxmlformats.org/officeDocument/2006/relationships/image" Target="../media/image3100.png"/><Relationship Id="rId12" Type="http://schemas.openxmlformats.org/officeDocument/2006/relationships/customXml" Target="../ink/ink137.xml"/><Relationship Id="rId17" Type="http://schemas.openxmlformats.org/officeDocument/2006/relationships/image" Target="../media/image1010.png"/><Relationship Id="rId25" Type="http://schemas.openxmlformats.org/officeDocument/2006/relationships/image" Target="../media/image14.png"/><Relationship Id="rId33" Type="http://schemas.openxmlformats.org/officeDocument/2006/relationships/image" Target="../media/image18.png"/><Relationship Id="rId38" Type="http://schemas.openxmlformats.org/officeDocument/2006/relationships/customXml" Target="../ink/ink150.xml"/><Relationship Id="rId46" Type="http://schemas.openxmlformats.org/officeDocument/2006/relationships/customXml" Target="../ink/ink154.xml"/><Relationship Id="rId59" Type="http://schemas.openxmlformats.org/officeDocument/2006/relationships/image" Target="../media/image31.png"/><Relationship Id="rId67" Type="http://schemas.openxmlformats.org/officeDocument/2006/relationships/image" Target="../media/image35.png"/><Relationship Id="rId20" Type="http://schemas.openxmlformats.org/officeDocument/2006/relationships/customXml" Target="../ink/ink141.xml"/><Relationship Id="rId41" Type="http://schemas.openxmlformats.org/officeDocument/2006/relationships/image" Target="../media/image22.png"/><Relationship Id="rId54" Type="http://schemas.openxmlformats.org/officeDocument/2006/relationships/customXml" Target="../ink/ink158.xml"/><Relationship Id="rId62" Type="http://schemas.openxmlformats.org/officeDocument/2006/relationships/customXml" Target="../ink/ink162.xml"/><Relationship Id="rId70" Type="http://schemas.openxmlformats.org/officeDocument/2006/relationships/customXml" Target="../ink/ink166.xml"/><Relationship Id="rId75" Type="http://schemas.openxmlformats.org/officeDocument/2006/relationships/image" Target="../media/image39.png"/><Relationship Id="rId83" Type="http://schemas.openxmlformats.org/officeDocument/2006/relationships/image" Target="../media/image43.png"/><Relationship Id="rId88" Type="http://schemas.openxmlformats.org/officeDocument/2006/relationships/customXml" Target="../ink/ink175.xml"/><Relationship Id="rId91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134.xml"/><Relationship Id="rId15" Type="http://schemas.openxmlformats.org/officeDocument/2006/relationships/image" Target="../media/image910.png"/><Relationship Id="rId23" Type="http://schemas.openxmlformats.org/officeDocument/2006/relationships/image" Target="../media/image1310.png"/><Relationship Id="rId28" Type="http://schemas.openxmlformats.org/officeDocument/2006/relationships/customXml" Target="../ink/ink145.xml"/><Relationship Id="rId36" Type="http://schemas.openxmlformats.org/officeDocument/2006/relationships/customXml" Target="../ink/ink149.xml"/><Relationship Id="rId49" Type="http://schemas.openxmlformats.org/officeDocument/2006/relationships/image" Target="../media/image26.png"/><Relationship Id="rId57" Type="http://schemas.openxmlformats.org/officeDocument/2006/relationships/image" Target="../media/image30.png"/><Relationship Id="rId10" Type="http://schemas.openxmlformats.org/officeDocument/2006/relationships/customXml" Target="../ink/ink136.xml"/><Relationship Id="rId31" Type="http://schemas.openxmlformats.org/officeDocument/2006/relationships/image" Target="../media/image17.png"/><Relationship Id="rId44" Type="http://schemas.openxmlformats.org/officeDocument/2006/relationships/customXml" Target="../ink/ink153.xml"/><Relationship Id="rId52" Type="http://schemas.openxmlformats.org/officeDocument/2006/relationships/customXml" Target="../ink/ink157.xml"/><Relationship Id="rId60" Type="http://schemas.openxmlformats.org/officeDocument/2006/relationships/customXml" Target="../ink/ink161.xml"/><Relationship Id="rId65" Type="http://schemas.openxmlformats.org/officeDocument/2006/relationships/image" Target="../media/image34.png"/><Relationship Id="rId73" Type="http://schemas.openxmlformats.org/officeDocument/2006/relationships/image" Target="../media/image38.png"/><Relationship Id="rId78" Type="http://schemas.openxmlformats.org/officeDocument/2006/relationships/customXml" Target="../ink/ink170.xml"/><Relationship Id="rId81" Type="http://schemas.openxmlformats.org/officeDocument/2006/relationships/image" Target="../media/image42.png"/><Relationship Id="rId86" Type="http://schemas.openxmlformats.org/officeDocument/2006/relationships/customXml" Target="../ink/ink174.xml"/><Relationship Id="rId4" Type="http://schemas.openxmlformats.org/officeDocument/2006/relationships/customXml" Target="../ink/ink133.xml"/><Relationship Id="rId9" Type="http://schemas.openxmlformats.org/officeDocument/2006/relationships/image" Target="../media/image610.png"/><Relationship Id="rId13" Type="http://schemas.openxmlformats.org/officeDocument/2006/relationships/image" Target="../media/image810.png"/><Relationship Id="rId18" Type="http://schemas.openxmlformats.org/officeDocument/2006/relationships/customXml" Target="../ink/ink140.xml"/><Relationship Id="rId39" Type="http://schemas.openxmlformats.org/officeDocument/2006/relationships/image" Target="../media/image21.png"/><Relationship Id="rId34" Type="http://schemas.openxmlformats.org/officeDocument/2006/relationships/customXml" Target="../ink/ink148.xml"/><Relationship Id="rId50" Type="http://schemas.openxmlformats.org/officeDocument/2006/relationships/customXml" Target="../ink/ink156.xml"/><Relationship Id="rId55" Type="http://schemas.openxmlformats.org/officeDocument/2006/relationships/image" Target="../media/image29.png"/><Relationship Id="rId76" Type="http://schemas.openxmlformats.org/officeDocument/2006/relationships/customXml" Target="../ink/ink169.xml"/><Relationship Id="rId7" Type="http://schemas.openxmlformats.org/officeDocument/2006/relationships/image" Target="../media/image516.png"/><Relationship Id="rId71" Type="http://schemas.openxmlformats.org/officeDocument/2006/relationships/image" Target="../media/image37.png"/><Relationship Id="rId92" Type="http://schemas.openxmlformats.org/officeDocument/2006/relationships/customXml" Target="../ink/ink177.xml"/><Relationship Id="rId2" Type="http://schemas.openxmlformats.org/officeDocument/2006/relationships/customXml" Target="../ink/ink132.xml"/><Relationship Id="rId29" Type="http://schemas.openxmlformats.org/officeDocument/2006/relationships/image" Target="../media/image16.png"/><Relationship Id="rId24" Type="http://schemas.openxmlformats.org/officeDocument/2006/relationships/customXml" Target="../ink/ink143.xml"/><Relationship Id="rId40" Type="http://schemas.openxmlformats.org/officeDocument/2006/relationships/customXml" Target="../ink/ink151.xml"/><Relationship Id="rId45" Type="http://schemas.openxmlformats.org/officeDocument/2006/relationships/image" Target="../media/image24.png"/><Relationship Id="rId66" Type="http://schemas.openxmlformats.org/officeDocument/2006/relationships/customXml" Target="../ink/ink164.xml"/><Relationship Id="rId87" Type="http://schemas.openxmlformats.org/officeDocument/2006/relationships/image" Target="../media/image45.png"/><Relationship Id="rId61" Type="http://schemas.openxmlformats.org/officeDocument/2006/relationships/image" Target="../media/image32.png"/><Relationship Id="rId82" Type="http://schemas.openxmlformats.org/officeDocument/2006/relationships/customXml" Target="../ink/ink172.xml"/><Relationship Id="rId19" Type="http://schemas.openxmlformats.org/officeDocument/2006/relationships/image" Target="../media/image1110.png"/><Relationship Id="rId14" Type="http://schemas.openxmlformats.org/officeDocument/2006/relationships/customXml" Target="../ink/ink138.xml"/><Relationship Id="rId30" Type="http://schemas.openxmlformats.org/officeDocument/2006/relationships/customXml" Target="../ink/ink146.xml"/><Relationship Id="rId35" Type="http://schemas.openxmlformats.org/officeDocument/2006/relationships/image" Target="../media/image19.png"/><Relationship Id="rId56" Type="http://schemas.openxmlformats.org/officeDocument/2006/relationships/customXml" Target="../ink/ink159.xml"/><Relationship Id="rId77" Type="http://schemas.openxmlformats.org/officeDocument/2006/relationships/image" Target="../media/image40.png"/></Relationships>
</file>

<file path=ppt/slides/_rels/slide10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60.png"/><Relationship Id="rId21" Type="http://schemas.openxmlformats.org/officeDocument/2006/relationships/image" Target="../media/image1210.png"/><Relationship Id="rId42" Type="http://schemas.openxmlformats.org/officeDocument/2006/relationships/customXml" Target="../ink/ink198.xml"/><Relationship Id="rId63" Type="http://schemas.openxmlformats.org/officeDocument/2006/relationships/image" Target="../media/image33.png"/><Relationship Id="rId84" Type="http://schemas.openxmlformats.org/officeDocument/2006/relationships/customXml" Target="../ink/ink219.xml"/><Relationship Id="rId138" Type="http://schemas.openxmlformats.org/officeDocument/2006/relationships/customXml" Target="../ink/ink246.xml"/><Relationship Id="rId107" Type="http://schemas.openxmlformats.org/officeDocument/2006/relationships/image" Target="../media/image55.png"/><Relationship Id="rId11" Type="http://schemas.openxmlformats.org/officeDocument/2006/relationships/image" Target="../media/image710.png"/><Relationship Id="rId32" Type="http://schemas.openxmlformats.org/officeDocument/2006/relationships/customXml" Target="../ink/ink193.xml"/><Relationship Id="rId53" Type="http://schemas.openxmlformats.org/officeDocument/2006/relationships/image" Target="../media/image28.png"/><Relationship Id="rId74" Type="http://schemas.openxmlformats.org/officeDocument/2006/relationships/customXml" Target="../ink/ink214.xml"/><Relationship Id="rId128" Type="http://schemas.openxmlformats.org/officeDocument/2006/relationships/customXml" Target="../ink/ink241.xml"/><Relationship Id="rId149" Type="http://schemas.openxmlformats.org/officeDocument/2006/relationships/image" Target="../media/image76.png"/><Relationship Id="rId5" Type="http://schemas.openxmlformats.org/officeDocument/2006/relationships/image" Target="../media/image4100.png"/><Relationship Id="rId95" Type="http://schemas.openxmlformats.org/officeDocument/2006/relationships/image" Target="../media/image49.png"/><Relationship Id="rId22" Type="http://schemas.openxmlformats.org/officeDocument/2006/relationships/customXml" Target="../ink/ink188.xml"/><Relationship Id="rId27" Type="http://schemas.openxmlformats.org/officeDocument/2006/relationships/image" Target="../media/image15.png"/><Relationship Id="rId43" Type="http://schemas.openxmlformats.org/officeDocument/2006/relationships/image" Target="../media/image23.png"/><Relationship Id="rId48" Type="http://schemas.openxmlformats.org/officeDocument/2006/relationships/customXml" Target="../ink/ink201.xml"/><Relationship Id="rId64" Type="http://schemas.openxmlformats.org/officeDocument/2006/relationships/customXml" Target="../ink/ink209.xml"/><Relationship Id="rId69" Type="http://schemas.openxmlformats.org/officeDocument/2006/relationships/image" Target="../media/image36.png"/><Relationship Id="rId113" Type="http://schemas.openxmlformats.org/officeDocument/2006/relationships/image" Target="../media/image58.png"/><Relationship Id="rId118" Type="http://schemas.openxmlformats.org/officeDocument/2006/relationships/customXml" Target="../ink/ink236.xml"/><Relationship Id="rId134" Type="http://schemas.openxmlformats.org/officeDocument/2006/relationships/customXml" Target="../ink/ink244.xml"/><Relationship Id="rId139" Type="http://schemas.openxmlformats.org/officeDocument/2006/relationships/image" Target="../media/image71.png"/><Relationship Id="rId80" Type="http://schemas.openxmlformats.org/officeDocument/2006/relationships/customXml" Target="../ink/ink217.xml"/><Relationship Id="rId85" Type="http://schemas.openxmlformats.org/officeDocument/2006/relationships/image" Target="../media/image44.png"/><Relationship Id="rId12" Type="http://schemas.openxmlformats.org/officeDocument/2006/relationships/customXml" Target="../ink/ink183.xml"/><Relationship Id="rId17" Type="http://schemas.openxmlformats.org/officeDocument/2006/relationships/image" Target="../media/image1010.png"/><Relationship Id="rId33" Type="http://schemas.openxmlformats.org/officeDocument/2006/relationships/image" Target="../media/image18.png"/><Relationship Id="rId38" Type="http://schemas.openxmlformats.org/officeDocument/2006/relationships/customXml" Target="../ink/ink196.xml"/><Relationship Id="rId59" Type="http://schemas.openxmlformats.org/officeDocument/2006/relationships/image" Target="../media/image31.png"/><Relationship Id="rId103" Type="http://schemas.openxmlformats.org/officeDocument/2006/relationships/image" Target="../media/image53.png"/><Relationship Id="rId108" Type="http://schemas.openxmlformats.org/officeDocument/2006/relationships/customXml" Target="../ink/ink231.xml"/><Relationship Id="rId124" Type="http://schemas.openxmlformats.org/officeDocument/2006/relationships/customXml" Target="../ink/ink239.xml"/><Relationship Id="rId129" Type="http://schemas.openxmlformats.org/officeDocument/2006/relationships/image" Target="../media/image66.png"/><Relationship Id="rId54" Type="http://schemas.openxmlformats.org/officeDocument/2006/relationships/customXml" Target="../ink/ink204.xml"/><Relationship Id="rId70" Type="http://schemas.openxmlformats.org/officeDocument/2006/relationships/customXml" Target="../ink/ink212.xml"/><Relationship Id="rId75" Type="http://schemas.openxmlformats.org/officeDocument/2006/relationships/image" Target="../media/image39.png"/><Relationship Id="rId91" Type="http://schemas.openxmlformats.org/officeDocument/2006/relationships/image" Target="../media/image47.png"/><Relationship Id="rId96" Type="http://schemas.openxmlformats.org/officeDocument/2006/relationships/customXml" Target="../ink/ink225.xml"/><Relationship Id="rId140" Type="http://schemas.openxmlformats.org/officeDocument/2006/relationships/customXml" Target="../ink/ink247.xml"/><Relationship Id="rId145" Type="http://schemas.openxmlformats.org/officeDocument/2006/relationships/image" Target="../media/image74.pn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180.xml"/><Relationship Id="rId23" Type="http://schemas.openxmlformats.org/officeDocument/2006/relationships/image" Target="../media/image1310.png"/><Relationship Id="rId28" Type="http://schemas.openxmlformats.org/officeDocument/2006/relationships/customXml" Target="../ink/ink191.xml"/><Relationship Id="rId49" Type="http://schemas.openxmlformats.org/officeDocument/2006/relationships/image" Target="../media/image26.png"/><Relationship Id="rId114" Type="http://schemas.openxmlformats.org/officeDocument/2006/relationships/customXml" Target="../ink/ink234.xml"/><Relationship Id="rId119" Type="http://schemas.openxmlformats.org/officeDocument/2006/relationships/image" Target="../media/image61.png"/><Relationship Id="rId44" Type="http://schemas.openxmlformats.org/officeDocument/2006/relationships/customXml" Target="../ink/ink199.xml"/><Relationship Id="rId60" Type="http://schemas.openxmlformats.org/officeDocument/2006/relationships/customXml" Target="../ink/ink207.xml"/><Relationship Id="rId65" Type="http://schemas.openxmlformats.org/officeDocument/2006/relationships/image" Target="../media/image34.png"/><Relationship Id="rId81" Type="http://schemas.openxmlformats.org/officeDocument/2006/relationships/image" Target="../media/image42.png"/><Relationship Id="rId86" Type="http://schemas.openxmlformats.org/officeDocument/2006/relationships/customXml" Target="../ink/ink220.xml"/><Relationship Id="rId130" Type="http://schemas.openxmlformats.org/officeDocument/2006/relationships/customXml" Target="../ink/ink242.xml"/><Relationship Id="rId135" Type="http://schemas.openxmlformats.org/officeDocument/2006/relationships/image" Target="../media/image69.png"/><Relationship Id="rId13" Type="http://schemas.openxmlformats.org/officeDocument/2006/relationships/image" Target="../media/image810.png"/><Relationship Id="rId18" Type="http://schemas.openxmlformats.org/officeDocument/2006/relationships/customXml" Target="../ink/ink186.xml"/><Relationship Id="rId39" Type="http://schemas.openxmlformats.org/officeDocument/2006/relationships/image" Target="../media/image21.png"/><Relationship Id="rId109" Type="http://schemas.openxmlformats.org/officeDocument/2006/relationships/image" Target="../media/image56.png"/><Relationship Id="rId34" Type="http://schemas.openxmlformats.org/officeDocument/2006/relationships/customXml" Target="../ink/ink194.xml"/><Relationship Id="rId50" Type="http://schemas.openxmlformats.org/officeDocument/2006/relationships/customXml" Target="../ink/ink202.xml"/><Relationship Id="rId55" Type="http://schemas.openxmlformats.org/officeDocument/2006/relationships/image" Target="../media/image29.png"/><Relationship Id="rId76" Type="http://schemas.openxmlformats.org/officeDocument/2006/relationships/customXml" Target="../ink/ink215.xml"/><Relationship Id="rId97" Type="http://schemas.openxmlformats.org/officeDocument/2006/relationships/image" Target="../media/image50.png"/><Relationship Id="rId104" Type="http://schemas.openxmlformats.org/officeDocument/2006/relationships/customXml" Target="../ink/ink229.xml"/><Relationship Id="rId120" Type="http://schemas.openxmlformats.org/officeDocument/2006/relationships/customXml" Target="../ink/ink237.xml"/><Relationship Id="rId125" Type="http://schemas.openxmlformats.org/officeDocument/2006/relationships/image" Target="../media/image64.png"/><Relationship Id="rId141" Type="http://schemas.openxmlformats.org/officeDocument/2006/relationships/image" Target="../media/image72.png"/><Relationship Id="rId146" Type="http://schemas.openxmlformats.org/officeDocument/2006/relationships/customXml" Target="../ink/ink250.xml"/><Relationship Id="rId7" Type="http://schemas.openxmlformats.org/officeDocument/2006/relationships/image" Target="../media/image516.png"/><Relationship Id="rId71" Type="http://schemas.openxmlformats.org/officeDocument/2006/relationships/image" Target="../media/image37.png"/><Relationship Id="rId92" Type="http://schemas.openxmlformats.org/officeDocument/2006/relationships/customXml" Target="../ink/ink223.xml"/><Relationship Id="rId2" Type="http://schemas.openxmlformats.org/officeDocument/2006/relationships/customXml" Target="../ink/ink178.xml"/><Relationship Id="rId29" Type="http://schemas.openxmlformats.org/officeDocument/2006/relationships/image" Target="../media/image16.png"/><Relationship Id="rId24" Type="http://schemas.openxmlformats.org/officeDocument/2006/relationships/customXml" Target="../ink/ink189.xml"/><Relationship Id="rId40" Type="http://schemas.openxmlformats.org/officeDocument/2006/relationships/customXml" Target="../ink/ink197.xml"/><Relationship Id="rId45" Type="http://schemas.openxmlformats.org/officeDocument/2006/relationships/image" Target="../media/image24.png"/><Relationship Id="rId66" Type="http://schemas.openxmlformats.org/officeDocument/2006/relationships/customXml" Target="../ink/ink210.xml"/><Relationship Id="rId87" Type="http://schemas.openxmlformats.org/officeDocument/2006/relationships/image" Target="../media/image45.png"/><Relationship Id="rId110" Type="http://schemas.openxmlformats.org/officeDocument/2006/relationships/customXml" Target="../ink/ink232.xml"/><Relationship Id="rId115" Type="http://schemas.openxmlformats.org/officeDocument/2006/relationships/image" Target="../media/image59.png"/><Relationship Id="rId131" Type="http://schemas.openxmlformats.org/officeDocument/2006/relationships/image" Target="../media/image67.png"/><Relationship Id="rId136" Type="http://schemas.openxmlformats.org/officeDocument/2006/relationships/customXml" Target="../ink/ink245.xml"/><Relationship Id="rId61" Type="http://schemas.openxmlformats.org/officeDocument/2006/relationships/image" Target="../media/image32.png"/><Relationship Id="rId82" Type="http://schemas.openxmlformats.org/officeDocument/2006/relationships/customXml" Target="../ink/ink218.xml"/><Relationship Id="rId19" Type="http://schemas.openxmlformats.org/officeDocument/2006/relationships/image" Target="../media/image1110.png"/><Relationship Id="rId14" Type="http://schemas.openxmlformats.org/officeDocument/2006/relationships/customXml" Target="../ink/ink184.xml"/><Relationship Id="rId30" Type="http://schemas.openxmlformats.org/officeDocument/2006/relationships/customXml" Target="../ink/ink192.xml"/><Relationship Id="rId35" Type="http://schemas.openxmlformats.org/officeDocument/2006/relationships/image" Target="../media/image19.png"/><Relationship Id="rId56" Type="http://schemas.openxmlformats.org/officeDocument/2006/relationships/customXml" Target="../ink/ink205.xml"/><Relationship Id="rId77" Type="http://schemas.openxmlformats.org/officeDocument/2006/relationships/image" Target="../media/image40.png"/><Relationship Id="rId100" Type="http://schemas.openxmlformats.org/officeDocument/2006/relationships/customXml" Target="../ink/ink227.xml"/><Relationship Id="rId105" Type="http://schemas.openxmlformats.org/officeDocument/2006/relationships/image" Target="../media/image54.png"/><Relationship Id="rId126" Type="http://schemas.openxmlformats.org/officeDocument/2006/relationships/customXml" Target="../ink/ink240.xml"/><Relationship Id="rId147" Type="http://schemas.openxmlformats.org/officeDocument/2006/relationships/image" Target="../media/image75.png"/><Relationship Id="rId8" Type="http://schemas.openxmlformats.org/officeDocument/2006/relationships/customXml" Target="../ink/ink181.xml"/><Relationship Id="rId51" Type="http://schemas.openxmlformats.org/officeDocument/2006/relationships/image" Target="../media/image27.png"/><Relationship Id="rId72" Type="http://schemas.openxmlformats.org/officeDocument/2006/relationships/customXml" Target="../ink/ink213.xml"/><Relationship Id="rId93" Type="http://schemas.openxmlformats.org/officeDocument/2006/relationships/image" Target="../media/image48.png"/><Relationship Id="rId98" Type="http://schemas.openxmlformats.org/officeDocument/2006/relationships/customXml" Target="../ink/ink226.xml"/><Relationship Id="rId121" Type="http://schemas.openxmlformats.org/officeDocument/2006/relationships/image" Target="../media/image62.png"/><Relationship Id="rId142" Type="http://schemas.openxmlformats.org/officeDocument/2006/relationships/customXml" Target="../ink/ink248.xml"/><Relationship Id="rId3" Type="http://schemas.openxmlformats.org/officeDocument/2006/relationships/image" Target="../media/image3100.png"/><Relationship Id="rId25" Type="http://schemas.openxmlformats.org/officeDocument/2006/relationships/image" Target="../media/image14.png"/><Relationship Id="rId46" Type="http://schemas.openxmlformats.org/officeDocument/2006/relationships/customXml" Target="../ink/ink200.xml"/><Relationship Id="rId67" Type="http://schemas.openxmlformats.org/officeDocument/2006/relationships/image" Target="../media/image35.png"/><Relationship Id="rId116" Type="http://schemas.openxmlformats.org/officeDocument/2006/relationships/customXml" Target="../ink/ink235.xml"/><Relationship Id="rId137" Type="http://schemas.openxmlformats.org/officeDocument/2006/relationships/image" Target="../media/image70.png"/><Relationship Id="rId20" Type="http://schemas.openxmlformats.org/officeDocument/2006/relationships/customXml" Target="../ink/ink187.xml"/><Relationship Id="rId41" Type="http://schemas.openxmlformats.org/officeDocument/2006/relationships/image" Target="../media/image22.png"/><Relationship Id="rId62" Type="http://schemas.openxmlformats.org/officeDocument/2006/relationships/customXml" Target="../ink/ink208.xml"/><Relationship Id="rId83" Type="http://schemas.openxmlformats.org/officeDocument/2006/relationships/image" Target="../media/image43.png"/><Relationship Id="rId88" Type="http://schemas.openxmlformats.org/officeDocument/2006/relationships/customXml" Target="../ink/ink221.xml"/><Relationship Id="rId111" Type="http://schemas.openxmlformats.org/officeDocument/2006/relationships/image" Target="../media/image57.png"/><Relationship Id="rId132" Type="http://schemas.openxmlformats.org/officeDocument/2006/relationships/customXml" Target="../ink/ink243.xml"/><Relationship Id="rId15" Type="http://schemas.openxmlformats.org/officeDocument/2006/relationships/image" Target="../media/image910.png"/><Relationship Id="rId36" Type="http://schemas.openxmlformats.org/officeDocument/2006/relationships/customXml" Target="../ink/ink195.xml"/><Relationship Id="rId57" Type="http://schemas.openxmlformats.org/officeDocument/2006/relationships/image" Target="../media/image30.png"/><Relationship Id="rId106" Type="http://schemas.openxmlformats.org/officeDocument/2006/relationships/customXml" Target="../ink/ink230.xml"/><Relationship Id="rId127" Type="http://schemas.openxmlformats.org/officeDocument/2006/relationships/image" Target="../media/image65.png"/><Relationship Id="rId10" Type="http://schemas.openxmlformats.org/officeDocument/2006/relationships/customXml" Target="../ink/ink182.xml"/><Relationship Id="rId31" Type="http://schemas.openxmlformats.org/officeDocument/2006/relationships/image" Target="../media/image17.png"/><Relationship Id="rId52" Type="http://schemas.openxmlformats.org/officeDocument/2006/relationships/customXml" Target="../ink/ink203.xml"/><Relationship Id="rId73" Type="http://schemas.openxmlformats.org/officeDocument/2006/relationships/image" Target="../media/image38.png"/><Relationship Id="rId78" Type="http://schemas.openxmlformats.org/officeDocument/2006/relationships/customXml" Target="../ink/ink216.xml"/><Relationship Id="rId94" Type="http://schemas.openxmlformats.org/officeDocument/2006/relationships/customXml" Target="../ink/ink224.xml"/><Relationship Id="rId99" Type="http://schemas.openxmlformats.org/officeDocument/2006/relationships/image" Target="../media/image51.png"/><Relationship Id="rId101" Type="http://schemas.openxmlformats.org/officeDocument/2006/relationships/image" Target="../media/image52.png"/><Relationship Id="rId122" Type="http://schemas.openxmlformats.org/officeDocument/2006/relationships/customXml" Target="../ink/ink238.xml"/><Relationship Id="rId143" Type="http://schemas.openxmlformats.org/officeDocument/2006/relationships/image" Target="../media/image73.png"/><Relationship Id="rId148" Type="http://schemas.openxmlformats.org/officeDocument/2006/relationships/customXml" Target="../ink/ink251.xml"/><Relationship Id="rId4" Type="http://schemas.openxmlformats.org/officeDocument/2006/relationships/customXml" Target="../ink/ink179.xml"/><Relationship Id="rId9" Type="http://schemas.openxmlformats.org/officeDocument/2006/relationships/image" Target="../media/image610.png"/><Relationship Id="rId26" Type="http://schemas.openxmlformats.org/officeDocument/2006/relationships/customXml" Target="../ink/ink190.xml"/><Relationship Id="rId47" Type="http://schemas.openxmlformats.org/officeDocument/2006/relationships/image" Target="../media/image25.png"/><Relationship Id="rId68" Type="http://schemas.openxmlformats.org/officeDocument/2006/relationships/customXml" Target="../ink/ink211.xml"/><Relationship Id="rId89" Type="http://schemas.openxmlformats.org/officeDocument/2006/relationships/image" Target="../media/image46.png"/><Relationship Id="rId112" Type="http://schemas.openxmlformats.org/officeDocument/2006/relationships/customXml" Target="../ink/ink233.xml"/><Relationship Id="rId133" Type="http://schemas.openxmlformats.org/officeDocument/2006/relationships/image" Target="../media/image68.png"/><Relationship Id="rId16" Type="http://schemas.openxmlformats.org/officeDocument/2006/relationships/customXml" Target="../ink/ink185.xml"/><Relationship Id="rId37" Type="http://schemas.openxmlformats.org/officeDocument/2006/relationships/image" Target="../media/image20.png"/><Relationship Id="rId58" Type="http://schemas.openxmlformats.org/officeDocument/2006/relationships/customXml" Target="../ink/ink206.xml"/><Relationship Id="rId79" Type="http://schemas.openxmlformats.org/officeDocument/2006/relationships/image" Target="../media/image41.png"/><Relationship Id="rId102" Type="http://schemas.openxmlformats.org/officeDocument/2006/relationships/customXml" Target="../ink/ink228.xml"/><Relationship Id="rId123" Type="http://schemas.openxmlformats.org/officeDocument/2006/relationships/image" Target="../media/image63.png"/><Relationship Id="rId144" Type="http://schemas.openxmlformats.org/officeDocument/2006/relationships/customXml" Target="../ink/ink249.xml"/><Relationship Id="rId90" Type="http://schemas.openxmlformats.org/officeDocument/2006/relationships/customXml" Target="../ink/ink222.xml"/></Relationships>
</file>

<file path=ppt/slides/_rels/slide11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60.png"/><Relationship Id="rId21" Type="http://schemas.openxmlformats.org/officeDocument/2006/relationships/image" Target="../media/image1210.png"/><Relationship Id="rId42" Type="http://schemas.openxmlformats.org/officeDocument/2006/relationships/customXml" Target="../ink/ink272.xml"/><Relationship Id="rId63" Type="http://schemas.openxmlformats.org/officeDocument/2006/relationships/image" Target="../media/image33.png"/><Relationship Id="rId84" Type="http://schemas.openxmlformats.org/officeDocument/2006/relationships/customXml" Target="../ink/ink293.xml"/><Relationship Id="rId138" Type="http://schemas.openxmlformats.org/officeDocument/2006/relationships/customXml" Target="../ink/ink320.xml"/><Relationship Id="rId107" Type="http://schemas.openxmlformats.org/officeDocument/2006/relationships/image" Target="../media/image55.png"/><Relationship Id="rId11" Type="http://schemas.openxmlformats.org/officeDocument/2006/relationships/image" Target="../media/image710.png"/><Relationship Id="rId32" Type="http://schemas.openxmlformats.org/officeDocument/2006/relationships/customXml" Target="../ink/ink267.xml"/><Relationship Id="rId53" Type="http://schemas.openxmlformats.org/officeDocument/2006/relationships/image" Target="../media/image28.png"/><Relationship Id="rId74" Type="http://schemas.openxmlformats.org/officeDocument/2006/relationships/customXml" Target="../ink/ink288.xml"/><Relationship Id="rId128" Type="http://schemas.openxmlformats.org/officeDocument/2006/relationships/customXml" Target="../ink/ink315.xml"/><Relationship Id="rId149" Type="http://schemas.openxmlformats.org/officeDocument/2006/relationships/image" Target="../media/image76.png"/><Relationship Id="rId5" Type="http://schemas.openxmlformats.org/officeDocument/2006/relationships/image" Target="../media/image4100.png"/><Relationship Id="rId95" Type="http://schemas.openxmlformats.org/officeDocument/2006/relationships/image" Target="../media/image49.png"/><Relationship Id="rId22" Type="http://schemas.openxmlformats.org/officeDocument/2006/relationships/customXml" Target="../ink/ink262.xml"/><Relationship Id="rId43" Type="http://schemas.openxmlformats.org/officeDocument/2006/relationships/image" Target="../media/image23.png"/><Relationship Id="rId64" Type="http://schemas.openxmlformats.org/officeDocument/2006/relationships/customXml" Target="../ink/ink283.xml"/><Relationship Id="rId118" Type="http://schemas.openxmlformats.org/officeDocument/2006/relationships/customXml" Target="../ink/ink310.xml"/><Relationship Id="rId139" Type="http://schemas.openxmlformats.org/officeDocument/2006/relationships/image" Target="../media/image71.png"/><Relationship Id="rId80" Type="http://schemas.openxmlformats.org/officeDocument/2006/relationships/customXml" Target="../ink/ink291.xml"/><Relationship Id="rId85" Type="http://schemas.openxmlformats.org/officeDocument/2006/relationships/image" Target="../media/image44.png"/><Relationship Id="rId150" Type="http://schemas.openxmlformats.org/officeDocument/2006/relationships/customXml" Target="../ink/ink326.xml"/><Relationship Id="rId155" Type="http://schemas.openxmlformats.org/officeDocument/2006/relationships/image" Target="../media/image79.png"/><Relationship Id="rId12" Type="http://schemas.openxmlformats.org/officeDocument/2006/relationships/customXml" Target="../ink/ink257.xml"/><Relationship Id="rId17" Type="http://schemas.openxmlformats.org/officeDocument/2006/relationships/image" Target="../media/image1010.png"/><Relationship Id="rId33" Type="http://schemas.openxmlformats.org/officeDocument/2006/relationships/image" Target="../media/image18.png"/><Relationship Id="rId38" Type="http://schemas.openxmlformats.org/officeDocument/2006/relationships/customXml" Target="../ink/ink270.xml"/><Relationship Id="rId59" Type="http://schemas.openxmlformats.org/officeDocument/2006/relationships/image" Target="../media/image31.png"/><Relationship Id="rId103" Type="http://schemas.openxmlformats.org/officeDocument/2006/relationships/image" Target="../media/image53.png"/><Relationship Id="rId108" Type="http://schemas.openxmlformats.org/officeDocument/2006/relationships/customXml" Target="../ink/ink305.xml"/><Relationship Id="rId124" Type="http://schemas.openxmlformats.org/officeDocument/2006/relationships/customXml" Target="../ink/ink313.xml"/><Relationship Id="rId129" Type="http://schemas.openxmlformats.org/officeDocument/2006/relationships/image" Target="../media/image66.png"/><Relationship Id="rId54" Type="http://schemas.openxmlformats.org/officeDocument/2006/relationships/customXml" Target="../ink/ink278.xml"/><Relationship Id="rId70" Type="http://schemas.openxmlformats.org/officeDocument/2006/relationships/customXml" Target="../ink/ink286.xml"/><Relationship Id="rId75" Type="http://schemas.openxmlformats.org/officeDocument/2006/relationships/image" Target="../media/image39.png"/><Relationship Id="rId91" Type="http://schemas.openxmlformats.org/officeDocument/2006/relationships/image" Target="../media/image47.png"/><Relationship Id="rId96" Type="http://schemas.openxmlformats.org/officeDocument/2006/relationships/customXml" Target="../ink/ink299.xml"/><Relationship Id="rId140" Type="http://schemas.openxmlformats.org/officeDocument/2006/relationships/customXml" Target="../ink/ink321.xml"/><Relationship Id="rId145" Type="http://schemas.openxmlformats.org/officeDocument/2006/relationships/image" Target="../media/image74.pn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254.xml"/><Relationship Id="rId23" Type="http://schemas.openxmlformats.org/officeDocument/2006/relationships/image" Target="../media/image1310.png"/><Relationship Id="rId28" Type="http://schemas.openxmlformats.org/officeDocument/2006/relationships/customXml" Target="../ink/ink265.xml"/><Relationship Id="rId49" Type="http://schemas.openxmlformats.org/officeDocument/2006/relationships/image" Target="../media/image26.png"/><Relationship Id="rId114" Type="http://schemas.openxmlformats.org/officeDocument/2006/relationships/customXml" Target="../ink/ink308.xml"/><Relationship Id="rId119" Type="http://schemas.openxmlformats.org/officeDocument/2006/relationships/image" Target="../media/image61.png"/><Relationship Id="rId44" Type="http://schemas.openxmlformats.org/officeDocument/2006/relationships/customXml" Target="../ink/ink273.xml"/><Relationship Id="rId60" Type="http://schemas.openxmlformats.org/officeDocument/2006/relationships/customXml" Target="../ink/ink281.xml"/><Relationship Id="rId65" Type="http://schemas.openxmlformats.org/officeDocument/2006/relationships/image" Target="../media/image34.png"/><Relationship Id="rId81" Type="http://schemas.openxmlformats.org/officeDocument/2006/relationships/image" Target="../media/image42.png"/><Relationship Id="rId86" Type="http://schemas.openxmlformats.org/officeDocument/2006/relationships/customXml" Target="../ink/ink294.xml"/><Relationship Id="rId130" Type="http://schemas.openxmlformats.org/officeDocument/2006/relationships/customXml" Target="../ink/ink316.xml"/><Relationship Id="rId135" Type="http://schemas.openxmlformats.org/officeDocument/2006/relationships/image" Target="../media/image69.png"/><Relationship Id="rId151" Type="http://schemas.openxmlformats.org/officeDocument/2006/relationships/image" Target="../media/image77.png"/><Relationship Id="rId156" Type="http://schemas.openxmlformats.org/officeDocument/2006/relationships/customXml" Target="../ink/ink329.xml"/><Relationship Id="rId13" Type="http://schemas.openxmlformats.org/officeDocument/2006/relationships/image" Target="../media/image810.png"/><Relationship Id="rId18" Type="http://schemas.openxmlformats.org/officeDocument/2006/relationships/customXml" Target="../ink/ink260.xml"/><Relationship Id="rId39" Type="http://schemas.openxmlformats.org/officeDocument/2006/relationships/image" Target="../media/image21.png"/><Relationship Id="rId109" Type="http://schemas.openxmlformats.org/officeDocument/2006/relationships/image" Target="../media/image56.png"/><Relationship Id="rId34" Type="http://schemas.openxmlformats.org/officeDocument/2006/relationships/customXml" Target="../ink/ink268.xml"/><Relationship Id="rId50" Type="http://schemas.openxmlformats.org/officeDocument/2006/relationships/customXml" Target="../ink/ink276.xml"/><Relationship Id="rId55" Type="http://schemas.openxmlformats.org/officeDocument/2006/relationships/image" Target="../media/image29.png"/><Relationship Id="rId76" Type="http://schemas.openxmlformats.org/officeDocument/2006/relationships/customXml" Target="../ink/ink289.xml"/><Relationship Id="rId97" Type="http://schemas.openxmlformats.org/officeDocument/2006/relationships/image" Target="../media/image50.png"/><Relationship Id="rId104" Type="http://schemas.openxmlformats.org/officeDocument/2006/relationships/customXml" Target="../ink/ink303.xml"/><Relationship Id="rId120" Type="http://schemas.openxmlformats.org/officeDocument/2006/relationships/customXml" Target="../ink/ink311.xml"/><Relationship Id="rId125" Type="http://schemas.openxmlformats.org/officeDocument/2006/relationships/image" Target="../media/image64.png"/><Relationship Id="rId141" Type="http://schemas.openxmlformats.org/officeDocument/2006/relationships/image" Target="../media/image72.png"/><Relationship Id="rId146" Type="http://schemas.openxmlformats.org/officeDocument/2006/relationships/customXml" Target="../ink/ink324.xml"/><Relationship Id="rId7" Type="http://schemas.openxmlformats.org/officeDocument/2006/relationships/image" Target="../media/image516.png"/><Relationship Id="rId71" Type="http://schemas.openxmlformats.org/officeDocument/2006/relationships/image" Target="../media/image37.png"/><Relationship Id="rId92" Type="http://schemas.openxmlformats.org/officeDocument/2006/relationships/customXml" Target="../ink/ink297.xml"/><Relationship Id="rId2" Type="http://schemas.openxmlformats.org/officeDocument/2006/relationships/customXml" Target="../ink/ink252.xml"/><Relationship Id="rId29" Type="http://schemas.openxmlformats.org/officeDocument/2006/relationships/image" Target="../media/image16.png"/><Relationship Id="rId24" Type="http://schemas.openxmlformats.org/officeDocument/2006/relationships/customXml" Target="../ink/ink263.xml"/><Relationship Id="rId40" Type="http://schemas.openxmlformats.org/officeDocument/2006/relationships/customXml" Target="../ink/ink271.xml"/><Relationship Id="rId45" Type="http://schemas.openxmlformats.org/officeDocument/2006/relationships/image" Target="../media/image24.png"/><Relationship Id="rId66" Type="http://schemas.openxmlformats.org/officeDocument/2006/relationships/customXml" Target="../ink/ink284.xml"/><Relationship Id="rId87" Type="http://schemas.openxmlformats.org/officeDocument/2006/relationships/image" Target="../media/image45.png"/><Relationship Id="rId110" Type="http://schemas.openxmlformats.org/officeDocument/2006/relationships/customXml" Target="../ink/ink306.xml"/><Relationship Id="rId115" Type="http://schemas.openxmlformats.org/officeDocument/2006/relationships/image" Target="../media/image59.png"/><Relationship Id="rId131" Type="http://schemas.openxmlformats.org/officeDocument/2006/relationships/image" Target="../media/image67.png"/><Relationship Id="rId136" Type="http://schemas.openxmlformats.org/officeDocument/2006/relationships/customXml" Target="../ink/ink319.xml"/><Relationship Id="rId157" Type="http://schemas.openxmlformats.org/officeDocument/2006/relationships/image" Target="../media/image80.png"/><Relationship Id="rId61" Type="http://schemas.openxmlformats.org/officeDocument/2006/relationships/image" Target="../media/image32.png"/><Relationship Id="rId82" Type="http://schemas.openxmlformats.org/officeDocument/2006/relationships/customXml" Target="../ink/ink292.xml"/><Relationship Id="rId152" Type="http://schemas.openxmlformats.org/officeDocument/2006/relationships/customXml" Target="../ink/ink327.xml"/><Relationship Id="rId19" Type="http://schemas.openxmlformats.org/officeDocument/2006/relationships/image" Target="../media/image1110.png"/><Relationship Id="rId14" Type="http://schemas.openxmlformats.org/officeDocument/2006/relationships/customXml" Target="../ink/ink258.xml"/><Relationship Id="rId30" Type="http://schemas.openxmlformats.org/officeDocument/2006/relationships/customXml" Target="../ink/ink266.xml"/><Relationship Id="rId35" Type="http://schemas.openxmlformats.org/officeDocument/2006/relationships/image" Target="../media/image19.png"/><Relationship Id="rId56" Type="http://schemas.openxmlformats.org/officeDocument/2006/relationships/customXml" Target="../ink/ink279.xml"/><Relationship Id="rId77" Type="http://schemas.openxmlformats.org/officeDocument/2006/relationships/image" Target="../media/image40.png"/><Relationship Id="rId100" Type="http://schemas.openxmlformats.org/officeDocument/2006/relationships/customXml" Target="../ink/ink301.xml"/><Relationship Id="rId105" Type="http://schemas.openxmlformats.org/officeDocument/2006/relationships/image" Target="../media/image54.png"/><Relationship Id="rId126" Type="http://schemas.openxmlformats.org/officeDocument/2006/relationships/customXml" Target="../ink/ink314.xml"/><Relationship Id="rId147" Type="http://schemas.openxmlformats.org/officeDocument/2006/relationships/image" Target="../media/image75.png"/><Relationship Id="rId8" Type="http://schemas.openxmlformats.org/officeDocument/2006/relationships/customXml" Target="../ink/ink255.xml"/><Relationship Id="rId51" Type="http://schemas.openxmlformats.org/officeDocument/2006/relationships/image" Target="../media/image27.png"/><Relationship Id="rId72" Type="http://schemas.openxmlformats.org/officeDocument/2006/relationships/customXml" Target="../ink/ink287.xml"/><Relationship Id="rId93" Type="http://schemas.openxmlformats.org/officeDocument/2006/relationships/image" Target="../media/image48.png"/><Relationship Id="rId98" Type="http://schemas.openxmlformats.org/officeDocument/2006/relationships/customXml" Target="../ink/ink300.xml"/><Relationship Id="rId121" Type="http://schemas.openxmlformats.org/officeDocument/2006/relationships/image" Target="../media/image62.png"/><Relationship Id="rId142" Type="http://schemas.openxmlformats.org/officeDocument/2006/relationships/customXml" Target="../ink/ink322.xml"/><Relationship Id="rId3" Type="http://schemas.openxmlformats.org/officeDocument/2006/relationships/image" Target="../media/image3100.png"/><Relationship Id="rId25" Type="http://schemas.openxmlformats.org/officeDocument/2006/relationships/image" Target="../media/image14.png"/><Relationship Id="rId46" Type="http://schemas.openxmlformats.org/officeDocument/2006/relationships/customXml" Target="../ink/ink274.xml"/><Relationship Id="rId67" Type="http://schemas.openxmlformats.org/officeDocument/2006/relationships/image" Target="../media/image35.png"/><Relationship Id="rId116" Type="http://schemas.openxmlformats.org/officeDocument/2006/relationships/customXml" Target="../ink/ink309.xml"/><Relationship Id="rId137" Type="http://schemas.openxmlformats.org/officeDocument/2006/relationships/image" Target="../media/image70.png"/><Relationship Id="rId20" Type="http://schemas.openxmlformats.org/officeDocument/2006/relationships/customXml" Target="../ink/ink261.xml"/><Relationship Id="rId41" Type="http://schemas.openxmlformats.org/officeDocument/2006/relationships/image" Target="../media/image22.png"/><Relationship Id="rId62" Type="http://schemas.openxmlformats.org/officeDocument/2006/relationships/customXml" Target="../ink/ink282.xml"/><Relationship Id="rId83" Type="http://schemas.openxmlformats.org/officeDocument/2006/relationships/image" Target="../media/image43.png"/><Relationship Id="rId88" Type="http://schemas.openxmlformats.org/officeDocument/2006/relationships/customXml" Target="../ink/ink295.xml"/><Relationship Id="rId111" Type="http://schemas.openxmlformats.org/officeDocument/2006/relationships/image" Target="../media/image57.png"/><Relationship Id="rId132" Type="http://schemas.openxmlformats.org/officeDocument/2006/relationships/customXml" Target="../ink/ink317.xml"/><Relationship Id="rId153" Type="http://schemas.openxmlformats.org/officeDocument/2006/relationships/image" Target="../media/image78.png"/><Relationship Id="rId15" Type="http://schemas.openxmlformats.org/officeDocument/2006/relationships/image" Target="../media/image910.png"/><Relationship Id="rId36" Type="http://schemas.openxmlformats.org/officeDocument/2006/relationships/customXml" Target="../ink/ink269.xml"/><Relationship Id="rId57" Type="http://schemas.openxmlformats.org/officeDocument/2006/relationships/image" Target="../media/image30.png"/><Relationship Id="rId106" Type="http://schemas.openxmlformats.org/officeDocument/2006/relationships/customXml" Target="../ink/ink304.xml"/><Relationship Id="rId127" Type="http://schemas.openxmlformats.org/officeDocument/2006/relationships/image" Target="../media/image65.png"/><Relationship Id="rId10" Type="http://schemas.openxmlformats.org/officeDocument/2006/relationships/customXml" Target="../ink/ink256.xml"/><Relationship Id="rId31" Type="http://schemas.openxmlformats.org/officeDocument/2006/relationships/image" Target="../media/image17.png"/><Relationship Id="rId52" Type="http://schemas.openxmlformats.org/officeDocument/2006/relationships/customXml" Target="../ink/ink277.xml"/><Relationship Id="rId73" Type="http://schemas.openxmlformats.org/officeDocument/2006/relationships/image" Target="../media/image38.png"/><Relationship Id="rId78" Type="http://schemas.openxmlformats.org/officeDocument/2006/relationships/customXml" Target="../ink/ink290.xml"/><Relationship Id="rId94" Type="http://schemas.openxmlformats.org/officeDocument/2006/relationships/customXml" Target="../ink/ink298.xml"/><Relationship Id="rId99" Type="http://schemas.openxmlformats.org/officeDocument/2006/relationships/image" Target="../media/image51.png"/><Relationship Id="rId101" Type="http://schemas.openxmlformats.org/officeDocument/2006/relationships/image" Target="../media/image52.png"/><Relationship Id="rId122" Type="http://schemas.openxmlformats.org/officeDocument/2006/relationships/customXml" Target="../ink/ink312.xml"/><Relationship Id="rId143" Type="http://schemas.openxmlformats.org/officeDocument/2006/relationships/image" Target="../media/image73.png"/><Relationship Id="rId148" Type="http://schemas.openxmlformats.org/officeDocument/2006/relationships/customXml" Target="../ink/ink325.xml"/><Relationship Id="rId4" Type="http://schemas.openxmlformats.org/officeDocument/2006/relationships/customXml" Target="../ink/ink253.xml"/><Relationship Id="rId9" Type="http://schemas.openxmlformats.org/officeDocument/2006/relationships/image" Target="../media/image610.png"/><Relationship Id="rId26" Type="http://schemas.openxmlformats.org/officeDocument/2006/relationships/customXml" Target="../ink/ink264.xml"/><Relationship Id="rId47" Type="http://schemas.openxmlformats.org/officeDocument/2006/relationships/image" Target="../media/image25.png"/><Relationship Id="rId68" Type="http://schemas.openxmlformats.org/officeDocument/2006/relationships/customXml" Target="../ink/ink285.xml"/><Relationship Id="rId89" Type="http://schemas.openxmlformats.org/officeDocument/2006/relationships/image" Target="../media/image46.png"/><Relationship Id="rId112" Type="http://schemas.openxmlformats.org/officeDocument/2006/relationships/customXml" Target="../ink/ink307.xml"/><Relationship Id="rId133" Type="http://schemas.openxmlformats.org/officeDocument/2006/relationships/image" Target="../media/image68.png"/><Relationship Id="rId154" Type="http://schemas.openxmlformats.org/officeDocument/2006/relationships/customXml" Target="../ink/ink328.xml"/><Relationship Id="rId16" Type="http://schemas.openxmlformats.org/officeDocument/2006/relationships/customXml" Target="../ink/ink259.xml"/><Relationship Id="rId37" Type="http://schemas.openxmlformats.org/officeDocument/2006/relationships/image" Target="../media/image20.png"/><Relationship Id="rId58" Type="http://schemas.openxmlformats.org/officeDocument/2006/relationships/customXml" Target="../ink/ink280.xml"/><Relationship Id="rId79" Type="http://schemas.openxmlformats.org/officeDocument/2006/relationships/image" Target="../media/image41.png"/><Relationship Id="rId102" Type="http://schemas.openxmlformats.org/officeDocument/2006/relationships/customXml" Target="../ink/ink302.xml"/><Relationship Id="rId123" Type="http://schemas.openxmlformats.org/officeDocument/2006/relationships/image" Target="../media/image63.png"/><Relationship Id="rId144" Type="http://schemas.openxmlformats.org/officeDocument/2006/relationships/customXml" Target="../ink/ink323.xml"/><Relationship Id="rId90" Type="http://schemas.openxmlformats.org/officeDocument/2006/relationships/customXml" Target="../ink/ink296.xml"/><Relationship Id="rId27" Type="http://schemas.openxmlformats.org/officeDocument/2006/relationships/image" Target="../media/image15.png"/><Relationship Id="rId48" Type="http://schemas.openxmlformats.org/officeDocument/2006/relationships/customXml" Target="../ink/ink275.xml"/><Relationship Id="rId69" Type="http://schemas.openxmlformats.org/officeDocument/2006/relationships/image" Target="../media/image36.png"/><Relationship Id="rId113" Type="http://schemas.openxmlformats.org/officeDocument/2006/relationships/image" Target="../media/image58.png"/><Relationship Id="rId134" Type="http://schemas.openxmlformats.org/officeDocument/2006/relationships/customXml" Target="../ink/ink318.xml"/></Relationships>
</file>

<file path=ppt/slides/_rels/slide12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60.png"/><Relationship Id="rId21" Type="http://schemas.openxmlformats.org/officeDocument/2006/relationships/image" Target="../media/image1210.png"/><Relationship Id="rId42" Type="http://schemas.openxmlformats.org/officeDocument/2006/relationships/customXml" Target="../ink/ink350.xml"/><Relationship Id="rId63" Type="http://schemas.openxmlformats.org/officeDocument/2006/relationships/image" Target="../media/image33.png"/><Relationship Id="rId84" Type="http://schemas.openxmlformats.org/officeDocument/2006/relationships/customXml" Target="../ink/ink371.xml"/><Relationship Id="rId138" Type="http://schemas.openxmlformats.org/officeDocument/2006/relationships/customXml" Target="../ink/ink398.xml"/><Relationship Id="rId159" Type="http://schemas.openxmlformats.org/officeDocument/2006/relationships/image" Target="../media/image81.png"/><Relationship Id="rId170" Type="http://schemas.openxmlformats.org/officeDocument/2006/relationships/customXml" Target="../ink/ink414.xml"/><Relationship Id="rId107" Type="http://schemas.openxmlformats.org/officeDocument/2006/relationships/image" Target="../media/image55.png"/><Relationship Id="rId11" Type="http://schemas.openxmlformats.org/officeDocument/2006/relationships/image" Target="../media/image710.png"/><Relationship Id="rId32" Type="http://schemas.openxmlformats.org/officeDocument/2006/relationships/customXml" Target="../ink/ink345.xml"/><Relationship Id="rId53" Type="http://schemas.openxmlformats.org/officeDocument/2006/relationships/image" Target="../media/image28.png"/><Relationship Id="rId74" Type="http://schemas.openxmlformats.org/officeDocument/2006/relationships/customXml" Target="../ink/ink366.xml"/><Relationship Id="rId128" Type="http://schemas.openxmlformats.org/officeDocument/2006/relationships/customXml" Target="../ink/ink393.xml"/><Relationship Id="rId149" Type="http://schemas.openxmlformats.org/officeDocument/2006/relationships/image" Target="../media/image76.png"/><Relationship Id="rId5" Type="http://schemas.openxmlformats.org/officeDocument/2006/relationships/image" Target="../media/image4100.png"/><Relationship Id="rId95" Type="http://schemas.openxmlformats.org/officeDocument/2006/relationships/image" Target="../media/image49.png"/><Relationship Id="rId160" Type="http://schemas.openxmlformats.org/officeDocument/2006/relationships/customXml" Target="../ink/ink409.xml"/><Relationship Id="rId22" Type="http://schemas.openxmlformats.org/officeDocument/2006/relationships/customXml" Target="../ink/ink340.xml"/><Relationship Id="rId43" Type="http://schemas.openxmlformats.org/officeDocument/2006/relationships/image" Target="../media/image23.png"/><Relationship Id="rId64" Type="http://schemas.openxmlformats.org/officeDocument/2006/relationships/customXml" Target="../ink/ink361.xml"/><Relationship Id="rId118" Type="http://schemas.openxmlformats.org/officeDocument/2006/relationships/customXml" Target="../ink/ink388.xml"/><Relationship Id="rId139" Type="http://schemas.openxmlformats.org/officeDocument/2006/relationships/image" Target="../media/image71.png"/><Relationship Id="rId85" Type="http://schemas.openxmlformats.org/officeDocument/2006/relationships/image" Target="../media/image44.png"/><Relationship Id="rId150" Type="http://schemas.openxmlformats.org/officeDocument/2006/relationships/customXml" Target="../ink/ink404.xml"/><Relationship Id="rId171" Type="http://schemas.openxmlformats.org/officeDocument/2006/relationships/image" Target="../media/image87.png"/><Relationship Id="rId12" Type="http://schemas.openxmlformats.org/officeDocument/2006/relationships/customXml" Target="../ink/ink335.xml"/><Relationship Id="rId33" Type="http://schemas.openxmlformats.org/officeDocument/2006/relationships/image" Target="../media/image18.png"/><Relationship Id="rId108" Type="http://schemas.openxmlformats.org/officeDocument/2006/relationships/customXml" Target="../ink/ink383.xml"/><Relationship Id="rId129" Type="http://schemas.openxmlformats.org/officeDocument/2006/relationships/image" Target="../media/image66.png"/><Relationship Id="rId54" Type="http://schemas.openxmlformats.org/officeDocument/2006/relationships/customXml" Target="../ink/ink356.xml"/><Relationship Id="rId75" Type="http://schemas.openxmlformats.org/officeDocument/2006/relationships/image" Target="../media/image39.png"/><Relationship Id="rId96" Type="http://schemas.openxmlformats.org/officeDocument/2006/relationships/customXml" Target="../ink/ink377.xml"/><Relationship Id="rId140" Type="http://schemas.openxmlformats.org/officeDocument/2006/relationships/customXml" Target="../ink/ink399.xml"/><Relationship Id="rId161" Type="http://schemas.openxmlformats.org/officeDocument/2006/relationships/image" Target="../media/image82.png"/><Relationship Id="rId6" Type="http://schemas.openxmlformats.org/officeDocument/2006/relationships/customXml" Target="../ink/ink332.xml"/><Relationship Id="rId23" Type="http://schemas.openxmlformats.org/officeDocument/2006/relationships/image" Target="../media/image1310.png"/><Relationship Id="rId28" Type="http://schemas.openxmlformats.org/officeDocument/2006/relationships/customXml" Target="../ink/ink343.xml"/><Relationship Id="rId49" Type="http://schemas.openxmlformats.org/officeDocument/2006/relationships/image" Target="../media/image26.png"/><Relationship Id="rId114" Type="http://schemas.openxmlformats.org/officeDocument/2006/relationships/customXml" Target="../ink/ink386.xml"/><Relationship Id="rId119" Type="http://schemas.openxmlformats.org/officeDocument/2006/relationships/image" Target="../media/image61.png"/><Relationship Id="rId44" Type="http://schemas.openxmlformats.org/officeDocument/2006/relationships/customXml" Target="../ink/ink351.xml"/><Relationship Id="rId60" Type="http://schemas.openxmlformats.org/officeDocument/2006/relationships/customXml" Target="../ink/ink359.xml"/><Relationship Id="rId65" Type="http://schemas.openxmlformats.org/officeDocument/2006/relationships/image" Target="../media/image34.png"/><Relationship Id="rId81" Type="http://schemas.openxmlformats.org/officeDocument/2006/relationships/image" Target="../media/image42.png"/><Relationship Id="rId86" Type="http://schemas.openxmlformats.org/officeDocument/2006/relationships/customXml" Target="../ink/ink372.xml"/><Relationship Id="rId130" Type="http://schemas.openxmlformats.org/officeDocument/2006/relationships/customXml" Target="../ink/ink394.xml"/><Relationship Id="rId135" Type="http://schemas.openxmlformats.org/officeDocument/2006/relationships/image" Target="../media/image69.png"/><Relationship Id="rId151" Type="http://schemas.openxmlformats.org/officeDocument/2006/relationships/image" Target="../media/image77.png"/><Relationship Id="rId156" Type="http://schemas.openxmlformats.org/officeDocument/2006/relationships/customXml" Target="../ink/ink407.xml"/><Relationship Id="rId177" Type="http://schemas.openxmlformats.org/officeDocument/2006/relationships/image" Target="../media/image90.png"/><Relationship Id="rId172" Type="http://schemas.openxmlformats.org/officeDocument/2006/relationships/customXml" Target="../ink/ink415.xml"/><Relationship Id="rId13" Type="http://schemas.openxmlformats.org/officeDocument/2006/relationships/image" Target="../media/image810.png"/><Relationship Id="rId18" Type="http://schemas.openxmlformats.org/officeDocument/2006/relationships/customXml" Target="../ink/ink338.xml"/><Relationship Id="rId39" Type="http://schemas.openxmlformats.org/officeDocument/2006/relationships/image" Target="../media/image21.png"/><Relationship Id="rId109" Type="http://schemas.openxmlformats.org/officeDocument/2006/relationships/image" Target="../media/image56.png"/><Relationship Id="rId34" Type="http://schemas.openxmlformats.org/officeDocument/2006/relationships/customXml" Target="../ink/ink346.xml"/><Relationship Id="rId50" Type="http://schemas.openxmlformats.org/officeDocument/2006/relationships/customXml" Target="../ink/ink354.xml"/><Relationship Id="rId55" Type="http://schemas.openxmlformats.org/officeDocument/2006/relationships/image" Target="../media/image29.png"/><Relationship Id="rId76" Type="http://schemas.openxmlformats.org/officeDocument/2006/relationships/customXml" Target="../ink/ink367.xml"/><Relationship Id="rId97" Type="http://schemas.openxmlformats.org/officeDocument/2006/relationships/image" Target="../media/image50.png"/><Relationship Id="rId104" Type="http://schemas.openxmlformats.org/officeDocument/2006/relationships/customXml" Target="../ink/ink381.xml"/><Relationship Id="rId120" Type="http://schemas.openxmlformats.org/officeDocument/2006/relationships/customXml" Target="../ink/ink389.xml"/><Relationship Id="rId125" Type="http://schemas.openxmlformats.org/officeDocument/2006/relationships/image" Target="../media/image64.png"/><Relationship Id="rId141" Type="http://schemas.openxmlformats.org/officeDocument/2006/relationships/image" Target="../media/image72.png"/><Relationship Id="rId146" Type="http://schemas.openxmlformats.org/officeDocument/2006/relationships/customXml" Target="../ink/ink402.xml"/><Relationship Id="rId167" Type="http://schemas.openxmlformats.org/officeDocument/2006/relationships/image" Target="../media/image85.png"/><Relationship Id="rId7" Type="http://schemas.openxmlformats.org/officeDocument/2006/relationships/image" Target="../media/image516.png"/><Relationship Id="rId71" Type="http://schemas.openxmlformats.org/officeDocument/2006/relationships/image" Target="../media/image37.png"/><Relationship Id="rId92" Type="http://schemas.openxmlformats.org/officeDocument/2006/relationships/customXml" Target="../ink/ink375.xml"/><Relationship Id="rId162" Type="http://schemas.openxmlformats.org/officeDocument/2006/relationships/customXml" Target="../ink/ink410.xml"/><Relationship Id="rId2" Type="http://schemas.openxmlformats.org/officeDocument/2006/relationships/customXml" Target="../ink/ink330.xml"/><Relationship Id="rId29" Type="http://schemas.openxmlformats.org/officeDocument/2006/relationships/image" Target="../media/image16.png"/><Relationship Id="rId24" Type="http://schemas.openxmlformats.org/officeDocument/2006/relationships/customXml" Target="../ink/ink341.xml"/><Relationship Id="rId40" Type="http://schemas.openxmlformats.org/officeDocument/2006/relationships/customXml" Target="../ink/ink349.xml"/><Relationship Id="rId45" Type="http://schemas.openxmlformats.org/officeDocument/2006/relationships/image" Target="../media/image24.png"/><Relationship Id="rId66" Type="http://schemas.openxmlformats.org/officeDocument/2006/relationships/customXml" Target="../ink/ink362.xml"/><Relationship Id="rId87" Type="http://schemas.openxmlformats.org/officeDocument/2006/relationships/image" Target="../media/image45.png"/><Relationship Id="rId110" Type="http://schemas.openxmlformats.org/officeDocument/2006/relationships/customXml" Target="../ink/ink384.xml"/><Relationship Id="rId115" Type="http://schemas.openxmlformats.org/officeDocument/2006/relationships/image" Target="../media/image59.png"/><Relationship Id="rId131" Type="http://schemas.openxmlformats.org/officeDocument/2006/relationships/image" Target="../media/image67.png"/><Relationship Id="rId136" Type="http://schemas.openxmlformats.org/officeDocument/2006/relationships/customXml" Target="../ink/ink397.xml"/><Relationship Id="rId157" Type="http://schemas.openxmlformats.org/officeDocument/2006/relationships/image" Target="../media/image80.png"/><Relationship Id="rId61" Type="http://schemas.openxmlformats.org/officeDocument/2006/relationships/image" Target="../media/image32.png"/><Relationship Id="rId82" Type="http://schemas.openxmlformats.org/officeDocument/2006/relationships/customXml" Target="../ink/ink370.xml"/><Relationship Id="rId152" Type="http://schemas.openxmlformats.org/officeDocument/2006/relationships/customXml" Target="../ink/ink405.xml"/><Relationship Id="rId173" Type="http://schemas.openxmlformats.org/officeDocument/2006/relationships/image" Target="../media/image88.png"/><Relationship Id="rId19" Type="http://schemas.openxmlformats.org/officeDocument/2006/relationships/image" Target="../media/image1110.png"/><Relationship Id="rId14" Type="http://schemas.openxmlformats.org/officeDocument/2006/relationships/customXml" Target="../ink/ink336.xml"/><Relationship Id="rId30" Type="http://schemas.openxmlformats.org/officeDocument/2006/relationships/customXml" Target="../ink/ink344.xml"/><Relationship Id="rId35" Type="http://schemas.openxmlformats.org/officeDocument/2006/relationships/image" Target="../media/image19.png"/><Relationship Id="rId56" Type="http://schemas.openxmlformats.org/officeDocument/2006/relationships/customXml" Target="../ink/ink357.xml"/><Relationship Id="rId77" Type="http://schemas.openxmlformats.org/officeDocument/2006/relationships/image" Target="../media/image40.png"/><Relationship Id="rId100" Type="http://schemas.openxmlformats.org/officeDocument/2006/relationships/customXml" Target="../ink/ink379.xml"/><Relationship Id="rId105" Type="http://schemas.openxmlformats.org/officeDocument/2006/relationships/image" Target="../media/image54.png"/><Relationship Id="rId126" Type="http://schemas.openxmlformats.org/officeDocument/2006/relationships/customXml" Target="../ink/ink392.xml"/><Relationship Id="rId147" Type="http://schemas.openxmlformats.org/officeDocument/2006/relationships/image" Target="../media/image75.png"/><Relationship Id="rId168" Type="http://schemas.openxmlformats.org/officeDocument/2006/relationships/customXml" Target="../ink/ink413.xml"/><Relationship Id="rId8" Type="http://schemas.openxmlformats.org/officeDocument/2006/relationships/customXml" Target="../ink/ink333.xml"/><Relationship Id="rId51" Type="http://schemas.openxmlformats.org/officeDocument/2006/relationships/image" Target="../media/image27.png"/><Relationship Id="rId72" Type="http://schemas.openxmlformats.org/officeDocument/2006/relationships/customXml" Target="../ink/ink365.xml"/><Relationship Id="rId93" Type="http://schemas.openxmlformats.org/officeDocument/2006/relationships/image" Target="../media/image48.png"/><Relationship Id="rId98" Type="http://schemas.openxmlformats.org/officeDocument/2006/relationships/customXml" Target="../ink/ink378.xml"/><Relationship Id="rId121" Type="http://schemas.openxmlformats.org/officeDocument/2006/relationships/image" Target="../media/image62.png"/><Relationship Id="rId142" Type="http://schemas.openxmlformats.org/officeDocument/2006/relationships/customXml" Target="../ink/ink400.xml"/><Relationship Id="rId163" Type="http://schemas.openxmlformats.org/officeDocument/2006/relationships/image" Target="../media/image83.png"/><Relationship Id="rId3" Type="http://schemas.openxmlformats.org/officeDocument/2006/relationships/image" Target="../media/image3100.png"/><Relationship Id="rId25" Type="http://schemas.openxmlformats.org/officeDocument/2006/relationships/image" Target="../media/image14.png"/><Relationship Id="rId46" Type="http://schemas.openxmlformats.org/officeDocument/2006/relationships/customXml" Target="../ink/ink352.xml"/><Relationship Id="rId67" Type="http://schemas.openxmlformats.org/officeDocument/2006/relationships/image" Target="../media/image35.png"/><Relationship Id="rId116" Type="http://schemas.openxmlformats.org/officeDocument/2006/relationships/customXml" Target="../ink/ink387.xml"/><Relationship Id="rId137" Type="http://schemas.openxmlformats.org/officeDocument/2006/relationships/image" Target="../media/image70.png"/><Relationship Id="rId158" Type="http://schemas.openxmlformats.org/officeDocument/2006/relationships/customXml" Target="../ink/ink408.xml"/><Relationship Id="rId20" Type="http://schemas.openxmlformats.org/officeDocument/2006/relationships/customXml" Target="../ink/ink339.xml"/><Relationship Id="rId41" Type="http://schemas.openxmlformats.org/officeDocument/2006/relationships/image" Target="../media/image22.png"/><Relationship Id="rId62" Type="http://schemas.openxmlformats.org/officeDocument/2006/relationships/customXml" Target="../ink/ink360.xml"/><Relationship Id="rId83" Type="http://schemas.openxmlformats.org/officeDocument/2006/relationships/image" Target="../media/image43.png"/><Relationship Id="rId88" Type="http://schemas.openxmlformats.org/officeDocument/2006/relationships/customXml" Target="../ink/ink373.xml"/><Relationship Id="rId111" Type="http://schemas.openxmlformats.org/officeDocument/2006/relationships/image" Target="../media/image57.png"/><Relationship Id="rId132" Type="http://schemas.openxmlformats.org/officeDocument/2006/relationships/customXml" Target="../ink/ink395.xml"/><Relationship Id="rId153" Type="http://schemas.openxmlformats.org/officeDocument/2006/relationships/image" Target="../media/image78.png"/><Relationship Id="rId174" Type="http://schemas.openxmlformats.org/officeDocument/2006/relationships/customXml" Target="../ink/ink416.xml"/><Relationship Id="rId15" Type="http://schemas.openxmlformats.org/officeDocument/2006/relationships/image" Target="../media/image910.png"/><Relationship Id="rId36" Type="http://schemas.openxmlformats.org/officeDocument/2006/relationships/customXml" Target="../ink/ink347.xml"/><Relationship Id="rId57" Type="http://schemas.openxmlformats.org/officeDocument/2006/relationships/image" Target="../media/image30.png"/><Relationship Id="rId106" Type="http://schemas.openxmlformats.org/officeDocument/2006/relationships/customXml" Target="../ink/ink382.xml"/><Relationship Id="rId127" Type="http://schemas.openxmlformats.org/officeDocument/2006/relationships/image" Target="../media/image65.png"/><Relationship Id="rId10" Type="http://schemas.openxmlformats.org/officeDocument/2006/relationships/customXml" Target="../ink/ink334.xml"/><Relationship Id="rId31" Type="http://schemas.openxmlformats.org/officeDocument/2006/relationships/image" Target="../media/image17.png"/><Relationship Id="rId52" Type="http://schemas.openxmlformats.org/officeDocument/2006/relationships/customXml" Target="../ink/ink355.xml"/><Relationship Id="rId73" Type="http://schemas.openxmlformats.org/officeDocument/2006/relationships/image" Target="../media/image38.png"/><Relationship Id="rId78" Type="http://schemas.openxmlformats.org/officeDocument/2006/relationships/customXml" Target="../ink/ink368.xml"/><Relationship Id="rId94" Type="http://schemas.openxmlformats.org/officeDocument/2006/relationships/customXml" Target="../ink/ink376.xml"/><Relationship Id="rId99" Type="http://schemas.openxmlformats.org/officeDocument/2006/relationships/image" Target="../media/image51.png"/><Relationship Id="rId101" Type="http://schemas.openxmlformats.org/officeDocument/2006/relationships/image" Target="../media/image52.png"/><Relationship Id="rId122" Type="http://schemas.openxmlformats.org/officeDocument/2006/relationships/customXml" Target="../ink/ink390.xml"/><Relationship Id="rId143" Type="http://schemas.openxmlformats.org/officeDocument/2006/relationships/image" Target="../media/image73.png"/><Relationship Id="rId148" Type="http://schemas.openxmlformats.org/officeDocument/2006/relationships/customXml" Target="../ink/ink403.xml"/><Relationship Id="rId164" Type="http://schemas.openxmlformats.org/officeDocument/2006/relationships/customXml" Target="../ink/ink411.xml"/><Relationship Id="rId169" Type="http://schemas.openxmlformats.org/officeDocument/2006/relationships/image" Target="../media/image86.png"/><Relationship Id="rId4" Type="http://schemas.openxmlformats.org/officeDocument/2006/relationships/customXml" Target="../ink/ink331.xml"/><Relationship Id="rId9" Type="http://schemas.openxmlformats.org/officeDocument/2006/relationships/image" Target="../media/image610.png"/><Relationship Id="rId26" Type="http://schemas.openxmlformats.org/officeDocument/2006/relationships/customXml" Target="../ink/ink342.xml"/><Relationship Id="rId47" Type="http://schemas.openxmlformats.org/officeDocument/2006/relationships/image" Target="../media/image25.png"/><Relationship Id="rId68" Type="http://schemas.openxmlformats.org/officeDocument/2006/relationships/customXml" Target="../ink/ink363.xml"/><Relationship Id="rId89" Type="http://schemas.openxmlformats.org/officeDocument/2006/relationships/image" Target="../media/image46.png"/><Relationship Id="rId112" Type="http://schemas.openxmlformats.org/officeDocument/2006/relationships/customXml" Target="../ink/ink385.xml"/><Relationship Id="rId133" Type="http://schemas.openxmlformats.org/officeDocument/2006/relationships/image" Target="../media/image68.png"/><Relationship Id="rId154" Type="http://schemas.openxmlformats.org/officeDocument/2006/relationships/customXml" Target="../ink/ink406.xml"/><Relationship Id="rId175" Type="http://schemas.openxmlformats.org/officeDocument/2006/relationships/image" Target="../media/image89.png"/><Relationship Id="rId16" Type="http://schemas.openxmlformats.org/officeDocument/2006/relationships/customXml" Target="../ink/ink337.xml"/><Relationship Id="rId37" Type="http://schemas.openxmlformats.org/officeDocument/2006/relationships/image" Target="../media/image20.png"/><Relationship Id="rId58" Type="http://schemas.openxmlformats.org/officeDocument/2006/relationships/customXml" Target="../ink/ink358.xml"/><Relationship Id="rId79" Type="http://schemas.openxmlformats.org/officeDocument/2006/relationships/image" Target="../media/image41.png"/><Relationship Id="rId102" Type="http://schemas.openxmlformats.org/officeDocument/2006/relationships/customXml" Target="../ink/ink380.xml"/><Relationship Id="rId123" Type="http://schemas.openxmlformats.org/officeDocument/2006/relationships/image" Target="../media/image63.png"/><Relationship Id="rId144" Type="http://schemas.openxmlformats.org/officeDocument/2006/relationships/customXml" Target="../ink/ink401.xml"/><Relationship Id="rId90" Type="http://schemas.openxmlformats.org/officeDocument/2006/relationships/customXml" Target="../ink/ink374.xml"/><Relationship Id="rId165" Type="http://schemas.openxmlformats.org/officeDocument/2006/relationships/image" Target="../media/image84.png"/><Relationship Id="rId27" Type="http://schemas.openxmlformats.org/officeDocument/2006/relationships/image" Target="../media/image15.png"/><Relationship Id="rId48" Type="http://schemas.openxmlformats.org/officeDocument/2006/relationships/customXml" Target="../ink/ink353.xml"/><Relationship Id="rId69" Type="http://schemas.openxmlformats.org/officeDocument/2006/relationships/image" Target="../media/image36.png"/><Relationship Id="rId113" Type="http://schemas.openxmlformats.org/officeDocument/2006/relationships/image" Target="../media/image58.png"/><Relationship Id="rId134" Type="http://schemas.openxmlformats.org/officeDocument/2006/relationships/customXml" Target="../ink/ink396.xml"/><Relationship Id="rId80" Type="http://schemas.openxmlformats.org/officeDocument/2006/relationships/customXml" Target="../ink/ink369.xml"/><Relationship Id="rId155" Type="http://schemas.openxmlformats.org/officeDocument/2006/relationships/image" Target="../media/image79.png"/><Relationship Id="rId176" Type="http://schemas.openxmlformats.org/officeDocument/2006/relationships/customXml" Target="../ink/ink417.xml"/><Relationship Id="rId17" Type="http://schemas.openxmlformats.org/officeDocument/2006/relationships/image" Target="../media/image1010.png"/><Relationship Id="rId38" Type="http://schemas.openxmlformats.org/officeDocument/2006/relationships/customXml" Target="../ink/ink348.xml"/><Relationship Id="rId59" Type="http://schemas.openxmlformats.org/officeDocument/2006/relationships/image" Target="../media/image31.png"/><Relationship Id="rId103" Type="http://schemas.openxmlformats.org/officeDocument/2006/relationships/image" Target="../media/image53.png"/><Relationship Id="rId124" Type="http://schemas.openxmlformats.org/officeDocument/2006/relationships/customXml" Target="../ink/ink391.xml"/><Relationship Id="rId70" Type="http://schemas.openxmlformats.org/officeDocument/2006/relationships/customXml" Target="../ink/ink364.xml"/><Relationship Id="rId91" Type="http://schemas.openxmlformats.org/officeDocument/2006/relationships/image" Target="../media/image47.png"/><Relationship Id="rId145" Type="http://schemas.openxmlformats.org/officeDocument/2006/relationships/image" Target="../media/image74.png"/><Relationship Id="rId166" Type="http://schemas.openxmlformats.org/officeDocument/2006/relationships/customXml" Target="../ink/ink4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60.png"/><Relationship Id="rId21" Type="http://schemas.openxmlformats.org/officeDocument/2006/relationships/image" Target="../media/image1210.png"/><Relationship Id="rId42" Type="http://schemas.openxmlformats.org/officeDocument/2006/relationships/customXml" Target="../ink/ink438.xml"/><Relationship Id="rId63" Type="http://schemas.openxmlformats.org/officeDocument/2006/relationships/image" Target="../media/image33.png"/><Relationship Id="rId84" Type="http://schemas.openxmlformats.org/officeDocument/2006/relationships/customXml" Target="../ink/ink459.xml"/><Relationship Id="rId138" Type="http://schemas.openxmlformats.org/officeDocument/2006/relationships/customXml" Target="../ink/ink486.xml"/><Relationship Id="rId159" Type="http://schemas.openxmlformats.org/officeDocument/2006/relationships/image" Target="../media/image81.png"/><Relationship Id="rId170" Type="http://schemas.openxmlformats.org/officeDocument/2006/relationships/customXml" Target="../ink/ink502.xml"/><Relationship Id="rId107" Type="http://schemas.openxmlformats.org/officeDocument/2006/relationships/image" Target="../media/image55.png"/><Relationship Id="rId11" Type="http://schemas.openxmlformats.org/officeDocument/2006/relationships/image" Target="../media/image710.png"/><Relationship Id="rId32" Type="http://schemas.openxmlformats.org/officeDocument/2006/relationships/customXml" Target="../ink/ink433.xml"/><Relationship Id="rId53" Type="http://schemas.openxmlformats.org/officeDocument/2006/relationships/image" Target="../media/image28.png"/><Relationship Id="rId74" Type="http://schemas.openxmlformats.org/officeDocument/2006/relationships/customXml" Target="../ink/ink454.xml"/><Relationship Id="rId128" Type="http://schemas.openxmlformats.org/officeDocument/2006/relationships/customXml" Target="../ink/ink481.xml"/><Relationship Id="rId149" Type="http://schemas.openxmlformats.org/officeDocument/2006/relationships/image" Target="../media/image76.png"/><Relationship Id="rId5" Type="http://schemas.openxmlformats.org/officeDocument/2006/relationships/image" Target="../media/image4100.png"/><Relationship Id="rId95" Type="http://schemas.openxmlformats.org/officeDocument/2006/relationships/image" Target="../media/image49.png"/><Relationship Id="rId160" Type="http://schemas.openxmlformats.org/officeDocument/2006/relationships/customXml" Target="../ink/ink497.xml"/><Relationship Id="rId22" Type="http://schemas.openxmlformats.org/officeDocument/2006/relationships/customXml" Target="../ink/ink428.xml"/><Relationship Id="rId43" Type="http://schemas.openxmlformats.org/officeDocument/2006/relationships/image" Target="../media/image23.png"/><Relationship Id="rId64" Type="http://schemas.openxmlformats.org/officeDocument/2006/relationships/customXml" Target="../ink/ink449.xml"/><Relationship Id="rId118" Type="http://schemas.openxmlformats.org/officeDocument/2006/relationships/customXml" Target="../ink/ink476.xml"/><Relationship Id="rId139" Type="http://schemas.openxmlformats.org/officeDocument/2006/relationships/image" Target="../media/image71.png"/><Relationship Id="rId85" Type="http://schemas.openxmlformats.org/officeDocument/2006/relationships/image" Target="../media/image44.png"/><Relationship Id="rId150" Type="http://schemas.openxmlformats.org/officeDocument/2006/relationships/customXml" Target="../ink/ink492.xml"/><Relationship Id="rId171" Type="http://schemas.openxmlformats.org/officeDocument/2006/relationships/image" Target="../media/image87.png"/><Relationship Id="rId12" Type="http://schemas.openxmlformats.org/officeDocument/2006/relationships/customXml" Target="../ink/ink423.xml"/><Relationship Id="rId33" Type="http://schemas.openxmlformats.org/officeDocument/2006/relationships/image" Target="../media/image18.png"/><Relationship Id="rId108" Type="http://schemas.openxmlformats.org/officeDocument/2006/relationships/customXml" Target="../ink/ink471.xml"/><Relationship Id="rId129" Type="http://schemas.openxmlformats.org/officeDocument/2006/relationships/image" Target="../media/image66.png"/><Relationship Id="rId54" Type="http://schemas.openxmlformats.org/officeDocument/2006/relationships/customXml" Target="../ink/ink444.xml"/><Relationship Id="rId75" Type="http://schemas.openxmlformats.org/officeDocument/2006/relationships/image" Target="../media/image39.png"/><Relationship Id="rId96" Type="http://schemas.openxmlformats.org/officeDocument/2006/relationships/customXml" Target="../ink/ink465.xml"/><Relationship Id="rId140" Type="http://schemas.openxmlformats.org/officeDocument/2006/relationships/customXml" Target="../ink/ink487.xml"/><Relationship Id="rId161" Type="http://schemas.openxmlformats.org/officeDocument/2006/relationships/image" Target="../media/image82.png"/><Relationship Id="rId6" Type="http://schemas.openxmlformats.org/officeDocument/2006/relationships/customXml" Target="../ink/ink420.xml"/><Relationship Id="rId23" Type="http://schemas.openxmlformats.org/officeDocument/2006/relationships/image" Target="../media/image1310.png"/><Relationship Id="rId28" Type="http://schemas.openxmlformats.org/officeDocument/2006/relationships/customXml" Target="../ink/ink431.xml"/><Relationship Id="rId49" Type="http://schemas.openxmlformats.org/officeDocument/2006/relationships/image" Target="../media/image26.png"/><Relationship Id="rId114" Type="http://schemas.openxmlformats.org/officeDocument/2006/relationships/customXml" Target="../ink/ink474.xml"/><Relationship Id="rId119" Type="http://schemas.openxmlformats.org/officeDocument/2006/relationships/image" Target="../media/image61.png"/><Relationship Id="rId44" Type="http://schemas.openxmlformats.org/officeDocument/2006/relationships/customXml" Target="../ink/ink439.xml"/><Relationship Id="rId60" Type="http://schemas.openxmlformats.org/officeDocument/2006/relationships/customXml" Target="../ink/ink447.xml"/><Relationship Id="rId65" Type="http://schemas.openxmlformats.org/officeDocument/2006/relationships/image" Target="../media/image34.png"/><Relationship Id="rId81" Type="http://schemas.openxmlformats.org/officeDocument/2006/relationships/image" Target="../media/image42.png"/><Relationship Id="rId86" Type="http://schemas.openxmlformats.org/officeDocument/2006/relationships/customXml" Target="../ink/ink460.xml"/><Relationship Id="rId130" Type="http://schemas.openxmlformats.org/officeDocument/2006/relationships/customXml" Target="../ink/ink482.xml"/><Relationship Id="rId135" Type="http://schemas.openxmlformats.org/officeDocument/2006/relationships/image" Target="../media/image69.png"/><Relationship Id="rId151" Type="http://schemas.openxmlformats.org/officeDocument/2006/relationships/image" Target="../media/image77.png"/><Relationship Id="rId156" Type="http://schemas.openxmlformats.org/officeDocument/2006/relationships/customXml" Target="../ink/ink495.xml"/><Relationship Id="rId177" Type="http://schemas.openxmlformats.org/officeDocument/2006/relationships/image" Target="../media/image91.png"/><Relationship Id="rId172" Type="http://schemas.openxmlformats.org/officeDocument/2006/relationships/customXml" Target="../ink/ink503.xml"/><Relationship Id="rId13" Type="http://schemas.openxmlformats.org/officeDocument/2006/relationships/image" Target="../media/image810.png"/><Relationship Id="rId18" Type="http://schemas.openxmlformats.org/officeDocument/2006/relationships/customXml" Target="../ink/ink426.xml"/><Relationship Id="rId39" Type="http://schemas.openxmlformats.org/officeDocument/2006/relationships/image" Target="../media/image21.png"/><Relationship Id="rId109" Type="http://schemas.openxmlformats.org/officeDocument/2006/relationships/image" Target="../media/image56.png"/><Relationship Id="rId34" Type="http://schemas.openxmlformats.org/officeDocument/2006/relationships/customXml" Target="../ink/ink434.xml"/><Relationship Id="rId50" Type="http://schemas.openxmlformats.org/officeDocument/2006/relationships/customXml" Target="../ink/ink442.xml"/><Relationship Id="rId55" Type="http://schemas.openxmlformats.org/officeDocument/2006/relationships/image" Target="../media/image29.png"/><Relationship Id="rId76" Type="http://schemas.openxmlformats.org/officeDocument/2006/relationships/customXml" Target="../ink/ink455.xml"/><Relationship Id="rId97" Type="http://schemas.openxmlformats.org/officeDocument/2006/relationships/image" Target="../media/image50.png"/><Relationship Id="rId104" Type="http://schemas.openxmlformats.org/officeDocument/2006/relationships/customXml" Target="../ink/ink469.xml"/><Relationship Id="rId120" Type="http://schemas.openxmlformats.org/officeDocument/2006/relationships/customXml" Target="../ink/ink477.xml"/><Relationship Id="rId125" Type="http://schemas.openxmlformats.org/officeDocument/2006/relationships/image" Target="../media/image64.png"/><Relationship Id="rId141" Type="http://schemas.openxmlformats.org/officeDocument/2006/relationships/image" Target="../media/image72.png"/><Relationship Id="rId146" Type="http://schemas.openxmlformats.org/officeDocument/2006/relationships/customXml" Target="../ink/ink490.xml"/><Relationship Id="rId167" Type="http://schemas.openxmlformats.org/officeDocument/2006/relationships/image" Target="../media/image85.png"/><Relationship Id="rId7" Type="http://schemas.openxmlformats.org/officeDocument/2006/relationships/image" Target="../media/image516.png"/><Relationship Id="rId71" Type="http://schemas.openxmlformats.org/officeDocument/2006/relationships/image" Target="../media/image37.png"/><Relationship Id="rId92" Type="http://schemas.openxmlformats.org/officeDocument/2006/relationships/customXml" Target="../ink/ink463.xml"/><Relationship Id="rId162" Type="http://schemas.openxmlformats.org/officeDocument/2006/relationships/customXml" Target="../ink/ink498.xml"/><Relationship Id="rId2" Type="http://schemas.openxmlformats.org/officeDocument/2006/relationships/customXml" Target="../ink/ink418.xml"/><Relationship Id="rId29" Type="http://schemas.openxmlformats.org/officeDocument/2006/relationships/image" Target="../media/image16.png"/><Relationship Id="rId24" Type="http://schemas.openxmlformats.org/officeDocument/2006/relationships/customXml" Target="../ink/ink429.xml"/><Relationship Id="rId40" Type="http://schemas.openxmlformats.org/officeDocument/2006/relationships/customXml" Target="../ink/ink437.xml"/><Relationship Id="rId45" Type="http://schemas.openxmlformats.org/officeDocument/2006/relationships/image" Target="../media/image24.png"/><Relationship Id="rId66" Type="http://schemas.openxmlformats.org/officeDocument/2006/relationships/customXml" Target="../ink/ink450.xml"/><Relationship Id="rId87" Type="http://schemas.openxmlformats.org/officeDocument/2006/relationships/image" Target="../media/image45.png"/><Relationship Id="rId110" Type="http://schemas.openxmlformats.org/officeDocument/2006/relationships/customXml" Target="../ink/ink472.xml"/><Relationship Id="rId115" Type="http://schemas.openxmlformats.org/officeDocument/2006/relationships/image" Target="../media/image59.png"/><Relationship Id="rId131" Type="http://schemas.openxmlformats.org/officeDocument/2006/relationships/image" Target="../media/image67.png"/><Relationship Id="rId136" Type="http://schemas.openxmlformats.org/officeDocument/2006/relationships/customXml" Target="../ink/ink485.xml"/><Relationship Id="rId157" Type="http://schemas.openxmlformats.org/officeDocument/2006/relationships/image" Target="../media/image80.png"/><Relationship Id="rId178" Type="http://schemas.openxmlformats.org/officeDocument/2006/relationships/customXml" Target="../ink/ink506.xml"/><Relationship Id="rId61" Type="http://schemas.openxmlformats.org/officeDocument/2006/relationships/image" Target="../media/image32.png"/><Relationship Id="rId82" Type="http://schemas.openxmlformats.org/officeDocument/2006/relationships/customXml" Target="../ink/ink458.xml"/><Relationship Id="rId152" Type="http://schemas.openxmlformats.org/officeDocument/2006/relationships/customXml" Target="../ink/ink493.xml"/><Relationship Id="rId173" Type="http://schemas.openxmlformats.org/officeDocument/2006/relationships/image" Target="../media/image88.png"/><Relationship Id="rId19" Type="http://schemas.openxmlformats.org/officeDocument/2006/relationships/image" Target="../media/image1110.png"/><Relationship Id="rId14" Type="http://schemas.openxmlformats.org/officeDocument/2006/relationships/customXml" Target="../ink/ink424.xml"/><Relationship Id="rId30" Type="http://schemas.openxmlformats.org/officeDocument/2006/relationships/customXml" Target="../ink/ink432.xml"/><Relationship Id="rId35" Type="http://schemas.openxmlformats.org/officeDocument/2006/relationships/image" Target="../media/image19.png"/><Relationship Id="rId56" Type="http://schemas.openxmlformats.org/officeDocument/2006/relationships/customXml" Target="../ink/ink445.xml"/><Relationship Id="rId77" Type="http://schemas.openxmlformats.org/officeDocument/2006/relationships/image" Target="../media/image40.png"/><Relationship Id="rId100" Type="http://schemas.openxmlformats.org/officeDocument/2006/relationships/customXml" Target="../ink/ink467.xml"/><Relationship Id="rId105" Type="http://schemas.openxmlformats.org/officeDocument/2006/relationships/image" Target="../media/image54.png"/><Relationship Id="rId126" Type="http://schemas.openxmlformats.org/officeDocument/2006/relationships/customXml" Target="../ink/ink480.xml"/><Relationship Id="rId147" Type="http://schemas.openxmlformats.org/officeDocument/2006/relationships/image" Target="../media/image75.png"/><Relationship Id="rId168" Type="http://schemas.openxmlformats.org/officeDocument/2006/relationships/customXml" Target="../ink/ink501.xml"/><Relationship Id="rId8" Type="http://schemas.openxmlformats.org/officeDocument/2006/relationships/customXml" Target="../ink/ink421.xml"/><Relationship Id="rId51" Type="http://schemas.openxmlformats.org/officeDocument/2006/relationships/image" Target="../media/image27.png"/><Relationship Id="rId72" Type="http://schemas.openxmlformats.org/officeDocument/2006/relationships/customXml" Target="../ink/ink453.xml"/><Relationship Id="rId93" Type="http://schemas.openxmlformats.org/officeDocument/2006/relationships/image" Target="../media/image48.png"/><Relationship Id="rId98" Type="http://schemas.openxmlformats.org/officeDocument/2006/relationships/customXml" Target="../ink/ink466.xml"/><Relationship Id="rId121" Type="http://schemas.openxmlformats.org/officeDocument/2006/relationships/image" Target="../media/image62.png"/><Relationship Id="rId142" Type="http://schemas.openxmlformats.org/officeDocument/2006/relationships/customXml" Target="../ink/ink488.xml"/><Relationship Id="rId163" Type="http://schemas.openxmlformats.org/officeDocument/2006/relationships/image" Target="../media/image83.png"/><Relationship Id="rId3" Type="http://schemas.openxmlformats.org/officeDocument/2006/relationships/image" Target="../media/image3100.png"/><Relationship Id="rId25" Type="http://schemas.openxmlformats.org/officeDocument/2006/relationships/image" Target="../media/image14.png"/><Relationship Id="rId46" Type="http://schemas.openxmlformats.org/officeDocument/2006/relationships/customXml" Target="../ink/ink440.xml"/><Relationship Id="rId67" Type="http://schemas.openxmlformats.org/officeDocument/2006/relationships/image" Target="../media/image35.png"/><Relationship Id="rId116" Type="http://schemas.openxmlformats.org/officeDocument/2006/relationships/customXml" Target="../ink/ink475.xml"/><Relationship Id="rId137" Type="http://schemas.openxmlformats.org/officeDocument/2006/relationships/image" Target="../media/image70.png"/><Relationship Id="rId158" Type="http://schemas.openxmlformats.org/officeDocument/2006/relationships/customXml" Target="../ink/ink496.xml"/><Relationship Id="rId20" Type="http://schemas.openxmlformats.org/officeDocument/2006/relationships/customXml" Target="../ink/ink427.xml"/><Relationship Id="rId41" Type="http://schemas.openxmlformats.org/officeDocument/2006/relationships/image" Target="../media/image22.png"/><Relationship Id="rId62" Type="http://schemas.openxmlformats.org/officeDocument/2006/relationships/customXml" Target="../ink/ink448.xml"/><Relationship Id="rId83" Type="http://schemas.openxmlformats.org/officeDocument/2006/relationships/image" Target="../media/image43.png"/><Relationship Id="rId88" Type="http://schemas.openxmlformats.org/officeDocument/2006/relationships/customXml" Target="../ink/ink461.xml"/><Relationship Id="rId111" Type="http://schemas.openxmlformats.org/officeDocument/2006/relationships/image" Target="../media/image57.png"/><Relationship Id="rId132" Type="http://schemas.openxmlformats.org/officeDocument/2006/relationships/customXml" Target="../ink/ink483.xml"/><Relationship Id="rId153" Type="http://schemas.openxmlformats.org/officeDocument/2006/relationships/image" Target="../media/image78.png"/><Relationship Id="rId174" Type="http://schemas.openxmlformats.org/officeDocument/2006/relationships/customXml" Target="../ink/ink504.xml"/><Relationship Id="rId179" Type="http://schemas.openxmlformats.org/officeDocument/2006/relationships/image" Target="../media/image92.png"/><Relationship Id="rId15" Type="http://schemas.openxmlformats.org/officeDocument/2006/relationships/image" Target="../media/image910.png"/><Relationship Id="rId36" Type="http://schemas.openxmlformats.org/officeDocument/2006/relationships/customXml" Target="../ink/ink435.xml"/><Relationship Id="rId57" Type="http://schemas.openxmlformats.org/officeDocument/2006/relationships/image" Target="../media/image30.png"/><Relationship Id="rId106" Type="http://schemas.openxmlformats.org/officeDocument/2006/relationships/customXml" Target="../ink/ink470.xml"/><Relationship Id="rId127" Type="http://schemas.openxmlformats.org/officeDocument/2006/relationships/image" Target="../media/image65.png"/><Relationship Id="rId10" Type="http://schemas.openxmlformats.org/officeDocument/2006/relationships/customXml" Target="../ink/ink422.xml"/><Relationship Id="rId31" Type="http://schemas.openxmlformats.org/officeDocument/2006/relationships/image" Target="../media/image17.png"/><Relationship Id="rId52" Type="http://schemas.openxmlformats.org/officeDocument/2006/relationships/customXml" Target="../ink/ink443.xml"/><Relationship Id="rId73" Type="http://schemas.openxmlformats.org/officeDocument/2006/relationships/image" Target="../media/image38.png"/><Relationship Id="rId78" Type="http://schemas.openxmlformats.org/officeDocument/2006/relationships/customXml" Target="../ink/ink456.xml"/><Relationship Id="rId94" Type="http://schemas.openxmlformats.org/officeDocument/2006/relationships/customXml" Target="../ink/ink464.xml"/><Relationship Id="rId99" Type="http://schemas.openxmlformats.org/officeDocument/2006/relationships/image" Target="../media/image51.png"/><Relationship Id="rId101" Type="http://schemas.openxmlformats.org/officeDocument/2006/relationships/image" Target="../media/image52.png"/><Relationship Id="rId122" Type="http://schemas.openxmlformats.org/officeDocument/2006/relationships/customXml" Target="../ink/ink478.xml"/><Relationship Id="rId143" Type="http://schemas.openxmlformats.org/officeDocument/2006/relationships/image" Target="../media/image73.png"/><Relationship Id="rId148" Type="http://schemas.openxmlformats.org/officeDocument/2006/relationships/customXml" Target="../ink/ink491.xml"/><Relationship Id="rId164" Type="http://schemas.openxmlformats.org/officeDocument/2006/relationships/customXml" Target="../ink/ink499.xml"/><Relationship Id="rId169" Type="http://schemas.openxmlformats.org/officeDocument/2006/relationships/image" Target="../media/image86.png"/><Relationship Id="rId4" Type="http://schemas.openxmlformats.org/officeDocument/2006/relationships/customXml" Target="../ink/ink419.xml"/><Relationship Id="rId9" Type="http://schemas.openxmlformats.org/officeDocument/2006/relationships/image" Target="../media/image610.png"/><Relationship Id="rId26" Type="http://schemas.openxmlformats.org/officeDocument/2006/relationships/customXml" Target="../ink/ink430.xml"/><Relationship Id="rId47" Type="http://schemas.openxmlformats.org/officeDocument/2006/relationships/image" Target="../media/image25.png"/><Relationship Id="rId68" Type="http://schemas.openxmlformats.org/officeDocument/2006/relationships/customXml" Target="../ink/ink451.xml"/><Relationship Id="rId89" Type="http://schemas.openxmlformats.org/officeDocument/2006/relationships/image" Target="../media/image46.png"/><Relationship Id="rId112" Type="http://schemas.openxmlformats.org/officeDocument/2006/relationships/customXml" Target="../ink/ink473.xml"/><Relationship Id="rId133" Type="http://schemas.openxmlformats.org/officeDocument/2006/relationships/image" Target="../media/image68.png"/><Relationship Id="rId154" Type="http://schemas.openxmlformats.org/officeDocument/2006/relationships/customXml" Target="../ink/ink494.xml"/><Relationship Id="rId175" Type="http://schemas.openxmlformats.org/officeDocument/2006/relationships/image" Target="../media/image89.png"/><Relationship Id="rId16" Type="http://schemas.openxmlformats.org/officeDocument/2006/relationships/customXml" Target="../ink/ink425.xml"/><Relationship Id="rId37" Type="http://schemas.openxmlformats.org/officeDocument/2006/relationships/image" Target="../media/image20.png"/><Relationship Id="rId58" Type="http://schemas.openxmlformats.org/officeDocument/2006/relationships/customXml" Target="../ink/ink446.xml"/><Relationship Id="rId79" Type="http://schemas.openxmlformats.org/officeDocument/2006/relationships/image" Target="../media/image41.png"/><Relationship Id="rId102" Type="http://schemas.openxmlformats.org/officeDocument/2006/relationships/customXml" Target="../ink/ink468.xml"/><Relationship Id="rId123" Type="http://schemas.openxmlformats.org/officeDocument/2006/relationships/image" Target="../media/image63.png"/><Relationship Id="rId144" Type="http://schemas.openxmlformats.org/officeDocument/2006/relationships/customXml" Target="../ink/ink489.xml"/><Relationship Id="rId90" Type="http://schemas.openxmlformats.org/officeDocument/2006/relationships/customXml" Target="../ink/ink462.xml"/><Relationship Id="rId165" Type="http://schemas.openxmlformats.org/officeDocument/2006/relationships/image" Target="../media/image84.png"/><Relationship Id="rId27" Type="http://schemas.openxmlformats.org/officeDocument/2006/relationships/image" Target="../media/image15.png"/><Relationship Id="rId48" Type="http://schemas.openxmlformats.org/officeDocument/2006/relationships/customXml" Target="../ink/ink441.xml"/><Relationship Id="rId69" Type="http://schemas.openxmlformats.org/officeDocument/2006/relationships/image" Target="../media/image36.png"/><Relationship Id="rId113" Type="http://schemas.openxmlformats.org/officeDocument/2006/relationships/image" Target="../media/image58.png"/><Relationship Id="rId134" Type="http://schemas.openxmlformats.org/officeDocument/2006/relationships/customXml" Target="../ink/ink484.xml"/><Relationship Id="rId80" Type="http://schemas.openxmlformats.org/officeDocument/2006/relationships/customXml" Target="../ink/ink457.xml"/><Relationship Id="rId155" Type="http://schemas.openxmlformats.org/officeDocument/2006/relationships/image" Target="../media/image79.png"/><Relationship Id="rId176" Type="http://schemas.openxmlformats.org/officeDocument/2006/relationships/customXml" Target="../ink/ink505.xml"/><Relationship Id="rId17" Type="http://schemas.openxmlformats.org/officeDocument/2006/relationships/image" Target="../media/image1010.png"/><Relationship Id="rId38" Type="http://schemas.openxmlformats.org/officeDocument/2006/relationships/customXml" Target="../ink/ink436.xml"/><Relationship Id="rId59" Type="http://schemas.openxmlformats.org/officeDocument/2006/relationships/image" Target="../media/image31.png"/><Relationship Id="rId103" Type="http://schemas.openxmlformats.org/officeDocument/2006/relationships/image" Target="../media/image53.png"/><Relationship Id="rId124" Type="http://schemas.openxmlformats.org/officeDocument/2006/relationships/customXml" Target="../ink/ink479.xml"/><Relationship Id="rId70" Type="http://schemas.openxmlformats.org/officeDocument/2006/relationships/customXml" Target="../ink/ink452.xml"/><Relationship Id="rId91" Type="http://schemas.openxmlformats.org/officeDocument/2006/relationships/image" Target="../media/image47.png"/><Relationship Id="rId145" Type="http://schemas.openxmlformats.org/officeDocument/2006/relationships/image" Target="../media/image74.png"/><Relationship Id="rId166" Type="http://schemas.openxmlformats.org/officeDocument/2006/relationships/customXml" Target="../ink/ink50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60.png"/><Relationship Id="rId21" Type="http://schemas.openxmlformats.org/officeDocument/2006/relationships/image" Target="../media/image1210.png"/><Relationship Id="rId42" Type="http://schemas.openxmlformats.org/officeDocument/2006/relationships/customXml" Target="../ink/ink527.xml"/><Relationship Id="rId63" Type="http://schemas.openxmlformats.org/officeDocument/2006/relationships/image" Target="../media/image33.png"/><Relationship Id="rId84" Type="http://schemas.openxmlformats.org/officeDocument/2006/relationships/customXml" Target="../ink/ink548.xml"/><Relationship Id="rId138" Type="http://schemas.openxmlformats.org/officeDocument/2006/relationships/customXml" Target="../ink/ink575.xml"/><Relationship Id="rId159" Type="http://schemas.openxmlformats.org/officeDocument/2006/relationships/image" Target="../media/image81.png"/><Relationship Id="rId170" Type="http://schemas.openxmlformats.org/officeDocument/2006/relationships/customXml" Target="../ink/ink591.xml"/><Relationship Id="rId107" Type="http://schemas.openxmlformats.org/officeDocument/2006/relationships/image" Target="../media/image55.png"/><Relationship Id="rId11" Type="http://schemas.openxmlformats.org/officeDocument/2006/relationships/image" Target="../media/image710.png"/><Relationship Id="rId32" Type="http://schemas.openxmlformats.org/officeDocument/2006/relationships/customXml" Target="../ink/ink522.xml"/><Relationship Id="rId53" Type="http://schemas.openxmlformats.org/officeDocument/2006/relationships/image" Target="../media/image28.png"/><Relationship Id="rId74" Type="http://schemas.openxmlformats.org/officeDocument/2006/relationships/customXml" Target="../ink/ink543.xml"/><Relationship Id="rId128" Type="http://schemas.openxmlformats.org/officeDocument/2006/relationships/customXml" Target="../ink/ink570.xml"/><Relationship Id="rId149" Type="http://schemas.openxmlformats.org/officeDocument/2006/relationships/image" Target="../media/image76.png"/><Relationship Id="rId5" Type="http://schemas.openxmlformats.org/officeDocument/2006/relationships/image" Target="../media/image4100.png"/><Relationship Id="rId95" Type="http://schemas.openxmlformats.org/officeDocument/2006/relationships/image" Target="../media/image49.png"/><Relationship Id="rId160" Type="http://schemas.openxmlformats.org/officeDocument/2006/relationships/customXml" Target="../ink/ink586.xml"/><Relationship Id="rId22" Type="http://schemas.openxmlformats.org/officeDocument/2006/relationships/customXml" Target="../ink/ink517.xml"/><Relationship Id="rId43" Type="http://schemas.openxmlformats.org/officeDocument/2006/relationships/image" Target="../media/image23.png"/><Relationship Id="rId64" Type="http://schemas.openxmlformats.org/officeDocument/2006/relationships/customXml" Target="../ink/ink538.xml"/><Relationship Id="rId118" Type="http://schemas.openxmlformats.org/officeDocument/2006/relationships/customXml" Target="../ink/ink565.xml"/><Relationship Id="rId139" Type="http://schemas.openxmlformats.org/officeDocument/2006/relationships/image" Target="../media/image71.png"/><Relationship Id="rId85" Type="http://schemas.openxmlformats.org/officeDocument/2006/relationships/image" Target="../media/image44.png"/><Relationship Id="rId150" Type="http://schemas.openxmlformats.org/officeDocument/2006/relationships/customXml" Target="../ink/ink581.xml"/><Relationship Id="rId171" Type="http://schemas.openxmlformats.org/officeDocument/2006/relationships/image" Target="../media/image87.png"/><Relationship Id="rId12" Type="http://schemas.openxmlformats.org/officeDocument/2006/relationships/customXml" Target="../ink/ink512.xml"/><Relationship Id="rId33" Type="http://schemas.openxmlformats.org/officeDocument/2006/relationships/image" Target="../media/image18.png"/><Relationship Id="rId108" Type="http://schemas.openxmlformats.org/officeDocument/2006/relationships/customXml" Target="../ink/ink560.xml"/><Relationship Id="rId129" Type="http://schemas.openxmlformats.org/officeDocument/2006/relationships/image" Target="../media/image66.png"/><Relationship Id="rId54" Type="http://schemas.openxmlformats.org/officeDocument/2006/relationships/customXml" Target="../ink/ink533.xml"/><Relationship Id="rId75" Type="http://schemas.openxmlformats.org/officeDocument/2006/relationships/image" Target="../media/image39.png"/><Relationship Id="rId96" Type="http://schemas.openxmlformats.org/officeDocument/2006/relationships/customXml" Target="../ink/ink554.xml"/><Relationship Id="rId140" Type="http://schemas.openxmlformats.org/officeDocument/2006/relationships/customXml" Target="../ink/ink576.xml"/><Relationship Id="rId161" Type="http://schemas.openxmlformats.org/officeDocument/2006/relationships/image" Target="../media/image82.png"/><Relationship Id="rId6" Type="http://schemas.openxmlformats.org/officeDocument/2006/relationships/customXml" Target="../ink/ink509.xml"/><Relationship Id="rId23" Type="http://schemas.openxmlformats.org/officeDocument/2006/relationships/image" Target="../media/image1310.png"/><Relationship Id="rId28" Type="http://schemas.openxmlformats.org/officeDocument/2006/relationships/customXml" Target="../ink/ink520.xml"/><Relationship Id="rId49" Type="http://schemas.openxmlformats.org/officeDocument/2006/relationships/image" Target="../media/image26.png"/><Relationship Id="rId114" Type="http://schemas.openxmlformats.org/officeDocument/2006/relationships/customXml" Target="../ink/ink563.xml"/><Relationship Id="rId119" Type="http://schemas.openxmlformats.org/officeDocument/2006/relationships/image" Target="../media/image61.png"/><Relationship Id="rId44" Type="http://schemas.openxmlformats.org/officeDocument/2006/relationships/customXml" Target="../ink/ink528.xml"/><Relationship Id="rId60" Type="http://schemas.openxmlformats.org/officeDocument/2006/relationships/customXml" Target="../ink/ink536.xml"/><Relationship Id="rId65" Type="http://schemas.openxmlformats.org/officeDocument/2006/relationships/image" Target="../media/image34.png"/><Relationship Id="rId81" Type="http://schemas.openxmlformats.org/officeDocument/2006/relationships/image" Target="../media/image42.png"/><Relationship Id="rId86" Type="http://schemas.openxmlformats.org/officeDocument/2006/relationships/customXml" Target="../ink/ink549.xml"/><Relationship Id="rId130" Type="http://schemas.openxmlformats.org/officeDocument/2006/relationships/customXml" Target="../ink/ink571.xml"/><Relationship Id="rId135" Type="http://schemas.openxmlformats.org/officeDocument/2006/relationships/image" Target="../media/image69.png"/><Relationship Id="rId151" Type="http://schemas.openxmlformats.org/officeDocument/2006/relationships/image" Target="../media/image77.png"/><Relationship Id="rId156" Type="http://schemas.openxmlformats.org/officeDocument/2006/relationships/customXml" Target="../ink/ink584.xml"/><Relationship Id="rId177" Type="http://schemas.openxmlformats.org/officeDocument/2006/relationships/image" Target="../media/image91.png"/><Relationship Id="rId172" Type="http://schemas.openxmlformats.org/officeDocument/2006/relationships/customXml" Target="../ink/ink592.xml"/><Relationship Id="rId13" Type="http://schemas.openxmlformats.org/officeDocument/2006/relationships/image" Target="../media/image810.png"/><Relationship Id="rId18" Type="http://schemas.openxmlformats.org/officeDocument/2006/relationships/customXml" Target="../ink/ink515.xml"/><Relationship Id="rId39" Type="http://schemas.openxmlformats.org/officeDocument/2006/relationships/image" Target="../media/image21.png"/><Relationship Id="rId109" Type="http://schemas.openxmlformats.org/officeDocument/2006/relationships/image" Target="../media/image56.png"/><Relationship Id="rId34" Type="http://schemas.openxmlformats.org/officeDocument/2006/relationships/customXml" Target="../ink/ink523.xml"/><Relationship Id="rId50" Type="http://schemas.openxmlformats.org/officeDocument/2006/relationships/customXml" Target="../ink/ink531.xml"/><Relationship Id="rId55" Type="http://schemas.openxmlformats.org/officeDocument/2006/relationships/image" Target="../media/image29.png"/><Relationship Id="rId76" Type="http://schemas.openxmlformats.org/officeDocument/2006/relationships/customXml" Target="../ink/ink544.xml"/><Relationship Id="rId97" Type="http://schemas.openxmlformats.org/officeDocument/2006/relationships/image" Target="../media/image50.png"/><Relationship Id="rId104" Type="http://schemas.openxmlformats.org/officeDocument/2006/relationships/customXml" Target="../ink/ink558.xml"/><Relationship Id="rId120" Type="http://schemas.openxmlformats.org/officeDocument/2006/relationships/customXml" Target="../ink/ink566.xml"/><Relationship Id="rId125" Type="http://schemas.openxmlformats.org/officeDocument/2006/relationships/image" Target="../media/image64.png"/><Relationship Id="rId141" Type="http://schemas.openxmlformats.org/officeDocument/2006/relationships/image" Target="../media/image72.png"/><Relationship Id="rId146" Type="http://schemas.openxmlformats.org/officeDocument/2006/relationships/customXml" Target="../ink/ink579.xml"/><Relationship Id="rId167" Type="http://schemas.openxmlformats.org/officeDocument/2006/relationships/image" Target="../media/image85.png"/><Relationship Id="rId7" Type="http://schemas.openxmlformats.org/officeDocument/2006/relationships/image" Target="../media/image516.png"/><Relationship Id="rId71" Type="http://schemas.openxmlformats.org/officeDocument/2006/relationships/image" Target="../media/image37.png"/><Relationship Id="rId92" Type="http://schemas.openxmlformats.org/officeDocument/2006/relationships/customXml" Target="../ink/ink552.xml"/><Relationship Id="rId162" Type="http://schemas.openxmlformats.org/officeDocument/2006/relationships/customXml" Target="../ink/ink587.xml"/><Relationship Id="rId2" Type="http://schemas.openxmlformats.org/officeDocument/2006/relationships/customXml" Target="../ink/ink507.xml"/><Relationship Id="rId29" Type="http://schemas.openxmlformats.org/officeDocument/2006/relationships/image" Target="../media/image16.png"/><Relationship Id="rId24" Type="http://schemas.openxmlformats.org/officeDocument/2006/relationships/customXml" Target="../ink/ink518.xml"/><Relationship Id="rId40" Type="http://schemas.openxmlformats.org/officeDocument/2006/relationships/customXml" Target="../ink/ink526.xml"/><Relationship Id="rId45" Type="http://schemas.openxmlformats.org/officeDocument/2006/relationships/image" Target="../media/image24.png"/><Relationship Id="rId66" Type="http://schemas.openxmlformats.org/officeDocument/2006/relationships/customXml" Target="../ink/ink539.xml"/><Relationship Id="rId87" Type="http://schemas.openxmlformats.org/officeDocument/2006/relationships/image" Target="../media/image45.png"/><Relationship Id="rId110" Type="http://schemas.openxmlformats.org/officeDocument/2006/relationships/customXml" Target="../ink/ink561.xml"/><Relationship Id="rId115" Type="http://schemas.openxmlformats.org/officeDocument/2006/relationships/image" Target="../media/image59.png"/><Relationship Id="rId131" Type="http://schemas.openxmlformats.org/officeDocument/2006/relationships/image" Target="../media/image67.png"/><Relationship Id="rId136" Type="http://schemas.openxmlformats.org/officeDocument/2006/relationships/customXml" Target="../ink/ink574.xml"/><Relationship Id="rId157" Type="http://schemas.openxmlformats.org/officeDocument/2006/relationships/image" Target="../media/image80.png"/><Relationship Id="rId178" Type="http://schemas.openxmlformats.org/officeDocument/2006/relationships/customXml" Target="../ink/ink595.xml"/><Relationship Id="rId61" Type="http://schemas.openxmlformats.org/officeDocument/2006/relationships/image" Target="../media/image32.png"/><Relationship Id="rId82" Type="http://schemas.openxmlformats.org/officeDocument/2006/relationships/customXml" Target="../ink/ink547.xml"/><Relationship Id="rId152" Type="http://schemas.openxmlformats.org/officeDocument/2006/relationships/customXml" Target="../ink/ink582.xml"/><Relationship Id="rId173" Type="http://schemas.openxmlformats.org/officeDocument/2006/relationships/image" Target="../media/image88.png"/><Relationship Id="rId19" Type="http://schemas.openxmlformats.org/officeDocument/2006/relationships/image" Target="../media/image1110.png"/><Relationship Id="rId14" Type="http://schemas.openxmlformats.org/officeDocument/2006/relationships/customXml" Target="../ink/ink513.xml"/><Relationship Id="rId30" Type="http://schemas.openxmlformats.org/officeDocument/2006/relationships/customXml" Target="../ink/ink521.xml"/><Relationship Id="rId35" Type="http://schemas.openxmlformats.org/officeDocument/2006/relationships/image" Target="../media/image19.png"/><Relationship Id="rId56" Type="http://schemas.openxmlformats.org/officeDocument/2006/relationships/customXml" Target="../ink/ink534.xml"/><Relationship Id="rId77" Type="http://schemas.openxmlformats.org/officeDocument/2006/relationships/image" Target="../media/image40.png"/><Relationship Id="rId100" Type="http://schemas.openxmlformats.org/officeDocument/2006/relationships/customXml" Target="../ink/ink556.xml"/><Relationship Id="rId105" Type="http://schemas.openxmlformats.org/officeDocument/2006/relationships/image" Target="../media/image54.png"/><Relationship Id="rId126" Type="http://schemas.openxmlformats.org/officeDocument/2006/relationships/customXml" Target="../ink/ink569.xml"/><Relationship Id="rId147" Type="http://schemas.openxmlformats.org/officeDocument/2006/relationships/image" Target="../media/image75.png"/><Relationship Id="rId168" Type="http://schemas.openxmlformats.org/officeDocument/2006/relationships/customXml" Target="../ink/ink590.xml"/><Relationship Id="rId8" Type="http://schemas.openxmlformats.org/officeDocument/2006/relationships/customXml" Target="../ink/ink510.xml"/><Relationship Id="rId51" Type="http://schemas.openxmlformats.org/officeDocument/2006/relationships/image" Target="../media/image27.png"/><Relationship Id="rId72" Type="http://schemas.openxmlformats.org/officeDocument/2006/relationships/customXml" Target="../ink/ink542.xml"/><Relationship Id="rId93" Type="http://schemas.openxmlformats.org/officeDocument/2006/relationships/image" Target="../media/image48.png"/><Relationship Id="rId98" Type="http://schemas.openxmlformats.org/officeDocument/2006/relationships/customXml" Target="../ink/ink555.xml"/><Relationship Id="rId121" Type="http://schemas.openxmlformats.org/officeDocument/2006/relationships/image" Target="../media/image62.png"/><Relationship Id="rId142" Type="http://schemas.openxmlformats.org/officeDocument/2006/relationships/customXml" Target="../ink/ink577.xml"/><Relationship Id="rId163" Type="http://schemas.openxmlformats.org/officeDocument/2006/relationships/image" Target="../media/image83.png"/><Relationship Id="rId3" Type="http://schemas.openxmlformats.org/officeDocument/2006/relationships/image" Target="../media/image3100.png"/><Relationship Id="rId25" Type="http://schemas.openxmlformats.org/officeDocument/2006/relationships/image" Target="../media/image14.png"/><Relationship Id="rId46" Type="http://schemas.openxmlformats.org/officeDocument/2006/relationships/customXml" Target="../ink/ink529.xml"/><Relationship Id="rId67" Type="http://schemas.openxmlformats.org/officeDocument/2006/relationships/image" Target="../media/image35.png"/><Relationship Id="rId116" Type="http://schemas.openxmlformats.org/officeDocument/2006/relationships/customXml" Target="../ink/ink564.xml"/><Relationship Id="rId137" Type="http://schemas.openxmlformats.org/officeDocument/2006/relationships/image" Target="../media/image70.png"/><Relationship Id="rId158" Type="http://schemas.openxmlformats.org/officeDocument/2006/relationships/customXml" Target="../ink/ink585.xml"/><Relationship Id="rId20" Type="http://schemas.openxmlformats.org/officeDocument/2006/relationships/customXml" Target="../ink/ink516.xml"/><Relationship Id="rId41" Type="http://schemas.openxmlformats.org/officeDocument/2006/relationships/image" Target="../media/image22.png"/><Relationship Id="rId62" Type="http://schemas.openxmlformats.org/officeDocument/2006/relationships/customXml" Target="../ink/ink537.xml"/><Relationship Id="rId83" Type="http://schemas.openxmlformats.org/officeDocument/2006/relationships/image" Target="../media/image43.png"/><Relationship Id="rId88" Type="http://schemas.openxmlformats.org/officeDocument/2006/relationships/customXml" Target="../ink/ink550.xml"/><Relationship Id="rId111" Type="http://schemas.openxmlformats.org/officeDocument/2006/relationships/image" Target="../media/image57.png"/><Relationship Id="rId132" Type="http://schemas.openxmlformats.org/officeDocument/2006/relationships/customXml" Target="../ink/ink572.xml"/><Relationship Id="rId153" Type="http://schemas.openxmlformats.org/officeDocument/2006/relationships/image" Target="../media/image78.png"/><Relationship Id="rId174" Type="http://schemas.openxmlformats.org/officeDocument/2006/relationships/customXml" Target="../ink/ink593.xml"/><Relationship Id="rId179" Type="http://schemas.openxmlformats.org/officeDocument/2006/relationships/image" Target="../media/image93.png"/><Relationship Id="rId15" Type="http://schemas.openxmlformats.org/officeDocument/2006/relationships/image" Target="../media/image910.png"/><Relationship Id="rId36" Type="http://schemas.openxmlformats.org/officeDocument/2006/relationships/customXml" Target="../ink/ink524.xml"/><Relationship Id="rId57" Type="http://schemas.openxmlformats.org/officeDocument/2006/relationships/image" Target="../media/image30.png"/><Relationship Id="rId106" Type="http://schemas.openxmlformats.org/officeDocument/2006/relationships/customXml" Target="../ink/ink559.xml"/><Relationship Id="rId127" Type="http://schemas.openxmlformats.org/officeDocument/2006/relationships/image" Target="../media/image65.png"/><Relationship Id="rId10" Type="http://schemas.openxmlformats.org/officeDocument/2006/relationships/customXml" Target="../ink/ink511.xml"/><Relationship Id="rId31" Type="http://schemas.openxmlformats.org/officeDocument/2006/relationships/image" Target="../media/image17.png"/><Relationship Id="rId52" Type="http://schemas.openxmlformats.org/officeDocument/2006/relationships/customXml" Target="../ink/ink532.xml"/><Relationship Id="rId73" Type="http://schemas.openxmlformats.org/officeDocument/2006/relationships/image" Target="../media/image38.png"/><Relationship Id="rId78" Type="http://schemas.openxmlformats.org/officeDocument/2006/relationships/customXml" Target="../ink/ink545.xml"/><Relationship Id="rId94" Type="http://schemas.openxmlformats.org/officeDocument/2006/relationships/customXml" Target="../ink/ink553.xml"/><Relationship Id="rId99" Type="http://schemas.openxmlformats.org/officeDocument/2006/relationships/image" Target="../media/image51.png"/><Relationship Id="rId101" Type="http://schemas.openxmlformats.org/officeDocument/2006/relationships/image" Target="../media/image52.png"/><Relationship Id="rId122" Type="http://schemas.openxmlformats.org/officeDocument/2006/relationships/customXml" Target="../ink/ink567.xml"/><Relationship Id="rId143" Type="http://schemas.openxmlformats.org/officeDocument/2006/relationships/image" Target="../media/image73.png"/><Relationship Id="rId148" Type="http://schemas.openxmlformats.org/officeDocument/2006/relationships/customXml" Target="../ink/ink580.xml"/><Relationship Id="rId164" Type="http://schemas.openxmlformats.org/officeDocument/2006/relationships/customXml" Target="../ink/ink588.xml"/><Relationship Id="rId169" Type="http://schemas.openxmlformats.org/officeDocument/2006/relationships/image" Target="../media/image86.png"/><Relationship Id="rId4" Type="http://schemas.openxmlformats.org/officeDocument/2006/relationships/customXml" Target="../ink/ink508.xml"/><Relationship Id="rId9" Type="http://schemas.openxmlformats.org/officeDocument/2006/relationships/image" Target="../media/image610.png"/><Relationship Id="rId26" Type="http://schemas.openxmlformats.org/officeDocument/2006/relationships/customXml" Target="../ink/ink519.xml"/><Relationship Id="rId47" Type="http://schemas.openxmlformats.org/officeDocument/2006/relationships/image" Target="../media/image25.png"/><Relationship Id="rId68" Type="http://schemas.openxmlformats.org/officeDocument/2006/relationships/customXml" Target="../ink/ink540.xml"/><Relationship Id="rId89" Type="http://schemas.openxmlformats.org/officeDocument/2006/relationships/image" Target="../media/image46.png"/><Relationship Id="rId112" Type="http://schemas.openxmlformats.org/officeDocument/2006/relationships/customXml" Target="../ink/ink562.xml"/><Relationship Id="rId133" Type="http://schemas.openxmlformats.org/officeDocument/2006/relationships/image" Target="../media/image68.png"/><Relationship Id="rId154" Type="http://schemas.openxmlformats.org/officeDocument/2006/relationships/customXml" Target="../ink/ink583.xml"/><Relationship Id="rId175" Type="http://schemas.openxmlformats.org/officeDocument/2006/relationships/image" Target="../media/image89.png"/><Relationship Id="rId16" Type="http://schemas.openxmlformats.org/officeDocument/2006/relationships/customXml" Target="../ink/ink514.xml"/><Relationship Id="rId37" Type="http://schemas.openxmlformats.org/officeDocument/2006/relationships/image" Target="../media/image20.png"/><Relationship Id="rId58" Type="http://schemas.openxmlformats.org/officeDocument/2006/relationships/customXml" Target="../ink/ink535.xml"/><Relationship Id="rId79" Type="http://schemas.openxmlformats.org/officeDocument/2006/relationships/image" Target="../media/image41.png"/><Relationship Id="rId102" Type="http://schemas.openxmlformats.org/officeDocument/2006/relationships/customXml" Target="../ink/ink557.xml"/><Relationship Id="rId123" Type="http://schemas.openxmlformats.org/officeDocument/2006/relationships/image" Target="../media/image63.png"/><Relationship Id="rId144" Type="http://schemas.openxmlformats.org/officeDocument/2006/relationships/customXml" Target="../ink/ink578.xml"/><Relationship Id="rId90" Type="http://schemas.openxmlformats.org/officeDocument/2006/relationships/customXml" Target="../ink/ink551.xml"/><Relationship Id="rId165" Type="http://schemas.openxmlformats.org/officeDocument/2006/relationships/image" Target="../media/image84.png"/><Relationship Id="rId27" Type="http://schemas.openxmlformats.org/officeDocument/2006/relationships/image" Target="../media/image15.png"/><Relationship Id="rId48" Type="http://schemas.openxmlformats.org/officeDocument/2006/relationships/customXml" Target="../ink/ink530.xml"/><Relationship Id="rId69" Type="http://schemas.openxmlformats.org/officeDocument/2006/relationships/image" Target="../media/image36.png"/><Relationship Id="rId113" Type="http://schemas.openxmlformats.org/officeDocument/2006/relationships/image" Target="../media/image58.png"/><Relationship Id="rId134" Type="http://schemas.openxmlformats.org/officeDocument/2006/relationships/customXml" Target="../ink/ink573.xml"/><Relationship Id="rId80" Type="http://schemas.openxmlformats.org/officeDocument/2006/relationships/customXml" Target="../ink/ink546.xml"/><Relationship Id="rId155" Type="http://schemas.openxmlformats.org/officeDocument/2006/relationships/image" Target="../media/image79.png"/><Relationship Id="rId176" Type="http://schemas.openxmlformats.org/officeDocument/2006/relationships/customXml" Target="../ink/ink594.xml"/><Relationship Id="rId17" Type="http://schemas.openxmlformats.org/officeDocument/2006/relationships/image" Target="../media/image1010.png"/><Relationship Id="rId38" Type="http://schemas.openxmlformats.org/officeDocument/2006/relationships/customXml" Target="../ink/ink525.xml"/><Relationship Id="rId59" Type="http://schemas.openxmlformats.org/officeDocument/2006/relationships/image" Target="../media/image31.png"/><Relationship Id="rId103" Type="http://schemas.openxmlformats.org/officeDocument/2006/relationships/image" Target="../media/image53.png"/><Relationship Id="rId124" Type="http://schemas.openxmlformats.org/officeDocument/2006/relationships/customXml" Target="../ink/ink568.xml"/><Relationship Id="rId70" Type="http://schemas.openxmlformats.org/officeDocument/2006/relationships/customXml" Target="../ink/ink541.xml"/><Relationship Id="rId91" Type="http://schemas.openxmlformats.org/officeDocument/2006/relationships/image" Target="../media/image47.png"/><Relationship Id="rId145" Type="http://schemas.openxmlformats.org/officeDocument/2006/relationships/image" Target="../media/image74.png"/><Relationship Id="rId166" Type="http://schemas.openxmlformats.org/officeDocument/2006/relationships/customXml" Target="../ink/ink58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customXml" Target="../ink/ink59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customXml" Target="../ink/ink59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customXml" Target="../ink/ink598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customXml" Target="../ink/ink602.xml"/><Relationship Id="rId13" Type="http://schemas.openxmlformats.org/officeDocument/2006/relationships/image" Target="../media/image100.png"/><Relationship Id="rId18" Type="http://schemas.openxmlformats.org/officeDocument/2006/relationships/customXml" Target="../ink/ink607.xml"/><Relationship Id="rId3" Type="http://schemas.openxmlformats.org/officeDocument/2006/relationships/image" Target="../media/image95.png"/><Relationship Id="rId21" Type="http://schemas.openxmlformats.org/officeDocument/2006/relationships/image" Target="../media/image104.png"/><Relationship Id="rId7" Type="http://schemas.openxmlformats.org/officeDocument/2006/relationships/image" Target="../media/image97.png"/><Relationship Id="rId12" Type="http://schemas.openxmlformats.org/officeDocument/2006/relationships/customXml" Target="../ink/ink604.xml"/><Relationship Id="rId17" Type="http://schemas.openxmlformats.org/officeDocument/2006/relationships/image" Target="../media/image102.png"/><Relationship Id="rId25" Type="http://schemas.openxmlformats.org/officeDocument/2006/relationships/image" Target="../media/image106.png"/><Relationship Id="rId2" Type="http://schemas.openxmlformats.org/officeDocument/2006/relationships/customXml" Target="../ink/ink599.xml"/><Relationship Id="rId16" Type="http://schemas.openxmlformats.org/officeDocument/2006/relationships/customXml" Target="../ink/ink606.xml"/><Relationship Id="rId20" Type="http://schemas.openxmlformats.org/officeDocument/2006/relationships/customXml" Target="../ink/ink608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601.xml"/><Relationship Id="rId11" Type="http://schemas.openxmlformats.org/officeDocument/2006/relationships/image" Target="../media/image99.png"/><Relationship Id="rId24" Type="http://schemas.openxmlformats.org/officeDocument/2006/relationships/customXml" Target="../ink/ink610.xml"/><Relationship Id="rId5" Type="http://schemas.openxmlformats.org/officeDocument/2006/relationships/image" Target="../media/image96.png"/><Relationship Id="rId15" Type="http://schemas.openxmlformats.org/officeDocument/2006/relationships/image" Target="../media/image101.png"/><Relationship Id="rId23" Type="http://schemas.openxmlformats.org/officeDocument/2006/relationships/image" Target="../media/image105.png"/><Relationship Id="rId10" Type="http://schemas.openxmlformats.org/officeDocument/2006/relationships/customXml" Target="../ink/ink603.xml"/><Relationship Id="rId19" Type="http://schemas.openxmlformats.org/officeDocument/2006/relationships/image" Target="../media/image103.png"/><Relationship Id="rId4" Type="http://schemas.openxmlformats.org/officeDocument/2006/relationships/customXml" Target="../ink/ink600.xml"/><Relationship Id="rId9" Type="http://schemas.openxmlformats.org/officeDocument/2006/relationships/image" Target="../media/image98.png"/><Relationship Id="rId14" Type="http://schemas.openxmlformats.org/officeDocument/2006/relationships/customXml" Target="../ink/ink605.xml"/><Relationship Id="rId22" Type="http://schemas.openxmlformats.org/officeDocument/2006/relationships/customXml" Target="../ink/ink609.xml"/></Relationships>
</file>

<file path=ppt/slides/_rels/slide19.xml.rels><?xml version="1.0" encoding="UTF-8" standalone="yes"?>
<Relationships xmlns="http://schemas.openxmlformats.org/package/2006/relationships"><Relationship Id="rId26" Type="http://schemas.openxmlformats.org/officeDocument/2006/relationships/customXml" Target="../ink/ink623.xml"/><Relationship Id="rId21" Type="http://schemas.openxmlformats.org/officeDocument/2006/relationships/image" Target="../media/image104.png"/><Relationship Id="rId42" Type="http://schemas.openxmlformats.org/officeDocument/2006/relationships/customXml" Target="../ink/ink631.xml"/><Relationship Id="rId47" Type="http://schemas.openxmlformats.org/officeDocument/2006/relationships/image" Target="../media/image117.png"/><Relationship Id="rId63" Type="http://schemas.openxmlformats.org/officeDocument/2006/relationships/image" Target="../media/image125.png"/><Relationship Id="rId68" Type="http://schemas.openxmlformats.org/officeDocument/2006/relationships/customXml" Target="../ink/ink644.xml"/><Relationship Id="rId7" Type="http://schemas.openxmlformats.org/officeDocument/2006/relationships/image" Target="../media/image97.png"/><Relationship Id="rId71" Type="http://schemas.openxmlformats.org/officeDocument/2006/relationships/image" Target="../media/image129.png"/><Relationship Id="rId2" Type="http://schemas.openxmlformats.org/officeDocument/2006/relationships/customXml" Target="../ink/ink611.xml"/><Relationship Id="rId16" Type="http://schemas.openxmlformats.org/officeDocument/2006/relationships/customXml" Target="../ink/ink618.xml"/><Relationship Id="rId29" Type="http://schemas.openxmlformats.org/officeDocument/2006/relationships/image" Target="../media/image108.png"/><Relationship Id="rId11" Type="http://schemas.openxmlformats.org/officeDocument/2006/relationships/image" Target="../media/image99.png"/><Relationship Id="rId24" Type="http://schemas.openxmlformats.org/officeDocument/2006/relationships/customXml" Target="../ink/ink622.xml"/><Relationship Id="rId32" Type="http://schemas.openxmlformats.org/officeDocument/2006/relationships/customXml" Target="../ink/ink626.xml"/><Relationship Id="rId37" Type="http://schemas.openxmlformats.org/officeDocument/2006/relationships/image" Target="../media/image112.png"/><Relationship Id="rId40" Type="http://schemas.openxmlformats.org/officeDocument/2006/relationships/customXml" Target="../ink/ink630.xml"/><Relationship Id="rId45" Type="http://schemas.openxmlformats.org/officeDocument/2006/relationships/image" Target="../media/image116.png"/><Relationship Id="rId53" Type="http://schemas.openxmlformats.org/officeDocument/2006/relationships/image" Target="../media/image120.png"/><Relationship Id="rId58" Type="http://schemas.openxmlformats.org/officeDocument/2006/relationships/customXml" Target="../ink/ink639.xml"/><Relationship Id="rId66" Type="http://schemas.openxmlformats.org/officeDocument/2006/relationships/customXml" Target="../ink/ink643.xml"/><Relationship Id="rId5" Type="http://schemas.openxmlformats.org/officeDocument/2006/relationships/image" Target="../media/image96.png"/><Relationship Id="rId61" Type="http://schemas.openxmlformats.org/officeDocument/2006/relationships/image" Target="../media/image124.png"/><Relationship Id="rId19" Type="http://schemas.openxmlformats.org/officeDocument/2006/relationships/image" Target="../media/image103.png"/><Relationship Id="rId14" Type="http://schemas.openxmlformats.org/officeDocument/2006/relationships/customXml" Target="../ink/ink617.xml"/><Relationship Id="rId22" Type="http://schemas.openxmlformats.org/officeDocument/2006/relationships/customXml" Target="../ink/ink621.xml"/><Relationship Id="rId27" Type="http://schemas.openxmlformats.org/officeDocument/2006/relationships/image" Target="../media/image107.png"/><Relationship Id="rId30" Type="http://schemas.openxmlformats.org/officeDocument/2006/relationships/customXml" Target="../ink/ink625.xml"/><Relationship Id="rId35" Type="http://schemas.openxmlformats.org/officeDocument/2006/relationships/image" Target="../media/image111.png"/><Relationship Id="rId43" Type="http://schemas.openxmlformats.org/officeDocument/2006/relationships/image" Target="../media/image115.png"/><Relationship Id="rId48" Type="http://schemas.openxmlformats.org/officeDocument/2006/relationships/customXml" Target="../ink/ink634.xml"/><Relationship Id="rId56" Type="http://schemas.openxmlformats.org/officeDocument/2006/relationships/customXml" Target="../ink/ink638.xml"/><Relationship Id="rId64" Type="http://schemas.openxmlformats.org/officeDocument/2006/relationships/customXml" Target="../ink/ink642.xml"/><Relationship Id="rId69" Type="http://schemas.openxmlformats.org/officeDocument/2006/relationships/image" Target="../media/image128.png"/><Relationship Id="rId8" Type="http://schemas.openxmlformats.org/officeDocument/2006/relationships/customXml" Target="../ink/ink614.xml"/><Relationship Id="rId51" Type="http://schemas.openxmlformats.org/officeDocument/2006/relationships/image" Target="../media/image119.png"/><Relationship Id="rId3" Type="http://schemas.openxmlformats.org/officeDocument/2006/relationships/image" Target="../media/image95.png"/><Relationship Id="rId12" Type="http://schemas.openxmlformats.org/officeDocument/2006/relationships/customXml" Target="../ink/ink616.xml"/><Relationship Id="rId17" Type="http://schemas.openxmlformats.org/officeDocument/2006/relationships/image" Target="../media/image102.png"/><Relationship Id="rId25" Type="http://schemas.openxmlformats.org/officeDocument/2006/relationships/image" Target="../media/image106.png"/><Relationship Id="rId33" Type="http://schemas.openxmlformats.org/officeDocument/2006/relationships/image" Target="../media/image110.png"/><Relationship Id="rId38" Type="http://schemas.openxmlformats.org/officeDocument/2006/relationships/customXml" Target="../ink/ink629.xml"/><Relationship Id="rId46" Type="http://schemas.openxmlformats.org/officeDocument/2006/relationships/customXml" Target="../ink/ink633.xml"/><Relationship Id="rId59" Type="http://schemas.openxmlformats.org/officeDocument/2006/relationships/image" Target="../media/image123.png"/><Relationship Id="rId67" Type="http://schemas.openxmlformats.org/officeDocument/2006/relationships/image" Target="../media/image127.png"/><Relationship Id="rId20" Type="http://schemas.openxmlformats.org/officeDocument/2006/relationships/customXml" Target="../ink/ink620.xml"/><Relationship Id="rId41" Type="http://schemas.openxmlformats.org/officeDocument/2006/relationships/image" Target="../media/image114.png"/><Relationship Id="rId54" Type="http://schemas.openxmlformats.org/officeDocument/2006/relationships/customXml" Target="../ink/ink637.xml"/><Relationship Id="rId62" Type="http://schemas.openxmlformats.org/officeDocument/2006/relationships/customXml" Target="../ink/ink641.xml"/><Relationship Id="rId70" Type="http://schemas.openxmlformats.org/officeDocument/2006/relationships/customXml" Target="../ink/ink645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613.xml"/><Relationship Id="rId15" Type="http://schemas.openxmlformats.org/officeDocument/2006/relationships/image" Target="../media/image101.png"/><Relationship Id="rId23" Type="http://schemas.openxmlformats.org/officeDocument/2006/relationships/image" Target="../media/image105.png"/><Relationship Id="rId28" Type="http://schemas.openxmlformats.org/officeDocument/2006/relationships/customXml" Target="../ink/ink624.xml"/><Relationship Id="rId36" Type="http://schemas.openxmlformats.org/officeDocument/2006/relationships/customXml" Target="../ink/ink628.xml"/><Relationship Id="rId49" Type="http://schemas.openxmlformats.org/officeDocument/2006/relationships/image" Target="../media/image118.png"/><Relationship Id="rId57" Type="http://schemas.openxmlformats.org/officeDocument/2006/relationships/image" Target="../media/image122.png"/><Relationship Id="rId10" Type="http://schemas.openxmlformats.org/officeDocument/2006/relationships/customXml" Target="../ink/ink615.xml"/><Relationship Id="rId31" Type="http://schemas.openxmlformats.org/officeDocument/2006/relationships/image" Target="../media/image109.png"/><Relationship Id="rId44" Type="http://schemas.openxmlformats.org/officeDocument/2006/relationships/customXml" Target="../ink/ink632.xml"/><Relationship Id="rId52" Type="http://schemas.openxmlformats.org/officeDocument/2006/relationships/customXml" Target="../ink/ink636.xml"/><Relationship Id="rId60" Type="http://schemas.openxmlformats.org/officeDocument/2006/relationships/customXml" Target="../ink/ink640.xml"/><Relationship Id="rId65" Type="http://schemas.openxmlformats.org/officeDocument/2006/relationships/image" Target="../media/image126.png"/><Relationship Id="rId4" Type="http://schemas.openxmlformats.org/officeDocument/2006/relationships/customXml" Target="../ink/ink612.xml"/><Relationship Id="rId9" Type="http://schemas.openxmlformats.org/officeDocument/2006/relationships/image" Target="../media/image98.png"/><Relationship Id="rId13" Type="http://schemas.openxmlformats.org/officeDocument/2006/relationships/image" Target="../media/image100.png"/><Relationship Id="rId18" Type="http://schemas.openxmlformats.org/officeDocument/2006/relationships/customXml" Target="../ink/ink619.xml"/><Relationship Id="rId39" Type="http://schemas.openxmlformats.org/officeDocument/2006/relationships/image" Target="../media/image113.png"/><Relationship Id="rId34" Type="http://schemas.openxmlformats.org/officeDocument/2006/relationships/customXml" Target="../ink/ink627.xml"/><Relationship Id="rId50" Type="http://schemas.openxmlformats.org/officeDocument/2006/relationships/customXml" Target="../ink/ink635.xml"/><Relationship Id="rId55" Type="http://schemas.openxmlformats.org/officeDocument/2006/relationships/image" Target="../media/image121.png"/></Relationships>
</file>

<file path=ppt/slides/_rels/slide20.xml.rels><?xml version="1.0" encoding="UTF-8" standalone="yes"?>
<Relationships xmlns="http://schemas.openxmlformats.org/package/2006/relationships"><Relationship Id="rId26" Type="http://schemas.openxmlformats.org/officeDocument/2006/relationships/customXml" Target="../ink/ink658.xml"/><Relationship Id="rId21" Type="http://schemas.openxmlformats.org/officeDocument/2006/relationships/image" Target="../media/image104.png"/><Relationship Id="rId42" Type="http://schemas.openxmlformats.org/officeDocument/2006/relationships/customXml" Target="../ink/ink666.xml"/><Relationship Id="rId47" Type="http://schemas.openxmlformats.org/officeDocument/2006/relationships/image" Target="../media/image117.png"/><Relationship Id="rId63" Type="http://schemas.openxmlformats.org/officeDocument/2006/relationships/image" Target="../media/image125.png"/><Relationship Id="rId68" Type="http://schemas.openxmlformats.org/officeDocument/2006/relationships/customXml" Target="../ink/ink679.xml"/><Relationship Id="rId2" Type="http://schemas.openxmlformats.org/officeDocument/2006/relationships/customXml" Target="../ink/ink646.xml"/><Relationship Id="rId16" Type="http://schemas.openxmlformats.org/officeDocument/2006/relationships/customXml" Target="../ink/ink653.xml"/><Relationship Id="rId29" Type="http://schemas.openxmlformats.org/officeDocument/2006/relationships/image" Target="../media/image108.png"/><Relationship Id="rId11" Type="http://schemas.openxmlformats.org/officeDocument/2006/relationships/image" Target="../media/image99.png"/><Relationship Id="rId24" Type="http://schemas.openxmlformats.org/officeDocument/2006/relationships/customXml" Target="../ink/ink657.xml"/><Relationship Id="rId32" Type="http://schemas.openxmlformats.org/officeDocument/2006/relationships/customXml" Target="../ink/ink661.xml"/><Relationship Id="rId37" Type="http://schemas.openxmlformats.org/officeDocument/2006/relationships/image" Target="../media/image112.png"/><Relationship Id="rId40" Type="http://schemas.openxmlformats.org/officeDocument/2006/relationships/customXml" Target="../ink/ink665.xml"/><Relationship Id="rId45" Type="http://schemas.openxmlformats.org/officeDocument/2006/relationships/image" Target="../media/image116.png"/><Relationship Id="rId53" Type="http://schemas.openxmlformats.org/officeDocument/2006/relationships/image" Target="../media/image120.png"/><Relationship Id="rId58" Type="http://schemas.openxmlformats.org/officeDocument/2006/relationships/customXml" Target="../ink/ink674.xml"/><Relationship Id="rId66" Type="http://schemas.openxmlformats.org/officeDocument/2006/relationships/customXml" Target="../ink/ink678.xml"/><Relationship Id="rId5" Type="http://schemas.openxmlformats.org/officeDocument/2006/relationships/image" Target="../media/image96.png"/><Relationship Id="rId61" Type="http://schemas.openxmlformats.org/officeDocument/2006/relationships/image" Target="../media/image124.png"/><Relationship Id="rId19" Type="http://schemas.openxmlformats.org/officeDocument/2006/relationships/image" Target="../media/image103.png"/><Relationship Id="rId14" Type="http://schemas.openxmlformats.org/officeDocument/2006/relationships/customXml" Target="../ink/ink652.xml"/><Relationship Id="rId22" Type="http://schemas.openxmlformats.org/officeDocument/2006/relationships/customXml" Target="../ink/ink656.xml"/><Relationship Id="rId27" Type="http://schemas.openxmlformats.org/officeDocument/2006/relationships/image" Target="../media/image107.png"/><Relationship Id="rId30" Type="http://schemas.openxmlformats.org/officeDocument/2006/relationships/customXml" Target="../ink/ink660.xml"/><Relationship Id="rId35" Type="http://schemas.openxmlformats.org/officeDocument/2006/relationships/image" Target="../media/image111.png"/><Relationship Id="rId43" Type="http://schemas.openxmlformats.org/officeDocument/2006/relationships/image" Target="../media/image115.png"/><Relationship Id="rId48" Type="http://schemas.openxmlformats.org/officeDocument/2006/relationships/customXml" Target="../ink/ink669.xml"/><Relationship Id="rId56" Type="http://schemas.openxmlformats.org/officeDocument/2006/relationships/customXml" Target="../ink/ink673.xml"/><Relationship Id="rId64" Type="http://schemas.openxmlformats.org/officeDocument/2006/relationships/customXml" Target="../ink/ink677.xml"/><Relationship Id="rId69" Type="http://schemas.openxmlformats.org/officeDocument/2006/relationships/image" Target="../media/image128.png"/><Relationship Id="rId8" Type="http://schemas.openxmlformats.org/officeDocument/2006/relationships/customXml" Target="../ink/ink649.xml"/><Relationship Id="rId51" Type="http://schemas.openxmlformats.org/officeDocument/2006/relationships/image" Target="../media/image119.png"/><Relationship Id="rId72" Type="http://schemas.openxmlformats.org/officeDocument/2006/relationships/customXml" Target="../ink/ink681.xml"/><Relationship Id="rId3" Type="http://schemas.openxmlformats.org/officeDocument/2006/relationships/image" Target="../media/image95.png"/><Relationship Id="rId12" Type="http://schemas.openxmlformats.org/officeDocument/2006/relationships/customXml" Target="../ink/ink651.xml"/><Relationship Id="rId17" Type="http://schemas.openxmlformats.org/officeDocument/2006/relationships/image" Target="../media/image102.png"/><Relationship Id="rId25" Type="http://schemas.openxmlformats.org/officeDocument/2006/relationships/image" Target="../media/image106.png"/><Relationship Id="rId33" Type="http://schemas.openxmlformats.org/officeDocument/2006/relationships/image" Target="../media/image110.png"/><Relationship Id="rId38" Type="http://schemas.openxmlformats.org/officeDocument/2006/relationships/customXml" Target="../ink/ink664.xml"/><Relationship Id="rId46" Type="http://schemas.openxmlformats.org/officeDocument/2006/relationships/customXml" Target="../ink/ink668.xml"/><Relationship Id="rId59" Type="http://schemas.openxmlformats.org/officeDocument/2006/relationships/image" Target="../media/image123.png"/><Relationship Id="rId67" Type="http://schemas.openxmlformats.org/officeDocument/2006/relationships/image" Target="../media/image127.png"/><Relationship Id="rId20" Type="http://schemas.openxmlformats.org/officeDocument/2006/relationships/customXml" Target="../ink/ink655.xml"/><Relationship Id="rId41" Type="http://schemas.openxmlformats.org/officeDocument/2006/relationships/image" Target="../media/image114.png"/><Relationship Id="rId54" Type="http://schemas.openxmlformats.org/officeDocument/2006/relationships/customXml" Target="../ink/ink672.xml"/><Relationship Id="rId62" Type="http://schemas.openxmlformats.org/officeDocument/2006/relationships/customXml" Target="../ink/ink676.xml"/><Relationship Id="rId70" Type="http://schemas.openxmlformats.org/officeDocument/2006/relationships/customXml" Target="../ink/ink680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648.xml"/><Relationship Id="rId15" Type="http://schemas.openxmlformats.org/officeDocument/2006/relationships/image" Target="../media/image101.png"/><Relationship Id="rId23" Type="http://schemas.openxmlformats.org/officeDocument/2006/relationships/image" Target="../media/image105.png"/><Relationship Id="rId28" Type="http://schemas.openxmlformats.org/officeDocument/2006/relationships/customXml" Target="../ink/ink659.xml"/><Relationship Id="rId36" Type="http://schemas.openxmlformats.org/officeDocument/2006/relationships/customXml" Target="../ink/ink663.xml"/><Relationship Id="rId49" Type="http://schemas.openxmlformats.org/officeDocument/2006/relationships/image" Target="../media/image118.png"/><Relationship Id="rId57" Type="http://schemas.openxmlformats.org/officeDocument/2006/relationships/image" Target="../media/image122.png"/><Relationship Id="rId10" Type="http://schemas.openxmlformats.org/officeDocument/2006/relationships/customXml" Target="../ink/ink650.xml"/><Relationship Id="rId31" Type="http://schemas.openxmlformats.org/officeDocument/2006/relationships/image" Target="../media/image109.png"/><Relationship Id="rId44" Type="http://schemas.openxmlformats.org/officeDocument/2006/relationships/customXml" Target="../ink/ink667.xml"/><Relationship Id="rId52" Type="http://schemas.openxmlformats.org/officeDocument/2006/relationships/customXml" Target="../ink/ink671.xml"/><Relationship Id="rId60" Type="http://schemas.openxmlformats.org/officeDocument/2006/relationships/customXml" Target="../ink/ink675.xml"/><Relationship Id="rId65" Type="http://schemas.openxmlformats.org/officeDocument/2006/relationships/image" Target="../media/image126.png"/><Relationship Id="rId73" Type="http://schemas.openxmlformats.org/officeDocument/2006/relationships/image" Target="../media/image130.png"/><Relationship Id="rId4" Type="http://schemas.openxmlformats.org/officeDocument/2006/relationships/customXml" Target="../ink/ink647.xml"/><Relationship Id="rId9" Type="http://schemas.openxmlformats.org/officeDocument/2006/relationships/image" Target="../media/image98.png"/><Relationship Id="rId13" Type="http://schemas.openxmlformats.org/officeDocument/2006/relationships/image" Target="../media/image100.png"/><Relationship Id="rId18" Type="http://schemas.openxmlformats.org/officeDocument/2006/relationships/customXml" Target="../ink/ink654.xml"/><Relationship Id="rId39" Type="http://schemas.openxmlformats.org/officeDocument/2006/relationships/image" Target="../media/image113.png"/><Relationship Id="rId34" Type="http://schemas.openxmlformats.org/officeDocument/2006/relationships/customXml" Target="../ink/ink662.xml"/><Relationship Id="rId50" Type="http://schemas.openxmlformats.org/officeDocument/2006/relationships/customXml" Target="../ink/ink670.xml"/><Relationship Id="rId55" Type="http://schemas.openxmlformats.org/officeDocument/2006/relationships/image" Target="../media/image121.png"/><Relationship Id="rId7" Type="http://schemas.openxmlformats.org/officeDocument/2006/relationships/image" Target="../media/image97.png"/><Relationship Id="rId71" Type="http://schemas.openxmlformats.org/officeDocument/2006/relationships/image" Target="../media/image129.png"/></Relationships>
</file>

<file path=ppt/slides/_rels/slide21.xml.rels><?xml version="1.0" encoding="UTF-8" standalone="yes"?>
<Relationships xmlns="http://schemas.openxmlformats.org/package/2006/relationships"><Relationship Id="rId26" Type="http://schemas.openxmlformats.org/officeDocument/2006/relationships/customXml" Target="../ink/ink694.xml"/><Relationship Id="rId21" Type="http://schemas.openxmlformats.org/officeDocument/2006/relationships/image" Target="../media/image104.png"/><Relationship Id="rId42" Type="http://schemas.openxmlformats.org/officeDocument/2006/relationships/customXml" Target="../ink/ink702.xml"/><Relationship Id="rId47" Type="http://schemas.openxmlformats.org/officeDocument/2006/relationships/image" Target="../media/image117.png"/><Relationship Id="rId63" Type="http://schemas.openxmlformats.org/officeDocument/2006/relationships/image" Target="../media/image125.png"/><Relationship Id="rId68" Type="http://schemas.openxmlformats.org/officeDocument/2006/relationships/customXml" Target="../ink/ink715.xml"/><Relationship Id="rId16" Type="http://schemas.openxmlformats.org/officeDocument/2006/relationships/customXml" Target="../ink/ink689.xml"/><Relationship Id="rId11" Type="http://schemas.openxmlformats.org/officeDocument/2006/relationships/image" Target="../media/image99.png"/><Relationship Id="rId32" Type="http://schemas.openxmlformats.org/officeDocument/2006/relationships/customXml" Target="../ink/ink697.xml"/><Relationship Id="rId37" Type="http://schemas.openxmlformats.org/officeDocument/2006/relationships/image" Target="../media/image112.png"/><Relationship Id="rId53" Type="http://schemas.openxmlformats.org/officeDocument/2006/relationships/image" Target="../media/image120.png"/><Relationship Id="rId58" Type="http://schemas.openxmlformats.org/officeDocument/2006/relationships/customXml" Target="../ink/ink710.xml"/><Relationship Id="rId74" Type="http://schemas.openxmlformats.org/officeDocument/2006/relationships/customXml" Target="../ink/ink718.xml"/><Relationship Id="rId79" Type="http://schemas.openxmlformats.org/officeDocument/2006/relationships/image" Target="../media/image133.png"/><Relationship Id="rId5" Type="http://schemas.openxmlformats.org/officeDocument/2006/relationships/image" Target="../media/image96.png"/><Relationship Id="rId61" Type="http://schemas.openxmlformats.org/officeDocument/2006/relationships/image" Target="../media/image124.png"/><Relationship Id="rId82" Type="http://schemas.openxmlformats.org/officeDocument/2006/relationships/customXml" Target="../ink/ink722.xml"/><Relationship Id="rId19" Type="http://schemas.openxmlformats.org/officeDocument/2006/relationships/image" Target="../media/image103.png"/><Relationship Id="rId14" Type="http://schemas.openxmlformats.org/officeDocument/2006/relationships/customXml" Target="../ink/ink688.xml"/><Relationship Id="rId22" Type="http://schemas.openxmlformats.org/officeDocument/2006/relationships/customXml" Target="../ink/ink692.xml"/><Relationship Id="rId27" Type="http://schemas.openxmlformats.org/officeDocument/2006/relationships/image" Target="../media/image107.png"/><Relationship Id="rId30" Type="http://schemas.openxmlformats.org/officeDocument/2006/relationships/customXml" Target="../ink/ink696.xml"/><Relationship Id="rId35" Type="http://schemas.openxmlformats.org/officeDocument/2006/relationships/image" Target="../media/image111.png"/><Relationship Id="rId43" Type="http://schemas.openxmlformats.org/officeDocument/2006/relationships/image" Target="../media/image115.png"/><Relationship Id="rId48" Type="http://schemas.openxmlformats.org/officeDocument/2006/relationships/customXml" Target="../ink/ink705.xml"/><Relationship Id="rId56" Type="http://schemas.openxmlformats.org/officeDocument/2006/relationships/customXml" Target="../ink/ink709.xml"/><Relationship Id="rId64" Type="http://schemas.openxmlformats.org/officeDocument/2006/relationships/customXml" Target="../ink/ink713.xml"/><Relationship Id="rId69" Type="http://schemas.openxmlformats.org/officeDocument/2006/relationships/image" Target="../media/image128.png"/><Relationship Id="rId77" Type="http://schemas.openxmlformats.org/officeDocument/2006/relationships/image" Target="../media/image132.png"/><Relationship Id="rId8" Type="http://schemas.openxmlformats.org/officeDocument/2006/relationships/customXml" Target="../ink/ink685.xml"/><Relationship Id="rId51" Type="http://schemas.openxmlformats.org/officeDocument/2006/relationships/image" Target="../media/image119.png"/><Relationship Id="rId72" Type="http://schemas.openxmlformats.org/officeDocument/2006/relationships/customXml" Target="../ink/ink717.xml"/><Relationship Id="rId80" Type="http://schemas.openxmlformats.org/officeDocument/2006/relationships/customXml" Target="../ink/ink721.xml"/><Relationship Id="rId3" Type="http://schemas.openxmlformats.org/officeDocument/2006/relationships/image" Target="../media/image95.png"/><Relationship Id="rId12" Type="http://schemas.openxmlformats.org/officeDocument/2006/relationships/customXml" Target="../ink/ink687.xml"/><Relationship Id="rId17" Type="http://schemas.openxmlformats.org/officeDocument/2006/relationships/image" Target="../media/image102.png"/><Relationship Id="rId25" Type="http://schemas.openxmlformats.org/officeDocument/2006/relationships/image" Target="../media/image106.png"/><Relationship Id="rId33" Type="http://schemas.openxmlformats.org/officeDocument/2006/relationships/image" Target="../media/image110.png"/><Relationship Id="rId38" Type="http://schemas.openxmlformats.org/officeDocument/2006/relationships/customXml" Target="../ink/ink700.xml"/><Relationship Id="rId46" Type="http://schemas.openxmlformats.org/officeDocument/2006/relationships/customXml" Target="../ink/ink704.xml"/><Relationship Id="rId59" Type="http://schemas.openxmlformats.org/officeDocument/2006/relationships/image" Target="../media/image123.png"/><Relationship Id="rId67" Type="http://schemas.openxmlformats.org/officeDocument/2006/relationships/image" Target="../media/image127.png"/><Relationship Id="rId20" Type="http://schemas.openxmlformats.org/officeDocument/2006/relationships/customXml" Target="../ink/ink691.xml"/><Relationship Id="rId41" Type="http://schemas.openxmlformats.org/officeDocument/2006/relationships/image" Target="../media/image114.png"/><Relationship Id="rId54" Type="http://schemas.openxmlformats.org/officeDocument/2006/relationships/customXml" Target="../ink/ink708.xml"/><Relationship Id="rId62" Type="http://schemas.openxmlformats.org/officeDocument/2006/relationships/customXml" Target="../ink/ink712.xml"/><Relationship Id="rId70" Type="http://schemas.openxmlformats.org/officeDocument/2006/relationships/customXml" Target="../ink/ink716.xml"/><Relationship Id="rId75" Type="http://schemas.openxmlformats.org/officeDocument/2006/relationships/image" Target="../media/image131.png"/><Relationship Id="rId83" Type="http://schemas.openxmlformats.org/officeDocument/2006/relationships/image" Target="../media/image135.pn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684.xml"/><Relationship Id="rId15" Type="http://schemas.openxmlformats.org/officeDocument/2006/relationships/image" Target="../media/image101.png"/><Relationship Id="rId23" Type="http://schemas.openxmlformats.org/officeDocument/2006/relationships/image" Target="../media/image105.png"/><Relationship Id="rId28" Type="http://schemas.openxmlformats.org/officeDocument/2006/relationships/customXml" Target="../ink/ink695.xml"/><Relationship Id="rId36" Type="http://schemas.openxmlformats.org/officeDocument/2006/relationships/customXml" Target="../ink/ink699.xml"/><Relationship Id="rId49" Type="http://schemas.openxmlformats.org/officeDocument/2006/relationships/image" Target="../media/image118.png"/><Relationship Id="rId57" Type="http://schemas.openxmlformats.org/officeDocument/2006/relationships/image" Target="../media/image122.png"/><Relationship Id="rId10" Type="http://schemas.openxmlformats.org/officeDocument/2006/relationships/customXml" Target="../ink/ink686.xml"/><Relationship Id="rId31" Type="http://schemas.openxmlformats.org/officeDocument/2006/relationships/image" Target="../media/image109.png"/><Relationship Id="rId44" Type="http://schemas.openxmlformats.org/officeDocument/2006/relationships/customXml" Target="../ink/ink703.xml"/><Relationship Id="rId52" Type="http://schemas.openxmlformats.org/officeDocument/2006/relationships/customXml" Target="../ink/ink707.xml"/><Relationship Id="rId60" Type="http://schemas.openxmlformats.org/officeDocument/2006/relationships/customXml" Target="../ink/ink711.xml"/><Relationship Id="rId65" Type="http://schemas.openxmlformats.org/officeDocument/2006/relationships/image" Target="../media/image126.png"/><Relationship Id="rId73" Type="http://schemas.openxmlformats.org/officeDocument/2006/relationships/image" Target="../media/image130.png"/><Relationship Id="rId78" Type="http://schemas.openxmlformats.org/officeDocument/2006/relationships/customXml" Target="../ink/ink720.xml"/><Relationship Id="rId81" Type="http://schemas.openxmlformats.org/officeDocument/2006/relationships/image" Target="../media/image134.png"/><Relationship Id="rId4" Type="http://schemas.openxmlformats.org/officeDocument/2006/relationships/customXml" Target="../ink/ink683.xml"/><Relationship Id="rId9" Type="http://schemas.openxmlformats.org/officeDocument/2006/relationships/image" Target="../media/image98.png"/><Relationship Id="rId13" Type="http://schemas.openxmlformats.org/officeDocument/2006/relationships/image" Target="../media/image100.png"/><Relationship Id="rId18" Type="http://schemas.openxmlformats.org/officeDocument/2006/relationships/customXml" Target="../ink/ink690.xml"/><Relationship Id="rId39" Type="http://schemas.openxmlformats.org/officeDocument/2006/relationships/image" Target="../media/image113.png"/><Relationship Id="rId34" Type="http://schemas.openxmlformats.org/officeDocument/2006/relationships/customXml" Target="../ink/ink698.xml"/><Relationship Id="rId50" Type="http://schemas.openxmlformats.org/officeDocument/2006/relationships/customXml" Target="../ink/ink706.xml"/><Relationship Id="rId55" Type="http://schemas.openxmlformats.org/officeDocument/2006/relationships/image" Target="../media/image121.png"/><Relationship Id="rId76" Type="http://schemas.openxmlformats.org/officeDocument/2006/relationships/customXml" Target="../ink/ink719.xml"/><Relationship Id="rId7" Type="http://schemas.openxmlformats.org/officeDocument/2006/relationships/image" Target="../media/image97.png"/><Relationship Id="rId71" Type="http://schemas.openxmlformats.org/officeDocument/2006/relationships/image" Target="../media/image129.png"/><Relationship Id="rId2" Type="http://schemas.openxmlformats.org/officeDocument/2006/relationships/customXml" Target="../ink/ink682.xml"/><Relationship Id="rId29" Type="http://schemas.openxmlformats.org/officeDocument/2006/relationships/image" Target="../media/image108.png"/><Relationship Id="rId24" Type="http://schemas.openxmlformats.org/officeDocument/2006/relationships/customXml" Target="../ink/ink693.xml"/><Relationship Id="rId40" Type="http://schemas.openxmlformats.org/officeDocument/2006/relationships/customXml" Target="../ink/ink701.xml"/><Relationship Id="rId45" Type="http://schemas.openxmlformats.org/officeDocument/2006/relationships/image" Target="../media/image116.png"/><Relationship Id="rId66" Type="http://schemas.openxmlformats.org/officeDocument/2006/relationships/customXml" Target="../ink/ink714.xml"/></Relationships>
</file>

<file path=ppt/slides/_rels/slide22.xml.rels><?xml version="1.0" encoding="UTF-8" standalone="yes"?>
<Relationships xmlns="http://schemas.openxmlformats.org/package/2006/relationships"><Relationship Id="rId26" Type="http://schemas.openxmlformats.org/officeDocument/2006/relationships/customXml" Target="../ink/ink735.xml"/><Relationship Id="rId21" Type="http://schemas.openxmlformats.org/officeDocument/2006/relationships/image" Target="../media/image104.png"/><Relationship Id="rId42" Type="http://schemas.openxmlformats.org/officeDocument/2006/relationships/customXml" Target="../ink/ink743.xml"/><Relationship Id="rId47" Type="http://schemas.openxmlformats.org/officeDocument/2006/relationships/image" Target="../media/image117.png"/><Relationship Id="rId63" Type="http://schemas.openxmlformats.org/officeDocument/2006/relationships/image" Target="../media/image125.png"/><Relationship Id="rId68" Type="http://schemas.openxmlformats.org/officeDocument/2006/relationships/customXml" Target="../ink/ink756.xml"/><Relationship Id="rId84" Type="http://schemas.openxmlformats.org/officeDocument/2006/relationships/customXml" Target="../ink/ink764.xml"/><Relationship Id="rId89" Type="http://schemas.openxmlformats.org/officeDocument/2006/relationships/image" Target="../media/image138.png"/><Relationship Id="rId16" Type="http://schemas.openxmlformats.org/officeDocument/2006/relationships/customXml" Target="../ink/ink730.xml"/><Relationship Id="rId11" Type="http://schemas.openxmlformats.org/officeDocument/2006/relationships/image" Target="../media/image99.png"/><Relationship Id="rId32" Type="http://schemas.openxmlformats.org/officeDocument/2006/relationships/customXml" Target="../ink/ink738.xml"/><Relationship Id="rId37" Type="http://schemas.openxmlformats.org/officeDocument/2006/relationships/image" Target="../media/image112.png"/><Relationship Id="rId53" Type="http://schemas.openxmlformats.org/officeDocument/2006/relationships/image" Target="../media/image120.png"/><Relationship Id="rId58" Type="http://schemas.openxmlformats.org/officeDocument/2006/relationships/customXml" Target="../ink/ink751.xml"/><Relationship Id="rId74" Type="http://schemas.openxmlformats.org/officeDocument/2006/relationships/customXml" Target="../ink/ink759.xml"/><Relationship Id="rId79" Type="http://schemas.openxmlformats.org/officeDocument/2006/relationships/image" Target="../media/image133.png"/><Relationship Id="rId5" Type="http://schemas.openxmlformats.org/officeDocument/2006/relationships/image" Target="../media/image96.png"/><Relationship Id="rId90" Type="http://schemas.openxmlformats.org/officeDocument/2006/relationships/customXml" Target="../ink/ink767.xml"/><Relationship Id="rId95" Type="http://schemas.openxmlformats.org/officeDocument/2006/relationships/image" Target="../media/image141.png"/><Relationship Id="rId22" Type="http://schemas.openxmlformats.org/officeDocument/2006/relationships/customXml" Target="../ink/ink733.xml"/><Relationship Id="rId27" Type="http://schemas.openxmlformats.org/officeDocument/2006/relationships/image" Target="../media/image107.png"/><Relationship Id="rId43" Type="http://schemas.openxmlformats.org/officeDocument/2006/relationships/image" Target="../media/image115.png"/><Relationship Id="rId48" Type="http://schemas.openxmlformats.org/officeDocument/2006/relationships/customXml" Target="../ink/ink746.xml"/><Relationship Id="rId64" Type="http://schemas.openxmlformats.org/officeDocument/2006/relationships/customXml" Target="../ink/ink754.xml"/><Relationship Id="rId69" Type="http://schemas.openxmlformats.org/officeDocument/2006/relationships/image" Target="../media/image128.png"/><Relationship Id="rId80" Type="http://schemas.openxmlformats.org/officeDocument/2006/relationships/customXml" Target="../ink/ink762.xml"/><Relationship Id="rId85" Type="http://schemas.openxmlformats.org/officeDocument/2006/relationships/image" Target="../media/image136.png"/><Relationship Id="rId3" Type="http://schemas.openxmlformats.org/officeDocument/2006/relationships/image" Target="../media/image95.png"/><Relationship Id="rId12" Type="http://schemas.openxmlformats.org/officeDocument/2006/relationships/customXml" Target="../ink/ink728.xml"/><Relationship Id="rId17" Type="http://schemas.openxmlformats.org/officeDocument/2006/relationships/image" Target="../media/image102.png"/><Relationship Id="rId25" Type="http://schemas.openxmlformats.org/officeDocument/2006/relationships/image" Target="../media/image106.png"/><Relationship Id="rId33" Type="http://schemas.openxmlformats.org/officeDocument/2006/relationships/image" Target="../media/image110.png"/><Relationship Id="rId38" Type="http://schemas.openxmlformats.org/officeDocument/2006/relationships/customXml" Target="../ink/ink741.xml"/><Relationship Id="rId46" Type="http://schemas.openxmlformats.org/officeDocument/2006/relationships/customXml" Target="../ink/ink745.xml"/><Relationship Id="rId59" Type="http://schemas.openxmlformats.org/officeDocument/2006/relationships/image" Target="../media/image123.png"/><Relationship Id="rId67" Type="http://schemas.openxmlformats.org/officeDocument/2006/relationships/image" Target="../media/image127.png"/><Relationship Id="rId20" Type="http://schemas.openxmlformats.org/officeDocument/2006/relationships/customXml" Target="../ink/ink732.xml"/><Relationship Id="rId41" Type="http://schemas.openxmlformats.org/officeDocument/2006/relationships/image" Target="../media/image114.png"/><Relationship Id="rId54" Type="http://schemas.openxmlformats.org/officeDocument/2006/relationships/customXml" Target="../ink/ink749.xml"/><Relationship Id="rId62" Type="http://schemas.openxmlformats.org/officeDocument/2006/relationships/customXml" Target="../ink/ink753.xml"/><Relationship Id="rId70" Type="http://schemas.openxmlformats.org/officeDocument/2006/relationships/customXml" Target="../ink/ink757.xml"/><Relationship Id="rId75" Type="http://schemas.openxmlformats.org/officeDocument/2006/relationships/image" Target="../media/image131.png"/><Relationship Id="rId83" Type="http://schemas.openxmlformats.org/officeDocument/2006/relationships/image" Target="../media/image135.png"/><Relationship Id="rId88" Type="http://schemas.openxmlformats.org/officeDocument/2006/relationships/customXml" Target="../ink/ink766.xml"/><Relationship Id="rId91" Type="http://schemas.openxmlformats.org/officeDocument/2006/relationships/image" Target="../media/image139.png"/><Relationship Id="rId96" Type="http://schemas.openxmlformats.org/officeDocument/2006/relationships/customXml" Target="../ink/ink770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725.xml"/><Relationship Id="rId15" Type="http://schemas.openxmlformats.org/officeDocument/2006/relationships/image" Target="../media/image101.png"/><Relationship Id="rId23" Type="http://schemas.openxmlformats.org/officeDocument/2006/relationships/image" Target="../media/image105.png"/><Relationship Id="rId28" Type="http://schemas.openxmlformats.org/officeDocument/2006/relationships/customXml" Target="../ink/ink736.xml"/><Relationship Id="rId36" Type="http://schemas.openxmlformats.org/officeDocument/2006/relationships/customXml" Target="../ink/ink740.xml"/><Relationship Id="rId49" Type="http://schemas.openxmlformats.org/officeDocument/2006/relationships/image" Target="../media/image118.png"/><Relationship Id="rId57" Type="http://schemas.openxmlformats.org/officeDocument/2006/relationships/image" Target="../media/image122.png"/><Relationship Id="rId10" Type="http://schemas.openxmlformats.org/officeDocument/2006/relationships/customXml" Target="../ink/ink727.xml"/><Relationship Id="rId31" Type="http://schemas.openxmlformats.org/officeDocument/2006/relationships/image" Target="../media/image109.png"/><Relationship Id="rId44" Type="http://schemas.openxmlformats.org/officeDocument/2006/relationships/customXml" Target="../ink/ink744.xml"/><Relationship Id="rId52" Type="http://schemas.openxmlformats.org/officeDocument/2006/relationships/customXml" Target="../ink/ink748.xml"/><Relationship Id="rId60" Type="http://schemas.openxmlformats.org/officeDocument/2006/relationships/customXml" Target="../ink/ink752.xml"/><Relationship Id="rId65" Type="http://schemas.openxmlformats.org/officeDocument/2006/relationships/image" Target="../media/image126.png"/><Relationship Id="rId73" Type="http://schemas.openxmlformats.org/officeDocument/2006/relationships/image" Target="../media/image130.png"/><Relationship Id="rId78" Type="http://schemas.openxmlformats.org/officeDocument/2006/relationships/customXml" Target="../ink/ink761.xml"/><Relationship Id="rId81" Type="http://schemas.openxmlformats.org/officeDocument/2006/relationships/image" Target="../media/image134.png"/><Relationship Id="rId86" Type="http://schemas.openxmlformats.org/officeDocument/2006/relationships/customXml" Target="../ink/ink765.xml"/><Relationship Id="rId94" Type="http://schemas.openxmlformats.org/officeDocument/2006/relationships/customXml" Target="../ink/ink769.xml"/><Relationship Id="rId4" Type="http://schemas.openxmlformats.org/officeDocument/2006/relationships/customXml" Target="../ink/ink724.xml"/><Relationship Id="rId9" Type="http://schemas.openxmlformats.org/officeDocument/2006/relationships/image" Target="../media/image98.png"/><Relationship Id="rId13" Type="http://schemas.openxmlformats.org/officeDocument/2006/relationships/image" Target="../media/image100.png"/><Relationship Id="rId18" Type="http://schemas.openxmlformats.org/officeDocument/2006/relationships/customXml" Target="../ink/ink731.xml"/><Relationship Id="rId39" Type="http://schemas.openxmlformats.org/officeDocument/2006/relationships/image" Target="../media/image113.png"/><Relationship Id="rId34" Type="http://schemas.openxmlformats.org/officeDocument/2006/relationships/customXml" Target="../ink/ink739.xml"/><Relationship Id="rId50" Type="http://schemas.openxmlformats.org/officeDocument/2006/relationships/customXml" Target="../ink/ink747.xml"/><Relationship Id="rId55" Type="http://schemas.openxmlformats.org/officeDocument/2006/relationships/image" Target="../media/image121.png"/><Relationship Id="rId76" Type="http://schemas.openxmlformats.org/officeDocument/2006/relationships/customXml" Target="../ink/ink760.xml"/><Relationship Id="rId97" Type="http://schemas.openxmlformats.org/officeDocument/2006/relationships/image" Target="../media/image142.png"/><Relationship Id="rId7" Type="http://schemas.openxmlformats.org/officeDocument/2006/relationships/image" Target="../media/image97.png"/><Relationship Id="rId71" Type="http://schemas.openxmlformats.org/officeDocument/2006/relationships/image" Target="../media/image129.png"/><Relationship Id="rId92" Type="http://schemas.openxmlformats.org/officeDocument/2006/relationships/customXml" Target="../ink/ink768.xml"/><Relationship Id="rId2" Type="http://schemas.openxmlformats.org/officeDocument/2006/relationships/customXml" Target="../ink/ink723.xml"/><Relationship Id="rId29" Type="http://schemas.openxmlformats.org/officeDocument/2006/relationships/image" Target="../media/image108.png"/><Relationship Id="rId24" Type="http://schemas.openxmlformats.org/officeDocument/2006/relationships/customXml" Target="../ink/ink734.xml"/><Relationship Id="rId40" Type="http://schemas.openxmlformats.org/officeDocument/2006/relationships/customXml" Target="../ink/ink742.xml"/><Relationship Id="rId45" Type="http://schemas.openxmlformats.org/officeDocument/2006/relationships/image" Target="../media/image116.png"/><Relationship Id="rId66" Type="http://schemas.openxmlformats.org/officeDocument/2006/relationships/customXml" Target="../ink/ink755.xml"/><Relationship Id="rId87" Type="http://schemas.openxmlformats.org/officeDocument/2006/relationships/image" Target="../media/image137.png"/><Relationship Id="rId61" Type="http://schemas.openxmlformats.org/officeDocument/2006/relationships/image" Target="../media/image124.png"/><Relationship Id="rId82" Type="http://schemas.openxmlformats.org/officeDocument/2006/relationships/customXml" Target="../ink/ink763.xml"/><Relationship Id="rId19" Type="http://schemas.openxmlformats.org/officeDocument/2006/relationships/image" Target="../media/image103.png"/><Relationship Id="rId14" Type="http://schemas.openxmlformats.org/officeDocument/2006/relationships/customXml" Target="../ink/ink729.xml"/><Relationship Id="rId30" Type="http://schemas.openxmlformats.org/officeDocument/2006/relationships/customXml" Target="../ink/ink737.xml"/><Relationship Id="rId35" Type="http://schemas.openxmlformats.org/officeDocument/2006/relationships/image" Target="../media/image111.png"/><Relationship Id="rId56" Type="http://schemas.openxmlformats.org/officeDocument/2006/relationships/customXml" Target="../ink/ink750.xml"/><Relationship Id="rId77" Type="http://schemas.openxmlformats.org/officeDocument/2006/relationships/image" Target="../media/image132.png"/><Relationship Id="rId8" Type="http://schemas.openxmlformats.org/officeDocument/2006/relationships/customXml" Target="../ink/ink726.xml"/><Relationship Id="rId51" Type="http://schemas.openxmlformats.org/officeDocument/2006/relationships/image" Target="../media/image119.png"/><Relationship Id="rId72" Type="http://schemas.openxmlformats.org/officeDocument/2006/relationships/customXml" Target="../ink/ink758.xml"/><Relationship Id="rId93" Type="http://schemas.openxmlformats.org/officeDocument/2006/relationships/image" Target="../media/image140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customXml" Target="../ink/ink774.xml"/><Relationship Id="rId13" Type="http://schemas.openxmlformats.org/officeDocument/2006/relationships/image" Target="../media/image148.png"/><Relationship Id="rId3" Type="http://schemas.openxmlformats.org/officeDocument/2006/relationships/image" Target="../media/image143.png"/><Relationship Id="rId7" Type="http://schemas.openxmlformats.org/officeDocument/2006/relationships/image" Target="../media/image145.png"/><Relationship Id="rId12" Type="http://schemas.openxmlformats.org/officeDocument/2006/relationships/customXml" Target="../ink/ink776.xml"/><Relationship Id="rId17" Type="http://schemas.openxmlformats.org/officeDocument/2006/relationships/image" Target="../media/image150.png"/><Relationship Id="rId2" Type="http://schemas.openxmlformats.org/officeDocument/2006/relationships/customXml" Target="../ink/ink771.xml"/><Relationship Id="rId16" Type="http://schemas.openxmlformats.org/officeDocument/2006/relationships/customXml" Target="../ink/ink778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773.xml"/><Relationship Id="rId11" Type="http://schemas.openxmlformats.org/officeDocument/2006/relationships/image" Target="../media/image147.png"/><Relationship Id="rId5" Type="http://schemas.openxmlformats.org/officeDocument/2006/relationships/image" Target="../media/image144.png"/><Relationship Id="rId15" Type="http://schemas.openxmlformats.org/officeDocument/2006/relationships/image" Target="../media/image149.png"/><Relationship Id="rId10" Type="http://schemas.openxmlformats.org/officeDocument/2006/relationships/customXml" Target="../ink/ink775.xml"/><Relationship Id="rId4" Type="http://schemas.openxmlformats.org/officeDocument/2006/relationships/customXml" Target="../ink/ink772.xml"/><Relationship Id="rId9" Type="http://schemas.openxmlformats.org/officeDocument/2006/relationships/image" Target="../media/image146.png"/><Relationship Id="rId14" Type="http://schemas.openxmlformats.org/officeDocument/2006/relationships/customXml" Target="../ink/ink777.xml"/></Relationships>
</file>

<file path=ppt/slides/_rels/slide2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48.png"/><Relationship Id="rId18" Type="http://schemas.openxmlformats.org/officeDocument/2006/relationships/customXml" Target="../ink/ink787.xml"/><Relationship Id="rId26" Type="http://schemas.openxmlformats.org/officeDocument/2006/relationships/customXml" Target="../ink/ink791.xml"/><Relationship Id="rId39" Type="http://schemas.openxmlformats.org/officeDocument/2006/relationships/image" Target="../media/image161.png"/><Relationship Id="rId21" Type="http://schemas.openxmlformats.org/officeDocument/2006/relationships/image" Target="../media/image152.png"/><Relationship Id="rId34" Type="http://schemas.openxmlformats.org/officeDocument/2006/relationships/customXml" Target="../ink/ink795.xml"/><Relationship Id="rId42" Type="http://schemas.openxmlformats.org/officeDocument/2006/relationships/customXml" Target="../ink/ink799.xml"/><Relationship Id="rId47" Type="http://schemas.openxmlformats.org/officeDocument/2006/relationships/image" Target="../media/image165.png"/><Relationship Id="rId7" Type="http://schemas.openxmlformats.org/officeDocument/2006/relationships/image" Target="../media/image145.png"/><Relationship Id="rId2" Type="http://schemas.openxmlformats.org/officeDocument/2006/relationships/customXml" Target="../ink/ink779.xml"/><Relationship Id="rId16" Type="http://schemas.openxmlformats.org/officeDocument/2006/relationships/customXml" Target="../ink/ink786.xml"/><Relationship Id="rId29" Type="http://schemas.openxmlformats.org/officeDocument/2006/relationships/image" Target="../media/image156.png"/><Relationship Id="rId11" Type="http://schemas.openxmlformats.org/officeDocument/2006/relationships/image" Target="../media/image147.png"/><Relationship Id="rId24" Type="http://schemas.openxmlformats.org/officeDocument/2006/relationships/customXml" Target="../ink/ink790.xml"/><Relationship Id="rId32" Type="http://schemas.openxmlformats.org/officeDocument/2006/relationships/customXml" Target="../ink/ink794.xml"/><Relationship Id="rId37" Type="http://schemas.openxmlformats.org/officeDocument/2006/relationships/image" Target="../media/image160.png"/><Relationship Id="rId40" Type="http://schemas.openxmlformats.org/officeDocument/2006/relationships/customXml" Target="../ink/ink798.xml"/><Relationship Id="rId45" Type="http://schemas.openxmlformats.org/officeDocument/2006/relationships/image" Target="../media/image164.png"/><Relationship Id="rId5" Type="http://schemas.openxmlformats.org/officeDocument/2006/relationships/image" Target="../media/image144.png"/><Relationship Id="rId15" Type="http://schemas.openxmlformats.org/officeDocument/2006/relationships/image" Target="../media/image149.png"/><Relationship Id="rId23" Type="http://schemas.openxmlformats.org/officeDocument/2006/relationships/image" Target="../media/image153.png"/><Relationship Id="rId28" Type="http://schemas.openxmlformats.org/officeDocument/2006/relationships/customXml" Target="../ink/ink792.xml"/><Relationship Id="rId36" Type="http://schemas.openxmlformats.org/officeDocument/2006/relationships/customXml" Target="../ink/ink796.xml"/><Relationship Id="rId49" Type="http://schemas.openxmlformats.org/officeDocument/2006/relationships/image" Target="../media/image166.png"/><Relationship Id="rId10" Type="http://schemas.openxmlformats.org/officeDocument/2006/relationships/customXml" Target="../ink/ink783.xml"/><Relationship Id="rId19" Type="http://schemas.openxmlformats.org/officeDocument/2006/relationships/image" Target="../media/image151.png"/><Relationship Id="rId31" Type="http://schemas.openxmlformats.org/officeDocument/2006/relationships/image" Target="../media/image157.png"/><Relationship Id="rId44" Type="http://schemas.openxmlformats.org/officeDocument/2006/relationships/customXml" Target="../ink/ink800.xml"/><Relationship Id="rId4" Type="http://schemas.openxmlformats.org/officeDocument/2006/relationships/customXml" Target="../ink/ink780.xml"/><Relationship Id="rId9" Type="http://schemas.openxmlformats.org/officeDocument/2006/relationships/image" Target="../media/image146.png"/><Relationship Id="rId14" Type="http://schemas.openxmlformats.org/officeDocument/2006/relationships/customXml" Target="../ink/ink785.xml"/><Relationship Id="rId22" Type="http://schemas.openxmlformats.org/officeDocument/2006/relationships/customXml" Target="../ink/ink789.xml"/><Relationship Id="rId27" Type="http://schemas.openxmlformats.org/officeDocument/2006/relationships/image" Target="../media/image155.png"/><Relationship Id="rId30" Type="http://schemas.openxmlformats.org/officeDocument/2006/relationships/customXml" Target="../ink/ink793.xml"/><Relationship Id="rId35" Type="http://schemas.openxmlformats.org/officeDocument/2006/relationships/image" Target="../media/image159.png"/><Relationship Id="rId43" Type="http://schemas.openxmlformats.org/officeDocument/2006/relationships/image" Target="../media/image163.png"/><Relationship Id="rId48" Type="http://schemas.openxmlformats.org/officeDocument/2006/relationships/customXml" Target="../ink/ink802.xml"/><Relationship Id="rId8" Type="http://schemas.openxmlformats.org/officeDocument/2006/relationships/customXml" Target="../ink/ink782.xml"/><Relationship Id="rId3" Type="http://schemas.openxmlformats.org/officeDocument/2006/relationships/image" Target="../media/image143.png"/><Relationship Id="rId12" Type="http://schemas.openxmlformats.org/officeDocument/2006/relationships/customXml" Target="../ink/ink784.xml"/><Relationship Id="rId17" Type="http://schemas.openxmlformats.org/officeDocument/2006/relationships/image" Target="../media/image150.png"/><Relationship Id="rId25" Type="http://schemas.openxmlformats.org/officeDocument/2006/relationships/image" Target="../media/image154.png"/><Relationship Id="rId33" Type="http://schemas.openxmlformats.org/officeDocument/2006/relationships/image" Target="../media/image158.png"/><Relationship Id="rId38" Type="http://schemas.openxmlformats.org/officeDocument/2006/relationships/customXml" Target="../ink/ink797.xml"/><Relationship Id="rId46" Type="http://schemas.openxmlformats.org/officeDocument/2006/relationships/customXml" Target="../ink/ink801.xml"/><Relationship Id="rId20" Type="http://schemas.openxmlformats.org/officeDocument/2006/relationships/customXml" Target="../ink/ink788.xml"/><Relationship Id="rId41" Type="http://schemas.openxmlformats.org/officeDocument/2006/relationships/image" Target="../media/image162.pn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781.xml"/></Relationships>
</file>

<file path=ppt/slides/_rels/slide25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48.png"/><Relationship Id="rId18" Type="http://schemas.openxmlformats.org/officeDocument/2006/relationships/customXml" Target="../ink/ink811.xml"/><Relationship Id="rId26" Type="http://schemas.openxmlformats.org/officeDocument/2006/relationships/customXml" Target="../ink/ink815.xml"/><Relationship Id="rId39" Type="http://schemas.openxmlformats.org/officeDocument/2006/relationships/image" Target="../media/image161.png"/><Relationship Id="rId21" Type="http://schemas.openxmlformats.org/officeDocument/2006/relationships/image" Target="../media/image152.png"/><Relationship Id="rId34" Type="http://schemas.openxmlformats.org/officeDocument/2006/relationships/customXml" Target="../ink/ink819.xml"/><Relationship Id="rId42" Type="http://schemas.openxmlformats.org/officeDocument/2006/relationships/customXml" Target="../ink/ink823.xml"/><Relationship Id="rId47" Type="http://schemas.openxmlformats.org/officeDocument/2006/relationships/image" Target="../media/image165.png"/><Relationship Id="rId50" Type="http://schemas.openxmlformats.org/officeDocument/2006/relationships/customXml" Target="../ink/ink827.xml"/><Relationship Id="rId7" Type="http://schemas.openxmlformats.org/officeDocument/2006/relationships/image" Target="../media/image145.png"/><Relationship Id="rId2" Type="http://schemas.openxmlformats.org/officeDocument/2006/relationships/customXml" Target="../ink/ink803.xml"/><Relationship Id="rId16" Type="http://schemas.openxmlformats.org/officeDocument/2006/relationships/customXml" Target="../ink/ink810.xml"/><Relationship Id="rId29" Type="http://schemas.openxmlformats.org/officeDocument/2006/relationships/image" Target="../media/image156.png"/><Relationship Id="rId11" Type="http://schemas.openxmlformats.org/officeDocument/2006/relationships/image" Target="../media/image147.png"/><Relationship Id="rId24" Type="http://schemas.openxmlformats.org/officeDocument/2006/relationships/customXml" Target="../ink/ink814.xml"/><Relationship Id="rId32" Type="http://schemas.openxmlformats.org/officeDocument/2006/relationships/customXml" Target="../ink/ink818.xml"/><Relationship Id="rId37" Type="http://schemas.openxmlformats.org/officeDocument/2006/relationships/image" Target="../media/image160.png"/><Relationship Id="rId40" Type="http://schemas.openxmlformats.org/officeDocument/2006/relationships/customXml" Target="../ink/ink822.xml"/><Relationship Id="rId45" Type="http://schemas.openxmlformats.org/officeDocument/2006/relationships/image" Target="../media/image164.png"/><Relationship Id="rId5" Type="http://schemas.openxmlformats.org/officeDocument/2006/relationships/image" Target="../media/image144.png"/><Relationship Id="rId15" Type="http://schemas.openxmlformats.org/officeDocument/2006/relationships/image" Target="../media/image149.png"/><Relationship Id="rId23" Type="http://schemas.openxmlformats.org/officeDocument/2006/relationships/image" Target="../media/image153.png"/><Relationship Id="rId28" Type="http://schemas.openxmlformats.org/officeDocument/2006/relationships/customXml" Target="../ink/ink816.xml"/><Relationship Id="rId36" Type="http://schemas.openxmlformats.org/officeDocument/2006/relationships/customXml" Target="../ink/ink820.xml"/><Relationship Id="rId49" Type="http://schemas.openxmlformats.org/officeDocument/2006/relationships/image" Target="../media/image166.png"/><Relationship Id="rId10" Type="http://schemas.openxmlformats.org/officeDocument/2006/relationships/customXml" Target="../ink/ink807.xml"/><Relationship Id="rId19" Type="http://schemas.openxmlformats.org/officeDocument/2006/relationships/image" Target="../media/image151.png"/><Relationship Id="rId31" Type="http://schemas.openxmlformats.org/officeDocument/2006/relationships/image" Target="../media/image157.png"/><Relationship Id="rId44" Type="http://schemas.openxmlformats.org/officeDocument/2006/relationships/customXml" Target="../ink/ink824.xml"/><Relationship Id="rId4" Type="http://schemas.openxmlformats.org/officeDocument/2006/relationships/customXml" Target="../ink/ink804.xml"/><Relationship Id="rId9" Type="http://schemas.openxmlformats.org/officeDocument/2006/relationships/image" Target="../media/image146.png"/><Relationship Id="rId14" Type="http://schemas.openxmlformats.org/officeDocument/2006/relationships/customXml" Target="../ink/ink809.xml"/><Relationship Id="rId22" Type="http://schemas.openxmlformats.org/officeDocument/2006/relationships/customXml" Target="../ink/ink813.xml"/><Relationship Id="rId27" Type="http://schemas.openxmlformats.org/officeDocument/2006/relationships/image" Target="../media/image155.png"/><Relationship Id="rId30" Type="http://schemas.openxmlformats.org/officeDocument/2006/relationships/customXml" Target="../ink/ink817.xml"/><Relationship Id="rId35" Type="http://schemas.openxmlformats.org/officeDocument/2006/relationships/image" Target="../media/image159.png"/><Relationship Id="rId43" Type="http://schemas.openxmlformats.org/officeDocument/2006/relationships/image" Target="../media/image163.png"/><Relationship Id="rId48" Type="http://schemas.openxmlformats.org/officeDocument/2006/relationships/customXml" Target="../ink/ink826.xml"/><Relationship Id="rId8" Type="http://schemas.openxmlformats.org/officeDocument/2006/relationships/customXml" Target="../ink/ink806.xml"/><Relationship Id="rId51" Type="http://schemas.openxmlformats.org/officeDocument/2006/relationships/image" Target="../media/image167.png"/><Relationship Id="rId3" Type="http://schemas.openxmlformats.org/officeDocument/2006/relationships/image" Target="../media/image143.png"/><Relationship Id="rId12" Type="http://schemas.openxmlformats.org/officeDocument/2006/relationships/customXml" Target="../ink/ink808.xml"/><Relationship Id="rId17" Type="http://schemas.openxmlformats.org/officeDocument/2006/relationships/image" Target="../media/image150.png"/><Relationship Id="rId25" Type="http://schemas.openxmlformats.org/officeDocument/2006/relationships/image" Target="../media/image154.png"/><Relationship Id="rId33" Type="http://schemas.openxmlformats.org/officeDocument/2006/relationships/image" Target="../media/image158.png"/><Relationship Id="rId38" Type="http://schemas.openxmlformats.org/officeDocument/2006/relationships/customXml" Target="../ink/ink821.xml"/><Relationship Id="rId46" Type="http://schemas.openxmlformats.org/officeDocument/2006/relationships/customXml" Target="../ink/ink825.xml"/><Relationship Id="rId20" Type="http://schemas.openxmlformats.org/officeDocument/2006/relationships/customXml" Target="../ink/ink812.xml"/><Relationship Id="rId41" Type="http://schemas.openxmlformats.org/officeDocument/2006/relationships/image" Target="../media/image162.pn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805.xml"/></Relationships>
</file>

<file path=ppt/slides/_rels/slide26.xml.rels><?xml version="1.0" encoding="UTF-8" standalone="yes"?>
<Relationships xmlns="http://schemas.openxmlformats.org/package/2006/relationships"><Relationship Id="rId26" Type="http://schemas.openxmlformats.org/officeDocument/2006/relationships/customXml" Target="../ink/ink840.xml"/><Relationship Id="rId21" Type="http://schemas.openxmlformats.org/officeDocument/2006/relationships/image" Target="../media/image152.png"/><Relationship Id="rId42" Type="http://schemas.openxmlformats.org/officeDocument/2006/relationships/customXml" Target="../ink/ink848.xml"/><Relationship Id="rId47" Type="http://schemas.openxmlformats.org/officeDocument/2006/relationships/image" Target="../media/image165.png"/><Relationship Id="rId63" Type="http://schemas.openxmlformats.org/officeDocument/2006/relationships/image" Target="../media/image173.png"/><Relationship Id="rId68" Type="http://schemas.openxmlformats.org/officeDocument/2006/relationships/customXml" Target="../ink/ink861.xml"/><Relationship Id="rId2" Type="http://schemas.openxmlformats.org/officeDocument/2006/relationships/customXml" Target="../ink/ink828.xml"/><Relationship Id="rId16" Type="http://schemas.openxmlformats.org/officeDocument/2006/relationships/customXml" Target="../ink/ink835.xml"/><Relationship Id="rId29" Type="http://schemas.openxmlformats.org/officeDocument/2006/relationships/image" Target="../media/image156.png"/><Relationship Id="rId11" Type="http://schemas.openxmlformats.org/officeDocument/2006/relationships/image" Target="../media/image147.png"/><Relationship Id="rId24" Type="http://schemas.openxmlformats.org/officeDocument/2006/relationships/customXml" Target="../ink/ink839.xml"/><Relationship Id="rId32" Type="http://schemas.openxmlformats.org/officeDocument/2006/relationships/customXml" Target="../ink/ink843.xml"/><Relationship Id="rId37" Type="http://schemas.openxmlformats.org/officeDocument/2006/relationships/image" Target="../media/image160.png"/><Relationship Id="rId40" Type="http://schemas.openxmlformats.org/officeDocument/2006/relationships/customXml" Target="../ink/ink847.xml"/><Relationship Id="rId45" Type="http://schemas.openxmlformats.org/officeDocument/2006/relationships/image" Target="../media/image164.png"/><Relationship Id="rId53" Type="http://schemas.openxmlformats.org/officeDocument/2006/relationships/image" Target="../media/image168.png"/><Relationship Id="rId58" Type="http://schemas.openxmlformats.org/officeDocument/2006/relationships/customXml" Target="../ink/ink856.xml"/><Relationship Id="rId66" Type="http://schemas.openxmlformats.org/officeDocument/2006/relationships/customXml" Target="../ink/ink860.xml"/><Relationship Id="rId74" Type="http://schemas.openxmlformats.org/officeDocument/2006/relationships/customXml" Target="../ink/ink864.xml"/><Relationship Id="rId5" Type="http://schemas.openxmlformats.org/officeDocument/2006/relationships/image" Target="../media/image144.png"/><Relationship Id="rId61" Type="http://schemas.openxmlformats.org/officeDocument/2006/relationships/image" Target="../media/image172.png"/><Relationship Id="rId19" Type="http://schemas.openxmlformats.org/officeDocument/2006/relationships/image" Target="../media/image151.png"/><Relationship Id="rId14" Type="http://schemas.openxmlformats.org/officeDocument/2006/relationships/customXml" Target="../ink/ink834.xml"/><Relationship Id="rId22" Type="http://schemas.openxmlformats.org/officeDocument/2006/relationships/customXml" Target="../ink/ink838.xml"/><Relationship Id="rId27" Type="http://schemas.openxmlformats.org/officeDocument/2006/relationships/image" Target="../media/image155.png"/><Relationship Id="rId30" Type="http://schemas.openxmlformats.org/officeDocument/2006/relationships/customXml" Target="../ink/ink842.xml"/><Relationship Id="rId35" Type="http://schemas.openxmlformats.org/officeDocument/2006/relationships/image" Target="../media/image159.png"/><Relationship Id="rId43" Type="http://schemas.openxmlformats.org/officeDocument/2006/relationships/image" Target="../media/image163.png"/><Relationship Id="rId48" Type="http://schemas.openxmlformats.org/officeDocument/2006/relationships/customXml" Target="../ink/ink851.xml"/><Relationship Id="rId56" Type="http://schemas.openxmlformats.org/officeDocument/2006/relationships/customXml" Target="../ink/ink855.xml"/><Relationship Id="rId64" Type="http://schemas.openxmlformats.org/officeDocument/2006/relationships/customXml" Target="../ink/ink859.xml"/><Relationship Id="rId69" Type="http://schemas.openxmlformats.org/officeDocument/2006/relationships/image" Target="../media/image176.png"/><Relationship Id="rId8" Type="http://schemas.openxmlformats.org/officeDocument/2006/relationships/customXml" Target="../ink/ink831.xml"/><Relationship Id="rId51" Type="http://schemas.openxmlformats.org/officeDocument/2006/relationships/image" Target="../media/image167.png"/><Relationship Id="rId72" Type="http://schemas.openxmlformats.org/officeDocument/2006/relationships/customXml" Target="../ink/ink863.xml"/><Relationship Id="rId3" Type="http://schemas.openxmlformats.org/officeDocument/2006/relationships/image" Target="../media/image143.png"/><Relationship Id="rId12" Type="http://schemas.openxmlformats.org/officeDocument/2006/relationships/customXml" Target="../ink/ink833.xml"/><Relationship Id="rId17" Type="http://schemas.openxmlformats.org/officeDocument/2006/relationships/image" Target="../media/image150.png"/><Relationship Id="rId25" Type="http://schemas.openxmlformats.org/officeDocument/2006/relationships/image" Target="../media/image154.png"/><Relationship Id="rId33" Type="http://schemas.openxmlformats.org/officeDocument/2006/relationships/image" Target="../media/image158.png"/><Relationship Id="rId38" Type="http://schemas.openxmlformats.org/officeDocument/2006/relationships/customXml" Target="../ink/ink846.xml"/><Relationship Id="rId46" Type="http://schemas.openxmlformats.org/officeDocument/2006/relationships/customXml" Target="../ink/ink850.xml"/><Relationship Id="rId59" Type="http://schemas.openxmlformats.org/officeDocument/2006/relationships/image" Target="../media/image171.png"/><Relationship Id="rId67" Type="http://schemas.openxmlformats.org/officeDocument/2006/relationships/image" Target="../media/image175.png"/><Relationship Id="rId20" Type="http://schemas.openxmlformats.org/officeDocument/2006/relationships/customXml" Target="../ink/ink837.xml"/><Relationship Id="rId41" Type="http://schemas.openxmlformats.org/officeDocument/2006/relationships/image" Target="../media/image162.png"/><Relationship Id="rId54" Type="http://schemas.openxmlformats.org/officeDocument/2006/relationships/customXml" Target="../ink/ink854.xml"/><Relationship Id="rId62" Type="http://schemas.openxmlformats.org/officeDocument/2006/relationships/customXml" Target="../ink/ink858.xml"/><Relationship Id="rId70" Type="http://schemas.openxmlformats.org/officeDocument/2006/relationships/customXml" Target="../ink/ink862.xml"/><Relationship Id="rId75" Type="http://schemas.openxmlformats.org/officeDocument/2006/relationships/image" Target="../media/image179.pn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830.xml"/><Relationship Id="rId15" Type="http://schemas.openxmlformats.org/officeDocument/2006/relationships/image" Target="../media/image149.png"/><Relationship Id="rId23" Type="http://schemas.openxmlformats.org/officeDocument/2006/relationships/image" Target="../media/image153.png"/><Relationship Id="rId28" Type="http://schemas.openxmlformats.org/officeDocument/2006/relationships/customXml" Target="../ink/ink841.xml"/><Relationship Id="rId36" Type="http://schemas.openxmlformats.org/officeDocument/2006/relationships/customXml" Target="../ink/ink845.xml"/><Relationship Id="rId49" Type="http://schemas.openxmlformats.org/officeDocument/2006/relationships/image" Target="../media/image166.png"/><Relationship Id="rId57" Type="http://schemas.openxmlformats.org/officeDocument/2006/relationships/image" Target="../media/image170.png"/><Relationship Id="rId10" Type="http://schemas.openxmlformats.org/officeDocument/2006/relationships/customXml" Target="../ink/ink832.xml"/><Relationship Id="rId31" Type="http://schemas.openxmlformats.org/officeDocument/2006/relationships/image" Target="../media/image157.png"/><Relationship Id="rId44" Type="http://schemas.openxmlformats.org/officeDocument/2006/relationships/customXml" Target="../ink/ink849.xml"/><Relationship Id="rId52" Type="http://schemas.openxmlformats.org/officeDocument/2006/relationships/customXml" Target="../ink/ink853.xml"/><Relationship Id="rId60" Type="http://schemas.openxmlformats.org/officeDocument/2006/relationships/customXml" Target="../ink/ink857.xml"/><Relationship Id="rId65" Type="http://schemas.openxmlformats.org/officeDocument/2006/relationships/image" Target="../media/image174.png"/><Relationship Id="rId73" Type="http://schemas.openxmlformats.org/officeDocument/2006/relationships/image" Target="../media/image178.png"/><Relationship Id="rId4" Type="http://schemas.openxmlformats.org/officeDocument/2006/relationships/customXml" Target="../ink/ink829.xml"/><Relationship Id="rId9" Type="http://schemas.openxmlformats.org/officeDocument/2006/relationships/image" Target="../media/image146.png"/><Relationship Id="rId13" Type="http://schemas.openxmlformats.org/officeDocument/2006/relationships/image" Target="../media/image148.png"/><Relationship Id="rId18" Type="http://schemas.openxmlformats.org/officeDocument/2006/relationships/customXml" Target="../ink/ink836.xml"/><Relationship Id="rId39" Type="http://schemas.openxmlformats.org/officeDocument/2006/relationships/image" Target="../media/image161.png"/><Relationship Id="rId34" Type="http://schemas.openxmlformats.org/officeDocument/2006/relationships/customXml" Target="../ink/ink844.xml"/><Relationship Id="rId50" Type="http://schemas.openxmlformats.org/officeDocument/2006/relationships/customXml" Target="../ink/ink852.xml"/><Relationship Id="rId55" Type="http://schemas.openxmlformats.org/officeDocument/2006/relationships/image" Target="../media/image169.png"/><Relationship Id="rId7" Type="http://schemas.openxmlformats.org/officeDocument/2006/relationships/image" Target="../media/image145.png"/><Relationship Id="rId71" Type="http://schemas.openxmlformats.org/officeDocument/2006/relationships/image" Target="../media/image177.png"/></Relationships>
</file>

<file path=ppt/slides/_rels/slide27.xml.rels><?xml version="1.0" encoding="UTF-8" standalone="yes"?>
<Relationships xmlns="http://schemas.openxmlformats.org/package/2006/relationships"><Relationship Id="rId26" Type="http://schemas.openxmlformats.org/officeDocument/2006/relationships/customXml" Target="../ink/ink877.xml"/><Relationship Id="rId21" Type="http://schemas.openxmlformats.org/officeDocument/2006/relationships/image" Target="../media/image152.png"/><Relationship Id="rId42" Type="http://schemas.openxmlformats.org/officeDocument/2006/relationships/customXml" Target="../ink/ink885.xml"/><Relationship Id="rId47" Type="http://schemas.openxmlformats.org/officeDocument/2006/relationships/image" Target="../media/image165.png"/><Relationship Id="rId63" Type="http://schemas.openxmlformats.org/officeDocument/2006/relationships/image" Target="../media/image173.png"/><Relationship Id="rId68" Type="http://schemas.openxmlformats.org/officeDocument/2006/relationships/customXml" Target="../ink/ink898.xml"/><Relationship Id="rId84" Type="http://schemas.openxmlformats.org/officeDocument/2006/relationships/customXml" Target="../ink/ink906.xml"/><Relationship Id="rId89" Type="http://schemas.openxmlformats.org/officeDocument/2006/relationships/image" Target="../media/image186.png"/><Relationship Id="rId16" Type="http://schemas.openxmlformats.org/officeDocument/2006/relationships/customXml" Target="../ink/ink872.xml"/><Relationship Id="rId107" Type="http://schemas.openxmlformats.org/officeDocument/2006/relationships/image" Target="../media/image195.png"/><Relationship Id="rId11" Type="http://schemas.openxmlformats.org/officeDocument/2006/relationships/image" Target="../media/image147.png"/><Relationship Id="rId32" Type="http://schemas.openxmlformats.org/officeDocument/2006/relationships/customXml" Target="../ink/ink880.xml"/><Relationship Id="rId37" Type="http://schemas.openxmlformats.org/officeDocument/2006/relationships/image" Target="../media/image160.png"/><Relationship Id="rId53" Type="http://schemas.openxmlformats.org/officeDocument/2006/relationships/image" Target="../media/image168.png"/><Relationship Id="rId58" Type="http://schemas.openxmlformats.org/officeDocument/2006/relationships/customXml" Target="../ink/ink893.xml"/><Relationship Id="rId74" Type="http://schemas.openxmlformats.org/officeDocument/2006/relationships/customXml" Target="../ink/ink901.xml"/><Relationship Id="rId79" Type="http://schemas.openxmlformats.org/officeDocument/2006/relationships/image" Target="../media/image181.png"/><Relationship Id="rId102" Type="http://schemas.openxmlformats.org/officeDocument/2006/relationships/customXml" Target="../ink/ink915.xml"/><Relationship Id="rId5" Type="http://schemas.openxmlformats.org/officeDocument/2006/relationships/image" Target="../media/image144.png"/><Relationship Id="rId90" Type="http://schemas.openxmlformats.org/officeDocument/2006/relationships/customXml" Target="../ink/ink909.xml"/><Relationship Id="rId95" Type="http://schemas.openxmlformats.org/officeDocument/2006/relationships/image" Target="../media/image189.png"/><Relationship Id="rId22" Type="http://schemas.openxmlformats.org/officeDocument/2006/relationships/customXml" Target="../ink/ink875.xml"/><Relationship Id="rId27" Type="http://schemas.openxmlformats.org/officeDocument/2006/relationships/image" Target="../media/image155.png"/><Relationship Id="rId43" Type="http://schemas.openxmlformats.org/officeDocument/2006/relationships/image" Target="../media/image163.png"/><Relationship Id="rId48" Type="http://schemas.openxmlformats.org/officeDocument/2006/relationships/customXml" Target="../ink/ink888.xml"/><Relationship Id="rId64" Type="http://schemas.openxmlformats.org/officeDocument/2006/relationships/customXml" Target="../ink/ink896.xml"/><Relationship Id="rId69" Type="http://schemas.openxmlformats.org/officeDocument/2006/relationships/image" Target="../media/image176.png"/><Relationship Id="rId80" Type="http://schemas.openxmlformats.org/officeDocument/2006/relationships/customXml" Target="../ink/ink904.xml"/><Relationship Id="rId85" Type="http://schemas.openxmlformats.org/officeDocument/2006/relationships/image" Target="../media/image184.png"/><Relationship Id="rId12" Type="http://schemas.openxmlformats.org/officeDocument/2006/relationships/customXml" Target="../ink/ink870.xml"/><Relationship Id="rId17" Type="http://schemas.openxmlformats.org/officeDocument/2006/relationships/image" Target="../media/image150.png"/><Relationship Id="rId33" Type="http://schemas.openxmlformats.org/officeDocument/2006/relationships/image" Target="../media/image158.png"/><Relationship Id="rId38" Type="http://schemas.openxmlformats.org/officeDocument/2006/relationships/customXml" Target="../ink/ink883.xml"/><Relationship Id="rId59" Type="http://schemas.openxmlformats.org/officeDocument/2006/relationships/image" Target="../media/image171.png"/><Relationship Id="rId103" Type="http://schemas.openxmlformats.org/officeDocument/2006/relationships/image" Target="../media/image193.png"/><Relationship Id="rId20" Type="http://schemas.openxmlformats.org/officeDocument/2006/relationships/customXml" Target="../ink/ink874.xml"/><Relationship Id="rId41" Type="http://schemas.openxmlformats.org/officeDocument/2006/relationships/image" Target="../media/image162.png"/><Relationship Id="rId54" Type="http://schemas.openxmlformats.org/officeDocument/2006/relationships/customXml" Target="../ink/ink891.xml"/><Relationship Id="rId62" Type="http://schemas.openxmlformats.org/officeDocument/2006/relationships/customXml" Target="../ink/ink895.xml"/><Relationship Id="rId70" Type="http://schemas.openxmlformats.org/officeDocument/2006/relationships/customXml" Target="../ink/ink899.xml"/><Relationship Id="rId75" Type="http://schemas.openxmlformats.org/officeDocument/2006/relationships/image" Target="../media/image179.png"/><Relationship Id="rId83" Type="http://schemas.openxmlformats.org/officeDocument/2006/relationships/image" Target="../media/image183.png"/><Relationship Id="rId88" Type="http://schemas.openxmlformats.org/officeDocument/2006/relationships/customXml" Target="../ink/ink908.xml"/><Relationship Id="rId91" Type="http://schemas.openxmlformats.org/officeDocument/2006/relationships/image" Target="../media/image187.png"/><Relationship Id="rId96" Type="http://schemas.openxmlformats.org/officeDocument/2006/relationships/customXml" Target="../ink/ink912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867.xml"/><Relationship Id="rId15" Type="http://schemas.openxmlformats.org/officeDocument/2006/relationships/image" Target="../media/image149.png"/><Relationship Id="rId23" Type="http://schemas.openxmlformats.org/officeDocument/2006/relationships/image" Target="../media/image153.png"/><Relationship Id="rId28" Type="http://schemas.openxmlformats.org/officeDocument/2006/relationships/customXml" Target="../ink/ink878.xml"/><Relationship Id="rId36" Type="http://schemas.openxmlformats.org/officeDocument/2006/relationships/customXml" Target="../ink/ink882.xml"/><Relationship Id="rId49" Type="http://schemas.openxmlformats.org/officeDocument/2006/relationships/image" Target="../media/image166.png"/><Relationship Id="rId57" Type="http://schemas.openxmlformats.org/officeDocument/2006/relationships/image" Target="../media/image170.png"/><Relationship Id="rId106" Type="http://schemas.openxmlformats.org/officeDocument/2006/relationships/customXml" Target="../ink/ink917.xml"/><Relationship Id="rId10" Type="http://schemas.openxmlformats.org/officeDocument/2006/relationships/customXml" Target="../ink/ink869.xml"/><Relationship Id="rId31" Type="http://schemas.openxmlformats.org/officeDocument/2006/relationships/image" Target="../media/image157.png"/><Relationship Id="rId44" Type="http://schemas.openxmlformats.org/officeDocument/2006/relationships/customXml" Target="../ink/ink886.xml"/><Relationship Id="rId52" Type="http://schemas.openxmlformats.org/officeDocument/2006/relationships/customXml" Target="../ink/ink890.xml"/><Relationship Id="rId60" Type="http://schemas.openxmlformats.org/officeDocument/2006/relationships/customXml" Target="../ink/ink894.xml"/><Relationship Id="rId65" Type="http://schemas.openxmlformats.org/officeDocument/2006/relationships/image" Target="../media/image174.png"/><Relationship Id="rId73" Type="http://schemas.openxmlformats.org/officeDocument/2006/relationships/image" Target="../media/image178.png"/><Relationship Id="rId78" Type="http://schemas.openxmlformats.org/officeDocument/2006/relationships/customXml" Target="../ink/ink903.xml"/><Relationship Id="rId81" Type="http://schemas.openxmlformats.org/officeDocument/2006/relationships/image" Target="../media/image182.png"/><Relationship Id="rId86" Type="http://schemas.openxmlformats.org/officeDocument/2006/relationships/customXml" Target="../ink/ink907.xml"/><Relationship Id="rId94" Type="http://schemas.openxmlformats.org/officeDocument/2006/relationships/customXml" Target="../ink/ink911.xml"/><Relationship Id="rId99" Type="http://schemas.openxmlformats.org/officeDocument/2006/relationships/image" Target="../media/image191.png"/><Relationship Id="rId101" Type="http://schemas.openxmlformats.org/officeDocument/2006/relationships/image" Target="../media/image192.png"/><Relationship Id="rId4" Type="http://schemas.openxmlformats.org/officeDocument/2006/relationships/customXml" Target="../ink/ink866.xml"/><Relationship Id="rId9" Type="http://schemas.openxmlformats.org/officeDocument/2006/relationships/image" Target="../media/image146.png"/><Relationship Id="rId13" Type="http://schemas.openxmlformats.org/officeDocument/2006/relationships/image" Target="../media/image148.png"/><Relationship Id="rId18" Type="http://schemas.openxmlformats.org/officeDocument/2006/relationships/customXml" Target="../ink/ink873.xml"/><Relationship Id="rId39" Type="http://schemas.openxmlformats.org/officeDocument/2006/relationships/image" Target="../media/image161.png"/><Relationship Id="rId34" Type="http://schemas.openxmlformats.org/officeDocument/2006/relationships/customXml" Target="../ink/ink881.xml"/><Relationship Id="rId50" Type="http://schemas.openxmlformats.org/officeDocument/2006/relationships/customXml" Target="../ink/ink889.xml"/><Relationship Id="rId55" Type="http://schemas.openxmlformats.org/officeDocument/2006/relationships/image" Target="../media/image169.png"/><Relationship Id="rId76" Type="http://schemas.openxmlformats.org/officeDocument/2006/relationships/customXml" Target="../ink/ink902.xml"/><Relationship Id="rId97" Type="http://schemas.openxmlformats.org/officeDocument/2006/relationships/image" Target="../media/image190.png"/><Relationship Id="rId104" Type="http://schemas.openxmlformats.org/officeDocument/2006/relationships/customXml" Target="../ink/ink916.xml"/><Relationship Id="rId7" Type="http://schemas.openxmlformats.org/officeDocument/2006/relationships/image" Target="../media/image145.png"/><Relationship Id="rId71" Type="http://schemas.openxmlformats.org/officeDocument/2006/relationships/image" Target="../media/image177.png"/><Relationship Id="rId92" Type="http://schemas.openxmlformats.org/officeDocument/2006/relationships/customXml" Target="../ink/ink910.xml"/><Relationship Id="rId2" Type="http://schemas.openxmlformats.org/officeDocument/2006/relationships/customXml" Target="../ink/ink865.xml"/><Relationship Id="rId29" Type="http://schemas.openxmlformats.org/officeDocument/2006/relationships/image" Target="../media/image156.png"/><Relationship Id="rId24" Type="http://schemas.openxmlformats.org/officeDocument/2006/relationships/customXml" Target="../ink/ink876.xml"/><Relationship Id="rId40" Type="http://schemas.openxmlformats.org/officeDocument/2006/relationships/customXml" Target="../ink/ink884.xml"/><Relationship Id="rId45" Type="http://schemas.openxmlformats.org/officeDocument/2006/relationships/image" Target="../media/image164.png"/><Relationship Id="rId66" Type="http://schemas.openxmlformats.org/officeDocument/2006/relationships/customXml" Target="../ink/ink897.xml"/><Relationship Id="rId87" Type="http://schemas.openxmlformats.org/officeDocument/2006/relationships/image" Target="../media/image185.png"/><Relationship Id="rId61" Type="http://schemas.openxmlformats.org/officeDocument/2006/relationships/image" Target="../media/image172.png"/><Relationship Id="rId82" Type="http://schemas.openxmlformats.org/officeDocument/2006/relationships/customXml" Target="../ink/ink905.xml"/><Relationship Id="rId19" Type="http://schemas.openxmlformats.org/officeDocument/2006/relationships/image" Target="../media/image151.png"/><Relationship Id="rId14" Type="http://schemas.openxmlformats.org/officeDocument/2006/relationships/customXml" Target="../ink/ink871.xml"/><Relationship Id="rId30" Type="http://schemas.openxmlformats.org/officeDocument/2006/relationships/customXml" Target="../ink/ink879.xml"/><Relationship Id="rId35" Type="http://schemas.openxmlformats.org/officeDocument/2006/relationships/image" Target="../media/image159.png"/><Relationship Id="rId56" Type="http://schemas.openxmlformats.org/officeDocument/2006/relationships/customXml" Target="../ink/ink892.xml"/><Relationship Id="rId77" Type="http://schemas.openxmlformats.org/officeDocument/2006/relationships/image" Target="../media/image180.png"/><Relationship Id="rId100" Type="http://schemas.openxmlformats.org/officeDocument/2006/relationships/customXml" Target="../ink/ink914.xml"/><Relationship Id="rId105" Type="http://schemas.openxmlformats.org/officeDocument/2006/relationships/image" Target="../media/image194.png"/><Relationship Id="rId8" Type="http://schemas.openxmlformats.org/officeDocument/2006/relationships/customXml" Target="../ink/ink868.xml"/><Relationship Id="rId51" Type="http://schemas.openxmlformats.org/officeDocument/2006/relationships/image" Target="../media/image167.png"/><Relationship Id="rId72" Type="http://schemas.openxmlformats.org/officeDocument/2006/relationships/customXml" Target="../ink/ink900.xml"/><Relationship Id="rId93" Type="http://schemas.openxmlformats.org/officeDocument/2006/relationships/image" Target="../media/image188.png"/><Relationship Id="rId98" Type="http://schemas.openxmlformats.org/officeDocument/2006/relationships/customXml" Target="../ink/ink913.xml"/><Relationship Id="rId3" Type="http://schemas.openxmlformats.org/officeDocument/2006/relationships/image" Target="../media/image143.png"/><Relationship Id="rId25" Type="http://schemas.openxmlformats.org/officeDocument/2006/relationships/image" Target="../media/image154.png"/><Relationship Id="rId46" Type="http://schemas.openxmlformats.org/officeDocument/2006/relationships/customXml" Target="../ink/ink887.xml"/><Relationship Id="rId67" Type="http://schemas.openxmlformats.org/officeDocument/2006/relationships/image" Target="../media/image175.png"/></Relationships>
</file>

<file path=ppt/slides/_rels/slide28.xml.rels><?xml version="1.0" encoding="UTF-8" standalone="yes"?>
<Relationships xmlns="http://schemas.openxmlformats.org/package/2006/relationships"><Relationship Id="rId26" Type="http://schemas.openxmlformats.org/officeDocument/2006/relationships/customXml" Target="../ink/ink930.xml"/><Relationship Id="rId117" Type="http://schemas.openxmlformats.org/officeDocument/2006/relationships/image" Target="../media/image200.png"/><Relationship Id="rId21" Type="http://schemas.openxmlformats.org/officeDocument/2006/relationships/image" Target="../media/image152.png"/><Relationship Id="rId42" Type="http://schemas.openxmlformats.org/officeDocument/2006/relationships/customXml" Target="../ink/ink938.xml"/><Relationship Id="rId47" Type="http://schemas.openxmlformats.org/officeDocument/2006/relationships/image" Target="../media/image165.png"/><Relationship Id="rId63" Type="http://schemas.openxmlformats.org/officeDocument/2006/relationships/image" Target="../media/image173.png"/><Relationship Id="rId68" Type="http://schemas.openxmlformats.org/officeDocument/2006/relationships/customXml" Target="../ink/ink951.xml"/><Relationship Id="rId84" Type="http://schemas.openxmlformats.org/officeDocument/2006/relationships/customXml" Target="../ink/ink959.xml"/><Relationship Id="rId89" Type="http://schemas.openxmlformats.org/officeDocument/2006/relationships/image" Target="../media/image186.png"/><Relationship Id="rId112" Type="http://schemas.openxmlformats.org/officeDocument/2006/relationships/customXml" Target="../ink/ink973.xml"/><Relationship Id="rId16" Type="http://schemas.openxmlformats.org/officeDocument/2006/relationships/customXml" Target="../ink/ink925.xml"/><Relationship Id="rId107" Type="http://schemas.openxmlformats.org/officeDocument/2006/relationships/image" Target="../media/image195.png"/><Relationship Id="rId11" Type="http://schemas.openxmlformats.org/officeDocument/2006/relationships/image" Target="../media/image147.png"/><Relationship Id="rId32" Type="http://schemas.openxmlformats.org/officeDocument/2006/relationships/customXml" Target="../ink/ink933.xml"/><Relationship Id="rId37" Type="http://schemas.openxmlformats.org/officeDocument/2006/relationships/image" Target="../media/image160.png"/><Relationship Id="rId53" Type="http://schemas.openxmlformats.org/officeDocument/2006/relationships/image" Target="../media/image168.png"/><Relationship Id="rId58" Type="http://schemas.openxmlformats.org/officeDocument/2006/relationships/customXml" Target="../ink/ink946.xml"/><Relationship Id="rId74" Type="http://schemas.openxmlformats.org/officeDocument/2006/relationships/customXml" Target="../ink/ink954.xml"/><Relationship Id="rId79" Type="http://schemas.openxmlformats.org/officeDocument/2006/relationships/image" Target="../media/image181.png"/><Relationship Id="rId102" Type="http://schemas.openxmlformats.org/officeDocument/2006/relationships/customXml" Target="../ink/ink968.xml"/><Relationship Id="rId123" Type="http://schemas.openxmlformats.org/officeDocument/2006/relationships/image" Target="../media/image203.png"/><Relationship Id="rId5" Type="http://schemas.openxmlformats.org/officeDocument/2006/relationships/image" Target="../media/image144.png"/><Relationship Id="rId90" Type="http://schemas.openxmlformats.org/officeDocument/2006/relationships/customXml" Target="../ink/ink962.xml"/><Relationship Id="rId95" Type="http://schemas.openxmlformats.org/officeDocument/2006/relationships/image" Target="../media/image189.png"/><Relationship Id="rId22" Type="http://schemas.openxmlformats.org/officeDocument/2006/relationships/customXml" Target="../ink/ink928.xml"/><Relationship Id="rId27" Type="http://schemas.openxmlformats.org/officeDocument/2006/relationships/image" Target="../media/image155.png"/><Relationship Id="rId43" Type="http://schemas.openxmlformats.org/officeDocument/2006/relationships/image" Target="../media/image163.png"/><Relationship Id="rId48" Type="http://schemas.openxmlformats.org/officeDocument/2006/relationships/customXml" Target="../ink/ink941.xml"/><Relationship Id="rId64" Type="http://schemas.openxmlformats.org/officeDocument/2006/relationships/customXml" Target="../ink/ink949.xml"/><Relationship Id="rId69" Type="http://schemas.openxmlformats.org/officeDocument/2006/relationships/image" Target="../media/image176.png"/><Relationship Id="rId113" Type="http://schemas.openxmlformats.org/officeDocument/2006/relationships/image" Target="../media/image198.png"/><Relationship Id="rId118" Type="http://schemas.openxmlformats.org/officeDocument/2006/relationships/customXml" Target="../ink/ink976.xml"/><Relationship Id="rId80" Type="http://schemas.openxmlformats.org/officeDocument/2006/relationships/customXml" Target="../ink/ink957.xml"/><Relationship Id="rId85" Type="http://schemas.openxmlformats.org/officeDocument/2006/relationships/image" Target="../media/image184.png"/><Relationship Id="rId12" Type="http://schemas.openxmlformats.org/officeDocument/2006/relationships/customXml" Target="../ink/ink923.xml"/><Relationship Id="rId17" Type="http://schemas.openxmlformats.org/officeDocument/2006/relationships/image" Target="../media/image150.png"/><Relationship Id="rId33" Type="http://schemas.openxmlformats.org/officeDocument/2006/relationships/image" Target="../media/image158.png"/><Relationship Id="rId38" Type="http://schemas.openxmlformats.org/officeDocument/2006/relationships/customXml" Target="../ink/ink936.xml"/><Relationship Id="rId59" Type="http://schemas.openxmlformats.org/officeDocument/2006/relationships/image" Target="../media/image171.png"/><Relationship Id="rId103" Type="http://schemas.openxmlformats.org/officeDocument/2006/relationships/image" Target="../media/image193.png"/><Relationship Id="rId108" Type="http://schemas.openxmlformats.org/officeDocument/2006/relationships/customXml" Target="../ink/ink971.xml"/><Relationship Id="rId124" Type="http://schemas.openxmlformats.org/officeDocument/2006/relationships/customXml" Target="../ink/ink979.xml"/><Relationship Id="rId54" Type="http://schemas.openxmlformats.org/officeDocument/2006/relationships/customXml" Target="../ink/ink944.xml"/><Relationship Id="rId70" Type="http://schemas.openxmlformats.org/officeDocument/2006/relationships/customXml" Target="../ink/ink952.xml"/><Relationship Id="rId75" Type="http://schemas.openxmlformats.org/officeDocument/2006/relationships/image" Target="../media/image179.png"/><Relationship Id="rId91" Type="http://schemas.openxmlformats.org/officeDocument/2006/relationships/image" Target="../media/image187.png"/><Relationship Id="rId96" Type="http://schemas.openxmlformats.org/officeDocument/2006/relationships/customXml" Target="../ink/ink965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920.xml"/><Relationship Id="rId23" Type="http://schemas.openxmlformats.org/officeDocument/2006/relationships/image" Target="../media/image153.png"/><Relationship Id="rId28" Type="http://schemas.openxmlformats.org/officeDocument/2006/relationships/customXml" Target="../ink/ink931.xml"/><Relationship Id="rId49" Type="http://schemas.openxmlformats.org/officeDocument/2006/relationships/image" Target="../media/image166.png"/><Relationship Id="rId114" Type="http://schemas.openxmlformats.org/officeDocument/2006/relationships/customXml" Target="../ink/ink974.xml"/><Relationship Id="rId119" Type="http://schemas.openxmlformats.org/officeDocument/2006/relationships/image" Target="../media/image201.png"/><Relationship Id="rId44" Type="http://schemas.openxmlformats.org/officeDocument/2006/relationships/customXml" Target="../ink/ink939.xml"/><Relationship Id="rId60" Type="http://schemas.openxmlformats.org/officeDocument/2006/relationships/customXml" Target="../ink/ink947.xml"/><Relationship Id="rId65" Type="http://schemas.openxmlformats.org/officeDocument/2006/relationships/image" Target="../media/image174.png"/><Relationship Id="rId81" Type="http://schemas.openxmlformats.org/officeDocument/2006/relationships/image" Target="../media/image182.png"/><Relationship Id="rId86" Type="http://schemas.openxmlformats.org/officeDocument/2006/relationships/customXml" Target="../ink/ink960.xml"/><Relationship Id="rId13" Type="http://schemas.openxmlformats.org/officeDocument/2006/relationships/image" Target="../media/image148.png"/><Relationship Id="rId18" Type="http://schemas.openxmlformats.org/officeDocument/2006/relationships/customXml" Target="../ink/ink926.xml"/><Relationship Id="rId39" Type="http://schemas.openxmlformats.org/officeDocument/2006/relationships/image" Target="../media/image161.png"/><Relationship Id="rId109" Type="http://schemas.openxmlformats.org/officeDocument/2006/relationships/image" Target="../media/image196.png"/><Relationship Id="rId34" Type="http://schemas.openxmlformats.org/officeDocument/2006/relationships/customXml" Target="../ink/ink934.xml"/><Relationship Id="rId50" Type="http://schemas.openxmlformats.org/officeDocument/2006/relationships/customXml" Target="../ink/ink942.xml"/><Relationship Id="rId55" Type="http://schemas.openxmlformats.org/officeDocument/2006/relationships/image" Target="../media/image169.png"/><Relationship Id="rId76" Type="http://schemas.openxmlformats.org/officeDocument/2006/relationships/customXml" Target="../ink/ink955.xml"/><Relationship Id="rId97" Type="http://schemas.openxmlformats.org/officeDocument/2006/relationships/image" Target="../media/image190.png"/><Relationship Id="rId104" Type="http://schemas.openxmlformats.org/officeDocument/2006/relationships/customXml" Target="../ink/ink969.xml"/><Relationship Id="rId120" Type="http://schemas.openxmlformats.org/officeDocument/2006/relationships/customXml" Target="../ink/ink977.xml"/><Relationship Id="rId125" Type="http://schemas.openxmlformats.org/officeDocument/2006/relationships/image" Target="../media/image204.png"/><Relationship Id="rId7" Type="http://schemas.openxmlformats.org/officeDocument/2006/relationships/image" Target="../media/image145.png"/><Relationship Id="rId71" Type="http://schemas.openxmlformats.org/officeDocument/2006/relationships/image" Target="../media/image177.png"/><Relationship Id="rId92" Type="http://schemas.openxmlformats.org/officeDocument/2006/relationships/customXml" Target="../ink/ink963.xml"/><Relationship Id="rId2" Type="http://schemas.openxmlformats.org/officeDocument/2006/relationships/customXml" Target="../ink/ink918.xml"/><Relationship Id="rId29" Type="http://schemas.openxmlformats.org/officeDocument/2006/relationships/image" Target="../media/image156.png"/><Relationship Id="rId24" Type="http://schemas.openxmlformats.org/officeDocument/2006/relationships/customXml" Target="../ink/ink929.xml"/><Relationship Id="rId40" Type="http://schemas.openxmlformats.org/officeDocument/2006/relationships/customXml" Target="../ink/ink937.xml"/><Relationship Id="rId45" Type="http://schemas.openxmlformats.org/officeDocument/2006/relationships/image" Target="../media/image164.png"/><Relationship Id="rId66" Type="http://schemas.openxmlformats.org/officeDocument/2006/relationships/customXml" Target="../ink/ink950.xml"/><Relationship Id="rId87" Type="http://schemas.openxmlformats.org/officeDocument/2006/relationships/image" Target="../media/image185.png"/><Relationship Id="rId110" Type="http://schemas.openxmlformats.org/officeDocument/2006/relationships/customXml" Target="../ink/ink972.xml"/><Relationship Id="rId115" Type="http://schemas.openxmlformats.org/officeDocument/2006/relationships/image" Target="../media/image199.png"/><Relationship Id="rId61" Type="http://schemas.openxmlformats.org/officeDocument/2006/relationships/image" Target="../media/image172.png"/><Relationship Id="rId82" Type="http://schemas.openxmlformats.org/officeDocument/2006/relationships/customXml" Target="../ink/ink958.xml"/><Relationship Id="rId19" Type="http://schemas.openxmlformats.org/officeDocument/2006/relationships/image" Target="../media/image151.png"/><Relationship Id="rId14" Type="http://schemas.openxmlformats.org/officeDocument/2006/relationships/customXml" Target="../ink/ink924.xml"/><Relationship Id="rId30" Type="http://schemas.openxmlformats.org/officeDocument/2006/relationships/customXml" Target="../ink/ink932.xml"/><Relationship Id="rId35" Type="http://schemas.openxmlformats.org/officeDocument/2006/relationships/image" Target="../media/image159.png"/><Relationship Id="rId56" Type="http://schemas.openxmlformats.org/officeDocument/2006/relationships/customXml" Target="../ink/ink945.xml"/><Relationship Id="rId77" Type="http://schemas.openxmlformats.org/officeDocument/2006/relationships/image" Target="../media/image180.png"/><Relationship Id="rId100" Type="http://schemas.openxmlformats.org/officeDocument/2006/relationships/customXml" Target="../ink/ink967.xml"/><Relationship Id="rId105" Type="http://schemas.openxmlformats.org/officeDocument/2006/relationships/image" Target="../media/image194.png"/><Relationship Id="rId126" Type="http://schemas.openxmlformats.org/officeDocument/2006/relationships/customXml" Target="../ink/ink980.xml"/><Relationship Id="rId8" Type="http://schemas.openxmlformats.org/officeDocument/2006/relationships/customXml" Target="../ink/ink921.xml"/><Relationship Id="rId51" Type="http://schemas.openxmlformats.org/officeDocument/2006/relationships/image" Target="../media/image167.png"/><Relationship Id="rId72" Type="http://schemas.openxmlformats.org/officeDocument/2006/relationships/customXml" Target="../ink/ink953.xml"/><Relationship Id="rId93" Type="http://schemas.openxmlformats.org/officeDocument/2006/relationships/image" Target="../media/image188.png"/><Relationship Id="rId98" Type="http://schemas.openxmlformats.org/officeDocument/2006/relationships/customXml" Target="../ink/ink966.xml"/><Relationship Id="rId121" Type="http://schemas.openxmlformats.org/officeDocument/2006/relationships/image" Target="../media/image202.png"/><Relationship Id="rId3" Type="http://schemas.openxmlformats.org/officeDocument/2006/relationships/image" Target="../media/image143.png"/><Relationship Id="rId25" Type="http://schemas.openxmlformats.org/officeDocument/2006/relationships/image" Target="../media/image154.png"/><Relationship Id="rId46" Type="http://schemas.openxmlformats.org/officeDocument/2006/relationships/customXml" Target="../ink/ink940.xml"/><Relationship Id="rId67" Type="http://schemas.openxmlformats.org/officeDocument/2006/relationships/image" Target="../media/image175.png"/><Relationship Id="rId116" Type="http://schemas.openxmlformats.org/officeDocument/2006/relationships/customXml" Target="../ink/ink975.xml"/><Relationship Id="rId20" Type="http://schemas.openxmlformats.org/officeDocument/2006/relationships/customXml" Target="../ink/ink927.xml"/><Relationship Id="rId41" Type="http://schemas.openxmlformats.org/officeDocument/2006/relationships/image" Target="../media/image162.png"/><Relationship Id="rId62" Type="http://schemas.openxmlformats.org/officeDocument/2006/relationships/customXml" Target="../ink/ink948.xml"/><Relationship Id="rId83" Type="http://schemas.openxmlformats.org/officeDocument/2006/relationships/image" Target="../media/image183.png"/><Relationship Id="rId88" Type="http://schemas.openxmlformats.org/officeDocument/2006/relationships/customXml" Target="../ink/ink961.xml"/><Relationship Id="rId111" Type="http://schemas.openxmlformats.org/officeDocument/2006/relationships/image" Target="../media/image197.png"/><Relationship Id="rId15" Type="http://schemas.openxmlformats.org/officeDocument/2006/relationships/image" Target="../media/image149.png"/><Relationship Id="rId36" Type="http://schemas.openxmlformats.org/officeDocument/2006/relationships/customXml" Target="../ink/ink935.xml"/><Relationship Id="rId57" Type="http://schemas.openxmlformats.org/officeDocument/2006/relationships/image" Target="../media/image170.png"/><Relationship Id="rId106" Type="http://schemas.openxmlformats.org/officeDocument/2006/relationships/customXml" Target="../ink/ink970.xml"/><Relationship Id="rId127" Type="http://schemas.openxmlformats.org/officeDocument/2006/relationships/image" Target="../media/image205.png"/><Relationship Id="rId10" Type="http://schemas.openxmlformats.org/officeDocument/2006/relationships/customXml" Target="../ink/ink922.xml"/><Relationship Id="rId31" Type="http://schemas.openxmlformats.org/officeDocument/2006/relationships/image" Target="../media/image157.png"/><Relationship Id="rId52" Type="http://schemas.openxmlformats.org/officeDocument/2006/relationships/customXml" Target="../ink/ink943.xml"/><Relationship Id="rId73" Type="http://schemas.openxmlformats.org/officeDocument/2006/relationships/image" Target="../media/image178.png"/><Relationship Id="rId78" Type="http://schemas.openxmlformats.org/officeDocument/2006/relationships/customXml" Target="../ink/ink956.xml"/><Relationship Id="rId94" Type="http://schemas.openxmlformats.org/officeDocument/2006/relationships/customXml" Target="../ink/ink964.xml"/><Relationship Id="rId99" Type="http://schemas.openxmlformats.org/officeDocument/2006/relationships/image" Target="../media/image191.png"/><Relationship Id="rId101" Type="http://schemas.openxmlformats.org/officeDocument/2006/relationships/image" Target="../media/image192.png"/><Relationship Id="rId122" Type="http://schemas.openxmlformats.org/officeDocument/2006/relationships/customXml" Target="../ink/ink978.xml"/><Relationship Id="rId4" Type="http://schemas.openxmlformats.org/officeDocument/2006/relationships/customXml" Target="../ink/ink919.xml"/><Relationship Id="rId9" Type="http://schemas.openxmlformats.org/officeDocument/2006/relationships/image" Target="../media/image146.png"/></Relationships>
</file>

<file path=ppt/slides/_rels/slide29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200.png"/><Relationship Id="rId21" Type="http://schemas.openxmlformats.org/officeDocument/2006/relationships/image" Target="../media/image152.png"/><Relationship Id="rId42" Type="http://schemas.openxmlformats.org/officeDocument/2006/relationships/customXml" Target="../ink/ink1001.xml"/><Relationship Id="rId63" Type="http://schemas.openxmlformats.org/officeDocument/2006/relationships/image" Target="../media/image173.png"/><Relationship Id="rId84" Type="http://schemas.openxmlformats.org/officeDocument/2006/relationships/customXml" Target="../ink/ink1022.xml"/><Relationship Id="rId138" Type="http://schemas.openxmlformats.org/officeDocument/2006/relationships/customXml" Target="../ink/ink1049.xml"/><Relationship Id="rId107" Type="http://schemas.openxmlformats.org/officeDocument/2006/relationships/image" Target="../media/image195.png"/><Relationship Id="rId11" Type="http://schemas.openxmlformats.org/officeDocument/2006/relationships/image" Target="../media/image147.png"/><Relationship Id="rId32" Type="http://schemas.openxmlformats.org/officeDocument/2006/relationships/customXml" Target="../ink/ink996.xml"/><Relationship Id="rId37" Type="http://schemas.openxmlformats.org/officeDocument/2006/relationships/image" Target="../media/image160.png"/><Relationship Id="rId53" Type="http://schemas.openxmlformats.org/officeDocument/2006/relationships/image" Target="../media/image168.png"/><Relationship Id="rId58" Type="http://schemas.openxmlformats.org/officeDocument/2006/relationships/customXml" Target="../ink/ink1009.xml"/><Relationship Id="rId74" Type="http://schemas.openxmlformats.org/officeDocument/2006/relationships/customXml" Target="../ink/ink1017.xml"/><Relationship Id="rId79" Type="http://schemas.openxmlformats.org/officeDocument/2006/relationships/image" Target="../media/image181.png"/><Relationship Id="rId102" Type="http://schemas.openxmlformats.org/officeDocument/2006/relationships/customXml" Target="../ink/ink1031.xml"/><Relationship Id="rId123" Type="http://schemas.openxmlformats.org/officeDocument/2006/relationships/image" Target="../media/image203.png"/><Relationship Id="rId128" Type="http://schemas.openxmlformats.org/officeDocument/2006/relationships/customXml" Target="../ink/ink1044.xml"/><Relationship Id="rId5" Type="http://schemas.openxmlformats.org/officeDocument/2006/relationships/image" Target="../media/image144.png"/><Relationship Id="rId90" Type="http://schemas.openxmlformats.org/officeDocument/2006/relationships/customXml" Target="../ink/ink1025.xml"/><Relationship Id="rId95" Type="http://schemas.openxmlformats.org/officeDocument/2006/relationships/image" Target="../media/image189.png"/><Relationship Id="rId22" Type="http://schemas.openxmlformats.org/officeDocument/2006/relationships/customXml" Target="../ink/ink991.xml"/><Relationship Id="rId27" Type="http://schemas.openxmlformats.org/officeDocument/2006/relationships/image" Target="../media/image155.png"/><Relationship Id="rId43" Type="http://schemas.openxmlformats.org/officeDocument/2006/relationships/image" Target="../media/image163.png"/><Relationship Id="rId48" Type="http://schemas.openxmlformats.org/officeDocument/2006/relationships/customXml" Target="../ink/ink1004.xml"/><Relationship Id="rId64" Type="http://schemas.openxmlformats.org/officeDocument/2006/relationships/customXml" Target="../ink/ink1012.xml"/><Relationship Id="rId69" Type="http://schemas.openxmlformats.org/officeDocument/2006/relationships/image" Target="../media/image176.png"/><Relationship Id="rId113" Type="http://schemas.openxmlformats.org/officeDocument/2006/relationships/image" Target="../media/image198.png"/><Relationship Id="rId118" Type="http://schemas.openxmlformats.org/officeDocument/2006/relationships/customXml" Target="../ink/ink1039.xml"/><Relationship Id="rId134" Type="http://schemas.openxmlformats.org/officeDocument/2006/relationships/customXml" Target="../ink/ink1047.xml"/><Relationship Id="rId139" Type="http://schemas.openxmlformats.org/officeDocument/2006/relationships/image" Target="../media/image211.png"/><Relationship Id="rId80" Type="http://schemas.openxmlformats.org/officeDocument/2006/relationships/customXml" Target="../ink/ink1020.xml"/><Relationship Id="rId85" Type="http://schemas.openxmlformats.org/officeDocument/2006/relationships/image" Target="../media/image184.png"/><Relationship Id="rId12" Type="http://schemas.openxmlformats.org/officeDocument/2006/relationships/customXml" Target="../ink/ink986.xml"/><Relationship Id="rId17" Type="http://schemas.openxmlformats.org/officeDocument/2006/relationships/image" Target="../media/image150.png"/><Relationship Id="rId33" Type="http://schemas.openxmlformats.org/officeDocument/2006/relationships/image" Target="../media/image158.png"/><Relationship Id="rId38" Type="http://schemas.openxmlformats.org/officeDocument/2006/relationships/customXml" Target="../ink/ink999.xml"/><Relationship Id="rId59" Type="http://schemas.openxmlformats.org/officeDocument/2006/relationships/image" Target="../media/image171.png"/><Relationship Id="rId103" Type="http://schemas.openxmlformats.org/officeDocument/2006/relationships/image" Target="../media/image193.png"/><Relationship Id="rId108" Type="http://schemas.openxmlformats.org/officeDocument/2006/relationships/customXml" Target="../ink/ink1034.xml"/><Relationship Id="rId124" Type="http://schemas.openxmlformats.org/officeDocument/2006/relationships/customXml" Target="../ink/ink1042.xml"/><Relationship Id="rId129" Type="http://schemas.openxmlformats.org/officeDocument/2006/relationships/image" Target="../media/image206.png"/><Relationship Id="rId54" Type="http://schemas.openxmlformats.org/officeDocument/2006/relationships/customXml" Target="../ink/ink1007.xml"/><Relationship Id="rId70" Type="http://schemas.openxmlformats.org/officeDocument/2006/relationships/customXml" Target="../ink/ink1015.xml"/><Relationship Id="rId75" Type="http://schemas.openxmlformats.org/officeDocument/2006/relationships/image" Target="../media/image179.png"/><Relationship Id="rId91" Type="http://schemas.openxmlformats.org/officeDocument/2006/relationships/image" Target="../media/image187.png"/><Relationship Id="rId96" Type="http://schemas.openxmlformats.org/officeDocument/2006/relationships/customXml" Target="../ink/ink1028.xml"/><Relationship Id="rId140" Type="http://schemas.openxmlformats.org/officeDocument/2006/relationships/customXml" Target="../ink/ink1050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983.xml"/><Relationship Id="rId23" Type="http://schemas.openxmlformats.org/officeDocument/2006/relationships/image" Target="../media/image153.png"/><Relationship Id="rId28" Type="http://schemas.openxmlformats.org/officeDocument/2006/relationships/customXml" Target="../ink/ink994.xml"/><Relationship Id="rId49" Type="http://schemas.openxmlformats.org/officeDocument/2006/relationships/image" Target="../media/image166.png"/><Relationship Id="rId114" Type="http://schemas.openxmlformats.org/officeDocument/2006/relationships/customXml" Target="../ink/ink1037.xml"/><Relationship Id="rId119" Type="http://schemas.openxmlformats.org/officeDocument/2006/relationships/image" Target="../media/image201.png"/><Relationship Id="rId44" Type="http://schemas.openxmlformats.org/officeDocument/2006/relationships/customXml" Target="../ink/ink1002.xml"/><Relationship Id="rId60" Type="http://schemas.openxmlformats.org/officeDocument/2006/relationships/customXml" Target="../ink/ink1010.xml"/><Relationship Id="rId65" Type="http://schemas.openxmlformats.org/officeDocument/2006/relationships/image" Target="../media/image174.png"/><Relationship Id="rId81" Type="http://schemas.openxmlformats.org/officeDocument/2006/relationships/image" Target="../media/image182.png"/><Relationship Id="rId86" Type="http://schemas.openxmlformats.org/officeDocument/2006/relationships/customXml" Target="../ink/ink1023.xml"/><Relationship Id="rId130" Type="http://schemas.openxmlformats.org/officeDocument/2006/relationships/customXml" Target="../ink/ink1045.xml"/><Relationship Id="rId135" Type="http://schemas.openxmlformats.org/officeDocument/2006/relationships/image" Target="../media/image209.png"/><Relationship Id="rId13" Type="http://schemas.openxmlformats.org/officeDocument/2006/relationships/image" Target="../media/image148.png"/><Relationship Id="rId18" Type="http://schemas.openxmlformats.org/officeDocument/2006/relationships/customXml" Target="../ink/ink989.xml"/><Relationship Id="rId39" Type="http://schemas.openxmlformats.org/officeDocument/2006/relationships/image" Target="../media/image161.png"/><Relationship Id="rId109" Type="http://schemas.openxmlformats.org/officeDocument/2006/relationships/image" Target="../media/image196.png"/><Relationship Id="rId34" Type="http://schemas.openxmlformats.org/officeDocument/2006/relationships/customXml" Target="../ink/ink997.xml"/><Relationship Id="rId50" Type="http://schemas.openxmlformats.org/officeDocument/2006/relationships/customXml" Target="../ink/ink1005.xml"/><Relationship Id="rId55" Type="http://schemas.openxmlformats.org/officeDocument/2006/relationships/image" Target="../media/image169.png"/><Relationship Id="rId76" Type="http://schemas.openxmlformats.org/officeDocument/2006/relationships/customXml" Target="../ink/ink1018.xml"/><Relationship Id="rId97" Type="http://schemas.openxmlformats.org/officeDocument/2006/relationships/image" Target="../media/image190.png"/><Relationship Id="rId104" Type="http://schemas.openxmlformats.org/officeDocument/2006/relationships/customXml" Target="../ink/ink1032.xml"/><Relationship Id="rId120" Type="http://schemas.openxmlformats.org/officeDocument/2006/relationships/customXml" Target="../ink/ink1040.xml"/><Relationship Id="rId125" Type="http://schemas.openxmlformats.org/officeDocument/2006/relationships/image" Target="../media/image204.png"/><Relationship Id="rId141" Type="http://schemas.openxmlformats.org/officeDocument/2006/relationships/image" Target="../media/image212.png"/><Relationship Id="rId7" Type="http://schemas.openxmlformats.org/officeDocument/2006/relationships/image" Target="../media/image145.png"/><Relationship Id="rId71" Type="http://schemas.openxmlformats.org/officeDocument/2006/relationships/image" Target="../media/image177.png"/><Relationship Id="rId92" Type="http://schemas.openxmlformats.org/officeDocument/2006/relationships/customXml" Target="../ink/ink1026.xml"/><Relationship Id="rId2" Type="http://schemas.openxmlformats.org/officeDocument/2006/relationships/customXml" Target="../ink/ink981.xml"/><Relationship Id="rId29" Type="http://schemas.openxmlformats.org/officeDocument/2006/relationships/image" Target="../media/image156.png"/><Relationship Id="rId24" Type="http://schemas.openxmlformats.org/officeDocument/2006/relationships/customXml" Target="../ink/ink992.xml"/><Relationship Id="rId40" Type="http://schemas.openxmlformats.org/officeDocument/2006/relationships/customXml" Target="../ink/ink1000.xml"/><Relationship Id="rId45" Type="http://schemas.openxmlformats.org/officeDocument/2006/relationships/image" Target="../media/image164.png"/><Relationship Id="rId66" Type="http://schemas.openxmlformats.org/officeDocument/2006/relationships/customXml" Target="../ink/ink1013.xml"/><Relationship Id="rId87" Type="http://schemas.openxmlformats.org/officeDocument/2006/relationships/image" Target="../media/image185.png"/><Relationship Id="rId110" Type="http://schemas.openxmlformats.org/officeDocument/2006/relationships/customXml" Target="../ink/ink1035.xml"/><Relationship Id="rId115" Type="http://schemas.openxmlformats.org/officeDocument/2006/relationships/image" Target="../media/image199.png"/><Relationship Id="rId131" Type="http://schemas.openxmlformats.org/officeDocument/2006/relationships/image" Target="../media/image207.png"/><Relationship Id="rId136" Type="http://schemas.openxmlformats.org/officeDocument/2006/relationships/customXml" Target="../ink/ink1048.xml"/><Relationship Id="rId61" Type="http://schemas.openxmlformats.org/officeDocument/2006/relationships/image" Target="../media/image172.png"/><Relationship Id="rId82" Type="http://schemas.openxmlformats.org/officeDocument/2006/relationships/customXml" Target="../ink/ink1021.xml"/><Relationship Id="rId19" Type="http://schemas.openxmlformats.org/officeDocument/2006/relationships/image" Target="../media/image151.png"/><Relationship Id="rId14" Type="http://schemas.openxmlformats.org/officeDocument/2006/relationships/customXml" Target="../ink/ink987.xml"/><Relationship Id="rId30" Type="http://schemas.openxmlformats.org/officeDocument/2006/relationships/customXml" Target="../ink/ink995.xml"/><Relationship Id="rId35" Type="http://schemas.openxmlformats.org/officeDocument/2006/relationships/image" Target="../media/image159.png"/><Relationship Id="rId56" Type="http://schemas.openxmlformats.org/officeDocument/2006/relationships/customXml" Target="../ink/ink1008.xml"/><Relationship Id="rId77" Type="http://schemas.openxmlformats.org/officeDocument/2006/relationships/image" Target="../media/image180.png"/><Relationship Id="rId100" Type="http://schemas.openxmlformats.org/officeDocument/2006/relationships/customXml" Target="../ink/ink1030.xml"/><Relationship Id="rId105" Type="http://schemas.openxmlformats.org/officeDocument/2006/relationships/image" Target="../media/image194.png"/><Relationship Id="rId126" Type="http://schemas.openxmlformats.org/officeDocument/2006/relationships/customXml" Target="../ink/ink1043.xml"/><Relationship Id="rId8" Type="http://schemas.openxmlformats.org/officeDocument/2006/relationships/customXml" Target="../ink/ink984.xml"/><Relationship Id="rId51" Type="http://schemas.openxmlformats.org/officeDocument/2006/relationships/image" Target="../media/image167.png"/><Relationship Id="rId72" Type="http://schemas.openxmlformats.org/officeDocument/2006/relationships/customXml" Target="../ink/ink1016.xml"/><Relationship Id="rId93" Type="http://schemas.openxmlformats.org/officeDocument/2006/relationships/image" Target="../media/image188.png"/><Relationship Id="rId98" Type="http://schemas.openxmlformats.org/officeDocument/2006/relationships/customXml" Target="../ink/ink1029.xml"/><Relationship Id="rId121" Type="http://schemas.openxmlformats.org/officeDocument/2006/relationships/image" Target="../media/image202.png"/><Relationship Id="rId3" Type="http://schemas.openxmlformats.org/officeDocument/2006/relationships/image" Target="../media/image143.png"/><Relationship Id="rId25" Type="http://schemas.openxmlformats.org/officeDocument/2006/relationships/image" Target="../media/image154.png"/><Relationship Id="rId46" Type="http://schemas.openxmlformats.org/officeDocument/2006/relationships/customXml" Target="../ink/ink1003.xml"/><Relationship Id="rId67" Type="http://schemas.openxmlformats.org/officeDocument/2006/relationships/image" Target="../media/image175.png"/><Relationship Id="rId116" Type="http://schemas.openxmlformats.org/officeDocument/2006/relationships/customXml" Target="../ink/ink1038.xml"/><Relationship Id="rId137" Type="http://schemas.openxmlformats.org/officeDocument/2006/relationships/image" Target="../media/image210.png"/><Relationship Id="rId20" Type="http://schemas.openxmlformats.org/officeDocument/2006/relationships/customXml" Target="../ink/ink990.xml"/><Relationship Id="rId41" Type="http://schemas.openxmlformats.org/officeDocument/2006/relationships/image" Target="../media/image162.png"/><Relationship Id="rId62" Type="http://schemas.openxmlformats.org/officeDocument/2006/relationships/customXml" Target="../ink/ink1011.xml"/><Relationship Id="rId83" Type="http://schemas.openxmlformats.org/officeDocument/2006/relationships/image" Target="../media/image183.png"/><Relationship Id="rId88" Type="http://schemas.openxmlformats.org/officeDocument/2006/relationships/customXml" Target="../ink/ink1024.xml"/><Relationship Id="rId111" Type="http://schemas.openxmlformats.org/officeDocument/2006/relationships/image" Target="../media/image197.png"/><Relationship Id="rId132" Type="http://schemas.openxmlformats.org/officeDocument/2006/relationships/customXml" Target="../ink/ink1046.xml"/><Relationship Id="rId15" Type="http://schemas.openxmlformats.org/officeDocument/2006/relationships/image" Target="../media/image149.png"/><Relationship Id="rId36" Type="http://schemas.openxmlformats.org/officeDocument/2006/relationships/customXml" Target="../ink/ink998.xml"/><Relationship Id="rId57" Type="http://schemas.openxmlformats.org/officeDocument/2006/relationships/image" Target="../media/image170.png"/><Relationship Id="rId106" Type="http://schemas.openxmlformats.org/officeDocument/2006/relationships/customXml" Target="../ink/ink1033.xml"/><Relationship Id="rId127" Type="http://schemas.openxmlformats.org/officeDocument/2006/relationships/image" Target="../media/image205.png"/><Relationship Id="rId10" Type="http://schemas.openxmlformats.org/officeDocument/2006/relationships/customXml" Target="../ink/ink985.xml"/><Relationship Id="rId31" Type="http://schemas.openxmlformats.org/officeDocument/2006/relationships/image" Target="../media/image157.png"/><Relationship Id="rId52" Type="http://schemas.openxmlformats.org/officeDocument/2006/relationships/customXml" Target="../ink/ink1006.xml"/><Relationship Id="rId73" Type="http://schemas.openxmlformats.org/officeDocument/2006/relationships/image" Target="../media/image178.png"/><Relationship Id="rId78" Type="http://schemas.openxmlformats.org/officeDocument/2006/relationships/customXml" Target="../ink/ink1019.xml"/><Relationship Id="rId94" Type="http://schemas.openxmlformats.org/officeDocument/2006/relationships/customXml" Target="../ink/ink1027.xml"/><Relationship Id="rId99" Type="http://schemas.openxmlformats.org/officeDocument/2006/relationships/image" Target="../media/image191.png"/><Relationship Id="rId101" Type="http://schemas.openxmlformats.org/officeDocument/2006/relationships/image" Target="../media/image192.png"/><Relationship Id="rId122" Type="http://schemas.openxmlformats.org/officeDocument/2006/relationships/customXml" Target="../ink/ink1041.xml"/><Relationship Id="rId4" Type="http://schemas.openxmlformats.org/officeDocument/2006/relationships/customXml" Target="../ink/ink982.xml"/><Relationship Id="rId9" Type="http://schemas.openxmlformats.org/officeDocument/2006/relationships/image" Target="../media/image146.png"/><Relationship Id="rId26" Type="http://schemas.openxmlformats.org/officeDocument/2006/relationships/customXml" Target="../ink/ink993.xml"/><Relationship Id="rId47" Type="http://schemas.openxmlformats.org/officeDocument/2006/relationships/image" Target="../media/image165.png"/><Relationship Id="rId68" Type="http://schemas.openxmlformats.org/officeDocument/2006/relationships/customXml" Target="../ink/ink1014.xml"/><Relationship Id="rId89" Type="http://schemas.openxmlformats.org/officeDocument/2006/relationships/image" Target="../media/image186.png"/><Relationship Id="rId112" Type="http://schemas.openxmlformats.org/officeDocument/2006/relationships/customXml" Target="../ink/ink1036.xml"/><Relationship Id="rId133" Type="http://schemas.openxmlformats.org/officeDocument/2006/relationships/image" Target="../media/image208.png"/><Relationship Id="rId16" Type="http://schemas.openxmlformats.org/officeDocument/2006/relationships/customXml" Target="../ink/ink988.xml"/></Relationships>
</file>

<file path=ppt/slides/_rels/slide30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200.png"/><Relationship Id="rId21" Type="http://schemas.openxmlformats.org/officeDocument/2006/relationships/image" Target="../media/image152.png"/><Relationship Id="rId42" Type="http://schemas.openxmlformats.org/officeDocument/2006/relationships/customXml" Target="../ink/ink1071.xml"/><Relationship Id="rId63" Type="http://schemas.openxmlformats.org/officeDocument/2006/relationships/image" Target="../media/image173.png"/><Relationship Id="rId84" Type="http://schemas.openxmlformats.org/officeDocument/2006/relationships/customXml" Target="../ink/ink1092.xml"/><Relationship Id="rId138" Type="http://schemas.openxmlformats.org/officeDocument/2006/relationships/customXml" Target="../ink/ink1119.xml"/><Relationship Id="rId107" Type="http://schemas.openxmlformats.org/officeDocument/2006/relationships/image" Target="../media/image195.png"/><Relationship Id="rId11" Type="http://schemas.openxmlformats.org/officeDocument/2006/relationships/image" Target="../media/image147.png"/><Relationship Id="rId32" Type="http://schemas.openxmlformats.org/officeDocument/2006/relationships/customXml" Target="../ink/ink1066.xml"/><Relationship Id="rId53" Type="http://schemas.openxmlformats.org/officeDocument/2006/relationships/image" Target="../media/image168.png"/><Relationship Id="rId74" Type="http://schemas.openxmlformats.org/officeDocument/2006/relationships/customXml" Target="../ink/ink1087.xml"/><Relationship Id="rId128" Type="http://schemas.openxmlformats.org/officeDocument/2006/relationships/customXml" Target="../ink/ink1114.xml"/><Relationship Id="rId149" Type="http://schemas.openxmlformats.org/officeDocument/2006/relationships/image" Target="../media/image216.png"/><Relationship Id="rId5" Type="http://schemas.openxmlformats.org/officeDocument/2006/relationships/image" Target="../media/image144.png"/><Relationship Id="rId95" Type="http://schemas.openxmlformats.org/officeDocument/2006/relationships/image" Target="../media/image189.png"/><Relationship Id="rId22" Type="http://schemas.openxmlformats.org/officeDocument/2006/relationships/customXml" Target="../ink/ink1061.xml"/><Relationship Id="rId27" Type="http://schemas.openxmlformats.org/officeDocument/2006/relationships/image" Target="../media/image155.png"/><Relationship Id="rId43" Type="http://schemas.openxmlformats.org/officeDocument/2006/relationships/image" Target="../media/image163.png"/><Relationship Id="rId48" Type="http://schemas.openxmlformats.org/officeDocument/2006/relationships/customXml" Target="../ink/ink1074.xml"/><Relationship Id="rId64" Type="http://schemas.openxmlformats.org/officeDocument/2006/relationships/customXml" Target="../ink/ink1082.xml"/><Relationship Id="rId69" Type="http://schemas.openxmlformats.org/officeDocument/2006/relationships/image" Target="../media/image176.png"/><Relationship Id="rId113" Type="http://schemas.openxmlformats.org/officeDocument/2006/relationships/image" Target="../media/image198.png"/><Relationship Id="rId118" Type="http://schemas.openxmlformats.org/officeDocument/2006/relationships/customXml" Target="../ink/ink1109.xml"/><Relationship Id="rId134" Type="http://schemas.openxmlformats.org/officeDocument/2006/relationships/customXml" Target="../ink/ink1117.xml"/><Relationship Id="rId139" Type="http://schemas.openxmlformats.org/officeDocument/2006/relationships/image" Target="../media/image211.png"/><Relationship Id="rId80" Type="http://schemas.openxmlformats.org/officeDocument/2006/relationships/customXml" Target="../ink/ink1090.xml"/><Relationship Id="rId85" Type="http://schemas.openxmlformats.org/officeDocument/2006/relationships/image" Target="../media/image184.png"/><Relationship Id="rId150" Type="http://schemas.openxmlformats.org/officeDocument/2006/relationships/customXml" Target="../ink/ink1125.xml"/><Relationship Id="rId155" Type="http://schemas.openxmlformats.org/officeDocument/2006/relationships/image" Target="../media/image219.png"/><Relationship Id="rId12" Type="http://schemas.openxmlformats.org/officeDocument/2006/relationships/customXml" Target="../ink/ink1056.xml"/><Relationship Id="rId17" Type="http://schemas.openxmlformats.org/officeDocument/2006/relationships/image" Target="../media/image150.png"/><Relationship Id="rId33" Type="http://schemas.openxmlformats.org/officeDocument/2006/relationships/image" Target="../media/image158.png"/><Relationship Id="rId38" Type="http://schemas.openxmlformats.org/officeDocument/2006/relationships/customXml" Target="../ink/ink1069.xml"/><Relationship Id="rId59" Type="http://schemas.openxmlformats.org/officeDocument/2006/relationships/image" Target="../media/image171.png"/><Relationship Id="rId103" Type="http://schemas.openxmlformats.org/officeDocument/2006/relationships/image" Target="../media/image193.png"/><Relationship Id="rId108" Type="http://schemas.openxmlformats.org/officeDocument/2006/relationships/customXml" Target="../ink/ink1104.xml"/><Relationship Id="rId124" Type="http://schemas.openxmlformats.org/officeDocument/2006/relationships/customXml" Target="../ink/ink1112.xml"/><Relationship Id="rId129" Type="http://schemas.openxmlformats.org/officeDocument/2006/relationships/image" Target="../media/image206.png"/><Relationship Id="rId54" Type="http://schemas.openxmlformats.org/officeDocument/2006/relationships/customXml" Target="../ink/ink1077.xml"/><Relationship Id="rId70" Type="http://schemas.openxmlformats.org/officeDocument/2006/relationships/customXml" Target="../ink/ink1085.xml"/><Relationship Id="rId75" Type="http://schemas.openxmlformats.org/officeDocument/2006/relationships/image" Target="../media/image179.png"/><Relationship Id="rId91" Type="http://schemas.openxmlformats.org/officeDocument/2006/relationships/image" Target="../media/image187.png"/><Relationship Id="rId96" Type="http://schemas.openxmlformats.org/officeDocument/2006/relationships/customXml" Target="../ink/ink1098.xml"/><Relationship Id="rId140" Type="http://schemas.openxmlformats.org/officeDocument/2006/relationships/customXml" Target="../ink/ink1120.xml"/><Relationship Id="rId145" Type="http://schemas.openxmlformats.org/officeDocument/2006/relationships/image" Target="../media/image212.pn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1053.xml"/><Relationship Id="rId23" Type="http://schemas.openxmlformats.org/officeDocument/2006/relationships/image" Target="../media/image153.png"/><Relationship Id="rId28" Type="http://schemas.openxmlformats.org/officeDocument/2006/relationships/customXml" Target="../ink/ink1064.xml"/><Relationship Id="rId49" Type="http://schemas.openxmlformats.org/officeDocument/2006/relationships/image" Target="../media/image166.png"/><Relationship Id="rId114" Type="http://schemas.openxmlformats.org/officeDocument/2006/relationships/customXml" Target="../ink/ink1107.xml"/><Relationship Id="rId119" Type="http://schemas.openxmlformats.org/officeDocument/2006/relationships/image" Target="../media/image201.png"/><Relationship Id="rId44" Type="http://schemas.openxmlformats.org/officeDocument/2006/relationships/customXml" Target="../ink/ink1072.xml"/><Relationship Id="rId60" Type="http://schemas.openxmlformats.org/officeDocument/2006/relationships/customXml" Target="../ink/ink1080.xml"/><Relationship Id="rId65" Type="http://schemas.openxmlformats.org/officeDocument/2006/relationships/image" Target="../media/image174.png"/><Relationship Id="rId81" Type="http://schemas.openxmlformats.org/officeDocument/2006/relationships/image" Target="../media/image182.png"/><Relationship Id="rId86" Type="http://schemas.openxmlformats.org/officeDocument/2006/relationships/customXml" Target="../ink/ink1093.xml"/><Relationship Id="rId130" Type="http://schemas.openxmlformats.org/officeDocument/2006/relationships/customXml" Target="../ink/ink1115.xml"/><Relationship Id="rId135" Type="http://schemas.openxmlformats.org/officeDocument/2006/relationships/image" Target="../media/image209.png"/><Relationship Id="rId151" Type="http://schemas.openxmlformats.org/officeDocument/2006/relationships/image" Target="../media/image217.png"/><Relationship Id="rId13" Type="http://schemas.openxmlformats.org/officeDocument/2006/relationships/image" Target="../media/image148.png"/><Relationship Id="rId18" Type="http://schemas.openxmlformats.org/officeDocument/2006/relationships/customXml" Target="../ink/ink1059.xml"/><Relationship Id="rId39" Type="http://schemas.openxmlformats.org/officeDocument/2006/relationships/image" Target="../media/image161.png"/><Relationship Id="rId109" Type="http://schemas.openxmlformats.org/officeDocument/2006/relationships/image" Target="../media/image196.png"/><Relationship Id="rId34" Type="http://schemas.openxmlformats.org/officeDocument/2006/relationships/customXml" Target="../ink/ink1067.xml"/><Relationship Id="rId50" Type="http://schemas.openxmlformats.org/officeDocument/2006/relationships/customXml" Target="../ink/ink1075.xml"/><Relationship Id="rId55" Type="http://schemas.openxmlformats.org/officeDocument/2006/relationships/image" Target="../media/image169.png"/><Relationship Id="rId76" Type="http://schemas.openxmlformats.org/officeDocument/2006/relationships/customXml" Target="../ink/ink1088.xml"/><Relationship Id="rId97" Type="http://schemas.openxmlformats.org/officeDocument/2006/relationships/image" Target="../media/image190.png"/><Relationship Id="rId104" Type="http://schemas.openxmlformats.org/officeDocument/2006/relationships/customXml" Target="../ink/ink1102.xml"/><Relationship Id="rId120" Type="http://schemas.openxmlformats.org/officeDocument/2006/relationships/customXml" Target="../ink/ink1110.xml"/><Relationship Id="rId125" Type="http://schemas.openxmlformats.org/officeDocument/2006/relationships/image" Target="../media/image204.png"/><Relationship Id="rId141" Type="http://schemas.openxmlformats.org/officeDocument/2006/relationships/image" Target="../media/image213.png"/><Relationship Id="rId146" Type="http://schemas.openxmlformats.org/officeDocument/2006/relationships/customXml" Target="../ink/ink1123.xml"/><Relationship Id="rId7" Type="http://schemas.openxmlformats.org/officeDocument/2006/relationships/image" Target="../media/image145.png"/><Relationship Id="rId71" Type="http://schemas.openxmlformats.org/officeDocument/2006/relationships/image" Target="../media/image177.png"/><Relationship Id="rId92" Type="http://schemas.openxmlformats.org/officeDocument/2006/relationships/customXml" Target="../ink/ink1096.xml"/><Relationship Id="rId2" Type="http://schemas.openxmlformats.org/officeDocument/2006/relationships/customXml" Target="../ink/ink1051.xml"/><Relationship Id="rId29" Type="http://schemas.openxmlformats.org/officeDocument/2006/relationships/image" Target="../media/image156.png"/><Relationship Id="rId24" Type="http://schemas.openxmlformats.org/officeDocument/2006/relationships/customXml" Target="../ink/ink1062.xml"/><Relationship Id="rId40" Type="http://schemas.openxmlformats.org/officeDocument/2006/relationships/customXml" Target="../ink/ink1070.xml"/><Relationship Id="rId45" Type="http://schemas.openxmlformats.org/officeDocument/2006/relationships/image" Target="../media/image164.png"/><Relationship Id="rId66" Type="http://schemas.openxmlformats.org/officeDocument/2006/relationships/customXml" Target="../ink/ink1083.xml"/><Relationship Id="rId87" Type="http://schemas.openxmlformats.org/officeDocument/2006/relationships/image" Target="../media/image185.png"/><Relationship Id="rId110" Type="http://schemas.openxmlformats.org/officeDocument/2006/relationships/customXml" Target="../ink/ink1105.xml"/><Relationship Id="rId115" Type="http://schemas.openxmlformats.org/officeDocument/2006/relationships/image" Target="../media/image199.png"/><Relationship Id="rId131" Type="http://schemas.openxmlformats.org/officeDocument/2006/relationships/image" Target="../media/image207.png"/><Relationship Id="rId136" Type="http://schemas.openxmlformats.org/officeDocument/2006/relationships/customXml" Target="../ink/ink1118.xml"/><Relationship Id="rId61" Type="http://schemas.openxmlformats.org/officeDocument/2006/relationships/image" Target="../media/image172.png"/><Relationship Id="rId82" Type="http://schemas.openxmlformats.org/officeDocument/2006/relationships/customXml" Target="../ink/ink1091.xml"/><Relationship Id="rId152" Type="http://schemas.openxmlformats.org/officeDocument/2006/relationships/customXml" Target="../ink/ink1126.xml"/><Relationship Id="rId19" Type="http://schemas.openxmlformats.org/officeDocument/2006/relationships/image" Target="../media/image151.png"/><Relationship Id="rId14" Type="http://schemas.openxmlformats.org/officeDocument/2006/relationships/customXml" Target="../ink/ink1057.xml"/><Relationship Id="rId30" Type="http://schemas.openxmlformats.org/officeDocument/2006/relationships/customXml" Target="../ink/ink1065.xml"/><Relationship Id="rId35" Type="http://schemas.openxmlformats.org/officeDocument/2006/relationships/image" Target="../media/image159.png"/><Relationship Id="rId56" Type="http://schemas.openxmlformats.org/officeDocument/2006/relationships/customXml" Target="../ink/ink1078.xml"/><Relationship Id="rId77" Type="http://schemas.openxmlformats.org/officeDocument/2006/relationships/image" Target="../media/image180.png"/><Relationship Id="rId100" Type="http://schemas.openxmlformats.org/officeDocument/2006/relationships/customXml" Target="../ink/ink1100.xml"/><Relationship Id="rId105" Type="http://schemas.openxmlformats.org/officeDocument/2006/relationships/image" Target="../media/image194.png"/><Relationship Id="rId126" Type="http://schemas.openxmlformats.org/officeDocument/2006/relationships/customXml" Target="../ink/ink1113.xml"/><Relationship Id="rId147" Type="http://schemas.openxmlformats.org/officeDocument/2006/relationships/image" Target="../media/image215.png"/><Relationship Id="rId8" Type="http://schemas.openxmlformats.org/officeDocument/2006/relationships/customXml" Target="../ink/ink1054.xml"/><Relationship Id="rId51" Type="http://schemas.openxmlformats.org/officeDocument/2006/relationships/image" Target="../media/image167.png"/><Relationship Id="rId72" Type="http://schemas.openxmlformats.org/officeDocument/2006/relationships/customXml" Target="../ink/ink1086.xml"/><Relationship Id="rId93" Type="http://schemas.openxmlformats.org/officeDocument/2006/relationships/image" Target="../media/image188.png"/><Relationship Id="rId98" Type="http://schemas.openxmlformats.org/officeDocument/2006/relationships/customXml" Target="../ink/ink1099.xml"/><Relationship Id="rId121" Type="http://schemas.openxmlformats.org/officeDocument/2006/relationships/image" Target="../media/image202.png"/><Relationship Id="rId142" Type="http://schemas.openxmlformats.org/officeDocument/2006/relationships/customXml" Target="../ink/ink1121.xml"/><Relationship Id="rId3" Type="http://schemas.openxmlformats.org/officeDocument/2006/relationships/image" Target="../media/image143.png"/><Relationship Id="rId25" Type="http://schemas.openxmlformats.org/officeDocument/2006/relationships/image" Target="../media/image154.png"/><Relationship Id="rId46" Type="http://schemas.openxmlformats.org/officeDocument/2006/relationships/customXml" Target="../ink/ink1073.xml"/><Relationship Id="rId67" Type="http://schemas.openxmlformats.org/officeDocument/2006/relationships/image" Target="../media/image175.png"/><Relationship Id="rId116" Type="http://schemas.openxmlformats.org/officeDocument/2006/relationships/customXml" Target="../ink/ink1108.xml"/><Relationship Id="rId137" Type="http://schemas.openxmlformats.org/officeDocument/2006/relationships/image" Target="../media/image210.png"/><Relationship Id="rId20" Type="http://schemas.openxmlformats.org/officeDocument/2006/relationships/customXml" Target="../ink/ink1060.xml"/><Relationship Id="rId41" Type="http://schemas.openxmlformats.org/officeDocument/2006/relationships/image" Target="../media/image162.png"/><Relationship Id="rId62" Type="http://schemas.openxmlformats.org/officeDocument/2006/relationships/customXml" Target="../ink/ink1081.xml"/><Relationship Id="rId83" Type="http://schemas.openxmlformats.org/officeDocument/2006/relationships/image" Target="../media/image183.png"/><Relationship Id="rId88" Type="http://schemas.openxmlformats.org/officeDocument/2006/relationships/customXml" Target="../ink/ink1094.xml"/><Relationship Id="rId111" Type="http://schemas.openxmlformats.org/officeDocument/2006/relationships/image" Target="../media/image197.png"/><Relationship Id="rId132" Type="http://schemas.openxmlformats.org/officeDocument/2006/relationships/customXml" Target="../ink/ink1116.xml"/><Relationship Id="rId153" Type="http://schemas.openxmlformats.org/officeDocument/2006/relationships/image" Target="../media/image218.png"/><Relationship Id="rId15" Type="http://schemas.openxmlformats.org/officeDocument/2006/relationships/image" Target="../media/image149.png"/><Relationship Id="rId36" Type="http://schemas.openxmlformats.org/officeDocument/2006/relationships/customXml" Target="../ink/ink1068.xml"/><Relationship Id="rId57" Type="http://schemas.openxmlformats.org/officeDocument/2006/relationships/image" Target="../media/image170.png"/><Relationship Id="rId106" Type="http://schemas.openxmlformats.org/officeDocument/2006/relationships/customXml" Target="../ink/ink1103.xml"/><Relationship Id="rId127" Type="http://schemas.openxmlformats.org/officeDocument/2006/relationships/image" Target="../media/image205.png"/><Relationship Id="rId10" Type="http://schemas.openxmlformats.org/officeDocument/2006/relationships/customXml" Target="../ink/ink1055.xml"/><Relationship Id="rId31" Type="http://schemas.openxmlformats.org/officeDocument/2006/relationships/image" Target="../media/image157.png"/><Relationship Id="rId52" Type="http://schemas.openxmlformats.org/officeDocument/2006/relationships/customXml" Target="../ink/ink1076.xml"/><Relationship Id="rId73" Type="http://schemas.openxmlformats.org/officeDocument/2006/relationships/image" Target="../media/image178.png"/><Relationship Id="rId78" Type="http://schemas.openxmlformats.org/officeDocument/2006/relationships/customXml" Target="../ink/ink1089.xml"/><Relationship Id="rId94" Type="http://schemas.openxmlformats.org/officeDocument/2006/relationships/customXml" Target="../ink/ink1097.xml"/><Relationship Id="rId99" Type="http://schemas.openxmlformats.org/officeDocument/2006/relationships/image" Target="../media/image191.png"/><Relationship Id="rId101" Type="http://schemas.openxmlformats.org/officeDocument/2006/relationships/image" Target="../media/image192.png"/><Relationship Id="rId122" Type="http://schemas.openxmlformats.org/officeDocument/2006/relationships/customXml" Target="../ink/ink1111.xml"/><Relationship Id="rId143" Type="http://schemas.openxmlformats.org/officeDocument/2006/relationships/image" Target="../media/image214.png"/><Relationship Id="rId148" Type="http://schemas.openxmlformats.org/officeDocument/2006/relationships/customXml" Target="../ink/ink1124.xml"/><Relationship Id="rId4" Type="http://schemas.openxmlformats.org/officeDocument/2006/relationships/customXml" Target="../ink/ink1052.xml"/><Relationship Id="rId9" Type="http://schemas.openxmlformats.org/officeDocument/2006/relationships/image" Target="../media/image146.png"/><Relationship Id="rId26" Type="http://schemas.openxmlformats.org/officeDocument/2006/relationships/customXml" Target="../ink/ink1063.xml"/><Relationship Id="rId47" Type="http://schemas.openxmlformats.org/officeDocument/2006/relationships/image" Target="../media/image165.png"/><Relationship Id="rId68" Type="http://schemas.openxmlformats.org/officeDocument/2006/relationships/customXml" Target="../ink/ink1084.xml"/><Relationship Id="rId89" Type="http://schemas.openxmlformats.org/officeDocument/2006/relationships/image" Target="../media/image186.png"/><Relationship Id="rId112" Type="http://schemas.openxmlformats.org/officeDocument/2006/relationships/customXml" Target="../ink/ink1106.xml"/><Relationship Id="rId133" Type="http://schemas.openxmlformats.org/officeDocument/2006/relationships/image" Target="../media/image208.png"/><Relationship Id="rId154" Type="http://schemas.openxmlformats.org/officeDocument/2006/relationships/customXml" Target="../ink/ink1127.xml"/><Relationship Id="rId16" Type="http://schemas.openxmlformats.org/officeDocument/2006/relationships/customXml" Target="../ink/ink1058.xml"/><Relationship Id="rId37" Type="http://schemas.openxmlformats.org/officeDocument/2006/relationships/image" Target="../media/image160.png"/><Relationship Id="rId58" Type="http://schemas.openxmlformats.org/officeDocument/2006/relationships/customXml" Target="../ink/ink1079.xml"/><Relationship Id="rId79" Type="http://schemas.openxmlformats.org/officeDocument/2006/relationships/image" Target="../media/image181.png"/><Relationship Id="rId102" Type="http://schemas.openxmlformats.org/officeDocument/2006/relationships/customXml" Target="../ink/ink1101.xml"/><Relationship Id="rId123" Type="http://schemas.openxmlformats.org/officeDocument/2006/relationships/image" Target="../media/image203.png"/><Relationship Id="rId144" Type="http://schemas.openxmlformats.org/officeDocument/2006/relationships/customXml" Target="../ink/ink1122.xml"/><Relationship Id="rId90" Type="http://schemas.openxmlformats.org/officeDocument/2006/relationships/customXml" Target="../ink/ink1095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customXml" Target="../ink/ink1131.xml"/><Relationship Id="rId3" Type="http://schemas.openxmlformats.org/officeDocument/2006/relationships/image" Target="../media/image220.png"/><Relationship Id="rId7" Type="http://schemas.openxmlformats.org/officeDocument/2006/relationships/image" Target="../media/image222.png"/><Relationship Id="rId2" Type="http://schemas.openxmlformats.org/officeDocument/2006/relationships/customXml" Target="../ink/ink1128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1130.xml"/><Relationship Id="rId5" Type="http://schemas.openxmlformats.org/officeDocument/2006/relationships/image" Target="../media/image221.png"/><Relationship Id="rId4" Type="http://schemas.openxmlformats.org/officeDocument/2006/relationships/customXml" Target="../ink/ink1129.xml"/><Relationship Id="rId9" Type="http://schemas.openxmlformats.org/officeDocument/2006/relationships/image" Target="../media/image223.png"/></Relationships>
</file>

<file path=ppt/slides/_rels/slide3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25.png"/><Relationship Id="rId18" Type="http://schemas.openxmlformats.org/officeDocument/2006/relationships/customXml" Target="../ink/ink1140.xml"/><Relationship Id="rId26" Type="http://schemas.openxmlformats.org/officeDocument/2006/relationships/customXml" Target="../ink/ink1144.xml"/><Relationship Id="rId39" Type="http://schemas.openxmlformats.org/officeDocument/2006/relationships/image" Target="../media/image238.png"/><Relationship Id="rId21" Type="http://schemas.openxmlformats.org/officeDocument/2006/relationships/image" Target="../media/image229.png"/><Relationship Id="rId34" Type="http://schemas.openxmlformats.org/officeDocument/2006/relationships/customXml" Target="../ink/ink1148.xml"/><Relationship Id="rId42" Type="http://schemas.openxmlformats.org/officeDocument/2006/relationships/customXml" Target="../ink/ink1152.xml"/><Relationship Id="rId47" Type="http://schemas.openxmlformats.org/officeDocument/2006/relationships/image" Target="../media/image242.png"/><Relationship Id="rId50" Type="http://schemas.openxmlformats.org/officeDocument/2006/relationships/customXml" Target="../ink/ink1156.xml"/><Relationship Id="rId7" Type="http://schemas.openxmlformats.org/officeDocument/2006/relationships/image" Target="../media/image222.png"/><Relationship Id="rId2" Type="http://schemas.openxmlformats.org/officeDocument/2006/relationships/customXml" Target="../ink/ink1132.xml"/><Relationship Id="rId16" Type="http://schemas.openxmlformats.org/officeDocument/2006/relationships/customXml" Target="../ink/ink1139.xml"/><Relationship Id="rId29" Type="http://schemas.openxmlformats.org/officeDocument/2006/relationships/image" Target="../media/image233.png"/><Relationship Id="rId11" Type="http://schemas.openxmlformats.org/officeDocument/2006/relationships/image" Target="../media/image224.png"/><Relationship Id="rId24" Type="http://schemas.openxmlformats.org/officeDocument/2006/relationships/customXml" Target="../ink/ink1143.xml"/><Relationship Id="rId32" Type="http://schemas.openxmlformats.org/officeDocument/2006/relationships/customXml" Target="../ink/ink1147.xml"/><Relationship Id="rId37" Type="http://schemas.openxmlformats.org/officeDocument/2006/relationships/image" Target="../media/image237.png"/><Relationship Id="rId40" Type="http://schemas.openxmlformats.org/officeDocument/2006/relationships/customXml" Target="../ink/ink1151.xml"/><Relationship Id="rId45" Type="http://schemas.openxmlformats.org/officeDocument/2006/relationships/image" Target="../media/image241.png"/><Relationship Id="rId5" Type="http://schemas.openxmlformats.org/officeDocument/2006/relationships/image" Target="../media/image221.png"/><Relationship Id="rId15" Type="http://schemas.openxmlformats.org/officeDocument/2006/relationships/image" Target="../media/image226.png"/><Relationship Id="rId23" Type="http://schemas.openxmlformats.org/officeDocument/2006/relationships/image" Target="../media/image230.png"/><Relationship Id="rId28" Type="http://schemas.openxmlformats.org/officeDocument/2006/relationships/customXml" Target="../ink/ink1145.xml"/><Relationship Id="rId36" Type="http://schemas.openxmlformats.org/officeDocument/2006/relationships/customXml" Target="../ink/ink1149.xml"/><Relationship Id="rId49" Type="http://schemas.openxmlformats.org/officeDocument/2006/relationships/image" Target="../media/image243.png"/><Relationship Id="rId10" Type="http://schemas.openxmlformats.org/officeDocument/2006/relationships/customXml" Target="../ink/ink1136.xml"/><Relationship Id="rId19" Type="http://schemas.openxmlformats.org/officeDocument/2006/relationships/image" Target="../media/image228.png"/><Relationship Id="rId31" Type="http://schemas.openxmlformats.org/officeDocument/2006/relationships/image" Target="../media/image234.png"/><Relationship Id="rId44" Type="http://schemas.openxmlformats.org/officeDocument/2006/relationships/customXml" Target="../ink/ink1153.xml"/><Relationship Id="rId4" Type="http://schemas.openxmlformats.org/officeDocument/2006/relationships/customXml" Target="../ink/ink1133.xml"/><Relationship Id="rId9" Type="http://schemas.openxmlformats.org/officeDocument/2006/relationships/image" Target="../media/image223.png"/><Relationship Id="rId14" Type="http://schemas.openxmlformats.org/officeDocument/2006/relationships/customXml" Target="../ink/ink1138.xml"/><Relationship Id="rId22" Type="http://schemas.openxmlformats.org/officeDocument/2006/relationships/customXml" Target="../ink/ink1142.xml"/><Relationship Id="rId27" Type="http://schemas.openxmlformats.org/officeDocument/2006/relationships/image" Target="../media/image232.png"/><Relationship Id="rId30" Type="http://schemas.openxmlformats.org/officeDocument/2006/relationships/customXml" Target="../ink/ink1146.xml"/><Relationship Id="rId35" Type="http://schemas.openxmlformats.org/officeDocument/2006/relationships/image" Target="../media/image236.png"/><Relationship Id="rId43" Type="http://schemas.openxmlformats.org/officeDocument/2006/relationships/image" Target="../media/image240.png"/><Relationship Id="rId48" Type="http://schemas.openxmlformats.org/officeDocument/2006/relationships/customXml" Target="../ink/ink1155.xml"/><Relationship Id="rId8" Type="http://schemas.openxmlformats.org/officeDocument/2006/relationships/customXml" Target="../ink/ink1135.xml"/><Relationship Id="rId51" Type="http://schemas.openxmlformats.org/officeDocument/2006/relationships/image" Target="../media/image244.png"/><Relationship Id="rId3" Type="http://schemas.openxmlformats.org/officeDocument/2006/relationships/image" Target="../media/image220.png"/><Relationship Id="rId12" Type="http://schemas.openxmlformats.org/officeDocument/2006/relationships/customXml" Target="../ink/ink1137.xml"/><Relationship Id="rId17" Type="http://schemas.openxmlformats.org/officeDocument/2006/relationships/image" Target="../media/image227.png"/><Relationship Id="rId25" Type="http://schemas.openxmlformats.org/officeDocument/2006/relationships/image" Target="../media/image231.png"/><Relationship Id="rId33" Type="http://schemas.openxmlformats.org/officeDocument/2006/relationships/image" Target="../media/image235.png"/><Relationship Id="rId38" Type="http://schemas.openxmlformats.org/officeDocument/2006/relationships/customXml" Target="../ink/ink1150.xml"/><Relationship Id="rId46" Type="http://schemas.openxmlformats.org/officeDocument/2006/relationships/customXml" Target="../ink/ink1154.xml"/><Relationship Id="rId20" Type="http://schemas.openxmlformats.org/officeDocument/2006/relationships/customXml" Target="../ink/ink1141.xml"/><Relationship Id="rId41" Type="http://schemas.openxmlformats.org/officeDocument/2006/relationships/image" Target="../media/image239.pn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1134.xml"/></Relationships>
</file>

<file path=ppt/slides/_rels/slide33.xml.rels><?xml version="1.0" encoding="UTF-8" standalone="yes"?>
<Relationships xmlns="http://schemas.openxmlformats.org/package/2006/relationships"><Relationship Id="rId26" Type="http://schemas.openxmlformats.org/officeDocument/2006/relationships/customXml" Target="../ink/ink1169.xml"/><Relationship Id="rId21" Type="http://schemas.openxmlformats.org/officeDocument/2006/relationships/image" Target="../media/image229.png"/><Relationship Id="rId42" Type="http://schemas.openxmlformats.org/officeDocument/2006/relationships/customXml" Target="../ink/ink1177.xml"/><Relationship Id="rId47" Type="http://schemas.openxmlformats.org/officeDocument/2006/relationships/image" Target="../media/image247.png"/><Relationship Id="rId63" Type="http://schemas.openxmlformats.org/officeDocument/2006/relationships/image" Target="../media/image240.png"/><Relationship Id="rId68" Type="http://schemas.openxmlformats.org/officeDocument/2006/relationships/customXml" Target="../ink/ink1190.xml"/><Relationship Id="rId7" Type="http://schemas.openxmlformats.org/officeDocument/2006/relationships/image" Target="../media/image222.png"/><Relationship Id="rId71" Type="http://schemas.openxmlformats.org/officeDocument/2006/relationships/image" Target="../media/image244.png"/><Relationship Id="rId2" Type="http://schemas.openxmlformats.org/officeDocument/2006/relationships/customXml" Target="../ink/ink1157.xml"/><Relationship Id="rId16" Type="http://schemas.openxmlformats.org/officeDocument/2006/relationships/customXml" Target="../ink/ink1164.xml"/><Relationship Id="rId29" Type="http://schemas.openxmlformats.org/officeDocument/2006/relationships/image" Target="../media/image233.png"/><Relationship Id="rId11" Type="http://schemas.openxmlformats.org/officeDocument/2006/relationships/image" Target="../media/image224.png"/><Relationship Id="rId24" Type="http://schemas.openxmlformats.org/officeDocument/2006/relationships/customXml" Target="../ink/ink1168.xml"/><Relationship Id="rId32" Type="http://schemas.openxmlformats.org/officeDocument/2006/relationships/customXml" Target="../ink/ink1172.xml"/><Relationship Id="rId37" Type="http://schemas.openxmlformats.org/officeDocument/2006/relationships/image" Target="../media/image237.png"/><Relationship Id="rId40" Type="http://schemas.openxmlformats.org/officeDocument/2006/relationships/customXml" Target="../ink/ink1176.xml"/><Relationship Id="rId45" Type="http://schemas.openxmlformats.org/officeDocument/2006/relationships/image" Target="../media/image246.png"/><Relationship Id="rId53" Type="http://schemas.openxmlformats.org/officeDocument/2006/relationships/image" Target="../media/image250.png"/><Relationship Id="rId58" Type="http://schemas.openxmlformats.org/officeDocument/2006/relationships/customXml" Target="../ink/ink1185.xml"/><Relationship Id="rId66" Type="http://schemas.openxmlformats.org/officeDocument/2006/relationships/customXml" Target="../ink/ink1189.xml"/><Relationship Id="rId5" Type="http://schemas.openxmlformats.org/officeDocument/2006/relationships/image" Target="../media/image221.png"/><Relationship Id="rId61" Type="http://schemas.openxmlformats.org/officeDocument/2006/relationships/image" Target="../media/image254.png"/><Relationship Id="rId19" Type="http://schemas.openxmlformats.org/officeDocument/2006/relationships/image" Target="../media/image228.png"/><Relationship Id="rId14" Type="http://schemas.openxmlformats.org/officeDocument/2006/relationships/customXml" Target="../ink/ink1163.xml"/><Relationship Id="rId22" Type="http://schemas.openxmlformats.org/officeDocument/2006/relationships/customXml" Target="../ink/ink1167.xml"/><Relationship Id="rId27" Type="http://schemas.openxmlformats.org/officeDocument/2006/relationships/image" Target="../media/image232.png"/><Relationship Id="rId30" Type="http://schemas.openxmlformats.org/officeDocument/2006/relationships/customXml" Target="../ink/ink1171.xml"/><Relationship Id="rId35" Type="http://schemas.openxmlformats.org/officeDocument/2006/relationships/image" Target="../media/image236.png"/><Relationship Id="rId43" Type="http://schemas.openxmlformats.org/officeDocument/2006/relationships/image" Target="../media/image245.png"/><Relationship Id="rId48" Type="http://schemas.openxmlformats.org/officeDocument/2006/relationships/customXml" Target="../ink/ink1180.xml"/><Relationship Id="rId56" Type="http://schemas.openxmlformats.org/officeDocument/2006/relationships/customXml" Target="../ink/ink1184.xml"/><Relationship Id="rId64" Type="http://schemas.openxmlformats.org/officeDocument/2006/relationships/customXml" Target="../ink/ink1188.xml"/><Relationship Id="rId69" Type="http://schemas.openxmlformats.org/officeDocument/2006/relationships/image" Target="../media/image243.png"/><Relationship Id="rId8" Type="http://schemas.openxmlformats.org/officeDocument/2006/relationships/customXml" Target="../ink/ink1160.xml"/><Relationship Id="rId51" Type="http://schemas.openxmlformats.org/officeDocument/2006/relationships/image" Target="../media/image249.png"/><Relationship Id="rId3" Type="http://schemas.openxmlformats.org/officeDocument/2006/relationships/image" Target="../media/image220.png"/><Relationship Id="rId12" Type="http://schemas.openxmlformats.org/officeDocument/2006/relationships/customXml" Target="../ink/ink1162.xml"/><Relationship Id="rId17" Type="http://schemas.openxmlformats.org/officeDocument/2006/relationships/image" Target="../media/image227.png"/><Relationship Id="rId25" Type="http://schemas.openxmlformats.org/officeDocument/2006/relationships/image" Target="../media/image231.png"/><Relationship Id="rId33" Type="http://schemas.openxmlformats.org/officeDocument/2006/relationships/image" Target="../media/image235.png"/><Relationship Id="rId38" Type="http://schemas.openxmlformats.org/officeDocument/2006/relationships/customXml" Target="../ink/ink1175.xml"/><Relationship Id="rId46" Type="http://schemas.openxmlformats.org/officeDocument/2006/relationships/customXml" Target="../ink/ink1179.xml"/><Relationship Id="rId59" Type="http://schemas.openxmlformats.org/officeDocument/2006/relationships/image" Target="../media/image253.png"/><Relationship Id="rId67" Type="http://schemas.openxmlformats.org/officeDocument/2006/relationships/image" Target="../media/image242.png"/><Relationship Id="rId20" Type="http://schemas.openxmlformats.org/officeDocument/2006/relationships/customXml" Target="../ink/ink1166.xml"/><Relationship Id="rId41" Type="http://schemas.openxmlformats.org/officeDocument/2006/relationships/image" Target="../media/image239.png"/><Relationship Id="rId54" Type="http://schemas.openxmlformats.org/officeDocument/2006/relationships/customXml" Target="../ink/ink1183.xml"/><Relationship Id="rId62" Type="http://schemas.openxmlformats.org/officeDocument/2006/relationships/customXml" Target="../ink/ink1187.xml"/><Relationship Id="rId70" Type="http://schemas.openxmlformats.org/officeDocument/2006/relationships/customXml" Target="../ink/ink1191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1159.xml"/><Relationship Id="rId15" Type="http://schemas.openxmlformats.org/officeDocument/2006/relationships/image" Target="../media/image226.png"/><Relationship Id="rId23" Type="http://schemas.openxmlformats.org/officeDocument/2006/relationships/image" Target="../media/image230.png"/><Relationship Id="rId28" Type="http://schemas.openxmlformats.org/officeDocument/2006/relationships/customXml" Target="../ink/ink1170.xml"/><Relationship Id="rId36" Type="http://schemas.openxmlformats.org/officeDocument/2006/relationships/customXml" Target="../ink/ink1174.xml"/><Relationship Id="rId49" Type="http://schemas.openxmlformats.org/officeDocument/2006/relationships/image" Target="../media/image248.png"/><Relationship Id="rId57" Type="http://schemas.openxmlformats.org/officeDocument/2006/relationships/image" Target="../media/image252.png"/><Relationship Id="rId10" Type="http://schemas.openxmlformats.org/officeDocument/2006/relationships/customXml" Target="../ink/ink1161.xml"/><Relationship Id="rId31" Type="http://schemas.openxmlformats.org/officeDocument/2006/relationships/image" Target="../media/image234.png"/><Relationship Id="rId44" Type="http://schemas.openxmlformats.org/officeDocument/2006/relationships/customXml" Target="../ink/ink1178.xml"/><Relationship Id="rId52" Type="http://schemas.openxmlformats.org/officeDocument/2006/relationships/customXml" Target="../ink/ink1182.xml"/><Relationship Id="rId60" Type="http://schemas.openxmlformats.org/officeDocument/2006/relationships/customXml" Target="../ink/ink1186.xml"/><Relationship Id="rId65" Type="http://schemas.openxmlformats.org/officeDocument/2006/relationships/image" Target="../media/image241.png"/><Relationship Id="rId4" Type="http://schemas.openxmlformats.org/officeDocument/2006/relationships/customXml" Target="../ink/ink1158.xml"/><Relationship Id="rId9" Type="http://schemas.openxmlformats.org/officeDocument/2006/relationships/image" Target="../media/image223.png"/><Relationship Id="rId13" Type="http://schemas.openxmlformats.org/officeDocument/2006/relationships/image" Target="../media/image225.png"/><Relationship Id="rId18" Type="http://schemas.openxmlformats.org/officeDocument/2006/relationships/customXml" Target="../ink/ink1165.xml"/><Relationship Id="rId39" Type="http://schemas.openxmlformats.org/officeDocument/2006/relationships/image" Target="../media/image238.png"/><Relationship Id="rId34" Type="http://schemas.openxmlformats.org/officeDocument/2006/relationships/customXml" Target="../ink/ink1173.xml"/><Relationship Id="rId50" Type="http://schemas.openxmlformats.org/officeDocument/2006/relationships/customXml" Target="../ink/ink1181.xml"/><Relationship Id="rId55" Type="http://schemas.openxmlformats.org/officeDocument/2006/relationships/image" Target="../media/image251.png"/></Relationships>
</file>

<file path=ppt/slides/_rels/slide34.xml.rels><?xml version="1.0" encoding="UTF-8" standalone="yes"?>
<Relationships xmlns="http://schemas.openxmlformats.org/package/2006/relationships"><Relationship Id="rId26" Type="http://schemas.openxmlformats.org/officeDocument/2006/relationships/customXml" Target="../ink/ink1204.xml"/><Relationship Id="rId21" Type="http://schemas.openxmlformats.org/officeDocument/2006/relationships/image" Target="../media/image229.png"/><Relationship Id="rId42" Type="http://schemas.openxmlformats.org/officeDocument/2006/relationships/customXml" Target="../ink/ink1212.xml"/><Relationship Id="rId47" Type="http://schemas.openxmlformats.org/officeDocument/2006/relationships/image" Target="../media/image247.png"/><Relationship Id="rId63" Type="http://schemas.openxmlformats.org/officeDocument/2006/relationships/image" Target="../media/image240.png"/><Relationship Id="rId68" Type="http://schemas.openxmlformats.org/officeDocument/2006/relationships/customXml" Target="../ink/ink1225.xml"/><Relationship Id="rId84" Type="http://schemas.openxmlformats.org/officeDocument/2006/relationships/customXml" Target="../ink/ink1233.xml"/><Relationship Id="rId16" Type="http://schemas.openxmlformats.org/officeDocument/2006/relationships/customXml" Target="../ink/ink1199.xml"/><Relationship Id="rId11" Type="http://schemas.openxmlformats.org/officeDocument/2006/relationships/image" Target="../media/image224.png"/><Relationship Id="rId32" Type="http://schemas.openxmlformats.org/officeDocument/2006/relationships/customXml" Target="../ink/ink1207.xml"/><Relationship Id="rId37" Type="http://schemas.openxmlformats.org/officeDocument/2006/relationships/image" Target="../media/image237.png"/><Relationship Id="rId53" Type="http://schemas.openxmlformats.org/officeDocument/2006/relationships/image" Target="../media/image250.png"/><Relationship Id="rId58" Type="http://schemas.openxmlformats.org/officeDocument/2006/relationships/customXml" Target="../ink/ink1220.xml"/><Relationship Id="rId74" Type="http://schemas.openxmlformats.org/officeDocument/2006/relationships/customXml" Target="../ink/ink1228.xml"/><Relationship Id="rId79" Type="http://schemas.openxmlformats.org/officeDocument/2006/relationships/image" Target="../media/image258.png"/><Relationship Id="rId5" Type="http://schemas.openxmlformats.org/officeDocument/2006/relationships/image" Target="../media/image221.png"/><Relationship Id="rId19" Type="http://schemas.openxmlformats.org/officeDocument/2006/relationships/image" Target="../media/image228.png"/><Relationship Id="rId14" Type="http://schemas.openxmlformats.org/officeDocument/2006/relationships/customXml" Target="../ink/ink1198.xml"/><Relationship Id="rId22" Type="http://schemas.openxmlformats.org/officeDocument/2006/relationships/customXml" Target="../ink/ink1202.xml"/><Relationship Id="rId27" Type="http://schemas.openxmlformats.org/officeDocument/2006/relationships/image" Target="../media/image232.png"/><Relationship Id="rId30" Type="http://schemas.openxmlformats.org/officeDocument/2006/relationships/customXml" Target="../ink/ink1206.xml"/><Relationship Id="rId35" Type="http://schemas.openxmlformats.org/officeDocument/2006/relationships/image" Target="../media/image236.png"/><Relationship Id="rId43" Type="http://schemas.openxmlformats.org/officeDocument/2006/relationships/image" Target="../media/image245.png"/><Relationship Id="rId48" Type="http://schemas.openxmlformats.org/officeDocument/2006/relationships/customXml" Target="../ink/ink1215.xml"/><Relationship Id="rId56" Type="http://schemas.openxmlformats.org/officeDocument/2006/relationships/customXml" Target="../ink/ink1219.xml"/><Relationship Id="rId64" Type="http://schemas.openxmlformats.org/officeDocument/2006/relationships/customXml" Target="../ink/ink1223.xml"/><Relationship Id="rId69" Type="http://schemas.openxmlformats.org/officeDocument/2006/relationships/image" Target="../media/image243.png"/><Relationship Id="rId77" Type="http://schemas.openxmlformats.org/officeDocument/2006/relationships/image" Target="../media/image257.png"/><Relationship Id="rId8" Type="http://schemas.openxmlformats.org/officeDocument/2006/relationships/customXml" Target="../ink/ink1195.xml"/><Relationship Id="rId51" Type="http://schemas.openxmlformats.org/officeDocument/2006/relationships/image" Target="../media/image249.png"/><Relationship Id="rId72" Type="http://schemas.openxmlformats.org/officeDocument/2006/relationships/customXml" Target="../ink/ink1227.xml"/><Relationship Id="rId80" Type="http://schemas.openxmlformats.org/officeDocument/2006/relationships/customXml" Target="../ink/ink1231.xml"/><Relationship Id="rId85" Type="http://schemas.openxmlformats.org/officeDocument/2006/relationships/image" Target="../media/image261.png"/><Relationship Id="rId3" Type="http://schemas.openxmlformats.org/officeDocument/2006/relationships/image" Target="../media/image220.png"/><Relationship Id="rId12" Type="http://schemas.openxmlformats.org/officeDocument/2006/relationships/customXml" Target="../ink/ink1197.xml"/><Relationship Id="rId17" Type="http://schemas.openxmlformats.org/officeDocument/2006/relationships/image" Target="../media/image227.png"/><Relationship Id="rId25" Type="http://schemas.openxmlformats.org/officeDocument/2006/relationships/image" Target="../media/image231.png"/><Relationship Id="rId33" Type="http://schemas.openxmlformats.org/officeDocument/2006/relationships/image" Target="../media/image235.png"/><Relationship Id="rId38" Type="http://schemas.openxmlformats.org/officeDocument/2006/relationships/customXml" Target="../ink/ink1210.xml"/><Relationship Id="rId46" Type="http://schemas.openxmlformats.org/officeDocument/2006/relationships/customXml" Target="../ink/ink1214.xml"/><Relationship Id="rId59" Type="http://schemas.openxmlformats.org/officeDocument/2006/relationships/image" Target="../media/image253.png"/><Relationship Id="rId67" Type="http://schemas.openxmlformats.org/officeDocument/2006/relationships/image" Target="../media/image242.png"/><Relationship Id="rId20" Type="http://schemas.openxmlformats.org/officeDocument/2006/relationships/customXml" Target="../ink/ink1201.xml"/><Relationship Id="rId41" Type="http://schemas.openxmlformats.org/officeDocument/2006/relationships/image" Target="../media/image239.png"/><Relationship Id="rId54" Type="http://schemas.openxmlformats.org/officeDocument/2006/relationships/customXml" Target="../ink/ink1218.xml"/><Relationship Id="rId62" Type="http://schemas.openxmlformats.org/officeDocument/2006/relationships/customXml" Target="../ink/ink1222.xml"/><Relationship Id="rId70" Type="http://schemas.openxmlformats.org/officeDocument/2006/relationships/customXml" Target="../ink/ink1226.xml"/><Relationship Id="rId75" Type="http://schemas.openxmlformats.org/officeDocument/2006/relationships/image" Target="../media/image256.png"/><Relationship Id="rId83" Type="http://schemas.openxmlformats.org/officeDocument/2006/relationships/image" Target="../media/image260.pn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1194.xml"/><Relationship Id="rId15" Type="http://schemas.openxmlformats.org/officeDocument/2006/relationships/image" Target="../media/image226.png"/><Relationship Id="rId23" Type="http://schemas.openxmlformats.org/officeDocument/2006/relationships/image" Target="../media/image230.png"/><Relationship Id="rId28" Type="http://schemas.openxmlformats.org/officeDocument/2006/relationships/customXml" Target="../ink/ink1205.xml"/><Relationship Id="rId36" Type="http://schemas.openxmlformats.org/officeDocument/2006/relationships/customXml" Target="../ink/ink1209.xml"/><Relationship Id="rId49" Type="http://schemas.openxmlformats.org/officeDocument/2006/relationships/image" Target="../media/image248.png"/><Relationship Id="rId57" Type="http://schemas.openxmlformats.org/officeDocument/2006/relationships/image" Target="../media/image252.png"/><Relationship Id="rId10" Type="http://schemas.openxmlformats.org/officeDocument/2006/relationships/customXml" Target="../ink/ink1196.xml"/><Relationship Id="rId31" Type="http://schemas.openxmlformats.org/officeDocument/2006/relationships/image" Target="../media/image234.png"/><Relationship Id="rId44" Type="http://schemas.openxmlformats.org/officeDocument/2006/relationships/customXml" Target="../ink/ink1213.xml"/><Relationship Id="rId52" Type="http://schemas.openxmlformats.org/officeDocument/2006/relationships/customXml" Target="../ink/ink1217.xml"/><Relationship Id="rId60" Type="http://schemas.openxmlformats.org/officeDocument/2006/relationships/customXml" Target="../ink/ink1221.xml"/><Relationship Id="rId65" Type="http://schemas.openxmlformats.org/officeDocument/2006/relationships/image" Target="../media/image241.png"/><Relationship Id="rId73" Type="http://schemas.openxmlformats.org/officeDocument/2006/relationships/image" Target="../media/image255.png"/><Relationship Id="rId78" Type="http://schemas.openxmlformats.org/officeDocument/2006/relationships/customXml" Target="../ink/ink1230.xml"/><Relationship Id="rId81" Type="http://schemas.openxmlformats.org/officeDocument/2006/relationships/image" Target="../media/image259.png"/><Relationship Id="rId86" Type="http://schemas.openxmlformats.org/officeDocument/2006/relationships/customXml" Target="../ink/ink1234.xml"/><Relationship Id="rId4" Type="http://schemas.openxmlformats.org/officeDocument/2006/relationships/customXml" Target="../ink/ink1193.xml"/><Relationship Id="rId9" Type="http://schemas.openxmlformats.org/officeDocument/2006/relationships/image" Target="../media/image223.png"/><Relationship Id="rId13" Type="http://schemas.openxmlformats.org/officeDocument/2006/relationships/image" Target="../media/image225.png"/><Relationship Id="rId18" Type="http://schemas.openxmlformats.org/officeDocument/2006/relationships/customXml" Target="../ink/ink1200.xml"/><Relationship Id="rId39" Type="http://schemas.openxmlformats.org/officeDocument/2006/relationships/image" Target="../media/image238.png"/><Relationship Id="rId34" Type="http://schemas.openxmlformats.org/officeDocument/2006/relationships/customXml" Target="../ink/ink1208.xml"/><Relationship Id="rId50" Type="http://schemas.openxmlformats.org/officeDocument/2006/relationships/customXml" Target="../ink/ink1216.xml"/><Relationship Id="rId55" Type="http://schemas.openxmlformats.org/officeDocument/2006/relationships/image" Target="../media/image251.png"/><Relationship Id="rId76" Type="http://schemas.openxmlformats.org/officeDocument/2006/relationships/customXml" Target="../ink/ink1229.xml"/><Relationship Id="rId7" Type="http://schemas.openxmlformats.org/officeDocument/2006/relationships/image" Target="../media/image222.png"/><Relationship Id="rId71" Type="http://schemas.openxmlformats.org/officeDocument/2006/relationships/image" Target="../media/image244.png"/><Relationship Id="rId2" Type="http://schemas.openxmlformats.org/officeDocument/2006/relationships/customXml" Target="../ink/ink1192.xml"/><Relationship Id="rId29" Type="http://schemas.openxmlformats.org/officeDocument/2006/relationships/image" Target="../media/image233.png"/><Relationship Id="rId24" Type="http://schemas.openxmlformats.org/officeDocument/2006/relationships/customXml" Target="../ink/ink1203.xml"/><Relationship Id="rId40" Type="http://schemas.openxmlformats.org/officeDocument/2006/relationships/customXml" Target="../ink/ink1211.xml"/><Relationship Id="rId45" Type="http://schemas.openxmlformats.org/officeDocument/2006/relationships/image" Target="../media/image246.png"/><Relationship Id="rId66" Type="http://schemas.openxmlformats.org/officeDocument/2006/relationships/customXml" Target="../ink/ink1224.xml"/><Relationship Id="rId87" Type="http://schemas.openxmlformats.org/officeDocument/2006/relationships/image" Target="../media/image262.png"/><Relationship Id="rId61" Type="http://schemas.openxmlformats.org/officeDocument/2006/relationships/image" Target="../media/image254.png"/><Relationship Id="rId82" Type="http://schemas.openxmlformats.org/officeDocument/2006/relationships/customXml" Target="../ink/ink1232.xml"/></Relationships>
</file>

<file path=ppt/slides/_rels/slide35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277.png"/><Relationship Id="rId21" Type="http://schemas.openxmlformats.org/officeDocument/2006/relationships/image" Target="../media/image229.png"/><Relationship Id="rId42" Type="http://schemas.openxmlformats.org/officeDocument/2006/relationships/customXml" Target="../ink/ink1255.xml"/><Relationship Id="rId63" Type="http://schemas.openxmlformats.org/officeDocument/2006/relationships/image" Target="../media/image240.png"/><Relationship Id="rId84" Type="http://schemas.openxmlformats.org/officeDocument/2006/relationships/customXml" Target="../ink/ink1276.xml"/><Relationship Id="rId16" Type="http://schemas.openxmlformats.org/officeDocument/2006/relationships/customXml" Target="../ink/ink1242.xml"/><Relationship Id="rId107" Type="http://schemas.openxmlformats.org/officeDocument/2006/relationships/image" Target="../media/image272.png"/><Relationship Id="rId11" Type="http://schemas.openxmlformats.org/officeDocument/2006/relationships/image" Target="../media/image224.png"/><Relationship Id="rId32" Type="http://schemas.openxmlformats.org/officeDocument/2006/relationships/customXml" Target="../ink/ink1250.xml"/><Relationship Id="rId37" Type="http://schemas.openxmlformats.org/officeDocument/2006/relationships/image" Target="../media/image237.png"/><Relationship Id="rId53" Type="http://schemas.openxmlformats.org/officeDocument/2006/relationships/image" Target="../media/image250.png"/><Relationship Id="rId58" Type="http://schemas.openxmlformats.org/officeDocument/2006/relationships/customXml" Target="../ink/ink1263.xml"/><Relationship Id="rId74" Type="http://schemas.openxmlformats.org/officeDocument/2006/relationships/customXml" Target="../ink/ink1271.xml"/><Relationship Id="rId79" Type="http://schemas.openxmlformats.org/officeDocument/2006/relationships/image" Target="../media/image258.png"/><Relationship Id="rId102" Type="http://schemas.openxmlformats.org/officeDocument/2006/relationships/customXml" Target="../ink/ink1285.xml"/><Relationship Id="rId123" Type="http://schemas.openxmlformats.org/officeDocument/2006/relationships/image" Target="../media/image280.png"/><Relationship Id="rId128" Type="http://schemas.openxmlformats.org/officeDocument/2006/relationships/customXml" Target="../ink/ink1298.xml"/><Relationship Id="rId5" Type="http://schemas.openxmlformats.org/officeDocument/2006/relationships/image" Target="../media/image221.png"/><Relationship Id="rId90" Type="http://schemas.openxmlformats.org/officeDocument/2006/relationships/customXml" Target="../ink/ink1279.xml"/><Relationship Id="rId95" Type="http://schemas.openxmlformats.org/officeDocument/2006/relationships/image" Target="../media/image266.png"/><Relationship Id="rId22" Type="http://schemas.openxmlformats.org/officeDocument/2006/relationships/customXml" Target="../ink/ink1245.xml"/><Relationship Id="rId27" Type="http://schemas.openxmlformats.org/officeDocument/2006/relationships/image" Target="../media/image232.png"/><Relationship Id="rId43" Type="http://schemas.openxmlformats.org/officeDocument/2006/relationships/image" Target="../media/image245.png"/><Relationship Id="rId48" Type="http://schemas.openxmlformats.org/officeDocument/2006/relationships/customXml" Target="../ink/ink1258.xml"/><Relationship Id="rId64" Type="http://schemas.openxmlformats.org/officeDocument/2006/relationships/customXml" Target="../ink/ink1266.xml"/><Relationship Id="rId69" Type="http://schemas.openxmlformats.org/officeDocument/2006/relationships/image" Target="../media/image243.png"/><Relationship Id="rId113" Type="http://schemas.openxmlformats.org/officeDocument/2006/relationships/image" Target="../media/image275.png"/><Relationship Id="rId118" Type="http://schemas.openxmlformats.org/officeDocument/2006/relationships/customXml" Target="../ink/ink1293.xml"/><Relationship Id="rId80" Type="http://schemas.openxmlformats.org/officeDocument/2006/relationships/customXml" Target="../ink/ink1274.xml"/><Relationship Id="rId85" Type="http://schemas.openxmlformats.org/officeDocument/2006/relationships/image" Target="../media/image261.png"/><Relationship Id="rId12" Type="http://schemas.openxmlformats.org/officeDocument/2006/relationships/customXml" Target="../ink/ink1240.xml"/><Relationship Id="rId17" Type="http://schemas.openxmlformats.org/officeDocument/2006/relationships/image" Target="../media/image227.png"/><Relationship Id="rId33" Type="http://schemas.openxmlformats.org/officeDocument/2006/relationships/image" Target="../media/image235.png"/><Relationship Id="rId38" Type="http://schemas.openxmlformats.org/officeDocument/2006/relationships/customXml" Target="../ink/ink1253.xml"/><Relationship Id="rId59" Type="http://schemas.openxmlformats.org/officeDocument/2006/relationships/image" Target="../media/image253.png"/><Relationship Id="rId103" Type="http://schemas.openxmlformats.org/officeDocument/2006/relationships/image" Target="../media/image270.png"/><Relationship Id="rId108" Type="http://schemas.openxmlformats.org/officeDocument/2006/relationships/customXml" Target="../ink/ink1288.xml"/><Relationship Id="rId124" Type="http://schemas.openxmlformats.org/officeDocument/2006/relationships/customXml" Target="../ink/ink1296.xml"/><Relationship Id="rId129" Type="http://schemas.openxmlformats.org/officeDocument/2006/relationships/image" Target="../media/image283.png"/><Relationship Id="rId54" Type="http://schemas.openxmlformats.org/officeDocument/2006/relationships/customXml" Target="../ink/ink1261.xml"/><Relationship Id="rId70" Type="http://schemas.openxmlformats.org/officeDocument/2006/relationships/customXml" Target="../ink/ink1269.xml"/><Relationship Id="rId75" Type="http://schemas.openxmlformats.org/officeDocument/2006/relationships/image" Target="../media/image256.png"/><Relationship Id="rId91" Type="http://schemas.openxmlformats.org/officeDocument/2006/relationships/image" Target="../media/image264.png"/><Relationship Id="rId96" Type="http://schemas.openxmlformats.org/officeDocument/2006/relationships/customXml" Target="../ink/ink1282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1237.xml"/><Relationship Id="rId23" Type="http://schemas.openxmlformats.org/officeDocument/2006/relationships/image" Target="../media/image230.png"/><Relationship Id="rId28" Type="http://schemas.openxmlformats.org/officeDocument/2006/relationships/customXml" Target="../ink/ink1248.xml"/><Relationship Id="rId49" Type="http://schemas.openxmlformats.org/officeDocument/2006/relationships/image" Target="../media/image248.png"/><Relationship Id="rId114" Type="http://schemas.openxmlformats.org/officeDocument/2006/relationships/customXml" Target="../ink/ink1291.xml"/><Relationship Id="rId119" Type="http://schemas.openxmlformats.org/officeDocument/2006/relationships/image" Target="../media/image278.png"/><Relationship Id="rId44" Type="http://schemas.openxmlformats.org/officeDocument/2006/relationships/customXml" Target="../ink/ink1256.xml"/><Relationship Id="rId60" Type="http://schemas.openxmlformats.org/officeDocument/2006/relationships/customXml" Target="../ink/ink1264.xml"/><Relationship Id="rId65" Type="http://schemas.openxmlformats.org/officeDocument/2006/relationships/image" Target="../media/image241.png"/><Relationship Id="rId81" Type="http://schemas.openxmlformats.org/officeDocument/2006/relationships/image" Target="../media/image259.png"/><Relationship Id="rId86" Type="http://schemas.openxmlformats.org/officeDocument/2006/relationships/customXml" Target="../ink/ink1277.xml"/><Relationship Id="rId130" Type="http://schemas.openxmlformats.org/officeDocument/2006/relationships/customXml" Target="../ink/ink1299.xml"/><Relationship Id="rId13" Type="http://schemas.openxmlformats.org/officeDocument/2006/relationships/image" Target="../media/image225.png"/><Relationship Id="rId18" Type="http://schemas.openxmlformats.org/officeDocument/2006/relationships/customXml" Target="../ink/ink1243.xml"/><Relationship Id="rId39" Type="http://schemas.openxmlformats.org/officeDocument/2006/relationships/image" Target="../media/image238.png"/><Relationship Id="rId109" Type="http://schemas.openxmlformats.org/officeDocument/2006/relationships/image" Target="../media/image273.png"/><Relationship Id="rId34" Type="http://schemas.openxmlformats.org/officeDocument/2006/relationships/customXml" Target="../ink/ink1251.xml"/><Relationship Id="rId50" Type="http://schemas.openxmlformats.org/officeDocument/2006/relationships/customXml" Target="../ink/ink1259.xml"/><Relationship Id="rId55" Type="http://schemas.openxmlformats.org/officeDocument/2006/relationships/image" Target="../media/image251.png"/><Relationship Id="rId76" Type="http://schemas.openxmlformats.org/officeDocument/2006/relationships/customXml" Target="../ink/ink1272.xml"/><Relationship Id="rId97" Type="http://schemas.openxmlformats.org/officeDocument/2006/relationships/image" Target="../media/image267.png"/><Relationship Id="rId104" Type="http://schemas.openxmlformats.org/officeDocument/2006/relationships/customXml" Target="../ink/ink1286.xml"/><Relationship Id="rId120" Type="http://schemas.openxmlformats.org/officeDocument/2006/relationships/customXml" Target="../ink/ink1294.xml"/><Relationship Id="rId125" Type="http://schemas.openxmlformats.org/officeDocument/2006/relationships/image" Target="../media/image281.png"/><Relationship Id="rId7" Type="http://schemas.openxmlformats.org/officeDocument/2006/relationships/image" Target="../media/image222.png"/><Relationship Id="rId71" Type="http://schemas.openxmlformats.org/officeDocument/2006/relationships/image" Target="../media/image244.png"/><Relationship Id="rId92" Type="http://schemas.openxmlformats.org/officeDocument/2006/relationships/customXml" Target="../ink/ink1280.xml"/><Relationship Id="rId2" Type="http://schemas.openxmlformats.org/officeDocument/2006/relationships/customXml" Target="../ink/ink1235.xml"/><Relationship Id="rId29" Type="http://schemas.openxmlformats.org/officeDocument/2006/relationships/image" Target="../media/image233.png"/><Relationship Id="rId24" Type="http://schemas.openxmlformats.org/officeDocument/2006/relationships/customXml" Target="../ink/ink1246.xml"/><Relationship Id="rId40" Type="http://schemas.openxmlformats.org/officeDocument/2006/relationships/customXml" Target="../ink/ink1254.xml"/><Relationship Id="rId45" Type="http://schemas.openxmlformats.org/officeDocument/2006/relationships/image" Target="../media/image246.png"/><Relationship Id="rId66" Type="http://schemas.openxmlformats.org/officeDocument/2006/relationships/customXml" Target="../ink/ink1267.xml"/><Relationship Id="rId87" Type="http://schemas.openxmlformats.org/officeDocument/2006/relationships/image" Target="../media/image262.png"/><Relationship Id="rId110" Type="http://schemas.openxmlformats.org/officeDocument/2006/relationships/customXml" Target="../ink/ink1289.xml"/><Relationship Id="rId115" Type="http://schemas.openxmlformats.org/officeDocument/2006/relationships/image" Target="../media/image276.png"/><Relationship Id="rId131" Type="http://schemas.openxmlformats.org/officeDocument/2006/relationships/image" Target="../media/image284.png"/><Relationship Id="rId61" Type="http://schemas.openxmlformats.org/officeDocument/2006/relationships/image" Target="../media/image254.png"/><Relationship Id="rId82" Type="http://schemas.openxmlformats.org/officeDocument/2006/relationships/customXml" Target="../ink/ink1275.xml"/><Relationship Id="rId19" Type="http://schemas.openxmlformats.org/officeDocument/2006/relationships/image" Target="../media/image228.png"/><Relationship Id="rId14" Type="http://schemas.openxmlformats.org/officeDocument/2006/relationships/customXml" Target="../ink/ink1241.xml"/><Relationship Id="rId30" Type="http://schemas.openxmlformats.org/officeDocument/2006/relationships/customXml" Target="../ink/ink1249.xml"/><Relationship Id="rId35" Type="http://schemas.openxmlformats.org/officeDocument/2006/relationships/image" Target="../media/image236.png"/><Relationship Id="rId56" Type="http://schemas.openxmlformats.org/officeDocument/2006/relationships/customXml" Target="../ink/ink1262.xml"/><Relationship Id="rId77" Type="http://schemas.openxmlformats.org/officeDocument/2006/relationships/image" Target="../media/image257.png"/><Relationship Id="rId100" Type="http://schemas.openxmlformats.org/officeDocument/2006/relationships/customXml" Target="../ink/ink1284.xml"/><Relationship Id="rId105" Type="http://schemas.openxmlformats.org/officeDocument/2006/relationships/image" Target="../media/image271.png"/><Relationship Id="rId126" Type="http://schemas.openxmlformats.org/officeDocument/2006/relationships/customXml" Target="../ink/ink1297.xml"/><Relationship Id="rId8" Type="http://schemas.openxmlformats.org/officeDocument/2006/relationships/customXml" Target="../ink/ink1238.xml"/><Relationship Id="rId51" Type="http://schemas.openxmlformats.org/officeDocument/2006/relationships/image" Target="../media/image249.png"/><Relationship Id="rId72" Type="http://schemas.openxmlformats.org/officeDocument/2006/relationships/customXml" Target="../ink/ink1270.xml"/><Relationship Id="rId93" Type="http://schemas.openxmlformats.org/officeDocument/2006/relationships/image" Target="../media/image265.png"/><Relationship Id="rId98" Type="http://schemas.openxmlformats.org/officeDocument/2006/relationships/customXml" Target="../ink/ink1283.xml"/><Relationship Id="rId121" Type="http://schemas.openxmlformats.org/officeDocument/2006/relationships/image" Target="../media/image279.png"/><Relationship Id="rId3" Type="http://schemas.openxmlformats.org/officeDocument/2006/relationships/image" Target="../media/image220.png"/><Relationship Id="rId25" Type="http://schemas.openxmlformats.org/officeDocument/2006/relationships/image" Target="../media/image231.png"/><Relationship Id="rId46" Type="http://schemas.openxmlformats.org/officeDocument/2006/relationships/customXml" Target="../ink/ink1257.xml"/><Relationship Id="rId67" Type="http://schemas.openxmlformats.org/officeDocument/2006/relationships/image" Target="../media/image242.png"/><Relationship Id="rId116" Type="http://schemas.openxmlformats.org/officeDocument/2006/relationships/customXml" Target="../ink/ink1292.xml"/><Relationship Id="rId20" Type="http://schemas.openxmlformats.org/officeDocument/2006/relationships/customXml" Target="../ink/ink1244.xml"/><Relationship Id="rId41" Type="http://schemas.openxmlformats.org/officeDocument/2006/relationships/image" Target="../media/image239.png"/><Relationship Id="rId62" Type="http://schemas.openxmlformats.org/officeDocument/2006/relationships/customXml" Target="../ink/ink1265.xml"/><Relationship Id="rId83" Type="http://schemas.openxmlformats.org/officeDocument/2006/relationships/image" Target="../media/image260.png"/><Relationship Id="rId88" Type="http://schemas.openxmlformats.org/officeDocument/2006/relationships/customXml" Target="../ink/ink1278.xml"/><Relationship Id="rId111" Type="http://schemas.openxmlformats.org/officeDocument/2006/relationships/image" Target="../media/image274.png"/><Relationship Id="rId132" Type="http://schemas.openxmlformats.org/officeDocument/2006/relationships/customXml" Target="../ink/ink1300.xml"/><Relationship Id="rId15" Type="http://schemas.openxmlformats.org/officeDocument/2006/relationships/image" Target="../media/image226.png"/><Relationship Id="rId36" Type="http://schemas.openxmlformats.org/officeDocument/2006/relationships/customXml" Target="../ink/ink1252.xml"/><Relationship Id="rId57" Type="http://schemas.openxmlformats.org/officeDocument/2006/relationships/image" Target="../media/image252.png"/><Relationship Id="rId106" Type="http://schemas.openxmlformats.org/officeDocument/2006/relationships/customXml" Target="../ink/ink1287.xml"/><Relationship Id="rId127" Type="http://schemas.openxmlformats.org/officeDocument/2006/relationships/image" Target="../media/image282.png"/><Relationship Id="rId10" Type="http://schemas.openxmlformats.org/officeDocument/2006/relationships/customXml" Target="../ink/ink1239.xml"/><Relationship Id="rId31" Type="http://schemas.openxmlformats.org/officeDocument/2006/relationships/image" Target="../media/image234.png"/><Relationship Id="rId52" Type="http://schemas.openxmlformats.org/officeDocument/2006/relationships/customXml" Target="../ink/ink1260.xml"/><Relationship Id="rId73" Type="http://schemas.openxmlformats.org/officeDocument/2006/relationships/image" Target="../media/image255.png"/><Relationship Id="rId78" Type="http://schemas.openxmlformats.org/officeDocument/2006/relationships/customXml" Target="../ink/ink1273.xml"/><Relationship Id="rId94" Type="http://schemas.openxmlformats.org/officeDocument/2006/relationships/customXml" Target="../ink/ink1281.xml"/><Relationship Id="rId99" Type="http://schemas.openxmlformats.org/officeDocument/2006/relationships/image" Target="../media/image268.png"/><Relationship Id="rId101" Type="http://schemas.openxmlformats.org/officeDocument/2006/relationships/image" Target="../media/image269.png"/><Relationship Id="rId122" Type="http://schemas.openxmlformats.org/officeDocument/2006/relationships/customXml" Target="../ink/ink1295.xml"/><Relationship Id="rId4" Type="http://schemas.openxmlformats.org/officeDocument/2006/relationships/customXml" Target="../ink/ink1236.xml"/><Relationship Id="rId9" Type="http://schemas.openxmlformats.org/officeDocument/2006/relationships/image" Target="../media/image223.png"/><Relationship Id="rId26" Type="http://schemas.openxmlformats.org/officeDocument/2006/relationships/customXml" Target="../ink/ink1247.xml"/><Relationship Id="rId47" Type="http://schemas.openxmlformats.org/officeDocument/2006/relationships/image" Target="../media/image247.png"/><Relationship Id="rId68" Type="http://schemas.openxmlformats.org/officeDocument/2006/relationships/customXml" Target="../ink/ink1268.xml"/><Relationship Id="rId89" Type="http://schemas.openxmlformats.org/officeDocument/2006/relationships/image" Target="../media/image263.png"/><Relationship Id="rId112" Type="http://schemas.openxmlformats.org/officeDocument/2006/relationships/customXml" Target="../ink/ink1290.xml"/><Relationship Id="rId133" Type="http://schemas.openxmlformats.org/officeDocument/2006/relationships/image" Target="../media/image285.png"/></Relationships>
</file>

<file path=ppt/slides/_rels/slide36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277.png"/><Relationship Id="rId21" Type="http://schemas.openxmlformats.org/officeDocument/2006/relationships/image" Target="../media/image229.png"/><Relationship Id="rId42" Type="http://schemas.openxmlformats.org/officeDocument/2006/relationships/customXml" Target="../ink/ink1321.xml"/><Relationship Id="rId63" Type="http://schemas.openxmlformats.org/officeDocument/2006/relationships/image" Target="../media/image240.png"/><Relationship Id="rId84" Type="http://schemas.openxmlformats.org/officeDocument/2006/relationships/customXml" Target="../ink/ink1342.xml"/><Relationship Id="rId138" Type="http://schemas.openxmlformats.org/officeDocument/2006/relationships/customXml" Target="../ink/ink1369.xml"/><Relationship Id="rId159" Type="http://schemas.openxmlformats.org/officeDocument/2006/relationships/image" Target="../media/image298.png"/><Relationship Id="rId107" Type="http://schemas.openxmlformats.org/officeDocument/2006/relationships/image" Target="../media/image272.png"/><Relationship Id="rId11" Type="http://schemas.openxmlformats.org/officeDocument/2006/relationships/image" Target="../media/image224.png"/><Relationship Id="rId32" Type="http://schemas.openxmlformats.org/officeDocument/2006/relationships/customXml" Target="../ink/ink1316.xml"/><Relationship Id="rId53" Type="http://schemas.openxmlformats.org/officeDocument/2006/relationships/image" Target="../media/image250.png"/><Relationship Id="rId74" Type="http://schemas.openxmlformats.org/officeDocument/2006/relationships/customXml" Target="../ink/ink1337.xml"/><Relationship Id="rId128" Type="http://schemas.openxmlformats.org/officeDocument/2006/relationships/customXml" Target="../ink/ink1364.xml"/><Relationship Id="rId149" Type="http://schemas.openxmlformats.org/officeDocument/2006/relationships/image" Target="../media/image293.png"/><Relationship Id="rId5" Type="http://schemas.openxmlformats.org/officeDocument/2006/relationships/image" Target="../media/image221.png"/><Relationship Id="rId95" Type="http://schemas.openxmlformats.org/officeDocument/2006/relationships/image" Target="../media/image266.png"/><Relationship Id="rId22" Type="http://schemas.openxmlformats.org/officeDocument/2006/relationships/customXml" Target="../ink/ink1311.xml"/><Relationship Id="rId43" Type="http://schemas.openxmlformats.org/officeDocument/2006/relationships/image" Target="../media/image245.png"/><Relationship Id="rId64" Type="http://schemas.openxmlformats.org/officeDocument/2006/relationships/customXml" Target="../ink/ink1332.xml"/><Relationship Id="rId118" Type="http://schemas.openxmlformats.org/officeDocument/2006/relationships/customXml" Target="../ink/ink1359.xml"/><Relationship Id="rId139" Type="http://schemas.openxmlformats.org/officeDocument/2006/relationships/image" Target="../media/image288.png"/><Relationship Id="rId80" Type="http://schemas.openxmlformats.org/officeDocument/2006/relationships/customXml" Target="../ink/ink1340.xml"/><Relationship Id="rId85" Type="http://schemas.openxmlformats.org/officeDocument/2006/relationships/image" Target="../media/image261.png"/><Relationship Id="rId150" Type="http://schemas.openxmlformats.org/officeDocument/2006/relationships/customXml" Target="../ink/ink1375.xml"/><Relationship Id="rId155" Type="http://schemas.openxmlformats.org/officeDocument/2006/relationships/image" Target="../media/image296.png"/><Relationship Id="rId12" Type="http://schemas.openxmlformats.org/officeDocument/2006/relationships/customXml" Target="../ink/ink1306.xml"/><Relationship Id="rId17" Type="http://schemas.openxmlformats.org/officeDocument/2006/relationships/image" Target="../media/image227.png"/><Relationship Id="rId33" Type="http://schemas.openxmlformats.org/officeDocument/2006/relationships/image" Target="../media/image235.png"/><Relationship Id="rId38" Type="http://schemas.openxmlformats.org/officeDocument/2006/relationships/customXml" Target="../ink/ink1319.xml"/><Relationship Id="rId59" Type="http://schemas.openxmlformats.org/officeDocument/2006/relationships/image" Target="../media/image253.png"/><Relationship Id="rId103" Type="http://schemas.openxmlformats.org/officeDocument/2006/relationships/image" Target="../media/image270.png"/><Relationship Id="rId108" Type="http://schemas.openxmlformats.org/officeDocument/2006/relationships/customXml" Target="../ink/ink1354.xml"/><Relationship Id="rId124" Type="http://schemas.openxmlformats.org/officeDocument/2006/relationships/customXml" Target="../ink/ink1362.xml"/><Relationship Id="rId129" Type="http://schemas.openxmlformats.org/officeDocument/2006/relationships/image" Target="../media/image283.png"/><Relationship Id="rId54" Type="http://schemas.openxmlformats.org/officeDocument/2006/relationships/customXml" Target="../ink/ink1327.xml"/><Relationship Id="rId70" Type="http://schemas.openxmlformats.org/officeDocument/2006/relationships/customXml" Target="../ink/ink1335.xml"/><Relationship Id="rId75" Type="http://schemas.openxmlformats.org/officeDocument/2006/relationships/image" Target="../media/image256.png"/><Relationship Id="rId91" Type="http://schemas.openxmlformats.org/officeDocument/2006/relationships/image" Target="../media/image264.png"/><Relationship Id="rId96" Type="http://schemas.openxmlformats.org/officeDocument/2006/relationships/customXml" Target="../ink/ink1348.xml"/><Relationship Id="rId140" Type="http://schemas.openxmlformats.org/officeDocument/2006/relationships/customXml" Target="../ink/ink1370.xml"/><Relationship Id="rId145" Type="http://schemas.openxmlformats.org/officeDocument/2006/relationships/image" Target="../media/image291.pn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1303.xml"/><Relationship Id="rId23" Type="http://schemas.openxmlformats.org/officeDocument/2006/relationships/image" Target="../media/image230.png"/><Relationship Id="rId28" Type="http://schemas.openxmlformats.org/officeDocument/2006/relationships/customXml" Target="../ink/ink1314.xml"/><Relationship Id="rId49" Type="http://schemas.openxmlformats.org/officeDocument/2006/relationships/image" Target="../media/image248.png"/><Relationship Id="rId114" Type="http://schemas.openxmlformats.org/officeDocument/2006/relationships/customXml" Target="../ink/ink1357.xml"/><Relationship Id="rId119" Type="http://schemas.openxmlformats.org/officeDocument/2006/relationships/image" Target="../media/image278.png"/><Relationship Id="rId44" Type="http://schemas.openxmlformats.org/officeDocument/2006/relationships/customXml" Target="../ink/ink1322.xml"/><Relationship Id="rId60" Type="http://schemas.openxmlformats.org/officeDocument/2006/relationships/customXml" Target="../ink/ink1330.xml"/><Relationship Id="rId65" Type="http://schemas.openxmlformats.org/officeDocument/2006/relationships/image" Target="../media/image241.png"/><Relationship Id="rId81" Type="http://schemas.openxmlformats.org/officeDocument/2006/relationships/image" Target="../media/image259.png"/><Relationship Id="rId86" Type="http://schemas.openxmlformats.org/officeDocument/2006/relationships/customXml" Target="../ink/ink1343.xml"/><Relationship Id="rId130" Type="http://schemas.openxmlformats.org/officeDocument/2006/relationships/customXml" Target="../ink/ink1365.xml"/><Relationship Id="rId135" Type="http://schemas.openxmlformats.org/officeDocument/2006/relationships/image" Target="../media/image286.png"/><Relationship Id="rId151" Type="http://schemas.openxmlformats.org/officeDocument/2006/relationships/image" Target="../media/image294.png"/><Relationship Id="rId156" Type="http://schemas.openxmlformats.org/officeDocument/2006/relationships/customXml" Target="../ink/ink1378.xml"/><Relationship Id="rId13" Type="http://schemas.openxmlformats.org/officeDocument/2006/relationships/image" Target="../media/image225.png"/><Relationship Id="rId18" Type="http://schemas.openxmlformats.org/officeDocument/2006/relationships/customXml" Target="../ink/ink1309.xml"/><Relationship Id="rId39" Type="http://schemas.openxmlformats.org/officeDocument/2006/relationships/image" Target="../media/image238.png"/><Relationship Id="rId109" Type="http://schemas.openxmlformats.org/officeDocument/2006/relationships/image" Target="../media/image273.png"/><Relationship Id="rId34" Type="http://schemas.openxmlformats.org/officeDocument/2006/relationships/customXml" Target="../ink/ink1317.xml"/><Relationship Id="rId50" Type="http://schemas.openxmlformats.org/officeDocument/2006/relationships/customXml" Target="../ink/ink1325.xml"/><Relationship Id="rId55" Type="http://schemas.openxmlformats.org/officeDocument/2006/relationships/image" Target="../media/image251.png"/><Relationship Id="rId76" Type="http://schemas.openxmlformats.org/officeDocument/2006/relationships/customXml" Target="../ink/ink1338.xml"/><Relationship Id="rId97" Type="http://schemas.openxmlformats.org/officeDocument/2006/relationships/image" Target="../media/image267.png"/><Relationship Id="rId104" Type="http://schemas.openxmlformats.org/officeDocument/2006/relationships/customXml" Target="../ink/ink1352.xml"/><Relationship Id="rId120" Type="http://schemas.openxmlformats.org/officeDocument/2006/relationships/customXml" Target="../ink/ink1360.xml"/><Relationship Id="rId125" Type="http://schemas.openxmlformats.org/officeDocument/2006/relationships/image" Target="../media/image281.png"/><Relationship Id="rId141" Type="http://schemas.openxmlformats.org/officeDocument/2006/relationships/image" Target="../media/image289.png"/><Relationship Id="rId146" Type="http://schemas.openxmlformats.org/officeDocument/2006/relationships/customXml" Target="../ink/ink1373.xml"/><Relationship Id="rId7" Type="http://schemas.openxmlformats.org/officeDocument/2006/relationships/image" Target="../media/image222.png"/><Relationship Id="rId71" Type="http://schemas.openxmlformats.org/officeDocument/2006/relationships/image" Target="../media/image244.png"/><Relationship Id="rId92" Type="http://schemas.openxmlformats.org/officeDocument/2006/relationships/customXml" Target="../ink/ink1346.xml"/><Relationship Id="rId2" Type="http://schemas.openxmlformats.org/officeDocument/2006/relationships/customXml" Target="../ink/ink1301.xml"/><Relationship Id="rId29" Type="http://schemas.openxmlformats.org/officeDocument/2006/relationships/image" Target="../media/image233.png"/><Relationship Id="rId24" Type="http://schemas.openxmlformats.org/officeDocument/2006/relationships/customXml" Target="../ink/ink1312.xml"/><Relationship Id="rId40" Type="http://schemas.openxmlformats.org/officeDocument/2006/relationships/customXml" Target="../ink/ink1320.xml"/><Relationship Id="rId45" Type="http://schemas.openxmlformats.org/officeDocument/2006/relationships/image" Target="../media/image246.png"/><Relationship Id="rId66" Type="http://schemas.openxmlformats.org/officeDocument/2006/relationships/customXml" Target="../ink/ink1333.xml"/><Relationship Id="rId87" Type="http://schemas.openxmlformats.org/officeDocument/2006/relationships/image" Target="../media/image262.png"/><Relationship Id="rId110" Type="http://schemas.openxmlformats.org/officeDocument/2006/relationships/customXml" Target="../ink/ink1355.xml"/><Relationship Id="rId115" Type="http://schemas.openxmlformats.org/officeDocument/2006/relationships/image" Target="../media/image276.png"/><Relationship Id="rId131" Type="http://schemas.openxmlformats.org/officeDocument/2006/relationships/image" Target="../media/image284.png"/><Relationship Id="rId136" Type="http://schemas.openxmlformats.org/officeDocument/2006/relationships/customXml" Target="../ink/ink1368.xml"/><Relationship Id="rId157" Type="http://schemas.openxmlformats.org/officeDocument/2006/relationships/image" Target="../media/image297.png"/><Relationship Id="rId61" Type="http://schemas.openxmlformats.org/officeDocument/2006/relationships/image" Target="../media/image254.png"/><Relationship Id="rId82" Type="http://schemas.openxmlformats.org/officeDocument/2006/relationships/customXml" Target="../ink/ink1341.xml"/><Relationship Id="rId152" Type="http://schemas.openxmlformats.org/officeDocument/2006/relationships/customXml" Target="../ink/ink1376.xml"/><Relationship Id="rId19" Type="http://schemas.openxmlformats.org/officeDocument/2006/relationships/image" Target="../media/image228.png"/><Relationship Id="rId14" Type="http://schemas.openxmlformats.org/officeDocument/2006/relationships/customXml" Target="../ink/ink1307.xml"/><Relationship Id="rId30" Type="http://schemas.openxmlformats.org/officeDocument/2006/relationships/customXml" Target="../ink/ink1315.xml"/><Relationship Id="rId35" Type="http://schemas.openxmlformats.org/officeDocument/2006/relationships/image" Target="../media/image236.png"/><Relationship Id="rId56" Type="http://schemas.openxmlformats.org/officeDocument/2006/relationships/customXml" Target="../ink/ink1328.xml"/><Relationship Id="rId77" Type="http://schemas.openxmlformats.org/officeDocument/2006/relationships/image" Target="../media/image257.png"/><Relationship Id="rId100" Type="http://schemas.openxmlformats.org/officeDocument/2006/relationships/customXml" Target="../ink/ink1350.xml"/><Relationship Id="rId105" Type="http://schemas.openxmlformats.org/officeDocument/2006/relationships/image" Target="../media/image271.png"/><Relationship Id="rId126" Type="http://schemas.openxmlformats.org/officeDocument/2006/relationships/customXml" Target="../ink/ink1363.xml"/><Relationship Id="rId147" Type="http://schemas.openxmlformats.org/officeDocument/2006/relationships/image" Target="../media/image292.png"/><Relationship Id="rId8" Type="http://schemas.openxmlformats.org/officeDocument/2006/relationships/customXml" Target="../ink/ink1304.xml"/><Relationship Id="rId51" Type="http://schemas.openxmlformats.org/officeDocument/2006/relationships/image" Target="../media/image249.png"/><Relationship Id="rId72" Type="http://schemas.openxmlformats.org/officeDocument/2006/relationships/customXml" Target="../ink/ink1336.xml"/><Relationship Id="rId93" Type="http://schemas.openxmlformats.org/officeDocument/2006/relationships/image" Target="../media/image265.png"/><Relationship Id="rId98" Type="http://schemas.openxmlformats.org/officeDocument/2006/relationships/customXml" Target="../ink/ink1349.xml"/><Relationship Id="rId121" Type="http://schemas.openxmlformats.org/officeDocument/2006/relationships/image" Target="../media/image279.png"/><Relationship Id="rId142" Type="http://schemas.openxmlformats.org/officeDocument/2006/relationships/customXml" Target="../ink/ink1371.xml"/><Relationship Id="rId3" Type="http://schemas.openxmlformats.org/officeDocument/2006/relationships/image" Target="../media/image220.png"/><Relationship Id="rId25" Type="http://schemas.openxmlformats.org/officeDocument/2006/relationships/image" Target="../media/image231.png"/><Relationship Id="rId46" Type="http://schemas.openxmlformats.org/officeDocument/2006/relationships/customXml" Target="../ink/ink1323.xml"/><Relationship Id="rId67" Type="http://schemas.openxmlformats.org/officeDocument/2006/relationships/image" Target="../media/image242.png"/><Relationship Id="rId116" Type="http://schemas.openxmlformats.org/officeDocument/2006/relationships/customXml" Target="../ink/ink1358.xml"/><Relationship Id="rId137" Type="http://schemas.openxmlformats.org/officeDocument/2006/relationships/image" Target="../media/image287.png"/><Relationship Id="rId158" Type="http://schemas.openxmlformats.org/officeDocument/2006/relationships/customXml" Target="../ink/ink1379.xml"/><Relationship Id="rId20" Type="http://schemas.openxmlformats.org/officeDocument/2006/relationships/customXml" Target="../ink/ink1310.xml"/><Relationship Id="rId41" Type="http://schemas.openxmlformats.org/officeDocument/2006/relationships/image" Target="../media/image239.png"/><Relationship Id="rId62" Type="http://schemas.openxmlformats.org/officeDocument/2006/relationships/customXml" Target="../ink/ink1331.xml"/><Relationship Id="rId83" Type="http://schemas.openxmlformats.org/officeDocument/2006/relationships/image" Target="../media/image260.png"/><Relationship Id="rId88" Type="http://schemas.openxmlformats.org/officeDocument/2006/relationships/customXml" Target="../ink/ink1344.xml"/><Relationship Id="rId111" Type="http://schemas.openxmlformats.org/officeDocument/2006/relationships/image" Target="../media/image274.png"/><Relationship Id="rId132" Type="http://schemas.openxmlformats.org/officeDocument/2006/relationships/customXml" Target="../ink/ink1366.xml"/><Relationship Id="rId153" Type="http://schemas.openxmlformats.org/officeDocument/2006/relationships/image" Target="../media/image295.png"/><Relationship Id="rId15" Type="http://schemas.openxmlformats.org/officeDocument/2006/relationships/image" Target="../media/image226.png"/><Relationship Id="rId36" Type="http://schemas.openxmlformats.org/officeDocument/2006/relationships/customXml" Target="../ink/ink1318.xml"/><Relationship Id="rId57" Type="http://schemas.openxmlformats.org/officeDocument/2006/relationships/image" Target="../media/image252.png"/><Relationship Id="rId106" Type="http://schemas.openxmlformats.org/officeDocument/2006/relationships/customXml" Target="../ink/ink1353.xml"/><Relationship Id="rId127" Type="http://schemas.openxmlformats.org/officeDocument/2006/relationships/image" Target="../media/image282.png"/><Relationship Id="rId10" Type="http://schemas.openxmlformats.org/officeDocument/2006/relationships/customXml" Target="../ink/ink1305.xml"/><Relationship Id="rId31" Type="http://schemas.openxmlformats.org/officeDocument/2006/relationships/image" Target="../media/image234.png"/><Relationship Id="rId52" Type="http://schemas.openxmlformats.org/officeDocument/2006/relationships/customXml" Target="../ink/ink1326.xml"/><Relationship Id="rId73" Type="http://schemas.openxmlformats.org/officeDocument/2006/relationships/image" Target="../media/image255.png"/><Relationship Id="rId78" Type="http://schemas.openxmlformats.org/officeDocument/2006/relationships/customXml" Target="../ink/ink1339.xml"/><Relationship Id="rId94" Type="http://schemas.openxmlformats.org/officeDocument/2006/relationships/customXml" Target="../ink/ink1347.xml"/><Relationship Id="rId99" Type="http://schemas.openxmlformats.org/officeDocument/2006/relationships/image" Target="../media/image268.png"/><Relationship Id="rId101" Type="http://schemas.openxmlformats.org/officeDocument/2006/relationships/image" Target="../media/image269.png"/><Relationship Id="rId122" Type="http://schemas.openxmlformats.org/officeDocument/2006/relationships/customXml" Target="../ink/ink1361.xml"/><Relationship Id="rId143" Type="http://schemas.openxmlformats.org/officeDocument/2006/relationships/image" Target="../media/image290.png"/><Relationship Id="rId148" Type="http://schemas.openxmlformats.org/officeDocument/2006/relationships/customXml" Target="../ink/ink1374.xml"/><Relationship Id="rId4" Type="http://schemas.openxmlformats.org/officeDocument/2006/relationships/customXml" Target="../ink/ink1302.xml"/><Relationship Id="rId9" Type="http://schemas.openxmlformats.org/officeDocument/2006/relationships/image" Target="../media/image223.png"/><Relationship Id="rId26" Type="http://schemas.openxmlformats.org/officeDocument/2006/relationships/customXml" Target="../ink/ink1313.xml"/><Relationship Id="rId47" Type="http://schemas.openxmlformats.org/officeDocument/2006/relationships/image" Target="../media/image247.png"/><Relationship Id="rId68" Type="http://schemas.openxmlformats.org/officeDocument/2006/relationships/customXml" Target="../ink/ink1334.xml"/><Relationship Id="rId89" Type="http://schemas.openxmlformats.org/officeDocument/2006/relationships/image" Target="../media/image263.png"/><Relationship Id="rId112" Type="http://schemas.openxmlformats.org/officeDocument/2006/relationships/customXml" Target="../ink/ink1356.xml"/><Relationship Id="rId133" Type="http://schemas.openxmlformats.org/officeDocument/2006/relationships/image" Target="../media/image285.png"/><Relationship Id="rId154" Type="http://schemas.openxmlformats.org/officeDocument/2006/relationships/customXml" Target="../ink/ink1377.xml"/><Relationship Id="rId16" Type="http://schemas.openxmlformats.org/officeDocument/2006/relationships/customXml" Target="../ink/ink1308.xml"/><Relationship Id="rId37" Type="http://schemas.openxmlformats.org/officeDocument/2006/relationships/image" Target="../media/image237.png"/><Relationship Id="rId58" Type="http://schemas.openxmlformats.org/officeDocument/2006/relationships/customXml" Target="../ink/ink1329.xml"/><Relationship Id="rId79" Type="http://schemas.openxmlformats.org/officeDocument/2006/relationships/image" Target="../media/image258.png"/><Relationship Id="rId102" Type="http://schemas.openxmlformats.org/officeDocument/2006/relationships/customXml" Target="../ink/ink1351.xml"/><Relationship Id="rId123" Type="http://schemas.openxmlformats.org/officeDocument/2006/relationships/image" Target="../media/image280.png"/><Relationship Id="rId144" Type="http://schemas.openxmlformats.org/officeDocument/2006/relationships/customXml" Target="../ink/ink1372.xml"/><Relationship Id="rId90" Type="http://schemas.openxmlformats.org/officeDocument/2006/relationships/customXml" Target="../ink/ink1345.xml"/><Relationship Id="rId27" Type="http://schemas.openxmlformats.org/officeDocument/2006/relationships/image" Target="../media/image232.png"/><Relationship Id="rId48" Type="http://schemas.openxmlformats.org/officeDocument/2006/relationships/customXml" Target="../ink/ink1324.xml"/><Relationship Id="rId69" Type="http://schemas.openxmlformats.org/officeDocument/2006/relationships/image" Target="../media/image243.png"/><Relationship Id="rId113" Type="http://schemas.openxmlformats.org/officeDocument/2006/relationships/image" Target="../media/image275.png"/><Relationship Id="rId134" Type="http://schemas.openxmlformats.org/officeDocument/2006/relationships/customXml" Target="../ink/ink1367.xml"/></Relationships>
</file>

<file path=ppt/slides/_rels/slide37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277.png"/><Relationship Id="rId21" Type="http://schemas.openxmlformats.org/officeDocument/2006/relationships/image" Target="../media/image229.png"/><Relationship Id="rId42" Type="http://schemas.openxmlformats.org/officeDocument/2006/relationships/customXml" Target="../ink/ink1400.xml"/><Relationship Id="rId63" Type="http://schemas.openxmlformats.org/officeDocument/2006/relationships/image" Target="../media/image240.png"/><Relationship Id="rId84" Type="http://schemas.openxmlformats.org/officeDocument/2006/relationships/customXml" Target="../ink/ink1421.xml"/><Relationship Id="rId138" Type="http://schemas.openxmlformats.org/officeDocument/2006/relationships/customXml" Target="../ink/ink1448.xml"/><Relationship Id="rId159" Type="http://schemas.openxmlformats.org/officeDocument/2006/relationships/image" Target="../media/image298.png"/><Relationship Id="rId107" Type="http://schemas.openxmlformats.org/officeDocument/2006/relationships/image" Target="../media/image272.png"/><Relationship Id="rId11" Type="http://schemas.openxmlformats.org/officeDocument/2006/relationships/image" Target="../media/image224.png"/><Relationship Id="rId32" Type="http://schemas.openxmlformats.org/officeDocument/2006/relationships/customXml" Target="../ink/ink1395.xml"/><Relationship Id="rId53" Type="http://schemas.openxmlformats.org/officeDocument/2006/relationships/image" Target="../media/image250.png"/><Relationship Id="rId74" Type="http://schemas.openxmlformats.org/officeDocument/2006/relationships/customXml" Target="../ink/ink1416.xml"/><Relationship Id="rId128" Type="http://schemas.openxmlformats.org/officeDocument/2006/relationships/customXml" Target="../ink/ink1443.xml"/><Relationship Id="rId149" Type="http://schemas.openxmlformats.org/officeDocument/2006/relationships/image" Target="../media/image293.png"/><Relationship Id="rId5" Type="http://schemas.openxmlformats.org/officeDocument/2006/relationships/image" Target="../media/image221.png"/><Relationship Id="rId95" Type="http://schemas.openxmlformats.org/officeDocument/2006/relationships/image" Target="../media/image266.png"/><Relationship Id="rId160" Type="http://schemas.openxmlformats.org/officeDocument/2006/relationships/customXml" Target="../ink/ink1459.xml"/><Relationship Id="rId22" Type="http://schemas.openxmlformats.org/officeDocument/2006/relationships/customXml" Target="../ink/ink1390.xml"/><Relationship Id="rId43" Type="http://schemas.openxmlformats.org/officeDocument/2006/relationships/image" Target="../media/image245.png"/><Relationship Id="rId64" Type="http://schemas.openxmlformats.org/officeDocument/2006/relationships/customXml" Target="../ink/ink1411.xml"/><Relationship Id="rId118" Type="http://schemas.openxmlformats.org/officeDocument/2006/relationships/customXml" Target="../ink/ink1438.xml"/><Relationship Id="rId139" Type="http://schemas.openxmlformats.org/officeDocument/2006/relationships/image" Target="../media/image288.png"/><Relationship Id="rId85" Type="http://schemas.openxmlformats.org/officeDocument/2006/relationships/image" Target="../media/image261.png"/><Relationship Id="rId150" Type="http://schemas.openxmlformats.org/officeDocument/2006/relationships/customXml" Target="../ink/ink1454.xml"/><Relationship Id="rId12" Type="http://schemas.openxmlformats.org/officeDocument/2006/relationships/customXml" Target="../ink/ink1385.xml"/><Relationship Id="rId17" Type="http://schemas.openxmlformats.org/officeDocument/2006/relationships/image" Target="../media/image227.png"/><Relationship Id="rId33" Type="http://schemas.openxmlformats.org/officeDocument/2006/relationships/image" Target="../media/image235.png"/><Relationship Id="rId38" Type="http://schemas.openxmlformats.org/officeDocument/2006/relationships/customXml" Target="../ink/ink1398.xml"/><Relationship Id="rId59" Type="http://schemas.openxmlformats.org/officeDocument/2006/relationships/image" Target="../media/image253.png"/><Relationship Id="rId103" Type="http://schemas.openxmlformats.org/officeDocument/2006/relationships/image" Target="../media/image270.png"/><Relationship Id="rId108" Type="http://schemas.openxmlformats.org/officeDocument/2006/relationships/customXml" Target="../ink/ink1433.xml"/><Relationship Id="rId124" Type="http://schemas.openxmlformats.org/officeDocument/2006/relationships/customXml" Target="../ink/ink1441.xml"/><Relationship Id="rId129" Type="http://schemas.openxmlformats.org/officeDocument/2006/relationships/image" Target="../media/image283.png"/><Relationship Id="rId54" Type="http://schemas.openxmlformats.org/officeDocument/2006/relationships/customXml" Target="../ink/ink1406.xml"/><Relationship Id="rId70" Type="http://schemas.openxmlformats.org/officeDocument/2006/relationships/customXml" Target="../ink/ink1414.xml"/><Relationship Id="rId75" Type="http://schemas.openxmlformats.org/officeDocument/2006/relationships/image" Target="../media/image256.png"/><Relationship Id="rId91" Type="http://schemas.openxmlformats.org/officeDocument/2006/relationships/image" Target="../media/image264.png"/><Relationship Id="rId96" Type="http://schemas.openxmlformats.org/officeDocument/2006/relationships/customXml" Target="../ink/ink1427.xml"/><Relationship Id="rId140" Type="http://schemas.openxmlformats.org/officeDocument/2006/relationships/customXml" Target="../ink/ink1449.xml"/><Relationship Id="rId145" Type="http://schemas.openxmlformats.org/officeDocument/2006/relationships/image" Target="../media/image291.png"/><Relationship Id="rId161" Type="http://schemas.openxmlformats.org/officeDocument/2006/relationships/image" Target="../media/image299.pn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1382.xml"/><Relationship Id="rId23" Type="http://schemas.openxmlformats.org/officeDocument/2006/relationships/image" Target="../media/image230.png"/><Relationship Id="rId28" Type="http://schemas.openxmlformats.org/officeDocument/2006/relationships/customXml" Target="../ink/ink1393.xml"/><Relationship Id="rId49" Type="http://schemas.openxmlformats.org/officeDocument/2006/relationships/image" Target="../media/image248.png"/><Relationship Id="rId114" Type="http://schemas.openxmlformats.org/officeDocument/2006/relationships/customXml" Target="../ink/ink1436.xml"/><Relationship Id="rId119" Type="http://schemas.openxmlformats.org/officeDocument/2006/relationships/image" Target="../media/image278.png"/><Relationship Id="rId44" Type="http://schemas.openxmlformats.org/officeDocument/2006/relationships/customXml" Target="../ink/ink1401.xml"/><Relationship Id="rId60" Type="http://schemas.openxmlformats.org/officeDocument/2006/relationships/customXml" Target="../ink/ink1409.xml"/><Relationship Id="rId65" Type="http://schemas.openxmlformats.org/officeDocument/2006/relationships/image" Target="../media/image241.png"/><Relationship Id="rId81" Type="http://schemas.openxmlformats.org/officeDocument/2006/relationships/image" Target="../media/image259.png"/><Relationship Id="rId86" Type="http://schemas.openxmlformats.org/officeDocument/2006/relationships/customXml" Target="../ink/ink1422.xml"/><Relationship Id="rId130" Type="http://schemas.openxmlformats.org/officeDocument/2006/relationships/customXml" Target="../ink/ink1444.xml"/><Relationship Id="rId135" Type="http://schemas.openxmlformats.org/officeDocument/2006/relationships/image" Target="../media/image286.png"/><Relationship Id="rId151" Type="http://schemas.openxmlformats.org/officeDocument/2006/relationships/image" Target="../media/image294.png"/><Relationship Id="rId156" Type="http://schemas.openxmlformats.org/officeDocument/2006/relationships/customXml" Target="../ink/ink1457.xml"/><Relationship Id="rId13" Type="http://schemas.openxmlformats.org/officeDocument/2006/relationships/image" Target="../media/image225.png"/><Relationship Id="rId18" Type="http://schemas.openxmlformats.org/officeDocument/2006/relationships/customXml" Target="../ink/ink1388.xml"/><Relationship Id="rId39" Type="http://schemas.openxmlformats.org/officeDocument/2006/relationships/image" Target="../media/image238.png"/><Relationship Id="rId109" Type="http://schemas.openxmlformats.org/officeDocument/2006/relationships/image" Target="../media/image273.png"/><Relationship Id="rId34" Type="http://schemas.openxmlformats.org/officeDocument/2006/relationships/customXml" Target="../ink/ink1396.xml"/><Relationship Id="rId50" Type="http://schemas.openxmlformats.org/officeDocument/2006/relationships/customXml" Target="../ink/ink1404.xml"/><Relationship Id="rId55" Type="http://schemas.openxmlformats.org/officeDocument/2006/relationships/image" Target="../media/image251.png"/><Relationship Id="rId76" Type="http://schemas.openxmlformats.org/officeDocument/2006/relationships/customXml" Target="../ink/ink1417.xml"/><Relationship Id="rId97" Type="http://schemas.openxmlformats.org/officeDocument/2006/relationships/image" Target="../media/image267.png"/><Relationship Id="rId104" Type="http://schemas.openxmlformats.org/officeDocument/2006/relationships/customXml" Target="../ink/ink1431.xml"/><Relationship Id="rId120" Type="http://schemas.openxmlformats.org/officeDocument/2006/relationships/customXml" Target="../ink/ink1439.xml"/><Relationship Id="rId125" Type="http://schemas.openxmlformats.org/officeDocument/2006/relationships/image" Target="../media/image281.png"/><Relationship Id="rId141" Type="http://schemas.openxmlformats.org/officeDocument/2006/relationships/image" Target="../media/image289.png"/><Relationship Id="rId146" Type="http://schemas.openxmlformats.org/officeDocument/2006/relationships/customXml" Target="../ink/ink1452.xml"/><Relationship Id="rId7" Type="http://schemas.openxmlformats.org/officeDocument/2006/relationships/image" Target="../media/image222.png"/><Relationship Id="rId71" Type="http://schemas.openxmlformats.org/officeDocument/2006/relationships/image" Target="../media/image244.png"/><Relationship Id="rId92" Type="http://schemas.openxmlformats.org/officeDocument/2006/relationships/customXml" Target="../ink/ink1425.xml"/><Relationship Id="rId162" Type="http://schemas.openxmlformats.org/officeDocument/2006/relationships/customXml" Target="../ink/ink1460.xml"/><Relationship Id="rId2" Type="http://schemas.openxmlformats.org/officeDocument/2006/relationships/customXml" Target="../ink/ink1380.xml"/><Relationship Id="rId29" Type="http://schemas.openxmlformats.org/officeDocument/2006/relationships/image" Target="../media/image233.png"/><Relationship Id="rId24" Type="http://schemas.openxmlformats.org/officeDocument/2006/relationships/customXml" Target="../ink/ink1391.xml"/><Relationship Id="rId40" Type="http://schemas.openxmlformats.org/officeDocument/2006/relationships/customXml" Target="../ink/ink1399.xml"/><Relationship Id="rId45" Type="http://schemas.openxmlformats.org/officeDocument/2006/relationships/image" Target="../media/image246.png"/><Relationship Id="rId66" Type="http://schemas.openxmlformats.org/officeDocument/2006/relationships/customXml" Target="../ink/ink1412.xml"/><Relationship Id="rId87" Type="http://schemas.openxmlformats.org/officeDocument/2006/relationships/image" Target="../media/image262.png"/><Relationship Id="rId110" Type="http://schemas.openxmlformats.org/officeDocument/2006/relationships/customXml" Target="../ink/ink1434.xml"/><Relationship Id="rId115" Type="http://schemas.openxmlformats.org/officeDocument/2006/relationships/image" Target="../media/image276.png"/><Relationship Id="rId131" Type="http://schemas.openxmlformats.org/officeDocument/2006/relationships/image" Target="../media/image284.png"/><Relationship Id="rId136" Type="http://schemas.openxmlformats.org/officeDocument/2006/relationships/customXml" Target="../ink/ink1447.xml"/><Relationship Id="rId157" Type="http://schemas.openxmlformats.org/officeDocument/2006/relationships/image" Target="../media/image297.png"/><Relationship Id="rId61" Type="http://schemas.openxmlformats.org/officeDocument/2006/relationships/image" Target="../media/image254.png"/><Relationship Id="rId82" Type="http://schemas.openxmlformats.org/officeDocument/2006/relationships/customXml" Target="../ink/ink1420.xml"/><Relationship Id="rId152" Type="http://schemas.openxmlformats.org/officeDocument/2006/relationships/customXml" Target="../ink/ink1455.xml"/><Relationship Id="rId19" Type="http://schemas.openxmlformats.org/officeDocument/2006/relationships/image" Target="../media/image228.png"/><Relationship Id="rId14" Type="http://schemas.openxmlformats.org/officeDocument/2006/relationships/customXml" Target="../ink/ink1386.xml"/><Relationship Id="rId30" Type="http://schemas.openxmlformats.org/officeDocument/2006/relationships/customXml" Target="../ink/ink1394.xml"/><Relationship Id="rId35" Type="http://schemas.openxmlformats.org/officeDocument/2006/relationships/image" Target="../media/image236.png"/><Relationship Id="rId56" Type="http://schemas.openxmlformats.org/officeDocument/2006/relationships/customXml" Target="../ink/ink1407.xml"/><Relationship Id="rId77" Type="http://schemas.openxmlformats.org/officeDocument/2006/relationships/image" Target="../media/image257.png"/><Relationship Id="rId100" Type="http://schemas.openxmlformats.org/officeDocument/2006/relationships/customXml" Target="../ink/ink1429.xml"/><Relationship Id="rId105" Type="http://schemas.openxmlformats.org/officeDocument/2006/relationships/image" Target="../media/image271.png"/><Relationship Id="rId126" Type="http://schemas.openxmlformats.org/officeDocument/2006/relationships/customXml" Target="../ink/ink1442.xml"/><Relationship Id="rId147" Type="http://schemas.openxmlformats.org/officeDocument/2006/relationships/image" Target="../media/image292.png"/><Relationship Id="rId8" Type="http://schemas.openxmlformats.org/officeDocument/2006/relationships/customXml" Target="../ink/ink1383.xml"/><Relationship Id="rId51" Type="http://schemas.openxmlformats.org/officeDocument/2006/relationships/image" Target="../media/image249.png"/><Relationship Id="rId72" Type="http://schemas.openxmlformats.org/officeDocument/2006/relationships/customXml" Target="../ink/ink1415.xml"/><Relationship Id="rId93" Type="http://schemas.openxmlformats.org/officeDocument/2006/relationships/image" Target="../media/image265.png"/><Relationship Id="rId98" Type="http://schemas.openxmlformats.org/officeDocument/2006/relationships/customXml" Target="../ink/ink1428.xml"/><Relationship Id="rId121" Type="http://schemas.openxmlformats.org/officeDocument/2006/relationships/image" Target="../media/image279.png"/><Relationship Id="rId142" Type="http://schemas.openxmlformats.org/officeDocument/2006/relationships/customXml" Target="../ink/ink1450.xml"/><Relationship Id="rId163" Type="http://schemas.openxmlformats.org/officeDocument/2006/relationships/image" Target="../media/image300.png"/><Relationship Id="rId3" Type="http://schemas.openxmlformats.org/officeDocument/2006/relationships/image" Target="../media/image220.png"/><Relationship Id="rId25" Type="http://schemas.openxmlformats.org/officeDocument/2006/relationships/image" Target="../media/image231.png"/><Relationship Id="rId46" Type="http://schemas.openxmlformats.org/officeDocument/2006/relationships/customXml" Target="../ink/ink1402.xml"/><Relationship Id="rId67" Type="http://schemas.openxmlformats.org/officeDocument/2006/relationships/image" Target="../media/image242.png"/><Relationship Id="rId116" Type="http://schemas.openxmlformats.org/officeDocument/2006/relationships/customXml" Target="../ink/ink1437.xml"/><Relationship Id="rId137" Type="http://schemas.openxmlformats.org/officeDocument/2006/relationships/image" Target="../media/image287.png"/><Relationship Id="rId158" Type="http://schemas.openxmlformats.org/officeDocument/2006/relationships/customXml" Target="../ink/ink1458.xml"/><Relationship Id="rId20" Type="http://schemas.openxmlformats.org/officeDocument/2006/relationships/customXml" Target="../ink/ink1389.xml"/><Relationship Id="rId41" Type="http://schemas.openxmlformats.org/officeDocument/2006/relationships/image" Target="../media/image239.png"/><Relationship Id="rId62" Type="http://schemas.openxmlformats.org/officeDocument/2006/relationships/customXml" Target="../ink/ink1410.xml"/><Relationship Id="rId83" Type="http://schemas.openxmlformats.org/officeDocument/2006/relationships/image" Target="../media/image260.png"/><Relationship Id="rId88" Type="http://schemas.openxmlformats.org/officeDocument/2006/relationships/customXml" Target="../ink/ink1423.xml"/><Relationship Id="rId111" Type="http://schemas.openxmlformats.org/officeDocument/2006/relationships/image" Target="../media/image274.png"/><Relationship Id="rId132" Type="http://schemas.openxmlformats.org/officeDocument/2006/relationships/customXml" Target="../ink/ink1445.xml"/><Relationship Id="rId153" Type="http://schemas.openxmlformats.org/officeDocument/2006/relationships/image" Target="../media/image295.png"/><Relationship Id="rId15" Type="http://schemas.openxmlformats.org/officeDocument/2006/relationships/image" Target="../media/image226.png"/><Relationship Id="rId36" Type="http://schemas.openxmlformats.org/officeDocument/2006/relationships/customXml" Target="../ink/ink1397.xml"/><Relationship Id="rId57" Type="http://schemas.openxmlformats.org/officeDocument/2006/relationships/image" Target="../media/image252.png"/><Relationship Id="rId106" Type="http://schemas.openxmlformats.org/officeDocument/2006/relationships/customXml" Target="../ink/ink1432.xml"/><Relationship Id="rId127" Type="http://schemas.openxmlformats.org/officeDocument/2006/relationships/image" Target="../media/image282.png"/><Relationship Id="rId10" Type="http://schemas.openxmlformats.org/officeDocument/2006/relationships/customXml" Target="../ink/ink1384.xml"/><Relationship Id="rId31" Type="http://schemas.openxmlformats.org/officeDocument/2006/relationships/image" Target="../media/image234.png"/><Relationship Id="rId52" Type="http://schemas.openxmlformats.org/officeDocument/2006/relationships/customXml" Target="../ink/ink1405.xml"/><Relationship Id="rId73" Type="http://schemas.openxmlformats.org/officeDocument/2006/relationships/image" Target="../media/image255.png"/><Relationship Id="rId78" Type="http://schemas.openxmlformats.org/officeDocument/2006/relationships/customXml" Target="../ink/ink1418.xml"/><Relationship Id="rId94" Type="http://schemas.openxmlformats.org/officeDocument/2006/relationships/customXml" Target="../ink/ink1426.xml"/><Relationship Id="rId99" Type="http://schemas.openxmlformats.org/officeDocument/2006/relationships/image" Target="../media/image268.png"/><Relationship Id="rId101" Type="http://schemas.openxmlformats.org/officeDocument/2006/relationships/image" Target="../media/image269.png"/><Relationship Id="rId122" Type="http://schemas.openxmlformats.org/officeDocument/2006/relationships/customXml" Target="../ink/ink1440.xml"/><Relationship Id="rId143" Type="http://schemas.openxmlformats.org/officeDocument/2006/relationships/image" Target="../media/image290.png"/><Relationship Id="rId148" Type="http://schemas.openxmlformats.org/officeDocument/2006/relationships/customXml" Target="../ink/ink1453.xml"/><Relationship Id="rId4" Type="http://schemas.openxmlformats.org/officeDocument/2006/relationships/customXml" Target="../ink/ink1381.xml"/><Relationship Id="rId9" Type="http://schemas.openxmlformats.org/officeDocument/2006/relationships/image" Target="../media/image223.png"/><Relationship Id="rId26" Type="http://schemas.openxmlformats.org/officeDocument/2006/relationships/customXml" Target="../ink/ink1392.xml"/><Relationship Id="rId47" Type="http://schemas.openxmlformats.org/officeDocument/2006/relationships/image" Target="../media/image247.png"/><Relationship Id="rId68" Type="http://schemas.openxmlformats.org/officeDocument/2006/relationships/customXml" Target="../ink/ink1413.xml"/><Relationship Id="rId89" Type="http://schemas.openxmlformats.org/officeDocument/2006/relationships/image" Target="../media/image263.png"/><Relationship Id="rId112" Type="http://schemas.openxmlformats.org/officeDocument/2006/relationships/customXml" Target="../ink/ink1435.xml"/><Relationship Id="rId133" Type="http://schemas.openxmlformats.org/officeDocument/2006/relationships/image" Target="../media/image285.png"/><Relationship Id="rId154" Type="http://schemas.openxmlformats.org/officeDocument/2006/relationships/customXml" Target="../ink/ink1456.xml"/><Relationship Id="rId16" Type="http://schemas.openxmlformats.org/officeDocument/2006/relationships/customXml" Target="../ink/ink1387.xml"/><Relationship Id="rId37" Type="http://schemas.openxmlformats.org/officeDocument/2006/relationships/image" Target="../media/image237.png"/><Relationship Id="rId58" Type="http://schemas.openxmlformats.org/officeDocument/2006/relationships/customXml" Target="../ink/ink1408.xml"/><Relationship Id="rId79" Type="http://schemas.openxmlformats.org/officeDocument/2006/relationships/image" Target="../media/image258.png"/><Relationship Id="rId102" Type="http://schemas.openxmlformats.org/officeDocument/2006/relationships/customXml" Target="../ink/ink1430.xml"/><Relationship Id="rId123" Type="http://schemas.openxmlformats.org/officeDocument/2006/relationships/image" Target="../media/image280.png"/><Relationship Id="rId144" Type="http://schemas.openxmlformats.org/officeDocument/2006/relationships/customXml" Target="../ink/ink1451.xml"/><Relationship Id="rId90" Type="http://schemas.openxmlformats.org/officeDocument/2006/relationships/customXml" Target="../ink/ink1424.xml"/><Relationship Id="rId27" Type="http://schemas.openxmlformats.org/officeDocument/2006/relationships/image" Target="../media/image232.png"/><Relationship Id="rId48" Type="http://schemas.openxmlformats.org/officeDocument/2006/relationships/customXml" Target="../ink/ink1403.xml"/><Relationship Id="rId69" Type="http://schemas.openxmlformats.org/officeDocument/2006/relationships/image" Target="../media/image243.png"/><Relationship Id="rId113" Type="http://schemas.openxmlformats.org/officeDocument/2006/relationships/image" Target="../media/image275.png"/><Relationship Id="rId134" Type="http://schemas.openxmlformats.org/officeDocument/2006/relationships/customXml" Target="../ink/ink1446.xml"/><Relationship Id="rId80" Type="http://schemas.openxmlformats.org/officeDocument/2006/relationships/customXml" Target="../ink/ink1419.xml"/><Relationship Id="rId155" Type="http://schemas.openxmlformats.org/officeDocument/2006/relationships/image" Target="../media/image296.png"/></Relationships>
</file>

<file path=ppt/slides/_rels/slide38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277.png"/><Relationship Id="rId21" Type="http://schemas.openxmlformats.org/officeDocument/2006/relationships/image" Target="../media/image229.png"/><Relationship Id="rId42" Type="http://schemas.openxmlformats.org/officeDocument/2006/relationships/customXml" Target="../ink/ink1481.xml"/><Relationship Id="rId63" Type="http://schemas.openxmlformats.org/officeDocument/2006/relationships/image" Target="../media/image240.png"/><Relationship Id="rId84" Type="http://schemas.openxmlformats.org/officeDocument/2006/relationships/customXml" Target="../ink/ink1502.xml"/><Relationship Id="rId138" Type="http://schemas.openxmlformats.org/officeDocument/2006/relationships/customXml" Target="../ink/ink1529.xml"/><Relationship Id="rId159" Type="http://schemas.openxmlformats.org/officeDocument/2006/relationships/image" Target="../media/image298.png"/><Relationship Id="rId170" Type="http://schemas.openxmlformats.org/officeDocument/2006/relationships/customXml" Target="../ink/ink1545.xml"/><Relationship Id="rId191" Type="http://schemas.openxmlformats.org/officeDocument/2006/relationships/image" Target="../media/image314.png"/><Relationship Id="rId107" Type="http://schemas.openxmlformats.org/officeDocument/2006/relationships/image" Target="../media/image272.png"/><Relationship Id="rId11" Type="http://schemas.openxmlformats.org/officeDocument/2006/relationships/image" Target="../media/image224.png"/><Relationship Id="rId32" Type="http://schemas.openxmlformats.org/officeDocument/2006/relationships/customXml" Target="../ink/ink1476.xml"/><Relationship Id="rId53" Type="http://schemas.openxmlformats.org/officeDocument/2006/relationships/image" Target="../media/image250.png"/><Relationship Id="rId74" Type="http://schemas.openxmlformats.org/officeDocument/2006/relationships/customXml" Target="../ink/ink1497.xml"/><Relationship Id="rId128" Type="http://schemas.openxmlformats.org/officeDocument/2006/relationships/customXml" Target="../ink/ink1524.xml"/><Relationship Id="rId149" Type="http://schemas.openxmlformats.org/officeDocument/2006/relationships/image" Target="../media/image293.png"/><Relationship Id="rId5" Type="http://schemas.openxmlformats.org/officeDocument/2006/relationships/image" Target="../media/image221.png"/><Relationship Id="rId95" Type="http://schemas.openxmlformats.org/officeDocument/2006/relationships/image" Target="../media/image266.png"/><Relationship Id="rId160" Type="http://schemas.openxmlformats.org/officeDocument/2006/relationships/customXml" Target="../ink/ink1540.xml"/><Relationship Id="rId181" Type="http://schemas.openxmlformats.org/officeDocument/2006/relationships/image" Target="../media/image309.png"/><Relationship Id="rId22" Type="http://schemas.openxmlformats.org/officeDocument/2006/relationships/customXml" Target="../ink/ink1471.xml"/><Relationship Id="rId43" Type="http://schemas.openxmlformats.org/officeDocument/2006/relationships/image" Target="../media/image245.png"/><Relationship Id="rId64" Type="http://schemas.openxmlformats.org/officeDocument/2006/relationships/customXml" Target="../ink/ink1492.xml"/><Relationship Id="rId118" Type="http://schemas.openxmlformats.org/officeDocument/2006/relationships/customXml" Target="../ink/ink1519.xml"/><Relationship Id="rId139" Type="http://schemas.openxmlformats.org/officeDocument/2006/relationships/image" Target="../media/image288.png"/><Relationship Id="rId85" Type="http://schemas.openxmlformats.org/officeDocument/2006/relationships/image" Target="../media/image261.png"/><Relationship Id="rId150" Type="http://schemas.openxmlformats.org/officeDocument/2006/relationships/customXml" Target="../ink/ink1535.xml"/><Relationship Id="rId171" Type="http://schemas.openxmlformats.org/officeDocument/2006/relationships/image" Target="../media/image304.png"/><Relationship Id="rId192" Type="http://schemas.openxmlformats.org/officeDocument/2006/relationships/customXml" Target="../ink/ink1556.xml"/><Relationship Id="rId12" Type="http://schemas.openxmlformats.org/officeDocument/2006/relationships/customXml" Target="../ink/ink1466.xml"/><Relationship Id="rId33" Type="http://schemas.openxmlformats.org/officeDocument/2006/relationships/image" Target="../media/image235.png"/><Relationship Id="rId108" Type="http://schemas.openxmlformats.org/officeDocument/2006/relationships/customXml" Target="../ink/ink1514.xml"/><Relationship Id="rId129" Type="http://schemas.openxmlformats.org/officeDocument/2006/relationships/image" Target="../media/image283.png"/><Relationship Id="rId54" Type="http://schemas.openxmlformats.org/officeDocument/2006/relationships/customXml" Target="../ink/ink1487.xml"/><Relationship Id="rId75" Type="http://schemas.openxmlformats.org/officeDocument/2006/relationships/image" Target="../media/image256.png"/><Relationship Id="rId96" Type="http://schemas.openxmlformats.org/officeDocument/2006/relationships/customXml" Target="../ink/ink1508.xml"/><Relationship Id="rId140" Type="http://schemas.openxmlformats.org/officeDocument/2006/relationships/customXml" Target="../ink/ink1530.xml"/><Relationship Id="rId161" Type="http://schemas.openxmlformats.org/officeDocument/2006/relationships/image" Target="../media/image299.png"/><Relationship Id="rId182" Type="http://schemas.openxmlformats.org/officeDocument/2006/relationships/customXml" Target="../ink/ink1551.xml"/><Relationship Id="rId6" Type="http://schemas.openxmlformats.org/officeDocument/2006/relationships/customXml" Target="../ink/ink1463.xml"/><Relationship Id="rId23" Type="http://schemas.openxmlformats.org/officeDocument/2006/relationships/image" Target="../media/image230.png"/><Relationship Id="rId119" Type="http://schemas.openxmlformats.org/officeDocument/2006/relationships/image" Target="../media/image278.png"/><Relationship Id="rId44" Type="http://schemas.openxmlformats.org/officeDocument/2006/relationships/customXml" Target="../ink/ink1482.xml"/><Relationship Id="rId65" Type="http://schemas.openxmlformats.org/officeDocument/2006/relationships/image" Target="../media/image241.png"/><Relationship Id="rId86" Type="http://schemas.openxmlformats.org/officeDocument/2006/relationships/customXml" Target="../ink/ink1503.xml"/><Relationship Id="rId130" Type="http://schemas.openxmlformats.org/officeDocument/2006/relationships/customXml" Target="../ink/ink1525.xml"/><Relationship Id="rId151" Type="http://schemas.openxmlformats.org/officeDocument/2006/relationships/image" Target="../media/image294.png"/><Relationship Id="rId172" Type="http://schemas.openxmlformats.org/officeDocument/2006/relationships/customXml" Target="../ink/ink1546.xml"/><Relationship Id="rId193" Type="http://schemas.openxmlformats.org/officeDocument/2006/relationships/image" Target="../media/image315.png"/><Relationship Id="rId13" Type="http://schemas.openxmlformats.org/officeDocument/2006/relationships/image" Target="../media/image225.png"/><Relationship Id="rId109" Type="http://schemas.openxmlformats.org/officeDocument/2006/relationships/image" Target="../media/image273.png"/><Relationship Id="rId34" Type="http://schemas.openxmlformats.org/officeDocument/2006/relationships/customXml" Target="../ink/ink1477.xml"/><Relationship Id="rId55" Type="http://schemas.openxmlformats.org/officeDocument/2006/relationships/image" Target="../media/image251.png"/><Relationship Id="rId76" Type="http://schemas.openxmlformats.org/officeDocument/2006/relationships/customXml" Target="../ink/ink1498.xml"/><Relationship Id="rId97" Type="http://schemas.openxmlformats.org/officeDocument/2006/relationships/image" Target="../media/image267.png"/><Relationship Id="rId120" Type="http://schemas.openxmlformats.org/officeDocument/2006/relationships/customXml" Target="../ink/ink1520.xml"/><Relationship Id="rId141" Type="http://schemas.openxmlformats.org/officeDocument/2006/relationships/image" Target="../media/image289.png"/><Relationship Id="rId7" Type="http://schemas.openxmlformats.org/officeDocument/2006/relationships/image" Target="../media/image222.png"/><Relationship Id="rId162" Type="http://schemas.openxmlformats.org/officeDocument/2006/relationships/customXml" Target="../ink/ink1541.xml"/><Relationship Id="rId183" Type="http://schemas.openxmlformats.org/officeDocument/2006/relationships/image" Target="../media/image310.png"/><Relationship Id="rId2" Type="http://schemas.openxmlformats.org/officeDocument/2006/relationships/customXml" Target="../ink/ink1461.xml"/><Relationship Id="rId29" Type="http://schemas.openxmlformats.org/officeDocument/2006/relationships/image" Target="../media/image233.png"/><Relationship Id="rId24" Type="http://schemas.openxmlformats.org/officeDocument/2006/relationships/customXml" Target="../ink/ink1472.xml"/><Relationship Id="rId40" Type="http://schemas.openxmlformats.org/officeDocument/2006/relationships/customXml" Target="../ink/ink1480.xml"/><Relationship Id="rId45" Type="http://schemas.openxmlformats.org/officeDocument/2006/relationships/image" Target="../media/image246.png"/><Relationship Id="rId66" Type="http://schemas.openxmlformats.org/officeDocument/2006/relationships/customXml" Target="../ink/ink1493.xml"/><Relationship Id="rId87" Type="http://schemas.openxmlformats.org/officeDocument/2006/relationships/image" Target="../media/image262.png"/><Relationship Id="rId110" Type="http://schemas.openxmlformats.org/officeDocument/2006/relationships/customXml" Target="../ink/ink1515.xml"/><Relationship Id="rId115" Type="http://schemas.openxmlformats.org/officeDocument/2006/relationships/image" Target="../media/image276.png"/><Relationship Id="rId131" Type="http://schemas.openxmlformats.org/officeDocument/2006/relationships/image" Target="../media/image284.png"/><Relationship Id="rId136" Type="http://schemas.openxmlformats.org/officeDocument/2006/relationships/customXml" Target="../ink/ink1528.xml"/><Relationship Id="rId157" Type="http://schemas.openxmlformats.org/officeDocument/2006/relationships/image" Target="../media/image297.png"/><Relationship Id="rId178" Type="http://schemas.openxmlformats.org/officeDocument/2006/relationships/customXml" Target="../ink/ink1549.xml"/><Relationship Id="rId61" Type="http://schemas.openxmlformats.org/officeDocument/2006/relationships/image" Target="../media/image254.png"/><Relationship Id="rId82" Type="http://schemas.openxmlformats.org/officeDocument/2006/relationships/customXml" Target="../ink/ink1501.xml"/><Relationship Id="rId152" Type="http://schemas.openxmlformats.org/officeDocument/2006/relationships/customXml" Target="../ink/ink1536.xml"/><Relationship Id="rId173" Type="http://schemas.openxmlformats.org/officeDocument/2006/relationships/image" Target="../media/image305.png"/><Relationship Id="rId194" Type="http://schemas.openxmlformats.org/officeDocument/2006/relationships/customXml" Target="../ink/ink1557.xml"/><Relationship Id="rId199" Type="http://schemas.openxmlformats.org/officeDocument/2006/relationships/image" Target="../media/image318.png"/><Relationship Id="rId19" Type="http://schemas.openxmlformats.org/officeDocument/2006/relationships/image" Target="../media/image228.png"/><Relationship Id="rId14" Type="http://schemas.openxmlformats.org/officeDocument/2006/relationships/customXml" Target="../ink/ink1467.xml"/><Relationship Id="rId30" Type="http://schemas.openxmlformats.org/officeDocument/2006/relationships/customXml" Target="../ink/ink1475.xml"/><Relationship Id="rId35" Type="http://schemas.openxmlformats.org/officeDocument/2006/relationships/image" Target="../media/image236.png"/><Relationship Id="rId56" Type="http://schemas.openxmlformats.org/officeDocument/2006/relationships/customXml" Target="../ink/ink1488.xml"/><Relationship Id="rId77" Type="http://schemas.openxmlformats.org/officeDocument/2006/relationships/image" Target="../media/image257.png"/><Relationship Id="rId100" Type="http://schemas.openxmlformats.org/officeDocument/2006/relationships/customXml" Target="../ink/ink1510.xml"/><Relationship Id="rId105" Type="http://schemas.openxmlformats.org/officeDocument/2006/relationships/image" Target="../media/image271.png"/><Relationship Id="rId126" Type="http://schemas.openxmlformats.org/officeDocument/2006/relationships/customXml" Target="../ink/ink1523.xml"/><Relationship Id="rId147" Type="http://schemas.openxmlformats.org/officeDocument/2006/relationships/image" Target="../media/image292.png"/><Relationship Id="rId168" Type="http://schemas.openxmlformats.org/officeDocument/2006/relationships/customXml" Target="../ink/ink1544.xml"/><Relationship Id="rId8" Type="http://schemas.openxmlformats.org/officeDocument/2006/relationships/customXml" Target="../ink/ink1464.xml"/><Relationship Id="rId51" Type="http://schemas.openxmlformats.org/officeDocument/2006/relationships/image" Target="../media/image249.png"/><Relationship Id="rId72" Type="http://schemas.openxmlformats.org/officeDocument/2006/relationships/customXml" Target="../ink/ink1496.xml"/><Relationship Id="rId93" Type="http://schemas.openxmlformats.org/officeDocument/2006/relationships/image" Target="../media/image265.png"/><Relationship Id="rId98" Type="http://schemas.openxmlformats.org/officeDocument/2006/relationships/customXml" Target="../ink/ink1509.xml"/><Relationship Id="rId121" Type="http://schemas.openxmlformats.org/officeDocument/2006/relationships/image" Target="../media/image279.png"/><Relationship Id="rId142" Type="http://schemas.openxmlformats.org/officeDocument/2006/relationships/customXml" Target="../ink/ink1531.xml"/><Relationship Id="rId163" Type="http://schemas.openxmlformats.org/officeDocument/2006/relationships/image" Target="../media/image300.png"/><Relationship Id="rId184" Type="http://schemas.openxmlformats.org/officeDocument/2006/relationships/customXml" Target="../ink/ink1552.xml"/><Relationship Id="rId189" Type="http://schemas.openxmlformats.org/officeDocument/2006/relationships/image" Target="../media/image313.png"/><Relationship Id="rId3" Type="http://schemas.openxmlformats.org/officeDocument/2006/relationships/image" Target="../media/image220.png"/><Relationship Id="rId25" Type="http://schemas.openxmlformats.org/officeDocument/2006/relationships/image" Target="../media/image231.png"/><Relationship Id="rId46" Type="http://schemas.openxmlformats.org/officeDocument/2006/relationships/customXml" Target="../ink/ink1483.xml"/><Relationship Id="rId67" Type="http://schemas.openxmlformats.org/officeDocument/2006/relationships/image" Target="../media/image242.png"/><Relationship Id="rId116" Type="http://schemas.openxmlformats.org/officeDocument/2006/relationships/customXml" Target="../ink/ink1518.xml"/><Relationship Id="rId137" Type="http://schemas.openxmlformats.org/officeDocument/2006/relationships/image" Target="../media/image287.png"/><Relationship Id="rId158" Type="http://schemas.openxmlformats.org/officeDocument/2006/relationships/customXml" Target="../ink/ink1539.xml"/><Relationship Id="rId20" Type="http://schemas.openxmlformats.org/officeDocument/2006/relationships/customXml" Target="../ink/ink1470.xml"/><Relationship Id="rId41" Type="http://schemas.openxmlformats.org/officeDocument/2006/relationships/image" Target="../media/image239.png"/><Relationship Id="rId62" Type="http://schemas.openxmlformats.org/officeDocument/2006/relationships/customXml" Target="../ink/ink1491.xml"/><Relationship Id="rId83" Type="http://schemas.openxmlformats.org/officeDocument/2006/relationships/image" Target="../media/image260.png"/><Relationship Id="rId88" Type="http://schemas.openxmlformats.org/officeDocument/2006/relationships/customXml" Target="../ink/ink1504.xml"/><Relationship Id="rId111" Type="http://schemas.openxmlformats.org/officeDocument/2006/relationships/image" Target="../media/image274.png"/><Relationship Id="rId132" Type="http://schemas.openxmlformats.org/officeDocument/2006/relationships/customXml" Target="../ink/ink1526.xml"/><Relationship Id="rId153" Type="http://schemas.openxmlformats.org/officeDocument/2006/relationships/image" Target="../media/image295.png"/><Relationship Id="rId174" Type="http://schemas.openxmlformats.org/officeDocument/2006/relationships/customXml" Target="../ink/ink1547.xml"/><Relationship Id="rId179" Type="http://schemas.openxmlformats.org/officeDocument/2006/relationships/image" Target="../media/image308.png"/><Relationship Id="rId195" Type="http://schemas.openxmlformats.org/officeDocument/2006/relationships/image" Target="../media/image316.png"/><Relationship Id="rId190" Type="http://schemas.openxmlformats.org/officeDocument/2006/relationships/customXml" Target="../ink/ink1555.xml"/><Relationship Id="rId15" Type="http://schemas.openxmlformats.org/officeDocument/2006/relationships/image" Target="../media/image226.png"/><Relationship Id="rId36" Type="http://schemas.openxmlformats.org/officeDocument/2006/relationships/customXml" Target="../ink/ink1478.xml"/><Relationship Id="rId57" Type="http://schemas.openxmlformats.org/officeDocument/2006/relationships/image" Target="../media/image252.png"/><Relationship Id="rId106" Type="http://schemas.openxmlformats.org/officeDocument/2006/relationships/customXml" Target="../ink/ink1513.xml"/><Relationship Id="rId127" Type="http://schemas.openxmlformats.org/officeDocument/2006/relationships/image" Target="../media/image282.png"/><Relationship Id="rId10" Type="http://schemas.openxmlformats.org/officeDocument/2006/relationships/customXml" Target="../ink/ink1465.xml"/><Relationship Id="rId31" Type="http://schemas.openxmlformats.org/officeDocument/2006/relationships/image" Target="../media/image234.png"/><Relationship Id="rId52" Type="http://schemas.openxmlformats.org/officeDocument/2006/relationships/customXml" Target="../ink/ink1486.xml"/><Relationship Id="rId73" Type="http://schemas.openxmlformats.org/officeDocument/2006/relationships/image" Target="../media/image255.png"/><Relationship Id="rId78" Type="http://schemas.openxmlformats.org/officeDocument/2006/relationships/customXml" Target="../ink/ink1499.xml"/><Relationship Id="rId94" Type="http://schemas.openxmlformats.org/officeDocument/2006/relationships/customXml" Target="../ink/ink1507.xml"/><Relationship Id="rId99" Type="http://schemas.openxmlformats.org/officeDocument/2006/relationships/image" Target="../media/image268.png"/><Relationship Id="rId101" Type="http://schemas.openxmlformats.org/officeDocument/2006/relationships/image" Target="../media/image269.png"/><Relationship Id="rId122" Type="http://schemas.openxmlformats.org/officeDocument/2006/relationships/customXml" Target="../ink/ink1521.xml"/><Relationship Id="rId143" Type="http://schemas.openxmlformats.org/officeDocument/2006/relationships/image" Target="../media/image290.png"/><Relationship Id="rId148" Type="http://schemas.openxmlformats.org/officeDocument/2006/relationships/customXml" Target="../ink/ink1534.xml"/><Relationship Id="rId164" Type="http://schemas.openxmlformats.org/officeDocument/2006/relationships/customXml" Target="../ink/ink1542.xml"/><Relationship Id="rId169" Type="http://schemas.openxmlformats.org/officeDocument/2006/relationships/image" Target="../media/image303.png"/><Relationship Id="rId185" Type="http://schemas.openxmlformats.org/officeDocument/2006/relationships/image" Target="../media/image311.png"/><Relationship Id="rId4" Type="http://schemas.openxmlformats.org/officeDocument/2006/relationships/customXml" Target="../ink/ink1462.xml"/><Relationship Id="rId9" Type="http://schemas.openxmlformats.org/officeDocument/2006/relationships/image" Target="../media/image223.png"/><Relationship Id="rId180" Type="http://schemas.openxmlformats.org/officeDocument/2006/relationships/customXml" Target="../ink/ink1550.xml"/><Relationship Id="rId26" Type="http://schemas.openxmlformats.org/officeDocument/2006/relationships/customXml" Target="../ink/ink1473.xml"/><Relationship Id="rId47" Type="http://schemas.openxmlformats.org/officeDocument/2006/relationships/image" Target="../media/image247.png"/><Relationship Id="rId68" Type="http://schemas.openxmlformats.org/officeDocument/2006/relationships/customXml" Target="../ink/ink1494.xml"/><Relationship Id="rId89" Type="http://schemas.openxmlformats.org/officeDocument/2006/relationships/image" Target="../media/image263.png"/><Relationship Id="rId112" Type="http://schemas.openxmlformats.org/officeDocument/2006/relationships/customXml" Target="../ink/ink1516.xml"/><Relationship Id="rId133" Type="http://schemas.openxmlformats.org/officeDocument/2006/relationships/image" Target="../media/image285.png"/><Relationship Id="rId154" Type="http://schemas.openxmlformats.org/officeDocument/2006/relationships/customXml" Target="../ink/ink1537.xml"/><Relationship Id="rId175" Type="http://schemas.openxmlformats.org/officeDocument/2006/relationships/image" Target="../media/image306.png"/><Relationship Id="rId196" Type="http://schemas.openxmlformats.org/officeDocument/2006/relationships/customXml" Target="../ink/ink1558.xml"/><Relationship Id="rId200" Type="http://schemas.openxmlformats.org/officeDocument/2006/relationships/customXml" Target="../ink/ink1560.xml"/><Relationship Id="rId16" Type="http://schemas.openxmlformats.org/officeDocument/2006/relationships/customXml" Target="../ink/ink1468.xml"/><Relationship Id="rId37" Type="http://schemas.openxmlformats.org/officeDocument/2006/relationships/image" Target="../media/image237.png"/><Relationship Id="rId58" Type="http://schemas.openxmlformats.org/officeDocument/2006/relationships/customXml" Target="../ink/ink1489.xml"/><Relationship Id="rId79" Type="http://schemas.openxmlformats.org/officeDocument/2006/relationships/image" Target="../media/image258.png"/><Relationship Id="rId102" Type="http://schemas.openxmlformats.org/officeDocument/2006/relationships/customXml" Target="../ink/ink1511.xml"/><Relationship Id="rId123" Type="http://schemas.openxmlformats.org/officeDocument/2006/relationships/image" Target="../media/image280.png"/><Relationship Id="rId144" Type="http://schemas.openxmlformats.org/officeDocument/2006/relationships/customXml" Target="../ink/ink1532.xml"/><Relationship Id="rId90" Type="http://schemas.openxmlformats.org/officeDocument/2006/relationships/customXml" Target="../ink/ink1505.xml"/><Relationship Id="rId165" Type="http://schemas.openxmlformats.org/officeDocument/2006/relationships/image" Target="../media/image301.png"/><Relationship Id="rId186" Type="http://schemas.openxmlformats.org/officeDocument/2006/relationships/customXml" Target="../ink/ink1553.xml"/><Relationship Id="rId27" Type="http://schemas.openxmlformats.org/officeDocument/2006/relationships/image" Target="../media/image232.png"/><Relationship Id="rId48" Type="http://schemas.openxmlformats.org/officeDocument/2006/relationships/customXml" Target="../ink/ink1484.xml"/><Relationship Id="rId69" Type="http://schemas.openxmlformats.org/officeDocument/2006/relationships/image" Target="../media/image243.png"/><Relationship Id="rId113" Type="http://schemas.openxmlformats.org/officeDocument/2006/relationships/image" Target="../media/image275.png"/><Relationship Id="rId134" Type="http://schemas.openxmlformats.org/officeDocument/2006/relationships/customXml" Target="../ink/ink1527.xml"/><Relationship Id="rId80" Type="http://schemas.openxmlformats.org/officeDocument/2006/relationships/customXml" Target="../ink/ink1500.xml"/><Relationship Id="rId155" Type="http://schemas.openxmlformats.org/officeDocument/2006/relationships/image" Target="../media/image296.png"/><Relationship Id="rId176" Type="http://schemas.openxmlformats.org/officeDocument/2006/relationships/customXml" Target="../ink/ink1548.xml"/><Relationship Id="rId197" Type="http://schemas.openxmlformats.org/officeDocument/2006/relationships/image" Target="../media/image317.png"/><Relationship Id="rId201" Type="http://schemas.openxmlformats.org/officeDocument/2006/relationships/image" Target="../media/image319.png"/><Relationship Id="rId17" Type="http://schemas.openxmlformats.org/officeDocument/2006/relationships/image" Target="../media/image227.png"/><Relationship Id="rId38" Type="http://schemas.openxmlformats.org/officeDocument/2006/relationships/customXml" Target="../ink/ink1479.xml"/><Relationship Id="rId59" Type="http://schemas.openxmlformats.org/officeDocument/2006/relationships/image" Target="../media/image253.png"/><Relationship Id="rId103" Type="http://schemas.openxmlformats.org/officeDocument/2006/relationships/image" Target="../media/image270.png"/><Relationship Id="rId124" Type="http://schemas.openxmlformats.org/officeDocument/2006/relationships/customXml" Target="../ink/ink1522.xml"/><Relationship Id="rId70" Type="http://schemas.openxmlformats.org/officeDocument/2006/relationships/customXml" Target="../ink/ink1495.xml"/><Relationship Id="rId91" Type="http://schemas.openxmlformats.org/officeDocument/2006/relationships/image" Target="../media/image264.png"/><Relationship Id="rId145" Type="http://schemas.openxmlformats.org/officeDocument/2006/relationships/image" Target="../media/image291.png"/><Relationship Id="rId166" Type="http://schemas.openxmlformats.org/officeDocument/2006/relationships/customXml" Target="../ink/ink1543.xml"/><Relationship Id="rId187" Type="http://schemas.openxmlformats.org/officeDocument/2006/relationships/image" Target="../media/image312.png"/><Relationship Id="rId1" Type="http://schemas.openxmlformats.org/officeDocument/2006/relationships/slideLayout" Target="../slideLayouts/slideLayout2.xml"/><Relationship Id="rId28" Type="http://schemas.openxmlformats.org/officeDocument/2006/relationships/customXml" Target="../ink/ink1474.xml"/><Relationship Id="rId49" Type="http://schemas.openxmlformats.org/officeDocument/2006/relationships/image" Target="../media/image248.png"/><Relationship Id="rId114" Type="http://schemas.openxmlformats.org/officeDocument/2006/relationships/customXml" Target="../ink/ink1517.xml"/><Relationship Id="rId60" Type="http://schemas.openxmlformats.org/officeDocument/2006/relationships/customXml" Target="../ink/ink1490.xml"/><Relationship Id="rId81" Type="http://schemas.openxmlformats.org/officeDocument/2006/relationships/image" Target="../media/image259.png"/><Relationship Id="rId135" Type="http://schemas.openxmlformats.org/officeDocument/2006/relationships/image" Target="../media/image286.png"/><Relationship Id="rId156" Type="http://schemas.openxmlformats.org/officeDocument/2006/relationships/customXml" Target="../ink/ink1538.xml"/><Relationship Id="rId177" Type="http://schemas.openxmlformats.org/officeDocument/2006/relationships/image" Target="../media/image307.png"/><Relationship Id="rId198" Type="http://schemas.openxmlformats.org/officeDocument/2006/relationships/customXml" Target="../ink/ink1559.xml"/><Relationship Id="rId18" Type="http://schemas.openxmlformats.org/officeDocument/2006/relationships/customXml" Target="../ink/ink1469.xml"/><Relationship Id="rId39" Type="http://schemas.openxmlformats.org/officeDocument/2006/relationships/image" Target="../media/image238.png"/><Relationship Id="rId50" Type="http://schemas.openxmlformats.org/officeDocument/2006/relationships/customXml" Target="../ink/ink1485.xml"/><Relationship Id="rId104" Type="http://schemas.openxmlformats.org/officeDocument/2006/relationships/customXml" Target="../ink/ink1512.xml"/><Relationship Id="rId125" Type="http://schemas.openxmlformats.org/officeDocument/2006/relationships/image" Target="../media/image281.png"/><Relationship Id="rId146" Type="http://schemas.openxmlformats.org/officeDocument/2006/relationships/customXml" Target="../ink/ink1533.xml"/><Relationship Id="rId167" Type="http://schemas.openxmlformats.org/officeDocument/2006/relationships/image" Target="../media/image302.png"/><Relationship Id="rId188" Type="http://schemas.openxmlformats.org/officeDocument/2006/relationships/customXml" Target="../ink/ink1554.xml"/><Relationship Id="rId71" Type="http://schemas.openxmlformats.org/officeDocument/2006/relationships/image" Target="../media/image244.png"/><Relationship Id="rId92" Type="http://schemas.openxmlformats.org/officeDocument/2006/relationships/customXml" Target="../ink/ink1506.xml"/></Relationships>
</file>

<file path=ppt/slides/_rels/slide39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25.png"/><Relationship Id="rId18" Type="http://schemas.openxmlformats.org/officeDocument/2006/relationships/customXml" Target="../ink/ink1569.xml"/><Relationship Id="rId26" Type="http://schemas.openxmlformats.org/officeDocument/2006/relationships/customXml" Target="../ink/ink1573.xml"/><Relationship Id="rId39" Type="http://schemas.openxmlformats.org/officeDocument/2006/relationships/image" Target="../media/image338.png"/><Relationship Id="rId21" Type="http://schemas.openxmlformats.org/officeDocument/2006/relationships/image" Target="../media/image329.png"/><Relationship Id="rId34" Type="http://schemas.openxmlformats.org/officeDocument/2006/relationships/customXml" Target="../ink/ink1577.xml"/><Relationship Id="rId42" Type="http://schemas.openxmlformats.org/officeDocument/2006/relationships/customXml" Target="../ink/ink1581.xml"/><Relationship Id="rId47" Type="http://schemas.openxmlformats.org/officeDocument/2006/relationships/image" Target="../media/image342.png"/><Relationship Id="rId7" Type="http://schemas.openxmlformats.org/officeDocument/2006/relationships/image" Target="../media/image322.png"/><Relationship Id="rId2" Type="http://schemas.openxmlformats.org/officeDocument/2006/relationships/customXml" Target="../ink/ink1561.xml"/><Relationship Id="rId16" Type="http://schemas.openxmlformats.org/officeDocument/2006/relationships/customXml" Target="../ink/ink1568.xml"/><Relationship Id="rId29" Type="http://schemas.openxmlformats.org/officeDocument/2006/relationships/image" Target="../media/image333.png"/><Relationship Id="rId11" Type="http://schemas.openxmlformats.org/officeDocument/2006/relationships/image" Target="../media/image324.png"/><Relationship Id="rId24" Type="http://schemas.openxmlformats.org/officeDocument/2006/relationships/customXml" Target="../ink/ink1572.xml"/><Relationship Id="rId32" Type="http://schemas.openxmlformats.org/officeDocument/2006/relationships/customXml" Target="../ink/ink1576.xml"/><Relationship Id="rId37" Type="http://schemas.openxmlformats.org/officeDocument/2006/relationships/image" Target="../media/image337.png"/><Relationship Id="rId40" Type="http://schemas.openxmlformats.org/officeDocument/2006/relationships/customXml" Target="../ink/ink1580.xml"/><Relationship Id="rId45" Type="http://schemas.openxmlformats.org/officeDocument/2006/relationships/image" Target="../media/image341.png"/><Relationship Id="rId5" Type="http://schemas.openxmlformats.org/officeDocument/2006/relationships/image" Target="../media/image321.png"/><Relationship Id="rId15" Type="http://schemas.openxmlformats.org/officeDocument/2006/relationships/image" Target="../media/image326.png"/><Relationship Id="rId23" Type="http://schemas.openxmlformats.org/officeDocument/2006/relationships/image" Target="../media/image330.png"/><Relationship Id="rId28" Type="http://schemas.openxmlformats.org/officeDocument/2006/relationships/customXml" Target="../ink/ink1574.xml"/><Relationship Id="rId36" Type="http://schemas.openxmlformats.org/officeDocument/2006/relationships/customXml" Target="../ink/ink1578.xml"/><Relationship Id="rId49" Type="http://schemas.openxmlformats.org/officeDocument/2006/relationships/image" Target="../media/image343.png"/><Relationship Id="rId10" Type="http://schemas.openxmlformats.org/officeDocument/2006/relationships/customXml" Target="../ink/ink1565.xml"/><Relationship Id="rId19" Type="http://schemas.openxmlformats.org/officeDocument/2006/relationships/image" Target="../media/image328.png"/><Relationship Id="rId31" Type="http://schemas.openxmlformats.org/officeDocument/2006/relationships/image" Target="../media/image334.png"/><Relationship Id="rId44" Type="http://schemas.openxmlformats.org/officeDocument/2006/relationships/customXml" Target="../ink/ink1582.xml"/><Relationship Id="rId4" Type="http://schemas.openxmlformats.org/officeDocument/2006/relationships/customXml" Target="../ink/ink1562.xml"/><Relationship Id="rId9" Type="http://schemas.openxmlformats.org/officeDocument/2006/relationships/image" Target="../media/image323.png"/><Relationship Id="rId14" Type="http://schemas.openxmlformats.org/officeDocument/2006/relationships/customXml" Target="../ink/ink1567.xml"/><Relationship Id="rId22" Type="http://schemas.openxmlformats.org/officeDocument/2006/relationships/customXml" Target="../ink/ink1571.xml"/><Relationship Id="rId27" Type="http://schemas.openxmlformats.org/officeDocument/2006/relationships/image" Target="../media/image332.png"/><Relationship Id="rId30" Type="http://schemas.openxmlformats.org/officeDocument/2006/relationships/customXml" Target="../ink/ink1575.xml"/><Relationship Id="rId35" Type="http://schemas.openxmlformats.org/officeDocument/2006/relationships/image" Target="../media/image336.png"/><Relationship Id="rId43" Type="http://schemas.openxmlformats.org/officeDocument/2006/relationships/image" Target="../media/image340.png"/><Relationship Id="rId48" Type="http://schemas.openxmlformats.org/officeDocument/2006/relationships/customXml" Target="../ink/ink1584.xml"/><Relationship Id="rId8" Type="http://schemas.openxmlformats.org/officeDocument/2006/relationships/customXml" Target="../ink/ink1564.xml"/><Relationship Id="rId3" Type="http://schemas.openxmlformats.org/officeDocument/2006/relationships/image" Target="../media/image320.png"/><Relationship Id="rId12" Type="http://schemas.openxmlformats.org/officeDocument/2006/relationships/customXml" Target="../ink/ink1566.xml"/><Relationship Id="rId17" Type="http://schemas.openxmlformats.org/officeDocument/2006/relationships/image" Target="../media/image327.png"/><Relationship Id="rId25" Type="http://schemas.openxmlformats.org/officeDocument/2006/relationships/image" Target="../media/image331.png"/><Relationship Id="rId33" Type="http://schemas.openxmlformats.org/officeDocument/2006/relationships/image" Target="../media/image335.png"/><Relationship Id="rId38" Type="http://schemas.openxmlformats.org/officeDocument/2006/relationships/customXml" Target="../ink/ink1579.xml"/><Relationship Id="rId46" Type="http://schemas.openxmlformats.org/officeDocument/2006/relationships/customXml" Target="../ink/ink1583.xml"/><Relationship Id="rId20" Type="http://schemas.openxmlformats.org/officeDocument/2006/relationships/customXml" Target="../ink/ink1570.xml"/><Relationship Id="rId41" Type="http://schemas.openxmlformats.org/officeDocument/2006/relationships/image" Target="../media/image339.pn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1563.xml"/></Relationships>
</file>

<file path=ppt/slides/_rels/slide40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25.png"/><Relationship Id="rId18" Type="http://schemas.openxmlformats.org/officeDocument/2006/relationships/customXml" Target="../ink/ink1593.xml"/><Relationship Id="rId26" Type="http://schemas.openxmlformats.org/officeDocument/2006/relationships/customXml" Target="../ink/ink1597.xml"/><Relationship Id="rId39" Type="http://schemas.openxmlformats.org/officeDocument/2006/relationships/image" Target="../media/image338.png"/><Relationship Id="rId21" Type="http://schemas.openxmlformats.org/officeDocument/2006/relationships/image" Target="../media/image329.png"/><Relationship Id="rId34" Type="http://schemas.openxmlformats.org/officeDocument/2006/relationships/customXml" Target="../ink/ink1601.xml"/><Relationship Id="rId42" Type="http://schemas.openxmlformats.org/officeDocument/2006/relationships/customXml" Target="../ink/ink1605.xml"/><Relationship Id="rId47" Type="http://schemas.openxmlformats.org/officeDocument/2006/relationships/image" Target="../media/image342.png"/><Relationship Id="rId50" Type="http://schemas.openxmlformats.org/officeDocument/2006/relationships/customXml" Target="../ink/ink1609.xml"/><Relationship Id="rId7" Type="http://schemas.openxmlformats.org/officeDocument/2006/relationships/image" Target="../media/image322.png"/><Relationship Id="rId2" Type="http://schemas.openxmlformats.org/officeDocument/2006/relationships/customXml" Target="../ink/ink1585.xml"/><Relationship Id="rId16" Type="http://schemas.openxmlformats.org/officeDocument/2006/relationships/customXml" Target="../ink/ink1592.xml"/><Relationship Id="rId29" Type="http://schemas.openxmlformats.org/officeDocument/2006/relationships/image" Target="../media/image333.png"/><Relationship Id="rId11" Type="http://schemas.openxmlformats.org/officeDocument/2006/relationships/image" Target="../media/image324.png"/><Relationship Id="rId24" Type="http://schemas.openxmlformats.org/officeDocument/2006/relationships/customXml" Target="../ink/ink1596.xml"/><Relationship Id="rId32" Type="http://schemas.openxmlformats.org/officeDocument/2006/relationships/customXml" Target="../ink/ink1600.xml"/><Relationship Id="rId37" Type="http://schemas.openxmlformats.org/officeDocument/2006/relationships/image" Target="../media/image337.png"/><Relationship Id="rId40" Type="http://schemas.openxmlformats.org/officeDocument/2006/relationships/customXml" Target="../ink/ink1604.xml"/><Relationship Id="rId45" Type="http://schemas.openxmlformats.org/officeDocument/2006/relationships/image" Target="../media/image341.png"/><Relationship Id="rId53" Type="http://schemas.openxmlformats.org/officeDocument/2006/relationships/image" Target="../media/image345.png"/><Relationship Id="rId5" Type="http://schemas.openxmlformats.org/officeDocument/2006/relationships/image" Target="../media/image321.png"/><Relationship Id="rId10" Type="http://schemas.openxmlformats.org/officeDocument/2006/relationships/customXml" Target="../ink/ink1589.xml"/><Relationship Id="rId19" Type="http://schemas.openxmlformats.org/officeDocument/2006/relationships/image" Target="../media/image328.png"/><Relationship Id="rId31" Type="http://schemas.openxmlformats.org/officeDocument/2006/relationships/image" Target="../media/image334.png"/><Relationship Id="rId44" Type="http://schemas.openxmlformats.org/officeDocument/2006/relationships/customXml" Target="../ink/ink1606.xml"/><Relationship Id="rId52" Type="http://schemas.openxmlformats.org/officeDocument/2006/relationships/customXml" Target="../ink/ink1610.xml"/><Relationship Id="rId4" Type="http://schemas.openxmlformats.org/officeDocument/2006/relationships/customXml" Target="../ink/ink1586.xml"/><Relationship Id="rId9" Type="http://schemas.openxmlformats.org/officeDocument/2006/relationships/image" Target="../media/image323.png"/><Relationship Id="rId14" Type="http://schemas.openxmlformats.org/officeDocument/2006/relationships/customXml" Target="../ink/ink1591.xml"/><Relationship Id="rId22" Type="http://schemas.openxmlformats.org/officeDocument/2006/relationships/customXml" Target="../ink/ink1595.xml"/><Relationship Id="rId27" Type="http://schemas.openxmlformats.org/officeDocument/2006/relationships/image" Target="../media/image332.png"/><Relationship Id="rId30" Type="http://schemas.openxmlformats.org/officeDocument/2006/relationships/customXml" Target="../ink/ink1599.xml"/><Relationship Id="rId35" Type="http://schemas.openxmlformats.org/officeDocument/2006/relationships/image" Target="../media/image336.png"/><Relationship Id="rId43" Type="http://schemas.openxmlformats.org/officeDocument/2006/relationships/image" Target="../media/image340.png"/><Relationship Id="rId48" Type="http://schemas.openxmlformats.org/officeDocument/2006/relationships/customXml" Target="../ink/ink1608.xml"/><Relationship Id="rId8" Type="http://schemas.openxmlformats.org/officeDocument/2006/relationships/customXml" Target="../ink/ink1588.xml"/><Relationship Id="rId51" Type="http://schemas.openxmlformats.org/officeDocument/2006/relationships/image" Target="../media/image344.png"/><Relationship Id="rId3" Type="http://schemas.openxmlformats.org/officeDocument/2006/relationships/image" Target="../media/image320.png"/><Relationship Id="rId12" Type="http://schemas.openxmlformats.org/officeDocument/2006/relationships/customXml" Target="../ink/ink1590.xml"/><Relationship Id="rId17" Type="http://schemas.openxmlformats.org/officeDocument/2006/relationships/image" Target="../media/image327.png"/><Relationship Id="rId25" Type="http://schemas.openxmlformats.org/officeDocument/2006/relationships/image" Target="../media/image331.png"/><Relationship Id="rId33" Type="http://schemas.openxmlformats.org/officeDocument/2006/relationships/image" Target="../media/image335.png"/><Relationship Id="rId38" Type="http://schemas.openxmlformats.org/officeDocument/2006/relationships/customXml" Target="../ink/ink1603.xml"/><Relationship Id="rId46" Type="http://schemas.openxmlformats.org/officeDocument/2006/relationships/customXml" Target="../ink/ink1607.xml"/><Relationship Id="rId20" Type="http://schemas.openxmlformats.org/officeDocument/2006/relationships/customXml" Target="../ink/ink1594.xml"/><Relationship Id="rId41" Type="http://schemas.openxmlformats.org/officeDocument/2006/relationships/image" Target="../media/image339.pn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1587.xml"/><Relationship Id="rId15" Type="http://schemas.openxmlformats.org/officeDocument/2006/relationships/image" Target="../media/image326.png"/><Relationship Id="rId23" Type="http://schemas.openxmlformats.org/officeDocument/2006/relationships/image" Target="../media/image330.png"/><Relationship Id="rId28" Type="http://schemas.openxmlformats.org/officeDocument/2006/relationships/customXml" Target="../ink/ink1598.xml"/><Relationship Id="rId36" Type="http://schemas.openxmlformats.org/officeDocument/2006/relationships/customXml" Target="../ink/ink1602.xml"/><Relationship Id="rId49" Type="http://schemas.openxmlformats.org/officeDocument/2006/relationships/image" Target="../media/image343.png"/></Relationships>
</file>

<file path=ppt/slides/_rels/slide41.xml.rels><?xml version="1.0" encoding="UTF-8" standalone="yes"?>
<Relationships xmlns="http://schemas.openxmlformats.org/package/2006/relationships"><Relationship Id="rId26" Type="http://schemas.openxmlformats.org/officeDocument/2006/relationships/customXml" Target="../ink/ink1623.xml"/><Relationship Id="rId21" Type="http://schemas.openxmlformats.org/officeDocument/2006/relationships/image" Target="../media/image329.png"/><Relationship Id="rId42" Type="http://schemas.openxmlformats.org/officeDocument/2006/relationships/customXml" Target="../ink/ink1631.xml"/><Relationship Id="rId47" Type="http://schemas.openxmlformats.org/officeDocument/2006/relationships/image" Target="../media/image342.png"/><Relationship Id="rId63" Type="http://schemas.openxmlformats.org/officeDocument/2006/relationships/image" Target="../media/image350.png"/><Relationship Id="rId68" Type="http://schemas.openxmlformats.org/officeDocument/2006/relationships/customXml" Target="../ink/ink1644.xml"/><Relationship Id="rId16" Type="http://schemas.openxmlformats.org/officeDocument/2006/relationships/customXml" Target="../ink/ink1618.xml"/><Relationship Id="rId11" Type="http://schemas.openxmlformats.org/officeDocument/2006/relationships/image" Target="../media/image324.png"/><Relationship Id="rId32" Type="http://schemas.openxmlformats.org/officeDocument/2006/relationships/customXml" Target="../ink/ink1626.xml"/><Relationship Id="rId37" Type="http://schemas.openxmlformats.org/officeDocument/2006/relationships/image" Target="../media/image337.png"/><Relationship Id="rId53" Type="http://schemas.openxmlformats.org/officeDocument/2006/relationships/image" Target="../media/image345.png"/><Relationship Id="rId58" Type="http://schemas.openxmlformats.org/officeDocument/2006/relationships/customXml" Target="../ink/ink1639.xml"/><Relationship Id="rId74" Type="http://schemas.openxmlformats.org/officeDocument/2006/relationships/customXml" Target="../ink/ink1647.xml"/><Relationship Id="rId79" Type="http://schemas.openxmlformats.org/officeDocument/2006/relationships/image" Target="../media/image358.png"/><Relationship Id="rId5" Type="http://schemas.openxmlformats.org/officeDocument/2006/relationships/image" Target="../media/image321.png"/><Relationship Id="rId61" Type="http://schemas.openxmlformats.org/officeDocument/2006/relationships/image" Target="../media/image349.png"/><Relationship Id="rId19" Type="http://schemas.openxmlformats.org/officeDocument/2006/relationships/image" Target="../media/image328.png"/><Relationship Id="rId14" Type="http://schemas.openxmlformats.org/officeDocument/2006/relationships/customXml" Target="../ink/ink1617.xml"/><Relationship Id="rId22" Type="http://schemas.openxmlformats.org/officeDocument/2006/relationships/customXml" Target="../ink/ink1621.xml"/><Relationship Id="rId27" Type="http://schemas.openxmlformats.org/officeDocument/2006/relationships/image" Target="../media/image332.png"/><Relationship Id="rId30" Type="http://schemas.openxmlformats.org/officeDocument/2006/relationships/customXml" Target="../ink/ink1625.xml"/><Relationship Id="rId35" Type="http://schemas.openxmlformats.org/officeDocument/2006/relationships/image" Target="../media/image336.png"/><Relationship Id="rId43" Type="http://schemas.openxmlformats.org/officeDocument/2006/relationships/image" Target="../media/image340.png"/><Relationship Id="rId48" Type="http://schemas.openxmlformats.org/officeDocument/2006/relationships/customXml" Target="../ink/ink1634.xml"/><Relationship Id="rId56" Type="http://schemas.openxmlformats.org/officeDocument/2006/relationships/customXml" Target="../ink/ink1638.xml"/><Relationship Id="rId64" Type="http://schemas.openxmlformats.org/officeDocument/2006/relationships/customXml" Target="../ink/ink1642.xml"/><Relationship Id="rId69" Type="http://schemas.openxmlformats.org/officeDocument/2006/relationships/image" Target="../media/image353.png"/><Relationship Id="rId77" Type="http://schemas.openxmlformats.org/officeDocument/2006/relationships/image" Target="../media/image357.png"/><Relationship Id="rId8" Type="http://schemas.openxmlformats.org/officeDocument/2006/relationships/customXml" Target="../ink/ink1614.xml"/><Relationship Id="rId51" Type="http://schemas.openxmlformats.org/officeDocument/2006/relationships/image" Target="../media/image344.png"/><Relationship Id="rId72" Type="http://schemas.openxmlformats.org/officeDocument/2006/relationships/customXml" Target="../ink/ink1646.xml"/><Relationship Id="rId80" Type="http://schemas.openxmlformats.org/officeDocument/2006/relationships/customXml" Target="../ink/ink1650.xml"/><Relationship Id="rId3" Type="http://schemas.openxmlformats.org/officeDocument/2006/relationships/image" Target="../media/image320.png"/><Relationship Id="rId12" Type="http://schemas.openxmlformats.org/officeDocument/2006/relationships/customXml" Target="../ink/ink1616.xml"/><Relationship Id="rId17" Type="http://schemas.openxmlformats.org/officeDocument/2006/relationships/image" Target="../media/image327.png"/><Relationship Id="rId25" Type="http://schemas.openxmlformats.org/officeDocument/2006/relationships/image" Target="../media/image331.png"/><Relationship Id="rId33" Type="http://schemas.openxmlformats.org/officeDocument/2006/relationships/image" Target="../media/image335.png"/><Relationship Id="rId38" Type="http://schemas.openxmlformats.org/officeDocument/2006/relationships/customXml" Target="../ink/ink1629.xml"/><Relationship Id="rId46" Type="http://schemas.openxmlformats.org/officeDocument/2006/relationships/customXml" Target="../ink/ink1633.xml"/><Relationship Id="rId59" Type="http://schemas.openxmlformats.org/officeDocument/2006/relationships/image" Target="../media/image348.png"/><Relationship Id="rId67" Type="http://schemas.openxmlformats.org/officeDocument/2006/relationships/image" Target="../media/image352.png"/><Relationship Id="rId20" Type="http://schemas.openxmlformats.org/officeDocument/2006/relationships/customXml" Target="../ink/ink1620.xml"/><Relationship Id="rId41" Type="http://schemas.openxmlformats.org/officeDocument/2006/relationships/image" Target="../media/image339.png"/><Relationship Id="rId54" Type="http://schemas.openxmlformats.org/officeDocument/2006/relationships/customXml" Target="../ink/ink1637.xml"/><Relationship Id="rId62" Type="http://schemas.openxmlformats.org/officeDocument/2006/relationships/customXml" Target="../ink/ink1641.xml"/><Relationship Id="rId70" Type="http://schemas.openxmlformats.org/officeDocument/2006/relationships/customXml" Target="../ink/ink1645.xml"/><Relationship Id="rId75" Type="http://schemas.openxmlformats.org/officeDocument/2006/relationships/image" Target="../media/image356.pn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1613.xml"/><Relationship Id="rId15" Type="http://schemas.openxmlformats.org/officeDocument/2006/relationships/image" Target="../media/image326.png"/><Relationship Id="rId23" Type="http://schemas.openxmlformats.org/officeDocument/2006/relationships/image" Target="../media/image330.png"/><Relationship Id="rId28" Type="http://schemas.openxmlformats.org/officeDocument/2006/relationships/customXml" Target="../ink/ink1624.xml"/><Relationship Id="rId36" Type="http://schemas.openxmlformats.org/officeDocument/2006/relationships/customXml" Target="../ink/ink1628.xml"/><Relationship Id="rId49" Type="http://schemas.openxmlformats.org/officeDocument/2006/relationships/image" Target="../media/image343.png"/><Relationship Id="rId57" Type="http://schemas.openxmlformats.org/officeDocument/2006/relationships/image" Target="../media/image347.png"/><Relationship Id="rId10" Type="http://schemas.openxmlformats.org/officeDocument/2006/relationships/customXml" Target="../ink/ink1615.xml"/><Relationship Id="rId31" Type="http://schemas.openxmlformats.org/officeDocument/2006/relationships/image" Target="../media/image334.png"/><Relationship Id="rId44" Type="http://schemas.openxmlformats.org/officeDocument/2006/relationships/customXml" Target="../ink/ink1632.xml"/><Relationship Id="rId52" Type="http://schemas.openxmlformats.org/officeDocument/2006/relationships/customXml" Target="../ink/ink1636.xml"/><Relationship Id="rId60" Type="http://schemas.openxmlformats.org/officeDocument/2006/relationships/customXml" Target="../ink/ink1640.xml"/><Relationship Id="rId65" Type="http://schemas.openxmlformats.org/officeDocument/2006/relationships/image" Target="../media/image351.png"/><Relationship Id="rId73" Type="http://schemas.openxmlformats.org/officeDocument/2006/relationships/image" Target="../media/image355.png"/><Relationship Id="rId78" Type="http://schemas.openxmlformats.org/officeDocument/2006/relationships/customXml" Target="../ink/ink1649.xml"/><Relationship Id="rId81" Type="http://schemas.openxmlformats.org/officeDocument/2006/relationships/image" Target="../media/image359.png"/><Relationship Id="rId4" Type="http://schemas.openxmlformats.org/officeDocument/2006/relationships/customXml" Target="../ink/ink1612.xml"/><Relationship Id="rId9" Type="http://schemas.openxmlformats.org/officeDocument/2006/relationships/image" Target="../media/image323.png"/><Relationship Id="rId13" Type="http://schemas.openxmlformats.org/officeDocument/2006/relationships/image" Target="../media/image325.png"/><Relationship Id="rId18" Type="http://schemas.openxmlformats.org/officeDocument/2006/relationships/customXml" Target="../ink/ink1619.xml"/><Relationship Id="rId39" Type="http://schemas.openxmlformats.org/officeDocument/2006/relationships/image" Target="../media/image338.png"/><Relationship Id="rId34" Type="http://schemas.openxmlformats.org/officeDocument/2006/relationships/customXml" Target="../ink/ink1627.xml"/><Relationship Id="rId50" Type="http://schemas.openxmlformats.org/officeDocument/2006/relationships/customXml" Target="../ink/ink1635.xml"/><Relationship Id="rId55" Type="http://schemas.openxmlformats.org/officeDocument/2006/relationships/image" Target="../media/image346.png"/><Relationship Id="rId76" Type="http://schemas.openxmlformats.org/officeDocument/2006/relationships/customXml" Target="../ink/ink1648.xml"/><Relationship Id="rId7" Type="http://schemas.openxmlformats.org/officeDocument/2006/relationships/image" Target="../media/image322.png"/><Relationship Id="rId71" Type="http://schemas.openxmlformats.org/officeDocument/2006/relationships/image" Target="../media/image354.png"/><Relationship Id="rId2" Type="http://schemas.openxmlformats.org/officeDocument/2006/relationships/customXml" Target="../ink/ink1611.xml"/><Relationship Id="rId29" Type="http://schemas.openxmlformats.org/officeDocument/2006/relationships/image" Target="../media/image333.png"/><Relationship Id="rId24" Type="http://schemas.openxmlformats.org/officeDocument/2006/relationships/customXml" Target="../ink/ink1622.xml"/><Relationship Id="rId40" Type="http://schemas.openxmlformats.org/officeDocument/2006/relationships/customXml" Target="../ink/ink1630.xml"/><Relationship Id="rId45" Type="http://schemas.openxmlformats.org/officeDocument/2006/relationships/image" Target="../media/image341.png"/><Relationship Id="rId66" Type="http://schemas.openxmlformats.org/officeDocument/2006/relationships/customXml" Target="../ink/ink1643.xml"/></Relationships>
</file>

<file path=ppt/slides/_rels/slide42.xml.rels><?xml version="1.0" encoding="UTF-8" standalone="yes"?>
<Relationships xmlns="http://schemas.openxmlformats.org/package/2006/relationships"><Relationship Id="rId26" Type="http://schemas.openxmlformats.org/officeDocument/2006/relationships/customXml" Target="../ink/ink1663.xml"/><Relationship Id="rId117" Type="http://schemas.openxmlformats.org/officeDocument/2006/relationships/image" Target="../media/image377.png"/><Relationship Id="rId21" Type="http://schemas.openxmlformats.org/officeDocument/2006/relationships/image" Target="../media/image329.png"/><Relationship Id="rId42" Type="http://schemas.openxmlformats.org/officeDocument/2006/relationships/customXml" Target="../ink/ink1671.xml"/><Relationship Id="rId47" Type="http://schemas.openxmlformats.org/officeDocument/2006/relationships/image" Target="../media/image342.png"/><Relationship Id="rId63" Type="http://schemas.openxmlformats.org/officeDocument/2006/relationships/image" Target="../media/image350.png"/><Relationship Id="rId68" Type="http://schemas.openxmlformats.org/officeDocument/2006/relationships/customXml" Target="../ink/ink1684.xml"/><Relationship Id="rId84" Type="http://schemas.openxmlformats.org/officeDocument/2006/relationships/customXml" Target="../ink/ink1692.xml"/><Relationship Id="rId89" Type="http://schemas.openxmlformats.org/officeDocument/2006/relationships/image" Target="../media/image363.png"/><Relationship Id="rId112" Type="http://schemas.openxmlformats.org/officeDocument/2006/relationships/customXml" Target="../ink/ink1706.xml"/><Relationship Id="rId16" Type="http://schemas.openxmlformats.org/officeDocument/2006/relationships/customXml" Target="../ink/ink1658.xml"/><Relationship Id="rId107" Type="http://schemas.openxmlformats.org/officeDocument/2006/relationships/image" Target="../media/image372.png"/><Relationship Id="rId11" Type="http://schemas.openxmlformats.org/officeDocument/2006/relationships/image" Target="../media/image324.png"/><Relationship Id="rId32" Type="http://schemas.openxmlformats.org/officeDocument/2006/relationships/customXml" Target="../ink/ink1666.xml"/><Relationship Id="rId37" Type="http://schemas.openxmlformats.org/officeDocument/2006/relationships/image" Target="../media/image337.png"/><Relationship Id="rId53" Type="http://schemas.openxmlformats.org/officeDocument/2006/relationships/image" Target="../media/image345.png"/><Relationship Id="rId58" Type="http://schemas.openxmlformats.org/officeDocument/2006/relationships/customXml" Target="../ink/ink1679.xml"/><Relationship Id="rId74" Type="http://schemas.openxmlformats.org/officeDocument/2006/relationships/customXml" Target="../ink/ink1687.xml"/><Relationship Id="rId79" Type="http://schemas.openxmlformats.org/officeDocument/2006/relationships/image" Target="../media/image358.png"/><Relationship Id="rId102" Type="http://schemas.openxmlformats.org/officeDocument/2006/relationships/customXml" Target="../ink/ink1701.xml"/><Relationship Id="rId123" Type="http://schemas.openxmlformats.org/officeDocument/2006/relationships/image" Target="../media/image380.png"/><Relationship Id="rId5" Type="http://schemas.openxmlformats.org/officeDocument/2006/relationships/image" Target="../media/image321.png"/><Relationship Id="rId90" Type="http://schemas.openxmlformats.org/officeDocument/2006/relationships/customXml" Target="../ink/ink1695.xml"/><Relationship Id="rId95" Type="http://schemas.openxmlformats.org/officeDocument/2006/relationships/image" Target="../media/image366.png"/><Relationship Id="rId22" Type="http://schemas.openxmlformats.org/officeDocument/2006/relationships/customXml" Target="../ink/ink1661.xml"/><Relationship Id="rId27" Type="http://schemas.openxmlformats.org/officeDocument/2006/relationships/image" Target="../media/image332.png"/><Relationship Id="rId43" Type="http://schemas.openxmlformats.org/officeDocument/2006/relationships/image" Target="../media/image340.png"/><Relationship Id="rId48" Type="http://schemas.openxmlformats.org/officeDocument/2006/relationships/customXml" Target="../ink/ink1674.xml"/><Relationship Id="rId64" Type="http://schemas.openxmlformats.org/officeDocument/2006/relationships/customXml" Target="../ink/ink1682.xml"/><Relationship Id="rId69" Type="http://schemas.openxmlformats.org/officeDocument/2006/relationships/image" Target="../media/image353.png"/><Relationship Id="rId113" Type="http://schemas.openxmlformats.org/officeDocument/2006/relationships/image" Target="../media/image375.png"/><Relationship Id="rId118" Type="http://schemas.openxmlformats.org/officeDocument/2006/relationships/customXml" Target="../ink/ink1709.xml"/><Relationship Id="rId80" Type="http://schemas.openxmlformats.org/officeDocument/2006/relationships/customXml" Target="../ink/ink1690.xml"/><Relationship Id="rId85" Type="http://schemas.openxmlformats.org/officeDocument/2006/relationships/image" Target="../media/image361.png"/><Relationship Id="rId12" Type="http://schemas.openxmlformats.org/officeDocument/2006/relationships/customXml" Target="../ink/ink1656.xml"/><Relationship Id="rId17" Type="http://schemas.openxmlformats.org/officeDocument/2006/relationships/image" Target="../media/image327.png"/><Relationship Id="rId33" Type="http://schemas.openxmlformats.org/officeDocument/2006/relationships/image" Target="../media/image335.png"/><Relationship Id="rId38" Type="http://schemas.openxmlformats.org/officeDocument/2006/relationships/customXml" Target="../ink/ink1669.xml"/><Relationship Id="rId59" Type="http://schemas.openxmlformats.org/officeDocument/2006/relationships/image" Target="../media/image348.png"/><Relationship Id="rId103" Type="http://schemas.openxmlformats.org/officeDocument/2006/relationships/image" Target="../media/image370.png"/><Relationship Id="rId108" Type="http://schemas.openxmlformats.org/officeDocument/2006/relationships/customXml" Target="../ink/ink1704.xml"/><Relationship Id="rId124" Type="http://schemas.openxmlformats.org/officeDocument/2006/relationships/customXml" Target="../ink/ink1712.xml"/><Relationship Id="rId54" Type="http://schemas.openxmlformats.org/officeDocument/2006/relationships/customXml" Target="../ink/ink1677.xml"/><Relationship Id="rId70" Type="http://schemas.openxmlformats.org/officeDocument/2006/relationships/customXml" Target="../ink/ink1685.xml"/><Relationship Id="rId75" Type="http://schemas.openxmlformats.org/officeDocument/2006/relationships/image" Target="../media/image356.png"/><Relationship Id="rId91" Type="http://schemas.openxmlformats.org/officeDocument/2006/relationships/image" Target="../media/image364.png"/><Relationship Id="rId96" Type="http://schemas.openxmlformats.org/officeDocument/2006/relationships/customXml" Target="../ink/ink1698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1653.xml"/><Relationship Id="rId23" Type="http://schemas.openxmlformats.org/officeDocument/2006/relationships/image" Target="../media/image330.png"/><Relationship Id="rId28" Type="http://schemas.openxmlformats.org/officeDocument/2006/relationships/customXml" Target="../ink/ink1664.xml"/><Relationship Id="rId49" Type="http://schemas.openxmlformats.org/officeDocument/2006/relationships/image" Target="../media/image343.png"/><Relationship Id="rId114" Type="http://schemas.openxmlformats.org/officeDocument/2006/relationships/customXml" Target="../ink/ink1707.xml"/><Relationship Id="rId119" Type="http://schemas.openxmlformats.org/officeDocument/2006/relationships/image" Target="../media/image378.png"/><Relationship Id="rId44" Type="http://schemas.openxmlformats.org/officeDocument/2006/relationships/customXml" Target="../ink/ink1672.xml"/><Relationship Id="rId60" Type="http://schemas.openxmlformats.org/officeDocument/2006/relationships/customXml" Target="../ink/ink1680.xml"/><Relationship Id="rId65" Type="http://schemas.openxmlformats.org/officeDocument/2006/relationships/image" Target="../media/image351.png"/><Relationship Id="rId81" Type="http://schemas.openxmlformats.org/officeDocument/2006/relationships/image" Target="../media/image359.png"/><Relationship Id="rId86" Type="http://schemas.openxmlformats.org/officeDocument/2006/relationships/customXml" Target="../ink/ink1693.xml"/><Relationship Id="rId13" Type="http://schemas.openxmlformats.org/officeDocument/2006/relationships/image" Target="../media/image325.png"/><Relationship Id="rId18" Type="http://schemas.openxmlformats.org/officeDocument/2006/relationships/customXml" Target="../ink/ink1659.xml"/><Relationship Id="rId39" Type="http://schemas.openxmlformats.org/officeDocument/2006/relationships/image" Target="../media/image338.png"/><Relationship Id="rId109" Type="http://schemas.openxmlformats.org/officeDocument/2006/relationships/image" Target="../media/image373.png"/><Relationship Id="rId34" Type="http://schemas.openxmlformats.org/officeDocument/2006/relationships/customXml" Target="../ink/ink1667.xml"/><Relationship Id="rId50" Type="http://schemas.openxmlformats.org/officeDocument/2006/relationships/customXml" Target="../ink/ink1675.xml"/><Relationship Id="rId55" Type="http://schemas.openxmlformats.org/officeDocument/2006/relationships/image" Target="../media/image346.png"/><Relationship Id="rId76" Type="http://schemas.openxmlformats.org/officeDocument/2006/relationships/customXml" Target="../ink/ink1688.xml"/><Relationship Id="rId97" Type="http://schemas.openxmlformats.org/officeDocument/2006/relationships/image" Target="../media/image367.png"/><Relationship Id="rId104" Type="http://schemas.openxmlformats.org/officeDocument/2006/relationships/customXml" Target="../ink/ink1702.xml"/><Relationship Id="rId120" Type="http://schemas.openxmlformats.org/officeDocument/2006/relationships/customXml" Target="../ink/ink1710.xml"/><Relationship Id="rId125" Type="http://schemas.openxmlformats.org/officeDocument/2006/relationships/image" Target="../media/image381.png"/><Relationship Id="rId7" Type="http://schemas.openxmlformats.org/officeDocument/2006/relationships/image" Target="../media/image322.png"/><Relationship Id="rId71" Type="http://schemas.openxmlformats.org/officeDocument/2006/relationships/image" Target="../media/image354.png"/><Relationship Id="rId92" Type="http://schemas.openxmlformats.org/officeDocument/2006/relationships/customXml" Target="../ink/ink1696.xml"/><Relationship Id="rId2" Type="http://schemas.openxmlformats.org/officeDocument/2006/relationships/customXml" Target="../ink/ink1651.xml"/><Relationship Id="rId29" Type="http://schemas.openxmlformats.org/officeDocument/2006/relationships/image" Target="../media/image333.png"/><Relationship Id="rId24" Type="http://schemas.openxmlformats.org/officeDocument/2006/relationships/customXml" Target="../ink/ink1662.xml"/><Relationship Id="rId40" Type="http://schemas.openxmlformats.org/officeDocument/2006/relationships/customXml" Target="../ink/ink1670.xml"/><Relationship Id="rId45" Type="http://schemas.openxmlformats.org/officeDocument/2006/relationships/image" Target="../media/image341.png"/><Relationship Id="rId66" Type="http://schemas.openxmlformats.org/officeDocument/2006/relationships/customXml" Target="../ink/ink1683.xml"/><Relationship Id="rId87" Type="http://schemas.openxmlformats.org/officeDocument/2006/relationships/image" Target="../media/image362.png"/><Relationship Id="rId110" Type="http://schemas.openxmlformats.org/officeDocument/2006/relationships/customXml" Target="../ink/ink1705.xml"/><Relationship Id="rId115" Type="http://schemas.openxmlformats.org/officeDocument/2006/relationships/image" Target="../media/image376.png"/><Relationship Id="rId61" Type="http://schemas.openxmlformats.org/officeDocument/2006/relationships/image" Target="../media/image349.png"/><Relationship Id="rId82" Type="http://schemas.openxmlformats.org/officeDocument/2006/relationships/customXml" Target="../ink/ink1691.xml"/><Relationship Id="rId19" Type="http://schemas.openxmlformats.org/officeDocument/2006/relationships/image" Target="../media/image328.png"/><Relationship Id="rId14" Type="http://schemas.openxmlformats.org/officeDocument/2006/relationships/customXml" Target="../ink/ink1657.xml"/><Relationship Id="rId30" Type="http://schemas.openxmlformats.org/officeDocument/2006/relationships/customXml" Target="../ink/ink1665.xml"/><Relationship Id="rId35" Type="http://schemas.openxmlformats.org/officeDocument/2006/relationships/image" Target="../media/image336.png"/><Relationship Id="rId56" Type="http://schemas.openxmlformats.org/officeDocument/2006/relationships/customXml" Target="../ink/ink1678.xml"/><Relationship Id="rId77" Type="http://schemas.openxmlformats.org/officeDocument/2006/relationships/image" Target="../media/image357.png"/><Relationship Id="rId100" Type="http://schemas.openxmlformats.org/officeDocument/2006/relationships/customXml" Target="../ink/ink1700.xml"/><Relationship Id="rId105" Type="http://schemas.openxmlformats.org/officeDocument/2006/relationships/image" Target="../media/image371.png"/><Relationship Id="rId126" Type="http://schemas.openxmlformats.org/officeDocument/2006/relationships/customXml" Target="../ink/ink1713.xml"/><Relationship Id="rId8" Type="http://schemas.openxmlformats.org/officeDocument/2006/relationships/customXml" Target="../ink/ink1654.xml"/><Relationship Id="rId51" Type="http://schemas.openxmlformats.org/officeDocument/2006/relationships/image" Target="../media/image344.png"/><Relationship Id="rId72" Type="http://schemas.openxmlformats.org/officeDocument/2006/relationships/customXml" Target="../ink/ink1686.xml"/><Relationship Id="rId93" Type="http://schemas.openxmlformats.org/officeDocument/2006/relationships/image" Target="../media/image365.png"/><Relationship Id="rId98" Type="http://schemas.openxmlformats.org/officeDocument/2006/relationships/customXml" Target="../ink/ink1699.xml"/><Relationship Id="rId121" Type="http://schemas.openxmlformats.org/officeDocument/2006/relationships/image" Target="../media/image379.png"/><Relationship Id="rId3" Type="http://schemas.openxmlformats.org/officeDocument/2006/relationships/image" Target="../media/image320.png"/><Relationship Id="rId25" Type="http://schemas.openxmlformats.org/officeDocument/2006/relationships/image" Target="../media/image331.png"/><Relationship Id="rId46" Type="http://schemas.openxmlformats.org/officeDocument/2006/relationships/customXml" Target="../ink/ink1673.xml"/><Relationship Id="rId67" Type="http://schemas.openxmlformats.org/officeDocument/2006/relationships/image" Target="../media/image352.png"/><Relationship Id="rId116" Type="http://schemas.openxmlformats.org/officeDocument/2006/relationships/customXml" Target="../ink/ink1708.xml"/><Relationship Id="rId20" Type="http://schemas.openxmlformats.org/officeDocument/2006/relationships/customXml" Target="../ink/ink1660.xml"/><Relationship Id="rId41" Type="http://schemas.openxmlformats.org/officeDocument/2006/relationships/image" Target="../media/image339.png"/><Relationship Id="rId62" Type="http://schemas.openxmlformats.org/officeDocument/2006/relationships/customXml" Target="../ink/ink1681.xml"/><Relationship Id="rId83" Type="http://schemas.openxmlformats.org/officeDocument/2006/relationships/image" Target="../media/image360.png"/><Relationship Id="rId88" Type="http://schemas.openxmlformats.org/officeDocument/2006/relationships/customXml" Target="../ink/ink1694.xml"/><Relationship Id="rId111" Type="http://schemas.openxmlformats.org/officeDocument/2006/relationships/image" Target="../media/image374.png"/><Relationship Id="rId15" Type="http://schemas.openxmlformats.org/officeDocument/2006/relationships/image" Target="../media/image326.png"/><Relationship Id="rId36" Type="http://schemas.openxmlformats.org/officeDocument/2006/relationships/customXml" Target="../ink/ink1668.xml"/><Relationship Id="rId57" Type="http://schemas.openxmlformats.org/officeDocument/2006/relationships/image" Target="../media/image347.png"/><Relationship Id="rId106" Type="http://schemas.openxmlformats.org/officeDocument/2006/relationships/customXml" Target="../ink/ink1703.xml"/><Relationship Id="rId127" Type="http://schemas.openxmlformats.org/officeDocument/2006/relationships/image" Target="../media/image382.png"/><Relationship Id="rId10" Type="http://schemas.openxmlformats.org/officeDocument/2006/relationships/customXml" Target="../ink/ink1655.xml"/><Relationship Id="rId31" Type="http://schemas.openxmlformats.org/officeDocument/2006/relationships/image" Target="../media/image334.png"/><Relationship Id="rId52" Type="http://schemas.openxmlformats.org/officeDocument/2006/relationships/customXml" Target="../ink/ink1676.xml"/><Relationship Id="rId73" Type="http://schemas.openxmlformats.org/officeDocument/2006/relationships/image" Target="../media/image355.png"/><Relationship Id="rId78" Type="http://schemas.openxmlformats.org/officeDocument/2006/relationships/customXml" Target="../ink/ink1689.xml"/><Relationship Id="rId94" Type="http://schemas.openxmlformats.org/officeDocument/2006/relationships/customXml" Target="../ink/ink1697.xml"/><Relationship Id="rId99" Type="http://schemas.openxmlformats.org/officeDocument/2006/relationships/image" Target="../media/image368.png"/><Relationship Id="rId101" Type="http://schemas.openxmlformats.org/officeDocument/2006/relationships/image" Target="../media/image369.png"/><Relationship Id="rId122" Type="http://schemas.openxmlformats.org/officeDocument/2006/relationships/customXml" Target="../ink/ink1711.xml"/><Relationship Id="rId4" Type="http://schemas.openxmlformats.org/officeDocument/2006/relationships/customXml" Target="../ink/ink1652.xml"/><Relationship Id="rId9" Type="http://schemas.openxmlformats.org/officeDocument/2006/relationships/image" Target="../media/image323.png"/></Relationships>
</file>

<file path=ppt/slides/_rels/slide43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377.png"/><Relationship Id="rId21" Type="http://schemas.openxmlformats.org/officeDocument/2006/relationships/image" Target="../media/image329.png"/><Relationship Id="rId42" Type="http://schemas.openxmlformats.org/officeDocument/2006/relationships/customXml" Target="../ink/ink1734.xml"/><Relationship Id="rId63" Type="http://schemas.openxmlformats.org/officeDocument/2006/relationships/image" Target="../media/image350.png"/><Relationship Id="rId84" Type="http://schemas.openxmlformats.org/officeDocument/2006/relationships/customXml" Target="../ink/ink1755.xml"/><Relationship Id="rId138" Type="http://schemas.openxmlformats.org/officeDocument/2006/relationships/customXml" Target="../ink/ink1782.xml"/><Relationship Id="rId159" Type="http://schemas.openxmlformats.org/officeDocument/2006/relationships/image" Target="../media/image398.png"/><Relationship Id="rId170" Type="http://schemas.openxmlformats.org/officeDocument/2006/relationships/customXml" Target="../ink/ink1798.xml"/><Relationship Id="rId107" Type="http://schemas.openxmlformats.org/officeDocument/2006/relationships/image" Target="../media/image372.png"/><Relationship Id="rId11" Type="http://schemas.openxmlformats.org/officeDocument/2006/relationships/image" Target="../media/image324.png"/><Relationship Id="rId32" Type="http://schemas.openxmlformats.org/officeDocument/2006/relationships/customXml" Target="../ink/ink1729.xml"/><Relationship Id="rId53" Type="http://schemas.openxmlformats.org/officeDocument/2006/relationships/image" Target="../media/image345.png"/><Relationship Id="rId74" Type="http://schemas.openxmlformats.org/officeDocument/2006/relationships/customXml" Target="../ink/ink1750.xml"/><Relationship Id="rId128" Type="http://schemas.openxmlformats.org/officeDocument/2006/relationships/customXml" Target="../ink/ink1777.xml"/><Relationship Id="rId149" Type="http://schemas.openxmlformats.org/officeDocument/2006/relationships/image" Target="../media/image393.png"/><Relationship Id="rId5" Type="http://schemas.openxmlformats.org/officeDocument/2006/relationships/image" Target="../media/image321.png"/><Relationship Id="rId95" Type="http://schemas.openxmlformats.org/officeDocument/2006/relationships/image" Target="../media/image366.png"/><Relationship Id="rId160" Type="http://schemas.openxmlformats.org/officeDocument/2006/relationships/customXml" Target="../ink/ink1793.xml"/><Relationship Id="rId22" Type="http://schemas.openxmlformats.org/officeDocument/2006/relationships/customXml" Target="../ink/ink1724.xml"/><Relationship Id="rId43" Type="http://schemas.openxmlformats.org/officeDocument/2006/relationships/image" Target="../media/image340.png"/><Relationship Id="rId64" Type="http://schemas.openxmlformats.org/officeDocument/2006/relationships/customXml" Target="../ink/ink1745.xml"/><Relationship Id="rId118" Type="http://schemas.openxmlformats.org/officeDocument/2006/relationships/customXml" Target="../ink/ink1772.xml"/><Relationship Id="rId139" Type="http://schemas.openxmlformats.org/officeDocument/2006/relationships/image" Target="../media/image388.png"/><Relationship Id="rId85" Type="http://schemas.openxmlformats.org/officeDocument/2006/relationships/image" Target="../media/image361.png"/><Relationship Id="rId150" Type="http://schemas.openxmlformats.org/officeDocument/2006/relationships/customXml" Target="../ink/ink1788.xml"/><Relationship Id="rId171" Type="http://schemas.openxmlformats.org/officeDocument/2006/relationships/image" Target="../media/image404.png"/><Relationship Id="rId12" Type="http://schemas.openxmlformats.org/officeDocument/2006/relationships/customXml" Target="../ink/ink1719.xml"/><Relationship Id="rId33" Type="http://schemas.openxmlformats.org/officeDocument/2006/relationships/image" Target="../media/image335.png"/><Relationship Id="rId108" Type="http://schemas.openxmlformats.org/officeDocument/2006/relationships/customXml" Target="../ink/ink1767.xml"/><Relationship Id="rId129" Type="http://schemas.openxmlformats.org/officeDocument/2006/relationships/image" Target="../media/image383.png"/><Relationship Id="rId54" Type="http://schemas.openxmlformats.org/officeDocument/2006/relationships/customXml" Target="../ink/ink1740.xml"/><Relationship Id="rId70" Type="http://schemas.openxmlformats.org/officeDocument/2006/relationships/customXml" Target="../ink/ink1748.xml"/><Relationship Id="rId75" Type="http://schemas.openxmlformats.org/officeDocument/2006/relationships/image" Target="../media/image356.png"/><Relationship Id="rId91" Type="http://schemas.openxmlformats.org/officeDocument/2006/relationships/image" Target="../media/image364.png"/><Relationship Id="rId96" Type="http://schemas.openxmlformats.org/officeDocument/2006/relationships/customXml" Target="../ink/ink1761.xml"/><Relationship Id="rId140" Type="http://schemas.openxmlformats.org/officeDocument/2006/relationships/customXml" Target="../ink/ink1783.xml"/><Relationship Id="rId145" Type="http://schemas.openxmlformats.org/officeDocument/2006/relationships/image" Target="../media/image391.png"/><Relationship Id="rId161" Type="http://schemas.openxmlformats.org/officeDocument/2006/relationships/image" Target="../media/image399.png"/><Relationship Id="rId166" Type="http://schemas.openxmlformats.org/officeDocument/2006/relationships/customXml" Target="../ink/ink1796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1716.xml"/><Relationship Id="rId23" Type="http://schemas.openxmlformats.org/officeDocument/2006/relationships/image" Target="../media/image330.png"/><Relationship Id="rId28" Type="http://schemas.openxmlformats.org/officeDocument/2006/relationships/customXml" Target="../ink/ink1727.xml"/><Relationship Id="rId49" Type="http://schemas.openxmlformats.org/officeDocument/2006/relationships/image" Target="../media/image343.png"/><Relationship Id="rId114" Type="http://schemas.openxmlformats.org/officeDocument/2006/relationships/customXml" Target="../ink/ink1770.xml"/><Relationship Id="rId119" Type="http://schemas.openxmlformats.org/officeDocument/2006/relationships/image" Target="../media/image378.png"/><Relationship Id="rId44" Type="http://schemas.openxmlformats.org/officeDocument/2006/relationships/customXml" Target="../ink/ink1735.xml"/><Relationship Id="rId60" Type="http://schemas.openxmlformats.org/officeDocument/2006/relationships/customXml" Target="../ink/ink1743.xml"/><Relationship Id="rId65" Type="http://schemas.openxmlformats.org/officeDocument/2006/relationships/image" Target="../media/image351.png"/><Relationship Id="rId81" Type="http://schemas.openxmlformats.org/officeDocument/2006/relationships/image" Target="../media/image359.png"/><Relationship Id="rId86" Type="http://schemas.openxmlformats.org/officeDocument/2006/relationships/customXml" Target="../ink/ink1756.xml"/><Relationship Id="rId130" Type="http://schemas.openxmlformats.org/officeDocument/2006/relationships/customXml" Target="../ink/ink1778.xml"/><Relationship Id="rId135" Type="http://schemas.openxmlformats.org/officeDocument/2006/relationships/image" Target="../media/image386.png"/><Relationship Id="rId151" Type="http://schemas.openxmlformats.org/officeDocument/2006/relationships/image" Target="../media/image394.png"/><Relationship Id="rId156" Type="http://schemas.openxmlformats.org/officeDocument/2006/relationships/customXml" Target="../ink/ink1791.xml"/><Relationship Id="rId13" Type="http://schemas.openxmlformats.org/officeDocument/2006/relationships/image" Target="../media/image325.png"/><Relationship Id="rId18" Type="http://schemas.openxmlformats.org/officeDocument/2006/relationships/customXml" Target="../ink/ink1722.xml"/><Relationship Id="rId39" Type="http://schemas.openxmlformats.org/officeDocument/2006/relationships/image" Target="../media/image338.png"/><Relationship Id="rId109" Type="http://schemas.openxmlformats.org/officeDocument/2006/relationships/image" Target="../media/image373.png"/><Relationship Id="rId34" Type="http://schemas.openxmlformats.org/officeDocument/2006/relationships/customXml" Target="../ink/ink1730.xml"/><Relationship Id="rId50" Type="http://schemas.openxmlformats.org/officeDocument/2006/relationships/customXml" Target="../ink/ink1738.xml"/><Relationship Id="rId55" Type="http://schemas.openxmlformats.org/officeDocument/2006/relationships/image" Target="../media/image346.png"/><Relationship Id="rId76" Type="http://schemas.openxmlformats.org/officeDocument/2006/relationships/customXml" Target="../ink/ink1751.xml"/><Relationship Id="rId97" Type="http://schemas.openxmlformats.org/officeDocument/2006/relationships/image" Target="../media/image367.png"/><Relationship Id="rId104" Type="http://schemas.openxmlformats.org/officeDocument/2006/relationships/customXml" Target="../ink/ink1765.xml"/><Relationship Id="rId120" Type="http://schemas.openxmlformats.org/officeDocument/2006/relationships/customXml" Target="../ink/ink1773.xml"/><Relationship Id="rId125" Type="http://schemas.openxmlformats.org/officeDocument/2006/relationships/image" Target="../media/image381.png"/><Relationship Id="rId141" Type="http://schemas.openxmlformats.org/officeDocument/2006/relationships/image" Target="../media/image389.png"/><Relationship Id="rId146" Type="http://schemas.openxmlformats.org/officeDocument/2006/relationships/customXml" Target="../ink/ink1786.xml"/><Relationship Id="rId167" Type="http://schemas.openxmlformats.org/officeDocument/2006/relationships/image" Target="../media/image402.png"/><Relationship Id="rId7" Type="http://schemas.openxmlformats.org/officeDocument/2006/relationships/image" Target="../media/image322.png"/><Relationship Id="rId71" Type="http://schemas.openxmlformats.org/officeDocument/2006/relationships/image" Target="../media/image354.png"/><Relationship Id="rId92" Type="http://schemas.openxmlformats.org/officeDocument/2006/relationships/customXml" Target="../ink/ink1759.xml"/><Relationship Id="rId162" Type="http://schemas.openxmlformats.org/officeDocument/2006/relationships/customXml" Target="../ink/ink1794.xml"/><Relationship Id="rId2" Type="http://schemas.openxmlformats.org/officeDocument/2006/relationships/customXml" Target="../ink/ink1714.xml"/><Relationship Id="rId29" Type="http://schemas.openxmlformats.org/officeDocument/2006/relationships/image" Target="../media/image333.png"/><Relationship Id="rId24" Type="http://schemas.openxmlformats.org/officeDocument/2006/relationships/customXml" Target="../ink/ink1725.xml"/><Relationship Id="rId40" Type="http://schemas.openxmlformats.org/officeDocument/2006/relationships/customXml" Target="../ink/ink1733.xml"/><Relationship Id="rId45" Type="http://schemas.openxmlformats.org/officeDocument/2006/relationships/image" Target="../media/image341.png"/><Relationship Id="rId66" Type="http://schemas.openxmlformats.org/officeDocument/2006/relationships/customXml" Target="../ink/ink1746.xml"/><Relationship Id="rId87" Type="http://schemas.openxmlformats.org/officeDocument/2006/relationships/image" Target="../media/image362.png"/><Relationship Id="rId110" Type="http://schemas.openxmlformats.org/officeDocument/2006/relationships/customXml" Target="../ink/ink1768.xml"/><Relationship Id="rId115" Type="http://schemas.openxmlformats.org/officeDocument/2006/relationships/image" Target="../media/image376.png"/><Relationship Id="rId131" Type="http://schemas.openxmlformats.org/officeDocument/2006/relationships/image" Target="../media/image384.png"/><Relationship Id="rId136" Type="http://schemas.openxmlformats.org/officeDocument/2006/relationships/customXml" Target="../ink/ink1781.xml"/><Relationship Id="rId157" Type="http://schemas.openxmlformats.org/officeDocument/2006/relationships/image" Target="../media/image397.png"/><Relationship Id="rId61" Type="http://schemas.openxmlformats.org/officeDocument/2006/relationships/image" Target="../media/image349.png"/><Relationship Id="rId82" Type="http://schemas.openxmlformats.org/officeDocument/2006/relationships/customXml" Target="../ink/ink1754.xml"/><Relationship Id="rId152" Type="http://schemas.openxmlformats.org/officeDocument/2006/relationships/customXml" Target="../ink/ink1789.xml"/><Relationship Id="rId19" Type="http://schemas.openxmlformats.org/officeDocument/2006/relationships/image" Target="../media/image328.png"/><Relationship Id="rId14" Type="http://schemas.openxmlformats.org/officeDocument/2006/relationships/customXml" Target="../ink/ink1720.xml"/><Relationship Id="rId30" Type="http://schemas.openxmlformats.org/officeDocument/2006/relationships/customXml" Target="../ink/ink1728.xml"/><Relationship Id="rId35" Type="http://schemas.openxmlformats.org/officeDocument/2006/relationships/image" Target="../media/image336.png"/><Relationship Id="rId56" Type="http://schemas.openxmlformats.org/officeDocument/2006/relationships/customXml" Target="../ink/ink1741.xml"/><Relationship Id="rId77" Type="http://schemas.openxmlformats.org/officeDocument/2006/relationships/image" Target="../media/image357.png"/><Relationship Id="rId100" Type="http://schemas.openxmlformats.org/officeDocument/2006/relationships/customXml" Target="../ink/ink1763.xml"/><Relationship Id="rId105" Type="http://schemas.openxmlformats.org/officeDocument/2006/relationships/image" Target="../media/image371.png"/><Relationship Id="rId126" Type="http://schemas.openxmlformats.org/officeDocument/2006/relationships/customXml" Target="../ink/ink1776.xml"/><Relationship Id="rId147" Type="http://schemas.openxmlformats.org/officeDocument/2006/relationships/image" Target="../media/image392.png"/><Relationship Id="rId168" Type="http://schemas.openxmlformats.org/officeDocument/2006/relationships/customXml" Target="../ink/ink1797.xml"/><Relationship Id="rId8" Type="http://schemas.openxmlformats.org/officeDocument/2006/relationships/customXml" Target="../ink/ink1717.xml"/><Relationship Id="rId51" Type="http://schemas.openxmlformats.org/officeDocument/2006/relationships/image" Target="../media/image344.png"/><Relationship Id="rId72" Type="http://schemas.openxmlformats.org/officeDocument/2006/relationships/customXml" Target="../ink/ink1749.xml"/><Relationship Id="rId93" Type="http://schemas.openxmlformats.org/officeDocument/2006/relationships/image" Target="../media/image365.png"/><Relationship Id="rId98" Type="http://schemas.openxmlformats.org/officeDocument/2006/relationships/customXml" Target="../ink/ink1762.xml"/><Relationship Id="rId121" Type="http://schemas.openxmlformats.org/officeDocument/2006/relationships/image" Target="../media/image379.png"/><Relationship Id="rId142" Type="http://schemas.openxmlformats.org/officeDocument/2006/relationships/customXml" Target="../ink/ink1784.xml"/><Relationship Id="rId163" Type="http://schemas.openxmlformats.org/officeDocument/2006/relationships/image" Target="../media/image400.png"/><Relationship Id="rId3" Type="http://schemas.openxmlformats.org/officeDocument/2006/relationships/image" Target="../media/image320.png"/><Relationship Id="rId25" Type="http://schemas.openxmlformats.org/officeDocument/2006/relationships/image" Target="../media/image331.png"/><Relationship Id="rId46" Type="http://schemas.openxmlformats.org/officeDocument/2006/relationships/customXml" Target="../ink/ink1736.xml"/><Relationship Id="rId67" Type="http://schemas.openxmlformats.org/officeDocument/2006/relationships/image" Target="../media/image352.png"/><Relationship Id="rId116" Type="http://schemas.openxmlformats.org/officeDocument/2006/relationships/customXml" Target="../ink/ink1771.xml"/><Relationship Id="rId137" Type="http://schemas.openxmlformats.org/officeDocument/2006/relationships/image" Target="../media/image387.png"/><Relationship Id="rId158" Type="http://schemas.openxmlformats.org/officeDocument/2006/relationships/customXml" Target="../ink/ink1792.xml"/><Relationship Id="rId20" Type="http://schemas.openxmlformats.org/officeDocument/2006/relationships/customXml" Target="../ink/ink1723.xml"/><Relationship Id="rId41" Type="http://schemas.openxmlformats.org/officeDocument/2006/relationships/image" Target="../media/image339.png"/><Relationship Id="rId62" Type="http://schemas.openxmlformats.org/officeDocument/2006/relationships/customXml" Target="../ink/ink1744.xml"/><Relationship Id="rId83" Type="http://schemas.openxmlformats.org/officeDocument/2006/relationships/image" Target="../media/image360.png"/><Relationship Id="rId88" Type="http://schemas.openxmlformats.org/officeDocument/2006/relationships/customXml" Target="../ink/ink1757.xml"/><Relationship Id="rId111" Type="http://schemas.openxmlformats.org/officeDocument/2006/relationships/image" Target="../media/image374.png"/><Relationship Id="rId132" Type="http://schemas.openxmlformats.org/officeDocument/2006/relationships/customXml" Target="../ink/ink1779.xml"/><Relationship Id="rId153" Type="http://schemas.openxmlformats.org/officeDocument/2006/relationships/image" Target="../media/image395.png"/><Relationship Id="rId15" Type="http://schemas.openxmlformats.org/officeDocument/2006/relationships/image" Target="../media/image326.png"/><Relationship Id="rId36" Type="http://schemas.openxmlformats.org/officeDocument/2006/relationships/customXml" Target="../ink/ink1731.xml"/><Relationship Id="rId57" Type="http://schemas.openxmlformats.org/officeDocument/2006/relationships/image" Target="../media/image347.png"/><Relationship Id="rId106" Type="http://schemas.openxmlformats.org/officeDocument/2006/relationships/customXml" Target="../ink/ink1766.xml"/><Relationship Id="rId127" Type="http://schemas.openxmlformats.org/officeDocument/2006/relationships/image" Target="../media/image382.png"/><Relationship Id="rId10" Type="http://schemas.openxmlformats.org/officeDocument/2006/relationships/customXml" Target="../ink/ink1718.xml"/><Relationship Id="rId31" Type="http://schemas.openxmlformats.org/officeDocument/2006/relationships/image" Target="../media/image334.png"/><Relationship Id="rId52" Type="http://schemas.openxmlformats.org/officeDocument/2006/relationships/customXml" Target="../ink/ink1739.xml"/><Relationship Id="rId73" Type="http://schemas.openxmlformats.org/officeDocument/2006/relationships/image" Target="../media/image355.png"/><Relationship Id="rId78" Type="http://schemas.openxmlformats.org/officeDocument/2006/relationships/customXml" Target="../ink/ink1752.xml"/><Relationship Id="rId94" Type="http://schemas.openxmlformats.org/officeDocument/2006/relationships/customXml" Target="../ink/ink1760.xml"/><Relationship Id="rId99" Type="http://schemas.openxmlformats.org/officeDocument/2006/relationships/image" Target="../media/image368.png"/><Relationship Id="rId101" Type="http://schemas.openxmlformats.org/officeDocument/2006/relationships/image" Target="../media/image369.png"/><Relationship Id="rId122" Type="http://schemas.openxmlformats.org/officeDocument/2006/relationships/customXml" Target="../ink/ink1774.xml"/><Relationship Id="rId143" Type="http://schemas.openxmlformats.org/officeDocument/2006/relationships/image" Target="../media/image390.png"/><Relationship Id="rId148" Type="http://schemas.openxmlformats.org/officeDocument/2006/relationships/customXml" Target="../ink/ink1787.xml"/><Relationship Id="rId164" Type="http://schemas.openxmlformats.org/officeDocument/2006/relationships/customXml" Target="../ink/ink1795.xml"/><Relationship Id="rId169" Type="http://schemas.openxmlformats.org/officeDocument/2006/relationships/image" Target="../media/image403.png"/><Relationship Id="rId4" Type="http://schemas.openxmlformats.org/officeDocument/2006/relationships/customXml" Target="../ink/ink1715.xml"/><Relationship Id="rId9" Type="http://schemas.openxmlformats.org/officeDocument/2006/relationships/image" Target="../media/image323.png"/><Relationship Id="rId26" Type="http://schemas.openxmlformats.org/officeDocument/2006/relationships/customXml" Target="../ink/ink1726.xml"/><Relationship Id="rId47" Type="http://schemas.openxmlformats.org/officeDocument/2006/relationships/image" Target="../media/image342.png"/><Relationship Id="rId68" Type="http://schemas.openxmlformats.org/officeDocument/2006/relationships/customXml" Target="../ink/ink1747.xml"/><Relationship Id="rId89" Type="http://schemas.openxmlformats.org/officeDocument/2006/relationships/image" Target="../media/image363.png"/><Relationship Id="rId112" Type="http://schemas.openxmlformats.org/officeDocument/2006/relationships/customXml" Target="../ink/ink1769.xml"/><Relationship Id="rId133" Type="http://schemas.openxmlformats.org/officeDocument/2006/relationships/image" Target="../media/image385.png"/><Relationship Id="rId154" Type="http://schemas.openxmlformats.org/officeDocument/2006/relationships/customXml" Target="../ink/ink1790.xml"/><Relationship Id="rId16" Type="http://schemas.openxmlformats.org/officeDocument/2006/relationships/customXml" Target="../ink/ink1721.xml"/><Relationship Id="rId37" Type="http://schemas.openxmlformats.org/officeDocument/2006/relationships/image" Target="../media/image337.png"/><Relationship Id="rId58" Type="http://schemas.openxmlformats.org/officeDocument/2006/relationships/customXml" Target="../ink/ink1742.xml"/><Relationship Id="rId79" Type="http://schemas.openxmlformats.org/officeDocument/2006/relationships/image" Target="../media/image358.png"/><Relationship Id="rId102" Type="http://schemas.openxmlformats.org/officeDocument/2006/relationships/customXml" Target="../ink/ink1764.xml"/><Relationship Id="rId123" Type="http://schemas.openxmlformats.org/officeDocument/2006/relationships/image" Target="../media/image380.png"/><Relationship Id="rId144" Type="http://schemas.openxmlformats.org/officeDocument/2006/relationships/customXml" Target="../ink/ink1785.xml"/><Relationship Id="rId90" Type="http://schemas.openxmlformats.org/officeDocument/2006/relationships/customXml" Target="../ink/ink1758.xml"/><Relationship Id="rId165" Type="http://schemas.openxmlformats.org/officeDocument/2006/relationships/image" Target="../media/image401.png"/><Relationship Id="rId27" Type="http://schemas.openxmlformats.org/officeDocument/2006/relationships/image" Target="../media/image332.png"/><Relationship Id="rId48" Type="http://schemas.openxmlformats.org/officeDocument/2006/relationships/customXml" Target="../ink/ink1737.xml"/><Relationship Id="rId69" Type="http://schemas.openxmlformats.org/officeDocument/2006/relationships/image" Target="../media/image353.png"/><Relationship Id="rId113" Type="http://schemas.openxmlformats.org/officeDocument/2006/relationships/image" Target="../media/image375.png"/><Relationship Id="rId134" Type="http://schemas.openxmlformats.org/officeDocument/2006/relationships/customXml" Target="../ink/ink1780.xml"/><Relationship Id="rId80" Type="http://schemas.openxmlformats.org/officeDocument/2006/relationships/customXml" Target="../ink/ink1753.xml"/><Relationship Id="rId155" Type="http://schemas.openxmlformats.org/officeDocument/2006/relationships/image" Target="../media/image396.png"/><Relationship Id="rId17" Type="http://schemas.openxmlformats.org/officeDocument/2006/relationships/image" Target="../media/image327.png"/><Relationship Id="rId38" Type="http://schemas.openxmlformats.org/officeDocument/2006/relationships/customXml" Target="../ink/ink1732.xml"/><Relationship Id="rId59" Type="http://schemas.openxmlformats.org/officeDocument/2006/relationships/image" Target="../media/image348.png"/><Relationship Id="rId103" Type="http://schemas.openxmlformats.org/officeDocument/2006/relationships/image" Target="../media/image370.png"/><Relationship Id="rId124" Type="http://schemas.openxmlformats.org/officeDocument/2006/relationships/customXml" Target="../ink/ink1775.xml"/></Relationships>
</file>

<file path=ppt/slides/_rels/slide44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377.png"/><Relationship Id="rId21" Type="http://schemas.openxmlformats.org/officeDocument/2006/relationships/image" Target="../media/image329.png"/><Relationship Id="rId42" Type="http://schemas.openxmlformats.org/officeDocument/2006/relationships/customXml" Target="../ink/ink1819.xml"/><Relationship Id="rId63" Type="http://schemas.openxmlformats.org/officeDocument/2006/relationships/image" Target="../media/image350.png"/><Relationship Id="rId84" Type="http://schemas.openxmlformats.org/officeDocument/2006/relationships/customXml" Target="../ink/ink1840.xml"/><Relationship Id="rId138" Type="http://schemas.openxmlformats.org/officeDocument/2006/relationships/customXml" Target="../ink/ink1867.xml"/><Relationship Id="rId159" Type="http://schemas.openxmlformats.org/officeDocument/2006/relationships/image" Target="../media/image398.png"/><Relationship Id="rId170" Type="http://schemas.openxmlformats.org/officeDocument/2006/relationships/customXml" Target="../ink/ink1883.xml"/><Relationship Id="rId191" Type="http://schemas.openxmlformats.org/officeDocument/2006/relationships/image" Target="../media/image414.png"/><Relationship Id="rId107" Type="http://schemas.openxmlformats.org/officeDocument/2006/relationships/image" Target="../media/image372.png"/><Relationship Id="rId11" Type="http://schemas.openxmlformats.org/officeDocument/2006/relationships/image" Target="../media/image324.png"/><Relationship Id="rId32" Type="http://schemas.openxmlformats.org/officeDocument/2006/relationships/customXml" Target="../ink/ink1814.xml"/><Relationship Id="rId53" Type="http://schemas.openxmlformats.org/officeDocument/2006/relationships/image" Target="../media/image345.png"/><Relationship Id="rId74" Type="http://schemas.openxmlformats.org/officeDocument/2006/relationships/customXml" Target="../ink/ink1835.xml"/><Relationship Id="rId128" Type="http://schemas.openxmlformats.org/officeDocument/2006/relationships/customXml" Target="../ink/ink1862.xml"/><Relationship Id="rId149" Type="http://schemas.openxmlformats.org/officeDocument/2006/relationships/image" Target="../media/image393.png"/><Relationship Id="rId5" Type="http://schemas.openxmlformats.org/officeDocument/2006/relationships/image" Target="../media/image321.png"/><Relationship Id="rId95" Type="http://schemas.openxmlformats.org/officeDocument/2006/relationships/image" Target="../media/image366.png"/><Relationship Id="rId160" Type="http://schemas.openxmlformats.org/officeDocument/2006/relationships/customXml" Target="../ink/ink1878.xml"/><Relationship Id="rId181" Type="http://schemas.openxmlformats.org/officeDocument/2006/relationships/image" Target="../media/image410.png"/><Relationship Id="rId22" Type="http://schemas.openxmlformats.org/officeDocument/2006/relationships/customXml" Target="../ink/ink1809.xml"/><Relationship Id="rId43" Type="http://schemas.openxmlformats.org/officeDocument/2006/relationships/image" Target="../media/image340.png"/><Relationship Id="rId64" Type="http://schemas.openxmlformats.org/officeDocument/2006/relationships/customXml" Target="../ink/ink1830.xml"/><Relationship Id="rId118" Type="http://schemas.openxmlformats.org/officeDocument/2006/relationships/customXml" Target="../ink/ink1857.xml"/><Relationship Id="rId139" Type="http://schemas.openxmlformats.org/officeDocument/2006/relationships/image" Target="../media/image388.png"/><Relationship Id="rId85" Type="http://schemas.openxmlformats.org/officeDocument/2006/relationships/image" Target="../media/image361.png"/><Relationship Id="rId150" Type="http://schemas.openxmlformats.org/officeDocument/2006/relationships/customXml" Target="../ink/ink1873.xml"/><Relationship Id="rId171" Type="http://schemas.openxmlformats.org/officeDocument/2006/relationships/image" Target="../media/image405.png"/><Relationship Id="rId192" Type="http://schemas.openxmlformats.org/officeDocument/2006/relationships/customXml" Target="../ink/ink1894.xml"/><Relationship Id="rId12" Type="http://schemas.openxmlformats.org/officeDocument/2006/relationships/customXml" Target="../ink/ink1804.xml"/><Relationship Id="rId33" Type="http://schemas.openxmlformats.org/officeDocument/2006/relationships/image" Target="../media/image335.png"/><Relationship Id="rId108" Type="http://schemas.openxmlformats.org/officeDocument/2006/relationships/customXml" Target="../ink/ink1852.xml"/><Relationship Id="rId129" Type="http://schemas.openxmlformats.org/officeDocument/2006/relationships/image" Target="../media/image383.png"/><Relationship Id="rId54" Type="http://schemas.openxmlformats.org/officeDocument/2006/relationships/customXml" Target="../ink/ink1825.xml"/><Relationship Id="rId75" Type="http://schemas.openxmlformats.org/officeDocument/2006/relationships/image" Target="../media/image356.png"/><Relationship Id="rId96" Type="http://schemas.openxmlformats.org/officeDocument/2006/relationships/customXml" Target="../ink/ink1846.xml"/><Relationship Id="rId140" Type="http://schemas.openxmlformats.org/officeDocument/2006/relationships/customXml" Target="../ink/ink1868.xml"/><Relationship Id="rId161" Type="http://schemas.openxmlformats.org/officeDocument/2006/relationships/image" Target="../media/image399.png"/><Relationship Id="rId182" Type="http://schemas.openxmlformats.org/officeDocument/2006/relationships/customXml" Target="../ink/ink1889.xml"/><Relationship Id="rId6" Type="http://schemas.openxmlformats.org/officeDocument/2006/relationships/customXml" Target="../ink/ink1801.xml"/><Relationship Id="rId23" Type="http://schemas.openxmlformats.org/officeDocument/2006/relationships/image" Target="../media/image330.png"/><Relationship Id="rId119" Type="http://schemas.openxmlformats.org/officeDocument/2006/relationships/image" Target="../media/image378.png"/><Relationship Id="rId44" Type="http://schemas.openxmlformats.org/officeDocument/2006/relationships/customXml" Target="../ink/ink1820.xml"/><Relationship Id="rId65" Type="http://schemas.openxmlformats.org/officeDocument/2006/relationships/image" Target="../media/image351.png"/><Relationship Id="rId86" Type="http://schemas.openxmlformats.org/officeDocument/2006/relationships/customXml" Target="../ink/ink1841.xml"/><Relationship Id="rId130" Type="http://schemas.openxmlformats.org/officeDocument/2006/relationships/customXml" Target="../ink/ink1863.xml"/><Relationship Id="rId151" Type="http://schemas.openxmlformats.org/officeDocument/2006/relationships/image" Target="../media/image394.png"/><Relationship Id="rId172" Type="http://schemas.openxmlformats.org/officeDocument/2006/relationships/customXml" Target="../ink/ink1884.xml"/><Relationship Id="rId193" Type="http://schemas.openxmlformats.org/officeDocument/2006/relationships/image" Target="../media/image415.png"/><Relationship Id="rId13" Type="http://schemas.openxmlformats.org/officeDocument/2006/relationships/image" Target="../media/image325.png"/><Relationship Id="rId109" Type="http://schemas.openxmlformats.org/officeDocument/2006/relationships/image" Target="../media/image373.png"/><Relationship Id="rId34" Type="http://schemas.openxmlformats.org/officeDocument/2006/relationships/customXml" Target="../ink/ink1815.xml"/><Relationship Id="rId55" Type="http://schemas.openxmlformats.org/officeDocument/2006/relationships/image" Target="../media/image346.png"/><Relationship Id="rId76" Type="http://schemas.openxmlformats.org/officeDocument/2006/relationships/customXml" Target="../ink/ink1836.xml"/><Relationship Id="rId97" Type="http://schemas.openxmlformats.org/officeDocument/2006/relationships/image" Target="../media/image367.png"/><Relationship Id="rId120" Type="http://schemas.openxmlformats.org/officeDocument/2006/relationships/customXml" Target="../ink/ink1858.xml"/><Relationship Id="rId141" Type="http://schemas.openxmlformats.org/officeDocument/2006/relationships/image" Target="../media/image389.png"/><Relationship Id="rId7" Type="http://schemas.openxmlformats.org/officeDocument/2006/relationships/image" Target="../media/image322.png"/><Relationship Id="rId71" Type="http://schemas.openxmlformats.org/officeDocument/2006/relationships/image" Target="../media/image354.png"/><Relationship Id="rId92" Type="http://schemas.openxmlformats.org/officeDocument/2006/relationships/customXml" Target="../ink/ink1844.xml"/><Relationship Id="rId162" Type="http://schemas.openxmlformats.org/officeDocument/2006/relationships/customXml" Target="../ink/ink1879.xml"/><Relationship Id="rId183" Type="http://schemas.openxmlformats.org/officeDocument/2006/relationships/image" Target="../media/image411.png"/><Relationship Id="rId2" Type="http://schemas.openxmlformats.org/officeDocument/2006/relationships/customXml" Target="../ink/ink1799.xml"/><Relationship Id="rId29" Type="http://schemas.openxmlformats.org/officeDocument/2006/relationships/image" Target="../media/image333.png"/><Relationship Id="rId24" Type="http://schemas.openxmlformats.org/officeDocument/2006/relationships/customXml" Target="../ink/ink1810.xml"/><Relationship Id="rId40" Type="http://schemas.openxmlformats.org/officeDocument/2006/relationships/customXml" Target="../ink/ink1818.xml"/><Relationship Id="rId45" Type="http://schemas.openxmlformats.org/officeDocument/2006/relationships/image" Target="../media/image341.png"/><Relationship Id="rId66" Type="http://schemas.openxmlformats.org/officeDocument/2006/relationships/customXml" Target="../ink/ink1831.xml"/><Relationship Id="rId87" Type="http://schemas.openxmlformats.org/officeDocument/2006/relationships/image" Target="../media/image362.png"/><Relationship Id="rId110" Type="http://schemas.openxmlformats.org/officeDocument/2006/relationships/customXml" Target="../ink/ink1853.xml"/><Relationship Id="rId115" Type="http://schemas.openxmlformats.org/officeDocument/2006/relationships/image" Target="../media/image376.png"/><Relationship Id="rId131" Type="http://schemas.openxmlformats.org/officeDocument/2006/relationships/image" Target="../media/image384.png"/><Relationship Id="rId136" Type="http://schemas.openxmlformats.org/officeDocument/2006/relationships/customXml" Target="../ink/ink1866.xml"/><Relationship Id="rId157" Type="http://schemas.openxmlformats.org/officeDocument/2006/relationships/image" Target="../media/image397.png"/><Relationship Id="rId178" Type="http://schemas.openxmlformats.org/officeDocument/2006/relationships/customXml" Target="../ink/ink1887.xml"/><Relationship Id="rId61" Type="http://schemas.openxmlformats.org/officeDocument/2006/relationships/image" Target="../media/image349.png"/><Relationship Id="rId82" Type="http://schemas.openxmlformats.org/officeDocument/2006/relationships/customXml" Target="../ink/ink1839.xml"/><Relationship Id="rId152" Type="http://schemas.openxmlformats.org/officeDocument/2006/relationships/customXml" Target="../ink/ink1874.xml"/><Relationship Id="rId173" Type="http://schemas.openxmlformats.org/officeDocument/2006/relationships/image" Target="../media/image406.png"/><Relationship Id="rId194" Type="http://schemas.openxmlformats.org/officeDocument/2006/relationships/customXml" Target="../ink/ink1895.xml"/><Relationship Id="rId19" Type="http://schemas.openxmlformats.org/officeDocument/2006/relationships/image" Target="../media/image328.png"/><Relationship Id="rId14" Type="http://schemas.openxmlformats.org/officeDocument/2006/relationships/customXml" Target="../ink/ink1805.xml"/><Relationship Id="rId30" Type="http://schemas.openxmlformats.org/officeDocument/2006/relationships/customXml" Target="../ink/ink1813.xml"/><Relationship Id="rId35" Type="http://schemas.openxmlformats.org/officeDocument/2006/relationships/image" Target="../media/image336.png"/><Relationship Id="rId56" Type="http://schemas.openxmlformats.org/officeDocument/2006/relationships/customXml" Target="../ink/ink1826.xml"/><Relationship Id="rId77" Type="http://schemas.openxmlformats.org/officeDocument/2006/relationships/image" Target="../media/image357.png"/><Relationship Id="rId100" Type="http://schemas.openxmlformats.org/officeDocument/2006/relationships/customXml" Target="../ink/ink1848.xml"/><Relationship Id="rId105" Type="http://schemas.openxmlformats.org/officeDocument/2006/relationships/image" Target="../media/image371.png"/><Relationship Id="rId126" Type="http://schemas.openxmlformats.org/officeDocument/2006/relationships/customXml" Target="../ink/ink1861.xml"/><Relationship Id="rId147" Type="http://schemas.openxmlformats.org/officeDocument/2006/relationships/image" Target="../media/image392.png"/><Relationship Id="rId168" Type="http://schemas.openxmlformats.org/officeDocument/2006/relationships/customXml" Target="../ink/ink1882.xml"/><Relationship Id="rId8" Type="http://schemas.openxmlformats.org/officeDocument/2006/relationships/customXml" Target="../ink/ink1802.xml"/><Relationship Id="rId51" Type="http://schemas.openxmlformats.org/officeDocument/2006/relationships/image" Target="../media/image344.png"/><Relationship Id="rId72" Type="http://schemas.openxmlformats.org/officeDocument/2006/relationships/customXml" Target="../ink/ink1834.xml"/><Relationship Id="rId93" Type="http://schemas.openxmlformats.org/officeDocument/2006/relationships/image" Target="../media/image365.png"/><Relationship Id="rId98" Type="http://schemas.openxmlformats.org/officeDocument/2006/relationships/customXml" Target="../ink/ink1847.xml"/><Relationship Id="rId121" Type="http://schemas.openxmlformats.org/officeDocument/2006/relationships/image" Target="../media/image379.png"/><Relationship Id="rId142" Type="http://schemas.openxmlformats.org/officeDocument/2006/relationships/customXml" Target="../ink/ink1869.xml"/><Relationship Id="rId163" Type="http://schemas.openxmlformats.org/officeDocument/2006/relationships/image" Target="../media/image400.png"/><Relationship Id="rId184" Type="http://schemas.openxmlformats.org/officeDocument/2006/relationships/customXml" Target="../ink/ink1890.xml"/><Relationship Id="rId189" Type="http://schemas.openxmlformats.org/officeDocument/2006/relationships/image" Target="../media/image404.png"/><Relationship Id="rId3" Type="http://schemas.openxmlformats.org/officeDocument/2006/relationships/image" Target="../media/image320.png"/><Relationship Id="rId25" Type="http://schemas.openxmlformats.org/officeDocument/2006/relationships/image" Target="../media/image331.png"/><Relationship Id="rId46" Type="http://schemas.openxmlformats.org/officeDocument/2006/relationships/customXml" Target="../ink/ink1821.xml"/><Relationship Id="rId67" Type="http://schemas.openxmlformats.org/officeDocument/2006/relationships/image" Target="../media/image352.png"/><Relationship Id="rId116" Type="http://schemas.openxmlformats.org/officeDocument/2006/relationships/customXml" Target="../ink/ink1856.xml"/><Relationship Id="rId137" Type="http://schemas.openxmlformats.org/officeDocument/2006/relationships/image" Target="../media/image387.png"/><Relationship Id="rId158" Type="http://schemas.openxmlformats.org/officeDocument/2006/relationships/customXml" Target="../ink/ink1877.xml"/><Relationship Id="rId20" Type="http://schemas.openxmlformats.org/officeDocument/2006/relationships/customXml" Target="../ink/ink1808.xml"/><Relationship Id="rId41" Type="http://schemas.openxmlformats.org/officeDocument/2006/relationships/image" Target="../media/image339.png"/><Relationship Id="rId62" Type="http://schemas.openxmlformats.org/officeDocument/2006/relationships/customXml" Target="../ink/ink1829.xml"/><Relationship Id="rId83" Type="http://schemas.openxmlformats.org/officeDocument/2006/relationships/image" Target="../media/image360.png"/><Relationship Id="rId88" Type="http://schemas.openxmlformats.org/officeDocument/2006/relationships/customXml" Target="../ink/ink1842.xml"/><Relationship Id="rId111" Type="http://schemas.openxmlformats.org/officeDocument/2006/relationships/image" Target="../media/image374.png"/><Relationship Id="rId132" Type="http://schemas.openxmlformats.org/officeDocument/2006/relationships/customXml" Target="../ink/ink1864.xml"/><Relationship Id="rId153" Type="http://schemas.openxmlformats.org/officeDocument/2006/relationships/image" Target="../media/image395.png"/><Relationship Id="rId174" Type="http://schemas.openxmlformats.org/officeDocument/2006/relationships/customXml" Target="../ink/ink1885.xml"/><Relationship Id="rId179" Type="http://schemas.openxmlformats.org/officeDocument/2006/relationships/image" Target="../media/image409.png"/><Relationship Id="rId195" Type="http://schemas.openxmlformats.org/officeDocument/2006/relationships/image" Target="../media/image416.png"/><Relationship Id="rId190" Type="http://schemas.openxmlformats.org/officeDocument/2006/relationships/customXml" Target="../ink/ink1893.xml"/><Relationship Id="rId15" Type="http://schemas.openxmlformats.org/officeDocument/2006/relationships/image" Target="../media/image326.png"/><Relationship Id="rId36" Type="http://schemas.openxmlformats.org/officeDocument/2006/relationships/customXml" Target="../ink/ink1816.xml"/><Relationship Id="rId57" Type="http://schemas.openxmlformats.org/officeDocument/2006/relationships/image" Target="../media/image347.png"/><Relationship Id="rId106" Type="http://schemas.openxmlformats.org/officeDocument/2006/relationships/customXml" Target="../ink/ink1851.xml"/><Relationship Id="rId127" Type="http://schemas.openxmlformats.org/officeDocument/2006/relationships/image" Target="../media/image382.png"/><Relationship Id="rId10" Type="http://schemas.openxmlformats.org/officeDocument/2006/relationships/customXml" Target="../ink/ink1803.xml"/><Relationship Id="rId31" Type="http://schemas.openxmlformats.org/officeDocument/2006/relationships/image" Target="../media/image334.png"/><Relationship Id="rId52" Type="http://schemas.openxmlformats.org/officeDocument/2006/relationships/customXml" Target="../ink/ink1824.xml"/><Relationship Id="rId73" Type="http://schemas.openxmlformats.org/officeDocument/2006/relationships/image" Target="../media/image355.png"/><Relationship Id="rId78" Type="http://schemas.openxmlformats.org/officeDocument/2006/relationships/customXml" Target="../ink/ink1837.xml"/><Relationship Id="rId94" Type="http://schemas.openxmlformats.org/officeDocument/2006/relationships/customXml" Target="../ink/ink1845.xml"/><Relationship Id="rId99" Type="http://schemas.openxmlformats.org/officeDocument/2006/relationships/image" Target="../media/image368.png"/><Relationship Id="rId101" Type="http://schemas.openxmlformats.org/officeDocument/2006/relationships/image" Target="../media/image369.png"/><Relationship Id="rId122" Type="http://schemas.openxmlformats.org/officeDocument/2006/relationships/customXml" Target="../ink/ink1859.xml"/><Relationship Id="rId143" Type="http://schemas.openxmlformats.org/officeDocument/2006/relationships/image" Target="../media/image390.png"/><Relationship Id="rId148" Type="http://schemas.openxmlformats.org/officeDocument/2006/relationships/customXml" Target="../ink/ink1872.xml"/><Relationship Id="rId164" Type="http://schemas.openxmlformats.org/officeDocument/2006/relationships/customXml" Target="../ink/ink1880.xml"/><Relationship Id="rId169" Type="http://schemas.openxmlformats.org/officeDocument/2006/relationships/image" Target="../media/image403.png"/><Relationship Id="rId185" Type="http://schemas.openxmlformats.org/officeDocument/2006/relationships/image" Target="../media/image412.png"/><Relationship Id="rId4" Type="http://schemas.openxmlformats.org/officeDocument/2006/relationships/customXml" Target="../ink/ink1800.xml"/><Relationship Id="rId9" Type="http://schemas.openxmlformats.org/officeDocument/2006/relationships/image" Target="../media/image323.png"/><Relationship Id="rId180" Type="http://schemas.openxmlformats.org/officeDocument/2006/relationships/customXml" Target="../ink/ink1888.xml"/><Relationship Id="rId26" Type="http://schemas.openxmlformats.org/officeDocument/2006/relationships/customXml" Target="../ink/ink1811.xml"/><Relationship Id="rId47" Type="http://schemas.openxmlformats.org/officeDocument/2006/relationships/image" Target="../media/image342.png"/><Relationship Id="rId68" Type="http://schemas.openxmlformats.org/officeDocument/2006/relationships/customXml" Target="../ink/ink1832.xml"/><Relationship Id="rId89" Type="http://schemas.openxmlformats.org/officeDocument/2006/relationships/image" Target="../media/image363.png"/><Relationship Id="rId112" Type="http://schemas.openxmlformats.org/officeDocument/2006/relationships/customXml" Target="../ink/ink1854.xml"/><Relationship Id="rId133" Type="http://schemas.openxmlformats.org/officeDocument/2006/relationships/image" Target="../media/image385.png"/><Relationship Id="rId154" Type="http://schemas.openxmlformats.org/officeDocument/2006/relationships/customXml" Target="../ink/ink1875.xml"/><Relationship Id="rId175" Type="http://schemas.openxmlformats.org/officeDocument/2006/relationships/image" Target="../media/image407.png"/><Relationship Id="rId196" Type="http://schemas.openxmlformats.org/officeDocument/2006/relationships/customXml" Target="../ink/ink1896.xml"/><Relationship Id="rId16" Type="http://schemas.openxmlformats.org/officeDocument/2006/relationships/customXml" Target="../ink/ink1806.xml"/><Relationship Id="rId37" Type="http://schemas.openxmlformats.org/officeDocument/2006/relationships/image" Target="../media/image337.png"/><Relationship Id="rId58" Type="http://schemas.openxmlformats.org/officeDocument/2006/relationships/customXml" Target="../ink/ink1827.xml"/><Relationship Id="rId79" Type="http://schemas.openxmlformats.org/officeDocument/2006/relationships/image" Target="../media/image358.png"/><Relationship Id="rId102" Type="http://schemas.openxmlformats.org/officeDocument/2006/relationships/customXml" Target="../ink/ink1849.xml"/><Relationship Id="rId123" Type="http://schemas.openxmlformats.org/officeDocument/2006/relationships/image" Target="../media/image380.png"/><Relationship Id="rId144" Type="http://schemas.openxmlformats.org/officeDocument/2006/relationships/customXml" Target="../ink/ink1870.xml"/><Relationship Id="rId90" Type="http://schemas.openxmlformats.org/officeDocument/2006/relationships/customXml" Target="../ink/ink1843.xml"/><Relationship Id="rId165" Type="http://schemas.openxmlformats.org/officeDocument/2006/relationships/image" Target="../media/image401.png"/><Relationship Id="rId186" Type="http://schemas.openxmlformats.org/officeDocument/2006/relationships/customXml" Target="../ink/ink1891.xml"/><Relationship Id="rId27" Type="http://schemas.openxmlformats.org/officeDocument/2006/relationships/image" Target="../media/image332.png"/><Relationship Id="rId48" Type="http://schemas.openxmlformats.org/officeDocument/2006/relationships/customXml" Target="../ink/ink1822.xml"/><Relationship Id="rId69" Type="http://schemas.openxmlformats.org/officeDocument/2006/relationships/image" Target="../media/image353.png"/><Relationship Id="rId113" Type="http://schemas.openxmlformats.org/officeDocument/2006/relationships/image" Target="../media/image375.png"/><Relationship Id="rId134" Type="http://schemas.openxmlformats.org/officeDocument/2006/relationships/customXml" Target="../ink/ink1865.xml"/><Relationship Id="rId80" Type="http://schemas.openxmlformats.org/officeDocument/2006/relationships/customXml" Target="../ink/ink1838.xml"/><Relationship Id="rId155" Type="http://schemas.openxmlformats.org/officeDocument/2006/relationships/image" Target="../media/image396.png"/><Relationship Id="rId176" Type="http://schemas.openxmlformats.org/officeDocument/2006/relationships/customXml" Target="../ink/ink1886.xml"/><Relationship Id="rId197" Type="http://schemas.openxmlformats.org/officeDocument/2006/relationships/image" Target="../media/image417.png"/><Relationship Id="rId17" Type="http://schemas.openxmlformats.org/officeDocument/2006/relationships/image" Target="../media/image327.png"/><Relationship Id="rId38" Type="http://schemas.openxmlformats.org/officeDocument/2006/relationships/customXml" Target="../ink/ink1817.xml"/><Relationship Id="rId59" Type="http://schemas.openxmlformats.org/officeDocument/2006/relationships/image" Target="../media/image348.png"/><Relationship Id="rId103" Type="http://schemas.openxmlformats.org/officeDocument/2006/relationships/image" Target="../media/image370.png"/><Relationship Id="rId124" Type="http://schemas.openxmlformats.org/officeDocument/2006/relationships/customXml" Target="../ink/ink1860.xml"/><Relationship Id="rId70" Type="http://schemas.openxmlformats.org/officeDocument/2006/relationships/customXml" Target="../ink/ink1833.xml"/><Relationship Id="rId91" Type="http://schemas.openxmlformats.org/officeDocument/2006/relationships/image" Target="../media/image364.png"/><Relationship Id="rId145" Type="http://schemas.openxmlformats.org/officeDocument/2006/relationships/image" Target="../media/image391.png"/><Relationship Id="rId166" Type="http://schemas.openxmlformats.org/officeDocument/2006/relationships/customXml" Target="../ink/ink1881.xml"/><Relationship Id="rId187" Type="http://schemas.openxmlformats.org/officeDocument/2006/relationships/image" Target="../media/image413.png"/><Relationship Id="rId1" Type="http://schemas.openxmlformats.org/officeDocument/2006/relationships/slideLayout" Target="../slideLayouts/slideLayout2.xml"/><Relationship Id="rId28" Type="http://schemas.openxmlformats.org/officeDocument/2006/relationships/customXml" Target="../ink/ink1812.xml"/><Relationship Id="rId49" Type="http://schemas.openxmlformats.org/officeDocument/2006/relationships/image" Target="../media/image343.png"/><Relationship Id="rId114" Type="http://schemas.openxmlformats.org/officeDocument/2006/relationships/customXml" Target="../ink/ink1855.xml"/><Relationship Id="rId60" Type="http://schemas.openxmlformats.org/officeDocument/2006/relationships/customXml" Target="../ink/ink1828.xml"/><Relationship Id="rId81" Type="http://schemas.openxmlformats.org/officeDocument/2006/relationships/image" Target="../media/image359.png"/><Relationship Id="rId135" Type="http://schemas.openxmlformats.org/officeDocument/2006/relationships/image" Target="../media/image386.png"/><Relationship Id="rId156" Type="http://schemas.openxmlformats.org/officeDocument/2006/relationships/customXml" Target="../ink/ink1876.xml"/><Relationship Id="rId177" Type="http://schemas.openxmlformats.org/officeDocument/2006/relationships/image" Target="../media/image408.png"/><Relationship Id="rId18" Type="http://schemas.openxmlformats.org/officeDocument/2006/relationships/customXml" Target="../ink/ink1807.xml"/><Relationship Id="rId39" Type="http://schemas.openxmlformats.org/officeDocument/2006/relationships/image" Target="../media/image338.png"/><Relationship Id="rId50" Type="http://schemas.openxmlformats.org/officeDocument/2006/relationships/customXml" Target="../ink/ink1823.xml"/><Relationship Id="rId104" Type="http://schemas.openxmlformats.org/officeDocument/2006/relationships/customXml" Target="../ink/ink1850.xml"/><Relationship Id="rId125" Type="http://schemas.openxmlformats.org/officeDocument/2006/relationships/image" Target="../media/image381.png"/><Relationship Id="rId146" Type="http://schemas.openxmlformats.org/officeDocument/2006/relationships/customXml" Target="../ink/ink1871.xml"/><Relationship Id="rId167" Type="http://schemas.openxmlformats.org/officeDocument/2006/relationships/image" Target="../media/image402.png"/><Relationship Id="rId188" Type="http://schemas.openxmlformats.org/officeDocument/2006/relationships/customXml" Target="../ink/ink1892.xml"/></Relationships>
</file>

<file path=ppt/slides/_rels/slide45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377.png"/><Relationship Id="rId21" Type="http://schemas.openxmlformats.org/officeDocument/2006/relationships/image" Target="../media/image329.png"/><Relationship Id="rId42" Type="http://schemas.openxmlformats.org/officeDocument/2006/relationships/customXml" Target="../ink/ink1917.xml"/><Relationship Id="rId63" Type="http://schemas.openxmlformats.org/officeDocument/2006/relationships/image" Target="../media/image350.png"/><Relationship Id="rId84" Type="http://schemas.openxmlformats.org/officeDocument/2006/relationships/customXml" Target="../ink/ink1938.xml"/><Relationship Id="rId138" Type="http://schemas.openxmlformats.org/officeDocument/2006/relationships/customXml" Target="../ink/ink1965.xml"/><Relationship Id="rId159" Type="http://schemas.openxmlformats.org/officeDocument/2006/relationships/image" Target="../media/image398.png"/><Relationship Id="rId170" Type="http://schemas.openxmlformats.org/officeDocument/2006/relationships/customXml" Target="../ink/ink1981.xml"/><Relationship Id="rId191" Type="http://schemas.openxmlformats.org/officeDocument/2006/relationships/image" Target="../media/image414.png"/><Relationship Id="rId205" Type="http://schemas.openxmlformats.org/officeDocument/2006/relationships/image" Target="../media/image421.png"/><Relationship Id="rId107" Type="http://schemas.openxmlformats.org/officeDocument/2006/relationships/image" Target="../media/image372.png"/><Relationship Id="rId11" Type="http://schemas.openxmlformats.org/officeDocument/2006/relationships/image" Target="../media/image324.png"/><Relationship Id="rId32" Type="http://schemas.openxmlformats.org/officeDocument/2006/relationships/customXml" Target="../ink/ink1912.xml"/><Relationship Id="rId53" Type="http://schemas.openxmlformats.org/officeDocument/2006/relationships/image" Target="../media/image345.png"/><Relationship Id="rId74" Type="http://schemas.openxmlformats.org/officeDocument/2006/relationships/customXml" Target="../ink/ink1933.xml"/><Relationship Id="rId128" Type="http://schemas.openxmlformats.org/officeDocument/2006/relationships/customXml" Target="../ink/ink1960.xml"/><Relationship Id="rId149" Type="http://schemas.openxmlformats.org/officeDocument/2006/relationships/image" Target="../media/image393.png"/><Relationship Id="rId5" Type="http://schemas.openxmlformats.org/officeDocument/2006/relationships/image" Target="../media/image321.png"/><Relationship Id="rId95" Type="http://schemas.openxmlformats.org/officeDocument/2006/relationships/image" Target="../media/image366.png"/><Relationship Id="rId160" Type="http://schemas.openxmlformats.org/officeDocument/2006/relationships/customXml" Target="../ink/ink1976.xml"/><Relationship Id="rId181" Type="http://schemas.openxmlformats.org/officeDocument/2006/relationships/image" Target="../media/image410.png"/><Relationship Id="rId216" Type="http://schemas.openxmlformats.org/officeDocument/2006/relationships/customXml" Target="../ink/ink2004.xml"/><Relationship Id="rId22" Type="http://schemas.openxmlformats.org/officeDocument/2006/relationships/customXml" Target="../ink/ink1907.xml"/><Relationship Id="rId43" Type="http://schemas.openxmlformats.org/officeDocument/2006/relationships/image" Target="../media/image340.png"/><Relationship Id="rId64" Type="http://schemas.openxmlformats.org/officeDocument/2006/relationships/customXml" Target="../ink/ink1928.xml"/><Relationship Id="rId118" Type="http://schemas.openxmlformats.org/officeDocument/2006/relationships/customXml" Target="../ink/ink1955.xml"/><Relationship Id="rId139" Type="http://schemas.openxmlformats.org/officeDocument/2006/relationships/image" Target="../media/image388.png"/><Relationship Id="rId85" Type="http://schemas.openxmlformats.org/officeDocument/2006/relationships/image" Target="../media/image361.png"/><Relationship Id="rId150" Type="http://schemas.openxmlformats.org/officeDocument/2006/relationships/customXml" Target="../ink/ink1971.xml"/><Relationship Id="rId171" Type="http://schemas.openxmlformats.org/officeDocument/2006/relationships/image" Target="../media/image405.png"/><Relationship Id="rId192" Type="http://schemas.openxmlformats.org/officeDocument/2006/relationships/customXml" Target="../ink/ink1992.xml"/><Relationship Id="rId206" Type="http://schemas.openxmlformats.org/officeDocument/2006/relationships/customXml" Target="../ink/ink1999.xml"/><Relationship Id="rId12" Type="http://schemas.openxmlformats.org/officeDocument/2006/relationships/customXml" Target="../ink/ink1902.xml"/><Relationship Id="rId33" Type="http://schemas.openxmlformats.org/officeDocument/2006/relationships/image" Target="../media/image335.png"/><Relationship Id="rId108" Type="http://schemas.openxmlformats.org/officeDocument/2006/relationships/customXml" Target="../ink/ink1950.xml"/><Relationship Id="rId129" Type="http://schemas.openxmlformats.org/officeDocument/2006/relationships/image" Target="../media/image383.png"/><Relationship Id="rId54" Type="http://schemas.openxmlformats.org/officeDocument/2006/relationships/customXml" Target="../ink/ink1923.xml"/><Relationship Id="rId75" Type="http://schemas.openxmlformats.org/officeDocument/2006/relationships/image" Target="../media/image356.png"/><Relationship Id="rId96" Type="http://schemas.openxmlformats.org/officeDocument/2006/relationships/customXml" Target="../ink/ink1944.xml"/><Relationship Id="rId140" Type="http://schemas.openxmlformats.org/officeDocument/2006/relationships/customXml" Target="../ink/ink1966.xml"/><Relationship Id="rId161" Type="http://schemas.openxmlformats.org/officeDocument/2006/relationships/image" Target="../media/image399.png"/><Relationship Id="rId182" Type="http://schemas.openxmlformats.org/officeDocument/2006/relationships/customXml" Target="../ink/ink1987.xml"/><Relationship Id="rId217" Type="http://schemas.openxmlformats.org/officeDocument/2006/relationships/image" Target="../media/image427.png"/><Relationship Id="rId6" Type="http://schemas.openxmlformats.org/officeDocument/2006/relationships/customXml" Target="../ink/ink1899.xml"/><Relationship Id="rId23" Type="http://schemas.openxmlformats.org/officeDocument/2006/relationships/image" Target="../media/image330.png"/><Relationship Id="rId119" Type="http://schemas.openxmlformats.org/officeDocument/2006/relationships/image" Target="../media/image378.png"/><Relationship Id="rId44" Type="http://schemas.openxmlformats.org/officeDocument/2006/relationships/customXml" Target="../ink/ink1918.xml"/><Relationship Id="rId65" Type="http://schemas.openxmlformats.org/officeDocument/2006/relationships/image" Target="../media/image351.png"/><Relationship Id="rId86" Type="http://schemas.openxmlformats.org/officeDocument/2006/relationships/customXml" Target="../ink/ink1939.xml"/><Relationship Id="rId130" Type="http://schemas.openxmlformats.org/officeDocument/2006/relationships/customXml" Target="../ink/ink1961.xml"/><Relationship Id="rId151" Type="http://schemas.openxmlformats.org/officeDocument/2006/relationships/image" Target="../media/image394.png"/><Relationship Id="rId172" Type="http://schemas.openxmlformats.org/officeDocument/2006/relationships/customXml" Target="../ink/ink1982.xml"/><Relationship Id="rId193" Type="http://schemas.openxmlformats.org/officeDocument/2006/relationships/image" Target="../media/image415.png"/><Relationship Id="rId207" Type="http://schemas.openxmlformats.org/officeDocument/2006/relationships/image" Target="../media/image422.png"/><Relationship Id="rId13" Type="http://schemas.openxmlformats.org/officeDocument/2006/relationships/image" Target="../media/image325.png"/><Relationship Id="rId109" Type="http://schemas.openxmlformats.org/officeDocument/2006/relationships/image" Target="../media/image373.png"/><Relationship Id="rId34" Type="http://schemas.openxmlformats.org/officeDocument/2006/relationships/customXml" Target="../ink/ink1913.xml"/><Relationship Id="rId55" Type="http://schemas.openxmlformats.org/officeDocument/2006/relationships/image" Target="../media/image346.png"/><Relationship Id="rId76" Type="http://schemas.openxmlformats.org/officeDocument/2006/relationships/customXml" Target="../ink/ink1934.xml"/><Relationship Id="rId97" Type="http://schemas.openxmlformats.org/officeDocument/2006/relationships/image" Target="../media/image367.png"/><Relationship Id="rId120" Type="http://schemas.openxmlformats.org/officeDocument/2006/relationships/customXml" Target="../ink/ink1956.xml"/><Relationship Id="rId141" Type="http://schemas.openxmlformats.org/officeDocument/2006/relationships/image" Target="../media/image389.png"/><Relationship Id="rId7" Type="http://schemas.openxmlformats.org/officeDocument/2006/relationships/image" Target="../media/image322.png"/><Relationship Id="rId162" Type="http://schemas.openxmlformats.org/officeDocument/2006/relationships/customXml" Target="../ink/ink1977.xml"/><Relationship Id="rId183" Type="http://schemas.openxmlformats.org/officeDocument/2006/relationships/image" Target="../media/image411.png"/><Relationship Id="rId218" Type="http://schemas.openxmlformats.org/officeDocument/2006/relationships/customXml" Target="../ink/ink2005.xml"/><Relationship Id="rId24" Type="http://schemas.openxmlformats.org/officeDocument/2006/relationships/customXml" Target="../ink/ink1908.xml"/><Relationship Id="rId45" Type="http://schemas.openxmlformats.org/officeDocument/2006/relationships/image" Target="../media/image341.png"/><Relationship Id="rId66" Type="http://schemas.openxmlformats.org/officeDocument/2006/relationships/customXml" Target="../ink/ink1929.xml"/><Relationship Id="rId87" Type="http://schemas.openxmlformats.org/officeDocument/2006/relationships/image" Target="../media/image362.png"/><Relationship Id="rId110" Type="http://schemas.openxmlformats.org/officeDocument/2006/relationships/customXml" Target="../ink/ink1951.xml"/><Relationship Id="rId131" Type="http://schemas.openxmlformats.org/officeDocument/2006/relationships/image" Target="../media/image384.png"/><Relationship Id="rId152" Type="http://schemas.openxmlformats.org/officeDocument/2006/relationships/customXml" Target="../ink/ink1972.xml"/><Relationship Id="rId173" Type="http://schemas.openxmlformats.org/officeDocument/2006/relationships/image" Target="../media/image406.png"/><Relationship Id="rId194" Type="http://schemas.openxmlformats.org/officeDocument/2006/relationships/customXml" Target="../ink/ink1993.xml"/><Relationship Id="rId208" Type="http://schemas.openxmlformats.org/officeDocument/2006/relationships/customXml" Target="../ink/ink2000.xml"/><Relationship Id="rId14" Type="http://schemas.openxmlformats.org/officeDocument/2006/relationships/customXml" Target="../ink/ink1903.xml"/><Relationship Id="rId35" Type="http://schemas.openxmlformats.org/officeDocument/2006/relationships/image" Target="../media/image336.png"/><Relationship Id="rId56" Type="http://schemas.openxmlformats.org/officeDocument/2006/relationships/customXml" Target="../ink/ink1924.xml"/><Relationship Id="rId77" Type="http://schemas.openxmlformats.org/officeDocument/2006/relationships/image" Target="../media/image357.png"/><Relationship Id="rId100" Type="http://schemas.openxmlformats.org/officeDocument/2006/relationships/customXml" Target="../ink/ink1946.xml"/><Relationship Id="rId8" Type="http://schemas.openxmlformats.org/officeDocument/2006/relationships/customXml" Target="../ink/ink1900.xml"/><Relationship Id="rId51" Type="http://schemas.openxmlformats.org/officeDocument/2006/relationships/image" Target="../media/image344.png"/><Relationship Id="rId72" Type="http://schemas.openxmlformats.org/officeDocument/2006/relationships/customXml" Target="../ink/ink1932.xml"/><Relationship Id="rId93" Type="http://schemas.openxmlformats.org/officeDocument/2006/relationships/image" Target="../media/image365.png"/><Relationship Id="rId98" Type="http://schemas.openxmlformats.org/officeDocument/2006/relationships/customXml" Target="../ink/ink1945.xml"/><Relationship Id="rId121" Type="http://schemas.openxmlformats.org/officeDocument/2006/relationships/image" Target="../media/image379.png"/><Relationship Id="rId142" Type="http://schemas.openxmlformats.org/officeDocument/2006/relationships/customXml" Target="../ink/ink1967.xml"/><Relationship Id="rId163" Type="http://schemas.openxmlformats.org/officeDocument/2006/relationships/image" Target="../media/image400.png"/><Relationship Id="rId184" Type="http://schemas.openxmlformats.org/officeDocument/2006/relationships/customXml" Target="../ink/ink1988.xml"/><Relationship Id="rId189" Type="http://schemas.openxmlformats.org/officeDocument/2006/relationships/image" Target="../media/image404.png"/><Relationship Id="rId219" Type="http://schemas.openxmlformats.org/officeDocument/2006/relationships/image" Target="../media/image428.png"/><Relationship Id="rId3" Type="http://schemas.openxmlformats.org/officeDocument/2006/relationships/image" Target="../media/image320.png"/><Relationship Id="rId214" Type="http://schemas.openxmlformats.org/officeDocument/2006/relationships/customXml" Target="../ink/ink2003.xml"/><Relationship Id="rId25" Type="http://schemas.openxmlformats.org/officeDocument/2006/relationships/image" Target="../media/image331.png"/><Relationship Id="rId46" Type="http://schemas.openxmlformats.org/officeDocument/2006/relationships/customXml" Target="../ink/ink1919.xml"/><Relationship Id="rId67" Type="http://schemas.openxmlformats.org/officeDocument/2006/relationships/image" Target="../media/image352.png"/><Relationship Id="rId116" Type="http://schemas.openxmlformats.org/officeDocument/2006/relationships/customXml" Target="../ink/ink1954.xml"/><Relationship Id="rId137" Type="http://schemas.openxmlformats.org/officeDocument/2006/relationships/image" Target="../media/image387.png"/><Relationship Id="rId158" Type="http://schemas.openxmlformats.org/officeDocument/2006/relationships/customXml" Target="../ink/ink1975.xml"/><Relationship Id="rId20" Type="http://schemas.openxmlformats.org/officeDocument/2006/relationships/customXml" Target="../ink/ink1906.xml"/><Relationship Id="rId41" Type="http://schemas.openxmlformats.org/officeDocument/2006/relationships/image" Target="../media/image339.png"/><Relationship Id="rId62" Type="http://schemas.openxmlformats.org/officeDocument/2006/relationships/customXml" Target="../ink/ink1927.xml"/><Relationship Id="rId83" Type="http://schemas.openxmlformats.org/officeDocument/2006/relationships/image" Target="../media/image360.png"/><Relationship Id="rId88" Type="http://schemas.openxmlformats.org/officeDocument/2006/relationships/customXml" Target="../ink/ink1940.xml"/><Relationship Id="rId111" Type="http://schemas.openxmlformats.org/officeDocument/2006/relationships/image" Target="../media/image374.png"/><Relationship Id="rId132" Type="http://schemas.openxmlformats.org/officeDocument/2006/relationships/customXml" Target="../ink/ink1962.xml"/><Relationship Id="rId153" Type="http://schemas.openxmlformats.org/officeDocument/2006/relationships/image" Target="../media/image395.png"/><Relationship Id="rId174" Type="http://schemas.openxmlformats.org/officeDocument/2006/relationships/customXml" Target="../ink/ink1983.xml"/><Relationship Id="rId179" Type="http://schemas.openxmlformats.org/officeDocument/2006/relationships/image" Target="../media/image409.png"/><Relationship Id="rId195" Type="http://schemas.openxmlformats.org/officeDocument/2006/relationships/image" Target="../media/image416.png"/><Relationship Id="rId209" Type="http://schemas.openxmlformats.org/officeDocument/2006/relationships/image" Target="../media/image423.png"/><Relationship Id="rId190" Type="http://schemas.openxmlformats.org/officeDocument/2006/relationships/customXml" Target="../ink/ink1991.xml"/><Relationship Id="rId204" Type="http://schemas.openxmlformats.org/officeDocument/2006/relationships/customXml" Target="../ink/ink1998.xml"/><Relationship Id="rId220" Type="http://schemas.openxmlformats.org/officeDocument/2006/relationships/customXml" Target="../ink/ink2006.xml"/><Relationship Id="rId15" Type="http://schemas.openxmlformats.org/officeDocument/2006/relationships/image" Target="../media/image326.png"/><Relationship Id="rId36" Type="http://schemas.openxmlformats.org/officeDocument/2006/relationships/customXml" Target="../ink/ink1914.xml"/><Relationship Id="rId57" Type="http://schemas.openxmlformats.org/officeDocument/2006/relationships/image" Target="../media/image347.png"/><Relationship Id="rId106" Type="http://schemas.openxmlformats.org/officeDocument/2006/relationships/customXml" Target="../ink/ink1949.xml"/><Relationship Id="rId127" Type="http://schemas.openxmlformats.org/officeDocument/2006/relationships/image" Target="../media/image382.png"/><Relationship Id="rId10" Type="http://schemas.openxmlformats.org/officeDocument/2006/relationships/customXml" Target="../ink/ink1901.xml"/><Relationship Id="rId31" Type="http://schemas.openxmlformats.org/officeDocument/2006/relationships/image" Target="../media/image334.png"/><Relationship Id="rId52" Type="http://schemas.openxmlformats.org/officeDocument/2006/relationships/customXml" Target="../ink/ink1922.xml"/><Relationship Id="rId73" Type="http://schemas.openxmlformats.org/officeDocument/2006/relationships/image" Target="../media/image355.png"/><Relationship Id="rId78" Type="http://schemas.openxmlformats.org/officeDocument/2006/relationships/customXml" Target="../ink/ink1935.xml"/><Relationship Id="rId94" Type="http://schemas.openxmlformats.org/officeDocument/2006/relationships/customXml" Target="../ink/ink1943.xml"/><Relationship Id="rId99" Type="http://schemas.openxmlformats.org/officeDocument/2006/relationships/image" Target="../media/image368.png"/><Relationship Id="rId101" Type="http://schemas.openxmlformats.org/officeDocument/2006/relationships/image" Target="../media/image369.png"/><Relationship Id="rId122" Type="http://schemas.openxmlformats.org/officeDocument/2006/relationships/customXml" Target="../ink/ink1957.xml"/><Relationship Id="rId143" Type="http://schemas.openxmlformats.org/officeDocument/2006/relationships/image" Target="../media/image390.png"/><Relationship Id="rId148" Type="http://schemas.openxmlformats.org/officeDocument/2006/relationships/customXml" Target="../ink/ink1970.xml"/><Relationship Id="rId164" Type="http://schemas.openxmlformats.org/officeDocument/2006/relationships/customXml" Target="../ink/ink1978.xml"/><Relationship Id="rId169" Type="http://schemas.openxmlformats.org/officeDocument/2006/relationships/image" Target="../media/image403.png"/><Relationship Id="rId185" Type="http://schemas.openxmlformats.org/officeDocument/2006/relationships/image" Target="../media/image412.png"/><Relationship Id="rId4" Type="http://schemas.openxmlformats.org/officeDocument/2006/relationships/customXml" Target="../ink/ink1898.xml"/><Relationship Id="rId9" Type="http://schemas.openxmlformats.org/officeDocument/2006/relationships/image" Target="../media/image323.png"/><Relationship Id="rId180" Type="http://schemas.openxmlformats.org/officeDocument/2006/relationships/customXml" Target="../ink/ink1986.xml"/><Relationship Id="rId210" Type="http://schemas.openxmlformats.org/officeDocument/2006/relationships/customXml" Target="../ink/ink2001.xml"/><Relationship Id="rId215" Type="http://schemas.openxmlformats.org/officeDocument/2006/relationships/image" Target="../media/image426.png"/><Relationship Id="rId26" Type="http://schemas.openxmlformats.org/officeDocument/2006/relationships/customXml" Target="../ink/ink1909.xml"/><Relationship Id="rId47" Type="http://schemas.openxmlformats.org/officeDocument/2006/relationships/image" Target="../media/image342.png"/><Relationship Id="rId68" Type="http://schemas.openxmlformats.org/officeDocument/2006/relationships/customXml" Target="../ink/ink1930.xml"/><Relationship Id="rId89" Type="http://schemas.openxmlformats.org/officeDocument/2006/relationships/image" Target="../media/image363.png"/><Relationship Id="rId112" Type="http://schemas.openxmlformats.org/officeDocument/2006/relationships/customXml" Target="../ink/ink1952.xml"/><Relationship Id="rId133" Type="http://schemas.openxmlformats.org/officeDocument/2006/relationships/image" Target="../media/image385.png"/><Relationship Id="rId154" Type="http://schemas.openxmlformats.org/officeDocument/2006/relationships/customXml" Target="../ink/ink1973.xml"/><Relationship Id="rId175" Type="http://schemas.openxmlformats.org/officeDocument/2006/relationships/image" Target="../media/image407.png"/><Relationship Id="rId196" Type="http://schemas.openxmlformats.org/officeDocument/2006/relationships/customXml" Target="../ink/ink1994.xml"/><Relationship Id="rId200" Type="http://schemas.openxmlformats.org/officeDocument/2006/relationships/customXml" Target="../ink/ink1996.xml"/><Relationship Id="rId16" Type="http://schemas.openxmlformats.org/officeDocument/2006/relationships/customXml" Target="../ink/ink1904.xml"/><Relationship Id="rId221" Type="http://schemas.openxmlformats.org/officeDocument/2006/relationships/image" Target="../media/image429.png"/><Relationship Id="rId37" Type="http://schemas.openxmlformats.org/officeDocument/2006/relationships/image" Target="../media/image337.png"/><Relationship Id="rId58" Type="http://schemas.openxmlformats.org/officeDocument/2006/relationships/customXml" Target="../ink/ink1925.xml"/><Relationship Id="rId79" Type="http://schemas.openxmlformats.org/officeDocument/2006/relationships/image" Target="../media/image358.png"/><Relationship Id="rId102" Type="http://schemas.openxmlformats.org/officeDocument/2006/relationships/customXml" Target="../ink/ink1947.xml"/><Relationship Id="rId123" Type="http://schemas.openxmlformats.org/officeDocument/2006/relationships/image" Target="../media/image380.png"/><Relationship Id="rId144" Type="http://schemas.openxmlformats.org/officeDocument/2006/relationships/customXml" Target="../ink/ink1968.xml"/><Relationship Id="rId90" Type="http://schemas.openxmlformats.org/officeDocument/2006/relationships/customXml" Target="../ink/ink1941.xml"/><Relationship Id="rId165" Type="http://schemas.openxmlformats.org/officeDocument/2006/relationships/image" Target="../media/image401.png"/><Relationship Id="rId186" Type="http://schemas.openxmlformats.org/officeDocument/2006/relationships/customXml" Target="../ink/ink1989.xml"/><Relationship Id="rId211" Type="http://schemas.openxmlformats.org/officeDocument/2006/relationships/image" Target="../media/image424.png"/><Relationship Id="rId27" Type="http://schemas.openxmlformats.org/officeDocument/2006/relationships/image" Target="../media/image332.png"/><Relationship Id="rId48" Type="http://schemas.openxmlformats.org/officeDocument/2006/relationships/customXml" Target="../ink/ink1920.xml"/><Relationship Id="rId69" Type="http://schemas.openxmlformats.org/officeDocument/2006/relationships/image" Target="../media/image353.png"/><Relationship Id="rId113" Type="http://schemas.openxmlformats.org/officeDocument/2006/relationships/image" Target="../media/image375.png"/><Relationship Id="rId134" Type="http://schemas.openxmlformats.org/officeDocument/2006/relationships/customXml" Target="../ink/ink1963.xml"/><Relationship Id="rId80" Type="http://schemas.openxmlformats.org/officeDocument/2006/relationships/customXml" Target="../ink/ink1936.xml"/><Relationship Id="rId155" Type="http://schemas.openxmlformats.org/officeDocument/2006/relationships/image" Target="../media/image396.png"/><Relationship Id="rId176" Type="http://schemas.openxmlformats.org/officeDocument/2006/relationships/customXml" Target="../ink/ink1984.xml"/><Relationship Id="rId197" Type="http://schemas.openxmlformats.org/officeDocument/2006/relationships/image" Target="../media/image417.png"/><Relationship Id="rId201" Type="http://schemas.openxmlformats.org/officeDocument/2006/relationships/image" Target="../media/image419.png"/><Relationship Id="rId17" Type="http://schemas.openxmlformats.org/officeDocument/2006/relationships/image" Target="../media/image327.png"/><Relationship Id="rId38" Type="http://schemas.openxmlformats.org/officeDocument/2006/relationships/customXml" Target="../ink/ink1915.xml"/><Relationship Id="rId59" Type="http://schemas.openxmlformats.org/officeDocument/2006/relationships/image" Target="../media/image348.png"/><Relationship Id="rId103" Type="http://schemas.openxmlformats.org/officeDocument/2006/relationships/image" Target="../media/image370.png"/><Relationship Id="rId124" Type="http://schemas.openxmlformats.org/officeDocument/2006/relationships/customXml" Target="../ink/ink1958.xml"/><Relationship Id="rId70" Type="http://schemas.openxmlformats.org/officeDocument/2006/relationships/customXml" Target="../ink/ink1931.xml"/><Relationship Id="rId91" Type="http://schemas.openxmlformats.org/officeDocument/2006/relationships/image" Target="../media/image364.png"/><Relationship Id="rId145" Type="http://schemas.openxmlformats.org/officeDocument/2006/relationships/image" Target="../media/image391.png"/><Relationship Id="rId166" Type="http://schemas.openxmlformats.org/officeDocument/2006/relationships/customXml" Target="../ink/ink1979.xml"/><Relationship Id="rId187" Type="http://schemas.openxmlformats.org/officeDocument/2006/relationships/image" Target="../media/image413.png"/><Relationship Id="rId1" Type="http://schemas.openxmlformats.org/officeDocument/2006/relationships/slideLayout" Target="../slideLayouts/slideLayout2.xml"/><Relationship Id="rId212" Type="http://schemas.openxmlformats.org/officeDocument/2006/relationships/customXml" Target="../ink/ink2002.xml"/><Relationship Id="rId28" Type="http://schemas.openxmlformats.org/officeDocument/2006/relationships/customXml" Target="../ink/ink1910.xml"/><Relationship Id="rId49" Type="http://schemas.openxmlformats.org/officeDocument/2006/relationships/image" Target="../media/image343.png"/><Relationship Id="rId114" Type="http://schemas.openxmlformats.org/officeDocument/2006/relationships/customXml" Target="../ink/ink1953.xml"/><Relationship Id="rId60" Type="http://schemas.openxmlformats.org/officeDocument/2006/relationships/customXml" Target="../ink/ink1926.xml"/><Relationship Id="rId81" Type="http://schemas.openxmlformats.org/officeDocument/2006/relationships/image" Target="../media/image359.png"/><Relationship Id="rId135" Type="http://schemas.openxmlformats.org/officeDocument/2006/relationships/image" Target="../media/image386.png"/><Relationship Id="rId156" Type="http://schemas.openxmlformats.org/officeDocument/2006/relationships/customXml" Target="../ink/ink1974.xml"/><Relationship Id="rId177" Type="http://schemas.openxmlformats.org/officeDocument/2006/relationships/image" Target="../media/image408.png"/><Relationship Id="rId198" Type="http://schemas.openxmlformats.org/officeDocument/2006/relationships/customXml" Target="../ink/ink1995.xml"/><Relationship Id="rId202" Type="http://schemas.openxmlformats.org/officeDocument/2006/relationships/customXml" Target="../ink/ink1997.xml"/><Relationship Id="rId18" Type="http://schemas.openxmlformats.org/officeDocument/2006/relationships/customXml" Target="../ink/ink1905.xml"/><Relationship Id="rId39" Type="http://schemas.openxmlformats.org/officeDocument/2006/relationships/image" Target="../media/image338.png"/><Relationship Id="rId50" Type="http://schemas.openxmlformats.org/officeDocument/2006/relationships/customXml" Target="../ink/ink1921.xml"/><Relationship Id="rId104" Type="http://schemas.openxmlformats.org/officeDocument/2006/relationships/customXml" Target="../ink/ink1948.xml"/><Relationship Id="rId125" Type="http://schemas.openxmlformats.org/officeDocument/2006/relationships/image" Target="../media/image381.png"/><Relationship Id="rId146" Type="http://schemas.openxmlformats.org/officeDocument/2006/relationships/customXml" Target="../ink/ink1969.xml"/><Relationship Id="rId167" Type="http://schemas.openxmlformats.org/officeDocument/2006/relationships/image" Target="../media/image402.png"/><Relationship Id="rId188" Type="http://schemas.openxmlformats.org/officeDocument/2006/relationships/customXml" Target="../ink/ink1990.xml"/><Relationship Id="rId71" Type="http://schemas.openxmlformats.org/officeDocument/2006/relationships/image" Target="../media/image354.png"/><Relationship Id="rId92" Type="http://schemas.openxmlformats.org/officeDocument/2006/relationships/customXml" Target="../ink/ink1942.xml"/><Relationship Id="rId213" Type="http://schemas.openxmlformats.org/officeDocument/2006/relationships/image" Target="../media/image425.png"/><Relationship Id="rId2" Type="http://schemas.openxmlformats.org/officeDocument/2006/relationships/customXml" Target="../ink/ink1897.xml"/><Relationship Id="rId29" Type="http://schemas.openxmlformats.org/officeDocument/2006/relationships/image" Target="../media/image333.png"/><Relationship Id="rId40" Type="http://schemas.openxmlformats.org/officeDocument/2006/relationships/customXml" Target="../ink/ink1916.xml"/><Relationship Id="rId115" Type="http://schemas.openxmlformats.org/officeDocument/2006/relationships/image" Target="../media/image376.png"/><Relationship Id="rId136" Type="http://schemas.openxmlformats.org/officeDocument/2006/relationships/customXml" Target="../ink/ink1964.xml"/><Relationship Id="rId157" Type="http://schemas.openxmlformats.org/officeDocument/2006/relationships/image" Target="../media/image397.png"/><Relationship Id="rId178" Type="http://schemas.openxmlformats.org/officeDocument/2006/relationships/customXml" Target="../ink/ink1985.xml"/><Relationship Id="rId61" Type="http://schemas.openxmlformats.org/officeDocument/2006/relationships/image" Target="../media/image349.png"/><Relationship Id="rId82" Type="http://schemas.openxmlformats.org/officeDocument/2006/relationships/customXml" Target="../ink/ink1937.xml"/><Relationship Id="rId199" Type="http://schemas.openxmlformats.org/officeDocument/2006/relationships/image" Target="../media/image418.png"/><Relationship Id="rId203" Type="http://schemas.openxmlformats.org/officeDocument/2006/relationships/image" Target="../media/image420.png"/><Relationship Id="rId19" Type="http://schemas.openxmlformats.org/officeDocument/2006/relationships/image" Target="../media/image328.png"/><Relationship Id="rId30" Type="http://schemas.openxmlformats.org/officeDocument/2006/relationships/customXml" Target="../ink/ink1911.xml"/><Relationship Id="rId105" Type="http://schemas.openxmlformats.org/officeDocument/2006/relationships/image" Target="../media/image371.png"/><Relationship Id="rId126" Type="http://schemas.openxmlformats.org/officeDocument/2006/relationships/customXml" Target="../ink/ink1959.xml"/><Relationship Id="rId147" Type="http://schemas.openxmlformats.org/officeDocument/2006/relationships/image" Target="../media/image392.png"/><Relationship Id="rId168" Type="http://schemas.openxmlformats.org/officeDocument/2006/relationships/customXml" Target="../ink/ink1980.xml"/></Relationships>
</file>

<file path=ppt/slides/_rels/slide46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377.png"/><Relationship Id="rId21" Type="http://schemas.openxmlformats.org/officeDocument/2006/relationships/image" Target="../media/image329.png"/><Relationship Id="rId63" Type="http://schemas.openxmlformats.org/officeDocument/2006/relationships/image" Target="../media/image350.png"/><Relationship Id="rId159" Type="http://schemas.openxmlformats.org/officeDocument/2006/relationships/image" Target="../media/image398.png"/><Relationship Id="rId170" Type="http://schemas.openxmlformats.org/officeDocument/2006/relationships/customXml" Target="../ink/ink2091.xml"/><Relationship Id="rId226" Type="http://schemas.openxmlformats.org/officeDocument/2006/relationships/customXml" Target="../ink/ink2119.xml"/><Relationship Id="rId107" Type="http://schemas.openxmlformats.org/officeDocument/2006/relationships/image" Target="../media/image372.png"/><Relationship Id="rId11" Type="http://schemas.openxmlformats.org/officeDocument/2006/relationships/image" Target="../media/image324.png"/><Relationship Id="rId32" Type="http://schemas.openxmlformats.org/officeDocument/2006/relationships/customXml" Target="../ink/ink2022.xml"/><Relationship Id="rId53" Type="http://schemas.openxmlformats.org/officeDocument/2006/relationships/image" Target="../media/image345.png"/><Relationship Id="rId74" Type="http://schemas.openxmlformats.org/officeDocument/2006/relationships/customXml" Target="../ink/ink2043.xml"/><Relationship Id="rId128" Type="http://schemas.openxmlformats.org/officeDocument/2006/relationships/customXml" Target="../ink/ink2070.xml"/><Relationship Id="rId149" Type="http://schemas.openxmlformats.org/officeDocument/2006/relationships/image" Target="../media/image393.png"/><Relationship Id="rId5" Type="http://schemas.openxmlformats.org/officeDocument/2006/relationships/image" Target="../media/image321.png"/><Relationship Id="rId95" Type="http://schemas.openxmlformats.org/officeDocument/2006/relationships/image" Target="../media/image366.png"/><Relationship Id="rId160" Type="http://schemas.openxmlformats.org/officeDocument/2006/relationships/customXml" Target="../ink/ink2086.xml"/><Relationship Id="rId181" Type="http://schemas.openxmlformats.org/officeDocument/2006/relationships/image" Target="../media/image410.png"/><Relationship Id="rId216" Type="http://schemas.openxmlformats.org/officeDocument/2006/relationships/customXml" Target="../ink/ink2114.xml"/><Relationship Id="rId237" Type="http://schemas.openxmlformats.org/officeDocument/2006/relationships/image" Target="../media/image437.png"/><Relationship Id="rId258" Type="http://schemas.openxmlformats.org/officeDocument/2006/relationships/customXml" Target="../ink/ink2135.xml"/><Relationship Id="rId22" Type="http://schemas.openxmlformats.org/officeDocument/2006/relationships/customXml" Target="../ink/ink2017.xml"/><Relationship Id="rId43" Type="http://schemas.openxmlformats.org/officeDocument/2006/relationships/image" Target="../media/image340.png"/><Relationship Id="rId64" Type="http://schemas.openxmlformats.org/officeDocument/2006/relationships/customXml" Target="../ink/ink2038.xml"/><Relationship Id="rId118" Type="http://schemas.openxmlformats.org/officeDocument/2006/relationships/customXml" Target="../ink/ink2065.xml"/><Relationship Id="rId139" Type="http://schemas.openxmlformats.org/officeDocument/2006/relationships/image" Target="../media/image388.png"/><Relationship Id="rId85" Type="http://schemas.openxmlformats.org/officeDocument/2006/relationships/image" Target="../media/image361.png"/><Relationship Id="rId150" Type="http://schemas.openxmlformats.org/officeDocument/2006/relationships/customXml" Target="../ink/ink2081.xml"/><Relationship Id="rId171" Type="http://schemas.openxmlformats.org/officeDocument/2006/relationships/image" Target="../media/image405.png"/><Relationship Id="rId192" Type="http://schemas.openxmlformats.org/officeDocument/2006/relationships/customXml" Target="../ink/ink2102.xml"/><Relationship Id="rId206" Type="http://schemas.openxmlformats.org/officeDocument/2006/relationships/customXml" Target="../ink/ink2109.xml"/><Relationship Id="rId227" Type="http://schemas.openxmlformats.org/officeDocument/2006/relationships/image" Target="../media/image432.png"/><Relationship Id="rId248" Type="http://schemas.openxmlformats.org/officeDocument/2006/relationships/customXml" Target="../ink/ink2130.xml"/><Relationship Id="rId12" Type="http://schemas.openxmlformats.org/officeDocument/2006/relationships/customXml" Target="../ink/ink2012.xml"/><Relationship Id="rId33" Type="http://schemas.openxmlformats.org/officeDocument/2006/relationships/image" Target="../media/image335.png"/><Relationship Id="rId108" Type="http://schemas.openxmlformats.org/officeDocument/2006/relationships/customXml" Target="../ink/ink2060.xml"/><Relationship Id="rId129" Type="http://schemas.openxmlformats.org/officeDocument/2006/relationships/image" Target="../media/image383.png"/><Relationship Id="rId54" Type="http://schemas.openxmlformats.org/officeDocument/2006/relationships/customXml" Target="../ink/ink2033.xml"/><Relationship Id="rId75" Type="http://schemas.openxmlformats.org/officeDocument/2006/relationships/image" Target="../media/image356.png"/><Relationship Id="rId96" Type="http://schemas.openxmlformats.org/officeDocument/2006/relationships/customXml" Target="../ink/ink2054.xml"/><Relationship Id="rId140" Type="http://schemas.openxmlformats.org/officeDocument/2006/relationships/customXml" Target="../ink/ink2076.xml"/><Relationship Id="rId161" Type="http://schemas.openxmlformats.org/officeDocument/2006/relationships/image" Target="../media/image399.png"/><Relationship Id="rId182" Type="http://schemas.openxmlformats.org/officeDocument/2006/relationships/customXml" Target="../ink/ink2097.xml"/><Relationship Id="rId217" Type="http://schemas.openxmlformats.org/officeDocument/2006/relationships/image" Target="../media/image427.png"/><Relationship Id="rId6" Type="http://schemas.openxmlformats.org/officeDocument/2006/relationships/customXml" Target="../ink/ink2009.xml"/><Relationship Id="rId238" Type="http://schemas.openxmlformats.org/officeDocument/2006/relationships/customXml" Target="../ink/ink2125.xml"/><Relationship Id="rId259" Type="http://schemas.openxmlformats.org/officeDocument/2006/relationships/image" Target="../media/image184.png"/><Relationship Id="rId23" Type="http://schemas.openxmlformats.org/officeDocument/2006/relationships/image" Target="../media/image330.png"/><Relationship Id="rId119" Type="http://schemas.openxmlformats.org/officeDocument/2006/relationships/image" Target="../media/image378.png"/><Relationship Id="rId44" Type="http://schemas.openxmlformats.org/officeDocument/2006/relationships/customXml" Target="../ink/ink2028.xml"/><Relationship Id="rId65" Type="http://schemas.openxmlformats.org/officeDocument/2006/relationships/image" Target="../media/image351.png"/><Relationship Id="rId86" Type="http://schemas.openxmlformats.org/officeDocument/2006/relationships/customXml" Target="../ink/ink2049.xml"/><Relationship Id="rId130" Type="http://schemas.openxmlformats.org/officeDocument/2006/relationships/customXml" Target="../ink/ink2071.xml"/><Relationship Id="rId151" Type="http://schemas.openxmlformats.org/officeDocument/2006/relationships/image" Target="../media/image394.png"/><Relationship Id="rId172" Type="http://schemas.openxmlformats.org/officeDocument/2006/relationships/customXml" Target="../ink/ink2092.xml"/><Relationship Id="rId193" Type="http://schemas.openxmlformats.org/officeDocument/2006/relationships/image" Target="../media/image415.png"/><Relationship Id="rId207" Type="http://schemas.openxmlformats.org/officeDocument/2006/relationships/image" Target="../media/image422.png"/><Relationship Id="rId228" Type="http://schemas.openxmlformats.org/officeDocument/2006/relationships/customXml" Target="../ink/ink2120.xml"/><Relationship Id="rId249" Type="http://schemas.openxmlformats.org/officeDocument/2006/relationships/image" Target="../media/image443.png"/><Relationship Id="rId13" Type="http://schemas.openxmlformats.org/officeDocument/2006/relationships/image" Target="../media/image325.png"/><Relationship Id="rId109" Type="http://schemas.openxmlformats.org/officeDocument/2006/relationships/image" Target="../media/image373.png"/><Relationship Id="rId260" Type="http://schemas.openxmlformats.org/officeDocument/2006/relationships/customXml" Target="../ink/ink2136.xml"/><Relationship Id="rId34" Type="http://schemas.openxmlformats.org/officeDocument/2006/relationships/customXml" Target="../ink/ink2023.xml"/><Relationship Id="rId55" Type="http://schemas.openxmlformats.org/officeDocument/2006/relationships/image" Target="../media/image346.png"/><Relationship Id="rId76" Type="http://schemas.openxmlformats.org/officeDocument/2006/relationships/customXml" Target="../ink/ink2044.xml"/><Relationship Id="rId97" Type="http://schemas.openxmlformats.org/officeDocument/2006/relationships/image" Target="../media/image367.png"/><Relationship Id="rId120" Type="http://schemas.openxmlformats.org/officeDocument/2006/relationships/customXml" Target="../ink/ink2066.xml"/><Relationship Id="rId141" Type="http://schemas.openxmlformats.org/officeDocument/2006/relationships/image" Target="../media/image389.png"/><Relationship Id="rId7" Type="http://schemas.openxmlformats.org/officeDocument/2006/relationships/image" Target="../media/image322.png"/><Relationship Id="rId162" Type="http://schemas.openxmlformats.org/officeDocument/2006/relationships/customXml" Target="../ink/ink2087.xml"/><Relationship Id="rId183" Type="http://schemas.openxmlformats.org/officeDocument/2006/relationships/image" Target="../media/image411.png"/><Relationship Id="rId218" Type="http://schemas.openxmlformats.org/officeDocument/2006/relationships/customXml" Target="../ink/ink2115.xml"/><Relationship Id="rId239" Type="http://schemas.openxmlformats.org/officeDocument/2006/relationships/image" Target="../media/image438.png"/><Relationship Id="rId250" Type="http://schemas.openxmlformats.org/officeDocument/2006/relationships/customXml" Target="../ink/ink2131.xml"/><Relationship Id="rId24" Type="http://schemas.openxmlformats.org/officeDocument/2006/relationships/customXml" Target="../ink/ink2018.xml"/><Relationship Id="rId45" Type="http://schemas.openxmlformats.org/officeDocument/2006/relationships/image" Target="../media/image341.png"/><Relationship Id="rId66" Type="http://schemas.openxmlformats.org/officeDocument/2006/relationships/customXml" Target="../ink/ink2039.xml"/><Relationship Id="rId87" Type="http://schemas.openxmlformats.org/officeDocument/2006/relationships/image" Target="../media/image362.png"/><Relationship Id="rId110" Type="http://schemas.openxmlformats.org/officeDocument/2006/relationships/customXml" Target="../ink/ink2061.xml"/><Relationship Id="rId131" Type="http://schemas.openxmlformats.org/officeDocument/2006/relationships/image" Target="../media/image384.png"/><Relationship Id="rId152" Type="http://schemas.openxmlformats.org/officeDocument/2006/relationships/customXml" Target="../ink/ink2082.xml"/><Relationship Id="rId173" Type="http://schemas.openxmlformats.org/officeDocument/2006/relationships/image" Target="../media/image406.png"/><Relationship Id="rId194" Type="http://schemas.openxmlformats.org/officeDocument/2006/relationships/customXml" Target="../ink/ink2103.xml"/><Relationship Id="rId208" Type="http://schemas.openxmlformats.org/officeDocument/2006/relationships/customXml" Target="../ink/ink2110.xml"/><Relationship Id="rId229" Type="http://schemas.openxmlformats.org/officeDocument/2006/relationships/image" Target="../media/image433.png"/><Relationship Id="rId240" Type="http://schemas.openxmlformats.org/officeDocument/2006/relationships/customXml" Target="../ink/ink2126.xml"/><Relationship Id="rId261" Type="http://schemas.openxmlformats.org/officeDocument/2006/relationships/image" Target="../media/image447.png"/><Relationship Id="rId14" Type="http://schemas.openxmlformats.org/officeDocument/2006/relationships/customXml" Target="../ink/ink2013.xml"/><Relationship Id="rId35" Type="http://schemas.openxmlformats.org/officeDocument/2006/relationships/image" Target="../media/image336.png"/><Relationship Id="rId56" Type="http://schemas.openxmlformats.org/officeDocument/2006/relationships/customXml" Target="../ink/ink2034.xml"/><Relationship Id="rId77" Type="http://schemas.openxmlformats.org/officeDocument/2006/relationships/image" Target="../media/image357.png"/><Relationship Id="rId100" Type="http://schemas.openxmlformats.org/officeDocument/2006/relationships/customXml" Target="../ink/ink2056.xml"/><Relationship Id="rId8" Type="http://schemas.openxmlformats.org/officeDocument/2006/relationships/customXml" Target="../ink/ink2010.xml"/><Relationship Id="rId98" Type="http://schemas.openxmlformats.org/officeDocument/2006/relationships/customXml" Target="../ink/ink2055.xml"/><Relationship Id="rId121" Type="http://schemas.openxmlformats.org/officeDocument/2006/relationships/image" Target="../media/image379.png"/><Relationship Id="rId142" Type="http://schemas.openxmlformats.org/officeDocument/2006/relationships/customXml" Target="../ink/ink2077.xml"/><Relationship Id="rId163" Type="http://schemas.openxmlformats.org/officeDocument/2006/relationships/image" Target="../media/image400.png"/><Relationship Id="rId184" Type="http://schemas.openxmlformats.org/officeDocument/2006/relationships/customXml" Target="../ink/ink2098.xml"/><Relationship Id="rId219" Type="http://schemas.openxmlformats.org/officeDocument/2006/relationships/image" Target="../media/image428.png"/><Relationship Id="rId230" Type="http://schemas.openxmlformats.org/officeDocument/2006/relationships/customXml" Target="../ink/ink2121.xml"/><Relationship Id="rId251" Type="http://schemas.openxmlformats.org/officeDocument/2006/relationships/image" Target="../media/image50.png"/><Relationship Id="rId25" Type="http://schemas.openxmlformats.org/officeDocument/2006/relationships/image" Target="../media/image331.png"/><Relationship Id="rId46" Type="http://schemas.openxmlformats.org/officeDocument/2006/relationships/customXml" Target="../ink/ink2029.xml"/><Relationship Id="rId67" Type="http://schemas.openxmlformats.org/officeDocument/2006/relationships/image" Target="../media/image352.png"/><Relationship Id="rId88" Type="http://schemas.openxmlformats.org/officeDocument/2006/relationships/customXml" Target="../ink/ink2050.xml"/><Relationship Id="rId111" Type="http://schemas.openxmlformats.org/officeDocument/2006/relationships/image" Target="../media/image374.png"/><Relationship Id="rId132" Type="http://schemas.openxmlformats.org/officeDocument/2006/relationships/customXml" Target="../ink/ink2072.xml"/><Relationship Id="rId153" Type="http://schemas.openxmlformats.org/officeDocument/2006/relationships/image" Target="../media/image395.png"/><Relationship Id="rId174" Type="http://schemas.openxmlformats.org/officeDocument/2006/relationships/customXml" Target="../ink/ink2093.xml"/><Relationship Id="rId195" Type="http://schemas.openxmlformats.org/officeDocument/2006/relationships/image" Target="../media/image416.png"/><Relationship Id="rId209" Type="http://schemas.openxmlformats.org/officeDocument/2006/relationships/image" Target="../media/image423.png"/><Relationship Id="rId220" Type="http://schemas.openxmlformats.org/officeDocument/2006/relationships/customXml" Target="../ink/ink2116.xml"/><Relationship Id="rId241" Type="http://schemas.openxmlformats.org/officeDocument/2006/relationships/image" Target="../media/image439.png"/><Relationship Id="rId15" Type="http://schemas.openxmlformats.org/officeDocument/2006/relationships/image" Target="../media/image326.png"/><Relationship Id="rId36" Type="http://schemas.openxmlformats.org/officeDocument/2006/relationships/customXml" Target="../ink/ink2024.xml"/><Relationship Id="rId57" Type="http://schemas.openxmlformats.org/officeDocument/2006/relationships/image" Target="../media/image347.png"/><Relationship Id="rId262" Type="http://schemas.openxmlformats.org/officeDocument/2006/relationships/customXml" Target="../ink/ink2137.xml"/><Relationship Id="rId78" Type="http://schemas.openxmlformats.org/officeDocument/2006/relationships/customXml" Target="../ink/ink2045.xml"/><Relationship Id="rId99" Type="http://schemas.openxmlformats.org/officeDocument/2006/relationships/image" Target="../media/image368.png"/><Relationship Id="rId101" Type="http://schemas.openxmlformats.org/officeDocument/2006/relationships/image" Target="../media/image369.png"/><Relationship Id="rId122" Type="http://schemas.openxmlformats.org/officeDocument/2006/relationships/customXml" Target="../ink/ink2067.xml"/><Relationship Id="rId143" Type="http://schemas.openxmlformats.org/officeDocument/2006/relationships/image" Target="../media/image390.png"/><Relationship Id="rId164" Type="http://schemas.openxmlformats.org/officeDocument/2006/relationships/customXml" Target="../ink/ink2088.xml"/><Relationship Id="rId185" Type="http://schemas.openxmlformats.org/officeDocument/2006/relationships/image" Target="../media/image412.png"/><Relationship Id="rId9" Type="http://schemas.openxmlformats.org/officeDocument/2006/relationships/image" Target="../media/image323.png"/><Relationship Id="rId210" Type="http://schemas.openxmlformats.org/officeDocument/2006/relationships/customXml" Target="../ink/ink2111.xml"/><Relationship Id="rId26" Type="http://schemas.openxmlformats.org/officeDocument/2006/relationships/customXml" Target="../ink/ink2019.xml"/><Relationship Id="rId231" Type="http://schemas.openxmlformats.org/officeDocument/2006/relationships/image" Target="../media/image434.png"/><Relationship Id="rId252" Type="http://schemas.openxmlformats.org/officeDocument/2006/relationships/customXml" Target="../ink/ink2132.xml"/><Relationship Id="rId47" Type="http://schemas.openxmlformats.org/officeDocument/2006/relationships/image" Target="../media/image342.png"/><Relationship Id="rId68" Type="http://schemas.openxmlformats.org/officeDocument/2006/relationships/customXml" Target="../ink/ink2040.xml"/><Relationship Id="rId89" Type="http://schemas.openxmlformats.org/officeDocument/2006/relationships/image" Target="../media/image363.png"/><Relationship Id="rId112" Type="http://schemas.openxmlformats.org/officeDocument/2006/relationships/customXml" Target="../ink/ink2062.xml"/><Relationship Id="rId133" Type="http://schemas.openxmlformats.org/officeDocument/2006/relationships/image" Target="../media/image385.png"/><Relationship Id="rId154" Type="http://schemas.openxmlformats.org/officeDocument/2006/relationships/customXml" Target="../ink/ink2083.xml"/><Relationship Id="rId175" Type="http://schemas.openxmlformats.org/officeDocument/2006/relationships/image" Target="../media/image407.png"/><Relationship Id="rId196" Type="http://schemas.openxmlformats.org/officeDocument/2006/relationships/customXml" Target="../ink/ink2104.xml"/><Relationship Id="rId200" Type="http://schemas.openxmlformats.org/officeDocument/2006/relationships/customXml" Target="../ink/ink2106.xml"/><Relationship Id="rId16" Type="http://schemas.openxmlformats.org/officeDocument/2006/relationships/customXml" Target="../ink/ink2014.xml"/><Relationship Id="rId221" Type="http://schemas.openxmlformats.org/officeDocument/2006/relationships/image" Target="../media/image429.png"/><Relationship Id="rId242" Type="http://schemas.openxmlformats.org/officeDocument/2006/relationships/customXml" Target="../ink/ink2127.xml"/><Relationship Id="rId263" Type="http://schemas.openxmlformats.org/officeDocument/2006/relationships/image" Target="../media/image448.png"/><Relationship Id="rId37" Type="http://schemas.openxmlformats.org/officeDocument/2006/relationships/image" Target="../media/image337.png"/><Relationship Id="rId58" Type="http://schemas.openxmlformats.org/officeDocument/2006/relationships/customXml" Target="../ink/ink2035.xml"/><Relationship Id="rId79" Type="http://schemas.openxmlformats.org/officeDocument/2006/relationships/image" Target="../media/image358.png"/><Relationship Id="rId102" Type="http://schemas.openxmlformats.org/officeDocument/2006/relationships/customXml" Target="../ink/ink2057.xml"/><Relationship Id="rId123" Type="http://schemas.openxmlformats.org/officeDocument/2006/relationships/image" Target="../media/image380.png"/><Relationship Id="rId144" Type="http://schemas.openxmlformats.org/officeDocument/2006/relationships/customXml" Target="../ink/ink2078.xml"/><Relationship Id="rId90" Type="http://schemas.openxmlformats.org/officeDocument/2006/relationships/customXml" Target="../ink/ink2051.xml"/><Relationship Id="rId165" Type="http://schemas.openxmlformats.org/officeDocument/2006/relationships/image" Target="../media/image401.png"/><Relationship Id="rId186" Type="http://schemas.openxmlformats.org/officeDocument/2006/relationships/customXml" Target="../ink/ink2099.xml"/><Relationship Id="rId211" Type="http://schemas.openxmlformats.org/officeDocument/2006/relationships/image" Target="../media/image424.png"/><Relationship Id="rId232" Type="http://schemas.openxmlformats.org/officeDocument/2006/relationships/customXml" Target="../ink/ink2122.xml"/><Relationship Id="rId253" Type="http://schemas.openxmlformats.org/officeDocument/2006/relationships/image" Target="../media/image444.png"/><Relationship Id="rId27" Type="http://schemas.openxmlformats.org/officeDocument/2006/relationships/image" Target="../media/image332.png"/><Relationship Id="rId48" Type="http://schemas.openxmlformats.org/officeDocument/2006/relationships/customXml" Target="../ink/ink2030.xml"/><Relationship Id="rId69" Type="http://schemas.openxmlformats.org/officeDocument/2006/relationships/image" Target="../media/image353.png"/><Relationship Id="rId113" Type="http://schemas.openxmlformats.org/officeDocument/2006/relationships/image" Target="../media/image375.png"/><Relationship Id="rId134" Type="http://schemas.openxmlformats.org/officeDocument/2006/relationships/customXml" Target="../ink/ink2073.xml"/><Relationship Id="rId80" Type="http://schemas.openxmlformats.org/officeDocument/2006/relationships/customXml" Target="../ink/ink2046.xml"/><Relationship Id="rId155" Type="http://schemas.openxmlformats.org/officeDocument/2006/relationships/image" Target="../media/image396.png"/><Relationship Id="rId176" Type="http://schemas.openxmlformats.org/officeDocument/2006/relationships/customXml" Target="../ink/ink2094.xml"/><Relationship Id="rId197" Type="http://schemas.openxmlformats.org/officeDocument/2006/relationships/image" Target="../media/image417.png"/><Relationship Id="rId201" Type="http://schemas.openxmlformats.org/officeDocument/2006/relationships/image" Target="../media/image419.png"/><Relationship Id="rId222" Type="http://schemas.openxmlformats.org/officeDocument/2006/relationships/customXml" Target="../ink/ink2117.xml"/><Relationship Id="rId243" Type="http://schemas.openxmlformats.org/officeDocument/2006/relationships/image" Target="../media/image440.png"/><Relationship Id="rId264" Type="http://schemas.openxmlformats.org/officeDocument/2006/relationships/customXml" Target="../ink/ink2138.xml"/><Relationship Id="rId17" Type="http://schemas.openxmlformats.org/officeDocument/2006/relationships/image" Target="../media/image327.png"/><Relationship Id="rId38" Type="http://schemas.openxmlformats.org/officeDocument/2006/relationships/customXml" Target="../ink/ink2025.xml"/><Relationship Id="rId59" Type="http://schemas.openxmlformats.org/officeDocument/2006/relationships/image" Target="../media/image348.png"/><Relationship Id="rId103" Type="http://schemas.openxmlformats.org/officeDocument/2006/relationships/image" Target="../media/image370.png"/><Relationship Id="rId124" Type="http://schemas.openxmlformats.org/officeDocument/2006/relationships/customXml" Target="../ink/ink2068.xml"/><Relationship Id="rId70" Type="http://schemas.openxmlformats.org/officeDocument/2006/relationships/customXml" Target="../ink/ink2041.xml"/><Relationship Id="rId91" Type="http://schemas.openxmlformats.org/officeDocument/2006/relationships/image" Target="../media/image364.png"/><Relationship Id="rId145" Type="http://schemas.openxmlformats.org/officeDocument/2006/relationships/image" Target="../media/image391.png"/><Relationship Id="rId166" Type="http://schemas.openxmlformats.org/officeDocument/2006/relationships/customXml" Target="../ink/ink2089.xml"/><Relationship Id="rId187" Type="http://schemas.openxmlformats.org/officeDocument/2006/relationships/image" Target="../media/image413.png"/><Relationship Id="rId1" Type="http://schemas.openxmlformats.org/officeDocument/2006/relationships/slideLayout" Target="../slideLayouts/slideLayout2.xml"/><Relationship Id="rId212" Type="http://schemas.openxmlformats.org/officeDocument/2006/relationships/customXml" Target="../ink/ink2112.xml"/><Relationship Id="rId233" Type="http://schemas.openxmlformats.org/officeDocument/2006/relationships/image" Target="../media/image435.png"/><Relationship Id="rId254" Type="http://schemas.openxmlformats.org/officeDocument/2006/relationships/customXml" Target="../ink/ink2133.xml"/><Relationship Id="rId28" Type="http://schemas.openxmlformats.org/officeDocument/2006/relationships/customXml" Target="../ink/ink2020.xml"/><Relationship Id="rId49" Type="http://schemas.openxmlformats.org/officeDocument/2006/relationships/image" Target="../media/image343.png"/><Relationship Id="rId114" Type="http://schemas.openxmlformats.org/officeDocument/2006/relationships/customXml" Target="../ink/ink2063.xml"/><Relationship Id="rId60" Type="http://schemas.openxmlformats.org/officeDocument/2006/relationships/customXml" Target="../ink/ink2036.xml"/><Relationship Id="rId81" Type="http://schemas.openxmlformats.org/officeDocument/2006/relationships/image" Target="../media/image359.png"/><Relationship Id="rId135" Type="http://schemas.openxmlformats.org/officeDocument/2006/relationships/image" Target="../media/image386.png"/><Relationship Id="rId156" Type="http://schemas.openxmlformats.org/officeDocument/2006/relationships/customXml" Target="../ink/ink2084.xml"/><Relationship Id="rId177" Type="http://schemas.openxmlformats.org/officeDocument/2006/relationships/image" Target="../media/image408.png"/><Relationship Id="rId198" Type="http://schemas.openxmlformats.org/officeDocument/2006/relationships/customXml" Target="../ink/ink2105.xml"/><Relationship Id="rId202" Type="http://schemas.openxmlformats.org/officeDocument/2006/relationships/customXml" Target="../ink/ink2107.xml"/><Relationship Id="rId223" Type="http://schemas.openxmlformats.org/officeDocument/2006/relationships/image" Target="../media/image430.png"/><Relationship Id="rId244" Type="http://schemas.openxmlformats.org/officeDocument/2006/relationships/customXml" Target="../ink/ink2128.xml"/><Relationship Id="rId18" Type="http://schemas.openxmlformats.org/officeDocument/2006/relationships/customXml" Target="../ink/ink2015.xml"/><Relationship Id="rId39" Type="http://schemas.openxmlformats.org/officeDocument/2006/relationships/image" Target="../media/image338.png"/><Relationship Id="rId265" Type="http://schemas.openxmlformats.org/officeDocument/2006/relationships/image" Target="../media/image449.png"/><Relationship Id="rId50" Type="http://schemas.openxmlformats.org/officeDocument/2006/relationships/customXml" Target="../ink/ink2031.xml"/><Relationship Id="rId104" Type="http://schemas.openxmlformats.org/officeDocument/2006/relationships/customXml" Target="../ink/ink2058.xml"/><Relationship Id="rId125" Type="http://schemas.openxmlformats.org/officeDocument/2006/relationships/image" Target="../media/image381.png"/><Relationship Id="rId146" Type="http://schemas.openxmlformats.org/officeDocument/2006/relationships/customXml" Target="../ink/ink2079.xml"/><Relationship Id="rId167" Type="http://schemas.openxmlformats.org/officeDocument/2006/relationships/image" Target="../media/image402.png"/><Relationship Id="rId188" Type="http://schemas.openxmlformats.org/officeDocument/2006/relationships/customXml" Target="../ink/ink2100.xml"/><Relationship Id="rId71" Type="http://schemas.openxmlformats.org/officeDocument/2006/relationships/image" Target="../media/image354.png"/><Relationship Id="rId92" Type="http://schemas.openxmlformats.org/officeDocument/2006/relationships/customXml" Target="../ink/ink2052.xml"/><Relationship Id="rId213" Type="http://schemas.openxmlformats.org/officeDocument/2006/relationships/image" Target="../media/image425.png"/><Relationship Id="rId234" Type="http://schemas.openxmlformats.org/officeDocument/2006/relationships/customXml" Target="../ink/ink2123.xml"/><Relationship Id="rId2" Type="http://schemas.openxmlformats.org/officeDocument/2006/relationships/customXml" Target="../ink/ink2007.xml"/><Relationship Id="rId29" Type="http://schemas.openxmlformats.org/officeDocument/2006/relationships/image" Target="../media/image333.png"/><Relationship Id="rId255" Type="http://schemas.openxmlformats.org/officeDocument/2006/relationships/image" Target="../media/image445.png"/><Relationship Id="rId40" Type="http://schemas.openxmlformats.org/officeDocument/2006/relationships/customXml" Target="../ink/ink2026.xml"/><Relationship Id="rId115" Type="http://schemas.openxmlformats.org/officeDocument/2006/relationships/image" Target="../media/image376.png"/><Relationship Id="rId136" Type="http://schemas.openxmlformats.org/officeDocument/2006/relationships/customXml" Target="../ink/ink2074.xml"/><Relationship Id="rId157" Type="http://schemas.openxmlformats.org/officeDocument/2006/relationships/image" Target="../media/image397.png"/><Relationship Id="rId178" Type="http://schemas.openxmlformats.org/officeDocument/2006/relationships/customXml" Target="../ink/ink2095.xml"/><Relationship Id="rId61" Type="http://schemas.openxmlformats.org/officeDocument/2006/relationships/image" Target="../media/image349.png"/><Relationship Id="rId82" Type="http://schemas.openxmlformats.org/officeDocument/2006/relationships/customXml" Target="../ink/ink2047.xml"/><Relationship Id="rId199" Type="http://schemas.openxmlformats.org/officeDocument/2006/relationships/image" Target="../media/image418.png"/><Relationship Id="rId203" Type="http://schemas.openxmlformats.org/officeDocument/2006/relationships/image" Target="../media/image420.png"/><Relationship Id="rId19" Type="http://schemas.openxmlformats.org/officeDocument/2006/relationships/image" Target="../media/image328.png"/><Relationship Id="rId224" Type="http://schemas.openxmlformats.org/officeDocument/2006/relationships/customXml" Target="../ink/ink2118.xml"/><Relationship Id="rId245" Type="http://schemas.openxmlformats.org/officeDocument/2006/relationships/image" Target="../media/image441.png"/><Relationship Id="rId30" Type="http://schemas.openxmlformats.org/officeDocument/2006/relationships/customXml" Target="../ink/ink2021.xml"/><Relationship Id="rId105" Type="http://schemas.openxmlformats.org/officeDocument/2006/relationships/image" Target="../media/image371.png"/><Relationship Id="rId126" Type="http://schemas.openxmlformats.org/officeDocument/2006/relationships/customXml" Target="../ink/ink2069.xml"/><Relationship Id="rId147" Type="http://schemas.openxmlformats.org/officeDocument/2006/relationships/image" Target="../media/image392.png"/><Relationship Id="rId168" Type="http://schemas.openxmlformats.org/officeDocument/2006/relationships/customXml" Target="../ink/ink2090.xml"/><Relationship Id="rId51" Type="http://schemas.openxmlformats.org/officeDocument/2006/relationships/image" Target="../media/image344.png"/><Relationship Id="rId72" Type="http://schemas.openxmlformats.org/officeDocument/2006/relationships/customXml" Target="../ink/ink2042.xml"/><Relationship Id="rId93" Type="http://schemas.openxmlformats.org/officeDocument/2006/relationships/image" Target="../media/image365.png"/><Relationship Id="rId189" Type="http://schemas.openxmlformats.org/officeDocument/2006/relationships/image" Target="../media/image404.png"/><Relationship Id="rId3" Type="http://schemas.openxmlformats.org/officeDocument/2006/relationships/image" Target="../media/image320.png"/><Relationship Id="rId214" Type="http://schemas.openxmlformats.org/officeDocument/2006/relationships/customXml" Target="../ink/ink2113.xml"/><Relationship Id="rId235" Type="http://schemas.openxmlformats.org/officeDocument/2006/relationships/image" Target="../media/image436.png"/><Relationship Id="rId256" Type="http://schemas.openxmlformats.org/officeDocument/2006/relationships/customXml" Target="../ink/ink2134.xml"/><Relationship Id="rId116" Type="http://schemas.openxmlformats.org/officeDocument/2006/relationships/customXml" Target="../ink/ink2064.xml"/><Relationship Id="rId137" Type="http://schemas.openxmlformats.org/officeDocument/2006/relationships/image" Target="../media/image387.png"/><Relationship Id="rId158" Type="http://schemas.openxmlformats.org/officeDocument/2006/relationships/customXml" Target="../ink/ink2085.xml"/><Relationship Id="rId20" Type="http://schemas.openxmlformats.org/officeDocument/2006/relationships/customXml" Target="../ink/ink2016.xml"/><Relationship Id="rId41" Type="http://schemas.openxmlformats.org/officeDocument/2006/relationships/image" Target="../media/image339.png"/><Relationship Id="rId62" Type="http://schemas.openxmlformats.org/officeDocument/2006/relationships/customXml" Target="../ink/ink2037.xml"/><Relationship Id="rId83" Type="http://schemas.openxmlformats.org/officeDocument/2006/relationships/image" Target="../media/image360.png"/><Relationship Id="rId179" Type="http://schemas.openxmlformats.org/officeDocument/2006/relationships/image" Target="../media/image409.png"/><Relationship Id="rId190" Type="http://schemas.openxmlformats.org/officeDocument/2006/relationships/customXml" Target="../ink/ink2101.xml"/><Relationship Id="rId204" Type="http://schemas.openxmlformats.org/officeDocument/2006/relationships/customXml" Target="../ink/ink2108.xml"/><Relationship Id="rId225" Type="http://schemas.openxmlformats.org/officeDocument/2006/relationships/image" Target="../media/image431.png"/><Relationship Id="rId246" Type="http://schemas.openxmlformats.org/officeDocument/2006/relationships/customXml" Target="../ink/ink2129.xml"/><Relationship Id="rId106" Type="http://schemas.openxmlformats.org/officeDocument/2006/relationships/customXml" Target="../ink/ink2059.xml"/><Relationship Id="rId127" Type="http://schemas.openxmlformats.org/officeDocument/2006/relationships/image" Target="../media/image382.png"/><Relationship Id="rId10" Type="http://schemas.openxmlformats.org/officeDocument/2006/relationships/customXml" Target="../ink/ink2011.xml"/><Relationship Id="rId31" Type="http://schemas.openxmlformats.org/officeDocument/2006/relationships/image" Target="../media/image334.png"/><Relationship Id="rId52" Type="http://schemas.openxmlformats.org/officeDocument/2006/relationships/customXml" Target="../ink/ink2032.xml"/><Relationship Id="rId73" Type="http://schemas.openxmlformats.org/officeDocument/2006/relationships/image" Target="../media/image355.png"/><Relationship Id="rId94" Type="http://schemas.openxmlformats.org/officeDocument/2006/relationships/customXml" Target="../ink/ink2053.xml"/><Relationship Id="rId148" Type="http://schemas.openxmlformats.org/officeDocument/2006/relationships/customXml" Target="../ink/ink2080.xml"/><Relationship Id="rId169" Type="http://schemas.openxmlformats.org/officeDocument/2006/relationships/image" Target="../media/image403.png"/><Relationship Id="rId4" Type="http://schemas.openxmlformats.org/officeDocument/2006/relationships/customXml" Target="../ink/ink2008.xml"/><Relationship Id="rId180" Type="http://schemas.openxmlformats.org/officeDocument/2006/relationships/customXml" Target="../ink/ink2096.xml"/><Relationship Id="rId215" Type="http://schemas.openxmlformats.org/officeDocument/2006/relationships/image" Target="../media/image426.png"/><Relationship Id="rId236" Type="http://schemas.openxmlformats.org/officeDocument/2006/relationships/customXml" Target="../ink/ink2124.xml"/><Relationship Id="rId257" Type="http://schemas.openxmlformats.org/officeDocument/2006/relationships/image" Target="../media/image446.png"/><Relationship Id="rId42" Type="http://schemas.openxmlformats.org/officeDocument/2006/relationships/customXml" Target="../ink/ink2027.xml"/><Relationship Id="rId84" Type="http://schemas.openxmlformats.org/officeDocument/2006/relationships/customXml" Target="../ink/ink2048.xml"/><Relationship Id="rId138" Type="http://schemas.openxmlformats.org/officeDocument/2006/relationships/customXml" Target="../ink/ink2075.xml"/><Relationship Id="rId191" Type="http://schemas.openxmlformats.org/officeDocument/2006/relationships/image" Target="../media/image414.png"/><Relationship Id="rId205" Type="http://schemas.openxmlformats.org/officeDocument/2006/relationships/image" Target="../media/image421.png"/><Relationship Id="rId247" Type="http://schemas.openxmlformats.org/officeDocument/2006/relationships/image" Target="../media/image442.png"/></Relationships>
</file>

<file path=ppt/slides/_rels/slide47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377.png"/><Relationship Id="rId299" Type="http://schemas.openxmlformats.org/officeDocument/2006/relationships/image" Target="../media/image466.png"/><Relationship Id="rId21" Type="http://schemas.openxmlformats.org/officeDocument/2006/relationships/image" Target="../media/image329.png"/><Relationship Id="rId63" Type="http://schemas.openxmlformats.org/officeDocument/2006/relationships/image" Target="../media/image350.png"/><Relationship Id="rId159" Type="http://schemas.openxmlformats.org/officeDocument/2006/relationships/image" Target="../media/image398.png"/><Relationship Id="rId170" Type="http://schemas.openxmlformats.org/officeDocument/2006/relationships/customXml" Target="../ink/ink2223.xml"/><Relationship Id="rId226" Type="http://schemas.openxmlformats.org/officeDocument/2006/relationships/customXml" Target="../ink/ink2251.xml"/><Relationship Id="rId268" Type="http://schemas.openxmlformats.org/officeDocument/2006/relationships/customXml" Target="../ink/ink2272.xml"/><Relationship Id="rId32" Type="http://schemas.openxmlformats.org/officeDocument/2006/relationships/customXml" Target="../ink/ink2154.xml"/><Relationship Id="rId74" Type="http://schemas.openxmlformats.org/officeDocument/2006/relationships/customXml" Target="../ink/ink2175.xml"/><Relationship Id="rId128" Type="http://schemas.openxmlformats.org/officeDocument/2006/relationships/customXml" Target="../ink/ink2202.xml"/><Relationship Id="rId5" Type="http://schemas.openxmlformats.org/officeDocument/2006/relationships/image" Target="../media/image321.png"/><Relationship Id="rId181" Type="http://schemas.openxmlformats.org/officeDocument/2006/relationships/image" Target="../media/image410.png"/><Relationship Id="rId237" Type="http://schemas.openxmlformats.org/officeDocument/2006/relationships/image" Target="../media/image437.png"/><Relationship Id="rId279" Type="http://schemas.openxmlformats.org/officeDocument/2006/relationships/image" Target="../media/image456.png"/><Relationship Id="rId43" Type="http://schemas.openxmlformats.org/officeDocument/2006/relationships/image" Target="../media/image340.png"/><Relationship Id="rId139" Type="http://schemas.openxmlformats.org/officeDocument/2006/relationships/image" Target="../media/image388.png"/><Relationship Id="rId290" Type="http://schemas.openxmlformats.org/officeDocument/2006/relationships/customXml" Target="../ink/ink2283.xml"/><Relationship Id="rId85" Type="http://schemas.openxmlformats.org/officeDocument/2006/relationships/image" Target="../media/image361.png"/><Relationship Id="rId150" Type="http://schemas.openxmlformats.org/officeDocument/2006/relationships/customXml" Target="../ink/ink2213.xml"/><Relationship Id="rId192" Type="http://schemas.openxmlformats.org/officeDocument/2006/relationships/customXml" Target="../ink/ink2234.xml"/><Relationship Id="rId206" Type="http://schemas.openxmlformats.org/officeDocument/2006/relationships/customXml" Target="../ink/ink2241.xml"/><Relationship Id="rId248" Type="http://schemas.openxmlformats.org/officeDocument/2006/relationships/customXml" Target="../ink/ink2262.xml"/><Relationship Id="rId12" Type="http://schemas.openxmlformats.org/officeDocument/2006/relationships/customXml" Target="../ink/ink2144.xml"/><Relationship Id="rId108" Type="http://schemas.openxmlformats.org/officeDocument/2006/relationships/customXml" Target="../ink/ink2192.xml"/><Relationship Id="rId54" Type="http://schemas.openxmlformats.org/officeDocument/2006/relationships/customXml" Target="../ink/ink2165.xml"/><Relationship Id="rId96" Type="http://schemas.openxmlformats.org/officeDocument/2006/relationships/customXml" Target="../ink/ink2186.xml"/><Relationship Id="rId161" Type="http://schemas.openxmlformats.org/officeDocument/2006/relationships/image" Target="../media/image399.png"/><Relationship Id="rId217" Type="http://schemas.openxmlformats.org/officeDocument/2006/relationships/image" Target="../media/image427.png"/><Relationship Id="rId6" Type="http://schemas.openxmlformats.org/officeDocument/2006/relationships/customXml" Target="../ink/ink2141.xml"/><Relationship Id="rId238" Type="http://schemas.openxmlformats.org/officeDocument/2006/relationships/customXml" Target="../ink/ink2257.xml"/><Relationship Id="rId259" Type="http://schemas.openxmlformats.org/officeDocument/2006/relationships/image" Target="../media/image184.png"/><Relationship Id="rId23" Type="http://schemas.openxmlformats.org/officeDocument/2006/relationships/image" Target="../media/image330.png"/><Relationship Id="rId119" Type="http://schemas.openxmlformats.org/officeDocument/2006/relationships/image" Target="../media/image378.png"/><Relationship Id="rId270" Type="http://schemas.openxmlformats.org/officeDocument/2006/relationships/customXml" Target="../ink/ink2273.xml"/><Relationship Id="rId291" Type="http://schemas.openxmlformats.org/officeDocument/2006/relationships/image" Target="../media/image462.png"/><Relationship Id="rId44" Type="http://schemas.openxmlformats.org/officeDocument/2006/relationships/customXml" Target="../ink/ink2160.xml"/><Relationship Id="rId65" Type="http://schemas.openxmlformats.org/officeDocument/2006/relationships/image" Target="../media/image351.png"/><Relationship Id="rId86" Type="http://schemas.openxmlformats.org/officeDocument/2006/relationships/customXml" Target="../ink/ink2181.xml"/><Relationship Id="rId130" Type="http://schemas.openxmlformats.org/officeDocument/2006/relationships/customXml" Target="../ink/ink2203.xml"/><Relationship Id="rId151" Type="http://schemas.openxmlformats.org/officeDocument/2006/relationships/image" Target="../media/image394.png"/><Relationship Id="rId172" Type="http://schemas.openxmlformats.org/officeDocument/2006/relationships/customXml" Target="../ink/ink2224.xml"/><Relationship Id="rId193" Type="http://schemas.openxmlformats.org/officeDocument/2006/relationships/image" Target="../media/image415.png"/><Relationship Id="rId207" Type="http://schemas.openxmlformats.org/officeDocument/2006/relationships/image" Target="../media/image422.png"/><Relationship Id="rId228" Type="http://schemas.openxmlformats.org/officeDocument/2006/relationships/customXml" Target="../ink/ink2252.xml"/><Relationship Id="rId249" Type="http://schemas.openxmlformats.org/officeDocument/2006/relationships/image" Target="../media/image443.png"/><Relationship Id="rId13" Type="http://schemas.openxmlformats.org/officeDocument/2006/relationships/image" Target="../media/image325.png"/><Relationship Id="rId109" Type="http://schemas.openxmlformats.org/officeDocument/2006/relationships/image" Target="../media/image373.png"/><Relationship Id="rId260" Type="http://schemas.openxmlformats.org/officeDocument/2006/relationships/customXml" Target="../ink/ink2268.xml"/><Relationship Id="rId281" Type="http://schemas.openxmlformats.org/officeDocument/2006/relationships/image" Target="../media/image457.png"/><Relationship Id="rId34" Type="http://schemas.openxmlformats.org/officeDocument/2006/relationships/customXml" Target="../ink/ink2155.xml"/><Relationship Id="rId55" Type="http://schemas.openxmlformats.org/officeDocument/2006/relationships/image" Target="../media/image346.png"/><Relationship Id="rId76" Type="http://schemas.openxmlformats.org/officeDocument/2006/relationships/customXml" Target="../ink/ink2176.xml"/><Relationship Id="rId97" Type="http://schemas.openxmlformats.org/officeDocument/2006/relationships/image" Target="../media/image367.png"/><Relationship Id="rId120" Type="http://schemas.openxmlformats.org/officeDocument/2006/relationships/customXml" Target="../ink/ink2198.xml"/><Relationship Id="rId141" Type="http://schemas.openxmlformats.org/officeDocument/2006/relationships/image" Target="../media/image389.png"/><Relationship Id="rId7" Type="http://schemas.openxmlformats.org/officeDocument/2006/relationships/image" Target="../media/image322.png"/><Relationship Id="rId162" Type="http://schemas.openxmlformats.org/officeDocument/2006/relationships/customXml" Target="../ink/ink2219.xml"/><Relationship Id="rId183" Type="http://schemas.openxmlformats.org/officeDocument/2006/relationships/image" Target="../media/image411.png"/><Relationship Id="rId218" Type="http://schemas.openxmlformats.org/officeDocument/2006/relationships/customXml" Target="../ink/ink2247.xml"/><Relationship Id="rId239" Type="http://schemas.openxmlformats.org/officeDocument/2006/relationships/image" Target="../media/image438.png"/><Relationship Id="rId250" Type="http://schemas.openxmlformats.org/officeDocument/2006/relationships/customXml" Target="../ink/ink2263.xml"/><Relationship Id="rId271" Type="http://schemas.openxmlformats.org/officeDocument/2006/relationships/image" Target="../media/image452.png"/><Relationship Id="rId292" Type="http://schemas.openxmlformats.org/officeDocument/2006/relationships/customXml" Target="../ink/ink2284.xml"/><Relationship Id="rId24" Type="http://schemas.openxmlformats.org/officeDocument/2006/relationships/customXml" Target="../ink/ink2150.xml"/><Relationship Id="rId45" Type="http://schemas.openxmlformats.org/officeDocument/2006/relationships/image" Target="../media/image341.png"/><Relationship Id="rId66" Type="http://schemas.openxmlformats.org/officeDocument/2006/relationships/customXml" Target="../ink/ink2171.xml"/><Relationship Id="rId87" Type="http://schemas.openxmlformats.org/officeDocument/2006/relationships/image" Target="../media/image362.png"/><Relationship Id="rId110" Type="http://schemas.openxmlformats.org/officeDocument/2006/relationships/customXml" Target="../ink/ink2193.xml"/><Relationship Id="rId131" Type="http://schemas.openxmlformats.org/officeDocument/2006/relationships/image" Target="../media/image384.png"/><Relationship Id="rId152" Type="http://schemas.openxmlformats.org/officeDocument/2006/relationships/customXml" Target="../ink/ink2214.xml"/><Relationship Id="rId173" Type="http://schemas.openxmlformats.org/officeDocument/2006/relationships/image" Target="../media/image406.png"/><Relationship Id="rId194" Type="http://schemas.openxmlformats.org/officeDocument/2006/relationships/customXml" Target="../ink/ink2235.xml"/><Relationship Id="rId208" Type="http://schemas.openxmlformats.org/officeDocument/2006/relationships/customXml" Target="../ink/ink2242.xml"/><Relationship Id="rId229" Type="http://schemas.openxmlformats.org/officeDocument/2006/relationships/image" Target="../media/image433.png"/><Relationship Id="rId240" Type="http://schemas.openxmlformats.org/officeDocument/2006/relationships/customXml" Target="../ink/ink2258.xml"/><Relationship Id="rId261" Type="http://schemas.openxmlformats.org/officeDocument/2006/relationships/image" Target="../media/image447.png"/><Relationship Id="rId14" Type="http://schemas.openxmlformats.org/officeDocument/2006/relationships/customXml" Target="../ink/ink2145.xml"/><Relationship Id="rId35" Type="http://schemas.openxmlformats.org/officeDocument/2006/relationships/image" Target="../media/image336.png"/><Relationship Id="rId56" Type="http://schemas.openxmlformats.org/officeDocument/2006/relationships/customXml" Target="../ink/ink2166.xml"/><Relationship Id="rId77" Type="http://schemas.openxmlformats.org/officeDocument/2006/relationships/image" Target="../media/image357.png"/><Relationship Id="rId100" Type="http://schemas.openxmlformats.org/officeDocument/2006/relationships/customXml" Target="../ink/ink2188.xml"/><Relationship Id="rId282" Type="http://schemas.openxmlformats.org/officeDocument/2006/relationships/customXml" Target="../ink/ink2279.xml"/><Relationship Id="rId8" Type="http://schemas.openxmlformats.org/officeDocument/2006/relationships/customXml" Target="../ink/ink2142.xml"/><Relationship Id="rId98" Type="http://schemas.openxmlformats.org/officeDocument/2006/relationships/customXml" Target="../ink/ink2187.xml"/><Relationship Id="rId121" Type="http://schemas.openxmlformats.org/officeDocument/2006/relationships/image" Target="../media/image379.png"/><Relationship Id="rId142" Type="http://schemas.openxmlformats.org/officeDocument/2006/relationships/customXml" Target="../ink/ink2209.xml"/><Relationship Id="rId163" Type="http://schemas.openxmlformats.org/officeDocument/2006/relationships/image" Target="../media/image400.png"/><Relationship Id="rId184" Type="http://schemas.openxmlformats.org/officeDocument/2006/relationships/customXml" Target="../ink/ink2230.xml"/><Relationship Id="rId219" Type="http://schemas.openxmlformats.org/officeDocument/2006/relationships/image" Target="../media/image428.png"/><Relationship Id="rId230" Type="http://schemas.openxmlformats.org/officeDocument/2006/relationships/customXml" Target="../ink/ink2253.xml"/><Relationship Id="rId251" Type="http://schemas.openxmlformats.org/officeDocument/2006/relationships/image" Target="../media/image50.png"/><Relationship Id="rId25" Type="http://schemas.openxmlformats.org/officeDocument/2006/relationships/image" Target="../media/image331.png"/><Relationship Id="rId46" Type="http://schemas.openxmlformats.org/officeDocument/2006/relationships/customXml" Target="../ink/ink2161.xml"/><Relationship Id="rId67" Type="http://schemas.openxmlformats.org/officeDocument/2006/relationships/image" Target="../media/image352.png"/><Relationship Id="rId272" Type="http://schemas.openxmlformats.org/officeDocument/2006/relationships/customXml" Target="../ink/ink2274.xml"/><Relationship Id="rId293" Type="http://schemas.openxmlformats.org/officeDocument/2006/relationships/image" Target="../media/image463.png"/><Relationship Id="rId88" Type="http://schemas.openxmlformats.org/officeDocument/2006/relationships/customXml" Target="../ink/ink2182.xml"/><Relationship Id="rId111" Type="http://schemas.openxmlformats.org/officeDocument/2006/relationships/image" Target="../media/image374.png"/><Relationship Id="rId132" Type="http://schemas.openxmlformats.org/officeDocument/2006/relationships/customXml" Target="../ink/ink2204.xml"/><Relationship Id="rId153" Type="http://schemas.openxmlformats.org/officeDocument/2006/relationships/image" Target="../media/image395.png"/><Relationship Id="rId174" Type="http://schemas.openxmlformats.org/officeDocument/2006/relationships/customXml" Target="../ink/ink2225.xml"/><Relationship Id="rId195" Type="http://schemas.openxmlformats.org/officeDocument/2006/relationships/image" Target="../media/image416.png"/><Relationship Id="rId209" Type="http://schemas.openxmlformats.org/officeDocument/2006/relationships/image" Target="../media/image423.png"/><Relationship Id="rId220" Type="http://schemas.openxmlformats.org/officeDocument/2006/relationships/customXml" Target="../ink/ink2248.xml"/><Relationship Id="rId241" Type="http://schemas.openxmlformats.org/officeDocument/2006/relationships/image" Target="../media/image439.png"/><Relationship Id="rId15" Type="http://schemas.openxmlformats.org/officeDocument/2006/relationships/image" Target="../media/image326.png"/><Relationship Id="rId36" Type="http://schemas.openxmlformats.org/officeDocument/2006/relationships/customXml" Target="../ink/ink2156.xml"/><Relationship Id="rId57" Type="http://schemas.openxmlformats.org/officeDocument/2006/relationships/image" Target="../media/image347.png"/><Relationship Id="rId262" Type="http://schemas.openxmlformats.org/officeDocument/2006/relationships/customXml" Target="../ink/ink2269.xml"/><Relationship Id="rId283" Type="http://schemas.openxmlformats.org/officeDocument/2006/relationships/image" Target="../media/image458.png"/><Relationship Id="rId78" Type="http://schemas.openxmlformats.org/officeDocument/2006/relationships/customXml" Target="../ink/ink2177.xml"/><Relationship Id="rId99" Type="http://schemas.openxmlformats.org/officeDocument/2006/relationships/image" Target="../media/image368.png"/><Relationship Id="rId101" Type="http://schemas.openxmlformats.org/officeDocument/2006/relationships/image" Target="../media/image369.png"/><Relationship Id="rId122" Type="http://schemas.openxmlformats.org/officeDocument/2006/relationships/customXml" Target="../ink/ink2199.xml"/><Relationship Id="rId143" Type="http://schemas.openxmlformats.org/officeDocument/2006/relationships/image" Target="../media/image390.png"/><Relationship Id="rId164" Type="http://schemas.openxmlformats.org/officeDocument/2006/relationships/customXml" Target="../ink/ink2220.xml"/><Relationship Id="rId185" Type="http://schemas.openxmlformats.org/officeDocument/2006/relationships/image" Target="../media/image412.png"/><Relationship Id="rId9" Type="http://schemas.openxmlformats.org/officeDocument/2006/relationships/image" Target="../media/image323.png"/><Relationship Id="rId210" Type="http://schemas.openxmlformats.org/officeDocument/2006/relationships/customXml" Target="../ink/ink2243.xml"/><Relationship Id="rId26" Type="http://schemas.openxmlformats.org/officeDocument/2006/relationships/customXml" Target="../ink/ink2151.xml"/><Relationship Id="rId231" Type="http://schemas.openxmlformats.org/officeDocument/2006/relationships/image" Target="../media/image434.png"/><Relationship Id="rId252" Type="http://schemas.openxmlformats.org/officeDocument/2006/relationships/customXml" Target="../ink/ink2264.xml"/><Relationship Id="rId273" Type="http://schemas.openxmlformats.org/officeDocument/2006/relationships/image" Target="../media/image453.png"/><Relationship Id="rId294" Type="http://schemas.openxmlformats.org/officeDocument/2006/relationships/customXml" Target="../ink/ink2285.xml"/><Relationship Id="rId47" Type="http://schemas.openxmlformats.org/officeDocument/2006/relationships/image" Target="../media/image342.png"/><Relationship Id="rId68" Type="http://schemas.openxmlformats.org/officeDocument/2006/relationships/customXml" Target="../ink/ink2172.xml"/><Relationship Id="rId89" Type="http://schemas.openxmlformats.org/officeDocument/2006/relationships/image" Target="../media/image363.png"/><Relationship Id="rId112" Type="http://schemas.openxmlformats.org/officeDocument/2006/relationships/customXml" Target="../ink/ink2194.xml"/><Relationship Id="rId133" Type="http://schemas.openxmlformats.org/officeDocument/2006/relationships/image" Target="../media/image385.png"/><Relationship Id="rId154" Type="http://schemas.openxmlformats.org/officeDocument/2006/relationships/customXml" Target="../ink/ink2215.xml"/><Relationship Id="rId175" Type="http://schemas.openxmlformats.org/officeDocument/2006/relationships/image" Target="../media/image407.png"/><Relationship Id="rId196" Type="http://schemas.openxmlformats.org/officeDocument/2006/relationships/customXml" Target="../ink/ink2236.xml"/><Relationship Id="rId200" Type="http://schemas.openxmlformats.org/officeDocument/2006/relationships/customXml" Target="../ink/ink2238.xml"/><Relationship Id="rId16" Type="http://schemas.openxmlformats.org/officeDocument/2006/relationships/customXml" Target="../ink/ink2146.xml"/><Relationship Id="rId221" Type="http://schemas.openxmlformats.org/officeDocument/2006/relationships/image" Target="../media/image429.png"/><Relationship Id="rId242" Type="http://schemas.openxmlformats.org/officeDocument/2006/relationships/customXml" Target="../ink/ink2259.xml"/><Relationship Id="rId263" Type="http://schemas.openxmlformats.org/officeDocument/2006/relationships/image" Target="../media/image448.png"/><Relationship Id="rId284" Type="http://schemas.openxmlformats.org/officeDocument/2006/relationships/customXml" Target="../ink/ink2280.xml"/><Relationship Id="rId37" Type="http://schemas.openxmlformats.org/officeDocument/2006/relationships/image" Target="../media/image337.png"/><Relationship Id="rId58" Type="http://schemas.openxmlformats.org/officeDocument/2006/relationships/customXml" Target="../ink/ink2167.xml"/><Relationship Id="rId79" Type="http://schemas.openxmlformats.org/officeDocument/2006/relationships/image" Target="../media/image358.png"/><Relationship Id="rId102" Type="http://schemas.openxmlformats.org/officeDocument/2006/relationships/customXml" Target="../ink/ink2189.xml"/><Relationship Id="rId123" Type="http://schemas.openxmlformats.org/officeDocument/2006/relationships/image" Target="../media/image380.png"/><Relationship Id="rId144" Type="http://schemas.openxmlformats.org/officeDocument/2006/relationships/customXml" Target="../ink/ink2210.xml"/><Relationship Id="rId90" Type="http://schemas.openxmlformats.org/officeDocument/2006/relationships/customXml" Target="../ink/ink2183.xml"/><Relationship Id="rId165" Type="http://schemas.openxmlformats.org/officeDocument/2006/relationships/image" Target="../media/image401.png"/><Relationship Id="rId186" Type="http://schemas.openxmlformats.org/officeDocument/2006/relationships/customXml" Target="../ink/ink2231.xml"/><Relationship Id="rId211" Type="http://schemas.openxmlformats.org/officeDocument/2006/relationships/image" Target="../media/image424.png"/><Relationship Id="rId232" Type="http://schemas.openxmlformats.org/officeDocument/2006/relationships/customXml" Target="../ink/ink2254.xml"/><Relationship Id="rId253" Type="http://schemas.openxmlformats.org/officeDocument/2006/relationships/image" Target="../media/image444.png"/><Relationship Id="rId274" Type="http://schemas.openxmlformats.org/officeDocument/2006/relationships/customXml" Target="../ink/ink2275.xml"/><Relationship Id="rId295" Type="http://schemas.openxmlformats.org/officeDocument/2006/relationships/image" Target="../media/image464.png"/><Relationship Id="rId27" Type="http://schemas.openxmlformats.org/officeDocument/2006/relationships/image" Target="../media/image332.png"/><Relationship Id="rId48" Type="http://schemas.openxmlformats.org/officeDocument/2006/relationships/customXml" Target="../ink/ink2162.xml"/><Relationship Id="rId69" Type="http://schemas.openxmlformats.org/officeDocument/2006/relationships/image" Target="../media/image353.png"/><Relationship Id="rId113" Type="http://schemas.openxmlformats.org/officeDocument/2006/relationships/image" Target="../media/image375.png"/><Relationship Id="rId134" Type="http://schemas.openxmlformats.org/officeDocument/2006/relationships/customXml" Target="../ink/ink2205.xml"/><Relationship Id="rId80" Type="http://schemas.openxmlformats.org/officeDocument/2006/relationships/customXml" Target="../ink/ink2178.xml"/><Relationship Id="rId155" Type="http://schemas.openxmlformats.org/officeDocument/2006/relationships/image" Target="../media/image396.png"/><Relationship Id="rId176" Type="http://schemas.openxmlformats.org/officeDocument/2006/relationships/customXml" Target="../ink/ink2226.xml"/><Relationship Id="rId197" Type="http://schemas.openxmlformats.org/officeDocument/2006/relationships/image" Target="../media/image417.png"/><Relationship Id="rId201" Type="http://schemas.openxmlformats.org/officeDocument/2006/relationships/image" Target="../media/image419.png"/><Relationship Id="rId222" Type="http://schemas.openxmlformats.org/officeDocument/2006/relationships/customXml" Target="../ink/ink2249.xml"/><Relationship Id="rId243" Type="http://schemas.openxmlformats.org/officeDocument/2006/relationships/image" Target="../media/image440.png"/><Relationship Id="rId264" Type="http://schemas.openxmlformats.org/officeDocument/2006/relationships/customXml" Target="../ink/ink2270.xml"/><Relationship Id="rId285" Type="http://schemas.openxmlformats.org/officeDocument/2006/relationships/image" Target="../media/image459.png"/><Relationship Id="rId17" Type="http://schemas.openxmlformats.org/officeDocument/2006/relationships/image" Target="../media/image327.png"/><Relationship Id="rId38" Type="http://schemas.openxmlformats.org/officeDocument/2006/relationships/customXml" Target="../ink/ink2157.xml"/><Relationship Id="rId59" Type="http://schemas.openxmlformats.org/officeDocument/2006/relationships/image" Target="../media/image348.png"/><Relationship Id="rId103" Type="http://schemas.openxmlformats.org/officeDocument/2006/relationships/image" Target="../media/image370.png"/><Relationship Id="rId124" Type="http://schemas.openxmlformats.org/officeDocument/2006/relationships/customXml" Target="../ink/ink2200.xml"/><Relationship Id="rId70" Type="http://schemas.openxmlformats.org/officeDocument/2006/relationships/customXml" Target="../ink/ink2173.xml"/><Relationship Id="rId91" Type="http://schemas.openxmlformats.org/officeDocument/2006/relationships/image" Target="../media/image364.png"/><Relationship Id="rId145" Type="http://schemas.openxmlformats.org/officeDocument/2006/relationships/image" Target="../media/image391.png"/><Relationship Id="rId166" Type="http://schemas.openxmlformats.org/officeDocument/2006/relationships/customXml" Target="../ink/ink2221.xml"/><Relationship Id="rId187" Type="http://schemas.openxmlformats.org/officeDocument/2006/relationships/image" Target="../media/image413.png"/><Relationship Id="rId1" Type="http://schemas.openxmlformats.org/officeDocument/2006/relationships/slideLayout" Target="../slideLayouts/slideLayout2.xml"/><Relationship Id="rId212" Type="http://schemas.openxmlformats.org/officeDocument/2006/relationships/customXml" Target="../ink/ink2244.xml"/><Relationship Id="rId233" Type="http://schemas.openxmlformats.org/officeDocument/2006/relationships/image" Target="../media/image435.png"/><Relationship Id="rId254" Type="http://schemas.openxmlformats.org/officeDocument/2006/relationships/customXml" Target="../ink/ink2265.xml"/><Relationship Id="rId28" Type="http://schemas.openxmlformats.org/officeDocument/2006/relationships/customXml" Target="../ink/ink2152.xml"/><Relationship Id="rId49" Type="http://schemas.openxmlformats.org/officeDocument/2006/relationships/image" Target="../media/image343.png"/><Relationship Id="rId114" Type="http://schemas.openxmlformats.org/officeDocument/2006/relationships/customXml" Target="../ink/ink2195.xml"/><Relationship Id="rId275" Type="http://schemas.openxmlformats.org/officeDocument/2006/relationships/image" Target="../media/image454.png"/><Relationship Id="rId296" Type="http://schemas.openxmlformats.org/officeDocument/2006/relationships/customXml" Target="../ink/ink2286.xml"/><Relationship Id="rId300" Type="http://schemas.openxmlformats.org/officeDocument/2006/relationships/customXml" Target="../ink/ink2288.xml"/><Relationship Id="rId60" Type="http://schemas.openxmlformats.org/officeDocument/2006/relationships/customXml" Target="../ink/ink2168.xml"/><Relationship Id="rId81" Type="http://schemas.openxmlformats.org/officeDocument/2006/relationships/image" Target="../media/image359.png"/><Relationship Id="rId135" Type="http://schemas.openxmlformats.org/officeDocument/2006/relationships/image" Target="../media/image386.png"/><Relationship Id="rId156" Type="http://schemas.openxmlformats.org/officeDocument/2006/relationships/customXml" Target="../ink/ink2216.xml"/><Relationship Id="rId177" Type="http://schemas.openxmlformats.org/officeDocument/2006/relationships/image" Target="../media/image408.png"/><Relationship Id="rId198" Type="http://schemas.openxmlformats.org/officeDocument/2006/relationships/customXml" Target="../ink/ink2237.xml"/><Relationship Id="rId202" Type="http://schemas.openxmlformats.org/officeDocument/2006/relationships/customXml" Target="../ink/ink2239.xml"/><Relationship Id="rId223" Type="http://schemas.openxmlformats.org/officeDocument/2006/relationships/image" Target="../media/image430.png"/><Relationship Id="rId244" Type="http://schemas.openxmlformats.org/officeDocument/2006/relationships/customXml" Target="../ink/ink2260.xml"/><Relationship Id="rId18" Type="http://schemas.openxmlformats.org/officeDocument/2006/relationships/customXml" Target="../ink/ink2147.xml"/><Relationship Id="rId39" Type="http://schemas.openxmlformats.org/officeDocument/2006/relationships/image" Target="../media/image338.png"/><Relationship Id="rId265" Type="http://schemas.openxmlformats.org/officeDocument/2006/relationships/image" Target="../media/image449.png"/><Relationship Id="rId286" Type="http://schemas.openxmlformats.org/officeDocument/2006/relationships/customXml" Target="../ink/ink2281.xml"/><Relationship Id="rId50" Type="http://schemas.openxmlformats.org/officeDocument/2006/relationships/customXml" Target="../ink/ink2163.xml"/><Relationship Id="rId104" Type="http://schemas.openxmlformats.org/officeDocument/2006/relationships/customXml" Target="../ink/ink2190.xml"/><Relationship Id="rId125" Type="http://schemas.openxmlformats.org/officeDocument/2006/relationships/image" Target="../media/image381.png"/><Relationship Id="rId146" Type="http://schemas.openxmlformats.org/officeDocument/2006/relationships/customXml" Target="../ink/ink2211.xml"/><Relationship Id="rId167" Type="http://schemas.openxmlformats.org/officeDocument/2006/relationships/image" Target="../media/image402.png"/><Relationship Id="rId188" Type="http://schemas.openxmlformats.org/officeDocument/2006/relationships/customXml" Target="../ink/ink2232.xml"/><Relationship Id="rId71" Type="http://schemas.openxmlformats.org/officeDocument/2006/relationships/image" Target="../media/image354.png"/><Relationship Id="rId92" Type="http://schemas.openxmlformats.org/officeDocument/2006/relationships/customXml" Target="../ink/ink2184.xml"/><Relationship Id="rId213" Type="http://schemas.openxmlformats.org/officeDocument/2006/relationships/image" Target="../media/image425.png"/><Relationship Id="rId234" Type="http://schemas.openxmlformats.org/officeDocument/2006/relationships/customXml" Target="../ink/ink2255.xml"/><Relationship Id="rId2" Type="http://schemas.openxmlformats.org/officeDocument/2006/relationships/customXml" Target="../ink/ink2139.xml"/><Relationship Id="rId29" Type="http://schemas.openxmlformats.org/officeDocument/2006/relationships/image" Target="../media/image333.png"/><Relationship Id="rId255" Type="http://schemas.openxmlformats.org/officeDocument/2006/relationships/image" Target="../media/image445.png"/><Relationship Id="rId276" Type="http://schemas.openxmlformats.org/officeDocument/2006/relationships/customXml" Target="../ink/ink2276.xml"/><Relationship Id="rId297" Type="http://schemas.openxmlformats.org/officeDocument/2006/relationships/image" Target="../media/image465.png"/><Relationship Id="rId40" Type="http://schemas.openxmlformats.org/officeDocument/2006/relationships/customXml" Target="../ink/ink2158.xml"/><Relationship Id="rId115" Type="http://schemas.openxmlformats.org/officeDocument/2006/relationships/image" Target="../media/image376.png"/><Relationship Id="rId136" Type="http://schemas.openxmlformats.org/officeDocument/2006/relationships/customXml" Target="../ink/ink2206.xml"/><Relationship Id="rId157" Type="http://schemas.openxmlformats.org/officeDocument/2006/relationships/image" Target="../media/image397.png"/><Relationship Id="rId178" Type="http://schemas.openxmlformats.org/officeDocument/2006/relationships/customXml" Target="../ink/ink2227.xml"/><Relationship Id="rId301" Type="http://schemas.openxmlformats.org/officeDocument/2006/relationships/image" Target="../media/image467.png"/><Relationship Id="rId61" Type="http://schemas.openxmlformats.org/officeDocument/2006/relationships/image" Target="../media/image349.png"/><Relationship Id="rId82" Type="http://schemas.openxmlformats.org/officeDocument/2006/relationships/customXml" Target="../ink/ink2179.xml"/><Relationship Id="rId199" Type="http://schemas.openxmlformats.org/officeDocument/2006/relationships/image" Target="../media/image418.png"/><Relationship Id="rId203" Type="http://schemas.openxmlformats.org/officeDocument/2006/relationships/image" Target="../media/image420.png"/><Relationship Id="rId19" Type="http://schemas.openxmlformats.org/officeDocument/2006/relationships/image" Target="../media/image328.png"/><Relationship Id="rId224" Type="http://schemas.openxmlformats.org/officeDocument/2006/relationships/customXml" Target="../ink/ink2250.xml"/><Relationship Id="rId245" Type="http://schemas.openxmlformats.org/officeDocument/2006/relationships/image" Target="../media/image441.png"/><Relationship Id="rId266" Type="http://schemas.openxmlformats.org/officeDocument/2006/relationships/customXml" Target="../ink/ink2271.xml"/><Relationship Id="rId287" Type="http://schemas.openxmlformats.org/officeDocument/2006/relationships/image" Target="../media/image460.png"/><Relationship Id="rId30" Type="http://schemas.openxmlformats.org/officeDocument/2006/relationships/customXml" Target="../ink/ink2153.xml"/><Relationship Id="rId105" Type="http://schemas.openxmlformats.org/officeDocument/2006/relationships/image" Target="../media/image371.png"/><Relationship Id="rId126" Type="http://schemas.openxmlformats.org/officeDocument/2006/relationships/customXml" Target="../ink/ink2201.xml"/><Relationship Id="rId147" Type="http://schemas.openxmlformats.org/officeDocument/2006/relationships/image" Target="../media/image392.png"/><Relationship Id="rId168" Type="http://schemas.openxmlformats.org/officeDocument/2006/relationships/customXml" Target="../ink/ink2222.xml"/><Relationship Id="rId51" Type="http://schemas.openxmlformats.org/officeDocument/2006/relationships/image" Target="../media/image344.png"/><Relationship Id="rId72" Type="http://schemas.openxmlformats.org/officeDocument/2006/relationships/customXml" Target="../ink/ink2174.xml"/><Relationship Id="rId93" Type="http://schemas.openxmlformats.org/officeDocument/2006/relationships/image" Target="../media/image365.png"/><Relationship Id="rId189" Type="http://schemas.openxmlformats.org/officeDocument/2006/relationships/image" Target="../media/image404.png"/><Relationship Id="rId3" Type="http://schemas.openxmlformats.org/officeDocument/2006/relationships/image" Target="../media/image320.png"/><Relationship Id="rId214" Type="http://schemas.openxmlformats.org/officeDocument/2006/relationships/customXml" Target="../ink/ink2245.xml"/><Relationship Id="rId235" Type="http://schemas.openxmlformats.org/officeDocument/2006/relationships/image" Target="../media/image436.png"/><Relationship Id="rId256" Type="http://schemas.openxmlformats.org/officeDocument/2006/relationships/customXml" Target="../ink/ink2266.xml"/><Relationship Id="rId277" Type="http://schemas.openxmlformats.org/officeDocument/2006/relationships/image" Target="../media/image455.png"/><Relationship Id="rId298" Type="http://schemas.openxmlformats.org/officeDocument/2006/relationships/customXml" Target="../ink/ink2287.xml"/><Relationship Id="rId116" Type="http://schemas.openxmlformats.org/officeDocument/2006/relationships/customXml" Target="../ink/ink2196.xml"/><Relationship Id="rId137" Type="http://schemas.openxmlformats.org/officeDocument/2006/relationships/image" Target="../media/image387.png"/><Relationship Id="rId158" Type="http://schemas.openxmlformats.org/officeDocument/2006/relationships/customXml" Target="../ink/ink2217.xml"/><Relationship Id="rId20" Type="http://schemas.openxmlformats.org/officeDocument/2006/relationships/customXml" Target="../ink/ink2148.xml"/><Relationship Id="rId41" Type="http://schemas.openxmlformats.org/officeDocument/2006/relationships/image" Target="../media/image339.png"/><Relationship Id="rId62" Type="http://schemas.openxmlformats.org/officeDocument/2006/relationships/customXml" Target="../ink/ink2169.xml"/><Relationship Id="rId83" Type="http://schemas.openxmlformats.org/officeDocument/2006/relationships/image" Target="../media/image360.png"/><Relationship Id="rId179" Type="http://schemas.openxmlformats.org/officeDocument/2006/relationships/image" Target="../media/image409.png"/><Relationship Id="rId190" Type="http://schemas.openxmlformats.org/officeDocument/2006/relationships/customXml" Target="../ink/ink2233.xml"/><Relationship Id="rId204" Type="http://schemas.openxmlformats.org/officeDocument/2006/relationships/customXml" Target="../ink/ink2240.xml"/><Relationship Id="rId225" Type="http://schemas.openxmlformats.org/officeDocument/2006/relationships/image" Target="../media/image431.png"/><Relationship Id="rId246" Type="http://schemas.openxmlformats.org/officeDocument/2006/relationships/customXml" Target="../ink/ink2261.xml"/><Relationship Id="rId267" Type="http://schemas.openxmlformats.org/officeDocument/2006/relationships/image" Target="../media/image450.png"/><Relationship Id="rId288" Type="http://schemas.openxmlformats.org/officeDocument/2006/relationships/customXml" Target="../ink/ink2282.xml"/><Relationship Id="rId106" Type="http://schemas.openxmlformats.org/officeDocument/2006/relationships/customXml" Target="../ink/ink2191.xml"/><Relationship Id="rId127" Type="http://schemas.openxmlformats.org/officeDocument/2006/relationships/image" Target="../media/image382.png"/><Relationship Id="rId10" Type="http://schemas.openxmlformats.org/officeDocument/2006/relationships/customXml" Target="../ink/ink2143.xml"/><Relationship Id="rId31" Type="http://schemas.openxmlformats.org/officeDocument/2006/relationships/image" Target="../media/image334.png"/><Relationship Id="rId52" Type="http://schemas.openxmlformats.org/officeDocument/2006/relationships/customXml" Target="../ink/ink2164.xml"/><Relationship Id="rId73" Type="http://schemas.openxmlformats.org/officeDocument/2006/relationships/image" Target="../media/image355.png"/><Relationship Id="rId94" Type="http://schemas.openxmlformats.org/officeDocument/2006/relationships/customXml" Target="../ink/ink2185.xml"/><Relationship Id="rId148" Type="http://schemas.openxmlformats.org/officeDocument/2006/relationships/customXml" Target="../ink/ink2212.xml"/><Relationship Id="rId169" Type="http://schemas.openxmlformats.org/officeDocument/2006/relationships/image" Target="../media/image403.png"/><Relationship Id="rId4" Type="http://schemas.openxmlformats.org/officeDocument/2006/relationships/customXml" Target="../ink/ink2140.xml"/><Relationship Id="rId180" Type="http://schemas.openxmlformats.org/officeDocument/2006/relationships/customXml" Target="../ink/ink2228.xml"/><Relationship Id="rId215" Type="http://schemas.openxmlformats.org/officeDocument/2006/relationships/image" Target="../media/image426.png"/><Relationship Id="rId236" Type="http://schemas.openxmlformats.org/officeDocument/2006/relationships/customXml" Target="../ink/ink2256.xml"/><Relationship Id="rId257" Type="http://schemas.openxmlformats.org/officeDocument/2006/relationships/image" Target="../media/image446.png"/><Relationship Id="rId278" Type="http://schemas.openxmlformats.org/officeDocument/2006/relationships/customXml" Target="../ink/ink2277.xml"/><Relationship Id="rId42" Type="http://schemas.openxmlformats.org/officeDocument/2006/relationships/customXml" Target="../ink/ink2159.xml"/><Relationship Id="rId84" Type="http://schemas.openxmlformats.org/officeDocument/2006/relationships/customXml" Target="../ink/ink2180.xml"/><Relationship Id="rId138" Type="http://schemas.openxmlformats.org/officeDocument/2006/relationships/customXml" Target="../ink/ink2207.xml"/><Relationship Id="rId191" Type="http://schemas.openxmlformats.org/officeDocument/2006/relationships/image" Target="../media/image414.png"/><Relationship Id="rId205" Type="http://schemas.openxmlformats.org/officeDocument/2006/relationships/image" Target="../media/image421.png"/><Relationship Id="rId247" Type="http://schemas.openxmlformats.org/officeDocument/2006/relationships/image" Target="../media/image442.png"/><Relationship Id="rId107" Type="http://schemas.openxmlformats.org/officeDocument/2006/relationships/image" Target="../media/image372.png"/><Relationship Id="rId289" Type="http://schemas.openxmlformats.org/officeDocument/2006/relationships/image" Target="../media/image461.png"/><Relationship Id="rId11" Type="http://schemas.openxmlformats.org/officeDocument/2006/relationships/image" Target="../media/image324.png"/><Relationship Id="rId53" Type="http://schemas.openxmlformats.org/officeDocument/2006/relationships/image" Target="../media/image345.png"/><Relationship Id="rId149" Type="http://schemas.openxmlformats.org/officeDocument/2006/relationships/image" Target="../media/image393.png"/><Relationship Id="rId95" Type="http://schemas.openxmlformats.org/officeDocument/2006/relationships/image" Target="../media/image366.png"/><Relationship Id="rId160" Type="http://schemas.openxmlformats.org/officeDocument/2006/relationships/customXml" Target="../ink/ink2218.xml"/><Relationship Id="rId216" Type="http://schemas.openxmlformats.org/officeDocument/2006/relationships/customXml" Target="../ink/ink2246.xml"/><Relationship Id="rId258" Type="http://schemas.openxmlformats.org/officeDocument/2006/relationships/customXml" Target="../ink/ink2267.xml"/><Relationship Id="rId22" Type="http://schemas.openxmlformats.org/officeDocument/2006/relationships/customXml" Target="../ink/ink2149.xml"/><Relationship Id="rId64" Type="http://schemas.openxmlformats.org/officeDocument/2006/relationships/customXml" Target="../ink/ink2170.xml"/><Relationship Id="rId118" Type="http://schemas.openxmlformats.org/officeDocument/2006/relationships/customXml" Target="../ink/ink2197.xml"/><Relationship Id="rId171" Type="http://schemas.openxmlformats.org/officeDocument/2006/relationships/image" Target="../media/image405.png"/><Relationship Id="rId227" Type="http://schemas.openxmlformats.org/officeDocument/2006/relationships/image" Target="../media/image432.png"/><Relationship Id="rId269" Type="http://schemas.openxmlformats.org/officeDocument/2006/relationships/image" Target="../media/image451.png"/><Relationship Id="rId33" Type="http://schemas.openxmlformats.org/officeDocument/2006/relationships/image" Target="../media/image335.png"/><Relationship Id="rId129" Type="http://schemas.openxmlformats.org/officeDocument/2006/relationships/image" Target="../media/image383.png"/><Relationship Id="rId280" Type="http://schemas.openxmlformats.org/officeDocument/2006/relationships/customXml" Target="../ink/ink2278.xml"/><Relationship Id="rId75" Type="http://schemas.openxmlformats.org/officeDocument/2006/relationships/image" Target="../media/image356.png"/><Relationship Id="rId140" Type="http://schemas.openxmlformats.org/officeDocument/2006/relationships/customXml" Target="../ink/ink2208.xml"/><Relationship Id="rId182" Type="http://schemas.openxmlformats.org/officeDocument/2006/relationships/customXml" Target="../ink/ink2229.xml"/></Relationships>
</file>

<file path=ppt/slides/_rels/slide48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377.png"/><Relationship Id="rId299" Type="http://schemas.openxmlformats.org/officeDocument/2006/relationships/image" Target="../media/image466.png"/><Relationship Id="rId21" Type="http://schemas.openxmlformats.org/officeDocument/2006/relationships/image" Target="../media/image329.png"/><Relationship Id="rId63" Type="http://schemas.openxmlformats.org/officeDocument/2006/relationships/image" Target="../media/image350.png"/><Relationship Id="rId159" Type="http://schemas.openxmlformats.org/officeDocument/2006/relationships/image" Target="../media/image398.png"/><Relationship Id="rId324" Type="http://schemas.openxmlformats.org/officeDocument/2006/relationships/customXml" Target="../ink/ink2450.xml"/><Relationship Id="rId170" Type="http://schemas.openxmlformats.org/officeDocument/2006/relationships/customXml" Target="../ink/ink2373.xml"/><Relationship Id="rId226" Type="http://schemas.openxmlformats.org/officeDocument/2006/relationships/customXml" Target="../ink/ink2401.xml"/><Relationship Id="rId268" Type="http://schemas.openxmlformats.org/officeDocument/2006/relationships/customXml" Target="../ink/ink2422.xml"/><Relationship Id="rId32" Type="http://schemas.openxmlformats.org/officeDocument/2006/relationships/customXml" Target="../ink/ink2304.xml"/><Relationship Id="rId74" Type="http://schemas.openxmlformats.org/officeDocument/2006/relationships/customXml" Target="../ink/ink2325.xml"/><Relationship Id="rId128" Type="http://schemas.openxmlformats.org/officeDocument/2006/relationships/customXml" Target="../ink/ink2352.xml"/><Relationship Id="rId335" Type="http://schemas.openxmlformats.org/officeDocument/2006/relationships/image" Target="../media/image485.png"/><Relationship Id="rId5" Type="http://schemas.openxmlformats.org/officeDocument/2006/relationships/image" Target="../media/image321.png"/><Relationship Id="rId181" Type="http://schemas.openxmlformats.org/officeDocument/2006/relationships/image" Target="../media/image410.png"/><Relationship Id="rId237" Type="http://schemas.openxmlformats.org/officeDocument/2006/relationships/image" Target="../media/image437.png"/><Relationship Id="rId279" Type="http://schemas.openxmlformats.org/officeDocument/2006/relationships/image" Target="../media/image456.png"/><Relationship Id="rId43" Type="http://schemas.openxmlformats.org/officeDocument/2006/relationships/image" Target="../media/image340.png"/><Relationship Id="rId139" Type="http://schemas.openxmlformats.org/officeDocument/2006/relationships/image" Target="../media/image388.png"/><Relationship Id="rId290" Type="http://schemas.openxmlformats.org/officeDocument/2006/relationships/customXml" Target="../ink/ink2433.xml"/><Relationship Id="rId304" Type="http://schemas.openxmlformats.org/officeDocument/2006/relationships/customXml" Target="../ink/ink2440.xml"/><Relationship Id="rId346" Type="http://schemas.openxmlformats.org/officeDocument/2006/relationships/customXml" Target="../ink/ink2461.xml"/><Relationship Id="rId85" Type="http://schemas.openxmlformats.org/officeDocument/2006/relationships/image" Target="../media/image361.png"/><Relationship Id="rId150" Type="http://schemas.openxmlformats.org/officeDocument/2006/relationships/customXml" Target="../ink/ink2363.xml"/><Relationship Id="rId192" Type="http://schemas.openxmlformats.org/officeDocument/2006/relationships/customXml" Target="../ink/ink2384.xml"/><Relationship Id="rId206" Type="http://schemas.openxmlformats.org/officeDocument/2006/relationships/customXml" Target="../ink/ink2391.xml"/><Relationship Id="rId248" Type="http://schemas.openxmlformats.org/officeDocument/2006/relationships/customXml" Target="../ink/ink2412.xml"/><Relationship Id="rId12" Type="http://schemas.openxmlformats.org/officeDocument/2006/relationships/customXml" Target="../ink/ink2294.xml"/><Relationship Id="rId108" Type="http://schemas.openxmlformats.org/officeDocument/2006/relationships/customXml" Target="../ink/ink2342.xml"/><Relationship Id="rId315" Type="http://schemas.openxmlformats.org/officeDocument/2006/relationships/image" Target="../media/image475.png"/><Relationship Id="rId357" Type="http://schemas.openxmlformats.org/officeDocument/2006/relationships/image" Target="../media/image467.png"/><Relationship Id="rId54" Type="http://schemas.openxmlformats.org/officeDocument/2006/relationships/customXml" Target="../ink/ink2315.xml"/><Relationship Id="rId96" Type="http://schemas.openxmlformats.org/officeDocument/2006/relationships/customXml" Target="../ink/ink2336.xml"/><Relationship Id="rId161" Type="http://schemas.openxmlformats.org/officeDocument/2006/relationships/image" Target="../media/image399.png"/><Relationship Id="rId217" Type="http://schemas.openxmlformats.org/officeDocument/2006/relationships/image" Target="../media/image427.png"/><Relationship Id="rId259" Type="http://schemas.openxmlformats.org/officeDocument/2006/relationships/image" Target="../media/image184.png"/><Relationship Id="rId23" Type="http://schemas.openxmlformats.org/officeDocument/2006/relationships/image" Target="../media/image330.png"/><Relationship Id="rId119" Type="http://schemas.openxmlformats.org/officeDocument/2006/relationships/image" Target="../media/image378.png"/><Relationship Id="rId270" Type="http://schemas.openxmlformats.org/officeDocument/2006/relationships/customXml" Target="../ink/ink2423.xml"/><Relationship Id="rId326" Type="http://schemas.openxmlformats.org/officeDocument/2006/relationships/customXml" Target="../ink/ink2451.xml"/><Relationship Id="rId65" Type="http://schemas.openxmlformats.org/officeDocument/2006/relationships/image" Target="../media/image351.png"/><Relationship Id="rId130" Type="http://schemas.openxmlformats.org/officeDocument/2006/relationships/customXml" Target="../ink/ink2353.xml"/><Relationship Id="rId172" Type="http://schemas.openxmlformats.org/officeDocument/2006/relationships/customXml" Target="../ink/ink2374.xml"/><Relationship Id="rId228" Type="http://schemas.openxmlformats.org/officeDocument/2006/relationships/customXml" Target="../ink/ink2402.xml"/><Relationship Id="rId281" Type="http://schemas.openxmlformats.org/officeDocument/2006/relationships/image" Target="../media/image457.png"/><Relationship Id="rId337" Type="http://schemas.openxmlformats.org/officeDocument/2006/relationships/image" Target="../media/image486.png"/><Relationship Id="rId34" Type="http://schemas.openxmlformats.org/officeDocument/2006/relationships/customXml" Target="../ink/ink2305.xml"/><Relationship Id="rId76" Type="http://schemas.openxmlformats.org/officeDocument/2006/relationships/customXml" Target="../ink/ink2326.xml"/><Relationship Id="rId141" Type="http://schemas.openxmlformats.org/officeDocument/2006/relationships/image" Target="../media/image389.png"/><Relationship Id="rId7" Type="http://schemas.openxmlformats.org/officeDocument/2006/relationships/image" Target="../media/image322.png"/><Relationship Id="rId183" Type="http://schemas.openxmlformats.org/officeDocument/2006/relationships/image" Target="../media/image411.png"/><Relationship Id="rId239" Type="http://schemas.openxmlformats.org/officeDocument/2006/relationships/image" Target="../media/image438.png"/><Relationship Id="rId250" Type="http://schemas.openxmlformats.org/officeDocument/2006/relationships/customXml" Target="../ink/ink2413.xml"/><Relationship Id="rId292" Type="http://schemas.openxmlformats.org/officeDocument/2006/relationships/customXml" Target="../ink/ink2434.xml"/><Relationship Id="rId306" Type="http://schemas.openxmlformats.org/officeDocument/2006/relationships/customXml" Target="../ink/ink2441.xml"/><Relationship Id="rId45" Type="http://schemas.openxmlformats.org/officeDocument/2006/relationships/image" Target="../media/image341.png"/><Relationship Id="rId87" Type="http://schemas.openxmlformats.org/officeDocument/2006/relationships/image" Target="../media/image362.png"/><Relationship Id="rId110" Type="http://schemas.openxmlformats.org/officeDocument/2006/relationships/customXml" Target="../ink/ink2343.xml"/><Relationship Id="rId348" Type="http://schemas.openxmlformats.org/officeDocument/2006/relationships/customXml" Target="../ink/ink2462.xml"/><Relationship Id="rId152" Type="http://schemas.openxmlformats.org/officeDocument/2006/relationships/customXml" Target="../ink/ink2364.xml"/><Relationship Id="rId194" Type="http://schemas.openxmlformats.org/officeDocument/2006/relationships/customXml" Target="../ink/ink2385.xml"/><Relationship Id="rId208" Type="http://schemas.openxmlformats.org/officeDocument/2006/relationships/customXml" Target="../ink/ink2392.xml"/><Relationship Id="rId261" Type="http://schemas.openxmlformats.org/officeDocument/2006/relationships/image" Target="../media/image447.png"/><Relationship Id="rId14" Type="http://schemas.openxmlformats.org/officeDocument/2006/relationships/customXml" Target="../ink/ink2295.xml"/><Relationship Id="rId56" Type="http://schemas.openxmlformats.org/officeDocument/2006/relationships/customXml" Target="../ink/ink2316.xml"/><Relationship Id="rId317" Type="http://schemas.openxmlformats.org/officeDocument/2006/relationships/image" Target="../media/image476.png"/><Relationship Id="rId98" Type="http://schemas.openxmlformats.org/officeDocument/2006/relationships/customXml" Target="../ink/ink2337.xml"/><Relationship Id="rId121" Type="http://schemas.openxmlformats.org/officeDocument/2006/relationships/image" Target="../media/image379.png"/><Relationship Id="rId163" Type="http://schemas.openxmlformats.org/officeDocument/2006/relationships/image" Target="../media/image400.png"/><Relationship Id="rId219" Type="http://schemas.openxmlformats.org/officeDocument/2006/relationships/image" Target="../media/image428.png"/><Relationship Id="rId230" Type="http://schemas.openxmlformats.org/officeDocument/2006/relationships/customXml" Target="../ink/ink2403.xml"/><Relationship Id="rId25" Type="http://schemas.openxmlformats.org/officeDocument/2006/relationships/image" Target="../media/image331.png"/><Relationship Id="rId46" Type="http://schemas.openxmlformats.org/officeDocument/2006/relationships/customXml" Target="../ink/ink2311.xml"/><Relationship Id="rId67" Type="http://schemas.openxmlformats.org/officeDocument/2006/relationships/image" Target="../media/image352.png"/><Relationship Id="rId272" Type="http://schemas.openxmlformats.org/officeDocument/2006/relationships/customXml" Target="../ink/ink2424.xml"/><Relationship Id="rId293" Type="http://schemas.openxmlformats.org/officeDocument/2006/relationships/image" Target="../media/image463.png"/><Relationship Id="rId307" Type="http://schemas.openxmlformats.org/officeDocument/2006/relationships/image" Target="../media/image471.png"/><Relationship Id="rId328" Type="http://schemas.openxmlformats.org/officeDocument/2006/relationships/customXml" Target="../ink/ink2452.xml"/><Relationship Id="rId349" Type="http://schemas.openxmlformats.org/officeDocument/2006/relationships/image" Target="../media/image492.png"/><Relationship Id="rId88" Type="http://schemas.openxmlformats.org/officeDocument/2006/relationships/customXml" Target="../ink/ink2332.xml"/><Relationship Id="rId111" Type="http://schemas.openxmlformats.org/officeDocument/2006/relationships/image" Target="../media/image374.png"/><Relationship Id="rId132" Type="http://schemas.openxmlformats.org/officeDocument/2006/relationships/customXml" Target="../ink/ink2354.xml"/><Relationship Id="rId153" Type="http://schemas.openxmlformats.org/officeDocument/2006/relationships/image" Target="../media/image395.png"/><Relationship Id="rId174" Type="http://schemas.openxmlformats.org/officeDocument/2006/relationships/customXml" Target="../ink/ink2375.xml"/><Relationship Id="rId195" Type="http://schemas.openxmlformats.org/officeDocument/2006/relationships/image" Target="../media/image416.png"/><Relationship Id="rId209" Type="http://schemas.openxmlformats.org/officeDocument/2006/relationships/image" Target="../media/image423.png"/><Relationship Id="rId220" Type="http://schemas.openxmlformats.org/officeDocument/2006/relationships/customXml" Target="../ink/ink2398.xml"/><Relationship Id="rId241" Type="http://schemas.openxmlformats.org/officeDocument/2006/relationships/image" Target="../media/image439.png"/><Relationship Id="rId15" Type="http://schemas.openxmlformats.org/officeDocument/2006/relationships/image" Target="../media/image326.png"/><Relationship Id="rId36" Type="http://schemas.openxmlformats.org/officeDocument/2006/relationships/customXml" Target="../ink/ink2306.xml"/><Relationship Id="rId57" Type="http://schemas.openxmlformats.org/officeDocument/2006/relationships/image" Target="../media/image347.png"/><Relationship Id="rId262" Type="http://schemas.openxmlformats.org/officeDocument/2006/relationships/customXml" Target="../ink/ink2419.xml"/><Relationship Id="rId283" Type="http://schemas.openxmlformats.org/officeDocument/2006/relationships/image" Target="../media/image458.png"/><Relationship Id="rId318" Type="http://schemas.openxmlformats.org/officeDocument/2006/relationships/customXml" Target="../ink/ink2447.xml"/><Relationship Id="rId339" Type="http://schemas.openxmlformats.org/officeDocument/2006/relationships/image" Target="../media/image487.png"/><Relationship Id="rId78" Type="http://schemas.openxmlformats.org/officeDocument/2006/relationships/customXml" Target="../ink/ink2327.xml"/><Relationship Id="rId99" Type="http://schemas.openxmlformats.org/officeDocument/2006/relationships/image" Target="../media/image368.png"/><Relationship Id="rId101" Type="http://schemas.openxmlformats.org/officeDocument/2006/relationships/image" Target="../media/image369.png"/><Relationship Id="rId122" Type="http://schemas.openxmlformats.org/officeDocument/2006/relationships/customXml" Target="../ink/ink2349.xml"/><Relationship Id="rId143" Type="http://schemas.openxmlformats.org/officeDocument/2006/relationships/image" Target="../media/image390.png"/><Relationship Id="rId164" Type="http://schemas.openxmlformats.org/officeDocument/2006/relationships/customXml" Target="../ink/ink2370.xml"/><Relationship Id="rId185" Type="http://schemas.openxmlformats.org/officeDocument/2006/relationships/image" Target="../media/image412.png"/><Relationship Id="rId350" Type="http://schemas.openxmlformats.org/officeDocument/2006/relationships/customXml" Target="../ink/ink2463.xml"/><Relationship Id="rId9" Type="http://schemas.openxmlformats.org/officeDocument/2006/relationships/image" Target="../media/image323.png"/><Relationship Id="rId210" Type="http://schemas.openxmlformats.org/officeDocument/2006/relationships/customXml" Target="../ink/ink2393.xml"/><Relationship Id="rId26" Type="http://schemas.openxmlformats.org/officeDocument/2006/relationships/customXml" Target="../ink/ink2301.xml"/><Relationship Id="rId231" Type="http://schemas.openxmlformats.org/officeDocument/2006/relationships/image" Target="../media/image434.png"/><Relationship Id="rId252" Type="http://schemas.openxmlformats.org/officeDocument/2006/relationships/customXml" Target="../ink/ink2414.xml"/><Relationship Id="rId273" Type="http://schemas.openxmlformats.org/officeDocument/2006/relationships/image" Target="../media/image453.png"/><Relationship Id="rId294" Type="http://schemas.openxmlformats.org/officeDocument/2006/relationships/customXml" Target="../ink/ink2435.xml"/><Relationship Id="rId308" Type="http://schemas.openxmlformats.org/officeDocument/2006/relationships/customXml" Target="../ink/ink2442.xml"/><Relationship Id="rId329" Type="http://schemas.openxmlformats.org/officeDocument/2006/relationships/image" Target="../media/image482.png"/><Relationship Id="rId47" Type="http://schemas.openxmlformats.org/officeDocument/2006/relationships/image" Target="../media/image342.png"/><Relationship Id="rId68" Type="http://schemas.openxmlformats.org/officeDocument/2006/relationships/customXml" Target="../ink/ink2322.xml"/><Relationship Id="rId89" Type="http://schemas.openxmlformats.org/officeDocument/2006/relationships/image" Target="../media/image363.png"/><Relationship Id="rId112" Type="http://schemas.openxmlformats.org/officeDocument/2006/relationships/customXml" Target="../ink/ink2344.xml"/><Relationship Id="rId133" Type="http://schemas.openxmlformats.org/officeDocument/2006/relationships/image" Target="../media/image385.png"/><Relationship Id="rId154" Type="http://schemas.openxmlformats.org/officeDocument/2006/relationships/customXml" Target="../ink/ink2365.xml"/><Relationship Id="rId175" Type="http://schemas.openxmlformats.org/officeDocument/2006/relationships/image" Target="../media/image407.png"/><Relationship Id="rId340" Type="http://schemas.openxmlformats.org/officeDocument/2006/relationships/customXml" Target="../ink/ink2458.xml"/><Relationship Id="rId196" Type="http://schemas.openxmlformats.org/officeDocument/2006/relationships/customXml" Target="../ink/ink2386.xml"/><Relationship Id="rId200" Type="http://schemas.openxmlformats.org/officeDocument/2006/relationships/customXml" Target="../ink/ink2388.xml"/><Relationship Id="rId16" Type="http://schemas.openxmlformats.org/officeDocument/2006/relationships/customXml" Target="../ink/ink2296.xml"/><Relationship Id="rId221" Type="http://schemas.openxmlformats.org/officeDocument/2006/relationships/image" Target="../media/image429.png"/><Relationship Id="rId242" Type="http://schemas.openxmlformats.org/officeDocument/2006/relationships/customXml" Target="../ink/ink2409.xml"/><Relationship Id="rId263" Type="http://schemas.openxmlformats.org/officeDocument/2006/relationships/image" Target="../media/image448.png"/><Relationship Id="rId284" Type="http://schemas.openxmlformats.org/officeDocument/2006/relationships/customXml" Target="../ink/ink2430.xml"/><Relationship Id="rId319" Type="http://schemas.openxmlformats.org/officeDocument/2006/relationships/image" Target="../media/image477.png"/><Relationship Id="rId37" Type="http://schemas.openxmlformats.org/officeDocument/2006/relationships/image" Target="../media/image337.png"/><Relationship Id="rId58" Type="http://schemas.openxmlformats.org/officeDocument/2006/relationships/customXml" Target="../ink/ink2317.xml"/><Relationship Id="rId79" Type="http://schemas.openxmlformats.org/officeDocument/2006/relationships/image" Target="../media/image358.png"/><Relationship Id="rId102" Type="http://schemas.openxmlformats.org/officeDocument/2006/relationships/customXml" Target="../ink/ink2339.xml"/><Relationship Id="rId123" Type="http://schemas.openxmlformats.org/officeDocument/2006/relationships/image" Target="../media/image380.png"/><Relationship Id="rId144" Type="http://schemas.openxmlformats.org/officeDocument/2006/relationships/customXml" Target="../ink/ink2360.xml"/><Relationship Id="rId330" Type="http://schemas.openxmlformats.org/officeDocument/2006/relationships/customXml" Target="../ink/ink2453.xml"/><Relationship Id="rId90" Type="http://schemas.openxmlformats.org/officeDocument/2006/relationships/customXml" Target="../ink/ink2333.xml"/><Relationship Id="rId165" Type="http://schemas.openxmlformats.org/officeDocument/2006/relationships/image" Target="../media/image401.png"/><Relationship Id="rId186" Type="http://schemas.openxmlformats.org/officeDocument/2006/relationships/customXml" Target="../ink/ink2381.xml"/><Relationship Id="rId351" Type="http://schemas.openxmlformats.org/officeDocument/2006/relationships/image" Target="../media/image493.png"/><Relationship Id="rId211" Type="http://schemas.openxmlformats.org/officeDocument/2006/relationships/image" Target="../media/image424.png"/><Relationship Id="rId232" Type="http://schemas.openxmlformats.org/officeDocument/2006/relationships/customXml" Target="../ink/ink2404.xml"/><Relationship Id="rId253" Type="http://schemas.openxmlformats.org/officeDocument/2006/relationships/image" Target="../media/image444.png"/><Relationship Id="rId274" Type="http://schemas.openxmlformats.org/officeDocument/2006/relationships/customXml" Target="../ink/ink2425.xml"/><Relationship Id="rId295" Type="http://schemas.openxmlformats.org/officeDocument/2006/relationships/image" Target="../media/image464.png"/><Relationship Id="rId309" Type="http://schemas.openxmlformats.org/officeDocument/2006/relationships/image" Target="../media/image472.png"/><Relationship Id="rId27" Type="http://schemas.openxmlformats.org/officeDocument/2006/relationships/image" Target="../media/image332.png"/><Relationship Id="rId48" Type="http://schemas.openxmlformats.org/officeDocument/2006/relationships/customXml" Target="../ink/ink2312.xml"/><Relationship Id="rId69" Type="http://schemas.openxmlformats.org/officeDocument/2006/relationships/image" Target="../media/image353.png"/><Relationship Id="rId113" Type="http://schemas.openxmlformats.org/officeDocument/2006/relationships/image" Target="../media/image375.png"/><Relationship Id="rId134" Type="http://schemas.openxmlformats.org/officeDocument/2006/relationships/customXml" Target="../ink/ink2355.xml"/><Relationship Id="rId320" Type="http://schemas.openxmlformats.org/officeDocument/2006/relationships/customXml" Target="../ink/ink2448.xml"/><Relationship Id="rId80" Type="http://schemas.openxmlformats.org/officeDocument/2006/relationships/customXml" Target="../ink/ink2328.xml"/><Relationship Id="rId155" Type="http://schemas.openxmlformats.org/officeDocument/2006/relationships/image" Target="../media/image396.png"/><Relationship Id="rId176" Type="http://schemas.openxmlformats.org/officeDocument/2006/relationships/customXml" Target="../ink/ink2376.xml"/><Relationship Id="rId197" Type="http://schemas.openxmlformats.org/officeDocument/2006/relationships/image" Target="../media/image417.png"/><Relationship Id="rId341" Type="http://schemas.openxmlformats.org/officeDocument/2006/relationships/image" Target="../media/image488.png"/><Relationship Id="rId201" Type="http://schemas.openxmlformats.org/officeDocument/2006/relationships/image" Target="../media/image419.png"/><Relationship Id="rId222" Type="http://schemas.openxmlformats.org/officeDocument/2006/relationships/customXml" Target="../ink/ink2399.xml"/><Relationship Id="rId243" Type="http://schemas.openxmlformats.org/officeDocument/2006/relationships/image" Target="../media/image440.png"/><Relationship Id="rId264" Type="http://schemas.openxmlformats.org/officeDocument/2006/relationships/customXml" Target="../ink/ink2420.xml"/><Relationship Id="rId285" Type="http://schemas.openxmlformats.org/officeDocument/2006/relationships/image" Target="../media/image459.png"/><Relationship Id="rId17" Type="http://schemas.openxmlformats.org/officeDocument/2006/relationships/image" Target="../media/image327.png"/><Relationship Id="rId38" Type="http://schemas.openxmlformats.org/officeDocument/2006/relationships/customXml" Target="../ink/ink2307.xml"/><Relationship Id="rId59" Type="http://schemas.openxmlformats.org/officeDocument/2006/relationships/image" Target="../media/image348.png"/><Relationship Id="rId103" Type="http://schemas.openxmlformats.org/officeDocument/2006/relationships/image" Target="../media/image370.png"/><Relationship Id="rId124" Type="http://schemas.openxmlformats.org/officeDocument/2006/relationships/customXml" Target="../ink/ink2350.xml"/><Relationship Id="rId310" Type="http://schemas.openxmlformats.org/officeDocument/2006/relationships/customXml" Target="../ink/ink2443.xml"/><Relationship Id="rId70" Type="http://schemas.openxmlformats.org/officeDocument/2006/relationships/customXml" Target="../ink/ink2323.xml"/><Relationship Id="rId91" Type="http://schemas.openxmlformats.org/officeDocument/2006/relationships/image" Target="../media/image364.png"/><Relationship Id="rId145" Type="http://schemas.openxmlformats.org/officeDocument/2006/relationships/image" Target="../media/image391.png"/><Relationship Id="rId166" Type="http://schemas.openxmlformats.org/officeDocument/2006/relationships/customXml" Target="../ink/ink2371.xml"/><Relationship Id="rId187" Type="http://schemas.openxmlformats.org/officeDocument/2006/relationships/image" Target="../media/image413.png"/><Relationship Id="rId331" Type="http://schemas.openxmlformats.org/officeDocument/2006/relationships/image" Target="../media/image483.png"/><Relationship Id="rId352" Type="http://schemas.openxmlformats.org/officeDocument/2006/relationships/customXml" Target="../ink/ink2464.xml"/><Relationship Id="rId1" Type="http://schemas.openxmlformats.org/officeDocument/2006/relationships/slideLayout" Target="../slideLayouts/slideLayout2.xml"/><Relationship Id="rId212" Type="http://schemas.openxmlformats.org/officeDocument/2006/relationships/customXml" Target="../ink/ink2394.xml"/><Relationship Id="rId233" Type="http://schemas.openxmlformats.org/officeDocument/2006/relationships/image" Target="../media/image435.png"/><Relationship Id="rId254" Type="http://schemas.openxmlformats.org/officeDocument/2006/relationships/customXml" Target="../ink/ink2415.xml"/><Relationship Id="rId28" Type="http://schemas.openxmlformats.org/officeDocument/2006/relationships/customXml" Target="../ink/ink2302.xml"/><Relationship Id="rId49" Type="http://schemas.openxmlformats.org/officeDocument/2006/relationships/image" Target="../media/image343.png"/><Relationship Id="rId114" Type="http://schemas.openxmlformats.org/officeDocument/2006/relationships/customXml" Target="../ink/ink2345.xml"/><Relationship Id="rId275" Type="http://schemas.openxmlformats.org/officeDocument/2006/relationships/image" Target="../media/image454.png"/><Relationship Id="rId296" Type="http://schemas.openxmlformats.org/officeDocument/2006/relationships/customXml" Target="../ink/ink2436.xml"/><Relationship Id="rId300" Type="http://schemas.openxmlformats.org/officeDocument/2006/relationships/customXml" Target="../ink/ink2438.xml"/><Relationship Id="rId60" Type="http://schemas.openxmlformats.org/officeDocument/2006/relationships/customXml" Target="../ink/ink2318.xml"/><Relationship Id="rId81" Type="http://schemas.openxmlformats.org/officeDocument/2006/relationships/image" Target="../media/image359.png"/><Relationship Id="rId135" Type="http://schemas.openxmlformats.org/officeDocument/2006/relationships/image" Target="../media/image386.png"/><Relationship Id="rId156" Type="http://schemas.openxmlformats.org/officeDocument/2006/relationships/customXml" Target="../ink/ink2366.xml"/><Relationship Id="rId177" Type="http://schemas.openxmlformats.org/officeDocument/2006/relationships/image" Target="../media/image408.png"/><Relationship Id="rId198" Type="http://schemas.openxmlformats.org/officeDocument/2006/relationships/customXml" Target="../ink/ink2387.xml"/><Relationship Id="rId321" Type="http://schemas.openxmlformats.org/officeDocument/2006/relationships/image" Target="../media/image478.png"/><Relationship Id="rId342" Type="http://schemas.openxmlformats.org/officeDocument/2006/relationships/customXml" Target="../ink/ink2459.xml"/><Relationship Id="rId202" Type="http://schemas.openxmlformats.org/officeDocument/2006/relationships/customXml" Target="../ink/ink2389.xml"/><Relationship Id="rId223" Type="http://schemas.openxmlformats.org/officeDocument/2006/relationships/image" Target="../media/image430.png"/><Relationship Id="rId244" Type="http://schemas.openxmlformats.org/officeDocument/2006/relationships/customXml" Target="../ink/ink2410.xml"/><Relationship Id="rId18" Type="http://schemas.openxmlformats.org/officeDocument/2006/relationships/customXml" Target="../ink/ink2297.xml"/><Relationship Id="rId39" Type="http://schemas.openxmlformats.org/officeDocument/2006/relationships/image" Target="../media/image338.png"/><Relationship Id="rId265" Type="http://schemas.openxmlformats.org/officeDocument/2006/relationships/image" Target="../media/image449.png"/><Relationship Id="rId286" Type="http://schemas.openxmlformats.org/officeDocument/2006/relationships/customXml" Target="../ink/ink2431.xml"/><Relationship Id="rId50" Type="http://schemas.openxmlformats.org/officeDocument/2006/relationships/customXml" Target="../ink/ink2313.xml"/><Relationship Id="rId104" Type="http://schemas.openxmlformats.org/officeDocument/2006/relationships/customXml" Target="../ink/ink2340.xml"/><Relationship Id="rId125" Type="http://schemas.openxmlformats.org/officeDocument/2006/relationships/image" Target="../media/image381.png"/><Relationship Id="rId146" Type="http://schemas.openxmlformats.org/officeDocument/2006/relationships/customXml" Target="../ink/ink2361.xml"/><Relationship Id="rId167" Type="http://schemas.openxmlformats.org/officeDocument/2006/relationships/image" Target="../media/image402.png"/><Relationship Id="rId188" Type="http://schemas.openxmlformats.org/officeDocument/2006/relationships/customXml" Target="../ink/ink2382.xml"/><Relationship Id="rId311" Type="http://schemas.openxmlformats.org/officeDocument/2006/relationships/image" Target="../media/image473.png"/><Relationship Id="rId332" Type="http://schemas.openxmlformats.org/officeDocument/2006/relationships/customXml" Target="../ink/ink2454.xml"/><Relationship Id="rId353" Type="http://schemas.openxmlformats.org/officeDocument/2006/relationships/image" Target="../media/image494.png"/><Relationship Id="rId71" Type="http://schemas.openxmlformats.org/officeDocument/2006/relationships/image" Target="../media/image354.png"/><Relationship Id="rId92" Type="http://schemas.openxmlformats.org/officeDocument/2006/relationships/customXml" Target="../ink/ink2334.xml"/><Relationship Id="rId213" Type="http://schemas.openxmlformats.org/officeDocument/2006/relationships/image" Target="../media/image425.png"/><Relationship Id="rId234" Type="http://schemas.openxmlformats.org/officeDocument/2006/relationships/customXml" Target="../ink/ink2405.xml"/><Relationship Id="rId2" Type="http://schemas.openxmlformats.org/officeDocument/2006/relationships/customXml" Target="../ink/ink2289.xml"/><Relationship Id="rId29" Type="http://schemas.openxmlformats.org/officeDocument/2006/relationships/image" Target="../media/image333.png"/><Relationship Id="rId255" Type="http://schemas.openxmlformats.org/officeDocument/2006/relationships/image" Target="../media/image445.png"/><Relationship Id="rId276" Type="http://schemas.openxmlformats.org/officeDocument/2006/relationships/customXml" Target="../ink/ink2426.xml"/><Relationship Id="rId297" Type="http://schemas.openxmlformats.org/officeDocument/2006/relationships/image" Target="../media/image465.png"/><Relationship Id="rId40" Type="http://schemas.openxmlformats.org/officeDocument/2006/relationships/customXml" Target="../ink/ink2308.xml"/><Relationship Id="rId115" Type="http://schemas.openxmlformats.org/officeDocument/2006/relationships/image" Target="../media/image376.png"/><Relationship Id="rId136" Type="http://schemas.openxmlformats.org/officeDocument/2006/relationships/customXml" Target="../ink/ink2356.xml"/><Relationship Id="rId157" Type="http://schemas.openxmlformats.org/officeDocument/2006/relationships/image" Target="../media/image397.png"/><Relationship Id="rId178" Type="http://schemas.openxmlformats.org/officeDocument/2006/relationships/customXml" Target="../ink/ink2377.xml"/><Relationship Id="rId301" Type="http://schemas.openxmlformats.org/officeDocument/2006/relationships/image" Target="../media/image468.png"/><Relationship Id="rId322" Type="http://schemas.openxmlformats.org/officeDocument/2006/relationships/customXml" Target="../ink/ink2449.xml"/><Relationship Id="rId343" Type="http://schemas.openxmlformats.org/officeDocument/2006/relationships/image" Target="../media/image489.png"/><Relationship Id="rId61" Type="http://schemas.openxmlformats.org/officeDocument/2006/relationships/image" Target="../media/image349.png"/><Relationship Id="rId82" Type="http://schemas.openxmlformats.org/officeDocument/2006/relationships/customXml" Target="../ink/ink2329.xml"/><Relationship Id="rId199" Type="http://schemas.openxmlformats.org/officeDocument/2006/relationships/image" Target="../media/image418.png"/><Relationship Id="rId203" Type="http://schemas.openxmlformats.org/officeDocument/2006/relationships/image" Target="../media/image420.png"/><Relationship Id="rId19" Type="http://schemas.openxmlformats.org/officeDocument/2006/relationships/image" Target="../media/image328.png"/><Relationship Id="rId224" Type="http://schemas.openxmlformats.org/officeDocument/2006/relationships/customXml" Target="../ink/ink2400.xml"/><Relationship Id="rId245" Type="http://schemas.openxmlformats.org/officeDocument/2006/relationships/image" Target="../media/image441.png"/><Relationship Id="rId266" Type="http://schemas.openxmlformats.org/officeDocument/2006/relationships/customXml" Target="../ink/ink2421.xml"/><Relationship Id="rId287" Type="http://schemas.openxmlformats.org/officeDocument/2006/relationships/image" Target="../media/image460.png"/><Relationship Id="rId30" Type="http://schemas.openxmlformats.org/officeDocument/2006/relationships/customXml" Target="../ink/ink2303.xml"/><Relationship Id="rId105" Type="http://schemas.openxmlformats.org/officeDocument/2006/relationships/image" Target="../media/image371.png"/><Relationship Id="rId126" Type="http://schemas.openxmlformats.org/officeDocument/2006/relationships/customXml" Target="../ink/ink2351.xml"/><Relationship Id="rId147" Type="http://schemas.openxmlformats.org/officeDocument/2006/relationships/image" Target="../media/image392.png"/><Relationship Id="rId168" Type="http://schemas.openxmlformats.org/officeDocument/2006/relationships/customXml" Target="../ink/ink2372.xml"/><Relationship Id="rId312" Type="http://schemas.openxmlformats.org/officeDocument/2006/relationships/customXml" Target="../ink/ink2444.xml"/><Relationship Id="rId333" Type="http://schemas.openxmlformats.org/officeDocument/2006/relationships/image" Target="../media/image484.png"/><Relationship Id="rId354" Type="http://schemas.openxmlformats.org/officeDocument/2006/relationships/customXml" Target="../ink/ink2465.xml"/><Relationship Id="rId51" Type="http://schemas.openxmlformats.org/officeDocument/2006/relationships/image" Target="../media/image344.png"/><Relationship Id="rId72" Type="http://schemas.openxmlformats.org/officeDocument/2006/relationships/customXml" Target="../ink/ink2324.xml"/><Relationship Id="rId93" Type="http://schemas.openxmlformats.org/officeDocument/2006/relationships/image" Target="../media/image365.png"/><Relationship Id="rId189" Type="http://schemas.openxmlformats.org/officeDocument/2006/relationships/image" Target="../media/image404.png"/><Relationship Id="rId3" Type="http://schemas.openxmlformats.org/officeDocument/2006/relationships/image" Target="../media/image320.png"/><Relationship Id="rId214" Type="http://schemas.openxmlformats.org/officeDocument/2006/relationships/customXml" Target="../ink/ink2395.xml"/><Relationship Id="rId235" Type="http://schemas.openxmlformats.org/officeDocument/2006/relationships/image" Target="../media/image436.png"/><Relationship Id="rId256" Type="http://schemas.openxmlformats.org/officeDocument/2006/relationships/customXml" Target="../ink/ink2416.xml"/><Relationship Id="rId277" Type="http://schemas.openxmlformats.org/officeDocument/2006/relationships/image" Target="../media/image455.png"/><Relationship Id="rId298" Type="http://schemas.openxmlformats.org/officeDocument/2006/relationships/customXml" Target="../ink/ink2437.xml"/><Relationship Id="rId116" Type="http://schemas.openxmlformats.org/officeDocument/2006/relationships/customXml" Target="../ink/ink2346.xml"/><Relationship Id="rId137" Type="http://schemas.openxmlformats.org/officeDocument/2006/relationships/image" Target="../media/image387.png"/><Relationship Id="rId158" Type="http://schemas.openxmlformats.org/officeDocument/2006/relationships/customXml" Target="../ink/ink2367.xml"/><Relationship Id="rId302" Type="http://schemas.openxmlformats.org/officeDocument/2006/relationships/customXml" Target="../ink/ink2439.xml"/><Relationship Id="rId323" Type="http://schemas.openxmlformats.org/officeDocument/2006/relationships/image" Target="../media/image479.png"/><Relationship Id="rId344" Type="http://schemas.openxmlformats.org/officeDocument/2006/relationships/customXml" Target="../ink/ink2460.xml"/><Relationship Id="rId20" Type="http://schemas.openxmlformats.org/officeDocument/2006/relationships/customXml" Target="../ink/ink2298.xml"/><Relationship Id="rId41" Type="http://schemas.openxmlformats.org/officeDocument/2006/relationships/image" Target="../media/image339.png"/><Relationship Id="rId62" Type="http://schemas.openxmlformats.org/officeDocument/2006/relationships/customXml" Target="../ink/ink2319.xml"/><Relationship Id="rId83" Type="http://schemas.openxmlformats.org/officeDocument/2006/relationships/image" Target="../media/image360.png"/><Relationship Id="rId179" Type="http://schemas.openxmlformats.org/officeDocument/2006/relationships/image" Target="../media/image409.png"/><Relationship Id="rId190" Type="http://schemas.openxmlformats.org/officeDocument/2006/relationships/customXml" Target="../ink/ink2383.xml"/><Relationship Id="rId204" Type="http://schemas.openxmlformats.org/officeDocument/2006/relationships/customXml" Target="../ink/ink2390.xml"/><Relationship Id="rId225" Type="http://schemas.openxmlformats.org/officeDocument/2006/relationships/image" Target="../media/image431.png"/><Relationship Id="rId246" Type="http://schemas.openxmlformats.org/officeDocument/2006/relationships/customXml" Target="../ink/ink2411.xml"/><Relationship Id="rId267" Type="http://schemas.openxmlformats.org/officeDocument/2006/relationships/image" Target="../media/image450.png"/><Relationship Id="rId288" Type="http://schemas.openxmlformats.org/officeDocument/2006/relationships/customXml" Target="../ink/ink2432.xml"/><Relationship Id="rId106" Type="http://schemas.openxmlformats.org/officeDocument/2006/relationships/customXml" Target="../ink/ink2341.xml"/><Relationship Id="rId127" Type="http://schemas.openxmlformats.org/officeDocument/2006/relationships/image" Target="../media/image382.png"/><Relationship Id="rId313" Type="http://schemas.openxmlformats.org/officeDocument/2006/relationships/image" Target="../media/image474.png"/><Relationship Id="rId10" Type="http://schemas.openxmlformats.org/officeDocument/2006/relationships/customXml" Target="../ink/ink2293.xml"/><Relationship Id="rId31" Type="http://schemas.openxmlformats.org/officeDocument/2006/relationships/image" Target="../media/image334.png"/><Relationship Id="rId52" Type="http://schemas.openxmlformats.org/officeDocument/2006/relationships/customXml" Target="../ink/ink2314.xml"/><Relationship Id="rId73" Type="http://schemas.openxmlformats.org/officeDocument/2006/relationships/image" Target="../media/image355.png"/><Relationship Id="rId94" Type="http://schemas.openxmlformats.org/officeDocument/2006/relationships/customXml" Target="../ink/ink2335.xml"/><Relationship Id="rId148" Type="http://schemas.openxmlformats.org/officeDocument/2006/relationships/customXml" Target="../ink/ink2362.xml"/><Relationship Id="rId169" Type="http://schemas.openxmlformats.org/officeDocument/2006/relationships/image" Target="../media/image403.png"/><Relationship Id="rId334" Type="http://schemas.openxmlformats.org/officeDocument/2006/relationships/customXml" Target="../ink/ink2455.xml"/><Relationship Id="rId355" Type="http://schemas.openxmlformats.org/officeDocument/2006/relationships/image" Target="../media/image495.png"/><Relationship Id="rId4" Type="http://schemas.openxmlformats.org/officeDocument/2006/relationships/customXml" Target="../ink/ink2290.xml"/><Relationship Id="rId180" Type="http://schemas.openxmlformats.org/officeDocument/2006/relationships/customXml" Target="../ink/ink2378.xml"/><Relationship Id="rId215" Type="http://schemas.openxmlformats.org/officeDocument/2006/relationships/image" Target="../media/image426.png"/><Relationship Id="rId236" Type="http://schemas.openxmlformats.org/officeDocument/2006/relationships/customXml" Target="../ink/ink2406.xml"/><Relationship Id="rId257" Type="http://schemas.openxmlformats.org/officeDocument/2006/relationships/image" Target="../media/image446.png"/><Relationship Id="rId278" Type="http://schemas.openxmlformats.org/officeDocument/2006/relationships/customXml" Target="../ink/ink2427.xml"/><Relationship Id="rId303" Type="http://schemas.openxmlformats.org/officeDocument/2006/relationships/image" Target="../media/image469.png"/><Relationship Id="rId42" Type="http://schemas.openxmlformats.org/officeDocument/2006/relationships/customXml" Target="../ink/ink2309.xml"/><Relationship Id="rId84" Type="http://schemas.openxmlformats.org/officeDocument/2006/relationships/customXml" Target="../ink/ink2330.xml"/><Relationship Id="rId138" Type="http://schemas.openxmlformats.org/officeDocument/2006/relationships/customXml" Target="../ink/ink2357.xml"/><Relationship Id="rId345" Type="http://schemas.openxmlformats.org/officeDocument/2006/relationships/image" Target="../media/image490.png"/><Relationship Id="rId191" Type="http://schemas.openxmlformats.org/officeDocument/2006/relationships/image" Target="../media/image414.png"/><Relationship Id="rId205" Type="http://schemas.openxmlformats.org/officeDocument/2006/relationships/image" Target="../media/image421.png"/><Relationship Id="rId247" Type="http://schemas.openxmlformats.org/officeDocument/2006/relationships/image" Target="../media/image442.png"/><Relationship Id="rId107" Type="http://schemas.openxmlformats.org/officeDocument/2006/relationships/image" Target="../media/image372.png"/><Relationship Id="rId289" Type="http://schemas.openxmlformats.org/officeDocument/2006/relationships/image" Target="../media/image461.png"/><Relationship Id="rId11" Type="http://schemas.openxmlformats.org/officeDocument/2006/relationships/image" Target="../media/image324.png"/><Relationship Id="rId53" Type="http://schemas.openxmlformats.org/officeDocument/2006/relationships/image" Target="../media/image345.png"/><Relationship Id="rId149" Type="http://schemas.openxmlformats.org/officeDocument/2006/relationships/image" Target="../media/image393.png"/><Relationship Id="rId314" Type="http://schemas.openxmlformats.org/officeDocument/2006/relationships/customXml" Target="../ink/ink2445.xml"/><Relationship Id="rId356" Type="http://schemas.openxmlformats.org/officeDocument/2006/relationships/customXml" Target="../ink/ink2466.xml"/><Relationship Id="rId95" Type="http://schemas.openxmlformats.org/officeDocument/2006/relationships/image" Target="../media/image366.png"/><Relationship Id="rId160" Type="http://schemas.openxmlformats.org/officeDocument/2006/relationships/customXml" Target="../ink/ink2368.xml"/><Relationship Id="rId216" Type="http://schemas.openxmlformats.org/officeDocument/2006/relationships/customXml" Target="../ink/ink2396.xml"/><Relationship Id="rId258" Type="http://schemas.openxmlformats.org/officeDocument/2006/relationships/customXml" Target="../ink/ink2417.xml"/><Relationship Id="rId22" Type="http://schemas.openxmlformats.org/officeDocument/2006/relationships/customXml" Target="../ink/ink2299.xml"/><Relationship Id="rId64" Type="http://schemas.openxmlformats.org/officeDocument/2006/relationships/customXml" Target="../ink/ink2320.xml"/><Relationship Id="rId118" Type="http://schemas.openxmlformats.org/officeDocument/2006/relationships/customXml" Target="../ink/ink2347.xml"/><Relationship Id="rId325" Type="http://schemas.openxmlformats.org/officeDocument/2006/relationships/image" Target="../media/image480.png"/><Relationship Id="rId171" Type="http://schemas.openxmlformats.org/officeDocument/2006/relationships/image" Target="../media/image405.png"/><Relationship Id="rId227" Type="http://schemas.openxmlformats.org/officeDocument/2006/relationships/image" Target="../media/image432.png"/><Relationship Id="rId269" Type="http://schemas.openxmlformats.org/officeDocument/2006/relationships/image" Target="../media/image451.png"/><Relationship Id="rId33" Type="http://schemas.openxmlformats.org/officeDocument/2006/relationships/image" Target="../media/image335.png"/><Relationship Id="rId129" Type="http://schemas.openxmlformats.org/officeDocument/2006/relationships/image" Target="../media/image383.png"/><Relationship Id="rId280" Type="http://schemas.openxmlformats.org/officeDocument/2006/relationships/customXml" Target="../ink/ink2428.xml"/><Relationship Id="rId336" Type="http://schemas.openxmlformats.org/officeDocument/2006/relationships/customXml" Target="../ink/ink2456.xml"/><Relationship Id="rId75" Type="http://schemas.openxmlformats.org/officeDocument/2006/relationships/image" Target="../media/image356.png"/><Relationship Id="rId140" Type="http://schemas.openxmlformats.org/officeDocument/2006/relationships/customXml" Target="../ink/ink2358.xml"/><Relationship Id="rId182" Type="http://schemas.openxmlformats.org/officeDocument/2006/relationships/customXml" Target="../ink/ink2379.xml"/><Relationship Id="rId6" Type="http://schemas.openxmlformats.org/officeDocument/2006/relationships/customXml" Target="../ink/ink2291.xml"/><Relationship Id="rId238" Type="http://schemas.openxmlformats.org/officeDocument/2006/relationships/customXml" Target="../ink/ink2407.xml"/><Relationship Id="rId291" Type="http://schemas.openxmlformats.org/officeDocument/2006/relationships/image" Target="../media/image462.png"/><Relationship Id="rId305" Type="http://schemas.openxmlformats.org/officeDocument/2006/relationships/image" Target="../media/image470.png"/><Relationship Id="rId347" Type="http://schemas.openxmlformats.org/officeDocument/2006/relationships/image" Target="../media/image491.png"/><Relationship Id="rId44" Type="http://schemas.openxmlformats.org/officeDocument/2006/relationships/customXml" Target="../ink/ink2310.xml"/><Relationship Id="rId86" Type="http://schemas.openxmlformats.org/officeDocument/2006/relationships/customXml" Target="../ink/ink2331.xml"/><Relationship Id="rId151" Type="http://schemas.openxmlformats.org/officeDocument/2006/relationships/image" Target="../media/image394.png"/><Relationship Id="rId193" Type="http://schemas.openxmlformats.org/officeDocument/2006/relationships/image" Target="../media/image415.png"/><Relationship Id="rId207" Type="http://schemas.openxmlformats.org/officeDocument/2006/relationships/image" Target="../media/image422.png"/><Relationship Id="rId249" Type="http://schemas.openxmlformats.org/officeDocument/2006/relationships/image" Target="../media/image443.png"/><Relationship Id="rId13" Type="http://schemas.openxmlformats.org/officeDocument/2006/relationships/image" Target="../media/image325.png"/><Relationship Id="rId109" Type="http://schemas.openxmlformats.org/officeDocument/2006/relationships/image" Target="../media/image373.png"/><Relationship Id="rId260" Type="http://schemas.openxmlformats.org/officeDocument/2006/relationships/customXml" Target="../ink/ink2418.xml"/><Relationship Id="rId316" Type="http://schemas.openxmlformats.org/officeDocument/2006/relationships/customXml" Target="../ink/ink2446.xml"/><Relationship Id="rId55" Type="http://schemas.openxmlformats.org/officeDocument/2006/relationships/image" Target="../media/image346.png"/><Relationship Id="rId97" Type="http://schemas.openxmlformats.org/officeDocument/2006/relationships/image" Target="../media/image367.png"/><Relationship Id="rId120" Type="http://schemas.openxmlformats.org/officeDocument/2006/relationships/customXml" Target="../ink/ink2348.xml"/><Relationship Id="rId162" Type="http://schemas.openxmlformats.org/officeDocument/2006/relationships/customXml" Target="../ink/ink2369.xml"/><Relationship Id="rId218" Type="http://schemas.openxmlformats.org/officeDocument/2006/relationships/customXml" Target="../ink/ink2397.xml"/><Relationship Id="rId271" Type="http://schemas.openxmlformats.org/officeDocument/2006/relationships/image" Target="../media/image452.png"/><Relationship Id="rId24" Type="http://schemas.openxmlformats.org/officeDocument/2006/relationships/customXml" Target="../ink/ink2300.xml"/><Relationship Id="rId66" Type="http://schemas.openxmlformats.org/officeDocument/2006/relationships/customXml" Target="../ink/ink2321.xml"/><Relationship Id="rId131" Type="http://schemas.openxmlformats.org/officeDocument/2006/relationships/image" Target="../media/image384.png"/><Relationship Id="rId327" Type="http://schemas.openxmlformats.org/officeDocument/2006/relationships/image" Target="../media/image481.png"/><Relationship Id="rId173" Type="http://schemas.openxmlformats.org/officeDocument/2006/relationships/image" Target="../media/image406.png"/><Relationship Id="rId229" Type="http://schemas.openxmlformats.org/officeDocument/2006/relationships/image" Target="../media/image433.png"/><Relationship Id="rId240" Type="http://schemas.openxmlformats.org/officeDocument/2006/relationships/customXml" Target="../ink/ink2408.xml"/><Relationship Id="rId35" Type="http://schemas.openxmlformats.org/officeDocument/2006/relationships/image" Target="../media/image336.png"/><Relationship Id="rId77" Type="http://schemas.openxmlformats.org/officeDocument/2006/relationships/image" Target="../media/image357.png"/><Relationship Id="rId100" Type="http://schemas.openxmlformats.org/officeDocument/2006/relationships/customXml" Target="../ink/ink2338.xml"/><Relationship Id="rId282" Type="http://schemas.openxmlformats.org/officeDocument/2006/relationships/customXml" Target="../ink/ink2429.xml"/><Relationship Id="rId338" Type="http://schemas.openxmlformats.org/officeDocument/2006/relationships/customXml" Target="../ink/ink2457.xml"/><Relationship Id="rId8" Type="http://schemas.openxmlformats.org/officeDocument/2006/relationships/customXml" Target="../ink/ink2292.xml"/><Relationship Id="rId142" Type="http://schemas.openxmlformats.org/officeDocument/2006/relationships/customXml" Target="../ink/ink2359.xml"/><Relationship Id="rId184" Type="http://schemas.openxmlformats.org/officeDocument/2006/relationships/customXml" Target="../ink/ink2380.xml"/><Relationship Id="rId251" Type="http://schemas.openxmlformats.org/officeDocument/2006/relationships/image" Target="../media/image50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6.png"/><Relationship Id="rId7" Type="http://schemas.openxmlformats.org/officeDocument/2006/relationships/image" Target="../media/image498.png"/><Relationship Id="rId2" Type="http://schemas.openxmlformats.org/officeDocument/2006/relationships/customXml" Target="../ink/ink2467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2469.xml"/><Relationship Id="rId5" Type="http://schemas.openxmlformats.org/officeDocument/2006/relationships/image" Target="../media/image497.png"/><Relationship Id="rId4" Type="http://schemas.openxmlformats.org/officeDocument/2006/relationships/customXml" Target="../ink/ink246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6.png"/><Relationship Id="rId7" Type="http://schemas.openxmlformats.org/officeDocument/2006/relationships/image" Target="../media/image498.png"/><Relationship Id="rId2" Type="http://schemas.openxmlformats.org/officeDocument/2006/relationships/customXml" Target="../ink/ink2470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2472.xml"/><Relationship Id="rId5" Type="http://schemas.openxmlformats.org/officeDocument/2006/relationships/image" Target="../media/image497.png"/><Relationship Id="rId4" Type="http://schemas.openxmlformats.org/officeDocument/2006/relationships/customXml" Target="../ink/ink247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6.png"/><Relationship Id="rId7" Type="http://schemas.openxmlformats.org/officeDocument/2006/relationships/image" Target="../media/image498.png"/><Relationship Id="rId2" Type="http://schemas.openxmlformats.org/officeDocument/2006/relationships/customXml" Target="../ink/ink2473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2475.xml"/><Relationship Id="rId5" Type="http://schemas.openxmlformats.org/officeDocument/2006/relationships/image" Target="../media/image497.png"/><Relationship Id="rId4" Type="http://schemas.openxmlformats.org/officeDocument/2006/relationships/customXml" Target="../ink/ink2474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6.png"/><Relationship Id="rId7" Type="http://schemas.openxmlformats.org/officeDocument/2006/relationships/image" Target="../media/image498.png"/><Relationship Id="rId2" Type="http://schemas.openxmlformats.org/officeDocument/2006/relationships/customXml" Target="../ink/ink2476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2478.xml"/><Relationship Id="rId5" Type="http://schemas.openxmlformats.org/officeDocument/2006/relationships/image" Target="../media/image497.png"/><Relationship Id="rId4" Type="http://schemas.openxmlformats.org/officeDocument/2006/relationships/customXml" Target="../ink/ink2477.xml"/></Relationships>
</file>

<file path=ppt/slides/_rels/slide5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501.png"/><Relationship Id="rId18" Type="http://schemas.openxmlformats.org/officeDocument/2006/relationships/customXml" Target="../ink/ink2487.xml"/><Relationship Id="rId26" Type="http://schemas.openxmlformats.org/officeDocument/2006/relationships/customXml" Target="../ink/ink2491.xml"/><Relationship Id="rId39" Type="http://schemas.openxmlformats.org/officeDocument/2006/relationships/image" Target="../media/image514.png"/><Relationship Id="rId21" Type="http://schemas.openxmlformats.org/officeDocument/2006/relationships/image" Target="../media/image505.png"/><Relationship Id="rId34" Type="http://schemas.openxmlformats.org/officeDocument/2006/relationships/customXml" Target="../ink/ink2495.xml"/><Relationship Id="rId7" Type="http://schemas.openxmlformats.org/officeDocument/2006/relationships/image" Target="../media/image498.png"/><Relationship Id="rId2" Type="http://schemas.openxmlformats.org/officeDocument/2006/relationships/customXml" Target="../ink/ink2479.xml"/><Relationship Id="rId16" Type="http://schemas.openxmlformats.org/officeDocument/2006/relationships/customXml" Target="../ink/ink2486.xml"/><Relationship Id="rId20" Type="http://schemas.openxmlformats.org/officeDocument/2006/relationships/customXml" Target="../ink/ink2488.xml"/><Relationship Id="rId29" Type="http://schemas.openxmlformats.org/officeDocument/2006/relationships/image" Target="../media/image509.png"/><Relationship Id="rId41" Type="http://schemas.openxmlformats.org/officeDocument/2006/relationships/image" Target="../media/image515.pn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2481.xml"/><Relationship Id="rId11" Type="http://schemas.openxmlformats.org/officeDocument/2006/relationships/image" Target="../media/image500.png"/><Relationship Id="rId24" Type="http://schemas.openxmlformats.org/officeDocument/2006/relationships/customXml" Target="../ink/ink2490.xml"/><Relationship Id="rId32" Type="http://schemas.openxmlformats.org/officeDocument/2006/relationships/customXml" Target="../ink/ink2494.xml"/><Relationship Id="rId37" Type="http://schemas.openxmlformats.org/officeDocument/2006/relationships/image" Target="../media/image513.png"/><Relationship Id="rId40" Type="http://schemas.openxmlformats.org/officeDocument/2006/relationships/customXml" Target="../ink/ink2498.xml"/><Relationship Id="rId5" Type="http://schemas.openxmlformats.org/officeDocument/2006/relationships/image" Target="../media/image497.png"/><Relationship Id="rId15" Type="http://schemas.openxmlformats.org/officeDocument/2006/relationships/image" Target="../media/image502.png"/><Relationship Id="rId23" Type="http://schemas.openxmlformats.org/officeDocument/2006/relationships/image" Target="../media/image506.png"/><Relationship Id="rId28" Type="http://schemas.openxmlformats.org/officeDocument/2006/relationships/customXml" Target="../ink/ink2492.xml"/><Relationship Id="rId36" Type="http://schemas.openxmlformats.org/officeDocument/2006/relationships/customXml" Target="../ink/ink2496.xml"/><Relationship Id="rId10" Type="http://schemas.openxmlformats.org/officeDocument/2006/relationships/customXml" Target="../ink/ink2483.xml"/><Relationship Id="rId19" Type="http://schemas.openxmlformats.org/officeDocument/2006/relationships/image" Target="../media/image504.png"/><Relationship Id="rId31" Type="http://schemas.openxmlformats.org/officeDocument/2006/relationships/image" Target="../media/image510.png"/><Relationship Id="rId4" Type="http://schemas.openxmlformats.org/officeDocument/2006/relationships/customXml" Target="../ink/ink2480.xml"/><Relationship Id="rId9" Type="http://schemas.openxmlformats.org/officeDocument/2006/relationships/image" Target="../media/image499.png"/><Relationship Id="rId14" Type="http://schemas.openxmlformats.org/officeDocument/2006/relationships/customXml" Target="../ink/ink2485.xml"/><Relationship Id="rId22" Type="http://schemas.openxmlformats.org/officeDocument/2006/relationships/customXml" Target="../ink/ink2489.xml"/><Relationship Id="rId27" Type="http://schemas.openxmlformats.org/officeDocument/2006/relationships/image" Target="../media/image508.png"/><Relationship Id="rId30" Type="http://schemas.openxmlformats.org/officeDocument/2006/relationships/customXml" Target="../ink/ink2493.xml"/><Relationship Id="rId35" Type="http://schemas.openxmlformats.org/officeDocument/2006/relationships/image" Target="../media/image512.png"/><Relationship Id="rId8" Type="http://schemas.openxmlformats.org/officeDocument/2006/relationships/customXml" Target="../ink/ink2482.xml"/><Relationship Id="rId3" Type="http://schemas.openxmlformats.org/officeDocument/2006/relationships/image" Target="../media/image496.png"/><Relationship Id="rId12" Type="http://schemas.openxmlformats.org/officeDocument/2006/relationships/customXml" Target="../ink/ink2484.xml"/><Relationship Id="rId17" Type="http://schemas.openxmlformats.org/officeDocument/2006/relationships/image" Target="../media/image503.png"/><Relationship Id="rId25" Type="http://schemas.openxmlformats.org/officeDocument/2006/relationships/image" Target="../media/image507.png"/><Relationship Id="rId33" Type="http://schemas.openxmlformats.org/officeDocument/2006/relationships/image" Target="../media/image511.png"/><Relationship Id="rId38" Type="http://schemas.openxmlformats.org/officeDocument/2006/relationships/customXml" Target="../ink/ink249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014F891D-8AC1-4909-9672-987DC09877C5}"/>
                  </a:ext>
                </a:extLst>
              </p14:cNvPr>
              <p14:cNvContentPartPr/>
              <p14:nvPr/>
            </p14:nvContentPartPr>
            <p14:xfrm>
              <a:off x="7984200" y="69280"/>
              <a:ext cx="741960" cy="489960"/>
            </p14:xfrm>
          </p:contentPart>
        </mc:Choice>
        <mc:Fallback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014F891D-8AC1-4909-9672-987DC09877C5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966560" y="51640"/>
                <a:ext cx="777600" cy="525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1D346517-821E-4E09-AE6F-FDB3477B9637}"/>
                  </a:ext>
                </a:extLst>
              </p14:cNvPr>
              <p14:cNvContentPartPr/>
              <p14:nvPr/>
            </p14:nvContentPartPr>
            <p14:xfrm>
              <a:off x="1699320" y="223360"/>
              <a:ext cx="48240" cy="298800"/>
            </p14:xfrm>
          </p:contentPart>
        </mc:Choice>
        <mc:Fallback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1D346517-821E-4E09-AE6F-FDB3477B9637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681320" y="205360"/>
                <a:ext cx="83880" cy="334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9ACA59AD-FAAB-40C1-BDE7-52ADFD54084E}"/>
                  </a:ext>
                </a:extLst>
              </p14:cNvPr>
              <p14:cNvContentPartPr/>
              <p14:nvPr/>
            </p14:nvContentPartPr>
            <p14:xfrm>
              <a:off x="1853760" y="192760"/>
              <a:ext cx="443520" cy="321120"/>
            </p14:xfrm>
          </p:contentPart>
        </mc:Choice>
        <mc:Fallback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9ACA59AD-FAAB-40C1-BDE7-52ADFD54084E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835760" y="175120"/>
                <a:ext cx="479160" cy="356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8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6A56ECAE-CA5A-4AEB-9B8E-41F96CCBD591}"/>
                  </a:ext>
                </a:extLst>
              </p14:cNvPr>
              <p14:cNvContentPartPr/>
              <p14:nvPr/>
            </p14:nvContentPartPr>
            <p14:xfrm>
              <a:off x="304320" y="222640"/>
              <a:ext cx="1110960" cy="570960"/>
            </p14:xfrm>
          </p:contentPart>
        </mc:Choice>
        <mc:Fallback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6A56ECAE-CA5A-4AEB-9B8E-41F96CCBD591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286674" y="205000"/>
                <a:ext cx="1146612" cy="606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0261511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014F891D-8AC1-4909-9672-987DC09877C5}"/>
                  </a:ext>
                </a:extLst>
              </p14:cNvPr>
              <p14:cNvContentPartPr/>
              <p14:nvPr/>
            </p14:nvContentPartPr>
            <p14:xfrm>
              <a:off x="7984200" y="69280"/>
              <a:ext cx="741960" cy="489960"/>
            </p14:xfrm>
          </p:contentPart>
        </mc:Choice>
        <mc:Fallback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014F891D-8AC1-4909-9672-987DC09877C5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966560" y="51640"/>
                <a:ext cx="777600" cy="525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1D346517-821E-4E09-AE6F-FDB3477B9637}"/>
                  </a:ext>
                </a:extLst>
              </p14:cNvPr>
              <p14:cNvContentPartPr/>
              <p14:nvPr/>
            </p14:nvContentPartPr>
            <p14:xfrm>
              <a:off x="1699320" y="223360"/>
              <a:ext cx="48240" cy="298800"/>
            </p14:xfrm>
          </p:contentPart>
        </mc:Choice>
        <mc:Fallback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1D346517-821E-4E09-AE6F-FDB3477B9637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681320" y="205360"/>
                <a:ext cx="83880" cy="334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9ACA59AD-FAAB-40C1-BDE7-52ADFD54084E}"/>
                  </a:ext>
                </a:extLst>
              </p14:cNvPr>
              <p14:cNvContentPartPr/>
              <p14:nvPr/>
            </p14:nvContentPartPr>
            <p14:xfrm>
              <a:off x="1853760" y="192760"/>
              <a:ext cx="443520" cy="321120"/>
            </p14:xfrm>
          </p:contentPart>
        </mc:Choice>
        <mc:Fallback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9ACA59AD-FAAB-40C1-BDE7-52ADFD54084E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835760" y="175120"/>
                <a:ext cx="479160" cy="356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8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6A56ECAE-CA5A-4AEB-9B8E-41F96CCBD591}"/>
                  </a:ext>
                </a:extLst>
              </p14:cNvPr>
              <p14:cNvContentPartPr/>
              <p14:nvPr/>
            </p14:nvContentPartPr>
            <p14:xfrm>
              <a:off x="304320" y="222640"/>
              <a:ext cx="1110960" cy="570960"/>
            </p14:xfrm>
          </p:contentPart>
        </mc:Choice>
        <mc:Fallback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6A56ECAE-CA5A-4AEB-9B8E-41F96CCBD591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286674" y="205000"/>
                <a:ext cx="1146612" cy="606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0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4D5C94E0-819C-46EC-BA99-0F89216B3487}"/>
                  </a:ext>
                </a:extLst>
              </p14:cNvPr>
              <p14:cNvContentPartPr/>
              <p14:nvPr/>
            </p14:nvContentPartPr>
            <p14:xfrm>
              <a:off x="324840" y="779920"/>
              <a:ext cx="2157480" cy="556560"/>
            </p14:xfrm>
          </p:contentPart>
        </mc:Choice>
        <mc:Fallback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4D5C94E0-819C-46EC-BA99-0F89216B3487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306840" y="762280"/>
                <a:ext cx="2193120" cy="592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2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9B295B45-3EF6-4373-B678-402B73DBD435}"/>
                  </a:ext>
                </a:extLst>
              </p14:cNvPr>
              <p14:cNvContentPartPr/>
              <p14:nvPr/>
            </p14:nvContentPartPr>
            <p14:xfrm>
              <a:off x="2882280" y="792160"/>
              <a:ext cx="825480" cy="309960"/>
            </p14:xfrm>
          </p:contentPart>
        </mc:Choice>
        <mc:Fallback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9B295B45-3EF6-4373-B678-402B73DBD435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2864632" y="774520"/>
                <a:ext cx="861136" cy="345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4">
            <p14:nvContentPartPr>
              <p14:cNvPr id="27" name="Ink 26">
                <a:extLst>
                  <a:ext uri="{FF2B5EF4-FFF2-40B4-BE49-F238E27FC236}">
                    <a16:creationId xmlns:a16="http://schemas.microsoft.com/office/drawing/2014/main" id="{CE113155-22AD-4924-BC5F-4AD47591BD17}"/>
                  </a:ext>
                </a:extLst>
              </p14:cNvPr>
              <p14:cNvContentPartPr/>
              <p14:nvPr/>
            </p14:nvContentPartPr>
            <p14:xfrm>
              <a:off x="3880920" y="221560"/>
              <a:ext cx="353880" cy="949320"/>
            </p14:xfrm>
          </p:contentPart>
        </mc:Choice>
        <mc:Fallback>
          <p:pic>
            <p:nvPicPr>
              <p:cNvPr id="27" name="Ink 26">
                <a:extLst>
                  <a:ext uri="{FF2B5EF4-FFF2-40B4-BE49-F238E27FC236}">
                    <a16:creationId xmlns:a16="http://schemas.microsoft.com/office/drawing/2014/main" id="{CE113155-22AD-4924-BC5F-4AD47591BD17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3863280" y="203920"/>
                <a:ext cx="389520" cy="984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6">
            <p14:nvContentPartPr>
              <p14:cNvPr id="41" name="Ink 40">
                <a:extLst>
                  <a:ext uri="{FF2B5EF4-FFF2-40B4-BE49-F238E27FC236}">
                    <a16:creationId xmlns:a16="http://schemas.microsoft.com/office/drawing/2014/main" id="{70342196-9260-4B0C-B710-87153B42447E}"/>
                  </a:ext>
                </a:extLst>
              </p14:cNvPr>
              <p14:cNvContentPartPr/>
              <p14:nvPr/>
            </p14:nvContentPartPr>
            <p14:xfrm>
              <a:off x="6727080" y="1005280"/>
              <a:ext cx="215640" cy="380520"/>
            </p14:xfrm>
          </p:contentPart>
        </mc:Choice>
        <mc:Fallback>
          <p:pic>
            <p:nvPicPr>
              <p:cNvPr id="41" name="Ink 40">
                <a:extLst>
                  <a:ext uri="{FF2B5EF4-FFF2-40B4-BE49-F238E27FC236}">
                    <a16:creationId xmlns:a16="http://schemas.microsoft.com/office/drawing/2014/main" id="{70342196-9260-4B0C-B710-87153B42447E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6709080" y="987640"/>
                <a:ext cx="251280" cy="416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8">
            <p14:nvContentPartPr>
              <p14:cNvPr id="42" name="Ink 41">
                <a:extLst>
                  <a:ext uri="{FF2B5EF4-FFF2-40B4-BE49-F238E27FC236}">
                    <a16:creationId xmlns:a16="http://schemas.microsoft.com/office/drawing/2014/main" id="{1AB9D5DF-AF0B-4FC7-8131-F184B53B6AD9}"/>
                  </a:ext>
                </a:extLst>
              </p14:cNvPr>
              <p14:cNvContentPartPr/>
              <p14:nvPr/>
            </p14:nvContentPartPr>
            <p14:xfrm>
              <a:off x="5862360" y="1255480"/>
              <a:ext cx="735480" cy="263520"/>
            </p14:xfrm>
          </p:contentPart>
        </mc:Choice>
        <mc:Fallback>
          <p:pic>
            <p:nvPicPr>
              <p:cNvPr id="42" name="Ink 41">
                <a:extLst>
                  <a:ext uri="{FF2B5EF4-FFF2-40B4-BE49-F238E27FC236}">
                    <a16:creationId xmlns:a16="http://schemas.microsoft.com/office/drawing/2014/main" id="{1AB9D5DF-AF0B-4FC7-8131-F184B53B6AD9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5844711" y="1237840"/>
                <a:ext cx="771137" cy="299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0">
            <p14:nvContentPartPr>
              <p14:cNvPr id="43" name="Ink 42">
                <a:extLst>
                  <a:ext uri="{FF2B5EF4-FFF2-40B4-BE49-F238E27FC236}">
                    <a16:creationId xmlns:a16="http://schemas.microsoft.com/office/drawing/2014/main" id="{B2E59BAA-1758-4402-A036-CDC27A0A8BB7}"/>
                  </a:ext>
                </a:extLst>
              </p14:cNvPr>
              <p14:cNvContentPartPr/>
              <p14:nvPr/>
            </p14:nvContentPartPr>
            <p14:xfrm>
              <a:off x="6492000" y="324520"/>
              <a:ext cx="225360" cy="546840"/>
            </p14:xfrm>
          </p:contentPart>
        </mc:Choice>
        <mc:Fallback>
          <p:pic>
            <p:nvPicPr>
              <p:cNvPr id="43" name="Ink 42">
                <a:extLst>
                  <a:ext uri="{FF2B5EF4-FFF2-40B4-BE49-F238E27FC236}">
                    <a16:creationId xmlns:a16="http://schemas.microsoft.com/office/drawing/2014/main" id="{B2E59BAA-1758-4402-A036-CDC27A0A8BB7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6474360" y="306880"/>
                <a:ext cx="261000" cy="582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2">
            <p14:nvContentPartPr>
              <p14:cNvPr id="44" name="Ink 43">
                <a:extLst>
                  <a:ext uri="{FF2B5EF4-FFF2-40B4-BE49-F238E27FC236}">
                    <a16:creationId xmlns:a16="http://schemas.microsoft.com/office/drawing/2014/main" id="{62F19F39-C403-4F2D-AC80-297D1681FA60}"/>
                  </a:ext>
                </a:extLst>
              </p14:cNvPr>
              <p14:cNvContentPartPr/>
              <p14:nvPr/>
            </p14:nvContentPartPr>
            <p14:xfrm>
              <a:off x="4546560" y="509560"/>
              <a:ext cx="1515600" cy="647280"/>
            </p14:xfrm>
          </p:contentPart>
        </mc:Choice>
        <mc:Fallback>
          <p:pic>
            <p:nvPicPr>
              <p:cNvPr id="44" name="Ink 43">
                <a:extLst>
                  <a:ext uri="{FF2B5EF4-FFF2-40B4-BE49-F238E27FC236}">
                    <a16:creationId xmlns:a16="http://schemas.microsoft.com/office/drawing/2014/main" id="{62F19F39-C403-4F2D-AC80-297D1681FA60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4528920" y="491910"/>
                <a:ext cx="1551240" cy="6829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5400436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26" name="Ink 125">
                <a:extLst>
                  <a:ext uri="{FF2B5EF4-FFF2-40B4-BE49-F238E27FC236}">
                    <a16:creationId xmlns:a16="http://schemas.microsoft.com/office/drawing/2014/main" id="{076E6C2F-2EA3-455F-9DAE-69C68048BD88}"/>
                  </a:ext>
                </a:extLst>
              </p14:cNvPr>
              <p14:cNvContentPartPr/>
              <p14:nvPr/>
            </p14:nvContentPartPr>
            <p14:xfrm>
              <a:off x="507360" y="76120"/>
              <a:ext cx="7601040" cy="2840760"/>
            </p14:xfrm>
          </p:contentPart>
        </mc:Choice>
        <mc:Fallback xmlns="">
          <p:pic>
            <p:nvPicPr>
              <p:cNvPr id="126" name="Ink 125">
                <a:extLst>
                  <a:ext uri="{FF2B5EF4-FFF2-40B4-BE49-F238E27FC236}">
                    <a16:creationId xmlns:a16="http://schemas.microsoft.com/office/drawing/2014/main" id="{076E6C2F-2EA3-455F-9DAE-69C68048BD88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98720" y="67480"/>
                <a:ext cx="7618680" cy="28584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2740441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26" name="Ink 125">
                <a:extLst>
                  <a:ext uri="{FF2B5EF4-FFF2-40B4-BE49-F238E27FC236}">
                    <a16:creationId xmlns:a16="http://schemas.microsoft.com/office/drawing/2014/main" id="{076E6C2F-2EA3-455F-9DAE-69C68048BD88}"/>
                  </a:ext>
                </a:extLst>
              </p14:cNvPr>
              <p14:cNvContentPartPr/>
              <p14:nvPr/>
            </p14:nvContentPartPr>
            <p14:xfrm>
              <a:off x="507360" y="76120"/>
              <a:ext cx="8430840" cy="2840400"/>
            </p14:xfrm>
          </p:contentPart>
        </mc:Choice>
        <mc:Fallback xmlns="">
          <p:pic>
            <p:nvPicPr>
              <p:cNvPr id="126" name="Ink 125">
                <a:extLst>
                  <a:ext uri="{FF2B5EF4-FFF2-40B4-BE49-F238E27FC236}">
                    <a16:creationId xmlns:a16="http://schemas.microsoft.com/office/drawing/2014/main" id="{076E6C2F-2EA3-455F-9DAE-69C68048BD88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98720" y="67481"/>
                <a:ext cx="8448480" cy="285803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3C09905D-3F24-484A-AF59-9E60BBFB3740}"/>
                  </a:ext>
                </a:extLst>
              </p14:cNvPr>
              <p14:cNvContentPartPr/>
              <p14:nvPr/>
            </p14:nvContentPartPr>
            <p14:xfrm>
              <a:off x="3018000" y="1033360"/>
              <a:ext cx="752400" cy="34596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3C09905D-3F24-484A-AF59-9E60BBFB3740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009360" y="1024360"/>
                <a:ext cx="770040" cy="363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431B5962-1D21-433C-8BB4-91D7AB504DB8}"/>
                  </a:ext>
                </a:extLst>
              </p14:cNvPr>
              <p14:cNvContentPartPr/>
              <p14:nvPr/>
            </p14:nvContentPartPr>
            <p14:xfrm>
              <a:off x="4205280" y="1038400"/>
              <a:ext cx="173160" cy="6804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431B5962-1D21-433C-8BB4-91D7AB504DB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196640" y="1029400"/>
                <a:ext cx="190800" cy="85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0181A1A3-4A48-4FE0-B854-5530FF3C2D1C}"/>
                  </a:ext>
                </a:extLst>
              </p14:cNvPr>
              <p14:cNvContentPartPr/>
              <p14:nvPr/>
            </p14:nvContentPartPr>
            <p14:xfrm>
              <a:off x="4554120" y="1241080"/>
              <a:ext cx="113040" cy="1368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0181A1A3-4A48-4FE0-B854-5530FF3C2D1C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4545120" y="1232440"/>
                <a:ext cx="130680" cy="31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8F9242C0-9536-44DE-B369-C48D67ED5EBB}"/>
                  </a:ext>
                </a:extLst>
              </p14:cNvPr>
              <p14:cNvContentPartPr/>
              <p14:nvPr/>
            </p14:nvContentPartPr>
            <p14:xfrm>
              <a:off x="4518840" y="1341880"/>
              <a:ext cx="124200" cy="972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8F9242C0-9536-44DE-B369-C48D67ED5EBB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4510200" y="1332880"/>
                <a:ext cx="141840" cy="2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169E9738-33B7-4063-8806-8B1267AA5609}"/>
                  </a:ext>
                </a:extLst>
              </p14:cNvPr>
              <p14:cNvContentPartPr/>
              <p14:nvPr/>
            </p14:nvContentPartPr>
            <p14:xfrm>
              <a:off x="4226160" y="1169440"/>
              <a:ext cx="201240" cy="35604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169E9738-33B7-4063-8806-8B1267AA5609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4217160" y="1160791"/>
                <a:ext cx="218880" cy="37369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4AF9A8A9-A82A-4CE8-AD30-5BD3370A62DF}"/>
                  </a:ext>
                </a:extLst>
              </p14:cNvPr>
              <p14:cNvContentPartPr/>
              <p14:nvPr/>
            </p14:nvContentPartPr>
            <p14:xfrm>
              <a:off x="4834920" y="1243240"/>
              <a:ext cx="128880" cy="21276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4AF9A8A9-A82A-4CE8-AD30-5BD3370A62DF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4826280" y="1234600"/>
                <a:ext cx="146520" cy="230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CF7978DE-6A95-4FE6-B374-C81CA23DDC89}"/>
                  </a:ext>
                </a:extLst>
              </p14:cNvPr>
              <p14:cNvContentPartPr/>
              <p14:nvPr/>
            </p14:nvContentPartPr>
            <p14:xfrm>
              <a:off x="4791360" y="1108600"/>
              <a:ext cx="186120" cy="5616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CF7978DE-6A95-4FE6-B374-C81CA23DDC89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4782360" y="1099600"/>
                <a:ext cx="203760" cy="73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606915B8-BA56-445C-BD18-FD61FC0C70EB}"/>
                  </a:ext>
                </a:extLst>
              </p14:cNvPr>
              <p14:cNvContentPartPr/>
              <p14:nvPr/>
            </p14:nvContentPartPr>
            <p14:xfrm>
              <a:off x="4819080" y="1036960"/>
              <a:ext cx="173880" cy="180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606915B8-BA56-445C-BD18-FD61FC0C70EB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4810440" y="1028320"/>
                <a:ext cx="191520" cy="1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C9A784FA-E345-4455-8898-296F3076F6C1}"/>
                  </a:ext>
                </a:extLst>
              </p14:cNvPr>
              <p14:cNvContentPartPr/>
              <p14:nvPr/>
            </p14:nvContentPartPr>
            <p14:xfrm>
              <a:off x="5063520" y="1054240"/>
              <a:ext cx="503640" cy="470880"/>
            </p14:xfrm>
          </p:contentPart>
        </mc:Choice>
        <mc:Fallback xmlns=""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C9A784FA-E345-4455-8898-296F3076F6C1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5054874" y="1045240"/>
                <a:ext cx="521293" cy="4885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1667495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26" name="Ink 125">
                <a:extLst>
                  <a:ext uri="{FF2B5EF4-FFF2-40B4-BE49-F238E27FC236}">
                    <a16:creationId xmlns:a16="http://schemas.microsoft.com/office/drawing/2014/main" id="{076E6C2F-2EA3-455F-9DAE-69C68048BD88}"/>
                  </a:ext>
                </a:extLst>
              </p14:cNvPr>
              <p14:cNvContentPartPr/>
              <p14:nvPr/>
            </p14:nvContentPartPr>
            <p14:xfrm>
              <a:off x="507360" y="76120"/>
              <a:ext cx="8430840" cy="2840400"/>
            </p14:xfrm>
          </p:contentPart>
        </mc:Choice>
        <mc:Fallback xmlns="">
          <p:pic>
            <p:nvPicPr>
              <p:cNvPr id="126" name="Ink 125">
                <a:extLst>
                  <a:ext uri="{FF2B5EF4-FFF2-40B4-BE49-F238E27FC236}">
                    <a16:creationId xmlns:a16="http://schemas.microsoft.com/office/drawing/2014/main" id="{076E6C2F-2EA3-455F-9DAE-69C68048BD88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98720" y="67481"/>
                <a:ext cx="8448480" cy="285803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3C09905D-3F24-484A-AF59-9E60BBFB3740}"/>
                  </a:ext>
                </a:extLst>
              </p14:cNvPr>
              <p14:cNvContentPartPr/>
              <p14:nvPr/>
            </p14:nvContentPartPr>
            <p14:xfrm>
              <a:off x="3018000" y="1033360"/>
              <a:ext cx="752400" cy="34596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3C09905D-3F24-484A-AF59-9E60BBFB3740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009360" y="1024360"/>
                <a:ext cx="770040" cy="363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431B5962-1D21-433C-8BB4-91D7AB504DB8}"/>
                  </a:ext>
                </a:extLst>
              </p14:cNvPr>
              <p14:cNvContentPartPr/>
              <p14:nvPr/>
            </p14:nvContentPartPr>
            <p14:xfrm>
              <a:off x="4205280" y="1038400"/>
              <a:ext cx="173160" cy="6804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431B5962-1D21-433C-8BB4-91D7AB504DB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196640" y="1029400"/>
                <a:ext cx="190800" cy="85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0181A1A3-4A48-4FE0-B854-5530FF3C2D1C}"/>
                  </a:ext>
                </a:extLst>
              </p14:cNvPr>
              <p14:cNvContentPartPr/>
              <p14:nvPr/>
            </p14:nvContentPartPr>
            <p14:xfrm>
              <a:off x="4554120" y="1241080"/>
              <a:ext cx="113040" cy="1368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0181A1A3-4A48-4FE0-B854-5530FF3C2D1C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4545120" y="1232440"/>
                <a:ext cx="130680" cy="31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8F9242C0-9536-44DE-B369-C48D67ED5EBB}"/>
                  </a:ext>
                </a:extLst>
              </p14:cNvPr>
              <p14:cNvContentPartPr/>
              <p14:nvPr/>
            </p14:nvContentPartPr>
            <p14:xfrm>
              <a:off x="4518840" y="1341880"/>
              <a:ext cx="124200" cy="972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8F9242C0-9536-44DE-B369-C48D67ED5EBB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4510200" y="1332880"/>
                <a:ext cx="141840" cy="2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169E9738-33B7-4063-8806-8B1267AA5609}"/>
                  </a:ext>
                </a:extLst>
              </p14:cNvPr>
              <p14:cNvContentPartPr/>
              <p14:nvPr/>
            </p14:nvContentPartPr>
            <p14:xfrm>
              <a:off x="4226160" y="1169440"/>
              <a:ext cx="201240" cy="35604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169E9738-33B7-4063-8806-8B1267AA5609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4217160" y="1160791"/>
                <a:ext cx="218880" cy="37369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4AF9A8A9-A82A-4CE8-AD30-5BD3370A62DF}"/>
                  </a:ext>
                </a:extLst>
              </p14:cNvPr>
              <p14:cNvContentPartPr/>
              <p14:nvPr/>
            </p14:nvContentPartPr>
            <p14:xfrm>
              <a:off x="4834920" y="1243240"/>
              <a:ext cx="128880" cy="21276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4AF9A8A9-A82A-4CE8-AD30-5BD3370A62DF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4826280" y="1234600"/>
                <a:ext cx="146520" cy="230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CF7978DE-6A95-4FE6-B374-C81CA23DDC89}"/>
                  </a:ext>
                </a:extLst>
              </p14:cNvPr>
              <p14:cNvContentPartPr/>
              <p14:nvPr/>
            </p14:nvContentPartPr>
            <p14:xfrm>
              <a:off x="4791360" y="1108600"/>
              <a:ext cx="186120" cy="5616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CF7978DE-6A95-4FE6-B374-C81CA23DDC89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4782360" y="1099600"/>
                <a:ext cx="203760" cy="73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606915B8-BA56-445C-BD18-FD61FC0C70EB}"/>
                  </a:ext>
                </a:extLst>
              </p14:cNvPr>
              <p14:cNvContentPartPr/>
              <p14:nvPr/>
            </p14:nvContentPartPr>
            <p14:xfrm>
              <a:off x="4819080" y="1036960"/>
              <a:ext cx="173880" cy="180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606915B8-BA56-445C-BD18-FD61FC0C70EB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4810440" y="1028320"/>
                <a:ext cx="191520" cy="1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C9A784FA-E345-4455-8898-296F3076F6C1}"/>
                  </a:ext>
                </a:extLst>
              </p14:cNvPr>
              <p14:cNvContentPartPr/>
              <p14:nvPr/>
            </p14:nvContentPartPr>
            <p14:xfrm>
              <a:off x="5063520" y="1054240"/>
              <a:ext cx="503640" cy="470880"/>
            </p14:xfrm>
          </p:contentPart>
        </mc:Choice>
        <mc:Fallback xmlns=""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C9A784FA-E345-4455-8898-296F3076F6C1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5054874" y="1045240"/>
                <a:ext cx="521293" cy="488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8623301D-32A9-4E63-9603-07C59208FBB4}"/>
                  </a:ext>
                </a:extLst>
              </p14:cNvPr>
              <p14:cNvContentPartPr/>
              <p14:nvPr/>
            </p14:nvContentPartPr>
            <p14:xfrm>
              <a:off x="544440" y="1693240"/>
              <a:ext cx="310680" cy="24156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8623301D-32A9-4E63-9603-07C59208FBB4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535790" y="1684240"/>
                <a:ext cx="328340" cy="259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CA8E5C57-FEBC-4CDD-851F-1B3D1C63DC3D}"/>
                  </a:ext>
                </a:extLst>
              </p14:cNvPr>
              <p14:cNvContentPartPr/>
              <p14:nvPr/>
            </p14:nvContentPartPr>
            <p14:xfrm>
              <a:off x="1088040" y="1645360"/>
              <a:ext cx="207000" cy="6120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CA8E5C57-FEBC-4CDD-851F-1B3D1C63DC3D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1079040" y="1636720"/>
                <a:ext cx="224640" cy="78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0AF5D245-54A3-4731-9699-03E57F475161}"/>
                  </a:ext>
                </a:extLst>
              </p14:cNvPr>
              <p14:cNvContentPartPr/>
              <p14:nvPr/>
            </p14:nvContentPartPr>
            <p14:xfrm>
              <a:off x="1152840" y="1769560"/>
              <a:ext cx="222480" cy="26568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0AF5D245-54A3-4731-9699-03E57F475161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1144200" y="1760572"/>
                <a:ext cx="240120" cy="28329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AF948BCC-A8D7-42CB-9E1A-28979FA35CAC}"/>
                  </a:ext>
                </a:extLst>
              </p14:cNvPr>
              <p14:cNvContentPartPr/>
              <p14:nvPr/>
            </p14:nvContentPartPr>
            <p14:xfrm>
              <a:off x="1648560" y="1626640"/>
              <a:ext cx="172800" cy="5760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AF948BCC-A8D7-42CB-9E1A-28979FA35CAC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1639920" y="1618000"/>
                <a:ext cx="190440" cy="75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635352C1-C4D5-4E6F-AED5-0F40707B0597}"/>
                  </a:ext>
                </a:extLst>
              </p14:cNvPr>
              <p14:cNvContentPartPr/>
              <p14:nvPr/>
            </p14:nvContentPartPr>
            <p14:xfrm>
              <a:off x="1639560" y="1564360"/>
              <a:ext cx="181800" cy="7920"/>
            </p14:xfrm>
          </p:contentPart>
        </mc:Choice>
        <mc:Fallback xmlns=""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635352C1-C4D5-4E6F-AED5-0F40707B0597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1630560" y="1555720"/>
                <a:ext cx="199440" cy="25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CD864C37-E2B0-4D05-8DBB-B70EF5A05450}"/>
                  </a:ext>
                </a:extLst>
              </p14:cNvPr>
              <p14:cNvContentPartPr/>
              <p14:nvPr/>
            </p14:nvContentPartPr>
            <p14:xfrm>
              <a:off x="1471080" y="1740760"/>
              <a:ext cx="415800" cy="256320"/>
            </p14:xfrm>
          </p:contentPart>
        </mc:Choice>
        <mc:Fallback xmlns=""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CD864C37-E2B0-4D05-8DBB-B70EF5A05450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1462080" y="1732120"/>
                <a:ext cx="433440" cy="273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">
            <p14:nvContentPartPr>
              <p14:cNvPr id="27" name="Ink 26">
                <a:extLst>
                  <a:ext uri="{FF2B5EF4-FFF2-40B4-BE49-F238E27FC236}">
                    <a16:creationId xmlns:a16="http://schemas.microsoft.com/office/drawing/2014/main" id="{7FD1EB54-F34A-49EB-AE5F-1398E948A337}"/>
                  </a:ext>
                </a:extLst>
              </p14:cNvPr>
              <p14:cNvContentPartPr/>
              <p14:nvPr/>
            </p14:nvContentPartPr>
            <p14:xfrm>
              <a:off x="1978680" y="1889440"/>
              <a:ext cx="152280" cy="9000"/>
            </p14:xfrm>
          </p:contentPart>
        </mc:Choice>
        <mc:Fallback xmlns="">
          <p:pic>
            <p:nvPicPr>
              <p:cNvPr id="27" name="Ink 26">
                <a:extLst>
                  <a:ext uri="{FF2B5EF4-FFF2-40B4-BE49-F238E27FC236}">
                    <a16:creationId xmlns:a16="http://schemas.microsoft.com/office/drawing/2014/main" id="{7FD1EB54-F34A-49EB-AE5F-1398E948A337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1970040" y="1880440"/>
                <a:ext cx="169920" cy="26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6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E86DE401-2D69-4FC1-823F-209E7004F504}"/>
                  </a:ext>
                </a:extLst>
              </p14:cNvPr>
              <p14:cNvContentPartPr/>
              <p14:nvPr/>
            </p14:nvContentPartPr>
            <p14:xfrm>
              <a:off x="2047800" y="1824280"/>
              <a:ext cx="14760" cy="152640"/>
            </p14:xfrm>
          </p:contentPart>
        </mc:Choice>
        <mc:Fallback xmlns=""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E86DE401-2D69-4FC1-823F-209E7004F504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2038800" y="1815640"/>
                <a:ext cx="32400" cy="170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8">
            <p14:nvContentPartPr>
              <p14:cNvPr id="33" name="Ink 32">
                <a:extLst>
                  <a:ext uri="{FF2B5EF4-FFF2-40B4-BE49-F238E27FC236}">
                    <a16:creationId xmlns:a16="http://schemas.microsoft.com/office/drawing/2014/main" id="{396E5837-8764-44E3-9078-1DB2C14C9533}"/>
                  </a:ext>
                </a:extLst>
              </p14:cNvPr>
              <p14:cNvContentPartPr/>
              <p14:nvPr/>
            </p14:nvContentPartPr>
            <p14:xfrm>
              <a:off x="2266320" y="1602880"/>
              <a:ext cx="161280" cy="91800"/>
            </p14:xfrm>
          </p:contentPart>
        </mc:Choice>
        <mc:Fallback xmlns="">
          <p:pic>
            <p:nvPicPr>
              <p:cNvPr id="33" name="Ink 32">
                <a:extLst>
                  <a:ext uri="{FF2B5EF4-FFF2-40B4-BE49-F238E27FC236}">
                    <a16:creationId xmlns:a16="http://schemas.microsoft.com/office/drawing/2014/main" id="{396E5837-8764-44E3-9078-1DB2C14C9533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2257680" y="1594240"/>
                <a:ext cx="178920" cy="10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E81C125D-F7B6-4827-B440-388BBD7F41DE}"/>
                  </a:ext>
                </a:extLst>
              </p14:cNvPr>
              <p14:cNvContentPartPr/>
              <p14:nvPr/>
            </p14:nvContentPartPr>
            <p14:xfrm>
              <a:off x="2298720" y="1727440"/>
              <a:ext cx="345960" cy="314640"/>
            </p14:xfrm>
          </p:contentPart>
        </mc:Choice>
        <mc:Fallback xmlns=""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E81C125D-F7B6-4827-B440-388BBD7F41DE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2290071" y="1718800"/>
                <a:ext cx="363618" cy="3322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7267473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26" name="Ink 125">
                <a:extLst>
                  <a:ext uri="{FF2B5EF4-FFF2-40B4-BE49-F238E27FC236}">
                    <a16:creationId xmlns:a16="http://schemas.microsoft.com/office/drawing/2014/main" id="{076E6C2F-2EA3-455F-9DAE-69C68048BD88}"/>
                  </a:ext>
                </a:extLst>
              </p14:cNvPr>
              <p14:cNvContentPartPr/>
              <p14:nvPr/>
            </p14:nvContentPartPr>
            <p14:xfrm>
              <a:off x="507360" y="76120"/>
              <a:ext cx="8430840" cy="2840400"/>
            </p14:xfrm>
          </p:contentPart>
        </mc:Choice>
        <mc:Fallback xmlns="">
          <p:pic>
            <p:nvPicPr>
              <p:cNvPr id="126" name="Ink 125">
                <a:extLst>
                  <a:ext uri="{FF2B5EF4-FFF2-40B4-BE49-F238E27FC236}">
                    <a16:creationId xmlns:a16="http://schemas.microsoft.com/office/drawing/2014/main" id="{076E6C2F-2EA3-455F-9DAE-69C68048BD88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98720" y="67481"/>
                <a:ext cx="8448480" cy="285803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3C09905D-3F24-484A-AF59-9E60BBFB3740}"/>
                  </a:ext>
                </a:extLst>
              </p14:cNvPr>
              <p14:cNvContentPartPr/>
              <p14:nvPr/>
            </p14:nvContentPartPr>
            <p14:xfrm>
              <a:off x="3018000" y="1033360"/>
              <a:ext cx="752400" cy="34596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3C09905D-3F24-484A-AF59-9E60BBFB3740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009360" y="1024360"/>
                <a:ext cx="770040" cy="363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431B5962-1D21-433C-8BB4-91D7AB504DB8}"/>
                  </a:ext>
                </a:extLst>
              </p14:cNvPr>
              <p14:cNvContentPartPr/>
              <p14:nvPr/>
            </p14:nvContentPartPr>
            <p14:xfrm>
              <a:off x="4205280" y="1038400"/>
              <a:ext cx="173160" cy="6804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431B5962-1D21-433C-8BB4-91D7AB504DB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196640" y="1029400"/>
                <a:ext cx="190800" cy="85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0181A1A3-4A48-4FE0-B854-5530FF3C2D1C}"/>
                  </a:ext>
                </a:extLst>
              </p14:cNvPr>
              <p14:cNvContentPartPr/>
              <p14:nvPr/>
            </p14:nvContentPartPr>
            <p14:xfrm>
              <a:off x="4554120" y="1241080"/>
              <a:ext cx="113040" cy="1368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0181A1A3-4A48-4FE0-B854-5530FF3C2D1C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4545120" y="1232440"/>
                <a:ext cx="130680" cy="31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8F9242C0-9536-44DE-B369-C48D67ED5EBB}"/>
                  </a:ext>
                </a:extLst>
              </p14:cNvPr>
              <p14:cNvContentPartPr/>
              <p14:nvPr/>
            </p14:nvContentPartPr>
            <p14:xfrm>
              <a:off x="4518840" y="1341880"/>
              <a:ext cx="124200" cy="972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8F9242C0-9536-44DE-B369-C48D67ED5EBB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4510200" y="1332880"/>
                <a:ext cx="141840" cy="2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169E9738-33B7-4063-8806-8B1267AA5609}"/>
                  </a:ext>
                </a:extLst>
              </p14:cNvPr>
              <p14:cNvContentPartPr/>
              <p14:nvPr/>
            </p14:nvContentPartPr>
            <p14:xfrm>
              <a:off x="4226160" y="1169440"/>
              <a:ext cx="201240" cy="35604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169E9738-33B7-4063-8806-8B1267AA5609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4217160" y="1160791"/>
                <a:ext cx="218880" cy="37369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4AF9A8A9-A82A-4CE8-AD30-5BD3370A62DF}"/>
                  </a:ext>
                </a:extLst>
              </p14:cNvPr>
              <p14:cNvContentPartPr/>
              <p14:nvPr/>
            </p14:nvContentPartPr>
            <p14:xfrm>
              <a:off x="4834920" y="1243240"/>
              <a:ext cx="128880" cy="21276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4AF9A8A9-A82A-4CE8-AD30-5BD3370A62DF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4826280" y="1234600"/>
                <a:ext cx="146520" cy="230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CF7978DE-6A95-4FE6-B374-C81CA23DDC89}"/>
                  </a:ext>
                </a:extLst>
              </p14:cNvPr>
              <p14:cNvContentPartPr/>
              <p14:nvPr/>
            </p14:nvContentPartPr>
            <p14:xfrm>
              <a:off x="4791360" y="1108600"/>
              <a:ext cx="186120" cy="5616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CF7978DE-6A95-4FE6-B374-C81CA23DDC89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4782360" y="1099600"/>
                <a:ext cx="203760" cy="73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606915B8-BA56-445C-BD18-FD61FC0C70EB}"/>
                  </a:ext>
                </a:extLst>
              </p14:cNvPr>
              <p14:cNvContentPartPr/>
              <p14:nvPr/>
            </p14:nvContentPartPr>
            <p14:xfrm>
              <a:off x="4819080" y="1036960"/>
              <a:ext cx="173880" cy="180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606915B8-BA56-445C-BD18-FD61FC0C70EB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4810440" y="1028320"/>
                <a:ext cx="191520" cy="1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C9A784FA-E345-4455-8898-296F3076F6C1}"/>
                  </a:ext>
                </a:extLst>
              </p14:cNvPr>
              <p14:cNvContentPartPr/>
              <p14:nvPr/>
            </p14:nvContentPartPr>
            <p14:xfrm>
              <a:off x="5063520" y="1054240"/>
              <a:ext cx="503640" cy="470880"/>
            </p14:xfrm>
          </p:contentPart>
        </mc:Choice>
        <mc:Fallback xmlns=""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C9A784FA-E345-4455-8898-296F3076F6C1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5054874" y="1045240"/>
                <a:ext cx="521293" cy="488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8623301D-32A9-4E63-9603-07C59208FBB4}"/>
                  </a:ext>
                </a:extLst>
              </p14:cNvPr>
              <p14:cNvContentPartPr/>
              <p14:nvPr/>
            </p14:nvContentPartPr>
            <p14:xfrm>
              <a:off x="544440" y="1693240"/>
              <a:ext cx="310680" cy="24156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8623301D-32A9-4E63-9603-07C59208FBB4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535790" y="1684240"/>
                <a:ext cx="328340" cy="259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CA8E5C57-FEBC-4CDD-851F-1B3D1C63DC3D}"/>
                  </a:ext>
                </a:extLst>
              </p14:cNvPr>
              <p14:cNvContentPartPr/>
              <p14:nvPr/>
            </p14:nvContentPartPr>
            <p14:xfrm>
              <a:off x="1088040" y="1645360"/>
              <a:ext cx="207000" cy="6120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CA8E5C57-FEBC-4CDD-851F-1B3D1C63DC3D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1079040" y="1636720"/>
                <a:ext cx="224640" cy="78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0AF5D245-54A3-4731-9699-03E57F475161}"/>
                  </a:ext>
                </a:extLst>
              </p14:cNvPr>
              <p14:cNvContentPartPr/>
              <p14:nvPr/>
            </p14:nvContentPartPr>
            <p14:xfrm>
              <a:off x="1152840" y="1769560"/>
              <a:ext cx="222480" cy="26568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0AF5D245-54A3-4731-9699-03E57F475161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1144200" y="1760572"/>
                <a:ext cx="240120" cy="28329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AF948BCC-A8D7-42CB-9E1A-28979FA35CAC}"/>
                  </a:ext>
                </a:extLst>
              </p14:cNvPr>
              <p14:cNvContentPartPr/>
              <p14:nvPr/>
            </p14:nvContentPartPr>
            <p14:xfrm>
              <a:off x="1648560" y="1626640"/>
              <a:ext cx="172800" cy="5760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AF948BCC-A8D7-42CB-9E1A-28979FA35CAC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1639920" y="1618000"/>
                <a:ext cx="190440" cy="75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635352C1-C4D5-4E6F-AED5-0F40707B0597}"/>
                  </a:ext>
                </a:extLst>
              </p14:cNvPr>
              <p14:cNvContentPartPr/>
              <p14:nvPr/>
            </p14:nvContentPartPr>
            <p14:xfrm>
              <a:off x="1639560" y="1564360"/>
              <a:ext cx="181800" cy="7920"/>
            </p14:xfrm>
          </p:contentPart>
        </mc:Choice>
        <mc:Fallback xmlns=""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635352C1-C4D5-4E6F-AED5-0F40707B0597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1630560" y="1555720"/>
                <a:ext cx="199440" cy="25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CD864C37-E2B0-4D05-8DBB-B70EF5A05450}"/>
                  </a:ext>
                </a:extLst>
              </p14:cNvPr>
              <p14:cNvContentPartPr/>
              <p14:nvPr/>
            </p14:nvContentPartPr>
            <p14:xfrm>
              <a:off x="1471080" y="1740760"/>
              <a:ext cx="415800" cy="256320"/>
            </p14:xfrm>
          </p:contentPart>
        </mc:Choice>
        <mc:Fallback xmlns=""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CD864C37-E2B0-4D05-8DBB-B70EF5A05450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1462080" y="1732120"/>
                <a:ext cx="433440" cy="273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">
            <p14:nvContentPartPr>
              <p14:cNvPr id="27" name="Ink 26">
                <a:extLst>
                  <a:ext uri="{FF2B5EF4-FFF2-40B4-BE49-F238E27FC236}">
                    <a16:creationId xmlns:a16="http://schemas.microsoft.com/office/drawing/2014/main" id="{7FD1EB54-F34A-49EB-AE5F-1398E948A337}"/>
                  </a:ext>
                </a:extLst>
              </p14:cNvPr>
              <p14:cNvContentPartPr/>
              <p14:nvPr/>
            </p14:nvContentPartPr>
            <p14:xfrm>
              <a:off x="1978680" y="1889440"/>
              <a:ext cx="152280" cy="9000"/>
            </p14:xfrm>
          </p:contentPart>
        </mc:Choice>
        <mc:Fallback xmlns="">
          <p:pic>
            <p:nvPicPr>
              <p:cNvPr id="27" name="Ink 26">
                <a:extLst>
                  <a:ext uri="{FF2B5EF4-FFF2-40B4-BE49-F238E27FC236}">
                    <a16:creationId xmlns:a16="http://schemas.microsoft.com/office/drawing/2014/main" id="{7FD1EB54-F34A-49EB-AE5F-1398E948A337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1970040" y="1880440"/>
                <a:ext cx="169920" cy="26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6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E86DE401-2D69-4FC1-823F-209E7004F504}"/>
                  </a:ext>
                </a:extLst>
              </p14:cNvPr>
              <p14:cNvContentPartPr/>
              <p14:nvPr/>
            </p14:nvContentPartPr>
            <p14:xfrm>
              <a:off x="2047800" y="1824280"/>
              <a:ext cx="14760" cy="152640"/>
            </p14:xfrm>
          </p:contentPart>
        </mc:Choice>
        <mc:Fallback xmlns=""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E86DE401-2D69-4FC1-823F-209E7004F504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2038800" y="1815640"/>
                <a:ext cx="32400" cy="170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8">
            <p14:nvContentPartPr>
              <p14:cNvPr id="33" name="Ink 32">
                <a:extLst>
                  <a:ext uri="{FF2B5EF4-FFF2-40B4-BE49-F238E27FC236}">
                    <a16:creationId xmlns:a16="http://schemas.microsoft.com/office/drawing/2014/main" id="{396E5837-8764-44E3-9078-1DB2C14C9533}"/>
                  </a:ext>
                </a:extLst>
              </p14:cNvPr>
              <p14:cNvContentPartPr/>
              <p14:nvPr/>
            </p14:nvContentPartPr>
            <p14:xfrm>
              <a:off x="2266320" y="1602880"/>
              <a:ext cx="161280" cy="91800"/>
            </p14:xfrm>
          </p:contentPart>
        </mc:Choice>
        <mc:Fallback xmlns="">
          <p:pic>
            <p:nvPicPr>
              <p:cNvPr id="33" name="Ink 32">
                <a:extLst>
                  <a:ext uri="{FF2B5EF4-FFF2-40B4-BE49-F238E27FC236}">
                    <a16:creationId xmlns:a16="http://schemas.microsoft.com/office/drawing/2014/main" id="{396E5837-8764-44E3-9078-1DB2C14C9533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2257680" y="1594240"/>
                <a:ext cx="178920" cy="10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E81C125D-F7B6-4827-B440-388BBD7F41DE}"/>
                  </a:ext>
                </a:extLst>
              </p14:cNvPr>
              <p14:cNvContentPartPr/>
              <p14:nvPr/>
            </p14:nvContentPartPr>
            <p14:xfrm>
              <a:off x="2298720" y="1727440"/>
              <a:ext cx="345960" cy="314640"/>
            </p14:xfrm>
          </p:contentPart>
        </mc:Choice>
        <mc:Fallback xmlns=""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E81C125D-F7B6-4827-B440-388BBD7F41DE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2290071" y="1718800"/>
                <a:ext cx="363618" cy="332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AB641FA0-CCDC-45D7-816E-ADFFDFD44F5F}"/>
                  </a:ext>
                </a:extLst>
              </p14:cNvPr>
              <p14:cNvContentPartPr/>
              <p14:nvPr/>
            </p14:nvContentPartPr>
            <p14:xfrm>
              <a:off x="3023760" y="1653640"/>
              <a:ext cx="1086840" cy="43740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AB641FA0-CCDC-45D7-816E-ADFFDFD44F5F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3015117" y="1645000"/>
                <a:ext cx="1104486" cy="455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4">
            <p14:nvContentPartPr>
              <p14:cNvPr id="29" name="Ink 28">
                <a:extLst>
                  <a:ext uri="{FF2B5EF4-FFF2-40B4-BE49-F238E27FC236}">
                    <a16:creationId xmlns:a16="http://schemas.microsoft.com/office/drawing/2014/main" id="{F1E2A2E9-97BE-4D12-B740-EB7F5B955A4A}"/>
                  </a:ext>
                </a:extLst>
              </p14:cNvPr>
              <p14:cNvContentPartPr/>
              <p14:nvPr/>
            </p14:nvContentPartPr>
            <p14:xfrm>
              <a:off x="4420920" y="1792960"/>
              <a:ext cx="600120" cy="399240"/>
            </p14:xfrm>
          </p:contentPart>
        </mc:Choice>
        <mc:Fallback xmlns="">
          <p:pic>
            <p:nvPicPr>
              <p:cNvPr id="29" name="Ink 28">
                <a:extLst>
                  <a:ext uri="{FF2B5EF4-FFF2-40B4-BE49-F238E27FC236}">
                    <a16:creationId xmlns:a16="http://schemas.microsoft.com/office/drawing/2014/main" id="{F1E2A2E9-97BE-4D12-B740-EB7F5B955A4A}"/>
                  </a:ext>
                </a:extLst>
              </p:cNvPr>
              <p:cNvPicPr/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4411920" y="1783960"/>
                <a:ext cx="617760" cy="416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6">
            <p14:nvContentPartPr>
              <p14:cNvPr id="40" name="Ink 39">
                <a:extLst>
                  <a:ext uri="{FF2B5EF4-FFF2-40B4-BE49-F238E27FC236}">
                    <a16:creationId xmlns:a16="http://schemas.microsoft.com/office/drawing/2014/main" id="{D8BA285E-913F-488C-8CBD-A17E37C2E0A1}"/>
                  </a:ext>
                </a:extLst>
              </p14:cNvPr>
              <p14:cNvContentPartPr/>
              <p14:nvPr/>
            </p14:nvContentPartPr>
            <p14:xfrm>
              <a:off x="5190240" y="1787200"/>
              <a:ext cx="563760" cy="365040"/>
            </p14:xfrm>
          </p:contentPart>
        </mc:Choice>
        <mc:Fallback xmlns="">
          <p:pic>
            <p:nvPicPr>
              <p:cNvPr id="40" name="Ink 39">
                <a:extLst>
                  <a:ext uri="{FF2B5EF4-FFF2-40B4-BE49-F238E27FC236}">
                    <a16:creationId xmlns:a16="http://schemas.microsoft.com/office/drawing/2014/main" id="{D8BA285E-913F-488C-8CBD-A17E37C2E0A1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5181600" y="1778560"/>
                <a:ext cx="581400" cy="3826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3250794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26" name="Ink 125">
                <a:extLst>
                  <a:ext uri="{FF2B5EF4-FFF2-40B4-BE49-F238E27FC236}">
                    <a16:creationId xmlns:a16="http://schemas.microsoft.com/office/drawing/2014/main" id="{076E6C2F-2EA3-455F-9DAE-69C68048BD88}"/>
                  </a:ext>
                </a:extLst>
              </p14:cNvPr>
              <p14:cNvContentPartPr/>
              <p14:nvPr/>
            </p14:nvContentPartPr>
            <p14:xfrm>
              <a:off x="507360" y="76120"/>
              <a:ext cx="8430840" cy="2840400"/>
            </p14:xfrm>
          </p:contentPart>
        </mc:Choice>
        <mc:Fallback xmlns="">
          <p:pic>
            <p:nvPicPr>
              <p:cNvPr id="126" name="Ink 125">
                <a:extLst>
                  <a:ext uri="{FF2B5EF4-FFF2-40B4-BE49-F238E27FC236}">
                    <a16:creationId xmlns:a16="http://schemas.microsoft.com/office/drawing/2014/main" id="{076E6C2F-2EA3-455F-9DAE-69C68048BD88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98720" y="67481"/>
                <a:ext cx="8448480" cy="285803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3C09905D-3F24-484A-AF59-9E60BBFB3740}"/>
                  </a:ext>
                </a:extLst>
              </p14:cNvPr>
              <p14:cNvContentPartPr/>
              <p14:nvPr/>
            </p14:nvContentPartPr>
            <p14:xfrm>
              <a:off x="3018000" y="1033360"/>
              <a:ext cx="752400" cy="34596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3C09905D-3F24-484A-AF59-9E60BBFB3740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009360" y="1024360"/>
                <a:ext cx="770040" cy="363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431B5962-1D21-433C-8BB4-91D7AB504DB8}"/>
                  </a:ext>
                </a:extLst>
              </p14:cNvPr>
              <p14:cNvContentPartPr/>
              <p14:nvPr/>
            </p14:nvContentPartPr>
            <p14:xfrm>
              <a:off x="4205280" y="1038400"/>
              <a:ext cx="173160" cy="6804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431B5962-1D21-433C-8BB4-91D7AB504DB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196640" y="1029400"/>
                <a:ext cx="190800" cy="85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0181A1A3-4A48-4FE0-B854-5530FF3C2D1C}"/>
                  </a:ext>
                </a:extLst>
              </p14:cNvPr>
              <p14:cNvContentPartPr/>
              <p14:nvPr/>
            </p14:nvContentPartPr>
            <p14:xfrm>
              <a:off x="4554120" y="1241080"/>
              <a:ext cx="113040" cy="1368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0181A1A3-4A48-4FE0-B854-5530FF3C2D1C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4545120" y="1232440"/>
                <a:ext cx="130680" cy="31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8F9242C0-9536-44DE-B369-C48D67ED5EBB}"/>
                  </a:ext>
                </a:extLst>
              </p14:cNvPr>
              <p14:cNvContentPartPr/>
              <p14:nvPr/>
            </p14:nvContentPartPr>
            <p14:xfrm>
              <a:off x="4518840" y="1341880"/>
              <a:ext cx="124200" cy="972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8F9242C0-9536-44DE-B369-C48D67ED5EBB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4510200" y="1332880"/>
                <a:ext cx="141840" cy="2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169E9738-33B7-4063-8806-8B1267AA5609}"/>
                  </a:ext>
                </a:extLst>
              </p14:cNvPr>
              <p14:cNvContentPartPr/>
              <p14:nvPr/>
            </p14:nvContentPartPr>
            <p14:xfrm>
              <a:off x="4226160" y="1169440"/>
              <a:ext cx="201240" cy="35604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169E9738-33B7-4063-8806-8B1267AA5609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4217160" y="1160791"/>
                <a:ext cx="218880" cy="37369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4AF9A8A9-A82A-4CE8-AD30-5BD3370A62DF}"/>
                  </a:ext>
                </a:extLst>
              </p14:cNvPr>
              <p14:cNvContentPartPr/>
              <p14:nvPr/>
            </p14:nvContentPartPr>
            <p14:xfrm>
              <a:off x="4834920" y="1243240"/>
              <a:ext cx="128880" cy="21276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4AF9A8A9-A82A-4CE8-AD30-5BD3370A62DF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4826280" y="1234600"/>
                <a:ext cx="146520" cy="230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CF7978DE-6A95-4FE6-B374-C81CA23DDC89}"/>
                  </a:ext>
                </a:extLst>
              </p14:cNvPr>
              <p14:cNvContentPartPr/>
              <p14:nvPr/>
            </p14:nvContentPartPr>
            <p14:xfrm>
              <a:off x="4791360" y="1108600"/>
              <a:ext cx="186120" cy="5616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CF7978DE-6A95-4FE6-B374-C81CA23DDC89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4782360" y="1099600"/>
                <a:ext cx="203760" cy="73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606915B8-BA56-445C-BD18-FD61FC0C70EB}"/>
                  </a:ext>
                </a:extLst>
              </p14:cNvPr>
              <p14:cNvContentPartPr/>
              <p14:nvPr/>
            </p14:nvContentPartPr>
            <p14:xfrm>
              <a:off x="4819080" y="1036960"/>
              <a:ext cx="173880" cy="180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606915B8-BA56-445C-BD18-FD61FC0C70EB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4810440" y="1028320"/>
                <a:ext cx="191520" cy="1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C9A784FA-E345-4455-8898-296F3076F6C1}"/>
                  </a:ext>
                </a:extLst>
              </p14:cNvPr>
              <p14:cNvContentPartPr/>
              <p14:nvPr/>
            </p14:nvContentPartPr>
            <p14:xfrm>
              <a:off x="5063520" y="1054240"/>
              <a:ext cx="503640" cy="470880"/>
            </p14:xfrm>
          </p:contentPart>
        </mc:Choice>
        <mc:Fallback xmlns=""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C9A784FA-E345-4455-8898-296F3076F6C1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5054874" y="1045240"/>
                <a:ext cx="521293" cy="488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8623301D-32A9-4E63-9603-07C59208FBB4}"/>
                  </a:ext>
                </a:extLst>
              </p14:cNvPr>
              <p14:cNvContentPartPr/>
              <p14:nvPr/>
            </p14:nvContentPartPr>
            <p14:xfrm>
              <a:off x="544440" y="1693240"/>
              <a:ext cx="310680" cy="24156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8623301D-32A9-4E63-9603-07C59208FBB4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535790" y="1684240"/>
                <a:ext cx="328340" cy="259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CA8E5C57-FEBC-4CDD-851F-1B3D1C63DC3D}"/>
                  </a:ext>
                </a:extLst>
              </p14:cNvPr>
              <p14:cNvContentPartPr/>
              <p14:nvPr/>
            </p14:nvContentPartPr>
            <p14:xfrm>
              <a:off x="1088040" y="1645360"/>
              <a:ext cx="207000" cy="6120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CA8E5C57-FEBC-4CDD-851F-1B3D1C63DC3D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1079040" y="1636720"/>
                <a:ext cx="224640" cy="78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0AF5D245-54A3-4731-9699-03E57F475161}"/>
                  </a:ext>
                </a:extLst>
              </p14:cNvPr>
              <p14:cNvContentPartPr/>
              <p14:nvPr/>
            </p14:nvContentPartPr>
            <p14:xfrm>
              <a:off x="1152840" y="1769560"/>
              <a:ext cx="222480" cy="26568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0AF5D245-54A3-4731-9699-03E57F475161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1144200" y="1760572"/>
                <a:ext cx="240120" cy="28329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AF948BCC-A8D7-42CB-9E1A-28979FA35CAC}"/>
                  </a:ext>
                </a:extLst>
              </p14:cNvPr>
              <p14:cNvContentPartPr/>
              <p14:nvPr/>
            </p14:nvContentPartPr>
            <p14:xfrm>
              <a:off x="1648560" y="1626640"/>
              <a:ext cx="172800" cy="5760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AF948BCC-A8D7-42CB-9E1A-28979FA35CAC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1639920" y="1618000"/>
                <a:ext cx="190440" cy="75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635352C1-C4D5-4E6F-AED5-0F40707B0597}"/>
                  </a:ext>
                </a:extLst>
              </p14:cNvPr>
              <p14:cNvContentPartPr/>
              <p14:nvPr/>
            </p14:nvContentPartPr>
            <p14:xfrm>
              <a:off x="1639560" y="1564360"/>
              <a:ext cx="181800" cy="7920"/>
            </p14:xfrm>
          </p:contentPart>
        </mc:Choice>
        <mc:Fallback xmlns=""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635352C1-C4D5-4E6F-AED5-0F40707B0597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1630560" y="1555720"/>
                <a:ext cx="199440" cy="25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CD864C37-E2B0-4D05-8DBB-B70EF5A05450}"/>
                  </a:ext>
                </a:extLst>
              </p14:cNvPr>
              <p14:cNvContentPartPr/>
              <p14:nvPr/>
            </p14:nvContentPartPr>
            <p14:xfrm>
              <a:off x="1471080" y="1740760"/>
              <a:ext cx="415800" cy="256320"/>
            </p14:xfrm>
          </p:contentPart>
        </mc:Choice>
        <mc:Fallback xmlns=""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CD864C37-E2B0-4D05-8DBB-B70EF5A05450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1462080" y="1732120"/>
                <a:ext cx="433440" cy="273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">
            <p14:nvContentPartPr>
              <p14:cNvPr id="27" name="Ink 26">
                <a:extLst>
                  <a:ext uri="{FF2B5EF4-FFF2-40B4-BE49-F238E27FC236}">
                    <a16:creationId xmlns:a16="http://schemas.microsoft.com/office/drawing/2014/main" id="{7FD1EB54-F34A-49EB-AE5F-1398E948A337}"/>
                  </a:ext>
                </a:extLst>
              </p14:cNvPr>
              <p14:cNvContentPartPr/>
              <p14:nvPr/>
            </p14:nvContentPartPr>
            <p14:xfrm>
              <a:off x="1978680" y="1889440"/>
              <a:ext cx="152280" cy="9000"/>
            </p14:xfrm>
          </p:contentPart>
        </mc:Choice>
        <mc:Fallback xmlns="">
          <p:pic>
            <p:nvPicPr>
              <p:cNvPr id="27" name="Ink 26">
                <a:extLst>
                  <a:ext uri="{FF2B5EF4-FFF2-40B4-BE49-F238E27FC236}">
                    <a16:creationId xmlns:a16="http://schemas.microsoft.com/office/drawing/2014/main" id="{7FD1EB54-F34A-49EB-AE5F-1398E948A337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1970040" y="1880440"/>
                <a:ext cx="169920" cy="26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6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E86DE401-2D69-4FC1-823F-209E7004F504}"/>
                  </a:ext>
                </a:extLst>
              </p14:cNvPr>
              <p14:cNvContentPartPr/>
              <p14:nvPr/>
            </p14:nvContentPartPr>
            <p14:xfrm>
              <a:off x="2047800" y="1824280"/>
              <a:ext cx="14760" cy="152640"/>
            </p14:xfrm>
          </p:contentPart>
        </mc:Choice>
        <mc:Fallback xmlns=""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E86DE401-2D69-4FC1-823F-209E7004F504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2038800" y="1815640"/>
                <a:ext cx="32400" cy="170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8">
            <p14:nvContentPartPr>
              <p14:cNvPr id="33" name="Ink 32">
                <a:extLst>
                  <a:ext uri="{FF2B5EF4-FFF2-40B4-BE49-F238E27FC236}">
                    <a16:creationId xmlns:a16="http://schemas.microsoft.com/office/drawing/2014/main" id="{396E5837-8764-44E3-9078-1DB2C14C9533}"/>
                  </a:ext>
                </a:extLst>
              </p14:cNvPr>
              <p14:cNvContentPartPr/>
              <p14:nvPr/>
            </p14:nvContentPartPr>
            <p14:xfrm>
              <a:off x="2266320" y="1602880"/>
              <a:ext cx="161280" cy="91800"/>
            </p14:xfrm>
          </p:contentPart>
        </mc:Choice>
        <mc:Fallback xmlns="">
          <p:pic>
            <p:nvPicPr>
              <p:cNvPr id="33" name="Ink 32">
                <a:extLst>
                  <a:ext uri="{FF2B5EF4-FFF2-40B4-BE49-F238E27FC236}">
                    <a16:creationId xmlns:a16="http://schemas.microsoft.com/office/drawing/2014/main" id="{396E5837-8764-44E3-9078-1DB2C14C9533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2257680" y="1594240"/>
                <a:ext cx="178920" cy="10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E81C125D-F7B6-4827-B440-388BBD7F41DE}"/>
                  </a:ext>
                </a:extLst>
              </p14:cNvPr>
              <p14:cNvContentPartPr/>
              <p14:nvPr/>
            </p14:nvContentPartPr>
            <p14:xfrm>
              <a:off x="2298720" y="1727440"/>
              <a:ext cx="345960" cy="314640"/>
            </p14:xfrm>
          </p:contentPart>
        </mc:Choice>
        <mc:Fallback xmlns=""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E81C125D-F7B6-4827-B440-388BBD7F41DE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2290071" y="1718800"/>
                <a:ext cx="363618" cy="332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AB641FA0-CCDC-45D7-816E-ADFFDFD44F5F}"/>
                  </a:ext>
                </a:extLst>
              </p14:cNvPr>
              <p14:cNvContentPartPr/>
              <p14:nvPr/>
            </p14:nvContentPartPr>
            <p14:xfrm>
              <a:off x="3023760" y="1653640"/>
              <a:ext cx="1086840" cy="43740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AB641FA0-CCDC-45D7-816E-ADFFDFD44F5F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3015117" y="1645000"/>
                <a:ext cx="1104486" cy="455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4">
            <p14:nvContentPartPr>
              <p14:cNvPr id="29" name="Ink 28">
                <a:extLst>
                  <a:ext uri="{FF2B5EF4-FFF2-40B4-BE49-F238E27FC236}">
                    <a16:creationId xmlns:a16="http://schemas.microsoft.com/office/drawing/2014/main" id="{F1E2A2E9-97BE-4D12-B740-EB7F5B955A4A}"/>
                  </a:ext>
                </a:extLst>
              </p14:cNvPr>
              <p14:cNvContentPartPr/>
              <p14:nvPr/>
            </p14:nvContentPartPr>
            <p14:xfrm>
              <a:off x="4420920" y="1792960"/>
              <a:ext cx="600120" cy="399240"/>
            </p14:xfrm>
          </p:contentPart>
        </mc:Choice>
        <mc:Fallback xmlns="">
          <p:pic>
            <p:nvPicPr>
              <p:cNvPr id="29" name="Ink 28">
                <a:extLst>
                  <a:ext uri="{FF2B5EF4-FFF2-40B4-BE49-F238E27FC236}">
                    <a16:creationId xmlns:a16="http://schemas.microsoft.com/office/drawing/2014/main" id="{F1E2A2E9-97BE-4D12-B740-EB7F5B955A4A}"/>
                  </a:ext>
                </a:extLst>
              </p:cNvPr>
              <p:cNvPicPr/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4411920" y="1783960"/>
                <a:ext cx="617760" cy="416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6">
            <p14:nvContentPartPr>
              <p14:cNvPr id="40" name="Ink 39">
                <a:extLst>
                  <a:ext uri="{FF2B5EF4-FFF2-40B4-BE49-F238E27FC236}">
                    <a16:creationId xmlns:a16="http://schemas.microsoft.com/office/drawing/2014/main" id="{D8BA285E-913F-488C-8CBD-A17E37C2E0A1}"/>
                  </a:ext>
                </a:extLst>
              </p14:cNvPr>
              <p14:cNvContentPartPr/>
              <p14:nvPr/>
            </p14:nvContentPartPr>
            <p14:xfrm>
              <a:off x="5190240" y="1787200"/>
              <a:ext cx="563760" cy="365040"/>
            </p14:xfrm>
          </p:contentPart>
        </mc:Choice>
        <mc:Fallback xmlns="">
          <p:pic>
            <p:nvPicPr>
              <p:cNvPr id="40" name="Ink 39">
                <a:extLst>
                  <a:ext uri="{FF2B5EF4-FFF2-40B4-BE49-F238E27FC236}">
                    <a16:creationId xmlns:a16="http://schemas.microsoft.com/office/drawing/2014/main" id="{D8BA285E-913F-488C-8CBD-A17E37C2E0A1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5181600" y="1778560"/>
                <a:ext cx="581400" cy="382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8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FC4885BA-5689-4346-8855-43766734C7DA}"/>
                  </a:ext>
                </a:extLst>
              </p14:cNvPr>
              <p14:cNvContentPartPr/>
              <p14:nvPr/>
            </p14:nvContentPartPr>
            <p14:xfrm>
              <a:off x="562440" y="2426200"/>
              <a:ext cx="203760" cy="1764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FC4885BA-5689-4346-8855-43766734C7DA}"/>
                  </a:ext>
                </a:extLst>
              </p:cNvPr>
              <p:cNvPicPr/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553800" y="2417200"/>
                <a:ext cx="221400" cy="35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0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E29B638A-00A3-4597-B0D1-737D9890489F}"/>
                  </a:ext>
                </a:extLst>
              </p14:cNvPr>
              <p14:cNvContentPartPr/>
              <p14:nvPr/>
            </p14:nvContentPartPr>
            <p14:xfrm>
              <a:off x="555240" y="2494960"/>
              <a:ext cx="170280" cy="3096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E29B638A-00A3-4597-B0D1-737D9890489F}"/>
                  </a:ext>
                </a:extLst>
              </p:cNvPr>
              <p:cNvPicPr/>
              <p:nvPr/>
            </p:nvPicPr>
            <p:blipFill>
              <a:blip r:embed="rId51"/>
              <a:stretch>
                <a:fillRect/>
              </a:stretch>
            </p:blipFill>
            <p:spPr>
              <a:xfrm>
                <a:off x="546240" y="2486320"/>
                <a:ext cx="187920" cy="48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2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BC0BAD7E-4E97-4CB0-BB46-53D628E007BA}"/>
                  </a:ext>
                </a:extLst>
              </p14:cNvPr>
              <p14:cNvContentPartPr/>
              <p14:nvPr/>
            </p14:nvContentPartPr>
            <p14:xfrm>
              <a:off x="832800" y="2203360"/>
              <a:ext cx="209160" cy="5436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BC0BAD7E-4E97-4CB0-BB46-53D628E007BA}"/>
                  </a:ext>
                </a:extLst>
              </p:cNvPr>
              <p:cNvPicPr/>
              <p:nvPr/>
            </p:nvPicPr>
            <p:blipFill>
              <a:blip r:embed="rId53"/>
              <a:stretch>
                <a:fillRect/>
              </a:stretch>
            </p:blipFill>
            <p:spPr>
              <a:xfrm>
                <a:off x="824160" y="2194720"/>
                <a:ext cx="2268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4">
            <p14:nvContentPartPr>
              <p14:cNvPr id="32" name="Ink 31">
                <a:extLst>
                  <a:ext uri="{FF2B5EF4-FFF2-40B4-BE49-F238E27FC236}">
                    <a16:creationId xmlns:a16="http://schemas.microsoft.com/office/drawing/2014/main" id="{EF9807D1-8062-426A-8514-67DCD6FBA237}"/>
                  </a:ext>
                </a:extLst>
              </p14:cNvPr>
              <p14:cNvContentPartPr/>
              <p14:nvPr/>
            </p14:nvContentPartPr>
            <p14:xfrm>
              <a:off x="1342200" y="2194000"/>
              <a:ext cx="205200" cy="77400"/>
            </p14:xfrm>
          </p:contentPart>
        </mc:Choice>
        <mc:Fallback xmlns="">
          <p:pic>
            <p:nvPicPr>
              <p:cNvPr id="32" name="Ink 31">
                <a:extLst>
                  <a:ext uri="{FF2B5EF4-FFF2-40B4-BE49-F238E27FC236}">
                    <a16:creationId xmlns:a16="http://schemas.microsoft.com/office/drawing/2014/main" id="{EF9807D1-8062-426A-8514-67DCD6FBA237}"/>
                  </a:ext>
                </a:extLst>
              </p:cNvPr>
              <p:cNvPicPr/>
              <p:nvPr/>
            </p:nvPicPr>
            <p:blipFill>
              <a:blip r:embed="rId55"/>
              <a:stretch>
                <a:fillRect/>
              </a:stretch>
            </p:blipFill>
            <p:spPr>
              <a:xfrm>
                <a:off x="1333200" y="2185360"/>
                <a:ext cx="222840" cy="95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6">
            <p14:nvContentPartPr>
              <p14:cNvPr id="35" name="Ink 34">
                <a:extLst>
                  <a:ext uri="{FF2B5EF4-FFF2-40B4-BE49-F238E27FC236}">
                    <a16:creationId xmlns:a16="http://schemas.microsoft.com/office/drawing/2014/main" id="{2ECB82D4-F4DF-4A3F-B5DD-5E455BF02AA6}"/>
                  </a:ext>
                </a:extLst>
              </p14:cNvPr>
              <p14:cNvContentPartPr/>
              <p14:nvPr/>
            </p14:nvContentPartPr>
            <p14:xfrm>
              <a:off x="1238520" y="2321440"/>
              <a:ext cx="370080" cy="282600"/>
            </p14:xfrm>
          </p:contentPart>
        </mc:Choice>
        <mc:Fallback xmlns="">
          <p:pic>
            <p:nvPicPr>
              <p:cNvPr id="35" name="Ink 34">
                <a:extLst>
                  <a:ext uri="{FF2B5EF4-FFF2-40B4-BE49-F238E27FC236}">
                    <a16:creationId xmlns:a16="http://schemas.microsoft.com/office/drawing/2014/main" id="{2ECB82D4-F4DF-4A3F-B5DD-5E455BF02AA6}"/>
                  </a:ext>
                </a:extLst>
              </p:cNvPr>
              <p:cNvPicPr/>
              <p:nvPr/>
            </p:nvPicPr>
            <p:blipFill>
              <a:blip r:embed="rId57"/>
              <a:stretch>
                <a:fillRect/>
              </a:stretch>
            </p:blipFill>
            <p:spPr>
              <a:xfrm>
                <a:off x="1229872" y="2312440"/>
                <a:ext cx="387737" cy="300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8">
            <p14:nvContentPartPr>
              <p14:cNvPr id="37" name="Ink 36">
                <a:extLst>
                  <a:ext uri="{FF2B5EF4-FFF2-40B4-BE49-F238E27FC236}">
                    <a16:creationId xmlns:a16="http://schemas.microsoft.com/office/drawing/2014/main" id="{F9781E97-8DED-43CE-A507-46BC5D6A2BFB}"/>
                  </a:ext>
                </a:extLst>
              </p14:cNvPr>
              <p14:cNvContentPartPr/>
              <p14:nvPr/>
            </p14:nvContentPartPr>
            <p14:xfrm>
              <a:off x="891120" y="2356000"/>
              <a:ext cx="262440" cy="290880"/>
            </p14:xfrm>
          </p:contentPart>
        </mc:Choice>
        <mc:Fallback xmlns="">
          <p:pic>
            <p:nvPicPr>
              <p:cNvPr id="37" name="Ink 36">
                <a:extLst>
                  <a:ext uri="{FF2B5EF4-FFF2-40B4-BE49-F238E27FC236}">
                    <a16:creationId xmlns:a16="http://schemas.microsoft.com/office/drawing/2014/main" id="{F9781E97-8DED-43CE-A507-46BC5D6A2BFB}"/>
                  </a:ext>
                </a:extLst>
              </p:cNvPr>
              <p:cNvPicPr/>
              <p:nvPr/>
            </p:nvPicPr>
            <p:blipFill>
              <a:blip r:embed="rId59"/>
              <a:stretch>
                <a:fillRect/>
              </a:stretch>
            </p:blipFill>
            <p:spPr>
              <a:xfrm>
                <a:off x="882468" y="2347000"/>
                <a:ext cx="280104" cy="3085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237310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26" name="Ink 125">
                <a:extLst>
                  <a:ext uri="{FF2B5EF4-FFF2-40B4-BE49-F238E27FC236}">
                    <a16:creationId xmlns:a16="http://schemas.microsoft.com/office/drawing/2014/main" id="{076E6C2F-2EA3-455F-9DAE-69C68048BD88}"/>
                  </a:ext>
                </a:extLst>
              </p14:cNvPr>
              <p14:cNvContentPartPr/>
              <p14:nvPr/>
            </p14:nvContentPartPr>
            <p14:xfrm>
              <a:off x="507360" y="76120"/>
              <a:ext cx="8430840" cy="2840400"/>
            </p14:xfrm>
          </p:contentPart>
        </mc:Choice>
        <mc:Fallback xmlns="">
          <p:pic>
            <p:nvPicPr>
              <p:cNvPr id="126" name="Ink 125">
                <a:extLst>
                  <a:ext uri="{FF2B5EF4-FFF2-40B4-BE49-F238E27FC236}">
                    <a16:creationId xmlns:a16="http://schemas.microsoft.com/office/drawing/2014/main" id="{076E6C2F-2EA3-455F-9DAE-69C68048BD88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98720" y="67481"/>
                <a:ext cx="8448480" cy="285803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3C09905D-3F24-484A-AF59-9E60BBFB3740}"/>
                  </a:ext>
                </a:extLst>
              </p14:cNvPr>
              <p14:cNvContentPartPr/>
              <p14:nvPr/>
            </p14:nvContentPartPr>
            <p14:xfrm>
              <a:off x="3018000" y="1033360"/>
              <a:ext cx="752400" cy="34596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3C09905D-3F24-484A-AF59-9E60BBFB3740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009360" y="1024360"/>
                <a:ext cx="770040" cy="363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431B5962-1D21-433C-8BB4-91D7AB504DB8}"/>
                  </a:ext>
                </a:extLst>
              </p14:cNvPr>
              <p14:cNvContentPartPr/>
              <p14:nvPr/>
            </p14:nvContentPartPr>
            <p14:xfrm>
              <a:off x="4205280" y="1038400"/>
              <a:ext cx="173160" cy="6804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431B5962-1D21-433C-8BB4-91D7AB504DB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196640" y="1029400"/>
                <a:ext cx="190800" cy="85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0181A1A3-4A48-4FE0-B854-5530FF3C2D1C}"/>
                  </a:ext>
                </a:extLst>
              </p14:cNvPr>
              <p14:cNvContentPartPr/>
              <p14:nvPr/>
            </p14:nvContentPartPr>
            <p14:xfrm>
              <a:off x="4554120" y="1241080"/>
              <a:ext cx="113040" cy="1368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0181A1A3-4A48-4FE0-B854-5530FF3C2D1C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4545120" y="1232440"/>
                <a:ext cx="130680" cy="31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8F9242C0-9536-44DE-B369-C48D67ED5EBB}"/>
                  </a:ext>
                </a:extLst>
              </p14:cNvPr>
              <p14:cNvContentPartPr/>
              <p14:nvPr/>
            </p14:nvContentPartPr>
            <p14:xfrm>
              <a:off x="4518840" y="1341880"/>
              <a:ext cx="124200" cy="972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8F9242C0-9536-44DE-B369-C48D67ED5EBB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4510200" y="1332880"/>
                <a:ext cx="141840" cy="2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169E9738-33B7-4063-8806-8B1267AA5609}"/>
                  </a:ext>
                </a:extLst>
              </p14:cNvPr>
              <p14:cNvContentPartPr/>
              <p14:nvPr/>
            </p14:nvContentPartPr>
            <p14:xfrm>
              <a:off x="4226160" y="1169440"/>
              <a:ext cx="201240" cy="35604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169E9738-33B7-4063-8806-8B1267AA5609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4217160" y="1160791"/>
                <a:ext cx="218880" cy="37369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4AF9A8A9-A82A-4CE8-AD30-5BD3370A62DF}"/>
                  </a:ext>
                </a:extLst>
              </p14:cNvPr>
              <p14:cNvContentPartPr/>
              <p14:nvPr/>
            </p14:nvContentPartPr>
            <p14:xfrm>
              <a:off x="4834920" y="1243240"/>
              <a:ext cx="128880" cy="21276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4AF9A8A9-A82A-4CE8-AD30-5BD3370A62DF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4826280" y="1234600"/>
                <a:ext cx="146520" cy="230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CF7978DE-6A95-4FE6-B374-C81CA23DDC89}"/>
                  </a:ext>
                </a:extLst>
              </p14:cNvPr>
              <p14:cNvContentPartPr/>
              <p14:nvPr/>
            </p14:nvContentPartPr>
            <p14:xfrm>
              <a:off x="4791360" y="1108600"/>
              <a:ext cx="186120" cy="5616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CF7978DE-6A95-4FE6-B374-C81CA23DDC89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4782360" y="1099600"/>
                <a:ext cx="203760" cy="73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606915B8-BA56-445C-BD18-FD61FC0C70EB}"/>
                  </a:ext>
                </a:extLst>
              </p14:cNvPr>
              <p14:cNvContentPartPr/>
              <p14:nvPr/>
            </p14:nvContentPartPr>
            <p14:xfrm>
              <a:off x="4819080" y="1036960"/>
              <a:ext cx="173880" cy="180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606915B8-BA56-445C-BD18-FD61FC0C70EB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4810440" y="1028320"/>
                <a:ext cx="191520" cy="1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C9A784FA-E345-4455-8898-296F3076F6C1}"/>
                  </a:ext>
                </a:extLst>
              </p14:cNvPr>
              <p14:cNvContentPartPr/>
              <p14:nvPr/>
            </p14:nvContentPartPr>
            <p14:xfrm>
              <a:off x="5063520" y="1054240"/>
              <a:ext cx="503640" cy="470880"/>
            </p14:xfrm>
          </p:contentPart>
        </mc:Choice>
        <mc:Fallback xmlns=""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C9A784FA-E345-4455-8898-296F3076F6C1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5054874" y="1045240"/>
                <a:ext cx="521293" cy="488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8623301D-32A9-4E63-9603-07C59208FBB4}"/>
                  </a:ext>
                </a:extLst>
              </p14:cNvPr>
              <p14:cNvContentPartPr/>
              <p14:nvPr/>
            </p14:nvContentPartPr>
            <p14:xfrm>
              <a:off x="544440" y="1693240"/>
              <a:ext cx="310680" cy="24156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8623301D-32A9-4E63-9603-07C59208FBB4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535790" y="1684240"/>
                <a:ext cx="328340" cy="259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CA8E5C57-FEBC-4CDD-851F-1B3D1C63DC3D}"/>
                  </a:ext>
                </a:extLst>
              </p14:cNvPr>
              <p14:cNvContentPartPr/>
              <p14:nvPr/>
            </p14:nvContentPartPr>
            <p14:xfrm>
              <a:off x="1088040" y="1645360"/>
              <a:ext cx="207000" cy="6120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CA8E5C57-FEBC-4CDD-851F-1B3D1C63DC3D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1079040" y="1636720"/>
                <a:ext cx="224640" cy="78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0AF5D245-54A3-4731-9699-03E57F475161}"/>
                  </a:ext>
                </a:extLst>
              </p14:cNvPr>
              <p14:cNvContentPartPr/>
              <p14:nvPr/>
            </p14:nvContentPartPr>
            <p14:xfrm>
              <a:off x="1152840" y="1769560"/>
              <a:ext cx="222480" cy="26568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0AF5D245-54A3-4731-9699-03E57F475161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1144200" y="1760572"/>
                <a:ext cx="240120" cy="28329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AF948BCC-A8D7-42CB-9E1A-28979FA35CAC}"/>
                  </a:ext>
                </a:extLst>
              </p14:cNvPr>
              <p14:cNvContentPartPr/>
              <p14:nvPr/>
            </p14:nvContentPartPr>
            <p14:xfrm>
              <a:off x="1648560" y="1626640"/>
              <a:ext cx="172800" cy="5760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AF948BCC-A8D7-42CB-9E1A-28979FA35CAC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1639920" y="1618000"/>
                <a:ext cx="190440" cy="75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635352C1-C4D5-4E6F-AED5-0F40707B0597}"/>
                  </a:ext>
                </a:extLst>
              </p14:cNvPr>
              <p14:cNvContentPartPr/>
              <p14:nvPr/>
            </p14:nvContentPartPr>
            <p14:xfrm>
              <a:off x="1639560" y="1564360"/>
              <a:ext cx="181800" cy="7920"/>
            </p14:xfrm>
          </p:contentPart>
        </mc:Choice>
        <mc:Fallback xmlns=""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635352C1-C4D5-4E6F-AED5-0F40707B0597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1630560" y="1555720"/>
                <a:ext cx="199440" cy="25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CD864C37-E2B0-4D05-8DBB-B70EF5A05450}"/>
                  </a:ext>
                </a:extLst>
              </p14:cNvPr>
              <p14:cNvContentPartPr/>
              <p14:nvPr/>
            </p14:nvContentPartPr>
            <p14:xfrm>
              <a:off x="1471080" y="1740760"/>
              <a:ext cx="415800" cy="256320"/>
            </p14:xfrm>
          </p:contentPart>
        </mc:Choice>
        <mc:Fallback xmlns=""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CD864C37-E2B0-4D05-8DBB-B70EF5A05450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1462080" y="1732120"/>
                <a:ext cx="433440" cy="273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">
            <p14:nvContentPartPr>
              <p14:cNvPr id="27" name="Ink 26">
                <a:extLst>
                  <a:ext uri="{FF2B5EF4-FFF2-40B4-BE49-F238E27FC236}">
                    <a16:creationId xmlns:a16="http://schemas.microsoft.com/office/drawing/2014/main" id="{7FD1EB54-F34A-49EB-AE5F-1398E948A337}"/>
                  </a:ext>
                </a:extLst>
              </p14:cNvPr>
              <p14:cNvContentPartPr/>
              <p14:nvPr/>
            </p14:nvContentPartPr>
            <p14:xfrm>
              <a:off x="1978680" y="1889440"/>
              <a:ext cx="152280" cy="9000"/>
            </p14:xfrm>
          </p:contentPart>
        </mc:Choice>
        <mc:Fallback xmlns="">
          <p:pic>
            <p:nvPicPr>
              <p:cNvPr id="27" name="Ink 26">
                <a:extLst>
                  <a:ext uri="{FF2B5EF4-FFF2-40B4-BE49-F238E27FC236}">
                    <a16:creationId xmlns:a16="http://schemas.microsoft.com/office/drawing/2014/main" id="{7FD1EB54-F34A-49EB-AE5F-1398E948A337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1970040" y="1880440"/>
                <a:ext cx="169920" cy="26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6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E86DE401-2D69-4FC1-823F-209E7004F504}"/>
                  </a:ext>
                </a:extLst>
              </p14:cNvPr>
              <p14:cNvContentPartPr/>
              <p14:nvPr/>
            </p14:nvContentPartPr>
            <p14:xfrm>
              <a:off x="2047800" y="1824280"/>
              <a:ext cx="14760" cy="152640"/>
            </p14:xfrm>
          </p:contentPart>
        </mc:Choice>
        <mc:Fallback xmlns=""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E86DE401-2D69-4FC1-823F-209E7004F504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2038800" y="1815640"/>
                <a:ext cx="32400" cy="170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8">
            <p14:nvContentPartPr>
              <p14:cNvPr id="33" name="Ink 32">
                <a:extLst>
                  <a:ext uri="{FF2B5EF4-FFF2-40B4-BE49-F238E27FC236}">
                    <a16:creationId xmlns:a16="http://schemas.microsoft.com/office/drawing/2014/main" id="{396E5837-8764-44E3-9078-1DB2C14C9533}"/>
                  </a:ext>
                </a:extLst>
              </p14:cNvPr>
              <p14:cNvContentPartPr/>
              <p14:nvPr/>
            </p14:nvContentPartPr>
            <p14:xfrm>
              <a:off x="2266320" y="1602880"/>
              <a:ext cx="161280" cy="91800"/>
            </p14:xfrm>
          </p:contentPart>
        </mc:Choice>
        <mc:Fallback xmlns="">
          <p:pic>
            <p:nvPicPr>
              <p:cNvPr id="33" name="Ink 32">
                <a:extLst>
                  <a:ext uri="{FF2B5EF4-FFF2-40B4-BE49-F238E27FC236}">
                    <a16:creationId xmlns:a16="http://schemas.microsoft.com/office/drawing/2014/main" id="{396E5837-8764-44E3-9078-1DB2C14C9533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2257680" y="1594240"/>
                <a:ext cx="178920" cy="10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E81C125D-F7B6-4827-B440-388BBD7F41DE}"/>
                  </a:ext>
                </a:extLst>
              </p14:cNvPr>
              <p14:cNvContentPartPr/>
              <p14:nvPr/>
            </p14:nvContentPartPr>
            <p14:xfrm>
              <a:off x="2298720" y="1727440"/>
              <a:ext cx="345960" cy="314640"/>
            </p14:xfrm>
          </p:contentPart>
        </mc:Choice>
        <mc:Fallback xmlns=""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E81C125D-F7B6-4827-B440-388BBD7F41DE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2290071" y="1718800"/>
                <a:ext cx="363618" cy="332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AB641FA0-CCDC-45D7-816E-ADFFDFD44F5F}"/>
                  </a:ext>
                </a:extLst>
              </p14:cNvPr>
              <p14:cNvContentPartPr/>
              <p14:nvPr/>
            </p14:nvContentPartPr>
            <p14:xfrm>
              <a:off x="3023760" y="1653640"/>
              <a:ext cx="1086840" cy="43740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AB641FA0-CCDC-45D7-816E-ADFFDFD44F5F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3015117" y="1645000"/>
                <a:ext cx="1104486" cy="455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4">
            <p14:nvContentPartPr>
              <p14:cNvPr id="29" name="Ink 28">
                <a:extLst>
                  <a:ext uri="{FF2B5EF4-FFF2-40B4-BE49-F238E27FC236}">
                    <a16:creationId xmlns:a16="http://schemas.microsoft.com/office/drawing/2014/main" id="{F1E2A2E9-97BE-4D12-B740-EB7F5B955A4A}"/>
                  </a:ext>
                </a:extLst>
              </p14:cNvPr>
              <p14:cNvContentPartPr/>
              <p14:nvPr/>
            </p14:nvContentPartPr>
            <p14:xfrm>
              <a:off x="4420920" y="1792960"/>
              <a:ext cx="600120" cy="399240"/>
            </p14:xfrm>
          </p:contentPart>
        </mc:Choice>
        <mc:Fallback xmlns="">
          <p:pic>
            <p:nvPicPr>
              <p:cNvPr id="29" name="Ink 28">
                <a:extLst>
                  <a:ext uri="{FF2B5EF4-FFF2-40B4-BE49-F238E27FC236}">
                    <a16:creationId xmlns:a16="http://schemas.microsoft.com/office/drawing/2014/main" id="{F1E2A2E9-97BE-4D12-B740-EB7F5B955A4A}"/>
                  </a:ext>
                </a:extLst>
              </p:cNvPr>
              <p:cNvPicPr/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4411920" y="1783960"/>
                <a:ext cx="617760" cy="416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6">
            <p14:nvContentPartPr>
              <p14:cNvPr id="40" name="Ink 39">
                <a:extLst>
                  <a:ext uri="{FF2B5EF4-FFF2-40B4-BE49-F238E27FC236}">
                    <a16:creationId xmlns:a16="http://schemas.microsoft.com/office/drawing/2014/main" id="{D8BA285E-913F-488C-8CBD-A17E37C2E0A1}"/>
                  </a:ext>
                </a:extLst>
              </p14:cNvPr>
              <p14:cNvContentPartPr/>
              <p14:nvPr/>
            </p14:nvContentPartPr>
            <p14:xfrm>
              <a:off x="5190240" y="1787200"/>
              <a:ext cx="563760" cy="365040"/>
            </p14:xfrm>
          </p:contentPart>
        </mc:Choice>
        <mc:Fallback xmlns="">
          <p:pic>
            <p:nvPicPr>
              <p:cNvPr id="40" name="Ink 39">
                <a:extLst>
                  <a:ext uri="{FF2B5EF4-FFF2-40B4-BE49-F238E27FC236}">
                    <a16:creationId xmlns:a16="http://schemas.microsoft.com/office/drawing/2014/main" id="{D8BA285E-913F-488C-8CBD-A17E37C2E0A1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5181600" y="1778560"/>
                <a:ext cx="581400" cy="382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8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FC4885BA-5689-4346-8855-43766734C7DA}"/>
                  </a:ext>
                </a:extLst>
              </p14:cNvPr>
              <p14:cNvContentPartPr/>
              <p14:nvPr/>
            </p14:nvContentPartPr>
            <p14:xfrm>
              <a:off x="562440" y="2426200"/>
              <a:ext cx="203760" cy="1764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FC4885BA-5689-4346-8855-43766734C7DA}"/>
                  </a:ext>
                </a:extLst>
              </p:cNvPr>
              <p:cNvPicPr/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553800" y="2417200"/>
                <a:ext cx="221400" cy="35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0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E29B638A-00A3-4597-B0D1-737D9890489F}"/>
                  </a:ext>
                </a:extLst>
              </p14:cNvPr>
              <p14:cNvContentPartPr/>
              <p14:nvPr/>
            </p14:nvContentPartPr>
            <p14:xfrm>
              <a:off x="555240" y="2494960"/>
              <a:ext cx="170280" cy="3096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E29B638A-00A3-4597-B0D1-737D9890489F}"/>
                  </a:ext>
                </a:extLst>
              </p:cNvPr>
              <p:cNvPicPr/>
              <p:nvPr/>
            </p:nvPicPr>
            <p:blipFill>
              <a:blip r:embed="rId51"/>
              <a:stretch>
                <a:fillRect/>
              </a:stretch>
            </p:blipFill>
            <p:spPr>
              <a:xfrm>
                <a:off x="546240" y="2486320"/>
                <a:ext cx="187920" cy="48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2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BC0BAD7E-4E97-4CB0-BB46-53D628E007BA}"/>
                  </a:ext>
                </a:extLst>
              </p14:cNvPr>
              <p14:cNvContentPartPr/>
              <p14:nvPr/>
            </p14:nvContentPartPr>
            <p14:xfrm>
              <a:off x="832800" y="2203360"/>
              <a:ext cx="209160" cy="5436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BC0BAD7E-4E97-4CB0-BB46-53D628E007BA}"/>
                  </a:ext>
                </a:extLst>
              </p:cNvPr>
              <p:cNvPicPr/>
              <p:nvPr/>
            </p:nvPicPr>
            <p:blipFill>
              <a:blip r:embed="rId53"/>
              <a:stretch>
                <a:fillRect/>
              </a:stretch>
            </p:blipFill>
            <p:spPr>
              <a:xfrm>
                <a:off x="824160" y="2194720"/>
                <a:ext cx="2268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4">
            <p14:nvContentPartPr>
              <p14:cNvPr id="32" name="Ink 31">
                <a:extLst>
                  <a:ext uri="{FF2B5EF4-FFF2-40B4-BE49-F238E27FC236}">
                    <a16:creationId xmlns:a16="http://schemas.microsoft.com/office/drawing/2014/main" id="{EF9807D1-8062-426A-8514-67DCD6FBA237}"/>
                  </a:ext>
                </a:extLst>
              </p14:cNvPr>
              <p14:cNvContentPartPr/>
              <p14:nvPr/>
            </p14:nvContentPartPr>
            <p14:xfrm>
              <a:off x="1342200" y="2194000"/>
              <a:ext cx="205200" cy="77400"/>
            </p14:xfrm>
          </p:contentPart>
        </mc:Choice>
        <mc:Fallback xmlns="">
          <p:pic>
            <p:nvPicPr>
              <p:cNvPr id="32" name="Ink 31">
                <a:extLst>
                  <a:ext uri="{FF2B5EF4-FFF2-40B4-BE49-F238E27FC236}">
                    <a16:creationId xmlns:a16="http://schemas.microsoft.com/office/drawing/2014/main" id="{EF9807D1-8062-426A-8514-67DCD6FBA237}"/>
                  </a:ext>
                </a:extLst>
              </p:cNvPr>
              <p:cNvPicPr/>
              <p:nvPr/>
            </p:nvPicPr>
            <p:blipFill>
              <a:blip r:embed="rId55"/>
              <a:stretch>
                <a:fillRect/>
              </a:stretch>
            </p:blipFill>
            <p:spPr>
              <a:xfrm>
                <a:off x="1333200" y="2185360"/>
                <a:ext cx="222840" cy="95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6">
            <p14:nvContentPartPr>
              <p14:cNvPr id="35" name="Ink 34">
                <a:extLst>
                  <a:ext uri="{FF2B5EF4-FFF2-40B4-BE49-F238E27FC236}">
                    <a16:creationId xmlns:a16="http://schemas.microsoft.com/office/drawing/2014/main" id="{2ECB82D4-F4DF-4A3F-B5DD-5E455BF02AA6}"/>
                  </a:ext>
                </a:extLst>
              </p14:cNvPr>
              <p14:cNvContentPartPr/>
              <p14:nvPr/>
            </p14:nvContentPartPr>
            <p14:xfrm>
              <a:off x="1238520" y="2321440"/>
              <a:ext cx="370080" cy="282600"/>
            </p14:xfrm>
          </p:contentPart>
        </mc:Choice>
        <mc:Fallback xmlns="">
          <p:pic>
            <p:nvPicPr>
              <p:cNvPr id="35" name="Ink 34">
                <a:extLst>
                  <a:ext uri="{FF2B5EF4-FFF2-40B4-BE49-F238E27FC236}">
                    <a16:creationId xmlns:a16="http://schemas.microsoft.com/office/drawing/2014/main" id="{2ECB82D4-F4DF-4A3F-B5DD-5E455BF02AA6}"/>
                  </a:ext>
                </a:extLst>
              </p:cNvPr>
              <p:cNvPicPr/>
              <p:nvPr/>
            </p:nvPicPr>
            <p:blipFill>
              <a:blip r:embed="rId57"/>
              <a:stretch>
                <a:fillRect/>
              </a:stretch>
            </p:blipFill>
            <p:spPr>
              <a:xfrm>
                <a:off x="1229872" y="2312440"/>
                <a:ext cx="387737" cy="300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8">
            <p14:nvContentPartPr>
              <p14:cNvPr id="37" name="Ink 36">
                <a:extLst>
                  <a:ext uri="{FF2B5EF4-FFF2-40B4-BE49-F238E27FC236}">
                    <a16:creationId xmlns:a16="http://schemas.microsoft.com/office/drawing/2014/main" id="{F9781E97-8DED-43CE-A507-46BC5D6A2BFB}"/>
                  </a:ext>
                </a:extLst>
              </p14:cNvPr>
              <p14:cNvContentPartPr/>
              <p14:nvPr/>
            </p14:nvContentPartPr>
            <p14:xfrm>
              <a:off x="891120" y="2356000"/>
              <a:ext cx="262440" cy="290880"/>
            </p14:xfrm>
          </p:contentPart>
        </mc:Choice>
        <mc:Fallback xmlns="">
          <p:pic>
            <p:nvPicPr>
              <p:cNvPr id="37" name="Ink 36">
                <a:extLst>
                  <a:ext uri="{FF2B5EF4-FFF2-40B4-BE49-F238E27FC236}">
                    <a16:creationId xmlns:a16="http://schemas.microsoft.com/office/drawing/2014/main" id="{F9781E97-8DED-43CE-A507-46BC5D6A2BFB}"/>
                  </a:ext>
                </a:extLst>
              </p:cNvPr>
              <p:cNvPicPr/>
              <p:nvPr/>
            </p:nvPicPr>
            <p:blipFill>
              <a:blip r:embed="rId59"/>
              <a:stretch>
                <a:fillRect/>
              </a:stretch>
            </p:blipFill>
            <p:spPr>
              <a:xfrm>
                <a:off x="882468" y="2347000"/>
                <a:ext cx="280104" cy="308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0">
            <p14:nvContentPartPr>
              <p14:cNvPr id="50" name="Ink 49">
                <a:extLst>
                  <a:ext uri="{FF2B5EF4-FFF2-40B4-BE49-F238E27FC236}">
                    <a16:creationId xmlns:a16="http://schemas.microsoft.com/office/drawing/2014/main" id="{DC798E1A-94D9-4391-804E-91C58F2D723C}"/>
                  </a:ext>
                </a:extLst>
              </p14:cNvPr>
              <p14:cNvContentPartPr/>
              <p14:nvPr/>
            </p14:nvContentPartPr>
            <p14:xfrm>
              <a:off x="3579600" y="2220640"/>
              <a:ext cx="354600" cy="426960"/>
            </p14:xfrm>
          </p:contentPart>
        </mc:Choice>
        <mc:Fallback xmlns="">
          <p:pic>
            <p:nvPicPr>
              <p:cNvPr id="50" name="Ink 49">
                <a:extLst>
                  <a:ext uri="{FF2B5EF4-FFF2-40B4-BE49-F238E27FC236}">
                    <a16:creationId xmlns:a16="http://schemas.microsoft.com/office/drawing/2014/main" id="{DC798E1A-94D9-4391-804E-91C58F2D723C}"/>
                  </a:ext>
                </a:extLst>
              </p:cNvPr>
              <p:cNvPicPr/>
              <p:nvPr/>
            </p:nvPicPr>
            <p:blipFill>
              <a:blip r:embed="rId61"/>
              <a:stretch>
                <a:fillRect/>
              </a:stretch>
            </p:blipFill>
            <p:spPr>
              <a:xfrm>
                <a:off x="3570951" y="2211648"/>
                <a:ext cx="372258" cy="44458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2">
            <p14:nvContentPartPr>
              <p14:cNvPr id="51" name="Ink 50">
                <a:extLst>
                  <a:ext uri="{FF2B5EF4-FFF2-40B4-BE49-F238E27FC236}">
                    <a16:creationId xmlns:a16="http://schemas.microsoft.com/office/drawing/2014/main" id="{3E9FD3EE-DCAB-484D-9CD8-40717755351D}"/>
                  </a:ext>
                </a:extLst>
              </p14:cNvPr>
              <p14:cNvContentPartPr/>
              <p14:nvPr/>
            </p14:nvContentPartPr>
            <p14:xfrm>
              <a:off x="2613720" y="2207320"/>
              <a:ext cx="870120" cy="460440"/>
            </p14:xfrm>
          </p:contentPart>
        </mc:Choice>
        <mc:Fallback xmlns="">
          <p:pic>
            <p:nvPicPr>
              <p:cNvPr id="51" name="Ink 50">
                <a:extLst>
                  <a:ext uri="{FF2B5EF4-FFF2-40B4-BE49-F238E27FC236}">
                    <a16:creationId xmlns:a16="http://schemas.microsoft.com/office/drawing/2014/main" id="{3E9FD3EE-DCAB-484D-9CD8-40717755351D}"/>
                  </a:ext>
                </a:extLst>
              </p:cNvPr>
              <p:cNvPicPr/>
              <p:nvPr/>
            </p:nvPicPr>
            <p:blipFill>
              <a:blip r:embed="rId63"/>
              <a:stretch>
                <a:fillRect/>
              </a:stretch>
            </p:blipFill>
            <p:spPr>
              <a:xfrm>
                <a:off x="2604720" y="2198680"/>
                <a:ext cx="887760" cy="478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4">
            <p14:nvContentPartPr>
              <p14:cNvPr id="52" name="Ink 51">
                <a:extLst>
                  <a:ext uri="{FF2B5EF4-FFF2-40B4-BE49-F238E27FC236}">
                    <a16:creationId xmlns:a16="http://schemas.microsoft.com/office/drawing/2014/main" id="{A077DFA9-B981-45E4-8556-DC623B4219A2}"/>
                  </a:ext>
                </a:extLst>
              </p14:cNvPr>
              <p14:cNvContentPartPr/>
              <p14:nvPr/>
            </p14:nvContentPartPr>
            <p14:xfrm>
              <a:off x="1867440" y="2100040"/>
              <a:ext cx="606960" cy="566280"/>
            </p14:xfrm>
          </p:contentPart>
        </mc:Choice>
        <mc:Fallback xmlns="">
          <p:pic>
            <p:nvPicPr>
              <p:cNvPr id="52" name="Ink 51">
                <a:extLst>
                  <a:ext uri="{FF2B5EF4-FFF2-40B4-BE49-F238E27FC236}">
                    <a16:creationId xmlns:a16="http://schemas.microsoft.com/office/drawing/2014/main" id="{A077DFA9-B981-45E4-8556-DC623B4219A2}"/>
                  </a:ext>
                </a:extLst>
              </p:cNvPr>
              <p:cNvPicPr/>
              <p:nvPr/>
            </p:nvPicPr>
            <p:blipFill>
              <a:blip r:embed="rId65"/>
              <a:stretch>
                <a:fillRect/>
              </a:stretch>
            </p:blipFill>
            <p:spPr>
              <a:xfrm>
                <a:off x="1858440" y="2091040"/>
                <a:ext cx="624600" cy="583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6">
            <p14:nvContentPartPr>
              <p14:cNvPr id="68" name="Ink 67">
                <a:extLst>
                  <a:ext uri="{FF2B5EF4-FFF2-40B4-BE49-F238E27FC236}">
                    <a16:creationId xmlns:a16="http://schemas.microsoft.com/office/drawing/2014/main" id="{2BCB77AA-8771-4CAB-BE27-31F1990C23DB}"/>
                  </a:ext>
                </a:extLst>
              </p14:cNvPr>
              <p14:cNvContentPartPr/>
              <p14:nvPr/>
            </p14:nvContentPartPr>
            <p14:xfrm>
              <a:off x="4033200" y="2239360"/>
              <a:ext cx="732240" cy="408600"/>
            </p14:xfrm>
          </p:contentPart>
        </mc:Choice>
        <mc:Fallback xmlns="">
          <p:pic>
            <p:nvPicPr>
              <p:cNvPr id="68" name="Ink 67">
                <a:extLst>
                  <a:ext uri="{FF2B5EF4-FFF2-40B4-BE49-F238E27FC236}">
                    <a16:creationId xmlns:a16="http://schemas.microsoft.com/office/drawing/2014/main" id="{2BCB77AA-8771-4CAB-BE27-31F1990C23DB}"/>
                  </a:ext>
                </a:extLst>
              </p:cNvPr>
              <p:cNvPicPr/>
              <p:nvPr/>
            </p:nvPicPr>
            <p:blipFill>
              <a:blip r:embed="rId67"/>
              <a:stretch>
                <a:fillRect/>
              </a:stretch>
            </p:blipFill>
            <p:spPr>
              <a:xfrm>
                <a:off x="4024200" y="2230360"/>
                <a:ext cx="749880" cy="4262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7590074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26" name="Ink 125">
                <a:extLst>
                  <a:ext uri="{FF2B5EF4-FFF2-40B4-BE49-F238E27FC236}">
                    <a16:creationId xmlns:a16="http://schemas.microsoft.com/office/drawing/2014/main" id="{076E6C2F-2EA3-455F-9DAE-69C68048BD88}"/>
                  </a:ext>
                </a:extLst>
              </p14:cNvPr>
              <p14:cNvContentPartPr/>
              <p14:nvPr/>
            </p14:nvContentPartPr>
            <p14:xfrm>
              <a:off x="507360" y="76120"/>
              <a:ext cx="8430840" cy="2840400"/>
            </p14:xfrm>
          </p:contentPart>
        </mc:Choice>
        <mc:Fallback xmlns="">
          <p:pic>
            <p:nvPicPr>
              <p:cNvPr id="126" name="Ink 125">
                <a:extLst>
                  <a:ext uri="{FF2B5EF4-FFF2-40B4-BE49-F238E27FC236}">
                    <a16:creationId xmlns:a16="http://schemas.microsoft.com/office/drawing/2014/main" id="{076E6C2F-2EA3-455F-9DAE-69C68048BD88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98720" y="67481"/>
                <a:ext cx="8448480" cy="285803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3C09905D-3F24-484A-AF59-9E60BBFB3740}"/>
                  </a:ext>
                </a:extLst>
              </p14:cNvPr>
              <p14:cNvContentPartPr/>
              <p14:nvPr/>
            </p14:nvContentPartPr>
            <p14:xfrm>
              <a:off x="3018000" y="1033360"/>
              <a:ext cx="752400" cy="34596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3C09905D-3F24-484A-AF59-9E60BBFB3740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009360" y="1024360"/>
                <a:ext cx="770040" cy="363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431B5962-1D21-433C-8BB4-91D7AB504DB8}"/>
                  </a:ext>
                </a:extLst>
              </p14:cNvPr>
              <p14:cNvContentPartPr/>
              <p14:nvPr/>
            </p14:nvContentPartPr>
            <p14:xfrm>
              <a:off x="4205280" y="1038400"/>
              <a:ext cx="173160" cy="6804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431B5962-1D21-433C-8BB4-91D7AB504DB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196640" y="1029400"/>
                <a:ext cx="190800" cy="85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0181A1A3-4A48-4FE0-B854-5530FF3C2D1C}"/>
                  </a:ext>
                </a:extLst>
              </p14:cNvPr>
              <p14:cNvContentPartPr/>
              <p14:nvPr/>
            </p14:nvContentPartPr>
            <p14:xfrm>
              <a:off x="4554120" y="1241080"/>
              <a:ext cx="113040" cy="1368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0181A1A3-4A48-4FE0-B854-5530FF3C2D1C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4545120" y="1232440"/>
                <a:ext cx="130680" cy="31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8F9242C0-9536-44DE-B369-C48D67ED5EBB}"/>
                  </a:ext>
                </a:extLst>
              </p14:cNvPr>
              <p14:cNvContentPartPr/>
              <p14:nvPr/>
            </p14:nvContentPartPr>
            <p14:xfrm>
              <a:off x="4518840" y="1341880"/>
              <a:ext cx="124200" cy="972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8F9242C0-9536-44DE-B369-C48D67ED5EBB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4510200" y="1332880"/>
                <a:ext cx="141840" cy="2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169E9738-33B7-4063-8806-8B1267AA5609}"/>
                  </a:ext>
                </a:extLst>
              </p14:cNvPr>
              <p14:cNvContentPartPr/>
              <p14:nvPr/>
            </p14:nvContentPartPr>
            <p14:xfrm>
              <a:off x="4226160" y="1169440"/>
              <a:ext cx="201240" cy="35604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169E9738-33B7-4063-8806-8B1267AA5609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4217160" y="1160791"/>
                <a:ext cx="218880" cy="37369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4AF9A8A9-A82A-4CE8-AD30-5BD3370A62DF}"/>
                  </a:ext>
                </a:extLst>
              </p14:cNvPr>
              <p14:cNvContentPartPr/>
              <p14:nvPr/>
            </p14:nvContentPartPr>
            <p14:xfrm>
              <a:off x="4834920" y="1243240"/>
              <a:ext cx="128880" cy="21276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4AF9A8A9-A82A-4CE8-AD30-5BD3370A62DF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4826280" y="1234600"/>
                <a:ext cx="146520" cy="230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CF7978DE-6A95-4FE6-B374-C81CA23DDC89}"/>
                  </a:ext>
                </a:extLst>
              </p14:cNvPr>
              <p14:cNvContentPartPr/>
              <p14:nvPr/>
            </p14:nvContentPartPr>
            <p14:xfrm>
              <a:off x="4791360" y="1108600"/>
              <a:ext cx="186120" cy="5616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CF7978DE-6A95-4FE6-B374-C81CA23DDC89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4782360" y="1099600"/>
                <a:ext cx="203760" cy="73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606915B8-BA56-445C-BD18-FD61FC0C70EB}"/>
                  </a:ext>
                </a:extLst>
              </p14:cNvPr>
              <p14:cNvContentPartPr/>
              <p14:nvPr/>
            </p14:nvContentPartPr>
            <p14:xfrm>
              <a:off x="4819080" y="1036960"/>
              <a:ext cx="173880" cy="180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606915B8-BA56-445C-BD18-FD61FC0C70EB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4810440" y="1028320"/>
                <a:ext cx="191520" cy="1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C9A784FA-E345-4455-8898-296F3076F6C1}"/>
                  </a:ext>
                </a:extLst>
              </p14:cNvPr>
              <p14:cNvContentPartPr/>
              <p14:nvPr/>
            </p14:nvContentPartPr>
            <p14:xfrm>
              <a:off x="5063520" y="1054240"/>
              <a:ext cx="503640" cy="470880"/>
            </p14:xfrm>
          </p:contentPart>
        </mc:Choice>
        <mc:Fallback xmlns=""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C9A784FA-E345-4455-8898-296F3076F6C1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5054874" y="1045240"/>
                <a:ext cx="521293" cy="488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8623301D-32A9-4E63-9603-07C59208FBB4}"/>
                  </a:ext>
                </a:extLst>
              </p14:cNvPr>
              <p14:cNvContentPartPr/>
              <p14:nvPr/>
            </p14:nvContentPartPr>
            <p14:xfrm>
              <a:off x="544440" y="1693240"/>
              <a:ext cx="310680" cy="24156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8623301D-32A9-4E63-9603-07C59208FBB4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535790" y="1684240"/>
                <a:ext cx="328340" cy="259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CA8E5C57-FEBC-4CDD-851F-1B3D1C63DC3D}"/>
                  </a:ext>
                </a:extLst>
              </p14:cNvPr>
              <p14:cNvContentPartPr/>
              <p14:nvPr/>
            </p14:nvContentPartPr>
            <p14:xfrm>
              <a:off x="1088040" y="1645360"/>
              <a:ext cx="207000" cy="6120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CA8E5C57-FEBC-4CDD-851F-1B3D1C63DC3D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1079040" y="1636720"/>
                <a:ext cx="224640" cy="78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0AF5D245-54A3-4731-9699-03E57F475161}"/>
                  </a:ext>
                </a:extLst>
              </p14:cNvPr>
              <p14:cNvContentPartPr/>
              <p14:nvPr/>
            </p14:nvContentPartPr>
            <p14:xfrm>
              <a:off x="1152840" y="1769560"/>
              <a:ext cx="222480" cy="26568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0AF5D245-54A3-4731-9699-03E57F475161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1144200" y="1760572"/>
                <a:ext cx="240120" cy="28329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AF948BCC-A8D7-42CB-9E1A-28979FA35CAC}"/>
                  </a:ext>
                </a:extLst>
              </p14:cNvPr>
              <p14:cNvContentPartPr/>
              <p14:nvPr/>
            </p14:nvContentPartPr>
            <p14:xfrm>
              <a:off x="1648560" y="1626640"/>
              <a:ext cx="172800" cy="5760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AF948BCC-A8D7-42CB-9E1A-28979FA35CAC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1639920" y="1618000"/>
                <a:ext cx="190440" cy="75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635352C1-C4D5-4E6F-AED5-0F40707B0597}"/>
                  </a:ext>
                </a:extLst>
              </p14:cNvPr>
              <p14:cNvContentPartPr/>
              <p14:nvPr/>
            </p14:nvContentPartPr>
            <p14:xfrm>
              <a:off x="1639560" y="1564360"/>
              <a:ext cx="181800" cy="7920"/>
            </p14:xfrm>
          </p:contentPart>
        </mc:Choice>
        <mc:Fallback xmlns=""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635352C1-C4D5-4E6F-AED5-0F40707B0597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1630560" y="1555720"/>
                <a:ext cx="199440" cy="25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CD864C37-E2B0-4D05-8DBB-B70EF5A05450}"/>
                  </a:ext>
                </a:extLst>
              </p14:cNvPr>
              <p14:cNvContentPartPr/>
              <p14:nvPr/>
            </p14:nvContentPartPr>
            <p14:xfrm>
              <a:off x="1471080" y="1740760"/>
              <a:ext cx="415800" cy="256320"/>
            </p14:xfrm>
          </p:contentPart>
        </mc:Choice>
        <mc:Fallback xmlns=""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CD864C37-E2B0-4D05-8DBB-B70EF5A05450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1462080" y="1732120"/>
                <a:ext cx="433440" cy="273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">
            <p14:nvContentPartPr>
              <p14:cNvPr id="27" name="Ink 26">
                <a:extLst>
                  <a:ext uri="{FF2B5EF4-FFF2-40B4-BE49-F238E27FC236}">
                    <a16:creationId xmlns:a16="http://schemas.microsoft.com/office/drawing/2014/main" id="{7FD1EB54-F34A-49EB-AE5F-1398E948A337}"/>
                  </a:ext>
                </a:extLst>
              </p14:cNvPr>
              <p14:cNvContentPartPr/>
              <p14:nvPr/>
            </p14:nvContentPartPr>
            <p14:xfrm>
              <a:off x="1978680" y="1889440"/>
              <a:ext cx="152280" cy="9000"/>
            </p14:xfrm>
          </p:contentPart>
        </mc:Choice>
        <mc:Fallback xmlns="">
          <p:pic>
            <p:nvPicPr>
              <p:cNvPr id="27" name="Ink 26">
                <a:extLst>
                  <a:ext uri="{FF2B5EF4-FFF2-40B4-BE49-F238E27FC236}">
                    <a16:creationId xmlns:a16="http://schemas.microsoft.com/office/drawing/2014/main" id="{7FD1EB54-F34A-49EB-AE5F-1398E948A337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1970040" y="1880440"/>
                <a:ext cx="169920" cy="26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6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E86DE401-2D69-4FC1-823F-209E7004F504}"/>
                  </a:ext>
                </a:extLst>
              </p14:cNvPr>
              <p14:cNvContentPartPr/>
              <p14:nvPr/>
            </p14:nvContentPartPr>
            <p14:xfrm>
              <a:off x="2047800" y="1824280"/>
              <a:ext cx="14760" cy="152640"/>
            </p14:xfrm>
          </p:contentPart>
        </mc:Choice>
        <mc:Fallback xmlns=""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E86DE401-2D69-4FC1-823F-209E7004F504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2038800" y="1815640"/>
                <a:ext cx="32400" cy="170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8">
            <p14:nvContentPartPr>
              <p14:cNvPr id="33" name="Ink 32">
                <a:extLst>
                  <a:ext uri="{FF2B5EF4-FFF2-40B4-BE49-F238E27FC236}">
                    <a16:creationId xmlns:a16="http://schemas.microsoft.com/office/drawing/2014/main" id="{396E5837-8764-44E3-9078-1DB2C14C9533}"/>
                  </a:ext>
                </a:extLst>
              </p14:cNvPr>
              <p14:cNvContentPartPr/>
              <p14:nvPr/>
            </p14:nvContentPartPr>
            <p14:xfrm>
              <a:off x="2266320" y="1602880"/>
              <a:ext cx="161280" cy="91800"/>
            </p14:xfrm>
          </p:contentPart>
        </mc:Choice>
        <mc:Fallback xmlns="">
          <p:pic>
            <p:nvPicPr>
              <p:cNvPr id="33" name="Ink 32">
                <a:extLst>
                  <a:ext uri="{FF2B5EF4-FFF2-40B4-BE49-F238E27FC236}">
                    <a16:creationId xmlns:a16="http://schemas.microsoft.com/office/drawing/2014/main" id="{396E5837-8764-44E3-9078-1DB2C14C9533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2257680" y="1594240"/>
                <a:ext cx="178920" cy="10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E81C125D-F7B6-4827-B440-388BBD7F41DE}"/>
                  </a:ext>
                </a:extLst>
              </p14:cNvPr>
              <p14:cNvContentPartPr/>
              <p14:nvPr/>
            </p14:nvContentPartPr>
            <p14:xfrm>
              <a:off x="2298720" y="1727440"/>
              <a:ext cx="345960" cy="314640"/>
            </p14:xfrm>
          </p:contentPart>
        </mc:Choice>
        <mc:Fallback xmlns=""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E81C125D-F7B6-4827-B440-388BBD7F41DE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2290071" y="1718800"/>
                <a:ext cx="363618" cy="332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AB641FA0-CCDC-45D7-816E-ADFFDFD44F5F}"/>
                  </a:ext>
                </a:extLst>
              </p14:cNvPr>
              <p14:cNvContentPartPr/>
              <p14:nvPr/>
            </p14:nvContentPartPr>
            <p14:xfrm>
              <a:off x="3023760" y="1653640"/>
              <a:ext cx="1086840" cy="43740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AB641FA0-CCDC-45D7-816E-ADFFDFD44F5F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3015117" y="1645000"/>
                <a:ext cx="1104486" cy="455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4">
            <p14:nvContentPartPr>
              <p14:cNvPr id="29" name="Ink 28">
                <a:extLst>
                  <a:ext uri="{FF2B5EF4-FFF2-40B4-BE49-F238E27FC236}">
                    <a16:creationId xmlns:a16="http://schemas.microsoft.com/office/drawing/2014/main" id="{F1E2A2E9-97BE-4D12-B740-EB7F5B955A4A}"/>
                  </a:ext>
                </a:extLst>
              </p14:cNvPr>
              <p14:cNvContentPartPr/>
              <p14:nvPr/>
            </p14:nvContentPartPr>
            <p14:xfrm>
              <a:off x="4420920" y="1792960"/>
              <a:ext cx="600120" cy="399240"/>
            </p14:xfrm>
          </p:contentPart>
        </mc:Choice>
        <mc:Fallback xmlns="">
          <p:pic>
            <p:nvPicPr>
              <p:cNvPr id="29" name="Ink 28">
                <a:extLst>
                  <a:ext uri="{FF2B5EF4-FFF2-40B4-BE49-F238E27FC236}">
                    <a16:creationId xmlns:a16="http://schemas.microsoft.com/office/drawing/2014/main" id="{F1E2A2E9-97BE-4D12-B740-EB7F5B955A4A}"/>
                  </a:ext>
                </a:extLst>
              </p:cNvPr>
              <p:cNvPicPr/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4411920" y="1783960"/>
                <a:ext cx="617760" cy="416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6">
            <p14:nvContentPartPr>
              <p14:cNvPr id="40" name="Ink 39">
                <a:extLst>
                  <a:ext uri="{FF2B5EF4-FFF2-40B4-BE49-F238E27FC236}">
                    <a16:creationId xmlns:a16="http://schemas.microsoft.com/office/drawing/2014/main" id="{D8BA285E-913F-488C-8CBD-A17E37C2E0A1}"/>
                  </a:ext>
                </a:extLst>
              </p14:cNvPr>
              <p14:cNvContentPartPr/>
              <p14:nvPr/>
            </p14:nvContentPartPr>
            <p14:xfrm>
              <a:off x="5190240" y="1787200"/>
              <a:ext cx="563760" cy="365040"/>
            </p14:xfrm>
          </p:contentPart>
        </mc:Choice>
        <mc:Fallback xmlns="">
          <p:pic>
            <p:nvPicPr>
              <p:cNvPr id="40" name="Ink 39">
                <a:extLst>
                  <a:ext uri="{FF2B5EF4-FFF2-40B4-BE49-F238E27FC236}">
                    <a16:creationId xmlns:a16="http://schemas.microsoft.com/office/drawing/2014/main" id="{D8BA285E-913F-488C-8CBD-A17E37C2E0A1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5181600" y="1778560"/>
                <a:ext cx="581400" cy="382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8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FC4885BA-5689-4346-8855-43766734C7DA}"/>
                  </a:ext>
                </a:extLst>
              </p14:cNvPr>
              <p14:cNvContentPartPr/>
              <p14:nvPr/>
            </p14:nvContentPartPr>
            <p14:xfrm>
              <a:off x="562440" y="2426200"/>
              <a:ext cx="203760" cy="1764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FC4885BA-5689-4346-8855-43766734C7DA}"/>
                  </a:ext>
                </a:extLst>
              </p:cNvPr>
              <p:cNvPicPr/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553800" y="2417200"/>
                <a:ext cx="221400" cy="35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0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E29B638A-00A3-4597-B0D1-737D9890489F}"/>
                  </a:ext>
                </a:extLst>
              </p14:cNvPr>
              <p14:cNvContentPartPr/>
              <p14:nvPr/>
            </p14:nvContentPartPr>
            <p14:xfrm>
              <a:off x="555240" y="2494960"/>
              <a:ext cx="170280" cy="3096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E29B638A-00A3-4597-B0D1-737D9890489F}"/>
                  </a:ext>
                </a:extLst>
              </p:cNvPr>
              <p:cNvPicPr/>
              <p:nvPr/>
            </p:nvPicPr>
            <p:blipFill>
              <a:blip r:embed="rId51"/>
              <a:stretch>
                <a:fillRect/>
              </a:stretch>
            </p:blipFill>
            <p:spPr>
              <a:xfrm>
                <a:off x="546240" y="2486320"/>
                <a:ext cx="187920" cy="48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2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BC0BAD7E-4E97-4CB0-BB46-53D628E007BA}"/>
                  </a:ext>
                </a:extLst>
              </p14:cNvPr>
              <p14:cNvContentPartPr/>
              <p14:nvPr/>
            </p14:nvContentPartPr>
            <p14:xfrm>
              <a:off x="832800" y="2203360"/>
              <a:ext cx="209160" cy="5436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BC0BAD7E-4E97-4CB0-BB46-53D628E007BA}"/>
                  </a:ext>
                </a:extLst>
              </p:cNvPr>
              <p:cNvPicPr/>
              <p:nvPr/>
            </p:nvPicPr>
            <p:blipFill>
              <a:blip r:embed="rId53"/>
              <a:stretch>
                <a:fillRect/>
              </a:stretch>
            </p:blipFill>
            <p:spPr>
              <a:xfrm>
                <a:off x="824160" y="2194720"/>
                <a:ext cx="2268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4">
            <p14:nvContentPartPr>
              <p14:cNvPr id="32" name="Ink 31">
                <a:extLst>
                  <a:ext uri="{FF2B5EF4-FFF2-40B4-BE49-F238E27FC236}">
                    <a16:creationId xmlns:a16="http://schemas.microsoft.com/office/drawing/2014/main" id="{EF9807D1-8062-426A-8514-67DCD6FBA237}"/>
                  </a:ext>
                </a:extLst>
              </p14:cNvPr>
              <p14:cNvContentPartPr/>
              <p14:nvPr/>
            </p14:nvContentPartPr>
            <p14:xfrm>
              <a:off x="1342200" y="2194000"/>
              <a:ext cx="205200" cy="77400"/>
            </p14:xfrm>
          </p:contentPart>
        </mc:Choice>
        <mc:Fallback xmlns="">
          <p:pic>
            <p:nvPicPr>
              <p:cNvPr id="32" name="Ink 31">
                <a:extLst>
                  <a:ext uri="{FF2B5EF4-FFF2-40B4-BE49-F238E27FC236}">
                    <a16:creationId xmlns:a16="http://schemas.microsoft.com/office/drawing/2014/main" id="{EF9807D1-8062-426A-8514-67DCD6FBA237}"/>
                  </a:ext>
                </a:extLst>
              </p:cNvPr>
              <p:cNvPicPr/>
              <p:nvPr/>
            </p:nvPicPr>
            <p:blipFill>
              <a:blip r:embed="rId55"/>
              <a:stretch>
                <a:fillRect/>
              </a:stretch>
            </p:blipFill>
            <p:spPr>
              <a:xfrm>
                <a:off x="1333200" y="2185360"/>
                <a:ext cx="222840" cy="95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6">
            <p14:nvContentPartPr>
              <p14:cNvPr id="35" name="Ink 34">
                <a:extLst>
                  <a:ext uri="{FF2B5EF4-FFF2-40B4-BE49-F238E27FC236}">
                    <a16:creationId xmlns:a16="http://schemas.microsoft.com/office/drawing/2014/main" id="{2ECB82D4-F4DF-4A3F-B5DD-5E455BF02AA6}"/>
                  </a:ext>
                </a:extLst>
              </p14:cNvPr>
              <p14:cNvContentPartPr/>
              <p14:nvPr/>
            </p14:nvContentPartPr>
            <p14:xfrm>
              <a:off x="1238520" y="2321440"/>
              <a:ext cx="370080" cy="282600"/>
            </p14:xfrm>
          </p:contentPart>
        </mc:Choice>
        <mc:Fallback xmlns="">
          <p:pic>
            <p:nvPicPr>
              <p:cNvPr id="35" name="Ink 34">
                <a:extLst>
                  <a:ext uri="{FF2B5EF4-FFF2-40B4-BE49-F238E27FC236}">
                    <a16:creationId xmlns:a16="http://schemas.microsoft.com/office/drawing/2014/main" id="{2ECB82D4-F4DF-4A3F-B5DD-5E455BF02AA6}"/>
                  </a:ext>
                </a:extLst>
              </p:cNvPr>
              <p:cNvPicPr/>
              <p:nvPr/>
            </p:nvPicPr>
            <p:blipFill>
              <a:blip r:embed="rId57"/>
              <a:stretch>
                <a:fillRect/>
              </a:stretch>
            </p:blipFill>
            <p:spPr>
              <a:xfrm>
                <a:off x="1229872" y="2312440"/>
                <a:ext cx="387737" cy="300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8">
            <p14:nvContentPartPr>
              <p14:cNvPr id="37" name="Ink 36">
                <a:extLst>
                  <a:ext uri="{FF2B5EF4-FFF2-40B4-BE49-F238E27FC236}">
                    <a16:creationId xmlns:a16="http://schemas.microsoft.com/office/drawing/2014/main" id="{F9781E97-8DED-43CE-A507-46BC5D6A2BFB}"/>
                  </a:ext>
                </a:extLst>
              </p14:cNvPr>
              <p14:cNvContentPartPr/>
              <p14:nvPr/>
            </p14:nvContentPartPr>
            <p14:xfrm>
              <a:off x="891120" y="2356000"/>
              <a:ext cx="262440" cy="290880"/>
            </p14:xfrm>
          </p:contentPart>
        </mc:Choice>
        <mc:Fallback xmlns="">
          <p:pic>
            <p:nvPicPr>
              <p:cNvPr id="37" name="Ink 36">
                <a:extLst>
                  <a:ext uri="{FF2B5EF4-FFF2-40B4-BE49-F238E27FC236}">
                    <a16:creationId xmlns:a16="http://schemas.microsoft.com/office/drawing/2014/main" id="{F9781E97-8DED-43CE-A507-46BC5D6A2BFB}"/>
                  </a:ext>
                </a:extLst>
              </p:cNvPr>
              <p:cNvPicPr/>
              <p:nvPr/>
            </p:nvPicPr>
            <p:blipFill>
              <a:blip r:embed="rId59"/>
              <a:stretch>
                <a:fillRect/>
              </a:stretch>
            </p:blipFill>
            <p:spPr>
              <a:xfrm>
                <a:off x="882468" y="2347000"/>
                <a:ext cx="280104" cy="308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0">
            <p14:nvContentPartPr>
              <p14:cNvPr id="50" name="Ink 49">
                <a:extLst>
                  <a:ext uri="{FF2B5EF4-FFF2-40B4-BE49-F238E27FC236}">
                    <a16:creationId xmlns:a16="http://schemas.microsoft.com/office/drawing/2014/main" id="{DC798E1A-94D9-4391-804E-91C58F2D723C}"/>
                  </a:ext>
                </a:extLst>
              </p14:cNvPr>
              <p14:cNvContentPartPr/>
              <p14:nvPr/>
            </p14:nvContentPartPr>
            <p14:xfrm>
              <a:off x="3579600" y="2220640"/>
              <a:ext cx="354600" cy="426960"/>
            </p14:xfrm>
          </p:contentPart>
        </mc:Choice>
        <mc:Fallback xmlns="">
          <p:pic>
            <p:nvPicPr>
              <p:cNvPr id="50" name="Ink 49">
                <a:extLst>
                  <a:ext uri="{FF2B5EF4-FFF2-40B4-BE49-F238E27FC236}">
                    <a16:creationId xmlns:a16="http://schemas.microsoft.com/office/drawing/2014/main" id="{DC798E1A-94D9-4391-804E-91C58F2D723C}"/>
                  </a:ext>
                </a:extLst>
              </p:cNvPr>
              <p:cNvPicPr/>
              <p:nvPr/>
            </p:nvPicPr>
            <p:blipFill>
              <a:blip r:embed="rId61"/>
              <a:stretch>
                <a:fillRect/>
              </a:stretch>
            </p:blipFill>
            <p:spPr>
              <a:xfrm>
                <a:off x="3570951" y="2211648"/>
                <a:ext cx="372258" cy="44458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2">
            <p14:nvContentPartPr>
              <p14:cNvPr id="51" name="Ink 50">
                <a:extLst>
                  <a:ext uri="{FF2B5EF4-FFF2-40B4-BE49-F238E27FC236}">
                    <a16:creationId xmlns:a16="http://schemas.microsoft.com/office/drawing/2014/main" id="{3E9FD3EE-DCAB-484D-9CD8-40717755351D}"/>
                  </a:ext>
                </a:extLst>
              </p14:cNvPr>
              <p14:cNvContentPartPr/>
              <p14:nvPr/>
            </p14:nvContentPartPr>
            <p14:xfrm>
              <a:off x="2613720" y="2207320"/>
              <a:ext cx="870120" cy="460440"/>
            </p14:xfrm>
          </p:contentPart>
        </mc:Choice>
        <mc:Fallback xmlns="">
          <p:pic>
            <p:nvPicPr>
              <p:cNvPr id="51" name="Ink 50">
                <a:extLst>
                  <a:ext uri="{FF2B5EF4-FFF2-40B4-BE49-F238E27FC236}">
                    <a16:creationId xmlns:a16="http://schemas.microsoft.com/office/drawing/2014/main" id="{3E9FD3EE-DCAB-484D-9CD8-40717755351D}"/>
                  </a:ext>
                </a:extLst>
              </p:cNvPr>
              <p:cNvPicPr/>
              <p:nvPr/>
            </p:nvPicPr>
            <p:blipFill>
              <a:blip r:embed="rId63"/>
              <a:stretch>
                <a:fillRect/>
              </a:stretch>
            </p:blipFill>
            <p:spPr>
              <a:xfrm>
                <a:off x="2604720" y="2198680"/>
                <a:ext cx="887760" cy="478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4">
            <p14:nvContentPartPr>
              <p14:cNvPr id="52" name="Ink 51">
                <a:extLst>
                  <a:ext uri="{FF2B5EF4-FFF2-40B4-BE49-F238E27FC236}">
                    <a16:creationId xmlns:a16="http://schemas.microsoft.com/office/drawing/2014/main" id="{A077DFA9-B981-45E4-8556-DC623B4219A2}"/>
                  </a:ext>
                </a:extLst>
              </p14:cNvPr>
              <p14:cNvContentPartPr/>
              <p14:nvPr/>
            </p14:nvContentPartPr>
            <p14:xfrm>
              <a:off x="1867440" y="2100040"/>
              <a:ext cx="606960" cy="566280"/>
            </p14:xfrm>
          </p:contentPart>
        </mc:Choice>
        <mc:Fallback xmlns="">
          <p:pic>
            <p:nvPicPr>
              <p:cNvPr id="52" name="Ink 51">
                <a:extLst>
                  <a:ext uri="{FF2B5EF4-FFF2-40B4-BE49-F238E27FC236}">
                    <a16:creationId xmlns:a16="http://schemas.microsoft.com/office/drawing/2014/main" id="{A077DFA9-B981-45E4-8556-DC623B4219A2}"/>
                  </a:ext>
                </a:extLst>
              </p:cNvPr>
              <p:cNvPicPr/>
              <p:nvPr/>
            </p:nvPicPr>
            <p:blipFill>
              <a:blip r:embed="rId65"/>
              <a:stretch>
                <a:fillRect/>
              </a:stretch>
            </p:blipFill>
            <p:spPr>
              <a:xfrm>
                <a:off x="1858440" y="2091040"/>
                <a:ext cx="624600" cy="583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6">
            <p14:nvContentPartPr>
              <p14:cNvPr id="68" name="Ink 67">
                <a:extLst>
                  <a:ext uri="{FF2B5EF4-FFF2-40B4-BE49-F238E27FC236}">
                    <a16:creationId xmlns:a16="http://schemas.microsoft.com/office/drawing/2014/main" id="{2BCB77AA-8771-4CAB-BE27-31F1990C23DB}"/>
                  </a:ext>
                </a:extLst>
              </p14:cNvPr>
              <p14:cNvContentPartPr/>
              <p14:nvPr/>
            </p14:nvContentPartPr>
            <p14:xfrm>
              <a:off x="4033200" y="2239360"/>
              <a:ext cx="732240" cy="408600"/>
            </p14:xfrm>
          </p:contentPart>
        </mc:Choice>
        <mc:Fallback xmlns="">
          <p:pic>
            <p:nvPicPr>
              <p:cNvPr id="68" name="Ink 67">
                <a:extLst>
                  <a:ext uri="{FF2B5EF4-FFF2-40B4-BE49-F238E27FC236}">
                    <a16:creationId xmlns:a16="http://schemas.microsoft.com/office/drawing/2014/main" id="{2BCB77AA-8771-4CAB-BE27-31F1990C23DB}"/>
                  </a:ext>
                </a:extLst>
              </p:cNvPr>
              <p:cNvPicPr/>
              <p:nvPr/>
            </p:nvPicPr>
            <p:blipFill>
              <a:blip r:embed="rId67"/>
              <a:stretch>
                <a:fillRect/>
              </a:stretch>
            </p:blipFill>
            <p:spPr>
              <a:xfrm>
                <a:off x="4024200" y="2230360"/>
                <a:ext cx="749880" cy="426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8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87223C36-BDCD-4BEA-AE88-101A255CA0B6}"/>
                  </a:ext>
                </a:extLst>
              </p14:cNvPr>
              <p14:cNvContentPartPr/>
              <p14:nvPr/>
            </p14:nvContentPartPr>
            <p14:xfrm>
              <a:off x="586200" y="2934880"/>
              <a:ext cx="175680" cy="972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87223C36-BDCD-4BEA-AE88-101A255CA0B6}"/>
                  </a:ext>
                </a:extLst>
              </p:cNvPr>
              <p:cNvPicPr/>
              <p:nvPr/>
            </p:nvPicPr>
            <p:blipFill>
              <a:blip r:embed="rId69"/>
              <a:stretch>
                <a:fillRect/>
              </a:stretch>
            </p:blipFill>
            <p:spPr>
              <a:xfrm>
                <a:off x="577560" y="2926240"/>
                <a:ext cx="193320" cy="2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0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C018462A-6DC3-4E53-813E-93036192FD1B}"/>
                  </a:ext>
                </a:extLst>
              </p14:cNvPr>
              <p14:cNvContentPartPr/>
              <p14:nvPr/>
            </p14:nvContentPartPr>
            <p14:xfrm>
              <a:off x="574320" y="3050440"/>
              <a:ext cx="176040" cy="1764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C018462A-6DC3-4E53-813E-93036192FD1B}"/>
                  </a:ext>
                </a:extLst>
              </p:cNvPr>
              <p:cNvPicPr/>
              <p:nvPr/>
            </p:nvPicPr>
            <p:blipFill>
              <a:blip r:embed="rId71"/>
              <a:stretch>
                <a:fillRect/>
              </a:stretch>
            </p:blipFill>
            <p:spPr>
              <a:xfrm>
                <a:off x="565680" y="3041440"/>
                <a:ext cx="193680" cy="35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2">
            <p14:nvContentPartPr>
              <p14:cNvPr id="41" name="Ink 40">
                <a:extLst>
                  <a:ext uri="{FF2B5EF4-FFF2-40B4-BE49-F238E27FC236}">
                    <a16:creationId xmlns:a16="http://schemas.microsoft.com/office/drawing/2014/main" id="{CB12C308-1AEF-43D4-A881-9EF8B66C6642}"/>
                  </a:ext>
                </a:extLst>
              </p14:cNvPr>
              <p14:cNvContentPartPr/>
              <p14:nvPr/>
            </p14:nvContentPartPr>
            <p14:xfrm>
              <a:off x="927120" y="2803840"/>
              <a:ext cx="315720" cy="406800"/>
            </p14:xfrm>
          </p:contentPart>
        </mc:Choice>
        <mc:Fallback xmlns="">
          <p:pic>
            <p:nvPicPr>
              <p:cNvPr id="41" name="Ink 40">
                <a:extLst>
                  <a:ext uri="{FF2B5EF4-FFF2-40B4-BE49-F238E27FC236}">
                    <a16:creationId xmlns:a16="http://schemas.microsoft.com/office/drawing/2014/main" id="{CB12C308-1AEF-43D4-A881-9EF8B66C6642}"/>
                  </a:ext>
                </a:extLst>
              </p:cNvPr>
              <p:cNvPicPr/>
              <p:nvPr/>
            </p:nvPicPr>
            <p:blipFill>
              <a:blip r:embed="rId73"/>
              <a:stretch>
                <a:fillRect/>
              </a:stretch>
            </p:blipFill>
            <p:spPr>
              <a:xfrm>
                <a:off x="918120" y="2794840"/>
                <a:ext cx="333360" cy="424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4">
            <p14:nvContentPartPr>
              <p14:cNvPr id="44" name="Ink 43">
                <a:extLst>
                  <a:ext uri="{FF2B5EF4-FFF2-40B4-BE49-F238E27FC236}">
                    <a16:creationId xmlns:a16="http://schemas.microsoft.com/office/drawing/2014/main" id="{C4A3CCD1-E2D6-49AD-AC10-50B54976B926}"/>
                  </a:ext>
                </a:extLst>
              </p14:cNvPr>
              <p14:cNvContentPartPr/>
              <p14:nvPr/>
            </p14:nvContentPartPr>
            <p14:xfrm>
              <a:off x="1341480" y="2829040"/>
              <a:ext cx="486000" cy="348840"/>
            </p14:xfrm>
          </p:contentPart>
        </mc:Choice>
        <mc:Fallback xmlns="">
          <p:pic>
            <p:nvPicPr>
              <p:cNvPr id="44" name="Ink 43">
                <a:extLst>
                  <a:ext uri="{FF2B5EF4-FFF2-40B4-BE49-F238E27FC236}">
                    <a16:creationId xmlns:a16="http://schemas.microsoft.com/office/drawing/2014/main" id="{C4A3CCD1-E2D6-49AD-AC10-50B54976B926}"/>
                  </a:ext>
                </a:extLst>
              </p:cNvPr>
              <p:cNvPicPr/>
              <p:nvPr/>
            </p:nvPicPr>
            <p:blipFill>
              <a:blip r:embed="rId75"/>
              <a:stretch>
                <a:fillRect/>
              </a:stretch>
            </p:blipFill>
            <p:spPr>
              <a:xfrm>
                <a:off x="1332480" y="2820040"/>
                <a:ext cx="503640" cy="366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6">
            <p14:nvContentPartPr>
              <p14:cNvPr id="55" name="Ink 54">
                <a:extLst>
                  <a:ext uri="{FF2B5EF4-FFF2-40B4-BE49-F238E27FC236}">
                    <a16:creationId xmlns:a16="http://schemas.microsoft.com/office/drawing/2014/main" id="{21EFF2F5-C38E-4798-B3EC-209D5A126046}"/>
                  </a:ext>
                </a:extLst>
              </p14:cNvPr>
              <p14:cNvContentPartPr/>
              <p14:nvPr/>
            </p14:nvContentPartPr>
            <p14:xfrm>
              <a:off x="2487000" y="2872600"/>
              <a:ext cx="15120" cy="331560"/>
            </p14:xfrm>
          </p:contentPart>
        </mc:Choice>
        <mc:Fallback xmlns="">
          <p:pic>
            <p:nvPicPr>
              <p:cNvPr id="55" name="Ink 54">
                <a:extLst>
                  <a:ext uri="{FF2B5EF4-FFF2-40B4-BE49-F238E27FC236}">
                    <a16:creationId xmlns:a16="http://schemas.microsoft.com/office/drawing/2014/main" id="{21EFF2F5-C38E-4798-B3EC-209D5A126046}"/>
                  </a:ext>
                </a:extLst>
              </p:cNvPr>
              <p:cNvPicPr/>
              <p:nvPr/>
            </p:nvPicPr>
            <p:blipFill>
              <a:blip r:embed="rId77"/>
              <a:stretch>
                <a:fillRect/>
              </a:stretch>
            </p:blipFill>
            <p:spPr>
              <a:xfrm>
                <a:off x="2478000" y="2863960"/>
                <a:ext cx="32760" cy="349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8">
            <p14:nvContentPartPr>
              <p14:cNvPr id="59" name="Ink 58">
                <a:extLst>
                  <a:ext uri="{FF2B5EF4-FFF2-40B4-BE49-F238E27FC236}">
                    <a16:creationId xmlns:a16="http://schemas.microsoft.com/office/drawing/2014/main" id="{2D958FFD-8F1E-4DCA-A6EE-21962EADFB32}"/>
                  </a:ext>
                </a:extLst>
              </p14:cNvPr>
              <p14:cNvContentPartPr/>
              <p14:nvPr/>
            </p14:nvContentPartPr>
            <p14:xfrm>
              <a:off x="3084600" y="2918320"/>
              <a:ext cx="158400" cy="252360"/>
            </p14:xfrm>
          </p:contentPart>
        </mc:Choice>
        <mc:Fallback xmlns="">
          <p:pic>
            <p:nvPicPr>
              <p:cNvPr id="59" name="Ink 58">
                <a:extLst>
                  <a:ext uri="{FF2B5EF4-FFF2-40B4-BE49-F238E27FC236}">
                    <a16:creationId xmlns:a16="http://schemas.microsoft.com/office/drawing/2014/main" id="{2D958FFD-8F1E-4DCA-A6EE-21962EADFB32}"/>
                  </a:ext>
                </a:extLst>
              </p:cNvPr>
              <p:cNvPicPr/>
              <p:nvPr/>
            </p:nvPicPr>
            <p:blipFill>
              <a:blip r:embed="rId79"/>
              <a:stretch>
                <a:fillRect/>
              </a:stretch>
            </p:blipFill>
            <p:spPr>
              <a:xfrm>
                <a:off x="3075960" y="2909320"/>
                <a:ext cx="176040" cy="27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0">
            <p14:nvContentPartPr>
              <p14:cNvPr id="60" name="Ink 59">
                <a:extLst>
                  <a:ext uri="{FF2B5EF4-FFF2-40B4-BE49-F238E27FC236}">
                    <a16:creationId xmlns:a16="http://schemas.microsoft.com/office/drawing/2014/main" id="{AAE13E6B-64A1-40B5-8866-E2B588D625DD}"/>
                  </a:ext>
                </a:extLst>
              </p14:cNvPr>
              <p14:cNvContentPartPr/>
              <p14:nvPr/>
            </p14:nvContentPartPr>
            <p14:xfrm>
              <a:off x="2589240" y="2854600"/>
              <a:ext cx="310680" cy="266400"/>
            </p14:xfrm>
          </p:contentPart>
        </mc:Choice>
        <mc:Fallback xmlns="">
          <p:pic>
            <p:nvPicPr>
              <p:cNvPr id="60" name="Ink 59">
                <a:extLst>
                  <a:ext uri="{FF2B5EF4-FFF2-40B4-BE49-F238E27FC236}">
                    <a16:creationId xmlns:a16="http://schemas.microsoft.com/office/drawing/2014/main" id="{AAE13E6B-64A1-40B5-8866-E2B588D625DD}"/>
                  </a:ext>
                </a:extLst>
              </p:cNvPr>
              <p:cNvPicPr/>
              <p:nvPr/>
            </p:nvPicPr>
            <p:blipFill>
              <a:blip r:embed="rId81"/>
              <a:stretch>
                <a:fillRect/>
              </a:stretch>
            </p:blipFill>
            <p:spPr>
              <a:xfrm>
                <a:off x="2580230" y="2845600"/>
                <a:ext cx="328340" cy="284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2">
            <p14:nvContentPartPr>
              <p14:cNvPr id="61" name="Ink 60">
                <a:extLst>
                  <a:ext uri="{FF2B5EF4-FFF2-40B4-BE49-F238E27FC236}">
                    <a16:creationId xmlns:a16="http://schemas.microsoft.com/office/drawing/2014/main" id="{E59B6D82-39AE-4CDF-A406-742A798D418F}"/>
                  </a:ext>
                </a:extLst>
              </p14:cNvPr>
              <p14:cNvContentPartPr/>
              <p14:nvPr/>
            </p14:nvContentPartPr>
            <p14:xfrm>
              <a:off x="2022960" y="2820760"/>
              <a:ext cx="383760" cy="398160"/>
            </p14:xfrm>
          </p:contentPart>
        </mc:Choice>
        <mc:Fallback xmlns="">
          <p:pic>
            <p:nvPicPr>
              <p:cNvPr id="61" name="Ink 60">
                <a:extLst>
                  <a:ext uri="{FF2B5EF4-FFF2-40B4-BE49-F238E27FC236}">
                    <a16:creationId xmlns:a16="http://schemas.microsoft.com/office/drawing/2014/main" id="{E59B6D82-39AE-4CDF-A406-742A798D418F}"/>
                  </a:ext>
                </a:extLst>
              </p:cNvPr>
              <p:cNvPicPr/>
              <p:nvPr/>
            </p:nvPicPr>
            <p:blipFill>
              <a:blip r:embed="rId83"/>
              <a:stretch>
                <a:fillRect/>
              </a:stretch>
            </p:blipFill>
            <p:spPr>
              <a:xfrm>
                <a:off x="2014312" y="2812120"/>
                <a:ext cx="401417" cy="415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4">
            <p14:nvContentPartPr>
              <p14:cNvPr id="62" name="Ink 61">
                <a:extLst>
                  <a:ext uri="{FF2B5EF4-FFF2-40B4-BE49-F238E27FC236}">
                    <a16:creationId xmlns:a16="http://schemas.microsoft.com/office/drawing/2014/main" id="{A45DA30E-81B3-4B45-9659-8750639BA918}"/>
                  </a:ext>
                </a:extLst>
              </p14:cNvPr>
              <p14:cNvContentPartPr/>
              <p14:nvPr/>
            </p14:nvContentPartPr>
            <p14:xfrm>
              <a:off x="3361080" y="2933080"/>
              <a:ext cx="195120" cy="225000"/>
            </p14:xfrm>
          </p:contentPart>
        </mc:Choice>
        <mc:Fallback xmlns="">
          <p:pic>
            <p:nvPicPr>
              <p:cNvPr id="62" name="Ink 61">
                <a:extLst>
                  <a:ext uri="{FF2B5EF4-FFF2-40B4-BE49-F238E27FC236}">
                    <a16:creationId xmlns:a16="http://schemas.microsoft.com/office/drawing/2014/main" id="{A45DA30E-81B3-4B45-9659-8750639BA918}"/>
                  </a:ext>
                </a:extLst>
              </p:cNvPr>
              <p:cNvPicPr/>
              <p:nvPr/>
            </p:nvPicPr>
            <p:blipFill>
              <a:blip r:embed="rId85"/>
              <a:stretch>
                <a:fillRect/>
              </a:stretch>
            </p:blipFill>
            <p:spPr>
              <a:xfrm>
                <a:off x="3352440" y="2924440"/>
                <a:ext cx="212760" cy="242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6">
            <p14:nvContentPartPr>
              <p14:cNvPr id="73" name="Ink 72">
                <a:extLst>
                  <a:ext uri="{FF2B5EF4-FFF2-40B4-BE49-F238E27FC236}">
                    <a16:creationId xmlns:a16="http://schemas.microsoft.com/office/drawing/2014/main" id="{C106493F-EBAA-48DB-9606-E0CCB15B54A0}"/>
                  </a:ext>
                </a:extLst>
              </p14:cNvPr>
              <p14:cNvContentPartPr/>
              <p14:nvPr/>
            </p14:nvContentPartPr>
            <p14:xfrm>
              <a:off x="3314280" y="2819680"/>
              <a:ext cx="226080" cy="66600"/>
            </p14:xfrm>
          </p:contentPart>
        </mc:Choice>
        <mc:Fallback xmlns="">
          <p:pic>
            <p:nvPicPr>
              <p:cNvPr id="73" name="Ink 72">
                <a:extLst>
                  <a:ext uri="{FF2B5EF4-FFF2-40B4-BE49-F238E27FC236}">
                    <a16:creationId xmlns:a16="http://schemas.microsoft.com/office/drawing/2014/main" id="{C106493F-EBAA-48DB-9606-E0CCB15B54A0}"/>
                  </a:ext>
                </a:extLst>
              </p:cNvPr>
              <p:cNvPicPr/>
              <p:nvPr/>
            </p:nvPicPr>
            <p:blipFill>
              <a:blip r:embed="rId87"/>
              <a:stretch>
                <a:fillRect/>
              </a:stretch>
            </p:blipFill>
            <p:spPr>
              <a:xfrm>
                <a:off x="3305280" y="2811040"/>
                <a:ext cx="243720" cy="84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8">
            <p14:nvContentPartPr>
              <p14:cNvPr id="74" name="Ink 73">
                <a:extLst>
                  <a:ext uri="{FF2B5EF4-FFF2-40B4-BE49-F238E27FC236}">
                    <a16:creationId xmlns:a16="http://schemas.microsoft.com/office/drawing/2014/main" id="{01FF481C-C548-49BF-A877-EE9A9EF384D3}"/>
                  </a:ext>
                </a:extLst>
              </p14:cNvPr>
              <p14:cNvContentPartPr/>
              <p14:nvPr/>
            </p14:nvContentPartPr>
            <p14:xfrm>
              <a:off x="3318600" y="2758840"/>
              <a:ext cx="183600" cy="20160"/>
            </p14:xfrm>
          </p:contentPart>
        </mc:Choice>
        <mc:Fallback xmlns="">
          <p:pic>
            <p:nvPicPr>
              <p:cNvPr id="74" name="Ink 73">
                <a:extLst>
                  <a:ext uri="{FF2B5EF4-FFF2-40B4-BE49-F238E27FC236}">
                    <a16:creationId xmlns:a16="http://schemas.microsoft.com/office/drawing/2014/main" id="{01FF481C-C548-49BF-A877-EE9A9EF384D3}"/>
                  </a:ext>
                </a:extLst>
              </p:cNvPr>
              <p:cNvPicPr/>
              <p:nvPr/>
            </p:nvPicPr>
            <p:blipFill>
              <a:blip r:embed="rId89"/>
              <a:stretch>
                <a:fillRect/>
              </a:stretch>
            </p:blipFill>
            <p:spPr>
              <a:xfrm>
                <a:off x="3309600" y="2749840"/>
                <a:ext cx="201240" cy="37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0">
            <p14:nvContentPartPr>
              <p14:cNvPr id="78" name="Ink 77">
                <a:extLst>
                  <a:ext uri="{FF2B5EF4-FFF2-40B4-BE49-F238E27FC236}">
                    <a16:creationId xmlns:a16="http://schemas.microsoft.com/office/drawing/2014/main" id="{4BD16FE0-3207-4782-90E5-6454FB5F9666}"/>
                  </a:ext>
                </a:extLst>
              </p14:cNvPr>
              <p14:cNvContentPartPr/>
              <p14:nvPr/>
            </p14:nvContentPartPr>
            <p14:xfrm>
              <a:off x="3834480" y="2743000"/>
              <a:ext cx="178560" cy="65160"/>
            </p14:xfrm>
          </p:contentPart>
        </mc:Choice>
        <mc:Fallback xmlns="">
          <p:pic>
            <p:nvPicPr>
              <p:cNvPr id="78" name="Ink 77">
                <a:extLst>
                  <a:ext uri="{FF2B5EF4-FFF2-40B4-BE49-F238E27FC236}">
                    <a16:creationId xmlns:a16="http://schemas.microsoft.com/office/drawing/2014/main" id="{4BD16FE0-3207-4782-90E5-6454FB5F9666}"/>
                  </a:ext>
                </a:extLst>
              </p:cNvPr>
              <p:cNvPicPr/>
              <p:nvPr/>
            </p:nvPicPr>
            <p:blipFill>
              <a:blip r:embed="rId91"/>
              <a:stretch>
                <a:fillRect/>
              </a:stretch>
            </p:blipFill>
            <p:spPr>
              <a:xfrm>
                <a:off x="3825480" y="2734000"/>
                <a:ext cx="196200" cy="82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2">
            <p14:nvContentPartPr>
              <p14:cNvPr id="82" name="Ink 81">
                <a:extLst>
                  <a:ext uri="{FF2B5EF4-FFF2-40B4-BE49-F238E27FC236}">
                    <a16:creationId xmlns:a16="http://schemas.microsoft.com/office/drawing/2014/main" id="{EB2F2E4B-18E7-4886-B96B-868AB4CB164F}"/>
                  </a:ext>
                </a:extLst>
              </p14:cNvPr>
              <p14:cNvContentPartPr/>
              <p14:nvPr/>
            </p14:nvContentPartPr>
            <p14:xfrm>
              <a:off x="3696600" y="2844880"/>
              <a:ext cx="493560" cy="354960"/>
            </p14:xfrm>
          </p:contentPart>
        </mc:Choice>
        <mc:Fallback xmlns="">
          <p:pic>
            <p:nvPicPr>
              <p:cNvPr id="82" name="Ink 81">
                <a:extLst>
                  <a:ext uri="{FF2B5EF4-FFF2-40B4-BE49-F238E27FC236}">
                    <a16:creationId xmlns:a16="http://schemas.microsoft.com/office/drawing/2014/main" id="{EB2F2E4B-18E7-4886-B96B-868AB4CB164F}"/>
                  </a:ext>
                </a:extLst>
              </p:cNvPr>
              <p:cNvPicPr/>
              <p:nvPr/>
            </p:nvPicPr>
            <p:blipFill>
              <a:blip r:embed="rId93"/>
              <a:stretch>
                <a:fillRect/>
              </a:stretch>
            </p:blipFill>
            <p:spPr>
              <a:xfrm>
                <a:off x="3687600" y="2836240"/>
                <a:ext cx="511200" cy="372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8217485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26" name="Ink 125">
                <a:extLst>
                  <a:ext uri="{FF2B5EF4-FFF2-40B4-BE49-F238E27FC236}">
                    <a16:creationId xmlns:a16="http://schemas.microsoft.com/office/drawing/2014/main" id="{076E6C2F-2EA3-455F-9DAE-69C68048BD88}"/>
                  </a:ext>
                </a:extLst>
              </p14:cNvPr>
              <p14:cNvContentPartPr/>
              <p14:nvPr/>
            </p14:nvContentPartPr>
            <p14:xfrm>
              <a:off x="507360" y="76120"/>
              <a:ext cx="8430840" cy="2840400"/>
            </p14:xfrm>
          </p:contentPart>
        </mc:Choice>
        <mc:Fallback xmlns="">
          <p:pic>
            <p:nvPicPr>
              <p:cNvPr id="126" name="Ink 125">
                <a:extLst>
                  <a:ext uri="{FF2B5EF4-FFF2-40B4-BE49-F238E27FC236}">
                    <a16:creationId xmlns:a16="http://schemas.microsoft.com/office/drawing/2014/main" id="{076E6C2F-2EA3-455F-9DAE-69C68048BD88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98720" y="67481"/>
                <a:ext cx="8448480" cy="285803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3C09905D-3F24-484A-AF59-9E60BBFB3740}"/>
                  </a:ext>
                </a:extLst>
              </p14:cNvPr>
              <p14:cNvContentPartPr/>
              <p14:nvPr/>
            </p14:nvContentPartPr>
            <p14:xfrm>
              <a:off x="3018000" y="1033360"/>
              <a:ext cx="752400" cy="34596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3C09905D-3F24-484A-AF59-9E60BBFB3740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009360" y="1024360"/>
                <a:ext cx="770040" cy="363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431B5962-1D21-433C-8BB4-91D7AB504DB8}"/>
                  </a:ext>
                </a:extLst>
              </p14:cNvPr>
              <p14:cNvContentPartPr/>
              <p14:nvPr/>
            </p14:nvContentPartPr>
            <p14:xfrm>
              <a:off x="4205280" y="1038400"/>
              <a:ext cx="173160" cy="6804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431B5962-1D21-433C-8BB4-91D7AB504DB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196640" y="1029400"/>
                <a:ext cx="190800" cy="85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0181A1A3-4A48-4FE0-B854-5530FF3C2D1C}"/>
                  </a:ext>
                </a:extLst>
              </p14:cNvPr>
              <p14:cNvContentPartPr/>
              <p14:nvPr/>
            </p14:nvContentPartPr>
            <p14:xfrm>
              <a:off x="4554120" y="1241080"/>
              <a:ext cx="113040" cy="1368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0181A1A3-4A48-4FE0-B854-5530FF3C2D1C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4545120" y="1232440"/>
                <a:ext cx="130680" cy="31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8F9242C0-9536-44DE-B369-C48D67ED5EBB}"/>
                  </a:ext>
                </a:extLst>
              </p14:cNvPr>
              <p14:cNvContentPartPr/>
              <p14:nvPr/>
            </p14:nvContentPartPr>
            <p14:xfrm>
              <a:off x="4518840" y="1341880"/>
              <a:ext cx="124200" cy="972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8F9242C0-9536-44DE-B369-C48D67ED5EBB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4510200" y="1332880"/>
                <a:ext cx="141840" cy="2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169E9738-33B7-4063-8806-8B1267AA5609}"/>
                  </a:ext>
                </a:extLst>
              </p14:cNvPr>
              <p14:cNvContentPartPr/>
              <p14:nvPr/>
            </p14:nvContentPartPr>
            <p14:xfrm>
              <a:off x="4226160" y="1169440"/>
              <a:ext cx="201240" cy="35604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169E9738-33B7-4063-8806-8B1267AA5609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4217160" y="1160791"/>
                <a:ext cx="218880" cy="37369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4AF9A8A9-A82A-4CE8-AD30-5BD3370A62DF}"/>
                  </a:ext>
                </a:extLst>
              </p14:cNvPr>
              <p14:cNvContentPartPr/>
              <p14:nvPr/>
            </p14:nvContentPartPr>
            <p14:xfrm>
              <a:off x="4834920" y="1243240"/>
              <a:ext cx="128880" cy="21276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4AF9A8A9-A82A-4CE8-AD30-5BD3370A62DF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4826280" y="1234600"/>
                <a:ext cx="146520" cy="230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CF7978DE-6A95-4FE6-B374-C81CA23DDC89}"/>
                  </a:ext>
                </a:extLst>
              </p14:cNvPr>
              <p14:cNvContentPartPr/>
              <p14:nvPr/>
            </p14:nvContentPartPr>
            <p14:xfrm>
              <a:off x="4791360" y="1108600"/>
              <a:ext cx="186120" cy="5616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CF7978DE-6A95-4FE6-B374-C81CA23DDC89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4782360" y="1099600"/>
                <a:ext cx="203760" cy="73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606915B8-BA56-445C-BD18-FD61FC0C70EB}"/>
                  </a:ext>
                </a:extLst>
              </p14:cNvPr>
              <p14:cNvContentPartPr/>
              <p14:nvPr/>
            </p14:nvContentPartPr>
            <p14:xfrm>
              <a:off x="4819080" y="1036960"/>
              <a:ext cx="173880" cy="180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606915B8-BA56-445C-BD18-FD61FC0C70EB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4810440" y="1028320"/>
                <a:ext cx="191520" cy="1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C9A784FA-E345-4455-8898-296F3076F6C1}"/>
                  </a:ext>
                </a:extLst>
              </p14:cNvPr>
              <p14:cNvContentPartPr/>
              <p14:nvPr/>
            </p14:nvContentPartPr>
            <p14:xfrm>
              <a:off x="5063520" y="1054240"/>
              <a:ext cx="503640" cy="470880"/>
            </p14:xfrm>
          </p:contentPart>
        </mc:Choice>
        <mc:Fallback xmlns=""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C9A784FA-E345-4455-8898-296F3076F6C1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5054874" y="1045240"/>
                <a:ext cx="521293" cy="488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8623301D-32A9-4E63-9603-07C59208FBB4}"/>
                  </a:ext>
                </a:extLst>
              </p14:cNvPr>
              <p14:cNvContentPartPr/>
              <p14:nvPr/>
            </p14:nvContentPartPr>
            <p14:xfrm>
              <a:off x="544440" y="1693240"/>
              <a:ext cx="310680" cy="24156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8623301D-32A9-4E63-9603-07C59208FBB4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535790" y="1684240"/>
                <a:ext cx="328340" cy="259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CA8E5C57-FEBC-4CDD-851F-1B3D1C63DC3D}"/>
                  </a:ext>
                </a:extLst>
              </p14:cNvPr>
              <p14:cNvContentPartPr/>
              <p14:nvPr/>
            </p14:nvContentPartPr>
            <p14:xfrm>
              <a:off x="1088040" y="1645360"/>
              <a:ext cx="207000" cy="6120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CA8E5C57-FEBC-4CDD-851F-1B3D1C63DC3D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1079040" y="1636720"/>
                <a:ext cx="224640" cy="78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0AF5D245-54A3-4731-9699-03E57F475161}"/>
                  </a:ext>
                </a:extLst>
              </p14:cNvPr>
              <p14:cNvContentPartPr/>
              <p14:nvPr/>
            </p14:nvContentPartPr>
            <p14:xfrm>
              <a:off x="1152840" y="1769560"/>
              <a:ext cx="222480" cy="26568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0AF5D245-54A3-4731-9699-03E57F475161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1144200" y="1760572"/>
                <a:ext cx="240120" cy="28329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AF948BCC-A8D7-42CB-9E1A-28979FA35CAC}"/>
                  </a:ext>
                </a:extLst>
              </p14:cNvPr>
              <p14:cNvContentPartPr/>
              <p14:nvPr/>
            </p14:nvContentPartPr>
            <p14:xfrm>
              <a:off x="1648560" y="1626640"/>
              <a:ext cx="172800" cy="5760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AF948BCC-A8D7-42CB-9E1A-28979FA35CAC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1639920" y="1618000"/>
                <a:ext cx="190440" cy="75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635352C1-C4D5-4E6F-AED5-0F40707B0597}"/>
                  </a:ext>
                </a:extLst>
              </p14:cNvPr>
              <p14:cNvContentPartPr/>
              <p14:nvPr/>
            </p14:nvContentPartPr>
            <p14:xfrm>
              <a:off x="1639560" y="1564360"/>
              <a:ext cx="181800" cy="7920"/>
            </p14:xfrm>
          </p:contentPart>
        </mc:Choice>
        <mc:Fallback xmlns=""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635352C1-C4D5-4E6F-AED5-0F40707B0597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1630560" y="1555720"/>
                <a:ext cx="199440" cy="25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CD864C37-E2B0-4D05-8DBB-B70EF5A05450}"/>
                  </a:ext>
                </a:extLst>
              </p14:cNvPr>
              <p14:cNvContentPartPr/>
              <p14:nvPr/>
            </p14:nvContentPartPr>
            <p14:xfrm>
              <a:off x="1471080" y="1740760"/>
              <a:ext cx="415800" cy="256320"/>
            </p14:xfrm>
          </p:contentPart>
        </mc:Choice>
        <mc:Fallback xmlns=""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CD864C37-E2B0-4D05-8DBB-B70EF5A05450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1462080" y="1732120"/>
                <a:ext cx="433440" cy="273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">
            <p14:nvContentPartPr>
              <p14:cNvPr id="27" name="Ink 26">
                <a:extLst>
                  <a:ext uri="{FF2B5EF4-FFF2-40B4-BE49-F238E27FC236}">
                    <a16:creationId xmlns:a16="http://schemas.microsoft.com/office/drawing/2014/main" id="{7FD1EB54-F34A-49EB-AE5F-1398E948A337}"/>
                  </a:ext>
                </a:extLst>
              </p14:cNvPr>
              <p14:cNvContentPartPr/>
              <p14:nvPr/>
            </p14:nvContentPartPr>
            <p14:xfrm>
              <a:off x="1978680" y="1889440"/>
              <a:ext cx="152280" cy="9000"/>
            </p14:xfrm>
          </p:contentPart>
        </mc:Choice>
        <mc:Fallback xmlns="">
          <p:pic>
            <p:nvPicPr>
              <p:cNvPr id="27" name="Ink 26">
                <a:extLst>
                  <a:ext uri="{FF2B5EF4-FFF2-40B4-BE49-F238E27FC236}">
                    <a16:creationId xmlns:a16="http://schemas.microsoft.com/office/drawing/2014/main" id="{7FD1EB54-F34A-49EB-AE5F-1398E948A337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1970040" y="1880440"/>
                <a:ext cx="169920" cy="26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6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E86DE401-2D69-4FC1-823F-209E7004F504}"/>
                  </a:ext>
                </a:extLst>
              </p14:cNvPr>
              <p14:cNvContentPartPr/>
              <p14:nvPr/>
            </p14:nvContentPartPr>
            <p14:xfrm>
              <a:off x="2047800" y="1824280"/>
              <a:ext cx="14760" cy="152640"/>
            </p14:xfrm>
          </p:contentPart>
        </mc:Choice>
        <mc:Fallback xmlns=""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E86DE401-2D69-4FC1-823F-209E7004F504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2038800" y="1815640"/>
                <a:ext cx="32400" cy="170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8">
            <p14:nvContentPartPr>
              <p14:cNvPr id="33" name="Ink 32">
                <a:extLst>
                  <a:ext uri="{FF2B5EF4-FFF2-40B4-BE49-F238E27FC236}">
                    <a16:creationId xmlns:a16="http://schemas.microsoft.com/office/drawing/2014/main" id="{396E5837-8764-44E3-9078-1DB2C14C9533}"/>
                  </a:ext>
                </a:extLst>
              </p14:cNvPr>
              <p14:cNvContentPartPr/>
              <p14:nvPr/>
            </p14:nvContentPartPr>
            <p14:xfrm>
              <a:off x="2266320" y="1602880"/>
              <a:ext cx="161280" cy="91800"/>
            </p14:xfrm>
          </p:contentPart>
        </mc:Choice>
        <mc:Fallback xmlns="">
          <p:pic>
            <p:nvPicPr>
              <p:cNvPr id="33" name="Ink 32">
                <a:extLst>
                  <a:ext uri="{FF2B5EF4-FFF2-40B4-BE49-F238E27FC236}">
                    <a16:creationId xmlns:a16="http://schemas.microsoft.com/office/drawing/2014/main" id="{396E5837-8764-44E3-9078-1DB2C14C9533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2257680" y="1594240"/>
                <a:ext cx="178920" cy="10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E81C125D-F7B6-4827-B440-388BBD7F41DE}"/>
                  </a:ext>
                </a:extLst>
              </p14:cNvPr>
              <p14:cNvContentPartPr/>
              <p14:nvPr/>
            </p14:nvContentPartPr>
            <p14:xfrm>
              <a:off x="2298720" y="1727440"/>
              <a:ext cx="345960" cy="314640"/>
            </p14:xfrm>
          </p:contentPart>
        </mc:Choice>
        <mc:Fallback xmlns=""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E81C125D-F7B6-4827-B440-388BBD7F41DE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2290071" y="1718800"/>
                <a:ext cx="363618" cy="332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AB641FA0-CCDC-45D7-816E-ADFFDFD44F5F}"/>
                  </a:ext>
                </a:extLst>
              </p14:cNvPr>
              <p14:cNvContentPartPr/>
              <p14:nvPr/>
            </p14:nvContentPartPr>
            <p14:xfrm>
              <a:off x="3023760" y="1653640"/>
              <a:ext cx="1086840" cy="43740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AB641FA0-CCDC-45D7-816E-ADFFDFD44F5F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3015117" y="1645000"/>
                <a:ext cx="1104486" cy="455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4">
            <p14:nvContentPartPr>
              <p14:cNvPr id="29" name="Ink 28">
                <a:extLst>
                  <a:ext uri="{FF2B5EF4-FFF2-40B4-BE49-F238E27FC236}">
                    <a16:creationId xmlns:a16="http://schemas.microsoft.com/office/drawing/2014/main" id="{F1E2A2E9-97BE-4D12-B740-EB7F5B955A4A}"/>
                  </a:ext>
                </a:extLst>
              </p14:cNvPr>
              <p14:cNvContentPartPr/>
              <p14:nvPr/>
            </p14:nvContentPartPr>
            <p14:xfrm>
              <a:off x="4420920" y="1792960"/>
              <a:ext cx="600120" cy="399240"/>
            </p14:xfrm>
          </p:contentPart>
        </mc:Choice>
        <mc:Fallback xmlns="">
          <p:pic>
            <p:nvPicPr>
              <p:cNvPr id="29" name="Ink 28">
                <a:extLst>
                  <a:ext uri="{FF2B5EF4-FFF2-40B4-BE49-F238E27FC236}">
                    <a16:creationId xmlns:a16="http://schemas.microsoft.com/office/drawing/2014/main" id="{F1E2A2E9-97BE-4D12-B740-EB7F5B955A4A}"/>
                  </a:ext>
                </a:extLst>
              </p:cNvPr>
              <p:cNvPicPr/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4411920" y="1783960"/>
                <a:ext cx="617760" cy="416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6">
            <p14:nvContentPartPr>
              <p14:cNvPr id="40" name="Ink 39">
                <a:extLst>
                  <a:ext uri="{FF2B5EF4-FFF2-40B4-BE49-F238E27FC236}">
                    <a16:creationId xmlns:a16="http://schemas.microsoft.com/office/drawing/2014/main" id="{D8BA285E-913F-488C-8CBD-A17E37C2E0A1}"/>
                  </a:ext>
                </a:extLst>
              </p14:cNvPr>
              <p14:cNvContentPartPr/>
              <p14:nvPr/>
            </p14:nvContentPartPr>
            <p14:xfrm>
              <a:off x="5190240" y="1787200"/>
              <a:ext cx="563760" cy="365040"/>
            </p14:xfrm>
          </p:contentPart>
        </mc:Choice>
        <mc:Fallback xmlns="">
          <p:pic>
            <p:nvPicPr>
              <p:cNvPr id="40" name="Ink 39">
                <a:extLst>
                  <a:ext uri="{FF2B5EF4-FFF2-40B4-BE49-F238E27FC236}">
                    <a16:creationId xmlns:a16="http://schemas.microsoft.com/office/drawing/2014/main" id="{D8BA285E-913F-488C-8CBD-A17E37C2E0A1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5181600" y="1778560"/>
                <a:ext cx="581400" cy="382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8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FC4885BA-5689-4346-8855-43766734C7DA}"/>
                  </a:ext>
                </a:extLst>
              </p14:cNvPr>
              <p14:cNvContentPartPr/>
              <p14:nvPr/>
            </p14:nvContentPartPr>
            <p14:xfrm>
              <a:off x="562440" y="2426200"/>
              <a:ext cx="203760" cy="1764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FC4885BA-5689-4346-8855-43766734C7DA}"/>
                  </a:ext>
                </a:extLst>
              </p:cNvPr>
              <p:cNvPicPr/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553800" y="2417200"/>
                <a:ext cx="221400" cy="35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0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E29B638A-00A3-4597-B0D1-737D9890489F}"/>
                  </a:ext>
                </a:extLst>
              </p14:cNvPr>
              <p14:cNvContentPartPr/>
              <p14:nvPr/>
            </p14:nvContentPartPr>
            <p14:xfrm>
              <a:off x="555240" y="2494960"/>
              <a:ext cx="170280" cy="3096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E29B638A-00A3-4597-B0D1-737D9890489F}"/>
                  </a:ext>
                </a:extLst>
              </p:cNvPr>
              <p:cNvPicPr/>
              <p:nvPr/>
            </p:nvPicPr>
            <p:blipFill>
              <a:blip r:embed="rId51"/>
              <a:stretch>
                <a:fillRect/>
              </a:stretch>
            </p:blipFill>
            <p:spPr>
              <a:xfrm>
                <a:off x="546240" y="2486320"/>
                <a:ext cx="187920" cy="48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2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BC0BAD7E-4E97-4CB0-BB46-53D628E007BA}"/>
                  </a:ext>
                </a:extLst>
              </p14:cNvPr>
              <p14:cNvContentPartPr/>
              <p14:nvPr/>
            </p14:nvContentPartPr>
            <p14:xfrm>
              <a:off x="832800" y="2203360"/>
              <a:ext cx="209160" cy="5436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BC0BAD7E-4E97-4CB0-BB46-53D628E007BA}"/>
                  </a:ext>
                </a:extLst>
              </p:cNvPr>
              <p:cNvPicPr/>
              <p:nvPr/>
            </p:nvPicPr>
            <p:blipFill>
              <a:blip r:embed="rId53"/>
              <a:stretch>
                <a:fillRect/>
              </a:stretch>
            </p:blipFill>
            <p:spPr>
              <a:xfrm>
                <a:off x="824160" y="2194720"/>
                <a:ext cx="2268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4">
            <p14:nvContentPartPr>
              <p14:cNvPr id="32" name="Ink 31">
                <a:extLst>
                  <a:ext uri="{FF2B5EF4-FFF2-40B4-BE49-F238E27FC236}">
                    <a16:creationId xmlns:a16="http://schemas.microsoft.com/office/drawing/2014/main" id="{EF9807D1-8062-426A-8514-67DCD6FBA237}"/>
                  </a:ext>
                </a:extLst>
              </p14:cNvPr>
              <p14:cNvContentPartPr/>
              <p14:nvPr/>
            </p14:nvContentPartPr>
            <p14:xfrm>
              <a:off x="1342200" y="2194000"/>
              <a:ext cx="205200" cy="77400"/>
            </p14:xfrm>
          </p:contentPart>
        </mc:Choice>
        <mc:Fallback xmlns="">
          <p:pic>
            <p:nvPicPr>
              <p:cNvPr id="32" name="Ink 31">
                <a:extLst>
                  <a:ext uri="{FF2B5EF4-FFF2-40B4-BE49-F238E27FC236}">
                    <a16:creationId xmlns:a16="http://schemas.microsoft.com/office/drawing/2014/main" id="{EF9807D1-8062-426A-8514-67DCD6FBA237}"/>
                  </a:ext>
                </a:extLst>
              </p:cNvPr>
              <p:cNvPicPr/>
              <p:nvPr/>
            </p:nvPicPr>
            <p:blipFill>
              <a:blip r:embed="rId55"/>
              <a:stretch>
                <a:fillRect/>
              </a:stretch>
            </p:blipFill>
            <p:spPr>
              <a:xfrm>
                <a:off x="1333200" y="2185360"/>
                <a:ext cx="222840" cy="95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6">
            <p14:nvContentPartPr>
              <p14:cNvPr id="35" name="Ink 34">
                <a:extLst>
                  <a:ext uri="{FF2B5EF4-FFF2-40B4-BE49-F238E27FC236}">
                    <a16:creationId xmlns:a16="http://schemas.microsoft.com/office/drawing/2014/main" id="{2ECB82D4-F4DF-4A3F-B5DD-5E455BF02AA6}"/>
                  </a:ext>
                </a:extLst>
              </p14:cNvPr>
              <p14:cNvContentPartPr/>
              <p14:nvPr/>
            </p14:nvContentPartPr>
            <p14:xfrm>
              <a:off x="1238520" y="2321440"/>
              <a:ext cx="370080" cy="282600"/>
            </p14:xfrm>
          </p:contentPart>
        </mc:Choice>
        <mc:Fallback xmlns="">
          <p:pic>
            <p:nvPicPr>
              <p:cNvPr id="35" name="Ink 34">
                <a:extLst>
                  <a:ext uri="{FF2B5EF4-FFF2-40B4-BE49-F238E27FC236}">
                    <a16:creationId xmlns:a16="http://schemas.microsoft.com/office/drawing/2014/main" id="{2ECB82D4-F4DF-4A3F-B5DD-5E455BF02AA6}"/>
                  </a:ext>
                </a:extLst>
              </p:cNvPr>
              <p:cNvPicPr/>
              <p:nvPr/>
            </p:nvPicPr>
            <p:blipFill>
              <a:blip r:embed="rId57"/>
              <a:stretch>
                <a:fillRect/>
              </a:stretch>
            </p:blipFill>
            <p:spPr>
              <a:xfrm>
                <a:off x="1229872" y="2312440"/>
                <a:ext cx="387737" cy="300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8">
            <p14:nvContentPartPr>
              <p14:cNvPr id="37" name="Ink 36">
                <a:extLst>
                  <a:ext uri="{FF2B5EF4-FFF2-40B4-BE49-F238E27FC236}">
                    <a16:creationId xmlns:a16="http://schemas.microsoft.com/office/drawing/2014/main" id="{F9781E97-8DED-43CE-A507-46BC5D6A2BFB}"/>
                  </a:ext>
                </a:extLst>
              </p14:cNvPr>
              <p14:cNvContentPartPr/>
              <p14:nvPr/>
            </p14:nvContentPartPr>
            <p14:xfrm>
              <a:off x="891120" y="2356000"/>
              <a:ext cx="262440" cy="290880"/>
            </p14:xfrm>
          </p:contentPart>
        </mc:Choice>
        <mc:Fallback xmlns="">
          <p:pic>
            <p:nvPicPr>
              <p:cNvPr id="37" name="Ink 36">
                <a:extLst>
                  <a:ext uri="{FF2B5EF4-FFF2-40B4-BE49-F238E27FC236}">
                    <a16:creationId xmlns:a16="http://schemas.microsoft.com/office/drawing/2014/main" id="{F9781E97-8DED-43CE-A507-46BC5D6A2BFB}"/>
                  </a:ext>
                </a:extLst>
              </p:cNvPr>
              <p:cNvPicPr/>
              <p:nvPr/>
            </p:nvPicPr>
            <p:blipFill>
              <a:blip r:embed="rId59"/>
              <a:stretch>
                <a:fillRect/>
              </a:stretch>
            </p:blipFill>
            <p:spPr>
              <a:xfrm>
                <a:off x="882468" y="2347000"/>
                <a:ext cx="280104" cy="308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0">
            <p14:nvContentPartPr>
              <p14:cNvPr id="50" name="Ink 49">
                <a:extLst>
                  <a:ext uri="{FF2B5EF4-FFF2-40B4-BE49-F238E27FC236}">
                    <a16:creationId xmlns:a16="http://schemas.microsoft.com/office/drawing/2014/main" id="{DC798E1A-94D9-4391-804E-91C58F2D723C}"/>
                  </a:ext>
                </a:extLst>
              </p14:cNvPr>
              <p14:cNvContentPartPr/>
              <p14:nvPr/>
            </p14:nvContentPartPr>
            <p14:xfrm>
              <a:off x="3579600" y="2220640"/>
              <a:ext cx="354600" cy="426960"/>
            </p14:xfrm>
          </p:contentPart>
        </mc:Choice>
        <mc:Fallback xmlns="">
          <p:pic>
            <p:nvPicPr>
              <p:cNvPr id="50" name="Ink 49">
                <a:extLst>
                  <a:ext uri="{FF2B5EF4-FFF2-40B4-BE49-F238E27FC236}">
                    <a16:creationId xmlns:a16="http://schemas.microsoft.com/office/drawing/2014/main" id="{DC798E1A-94D9-4391-804E-91C58F2D723C}"/>
                  </a:ext>
                </a:extLst>
              </p:cNvPr>
              <p:cNvPicPr/>
              <p:nvPr/>
            </p:nvPicPr>
            <p:blipFill>
              <a:blip r:embed="rId61"/>
              <a:stretch>
                <a:fillRect/>
              </a:stretch>
            </p:blipFill>
            <p:spPr>
              <a:xfrm>
                <a:off x="3570951" y="2211648"/>
                <a:ext cx="372258" cy="44458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2">
            <p14:nvContentPartPr>
              <p14:cNvPr id="51" name="Ink 50">
                <a:extLst>
                  <a:ext uri="{FF2B5EF4-FFF2-40B4-BE49-F238E27FC236}">
                    <a16:creationId xmlns:a16="http://schemas.microsoft.com/office/drawing/2014/main" id="{3E9FD3EE-DCAB-484D-9CD8-40717755351D}"/>
                  </a:ext>
                </a:extLst>
              </p14:cNvPr>
              <p14:cNvContentPartPr/>
              <p14:nvPr/>
            </p14:nvContentPartPr>
            <p14:xfrm>
              <a:off x="2613720" y="2207320"/>
              <a:ext cx="870120" cy="460440"/>
            </p14:xfrm>
          </p:contentPart>
        </mc:Choice>
        <mc:Fallback xmlns="">
          <p:pic>
            <p:nvPicPr>
              <p:cNvPr id="51" name="Ink 50">
                <a:extLst>
                  <a:ext uri="{FF2B5EF4-FFF2-40B4-BE49-F238E27FC236}">
                    <a16:creationId xmlns:a16="http://schemas.microsoft.com/office/drawing/2014/main" id="{3E9FD3EE-DCAB-484D-9CD8-40717755351D}"/>
                  </a:ext>
                </a:extLst>
              </p:cNvPr>
              <p:cNvPicPr/>
              <p:nvPr/>
            </p:nvPicPr>
            <p:blipFill>
              <a:blip r:embed="rId63"/>
              <a:stretch>
                <a:fillRect/>
              </a:stretch>
            </p:blipFill>
            <p:spPr>
              <a:xfrm>
                <a:off x="2604720" y="2198680"/>
                <a:ext cx="887760" cy="478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4">
            <p14:nvContentPartPr>
              <p14:cNvPr id="52" name="Ink 51">
                <a:extLst>
                  <a:ext uri="{FF2B5EF4-FFF2-40B4-BE49-F238E27FC236}">
                    <a16:creationId xmlns:a16="http://schemas.microsoft.com/office/drawing/2014/main" id="{A077DFA9-B981-45E4-8556-DC623B4219A2}"/>
                  </a:ext>
                </a:extLst>
              </p14:cNvPr>
              <p14:cNvContentPartPr/>
              <p14:nvPr/>
            </p14:nvContentPartPr>
            <p14:xfrm>
              <a:off x="1867440" y="2100040"/>
              <a:ext cx="606960" cy="566280"/>
            </p14:xfrm>
          </p:contentPart>
        </mc:Choice>
        <mc:Fallback xmlns="">
          <p:pic>
            <p:nvPicPr>
              <p:cNvPr id="52" name="Ink 51">
                <a:extLst>
                  <a:ext uri="{FF2B5EF4-FFF2-40B4-BE49-F238E27FC236}">
                    <a16:creationId xmlns:a16="http://schemas.microsoft.com/office/drawing/2014/main" id="{A077DFA9-B981-45E4-8556-DC623B4219A2}"/>
                  </a:ext>
                </a:extLst>
              </p:cNvPr>
              <p:cNvPicPr/>
              <p:nvPr/>
            </p:nvPicPr>
            <p:blipFill>
              <a:blip r:embed="rId65"/>
              <a:stretch>
                <a:fillRect/>
              </a:stretch>
            </p:blipFill>
            <p:spPr>
              <a:xfrm>
                <a:off x="1858440" y="2091040"/>
                <a:ext cx="624600" cy="583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6">
            <p14:nvContentPartPr>
              <p14:cNvPr id="68" name="Ink 67">
                <a:extLst>
                  <a:ext uri="{FF2B5EF4-FFF2-40B4-BE49-F238E27FC236}">
                    <a16:creationId xmlns:a16="http://schemas.microsoft.com/office/drawing/2014/main" id="{2BCB77AA-8771-4CAB-BE27-31F1990C23DB}"/>
                  </a:ext>
                </a:extLst>
              </p14:cNvPr>
              <p14:cNvContentPartPr/>
              <p14:nvPr/>
            </p14:nvContentPartPr>
            <p14:xfrm>
              <a:off x="4033200" y="2239360"/>
              <a:ext cx="732240" cy="408600"/>
            </p14:xfrm>
          </p:contentPart>
        </mc:Choice>
        <mc:Fallback xmlns="">
          <p:pic>
            <p:nvPicPr>
              <p:cNvPr id="68" name="Ink 67">
                <a:extLst>
                  <a:ext uri="{FF2B5EF4-FFF2-40B4-BE49-F238E27FC236}">
                    <a16:creationId xmlns:a16="http://schemas.microsoft.com/office/drawing/2014/main" id="{2BCB77AA-8771-4CAB-BE27-31F1990C23DB}"/>
                  </a:ext>
                </a:extLst>
              </p:cNvPr>
              <p:cNvPicPr/>
              <p:nvPr/>
            </p:nvPicPr>
            <p:blipFill>
              <a:blip r:embed="rId67"/>
              <a:stretch>
                <a:fillRect/>
              </a:stretch>
            </p:blipFill>
            <p:spPr>
              <a:xfrm>
                <a:off x="4024200" y="2230360"/>
                <a:ext cx="749880" cy="426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8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87223C36-BDCD-4BEA-AE88-101A255CA0B6}"/>
                  </a:ext>
                </a:extLst>
              </p14:cNvPr>
              <p14:cNvContentPartPr/>
              <p14:nvPr/>
            </p14:nvContentPartPr>
            <p14:xfrm>
              <a:off x="586200" y="2934880"/>
              <a:ext cx="175680" cy="972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87223C36-BDCD-4BEA-AE88-101A255CA0B6}"/>
                  </a:ext>
                </a:extLst>
              </p:cNvPr>
              <p:cNvPicPr/>
              <p:nvPr/>
            </p:nvPicPr>
            <p:blipFill>
              <a:blip r:embed="rId69"/>
              <a:stretch>
                <a:fillRect/>
              </a:stretch>
            </p:blipFill>
            <p:spPr>
              <a:xfrm>
                <a:off x="577560" y="2926240"/>
                <a:ext cx="193320" cy="2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0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C018462A-6DC3-4E53-813E-93036192FD1B}"/>
                  </a:ext>
                </a:extLst>
              </p14:cNvPr>
              <p14:cNvContentPartPr/>
              <p14:nvPr/>
            </p14:nvContentPartPr>
            <p14:xfrm>
              <a:off x="574320" y="3050440"/>
              <a:ext cx="176040" cy="1764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C018462A-6DC3-4E53-813E-93036192FD1B}"/>
                  </a:ext>
                </a:extLst>
              </p:cNvPr>
              <p:cNvPicPr/>
              <p:nvPr/>
            </p:nvPicPr>
            <p:blipFill>
              <a:blip r:embed="rId71"/>
              <a:stretch>
                <a:fillRect/>
              </a:stretch>
            </p:blipFill>
            <p:spPr>
              <a:xfrm>
                <a:off x="565680" y="3041440"/>
                <a:ext cx="193680" cy="35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2">
            <p14:nvContentPartPr>
              <p14:cNvPr id="41" name="Ink 40">
                <a:extLst>
                  <a:ext uri="{FF2B5EF4-FFF2-40B4-BE49-F238E27FC236}">
                    <a16:creationId xmlns:a16="http://schemas.microsoft.com/office/drawing/2014/main" id="{CB12C308-1AEF-43D4-A881-9EF8B66C6642}"/>
                  </a:ext>
                </a:extLst>
              </p14:cNvPr>
              <p14:cNvContentPartPr/>
              <p14:nvPr/>
            </p14:nvContentPartPr>
            <p14:xfrm>
              <a:off x="927120" y="2803840"/>
              <a:ext cx="315720" cy="406800"/>
            </p14:xfrm>
          </p:contentPart>
        </mc:Choice>
        <mc:Fallback xmlns="">
          <p:pic>
            <p:nvPicPr>
              <p:cNvPr id="41" name="Ink 40">
                <a:extLst>
                  <a:ext uri="{FF2B5EF4-FFF2-40B4-BE49-F238E27FC236}">
                    <a16:creationId xmlns:a16="http://schemas.microsoft.com/office/drawing/2014/main" id="{CB12C308-1AEF-43D4-A881-9EF8B66C6642}"/>
                  </a:ext>
                </a:extLst>
              </p:cNvPr>
              <p:cNvPicPr/>
              <p:nvPr/>
            </p:nvPicPr>
            <p:blipFill>
              <a:blip r:embed="rId73"/>
              <a:stretch>
                <a:fillRect/>
              </a:stretch>
            </p:blipFill>
            <p:spPr>
              <a:xfrm>
                <a:off x="918120" y="2794840"/>
                <a:ext cx="333360" cy="424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4">
            <p14:nvContentPartPr>
              <p14:cNvPr id="44" name="Ink 43">
                <a:extLst>
                  <a:ext uri="{FF2B5EF4-FFF2-40B4-BE49-F238E27FC236}">
                    <a16:creationId xmlns:a16="http://schemas.microsoft.com/office/drawing/2014/main" id="{C4A3CCD1-E2D6-49AD-AC10-50B54976B926}"/>
                  </a:ext>
                </a:extLst>
              </p14:cNvPr>
              <p14:cNvContentPartPr/>
              <p14:nvPr/>
            </p14:nvContentPartPr>
            <p14:xfrm>
              <a:off x="1341480" y="2829040"/>
              <a:ext cx="486000" cy="348840"/>
            </p14:xfrm>
          </p:contentPart>
        </mc:Choice>
        <mc:Fallback xmlns="">
          <p:pic>
            <p:nvPicPr>
              <p:cNvPr id="44" name="Ink 43">
                <a:extLst>
                  <a:ext uri="{FF2B5EF4-FFF2-40B4-BE49-F238E27FC236}">
                    <a16:creationId xmlns:a16="http://schemas.microsoft.com/office/drawing/2014/main" id="{C4A3CCD1-E2D6-49AD-AC10-50B54976B926}"/>
                  </a:ext>
                </a:extLst>
              </p:cNvPr>
              <p:cNvPicPr/>
              <p:nvPr/>
            </p:nvPicPr>
            <p:blipFill>
              <a:blip r:embed="rId75"/>
              <a:stretch>
                <a:fillRect/>
              </a:stretch>
            </p:blipFill>
            <p:spPr>
              <a:xfrm>
                <a:off x="1332480" y="2820040"/>
                <a:ext cx="503640" cy="366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6">
            <p14:nvContentPartPr>
              <p14:cNvPr id="55" name="Ink 54">
                <a:extLst>
                  <a:ext uri="{FF2B5EF4-FFF2-40B4-BE49-F238E27FC236}">
                    <a16:creationId xmlns:a16="http://schemas.microsoft.com/office/drawing/2014/main" id="{21EFF2F5-C38E-4798-B3EC-209D5A126046}"/>
                  </a:ext>
                </a:extLst>
              </p14:cNvPr>
              <p14:cNvContentPartPr/>
              <p14:nvPr/>
            </p14:nvContentPartPr>
            <p14:xfrm>
              <a:off x="2487000" y="2872600"/>
              <a:ext cx="15120" cy="331560"/>
            </p14:xfrm>
          </p:contentPart>
        </mc:Choice>
        <mc:Fallback xmlns="">
          <p:pic>
            <p:nvPicPr>
              <p:cNvPr id="55" name="Ink 54">
                <a:extLst>
                  <a:ext uri="{FF2B5EF4-FFF2-40B4-BE49-F238E27FC236}">
                    <a16:creationId xmlns:a16="http://schemas.microsoft.com/office/drawing/2014/main" id="{21EFF2F5-C38E-4798-B3EC-209D5A126046}"/>
                  </a:ext>
                </a:extLst>
              </p:cNvPr>
              <p:cNvPicPr/>
              <p:nvPr/>
            </p:nvPicPr>
            <p:blipFill>
              <a:blip r:embed="rId77"/>
              <a:stretch>
                <a:fillRect/>
              </a:stretch>
            </p:blipFill>
            <p:spPr>
              <a:xfrm>
                <a:off x="2478000" y="2863960"/>
                <a:ext cx="32760" cy="349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8">
            <p14:nvContentPartPr>
              <p14:cNvPr id="59" name="Ink 58">
                <a:extLst>
                  <a:ext uri="{FF2B5EF4-FFF2-40B4-BE49-F238E27FC236}">
                    <a16:creationId xmlns:a16="http://schemas.microsoft.com/office/drawing/2014/main" id="{2D958FFD-8F1E-4DCA-A6EE-21962EADFB32}"/>
                  </a:ext>
                </a:extLst>
              </p14:cNvPr>
              <p14:cNvContentPartPr/>
              <p14:nvPr/>
            </p14:nvContentPartPr>
            <p14:xfrm>
              <a:off x="3084600" y="2918320"/>
              <a:ext cx="158400" cy="252360"/>
            </p14:xfrm>
          </p:contentPart>
        </mc:Choice>
        <mc:Fallback xmlns="">
          <p:pic>
            <p:nvPicPr>
              <p:cNvPr id="59" name="Ink 58">
                <a:extLst>
                  <a:ext uri="{FF2B5EF4-FFF2-40B4-BE49-F238E27FC236}">
                    <a16:creationId xmlns:a16="http://schemas.microsoft.com/office/drawing/2014/main" id="{2D958FFD-8F1E-4DCA-A6EE-21962EADFB32}"/>
                  </a:ext>
                </a:extLst>
              </p:cNvPr>
              <p:cNvPicPr/>
              <p:nvPr/>
            </p:nvPicPr>
            <p:blipFill>
              <a:blip r:embed="rId79"/>
              <a:stretch>
                <a:fillRect/>
              </a:stretch>
            </p:blipFill>
            <p:spPr>
              <a:xfrm>
                <a:off x="3075960" y="2909320"/>
                <a:ext cx="176040" cy="27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0">
            <p14:nvContentPartPr>
              <p14:cNvPr id="60" name="Ink 59">
                <a:extLst>
                  <a:ext uri="{FF2B5EF4-FFF2-40B4-BE49-F238E27FC236}">
                    <a16:creationId xmlns:a16="http://schemas.microsoft.com/office/drawing/2014/main" id="{AAE13E6B-64A1-40B5-8866-E2B588D625DD}"/>
                  </a:ext>
                </a:extLst>
              </p14:cNvPr>
              <p14:cNvContentPartPr/>
              <p14:nvPr/>
            </p14:nvContentPartPr>
            <p14:xfrm>
              <a:off x="2589240" y="2854600"/>
              <a:ext cx="310680" cy="266400"/>
            </p14:xfrm>
          </p:contentPart>
        </mc:Choice>
        <mc:Fallback xmlns="">
          <p:pic>
            <p:nvPicPr>
              <p:cNvPr id="60" name="Ink 59">
                <a:extLst>
                  <a:ext uri="{FF2B5EF4-FFF2-40B4-BE49-F238E27FC236}">
                    <a16:creationId xmlns:a16="http://schemas.microsoft.com/office/drawing/2014/main" id="{AAE13E6B-64A1-40B5-8866-E2B588D625DD}"/>
                  </a:ext>
                </a:extLst>
              </p:cNvPr>
              <p:cNvPicPr/>
              <p:nvPr/>
            </p:nvPicPr>
            <p:blipFill>
              <a:blip r:embed="rId81"/>
              <a:stretch>
                <a:fillRect/>
              </a:stretch>
            </p:blipFill>
            <p:spPr>
              <a:xfrm>
                <a:off x="2580230" y="2845600"/>
                <a:ext cx="328340" cy="284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2">
            <p14:nvContentPartPr>
              <p14:cNvPr id="61" name="Ink 60">
                <a:extLst>
                  <a:ext uri="{FF2B5EF4-FFF2-40B4-BE49-F238E27FC236}">
                    <a16:creationId xmlns:a16="http://schemas.microsoft.com/office/drawing/2014/main" id="{E59B6D82-39AE-4CDF-A406-742A798D418F}"/>
                  </a:ext>
                </a:extLst>
              </p14:cNvPr>
              <p14:cNvContentPartPr/>
              <p14:nvPr/>
            </p14:nvContentPartPr>
            <p14:xfrm>
              <a:off x="2022960" y="2820760"/>
              <a:ext cx="383760" cy="398160"/>
            </p14:xfrm>
          </p:contentPart>
        </mc:Choice>
        <mc:Fallback xmlns="">
          <p:pic>
            <p:nvPicPr>
              <p:cNvPr id="61" name="Ink 60">
                <a:extLst>
                  <a:ext uri="{FF2B5EF4-FFF2-40B4-BE49-F238E27FC236}">
                    <a16:creationId xmlns:a16="http://schemas.microsoft.com/office/drawing/2014/main" id="{E59B6D82-39AE-4CDF-A406-742A798D418F}"/>
                  </a:ext>
                </a:extLst>
              </p:cNvPr>
              <p:cNvPicPr/>
              <p:nvPr/>
            </p:nvPicPr>
            <p:blipFill>
              <a:blip r:embed="rId83"/>
              <a:stretch>
                <a:fillRect/>
              </a:stretch>
            </p:blipFill>
            <p:spPr>
              <a:xfrm>
                <a:off x="2014312" y="2812120"/>
                <a:ext cx="401417" cy="415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4">
            <p14:nvContentPartPr>
              <p14:cNvPr id="62" name="Ink 61">
                <a:extLst>
                  <a:ext uri="{FF2B5EF4-FFF2-40B4-BE49-F238E27FC236}">
                    <a16:creationId xmlns:a16="http://schemas.microsoft.com/office/drawing/2014/main" id="{A45DA30E-81B3-4B45-9659-8750639BA918}"/>
                  </a:ext>
                </a:extLst>
              </p14:cNvPr>
              <p14:cNvContentPartPr/>
              <p14:nvPr/>
            </p14:nvContentPartPr>
            <p14:xfrm>
              <a:off x="3361080" y="2933080"/>
              <a:ext cx="195120" cy="225000"/>
            </p14:xfrm>
          </p:contentPart>
        </mc:Choice>
        <mc:Fallback xmlns="">
          <p:pic>
            <p:nvPicPr>
              <p:cNvPr id="62" name="Ink 61">
                <a:extLst>
                  <a:ext uri="{FF2B5EF4-FFF2-40B4-BE49-F238E27FC236}">
                    <a16:creationId xmlns:a16="http://schemas.microsoft.com/office/drawing/2014/main" id="{A45DA30E-81B3-4B45-9659-8750639BA918}"/>
                  </a:ext>
                </a:extLst>
              </p:cNvPr>
              <p:cNvPicPr/>
              <p:nvPr/>
            </p:nvPicPr>
            <p:blipFill>
              <a:blip r:embed="rId85"/>
              <a:stretch>
                <a:fillRect/>
              </a:stretch>
            </p:blipFill>
            <p:spPr>
              <a:xfrm>
                <a:off x="3352440" y="2924440"/>
                <a:ext cx="212760" cy="242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6">
            <p14:nvContentPartPr>
              <p14:cNvPr id="73" name="Ink 72">
                <a:extLst>
                  <a:ext uri="{FF2B5EF4-FFF2-40B4-BE49-F238E27FC236}">
                    <a16:creationId xmlns:a16="http://schemas.microsoft.com/office/drawing/2014/main" id="{C106493F-EBAA-48DB-9606-E0CCB15B54A0}"/>
                  </a:ext>
                </a:extLst>
              </p14:cNvPr>
              <p14:cNvContentPartPr/>
              <p14:nvPr/>
            </p14:nvContentPartPr>
            <p14:xfrm>
              <a:off x="3314280" y="2819680"/>
              <a:ext cx="226080" cy="66600"/>
            </p14:xfrm>
          </p:contentPart>
        </mc:Choice>
        <mc:Fallback xmlns="">
          <p:pic>
            <p:nvPicPr>
              <p:cNvPr id="73" name="Ink 72">
                <a:extLst>
                  <a:ext uri="{FF2B5EF4-FFF2-40B4-BE49-F238E27FC236}">
                    <a16:creationId xmlns:a16="http://schemas.microsoft.com/office/drawing/2014/main" id="{C106493F-EBAA-48DB-9606-E0CCB15B54A0}"/>
                  </a:ext>
                </a:extLst>
              </p:cNvPr>
              <p:cNvPicPr/>
              <p:nvPr/>
            </p:nvPicPr>
            <p:blipFill>
              <a:blip r:embed="rId87"/>
              <a:stretch>
                <a:fillRect/>
              </a:stretch>
            </p:blipFill>
            <p:spPr>
              <a:xfrm>
                <a:off x="3305280" y="2811040"/>
                <a:ext cx="243720" cy="84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8">
            <p14:nvContentPartPr>
              <p14:cNvPr id="74" name="Ink 73">
                <a:extLst>
                  <a:ext uri="{FF2B5EF4-FFF2-40B4-BE49-F238E27FC236}">
                    <a16:creationId xmlns:a16="http://schemas.microsoft.com/office/drawing/2014/main" id="{01FF481C-C548-49BF-A877-EE9A9EF384D3}"/>
                  </a:ext>
                </a:extLst>
              </p14:cNvPr>
              <p14:cNvContentPartPr/>
              <p14:nvPr/>
            </p14:nvContentPartPr>
            <p14:xfrm>
              <a:off x="3318600" y="2758840"/>
              <a:ext cx="183600" cy="20160"/>
            </p14:xfrm>
          </p:contentPart>
        </mc:Choice>
        <mc:Fallback xmlns="">
          <p:pic>
            <p:nvPicPr>
              <p:cNvPr id="74" name="Ink 73">
                <a:extLst>
                  <a:ext uri="{FF2B5EF4-FFF2-40B4-BE49-F238E27FC236}">
                    <a16:creationId xmlns:a16="http://schemas.microsoft.com/office/drawing/2014/main" id="{01FF481C-C548-49BF-A877-EE9A9EF384D3}"/>
                  </a:ext>
                </a:extLst>
              </p:cNvPr>
              <p:cNvPicPr/>
              <p:nvPr/>
            </p:nvPicPr>
            <p:blipFill>
              <a:blip r:embed="rId89"/>
              <a:stretch>
                <a:fillRect/>
              </a:stretch>
            </p:blipFill>
            <p:spPr>
              <a:xfrm>
                <a:off x="3309600" y="2749840"/>
                <a:ext cx="201240" cy="37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0">
            <p14:nvContentPartPr>
              <p14:cNvPr id="78" name="Ink 77">
                <a:extLst>
                  <a:ext uri="{FF2B5EF4-FFF2-40B4-BE49-F238E27FC236}">
                    <a16:creationId xmlns:a16="http://schemas.microsoft.com/office/drawing/2014/main" id="{4BD16FE0-3207-4782-90E5-6454FB5F9666}"/>
                  </a:ext>
                </a:extLst>
              </p14:cNvPr>
              <p14:cNvContentPartPr/>
              <p14:nvPr/>
            </p14:nvContentPartPr>
            <p14:xfrm>
              <a:off x="3834480" y="2743000"/>
              <a:ext cx="178560" cy="65160"/>
            </p14:xfrm>
          </p:contentPart>
        </mc:Choice>
        <mc:Fallback xmlns="">
          <p:pic>
            <p:nvPicPr>
              <p:cNvPr id="78" name="Ink 77">
                <a:extLst>
                  <a:ext uri="{FF2B5EF4-FFF2-40B4-BE49-F238E27FC236}">
                    <a16:creationId xmlns:a16="http://schemas.microsoft.com/office/drawing/2014/main" id="{4BD16FE0-3207-4782-90E5-6454FB5F9666}"/>
                  </a:ext>
                </a:extLst>
              </p:cNvPr>
              <p:cNvPicPr/>
              <p:nvPr/>
            </p:nvPicPr>
            <p:blipFill>
              <a:blip r:embed="rId91"/>
              <a:stretch>
                <a:fillRect/>
              </a:stretch>
            </p:blipFill>
            <p:spPr>
              <a:xfrm>
                <a:off x="3825480" y="2734000"/>
                <a:ext cx="196200" cy="82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2">
            <p14:nvContentPartPr>
              <p14:cNvPr id="82" name="Ink 81">
                <a:extLst>
                  <a:ext uri="{FF2B5EF4-FFF2-40B4-BE49-F238E27FC236}">
                    <a16:creationId xmlns:a16="http://schemas.microsoft.com/office/drawing/2014/main" id="{EB2F2E4B-18E7-4886-B96B-868AB4CB164F}"/>
                  </a:ext>
                </a:extLst>
              </p14:cNvPr>
              <p14:cNvContentPartPr/>
              <p14:nvPr/>
            </p14:nvContentPartPr>
            <p14:xfrm>
              <a:off x="3696600" y="2844880"/>
              <a:ext cx="493560" cy="354960"/>
            </p14:xfrm>
          </p:contentPart>
        </mc:Choice>
        <mc:Fallback xmlns="">
          <p:pic>
            <p:nvPicPr>
              <p:cNvPr id="82" name="Ink 81">
                <a:extLst>
                  <a:ext uri="{FF2B5EF4-FFF2-40B4-BE49-F238E27FC236}">
                    <a16:creationId xmlns:a16="http://schemas.microsoft.com/office/drawing/2014/main" id="{EB2F2E4B-18E7-4886-B96B-868AB4CB164F}"/>
                  </a:ext>
                </a:extLst>
              </p:cNvPr>
              <p:cNvPicPr/>
              <p:nvPr/>
            </p:nvPicPr>
            <p:blipFill>
              <a:blip r:embed="rId93"/>
              <a:stretch>
                <a:fillRect/>
              </a:stretch>
            </p:blipFill>
            <p:spPr>
              <a:xfrm>
                <a:off x="3687600" y="2836240"/>
                <a:ext cx="511200" cy="37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4">
            <p14:nvContentPartPr>
              <p14:cNvPr id="30" name="Ink 29">
                <a:extLst>
                  <a:ext uri="{FF2B5EF4-FFF2-40B4-BE49-F238E27FC236}">
                    <a16:creationId xmlns:a16="http://schemas.microsoft.com/office/drawing/2014/main" id="{8A1466F0-9156-4AFB-B306-8993D2615D69}"/>
                  </a:ext>
                </a:extLst>
              </p14:cNvPr>
              <p14:cNvContentPartPr/>
              <p14:nvPr/>
            </p14:nvContentPartPr>
            <p14:xfrm>
              <a:off x="5256840" y="3159160"/>
              <a:ext cx="11520" cy="65160"/>
            </p14:xfrm>
          </p:contentPart>
        </mc:Choice>
        <mc:Fallback xmlns="">
          <p:pic>
            <p:nvPicPr>
              <p:cNvPr id="30" name="Ink 29">
                <a:extLst>
                  <a:ext uri="{FF2B5EF4-FFF2-40B4-BE49-F238E27FC236}">
                    <a16:creationId xmlns:a16="http://schemas.microsoft.com/office/drawing/2014/main" id="{8A1466F0-9156-4AFB-B306-8993D2615D69}"/>
                  </a:ext>
                </a:extLst>
              </p:cNvPr>
              <p:cNvPicPr/>
              <p:nvPr/>
            </p:nvPicPr>
            <p:blipFill>
              <a:blip r:embed="rId95"/>
              <a:stretch>
                <a:fillRect/>
              </a:stretch>
            </p:blipFill>
            <p:spPr>
              <a:xfrm>
                <a:off x="5247840" y="3150160"/>
                <a:ext cx="29160" cy="82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6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id="{FE7E1FD7-02D9-4B8C-A8CB-6C0AF01202F8}"/>
                  </a:ext>
                </a:extLst>
              </p14:cNvPr>
              <p14:cNvContentPartPr/>
              <p14:nvPr/>
            </p14:nvContentPartPr>
            <p14:xfrm>
              <a:off x="5238480" y="3011920"/>
              <a:ext cx="360" cy="360"/>
            </p14:xfrm>
          </p:contentPart>
        </mc:Choice>
        <mc:Fallback xmlns=""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FE7E1FD7-02D9-4B8C-A8CB-6C0AF01202F8}"/>
                  </a:ext>
                </a:extLst>
              </p:cNvPr>
              <p:cNvPicPr/>
              <p:nvPr/>
            </p:nvPicPr>
            <p:blipFill>
              <a:blip r:embed="rId97"/>
              <a:stretch>
                <a:fillRect/>
              </a:stretch>
            </p:blipFill>
            <p:spPr>
              <a:xfrm>
                <a:off x="5229840" y="3003280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8">
            <p14:nvContentPartPr>
              <p14:cNvPr id="34" name="Ink 33">
                <a:extLst>
                  <a:ext uri="{FF2B5EF4-FFF2-40B4-BE49-F238E27FC236}">
                    <a16:creationId xmlns:a16="http://schemas.microsoft.com/office/drawing/2014/main" id="{0D69DE80-2133-4DEF-9A94-728220B07862}"/>
                  </a:ext>
                </a:extLst>
              </p14:cNvPr>
              <p14:cNvContentPartPr/>
              <p14:nvPr/>
            </p14:nvContentPartPr>
            <p14:xfrm>
              <a:off x="5408760" y="3100840"/>
              <a:ext cx="99360" cy="166320"/>
            </p14:xfrm>
          </p:contentPart>
        </mc:Choice>
        <mc:Fallback xmlns="">
          <p:pic>
            <p:nvPicPr>
              <p:cNvPr id="34" name="Ink 33">
                <a:extLst>
                  <a:ext uri="{FF2B5EF4-FFF2-40B4-BE49-F238E27FC236}">
                    <a16:creationId xmlns:a16="http://schemas.microsoft.com/office/drawing/2014/main" id="{0D69DE80-2133-4DEF-9A94-728220B07862}"/>
                  </a:ext>
                </a:extLst>
              </p:cNvPr>
              <p:cNvPicPr/>
              <p:nvPr/>
            </p:nvPicPr>
            <p:blipFill>
              <a:blip r:embed="rId99"/>
              <a:stretch>
                <a:fillRect/>
              </a:stretch>
            </p:blipFill>
            <p:spPr>
              <a:xfrm>
                <a:off x="5399760" y="3091840"/>
                <a:ext cx="117000" cy="183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0">
            <p14:nvContentPartPr>
              <p14:cNvPr id="38" name="Ink 37">
                <a:extLst>
                  <a:ext uri="{FF2B5EF4-FFF2-40B4-BE49-F238E27FC236}">
                    <a16:creationId xmlns:a16="http://schemas.microsoft.com/office/drawing/2014/main" id="{7B1D3EF8-0125-4D1A-9544-A0AC29DBE547}"/>
                  </a:ext>
                </a:extLst>
              </p14:cNvPr>
              <p14:cNvContentPartPr/>
              <p14:nvPr/>
            </p14:nvContentPartPr>
            <p14:xfrm>
              <a:off x="4602360" y="2833000"/>
              <a:ext cx="558360" cy="442800"/>
            </p14:xfrm>
          </p:contentPart>
        </mc:Choice>
        <mc:Fallback xmlns="">
          <p:pic>
            <p:nvPicPr>
              <p:cNvPr id="38" name="Ink 37">
                <a:extLst>
                  <a:ext uri="{FF2B5EF4-FFF2-40B4-BE49-F238E27FC236}">
                    <a16:creationId xmlns:a16="http://schemas.microsoft.com/office/drawing/2014/main" id="{7B1D3EF8-0125-4D1A-9544-A0AC29DBE547}"/>
                  </a:ext>
                </a:extLst>
              </p:cNvPr>
              <p:cNvPicPr/>
              <p:nvPr/>
            </p:nvPicPr>
            <p:blipFill>
              <a:blip r:embed="rId101"/>
              <a:stretch>
                <a:fillRect/>
              </a:stretch>
            </p:blipFill>
            <p:spPr>
              <a:xfrm>
                <a:off x="4593720" y="2824007"/>
                <a:ext cx="576000" cy="46042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2">
            <p14:nvContentPartPr>
              <p14:cNvPr id="47" name="Ink 46">
                <a:extLst>
                  <a:ext uri="{FF2B5EF4-FFF2-40B4-BE49-F238E27FC236}">
                    <a16:creationId xmlns:a16="http://schemas.microsoft.com/office/drawing/2014/main" id="{E4728C11-0D7B-41B1-A4CE-5B28AB5837E5}"/>
                  </a:ext>
                </a:extLst>
              </p14:cNvPr>
              <p14:cNvContentPartPr/>
              <p14:nvPr/>
            </p14:nvContentPartPr>
            <p14:xfrm>
              <a:off x="5854440" y="3054760"/>
              <a:ext cx="1329480" cy="277560"/>
            </p14:xfrm>
          </p:contentPart>
        </mc:Choice>
        <mc:Fallback xmlns="">
          <p:pic>
            <p:nvPicPr>
              <p:cNvPr id="47" name="Ink 46">
                <a:extLst>
                  <a:ext uri="{FF2B5EF4-FFF2-40B4-BE49-F238E27FC236}">
                    <a16:creationId xmlns:a16="http://schemas.microsoft.com/office/drawing/2014/main" id="{E4728C11-0D7B-41B1-A4CE-5B28AB5837E5}"/>
                  </a:ext>
                </a:extLst>
              </p:cNvPr>
              <p:cNvPicPr/>
              <p:nvPr/>
            </p:nvPicPr>
            <p:blipFill>
              <a:blip r:embed="rId103"/>
              <a:stretch>
                <a:fillRect/>
              </a:stretch>
            </p:blipFill>
            <p:spPr>
              <a:xfrm>
                <a:off x="5845442" y="3046120"/>
                <a:ext cx="1347115" cy="295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4">
            <p14:nvContentPartPr>
              <p14:cNvPr id="69" name="Ink 68">
                <a:extLst>
                  <a:ext uri="{FF2B5EF4-FFF2-40B4-BE49-F238E27FC236}">
                    <a16:creationId xmlns:a16="http://schemas.microsoft.com/office/drawing/2014/main" id="{E286BD47-2CC4-4730-9976-D9A330510292}"/>
                  </a:ext>
                </a:extLst>
              </p14:cNvPr>
              <p14:cNvContentPartPr/>
              <p14:nvPr/>
            </p14:nvContentPartPr>
            <p14:xfrm>
              <a:off x="7477320" y="2951080"/>
              <a:ext cx="931320" cy="376200"/>
            </p14:xfrm>
          </p:contentPart>
        </mc:Choice>
        <mc:Fallback xmlns="">
          <p:pic>
            <p:nvPicPr>
              <p:cNvPr id="69" name="Ink 68">
                <a:extLst>
                  <a:ext uri="{FF2B5EF4-FFF2-40B4-BE49-F238E27FC236}">
                    <a16:creationId xmlns:a16="http://schemas.microsoft.com/office/drawing/2014/main" id="{E286BD47-2CC4-4730-9976-D9A330510292}"/>
                  </a:ext>
                </a:extLst>
              </p:cNvPr>
              <p:cNvPicPr/>
              <p:nvPr/>
            </p:nvPicPr>
            <p:blipFill>
              <a:blip r:embed="rId105"/>
              <a:stretch>
                <a:fillRect/>
              </a:stretch>
            </p:blipFill>
            <p:spPr>
              <a:xfrm>
                <a:off x="7468680" y="2942089"/>
                <a:ext cx="948960" cy="39382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6">
            <p14:nvContentPartPr>
              <p14:cNvPr id="76" name="Ink 75">
                <a:extLst>
                  <a:ext uri="{FF2B5EF4-FFF2-40B4-BE49-F238E27FC236}">
                    <a16:creationId xmlns:a16="http://schemas.microsoft.com/office/drawing/2014/main" id="{C4BB35B9-5CED-4753-B3B7-A9F32E2DAAFF}"/>
                  </a:ext>
                </a:extLst>
              </p14:cNvPr>
              <p14:cNvContentPartPr/>
              <p14:nvPr/>
            </p14:nvContentPartPr>
            <p14:xfrm>
              <a:off x="419520" y="3657400"/>
              <a:ext cx="523800" cy="325080"/>
            </p14:xfrm>
          </p:contentPart>
        </mc:Choice>
        <mc:Fallback xmlns="">
          <p:pic>
            <p:nvPicPr>
              <p:cNvPr id="76" name="Ink 75">
                <a:extLst>
                  <a:ext uri="{FF2B5EF4-FFF2-40B4-BE49-F238E27FC236}">
                    <a16:creationId xmlns:a16="http://schemas.microsoft.com/office/drawing/2014/main" id="{C4BB35B9-5CED-4753-B3B7-A9F32E2DAAFF}"/>
                  </a:ext>
                </a:extLst>
              </p:cNvPr>
              <p:cNvPicPr/>
              <p:nvPr/>
            </p:nvPicPr>
            <p:blipFill>
              <a:blip r:embed="rId107"/>
              <a:stretch>
                <a:fillRect/>
              </a:stretch>
            </p:blipFill>
            <p:spPr>
              <a:xfrm>
                <a:off x="410520" y="3648760"/>
                <a:ext cx="541440" cy="342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8">
            <p14:nvContentPartPr>
              <p14:cNvPr id="80" name="Ink 79">
                <a:extLst>
                  <a:ext uri="{FF2B5EF4-FFF2-40B4-BE49-F238E27FC236}">
                    <a16:creationId xmlns:a16="http://schemas.microsoft.com/office/drawing/2014/main" id="{EC8C6B09-4C1D-4730-85FE-CE6C4BD55FF9}"/>
                  </a:ext>
                </a:extLst>
              </p14:cNvPr>
              <p14:cNvContentPartPr/>
              <p14:nvPr/>
            </p14:nvContentPartPr>
            <p14:xfrm>
              <a:off x="1117920" y="3853600"/>
              <a:ext cx="99000" cy="130320"/>
            </p14:xfrm>
          </p:contentPart>
        </mc:Choice>
        <mc:Fallback xmlns="">
          <p:pic>
            <p:nvPicPr>
              <p:cNvPr id="80" name="Ink 79">
                <a:extLst>
                  <a:ext uri="{FF2B5EF4-FFF2-40B4-BE49-F238E27FC236}">
                    <a16:creationId xmlns:a16="http://schemas.microsoft.com/office/drawing/2014/main" id="{EC8C6B09-4C1D-4730-85FE-CE6C4BD55FF9}"/>
                  </a:ext>
                </a:extLst>
              </p:cNvPr>
              <p:cNvPicPr/>
              <p:nvPr/>
            </p:nvPicPr>
            <p:blipFill>
              <a:blip r:embed="rId109"/>
              <a:stretch>
                <a:fillRect/>
              </a:stretch>
            </p:blipFill>
            <p:spPr>
              <a:xfrm>
                <a:off x="1109280" y="3844600"/>
                <a:ext cx="116640" cy="147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0">
            <p14:nvContentPartPr>
              <p14:cNvPr id="81" name="Ink 80">
                <a:extLst>
                  <a:ext uri="{FF2B5EF4-FFF2-40B4-BE49-F238E27FC236}">
                    <a16:creationId xmlns:a16="http://schemas.microsoft.com/office/drawing/2014/main" id="{68139573-D54A-439C-89CF-CA2221C88383}"/>
                  </a:ext>
                </a:extLst>
              </p14:cNvPr>
              <p14:cNvContentPartPr/>
              <p14:nvPr/>
            </p14:nvContentPartPr>
            <p14:xfrm>
              <a:off x="1088760" y="3629680"/>
              <a:ext cx="124920" cy="181080"/>
            </p14:xfrm>
          </p:contentPart>
        </mc:Choice>
        <mc:Fallback xmlns="">
          <p:pic>
            <p:nvPicPr>
              <p:cNvPr id="81" name="Ink 80">
                <a:extLst>
                  <a:ext uri="{FF2B5EF4-FFF2-40B4-BE49-F238E27FC236}">
                    <a16:creationId xmlns:a16="http://schemas.microsoft.com/office/drawing/2014/main" id="{68139573-D54A-439C-89CF-CA2221C88383}"/>
                  </a:ext>
                </a:extLst>
              </p:cNvPr>
              <p:cNvPicPr/>
              <p:nvPr/>
            </p:nvPicPr>
            <p:blipFill>
              <a:blip r:embed="rId111"/>
              <a:stretch>
                <a:fillRect/>
              </a:stretch>
            </p:blipFill>
            <p:spPr>
              <a:xfrm>
                <a:off x="1079760" y="3621040"/>
                <a:ext cx="142560" cy="198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2">
            <p14:nvContentPartPr>
              <p14:cNvPr id="100" name="Ink 99">
                <a:extLst>
                  <a:ext uri="{FF2B5EF4-FFF2-40B4-BE49-F238E27FC236}">
                    <a16:creationId xmlns:a16="http://schemas.microsoft.com/office/drawing/2014/main" id="{6F3FF3BD-B96E-4B47-89E0-A6E983A80C5E}"/>
                  </a:ext>
                </a:extLst>
              </p14:cNvPr>
              <p14:cNvContentPartPr/>
              <p14:nvPr/>
            </p14:nvContentPartPr>
            <p14:xfrm>
              <a:off x="1826040" y="4042960"/>
              <a:ext cx="29880" cy="56160"/>
            </p14:xfrm>
          </p:contentPart>
        </mc:Choice>
        <mc:Fallback xmlns="">
          <p:pic>
            <p:nvPicPr>
              <p:cNvPr id="100" name="Ink 99">
                <a:extLst>
                  <a:ext uri="{FF2B5EF4-FFF2-40B4-BE49-F238E27FC236}">
                    <a16:creationId xmlns:a16="http://schemas.microsoft.com/office/drawing/2014/main" id="{6F3FF3BD-B96E-4B47-89E0-A6E983A80C5E}"/>
                  </a:ext>
                </a:extLst>
              </p:cNvPr>
              <p:cNvPicPr/>
              <p:nvPr/>
            </p:nvPicPr>
            <p:blipFill>
              <a:blip r:embed="rId113"/>
              <a:stretch>
                <a:fillRect/>
              </a:stretch>
            </p:blipFill>
            <p:spPr>
              <a:xfrm>
                <a:off x="1817040" y="4034320"/>
                <a:ext cx="47520" cy="73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4">
            <p14:nvContentPartPr>
              <p14:cNvPr id="102" name="Ink 101">
                <a:extLst>
                  <a:ext uri="{FF2B5EF4-FFF2-40B4-BE49-F238E27FC236}">
                    <a16:creationId xmlns:a16="http://schemas.microsoft.com/office/drawing/2014/main" id="{DBD5C86C-F01A-43B2-B78D-001F20650E2B}"/>
                  </a:ext>
                </a:extLst>
              </p14:cNvPr>
              <p14:cNvContentPartPr/>
              <p14:nvPr/>
            </p14:nvContentPartPr>
            <p14:xfrm>
              <a:off x="1312680" y="3610960"/>
              <a:ext cx="1006920" cy="378000"/>
            </p14:xfrm>
          </p:contentPart>
        </mc:Choice>
        <mc:Fallback xmlns="">
          <p:pic>
            <p:nvPicPr>
              <p:cNvPr id="102" name="Ink 101">
                <a:extLst>
                  <a:ext uri="{FF2B5EF4-FFF2-40B4-BE49-F238E27FC236}">
                    <a16:creationId xmlns:a16="http://schemas.microsoft.com/office/drawing/2014/main" id="{DBD5C86C-F01A-43B2-B78D-001F20650E2B}"/>
                  </a:ext>
                </a:extLst>
              </p:cNvPr>
              <p:cNvPicPr/>
              <p:nvPr/>
            </p:nvPicPr>
            <p:blipFill>
              <a:blip r:embed="rId115"/>
              <a:stretch>
                <a:fillRect/>
              </a:stretch>
            </p:blipFill>
            <p:spPr>
              <a:xfrm>
                <a:off x="1304040" y="3602320"/>
                <a:ext cx="1024560" cy="395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6">
            <p14:nvContentPartPr>
              <p14:cNvPr id="105" name="Ink 104">
                <a:extLst>
                  <a:ext uri="{FF2B5EF4-FFF2-40B4-BE49-F238E27FC236}">
                    <a16:creationId xmlns:a16="http://schemas.microsoft.com/office/drawing/2014/main" id="{D8861057-F683-404E-8F56-1E95BDE1430B}"/>
                  </a:ext>
                </a:extLst>
              </p14:cNvPr>
              <p14:cNvContentPartPr/>
              <p14:nvPr/>
            </p14:nvContentPartPr>
            <p14:xfrm>
              <a:off x="2463240" y="3756760"/>
              <a:ext cx="167400" cy="162360"/>
            </p14:xfrm>
          </p:contentPart>
        </mc:Choice>
        <mc:Fallback xmlns="">
          <p:pic>
            <p:nvPicPr>
              <p:cNvPr id="105" name="Ink 104">
                <a:extLst>
                  <a:ext uri="{FF2B5EF4-FFF2-40B4-BE49-F238E27FC236}">
                    <a16:creationId xmlns:a16="http://schemas.microsoft.com/office/drawing/2014/main" id="{D8861057-F683-404E-8F56-1E95BDE1430B}"/>
                  </a:ext>
                </a:extLst>
              </p:cNvPr>
              <p:cNvPicPr/>
              <p:nvPr/>
            </p:nvPicPr>
            <p:blipFill>
              <a:blip r:embed="rId117"/>
              <a:stretch>
                <a:fillRect/>
              </a:stretch>
            </p:blipFill>
            <p:spPr>
              <a:xfrm>
                <a:off x="2454240" y="3748120"/>
                <a:ext cx="185040" cy="18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8">
            <p14:nvContentPartPr>
              <p14:cNvPr id="106" name="Ink 105">
                <a:extLst>
                  <a:ext uri="{FF2B5EF4-FFF2-40B4-BE49-F238E27FC236}">
                    <a16:creationId xmlns:a16="http://schemas.microsoft.com/office/drawing/2014/main" id="{89CE2D74-9638-4922-81E3-08304B107D0C}"/>
                  </a:ext>
                </a:extLst>
              </p14:cNvPr>
              <p14:cNvContentPartPr/>
              <p14:nvPr/>
            </p14:nvContentPartPr>
            <p14:xfrm>
              <a:off x="2818920" y="3651640"/>
              <a:ext cx="13680" cy="117360"/>
            </p14:xfrm>
          </p:contentPart>
        </mc:Choice>
        <mc:Fallback xmlns="">
          <p:pic>
            <p:nvPicPr>
              <p:cNvPr id="106" name="Ink 105">
                <a:extLst>
                  <a:ext uri="{FF2B5EF4-FFF2-40B4-BE49-F238E27FC236}">
                    <a16:creationId xmlns:a16="http://schemas.microsoft.com/office/drawing/2014/main" id="{89CE2D74-9638-4922-81E3-08304B107D0C}"/>
                  </a:ext>
                </a:extLst>
              </p:cNvPr>
              <p:cNvPicPr/>
              <p:nvPr/>
            </p:nvPicPr>
            <p:blipFill>
              <a:blip r:embed="rId119"/>
              <a:stretch>
                <a:fillRect/>
              </a:stretch>
            </p:blipFill>
            <p:spPr>
              <a:xfrm>
                <a:off x="2809920" y="3642640"/>
                <a:ext cx="31320" cy="135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0">
            <p14:nvContentPartPr>
              <p14:cNvPr id="107" name="Ink 106">
                <a:extLst>
                  <a:ext uri="{FF2B5EF4-FFF2-40B4-BE49-F238E27FC236}">
                    <a16:creationId xmlns:a16="http://schemas.microsoft.com/office/drawing/2014/main" id="{8901D0EB-0C6F-4B16-909F-37C3324D9AE0}"/>
                  </a:ext>
                </a:extLst>
              </p14:cNvPr>
              <p14:cNvContentPartPr/>
              <p14:nvPr/>
            </p14:nvContentPartPr>
            <p14:xfrm>
              <a:off x="2726760" y="3817960"/>
              <a:ext cx="119160" cy="13680"/>
            </p14:xfrm>
          </p:contentPart>
        </mc:Choice>
        <mc:Fallback xmlns="">
          <p:pic>
            <p:nvPicPr>
              <p:cNvPr id="107" name="Ink 106">
                <a:extLst>
                  <a:ext uri="{FF2B5EF4-FFF2-40B4-BE49-F238E27FC236}">
                    <a16:creationId xmlns:a16="http://schemas.microsoft.com/office/drawing/2014/main" id="{8901D0EB-0C6F-4B16-909F-37C3324D9AE0}"/>
                  </a:ext>
                </a:extLst>
              </p:cNvPr>
              <p:cNvPicPr/>
              <p:nvPr/>
            </p:nvPicPr>
            <p:blipFill>
              <a:blip r:embed="rId121"/>
              <a:stretch>
                <a:fillRect/>
              </a:stretch>
            </p:blipFill>
            <p:spPr>
              <a:xfrm>
                <a:off x="2718120" y="3808960"/>
                <a:ext cx="136800" cy="31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2">
            <p14:nvContentPartPr>
              <p14:cNvPr id="108" name="Ink 107">
                <a:extLst>
                  <a:ext uri="{FF2B5EF4-FFF2-40B4-BE49-F238E27FC236}">
                    <a16:creationId xmlns:a16="http://schemas.microsoft.com/office/drawing/2014/main" id="{887063A4-3AED-49A0-A649-48A5F99194DE}"/>
                  </a:ext>
                </a:extLst>
              </p14:cNvPr>
              <p14:cNvContentPartPr/>
              <p14:nvPr/>
            </p14:nvContentPartPr>
            <p14:xfrm>
              <a:off x="2744760" y="3901120"/>
              <a:ext cx="109800" cy="129240"/>
            </p14:xfrm>
          </p:contentPart>
        </mc:Choice>
        <mc:Fallback xmlns="">
          <p:pic>
            <p:nvPicPr>
              <p:cNvPr id="108" name="Ink 107">
                <a:extLst>
                  <a:ext uri="{FF2B5EF4-FFF2-40B4-BE49-F238E27FC236}">
                    <a16:creationId xmlns:a16="http://schemas.microsoft.com/office/drawing/2014/main" id="{887063A4-3AED-49A0-A649-48A5F99194DE}"/>
                  </a:ext>
                </a:extLst>
              </p:cNvPr>
              <p:cNvPicPr/>
              <p:nvPr/>
            </p:nvPicPr>
            <p:blipFill>
              <a:blip r:embed="rId123"/>
              <a:stretch>
                <a:fillRect/>
              </a:stretch>
            </p:blipFill>
            <p:spPr>
              <a:xfrm>
                <a:off x="2736120" y="3892480"/>
                <a:ext cx="127440" cy="146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4">
            <p14:nvContentPartPr>
              <p14:cNvPr id="110" name="Ink 109">
                <a:extLst>
                  <a:ext uri="{FF2B5EF4-FFF2-40B4-BE49-F238E27FC236}">
                    <a16:creationId xmlns:a16="http://schemas.microsoft.com/office/drawing/2014/main" id="{9ED566D3-D70F-4009-BFE5-076C409B9A9D}"/>
                  </a:ext>
                </a:extLst>
              </p14:cNvPr>
              <p14:cNvContentPartPr/>
              <p14:nvPr/>
            </p14:nvContentPartPr>
            <p14:xfrm>
              <a:off x="3043920" y="4066000"/>
              <a:ext cx="29880" cy="60840"/>
            </p14:xfrm>
          </p:contentPart>
        </mc:Choice>
        <mc:Fallback xmlns="">
          <p:pic>
            <p:nvPicPr>
              <p:cNvPr id="110" name="Ink 109">
                <a:extLst>
                  <a:ext uri="{FF2B5EF4-FFF2-40B4-BE49-F238E27FC236}">
                    <a16:creationId xmlns:a16="http://schemas.microsoft.com/office/drawing/2014/main" id="{9ED566D3-D70F-4009-BFE5-076C409B9A9D}"/>
                  </a:ext>
                </a:extLst>
              </p:cNvPr>
              <p:cNvPicPr/>
              <p:nvPr/>
            </p:nvPicPr>
            <p:blipFill>
              <a:blip r:embed="rId125"/>
              <a:stretch>
                <a:fillRect/>
              </a:stretch>
            </p:blipFill>
            <p:spPr>
              <a:xfrm>
                <a:off x="3035280" y="4057000"/>
                <a:ext cx="47520" cy="78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6">
            <p14:nvContentPartPr>
              <p14:cNvPr id="115" name="Ink 114">
                <a:extLst>
                  <a:ext uri="{FF2B5EF4-FFF2-40B4-BE49-F238E27FC236}">
                    <a16:creationId xmlns:a16="http://schemas.microsoft.com/office/drawing/2014/main" id="{EF1EA337-83C3-4D18-BB6C-9EF4B69E9701}"/>
                  </a:ext>
                </a:extLst>
              </p14:cNvPr>
              <p14:cNvContentPartPr/>
              <p14:nvPr/>
            </p14:nvContentPartPr>
            <p14:xfrm>
              <a:off x="2981640" y="3686560"/>
              <a:ext cx="537120" cy="334440"/>
            </p14:xfrm>
          </p:contentPart>
        </mc:Choice>
        <mc:Fallback xmlns="">
          <p:pic>
            <p:nvPicPr>
              <p:cNvPr id="115" name="Ink 114">
                <a:extLst>
                  <a:ext uri="{FF2B5EF4-FFF2-40B4-BE49-F238E27FC236}">
                    <a16:creationId xmlns:a16="http://schemas.microsoft.com/office/drawing/2014/main" id="{EF1EA337-83C3-4D18-BB6C-9EF4B69E9701}"/>
                  </a:ext>
                </a:extLst>
              </p:cNvPr>
              <p:cNvPicPr/>
              <p:nvPr/>
            </p:nvPicPr>
            <p:blipFill>
              <a:blip r:embed="rId127"/>
              <a:stretch>
                <a:fillRect/>
              </a:stretch>
            </p:blipFill>
            <p:spPr>
              <a:xfrm>
                <a:off x="2972640" y="3677920"/>
                <a:ext cx="554760" cy="352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8">
            <p14:nvContentPartPr>
              <p14:cNvPr id="120" name="Ink 119">
                <a:extLst>
                  <a:ext uri="{FF2B5EF4-FFF2-40B4-BE49-F238E27FC236}">
                    <a16:creationId xmlns:a16="http://schemas.microsoft.com/office/drawing/2014/main" id="{28375A66-F690-4061-829B-AD554EC23145}"/>
                  </a:ext>
                </a:extLst>
              </p14:cNvPr>
              <p14:cNvContentPartPr/>
              <p14:nvPr/>
            </p14:nvContentPartPr>
            <p14:xfrm>
              <a:off x="3613800" y="3707800"/>
              <a:ext cx="366840" cy="331920"/>
            </p14:xfrm>
          </p:contentPart>
        </mc:Choice>
        <mc:Fallback xmlns="">
          <p:pic>
            <p:nvPicPr>
              <p:cNvPr id="120" name="Ink 119">
                <a:extLst>
                  <a:ext uri="{FF2B5EF4-FFF2-40B4-BE49-F238E27FC236}">
                    <a16:creationId xmlns:a16="http://schemas.microsoft.com/office/drawing/2014/main" id="{28375A66-F690-4061-829B-AD554EC23145}"/>
                  </a:ext>
                </a:extLst>
              </p:cNvPr>
              <p:cNvPicPr/>
              <p:nvPr/>
            </p:nvPicPr>
            <p:blipFill>
              <a:blip r:embed="rId129"/>
              <a:stretch>
                <a:fillRect/>
              </a:stretch>
            </p:blipFill>
            <p:spPr>
              <a:xfrm>
                <a:off x="3604800" y="3698790"/>
                <a:ext cx="384480" cy="34957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0">
            <p14:nvContentPartPr>
              <p14:cNvPr id="121" name="Ink 120">
                <a:extLst>
                  <a:ext uri="{FF2B5EF4-FFF2-40B4-BE49-F238E27FC236}">
                    <a16:creationId xmlns:a16="http://schemas.microsoft.com/office/drawing/2014/main" id="{1B6B2945-AB98-448D-8E9E-F0DEE096A438}"/>
                  </a:ext>
                </a:extLst>
              </p14:cNvPr>
              <p14:cNvContentPartPr/>
              <p14:nvPr/>
            </p14:nvContentPartPr>
            <p14:xfrm>
              <a:off x="4002960" y="3728680"/>
              <a:ext cx="56880" cy="41760"/>
            </p14:xfrm>
          </p:contentPart>
        </mc:Choice>
        <mc:Fallback xmlns="">
          <p:pic>
            <p:nvPicPr>
              <p:cNvPr id="121" name="Ink 120">
                <a:extLst>
                  <a:ext uri="{FF2B5EF4-FFF2-40B4-BE49-F238E27FC236}">
                    <a16:creationId xmlns:a16="http://schemas.microsoft.com/office/drawing/2014/main" id="{1B6B2945-AB98-448D-8E9E-F0DEE096A438}"/>
                  </a:ext>
                </a:extLst>
              </p:cNvPr>
              <p:cNvPicPr/>
              <p:nvPr/>
            </p:nvPicPr>
            <p:blipFill>
              <a:blip r:embed="rId131"/>
              <a:stretch>
                <a:fillRect/>
              </a:stretch>
            </p:blipFill>
            <p:spPr>
              <a:xfrm>
                <a:off x="3993960" y="3720040"/>
                <a:ext cx="74520" cy="59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2">
            <p14:nvContentPartPr>
              <p14:cNvPr id="122" name="Ink 121">
                <a:extLst>
                  <a:ext uri="{FF2B5EF4-FFF2-40B4-BE49-F238E27FC236}">
                    <a16:creationId xmlns:a16="http://schemas.microsoft.com/office/drawing/2014/main" id="{E0763C93-6460-41CA-A422-1E6CD02551A7}"/>
                  </a:ext>
                </a:extLst>
              </p14:cNvPr>
              <p14:cNvContentPartPr/>
              <p14:nvPr/>
            </p14:nvContentPartPr>
            <p14:xfrm>
              <a:off x="4033200" y="3770080"/>
              <a:ext cx="113400" cy="322920"/>
            </p14:xfrm>
          </p:contentPart>
        </mc:Choice>
        <mc:Fallback xmlns="">
          <p:pic>
            <p:nvPicPr>
              <p:cNvPr id="122" name="Ink 121">
                <a:extLst>
                  <a:ext uri="{FF2B5EF4-FFF2-40B4-BE49-F238E27FC236}">
                    <a16:creationId xmlns:a16="http://schemas.microsoft.com/office/drawing/2014/main" id="{E0763C93-6460-41CA-A422-1E6CD02551A7}"/>
                  </a:ext>
                </a:extLst>
              </p:cNvPr>
              <p:cNvPicPr/>
              <p:nvPr/>
            </p:nvPicPr>
            <p:blipFill>
              <a:blip r:embed="rId133"/>
              <a:stretch>
                <a:fillRect/>
              </a:stretch>
            </p:blipFill>
            <p:spPr>
              <a:xfrm>
                <a:off x="4024200" y="3761440"/>
                <a:ext cx="131040" cy="340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4">
            <p14:nvContentPartPr>
              <p14:cNvPr id="123" name="Ink 122">
                <a:extLst>
                  <a:ext uri="{FF2B5EF4-FFF2-40B4-BE49-F238E27FC236}">
                    <a16:creationId xmlns:a16="http://schemas.microsoft.com/office/drawing/2014/main" id="{D87C202A-1B0D-485D-B4B1-F9EE15EA58DE}"/>
                  </a:ext>
                </a:extLst>
              </p14:cNvPr>
              <p14:cNvContentPartPr/>
              <p14:nvPr/>
            </p14:nvContentPartPr>
            <p14:xfrm>
              <a:off x="4147320" y="3746320"/>
              <a:ext cx="100080" cy="93240"/>
            </p14:xfrm>
          </p:contentPart>
        </mc:Choice>
        <mc:Fallback xmlns="">
          <p:pic>
            <p:nvPicPr>
              <p:cNvPr id="123" name="Ink 122">
                <a:extLst>
                  <a:ext uri="{FF2B5EF4-FFF2-40B4-BE49-F238E27FC236}">
                    <a16:creationId xmlns:a16="http://schemas.microsoft.com/office/drawing/2014/main" id="{D87C202A-1B0D-485D-B4B1-F9EE15EA58DE}"/>
                  </a:ext>
                </a:extLst>
              </p:cNvPr>
              <p:cNvPicPr/>
              <p:nvPr/>
            </p:nvPicPr>
            <p:blipFill>
              <a:blip r:embed="rId135"/>
              <a:stretch>
                <a:fillRect/>
              </a:stretch>
            </p:blipFill>
            <p:spPr>
              <a:xfrm>
                <a:off x="4138680" y="3737320"/>
                <a:ext cx="117720" cy="110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6">
            <p14:nvContentPartPr>
              <p14:cNvPr id="132" name="Ink 131">
                <a:extLst>
                  <a:ext uri="{FF2B5EF4-FFF2-40B4-BE49-F238E27FC236}">
                    <a16:creationId xmlns:a16="http://schemas.microsoft.com/office/drawing/2014/main" id="{2438F6D3-F283-4732-99BD-6BFD7BF45DD6}"/>
                  </a:ext>
                </a:extLst>
              </p14:cNvPr>
              <p14:cNvContentPartPr/>
              <p14:nvPr/>
            </p14:nvContentPartPr>
            <p14:xfrm>
              <a:off x="4598400" y="3754960"/>
              <a:ext cx="277920" cy="228960"/>
            </p14:xfrm>
          </p:contentPart>
        </mc:Choice>
        <mc:Fallback xmlns="">
          <p:pic>
            <p:nvPicPr>
              <p:cNvPr id="132" name="Ink 131">
                <a:extLst>
                  <a:ext uri="{FF2B5EF4-FFF2-40B4-BE49-F238E27FC236}">
                    <a16:creationId xmlns:a16="http://schemas.microsoft.com/office/drawing/2014/main" id="{2438F6D3-F283-4732-99BD-6BFD7BF45DD6}"/>
                  </a:ext>
                </a:extLst>
              </p:cNvPr>
              <p:cNvPicPr/>
              <p:nvPr/>
            </p:nvPicPr>
            <p:blipFill>
              <a:blip r:embed="rId137"/>
              <a:stretch>
                <a:fillRect/>
              </a:stretch>
            </p:blipFill>
            <p:spPr>
              <a:xfrm>
                <a:off x="4589760" y="3745960"/>
                <a:ext cx="295560" cy="246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8">
            <p14:nvContentPartPr>
              <p14:cNvPr id="133" name="Ink 132">
                <a:extLst>
                  <a:ext uri="{FF2B5EF4-FFF2-40B4-BE49-F238E27FC236}">
                    <a16:creationId xmlns:a16="http://schemas.microsoft.com/office/drawing/2014/main" id="{399374AB-A731-4235-9F81-ABAFD9A91D69}"/>
                  </a:ext>
                </a:extLst>
              </p14:cNvPr>
              <p14:cNvContentPartPr/>
              <p14:nvPr/>
            </p14:nvContentPartPr>
            <p14:xfrm>
              <a:off x="4378440" y="3787360"/>
              <a:ext cx="138960" cy="167760"/>
            </p14:xfrm>
          </p:contentPart>
        </mc:Choice>
        <mc:Fallback xmlns="">
          <p:pic>
            <p:nvPicPr>
              <p:cNvPr id="133" name="Ink 132">
                <a:extLst>
                  <a:ext uri="{FF2B5EF4-FFF2-40B4-BE49-F238E27FC236}">
                    <a16:creationId xmlns:a16="http://schemas.microsoft.com/office/drawing/2014/main" id="{399374AB-A731-4235-9F81-ABAFD9A91D69}"/>
                  </a:ext>
                </a:extLst>
              </p:cNvPr>
              <p:cNvPicPr/>
              <p:nvPr/>
            </p:nvPicPr>
            <p:blipFill>
              <a:blip r:embed="rId139"/>
              <a:stretch>
                <a:fillRect/>
              </a:stretch>
            </p:blipFill>
            <p:spPr>
              <a:xfrm>
                <a:off x="4369440" y="3778360"/>
                <a:ext cx="156600" cy="185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0">
            <p14:nvContentPartPr>
              <p14:cNvPr id="134" name="Ink 133">
                <a:extLst>
                  <a:ext uri="{FF2B5EF4-FFF2-40B4-BE49-F238E27FC236}">
                    <a16:creationId xmlns:a16="http://schemas.microsoft.com/office/drawing/2014/main" id="{39BB7BAC-748D-471C-92C6-E67910EEC1ED}"/>
                  </a:ext>
                </a:extLst>
              </p14:cNvPr>
              <p14:cNvContentPartPr/>
              <p14:nvPr/>
            </p14:nvContentPartPr>
            <p14:xfrm>
              <a:off x="4618200" y="3665320"/>
              <a:ext cx="222480" cy="38880"/>
            </p14:xfrm>
          </p:contentPart>
        </mc:Choice>
        <mc:Fallback xmlns="">
          <p:pic>
            <p:nvPicPr>
              <p:cNvPr id="134" name="Ink 133">
                <a:extLst>
                  <a:ext uri="{FF2B5EF4-FFF2-40B4-BE49-F238E27FC236}">
                    <a16:creationId xmlns:a16="http://schemas.microsoft.com/office/drawing/2014/main" id="{39BB7BAC-748D-471C-92C6-E67910EEC1ED}"/>
                  </a:ext>
                </a:extLst>
              </p:cNvPr>
              <p:cNvPicPr/>
              <p:nvPr/>
            </p:nvPicPr>
            <p:blipFill>
              <a:blip r:embed="rId141"/>
              <a:stretch>
                <a:fillRect/>
              </a:stretch>
            </p:blipFill>
            <p:spPr>
              <a:xfrm>
                <a:off x="4609560" y="3656680"/>
                <a:ext cx="240120" cy="56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2">
            <p14:nvContentPartPr>
              <p14:cNvPr id="135" name="Ink 134">
                <a:extLst>
                  <a:ext uri="{FF2B5EF4-FFF2-40B4-BE49-F238E27FC236}">
                    <a16:creationId xmlns:a16="http://schemas.microsoft.com/office/drawing/2014/main" id="{C99BE231-9FF3-4460-9750-F6AAB06248EE}"/>
                  </a:ext>
                </a:extLst>
              </p14:cNvPr>
              <p14:cNvContentPartPr/>
              <p14:nvPr/>
            </p14:nvContentPartPr>
            <p14:xfrm>
              <a:off x="4638720" y="3597640"/>
              <a:ext cx="208440" cy="28080"/>
            </p14:xfrm>
          </p:contentPart>
        </mc:Choice>
        <mc:Fallback xmlns="">
          <p:pic>
            <p:nvPicPr>
              <p:cNvPr id="135" name="Ink 134">
                <a:extLst>
                  <a:ext uri="{FF2B5EF4-FFF2-40B4-BE49-F238E27FC236}">
                    <a16:creationId xmlns:a16="http://schemas.microsoft.com/office/drawing/2014/main" id="{C99BE231-9FF3-4460-9750-F6AAB06248EE}"/>
                  </a:ext>
                </a:extLst>
              </p:cNvPr>
              <p:cNvPicPr/>
              <p:nvPr/>
            </p:nvPicPr>
            <p:blipFill>
              <a:blip r:embed="rId143"/>
              <a:stretch>
                <a:fillRect/>
              </a:stretch>
            </p:blipFill>
            <p:spPr>
              <a:xfrm>
                <a:off x="4630080" y="3589000"/>
                <a:ext cx="226080" cy="45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4">
            <p14:nvContentPartPr>
              <p14:cNvPr id="136" name="Ink 135">
                <a:extLst>
                  <a:ext uri="{FF2B5EF4-FFF2-40B4-BE49-F238E27FC236}">
                    <a16:creationId xmlns:a16="http://schemas.microsoft.com/office/drawing/2014/main" id="{58E504B0-A32E-4CD8-9A8F-712957CC190C}"/>
                  </a:ext>
                </a:extLst>
              </p14:cNvPr>
              <p14:cNvContentPartPr/>
              <p14:nvPr/>
            </p14:nvContentPartPr>
            <p14:xfrm>
              <a:off x="4985040" y="3844240"/>
              <a:ext cx="46440" cy="29520"/>
            </p14:xfrm>
          </p:contentPart>
        </mc:Choice>
        <mc:Fallback xmlns="">
          <p:pic>
            <p:nvPicPr>
              <p:cNvPr id="136" name="Ink 135">
                <a:extLst>
                  <a:ext uri="{FF2B5EF4-FFF2-40B4-BE49-F238E27FC236}">
                    <a16:creationId xmlns:a16="http://schemas.microsoft.com/office/drawing/2014/main" id="{58E504B0-A32E-4CD8-9A8F-712957CC190C}"/>
                  </a:ext>
                </a:extLst>
              </p:cNvPr>
              <p:cNvPicPr/>
              <p:nvPr/>
            </p:nvPicPr>
            <p:blipFill>
              <a:blip r:embed="rId145"/>
              <a:stretch>
                <a:fillRect/>
              </a:stretch>
            </p:blipFill>
            <p:spPr>
              <a:xfrm>
                <a:off x="4976040" y="3835600"/>
                <a:ext cx="64080" cy="47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6">
            <p14:nvContentPartPr>
              <p14:cNvPr id="137" name="Ink 136">
                <a:extLst>
                  <a:ext uri="{FF2B5EF4-FFF2-40B4-BE49-F238E27FC236}">
                    <a16:creationId xmlns:a16="http://schemas.microsoft.com/office/drawing/2014/main" id="{37307789-DDE2-4E23-A09D-3DE3A6F20DA5}"/>
                  </a:ext>
                </a:extLst>
              </p14:cNvPr>
              <p14:cNvContentPartPr/>
              <p14:nvPr/>
            </p14:nvContentPartPr>
            <p14:xfrm>
              <a:off x="5176560" y="3663880"/>
              <a:ext cx="91440" cy="365040"/>
            </p14:xfrm>
          </p:contentPart>
        </mc:Choice>
        <mc:Fallback xmlns="">
          <p:pic>
            <p:nvPicPr>
              <p:cNvPr id="137" name="Ink 136">
                <a:extLst>
                  <a:ext uri="{FF2B5EF4-FFF2-40B4-BE49-F238E27FC236}">
                    <a16:creationId xmlns:a16="http://schemas.microsoft.com/office/drawing/2014/main" id="{37307789-DDE2-4E23-A09D-3DE3A6F20DA5}"/>
                  </a:ext>
                </a:extLst>
              </p:cNvPr>
              <p:cNvPicPr/>
              <p:nvPr/>
            </p:nvPicPr>
            <p:blipFill>
              <a:blip r:embed="rId147"/>
              <a:stretch>
                <a:fillRect/>
              </a:stretch>
            </p:blipFill>
            <p:spPr>
              <a:xfrm>
                <a:off x="5167920" y="3655240"/>
                <a:ext cx="109080" cy="382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8">
            <p14:nvContentPartPr>
              <p14:cNvPr id="152" name="Ink 151">
                <a:extLst>
                  <a:ext uri="{FF2B5EF4-FFF2-40B4-BE49-F238E27FC236}">
                    <a16:creationId xmlns:a16="http://schemas.microsoft.com/office/drawing/2014/main" id="{320E8952-44A3-402B-B5F7-D52BA44638CB}"/>
                  </a:ext>
                </a:extLst>
              </p14:cNvPr>
              <p14:cNvContentPartPr/>
              <p14:nvPr/>
            </p14:nvContentPartPr>
            <p14:xfrm>
              <a:off x="5390400" y="3641560"/>
              <a:ext cx="1050480" cy="474840"/>
            </p14:xfrm>
          </p:contentPart>
        </mc:Choice>
        <mc:Fallback xmlns="">
          <p:pic>
            <p:nvPicPr>
              <p:cNvPr id="152" name="Ink 151">
                <a:extLst>
                  <a:ext uri="{FF2B5EF4-FFF2-40B4-BE49-F238E27FC236}">
                    <a16:creationId xmlns:a16="http://schemas.microsoft.com/office/drawing/2014/main" id="{320E8952-44A3-402B-B5F7-D52BA44638CB}"/>
                  </a:ext>
                </a:extLst>
              </p:cNvPr>
              <p:cNvPicPr/>
              <p:nvPr/>
            </p:nvPicPr>
            <p:blipFill>
              <a:blip r:embed="rId149"/>
              <a:stretch>
                <a:fillRect/>
              </a:stretch>
            </p:blipFill>
            <p:spPr>
              <a:xfrm>
                <a:off x="5381763" y="3632560"/>
                <a:ext cx="1068114" cy="4924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7714231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26" name="Ink 125">
                <a:extLst>
                  <a:ext uri="{FF2B5EF4-FFF2-40B4-BE49-F238E27FC236}">
                    <a16:creationId xmlns:a16="http://schemas.microsoft.com/office/drawing/2014/main" id="{076E6C2F-2EA3-455F-9DAE-69C68048BD88}"/>
                  </a:ext>
                </a:extLst>
              </p14:cNvPr>
              <p14:cNvContentPartPr/>
              <p14:nvPr/>
            </p14:nvContentPartPr>
            <p14:xfrm>
              <a:off x="507360" y="76120"/>
              <a:ext cx="8430840" cy="2840400"/>
            </p14:xfrm>
          </p:contentPart>
        </mc:Choice>
        <mc:Fallback xmlns="">
          <p:pic>
            <p:nvPicPr>
              <p:cNvPr id="126" name="Ink 125">
                <a:extLst>
                  <a:ext uri="{FF2B5EF4-FFF2-40B4-BE49-F238E27FC236}">
                    <a16:creationId xmlns:a16="http://schemas.microsoft.com/office/drawing/2014/main" id="{076E6C2F-2EA3-455F-9DAE-69C68048BD88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98720" y="67481"/>
                <a:ext cx="8448480" cy="285803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3C09905D-3F24-484A-AF59-9E60BBFB3740}"/>
                  </a:ext>
                </a:extLst>
              </p14:cNvPr>
              <p14:cNvContentPartPr/>
              <p14:nvPr/>
            </p14:nvContentPartPr>
            <p14:xfrm>
              <a:off x="3018000" y="1033360"/>
              <a:ext cx="752400" cy="34596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3C09905D-3F24-484A-AF59-9E60BBFB3740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009360" y="1024360"/>
                <a:ext cx="770040" cy="363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431B5962-1D21-433C-8BB4-91D7AB504DB8}"/>
                  </a:ext>
                </a:extLst>
              </p14:cNvPr>
              <p14:cNvContentPartPr/>
              <p14:nvPr/>
            </p14:nvContentPartPr>
            <p14:xfrm>
              <a:off x="4205280" y="1038400"/>
              <a:ext cx="173160" cy="6804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431B5962-1D21-433C-8BB4-91D7AB504DB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196640" y="1029400"/>
                <a:ext cx="190800" cy="85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0181A1A3-4A48-4FE0-B854-5530FF3C2D1C}"/>
                  </a:ext>
                </a:extLst>
              </p14:cNvPr>
              <p14:cNvContentPartPr/>
              <p14:nvPr/>
            </p14:nvContentPartPr>
            <p14:xfrm>
              <a:off x="4554120" y="1241080"/>
              <a:ext cx="113040" cy="1368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0181A1A3-4A48-4FE0-B854-5530FF3C2D1C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4545120" y="1232440"/>
                <a:ext cx="130680" cy="31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8F9242C0-9536-44DE-B369-C48D67ED5EBB}"/>
                  </a:ext>
                </a:extLst>
              </p14:cNvPr>
              <p14:cNvContentPartPr/>
              <p14:nvPr/>
            </p14:nvContentPartPr>
            <p14:xfrm>
              <a:off x="4518840" y="1341880"/>
              <a:ext cx="124200" cy="972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8F9242C0-9536-44DE-B369-C48D67ED5EBB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4510200" y="1332880"/>
                <a:ext cx="141840" cy="2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169E9738-33B7-4063-8806-8B1267AA5609}"/>
                  </a:ext>
                </a:extLst>
              </p14:cNvPr>
              <p14:cNvContentPartPr/>
              <p14:nvPr/>
            </p14:nvContentPartPr>
            <p14:xfrm>
              <a:off x="4226160" y="1169440"/>
              <a:ext cx="201240" cy="35604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169E9738-33B7-4063-8806-8B1267AA5609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4217160" y="1160791"/>
                <a:ext cx="218880" cy="37369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4AF9A8A9-A82A-4CE8-AD30-5BD3370A62DF}"/>
                  </a:ext>
                </a:extLst>
              </p14:cNvPr>
              <p14:cNvContentPartPr/>
              <p14:nvPr/>
            </p14:nvContentPartPr>
            <p14:xfrm>
              <a:off x="4834920" y="1243240"/>
              <a:ext cx="128880" cy="21276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4AF9A8A9-A82A-4CE8-AD30-5BD3370A62DF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4826280" y="1234600"/>
                <a:ext cx="146520" cy="230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CF7978DE-6A95-4FE6-B374-C81CA23DDC89}"/>
                  </a:ext>
                </a:extLst>
              </p14:cNvPr>
              <p14:cNvContentPartPr/>
              <p14:nvPr/>
            </p14:nvContentPartPr>
            <p14:xfrm>
              <a:off x="4791360" y="1108600"/>
              <a:ext cx="186120" cy="5616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CF7978DE-6A95-4FE6-B374-C81CA23DDC89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4782360" y="1099600"/>
                <a:ext cx="203760" cy="73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606915B8-BA56-445C-BD18-FD61FC0C70EB}"/>
                  </a:ext>
                </a:extLst>
              </p14:cNvPr>
              <p14:cNvContentPartPr/>
              <p14:nvPr/>
            </p14:nvContentPartPr>
            <p14:xfrm>
              <a:off x="4819080" y="1036960"/>
              <a:ext cx="173880" cy="180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606915B8-BA56-445C-BD18-FD61FC0C70EB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4810440" y="1028320"/>
                <a:ext cx="191520" cy="1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C9A784FA-E345-4455-8898-296F3076F6C1}"/>
                  </a:ext>
                </a:extLst>
              </p14:cNvPr>
              <p14:cNvContentPartPr/>
              <p14:nvPr/>
            </p14:nvContentPartPr>
            <p14:xfrm>
              <a:off x="5063520" y="1054240"/>
              <a:ext cx="503640" cy="470880"/>
            </p14:xfrm>
          </p:contentPart>
        </mc:Choice>
        <mc:Fallback xmlns=""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C9A784FA-E345-4455-8898-296F3076F6C1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5054874" y="1045240"/>
                <a:ext cx="521293" cy="488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8623301D-32A9-4E63-9603-07C59208FBB4}"/>
                  </a:ext>
                </a:extLst>
              </p14:cNvPr>
              <p14:cNvContentPartPr/>
              <p14:nvPr/>
            </p14:nvContentPartPr>
            <p14:xfrm>
              <a:off x="544440" y="1693240"/>
              <a:ext cx="310680" cy="24156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8623301D-32A9-4E63-9603-07C59208FBB4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535790" y="1684240"/>
                <a:ext cx="328340" cy="259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CA8E5C57-FEBC-4CDD-851F-1B3D1C63DC3D}"/>
                  </a:ext>
                </a:extLst>
              </p14:cNvPr>
              <p14:cNvContentPartPr/>
              <p14:nvPr/>
            </p14:nvContentPartPr>
            <p14:xfrm>
              <a:off x="1088040" y="1645360"/>
              <a:ext cx="207000" cy="6120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CA8E5C57-FEBC-4CDD-851F-1B3D1C63DC3D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1079040" y="1636720"/>
                <a:ext cx="224640" cy="78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0AF5D245-54A3-4731-9699-03E57F475161}"/>
                  </a:ext>
                </a:extLst>
              </p14:cNvPr>
              <p14:cNvContentPartPr/>
              <p14:nvPr/>
            </p14:nvContentPartPr>
            <p14:xfrm>
              <a:off x="1152840" y="1769560"/>
              <a:ext cx="222480" cy="26568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0AF5D245-54A3-4731-9699-03E57F475161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1144200" y="1760572"/>
                <a:ext cx="240120" cy="28329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AF948BCC-A8D7-42CB-9E1A-28979FA35CAC}"/>
                  </a:ext>
                </a:extLst>
              </p14:cNvPr>
              <p14:cNvContentPartPr/>
              <p14:nvPr/>
            </p14:nvContentPartPr>
            <p14:xfrm>
              <a:off x="1648560" y="1626640"/>
              <a:ext cx="172800" cy="5760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AF948BCC-A8D7-42CB-9E1A-28979FA35CAC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1639920" y="1618000"/>
                <a:ext cx="190440" cy="75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635352C1-C4D5-4E6F-AED5-0F40707B0597}"/>
                  </a:ext>
                </a:extLst>
              </p14:cNvPr>
              <p14:cNvContentPartPr/>
              <p14:nvPr/>
            </p14:nvContentPartPr>
            <p14:xfrm>
              <a:off x="1639560" y="1564360"/>
              <a:ext cx="181800" cy="7920"/>
            </p14:xfrm>
          </p:contentPart>
        </mc:Choice>
        <mc:Fallback xmlns=""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635352C1-C4D5-4E6F-AED5-0F40707B0597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1630560" y="1555720"/>
                <a:ext cx="199440" cy="25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CD864C37-E2B0-4D05-8DBB-B70EF5A05450}"/>
                  </a:ext>
                </a:extLst>
              </p14:cNvPr>
              <p14:cNvContentPartPr/>
              <p14:nvPr/>
            </p14:nvContentPartPr>
            <p14:xfrm>
              <a:off x="1471080" y="1740760"/>
              <a:ext cx="415800" cy="256320"/>
            </p14:xfrm>
          </p:contentPart>
        </mc:Choice>
        <mc:Fallback xmlns=""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CD864C37-E2B0-4D05-8DBB-B70EF5A05450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1462080" y="1732120"/>
                <a:ext cx="433440" cy="273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">
            <p14:nvContentPartPr>
              <p14:cNvPr id="27" name="Ink 26">
                <a:extLst>
                  <a:ext uri="{FF2B5EF4-FFF2-40B4-BE49-F238E27FC236}">
                    <a16:creationId xmlns:a16="http://schemas.microsoft.com/office/drawing/2014/main" id="{7FD1EB54-F34A-49EB-AE5F-1398E948A337}"/>
                  </a:ext>
                </a:extLst>
              </p14:cNvPr>
              <p14:cNvContentPartPr/>
              <p14:nvPr/>
            </p14:nvContentPartPr>
            <p14:xfrm>
              <a:off x="1978680" y="1889440"/>
              <a:ext cx="152280" cy="9000"/>
            </p14:xfrm>
          </p:contentPart>
        </mc:Choice>
        <mc:Fallback xmlns="">
          <p:pic>
            <p:nvPicPr>
              <p:cNvPr id="27" name="Ink 26">
                <a:extLst>
                  <a:ext uri="{FF2B5EF4-FFF2-40B4-BE49-F238E27FC236}">
                    <a16:creationId xmlns:a16="http://schemas.microsoft.com/office/drawing/2014/main" id="{7FD1EB54-F34A-49EB-AE5F-1398E948A337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1970040" y="1880440"/>
                <a:ext cx="169920" cy="26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6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E86DE401-2D69-4FC1-823F-209E7004F504}"/>
                  </a:ext>
                </a:extLst>
              </p14:cNvPr>
              <p14:cNvContentPartPr/>
              <p14:nvPr/>
            </p14:nvContentPartPr>
            <p14:xfrm>
              <a:off x="2047800" y="1824280"/>
              <a:ext cx="14760" cy="152640"/>
            </p14:xfrm>
          </p:contentPart>
        </mc:Choice>
        <mc:Fallback xmlns=""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E86DE401-2D69-4FC1-823F-209E7004F504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2038800" y="1815640"/>
                <a:ext cx="32400" cy="170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8">
            <p14:nvContentPartPr>
              <p14:cNvPr id="33" name="Ink 32">
                <a:extLst>
                  <a:ext uri="{FF2B5EF4-FFF2-40B4-BE49-F238E27FC236}">
                    <a16:creationId xmlns:a16="http://schemas.microsoft.com/office/drawing/2014/main" id="{396E5837-8764-44E3-9078-1DB2C14C9533}"/>
                  </a:ext>
                </a:extLst>
              </p14:cNvPr>
              <p14:cNvContentPartPr/>
              <p14:nvPr/>
            </p14:nvContentPartPr>
            <p14:xfrm>
              <a:off x="2266320" y="1602880"/>
              <a:ext cx="161280" cy="91800"/>
            </p14:xfrm>
          </p:contentPart>
        </mc:Choice>
        <mc:Fallback xmlns="">
          <p:pic>
            <p:nvPicPr>
              <p:cNvPr id="33" name="Ink 32">
                <a:extLst>
                  <a:ext uri="{FF2B5EF4-FFF2-40B4-BE49-F238E27FC236}">
                    <a16:creationId xmlns:a16="http://schemas.microsoft.com/office/drawing/2014/main" id="{396E5837-8764-44E3-9078-1DB2C14C9533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2257680" y="1594240"/>
                <a:ext cx="178920" cy="10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E81C125D-F7B6-4827-B440-388BBD7F41DE}"/>
                  </a:ext>
                </a:extLst>
              </p14:cNvPr>
              <p14:cNvContentPartPr/>
              <p14:nvPr/>
            </p14:nvContentPartPr>
            <p14:xfrm>
              <a:off x="2298720" y="1727440"/>
              <a:ext cx="345960" cy="314640"/>
            </p14:xfrm>
          </p:contentPart>
        </mc:Choice>
        <mc:Fallback xmlns=""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E81C125D-F7B6-4827-B440-388BBD7F41DE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2290071" y="1718800"/>
                <a:ext cx="363618" cy="332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AB641FA0-CCDC-45D7-816E-ADFFDFD44F5F}"/>
                  </a:ext>
                </a:extLst>
              </p14:cNvPr>
              <p14:cNvContentPartPr/>
              <p14:nvPr/>
            </p14:nvContentPartPr>
            <p14:xfrm>
              <a:off x="3023760" y="1653640"/>
              <a:ext cx="1086840" cy="43740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AB641FA0-CCDC-45D7-816E-ADFFDFD44F5F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3015117" y="1645000"/>
                <a:ext cx="1104486" cy="455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4">
            <p14:nvContentPartPr>
              <p14:cNvPr id="29" name="Ink 28">
                <a:extLst>
                  <a:ext uri="{FF2B5EF4-FFF2-40B4-BE49-F238E27FC236}">
                    <a16:creationId xmlns:a16="http://schemas.microsoft.com/office/drawing/2014/main" id="{F1E2A2E9-97BE-4D12-B740-EB7F5B955A4A}"/>
                  </a:ext>
                </a:extLst>
              </p14:cNvPr>
              <p14:cNvContentPartPr/>
              <p14:nvPr/>
            </p14:nvContentPartPr>
            <p14:xfrm>
              <a:off x="4420920" y="1792960"/>
              <a:ext cx="600120" cy="399240"/>
            </p14:xfrm>
          </p:contentPart>
        </mc:Choice>
        <mc:Fallback xmlns="">
          <p:pic>
            <p:nvPicPr>
              <p:cNvPr id="29" name="Ink 28">
                <a:extLst>
                  <a:ext uri="{FF2B5EF4-FFF2-40B4-BE49-F238E27FC236}">
                    <a16:creationId xmlns:a16="http://schemas.microsoft.com/office/drawing/2014/main" id="{F1E2A2E9-97BE-4D12-B740-EB7F5B955A4A}"/>
                  </a:ext>
                </a:extLst>
              </p:cNvPr>
              <p:cNvPicPr/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4411920" y="1783960"/>
                <a:ext cx="617760" cy="416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6">
            <p14:nvContentPartPr>
              <p14:cNvPr id="40" name="Ink 39">
                <a:extLst>
                  <a:ext uri="{FF2B5EF4-FFF2-40B4-BE49-F238E27FC236}">
                    <a16:creationId xmlns:a16="http://schemas.microsoft.com/office/drawing/2014/main" id="{D8BA285E-913F-488C-8CBD-A17E37C2E0A1}"/>
                  </a:ext>
                </a:extLst>
              </p14:cNvPr>
              <p14:cNvContentPartPr/>
              <p14:nvPr/>
            </p14:nvContentPartPr>
            <p14:xfrm>
              <a:off x="5190240" y="1787200"/>
              <a:ext cx="563760" cy="365040"/>
            </p14:xfrm>
          </p:contentPart>
        </mc:Choice>
        <mc:Fallback xmlns="">
          <p:pic>
            <p:nvPicPr>
              <p:cNvPr id="40" name="Ink 39">
                <a:extLst>
                  <a:ext uri="{FF2B5EF4-FFF2-40B4-BE49-F238E27FC236}">
                    <a16:creationId xmlns:a16="http://schemas.microsoft.com/office/drawing/2014/main" id="{D8BA285E-913F-488C-8CBD-A17E37C2E0A1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5181600" y="1778560"/>
                <a:ext cx="581400" cy="382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8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FC4885BA-5689-4346-8855-43766734C7DA}"/>
                  </a:ext>
                </a:extLst>
              </p14:cNvPr>
              <p14:cNvContentPartPr/>
              <p14:nvPr/>
            </p14:nvContentPartPr>
            <p14:xfrm>
              <a:off x="562440" y="2426200"/>
              <a:ext cx="203760" cy="1764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FC4885BA-5689-4346-8855-43766734C7DA}"/>
                  </a:ext>
                </a:extLst>
              </p:cNvPr>
              <p:cNvPicPr/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553800" y="2417200"/>
                <a:ext cx="221400" cy="35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0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E29B638A-00A3-4597-B0D1-737D9890489F}"/>
                  </a:ext>
                </a:extLst>
              </p14:cNvPr>
              <p14:cNvContentPartPr/>
              <p14:nvPr/>
            </p14:nvContentPartPr>
            <p14:xfrm>
              <a:off x="555240" y="2494960"/>
              <a:ext cx="170280" cy="3096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E29B638A-00A3-4597-B0D1-737D9890489F}"/>
                  </a:ext>
                </a:extLst>
              </p:cNvPr>
              <p:cNvPicPr/>
              <p:nvPr/>
            </p:nvPicPr>
            <p:blipFill>
              <a:blip r:embed="rId51"/>
              <a:stretch>
                <a:fillRect/>
              </a:stretch>
            </p:blipFill>
            <p:spPr>
              <a:xfrm>
                <a:off x="546240" y="2486320"/>
                <a:ext cx="187920" cy="48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2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BC0BAD7E-4E97-4CB0-BB46-53D628E007BA}"/>
                  </a:ext>
                </a:extLst>
              </p14:cNvPr>
              <p14:cNvContentPartPr/>
              <p14:nvPr/>
            </p14:nvContentPartPr>
            <p14:xfrm>
              <a:off x="832800" y="2203360"/>
              <a:ext cx="209160" cy="5436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BC0BAD7E-4E97-4CB0-BB46-53D628E007BA}"/>
                  </a:ext>
                </a:extLst>
              </p:cNvPr>
              <p:cNvPicPr/>
              <p:nvPr/>
            </p:nvPicPr>
            <p:blipFill>
              <a:blip r:embed="rId53"/>
              <a:stretch>
                <a:fillRect/>
              </a:stretch>
            </p:blipFill>
            <p:spPr>
              <a:xfrm>
                <a:off x="824160" y="2194720"/>
                <a:ext cx="2268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4">
            <p14:nvContentPartPr>
              <p14:cNvPr id="32" name="Ink 31">
                <a:extLst>
                  <a:ext uri="{FF2B5EF4-FFF2-40B4-BE49-F238E27FC236}">
                    <a16:creationId xmlns:a16="http://schemas.microsoft.com/office/drawing/2014/main" id="{EF9807D1-8062-426A-8514-67DCD6FBA237}"/>
                  </a:ext>
                </a:extLst>
              </p14:cNvPr>
              <p14:cNvContentPartPr/>
              <p14:nvPr/>
            </p14:nvContentPartPr>
            <p14:xfrm>
              <a:off x="1342200" y="2194000"/>
              <a:ext cx="205200" cy="77400"/>
            </p14:xfrm>
          </p:contentPart>
        </mc:Choice>
        <mc:Fallback xmlns="">
          <p:pic>
            <p:nvPicPr>
              <p:cNvPr id="32" name="Ink 31">
                <a:extLst>
                  <a:ext uri="{FF2B5EF4-FFF2-40B4-BE49-F238E27FC236}">
                    <a16:creationId xmlns:a16="http://schemas.microsoft.com/office/drawing/2014/main" id="{EF9807D1-8062-426A-8514-67DCD6FBA237}"/>
                  </a:ext>
                </a:extLst>
              </p:cNvPr>
              <p:cNvPicPr/>
              <p:nvPr/>
            </p:nvPicPr>
            <p:blipFill>
              <a:blip r:embed="rId55"/>
              <a:stretch>
                <a:fillRect/>
              </a:stretch>
            </p:blipFill>
            <p:spPr>
              <a:xfrm>
                <a:off x="1333200" y="2185360"/>
                <a:ext cx="222840" cy="95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6">
            <p14:nvContentPartPr>
              <p14:cNvPr id="35" name="Ink 34">
                <a:extLst>
                  <a:ext uri="{FF2B5EF4-FFF2-40B4-BE49-F238E27FC236}">
                    <a16:creationId xmlns:a16="http://schemas.microsoft.com/office/drawing/2014/main" id="{2ECB82D4-F4DF-4A3F-B5DD-5E455BF02AA6}"/>
                  </a:ext>
                </a:extLst>
              </p14:cNvPr>
              <p14:cNvContentPartPr/>
              <p14:nvPr/>
            </p14:nvContentPartPr>
            <p14:xfrm>
              <a:off x="1238520" y="2321440"/>
              <a:ext cx="370080" cy="282600"/>
            </p14:xfrm>
          </p:contentPart>
        </mc:Choice>
        <mc:Fallback xmlns="">
          <p:pic>
            <p:nvPicPr>
              <p:cNvPr id="35" name="Ink 34">
                <a:extLst>
                  <a:ext uri="{FF2B5EF4-FFF2-40B4-BE49-F238E27FC236}">
                    <a16:creationId xmlns:a16="http://schemas.microsoft.com/office/drawing/2014/main" id="{2ECB82D4-F4DF-4A3F-B5DD-5E455BF02AA6}"/>
                  </a:ext>
                </a:extLst>
              </p:cNvPr>
              <p:cNvPicPr/>
              <p:nvPr/>
            </p:nvPicPr>
            <p:blipFill>
              <a:blip r:embed="rId57"/>
              <a:stretch>
                <a:fillRect/>
              </a:stretch>
            </p:blipFill>
            <p:spPr>
              <a:xfrm>
                <a:off x="1229872" y="2312440"/>
                <a:ext cx="387737" cy="300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8">
            <p14:nvContentPartPr>
              <p14:cNvPr id="37" name="Ink 36">
                <a:extLst>
                  <a:ext uri="{FF2B5EF4-FFF2-40B4-BE49-F238E27FC236}">
                    <a16:creationId xmlns:a16="http://schemas.microsoft.com/office/drawing/2014/main" id="{F9781E97-8DED-43CE-A507-46BC5D6A2BFB}"/>
                  </a:ext>
                </a:extLst>
              </p14:cNvPr>
              <p14:cNvContentPartPr/>
              <p14:nvPr/>
            </p14:nvContentPartPr>
            <p14:xfrm>
              <a:off x="891120" y="2356000"/>
              <a:ext cx="262440" cy="290880"/>
            </p14:xfrm>
          </p:contentPart>
        </mc:Choice>
        <mc:Fallback xmlns="">
          <p:pic>
            <p:nvPicPr>
              <p:cNvPr id="37" name="Ink 36">
                <a:extLst>
                  <a:ext uri="{FF2B5EF4-FFF2-40B4-BE49-F238E27FC236}">
                    <a16:creationId xmlns:a16="http://schemas.microsoft.com/office/drawing/2014/main" id="{F9781E97-8DED-43CE-A507-46BC5D6A2BFB}"/>
                  </a:ext>
                </a:extLst>
              </p:cNvPr>
              <p:cNvPicPr/>
              <p:nvPr/>
            </p:nvPicPr>
            <p:blipFill>
              <a:blip r:embed="rId59"/>
              <a:stretch>
                <a:fillRect/>
              </a:stretch>
            </p:blipFill>
            <p:spPr>
              <a:xfrm>
                <a:off x="882468" y="2347000"/>
                <a:ext cx="280104" cy="308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0">
            <p14:nvContentPartPr>
              <p14:cNvPr id="50" name="Ink 49">
                <a:extLst>
                  <a:ext uri="{FF2B5EF4-FFF2-40B4-BE49-F238E27FC236}">
                    <a16:creationId xmlns:a16="http://schemas.microsoft.com/office/drawing/2014/main" id="{DC798E1A-94D9-4391-804E-91C58F2D723C}"/>
                  </a:ext>
                </a:extLst>
              </p14:cNvPr>
              <p14:cNvContentPartPr/>
              <p14:nvPr/>
            </p14:nvContentPartPr>
            <p14:xfrm>
              <a:off x="3579600" y="2220640"/>
              <a:ext cx="354600" cy="426960"/>
            </p14:xfrm>
          </p:contentPart>
        </mc:Choice>
        <mc:Fallback xmlns="">
          <p:pic>
            <p:nvPicPr>
              <p:cNvPr id="50" name="Ink 49">
                <a:extLst>
                  <a:ext uri="{FF2B5EF4-FFF2-40B4-BE49-F238E27FC236}">
                    <a16:creationId xmlns:a16="http://schemas.microsoft.com/office/drawing/2014/main" id="{DC798E1A-94D9-4391-804E-91C58F2D723C}"/>
                  </a:ext>
                </a:extLst>
              </p:cNvPr>
              <p:cNvPicPr/>
              <p:nvPr/>
            </p:nvPicPr>
            <p:blipFill>
              <a:blip r:embed="rId61"/>
              <a:stretch>
                <a:fillRect/>
              </a:stretch>
            </p:blipFill>
            <p:spPr>
              <a:xfrm>
                <a:off x="3570951" y="2211648"/>
                <a:ext cx="372258" cy="44458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2">
            <p14:nvContentPartPr>
              <p14:cNvPr id="51" name="Ink 50">
                <a:extLst>
                  <a:ext uri="{FF2B5EF4-FFF2-40B4-BE49-F238E27FC236}">
                    <a16:creationId xmlns:a16="http://schemas.microsoft.com/office/drawing/2014/main" id="{3E9FD3EE-DCAB-484D-9CD8-40717755351D}"/>
                  </a:ext>
                </a:extLst>
              </p14:cNvPr>
              <p14:cNvContentPartPr/>
              <p14:nvPr/>
            </p14:nvContentPartPr>
            <p14:xfrm>
              <a:off x="2613720" y="2207320"/>
              <a:ext cx="870120" cy="460440"/>
            </p14:xfrm>
          </p:contentPart>
        </mc:Choice>
        <mc:Fallback xmlns="">
          <p:pic>
            <p:nvPicPr>
              <p:cNvPr id="51" name="Ink 50">
                <a:extLst>
                  <a:ext uri="{FF2B5EF4-FFF2-40B4-BE49-F238E27FC236}">
                    <a16:creationId xmlns:a16="http://schemas.microsoft.com/office/drawing/2014/main" id="{3E9FD3EE-DCAB-484D-9CD8-40717755351D}"/>
                  </a:ext>
                </a:extLst>
              </p:cNvPr>
              <p:cNvPicPr/>
              <p:nvPr/>
            </p:nvPicPr>
            <p:blipFill>
              <a:blip r:embed="rId63"/>
              <a:stretch>
                <a:fillRect/>
              </a:stretch>
            </p:blipFill>
            <p:spPr>
              <a:xfrm>
                <a:off x="2604720" y="2198680"/>
                <a:ext cx="887760" cy="478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4">
            <p14:nvContentPartPr>
              <p14:cNvPr id="52" name="Ink 51">
                <a:extLst>
                  <a:ext uri="{FF2B5EF4-FFF2-40B4-BE49-F238E27FC236}">
                    <a16:creationId xmlns:a16="http://schemas.microsoft.com/office/drawing/2014/main" id="{A077DFA9-B981-45E4-8556-DC623B4219A2}"/>
                  </a:ext>
                </a:extLst>
              </p14:cNvPr>
              <p14:cNvContentPartPr/>
              <p14:nvPr/>
            </p14:nvContentPartPr>
            <p14:xfrm>
              <a:off x="1867440" y="2100040"/>
              <a:ext cx="606960" cy="566280"/>
            </p14:xfrm>
          </p:contentPart>
        </mc:Choice>
        <mc:Fallback xmlns="">
          <p:pic>
            <p:nvPicPr>
              <p:cNvPr id="52" name="Ink 51">
                <a:extLst>
                  <a:ext uri="{FF2B5EF4-FFF2-40B4-BE49-F238E27FC236}">
                    <a16:creationId xmlns:a16="http://schemas.microsoft.com/office/drawing/2014/main" id="{A077DFA9-B981-45E4-8556-DC623B4219A2}"/>
                  </a:ext>
                </a:extLst>
              </p:cNvPr>
              <p:cNvPicPr/>
              <p:nvPr/>
            </p:nvPicPr>
            <p:blipFill>
              <a:blip r:embed="rId65"/>
              <a:stretch>
                <a:fillRect/>
              </a:stretch>
            </p:blipFill>
            <p:spPr>
              <a:xfrm>
                <a:off x="1858440" y="2091040"/>
                <a:ext cx="624600" cy="583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6">
            <p14:nvContentPartPr>
              <p14:cNvPr id="68" name="Ink 67">
                <a:extLst>
                  <a:ext uri="{FF2B5EF4-FFF2-40B4-BE49-F238E27FC236}">
                    <a16:creationId xmlns:a16="http://schemas.microsoft.com/office/drawing/2014/main" id="{2BCB77AA-8771-4CAB-BE27-31F1990C23DB}"/>
                  </a:ext>
                </a:extLst>
              </p14:cNvPr>
              <p14:cNvContentPartPr/>
              <p14:nvPr/>
            </p14:nvContentPartPr>
            <p14:xfrm>
              <a:off x="4033200" y="2239360"/>
              <a:ext cx="732240" cy="408600"/>
            </p14:xfrm>
          </p:contentPart>
        </mc:Choice>
        <mc:Fallback xmlns="">
          <p:pic>
            <p:nvPicPr>
              <p:cNvPr id="68" name="Ink 67">
                <a:extLst>
                  <a:ext uri="{FF2B5EF4-FFF2-40B4-BE49-F238E27FC236}">
                    <a16:creationId xmlns:a16="http://schemas.microsoft.com/office/drawing/2014/main" id="{2BCB77AA-8771-4CAB-BE27-31F1990C23DB}"/>
                  </a:ext>
                </a:extLst>
              </p:cNvPr>
              <p:cNvPicPr/>
              <p:nvPr/>
            </p:nvPicPr>
            <p:blipFill>
              <a:blip r:embed="rId67"/>
              <a:stretch>
                <a:fillRect/>
              </a:stretch>
            </p:blipFill>
            <p:spPr>
              <a:xfrm>
                <a:off x="4024200" y="2230360"/>
                <a:ext cx="749880" cy="426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8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87223C36-BDCD-4BEA-AE88-101A255CA0B6}"/>
                  </a:ext>
                </a:extLst>
              </p14:cNvPr>
              <p14:cNvContentPartPr/>
              <p14:nvPr/>
            </p14:nvContentPartPr>
            <p14:xfrm>
              <a:off x="586200" y="2934880"/>
              <a:ext cx="175680" cy="972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87223C36-BDCD-4BEA-AE88-101A255CA0B6}"/>
                  </a:ext>
                </a:extLst>
              </p:cNvPr>
              <p:cNvPicPr/>
              <p:nvPr/>
            </p:nvPicPr>
            <p:blipFill>
              <a:blip r:embed="rId69"/>
              <a:stretch>
                <a:fillRect/>
              </a:stretch>
            </p:blipFill>
            <p:spPr>
              <a:xfrm>
                <a:off x="577560" y="2926240"/>
                <a:ext cx="193320" cy="2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0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C018462A-6DC3-4E53-813E-93036192FD1B}"/>
                  </a:ext>
                </a:extLst>
              </p14:cNvPr>
              <p14:cNvContentPartPr/>
              <p14:nvPr/>
            </p14:nvContentPartPr>
            <p14:xfrm>
              <a:off x="574320" y="3050440"/>
              <a:ext cx="176040" cy="1764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C018462A-6DC3-4E53-813E-93036192FD1B}"/>
                  </a:ext>
                </a:extLst>
              </p:cNvPr>
              <p:cNvPicPr/>
              <p:nvPr/>
            </p:nvPicPr>
            <p:blipFill>
              <a:blip r:embed="rId71"/>
              <a:stretch>
                <a:fillRect/>
              </a:stretch>
            </p:blipFill>
            <p:spPr>
              <a:xfrm>
                <a:off x="565680" y="3041440"/>
                <a:ext cx="193680" cy="35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2">
            <p14:nvContentPartPr>
              <p14:cNvPr id="41" name="Ink 40">
                <a:extLst>
                  <a:ext uri="{FF2B5EF4-FFF2-40B4-BE49-F238E27FC236}">
                    <a16:creationId xmlns:a16="http://schemas.microsoft.com/office/drawing/2014/main" id="{CB12C308-1AEF-43D4-A881-9EF8B66C6642}"/>
                  </a:ext>
                </a:extLst>
              </p14:cNvPr>
              <p14:cNvContentPartPr/>
              <p14:nvPr/>
            </p14:nvContentPartPr>
            <p14:xfrm>
              <a:off x="927120" y="2803840"/>
              <a:ext cx="315720" cy="406800"/>
            </p14:xfrm>
          </p:contentPart>
        </mc:Choice>
        <mc:Fallback xmlns="">
          <p:pic>
            <p:nvPicPr>
              <p:cNvPr id="41" name="Ink 40">
                <a:extLst>
                  <a:ext uri="{FF2B5EF4-FFF2-40B4-BE49-F238E27FC236}">
                    <a16:creationId xmlns:a16="http://schemas.microsoft.com/office/drawing/2014/main" id="{CB12C308-1AEF-43D4-A881-9EF8B66C6642}"/>
                  </a:ext>
                </a:extLst>
              </p:cNvPr>
              <p:cNvPicPr/>
              <p:nvPr/>
            </p:nvPicPr>
            <p:blipFill>
              <a:blip r:embed="rId73"/>
              <a:stretch>
                <a:fillRect/>
              </a:stretch>
            </p:blipFill>
            <p:spPr>
              <a:xfrm>
                <a:off x="918120" y="2794840"/>
                <a:ext cx="333360" cy="424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4">
            <p14:nvContentPartPr>
              <p14:cNvPr id="44" name="Ink 43">
                <a:extLst>
                  <a:ext uri="{FF2B5EF4-FFF2-40B4-BE49-F238E27FC236}">
                    <a16:creationId xmlns:a16="http://schemas.microsoft.com/office/drawing/2014/main" id="{C4A3CCD1-E2D6-49AD-AC10-50B54976B926}"/>
                  </a:ext>
                </a:extLst>
              </p14:cNvPr>
              <p14:cNvContentPartPr/>
              <p14:nvPr/>
            </p14:nvContentPartPr>
            <p14:xfrm>
              <a:off x="1341480" y="2829040"/>
              <a:ext cx="486000" cy="348840"/>
            </p14:xfrm>
          </p:contentPart>
        </mc:Choice>
        <mc:Fallback xmlns="">
          <p:pic>
            <p:nvPicPr>
              <p:cNvPr id="44" name="Ink 43">
                <a:extLst>
                  <a:ext uri="{FF2B5EF4-FFF2-40B4-BE49-F238E27FC236}">
                    <a16:creationId xmlns:a16="http://schemas.microsoft.com/office/drawing/2014/main" id="{C4A3CCD1-E2D6-49AD-AC10-50B54976B926}"/>
                  </a:ext>
                </a:extLst>
              </p:cNvPr>
              <p:cNvPicPr/>
              <p:nvPr/>
            </p:nvPicPr>
            <p:blipFill>
              <a:blip r:embed="rId75"/>
              <a:stretch>
                <a:fillRect/>
              </a:stretch>
            </p:blipFill>
            <p:spPr>
              <a:xfrm>
                <a:off x="1332480" y="2820040"/>
                <a:ext cx="503640" cy="366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6">
            <p14:nvContentPartPr>
              <p14:cNvPr id="55" name="Ink 54">
                <a:extLst>
                  <a:ext uri="{FF2B5EF4-FFF2-40B4-BE49-F238E27FC236}">
                    <a16:creationId xmlns:a16="http://schemas.microsoft.com/office/drawing/2014/main" id="{21EFF2F5-C38E-4798-B3EC-209D5A126046}"/>
                  </a:ext>
                </a:extLst>
              </p14:cNvPr>
              <p14:cNvContentPartPr/>
              <p14:nvPr/>
            </p14:nvContentPartPr>
            <p14:xfrm>
              <a:off x="2487000" y="2872600"/>
              <a:ext cx="15120" cy="331560"/>
            </p14:xfrm>
          </p:contentPart>
        </mc:Choice>
        <mc:Fallback xmlns="">
          <p:pic>
            <p:nvPicPr>
              <p:cNvPr id="55" name="Ink 54">
                <a:extLst>
                  <a:ext uri="{FF2B5EF4-FFF2-40B4-BE49-F238E27FC236}">
                    <a16:creationId xmlns:a16="http://schemas.microsoft.com/office/drawing/2014/main" id="{21EFF2F5-C38E-4798-B3EC-209D5A126046}"/>
                  </a:ext>
                </a:extLst>
              </p:cNvPr>
              <p:cNvPicPr/>
              <p:nvPr/>
            </p:nvPicPr>
            <p:blipFill>
              <a:blip r:embed="rId77"/>
              <a:stretch>
                <a:fillRect/>
              </a:stretch>
            </p:blipFill>
            <p:spPr>
              <a:xfrm>
                <a:off x="2478000" y="2863960"/>
                <a:ext cx="32760" cy="349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8">
            <p14:nvContentPartPr>
              <p14:cNvPr id="59" name="Ink 58">
                <a:extLst>
                  <a:ext uri="{FF2B5EF4-FFF2-40B4-BE49-F238E27FC236}">
                    <a16:creationId xmlns:a16="http://schemas.microsoft.com/office/drawing/2014/main" id="{2D958FFD-8F1E-4DCA-A6EE-21962EADFB32}"/>
                  </a:ext>
                </a:extLst>
              </p14:cNvPr>
              <p14:cNvContentPartPr/>
              <p14:nvPr/>
            </p14:nvContentPartPr>
            <p14:xfrm>
              <a:off x="3084600" y="2918320"/>
              <a:ext cx="158400" cy="252360"/>
            </p14:xfrm>
          </p:contentPart>
        </mc:Choice>
        <mc:Fallback xmlns="">
          <p:pic>
            <p:nvPicPr>
              <p:cNvPr id="59" name="Ink 58">
                <a:extLst>
                  <a:ext uri="{FF2B5EF4-FFF2-40B4-BE49-F238E27FC236}">
                    <a16:creationId xmlns:a16="http://schemas.microsoft.com/office/drawing/2014/main" id="{2D958FFD-8F1E-4DCA-A6EE-21962EADFB32}"/>
                  </a:ext>
                </a:extLst>
              </p:cNvPr>
              <p:cNvPicPr/>
              <p:nvPr/>
            </p:nvPicPr>
            <p:blipFill>
              <a:blip r:embed="rId79"/>
              <a:stretch>
                <a:fillRect/>
              </a:stretch>
            </p:blipFill>
            <p:spPr>
              <a:xfrm>
                <a:off x="3075960" y="2909320"/>
                <a:ext cx="176040" cy="27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0">
            <p14:nvContentPartPr>
              <p14:cNvPr id="60" name="Ink 59">
                <a:extLst>
                  <a:ext uri="{FF2B5EF4-FFF2-40B4-BE49-F238E27FC236}">
                    <a16:creationId xmlns:a16="http://schemas.microsoft.com/office/drawing/2014/main" id="{AAE13E6B-64A1-40B5-8866-E2B588D625DD}"/>
                  </a:ext>
                </a:extLst>
              </p14:cNvPr>
              <p14:cNvContentPartPr/>
              <p14:nvPr/>
            </p14:nvContentPartPr>
            <p14:xfrm>
              <a:off x="2589240" y="2854600"/>
              <a:ext cx="310680" cy="266400"/>
            </p14:xfrm>
          </p:contentPart>
        </mc:Choice>
        <mc:Fallback xmlns="">
          <p:pic>
            <p:nvPicPr>
              <p:cNvPr id="60" name="Ink 59">
                <a:extLst>
                  <a:ext uri="{FF2B5EF4-FFF2-40B4-BE49-F238E27FC236}">
                    <a16:creationId xmlns:a16="http://schemas.microsoft.com/office/drawing/2014/main" id="{AAE13E6B-64A1-40B5-8866-E2B588D625DD}"/>
                  </a:ext>
                </a:extLst>
              </p:cNvPr>
              <p:cNvPicPr/>
              <p:nvPr/>
            </p:nvPicPr>
            <p:blipFill>
              <a:blip r:embed="rId81"/>
              <a:stretch>
                <a:fillRect/>
              </a:stretch>
            </p:blipFill>
            <p:spPr>
              <a:xfrm>
                <a:off x="2580230" y="2845600"/>
                <a:ext cx="328340" cy="284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2">
            <p14:nvContentPartPr>
              <p14:cNvPr id="61" name="Ink 60">
                <a:extLst>
                  <a:ext uri="{FF2B5EF4-FFF2-40B4-BE49-F238E27FC236}">
                    <a16:creationId xmlns:a16="http://schemas.microsoft.com/office/drawing/2014/main" id="{E59B6D82-39AE-4CDF-A406-742A798D418F}"/>
                  </a:ext>
                </a:extLst>
              </p14:cNvPr>
              <p14:cNvContentPartPr/>
              <p14:nvPr/>
            </p14:nvContentPartPr>
            <p14:xfrm>
              <a:off x="2022960" y="2820760"/>
              <a:ext cx="383760" cy="398160"/>
            </p14:xfrm>
          </p:contentPart>
        </mc:Choice>
        <mc:Fallback xmlns="">
          <p:pic>
            <p:nvPicPr>
              <p:cNvPr id="61" name="Ink 60">
                <a:extLst>
                  <a:ext uri="{FF2B5EF4-FFF2-40B4-BE49-F238E27FC236}">
                    <a16:creationId xmlns:a16="http://schemas.microsoft.com/office/drawing/2014/main" id="{E59B6D82-39AE-4CDF-A406-742A798D418F}"/>
                  </a:ext>
                </a:extLst>
              </p:cNvPr>
              <p:cNvPicPr/>
              <p:nvPr/>
            </p:nvPicPr>
            <p:blipFill>
              <a:blip r:embed="rId83"/>
              <a:stretch>
                <a:fillRect/>
              </a:stretch>
            </p:blipFill>
            <p:spPr>
              <a:xfrm>
                <a:off x="2014312" y="2812120"/>
                <a:ext cx="401417" cy="415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4">
            <p14:nvContentPartPr>
              <p14:cNvPr id="62" name="Ink 61">
                <a:extLst>
                  <a:ext uri="{FF2B5EF4-FFF2-40B4-BE49-F238E27FC236}">
                    <a16:creationId xmlns:a16="http://schemas.microsoft.com/office/drawing/2014/main" id="{A45DA30E-81B3-4B45-9659-8750639BA918}"/>
                  </a:ext>
                </a:extLst>
              </p14:cNvPr>
              <p14:cNvContentPartPr/>
              <p14:nvPr/>
            </p14:nvContentPartPr>
            <p14:xfrm>
              <a:off x="3361080" y="2933080"/>
              <a:ext cx="195120" cy="225000"/>
            </p14:xfrm>
          </p:contentPart>
        </mc:Choice>
        <mc:Fallback xmlns="">
          <p:pic>
            <p:nvPicPr>
              <p:cNvPr id="62" name="Ink 61">
                <a:extLst>
                  <a:ext uri="{FF2B5EF4-FFF2-40B4-BE49-F238E27FC236}">
                    <a16:creationId xmlns:a16="http://schemas.microsoft.com/office/drawing/2014/main" id="{A45DA30E-81B3-4B45-9659-8750639BA918}"/>
                  </a:ext>
                </a:extLst>
              </p:cNvPr>
              <p:cNvPicPr/>
              <p:nvPr/>
            </p:nvPicPr>
            <p:blipFill>
              <a:blip r:embed="rId85"/>
              <a:stretch>
                <a:fillRect/>
              </a:stretch>
            </p:blipFill>
            <p:spPr>
              <a:xfrm>
                <a:off x="3352440" y="2924440"/>
                <a:ext cx="212760" cy="242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6">
            <p14:nvContentPartPr>
              <p14:cNvPr id="73" name="Ink 72">
                <a:extLst>
                  <a:ext uri="{FF2B5EF4-FFF2-40B4-BE49-F238E27FC236}">
                    <a16:creationId xmlns:a16="http://schemas.microsoft.com/office/drawing/2014/main" id="{C106493F-EBAA-48DB-9606-E0CCB15B54A0}"/>
                  </a:ext>
                </a:extLst>
              </p14:cNvPr>
              <p14:cNvContentPartPr/>
              <p14:nvPr/>
            </p14:nvContentPartPr>
            <p14:xfrm>
              <a:off x="3314280" y="2819680"/>
              <a:ext cx="226080" cy="66600"/>
            </p14:xfrm>
          </p:contentPart>
        </mc:Choice>
        <mc:Fallback xmlns="">
          <p:pic>
            <p:nvPicPr>
              <p:cNvPr id="73" name="Ink 72">
                <a:extLst>
                  <a:ext uri="{FF2B5EF4-FFF2-40B4-BE49-F238E27FC236}">
                    <a16:creationId xmlns:a16="http://schemas.microsoft.com/office/drawing/2014/main" id="{C106493F-EBAA-48DB-9606-E0CCB15B54A0}"/>
                  </a:ext>
                </a:extLst>
              </p:cNvPr>
              <p:cNvPicPr/>
              <p:nvPr/>
            </p:nvPicPr>
            <p:blipFill>
              <a:blip r:embed="rId87"/>
              <a:stretch>
                <a:fillRect/>
              </a:stretch>
            </p:blipFill>
            <p:spPr>
              <a:xfrm>
                <a:off x="3305280" y="2811040"/>
                <a:ext cx="243720" cy="84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8">
            <p14:nvContentPartPr>
              <p14:cNvPr id="74" name="Ink 73">
                <a:extLst>
                  <a:ext uri="{FF2B5EF4-FFF2-40B4-BE49-F238E27FC236}">
                    <a16:creationId xmlns:a16="http://schemas.microsoft.com/office/drawing/2014/main" id="{01FF481C-C548-49BF-A877-EE9A9EF384D3}"/>
                  </a:ext>
                </a:extLst>
              </p14:cNvPr>
              <p14:cNvContentPartPr/>
              <p14:nvPr/>
            </p14:nvContentPartPr>
            <p14:xfrm>
              <a:off x="3318600" y="2758840"/>
              <a:ext cx="183600" cy="20160"/>
            </p14:xfrm>
          </p:contentPart>
        </mc:Choice>
        <mc:Fallback xmlns="">
          <p:pic>
            <p:nvPicPr>
              <p:cNvPr id="74" name="Ink 73">
                <a:extLst>
                  <a:ext uri="{FF2B5EF4-FFF2-40B4-BE49-F238E27FC236}">
                    <a16:creationId xmlns:a16="http://schemas.microsoft.com/office/drawing/2014/main" id="{01FF481C-C548-49BF-A877-EE9A9EF384D3}"/>
                  </a:ext>
                </a:extLst>
              </p:cNvPr>
              <p:cNvPicPr/>
              <p:nvPr/>
            </p:nvPicPr>
            <p:blipFill>
              <a:blip r:embed="rId89"/>
              <a:stretch>
                <a:fillRect/>
              </a:stretch>
            </p:blipFill>
            <p:spPr>
              <a:xfrm>
                <a:off x="3309600" y="2749840"/>
                <a:ext cx="201240" cy="37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0">
            <p14:nvContentPartPr>
              <p14:cNvPr id="78" name="Ink 77">
                <a:extLst>
                  <a:ext uri="{FF2B5EF4-FFF2-40B4-BE49-F238E27FC236}">
                    <a16:creationId xmlns:a16="http://schemas.microsoft.com/office/drawing/2014/main" id="{4BD16FE0-3207-4782-90E5-6454FB5F9666}"/>
                  </a:ext>
                </a:extLst>
              </p14:cNvPr>
              <p14:cNvContentPartPr/>
              <p14:nvPr/>
            </p14:nvContentPartPr>
            <p14:xfrm>
              <a:off x="3834480" y="2743000"/>
              <a:ext cx="178560" cy="65160"/>
            </p14:xfrm>
          </p:contentPart>
        </mc:Choice>
        <mc:Fallback xmlns="">
          <p:pic>
            <p:nvPicPr>
              <p:cNvPr id="78" name="Ink 77">
                <a:extLst>
                  <a:ext uri="{FF2B5EF4-FFF2-40B4-BE49-F238E27FC236}">
                    <a16:creationId xmlns:a16="http://schemas.microsoft.com/office/drawing/2014/main" id="{4BD16FE0-3207-4782-90E5-6454FB5F9666}"/>
                  </a:ext>
                </a:extLst>
              </p:cNvPr>
              <p:cNvPicPr/>
              <p:nvPr/>
            </p:nvPicPr>
            <p:blipFill>
              <a:blip r:embed="rId91"/>
              <a:stretch>
                <a:fillRect/>
              </a:stretch>
            </p:blipFill>
            <p:spPr>
              <a:xfrm>
                <a:off x="3825480" y="2734000"/>
                <a:ext cx="196200" cy="82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2">
            <p14:nvContentPartPr>
              <p14:cNvPr id="82" name="Ink 81">
                <a:extLst>
                  <a:ext uri="{FF2B5EF4-FFF2-40B4-BE49-F238E27FC236}">
                    <a16:creationId xmlns:a16="http://schemas.microsoft.com/office/drawing/2014/main" id="{EB2F2E4B-18E7-4886-B96B-868AB4CB164F}"/>
                  </a:ext>
                </a:extLst>
              </p14:cNvPr>
              <p14:cNvContentPartPr/>
              <p14:nvPr/>
            </p14:nvContentPartPr>
            <p14:xfrm>
              <a:off x="3696600" y="2844880"/>
              <a:ext cx="493560" cy="354960"/>
            </p14:xfrm>
          </p:contentPart>
        </mc:Choice>
        <mc:Fallback xmlns="">
          <p:pic>
            <p:nvPicPr>
              <p:cNvPr id="82" name="Ink 81">
                <a:extLst>
                  <a:ext uri="{FF2B5EF4-FFF2-40B4-BE49-F238E27FC236}">
                    <a16:creationId xmlns:a16="http://schemas.microsoft.com/office/drawing/2014/main" id="{EB2F2E4B-18E7-4886-B96B-868AB4CB164F}"/>
                  </a:ext>
                </a:extLst>
              </p:cNvPr>
              <p:cNvPicPr/>
              <p:nvPr/>
            </p:nvPicPr>
            <p:blipFill>
              <a:blip r:embed="rId93"/>
              <a:stretch>
                <a:fillRect/>
              </a:stretch>
            </p:blipFill>
            <p:spPr>
              <a:xfrm>
                <a:off x="3687600" y="2836240"/>
                <a:ext cx="511200" cy="37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4">
            <p14:nvContentPartPr>
              <p14:cNvPr id="30" name="Ink 29">
                <a:extLst>
                  <a:ext uri="{FF2B5EF4-FFF2-40B4-BE49-F238E27FC236}">
                    <a16:creationId xmlns:a16="http://schemas.microsoft.com/office/drawing/2014/main" id="{8A1466F0-9156-4AFB-B306-8993D2615D69}"/>
                  </a:ext>
                </a:extLst>
              </p14:cNvPr>
              <p14:cNvContentPartPr/>
              <p14:nvPr/>
            </p14:nvContentPartPr>
            <p14:xfrm>
              <a:off x="5256840" y="3159160"/>
              <a:ext cx="11520" cy="65160"/>
            </p14:xfrm>
          </p:contentPart>
        </mc:Choice>
        <mc:Fallback xmlns="">
          <p:pic>
            <p:nvPicPr>
              <p:cNvPr id="30" name="Ink 29">
                <a:extLst>
                  <a:ext uri="{FF2B5EF4-FFF2-40B4-BE49-F238E27FC236}">
                    <a16:creationId xmlns:a16="http://schemas.microsoft.com/office/drawing/2014/main" id="{8A1466F0-9156-4AFB-B306-8993D2615D69}"/>
                  </a:ext>
                </a:extLst>
              </p:cNvPr>
              <p:cNvPicPr/>
              <p:nvPr/>
            </p:nvPicPr>
            <p:blipFill>
              <a:blip r:embed="rId95"/>
              <a:stretch>
                <a:fillRect/>
              </a:stretch>
            </p:blipFill>
            <p:spPr>
              <a:xfrm>
                <a:off x="5247840" y="3150160"/>
                <a:ext cx="29160" cy="82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6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id="{FE7E1FD7-02D9-4B8C-A8CB-6C0AF01202F8}"/>
                  </a:ext>
                </a:extLst>
              </p14:cNvPr>
              <p14:cNvContentPartPr/>
              <p14:nvPr/>
            </p14:nvContentPartPr>
            <p14:xfrm>
              <a:off x="5238480" y="3011920"/>
              <a:ext cx="360" cy="360"/>
            </p14:xfrm>
          </p:contentPart>
        </mc:Choice>
        <mc:Fallback xmlns=""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FE7E1FD7-02D9-4B8C-A8CB-6C0AF01202F8}"/>
                  </a:ext>
                </a:extLst>
              </p:cNvPr>
              <p:cNvPicPr/>
              <p:nvPr/>
            </p:nvPicPr>
            <p:blipFill>
              <a:blip r:embed="rId97"/>
              <a:stretch>
                <a:fillRect/>
              </a:stretch>
            </p:blipFill>
            <p:spPr>
              <a:xfrm>
                <a:off x="5229840" y="3003280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8">
            <p14:nvContentPartPr>
              <p14:cNvPr id="34" name="Ink 33">
                <a:extLst>
                  <a:ext uri="{FF2B5EF4-FFF2-40B4-BE49-F238E27FC236}">
                    <a16:creationId xmlns:a16="http://schemas.microsoft.com/office/drawing/2014/main" id="{0D69DE80-2133-4DEF-9A94-728220B07862}"/>
                  </a:ext>
                </a:extLst>
              </p14:cNvPr>
              <p14:cNvContentPartPr/>
              <p14:nvPr/>
            </p14:nvContentPartPr>
            <p14:xfrm>
              <a:off x="5408760" y="3100840"/>
              <a:ext cx="99360" cy="166320"/>
            </p14:xfrm>
          </p:contentPart>
        </mc:Choice>
        <mc:Fallback xmlns="">
          <p:pic>
            <p:nvPicPr>
              <p:cNvPr id="34" name="Ink 33">
                <a:extLst>
                  <a:ext uri="{FF2B5EF4-FFF2-40B4-BE49-F238E27FC236}">
                    <a16:creationId xmlns:a16="http://schemas.microsoft.com/office/drawing/2014/main" id="{0D69DE80-2133-4DEF-9A94-728220B07862}"/>
                  </a:ext>
                </a:extLst>
              </p:cNvPr>
              <p:cNvPicPr/>
              <p:nvPr/>
            </p:nvPicPr>
            <p:blipFill>
              <a:blip r:embed="rId99"/>
              <a:stretch>
                <a:fillRect/>
              </a:stretch>
            </p:blipFill>
            <p:spPr>
              <a:xfrm>
                <a:off x="5399760" y="3091840"/>
                <a:ext cx="117000" cy="183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0">
            <p14:nvContentPartPr>
              <p14:cNvPr id="38" name="Ink 37">
                <a:extLst>
                  <a:ext uri="{FF2B5EF4-FFF2-40B4-BE49-F238E27FC236}">
                    <a16:creationId xmlns:a16="http://schemas.microsoft.com/office/drawing/2014/main" id="{7B1D3EF8-0125-4D1A-9544-A0AC29DBE547}"/>
                  </a:ext>
                </a:extLst>
              </p14:cNvPr>
              <p14:cNvContentPartPr/>
              <p14:nvPr/>
            </p14:nvContentPartPr>
            <p14:xfrm>
              <a:off x="4602360" y="2833000"/>
              <a:ext cx="558360" cy="442800"/>
            </p14:xfrm>
          </p:contentPart>
        </mc:Choice>
        <mc:Fallback xmlns="">
          <p:pic>
            <p:nvPicPr>
              <p:cNvPr id="38" name="Ink 37">
                <a:extLst>
                  <a:ext uri="{FF2B5EF4-FFF2-40B4-BE49-F238E27FC236}">
                    <a16:creationId xmlns:a16="http://schemas.microsoft.com/office/drawing/2014/main" id="{7B1D3EF8-0125-4D1A-9544-A0AC29DBE547}"/>
                  </a:ext>
                </a:extLst>
              </p:cNvPr>
              <p:cNvPicPr/>
              <p:nvPr/>
            </p:nvPicPr>
            <p:blipFill>
              <a:blip r:embed="rId101"/>
              <a:stretch>
                <a:fillRect/>
              </a:stretch>
            </p:blipFill>
            <p:spPr>
              <a:xfrm>
                <a:off x="4593720" y="2824007"/>
                <a:ext cx="576000" cy="46042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2">
            <p14:nvContentPartPr>
              <p14:cNvPr id="47" name="Ink 46">
                <a:extLst>
                  <a:ext uri="{FF2B5EF4-FFF2-40B4-BE49-F238E27FC236}">
                    <a16:creationId xmlns:a16="http://schemas.microsoft.com/office/drawing/2014/main" id="{E4728C11-0D7B-41B1-A4CE-5B28AB5837E5}"/>
                  </a:ext>
                </a:extLst>
              </p14:cNvPr>
              <p14:cNvContentPartPr/>
              <p14:nvPr/>
            </p14:nvContentPartPr>
            <p14:xfrm>
              <a:off x="5854440" y="3054760"/>
              <a:ext cx="1329480" cy="277560"/>
            </p14:xfrm>
          </p:contentPart>
        </mc:Choice>
        <mc:Fallback xmlns="">
          <p:pic>
            <p:nvPicPr>
              <p:cNvPr id="47" name="Ink 46">
                <a:extLst>
                  <a:ext uri="{FF2B5EF4-FFF2-40B4-BE49-F238E27FC236}">
                    <a16:creationId xmlns:a16="http://schemas.microsoft.com/office/drawing/2014/main" id="{E4728C11-0D7B-41B1-A4CE-5B28AB5837E5}"/>
                  </a:ext>
                </a:extLst>
              </p:cNvPr>
              <p:cNvPicPr/>
              <p:nvPr/>
            </p:nvPicPr>
            <p:blipFill>
              <a:blip r:embed="rId103"/>
              <a:stretch>
                <a:fillRect/>
              </a:stretch>
            </p:blipFill>
            <p:spPr>
              <a:xfrm>
                <a:off x="5845442" y="3046120"/>
                <a:ext cx="1347115" cy="295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4">
            <p14:nvContentPartPr>
              <p14:cNvPr id="69" name="Ink 68">
                <a:extLst>
                  <a:ext uri="{FF2B5EF4-FFF2-40B4-BE49-F238E27FC236}">
                    <a16:creationId xmlns:a16="http://schemas.microsoft.com/office/drawing/2014/main" id="{E286BD47-2CC4-4730-9976-D9A330510292}"/>
                  </a:ext>
                </a:extLst>
              </p14:cNvPr>
              <p14:cNvContentPartPr/>
              <p14:nvPr/>
            </p14:nvContentPartPr>
            <p14:xfrm>
              <a:off x="7477320" y="2951080"/>
              <a:ext cx="931320" cy="376200"/>
            </p14:xfrm>
          </p:contentPart>
        </mc:Choice>
        <mc:Fallback xmlns="">
          <p:pic>
            <p:nvPicPr>
              <p:cNvPr id="69" name="Ink 68">
                <a:extLst>
                  <a:ext uri="{FF2B5EF4-FFF2-40B4-BE49-F238E27FC236}">
                    <a16:creationId xmlns:a16="http://schemas.microsoft.com/office/drawing/2014/main" id="{E286BD47-2CC4-4730-9976-D9A330510292}"/>
                  </a:ext>
                </a:extLst>
              </p:cNvPr>
              <p:cNvPicPr/>
              <p:nvPr/>
            </p:nvPicPr>
            <p:blipFill>
              <a:blip r:embed="rId105"/>
              <a:stretch>
                <a:fillRect/>
              </a:stretch>
            </p:blipFill>
            <p:spPr>
              <a:xfrm>
                <a:off x="7468680" y="2942089"/>
                <a:ext cx="948960" cy="39382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6">
            <p14:nvContentPartPr>
              <p14:cNvPr id="76" name="Ink 75">
                <a:extLst>
                  <a:ext uri="{FF2B5EF4-FFF2-40B4-BE49-F238E27FC236}">
                    <a16:creationId xmlns:a16="http://schemas.microsoft.com/office/drawing/2014/main" id="{C4BB35B9-5CED-4753-B3B7-A9F32E2DAAFF}"/>
                  </a:ext>
                </a:extLst>
              </p14:cNvPr>
              <p14:cNvContentPartPr/>
              <p14:nvPr/>
            </p14:nvContentPartPr>
            <p14:xfrm>
              <a:off x="419520" y="3657400"/>
              <a:ext cx="523800" cy="325080"/>
            </p14:xfrm>
          </p:contentPart>
        </mc:Choice>
        <mc:Fallback xmlns="">
          <p:pic>
            <p:nvPicPr>
              <p:cNvPr id="76" name="Ink 75">
                <a:extLst>
                  <a:ext uri="{FF2B5EF4-FFF2-40B4-BE49-F238E27FC236}">
                    <a16:creationId xmlns:a16="http://schemas.microsoft.com/office/drawing/2014/main" id="{C4BB35B9-5CED-4753-B3B7-A9F32E2DAAFF}"/>
                  </a:ext>
                </a:extLst>
              </p:cNvPr>
              <p:cNvPicPr/>
              <p:nvPr/>
            </p:nvPicPr>
            <p:blipFill>
              <a:blip r:embed="rId107"/>
              <a:stretch>
                <a:fillRect/>
              </a:stretch>
            </p:blipFill>
            <p:spPr>
              <a:xfrm>
                <a:off x="410520" y="3648760"/>
                <a:ext cx="541440" cy="342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8">
            <p14:nvContentPartPr>
              <p14:cNvPr id="80" name="Ink 79">
                <a:extLst>
                  <a:ext uri="{FF2B5EF4-FFF2-40B4-BE49-F238E27FC236}">
                    <a16:creationId xmlns:a16="http://schemas.microsoft.com/office/drawing/2014/main" id="{EC8C6B09-4C1D-4730-85FE-CE6C4BD55FF9}"/>
                  </a:ext>
                </a:extLst>
              </p14:cNvPr>
              <p14:cNvContentPartPr/>
              <p14:nvPr/>
            </p14:nvContentPartPr>
            <p14:xfrm>
              <a:off x="1117920" y="3853600"/>
              <a:ext cx="99000" cy="130320"/>
            </p14:xfrm>
          </p:contentPart>
        </mc:Choice>
        <mc:Fallback xmlns="">
          <p:pic>
            <p:nvPicPr>
              <p:cNvPr id="80" name="Ink 79">
                <a:extLst>
                  <a:ext uri="{FF2B5EF4-FFF2-40B4-BE49-F238E27FC236}">
                    <a16:creationId xmlns:a16="http://schemas.microsoft.com/office/drawing/2014/main" id="{EC8C6B09-4C1D-4730-85FE-CE6C4BD55FF9}"/>
                  </a:ext>
                </a:extLst>
              </p:cNvPr>
              <p:cNvPicPr/>
              <p:nvPr/>
            </p:nvPicPr>
            <p:blipFill>
              <a:blip r:embed="rId109"/>
              <a:stretch>
                <a:fillRect/>
              </a:stretch>
            </p:blipFill>
            <p:spPr>
              <a:xfrm>
                <a:off x="1109280" y="3844600"/>
                <a:ext cx="116640" cy="147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0">
            <p14:nvContentPartPr>
              <p14:cNvPr id="81" name="Ink 80">
                <a:extLst>
                  <a:ext uri="{FF2B5EF4-FFF2-40B4-BE49-F238E27FC236}">
                    <a16:creationId xmlns:a16="http://schemas.microsoft.com/office/drawing/2014/main" id="{68139573-D54A-439C-89CF-CA2221C88383}"/>
                  </a:ext>
                </a:extLst>
              </p14:cNvPr>
              <p14:cNvContentPartPr/>
              <p14:nvPr/>
            </p14:nvContentPartPr>
            <p14:xfrm>
              <a:off x="1088760" y="3629680"/>
              <a:ext cx="124920" cy="181080"/>
            </p14:xfrm>
          </p:contentPart>
        </mc:Choice>
        <mc:Fallback xmlns="">
          <p:pic>
            <p:nvPicPr>
              <p:cNvPr id="81" name="Ink 80">
                <a:extLst>
                  <a:ext uri="{FF2B5EF4-FFF2-40B4-BE49-F238E27FC236}">
                    <a16:creationId xmlns:a16="http://schemas.microsoft.com/office/drawing/2014/main" id="{68139573-D54A-439C-89CF-CA2221C88383}"/>
                  </a:ext>
                </a:extLst>
              </p:cNvPr>
              <p:cNvPicPr/>
              <p:nvPr/>
            </p:nvPicPr>
            <p:blipFill>
              <a:blip r:embed="rId111"/>
              <a:stretch>
                <a:fillRect/>
              </a:stretch>
            </p:blipFill>
            <p:spPr>
              <a:xfrm>
                <a:off x="1079760" y="3621040"/>
                <a:ext cx="142560" cy="198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2">
            <p14:nvContentPartPr>
              <p14:cNvPr id="100" name="Ink 99">
                <a:extLst>
                  <a:ext uri="{FF2B5EF4-FFF2-40B4-BE49-F238E27FC236}">
                    <a16:creationId xmlns:a16="http://schemas.microsoft.com/office/drawing/2014/main" id="{6F3FF3BD-B96E-4B47-89E0-A6E983A80C5E}"/>
                  </a:ext>
                </a:extLst>
              </p14:cNvPr>
              <p14:cNvContentPartPr/>
              <p14:nvPr/>
            </p14:nvContentPartPr>
            <p14:xfrm>
              <a:off x="1826040" y="4042960"/>
              <a:ext cx="29880" cy="56160"/>
            </p14:xfrm>
          </p:contentPart>
        </mc:Choice>
        <mc:Fallback xmlns="">
          <p:pic>
            <p:nvPicPr>
              <p:cNvPr id="100" name="Ink 99">
                <a:extLst>
                  <a:ext uri="{FF2B5EF4-FFF2-40B4-BE49-F238E27FC236}">
                    <a16:creationId xmlns:a16="http://schemas.microsoft.com/office/drawing/2014/main" id="{6F3FF3BD-B96E-4B47-89E0-A6E983A80C5E}"/>
                  </a:ext>
                </a:extLst>
              </p:cNvPr>
              <p:cNvPicPr/>
              <p:nvPr/>
            </p:nvPicPr>
            <p:blipFill>
              <a:blip r:embed="rId113"/>
              <a:stretch>
                <a:fillRect/>
              </a:stretch>
            </p:blipFill>
            <p:spPr>
              <a:xfrm>
                <a:off x="1817040" y="4034320"/>
                <a:ext cx="47520" cy="73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4">
            <p14:nvContentPartPr>
              <p14:cNvPr id="102" name="Ink 101">
                <a:extLst>
                  <a:ext uri="{FF2B5EF4-FFF2-40B4-BE49-F238E27FC236}">
                    <a16:creationId xmlns:a16="http://schemas.microsoft.com/office/drawing/2014/main" id="{DBD5C86C-F01A-43B2-B78D-001F20650E2B}"/>
                  </a:ext>
                </a:extLst>
              </p14:cNvPr>
              <p14:cNvContentPartPr/>
              <p14:nvPr/>
            </p14:nvContentPartPr>
            <p14:xfrm>
              <a:off x="1312680" y="3610960"/>
              <a:ext cx="1006920" cy="378000"/>
            </p14:xfrm>
          </p:contentPart>
        </mc:Choice>
        <mc:Fallback xmlns="">
          <p:pic>
            <p:nvPicPr>
              <p:cNvPr id="102" name="Ink 101">
                <a:extLst>
                  <a:ext uri="{FF2B5EF4-FFF2-40B4-BE49-F238E27FC236}">
                    <a16:creationId xmlns:a16="http://schemas.microsoft.com/office/drawing/2014/main" id="{DBD5C86C-F01A-43B2-B78D-001F20650E2B}"/>
                  </a:ext>
                </a:extLst>
              </p:cNvPr>
              <p:cNvPicPr/>
              <p:nvPr/>
            </p:nvPicPr>
            <p:blipFill>
              <a:blip r:embed="rId115"/>
              <a:stretch>
                <a:fillRect/>
              </a:stretch>
            </p:blipFill>
            <p:spPr>
              <a:xfrm>
                <a:off x="1304040" y="3602320"/>
                <a:ext cx="1024560" cy="395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6">
            <p14:nvContentPartPr>
              <p14:cNvPr id="105" name="Ink 104">
                <a:extLst>
                  <a:ext uri="{FF2B5EF4-FFF2-40B4-BE49-F238E27FC236}">
                    <a16:creationId xmlns:a16="http://schemas.microsoft.com/office/drawing/2014/main" id="{D8861057-F683-404E-8F56-1E95BDE1430B}"/>
                  </a:ext>
                </a:extLst>
              </p14:cNvPr>
              <p14:cNvContentPartPr/>
              <p14:nvPr/>
            </p14:nvContentPartPr>
            <p14:xfrm>
              <a:off x="2463240" y="3756760"/>
              <a:ext cx="167400" cy="162360"/>
            </p14:xfrm>
          </p:contentPart>
        </mc:Choice>
        <mc:Fallback xmlns="">
          <p:pic>
            <p:nvPicPr>
              <p:cNvPr id="105" name="Ink 104">
                <a:extLst>
                  <a:ext uri="{FF2B5EF4-FFF2-40B4-BE49-F238E27FC236}">
                    <a16:creationId xmlns:a16="http://schemas.microsoft.com/office/drawing/2014/main" id="{D8861057-F683-404E-8F56-1E95BDE1430B}"/>
                  </a:ext>
                </a:extLst>
              </p:cNvPr>
              <p:cNvPicPr/>
              <p:nvPr/>
            </p:nvPicPr>
            <p:blipFill>
              <a:blip r:embed="rId117"/>
              <a:stretch>
                <a:fillRect/>
              </a:stretch>
            </p:blipFill>
            <p:spPr>
              <a:xfrm>
                <a:off x="2454240" y="3748120"/>
                <a:ext cx="185040" cy="18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8">
            <p14:nvContentPartPr>
              <p14:cNvPr id="106" name="Ink 105">
                <a:extLst>
                  <a:ext uri="{FF2B5EF4-FFF2-40B4-BE49-F238E27FC236}">
                    <a16:creationId xmlns:a16="http://schemas.microsoft.com/office/drawing/2014/main" id="{89CE2D74-9638-4922-81E3-08304B107D0C}"/>
                  </a:ext>
                </a:extLst>
              </p14:cNvPr>
              <p14:cNvContentPartPr/>
              <p14:nvPr/>
            </p14:nvContentPartPr>
            <p14:xfrm>
              <a:off x="2818920" y="3651640"/>
              <a:ext cx="13680" cy="117360"/>
            </p14:xfrm>
          </p:contentPart>
        </mc:Choice>
        <mc:Fallback xmlns="">
          <p:pic>
            <p:nvPicPr>
              <p:cNvPr id="106" name="Ink 105">
                <a:extLst>
                  <a:ext uri="{FF2B5EF4-FFF2-40B4-BE49-F238E27FC236}">
                    <a16:creationId xmlns:a16="http://schemas.microsoft.com/office/drawing/2014/main" id="{89CE2D74-9638-4922-81E3-08304B107D0C}"/>
                  </a:ext>
                </a:extLst>
              </p:cNvPr>
              <p:cNvPicPr/>
              <p:nvPr/>
            </p:nvPicPr>
            <p:blipFill>
              <a:blip r:embed="rId119"/>
              <a:stretch>
                <a:fillRect/>
              </a:stretch>
            </p:blipFill>
            <p:spPr>
              <a:xfrm>
                <a:off x="2809920" y="3642640"/>
                <a:ext cx="31320" cy="135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0">
            <p14:nvContentPartPr>
              <p14:cNvPr id="107" name="Ink 106">
                <a:extLst>
                  <a:ext uri="{FF2B5EF4-FFF2-40B4-BE49-F238E27FC236}">
                    <a16:creationId xmlns:a16="http://schemas.microsoft.com/office/drawing/2014/main" id="{8901D0EB-0C6F-4B16-909F-37C3324D9AE0}"/>
                  </a:ext>
                </a:extLst>
              </p14:cNvPr>
              <p14:cNvContentPartPr/>
              <p14:nvPr/>
            </p14:nvContentPartPr>
            <p14:xfrm>
              <a:off x="2726760" y="3817960"/>
              <a:ext cx="119160" cy="13680"/>
            </p14:xfrm>
          </p:contentPart>
        </mc:Choice>
        <mc:Fallback xmlns="">
          <p:pic>
            <p:nvPicPr>
              <p:cNvPr id="107" name="Ink 106">
                <a:extLst>
                  <a:ext uri="{FF2B5EF4-FFF2-40B4-BE49-F238E27FC236}">
                    <a16:creationId xmlns:a16="http://schemas.microsoft.com/office/drawing/2014/main" id="{8901D0EB-0C6F-4B16-909F-37C3324D9AE0}"/>
                  </a:ext>
                </a:extLst>
              </p:cNvPr>
              <p:cNvPicPr/>
              <p:nvPr/>
            </p:nvPicPr>
            <p:blipFill>
              <a:blip r:embed="rId121"/>
              <a:stretch>
                <a:fillRect/>
              </a:stretch>
            </p:blipFill>
            <p:spPr>
              <a:xfrm>
                <a:off x="2718120" y="3808960"/>
                <a:ext cx="136800" cy="31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2">
            <p14:nvContentPartPr>
              <p14:cNvPr id="108" name="Ink 107">
                <a:extLst>
                  <a:ext uri="{FF2B5EF4-FFF2-40B4-BE49-F238E27FC236}">
                    <a16:creationId xmlns:a16="http://schemas.microsoft.com/office/drawing/2014/main" id="{887063A4-3AED-49A0-A649-48A5F99194DE}"/>
                  </a:ext>
                </a:extLst>
              </p14:cNvPr>
              <p14:cNvContentPartPr/>
              <p14:nvPr/>
            </p14:nvContentPartPr>
            <p14:xfrm>
              <a:off x="2744760" y="3901120"/>
              <a:ext cx="109800" cy="129240"/>
            </p14:xfrm>
          </p:contentPart>
        </mc:Choice>
        <mc:Fallback xmlns="">
          <p:pic>
            <p:nvPicPr>
              <p:cNvPr id="108" name="Ink 107">
                <a:extLst>
                  <a:ext uri="{FF2B5EF4-FFF2-40B4-BE49-F238E27FC236}">
                    <a16:creationId xmlns:a16="http://schemas.microsoft.com/office/drawing/2014/main" id="{887063A4-3AED-49A0-A649-48A5F99194DE}"/>
                  </a:ext>
                </a:extLst>
              </p:cNvPr>
              <p:cNvPicPr/>
              <p:nvPr/>
            </p:nvPicPr>
            <p:blipFill>
              <a:blip r:embed="rId123"/>
              <a:stretch>
                <a:fillRect/>
              </a:stretch>
            </p:blipFill>
            <p:spPr>
              <a:xfrm>
                <a:off x="2736120" y="3892480"/>
                <a:ext cx="127440" cy="146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4">
            <p14:nvContentPartPr>
              <p14:cNvPr id="110" name="Ink 109">
                <a:extLst>
                  <a:ext uri="{FF2B5EF4-FFF2-40B4-BE49-F238E27FC236}">
                    <a16:creationId xmlns:a16="http://schemas.microsoft.com/office/drawing/2014/main" id="{9ED566D3-D70F-4009-BFE5-076C409B9A9D}"/>
                  </a:ext>
                </a:extLst>
              </p14:cNvPr>
              <p14:cNvContentPartPr/>
              <p14:nvPr/>
            </p14:nvContentPartPr>
            <p14:xfrm>
              <a:off x="3043920" y="4066000"/>
              <a:ext cx="29880" cy="60840"/>
            </p14:xfrm>
          </p:contentPart>
        </mc:Choice>
        <mc:Fallback xmlns="">
          <p:pic>
            <p:nvPicPr>
              <p:cNvPr id="110" name="Ink 109">
                <a:extLst>
                  <a:ext uri="{FF2B5EF4-FFF2-40B4-BE49-F238E27FC236}">
                    <a16:creationId xmlns:a16="http://schemas.microsoft.com/office/drawing/2014/main" id="{9ED566D3-D70F-4009-BFE5-076C409B9A9D}"/>
                  </a:ext>
                </a:extLst>
              </p:cNvPr>
              <p:cNvPicPr/>
              <p:nvPr/>
            </p:nvPicPr>
            <p:blipFill>
              <a:blip r:embed="rId125"/>
              <a:stretch>
                <a:fillRect/>
              </a:stretch>
            </p:blipFill>
            <p:spPr>
              <a:xfrm>
                <a:off x="3035280" y="4057000"/>
                <a:ext cx="47520" cy="78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6">
            <p14:nvContentPartPr>
              <p14:cNvPr id="115" name="Ink 114">
                <a:extLst>
                  <a:ext uri="{FF2B5EF4-FFF2-40B4-BE49-F238E27FC236}">
                    <a16:creationId xmlns:a16="http://schemas.microsoft.com/office/drawing/2014/main" id="{EF1EA337-83C3-4D18-BB6C-9EF4B69E9701}"/>
                  </a:ext>
                </a:extLst>
              </p14:cNvPr>
              <p14:cNvContentPartPr/>
              <p14:nvPr/>
            </p14:nvContentPartPr>
            <p14:xfrm>
              <a:off x="2981640" y="3686560"/>
              <a:ext cx="537120" cy="334440"/>
            </p14:xfrm>
          </p:contentPart>
        </mc:Choice>
        <mc:Fallback xmlns="">
          <p:pic>
            <p:nvPicPr>
              <p:cNvPr id="115" name="Ink 114">
                <a:extLst>
                  <a:ext uri="{FF2B5EF4-FFF2-40B4-BE49-F238E27FC236}">
                    <a16:creationId xmlns:a16="http://schemas.microsoft.com/office/drawing/2014/main" id="{EF1EA337-83C3-4D18-BB6C-9EF4B69E9701}"/>
                  </a:ext>
                </a:extLst>
              </p:cNvPr>
              <p:cNvPicPr/>
              <p:nvPr/>
            </p:nvPicPr>
            <p:blipFill>
              <a:blip r:embed="rId127"/>
              <a:stretch>
                <a:fillRect/>
              </a:stretch>
            </p:blipFill>
            <p:spPr>
              <a:xfrm>
                <a:off x="2972640" y="3677920"/>
                <a:ext cx="554760" cy="352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8">
            <p14:nvContentPartPr>
              <p14:cNvPr id="120" name="Ink 119">
                <a:extLst>
                  <a:ext uri="{FF2B5EF4-FFF2-40B4-BE49-F238E27FC236}">
                    <a16:creationId xmlns:a16="http://schemas.microsoft.com/office/drawing/2014/main" id="{28375A66-F690-4061-829B-AD554EC23145}"/>
                  </a:ext>
                </a:extLst>
              </p14:cNvPr>
              <p14:cNvContentPartPr/>
              <p14:nvPr/>
            </p14:nvContentPartPr>
            <p14:xfrm>
              <a:off x="3613800" y="3707800"/>
              <a:ext cx="366840" cy="331920"/>
            </p14:xfrm>
          </p:contentPart>
        </mc:Choice>
        <mc:Fallback xmlns="">
          <p:pic>
            <p:nvPicPr>
              <p:cNvPr id="120" name="Ink 119">
                <a:extLst>
                  <a:ext uri="{FF2B5EF4-FFF2-40B4-BE49-F238E27FC236}">
                    <a16:creationId xmlns:a16="http://schemas.microsoft.com/office/drawing/2014/main" id="{28375A66-F690-4061-829B-AD554EC23145}"/>
                  </a:ext>
                </a:extLst>
              </p:cNvPr>
              <p:cNvPicPr/>
              <p:nvPr/>
            </p:nvPicPr>
            <p:blipFill>
              <a:blip r:embed="rId129"/>
              <a:stretch>
                <a:fillRect/>
              </a:stretch>
            </p:blipFill>
            <p:spPr>
              <a:xfrm>
                <a:off x="3604800" y="3698790"/>
                <a:ext cx="384480" cy="34957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0">
            <p14:nvContentPartPr>
              <p14:cNvPr id="121" name="Ink 120">
                <a:extLst>
                  <a:ext uri="{FF2B5EF4-FFF2-40B4-BE49-F238E27FC236}">
                    <a16:creationId xmlns:a16="http://schemas.microsoft.com/office/drawing/2014/main" id="{1B6B2945-AB98-448D-8E9E-F0DEE096A438}"/>
                  </a:ext>
                </a:extLst>
              </p14:cNvPr>
              <p14:cNvContentPartPr/>
              <p14:nvPr/>
            </p14:nvContentPartPr>
            <p14:xfrm>
              <a:off x="4002960" y="3728680"/>
              <a:ext cx="56880" cy="41760"/>
            </p14:xfrm>
          </p:contentPart>
        </mc:Choice>
        <mc:Fallback xmlns="">
          <p:pic>
            <p:nvPicPr>
              <p:cNvPr id="121" name="Ink 120">
                <a:extLst>
                  <a:ext uri="{FF2B5EF4-FFF2-40B4-BE49-F238E27FC236}">
                    <a16:creationId xmlns:a16="http://schemas.microsoft.com/office/drawing/2014/main" id="{1B6B2945-AB98-448D-8E9E-F0DEE096A438}"/>
                  </a:ext>
                </a:extLst>
              </p:cNvPr>
              <p:cNvPicPr/>
              <p:nvPr/>
            </p:nvPicPr>
            <p:blipFill>
              <a:blip r:embed="rId131"/>
              <a:stretch>
                <a:fillRect/>
              </a:stretch>
            </p:blipFill>
            <p:spPr>
              <a:xfrm>
                <a:off x="3993960" y="3720040"/>
                <a:ext cx="74520" cy="59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2">
            <p14:nvContentPartPr>
              <p14:cNvPr id="122" name="Ink 121">
                <a:extLst>
                  <a:ext uri="{FF2B5EF4-FFF2-40B4-BE49-F238E27FC236}">
                    <a16:creationId xmlns:a16="http://schemas.microsoft.com/office/drawing/2014/main" id="{E0763C93-6460-41CA-A422-1E6CD02551A7}"/>
                  </a:ext>
                </a:extLst>
              </p14:cNvPr>
              <p14:cNvContentPartPr/>
              <p14:nvPr/>
            </p14:nvContentPartPr>
            <p14:xfrm>
              <a:off x="4033200" y="3770080"/>
              <a:ext cx="113400" cy="322920"/>
            </p14:xfrm>
          </p:contentPart>
        </mc:Choice>
        <mc:Fallback xmlns="">
          <p:pic>
            <p:nvPicPr>
              <p:cNvPr id="122" name="Ink 121">
                <a:extLst>
                  <a:ext uri="{FF2B5EF4-FFF2-40B4-BE49-F238E27FC236}">
                    <a16:creationId xmlns:a16="http://schemas.microsoft.com/office/drawing/2014/main" id="{E0763C93-6460-41CA-A422-1E6CD02551A7}"/>
                  </a:ext>
                </a:extLst>
              </p:cNvPr>
              <p:cNvPicPr/>
              <p:nvPr/>
            </p:nvPicPr>
            <p:blipFill>
              <a:blip r:embed="rId133"/>
              <a:stretch>
                <a:fillRect/>
              </a:stretch>
            </p:blipFill>
            <p:spPr>
              <a:xfrm>
                <a:off x="4024200" y="3761440"/>
                <a:ext cx="131040" cy="340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4">
            <p14:nvContentPartPr>
              <p14:cNvPr id="123" name="Ink 122">
                <a:extLst>
                  <a:ext uri="{FF2B5EF4-FFF2-40B4-BE49-F238E27FC236}">
                    <a16:creationId xmlns:a16="http://schemas.microsoft.com/office/drawing/2014/main" id="{D87C202A-1B0D-485D-B4B1-F9EE15EA58DE}"/>
                  </a:ext>
                </a:extLst>
              </p14:cNvPr>
              <p14:cNvContentPartPr/>
              <p14:nvPr/>
            </p14:nvContentPartPr>
            <p14:xfrm>
              <a:off x="4147320" y="3746320"/>
              <a:ext cx="100080" cy="93240"/>
            </p14:xfrm>
          </p:contentPart>
        </mc:Choice>
        <mc:Fallback xmlns="">
          <p:pic>
            <p:nvPicPr>
              <p:cNvPr id="123" name="Ink 122">
                <a:extLst>
                  <a:ext uri="{FF2B5EF4-FFF2-40B4-BE49-F238E27FC236}">
                    <a16:creationId xmlns:a16="http://schemas.microsoft.com/office/drawing/2014/main" id="{D87C202A-1B0D-485D-B4B1-F9EE15EA58DE}"/>
                  </a:ext>
                </a:extLst>
              </p:cNvPr>
              <p:cNvPicPr/>
              <p:nvPr/>
            </p:nvPicPr>
            <p:blipFill>
              <a:blip r:embed="rId135"/>
              <a:stretch>
                <a:fillRect/>
              </a:stretch>
            </p:blipFill>
            <p:spPr>
              <a:xfrm>
                <a:off x="4138680" y="3737320"/>
                <a:ext cx="117720" cy="110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6">
            <p14:nvContentPartPr>
              <p14:cNvPr id="132" name="Ink 131">
                <a:extLst>
                  <a:ext uri="{FF2B5EF4-FFF2-40B4-BE49-F238E27FC236}">
                    <a16:creationId xmlns:a16="http://schemas.microsoft.com/office/drawing/2014/main" id="{2438F6D3-F283-4732-99BD-6BFD7BF45DD6}"/>
                  </a:ext>
                </a:extLst>
              </p14:cNvPr>
              <p14:cNvContentPartPr/>
              <p14:nvPr/>
            </p14:nvContentPartPr>
            <p14:xfrm>
              <a:off x="4598400" y="3754960"/>
              <a:ext cx="277920" cy="228960"/>
            </p14:xfrm>
          </p:contentPart>
        </mc:Choice>
        <mc:Fallback xmlns="">
          <p:pic>
            <p:nvPicPr>
              <p:cNvPr id="132" name="Ink 131">
                <a:extLst>
                  <a:ext uri="{FF2B5EF4-FFF2-40B4-BE49-F238E27FC236}">
                    <a16:creationId xmlns:a16="http://schemas.microsoft.com/office/drawing/2014/main" id="{2438F6D3-F283-4732-99BD-6BFD7BF45DD6}"/>
                  </a:ext>
                </a:extLst>
              </p:cNvPr>
              <p:cNvPicPr/>
              <p:nvPr/>
            </p:nvPicPr>
            <p:blipFill>
              <a:blip r:embed="rId137"/>
              <a:stretch>
                <a:fillRect/>
              </a:stretch>
            </p:blipFill>
            <p:spPr>
              <a:xfrm>
                <a:off x="4589760" y="3745960"/>
                <a:ext cx="295560" cy="246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8">
            <p14:nvContentPartPr>
              <p14:cNvPr id="133" name="Ink 132">
                <a:extLst>
                  <a:ext uri="{FF2B5EF4-FFF2-40B4-BE49-F238E27FC236}">
                    <a16:creationId xmlns:a16="http://schemas.microsoft.com/office/drawing/2014/main" id="{399374AB-A731-4235-9F81-ABAFD9A91D69}"/>
                  </a:ext>
                </a:extLst>
              </p14:cNvPr>
              <p14:cNvContentPartPr/>
              <p14:nvPr/>
            </p14:nvContentPartPr>
            <p14:xfrm>
              <a:off x="4378440" y="3787360"/>
              <a:ext cx="138960" cy="167760"/>
            </p14:xfrm>
          </p:contentPart>
        </mc:Choice>
        <mc:Fallback xmlns="">
          <p:pic>
            <p:nvPicPr>
              <p:cNvPr id="133" name="Ink 132">
                <a:extLst>
                  <a:ext uri="{FF2B5EF4-FFF2-40B4-BE49-F238E27FC236}">
                    <a16:creationId xmlns:a16="http://schemas.microsoft.com/office/drawing/2014/main" id="{399374AB-A731-4235-9F81-ABAFD9A91D69}"/>
                  </a:ext>
                </a:extLst>
              </p:cNvPr>
              <p:cNvPicPr/>
              <p:nvPr/>
            </p:nvPicPr>
            <p:blipFill>
              <a:blip r:embed="rId139"/>
              <a:stretch>
                <a:fillRect/>
              </a:stretch>
            </p:blipFill>
            <p:spPr>
              <a:xfrm>
                <a:off x="4369440" y="3778360"/>
                <a:ext cx="156600" cy="185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0">
            <p14:nvContentPartPr>
              <p14:cNvPr id="134" name="Ink 133">
                <a:extLst>
                  <a:ext uri="{FF2B5EF4-FFF2-40B4-BE49-F238E27FC236}">
                    <a16:creationId xmlns:a16="http://schemas.microsoft.com/office/drawing/2014/main" id="{39BB7BAC-748D-471C-92C6-E67910EEC1ED}"/>
                  </a:ext>
                </a:extLst>
              </p14:cNvPr>
              <p14:cNvContentPartPr/>
              <p14:nvPr/>
            </p14:nvContentPartPr>
            <p14:xfrm>
              <a:off x="4618200" y="3665320"/>
              <a:ext cx="222480" cy="38880"/>
            </p14:xfrm>
          </p:contentPart>
        </mc:Choice>
        <mc:Fallback xmlns="">
          <p:pic>
            <p:nvPicPr>
              <p:cNvPr id="134" name="Ink 133">
                <a:extLst>
                  <a:ext uri="{FF2B5EF4-FFF2-40B4-BE49-F238E27FC236}">
                    <a16:creationId xmlns:a16="http://schemas.microsoft.com/office/drawing/2014/main" id="{39BB7BAC-748D-471C-92C6-E67910EEC1ED}"/>
                  </a:ext>
                </a:extLst>
              </p:cNvPr>
              <p:cNvPicPr/>
              <p:nvPr/>
            </p:nvPicPr>
            <p:blipFill>
              <a:blip r:embed="rId141"/>
              <a:stretch>
                <a:fillRect/>
              </a:stretch>
            </p:blipFill>
            <p:spPr>
              <a:xfrm>
                <a:off x="4609560" y="3656680"/>
                <a:ext cx="240120" cy="56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2">
            <p14:nvContentPartPr>
              <p14:cNvPr id="135" name="Ink 134">
                <a:extLst>
                  <a:ext uri="{FF2B5EF4-FFF2-40B4-BE49-F238E27FC236}">
                    <a16:creationId xmlns:a16="http://schemas.microsoft.com/office/drawing/2014/main" id="{C99BE231-9FF3-4460-9750-F6AAB06248EE}"/>
                  </a:ext>
                </a:extLst>
              </p14:cNvPr>
              <p14:cNvContentPartPr/>
              <p14:nvPr/>
            </p14:nvContentPartPr>
            <p14:xfrm>
              <a:off x="4638720" y="3597640"/>
              <a:ext cx="208440" cy="28080"/>
            </p14:xfrm>
          </p:contentPart>
        </mc:Choice>
        <mc:Fallback xmlns="">
          <p:pic>
            <p:nvPicPr>
              <p:cNvPr id="135" name="Ink 134">
                <a:extLst>
                  <a:ext uri="{FF2B5EF4-FFF2-40B4-BE49-F238E27FC236}">
                    <a16:creationId xmlns:a16="http://schemas.microsoft.com/office/drawing/2014/main" id="{C99BE231-9FF3-4460-9750-F6AAB06248EE}"/>
                  </a:ext>
                </a:extLst>
              </p:cNvPr>
              <p:cNvPicPr/>
              <p:nvPr/>
            </p:nvPicPr>
            <p:blipFill>
              <a:blip r:embed="rId143"/>
              <a:stretch>
                <a:fillRect/>
              </a:stretch>
            </p:blipFill>
            <p:spPr>
              <a:xfrm>
                <a:off x="4630080" y="3589000"/>
                <a:ext cx="226080" cy="45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4">
            <p14:nvContentPartPr>
              <p14:cNvPr id="136" name="Ink 135">
                <a:extLst>
                  <a:ext uri="{FF2B5EF4-FFF2-40B4-BE49-F238E27FC236}">
                    <a16:creationId xmlns:a16="http://schemas.microsoft.com/office/drawing/2014/main" id="{58E504B0-A32E-4CD8-9A8F-712957CC190C}"/>
                  </a:ext>
                </a:extLst>
              </p14:cNvPr>
              <p14:cNvContentPartPr/>
              <p14:nvPr/>
            </p14:nvContentPartPr>
            <p14:xfrm>
              <a:off x="4985040" y="3844240"/>
              <a:ext cx="46440" cy="29520"/>
            </p14:xfrm>
          </p:contentPart>
        </mc:Choice>
        <mc:Fallback xmlns="">
          <p:pic>
            <p:nvPicPr>
              <p:cNvPr id="136" name="Ink 135">
                <a:extLst>
                  <a:ext uri="{FF2B5EF4-FFF2-40B4-BE49-F238E27FC236}">
                    <a16:creationId xmlns:a16="http://schemas.microsoft.com/office/drawing/2014/main" id="{58E504B0-A32E-4CD8-9A8F-712957CC190C}"/>
                  </a:ext>
                </a:extLst>
              </p:cNvPr>
              <p:cNvPicPr/>
              <p:nvPr/>
            </p:nvPicPr>
            <p:blipFill>
              <a:blip r:embed="rId145"/>
              <a:stretch>
                <a:fillRect/>
              </a:stretch>
            </p:blipFill>
            <p:spPr>
              <a:xfrm>
                <a:off x="4976040" y="3835600"/>
                <a:ext cx="64080" cy="47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6">
            <p14:nvContentPartPr>
              <p14:cNvPr id="137" name="Ink 136">
                <a:extLst>
                  <a:ext uri="{FF2B5EF4-FFF2-40B4-BE49-F238E27FC236}">
                    <a16:creationId xmlns:a16="http://schemas.microsoft.com/office/drawing/2014/main" id="{37307789-DDE2-4E23-A09D-3DE3A6F20DA5}"/>
                  </a:ext>
                </a:extLst>
              </p14:cNvPr>
              <p14:cNvContentPartPr/>
              <p14:nvPr/>
            </p14:nvContentPartPr>
            <p14:xfrm>
              <a:off x="5176560" y="3663880"/>
              <a:ext cx="91440" cy="365040"/>
            </p14:xfrm>
          </p:contentPart>
        </mc:Choice>
        <mc:Fallback xmlns="">
          <p:pic>
            <p:nvPicPr>
              <p:cNvPr id="137" name="Ink 136">
                <a:extLst>
                  <a:ext uri="{FF2B5EF4-FFF2-40B4-BE49-F238E27FC236}">
                    <a16:creationId xmlns:a16="http://schemas.microsoft.com/office/drawing/2014/main" id="{37307789-DDE2-4E23-A09D-3DE3A6F20DA5}"/>
                  </a:ext>
                </a:extLst>
              </p:cNvPr>
              <p:cNvPicPr/>
              <p:nvPr/>
            </p:nvPicPr>
            <p:blipFill>
              <a:blip r:embed="rId147"/>
              <a:stretch>
                <a:fillRect/>
              </a:stretch>
            </p:blipFill>
            <p:spPr>
              <a:xfrm>
                <a:off x="5167920" y="3655240"/>
                <a:ext cx="109080" cy="382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8">
            <p14:nvContentPartPr>
              <p14:cNvPr id="152" name="Ink 151">
                <a:extLst>
                  <a:ext uri="{FF2B5EF4-FFF2-40B4-BE49-F238E27FC236}">
                    <a16:creationId xmlns:a16="http://schemas.microsoft.com/office/drawing/2014/main" id="{320E8952-44A3-402B-B5F7-D52BA44638CB}"/>
                  </a:ext>
                </a:extLst>
              </p14:cNvPr>
              <p14:cNvContentPartPr/>
              <p14:nvPr/>
            </p14:nvContentPartPr>
            <p14:xfrm>
              <a:off x="5390400" y="3641560"/>
              <a:ext cx="1050480" cy="474840"/>
            </p14:xfrm>
          </p:contentPart>
        </mc:Choice>
        <mc:Fallback xmlns="">
          <p:pic>
            <p:nvPicPr>
              <p:cNvPr id="152" name="Ink 151">
                <a:extLst>
                  <a:ext uri="{FF2B5EF4-FFF2-40B4-BE49-F238E27FC236}">
                    <a16:creationId xmlns:a16="http://schemas.microsoft.com/office/drawing/2014/main" id="{320E8952-44A3-402B-B5F7-D52BA44638CB}"/>
                  </a:ext>
                </a:extLst>
              </p:cNvPr>
              <p:cNvPicPr/>
              <p:nvPr/>
            </p:nvPicPr>
            <p:blipFill>
              <a:blip r:embed="rId149"/>
              <a:stretch>
                <a:fillRect/>
              </a:stretch>
            </p:blipFill>
            <p:spPr>
              <a:xfrm>
                <a:off x="5381763" y="3632560"/>
                <a:ext cx="1068114" cy="492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0">
            <p14:nvContentPartPr>
              <p14:cNvPr id="71" name="Ink 70">
                <a:extLst>
                  <a:ext uri="{FF2B5EF4-FFF2-40B4-BE49-F238E27FC236}">
                    <a16:creationId xmlns:a16="http://schemas.microsoft.com/office/drawing/2014/main" id="{E0708C46-2C1E-4053-871D-90CA9E765150}"/>
                  </a:ext>
                </a:extLst>
              </p14:cNvPr>
              <p14:cNvContentPartPr/>
              <p14:nvPr/>
            </p14:nvContentPartPr>
            <p14:xfrm>
              <a:off x="6820680" y="3653440"/>
              <a:ext cx="802080" cy="362160"/>
            </p14:xfrm>
          </p:contentPart>
        </mc:Choice>
        <mc:Fallback xmlns="">
          <p:pic>
            <p:nvPicPr>
              <p:cNvPr id="71" name="Ink 70">
                <a:extLst>
                  <a:ext uri="{FF2B5EF4-FFF2-40B4-BE49-F238E27FC236}">
                    <a16:creationId xmlns:a16="http://schemas.microsoft.com/office/drawing/2014/main" id="{E0708C46-2C1E-4053-871D-90CA9E765150}"/>
                  </a:ext>
                </a:extLst>
              </p:cNvPr>
              <p:cNvPicPr/>
              <p:nvPr/>
            </p:nvPicPr>
            <p:blipFill>
              <a:blip r:embed="rId151"/>
              <a:stretch>
                <a:fillRect/>
              </a:stretch>
            </p:blipFill>
            <p:spPr>
              <a:xfrm>
                <a:off x="6811684" y="3644800"/>
                <a:ext cx="819712" cy="379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2">
            <p14:nvContentPartPr>
              <p14:cNvPr id="87" name="Ink 86">
                <a:extLst>
                  <a:ext uri="{FF2B5EF4-FFF2-40B4-BE49-F238E27FC236}">
                    <a16:creationId xmlns:a16="http://schemas.microsoft.com/office/drawing/2014/main" id="{BC0980F6-EF86-4C06-8BD2-ADDBC23F14C4}"/>
                  </a:ext>
                </a:extLst>
              </p14:cNvPr>
              <p14:cNvContentPartPr/>
              <p14:nvPr/>
            </p14:nvContentPartPr>
            <p14:xfrm>
              <a:off x="8474160" y="3791320"/>
              <a:ext cx="264240" cy="167400"/>
            </p14:xfrm>
          </p:contentPart>
        </mc:Choice>
        <mc:Fallback xmlns="">
          <p:pic>
            <p:nvPicPr>
              <p:cNvPr id="87" name="Ink 86">
                <a:extLst>
                  <a:ext uri="{FF2B5EF4-FFF2-40B4-BE49-F238E27FC236}">
                    <a16:creationId xmlns:a16="http://schemas.microsoft.com/office/drawing/2014/main" id="{BC0980F6-EF86-4C06-8BD2-ADDBC23F14C4}"/>
                  </a:ext>
                </a:extLst>
              </p:cNvPr>
              <p:cNvPicPr/>
              <p:nvPr/>
            </p:nvPicPr>
            <p:blipFill>
              <a:blip r:embed="rId153"/>
              <a:stretch>
                <a:fillRect/>
              </a:stretch>
            </p:blipFill>
            <p:spPr>
              <a:xfrm>
                <a:off x="8465160" y="3782320"/>
                <a:ext cx="281880" cy="185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4">
            <p14:nvContentPartPr>
              <p14:cNvPr id="89" name="Ink 88">
                <a:extLst>
                  <a:ext uri="{FF2B5EF4-FFF2-40B4-BE49-F238E27FC236}">
                    <a16:creationId xmlns:a16="http://schemas.microsoft.com/office/drawing/2014/main" id="{E538A444-9030-4AE2-B170-EAF27F6109EC}"/>
                  </a:ext>
                </a:extLst>
              </p14:cNvPr>
              <p14:cNvContentPartPr/>
              <p14:nvPr/>
            </p14:nvContentPartPr>
            <p14:xfrm>
              <a:off x="7764960" y="3706360"/>
              <a:ext cx="638280" cy="338400"/>
            </p14:xfrm>
          </p:contentPart>
        </mc:Choice>
        <mc:Fallback xmlns="">
          <p:pic>
            <p:nvPicPr>
              <p:cNvPr id="89" name="Ink 88">
                <a:extLst>
                  <a:ext uri="{FF2B5EF4-FFF2-40B4-BE49-F238E27FC236}">
                    <a16:creationId xmlns:a16="http://schemas.microsoft.com/office/drawing/2014/main" id="{E538A444-9030-4AE2-B170-EAF27F6109EC}"/>
                  </a:ext>
                </a:extLst>
              </p:cNvPr>
              <p:cNvPicPr/>
              <p:nvPr/>
            </p:nvPicPr>
            <p:blipFill>
              <a:blip r:embed="rId155"/>
              <a:stretch>
                <a:fillRect/>
              </a:stretch>
            </p:blipFill>
            <p:spPr>
              <a:xfrm>
                <a:off x="7756315" y="3697711"/>
                <a:ext cx="655930" cy="35605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6">
            <p14:nvContentPartPr>
              <p14:cNvPr id="91" name="Ink 90">
                <a:extLst>
                  <a:ext uri="{FF2B5EF4-FFF2-40B4-BE49-F238E27FC236}">
                    <a16:creationId xmlns:a16="http://schemas.microsoft.com/office/drawing/2014/main" id="{20E1EB58-EED1-4893-A5BF-90C93EC2A2BD}"/>
                  </a:ext>
                </a:extLst>
              </p14:cNvPr>
              <p14:cNvContentPartPr/>
              <p14:nvPr/>
            </p14:nvContentPartPr>
            <p14:xfrm>
              <a:off x="7835880" y="4090840"/>
              <a:ext cx="54720" cy="37440"/>
            </p14:xfrm>
          </p:contentPart>
        </mc:Choice>
        <mc:Fallback xmlns="">
          <p:pic>
            <p:nvPicPr>
              <p:cNvPr id="91" name="Ink 90">
                <a:extLst>
                  <a:ext uri="{FF2B5EF4-FFF2-40B4-BE49-F238E27FC236}">
                    <a16:creationId xmlns:a16="http://schemas.microsoft.com/office/drawing/2014/main" id="{20E1EB58-EED1-4893-A5BF-90C93EC2A2BD}"/>
                  </a:ext>
                </a:extLst>
              </p:cNvPr>
              <p:cNvPicPr/>
              <p:nvPr/>
            </p:nvPicPr>
            <p:blipFill>
              <a:blip r:embed="rId157"/>
              <a:stretch>
                <a:fillRect/>
              </a:stretch>
            </p:blipFill>
            <p:spPr>
              <a:xfrm>
                <a:off x="7826880" y="4082200"/>
                <a:ext cx="72360" cy="55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3414180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26" name="Ink 125">
                <a:extLst>
                  <a:ext uri="{FF2B5EF4-FFF2-40B4-BE49-F238E27FC236}">
                    <a16:creationId xmlns:a16="http://schemas.microsoft.com/office/drawing/2014/main" id="{076E6C2F-2EA3-455F-9DAE-69C68048BD88}"/>
                  </a:ext>
                </a:extLst>
              </p14:cNvPr>
              <p14:cNvContentPartPr/>
              <p14:nvPr/>
            </p14:nvContentPartPr>
            <p14:xfrm>
              <a:off x="507360" y="76120"/>
              <a:ext cx="8430840" cy="2840400"/>
            </p14:xfrm>
          </p:contentPart>
        </mc:Choice>
        <mc:Fallback xmlns="">
          <p:pic>
            <p:nvPicPr>
              <p:cNvPr id="126" name="Ink 125">
                <a:extLst>
                  <a:ext uri="{FF2B5EF4-FFF2-40B4-BE49-F238E27FC236}">
                    <a16:creationId xmlns:a16="http://schemas.microsoft.com/office/drawing/2014/main" id="{076E6C2F-2EA3-455F-9DAE-69C68048BD88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98720" y="67481"/>
                <a:ext cx="8448480" cy="285803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3C09905D-3F24-484A-AF59-9E60BBFB3740}"/>
                  </a:ext>
                </a:extLst>
              </p14:cNvPr>
              <p14:cNvContentPartPr/>
              <p14:nvPr/>
            </p14:nvContentPartPr>
            <p14:xfrm>
              <a:off x="3018000" y="1033360"/>
              <a:ext cx="752400" cy="34596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3C09905D-3F24-484A-AF59-9E60BBFB3740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009360" y="1024360"/>
                <a:ext cx="770040" cy="363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431B5962-1D21-433C-8BB4-91D7AB504DB8}"/>
                  </a:ext>
                </a:extLst>
              </p14:cNvPr>
              <p14:cNvContentPartPr/>
              <p14:nvPr/>
            </p14:nvContentPartPr>
            <p14:xfrm>
              <a:off x="4205280" y="1038400"/>
              <a:ext cx="173160" cy="6804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431B5962-1D21-433C-8BB4-91D7AB504DB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196640" y="1029400"/>
                <a:ext cx="190800" cy="85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0181A1A3-4A48-4FE0-B854-5530FF3C2D1C}"/>
                  </a:ext>
                </a:extLst>
              </p14:cNvPr>
              <p14:cNvContentPartPr/>
              <p14:nvPr/>
            </p14:nvContentPartPr>
            <p14:xfrm>
              <a:off x="4554120" y="1241080"/>
              <a:ext cx="113040" cy="1368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0181A1A3-4A48-4FE0-B854-5530FF3C2D1C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4545120" y="1232440"/>
                <a:ext cx="130680" cy="31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8F9242C0-9536-44DE-B369-C48D67ED5EBB}"/>
                  </a:ext>
                </a:extLst>
              </p14:cNvPr>
              <p14:cNvContentPartPr/>
              <p14:nvPr/>
            </p14:nvContentPartPr>
            <p14:xfrm>
              <a:off x="4518840" y="1341880"/>
              <a:ext cx="124200" cy="972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8F9242C0-9536-44DE-B369-C48D67ED5EBB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4510200" y="1332880"/>
                <a:ext cx="141840" cy="2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169E9738-33B7-4063-8806-8B1267AA5609}"/>
                  </a:ext>
                </a:extLst>
              </p14:cNvPr>
              <p14:cNvContentPartPr/>
              <p14:nvPr/>
            </p14:nvContentPartPr>
            <p14:xfrm>
              <a:off x="4226160" y="1169440"/>
              <a:ext cx="201240" cy="35604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169E9738-33B7-4063-8806-8B1267AA5609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4217160" y="1160791"/>
                <a:ext cx="218880" cy="37369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4AF9A8A9-A82A-4CE8-AD30-5BD3370A62DF}"/>
                  </a:ext>
                </a:extLst>
              </p14:cNvPr>
              <p14:cNvContentPartPr/>
              <p14:nvPr/>
            </p14:nvContentPartPr>
            <p14:xfrm>
              <a:off x="4834920" y="1243240"/>
              <a:ext cx="128880" cy="21276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4AF9A8A9-A82A-4CE8-AD30-5BD3370A62DF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4826280" y="1234600"/>
                <a:ext cx="146520" cy="230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CF7978DE-6A95-4FE6-B374-C81CA23DDC89}"/>
                  </a:ext>
                </a:extLst>
              </p14:cNvPr>
              <p14:cNvContentPartPr/>
              <p14:nvPr/>
            </p14:nvContentPartPr>
            <p14:xfrm>
              <a:off x="4791360" y="1108600"/>
              <a:ext cx="186120" cy="5616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CF7978DE-6A95-4FE6-B374-C81CA23DDC89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4782360" y="1099600"/>
                <a:ext cx="203760" cy="73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606915B8-BA56-445C-BD18-FD61FC0C70EB}"/>
                  </a:ext>
                </a:extLst>
              </p14:cNvPr>
              <p14:cNvContentPartPr/>
              <p14:nvPr/>
            </p14:nvContentPartPr>
            <p14:xfrm>
              <a:off x="4819080" y="1036960"/>
              <a:ext cx="173880" cy="180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606915B8-BA56-445C-BD18-FD61FC0C70EB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4810440" y="1028320"/>
                <a:ext cx="191520" cy="1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C9A784FA-E345-4455-8898-296F3076F6C1}"/>
                  </a:ext>
                </a:extLst>
              </p14:cNvPr>
              <p14:cNvContentPartPr/>
              <p14:nvPr/>
            </p14:nvContentPartPr>
            <p14:xfrm>
              <a:off x="5063520" y="1054240"/>
              <a:ext cx="503640" cy="470880"/>
            </p14:xfrm>
          </p:contentPart>
        </mc:Choice>
        <mc:Fallback xmlns=""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C9A784FA-E345-4455-8898-296F3076F6C1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5054874" y="1045240"/>
                <a:ext cx="521293" cy="488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8623301D-32A9-4E63-9603-07C59208FBB4}"/>
                  </a:ext>
                </a:extLst>
              </p14:cNvPr>
              <p14:cNvContentPartPr/>
              <p14:nvPr/>
            </p14:nvContentPartPr>
            <p14:xfrm>
              <a:off x="544440" y="1693240"/>
              <a:ext cx="310680" cy="24156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8623301D-32A9-4E63-9603-07C59208FBB4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535790" y="1684240"/>
                <a:ext cx="328340" cy="259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CA8E5C57-FEBC-4CDD-851F-1B3D1C63DC3D}"/>
                  </a:ext>
                </a:extLst>
              </p14:cNvPr>
              <p14:cNvContentPartPr/>
              <p14:nvPr/>
            </p14:nvContentPartPr>
            <p14:xfrm>
              <a:off x="1088040" y="1645360"/>
              <a:ext cx="207000" cy="6120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CA8E5C57-FEBC-4CDD-851F-1B3D1C63DC3D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1079040" y="1636720"/>
                <a:ext cx="224640" cy="78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0AF5D245-54A3-4731-9699-03E57F475161}"/>
                  </a:ext>
                </a:extLst>
              </p14:cNvPr>
              <p14:cNvContentPartPr/>
              <p14:nvPr/>
            </p14:nvContentPartPr>
            <p14:xfrm>
              <a:off x="1152840" y="1769560"/>
              <a:ext cx="222480" cy="26568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0AF5D245-54A3-4731-9699-03E57F475161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1144200" y="1760572"/>
                <a:ext cx="240120" cy="28329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AF948BCC-A8D7-42CB-9E1A-28979FA35CAC}"/>
                  </a:ext>
                </a:extLst>
              </p14:cNvPr>
              <p14:cNvContentPartPr/>
              <p14:nvPr/>
            </p14:nvContentPartPr>
            <p14:xfrm>
              <a:off x="1648560" y="1626640"/>
              <a:ext cx="172800" cy="5760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AF948BCC-A8D7-42CB-9E1A-28979FA35CAC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1639920" y="1618000"/>
                <a:ext cx="190440" cy="75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635352C1-C4D5-4E6F-AED5-0F40707B0597}"/>
                  </a:ext>
                </a:extLst>
              </p14:cNvPr>
              <p14:cNvContentPartPr/>
              <p14:nvPr/>
            </p14:nvContentPartPr>
            <p14:xfrm>
              <a:off x="1639560" y="1564360"/>
              <a:ext cx="181800" cy="7920"/>
            </p14:xfrm>
          </p:contentPart>
        </mc:Choice>
        <mc:Fallback xmlns=""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635352C1-C4D5-4E6F-AED5-0F40707B0597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1630560" y="1555720"/>
                <a:ext cx="199440" cy="25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CD864C37-E2B0-4D05-8DBB-B70EF5A05450}"/>
                  </a:ext>
                </a:extLst>
              </p14:cNvPr>
              <p14:cNvContentPartPr/>
              <p14:nvPr/>
            </p14:nvContentPartPr>
            <p14:xfrm>
              <a:off x="1471080" y="1740760"/>
              <a:ext cx="415800" cy="256320"/>
            </p14:xfrm>
          </p:contentPart>
        </mc:Choice>
        <mc:Fallback xmlns=""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CD864C37-E2B0-4D05-8DBB-B70EF5A05450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1462080" y="1732120"/>
                <a:ext cx="433440" cy="273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">
            <p14:nvContentPartPr>
              <p14:cNvPr id="27" name="Ink 26">
                <a:extLst>
                  <a:ext uri="{FF2B5EF4-FFF2-40B4-BE49-F238E27FC236}">
                    <a16:creationId xmlns:a16="http://schemas.microsoft.com/office/drawing/2014/main" id="{7FD1EB54-F34A-49EB-AE5F-1398E948A337}"/>
                  </a:ext>
                </a:extLst>
              </p14:cNvPr>
              <p14:cNvContentPartPr/>
              <p14:nvPr/>
            </p14:nvContentPartPr>
            <p14:xfrm>
              <a:off x="1978680" y="1889440"/>
              <a:ext cx="152280" cy="9000"/>
            </p14:xfrm>
          </p:contentPart>
        </mc:Choice>
        <mc:Fallback xmlns="">
          <p:pic>
            <p:nvPicPr>
              <p:cNvPr id="27" name="Ink 26">
                <a:extLst>
                  <a:ext uri="{FF2B5EF4-FFF2-40B4-BE49-F238E27FC236}">
                    <a16:creationId xmlns:a16="http://schemas.microsoft.com/office/drawing/2014/main" id="{7FD1EB54-F34A-49EB-AE5F-1398E948A337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1970040" y="1880440"/>
                <a:ext cx="169920" cy="26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6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E86DE401-2D69-4FC1-823F-209E7004F504}"/>
                  </a:ext>
                </a:extLst>
              </p14:cNvPr>
              <p14:cNvContentPartPr/>
              <p14:nvPr/>
            </p14:nvContentPartPr>
            <p14:xfrm>
              <a:off x="2047800" y="1824280"/>
              <a:ext cx="14760" cy="152640"/>
            </p14:xfrm>
          </p:contentPart>
        </mc:Choice>
        <mc:Fallback xmlns=""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E86DE401-2D69-4FC1-823F-209E7004F504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2038800" y="1815640"/>
                <a:ext cx="32400" cy="170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8">
            <p14:nvContentPartPr>
              <p14:cNvPr id="33" name="Ink 32">
                <a:extLst>
                  <a:ext uri="{FF2B5EF4-FFF2-40B4-BE49-F238E27FC236}">
                    <a16:creationId xmlns:a16="http://schemas.microsoft.com/office/drawing/2014/main" id="{396E5837-8764-44E3-9078-1DB2C14C9533}"/>
                  </a:ext>
                </a:extLst>
              </p14:cNvPr>
              <p14:cNvContentPartPr/>
              <p14:nvPr/>
            </p14:nvContentPartPr>
            <p14:xfrm>
              <a:off x="2266320" y="1602880"/>
              <a:ext cx="161280" cy="91800"/>
            </p14:xfrm>
          </p:contentPart>
        </mc:Choice>
        <mc:Fallback xmlns="">
          <p:pic>
            <p:nvPicPr>
              <p:cNvPr id="33" name="Ink 32">
                <a:extLst>
                  <a:ext uri="{FF2B5EF4-FFF2-40B4-BE49-F238E27FC236}">
                    <a16:creationId xmlns:a16="http://schemas.microsoft.com/office/drawing/2014/main" id="{396E5837-8764-44E3-9078-1DB2C14C9533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2257680" y="1594240"/>
                <a:ext cx="178920" cy="10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E81C125D-F7B6-4827-B440-388BBD7F41DE}"/>
                  </a:ext>
                </a:extLst>
              </p14:cNvPr>
              <p14:cNvContentPartPr/>
              <p14:nvPr/>
            </p14:nvContentPartPr>
            <p14:xfrm>
              <a:off x="2298720" y="1727440"/>
              <a:ext cx="345960" cy="314640"/>
            </p14:xfrm>
          </p:contentPart>
        </mc:Choice>
        <mc:Fallback xmlns=""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E81C125D-F7B6-4827-B440-388BBD7F41DE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2290071" y="1718800"/>
                <a:ext cx="363618" cy="332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AB641FA0-CCDC-45D7-816E-ADFFDFD44F5F}"/>
                  </a:ext>
                </a:extLst>
              </p14:cNvPr>
              <p14:cNvContentPartPr/>
              <p14:nvPr/>
            </p14:nvContentPartPr>
            <p14:xfrm>
              <a:off x="3023760" y="1653640"/>
              <a:ext cx="1086840" cy="43740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AB641FA0-CCDC-45D7-816E-ADFFDFD44F5F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3015117" y="1645000"/>
                <a:ext cx="1104486" cy="455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4">
            <p14:nvContentPartPr>
              <p14:cNvPr id="29" name="Ink 28">
                <a:extLst>
                  <a:ext uri="{FF2B5EF4-FFF2-40B4-BE49-F238E27FC236}">
                    <a16:creationId xmlns:a16="http://schemas.microsoft.com/office/drawing/2014/main" id="{F1E2A2E9-97BE-4D12-B740-EB7F5B955A4A}"/>
                  </a:ext>
                </a:extLst>
              </p14:cNvPr>
              <p14:cNvContentPartPr/>
              <p14:nvPr/>
            </p14:nvContentPartPr>
            <p14:xfrm>
              <a:off x="4420920" y="1792960"/>
              <a:ext cx="600120" cy="399240"/>
            </p14:xfrm>
          </p:contentPart>
        </mc:Choice>
        <mc:Fallback xmlns="">
          <p:pic>
            <p:nvPicPr>
              <p:cNvPr id="29" name="Ink 28">
                <a:extLst>
                  <a:ext uri="{FF2B5EF4-FFF2-40B4-BE49-F238E27FC236}">
                    <a16:creationId xmlns:a16="http://schemas.microsoft.com/office/drawing/2014/main" id="{F1E2A2E9-97BE-4D12-B740-EB7F5B955A4A}"/>
                  </a:ext>
                </a:extLst>
              </p:cNvPr>
              <p:cNvPicPr/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4411920" y="1783960"/>
                <a:ext cx="617760" cy="416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6">
            <p14:nvContentPartPr>
              <p14:cNvPr id="40" name="Ink 39">
                <a:extLst>
                  <a:ext uri="{FF2B5EF4-FFF2-40B4-BE49-F238E27FC236}">
                    <a16:creationId xmlns:a16="http://schemas.microsoft.com/office/drawing/2014/main" id="{D8BA285E-913F-488C-8CBD-A17E37C2E0A1}"/>
                  </a:ext>
                </a:extLst>
              </p14:cNvPr>
              <p14:cNvContentPartPr/>
              <p14:nvPr/>
            </p14:nvContentPartPr>
            <p14:xfrm>
              <a:off x="5190240" y="1787200"/>
              <a:ext cx="563760" cy="365040"/>
            </p14:xfrm>
          </p:contentPart>
        </mc:Choice>
        <mc:Fallback xmlns="">
          <p:pic>
            <p:nvPicPr>
              <p:cNvPr id="40" name="Ink 39">
                <a:extLst>
                  <a:ext uri="{FF2B5EF4-FFF2-40B4-BE49-F238E27FC236}">
                    <a16:creationId xmlns:a16="http://schemas.microsoft.com/office/drawing/2014/main" id="{D8BA285E-913F-488C-8CBD-A17E37C2E0A1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5181600" y="1778560"/>
                <a:ext cx="581400" cy="382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8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FC4885BA-5689-4346-8855-43766734C7DA}"/>
                  </a:ext>
                </a:extLst>
              </p14:cNvPr>
              <p14:cNvContentPartPr/>
              <p14:nvPr/>
            </p14:nvContentPartPr>
            <p14:xfrm>
              <a:off x="562440" y="2426200"/>
              <a:ext cx="203760" cy="1764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FC4885BA-5689-4346-8855-43766734C7DA}"/>
                  </a:ext>
                </a:extLst>
              </p:cNvPr>
              <p:cNvPicPr/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553800" y="2417200"/>
                <a:ext cx="221400" cy="35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0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E29B638A-00A3-4597-B0D1-737D9890489F}"/>
                  </a:ext>
                </a:extLst>
              </p14:cNvPr>
              <p14:cNvContentPartPr/>
              <p14:nvPr/>
            </p14:nvContentPartPr>
            <p14:xfrm>
              <a:off x="555240" y="2494960"/>
              <a:ext cx="170280" cy="3096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E29B638A-00A3-4597-B0D1-737D9890489F}"/>
                  </a:ext>
                </a:extLst>
              </p:cNvPr>
              <p:cNvPicPr/>
              <p:nvPr/>
            </p:nvPicPr>
            <p:blipFill>
              <a:blip r:embed="rId51"/>
              <a:stretch>
                <a:fillRect/>
              </a:stretch>
            </p:blipFill>
            <p:spPr>
              <a:xfrm>
                <a:off x="546240" y="2486320"/>
                <a:ext cx="187920" cy="48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2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BC0BAD7E-4E97-4CB0-BB46-53D628E007BA}"/>
                  </a:ext>
                </a:extLst>
              </p14:cNvPr>
              <p14:cNvContentPartPr/>
              <p14:nvPr/>
            </p14:nvContentPartPr>
            <p14:xfrm>
              <a:off x="832800" y="2203360"/>
              <a:ext cx="209160" cy="5436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BC0BAD7E-4E97-4CB0-BB46-53D628E007BA}"/>
                  </a:ext>
                </a:extLst>
              </p:cNvPr>
              <p:cNvPicPr/>
              <p:nvPr/>
            </p:nvPicPr>
            <p:blipFill>
              <a:blip r:embed="rId53"/>
              <a:stretch>
                <a:fillRect/>
              </a:stretch>
            </p:blipFill>
            <p:spPr>
              <a:xfrm>
                <a:off x="824160" y="2194720"/>
                <a:ext cx="2268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4">
            <p14:nvContentPartPr>
              <p14:cNvPr id="32" name="Ink 31">
                <a:extLst>
                  <a:ext uri="{FF2B5EF4-FFF2-40B4-BE49-F238E27FC236}">
                    <a16:creationId xmlns:a16="http://schemas.microsoft.com/office/drawing/2014/main" id="{EF9807D1-8062-426A-8514-67DCD6FBA237}"/>
                  </a:ext>
                </a:extLst>
              </p14:cNvPr>
              <p14:cNvContentPartPr/>
              <p14:nvPr/>
            </p14:nvContentPartPr>
            <p14:xfrm>
              <a:off x="1342200" y="2194000"/>
              <a:ext cx="205200" cy="77400"/>
            </p14:xfrm>
          </p:contentPart>
        </mc:Choice>
        <mc:Fallback xmlns="">
          <p:pic>
            <p:nvPicPr>
              <p:cNvPr id="32" name="Ink 31">
                <a:extLst>
                  <a:ext uri="{FF2B5EF4-FFF2-40B4-BE49-F238E27FC236}">
                    <a16:creationId xmlns:a16="http://schemas.microsoft.com/office/drawing/2014/main" id="{EF9807D1-8062-426A-8514-67DCD6FBA237}"/>
                  </a:ext>
                </a:extLst>
              </p:cNvPr>
              <p:cNvPicPr/>
              <p:nvPr/>
            </p:nvPicPr>
            <p:blipFill>
              <a:blip r:embed="rId55"/>
              <a:stretch>
                <a:fillRect/>
              </a:stretch>
            </p:blipFill>
            <p:spPr>
              <a:xfrm>
                <a:off x="1333200" y="2185360"/>
                <a:ext cx="222840" cy="95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6">
            <p14:nvContentPartPr>
              <p14:cNvPr id="35" name="Ink 34">
                <a:extLst>
                  <a:ext uri="{FF2B5EF4-FFF2-40B4-BE49-F238E27FC236}">
                    <a16:creationId xmlns:a16="http://schemas.microsoft.com/office/drawing/2014/main" id="{2ECB82D4-F4DF-4A3F-B5DD-5E455BF02AA6}"/>
                  </a:ext>
                </a:extLst>
              </p14:cNvPr>
              <p14:cNvContentPartPr/>
              <p14:nvPr/>
            </p14:nvContentPartPr>
            <p14:xfrm>
              <a:off x="1238520" y="2321440"/>
              <a:ext cx="370080" cy="282600"/>
            </p14:xfrm>
          </p:contentPart>
        </mc:Choice>
        <mc:Fallback xmlns="">
          <p:pic>
            <p:nvPicPr>
              <p:cNvPr id="35" name="Ink 34">
                <a:extLst>
                  <a:ext uri="{FF2B5EF4-FFF2-40B4-BE49-F238E27FC236}">
                    <a16:creationId xmlns:a16="http://schemas.microsoft.com/office/drawing/2014/main" id="{2ECB82D4-F4DF-4A3F-B5DD-5E455BF02AA6}"/>
                  </a:ext>
                </a:extLst>
              </p:cNvPr>
              <p:cNvPicPr/>
              <p:nvPr/>
            </p:nvPicPr>
            <p:blipFill>
              <a:blip r:embed="rId57"/>
              <a:stretch>
                <a:fillRect/>
              </a:stretch>
            </p:blipFill>
            <p:spPr>
              <a:xfrm>
                <a:off x="1229872" y="2312440"/>
                <a:ext cx="387737" cy="300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8">
            <p14:nvContentPartPr>
              <p14:cNvPr id="37" name="Ink 36">
                <a:extLst>
                  <a:ext uri="{FF2B5EF4-FFF2-40B4-BE49-F238E27FC236}">
                    <a16:creationId xmlns:a16="http://schemas.microsoft.com/office/drawing/2014/main" id="{F9781E97-8DED-43CE-A507-46BC5D6A2BFB}"/>
                  </a:ext>
                </a:extLst>
              </p14:cNvPr>
              <p14:cNvContentPartPr/>
              <p14:nvPr/>
            </p14:nvContentPartPr>
            <p14:xfrm>
              <a:off x="891120" y="2356000"/>
              <a:ext cx="262440" cy="290880"/>
            </p14:xfrm>
          </p:contentPart>
        </mc:Choice>
        <mc:Fallback xmlns="">
          <p:pic>
            <p:nvPicPr>
              <p:cNvPr id="37" name="Ink 36">
                <a:extLst>
                  <a:ext uri="{FF2B5EF4-FFF2-40B4-BE49-F238E27FC236}">
                    <a16:creationId xmlns:a16="http://schemas.microsoft.com/office/drawing/2014/main" id="{F9781E97-8DED-43CE-A507-46BC5D6A2BFB}"/>
                  </a:ext>
                </a:extLst>
              </p:cNvPr>
              <p:cNvPicPr/>
              <p:nvPr/>
            </p:nvPicPr>
            <p:blipFill>
              <a:blip r:embed="rId59"/>
              <a:stretch>
                <a:fillRect/>
              </a:stretch>
            </p:blipFill>
            <p:spPr>
              <a:xfrm>
                <a:off x="882468" y="2347000"/>
                <a:ext cx="280104" cy="308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0">
            <p14:nvContentPartPr>
              <p14:cNvPr id="50" name="Ink 49">
                <a:extLst>
                  <a:ext uri="{FF2B5EF4-FFF2-40B4-BE49-F238E27FC236}">
                    <a16:creationId xmlns:a16="http://schemas.microsoft.com/office/drawing/2014/main" id="{DC798E1A-94D9-4391-804E-91C58F2D723C}"/>
                  </a:ext>
                </a:extLst>
              </p14:cNvPr>
              <p14:cNvContentPartPr/>
              <p14:nvPr/>
            </p14:nvContentPartPr>
            <p14:xfrm>
              <a:off x="3579600" y="2220640"/>
              <a:ext cx="354600" cy="426960"/>
            </p14:xfrm>
          </p:contentPart>
        </mc:Choice>
        <mc:Fallback xmlns="">
          <p:pic>
            <p:nvPicPr>
              <p:cNvPr id="50" name="Ink 49">
                <a:extLst>
                  <a:ext uri="{FF2B5EF4-FFF2-40B4-BE49-F238E27FC236}">
                    <a16:creationId xmlns:a16="http://schemas.microsoft.com/office/drawing/2014/main" id="{DC798E1A-94D9-4391-804E-91C58F2D723C}"/>
                  </a:ext>
                </a:extLst>
              </p:cNvPr>
              <p:cNvPicPr/>
              <p:nvPr/>
            </p:nvPicPr>
            <p:blipFill>
              <a:blip r:embed="rId61"/>
              <a:stretch>
                <a:fillRect/>
              </a:stretch>
            </p:blipFill>
            <p:spPr>
              <a:xfrm>
                <a:off x="3570951" y="2211648"/>
                <a:ext cx="372258" cy="44458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2">
            <p14:nvContentPartPr>
              <p14:cNvPr id="51" name="Ink 50">
                <a:extLst>
                  <a:ext uri="{FF2B5EF4-FFF2-40B4-BE49-F238E27FC236}">
                    <a16:creationId xmlns:a16="http://schemas.microsoft.com/office/drawing/2014/main" id="{3E9FD3EE-DCAB-484D-9CD8-40717755351D}"/>
                  </a:ext>
                </a:extLst>
              </p14:cNvPr>
              <p14:cNvContentPartPr/>
              <p14:nvPr/>
            </p14:nvContentPartPr>
            <p14:xfrm>
              <a:off x="2613720" y="2207320"/>
              <a:ext cx="870120" cy="460440"/>
            </p14:xfrm>
          </p:contentPart>
        </mc:Choice>
        <mc:Fallback xmlns="">
          <p:pic>
            <p:nvPicPr>
              <p:cNvPr id="51" name="Ink 50">
                <a:extLst>
                  <a:ext uri="{FF2B5EF4-FFF2-40B4-BE49-F238E27FC236}">
                    <a16:creationId xmlns:a16="http://schemas.microsoft.com/office/drawing/2014/main" id="{3E9FD3EE-DCAB-484D-9CD8-40717755351D}"/>
                  </a:ext>
                </a:extLst>
              </p:cNvPr>
              <p:cNvPicPr/>
              <p:nvPr/>
            </p:nvPicPr>
            <p:blipFill>
              <a:blip r:embed="rId63"/>
              <a:stretch>
                <a:fillRect/>
              </a:stretch>
            </p:blipFill>
            <p:spPr>
              <a:xfrm>
                <a:off x="2604720" y="2198680"/>
                <a:ext cx="887760" cy="478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4">
            <p14:nvContentPartPr>
              <p14:cNvPr id="52" name="Ink 51">
                <a:extLst>
                  <a:ext uri="{FF2B5EF4-FFF2-40B4-BE49-F238E27FC236}">
                    <a16:creationId xmlns:a16="http://schemas.microsoft.com/office/drawing/2014/main" id="{A077DFA9-B981-45E4-8556-DC623B4219A2}"/>
                  </a:ext>
                </a:extLst>
              </p14:cNvPr>
              <p14:cNvContentPartPr/>
              <p14:nvPr/>
            </p14:nvContentPartPr>
            <p14:xfrm>
              <a:off x="1867440" y="2100040"/>
              <a:ext cx="606960" cy="566280"/>
            </p14:xfrm>
          </p:contentPart>
        </mc:Choice>
        <mc:Fallback xmlns="">
          <p:pic>
            <p:nvPicPr>
              <p:cNvPr id="52" name="Ink 51">
                <a:extLst>
                  <a:ext uri="{FF2B5EF4-FFF2-40B4-BE49-F238E27FC236}">
                    <a16:creationId xmlns:a16="http://schemas.microsoft.com/office/drawing/2014/main" id="{A077DFA9-B981-45E4-8556-DC623B4219A2}"/>
                  </a:ext>
                </a:extLst>
              </p:cNvPr>
              <p:cNvPicPr/>
              <p:nvPr/>
            </p:nvPicPr>
            <p:blipFill>
              <a:blip r:embed="rId65"/>
              <a:stretch>
                <a:fillRect/>
              </a:stretch>
            </p:blipFill>
            <p:spPr>
              <a:xfrm>
                <a:off x="1858440" y="2091040"/>
                <a:ext cx="624600" cy="583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6">
            <p14:nvContentPartPr>
              <p14:cNvPr id="68" name="Ink 67">
                <a:extLst>
                  <a:ext uri="{FF2B5EF4-FFF2-40B4-BE49-F238E27FC236}">
                    <a16:creationId xmlns:a16="http://schemas.microsoft.com/office/drawing/2014/main" id="{2BCB77AA-8771-4CAB-BE27-31F1990C23DB}"/>
                  </a:ext>
                </a:extLst>
              </p14:cNvPr>
              <p14:cNvContentPartPr/>
              <p14:nvPr/>
            </p14:nvContentPartPr>
            <p14:xfrm>
              <a:off x="4033200" y="2239360"/>
              <a:ext cx="732240" cy="408600"/>
            </p14:xfrm>
          </p:contentPart>
        </mc:Choice>
        <mc:Fallback xmlns="">
          <p:pic>
            <p:nvPicPr>
              <p:cNvPr id="68" name="Ink 67">
                <a:extLst>
                  <a:ext uri="{FF2B5EF4-FFF2-40B4-BE49-F238E27FC236}">
                    <a16:creationId xmlns:a16="http://schemas.microsoft.com/office/drawing/2014/main" id="{2BCB77AA-8771-4CAB-BE27-31F1990C23DB}"/>
                  </a:ext>
                </a:extLst>
              </p:cNvPr>
              <p:cNvPicPr/>
              <p:nvPr/>
            </p:nvPicPr>
            <p:blipFill>
              <a:blip r:embed="rId67"/>
              <a:stretch>
                <a:fillRect/>
              </a:stretch>
            </p:blipFill>
            <p:spPr>
              <a:xfrm>
                <a:off x="4024200" y="2230360"/>
                <a:ext cx="749880" cy="426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8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87223C36-BDCD-4BEA-AE88-101A255CA0B6}"/>
                  </a:ext>
                </a:extLst>
              </p14:cNvPr>
              <p14:cNvContentPartPr/>
              <p14:nvPr/>
            </p14:nvContentPartPr>
            <p14:xfrm>
              <a:off x="586200" y="2934880"/>
              <a:ext cx="175680" cy="972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87223C36-BDCD-4BEA-AE88-101A255CA0B6}"/>
                  </a:ext>
                </a:extLst>
              </p:cNvPr>
              <p:cNvPicPr/>
              <p:nvPr/>
            </p:nvPicPr>
            <p:blipFill>
              <a:blip r:embed="rId69"/>
              <a:stretch>
                <a:fillRect/>
              </a:stretch>
            </p:blipFill>
            <p:spPr>
              <a:xfrm>
                <a:off x="577560" y="2926240"/>
                <a:ext cx="193320" cy="2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0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C018462A-6DC3-4E53-813E-93036192FD1B}"/>
                  </a:ext>
                </a:extLst>
              </p14:cNvPr>
              <p14:cNvContentPartPr/>
              <p14:nvPr/>
            </p14:nvContentPartPr>
            <p14:xfrm>
              <a:off x="574320" y="3050440"/>
              <a:ext cx="176040" cy="1764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C018462A-6DC3-4E53-813E-93036192FD1B}"/>
                  </a:ext>
                </a:extLst>
              </p:cNvPr>
              <p:cNvPicPr/>
              <p:nvPr/>
            </p:nvPicPr>
            <p:blipFill>
              <a:blip r:embed="rId71"/>
              <a:stretch>
                <a:fillRect/>
              </a:stretch>
            </p:blipFill>
            <p:spPr>
              <a:xfrm>
                <a:off x="565680" y="3041440"/>
                <a:ext cx="193680" cy="35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2">
            <p14:nvContentPartPr>
              <p14:cNvPr id="41" name="Ink 40">
                <a:extLst>
                  <a:ext uri="{FF2B5EF4-FFF2-40B4-BE49-F238E27FC236}">
                    <a16:creationId xmlns:a16="http://schemas.microsoft.com/office/drawing/2014/main" id="{CB12C308-1AEF-43D4-A881-9EF8B66C6642}"/>
                  </a:ext>
                </a:extLst>
              </p14:cNvPr>
              <p14:cNvContentPartPr/>
              <p14:nvPr/>
            </p14:nvContentPartPr>
            <p14:xfrm>
              <a:off x="927120" y="2803840"/>
              <a:ext cx="315720" cy="406800"/>
            </p14:xfrm>
          </p:contentPart>
        </mc:Choice>
        <mc:Fallback xmlns="">
          <p:pic>
            <p:nvPicPr>
              <p:cNvPr id="41" name="Ink 40">
                <a:extLst>
                  <a:ext uri="{FF2B5EF4-FFF2-40B4-BE49-F238E27FC236}">
                    <a16:creationId xmlns:a16="http://schemas.microsoft.com/office/drawing/2014/main" id="{CB12C308-1AEF-43D4-A881-9EF8B66C6642}"/>
                  </a:ext>
                </a:extLst>
              </p:cNvPr>
              <p:cNvPicPr/>
              <p:nvPr/>
            </p:nvPicPr>
            <p:blipFill>
              <a:blip r:embed="rId73"/>
              <a:stretch>
                <a:fillRect/>
              </a:stretch>
            </p:blipFill>
            <p:spPr>
              <a:xfrm>
                <a:off x="918120" y="2794840"/>
                <a:ext cx="333360" cy="424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4">
            <p14:nvContentPartPr>
              <p14:cNvPr id="44" name="Ink 43">
                <a:extLst>
                  <a:ext uri="{FF2B5EF4-FFF2-40B4-BE49-F238E27FC236}">
                    <a16:creationId xmlns:a16="http://schemas.microsoft.com/office/drawing/2014/main" id="{C4A3CCD1-E2D6-49AD-AC10-50B54976B926}"/>
                  </a:ext>
                </a:extLst>
              </p14:cNvPr>
              <p14:cNvContentPartPr/>
              <p14:nvPr/>
            </p14:nvContentPartPr>
            <p14:xfrm>
              <a:off x="1341480" y="2829040"/>
              <a:ext cx="486000" cy="348840"/>
            </p14:xfrm>
          </p:contentPart>
        </mc:Choice>
        <mc:Fallback xmlns="">
          <p:pic>
            <p:nvPicPr>
              <p:cNvPr id="44" name="Ink 43">
                <a:extLst>
                  <a:ext uri="{FF2B5EF4-FFF2-40B4-BE49-F238E27FC236}">
                    <a16:creationId xmlns:a16="http://schemas.microsoft.com/office/drawing/2014/main" id="{C4A3CCD1-E2D6-49AD-AC10-50B54976B926}"/>
                  </a:ext>
                </a:extLst>
              </p:cNvPr>
              <p:cNvPicPr/>
              <p:nvPr/>
            </p:nvPicPr>
            <p:blipFill>
              <a:blip r:embed="rId75"/>
              <a:stretch>
                <a:fillRect/>
              </a:stretch>
            </p:blipFill>
            <p:spPr>
              <a:xfrm>
                <a:off x="1332480" y="2820040"/>
                <a:ext cx="503640" cy="366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6">
            <p14:nvContentPartPr>
              <p14:cNvPr id="55" name="Ink 54">
                <a:extLst>
                  <a:ext uri="{FF2B5EF4-FFF2-40B4-BE49-F238E27FC236}">
                    <a16:creationId xmlns:a16="http://schemas.microsoft.com/office/drawing/2014/main" id="{21EFF2F5-C38E-4798-B3EC-209D5A126046}"/>
                  </a:ext>
                </a:extLst>
              </p14:cNvPr>
              <p14:cNvContentPartPr/>
              <p14:nvPr/>
            </p14:nvContentPartPr>
            <p14:xfrm>
              <a:off x="2487000" y="2872600"/>
              <a:ext cx="15120" cy="331560"/>
            </p14:xfrm>
          </p:contentPart>
        </mc:Choice>
        <mc:Fallback xmlns="">
          <p:pic>
            <p:nvPicPr>
              <p:cNvPr id="55" name="Ink 54">
                <a:extLst>
                  <a:ext uri="{FF2B5EF4-FFF2-40B4-BE49-F238E27FC236}">
                    <a16:creationId xmlns:a16="http://schemas.microsoft.com/office/drawing/2014/main" id="{21EFF2F5-C38E-4798-B3EC-209D5A126046}"/>
                  </a:ext>
                </a:extLst>
              </p:cNvPr>
              <p:cNvPicPr/>
              <p:nvPr/>
            </p:nvPicPr>
            <p:blipFill>
              <a:blip r:embed="rId77"/>
              <a:stretch>
                <a:fillRect/>
              </a:stretch>
            </p:blipFill>
            <p:spPr>
              <a:xfrm>
                <a:off x="2478000" y="2863960"/>
                <a:ext cx="32760" cy="349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8">
            <p14:nvContentPartPr>
              <p14:cNvPr id="59" name="Ink 58">
                <a:extLst>
                  <a:ext uri="{FF2B5EF4-FFF2-40B4-BE49-F238E27FC236}">
                    <a16:creationId xmlns:a16="http://schemas.microsoft.com/office/drawing/2014/main" id="{2D958FFD-8F1E-4DCA-A6EE-21962EADFB32}"/>
                  </a:ext>
                </a:extLst>
              </p14:cNvPr>
              <p14:cNvContentPartPr/>
              <p14:nvPr/>
            </p14:nvContentPartPr>
            <p14:xfrm>
              <a:off x="3084600" y="2918320"/>
              <a:ext cx="158400" cy="252360"/>
            </p14:xfrm>
          </p:contentPart>
        </mc:Choice>
        <mc:Fallback xmlns="">
          <p:pic>
            <p:nvPicPr>
              <p:cNvPr id="59" name="Ink 58">
                <a:extLst>
                  <a:ext uri="{FF2B5EF4-FFF2-40B4-BE49-F238E27FC236}">
                    <a16:creationId xmlns:a16="http://schemas.microsoft.com/office/drawing/2014/main" id="{2D958FFD-8F1E-4DCA-A6EE-21962EADFB32}"/>
                  </a:ext>
                </a:extLst>
              </p:cNvPr>
              <p:cNvPicPr/>
              <p:nvPr/>
            </p:nvPicPr>
            <p:blipFill>
              <a:blip r:embed="rId79"/>
              <a:stretch>
                <a:fillRect/>
              </a:stretch>
            </p:blipFill>
            <p:spPr>
              <a:xfrm>
                <a:off x="3075960" y="2909320"/>
                <a:ext cx="176040" cy="27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0">
            <p14:nvContentPartPr>
              <p14:cNvPr id="60" name="Ink 59">
                <a:extLst>
                  <a:ext uri="{FF2B5EF4-FFF2-40B4-BE49-F238E27FC236}">
                    <a16:creationId xmlns:a16="http://schemas.microsoft.com/office/drawing/2014/main" id="{AAE13E6B-64A1-40B5-8866-E2B588D625DD}"/>
                  </a:ext>
                </a:extLst>
              </p14:cNvPr>
              <p14:cNvContentPartPr/>
              <p14:nvPr/>
            </p14:nvContentPartPr>
            <p14:xfrm>
              <a:off x="2589240" y="2854600"/>
              <a:ext cx="310680" cy="266400"/>
            </p14:xfrm>
          </p:contentPart>
        </mc:Choice>
        <mc:Fallback xmlns="">
          <p:pic>
            <p:nvPicPr>
              <p:cNvPr id="60" name="Ink 59">
                <a:extLst>
                  <a:ext uri="{FF2B5EF4-FFF2-40B4-BE49-F238E27FC236}">
                    <a16:creationId xmlns:a16="http://schemas.microsoft.com/office/drawing/2014/main" id="{AAE13E6B-64A1-40B5-8866-E2B588D625DD}"/>
                  </a:ext>
                </a:extLst>
              </p:cNvPr>
              <p:cNvPicPr/>
              <p:nvPr/>
            </p:nvPicPr>
            <p:blipFill>
              <a:blip r:embed="rId81"/>
              <a:stretch>
                <a:fillRect/>
              </a:stretch>
            </p:blipFill>
            <p:spPr>
              <a:xfrm>
                <a:off x="2580230" y="2845600"/>
                <a:ext cx="328340" cy="284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2">
            <p14:nvContentPartPr>
              <p14:cNvPr id="61" name="Ink 60">
                <a:extLst>
                  <a:ext uri="{FF2B5EF4-FFF2-40B4-BE49-F238E27FC236}">
                    <a16:creationId xmlns:a16="http://schemas.microsoft.com/office/drawing/2014/main" id="{E59B6D82-39AE-4CDF-A406-742A798D418F}"/>
                  </a:ext>
                </a:extLst>
              </p14:cNvPr>
              <p14:cNvContentPartPr/>
              <p14:nvPr/>
            </p14:nvContentPartPr>
            <p14:xfrm>
              <a:off x="2022960" y="2820760"/>
              <a:ext cx="383760" cy="398160"/>
            </p14:xfrm>
          </p:contentPart>
        </mc:Choice>
        <mc:Fallback xmlns="">
          <p:pic>
            <p:nvPicPr>
              <p:cNvPr id="61" name="Ink 60">
                <a:extLst>
                  <a:ext uri="{FF2B5EF4-FFF2-40B4-BE49-F238E27FC236}">
                    <a16:creationId xmlns:a16="http://schemas.microsoft.com/office/drawing/2014/main" id="{E59B6D82-39AE-4CDF-A406-742A798D418F}"/>
                  </a:ext>
                </a:extLst>
              </p:cNvPr>
              <p:cNvPicPr/>
              <p:nvPr/>
            </p:nvPicPr>
            <p:blipFill>
              <a:blip r:embed="rId83"/>
              <a:stretch>
                <a:fillRect/>
              </a:stretch>
            </p:blipFill>
            <p:spPr>
              <a:xfrm>
                <a:off x="2014312" y="2812120"/>
                <a:ext cx="401417" cy="415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4">
            <p14:nvContentPartPr>
              <p14:cNvPr id="62" name="Ink 61">
                <a:extLst>
                  <a:ext uri="{FF2B5EF4-FFF2-40B4-BE49-F238E27FC236}">
                    <a16:creationId xmlns:a16="http://schemas.microsoft.com/office/drawing/2014/main" id="{A45DA30E-81B3-4B45-9659-8750639BA918}"/>
                  </a:ext>
                </a:extLst>
              </p14:cNvPr>
              <p14:cNvContentPartPr/>
              <p14:nvPr/>
            </p14:nvContentPartPr>
            <p14:xfrm>
              <a:off x="3361080" y="2933080"/>
              <a:ext cx="195120" cy="225000"/>
            </p14:xfrm>
          </p:contentPart>
        </mc:Choice>
        <mc:Fallback xmlns="">
          <p:pic>
            <p:nvPicPr>
              <p:cNvPr id="62" name="Ink 61">
                <a:extLst>
                  <a:ext uri="{FF2B5EF4-FFF2-40B4-BE49-F238E27FC236}">
                    <a16:creationId xmlns:a16="http://schemas.microsoft.com/office/drawing/2014/main" id="{A45DA30E-81B3-4B45-9659-8750639BA918}"/>
                  </a:ext>
                </a:extLst>
              </p:cNvPr>
              <p:cNvPicPr/>
              <p:nvPr/>
            </p:nvPicPr>
            <p:blipFill>
              <a:blip r:embed="rId85"/>
              <a:stretch>
                <a:fillRect/>
              </a:stretch>
            </p:blipFill>
            <p:spPr>
              <a:xfrm>
                <a:off x="3352440" y="2924440"/>
                <a:ext cx="212760" cy="242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6">
            <p14:nvContentPartPr>
              <p14:cNvPr id="73" name="Ink 72">
                <a:extLst>
                  <a:ext uri="{FF2B5EF4-FFF2-40B4-BE49-F238E27FC236}">
                    <a16:creationId xmlns:a16="http://schemas.microsoft.com/office/drawing/2014/main" id="{C106493F-EBAA-48DB-9606-E0CCB15B54A0}"/>
                  </a:ext>
                </a:extLst>
              </p14:cNvPr>
              <p14:cNvContentPartPr/>
              <p14:nvPr/>
            </p14:nvContentPartPr>
            <p14:xfrm>
              <a:off x="3314280" y="2819680"/>
              <a:ext cx="226080" cy="66600"/>
            </p14:xfrm>
          </p:contentPart>
        </mc:Choice>
        <mc:Fallback xmlns="">
          <p:pic>
            <p:nvPicPr>
              <p:cNvPr id="73" name="Ink 72">
                <a:extLst>
                  <a:ext uri="{FF2B5EF4-FFF2-40B4-BE49-F238E27FC236}">
                    <a16:creationId xmlns:a16="http://schemas.microsoft.com/office/drawing/2014/main" id="{C106493F-EBAA-48DB-9606-E0CCB15B54A0}"/>
                  </a:ext>
                </a:extLst>
              </p:cNvPr>
              <p:cNvPicPr/>
              <p:nvPr/>
            </p:nvPicPr>
            <p:blipFill>
              <a:blip r:embed="rId87"/>
              <a:stretch>
                <a:fillRect/>
              </a:stretch>
            </p:blipFill>
            <p:spPr>
              <a:xfrm>
                <a:off x="3305280" y="2811040"/>
                <a:ext cx="243720" cy="84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8">
            <p14:nvContentPartPr>
              <p14:cNvPr id="74" name="Ink 73">
                <a:extLst>
                  <a:ext uri="{FF2B5EF4-FFF2-40B4-BE49-F238E27FC236}">
                    <a16:creationId xmlns:a16="http://schemas.microsoft.com/office/drawing/2014/main" id="{01FF481C-C548-49BF-A877-EE9A9EF384D3}"/>
                  </a:ext>
                </a:extLst>
              </p14:cNvPr>
              <p14:cNvContentPartPr/>
              <p14:nvPr/>
            </p14:nvContentPartPr>
            <p14:xfrm>
              <a:off x="3318600" y="2758840"/>
              <a:ext cx="183600" cy="20160"/>
            </p14:xfrm>
          </p:contentPart>
        </mc:Choice>
        <mc:Fallback xmlns="">
          <p:pic>
            <p:nvPicPr>
              <p:cNvPr id="74" name="Ink 73">
                <a:extLst>
                  <a:ext uri="{FF2B5EF4-FFF2-40B4-BE49-F238E27FC236}">
                    <a16:creationId xmlns:a16="http://schemas.microsoft.com/office/drawing/2014/main" id="{01FF481C-C548-49BF-A877-EE9A9EF384D3}"/>
                  </a:ext>
                </a:extLst>
              </p:cNvPr>
              <p:cNvPicPr/>
              <p:nvPr/>
            </p:nvPicPr>
            <p:blipFill>
              <a:blip r:embed="rId89"/>
              <a:stretch>
                <a:fillRect/>
              </a:stretch>
            </p:blipFill>
            <p:spPr>
              <a:xfrm>
                <a:off x="3309600" y="2749840"/>
                <a:ext cx="201240" cy="37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0">
            <p14:nvContentPartPr>
              <p14:cNvPr id="78" name="Ink 77">
                <a:extLst>
                  <a:ext uri="{FF2B5EF4-FFF2-40B4-BE49-F238E27FC236}">
                    <a16:creationId xmlns:a16="http://schemas.microsoft.com/office/drawing/2014/main" id="{4BD16FE0-3207-4782-90E5-6454FB5F9666}"/>
                  </a:ext>
                </a:extLst>
              </p14:cNvPr>
              <p14:cNvContentPartPr/>
              <p14:nvPr/>
            </p14:nvContentPartPr>
            <p14:xfrm>
              <a:off x="3834480" y="2743000"/>
              <a:ext cx="178560" cy="65160"/>
            </p14:xfrm>
          </p:contentPart>
        </mc:Choice>
        <mc:Fallback xmlns="">
          <p:pic>
            <p:nvPicPr>
              <p:cNvPr id="78" name="Ink 77">
                <a:extLst>
                  <a:ext uri="{FF2B5EF4-FFF2-40B4-BE49-F238E27FC236}">
                    <a16:creationId xmlns:a16="http://schemas.microsoft.com/office/drawing/2014/main" id="{4BD16FE0-3207-4782-90E5-6454FB5F9666}"/>
                  </a:ext>
                </a:extLst>
              </p:cNvPr>
              <p:cNvPicPr/>
              <p:nvPr/>
            </p:nvPicPr>
            <p:blipFill>
              <a:blip r:embed="rId91"/>
              <a:stretch>
                <a:fillRect/>
              </a:stretch>
            </p:blipFill>
            <p:spPr>
              <a:xfrm>
                <a:off x="3825480" y="2734000"/>
                <a:ext cx="196200" cy="82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2">
            <p14:nvContentPartPr>
              <p14:cNvPr id="82" name="Ink 81">
                <a:extLst>
                  <a:ext uri="{FF2B5EF4-FFF2-40B4-BE49-F238E27FC236}">
                    <a16:creationId xmlns:a16="http://schemas.microsoft.com/office/drawing/2014/main" id="{EB2F2E4B-18E7-4886-B96B-868AB4CB164F}"/>
                  </a:ext>
                </a:extLst>
              </p14:cNvPr>
              <p14:cNvContentPartPr/>
              <p14:nvPr/>
            </p14:nvContentPartPr>
            <p14:xfrm>
              <a:off x="3696600" y="2844880"/>
              <a:ext cx="493560" cy="354960"/>
            </p14:xfrm>
          </p:contentPart>
        </mc:Choice>
        <mc:Fallback xmlns="">
          <p:pic>
            <p:nvPicPr>
              <p:cNvPr id="82" name="Ink 81">
                <a:extLst>
                  <a:ext uri="{FF2B5EF4-FFF2-40B4-BE49-F238E27FC236}">
                    <a16:creationId xmlns:a16="http://schemas.microsoft.com/office/drawing/2014/main" id="{EB2F2E4B-18E7-4886-B96B-868AB4CB164F}"/>
                  </a:ext>
                </a:extLst>
              </p:cNvPr>
              <p:cNvPicPr/>
              <p:nvPr/>
            </p:nvPicPr>
            <p:blipFill>
              <a:blip r:embed="rId93"/>
              <a:stretch>
                <a:fillRect/>
              </a:stretch>
            </p:blipFill>
            <p:spPr>
              <a:xfrm>
                <a:off x="3687600" y="2836240"/>
                <a:ext cx="511200" cy="37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4">
            <p14:nvContentPartPr>
              <p14:cNvPr id="30" name="Ink 29">
                <a:extLst>
                  <a:ext uri="{FF2B5EF4-FFF2-40B4-BE49-F238E27FC236}">
                    <a16:creationId xmlns:a16="http://schemas.microsoft.com/office/drawing/2014/main" id="{8A1466F0-9156-4AFB-B306-8993D2615D69}"/>
                  </a:ext>
                </a:extLst>
              </p14:cNvPr>
              <p14:cNvContentPartPr/>
              <p14:nvPr/>
            </p14:nvContentPartPr>
            <p14:xfrm>
              <a:off x="5256840" y="3159160"/>
              <a:ext cx="11520" cy="65160"/>
            </p14:xfrm>
          </p:contentPart>
        </mc:Choice>
        <mc:Fallback xmlns="">
          <p:pic>
            <p:nvPicPr>
              <p:cNvPr id="30" name="Ink 29">
                <a:extLst>
                  <a:ext uri="{FF2B5EF4-FFF2-40B4-BE49-F238E27FC236}">
                    <a16:creationId xmlns:a16="http://schemas.microsoft.com/office/drawing/2014/main" id="{8A1466F0-9156-4AFB-B306-8993D2615D69}"/>
                  </a:ext>
                </a:extLst>
              </p:cNvPr>
              <p:cNvPicPr/>
              <p:nvPr/>
            </p:nvPicPr>
            <p:blipFill>
              <a:blip r:embed="rId95"/>
              <a:stretch>
                <a:fillRect/>
              </a:stretch>
            </p:blipFill>
            <p:spPr>
              <a:xfrm>
                <a:off x="5247840" y="3150160"/>
                <a:ext cx="29160" cy="82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6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id="{FE7E1FD7-02D9-4B8C-A8CB-6C0AF01202F8}"/>
                  </a:ext>
                </a:extLst>
              </p14:cNvPr>
              <p14:cNvContentPartPr/>
              <p14:nvPr/>
            </p14:nvContentPartPr>
            <p14:xfrm>
              <a:off x="5238480" y="3011920"/>
              <a:ext cx="360" cy="360"/>
            </p14:xfrm>
          </p:contentPart>
        </mc:Choice>
        <mc:Fallback xmlns=""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FE7E1FD7-02D9-4B8C-A8CB-6C0AF01202F8}"/>
                  </a:ext>
                </a:extLst>
              </p:cNvPr>
              <p:cNvPicPr/>
              <p:nvPr/>
            </p:nvPicPr>
            <p:blipFill>
              <a:blip r:embed="rId97"/>
              <a:stretch>
                <a:fillRect/>
              </a:stretch>
            </p:blipFill>
            <p:spPr>
              <a:xfrm>
                <a:off x="5229840" y="3003280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8">
            <p14:nvContentPartPr>
              <p14:cNvPr id="34" name="Ink 33">
                <a:extLst>
                  <a:ext uri="{FF2B5EF4-FFF2-40B4-BE49-F238E27FC236}">
                    <a16:creationId xmlns:a16="http://schemas.microsoft.com/office/drawing/2014/main" id="{0D69DE80-2133-4DEF-9A94-728220B07862}"/>
                  </a:ext>
                </a:extLst>
              </p14:cNvPr>
              <p14:cNvContentPartPr/>
              <p14:nvPr/>
            </p14:nvContentPartPr>
            <p14:xfrm>
              <a:off x="5408760" y="3100840"/>
              <a:ext cx="99360" cy="166320"/>
            </p14:xfrm>
          </p:contentPart>
        </mc:Choice>
        <mc:Fallback xmlns="">
          <p:pic>
            <p:nvPicPr>
              <p:cNvPr id="34" name="Ink 33">
                <a:extLst>
                  <a:ext uri="{FF2B5EF4-FFF2-40B4-BE49-F238E27FC236}">
                    <a16:creationId xmlns:a16="http://schemas.microsoft.com/office/drawing/2014/main" id="{0D69DE80-2133-4DEF-9A94-728220B07862}"/>
                  </a:ext>
                </a:extLst>
              </p:cNvPr>
              <p:cNvPicPr/>
              <p:nvPr/>
            </p:nvPicPr>
            <p:blipFill>
              <a:blip r:embed="rId99"/>
              <a:stretch>
                <a:fillRect/>
              </a:stretch>
            </p:blipFill>
            <p:spPr>
              <a:xfrm>
                <a:off x="5399760" y="3091840"/>
                <a:ext cx="117000" cy="183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0">
            <p14:nvContentPartPr>
              <p14:cNvPr id="38" name="Ink 37">
                <a:extLst>
                  <a:ext uri="{FF2B5EF4-FFF2-40B4-BE49-F238E27FC236}">
                    <a16:creationId xmlns:a16="http://schemas.microsoft.com/office/drawing/2014/main" id="{7B1D3EF8-0125-4D1A-9544-A0AC29DBE547}"/>
                  </a:ext>
                </a:extLst>
              </p14:cNvPr>
              <p14:cNvContentPartPr/>
              <p14:nvPr/>
            </p14:nvContentPartPr>
            <p14:xfrm>
              <a:off x="4602360" y="2833000"/>
              <a:ext cx="558360" cy="442800"/>
            </p14:xfrm>
          </p:contentPart>
        </mc:Choice>
        <mc:Fallback xmlns="">
          <p:pic>
            <p:nvPicPr>
              <p:cNvPr id="38" name="Ink 37">
                <a:extLst>
                  <a:ext uri="{FF2B5EF4-FFF2-40B4-BE49-F238E27FC236}">
                    <a16:creationId xmlns:a16="http://schemas.microsoft.com/office/drawing/2014/main" id="{7B1D3EF8-0125-4D1A-9544-A0AC29DBE547}"/>
                  </a:ext>
                </a:extLst>
              </p:cNvPr>
              <p:cNvPicPr/>
              <p:nvPr/>
            </p:nvPicPr>
            <p:blipFill>
              <a:blip r:embed="rId101"/>
              <a:stretch>
                <a:fillRect/>
              </a:stretch>
            </p:blipFill>
            <p:spPr>
              <a:xfrm>
                <a:off x="4593720" y="2824007"/>
                <a:ext cx="576000" cy="46042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2">
            <p14:nvContentPartPr>
              <p14:cNvPr id="47" name="Ink 46">
                <a:extLst>
                  <a:ext uri="{FF2B5EF4-FFF2-40B4-BE49-F238E27FC236}">
                    <a16:creationId xmlns:a16="http://schemas.microsoft.com/office/drawing/2014/main" id="{E4728C11-0D7B-41B1-A4CE-5B28AB5837E5}"/>
                  </a:ext>
                </a:extLst>
              </p14:cNvPr>
              <p14:cNvContentPartPr/>
              <p14:nvPr/>
            </p14:nvContentPartPr>
            <p14:xfrm>
              <a:off x="5854440" y="3054760"/>
              <a:ext cx="1329480" cy="277560"/>
            </p14:xfrm>
          </p:contentPart>
        </mc:Choice>
        <mc:Fallback xmlns="">
          <p:pic>
            <p:nvPicPr>
              <p:cNvPr id="47" name="Ink 46">
                <a:extLst>
                  <a:ext uri="{FF2B5EF4-FFF2-40B4-BE49-F238E27FC236}">
                    <a16:creationId xmlns:a16="http://schemas.microsoft.com/office/drawing/2014/main" id="{E4728C11-0D7B-41B1-A4CE-5B28AB5837E5}"/>
                  </a:ext>
                </a:extLst>
              </p:cNvPr>
              <p:cNvPicPr/>
              <p:nvPr/>
            </p:nvPicPr>
            <p:blipFill>
              <a:blip r:embed="rId103"/>
              <a:stretch>
                <a:fillRect/>
              </a:stretch>
            </p:blipFill>
            <p:spPr>
              <a:xfrm>
                <a:off x="5845442" y="3046120"/>
                <a:ext cx="1347115" cy="295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4">
            <p14:nvContentPartPr>
              <p14:cNvPr id="69" name="Ink 68">
                <a:extLst>
                  <a:ext uri="{FF2B5EF4-FFF2-40B4-BE49-F238E27FC236}">
                    <a16:creationId xmlns:a16="http://schemas.microsoft.com/office/drawing/2014/main" id="{E286BD47-2CC4-4730-9976-D9A330510292}"/>
                  </a:ext>
                </a:extLst>
              </p14:cNvPr>
              <p14:cNvContentPartPr/>
              <p14:nvPr/>
            </p14:nvContentPartPr>
            <p14:xfrm>
              <a:off x="7477320" y="2951080"/>
              <a:ext cx="931320" cy="376200"/>
            </p14:xfrm>
          </p:contentPart>
        </mc:Choice>
        <mc:Fallback xmlns="">
          <p:pic>
            <p:nvPicPr>
              <p:cNvPr id="69" name="Ink 68">
                <a:extLst>
                  <a:ext uri="{FF2B5EF4-FFF2-40B4-BE49-F238E27FC236}">
                    <a16:creationId xmlns:a16="http://schemas.microsoft.com/office/drawing/2014/main" id="{E286BD47-2CC4-4730-9976-D9A330510292}"/>
                  </a:ext>
                </a:extLst>
              </p:cNvPr>
              <p:cNvPicPr/>
              <p:nvPr/>
            </p:nvPicPr>
            <p:blipFill>
              <a:blip r:embed="rId105"/>
              <a:stretch>
                <a:fillRect/>
              </a:stretch>
            </p:blipFill>
            <p:spPr>
              <a:xfrm>
                <a:off x="7468680" y="2942089"/>
                <a:ext cx="948960" cy="39382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6">
            <p14:nvContentPartPr>
              <p14:cNvPr id="76" name="Ink 75">
                <a:extLst>
                  <a:ext uri="{FF2B5EF4-FFF2-40B4-BE49-F238E27FC236}">
                    <a16:creationId xmlns:a16="http://schemas.microsoft.com/office/drawing/2014/main" id="{C4BB35B9-5CED-4753-B3B7-A9F32E2DAAFF}"/>
                  </a:ext>
                </a:extLst>
              </p14:cNvPr>
              <p14:cNvContentPartPr/>
              <p14:nvPr/>
            </p14:nvContentPartPr>
            <p14:xfrm>
              <a:off x="419520" y="3657400"/>
              <a:ext cx="523800" cy="325080"/>
            </p14:xfrm>
          </p:contentPart>
        </mc:Choice>
        <mc:Fallback xmlns="">
          <p:pic>
            <p:nvPicPr>
              <p:cNvPr id="76" name="Ink 75">
                <a:extLst>
                  <a:ext uri="{FF2B5EF4-FFF2-40B4-BE49-F238E27FC236}">
                    <a16:creationId xmlns:a16="http://schemas.microsoft.com/office/drawing/2014/main" id="{C4BB35B9-5CED-4753-B3B7-A9F32E2DAAFF}"/>
                  </a:ext>
                </a:extLst>
              </p:cNvPr>
              <p:cNvPicPr/>
              <p:nvPr/>
            </p:nvPicPr>
            <p:blipFill>
              <a:blip r:embed="rId107"/>
              <a:stretch>
                <a:fillRect/>
              </a:stretch>
            </p:blipFill>
            <p:spPr>
              <a:xfrm>
                <a:off x="410520" y="3648760"/>
                <a:ext cx="541440" cy="342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8">
            <p14:nvContentPartPr>
              <p14:cNvPr id="80" name="Ink 79">
                <a:extLst>
                  <a:ext uri="{FF2B5EF4-FFF2-40B4-BE49-F238E27FC236}">
                    <a16:creationId xmlns:a16="http://schemas.microsoft.com/office/drawing/2014/main" id="{EC8C6B09-4C1D-4730-85FE-CE6C4BD55FF9}"/>
                  </a:ext>
                </a:extLst>
              </p14:cNvPr>
              <p14:cNvContentPartPr/>
              <p14:nvPr/>
            </p14:nvContentPartPr>
            <p14:xfrm>
              <a:off x="1117920" y="3853600"/>
              <a:ext cx="99000" cy="130320"/>
            </p14:xfrm>
          </p:contentPart>
        </mc:Choice>
        <mc:Fallback xmlns="">
          <p:pic>
            <p:nvPicPr>
              <p:cNvPr id="80" name="Ink 79">
                <a:extLst>
                  <a:ext uri="{FF2B5EF4-FFF2-40B4-BE49-F238E27FC236}">
                    <a16:creationId xmlns:a16="http://schemas.microsoft.com/office/drawing/2014/main" id="{EC8C6B09-4C1D-4730-85FE-CE6C4BD55FF9}"/>
                  </a:ext>
                </a:extLst>
              </p:cNvPr>
              <p:cNvPicPr/>
              <p:nvPr/>
            </p:nvPicPr>
            <p:blipFill>
              <a:blip r:embed="rId109"/>
              <a:stretch>
                <a:fillRect/>
              </a:stretch>
            </p:blipFill>
            <p:spPr>
              <a:xfrm>
                <a:off x="1109280" y="3844600"/>
                <a:ext cx="116640" cy="147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0">
            <p14:nvContentPartPr>
              <p14:cNvPr id="81" name="Ink 80">
                <a:extLst>
                  <a:ext uri="{FF2B5EF4-FFF2-40B4-BE49-F238E27FC236}">
                    <a16:creationId xmlns:a16="http://schemas.microsoft.com/office/drawing/2014/main" id="{68139573-D54A-439C-89CF-CA2221C88383}"/>
                  </a:ext>
                </a:extLst>
              </p14:cNvPr>
              <p14:cNvContentPartPr/>
              <p14:nvPr/>
            </p14:nvContentPartPr>
            <p14:xfrm>
              <a:off x="1088760" y="3629680"/>
              <a:ext cx="124920" cy="181080"/>
            </p14:xfrm>
          </p:contentPart>
        </mc:Choice>
        <mc:Fallback xmlns="">
          <p:pic>
            <p:nvPicPr>
              <p:cNvPr id="81" name="Ink 80">
                <a:extLst>
                  <a:ext uri="{FF2B5EF4-FFF2-40B4-BE49-F238E27FC236}">
                    <a16:creationId xmlns:a16="http://schemas.microsoft.com/office/drawing/2014/main" id="{68139573-D54A-439C-89CF-CA2221C88383}"/>
                  </a:ext>
                </a:extLst>
              </p:cNvPr>
              <p:cNvPicPr/>
              <p:nvPr/>
            </p:nvPicPr>
            <p:blipFill>
              <a:blip r:embed="rId111"/>
              <a:stretch>
                <a:fillRect/>
              </a:stretch>
            </p:blipFill>
            <p:spPr>
              <a:xfrm>
                <a:off x="1079760" y="3621040"/>
                <a:ext cx="142560" cy="198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2">
            <p14:nvContentPartPr>
              <p14:cNvPr id="100" name="Ink 99">
                <a:extLst>
                  <a:ext uri="{FF2B5EF4-FFF2-40B4-BE49-F238E27FC236}">
                    <a16:creationId xmlns:a16="http://schemas.microsoft.com/office/drawing/2014/main" id="{6F3FF3BD-B96E-4B47-89E0-A6E983A80C5E}"/>
                  </a:ext>
                </a:extLst>
              </p14:cNvPr>
              <p14:cNvContentPartPr/>
              <p14:nvPr/>
            </p14:nvContentPartPr>
            <p14:xfrm>
              <a:off x="1826040" y="4042960"/>
              <a:ext cx="29880" cy="56160"/>
            </p14:xfrm>
          </p:contentPart>
        </mc:Choice>
        <mc:Fallback xmlns="">
          <p:pic>
            <p:nvPicPr>
              <p:cNvPr id="100" name="Ink 99">
                <a:extLst>
                  <a:ext uri="{FF2B5EF4-FFF2-40B4-BE49-F238E27FC236}">
                    <a16:creationId xmlns:a16="http://schemas.microsoft.com/office/drawing/2014/main" id="{6F3FF3BD-B96E-4B47-89E0-A6E983A80C5E}"/>
                  </a:ext>
                </a:extLst>
              </p:cNvPr>
              <p:cNvPicPr/>
              <p:nvPr/>
            </p:nvPicPr>
            <p:blipFill>
              <a:blip r:embed="rId113"/>
              <a:stretch>
                <a:fillRect/>
              </a:stretch>
            </p:blipFill>
            <p:spPr>
              <a:xfrm>
                <a:off x="1817040" y="4034320"/>
                <a:ext cx="47520" cy="73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4">
            <p14:nvContentPartPr>
              <p14:cNvPr id="102" name="Ink 101">
                <a:extLst>
                  <a:ext uri="{FF2B5EF4-FFF2-40B4-BE49-F238E27FC236}">
                    <a16:creationId xmlns:a16="http://schemas.microsoft.com/office/drawing/2014/main" id="{DBD5C86C-F01A-43B2-B78D-001F20650E2B}"/>
                  </a:ext>
                </a:extLst>
              </p14:cNvPr>
              <p14:cNvContentPartPr/>
              <p14:nvPr/>
            </p14:nvContentPartPr>
            <p14:xfrm>
              <a:off x="1312680" y="3610960"/>
              <a:ext cx="1006920" cy="378000"/>
            </p14:xfrm>
          </p:contentPart>
        </mc:Choice>
        <mc:Fallback xmlns="">
          <p:pic>
            <p:nvPicPr>
              <p:cNvPr id="102" name="Ink 101">
                <a:extLst>
                  <a:ext uri="{FF2B5EF4-FFF2-40B4-BE49-F238E27FC236}">
                    <a16:creationId xmlns:a16="http://schemas.microsoft.com/office/drawing/2014/main" id="{DBD5C86C-F01A-43B2-B78D-001F20650E2B}"/>
                  </a:ext>
                </a:extLst>
              </p:cNvPr>
              <p:cNvPicPr/>
              <p:nvPr/>
            </p:nvPicPr>
            <p:blipFill>
              <a:blip r:embed="rId115"/>
              <a:stretch>
                <a:fillRect/>
              </a:stretch>
            </p:blipFill>
            <p:spPr>
              <a:xfrm>
                <a:off x="1304040" y="3602320"/>
                <a:ext cx="1024560" cy="395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6">
            <p14:nvContentPartPr>
              <p14:cNvPr id="105" name="Ink 104">
                <a:extLst>
                  <a:ext uri="{FF2B5EF4-FFF2-40B4-BE49-F238E27FC236}">
                    <a16:creationId xmlns:a16="http://schemas.microsoft.com/office/drawing/2014/main" id="{D8861057-F683-404E-8F56-1E95BDE1430B}"/>
                  </a:ext>
                </a:extLst>
              </p14:cNvPr>
              <p14:cNvContentPartPr/>
              <p14:nvPr/>
            </p14:nvContentPartPr>
            <p14:xfrm>
              <a:off x="2463240" y="3756760"/>
              <a:ext cx="167400" cy="162360"/>
            </p14:xfrm>
          </p:contentPart>
        </mc:Choice>
        <mc:Fallback xmlns="">
          <p:pic>
            <p:nvPicPr>
              <p:cNvPr id="105" name="Ink 104">
                <a:extLst>
                  <a:ext uri="{FF2B5EF4-FFF2-40B4-BE49-F238E27FC236}">
                    <a16:creationId xmlns:a16="http://schemas.microsoft.com/office/drawing/2014/main" id="{D8861057-F683-404E-8F56-1E95BDE1430B}"/>
                  </a:ext>
                </a:extLst>
              </p:cNvPr>
              <p:cNvPicPr/>
              <p:nvPr/>
            </p:nvPicPr>
            <p:blipFill>
              <a:blip r:embed="rId117"/>
              <a:stretch>
                <a:fillRect/>
              </a:stretch>
            </p:blipFill>
            <p:spPr>
              <a:xfrm>
                <a:off x="2454240" y="3748120"/>
                <a:ext cx="185040" cy="18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8">
            <p14:nvContentPartPr>
              <p14:cNvPr id="106" name="Ink 105">
                <a:extLst>
                  <a:ext uri="{FF2B5EF4-FFF2-40B4-BE49-F238E27FC236}">
                    <a16:creationId xmlns:a16="http://schemas.microsoft.com/office/drawing/2014/main" id="{89CE2D74-9638-4922-81E3-08304B107D0C}"/>
                  </a:ext>
                </a:extLst>
              </p14:cNvPr>
              <p14:cNvContentPartPr/>
              <p14:nvPr/>
            </p14:nvContentPartPr>
            <p14:xfrm>
              <a:off x="2818920" y="3651640"/>
              <a:ext cx="13680" cy="117360"/>
            </p14:xfrm>
          </p:contentPart>
        </mc:Choice>
        <mc:Fallback xmlns="">
          <p:pic>
            <p:nvPicPr>
              <p:cNvPr id="106" name="Ink 105">
                <a:extLst>
                  <a:ext uri="{FF2B5EF4-FFF2-40B4-BE49-F238E27FC236}">
                    <a16:creationId xmlns:a16="http://schemas.microsoft.com/office/drawing/2014/main" id="{89CE2D74-9638-4922-81E3-08304B107D0C}"/>
                  </a:ext>
                </a:extLst>
              </p:cNvPr>
              <p:cNvPicPr/>
              <p:nvPr/>
            </p:nvPicPr>
            <p:blipFill>
              <a:blip r:embed="rId119"/>
              <a:stretch>
                <a:fillRect/>
              </a:stretch>
            </p:blipFill>
            <p:spPr>
              <a:xfrm>
                <a:off x="2809920" y="3642640"/>
                <a:ext cx="31320" cy="135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0">
            <p14:nvContentPartPr>
              <p14:cNvPr id="107" name="Ink 106">
                <a:extLst>
                  <a:ext uri="{FF2B5EF4-FFF2-40B4-BE49-F238E27FC236}">
                    <a16:creationId xmlns:a16="http://schemas.microsoft.com/office/drawing/2014/main" id="{8901D0EB-0C6F-4B16-909F-37C3324D9AE0}"/>
                  </a:ext>
                </a:extLst>
              </p14:cNvPr>
              <p14:cNvContentPartPr/>
              <p14:nvPr/>
            </p14:nvContentPartPr>
            <p14:xfrm>
              <a:off x="2726760" y="3817960"/>
              <a:ext cx="119160" cy="13680"/>
            </p14:xfrm>
          </p:contentPart>
        </mc:Choice>
        <mc:Fallback xmlns="">
          <p:pic>
            <p:nvPicPr>
              <p:cNvPr id="107" name="Ink 106">
                <a:extLst>
                  <a:ext uri="{FF2B5EF4-FFF2-40B4-BE49-F238E27FC236}">
                    <a16:creationId xmlns:a16="http://schemas.microsoft.com/office/drawing/2014/main" id="{8901D0EB-0C6F-4B16-909F-37C3324D9AE0}"/>
                  </a:ext>
                </a:extLst>
              </p:cNvPr>
              <p:cNvPicPr/>
              <p:nvPr/>
            </p:nvPicPr>
            <p:blipFill>
              <a:blip r:embed="rId121"/>
              <a:stretch>
                <a:fillRect/>
              </a:stretch>
            </p:blipFill>
            <p:spPr>
              <a:xfrm>
                <a:off x="2718120" y="3808960"/>
                <a:ext cx="136800" cy="31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2">
            <p14:nvContentPartPr>
              <p14:cNvPr id="108" name="Ink 107">
                <a:extLst>
                  <a:ext uri="{FF2B5EF4-FFF2-40B4-BE49-F238E27FC236}">
                    <a16:creationId xmlns:a16="http://schemas.microsoft.com/office/drawing/2014/main" id="{887063A4-3AED-49A0-A649-48A5F99194DE}"/>
                  </a:ext>
                </a:extLst>
              </p14:cNvPr>
              <p14:cNvContentPartPr/>
              <p14:nvPr/>
            </p14:nvContentPartPr>
            <p14:xfrm>
              <a:off x="2744760" y="3901120"/>
              <a:ext cx="109800" cy="129240"/>
            </p14:xfrm>
          </p:contentPart>
        </mc:Choice>
        <mc:Fallback xmlns="">
          <p:pic>
            <p:nvPicPr>
              <p:cNvPr id="108" name="Ink 107">
                <a:extLst>
                  <a:ext uri="{FF2B5EF4-FFF2-40B4-BE49-F238E27FC236}">
                    <a16:creationId xmlns:a16="http://schemas.microsoft.com/office/drawing/2014/main" id="{887063A4-3AED-49A0-A649-48A5F99194DE}"/>
                  </a:ext>
                </a:extLst>
              </p:cNvPr>
              <p:cNvPicPr/>
              <p:nvPr/>
            </p:nvPicPr>
            <p:blipFill>
              <a:blip r:embed="rId123"/>
              <a:stretch>
                <a:fillRect/>
              </a:stretch>
            </p:blipFill>
            <p:spPr>
              <a:xfrm>
                <a:off x="2736120" y="3892480"/>
                <a:ext cx="127440" cy="146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4">
            <p14:nvContentPartPr>
              <p14:cNvPr id="110" name="Ink 109">
                <a:extLst>
                  <a:ext uri="{FF2B5EF4-FFF2-40B4-BE49-F238E27FC236}">
                    <a16:creationId xmlns:a16="http://schemas.microsoft.com/office/drawing/2014/main" id="{9ED566D3-D70F-4009-BFE5-076C409B9A9D}"/>
                  </a:ext>
                </a:extLst>
              </p14:cNvPr>
              <p14:cNvContentPartPr/>
              <p14:nvPr/>
            </p14:nvContentPartPr>
            <p14:xfrm>
              <a:off x="3043920" y="4066000"/>
              <a:ext cx="29880" cy="60840"/>
            </p14:xfrm>
          </p:contentPart>
        </mc:Choice>
        <mc:Fallback xmlns="">
          <p:pic>
            <p:nvPicPr>
              <p:cNvPr id="110" name="Ink 109">
                <a:extLst>
                  <a:ext uri="{FF2B5EF4-FFF2-40B4-BE49-F238E27FC236}">
                    <a16:creationId xmlns:a16="http://schemas.microsoft.com/office/drawing/2014/main" id="{9ED566D3-D70F-4009-BFE5-076C409B9A9D}"/>
                  </a:ext>
                </a:extLst>
              </p:cNvPr>
              <p:cNvPicPr/>
              <p:nvPr/>
            </p:nvPicPr>
            <p:blipFill>
              <a:blip r:embed="rId125"/>
              <a:stretch>
                <a:fillRect/>
              </a:stretch>
            </p:blipFill>
            <p:spPr>
              <a:xfrm>
                <a:off x="3035280" y="4057000"/>
                <a:ext cx="47520" cy="78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6">
            <p14:nvContentPartPr>
              <p14:cNvPr id="115" name="Ink 114">
                <a:extLst>
                  <a:ext uri="{FF2B5EF4-FFF2-40B4-BE49-F238E27FC236}">
                    <a16:creationId xmlns:a16="http://schemas.microsoft.com/office/drawing/2014/main" id="{EF1EA337-83C3-4D18-BB6C-9EF4B69E9701}"/>
                  </a:ext>
                </a:extLst>
              </p14:cNvPr>
              <p14:cNvContentPartPr/>
              <p14:nvPr/>
            </p14:nvContentPartPr>
            <p14:xfrm>
              <a:off x="2981640" y="3686560"/>
              <a:ext cx="537120" cy="334440"/>
            </p14:xfrm>
          </p:contentPart>
        </mc:Choice>
        <mc:Fallback xmlns="">
          <p:pic>
            <p:nvPicPr>
              <p:cNvPr id="115" name="Ink 114">
                <a:extLst>
                  <a:ext uri="{FF2B5EF4-FFF2-40B4-BE49-F238E27FC236}">
                    <a16:creationId xmlns:a16="http://schemas.microsoft.com/office/drawing/2014/main" id="{EF1EA337-83C3-4D18-BB6C-9EF4B69E9701}"/>
                  </a:ext>
                </a:extLst>
              </p:cNvPr>
              <p:cNvPicPr/>
              <p:nvPr/>
            </p:nvPicPr>
            <p:blipFill>
              <a:blip r:embed="rId127"/>
              <a:stretch>
                <a:fillRect/>
              </a:stretch>
            </p:blipFill>
            <p:spPr>
              <a:xfrm>
                <a:off x="2972640" y="3677920"/>
                <a:ext cx="554760" cy="352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8">
            <p14:nvContentPartPr>
              <p14:cNvPr id="120" name="Ink 119">
                <a:extLst>
                  <a:ext uri="{FF2B5EF4-FFF2-40B4-BE49-F238E27FC236}">
                    <a16:creationId xmlns:a16="http://schemas.microsoft.com/office/drawing/2014/main" id="{28375A66-F690-4061-829B-AD554EC23145}"/>
                  </a:ext>
                </a:extLst>
              </p14:cNvPr>
              <p14:cNvContentPartPr/>
              <p14:nvPr/>
            </p14:nvContentPartPr>
            <p14:xfrm>
              <a:off x="3613800" y="3707800"/>
              <a:ext cx="366840" cy="331920"/>
            </p14:xfrm>
          </p:contentPart>
        </mc:Choice>
        <mc:Fallback xmlns="">
          <p:pic>
            <p:nvPicPr>
              <p:cNvPr id="120" name="Ink 119">
                <a:extLst>
                  <a:ext uri="{FF2B5EF4-FFF2-40B4-BE49-F238E27FC236}">
                    <a16:creationId xmlns:a16="http://schemas.microsoft.com/office/drawing/2014/main" id="{28375A66-F690-4061-829B-AD554EC23145}"/>
                  </a:ext>
                </a:extLst>
              </p:cNvPr>
              <p:cNvPicPr/>
              <p:nvPr/>
            </p:nvPicPr>
            <p:blipFill>
              <a:blip r:embed="rId129"/>
              <a:stretch>
                <a:fillRect/>
              </a:stretch>
            </p:blipFill>
            <p:spPr>
              <a:xfrm>
                <a:off x="3604800" y="3698790"/>
                <a:ext cx="384480" cy="34957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0">
            <p14:nvContentPartPr>
              <p14:cNvPr id="121" name="Ink 120">
                <a:extLst>
                  <a:ext uri="{FF2B5EF4-FFF2-40B4-BE49-F238E27FC236}">
                    <a16:creationId xmlns:a16="http://schemas.microsoft.com/office/drawing/2014/main" id="{1B6B2945-AB98-448D-8E9E-F0DEE096A438}"/>
                  </a:ext>
                </a:extLst>
              </p14:cNvPr>
              <p14:cNvContentPartPr/>
              <p14:nvPr/>
            </p14:nvContentPartPr>
            <p14:xfrm>
              <a:off x="4002960" y="3728680"/>
              <a:ext cx="56880" cy="41760"/>
            </p14:xfrm>
          </p:contentPart>
        </mc:Choice>
        <mc:Fallback xmlns="">
          <p:pic>
            <p:nvPicPr>
              <p:cNvPr id="121" name="Ink 120">
                <a:extLst>
                  <a:ext uri="{FF2B5EF4-FFF2-40B4-BE49-F238E27FC236}">
                    <a16:creationId xmlns:a16="http://schemas.microsoft.com/office/drawing/2014/main" id="{1B6B2945-AB98-448D-8E9E-F0DEE096A438}"/>
                  </a:ext>
                </a:extLst>
              </p:cNvPr>
              <p:cNvPicPr/>
              <p:nvPr/>
            </p:nvPicPr>
            <p:blipFill>
              <a:blip r:embed="rId131"/>
              <a:stretch>
                <a:fillRect/>
              </a:stretch>
            </p:blipFill>
            <p:spPr>
              <a:xfrm>
                <a:off x="3993960" y="3720040"/>
                <a:ext cx="74520" cy="59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2">
            <p14:nvContentPartPr>
              <p14:cNvPr id="122" name="Ink 121">
                <a:extLst>
                  <a:ext uri="{FF2B5EF4-FFF2-40B4-BE49-F238E27FC236}">
                    <a16:creationId xmlns:a16="http://schemas.microsoft.com/office/drawing/2014/main" id="{E0763C93-6460-41CA-A422-1E6CD02551A7}"/>
                  </a:ext>
                </a:extLst>
              </p14:cNvPr>
              <p14:cNvContentPartPr/>
              <p14:nvPr/>
            </p14:nvContentPartPr>
            <p14:xfrm>
              <a:off x="4033200" y="3770080"/>
              <a:ext cx="113400" cy="322920"/>
            </p14:xfrm>
          </p:contentPart>
        </mc:Choice>
        <mc:Fallback xmlns="">
          <p:pic>
            <p:nvPicPr>
              <p:cNvPr id="122" name="Ink 121">
                <a:extLst>
                  <a:ext uri="{FF2B5EF4-FFF2-40B4-BE49-F238E27FC236}">
                    <a16:creationId xmlns:a16="http://schemas.microsoft.com/office/drawing/2014/main" id="{E0763C93-6460-41CA-A422-1E6CD02551A7}"/>
                  </a:ext>
                </a:extLst>
              </p:cNvPr>
              <p:cNvPicPr/>
              <p:nvPr/>
            </p:nvPicPr>
            <p:blipFill>
              <a:blip r:embed="rId133"/>
              <a:stretch>
                <a:fillRect/>
              </a:stretch>
            </p:blipFill>
            <p:spPr>
              <a:xfrm>
                <a:off x="4024200" y="3761440"/>
                <a:ext cx="131040" cy="340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4">
            <p14:nvContentPartPr>
              <p14:cNvPr id="123" name="Ink 122">
                <a:extLst>
                  <a:ext uri="{FF2B5EF4-FFF2-40B4-BE49-F238E27FC236}">
                    <a16:creationId xmlns:a16="http://schemas.microsoft.com/office/drawing/2014/main" id="{D87C202A-1B0D-485D-B4B1-F9EE15EA58DE}"/>
                  </a:ext>
                </a:extLst>
              </p14:cNvPr>
              <p14:cNvContentPartPr/>
              <p14:nvPr/>
            </p14:nvContentPartPr>
            <p14:xfrm>
              <a:off x="4147320" y="3746320"/>
              <a:ext cx="100080" cy="93240"/>
            </p14:xfrm>
          </p:contentPart>
        </mc:Choice>
        <mc:Fallback xmlns="">
          <p:pic>
            <p:nvPicPr>
              <p:cNvPr id="123" name="Ink 122">
                <a:extLst>
                  <a:ext uri="{FF2B5EF4-FFF2-40B4-BE49-F238E27FC236}">
                    <a16:creationId xmlns:a16="http://schemas.microsoft.com/office/drawing/2014/main" id="{D87C202A-1B0D-485D-B4B1-F9EE15EA58DE}"/>
                  </a:ext>
                </a:extLst>
              </p:cNvPr>
              <p:cNvPicPr/>
              <p:nvPr/>
            </p:nvPicPr>
            <p:blipFill>
              <a:blip r:embed="rId135"/>
              <a:stretch>
                <a:fillRect/>
              </a:stretch>
            </p:blipFill>
            <p:spPr>
              <a:xfrm>
                <a:off x="4138680" y="3737320"/>
                <a:ext cx="117720" cy="110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6">
            <p14:nvContentPartPr>
              <p14:cNvPr id="132" name="Ink 131">
                <a:extLst>
                  <a:ext uri="{FF2B5EF4-FFF2-40B4-BE49-F238E27FC236}">
                    <a16:creationId xmlns:a16="http://schemas.microsoft.com/office/drawing/2014/main" id="{2438F6D3-F283-4732-99BD-6BFD7BF45DD6}"/>
                  </a:ext>
                </a:extLst>
              </p14:cNvPr>
              <p14:cNvContentPartPr/>
              <p14:nvPr/>
            </p14:nvContentPartPr>
            <p14:xfrm>
              <a:off x="4598400" y="3754960"/>
              <a:ext cx="277920" cy="228960"/>
            </p14:xfrm>
          </p:contentPart>
        </mc:Choice>
        <mc:Fallback xmlns="">
          <p:pic>
            <p:nvPicPr>
              <p:cNvPr id="132" name="Ink 131">
                <a:extLst>
                  <a:ext uri="{FF2B5EF4-FFF2-40B4-BE49-F238E27FC236}">
                    <a16:creationId xmlns:a16="http://schemas.microsoft.com/office/drawing/2014/main" id="{2438F6D3-F283-4732-99BD-6BFD7BF45DD6}"/>
                  </a:ext>
                </a:extLst>
              </p:cNvPr>
              <p:cNvPicPr/>
              <p:nvPr/>
            </p:nvPicPr>
            <p:blipFill>
              <a:blip r:embed="rId137"/>
              <a:stretch>
                <a:fillRect/>
              </a:stretch>
            </p:blipFill>
            <p:spPr>
              <a:xfrm>
                <a:off x="4589760" y="3745960"/>
                <a:ext cx="295560" cy="246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8">
            <p14:nvContentPartPr>
              <p14:cNvPr id="133" name="Ink 132">
                <a:extLst>
                  <a:ext uri="{FF2B5EF4-FFF2-40B4-BE49-F238E27FC236}">
                    <a16:creationId xmlns:a16="http://schemas.microsoft.com/office/drawing/2014/main" id="{399374AB-A731-4235-9F81-ABAFD9A91D69}"/>
                  </a:ext>
                </a:extLst>
              </p14:cNvPr>
              <p14:cNvContentPartPr/>
              <p14:nvPr/>
            </p14:nvContentPartPr>
            <p14:xfrm>
              <a:off x="4378440" y="3787360"/>
              <a:ext cx="138960" cy="167760"/>
            </p14:xfrm>
          </p:contentPart>
        </mc:Choice>
        <mc:Fallback xmlns="">
          <p:pic>
            <p:nvPicPr>
              <p:cNvPr id="133" name="Ink 132">
                <a:extLst>
                  <a:ext uri="{FF2B5EF4-FFF2-40B4-BE49-F238E27FC236}">
                    <a16:creationId xmlns:a16="http://schemas.microsoft.com/office/drawing/2014/main" id="{399374AB-A731-4235-9F81-ABAFD9A91D69}"/>
                  </a:ext>
                </a:extLst>
              </p:cNvPr>
              <p:cNvPicPr/>
              <p:nvPr/>
            </p:nvPicPr>
            <p:blipFill>
              <a:blip r:embed="rId139"/>
              <a:stretch>
                <a:fillRect/>
              </a:stretch>
            </p:blipFill>
            <p:spPr>
              <a:xfrm>
                <a:off x="4369440" y="3778360"/>
                <a:ext cx="156600" cy="185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0">
            <p14:nvContentPartPr>
              <p14:cNvPr id="134" name="Ink 133">
                <a:extLst>
                  <a:ext uri="{FF2B5EF4-FFF2-40B4-BE49-F238E27FC236}">
                    <a16:creationId xmlns:a16="http://schemas.microsoft.com/office/drawing/2014/main" id="{39BB7BAC-748D-471C-92C6-E67910EEC1ED}"/>
                  </a:ext>
                </a:extLst>
              </p14:cNvPr>
              <p14:cNvContentPartPr/>
              <p14:nvPr/>
            </p14:nvContentPartPr>
            <p14:xfrm>
              <a:off x="4618200" y="3665320"/>
              <a:ext cx="222480" cy="38880"/>
            </p14:xfrm>
          </p:contentPart>
        </mc:Choice>
        <mc:Fallback xmlns="">
          <p:pic>
            <p:nvPicPr>
              <p:cNvPr id="134" name="Ink 133">
                <a:extLst>
                  <a:ext uri="{FF2B5EF4-FFF2-40B4-BE49-F238E27FC236}">
                    <a16:creationId xmlns:a16="http://schemas.microsoft.com/office/drawing/2014/main" id="{39BB7BAC-748D-471C-92C6-E67910EEC1ED}"/>
                  </a:ext>
                </a:extLst>
              </p:cNvPr>
              <p:cNvPicPr/>
              <p:nvPr/>
            </p:nvPicPr>
            <p:blipFill>
              <a:blip r:embed="rId141"/>
              <a:stretch>
                <a:fillRect/>
              </a:stretch>
            </p:blipFill>
            <p:spPr>
              <a:xfrm>
                <a:off x="4609560" y="3656680"/>
                <a:ext cx="240120" cy="56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2">
            <p14:nvContentPartPr>
              <p14:cNvPr id="135" name="Ink 134">
                <a:extLst>
                  <a:ext uri="{FF2B5EF4-FFF2-40B4-BE49-F238E27FC236}">
                    <a16:creationId xmlns:a16="http://schemas.microsoft.com/office/drawing/2014/main" id="{C99BE231-9FF3-4460-9750-F6AAB06248EE}"/>
                  </a:ext>
                </a:extLst>
              </p14:cNvPr>
              <p14:cNvContentPartPr/>
              <p14:nvPr/>
            </p14:nvContentPartPr>
            <p14:xfrm>
              <a:off x="4638720" y="3597640"/>
              <a:ext cx="208440" cy="28080"/>
            </p14:xfrm>
          </p:contentPart>
        </mc:Choice>
        <mc:Fallback xmlns="">
          <p:pic>
            <p:nvPicPr>
              <p:cNvPr id="135" name="Ink 134">
                <a:extLst>
                  <a:ext uri="{FF2B5EF4-FFF2-40B4-BE49-F238E27FC236}">
                    <a16:creationId xmlns:a16="http://schemas.microsoft.com/office/drawing/2014/main" id="{C99BE231-9FF3-4460-9750-F6AAB06248EE}"/>
                  </a:ext>
                </a:extLst>
              </p:cNvPr>
              <p:cNvPicPr/>
              <p:nvPr/>
            </p:nvPicPr>
            <p:blipFill>
              <a:blip r:embed="rId143"/>
              <a:stretch>
                <a:fillRect/>
              </a:stretch>
            </p:blipFill>
            <p:spPr>
              <a:xfrm>
                <a:off x="4630080" y="3589000"/>
                <a:ext cx="226080" cy="45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4">
            <p14:nvContentPartPr>
              <p14:cNvPr id="136" name="Ink 135">
                <a:extLst>
                  <a:ext uri="{FF2B5EF4-FFF2-40B4-BE49-F238E27FC236}">
                    <a16:creationId xmlns:a16="http://schemas.microsoft.com/office/drawing/2014/main" id="{58E504B0-A32E-4CD8-9A8F-712957CC190C}"/>
                  </a:ext>
                </a:extLst>
              </p14:cNvPr>
              <p14:cNvContentPartPr/>
              <p14:nvPr/>
            </p14:nvContentPartPr>
            <p14:xfrm>
              <a:off x="4985040" y="3844240"/>
              <a:ext cx="46440" cy="29520"/>
            </p14:xfrm>
          </p:contentPart>
        </mc:Choice>
        <mc:Fallback xmlns="">
          <p:pic>
            <p:nvPicPr>
              <p:cNvPr id="136" name="Ink 135">
                <a:extLst>
                  <a:ext uri="{FF2B5EF4-FFF2-40B4-BE49-F238E27FC236}">
                    <a16:creationId xmlns:a16="http://schemas.microsoft.com/office/drawing/2014/main" id="{58E504B0-A32E-4CD8-9A8F-712957CC190C}"/>
                  </a:ext>
                </a:extLst>
              </p:cNvPr>
              <p:cNvPicPr/>
              <p:nvPr/>
            </p:nvPicPr>
            <p:blipFill>
              <a:blip r:embed="rId145"/>
              <a:stretch>
                <a:fillRect/>
              </a:stretch>
            </p:blipFill>
            <p:spPr>
              <a:xfrm>
                <a:off x="4976040" y="3835600"/>
                <a:ext cx="64080" cy="47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6">
            <p14:nvContentPartPr>
              <p14:cNvPr id="137" name="Ink 136">
                <a:extLst>
                  <a:ext uri="{FF2B5EF4-FFF2-40B4-BE49-F238E27FC236}">
                    <a16:creationId xmlns:a16="http://schemas.microsoft.com/office/drawing/2014/main" id="{37307789-DDE2-4E23-A09D-3DE3A6F20DA5}"/>
                  </a:ext>
                </a:extLst>
              </p14:cNvPr>
              <p14:cNvContentPartPr/>
              <p14:nvPr/>
            </p14:nvContentPartPr>
            <p14:xfrm>
              <a:off x="5176560" y="3663880"/>
              <a:ext cx="91440" cy="365040"/>
            </p14:xfrm>
          </p:contentPart>
        </mc:Choice>
        <mc:Fallback xmlns="">
          <p:pic>
            <p:nvPicPr>
              <p:cNvPr id="137" name="Ink 136">
                <a:extLst>
                  <a:ext uri="{FF2B5EF4-FFF2-40B4-BE49-F238E27FC236}">
                    <a16:creationId xmlns:a16="http://schemas.microsoft.com/office/drawing/2014/main" id="{37307789-DDE2-4E23-A09D-3DE3A6F20DA5}"/>
                  </a:ext>
                </a:extLst>
              </p:cNvPr>
              <p:cNvPicPr/>
              <p:nvPr/>
            </p:nvPicPr>
            <p:blipFill>
              <a:blip r:embed="rId147"/>
              <a:stretch>
                <a:fillRect/>
              </a:stretch>
            </p:blipFill>
            <p:spPr>
              <a:xfrm>
                <a:off x="5167920" y="3655240"/>
                <a:ext cx="109080" cy="382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8">
            <p14:nvContentPartPr>
              <p14:cNvPr id="152" name="Ink 151">
                <a:extLst>
                  <a:ext uri="{FF2B5EF4-FFF2-40B4-BE49-F238E27FC236}">
                    <a16:creationId xmlns:a16="http://schemas.microsoft.com/office/drawing/2014/main" id="{320E8952-44A3-402B-B5F7-D52BA44638CB}"/>
                  </a:ext>
                </a:extLst>
              </p14:cNvPr>
              <p14:cNvContentPartPr/>
              <p14:nvPr/>
            </p14:nvContentPartPr>
            <p14:xfrm>
              <a:off x="5390400" y="3641560"/>
              <a:ext cx="1050480" cy="474840"/>
            </p14:xfrm>
          </p:contentPart>
        </mc:Choice>
        <mc:Fallback xmlns="">
          <p:pic>
            <p:nvPicPr>
              <p:cNvPr id="152" name="Ink 151">
                <a:extLst>
                  <a:ext uri="{FF2B5EF4-FFF2-40B4-BE49-F238E27FC236}">
                    <a16:creationId xmlns:a16="http://schemas.microsoft.com/office/drawing/2014/main" id="{320E8952-44A3-402B-B5F7-D52BA44638CB}"/>
                  </a:ext>
                </a:extLst>
              </p:cNvPr>
              <p:cNvPicPr/>
              <p:nvPr/>
            </p:nvPicPr>
            <p:blipFill>
              <a:blip r:embed="rId149"/>
              <a:stretch>
                <a:fillRect/>
              </a:stretch>
            </p:blipFill>
            <p:spPr>
              <a:xfrm>
                <a:off x="5381763" y="3632560"/>
                <a:ext cx="1068114" cy="492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0">
            <p14:nvContentPartPr>
              <p14:cNvPr id="71" name="Ink 70">
                <a:extLst>
                  <a:ext uri="{FF2B5EF4-FFF2-40B4-BE49-F238E27FC236}">
                    <a16:creationId xmlns:a16="http://schemas.microsoft.com/office/drawing/2014/main" id="{E0708C46-2C1E-4053-871D-90CA9E765150}"/>
                  </a:ext>
                </a:extLst>
              </p14:cNvPr>
              <p14:cNvContentPartPr/>
              <p14:nvPr/>
            </p14:nvContentPartPr>
            <p14:xfrm>
              <a:off x="6820680" y="3653440"/>
              <a:ext cx="802080" cy="362160"/>
            </p14:xfrm>
          </p:contentPart>
        </mc:Choice>
        <mc:Fallback xmlns="">
          <p:pic>
            <p:nvPicPr>
              <p:cNvPr id="71" name="Ink 70">
                <a:extLst>
                  <a:ext uri="{FF2B5EF4-FFF2-40B4-BE49-F238E27FC236}">
                    <a16:creationId xmlns:a16="http://schemas.microsoft.com/office/drawing/2014/main" id="{E0708C46-2C1E-4053-871D-90CA9E765150}"/>
                  </a:ext>
                </a:extLst>
              </p:cNvPr>
              <p:cNvPicPr/>
              <p:nvPr/>
            </p:nvPicPr>
            <p:blipFill>
              <a:blip r:embed="rId151"/>
              <a:stretch>
                <a:fillRect/>
              </a:stretch>
            </p:blipFill>
            <p:spPr>
              <a:xfrm>
                <a:off x="6811684" y="3644800"/>
                <a:ext cx="819712" cy="379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2">
            <p14:nvContentPartPr>
              <p14:cNvPr id="87" name="Ink 86">
                <a:extLst>
                  <a:ext uri="{FF2B5EF4-FFF2-40B4-BE49-F238E27FC236}">
                    <a16:creationId xmlns:a16="http://schemas.microsoft.com/office/drawing/2014/main" id="{BC0980F6-EF86-4C06-8BD2-ADDBC23F14C4}"/>
                  </a:ext>
                </a:extLst>
              </p14:cNvPr>
              <p14:cNvContentPartPr/>
              <p14:nvPr/>
            </p14:nvContentPartPr>
            <p14:xfrm>
              <a:off x="8474160" y="3791320"/>
              <a:ext cx="264240" cy="167400"/>
            </p14:xfrm>
          </p:contentPart>
        </mc:Choice>
        <mc:Fallback xmlns="">
          <p:pic>
            <p:nvPicPr>
              <p:cNvPr id="87" name="Ink 86">
                <a:extLst>
                  <a:ext uri="{FF2B5EF4-FFF2-40B4-BE49-F238E27FC236}">
                    <a16:creationId xmlns:a16="http://schemas.microsoft.com/office/drawing/2014/main" id="{BC0980F6-EF86-4C06-8BD2-ADDBC23F14C4}"/>
                  </a:ext>
                </a:extLst>
              </p:cNvPr>
              <p:cNvPicPr/>
              <p:nvPr/>
            </p:nvPicPr>
            <p:blipFill>
              <a:blip r:embed="rId153"/>
              <a:stretch>
                <a:fillRect/>
              </a:stretch>
            </p:blipFill>
            <p:spPr>
              <a:xfrm>
                <a:off x="8465160" y="3782320"/>
                <a:ext cx="281880" cy="185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4">
            <p14:nvContentPartPr>
              <p14:cNvPr id="89" name="Ink 88">
                <a:extLst>
                  <a:ext uri="{FF2B5EF4-FFF2-40B4-BE49-F238E27FC236}">
                    <a16:creationId xmlns:a16="http://schemas.microsoft.com/office/drawing/2014/main" id="{E538A444-9030-4AE2-B170-EAF27F6109EC}"/>
                  </a:ext>
                </a:extLst>
              </p14:cNvPr>
              <p14:cNvContentPartPr/>
              <p14:nvPr/>
            </p14:nvContentPartPr>
            <p14:xfrm>
              <a:off x="7764960" y="3706360"/>
              <a:ext cx="638280" cy="338400"/>
            </p14:xfrm>
          </p:contentPart>
        </mc:Choice>
        <mc:Fallback xmlns="">
          <p:pic>
            <p:nvPicPr>
              <p:cNvPr id="89" name="Ink 88">
                <a:extLst>
                  <a:ext uri="{FF2B5EF4-FFF2-40B4-BE49-F238E27FC236}">
                    <a16:creationId xmlns:a16="http://schemas.microsoft.com/office/drawing/2014/main" id="{E538A444-9030-4AE2-B170-EAF27F6109EC}"/>
                  </a:ext>
                </a:extLst>
              </p:cNvPr>
              <p:cNvPicPr/>
              <p:nvPr/>
            </p:nvPicPr>
            <p:blipFill>
              <a:blip r:embed="rId155"/>
              <a:stretch>
                <a:fillRect/>
              </a:stretch>
            </p:blipFill>
            <p:spPr>
              <a:xfrm>
                <a:off x="7756315" y="3697711"/>
                <a:ext cx="655930" cy="35605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6">
            <p14:nvContentPartPr>
              <p14:cNvPr id="91" name="Ink 90">
                <a:extLst>
                  <a:ext uri="{FF2B5EF4-FFF2-40B4-BE49-F238E27FC236}">
                    <a16:creationId xmlns:a16="http://schemas.microsoft.com/office/drawing/2014/main" id="{20E1EB58-EED1-4893-A5BF-90C93EC2A2BD}"/>
                  </a:ext>
                </a:extLst>
              </p14:cNvPr>
              <p14:cNvContentPartPr/>
              <p14:nvPr/>
            </p14:nvContentPartPr>
            <p14:xfrm>
              <a:off x="7835880" y="4090840"/>
              <a:ext cx="54720" cy="37440"/>
            </p14:xfrm>
          </p:contentPart>
        </mc:Choice>
        <mc:Fallback xmlns="">
          <p:pic>
            <p:nvPicPr>
              <p:cNvPr id="91" name="Ink 90">
                <a:extLst>
                  <a:ext uri="{FF2B5EF4-FFF2-40B4-BE49-F238E27FC236}">
                    <a16:creationId xmlns:a16="http://schemas.microsoft.com/office/drawing/2014/main" id="{20E1EB58-EED1-4893-A5BF-90C93EC2A2BD}"/>
                  </a:ext>
                </a:extLst>
              </p:cNvPr>
              <p:cNvPicPr/>
              <p:nvPr/>
            </p:nvPicPr>
            <p:blipFill>
              <a:blip r:embed="rId157"/>
              <a:stretch>
                <a:fillRect/>
              </a:stretch>
            </p:blipFill>
            <p:spPr>
              <a:xfrm>
                <a:off x="7826880" y="4082200"/>
                <a:ext cx="72360" cy="55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8">
            <p14:nvContentPartPr>
              <p14:cNvPr id="101" name="Ink 100">
                <a:extLst>
                  <a:ext uri="{FF2B5EF4-FFF2-40B4-BE49-F238E27FC236}">
                    <a16:creationId xmlns:a16="http://schemas.microsoft.com/office/drawing/2014/main" id="{E663FCE3-2442-44E2-BA1E-1C8CB0C5EE85}"/>
                  </a:ext>
                </a:extLst>
              </p14:cNvPr>
              <p14:cNvContentPartPr/>
              <p14:nvPr/>
            </p14:nvContentPartPr>
            <p14:xfrm>
              <a:off x="542640" y="4092280"/>
              <a:ext cx="4863960" cy="689760"/>
            </p14:xfrm>
          </p:contentPart>
        </mc:Choice>
        <mc:Fallback xmlns="">
          <p:pic>
            <p:nvPicPr>
              <p:cNvPr id="101" name="Ink 100">
                <a:extLst>
                  <a:ext uri="{FF2B5EF4-FFF2-40B4-BE49-F238E27FC236}">
                    <a16:creationId xmlns:a16="http://schemas.microsoft.com/office/drawing/2014/main" id="{E663FCE3-2442-44E2-BA1E-1C8CB0C5EE85}"/>
                  </a:ext>
                </a:extLst>
              </p:cNvPr>
              <p:cNvPicPr/>
              <p:nvPr/>
            </p:nvPicPr>
            <p:blipFill>
              <a:blip r:embed="rId159"/>
              <a:stretch>
                <a:fillRect/>
              </a:stretch>
            </p:blipFill>
            <p:spPr>
              <a:xfrm>
                <a:off x="534000" y="4083280"/>
                <a:ext cx="4881600" cy="707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0">
            <p14:nvContentPartPr>
              <p14:cNvPr id="118" name="Ink 117">
                <a:extLst>
                  <a:ext uri="{FF2B5EF4-FFF2-40B4-BE49-F238E27FC236}">
                    <a16:creationId xmlns:a16="http://schemas.microsoft.com/office/drawing/2014/main" id="{E248B06F-4823-4805-B766-E745E62F65B8}"/>
                  </a:ext>
                </a:extLst>
              </p14:cNvPr>
              <p14:cNvContentPartPr/>
              <p14:nvPr/>
            </p14:nvContentPartPr>
            <p14:xfrm>
              <a:off x="5637720" y="4255360"/>
              <a:ext cx="1332360" cy="297720"/>
            </p14:xfrm>
          </p:contentPart>
        </mc:Choice>
        <mc:Fallback xmlns="">
          <p:pic>
            <p:nvPicPr>
              <p:cNvPr id="118" name="Ink 117">
                <a:extLst>
                  <a:ext uri="{FF2B5EF4-FFF2-40B4-BE49-F238E27FC236}">
                    <a16:creationId xmlns:a16="http://schemas.microsoft.com/office/drawing/2014/main" id="{E248B06F-4823-4805-B766-E745E62F65B8}"/>
                  </a:ext>
                </a:extLst>
              </p:cNvPr>
              <p:cNvPicPr/>
              <p:nvPr/>
            </p:nvPicPr>
            <p:blipFill>
              <a:blip r:embed="rId161"/>
              <a:stretch>
                <a:fillRect/>
              </a:stretch>
            </p:blipFill>
            <p:spPr>
              <a:xfrm>
                <a:off x="5628720" y="4246360"/>
                <a:ext cx="1350000" cy="315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2">
            <p14:nvContentPartPr>
              <p14:cNvPr id="119" name="Ink 118">
                <a:extLst>
                  <a:ext uri="{FF2B5EF4-FFF2-40B4-BE49-F238E27FC236}">
                    <a16:creationId xmlns:a16="http://schemas.microsoft.com/office/drawing/2014/main" id="{F7B638E8-43E8-43AC-B986-2423A28E1DF9}"/>
                  </a:ext>
                </a:extLst>
              </p14:cNvPr>
              <p14:cNvContentPartPr/>
              <p14:nvPr/>
            </p14:nvContentPartPr>
            <p14:xfrm>
              <a:off x="7235400" y="4424920"/>
              <a:ext cx="5760" cy="55080"/>
            </p14:xfrm>
          </p:contentPart>
        </mc:Choice>
        <mc:Fallback xmlns="">
          <p:pic>
            <p:nvPicPr>
              <p:cNvPr id="119" name="Ink 118">
                <a:extLst>
                  <a:ext uri="{FF2B5EF4-FFF2-40B4-BE49-F238E27FC236}">
                    <a16:creationId xmlns:a16="http://schemas.microsoft.com/office/drawing/2014/main" id="{F7B638E8-43E8-43AC-B986-2423A28E1DF9}"/>
                  </a:ext>
                </a:extLst>
              </p:cNvPr>
              <p:cNvPicPr/>
              <p:nvPr/>
            </p:nvPicPr>
            <p:blipFill>
              <a:blip r:embed="rId163"/>
              <a:stretch>
                <a:fillRect/>
              </a:stretch>
            </p:blipFill>
            <p:spPr>
              <a:xfrm>
                <a:off x="7226760" y="4415920"/>
                <a:ext cx="23400" cy="72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4">
            <p14:nvContentPartPr>
              <p14:cNvPr id="124" name="Ink 123">
                <a:extLst>
                  <a:ext uri="{FF2B5EF4-FFF2-40B4-BE49-F238E27FC236}">
                    <a16:creationId xmlns:a16="http://schemas.microsoft.com/office/drawing/2014/main" id="{A2E1F9B9-B5FF-4A4B-B002-D5D2C69DD129}"/>
                  </a:ext>
                </a:extLst>
              </p14:cNvPr>
              <p14:cNvContentPartPr/>
              <p14:nvPr/>
            </p14:nvContentPartPr>
            <p14:xfrm>
              <a:off x="7232160" y="4288480"/>
              <a:ext cx="23400" cy="17640"/>
            </p14:xfrm>
          </p:contentPart>
        </mc:Choice>
        <mc:Fallback xmlns="">
          <p:pic>
            <p:nvPicPr>
              <p:cNvPr id="124" name="Ink 123">
                <a:extLst>
                  <a:ext uri="{FF2B5EF4-FFF2-40B4-BE49-F238E27FC236}">
                    <a16:creationId xmlns:a16="http://schemas.microsoft.com/office/drawing/2014/main" id="{A2E1F9B9-B5FF-4A4B-B002-D5D2C69DD129}"/>
                  </a:ext>
                </a:extLst>
              </p:cNvPr>
              <p:cNvPicPr/>
              <p:nvPr/>
            </p:nvPicPr>
            <p:blipFill>
              <a:blip r:embed="rId165"/>
              <a:stretch>
                <a:fillRect/>
              </a:stretch>
            </p:blipFill>
            <p:spPr>
              <a:xfrm>
                <a:off x="7223160" y="4279480"/>
                <a:ext cx="41040" cy="35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6">
            <p14:nvContentPartPr>
              <p14:cNvPr id="125" name="Ink 124">
                <a:extLst>
                  <a:ext uri="{FF2B5EF4-FFF2-40B4-BE49-F238E27FC236}">
                    <a16:creationId xmlns:a16="http://schemas.microsoft.com/office/drawing/2014/main" id="{9C71F6A9-C35F-4A91-9D92-688E50678077}"/>
                  </a:ext>
                </a:extLst>
              </p14:cNvPr>
              <p14:cNvContentPartPr/>
              <p14:nvPr/>
            </p14:nvContentPartPr>
            <p14:xfrm>
              <a:off x="7343400" y="4354000"/>
              <a:ext cx="143640" cy="153360"/>
            </p14:xfrm>
          </p:contentPart>
        </mc:Choice>
        <mc:Fallback xmlns="">
          <p:pic>
            <p:nvPicPr>
              <p:cNvPr id="125" name="Ink 124">
                <a:extLst>
                  <a:ext uri="{FF2B5EF4-FFF2-40B4-BE49-F238E27FC236}">
                    <a16:creationId xmlns:a16="http://schemas.microsoft.com/office/drawing/2014/main" id="{9C71F6A9-C35F-4A91-9D92-688E50678077}"/>
                  </a:ext>
                </a:extLst>
              </p:cNvPr>
              <p:cNvPicPr/>
              <p:nvPr/>
            </p:nvPicPr>
            <p:blipFill>
              <a:blip r:embed="rId167"/>
              <a:stretch>
                <a:fillRect/>
              </a:stretch>
            </p:blipFill>
            <p:spPr>
              <a:xfrm>
                <a:off x="7334760" y="4345360"/>
                <a:ext cx="161280" cy="171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8">
            <p14:nvContentPartPr>
              <p14:cNvPr id="140" name="Ink 139">
                <a:extLst>
                  <a:ext uri="{FF2B5EF4-FFF2-40B4-BE49-F238E27FC236}">
                    <a16:creationId xmlns:a16="http://schemas.microsoft.com/office/drawing/2014/main" id="{46954693-C2F7-4A85-9700-47ABD070D028}"/>
                  </a:ext>
                </a:extLst>
              </p14:cNvPr>
              <p14:cNvContentPartPr/>
              <p14:nvPr/>
            </p14:nvContentPartPr>
            <p14:xfrm>
              <a:off x="8143320" y="4249960"/>
              <a:ext cx="802080" cy="422640"/>
            </p14:xfrm>
          </p:contentPart>
        </mc:Choice>
        <mc:Fallback xmlns="">
          <p:pic>
            <p:nvPicPr>
              <p:cNvPr id="140" name="Ink 139">
                <a:extLst>
                  <a:ext uri="{FF2B5EF4-FFF2-40B4-BE49-F238E27FC236}">
                    <a16:creationId xmlns:a16="http://schemas.microsoft.com/office/drawing/2014/main" id="{46954693-C2F7-4A85-9700-47ABD070D028}"/>
                  </a:ext>
                </a:extLst>
              </p:cNvPr>
              <p:cNvPicPr/>
              <p:nvPr/>
            </p:nvPicPr>
            <p:blipFill>
              <a:blip r:embed="rId169"/>
              <a:stretch>
                <a:fillRect/>
              </a:stretch>
            </p:blipFill>
            <p:spPr>
              <a:xfrm>
                <a:off x="8134680" y="4241320"/>
                <a:ext cx="819720" cy="440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0">
            <p14:nvContentPartPr>
              <p14:cNvPr id="141" name="Ink 140">
                <a:extLst>
                  <a:ext uri="{FF2B5EF4-FFF2-40B4-BE49-F238E27FC236}">
                    <a16:creationId xmlns:a16="http://schemas.microsoft.com/office/drawing/2014/main" id="{7AE49A88-24DB-4842-844A-253447BB01D4}"/>
                  </a:ext>
                </a:extLst>
              </p14:cNvPr>
              <p14:cNvContentPartPr/>
              <p14:nvPr/>
            </p14:nvContentPartPr>
            <p14:xfrm>
              <a:off x="7721040" y="4335640"/>
              <a:ext cx="327600" cy="211680"/>
            </p14:xfrm>
          </p:contentPart>
        </mc:Choice>
        <mc:Fallback xmlns="">
          <p:pic>
            <p:nvPicPr>
              <p:cNvPr id="141" name="Ink 140">
                <a:extLst>
                  <a:ext uri="{FF2B5EF4-FFF2-40B4-BE49-F238E27FC236}">
                    <a16:creationId xmlns:a16="http://schemas.microsoft.com/office/drawing/2014/main" id="{7AE49A88-24DB-4842-844A-253447BB01D4}"/>
                  </a:ext>
                </a:extLst>
              </p:cNvPr>
              <p:cNvPicPr/>
              <p:nvPr/>
            </p:nvPicPr>
            <p:blipFill>
              <a:blip r:embed="rId171"/>
              <a:stretch>
                <a:fillRect/>
              </a:stretch>
            </p:blipFill>
            <p:spPr>
              <a:xfrm>
                <a:off x="7712050" y="4326640"/>
                <a:ext cx="345221" cy="229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2">
            <p14:nvContentPartPr>
              <p14:cNvPr id="145" name="Ink 144">
                <a:extLst>
                  <a:ext uri="{FF2B5EF4-FFF2-40B4-BE49-F238E27FC236}">
                    <a16:creationId xmlns:a16="http://schemas.microsoft.com/office/drawing/2014/main" id="{84EF02C5-478A-4F70-92A7-CB25D32033B0}"/>
                  </a:ext>
                </a:extLst>
              </p14:cNvPr>
              <p14:cNvContentPartPr/>
              <p14:nvPr/>
            </p14:nvContentPartPr>
            <p14:xfrm>
              <a:off x="440400" y="5030440"/>
              <a:ext cx="521640" cy="264600"/>
            </p14:xfrm>
          </p:contentPart>
        </mc:Choice>
        <mc:Fallback xmlns="">
          <p:pic>
            <p:nvPicPr>
              <p:cNvPr id="145" name="Ink 144">
                <a:extLst>
                  <a:ext uri="{FF2B5EF4-FFF2-40B4-BE49-F238E27FC236}">
                    <a16:creationId xmlns:a16="http://schemas.microsoft.com/office/drawing/2014/main" id="{84EF02C5-478A-4F70-92A7-CB25D32033B0}"/>
                  </a:ext>
                </a:extLst>
              </p:cNvPr>
              <p:cNvPicPr/>
              <p:nvPr/>
            </p:nvPicPr>
            <p:blipFill>
              <a:blip r:embed="rId173"/>
              <a:stretch>
                <a:fillRect/>
              </a:stretch>
            </p:blipFill>
            <p:spPr>
              <a:xfrm>
                <a:off x="431754" y="5021800"/>
                <a:ext cx="539292" cy="282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4">
            <p14:nvContentPartPr>
              <p14:cNvPr id="160" name="Ink 159">
                <a:extLst>
                  <a:ext uri="{FF2B5EF4-FFF2-40B4-BE49-F238E27FC236}">
                    <a16:creationId xmlns:a16="http://schemas.microsoft.com/office/drawing/2014/main" id="{F293803C-D842-48BE-990B-0BC86B27C7E8}"/>
                  </a:ext>
                </a:extLst>
              </p14:cNvPr>
              <p14:cNvContentPartPr/>
              <p14:nvPr/>
            </p14:nvContentPartPr>
            <p14:xfrm>
              <a:off x="1387560" y="4953760"/>
              <a:ext cx="1031400" cy="369360"/>
            </p14:xfrm>
          </p:contentPart>
        </mc:Choice>
        <mc:Fallback xmlns="">
          <p:pic>
            <p:nvPicPr>
              <p:cNvPr id="160" name="Ink 159">
                <a:extLst>
                  <a:ext uri="{FF2B5EF4-FFF2-40B4-BE49-F238E27FC236}">
                    <a16:creationId xmlns:a16="http://schemas.microsoft.com/office/drawing/2014/main" id="{F293803C-D842-48BE-990B-0BC86B27C7E8}"/>
                  </a:ext>
                </a:extLst>
              </p:cNvPr>
              <p:cNvPicPr/>
              <p:nvPr/>
            </p:nvPicPr>
            <p:blipFill>
              <a:blip r:embed="rId175"/>
              <a:stretch>
                <a:fillRect/>
              </a:stretch>
            </p:blipFill>
            <p:spPr>
              <a:xfrm>
                <a:off x="1378920" y="4944769"/>
                <a:ext cx="1049040" cy="38698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6">
            <p14:nvContentPartPr>
              <p14:cNvPr id="205" name="Ink 204">
                <a:extLst>
                  <a:ext uri="{FF2B5EF4-FFF2-40B4-BE49-F238E27FC236}">
                    <a16:creationId xmlns:a16="http://schemas.microsoft.com/office/drawing/2014/main" id="{3B875440-0247-4FA5-94DA-369C7DCF26F0}"/>
                  </a:ext>
                </a:extLst>
              </p14:cNvPr>
              <p14:cNvContentPartPr/>
              <p14:nvPr/>
            </p14:nvContentPartPr>
            <p14:xfrm>
              <a:off x="2552520" y="4949800"/>
              <a:ext cx="2075400" cy="459000"/>
            </p14:xfrm>
          </p:contentPart>
        </mc:Choice>
        <mc:Fallback xmlns="">
          <p:pic>
            <p:nvPicPr>
              <p:cNvPr id="205" name="Ink 204">
                <a:extLst>
                  <a:ext uri="{FF2B5EF4-FFF2-40B4-BE49-F238E27FC236}">
                    <a16:creationId xmlns:a16="http://schemas.microsoft.com/office/drawing/2014/main" id="{3B875440-0247-4FA5-94DA-369C7DCF26F0}"/>
                  </a:ext>
                </a:extLst>
              </p:cNvPr>
              <p:cNvPicPr/>
              <p:nvPr/>
            </p:nvPicPr>
            <p:blipFill>
              <a:blip r:embed="rId177"/>
              <a:stretch>
                <a:fillRect/>
              </a:stretch>
            </p:blipFill>
            <p:spPr>
              <a:xfrm>
                <a:off x="2543880" y="4940800"/>
                <a:ext cx="2093040" cy="4766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9623449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26" name="Ink 125">
                <a:extLst>
                  <a:ext uri="{FF2B5EF4-FFF2-40B4-BE49-F238E27FC236}">
                    <a16:creationId xmlns:a16="http://schemas.microsoft.com/office/drawing/2014/main" id="{076E6C2F-2EA3-455F-9DAE-69C68048BD88}"/>
                  </a:ext>
                </a:extLst>
              </p14:cNvPr>
              <p14:cNvContentPartPr/>
              <p14:nvPr/>
            </p14:nvContentPartPr>
            <p14:xfrm>
              <a:off x="507360" y="76120"/>
              <a:ext cx="8430840" cy="2840400"/>
            </p14:xfrm>
          </p:contentPart>
        </mc:Choice>
        <mc:Fallback xmlns="">
          <p:pic>
            <p:nvPicPr>
              <p:cNvPr id="126" name="Ink 125">
                <a:extLst>
                  <a:ext uri="{FF2B5EF4-FFF2-40B4-BE49-F238E27FC236}">
                    <a16:creationId xmlns:a16="http://schemas.microsoft.com/office/drawing/2014/main" id="{076E6C2F-2EA3-455F-9DAE-69C68048BD88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98720" y="67481"/>
                <a:ext cx="8448480" cy="285803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3C09905D-3F24-484A-AF59-9E60BBFB3740}"/>
                  </a:ext>
                </a:extLst>
              </p14:cNvPr>
              <p14:cNvContentPartPr/>
              <p14:nvPr/>
            </p14:nvContentPartPr>
            <p14:xfrm>
              <a:off x="3018000" y="1033360"/>
              <a:ext cx="752400" cy="34596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3C09905D-3F24-484A-AF59-9E60BBFB3740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009360" y="1024360"/>
                <a:ext cx="770040" cy="363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431B5962-1D21-433C-8BB4-91D7AB504DB8}"/>
                  </a:ext>
                </a:extLst>
              </p14:cNvPr>
              <p14:cNvContentPartPr/>
              <p14:nvPr/>
            </p14:nvContentPartPr>
            <p14:xfrm>
              <a:off x="4205280" y="1038400"/>
              <a:ext cx="173160" cy="6804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431B5962-1D21-433C-8BB4-91D7AB504DB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196640" y="1029400"/>
                <a:ext cx="190800" cy="85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0181A1A3-4A48-4FE0-B854-5530FF3C2D1C}"/>
                  </a:ext>
                </a:extLst>
              </p14:cNvPr>
              <p14:cNvContentPartPr/>
              <p14:nvPr/>
            </p14:nvContentPartPr>
            <p14:xfrm>
              <a:off x="4554120" y="1241080"/>
              <a:ext cx="113040" cy="1368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0181A1A3-4A48-4FE0-B854-5530FF3C2D1C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4545120" y="1232440"/>
                <a:ext cx="130680" cy="31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8F9242C0-9536-44DE-B369-C48D67ED5EBB}"/>
                  </a:ext>
                </a:extLst>
              </p14:cNvPr>
              <p14:cNvContentPartPr/>
              <p14:nvPr/>
            </p14:nvContentPartPr>
            <p14:xfrm>
              <a:off x="4518840" y="1341880"/>
              <a:ext cx="124200" cy="972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8F9242C0-9536-44DE-B369-C48D67ED5EBB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4510200" y="1332880"/>
                <a:ext cx="141840" cy="2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169E9738-33B7-4063-8806-8B1267AA5609}"/>
                  </a:ext>
                </a:extLst>
              </p14:cNvPr>
              <p14:cNvContentPartPr/>
              <p14:nvPr/>
            </p14:nvContentPartPr>
            <p14:xfrm>
              <a:off x="4226160" y="1169440"/>
              <a:ext cx="201240" cy="35604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169E9738-33B7-4063-8806-8B1267AA5609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4217160" y="1160791"/>
                <a:ext cx="218880" cy="37369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4AF9A8A9-A82A-4CE8-AD30-5BD3370A62DF}"/>
                  </a:ext>
                </a:extLst>
              </p14:cNvPr>
              <p14:cNvContentPartPr/>
              <p14:nvPr/>
            </p14:nvContentPartPr>
            <p14:xfrm>
              <a:off x="4834920" y="1243240"/>
              <a:ext cx="128880" cy="21276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4AF9A8A9-A82A-4CE8-AD30-5BD3370A62DF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4826280" y="1234600"/>
                <a:ext cx="146520" cy="230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CF7978DE-6A95-4FE6-B374-C81CA23DDC89}"/>
                  </a:ext>
                </a:extLst>
              </p14:cNvPr>
              <p14:cNvContentPartPr/>
              <p14:nvPr/>
            </p14:nvContentPartPr>
            <p14:xfrm>
              <a:off x="4791360" y="1108600"/>
              <a:ext cx="186120" cy="5616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CF7978DE-6A95-4FE6-B374-C81CA23DDC89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4782360" y="1099600"/>
                <a:ext cx="203760" cy="73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606915B8-BA56-445C-BD18-FD61FC0C70EB}"/>
                  </a:ext>
                </a:extLst>
              </p14:cNvPr>
              <p14:cNvContentPartPr/>
              <p14:nvPr/>
            </p14:nvContentPartPr>
            <p14:xfrm>
              <a:off x="4819080" y="1036960"/>
              <a:ext cx="173880" cy="180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606915B8-BA56-445C-BD18-FD61FC0C70EB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4810440" y="1028320"/>
                <a:ext cx="191520" cy="1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C9A784FA-E345-4455-8898-296F3076F6C1}"/>
                  </a:ext>
                </a:extLst>
              </p14:cNvPr>
              <p14:cNvContentPartPr/>
              <p14:nvPr/>
            </p14:nvContentPartPr>
            <p14:xfrm>
              <a:off x="5063520" y="1054240"/>
              <a:ext cx="503640" cy="470880"/>
            </p14:xfrm>
          </p:contentPart>
        </mc:Choice>
        <mc:Fallback xmlns=""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C9A784FA-E345-4455-8898-296F3076F6C1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5054874" y="1045240"/>
                <a:ext cx="521293" cy="488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8623301D-32A9-4E63-9603-07C59208FBB4}"/>
                  </a:ext>
                </a:extLst>
              </p14:cNvPr>
              <p14:cNvContentPartPr/>
              <p14:nvPr/>
            </p14:nvContentPartPr>
            <p14:xfrm>
              <a:off x="544440" y="1693240"/>
              <a:ext cx="310680" cy="24156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8623301D-32A9-4E63-9603-07C59208FBB4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535790" y="1684240"/>
                <a:ext cx="328340" cy="259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CA8E5C57-FEBC-4CDD-851F-1B3D1C63DC3D}"/>
                  </a:ext>
                </a:extLst>
              </p14:cNvPr>
              <p14:cNvContentPartPr/>
              <p14:nvPr/>
            </p14:nvContentPartPr>
            <p14:xfrm>
              <a:off x="1088040" y="1645360"/>
              <a:ext cx="207000" cy="6120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CA8E5C57-FEBC-4CDD-851F-1B3D1C63DC3D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1079040" y="1636720"/>
                <a:ext cx="224640" cy="78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0AF5D245-54A3-4731-9699-03E57F475161}"/>
                  </a:ext>
                </a:extLst>
              </p14:cNvPr>
              <p14:cNvContentPartPr/>
              <p14:nvPr/>
            </p14:nvContentPartPr>
            <p14:xfrm>
              <a:off x="1152840" y="1769560"/>
              <a:ext cx="222480" cy="26568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0AF5D245-54A3-4731-9699-03E57F475161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1144200" y="1760572"/>
                <a:ext cx="240120" cy="28329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AF948BCC-A8D7-42CB-9E1A-28979FA35CAC}"/>
                  </a:ext>
                </a:extLst>
              </p14:cNvPr>
              <p14:cNvContentPartPr/>
              <p14:nvPr/>
            </p14:nvContentPartPr>
            <p14:xfrm>
              <a:off x="1648560" y="1626640"/>
              <a:ext cx="172800" cy="5760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AF948BCC-A8D7-42CB-9E1A-28979FA35CAC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1639920" y="1618000"/>
                <a:ext cx="190440" cy="75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635352C1-C4D5-4E6F-AED5-0F40707B0597}"/>
                  </a:ext>
                </a:extLst>
              </p14:cNvPr>
              <p14:cNvContentPartPr/>
              <p14:nvPr/>
            </p14:nvContentPartPr>
            <p14:xfrm>
              <a:off x="1639560" y="1564360"/>
              <a:ext cx="181800" cy="7920"/>
            </p14:xfrm>
          </p:contentPart>
        </mc:Choice>
        <mc:Fallback xmlns=""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635352C1-C4D5-4E6F-AED5-0F40707B0597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1630560" y="1555720"/>
                <a:ext cx="199440" cy="25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CD864C37-E2B0-4D05-8DBB-B70EF5A05450}"/>
                  </a:ext>
                </a:extLst>
              </p14:cNvPr>
              <p14:cNvContentPartPr/>
              <p14:nvPr/>
            </p14:nvContentPartPr>
            <p14:xfrm>
              <a:off x="1471080" y="1740760"/>
              <a:ext cx="415800" cy="256320"/>
            </p14:xfrm>
          </p:contentPart>
        </mc:Choice>
        <mc:Fallback xmlns=""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CD864C37-E2B0-4D05-8DBB-B70EF5A05450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1462080" y="1732120"/>
                <a:ext cx="433440" cy="273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">
            <p14:nvContentPartPr>
              <p14:cNvPr id="27" name="Ink 26">
                <a:extLst>
                  <a:ext uri="{FF2B5EF4-FFF2-40B4-BE49-F238E27FC236}">
                    <a16:creationId xmlns:a16="http://schemas.microsoft.com/office/drawing/2014/main" id="{7FD1EB54-F34A-49EB-AE5F-1398E948A337}"/>
                  </a:ext>
                </a:extLst>
              </p14:cNvPr>
              <p14:cNvContentPartPr/>
              <p14:nvPr/>
            </p14:nvContentPartPr>
            <p14:xfrm>
              <a:off x="1978680" y="1889440"/>
              <a:ext cx="152280" cy="9000"/>
            </p14:xfrm>
          </p:contentPart>
        </mc:Choice>
        <mc:Fallback xmlns="">
          <p:pic>
            <p:nvPicPr>
              <p:cNvPr id="27" name="Ink 26">
                <a:extLst>
                  <a:ext uri="{FF2B5EF4-FFF2-40B4-BE49-F238E27FC236}">
                    <a16:creationId xmlns:a16="http://schemas.microsoft.com/office/drawing/2014/main" id="{7FD1EB54-F34A-49EB-AE5F-1398E948A337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1970040" y="1880440"/>
                <a:ext cx="169920" cy="26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6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E86DE401-2D69-4FC1-823F-209E7004F504}"/>
                  </a:ext>
                </a:extLst>
              </p14:cNvPr>
              <p14:cNvContentPartPr/>
              <p14:nvPr/>
            </p14:nvContentPartPr>
            <p14:xfrm>
              <a:off x="2047800" y="1824280"/>
              <a:ext cx="14760" cy="152640"/>
            </p14:xfrm>
          </p:contentPart>
        </mc:Choice>
        <mc:Fallback xmlns=""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E86DE401-2D69-4FC1-823F-209E7004F504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2038800" y="1815640"/>
                <a:ext cx="32400" cy="170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8">
            <p14:nvContentPartPr>
              <p14:cNvPr id="33" name="Ink 32">
                <a:extLst>
                  <a:ext uri="{FF2B5EF4-FFF2-40B4-BE49-F238E27FC236}">
                    <a16:creationId xmlns:a16="http://schemas.microsoft.com/office/drawing/2014/main" id="{396E5837-8764-44E3-9078-1DB2C14C9533}"/>
                  </a:ext>
                </a:extLst>
              </p14:cNvPr>
              <p14:cNvContentPartPr/>
              <p14:nvPr/>
            </p14:nvContentPartPr>
            <p14:xfrm>
              <a:off x="2266320" y="1602880"/>
              <a:ext cx="161280" cy="91800"/>
            </p14:xfrm>
          </p:contentPart>
        </mc:Choice>
        <mc:Fallback xmlns="">
          <p:pic>
            <p:nvPicPr>
              <p:cNvPr id="33" name="Ink 32">
                <a:extLst>
                  <a:ext uri="{FF2B5EF4-FFF2-40B4-BE49-F238E27FC236}">
                    <a16:creationId xmlns:a16="http://schemas.microsoft.com/office/drawing/2014/main" id="{396E5837-8764-44E3-9078-1DB2C14C9533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2257680" y="1594240"/>
                <a:ext cx="178920" cy="10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E81C125D-F7B6-4827-B440-388BBD7F41DE}"/>
                  </a:ext>
                </a:extLst>
              </p14:cNvPr>
              <p14:cNvContentPartPr/>
              <p14:nvPr/>
            </p14:nvContentPartPr>
            <p14:xfrm>
              <a:off x="2298720" y="1727440"/>
              <a:ext cx="345960" cy="314640"/>
            </p14:xfrm>
          </p:contentPart>
        </mc:Choice>
        <mc:Fallback xmlns=""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E81C125D-F7B6-4827-B440-388BBD7F41DE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2290071" y="1718800"/>
                <a:ext cx="363618" cy="332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AB641FA0-CCDC-45D7-816E-ADFFDFD44F5F}"/>
                  </a:ext>
                </a:extLst>
              </p14:cNvPr>
              <p14:cNvContentPartPr/>
              <p14:nvPr/>
            </p14:nvContentPartPr>
            <p14:xfrm>
              <a:off x="3023760" y="1653640"/>
              <a:ext cx="1086840" cy="43740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AB641FA0-CCDC-45D7-816E-ADFFDFD44F5F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3015117" y="1645000"/>
                <a:ext cx="1104486" cy="455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4">
            <p14:nvContentPartPr>
              <p14:cNvPr id="29" name="Ink 28">
                <a:extLst>
                  <a:ext uri="{FF2B5EF4-FFF2-40B4-BE49-F238E27FC236}">
                    <a16:creationId xmlns:a16="http://schemas.microsoft.com/office/drawing/2014/main" id="{F1E2A2E9-97BE-4D12-B740-EB7F5B955A4A}"/>
                  </a:ext>
                </a:extLst>
              </p14:cNvPr>
              <p14:cNvContentPartPr/>
              <p14:nvPr/>
            </p14:nvContentPartPr>
            <p14:xfrm>
              <a:off x="4420920" y="1792960"/>
              <a:ext cx="600120" cy="399240"/>
            </p14:xfrm>
          </p:contentPart>
        </mc:Choice>
        <mc:Fallback xmlns="">
          <p:pic>
            <p:nvPicPr>
              <p:cNvPr id="29" name="Ink 28">
                <a:extLst>
                  <a:ext uri="{FF2B5EF4-FFF2-40B4-BE49-F238E27FC236}">
                    <a16:creationId xmlns:a16="http://schemas.microsoft.com/office/drawing/2014/main" id="{F1E2A2E9-97BE-4D12-B740-EB7F5B955A4A}"/>
                  </a:ext>
                </a:extLst>
              </p:cNvPr>
              <p:cNvPicPr/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4411920" y="1783960"/>
                <a:ext cx="617760" cy="416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6">
            <p14:nvContentPartPr>
              <p14:cNvPr id="40" name="Ink 39">
                <a:extLst>
                  <a:ext uri="{FF2B5EF4-FFF2-40B4-BE49-F238E27FC236}">
                    <a16:creationId xmlns:a16="http://schemas.microsoft.com/office/drawing/2014/main" id="{D8BA285E-913F-488C-8CBD-A17E37C2E0A1}"/>
                  </a:ext>
                </a:extLst>
              </p14:cNvPr>
              <p14:cNvContentPartPr/>
              <p14:nvPr/>
            </p14:nvContentPartPr>
            <p14:xfrm>
              <a:off x="5190240" y="1787200"/>
              <a:ext cx="563760" cy="365040"/>
            </p14:xfrm>
          </p:contentPart>
        </mc:Choice>
        <mc:Fallback xmlns="">
          <p:pic>
            <p:nvPicPr>
              <p:cNvPr id="40" name="Ink 39">
                <a:extLst>
                  <a:ext uri="{FF2B5EF4-FFF2-40B4-BE49-F238E27FC236}">
                    <a16:creationId xmlns:a16="http://schemas.microsoft.com/office/drawing/2014/main" id="{D8BA285E-913F-488C-8CBD-A17E37C2E0A1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5181600" y="1778560"/>
                <a:ext cx="581400" cy="382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8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FC4885BA-5689-4346-8855-43766734C7DA}"/>
                  </a:ext>
                </a:extLst>
              </p14:cNvPr>
              <p14:cNvContentPartPr/>
              <p14:nvPr/>
            </p14:nvContentPartPr>
            <p14:xfrm>
              <a:off x="562440" y="2426200"/>
              <a:ext cx="203760" cy="1764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FC4885BA-5689-4346-8855-43766734C7DA}"/>
                  </a:ext>
                </a:extLst>
              </p:cNvPr>
              <p:cNvPicPr/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553800" y="2417200"/>
                <a:ext cx="221400" cy="35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0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E29B638A-00A3-4597-B0D1-737D9890489F}"/>
                  </a:ext>
                </a:extLst>
              </p14:cNvPr>
              <p14:cNvContentPartPr/>
              <p14:nvPr/>
            </p14:nvContentPartPr>
            <p14:xfrm>
              <a:off x="555240" y="2494960"/>
              <a:ext cx="170280" cy="3096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E29B638A-00A3-4597-B0D1-737D9890489F}"/>
                  </a:ext>
                </a:extLst>
              </p:cNvPr>
              <p:cNvPicPr/>
              <p:nvPr/>
            </p:nvPicPr>
            <p:blipFill>
              <a:blip r:embed="rId51"/>
              <a:stretch>
                <a:fillRect/>
              </a:stretch>
            </p:blipFill>
            <p:spPr>
              <a:xfrm>
                <a:off x="546240" y="2486320"/>
                <a:ext cx="187920" cy="48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2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BC0BAD7E-4E97-4CB0-BB46-53D628E007BA}"/>
                  </a:ext>
                </a:extLst>
              </p14:cNvPr>
              <p14:cNvContentPartPr/>
              <p14:nvPr/>
            </p14:nvContentPartPr>
            <p14:xfrm>
              <a:off x="832800" y="2203360"/>
              <a:ext cx="209160" cy="5436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BC0BAD7E-4E97-4CB0-BB46-53D628E007BA}"/>
                  </a:ext>
                </a:extLst>
              </p:cNvPr>
              <p:cNvPicPr/>
              <p:nvPr/>
            </p:nvPicPr>
            <p:blipFill>
              <a:blip r:embed="rId53"/>
              <a:stretch>
                <a:fillRect/>
              </a:stretch>
            </p:blipFill>
            <p:spPr>
              <a:xfrm>
                <a:off x="824160" y="2194720"/>
                <a:ext cx="2268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4">
            <p14:nvContentPartPr>
              <p14:cNvPr id="32" name="Ink 31">
                <a:extLst>
                  <a:ext uri="{FF2B5EF4-FFF2-40B4-BE49-F238E27FC236}">
                    <a16:creationId xmlns:a16="http://schemas.microsoft.com/office/drawing/2014/main" id="{EF9807D1-8062-426A-8514-67DCD6FBA237}"/>
                  </a:ext>
                </a:extLst>
              </p14:cNvPr>
              <p14:cNvContentPartPr/>
              <p14:nvPr/>
            </p14:nvContentPartPr>
            <p14:xfrm>
              <a:off x="1342200" y="2194000"/>
              <a:ext cx="205200" cy="77400"/>
            </p14:xfrm>
          </p:contentPart>
        </mc:Choice>
        <mc:Fallback xmlns="">
          <p:pic>
            <p:nvPicPr>
              <p:cNvPr id="32" name="Ink 31">
                <a:extLst>
                  <a:ext uri="{FF2B5EF4-FFF2-40B4-BE49-F238E27FC236}">
                    <a16:creationId xmlns:a16="http://schemas.microsoft.com/office/drawing/2014/main" id="{EF9807D1-8062-426A-8514-67DCD6FBA237}"/>
                  </a:ext>
                </a:extLst>
              </p:cNvPr>
              <p:cNvPicPr/>
              <p:nvPr/>
            </p:nvPicPr>
            <p:blipFill>
              <a:blip r:embed="rId55"/>
              <a:stretch>
                <a:fillRect/>
              </a:stretch>
            </p:blipFill>
            <p:spPr>
              <a:xfrm>
                <a:off x="1333200" y="2185360"/>
                <a:ext cx="222840" cy="95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6">
            <p14:nvContentPartPr>
              <p14:cNvPr id="35" name="Ink 34">
                <a:extLst>
                  <a:ext uri="{FF2B5EF4-FFF2-40B4-BE49-F238E27FC236}">
                    <a16:creationId xmlns:a16="http://schemas.microsoft.com/office/drawing/2014/main" id="{2ECB82D4-F4DF-4A3F-B5DD-5E455BF02AA6}"/>
                  </a:ext>
                </a:extLst>
              </p14:cNvPr>
              <p14:cNvContentPartPr/>
              <p14:nvPr/>
            </p14:nvContentPartPr>
            <p14:xfrm>
              <a:off x="1238520" y="2321440"/>
              <a:ext cx="370080" cy="282600"/>
            </p14:xfrm>
          </p:contentPart>
        </mc:Choice>
        <mc:Fallback xmlns="">
          <p:pic>
            <p:nvPicPr>
              <p:cNvPr id="35" name="Ink 34">
                <a:extLst>
                  <a:ext uri="{FF2B5EF4-FFF2-40B4-BE49-F238E27FC236}">
                    <a16:creationId xmlns:a16="http://schemas.microsoft.com/office/drawing/2014/main" id="{2ECB82D4-F4DF-4A3F-B5DD-5E455BF02AA6}"/>
                  </a:ext>
                </a:extLst>
              </p:cNvPr>
              <p:cNvPicPr/>
              <p:nvPr/>
            </p:nvPicPr>
            <p:blipFill>
              <a:blip r:embed="rId57"/>
              <a:stretch>
                <a:fillRect/>
              </a:stretch>
            </p:blipFill>
            <p:spPr>
              <a:xfrm>
                <a:off x="1229872" y="2312440"/>
                <a:ext cx="387737" cy="300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8">
            <p14:nvContentPartPr>
              <p14:cNvPr id="37" name="Ink 36">
                <a:extLst>
                  <a:ext uri="{FF2B5EF4-FFF2-40B4-BE49-F238E27FC236}">
                    <a16:creationId xmlns:a16="http://schemas.microsoft.com/office/drawing/2014/main" id="{F9781E97-8DED-43CE-A507-46BC5D6A2BFB}"/>
                  </a:ext>
                </a:extLst>
              </p14:cNvPr>
              <p14:cNvContentPartPr/>
              <p14:nvPr/>
            </p14:nvContentPartPr>
            <p14:xfrm>
              <a:off x="891120" y="2356000"/>
              <a:ext cx="262440" cy="290880"/>
            </p14:xfrm>
          </p:contentPart>
        </mc:Choice>
        <mc:Fallback xmlns="">
          <p:pic>
            <p:nvPicPr>
              <p:cNvPr id="37" name="Ink 36">
                <a:extLst>
                  <a:ext uri="{FF2B5EF4-FFF2-40B4-BE49-F238E27FC236}">
                    <a16:creationId xmlns:a16="http://schemas.microsoft.com/office/drawing/2014/main" id="{F9781E97-8DED-43CE-A507-46BC5D6A2BFB}"/>
                  </a:ext>
                </a:extLst>
              </p:cNvPr>
              <p:cNvPicPr/>
              <p:nvPr/>
            </p:nvPicPr>
            <p:blipFill>
              <a:blip r:embed="rId59"/>
              <a:stretch>
                <a:fillRect/>
              </a:stretch>
            </p:blipFill>
            <p:spPr>
              <a:xfrm>
                <a:off x="882468" y="2347000"/>
                <a:ext cx="280104" cy="308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0">
            <p14:nvContentPartPr>
              <p14:cNvPr id="50" name="Ink 49">
                <a:extLst>
                  <a:ext uri="{FF2B5EF4-FFF2-40B4-BE49-F238E27FC236}">
                    <a16:creationId xmlns:a16="http://schemas.microsoft.com/office/drawing/2014/main" id="{DC798E1A-94D9-4391-804E-91C58F2D723C}"/>
                  </a:ext>
                </a:extLst>
              </p14:cNvPr>
              <p14:cNvContentPartPr/>
              <p14:nvPr/>
            </p14:nvContentPartPr>
            <p14:xfrm>
              <a:off x="3579600" y="2220640"/>
              <a:ext cx="354600" cy="426960"/>
            </p14:xfrm>
          </p:contentPart>
        </mc:Choice>
        <mc:Fallback xmlns="">
          <p:pic>
            <p:nvPicPr>
              <p:cNvPr id="50" name="Ink 49">
                <a:extLst>
                  <a:ext uri="{FF2B5EF4-FFF2-40B4-BE49-F238E27FC236}">
                    <a16:creationId xmlns:a16="http://schemas.microsoft.com/office/drawing/2014/main" id="{DC798E1A-94D9-4391-804E-91C58F2D723C}"/>
                  </a:ext>
                </a:extLst>
              </p:cNvPr>
              <p:cNvPicPr/>
              <p:nvPr/>
            </p:nvPicPr>
            <p:blipFill>
              <a:blip r:embed="rId61"/>
              <a:stretch>
                <a:fillRect/>
              </a:stretch>
            </p:blipFill>
            <p:spPr>
              <a:xfrm>
                <a:off x="3570951" y="2211648"/>
                <a:ext cx="372258" cy="44458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2">
            <p14:nvContentPartPr>
              <p14:cNvPr id="51" name="Ink 50">
                <a:extLst>
                  <a:ext uri="{FF2B5EF4-FFF2-40B4-BE49-F238E27FC236}">
                    <a16:creationId xmlns:a16="http://schemas.microsoft.com/office/drawing/2014/main" id="{3E9FD3EE-DCAB-484D-9CD8-40717755351D}"/>
                  </a:ext>
                </a:extLst>
              </p14:cNvPr>
              <p14:cNvContentPartPr/>
              <p14:nvPr/>
            </p14:nvContentPartPr>
            <p14:xfrm>
              <a:off x="2613720" y="2207320"/>
              <a:ext cx="870120" cy="460440"/>
            </p14:xfrm>
          </p:contentPart>
        </mc:Choice>
        <mc:Fallback xmlns="">
          <p:pic>
            <p:nvPicPr>
              <p:cNvPr id="51" name="Ink 50">
                <a:extLst>
                  <a:ext uri="{FF2B5EF4-FFF2-40B4-BE49-F238E27FC236}">
                    <a16:creationId xmlns:a16="http://schemas.microsoft.com/office/drawing/2014/main" id="{3E9FD3EE-DCAB-484D-9CD8-40717755351D}"/>
                  </a:ext>
                </a:extLst>
              </p:cNvPr>
              <p:cNvPicPr/>
              <p:nvPr/>
            </p:nvPicPr>
            <p:blipFill>
              <a:blip r:embed="rId63"/>
              <a:stretch>
                <a:fillRect/>
              </a:stretch>
            </p:blipFill>
            <p:spPr>
              <a:xfrm>
                <a:off x="2604720" y="2198680"/>
                <a:ext cx="887760" cy="478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4">
            <p14:nvContentPartPr>
              <p14:cNvPr id="52" name="Ink 51">
                <a:extLst>
                  <a:ext uri="{FF2B5EF4-FFF2-40B4-BE49-F238E27FC236}">
                    <a16:creationId xmlns:a16="http://schemas.microsoft.com/office/drawing/2014/main" id="{A077DFA9-B981-45E4-8556-DC623B4219A2}"/>
                  </a:ext>
                </a:extLst>
              </p14:cNvPr>
              <p14:cNvContentPartPr/>
              <p14:nvPr/>
            </p14:nvContentPartPr>
            <p14:xfrm>
              <a:off x="1867440" y="2100040"/>
              <a:ext cx="606960" cy="566280"/>
            </p14:xfrm>
          </p:contentPart>
        </mc:Choice>
        <mc:Fallback xmlns="">
          <p:pic>
            <p:nvPicPr>
              <p:cNvPr id="52" name="Ink 51">
                <a:extLst>
                  <a:ext uri="{FF2B5EF4-FFF2-40B4-BE49-F238E27FC236}">
                    <a16:creationId xmlns:a16="http://schemas.microsoft.com/office/drawing/2014/main" id="{A077DFA9-B981-45E4-8556-DC623B4219A2}"/>
                  </a:ext>
                </a:extLst>
              </p:cNvPr>
              <p:cNvPicPr/>
              <p:nvPr/>
            </p:nvPicPr>
            <p:blipFill>
              <a:blip r:embed="rId65"/>
              <a:stretch>
                <a:fillRect/>
              </a:stretch>
            </p:blipFill>
            <p:spPr>
              <a:xfrm>
                <a:off x="1858440" y="2091040"/>
                <a:ext cx="624600" cy="583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6">
            <p14:nvContentPartPr>
              <p14:cNvPr id="68" name="Ink 67">
                <a:extLst>
                  <a:ext uri="{FF2B5EF4-FFF2-40B4-BE49-F238E27FC236}">
                    <a16:creationId xmlns:a16="http://schemas.microsoft.com/office/drawing/2014/main" id="{2BCB77AA-8771-4CAB-BE27-31F1990C23DB}"/>
                  </a:ext>
                </a:extLst>
              </p14:cNvPr>
              <p14:cNvContentPartPr/>
              <p14:nvPr/>
            </p14:nvContentPartPr>
            <p14:xfrm>
              <a:off x="4033200" y="2239360"/>
              <a:ext cx="732240" cy="408600"/>
            </p14:xfrm>
          </p:contentPart>
        </mc:Choice>
        <mc:Fallback xmlns="">
          <p:pic>
            <p:nvPicPr>
              <p:cNvPr id="68" name="Ink 67">
                <a:extLst>
                  <a:ext uri="{FF2B5EF4-FFF2-40B4-BE49-F238E27FC236}">
                    <a16:creationId xmlns:a16="http://schemas.microsoft.com/office/drawing/2014/main" id="{2BCB77AA-8771-4CAB-BE27-31F1990C23DB}"/>
                  </a:ext>
                </a:extLst>
              </p:cNvPr>
              <p:cNvPicPr/>
              <p:nvPr/>
            </p:nvPicPr>
            <p:blipFill>
              <a:blip r:embed="rId67"/>
              <a:stretch>
                <a:fillRect/>
              </a:stretch>
            </p:blipFill>
            <p:spPr>
              <a:xfrm>
                <a:off x="4024200" y="2230360"/>
                <a:ext cx="749880" cy="426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8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87223C36-BDCD-4BEA-AE88-101A255CA0B6}"/>
                  </a:ext>
                </a:extLst>
              </p14:cNvPr>
              <p14:cNvContentPartPr/>
              <p14:nvPr/>
            </p14:nvContentPartPr>
            <p14:xfrm>
              <a:off x="586200" y="2934880"/>
              <a:ext cx="175680" cy="972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87223C36-BDCD-4BEA-AE88-101A255CA0B6}"/>
                  </a:ext>
                </a:extLst>
              </p:cNvPr>
              <p:cNvPicPr/>
              <p:nvPr/>
            </p:nvPicPr>
            <p:blipFill>
              <a:blip r:embed="rId69"/>
              <a:stretch>
                <a:fillRect/>
              </a:stretch>
            </p:blipFill>
            <p:spPr>
              <a:xfrm>
                <a:off x="577560" y="2926240"/>
                <a:ext cx="193320" cy="2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0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C018462A-6DC3-4E53-813E-93036192FD1B}"/>
                  </a:ext>
                </a:extLst>
              </p14:cNvPr>
              <p14:cNvContentPartPr/>
              <p14:nvPr/>
            </p14:nvContentPartPr>
            <p14:xfrm>
              <a:off x="574320" y="3050440"/>
              <a:ext cx="176040" cy="1764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C018462A-6DC3-4E53-813E-93036192FD1B}"/>
                  </a:ext>
                </a:extLst>
              </p:cNvPr>
              <p:cNvPicPr/>
              <p:nvPr/>
            </p:nvPicPr>
            <p:blipFill>
              <a:blip r:embed="rId71"/>
              <a:stretch>
                <a:fillRect/>
              </a:stretch>
            </p:blipFill>
            <p:spPr>
              <a:xfrm>
                <a:off x="565680" y="3041440"/>
                <a:ext cx="193680" cy="35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2">
            <p14:nvContentPartPr>
              <p14:cNvPr id="41" name="Ink 40">
                <a:extLst>
                  <a:ext uri="{FF2B5EF4-FFF2-40B4-BE49-F238E27FC236}">
                    <a16:creationId xmlns:a16="http://schemas.microsoft.com/office/drawing/2014/main" id="{CB12C308-1AEF-43D4-A881-9EF8B66C6642}"/>
                  </a:ext>
                </a:extLst>
              </p14:cNvPr>
              <p14:cNvContentPartPr/>
              <p14:nvPr/>
            </p14:nvContentPartPr>
            <p14:xfrm>
              <a:off x="927120" y="2803840"/>
              <a:ext cx="315720" cy="406800"/>
            </p14:xfrm>
          </p:contentPart>
        </mc:Choice>
        <mc:Fallback xmlns="">
          <p:pic>
            <p:nvPicPr>
              <p:cNvPr id="41" name="Ink 40">
                <a:extLst>
                  <a:ext uri="{FF2B5EF4-FFF2-40B4-BE49-F238E27FC236}">
                    <a16:creationId xmlns:a16="http://schemas.microsoft.com/office/drawing/2014/main" id="{CB12C308-1AEF-43D4-A881-9EF8B66C6642}"/>
                  </a:ext>
                </a:extLst>
              </p:cNvPr>
              <p:cNvPicPr/>
              <p:nvPr/>
            </p:nvPicPr>
            <p:blipFill>
              <a:blip r:embed="rId73"/>
              <a:stretch>
                <a:fillRect/>
              </a:stretch>
            </p:blipFill>
            <p:spPr>
              <a:xfrm>
                <a:off x="918120" y="2794840"/>
                <a:ext cx="333360" cy="424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4">
            <p14:nvContentPartPr>
              <p14:cNvPr id="44" name="Ink 43">
                <a:extLst>
                  <a:ext uri="{FF2B5EF4-FFF2-40B4-BE49-F238E27FC236}">
                    <a16:creationId xmlns:a16="http://schemas.microsoft.com/office/drawing/2014/main" id="{C4A3CCD1-E2D6-49AD-AC10-50B54976B926}"/>
                  </a:ext>
                </a:extLst>
              </p14:cNvPr>
              <p14:cNvContentPartPr/>
              <p14:nvPr/>
            </p14:nvContentPartPr>
            <p14:xfrm>
              <a:off x="1341480" y="2829040"/>
              <a:ext cx="486000" cy="348840"/>
            </p14:xfrm>
          </p:contentPart>
        </mc:Choice>
        <mc:Fallback xmlns="">
          <p:pic>
            <p:nvPicPr>
              <p:cNvPr id="44" name="Ink 43">
                <a:extLst>
                  <a:ext uri="{FF2B5EF4-FFF2-40B4-BE49-F238E27FC236}">
                    <a16:creationId xmlns:a16="http://schemas.microsoft.com/office/drawing/2014/main" id="{C4A3CCD1-E2D6-49AD-AC10-50B54976B926}"/>
                  </a:ext>
                </a:extLst>
              </p:cNvPr>
              <p:cNvPicPr/>
              <p:nvPr/>
            </p:nvPicPr>
            <p:blipFill>
              <a:blip r:embed="rId75"/>
              <a:stretch>
                <a:fillRect/>
              </a:stretch>
            </p:blipFill>
            <p:spPr>
              <a:xfrm>
                <a:off x="1332480" y="2820040"/>
                <a:ext cx="503640" cy="366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6">
            <p14:nvContentPartPr>
              <p14:cNvPr id="55" name="Ink 54">
                <a:extLst>
                  <a:ext uri="{FF2B5EF4-FFF2-40B4-BE49-F238E27FC236}">
                    <a16:creationId xmlns:a16="http://schemas.microsoft.com/office/drawing/2014/main" id="{21EFF2F5-C38E-4798-B3EC-209D5A126046}"/>
                  </a:ext>
                </a:extLst>
              </p14:cNvPr>
              <p14:cNvContentPartPr/>
              <p14:nvPr/>
            </p14:nvContentPartPr>
            <p14:xfrm>
              <a:off x="2487000" y="2872600"/>
              <a:ext cx="15120" cy="331560"/>
            </p14:xfrm>
          </p:contentPart>
        </mc:Choice>
        <mc:Fallback xmlns="">
          <p:pic>
            <p:nvPicPr>
              <p:cNvPr id="55" name="Ink 54">
                <a:extLst>
                  <a:ext uri="{FF2B5EF4-FFF2-40B4-BE49-F238E27FC236}">
                    <a16:creationId xmlns:a16="http://schemas.microsoft.com/office/drawing/2014/main" id="{21EFF2F5-C38E-4798-B3EC-209D5A126046}"/>
                  </a:ext>
                </a:extLst>
              </p:cNvPr>
              <p:cNvPicPr/>
              <p:nvPr/>
            </p:nvPicPr>
            <p:blipFill>
              <a:blip r:embed="rId77"/>
              <a:stretch>
                <a:fillRect/>
              </a:stretch>
            </p:blipFill>
            <p:spPr>
              <a:xfrm>
                <a:off x="2478000" y="2863960"/>
                <a:ext cx="32760" cy="349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8">
            <p14:nvContentPartPr>
              <p14:cNvPr id="59" name="Ink 58">
                <a:extLst>
                  <a:ext uri="{FF2B5EF4-FFF2-40B4-BE49-F238E27FC236}">
                    <a16:creationId xmlns:a16="http://schemas.microsoft.com/office/drawing/2014/main" id="{2D958FFD-8F1E-4DCA-A6EE-21962EADFB32}"/>
                  </a:ext>
                </a:extLst>
              </p14:cNvPr>
              <p14:cNvContentPartPr/>
              <p14:nvPr/>
            </p14:nvContentPartPr>
            <p14:xfrm>
              <a:off x="3084600" y="2918320"/>
              <a:ext cx="158400" cy="252360"/>
            </p14:xfrm>
          </p:contentPart>
        </mc:Choice>
        <mc:Fallback xmlns="">
          <p:pic>
            <p:nvPicPr>
              <p:cNvPr id="59" name="Ink 58">
                <a:extLst>
                  <a:ext uri="{FF2B5EF4-FFF2-40B4-BE49-F238E27FC236}">
                    <a16:creationId xmlns:a16="http://schemas.microsoft.com/office/drawing/2014/main" id="{2D958FFD-8F1E-4DCA-A6EE-21962EADFB32}"/>
                  </a:ext>
                </a:extLst>
              </p:cNvPr>
              <p:cNvPicPr/>
              <p:nvPr/>
            </p:nvPicPr>
            <p:blipFill>
              <a:blip r:embed="rId79"/>
              <a:stretch>
                <a:fillRect/>
              </a:stretch>
            </p:blipFill>
            <p:spPr>
              <a:xfrm>
                <a:off x="3075960" y="2909320"/>
                <a:ext cx="176040" cy="27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0">
            <p14:nvContentPartPr>
              <p14:cNvPr id="60" name="Ink 59">
                <a:extLst>
                  <a:ext uri="{FF2B5EF4-FFF2-40B4-BE49-F238E27FC236}">
                    <a16:creationId xmlns:a16="http://schemas.microsoft.com/office/drawing/2014/main" id="{AAE13E6B-64A1-40B5-8866-E2B588D625DD}"/>
                  </a:ext>
                </a:extLst>
              </p14:cNvPr>
              <p14:cNvContentPartPr/>
              <p14:nvPr/>
            </p14:nvContentPartPr>
            <p14:xfrm>
              <a:off x="2589240" y="2854600"/>
              <a:ext cx="310680" cy="266400"/>
            </p14:xfrm>
          </p:contentPart>
        </mc:Choice>
        <mc:Fallback xmlns="">
          <p:pic>
            <p:nvPicPr>
              <p:cNvPr id="60" name="Ink 59">
                <a:extLst>
                  <a:ext uri="{FF2B5EF4-FFF2-40B4-BE49-F238E27FC236}">
                    <a16:creationId xmlns:a16="http://schemas.microsoft.com/office/drawing/2014/main" id="{AAE13E6B-64A1-40B5-8866-E2B588D625DD}"/>
                  </a:ext>
                </a:extLst>
              </p:cNvPr>
              <p:cNvPicPr/>
              <p:nvPr/>
            </p:nvPicPr>
            <p:blipFill>
              <a:blip r:embed="rId81"/>
              <a:stretch>
                <a:fillRect/>
              </a:stretch>
            </p:blipFill>
            <p:spPr>
              <a:xfrm>
                <a:off x="2580230" y="2845600"/>
                <a:ext cx="328340" cy="284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2">
            <p14:nvContentPartPr>
              <p14:cNvPr id="61" name="Ink 60">
                <a:extLst>
                  <a:ext uri="{FF2B5EF4-FFF2-40B4-BE49-F238E27FC236}">
                    <a16:creationId xmlns:a16="http://schemas.microsoft.com/office/drawing/2014/main" id="{E59B6D82-39AE-4CDF-A406-742A798D418F}"/>
                  </a:ext>
                </a:extLst>
              </p14:cNvPr>
              <p14:cNvContentPartPr/>
              <p14:nvPr/>
            </p14:nvContentPartPr>
            <p14:xfrm>
              <a:off x="2022960" y="2820760"/>
              <a:ext cx="383760" cy="398160"/>
            </p14:xfrm>
          </p:contentPart>
        </mc:Choice>
        <mc:Fallback xmlns="">
          <p:pic>
            <p:nvPicPr>
              <p:cNvPr id="61" name="Ink 60">
                <a:extLst>
                  <a:ext uri="{FF2B5EF4-FFF2-40B4-BE49-F238E27FC236}">
                    <a16:creationId xmlns:a16="http://schemas.microsoft.com/office/drawing/2014/main" id="{E59B6D82-39AE-4CDF-A406-742A798D418F}"/>
                  </a:ext>
                </a:extLst>
              </p:cNvPr>
              <p:cNvPicPr/>
              <p:nvPr/>
            </p:nvPicPr>
            <p:blipFill>
              <a:blip r:embed="rId83"/>
              <a:stretch>
                <a:fillRect/>
              </a:stretch>
            </p:blipFill>
            <p:spPr>
              <a:xfrm>
                <a:off x="2014312" y="2812120"/>
                <a:ext cx="401417" cy="415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4">
            <p14:nvContentPartPr>
              <p14:cNvPr id="62" name="Ink 61">
                <a:extLst>
                  <a:ext uri="{FF2B5EF4-FFF2-40B4-BE49-F238E27FC236}">
                    <a16:creationId xmlns:a16="http://schemas.microsoft.com/office/drawing/2014/main" id="{A45DA30E-81B3-4B45-9659-8750639BA918}"/>
                  </a:ext>
                </a:extLst>
              </p14:cNvPr>
              <p14:cNvContentPartPr/>
              <p14:nvPr/>
            </p14:nvContentPartPr>
            <p14:xfrm>
              <a:off x="3361080" y="2933080"/>
              <a:ext cx="195120" cy="225000"/>
            </p14:xfrm>
          </p:contentPart>
        </mc:Choice>
        <mc:Fallback xmlns="">
          <p:pic>
            <p:nvPicPr>
              <p:cNvPr id="62" name="Ink 61">
                <a:extLst>
                  <a:ext uri="{FF2B5EF4-FFF2-40B4-BE49-F238E27FC236}">
                    <a16:creationId xmlns:a16="http://schemas.microsoft.com/office/drawing/2014/main" id="{A45DA30E-81B3-4B45-9659-8750639BA918}"/>
                  </a:ext>
                </a:extLst>
              </p:cNvPr>
              <p:cNvPicPr/>
              <p:nvPr/>
            </p:nvPicPr>
            <p:blipFill>
              <a:blip r:embed="rId85"/>
              <a:stretch>
                <a:fillRect/>
              </a:stretch>
            </p:blipFill>
            <p:spPr>
              <a:xfrm>
                <a:off x="3352440" y="2924440"/>
                <a:ext cx="212760" cy="242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6">
            <p14:nvContentPartPr>
              <p14:cNvPr id="73" name="Ink 72">
                <a:extLst>
                  <a:ext uri="{FF2B5EF4-FFF2-40B4-BE49-F238E27FC236}">
                    <a16:creationId xmlns:a16="http://schemas.microsoft.com/office/drawing/2014/main" id="{C106493F-EBAA-48DB-9606-E0CCB15B54A0}"/>
                  </a:ext>
                </a:extLst>
              </p14:cNvPr>
              <p14:cNvContentPartPr/>
              <p14:nvPr/>
            </p14:nvContentPartPr>
            <p14:xfrm>
              <a:off x="3314280" y="2819680"/>
              <a:ext cx="226080" cy="66600"/>
            </p14:xfrm>
          </p:contentPart>
        </mc:Choice>
        <mc:Fallback xmlns="">
          <p:pic>
            <p:nvPicPr>
              <p:cNvPr id="73" name="Ink 72">
                <a:extLst>
                  <a:ext uri="{FF2B5EF4-FFF2-40B4-BE49-F238E27FC236}">
                    <a16:creationId xmlns:a16="http://schemas.microsoft.com/office/drawing/2014/main" id="{C106493F-EBAA-48DB-9606-E0CCB15B54A0}"/>
                  </a:ext>
                </a:extLst>
              </p:cNvPr>
              <p:cNvPicPr/>
              <p:nvPr/>
            </p:nvPicPr>
            <p:blipFill>
              <a:blip r:embed="rId87"/>
              <a:stretch>
                <a:fillRect/>
              </a:stretch>
            </p:blipFill>
            <p:spPr>
              <a:xfrm>
                <a:off x="3305280" y="2811040"/>
                <a:ext cx="243720" cy="84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8">
            <p14:nvContentPartPr>
              <p14:cNvPr id="74" name="Ink 73">
                <a:extLst>
                  <a:ext uri="{FF2B5EF4-FFF2-40B4-BE49-F238E27FC236}">
                    <a16:creationId xmlns:a16="http://schemas.microsoft.com/office/drawing/2014/main" id="{01FF481C-C548-49BF-A877-EE9A9EF384D3}"/>
                  </a:ext>
                </a:extLst>
              </p14:cNvPr>
              <p14:cNvContentPartPr/>
              <p14:nvPr/>
            </p14:nvContentPartPr>
            <p14:xfrm>
              <a:off x="3318600" y="2758840"/>
              <a:ext cx="183600" cy="20160"/>
            </p14:xfrm>
          </p:contentPart>
        </mc:Choice>
        <mc:Fallback xmlns="">
          <p:pic>
            <p:nvPicPr>
              <p:cNvPr id="74" name="Ink 73">
                <a:extLst>
                  <a:ext uri="{FF2B5EF4-FFF2-40B4-BE49-F238E27FC236}">
                    <a16:creationId xmlns:a16="http://schemas.microsoft.com/office/drawing/2014/main" id="{01FF481C-C548-49BF-A877-EE9A9EF384D3}"/>
                  </a:ext>
                </a:extLst>
              </p:cNvPr>
              <p:cNvPicPr/>
              <p:nvPr/>
            </p:nvPicPr>
            <p:blipFill>
              <a:blip r:embed="rId89"/>
              <a:stretch>
                <a:fillRect/>
              </a:stretch>
            </p:blipFill>
            <p:spPr>
              <a:xfrm>
                <a:off x="3309600" y="2749840"/>
                <a:ext cx="201240" cy="37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0">
            <p14:nvContentPartPr>
              <p14:cNvPr id="78" name="Ink 77">
                <a:extLst>
                  <a:ext uri="{FF2B5EF4-FFF2-40B4-BE49-F238E27FC236}">
                    <a16:creationId xmlns:a16="http://schemas.microsoft.com/office/drawing/2014/main" id="{4BD16FE0-3207-4782-90E5-6454FB5F9666}"/>
                  </a:ext>
                </a:extLst>
              </p14:cNvPr>
              <p14:cNvContentPartPr/>
              <p14:nvPr/>
            </p14:nvContentPartPr>
            <p14:xfrm>
              <a:off x="3834480" y="2743000"/>
              <a:ext cx="178560" cy="65160"/>
            </p14:xfrm>
          </p:contentPart>
        </mc:Choice>
        <mc:Fallback xmlns="">
          <p:pic>
            <p:nvPicPr>
              <p:cNvPr id="78" name="Ink 77">
                <a:extLst>
                  <a:ext uri="{FF2B5EF4-FFF2-40B4-BE49-F238E27FC236}">
                    <a16:creationId xmlns:a16="http://schemas.microsoft.com/office/drawing/2014/main" id="{4BD16FE0-3207-4782-90E5-6454FB5F9666}"/>
                  </a:ext>
                </a:extLst>
              </p:cNvPr>
              <p:cNvPicPr/>
              <p:nvPr/>
            </p:nvPicPr>
            <p:blipFill>
              <a:blip r:embed="rId91"/>
              <a:stretch>
                <a:fillRect/>
              </a:stretch>
            </p:blipFill>
            <p:spPr>
              <a:xfrm>
                <a:off x="3825480" y="2734000"/>
                <a:ext cx="196200" cy="82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2">
            <p14:nvContentPartPr>
              <p14:cNvPr id="82" name="Ink 81">
                <a:extLst>
                  <a:ext uri="{FF2B5EF4-FFF2-40B4-BE49-F238E27FC236}">
                    <a16:creationId xmlns:a16="http://schemas.microsoft.com/office/drawing/2014/main" id="{EB2F2E4B-18E7-4886-B96B-868AB4CB164F}"/>
                  </a:ext>
                </a:extLst>
              </p14:cNvPr>
              <p14:cNvContentPartPr/>
              <p14:nvPr/>
            </p14:nvContentPartPr>
            <p14:xfrm>
              <a:off x="3696600" y="2844880"/>
              <a:ext cx="493560" cy="354960"/>
            </p14:xfrm>
          </p:contentPart>
        </mc:Choice>
        <mc:Fallback xmlns="">
          <p:pic>
            <p:nvPicPr>
              <p:cNvPr id="82" name="Ink 81">
                <a:extLst>
                  <a:ext uri="{FF2B5EF4-FFF2-40B4-BE49-F238E27FC236}">
                    <a16:creationId xmlns:a16="http://schemas.microsoft.com/office/drawing/2014/main" id="{EB2F2E4B-18E7-4886-B96B-868AB4CB164F}"/>
                  </a:ext>
                </a:extLst>
              </p:cNvPr>
              <p:cNvPicPr/>
              <p:nvPr/>
            </p:nvPicPr>
            <p:blipFill>
              <a:blip r:embed="rId93"/>
              <a:stretch>
                <a:fillRect/>
              </a:stretch>
            </p:blipFill>
            <p:spPr>
              <a:xfrm>
                <a:off x="3687600" y="2836240"/>
                <a:ext cx="511200" cy="37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4">
            <p14:nvContentPartPr>
              <p14:cNvPr id="30" name="Ink 29">
                <a:extLst>
                  <a:ext uri="{FF2B5EF4-FFF2-40B4-BE49-F238E27FC236}">
                    <a16:creationId xmlns:a16="http://schemas.microsoft.com/office/drawing/2014/main" id="{8A1466F0-9156-4AFB-B306-8993D2615D69}"/>
                  </a:ext>
                </a:extLst>
              </p14:cNvPr>
              <p14:cNvContentPartPr/>
              <p14:nvPr/>
            </p14:nvContentPartPr>
            <p14:xfrm>
              <a:off x="5256840" y="3159160"/>
              <a:ext cx="11520" cy="65160"/>
            </p14:xfrm>
          </p:contentPart>
        </mc:Choice>
        <mc:Fallback xmlns="">
          <p:pic>
            <p:nvPicPr>
              <p:cNvPr id="30" name="Ink 29">
                <a:extLst>
                  <a:ext uri="{FF2B5EF4-FFF2-40B4-BE49-F238E27FC236}">
                    <a16:creationId xmlns:a16="http://schemas.microsoft.com/office/drawing/2014/main" id="{8A1466F0-9156-4AFB-B306-8993D2615D69}"/>
                  </a:ext>
                </a:extLst>
              </p:cNvPr>
              <p:cNvPicPr/>
              <p:nvPr/>
            </p:nvPicPr>
            <p:blipFill>
              <a:blip r:embed="rId95"/>
              <a:stretch>
                <a:fillRect/>
              </a:stretch>
            </p:blipFill>
            <p:spPr>
              <a:xfrm>
                <a:off x="5247840" y="3150160"/>
                <a:ext cx="29160" cy="82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6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id="{FE7E1FD7-02D9-4B8C-A8CB-6C0AF01202F8}"/>
                  </a:ext>
                </a:extLst>
              </p14:cNvPr>
              <p14:cNvContentPartPr/>
              <p14:nvPr/>
            </p14:nvContentPartPr>
            <p14:xfrm>
              <a:off x="5238480" y="3011920"/>
              <a:ext cx="360" cy="360"/>
            </p14:xfrm>
          </p:contentPart>
        </mc:Choice>
        <mc:Fallback xmlns=""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FE7E1FD7-02D9-4B8C-A8CB-6C0AF01202F8}"/>
                  </a:ext>
                </a:extLst>
              </p:cNvPr>
              <p:cNvPicPr/>
              <p:nvPr/>
            </p:nvPicPr>
            <p:blipFill>
              <a:blip r:embed="rId97"/>
              <a:stretch>
                <a:fillRect/>
              </a:stretch>
            </p:blipFill>
            <p:spPr>
              <a:xfrm>
                <a:off x="5229840" y="3003280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8">
            <p14:nvContentPartPr>
              <p14:cNvPr id="34" name="Ink 33">
                <a:extLst>
                  <a:ext uri="{FF2B5EF4-FFF2-40B4-BE49-F238E27FC236}">
                    <a16:creationId xmlns:a16="http://schemas.microsoft.com/office/drawing/2014/main" id="{0D69DE80-2133-4DEF-9A94-728220B07862}"/>
                  </a:ext>
                </a:extLst>
              </p14:cNvPr>
              <p14:cNvContentPartPr/>
              <p14:nvPr/>
            </p14:nvContentPartPr>
            <p14:xfrm>
              <a:off x="5408760" y="3100840"/>
              <a:ext cx="99360" cy="166320"/>
            </p14:xfrm>
          </p:contentPart>
        </mc:Choice>
        <mc:Fallback xmlns="">
          <p:pic>
            <p:nvPicPr>
              <p:cNvPr id="34" name="Ink 33">
                <a:extLst>
                  <a:ext uri="{FF2B5EF4-FFF2-40B4-BE49-F238E27FC236}">
                    <a16:creationId xmlns:a16="http://schemas.microsoft.com/office/drawing/2014/main" id="{0D69DE80-2133-4DEF-9A94-728220B07862}"/>
                  </a:ext>
                </a:extLst>
              </p:cNvPr>
              <p:cNvPicPr/>
              <p:nvPr/>
            </p:nvPicPr>
            <p:blipFill>
              <a:blip r:embed="rId99"/>
              <a:stretch>
                <a:fillRect/>
              </a:stretch>
            </p:blipFill>
            <p:spPr>
              <a:xfrm>
                <a:off x="5399760" y="3091840"/>
                <a:ext cx="117000" cy="183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0">
            <p14:nvContentPartPr>
              <p14:cNvPr id="38" name="Ink 37">
                <a:extLst>
                  <a:ext uri="{FF2B5EF4-FFF2-40B4-BE49-F238E27FC236}">
                    <a16:creationId xmlns:a16="http://schemas.microsoft.com/office/drawing/2014/main" id="{7B1D3EF8-0125-4D1A-9544-A0AC29DBE547}"/>
                  </a:ext>
                </a:extLst>
              </p14:cNvPr>
              <p14:cNvContentPartPr/>
              <p14:nvPr/>
            </p14:nvContentPartPr>
            <p14:xfrm>
              <a:off x="4602360" y="2833000"/>
              <a:ext cx="558360" cy="442800"/>
            </p14:xfrm>
          </p:contentPart>
        </mc:Choice>
        <mc:Fallback xmlns="">
          <p:pic>
            <p:nvPicPr>
              <p:cNvPr id="38" name="Ink 37">
                <a:extLst>
                  <a:ext uri="{FF2B5EF4-FFF2-40B4-BE49-F238E27FC236}">
                    <a16:creationId xmlns:a16="http://schemas.microsoft.com/office/drawing/2014/main" id="{7B1D3EF8-0125-4D1A-9544-A0AC29DBE547}"/>
                  </a:ext>
                </a:extLst>
              </p:cNvPr>
              <p:cNvPicPr/>
              <p:nvPr/>
            </p:nvPicPr>
            <p:blipFill>
              <a:blip r:embed="rId101"/>
              <a:stretch>
                <a:fillRect/>
              </a:stretch>
            </p:blipFill>
            <p:spPr>
              <a:xfrm>
                <a:off x="4593720" y="2824007"/>
                <a:ext cx="576000" cy="46042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2">
            <p14:nvContentPartPr>
              <p14:cNvPr id="47" name="Ink 46">
                <a:extLst>
                  <a:ext uri="{FF2B5EF4-FFF2-40B4-BE49-F238E27FC236}">
                    <a16:creationId xmlns:a16="http://schemas.microsoft.com/office/drawing/2014/main" id="{E4728C11-0D7B-41B1-A4CE-5B28AB5837E5}"/>
                  </a:ext>
                </a:extLst>
              </p14:cNvPr>
              <p14:cNvContentPartPr/>
              <p14:nvPr/>
            </p14:nvContentPartPr>
            <p14:xfrm>
              <a:off x="5854440" y="3054760"/>
              <a:ext cx="1329480" cy="277560"/>
            </p14:xfrm>
          </p:contentPart>
        </mc:Choice>
        <mc:Fallback xmlns="">
          <p:pic>
            <p:nvPicPr>
              <p:cNvPr id="47" name="Ink 46">
                <a:extLst>
                  <a:ext uri="{FF2B5EF4-FFF2-40B4-BE49-F238E27FC236}">
                    <a16:creationId xmlns:a16="http://schemas.microsoft.com/office/drawing/2014/main" id="{E4728C11-0D7B-41B1-A4CE-5B28AB5837E5}"/>
                  </a:ext>
                </a:extLst>
              </p:cNvPr>
              <p:cNvPicPr/>
              <p:nvPr/>
            </p:nvPicPr>
            <p:blipFill>
              <a:blip r:embed="rId103"/>
              <a:stretch>
                <a:fillRect/>
              </a:stretch>
            </p:blipFill>
            <p:spPr>
              <a:xfrm>
                <a:off x="5845442" y="3046120"/>
                <a:ext cx="1347115" cy="295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4">
            <p14:nvContentPartPr>
              <p14:cNvPr id="69" name="Ink 68">
                <a:extLst>
                  <a:ext uri="{FF2B5EF4-FFF2-40B4-BE49-F238E27FC236}">
                    <a16:creationId xmlns:a16="http://schemas.microsoft.com/office/drawing/2014/main" id="{E286BD47-2CC4-4730-9976-D9A330510292}"/>
                  </a:ext>
                </a:extLst>
              </p14:cNvPr>
              <p14:cNvContentPartPr/>
              <p14:nvPr/>
            </p14:nvContentPartPr>
            <p14:xfrm>
              <a:off x="7477320" y="2951080"/>
              <a:ext cx="931320" cy="376200"/>
            </p14:xfrm>
          </p:contentPart>
        </mc:Choice>
        <mc:Fallback xmlns="">
          <p:pic>
            <p:nvPicPr>
              <p:cNvPr id="69" name="Ink 68">
                <a:extLst>
                  <a:ext uri="{FF2B5EF4-FFF2-40B4-BE49-F238E27FC236}">
                    <a16:creationId xmlns:a16="http://schemas.microsoft.com/office/drawing/2014/main" id="{E286BD47-2CC4-4730-9976-D9A330510292}"/>
                  </a:ext>
                </a:extLst>
              </p:cNvPr>
              <p:cNvPicPr/>
              <p:nvPr/>
            </p:nvPicPr>
            <p:blipFill>
              <a:blip r:embed="rId105"/>
              <a:stretch>
                <a:fillRect/>
              </a:stretch>
            </p:blipFill>
            <p:spPr>
              <a:xfrm>
                <a:off x="7468680" y="2942089"/>
                <a:ext cx="948960" cy="39382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6">
            <p14:nvContentPartPr>
              <p14:cNvPr id="76" name="Ink 75">
                <a:extLst>
                  <a:ext uri="{FF2B5EF4-FFF2-40B4-BE49-F238E27FC236}">
                    <a16:creationId xmlns:a16="http://schemas.microsoft.com/office/drawing/2014/main" id="{C4BB35B9-5CED-4753-B3B7-A9F32E2DAAFF}"/>
                  </a:ext>
                </a:extLst>
              </p14:cNvPr>
              <p14:cNvContentPartPr/>
              <p14:nvPr/>
            </p14:nvContentPartPr>
            <p14:xfrm>
              <a:off x="419520" y="3657400"/>
              <a:ext cx="523800" cy="325080"/>
            </p14:xfrm>
          </p:contentPart>
        </mc:Choice>
        <mc:Fallback xmlns="">
          <p:pic>
            <p:nvPicPr>
              <p:cNvPr id="76" name="Ink 75">
                <a:extLst>
                  <a:ext uri="{FF2B5EF4-FFF2-40B4-BE49-F238E27FC236}">
                    <a16:creationId xmlns:a16="http://schemas.microsoft.com/office/drawing/2014/main" id="{C4BB35B9-5CED-4753-B3B7-A9F32E2DAAFF}"/>
                  </a:ext>
                </a:extLst>
              </p:cNvPr>
              <p:cNvPicPr/>
              <p:nvPr/>
            </p:nvPicPr>
            <p:blipFill>
              <a:blip r:embed="rId107"/>
              <a:stretch>
                <a:fillRect/>
              </a:stretch>
            </p:blipFill>
            <p:spPr>
              <a:xfrm>
                <a:off x="410520" y="3648760"/>
                <a:ext cx="541440" cy="342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8">
            <p14:nvContentPartPr>
              <p14:cNvPr id="80" name="Ink 79">
                <a:extLst>
                  <a:ext uri="{FF2B5EF4-FFF2-40B4-BE49-F238E27FC236}">
                    <a16:creationId xmlns:a16="http://schemas.microsoft.com/office/drawing/2014/main" id="{EC8C6B09-4C1D-4730-85FE-CE6C4BD55FF9}"/>
                  </a:ext>
                </a:extLst>
              </p14:cNvPr>
              <p14:cNvContentPartPr/>
              <p14:nvPr/>
            </p14:nvContentPartPr>
            <p14:xfrm>
              <a:off x="1117920" y="3853600"/>
              <a:ext cx="99000" cy="130320"/>
            </p14:xfrm>
          </p:contentPart>
        </mc:Choice>
        <mc:Fallback xmlns="">
          <p:pic>
            <p:nvPicPr>
              <p:cNvPr id="80" name="Ink 79">
                <a:extLst>
                  <a:ext uri="{FF2B5EF4-FFF2-40B4-BE49-F238E27FC236}">
                    <a16:creationId xmlns:a16="http://schemas.microsoft.com/office/drawing/2014/main" id="{EC8C6B09-4C1D-4730-85FE-CE6C4BD55FF9}"/>
                  </a:ext>
                </a:extLst>
              </p:cNvPr>
              <p:cNvPicPr/>
              <p:nvPr/>
            </p:nvPicPr>
            <p:blipFill>
              <a:blip r:embed="rId109"/>
              <a:stretch>
                <a:fillRect/>
              </a:stretch>
            </p:blipFill>
            <p:spPr>
              <a:xfrm>
                <a:off x="1109280" y="3844600"/>
                <a:ext cx="116640" cy="147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0">
            <p14:nvContentPartPr>
              <p14:cNvPr id="81" name="Ink 80">
                <a:extLst>
                  <a:ext uri="{FF2B5EF4-FFF2-40B4-BE49-F238E27FC236}">
                    <a16:creationId xmlns:a16="http://schemas.microsoft.com/office/drawing/2014/main" id="{68139573-D54A-439C-89CF-CA2221C88383}"/>
                  </a:ext>
                </a:extLst>
              </p14:cNvPr>
              <p14:cNvContentPartPr/>
              <p14:nvPr/>
            </p14:nvContentPartPr>
            <p14:xfrm>
              <a:off x="1088760" y="3629680"/>
              <a:ext cx="124920" cy="181080"/>
            </p14:xfrm>
          </p:contentPart>
        </mc:Choice>
        <mc:Fallback xmlns="">
          <p:pic>
            <p:nvPicPr>
              <p:cNvPr id="81" name="Ink 80">
                <a:extLst>
                  <a:ext uri="{FF2B5EF4-FFF2-40B4-BE49-F238E27FC236}">
                    <a16:creationId xmlns:a16="http://schemas.microsoft.com/office/drawing/2014/main" id="{68139573-D54A-439C-89CF-CA2221C88383}"/>
                  </a:ext>
                </a:extLst>
              </p:cNvPr>
              <p:cNvPicPr/>
              <p:nvPr/>
            </p:nvPicPr>
            <p:blipFill>
              <a:blip r:embed="rId111"/>
              <a:stretch>
                <a:fillRect/>
              </a:stretch>
            </p:blipFill>
            <p:spPr>
              <a:xfrm>
                <a:off x="1079760" y="3621040"/>
                <a:ext cx="142560" cy="198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2">
            <p14:nvContentPartPr>
              <p14:cNvPr id="100" name="Ink 99">
                <a:extLst>
                  <a:ext uri="{FF2B5EF4-FFF2-40B4-BE49-F238E27FC236}">
                    <a16:creationId xmlns:a16="http://schemas.microsoft.com/office/drawing/2014/main" id="{6F3FF3BD-B96E-4B47-89E0-A6E983A80C5E}"/>
                  </a:ext>
                </a:extLst>
              </p14:cNvPr>
              <p14:cNvContentPartPr/>
              <p14:nvPr/>
            </p14:nvContentPartPr>
            <p14:xfrm>
              <a:off x="1826040" y="4042960"/>
              <a:ext cx="29880" cy="56160"/>
            </p14:xfrm>
          </p:contentPart>
        </mc:Choice>
        <mc:Fallback xmlns="">
          <p:pic>
            <p:nvPicPr>
              <p:cNvPr id="100" name="Ink 99">
                <a:extLst>
                  <a:ext uri="{FF2B5EF4-FFF2-40B4-BE49-F238E27FC236}">
                    <a16:creationId xmlns:a16="http://schemas.microsoft.com/office/drawing/2014/main" id="{6F3FF3BD-B96E-4B47-89E0-A6E983A80C5E}"/>
                  </a:ext>
                </a:extLst>
              </p:cNvPr>
              <p:cNvPicPr/>
              <p:nvPr/>
            </p:nvPicPr>
            <p:blipFill>
              <a:blip r:embed="rId113"/>
              <a:stretch>
                <a:fillRect/>
              </a:stretch>
            </p:blipFill>
            <p:spPr>
              <a:xfrm>
                <a:off x="1817040" y="4034320"/>
                <a:ext cx="47520" cy="73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4">
            <p14:nvContentPartPr>
              <p14:cNvPr id="102" name="Ink 101">
                <a:extLst>
                  <a:ext uri="{FF2B5EF4-FFF2-40B4-BE49-F238E27FC236}">
                    <a16:creationId xmlns:a16="http://schemas.microsoft.com/office/drawing/2014/main" id="{DBD5C86C-F01A-43B2-B78D-001F20650E2B}"/>
                  </a:ext>
                </a:extLst>
              </p14:cNvPr>
              <p14:cNvContentPartPr/>
              <p14:nvPr/>
            </p14:nvContentPartPr>
            <p14:xfrm>
              <a:off x="1312680" y="3610960"/>
              <a:ext cx="1006920" cy="378000"/>
            </p14:xfrm>
          </p:contentPart>
        </mc:Choice>
        <mc:Fallback xmlns="">
          <p:pic>
            <p:nvPicPr>
              <p:cNvPr id="102" name="Ink 101">
                <a:extLst>
                  <a:ext uri="{FF2B5EF4-FFF2-40B4-BE49-F238E27FC236}">
                    <a16:creationId xmlns:a16="http://schemas.microsoft.com/office/drawing/2014/main" id="{DBD5C86C-F01A-43B2-B78D-001F20650E2B}"/>
                  </a:ext>
                </a:extLst>
              </p:cNvPr>
              <p:cNvPicPr/>
              <p:nvPr/>
            </p:nvPicPr>
            <p:blipFill>
              <a:blip r:embed="rId115"/>
              <a:stretch>
                <a:fillRect/>
              </a:stretch>
            </p:blipFill>
            <p:spPr>
              <a:xfrm>
                <a:off x="1304040" y="3602320"/>
                <a:ext cx="1024560" cy="395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6">
            <p14:nvContentPartPr>
              <p14:cNvPr id="105" name="Ink 104">
                <a:extLst>
                  <a:ext uri="{FF2B5EF4-FFF2-40B4-BE49-F238E27FC236}">
                    <a16:creationId xmlns:a16="http://schemas.microsoft.com/office/drawing/2014/main" id="{D8861057-F683-404E-8F56-1E95BDE1430B}"/>
                  </a:ext>
                </a:extLst>
              </p14:cNvPr>
              <p14:cNvContentPartPr/>
              <p14:nvPr/>
            </p14:nvContentPartPr>
            <p14:xfrm>
              <a:off x="2463240" y="3756760"/>
              <a:ext cx="167400" cy="162360"/>
            </p14:xfrm>
          </p:contentPart>
        </mc:Choice>
        <mc:Fallback xmlns="">
          <p:pic>
            <p:nvPicPr>
              <p:cNvPr id="105" name="Ink 104">
                <a:extLst>
                  <a:ext uri="{FF2B5EF4-FFF2-40B4-BE49-F238E27FC236}">
                    <a16:creationId xmlns:a16="http://schemas.microsoft.com/office/drawing/2014/main" id="{D8861057-F683-404E-8F56-1E95BDE1430B}"/>
                  </a:ext>
                </a:extLst>
              </p:cNvPr>
              <p:cNvPicPr/>
              <p:nvPr/>
            </p:nvPicPr>
            <p:blipFill>
              <a:blip r:embed="rId117"/>
              <a:stretch>
                <a:fillRect/>
              </a:stretch>
            </p:blipFill>
            <p:spPr>
              <a:xfrm>
                <a:off x="2454240" y="3748120"/>
                <a:ext cx="185040" cy="18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8">
            <p14:nvContentPartPr>
              <p14:cNvPr id="106" name="Ink 105">
                <a:extLst>
                  <a:ext uri="{FF2B5EF4-FFF2-40B4-BE49-F238E27FC236}">
                    <a16:creationId xmlns:a16="http://schemas.microsoft.com/office/drawing/2014/main" id="{89CE2D74-9638-4922-81E3-08304B107D0C}"/>
                  </a:ext>
                </a:extLst>
              </p14:cNvPr>
              <p14:cNvContentPartPr/>
              <p14:nvPr/>
            </p14:nvContentPartPr>
            <p14:xfrm>
              <a:off x="2818920" y="3651640"/>
              <a:ext cx="13680" cy="117360"/>
            </p14:xfrm>
          </p:contentPart>
        </mc:Choice>
        <mc:Fallback xmlns="">
          <p:pic>
            <p:nvPicPr>
              <p:cNvPr id="106" name="Ink 105">
                <a:extLst>
                  <a:ext uri="{FF2B5EF4-FFF2-40B4-BE49-F238E27FC236}">
                    <a16:creationId xmlns:a16="http://schemas.microsoft.com/office/drawing/2014/main" id="{89CE2D74-9638-4922-81E3-08304B107D0C}"/>
                  </a:ext>
                </a:extLst>
              </p:cNvPr>
              <p:cNvPicPr/>
              <p:nvPr/>
            </p:nvPicPr>
            <p:blipFill>
              <a:blip r:embed="rId119"/>
              <a:stretch>
                <a:fillRect/>
              </a:stretch>
            </p:blipFill>
            <p:spPr>
              <a:xfrm>
                <a:off x="2809920" y="3642640"/>
                <a:ext cx="31320" cy="135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0">
            <p14:nvContentPartPr>
              <p14:cNvPr id="107" name="Ink 106">
                <a:extLst>
                  <a:ext uri="{FF2B5EF4-FFF2-40B4-BE49-F238E27FC236}">
                    <a16:creationId xmlns:a16="http://schemas.microsoft.com/office/drawing/2014/main" id="{8901D0EB-0C6F-4B16-909F-37C3324D9AE0}"/>
                  </a:ext>
                </a:extLst>
              </p14:cNvPr>
              <p14:cNvContentPartPr/>
              <p14:nvPr/>
            </p14:nvContentPartPr>
            <p14:xfrm>
              <a:off x="2726760" y="3817960"/>
              <a:ext cx="119160" cy="13680"/>
            </p14:xfrm>
          </p:contentPart>
        </mc:Choice>
        <mc:Fallback xmlns="">
          <p:pic>
            <p:nvPicPr>
              <p:cNvPr id="107" name="Ink 106">
                <a:extLst>
                  <a:ext uri="{FF2B5EF4-FFF2-40B4-BE49-F238E27FC236}">
                    <a16:creationId xmlns:a16="http://schemas.microsoft.com/office/drawing/2014/main" id="{8901D0EB-0C6F-4B16-909F-37C3324D9AE0}"/>
                  </a:ext>
                </a:extLst>
              </p:cNvPr>
              <p:cNvPicPr/>
              <p:nvPr/>
            </p:nvPicPr>
            <p:blipFill>
              <a:blip r:embed="rId121"/>
              <a:stretch>
                <a:fillRect/>
              </a:stretch>
            </p:blipFill>
            <p:spPr>
              <a:xfrm>
                <a:off x="2718120" y="3808960"/>
                <a:ext cx="136800" cy="31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2">
            <p14:nvContentPartPr>
              <p14:cNvPr id="108" name="Ink 107">
                <a:extLst>
                  <a:ext uri="{FF2B5EF4-FFF2-40B4-BE49-F238E27FC236}">
                    <a16:creationId xmlns:a16="http://schemas.microsoft.com/office/drawing/2014/main" id="{887063A4-3AED-49A0-A649-48A5F99194DE}"/>
                  </a:ext>
                </a:extLst>
              </p14:cNvPr>
              <p14:cNvContentPartPr/>
              <p14:nvPr/>
            </p14:nvContentPartPr>
            <p14:xfrm>
              <a:off x="2744760" y="3901120"/>
              <a:ext cx="109800" cy="129240"/>
            </p14:xfrm>
          </p:contentPart>
        </mc:Choice>
        <mc:Fallback xmlns="">
          <p:pic>
            <p:nvPicPr>
              <p:cNvPr id="108" name="Ink 107">
                <a:extLst>
                  <a:ext uri="{FF2B5EF4-FFF2-40B4-BE49-F238E27FC236}">
                    <a16:creationId xmlns:a16="http://schemas.microsoft.com/office/drawing/2014/main" id="{887063A4-3AED-49A0-A649-48A5F99194DE}"/>
                  </a:ext>
                </a:extLst>
              </p:cNvPr>
              <p:cNvPicPr/>
              <p:nvPr/>
            </p:nvPicPr>
            <p:blipFill>
              <a:blip r:embed="rId123"/>
              <a:stretch>
                <a:fillRect/>
              </a:stretch>
            </p:blipFill>
            <p:spPr>
              <a:xfrm>
                <a:off x="2736120" y="3892480"/>
                <a:ext cx="127440" cy="146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4">
            <p14:nvContentPartPr>
              <p14:cNvPr id="110" name="Ink 109">
                <a:extLst>
                  <a:ext uri="{FF2B5EF4-FFF2-40B4-BE49-F238E27FC236}">
                    <a16:creationId xmlns:a16="http://schemas.microsoft.com/office/drawing/2014/main" id="{9ED566D3-D70F-4009-BFE5-076C409B9A9D}"/>
                  </a:ext>
                </a:extLst>
              </p14:cNvPr>
              <p14:cNvContentPartPr/>
              <p14:nvPr/>
            </p14:nvContentPartPr>
            <p14:xfrm>
              <a:off x="3043920" y="4066000"/>
              <a:ext cx="29880" cy="60840"/>
            </p14:xfrm>
          </p:contentPart>
        </mc:Choice>
        <mc:Fallback xmlns="">
          <p:pic>
            <p:nvPicPr>
              <p:cNvPr id="110" name="Ink 109">
                <a:extLst>
                  <a:ext uri="{FF2B5EF4-FFF2-40B4-BE49-F238E27FC236}">
                    <a16:creationId xmlns:a16="http://schemas.microsoft.com/office/drawing/2014/main" id="{9ED566D3-D70F-4009-BFE5-076C409B9A9D}"/>
                  </a:ext>
                </a:extLst>
              </p:cNvPr>
              <p:cNvPicPr/>
              <p:nvPr/>
            </p:nvPicPr>
            <p:blipFill>
              <a:blip r:embed="rId125"/>
              <a:stretch>
                <a:fillRect/>
              </a:stretch>
            </p:blipFill>
            <p:spPr>
              <a:xfrm>
                <a:off x="3035280" y="4057000"/>
                <a:ext cx="47520" cy="78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6">
            <p14:nvContentPartPr>
              <p14:cNvPr id="115" name="Ink 114">
                <a:extLst>
                  <a:ext uri="{FF2B5EF4-FFF2-40B4-BE49-F238E27FC236}">
                    <a16:creationId xmlns:a16="http://schemas.microsoft.com/office/drawing/2014/main" id="{EF1EA337-83C3-4D18-BB6C-9EF4B69E9701}"/>
                  </a:ext>
                </a:extLst>
              </p14:cNvPr>
              <p14:cNvContentPartPr/>
              <p14:nvPr/>
            </p14:nvContentPartPr>
            <p14:xfrm>
              <a:off x="2981640" y="3686560"/>
              <a:ext cx="537120" cy="334440"/>
            </p14:xfrm>
          </p:contentPart>
        </mc:Choice>
        <mc:Fallback xmlns="">
          <p:pic>
            <p:nvPicPr>
              <p:cNvPr id="115" name="Ink 114">
                <a:extLst>
                  <a:ext uri="{FF2B5EF4-FFF2-40B4-BE49-F238E27FC236}">
                    <a16:creationId xmlns:a16="http://schemas.microsoft.com/office/drawing/2014/main" id="{EF1EA337-83C3-4D18-BB6C-9EF4B69E9701}"/>
                  </a:ext>
                </a:extLst>
              </p:cNvPr>
              <p:cNvPicPr/>
              <p:nvPr/>
            </p:nvPicPr>
            <p:blipFill>
              <a:blip r:embed="rId127"/>
              <a:stretch>
                <a:fillRect/>
              </a:stretch>
            </p:blipFill>
            <p:spPr>
              <a:xfrm>
                <a:off x="2972640" y="3677920"/>
                <a:ext cx="554760" cy="352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8">
            <p14:nvContentPartPr>
              <p14:cNvPr id="120" name="Ink 119">
                <a:extLst>
                  <a:ext uri="{FF2B5EF4-FFF2-40B4-BE49-F238E27FC236}">
                    <a16:creationId xmlns:a16="http://schemas.microsoft.com/office/drawing/2014/main" id="{28375A66-F690-4061-829B-AD554EC23145}"/>
                  </a:ext>
                </a:extLst>
              </p14:cNvPr>
              <p14:cNvContentPartPr/>
              <p14:nvPr/>
            </p14:nvContentPartPr>
            <p14:xfrm>
              <a:off x="3613800" y="3707800"/>
              <a:ext cx="366840" cy="331920"/>
            </p14:xfrm>
          </p:contentPart>
        </mc:Choice>
        <mc:Fallback xmlns="">
          <p:pic>
            <p:nvPicPr>
              <p:cNvPr id="120" name="Ink 119">
                <a:extLst>
                  <a:ext uri="{FF2B5EF4-FFF2-40B4-BE49-F238E27FC236}">
                    <a16:creationId xmlns:a16="http://schemas.microsoft.com/office/drawing/2014/main" id="{28375A66-F690-4061-829B-AD554EC23145}"/>
                  </a:ext>
                </a:extLst>
              </p:cNvPr>
              <p:cNvPicPr/>
              <p:nvPr/>
            </p:nvPicPr>
            <p:blipFill>
              <a:blip r:embed="rId129"/>
              <a:stretch>
                <a:fillRect/>
              </a:stretch>
            </p:blipFill>
            <p:spPr>
              <a:xfrm>
                <a:off x="3604800" y="3698790"/>
                <a:ext cx="384480" cy="34957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0">
            <p14:nvContentPartPr>
              <p14:cNvPr id="121" name="Ink 120">
                <a:extLst>
                  <a:ext uri="{FF2B5EF4-FFF2-40B4-BE49-F238E27FC236}">
                    <a16:creationId xmlns:a16="http://schemas.microsoft.com/office/drawing/2014/main" id="{1B6B2945-AB98-448D-8E9E-F0DEE096A438}"/>
                  </a:ext>
                </a:extLst>
              </p14:cNvPr>
              <p14:cNvContentPartPr/>
              <p14:nvPr/>
            </p14:nvContentPartPr>
            <p14:xfrm>
              <a:off x="4002960" y="3728680"/>
              <a:ext cx="56880" cy="41760"/>
            </p14:xfrm>
          </p:contentPart>
        </mc:Choice>
        <mc:Fallback xmlns="">
          <p:pic>
            <p:nvPicPr>
              <p:cNvPr id="121" name="Ink 120">
                <a:extLst>
                  <a:ext uri="{FF2B5EF4-FFF2-40B4-BE49-F238E27FC236}">
                    <a16:creationId xmlns:a16="http://schemas.microsoft.com/office/drawing/2014/main" id="{1B6B2945-AB98-448D-8E9E-F0DEE096A438}"/>
                  </a:ext>
                </a:extLst>
              </p:cNvPr>
              <p:cNvPicPr/>
              <p:nvPr/>
            </p:nvPicPr>
            <p:blipFill>
              <a:blip r:embed="rId131"/>
              <a:stretch>
                <a:fillRect/>
              </a:stretch>
            </p:blipFill>
            <p:spPr>
              <a:xfrm>
                <a:off x="3993960" y="3720040"/>
                <a:ext cx="74520" cy="59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2">
            <p14:nvContentPartPr>
              <p14:cNvPr id="122" name="Ink 121">
                <a:extLst>
                  <a:ext uri="{FF2B5EF4-FFF2-40B4-BE49-F238E27FC236}">
                    <a16:creationId xmlns:a16="http://schemas.microsoft.com/office/drawing/2014/main" id="{E0763C93-6460-41CA-A422-1E6CD02551A7}"/>
                  </a:ext>
                </a:extLst>
              </p14:cNvPr>
              <p14:cNvContentPartPr/>
              <p14:nvPr/>
            </p14:nvContentPartPr>
            <p14:xfrm>
              <a:off x="4033200" y="3770080"/>
              <a:ext cx="113400" cy="322920"/>
            </p14:xfrm>
          </p:contentPart>
        </mc:Choice>
        <mc:Fallback xmlns="">
          <p:pic>
            <p:nvPicPr>
              <p:cNvPr id="122" name="Ink 121">
                <a:extLst>
                  <a:ext uri="{FF2B5EF4-FFF2-40B4-BE49-F238E27FC236}">
                    <a16:creationId xmlns:a16="http://schemas.microsoft.com/office/drawing/2014/main" id="{E0763C93-6460-41CA-A422-1E6CD02551A7}"/>
                  </a:ext>
                </a:extLst>
              </p:cNvPr>
              <p:cNvPicPr/>
              <p:nvPr/>
            </p:nvPicPr>
            <p:blipFill>
              <a:blip r:embed="rId133"/>
              <a:stretch>
                <a:fillRect/>
              </a:stretch>
            </p:blipFill>
            <p:spPr>
              <a:xfrm>
                <a:off x="4024200" y="3761440"/>
                <a:ext cx="131040" cy="340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4">
            <p14:nvContentPartPr>
              <p14:cNvPr id="123" name="Ink 122">
                <a:extLst>
                  <a:ext uri="{FF2B5EF4-FFF2-40B4-BE49-F238E27FC236}">
                    <a16:creationId xmlns:a16="http://schemas.microsoft.com/office/drawing/2014/main" id="{D87C202A-1B0D-485D-B4B1-F9EE15EA58DE}"/>
                  </a:ext>
                </a:extLst>
              </p14:cNvPr>
              <p14:cNvContentPartPr/>
              <p14:nvPr/>
            </p14:nvContentPartPr>
            <p14:xfrm>
              <a:off x="4147320" y="3746320"/>
              <a:ext cx="100080" cy="93240"/>
            </p14:xfrm>
          </p:contentPart>
        </mc:Choice>
        <mc:Fallback xmlns="">
          <p:pic>
            <p:nvPicPr>
              <p:cNvPr id="123" name="Ink 122">
                <a:extLst>
                  <a:ext uri="{FF2B5EF4-FFF2-40B4-BE49-F238E27FC236}">
                    <a16:creationId xmlns:a16="http://schemas.microsoft.com/office/drawing/2014/main" id="{D87C202A-1B0D-485D-B4B1-F9EE15EA58DE}"/>
                  </a:ext>
                </a:extLst>
              </p:cNvPr>
              <p:cNvPicPr/>
              <p:nvPr/>
            </p:nvPicPr>
            <p:blipFill>
              <a:blip r:embed="rId135"/>
              <a:stretch>
                <a:fillRect/>
              </a:stretch>
            </p:blipFill>
            <p:spPr>
              <a:xfrm>
                <a:off x="4138680" y="3737320"/>
                <a:ext cx="117720" cy="110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6">
            <p14:nvContentPartPr>
              <p14:cNvPr id="132" name="Ink 131">
                <a:extLst>
                  <a:ext uri="{FF2B5EF4-FFF2-40B4-BE49-F238E27FC236}">
                    <a16:creationId xmlns:a16="http://schemas.microsoft.com/office/drawing/2014/main" id="{2438F6D3-F283-4732-99BD-6BFD7BF45DD6}"/>
                  </a:ext>
                </a:extLst>
              </p14:cNvPr>
              <p14:cNvContentPartPr/>
              <p14:nvPr/>
            </p14:nvContentPartPr>
            <p14:xfrm>
              <a:off x="4598400" y="3754960"/>
              <a:ext cx="277920" cy="228960"/>
            </p14:xfrm>
          </p:contentPart>
        </mc:Choice>
        <mc:Fallback xmlns="">
          <p:pic>
            <p:nvPicPr>
              <p:cNvPr id="132" name="Ink 131">
                <a:extLst>
                  <a:ext uri="{FF2B5EF4-FFF2-40B4-BE49-F238E27FC236}">
                    <a16:creationId xmlns:a16="http://schemas.microsoft.com/office/drawing/2014/main" id="{2438F6D3-F283-4732-99BD-6BFD7BF45DD6}"/>
                  </a:ext>
                </a:extLst>
              </p:cNvPr>
              <p:cNvPicPr/>
              <p:nvPr/>
            </p:nvPicPr>
            <p:blipFill>
              <a:blip r:embed="rId137"/>
              <a:stretch>
                <a:fillRect/>
              </a:stretch>
            </p:blipFill>
            <p:spPr>
              <a:xfrm>
                <a:off x="4589760" y="3745960"/>
                <a:ext cx="295560" cy="246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8">
            <p14:nvContentPartPr>
              <p14:cNvPr id="133" name="Ink 132">
                <a:extLst>
                  <a:ext uri="{FF2B5EF4-FFF2-40B4-BE49-F238E27FC236}">
                    <a16:creationId xmlns:a16="http://schemas.microsoft.com/office/drawing/2014/main" id="{399374AB-A731-4235-9F81-ABAFD9A91D69}"/>
                  </a:ext>
                </a:extLst>
              </p14:cNvPr>
              <p14:cNvContentPartPr/>
              <p14:nvPr/>
            </p14:nvContentPartPr>
            <p14:xfrm>
              <a:off x="4378440" y="3787360"/>
              <a:ext cx="138960" cy="167760"/>
            </p14:xfrm>
          </p:contentPart>
        </mc:Choice>
        <mc:Fallback xmlns="">
          <p:pic>
            <p:nvPicPr>
              <p:cNvPr id="133" name="Ink 132">
                <a:extLst>
                  <a:ext uri="{FF2B5EF4-FFF2-40B4-BE49-F238E27FC236}">
                    <a16:creationId xmlns:a16="http://schemas.microsoft.com/office/drawing/2014/main" id="{399374AB-A731-4235-9F81-ABAFD9A91D69}"/>
                  </a:ext>
                </a:extLst>
              </p:cNvPr>
              <p:cNvPicPr/>
              <p:nvPr/>
            </p:nvPicPr>
            <p:blipFill>
              <a:blip r:embed="rId139"/>
              <a:stretch>
                <a:fillRect/>
              </a:stretch>
            </p:blipFill>
            <p:spPr>
              <a:xfrm>
                <a:off x="4369440" y="3778360"/>
                <a:ext cx="156600" cy="185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0">
            <p14:nvContentPartPr>
              <p14:cNvPr id="134" name="Ink 133">
                <a:extLst>
                  <a:ext uri="{FF2B5EF4-FFF2-40B4-BE49-F238E27FC236}">
                    <a16:creationId xmlns:a16="http://schemas.microsoft.com/office/drawing/2014/main" id="{39BB7BAC-748D-471C-92C6-E67910EEC1ED}"/>
                  </a:ext>
                </a:extLst>
              </p14:cNvPr>
              <p14:cNvContentPartPr/>
              <p14:nvPr/>
            </p14:nvContentPartPr>
            <p14:xfrm>
              <a:off x="4618200" y="3665320"/>
              <a:ext cx="222480" cy="38880"/>
            </p14:xfrm>
          </p:contentPart>
        </mc:Choice>
        <mc:Fallback xmlns="">
          <p:pic>
            <p:nvPicPr>
              <p:cNvPr id="134" name="Ink 133">
                <a:extLst>
                  <a:ext uri="{FF2B5EF4-FFF2-40B4-BE49-F238E27FC236}">
                    <a16:creationId xmlns:a16="http://schemas.microsoft.com/office/drawing/2014/main" id="{39BB7BAC-748D-471C-92C6-E67910EEC1ED}"/>
                  </a:ext>
                </a:extLst>
              </p:cNvPr>
              <p:cNvPicPr/>
              <p:nvPr/>
            </p:nvPicPr>
            <p:blipFill>
              <a:blip r:embed="rId141"/>
              <a:stretch>
                <a:fillRect/>
              </a:stretch>
            </p:blipFill>
            <p:spPr>
              <a:xfrm>
                <a:off x="4609560" y="3656680"/>
                <a:ext cx="240120" cy="56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2">
            <p14:nvContentPartPr>
              <p14:cNvPr id="135" name="Ink 134">
                <a:extLst>
                  <a:ext uri="{FF2B5EF4-FFF2-40B4-BE49-F238E27FC236}">
                    <a16:creationId xmlns:a16="http://schemas.microsoft.com/office/drawing/2014/main" id="{C99BE231-9FF3-4460-9750-F6AAB06248EE}"/>
                  </a:ext>
                </a:extLst>
              </p14:cNvPr>
              <p14:cNvContentPartPr/>
              <p14:nvPr/>
            </p14:nvContentPartPr>
            <p14:xfrm>
              <a:off x="4638720" y="3597640"/>
              <a:ext cx="208440" cy="28080"/>
            </p14:xfrm>
          </p:contentPart>
        </mc:Choice>
        <mc:Fallback xmlns="">
          <p:pic>
            <p:nvPicPr>
              <p:cNvPr id="135" name="Ink 134">
                <a:extLst>
                  <a:ext uri="{FF2B5EF4-FFF2-40B4-BE49-F238E27FC236}">
                    <a16:creationId xmlns:a16="http://schemas.microsoft.com/office/drawing/2014/main" id="{C99BE231-9FF3-4460-9750-F6AAB06248EE}"/>
                  </a:ext>
                </a:extLst>
              </p:cNvPr>
              <p:cNvPicPr/>
              <p:nvPr/>
            </p:nvPicPr>
            <p:blipFill>
              <a:blip r:embed="rId143"/>
              <a:stretch>
                <a:fillRect/>
              </a:stretch>
            </p:blipFill>
            <p:spPr>
              <a:xfrm>
                <a:off x="4630080" y="3589000"/>
                <a:ext cx="226080" cy="45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4">
            <p14:nvContentPartPr>
              <p14:cNvPr id="136" name="Ink 135">
                <a:extLst>
                  <a:ext uri="{FF2B5EF4-FFF2-40B4-BE49-F238E27FC236}">
                    <a16:creationId xmlns:a16="http://schemas.microsoft.com/office/drawing/2014/main" id="{58E504B0-A32E-4CD8-9A8F-712957CC190C}"/>
                  </a:ext>
                </a:extLst>
              </p14:cNvPr>
              <p14:cNvContentPartPr/>
              <p14:nvPr/>
            </p14:nvContentPartPr>
            <p14:xfrm>
              <a:off x="4985040" y="3844240"/>
              <a:ext cx="46440" cy="29520"/>
            </p14:xfrm>
          </p:contentPart>
        </mc:Choice>
        <mc:Fallback xmlns="">
          <p:pic>
            <p:nvPicPr>
              <p:cNvPr id="136" name="Ink 135">
                <a:extLst>
                  <a:ext uri="{FF2B5EF4-FFF2-40B4-BE49-F238E27FC236}">
                    <a16:creationId xmlns:a16="http://schemas.microsoft.com/office/drawing/2014/main" id="{58E504B0-A32E-4CD8-9A8F-712957CC190C}"/>
                  </a:ext>
                </a:extLst>
              </p:cNvPr>
              <p:cNvPicPr/>
              <p:nvPr/>
            </p:nvPicPr>
            <p:blipFill>
              <a:blip r:embed="rId145"/>
              <a:stretch>
                <a:fillRect/>
              </a:stretch>
            </p:blipFill>
            <p:spPr>
              <a:xfrm>
                <a:off x="4976040" y="3835600"/>
                <a:ext cx="64080" cy="47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6">
            <p14:nvContentPartPr>
              <p14:cNvPr id="137" name="Ink 136">
                <a:extLst>
                  <a:ext uri="{FF2B5EF4-FFF2-40B4-BE49-F238E27FC236}">
                    <a16:creationId xmlns:a16="http://schemas.microsoft.com/office/drawing/2014/main" id="{37307789-DDE2-4E23-A09D-3DE3A6F20DA5}"/>
                  </a:ext>
                </a:extLst>
              </p14:cNvPr>
              <p14:cNvContentPartPr/>
              <p14:nvPr/>
            </p14:nvContentPartPr>
            <p14:xfrm>
              <a:off x="5176560" y="3663880"/>
              <a:ext cx="91440" cy="365040"/>
            </p14:xfrm>
          </p:contentPart>
        </mc:Choice>
        <mc:Fallback xmlns="">
          <p:pic>
            <p:nvPicPr>
              <p:cNvPr id="137" name="Ink 136">
                <a:extLst>
                  <a:ext uri="{FF2B5EF4-FFF2-40B4-BE49-F238E27FC236}">
                    <a16:creationId xmlns:a16="http://schemas.microsoft.com/office/drawing/2014/main" id="{37307789-DDE2-4E23-A09D-3DE3A6F20DA5}"/>
                  </a:ext>
                </a:extLst>
              </p:cNvPr>
              <p:cNvPicPr/>
              <p:nvPr/>
            </p:nvPicPr>
            <p:blipFill>
              <a:blip r:embed="rId147"/>
              <a:stretch>
                <a:fillRect/>
              </a:stretch>
            </p:blipFill>
            <p:spPr>
              <a:xfrm>
                <a:off x="5167920" y="3655240"/>
                <a:ext cx="109080" cy="382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8">
            <p14:nvContentPartPr>
              <p14:cNvPr id="152" name="Ink 151">
                <a:extLst>
                  <a:ext uri="{FF2B5EF4-FFF2-40B4-BE49-F238E27FC236}">
                    <a16:creationId xmlns:a16="http://schemas.microsoft.com/office/drawing/2014/main" id="{320E8952-44A3-402B-B5F7-D52BA44638CB}"/>
                  </a:ext>
                </a:extLst>
              </p14:cNvPr>
              <p14:cNvContentPartPr/>
              <p14:nvPr/>
            </p14:nvContentPartPr>
            <p14:xfrm>
              <a:off x="5390400" y="3641560"/>
              <a:ext cx="1050480" cy="474840"/>
            </p14:xfrm>
          </p:contentPart>
        </mc:Choice>
        <mc:Fallback xmlns="">
          <p:pic>
            <p:nvPicPr>
              <p:cNvPr id="152" name="Ink 151">
                <a:extLst>
                  <a:ext uri="{FF2B5EF4-FFF2-40B4-BE49-F238E27FC236}">
                    <a16:creationId xmlns:a16="http://schemas.microsoft.com/office/drawing/2014/main" id="{320E8952-44A3-402B-B5F7-D52BA44638CB}"/>
                  </a:ext>
                </a:extLst>
              </p:cNvPr>
              <p:cNvPicPr/>
              <p:nvPr/>
            </p:nvPicPr>
            <p:blipFill>
              <a:blip r:embed="rId149"/>
              <a:stretch>
                <a:fillRect/>
              </a:stretch>
            </p:blipFill>
            <p:spPr>
              <a:xfrm>
                <a:off x="5381763" y="3632560"/>
                <a:ext cx="1068114" cy="492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0">
            <p14:nvContentPartPr>
              <p14:cNvPr id="71" name="Ink 70">
                <a:extLst>
                  <a:ext uri="{FF2B5EF4-FFF2-40B4-BE49-F238E27FC236}">
                    <a16:creationId xmlns:a16="http://schemas.microsoft.com/office/drawing/2014/main" id="{E0708C46-2C1E-4053-871D-90CA9E765150}"/>
                  </a:ext>
                </a:extLst>
              </p14:cNvPr>
              <p14:cNvContentPartPr/>
              <p14:nvPr/>
            </p14:nvContentPartPr>
            <p14:xfrm>
              <a:off x="6820680" y="3653440"/>
              <a:ext cx="802080" cy="362160"/>
            </p14:xfrm>
          </p:contentPart>
        </mc:Choice>
        <mc:Fallback xmlns="">
          <p:pic>
            <p:nvPicPr>
              <p:cNvPr id="71" name="Ink 70">
                <a:extLst>
                  <a:ext uri="{FF2B5EF4-FFF2-40B4-BE49-F238E27FC236}">
                    <a16:creationId xmlns:a16="http://schemas.microsoft.com/office/drawing/2014/main" id="{E0708C46-2C1E-4053-871D-90CA9E765150}"/>
                  </a:ext>
                </a:extLst>
              </p:cNvPr>
              <p:cNvPicPr/>
              <p:nvPr/>
            </p:nvPicPr>
            <p:blipFill>
              <a:blip r:embed="rId151"/>
              <a:stretch>
                <a:fillRect/>
              </a:stretch>
            </p:blipFill>
            <p:spPr>
              <a:xfrm>
                <a:off x="6811684" y="3644800"/>
                <a:ext cx="819712" cy="379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2">
            <p14:nvContentPartPr>
              <p14:cNvPr id="87" name="Ink 86">
                <a:extLst>
                  <a:ext uri="{FF2B5EF4-FFF2-40B4-BE49-F238E27FC236}">
                    <a16:creationId xmlns:a16="http://schemas.microsoft.com/office/drawing/2014/main" id="{BC0980F6-EF86-4C06-8BD2-ADDBC23F14C4}"/>
                  </a:ext>
                </a:extLst>
              </p14:cNvPr>
              <p14:cNvContentPartPr/>
              <p14:nvPr/>
            </p14:nvContentPartPr>
            <p14:xfrm>
              <a:off x="8474160" y="3791320"/>
              <a:ext cx="264240" cy="167400"/>
            </p14:xfrm>
          </p:contentPart>
        </mc:Choice>
        <mc:Fallback xmlns="">
          <p:pic>
            <p:nvPicPr>
              <p:cNvPr id="87" name="Ink 86">
                <a:extLst>
                  <a:ext uri="{FF2B5EF4-FFF2-40B4-BE49-F238E27FC236}">
                    <a16:creationId xmlns:a16="http://schemas.microsoft.com/office/drawing/2014/main" id="{BC0980F6-EF86-4C06-8BD2-ADDBC23F14C4}"/>
                  </a:ext>
                </a:extLst>
              </p:cNvPr>
              <p:cNvPicPr/>
              <p:nvPr/>
            </p:nvPicPr>
            <p:blipFill>
              <a:blip r:embed="rId153"/>
              <a:stretch>
                <a:fillRect/>
              </a:stretch>
            </p:blipFill>
            <p:spPr>
              <a:xfrm>
                <a:off x="8465160" y="3782320"/>
                <a:ext cx="281880" cy="185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4">
            <p14:nvContentPartPr>
              <p14:cNvPr id="89" name="Ink 88">
                <a:extLst>
                  <a:ext uri="{FF2B5EF4-FFF2-40B4-BE49-F238E27FC236}">
                    <a16:creationId xmlns:a16="http://schemas.microsoft.com/office/drawing/2014/main" id="{E538A444-9030-4AE2-B170-EAF27F6109EC}"/>
                  </a:ext>
                </a:extLst>
              </p14:cNvPr>
              <p14:cNvContentPartPr/>
              <p14:nvPr/>
            </p14:nvContentPartPr>
            <p14:xfrm>
              <a:off x="7764960" y="3706360"/>
              <a:ext cx="638280" cy="338400"/>
            </p14:xfrm>
          </p:contentPart>
        </mc:Choice>
        <mc:Fallback xmlns="">
          <p:pic>
            <p:nvPicPr>
              <p:cNvPr id="89" name="Ink 88">
                <a:extLst>
                  <a:ext uri="{FF2B5EF4-FFF2-40B4-BE49-F238E27FC236}">
                    <a16:creationId xmlns:a16="http://schemas.microsoft.com/office/drawing/2014/main" id="{E538A444-9030-4AE2-B170-EAF27F6109EC}"/>
                  </a:ext>
                </a:extLst>
              </p:cNvPr>
              <p:cNvPicPr/>
              <p:nvPr/>
            </p:nvPicPr>
            <p:blipFill>
              <a:blip r:embed="rId155"/>
              <a:stretch>
                <a:fillRect/>
              </a:stretch>
            </p:blipFill>
            <p:spPr>
              <a:xfrm>
                <a:off x="7756315" y="3697711"/>
                <a:ext cx="655930" cy="35605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6">
            <p14:nvContentPartPr>
              <p14:cNvPr id="91" name="Ink 90">
                <a:extLst>
                  <a:ext uri="{FF2B5EF4-FFF2-40B4-BE49-F238E27FC236}">
                    <a16:creationId xmlns:a16="http://schemas.microsoft.com/office/drawing/2014/main" id="{20E1EB58-EED1-4893-A5BF-90C93EC2A2BD}"/>
                  </a:ext>
                </a:extLst>
              </p14:cNvPr>
              <p14:cNvContentPartPr/>
              <p14:nvPr/>
            </p14:nvContentPartPr>
            <p14:xfrm>
              <a:off x="7835880" y="4090840"/>
              <a:ext cx="54720" cy="37440"/>
            </p14:xfrm>
          </p:contentPart>
        </mc:Choice>
        <mc:Fallback xmlns="">
          <p:pic>
            <p:nvPicPr>
              <p:cNvPr id="91" name="Ink 90">
                <a:extLst>
                  <a:ext uri="{FF2B5EF4-FFF2-40B4-BE49-F238E27FC236}">
                    <a16:creationId xmlns:a16="http://schemas.microsoft.com/office/drawing/2014/main" id="{20E1EB58-EED1-4893-A5BF-90C93EC2A2BD}"/>
                  </a:ext>
                </a:extLst>
              </p:cNvPr>
              <p:cNvPicPr/>
              <p:nvPr/>
            </p:nvPicPr>
            <p:blipFill>
              <a:blip r:embed="rId157"/>
              <a:stretch>
                <a:fillRect/>
              </a:stretch>
            </p:blipFill>
            <p:spPr>
              <a:xfrm>
                <a:off x="7826880" y="4082200"/>
                <a:ext cx="72360" cy="55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8">
            <p14:nvContentPartPr>
              <p14:cNvPr id="101" name="Ink 100">
                <a:extLst>
                  <a:ext uri="{FF2B5EF4-FFF2-40B4-BE49-F238E27FC236}">
                    <a16:creationId xmlns:a16="http://schemas.microsoft.com/office/drawing/2014/main" id="{E663FCE3-2442-44E2-BA1E-1C8CB0C5EE85}"/>
                  </a:ext>
                </a:extLst>
              </p14:cNvPr>
              <p14:cNvContentPartPr/>
              <p14:nvPr/>
            </p14:nvContentPartPr>
            <p14:xfrm>
              <a:off x="542640" y="4092280"/>
              <a:ext cx="4863960" cy="689760"/>
            </p14:xfrm>
          </p:contentPart>
        </mc:Choice>
        <mc:Fallback xmlns="">
          <p:pic>
            <p:nvPicPr>
              <p:cNvPr id="101" name="Ink 100">
                <a:extLst>
                  <a:ext uri="{FF2B5EF4-FFF2-40B4-BE49-F238E27FC236}">
                    <a16:creationId xmlns:a16="http://schemas.microsoft.com/office/drawing/2014/main" id="{E663FCE3-2442-44E2-BA1E-1C8CB0C5EE85}"/>
                  </a:ext>
                </a:extLst>
              </p:cNvPr>
              <p:cNvPicPr/>
              <p:nvPr/>
            </p:nvPicPr>
            <p:blipFill>
              <a:blip r:embed="rId159"/>
              <a:stretch>
                <a:fillRect/>
              </a:stretch>
            </p:blipFill>
            <p:spPr>
              <a:xfrm>
                <a:off x="534000" y="4083280"/>
                <a:ext cx="4881600" cy="707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0">
            <p14:nvContentPartPr>
              <p14:cNvPr id="118" name="Ink 117">
                <a:extLst>
                  <a:ext uri="{FF2B5EF4-FFF2-40B4-BE49-F238E27FC236}">
                    <a16:creationId xmlns:a16="http://schemas.microsoft.com/office/drawing/2014/main" id="{E248B06F-4823-4805-B766-E745E62F65B8}"/>
                  </a:ext>
                </a:extLst>
              </p14:cNvPr>
              <p14:cNvContentPartPr/>
              <p14:nvPr/>
            </p14:nvContentPartPr>
            <p14:xfrm>
              <a:off x="5637720" y="4255360"/>
              <a:ext cx="1332360" cy="297720"/>
            </p14:xfrm>
          </p:contentPart>
        </mc:Choice>
        <mc:Fallback xmlns="">
          <p:pic>
            <p:nvPicPr>
              <p:cNvPr id="118" name="Ink 117">
                <a:extLst>
                  <a:ext uri="{FF2B5EF4-FFF2-40B4-BE49-F238E27FC236}">
                    <a16:creationId xmlns:a16="http://schemas.microsoft.com/office/drawing/2014/main" id="{E248B06F-4823-4805-B766-E745E62F65B8}"/>
                  </a:ext>
                </a:extLst>
              </p:cNvPr>
              <p:cNvPicPr/>
              <p:nvPr/>
            </p:nvPicPr>
            <p:blipFill>
              <a:blip r:embed="rId161"/>
              <a:stretch>
                <a:fillRect/>
              </a:stretch>
            </p:blipFill>
            <p:spPr>
              <a:xfrm>
                <a:off x="5628720" y="4246360"/>
                <a:ext cx="1350000" cy="315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2">
            <p14:nvContentPartPr>
              <p14:cNvPr id="119" name="Ink 118">
                <a:extLst>
                  <a:ext uri="{FF2B5EF4-FFF2-40B4-BE49-F238E27FC236}">
                    <a16:creationId xmlns:a16="http://schemas.microsoft.com/office/drawing/2014/main" id="{F7B638E8-43E8-43AC-B986-2423A28E1DF9}"/>
                  </a:ext>
                </a:extLst>
              </p14:cNvPr>
              <p14:cNvContentPartPr/>
              <p14:nvPr/>
            </p14:nvContentPartPr>
            <p14:xfrm>
              <a:off x="7235400" y="4424920"/>
              <a:ext cx="5760" cy="55080"/>
            </p14:xfrm>
          </p:contentPart>
        </mc:Choice>
        <mc:Fallback xmlns="">
          <p:pic>
            <p:nvPicPr>
              <p:cNvPr id="119" name="Ink 118">
                <a:extLst>
                  <a:ext uri="{FF2B5EF4-FFF2-40B4-BE49-F238E27FC236}">
                    <a16:creationId xmlns:a16="http://schemas.microsoft.com/office/drawing/2014/main" id="{F7B638E8-43E8-43AC-B986-2423A28E1DF9}"/>
                  </a:ext>
                </a:extLst>
              </p:cNvPr>
              <p:cNvPicPr/>
              <p:nvPr/>
            </p:nvPicPr>
            <p:blipFill>
              <a:blip r:embed="rId163"/>
              <a:stretch>
                <a:fillRect/>
              </a:stretch>
            </p:blipFill>
            <p:spPr>
              <a:xfrm>
                <a:off x="7226760" y="4415920"/>
                <a:ext cx="23400" cy="72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4">
            <p14:nvContentPartPr>
              <p14:cNvPr id="124" name="Ink 123">
                <a:extLst>
                  <a:ext uri="{FF2B5EF4-FFF2-40B4-BE49-F238E27FC236}">
                    <a16:creationId xmlns:a16="http://schemas.microsoft.com/office/drawing/2014/main" id="{A2E1F9B9-B5FF-4A4B-B002-D5D2C69DD129}"/>
                  </a:ext>
                </a:extLst>
              </p14:cNvPr>
              <p14:cNvContentPartPr/>
              <p14:nvPr/>
            </p14:nvContentPartPr>
            <p14:xfrm>
              <a:off x="7232160" y="4288480"/>
              <a:ext cx="23400" cy="17640"/>
            </p14:xfrm>
          </p:contentPart>
        </mc:Choice>
        <mc:Fallback xmlns="">
          <p:pic>
            <p:nvPicPr>
              <p:cNvPr id="124" name="Ink 123">
                <a:extLst>
                  <a:ext uri="{FF2B5EF4-FFF2-40B4-BE49-F238E27FC236}">
                    <a16:creationId xmlns:a16="http://schemas.microsoft.com/office/drawing/2014/main" id="{A2E1F9B9-B5FF-4A4B-B002-D5D2C69DD129}"/>
                  </a:ext>
                </a:extLst>
              </p:cNvPr>
              <p:cNvPicPr/>
              <p:nvPr/>
            </p:nvPicPr>
            <p:blipFill>
              <a:blip r:embed="rId165"/>
              <a:stretch>
                <a:fillRect/>
              </a:stretch>
            </p:blipFill>
            <p:spPr>
              <a:xfrm>
                <a:off x="7223160" y="4279480"/>
                <a:ext cx="41040" cy="35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6">
            <p14:nvContentPartPr>
              <p14:cNvPr id="125" name="Ink 124">
                <a:extLst>
                  <a:ext uri="{FF2B5EF4-FFF2-40B4-BE49-F238E27FC236}">
                    <a16:creationId xmlns:a16="http://schemas.microsoft.com/office/drawing/2014/main" id="{9C71F6A9-C35F-4A91-9D92-688E50678077}"/>
                  </a:ext>
                </a:extLst>
              </p14:cNvPr>
              <p14:cNvContentPartPr/>
              <p14:nvPr/>
            </p14:nvContentPartPr>
            <p14:xfrm>
              <a:off x="7343400" y="4354000"/>
              <a:ext cx="143640" cy="153360"/>
            </p14:xfrm>
          </p:contentPart>
        </mc:Choice>
        <mc:Fallback xmlns="">
          <p:pic>
            <p:nvPicPr>
              <p:cNvPr id="125" name="Ink 124">
                <a:extLst>
                  <a:ext uri="{FF2B5EF4-FFF2-40B4-BE49-F238E27FC236}">
                    <a16:creationId xmlns:a16="http://schemas.microsoft.com/office/drawing/2014/main" id="{9C71F6A9-C35F-4A91-9D92-688E50678077}"/>
                  </a:ext>
                </a:extLst>
              </p:cNvPr>
              <p:cNvPicPr/>
              <p:nvPr/>
            </p:nvPicPr>
            <p:blipFill>
              <a:blip r:embed="rId167"/>
              <a:stretch>
                <a:fillRect/>
              </a:stretch>
            </p:blipFill>
            <p:spPr>
              <a:xfrm>
                <a:off x="7334760" y="4345360"/>
                <a:ext cx="161280" cy="171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8">
            <p14:nvContentPartPr>
              <p14:cNvPr id="140" name="Ink 139">
                <a:extLst>
                  <a:ext uri="{FF2B5EF4-FFF2-40B4-BE49-F238E27FC236}">
                    <a16:creationId xmlns:a16="http://schemas.microsoft.com/office/drawing/2014/main" id="{46954693-C2F7-4A85-9700-47ABD070D028}"/>
                  </a:ext>
                </a:extLst>
              </p14:cNvPr>
              <p14:cNvContentPartPr/>
              <p14:nvPr/>
            </p14:nvContentPartPr>
            <p14:xfrm>
              <a:off x="8143320" y="4249960"/>
              <a:ext cx="802080" cy="422640"/>
            </p14:xfrm>
          </p:contentPart>
        </mc:Choice>
        <mc:Fallback xmlns="">
          <p:pic>
            <p:nvPicPr>
              <p:cNvPr id="140" name="Ink 139">
                <a:extLst>
                  <a:ext uri="{FF2B5EF4-FFF2-40B4-BE49-F238E27FC236}">
                    <a16:creationId xmlns:a16="http://schemas.microsoft.com/office/drawing/2014/main" id="{46954693-C2F7-4A85-9700-47ABD070D028}"/>
                  </a:ext>
                </a:extLst>
              </p:cNvPr>
              <p:cNvPicPr/>
              <p:nvPr/>
            </p:nvPicPr>
            <p:blipFill>
              <a:blip r:embed="rId169"/>
              <a:stretch>
                <a:fillRect/>
              </a:stretch>
            </p:blipFill>
            <p:spPr>
              <a:xfrm>
                <a:off x="8134680" y="4241320"/>
                <a:ext cx="819720" cy="440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0">
            <p14:nvContentPartPr>
              <p14:cNvPr id="141" name="Ink 140">
                <a:extLst>
                  <a:ext uri="{FF2B5EF4-FFF2-40B4-BE49-F238E27FC236}">
                    <a16:creationId xmlns:a16="http://schemas.microsoft.com/office/drawing/2014/main" id="{7AE49A88-24DB-4842-844A-253447BB01D4}"/>
                  </a:ext>
                </a:extLst>
              </p14:cNvPr>
              <p14:cNvContentPartPr/>
              <p14:nvPr/>
            </p14:nvContentPartPr>
            <p14:xfrm>
              <a:off x="7721040" y="4335640"/>
              <a:ext cx="327600" cy="211680"/>
            </p14:xfrm>
          </p:contentPart>
        </mc:Choice>
        <mc:Fallback xmlns="">
          <p:pic>
            <p:nvPicPr>
              <p:cNvPr id="141" name="Ink 140">
                <a:extLst>
                  <a:ext uri="{FF2B5EF4-FFF2-40B4-BE49-F238E27FC236}">
                    <a16:creationId xmlns:a16="http://schemas.microsoft.com/office/drawing/2014/main" id="{7AE49A88-24DB-4842-844A-253447BB01D4}"/>
                  </a:ext>
                </a:extLst>
              </p:cNvPr>
              <p:cNvPicPr/>
              <p:nvPr/>
            </p:nvPicPr>
            <p:blipFill>
              <a:blip r:embed="rId171"/>
              <a:stretch>
                <a:fillRect/>
              </a:stretch>
            </p:blipFill>
            <p:spPr>
              <a:xfrm>
                <a:off x="7712050" y="4326640"/>
                <a:ext cx="345221" cy="229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2">
            <p14:nvContentPartPr>
              <p14:cNvPr id="145" name="Ink 144">
                <a:extLst>
                  <a:ext uri="{FF2B5EF4-FFF2-40B4-BE49-F238E27FC236}">
                    <a16:creationId xmlns:a16="http://schemas.microsoft.com/office/drawing/2014/main" id="{84EF02C5-478A-4F70-92A7-CB25D32033B0}"/>
                  </a:ext>
                </a:extLst>
              </p14:cNvPr>
              <p14:cNvContentPartPr/>
              <p14:nvPr/>
            </p14:nvContentPartPr>
            <p14:xfrm>
              <a:off x="440400" y="5030440"/>
              <a:ext cx="521640" cy="264600"/>
            </p14:xfrm>
          </p:contentPart>
        </mc:Choice>
        <mc:Fallback xmlns="">
          <p:pic>
            <p:nvPicPr>
              <p:cNvPr id="145" name="Ink 144">
                <a:extLst>
                  <a:ext uri="{FF2B5EF4-FFF2-40B4-BE49-F238E27FC236}">
                    <a16:creationId xmlns:a16="http://schemas.microsoft.com/office/drawing/2014/main" id="{84EF02C5-478A-4F70-92A7-CB25D32033B0}"/>
                  </a:ext>
                </a:extLst>
              </p:cNvPr>
              <p:cNvPicPr/>
              <p:nvPr/>
            </p:nvPicPr>
            <p:blipFill>
              <a:blip r:embed="rId173"/>
              <a:stretch>
                <a:fillRect/>
              </a:stretch>
            </p:blipFill>
            <p:spPr>
              <a:xfrm>
                <a:off x="431754" y="5021800"/>
                <a:ext cx="539292" cy="282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4">
            <p14:nvContentPartPr>
              <p14:cNvPr id="160" name="Ink 159">
                <a:extLst>
                  <a:ext uri="{FF2B5EF4-FFF2-40B4-BE49-F238E27FC236}">
                    <a16:creationId xmlns:a16="http://schemas.microsoft.com/office/drawing/2014/main" id="{F293803C-D842-48BE-990B-0BC86B27C7E8}"/>
                  </a:ext>
                </a:extLst>
              </p14:cNvPr>
              <p14:cNvContentPartPr/>
              <p14:nvPr/>
            </p14:nvContentPartPr>
            <p14:xfrm>
              <a:off x="1387560" y="4953760"/>
              <a:ext cx="1031400" cy="369360"/>
            </p14:xfrm>
          </p:contentPart>
        </mc:Choice>
        <mc:Fallback xmlns="">
          <p:pic>
            <p:nvPicPr>
              <p:cNvPr id="160" name="Ink 159">
                <a:extLst>
                  <a:ext uri="{FF2B5EF4-FFF2-40B4-BE49-F238E27FC236}">
                    <a16:creationId xmlns:a16="http://schemas.microsoft.com/office/drawing/2014/main" id="{F293803C-D842-48BE-990B-0BC86B27C7E8}"/>
                  </a:ext>
                </a:extLst>
              </p:cNvPr>
              <p:cNvPicPr/>
              <p:nvPr/>
            </p:nvPicPr>
            <p:blipFill>
              <a:blip r:embed="rId175"/>
              <a:stretch>
                <a:fillRect/>
              </a:stretch>
            </p:blipFill>
            <p:spPr>
              <a:xfrm>
                <a:off x="1378920" y="4944769"/>
                <a:ext cx="1049040" cy="38698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6">
            <p14:nvContentPartPr>
              <p14:cNvPr id="205" name="Ink 204">
                <a:extLst>
                  <a:ext uri="{FF2B5EF4-FFF2-40B4-BE49-F238E27FC236}">
                    <a16:creationId xmlns:a16="http://schemas.microsoft.com/office/drawing/2014/main" id="{3B875440-0247-4FA5-94DA-369C7DCF26F0}"/>
                  </a:ext>
                </a:extLst>
              </p14:cNvPr>
              <p14:cNvContentPartPr/>
              <p14:nvPr/>
            </p14:nvContentPartPr>
            <p14:xfrm>
              <a:off x="2552520" y="4949800"/>
              <a:ext cx="2075400" cy="459000"/>
            </p14:xfrm>
          </p:contentPart>
        </mc:Choice>
        <mc:Fallback xmlns="">
          <p:pic>
            <p:nvPicPr>
              <p:cNvPr id="205" name="Ink 204">
                <a:extLst>
                  <a:ext uri="{FF2B5EF4-FFF2-40B4-BE49-F238E27FC236}">
                    <a16:creationId xmlns:a16="http://schemas.microsoft.com/office/drawing/2014/main" id="{3B875440-0247-4FA5-94DA-369C7DCF26F0}"/>
                  </a:ext>
                </a:extLst>
              </p:cNvPr>
              <p:cNvPicPr/>
              <p:nvPr/>
            </p:nvPicPr>
            <p:blipFill>
              <a:blip r:embed="rId177"/>
              <a:stretch>
                <a:fillRect/>
              </a:stretch>
            </p:blipFill>
            <p:spPr>
              <a:xfrm>
                <a:off x="2543880" y="4940800"/>
                <a:ext cx="2093040" cy="476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8">
            <p14:nvContentPartPr>
              <p14:cNvPr id="306" name="Ink 305">
                <a:extLst>
                  <a:ext uri="{FF2B5EF4-FFF2-40B4-BE49-F238E27FC236}">
                    <a16:creationId xmlns:a16="http://schemas.microsoft.com/office/drawing/2014/main" id="{5C66971D-4D6B-489F-8393-2852DB94A9B9}"/>
                  </a:ext>
                </a:extLst>
              </p14:cNvPr>
              <p14:cNvContentPartPr/>
              <p14:nvPr/>
            </p14:nvContentPartPr>
            <p14:xfrm>
              <a:off x="3096840" y="4823800"/>
              <a:ext cx="5528880" cy="1490040"/>
            </p14:xfrm>
          </p:contentPart>
        </mc:Choice>
        <mc:Fallback xmlns="">
          <p:pic>
            <p:nvPicPr>
              <p:cNvPr id="306" name="Ink 305">
                <a:extLst>
                  <a:ext uri="{FF2B5EF4-FFF2-40B4-BE49-F238E27FC236}">
                    <a16:creationId xmlns:a16="http://schemas.microsoft.com/office/drawing/2014/main" id="{5C66971D-4D6B-489F-8393-2852DB94A9B9}"/>
                  </a:ext>
                </a:extLst>
              </p:cNvPr>
              <p:cNvPicPr/>
              <p:nvPr/>
            </p:nvPicPr>
            <p:blipFill>
              <a:blip r:embed="rId179"/>
              <a:stretch>
                <a:fillRect/>
              </a:stretch>
            </p:blipFill>
            <p:spPr>
              <a:xfrm>
                <a:off x="3087840" y="4815160"/>
                <a:ext cx="5546520" cy="15076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7855907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26" name="Ink 125">
                <a:extLst>
                  <a:ext uri="{FF2B5EF4-FFF2-40B4-BE49-F238E27FC236}">
                    <a16:creationId xmlns:a16="http://schemas.microsoft.com/office/drawing/2014/main" id="{076E6C2F-2EA3-455F-9DAE-69C68048BD88}"/>
                  </a:ext>
                </a:extLst>
              </p14:cNvPr>
              <p14:cNvContentPartPr/>
              <p14:nvPr/>
            </p14:nvContentPartPr>
            <p14:xfrm>
              <a:off x="507360" y="76120"/>
              <a:ext cx="8430840" cy="2840400"/>
            </p14:xfrm>
          </p:contentPart>
        </mc:Choice>
        <mc:Fallback xmlns="">
          <p:pic>
            <p:nvPicPr>
              <p:cNvPr id="126" name="Ink 125">
                <a:extLst>
                  <a:ext uri="{FF2B5EF4-FFF2-40B4-BE49-F238E27FC236}">
                    <a16:creationId xmlns:a16="http://schemas.microsoft.com/office/drawing/2014/main" id="{076E6C2F-2EA3-455F-9DAE-69C68048BD88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98720" y="67481"/>
                <a:ext cx="8448480" cy="285803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3C09905D-3F24-484A-AF59-9E60BBFB3740}"/>
                  </a:ext>
                </a:extLst>
              </p14:cNvPr>
              <p14:cNvContentPartPr/>
              <p14:nvPr/>
            </p14:nvContentPartPr>
            <p14:xfrm>
              <a:off x="3018000" y="1033360"/>
              <a:ext cx="752400" cy="34596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3C09905D-3F24-484A-AF59-9E60BBFB3740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009360" y="1024360"/>
                <a:ext cx="770040" cy="363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431B5962-1D21-433C-8BB4-91D7AB504DB8}"/>
                  </a:ext>
                </a:extLst>
              </p14:cNvPr>
              <p14:cNvContentPartPr/>
              <p14:nvPr/>
            </p14:nvContentPartPr>
            <p14:xfrm>
              <a:off x="4205280" y="1038400"/>
              <a:ext cx="173160" cy="6804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431B5962-1D21-433C-8BB4-91D7AB504DB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196640" y="1029400"/>
                <a:ext cx="190800" cy="85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0181A1A3-4A48-4FE0-B854-5530FF3C2D1C}"/>
                  </a:ext>
                </a:extLst>
              </p14:cNvPr>
              <p14:cNvContentPartPr/>
              <p14:nvPr/>
            </p14:nvContentPartPr>
            <p14:xfrm>
              <a:off x="4554120" y="1241080"/>
              <a:ext cx="113040" cy="1368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0181A1A3-4A48-4FE0-B854-5530FF3C2D1C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4545120" y="1232440"/>
                <a:ext cx="130680" cy="31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8F9242C0-9536-44DE-B369-C48D67ED5EBB}"/>
                  </a:ext>
                </a:extLst>
              </p14:cNvPr>
              <p14:cNvContentPartPr/>
              <p14:nvPr/>
            </p14:nvContentPartPr>
            <p14:xfrm>
              <a:off x="4518840" y="1341880"/>
              <a:ext cx="124200" cy="972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8F9242C0-9536-44DE-B369-C48D67ED5EBB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4510200" y="1332880"/>
                <a:ext cx="141840" cy="2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169E9738-33B7-4063-8806-8B1267AA5609}"/>
                  </a:ext>
                </a:extLst>
              </p14:cNvPr>
              <p14:cNvContentPartPr/>
              <p14:nvPr/>
            </p14:nvContentPartPr>
            <p14:xfrm>
              <a:off x="4226160" y="1169440"/>
              <a:ext cx="201240" cy="35604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169E9738-33B7-4063-8806-8B1267AA5609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4217160" y="1160791"/>
                <a:ext cx="218880" cy="37369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4AF9A8A9-A82A-4CE8-AD30-5BD3370A62DF}"/>
                  </a:ext>
                </a:extLst>
              </p14:cNvPr>
              <p14:cNvContentPartPr/>
              <p14:nvPr/>
            </p14:nvContentPartPr>
            <p14:xfrm>
              <a:off x="4834920" y="1243240"/>
              <a:ext cx="128880" cy="21276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4AF9A8A9-A82A-4CE8-AD30-5BD3370A62DF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4826280" y="1234600"/>
                <a:ext cx="146520" cy="230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CF7978DE-6A95-4FE6-B374-C81CA23DDC89}"/>
                  </a:ext>
                </a:extLst>
              </p14:cNvPr>
              <p14:cNvContentPartPr/>
              <p14:nvPr/>
            </p14:nvContentPartPr>
            <p14:xfrm>
              <a:off x="4791360" y="1108600"/>
              <a:ext cx="186120" cy="5616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CF7978DE-6A95-4FE6-B374-C81CA23DDC89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4782360" y="1099600"/>
                <a:ext cx="203760" cy="73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606915B8-BA56-445C-BD18-FD61FC0C70EB}"/>
                  </a:ext>
                </a:extLst>
              </p14:cNvPr>
              <p14:cNvContentPartPr/>
              <p14:nvPr/>
            </p14:nvContentPartPr>
            <p14:xfrm>
              <a:off x="4819080" y="1036960"/>
              <a:ext cx="173880" cy="180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606915B8-BA56-445C-BD18-FD61FC0C70EB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4810440" y="1028320"/>
                <a:ext cx="191520" cy="1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C9A784FA-E345-4455-8898-296F3076F6C1}"/>
                  </a:ext>
                </a:extLst>
              </p14:cNvPr>
              <p14:cNvContentPartPr/>
              <p14:nvPr/>
            </p14:nvContentPartPr>
            <p14:xfrm>
              <a:off x="5063520" y="1054240"/>
              <a:ext cx="503640" cy="470880"/>
            </p14:xfrm>
          </p:contentPart>
        </mc:Choice>
        <mc:Fallback xmlns=""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C9A784FA-E345-4455-8898-296F3076F6C1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5054874" y="1045240"/>
                <a:ext cx="521293" cy="488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8623301D-32A9-4E63-9603-07C59208FBB4}"/>
                  </a:ext>
                </a:extLst>
              </p14:cNvPr>
              <p14:cNvContentPartPr/>
              <p14:nvPr/>
            </p14:nvContentPartPr>
            <p14:xfrm>
              <a:off x="544440" y="1693240"/>
              <a:ext cx="310680" cy="24156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8623301D-32A9-4E63-9603-07C59208FBB4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535790" y="1684240"/>
                <a:ext cx="328340" cy="259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CA8E5C57-FEBC-4CDD-851F-1B3D1C63DC3D}"/>
                  </a:ext>
                </a:extLst>
              </p14:cNvPr>
              <p14:cNvContentPartPr/>
              <p14:nvPr/>
            </p14:nvContentPartPr>
            <p14:xfrm>
              <a:off x="1088040" y="1645360"/>
              <a:ext cx="207000" cy="6120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CA8E5C57-FEBC-4CDD-851F-1B3D1C63DC3D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1079040" y="1636720"/>
                <a:ext cx="224640" cy="78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0AF5D245-54A3-4731-9699-03E57F475161}"/>
                  </a:ext>
                </a:extLst>
              </p14:cNvPr>
              <p14:cNvContentPartPr/>
              <p14:nvPr/>
            </p14:nvContentPartPr>
            <p14:xfrm>
              <a:off x="1152840" y="1769560"/>
              <a:ext cx="222480" cy="26568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0AF5D245-54A3-4731-9699-03E57F475161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1144200" y="1760572"/>
                <a:ext cx="240120" cy="28329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AF948BCC-A8D7-42CB-9E1A-28979FA35CAC}"/>
                  </a:ext>
                </a:extLst>
              </p14:cNvPr>
              <p14:cNvContentPartPr/>
              <p14:nvPr/>
            </p14:nvContentPartPr>
            <p14:xfrm>
              <a:off x="1648560" y="1626640"/>
              <a:ext cx="172800" cy="5760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AF948BCC-A8D7-42CB-9E1A-28979FA35CAC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1639920" y="1618000"/>
                <a:ext cx="190440" cy="75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635352C1-C4D5-4E6F-AED5-0F40707B0597}"/>
                  </a:ext>
                </a:extLst>
              </p14:cNvPr>
              <p14:cNvContentPartPr/>
              <p14:nvPr/>
            </p14:nvContentPartPr>
            <p14:xfrm>
              <a:off x="1639560" y="1564360"/>
              <a:ext cx="181800" cy="7920"/>
            </p14:xfrm>
          </p:contentPart>
        </mc:Choice>
        <mc:Fallback xmlns=""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635352C1-C4D5-4E6F-AED5-0F40707B0597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1630560" y="1555720"/>
                <a:ext cx="199440" cy="25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CD864C37-E2B0-4D05-8DBB-B70EF5A05450}"/>
                  </a:ext>
                </a:extLst>
              </p14:cNvPr>
              <p14:cNvContentPartPr/>
              <p14:nvPr/>
            </p14:nvContentPartPr>
            <p14:xfrm>
              <a:off x="1471080" y="1740760"/>
              <a:ext cx="415800" cy="256320"/>
            </p14:xfrm>
          </p:contentPart>
        </mc:Choice>
        <mc:Fallback xmlns=""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CD864C37-E2B0-4D05-8DBB-B70EF5A05450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1462080" y="1732120"/>
                <a:ext cx="433440" cy="273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">
            <p14:nvContentPartPr>
              <p14:cNvPr id="27" name="Ink 26">
                <a:extLst>
                  <a:ext uri="{FF2B5EF4-FFF2-40B4-BE49-F238E27FC236}">
                    <a16:creationId xmlns:a16="http://schemas.microsoft.com/office/drawing/2014/main" id="{7FD1EB54-F34A-49EB-AE5F-1398E948A337}"/>
                  </a:ext>
                </a:extLst>
              </p14:cNvPr>
              <p14:cNvContentPartPr/>
              <p14:nvPr/>
            </p14:nvContentPartPr>
            <p14:xfrm>
              <a:off x="1978680" y="1889440"/>
              <a:ext cx="152280" cy="9000"/>
            </p14:xfrm>
          </p:contentPart>
        </mc:Choice>
        <mc:Fallback xmlns="">
          <p:pic>
            <p:nvPicPr>
              <p:cNvPr id="27" name="Ink 26">
                <a:extLst>
                  <a:ext uri="{FF2B5EF4-FFF2-40B4-BE49-F238E27FC236}">
                    <a16:creationId xmlns:a16="http://schemas.microsoft.com/office/drawing/2014/main" id="{7FD1EB54-F34A-49EB-AE5F-1398E948A337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1970040" y="1880440"/>
                <a:ext cx="169920" cy="26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6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E86DE401-2D69-4FC1-823F-209E7004F504}"/>
                  </a:ext>
                </a:extLst>
              </p14:cNvPr>
              <p14:cNvContentPartPr/>
              <p14:nvPr/>
            </p14:nvContentPartPr>
            <p14:xfrm>
              <a:off x="2047800" y="1824280"/>
              <a:ext cx="14760" cy="152640"/>
            </p14:xfrm>
          </p:contentPart>
        </mc:Choice>
        <mc:Fallback xmlns=""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E86DE401-2D69-4FC1-823F-209E7004F504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2038800" y="1815640"/>
                <a:ext cx="32400" cy="170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8">
            <p14:nvContentPartPr>
              <p14:cNvPr id="33" name="Ink 32">
                <a:extLst>
                  <a:ext uri="{FF2B5EF4-FFF2-40B4-BE49-F238E27FC236}">
                    <a16:creationId xmlns:a16="http://schemas.microsoft.com/office/drawing/2014/main" id="{396E5837-8764-44E3-9078-1DB2C14C9533}"/>
                  </a:ext>
                </a:extLst>
              </p14:cNvPr>
              <p14:cNvContentPartPr/>
              <p14:nvPr/>
            </p14:nvContentPartPr>
            <p14:xfrm>
              <a:off x="2266320" y="1602880"/>
              <a:ext cx="161280" cy="91800"/>
            </p14:xfrm>
          </p:contentPart>
        </mc:Choice>
        <mc:Fallback xmlns="">
          <p:pic>
            <p:nvPicPr>
              <p:cNvPr id="33" name="Ink 32">
                <a:extLst>
                  <a:ext uri="{FF2B5EF4-FFF2-40B4-BE49-F238E27FC236}">
                    <a16:creationId xmlns:a16="http://schemas.microsoft.com/office/drawing/2014/main" id="{396E5837-8764-44E3-9078-1DB2C14C9533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2257680" y="1594240"/>
                <a:ext cx="178920" cy="10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E81C125D-F7B6-4827-B440-388BBD7F41DE}"/>
                  </a:ext>
                </a:extLst>
              </p14:cNvPr>
              <p14:cNvContentPartPr/>
              <p14:nvPr/>
            </p14:nvContentPartPr>
            <p14:xfrm>
              <a:off x="2298720" y="1727440"/>
              <a:ext cx="345960" cy="314640"/>
            </p14:xfrm>
          </p:contentPart>
        </mc:Choice>
        <mc:Fallback xmlns=""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E81C125D-F7B6-4827-B440-388BBD7F41DE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2290071" y="1718800"/>
                <a:ext cx="363618" cy="332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AB641FA0-CCDC-45D7-816E-ADFFDFD44F5F}"/>
                  </a:ext>
                </a:extLst>
              </p14:cNvPr>
              <p14:cNvContentPartPr/>
              <p14:nvPr/>
            </p14:nvContentPartPr>
            <p14:xfrm>
              <a:off x="3023760" y="1653640"/>
              <a:ext cx="1086840" cy="43740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AB641FA0-CCDC-45D7-816E-ADFFDFD44F5F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3015117" y="1645000"/>
                <a:ext cx="1104486" cy="455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4">
            <p14:nvContentPartPr>
              <p14:cNvPr id="29" name="Ink 28">
                <a:extLst>
                  <a:ext uri="{FF2B5EF4-FFF2-40B4-BE49-F238E27FC236}">
                    <a16:creationId xmlns:a16="http://schemas.microsoft.com/office/drawing/2014/main" id="{F1E2A2E9-97BE-4D12-B740-EB7F5B955A4A}"/>
                  </a:ext>
                </a:extLst>
              </p14:cNvPr>
              <p14:cNvContentPartPr/>
              <p14:nvPr/>
            </p14:nvContentPartPr>
            <p14:xfrm>
              <a:off x="4420920" y="1792960"/>
              <a:ext cx="600120" cy="399240"/>
            </p14:xfrm>
          </p:contentPart>
        </mc:Choice>
        <mc:Fallback xmlns="">
          <p:pic>
            <p:nvPicPr>
              <p:cNvPr id="29" name="Ink 28">
                <a:extLst>
                  <a:ext uri="{FF2B5EF4-FFF2-40B4-BE49-F238E27FC236}">
                    <a16:creationId xmlns:a16="http://schemas.microsoft.com/office/drawing/2014/main" id="{F1E2A2E9-97BE-4D12-B740-EB7F5B955A4A}"/>
                  </a:ext>
                </a:extLst>
              </p:cNvPr>
              <p:cNvPicPr/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4411920" y="1783960"/>
                <a:ext cx="617760" cy="416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6">
            <p14:nvContentPartPr>
              <p14:cNvPr id="40" name="Ink 39">
                <a:extLst>
                  <a:ext uri="{FF2B5EF4-FFF2-40B4-BE49-F238E27FC236}">
                    <a16:creationId xmlns:a16="http://schemas.microsoft.com/office/drawing/2014/main" id="{D8BA285E-913F-488C-8CBD-A17E37C2E0A1}"/>
                  </a:ext>
                </a:extLst>
              </p14:cNvPr>
              <p14:cNvContentPartPr/>
              <p14:nvPr/>
            </p14:nvContentPartPr>
            <p14:xfrm>
              <a:off x="5190240" y="1787200"/>
              <a:ext cx="563760" cy="365040"/>
            </p14:xfrm>
          </p:contentPart>
        </mc:Choice>
        <mc:Fallback xmlns="">
          <p:pic>
            <p:nvPicPr>
              <p:cNvPr id="40" name="Ink 39">
                <a:extLst>
                  <a:ext uri="{FF2B5EF4-FFF2-40B4-BE49-F238E27FC236}">
                    <a16:creationId xmlns:a16="http://schemas.microsoft.com/office/drawing/2014/main" id="{D8BA285E-913F-488C-8CBD-A17E37C2E0A1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5181600" y="1778560"/>
                <a:ext cx="581400" cy="382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8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FC4885BA-5689-4346-8855-43766734C7DA}"/>
                  </a:ext>
                </a:extLst>
              </p14:cNvPr>
              <p14:cNvContentPartPr/>
              <p14:nvPr/>
            </p14:nvContentPartPr>
            <p14:xfrm>
              <a:off x="562440" y="2426200"/>
              <a:ext cx="203760" cy="1764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FC4885BA-5689-4346-8855-43766734C7DA}"/>
                  </a:ext>
                </a:extLst>
              </p:cNvPr>
              <p:cNvPicPr/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553800" y="2417200"/>
                <a:ext cx="221400" cy="35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0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E29B638A-00A3-4597-B0D1-737D9890489F}"/>
                  </a:ext>
                </a:extLst>
              </p14:cNvPr>
              <p14:cNvContentPartPr/>
              <p14:nvPr/>
            </p14:nvContentPartPr>
            <p14:xfrm>
              <a:off x="555240" y="2494960"/>
              <a:ext cx="170280" cy="3096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E29B638A-00A3-4597-B0D1-737D9890489F}"/>
                  </a:ext>
                </a:extLst>
              </p:cNvPr>
              <p:cNvPicPr/>
              <p:nvPr/>
            </p:nvPicPr>
            <p:blipFill>
              <a:blip r:embed="rId51"/>
              <a:stretch>
                <a:fillRect/>
              </a:stretch>
            </p:blipFill>
            <p:spPr>
              <a:xfrm>
                <a:off x="546240" y="2486320"/>
                <a:ext cx="187920" cy="48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2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BC0BAD7E-4E97-4CB0-BB46-53D628E007BA}"/>
                  </a:ext>
                </a:extLst>
              </p14:cNvPr>
              <p14:cNvContentPartPr/>
              <p14:nvPr/>
            </p14:nvContentPartPr>
            <p14:xfrm>
              <a:off x="832800" y="2203360"/>
              <a:ext cx="209160" cy="5436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BC0BAD7E-4E97-4CB0-BB46-53D628E007BA}"/>
                  </a:ext>
                </a:extLst>
              </p:cNvPr>
              <p:cNvPicPr/>
              <p:nvPr/>
            </p:nvPicPr>
            <p:blipFill>
              <a:blip r:embed="rId53"/>
              <a:stretch>
                <a:fillRect/>
              </a:stretch>
            </p:blipFill>
            <p:spPr>
              <a:xfrm>
                <a:off x="824160" y="2194720"/>
                <a:ext cx="2268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4">
            <p14:nvContentPartPr>
              <p14:cNvPr id="32" name="Ink 31">
                <a:extLst>
                  <a:ext uri="{FF2B5EF4-FFF2-40B4-BE49-F238E27FC236}">
                    <a16:creationId xmlns:a16="http://schemas.microsoft.com/office/drawing/2014/main" id="{EF9807D1-8062-426A-8514-67DCD6FBA237}"/>
                  </a:ext>
                </a:extLst>
              </p14:cNvPr>
              <p14:cNvContentPartPr/>
              <p14:nvPr/>
            </p14:nvContentPartPr>
            <p14:xfrm>
              <a:off x="1342200" y="2194000"/>
              <a:ext cx="205200" cy="77400"/>
            </p14:xfrm>
          </p:contentPart>
        </mc:Choice>
        <mc:Fallback xmlns="">
          <p:pic>
            <p:nvPicPr>
              <p:cNvPr id="32" name="Ink 31">
                <a:extLst>
                  <a:ext uri="{FF2B5EF4-FFF2-40B4-BE49-F238E27FC236}">
                    <a16:creationId xmlns:a16="http://schemas.microsoft.com/office/drawing/2014/main" id="{EF9807D1-8062-426A-8514-67DCD6FBA237}"/>
                  </a:ext>
                </a:extLst>
              </p:cNvPr>
              <p:cNvPicPr/>
              <p:nvPr/>
            </p:nvPicPr>
            <p:blipFill>
              <a:blip r:embed="rId55"/>
              <a:stretch>
                <a:fillRect/>
              </a:stretch>
            </p:blipFill>
            <p:spPr>
              <a:xfrm>
                <a:off x="1333200" y="2185360"/>
                <a:ext cx="222840" cy="95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6">
            <p14:nvContentPartPr>
              <p14:cNvPr id="35" name="Ink 34">
                <a:extLst>
                  <a:ext uri="{FF2B5EF4-FFF2-40B4-BE49-F238E27FC236}">
                    <a16:creationId xmlns:a16="http://schemas.microsoft.com/office/drawing/2014/main" id="{2ECB82D4-F4DF-4A3F-B5DD-5E455BF02AA6}"/>
                  </a:ext>
                </a:extLst>
              </p14:cNvPr>
              <p14:cNvContentPartPr/>
              <p14:nvPr/>
            </p14:nvContentPartPr>
            <p14:xfrm>
              <a:off x="1238520" y="2321440"/>
              <a:ext cx="370080" cy="282600"/>
            </p14:xfrm>
          </p:contentPart>
        </mc:Choice>
        <mc:Fallback xmlns="">
          <p:pic>
            <p:nvPicPr>
              <p:cNvPr id="35" name="Ink 34">
                <a:extLst>
                  <a:ext uri="{FF2B5EF4-FFF2-40B4-BE49-F238E27FC236}">
                    <a16:creationId xmlns:a16="http://schemas.microsoft.com/office/drawing/2014/main" id="{2ECB82D4-F4DF-4A3F-B5DD-5E455BF02AA6}"/>
                  </a:ext>
                </a:extLst>
              </p:cNvPr>
              <p:cNvPicPr/>
              <p:nvPr/>
            </p:nvPicPr>
            <p:blipFill>
              <a:blip r:embed="rId57"/>
              <a:stretch>
                <a:fillRect/>
              </a:stretch>
            </p:blipFill>
            <p:spPr>
              <a:xfrm>
                <a:off x="1229872" y="2312440"/>
                <a:ext cx="387737" cy="300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8">
            <p14:nvContentPartPr>
              <p14:cNvPr id="37" name="Ink 36">
                <a:extLst>
                  <a:ext uri="{FF2B5EF4-FFF2-40B4-BE49-F238E27FC236}">
                    <a16:creationId xmlns:a16="http://schemas.microsoft.com/office/drawing/2014/main" id="{F9781E97-8DED-43CE-A507-46BC5D6A2BFB}"/>
                  </a:ext>
                </a:extLst>
              </p14:cNvPr>
              <p14:cNvContentPartPr/>
              <p14:nvPr/>
            </p14:nvContentPartPr>
            <p14:xfrm>
              <a:off x="891120" y="2356000"/>
              <a:ext cx="262440" cy="290880"/>
            </p14:xfrm>
          </p:contentPart>
        </mc:Choice>
        <mc:Fallback xmlns="">
          <p:pic>
            <p:nvPicPr>
              <p:cNvPr id="37" name="Ink 36">
                <a:extLst>
                  <a:ext uri="{FF2B5EF4-FFF2-40B4-BE49-F238E27FC236}">
                    <a16:creationId xmlns:a16="http://schemas.microsoft.com/office/drawing/2014/main" id="{F9781E97-8DED-43CE-A507-46BC5D6A2BFB}"/>
                  </a:ext>
                </a:extLst>
              </p:cNvPr>
              <p:cNvPicPr/>
              <p:nvPr/>
            </p:nvPicPr>
            <p:blipFill>
              <a:blip r:embed="rId59"/>
              <a:stretch>
                <a:fillRect/>
              </a:stretch>
            </p:blipFill>
            <p:spPr>
              <a:xfrm>
                <a:off x="882468" y="2347000"/>
                <a:ext cx="280104" cy="308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0">
            <p14:nvContentPartPr>
              <p14:cNvPr id="50" name="Ink 49">
                <a:extLst>
                  <a:ext uri="{FF2B5EF4-FFF2-40B4-BE49-F238E27FC236}">
                    <a16:creationId xmlns:a16="http://schemas.microsoft.com/office/drawing/2014/main" id="{DC798E1A-94D9-4391-804E-91C58F2D723C}"/>
                  </a:ext>
                </a:extLst>
              </p14:cNvPr>
              <p14:cNvContentPartPr/>
              <p14:nvPr/>
            </p14:nvContentPartPr>
            <p14:xfrm>
              <a:off x="3579600" y="2220640"/>
              <a:ext cx="354600" cy="426960"/>
            </p14:xfrm>
          </p:contentPart>
        </mc:Choice>
        <mc:Fallback xmlns="">
          <p:pic>
            <p:nvPicPr>
              <p:cNvPr id="50" name="Ink 49">
                <a:extLst>
                  <a:ext uri="{FF2B5EF4-FFF2-40B4-BE49-F238E27FC236}">
                    <a16:creationId xmlns:a16="http://schemas.microsoft.com/office/drawing/2014/main" id="{DC798E1A-94D9-4391-804E-91C58F2D723C}"/>
                  </a:ext>
                </a:extLst>
              </p:cNvPr>
              <p:cNvPicPr/>
              <p:nvPr/>
            </p:nvPicPr>
            <p:blipFill>
              <a:blip r:embed="rId61"/>
              <a:stretch>
                <a:fillRect/>
              </a:stretch>
            </p:blipFill>
            <p:spPr>
              <a:xfrm>
                <a:off x="3570951" y="2211648"/>
                <a:ext cx="372258" cy="44458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2">
            <p14:nvContentPartPr>
              <p14:cNvPr id="51" name="Ink 50">
                <a:extLst>
                  <a:ext uri="{FF2B5EF4-FFF2-40B4-BE49-F238E27FC236}">
                    <a16:creationId xmlns:a16="http://schemas.microsoft.com/office/drawing/2014/main" id="{3E9FD3EE-DCAB-484D-9CD8-40717755351D}"/>
                  </a:ext>
                </a:extLst>
              </p14:cNvPr>
              <p14:cNvContentPartPr/>
              <p14:nvPr/>
            </p14:nvContentPartPr>
            <p14:xfrm>
              <a:off x="2613720" y="2207320"/>
              <a:ext cx="870120" cy="460440"/>
            </p14:xfrm>
          </p:contentPart>
        </mc:Choice>
        <mc:Fallback xmlns="">
          <p:pic>
            <p:nvPicPr>
              <p:cNvPr id="51" name="Ink 50">
                <a:extLst>
                  <a:ext uri="{FF2B5EF4-FFF2-40B4-BE49-F238E27FC236}">
                    <a16:creationId xmlns:a16="http://schemas.microsoft.com/office/drawing/2014/main" id="{3E9FD3EE-DCAB-484D-9CD8-40717755351D}"/>
                  </a:ext>
                </a:extLst>
              </p:cNvPr>
              <p:cNvPicPr/>
              <p:nvPr/>
            </p:nvPicPr>
            <p:blipFill>
              <a:blip r:embed="rId63"/>
              <a:stretch>
                <a:fillRect/>
              </a:stretch>
            </p:blipFill>
            <p:spPr>
              <a:xfrm>
                <a:off x="2604720" y="2198680"/>
                <a:ext cx="887760" cy="478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4">
            <p14:nvContentPartPr>
              <p14:cNvPr id="52" name="Ink 51">
                <a:extLst>
                  <a:ext uri="{FF2B5EF4-FFF2-40B4-BE49-F238E27FC236}">
                    <a16:creationId xmlns:a16="http://schemas.microsoft.com/office/drawing/2014/main" id="{A077DFA9-B981-45E4-8556-DC623B4219A2}"/>
                  </a:ext>
                </a:extLst>
              </p14:cNvPr>
              <p14:cNvContentPartPr/>
              <p14:nvPr/>
            </p14:nvContentPartPr>
            <p14:xfrm>
              <a:off x="1867440" y="2100040"/>
              <a:ext cx="606960" cy="566280"/>
            </p14:xfrm>
          </p:contentPart>
        </mc:Choice>
        <mc:Fallback xmlns="">
          <p:pic>
            <p:nvPicPr>
              <p:cNvPr id="52" name="Ink 51">
                <a:extLst>
                  <a:ext uri="{FF2B5EF4-FFF2-40B4-BE49-F238E27FC236}">
                    <a16:creationId xmlns:a16="http://schemas.microsoft.com/office/drawing/2014/main" id="{A077DFA9-B981-45E4-8556-DC623B4219A2}"/>
                  </a:ext>
                </a:extLst>
              </p:cNvPr>
              <p:cNvPicPr/>
              <p:nvPr/>
            </p:nvPicPr>
            <p:blipFill>
              <a:blip r:embed="rId65"/>
              <a:stretch>
                <a:fillRect/>
              </a:stretch>
            </p:blipFill>
            <p:spPr>
              <a:xfrm>
                <a:off x="1858440" y="2091040"/>
                <a:ext cx="624600" cy="583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6">
            <p14:nvContentPartPr>
              <p14:cNvPr id="68" name="Ink 67">
                <a:extLst>
                  <a:ext uri="{FF2B5EF4-FFF2-40B4-BE49-F238E27FC236}">
                    <a16:creationId xmlns:a16="http://schemas.microsoft.com/office/drawing/2014/main" id="{2BCB77AA-8771-4CAB-BE27-31F1990C23DB}"/>
                  </a:ext>
                </a:extLst>
              </p14:cNvPr>
              <p14:cNvContentPartPr/>
              <p14:nvPr/>
            </p14:nvContentPartPr>
            <p14:xfrm>
              <a:off x="4033200" y="2239360"/>
              <a:ext cx="732240" cy="408600"/>
            </p14:xfrm>
          </p:contentPart>
        </mc:Choice>
        <mc:Fallback xmlns="">
          <p:pic>
            <p:nvPicPr>
              <p:cNvPr id="68" name="Ink 67">
                <a:extLst>
                  <a:ext uri="{FF2B5EF4-FFF2-40B4-BE49-F238E27FC236}">
                    <a16:creationId xmlns:a16="http://schemas.microsoft.com/office/drawing/2014/main" id="{2BCB77AA-8771-4CAB-BE27-31F1990C23DB}"/>
                  </a:ext>
                </a:extLst>
              </p:cNvPr>
              <p:cNvPicPr/>
              <p:nvPr/>
            </p:nvPicPr>
            <p:blipFill>
              <a:blip r:embed="rId67"/>
              <a:stretch>
                <a:fillRect/>
              </a:stretch>
            </p:blipFill>
            <p:spPr>
              <a:xfrm>
                <a:off x="4024200" y="2230360"/>
                <a:ext cx="749880" cy="426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8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87223C36-BDCD-4BEA-AE88-101A255CA0B6}"/>
                  </a:ext>
                </a:extLst>
              </p14:cNvPr>
              <p14:cNvContentPartPr/>
              <p14:nvPr/>
            </p14:nvContentPartPr>
            <p14:xfrm>
              <a:off x="586200" y="2934880"/>
              <a:ext cx="175680" cy="972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87223C36-BDCD-4BEA-AE88-101A255CA0B6}"/>
                  </a:ext>
                </a:extLst>
              </p:cNvPr>
              <p:cNvPicPr/>
              <p:nvPr/>
            </p:nvPicPr>
            <p:blipFill>
              <a:blip r:embed="rId69"/>
              <a:stretch>
                <a:fillRect/>
              </a:stretch>
            </p:blipFill>
            <p:spPr>
              <a:xfrm>
                <a:off x="577560" y="2926240"/>
                <a:ext cx="193320" cy="2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0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C018462A-6DC3-4E53-813E-93036192FD1B}"/>
                  </a:ext>
                </a:extLst>
              </p14:cNvPr>
              <p14:cNvContentPartPr/>
              <p14:nvPr/>
            </p14:nvContentPartPr>
            <p14:xfrm>
              <a:off x="574320" y="3050440"/>
              <a:ext cx="176040" cy="1764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C018462A-6DC3-4E53-813E-93036192FD1B}"/>
                  </a:ext>
                </a:extLst>
              </p:cNvPr>
              <p:cNvPicPr/>
              <p:nvPr/>
            </p:nvPicPr>
            <p:blipFill>
              <a:blip r:embed="rId71"/>
              <a:stretch>
                <a:fillRect/>
              </a:stretch>
            </p:blipFill>
            <p:spPr>
              <a:xfrm>
                <a:off x="565680" y="3041440"/>
                <a:ext cx="193680" cy="35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2">
            <p14:nvContentPartPr>
              <p14:cNvPr id="41" name="Ink 40">
                <a:extLst>
                  <a:ext uri="{FF2B5EF4-FFF2-40B4-BE49-F238E27FC236}">
                    <a16:creationId xmlns:a16="http://schemas.microsoft.com/office/drawing/2014/main" id="{CB12C308-1AEF-43D4-A881-9EF8B66C6642}"/>
                  </a:ext>
                </a:extLst>
              </p14:cNvPr>
              <p14:cNvContentPartPr/>
              <p14:nvPr/>
            </p14:nvContentPartPr>
            <p14:xfrm>
              <a:off x="927120" y="2803840"/>
              <a:ext cx="315720" cy="406800"/>
            </p14:xfrm>
          </p:contentPart>
        </mc:Choice>
        <mc:Fallback xmlns="">
          <p:pic>
            <p:nvPicPr>
              <p:cNvPr id="41" name="Ink 40">
                <a:extLst>
                  <a:ext uri="{FF2B5EF4-FFF2-40B4-BE49-F238E27FC236}">
                    <a16:creationId xmlns:a16="http://schemas.microsoft.com/office/drawing/2014/main" id="{CB12C308-1AEF-43D4-A881-9EF8B66C6642}"/>
                  </a:ext>
                </a:extLst>
              </p:cNvPr>
              <p:cNvPicPr/>
              <p:nvPr/>
            </p:nvPicPr>
            <p:blipFill>
              <a:blip r:embed="rId73"/>
              <a:stretch>
                <a:fillRect/>
              </a:stretch>
            </p:blipFill>
            <p:spPr>
              <a:xfrm>
                <a:off x="918120" y="2794840"/>
                <a:ext cx="333360" cy="424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4">
            <p14:nvContentPartPr>
              <p14:cNvPr id="44" name="Ink 43">
                <a:extLst>
                  <a:ext uri="{FF2B5EF4-FFF2-40B4-BE49-F238E27FC236}">
                    <a16:creationId xmlns:a16="http://schemas.microsoft.com/office/drawing/2014/main" id="{C4A3CCD1-E2D6-49AD-AC10-50B54976B926}"/>
                  </a:ext>
                </a:extLst>
              </p14:cNvPr>
              <p14:cNvContentPartPr/>
              <p14:nvPr/>
            </p14:nvContentPartPr>
            <p14:xfrm>
              <a:off x="1341480" y="2829040"/>
              <a:ext cx="486000" cy="348840"/>
            </p14:xfrm>
          </p:contentPart>
        </mc:Choice>
        <mc:Fallback xmlns="">
          <p:pic>
            <p:nvPicPr>
              <p:cNvPr id="44" name="Ink 43">
                <a:extLst>
                  <a:ext uri="{FF2B5EF4-FFF2-40B4-BE49-F238E27FC236}">
                    <a16:creationId xmlns:a16="http://schemas.microsoft.com/office/drawing/2014/main" id="{C4A3CCD1-E2D6-49AD-AC10-50B54976B926}"/>
                  </a:ext>
                </a:extLst>
              </p:cNvPr>
              <p:cNvPicPr/>
              <p:nvPr/>
            </p:nvPicPr>
            <p:blipFill>
              <a:blip r:embed="rId75"/>
              <a:stretch>
                <a:fillRect/>
              </a:stretch>
            </p:blipFill>
            <p:spPr>
              <a:xfrm>
                <a:off x="1332480" y="2820040"/>
                <a:ext cx="503640" cy="366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6">
            <p14:nvContentPartPr>
              <p14:cNvPr id="55" name="Ink 54">
                <a:extLst>
                  <a:ext uri="{FF2B5EF4-FFF2-40B4-BE49-F238E27FC236}">
                    <a16:creationId xmlns:a16="http://schemas.microsoft.com/office/drawing/2014/main" id="{21EFF2F5-C38E-4798-B3EC-209D5A126046}"/>
                  </a:ext>
                </a:extLst>
              </p14:cNvPr>
              <p14:cNvContentPartPr/>
              <p14:nvPr/>
            </p14:nvContentPartPr>
            <p14:xfrm>
              <a:off x="2487000" y="2872600"/>
              <a:ext cx="15120" cy="331560"/>
            </p14:xfrm>
          </p:contentPart>
        </mc:Choice>
        <mc:Fallback xmlns="">
          <p:pic>
            <p:nvPicPr>
              <p:cNvPr id="55" name="Ink 54">
                <a:extLst>
                  <a:ext uri="{FF2B5EF4-FFF2-40B4-BE49-F238E27FC236}">
                    <a16:creationId xmlns:a16="http://schemas.microsoft.com/office/drawing/2014/main" id="{21EFF2F5-C38E-4798-B3EC-209D5A126046}"/>
                  </a:ext>
                </a:extLst>
              </p:cNvPr>
              <p:cNvPicPr/>
              <p:nvPr/>
            </p:nvPicPr>
            <p:blipFill>
              <a:blip r:embed="rId77"/>
              <a:stretch>
                <a:fillRect/>
              </a:stretch>
            </p:blipFill>
            <p:spPr>
              <a:xfrm>
                <a:off x="2478000" y="2863960"/>
                <a:ext cx="32760" cy="349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8">
            <p14:nvContentPartPr>
              <p14:cNvPr id="59" name="Ink 58">
                <a:extLst>
                  <a:ext uri="{FF2B5EF4-FFF2-40B4-BE49-F238E27FC236}">
                    <a16:creationId xmlns:a16="http://schemas.microsoft.com/office/drawing/2014/main" id="{2D958FFD-8F1E-4DCA-A6EE-21962EADFB32}"/>
                  </a:ext>
                </a:extLst>
              </p14:cNvPr>
              <p14:cNvContentPartPr/>
              <p14:nvPr/>
            </p14:nvContentPartPr>
            <p14:xfrm>
              <a:off x="3084600" y="2918320"/>
              <a:ext cx="158400" cy="252360"/>
            </p14:xfrm>
          </p:contentPart>
        </mc:Choice>
        <mc:Fallback xmlns="">
          <p:pic>
            <p:nvPicPr>
              <p:cNvPr id="59" name="Ink 58">
                <a:extLst>
                  <a:ext uri="{FF2B5EF4-FFF2-40B4-BE49-F238E27FC236}">
                    <a16:creationId xmlns:a16="http://schemas.microsoft.com/office/drawing/2014/main" id="{2D958FFD-8F1E-4DCA-A6EE-21962EADFB32}"/>
                  </a:ext>
                </a:extLst>
              </p:cNvPr>
              <p:cNvPicPr/>
              <p:nvPr/>
            </p:nvPicPr>
            <p:blipFill>
              <a:blip r:embed="rId79"/>
              <a:stretch>
                <a:fillRect/>
              </a:stretch>
            </p:blipFill>
            <p:spPr>
              <a:xfrm>
                <a:off x="3075960" y="2909320"/>
                <a:ext cx="176040" cy="27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0">
            <p14:nvContentPartPr>
              <p14:cNvPr id="60" name="Ink 59">
                <a:extLst>
                  <a:ext uri="{FF2B5EF4-FFF2-40B4-BE49-F238E27FC236}">
                    <a16:creationId xmlns:a16="http://schemas.microsoft.com/office/drawing/2014/main" id="{AAE13E6B-64A1-40B5-8866-E2B588D625DD}"/>
                  </a:ext>
                </a:extLst>
              </p14:cNvPr>
              <p14:cNvContentPartPr/>
              <p14:nvPr/>
            </p14:nvContentPartPr>
            <p14:xfrm>
              <a:off x="2589240" y="2854600"/>
              <a:ext cx="310680" cy="266400"/>
            </p14:xfrm>
          </p:contentPart>
        </mc:Choice>
        <mc:Fallback xmlns="">
          <p:pic>
            <p:nvPicPr>
              <p:cNvPr id="60" name="Ink 59">
                <a:extLst>
                  <a:ext uri="{FF2B5EF4-FFF2-40B4-BE49-F238E27FC236}">
                    <a16:creationId xmlns:a16="http://schemas.microsoft.com/office/drawing/2014/main" id="{AAE13E6B-64A1-40B5-8866-E2B588D625DD}"/>
                  </a:ext>
                </a:extLst>
              </p:cNvPr>
              <p:cNvPicPr/>
              <p:nvPr/>
            </p:nvPicPr>
            <p:blipFill>
              <a:blip r:embed="rId81"/>
              <a:stretch>
                <a:fillRect/>
              </a:stretch>
            </p:blipFill>
            <p:spPr>
              <a:xfrm>
                <a:off x="2580230" y="2845600"/>
                <a:ext cx="328340" cy="284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2">
            <p14:nvContentPartPr>
              <p14:cNvPr id="61" name="Ink 60">
                <a:extLst>
                  <a:ext uri="{FF2B5EF4-FFF2-40B4-BE49-F238E27FC236}">
                    <a16:creationId xmlns:a16="http://schemas.microsoft.com/office/drawing/2014/main" id="{E59B6D82-39AE-4CDF-A406-742A798D418F}"/>
                  </a:ext>
                </a:extLst>
              </p14:cNvPr>
              <p14:cNvContentPartPr/>
              <p14:nvPr/>
            </p14:nvContentPartPr>
            <p14:xfrm>
              <a:off x="2022960" y="2820760"/>
              <a:ext cx="383760" cy="398160"/>
            </p14:xfrm>
          </p:contentPart>
        </mc:Choice>
        <mc:Fallback xmlns="">
          <p:pic>
            <p:nvPicPr>
              <p:cNvPr id="61" name="Ink 60">
                <a:extLst>
                  <a:ext uri="{FF2B5EF4-FFF2-40B4-BE49-F238E27FC236}">
                    <a16:creationId xmlns:a16="http://schemas.microsoft.com/office/drawing/2014/main" id="{E59B6D82-39AE-4CDF-A406-742A798D418F}"/>
                  </a:ext>
                </a:extLst>
              </p:cNvPr>
              <p:cNvPicPr/>
              <p:nvPr/>
            </p:nvPicPr>
            <p:blipFill>
              <a:blip r:embed="rId83"/>
              <a:stretch>
                <a:fillRect/>
              </a:stretch>
            </p:blipFill>
            <p:spPr>
              <a:xfrm>
                <a:off x="2014312" y="2812120"/>
                <a:ext cx="401417" cy="415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4">
            <p14:nvContentPartPr>
              <p14:cNvPr id="62" name="Ink 61">
                <a:extLst>
                  <a:ext uri="{FF2B5EF4-FFF2-40B4-BE49-F238E27FC236}">
                    <a16:creationId xmlns:a16="http://schemas.microsoft.com/office/drawing/2014/main" id="{A45DA30E-81B3-4B45-9659-8750639BA918}"/>
                  </a:ext>
                </a:extLst>
              </p14:cNvPr>
              <p14:cNvContentPartPr/>
              <p14:nvPr/>
            </p14:nvContentPartPr>
            <p14:xfrm>
              <a:off x="3361080" y="2933080"/>
              <a:ext cx="195120" cy="225000"/>
            </p14:xfrm>
          </p:contentPart>
        </mc:Choice>
        <mc:Fallback xmlns="">
          <p:pic>
            <p:nvPicPr>
              <p:cNvPr id="62" name="Ink 61">
                <a:extLst>
                  <a:ext uri="{FF2B5EF4-FFF2-40B4-BE49-F238E27FC236}">
                    <a16:creationId xmlns:a16="http://schemas.microsoft.com/office/drawing/2014/main" id="{A45DA30E-81B3-4B45-9659-8750639BA918}"/>
                  </a:ext>
                </a:extLst>
              </p:cNvPr>
              <p:cNvPicPr/>
              <p:nvPr/>
            </p:nvPicPr>
            <p:blipFill>
              <a:blip r:embed="rId85"/>
              <a:stretch>
                <a:fillRect/>
              </a:stretch>
            </p:blipFill>
            <p:spPr>
              <a:xfrm>
                <a:off x="3352440" y="2924440"/>
                <a:ext cx="212760" cy="242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6">
            <p14:nvContentPartPr>
              <p14:cNvPr id="73" name="Ink 72">
                <a:extLst>
                  <a:ext uri="{FF2B5EF4-FFF2-40B4-BE49-F238E27FC236}">
                    <a16:creationId xmlns:a16="http://schemas.microsoft.com/office/drawing/2014/main" id="{C106493F-EBAA-48DB-9606-E0CCB15B54A0}"/>
                  </a:ext>
                </a:extLst>
              </p14:cNvPr>
              <p14:cNvContentPartPr/>
              <p14:nvPr/>
            </p14:nvContentPartPr>
            <p14:xfrm>
              <a:off x="3314280" y="2819680"/>
              <a:ext cx="226080" cy="66600"/>
            </p14:xfrm>
          </p:contentPart>
        </mc:Choice>
        <mc:Fallback xmlns="">
          <p:pic>
            <p:nvPicPr>
              <p:cNvPr id="73" name="Ink 72">
                <a:extLst>
                  <a:ext uri="{FF2B5EF4-FFF2-40B4-BE49-F238E27FC236}">
                    <a16:creationId xmlns:a16="http://schemas.microsoft.com/office/drawing/2014/main" id="{C106493F-EBAA-48DB-9606-E0CCB15B54A0}"/>
                  </a:ext>
                </a:extLst>
              </p:cNvPr>
              <p:cNvPicPr/>
              <p:nvPr/>
            </p:nvPicPr>
            <p:blipFill>
              <a:blip r:embed="rId87"/>
              <a:stretch>
                <a:fillRect/>
              </a:stretch>
            </p:blipFill>
            <p:spPr>
              <a:xfrm>
                <a:off x="3305280" y="2811040"/>
                <a:ext cx="243720" cy="84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8">
            <p14:nvContentPartPr>
              <p14:cNvPr id="74" name="Ink 73">
                <a:extLst>
                  <a:ext uri="{FF2B5EF4-FFF2-40B4-BE49-F238E27FC236}">
                    <a16:creationId xmlns:a16="http://schemas.microsoft.com/office/drawing/2014/main" id="{01FF481C-C548-49BF-A877-EE9A9EF384D3}"/>
                  </a:ext>
                </a:extLst>
              </p14:cNvPr>
              <p14:cNvContentPartPr/>
              <p14:nvPr/>
            </p14:nvContentPartPr>
            <p14:xfrm>
              <a:off x="3318600" y="2758840"/>
              <a:ext cx="183600" cy="20160"/>
            </p14:xfrm>
          </p:contentPart>
        </mc:Choice>
        <mc:Fallback xmlns="">
          <p:pic>
            <p:nvPicPr>
              <p:cNvPr id="74" name="Ink 73">
                <a:extLst>
                  <a:ext uri="{FF2B5EF4-FFF2-40B4-BE49-F238E27FC236}">
                    <a16:creationId xmlns:a16="http://schemas.microsoft.com/office/drawing/2014/main" id="{01FF481C-C548-49BF-A877-EE9A9EF384D3}"/>
                  </a:ext>
                </a:extLst>
              </p:cNvPr>
              <p:cNvPicPr/>
              <p:nvPr/>
            </p:nvPicPr>
            <p:blipFill>
              <a:blip r:embed="rId89"/>
              <a:stretch>
                <a:fillRect/>
              </a:stretch>
            </p:blipFill>
            <p:spPr>
              <a:xfrm>
                <a:off x="3309600" y="2749840"/>
                <a:ext cx="201240" cy="37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0">
            <p14:nvContentPartPr>
              <p14:cNvPr id="78" name="Ink 77">
                <a:extLst>
                  <a:ext uri="{FF2B5EF4-FFF2-40B4-BE49-F238E27FC236}">
                    <a16:creationId xmlns:a16="http://schemas.microsoft.com/office/drawing/2014/main" id="{4BD16FE0-3207-4782-90E5-6454FB5F9666}"/>
                  </a:ext>
                </a:extLst>
              </p14:cNvPr>
              <p14:cNvContentPartPr/>
              <p14:nvPr/>
            </p14:nvContentPartPr>
            <p14:xfrm>
              <a:off x="3834480" y="2743000"/>
              <a:ext cx="178560" cy="65160"/>
            </p14:xfrm>
          </p:contentPart>
        </mc:Choice>
        <mc:Fallback xmlns="">
          <p:pic>
            <p:nvPicPr>
              <p:cNvPr id="78" name="Ink 77">
                <a:extLst>
                  <a:ext uri="{FF2B5EF4-FFF2-40B4-BE49-F238E27FC236}">
                    <a16:creationId xmlns:a16="http://schemas.microsoft.com/office/drawing/2014/main" id="{4BD16FE0-3207-4782-90E5-6454FB5F9666}"/>
                  </a:ext>
                </a:extLst>
              </p:cNvPr>
              <p:cNvPicPr/>
              <p:nvPr/>
            </p:nvPicPr>
            <p:blipFill>
              <a:blip r:embed="rId91"/>
              <a:stretch>
                <a:fillRect/>
              </a:stretch>
            </p:blipFill>
            <p:spPr>
              <a:xfrm>
                <a:off x="3825480" y="2734000"/>
                <a:ext cx="196200" cy="82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2">
            <p14:nvContentPartPr>
              <p14:cNvPr id="82" name="Ink 81">
                <a:extLst>
                  <a:ext uri="{FF2B5EF4-FFF2-40B4-BE49-F238E27FC236}">
                    <a16:creationId xmlns:a16="http://schemas.microsoft.com/office/drawing/2014/main" id="{EB2F2E4B-18E7-4886-B96B-868AB4CB164F}"/>
                  </a:ext>
                </a:extLst>
              </p14:cNvPr>
              <p14:cNvContentPartPr/>
              <p14:nvPr/>
            </p14:nvContentPartPr>
            <p14:xfrm>
              <a:off x="3696600" y="2844880"/>
              <a:ext cx="493560" cy="354960"/>
            </p14:xfrm>
          </p:contentPart>
        </mc:Choice>
        <mc:Fallback xmlns="">
          <p:pic>
            <p:nvPicPr>
              <p:cNvPr id="82" name="Ink 81">
                <a:extLst>
                  <a:ext uri="{FF2B5EF4-FFF2-40B4-BE49-F238E27FC236}">
                    <a16:creationId xmlns:a16="http://schemas.microsoft.com/office/drawing/2014/main" id="{EB2F2E4B-18E7-4886-B96B-868AB4CB164F}"/>
                  </a:ext>
                </a:extLst>
              </p:cNvPr>
              <p:cNvPicPr/>
              <p:nvPr/>
            </p:nvPicPr>
            <p:blipFill>
              <a:blip r:embed="rId93"/>
              <a:stretch>
                <a:fillRect/>
              </a:stretch>
            </p:blipFill>
            <p:spPr>
              <a:xfrm>
                <a:off x="3687600" y="2836240"/>
                <a:ext cx="511200" cy="37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4">
            <p14:nvContentPartPr>
              <p14:cNvPr id="30" name="Ink 29">
                <a:extLst>
                  <a:ext uri="{FF2B5EF4-FFF2-40B4-BE49-F238E27FC236}">
                    <a16:creationId xmlns:a16="http://schemas.microsoft.com/office/drawing/2014/main" id="{8A1466F0-9156-4AFB-B306-8993D2615D69}"/>
                  </a:ext>
                </a:extLst>
              </p14:cNvPr>
              <p14:cNvContentPartPr/>
              <p14:nvPr/>
            </p14:nvContentPartPr>
            <p14:xfrm>
              <a:off x="5256840" y="3159160"/>
              <a:ext cx="11520" cy="65160"/>
            </p14:xfrm>
          </p:contentPart>
        </mc:Choice>
        <mc:Fallback xmlns="">
          <p:pic>
            <p:nvPicPr>
              <p:cNvPr id="30" name="Ink 29">
                <a:extLst>
                  <a:ext uri="{FF2B5EF4-FFF2-40B4-BE49-F238E27FC236}">
                    <a16:creationId xmlns:a16="http://schemas.microsoft.com/office/drawing/2014/main" id="{8A1466F0-9156-4AFB-B306-8993D2615D69}"/>
                  </a:ext>
                </a:extLst>
              </p:cNvPr>
              <p:cNvPicPr/>
              <p:nvPr/>
            </p:nvPicPr>
            <p:blipFill>
              <a:blip r:embed="rId95"/>
              <a:stretch>
                <a:fillRect/>
              </a:stretch>
            </p:blipFill>
            <p:spPr>
              <a:xfrm>
                <a:off x="5247840" y="3150160"/>
                <a:ext cx="29160" cy="82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6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id="{FE7E1FD7-02D9-4B8C-A8CB-6C0AF01202F8}"/>
                  </a:ext>
                </a:extLst>
              </p14:cNvPr>
              <p14:cNvContentPartPr/>
              <p14:nvPr/>
            </p14:nvContentPartPr>
            <p14:xfrm>
              <a:off x="5238480" y="3011920"/>
              <a:ext cx="360" cy="360"/>
            </p14:xfrm>
          </p:contentPart>
        </mc:Choice>
        <mc:Fallback xmlns=""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FE7E1FD7-02D9-4B8C-A8CB-6C0AF01202F8}"/>
                  </a:ext>
                </a:extLst>
              </p:cNvPr>
              <p:cNvPicPr/>
              <p:nvPr/>
            </p:nvPicPr>
            <p:blipFill>
              <a:blip r:embed="rId97"/>
              <a:stretch>
                <a:fillRect/>
              </a:stretch>
            </p:blipFill>
            <p:spPr>
              <a:xfrm>
                <a:off x="5229840" y="3003280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8">
            <p14:nvContentPartPr>
              <p14:cNvPr id="34" name="Ink 33">
                <a:extLst>
                  <a:ext uri="{FF2B5EF4-FFF2-40B4-BE49-F238E27FC236}">
                    <a16:creationId xmlns:a16="http://schemas.microsoft.com/office/drawing/2014/main" id="{0D69DE80-2133-4DEF-9A94-728220B07862}"/>
                  </a:ext>
                </a:extLst>
              </p14:cNvPr>
              <p14:cNvContentPartPr/>
              <p14:nvPr/>
            </p14:nvContentPartPr>
            <p14:xfrm>
              <a:off x="5408760" y="3100840"/>
              <a:ext cx="99360" cy="166320"/>
            </p14:xfrm>
          </p:contentPart>
        </mc:Choice>
        <mc:Fallback xmlns="">
          <p:pic>
            <p:nvPicPr>
              <p:cNvPr id="34" name="Ink 33">
                <a:extLst>
                  <a:ext uri="{FF2B5EF4-FFF2-40B4-BE49-F238E27FC236}">
                    <a16:creationId xmlns:a16="http://schemas.microsoft.com/office/drawing/2014/main" id="{0D69DE80-2133-4DEF-9A94-728220B07862}"/>
                  </a:ext>
                </a:extLst>
              </p:cNvPr>
              <p:cNvPicPr/>
              <p:nvPr/>
            </p:nvPicPr>
            <p:blipFill>
              <a:blip r:embed="rId99"/>
              <a:stretch>
                <a:fillRect/>
              </a:stretch>
            </p:blipFill>
            <p:spPr>
              <a:xfrm>
                <a:off x="5399760" y="3091840"/>
                <a:ext cx="117000" cy="183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0">
            <p14:nvContentPartPr>
              <p14:cNvPr id="38" name="Ink 37">
                <a:extLst>
                  <a:ext uri="{FF2B5EF4-FFF2-40B4-BE49-F238E27FC236}">
                    <a16:creationId xmlns:a16="http://schemas.microsoft.com/office/drawing/2014/main" id="{7B1D3EF8-0125-4D1A-9544-A0AC29DBE547}"/>
                  </a:ext>
                </a:extLst>
              </p14:cNvPr>
              <p14:cNvContentPartPr/>
              <p14:nvPr/>
            </p14:nvContentPartPr>
            <p14:xfrm>
              <a:off x="4602360" y="2833000"/>
              <a:ext cx="558360" cy="442800"/>
            </p14:xfrm>
          </p:contentPart>
        </mc:Choice>
        <mc:Fallback xmlns="">
          <p:pic>
            <p:nvPicPr>
              <p:cNvPr id="38" name="Ink 37">
                <a:extLst>
                  <a:ext uri="{FF2B5EF4-FFF2-40B4-BE49-F238E27FC236}">
                    <a16:creationId xmlns:a16="http://schemas.microsoft.com/office/drawing/2014/main" id="{7B1D3EF8-0125-4D1A-9544-A0AC29DBE547}"/>
                  </a:ext>
                </a:extLst>
              </p:cNvPr>
              <p:cNvPicPr/>
              <p:nvPr/>
            </p:nvPicPr>
            <p:blipFill>
              <a:blip r:embed="rId101"/>
              <a:stretch>
                <a:fillRect/>
              </a:stretch>
            </p:blipFill>
            <p:spPr>
              <a:xfrm>
                <a:off x="4593720" y="2824007"/>
                <a:ext cx="576000" cy="46042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2">
            <p14:nvContentPartPr>
              <p14:cNvPr id="47" name="Ink 46">
                <a:extLst>
                  <a:ext uri="{FF2B5EF4-FFF2-40B4-BE49-F238E27FC236}">
                    <a16:creationId xmlns:a16="http://schemas.microsoft.com/office/drawing/2014/main" id="{E4728C11-0D7B-41B1-A4CE-5B28AB5837E5}"/>
                  </a:ext>
                </a:extLst>
              </p14:cNvPr>
              <p14:cNvContentPartPr/>
              <p14:nvPr/>
            </p14:nvContentPartPr>
            <p14:xfrm>
              <a:off x="5854440" y="3054760"/>
              <a:ext cx="1329480" cy="277560"/>
            </p14:xfrm>
          </p:contentPart>
        </mc:Choice>
        <mc:Fallback xmlns="">
          <p:pic>
            <p:nvPicPr>
              <p:cNvPr id="47" name="Ink 46">
                <a:extLst>
                  <a:ext uri="{FF2B5EF4-FFF2-40B4-BE49-F238E27FC236}">
                    <a16:creationId xmlns:a16="http://schemas.microsoft.com/office/drawing/2014/main" id="{E4728C11-0D7B-41B1-A4CE-5B28AB5837E5}"/>
                  </a:ext>
                </a:extLst>
              </p:cNvPr>
              <p:cNvPicPr/>
              <p:nvPr/>
            </p:nvPicPr>
            <p:blipFill>
              <a:blip r:embed="rId103"/>
              <a:stretch>
                <a:fillRect/>
              </a:stretch>
            </p:blipFill>
            <p:spPr>
              <a:xfrm>
                <a:off x="5845442" y="3046120"/>
                <a:ext cx="1347115" cy="295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4">
            <p14:nvContentPartPr>
              <p14:cNvPr id="69" name="Ink 68">
                <a:extLst>
                  <a:ext uri="{FF2B5EF4-FFF2-40B4-BE49-F238E27FC236}">
                    <a16:creationId xmlns:a16="http://schemas.microsoft.com/office/drawing/2014/main" id="{E286BD47-2CC4-4730-9976-D9A330510292}"/>
                  </a:ext>
                </a:extLst>
              </p14:cNvPr>
              <p14:cNvContentPartPr/>
              <p14:nvPr/>
            </p14:nvContentPartPr>
            <p14:xfrm>
              <a:off x="7477320" y="2951080"/>
              <a:ext cx="931320" cy="376200"/>
            </p14:xfrm>
          </p:contentPart>
        </mc:Choice>
        <mc:Fallback xmlns="">
          <p:pic>
            <p:nvPicPr>
              <p:cNvPr id="69" name="Ink 68">
                <a:extLst>
                  <a:ext uri="{FF2B5EF4-FFF2-40B4-BE49-F238E27FC236}">
                    <a16:creationId xmlns:a16="http://schemas.microsoft.com/office/drawing/2014/main" id="{E286BD47-2CC4-4730-9976-D9A330510292}"/>
                  </a:ext>
                </a:extLst>
              </p:cNvPr>
              <p:cNvPicPr/>
              <p:nvPr/>
            </p:nvPicPr>
            <p:blipFill>
              <a:blip r:embed="rId105"/>
              <a:stretch>
                <a:fillRect/>
              </a:stretch>
            </p:blipFill>
            <p:spPr>
              <a:xfrm>
                <a:off x="7468680" y="2942089"/>
                <a:ext cx="948960" cy="39382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6">
            <p14:nvContentPartPr>
              <p14:cNvPr id="76" name="Ink 75">
                <a:extLst>
                  <a:ext uri="{FF2B5EF4-FFF2-40B4-BE49-F238E27FC236}">
                    <a16:creationId xmlns:a16="http://schemas.microsoft.com/office/drawing/2014/main" id="{C4BB35B9-5CED-4753-B3B7-A9F32E2DAAFF}"/>
                  </a:ext>
                </a:extLst>
              </p14:cNvPr>
              <p14:cNvContentPartPr/>
              <p14:nvPr/>
            </p14:nvContentPartPr>
            <p14:xfrm>
              <a:off x="419520" y="3657400"/>
              <a:ext cx="523800" cy="325080"/>
            </p14:xfrm>
          </p:contentPart>
        </mc:Choice>
        <mc:Fallback xmlns="">
          <p:pic>
            <p:nvPicPr>
              <p:cNvPr id="76" name="Ink 75">
                <a:extLst>
                  <a:ext uri="{FF2B5EF4-FFF2-40B4-BE49-F238E27FC236}">
                    <a16:creationId xmlns:a16="http://schemas.microsoft.com/office/drawing/2014/main" id="{C4BB35B9-5CED-4753-B3B7-A9F32E2DAAFF}"/>
                  </a:ext>
                </a:extLst>
              </p:cNvPr>
              <p:cNvPicPr/>
              <p:nvPr/>
            </p:nvPicPr>
            <p:blipFill>
              <a:blip r:embed="rId107"/>
              <a:stretch>
                <a:fillRect/>
              </a:stretch>
            </p:blipFill>
            <p:spPr>
              <a:xfrm>
                <a:off x="410520" y="3648760"/>
                <a:ext cx="541440" cy="342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8">
            <p14:nvContentPartPr>
              <p14:cNvPr id="80" name="Ink 79">
                <a:extLst>
                  <a:ext uri="{FF2B5EF4-FFF2-40B4-BE49-F238E27FC236}">
                    <a16:creationId xmlns:a16="http://schemas.microsoft.com/office/drawing/2014/main" id="{EC8C6B09-4C1D-4730-85FE-CE6C4BD55FF9}"/>
                  </a:ext>
                </a:extLst>
              </p14:cNvPr>
              <p14:cNvContentPartPr/>
              <p14:nvPr/>
            </p14:nvContentPartPr>
            <p14:xfrm>
              <a:off x="1117920" y="3853600"/>
              <a:ext cx="99000" cy="130320"/>
            </p14:xfrm>
          </p:contentPart>
        </mc:Choice>
        <mc:Fallback xmlns="">
          <p:pic>
            <p:nvPicPr>
              <p:cNvPr id="80" name="Ink 79">
                <a:extLst>
                  <a:ext uri="{FF2B5EF4-FFF2-40B4-BE49-F238E27FC236}">
                    <a16:creationId xmlns:a16="http://schemas.microsoft.com/office/drawing/2014/main" id="{EC8C6B09-4C1D-4730-85FE-CE6C4BD55FF9}"/>
                  </a:ext>
                </a:extLst>
              </p:cNvPr>
              <p:cNvPicPr/>
              <p:nvPr/>
            </p:nvPicPr>
            <p:blipFill>
              <a:blip r:embed="rId109"/>
              <a:stretch>
                <a:fillRect/>
              </a:stretch>
            </p:blipFill>
            <p:spPr>
              <a:xfrm>
                <a:off x="1109280" y="3844600"/>
                <a:ext cx="116640" cy="147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0">
            <p14:nvContentPartPr>
              <p14:cNvPr id="81" name="Ink 80">
                <a:extLst>
                  <a:ext uri="{FF2B5EF4-FFF2-40B4-BE49-F238E27FC236}">
                    <a16:creationId xmlns:a16="http://schemas.microsoft.com/office/drawing/2014/main" id="{68139573-D54A-439C-89CF-CA2221C88383}"/>
                  </a:ext>
                </a:extLst>
              </p14:cNvPr>
              <p14:cNvContentPartPr/>
              <p14:nvPr/>
            </p14:nvContentPartPr>
            <p14:xfrm>
              <a:off x="1088760" y="3629680"/>
              <a:ext cx="124920" cy="181080"/>
            </p14:xfrm>
          </p:contentPart>
        </mc:Choice>
        <mc:Fallback xmlns="">
          <p:pic>
            <p:nvPicPr>
              <p:cNvPr id="81" name="Ink 80">
                <a:extLst>
                  <a:ext uri="{FF2B5EF4-FFF2-40B4-BE49-F238E27FC236}">
                    <a16:creationId xmlns:a16="http://schemas.microsoft.com/office/drawing/2014/main" id="{68139573-D54A-439C-89CF-CA2221C88383}"/>
                  </a:ext>
                </a:extLst>
              </p:cNvPr>
              <p:cNvPicPr/>
              <p:nvPr/>
            </p:nvPicPr>
            <p:blipFill>
              <a:blip r:embed="rId111"/>
              <a:stretch>
                <a:fillRect/>
              </a:stretch>
            </p:blipFill>
            <p:spPr>
              <a:xfrm>
                <a:off x="1079760" y="3621040"/>
                <a:ext cx="142560" cy="198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2">
            <p14:nvContentPartPr>
              <p14:cNvPr id="100" name="Ink 99">
                <a:extLst>
                  <a:ext uri="{FF2B5EF4-FFF2-40B4-BE49-F238E27FC236}">
                    <a16:creationId xmlns:a16="http://schemas.microsoft.com/office/drawing/2014/main" id="{6F3FF3BD-B96E-4B47-89E0-A6E983A80C5E}"/>
                  </a:ext>
                </a:extLst>
              </p14:cNvPr>
              <p14:cNvContentPartPr/>
              <p14:nvPr/>
            </p14:nvContentPartPr>
            <p14:xfrm>
              <a:off x="1826040" y="4042960"/>
              <a:ext cx="29880" cy="56160"/>
            </p14:xfrm>
          </p:contentPart>
        </mc:Choice>
        <mc:Fallback xmlns="">
          <p:pic>
            <p:nvPicPr>
              <p:cNvPr id="100" name="Ink 99">
                <a:extLst>
                  <a:ext uri="{FF2B5EF4-FFF2-40B4-BE49-F238E27FC236}">
                    <a16:creationId xmlns:a16="http://schemas.microsoft.com/office/drawing/2014/main" id="{6F3FF3BD-B96E-4B47-89E0-A6E983A80C5E}"/>
                  </a:ext>
                </a:extLst>
              </p:cNvPr>
              <p:cNvPicPr/>
              <p:nvPr/>
            </p:nvPicPr>
            <p:blipFill>
              <a:blip r:embed="rId113"/>
              <a:stretch>
                <a:fillRect/>
              </a:stretch>
            </p:blipFill>
            <p:spPr>
              <a:xfrm>
                <a:off x="1817040" y="4034320"/>
                <a:ext cx="47520" cy="73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4">
            <p14:nvContentPartPr>
              <p14:cNvPr id="102" name="Ink 101">
                <a:extLst>
                  <a:ext uri="{FF2B5EF4-FFF2-40B4-BE49-F238E27FC236}">
                    <a16:creationId xmlns:a16="http://schemas.microsoft.com/office/drawing/2014/main" id="{DBD5C86C-F01A-43B2-B78D-001F20650E2B}"/>
                  </a:ext>
                </a:extLst>
              </p14:cNvPr>
              <p14:cNvContentPartPr/>
              <p14:nvPr/>
            </p14:nvContentPartPr>
            <p14:xfrm>
              <a:off x="1312680" y="3610960"/>
              <a:ext cx="1006920" cy="378000"/>
            </p14:xfrm>
          </p:contentPart>
        </mc:Choice>
        <mc:Fallback xmlns="">
          <p:pic>
            <p:nvPicPr>
              <p:cNvPr id="102" name="Ink 101">
                <a:extLst>
                  <a:ext uri="{FF2B5EF4-FFF2-40B4-BE49-F238E27FC236}">
                    <a16:creationId xmlns:a16="http://schemas.microsoft.com/office/drawing/2014/main" id="{DBD5C86C-F01A-43B2-B78D-001F20650E2B}"/>
                  </a:ext>
                </a:extLst>
              </p:cNvPr>
              <p:cNvPicPr/>
              <p:nvPr/>
            </p:nvPicPr>
            <p:blipFill>
              <a:blip r:embed="rId115"/>
              <a:stretch>
                <a:fillRect/>
              </a:stretch>
            </p:blipFill>
            <p:spPr>
              <a:xfrm>
                <a:off x="1304040" y="3602320"/>
                <a:ext cx="1024560" cy="395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6">
            <p14:nvContentPartPr>
              <p14:cNvPr id="105" name="Ink 104">
                <a:extLst>
                  <a:ext uri="{FF2B5EF4-FFF2-40B4-BE49-F238E27FC236}">
                    <a16:creationId xmlns:a16="http://schemas.microsoft.com/office/drawing/2014/main" id="{D8861057-F683-404E-8F56-1E95BDE1430B}"/>
                  </a:ext>
                </a:extLst>
              </p14:cNvPr>
              <p14:cNvContentPartPr/>
              <p14:nvPr/>
            </p14:nvContentPartPr>
            <p14:xfrm>
              <a:off x="2463240" y="3756760"/>
              <a:ext cx="167400" cy="162360"/>
            </p14:xfrm>
          </p:contentPart>
        </mc:Choice>
        <mc:Fallback xmlns="">
          <p:pic>
            <p:nvPicPr>
              <p:cNvPr id="105" name="Ink 104">
                <a:extLst>
                  <a:ext uri="{FF2B5EF4-FFF2-40B4-BE49-F238E27FC236}">
                    <a16:creationId xmlns:a16="http://schemas.microsoft.com/office/drawing/2014/main" id="{D8861057-F683-404E-8F56-1E95BDE1430B}"/>
                  </a:ext>
                </a:extLst>
              </p:cNvPr>
              <p:cNvPicPr/>
              <p:nvPr/>
            </p:nvPicPr>
            <p:blipFill>
              <a:blip r:embed="rId117"/>
              <a:stretch>
                <a:fillRect/>
              </a:stretch>
            </p:blipFill>
            <p:spPr>
              <a:xfrm>
                <a:off x="2454240" y="3748120"/>
                <a:ext cx="185040" cy="18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8">
            <p14:nvContentPartPr>
              <p14:cNvPr id="106" name="Ink 105">
                <a:extLst>
                  <a:ext uri="{FF2B5EF4-FFF2-40B4-BE49-F238E27FC236}">
                    <a16:creationId xmlns:a16="http://schemas.microsoft.com/office/drawing/2014/main" id="{89CE2D74-9638-4922-81E3-08304B107D0C}"/>
                  </a:ext>
                </a:extLst>
              </p14:cNvPr>
              <p14:cNvContentPartPr/>
              <p14:nvPr/>
            </p14:nvContentPartPr>
            <p14:xfrm>
              <a:off x="2818920" y="3651640"/>
              <a:ext cx="13680" cy="117360"/>
            </p14:xfrm>
          </p:contentPart>
        </mc:Choice>
        <mc:Fallback xmlns="">
          <p:pic>
            <p:nvPicPr>
              <p:cNvPr id="106" name="Ink 105">
                <a:extLst>
                  <a:ext uri="{FF2B5EF4-FFF2-40B4-BE49-F238E27FC236}">
                    <a16:creationId xmlns:a16="http://schemas.microsoft.com/office/drawing/2014/main" id="{89CE2D74-9638-4922-81E3-08304B107D0C}"/>
                  </a:ext>
                </a:extLst>
              </p:cNvPr>
              <p:cNvPicPr/>
              <p:nvPr/>
            </p:nvPicPr>
            <p:blipFill>
              <a:blip r:embed="rId119"/>
              <a:stretch>
                <a:fillRect/>
              </a:stretch>
            </p:blipFill>
            <p:spPr>
              <a:xfrm>
                <a:off x="2809920" y="3642640"/>
                <a:ext cx="31320" cy="135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0">
            <p14:nvContentPartPr>
              <p14:cNvPr id="107" name="Ink 106">
                <a:extLst>
                  <a:ext uri="{FF2B5EF4-FFF2-40B4-BE49-F238E27FC236}">
                    <a16:creationId xmlns:a16="http://schemas.microsoft.com/office/drawing/2014/main" id="{8901D0EB-0C6F-4B16-909F-37C3324D9AE0}"/>
                  </a:ext>
                </a:extLst>
              </p14:cNvPr>
              <p14:cNvContentPartPr/>
              <p14:nvPr/>
            </p14:nvContentPartPr>
            <p14:xfrm>
              <a:off x="2726760" y="3817960"/>
              <a:ext cx="119160" cy="13680"/>
            </p14:xfrm>
          </p:contentPart>
        </mc:Choice>
        <mc:Fallback xmlns="">
          <p:pic>
            <p:nvPicPr>
              <p:cNvPr id="107" name="Ink 106">
                <a:extLst>
                  <a:ext uri="{FF2B5EF4-FFF2-40B4-BE49-F238E27FC236}">
                    <a16:creationId xmlns:a16="http://schemas.microsoft.com/office/drawing/2014/main" id="{8901D0EB-0C6F-4B16-909F-37C3324D9AE0}"/>
                  </a:ext>
                </a:extLst>
              </p:cNvPr>
              <p:cNvPicPr/>
              <p:nvPr/>
            </p:nvPicPr>
            <p:blipFill>
              <a:blip r:embed="rId121"/>
              <a:stretch>
                <a:fillRect/>
              </a:stretch>
            </p:blipFill>
            <p:spPr>
              <a:xfrm>
                <a:off x="2718120" y="3808960"/>
                <a:ext cx="136800" cy="31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2">
            <p14:nvContentPartPr>
              <p14:cNvPr id="108" name="Ink 107">
                <a:extLst>
                  <a:ext uri="{FF2B5EF4-FFF2-40B4-BE49-F238E27FC236}">
                    <a16:creationId xmlns:a16="http://schemas.microsoft.com/office/drawing/2014/main" id="{887063A4-3AED-49A0-A649-48A5F99194DE}"/>
                  </a:ext>
                </a:extLst>
              </p14:cNvPr>
              <p14:cNvContentPartPr/>
              <p14:nvPr/>
            </p14:nvContentPartPr>
            <p14:xfrm>
              <a:off x="2744760" y="3901120"/>
              <a:ext cx="109800" cy="129240"/>
            </p14:xfrm>
          </p:contentPart>
        </mc:Choice>
        <mc:Fallback xmlns="">
          <p:pic>
            <p:nvPicPr>
              <p:cNvPr id="108" name="Ink 107">
                <a:extLst>
                  <a:ext uri="{FF2B5EF4-FFF2-40B4-BE49-F238E27FC236}">
                    <a16:creationId xmlns:a16="http://schemas.microsoft.com/office/drawing/2014/main" id="{887063A4-3AED-49A0-A649-48A5F99194DE}"/>
                  </a:ext>
                </a:extLst>
              </p:cNvPr>
              <p:cNvPicPr/>
              <p:nvPr/>
            </p:nvPicPr>
            <p:blipFill>
              <a:blip r:embed="rId123"/>
              <a:stretch>
                <a:fillRect/>
              </a:stretch>
            </p:blipFill>
            <p:spPr>
              <a:xfrm>
                <a:off x="2736120" y="3892480"/>
                <a:ext cx="127440" cy="146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4">
            <p14:nvContentPartPr>
              <p14:cNvPr id="110" name="Ink 109">
                <a:extLst>
                  <a:ext uri="{FF2B5EF4-FFF2-40B4-BE49-F238E27FC236}">
                    <a16:creationId xmlns:a16="http://schemas.microsoft.com/office/drawing/2014/main" id="{9ED566D3-D70F-4009-BFE5-076C409B9A9D}"/>
                  </a:ext>
                </a:extLst>
              </p14:cNvPr>
              <p14:cNvContentPartPr/>
              <p14:nvPr/>
            </p14:nvContentPartPr>
            <p14:xfrm>
              <a:off x="3043920" y="4066000"/>
              <a:ext cx="29880" cy="60840"/>
            </p14:xfrm>
          </p:contentPart>
        </mc:Choice>
        <mc:Fallback xmlns="">
          <p:pic>
            <p:nvPicPr>
              <p:cNvPr id="110" name="Ink 109">
                <a:extLst>
                  <a:ext uri="{FF2B5EF4-FFF2-40B4-BE49-F238E27FC236}">
                    <a16:creationId xmlns:a16="http://schemas.microsoft.com/office/drawing/2014/main" id="{9ED566D3-D70F-4009-BFE5-076C409B9A9D}"/>
                  </a:ext>
                </a:extLst>
              </p:cNvPr>
              <p:cNvPicPr/>
              <p:nvPr/>
            </p:nvPicPr>
            <p:blipFill>
              <a:blip r:embed="rId125"/>
              <a:stretch>
                <a:fillRect/>
              </a:stretch>
            </p:blipFill>
            <p:spPr>
              <a:xfrm>
                <a:off x="3035280" y="4057000"/>
                <a:ext cx="47520" cy="78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6">
            <p14:nvContentPartPr>
              <p14:cNvPr id="115" name="Ink 114">
                <a:extLst>
                  <a:ext uri="{FF2B5EF4-FFF2-40B4-BE49-F238E27FC236}">
                    <a16:creationId xmlns:a16="http://schemas.microsoft.com/office/drawing/2014/main" id="{EF1EA337-83C3-4D18-BB6C-9EF4B69E9701}"/>
                  </a:ext>
                </a:extLst>
              </p14:cNvPr>
              <p14:cNvContentPartPr/>
              <p14:nvPr/>
            </p14:nvContentPartPr>
            <p14:xfrm>
              <a:off x="2981640" y="3686560"/>
              <a:ext cx="537120" cy="334440"/>
            </p14:xfrm>
          </p:contentPart>
        </mc:Choice>
        <mc:Fallback xmlns="">
          <p:pic>
            <p:nvPicPr>
              <p:cNvPr id="115" name="Ink 114">
                <a:extLst>
                  <a:ext uri="{FF2B5EF4-FFF2-40B4-BE49-F238E27FC236}">
                    <a16:creationId xmlns:a16="http://schemas.microsoft.com/office/drawing/2014/main" id="{EF1EA337-83C3-4D18-BB6C-9EF4B69E9701}"/>
                  </a:ext>
                </a:extLst>
              </p:cNvPr>
              <p:cNvPicPr/>
              <p:nvPr/>
            </p:nvPicPr>
            <p:blipFill>
              <a:blip r:embed="rId127"/>
              <a:stretch>
                <a:fillRect/>
              </a:stretch>
            </p:blipFill>
            <p:spPr>
              <a:xfrm>
                <a:off x="2972640" y="3677920"/>
                <a:ext cx="554760" cy="352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8">
            <p14:nvContentPartPr>
              <p14:cNvPr id="120" name="Ink 119">
                <a:extLst>
                  <a:ext uri="{FF2B5EF4-FFF2-40B4-BE49-F238E27FC236}">
                    <a16:creationId xmlns:a16="http://schemas.microsoft.com/office/drawing/2014/main" id="{28375A66-F690-4061-829B-AD554EC23145}"/>
                  </a:ext>
                </a:extLst>
              </p14:cNvPr>
              <p14:cNvContentPartPr/>
              <p14:nvPr/>
            </p14:nvContentPartPr>
            <p14:xfrm>
              <a:off x="3613800" y="3707800"/>
              <a:ext cx="366840" cy="331920"/>
            </p14:xfrm>
          </p:contentPart>
        </mc:Choice>
        <mc:Fallback xmlns="">
          <p:pic>
            <p:nvPicPr>
              <p:cNvPr id="120" name="Ink 119">
                <a:extLst>
                  <a:ext uri="{FF2B5EF4-FFF2-40B4-BE49-F238E27FC236}">
                    <a16:creationId xmlns:a16="http://schemas.microsoft.com/office/drawing/2014/main" id="{28375A66-F690-4061-829B-AD554EC23145}"/>
                  </a:ext>
                </a:extLst>
              </p:cNvPr>
              <p:cNvPicPr/>
              <p:nvPr/>
            </p:nvPicPr>
            <p:blipFill>
              <a:blip r:embed="rId129"/>
              <a:stretch>
                <a:fillRect/>
              </a:stretch>
            </p:blipFill>
            <p:spPr>
              <a:xfrm>
                <a:off x="3604800" y="3698790"/>
                <a:ext cx="384480" cy="34957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0">
            <p14:nvContentPartPr>
              <p14:cNvPr id="121" name="Ink 120">
                <a:extLst>
                  <a:ext uri="{FF2B5EF4-FFF2-40B4-BE49-F238E27FC236}">
                    <a16:creationId xmlns:a16="http://schemas.microsoft.com/office/drawing/2014/main" id="{1B6B2945-AB98-448D-8E9E-F0DEE096A438}"/>
                  </a:ext>
                </a:extLst>
              </p14:cNvPr>
              <p14:cNvContentPartPr/>
              <p14:nvPr/>
            </p14:nvContentPartPr>
            <p14:xfrm>
              <a:off x="4002960" y="3728680"/>
              <a:ext cx="56880" cy="41760"/>
            </p14:xfrm>
          </p:contentPart>
        </mc:Choice>
        <mc:Fallback xmlns="">
          <p:pic>
            <p:nvPicPr>
              <p:cNvPr id="121" name="Ink 120">
                <a:extLst>
                  <a:ext uri="{FF2B5EF4-FFF2-40B4-BE49-F238E27FC236}">
                    <a16:creationId xmlns:a16="http://schemas.microsoft.com/office/drawing/2014/main" id="{1B6B2945-AB98-448D-8E9E-F0DEE096A438}"/>
                  </a:ext>
                </a:extLst>
              </p:cNvPr>
              <p:cNvPicPr/>
              <p:nvPr/>
            </p:nvPicPr>
            <p:blipFill>
              <a:blip r:embed="rId131"/>
              <a:stretch>
                <a:fillRect/>
              </a:stretch>
            </p:blipFill>
            <p:spPr>
              <a:xfrm>
                <a:off x="3993960" y="3720040"/>
                <a:ext cx="74520" cy="59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2">
            <p14:nvContentPartPr>
              <p14:cNvPr id="122" name="Ink 121">
                <a:extLst>
                  <a:ext uri="{FF2B5EF4-FFF2-40B4-BE49-F238E27FC236}">
                    <a16:creationId xmlns:a16="http://schemas.microsoft.com/office/drawing/2014/main" id="{E0763C93-6460-41CA-A422-1E6CD02551A7}"/>
                  </a:ext>
                </a:extLst>
              </p14:cNvPr>
              <p14:cNvContentPartPr/>
              <p14:nvPr/>
            </p14:nvContentPartPr>
            <p14:xfrm>
              <a:off x="4033200" y="3770080"/>
              <a:ext cx="113400" cy="322920"/>
            </p14:xfrm>
          </p:contentPart>
        </mc:Choice>
        <mc:Fallback xmlns="">
          <p:pic>
            <p:nvPicPr>
              <p:cNvPr id="122" name="Ink 121">
                <a:extLst>
                  <a:ext uri="{FF2B5EF4-FFF2-40B4-BE49-F238E27FC236}">
                    <a16:creationId xmlns:a16="http://schemas.microsoft.com/office/drawing/2014/main" id="{E0763C93-6460-41CA-A422-1E6CD02551A7}"/>
                  </a:ext>
                </a:extLst>
              </p:cNvPr>
              <p:cNvPicPr/>
              <p:nvPr/>
            </p:nvPicPr>
            <p:blipFill>
              <a:blip r:embed="rId133"/>
              <a:stretch>
                <a:fillRect/>
              </a:stretch>
            </p:blipFill>
            <p:spPr>
              <a:xfrm>
                <a:off x="4024200" y="3761440"/>
                <a:ext cx="131040" cy="340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4">
            <p14:nvContentPartPr>
              <p14:cNvPr id="123" name="Ink 122">
                <a:extLst>
                  <a:ext uri="{FF2B5EF4-FFF2-40B4-BE49-F238E27FC236}">
                    <a16:creationId xmlns:a16="http://schemas.microsoft.com/office/drawing/2014/main" id="{D87C202A-1B0D-485D-B4B1-F9EE15EA58DE}"/>
                  </a:ext>
                </a:extLst>
              </p14:cNvPr>
              <p14:cNvContentPartPr/>
              <p14:nvPr/>
            </p14:nvContentPartPr>
            <p14:xfrm>
              <a:off x="4147320" y="3746320"/>
              <a:ext cx="100080" cy="93240"/>
            </p14:xfrm>
          </p:contentPart>
        </mc:Choice>
        <mc:Fallback xmlns="">
          <p:pic>
            <p:nvPicPr>
              <p:cNvPr id="123" name="Ink 122">
                <a:extLst>
                  <a:ext uri="{FF2B5EF4-FFF2-40B4-BE49-F238E27FC236}">
                    <a16:creationId xmlns:a16="http://schemas.microsoft.com/office/drawing/2014/main" id="{D87C202A-1B0D-485D-B4B1-F9EE15EA58DE}"/>
                  </a:ext>
                </a:extLst>
              </p:cNvPr>
              <p:cNvPicPr/>
              <p:nvPr/>
            </p:nvPicPr>
            <p:blipFill>
              <a:blip r:embed="rId135"/>
              <a:stretch>
                <a:fillRect/>
              </a:stretch>
            </p:blipFill>
            <p:spPr>
              <a:xfrm>
                <a:off x="4138680" y="3737320"/>
                <a:ext cx="117720" cy="110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6">
            <p14:nvContentPartPr>
              <p14:cNvPr id="132" name="Ink 131">
                <a:extLst>
                  <a:ext uri="{FF2B5EF4-FFF2-40B4-BE49-F238E27FC236}">
                    <a16:creationId xmlns:a16="http://schemas.microsoft.com/office/drawing/2014/main" id="{2438F6D3-F283-4732-99BD-6BFD7BF45DD6}"/>
                  </a:ext>
                </a:extLst>
              </p14:cNvPr>
              <p14:cNvContentPartPr/>
              <p14:nvPr/>
            </p14:nvContentPartPr>
            <p14:xfrm>
              <a:off x="4598400" y="3754960"/>
              <a:ext cx="277920" cy="228960"/>
            </p14:xfrm>
          </p:contentPart>
        </mc:Choice>
        <mc:Fallback xmlns="">
          <p:pic>
            <p:nvPicPr>
              <p:cNvPr id="132" name="Ink 131">
                <a:extLst>
                  <a:ext uri="{FF2B5EF4-FFF2-40B4-BE49-F238E27FC236}">
                    <a16:creationId xmlns:a16="http://schemas.microsoft.com/office/drawing/2014/main" id="{2438F6D3-F283-4732-99BD-6BFD7BF45DD6}"/>
                  </a:ext>
                </a:extLst>
              </p:cNvPr>
              <p:cNvPicPr/>
              <p:nvPr/>
            </p:nvPicPr>
            <p:blipFill>
              <a:blip r:embed="rId137"/>
              <a:stretch>
                <a:fillRect/>
              </a:stretch>
            </p:blipFill>
            <p:spPr>
              <a:xfrm>
                <a:off x="4589760" y="3745960"/>
                <a:ext cx="295560" cy="246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8">
            <p14:nvContentPartPr>
              <p14:cNvPr id="133" name="Ink 132">
                <a:extLst>
                  <a:ext uri="{FF2B5EF4-FFF2-40B4-BE49-F238E27FC236}">
                    <a16:creationId xmlns:a16="http://schemas.microsoft.com/office/drawing/2014/main" id="{399374AB-A731-4235-9F81-ABAFD9A91D69}"/>
                  </a:ext>
                </a:extLst>
              </p14:cNvPr>
              <p14:cNvContentPartPr/>
              <p14:nvPr/>
            </p14:nvContentPartPr>
            <p14:xfrm>
              <a:off x="4378440" y="3787360"/>
              <a:ext cx="138960" cy="167760"/>
            </p14:xfrm>
          </p:contentPart>
        </mc:Choice>
        <mc:Fallback xmlns="">
          <p:pic>
            <p:nvPicPr>
              <p:cNvPr id="133" name="Ink 132">
                <a:extLst>
                  <a:ext uri="{FF2B5EF4-FFF2-40B4-BE49-F238E27FC236}">
                    <a16:creationId xmlns:a16="http://schemas.microsoft.com/office/drawing/2014/main" id="{399374AB-A731-4235-9F81-ABAFD9A91D69}"/>
                  </a:ext>
                </a:extLst>
              </p:cNvPr>
              <p:cNvPicPr/>
              <p:nvPr/>
            </p:nvPicPr>
            <p:blipFill>
              <a:blip r:embed="rId139"/>
              <a:stretch>
                <a:fillRect/>
              </a:stretch>
            </p:blipFill>
            <p:spPr>
              <a:xfrm>
                <a:off x="4369440" y="3778360"/>
                <a:ext cx="156600" cy="185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0">
            <p14:nvContentPartPr>
              <p14:cNvPr id="134" name="Ink 133">
                <a:extLst>
                  <a:ext uri="{FF2B5EF4-FFF2-40B4-BE49-F238E27FC236}">
                    <a16:creationId xmlns:a16="http://schemas.microsoft.com/office/drawing/2014/main" id="{39BB7BAC-748D-471C-92C6-E67910EEC1ED}"/>
                  </a:ext>
                </a:extLst>
              </p14:cNvPr>
              <p14:cNvContentPartPr/>
              <p14:nvPr/>
            </p14:nvContentPartPr>
            <p14:xfrm>
              <a:off x="4618200" y="3665320"/>
              <a:ext cx="222480" cy="38880"/>
            </p14:xfrm>
          </p:contentPart>
        </mc:Choice>
        <mc:Fallback xmlns="">
          <p:pic>
            <p:nvPicPr>
              <p:cNvPr id="134" name="Ink 133">
                <a:extLst>
                  <a:ext uri="{FF2B5EF4-FFF2-40B4-BE49-F238E27FC236}">
                    <a16:creationId xmlns:a16="http://schemas.microsoft.com/office/drawing/2014/main" id="{39BB7BAC-748D-471C-92C6-E67910EEC1ED}"/>
                  </a:ext>
                </a:extLst>
              </p:cNvPr>
              <p:cNvPicPr/>
              <p:nvPr/>
            </p:nvPicPr>
            <p:blipFill>
              <a:blip r:embed="rId141"/>
              <a:stretch>
                <a:fillRect/>
              </a:stretch>
            </p:blipFill>
            <p:spPr>
              <a:xfrm>
                <a:off x="4609560" y="3656680"/>
                <a:ext cx="240120" cy="56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2">
            <p14:nvContentPartPr>
              <p14:cNvPr id="135" name="Ink 134">
                <a:extLst>
                  <a:ext uri="{FF2B5EF4-FFF2-40B4-BE49-F238E27FC236}">
                    <a16:creationId xmlns:a16="http://schemas.microsoft.com/office/drawing/2014/main" id="{C99BE231-9FF3-4460-9750-F6AAB06248EE}"/>
                  </a:ext>
                </a:extLst>
              </p14:cNvPr>
              <p14:cNvContentPartPr/>
              <p14:nvPr/>
            </p14:nvContentPartPr>
            <p14:xfrm>
              <a:off x="4638720" y="3597640"/>
              <a:ext cx="208440" cy="28080"/>
            </p14:xfrm>
          </p:contentPart>
        </mc:Choice>
        <mc:Fallback xmlns="">
          <p:pic>
            <p:nvPicPr>
              <p:cNvPr id="135" name="Ink 134">
                <a:extLst>
                  <a:ext uri="{FF2B5EF4-FFF2-40B4-BE49-F238E27FC236}">
                    <a16:creationId xmlns:a16="http://schemas.microsoft.com/office/drawing/2014/main" id="{C99BE231-9FF3-4460-9750-F6AAB06248EE}"/>
                  </a:ext>
                </a:extLst>
              </p:cNvPr>
              <p:cNvPicPr/>
              <p:nvPr/>
            </p:nvPicPr>
            <p:blipFill>
              <a:blip r:embed="rId143"/>
              <a:stretch>
                <a:fillRect/>
              </a:stretch>
            </p:blipFill>
            <p:spPr>
              <a:xfrm>
                <a:off x="4630080" y="3589000"/>
                <a:ext cx="226080" cy="45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4">
            <p14:nvContentPartPr>
              <p14:cNvPr id="136" name="Ink 135">
                <a:extLst>
                  <a:ext uri="{FF2B5EF4-FFF2-40B4-BE49-F238E27FC236}">
                    <a16:creationId xmlns:a16="http://schemas.microsoft.com/office/drawing/2014/main" id="{58E504B0-A32E-4CD8-9A8F-712957CC190C}"/>
                  </a:ext>
                </a:extLst>
              </p14:cNvPr>
              <p14:cNvContentPartPr/>
              <p14:nvPr/>
            </p14:nvContentPartPr>
            <p14:xfrm>
              <a:off x="4985040" y="3844240"/>
              <a:ext cx="46440" cy="29520"/>
            </p14:xfrm>
          </p:contentPart>
        </mc:Choice>
        <mc:Fallback xmlns="">
          <p:pic>
            <p:nvPicPr>
              <p:cNvPr id="136" name="Ink 135">
                <a:extLst>
                  <a:ext uri="{FF2B5EF4-FFF2-40B4-BE49-F238E27FC236}">
                    <a16:creationId xmlns:a16="http://schemas.microsoft.com/office/drawing/2014/main" id="{58E504B0-A32E-4CD8-9A8F-712957CC190C}"/>
                  </a:ext>
                </a:extLst>
              </p:cNvPr>
              <p:cNvPicPr/>
              <p:nvPr/>
            </p:nvPicPr>
            <p:blipFill>
              <a:blip r:embed="rId145"/>
              <a:stretch>
                <a:fillRect/>
              </a:stretch>
            </p:blipFill>
            <p:spPr>
              <a:xfrm>
                <a:off x="4976040" y="3835600"/>
                <a:ext cx="64080" cy="47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6">
            <p14:nvContentPartPr>
              <p14:cNvPr id="137" name="Ink 136">
                <a:extLst>
                  <a:ext uri="{FF2B5EF4-FFF2-40B4-BE49-F238E27FC236}">
                    <a16:creationId xmlns:a16="http://schemas.microsoft.com/office/drawing/2014/main" id="{37307789-DDE2-4E23-A09D-3DE3A6F20DA5}"/>
                  </a:ext>
                </a:extLst>
              </p14:cNvPr>
              <p14:cNvContentPartPr/>
              <p14:nvPr/>
            </p14:nvContentPartPr>
            <p14:xfrm>
              <a:off x="5176560" y="3663880"/>
              <a:ext cx="91440" cy="365040"/>
            </p14:xfrm>
          </p:contentPart>
        </mc:Choice>
        <mc:Fallback xmlns="">
          <p:pic>
            <p:nvPicPr>
              <p:cNvPr id="137" name="Ink 136">
                <a:extLst>
                  <a:ext uri="{FF2B5EF4-FFF2-40B4-BE49-F238E27FC236}">
                    <a16:creationId xmlns:a16="http://schemas.microsoft.com/office/drawing/2014/main" id="{37307789-DDE2-4E23-A09D-3DE3A6F20DA5}"/>
                  </a:ext>
                </a:extLst>
              </p:cNvPr>
              <p:cNvPicPr/>
              <p:nvPr/>
            </p:nvPicPr>
            <p:blipFill>
              <a:blip r:embed="rId147"/>
              <a:stretch>
                <a:fillRect/>
              </a:stretch>
            </p:blipFill>
            <p:spPr>
              <a:xfrm>
                <a:off x="5167920" y="3655240"/>
                <a:ext cx="109080" cy="382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8">
            <p14:nvContentPartPr>
              <p14:cNvPr id="152" name="Ink 151">
                <a:extLst>
                  <a:ext uri="{FF2B5EF4-FFF2-40B4-BE49-F238E27FC236}">
                    <a16:creationId xmlns:a16="http://schemas.microsoft.com/office/drawing/2014/main" id="{320E8952-44A3-402B-B5F7-D52BA44638CB}"/>
                  </a:ext>
                </a:extLst>
              </p14:cNvPr>
              <p14:cNvContentPartPr/>
              <p14:nvPr/>
            </p14:nvContentPartPr>
            <p14:xfrm>
              <a:off x="5390400" y="3641560"/>
              <a:ext cx="1050480" cy="474840"/>
            </p14:xfrm>
          </p:contentPart>
        </mc:Choice>
        <mc:Fallback xmlns="">
          <p:pic>
            <p:nvPicPr>
              <p:cNvPr id="152" name="Ink 151">
                <a:extLst>
                  <a:ext uri="{FF2B5EF4-FFF2-40B4-BE49-F238E27FC236}">
                    <a16:creationId xmlns:a16="http://schemas.microsoft.com/office/drawing/2014/main" id="{320E8952-44A3-402B-B5F7-D52BA44638CB}"/>
                  </a:ext>
                </a:extLst>
              </p:cNvPr>
              <p:cNvPicPr/>
              <p:nvPr/>
            </p:nvPicPr>
            <p:blipFill>
              <a:blip r:embed="rId149"/>
              <a:stretch>
                <a:fillRect/>
              </a:stretch>
            </p:blipFill>
            <p:spPr>
              <a:xfrm>
                <a:off x="5381763" y="3632560"/>
                <a:ext cx="1068114" cy="492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0">
            <p14:nvContentPartPr>
              <p14:cNvPr id="71" name="Ink 70">
                <a:extLst>
                  <a:ext uri="{FF2B5EF4-FFF2-40B4-BE49-F238E27FC236}">
                    <a16:creationId xmlns:a16="http://schemas.microsoft.com/office/drawing/2014/main" id="{E0708C46-2C1E-4053-871D-90CA9E765150}"/>
                  </a:ext>
                </a:extLst>
              </p14:cNvPr>
              <p14:cNvContentPartPr/>
              <p14:nvPr/>
            </p14:nvContentPartPr>
            <p14:xfrm>
              <a:off x="6820680" y="3653440"/>
              <a:ext cx="802080" cy="362160"/>
            </p14:xfrm>
          </p:contentPart>
        </mc:Choice>
        <mc:Fallback xmlns="">
          <p:pic>
            <p:nvPicPr>
              <p:cNvPr id="71" name="Ink 70">
                <a:extLst>
                  <a:ext uri="{FF2B5EF4-FFF2-40B4-BE49-F238E27FC236}">
                    <a16:creationId xmlns:a16="http://schemas.microsoft.com/office/drawing/2014/main" id="{E0708C46-2C1E-4053-871D-90CA9E765150}"/>
                  </a:ext>
                </a:extLst>
              </p:cNvPr>
              <p:cNvPicPr/>
              <p:nvPr/>
            </p:nvPicPr>
            <p:blipFill>
              <a:blip r:embed="rId151"/>
              <a:stretch>
                <a:fillRect/>
              </a:stretch>
            </p:blipFill>
            <p:spPr>
              <a:xfrm>
                <a:off x="6811684" y="3644800"/>
                <a:ext cx="819712" cy="379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2">
            <p14:nvContentPartPr>
              <p14:cNvPr id="87" name="Ink 86">
                <a:extLst>
                  <a:ext uri="{FF2B5EF4-FFF2-40B4-BE49-F238E27FC236}">
                    <a16:creationId xmlns:a16="http://schemas.microsoft.com/office/drawing/2014/main" id="{BC0980F6-EF86-4C06-8BD2-ADDBC23F14C4}"/>
                  </a:ext>
                </a:extLst>
              </p14:cNvPr>
              <p14:cNvContentPartPr/>
              <p14:nvPr/>
            </p14:nvContentPartPr>
            <p14:xfrm>
              <a:off x="8474160" y="3791320"/>
              <a:ext cx="264240" cy="167400"/>
            </p14:xfrm>
          </p:contentPart>
        </mc:Choice>
        <mc:Fallback xmlns="">
          <p:pic>
            <p:nvPicPr>
              <p:cNvPr id="87" name="Ink 86">
                <a:extLst>
                  <a:ext uri="{FF2B5EF4-FFF2-40B4-BE49-F238E27FC236}">
                    <a16:creationId xmlns:a16="http://schemas.microsoft.com/office/drawing/2014/main" id="{BC0980F6-EF86-4C06-8BD2-ADDBC23F14C4}"/>
                  </a:ext>
                </a:extLst>
              </p:cNvPr>
              <p:cNvPicPr/>
              <p:nvPr/>
            </p:nvPicPr>
            <p:blipFill>
              <a:blip r:embed="rId153"/>
              <a:stretch>
                <a:fillRect/>
              </a:stretch>
            </p:blipFill>
            <p:spPr>
              <a:xfrm>
                <a:off x="8465160" y="3782320"/>
                <a:ext cx="281880" cy="185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4">
            <p14:nvContentPartPr>
              <p14:cNvPr id="89" name="Ink 88">
                <a:extLst>
                  <a:ext uri="{FF2B5EF4-FFF2-40B4-BE49-F238E27FC236}">
                    <a16:creationId xmlns:a16="http://schemas.microsoft.com/office/drawing/2014/main" id="{E538A444-9030-4AE2-B170-EAF27F6109EC}"/>
                  </a:ext>
                </a:extLst>
              </p14:cNvPr>
              <p14:cNvContentPartPr/>
              <p14:nvPr/>
            </p14:nvContentPartPr>
            <p14:xfrm>
              <a:off x="7764960" y="3706360"/>
              <a:ext cx="638280" cy="338400"/>
            </p14:xfrm>
          </p:contentPart>
        </mc:Choice>
        <mc:Fallback xmlns="">
          <p:pic>
            <p:nvPicPr>
              <p:cNvPr id="89" name="Ink 88">
                <a:extLst>
                  <a:ext uri="{FF2B5EF4-FFF2-40B4-BE49-F238E27FC236}">
                    <a16:creationId xmlns:a16="http://schemas.microsoft.com/office/drawing/2014/main" id="{E538A444-9030-4AE2-B170-EAF27F6109EC}"/>
                  </a:ext>
                </a:extLst>
              </p:cNvPr>
              <p:cNvPicPr/>
              <p:nvPr/>
            </p:nvPicPr>
            <p:blipFill>
              <a:blip r:embed="rId155"/>
              <a:stretch>
                <a:fillRect/>
              </a:stretch>
            </p:blipFill>
            <p:spPr>
              <a:xfrm>
                <a:off x="7756315" y="3697711"/>
                <a:ext cx="655930" cy="35605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6">
            <p14:nvContentPartPr>
              <p14:cNvPr id="91" name="Ink 90">
                <a:extLst>
                  <a:ext uri="{FF2B5EF4-FFF2-40B4-BE49-F238E27FC236}">
                    <a16:creationId xmlns:a16="http://schemas.microsoft.com/office/drawing/2014/main" id="{20E1EB58-EED1-4893-A5BF-90C93EC2A2BD}"/>
                  </a:ext>
                </a:extLst>
              </p14:cNvPr>
              <p14:cNvContentPartPr/>
              <p14:nvPr/>
            </p14:nvContentPartPr>
            <p14:xfrm>
              <a:off x="7835880" y="4090840"/>
              <a:ext cx="54720" cy="37440"/>
            </p14:xfrm>
          </p:contentPart>
        </mc:Choice>
        <mc:Fallback xmlns="">
          <p:pic>
            <p:nvPicPr>
              <p:cNvPr id="91" name="Ink 90">
                <a:extLst>
                  <a:ext uri="{FF2B5EF4-FFF2-40B4-BE49-F238E27FC236}">
                    <a16:creationId xmlns:a16="http://schemas.microsoft.com/office/drawing/2014/main" id="{20E1EB58-EED1-4893-A5BF-90C93EC2A2BD}"/>
                  </a:ext>
                </a:extLst>
              </p:cNvPr>
              <p:cNvPicPr/>
              <p:nvPr/>
            </p:nvPicPr>
            <p:blipFill>
              <a:blip r:embed="rId157"/>
              <a:stretch>
                <a:fillRect/>
              </a:stretch>
            </p:blipFill>
            <p:spPr>
              <a:xfrm>
                <a:off x="7826880" y="4082200"/>
                <a:ext cx="72360" cy="55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8">
            <p14:nvContentPartPr>
              <p14:cNvPr id="101" name="Ink 100">
                <a:extLst>
                  <a:ext uri="{FF2B5EF4-FFF2-40B4-BE49-F238E27FC236}">
                    <a16:creationId xmlns:a16="http://schemas.microsoft.com/office/drawing/2014/main" id="{E663FCE3-2442-44E2-BA1E-1C8CB0C5EE85}"/>
                  </a:ext>
                </a:extLst>
              </p14:cNvPr>
              <p14:cNvContentPartPr/>
              <p14:nvPr/>
            </p14:nvContentPartPr>
            <p14:xfrm>
              <a:off x="542640" y="4092280"/>
              <a:ext cx="4863960" cy="689760"/>
            </p14:xfrm>
          </p:contentPart>
        </mc:Choice>
        <mc:Fallback xmlns="">
          <p:pic>
            <p:nvPicPr>
              <p:cNvPr id="101" name="Ink 100">
                <a:extLst>
                  <a:ext uri="{FF2B5EF4-FFF2-40B4-BE49-F238E27FC236}">
                    <a16:creationId xmlns:a16="http://schemas.microsoft.com/office/drawing/2014/main" id="{E663FCE3-2442-44E2-BA1E-1C8CB0C5EE85}"/>
                  </a:ext>
                </a:extLst>
              </p:cNvPr>
              <p:cNvPicPr/>
              <p:nvPr/>
            </p:nvPicPr>
            <p:blipFill>
              <a:blip r:embed="rId159"/>
              <a:stretch>
                <a:fillRect/>
              </a:stretch>
            </p:blipFill>
            <p:spPr>
              <a:xfrm>
                <a:off x="534000" y="4083280"/>
                <a:ext cx="4881600" cy="707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0">
            <p14:nvContentPartPr>
              <p14:cNvPr id="118" name="Ink 117">
                <a:extLst>
                  <a:ext uri="{FF2B5EF4-FFF2-40B4-BE49-F238E27FC236}">
                    <a16:creationId xmlns:a16="http://schemas.microsoft.com/office/drawing/2014/main" id="{E248B06F-4823-4805-B766-E745E62F65B8}"/>
                  </a:ext>
                </a:extLst>
              </p14:cNvPr>
              <p14:cNvContentPartPr/>
              <p14:nvPr/>
            </p14:nvContentPartPr>
            <p14:xfrm>
              <a:off x="5637720" y="4255360"/>
              <a:ext cx="1332360" cy="297720"/>
            </p14:xfrm>
          </p:contentPart>
        </mc:Choice>
        <mc:Fallback xmlns="">
          <p:pic>
            <p:nvPicPr>
              <p:cNvPr id="118" name="Ink 117">
                <a:extLst>
                  <a:ext uri="{FF2B5EF4-FFF2-40B4-BE49-F238E27FC236}">
                    <a16:creationId xmlns:a16="http://schemas.microsoft.com/office/drawing/2014/main" id="{E248B06F-4823-4805-B766-E745E62F65B8}"/>
                  </a:ext>
                </a:extLst>
              </p:cNvPr>
              <p:cNvPicPr/>
              <p:nvPr/>
            </p:nvPicPr>
            <p:blipFill>
              <a:blip r:embed="rId161"/>
              <a:stretch>
                <a:fillRect/>
              </a:stretch>
            </p:blipFill>
            <p:spPr>
              <a:xfrm>
                <a:off x="5628720" y="4246360"/>
                <a:ext cx="1350000" cy="315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2">
            <p14:nvContentPartPr>
              <p14:cNvPr id="119" name="Ink 118">
                <a:extLst>
                  <a:ext uri="{FF2B5EF4-FFF2-40B4-BE49-F238E27FC236}">
                    <a16:creationId xmlns:a16="http://schemas.microsoft.com/office/drawing/2014/main" id="{F7B638E8-43E8-43AC-B986-2423A28E1DF9}"/>
                  </a:ext>
                </a:extLst>
              </p14:cNvPr>
              <p14:cNvContentPartPr/>
              <p14:nvPr/>
            </p14:nvContentPartPr>
            <p14:xfrm>
              <a:off x="7235400" y="4424920"/>
              <a:ext cx="5760" cy="55080"/>
            </p14:xfrm>
          </p:contentPart>
        </mc:Choice>
        <mc:Fallback xmlns="">
          <p:pic>
            <p:nvPicPr>
              <p:cNvPr id="119" name="Ink 118">
                <a:extLst>
                  <a:ext uri="{FF2B5EF4-FFF2-40B4-BE49-F238E27FC236}">
                    <a16:creationId xmlns:a16="http://schemas.microsoft.com/office/drawing/2014/main" id="{F7B638E8-43E8-43AC-B986-2423A28E1DF9}"/>
                  </a:ext>
                </a:extLst>
              </p:cNvPr>
              <p:cNvPicPr/>
              <p:nvPr/>
            </p:nvPicPr>
            <p:blipFill>
              <a:blip r:embed="rId163"/>
              <a:stretch>
                <a:fillRect/>
              </a:stretch>
            </p:blipFill>
            <p:spPr>
              <a:xfrm>
                <a:off x="7226760" y="4415920"/>
                <a:ext cx="23400" cy="72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4">
            <p14:nvContentPartPr>
              <p14:cNvPr id="124" name="Ink 123">
                <a:extLst>
                  <a:ext uri="{FF2B5EF4-FFF2-40B4-BE49-F238E27FC236}">
                    <a16:creationId xmlns:a16="http://schemas.microsoft.com/office/drawing/2014/main" id="{A2E1F9B9-B5FF-4A4B-B002-D5D2C69DD129}"/>
                  </a:ext>
                </a:extLst>
              </p14:cNvPr>
              <p14:cNvContentPartPr/>
              <p14:nvPr/>
            </p14:nvContentPartPr>
            <p14:xfrm>
              <a:off x="7232160" y="4288480"/>
              <a:ext cx="23400" cy="17640"/>
            </p14:xfrm>
          </p:contentPart>
        </mc:Choice>
        <mc:Fallback xmlns="">
          <p:pic>
            <p:nvPicPr>
              <p:cNvPr id="124" name="Ink 123">
                <a:extLst>
                  <a:ext uri="{FF2B5EF4-FFF2-40B4-BE49-F238E27FC236}">
                    <a16:creationId xmlns:a16="http://schemas.microsoft.com/office/drawing/2014/main" id="{A2E1F9B9-B5FF-4A4B-B002-D5D2C69DD129}"/>
                  </a:ext>
                </a:extLst>
              </p:cNvPr>
              <p:cNvPicPr/>
              <p:nvPr/>
            </p:nvPicPr>
            <p:blipFill>
              <a:blip r:embed="rId165"/>
              <a:stretch>
                <a:fillRect/>
              </a:stretch>
            </p:blipFill>
            <p:spPr>
              <a:xfrm>
                <a:off x="7223160" y="4279480"/>
                <a:ext cx="41040" cy="35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6">
            <p14:nvContentPartPr>
              <p14:cNvPr id="125" name="Ink 124">
                <a:extLst>
                  <a:ext uri="{FF2B5EF4-FFF2-40B4-BE49-F238E27FC236}">
                    <a16:creationId xmlns:a16="http://schemas.microsoft.com/office/drawing/2014/main" id="{9C71F6A9-C35F-4A91-9D92-688E50678077}"/>
                  </a:ext>
                </a:extLst>
              </p14:cNvPr>
              <p14:cNvContentPartPr/>
              <p14:nvPr/>
            </p14:nvContentPartPr>
            <p14:xfrm>
              <a:off x="7343400" y="4354000"/>
              <a:ext cx="143640" cy="153360"/>
            </p14:xfrm>
          </p:contentPart>
        </mc:Choice>
        <mc:Fallback xmlns="">
          <p:pic>
            <p:nvPicPr>
              <p:cNvPr id="125" name="Ink 124">
                <a:extLst>
                  <a:ext uri="{FF2B5EF4-FFF2-40B4-BE49-F238E27FC236}">
                    <a16:creationId xmlns:a16="http://schemas.microsoft.com/office/drawing/2014/main" id="{9C71F6A9-C35F-4A91-9D92-688E50678077}"/>
                  </a:ext>
                </a:extLst>
              </p:cNvPr>
              <p:cNvPicPr/>
              <p:nvPr/>
            </p:nvPicPr>
            <p:blipFill>
              <a:blip r:embed="rId167"/>
              <a:stretch>
                <a:fillRect/>
              </a:stretch>
            </p:blipFill>
            <p:spPr>
              <a:xfrm>
                <a:off x="7334760" y="4345360"/>
                <a:ext cx="161280" cy="171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8">
            <p14:nvContentPartPr>
              <p14:cNvPr id="140" name="Ink 139">
                <a:extLst>
                  <a:ext uri="{FF2B5EF4-FFF2-40B4-BE49-F238E27FC236}">
                    <a16:creationId xmlns:a16="http://schemas.microsoft.com/office/drawing/2014/main" id="{46954693-C2F7-4A85-9700-47ABD070D028}"/>
                  </a:ext>
                </a:extLst>
              </p14:cNvPr>
              <p14:cNvContentPartPr/>
              <p14:nvPr/>
            </p14:nvContentPartPr>
            <p14:xfrm>
              <a:off x="8143320" y="4249960"/>
              <a:ext cx="802080" cy="422640"/>
            </p14:xfrm>
          </p:contentPart>
        </mc:Choice>
        <mc:Fallback xmlns="">
          <p:pic>
            <p:nvPicPr>
              <p:cNvPr id="140" name="Ink 139">
                <a:extLst>
                  <a:ext uri="{FF2B5EF4-FFF2-40B4-BE49-F238E27FC236}">
                    <a16:creationId xmlns:a16="http://schemas.microsoft.com/office/drawing/2014/main" id="{46954693-C2F7-4A85-9700-47ABD070D028}"/>
                  </a:ext>
                </a:extLst>
              </p:cNvPr>
              <p:cNvPicPr/>
              <p:nvPr/>
            </p:nvPicPr>
            <p:blipFill>
              <a:blip r:embed="rId169"/>
              <a:stretch>
                <a:fillRect/>
              </a:stretch>
            </p:blipFill>
            <p:spPr>
              <a:xfrm>
                <a:off x="8134680" y="4241320"/>
                <a:ext cx="819720" cy="440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0">
            <p14:nvContentPartPr>
              <p14:cNvPr id="141" name="Ink 140">
                <a:extLst>
                  <a:ext uri="{FF2B5EF4-FFF2-40B4-BE49-F238E27FC236}">
                    <a16:creationId xmlns:a16="http://schemas.microsoft.com/office/drawing/2014/main" id="{7AE49A88-24DB-4842-844A-253447BB01D4}"/>
                  </a:ext>
                </a:extLst>
              </p14:cNvPr>
              <p14:cNvContentPartPr/>
              <p14:nvPr/>
            </p14:nvContentPartPr>
            <p14:xfrm>
              <a:off x="7721040" y="4335640"/>
              <a:ext cx="327600" cy="211680"/>
            </p14:xfrm>
          </p:contentPart>
        </mc:Choice>
        <mc:Fallback xmlns="">
          <p:pic>
            <p:nvPicPr>
              <p:cNvPr id="141" name="Ink 140">
                <a:extLst>
                  <a:ext uri="{FF2B5EF4-FFF2-40B4-BE49-F238E27FC236}">
                    <a16:creationId xmlns:a16="http://schemas.microsoft.com/office/drawing/2014/main" id="{7AE49A88-24DB-4842-844A-253447BB01D4}"/>
                  </a:ext>
                </a:extLst>
              </p:cNvPr>
              <p:cNvPicPr/>
              <p:nvPr/>
            </p:nvPicPr>
            <p:blipFill>
              <a:blip r:embed="rId171"/>
              <a:stretch>
                <a:fillRect/>
              </a:stretch>
            </p:blipFill>
            <p:spPr>
              <a:xfrm>
                <a:off x="7712050" y="4326640"/>
                <a:ext cx="345221" cy="229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2">
            <p14:nvContentPartPr>
              <p14:cNvPr id="145" name="Ink 144">
                <a:extLst>
                  <a:ext uri="{FF2B5EF4-FFF2-40B4-BE49-F238E27FC236}">
                    <a16:creationId xmlns:a16="http://schemas.microsoft.com/office/drawing/2014/main" id="{84EF02C5-478A-4F70-92A7-CB25D32033B0}"/>
                  </a:ext>
                </a:extLst>
              </p14:cNvPr>
              <p14:cNvContentPartPr/>
              <p14:nvPr/>
            </p14:nvContentPartPr>
            <p14:xfrm>
              <a:off x="440400" y="5030440"/>
              <a:ext cx="521640" cy="264600"/>
            </p14:xfrm>
          </p:contentPart>
        </mc:Choice>
        <mc:Fallback xmlns="">
          <p:pic>
            <p:nvPicPr>
              <p:cNvPr id="145" name="Ink 144">
                <a:extLst>
                  <a:ext uri="{FF2B5EF4-FFF2-40B4-BE49-F238E27FC236}">
                    <a16:creationId xmlns:a16="http://schemas.microsoft.com/office/drawing/2014/main" id="{84EF02C5-478A-4F70-92A7-CB25D32033B0}"/>
                  </a:ext>
                </a:extLst>
              </p:cNvPr>
              <p:cNvPicPr/>
              <p:nvPr/>
            </p:nvPicPr>
            <p:blipFill>
              <a:blip r:embed="rId173"/>
              <a:stretch>
                <a:fillRect/>
              </a:stretch>
            </p:blipFill>
            <p:spPr>
              <a:xfrm>
                <a:off x="431754" y="5021800"/>
                <a:ext cx="539292" cy="282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4">
            <p14:nvContentPartPr>
              <p14:cNvPr id="160" name="Ink 159">
                <a:extLst>
                  <a:ext uri="{FF2B5EF4-FFF2-40B4-BE49-F238E27FC236}">
                    <a16:creationId xmlns:a16="http://schemas.microsoft.com/office/drawing/2014/main" id="{F293803C-D842-48BE-990B-0BC86B27C7E8}"/>
                  </a:ext>
                </a:extLst>
              </p14:cNvPr>
              <p14:cNvContentPartPr/>
              <p14:nvPr/>
            </p14:nvContentPartPr>
            <p14:xfrm>
              <a:off x="1387560" y="4953760"/>
              <a:ext cx="1031400" cy="369360"/>
            </p14:xfrm>
          </p:contentPart>
        </mc:Choice>
        <mc:Fallback xmlns="">
          <p:pic>
            <p:nvPicPr>
              <p:cNvPr id="160" name="Ink 159">
                <a:extLst>
                  <a:ext uri="{FF2B5EF4-FFF2-40B4-BE49-F238E27FC236}">
                    <a16:creationId xmlns:a16="http://schemas.microsoft.com/office/drawing/2014/main" id="{F293803C-D842-48BE-990B-0BC86B27C7E8}"/>
                  </a:ext>
                </a:extLst>
              </p:cNvPr>
              <p:cNvPicPr/>
              <p:nvPr/>
            </p:nvPicPr>
            <p:blipFill>
              <a:blip r:embed="rId175"/>
              <a:stretch>
                <a:fillRect/>
              </a:stretch>
            </p:blipFill>
            <p:spPr>
              <a:xfrm>
                <a:off x="1378920" y="4944769"/>
                <a:ext cx="1049040" cy="38698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6">
            <p14:nvContentPartPr>
              <p14:cNvPr id="205" name="Ink 204">
                <a:extLst>
                  <a:ext uri="{FF2B5EF4-FFF2-40B4-BE49-F238E27FC236}">
                    <a16:creationId xmlns:a16="http://schemas.microsoft.com/office/drawing/2014/main" id="{3B875440-0247-4FA5-94DA-369C7DCF26F0}"/>
                  </a:ext>
                </a:extLst>
              </p14:cNvPr>
              <p14:cNvContentPartPr/>
              <p14:nvPr/>
            </p14:nvContentPartPr>
            <p14:xfrm>
              <a:off x="2552520" y="4949800"/>
              <a:ext cx="2075400" cy="459000"/>
            </p14:xfrm>
          </p:contentPart>
        </mc:Choice>
        <mc:Fallback xmlns="">
          <p:pic>
            <p:nvPicPr>
              <p:cNvPr id="205" name="Ink 204">
                <a:extLst>
                  <a:ext uri="{FF2B5EF4-FFF2-40B4-BE49-F238E27FC236}">
                    <a16:creationId xmlns:a16="http://schemas.microsoft.com/office/drawing/2014/main" id="{3B875440-0247-4FA5-94DA-369C7DCF26F0}"/>
                  </a:ext>
                </a:extLst>
              </p:cNvPr>
              <p:cNvPicPr/>
              <p:nvPr/>
            </p:nvPicPr>
            <p:blipFill>
              <a:blip r:embed="rId177"/>
              <a:stretch>
                <a:fillRect/>
              </a:stretch>
            </p:blipFill>
            <p:spPr>
              <a:xfrm>
                <a:off x="2543880" y="4940800"/>
                <a:ext cx="2093040" cy="476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8">
            <p14:nvContentPartPr>
              <p14:cNvPr id="306" name="Ink 305">
                <a:extLst>
                  <a:ext uri="{FF2B5EF4-FFF2-40B4-BE49-F238E27FC236}">
                    <a16:creationId xmlns:a16="http://schemas.microsoft.com/office/drawing/2014/main" id="{5C66971D-4D6B-489F-8393-2852DB94A9B9}"/>
                  </a:ext>
                </a:extLst>
              </p14:cNvPr>
              <p14:cNvContentPartPr/>
              <p14:nvPr/>
            </p14:nvContentPartPr>
            <p14:xfrm>
              <a:off x="1535520" y="4823800"/>
              <a:ext cx="7089840" cy="2019240"/>
            </p14:xfrm>
          </p:contentPart>
        </mc:Choice>
        <mc:Fallback xmlns="">
          <p:pic>
            <p:nvPicPr>
              <p:cNvPr id="306" name="Ink 305">
                <a:extLst>
                  <a:ext uri="{FF2B5EF4-FFF2-40B4-BE49-F238E27FC236}">
                    <a16:creationId xmlns:a16="http://schemas.microsoft.com/office/drawing/2014/main" id="{5C66971D-4D6B-489F-8393-2852DB94A9B9}"/>
                  </a:ext>
                </a:extLst>
              </p:cNvPr>
              <p:cNvPicPr/>
              <p:nvPr/>
            </p:nvPicPr>
            <p:blipFill>
              <a:blip r:embed="rId179"/>
              <a:stretch>
                <a:fillRect/>
              </a:stretch>
            </p:blipFill>
            <p:spPr>
              <a:xfrm>
                <a:off x="1526520" y="4815158"/>
                <a:ext cx="7107479" cy="2036883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439102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16" name="Ink 415">
                <a:extLst>
                  <a:ext uri="{FF2B5EF4-FFF2-40B4-BE49-F238E27FC236}">
                    <a16:creationId xmlns:a16="http://schemas.microsoft.com/office/drawing/2014/main" id="{313788CE-6295-4440-BA33-8A0347BCEDF3}"/>
                  </a:ext>
                </a:extLst>
              </p14:cNvPr>
              <p14:cNvContentPartPr/>
              <p14:nvPr/>
            </p14:nvContentPartPr>
            <p14:xfrm>
              <a:off x="349680" y="207160"/>
              <a:ext cx="8292960" cy="3610800"/>
            </p14:xfrm>
          </p:contentPart>
        </mc:Choice>
        <mc:Fallback xmlns="">
          <p:pic>
            <p:nvPicPr>
              <p:cNvPr id="416" name="Ink 415">
                <a:extLst>
                  <a:ext uri="{FF2B5EF4-FFF2-40B4-BE49-F238E27FC236}">
                    <a16:creationId xmlns:a16="http://schemas.microsoft.com/office/drawing/2014/main" id="{313788CE-6295-4440-BA33-8A0347BCEDF3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41040" y="198520"/>
                <a:ext cx="8310600" cy="36284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3605255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16" name="Ink 415">
                <a:extLst>
                  <a:ext uri="{FF2B5EF4-FFF2-40B4-BE49-F238E27FC236}">
                    <a16:creationId xmlns:a16="http://schemas.microsoft.com/office/drawing/2014/main" id="{313788CE-6295-4440-BA33-8A0347BCEDF3}"/>
                  </a:ext>
                </a:extLst>
              </p14:cNvPr>
              <p14:cNvContentPartPr/>
              <p14:nvPr/>
            </p14:nvContentPartPr>
            <p14:xfrm>
              <a:off x="349680" y="207160"/>
              <a:ext cx="8601120" cy="3208680"/>
            </p14:xfrm>
          </p:contentPart>
        </mc:Choice>
        <mc:Fallback xmlns="">
          <p:pic>
            <p:nvPicPr>
              <p:cNvPr id="416" name="Ink 415">
                <a:extLst>
                  <a:ext uri="{FF2B5EF4-FFF2-40B4-BE49-F238E27FC236}">
                    <a16:creationId xmlns:a16="http://schemas.microsoft.com/office/drawing/2014/main" id="{313788CE-6295-4440-BA33-8A0347BCEDF3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41040" y="198520"/>
                <a:ext cx="8618760" cy="32263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446197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16" name="Ink 415">
                <a:extLst>
                  <a:ext uri="{FF2B5EF4-FFF2-40B4-BE49-F238E27FC236}">
                    <a16:creationId xmlns:a16="http://schemas.microsoft.com/office/drawing/2014/main" id="{313788CE-6295-4440-BA33-8A0347BCEDF3}"/>
                  </a:ext>
                </a:extLst>
              </p14:cNvPr>
              <p14:cNvContentPartPr/>
              <p14:nvPr/>
            </p14:nvContentPartPr>
            <p14:xfrm>
              <a:off x="349680" y="207160"/>
              <a:ext cx="8601120" cy="4189680"/>
            </p14:xfrm>
          </p:contentPart>
        </mc:Choice>
        <mc:Fallback xmlns="">
          <p:pic>
            <p:nvPicPr>
              <p:cNvPr id="416" name="Ink 415">
                <a:extLst>
                  <a:ext uri="{FF2B5EF4-FFF2-40B4-BE49-F238E27FC236}">
                    <a16:creationId xmlns:a16="http://schemas.microsoft.com/office/drawing/2014/main" id="{313788CE-6295-4440-BA33-8A0347BCEDF3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41040" y="198520"/>
                <a:ext cx="8618760" cy="42073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260581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16" name="Ink 415">
                <a:extLst>
                  <a:ext uri="{FF2B5EF4-FFF2-40B4-BE49-F238E27FC236}">
                    <a16:creationId xmlns:a16="http://schemas.microsoft.com/office/drawing/2014/main" id="{313788CE-6295-4440-BA33-8A0347BCEDF3}"/>
                  </a:ext>
                </a:extLst>
              </p14:cNvPr>
              <p14:cNvContentPartPr/>
              <p14:nvPr/>
            </p14:nvContentPartPr>
            <p14:xfrm>
              <a:off x="349680" y="207160"/>
              <a:ext cx="8601120" cy="4682520"/>
            </p14:xfrm>
          </p:contentPart>
        </mc:Choice>
        <mc:Fallback xmlns="">
          <p:pic>
            <p:nvPicPr>
              <p:cNvPr id="416" name="Ink 415">
                <a:extLst>
                  <a:ext uri="{FF2B5EF4-FFF2-40B4-BE49-F238E27FC236}">
                    <a16:creationId xmlns:a16="http://schemas.microsoft.com/office/drawing/2014/main" id="{313788CE-6295-4440-BA33-8A0347BCEDF3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41040" y="198520"/>
                <a:ext cx="8618760" cy="4700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ADBF84F7-37B4-4314-A6FD-9D6B9A2F85F5}"/>
                  </a:ext>
                </a:extLst>
              </p14:cNvPr>
              <p14:cNvContentPartPr/>
              <p14:nvPr/>
            </p14:nvContentPartPr>
            <p14:xfrm>
              <a:off x="590160" y="4907320"/>
              <a:ext cx="109080" cy="18324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ADBF84F7-37B4-4314-A6FD-9D6B9A2F85F5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81520" y="4898680"/>
                <a:ext cx="126720" cy="200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A428F0FF-650A-4B3F-AEAB-A6BFB3F1160A}"/>
                  </a:ext>
                </a:extLst>
              </p14:cNvPr>
              <p14:cNvContentPartPr/>
              <p14:nvPr/>
            </p14:nvContentPartPr>
            <p14:xfrm>
              <a:off x="761160" y="5035840"/>
              <a:ext cx="10440" cy="9864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A428F0FF-650A-4B3F-AEAB-A6BFB3F1160A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752520" y="5027200"/>
                <a:ext cx="28080" cy="116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7CCD3538-DC30-4240-9C7B-2DF310493D29}"/>
                  </a:ext>
                </a:extLst>
              </p14:cNvPr>
              <p14:cNvContentPartPr/>
              <p14:nvPr/>
            </p14:nvContentPartPr>
            <p14:xfrm>
              <a:off x="757200" y="4795720"/>
              <a:ext cx="49680" cy="7452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7CCD3538-DC30-4240-9C7B-2DF310493D29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748560" y="4787080"/>
                <a:ext cx="67320" cy="92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63F274C7-7ED3-4E6F-8311-32CCF567FB28}"/>
                  </a:ext>
                </a:extLst>
              </p14:cNvPr>
              <p14:cNvContentPartPr/>
              <p14:nvPr/>
            </p14:nvContentPartPr>
            <p14:xfrm>
              <a:off x="1475760" y="4855480"/>
              <a:ext cx="33480" cy="651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63F274C7-7ED3-4E6F-8311-32CCF567FB28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1466760" y="4846840"/>
                <a:ext cx="51120" cy="82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5F0DDE41-B9AF-452B-903C-D9F818900861}"/>
                  </a:ext>
                </a:extLst>
              </p14:cNvPr>
              <p14:cNvContentPartPr/>
              <p14:nvPr/>
            </p14:nvContentPartPr>
            <p14:xfrm>
              <a:off x="1633440" y="4994800"/>
              <a:ext cx="105480" cy="1260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5F0DDE41-B9AF-452B-903C-D9F818900861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1624800" y="4985800"/>
                <a:ext cx="123120" cy="30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2ED61BBD-3297-4A26-9169-E0EE719AC931}"/>
                  </a:ext>
                </a:extLst>
              </p14:cNvPr>
              <p14:cNvContentPartPr/>
              <p14:nvPr/>
            </p14:nvContentPartPr>
            <p14:xfrm>
              <a:off x="1628040" y="5066440"/>
              <a:ext cx="106560" cy="1224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2ED61BBD-3297-4A26-9169-E0EE719AC931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1619400" y="5057440"/>
                <a:ext cx="124200" cy="29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21A2B355-D863-4401-88D1-EE5C18C85102}"/>
                  </a:ext>
                </a:extLst>
              </p14:cNvPr>
              <p14:cNvContentPartPr/>
              <p14:nvPr/>
            </p14:nvContentPartPr>
            <p14:xfrm>
              <a:off x="2112600" y="4872760"/>
              <a:ext cx="47520" cy="5724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21A2B355-D863-4401-88D1-EE5C18C85102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2103600" y="4864120"/>
                <a:ext cx="65160" cy="74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FA387869-06F0-4D49-BCD5-FB663850F9EC}"/>
                  </a:ext>
                </a:extLst>
              </p14:cNvPr>
              <p14:cNvContentPartPr/>
              <p14:nvPr/>
            </p14:nvContentPartPr>
            <p14:xfrm>
              <a:off x="2071920" y="4977520"/>
              <a:ext cx="182520" cy="21708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FA387869-06F0-4D49-BCD5-FB663850F9EC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2063263" y="4968880"/>
                <a:ext cx="200195" cy="234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544897E7-EFF3-4FDA-A712-A116433535DD}"/>
                  </a:ext>
                </a:extLst>
              </p14:cNvPr>
              <p14:cNvContentPartPr/>
              <p14:nvPr/>
            </p14:nvContentPartPr>
            <p14:xfrm>
              <a:off x="1844760" y="4917400"/>
              <a:ext cx="163440" cy="25992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544897E7-EFF3-4FDA-A712-A116433535DD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1836120" y="4908400"/>
                <a:ext cx="181080" cy="277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584D2CA5-5405-41E2-9ABD-83BE456BD316}"/>
                  </a:ext>
                </a:extLst>
              </p14:cNvPr>
              <p14:cNvContentPartPr/>
              <p14:nvPr/>
            </p14:nvContentPartPr>
            <p14:xfrm>
              <a:off x="1205400" y="4915240"/>
              <a:ext cx="206280" cy="23688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584D2CA5-5405-41E2-9ABD-83BE456BD316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1196416" y="4906600"/>
                <a:ext cx="223889" cy="254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AA9EAD6C-2CA4-4C9C-96B7-E3D759BFC62C}"/>
                  </a:ext>
                </a:extLst>
              </p14:cNvPr>
              <p14:cNvContentPartPr/>
              <p14:nvPr/>
            </p14:nvContentPartPr>
            <p14:xfrm>
              <a:off x="916320" y="4984360"/>
              <a:ext cx="165960" cy="7848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AA9EAD6C-2CA4-4C9C-96B7-E3D759BFC62C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907680" y="4975360"/>
                <a:ext cx="183600" cy="961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4414757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16" name="Ink 415">
                <a:extLst>
                  <a:ext uri="{FF2B5EF4-FFF2-40B4-BE49-F238E27FC236}">
                    <a16:creationId xmlns:a16="http://schemas.microsoft.com/office/drawing/2014/main" id="{313788CE-6295-4440-BA33-8A0347BCEDF3}"/>
                  </a:ext>
                </a:extLst>
              </p14:cNvPr>
              <p14:cNvContentPartPr/>
              <p14:nvPr/>
            </p14:nvContentPartPr>
            <p14:xfrm>
              <a:off x="349680" y="207160"/>
              <a:ext cx="8601120" cy="4682520"/>
            </p14:xfrm>
          </p:contentPart>
        </mc:Choice>
        <mc:Fallback xmlns="">
          <p:pic>
            <p:nvPicPr>
              <p:cNvPr id="416" name="Ink 415">
                <a:extLst>
                  <a:ext uri="{FF2B5EF4-FFF2-40B4-BE49-F238E27FC236}">
                    <a16:creationId xmlns:a16="http://schemas.microsoft.com/office/drawing/2014/main" id="{313788CE-6295-4440-BA33-8A0347BCEDF3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41040" y="198520"/>
                <a:ext cx="8618760" cy="4700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ADBF84F7-37B4-4314-A6FD-9D6B9A2F85F5}"/>
                  </a:ext>
                </a:extLst>
              </p14:cNvPr>
              <p14:cNvContentPartPr/>
              <p14:nvPr/>
            </p14:nvContentPartPr>
            <p14:xfrm>
              <a:off x="590160" y="4907320"/>
              <a:ext cx="109080" cy="18324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ADBF84F7-37B4-4314-A6FD-9D6B9A2F85F5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81520" y="4898680"/>
                <a:ext cx="126720" cy="200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A428F0FF-650A-4B3F-AEAB-A6BFB3F1160A}"/>
                  </a:ext>
                </a:extLst>
              </p14:cNvPr>
              <p14:cNvContentPartPr/>
              <p14:nvPr/>
            </p14:nvContentPartPr>
            <p14:xfrm>
              <a:off x="761160" y="5035840"/>
              <a:ext cx="10440" cy="9864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A428F0FF-650A-4B3F-AEAB-A6BFB3F1160A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752520" y="5027200"/>
                <a:ext cx="28080" cy="116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7CCD3538-DC30-4240-9C7B-2DF310493D29}"/>
                  </a:ext>
                </a:extLst>
              </p14:cNvPr>
              <p14:cNvContentPartPr/>
              <p14:nvPr/>
            </p14:nvContentPartPr>
            <p14:xfrm>
              <a:off x="757200" y="4795720"/>
              <a:ext cx="49680" cy="7452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7CCD3538-DC30-4240-9C7B-2DF310493D29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748560" y="4787080"/>
                <a:ext cx="67320" cy="92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63F274C7-7ED3-4E6F-8311-32CCF567FB28}"/>
                  </a:ext>
                </a:extLst>
              </p14:cNvPr>
              <p14:cNvContentPartPr/>
              <p14:nvPr/>
            </p14:nvContentPartPr>
            <p14:xfrm>
              <a:off x="1475760" y="4855480"/>
              <a:ext cx="33480" cy="651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63F274C7-7ED3-4E6F-8311-32CCF567FB28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1466760" y="4846840"/>
                <a:ext cx="51120" cy="82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5F0DDE41-B9AF-452B-903C-D9F818900861}"/>
                  </a:ext>
                </a:extLst>
              </p14:cNvPr>
              <p14:cNvContentPartPr/>
              <p14:nvPr/>
            </p14:nvContentPartPr>
            <p14:xfrm>
              <a:off x="1633440" y="4994800"/>
              <a:ext cx="105480" cy="1260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5F0DDE41-B9AF-452B-903C-D9F818900861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1624800" y="4985800"/>
                <a:ext cx="123120" cy="30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2ED61BBD-3297-4A26-9169-E0EE719AC931}"/>
                  </a:ext>
                </a:extLst>
              </p14:cNvPr>
              <p14:cNvContentPartPr/>
              <p14:nvPr/>
            </p14:nvContentPartPr>
            <p14:xfrm>
              <a:off x="1628040" y="5066440"/>
              <a:ext cx="106560" cy="1224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2ED61BBD-3297-4A26-9169-E0EE719AC931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1619400" y="5057440"/>
                <a:ext cx="124200" cy="29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21A2B355-D863-4401-88D1-EE5C18C85102}"/>
                  </a:ext>
                </a:extLst>
              </p14:cNvPr>
              <p14:cNvContentPartPr/>
              <p14:nvPr/>
            </p14:nvContentPartPr>
            <p14:xfrm>
              <a:off x="2112600" y="4872760"/>
              <a:ext cx="47520" cy="5724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21A2B355-D863-4401-88D1-EE5C18C85102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2103600" y="4864120"/>
                <a:ext cx="65160" cy="74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FA387869-06F0-4D49-BCD5-FB663850F9EC}"/>
                  </a:ext>
                </a:extLst>
              </p14:cNvPr>
              <p14:cNvContentPartPr/>
              <p14:nvPr/>
            </p14:nvContentPartPr>
            <p14:xfrm>
              <a:off x="2071920" y="4977520"/>
              <a:ext cx="182520" cy="21708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FA387869-06F0-4D49-BCD5-FB663850F9EC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2063263" y="4968880"/>
                <a:ext cx="200195" cy="234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544897E7-EFF3-4FDA-A712-A116433535DD}"/>
                  </a:ext>
                </a:extLst>
              </p14:cNvPr>
              <p14:cNvContentPartPr/>
              <p14:nvPr/>
            </p14:nvContentPartPr>
            <p14:xfrm>
              <a:off x="1844760" y="4917400"/>
              <a:ext cx="163440" cy="25992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544897E7-EFF3-4FDA-A712-A116433535DD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1836120" y="4908400"/>
                <a:ext cx="181080" cy="277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584D2CA5-5405-41E2-9ABD-83BE456BD316}"/>
                  </a:ext>
                </a:extLst>
              </p14:cNvPr>
              <p14:cNvContentPartPr/>
              <p14:nvPr/>
            </p14:nvContentPartPr>
            <p14:xfrm>
              <a:off x="1205400" y="4915240"/>
              <a:ext cx="206280" cy="23688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584D2CA5-5405-41E2-9ABD-83BE456BD316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1196416" y="4906600"/>
                <a:ext cx="223889" cy="254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AA9EAD6C-2CA4-4C9C-96B7-E3D759BFC62C}"/>
                  </a:ext>
                </a:extLst>
              </p14:cNvPr>
              <p14:cNvContentPartPr/>
              <p14:nvPr/>
            </p14:nvContentPartPr>
            <p14:xfrm>
              <a:off x="916320" y="4984360"/>
              <a:ext cx="165960" cy="7848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AA9EAD6C-2CA4-4C9C-96B7-E3D759BFC62C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907680" y="4975360"/>
                <a:ext cx="183600" cy="96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58A4C9EC-AD1F-4930-BD82-CD49FA9E1597}"/>
                  </a:ext>
                </a:extLst>
              </p14:cNvPr>
              <p14:cNvContentPartPr/>
              <p14:nvPr/>
            </p14:nvContentPartPr>
            <p14:xfrm>
              <a:off x="3816480" y="4918120"/>
              <a:ext cx="553680" cy="361800"/>
            </p14:xfrm>
          </p:contentPart>
        </mc:Choice>
        <mc:Fallback xmlns=""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58A4C9EC-AD1F-4930-BD82-CD49FA9E1597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3807480" y="4909120"/>
                <a:ext cx="571320" cy="37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27" name="Ink 26">
                <a:extLst>
                  <a:ext uri="{FF2B5EF4-FFF2-40B4-BE49-F238E27FC236}">
                    <a16:creationId xmlns:a16="http://schemas.microsoft.com/office/drawing/2014/main" id="{82CEA3F1-62CF-430F-BC6A-0571FF4B8902}"/>
                  </a:ext>
                </a:extLst>
              </p14:cNvPr>
              <p14:cNvContentPartPr/>
              <p14:nvPr/>
            </p14:nvContentPartPr>
            <p14:xfrm>
              <a:off x="3140400" y="4945840"/>
              <a:ext cx="506880" cy="312840"/>
            </p14:xfrm>
          </p:contentPart>
        </mc:Choice>
        <mc:Fallback xmlns="">
          <p:pic>
            <p:nvPicPr>
              <p:cNvPr id="27" name="Ink 26">
                <a:extLst>
                  <a:ext uri="{FF2B5EF4-FFF2-40B4-BE49-F238E27FC236}">
                    <a16:creationId xmlns:a16="http://schemas.microsoft.com/office/drawing/2014/main" id="{82CEA3F1-62CF-430F-BC6A-0571FF4B8902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3131754" y="4936850"/>
                <a:ext cx="524533" cy="3304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4AE3296C-D2BA-4978-A30E-AB1DDED3AE8C}"/>
                  </a:ext>
                </a:extLst>
              </p14:cNvPr>
              <p14:cNvContentPartPr/>
              <p14:nvPr/>
            </p14:nvContentPartPr>
            <p14:xfrm>
              <a:off x="2605080" y="4896880"/>
              <a:ext cx="197280" cy="288000"/>
            </p14:xfrm>
          </p:contentPart>
        </mc:Choice>
        <mc:Fallback xmlns=""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4AE3296C-D2BA-4978-A30E-AB1DDED3AE8C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2596080" y="4887880"/>
                <a:ext cx="214920" cy="305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38" name="Ink 37">
                <a:extLst>
                  <a:ext uri="{FF2B5EF4-FFF2-40B4-BE49-F238E27FC236}">
                    <a16:creationId xmlns:a16="http://schemas.microsoft.com/office/drawing/2014/main" id="{D7910786-9AA9-42A6-A595-EBC94C015074}"/>
                  </a:ext>
                </a:extLst>
              </p14:cNvPr>
              <p14:cNvContentPartPr/>
              <p14:nvPr/>
            </p14:nvContentPartPr>
            <p14:xfrm>
              <a:off x="4964880" y="5055640"/>
              <a:ext cx="189720" cy="154080"/>
            </p14:xfrm>
          </p:contentPart>
        </mc:Choice>
        <mc:Fallback xmlns="">
          <p:pic>
            <p:nvPicPr>
              <p:cNvPr id="38" name="Ink 37">
                <a:extLst>
                  <a:ext uri="{FF2B5EF4-FFF2-40B4-BE49-F238E27FC236}">
                    <a16:creationId xmlns:a16="http://schemas.microsoft.com/office/drawing/2014/main" id="{D7910786-9AA9-42A6-A595-EBC94C015074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4956240" y="5047000"/>
                <a:ext cx="207360" cy="171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">
            <p14:nvContentPartPr>
              <p14:cNvPr id="39" name="Ink 38">
                <a:extLst>
                  <a:ext uri="{FF2B5EF4-FFF2-40B4-BE49-F238E27FC236}">
                    <a16:creationId xmlns:a16="http://schemas.microsoft.com/office/drawing/2014/main" id="{AFBFFADA-1C1D-482A-BC7E-1331EED7ED33}"/>
                  </a:ext>
                </a:extLst>
              </p14:cNvPr>
              <p14:cNvContentPartPr/>
              <p14:nvPr/>
            </p14:nvContentPartPr>
            <p14:xfrm>
              <a:off x="4463760" y="4941520"/>
              <a:ext cx="381600" cy="267120"/>
            </p14:xfrm>
          </p:contentPart>
        </mc:Choice>
        <mc:Fallback xmlns="">
          <p:pic>
            <p:nvPicPr>
              <p:cNvPr id="39" name="Ink 38">
                <a:extLst>
                  <a:ext uri="{FF2B5EF4-FFF2-40B4-BE49-F238E27FC236}">
                    <a16:creationId xmlns:a16="http://schemas.microsoft.com/office/drawing/2014/main" id="{AFBFFADA-1C1D-482A-BC7E-1331EED7ED33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4455120" y="4932520"/>
                <a:ext cx="399240" cy="284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6">
            <p14:nvContentPartPr>
              <p14:cNvPr id="55" name="Ink 54">
                <a:extLst>
                  <a:ext uri="{FF2B5EF4-FFF2-40B4-BE49-F238E27FC236}">
                    <a16:creationId xmlns:a16="http://schemas.microsoft.com/office/drawing/2014/main" id="{C2C0A920-BE45-4525-AB1C-29E502A5DF62}"/>
                  </a:ext>
                </a:extLst>
              </p14:cNvPr>
              <p14:cNvContentPartPr/>
              <p14:nvPr/>
            </p14:nvContentPartPr>
            <p14:xfrm>
              <a:off x="6982320" y="5127280"/>
              <a:ext cx="88560" cy="119880"/>
            </p14:xfrm>
          </p:contentPart>
        </mc:Choice>
        <mc:Fallback xmlns="">
          <p:pic>
            <p:nvPicPr>
              <p:cNvPr id="55" name="Ink 54">
                <a:extLst>
                  <a:ext uri="{FF2B5EF4-FFF2-40B4-BE49-F238E27FC236}">
                    <a16:creationId xmlns:a16="http://schemas.microsoft.com/office/drawing/2014/main" id="{C2C0A920-BE45-4525-AB1C-29E502A5DF62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6973320" y="5118640"/>
                <a:ext cx="106200" cy="137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8">
            <p14:nvContentPartPr>
              <p14:cNvPr id="62" name="Ink 61">
                <a:extLst>
                  <a:ext uri="{FF2B5EF4-FFF2-40B4-BE49-F238E27FC236}">
                    <a16:creationId xmlns:a16="http://schemas.microsoft.com/office/drawing/2014/main" id="{C036F31A-9CA6-4D6C-9F8E-827279442F68}"/>
                  </a:ext>
                </a:extLst>
              </p14:cNvPr>
              <p14:cNvContentPartPr/>
              <p14:nvPr/>
            </p14:nvContentPartPr>
            <p14:xfrm>
              <a:off x="8109840" y="4879600"/>
              <a:ext cx="27360" cy="24480"/>
            </p14:xfrm>
          </p:contentPart>
        </mc:Choice>
        <mc:Fallback xmlns="">
          <p:pic>
            <p:nvPicPr>
              <p:cNvPr id="62" name="Ink 61">
                <a:extLst>
                  <a:ext uri="{FF2B5EF4-FFF2-40B4-BE49-F238E27FC236}">
                    <a16:creationId xmlns:a16="http://schemas.microsoft.com/office/drawing/2014/main" id="{C036F31A-9CA6-4D6C-9F8E-827279442F68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8100840" y="4870960"/>
                <a:ext cx="45000" cy="42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385" name="Ink 384">
                <a:extLst>
                  <a:ext uri="{FF2B5EF4-FFF2-40B4-BE49-F238E27FC236}">
                    <a16:creationId xmlns:a16="http://schemas.microsoft.com/office/drawing/2014/main" id="{A1F8E8E7-F553-40F0-998B-804FE58DB96E}"/>
                  </a:ext>
                </a:extLst>
              </p14:cNvPr>
              <p14:cNvContentPartPr/>
              <p14:nvPr/>
            </p14:nvContentPartPr>
            <p14:xfrm>
              <a:off x="7185000" y="4939360"/>
              <a:ext cx="1157760" cy="331920"/>
            </p14:xfrm>
          </p:contentPart>
        </mc:Choice>
        <mc:Fallback xmlns="">
          <p:pic>
            <p:nvPicPr>
              <p:cNvPr id="385" name="Ink 384">
                <a:extLst>
                  <a:ext uri="{FF2B5EF4-FFF2-40B4-BE49-F238E27FC236}">
                    <a16:creationId xmlns:a16="http://schemas.microsoft.com/office/drawing/2014/main" id="{A1F8E8E7-F553-40F0-998B-804FE58DB96E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7176357" y="4930360"/>
                <a:ext cx="1175405" cy="349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2">
            <p14:nvContentPartPr>
              <p14:cNvPr id="386" name="Ink 385">
                <a:extLst>
                  <a:ext uri="{FF2B5EF4-FFF2-40B4-BE49-F238E27FC236}">
                    <a16:creationId xmlns:a16="http://schemas.microsoft.com/office/drawing/2014/main" id="{48BEEDF0-52A1-4369-8D60-EE2BEEE90543}"/>
                  </a:ext>
                </a:extLst>
              </p14:cNvPr>
              <p14:cNvContentPartPr/>
              <p14:nvPr/>
            </p14:nvContentPartPr>
            <p14:xfrm>
              <a:off x="6930480" y="4944400"/>
              <a:ext cx="175320" cy="128880"/>
            </p14:xfrm>
          </p:contentPart>
        </mc:Choice>
        <mc:Fallback xmlns="">
          <p:pic>
            <p:nvPicPr>
              <p:cNvPr id="386" name="Ink 385">
                <a:extLst>
                  <a:ext uri="{FF2B5EF4-FFF2-40B4-BE49-F238E27FC236}">
                    <a16:creationId xmlns:a16="http://schemas.microsoft.com/office/drawing/2014/main" id="{48BEEDF0-52A1-4369-8D60-EE2BEEE90543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6921840" y="4935400"/>
                <a:ext cx="192960" cy="146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4">
            <p14:nvContentPartPr>
              <p14:cNvPr id="387" name="Ink 386">
                <a:extLst>
                  <a:ext uri="{FF2B5EF4-FFF2-40B4-BE49-F238E27FC236}">
                    <a16:creationId xmlns:a16="http://schemas.microsoft.com/office/drawing/2014/main" id="{3D1B7F18-B5F5-465E-B031-E069CE40EF78}"/>
                  </a:ext>
                </a:extLst>
              </p14:cNvPr>
              <p14:cNvContentPartPr/>
              <p14:nvPr/>
            </p14:nvContentPartPr>
            <p14:xfrm>
              <a:off x="6701880" y="5051680"/>
              <a:ext cx="153360" cy="158040"/>
            </p14:xfrm>
          </p:contentPart>
        </mc:Choice>
        <mc:Fallback xmlns="">
          <p:pic>
            <p:nvPicPr>
              <p:cNvPr id="387" name="Ink 386">
                <a:extLst>
                  <a:ext uri="{FF2B5EF4-FFF2-40B4-BE49-F238E27FC236}">
                    <a16:creationId xmlns:a16="http://schemas.microsoft.com/office/drawing/2014/main" id="{3D1B7F18-B5F5-465E-B031-E069CE40EF78}"/>
                  </a:ext>
                </a:extLst>
              </p:cNvPr>
              <p:cNvPicPr/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6693240" y="5043040"/>
                <a:ext cx="171000" cy="175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6">
            <p14:nvContentPartPr>
              <p14:cNvPr id="388" name="Ink 387">
                <a:extLst>
                  <a:ext uri="{FF2B5EF4-FFF2-40B4-BE49-F238E27FC236}">
                    <a16:creationId xmlns:a16="http://schemas.microsoft.com/office/drawing/2014/main" id="{24622506-6000-40D6-86E3-8C92305DC329}"/>
                  </a:ext>
                </a:extLst>
              </p14:cNvPr>
              <p14:cNvContentPartPr/>
              <p14:nvPr/>
            </p14:nvContentPartPr>
            <p14:xfrm>
              <a:off x="5310840" y="4876720"/>
              <a:ext cx="1274040" cy="388800"/>
            </p14:xfrm>
          </p:contentPart>
        </mc:Choice>
        <mc:Fallback xmlns="">
          <p:pic>
            <p:nvPicPr>
              <p:cNvPr id="388" name="Ink 387">
                <a:extLst>
                  <a:ext uri="{FF2B5EF4-FFF2-40B4-BE49-F238E27FC236}">
                    <a16:creationId xmlns:a16="http://schemas.microsoft.com/office/drawing/2014/main" id="{24622506-6000-40D6-86E3-8C92305DC329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5302200" y="4868080"/>
                <a:ext cx="1291680" cy="406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8">
            <p14:nvContentPartPr>
              <p14:cNvPr id="393" name="Ink 392">
                <a:extLst>
                  <a:ext uri="{FF2B5EF4-FFF2-40B4-BE49-F238E27FC236}">
                    <a16:creationId xmlns:a16="http://schemas.microsoft.com/office/drawing/2014/main" id="{2B51AFE2-F03C-48E2-953D-43A9689CB9F9}"/>
                  </a:ext>
                </a:extLst>
              </p14:cNvPr>
              <p14:cNvContentPartPr/>
              <p14:nvPr/>
            </p14:nvContentPartPr>
            <p14:xfrm>
              <a:off x="1569720" y="5490520"/>
              <a:ext cx="343080" cy="240120"/>
            </p14:xfrm>
          </p:contentPart>
        </mc:Choice>
        <mc:Fallback xmlns="">
          <p:pic>
            <p:nvPicPr>
              <p:cNvPr id="393" name="Ink 392">
                <a:extLst>
                  <a:ext uri="{FF2B5EF4-FFF2-40B4-BE49-F238E27FC236}">
                    <a16:creationId xmlns:a16="http://schemas.microsoft.com/office/drawing/2014/main" id="{2B51AFE2-F03C-48E2-953D-43A9689CB9F9}"/>
                  </a:ext>
                </a:extLst>
              </p:cNvPr>
              <p:cNvPicPr/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1561080" y="5481880"/>
                <a:ext cx="360720" cy="257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0">
            <p14:nvContentPartPr>
              <p14:cNvPr id="394" name="Ink 393">
                <a:extLst>
                  <a:ext uri="{FF2B5EF4-FFF2-40B4-BE49-F238E27FC236}">
                    <a16:creationId xmlns:a16="http://schemas.microsoft.com/office/drawing/2014/main" id="{620864C6-91FB-45D2-BF07-085A2FCC8CCD}"/>
                  </a:ext>
                </a:extLst>
              </p14:cNvPr>
              <p14:cNvContentPartPr/>
              <p14:nvPr/>
            </p14:nvContentPartPr>
            <p14:xfrm>
              <a:off x="2070120" y="5554240"/>
              <a:ext cx="170640" cy="2880"/>
            </p14:xfrm>
          </p:contentPart>
        </mc:Choice>
        <mc:Fallback xmlns="">
          <p:pic>
            <p:nvPicPr>
              <p:cNvPr id="394" name="Ink 393">
                <a:extLst>
                  <a:ext uri="{FF2B5EF4-FFF2-40B4-BE49-F238E27FC236}">
                    <a16:creationId xmlns:a16="http://schemas.microsoft.com/office/drawing/2014/main" id="{620864C6-91FB-45D2-BF07-085A2FCC8CCD}"/>
                  </a:ext>
                </a:extLst>
              </p:cNvPr>
              <p:cNvPicPr/>
              <p:nvPr/>
            </p:nvPicPr>
            <p:blipFill>
              <a:blip r:embed="rId51"/>
              <a:stretch>
                <a:fillRect/>
              </a:stretch>
            </p:blipFill>
            <p:spPr>
              <a:xfrm>
                <a:off x="2061480" y="5545240"/>
                <a:ext cx="188280" cy="20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2">
            <p14:nvContentPartPr>
              <p14:cNvPr id="395" name="Ink 394">
                <a:extLst>
                  <a:ext uri="{FF2B5EF4-FFF2-40B4-BE49-F238E27FC236}">
                    <a16:creationId xmlns:a16="http://schemas.microsoft.com/office/drawing/2014/main" id="{2AF49B6F-EA49-4810-888C-61D135E45294}"/>
                  </a:ext>
                </a:extLst>
              </p14:cNvPr>
              <p14:cNvContentPartPr/>
              <p14:nvPr/>
            </p14:nvContentPartPr>
            <p14:xfrm>
              <a:off x="2082000" y="5621920"/>
              <a:ext cx="152640" cy="17640"/>
            </p14:xfrm>
          </p:contentPart>
        </mc:Choice>
        <mc:Fallback xmlns="">
          <p:pic>
            <p:nvPicPr>
              <p:cNvPr id="395" name="Ink 394">
                <a:extLst>
                  <a:ext uri="{FF2B5EF4-FFF2-40B4-BE49-F238E27FC236}">
                    <a16:creationId xmlns:a16="http://schemas.microsoft.com/office/drawing/2014/main" id="{2AF49B6F-EA49-4810-888C-61D135E45294}"/>
                  </a:ext>
                </a:extLst>
              </p:cNvPr>
              <p:cNvPicPr/>
              <p:nvPr/>
            </p:nvPicPr>
            <p:blipFill>
              <a:blip r:embed="rId53"/>
              <a:stretch>
                <a:fillRect/>
              </a:stretch>
            </p:blipFill>
            <p:spPr>
              <a:xfrm>
                <a:off x="2073360" y="5612920"/>
                <a:ext cx="170280" cy="35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4">
            <p14:nvContentPartPr>
              <p14:cNvPr id="396" name="Ink 395">
                <a:extLst>
                  <a:ext uri="{FF2B5EF4-FFF2-40B4-BE49-F238E27FC236}">
                    <a16:creationId xmlns:a16="http://schemas.microsoft.com/office/drawing/2014/main" id="{64254A47-3255-4C5D-B3D1-39C64D3F57C4}"/>
                  </a:ext>
                </a:extLst>
              </p14:cNvPr>
              <p14:cNvContentPartPr/>
              <p14:nvPr/>
            </p14:nvContentPartPr>
            <p14:xfrm>
              <a:off x="583680" y="5391160"/>
              <a:ext cx="749880" cy="316080"/>
            </p14:xfrm>
          </p:contentPart>
        </mc:Choice>
        <mc:Fallback xmlns="">
          <p:pic>
            <p:nvPicPr>
              <p:cNvPr id="396" name="Ink 395">
                <a:extLst>
                  <a:ext uri="{FF2B5EF4-FFF2-40B4-BE49-F238E27FC236}">
                    <a16:creationId xmlns:a16="http://schemas.microsoft.com/office/drawing/2014/main" id="{64254A47-3255-4C5D-B3D1-39C64D3F57C4}"/>
                  </a:ext>
                </a:extLst>
              </p:cNvPr>
              <p:cNvPicPr/>
              <p:nvPr/>
            </p:nvPicPr>
            <p:blipFill>
              <a:blip r:embed="rId55"/>
              <a:stretch>
                <a:fillRect/>
              </a:stretch>
            </p:blipFill>
            <p:spPr>
              <a:xfrm>
                <a:off x="575040" y="5382160"/>
                <a:ext cx="767520" cy="333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6">
            <p14:nvContentPartPr>
              <p14:cNvPr id="398" name="Ink 397">
                <a:extLst>
                  <a:ext uri="{FF2B5EF4-FFF2-40B4-BE49-F238E27FC236}">
                    <a16:creationId xmlns:a16="http://schemas.microsoft.com/office/drawing/2014/main" id="{A39F79FE-095C-433D-A5D8-ECA42D1DC021}"/>
                  </a:ext>
                </a:extLst>
              </p14:cNvPr>
              <p14:cNvContentPartPr/>
              <p14:nvPr/>
            </p14:nvContentPartPr>
            <p14:xfrm>
              <a:off x="2510760" y="5756920"/>
              <a:ext cx="30240" cy="89280"/>
            </p14:xfrm>
          </p:contentPart>
        </mc:Choice>
        <mc:Fallback xmlns="">
          <p:pic>
            <p:nvPicPr>
              <p:cNvPr id="398" name="Ink 397">
                <a:extLst>
                  <a:ext uri="{FF2B5EF4-FFF2-40B4-BE49-F238E27FC236}">
                    <a16:creationId xmlns:a16="http://schemas.microsoft.com/office/drawing/2014/main" id="{A39F79FE-095C-433D-A5D8-ECA42D1DC021}"/>
                  </a:ext>
                </a:extLst>
              </p:cNvPr>
              <p:cNvPicPr/>
              <p:nvPr/>
            </p:nvPicPr>
            <p:blipFill>
              <a:blip r:embed="rId57"/>
              <a:stretch>
                <a:fillRect/>
              </a:stretch>
            </p:blipFill>
            <p:spPr>
              <a:xfrm>
                <a:off x="2502120" y="5748280"/>
                <a:ext cx="47880" cy="106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8">
            <p14:nvContentPartPr>
              <p14:cNvPr id="411" name="Ink 410">
                <a:extLst>
                  <a:ext uri="{FF2B5EF4-FFF2-40B4-BE49-F238E27FC236}">
                    <a16:creationId xmlns:a16="http://schemas.microsoft.com/office/drawing/2014/main" id="{BC93CCA6-D859-4234-B8CB-1B3CC751D980}"/>
                  </a:ext>
                </a:extLst>
              </p14:cNvPr>
              <p14:cNvContentPartPr/>
              <p14:nvPr/>
            </p14:nvContentPartPr>
            <p14:xfrm>
              <a:off x="3711000" y="5509240"/>
              <a:ext cx="725400" cy="196560"/>
            </p14:xfrm>
          </p:contentPart>
        </mc:Choice>
        <mc:Fallback xmlns="">
          <p:pic>
            <p:nvPicPr>
              <p:cNvPr id="411" name="Ink 410">
                <a:extLst>
                  <a:ext uri="{FF2B5EF4-FFF2-40B4-BE49-F238E27FC236}">
                    <a16:creationId xmlns:a16="http://schemas.microsoft.com/office/drawing/2014/main" id="{BC93CCA6-D859-4234-B8CB-1B3CC751D980}"/>
                  </a:ext>
                </a:extLst>
              </p:cNvPr>
              <p:cNvPicPr/>
              <p:nvPr/>
            </p:nvPicPr>
            <p:blipFill>
              <a:blip r:embed="rId59"/>
              <a:stretch>
                <a:fillRect/>
              </a:stretch>
            </p:blipFill>
            <p:spPr>
              <a:xfrm>
                <a:off x="3702360" y="5500240"/>
                <a:ext cx="743040" cy="214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0">
            <p14:nvContentPartPr>
              <p14:cNvPr id="412" name="Ink 411">
                <a:extLst>
                  <a:ext uri="{FF2B5EF4-FFF2-40B4-BE49-F238E27FC236}">
                    <a16:creationId xmlns:a16="http://schemas.microsoft.com/office/drawing/2014/main" id="{DC5F79DE-F082-4C3E-B153-0627033AA3B6}"/>
                  </a:ext>
                </a:extLst>
              </p14:cNvPr>
              <p14:cNvContentPartPr/>
              <p14:nvPr/>
            </p14:nvContentPartPr>
            <p14:xfrm>
              <a:off x="3123840" y="5465680"/>
              <a:ext cx="501480" cy="238680"/>
            </p14:xfrm>
          </p:contentPart>
        </mc:Choice>
        <mc:Fallback xmlns="">
          <p:pic>
            <p:nvPicPr>
              <p:cNvPr id="412" name="Ink 411">
                <a:extLst>
                  <a:ext uri="{FF2B5EF4-FFF2-40B4-BE49-F238E27FC236}">
                    <a16:creationId xmlns:a16="http://schemas.microsoft.com/office/drawing/2014/main" id="{DC5F79DE-F082-4C3E-B153-0627033AA3B6}"/>
                  </a:ext>
                </a:extLst>
              </p:cNvPr>
              <p:cNvPicPr/>
              <p:nvPr/>
            </p:nvPicPr>
            <p:blipFill>
              <a:blip r:embed="rId61"/>
              <a:stretch>
                <a:fillRect/>
              </a:stretch>
            </p:blipFill>
            <p:spPr>
              <a:xfrm>
                <a:off x="3115206" y="5457040"/>
                <a:ext cx="519107" cy="256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2">
            <p14:nvContentPartPr>
              <p14:cNvPr id="413" name="Ink 412">
                <a:extLst>
                  <a:ext uri="{FF2B5EF4-FFF2-40B4-BE49-F238E27FC236}">
                    <a16:creationId xmlns:a16="http://schemas.microsoft.com/office/drawing/2014/main" id="{28A605E4-972E-4866-BE7B-9C3826E86F8D}"/>
                  </a:ext>
                </a:extLst>
              </p14:cNvPr>
              <p14:cNvContentPartPr/>
              <p14:nvPr/>
            </p14:nvContentPartPr>
            <p14:xfrm>
              <a:off x="2491680" y="5468200"/>
              <a:ext cx="504000" cy="246600"/>
            </p14:xfrm>
          </p:contentPart>
        </mc:Choice>
        <mc:Fallback xmlns="">
          <p:pic>
            <p:nvPicPr>
              <p:cNvPr id="413" name="Ink 412">
                <a:extLst>
                  <a:ext uri="{FF2B5EF4-FFF2-40B4-BE49-F238E27FC236}">
                    <a16:creationId xmlns:a16="http://schemas.microsoft.com/office/drawing/2014/main" id="{28A605E4-972E-4866-BE7B-9C3826E86F8D}"/>
                  </a:ext>
                </a:extLst>
              </p:cNvPr>
              <p:cNvPicPr/>
              <p:nvPr/>
            </p:nvPicPr>
            <p:blipFill>
              <a:blip r:embed="rId63"/>
              <a:stretch>
                <a:fillRect/>
              </a:stretch>
            </p:blipFill>
            <p:spPr>
              <a:xfrm>
                <a:off x="2482680" y="5459560"/>
                <a:ext cx="521640" cy="264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4">
            <p14:nvContentPartPr>
              <p14:cNvPr id="418" name="Ink 417">
                <a:extLst>
                  <a:ext uri="{FF2B5EF4-FFF2-40B4-BE49-F238E27FC236}">
                    <a16:creationId xmlns:a16="http://schemas.microsoft.com/office/drawing/2014/main" id="{DF2DD766-20F4-4647-9DDA-4D72E8B9FF03}"/>
                  </a:ext>
                </a:extLst>
              </p14:cNvPr>
              <p14:cNvContentPartPr/>
              <p14:nvPr/>
            </p14:nvContentPartPr>
            <p14:xfrm>
              <a:off x="5482560" y="5668000"/>
              <a:ext cx="9720" cy="69120"/>
            </p14:xfrm>
          </p:contentPart>
        </mc:Choice>
        <mc:Fallback xmlns="">
          <p:pic>
            <p:nvPicPr>
              <p:cNvPr id="418" name="Ink 417">
                <a:extLst>
                  <a:ext uri="{FF2B5EF4-FFF2-40B4-BE49-F238E27FC236}">
                    <a16:creationId xmlns:a16="http://schemas.microsoft.com/office/drawing/2014/main" id="{DF2DD766-20F4-4647-9DDA-4D72E8B9FF03}"/>
                  </a:ext>
                </a:extLst>
              </p:cNvPr>
              <p:cNvPicPr/>
              <p:nvPr/>
            </p:nvPicPr>
            <p:blipFill>
              <a:blip r:embed="rId65"/>
              <a:stretch>
                <a:fillRect/>
              </a:stretch>
            </p:blipFill>
            <p:spPr>
              <a:xfrm>
                <a:off x="5473560" y="5659360"/>
                <a:ext cx="27360" cy="86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6">
            <p14:nvContentPartPr>
              <p14:cNvPr id="426" name="Ink 425">
                <a:extLst>
                  <a:ext uri="{FF2B5EF4-FFF2-40B4-BE49-F238E27FC236}">
                    <a16:creationId xmlns:a16="http://schemas.microsoft.com/office/drawing/2014/main" id="{FB7FD5F2-6B21-457F-9F7C-041CF348CF51}"/>
                  </a:ext>
                </a:extLst>
              </p14:cNvPr>
              <p14:cNvContentPartPr/>
              <p14:nvPr/>
            </p14:nvContentPartPr>
            <p14:xfrm>
              <a:off x="6404520" y="5597800"/>
              <a:ext cx="495360" cy="156600"/>
            </p14:xfrm>
          </p:contentPart>
        </mc:Choice>
        <mc:Fallback xmlns="">
          <p:pic>
            <p:nvPicPr>
              <p:cNvPr id="426" name="Ink 425">
                <a:extLst>
                  <a:ext uri="{FF2B5EF4-FFF2-40B4-BE49-F238E27FC236}">
                    <a16:creationId xmlns:a16="http://schemas.microsoft.com/office/drawing/2014/main" id="{FB7FD5F2-6B21-457F-9F7C-041CF348CF51}"/>
                  </a:ext>
                </a:extLst>
              </p:cNvPr>
              <p:cNvPicPr/>
              <p:nvPr/>
            </p:nvPicPr>
            <p:blipFill>
              <a:blip r:embed="rId67"/>
              <a:stretch>
                <a:fillRect/>
              </a:stretch>
            </p:blipFill>
            <p:spPr>
              <a:xfrm>
                <a:off x="6395520" y="5589160"/>
                <a:ext cx="513000" cy="174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8">
            <p14:nvContentPartPr>
              <p14:cNvPr id="427" name="Ink 426">
                <a:extLst>
                  <a:ext uri="{FF2B5EF4-FFF2-40B4-BE49-F238E27FC236}">
                    <a16:creationId xmlns:a16="http://schemas.microsoft.com/office/drawing/2014/main" id="{C56B2E41-60B1-4D1A-A456-CC2CF270161E}"/>
                  </a:ext>
                </a:extLst>
              </p14:cNvPr>
              <p14:cNvContentPartPr/>
              <p14:nvPr/>
            </p14:nvContentPartPr>
            <p14:xfrm>
              <a:off x="5590560" y="5534440"/>
              <a:ext cx="690120" cy="228240"/>
            </p14:xfrm>
          </p:contentPart>
        </mc:Choice>
        <mc:Fallback xmlns="">
          <p:pic>
            <p:nvPicPr>
              <p:cNvPr id="427" name="Ink 426">
                <a:extLst>
                  <a:ext uri="{FF2B5EF4-FFF2-40B4-BE49-F238E27FC236}">
                    <a16:creationId xmlns:a16="http://schemas.microsoft.com/office/drawing/2014/main" id="{C56B2E41-60B1-4D1A-A456-CC2CF270161E}"/>
                  </a:ext>
                </a:extLst>
              </p:cNvPr>
              <p:cNvPicPr/>
              <p:nvPr/>
            </p:nvPicPr>
            <p:blipFill>
              <a:blip r:embed="rId69"/>
              <a:stretch>
                <a:fillRect/>
              </a:stretch>
            </p:blipFill>
            <p:spPr>
              <a:xfrm>
                <a:off x="5581560" y="5525440"/>
                <a:ext cx="707760" cy="245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0">
            <p14:nvContentPartPr>
              <p14:cNvPr id="428" name="Ink 427">
                <a:extLst>
                  <a:ext uri="{FF2B5EF4-FFF2-40B4-BE49-F238E27FC236}">
                    <a16:creationId xmlns:a16="http://schemas.microsoft.com/office/drawing/2014/main" id="{BF44F7A7-DEBC-4ED2-A474-C47FE0EF174D}"/>
                  </a:ext>
                </a:extLst>
              </p14:cNvPr>
              <p14:cNvContentPartPr/>
              <p14:nvPr/>
            </p14:nvContentPartPr>
            <p14:xfrm>
              <a:off x="4875240" y="5422840"/>
              <a:ext cx="502200" cy="395640"/>
            </p14:xfrm>
          </p:contentPart>
        </mc:Choice>
        <mc:Fallback xmlns="">
          <p:pic>
            <p:nvPicPr>
              <p:cNvPr id="428" name="Ink 427">
                <a:extLst>
                  <a:ext uri="{FF2B5EF4-FFF2-40B4-BE49-F238E27FC236}">
                    <a16:creationId xmlns:a16="http://schemas.microsoft.com/office/drawing/2014/main" id="{BF44F7A7-DEBC-4ED2-A474-C47FE0EF174D}"/>
                  </a:ext>
                </a:extLst>
              </p:cNvPr>
              <p:cNvPicPr/>
              <p:nvPr/>
            </p:nvPicPr>
            <p:blipFill>
              <a:blip r:embed="rId71"/>
              <a:stretch>
                <a:fillRect/>
              </a:stretch>
            </p:blipFill>
            <p:spPr>
              <a:xfrm>
                <a:off x="4866240" y="5414200"/>
                <a:ext cx="519840" cy="4132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7292754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16" name="Ink 415">
                <a:extLst>
                  <a:ext uri="{FF2B5EF4-FFF2-40B4-BE49-F238E27FC236}">
                    <a16:creationId xmlns:a16="http://schemas.microsoft.com/office/drawing/2014/main" id="{313788CE-6295-4440-BA33-8A0347BCEDF3}"/>
                  </a:ext>
                </a:extLst>
              </p14:cNvPr>
              <p14:cNvContentPartPr/>
              <p14:nvPr/>
            </p14:nvContentPartPr>
            <p14:xfrm>
              <a:off x="349680" y="207160"/>
              <a:ext cx="8601120" cy="4682520"/>
            </p14:xfrm>
          </p:contentPart>
        </mc:Choice>
        <mc:Fallback xmlns="">
          <p:pic>
            <p:nvPicPr>
              <p:cNvPr id="416" name="Ink 415">
                <a:extLst>
                  <a:ext uri="{FF2B5EF4-FFF2-40B4-BE49-F238E27FC236}">
                    <a16:creationId xmlns:a16="http://schemas.microsoft.com/office/drawing/2014/main" id="{313788CE-6295-4440-BA33-8A0347BCEDF3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41040" y="198520"/>
                <a:ext cx="8618760" cy="4700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ADBF84F7-37B4-4314-A6FD-9D6B9A2F85F5}"/>
                  </a:ext>
                </a:extLst>
              </p14:cNvPr>
              <p14:cNvContentPartPr/>
              <p14:nvPr/>
            </p14:nvContentPartPr>
            <p14:xfrm>
              <a:off x="590160" y="4907320"/>
              <a:ext cx="109080" cy="18324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ADBF84F7-37B4-4314-A6FD-9D6B9A2F85F5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81520" y="4898680"/>
                <a:ext cx="126720" cy="200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A428F0FF-650A-4B3F-AEAB-A6BFB3F1160A}"/>
                  </a:ext>
                </a:extLst>
              </p14:cNvPr>
              <p14:cNvContentPartPr/>
              <p14:nvPr/>
            </p14:nvContentPartPr>
            <p14:xfrm>
              <a:off x="761160" y="5035840"/>
              <a:ext cx="10440" cy="9864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A428F0FF-650A-4B3F-AEAB-A6BFB3F1160A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752520" y="5027200"/>
                <a:ext cx="28080" cy="116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7CCD3538-DC30-4240-9C7B-2DF310493D29}"/>
                  </a:ext>
                </a:extLst>
              </p14:cNvPr>
              <p14:cNvContentPartPr/>
              <p14:nvPr/>
            </p14:nvContentPartPr>
            <p14:xfrm>
              <a:off x="757200" y="4795720"/>
              <a:ext cx="49680" cy="7452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7CCD3538-DC30-4240-9C7B-2DF310493D29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748560" y="4787080"/>
                <a:ext cx="67320" cy="92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63F274C7-7ED3-4E6F-8311-32CCF567FB28}"/>
                  </a:ext>
                </a:extLst>
              </p14:cNvPr>
              <p14:cNvContentPartPr/>
              <p14:nvPr/>
            </p14:nvContentPartPr>
            <p14:xfrm>
              <a:off x="1475760" y="4855480"/>
              <a:ext cx="33480" cy="651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63F274C7-7ED3-4E6F-8311-32CCF567FB28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1466760" y="4846840"/>
                <a:ext cx="51120" cy="82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5F0DDE41-B9AF-452B-903C-D9F818900861}"/>
                  </a:ext>
                </a:extLst>
              </p14:cNvPr>
              <p14:cNvContentPartPr/>
              <p14:nvPr/>
            </p14:nvContentPartPr>
            <p14:xfrm>
              <a:off x="1633440" y="4994800"/>
              <a:ext cx="105480" cy="1260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5F0DDE41-B9AF-452B-903C-D9F818900861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1624800" y="4985800"/>
                <a:ext cx="123120" cy="30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2ED61BBD-3297-4A26-9169-E0EE719AC931}"/>
                  </a:ext>
                </a:extLst>
              </p14:cNvPr>
              <p14:cNvContentPartPr/>
              <p14:nvPr/>
            </p14:nvContentPartPr>
            <p14:xfrm>
              <a:off x="1628040" y="5066440"/>
              <a:ext cx="106560" cy="1224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2ED61BBD-3297-4A26-9169-E0EE719AC931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1619400" y="5057440"/>
                <a:ext cx="124200" cy="29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21A2B355-D863-4401-88D1-EE5C18C85102}"/>
                  </a:ext>
                </a:extLst>
              </p14:cNvPr>
              <p14:cNvContentPartPr/>
              <p14:nvPr/>
            </p14:nvContentPartPr>
            <p14:xfrm>
              <a:off x="2112600" y="4872760"/>
              <a:ext cx="47520" cy="5724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21A2B355-D863-4401-88D1-EE5C18C85102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2103600" y="4864120"/>
                <a:ext cx="65160" cy="74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FA387869-06F0-4D49-BCD5-FB663850F9EC}"/>
                  </a:ext>
                </a:extLst>
              </p14:cNvPr>
              <p14:cNvContentPartPr/>
              <p14:nvPr/>
            </p14:nvContentPartPr>
            <p14:xfrm>
              <a:off x="2071920" y="4977520"/>
              <a:ext cx="182520" cy="21708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FA387869-06F0-4D49-BCD5-FB663850F9EC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2063263" y="4968880"/>
                <a:ext cx="200195" cy="234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544897E7-EFF3-4FDA-A712-A116433535DD}"/>
                  </a:ext>
                </a:extLst>
              </p14:cNvPr>
              <p14:cNvContentPartPr/>
              <p14:nvPr/>
            </p14:nvContentPartPr>
            <p14:xfrm>
              <a:off x="1844760" y="4917400"/>
              <a:ext cx="163440" cy="25992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544897E7-EFF3-4FDA-A712-A116433535DD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1836120" y="4908400"/>
                <a:ext cx="181080" cy="277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584D2CA5-5405-41E2-9ABD-83BE456BD316}"/>
                  </a:ext>
                </a:extLst>
              </p14:cNvPr>
              <p14:cNvContentPartPr/>
              <p14:nvPr/>
            </p14:nvContentPartPr>
            <p14:xfrm>
              <a:off x="1205400" y="4915240"/>
              <a:ext cx="206280" cy="23688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584D2CA5-5405-41E2-9ABD-83BE456BD316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1196416" y="4906600"/>
                <a:ext cx="223889" cy="254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AA9EAD6C-2CA4-4C9C-96B7-E3D759BFC62C}"/>
                  </a:ext>
                </a:extLst>
              </p14:cNvPr>
              <p14:cNvContentPartPr/>
              <p14:nvPr/>
            </p14:nvContentPartPr>
            <p14:xfrm>
              <a:off x="916320" y="4984360"/>
              <a:ext cx="165960" cy="7848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AA9EAD6C-2CA4-4C9C-96B7-E3D759BFC62C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907680" y="4975360"/>
                <a:ext cx="183600" cy="96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58A4C9EC-AD1F-4930-BD82-CD49FA9E1597}"/>
                  </a:ext>
                </a:extLst>
              </p14:cNvPr>
              <p14:cNvContentPartPr/>
              <p14:nvPr/>
            </p14:nvContentPartPr>
            <p14:xfrm>
              <a:off x="3816480" y="4918120"/>
              <a:ext cx="553680" cy="361800"/>
            </p14:xfrm>
          </p:contentPart>
        </mc:Choice>
        <mc:Fallback xmlns=""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58A4C9EC-AD1F-4930-BD82-CD49FA9E1597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3807480" y="4909120"/>
                <a:ext cx="571320" cy="37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27" name="Ink 26">
                <a:extLst>
                  <a:ext uri="{FF2B5EF4-FFF2-40B4-BE49-F238E27FC236}">
                    <a16:creationId xmlns:a16="http://schemas.microsoft.com/office/drawing/2014/main" id="{82CEA3F1-62CF-430F-BC6A-0571FF4B8902}"/>
                  </a:ext>
                </a:extLst>
              </p14:cNvPr>
              <p14:cNvContentPartPr/>
              <p14:nvPr/>
            </p14:nvContentPartPr>
            <p14:xfrm>
              <a:off x="3140400" y="4945840"/>
              <a:ext cx="506880" cy="312840"/>
            </p14:xfrm>
          </p:contentPart>
        </mc:Choice>
        <mc:Fallback xmlns="">
          <p:pic>
            <p:nvPicPr>
              <p:cNvPr id="27" name="Ink 26">
                <a:extLst>
                  <a:ext uri="{FF2B5EF4-FFF2-40B4-BE49-F238E27FC236}">
                    <a16:creationId xmlns:a16="http://schemas.microsoft.com/office/drawing/2014/main" id="{82CEA3F1-62CF-430F-BC6A-0571FF4B8902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3131754" y="4936850"/>
                <a:ext cx="524533" cy="3304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4AE3296C-D2BA-4978-A30E-AB1DDED3AE8C}"/>
                  </a:ext>
                </a:extLst>
              </p14:cNvPr>
              <p14:cNvContentPartPr/>
              <p14:nvPr/>
            </p14:nvContentPartPr>
            <p14:xfrm>
              <a:off x="2605080" y="4896880"/>
              <a:ext cx="197280" cy="288000"/>
            </p14:xfrm>
          </p:contentPart>
        </mc:Choice>
        <mc:Fallback xmlns=""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4AE3296C-D2BA-4978-A30E-AB1DDED3AE8C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2596080" y="4887880"/>
                <a:ext cx="214920" cy="305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38" name="Ink 37">
                <a:extLst>
                  <a:ext uri="{FF2B5EF4-FFF2-40B4-BE49-F238E27FC236}">
                    <a16:creationId xmlns:a16="http://schemas.microsoft.com/office/drawing/2014/main" id="{D7910786-9AA9-42A6-A595-EBC94C015074}"/>
                  </a:ext>
                </a:extLst>
              </p14:cNvPr>
              <p14:cNvContentPartPr/>
              <p14:nvPr/>
            </p14:nvContentPartPr>
            <p14:xfrm>
              <a:off x="4964880" y="5055640"/>
              <a:ext cx="189720" cy="154080"/>
            </p14:xfrm>
          </p:contentPart>
        </mc:Choice>
        <mc:Fallback xmlns="">
          <p:pic>
            <p:nvPicPr>
              <p:cNvPr id="38" name="Ink 37">
                <a:extLst>
                  <a:ext uri="{FF2B5EF4-FFF2-40B4-BE49-F238E27FC236}">
                    <a16:creationId xmlns:a16="http://schemas.microsoft.com/office/drawing/2014/main" id="{D7910786-9AA9-42A6-A595-EBC94C015074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4956240" y="5047000"/>
                <a:ext cx="207360" cy="171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">
            <p14:nvContentPartPr>
              <p14:cNvPr id="39" name="Ink 38">
                <a:extLst>
                  <a:ext uri="{FF2B5EF4-FFF2-40B4-BE49-F238E27FC236}">
                    <a16:creationId xmlns:a16="http://schemas.microsoft.com/office/drawing/2014/main" id="{AFBFFADA-1C1D-482A-BC7E-1331EED7ED33}"/>
                  </a:ext>
                </a:extLst>
              </p14:cNvPr>
              <p14:cNvContentPartPr/>
              <p14:nvPr/>
            </p14:nvContentPartPr>
            <p14:xfrm>
              <a:off x="4463760" y="4941520"/>
              <a:ext cx="381600" cy="267120"/>
            </p14:xfrm>
          </p:contentPart>
        </mc:Choice>
        <mc:Fallback xmlns="">
          <p:pic>
            <p:nvPicPr>
              <p:cNvPr id="39" name="Ink 38">
                <a:extLst>
                  <a:ext uri="{FF2B5EF4-FFF2-40B4-BE49-F238E27FC236}">
                    <a16:creationId xmlns:a16="http://schemas.microsoft.com/office/drawing/2014/main" id="{AFBFFADA-1C1D-482A-BC7E-1331EED7ED33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4455120" y="4932520"/>
                <a:ext cx="399240" cy="284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6">
            <p14:nvContentPartPr>
              <p14:cNvPr id="55" name="Ink 54">
                <a:extLst>
                  <a:ext uri="{FF2B5EF4-FFF2-40B4-BE49-F238E27FC236}">
                    <a16:creationId xmlns:a16="http://schemas.microsoft.com/office/drawing/2014/main" id="{C2C0A920-BE45-4525-AB1C-29E502A5DF62}"/>
                  </a:ext>
                </a:extLst>
              </p14:cNvPr>
              <p14:cNvContentPartPr/>
              <p14:nvPr/>
            </p14:nvContentPartPr>
            <p14:xfrm>
              <a:off x="6982320" y="5127280"/>
              <a:ext cx="88560" cy="119880"/>
            </p14:xfrm>
          </p:contentPart>
        </mc:Choice>
        <mc:Fallback xmlns="">
          <p:pic>
            <p:nvPicPr>
              <p:cNvPr id="55" name="Ink 54">
                <a:extLst>
                  <a:ext uri="{FF2B5EF4-FFF2-40B4-BE49-F238E27FC236}">
                    <a16:creationId xmlns:a16="http://schemas.microsoft.com/office/drawing/2014/main" id="{C2C0A920-BE45-4525-AB1C-29E502A5DF62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6973320" y="5118640"/>
                <a:ext cx="106200" cy="137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8">
            <p14:nvContentPartPr>
              <p14:cNvPr id="62" name="Ink 61">
                <a:extLst>
                  <a:ext uri="{FF2B5EF4-FFF2-40B4-BE49-F238E27FC236}">
                    <a16:creationId xmlns:a16="http://schemas.microsoft.com/office/drawing/2014/main" id="{C036F31A-9CA6-4D6C-9F8E-827279442F68}"/>
                  </a:ext>
                </a:extLst>
              </p14:cNvPr>
              <p14:cNvContentPartPr/>
              <p14:nvPr/>
            </p14:nvContentPartPr>
            <p14:xfrm>
              <a:off x="8109840" y="4879600"/>
              <a:ext cx="27360" cy="24480"/>
            </p14:xfrm>
          </p:contentPart>
        </mc:Choice>
        <mc:Fallback xmlns="">
          <p:pic>
            <p:nvPicPr>
              <p:cNvPr id="62" name="Ink 61">
                <a:extLst>
                  <a:ext uri="{FF2B5EF4-FFF2-40B4-BE49-F238E27FC236}">
                    <a16:creationId xmlns:a16="http://schemas.microsoft.com/office/drawing/2014/main" id="{C036F31A-9CA6-4D6C-9F8E-827279442F68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8100840" y="4870960"/>
                <a:ext cx="45000" cy="42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385" name="Ink 384">
                <a:extLst>
                  <a:ext uri="{FF2B5EF4-FFF2-40B4-BE49-F238E27FC236}">
                    <a16:creationId xmlns:a16="http://schemas.microsoft.com/office/drawing/2014/main" id="{A1F8E8E7-F553-40F0-998B-804FE58DB96E}"/>
                  </a:ext>
                </a:extLst>
              </p14:cNvPr>
              <p14:cNvContentPartPr/>
              <p14:nvPr/>
            </p14:nvContentPartPr>
            <p14:xfrm>
              <a:off x="7185000" y="4939360"/>
              <a:ext cx="1157760" cy="331920"/>
            </p14:xfrm>
          </p:contentPart>
        </mc:Choice>
        <mc:Fallback xmlns="">
          <p:pic>
            <p:nvPicPr>
              <p:cNvPr id="385" name="Ink 384">
                <a:extLst>
                  <a:ext uri="{FF2B5EF4-FFF2-40B4-BE49-F238E27FC236}">
                    <a16:creationId xmlns:a16="http://schemas.microsoft.com/office/drawing/2014/main" id="{A1F8E8E7-F553-40F0-998B-804FE58DB96E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7176357" y="4930360"/>
                <a:ext cx="1175405" cy="349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2">
            <p14:nvContentPartPr>
              <p14:cNvPr id="386" name="Ink 385">
                <a:extLst>
                  <a:ext uri="{FF2B5EF4-FFF2-40B4-BE49-F238E27FC236}">
                    <a16:creationId xmlns:a16="http://schemas.microsoft.com/office/drawing/2014/main" id="{48BEEDF0-52A1-4369-8D60-EE2BEEE90543}"/>
                  </a:ext>
                </a:extLst>
              </p14:cNvPr>
              <p14:cNvContentPartPr/>
              <p14:nvPr/>
            </p14:nvContentPartPr>
            <p14:xfrm>
              <a:off x="6930480" y="4944400"/>
              <a:ext cx="175320" cy="128880"/>
            </p14:xfrm>
          </p:contentPart>
        </mc:Choice>
        <mc:Fallback xmlns="">
          <p:pic>
            <p:nvPicPr>
              <p:cNvPr id="386" name="Ink 385">
                <a:extLst>
                  <a:ext uri="{FF2B5EF4-FFF2-40B4-BE49-F238E27FC236}">
                    <a16:creationId xmlns:a16="http://schemas.microsoft.com/office/drawing/2014/main" id="{48BEEDF0-52A1-4369-8D60-EE2BEEE90543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6921840" y="4935400"/>
                <a:ext cx="192960" cy="146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4">
            <p14:nvContentPartPr>
              <p14:cNvPr id="387" name="Ink 386">
                <a:extLst>
                  <a:ext uri="{FF2B5EF4-FFF2-40B4-BE49-F238E27FC236}">
                    <a16:creationId xmlns:a16="http://schemas.microsoft.com/office/drawing/2014/main" id="{3D1B7F18-B5F5-465E-B031-E069CE40EF78}"/>
                  </a:ext>
                </a:extLst>
              </p14:cNvPr>
              <p14:cNvContentPartPr/>
              <p14:nvPr/>
            </p14:nvContentPartPr>
            <p14:xfrm>
              <a:off x="6701880" y="5051680"/>
              <a:ext cx="153360" cy="158040"/>
            </p14:xfrm>
          </p:contentPart>
        </mc:Choice>
        <mc:Fallback xmlns="">
          <p:pic>
            <p:nvPicPr>
              <p:cNvPr id="387" name="Ink 386">
                <a:extLst>
                  <a:ext uri="{FF2B5EF4-FFF2-40B4-BE49-F238E27FC236}">
                    <a16:creationId xmlns:a16="http://schemas.microsoft.com/office/drawing/2014/main" id="{3D1B7F18-B5F5-465E-B031-E069CE40EF78}"/>
                  </a:ext>
                </a:extLst>
              </p:cNvPr>
              <p:cNvPicPr/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6693240" y="5043040"/>
                <a:ext cx="171000" cy="175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6">
            <p14:nvContentPartPr>
              <p14:cNvPr id="388" name="Ink 387">
                <a:extLst>
                  <a:ext uri="{FF2B5EF4-FFF2-40B4-BE49-F238E27FC236}">
                    <a16:creationId xmlns:a16="http://schemas.microsoft.com/office/drawing/2014/main" id="{24622506-6000-40D6-86E3-8C92305DC329}"/>
                  </a:ext>
                </a:extLst>
              </p14:cNvPr>
              <p14:cNvContentPartPr/>
              <p14:nvPr/>
            </p14:nvContentPartPr>
            <p14:xfrm>
              <a:off x="5310840" y="4876720"/>
              <a:ext cx="1274040" cy="388800"/>
            </p14:xfrm>
          </p:contentPart>
        </mc:Choice>
        <mc:Fallback xmlns="">
          <p:pic>
            <p:nvPicPr>
              <p:cNvPr id="388" name="Ink 387">
                <a:extLst>
                  <a:ext uri="{FF2B5EF4-FFF2-40B4-BE49-F238E27FC236}">
                    <a16:creationId xmlns:a16="http://schemas.microsoft.com/office/drawing/2014/main" id="{24622506-6000-40D6-86E3-8C92305DC329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5302200" y="4868080"/>
                <a:ext cx="1291680" cy="406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8">
            <p14:nvContentPartPr>
              <p14:cNvPr id="393" name="Ink 392">
                <a:extLst>
                  <a:ext uri="{FF2B5EF4-FFF2-40B4-BE49-F238E27FC236}">
                    <a16:creationId xmlns:a16="http://schemas.microsoft.com/office/drawing/2014/main" id="{2B51AFE2-F03C-48E2-953D-43A9689CB9F9}"/>
                  </a:ext>
                </a:extLst>
              </p14:cNvPr>
              <p14:cNvContentPartPr/>
              <p14:nvPr/>
            </p14:nvContentPartPr>
            <p14:xfrm>
              <a:off x="1569720" y="5490520"/>
              <a:ext cx="343080" cy="240120"/>
            </p14:xfrm>
          </p:contentPart>
        </mc:Choice>
        <mc:Fallback xmlns="">
          <p:pic>
            <p:nvPicPr>
              <p:cNvPr id="393" name="Ink 392">
                <a:extLst>
                  <a:ext uri="{FF2B5EF4-FFF2-40B4-BE49-F238E27FC236}">
                    <a16:creationId xmlns:a16="http://schemas.microsoft.com/office/drawing/2014/main" id="{2B51AFE2-F03C-48E2-953D-43A9689CB9F9}"/>
                  </a:ext>
                </a:extLst>
              </p:cNvPr>
              <p:cNvPicPr/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1561080" y="5481880"/>
                <a:ext cx="360720" cy="257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0">
            <p14:nvContentPartPr>
              <p14:cNvPr id="394" name="Ink 393">
                <a:extLst>
                  <a:ext uri="{FF2B5EF4-FFF2-40B4-BE49-F238E27FC236}">
                    <a16:creationId xmlns:a16="http://schemas.microsoft.com/office/drawing/2014/main" id="{620864C6-91FB-45D2-BF07-085A2FCC8CCD}"/>
                  </a:ext>
                </a:extLst>
              </p14:cNvPr>
              <p14:cNvContentPartPr/>
              <p14:nvPr/>
            </p14:nvContentPartPr>
            <p14:xfrm>
              <a:off x="2070120" y="5554240"/>
              <a:ext cx="170640" cy="2880"/>
            </p14:xfrm>
          </p:contentPart>
        </mc:Choice>
        <mc:Fallback xmlns="">
          <p:pic>
            <p:nvPicPr>
              <p:cNvPr id="394" name="Ink 393">
                <a:extLst>
                  <a:ext uri="{FF2B5EF4-FFF2-40B4-BE49-F238E27FC236}">
                    <a16:creationId xmlns:a16="http://schemas.microsoft.com/office/drawing/2014/main" id="{620864C6-91FB-45D2-BF07-085A2FCC8CCD}"/>
                  </a:ext>
                </a:extLst>
              </p:cNvPr>
              <p:cNvPicPr/>
              <p:nvPr/>
            </p:nvPicPr>
            <p:blipFill>
              <a:blip r:embed="rId51"/>
              <a:stretch>
                <a:fillRect/>
              </a:stretch>
            </p:blipFill>
            <p:spPr>
              <a:xfrm>
                <a:off x="2061480" y="5545240"/>
                <a:ext cx="188280" cy="20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2">
            <p14:nvContentPartPr>
              <p14:cNvPr id="395" name="Ink 394">
                <a:extLst>
                  <a:ext uri="{FF2B5EF4-FFF2-40B4-BE49-F238E27FC236}">
                    <a16:creationId xmlns:a16="http://schemas.microsoft.com/office/drawing/2014/main" id="{2AF49B6F-EA49-4810-888C-61D135E45294}"/>
                  </a:ext>
                </a:extLst>
              </p14:cNvPr>
              <p14:cNvContentPartPr/>
              <p14:nvPr/>
            </p14:nvContentPartPr>
            <p14:xfrm>
              <a:off x="2082000" y="5621920"/>
              <a:ext cx="152640" cy="17640"/>
            </p14:xfrm>
          </p:contentPart>
        </mc:Choice>
        <mc:Fallback xmlns="">
          <p:pic>
            <p:nvPicPr>
              <p:cNvPr id="395" name="Ink 394">
                <a:extLst>
                  <a:ext uri="{FF2B5EF4-FFF2-40B4-BE49-F238E27FC236}">
                    <a16:creationId xmlns:a16="http://schemas.microsoft.com/office/drawing/2014/main" id="{2AF49B6F-EA49-4810-888C-61D135E45294}"/>
                  </a:ext>
                </a:extLst>
              </p:cNvPr>
              <p:cNvPicPr/>
              <p:nvPr/>
            </p:nvPicPr>
            <p:blipFill>
              <a:blip r:embed="rId53"/>
              <a:stretch>
                <a:fillRect/>
              </a:stretch>
            </p:blipFill>
            <p:spPr>
              <a:xfrm>
                <a:off x="2073360" y="5612920"/>
                <a:ext cx="170280" cy="35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4">
            <p14:nvContentPartPr>
              <p14:cNvPr id="396" name="Ink 395">
                <a:extLst>
                  <a:ext uri="{FF2B5EF4-FFF2-40B4-BE49-F238E27FC236}">
                    <a16:creationId xmlns:a16="http://schemas.microsoft.com/office/drawing/2014/main" id="{64254A47-3255-4C5D-B3D1-39C64D3F57C4}"/>
                  </a:ext>
                </a:extLst>
              </p14:cNvPr>
              <p14:cNvContentPartPr/>
              <p14:nvPr/>
            </p14:nvContentPartPr>
            <p14:xfrm>
              <a:off x="583680" y="5391160"/>
              <a:ext cx="749880" cy="316080"/>
            </p14:xfrm>
          </p:contentPart>
        </mc:Choice>
        <mc:Fallback xmlns="">
          <p:pic>
            <p:nvPicPr>
              <p:cNvPr id="396" name="Ink 395">
                <a:extLst>
                  <a:ext uri="{FF2B5EF4-FFF2-40B4-BE49-F238E27FC236}">
                    <a16:creationId xmlns:a16="http://schemas.microsoft.com/office/drawing/2014/main" id="{64254A47-3255-4C5D-B3D1-39C64D3F57C4}"/>
                  </a:ext>
                </a:extLst>
              </p:cNvPr>
              <p:cNvPicPr/>
              <p:nvPr/>
            </p:nvPicPr>
            <p:blipFill>
              <a:blip r:embed="rId55"/>
              <a:stretch>
                <a:fillRect/>
              </a:stretch>
            </p:blipFill>
            <p:spPr>
              <a:xfrm>
                <a:off x="575040" y="5382160"/>
                <a:ext cx="767520" cy="333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6">
            <p14:nvContentPartPr>
              <p14:cNvPr id="398" name="Ink 397">
                <a:extLst>
                  <a:ext uri="{FF2B5EF4-FFF2-40B4-BE49-F238E27FC236}">
                    <a16:creationId xmlns:a16="http://schemas.microsoft.com/office/drawing/2014/main" id="{A39F79FE-095C-433D-A5D8-ECA42D1DC021}"/>
                  </a:ext>
                </a:extLst>
              </p14:cNvPr>
              <p14:cNvContentPartPr/>
              <p14:nvPr/>
            </p14:nvContentPartPr>
            <p14:xfrm>
              <a:off x="2510760" y="5756920"/>
              <a:ext cx="30240" cy="89280"/>
            </p14:xfrm>
          </p:contentPart>
        </mc:Choice>
        <mc:Fallback xmlns="">
          <p:pic>
            <p:nvPicPr>
              <p:cNvPr id="398" name="Ink 397">
                <a:extLst>
                  <a:ext uri="{FF2B5EF4-FFF2-40B4-BE49-F238E27FC236}">
                    <a16:creationId xmlns:a16="http://schemas.microsoft.com/office/drawing/2014/main" id="{A39F79FE-095C-433D-A5D8-ECA42D1DC021}"/>
                  </a:ext>
                </a:extLst>
              </p:cNvPr>
              <p:cNvPicPr/>
              <p:nvPr/>
            </p:nvPicPr>
            <p:blipFill>
              <a:blip r:embed="rId57"/>
              <a:stretch>
                <a:fillRect/>
              </a:stretch>
            </p:blipFill>
            <p:spPr>
              <a:xfrm>
                <a:off x="2502120" y="5748280"/>
                <a:ext cx="47880" cy="106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8">
            <p14:nvContentPartPr>
              <p14:cNvPr id="411" name="Ink 410">
                <a:extLst>
                  <a:ext uri="{FF2B5EF4-FFF2-40B4-BE49-F238E27FC236}">
                    <a16:creationId xmlns:a16="http://schemas.microsoft.com/office/drawing/2014/main" id="{BC93CCA6-D859-4234-B8CB-1B3CC751D980}"/>
                  </a:ext>
                </a:extLst>
              </p14:cNvPr>
              <p14:cNvContentPartPr/>
              <p14:nvPr/>
            </p14:nvContentPartPr>
            <p14:xfrm>
              <a:off x="3711000" y="5509240"/>
              <a:ext cx="725400" cy="196560"/>
            </p14:xfrm>
          </p:contentPart>
        </mc:Choice>
        <mc:Fallback xmlns="">
          <p:pic>
            <p:nvPicPr>
              <p:cNvPr id="411" name="Ink 410">
                <a:extLst>
                  <a:ext uri="{FF2B5EF4-FFF2-40B4-BE49-F238E27FC236}">
                    <a16:creationId xmlns:a16="http://schemas.microsoft.com/office/drawing/2014/main" id="{BC93CCA6-D859-4234-B8CB-1B3CC751D980}"/>
                  </a:ext>
                </a:extLst>
              </p:cNvPr>
              <p:cNvPicPr/>
              <p:nvPr/>
            </p:nvPicPr>
            <p:blipFill>
              <a:blip r:embed="rId59"/>
              <a:stretch>
                <a:fillRect/>
              </a:stretch>
            </p:blipFill>
            <p:spPr>
              <a:xfrm>
                <a:off x="3702360" y="5500240"/>
                <a:ext cx="743040" cy="214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0">
            <p14:nvContentPartPr>
              <p14:cNvPr id="412" name="Ink 411">
                <a:extLst>
                  <a:ext uri="{FF2B5EF4-FFF2-40B4-BE49-F238E27FC236}">
                    <a16:creationId xmlns:a16="http://schemas.microsoft.com/office/drawing/2014/main" id="{DC5F79DE-F082-4C3E-B153-0627033AA3B6}"/>
                  </a:ext>
                </a:extLst>
              </p14:cNvPr>
              <p14:cNvContentPartPr/>
              <p14:nvPr/>
            </p14:nvContentPartPr>
            <p14:xfrm>
              <a:off x="3123840" y="5465680"/>
              <a:ext cx="501480" cy="238680"/>
            </p14:xfrm>
          </p:contentPart>
        </mc:Choice>
        <mc:Fallback xmlns="">
          <p:pic>
            <p:nvPicPr>
              <p:cNvPr id="412" name="Ink 411">
                <a:extLst>
                  <a:ext uri="{FF2B5EF4-FFF2-40B4-BE49-F238E27FC236}">
                    <a16:creationId xmlns:a16="http://schemas.microsoft.com/office/drawing/2014/main" id="{DC5F79DE-F082-4C3E-B153-0627033AA3B6}"/>
                  </a:ext>
                </a:extLst>
              </p:cNvPr>
              <p:cNvPicPr/>
              <p:nvPr/>
            </p:nvPicPr>
            <p:blipFill>
              <a:blip r:embed="rId61"/>
              <a:stretch>
                <a:fillRect/>
              </a:stretch>
            </p:blipFill>
            <p:spPr>
              <a:xfrm>
                <a:off x="3115206" y="5457040"/>
                <a:ext cx="519107" cy="256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2">
            <p14:nvContentPartPr>
              <p14:cNvPr id="413" name="Ink 412">
                <a:extLst>
                  <a:ext uri="{FF2B5EF4-FFF2-40B4-BE49-F238E27FC236}">
                    <a16:creationId xmlns:a16="http://schemas.microsoft.com/office/drawing/2014/main" id="{28A605E4-972E-4866-BE7B-9C3826E86F8D}"/>
                  </a:ext>
                </a:extLst>
              </p14:cNvPr>
              <p14:cNvContentPartPr/>
              <p14:nvPr/>
            </p14:nvContentPartPr>
            <p14:xfrm>
              <a:off x="2491680" y="5468200"/>
              <a:ext cx="504000" cy="246600"/>
            </p14:xfrm>
          </p:contentPart>
        </mc:Choice>
        <mc:Fallback xmlns="">
          <p:pic>
            <p:nvPicPr>
              <p:cNvPr id="413" name="Ink 412">
                <a:extLst>
                  <a:ext uri="{FF2B5EF4-FFF2-40B4-BE49-F238E27FC236}">
                    <a16:creationId xmlns:a16="http://schemas.microsoft.com/office/drawing/2014/main" id="{28A605E4-972E-4866-BE7B-9C3826E86F8D}"/>
                  </a:ext>
                </a:extLst>
              </p:cNvPr>
              <p:cNvPicPr/>
              <p:nvPr/>
            </p:nvPicPr>
            <p:blipFill>
              <a:blip r:embed="rId63"/>
              <a:stretch>
                <a:fillRect/>
              </a:stretch>
            </p:blipFill>
            <p:spPr>
              <a:xfrm>
                <a:off x="2482680" y="5459560"/>
                <a:ext cx="521640" cy="264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4">
            <p14:nvContentPartPr>
              <p14:cNvPr id="418" name="Ink 417">
                <a:extLst>
                  <a:ext uri="{FF2B5EF4-FFF2-40B4-BE49-F238E27FC236}">
                    <a16:creationId xmlns:a16="http://schemas.microsoft.com/office/drawing/2014/main" id="{DF2DD766-20F4-4647-9DDA-4D72E8B9FF03}"/>
                  </a:ext>
                </a:extLst>
              </p14:cNvPr>
              <p14:cNvContentPartPr/>
              <p14:nvPr/>
            </p14:nvContentPartPr>
            <p14:xfrm>
              <a:off x="5482560" y="5668000"/>
              <a:ext cx="9720" cy="69120"/>
            </p14:xfrm>
          </p:contentPart>
        </mc:Choice>
        <mc:Fallback xmlns="">
          <p:pic>
            <p:nvPicPr>
              <p:cNvPr id="418" name="Ink 417">
                <a:extLst>
                  <a:ext uri="{FF2B5EF4-FFF2-40B4-BE49-F238E27FC236}">
                    <a16:creationId xmlns:a16="http://schemas.microsoft.com/office/drawing/2014/main" id="{DF2DD766-20F4-4647-9DDA-4D72E8B9FF03}"/>
                  </a:ext>
                </a:extLst>
              </p:cNvPr>
              <p:cNvPicPr/>
              <p:nvPr/>
            </p:nvPicPr>
            <p:blipFill>
              <a:blip r:embed="rId65"/>
              <a:stretch>
                <a:fillRect/>
              </a:stretch>
            </p:blipFill>
            <p:spPr>
              <a:xfrm>
                <a:off x="5473560" y="5659360"/>
                <a:ext cx="27360" cy="86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6">
            <p14:nvContentPartPr>
              <p14:cNvPr id="426" name="Ink 425">
                <a:extLst>
                  <a:ext uri="{FF2B5EF4-FFF2-40B4-BE49-F238E27FC236}">
                    <a16:creationId xmlns:a16="http://schemas.microsoft.com/office/drawing/2014/main" id="{FB7FD5F2-6B21-457F-9F7C-041CF348CF51}"/>
                  </a:ext>
                </a:extLst>
              </p14:cNvPr>
              <p14:cNvContentPartPr/>
              <p14:nvPr/>
            </p14:nvContentPartPr>
            <p14:xfrm>
              <a:off x="6404520" y="5597800"/>
              <a:ext cx="495360" cy="156600"/>
            </p14:xfrm>
          </p:contentPart>
        </mc:Choice>
        <mc:Fallback xmlns="">
          <p:pic>
            <p:nvPicPr>
              <p:cNvPr id="426" name="Ink 425">
                <a:extLst>
                  <a:ext uri="{FF2B5EF4-FFF2-40B4-BE49-F238E27FC236}">
                    <a16:creationId xmlns:a16="http://schemas.microsoft.com/office/drawing/2014/main" id="{FB7FD5F2-6B21-457F-9F7C-041CF348CF51}"/>
                  </a:ext>
                </a:extLst>
              </p:cNvPr>
              <p:cNvPicPr/>
              <p:nvPr/>
            </p:nvPicPr>
            <p:blipFill>
              <a:blip r:embed="rId67"/>
              <a:stretch>
                <a:fillRect/>
              </a:stretch>
            </p:blipFill>
            <p:spPr>
              <a:xfrm>
                <a:off x="6395520" y="5589160"/>
                <a:ext cx="513000" cy="174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8">
            <p14:nvContentPartPr>
              <p14:cNvPr id="427" name="Ink 426">
                <a:extLst>
                  <a:ext uri="{FF2B5EF4-FFF2-40B4-BE49-F238E27FC236}">
                    <a16:creationId xmlns:a16="http://schemas.microsoft.com/office/drawing/2014/main" id="{C56B2E41-60B1-4D1A-A456-CC2CF270161E}"/>
                  </a:ext>
                </a:extLst>
              </p14:cNvPr>
              <p14:cNvContentPartPr/>
              <p14:nvPr/>
            </p14:nvContentPartPr>
            <p14:xfrm>
              <a:off x="5590560" y="5534440"/>
              <a:ext cx="690120" cy="228240"/>
            </p14:xfrm>
          </p:contentPart>
        </mc:Choice>
        <mc:Fallback xmlns="">
          <p:pic>
            <p:nvPicPr>
              <p:cNvPr id="427" name="Ink 426">
                <a:extLst>
                  <a:ext uri="{FF2B5EF4-FFF2-40B4-BE49-F238E27FC236}">
                    <a16:creationId xmlns:a16="http://schemas.microsoft.com/office/drawing/2014/main" id="{C56B2E41-60B1-4D1A-A456-CC2CF270161E}"/>
                  </a:ext>
                </a:extLst>
              </p:cNvPr>
              <p:cNvPicPr/>
              <p:nvPr/>
            </p:nvPicPr>
            <p:blipFill>
              <a:blip r:embed="rId69"/>
              <a:stretch>
                <a:fillRect/>
              </a:stretch>
            </p:blipFill>
            <p:spPr>
              <a:xfrm>
                <a:off x="5581560" y="5525440"/>
                <a:ext cx="707760" cy="245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0">
            <p14:nvContentPartPr>
              <p14:cNvPr id="428" name="Ink 427">
                <a:extLst>
                  <a:ext uri="{FF2B5EF4-FFF2-40B4-BE49-F238E27FC236}">
                    <a16:creationId xmlns:a16="http://schemas.microsoft.com/office/drawing/2014/main" id="{BF44F7A7-DEBC-4ED2-A474-C47FE0EF174D}"/>
                  </a:ext>
                </a:extLst>
              </p14:cNvPr>
              <p14:cNvContentPartPr/>
              <p14:nvPr/>
            </p14:nvContentPartPr>
            <p14:xfrm>
              <a:off x="4875240" y="5422840"/>
              <a:ext cx="502200" cy="395640"/>
            </p14:xfrm>
          </p:contentPart>
        </mc:Choice>
        <mc:Fallback xmlns="">
          <p:pic>
            <p:nvPicPr>
              <p:cNvPr id="428" name="Ink 427">
                <a:extLst>
                  <a:ext uri="{FF2B5EF4-FFF2-40B4-BE49-F238E27FC236}">
                    <a16:creationId xmlns:a16="http://schemas.microsoft.com/office/drawing/2014/main" id="{BF44F7A7-DEBC-4ED2-A474-C47FE0EF174D}"/>
                  </a:ext>
                </a:extLst>
              </p:cNvPr>
              <p:cNvPicPr/>
              <p:nvPr/>
            </p:nvPicPr>
            <p:blipFill>
              <a:blip r:embed="rId71"/>
              <a:stretch>
                <a:fillRect/>
              </a:stretch>
            </p:blipFill>
            <p:spPr>
              <a:xfrm>
                <a:off x="4866240" y="5414200"/>
                <a:ext cx="519840" cy="413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2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7036DE74-27B1-4448-9C38-7E3866013483}"/>
                  </a:ext>
                </a:extLst>
              </p14:cNvPr>
              <p14:cNvContentPartPr/>
              <p14:nvPr/>
            </p14:nvContentPartPr>
            <p14:xfrm>
              <a:off x="7294440" y="5617960"/>
              <a:ext cx="558360" cy="1875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7036DE74-27B1-4448-9C38-7E3866013483}"/>
                  </a:ext>
                </a:extLst>
              </p:cNvPr>
              <p:cNvPicPr/>
              <p:nvPr/>
            </p:nvPicPr>
            <p:blipFill>
              <a:blip r:embed="rId73"/>
              <a:stretch>
                <a:fillRect/>
              </a:stretch>
            </p:blipFill>
            <p:spPr>
              <a:xfrm>
                <a:off x="7285440" y="5608960"/>
                <a:ext cx="576000" cy="2052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6080211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16" name="Ink 415">
                <a:extLst>
                  <a:ext uri="{FF2B5EF4-FFF2-40B4-BE49-F238E27FC236}">
                    <a16:creationId xmlns:a16="http://schemas.microsoft.com/office/drawing/2014/main" id="{313788CE-6295-4440-BA33-8A0347BCEDF3}"/>
                  </a:ext>
                </a:extLst>
              </p14:cNvPr>
              <p14:cNvContentPartPr/>
              <p14:nvPr/>
            </p14:nvContentPartPr>
            <p14:xfrm>
              <a:off x="349680" y="207160"/>
              <a:ext cx="8601120" cy="4682520"/>
            </p14:xfrm>
          </p:contentPart>
        </mc:Choice>
        <mc:Fallback xmlns="">
          <p:pic>
            <p:nvPicPr>
              <p:cNvPr id="416" name="Ink 415">
                <a:extLst>
                  <a:ext uri="{FF2B5EF4-FFF2-40B4-BE49-F238E27FC236}">
                    <a16:creationId xmlns:a16="http://schemas.microsoft.com/office/drawing/2014/main" id="{313788CE-6295-4440-BA33-8A0347BCEDF3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41040" y="198520"/>
                <a:ext cx="8618760" cy="4700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ADBF84F7-37B4-4314-A6FD-9D6B9A2F85F5}"/>
                  </a:ext>
                </a:extLst>
              </p14:cNvPr>
              <p14:cNvContentPartPr/>
              <p14:nvPr/>
            </p14:nvContentPartPr>
            <p14:xfrm>
              <a:off x="590160" y="4907320"/>
              <a:ext cx="109080" cy="18324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ADBF84F7-37B4-4314-A6FD-9D6B9A2F85F5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81520" y="4898680"/>
                <a:ext cx="126720" cy="200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A428F0FF-650A-4B3F-AEAB-A6BFB3F1160A}"/>
                  </a:ext>
                </a:extLst>
              </p14:cNvPr>
              <p14:cNvContentPartPr/>
              <p14:nvPr/>
            </p14:nvContentPartPr>
            <p14:xfrm>
              <a:off x="761160" y="5035840"/>
              <a:ext cx="10440" cy="9864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A428F0FF-650A-4B3F-AEAB-A6BFB3F1160A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752520" y="5027200"/>
                <a:ext cx="28080" cy="116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7CCD3538-DC30-4240-9C7B-2DF310493D29}"/>
                  </a:ext>
                </a:extLst>
              </p14:cNvPr>
              <p14:cNvContentPartPr/>
              <p14:nvPr/>
            </p14:nvContentPartPr>
            <p14:xfrm>
              <a:off x="757200" y="4795720"/>
              <a:ext cx="49680" cy="7452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7CCD3538-DC30-4240-9C7B-2DF310493D29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748560" y="4787080"/>
                <a:ext cx="67320" cy="92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63F274C7-7ED3-4E6F-8311-32CCF567FB28}"/>
                  </a:ext>
                </a:extLst>
              </p14:cNvPr>
              <p14:cNvContentPartPr/>
              <p14:nvPr/>
            </p14:nvContentPartPr>
            <p14:xfrm>
              <a:off x="1475760" y="4855480"/>
              <a:ext cx="33480" cy="651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63F274C7-7ED3-4E6F-8311-32CCF567FB28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1466760" y="4846840"/>
                <a:ext cx="51120" cy="82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5F0DDE41-B9AF-452B-903C-D9F818900861}"/>
                  </a:ext>
                </a:extLst>
              </p14:cNvPr>
              <p14:cNvContentPartPr/>
              <p14:nvPr/>
            </p14:nvContentPartPr>
            <p14:xfrm>
              <a:off x="1633440" y="4994800"/>
              <a:ext cx="105480" cy="1260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5F0DDE41-B9AF-452B-903C-D9F818900861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1624800" y="4985800"/>
                <a:ext cx="123120" cy="30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2ED61BBD-3297-4A26-9169-E0EE719AC931}"/>
                  </a:ext>
                </a:extLst>
              </p14:cNvPr>
              <p14:cNvContentPartPr/>
              <p14:nvPr/>
            </p14:nvContentPartPr>
            <p14:xfrm>
              <a:off x="1628040" y="5066440"/>
              <a:ext cx="106560" cy="1224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2ED61BBD-3297-4A26-9169-E0EE719AC931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1619400" y="5057440"/>
                <a:ext cx="124200" cy="29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21A2B355-D863-4401-88D1-EE5C18C85102}"/>
                  </a:ext>
                </a:extLst>
              </p14:cNvPr>
              <p14:cNvContentPartPr/>
              <p14:nvPr/>
            </p14:nvContentPartPr>
            <p14:xfrm>
              <a:off x="2112600" y="4872760"/>
              <a:ext cx="47520" cy="5724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21A2B355-D863-4401-88D1-EE5C18C85102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2103600" y="4864120"/>
                <a:ext cx="65160" cy="74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FA387869-06F0-4D49-BCD5-FB663850F9EC}"/>
                  </a:ext>
                </a:extLst>
              </p14:cNvPr>
              <p14:cNvContentPartPr/>
              <p14:nvPr/>
            </p14:nvContentPartPr>
            <p14:xfrm>
              <a:off x="2071920" y="4977520"/>
              <a:ext cx="182520" cy="21708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FA387869-06F0-4D49-BCD5-FB663850F9EC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2063263" y="4968880"/>
                <a:ext cx="200195" cy="234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544897E7-EFF3-4FDA-A712-A116433535DD}"/>
                  </a:ext>
                </a:extLst>
              </p14:cNvPr>
              <p14:cNvContentPartPr/>
              <p14:nvPr/>
            </p14:nvContentPartPr>
            <p14:xfrm>
              <a:off x="1844760" y="4917400"/>
              <a:ext cx="163440" cy="25992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544897E7-EFF3-4FDA-A712-A116433535DD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1836120" y="4908400"/>
                <a:ext cx="181080" cy="277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584D2CA5-5405-41E2-9ABD-83BE456BD316}"/>
                  </a:ext>
                </a:extLst>
              </p14:cNvPr>
              <p14:cNvContentPartPr/>
              <p14:nvPr/>
            </p14:nvContentPartPr>
            <p14:xfrm>
              <a:off x="1205400" y="4915240"/>
              <a:ext cx="206280" cy="23688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584D2CA5-5405-41E2-9ABD-83BE456BD316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1196416" y="4906600"/>
                <a:ext cx="223889" cy="254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AA9EAD6C-2CA4-4C9C-96B7-E3D759BFC62C}"/>
                  </a:ext>
                </a:extLst>
              </p14:cNvPr>
              <p14:cNvContentPartPr/>
              <p14:nvPr/>
            </p14:nvContentPartPr>
            <p14:xfrm>
              <a:off x="916320" y="4984360"/>
              <a:ext cx="165960" cy="7848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AA9EAD6C-2CA4-4C9C-96B7-E3D759BFC62C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907680" y="4975360"/>
                <a:ext cx="183600" cy="96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58A4C9EC-AD1F-4930-BD82-CD49FA9E1597}"/>
                  </a:ext>
                </a:extLst>
              </p14:cNvPr>
              <p14:cNvContentPartPr/>
              <p14:nvPr/>
            </p14:nvContentPartPr>
            <p14:xfrm>
              <a:off x="3816480" y="4918120"/>
              <a:ext cx="553680" cy="361800"/>
            </p14:xfrm>
          </p:contentPart>
        </mc:Choice>
        <mc:Fallback xmlns=""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58A4C9EC-AD1F-4930-BD82-CD49FA9E1597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3807480" y="4909120"/>
                <a:ext cx="571320" cy="37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27" name="Ink 26">
                <a:extLst>
                  <a:ext uri="{FF2B5EF4-FFF2-40B4-BE49-F238E27FC236}">
                    <a16:creationId xmlns:a16="http://schemas.microsoft.com/office/drawing/2014/main" id="{82CEA3F1-62CF-430F-BC6A-0571FF4B8902}"/>
                  </a:ext>
                </a:extLst>
              </p14:cNvPr>
              <p14:cNvContentPartPr/>
              <p14:nvPr/>
            </p14:nvContentPartPr>
            <p14:xfrm>
              <a:off x="3140400" y="4945840"/>
              <a:ext cx="506880" cy="312840"/>
            </p14:xfrm>
          </p:contentPart>
        </mc:Choice>
        <mc:Fallback xmlns="">
          <p:pic>
            <p:nvPicPr>
              <p:cNvPr id="27" name="Ink 26">
                <a:extLst>
                  <a:ext uri="{FF2B5EF4-FFF2-40B4-BE49-F238E27FC236}">
                    <a16:creationId xmlns:a16="http://schemas.microsoft.com/office/drawing/2014/main" id="{82CEA3F1-62CF-430F-BC6A-0571FF4B8902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3131754" y="4936850"/>
                <a:ext cx="524533" cy="3304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4AE3296C-D2BA-4978-A30E-AB1DDED3AE8C}"/>
                  </a:ext>
                </a:extLst>
              </p14:cNvPr>
              <p14:cNvContentPartPr/>
              <p14:nvPr/>
            </p14:nvContentPartPr>
            <p14:xfrm>
              <a:off x="2605080" y="4896880"/>
              <a:ext cx="197280" cy="288000"/>
            </p14:xfrm>
          </p:contentPart>
        </mc:Choice>
        <mc:Fallback xmlns=""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4AE3296C-D2BA-4978-A30E-AB1DDED3AE8C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2596080" y="4887880"/>
                <a:ext cx="214920" cy="305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38" name="Ink 37">
                <a:extLst>
                  <a:ext uri="{FF2B5EF4-FFF2-40B4-BE49-F238E27FC236}">
                    <a16:creationId xmlns:a16="http://schemas.microsoft.com/office/drawing/2014/main" id="{D7910786-9AA9-42A6-A595-EBC94C015074}"/>
                  </a:ext>
                </a:extLst>
              </p14:cNvPr>
              <p14:cNvContentPartPr/>
              <p14:nvPr/>
            </p14:nvContentPartPr>
            <p14:xfrm>
              <a:off x="4964880" y="5055640"/>
              <a:ext cx="189720" cy="154080"/>
            </p14:xfrm>
          </p:contentPart>
        </mc:Choice>
        <mc:Fallback xmlns="">
          <p:pic>
            <p:nvPicPr>
              <p:cNvPr id="38" name="Ink 37">
                <a:extLst>
                  <a:ext uri="{FF2B5EF4-FFF2-40B4-BE49-F238E27FC236}">
                    <a16:creationId xmlns:a16="http://schemas.microsoft.com/office/drawing/2014/main" id="{D7910786-9AA9-42A6-A595-EBC94C015074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4956240" y="5047000"/>
                <a:ext cx="207360" cy="171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">
            <p14:nvContentPartPr>
              <p14:cNvPr id="39" name="Ink 38">
                <a:extLst>
                  <a:ext uri="{FF2B5EF4-FFF2-40B4-BE49-F238E27FC236}">
                    <a16:creationId xmlns:a16="http://schemas.microsoft.com/office/drawing/2014/main" id="{AFBFFADA-1C1D-482A-BC7E-1331EED7ED33}"/>
                  </a:ext>
                </a:extLst>
              </p14:cNvPr>
              <p14:cNvContentPartPr/>
              <p14:nvPr/>
            </p14:nvContentPartPr>
            <p14:xfrm>
              <a:off x="4463760" y="4941520"/>
              <a:ext cx="381600" cy="267120"/>
            </p14:xfrm>
          </p:contentPart>
        </mc:Choice>
        <mc:Fallback xmlns="">
          <p:pic>
            <p:nvPicPr>
              <p:cNvPr id="39" name="Ink 38">
                <a:extLst>
                  <a:ext uri="{FF2B5EF4-FFF2-40B4-BE49-F238E27FC236}">
                    <a16:creationId xmlns:a16="http://schemas.microsoft.com/office/drawing/2014/main" id="{AFBFFADA-1C1D-482A-BC7E-1331EED7ED33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4455120" y="4932520"/>
                <a:ext cx="399240" cy="284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6">
            <p14:nvContentPartPr>
              <p14:cNvPr id="55" name="Ink 54">
                <a:extLst>
                  <a:ext uri="{FF2B5EF4-FFF2-40B4-BE49-F238E27FC236}">
                    <a16:creationId xmlns:a16="http://schemas.microsoft.com/office/drawing/2014/main" id="{C2C0A920-BE45-4525-AB1C-29E502A5DF62}"/>
                  </a:ext>
                </a:extLst>
              </p14:cNvPr>
              <p14:cNvContentPartPr/>
              <p14:nvPr/>
            </p14:nvContentPartPr>
            <p14:xfrm>
              <a:off x="6982320" y="5127280"/>
              <a:ext cx="88560" cy="119880"/>
            </p14:xfrm>
          </p:contentPart>
        </mc:Choice>
        <mc:Fallback xmlns="">
          <p:pic>
            <p:nvPicPr>
              <p:cNvPr id="55" name="Ink 54">
                <a:extLst>
                  <a:ext uri="{FF2B5EF4-FFF2-40B4-BE49-F238E27FC236}">
                    <a16:creationId xmlns:a16="http://schemas.microsoft.com/office/drawing/2014/main" id="{C2C0A920-BE45-4525-AB1C-29E502A5DF62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6973320" y="5118640"/>
                <a:ext cx="106200" cy="137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8">
            <p14:nvContentPartPr>
              <p14:cNvPr id="62" name="Ink 61">
                <a:extLst>
                  <a:ext uri="{FF2B5EF4-FFF2-40B4-BE49-F238E27FC236}">
                    <a16:creationId xmlns:a16="http://schemas.microsoft.com/office/drawing/2014/main" id="{C036F31A-9CA6-4D6C-9F8E-827279442F68}"/>
                  </a:ext>
                </a:extLst>
              </p14:cNvPr>
              <p14:cNvContentPartPr/>
              <p14:nvPr/>
            </p14:nvContentPartPr>
            <p14:xfrm>
              <a:off x="8109840" y="4879600"/>
              <a:ext cx="27360" cy="24480"/>
            </p14:xfrm>
          </p:contentPart>
        </mc:Choice>
        <mc:Fallback xmlns="">
          <p:pic>
            <p:nvPicPr>
              <p:cNvPr id="62" name="Ink 61">
                <a:extLst>
                  <a:ext uri="{FF2B5EF4-FFF2-40B4-BE49-F238E27FC236}">
                    <a16:creationId xmlns:a16="http://schemas.microsoft.com/office/drawing/2014/main" id="{C036F31A-9CA6-4D6C-9F8E-827279442F68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8100840" y="4870960"/>
                <a:ext cx="45000" cy="42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385" name="Ink 384">
                <a:extLst>
                  <a:ext uri="{FF2B5EF4-FFF2-40B4-BE49-F238E27FC236}">
                    <a16:creationId xmlns:a16="http://schemas.microsoft.com/office/drawing/2014/main" id="{A1F8E8E7-F553-40F0-998B-804FE58DB96E}"/>
                  </a:ext>
                </a:extLst>
              </p14:cNvPr>
              <p14:cNvContentPartPr/>
              <p14:nvPr/>
            </p14:nvContentPartPr>
            <p14:xfrm>
              <a:off x="7185000" y="4939360"/>
              <a:ext cx="1157760" cy="331920"/>
            </p14:xfrm>
          </p:contentPart>
        </mc:Choice>
        <mc:Fallback xmlns="">
          <p:pic>
            <p:nvPicPr>
              <p:cNvPr id="385" name="Ink 384">
                <a:extLst>
                  <a:ext uri="{FF2B5EF4-FFF2-40B4-BE49-F238E27FC236}">
                    <a16:creationId xmlns:a16="http://schemas.microsoft.com/office/drawing/2014/main" id="{A1F8E8E7-F553-40F0-998B-804FE58DB96E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7176357" y="4930360"/>
                <a:ext cx="1175405" cy="349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2">
            <p14:nvContentPartPr>
              <p14:cNvPr id="386" name="Ink 385">
                <a:extLst>
                  <a:ext uri="{FF2B5EF4-FFF2-40B4-BE49-F238E27FC236}">
                    <a16:creationId xmlns:a16="http://schemas.microsoft.com/office/drawing/2014/main" id="{48BEEDF0-52A1-4369-8D60-EE2BEEE90543}"/>
                  </a:ext>
                </a:extLst>
              </p14:cNvPr>
              <p14:cNvContentPartPr/>
              <p14:nvPr/>
            </p14:nvContentPartPr>
            <p14:xfrm>
              <a:off x="6930480" y="4944400"/>
              <a:ext cx="175320" cy="128880"/>
            </p14:xfrm>
          </p:contentPart>
        </mc:Choice>
        <mc:Fallback xmlns="">
          <p:pic>
            <p:nvPicPr>
              <p:cNvPr id="386" name="Ink 385">
                <a:extLst>
                  <a:ext uri="{FF2B5EF4-FFF2-40B4-BE49-F238E27FC236}">
                    <a16:creationId xmlns:a16="http://schemas.microsoft.com/office/drawing/2014/main" id="{48BEEDF0-52A1-4369-8D60-EE2BEEE90543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6921840" y="4935400"/>
                <a:ext cx="192960" cy="146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4">
            <p14:nvContentPartPr>
              <p14:cNvPr id="387" name="Ink 386">
                <a:extLst>
                  <a:ext uri="{FF2B5EF4-FFF2-40B4-BE49-F238E27FC236}">
                    <a16:creationId xmlns:a16="http://schemas.microsoft.com/office/drawing/2014/main" id="{3D1B7F18-B5F5-465E-B031-E069CE40EF78}"/>
                  </a:ext>
                </a:extLst>
              </p14:cNvPr>
              <p14:cNvContentPartPr/>
              <p14:nvPr/>
            </p14:nvContentPartPr>
            <p14:xfrm>
              <a:off x="6701880" y="5051680"/>
              <a:ext cx="153360" cy="158040"/>
            </p14:xfrm>
          </p:contentPart>
        </mc:Choice>
        <mc:Fallback xmlns="">
          <p:pic>
            <p:nvPicPr>
              <p:cNvPr id="387" name="Ink 386">
                <a:extLst>
                  <a:ext uri="{FF2B5EF4-FFF2-40B4-BE49-F238E27FC236}">
                    <a16:creationId xmlns:a16="http://schemas.microsoft.com/office/drawing/2014/main" id="{3D1B7F18-B5F5-465E-B031-E069CE40EF78}"/>
                  </a:ext>
                </a:extLst>
              </p:cNvPr>
              <p:cNvPicPr/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6693240" y="5043040"/>
                <a:ext cx="171000" cy="175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6">
            <p14:nvContentPartPr>
              <p14:cNvPr id="388" name="Ink 387">
                <a:extLst>
                  <a:ext uri="{FF2B5EF4-FFF2-40B4-BE49-F238E27FC236}">
                    <a16:creationId xmlns:a16="http://schemas.microsoft.com/office/drawing/2014/main" id="{24622506-6000-40D6-86E3-8C92305DC329}"/>
                  </a:ext>
                </a:extLst>
              </p14:cNvPr>
              <p14:cNvContentPartPr/>
              <p14:nvPr/>
            </p14:nvContentPartPr>
            <p14:xfrm>
              <a:off x="5310840" y="4876720"/>
              <a:ext cx="1274040" cy="388800"/>
            </p14:xfrm>
          </p:contentPart>
        </mc:Choice>
        <mc:Fallback xmlns="">
          <p:pic>
            <p:nvPicPr>
              <p:cNvPr id="388" name="Ink 387">
                <a:extLst>
                  <a:ext uri="{FF2B5EF4-FFF2-40B4-BE49-F238E27FC236}">
                    <a16:creationId xmlns:a16="http://schemas.microsoft.com/office/drawing/2014/main" id="{24622506-6000-40D6-86E3-8C92305DC329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5302200" y="4868080"/>
                <a:ext cx="1291680" cy="406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8">
            <p14:nvContentPartPr>
              <p14:cNvPr id="393" name="Ink 392">
                <a:extLst>
                  <a:ext uri="{FF2B5EF4-FFF2-40B4-BE49-F238E27FC236}">
                    <a16:creationId xmlns:a16="http://schemas.microsoft.com/office/drawing/2014/main" id="{2B51AFE2-F03C-48E2-953D-43A9689CB9F9}"/>
                  </a:ext>
                </a:extLst>
              </p14:cNvPr>
              <p14:cNvContentPartPr/>
              <p14:nvPr/>
            </p14:nvContentPartPr>
            <p14:xfrm>
              <a:off x="1569720" y="5490520"/>
              <a:ext cx="343080" cy="240120"/>
            </p14:xfrm>
          </p:contentPart>
        </mc:Choice>
        <mc:Fallback xmlns="">
          <p:pic>
            <p:nvPicPr>
              <p:cNvPr id="393" name="Ink 392">
                <a:extLst>
                  <a:ext uri="{FF2B5EF4-FFF2-40B4-BE49-F238E27FC236}">
                    <a16:creationId xmlns:a16="http://schemas.microsoft.com/office/drawing/2014/main" id="{2B51AFE2-F03C-48E2-953D-43A9689CB9F9}"/>
                  </a:ext>
                </a:extLst>
              </p:cNvPr>
              <p:cNvPicPr/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1561080" y="5481880"/>
                <a:ext cx="360720" cy="257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0">
            <p14:nvContentPartPr>
              <p14:cNvPr id="394" name="Ink 393">
                <a:extLst>
                  <a:ext uri="{FF2B5EF4-FFF2-40B4-BE49-F238E27FC236}">
                    <a16:creationId xmlns:a16="http://schemas.microsoft.com/office/drawing/2014/main" id="{620864C6-91FB-45D2-BF07-085A2FCC8CCD}"/>
                  </a:ext>
                </a:extLst>
              </p14:cNvPr>
              <p14:cNvContentPartPr/>
              <p14:nvPr/>
            </p14:nvContentPartPr>
            <p14:xfrm>
              <a:off x="2070120" y="5554240"/>
              <a:ext cx="170640" cy="2880"/>
            </p14:xfrm>
          </p:contentPart>
        </mc:Choice>
        <mc:Fallback xmlns="">
          <p:pic>
            <p:nvPicPr>
              <p:cNvPr id="394" name="Ink 393">
                <a:extLst>
                  <a:ext uri="{FF2B5EF4-FFF2-40B4-BE49-F238E27FC236}">
                    <a16:creationId xmlns:a16="http://schemas.microsoft.com/office/drawing/2014/main" id="{620864C6-91FB-45D2-BF07-085A2FCC8CCD}"/>
                  </a:ext>
                </a:extLst>
              </p:cNvPr>
              <p:cNvPicPr/>
              <p:nvPr/>
            </p:nvPicPr>
            <p:blipFill>
              <a:blip r:embed="rId51"/>
              <a:stretch>
                <a:fillRect/>
              </a:stretch>
            </p:blipFill>
            <p:spPr>
              <a:xfrm>
                <a:off x="2061480" y="5545240"/>
                <a:ext cx="188280" cy="20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2">
            <p14:nvContentPartPr>
              <p14:cNvPr id="395" name="Ink 394">
                <a:extLst>
                  <a:ext uri="{FF2B5EF4-FFF2-40B4-BE49-F238E27FC236}">
                    <a16:creationId xmlns:a16="http://schemas.microsoft.com/office/drawing/2014/main" id="{2AF49B6F-EA49-4810-888C-61D135E45294}"/>
                  </a:ext>
                </a:extLst>
              </p14:cNvPr>
              <p14:cNvContentPartPr/>
              <p14:nvPr/>
            </p14:nvContentPartPr>
            <p14:xfrm>
              <a:off x="2082000" y="5621920"/>
              <a:ext cx="152640" cy="17640"/>
            </p14:xfrm>
          </p:contentPart>
        </mc:Choice>
        <mc:Fallback xmlns="">
          <p:pic>
            <p:nvPicPr>
              <p:cNvPr id="395" name="Ink 394">
                <a:extLst>
                  <a:ext uri="{FF2B5EF4-FFF2-40B4-BE49-F238E27FC236}">
                    <a16:creationId xmlns:a16="http://schemas.microsoft.com/office/drawing/2014/main" id="{2AF49B6F-EA49-4810-888C-61D135E45294}"/>
                  </a:ext>
                </a:extLst>
              </p:cNvPr>
              <p:cNvPicPr/>
              <p:nvPr/>
            </p:nvPicPr>
            <p:blipFill>
              <a:blip r:embed="rId53"/>
              <a:stretch>
                <a:fillRect/>
              </a:stretch>
            </p:blipFill>
            <p:spPr>
              <a:xfrm>
                <a:off x="2073360" y="5612920"/>
                <a:ext cx="170280" cy="35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4">
            <p14:nvContentPartPr>
              <p14:cNvPr id="396" name="Ink 395">
                <a:extLst>
                  <a:ext uri="{FF2B5EF4-FFF2-40B4-BE49-F238E27FC236}">
                    <a16:creationId xmlns:a16="http://schemas.microsoft.com/office/drawing/2014/main" id="{64254A47-3255-4C5D-B3D1-39C64D3F57C4}"/>
                  </a:ext>
                </a:extLst>
              </p14:cNvPr>
              <p14:cNvContentPartPr/>
              <p14:nvPr/>
            </p14:nvContentPartPr>
            <p14:xfrm>
              <a:off x="583680" y="5391160"/>
              <a:ext cx="749880" cy="316080"/>
            </p14:xfrm>
          </p:contentPart>
        </mc:Choice>
        <mc:Fallback xmlns="">
          <p:pic>
            <p:nvPicPr>
              <p:cNvPr id="396" name="Ink 395">
                <a:extLst>
                  <a:ext uri="{FF2B5EF4-FFF2-40B4-BE49-F238E27FC236}">
                    <a16:creationId xmlns:a16="http://schemas.microsoft.com/office/drawing/2014/main" id="{64254A47-3255-4C5D-B3D1-39C64D3F57C4}"/>
                  </a:ext>
                </a:extLst>
              </p:cNvPr>
              <p:cNvPicPr/>
              <p:nvPr/>
            </p:nvPicPr>
            <p:blipFill>
              <a:blip r:embed="rId55"/>
              <a:stretch>
                <a:fillRect/>
              </a:stretch>
            </p:blipFill>
            <p:spPr>
              <a:xfrm>
                <a:off x="575040" y="5382160"/>
                <a:ext cx="767520" cy="333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6">
            <p14:nvContentPartPr>
              <p14:cNvPr id="398" name="Ink 397">
                <a:extLst>
                  <a:ext uri="{FF2B5EF4-FFF2-40B4-BE49-F238E27FC236}">
                    <a16:creationId xmlns:a16="http://schemas.microsoft.com/office/drawing/2014/main" id="{A39F79FE-095C-433D-A5D8-ECA42D1DC021}"/>
                  </a:ext>
                </a:extLst>
              </p14:cNvPr>
              <p14:cNvContentPartPr/>
              <p14:nvPr/>
            </p14:nvContentPartPr>
            <p14:xfrm>
              <a:off x="2510760" y="5756920"/>
              <a:ext cx="30240" cy="89280"/>
            </p14:xfrm>
          </p:contentPart>
        </mc:Choice>
        <mc:Fallback xmlns="">
          <p:pic>
            <p:nvPicPr>
              <p:cNvPr id="398" name="Ink 397">
                <a:extLst>
                  <a:ext uri="{FF2B5EF4-FFF2-40B4-BE49-F238E27FC236}">
                    <a16:creationId xmlns:a16="http://schemas.microsoft.com/office/drawing/2014/main" id="{A39F79FE-095C-433D-A5D8-ECA42D1DC021}"/>
                  </a:ext>
                </a:extLst>
              </p:cNvPr>
              <p:cNvPicPr/>
              <p:nvPr/>
            </p:nvPicPr>
            <p:blipFill>
              <a:blip r:embed="rId57"/>
              <a:stretch>
                <a:fillRect/>
              </a:stretch>
            </p:blipFill>
            <p:spPr>
              <a:xfrm>
                <a:off x="2502120" y="5748280"/>
                <a:ext cx="47880" cy="106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8">
            <p14:nvContentPartPr>
              <p14:cNvPr id="411" name="Ink 410">
                <a:extLst>
                  <a:ext uri="{FF2B5EF4-FFF2-40B4-BE49-F238E27FC236}">
                    <a16:creationId xmlns:a16="http://schemas.microsoft.com/office/drawing/2014/main" id="{BC93CCA6-D859-4234-B8CB-1B3CC751D980}"/>
                  </a:ext>
                </a:extLst>
              </p14:cNvPr>
              <p14:cNvContentPartPr/>
              <p14:nvPr/>
            </p14:nvContentPartPr>
            <p14:xfrm>
              <a:off x="3711000" y="5509240"/>
              <a:ext cx="725400" cy="196560"/>
            </p14:xfrm>
          </p:contentPart>
        </mc:Choice>
        <mc:Fallback xmlns="">
          <p:pic>
            <p:nvPicPr>
              <p:cNvPr id="411" name="Ink 410">
                <a:extLst>
                  <a:ext uri="{FF2B5EF4-FFF2-40B4-BE49-F238E27FC236}">
                    <a16:creationId xmlns:a16="http://schemas.microsoft.com/office/drawing/2014/main" id="{BC93CCA6-D859-4234-B8CB-1B3CC751D980}"/>
                  </a:ext>
                </a:extLst>
              </p:cNvPr>
              <p:cNvPicPr/>
              <p:nvPr/>
            </p:nvPicPr>
            <p:blipFill>
              <a:blip r:embed="rId59"/>
              <a:stretch>
                <a:fillRect/>
              </a:stretch>
            </p:blipFill>
            <p:spPr>
              <a:xfrm>
                <a:off x="3702360" y="5500240"/>
                <a:ext cx="743040" cy="214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0">
            <p14:nvContentPartPr>
              <p14:cNvPr id="412" name="Ink 411">
                <a:extLst>
                  <a:ext uri="{FF2B5EF4-FFF2-40B4-BE49-F238E27FC236}">
                    <a16:creationId xmlns:a16="http://schemas.microsoft.com/office/drawing/2014/main" id="{DC5F79DE-F082-4C3E-B153-0627033AA3B6}"/>
                  </a:ext>
                </a:extLst>
              </p14:cNvPr>
              <p14:cNvContentPartPr/>
              <p14:nvPr/>
            </p14:nvContentPartPr>
            <p14:xfrm>
              <a:off x="3123840" y="5465680"/>
              <a:ext cx="501480" cy="238680"/>
            </p14:xfrm>
          </p:contentPart>
        </mc:Choice>
        <mc:Fallback xmlns="">
          <p:pic>
            <p:nvPicPr>
              <p:cNvPr id="412" name="Ink 411">
                <a:extLst>
                  <a:ext uri="{FF2B5EF4-FFF2-40B4-BE49-F238E27FC236}">
                    <a16:creationId xmlns:a16="http://schemas.microsoft.com/office/drawing/2014/main" id="{DC5F79DE-F082-4C3E-B153-0627033AA3B6}"/>
                  </a:ext>
                </a:extLst>
              </p:cNvPr>
              <p:cNvPicPr/>
              <p:nvPr/>
            </p:nvPicPr>
            <p:blipFill>
              <a:blip r:embed="rId61"/>
              <a:stretch>
                <a:fillRect/>
              </a:stretch>
            </p:blipFill>
            <p:spPr>
              <a:xfrm>
                <a:off x="3115206" y="5457040"/>
                <a:ext cx="519107" cy="256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2">
            <p14:nvContentPartPr>
              <p14:cNvPr id="413" name="Ink 412">
                <a:extLst>
                  <a:ext uri="{FF2B5EF4-FFF2-40B4-BE49-F238E27FC236}">
                    <a16:creationId xmlns:a16="http://schemas.microsoft.com/office/drawing/2014/main" id="{28A605E4-972E-4866-BE7B-9C3826E86F8D}"/>
                  </a:ext>
                </a:extLst>
              </p14:cNvPr>
              <p14:cNvContentPartPr/>
              <p14:nvPr/>
            </p14:nvContentPartPr>
            <p14:xfrm>
              <a:off x="2491680" y="5468200"/>
              <a:ext cx="504000" cy="246600"/>
            </p14:xfrm>
          </p:contentPart>
        </mc:Choice>
        <mc:Fallback xmlns="">
          <p:pic>
            <p:nvPicPr>
              <p:cNvPr id="413" name="Ink 412">
                <a:extLst>
                  <a:ext uri="{FF2B5EF4-FFF2-40B4-BE49-F238E27FC236}">
                    <a16:creationId xmlns:a16="http://schemas.microsoft.com/office/drawing/2014/main" id="{28A605E4-972E-4866-BE7B-9C3826E86F8D}"/>
                  </a:ext>
                </a:extLst>
              </p:cNvPr>
              <p:cNvPicPr/>
              <p:nvPr/>
            </p:nvPicPr>
            <p:blipFill>
              <a:blip r:embed="rId63"/>
              <a:stretch>
                <a:fillRect/>
              </a:stretch>
            </p:blipFill>
            <p:spPr>
              <a:xfrm>
                <a:off x="2482680" y="5459560"/>
                <a:ext cx="521640" cy="264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4">
            <p14:nvContentPartPr>
              <p14:cNvPr id="418" name="Ink 417">
                <a:extLst>
                  <a:ext uri="{FF2B5EF4-FFF2-40B4-BE49-F238E27FC236}">
                    <a16:creationId xmlns:a16="http://schemas.microsoft.com/office/drawing/2014/main" id="{DF2DD766-20F4-4647-9DDA-4D72E8B9FF03}"/>
                  </a:ext>
                </a:extLst>
              </p14:cNvPr>
              <p14:cNvContentPartPr/>
              <p14:nvPr/>
            </p14:nvContentPartPr>
            <p14:xfrm>
              <a:off x="5482560" y="5668000"/>
              <a:ext cx="9720" cy="69120"/>
            </p14:xfrm>
          </p:contentPart>
        </mc:Choice>
        <mc:Fallback xmlns="">
          <p:pic>
            <p:nvPicPr>
              <p:cNvPr id="418" name="Ink 417">
                <a:extLst>
                  <a:ext uri="{FF2B5EF4-FFF2-40B4-BE49-F238E27FC236}">
                    <a16:creationId xmlns:a16="http://schemas.microsoft.com/office/drawing/2014/main" id="{DF2DD766-20F4-4647-9DDA-4D72E8B9FF03}"/>
                  </a:ext>
                </a:extLst>
              </p:cNvPr>
              <p:cNvPicPr/>
              <p:nvPr/>
            </p:nvPicPr>
            <p:blipFill>
              <a:blip r:embed="rId65"/>
              <a:stretch>
                <a:fillRect/>
              </a:stretch>
            </p:blipFill>
            <p:spPr>
              <a:xfrm>
                <a:off x="5473560" y="5659360"/>
                <a:ext cx="27360" cy="86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6">
            <p14:nvContentPartPr>
              <p14:cNvPr id="426" name="Ink 425">
                <a:extLst>
                  <a:ext uri="{FF2B5EF4-FFF2-40B4-BE49-F238E27FC236}">
                    <a16:creationId xmlns:a16="http://schemas.microsoft.com/office/drawing/2014/main" id="{FB7FD5F2-6B21-457F-9F7C-041CF348CF51}"/>
                  </a:ext>
                </a:extLst>
              </p14:cNvPr>
              <p14:cNvContentPartPr/>
              <p14:nvPr/>
            </p14:nvContentPartPr>
            <p14:xfrm>
              <a:off x="6404520" y="5597800"/>
              <a:ext cx="495360" cy="156600"/>
            </p14:xfrm>
          </p:contentPart>
        </mc:Choice>
        <mc:Fallback xmlns="">
          <p:pic>
            <p:nvPicPr>
              <p:cNvPr id="426" name="Ink 425">
                <a:extLst>
                  <a:ext uri="{FF2B5EF4-FFF2-40B4-BE49-F238E27FC236}">
                    <a16:creationId xmlns:a16="http://schemas.microsoft.com/office/drawing/2014/main" id="{FB7FD5F2-6B21-457F-9F7C-041CF348CF51}"/>
                  </a:ext>
                </a:extLst>
              </p:cNvPr>
              <p:cNvPicPr/>
              <p:nvPr/>
            </p:nvPicPr>
            <p:blipFill>
              <a:blip r:embed="rId67"/>
              <a:stretch>
                <a:fillRect/>
              </a:stretch>
            </p:blipFill>
            <p:spPr>
              <a:xfrm>
                <a:off x="6395520" y="5589160"/>
                <a:ext cx="513000" cy="174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8">
            <p14:nvContentPartPr>
              <p14:cNvPr id="427" name="Ink 426">
                <a:extLst>
                  <a:ext uri="{FF2B5EF4-FFF2-40B4-BE49-F238E27FC236}">
                    <a16:creationId xmlns:a16="http://schemas.microsoft.com/office/drawing/2014/main" id="{C56B2E41-60B1-4D1A-A456-CC2CF270161E}"/>
                  </a:ext>
                </a:extLst>
              </p14:cNvPr>
              <p14:cNvContentPartPr/>
              <p14:nvPr/>
            </p14:nvContentPartPr>
            <p14:xfrm>
              <a:off x="5590560" y="5534440"/>
              <a:ext cx="690120" cy="228240"/>
            </p14:xfrm>
          </p:contentPart>
        </mc:Choice>
        <mc:Fallback xmlns="">
          <p:pic>
            <p:nvPicPr>
              <p:cNvPr id="427" name="Ink 426">
                <a:extLst>
                  <a:ext uri="{FF2B5EF4-FFF2-40B4-BE49-F238E27FC236}">
                    <a16:creationId xmlns:a16="http://schemas.microsoft.com/office/drawing/2014/main" id="{C56B2E41-60B1-4D1A-A456-CC2CF270161E}"/>
                  </a:ext>
                </a:extLst>
              </p:cNvPr>
              <p:cNvPicPr/>
              <p:nvPr/>
            </p:nvPicPr>
            <p:blipFill>
              <a:blip r:embed="rId69"/>
              <a:stretch>
                <a:fillRect/>
              </a:stretch>
            </p:blipFill>
            <p:spPr>
              <a:xfrm>
                <a:off x="5581560" y="5525440"/>
                <a:ext cx="707760" cy="245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0">
            <p14:nvContentPartPr>
              <p14:cNvPr id="428" name="Ink 427">
                <a:extLst>
                  <a:ext uri="{FF2B5EF4-FFF2-40B4-BE49-F238E27FC236}">
                    <a16:creationId xmlns:a16="http://schemas.microsoft.com/office/drawing/2014/main" id="{BF44F7A7-DEBC-4ED2-A474-C47FE0EF174D}"/>
                  </a:ext>
                </a:extLst>
              </p14:cNvPr>
              <p14:cNvContentPartPr/>
              <p14:nvPr/>
            </p14:nvContentPartPr>
            <p14:xfrm>
              <a:off x="4875240" y="5422840"/>
              <a:ext cx="502200" cy="395640"/>
            </p14:xfrm>
          </p:contentPart>
        </mc:Choice>
        <mc:Fallback xmlns="">
          <p:pic>
            <p:nvPicPr>
              <p:cNvPr id="428" name="Ink 427">
                <a:extLst>
                  <a:ext uri="{FF2B5EF4-FFF2-40B4-BE49-F238E27FC236}">
                    <a16:creationId xmlns:a16="http://schemas.microsoft.com/office/drawing/2014/main" id="{BF44F7A7-DEBC-4ED2-A474-C47FE0EF174D}"/>
                  </a:ext>
                </a:extLst>
              </p:cNvPr>
              <p:cNvPicPr/>
              <p:nvPr/>
            </p:nvPicPr>
            <p:blipFill>
              <a:blip r:embed="rId71"/>
              <a:stretch>
                <a:fillRect/>
              </a:stretch>
            </p:blipFill>
            <p:spPr>
              <a:xfrm>
                <a:off x="4866240" y="5414200"/>
                <a:ext cx="519840" cy="413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2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7036DE74-27B1-4448-9C38-7E3866013483}"/>
                  </a:ext>
                </a:extLst>
              </p14:cNvPr>
              <p14:cNvContentPartPr/>
              <p14:nvPr/>
            </p14:nvContentPartPr>
            <p14:xfrm>
              <a:off x="7294440" y="5617960"/>
              <a:ext cx="558360" cy="1875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7036DE74-27B1-4448-9C38-7E3866013483}"/>
                  </a:ext>
                </a:extLst>
              </p:cNvPr>
              <p:cNvPicPr/>
              <p:nvPr/>
            </p:nvPicPr>
            <p:blipFill>
              <a:blip r:embed="rId73"/>
              <a:stretch>
                <a:fillRect/>
              </a:stretch>
            </p:blipFill>
            <p:spPr>
              <a:xfrm>
                <a:off x="7285440" y="5608960"/>
                <a:ext cx="576000" cy="205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4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DD1B607E-2AF9-43BB-A778-86EA0AC6C993}"/>
                  </a:ext>
                </a:extLst>
              </p14:cNvPr>
              <p14:cNvContentPartPr/>
              <p14:nvPr/>
            </p14:nvContentPartPr>
            <p14:xfrm>
              <a:off x="1458120" y="6048520"/>
              <a:ext cx="576360" cy="27756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DD1B607E-2AF9-43BB-A778-86EA0AC6C993}"/>
                  </a:ext>
                </a:extLst>
              </p:cNvPr>
              <p:cNvPicPr/>
              <p:nvPr/>
            </p:nvPicPr>
            <p:blipFill>
              <a:blip r:embed="rId75"/>
              <a:stretch>
                <a:fillRect/>
              </a:stretch>
            </p:blipFill>
            <p:spPr>
              <a:xfrm>
                <a:off x="1449126" y="6039891"/>
                <a:ext cx="593989" cy="29517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6">
            <p14:nvContentPartPr>
              <p14:cNvPr id="33" name="Ink 32">
                <a:extLst>
                  <a:ext uri="{FF2B5EF4-FFF2-40B4-BE49-F238E27FC236}">
                    <a16:creationId xmlns:a16="http://schemas.microsoft.com/office/drawing/2014/main" id="{B4790351-8740-47FE-829B-BDA0075FFF70}"/>
                  </a:ext>
                </a:extLst>
              </p14:cNvPr>
              <p14:cNvContentPartPr/>
              <p14:nvPr/>
            </p14:nvContentPartPr>
            <p14:xfrm>
              <a:off x="2867520" y="6068320"/>
              <a:ext cx="686160" cy="267120"/>
            </p14:xfrm>
          </p:contentPart>
        </mc:Choice>
        <mc:Fallback xmlns="">
          <p:pic>
            <p:nvPicPr>
              <p:cNvPr id="33" name="Ink 32">
                <a:extLst>
                  <a:ext uri="{FF2B5EF4-FFF2-40B4-BE49-F238E27FC236}">
                    <a16:creationId xmlns:a16="http://schemas.microsoft.com/office/drawing/2014/main" id="{B4790351-8740-47FE-829B-BDA0075FFF70}"/>
                  </a:ext>
                </a:extLst>
              </p:cNvPr>
              <p:cNvPicPr/>
              <p:nvPr/>
            </p:nvPicPr>
            <p:blipFill>
              <a:blip r:embed="rId77"/>
              <a:stretch>
                <a:fillRect/>
              </a:stretch>
            </p:blipFill>
            <p:spPr>
              <a:xfrm>
                <a:off x="2858520" y="6059320"/>
                <a:ext cx="703800" cy="284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8">
            <p14:nvContentPartPr>
              <p14:cNvPr id="34" name="Ink 33">
                <a:extLst>
                  <a:ext uri="{FF2B5EF4-FFF2-40B4-BE49-F238E27FC236}">
                    <a16:creationId xmlns:a16="http://schemas.microsoft.com/office/drawing/2014/main" id="{5DD43C06-0FFE-4BFC-BE77-4AFC69A9DC2B}"/>
                  </a:ext>
                </a:extLst>
              </p14:cNvPr>
              <p14:cNvContentPartPr/>
              <p14:nvPr/>
            </p14:nvContentPartPr>
            <p14:xfrm>
              <a:off x="2233920" y="6028000"/>
              <a:ext cx="533160" cy="388080"/>
            </p14:xfrm>
          </p:contentPart>
        </mc:Choice>
        <mc:Fallback xmlns="">
          <p:pic>
            <p:nvPicPr>
              <p:cNvPr id="34" name="Ink 33">
                <a:extLst>
                  <a:ext uri="{FF2B5EF4-FFF2-40B4-BE49-F238E27FC236}">
                    <a16:creationId xmlns:a16="http://schemas.microsoft.com/office/drawing/2014/main" id="{5DD43C06-0FFE-4BFC-BE77-4AFC69A9DC2B}"/>
                  </a:ext>
                </a:extLst>
              </p:cNvPr>
              <p:cNvPicPr/>
              <p:nvPr/>
            </p:nvPicPr>
            <p:blipFill>
              <a:blip r:embed="rId79"/>
              <a:stretch>
                <a:fillRect/>
              </a:stretch>
            </p:blipFill>
            <p:spPr>
              <a:xfrm>
                <a:off x="2224920" y="6019368"/>
                <a:ext cx="550800" cy="40570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0">
            <p14:nvContentPartPr>
              <p14:cNvPr id="49" name="Ink 48">
                <a:extLst>
                  <a:ext uri="{FF2B5EF4-FFF2-40B4-BE49-F238E27FC236}">
                    <a16:creationId xmlns:a16="http://schemas.microsoft.com/office/drawing/2014/main" id="{DAE443A0-C8C2-493D-882A-9EE5DFFF4420}"/>
                  </a:ext>
                </a:extLst>
              </p14:cNvPr>
              <p14:cNvContentPartPr/>
              <p14:nvPr/>
            </p14:nvContentPartPr>
            <p14:xfrm>
              <a:off x="3747360" y="6065800"/>
              <a:ext cx="1458360" cy="370080"/>
            </p14:xfrm>
          </p:contentPart>
        </mc:Choice>
        <mc:Fallback xmlns="">
          <p:pic>
            <p:nvPicPr>
              <p:cNvPr id="49" name="Ink 48">
                <a:extLst>
                  <a:ext uri="{FF2B5EF4-FFF2-40B4-BE49-F238E27FC236}">
                    <a16:creationId xmlns:a16="http://schemas.microsoft.com/office/drawing/2014/main" id="{DAE443A0-C8C2-493D-882A-9EE5DFFF4420}"/>
                  </a:ext>
                </a:extLst>
              </p:cNvPr>
              <p:cNvPicPr/>
              <p:nvPr/>
            </p:nvPicPr>
            <p:blipFill>
              <a:blip r:embed="rId81"/>
              <a:stretch>
                <a:fillRect/>
              </a:stretch>
            </p:blipFill>
            <p:spPr>
              <a:xfrm>
                <a:off x="3738720" y="6056800"/>
                <a:ext cx="1476000" cy="387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2">
            <p14:nvContentPartPr>
              <p14:cNvPr id="51" name="Ink 50">
                <a:extLst>
                  <a:ext uri="{FF2B5EF4-FFF2-40B4-BE49-F238E27FC236}">
                    <a16:creationId xmlns:a16="http://schemas.microsoft.com/office/drawing/2014/main" id="{7353B78C-1D52-4EC7-A1BC-E2B4D5BF7886}"/>
                  </a:ext>
                </a:extLst>
              </p14:cNvPr>
              <p14:cNvContentPartPr/>
              <p14:nvPr/>
            </p14:nvContentPartPr>
            <p14:xfrm>
              <a:off x="5338200" y="6413200"/>
              <a:ext cx="20880" cy="23040"/>
            </p14:xfrm>
          </p:contentPart>
        </mc:Choice>
        <mc:Fallback xmlns="">
          <p:pic>
            <p:nvPicPr>
              <p:cNvPr id="51" name="Ink 50">
                <a:extLst>
                  <a:ext uri="{FF2B5EF4-FFF2-40B4-BE49-F238E27FC236}">
                    <a16:creationId xmlns:a16="http://schemas.microsoft.com/office/drawing/2014/main" id="{7353B78C-1D52-4EC7-A1BC-E2B4D5BF7886}"/>
                  </a:ext>
                </a:extLst>
              </p:cNvPr>
              <p:cNvPicPr/>
              <p:nvPr/>
            </p:nvPicPr>
            <p:blipFill>
              <a:blip r:embed="rId83"/>
              <a:stretch>
                <a:fillRect/>
              </a:stretch>
            </p:blipFill>
            <p:spPr>
              <a:xfrm>
                <a:off x="5329200" y="6404200"/>
                <a:ext cx="38520" cy="406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8251713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16" name="Ink 415">
                <a:extLst>
                  <a:ext uri="{FF2B5EF4-FFF2-40B4-BE49-F238E27FC236}">
                    <a16:creationId xmlns:a16="http://schemas.microsoft.com/office/drawing/2014/main" id="{313788CE-6295-4440-BA33-8A0347BCEDF3}"/>
                  </a:ext>
                </a:extLst>
              </p14:cNvPr>
              <p14:cNvContentPartPr/>
              <p14:nvPr/>
            </p14:nvContentPartPr>
            <p14:xfrm>
              <a:off x="349680" y="207160"/>
              <a:ext cx="8601120" cy="4682520"/>
            </p14:xfrm>
          </p:contentPart>
        </mc:Choice>
        <mc:Fallback xmlns="">
          <p:pic>
            <p:nvPicPr>
              <p:cNvPr id="416" name="Ink 415">
                <a:extLst>
                  <a:ext uri="{FF2B5EF4-FFF2-40B4-BE49-F238E27FC236}">
                    <a16:creationId xmlns:a16="http://schemas.microsoft.com/office/drawing/2014/main" id="{313788CE-6295-4440-BA33-8A0347BCEDF3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41040" y="198520"/>
                <a:ext cx="8618760" cy="4700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ADBF84F7-37B4-4314-A6FD-9D6B9A2F85F5}"/>
                  </a:ext>
                </a:extLst>
              </p14:cNvPr>
              <p14:cNvContentPartPr/>
              <p14:nvPr/>
            </p14:nvContentPartPr>
            <p14:xfrm>
              <a:off x="590160" y="4907320"/>
              <a:ext cx="109080" cy="18324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ADBF84F7-37B4-4314-A6FD-9D6B9A2F85F5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81520" y="4898680"/>
                <a:ext cx="126720" cy="200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A428F0FF-650A-4B3F-AEAB-A6BFB3F1160A}"/>
                  </a:ext>
                </a:extLst>
              </p14:cNvPr>
              <p14:cNvContentPartPr/>
              <p14:nvPr/>
            </p14:nvContentPartPr>
            <p14:xfrm>
              <a:off x="761160" y="5035840"/>
              <a:ext cx="10440" cy="9864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A428F0FF-650A-4B3F-AEAB-A6BFB3F1160A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752520" y="5027200"/>
                <a:ext cx="28080" cy="116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7CCD3538-DC30-4240-9C7B-2DF310493D29}"/>
                  </a:ext>
                </a:extLst>
              </p14:cNvPr>
              <p14:cNvContentPartPr/>
              <p14:nvPr/>
            </p14:nvContentPartPr>
            <p14:xfrm>
              <a:off x="757200" y="4795720"/>
              <a:ext cx="49680" cy="7452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7CCD3538-DC30-4240-9C7B-2DF310493D29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748560" y="4787080"/>
                <a:ext cx="67320" cy="92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63F274C7-7ED3-4E6F-8311-32CCF567FB28}"/>
                  </a:ext>
                </a:extLst>
              </p14:cNvPr>
              <p14:cNvContentPartPr/>
              <p14:nvPr/>
            </p14:nvContentPartPr>
            <p14:xfrm>
              <a:off x="1475760" y="4855480"/>
              <a:ext cx="33480" cy="651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63F274C7-7ED3-4E6F-8311-32CCF567FB28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1466760" y="4846840"/>
                <a:ext cx="51120" cy="82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5F0DDE41-B9AF-452B-903C-D9F818900861}"/>
                  </a:ext>
                </a:extLst>
              </p14:cNvPr>
              <p14:cNvContentPartPr/>
              <p14:nvPr/>
            </p14:nvContentPartPr>
            <p14:xfrm>
              <a:off x="1633440" y="4994800"/>
              <a:ext cx="105480" cy="1260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5F0DDE41-B9AF-452B-903C-D9F818900861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1624800" y="4985800"/>
                <a:ext cx="123120" cy="30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2ED61BBD-3297-4A26-9169-E0EE719AC931}"/>
                  </a:ext>
                </a:extLst>
              </p14:cNvPr>
              <p14:cNvContentPartPr/>
              <p14:nvPr/>
            </p14:nvContentPartPr>
            <p14:xfrm>
              <a:off x="1628040" y="5066440"/>
              <a:ext cx="106560" cy="1224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2ED61BBD-3297-4A26-9169-E0EE719AC931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1619400" y="5057440"/>
                <a:ext cx="124200" cy="29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21A2B355-D863-4401-88D1-EE5C18C85102}"/>
                  </a:ext>
                </a:extLst>
              </p14:cNvPr>
              <p14:cNvContentPartPr/>
              <p14:nvPr/>
            </p14:nvContentPartPr>
            <p14:xfrm>
              <a:off x="2112600" y="4872760"/>
              <a:ext cx="47520" cy="5724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21A2B355-D863-4401-88D1-EE5C18C85102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2103600" y="4864120"/>
                <a:ext cx="65160" cy="74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FA387869-06F0-4D49-BCD5-FB663850F9EC}"/>
                  </a:ext>
                </a:extLst>
              </p14:cNvPr>
              <p14:cNvContentPartPr/>
              <p14:nvPr/>
            </p14:nvContentPartPr>
            <p14:xfrm>
              <a:off x="2071920" y="4977520"/>
              <a:ext cx="182520" cy="21708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FA387869-06F0-4D49-BCD5-FB663850F9EC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2063263" y="4968880"/>
                <a:ext cx="200195" cy="234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544897E7-EFF3-4FDA-A712-A116433535DD}"/>
                  </a:ext>
                </a:extLst>
              </p14:cNvPr>
              <p14:cNvContentPartPr/>
              <p14:nvPr/>
            </p14:nvContentPartPr>
            <p14:xfrm>
              <a:off x="1844760" y="4917400"/>
              <a:ext cx="163440" cy="25992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544897E7-EFF3-4FDA-A712-A116433535DD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1836120" y="4908400"/>
                <a:ext cx="181080" cy="277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584D2CA5-5405-41E2-9ABD-83BE456BD316}"/>
                  </a:ext>
                </a:extLst>
              </p14:cNvPr>
              <p14:cNvContentPartPr/>
              <p14:nvPr/>
            </p14:nvContentPartPr>
            <p14:xfrm>
              <a:off x="1205400" y="4915240"/>
              <a:ext cx="206280" cy="23688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584D2CA5-5405-41E2-9ABD-83BE456BD316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1196416" y="4906600"/>
                <a:ext cx="223889" cy="254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AA9EAD6C-2CA4-4C9C-96B7-E3D759BFC62C}"/>
                  </a:ext>
                </a:extLst>
              </p14:cNvPr>
              <p14:cNvContentPartPr/>
              <p14:nvPr/>
            </p14:nvContentPartPr>
            <p14:xfrm>
              <a:off x="916320" y="4984360"/>
              <a:ext cx="165960" cy="7848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AA9EAD6C-2CA4-4C9C-96B7-E3D759BFC62C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907680" y="4975360"/>
                <a:ext cx="183600" cy="96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58A4C9EC-AD1F-4930-BD82-CD49FA9E1597}"/>
                  </a:ext>
                </a:extLst>
              </p14:cNvPr>
              <p14:cNvContentPartPr/>
              <p14:nvPr/>
            </p14:nvContentPartPr>
            <p14:xfrm>
              <a:off x="3816480" y="4918120"/>
              <a:ext cx="553680" cy="361800"/>
            </p14:xfrm>
          </p:contentPart>
        </mc:Choice>
        <mc:Fallback xmlns=""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58A4C9EC-AD1F-4930-BD82-CD49FA9E1597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3807480" y="4909120"/>
                <a:ext cx="571320" cy="37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27" name="Ink 26">
                <a:extLst>
                  <a:ext uri="{FF2B5EF4-FFF2-40B4-BE49-F238E27FC236}">
                    <a16:creationId xmlns:a16="http://schemas.microsoft.com/office/drawing/2014/main" id="{82CEA3F1-62CF-430F-BC6A-0571FF4B8902}"/>
                  </a:ext>
                </a:extLst>
              </p14:cNvPr>
              <p14:cNvContentPartPr/>
              <p14:nvPr/>
            </p14:nvContentPartPr>
            <p14:xfrm>
              <a:off x="3140400" y="4945840"/>
              <a:ext cx="506880" cy="312840"/>
            </p14:xfrm>
          </p:contentPart>
        </mc:Choice>
        <mc:Fallback xmlns="">
          <p:pic>
            <p:nvPicPr>
              <p:cNvPr id="27" name="Ink 26">
                <a:extLst>
                  <a:ext uri="{FF2B5EF4-FFF2-40B4-BE49-F238E27FC236}">
                    <a16:creationId xmlns:a16="http://schemas.microsoft.com/office/drawing/2014/main" id="{82CEA3F1-62CF-430F-BC6A-0571FF4B8902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3131754" y="4936850"/>
                <a:ext cx="524533" cy="3304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4AE3296C-D2BA-4978-A30E-AB1DDED3AE8C}"/>
                  </a:ext>
                </a:extLst>
              </p14:cNvPr>
              <p14:cNvContentPartPr/>
              <p14:nvPr/>
            </p14:nvContentPartPr>
            <p14:xfrm>
              <a:off x="2605080" y="4896880"/>
              <a:ext cx="197280" cy="288000"/>
            </p14:xfrm>
          </p:contentPart>
        </mc:Choice>
        <mc:Fallback xmlns=""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4AE3296C-D2BA-4978-A30E-AB1DDED3AE8C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2596080" y="4887880"/>
                <a:ext cx="214920" cy="305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38" name="Ink 37">
                <a:extLst>
                  <a:ext uri="{FF2B5EF4-FFF2-40B4-BE49-F238E27FC236}">
                    <a16:creationId xmlns:a16="http://schemas.microsoft.com/office/drawing/2014/main" id="{D7910786-9AA9-42A6-A595-EBC94C015074}"/>
                  </a:ext>
                </a:extLst>
              </p14:cNvPr>
              <p14:cNvContentPartPr/>
              <p14:nvPr/>
            </p14:nvContentPartPr>
            <p14:xfrm>
              <a:off x="4964880" y="5055640"/>
              <a:ext cx="189720" cy="154080"/>
            </p14:xfrm>
          </p:contentPart>
        </mc:Choice>
        <mc:Fallback xmlns="">
          <p:pic>
            <p:nvPicPr>
              <p:cNvPr id="38" name="Ink 37">
                <a:extLst>
                  <a:ext uri="{FF2B5EF4-FFF2-40B4-BE49-F238E27FC236}">
                    <a16:creationId xmlns:a16="http://schemas.microsoft.com/office/drawing/2014/main" id="{D7910786-9AA9-42A6-A595-EBC94C015074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4956240" y="5047000"/>
                <a:ext cx="207360" cy="171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">
            <p14:nvContentPartPr>
              <p14:cNvPr id="39" name="Ink 38">
                <a:extLst>
                  <a:ext uri="{FF2B5EF4-FFF2-40B4-BE49-F238E27FC236}">
                    <a16:creationId xmlns:a16="http://schemas.microsoft.com/office/drawing/2014/main" id="{AFBFFADA-1C1D-482A-BC7E-1331EED7ED33}"/>
                  </a:ext>
                </a:extLst>
              </p14:cNvPr>
              <p14:cNvContentPartPr/>
              <p14:nvPr/>
            </p14:nvContentPartPr>
            <p14:xfrm>
              <a:off x="4463760" y="4941520"/>
              <a:ext cx="381600" cy="267120"/>
            </p14:xfrm>
          </p:contentPart>
        </mc:Choice>
        <mc:Fallback xmlns="">
          <p:pic>
            <p:nvPicPr>
              <p:cNvPr id="39" name="Ink 38">
                <a:extLst>
                  <a:ext uri="{FF2B5EF4-FFF2-40B4-BE49-F238E27FC236}">
                    <a16:creationId xmlns:a16="http://schemas.microsoft.com/office/drawing/2014/main" id="{AFBFFADA-1C1D-482A-BC7E-1331EED7ED33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4455120" y="4932520"/>
                <a:ext cx="399240" cy="284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6">
            <p14:nvContentPartPr>
              <p14:cNvPr id="55" name="Ink 54">
                <a:extLst>
                  <a:ext uri="{FF2B5EF4-FFF2-40B4-BE49-F238E27FC236}">
                    <a16:creationId xmlns:a16="http://schemas.microsoft.com/office/drawing/2014/main" id="{C2C0A920-BE45-4525-AB1C-29E502A5DF62}"/>
                  </a:ext>
                </a:extLst>
              </p14:cNvPr>
              <p14:cNvContentPartPr/>
              <p14:nvPr/>
            </p14:nvContentPartPr>
            <p14:xfrm>
              <a:off x="6982320" y="5127280"/>
              <a:ext cx="88560" cy="119880"/>
            </p14:xfrm>
          </p:contentPart>
        </mc:Choice>
        <mc:Fallback xmlns="">
          <p:pic>
            <p:nvPicPr>
              <p:cNvPr id="55" name="Ink 54">
                <a:extLst>
                  <a:ext uri="{FF2B5EF4-FFF2-40B4-BE49-F238E27FC236}">
                    <a16:creationId xmlns:a16="http://schemas.microsoft.com/office/drawing/2014/main" id="{C2C0A920-BE45-4525-AB1C-29E502A5DF62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6973320" y="5118640"/>
                <a:ext cx="106200" cy="137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8">
            <p14:nvContentPartPr>
              <p14:cNvPr id="62" name="Ink 61">
                <a:extLst>
                  <a:ext uri="{FF2B5EF4-FFF2-40B4-BE49-F238E27FC236}">
                    <a16:creationId xmlns:a16="http://schemas.microsoft.com/office/drawing/2014/main" id="{C036F31A-9CA6-4D6C-9F8E-827279442F68}"/>
                  </a:ext>
                </a:extLst>
              </p14:cNvPr>
              <p14:cNvContentPartPr/>
              <p14:nvPr/>
            </p14:nvContentPartPr>
            <p14:xfrm>
              <a:off x="8109840" y="4879600"/>
              <a:ext cx="27360" cy="24480"/>
            </p14:xfrm>
          </p:contentPart>
        </mc:Choice>
        <mc:Fallback xmlns="">
          <p:pic>
            <p:nvPicPr>
              <p:cNvPr id="62" name="Ink 61">
                <a:extLst>
                  <a:ext uri="{FF2B5EF4-FFF2-40B4-BE49-F238E27FC236}">
                    <a16:creationId xmlns:a16="http://schemas.microsoft.com/office/drawing/2014/main" id="{C036F31A-9CA6-4D6C-9F8E-827279442F68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8100840" y="4870960"/>
                <a:ext cx="45000" cy="42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385" name="Ink 384">
                <a:extLst>
                  <a:ext uri="{FF2B5EF4-FFF2-40B4-BE49-F238E27FC236}">
                    <a16:creationId xmlns:a16="http://schemas.microsoft.com/office/drawing/2014/main" id="{A1F8E8E7-F553-40F0-998B-804FE58DB96E}"/>
                  </a:ext>
                </a:extLst>
              </p14:cNvPr>
              <p14:cNvContentPartPr/>
              <p14:nvPr/>
            </p14:nvContentPartPr>
            <p14:xfrm>
              <a:off x="7185000" y="4939360"/>
              <a:ext cx="1157760" cy="331920"/>
            </p14:xfrm>
          </p:contentPart>
        </mc:Choice>
        <mc:Fallback xmlns="">
          <p:pic>
            <p:nvPicPr>
              <p:cNvPr id="385" name="Ink 384">
                <a:extLst>
                  <a:ext uri="{FF2B5EF4-FFF2-40B4-BE49-F238E27FC236}">
                    <a16:creationId xmlns:a16="http://schemas.microsoft.com/office/drawing/2014/main" id="{A1F8E8E7-F553-40F0-998B-804FE58DB96E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7176357" y="4930360"/>
                <a:ext cx="1175405" cy="349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2">
            <p14:nvContentPartPr>
              <p14:cNvPr id="386" name="Ink 385">
                <a:extLst>
                  <a:ext uri="{FF2B5EF4-FFF2-40B4-BE49-F238E27FC236}">
                    <a16:creationId xmlns:a16="http://schemas.microsoft.com/office/drawing/2014/main" id="{48BEEDF0-52A1-4369-8D60-EE2BEEE90543}"/>
                  </a:ext>
                </a:extLst>
              </p14:cNvPr>
              <p14:cNvContentPartPr/>
              <p14:nvPr/>
            </p14:nvContentPartPr>
            <p14:xfrm>
              <a:off x="6930480" y="4944400"/>
              <a:ext cx="175320" cy="128880"/>
            </p14:xfrm>
          </p:contentPart>
        </mc:Choice>
        <mc:Fallback xmlns="">
          <p:pic>
            <p:nvPicPr>
              <p:cNvPr id="386" name="Ink 385">
                <a:extLst>
                  <a:ext uri="{FF2B5EF4-FFF2-40B4-BE49-F238E27FC236}">
                    <a16:creationId xmlns:a16="http://schemas.microsoft.com/office/drawing/2014/main" id="{48BEEDF0-52A1-4369-8D60-EE2BEEE90543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6921840" y="4935400"/>
                <a:ext cx="192960" cy="146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4">
            <p14:nvContentPartPr>
              <p14:cNvPr id="387" name="Ink 386">
                <a:extLst>
                  <a:ext uri="{FF2B5EF4-FFF2-40B4-BE49-F238E27FC236}">
                    <a16:creationId xmlns:a16="http://schemas.microsoft.com/office/drawing/2014/main" id="{3D1B7F18-B5F5-465E-B031-E069CE40EF78}"/>
                  </a:ext>
                </a:extLst>
              </p14:cNvPr>
              <p14:cNvContentPartPr/>
              <p14:nvPr/>
            </p14:nvContentPartPr>
            <p14:xfrm>
              <a:off x="6701880" y="5051680"/>
              <a:ext cx="153360" cy="158040"/>
            </p14:xfrm>
          </p:contentPart>
        </mc:Choice>
        <mc:Fallback xmlns="">
          <p:pic>
            <p:nvPicPr>
              <p:cNvPr id="387" name="Ink 386">
                <a:extLst>
                  <a:ext uri="{FF2B5EF4-FFF2-40B4-BE49-F238E27FC236}">
                    <a16:creationId xmlns:a16="http://schemas.microsoft.com/office/drawing/2014/main" id="{3D1B7F18-B5F5-465E-B031-E069CE40EF78}"/>
                  </a:ext>
                </a:extLst>
              </p:cNvPr>
              <p:cNvPicPr/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6693240" y="5043040"/>
                <a:ext cx="171000" cy="175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6">
            <p14:nvContentPartPr>
              <p14:cNvPr id="388" name="Ink 387">
                <a:extLst>
                  <a:ext uri="{FF2B5EF4-FFF2-40B4-BE49-F238E27FC236}">
                    <a16:creationId xmlns:a16="http://schemas.microsoft.com/office/drawing/2014/main" id="{24622506-6000-40D6-86E3-8C92305DC329}"/>
                  </a:ext>
                </a:extLst>
              </p14:cNvPr>
              <p14:cNvContentPartPr/>
              <p14:nvPr/>
            </p14:nvContentPartPr>
            <p14:xfrm>
              <a:off x="5310840" y="4876720"/>
              <a:ext cx="1274040" cy="388800"/>
            </p14:xfrm>
          </p:contentPart>
        </mc:Choice>
        <mc:Fallback xmlns="">
          <p:pic>
            <p:nvPicPr>
              <p:cNvPr id="388" name="Ink 387">
                <a:extLst>
                  <a:ext uri="{FF2B5EF4-FFF2-40B4-BE49-F238E27FC236}">
                    <a16:creationId xmlns:a16="http://schemas.microsoft.com/office/drawing/2014/main" id="{24622506-6000-40D6-86E3-8C92305DC329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5302200" y="4868080"/>
                <a:ext cx="1291680" cy="406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8">
            <p14:nvContentPartPr>
              <p14:cNvPr id="393" name="Ink 392">
                <a:extLst>
                  <a:ext uri="{FF2B5EF4-FFF2-40B4-BE49-F238E27FC236}">
                    <a16:creationId xmlns:a16="http://schemas.microsoft.com/office/drawing/2014/main" id="{2B51AFE2-F03C-48E2-953D-43A9689CB9F9}"/>
                  </a:ext>
                </a:extLst>
              </p14:cNvPr>
              <p14:cNvContentPartPr/>
              <p14:nvPr/>
            </p14:nvContentPartPr>
            <p14:xfrm>
              <a:off x="1569720" y="5490520"/>
              <a:ext cx="343080" cy="240120"/>
            </p14:xfrm>
          </p:contentPart>
        </mc:Choice>
        <mc:Fallback xmlns="">
          <p:pic>
            <p:nvPicPr>
              <p:cNvPr id="393" name="Ink 392">
                <a:extLst>
                  <a:ext uri="{FF2B5EF4-FFF2-40B4-BE49-F238E27FC236}">
                    <a16:creationId xmlns:a16="http://schemas.microsoft.com/office/drawing/2014/main" id="{2B51AFE2-F03C-48E2-953D-43A9689CB9F9}"/>
                  </a:ext>
                </a:extLst>
              </p:cNvPr>
              <p:cNvPicPr/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1561080" y="5481880"/>
                <a:ext cx="360720" cy="257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0">
            <p14:nvContentPartPr>
              <p14:cNvPr id="394" name="Ink 393">
                <a:extLst>
                  <a:ext uri="{FF2B5EF4-FFF2-40B4-BE49-F238E27FC236}">
                    <a16:creationId xmlns:a16="http://schemas.microsoft.com/office/drawing/2014/main" id="{620864C6-91FB-45D2-BF07-085A2FCC8CCD}"/>
                  </a:ext>
                </a:extLst>
              </p14:cNvPr>
              <p14:cNvContentPartPr/>
              <p14:nvPr/>
            </p14:nvContentPartPr>
            <p14:xfrm>
              <a:off x="2070120" y="5554240"/>
              <a:ext cx="170640" cy="2880"/>
            </p14:xfrm>
          </p:contentPart>
        </mc:Choice>
        <mc:Fallback xmlns="">
          <p:pic>
            <p:nvPicPr>
              <p:cNvPr id="394" name="Ink 393">
                <a:extLst>
                  <a:ext uri="{FF2B5EF4-FFF2-40B4-BE49-F238E27FC236}">
                    <a16:creationId xmlns:a16="http://schemas.microsoft.com/office/drawing/2014/main" id="{620864C6-91FB-45D2-BF07-085A2FCC8CCD}"/>
                  </a:ext>
                </a:extLst>
              </p:cNvPr>
              <p:cNvPicPr/>
              <p:nvPr/>
            </p:nvPicPr>
            <p:blipFill>
              <a:blip r:embed="rId51"/>
              <a:stretch>
                <a:fillRect/>
              </a:stretch>
            </p:blipFill>
            <p:spPr>
              <a:xfrm>
                <a:off x="2061480" y="5545240"/>
                <a:ext cx="188280" cy="20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2">
            <p14:nvContentPartPr>
              <p14:cNvPr id="395" name="Ink 394">
                <a:extLst>
                  <a:ext uri="{FF2B5EF4-FFF2-40B4-BE49-F238E27FC236}">
                    <a16:creationId xmlns:a16="http://schemas.microsoft.com/office/drawing/2014/main" id="{2AF49B6F-EA49-4810-888C-61D135E45294}"/>
                  </a:ext>
                </a:extLst>
              </p14:cNvPr>
              <p14:cNvContentPartPr/>
              <p14:nvPr/>
            </p14:nvContentPartPr>
            <p14:xfrm>
              <a:off x="2082000" y="5621920"/>
              <a:ext cx="152640" cy="17640"/>
            </p14:xfrm>
          </p:contentPart>
        </mc:Choice>
        <mc:Fallback xmlns="">
          <p:pic>
            <p:nvPicPr>
              <p:cNvPr id="395" name="Ink 394">
                <a:extLst>
                  <a:ext uri="{FF2B5EF4-FFF2-40B4-BE49-F238E27FC236}">
                    <a16:creationId xmlns:a16="http://schemas.microsoft.com/office/drawing/2014/main" id="{2AF49B6F-EA49-4810-888C-61D135E45294}"/>
                  </a:ext>
                </a:extLst>
              </p:cNvPr>
              <p:cNvPicPr/>
              <p:nvPr/>
            </p:nvPicPr>
            <p:blipFill>
              <a:blip r:embed="rId53"/>
              <a:stretch>
                <a:fillRect/>
              </a:stretch>
            </p:blipFill>
            <p:spPr>
              <a:xfrm>
                <a:off x="2073360" y="5612920"/>
                <a:ext cx="170280" cy="35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4">
            <p14:nvContentPartPr>
              <p14:cNvPr id="396" name="Ink 395">
                <a:extLst>
                  <a:ext uri="{FF2B5EF4-FFF2-40B4-BE49-F238E27FC236}">
                    <a16:creationId xmlns:a16="http://schemas.microsoft.com/office/drawing/2014/main" id="{64254A47-3255-4C5D-B3D1-39C64D3F57C4}"/>
                  </a:ext>
                </a:extLst>
              </p14:cNvPr>
              <p14:cNvContentPartPr/>
              <p14:nvPr/>
            </p14:nvContentPartPr>
            <p14:xfrm>
              <a:off x="583680" y="5391160"/>
              <a:ext cx="749880" cy="316080"/>
            </p14:xfrm>
          </p:contentPart>
        </mc:Choice>
        <mc:Fallback xmlns="">
          <p:pic>
            <p:nvPicPr>
              <p:cNvPr id="396" name="Ink 395">
                <a:extLst>
                  <a:ext uri="{FF2B5EF4-FFF2-40B4-BE49-F238E27FC236}">
                    <a16:creationId xmlns:a16="http://schemas.microsoft.com/office/drawing/2014/main" id="{64254A47-3255-4C5D-B3D1-39C64D3F57C4}"/>
                  </a:ext>
                </a:extLst>
              </p:cNvPr>
              <p:cNvPicPr/>
              <p:nvPr/>
            </p:nvPicPr>
            <p:blipFill>
              <a:blip r:embed="rId55"/>
              <a:stretch>
                <a:fillRect/>
              </a:stretch>
            </p:blipFill>
            <p:spPr>
              <a:xfrm>
                <a:off x="575040" y="5382160"/>
                <a:ext cx="767520" cy="333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6">
            <p14:nvContentPartPr>
              <p14:cNvPr id="398" name="Ink 397">
                <a:extLst>
                  <a:ext uri="{FF2B5EF4-FFF2-40B4-BE49-F238E27FC236}">
                    <a16:creationId xmlns:a16="http://schemas.microsoft.com/office/drawing/2014/main" id="{A39F79FE-095C-433D-A5D8-ECA42D1DC021}"/>
                  </a:ext>
                </a:extLst>
              </p14:cNvPr>
              <p14:cNvContentPartPr/>
              <p14:nvPr/>
            </p14:nvContentPartPr>
            <p14:xfrm>
              <a:off x="2510760" y="5756920"/>
              <a:ext cx="30240" cy="89280"/>
            </p14:xfrm>
          </p:contentPart>
        </mc:Choice>
        <mc:Fallback xmlns="">
          <p:pic>
            <p:nvPicPr>
              <p:cNvPr id="398" name="Ink 397">
                <a:extLst>
                  <a:ext uri="{FF2B5EF4-FFF2-40B4-BE49-F238E27FC236}">
                    <a16:creationId xmlns:a16="http://schemas.microsoft.com/office/drawing/2014/main" id="{A39F79FE-095C-433D-A5D8-ECA42D1DC021}"/>
                  </a:ext>
                </a:extLst>
              </p:cNvPr>
              <p:cNvPicPr/>
              <p:nvPr/>
            </p:nvPicPr>
            <p:blipFill>
              <a:blip r:embed="rId57"/>
              <a:stretch>
                <a:fillRect/>
              </a:stretch>
            </p:blipFill>
            <p:spPr>
              <a:xfrm>
                <a:off x="2502120" y="5748280"/>
                <a:ext cx="47880" cy="106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8">
            <p14:nvContentPartPr>
              <p14:cNvPr id="411" name="Ink 410">
                <a:extLst>
                  <a:ext uri="{FF2B5EF4-FFF2-40B4-BE49-F238E27FC236}">
                    <a16:creationId xmlns:a16="http://schemas.microsoft.com/office/drawing/2014/main" id="{BC93CCA6-D859-4234-B8CB-1B3CC751D980}"/>
                  </a:ext>
                </a:extLst>
              </p14:cNvPr>
              <p14:cNvContentPartPr/>
              <p14:nvPr/>
            </p14:nvContentPartPr>
            <p14:xfrm>
              <a:off x="3711000" y="5509240"/>
              <a:ext cx="725400" cy="196560"/>
            </p14:xfrm>
          </p:contentPart>
        </mc:Choice>
        <mc:Fallback xmlns="">
          <p:pic>
            <p:nvPicPr>
              <p:cNvPr id="411" name="Ink 410">
                <a:extLst>
                  <a:ext uri="{FF2B5EF4-FFF2-40B4-BE49-F238E27FC236}">
                    <a16:creationId xmlns:a16="http://schemas.microsoft.com/office/drawing/2014/main" id="{BC93CCA6-D859-4234-B8CB-1B3CC751D980}"/>
                  </a:ext>
                </a:extLst>
              </p:cNvPr>
              <p:cNvPicPr/>
              <p:nvPr/>
            </p:nvPicPr>
            <p:blipFill>
              <a:blip r:embed="rId59"/>
              <a:stretch>
                <a:fillRect/>
              </a:stretch>
            </p:blipFill>
            <p:spPr>
              <a:xfrm>
                <a:off x="3702360" y="5500240"/>
                <a:ext cx="743040" cy="214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0">
            <p14:nvContentPartPr>
              <p14:cNvPr id="412" name="Ink 411">
                <a:extLst>
                  <a:ext uri="{FF2B5EF4-FFF2-40B4-BE49-F238E27FC236}">
                    <a16:creationId xmlns:a16="http://schemas.microsoft.com/office/drawing/2014/main" id="{DC5F79DE-F082-4C3E-B153-0627033AA3B6}"/>
                  </a:ext>
                </a:extLst>
              </p14:cNvPr>
              <p14:cNvContentPartPr/>
              <p14:nvPr/>
            </p14:nvContentPartPr>
            <p14:xfrm>
              <a:off x="3123840" y="5465680"/>
              <a:ext cx="501480" cy="238680"/>
            </p14:xfrm>
          </p:contentPart>
        </mc:Choice>
        <mc:Fallback xmlns="">
          <p:pic>
            <p:nvPicPr>
              <p:cNvPr id="412" name="Ink 411">
                <a:extLst>
                  <a:ext uri="{FF2B5EF4-FFF2-40B4-BE49-F238E27FC236}">
                    <a16:creationId xmlns:a16="http://schemas.microsoft.com/office/drawing/2014/main" id="{DC5F79DE-F082-4C3E-B153-0627033AA3B6}"/>
                  </a:ext>
                </a:extLst>
              </p:cNvPr>
              <p:cNvPicPr/>
              <p:nvPr/>
            </p:nvPicPr>
            <p:blipFill>
              <a:blip r:embed="rId61"/>
              <a:stretch>
                <a:fillRect/>
              </a:stretch>
            </p:blipFill>
            <p:spPr>
              <a:xfrm>
                <a:off x="3115206" y="5457040"/>
                <a:ext cx="519107" cy="256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2">
            <p14:nvContentPartPr>
              <p14:cNvPr id="413" name="Ink 412">
                <a:extLst>
                  <a:ext uri="{FF2B5EF4-FFF2-40B4-BE49-F238E27FC236}">
                    <a16:creationId xmlns:a16="http://schemas.microsoft.com/office/drawing/2014/main" id="{28A605E4-972E-4866-BE7B-9C3826E86F8D}"/>
                  </a:ext>
                </a:extLst>
              </p14:cNvPr>
              <p14:cNvContentPartPr/>
              <p14:nvPr/>
            </p14:nvContentPartPr>
            <p14:xfrm>
              <a:off x="2491680" y="5468200"/>
              <a:ext cx="504000" cy="246600"/>
            </p14:xfrm>
          </p:contentPart>
        </mc:Choice>
        <mc:Fallback xmlns="">
          <p:pic>
            <p:nvPicPr>
              <p:cNvPr id="413" name="Ink 412">
                <a:extLst>
                  <a:ext uri="{FF2B5EF4-FFF2-40B4-BE49-F238E27FC236}">
                    <a16:creationId xmlns:a16="http://schemas.microsoft.com/office/drawing/2014/main" id="{28A605E4-972E-4866-BE7B-9C3826E86F8D}"/>
                  </a:ext>
                </a:extLst>
              </p:cNvPr>
              <p:cNvPicPr/>
              <p:nvPr/>
            </p:nvPicPr>
            <p:blipFill>
              <a:blip r:embed="rId63"/>
              <a:stretch>
                <a:fillRect/>
              </a:stretch>
            </p:blipFill>
            <p:spPr>
              <a:xfrm>
                <a:off x="2482680" y="5459560"/>
                <a:ext cx="521640" cy="264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4">
            <p14:nvContentPartPr>
              <p14:cNvPr id="418" name="Ink 417">
                <a:extLst>
                  <a:ext uri="{FF2B5EF4-FFF2-40B4-BE49-F238E27FC236}">
                    <a16:creationId xmlns:a16="http://schemas.microsoft.com/office/drawing/2014/main" id="{DF2DD766-20F4-4647-9DDA-4D72E8B9FF03}"/>
                  </a:ext>
                </a:extLst>
              </p14:cNvPr>
              <p14:cNvContentPartPr/>
              <p14:nvPr/>
            </p14:nvContentPartPr>
            <p14:xfrm>
              <a:off x="5482560" y="5668000"/>
              <a:ext cx="9720" cy="69120"/>
            </p14:xfrm>
          </p:contentPart>
        </mc:Choice>
        <mc:Fallback xmlns="">
          <p:pic>
            <p:nvPicPr>
              <p:cNvPr id="418" name="Ink 417">
                <a:extLst>
                  <a:ext uri="{FF2B5EF4-FFF2-40B4-BE49-F238E27FC236}">
                    <a16:creationId xmlns:a16="http://schemas.microsoft.com/office/drawing/2014/main" id="{DF2DD766-20F4-4647-9DDA-4D72E8B9FF03}"/>
                  </a:ext>
                </a:extLst>
              </p:cNvPr>
              <p:cNvPicPr/>
              <p:nvPr/>
            </p:nvPicPr>
            <p:blipFill>
              <a:blip r:embed="rId65"/>
              <a:stretch>
                <a:fillRect/>
              </a:stretch>
            </p:blipFill>
            <p:spPr>
              <a:xfrm>
                <a:off x="5473560" y="5659360"/>
                <a:ext cx="27360" cy="86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6">
            <p14:nvContentPartPr>
              <p14:cNvPr id="426" name="Ink 425">
                <a:extLst>
                  <a:ext uri="{FF2B5EF4-FFF2-40B4-BE49-F238E27FC236}">
                    <a16:creationId xmlns:a16="http://schemas.microsoft.com/office/drawing/2014/main" id="{FB7FD5F2-6B21-457F-9F7C-041CF348CF51}"/>
                  </a:ext>
                </a:extLst>
              </p14:cNvPr>
              <p14:cNvContentPartPr/>
              <p14:nvPr/>
            </p14:nvContentPartPr>
            <p14:xfrm>
              <a:off x="6404520" y="5597800"/>
              <a:ext cx="495360" cy="156600"/>
            </p14:xfrm>
          </p:contentPart>
        </mc:Choice>
        <mc:Fallback xmlns="">
          <p:pic>
            <p:nvPicPr>
              <p:cNvPr id="426" name="Ink 425">
                <a:extLst>
                  <a:ext uri="{FF2B5EF4-FFF2-40B4-BE49-F238E27FC236}">
                    <a16:creationId xmlns:a16="http://schemas.microsoft.com/office/drawing/2014/main" id="{FB7FD5F2-6B21-457F-9F7C-041CF348CF51}"/>
                  </a:ext>
                </a:extLst>
              </p:cNvPr>
              <p:cNvPicPr/>
              <p:nvPr/>
            </p:nvPicPr>
            <p:blipFill>
              <a:blip r:embed="rId67"/>
              <a:stretch>
                <a:fillRect/>
              </a:stretch>
            </p:blipFill>
            <p:spPr>
              <a:xfrm>
                <a:off x="6395520" y="5589160"/>
                <a:ext cx="513000" cy="174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8">
            <p14:nvContentPartPr>
              <p14:cNvPr id="427" name="Ink 426">
                <a:extLst>
                  <a:ext uri="{FF2B5EF4-FFF2-40B4-BE49-F238E27FC236}">
                    <a16:creationId xmlns:a16="http://schemas.microsoft.com/office/drawing/2014/main" id="{C56B2E41-60B1-4D1A-A456-CC2CF270161E}"/>
                  </a:ext>
                </a:extLst>
              </p14:cNvPr>
              <p14:cNvContentPartPr/>
              <p14:nvPr/>
            </p14:nvContentPartPr>
            <p14:xfrm>
              <a:off x="5590560" y="5534440"/>
              <a:ext cx="690120" cy="228240"/>
            </p14:xfrm>
          </p:contentPart>
        </mc:Choice>
        <mc:Fallback xmlns="">
          <p:pic>
            <p:nvPicPr>
              <p:cNvPr id="427" name="Ink 426">
                <a:extLst>
                  <a:ext uri="{FF2B5EF4-FFF2-40B4-BE49-F238E27FC236}">
                    <a16:creationId xmlns:a16="http://schemas.microsoft.com/office/drawing/2014/main" id="{C56B2E41-60B1-4D1A-A456-CC2CF270161E}"/>
                  </a:ext>
                </a:extLst>
              </p:cNvPr>
              <p:cNvPicPr/>
              <p:nvPr/>
            </p:nvPicPr>
            <p:blipFill>
              <a:blip r:embed="rId69"/>
              <a:stretch>
                <a:fillRect/>
              </a:stretch>
            </p:blipFill>
            <p:spPr>
              <a:xfrm>
                <a:off x="5581560" y="5525440"/>
                <a:ext cx="707760" cy="245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0">
            <p14:nvContentPartPr>
              <p14:cNvPr id="428" name="Ink 427">
                <a:extLst>
                  <a:ext uri="{FF2B5EF4-FFF2-40B4-BE49-F238E27FC236}">
                    <a16:creationId xmlns:a16="http://schemas.microsoft.com/office/drawing/2014/main" id="{BF44F7A7-DEBC-4ED2-A474-C47FE0EF174D}"/>
                  </a:ext>
                </a:extLst>
              </p14:cNvPr>
              <p14:cNvContentPartPr/>
              <p14:nvPr/>
            </p14:nvContentPartPr>
            <p14:xfrm>
              <a:off x="4875240" y="5422840"/>
              <a:ext cx="502200" cy="395640"/>
            </p14:xfrm>
          </p:contentPart>
        </mc:Choice>
        <mc:Fallback xmlns="">
          <p:pic>
            <p:nvPicPr>
              <p:cNvPr id="428" name="Ink 427">
                <a:extLst>
                  <a:ext uri="{FF2B5EF4-FFF2-40B4-BE49-F238E27FC236}">
                    <a16:creationId xmlns:a16="http://schemas.microsoft.com/office/drawing/2014/main" id="{BF44F7A7-DEBC-4ED2-A474-C47FE0EF174D}"/>
                  </a:ext>
                </a:extLst>
              </p:cNvPr>
              <p:cNvPicPr/>
              <p:nvPr/>
            </p:nvPicPr>
            <p:blipFill>
              <a:blip r:embed="rId71"/>
              <a:stretch>
                <a:fillRect/>
              </a:stretch>
            </p:blipFill>
            <p:spPr>
              <a:xfrm>
                <a:off x="4866240" y="5414200"/>
                <a:ext cx="519840" cy="413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2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7036DE74-27B1-4448-9C38-7E3866013483}"/>
                  </a:ext>
                </a:extLst>
              </p14:cNvPr>
              <p14:cNvContentPartPr/>
              <p14:nvPr/>
            </p14:nvContentPartPr>
            <p14:xfrm>
              <a:off x="7294440" y="5617960"/>
              <a:ext cx="558360" cy="1875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7036DE74-27B1-4448-9C38-7E3866013483}"/>
                  </a:ext>
                </a:extLst>
              </p:cNvPr>
              <p:cNvPicPr/>
              <p:nvPr/>
            </p:nvPicPr>
            <p:blipFill>
              <a:blip r:embed="rId73"/>
              <a:stretch>
                <a:fillRect/>
              </a:stretch>
            </p:blipFill>
            <p:spPr>
              <a:xfrm>
                <a:off x="7285440" y="5608960"/>
                <a:ext cx="576000" cy="205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4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DD1B607E-2AF9-43BB-A778-86EA0AC6C993}"/>
                  </a:ext>
                </a:extLst>
              </p14:cNvPr>
              <p14:cNvContentPartPr/>
              <p14:nvPr/>
            </p14:nvContentPartPr>
            <p14:xfrm>
              <a:off x="1458120" y="6048520"/>
              <a:ext cx="576360" cy="27756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DD1B607E-2AF9-43BB-A778-86EA0AC6C993}"/>
                  </a:ext>
                </a:extLst>
              </p:cNvPr>
              <p:cNvPicPr/>
              <p:nvPr/>
            </p:nvPicPr>
            <p:blipFill>
              <a:blip r:embed="rId75"/>
              <a:stretch>
                <a:fillRect/>
              </a:stretch>
            </p:blipFill>
            <p:spPr>
              <a:xfrm>
                <a:off x="1449126" y="6039891"/>
                <a:ext cx="593989" cy="29517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6">
            <p14:nvContentPartPr>
              <p14:cNvPr id="33" name="Ink 32">
                <a:extLst>
                  <a:ext uri="{FF2B5EF4-FFF2-40B4-BE49-F238E27FC236}">
                    <a16:creationId xmlns:a16="http://schemas.microsoft.com/office/drawing/2014/main" id="{B4790351-8740-47FE-829B-BDA0075FFF70}"/>
                  </a:ext>
                </a:extLst>
              </p14:cNvPr>
              <p14:cNvContentPartPr/>
              <p14:nvPr/>
            </p14:nvContentPartPr>
            <p14:xfrm>
              <a:off x="2867520" y="6068320"/>
              <a:ext cx="686160" cy="267120"/>
            </p14:xfrm>
          </p:contentPart>
        </mc:Choice>
        <mc:Fallback xmlns="">
          <p:pic>
            <p:nvPicPr>
              <p:cNvPr id="33" name="Ink 32">
                <a:extLst>
                  <a:ext uri="{FF2B5EF4-FFF2-40B4-BE49-F238E27FC236}">
                    <a16:creationId xmlns:a16="http://schemas.microsoft.com/office/drawing/2014/main" id="{B4790351-8740-47FE-829B-BDA0075FFF70}"/>
                  </a:ext>
                </a:extLst>
              </p:cNvPr>
              <p:cNvPicPr/>
              <p:nvPr/>
            </p:nvPicPr>
            <p:blipFill>
              <a:blip r:embed="rId77"/>
              <a:stretch>
                <a:fillRect/>
              </a:stretch>
            </p:blipFill>
            <p:spPr>
              <a:xfrm>
                <a:off x="2858520" y="6059320"/>
                <a:ext cx="703800" cy="284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8">
            <p14:nvContentPartPr>
              <p14:cNvPr id="34" name="Ink 33">
                <a:extLst>
                  <a:ext uri="{FF2B5EF4-FFF2-40B4-BE49-F238E27FC236}">
                    <a16:creationId xmlns:a16="http://schemas.microsoft.com/office/drawing/2014/main" id="{5DD43C06-0FFE-4BFC-BE77-4AFC69A9DC2B}"/>
                  </a:ext>
                </a:extLst>
              </p14:cNvPr>
              <p14:cNvContentPartPr/>
              <p14:nvPr/>
            </p14:nvContentPartPr>
            <p14:xfrm>
              <a:off x="2233920" y="6028000"/>
              <a:ext cx="533160" cy="388080"/>
            </p14:xfrm>
          </p:contentPart>
        </mc:Choice>
        <mc:Fallback xmlns="">
          <p:pic>
            <p:nvPicPr>
              <p:cNvPr id="34" name="Ink 33">
                <a:extLst>
                  <a:ext uri="{FF2B5EF4-FFF2-40B4-BE49-F238E27FC236}">
                    <a16:creationId xmlns:a16="http://schemas.microsoft.com/office/drawing/2014/main" id="{5DD43C06-0FFE-4BFC-BE77-4AFC69A9DC2B}"/>
                  </a:ext>
                </a:extLst>
              </p:cNvPr>
              <p:cNvPicPr/>
              <p:nvPr/>
            </p:nvPicPr>
            <p:blipFill>
              <a:blip r:embed="rId79"/>
              <a:stretch>
                <a:fillRect/>
              </a:stretch>
            </p:blipFill>
            <p:spPr>
              <a:xfrm>
                <a:off x="2224920" y="6019368"/>
                <a:ext cx="550800" cy="40570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0">
            <p14:nvContentPartPr>
              <p14:cNvPr id="49" name="Ink 48">
                <a:extLst>
                  <a:ext uri="{FF2B5EF4-FFF2-40B4-BE49-F238E27FC236}">
                    <a16:creationId xmlns:a16="http://schemas.microsoft.com/office/drawing/2014/main" id="{DAE443A0-C8C2-493D-882A-9EE5DFFF4420}"/>
                  </a:ext>
                </a:extLst>
              </p14:cNvPr>
              <p14:cNvContentPartPr/>
              <p14:nvPr/>
            </p14:nvContentPartPr>
            <p14:xfrm>
              <a:off x="3747360" y="6065800"/>
              <a:ext cx="1458360" cy="370080"/>
            </p14:xfrm>
          </p:contentPart>
        </mc:Choice>
        <mc:Fallback xmlns="">
          <p:pic>
            <p:nvPicPr>
              <p:cNvPr id="49" name="Ink 48">
                <a:extLst>
                  <a:ext uri="{FF2B5EF4-FFF2-40B4-BE49-F238E27FC236}">
                    <a16:creationId xmlns:a16="http://schemas.microsoft.com/office/drawing/2014/main" id="{DAE443A0-C8C2-493D-882A-9EE5DFFF4420}"/>
                  </a:ext>
                </a:extLst>
              </p:cNvPr>
              <p:cNvPicPr/>
              <p:nvPr/>
            </p:nvPicPr>
            <p:blipFill>
              <a:blip r:embed="rId81"/>
              <a:stretch>
                <a:fillRect/>
              </a:stretch>
            </p:blipFill>
            <p:spPr>
              <a:xfrm>
                <a:off x="3738720" y="6056800"/>
                <a:ext cx="1476000" cy="387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2">
            <p14:nvContentPartPr>
              <p14:cNvPr id="51" name="Ink 50">
                <a:extLst>
                  <a:ext uri="{FF2B5EF4-FFF2-40B4-BE49-F238E27FC236}">
                    <a16:creationId xmlns:a16="http://schemas.microsoft.com/office/drawing/2014/main" id="{7353B78C-1D52-4EC7-A1BC-E2B4D5BF7886}"/>
                  </a:ext>
                </a:extLst>
              </p14:cNvPr>
              <p14:cNvContentPartPr/>
              <p14:nvPr/>
            </p14:nvContentPartPr>
            <p14:xfrm>
              <a:off x="5338200" y="6413200"/>
              <a:ext cx="20880" cy="23040"/>
            </p14:xfrm>
          </p:contentPart>
        </mc:Choice>
        <mc:Fallback xmlns="">
          <p:pic>
            <p:nvPicPr>
              <p:cNvPr id="51" name="Ink 50">
                <a:extLst>
                  <a:ext uri="{FF2B5EF4-FFF2-40B4-BE49-F238E27FC236}">
                    <a16:creationId xmlns:a16="http://schemas.microsoft.com/office/drawing/2014/main" id="{7353B78C-1D52-4EC7-A1BC-E2B4D5BF7886}"/>
                  </a:ext>
                </a:extLst>
              </p:cNvPr>
              <p:cNvPicPr/>
              <p:nvPr/>
            </p:nvPicPr>
            <p:blipFill>
              <a:blip r:embed="rId83"/>
              <a:stretch>
                <a:fillRect/>
              </a:stretch>
            </p:blipFill>
            <p:spPr>
              <a:xfrm>
                <a:off x="5329200" y="6404200"/>
                <a:ext cx="38520" cy="40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4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523A1B28-2338-4355-875C-8AACEB411A2C}"/>
                  </a:ext>
                </a:extLst>
              </p14:cNvPr>
              <p14:cNvContentPartPr/>
              <p14:nvPr/>
            </p14:nvContentPartPr>
            <p14:xfrm>
              <a:off x="6310560" y="6039160"/>
              <a:ext cx="230760" cy="58356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523A1B28-2338-4355-875C-8AACEB411A2C}"/>
                  </a:ext>
                </a:extLst>
              </p:cNvPr>
              <p:cNvPicPr/>
              <p:nvPr/>
            </p:nvPicPr>
            <p:blipFill>
              <a:blip r:embed="rId85"/>
              <a:stretch>
                <a:fillRect/>
              </a:stretch>
            </p:blipFill>
            <p:spPr>
              <a:xfrm>
                <a:off x="6301920" y="6030520"/>
                <a:ext cx="248400" cy="601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6">
            <p14:nvContentPartPr>
              <p14:cNvPr id="32" name="Ink 31">
                <a:extLst>
                  <a:ext uri="{FF2B5EF4-FFF2-40B4-BE49-F238E27FC236}">
                    <a16:creationId xmlns:a16="http://schemas.microsoft.com/office/drawing/2014/main" id="{232F7A4F-D8A9-4CA4-B9B8-2074BD7FBC51}"/>
                  </a:ext>
                </a:extLst>
              </p14:cNvPr>
              <p14:cNvContentPartPr/>
              <p14:nvPr/>
            </p14:nvContentPartPr>
            <p14:xfrm>
              <a:off x="7533120" y="6144280"/>
              <a:ext cx="186480" cy="297000"/>
            </p14:xfrm>
          </p:contentPart>
        </mc:Choice>
        <mc:Fallback xmlns="">
          <p:pic>
            <p:nvPicPr>
              <p:cNvPr id="32" name="Ink 31">
                <a:extLst>
                  <a:ext uri="{FF2B5EF4-FFF2-40B4-BE49-F238E27FC236}">
                    <a16:creationId xmlns:a16="http://schemas.microsoft.com/office/drawing/2014/main" id="{232F7A4F-D8A9-4CA4-B9B8-2074BD7FBC51}"/>
                  </a:ext>
                </a:extLst>
              </p:cNvPr>
              <p:cNvPicPr/>
              <p:nvPr/>
            </p:nvPicPr>
            <p:blipFill>
              <a:blip r:embed="rId87"/>
              <a:stretch>
                <a:fillRect/>
              </a:stretch>
            </p:blipFill>
            <p:spPr>
              <a:xfrm>
                <a:off x="7524120" y="6135640"/>
                <a:ext cx="204120" cy="314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8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1A026CDA-B797-479E-9319-E74D0012F718}"/>
                  </a:ext>
                </a:extLst>
              </p14:cNvPr>
              <p14:cNvContentPartPr/>
              <p14:nvPr/>
            </p14:nvContentPartPr>
            <p14:xfrm>
              <a:off x="6640320" y="6130240"/>
              <a:ext cx="585360" cy="354960"/>
            </p14:xfrm>
          </p:contentPart>
        </mc:Choice>
        <mc:Fallback xmlns=""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1A026CDA-B797-479E-9319-E74D0012F718}"/>
                  </a:ext>
                </a:extLst>
              </p:cNvPr>
              <p:cNvPicPr/>
              <p:nvPr/>
            </p:nvPicPr>
            <p:blipFill>
              <a:blip r:embed="rId89"/>
              <a:stretch>
                <a:fillRect/>
              </a:stretch>
            </p:blipFill>
            <p:spPr>
              <a:xfrm>
                <a:off x="6631326" y="6121240"/>
                <a:ext cx="602989" cy="37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0">
            <p14:nvContentPartPr>
              <p14:cNvPr id="37" name="Ink 36">
                <a:extLst>
                  <a:ext uri="{FF2B5EF4-FFF2-40B4-BE49-F238E27FC236}">
                    <a16:creationId xmlns:a16="http://schemas.microsoft.com/office/drawing/2014/main" id="{16196D02-F58D-4806-8EC8-AEAD0BE2AB07}"/>
                  </a:ext>
                </a:extLst>
              </p14:cNvPr>
              <p14:cNvContentPartPr/>
              <p14:nvPr/>
            </p14:nvContentPartPr>
            <p14:xfrm>
              <a:off x="5570040" y="6064360"/>
              <a:ext cx="597240" cy="368640"/>
            </p14:xfrm>
          </p:contentPart>
        </mc:Choice>
        <mc:Fallback xmlns="">
          <p:pic>
            <p:nvPicPr>
              <p:cNvPr id="37" name="Ink 36">
                <a:extLst>
                  <a:ext uri="{FF2B5EF4-FFF2-40B4-BE49-F238E27FC236}">
                    <a16:creationId xmlns:a16="http://schemas.microsoft.com/office/drawing/2014/main" id="{16196D02-F58D-4806-8EC8-AEAD0BE2AB07}"/>
                  </a:ext>
                </a:extLst>
              </p:cNvPr>
              <p:cNvPicPr/>
              <p:nvPr/>
            </p:nvPicPr>
            <p:blipFill>
              <a:blip r:embed="rId91"/>
              <a:stretch>
                <a:fillRect/>
              </a:stretch>
            </p:blipFill>
            <p:spPr>
              <a:xfrm>
                <a:off x="5561045" y="6055728"/>
                <a:ext cx="614869" cy="38626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2">
            <p14:nvContentPartPr>
              <p14:cNvPr id="40" name="Ink 39">
                <a:extLst>
                  <a:ext uri="{FF2B5EF4-FFF2-40B4-BE49-F238E27FC236}">
                    <a16:creationId xmlns:a16="http://schemas.microsoft.com/office/drawing/2014/main" id="{49505EAA-F056-4A6A-9F2E-0E78C2686081}"/>
                  </a:ext>
                </a:extLst>
              </p14:cNvPr>
              <p14:cNvContentPartPr/>
              <p14:nvPr/>
            </p14:nvContentPartPr>
            <p14:xfrm>
              <a:off x="7482000" y="5951680"/>
              <a:ext cx="220680" cy="90360"/>
            </p14:xfrm>
          </p:contentPart>
        </mc:Choice>
        <mc:Fallback xmlns="">
          <p:pic>
            <p:nvPicPr>
              <p:cNvPr id="40" name="Ink 39">
                <a:extLst>
                  <a:ext uri="{FF2B5EF4-FFF2-40B4-BE49-F238E27FC236}">
                    <a16:creationId xmlns:a16="http://schemas.microsoft.com/office/drawing/2014/main" id="{49505EAA-F056-4A6A-9F2E-0E78C2686081}"/>
                  </a:ext>
                </a:extLst>
              </p:cNvPr>
              <p:cNvPicPr/>
              <p:nvPr/>
            </p:nvPicPr>
            <p:blipFill>
              <a:blip r:embed="rId93"/>
              <a:stretch>
                <a:fillRect/>
              </a:stretch>
            </p:blipFill>
            <p:spPr>
              <a:xfrm>
                <a:off x="7473000" y="5943040"/>
                <a:ext cx="238320" cy="10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4">
            <p14:nvContentPartPr>
              <p14:cNvPr id="48" name="Ink 47">
                <a:extLst>
                  <a:ext uri="{FF2B5EF4-FFF2-40B4-BE49-F238E27FC236}">
                    <a16:creationId xmlns:a16="http://schemas.microsoft.com/office/drawing/2014/main" id="{8CFF6383-D04B-491D-8AC2-360F07816A16}"/>
                  </a:ext>
                </a:extLst>
              </p14:cNvPr>
              <p14:cNvContentPartPr/>
              <p14:nvPr/>
            </p14:nvContentPartPr>
            <p14:xfrm>
              <a:off x="7890960" y="5927920"/>
              <a:ext cx="626040" cy="560520"/>
            </p14:xfrm>
          </p:contentPart>
        </mc:Choice>
        <mc:Fallback xmlns="">
          <p:pic>
            <p:nvPicPr>
              <p:cNvPr id="48" name="Ink 47">
                <a:extLst>
                  <a:ext uri="{FF2B5EF4-FFF2-40B4-BE49-F238E27FC236}">
                    <a16:creationId xmlns:a16="http://schemas.microsoft.com/office/drawing/2014/main" id="{8CFF6383-D04B-491D-8AC2-360F07816A16}"/>
                  </a:ext>
                </a:extLst>
              </p:cNvPr>
              <p:cNvPicPr/>
              <p:nvPr/>
            </p:nvPicPr>
            <p:blipFill>
              <a:blip r:embed="rId95"/>
              <a:stretch>
                <a:fillRect/>
              </a:stretch>
            </p:blipFill>
            <p:spPr>
              <a:xfrm>
                <a:off x="7881960" y="5919280"/>
                <a:ext cx="643680" cy="578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6">
            <p14:nvContentPartPr>
              <p14:cNvPr id="50" name="Ink 49">
                <a:extLst>
                  <a:ext uri="{FF2B5EF4-FFF2-40B4-BE49-F238E27FC236}">
                    <a16:creationId xmlns:a16="http://schemas.microsoft.com/office/drawing/2014/main" id="{3447C3EF-7FBB-467A-AA40-84EFCD33034F}"/>
                  </a:ext>
                </a:extLst>
              </p14:cNvPr>
              <p14:cNvContentPartPr/>
              <p14:nvPr/>
            </p14:nvContentPartPr>
            <p14:xfrm>
              <a:off x="7704120" y="6630280"/>
              <a:ext cx="923400" cy="138240"/>
            </p14:xfrm>
          </p:contentPart>
        </mc:Choice>
        <mc:Fallback xmlns="">
          <p:pic>
            <p:nvPicPr>
              <p:cNvPr id="50" name="Ink 49">
                <a:extLst>
                  <a:ext uri="{FF2B5EF4-FFF2-40B4-BE49-F238E27FC236}">
                    <a16:creationId xmlns:a16="http://schemas.microsoft.com/office/drawing/2014/main" id="{3447C3EF-7FBB-467A-AA40-84EFCD33034F}"/>
                  </a:ext>
                </a:extLst>
              </p:cNvPr>
              <p:cNvPicPr/>
              <p:nvPr/>
            </p:nvPicPr>
            <p:blipFill>
              <a:blip r:embed="rId97"/>
              <a:stretch>
                <a:fillRect/>
              </a:stretch>
            </p:blipFill>
            <p:spPr>
              <a:xfrm>
                <a:off x="7695120" y="6621640"/>
                <a:ext cx="941040" cy="1558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76186036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57AC7674-00CB-445D-AB38-713B6A72CCB2}"/>
                  </a:ext>
                </a:extLst>
              </p14:cNvPr>
              <p14:cNvContentPartPr/>
              <p14:nvPr/>
            </p14:nvContentPartPr>
            <p14:xfrm>
              <a:off x="352560" y="150280"/>
              <a:ext cx="614160" cy="42588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57AC7674-00CB-445D-AB38-713B6A72CCB2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43560" y="141280"/>
                <a:ext cx="631800" cy="443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F879C103-C4FB-496B-9FD3-82FB8314E16D}"/>
                  </a:ext>
                </a:extLst>
              </p14:cNvPr>
              <p14:cNvContentPartPr/>
              <p14:nvPr/>
            </p14:nvContentPartPr>
            <p14:xfrm>
              <a:off x="3165240" y="226240"/>
              <a:ext cx="246600" cy="576360"/>
            </p14:xfrm>
          </p:contentPart>
        </mc:Choice>
        <mc:Fallback xmlns=""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F879C103-C4FB-496B-9FD3-82FB8314E16D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156240" y="217600"/>
                <a:ext cx="264240" cy="594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AA30E1E7-8BE4-42DE-847C-0F6AAF5BB520}"/>
                  </a:ext>
                </a:extLst>
              </p14:cNvPr>
              <p14:cNvContentPartPr/>
              <p14:nvPr/>
            </p14:nvContentPartPr>
            <p14:xfrm>
              <a:off x="1190640" y="217600"/>
              <a:ext cx="1682280" cy="353520"/>
            </p14:xfrm>
          </p:contentPart>
        </mc:Choice>
        <mc:Fallback xmlns=""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AA30E1E7-8BE4-42DE-847C-0F6AAF5BB520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182000" y="208960"/>
                <a:ext cx="1699920" cy="371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35" name="Ink 34">
                <a:extLst>
                  <a:ext uri="{FF2B5EF4-FFF2-40B4-BE49-F238E27FC236}">
                    <a16:creationId xmlns:a16="http://schemas.microsoft.com/office/drawing/2014/main" id="{F0574817-426D-4FD9-A444-15FDA47689CB}"/>
                  </a:ext>
                </a:extLst>
              </p14:cNvPr>
              <p14:cNvContentPartPr/>
              <p14:nvPr/>
            </p14:nvContentPartPr>
            <p14:xfrm>
              <a:off x="4559880" y="150280"/>
              <a:ext cx="390240" cy="430920"/>
            </p14:xfrm>
          </p:contentPart>
        </mc:Choice>
        <mc:Fallback xmlns="">
          <p:pic>
            <p:nvPicPr>
              <p:cNvPr id="35" name="Ink 34">
                <a:extLst>
                  <a:ext uri="{FF2B5EF4-FFF2-40B4-BE49-F238E27FC236}">
                    <a16:creationId xmlns:a16="http://schemas.microsoft.com/office/drawing/2014/main" id="{F0574817-426D-4FD9-A444-15FDA47689CB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4550880" y="141280"/>
                <a:ext cx="407880" cy="448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46C3AF10-30DA-4C03-B590-FB3E3622F607}"/>
                  </a:ext>
                </a:extLst>
              </p14:cNvPr>
              <p14:cNvContentPartPr/>
              <p14:nvPr/>
            </p14:nvContentPartPr>
            <p14:xfrm>
              <a:off x="4187280" y="156760"/>
              <a:ext cx="152280" cy="437760"/>
            </p14:xfrm>
          </p:contentPart>
        </mc:Choice>
        <mc:Fallback xmlns=""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46C3AF10-30DA-4C03-B590-FB3E3622F607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4178280" y="148120"/>
                <a:ext cx="169920" cy="455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37" name="Ink 36">
                <a:extLst>
                  <a:ext uri="{FF2B5EF4-FFF2-40B4-BE49-F238E27FC236}">
                    <a16:creationId xmlns:a16="http://schemas.microsoft.com/office/drawing/2014/main" id="{63B9CBBA-B69F-4987-927B-2F0E155B2C24}"/>
                  </a:ext>
                </a:extLst>
              </p14:cNvPr>
              <p14:cNvContentPartPr/>
              <p14:nvPr/>
            </p14:nvContentPartPr>
            <p14:xfrm>
              <a:off x="3714960" y="163600"/>
              <a:ext cx="208440" cy="401040"/>
            </p14:xfrm>
          </p:contentPart>
        </mc:Choice>
        <mc:Fallback xmlns="">
          <p:pic>
            <p:nvPicPr>
              <p:cNvPr id="37" name="Ink 36">
                <a:extLst>
                  <a:ext uri="{FF2B5EF4-FFF2-40B4-BE49-F238E27FC236}">
                    <a16:creationId xmlns:a16="http://schemas.microsoft.com/office/drawing/2014/main" id="{63B9CBBA-B69F-4987-927B-2F0E155B2C24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3706320" y="154608"/>
                <a:ext cx="226080" cy="41866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38" name="Ink 37">
                <a:extLst>
                  <a:ext uri="{FF2B5EF4-FFF2-40B4-BE49-F238E27FC236}">
                    <a16:creationId xmlns:a16="http://schemas.microsoft.com/office/drawing/2014/main" id="{7092BD5B-317B-4368-AC94-69FEAAFF2040}"/>
                  </a:ext>
                </a:extLst>
              </p14:cNvPr>
              <p14:cNvContentPartPr/>
              <p14:nvPr/>
            </p14:nvContentPartPr>
            <p14:xfrm>
              <a:off x="5201400" y="336400"/>
              <a:ext cx="574560" cy="177840"/>
            </p14:xfrm>
          </p:contentPart>
        </mc:Choice>
        <mc:Fallback xmlns="">
          <p:pic>
            <p:nvPicPr>
              <p:cNvPr id="38" name="Ink 37">
                <a:extLst>
                  <a:ext uri="{FF2B5EF4-FFF2-40B4-BE49-F238E27FC236}">
                    <a16:creationId xmlns:a16="http://schemas.microsoft.com/office/drawing/2014/main" id="{7092BD5B-317B-4368-AC94-69FEAAFF2040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5192400" y="327760"/>
                <a:ext cx="592200" cy="195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53" name="Ink 52">
                <a:extLst>
                  <a:ext uri="{FF2B5EF4-FFF2-40B4-BE49-F238E27FC236}">
                    <a16:creationId xmlns:a16="http://schemas.microsoft.com/office/drawing/2014/main" id="{2BB8F1C6-E100-425A-80AA-5740044B7DF7}"/>
                  </a:ext>
                </a:extLst>
              </p14:cNvPr>
              <p14:cNvContentPartPr/>
              <p14:nvPr/>
            </p14:nvContentPartPr>
            <p14:xfrm>
              <a:off x="6055680" y="135880"/>
              <a:ext cx="2999520" cy="566280"/>
            </p14:xfrm>
          </p:contentPart>
        </mc:Choice>
        <mc:Fallback xmlns="">
          <p:pic>
            <p:nvPicPr>
              <p:cNvPr id="53" name="Ink 52">
                <a:extLst>
                  <a:ext uri="{FF2B5EF4-FFF2-40B4-BE49-F238E27FC236}">
                    <a16:creationId xmlns:a16="http://schemas.microsoft.com/office/drawing/2014/main" id="{2BB8F1C6-E100-425A-80AA-5740044B7DF7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6047039" y="126880"/>
                <a:ext cx="3017162" cy="5839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77003012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57AC7674-00CB-445D-AB38-713B6A72CCB2}"/>
                  </a:ext>
                </a:extLst>
              </p14:cNvPr>
              <p14:cNvContentPartPr/>
              <p14:nvPr/>
            </p14:nvContentPartPr>
            <p14:xfrm>
              <a:off x="352560" y="150280"/>
              <a:ext cx="614160" cy="42588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57AC7674-00CB-445D-AB38-713B6A72CCB2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43560" y="141280"/>
                <a:ext cx="631800" cy="443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F879C103-C4FB-496B-9FD3-82FB8314E16D}"/>
                  </a:ext>
                </a:extLst>
              </p14:cNvPr>
              <p14:cNvContentPartPr/>
              <p14:nvPr/>
            </p14:nvContentPartPr>
            <p14:xfrm>
              <a:off x="3165240" y="226240"/>
              <a:ext cx="246600" cy="576360"/>
            </p14:xfrm>
          </p:contentPart>
        </mc:Choice>
        <mc:Fallback xmlns=""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F879C103-C4FB-496B-9FD3-82FB8314E16D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156240" y="217600"/>
                <a:ext cx="264240" cy="594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AA30E1E7-8BE4-42DE-847C-0F6AAF5BB520}"/>
                  </a:ext>
                </a:extLst>
              </p14:cNvPr>
              <p14:cNvContentPartPr/>
              <p14:nvPr/>
            </p14:nvContentPartPr>
            <p14:xfrm>
              <a:off x="1190640" y="217600"/>
              <a:ext cx="1682280" cy="353520"/>
            </p14:xfrm>
          </p:contentPart>
        </mc:Choice>
        <mc:Fallback xmlns=""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AA30E1E7-8BE4-42DE-847C-0F6AAF5BB520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182000" y="208960"/>
                <a:ext cx="1699920" cy="371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35" name="Ink 34">
                <a:extLst>
                  <a:ext uri="{FF2B5EF4-FFF2-40B4-BE49-F238E27FC236}">
                    <a16:creationId xmlns:a16="http://schemas.microsoft.com/office/drawing/2014/main" id="{F0574817-426D-4FD9-A444-15FDA47689CB}"/>
                  </a:ext>
                </a:extLst>
              </p14:cNvPr>
              <p14:cNvContentPartPr/>
              <p14:nvPr/>
            </p14:nvContentPartPr>
            <p14:xfrm>
              <a:off x="4559880" y="150280"/>
              <a:ext cx="390240" cy="430920"/>
            </p14:xfrm>
          </p:contentPart>
        </mc:Choice>
        <mc:Fallback xmlns="">
          <p:pic>
            <p:nvPicPr>
              <p:cNvPr id="35" name="Ink 34">
                <a:extLst>
                  <a:ext uri="{FF2B5EF4-FFF2-40B4-BE49-F238E27FC236}">
                    <a16:creationId xmlns:a16="http://schemas.microsoft.com/office/drawing/2014/main" id="{F0574817-426D-4FD9-A444-15FDA47689CB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4550880" y="141280"/>
                <a:ext cx="407880" cy="448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46C3AF10-30DA-4C03-B590-FB3E3622F607}"/>
                  </a:ext>
                </a:extLst>
              </p14:cNvPr>
              <p14:cNvContentPartPr/>
              <p14:nvPr/>
            </p14:nvContentPartPr>
            <p14:xfrm>
              <a:off x="4187280" y="156760"/>
              <a:ext cx="152280" cy="437760"/>
            </p14:xfrm>
          </p:contentPart>
        </mc:Choice>
        <mc:Fallback xmlns=""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46C3AF10-30DA-4C03-B590-FB3E3622F607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4178280" y="148120"/>
                <a:ext cx="169920" cy="455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37" name="Ink 36">
                <a:extLst>
                  <a:ext uri="{FF2B5EF4-FFF2-40B4-BE49-F238E27FC236}">
                    <a16:creationId xmlns:a16="http://schemas.microsoft.com/office/drawing/2014/main" id="{63B9CBBA-B69F-4987-927B-2F0E155B2C24}"/>
                  </a:ext>
                </a:extLst>
              </p14:cNvPr>
              <p14:cNvContentPartPr/>
              <p14:nvPr/>
            </p14:nvContentPartPr>
            <p14:xfrm>
              <a:off x="3714960" y="163600"/>
              <a:ext cx="208440" cy="401040"/>
            </p14:xfrm>
          </p:contentPart>
        </mc:Choice>
        <mc:Fallback xmlns="">
          <p:pic>
            <p:nvPicPr>
              <p:cNvPr id="37" name="Ink 36">
                <a:extLst>
                  <a:ext uri="{FF2B5EF4-FFF2-40B4-BE49-F238E27FC236}">
                    <a16:creationId xmlns:a16="http://schemas.microsoft.com/office/drawing/2014/main" id="{63B9CBBA-B69F-4987-927B-2F0E155B2C24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3706320" y="154608"/>
                <a:ext cx="226080" cy="41866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38" name="Ink 37">
                <a:extLst>
                  <a:ext uri="{FF2B5EF4-FFF2-40B4-BE49-F238E27FC236}">
                    <a16:creationId xmlns:a16="http://schemas.microsoft.com/office/drawing/2014/main" id="{7092BD5B-317B-4368-AC94-69FEAAFF2040}"/>
                  </a:ext>
                </a:extLst>
              </p14:cNvPr>
              <p14:cNvContentPartPr/>
              <p14:nvPr/>
            </p14:nvContentPartPr>
            <p14:xfrm>
              <a:off x="5201400" y="336400"/>
              <a:ext cx="574560" cy="177840"/>
            </p14:xfrm>
          </p:contentPart>
        </mc:Choice>
        <mc:Fallback xmlns="">
          <p:pic>
            <p:nvPicPr>
              <p:cNvPr id="38" name="Ink 37">
                <a:extLst>
                  <a:ext uri="{FF2B5EF4-FFF2-40B4-BE49-F238E27FC236}">
                    <a16:creationId xmlns:a16="http://schemas.microsoft.com/office/drawing/2014/main" id="{7092BD5B-317B-4368-AC94-69FEAAFF2040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5192400" y="327760"/>
                <a:ext cx="592200" cy="195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53" name="Ink 52">
                <a:extLst>
                  <a:ext uri="{FF2B5EF4-FFF2-40B4-BE49-F238E27FC236}">
                    <a16:creationId xmlns:a16="http://schemas.microsoft.com/office/drawing/2014/main" id="{2BB8F1C6-E100-425A-80AA-5740044B7DF7}"/>
                  </a:ext>
                </a:extLst>
              </p14:cNvPr>
              <p14:cNvContentPartPr/>
              <p14:nvPr/>
            </p14:nvContentPartPr>
            <p14:xfrm>
              <a:off x="6055680" y="135880"/>
              <a:ext cx="2999520" cy="566280"/>
            </p14:xfrm>
          </p:contentPart>
        </mc:Choice>
        <mc:Fallback xmlns="">
          <p:pic>
            <p:nvPicPr>
              <p:cNvPr id="53" name="Ink 52">
                <a:extLst>
                  <a:ext uri="{FF2B5EF4-FFF2-40B4-BE49-F238E27FC236}">
                    <a16:creationId xmlns:a16="http://schemas.microsoft.com/office/drawing/2014/main" id="{2BB8F1C6-E100-425A-80AA-5740044B7DF7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6047039" y="126880"/>
                <a:ext cx="3017162" cy="583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54" name="Ink 53">
                <a:extLst>
                  <a:ext uri="{FF2B5EF4-FFF2-40B4-BE49-F238E27FC236}">
                    <a16:creationId xmlns:a16="http://schemas.microsoft.com/office/drawing/2014/main" id="{27E842E0-7A38-4C76-AD7E-51410BEF8C4A}"/>
                  </a:ext>
                </a:extLst>
              </p14:cNvPr>
              <p14:cNvContentPartPr/>
              <p14:nvPr/>
            </p14:nvContentPartPr>
            <p14:xfrm>
              <a:off x="607440" y="922840"/>
              <a:ext cx="202320" cy="298440"/>
            </p14:xfrm>
          </p:contentPart>
        </mc:Choice>
        <mc:Fallback xmlns="">
          <p:pic>
            <p:nvPicPr>
              <p:cNvPr id="54" name="Ink 53">
                <a:extLst>
                  <a:ext uri="{FF2B5EF4-FFF2-40B4-BE49-F238E27FC236}">
                    <a16:creationId xmlns:a16="http://schemas.microsoft.com/office/drawing/2014/main" id="{27E842E0-7A38-4C76-AD7E-51410BEF8C4A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598800" y="914200"/>
                <a:ext cx="219960" cy="316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55" name="Ink 54">
                <a:extLst>
                  <a:ext uri="{FF2B5EF4-FFF2-40B4-BE49-F238E27FC236}">
                    <a16:creationId xmlns:a16="http://schemas.microsoft.com/office/drawing/2014/main" id="{9980EAB6-77E2-4931-AF9F-9E31370D46CD}"/>
                  </a:ext>
                </a:extLst>
              </p14:cNvPr>
              <p14:cNvContentPartPr/>
              <p14:nvPr/>
            </p14:nvContentPartPr>
            <p14:xfrm>
              <a:off x="505920" y="781360"/>
              <a:ext cx="201240" cy="75960"/>
            </p14:xfrm>
          </p:contentPart>
        </mc:Choice>
        <mc:Fallback xmlns="">
          <p:pic>
            <p:nvPicPr>
              <p:cNvPr id="55" name="Ink 54">
                <a:extLst>
                  <a:ext uri="{FF2B5EF4-FFF2-40B4-BE49-F238E27FC236}">
                    <a16:creationId xmlns:a16="http://schemas.microsoft.com/office/drawing/2014/main" id="{9980EAB6-77E2-4931-AF9F-9E31370D46CD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497280" y="772360"/>
                <a:ext cx="218880" cy="93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56" name="Ink 55">
                <a:extLst>
                  <a:ext uri="{FF2B5EF4-FFF2-40B4-BE49-F238E27FC236}">
                    <a16:creationId xmlns:a16="http://schemas.microsoft.com/office/drawing/2014/main" id="{B2B4FA47-C0EE-49A9-A1D6-234FB905D27C}"/>
                  </a:ext>
                </a:extLst>
              </p14:cNvPr>
              <p14:cNvContentPartPr/>
              <p14:nvPr/>
            </p14:nvContentPartPr>
            <p14:xfrm>
              <a:off x="931800" y="957400"/>
              <a:ext cx="169920" cy="9720"/>
            </p14:xfrm>
          </p:contentPart>
        </mc:Choice>
        <mc:Fallback xmlns="">
          <p:pic>
            <p:nvPicPr>
              <p:cNvPr id="56" name="Ink 55">
                <a:extLst>
                  <a:ext uri="{FF2B5EF4-FFF2-40B4-BE49-F238E27FC236}">
                    <a16:creationId xmlns:a16="http://schemas.microsoft.com/office/drawing/2014/main" id="{B2B4FA47-C0EE-49A9-A1D6-234FB905D27C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922800" y="948400"/>
                <a:ext cx="187560" cy="2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57" name="Ink 56">
                <a:extLst>
                  <a:ext uri="{FF2B5EF4-FFF2-40B4-BE49-F238E27FC236}">
                    <a16:creationId xmlns:a16="http://schemas.microsoft.com/office/drawing/2014/main" id="{4B5D0FD3-4140-44EF-B978-2CAAF19598E9}"/>
                  </a:ext>
                </a:extLst>
              </p14:cNvPr>
              <p14:cNvContentPartPr/>
              <p14:nvPr/>
            </p14:nvContentPartPr>
            <p14:xfrm>
              <a:off x="940800" y="1056760"/>
              <a:ext cx="173160" cy="16200"/>
            </p14:xfrm>
          </p:contentPart>
        </mc:Choice>
        <mc:Fallback xmlns="">
          <p:pic>
            <p:nvPicPr>
              <p:cNvPr id="57" name="Ink 56">
                <a:extLst>
                  <a:ext uri="{FF2B5EF4-FFF2-40B4-BE49-F238E27FC236}">
                    <a16:creationId xmlns:a16="http://schemas.microsoft.com/office/drawing/2014/main" id="{4B5D0FD3-4140-44EF-B978-2CAAF19598E9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932160" y="1048120"/>
                <a:ext cx="190800" cy="33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61" name="Ink 60">
                <a:extLst>
                  <a:ext uri="{FF2B5EF4-FFF2-40B4-BE49-F238E27FC236}">
                    <a16:creationId xmlns:a16="http://schemas.microsoft.com/office/drawing/2014/main" id="{1A5865C4-4B8D-47D8-944C-1726DBF43E72}"/>
                  </a:ext>
                </a:extLst>
              </p14:cNvPr>
              <p14:cNvContentPartPr/>
              <p14:nvPr/>
            </p14:nvContentPartPr>
            <p14:xfrm>
              <a:off x="1668720" y="746800"/>
              <a:ext cx="182520" cy="12240"/>
            </p14:xfrm>
          </p:contentPart>
        </mc:Choice>
        <mc:Fallback xmlns="">
          <p:pic>
            <p:nvPicPr>
              <p:cNvPr id="61" name="Ink 60">
                <a:extLst>
                  <a:ext uri="{FF2B5EF4-FFF2-40B4-BE49-F238E27FC236}">
                    <a16:creationId xmlns:a16="http://schemas.microsoft.com/office/drawing/2014/main" id="{1A5865C4-4B8D-47D8-944C-1726DBF43E72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1659720" y="737800"/>
                <a:ext cx="200160" cy="29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62" name="Ink 61">
                <a:extLst>
                  <a:ext uri="{FF2B5EF4-FFF2-40B4-BE49-F238E27FC236}">
                    <a16:creationId xmlns:a16="http://schemas.microsoft.com/office/drawing/2014/main" id="{55C8F413-B38D-4707-8B47-9F1CE5FA6C41}"/>
                  </a:ext>
                </a:extLst>
              </p14:cNvPr>
              <p14:cNvContentPartPr/>
              <p14:nvPr/>
            </p14:nvContentPartPr>
            <p14:xfrm>
              <a:off x="1246440" y="834280"/>
              <a:ext cx="635400" cy="323280"/>
            </p14:xfrm>
          </p:contentPart>
        </mc:Choice>
        <mc:Fallback xmlns="">
          <p:pic>
            <p:nvPicPr>
              <p:cNvPr id="62" name="Ink 61">
                <a:extLst>
                  <a:ext uri="{FF2B5EF4-FFF2-40B4-BE49-F238E27FC236}">
                    <a16:creationId xmlns:a16="http://schemas.microsoft.com/office/drawing/2014/main" id="{55C8F413-B38D-4707-8B47-9F1CE5FA6C41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1237440" y="825640"/>
                <a:ext cx="653040" cy="340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DBDBC818-520E-4F44-8B58-DB71938E6DD8}"/>
                  </a:ext>
                </a:extLst>
              </p14:cNvPr>
              <p14:cNvContentPartPr/>
              <p14:nvPr/>
            </p14:nvContentPartPr>
            <p14:xfrm>
              <a:off x="2641440" y="717640"/>
              <a:ext cx="254160" cy="6087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DBDBC818-520E-4F44-8B58-DB71938E6DD8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2632800" y="708640"/>
                <a:ext cx="271800" cy="626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4FB59C0F-B4DD-441C-9607-CCA76A295919}"/>
                  </a:ext>
                </a:extLst>
              </p14:cNvPr>
              <p14:cNvContentPartPr/>
              <p14:nvPr/>
            </p14:nvContentPartPr>
            <p14:xfrm>
              <a:off x="3930960" y="991600"/>
              <a:ext cx="166680" cy="1512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4FB59C0F-B4DD-441C-9607-CCA76A295919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3922320" y="982960"/>
                <a:ext cx="184320" cy="32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AC783A1C-1A2F-4C78-87C0-D0ADAA462431}"/>
                  </a:ext>
                </a:extLst>
              </p14:cNvPr>
              <p14:cNvContentPartPr/>
              <p14:nvPr/>
            </p14:nvContentPartPr>
            <p14:xfrm>
              <a:off x="3937800" y="1096720"/>
              <a:ext cx="193320" cy="129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AC783A1C-1A2F-4C78-87C0-D0ADAA462431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3928800" y="1087720"/>
                <a:ext cx="210960" cy="30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6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DA669406-BE59-4D17-BE7B-C43D7B5B1D26}"/>
                  </a:ext>
                </a:extLst>
              </p14:cNvPr>
              <p14:cNvContentPartPr/>
              <p14:nvPr/>
            </p14:nvContentPartPr>
            <p14:xfrm>
              <a:off x="3335880" y="738880"/>
              <a:ext cx="445320" cy="52200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DA669406-BE59-4D17-BE7B-C43D7B5B1D26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3327233" y="729886"/>
                <a:ext cx="462974" cy="53962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8">
            <p14:nvContentPartPr>
              <p14:cNvPr id="44" name="Ink 43">
                <a:extLst>
                  <a:ext uri="{FF2B5EF4-FFF2-40B4-BE49-F238E27FC236}">
                    <a16:creationId xmlns:a16="http://schemas.microsoft.com/office/drawing/2014/main" id="{A297BA97-8E6F-4998-9390-EF8CEA1CD733}"/>
                  </a:ext>
                </a:extLst>
              </p14:cNvPr>
              <p14:cNvContentPartPr/>
              <p14:nvPr/>
            </p14:nvContentPartPr>
            <p14:xfrm>
              <a:off x="4256760" y="730240"/>
              <a:ext cx="2284560" cy="570960"/>
            </p14:xfrm>
          </p:contentPart>
        </mc:Choice>
        <mc:Fallback xmlns="">
          <p:pic>
            <p:nvPicPr>
              <p:cNvPr id="44" name="Ink 43">
                <a:extLst>
                  <a:ext uri="{FF2B5EF4-FFF2-40B4-BE49-F238E27FC236}">
                    <a16:creationId xmlns:a16="http://schemas.microsoft.com/office/drawing/2014/main" id="{A297BA97-8E6F-4998-9390-EF8CEA1CD733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4247760" y="721240"/>
                <a:ext cx="2302200" cy="588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47" name="Ink 46">
                <a:extLst>
                  <a:ext uri="{FF2B5EF4-FFF2-40B4-BE49-F238E27FC236}">
                    <a16:creationId xmlns:a16="http://schemas.microsoft.com/office/drawing/2014/main" id="{F3F810CA-8FED-448F-9B82-1FCD2E1312B0}"/>
                  </a:ext>
                </a:extLst>
              </p14:cNvPr>
              <p14:cNvContentPartPr/>
              <p14:nvPr/>
            </p14:nvContentPartPr>
            <p14:xfrm>
              <a:off x="6643560" y="803680"/>
              <a:ext cx="849240" cy="473760"/>
            </p14:xfrm>
          </p:contentPart>
        </mc:Choice>
        <mc:Fallback xmlns="">
          <p:pic>
            <p:nvPicPr>
              <p:cNvPr id="47" name="Ink 46">
                <a:extLst>
                  <a:ext uri="{FF2B5EF4-FFF2-40B4-BE49-F238E27FC236}">
                    <a16:creationId xmlns:a16="http://schemas.microsoft.com/office/drawing/2014/main" id="{F3F810CA-8FED-448F-9B82-1FCD2E1312B0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6634920" y="794680"/>
                <a:ext cx="866880" cy="491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2">
            <p14:nvContentPartPr>
              <p14:cNvPr id="48" name="Ink 47">
                <a:extLst>
                  <a:ext uri="{FF2B5EF4-FFF2-40B4-BE49-F238E27FC236}">
                    <a16:creationId xmlns:a16="http://schemas.microsoft.com/office/drawing/2014/main" id="{19AECD56-68B3-4B32-A4D8-BC46DF59DC20}"/>
                  </a:ext>
                </a:extLst>
              </p14:cNvPr>
              <p14:cNvContentPartPr/>
              <p14:nvPr/>
            </p14:nvContentPartPr>
            <p14:xfrm>
              <a:off x="7656240" y="1013200"/>
              <a:ext cx="88560" cy="6840"/>
            </p14:xfrm>
          </p:contentPart>
        </mc:Choice>
        <mc:Fallback xmlns="">
          <p:pic>
            <p:nvPicPr>
              <p:cNvPr id="48" name="Ink 47">
                <a:extLst>
                  <a:ext uri="{FF2B5EF4-FFF2-40B4-BE49-F238E27FC236}">
                    <a16:creationId xmlns:a16="http://schemas.microsoft.com/office/drawing/2014/main" id="{19AECD56-68B3-4B32-A4D8-BC46DF59DC20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7647600" y="1004200"/>
                <a:ext cx="106200" cy="24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4">
            <p14:nvContentPartPr>
              <p14:cNvPr id="49" name="Ink 48">
                <a:extLst>
                  <a:ext uri="{FF2B5EF4-FFF2-40B4-BE49-F238E27FC236}">
                    <a16:creationId xmlns:a16="http://schemas.microsoft.com/office/drawing/2014/main" id="{A3189453-C725-48A9-8BB4-6EAC02ADDA3A}"/>
                  </a:ext>
                </a:extLst>
              </p14:cNvPr>
              <p14:cNvContentPartPr/>
              <p14:nvPr/>
            </p14:nvContentPartPr>
            <p14:xfrm>
              <a:off x="7644360" y="1106080"/>
              <a:ext cx="105840" cy="1800"/>
            </p14:xfrm>
          </p:contentPart>
        </mc:Choice>
        <mc:Fallback xmlns="">
          <p:pic>
            <p:nvPicPr>
              <p:cNvPr id="49" name="Ink 48">
                <a:extLst>
                  <a:ext uri="{FF2B5EF4-FFF2-40B4-BE49-F238E27FC236}">
                    <a16:creationId xmlns:a16="http://schemas.microsoft.com/office/drawing/2014/main" id="{A3189453-C725-48A9-8BB4-6EAC02ADDA3A}"/>
                  </a:ext>
                </a:extLst>
              </p:cNvPr>
              <p:cNvPicPr/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7635360" y="1097080"/>
                <a:ext cx="123480" cy="1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6">
            <p14:nvContentPartPr>
              <p14:cNvPr id="50" name="Ink 49">
                <a:extLst>
                  <a:ext uri="{FF2B5EF4-FFF2-40B4-BE49-F238E27FC236}">
                    <a16:creationId xmlns:a16="http://schemas.microsoft.com/office/drawing/2014/main" id="{068A91EC-11BD-4FF4-BE22-2040FA3708AF}"/>
                  </a:ext>
                </a:extLst>
              </p14:cNvPr>
              <p14:cNvContentPartPr/>
              <p14:nvPr/>
            </p14:nvContentPartPr>
            <p14:xfrm>
              <a:off x="7851720" y="996280"/>
              <a:ext cx="217080" cy="188280"/>
            </p14:xfrm>
          </p:contentPart>
        </mc:Choice>
        <mc:Fallback xmlns="">
          <p:pic>
            <p:nvPicPr>
              <p:cNvPr id="50" name="Ink 49">
                <a:extLst>
                  <a:ext uri="{FF2B5EF4-FFF2-40B4-BE49-F238E27FC236}">
                    <a16:creationId xmlns:a16="http://schemas.microsoft.com/office/drawing/2014/main" id="{068A91EC-11BD-4FF4-BE22-2040FA3708AF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7843080" y="987280"/>
                <a:ext cx="234720" cy="205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8">
            <p14:nvContentPartPr>
              <p14:cNvPr id="68" name="Ink 67">
                <a:extLst>
                  <a:ext uri="{FF2B5EF4-FFF2-40B4-BE49-F238E27FC236}">
                    <a16:creationId xmlns:a16="http://schemas.microsoft.com/office/drawing/2014/main" id="{DA191AE1-FA09-48F0-843D-8D746E0DCE8D}"/>
                  </a:ext>
                </a:extLst>
              </p14:cNvPr>
              <p14:cNvContentPartPr/>
              <p14:nvPr/>
            </p14:nvContentPartPr>
            <p14:xfrm>
              <a:off x="8157360" y="833200"/>
              <a:ext cx="759240" cy="407160"/>
            </p14:xfrm>
          </p:contentPart>
        </mc:Choice>
        <mc:Fallback xmlns="">
          <p:pic>
            <p:nvPicPr>
              <p:cNvPr id="68" name="Ink 67">
                <a:extLst>
                  <a:ext uri="{FF2B5EF4-FFF2-40B4-BE49-F238E27FC236}">
                    <a16:creationId xmlns:a16="http://schemas.microsoft.com/office/drawing/2014/main" id="{DA191AE1-FA09-48F0-843D-8D746E0DCE8D}"/>
                  </a:ext>
                </a:extLst>
              </p:cNvPr>
              <p:cNvPicPr/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8148360" y="824560"/>
                <a:ext cx="776880" cy="424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5243642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57AC7674-00CB-445D-AB38-713B6A72CCB2}"/>
                  </a:ext>
                </a:extLst>
              </p14:cNvPr>
              <p14:cNvContentPartPr/>
              <p14:nvPr/>
            </p14:nvContentPartPr>
            <p14:xfrm>
              <a:off x="352560" y="150280"/>
              <a:ext cx="614160" cy="42588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57AC7674-00CB-445D-AB38-713B6A72CCB2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43560" y="141280"/>
                <a:ext cx="631800" cy="443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F879C103-C4FB-496B-9FD3-82FB8314E16D}"/>
                  </a:ext>
                </a:extLst>
              </p14:cNvPr>
              <p14:cNvContentPartPr/>
              <p14:nvPr/>
            </p14:nvContentPartPr>
            <p14:xfrm>
              <a:off x="3165240" y="226240"/>
              <a:ext cx="246600" cy="576360"/>
            </p14:xfrm>
          </p:contentPart>
        </mc:Choice>
        <mc:Fallback xmlns=""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F879C103-C4FB-496B-9FD3-82FB8314E16D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156240" y="217600"/>
                <a:ext cx="264240" cy="594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AA30E1E7-8BE4-42DE-847C-0F6AAF5BB520}"/>
                  </a:ext>
                </a:extLst>
              </p14:cNvPr>
              <p14:cNvContentPartPr/>
              <p14:nvPr/>
            </p14:nvContentPartPr>
            <p14:xfrm>
              <a:off x="1190640" y="217600"/>
              <a:ext cx="1682280" cy="353520"/>
            </p14:xfrm>
          </p:contentPart>
        </mc:Choice>
        <mc:Fallback xmlns=""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AA30E1E7-8BE4-42DE-847C-0F6AAF5BB520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182000" y="208960"/>
                <a:ext cx="1699920" cy="371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35" name="Ink 34">
                <a:extLst>
                  <a:ext uri="{FF2B5EF4-FFF2-40B4-BE49-F238E27FC236}">
                    <a16:creationId xmlns:a16="http://schemas.microsoft.com/office/drawing/2014/main" id="{F0574817-426D-4FD9-A444-15FDA47689CB}"/>
                  </a:ext>
                </a:extLst>
              </p14:cNvPr>
              <p14:cNvContentPartPr/>
              <p14:nvPr/>
            </p14:nvContentPartPr>
            <p14:xfrm>
              <a:off x="4559880" y="150280"/>
              <a:ext cx="390240" cy="430920"/>
            </p14:xfrm>
          </p:contentPart>
        </mc:Choice>
        <mc:Fallback xmlns="">
          <p:pic>
            <p:nvPicPr>
              <p:cNvPr id="35" name="Ink 34">
                <a:extLst>
                  <a:ext uri="{FF2B5EF4-FFF2-40B4-BE49-F238E27FC236}">
                    <a16:creationId xmlns:a16="http://schemas.microsoft.com/office/drawing/2014/main" id="{F0574817-426D-4FD9-A444-15FDA47689CB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4550880" y="141280"/>
                <a:ext cx="407880" cy="448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46C3AF10-30DA-4C03-B590-FB3E3622F607}"/>
                  </a:ext>
                </a:extLst>
              </p14:cNvPr>
              <p14:cNvContentPartPr/>
              <p14:nvPr/>
            </p14:nvContentPartPr>
            <p14:xfrm>
              <a:off x="4187280" y="156760"/>
              <a:ext cx="152280" cy="437760"/>
            </p14:xfrm>
          </p:contentPart>
        </mc:Choice>
        <mc:Fallback xmlns=""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46C3AF10-30DA-4C03-B590-FB3E3622F607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4178280" y="148120"/>
                <a:ext cx="169920" cy="455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37" name="Ink 36">
                <a:extLst>
                  <a:ext uri="{FF2B5EF4-FFF2-40B4-BE49-F238E27FC236}">
                    <a16:creationId xmlns:a16="http://schemas.microsoft.com/office/drawing/2014/main" id="{63B9CBBA-B69F-4987-927B-2F0E155B2C24}"/>
                  </a:ext>
                </a:extLst>
              </p14:cNvPr>
              <p14:cNvContentPartPr/>
              <p14:nvPr/>
            </p14:nvContentPartPr>
            <p14:xfrm>
              <a:off x="3714960" y="163600"/>
              <a:ext cx="208440" cy="401040"/>
            </p14:xfrm>
          </p:contentPart>
        </mc:Choice>
        <mc:Fallback xmlns="">
          <p:pic>
            <p:nvPicPr>
              <p:cNvPr id="37" name="Ink 36">
                <a:extLst>
                  <a:ext uri="{FF2B5EF4-FFF2-40B4-BE49-F238E27FC236}">
                    <a16:creationId xmlns:a16="http://schemas.microsoft.com/office/drawing/2014/main" id="{63B9CBBA-B69F-4987-927B-2F0E155B2C24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3706320" y="154608"/>
                <a:ext cx="226080" cy="41866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38" name="Ink 37">
                <a:extLst>
                  <a:ext uri="{FF2B5EF4-FFF2-40B4-BE49-F238E27FC236}">
                    <a16:creationId xmlns:a16="http://schemas.microsoft.com/office/drawing/2014/main" id="{7092BD5B-317B-4368-AC94-69FEAAFF2040}"/>
                  </a:ext>
                </a:extLst>
              </p14:cNvPr>
              <p14:cNvContentPartPr/>
              <p14:nvPr/>
            </p14:nvContentPartPr>
            <p14:xfrm>
              <a:off x="5201400" y="336400"/>
              <a:ext cx="574560" cy="177840"/>
            </p14:xfrm>
          </p:contentPart>
        </mc:Choice>
        <mc:Fallback xmlns="">
          <p:pic>
            <p:nvPicPr>
              <p:cNvPr id="38" name="Ink 37">
                <a:extLst>
                  <a:ext uri="{FF2B5EF4-FFF2-40B4-BE49-F238E27FC236}">
                    <a16:creationId xmlns:a16="http://schemas.microsoft.com/office/drawing/2014/main" id="{7092BD5B-317B-4368-AC94-69FEAAFF2040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5192400" y="327760"/>
                <a:ext cx="592200" cy="195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53" name="Ink 52">
                <a:extLst>
                  <a:ext uri="{FF2B5EF4-FFF2-40B4-BE49-F238E27FC236}">
                    <a16:creationId xmlns:a16="http://schemas.microsoft.com/office/drawing/2014/main" id="{2BB8F1C6-E100-425A-80AA-5740044B7DF7}"/>
                  </a:ext>
                </a:extLst>
              </p14:cNvPr>
              <p14:cNvContentPartPr/>
              <p14:nvPr/>
            </p14:nvContentPartPr>
            <p14:xfrm>
              <a:off x="6055680" y="135880"/>
              <a:ext cx="2999520" cy="566280"/>
            </p14:xfrm>
          </p:contentPart>
        </mc:Choice>
        <mc:Fallback xmlns="">
          <p:pic>
            <p:nvPicPr>
              <p:cNvPr id="53" name="Ink 52">
                <a:extLst>
                  <a:ext uri="{FF2B5EF4-FFF2-40B4-BE49-F238E27FC236}">
                    <a16:creationId xmlns:a16="http://schemas.microsoft.com/office/drawing/2014/main" id="{2BB8F1C6-E100-425A-80AA-5740044B7DF7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6047039" y="126880"/>
                <a:ext cx="3017162" cy="583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54" name="Ink 53">
                <a:extLst>
                  <a:ext uri="{FF2B5EF4-FFF2-40B4-BE49-F238E27FC236}">
                    <a16:creationId xmlns:a16="http://schemas.microsoft.com/office/drawing/2014/main" id="{27E842E0-7A38-4C76-AD7E-51410BEF8C4A}"/>
                  </a:ext>
                </a:extLst>
              </p14:cNvPr>
              <p14:cNvContentPartPr/>
              <p14:nvPr/>
            </p14:nvContentPartPr>
            <p14:xfrm>
              <a:off x="607440" y="922840"/>
              <a:ext cx="202320" cy="298440"/>
            </p14:xfrm>
          </p:contentPart>
        </mc:Choice>
        <mc:Fallback xmlns="">
          <p:pic>
            <p:nvPicPr>
              <p:cNvPr id="54" name="Ink 53">
                <a:extLst>
                  <a:ext uri="{FF2B5EF4-FFF2-40B4-BE49-F238E27FC236}">
                    <a16:creationId xmlns:a16="http://schemas.microsoft.com/office/drawing/2014/main" id="{27E842E0-7A38-4C76-AD7E-51410BEF8C4A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598800" y="914200"/>
                <a:ext cx="219960" cy="316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55" name="Ink 54">
                <a:extLst>
                  <a:ext uri="{FF2B5EF4-FFF2-40B4-BE49-F238E27FC236}">
                    <a16:creationId xmlns:a16="http://schemas.microsoft.com/office/drawing/2014/main" id="{9980EAB6-77E2-4931-AF9F-9E31370D46CD}"/>
                  </a:ext>
                </a:extLst>
              </p14:cNvPr>
              <p14:cNvContentPartPr/>
              <p14:nvPr/>
            </p14:nvContentPartPr>
            <p14:xfrm>
              <a:off x="505920" y="781360"/>
              <a:ext cx="201240" cy="75960"/>
            </p14:xfrm>
          </p:contentPart>
        </mc:Choice>
        <mc:Fallback xmlns="">
          <p:pic>
            <p:nvPicPr>
              <p:cNvPr id="55" name="Ink 54">
                <a:extLst>
                  <a:ext uri="{FF2B5EF4-FFF2-40B4-BE49-F238E27FC236}">
                    <a16:creationId xmlns:a16="http://schemas.microsoft.com/office/drawing/2014/main" id="{9980EAB6-77E2-4931-AF9F-9E31370D46CD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497280" y="772360"/>
                <a:ext cx="218880" cy="93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56" name="Ink 55">
                <a:extLst>
                  <a:ext uri="{FF2B5EF4-FFF2-40B4-BE49-F238E27FC236}">
                    <a16:creationId xmlns:a16="http://schemas.microsoft.com/office/drawing/2014/main" id="{B2B4FA47-C0EE-49A9-A1D6-234FB905D27C}"/>
                  </a:ext>
                </a:extLst>
              </p14:cNvPr>
              <p14:cNvContentPartPr/>
              <p14:nvPr/>
            </p14:nvContentPartPr>
            <p14:xfrm>
              <a:off x="931800" y="957400"/>
              <a:ext cx="169920" cy="9720"/>
            </p14:xfrm>
          </p:contentPart>
        </mc:Choice>
        <mc:Fallback xmlns="">
          <p:pic>
            <p:nvPicPr>
              <p:cNvPr id="56" name="Ink 55">
                <a:extLst>
                  <a:ext uri="{FF2B5EF4-FFF2-40B4-BE49-F238E27FC236}">
                    <a16:creationId xmlns:a16="http://schemas.microsoft.com/office/drawing/2014/main" id="{B2B4FA47-C0EE-49A9-A1D6-234FB905D27C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922800" y="948400"/>
                <a:ext cx="187560" cy="2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57" name="Ink 56">
                <a:extLst>
                  <a:ext uri="{FF2B5EF4-FFF2-40B4-BE49-F238E27FC236}">
                    <a16:creationId xmlns:a16="http://schemas.microsoft.com/office/drawing/2014/main" id="{4B5D0FD3-4140-44EF-B978-2CAAF19598E9}"/>
                  </a:ext>
                </a:extLst>
              </p14:cNvPr>
              <p14:cNvContentPartPr/>
              <p14:nvPr/>
            </p14:nvContentPartPr>
            <p14:xfrm>
              <a:off x="940800" y="1056760"/>
              <a:ext cx="173160" cy="16200"/>
            </p14:xfrm>
          </p:contentPart>
        </mc:Choice>
        <mc:Fallback xmlns="">
          <p:pic>
            <p:nvPicPr>
              <p:cNvPr id="57" name="Ink 56">
                <a:extLst>
                  <a:ext uri="{FF2B5EF4-FFF2-40B4-BE49-F238E27FC236}">
                    <a16:creationId xmlns:a16="http://schemas.microsoft.com/office/drawing/2014/main" id="{4B5D0FD3-4140-44EF-B978-2CAAF19598E9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932160" y="1048120"/>
                <a:ext cx="190800" cy="33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61" name="Ink 60">
                <a:extLst>
                  <a:ext uri="{FF2B5EF4-FFF2-40B4-BE49-F238E27FC236}">
                    <a16:creationId xmlns:a16="http://schemas.microsoft.com/office/drawing/2014/main" id="{1A5865C4-4B8D-47D8-944C-1726DBF43E72}"/>
                  </a:ext>
                </a:extLst>
              </p14:cNvPr>
              <p14:cNvContentPartPr/>
              <p14:nvPr/>
            </p14:nvContentPartPr>
            <p14:xfrm>
              <a:off x="1668720" y="746800"/>
              <a:ext cx="182520" cy="12240"/>
            </p14:xfrm>
          </p:contentPart>
        </mc:Choice>
        <mc:Fallback xmlns="">
          <p:pic>
            <p:nvPicPr>
              <p:cNvPr id="61" name="Ink 60">
                <a:extLst>
                  <a:ext uri="{FF2B5EF4-FFF2-40B4-BE49-F238E27FC236}">
                    <a16:creationId xmlns:a16="http://schemas.microsoft.com/office/drawing/2014/main" id="{1A5865C4-4B8D-47D8-944C-1726DBF43E72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1659720" y="737800"/>
                <a:ext cx="200160" cy="29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62" name="Ink 61">
                <a:extLst>
                  <a:ext uri="{FF2B5EF4-FFF2-40B4-BE49-F238E27FC236}">
                    <a16:creationId xmlns:a16="http://schemas.microsoft.com/office/drawing/2014/main" id="{55C8F413-B38D-4707-8B47-9F1CE5FA6C41}"/>
                  </a:ext>
                </a:extLst>
              </p14:cNvPr>
              <p14:cNvContentPartPr/>
              <p14:nvPr/>
            </p14:nvContentPartPr>
            <p14:xfrm>
              <a:off x="1246440" y="834280"/>
              <a:ext cx="635400" cy="323280"/>
            </p14:xfrm>
          </p:contentPart>
        </mc:Choice>
        <mc:Fallback xmlns="">
          <p:pic>
            <p:nvPicPr>
              <p:cNvPr id="62" name="Ink 61">
                <a:extLst>
                  <a:ext uri="{FF2B5EF4-FFF2-40B4-BE49-F238E27FC236}">
                    <a16:creationId xmlns:a16="http://schemas.microsoft.com/office/drawing/2014/main" id="{55C8F413-B38D-4707-8B47-9F1CE5FA6C41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1237440" y="825640"/>
                <a:ext cx="653040" cy="340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DBDBC818-520E-4F44-8B58-DB71938E6DD8}"/>
                  </a:ext>
                </a:extLst>
              </p14:cNvPr>
              <p14:cNvContentPartPr/>
              <p14:nvPr/>
            </p14:nvContentPartPr>
            <p14:xfrm>
              <a:off x="2641440" y="717640"/>
              <a:ext cx="254160" cy="6087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DBDBC818-520E-4F44-8B58-DB71938E6DD8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2632800" y="708640"/>
                <a:ext cx="271800" cy="626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4FB59C0F-B4DD-441C-9607-CCA76A295919}"/>
                  </a:ext>
                </a:extLst>
              </p14:cNvPr>
              <p14:cNvContentPartPr/>
              <p14:nvPr/>
            </p14:nvContentPartPr>
            <p14:xfrm>
              <a:off x="3930960" y="991600"/>
              <a:ext cx="166680" cy="1512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4FB59C0F-B4DD-441C-9607-CCA76A295919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3922320" y="982960"/>
                <a:ext cx="184320" cy="32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AC783A1C-1A2F-4C78-87C0-D0ADAA462431}"/>
                  </a:ext>
                </a:extLst>
              </p14:cNvPr>
              <p14:cNvContentPartPr/>
              <p14:nvPr/>
            </p14:nvContentPartPr>
            <p14:xfrm>
              <a:off x="3937800" y="1096720"/>
              <a:ext cx="193320" cy="129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AC783A1C-1A2F-4C78-87C0-D0ADAA462431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3928800" y="1087720"/>
                <a:ext cx="210960" cy="30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6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DA669406-BE59-4D17-BE7B-C43D7B5B1D26}"/>
                  </a:ext>
                </a:extLst>
              </p14:cNvPr>
              <p14:cNvContentPartPr/>
              <p14:nvPr/>
            </p14:nvContentPartPr>
            <p14:xfrm>
              <a:off x="3335880" y="738880"/>
              <a:ext cx="445320" cy="52200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DA669406-BE59-4D17-BE7B-C43D7B5B1D26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3327233" y="729886"/>
                <a:ext cx="462974" cy="53962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8">
            <p14:nvContentPartPr>
              <p14:cNvPr id="44" name="Ink 43">
                <a:extLst>
                  <a:ext uri="{FF2B5EF4-FFF2-40B4-BE49-F238E27FC236}">
                    <a16:creationId xmlns:a16="http://schemas.microsoft.com/office/drawing/2014/main" id="{A297BA97-8E6F-4998-9390-EF8CEA1CD733}"/>
                  </a:ext>
                </a:extLst>
              </p14:cNvPr>
              <p14:cNvContentPartPr/>
              <p14:nvPr/>
            </p14:nvContentPartPr>
            <p14:xfrm>
              <a:off x="4256760" y="730240"/>
              <a:ext cx="2284560" cy="570960"/>
            </p14:xfrm>
          </p:contentPart>
        </mc:Choice>
        <mc:Fallback xmlns="">
          <p:pic>
            <p:nvPicPr>
              <p:cNvPr id="44" name="Ink 43">
                <a:extLst>
                  <a:ext uri="{FF2B5EF4-FFF2-40B4-BE49-F238E27FC236}">
                    <a16:creationId xmlns:a16="http://schemas.microsoft.com/office/drawing/2014/main" id="{A297BA97-8E6F-4998-9390-EF8CEA1CD733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4247760" y="721240"/>
                <a:ext cx="2302200" cy="588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47" name="Ink 46">
                <a:extLst>
                  <a:ext uri="{FF2B5EF4-FFF2-40B4-BE49-F238E27FC236}">
                    <a16:creationId xmlns:a16="http://schemas.microsoft.com/office/drawing/2014/main" id="{F3F810CA-8FED-448F-9B82-1FCD2E1312B0}"/>
                  </a:ext>
                </a:extLst>
              </p14:cNvPr>
              <p14:cNvContentPartPr/>
              <p14:nvPr/>
            </p14:nvContentPartPr>
            <p14:xfrm>
              <a:off x="6643560" y="803680"/>
              <a:ext cx="849240" cy="473760"/>
            </p14:xfrm>
          </p:contentPart>
        </mc:Choice>
        <mc:Fallback xmlns="">
          <p:pic>
            <p:nvPicPr>
              <p:cNvPr id="47" name="Ink 46">
                <a:extLst>
                  <a:ext uri="{FF2B5EF4-FFF2-40B4-BE49-F238E27FC236}">
                    <a16:creationId xmlns:a16="http://schemas.microsoft.com/office/drawing/2014/main" id="{F3F810CA-8FED-448F-9B82-1FCD2E1312B0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6634920" y="794680"/>
                <a:ext cx="866880" cy="491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2">
            <p14:nvContentPartPr>
              <p14:cNvPr id="48" name="Ink 47">
                <a:extLst>
                  <a:ext uri="{FF2B5EF4-FFF2-40B4-BE49-F238E27FC236}">
                    <a16:creationId xmlns:a16="http://schemas.microsoft.com/office/drawing/2014/main" id="{19AECD56-68B3-4B32-A4D8-BC46DF59DC20}"/>
                  </a:ext>
                </a:extLst>
              </p14:cNvPr>
              <p14:cNvContentPartPr/>
              <p14:nvPr/>
            </p14:nvContentPartPr>
            <p14:xfrm>
              <a:off x="7656240" y="1013200"/>
              <a:ext cx="88560" cy="6840"/>
            </p14:xfrm>
          </p:contentPart>
        </mc:Choice>
        <mc:Fallback xmlns="">
          <p:pic>
            <p:nvPicPr>
              <p:cNvPr id="48" name="Ink 47">
                <a:extLst>
                  <a:ext uri="{FF2B5EF4-FFF2-40B4-BE49-F238E27FC236}">
                    <a16:creationId xmlns:a16="http://schemas.microsoft.com/office/drawing/2014/main" id="{19AECD56-68B3-4B32-A4D8-BC46DF59DC20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7647600" y="1004200"/>
                <a:ext cx="106200" cy="24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4">
            <p14:nvContentPartPr>
              <p14:cNvPr id="49" name="Ink 48">
                <a:extLst>
                  <a:ext uri="{FF2B5EF4-FFF2-40B4-BE49-F238E27FC236}">
                    <a16:creationId xmlns:a16="http://schemas.microsoft.com/office/drawing/2014/main" id="{A3189453-C725-48A9-8BB4-6EAC02ADDA3A}"/>
                  </a:ext>
                </a:extLst>
              </p14:cNvPr>
              <p14:cNvContentPartPr/>
              <p14:nvPr/>
            </p14:nvContentPartPr>
            <p14:xfrm>
              <a:off x="7644360" y="1106080"/>
              <a:ext cx="105840" cy="1800"/>
            </p14:xfrm>
          </p:contentPart>
        </mc:Choice>
        <mc:Fallback xmlns="">
          <p:pic>
            <p:nvPicPr>
              <p:cNvPr id="49" name="Ink 48">
                <a:extLst>
                  <a:ext uri="{FF2B5EF4-FFF2-40B4-BE49-F238E27FC236}">
                    <a16:creationId xmlns:a16="http://schemas.microsoft.com/office/drawing/2014/main" id="{A3189453-C725-48A9-8BB4-6EAC02ADDA3A}"/>
                  </a:ext>
                </a:extLst>
              </p:cNvPr>
              <p:cNvPicPr/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7635360" y="1097080"/>
                <a:ext cx="123480" cy="1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6">
            <p14:nvContentPartPr>
              <p14:cNvPr id="50" name="Ink 49">
                <a:extLst>
                  <a:ext uri="{FF2B5EF4-FFF2-40B4-BE49-F238E27FC236}">
                    <a16:creationId xmlns:a16="http://schemas.microsoft.com/office/drawing/2014/main" id="{068A91EC-11BD-4FF4-BE22-2040FA3708AF}"/>
                  </a:ext>
                </a:extLst>
              </p14:cNvPr>
              <p14:cNvContentPartPr/>
              <p14:nvPr/>
            </p14:nvContentPartPr>
            <p14:xfrm>
              <a:off x="7851720" y="996280"/>
              <a:ext cx="217080" cy="188280"/>
            </p14:xfrm>
          </p:contentPart>
        </mc:Choice>
        <mc:Fallback xmlns="">
          <p:pic>
            <p:nvPicPr>
              <p:cNvPr id="50" name="Ink 49">
                <a:extLst>
                  <a:ext uri="{FF2B5EF4-FFF2-40B4-BE49-F238E27FC236}">
                    <a16:creationId xmlns:a16="http://schemas.microsoft.com/office/drawing/2014/main" id="{068A91EC-11BD-4FF4-BE22-2040FA3708AF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7843080" y="987280"/>
                <a:ext cx="234720" cy="205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8">
            <p14:nvContentPartPr>
              <p14:cNvPr id="68" name="Ink 67">
                <a:extLst>
                  <a:ext uri="{FF2B5EF4-FFF2-40B4-BE49-F238E27FC236}">
                    <a16:creationId xmlns:a16="http://schemas.microsoft.com/office/drawing/2014/main" id="{DA191AE1-FA09-48F0-843D-8D746E0DCE8D}"/>
                  </a:ext>
                </a:extLst>
              </p14:cNvPr>
              <p14:cNvContentPartPr/>
              <p14:nvPr/>
            </p14:nvContentPartPr>
            <p14:xfrm>
              <a:off x="8157360" y="833200"/>
              <a:ext cx="759240" cy="407160"/>
            </p14:xfrm>
          </p:contentPart>
        </mc:Choice>
        <mc:Fallback xmlns="">
          <p:pic>
            <p:nvPicPr>
              <p:cNvPr id="68" name="Ink 67">
                <a:extLst>
                  <a:ext uri="{FF2B5EF4-FFF2-40B4-BE49-F238E27FC236}">
                    <a16:creationId xmlns:a16="http://schemas.microsoft.com/office/drawing/2014/main" id="{DA191AE1-FA09-48F0-843D-8D746E0DCE8D}"/>
                  </a:ext>
                </a:extLst>
              </p:cNvPr>
              <p:cNvPicPr/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8148360" y="824560"/>
                <a:ext cx="776880" cy="424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0">
            <p14:nvContentPartPr>
              <p14:cNvPr id="177" name="Ink 176">
                <a:extLst>
                  <a:ext uri="{FF2B5EF4-FFF2-40B4-BE49-F238E27FC236}">
                    <a16:creationId xmlns:a16="http://schemas.microsoft.com/office/drawing/2014/main" id="{F591EC5F-C1B7-4876-89D1-C3F3A988CB67}"/>
                  </a:ext>
                </a:extLst>
              </p14:cNvPr>
              <p14:cNvContentPartPr/>
              <p14:nvPr/>
            </p14:nvContentPartPr>
            <p14:xfrm>
              <a:off x="80760" y="1400200"/>
              <a:ext cx="8851680" cy="2892600"/>
            </p14:xfrm>
          </p:contentPart>
        </mc:Choice>
        <mc:Fallback xmlns="">
          <p:pic>
            <p:nvPicPr>
              <p:cNvPr id="177" name="Ink 176">
                <a:extLst>
                  <a:ext uri="{FF2B5EF4-FFF2-40B4-BE49-F238E27FC236}">
                    <a16:creationId xmlns:a16="http://schemas.microsoft.com/office/drawing/2014/main" id="{F591EC5F-C1B7-4876-89D1-C3F3A988CB67}"/>
                  </a:ext>
                </a:extLst>
              </p:cNvPr>
              <p:cNvPicPr/>
              <p:nvPr/>
            </p:nvPicPr>
            <p:blipFill>
              <a:blip r:embed="rId51"/>
              <a:stretch>
                <a:fillRect/>
              </a:stretch>
            </p:blipFill>
            <p:spPr>
              <a:xfrm>
                <a:off x="71760" y="1391200"/>
                <a:ext cx="8869320" cy="29102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54874578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57AC7674-00CB-445D-AB38-713B6A72CCB2}"/>
                  </a:ext>
                </a:extLst>
              </p14:cNvPr>
              <p14:cNvContentPartPr/>
              <p14:nvPr/>
            </p14:nvContentPartPr>
            <p14:xfrm>
              <a:off x="352560" y="150280"/>
              <a:ext cx="614160" cy="42588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57AC7674-00CB-445D-AB38-713B6A72CCB2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43560" y="141280"/>
                <a:ext cx="631800" cy="443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F879C103-C4FB-496B-9FD3-82FB8314E16D}"/>
                  </a:ext>
                </a:extLst>
              </p14:cNvPr>
              <p14:cNvContentPartPr/>
              <p14:nvPr/>
            </p14:nvContentPartPr>
            <p14:xfrm>
              <a:off x="3165240" y="226240"/>
              <a:ext cx="246600" cy="576360"/>
            </p14:xfrm>
          </p:contentPart>
        </mc:Choice>
        <mc:Fallback xmlns=""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F879C103-C4FB-496B-9FD3-82FB8314E16D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156240" y="217600"/>
                <a:ext cx="264240" cy="594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AA30E1E7-8BE4-42DE-847C-0F6AAF5BB520}"/>
                  </a:ext>
                </a:extLst>
              </p14:cNvPr>
              <p14:cNvContentPartPr/>
              <p14:nvPr/>
            </p14:nvContentPartPr>
            <p14:xfrm>
              <a:off x="1190640" y="217600"/>
              <a:ext cx="1682280" cy="353520"/>
            </p14:xfrm>
          </p:contentPart>
        </mc:Choice>
        <mc:Fallback xmlns=""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AA30E1E7-8BE4-42DE-847C-0F6AAF5BB520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182000" y="208960"/>
                <a:ext cx="1699920" cy="371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35" name="Ink 34">
                <a:extLst>
                  <a:ext uri="{FF2B5EF4-FFF2-40B4-BE49-F238E27FC236}">
                    <a16:creationId xmlns:a16="http://schemas.microsoft.com/office/drawing/2014/main" id="{F0574817-426D-4FD9-A444-15FDA47689CB}"/>
                  </a:ext>
                </a:extLst>
              </p14:cNvPr>
              <p14:cNvContentPartPr/>
              <p14:nvPr/>
            </p14:nvContentPartPr>
            <p14:xfrm>
              <a:off x="4559880" y="150280"/>
              <a:ext cx="390240" cy="430920"/>
            </p14:xfrm>
          </p:contentPart>
        </mc:Choice>
        <mc:Fallback xmlns="">
          <p:pic>
            <p:nvPicPr>
              <p:cNvPr id="35" name="Ink 34">
                <a:extLst>
                  <a:ext uri="{FF2B5EF4-FFF2-40B4-BE49-F238E27FC236}">
                    <a16:creationId xmlns:a16="http://schemas.microsoft.com/office/drawing/2014/main" id="{F0574817-426D-4FD9-A444-15FDA47689CB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4550880" y="141280"/>
                <a:ext cx="407880" cy="448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46C3AF10-30DA-4C03-B590-FB3E3622F607}"/>
                  </a:ext>
                </a:extLst>
              </p14:cNvPr>
              <p14:cNvContentPartPr/>
              <p14:nvPr/>
            </p14:nvContentPartPr>
            <p14:xfrm>
              <a:off x="4187280" y="156760"/>
              <a:ext cx="152280" cy="437760"/>
            </p14:xfrm>
          </p:contentPart>
        </mc:Choice>
        <mc:Fallback xmlns=""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46C3AF10-30DA-4C03-B590-FB3E3622F607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4178280" y="148120"/>
                <a:ext cx="169920" cy="455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37" name="Ink 36">
                <a:extLst>
                  <a:ext uri="{FF2B5EF4-FFF2-40B4-BE49-F238E27FC236}">
                    <a16:creationId xmlns:a16="http://schemas.microsoft.com/office/drawing/2014/main" id="{63B9CBBA-B69F-4987-927B-2F0E155B2C24}"/>
                  </a:ext>
                </a:extLst>
              </p14:cNvPr>
              <p14:cNvContentPartPr/>
              <p14:nvPr/>
            </p14:nvContentPartPr>
            <p14:xfrm>
              <a:off x="3714960" y="163600"/>
              <a:ext cx="208440" cy="401040"/>
            </p14:xfrm>
          </p:contentPart>
        </mc:Choice>
        <mc:Fallback xmlns="">
          <p:pic>
            <p:nvPicPr>
              <p:cNvPr id="37" name="Ink 36">
                <a:extLst>
                  <a:ext uri="{FF2B5EF4-FFF2-40B4-BE49-F238E27FC236}">
                    <a16:creationId xmlns:a16="http://schemas.microsoft.com/office/drawing/2014/main" id="{63B9CBBA-B69F-4987-927B-2F0E155B2C24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3706320" y="154608"/>
                <a:ext cx="226080" cy="41866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38" name="Ink 37">
                <a:extLst>
                  <a:ext uri="{FF2B5EF4-FFF2-40B4-BE49-F238E27FC236}">
                    <a16:creationId xmlns:a16="http://schemas.microsoft.com/office/drawing/2014/main" id="{7092BD5B-317B-4368-AC94-69FEAAFF2040}"/>
                  </a:ext>
                </a:extLst>
              </p14:cNvPr>
              <p14:cNvContentPartPr/>
              <p14:nvPr/>
            </p14:nvContentPartPr>
            <p14:xfrm>
              <a:off x="5201400" y="336400"/>
              <a:ext cx="574560" cy="177840"/>
            </p14:xfrm>
          </p:contentPart>
        </mc:Choice>
        <mc:Fallback xmlns="">
          <p:pic>
            <p:nvPicPr>
              <p:cNvPr id="38" name="Ink 37">
                <a:extLst>
                  <a:ext uri="{FF2B5EF4-FFF2-40B4-BE49-F238E27FC236}">
                    <a16:creationId xmlns:a16="http://schemas.microsoft.com/office/drawing/2014/main" id="{7092BD5B-317B-4368-AC94-69FEAAFF2040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5192400" y="327760"/>
                <a:ext cx="592200" cy="195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53" name="Ink 52">
                <a:extLst>
                  <a:ext uri="{FF2B5EF4-FFF2-40B4-BE49-F238E27FC236}">
                    <a16:creationId xmlns:a16="http://schemas.microsoft.com/office/drawing/2014/main" id="{2BB8F1C6-E100-425A-80AA-5740044B7DF7}"/>
                  </a:ext>
                </a:extLst>
              </p14:cNvPr>
              <p14:cNvContentPartPr/>
              <p14:nvPr/>
            </p14:nvContentPartPr>
            <p14:xfrm>
              <a:off x="6055680" y="135880"/>
              <a:ext cx="2999520" cy="566280"/>
            </p14:xfrm>
          </p:contentPart>
        </mc:Choice>
        <mc:Fallback xmlns="">
          <p:pic>
            <p:nvPicPr>
              <p:cNvPr id="53" name="Ink 52">
                <a:extLst>
                  <a:ext uri="{FF2B5EF4-FFF2-40B4-BE49-F238E27FC236}">
                    <a16:creationId xmlns:a16="http://schemas.microsoft.com/office/drawing/2014/main" id="{2BB8F1C6-E100-425A-80AA-5740044B7DF7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6047039" y="126880"/>
                <a:ext cx="3017162" cy="583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54" name="Ink 53">
                <a:extLst>
                  <a:ext uri="{FF2B5EF4-FFF2-40B4-BE49-F238E27FC236}">
                    <a16:creationId xmlns:a16="http://schemas.microsoft.com/office/drawing/2014/main" id="{27E842E0-7A38-4C76-AD7E-51410BEF8C4A}"/>
                  </a:ext>
                </a:extLst>
              </p14:cNvPr>
              <p14:cNvContentPartPr/>
              <p14:nvPr/>
            </p14:nvContentPartPr>
            <p14:xfrm>
              <a:off x="607440" y="922840"/>
              <a:ext cx="202320" cy="298440"/>
            </p14:xfrm>
          </p:contentPart>
        </mc:Choice>
        <mc:Fallback xmlns="">
          <p:pic>
            <p:nvPicPr>
              <p:cNvPr id="54" name="Ink 53">
                <a:extLst>
                  <a:ext uri="{FF2B5EF4-FFF2-40B4-BE49-F238E27FC236}">
                    <a16:creationId xmlns:a16="http://schemas.microsoft.com/office/drawing/2014/main" id="{27E842E0-7A38-4C76-AD7E-51410BEF8C4A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598800" y="914200"/>
                <a:ext cx="219960" cy="316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55" name="Ink 54">
                <a:extLst>
                  <a:ext uri="{FF2B5EF4-FFF2-40B4-BE49-F238E27FC236}">
                    <a16:creationId xmlns:a16="http://schemas.microsoft.com/office/drawing/2014/main" id="{9980EAB6-77E2-4931-AF9F-9E31370D46CD}"/>
                  </a:ext>
                </a:extLst>
              </p14:cNvPr>
              <p14:cNvContentPartPr/>
              <p14:nvPr/>
            </p14:nvContentPartPr>
            <p14:xfrm>
              <a:off x="505920" y="781360"/>
              <a:ext cx="201240" cy="75960"/>
            </p14:xfrm>
          </p:contentPart>
        </mc:Choice>
        <mc:Fallback xmlns="">
          <p:pic>
            <p:nvPicPr>
              <p:cNvPr id="55" name="Ink 54">
                <a:extLst>
                  <a:ext uri="{FF2B5EF4-FFF2-40B4-BE49-F238E27FC236}">
                    <a16:creationId xmlns:a16="http://schemas.microsoft.com/office/drawing/2014/main" id="{9980EAB6-77E2-4931-AF9F-9E31370D46CD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497280" y="772360"/>
                <a:ext cx="218880" cy="93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56" name="Ink 55">
                <a:extLst>
                  <a:ext uri="{FF2B5EF4-FFF2-40B4-BE49-F238E27FC236}">
                    <a16:creationId xmlns:a16="http://schemas.microsoft.com/office/drawing/2014/main" id="{B2B4FA47-C0EE-49A9-A1D6-234FB905D27C}"/>
                  </a:ext>
                </a:extLst>
              </p14:cNvPr>
              <p14:cNvContentPartPr/>
              <p14:nvPr/>
            </p14:nvContentPartPr>
            <p14:xfrm>
              <a:off x="931800" y="957400"/>
              <a:ext cx="169920" cy="9720"/>
            </p14:xfrm>
          </p:contentPart>
        </mc:Choice>
        <mc:Fallback xmlns="">
          <p:pic>
            <p:nvPicPr>
              <p:cNvPr id="56" name="Ink 55">
                <a:extLst>
                  <a:ext uri="{FF2B5EF4-FFF2-40B4-BE49-F238E27FC236}">
                    <a16:creationId xmlns:a16="http://schemas.microsoft.com/office/drawing/2014/main" id="{B2B4FA47-C0EE-49A9-A1D6-234FB905D27C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922800" y="948400"/>
                <a:ext cx="187560" cy="2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57" name="Ink 56">
                <a:extLst>
                  <a:ext uri="{FF2B5EF4-FFF2-40B4-BE49-F238E27FC236}">
                    <a16:creationId xmlns:a16="http://schemas.microsoft.com/office/drawing/2014/main" id="{4B5D0FD3-4140-44EF-B978-2CAAF19598E9}"/>
                  </a:ext>
                </a:extLst>
              </p14:cNvPr>
              <p14:cNvContentPartPr/>
              <p14:nvPr/>
            </p14:nvContentPartPr>
            <p14:xfrm>
              <a:off x="940800" y="1056760"/>
              <a:ext cx="173160" cy="16200"/>
            </p14:xfrm>
          </p:contentPart>
        </mc:Choice>
        <mc:Fallback xmlns="">
          <p:pic>
            <p:nvPicPr>
              <p:cNvPr id="57" name="Ink 56">
                <a:extLst>
                  <a:ext uri="{FF2B5EF4-FFF2-40B4-BE49-F238E27FC236}">
                    <a16:creationId xmlns:a16="http://schemas.microsoft.com/office/drawing/2014/main" id="{4B5D0FD3-4140-44EF-B978-2CAAF19598E9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932160" y="1048120"/>
                <a:ext cx="190800" cy="33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61" name="Ink 60">
                <a:extLst>
                  <a:ext uri="{FF2B5EF4-FFF2-40B4-BE49-F238E27FC236}">
                    <a16:creationId xmlns:a16="http://schemas.microsoft.com/office/drawing/2014/main" id="{1A5865C4-4B8D-47D8-944C-1726DBF43E72}"/>
                  </a:ext>
                </a:extLst>
              </p14:cNvPr>
              <p14:cNvContentPartPr/>
              <p14:nvPr/>
            </p14:nvContentPartPr>
            <p14:xfrm>
              <a:off x="1668720" y="746800"/>
              <a:ext cx="182520" cy="12240"/>
            </p14:xfrm>
          </p:contentPart>
        </mc:Choice>
        <mc:Fallback xmlns="">
          <p:pic>
            <p:nvPicPr>
              <p:cNvPr id="61" name="Ink 60">
                <a:extLst>
                  <a:ext uri="{FF2B5EF4-FFF2-40B4-BE49-F238E27FC236}">
                    <a16:creationId xmlns:a16="http://schemas.microsoft.com/office/drawing/2014/main" id="{1A5865C4-4B8D-47D8-944C-1726DBF43E72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1659720" y="737800"/>
                <a:ext cx="200160" cy="29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62" name="Ink 61">
                <a:extLst>
                  <a:ext uri="{FF2B5EF4-FFF2-40B4-BE49-F238E27FC236}">
                    <a16:creationId xmlns:a16="http://schemas.microsoft.com/office/drawing/2014/main" id="{55C8F413-B38D-4707-8B47-9F1CE5FA6C41}"/>
                  </a:ext>
                </a:extLst>
              </p14:cNvPr>
              <p14:cNvContentPartPr/>
              <p14:nvPr/>
            </p14:nvContentPartPr>
            <p14:xfrm>
              <a:off x="1246440" y="834280"/>
              <a:ext cx="635400" cy="323280"/>
            </p14:xfrm>
          </p:contentPart>
        </mc:Choice>
        <mc:Fallback xmlns="">
          <p:pic>
            <p:nvPicPr>
              <p:cNvPr id="62" name="Ink 61">
                <a:extLst>
                  <a:ext uri="{FF2B5EF4-FFF2-40B4-BE49-F238E27FC236}">
                    <a16:creationId xmlns:a16="http://schemas.microsoft.com/office/drawing/2014/main" id="{55C8F413-B38D-4707-8B47-9F1CE5FA6C41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1237440" y="825640"/>
                <a:ext cx="653040" cy="340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DBDBC818-520E-4F44-8B58-DB71938E6DD8}"/>
                  </a:ext>
                </a:extLst>
              </p14:cNvPr>
              <p14:cNvContentPartPr/>
              <p14:nvPr/>
            </p14:nvContentPartPr>
            <p14:xfrm>
              <a:off x="2641440" y="717640"/>
              <a:ext cx="254160" cy="6087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DBDBC818-520E-4F44-8B58-DB71938E6DD8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2632800" y="708640"/>
                <a:ext cx="271800" cy="626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4FB59C0F-B4DD-441C-9607-CCA76A295919}"/>
                  </a:ext>
                </a:extLst>
              </p14:cNvPr>
              <p14:cNvContentPartPr/>
              <p14:nvPr/>
            </p14:nvContentPartPr>
            <p14:xfrm>
              <a:off x="3930960" y="991600"/>
              <a:ext cx="166680" cy="1512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4FB59C0F-B4DD-441C-9607-CCA76A295919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3922320" y="982960"/>
                <a:ext cx="184320" cy="32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AC783A1C-1A2F-4C78-87C0-D0ADAA462431}"/>
                  </a:ext>
                </a:extLst>
              </p14:cNvPr>
              <p14:cNvContentPartPr/>
              <p14:nvPr/>
            </p14:nvContentPartPr>
            <p14:xfrm>
              <a:off x="3937800" y="1096720"/>
              <a:ext cx="193320" cy="129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AC783A1C-1A2F-4C78-87C0-D0ADAA462431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3928800" y="1087720"/>
                <a:ext cx="210960" cy="30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6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DA669406-BE59-4D17-BE7B-C43D7B5B1D26}"/>
                  </a:ext>
                </a:extLst>
              </p14:cNvPr>
              <p14:cNvContentPartPr/>
              <p14:nvPr/>
            </p14:nvContentPartPr>
            <p14:xfrm>
              <a:off x="3335880" y="738880"/>
              <a:ext cx="445320" cy="52200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DA669406-BE59-4D17-BE7B-C43D7B5B1D26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3327233" y="729886"/>
                <a:ext cx="462974" cy="53962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8">
            <p14:nvContentPartPr>
              <p14:cNvPr id="44" name="Ink 43">
                <a:extLst>
                  <a:ext uri="{FF2B5EF4-FFF2-40B4-BE49-F238E27FC236}">
                    <a16:creationId xmlns:a16="http://schemas.microsoft.com/office/drawing/2014/main" id="{A297BA97-8E6F-4998-9390-EF8CEA1CD733}"/>
                  </a:ext>
                </a:extLst>
              </p14:cNvPr>
              <p14:cNvContentPartPr/>
              <p14:nvPr/>
            </p14:nvContentPartPr>
            <p14:xfrm>
              <a:off x="4256760" y="730240"/>
              <a:ext cx="2284560" cy="570960"/>
            </p14:xfrm>
          </p:contentPart>
        </mc:Choice>
        <mc:Fallback xmlns="">
          <p:pic>
            <p:nvPicPr>
              <p:cNvPr id="44" name="Ink 43">
                <a:extLst>
                  <a:ext uri="{FF2B5EF4-FFF2-40B4-BE49-F238E27FC236}">
                    <a16:creationId xmlns:a16="http://schemas.microsoft.com/office/drawing/2014/main" id="{A297BA97-8E6F-4998-9390-EF8CEA1CD733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4247760" y="721240"/>
                <a:ext cx="2302200" cy="588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47" name="Ink 46">
                <a:extLst>
                  <a:ext uri="{FF2B5EF4-FFF2-40B4-BE49-F238E27FC236}">
                    <a16:creationId xmlns:a16="http://schemas.microsoft.com/office/drawing/2014/main" id="{F3F810CA-8FED-448F-9B82-1FCD2E1312B0}"/>
                  </a:ext>
                </a:extLst>
              </p14:cNvPr>
              <p14:cNvContentPartPr/>
              <p14:nvPr/>
            </p14:nvContentPartPr>
            <p14:xfrm>
              <a:off x="6643560" y="803680"/>
              <a:ext cx="849240" cy="473760"/>
            </p14:xfrm>
          </p:contentPart>
        </mc:Choice>
        <mc:Fallback xmlns="">
          <p:pic>
            <p:nvPicPr>
              <p:cNvPr id="47" name="Ink 46">
                <a:extLst>
                  <a:ext uri="{FF2B5EF4-FFF2-40B4-BE49-F238E27FC236}">
                    <a16:creationId xmlns:a16="http://schemas.microsoft.com/office/drawing/2014/main" id="{F3F810CA-8FED-448F-9B82-1FCD2E1312B0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6634920" y="794680"/>
                <a:ext cx="866880" cy="491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2">
            <p14:nvContentPartPr>
              <p14:cNvPr id="48" name="Ink 47">
                <a:extLst>
                  <a:ext uri="{FF2B5EF4-FFF2-40B4-BE49-F238E27FC236}">
                    <a16:creationId xmlns:a16="http://schemas.microsoft.com/office/drawing/2014/main" id="{19AECD56-68B3-4B32-A4D8-BC46DF59DC20}"/>
                  </a:ext>
                </a:extLst>
              </p14:cNvPr>
              <p14:cNvContentPartPr/>
              <p14:nvPr/>
            </p14:nvContentPartPr>
            <p14:xfrm>
              <a:off x="7656240" y="1013200"/>
              <a:ext cx="88560" cy="6840"/>
            </p14:xfrm>
          </p:contentPart>
        </mc:Choice>
        <mc:Fallback xmlns="">
          <p:pic>
            <p:nvPicPr>
              <p:cNvPr id="48" name="Ink 47">
                <a:extLst>
                  <a:ext uri="{FF2B5EF4-FFF2-40B4-BE49-F238E27FC236}">
                    <a16:creationId xmlns:a16="http://schemas.microsoft.com/office/drawing/2014/main" id="{19AECD56-68B3-4B32-A4D8-BC46DF59DC20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7647600" y="1004200"/>
                <a:ext cx="106200" cy="24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4">
            <p14:nvContentPartPr>
              <p14:cNvPr id="49" name="Ink 48">
                <a:extLst>
                  <a:ext uri="{FF2B5EF4-FFF2-40B4-BE49-F238E27FC236}">
                    <a16:creationId xmlns:a16="http://schemas.microsoft.com/office/drawing/2014/main" id="{A3189453-C725-48A9-8BB4-6EAC02ADDA3A}"/>
                  </a:ext>
                </a:extLst>
              </p14:cNvPr>
              <p14:cNvContentPartPr/>
              <p14:nvPr/>
            </p14:nvContentPartPr>
            <p14:xfrm>
              <a:off x="7644360" y="1106080"/>
              <a:ext cx="105840" cy="1800"/>
            </p14:xfrm>
          </p:contentPart>
        </mc:Choice>
        <mc:Fallback xmlns="">
          <p:pic>
            <p:nvPicPr>
              <p:cNvPr id="49" name="Ink 48">
                <a:extLst>
                  <a:ext uri="{FF2B5EF4-FFF2-40B4-BE49-F238E27FC236}">
                    <a16:creationId xmlns:a16="http://schemas.microsoft.com/office/drawing/2014/main" id="{A3189453-C725-48A9-8BB4-6EAC02ADDA3A}"/>
                  </a:ext>
                </a:extLst>
              </p:cNvPr>
              <p:cNvPicPr/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7635360" y="1097080"/>
                <a:ext cx="123480" cy="1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6">
            <p14:nvContentPartPr>
              <p14:cNvPr id="50" name="Ink 49">
                <a:extLst>
                  <a:ext uri="{FF2B5EF4-FFF2-40B4-BE49-F238E27FC236}">
                    <a16:creationId xmlns:a16="http://schemas.microsoft.com/office/drawing/2014/main" id="{068A91EC-11BD-4FF4-BE22-2040FA3708AF}"/>
                  </a:ext>
                </a:extLst>
              </p14:cNvPr>
              <p14:cNvContentPartPr/>
              <p14:nvPr/>
            </p14:nvContentPartPr>
            <p14:xfrm>
              <a:off x="7851720" y="996280"/>
              <a:ext cx="217080" cy="188280"/>
            </p14:xfrm>
          </p:contentPart>
        </mc:Choice>
        <mc:Fallback xmlns="">
          <p:pic>
            <p:nvPicPr>
              <p:cNvPr id="50" name="Ink 49">
                <a:extLst>
                  <a:ext uri="{FF2B5EF4-FFF2-40B4-BE49-F238E27FC236}">
                    <a16:creationId xmlns:a16="http://schemas.microsoft.com/office/drawing/2014/main" id="{068A91EC-11BD-4FF4-BE22-2040FA3708AF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7843080" y="987280"/>
                <a:ext cx="234720" cy="205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8">
            <p14:nvContentPartPr>
              <p14:cNvPr id="68" name="Ink 67">
                <a:extLst>
                  <a:ext uri="{FF2B5EF4-FFF2-40B4-BE49-F238E27FC236}">
                    <a16:creationId xmlns:a16="http://schemas.microsoft.com/office/drawing/2014/main" id="{DA191AE1-FA09-48F0-843D-8D746E0DCE8D}"/>
                  </a:ext>
                </a:extLst>
              </p14:cNvPr>
              <p14:cNvContentPartPr/>
              <p14:nvPr/>
            </p14:nvContentPartPr>
            <p14:xfrm>
              <a:off x="8157360" y="833200"/>
              <a:ext cx="759240" cy="407160"/>
            </p14:xfrm>
          </p:contentPart>
        </mc:Choice>
        <mc:Fallback xmlns="">
          <p:pic>
            <p:nvPicPr>
              <p:cNvPr id="68" name="Ink 67">
                <a:extLst>
                  <a:ext uri="{FF2B5EF4-FFF2-40B4-BE49-F238E27FC236}">
                    <a16:creationId xmlns:a16="http://schemas.microsoft.com/office/drawing/2014/main" id="{DA191AE1-FA09-48F0-843D-8D746E0DCE8D}"/>
                  </a:ext>
                </a:extLst>
              </p:cNvPr>
              <p:cNvPicPr/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8148360" y="824560"/>
                <a:ext cx="776880" cy="424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0">
            <p14:nvContentPartPr>
              <p14:cNvPr id="177" name="Ink 176">
                <a:extLst>
                  <a:ext uri="{FF2B5EF4-FFF2-40B4-BE49-F238E27FC236}">
                    <a16:creationId xmlns:a16="http://schemas.microsoft.com/office/drawing/2014/main" id="{F591EC5F-C1B7-4876-89D1-C3F3A988CB67}"/>
                  </a:ext>
                </a:extLst>
              </p14:cNvPr>
              <p14:cNvContentPartPr/>
              <p14:nvPr/>
            </p14:nvContentPartPr>
            <p14:xfrm>
              <a:off x="80760" y="1400200"/>
              <a:ext cx="8851680" cy="2892600"/>
            </p14:xfrm>
          </p:contentPart>
        </mc:Choice>
        <mc:Fallback xmlns="">
          <p:pic>
            <p:nvPicPr>
              <p:cNvPr id="177" name="Ink 176">
                <a:extLst>
                  <a:ext uri="{FF2B5EF4-FFF2-40B4-BE49-F238E27FC236}">
                    <a16:creationId xmlns:a16="http://schemas.microsoft.com/office/drawing/2014/main" id="{F591EC5F-C1B7-4876-89D1-C3F3A988CB67}"/>
                  </a:ext>
                </a:extLst>
              </p:cNvPr>
              <p:cNvPicPr/>
              <p:nvPr/>
            </p:nvPicPr>
            <p:blipFill>
              <a:blip r:embed="rId51"/>
              <a:stretch>
                <a:fillRect/>
              </a:stretch>
            </p:blipFill>
            <p:spPr>
              <a:xfrm>
                <a:off x="71760" y="1391200"/>
                <a:ext cx="8869320" cy="2910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1DFC1408-F07A-4670-85B3-CEAF183303B8}"/>
                  </a:ext>
                </a:extLst>
              </p14:cNvPr>
              <p14:cNvContentPartPr/>
              <p14:nvPr/>
            </p14:nvContentPartPr>
            <p14:xfrm>
              <a:off x="5741400" y="2172760"/>
              <a:ext cx="53640" cy="165168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1DFC1408-F07A-4670-85B3-CEAF183303B8}"/>
                  </a:ext>
                </a:extLst>
              </p:cNvPr>
              <p:cNvPicPr/>
              <p:nvPr/>
            </p:nvPicPr>
            <p:blipFill>
              <a:blip r:embed="rId53"/>
              <a:stretch>
                <a:fillRect/>
              </a:stretch>
            </p:blipFill>
            <p:spPr>
              <a:xfrm>
                <a:off x="5732400" y="2164120"/>
                <a:ext cx="71280" cy="1669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4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44CD1643-5ABF-44D0-A870-B11B2E35D832}"/>
                  </a:ext>
                </a:extLst>
              </p14:cNvPr>
              <p14:cNvContentPartPr/>
              <p14:nvPr/>
            </p14:nvContentPartPr>
            <p14:xfrm>
              <a:off x="6489120" y="2733640"/>
              <a:ext cx="1800" cy="9432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44CD1643-5ABF-44D0-A870-B11B2E35D832}"/>
                  </a:ext>
                </a:extLst>
              </p:cNvPr>
              <p:cNvPicPr/>
              <p:nvPr/>
            </p:nvPicPr>
            <p:blipFill>
              <a:blip r:embed="rId55"/>
              <a:stretch>
                <a:fillRect/>
              </a:stretch>
            </p:blipFill>
            <p:spPr>
              <a:xfrm>
                <a:off x="6480480" y="2724640"/>
                <a:ext cx="19440" cy="111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6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FA34B270-3148-4890-9C4E-1C486C828667}"/>
                  </a:ext>
                </a:extLst>
              </p14:cNvPr>
              <p14:cNvContentPartPr/>
              <p14:nvPr/>
            </p14:nvContentPartPr>
            <p14:xfrm>
              <a:off x="6466800" y="2502880"/>
              <a:ext cx="15120" cy="2700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FA34B270-3148-4890-9C4E-1C486C828667}"/>
                  </a:ext>
                </a:extLst>
              </p:cNvPr>
              <p:cNvPicPr/>
              <p:nvPr/>
            </p:nvPicPr>
            <p:blipFill>
              <a:blip r:embed="rId57"/>
              <a:stretch>
                <a:fillRect/>
              </a:stretch>
            </p:blipFill>
            <p:spPr>
              <a:xfrm>
                <a:off x="6457800" y="2494240"/>
                <a:ext cx="32760" cy="44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8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0EC2C9CE-B1AC-417C-B30C-D91E8D6E92EC}"/>
                  </a:ext>
                </a:extLst>
              </p14:cNvPr>
              <p14:cNvContentPartPr/>
              <p14:nvPr/>
            </p14:nvContentPartPr>
            <p14:xfrm>
              <a:off x="6579840" y="2654080"/>
              <a:ext cx="180720" cy="12744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0EC2C9CE-B1AC-417C-B30C-D91E8D6E92EC}"/>
                  </a:ext>
                </a:extLst>
              </p:cNvPr>
              <p:cNvPicPr/>
              <p:nvPr/>
            </p:nvPicPr>
            <p:blipFill>
              <a:blip r:embed="rId59"/>
              <a:stretch>
                <a:fillRect/>
              </a:stretch>
            </p:blipFill>
            <p:spPr>
              <a:xfrm>
                <a:off x="6571200" y="2645080"/>
                <a:ext cx="198360" cy="145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0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A0F17060-D3D4-48AB-A237-E79A14A3D180}"/>
                  </a:ext>
                </a:extLst>
              </p14:cNvPr>
              <p14:cNvContentPartPr/>
              <p14:nvPr/>
            </p14:nvContentPartPr>
            <p14:xfrm>
              <a:off x="6841200" y="2440600"/>
              <a:ext cx="240840" cy="30960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A0F17060-D3D4-48AB-A237-E79A14A3D180}"/>
                  </a:ext>
                </a:extLst>
              </p:cNvPr>
              <p:cNvPicPr/>
              <p:nvPr/>
            </p:nvPicPr>
            <p:blipFill>
              <a:blip r:embed="rId61"/>
              <a:stretch>
                <a:fillRect/>
              </a:stretch>
            </p:blipFill>
            <p:spPr>
              <a:xfrm>
                <a:off x="6832200" y="2431600"/>
                <a:ext cx="258480" cy="327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2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8EB88C33-37EC-4476-8079-60517C28D9BF}"/>
                  </a:ext>
                </a:extLst>
              </p14:cNvPr>
              <p14:cNvContentPartPr/>
              <p14:nvPr/>
            </p14:nvContentPartPr>
            <p14:xfrm>
              <a:off x="6137400" y="2312440"/>
              <a:ext cx="255960" cy="50652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8EB88C33-37EC-4476-8079-60517C28D9BF}"/>
                  </a:ext>
                </a:extLst>
              </p:cNvPr>
              <p:cNvPicPr/>
              <p:nvPr/>
            </p:nvPicPr>
            <p:blipFill>
              <a:blip r:embed="rId63"/>
              <a:stretch>
                <a:fillRect/>
              </a:stretch>
            </p:blipFill>
            <p:spPr>
              <a:xfrm>
                <a:off x="6128413" y="2303440"/>
                <a:ext cx="273575" cy="524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4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D6FB2FD2-5BD1-43D9-986D-40F3AF89F5E2}"/>
                  </a:ext>
                </a:extLst>
              </p14:cNvPr>
              <p14:cNvContentPartPr/>
              <p14:nvPr/>
            </p14:nvContentPartPr>
            <p14:xfrm>
              <a:off x="7750200" y="2444560"/>
              <a:ext cx="59040" cy="3060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D6FB2FD2-5BD1-43D9-986D-40F3AF89F5E2}"/>
                  </a:ext>
                </a:extLst>
              </p:cNvPr>
              <p:cNvPicPr/>
              <p:nvPr/>
            </p:nvPicPr>
            <p:blipFill>
              <a:blip r:embed="rId65"/>
              <a:stretch>
                <a:fillRect/>
              </a:stretch>
            </p:blipFill>
            <p:spPr>
              <a:xfrm>
                <a:off x="7741200" y="2435920"/>
                <a:ext cx="76680" cy="48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6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268AF3D2-68A6-46EE-BAA8-CE886054670F}"/>
                  </a:ext>
                </a:extLst>
              </p14:cNvPr>
              <p14:cNvContentPartPr/>
              <p14:nvPr/>
            </p14:nvContentPartPr>
            <p14:xfrm>
              <a:off x="7718880" y="2745520"/>
              <a:ext cx="217440" cy="15516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268AF3D2-68A6-46EE-BAA8-CE886054670F}"/>
                  </a:ext>
                </a:extLst>
              </p:cNvPr>
              <p:cNvPicPr/>
              <p:nvPr/>
            </p:nvPicPr>
            <p:blipFill>
              <a:blip r:embed="rId67"/>
              <a:stretch>
                <a:fillRect/>
              </a:stretch>
            </p:blipFill>
            <p:spPr>
              <a:xfrm>
                <a:off x="7710240" y="2736520"/>
                <a:ext cx="235080" cy="172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8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6B4A82DC-0DE0-446A-9B61-39033E54913D}"/>
                  </a:ext>
                </a:extLst>
              </p14:cNvPr>
              <p14:cNvContentPartPr/>
              <p14:nvPr/>
            </p14:nvContentPartPr>
            <p14:xfrm>
              <a:off x="7451040" y="2460400"/>
              <a:ext cx="183600" cy="389160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6B4A82DC-0DE0-446A-9B61-39033E54913D}"/>
                  </a:ext>
                </a:extLst>
              </p:cNvPr>
              <p:cNvPicPr/>
              <p:nvPr/>
            </p:nvPicPr>
            <p:blipFill>
              <a:blip r:embed="rId69"/>
              <a:stretch>
                <a:fillRect/>
              </a:stretch>
            </p:blipFill>
            <p:spPr>
              <a:xfrm>
                <a:off x="7442058" y="2451760"/>
                <a:ext cx="201205" cy="406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0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054F4F3A-626F-4275-A101-0396929B54E9}"/>
                  </a:ext>
                </a:extLst>
              </p14:cNvPr>
              <p14:cNvContentPartPr/>
              <p14:nvPr/>
            </p14:nvContentPartPr>
            <p14:xfrm>
              <a:off x="7462920" y="2263120"/>
              <a:ext cx="135360" cy="11304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054F4F3A-626F-4275-A101-0396929B54E9}"/>
                  </a:ext>
                </a:extLst>
              </p:cNvPr>
              <p:cNvPicPr/>
              <p:nvPr/>
            </p:nvPicPr>
            <p:blipFill>
              <a:blip r:embed="rId71"/>
              <a:stretch>
                <a:fillRect/>
              </a:stretch>
            </p:blipFill>
            <p:spPr>
              <a:xfrm>
                <a:off x="7453920" y="2254120"/>
                <a:ext cx="153000" cy="130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2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729924B4-0E1C-4F88-BE4C-27EF662A1908}"/>
                  </a:ext>
                </a:extLst>
              </p14:cNvPr>
              <p14:cNvContentPartPr/>
              <p14:nvPr/>
            </p14:nvContentPartPr>
            <p14:xfrm>
              <a:off x="8207760" y="2574520"/>
              <a:ext cx="51120" cy="21600"/>
            </p14:xfrm>
          </p:contentPart>
        </mc:Choice>
        <mc:Fallback xmlns=""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729924B4-0E1C-4F88-BE4C-27EF662A1908}"/>
                  </a:ext>
                </a:extLst>
              </p:cNvPr>
              <p:cNvPicPr/>
              <p:nvPr/>
            </p:nvPicPr>
            <p:blipFill>
              <a:blip r:embed="rId73"/>
              <a:stretch>
                <a:fillRect/>
              </a:stretch>
            </p:blipFill>
            <p:spPr>
              <a:xfrm>
                <a:off x="8199120" y="2565520"/>
                <a:ext cx="68760" cy="39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4">
            <p14:nvContentPartPr>
              <p14:cNvPr id="27" name="Ink 26">
                <a:extLst>
                  <a:ext uri="{FF2B5EF4-FFF2-40B4-BE49-F238E27FC236}">
                    <a16:creationId xmlns:a16="http://schemas.microsoft.com/office/drawing/2014/main" id="{52015857-259A-46E4-A1C1-847DA896A96B}"/>
                  </a:ext>
                </a:extLst>
              </p14:cNvPr>
              <p14:cNvContentPartPr/>
              <p14:nvPr/>
            </p14:nvContentPartPr>
            <p14:xfrm>
              <a:off x="8248080" y="2704480"/>
              <a:ext cx="20880" cy="32400"/>
            </p14:xfrm>
          </p:contentPart>
        </mc:Choice>
        <mc:Fallback xmlns="">
          <p:pic>
            <p:nvPicPr>
              <p:cNvPr id="27" name="Ink 26">
                <a:extLst>
                  <a:ext uri="{FF2B5EF4-FFF2-40B4-BE49-F238E27FC236}">
                    <a16:creationId xmlns:a16="http://schemas.microsoft.com/office/drawing/2014/main" id="{52015857-259A-46E4-A1C1-847DA896A96B}"/>
                  </a:ext>
                </a:extLst>
              </p:cNvPr>
              <p:cNvPicPr/>
              <p:nvPr/>
            </p:nvPicPr>
            <p:blipFill>
              <a:blip r:embed="rId75"/>
              <a:stretch>
                <a:fillRect/>
              </a:stretch>
            </p:blipFill>
            <p:spPr>
              <a:xfrm>
                <a:off x="8239080" y="2695480"/>
                <a:ext cx="38520" cy="500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54378529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57AC7674-00CB-445D-AB38-713B6A72CCB2}"/>
                  </a:ext>
                </a:extLst>
              </p14:cNvPr>
              <p14:cNvContentPartPr/>
              <p14:nvPr/>
            </p14:nvContentPartPr>
            <p14:xfrm>
              <a:off x="352560" y="150280"/>
              <a:ext cx="614160" cy="42588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57AC7674-00CB-445D-AB38-713B6A72CCB2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43560" y="141280"/>
                <a:ext cx="631800" cy="443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F879C103-C4FB-496B-9FD3-82FB8314E16D}"/>
                  </a:ext>
                </a:extLst>
              </p14:cNvPr>
              <p14:cNvContentPartPr/>
              <p14:nvPr/>
            </p14:nvContentPartPr>
            <p14:xfrm>
              <a:off x="3165240" y="226240"/>
              <a:ext cx="246600" cy="576360"/>
            </p14:xfrm>
          </p:contentPart>
        </mc:Choice>
        <mc:Fallback xmlns=""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F879C103-C4FB-496B-9FD3-82FB8314E16D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156240" y="217600"/>
                <a:ext cx="264240" cy="594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AA30E1E7-8BE4-42DE-847C-0F6AAF5BB520}"/>
                  </a:ext>
                </a:extLst>
              </p14:cNvPr>
              <p14:cNvContentPartPr/>
              <p14:nvPr/>
            </p14:nvContentPartPr>
            <p14:xfrm>
              <a:off x="1190640" y="217600"/>
              <a:ext cx="1682280" cy="353520"/>
            </p14:xfrm>
          </p:contentPart>
        </mc:Choice>
        <mc:Fallback xmlns=""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AA30E1E7-8BE4-42DE-847C-0F6AAF5BB520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182000" y="208960"/>
                <a:ext cx="1699920" cy="371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35" name="Ink 34">
                <a:extLst>
                  <a:ext uri="{FF2B5EF4-FFF2-40B4-BE49-F238E27FC236}">
                    <a16:creationId xmlns:a16="http://schemas.microsoft.com/office/drawing/2014/main" id="{F0574817-426D-4FD9-A444-15FDA47689CB}"/>
                  </a:ext>
                </a:extLst>
              </p14:cNvPr>
              <p14:cNvContentPartPr/>
              <p14:nvPr/>
            </p14:nvContentPartPr>
            <p14:xfrm>
              <a:off x="4559880" y="150280"/>
              <a:ext cx="390240" cy="430920"/>
            </p14:xfrm>
          </p:contentPart>
        </mc:Choice>
        <mc:Fallback xmlns="">
          <p:pic>
            <p:nvPicPr>
              <p:cNvPr id="35" name="Ink 34">
                <a:extLst>
                  <a:ext uri="{FF2B5EF4-FFF2-40B4-BE49-F238E27FC236}">
                    <a16:creationId xmlns:a16="http://schemas.microsoft.com/office/drawing/2014/main" id="{F0574817-426D-4FD9-A444-15FDA47689CB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4550880" y="141280"/>
                <a:ext cx="407880" cy="448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46C3AF10-30DA-4C03-B590-FB3E3622F607}"/>
                  </a:ext>
                </a:extLst>
              </p14:cNvPr>
              <p14:cNvContentPartPr/>
              <p14:nvPr/>
            </p14:nvContentPartPr>
            <p14:xfrm>
              <a:off x="4187280" y="156760"/>
              <a:ext cx="152280" cy="437760"/>
            </p14:xfrm>
          </p:contentPart>
        </mc:Choice>
        <mc:Fallback xmlns=""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46C3AF10-30DA-4C03-B590-FB3E3622F607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4178280" y="148120"/>
                <a:ext cx="169920" cy="455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37" name="Ink 36">
                <a:extLst>
                  <a:ext uri="{FF2B5EF4-FFF2-40B4-BE49-F238E27FC236}">
                    <a16:creationId xmlns:a16="http://schemas.microsoft.com/office/drawing/2014/main" id="{63B9CBBA-B69F-4987-927B-2F0E155B2C24}"/>
                  </a:ext>
                </a:extLst>
              </p14:cNvPr>
              <p14:cNvContentPartPr/>
              <p14:nvPr/>
            </p14:nvContentPartPr>
            <p14:xfrm>
              <a:off x="3714960" y="163600"/>
              <a:ext cx="208440" cy="401040"/>
            </p14:xfrm>
          </p:contentPart>
        </mc:Choice>
        <mc:Fallback xmlns="">
          <p:pic>
            <p:nvPicPr>
              <p:cNvPr id="37" name="Ink 36">
                <a:extLst>
                  <a:ext uri="{FF2B5EF4-FFF2-40B4-BE49-F238E27FC236}">
                    <a16:creationId xmlns:a16="http://schemas.microsoft.com/office/drawing/2014/main" id="{63B9CBBA-B69F-4987-927B-2F0E155B2C24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3706320" y="154608"/>
                <a:ext cx="226080" cy="41866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38" name="Ink 37">
                <a:extLst>
                  <a:ext uri="{FF2B5EF4-FFF2-40B4-BE49-F238E27FC236}">
                    <a16:creationId xmlns:a16="http://schemas.microsoft.com/office/drawing/2014/main" id="{7092BD5B-317B-4368-AC94-69FEAAFF2040}"/>
                  </a:ext>
                </a:extLst>
              </p14:cNvPr>
              <p14:cNvContentPartPr/>
              <p14:nvPr/>
            </p14:nvContentPartPr>
            <p14:xfrm>
              <a:off x="5201400" y="336400"/>
              <a:ext cx="574560" cy="177840"/>
            </p14:xfrm>
          </p:contentPart>
        </mc:Choice>
        <mc:Fallback xmlns="">
          <p:pic>
            <p:nvPicPr>
              <p:cNvPr id="38" name="Ink 37">
                <a:extLst>
                  <a:ext uri="{FF2B5EF4-FFF2-40B4-BE49-F238E27FC236}">
                    <a16:creationId xmlns:a16="http://schemas.microsoft.com/office/drawing/2014/main" id="{7092BD5B-317B-4368-AC94-69FEAAFF2040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5192400" y="327760"/>
                <a:ext cx="592200" cy="195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53" name="Ink 52">
                <a:extLst>
                  <a:ext uri="{FF2B5EF4-FFF2-40B4-BE49-F238E27FC236}">
                    <a16:creationId xmlns:a16="http://schemas.microsoft.com/office/drawing/2014/main" id="{2BB8F1C6-E100-425A-80AA-5740044B7DF7}"/>
                  </a:ext>
                </a:extLst>
              </p14:cNvPr>
              <p14:cNvContentPartPr/>
              <p14:nvPr/>
            </p14:nvContentPartPr>
            <p14:xfrm>
              <a:off x="6055680" y="135880"/>
              <a:ext cx="2999520" cy="566280"/>
            </p14:xfrm>
          </p:contentPart>
        </mc:Choice>
        <mc:Fallback xmlns="">
          <p:pic>
            <p:nvPicPr>
              <p:cNvPr id="53" name="Ink 52">
                <a:extLst>
                  <a:ext uri="{FF2B5EF4-FFF2-40B4-BE49-F238E27FC236}">
                    <a16:creationId xmlns:a16="http://schemas.microsoft.com/office/drawing/2014/main" id="{2BB8F1C6-E100-425A-80AA-5740044B7DF7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6047039" y="126880"/>
                <a:ext cx="3017162" cy="583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54" name="Ink 53">
                <a:extLst>
                  <a:ext uri="{FF2B5EF4-FFF2-40B4-BE49-F238E27FC236}">
                    <a16:creationId xmlns:a16="http://schemas.microsoft.com/office/drawing/2014/main" id="{27E842E0-7A38-4C76-AD7E-51410BEF8C4A}"/>
                  </a:ext>
                </a:extLst>
              </p14:cNvPr>
              <p14:cNvContentPartPr/>
              <p14:nvPr/>
            </p14:nvContentPartPr>
            <p14:xfrm>
              <a:off x="607440" y="922840"/>
              <a:ext cx="202320" cy="298440"/>
            </p14:xfrm>
          </p:contentPart>
        </mc:Choice>
        <mc:Fallback xmlns="">
          <p:pic>
            <p:nvPicPr>
              <p:cNvPr id="54" name="Ink 53">
                <a:extLst>
                  <a:ext uri="{FF2B5EF4-FFF2-40B4-BE49-F238E27FC236}">
                    <a16:creationId xmlns:a16="http://schemas.microsoft.com/office/drawing/2014/main" id="{27E842E0-7A38-4C76-AD7E-51410BEF8C4A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598800" y="914200"/>
                <a:ext cx="219960" cy="316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55" name="Ink 54">
                <a:extLst>
                  <a:ext uri="{FF2B5EF4-FFF2-40B4-BE49-F238E27FC236}">
                    <a16:creationId xmlns:a16="http://schemas.microsoft.com/office/drawing/2014/main" id="{9980EAB6-77E2-4931-AF9F-9E31370D46CD}"/>
                  </a:ext>
                </a:extLst>
              </p14:cNvPr>
              <p14:cNvContentPartPr/>
              <p14:nvPr/>
            </p14:nvContentPartPr>
            <p14:xfrm>
              <a:off x="505920" y="781360"/>
              <a:ext cx="201240" cy="75960"/>
            </p14:xfrm>
          </p:contentPart>
        </mc:Choice>
        <mc:Fallback xmlns="">
          <p:pic>
            <p:nvPicPr>
              <p:cNvPr id="55" name="Ink 54">
                <a:extLst>
                  <a:ext uri="{FF2B5EF4-FFF2-40B4-BE49-F238E27FC236}">
                    <a16:creationId xmlns:a16="http://schemas.microsoft.com/office/drawing/2014/main" id="{9980EAB6-77E2-4931-AF9F-9E31370D46CD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497280" y="772360"/>
                <a:ext cx="218880" cy="93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56" name="Ink 55">
                <a:extLst>
                  <a:ext uri="{FF2B5EF4-FFF2-40B4-BE49-F238E27FC236}">
                    <a16:creationId xmlns:a16="http://schemas.microsoft.com/office/drawing/2014/main" id="{B2B4FA47-C0EE-49A9-A1D6-234FB905D27C}"/>
                  </a:ext>
                </a:extLst>
              </p14:cNvPr>
              <p14:cNvContentPartPr/>
              <p14:nvPr/>
            </p14:nvContentPartPr>
            <p14:xfrm>
              <a:off x="931800" y="957400"/>
              <a:ext cx="169920" cy="9720"/>
            </p14:xfrm>
          </p:contentPart>
        </mc:Choice>
        <mc:Fallback xmlns="">
          <p:pic>
            <p:nvPicPr>
              <p:cNvPr id="56" name="Ink 55">
                <a:extLst>
                  <a:ext uri="{FF2B5EF4-FFF2-40B4-BE49-F238E27FC236}">
                    <a16:creationId xmlns:a16="http://schemas.microsoft.com/office/drawing/2014/main" id="{B2B4FA47-C0EE-49A9-A1D6-234FB905D27C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922800" y="948400"/>
                <a:ext cx="187560" cy="2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57" name="Ink 56">
                <a:extLst>
                  <a:ext uri="{FF2B5EF4-FFF2-40B4-BE49-F238E27FC236}">
                    <a16:creationId xmlns:a16="http://schemas.microsoft.com/office/drawing/2014/main" id="{4B5D0FD3-4140-44EF-B978-2CAAF19598E9}"/>
                  </a:ext>
                </a:extLst>
              </p14:cNvPr>
              <p14:cNvContentPartPr/>
              <p14:nvPr/>
            </p14:nvContentPartPr>
            <p14:xfrm>
              <a:off x="940800" y="1056760"/>
              <a:ext cx="173160" cy="16200"/>
            </p14:xfrm>
          </p:contentPart>
        </mc:Choice>
        <mc:Fallback xmlns="">
          <p:pic>
            <p:nvPicPr>
              <p:cNvPr id="57" name="Ink 56">
                <a:extLst>
                  <a:ext uri="{FF2B5EF4-FFF2-40B4-BE49-F238E27FC236}">
                    <a16:creationId xmlns:a16="http://schemas.microsoft.com/office/drawing/2014/main" id="{4B5D0FD3-4140-44EF-B978-2CAAF19598E9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932160" y="1048120"/>
                <a:ext cx="190800" cy="33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61" name="Ink 60">
                <a:extLst>
                  <a:ext uri="{FF2B5EF4-FFF2-40B4-BE49-F238E27FC236}">
                    <a16:creationId xmlns:a16="http://schemas.microsoft.com/office/drawing/2014/main" id="{1A5865C4-4B8D-47D8-944C-1726DBF43E72}"/>
                  </a:ext>
                </a:extLst>
              </p14:cNvPr>
              <p14:cNvContentPartPr/>
              <p14:nvPr/>
            </p14:nvContentPartPr>
            <p14:xfrm>
              <a:off x="1668720" y="746800"/>
              <a:ext cx="182520" cy="12240"/>
            </p14:xfrm>
          </p:contentPart>
        </mc:Choice>
        <mc:Fallback xmlns="">
          <p:pic>
            <p:nvPicPr>
              <p:cNvPr id="61" name="Ink 60">
                <a:extLst>
                  <a:ext uri="{FF2B5EF4-FFF2-40B4-BE49-F238E27FC236}">
                    <a16:creationId xmlns:a16="http://schemas.microsoft.com/office/drawing/2014/main" id="{1A5865C4-4B8D-47D8-944C-1726DBF43E72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1659720" y="737800"/>
                <a:ext cx="200160" cy="29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62" name="Ink 61">
                <a:extLst>
                  <a:ext uri="{FF2B5EF4-FFF2-40B4-BE49-F238E27FC236}">
                    <a16:creationId xmlns:a16="http://schemas.microsoft.com/office/drawing/2014/main" id="{55C8F413-B38D-4707-8B47-9F1CE5FA6C41}"/>
                  </a:ext>
                </a:extLst>
              </p14:cNvPr>
              <p14:cNvContentPartPr/>
              <p14:nvPr/>
            </p14:nvContentPartPr>
            <p14:xfrm>
              <a:off x="1246440" y="834280"/>
              <a:ext cx="635400" cy="323280"/>
            </p14:xfrm>
          </p:contentPart>
        </mc:Choice>
        <mc:Fallback xmlns="">
          <p:pic>
            <p:nvPicPr>
              <p:cNvPr id="62" name="Ink 61">
                <a:extLst>
                  <a:ext uri="{FF2B5EF4-FFF2-40B4-BE49-F238E27FC236}">
                    <a16:creationId xmlns:a16="http://schemas.microsoft.com/office/drawing/2014/main" id="{55C8F413-B38D-4707-8B47-9F1CE5FA6C41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1237440" y="825640"/>
                <a:ext cx="653040" cy="340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DBDBC818-520E-4F44-8B58-DB71938E6DD8}"/>
                  </a:ext>
                </a:extLst>
              </p14:cNvPr>
              <p14:cNvContentPartPr/>
              <p14:nvPr/>
            </p14:nvContentPartPr>
            <p14:xfrm>
              <a:off x="2641440" y="717640"/>
              <a:ext cx="254160" cy="6087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DBDBC818-520E-4F44-8B58-DB71938E6DD8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2632800" y="708640"/>
                <a:ext cx="271800" cy="626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4FB59C0F-B4DD-441C-9607-CCA76A295919}"/>
                  </a:ext>
                </a:extLst>
              </p14:cNvPr>
              <p14:cNvContentPartPr/>
              <p14:nvPr/>
            </p14:nvContentPartPr>
            <p14:xfrm>
              <a:off x="3930960" y="991600"/>
              <a:ext cx="166680" cy="1512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4FB59C0F-B4DD-441C-9607-CCA76A295919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3922320" y="982960"/>
                <a:ext cx="184320" cy="32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AC783A1C-1A2F-4C78-87C0-D0ADAA462431}"/>
                  </a:ext>
                </a:extLst>
              </p14:cNvPr>
              <p14:cNvContentPartPr/>
              <p14:nvPr/>
            </p14:nvContentPartPr>
            <p14:xfrm>
              <a:off x="3937800" y="1096720"/>
              <a:ext cx="193320" cy="129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AC783A1C-1A2F-4C78-87C0-D0ADAA462431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3928800" y="1087720"/>
                <a:ext cx="210960" cy="30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6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DA669406-BE59-4D17-BE7B-C43D7B5B1D26}"/>
                  </a:ext>
                </a:extLst>
              </p14:cNvPr>
              <p14:cNvContentPartPr/>
              <p14:nvPr/>
            </p14:nvContentPartPr>
            <p14:xfrm>
              <a:off x="3335880" y="738880"/>
              <a:ext cx="445320" cy="52200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DA669406-BE59-4D17-BE7B-C43D7B5B1D26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3327233" y="729886"/>
                <a:ext cx="462974" cy="53962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8">
            <p14:nvContentPartPr>
              <p14:cNvPr id="44" name="Ink 43">
                <a:extLst>
                  <a:ext uri="{FF2B5EF4-FFF2-40B4-BE49-F238E27FC236}">
                    <a16:creationId xmlns:a16="http://schemas.microsoft.com/office/drawing/2014/main" id="{A297BA97-8E6F-4998-9390-EF8CEA1CD733}"/>
                  </a:ext>
                </a:extLst>
              </p14:cNvPr>
              <p14:cNvContentPartPr/>
              <p14:nvPr/>
            </p14:nvContentPartPr>
            <p14:xfrm>
              <a:off x="4256760" y="730240"/>
              <a:ext cx="2284560" cy="570960"/>
            </p14:xfrm>
          </p:contentPart>
        </mc:Choice>
        <mc:Fallback xmlns="">
          <p:pic>
            <p:nvPicPr>
              <p:cNvPr id="44" name="Ink 43">
                <a:extLst>
                  <a:ext uri="{FF2B5EF4-FFF2-40B4-BE49-F238E27FC236}">
                    <a16:creationId xmlns:a16="http://schemas.microsoft.com/office/drawing/2014/main" id="{A297BA97-8E6F-4998-9390-EF8CEA1CD733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4247760" y="721240"/>
                <a:ext cx="2302200" cy="588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47" name="Ink 46">
                <a:extLst>
                  <a:ext uri="{FF2B5EF4-FFF2-40B4-BE49-F238E27FC236}">
                    <a16:creationId xmlns:a16="http://schemas.microsoft.com/office/drawing/2014/main" id="{F3F810CA-8FED-448F-9B82-1FCD2E1312B0}"/>
                  </a:ext>
                </a:extLst>
              </p14:cNvPr>
              <p14:cNvContentPartPr/>
              <p14:nvPr/>
            </p14:nvContentPartPr>
            <p14:xfrm>
              <a:off x="6643560" y="803680"/>
              <a:ext cx="849240" cy="473760"/>
            </p14:xfrm>
          </p:contentPart>
        </mc:Choice>
        <mc:Fallback xmlns="">
          <p:pic>
            <p:nvPicPr>
              <p:cNvPr id="47" name="Ink 46">
                <a:extLst>
                  <a:ext uri="{FF2B5EF4-FFF2-40B4-BE49-F238E27FC236}">
                    <a16:creationId xmlns:a16="http://schemas.microsoft.com/office/drawing/2014/main" id="{F3F810CA-8FED-448F-9B82-1FCD2E1312B0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6634920" y="794680"/>
                <a:ext cx="866880" cy="491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2">
            <p14:nvContentPartPr>
              <p14:cNvPr id="48" name="Ink 47">
                <a:extLst>
                  <a:ext uri="{FF2B5EF4-FFF2-40B4-BE49-F238E27FC236}">
                    <a16:creationId xmlns:a16="http://schemas.microsoft.com/office/drawing/2014/main" id="{19AECD56-68B3-4B32-A4D8-BC46DF59DC20}"/>
                  </a:ext>
                </a:extLst>
              </p14:cNvPr>
              <p14:cNvContentPartPr/>
              <p14:nvPr/>
            </p14:nvContentPartPr>
            <p14:xfrm>
              <a:off x="7656240" y="1013200"/>
              <a:ext cx="88560" cy="6840"/>
            </p14:xfrm>
          </p:contentPart>
        </mc:Choice>
        <mc:Fallback xmlns="">
          <p:pic>
            <p:nvPicPr>
              <p:cNvPr id="48" name="Ink 47">
                <a:extLst>
                  <a:ext uri="{FF2B5EF4-FFF2-40B4-BE49-F238E27FC236}">
                    <a16:creationId xmlns:a16="http://schemas.microsoft.com/office/drawing/2014/main" id="{19AECD56-68B3-4B32-A4D8-BC46DF59DC20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7647600" y="1004200"/>
                <a:ext cx="106200" cy="24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4">
            <p14:nvContentPartPr>
              <p14:cNvPr id="49" name="Ink 48">
                <a:extLst>
                  <a:ext uri="{FF2B5EF4-FFF2-40B4-BE49-F238E27FC236}">
                    <a16:creationId xmlns:a16="http://schemas.microsoft.com/office/drawing/2014/main" id="{A3189453-C725-48A9-8BB4-6EAC02ADDA3A}"/>
                  </a:ext>
                </a:extLst>
              </p14:cNvPr>
              <p14:cNvContentPartPr/>
              <p14:nvPr/>
            </p14:nvContentPartPr>
            <p14:xfrm>
              <a:off x="7644360" y="1106080"/>
              <a:ext cx="105840" cy="1800"/>
            </p14:xfrm>
          </p:contentPart>
        </mc:Choice>
        <mc:Fallback xmlns="">
          <p:pic>
            <p:nvPicPr>
              <p:cNvPr id="49" name="Ink 48">
                <a:extLst>
                  <a:ext uri="{FF2B5EF4-FFF2-40B4-BE49-F238E27FC236}">
                    <a16:creationId xmlns:a16="http://schemas.microsoft.com/office/drawing/2014/main" id="{A3189453-C725-48A9-8BB4-6EAC02ADDA3A}"/>
                  </a:ext>
                </a:extLst>
              </p:cNvPr>
              <p:cNvPicPr/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7635360" y="1097080"/>
                <a:ext cx="123480" cy="1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6">
            <p14:nvContentPartPr>
              <p14:cNvPr id="50" name="Ink 49">
                <a:extLst>
                  <a:ext uri="{FF2B5EF4-FFF2-40B4-BE49-F238E27FC236}">
                    <a16:creationId xmlns:a16="http://schemas.microsoft.com/office/drawing/2014/main" id="{068A91EC-11BD-4FF4-BE22-2040FA3708AF}"/>
                  </a:ext>
                </a:extLst>
              </p14:cNvPr>
              <p14:cNvContentPartPr/>
              <p14:nvPr/>
            </p14:nvContentPartPr>
            <p14:xfrm>
              <a:off x="7851720" y="996280"/>
              <a:ext cx="217080" cy="188280"/>
            </p14:xfrm>
          </p:contentPart>
        </mc:Choice>
        <mc:Fallback xmlns="">
          <p:pic>
            <p:nvPicPr>
              <p:cNvPr id="50" name="Ink 49">
                <a:extLst>
                  <a:ext uri="{FF2B5EF4-FFF2-40B4-BE49-F238E27FC236}">
                    <a16:creationId xmlns:a16="http://schemas.microsoft.com/office/drawing/2014/main" id="{068A91EC-11BD-4FF4-BE22-2040FA3708AF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7843080" y="987280"/>
                <a:ext cx="234720" cy="205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8">
            <p14:nvContentPartPr>
              <p14:cNvPr id="68" name="Ink 67">
                <a:extLst>
                  <a:ext uri="{FF2B5EF4-FFF2-40B4-BE49-F238E27FC236}">
                    <a16:creationId xmlns:a16="http://schemas.microsoft.com/office/drawing/2014/main" id="{DA191AE1-FA09-48F0-843D-8D746E0DCE8D}"/>
                  </a:ext>
                </a:extLst>
              </p14:cNvPr>
              <p14:cNvContentPartPr/>
              <p14:nvPr/>
            </p14:nvContentPartPr>
            <p14:xfrm>
              <a:off x="8157360" y="833200"/>
              <a:ext cx="759240" cy="407160"/>
            </p14:xfrm>
          </p:contentPart>
        </mc:Choice>
        <mc:Fallback xmlns="">
          <p:pic>
            <p:nvPicPr>
              <p:cNvPr id="68" name="Ink 67">
                <a:extLst>
                  <a:ext uri="{FF2B5EF4-FFF2-40B4-BE49-F238E27FC236}">
                    <a16:creationId xmlns:a16="http://schemas.microsoft.com/office/drawing/2014/main" id="{DA191AE1-FA09-48F0-843D-8D746E0DCE8D}"/>
                  </a:ext>
                </a:extLst>
              </p:cNvPr>
              <p:cNvPicPr/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8148360" y="824560"/>
                <a:ext cx="776880" cy="424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0">
            <p14:nvContentPartPr>
              <p14:cNvPr id="177" name="Ink 176">
                <a:extLst>
                  <a:ext uri="{FF2B5EF4-FFF2-40B4-BE49-F238E27FC236}">
                    <a16:creationId xmlns:a16="http://schemas.microsoft.com/office/drawing/2014/main" id="{F591EC5F-C1B7-4876-89D1-C3F3A988CB67}"/>
                  </a:ext>
                </a:extLst>
              </p14:cNvPr>
              <p14:cNvContentPartPr/>
              <p14:nvPr/>
            </p14:nvContentPartPr>
            <p14:xfrm>
              <a:off x="80760" y="1400200"/>
              <a:ext cx="8851680" cy="2892600"/>
            </p14:xfrm>
          </p:contentPart>
        </mc:Choice>
        <mc:Fallback xmlns="">
          <p:pic>
            <p:nvPicPr>
              <p:cNvPr id="177" name="Ink 176">
                <a:extLst>
                  <a:ext uri="{FF2B5EF4-FFF2-40B4-BE49-F238E27FC236}">
                    <a16:creationId xmlns:a16="http://schemas.microsoft.com/office/drawing/2014/main" id="{F591EC5F-C1B7-4876-89D1-C3F3A988CB67}"/>
                  </a:ext>
                </a:extLst>
              </p:cNvPr>
              <p:cNvPicPr/>
              <p:nvPr/>
            </p:nvPicPr>
            <p:blipFill>
              <a:blip r:embed="rId51"/>
              <a:stretch>
                <a:fillRect/>
              </a:stretch>
            </p:blipFill>
            <p:spPr>
              <a:xfrm>
                <a:off x="71760" y="1391200"/>
                <a:ext cx="8869320" cy="2910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1DFC1408-F07A-4670-85B3-CEAF183303B8}"/>
                  </a:ext>
                </a:extLst>
              </p14:cNvPr>
              <p14:cNvContentPartPr/>
              <p14:nvPr/>
            </p14:nvContentPartPr>
            <p14:xfrm>
              <a:off x="5741400" y="2172760"/>
              <a:ext cx="53640" cy="165168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1DFC1408-F07A-4670-85B3-CEAF183303B8}"/>
                  </a:ext>
                </a:extLst>
              </p:cNvPr>
              <p:cNvPicPr/>
              <p:nvPr/>
            </p:nvPicPr>
            <p:blipFill>
              <a:blip r:embed="rId53"/>
              <a:stretch>
                <a:fillRect/>
              </a:stretch>
            </p:blipFill>
            <p:spPr>
              <a:xfrm>
                <a:off x="5732400" y="2164120"/>
                <a:ext cx="71280" cy="1669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4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44CD1643-5ABF-44D0-A870-B11B2E35D832}"/>
                  </a:ext>
                </a:extLst>
              </p14:cNvPr>
              <p14:cNvContentPartPr/>
              <p14:nvPr/>
            </p14:nvContentPartPr>
            <p14:xfrm>
              <a:off x="6489120" y="2733640"/>
              <a:ext cx="1800" cy="9432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44CD1643-5ABF-44D0-A870-B11B2E35D832}"/>
                  </a:ext>
                </a:extLst>
              </p:cNvPr>
              <p:cNvPicPr/>
              <p:nvPr/>
            </p:nvPicPr>
            <p:blipFill>
              <a:blip r:embed="rId55"/>
              <a:stretch>
                <a:fillRect/>
              </a:stretch>
            </p:blipFill>
            <p:spPr>
              <a:xfrm>
                <a:off x="6480480" y="2724640"/>
                <a:ext cx="19440" cy="111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6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FA34B270-3148-4890-9C4E-1C486C828667}"/>
                  </a:ext>
                </a:extLst>
              </p14:cNvPr>
              <p14:cNvContentPartPr/>
              <p14:nvPr/>
            </p14:nvContentPartPr>
            <p14:xfrm>
              <a:off x="6466800" y="2502880"/>
              <a:ext cx="15120" cy="2700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FA34B270-3148-4890-9C4E-1C486C828667}"/>
                  </a:ext>
                </a:extLst>
              </p:cNvPr>
              <p:cNvPicPr/>
              <p:nvPr/>
            </p:nvPicPr>
            <p:blipFill>
              <a:blip r:embed="rId57"/>
              <a:stretch>
                <a:fillRect/>
              </a:stretch>
            </p:blipFill>
            <p:spPr>
              <a:xfrm>
                <a:off x="6457800" y="2494240"/>
                <a:ext cx="32760" cy="44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8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0EC2C9CE-B1AC-417C-B30C-D91E8D6E92EC}"/>
                  </a:ext>
                </a:extLst>
              </p14:cNvPr>
              <p14:cNvContentPartPr/>
              <p14:nvPr/>
            </p14:nvContentPartPr>
            <p14:xfrm>
              <a:off x="6579840" y="2654080"/>
              <a:ext cx="180720" cy="12744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0EC2C9CE-B1AC-417C-B30C-D91E8D6E92EC}"/>
                  </a:ext>
                </a:extLst>
              </p:cNvPr>
              <p:cNvPicPr/>
              <p:nvPr/>
            </p:nvPicPr>
            <p:blipFill>
              <a:blip r:embed="rId59"/>
              <a:stretch>
                <a:fillRect/>
              </a:stretch>
            </p:blipFill>
            <p:spPr>
              <a:xfrm>
                <a:off x="6571200" y="2645080"/>
                <a:ext cx="198360" cy="145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0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A0F17060-D3D4-48AB-A237-E79A14A3D180}"/>
                  </a:ext>
                </a:extLst>
              </p14:cNvPr>
              <p14:cNvContentPartPr/>
              <p14:nvPr/>
            </p14:nvContentPartPr>
            <p14:xfrm>
              <a:off x="6841200" y="2440600"/>
              <a:ext cx="240840" cy="30960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A0F17060-D3D4-48AB-A237-E79A14A3D180}"/>
                  </a:ext>
                </a:extLst>
              </p:cNvPr>
              <p:cNvPicPr/>
              <p:nvPr/>
            </p:nvPicPr>
            <p:blipFill>
              <a:blip r:embed="rId61"/>
              <a:stretch>
                <a:fillRect/>
              </a:stretch>
            </p:blipFill>
            <p:spPr>
              <a:xfrm>
                <a:off x="6832200" y="2431600"/>
                <a:ext cx="258480" cy="327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2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8EB88C33-37EC-4476-8079-60517C28D9BF}"/>
                  </a:ext>
                </a:extLst>
              </p14:cNvPr>
              <p14:cNvContentPartPr/>
              <p14:nvPr/>
            </p14:nvContentPartPr>
            <p14:xfrm>
              <a:off x="6137400" y="2312440"/>
              <a:ext cx="255960" cy="50652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8EB88C33-37EC-4476-8079-60517C28D9BF}"/>
                  </a:ext>
                </a:extLst>
              </p:cNvPr>
              <p:cNvPicPr/>
              <p:nvPr/>
            </p:nvPicPr>
            <p:blipFill>
              <a:blip r:embed="rId63"/>
              <a:stretch>
                <a:fillRect/>
              </a:stretch>
            </p:blipFill>
            <p:spPr>
              <a:xfrm>
                <a:off x="6128413" y="2303440"/>
                <a:ext cx="273575" cy="524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4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D6FB2FD2-5BD1-43D9-986D-40F3AF89F5E2}"/>
                  </a:ext>
                </a:extLst>
              </p14:cNvPr>
              <p14:cNvContentPartPr/>
              <p14:nvPr/>
            </p14:nvContentPartPr>
            <p14:xfrm>
              <a:off x="7750200" y="2444560"/>
              <a:ext cx="59040" cy="3060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D6FB2FD2-5BD1-43D9-986D-40F3AF89F5E2}"/>
                  </a:ext>
                </a:extLst>
              </p:cNvPr>
              <p:cNvPicPr/>
              <p:nvPr/>
            </p:nvPicPr>
            <p:blipFill>
              <a:blip r:embed="rId65"/>
              <a:stretch>
                <a:fillRect/>
              </a:stretch>
            </p:blipFill>
            <p:spPr>
              <a:xfrm>
                <a:off x="7741200" y="2435920"/>
                <a:ext cx="76680" cy="48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6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268AF3D2-68A6-46EE-BAA8-CE886054670F}"/>
                  </a:ext>
                </a:extLst>
              </p14:cNvPr>
              <p14:cNvContentPartPr/>
              <p14:nvPr/>
            </p14:nvContentPartPr>
            <p14:xfrm>
              <a:off x="7718880" y="2745520"/>
              <a:ext cx="217440" cy="15516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268AF3D2-68A6-46EE-BAA8-CE886054670F}"/>
                  </a:ext>
                </a:extLst>
              </p:cNvPr>
              <p:cNvPicPr/>
              <p:nvPr/>
            </p:nvPicPr>
            <p:blipFill>
              <a:blip r:embed="rId67"/>
              <a:stretch>
                <a:fillRect/>
              </a:stretch>
            </p:blipFill>
            <p:spPr>
              <a:xfrm>
                <a:off x="7710240" y="2736520"/>
                <a:ext cx="235080" cy="172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8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6B4A82DC-0DE0-446A-9B61-39033E54913D}"/>
                  </a:ext>
                </a:extLst>
              </p14:cNvPr>
              <p14:cNvContentPartPr/>
              <p14:nvPr/>
            </p14:nvContentPartPr>
            <p14:xfrm>
              <a:off x="7451040" y="2460400"/>
              <a:ext cx="183600" cy="389160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6B4A82DC-0DE0-446A-9B61-39033E54913D}"/>
                  </a:ext>
                </a:extLst>
              </p:cNvPr>
              <p:cNvPicPr/>
              <p:nvPr/>
            </p:nvPicPr>
            <p:blipFill>
              <a:blip r:embed="rId69"/>
              <a:stretch>
                <a:fillRect/>
              </a:stretch>
            </p:blipFill>
            <p:spPr>
              <a:xfrm>
                <a:off x="7442058" y="2451760"/>
                <a:ext cx="201205" cy="406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0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054F4F3A-626F-4275-A101-0396929B54E9}"/>
                  </a:ext>
                </a:extLst>
              </p14:cNvPr>
              <p14:cNvContentPartPr/>
              <p14:nvPr/>
            </p14:nvContentPartPr>
            <p14:xfrm>
              <a:off x="7462920" y="2263120"/>
              <a:ext cx="135360" cy="11304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054F4F3A-626F-4275-A101-0396929B54E9}"/>
                  </a:ext>
                </a:extLst>
              </p:cNvPr>
              <p:cNvPicPr/>
              <p:nvPr/>
            </p:nvPicPr>
            <p:blipFill>
              <a:blip r:embed="rId71"/>
              <a:stretch>
                <a:fillRect/>
              </a:stretch>
            </p:blipFill>
            <p:spPr>
              <a:xfrm>
                <a:off x="7453920" y="2254120"/>
                <a:ext cx="153000" cy="130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2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729924B4-0E1C-4F88-BE4C-27EF662A1908}"/>
                  </a:ext>
                </a:extLst>
              </p14:cNvPr>
              <p14:cNvContentPartPr/>
              <p14:nvPr/>
            </p14:nvContentPartPr>
            <p14:xfrm>
              <a:off x="8207760" y="2574520"/>
              <a:ext cx="51120" cy="21600"/>
            </p14:xfrm>
          </p:contentPart>
        </mc:Choice>
        <mc:Fallback xmlns=""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729924B4-0E1C-4F88-BE4C-27EF662A1908}"/>
                  </a:ext>
                </a:extLst>
              </p:cNvPr>
              <p:cNvPicPr/>
              <p:nvPr/>
            </p:nvPicPr>
            <p:blipFill>
              <a:blip r:embed="rId73"/>
              <a:stretch>
                <a:fillRect/>
              </a:stretch>
            </p:blipFill>
            <p:spPr>
              <a:xfrm>
                <a:off x="8199120" y="2565520"/>
                <a:ext cx="68760" cy="39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4">
            <p14:nvContentPartPr>
              <p14:cNvPr id="27" name="Ink 26">
                <a:extLst>
                  <a:ext uri="{FF2B5EF4-FFF2-40B4-BE49-F238E27FC236}">
                    <a16:creationId xmlns:a16="http://schemas.microsoft.com/office/drawing/2014/main" id="{52015857-259A-46E4-A1C1-847DA896A96B}"/>
                  </a:ext>
                </a:extLst>
              </p14:cNvPr>
              <p14:cNvContentPartPr/>
              <p14:nvPr/>
            </p14:nvContentPartPr>
            <p14:xfrm>
              <a:off x="8248080" y="2704480"/>
              <a:ext cx="20880" cy="32400"/>
            </p14:xfrm>
          </p:contentPart>
        </mc:Choice>
        <mc:Fallback xmlns="">
          <p:pic>
            <p:nvPicPr>
              <p:cNvPr id="27" name="Ink 26">
                <a:extLst>
                  <a:ext uri="{FF2B5EF4-FFF2-40B4-BE49-F238E27FC236}">
                    <a16:creationId xmlns:a16="http://schemas.microsoft.com/office/drawing/2014/main" id="{52015857-259A-46E4-A1C1-847DA896A96B}"/>
                  </a:ext>
                </a:extLst>
              </p:cNvPr>
              <p:cNvPicPr/>
              <p:nvPr/>
            </p:nvPicPr>
            <p:blipFill>
              <a:blip r:embed="rId75"/>
              <a:stretch>
                <a:fillRect/>
              </a:stretch>
            </p:blipFill>
            <p:spPr>
              <a:xfrm>
                <a:off x="8239080" y="2695480"/>
                <a:ext cx="38520" cy="50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6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E15DB0A5-4C32-401B-849E-8A2303F67DDB}"/>
                  </a:ext>
                </a:extLst>
              </p14:cNvPr>
              <p14:cNvContentPartPr/>
              <p14:nvPr/>
            </p14:nvContentPartPr>
            <p14:xfrm>
              <a:off x="679800" y="4610320"/>
              <a:ext cx="462240" cy="32724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E15DB0A5-4C32-401B-849E-8A2303F67DDB}"/>
                  </a:ext>
                </a:extLst>
              </p:cNvPr>
              <p:cNvPicPr/>
              <p:nvPr/>
            </p:nvPicPr>
            <p:blipFill>
              <a:blip r:embed="rId77"/>
              <a:stretch>
                <a:fillRect/>
              </a:stretch>
            </p:blipFill>
            <p:spPr>
              <a:xfrm>
                <a:off x="670800" y="4601680"/>
                <a:ext cx="479880" cy="344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8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62BDF55E-871E-4D4C-BBB4-2158DD5B613F}"/>
                  </a:ext>
                </a:extLst>
              </p14:cNvPr>
              <p14:cNvContentPartPr/>
              <p14:nvPr/>
            </p14:nvContentPartPr>
            <p14:xfrm>
              <a:off x="1370280" y="4677280"/>
              <a:ext cx="239040" cy="19296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62BDF55E-871E-4D4C-BBB4-2158DD5B613F}"/>
                  </a:ext>
                </a:extLst>
              </p:cNvPr>
              <p:cNvPicPr/>
              <p:nvPr/>
            </p:nvPicPr>
            <p:blipFill>
              <a:blip r:embed="rId79"/>
              <a:stretch>
                <a:fillRect/>
              </a:stretch>
            </p:blipFill>
            <p:spPr>
              <a:xfrm>
                <a:off x="1361640" y="4668640"/>
                <a:ext cx="256680" cy="210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0">
            <p14:nvContentPartPr>
              <p14:cNvPr id="30" name="Ink 29">
                <a:extLst>
                  <a:ext uri="{FF2B5EF4-FFF2-40B4-BE49-F238E27FC236}">
                    <a16:creationId xmlns:a16="http://schemas.microsoft.com/office/drawing/2014/main" id="{E3E563E5-B18E-4F47-8E52-05B7E0D4B90A}"/>
                  </a:ext>
                </a:extLst>
              </p14:cNvPr>
              <p14:cNvContentPartPr/>
              <p14:nvPr/>
            </p14:nvContentPartPr>
            <p14:xfrm>
              <a:off x="1743960" y="4715800"/>
              <a:ext cx="129960" cy="166320"/>
            </p14:xfrm>
          </p:contentPart>
        </mc:Choice>
        <mc:Fallback xmlns="">
          <p:pic>
            <p:nvPicPr>
              <p:cNvPr id="30" name="Ink 29">
                <a:extLst>
                  <a:ext uri="{FF2B5EF4-FFF2-40B4-BE49-F238E27FC236}">
                    <a16:creationId xmlns:a16="http://schemas.microsoft.com/office/drawing/2014/main" id="{E3E563E5-B18E-4F47-8E52-05B7E0D4B90A}"/>
                  </a:ext>
                </a:extLst>
              </p:cNvPr>
              <p:cNvPicPr/>
              <p:nvPr/>
            </p:nvPicPr>
            <p:blipFill>
              <a:blip r:embed="rId81"/>
              <a:stretch>
                <a:fillRect/>
              </a:stretch>
            </p:blipFill>
            <p:spPr>
              <a:xfrm>
                <a:off x="1735320" y="4706800"/>
                <a:ext cx="147600" cy="183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2">
            <p14:nvContentPartPr>
              <p14:cNvPr id="40" name="Ink 39">
                <a:extLst>
                  <a:ext uri="{FF2B5EF4-FFF2-40B4-BE49-F238E27FC236}">
                    <a16:creationId xmlns:a16="http://schemas.microsoft.com/office/drawing/2014/main" id="{E608743E-5217-4C97-B4D2-E808DCDC71AA}"/>
                  </a:ext>
                </a:extLst>
              </p14:cNvPr>
              <p14:cNvContentPartPr/>
              <p14:nvPr/>
            </p14:nvContentPartPr>
            <p14:xfrm>
              <a:off x="3053640" y="4644880"/>
              <a:ext cx="26280" cy="32040"/>
            </p14:xfrm>
          </p:contentPart>
        </mc:Choice>
        <mc:Fallback xmlns="">
          <p:pic>
            <p:nvPicPr>
              <p:cNvPr id="40" name="Ink 39">
                <a:extLst>
                  <a:ext uri="{FF2B5EF4-FFF2-40B4-BE49-F238E27FC236}">
                    <a16:creationId xmlns:a16="http://schemas.microsoft.com/office/drawing/2014/main" id="{E608743E-5217-4C97-B4D2-E808DCDC71AA}"/>
                  </a:ext>
                </a:extLst>
              </p:cNvPr>
              <p:cNvPicPr/>
              <p:nvPr/>
            </p:nvPicPr>
            <p:blipFill>
              <a:blip r:embed="rId83"/>
              <a:stretch>
                <a:fillRect/>
              </a:stretch>
            </p:blipFill>
            <p:spPr>
              <a:xfrm>
                <a:off x="3045000" y="4636240"/>
                <a:ext cx="43920" cy="49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4">
            <p14:nvContentPartPr>
              <p14:cNvPr id="45" name="Ink 44">
                <a:extLst>
                  <a:ext uri="{FF2B5EF4-FFF2-40B4-BE49-F238E27FC236}">
                    <a16:creationId xmlns:a16="http://schemas.microsoft.com/office/drawing/2014/main" id="{60D692AB-75C9-4C46-B6C6-7DA5FA15A031}"/>
                  </a:ext>
                </a:extLst>
              </p14:cNvPr>
              <p14:cNvContentPartPr/>
              <p14:nvPr/>
            </p14:nvContentPartPr>
            <p14:xfrm>
              <a:off x="3506880" y="4651360"/>
              <a:ext cx="6480" cy="24120"/>
            </p14:xfrm>
          </p:contentPart>
        </mc:Choice>
        <mc:Fallback xmlns="">
          <p:pic>
            <p:nvPicPr>
              <p:cNvPr id="45" name="Ink 44">
                <a:extLst>
                  <a:ext uri="{FF2B5EF4-FFF2-40B4-BE49-F238E27FC236}">
                    <a16:creationId xmlns:a16="http://schemas.microsoft.com/office/drawing/2014/main" id="{60D692AB-75C9-4C46-B6C6-7DA5FA15A031}"/>
                  </a:ext>
                </a:extLst>
              </p:cNvPr>
              <p:cNvPicPr/>
              <p:nvPr/>
            </p:nvPicPr>
            <p:blipFill>
              <a:blip r:embed="rId85"/>
              <a:stretch>
                <a:fillRect/>
              </a:stretch>
            </p:blipFill>
            <p:spPr>
              <a:xfrm>
                <a:off x="3498240" y="4642720"/>
                <a:ext cx="24120" cy="41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6">
            <p14:nvContentPartPr>
              <p14:cNvPr id="46" name="Ink 45">
                <a:extLst>
                  <a:ext uri="{FF2B5EF4-FFF2-40B4-BE49-F238E27FC236}">
                    <a16:creationId xmlns:a16="http://schemas.microsoft.com/office/drawing/2014/main" id="{3EA46AC8-B5A9-4A79-8FEF-8B613ED07355}"/>
                  </a:ext>
                </a:extLst>
              </p14:cNvPr>
              <p14:cNvContentPartPr/>
              <p14:nvPr/>
            </p14:nvContentPartPr>
            <p14:xfrm>
              <a:off x="3070920" y="4744240"/>
              <a:ext cx="380880" cy="164880"/>
            </p14:xfrm>
          </p:contentPart>
        </mc:Choice>
        <mc:Fallback xmlns="">
          <p:pic>
            <p:nvPicPr>
              <p:cNvPr id="46" name="Ink 45">
                <a:extLst>
                  <a:ext uri="{FF2B5EF4-FFF2-40B4-BE49-F238E27FC236}">
                    <a16:creationId xmlns:a16="http://schemas.microsoft.com/office/drawing/2014/main" id="{3EA46AC8-B5A9-4A79-8FEF-8B613ED07355}"/>
                  </a:ext>
                </a:extLst>
              </p:cNvPr>
              <p:cNvPicPr/>
              <p:nvPr/>
            </p:nvPicPr>
            <p:blipFill>
              <a:blip r:embed="rId87"/>
              <a:stretch>
                <a:fillRect/>
              </a:stretch>
            </p:blipFill>
            <p:spPr>
              <a:xfrm>
                <a:off x="3061920" y="4735600"/>
                <a:ext cx="398520" cy="182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8">
            <p14:nvContentPartPr>
              <p14:cNvPr id="51" name="Ink 50">
                <a:extLst>
                  <a:ext uri="{FF2B5EF4-FFF2-40B4-BE49-F238E27FC236}">
                    <a16:creationId xmlns:a16="http://schemas.microsoft.com/office/drawing/2014/main" id="{C1757A9A-7933-45B4-BFFA-5E6965C08996}"/>
                  </a:ext>
                </a:extLst>
              </p14:cNvPr>
              <p14:cNvContentPartPr/>
              <p14:nvPr/>
            </p14:nvContentPartPr>
            <p14:xfrm>
              <a:off x="2541360" y="4727320"/>
              <a:ext cx="441000" cy="314280"/>
            </p14:xfrm>
          </p:contentPart>
        </mc:Choice>
        <mc:Fallback xmlns="">
          <p:pic>
            <p:nvPicPr>
              <p:cNvPr id="51" name="Ink 50">
                <a:extLst>
                  <a:ext uri="{FF2B5EF4-FFF2-40B4-BE49-F238E27FC236}">
                    <a16:creationId xmlns:a16="http://schemas.microsoft.com/office/drawing/2014/main" id="{C1757A9A-7933-45B4-BFFA-5E6965C08996}"/>
                  </a:ext>
                </a:extLst>
              </p:cNvPr>
              <p:cNvPicPr/>
              <p:nvPr/>
            </p:nvPicPr>
            <p:blipFill>
              <a:blip r:embed="rId89"/>
              <a:stretch>
                <a:fillRect/>
              </a:stretch>
            </p:blipFill>
            <p:spPr>
              <a:xfrm>
                <a:off x="2532720" y="4718320"/>
                <a:ext cx="458640" cy="331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0">
            <p14:nvContentPartPr>
              <p14:cNvPr id="52" name="Ink 51">
                <a:extLst>
                  <a:ext uri="{FF2B5EF4-FFF2-40B4-BE49-F238E27FC236}">
                    <a16:creationId xmlns:a16="http://schemas.microsoft.com/office/drawing/2014/main" id="{7897FD0B-E062-4EDD-AFE4-51AFE6A47517}"/>
                  </a:ext>
                </a:extLst>
              </p14:cNvPr>
              <p14:cNvContentPartPr/>
              <p14:nvPr/>
            </p14:nvContentPartPr>
            <p14:xfrm>
              <a:off x="1985520" y="4694920"/>
              <a:ext cx="299160" cy="218160"/>
            </p14:xfrm>
          </p:contentPart>
        </mc:Choice>
        <mc:Fallback xmlns="">
          <p:pic>
            <p:nvPicPr>
              <p:cNvPr id="52" name="Ink 51">
                <a:extLst>
                  <a:ext uri="{FF2B5EF4-FFF2-40B4-BE49-F238E27FC236}">
                    <a16:creationId xmlns:a16="http://schemas.microsoft.com/office/drawing/2014/main" id="{7897FD0B-E062-4EDD-AFE4-51AFE6A47517}"/>
                  </a:ext>
                </a:extLst>
              </p:cNvPr>
              <p:cNvPicPr/>
              <p:nvPr/>
            </p:nvPicPr>
            <p:blipFill>
              <a:blip r:embed="rId91"/>
              <a:stretch>
                <a:fillRect/>
              </a:stretch>
            </p:blipFill>
            <p:spPr>
              <a:xfrm>
                <a:off x="1976520" y="4686280"/>
                <a:ext cx="316800" cy="235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2">
            <p14:nvContentPartPr>
              <p14:cNvPr id="64" name="Ink 63">
                <a:extLst>
                  <a:ext uri="{FF2B5EF4-FFF2-40B4-BE49-F238E27FC236}">
                    <a16:creationId xmlns:a16="http://schemas.microsoft.com/office/drawing/2014/main" id="{75D83115-C7B7-4F2A-82CA-8003B30DBCD9}"/>
                  </a:ext>
                </a:extLst>
              </p14:cNvPr>
              <p14:cNvContentPartPr/>
              <p14:nvPr/>
            </p14:nvContentPartPr>
            <p14:xfrm>
              <a:off x="3535320" y="4756480"/>
              <a:ext cx="473760" cy="390240"/>
            </p14:xfrm>
          </p:contentPart>
        </mc:Choice>
        <mc:Fallback xmlns="">
          <p:pic>
            <p:nvPicPr>
              <p:cNvPr id="64" name="Ink 63">
                <a:extLst>
                  <a:ext uri="{FF2B5EF4-FFF2-40B4-BE49-F238E27FC236}">
                    <a16:creationId xmlns:a16="http://schemas.microsoft.com/office/drawing/2014/main" id="{75D83115-C7B7-4F2A-82CA-8003B30DBCD9}"/>
                  </a:ext>
                </a:extLst>
              </p:cNvPr>
              <p:cNvPicPr/>
              <p:nvPr/>
            </p:nvPicPr>
            <p:blipFill>
              <a:blip r:embed="rId93"/>
              <a:stretch>
                <a:fillRect/>
              </a:stretch>
            </p:blipFill>
            <p:spPr>
              <a:xfrm>
                <a:off x="3526680" y="4747488"/>
                <a:ext cx="491400" cy="40786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4">
            <p14:nvContentPartPr>
              <p14:cNvPr id="69" name="Ink 68">
                <a:extLst>
                  <a:ext uri="{FF2B5EF4-FFF2-40B4-BE49-F238E27FC236}">
                    <a16:creationId xmlns:a16="http://schemas.microsoft.com/office/drawing/2014/main" id="{BF3FE135-C120-4449-833D-D49C58F6375A}"/>
                  </a:ext>
                </a:extLst>
              </p14:cNvPr>
              <p14:cNvContentPartPr/>
              <p14:nvPr/>
            </p14:nvContentPartPr>
            <p14:xfrm>
              <a:off x="4317600" y="4549480"/>
              <a:ext cx="595440" cy="396000"/>
            </p14:xfrm>
          </p:contentPart>
        </mc:Choice>
        <mc:Fallback xmlns="">
          <p:pic>
            <p:nvPicPr>
              <p:cNvPr id="69" name="Ink 68">
                <a:extLst>
                  <a:ext uri="{FF2B5EF4-FFF2-40B4-BE49-F238E27FC236}">
                    <a16:creationId xmlns:a16="http://schemas.microsoft.com/office/drawing/2014/main" id="{BF3FE135-C120-4449-833D-D49C58F6375A}"/>
                  </a:ext>
                </a:extLst>
              </p:cNvPr>
              <p:cNvPicPr/>
              <p:nvPr/>
            </p:nvPicPr>
            <p:blipFill>
              <a:blip r:embed="rId95"/>
              <a:stretch>
                <a:fillRect/>
              </a:stretch>
            </p:blipFill>
            <p:spPr>
              <a:xfrm>
                <a:off x="4308955" y="4540480"/>
                <a:ext cx="613091" cy="413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6">
            <p14:nvContentPartPr>
              <p14:cNvPr id="78" name="Ink 77">
                <a:extLst>
                  <a:ext uri="{FF2B5EF4-FFF2-40B4-BE49-F238E27FC236}">
                    <a16:creationId xmlns:a16="http://schemas.microsoft.com/office/drawing/2014/main" id="{BE1AB109-A26D-477E-AE21-3DBCD7E37697}"/>
                  </a:ext>
                </a:extLst>
              </p14:cNvPr>
              <p14:cNvContentPartPr/>
              <p14:nvPr/>
            </p14:nvContentPartPr>
            <p14:xfrm>
              <a:off x="5362680" y="4442200"/>
              <a:ext cx="426600" cy="553320"/>
            </p14:xfrm>
          </p:contentPart>
        </mc:Choice>
        <mc:Fallback xmlns="">
          <p:pic>
            <p:nvPicPr>
              <p:cNvPr id="78" name="Ink 77">
                <a:extLst>
                  <a:ext uri="{FF2B5EF4-FFF2-40B4-BE49-F238E27FC236}">
                    <a16:creationId xmlns:a16="http://schemas.microsoft.com/office/drawing/2014/main" id="{BE1AB109-A26D-477E-AE21-3DBCD7E37697}"/>
                  </a:ext>
                </a:extLst>
              </p:cNvPr>
              <p:cNvPicPr/>
              <p:nvPr/>
            </p:nvPicPr>
            <p:blipFill>
              <a:blip r:embed="rId97"/>
              <a:stretch>
                <a:fillRect/>
              </a:stretch>
            </p:blipFill>
            <p:spPr>
              <a:xfrm>
                <a:off x="5353680" y="4433200"/>
                <a:ext cx="444240" cy="570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8">
            <p14:nvContentPartPr>
              <p14:cNvPr id="79" name="Ink 78">
                <a:extLst>
                  <a:ext uri="{FF2B5EF4-FFF2-40B4-BE49-F238E27FC236}">
                    <a16:creationId xmlns:a16="http://schemas.microsoft.com/office/drawing/2014/main" id="{EFFBDB63-D8FC-4DE0-B8EC-65DD877CFA7F}"/>
                  </a:ext>
                </a:extLst>
              </p14:cNvPr>
              <p14:cNvContentPartPr/>
              <p14:nvPr/>
            </p14:nvContentPartPr>
            <p14:xfrm>
              <a:off x="5963520" y="4719400"/>
              <a:ext cx="205920" cy="12240"/>
            </p14:xfrm>
          </p:contentPart>
        </mc:Choice>
        <mc:Fallback xmlns="">
          <p:pic>
            <p:nvPicPr>
              <p:cNvPr id="79" name="Ink 78">
                <a:extLst>
                  <a:ext uri="{FF2B5EF4-FFF2-40B4-BE49-F238E27FC236}">
                    <a16:creationId xmlns:a16="http://schemas.microsoft.com/office/drawing/2014/main" id="{EFFBDB63-D8FC-4DE0-B8EC-65DD877CFA7F}"/>
                  </a:ext>
                </a:extLst>
              </p:cNvPr>
              <p:cNvPicPr/>
              <p:nvPr/>
            </p:nvPicPr>
            <p:blipFill>
              <a:blip r:embed="rId99"/>
              <a:stretch>
                <a:fillRect/>
              </a:stretch>
            </p:blipFill>
            <p:spPr>
              <a:xfrm>
                <a:off x="5954880" y="4710400"/>
                <a:ext cx="223560" cy="29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0">
            <p14:nvContentPartPr>
              <p14:cNvPr id="82" name="Ink 81">
                <a:extLst>
                  <a:ext uri="{FF2B5EF4-FFF2-40B4-BE49-F238E27FC236}">
                    <a16:creationId xmlns:a16="http://schemas.microsoft.com/office/drawing/2014/main" id="{AC877C29-9766-49E6-8FA7-FA7F3CC9E42D}"/>
                  </a:ext>
                </a:extLst>
              </p14:cNvPr>
              <p14:cNvContentPartPr/>
              <p14:nvPr/>
            </p14:nvContentPartPr>
            <p14:xfrm>
              <a:off x="5954520" y="4811920"/>
              <a:ext cx="198360" cy="24120"/>
            </p14:xfrm>
          </p:contentPart>
        </mc:Choice>
        <mc:Fallback xmlns="">
          <p:pic>
            <p:nvPicPr>
              <p:cNvPr id="82" name="Ink 81">
                <a:extLst>
                  <a:ext uri="{FF2B5EF4-FFF2-40B4-BE49-F238E27FC236}">
                    <a16:creationId xmlns:a16="http://schemas.microsoft.com/office/drawing/2014/main" id="{AC877C29-9766-49E6-8FA7-FA7F3CC9E42D}"/>
                  </a:ext>
                </a:extLst>
              </p:cNvPr>
              <p:cNvPicPr/>
              <p:nvPr/>
            </p:nvPicPr>
            <p:blipFill>
              <a:blip r:embed="rId101"/>
              <a:stretch>
                <a:fillRect/>
              </a:stretch>
            </p:blipFill>
            <p:spPr>
              <a:xfrm>
                <a:off x="5945520" y="4802920"/>
                <a:ext cx="216000" cy="41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2">
            <p14:nvContentPartPr>
              <p14:cNvPr id="84" name="Ink 83">
                <a:extLst>
                  <a:ext uri="{FF2B5EF4-FFF2-40B4-BE49-F238E27FC236}">
                    <a16:creationId xmlns:a16="http://schemas.microsoft.com/office/drawing/2014/main" id="{DDD17F0E-3161-496E-9415-87D913753934}"/>
                  </a:ext>
                </a:extLst>
              </p14:cNvPr>
              <p14:cNvContentPartPr/>
              <p14:nvPr/>
            </p14:nvContentPartPr>
            <p14:xfrm>
              <a:off x="6327480" y="5021440"/>
              <a:ext cx="1800" cy="46440"/>
            </p14:xfrm>
          </p:contentPart>
        </mc:Choice>
        <mc:Fallback xmlns="">
          <p:pic>
            <p:nvPicPr>
              <p:cNvPr id="84" name="Ink 83">
                <a:extLst>
                  <a:ext uri="{FF2B5EF4-FFF2-40B4-BE49-F238E27FC236}">
                    <a16:creationId xmlns:a16="http://schemas.microsoft.com/office/drawing/2014/main" id="{DDD17F0E-3161-496E-9415-87D913753934}"/>
                  </a:ext>
                </a:extLst>
              </p:cNvPr>
              <p:cNvPicPr/>
              <p:nvPr/>
            </p:nvPicPr>
            <p:blipFill>
              <a:blip r:embed="rId103"/>
              <a:stretch>
                <a:fillRect/>
              </a:stretch>
            </p:blipFill>
            <p:spPr>
              <a:xfrm>
                <a:off x="6318840" y="5012440"/>
                <a:ext cx="19440" cy="64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4">
            <p14:nvContentPartPr>
              <p14:cNvPr id="95" name="Ink 94">
                <a:extLst>
                  <a:ext uri="{FF2B5EF4-FFF2-40B4-BE49-F238E27FC236}">
                    <a16:creationId xmlns:a16="http://schemas.microsoft.com/office/drawing/2014/main" id="{F27701C6-DE77-4322-BD44-E3C6CA3924E2}"/>
                  </a:ext>
                </a:extLst>
              </p14:cNvPr>
              <p14:cNvContentPartPr/>
              <p14:nvPr/>
            </p14:nvContentPartPr>
            <p14:xfrm>
              <a:off x="6265920" y="4492600"/>
              <a:ext cx="797760" cy="474120"/>
            </p14:xfrm>
          </p:contentPart>
        </mc:Choice>
        <mc:Fallback xmlns="">
          <p:pic>
            <p:nvPicPr>
              <p:cNvPr id="95" name="Ink 94">
                <a:extLst>
                  <a:ext uri="{FF2B5EF4-FFF2-40B4-BE49-F238E27FC236}">
                    <a16:creationId xmlns:a16="http://schemas.microsoft.com/office/drawing/2014/main" id="{F27701C6-DE77-4322-BD44-E3C6CA3924E2}"/>
                  </a:ext>
                </a:extLst>
              </p:cNvPr>
              <p:cNvPicPr/>
              <p:nvPr/>
            </p:nvPicPr>
            <p:blipFill>
              <a:blip r:embed="rId105"/>
              <a:stretch>
                <a:fillRect/>
              </a:stretch>
            </p:blipFill>
            <p:spPr>
              <a:xfrm>
                <a:off x="6256920" y="4483607"/>
                <a:ext cx="815400" cy="49174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6">
            <p14:nvContentPartPr>
              <p14:cNvPr id="105" name="Ink 104">
                <a:extLst>
                  <a:ext uri="{FF2B5EF4-FFF2-40B4-BE49-F238E27FC236}">
                    <a16:creationId xmlns:a16="http://schemas.microsoft.com/office/drawing/2014/main" id="{FC208A42-BAAB-4E2B-9625-7C5EDB1C605A}"/>
                  </a:ext>
                </a:extLst>
              </p14:cNvPr>
              <p14:cNvContentPartPr/>
              <p14:nvPr/>
            </p14:nvContentPartPr>
            <p14:xfrm>
              <a:off x="7170600" y="4460560"/>
              <a:ext cx="742320" cy="460800"/>
            </p14:xfrm>
          </p:contentPart>
        </mc:Choice>
        <mc:Fallback xmlns="">
          <p:pic>
            <p:nvPicPr>
              <p:cNvPr id="105" name="Ink 104">
                <a:extLst>
                  <a:ext uri="{FF2B5EF4-FFF2-40B4-BE49-F238E27FC236}">
                    <a16:creationId xmlns:a16="http://schemas.microsoft.com/office/drawing/2014/main" id="{FC208A42-BAAB-4E2B-9625-7C5EDB1C605A}"/>
                  </a:ext>
                </a:extLst>
              </p:cNvPr>
              <p:cNvPicPr/>
              <p:nvPr/>
            </p:nvPicPr>
            <p:blipFill>
              <a:blip r:embed="rId107"/>
              <a:stretch>
                <a:fillRect/>
              </a:stretch>
            </p:blipFill>
            <p:spPr>
              <a:xfrm>
                <a:off x="7161604" y="4451920"/>
                <a:ext cx="759951" cy="4784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32367222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57AC7674-00CB-445D-AB38-713B6A72CCB2}"/>
                  </a:ext>
                </a:extLst>
              </p14:cNvPr>
              <p14:cNvContentPartPr/>
              <p14:nvPr/>
            </p14:nvContentPartPr>
            <p14:xfrm>
              <a:off x="352560" y="150280"/>
              <a:ext cx="614160" cy="42588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57AC7674-00CB-445D-AB38-713B6A72CCB2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43560" y="141280"/>
                <a:ext cx="631800" cy="443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F879C103-C4FB-496B-9FD3-82FB8314E16D}"/>
                  </a:ext>
                </a:extLst>
              </p14:cNvPr>
              <p14:cNvContentPartPr/>
              <p14:nvPr/>
            </p14:nvContentPartPr>
            <p14:xfrm>
              <a:off x="3165240" y="226240"/>
              <a:ext cx="246600" cy="576360"/>
            </p14:xfrm>
          </p:contentPart>
        </mc:Choice>
        <mc:Fallback xmlns=""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F879C103-C4FB-496B-9FD3-82FB8314E16D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156240" y="217600"/>
                <a:ext cx="264240" cy="594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AA30E1E7-8BE4-42DE-847C-0F6AAF5BB520}"/>
                  </a:ext>
                </a:extLst>
              </p14:cNvPr>
              <p14:cNvContentPartPr/>
              <p14:nvPr/>
            </p14:nvContentPartPr>
            <p14:xfrm>
              <a:off x="1190640" y="217600"/>
              <a:ext cx="1682280" cy="353520"/>
            </p14:xfrm>
          </p:contentPart>
        </mc:Choice>
        <mc:Fallback xmlns=""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AA30E1E7-8BE4-42DE-847C-0F6AAF5BB520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182000" y="208960"/>
                <a:ext cx="1699920" cy="371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35" name="Ink 34">
                <a:extLst>
                  <a:ext uri="{FF2B5EF4-FFF2-40B4-BE49-F238E27FC236}">
                    <a16:creationId xmlns:a16="http://schemas.microsoft.com/office/drawing/2014/main" id="{F0574817-426D-4FD9-A444-15FDA47689CB}"/>
                  </a:ext>
                </a:extLst>
              </p14:cNvPr>
              <p14:cNvContentPartPr/>
              <p14:nvPr/>
            </p14:nvContentPartPr>
            <p14:xfrm>
              <a:off x="4559880" y="150280"/>
              <a:ext cx="390240" cy="430920"/>
            </p14:xfrm>
          </p:contentPart>
        </mc:Choice>
        <mc:Fallback xmlns="">
          <p:pic>
            <p:nvPicPr>
              <p:cNvPr id="35" name="Ink 34">
                <a:extLst>
                  <a:ext uri="{FF2B5EF4-FFF2-40B4-BE49-F238E27FC236}">
                    <a16:creationId xmlns:a16="http://schemas.microsoft.com/office/drawing/2014/main" id="{F0574817-426D-4FD9-A444-15FDA47689CB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4550880" y="141280"/>
                <a:ext cx="407880" cy="448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46C3AF10-30DA-4C03-B590-FB3E3622F607}"/>
                  </a:ext>
                </a:extLst>
              </p14:cNvPr>
              <p14:cNvContentPartPr/>
              <p14:nvPr/>
            </p14:nvContentPartPr>
            <p14:xfrm>
              <a:off x="4187280" y="156760"/>
              <a:ext cx="152280" cy="437760"/>
            </p14:xfrm>
          </p:contentPart>
        </mc:Choice>
        <mc:Fallback xmlns=""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46C3AF10-30DA-4C03-B590-FB3E3622F607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4178280" y="148120"/>
                <a:ext cx="169920" cy="455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37" name="Ink 36">
                <a:extLst>
                  <a:ext uri="{FF2B5EF4-FFF2-40B4-BE49-F238E27FC236}">
                    <a16:creationId xmlns:a16="http://schemas.microsoft.com/office/drawing/2014/main" id="{63B9CBBA-B69F-4987-927B-2F0E155B2C24}"/>
                  </a:ext>
                </a:extLst>
              </p14:cNvPr>
              <p14:cNvContentPartPr/>
              <p14:nvPr/>
            </p14:nvContentPartPr>
            <p14:xfrm>
              <a:off x="3714960" y="163600"/>
              <a:ext cx="208440" cy="401040"/>
            </p14:xfrm>
          </p:contentPart>
        </mc:Choice>
        <mc:Fallback xmlns="">
          <p:pic>
            <p:nvPicPr>
              <p:cNvPr id="37" name="Ink 36">
                <a:extLst>
                  <a:ext uri="{FF2B5EF4-FFF2-40B4-BE49-F238E27FC236}">
                    <a16:creationId xmlns:a16="http://schemas.microsoft.com/office/drawing/2014/main" id="{63B9CBBA-B69F-4987-927B-2F0E155B2C24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3706320" y="154608"/>
                <a:ext cx="226080" cy="41866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38" name="Ink 37">
                <a:extLst>
                  <a:ext uri="{FF2B5EF4-FFF2-40B4-BE49-F238E27FC236}">
                    <a16:creationId xmlns:a16="http://schemas.microsoft.com/office/drawing/2014/main" id="{7092BD5B-317B-4368-AC94-69FEAAFF2040}"/>
                  </a:ext>
                </a:extLst>
              </p14:cNvPr>
              <p14:cNvContentPartPr/>
              <p14:nvPr/>
            </p14:nvContentPartPr>
            <p14:xfrm>
              <a:off x="5201400" y="336400"/>
              <a:ext cx="574560" cy="177840"/>
            </p14:xfrm>
          </p:contentPart>
        </mc:Choice>
        <mc:Fallback xmlns="">
          <p:pic>
            <p:nvPicPr>
              <p:cNvPr id="38" name="Ink 37">
                <a:extLst>
                  <a:ext uri="{FF2B5EF4-FFF2-40B4-BE49-F238E27FC236}">
                    <a16:creationId xmlns:a16="http://schemas.microsoft.com/office/drawing/2014/main" id="{7092BD5B-317B-4368-AC94-69FEAAFF2040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5192400" y="327760"/>
                <a:ext cx="592200" cy="195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53" name="Ink 52">
                <a:extLst>
                  <a:ext uri="{FF2B5EF4-FFF2-40B4-BE49-F238E27FC236}">
                    <a16:creationId xmlns:a16="http://schemas.microsoft.com/office/drawing/2014/main" id="{2BB8F1C6-E100-425A-80AA-5740044B7DF7}"/>
                  </a:ext>
                </a:extLst>
              </p14:cNvPr>
              <p14:cNvContentPartPr/>
              <p14:nvPr/>
            </p14:nvContentPartPr>
            <p14:xfrm>
              <a:off x="6055680" y="135880"/>
              <a:ext cx="2999520" cy="566280"/>
            </p14:xfrm>
          </p:contentPart>
        </mc:Choice>
        <mc:Fallback xmlns="">
          <p:pic>
            <p:nvPicPr>
              <p:cNvPr id="53" name="Ink 52">
                <a:extLst>
                  <a:ext uri="{FF2B5EF4-FFF2-40B4-BE49-F238E27FC236}">
                    <a16:creationId xmlns:a16="http://schemas.microsoft.com/office/drawing/2014/main" id="{2BB8F1C6-E100-425A-80AA-5740044B7DF7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6047039" y="126880"/>
                <a:ext cx="3017162" cy="583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54" name="Ink 53">
                <a:extLst>
                  <a:ext uri="{FF2B5EF4-FFF2-40B4-BE49-F238E27FC236}">
                    <a16:creationId xmlns:a16="http://schemas.microsoft.com/office/drawing/2014/main" id="{27E842E0-7A38-4C76-AD7E-51410BEF8C4A}"/>
                  </a:ext>
                </a:extLst>
              </p14:cNvPr>
              <p14:cNvContentPartPr/>
              <p14:nvPr/>
            </p14:nvContentPartPr>
            <p14:xfrm>
              <a:off x="607440" y="922840"/>
              <a:ext cx="202320" cy="298440"/>
            </p14:xfrm>
          </p:contentPart>
        </mc:Choice>
        <mc:Fallback xmlns="">
          <p:pic>
            <p:nvPicPr>
              <p:cNvPr id="54" name="Ink 53">
                <a:extLst>
                  <a:ext uri="{FF2B5EF4-FFF2-40B4-BE49-F238E27FC236}">
                    <a16:creationId xmlns:a16="http://schemas.microsoft.com/office/drawing/2014/main" id="{27E842E0-7A38-4C76-AD7E-51410BEF8C4A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598800" y="914200"/>
                <a:ext cx="219960" cy="316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55" name="Ink 54">
                <a:extLst>
                  <a:ext uri="{FF2B5EF4-FFF2-40B4-BE49-F238E27FC236}">
                    <a16:creationId xmlns:a16="http://schemas.microsoft.com/office/drawing/2014/main" id="{9980EAB6-77E2-4931-AF9F-9E31370D46CD}"/>
                  </a:ext>
                </a:extLst>
              </p14:cNvPr>
              <p14:cNvContentPartPr/>
              <p14:nvPr/>
            </p14:nvContentPartPr>
            <p14:xfrm>
              <a:off x="505920" y="781360"/>
              <a:ext cx="201240" cy="75960"/>
            </p14:xfrm>
          </p:contentPart>
        </mc:Choice>
        <mc:Fallback xmlns="">
          <p:pic>
            <p:nvPicPr>
              <p:cNvPr id="55" name="Ink 54">
                <a:extLst>
                  <a:ext uri="{FF2B5EF4-FFF2-40B4-BE49-F238E27FC236}">
                    <a16:creationId xmlns:a16="http://schemas.microsoft.com/office/drawing/2014/main" id="{9980EAB6-77E2-4931-AF9F-9E31370D46CD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497280" y="772360"/>
                <a:ext cx="218880" cy="93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56" name="Ink 55">
                <a:extLst>
                  <a:ext uri="{FF2B5EF4-FFF2-40B4-BE49-F238E27FC236}">
                    <a16:creationId xmlns:a16="http://schemas.microsoft.com/office/drawing/2014/main" id="{B2B4FA47-C0EE-49A9-A1D6-234FB905D27C}"/>
                  </a:ext>
                </a:extLst>
              </p14:cNvPr>
              <p14:cNvContentPartPr/>
              <p14:nvPr/>
            </p14:nvContentPartPr>
            <p14:xfrm>
              <a:off x="931800" y="957400"/>
              <a:ext cx="169920" cy="9720"/>
            </p14:xfrm>
          </p:contentPart>
        </mc:Choice>
        <mc:Fallback xmlns="">
          <p:pic>
            <p:nvPicPr>
              <p:cNvPr id="56" name="Ink 55">
                <a:extLst>
                  <a:ext uri="{FF2B5EF4-FFF2-40B4-BE49-F238E27FC236}">
                    <a16:creationId xmlns:a16="http://schemas.microsoft.com/office/drawing/2014/main" id="{B2B4FA47-C0EE-49A9-A1D6-234FB905D27C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922800" y="948400"/>
                <a:ext cx="187560" cy="2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57" name="Ink 56">
                <a:extLst>
                  <a:ext uri="{FF2B5EF4-FFF2-40B4-BE49-F238E27FC236}">
                    <a16:creationId xmlns:a16="http://schemas.microsoft.com/office/drawing/2014/main" id="{4B5D0FD3-4140-44EF-B978-2CAAF19598E9}"/>
                  </a:ext>
                </a:extLst>
              </p14:cNvPr>
              <p14:cNvContentPartPr/>
              <p14:nvPr/>
            </p14:nvContentPartPr>
            <p14:xfrm>
              <a:off x="940800" y="1056760"/>
              <a:ext cx="173160" cy="16200"/>
            </p14:xfrm>
          </p:contentPart>
        </mc:Choice>
        <mc:Fallback xmlns="">
          <p:pic>
            <p:nvPicPr>
              <p:cNvPr id="57" name="Ink 56">
                <a:extLst>
                  <a:ext uri="{FF2B5EF4-FFF2-40B4-BE49-F238E27FC236}">
                    <a16:creationId xmlns:a16="http://schemas.microsoft.com/office/drawing/2014/main" id="{4B5D0FD3-4140-44EF-B978-2CAAF19598E9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932160" y="1048120"/>
                <a:ext cx="190800" cy="33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61" name="Ink 60">
                <a:extLst>
                  <a:ext uri="{FF2B5EF4-FFF2-40B4-BE49-F238E27FC236}">
                    <a16:creationId xmlns:a16="http://schemas.microsoft.com/office/drawing/2014/main" id="{1A5865C4-4B8D-47D8-944C-1726DBF43E72}"/>
                  </a:ext>
                </a:extLst>
              </p14:cNvPr>
              <p14:cNvContentPartPr/>
              <p14:nvPr/>
            </p14:nvContentPartPr>
            <p14:xfrm>
              <a:off x="1668720" y="746800"/>
              <a:ext cx="182520" cy="12240"/>
            </p14:xfrm>
          </p:contentPart>
        </mc:Choice>
        <mc:Fallback xmlns="">
          <p:pic>
            <p:nvPicPr>
              <p:cNvPr id="61" name="Ink 60">
                <a:extLst>
                  <a:ext uri="{FF2B5EF4-FFF2-40B4-BE49-F238E27FC236}">
                    <a16:creationId xmlns:a16="http://schemas.microsoft.com/office/drawing/2014/main" id="{1A5865C4-4B8D-47D8-944C-1726DBF43E72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1659720" y="737800"/>
                <a:ext cx="200160" cy="29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62" name="Ink 61">
                <a:extLst>
                  <a:ext uri="{FF2B5EF4-FFF2-40B4-BE49-F238E27FC236}">
                    <a16:creationId xmlns:a16="http://schemas.microsoft.com/office/drawing/2014/main" id="{55C8F413-B38D-4707-8B47-9F1CE5FA6C41}"/>
                  </a:ext>
                </a:extLst>
              </p14:cNvPr>
              <p14:cNvContentPartPr/>
              <p14:nvPr/>
            </p14:nvContentPartPr>
            <p14:xfrm>
              <a:off x="1246440" y="834280"/>
              <a:ext cx="635400" cy="323280"/>
            </p14:xfrm>
          </p:contentPart>
        </mc:Choice>
        <mc:Fallback xmlns="">
          <p:pic>
            <p:nvPicPr>
              <p:cNvPr id="62" name="Ink 61">
                <a:extLst>
                  <a:ext uri="{FF2B5EF4-FFF2-40B4-BE49-F238E27FC236}">
                    <a16:creationId xmlns:a16="http://schemas.microsoft.com/office/drawing/2014/main" id="{55C8F413-B38D-4707-8B47-9F1CE5FA6C41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1237440" y="825640"/>
                <a:ext cx="653040" cy="340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DBDBC818-520E-4F44-8B58-DB71938E6DD8}"/>
                  </a:ext>
                </a:extLst>
              </p14:cNvPr>
              <p14:cNvContentPartPr/>
              <p14:nvPr/>
            </p14:nvContentPartPr>
            <p14:xfrm>
              <a:off x="2641440" y="717640"/>
              <a:ext cx="254160" cy="6087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DBDBC818-520E-4F44-8B58-DB71938E6DD8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2632800" y="708640"/>
                <a:ext cx="271800" cy="626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4FB59C0F-B4DD-441C-9607-CCA76A295919}"/>
                  </a:ext>
                </a:extLst>
              </p14:cNvPr>
              <p14:cNvContentPartPr/>
              <p14:nvPr/>
            </p14:nvContentPartPr>
            <p14:xfrm>
              <a:off x="3930960" y="991600"/>
              <a:ext cx="166680" cy="1512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4FB59C0F-B4DD-441C-9607-CCA76A295919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3922320" y="982960"/>
                <a:ext cx="184320" cy="32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AC783A1C-1A2F-4C78-87C0-D0ADAA462431}"/>
                  </a:ext>
                </a:extLst>
              </p14:cNvPr>
              <p14:cNvContentPartPr/>
              <p14:nvPr/>
            </p14:nvContentPartPr>
            <p14:xfrm>
              <a:off x="3937800" y="1096720"/>
              <a:ext cx="193320" cy="129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AC783A1C-1A2F-4C78-87C0-D0ADAA462431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3928800" y="1087720"/>
                <a:ext cx="210960" cy="30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6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DA669406-BE59-4D17-BE7B-C43D7B5B1D26}"/>
                  </a:ext>
                </a:extLst>
              </p14:cNvPr>
              <p14:cNvContentPartPr/>
              <p14:nvPr/>
            </p14:nvContentPartPr>
            <p14:xfrm>
              <a:off x="3335880" y="738880"/>
              <a:ext cx="445320" cy="52200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DA669406-BE59-4D17-BE7B-C43D7B5B1D26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3327233" y="729886"/>
                <a:ext cx="462974" cy="53962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8">
            <p14:nvContentPartPr>
              <p14:cNvPr id="44" name="Ink 43">
                <a:extLst>
                  <a:ext uri="{FF2B5EF4-FFF2-40B4-BE49-F238E27FC236}">
                    <a16:creationId xmlns:a16="http://schemas.microsoft.com/office/drawing/2014/main" id="{A297BA97-8E6F-4998-9390-EF8CEA1CD733}"/>
                  </a:ext>
                </a:extLst>
              </p14:cNvPr>
              <p14:cNvContentPartPr/>
              <p14:nvPr/>
            </p14:nvContentPartPr>
            <p14:xfrm>
              <a:off x="4256760" y="730240"/>
              <a:ext cx="2284560" cy="570960"/>
            </p14:xfrm>
          </p:contentPart>
        </mc:Choice>
        <mc:Fallback xmlns="">
          <p:pic>
            <p:nvPicPr>
              <p:cNvPr id="44" name="Ink 43">
                <a:extLst>
                  <a:ext uri="{FF2B5EF4-FFF2-40B4-BE49-F238E27FC236}">
                    <a16:creationId xmlns:a16="http://schemas.microsoft.com/office/drawing/2014/main" id="{A297BA97-8E6F-4998-9390-EF8CEA1CD733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4247760" y="721240"/>
                <a:ext cx="2302200" cy="588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47" name="Ink 46">
                <a:extLst>
                  <a:ext uri="{FF2B5EF4-FFF2-40B4-BE49-F238E27FC236}">
                    <a16:creationId xmlns:a16="http://schemas.microsoft.com/office/drawing/2014/main" id="{F3F810CA-8FED-448F-9B82-1FCD2E1312B0}"/>
                  </a:ext>
                </a:extLst>
              </p14:cNvPr>
              <p14:cNvContentPartPr/>
              <p14:nvPr/>
            </p14:nvContentPartPr>
            <p14:xfrm>
              <a:off x="6643560" y="803680"/>
              <a:ext cx="849240" cy="473760"/>
            </p14:xfrm>
          </p:contentPart>
        </mc:Choice>
        <mc:Fallback xmlns="">
          <p:pic>
            <p:nvPicPr>
              <p:cNvPr id="47" name="Ink 46">
                <a:extLst>
                  <a:ext uri="{FF2B5EF4-FFF2-40B4-BE49-F238E27FC236}">
                    <a16:creationId xmlns:a16="http://schemas.microsoft.com/office/drawing/2014/main" id="{F3F810CA-8FED-448F-9B82-1FCD2E1312B0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6634920" y="794680"/>
                <a:ext cx="866880" cy="491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2">
            <p14:nvContentPartPr>
              <p14:cNvPr id="48" name="Ink 47">
                <a:extLst>
                  <a:ext uri="{FF2B5EF4-FFF2-40B4-BE49-F238E27FC236}">
                    <a16:creationId xmlns:a16="http://schemas.microsoft.com/office/drawing/2014/main" id="{19AECD56-68B3-4B32-A4D8-BC46DF59DC20}"/>
                  </a:ext>
                </a:extLst>
              </p14:cNvPr>
              <p14:cNvContentPartPr/>
              <p14:nvPr/>
            </p14:nvContentPartPr>
            <p14:xfrm>
              <a:off x="7656240" y="1013200"/>
              <a:ext cx="88560" cy="6840"/>
            </p14:xfrm>
          </p:contentPart>
        </mc:Choice>
        <mc:Fallback xmlns="">
          <p:pic>
            <p:nvPicPr>
              <p:cNvPr id="48" name="Ink 47">
                <a:extLst>
                  <a:ext uri="{FF2B5EF4-FFF2-40B4-BE49-F238E27FC236}">
                    <a16:creationId xmlns:a16="http://schemas.microsoft.com/office/drawing/2014/main" id="{19AECD56-68B3-4B32-A4D8-BC46DF59DC20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7647600" y="1004200"/>
                <a:ext cx="106200" cy="24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4">
            <p14:nvContentPartPr>
              <p14:cNvPr id="49" name="Ink 48">
                <a:extLst>
                  <a:ext uri="{FF2B5EF4-FFF2-40B4-BE49-F238E27FC236}">
                    <a16:creationId xmlns:a16="http://schemas.microsoft.com/office/drawing/2014/main" id="{A3189453-C725-48A9-8BB4-6EAC02ADDA3A}"/>
                  </a:ext>
                </a:extLst>
              </p14:cNvPr>
              <p14:cNvContentPartPr/>
              <p14:nvPr/>
            </p14:nvContentPartPr>
            <p14:xfrm>
              <a:off x="7644360" y="1106080"/>
              <a:ext cx="105840" cy="1800"/>
            </p14:xfrm>
          </p:contentPart>
        </mc:Choice>
        <mc:Fallback xmlns="">
          <p:pic>
            <p:nvPicPr>
              <p:cNvPr id="49" name="Ink 48">
                <a:extLst>
                  <a:ext uri="{FF2B5EF4-FFF2-40B4-BE49-F238E27FC236}">
                    <a16:creationId xmlns:a16="http://schemas.microsoft.com/office/drawing/2014/main" id="{A3189453-C725-48A9-8BB4-6EAC02ADDA3A}"/>
                  </a:ext>
                </a:extLst>
              </p:cNvPr>
              <p:cNvPicPr/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7635360" y="1097080"/>
                <a:ext cx="123480" cy="1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6">
            <p14:nvContentPartPr>
              <p14:cNvPr id="50" name="Ink 49">
                <a:extLst>
                  <a:ext uri="{FF2B5EF4-FFF2-40B4-BE49-F238E27FC236}">
                    <a16:creationId xmlns:a16="http://schemas.microsoft.com/office/drawing/2014/main" id="{068A91EC-11BD-4FF4-BE22-2040FA3708AF}"/>
                  </a:ext>
                </a:extLst>
              </p14:cNvPr>
              <p14:cNvContentPartPr/>
              <p14:nvPr/>
            </p14:nvContentPartPr>
            <p14:xfrm>
              <a:off x="7851720" y="996280"/>
              <a:ext cx="217080" cy="188280"/>
            </p14:xfrm>
          </p:contentPart>
        </mc:Choice>
        <mc:Fallback xmlns="">
          <p:pic>
            <p:nvPicPr>
              <p:cNvPr id="50" name="Ink 49">
                <a:extLst>
                  <a:ext uri="{FF2B5EF4-FFF2-40B4-BE49-F238E27FC236}">
                    <a16:creationId xmlns:a16="http://schemas.microsoft.com/office/drawing/2014/main" id="{068A91EC-11BD-4FF4-BE22-2040FA3708AF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7843080" y="987280"/>
                <a:ext cx="234720" cy="205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8">
            <p14:nvContentPartPr>
              <p14:cNvPr id="68" name="Ink 67">
                <a:extLst>
                  <a:ext uri="{FF2B5EF4-FFF2-40B4-BE49-F238E27FC236}">
                    <a16:creationId xmlns:a16="http://schemas.microsoft.com/office/drawing/2014/main" id="{DA191AE1-FA09-48F0-843D-8D746E0DCE8D}"/>
                  </a:ext>
                </a:extLst>
              </p14:cNvPr>
              <p14:cNvContentPartPr/>
              <p14:nvPr/>
            </p14:nvContentPartPr>
            <p14:xfrm>
              <a:off x="8157360" y="833200"/>
              <a:ext cx="759240" cy="407160"/>
            </p14:xfrm>
          </p:contentPart>
        </mc:Choice>
        <mc:Fallback xmlns="">
          <p:pic>
            <p:nvPicPr>
              <p:cNvPr id="68" name="Ink 67">
                <a:extLst>
                  <a:ext uri="{FF2B5EF4-FFF2-40B4-BE49-F238E27FC236}">
                    <a16:creationId xmlns:a16="http://schemas.microsoft.com/office/drawing/2014/main" id="{DA191AE1-FA09-48F0-843D-8D746E0DCE8D}"/>
                  </a:ext>
                </a:extLst>
              </p:cNvPr>
              <p:cNvPicPr/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8148360" y="824560"/>
                <a:ext cx="776880" cy="424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0">
            <p14:nvContentPartPr>
              <p14:cNvPr id="177" name="Ink 176">
                <a:extLst>
                  <a:ext uri="{FF2B5EF4-FFF2-40B4-BE49-F238E27FC236}">
                    <a16:creationId xmlns:a16="http://schemas.microsoft.com/office/drawing/2014/main" id="{F591EC5F-C1B7-4876-89D1-C3F3A988CB67}"/>
                  </a:ext>
                </a:extLst>
              </p14:cNvPr>
              <p14:cNvContentPartPr/>
              <p14:nvPr/>
            </p14:nvContentPartPr>
            <p14:xfrm>
              <a:off x="80760" y="1400200"/>
              <a:ext cx="8851680" cy="2892600"/>
            </p14:xfrm>
          </p:contentPart>
        </mc:Choice>
        <mc:Fallback xmlns="">
          <p:pic>
            <p:nvPicPr>
              <p:cNvPr id="177" name="Ink 176">
                <a:extLst>
                  <a:ext uri="{FF2B5EF4-FFF2-40B4-BE49-F238E27FC236}">
                    <a16:creationId xmlns:a16="http://schemas.microsoft.com/office/drawing/2014/main" id="{F591EC5F-C1B7-4876-89D1-C3F3A988CB67}"/>
                  </a:ext>
                </a:extLst>
              </p:cNvPr>
              <p:cNvPicPr/>
              <p:nvPr/>
            </p:nvPicPr>
            <p:blipFill>
              <a:blip r:embed="rId51"/>
              <a:stretch>
                <a:fillRect/>
              </a:stretch>
            </p:blipFill>
            <p:spPr>
              <a:xfrm>
                <a:off x="71760" y="1391200"/>
                <a:ext cx="8869320" cy="2910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1DFC1408-F07A-4670-85B3-CEAF183303B8}"/>
                  </a:ext>
                </a:extLst>
              </p14:cNvPr>
              <p14:cNvContentPartPr/>
              <p14:nvPr/>
            </p14:nvContentPartPr>
            <p14:xfrm>
              <a:off x="5741400" y="2172760"/>
              <a:ext cx="53640" cy="165168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1DFC1408-F07A-4670-85B3-CEAF183303B8}"/>
                  </a:ext>
                </a:extLst>
              </p:cNvPr>
              <p:cNvPicPr/>
              <p:nvPr/>
            </p:nvPicPr>
            <p:blipFill>
              <a:blip r:embed="rId53"/>
              <a:stretch>
                <a:fillRect/>
              </a:stretch>
            </p:blipFill>
            <p:spPr>
              <a:xfrm>
                <a:off x="5732400" y="2164120"/>
                <a:ext cx="71280" cy="1669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4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44CD1643-5ABF-44D0-A870-B11B2E35D832}"/>
                  </a:ext>
                </a:extLst>
              </p14:cNvPr>
              <p14:cNvContentPartPr/>
              <p14:nvPr/>
            </p14:nvContentPartPr>
            <p14:xfrm>
              <a:off x="6489120" y="2733640"/>
              <a:ext cx="1800" cy="9432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44CD1643-5ABF-44D0-A870-B11B2E35D832}"/>
                  </a:ext>
                </a:extLst>
              </p:cNvPr>
              <p:cNvPicPr/>
              <p:nvPr/>
            </p:nvPicPr>
            <p:blipFill>
              <a:blip r:embed="rId55"/>
              <a:stretch>
                <a:fillRect/>
              </a:stretch>
            </p:blipFill>
            <p:spPr>
              <a:xfrm>
                <a:off x="6480480" y="2724640"/>
                <a:ext cx="19440" cy="111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6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FA34B270-3148-4890-9C4E-1C486C828667}"/>
                  </a:ext>
                </a:extLst>
              </p14:cNvPr>
              <p14:cNvContentPartPr/>
              <p14:nvPr/>
            </p14:nvContentPartPr>
            <p14:xfrm>
              <a:off x="6466800" y="2502880"/>
              <a:ext cx="15120" cy="2700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FA34B270-3148-4890-9C4E-1C486C828667}"/>
                  </a:ext>
                </a:extLst>
              </p:cNvPr>
              <p:cNvPicPr/>
              <p:nvPr/>
            </p:nvPicPr>
            <p:blipFill>
              <a:blip r:embed="rId57"/>
              <a:stretch>
                <a:fillRect/>
              </a:stretch>
            </p:blipFill>
            <p:spPr>
              <a:xfrm>
                <a:off x="6457800" y="2494240"/>
                <a:ext cx="32760" cy="44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8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0EC2C9CE-B1AC-417C-B30C-D91E8D6E92EC}"/>
                  </a:ext>
                </a:extLst>
              </p14:cNvPr>
              <p14:cNvContentPartPr/>
              <p14:nvPr/>
            </p14:nvContentPartPr>
            <p14:xfrm>
              <a:off x="6579840" y="2654080"/>
              <a:ext cx="180720" cy="12744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0EC2C9CE-B1AC-417C-B30C-D91E8D6E92EC}"/>
                  </a:ext>
                </a:extLst>
              </p:cNvPr>
              <p:cNvPicPr/>
              <p:nvPr/>
            </p:nvPicPr>
            <p:blipFill>
              <a:blip r:embed="rId59"/>
              <a:stretch>
                <a:fillRect/>
              </a:stretch>
            </p:blipFill>
            <p:spPr>
              <a:xfrm>
                <a:off x="6571200" y="2645080"/>
                <a:ext cx="198360" cy="145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0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A0F17060-D3D4-48AB-A237-E79A14A3D180}"/>
                  </a:ext>
                </a:extLst>
              </p14:cNvPr>
              <p14:cNvContentPartPr/>
              <p14:nvPr/>
            </p14:nvContentPartPr>
            <p14:xfrm>
              <a:off x="6841200" y="2440600"/>
              <a:ext cx="240840" cy="30960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A0F17060-D3D4-48AB-A237-E79A14A3D180}"/>
                  </a:ext>
                </a:extLst>
              </p:cNvPr>
              <p:cNvPicPr/>
              <p:nvPr/>
            </p:nvPicPr>
            <p:blipFill>
              <a:blip r:embed="rId61"/>
              <a:stretch>
                <a:fillRect/>
              </a:stretch>
            </p:blipFill>
            <p:spPr>
              <a:xfrm>
                <a:off x="6832200" y="2431600"/>
                <a:ext cx="258480" cy="327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2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8EB88C33-37EC-4476-8079-60517C28D9BF}"/>
                  </a:ext>
                </a:extLst>
              </p14:cNvPr>
              <p14:cNvContentPartPr/>
              <p14:nvPr/>
            </p14:nvContentPartPr>
            <p14:xfrm>
              <a:off x="6137400" y="2312440"/>
              <a:ext cx="255960" cy="50652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8EB88C33-37EC-4476-8079-60517C28D9BF}"/>
                  </a:ext>
                </a:extLst>
              </p:cNvPr>
              <p:cNvPicPr/>
              <p:nvPr/>
            </p:nvPicPr>
            <p:blipFill>
              <a:blip r:embed="rId63"/>
              <a:stretch>
                <a:fillRect/>
              </a:stretch>
            </p:blipFill>
            <p:spPr>
              <a:xfrm>
                <a:off x="6128413" y="2303440"/>
                <a:ext cx="273575" cy="524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4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D6FB2FD2-5BD1-43D9-986D-40F3AF89F5E2}"/>
                  </a:ext>
                </a:extLst>
              </p14:cNvPr>
              <p14:cNvContentPartPr/>
              <p14:nvPr/>
            </p14:nvContentPartPr>
            <p14:xfrm>
              <a:off x="7750200" y="2444560"/>
              <a:ext cx="59040" cy="3060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D6FB2FD2-5BD1-43D9-986D-40F3AF89F5E2}"/>
                  </a:ext>
                </a:extLst>
              </p:cNvPr>
              <p:cNvPicPr/>
              <p:nvPr/>
            </p:nvPicPr>
            <p:blipFill>
              <a:blip r:embed="rId65"/>
              <a:stretch>
                <a:fillRect/>
              </a:stretch>
            </p:blipFill>
            <p:spPr>
              <a:xfrm>
                <a:off x="7741200" y="2435920"/>
                <a:ext cx="76680" cy="48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6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268AF3D2-68A6-46EE-BAA8-CE886054670F}"/>
                  </a:ext>
                </a:extLst>
              </p14:cNvPr>
              <p14:cNvContentPartPr/>
              <p14:nvPr/>
            </p14:nvContentPartPr>
            <p14:xfrm>
              <a:off x="7718880" y="2745520"/>
              <a:ext cx="217440" cy="15516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268AF3D2-68A6-46EE-BAA8-CE886054670F}"/>
                  </a:ext>
                </a:extLst>
              </p:cNvPr>
              <p:cNvPicPr/>
              <p:nvPr/>
            </p:nvPicPr>
            <p:blipFill>
              <a:blip r:embed="rId67"/>
              <a:stretch>
                <a:fillRect/>
              </a:stretch>
            </p:blipFill>
            <p:spPr>
              <a:xfrm>
                <a:off x="7710240" y="2736520"/>
                <a:ext cx="235080" cy="172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8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6B4A82DC-0DE0-446A-9B61-39033E54913D}"/>
                  </a:ext>
                </a:extLst>
              </p14:cNvPr>
              <p14:cNvContentPartPr/>
              <p14:nvPr/>
            </p14:nvContentPartPr>
            <p14:xfrm>
              <a:off x="7451040" y="2460400"/>
              <a:ext cx="183600" cy="389160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6B4A82DC-0DE0-446A-9B61-39033E54913D}"/>
                  </a:ext>
                </a:extLst>
              </p:cNvPr>
              <p:cNvPicPr/>
              <p:nvPr/>
            </p:nvPicPr>
            <p:blipFill>
              <a:blip r:embed="rId69"/>
              <a:stretch>
                <a:fillRect/>
              </a:stretch>
            </p:blipFill>
            <p:spPr>
              <a:xfrm>
                <a:off x="7442058" y="2451760"/>
                <a:ext cx="201205" cy="406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0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054F4F3A-626F-4275-A101-0396929B54E9}"/>
                  </a:ext>
                </a:extLst>
              </p14:cNvPr>
              <p14:cNvContentPartPr/>
              <p14:nvPr/>
            </p14:nvContentPartPr>
            <p14:xfrm>
              <a:off x="7462920" y="2263120"/>
              <a:ext cx="135360" cy="11304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054F4F3A-626F-4275-A101-0396929B54E9}"/>
                  </a:ext>
                </a:extLst>
              </p:cNvPr>
              <p:cNvPicPr/>
              <p:nvPr/>
            </p:nvPicPr>
            <p:blipFill>
              <a:blip r:embed="rId71"/>
              <a:stretch>
                <a:fillRect/>
              </a:stretch>
            </p:blipFill>
            <p:spPr>
              <a:xfrm>
                <a:off x="7453920" y="2254120"/>
                <a:ext cx="153000" cy="130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2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729924B4-0E1C-4F88-BE4C-27EF662A1908}"/>
                  </a:ext>
                </a:extLst>
              </p14:cNvPr>
              <p14:cNvContentPartPr/>
              <p14:nvPr/>
            </p14:nvContentPartPr>
            <p14:xfrm>
              <a:off x="8207760" y="2574520"/>
              <a:ext cx="51120" cy="21600"/>
            </p14:xfrm>
          </p:contentPart>
        </mc:Choice>
        <mc:Fallback xmlns=""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729924B4-0E1C-4F88-BE4C-27EF662A1908}"/>
                  </a:ext>
                </a:extLst>
              </p:cNvPr>
              <p:cNvPicPr/>
              <p:nvPr/>
            </p:nvPicPr>
            <p:blipFill>
              <a:blip r:embed="rId73"/>
              <a:stretch>
                <a:fillRect/>
              </a:stretch>
            </p:blipFill>
            <p:spPr>
              <a:xfrm>
                <a:off x="8199120" y="2565520"/>
                <a:ext cx="68760" cy="39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4">
            <p14:nvContentPartPr>
              <p14:cNvPr id="27" name="Ink 26">
                <a:extLst>
                  <a:ext uri="{FF2B5EF4-FFF2-40B4-BE49-F238E27FC236}">
                    <a16:creationId xmlns:a16="http://schemas.microsoft.com/office/drawing/2014/main" id="{52015857-259A-46E4-A1C1-847DA896A96B}"/>
                  </a:ext>
                </a:extLst>
              </p14:cNvPr>
              <p14:cNvContentPartPr/>
              <p14:nvPr/>
            </p14:nvContentPartPr>
            <p14:xfrm>
              <a:off x="8248080" y="2704480"/>
              <a:ext cx="20880" cy="32400"/>
            </p14:xfrm>
          </p:contentPart>
        </mc:Choice>
        <mc:Fallback xmlns="">
          <p:pic>
            <p:nvPicPr>
              <p:cNvPr id="27" name="Ink 26">
                <a:extLst>
                  <a:ext uri="{FF2B5EF4-FFF2-40B4-BE49-F238E27FC236}">
                    <a16:creationId xmlns:a16="http://schemas.microsoft.com/office/drawing/2014/main" id="{52015857-259A-46E4-A1C1-847DA896A96B}"/>
                  </a:ext>
                </a:extLst>
              </p:cNvPr>
              <p:cNvPicPr/>
              <p:nvPr/>
            </p:nvPicPr>
            <p:blipFill>
              <a:blip r:embed="rId75"/>
              <a:stretch>
                <a:fillRect/>
              </a:stretch>
            </p:blipFill>
            <p:spPr>
              <a:xfrm>
                <a:off x="8239080" y="2695480"/>
                <a:ext cx="38520" cy="50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6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E15DB0A5-4C32-401B-849E-8A2303F67DDB}"/>
                  </a:ext>
                </a:extLst>
              </p14:cNvPr>
              <p14:cNvContentPartPr/>
              <p14:nvPr/>
            </p14:nvContentPartPr>
            <p14:xfrm>
              <a:off x="679800" y="4610320"/>
              <a:ext cx="462240" cy="32724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E15DB0A5-4C32-401B-849E-8A2303F67DDB}"/>
                  </a:ext>
                </a:extLst>
              </p:cNvPr>
              <p:cNvPicPr/>
              <p:nvPr/>
            </p:nvPicPr>
            <p:blipFill>
              <a:blip r:embed="rId77"/>
              <a:stretch>
                <a:fillRect/>
              </a:stretch>
            </p:blipFill>
            <p:spPr>
              <a:xfrm>
                <a:off x="670800" y="4601680"/>
                <a:ext cx="479880" cy="344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8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62BDF55E-871E-4D4C-BBB4-2158DD5B613F}"/>
                  </a:ext>
                </a:extLst>
              </p14:cNvPr>
              <p14:cNvContentPartPr/>
              <p14:nvPr/>
            </p14:nvContentPartPr>
            <p14:xfrm>
              <a:off x="1370280" y="4677280"/>
              <a:ext cx="239040" cy="19296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62BDF55E-871E-4D4C-BBB4-2158DD5B613F}"/>
                  </a:ext>
                </a:extLst>
              </p:cNvPr>
              <p:cNvPicPr/>
              <p:nvPr/>
            </p:nvPicPr>
            <p:blipFill>
              <a:blip r:embed="rId79"/>
              <a:stretch>
                <a:fillRect/>
              </a:stretch>
            </p:blipFill>
            <p:spPr>
              <a:xfrm>
                <a:off x="1361640" y="4668640"/>
                <a:ext cx="256680" cy="210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0">
            <p14:nvContentPartPr>
              <p14:cNvPr id="30" name="Ink 29">
                <a:extLst>
                  <a:ext uri="{FF2B5EF4-FFF2-40B4-BE49-F238E27FC236}">
                    <a16:creationId xmlns:a16="http://schemas.microsoft.com/office/drawing/2014/main" id="{E3E563E5-B18E-4F47-8E52-05B7E0D4B90A}"/>
                  </a:ext>
                </a:extLst>
              </p14:cNvPr>
              <p14:cNvContentPartPr/>
              <p14:nvPr/>
            </p14:nvContentPartPr>
            <p14:xfrm>
              <a:off x="1743960" y="4715800"/>
              <a:ext cx="129960" cy="166320"/>
            </p14:xfrm>
          </p:contentPart>
        </mc:Choice>
        <mc:Fallback xmlns="">
          <p:pic>
            <p:nvPicPr>
              <p:cNvPr id="30" name="Ink 29">
                <a:extLst>
                  <a:ext uri="{FF2B5EF4-FFF2-40B4-BE49-F238E27FC236}">
                    <a16:creationId xmlns:a16="http://schemas.microsoft.com/office/drawing/2014/main" id="{E3E563E5-B18E-4F47-8E52-05B7E0D4B90A}"/>
                  </a:ext>
                </a:extLst>
              </p:cNvPr>
              <p:cNvPicPr/>
              <p:nvPr/>
            </p:nvPicPr>
            <p:blipFill>
              <a:blip r:embed="rId81"/>
              <a:stretch>
                <a:fillRect/>
              </a:stretch>
            </p:blipFill>
            <p:spPr>
              <a:xfrm>
                <a:off x="1735320" y="4706800"/>
                <a:ext cx="147600" cy="183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2">
            <p14:nvContentPartPr>
              <p14:cNvPr id="40" name="Ink 39">
                <a:extLst>
                  <a:ext uri="{FF2B5EF4-FFF2-40B4-BE49-F238E27FC236}">
                    <a16:creationId xmlns:a16="http://schemas.microsoft.com/office/drawing/2014/main" id="{E608743E-5217-4C97-B4D2-E808DCDC71AA}"/>
                  </a:ext>
                </a:extLst>
              </p14:cNvPr>
              <p14:cNvContentPartPr/>
              <p14:nvPr/>
            </p14:nvContentPartPr>
            <p14:xfrm>
              <a:off x="3053640" y="4644880"/>
              <a:ext cx="26280" cy="32040"/>
            </p14:xfrm>
          </p:contentPart>
        </mc:Choice>
        <mc:Fallback xmlns="">
          <p:pic>
            <p:nvPicPr>
              <p:cNvPr id="40" name="Ink 39">
                <a:extLst>
                  <a:ext uri="{FF2B5EF4-FFF2-40B4-BE49-F238E27FC236}">
                    <a16:creationId xmlns:a16="http://schemas.microsoft.com/office/drawing/2014/main" id="{E608743E-5217-4C97-B4D2-E808DCDC71AA}"/>
                  </a:ext>
                </a:extLst>
              </p:cNvPr>
              <p:cNvPicPr/>
              <p:nvPr/>
            </p:nvPicPr>
            <p:blipFill>
              <a:blip r:embed="rId83"/>
              <a:stretch>
                <a:fillRect/>
              </a:stretch>
            </p:blipFill>
            <p:spPr>
              <a:xfrm>
                <a:off x="3045000" y="4636240"/>
                <a:ext cx="43920" cy="49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4">
            <p14:nvContentPartPr>
              <p14:cNvPr id="45" name="Ink 44">
                <a:extLst>
                  <a:ext uri="{FF2B5EF4-FFF2-40B4-BE49-F238E27FC236}">
                    <a16:creationId xmlns:a16="http://schemas.microsoft.com/office/drawing/2014/main" id="{60D692AB-75C9-4C46-B6C6-7DA5FA15A031}"/>
                  </a:ext>
                </a:extLst>
              </p14:cNvPr>
              <p14:cNvContentPartPr/>
              <p14:nvPr/>
            </p14:nvContentPartPr>
            <p14:xfrm>
              <a:off x="3506880" y="4651360"/>
              <a:ext cx="6480" cy="24120"/>
            </p14:xfrm>
          </p:contentPart>
        </mc:Choice>
        <mc:Fallback xmlns="">
          <p:pic>
            <p:nvPicPr>
              <p:cNvPr id="45" name="Ink 44">
                <a:extLst>
                  <a:ext uri="{FF2B5EF4-FFF2-40B4-BE49-F238E27FC236}">
                    <a16:creationId xmlns:a16="http://schemas.microsoft.com/office/drawing/2014/main" id="{60D692AB-75C9-4C46-B6C6-7DA5FA15A031}"/>
                  </a:ext>
                </a:extLst>
              </p:cNvPr>
              <p:cNvPicPr/>
              <p:nvPr/>
            </p:nvPicPr>
            <p:blipFill>
              <a:blip r:embed="rId85"/>
              <a:stretch>
                <a:fillRect/>
              </a:stretch>
            </p:blipFill>
            <p:spPr>
              <a:xfrm>
                <a:off x="3498240" y="4642720"/>
                <a:ext cx="24120" cy="41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6">
            <p14:nvContentPartPr>
              <p14:cNvPr id="46" name="Ink 45">
                <a:extLst>
                  <a:ext uri="{FF2B5EF4-FFF2-40B4-BE49-F238E27FC236}">
                    <a16:creationId xmlns:a16="http://schemas.microsoft.com/office/drawing/2014/main" id="{3EA46AC8-B5A9-4A79-8FEF-8B613ED07355}"/>
                  </a:ext>
                </a:extLst>
              </p14:cNvPr>
              <p14:cNvContentPartPr/>
              <p14:nvPr/>
            </p14:nvContentPartPr>
            <p14:xfrm>
              <a:off x="3070920" y="4744240"/>
              <a:ext cx="380880" cy="164880"/>
            </p14:xfrm>
          </p:contentPart>
        </mc:Choice>
        <mc:Fallback xmlns="">
          <p:pic>
            <p:nvPicPr>
              <p:cNvPr id="46" name="Ink 45">
                <a:extLst>
                  <a:ext uri="{FF2B5EF4-FFF2-40B4-BE49-F238E27FC236}">
                    <a16:creationId xmlns:a16="http://schemas.microsoft.com/office/drawing/2014/main" id="{3EA46AC8-B5A9-4A79-8FEF-8B613ED07355}"/>
                  </a:ext>
                </a:extLst>
              </p:cNvPr>
              <p:cNvPicPr/>
              <p:nvPr/>
            </p:nvPicPr>
            <p:blipFill>
              <a:blip r:embed="rId87"/>
              <a:stretch>
                <a:fillRect/>
              </a:stretch>
            </p:blipFill>
            <p:spPr>
              <a:xfrm>
                <a:off x="3061920" y="4735600"/>
                <a:ext cx="398520" cy="182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8">
            <p14:nvContentPartPr>
              <p14:cNvPr id="51" name="Ink 50">
                <a:extLst>
                  <a:ext uri="{FF2B5EF4-FFF2-40B4-BE49-F238E27FC236}">
                    <a16:creationId xmlns:a16="http://schemas.microsoft.com/office/drawing/2014/main" id="{C1757A9A-7933-45B4-BFFA-5E6965C08996}"/>
                  </a:ext>
                </a:extLst>
              </p14:cNvPr>
              <p14:cNvContentPartPr/>
              <p14:nvPr/>
            </p14:nvContentPartPr>
            <p14:xfrm>
              <a:off x="2541360" y="4727320"/>
              <a:ext cx="441000" cy="314280"/>
            </p14:xfrm>
          </p:contentPart>
        </mc:Choice>
        <mc:Fallback xmlns="">
          <p:pic>
            <p:nvPicPr>
              <p:cNvPr id="51" name="Ink 50">
                <a:extLst>
                  <a:ext uri="{FF2B5EF4-FFF2-40B4-BE49-F238E27FC236}">
                    <a16:creationId xmlns:a16="http://schemas.microsoft.com/office/drawing/2014/main" id="{C1757A9A-7933-45B4-BFFA-5E6965C08996}"/>
                  </a:ext>
                </a:extLst>
              </p:cNvPr>
              <p:cNvPicPr/>
              <p:nvPr/>
            </p:nvPicPr>
            <p:blipFill>
              <a:blip r:embed="rId89"/>
              <a:stretch>
                <a:fillRect/>
              </a:stretch>
            </p:blipFill>
            <p:spPr>
              <a:xfrm>
                <a:off x="2532720" y="4718320"/>
                <a:ext cx="458640" cy="331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0">
            <p14:nvContentPartPr>
              <p14:cNvPr id="52" name="Ink 51">
                <a:extLst>
                  <a:ext uri="{FF2B5EF4-FFF2-40B4-BE49-F238E27FC236}">
                    <a16:creationId xmlns:a16="http://schemas.microsoft.com/office/drawing/2014/main" id="{7897FD0B-E062-4EDD-AFE4-51AFE6A47517}"/>
                  </a:ext>
                </a:extLst>
              </p14:cNvPr>
              <p14:cNvContentPartPr/>
              <p14:nvPr/>
            </p14:nvContentPartPr>
            <p14:xfrm>
              <a:off x="1985520" y="4694920"/>
              <a:ext cx="299160" cy="218160"/>
            </p14:xfrm>
          </p:contentPart>
        </mc:Choice>
        <mc:Fallback xmlns="">
          <p:pic>
            <p:nvPicPr>
              <p:cNvPr id="52" name="Ink 51">
                <a:extLst>
                  <a:ext uri="{FF2B5EF4-FFF2-40B4-BE49-F238E27FC236}">
                    <a16:creationId xmlns:a16="http://schemas.microsoft.com/office/drawing/2014/main" id="{7897FD0B-E062-4EDD-AFE4-51AFE6A47517}"/>
                  </a:ext>
                </a:extLst>
              </p:cNvPr>
              <p:cNvPicPr/>
              <p:nvPr/>
            </p:nvPicPr>
            <p:blipFill>
              <a:blip r:embed="rId91"/>
              <a:stretch>
                <a:fillRect/>
              </a:stretch>
            </p:blipFill>
            <p:spPr>
              <a:xfrm>
                <a:off x="1976520" y="4686280"/>
                <a:ext cx="316800" cy="235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2">
            <p14:nvContentPartPr>
              <p14:cNvPr id="64" name="Ink 63">
                <a:extLst>
                  <a:ext uri="{FF2B5EF4-FFF2-40B4-BE49-F238E27FC236}">
                    <a16:creationId xmlns:a16="http://schemas.microsoft.com/office/drawing/2014/main" id="{75D83115-C7B7-4F2A-82CA-8003B30DBCD9}"/>
                  </a:ext>
                </a:extLst>
              </p14:cNvPr>
              <p14:cNvContentPartPr/>
              <p14:nvPr/>
            </p14:nvContentPartPr>
            <p14:xfrm>
              <a:off x="3535320" y="4756480"/>
              <a:ext cx="473760" cy="390240"/>
            </p14:xfrm>
          </p:contentPart>
        </mc:Choice>
        <mc:Fallback xmlns="">
          <p:pic>
            <p:nvPicPr>
              <p:cNvPr id="64" name="Ink 63">
                <a:extLst>
                  <a:ext uri="{FF2B5EF4-FFF2-40B4-BE49-F238E27FC236}">
                    <a16:creationId xmlns:a16="http://schemas.microsoft.com/office/drawing/2014/main" id="{75D83115-C7B7-4F2A-82CA-8003B30DBCD9}"/>
                  </a:ext>
                </a:extLst>
              </p:cNvPr>
              <p:cNvPicPr/>
              <p:nvPr/>
            </p:nvPicPr>
            <p:blipFill>
              <a:blip r:embed="rId93"/>
              <a:stretch>
                <a:fillRect/>
              </a:stretch>
            </p:blipFill>
            <p:spPr>
              <a:xfrm>
                <a:off x="3526680" y="4747488"/>
                <a:ext cx="491400" cy="40786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4">
            <p14:nvContentPartPr>
              <p14:cNvPr id="69" name="Ink 68">
                <a:extLst>
                  <a:ext uri="{FF2B5EF4-FFF2-40B4-BE49-F238E27FC236}">
                    <a16:creationId xmlns:a16="http://schemas.microsoft.com/office/drawing/2014/main" id="{BF3FE135-C120-4449-833D-D49C58F6375A}"/>
                  </a:ext>
                </a:extLst>
              </p14:cNvPr>
              <p14:cNvContentPartPr/>
              <p14:nvPr/>
            </p14:nvContentPartPr>
            <p14:xfrm>
              <a:off x="4317600" y="4549480"/>
              <a:ext cx="595440" cy="396000"/>
            </p14:xfrm>
          </p:contentPart>
        </mc:Choice>
        <mc:Fallback xmlns="">
          <p:pic>
            <p:nvPicPr>
              <p:cNvPr id="69" name="Ink 68">
                <a:extLst>
                  <a:ext uri="{FF2B5EF4-FFF2-40B4-BE49-F238E27FC236}">
                    <a16:creationId xmlns:a16="http://schemas.microsoft.com/office/drawing/2014/main" id="{BF3FE135-C120-4449-833D-D49C58F6375A}"/>
                  </a:ext>
                </a:extLst>
              </p:cNvPr>
              <p:cNvPicPr/>
              <p:nvPr/>
            </p:nvPicPr>
            <p:blipFill>
              <a:blip r:embed="rId95"/>
              <a:stretch>
                <a:fillRect/>
              </a:stretch>
            </p:blipFill>
            <p:spPr>
              <a:xfrm>
                <a:off x="4308955" y="4540480"/>
                <a:ext cx="613091" cy="413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6">
            <p14:nvContentPartPr>
              <p14:cNvPr id="78" name="Ink 77">
                <a:extLst>
                  <a:ext uri="{FF2B5EF4-FFF2-40B4-BE49-F238E27FC236}">
                    <a16:creationId xmlns:a16="http://schemas.microsoft.com/office/drawing/2014/main" id="{BE1AB109-A26D-477E-AE21-3DBCD7E37697}"/>
                  </a:ext>
                </a:extLst>
              </p14:cNvPr>
              <p14:cNvContentPartPr/>
              <p14:nvPr/>
            </p14:nvContentPartPr>
            <p14:xfrm>
              <a:off x="5362680" y="4442200"/>
              <a:ext cx="426600" cy="553320"/>
            </p14:xfrm>
          </p:contentPart>
        </mc:Choice>
        <mc:Fallback xmlns="">
          <p:pic>
            <p:nvPicPr>
              <p:cNvPr id="78" name="Ink 77">
                <a:extLst>
                  <a:ext uri="{FF2B5EF4-FFF2-40B4-BE49-F238E27FC236}">
                    <a16:creationId xmlns:a16="http://schemas.microsoft.com/office/drawing/2014/main" id="{BE1AB109-A26D-477E-AE21-3DBCD7E37697}"/>
                  </a:ext>
                </a:extLst>
              </p:cNvPr>
              <p:cNvPicPr/>
              <p:nvPr/>
            </p:nvPicPr>
            <p:blipFill>
              <a:blip r:embed="rId97"/>
              <a:stretch>
                <a:fillRect/>
              </a:stretch>
            </p:blipFill>
            <p:spPr>
              <a:xfrm>
                <a:off x="5353680" y="4433200"/>
                <a:ext cx="444240" cy="570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8">
            <p14:nvContentPartPr>
              <p14:cNvPr id="79" name="Ink 78">
                <a:extLst>
                  <a:ext uri="{FF2B5EF4-FFF2-40B4-BE49-F238E27FC236}">
                    <a16:creationId xmlns:a16="http://schemas.microsoft.com/office/drawing/2014/main" id="{EFFBDB63-D8FC-4DE0-B8EC-65DD877CFA7F}"/>
                  </a:ext>
                </a:extLst>
              </p14:cNvPr>
              <p14:cNvContentPartPr/>
              <p14:nvPr/>
            </p14:nvContentPartPr>
            <p14:xfrm>
              <a:off x="5963520" y="4719400"/>
              <a:ext cx="205920" cy="12240"/>
            </p14:xfrm>
          </p:contentPart>
        </mc:Choice>
        <mc:Fallback xmlns="">
          <p:pic>
            <p:nvPicPr>
              <p:cNvPr id="79" name="Ink 78">
                <a:extLst>
                  <a:ext uri="{FF2B5EF4-FFF2-40B4-BE49-F238E27FC236}">
                    <a16:creationId xmlns:a16="http://schemas.microsoft.com/office/drawing/2014/main" id="{EFFBDB63-D8FC-4DE0-B8EC-65DD877CFA7F}"/>
                  </a:ext>
                </a:extLst>
              </p:cNvPr>
              <p:cNvPicPr/>
              <p:nvPr/>
            </p:nvPicPr>
            <p:blipFill>
              <a:blip r:embed="rId99"/>
              <a:stretch>
                <a:fillRect/>
              </a:stretch>
            </p:blipFill>
            <p:spPr>
              <a:xfrm>
                <a:off x="5954880" y="4710400"/>
                <a:ext cx="223560" cy="29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0">
            <p14:nvContentPartPr>
              <p14:cNvPr id="82" name="Ink 81">
                <a:extLst>
                  <a:ext uri="{FF2B5EF4-FFF2-40B4-BE49-F238E27FC236}">
                    <a16:creationId xmlns:a16="http://schemas.microsoft.com/office/drawing/2014/main" id="{AC877C29-9766-49E6-8FA7-FA7F3CC9E42D}"/>
                  </a:ext>
                </a:extLst>
              </p14:cNvPr>
              <p14:cNvContentPartPr/>
              <p14:nvPr/>
            </p14:nvContentPartPr>
            <p14:xfrm>
              <a:off x="5954520" y="4811920"/>
              <a:ext cx="198360" cy="24120"/>
            </p14:xfrm>
          </p:contentPart>
        </mc:Choice>
        <mc:Fallback xmlns="">
          <p:pic>
            <p:nvPicPr>
              <p:cNvPr id="82" name="Ink 81">
                <a:extLst>
                  <a:ext uri="{FF2B5EF4-FFF2-40B4-BE49-F238E27FC236}">
                    <a16:creationId xmlns:a16="http://schemas.microsoft.com/office/drawing/2014/main" id="{AC877C29-9766-49E6-8FA7-FA7F3CC9E42D}"/>
                  </a:ext>
                </a:extLst>
              </p:cNvPr>
              <p:cNvPicPr/>
              <p:nvPr/>
            </p:nvPicPr>
            <p:blipFill>
              <a:blip r:embed="rId101"/>
              <a:stretch>
                <a:fillRect/>
              </a:stretch>
            </p:blipFill>
            <p:spPr>
              <a:xfrm>
                <a:off x="5945520" y="4802920"/>
                <a:ext cx="216000" cy="41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2">
            <p14:nvContentPartPr>
              <p14:cNvPr id="84" name="Ink 83">
                <a:extLst>
                  <a:ext uri="{FF2B5EF4-FFF2-40B4-BE49-F238E27FC236}">
                    <a16:creationId xmlns:a16="http://schemas.microsoft.com/office/drawing/2014/main" id="{DDD17F0E-3161-496E-9415-87D913753934}"/>
                  </a:ext>
                </a:extLst>
              </p14:cNvPr>
              <p14:cNvContentPartPr/>
              <p14:nvPr/>
            </p14:nvContentPartPr>
            <p14:xfrm>
              <a:off x="6327480" y="5021440"/>
              <a:ext cx="1800" cy="46440"/>
            </p14:xfrm>
          </p:contentPart>
        </mc:Choice>
        <mc:Fallback xmlns="">
          <p:pic>
            <p:nvPicPr>
              <p:cNvPr id="84" name="Ink 83">
                <a:extLst>
                  <a:ext uri="{FF2B5EF4-FFF2-40B4-BE49-F238E27FC236}">
                    <a16:creationId xmlns:a16="http://schemas.microsoft.com/office/drawing/2014/main" id="{DDD17F0E-3161-496E-9415-87D913753934}"/>
                  </a:ext>
                </a:extLst>
              </p:cNvPr>
              <p:cNvPicPr/>
              <p:nvPr/>
            </p:nvPicPr>
            <p:blipFill>
              <a:blip r:embed="rId103"/>
              <a:stretch>
                <a:fillRect/>
              </a:stretch>
            </p:blipFill>
            <p:spPr>
              <a:xfrm>
                <a:off x="6318840" y="5012440"/>
                <a:ext cx="19440" cy="64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4">
            <p14:nvContentPartPr>
              <p14:cNvPr id="95" name="Ink 94">
                <a:extLst>
                  <a:ext uri="{FF2B5EF4-FFF2-40B4-BE49-F238E27FC236}">
                    <a16:creationId xmlns:a16="http://schemas.microsoft.com/office/drawing/2014/main" id="{F27701C6-DE77-4322-BD44-E3C6CA3924E2}"/>
                  </a:ext>
                </a:extLst>
              </p14:cNvPr>
              <p14:cNvContentPartPr/>
              <p14:nvPr/>
            </p14:nvContentPartPr>
            <p14:xfrm>
              <a:off x="6265920" y="4492600"/>
              <a:ext cx="797760" cy="474120"/>
            </p14:xfrm>
          </p:contentPart>
        </mc:Choice>
        <mc:Fallback xmlns="">
          <p:pic>
            <p:nvPicPr>
              <p:cNvPr id="95" name="Ink 94">
                <a:extLst>
                  <a:ext uri="{FF2B5EF4-FFF2-40B4-BE49-F238E27FC236}">
                    <a16:creationId xmlns:a16="http://schemas.microsoft.com/office/drawing/2014/main" id="{F27701C6-DE77-4322-BD44-E3C6CA3924E2}"/>
                  </a:ext>
                </a:extLst>
              </p:cNvPr>
              <p:cNvPicPr/>
              <p:nvPr/>
            </p:nvPicPr>
            <p:blipFill>
              <a:blip r:embed="rId105"/>
              <a:stretch>
                <a:fillRect/>
              </a:stretch>
            </p:blipFill>
            <p:spPr>
              <a:xfrm>
                <a:off x="6256920" y="4483607"/>
                <a:ext cx="815400" cy="49174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6">
            <p14:nvContentPartPr>
              <p14:cNvPr id="105" name="Ink 104">
                <a:extLst>
                  <a:ext uri="{FF2B5EF4-FFF2-40B4-BE49-F238E27FC236}">
                    <a16:creationId xmlns:a16="http://schemas.microsoft.com/office/drawing/2014/main" id="{FC208A42-BAAB-4E2B-9625-7C5EDB1C605A}"/>
                  </a:ext>
                </a:extLst>
              </p14:cNvPr>
              <p14:cNvContentPartPr/>
              <p14:nvPr/>
            </p14:nvContentPartPr>
            <p14:xfrm>
              <a:off x="7170600" y="4460560"/>
              <a:ext cx="742320" cy="460800"/>
            </p14:xfrm>
          </p:contentPart>
        </mc:Choice>
        <mc:Fallback xmlns="">
          <p:pic>
            <p:nvPicPr>
              <p:cNvPr id="105" name="Ink 104">
                <a:extLst>
                  <a:ext uri="{FF2B5EF4-FFF2-40B4-BE49-F238E27FC236}">
                    <a16:creationId xmlns:a16="http://schemas.microsoft.com/office/drawing/2014/main" id="{FC208A42-BAAB-4E2B-9625-7C5EDB1C605A}"/>
                  </a:ext>
                </a:extLst>
              </p:cNvPr>
              <p:cNvPicPr/>
              <p:nvPr/>
            </p:nvPicPr>
            <p:blipFill>
              <a:blip r:embed="rId107"/>
              <a:stretch>
                <a:fillRect/>
              </a:stretch>
            </p:blipFill>
            <p:spPr>
              <a:xfrm>
                <a:off x="7161604" y="4451920"/>
                <a:ext cx="759951" cy="478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8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C6E3E43B-BA91-4878-9904-17778C533120}"/>
                  </a:ext>
                </a:extLst>
              </p14:cNvPr>
              <p14:cNvContentPartPr/>
              <p14:nvPr/>
            </p14:nvContentPartPr>
            <p14:xfrm>
              <a:off x="539400" y="5269120"/>
              <a:ext cx="208440" cy="1548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C6E3E43B-BA91-4878-9904-17778C533120}"/>
                  </a:ext>
                </a:extLst>
              </p:cNvPr>
              <p:cNvPicPr/>
              <p:nvPr/>
            </p:nvPicPr>
            <p:blipFill>
              <a:blip r:embed="rId109"/>
              <a:stretch>
                <a:fillRect/>
              </a:stretch>
            </p:blipFill>
            <p:spPr>
              <a:xfrm>
                <a:off x="530400" y="5260480"/>
                <a:ext cx="226080" cy="33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0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2083BA64-4005-4B6B-8484-682B8EA21F76}"/>
                  </a:ext>
                </a:extLst>
              </p14:cNvPr>
              <p14:cNvContentPartPr/>
              <p14:nvPr/>
            </p14:nvContentPartPr>
            <p14:xfrm>
              <a:off x="534000" y="5344720"/>
              <a:ext cx="192600" cy="1908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2083BA64-4005-4B6B-8484-682B8EA21F76}"/>
                  </a:ext>
                </a:extLst>
              </p:cNvPr>
              <p:cNvPicPr/>
              <p:nvPr/>
            </p:nvPicPr>
            <p:blipFill>
              <a:blip r:embed="rId111"/>
              <a:stretch>
                <a:fillRect/>
              </a:stretch>
            </p:blipFill>
            <p:spPr>
              <a:xfrm>
                <a:off x="525000" y="5336080"/>
                <a:ext cx="210240" cy="36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2">
            <p14:nvContentPartPr>
              <p14:cNvPr id="34" name="Ink 33">
                <a:extLst>
                  <a:ext uri="{FF2B5EF4-FFF2-40B4-BE49-F238E27FC236}">
                    <a16:creationId xmlns:a16="http://schemas.microsoft.com/office/drawing/2014/main" id="{13291128-7D18-4690-B973-6B48DBC9D4B2}"/>
                  </a:ext>
                </a:extLst>
              </p14:cNvPr>
              <p14:cNvContentPartPr/>
              <p14:nvPr/>
            </p14:nvContentPartPr>
            <p14:xfrm>
              <a:off x="1670520" y="5346160"/>
              <a:ext cx="190440" cy="216000"/>
            </p14:xfrm>
          </p:contentPart>
        </mc:Choice>
        <mc:Fallback xmlns="">
          <p:pic>
            <p:nvPicPr>
              <p:cNvPr id="34" name="Ink 33">
                <a:extLst>
                  <a:ext uri="{FF2B5EF4-FFF2-40B4-BE49-F238E27FC236}">
                    <a16:creationId xmlns:a16="http://schemas.microsoft.com/office/drawing/2014/main" id="{13291128-7D18-4690-B973-6B48DBC9D4B2}"/>
                  </a:ext>
                </a:extLst>
              </p:cNvPr>
              <p:cNvPicPr/>
              <p:nvPr/>
            </p:nvPicPr>
            <p:blipFill>
              <a:blip r:embed="rId113"/>
              <a:stretch>
                <a:fillRect/>
              </a:stretch>
            </p:blipFill>
            <p:spPr>
              <a:xfrm>
                <a:off x="1661880" y="5337175"/>
                <a:ext cx="208080" cy="23361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4">
            <p14:nvContentPartPr>
              <p14:cNvPr id="59" name="Ink 58">
                <a:extLst>
                  <a:ext uri="{FF2B5EF4-FFF2-40B4-BE49-F238E27FC236}">
                    <a16:creationId xmlns:a16="http://schemas.microsoft.com/office/drawing/2014/main" id="{CFED40A9-ADE6-415D-87DA-7CFBD48B5FE1}"/>
                  </a:ext>
                </a:extLst>
              </p14:cNvPr>
              <p14:cNvContentPartPr/>
              <p14:nvPr/>
            </p14:nvContentPartPr>
            <p14:xfrm>
              <a:off x="915960" y="5108920"/>
              <a:ext cx="653400" cy="504000"/>
            </p14:xfrm>
          </p:contentPart>
        </mc:Choice>
        <mc:Fallback xmlns="">
          <p:pic>
            <p:nvPicPr>
              <p:cNvPr id="59" name="Ink 58">
                <a:extLst>
                  <a:ext uri="{FF2B5EF4-FFF2-40B4-BE49-F238E27FC236}">
                    <a16:creationId xmlns:a16="http://schemas.microsoft.com/office/drawing/2014/main" id="{CFED40A9-ADE6-415D-87DA-7CFBD48B5FE1}"/>
                  </a:ext>
                </a:extLst>
              </p:cNvPr>
              <p:cNvPicPr/>
              <p:nvPr/>
            </p:nvPicPr>
            <p:blipFill>
              <a:blip r:embed="rId115"/>
              <a:stretch>
                <a:fillRect/>
              </a:stretch>
            </p:blipFill>
            <p:spPr>
              <a:xfrm>
                <a:off x="906960" y="5099920"/>
                <a:ext cx="671040" cy="521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6">
            <p14:nvContentPartPr>
              <p14:cNvPr id="74" name="Ink 73">
                <a:extLst>
                  <a:ext uri="{FF2B5EF4-FFF2-40B4-BE49-F238E27FC236}">
                    <a16:creationId xmlns:a16="http://schemas.microsoft.com/office/drawing/2014/main" id="{04FB040B-2A59-4BFA-BC33-604D83CE11AA}"/>
                  </a:ext>
                </a:extLst>
              </p14:cNvPr>
              <p14:cNvContentPartPr/>
              <p14:nvPr/>
            </p14:nvContentPartPr>
            <p14:xfrm>
              <a:off x="3183600" y="5204320"/>
              <a:ext cx="92880" cy="385920"/>
            </p14:xfrm>
          </p:contentPart>
        </mc:Choice>
        <mc:Fallback xmlns="">
          <p:pic>
            <p:nvPicPr>
              <p:cNvPr id="74" name="Ink 73">
                <a:extLst>
                  <a:ext uri="{FF2B5EF4-FFF2-40B4-BE49-F238E27FC236}">
                    <a16:creationId xmlns:a16="http://schemas.microsoft.com/office/drawing/2014/main" id="{04FB040B-2A59-4BFA-BC33-604D83CE11AA}"/>
                  </a:ext>
                </a:extLst>
              </p:cNvPr>
              <p:cNvPicPr/>
              <p:nvPr/>
            </p:nvPicPr>
            <p:blipFill>
              <a:blip r:embed="rId117"/>
              <a:stretch>
                <a:fillRect/>
              </a:stretch>
            </p:blipFill>
            <p:spPr>
              <a:xfrm>
                <a:off x="3174600" y="5195320"/>
                <a:ext cx="110520" cy="403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8">
            <p14:nvContentPartPr>
              <p14:cNvPr id="75" name="Ink 74">
                <a:extLst>
                  <a:ext uri="{FF2B5EF4-FFF2-40B4-BE49-F238E27FC236}">
                    <a16:creationId xmlns:a16="http://schemas.microsoft.com/office/drawing/2014/main" id="{6028161C-D43B-4C10-9137-FBE7BBFE2518}"/>
                  </a:ext>
                </a:extLst>
              </p14:cNvPr>
              <p14:cNvContentPartPr/>
              <p14:nvPr/>
            </p14:nvContentPartPr>
            <p14:xfrm>
              <a:off x="2013960" y="5185600"/>
              <a:ext cx="1092960" cy="479160"/>
            </p14:xfrm>
          </p:contentPart>
        </mc:Choice>
        <mc:Fallback xmlns="">
          <p:pic>
            <p:nvPicPr>
              <p:cNvPr id="75" name="Ink 74">
                <a:extLst>
                  <a:ext uri="{FF2B5EF4-FFF2-40B4-BE49-F238E27FC236}">
                    <a16:creationId xmlns:a16="http://schemas.microsoft.com/office/drawing/2014/main" id="{6028161C-D43B-4C10-9137-FBE7BBFE2518}"/>
                  </a:ext>
                </a:extLst>
              </p:cNvPr>
              <p:cNvPicPr/>
              <p:nvPr/>
            </p:nvPicPr>
            <p:blipFill>
              <a:blip r:embed="rId119"/>
              <a:stretch>
                <a:fillRect/>
              </a:stretch>
            </p:blipFill>
            <p:spPr>
              <a:xfrm>
                <a:off x="2004960" y="5176960"/>
                <a:ext cx="1110600" cy="496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0">
            <p14:nvContentPartPr>
              <p14:cNvPr id="83" name="Ink 82">
                <a:extLst>
                  <a:ext uri="{FF2B5EF4-FFF2-40B4-BE49-F238E27FC236}">
                    <a16:creationId xmlns:a16="http://schemas.microsoft.com/office/drawing/2014/main" id="{A2284B0B-C563-4532-B025-347D19E2D512}"/>
                  </a:ext>
                </a:extLst>
              </p14:cNvPr>
              <p14:cNvContentPartPr/>
              <p14:nvPr/>
            </p14:nvContentPartPr>
            <p14:xfrm>
              <a:off x="3435240" y="5331400"/>
              <a:ext cx="150120" cy="159480"/>
            </p14:xfrm>
          </p:contentPart>
        </mc:Choice>
        <mc:Fallback xmlns="">
          <p:pic>
            <p:nvPicPr>
              <p:cNvPr id="83" name="Ink 82">
                <a:extLst>
                  <a:ext uri="{FF2B5EF4-FFF2-40B4-BE49-F238E27FC236}">
                    <a16:creationId xmlns:a16="http://schemas.microsoft.com/office/drawing/2014/main" id="{A2284B0B-C563-4532-B025-347D19E2D512}"/>
                  </a:ext>
                </a:extLst>
              </p:cNvPr>
              <p:cNvPicPr/>
              <p:nvPr/>
            </p:nvPicPr>
            <p:blipFill>
              <a:blip r:embed="rId121"/>
              <a:stretch>
                <a:fillRect/>
              </a:stretch>
            </p:blipFill>
            <p:spPr>
              <a:xfrm>
                <a:off x="3426600" y="5322760"/>
                <a:ext cx="167760" cy="177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2">
            <p14:nvContentPartPr>
              <p14:cNvPr id="98" name="Ink 97">
                <a:extLst>
                  <a:ext uri="{FF2B5EF4-FFF2-40B4-BE49-F238E27FC236}">
                    <a16:creationId xmlns:a16="http://schemas.microsoft.com/office/drawing/2014/main" id="{8CCDDDCA-B9FB-46CA-82E7-7D6C103FBEA4}"/>
                  </a:ext>
                </a:extLst>
              </p14:cNvPr>
              <p14:cNvContentPartPr/>
              <p14:nvPr/>
            </p14:nvContentPartPr>
            <p14:xfrm>
              <a:off x="3796680" y="5217640"/>
              <a:ext cx="894960" cy="355680"/>
            </p14:xfrm>
          </p:contentPart>
        </mc:Choice>
        <mc:Fallback xmlns="">
          <p:pic>
            <p:nvPicPr>
              <p:cNvPr id="98" name="Ink 97">
                <a:extLst>
                  <a:ext uri="{FF2B5EF4-FFF2-40B4-BE49-F238E27FC236}">
                    <a16:creationId xmlns:a16="http://schemas.microsoft.com/office/drawing/2014/main" id="{8CCDDDCA-B9FB-46CA-82E7-7D6C103FBEA4}"/>
                  </a:ext>
                </a:extLst>
              </p:cNvPr>
              <p:cNvPicPr/>
              <p:nvPr/>
            </p:nvPicPr>
            <p:blipFill>
              <a:blip r:embed="rId123"/>
              <a:stretch>
                <a:fillRect/>
              </a:stretch>
            </p:blipFill>
            <p:spPr>
              <a:xfrm>
                <a:off x="3788040" y="5208640"/>
                <a:ext cx="912600" cy="373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4">
            <p14:nvContentPartPr>
              <p14:cNvPr id="102" name="Ink 101">
                <a:extLst>
                  <a:ext uri="{FF2B5EF4-FFF2-40B4-BE49-F238E27FC236}">
                    <a16:creationId xmlns:a16="http://schemas.microsoft.com/office/drawing/2014/main" id="{70DA57D8-BA94-4C1D-A50B-F5893890B78D}"/>
                  </a:ext>
                </a:extLst>
              </p14:cNvPr>
              <p14:cNvContentPartPr/>
              <p14:nvPr/>
            </p14:nvContentPartPr>
            <p14:xfrm>
              <a:off x="5912400" y="5246800"/>
              <a:ext cx="397800" cy="427320"/>
            </p14:xfrm>
          </p:contentPart>
        </mc:Choice>
        <mc:Fallback xmlns="">
          <p:pic>
            <p:nvPicPr>
              <p:cNvPr id="102" name="Ink 101">
                <a:extLst>
                  <a:ext uri="{FF2B5EF4-FFF2-40B4-BE49-F238E27FC236}">
                    <a16:creationId xmlns:a16="http://schemas.microsoft.com/office/drawing/2014/main" id="{70DA57D8-BA94-4C1D-A50B-F5893890B78D}"/>
                  </a:ext>
                </a:extLst>
              </p:cNvPr>
              <p:cNvPicPr/>
              <p:nvPr/>
            </p:nvPicPr>
            <p:blipFill>
              <a:blip r:embed="rId125"/>
              <a:stretch>
                <a:fillRect/>
              </a:stretch>
            </p:blipFill>
            <p:spPr>
              <a:xfrm>
                <a:off x="5903760" y="5238153"/>
                <a:ext cx="415440" cy="44497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6">
            <p14:nvContentPartPr>
              <p14:cNvPr id="104" name="Ink 103">
                <a:extLst>
                  <a:ext uri="{FF2B5EF4-FFF2-40B4-BE49-F238E27FC236}">
                    <a16:creationId xmlns:a16="http://schemas.microsoft.com/office/drawing/2014/main" id="{A3B03638-909B-4D96-9570-6327071CF82F}"/>
                  </a:ext>
                </a:extLst>
              </p14:cNvPr>
              <p14:cNvContentPartPr/>
              <p14:nvPr/>
            </p14:nvContentPartPr>
            <p14:xfrm>
              <a:off x="4821240" y="5232760"/>
              <a:ext cx="1006920" cy="390240"/>
            </p14:xfrm>
          </p:contentPart>
        </mc:Choice>
        <mc:Fallback xmlns="">
          <p:pic>
            <p:nvPicPr>
              <p:cNvPr id="104" name="Ink 103">
                <a:extLst>
                  <a:ext uri="{FF2B5EF4-FFF2-40B4-BE49-F238E27FC236}">
                    <a16:creationId xmlns:a16="http://schemas.microsoft.com/office/drawing/2014/main" id="{A3B03638-909B-4D96-9570-6327071CF82F}"/>
                  </a:ext>
                </a:extLst>
              </p:cNvPr>
              <p:cNvPicPr/>
              <p:nvPr/>
            </p:nvPicPr>
            <p:blipFill>
              <a:blip r:embed="rId127"/>
              <a:stretch>
                <a:fillRect/>
              </a:stretch>
            </p:blipFill>
            <p:spPr>
              <a:xfrm>
                <a:off x="4812603" y="5224112"/>
                <a:ext cx="1024554" cy="407896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62434796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57AC7674-00CB-445D-AB38-713B6A72CCB2}"/>
                  </a:ext>
                </a:extLst>
              </p14:cNvPr>
              <p14:cNvContentPartPr/>
              <p14:nvPr/>
            </p14:nvContentPartPr>
            <p14:xfrm>
              <a:off x="352560" y="150280"/>
              <a:ext cx="614160" cy="42588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57AC7674-00CB-445D-AB38-713B6A72CCB2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43560" y="141280"/>
                <a:ext cx="631800" cy="443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F879C103-C4FB-496B-9FD3-82FB8314E16D}"/>
                  </a:ext>
                </a:extLst>
              </p14:cNvPr>
              <p14:cNvContentPartPr/>
              <p14:nvPr/>
            </p14:nvContentPartPr>
            <p14:xfrm>
              <a:off x="3165240" y="226240"/>
              <a:ext cx="246600" cy="576360"/>
            </p14:xfrm>
          </p:contentPart>
        </mc:Choice>
        <mc:Fallback xmlns=""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F879C103-C4FB-496B-9FD3-82FB8314E16D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156240" y="217600"/>
                <a:ext cx="264240" cy="594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AA30E1E7-8BE4-42DE-847C-0F6AAF5BB520}"/>
                  </a:ext>
                </a:extLst>
              </p14:cNvPr>
              <p14:cNvContentPartPr/>
              <p14:nvPr/>
            </p14:nvContentPartPr>
            <p14:xfrm>
              <a:off x="1190640" y="217600"/>
              <a:ext cx="1682280" cy="353520"/>
            </p14:xfrm>
          </p:contentPart>
        </mc:Choice>
        <mc:Fallback xmlns=""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AA30E1E7-8BE4-42DE-847C-0F6AAF5BB520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182000" y="208960"/>
                <a:ext cx="1699920" cy="371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35" name="Ink 34">
                <a:extLst>
                  <a:ext uri="{FF2B5EF4-FFF2-40B4-BE49-F238E27FC236}">
                    <a16:creationId xmlns:a16="http://schemas.microsoft.com/office/drawing/2014/main" id="{F0574817-426D-4FD9-A444-15FDA47689CB}"/>
                  </a:ext>
                </a:extLst>
              </p14:cNvPr>
              <p14:cNvContentPartPr/>
              <p14:nvPr/>
            </p14:nvContentPartPr>
            <p14:xfrm>
              <a:off x="4559880" y="150280"/>
              <a:ext cx="390240" cy="430920"/>
            </p14:xfrm>
          </p:contentPart>
        </mc:Choice>
        <mc:Fallback xmlns="">
          <p:pic>
            <p:nvPicPr>
              <p:cNvPr id="35" name="Ink 34">
                <a:extLst>
                  <a:ext uri="{FF2B5EF4-FFF2-40B4-BE49-F238E27FC236}">
                    <a16:creationId xmlns:a16="http://schemas.microsoft.com/office/drawing/2014/main" id="{F0574817-426D-4FD9-A444-15FDA47689CB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4550880" y="141280"/>
                <a:ext cx="407880" cy="448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46C3AF10-30DA-4C03-B590-FB3E3622F607}"/>
                  </a:ext>
                </a:extLst>
              </p14:cNvPr>
              <p14:cNvContentPartPr/>
              <p14:nvPr/>
            </p14:nvContentPartPr>
            <p14:xfrm>
              <a:off x="4187280" y="156760"/>
              <a:ext cx="152280" cy="437760"/>
            </p14:xfrm>
          </p:contentPart>
        </mc:Choice>
        <mc:Fallback xmlns=""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46C3AF10-30DA-4C03-B590-FB3E3622F607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4178280" y="148120"/>
                <a:ext cx="169920" cy="455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37" name="Ink 36">
                <a:extLst>
                  <a:ext uri="{FF2B5EF4-FFF2-40B4-BE49-F238E27FC236}">
                    <a16:creationId xmlns:a16="http://schemas.microsoft.com/office/drawing/2014/main" id="{63B9CBBA-B69F-4987-927B-2F0E155B2C24}"/>
                  </a:ext>
                </a:extLst>
              </p14:cNvPr>
              <p14:cNvContentPartPr/>
              <p14:nvPr/>
            </p14:nvContentPartPr>
            <p14:xfrm>
              <a:off x="3714960" y="163600"/>
              <a:ext cx="208440" cy="401040"/>
            </p14:xfrm>
          </p:contentPart>
        </mc:Choice>
        <mc:Fallback xmlns="">
          <p:pic>
            <p:nvPicPr>
              <p:cNvPr id="37" name="Ink 36">
                <a:extLst>
                  <a:ext uri="{FF2B5EF4-FFF2-40B4-BE49-F238E27FC236}">
                    <a16:creationId xmlns:a16="http://schemas.microsoft.com/office/drawing/2014/main" id="{63B9CBBA-B69F-4987-927B-2F0E155B2C24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3706320" y="154608"/>
                <a:ext cx="226080" cy="41866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38" name="Ink 37">
                <a:extLst>
                  <a:ext uri="{FF2B5EF4-FFF2-40B4-BE49-F238E27FC236}">
                    <a16:creationId xmlns:a16="http://schemas.microsoft.com/office/drawing/2014/main" id="{7092BD5B-317B-4368-AC94-69FEAAFF2040}"/>
                  </a:ext>
                </a:extLst>
              </p14:cNvPr>
              <p14:cNvContentPartPr/>
              <p14:nvPr/>
            </p14:nvContentPartPr>
            <p14:xfrm>
              <a:off x="5201400" y="336400"/>
              <a:ext cx="574560" cy="177840"/>
            </p14:xfrm>
          </p:contentPart>
        </mc:Choice>
        <mc:Fallback xmlns="">
          <p:pic>
            <p:nvPicPr>
              <p:cNvPr id="38" name="Ink 37">
                <a:extLst>
                  <a:ext uri="{FF2B5EF4-FFF2-40B4-BE49-F238E27FC236}">
                    <a16:creationId xmlns:a16="http://schemas.microsoft.com/office/drawing/2014/main" id="{7092BD5B-317B-4368-AC94-69FEAAFF2040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5192400" y="327760"/>
                <a:ext cx="592200" cy="195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53" name="Ink 52">
                <a:extLst>
                  <a:ext uri="{FF2B5EF4-FFF2-40B4-BE49-F238E27FC236}">
                    <a16:creationId xmlns:a16="http://schemas.microsoft.com/office/drawing/2014/main" id="{2BB8F1C6-E100-425A-80AA-5740044B7DF7}"/>
                  </a:ext>
                </a:extLst>
              </p14:cNvPr>
              <p14:cNvContentPartPr/>
              <p14:nvPr/>
            </p14:nvContentPartPr>
            <p14:xfrm>
              <a:off x="6055680" y="135880"/>
              <a:ext cx="2999520" cy="566280"/>
            </p14:xfrm>
          </p:contentPart>
        </mc:Choice>
        <mc:Fallback xmlns="">
          <p:pic>
            <p:nvPicPr>
              <p:cNvPr id="53" name="Ink 52">
                <a:extLst>
                  <a:ext uri="{FF2B5EF4-FFF2-40B4-BE49-F238E27FC236}">
                    <a16:creationId xmlns:a16="http://schemas.microsoft.com/office/drawing/2014/main" id="{2BB8F1C6-E100-425A-80AA-5740044B7DF7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6047039" y="126880"/>
                <a:ext cx="3017162" cy="583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54" name="Ink 53">
                <a:extLst>
                  <a:ext uri="{FF2B5EF4-FFF2-40B4-BE49-F238E27FC236}">
                    <a16:creationId xmlns:a16="http://schemas.microsoft.com/office/drawing/2014/main" id="{27E842E0-7A38-4C76-AD7E-51410BEF8C4A}"/>
                  </a:ext>
                </a:extLst>
              </p14:cNvPr>
              <p14:cNvContentPartPr/>
              <p14:nvPr/>
            </p14:nvContentPartPr>
            <p14:xfrm>
              <a:off x="607440" y="922840"/>
              <a:ext cx="202320" cy="298440"/>
            </p14:xfrm>
          </p:contentPart>
        </mc:Choice>
        <mc:Fallback xmlns="">
          <p:pic>
            <p:nvPicPr>
              <p:cNvPr id="54" name="Ink 53">
                <a:extLst>
                  <a:ext uri="{FF2B5EF4-FFF2-40B4-BE49-F238E27FC236}">
                    <a16:creationId xmlns:a16="http://schemas.microsoft.com/office/drawing/2014/main" id="{27E842E0-7A38-4C76-AD7E-51410BEF8C4A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598800" y="914200"/>
                <a:ext cx="219960" cy="316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55" name="Ink 54">
                <a:extLst>
                  <a:ext uri="{FF2B5EF4-FFF2-40B4-BE49-F238E27FC236}">
                    <a16:creationId xmlns:a16="http://schemas.microsoft.com/office/drawing/2014/main" id="{9980EAB6-77E2-4931-AF9F-9E31370D46CD}"/>
                  </a:ext>
                </a:extLst>
              </p14:cNvPr>
              <p14:cNvContentPartPr/>
              <p14:nvPr/>
            </p14:nvContentPartPr>
            <p14:xfrm>
              <a:off x="505920" y="781360"/>
              <a:ext cx="201240" cy="75960"/>
            </p14:xfrm>
          </p:contentPart>
        </mc:Choice>
        <mc:Fallback xmlns="">
          <p:pic>
            <p:nvPicPr>
              <p:cNvPr id="55" name="Ink 54">
                <a:extLst>
                  <a:ext uri="{FF2B5EF4-FFF2-40B4-BE49-F238E27FC236}">
                    <a16:creationId xmlns:a16="http://schemas.microsoft.com/office/drawing/2014/main" id="{9980EAB6-77E2-4931-AF9F-9E31370D46CD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497280" y="772360"/>
                <a:ext cx="218880" cy="93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56" name="Ink 55">
                <a:extLst>
                  <a:ext uri="{FF2B5EF4-FFF2-40B4-BE49-F238E27FC236}">
                    <a16:creationId xmlns:a16="http://schemas.microsoft.com/office/drawing/2014/main" id="{B2B4FA47-C0EE-49A9-A1D6-234FB905D27C}"/>
                  </a:ext>
                </a:extLst>
              </p14:cNvPr>
              <p14:cNvContentPartPr/>
              <p14:nvPr/>
            </p14:nvContentPartPr>
            <p14:xfrm>
              <a:off x="931800" y="957400"/>
              <a:ext cx="169920" cy="9720"/>
            </p14:xfrm>
          </p:contentPart>
        </mc:Choice>
        <mc:Fallback xmlns="">
          <p:pic>
            <p:nvPicPr>
              <p:cNvPr id="56" name="Ink 55">
                <a:extLst>
                  <a:ext uri="{FF2B5EF4-FFF2-40B4-BE49-F238E27FC236}">
                    <a16:creationId xmlns:a16="http://schemas.microsoft.com/office/drawing/2014/main" id="{B2B4FA47-C0EE-49A9-A1D6-234FB905D27C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922800" y="948400"/>
                <a:ext cx="187560" cy="2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57" name="Ink 56">
                <a:extLst>
                  <a:ext uri="{FF2B5EF4-FFF2-40B4-BE49-F238E27FC236}">
                    <a16:creationId xmlns:a16="http://schemas.microsoft.com/office/drawing/2014/main" id="{4B5D0FD3-4140-44EF-B978-2CAAF19598E9}"/>
                  </a:ext>
                </a:extLst>
              </p14:cNvPr>
              <p14:cNvContentPartPr/>
              <p14:nvPr/>
            </p14:nvContentPartPr>
            <p14:xfrm>
              <a:off x="940800" y="1056760"/>
              <a:ext cx="173160" cy="16200"/>
            </p14:xfrm>
          </p:contentPart>
        </mc:Choice>
        <mc:Fallback xmlns="">
          <p:pic>
            <p:nvPicPr>
              <p:cNvPr id="57" name="Ink 56">
                <a:extLst>
                  <a:ext uri="{FF2B5EF4-FFF2-40B4-BE49-F238E27FC236}">
                    <a16:creationId xmlns:a16="http://schemas.microsoft.com/office/drawing/2014/main" id="{4B5D0FD3-4140-44EF-B978-2CAAF19598E9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932160" y="1048120"/>
                <a:ext cx="190800" cy="33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61" name="Ink 60">
                <a:extLst>
                  <a:ext uri="{FF2B5EF4-FFF2-40B4-BE49-F238E27FC236}">
                    <a16:creationId xmlns:a16="http://schemas.microsoft.com/office/drawing/2014/main" id="{1A5865C4-4B8D-47D8-944C-1726DBF43E72}"/>
                  </a:ext>
                </a:extLst>
              </p14:cNvPr>
              <p14:cNvContentPartPr/>
              <p14:nvPr/>
            </p14:nvContentPartPr>
            <p14:xfrm>
              <a:off x="1668720" y="746800"/>
              <a:ext cx="182520" cy="12240"/>
            </p14:xfrm>
          </p:contentPart>
        </mc:Choice>
        <mc:Fallback xmlns="">
          <p:pic>
            <p:nvPicPr>
              <p:cNvPr id="61" name="Ink 60">
                <a:extLst>
                  <a:ext uri="{FF2B5EF4-FFF2-40B4-BE49-F238E27FC236}">
                    <a16:creationId xmlns:a16="http://schemas.microsoft.com/office/drawing/2014/main" id="{1A5865C4-4B8D-47D8-944C-1726DBF43E72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1659720" y="737800"/>
                <a:ext cx="200160" cy="29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62" name="Ink 61">
                <a:extLst>
                  <a:ext uri="{FF2B5EF4-FFF2-40B4-BE49-F238E27FC236}">
                    <a16:creationId xmlns:a16="http://schemas.microsoft.com/office/drawing/2014/main" id="{55C8F413-B38D-4707-8B47-9F1CE5FA6C41}"/>
                  </a:ext>
                </a:extLst>
              </p14:cNvPr>
              <p14:cNvContentPartPr/>
              <p14:nvPr/>
            </p14:nvContentPartPr>
            <p14:xfrm>
              <a:off x="1246440" y="834280"/>
              <a:ext cx="635400" cy="323280"/>
            </p14:xfrm>
          </p:contentPart>
        </mc:Choice>
        <mc:Fallback xmlns="">
          <p:pic>
            <p:nvPicPr>
              <p:cNvPr id="62" name="Ink 61">
                <a:extLst>
                  <a:ext uri="{FF2B5EF4-FFF2-40B4-BE49-F238E27FC236}">
                    <a16:creationId xmlns:a16="http://schemas.microsoft.com/office/drawing/2014/main" id="{55C8F413-B38D-4707-8B47-9F1CE5FA6C41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1237440" y="825640"/>
                <a:ext cx="653040" cy="340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DBDBC818-520E-4F44-8B58-DB71938E6DD8}"/>
                  </a:ext>
                </a:extLst>
              </p14:cNvPr>
              <p14:cNvContentPartPr/>
              <p14:nvPr/>
            </p14:nvContentPartPr>
            <p14:xfrm>
              <a:off x="2641440" y="717640"/>
              <a:ext cx="254160" cy="6087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DBDBC818-520E-4F44-8B58-DB71938E6DD8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2632800" y="708640"/>
                <a:ext cx="271800" cy="626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4FB59C0F-B4DD-441C-9607-CCA76A295919}"/>
                  </a:ext>
                </a:extLst>
              </p14:cNvPr>
              <p14:cNvContentPartPr/>
              <p14:nvPr/>
            </p14:nvContentPartPr>
            <p14:xfrm>
              <a:off x="3930960" y="991600"/>
              <a:ext cx="166680" cy="1512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4FB59C0F-B4DD-441C-9607-CCA76A295919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3922320" y="982960"/>
                <a:ext cx="184320" cy="32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AC783A1C-1A2F-4C78-87C0-D0ADAA462431}"/>
                  </a:ext>
                </a:extLst>
              </p14:cNvPr>
              <p14:cNvContentPartPr/>
              <p14:nvPr/>
            </p14:nvContentPartPr>
            <p14:xfrm>
              <a:off x="3937800" y="1096720"/>
              <a:ext cx="193320" cy="129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AC783A1C-1A2F-4C78-87C0-D0ADAA462431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3928800" y="1087720"/>
                <a:ext cx="210960" cy="30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6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DA669406-BE59-4D17-BE7B-C43D7B5B1D26}"/>
                  </a:ext>
                </a:extLst>
              </p14:cNvPr>
              <p14:cNvContentPartPr/>
              <p14:nvPr/>
            </p14:nvContentPartPr>
            <p14:xfrm>
              <a:off x="3335880" y="738880"/>
              <a:ext cx="445320" cy="52200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DA669406-BE59-4D17-BE7B-C43D7B5B1D26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3327233" y="729886"/>
                <a:ext cx="462974" cy="53962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8">
            <p14:nvContentPartPr>
              <p14:cNvPr id="44" name="Ink 43">
                <a:extLst>
                  <a:ext uri="{FF2B5EF4-FFF2-40B4-BE49-F238E27FC236}">
                    <a16:creationId xmlns:a16="http://schemas.microsoft.com/office/drawing/2014/main" id="{A297BA97-8E6F-4998-9390-EF8CEA1CD733}"/>
                  </a:ext>
                </a:extLst>
              </p14:cNvPr>
              <p14:cNvContentPartPr/>
              <p14:nvPr/>
            </p14:nvContentPartPr>
            <p14:xfrm>
              <a:off x="4256760" y="730240"/>
              <a:ext cx="2284560" cy="570960"/>
            </p14:xfrm>
          </p:contentPart>
        </mc:Choice>
        <mc:Fallback xmlns="">
          <p:pic>
            <p:nvPicPr>
              <p:cNvPr id="44" name="Ink 43">
                <a:extLst>
                  <a:ext uri="{FF2B5EF4-FFF2-40B4-BE49-F238E27FC236}">
                    <a16:creationId xmlns:a16="http://schemas.microsoft.com/office/drawing/2014/main" id="{A297BA97-8E6F-4998-9390-EF8CEA1CD733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4247760" y="721240"/>
                <a:ext cx="2302200" cy="588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47" name="Ink 46">
                <a:extLst>
                  <a:ext uri="{FF2B5EF4-FFF2-40B4-BE49-F238E27FC236}">
                    <a16:creationId xmlns:a16="http://schemas.microsoft.com/office/drawing/2014/main" id="{F3F810CA-8FED-448F-9B82-1FCD2E1312B0}"/>
                  </a:ext>
                </a:extLst>
              </p14:cNvPr>
              <p14:cNvContentPartPr/>
              <p14:nvPr/>
            </p14:nvContentPartPr>
            <p14:xfrm>
              <a:off x="6643560" y="803680"/>
              <a:ext cx="849240" cy="473760"/>
            </p14:xfrm>
          </p:contentPart>
        </mc:Choice>
        <mc:Fallback xmlns="">
          <p:pic>
            <p:nvPicPr>
              <p:cNvPr id="47" name="Ink 46">
                <a:extLst>
                  <a:ext uri="{FF2B5EF4-FFF2-40B4-BE49-F238E27FC236}">
                    <a16:creationId xmlns:a16="http://schemas.microsoft.com/office/drawing/2014/main" id="{F3F810CA-8FED-448F-9B82-1FCD2E1312B0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6634920" y="794680"/>
                <a:ext cx="866880" cy="491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2">
            <p14:nvContentPartPr>
              <p14:cNvPr id="48" name="Ink 47">
                <a:extLst>
                  <a:ext uri="{FF2B5EF4-FFF2-40B4-BE49-F238E27FC236}">
                    <a16:creationId xmlns:a16="http://schemas.microsoft.com/office/drawing/2014/main" id="{19AECD56-68B3-4B32-A4D8-BC46DF59DC20}"/>
                  </a:ext>
                </a:extLst>
              </p14:cNvPr>
              <p14:cNvContentPartPr/>
              <p14:nvPr/>
            </p14:nvContentPartPr>
            <p14:xfrm>
              <a:off x="7656240" y="1013200"/>
              <a:ext cx="88560" cy="6840"/>
            </p14:xfrm>
          </p:contentPart>
        </mc:Choice>
        <mc:Fallback xmlns="">
          <p:pic>
            <p:nvPicPr>
              <p:cNvPr id="48" name="Ink 47">
                <a:extLst>
                  <a:ext uri="{FF2B5EF4-FFF2-40B4-BE49-F238E27FC236}">
                    <a16:creationId xmlns:a16="http://schemas.microsoft.com/office/drawing/2014/main" id="{19AECD56-68B3-4B32-A4D8-BC46DF59DC20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7647600" y="1004200"/>
                <a:ext cx="106200" cy="24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4">
            <p14:nvContentPartPr>
              <p14:cNvPr id="49" name="Ink 48">
                <a:extLst>
                  <a:ext uri="{FF2B5EF4-FFF2-40B4-BE49-F238E27FC236}">
                    <a16:creationId xmlns:a16="http://schemas.microsoft.com/office/drawing/2014/main" id="{A3189453-C725-48A9-8BB4-6EAC02ADDA3A}"/>
                  </a:ext>
                </a:extLst>
              </p14:cNvPr>
              <p14:cNvContentPartPr/>
              <p14:nvPr/>
            </p14:nvContentPartPr>
            <p14:xfrm>
              <a:off x="7644360" y="1106080"/>
              <a:ext cx="105840" cy="1800"/>
            </p14:xfrm>
          </p:contentPart>
        </mc:Choice>
        <mc:Fallback xmlns="">
          <p:pic>
            <p:nvPicPr>
              <p:cNvPr id="49" name="Ink 48">
                <a:extLst>
                  <a:ext uri="{FF2B5EF4-FFF2-40B4-BE49-F238E27FC236}">
                    <a16:creationId xmlns:a16="http://schemas.microsoft.com/office/drawing/2014/main" id="{A3189453-C725-48A9-8BB4-6EAC02ADDA3A}"/>
                  </a:ext>
                </a:extLst>
              </p:cNvPr>
              <p:cNvPicPr/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7635360" y="1097080"/>
                <a:ext cx="123480" cy="1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6">
            <p14:nvContentPartPr>
              <p14:cNvPr id="50" name="Ink 49">
                <a:extLst>
                  <a:ext uri="{FF2B5EF4-FFF2-40B4-BE49-F238E27FC236}">
                    <a16:creationId xmlns:a16="http://schemas.microsoft.com/office/drawing/2014/main" id="{068A91EC-11BD-4FF4-BE22-2040FA3708AF}"/>
                  </a:ext>
                </a:extLst>
              </p14:cNvPr>
              <p14:cNvContentPartPr/>
              <p14:nvPr/>
            </p14:nvContentPartPr>
            <p14:xfrm>
              <a:off x="7851720" y="996280"/>
              <a:ext cx="217080" cy="188280"/>
            </p14:xfrm>
          </p:contentPart>
        </mc:Choice>
        <mc:Fallback xmlns="">
          <p:pic>
            <p:nvPicPr>
              <p:cNvPr id="50" name="Ink 49">
                <a:extLst>
                  <a:ext uri="{FF2B5EF4-FFF2-40B4-BE49-F238E27FC236}">
                    <a16:creationId xmlns:a16="http://schemas.microsoft.com/office/drawing/2014/main" id="{068A91EC-11BD-4FF4-BE22-2040FA3708AF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7843080" y="987280"/>
                <a:ext cx="234720" cy="205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8">
            <p14:nvContentPartPr>
              <p14:cNvPr id="68" name="Ink 67">
                <a:extLst>
                  <a:ext uri="{FF2B5EF4-FFF2-40B4-BE49-F238E27FC236}">
                    <a16:creationId xmlns:a16="http://schemas.microsoft.com/office/drawing/2014/main" id="{DA191AE1-FA09-48F0-843D-8D746E0DCE8D}"/>
                  </a:ext>
                </a:extLst>
              </p14:cNvPr>
              <p14:cNvContentPartPr/>
              <p14:nvPr/>
            </p14:nvContentPartPr>
            <p14:xfrm>
              <a:off x="8157360" y="833200"/>
              <a:ext cx="759240" cy="407160"/>
            </p14:xfrm>
          </p:contentPart>
        </mc:Choice>
        <mc:Fallback xmlns="">
          <p:pic>
            <p:nvPicPr>
              <p:cNvPr id="68" name="Ink 67">
                <a:extLst>
                  <a:ext uri="{FF2B5EF4-FFF2-40B4-BE49-F238E27FC236}">
                    <a16:creationId xmlns:a16="http://schemas.microsoft.com/office/drawing/2014/main" id="{DA191AE1-FA09-48F0-843D-8D746E0DCE8D}"/>
                  </a:ext>
                </a:extLst>
              </p:cNvPr>
              <p:cNvPicPr/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8148360" y="824560"/>
                <a:ext cx="776880" cy="424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0">
            <p14:nvContentPartPr>
              <p14:cNvPr id="177" name="Ink 176">
                <a:extLst>
                  <a:ext uri="{FF2B5EF4-FFF2-40B4-BE49-F238E27FC236}">
                    <a16:creationId xmlns:a16="http://schemas.microsoft.com/office/drawing/2014/main" id="{F591EC5F-C1B7-4876-89D1-C3F3A988CB67}"/>
                  </a:ext>
                </a:extLst>
              </p14:cNvPr>
              <p14:cNvContentPartPr/>
              <p14:nvPr/>
            </p14:nvContentPartPr>
            <p14:xfrm>
              <a:off x="80760" y="1400200"/>
              <a:ext cx="8851680" cy="2892600"/>
            </p14:xfrm>
          </p:contentPart>
        </mc:Choice>
        <mc:Fallback xmlns="">
          <p:pic>
            <p:nvPicPr>
              <p:cNvPr id="177" name="Ink 176">
                <a:extLst>
                  <a:ext uri="{FF2B5EF4-FFF2-40B4-BE49-F238E27FC236}">
                    <a16:creationId xmlns:a16="http://schemas.microsoft.com/office/drawing/2014/main" id="{F591EC5F-C1B7-4876-89D1-C3F3A988CB67}"/>
                  </a:ext>
                </a:extLst>
              </p:cNvPr>
              <p:cNvPicPr/>
              <p:nvPr/>
            </p:nvPicPr>
            <p:blipFill>
              <a:blip r:embed="rId51"/>
              <a:stretch>
                <a:fillRect/>
              </a:stretch>
            </p:blipFill>
            <p:spPr>
              <a:xfrm>
                <a:off x="71760" y="1391200"/>
                <a:ext cx="8869320" cy="2910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1DFC1408-F07A-4670-85B3-CEAF183303B8}"/>
                  </a:ext>
                </a:extLst>
              </p14:cNvPr>
              <p14:cNvContentPartPr/>
              <p14:nvPr/>
            </p14:nvContentPartPr>
            <p14:xfrm>
              <a:off x="5741400" y="2172760"/>
              <a:ext cx="53640" cy="165168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1DFC1408-F07A-4670-85B3-CEAF183303B8}"/>
                  </a:ext>
                </a:extLst>
              </p:cNvPr>
              <p:cNvPicPr/>
              <p:nvPr/>
            </p:nvPicPr>
            <p:blipFill>
              <a:blip r:embed="rId53"/>
              <a:stretch>
                <a:fillRect/>
              </a:stretch>
            </p:blipFill>
            <p:spPr>
              <a:xfrm>
                <a:off x="5732400" y="2164120"/>
                <a:ext cx="71280" cy="1669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4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44CD1643-5ABF-44D0-A870-B11B2E35D832}"/>
                  </a:ext>
                </a:extLst>
              </p14:cNvPr>
              <p14:cNvContentPartPr/>
              <p14:nvPr/>
            </p14:nvContentPartPr>
            <p14:xfrm>
              <a:off x="6489120" y="2733640"/>
              <a:ext cx="1800" cy="9432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44CD1643-5ABF-44D0-A870-B11B2E35D832}"/>
                  </a:ext>
                </a:extLst>
              </p:cNvPr>
              <p:cNvPicPr/>
              <p:nvPr/>
            </p:nvPicPr>
            <p:blipFill>
              <a:blip r:embed="rId55"/>
              <a:stretch>
                <a:fillRect/>
              </a:stretch>
            </p:blipFill>
            <p:spPr>
              <a:xfrm>
                <a:off x="6480480" y="2724640"/>
                <a:ext cx="19440" cy="111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6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FA34B270-3148-4890-9C4E-1C486C828667}"/>
                  </a:ext>
                </a:extLst>
              </p14:cNvPr>
              <p14:cNvContentPartPr/>
              <p14:nvPr/>
            </p14:nvContentPartPr>
            <p14:xfrm>
              <a:off x="6466800" y="2502880"/>
              <a:ext cx="15120" cy="2700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FA34B270-3148-4890-9C4E-1C486C828667}"/>
                  </a:ext>
                </a:extLst>
              </p:cNvPr>
              <p:cNvPicPr/>
              <p:nvPr/>
            </p:nvPicPr>
            <p:blipFill>
              <a:blip r:embed="rId57"/>
              <a:stretch>
                <a:fillRect/>
              </a:stretch>
            </p:blipFill>
            <p:spPr>
              <a:xfrm>
                <a:off x="6457800" y="2494240"/>
                <a:ext cx="32760" cy="44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8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0EC2C9CE-B1AC-417C-B30C-D91E8D6E92EC}"/>
                  </a:ext>
                </a:extLst>
              </p14:cNvPr>
              <p14:cNvContentPartPr/>
              <p14:nvPr/>
            </p14:nvContentPartPr>
            <p14:xfrm>
              <a:off x="6579840" y="2654080"/>
              <a:ext cx="180720" cy="12744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0EC2C9CE-B1AC-417C-B30C-D91E8D6E92EC}"/>
                  </a:ext>
                </a:extLst>
              </p:cNvPr>
              <p:cNvPicPr/>
              <p:nvPr/>
            </p:nvPicPr>
            <p:blipFill>
              <a:blip r:embed="rId59"/>
              <a:stretch>
                <a:fillRect/>
              </a:stretch>
            </p:blipFill>
            <p:spPr>
              <a:xfrm>
                <a:off x="6571200" y="2645080"/>
                <a:ext cx="198360" cy="145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0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A0F17060-D3D4-48AB-A237-E79A14A3D180}"/>
                  </a:ext>
                </a:extLst>
              </p14:cNvPr>
              <p14:cNvContentPartPr/>
              <p14:nvPr/>
            </p14:nvContentPartPr>
            <p14:xfrm>
              <a:off x="6841200" y="2440600"/>
              <a:ext cx="240840" cy="30960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A0F17060-D3D4-48AB-A237-E79A14A3D180}"/>
                  </a:ext>
                </a:extLst>
              </p:cNvPr>
              <p:cNvPicPr/>
              <p:nvPr/>
            </p:nvPicPr>
            <p:blipFill>
              <a:blip r:embed="rId61"/>
              <a:stretch>
                <a:fillRect/>
              </a:stretch>
            </p:blipFill>
            <p:spPr>
              <a:xfrm>
                <a:off x="6832200" y="2431600"/>
                <a:ext cx="258480" cy="327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2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8EB88C33-37EC-4476-8079-60517C28D9BF}"/>
                  </a:ext>
                </a:extLst>
              </p14:cNvPr>
              <p14:cNvContentPartPr/>
              <p14:nvPr/>
            </p14:nvContentPartPr>
            <p14:xfrm>
              <a:off x="6137400" y="2312440"/>
              <a:ext cx="255960" cy="50652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8EB88C33-37EC-4476-8079-60517C28D9BF}"/>
                  </a:ext>
                </a:extLst>
              </p:cNvPr>
              <p:cNvPicPr/>
              <p:nvPr/>
            </p:nvPicPr>
            <p:blipFill>
              <a:blip r:embed="rId63"/>
              <a:stretch>
                <a:fillRect/>
              </a:stretch>
            </p:blipFill>
            <p:spPr>
              <a:xfrm>
                <a:off x="6128413" y="2303440"/>
                <a:ext cx="273575" cy="524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4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D6FB2FD2-5BD1-43D9-986D-40F3AF89F5E2}"/>
                  </a:ext>
                </a:extLst>
              </p14:cNvPr>
              <p14:cNvContentPartPr/>
              <p14:nvPr/>
            </p14:nvContentPartPr>
            <p14:xfrm>
              <a:off x="7750200" y="2444560"/>
              <a:ext cx="59040" cy="3060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D6FB2FD2-5BD1-43D9-986D-40F3AF89F5E2}"/>
                  </a:ext>
                </a:extLst>
              </p:cNvPr>
              <p:cNvPicPr/>
              <p:nvPr/>
            </p:nvPicPr>
            <p:blipFill>
              <a:blip r:embed="rId65"/>
              <a:stretch>
                <a:fillRect/>
              </a:stretch>
            </p:blipFill>
            <p:spPr>
              <a:xfrm>
                <a:off x="7741200" y="2435920"/>
                <a:ext cx="76680" cy="48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6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268AF3D2-68A6-46EE-BAA8-CE886054670F}"/>
                  </a:ext>
                </a:extLst>
              </p14:cNvPr>
              <p14:cNvContentPartPr/>
              <p14:nvPr/>
            </p14:nvContentPartPr>
            <p14:xfrm>
              <a:off x="7718880" y="2745520"/>
              <a:ext cx="217440" cy="15516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268AF3D2-68A6-46EE-BAA8-CE886054670F}"/>
                  </a:ext>
                </a:extLst>
              </p:cNvPr>
              <p:cNvPicPr/>
              <p:nvPr/>
            </p:nvPicPr>
            <p:blipFill>
              <a:blip r:embed="rId67"/>
              <a:stretch>
                <a:fillRect/>
              </a:stretch>
            </p:blipFill>
            <p:spPr>
              <a:xfrm>
                <a:off x="7710240" y="2736520"/>
                <a:ext cx="235080" cy="172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8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6B4A82DC-0DE0-446A-9B61-39033E54913D}"/>
                  </a:ext>
                </a:extLst>
              </p14:cNvPr>
              <p14:cNvContentPartPr/>
              <p14:nvPr/>
            </p14:nvContentPartPr>
            <p14:xfrm>
              <a:off x="7451040" y="2460400"/>
              <a:ext cx="183600" cy="389160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6B4A82DC-0DE0-446A-9B61-39033E54913D}"/>
                  </a:ext>
                </a:extLst>
              </p:cNvPr>
              <p:cNvPicPr/>
              <p:nvPr/>
            </p:nvPicPr>
            <p:blipFill>
              <a:blip r:embed="rId69"/>
              <a:stretch>
                <a:fillRect/>
              </a:stretch>
            </p:blipFill>
            <p:spPr>
              <a:xfrm>
                <a:off x="7442058" y="2451760"/>
                <a:ext cx="201205" cy="406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0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054F4F3A-626F-4275-A101-0396929B54E9}"/>
                  </a:ext>
                </a:extLst>
              </p14:cNvPr>
              <p14:cNvContentPartPr/>
              <p14:nvPr/>
            </p14:nvContentPartPr>
            <p14:xfrm>
              <a:off x="7462920" y="2263120"/>
              <a:ext cx="135360" cy="11304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054F4F3A-626F-4275-A101-0396929B54E9}"/>
                  </a:ext>
                </a:extLst>
              </p:cNvPr>
              <p:cNvPicPr/>
              <p:nvPr/>
            </p:nvPicPr>
            <p:blipFill>
              <a:blip r:embed="rId71"/>
              <a:stretch>
                <a:fillRect/>
              </a:stretch>
            </p:blipFill>
            <p:spPr>
              <a:xfrm>
                <a:off x="7453920" y="2254120"/>
                <a:ext cx="153000" cy="130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2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729924B4-0E1C-4F88-BE4C-27EF662A1908}"/>
                  </a:ext>
                </a:extLst>
              </p14:cNvPr>
              <p14:cNvContentPartPr/>
              <p14:nvPr/>
            </p14:nvContentPartPr>
            <p14:xfrm>
              <a:off x="8207760" y="2574520"/>
              <a:ext cx="51120" cy="21600"/>
            </p14:xfrm>
          </p:contentPart>
        </mc:Choice>
        <mc:Fallback xmlns=""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729924B4-0E1C-4F88-BE4C-27EF662A1908}"/>
                  </a:ext>
                </a:extLst>
              </p:cNvPr>
              <p:cNvPicPr/>
              <p:nvPr/>
            </p:nvPicPr>
            <p:blipFill>
              <a:blip r:embed="rId73"/>
              <a:stretch>
                <a:fillRect/>
              </a:stretch>
            </p:blipFill>
            <p:spPr>
              <a:xfrm>
                <a:off x="8199120" y="2565520"/>
                <a:ext cx="68760" cy="39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4">
            <p14:nvContentPartPr>
              <p14:cNvPr id="27" name="Ink 26">
                <a:extLst>
                  <a:ext uri="{FF2B5EF4-FFF2-40B4-BE49-F238E27FC236}">
                    <a16:creationId xmlns:a16="http://schemas.microsoft.com/office/drawing/2014/main" id="{52015857-259A-46E4-A1C1-847DA896A96B}"/>
                  </a:ext>
                </a:extLst>
              </p14:cNvPr>
              <p14:cNvContentPartPr/>
              <p14:nvPr/>
            </p14:nvContentPartPr>
            <p14:xfrm>
              <a:off x="8248080" y="2704480"/>
              <a:ext cx="20880" cy="32400"/>
            </p14:xfrm>
          </p:contentPart>
        </mc:Choice>
        <mc:Fallback xmlns="">
          <p:pic>
            <p:nvPicPr>
              <p:cNvPr id="27" name="Ink 26">
                <a:extLst>
                  <a:ext uri="{FF2B5EF4-FFF2-40B4-BE49-F238E27FC236}">
                    <a16:creationId xmlns:a16="http://schemas.microsoft.com/office/drawing/2014/main" id="{52015857-259A-46E4-A1C1-847DA896A96B}"/>
                  </a:ext>
                </a:extLst>
              </p:cNvPr>
              <p:cNvPicPr/>
              <p:nvPr/>
            </p:nvPicPr>
            <p:blipFill>
              <a:blip r:embed="rId75"/>
              <a:stretch>
                <a:fillRect/>
              </a:stretch>
            </p:blipFill>
            <p:spPr>
              <a:xfrm>
                <a:off x="8239080" y="2695480"/>
                <a:ext cx="38520" cy="50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6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E15DB0A5-4C32-401B-849E-8A2303F67DDB}"/>
                  </a:ext>
                </a:extLst>
              </p14:cNvPr>
              <p14:cNvContentPartPr/>
              <p14:nvPr/>
            </p14:nvContentPartPr>
            <p14:xfrm>
              <a:off x="679800" y="4610320"/>
              <a:ext cx="462240" cy="32724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E15DB0A5-4C32-401B-849E-8A2303F67DDB}"/>
                  </a:ext>
                </a:extLst>
              </p:cNvPr>
              <p:cNvPicPr/>
              <p:nvPr/>
            </p:nvPicPr>
            <p:blipFill>
              <a:blip r:embed="rId77"/>
              <a:stretch>
                <a:fillRect/>
              </a:stretch>
            </p:blipFill>
            <p:spPr>
              <a:xfrm>
                <a:off x="670800" y="4601680"/>
                <a:ext cx="479880" cy="344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8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62BDF55E-871E-4D4C-BBB4-2158DD5B613F}"/>
                  </a:ext>
                </a:extLst>
              </p14:cNvPr>
              <p14:cNvContentPartPr/>
              <p14:nvPr/>
            </p14:nvContentPartPr>
            <p14:xfrm>
              <a:off x="1370280" y="4677280"/>
              <a:ext cx="239040" cy="19296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62BDF55E-871E-4D4C-BBB4-2158DD5B613F}"/>
                  </a:ext>
                </a:extLst>
              </p:cNvPr>
              <p:cNvPicPr/>
              <p:nvPr/>
            </p:nvPicPr>
            <p:blipFill>
              <a:blip r:embed="rId79"/>
              <a:stretch>
                <a:fillRect/>
              </a:stretch>
            </p:blipFill>
            <p:spPr>
              <a:xfrm>
                <a:off x="1361640" y="4668640"/>
                <a:ext cx="256680" cy="210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0">
            <p14:nvContentPartPr>
              <p14:cNvPr id="30" name="Ink 29">
                <a:extLst>
                  <a:ext uri="{FF2B5EF4-FFF2-40B4-BE49-F238E27FC236}">
                    <a16:creationId xmlns:a16="http://schemas.microsoft.com/office/drawing/2014/main" id="{E3E563E5-B18E-4F47-8E52-05B7E0D4B90A}"/>
                  </a:ext>
                </a:extLst>
              </p14:cNvPr>
              <p14:cNvContentPartPr/>
              <p14:nvPr/>
            </p14:nvContentPartPr>
            <p14:xfrm>
              <a:off x="1743960" y="4715800"/>
              <a:ext cx="129960" cy="166320"/>
            </p14:xfrm>
          </p:contentPart>
        </mc:Choice>
        <mc:Fallback xmlns="">
          <p:pic>
            <p:nvPicPr>
              <p:cNvPr id="30" name="Ink 29">
                <a:extLst>
                  <a:ext uri="{FF2B5EF4-FFF2-40B4-BE49-F238E27FC236}">
                    <a16:creationId xmlns:a16="http://schemas.microsoft.com/office/drawing/2014/main" id="{E3E563E5-B18E-4F47-8E52-05B7E0D4B90A}"/>
                  </a:ext>
                </a:extLst>
              </p:cNvPr>
              <p:cNvPicPr/>
              <p:nvPr/>
            </p:nvPicPr>
            <p:blipFill>
              <a:blip r:embed="rId81"/>
              <a:stretch>
                <a:fillRect/>
              </a:stretch>
            </p:blipFill>
            <p:spPr>
              <a:xfrm>
                <a:off x="1735320" y="4706800"/>
                <a:ext cx="147600" cy="183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2">
            <p14:nvContentPartPr>
              <p14:cNvPr id="40" name="Ink 39">
                <a:extLst>
                  <a:ext uri="{FF2B5EF4-FFF2-40B4-BE49-F238E27FC236}">
                    <a16:creationId xmlns:a16="http://schemas.microsoft.com/office/drawing/2014/main" id="{E608743E-5217-4C97-B4D2-E808DCDC71AA}"/>
                  </a:ext>
                </a:extLst>
              </p14:cNvPr>
              <p14:cNvContentPartPr/>
              <p14:nvPr/>
            </p14:nvContentPartPr>
            <p14:xfrm>
              <a:off x="3053640" y="4644880"/>
              <a:ext cx="26280" cy="32040"/>
            </p14:xfrm>
          </p:contentPart>
        </mc:Choice>
        <mc:Fallback xmlns="">
          <p:pic>
            <p:nvPicPr>
              <p:cNvPr id="40" name="Ink 39">
                <a:extLst>
                  <a:ext uri="{FF2B5EF4-FFF2-40B4-BE49-F238E27FC236}">
                    <a16:creationId xmlns:a16="http://schemas.microsoft.com/office/drawing/2014/main" id="{E608743E-5217-4C97-B4D2-E808DCDC71AA}"/>
                  </a:ext>
                </a:extLst>
              </p:cNvPr>
              <p:cNvPicPr/>
              <p:nvPr/>
            </p:nvPicPr>
            <p:blipFill>
              <a:blip r:embed="rId83"/>
              <a:stretch>
                <a:fillRect/>
              </a:stretch>
            </p:blipFill>
            <p:spPr>
              <a:xfrm>
                <a:off x="3045000" y="4636240"/>
                <a:ext cx="43920" cy="49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4">
            <p14:nvContentPartPr>
              <p14:cNvPr id="45" name="Ink 44">
                <a:extLst>
                  <a:ext uri="{FF2B5EF4-FFF2-40B4-BE49-F238E27FC236}">
                    <a16:creationId xmlns:a16="http://schemas.microsoft.com/office/drawing/2014/main" id="{60D692AB-75C9-4C46-B6C6-7DA5FA15A031}"/>
                  </a:ext>
                </a:extLst>
              </p14:cNvPr>
              <p14:cNvContentPartPr/>
              <p14:nvPr/>
            </p14:nvContentPartPr>
            <p14:xfrm>
              <a:off x="3506880" y="4651360"/>
              <a:ext cx="6480" cy="24120"/>
            </p14:xfrm>
          </p:contentPart>
        </mc:Choice>
        <mc:Fallback xmlns="">
          <p:pic>
            <p:nvPicPr>
              <p:cNvPr id="45" name="Ink 44">
                <a:extLst>
                  <a:ext uri="{FF2B5EF4-FFF2-40B4-BE49-F238E27FC236}">
                    <a16:creationId xmlns:a16="http://schemas.microsoft.com/office/drawing/2014/main" id="{60D692AB-75C9-4C46-B6C6-7DA5FA15A031}"/>
                  </a:ext>
                </a:extLst>
              </p:cNvPr>
              <p:cNvPicPr/>
              <p:nvPr/>
            </p:nvPicPr>
            <p:blipFill>
              <a:blip r:embed="rId85"/>
              <a:stretch>
                <a:fillRect/>
              </a:stretch>
            </p:blipFill>
            <p:spPr>
              <a:xfrm>
                <a:off x="3498240" y="4642720"/>
                <a:ext cx="24120" cy="41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6">
            <p14:nvContentPartPr>
              <p14:cNvPr id="46" name="Ink 45">
                <a:extLst>
                  <a:ext uri="{FF2B5EF4-FFF2-40B4-BE49-F238E27FC236}">
                    <a16:creationId xmlns:a16="http://schemas.microsoft.com/office/drawing/2014/main" id="{3EA46AC8-B5A9-4A79-8FEF-8B613ED07355}"/>
                  </a:ext>
                </a:extLst>
              </p14:cNvPr>
              <p14:cNvContentPartPr/>
              <p14:nvPr/>
            </p14:nvContentPartPr>
            <p14:xfrm>
              <a:off x="3070920" y="4744240"/>
              <a:ext cx="380880" cy="164880"/>
            </p14:xfrm>
          </p:contentPart>
        </mc:Choice>
        <mc:Fallback xmlns="">
          <p:pic>
            <p:nvPicPr>
              <p:cNvPr id="46" name="Ink 45">
                <a:extLst>
                  <a:ext uri="{FF2B5EF4-FFF2-40B4-BE49-F238E27FC236}">
                    <a16:creationId xmlns:a16="http://schemas.microsoft.com/office/drawing/2014/main" id="{3EA46AC8-B5A9-4A79-8FEF-8B613ED07355}"/>
                  </a:ext>
                </a:extLst>
              </p:cNvPr>
              <p:cNvPicPr/>
              <p:nvPr/>
            </p:nvPicPr>
            <p:blipFill>
              <a:blip r:embed="rId87"/>
              <a:stretch>
                <a:fillRect/>
              </a:stretch>
            </p:blipFill>
            <p:spPr>
              <a:xfrm>
                <a:off x="3061920" y="4735600"/>
                <a:ext cx="398520" cy="182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8">
            <p14:nvContentPartPr>
              <p14:cNvPr id="51" name="Ink 50">
                <a:extLst>
                  <a:ext uri="{FF2B5EF4-FFF2-40B4-BE49-F238E27FC236}">
                    <a16:creationId xmlns:a16="http://schemas.microsoft.com/office/drawing/2014/main" id="{C1757A9A-7933-45B4-BFFA-5E6965C08996}"/>
                  </a:ext>
                </a:extLst>
              </p14:cNvPr>
              <p14:cNvContentPartPr/>
              <p14:nvPr/>
            </p14:nvContentPartPr>
            <p14:xfrm>
              <a:off x="2541360" y="4727320"/>
              <a:ext cx="441000" cy="314280"/>
            </p14:xfrm>
          </p:contentPart>
        </mc:Choice>
        <mc:Fallback xmlns="">
          <p:pic>
            <p:nvPicPr>
              <p:cNvPr id="51" name="Ink 50">
                <a:extLst>
                  <a:ext uri="{FF2B5EF4-FFF2-40B4-BE49-F238E27FC236}">
                    <a16:creationId xmlns:a16="http://schemas.microsoft.com/office/drawing/2014/main" id="{C1757A9A-7933-45B4-BFFA-5E6965C08996}"/>
                  </a:ext>
                </a:extLst>
              </p:cNvPr>
              <p:cNvPicPr/>
              <p:nvPr/>
            </p:nvPicPr>
            <p:blipFill>
              <a:blip r:embed="rId89"/>
              <a:stretch>
                <a:fillRect/>
              </a:stretch>
            </p:blipFill>
            <p:spPr>
              <a:xfrm>
                <a:off x="2532720" y="4718320"/>
                <a:ext cx="458640" cy="331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0">
            <p14:nvContentPartPr>
              <p14:cNvPr id="52" name="Ink 51">
                <a:extLst>
                  <a:ext uri="{FF2B5EF4-FFF2-40B4-BE49-F238E27FC236}">
                    <a16:creationId xmlns:a16="http://schemas.microsoft.com/office/drawing/2014/main" id="{7897FD0B-E062-4EDD-AFE4-51AFE6A47517}"/>
                  </a:ext>
                </a:extLst>
              </p14:cNvPr>
              <p14:cNvContentPartPr/>
              <p14:nvPr/>
            </p14:nvContentPartPr>
            <p14:xfrm>
              <a:off x="1985520" y="4694920"/>
              <a:ext cx="299160" cy="218160"/>
            </p14:xfrm>
          </p:contentPart>
        </mc:Choice>
        <mc:Fallback xmlns="">
          <p:pic>
            <p:nvPicPr>
              <p:cNvPr id="52" name="Ink 51">
                <a:extLst>
                  <a:ext uri="{FF2B5EF4-FFF2-40B4-BE49-F238E27FC236}">
                    <a16:creationId xmlns:a16="http://schemas.microsoft.com/office/drawing/2014/main" id="{7897FD0B-E062-4EDD-AFE4-51AFE6A47517}"/>
                  </a:ext>
                </a:extLst>
              </p:cNvPr>
              <p:cNvPicPr/>
              <p:nvPr/>
            </p:nvPicPr>
            <p:blipFill>
              <a:blip r:embed="rId91"/>
              <a:stretch>
                <a:fillRect/>
              </a:stretch>
            </p:blipFill>
            <p:spPr>
              <a:xfrm>
                <a:off x="1976520" y="4686280"/>
                <a:ext cx="316800" cy="235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2">
            <p14:nvContentPartPr>
              <p14:cNvPr id="64" name="Ink 63">
                <a:extLst>
                  <a:ext uri="{FF2B5EF4-FFF2-40B4-BE49-F238E27FC236}">
                    <a16:creationId xmlns:a16="http://schemas.microsoft.com/office/drawing/2014/main" id="{75D83115-C7B7-4F2A-82CA-8003B30DBCD9}"/>
                  </a:ext>
                </a:extLst>
              </p14:cNvPr>
              <p14:cNvContentPartPr/>
              <p14:nvPr/>
            </p14:nvContentPartPr>
            <p14:xfrm>
              <a:off x="3535320" y="4756480"/>
              <a:ext cx="473760" cy="390240"/>
            </p14:xfrm>
          </p:contentPart>
        </mc:Choice>
        <mc:Fallback xmlns="">
          <p:pic>
            <p:nvPicPr>
              <p:cNvPr id="64" name="Ink 63">
                <a:extLst>
                  <a:ext uri="{FF2B5EF4-FFF2-40B4-BE49-F238E27FC236}">
                    <a16:creationId xmlns:a16="http://schemas.microsoft.com/office/drawing/2014/main" id="{75D83115-C7B7-4F2A-82CA-8003B30DBCD9}"/>
                  </a:ext>
                </a:extLst>
              </p:cNvPr>
              <p:cNvPicPr/>
              <p:nvPr/>
            </p:nvPicPr>
            <p:blipFill>
              <a:blip r:embed="rId93"/>
              <a:stretch>
                <a:fillRect/>
              </a:stretch>
            </p:blipFill>
            <p:spPr>
              <a:xfrm>
                <a:off x="3526680" y="4747488"/>
                <a:ext cx="491400" cy="40786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4">
            <p14:nvContentPartPr>
              <p14:cNvPr id="69" name="Ink 68">
                <a:extLst>
                  <a:ext uri="{FF2B5EF4-FFF2-40B4-BE49-F238E27FC236}">
                    <a16:creationId xmlns:a16="http://schemas.microsoft.com/office/drawing/2014/main" id="{BF3FE135-C120-4449-833D-D49C58F6375A}"/>
                  </a:ext>
                </a:extLst>
              </p14:cNvPr>
              <p14:cNvContentPartPr/>
              <p14:nvPr/>
            </p14:nvContentPartPr>
            <p14:xfrm>
              <a:off x="4317600" y="4549480"/>
              <a:ext cx="595440" cy="396000"/>
            </p14:xfrm>
          </p:contentPart>
        </mc:Choice>
        <mc:Fallback xmlns="">
          <p:pic>
            <p:nvPicPr>
              <p:cNvPr id="69" name="Ink 68">
                <a:extLst>
                  <a:ext uri="{FF2B5EF4-FFF2-40B4-BE49-F238E27FC236}">
                    <a16:creationId xmlns:a16="http://schemas.microsoft.com/office/drawing/2014/main" id="{BF3FE135-C120-4449-833D-D49C58F6375A}"/>
                  </a:ext>
                </a:extLst>
              </p:cNvPr>
              <p:cNvPicPr/>
              <p:nvPr/>
            </p:nvPicPr>
            <p:blipFill>
              <a:blip r:embed="rId95"/>
              <a:stretch>
                <a:fillRect/>
              </a:stretch>
            </p:blipFill>
            <p:spPr>
              <a:xfrm>
                <a:off x="4308955" y="4540480"/>
                <a:ext cx="613091" cy="413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6">
            <p14:nvContentPartPr>
              <p14:cNvPr id="78" name="Ink 77">
                <a:extLst>
                  <a:ext uri="{FF2B5EF4-FFF2-40B4-BE49-F238E27FC236}">
                    <a16:creationId xmlns:a16="http://schemas.microsoft.com/office/drawing/2014/main" id="{BE1AB109-A26D-477E-AE21-3DBCD7E37697}"/>
                  </a:ext>
                </a:extLst>
              </p14:cNvPr>
              <p14:cNvContentPartPr/>
              <p14:nvPr/>
            </p14:nvContentPartPr>
            <p14:xfrm>
              <a:off x="5362680" y="4442200"/>
              <a:ext cx="426600" cy="553320"/>
            </p14:xfrm>
          </p:contentPart>
        </mc:Choice>
        <mc:Fallback xmlns="">
          <p:pic>
            <p:nvPicPr>
              <p:cNvPr id="78" name="Ink 77">
                <a:extLst>
                  <a:ext uri="{FF2B5EF4-FFF2-40B4-BE49-F238E27FC236}">
                    <a16:creationId xmlns:a16="http://schemas.microsoft.com/office/drawing/2014/main" id="{BE1AB109-A26D-477E-AE21-3DBCD7E37697}"/>
                  </a:ext>
                </a:extLst>
              </p:cNvPr>
              <p:cNvPicPr/>
              <p:nvPr/>
            </p:nvPicPr>
            <p:blipFill>
              <a:blip r:embed="rId97"/>
              <a:stretch>
                <a:fillRect/>
              </a:stretch>
            </p:blipFill>
            <p:spPr>
              <a:xfrm>
                <a:off x="5353680" y="4433200"/>
                <a:ext cx="444240" cy="570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8">
            <p14:nvContentPartPr>
              <p14:cNvPr id="79" name="Ink 78">
                <a:extLst>
                  <a:ext uri="{FF2B5EF4-FFF2-40B4-BE49-F238E27FC236}">
                    <a16:creationId xmlns:a16="http://schemas.microsoft.com/office/drawing/2014/main" id="{EFFBDB63-D8FC-4DE0-B8EC-65DD877CFA7F}"/>
                  </a:ext>
                </a:extLst>
              </p14:cNvPr>
              <p14:cNvContentPartPr/>
              <p14:nvPr/>
            </p14:nvContentPartPr>
            <p14:xfrm>
              <a:off x="5963520" y="4719400"/>
              <a:ext cx="205920" cy="12240"/>
            </p14:xfrm>
          </p:contentPart>
        </mc:Choice>
        <mc:Fallback xmlns="">
          <p:pic>
            <p:nvPicPr>
              <p:cNvPr id="79" name="Ink 78">
                <a:extLst>
                  <a:ext uri="{FF2B5EF4-FFF2-40B4-BE49-F238E27FC236}">
                    <a16:creationId xmlns:a16="http://schemas.microsoft.com/office/drawing/2014/main" id="{EFFBDB63-D8FC-4DE0-B8EC-65DD877CFA7F}"/>
                  </a:ext>
                </a:extLst>
              </p:cNvPr>
              <p:cNvPicPr/>
              <p:nvPr/>
            </p:nvPicPr>
            <p:blipFill>
              <a:blip r:embed="rId99"/>
              <a:stretch>
                <a:fillRect/>
              </a:stretch>
            </p:blipFill>
            <p:spPr>
              <a:xfrm>
                <a:off x="5954880" y="4710400"/>
                <a:ext cx="223560" cy="29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0">
            <p14:nvContentPartPr>
              <p14:cNvPr id="82" name="Ink 81">
                <a:extLst>
                  <a:ext uri="{FF2B5EF4-FFF2-40B4-BE49-F238E27FC236}">
                    <a16:creationId xmlns:a16="http://schemas.microsoft.com/office/drawing/2014/main" id="{AC877C29-9766-49E6-8FA7-FA7F3CC9E42D}"/>
                  </a:ext>
                </a:extLst>
              </p14:cNvPr>
              <p14:cNvContentPartPr/>
              <p14:nvPr/>
            </p14:nvContentPartPr>
            <p14:xfrm>
              <a:off x="5954520" y="4811920"/>
              <a:ext cx="198360" cy="24120"/>
            </p14:xfrm>
          </p:contentPart>
        </mc:Choice>
        <mc:Fallback xmlns="">
          <p:pic>
            <p:nvPicPr>
              <p:cNvPr id="82" name="Ink 81">
                <a:extLst>
                  <a:ext uri="{FF2B5EF4-FFF2-40B4-BE49-F238E27FC236}">
                    <a16:creationId xmlns:a16="http://schemas.microsoft.com/office/drawing/2014/main" id="{AC877C29-9766-49E6-8FA7-FA7F3CC9E42D}"/>
                  </a:ext>
                </a:extLst>
              </p:cNvPr>
              <p:cNvPicPr/>
              <p:nvPr/>
            </p:nvPicPr>
            <p:blipFill>
              <a:blip r:embed="rId101"/>
              <a:stretch>
                <a:fillRect/>
              </a:stretch>
            </p:blipFill>
            <p:spPr>
              <a:xfrm>
                <a:off x="5945520" y="4802920"/>
                <a:ext cx="216000" cy="41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2">
            <p14:nvContentPartPr>
              <p14:cNvPr id="84" name="Ink 83">
                <a:extLst>
                  <a:ext uri="{FF2B5EF4-FFF2-40B4-BE49-F238E27FC236}">
                    <a16:creationId xmlns:a16="http://schemas.microsoft.com/office/drawing/2014/main" id="{DDD17F0E-3161-496E-9415-87D913753934}"/>
                  </a:ext>
                </a:extLst>
              </p14:cNvPr>
              <p14:cNvContentPartPr/>
              <p14:nvPr/>
            </p14:nvContentPartPr>
            <p14:xfrm>
              <a:off x="6327480" y="5021440"/>
              <a:ext cx="1800" cy="46440"/>
            </p14:xfrm>
          </p:contentPart>
        </mc:Choice>
        <mc:Fallback xmlns="">
          <p:pic>
            <p:nvPicPr>
              <p:cNvPr id="84" name="Ink 83">
                <a:extLst>
                  <a:ext uri="{FF2B5EF4-FFF2-40B4-BE49-F238E27FC236}">
                    <a16:creationId xmlns:a16="http://schemas.microsoft.com/office/drawing/2014/main" id="{DDD17F0E-3161-496E-9415-87D913753934}"/>
                  </a:ext>
                </a:extLst>
              </p:cNvPr>
              <p:cNvPicPr/>
              <p:nvPr/>
            </p:nvPicPr>
            <p:blipFill>
              <a:blip r:embed="rId103"/>
              <a:stretch>
                <a:fillRect/>
              </a:stretch>
            </p:blipFill>
            <p:spPr>
              <a:xfrm>
                <a:off x="6318840" y="5012440"/>
                <a:ext cx="19440" cy="64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4">
            <p14:nvContentPartPr>
              <p14:cNvPr id="95" name="Ink 94">
                <a:extLst>
                  <a:ext uri="{FF2B5EF4-FFF2-40B4-BE49-F238E27FC236}">
                    <a16:creationId xmlns:a16="http://schemas.microsoft.com/office/drawing/2014/main" id="{F27701C6-DE77-4322-BD44-E3C6CA3924E2}"/>
                  </a:ext>
                </a:extLst>
              </p14:cNvPr>
              <p14:cNvContentPartPr/>
              <p14:nvPr/>
            </p14:nvContentPartPr>
            <p14:xfrm>
              <a:off x="6265920" y="4492600"/>
              <a:ext cx="797760" cy="474120"/>
            </p14:xfrm>
          </p:contentPart>
        </mc:Choice>
        <mc:Fallback xmlns="">
          <p:pic>
            <p:nvPicPr>
              <p:cNvPr id="95" name="Ink 94">
                <a:extLst>
                  <a:ext uri="{FF2B5EF4-FFF2-40B4-BE49-F238E27FC236}">
                    <a16:creationId xmlns:a16="http://schemas.microsoft.com/office/drawing/2014/main" id="{F27701C6-DE77-4322-BD44-E3C6CA3924E2}"/>
                  </a:ext>
                </a:extLst>
              </p:cNvPr>
              <p:cNvPicPr/>
              <p:nvPr/>
            </p:nvPicPr>
            <p:blipFill>
              <a:blip r:embed="rId105"/>
              <a:stretch>
                <a:fillRect/>
              </a:stretch>
            </p:blipFill>
            <p:spPr>
              <a:xfrm>
                <a:off x="6256920" y="4483607"/>
                <a:ext cx="815400" cy="49174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6">
            <p14:nvContentPartPr>
              <p14:cNvPr id="105" name="Ink 104">
                <a:extLst>
                  <a:ext uri="{FF2B5EF4-FFF2-40B4-BE49-F238E27FC236}">
                    <a16:creationId xmlns:a16="http://schemas.microsoft.com/office/drawing/2014/main" id="{FC208A42-BAAB-4E2B-9625-7C5EDB1C605A}"/>
                  </a:ext>
                </a:extLst>
              </p14:cNvPr>
              <p14:cNvContentPartPr/>
              <p14:nvPr/>
            </p14:nvContentPartPr>
            <p14:xfrm>
              <a:off x="7170600" y="4460560"/>
              <a:ext cx="742320" cy="460800"/>
            </p14:xfrm>
          </p:contentPart>
        </mc:Choice>
        <mc:Fallback xmlns="">
          <p:pic>
            <p:nvPicPr>
              <p:cNvPr id="105" name="Ink 104">
                <a:extLst>
                  <a:ext uri="{FF2B5EF4-FFF2-40B4-BE49-F238E27FC236}">
                    <a16:creationId xmlns:a16="http://schemas.microsoft.com/office/drawing/2014/main" id="{FC208A42-BAAB-4E2B-9625-7C5EDB1C605A}"/>
                  </a:ext>
                </a:extLst>
              </p:cNvPr>
              <p:cNvPicPr/>
              <p:nvPr/>
            </p:nvPicPr>
            <p:blipFill>
              <a:blip r:embed="rId107"/>
              <a:stretch>
                <a:fillRect/>
              </a:stretch>
            </p:blipFill>
            <p:spPr>
              <a:xfrm>
                <a:off x="7161604" y="4451920"/>
                <a:ext cx="759951" cy="478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8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C6E3E43B-BA91-4878-9904-17778C533120}"/>
                  </a:ext>
                </a:extLst>
              </p14:cNvPr>
              <p14:cNvContentPartPr/>
              <p14:nvPr/>
            </p14:nvContentPartPr>
            <p14:xfrm>
              <a:off x="539400" y="5269120"/>
              <a:ext cx="208440" cy="1548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C6E3E43B-BA91-4878-9904-17778C533120}"/>
                  </a:ext>
                </a:extLst>
              </p:cNvPr>
              <p:cNvPicPr/>
              <p:nvPr/>
            </p:nvPicPr>
            <p:blipFill>
              <a:blip r:embed="rId109"/>
              <a:stretch>
                <a:fillRect/>
              </a:stretch>
            </p:blipFill>
            <p:spPr>
              <a:xfrm>
                <a:off x="530400" y="5260480"/>
                <a:ext cx="226080" cy="33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0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2083BA64-4005-4B6B-8484-682B8EA21F76}"/>
                  </a:ext>
                </a:extLst>
              </p14:cNvPr>
              <p14:cNvContentPartPr/>
              <p14:nvPr/>
            </p14:nvContentPartPr>
            <p14:xfrm>
              <a:off x="534000" y="5344720"/>
              <a:ext cx="192600" cy="1908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2083BA64-4005-4B6B-8484-682B8EA21F76}"/>
                  </a:ext>
                </a:extLst>
              </p:cNvPr>
              <p:cNvPicPr/>
              <p:nvPr/>
            </p:nvPicPr>
            <p:blipFill>
              <a:blip r:embed="rId111"/>
              <a:stretch>
                <a:fillRect/>
              </a:stretch>
            </p:blipFill>
            <p:spPr>
              <a:xfrm>
                <a:off x="525000" y="5336080"/>
                <a:ext cx="210240" cy="36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2">
            <p14:nvContentPartPr>
              <p14:cNvPr id="34" name="Ink 33">
                <a:extLst>
                  <a:ext uri="{FF2B5EF4-FFF2-40B4-BE49-F238E27FC236}">
                    <a16:creationId xmlns:a16="http://schemas.microsoft.com/office/drawing/2014/main" id="{13291128-7D18-4690-B973-6B48DBC9D4B2}"/>
                  </a:ext>
                </a:extLst>
              </p14:cNvPr>
              <p14:cNvContentPartPr/>
              <p14:nvPr/>
            </p14:nvContentPartPr>
            <p14:xfrm>
              <a:off x="1670520" y="5346160"/>
              <a:ext cx="190440" cy="216000"/>
            </p14:xfrm>
          </p:contentPart>
        </mc:Choice>
        <mc:Fallback xmlns="">
          <p:pic>
            <p:nvPicPr>
              <p:cNvPr id="34" name="Ink 33">
                <a:extLst>
                  <a:ext uri="{FF2B5EF4-FFF2-40B4-BE49-F238E27FC236}">
                    <a16:creationId xmlns:a16="http://schemas.microsoft.com/office/drawing/2014/main" id="{13291128-7D18-4690-B973-6B48DBC9D4B2}"/>
                  </a:ext>
                </a:extLst>
              </p:cNvPr>
              <p:cNvPicPr/>
              <p:nvPr/>
            </p:nvPicPr>
            <p:blipFill>
              <a:blip r:embed="rId113"/>
              <a:stretch>
                <a:fillRect/>
              </a:stretch>
            </p:blipFill>
            <p:spPr>
              <a:xfrm>
                <a:off x="1661880" y="5337175"/>
                <a:ext cx="208080" cy="23361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4">
            <p14:nvContentPartPr>
              <p14:cNvPr id="59" name="Ink 58">
                <a:extLst>
                  <a:ext uri="{FF2B5EF4-FFF2-40B4-BE49-F238E27FC236}">
                    <a16:creationId xmlns:a16="http://schemas.microsoft.com/office/drawing/2014/main" id="{CFED40A9-ADE6-415D-87DA-7CFBD48B5FE1}"/>
                  </a:ext>
                </a:extLst>
              </p14:cNvPr>
              <p14:cNvContentPartPr/>
              <p14:nvPr/>
            </p14:nvContentPartPr>
            <p14:xfrm>
              <a:off x="915960" y="5108920"/>
              <a:ext cx="653400" cy="504000"/>
            </p14:xfrm>
          </p:contentPart>
        </mc:Choice>
        <mc:Fallback xmlns="">
          <p:pic>
            <p:nvPicPr>
              <p:cNvPr id="59" name="Ink 58">
                <a:extLst>
                  <a:ext uri="{FF2B5EF4-FFF2-40B4-BE49-F238E27FC236}">
                    <a16:creationId xmlns:a16="http://schemas.microsoft.com/office/drawing/2014/main" id="{CFED40A9-ADE6-415D-87DA-7CFBD48B5FE1}"/>
                  </a:ext>
                </a:extLst>
              </p:cNvPr>
              <p:cNvPicPr/>
              <p:nvPr/>
            </p:nvPicPr>
            <p:blipFill>
              <a:blip r:embed="rId115"/>
              <a:stretch>
                <a:fillRect/>
              </a:stretch>
            </p:blipFill>
            <p:spPr>
              <a:xfrm>
                <a:off x="906960" y="5099920"/>
                <a:ext cx="671040" cy="521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6">
            <p14:nvContentPartPr>
              <p14:cNvPr id="74" name="Ink 73">
                <a:extLst>
                  <a:ext uri="{FF2B5EF4-FFF2-40B4-BE49-F238E27FC236}">
                    <a16:creationId xmlns:a16="http://schemas.microsoft.com/office/drawing/2014/main" id="{04FB040B-2A59-4BFA-BC33-604D83CE11AA}"/>
                  </a:ext>
                </a:extLst>
              </p14:cNvPr>
              <p14:cNvContentPartPr/>
              <p14:nvPr/>
            </p14:nvContentPartPr>
            <p14:xfrm>
              <a:off x="3183600" y="5204320"/>
              <a:ext cx="92880" cy="385920"/>
            </p14:xfrm>
          </p:contentPart>
        </mc:Choice>
        <mc:Fallback xmlns="">
          <p:pic>
            <p:nvPicPr>
              <p:cNvPr id="74" name="Ink 73">
                <a:extLst>
                  <a:ext uri="{FF2B5EF4-FFF2-40B4-BE49-F238E27FC236}">
                    <a16:creationId xmlns:a16="http://schemas.microsoft.com/office/drawing/2014/main" id="{04FB040B-2A59-4BFA-BC33-604D83CE11AA}"/>
                  </a:ext>
                </a:extLst>
              </p:cNvPr>
              <p:cNvPicPr/>
              <p:nvPr/>
            </p:nvPicPr>
            <p:blipFill>
              <a:blip r:embed="rId117"/>
              <a:stretch>
                <a:fillRect/>
              </a:stretch>
            </p:blipFill>
            <p:spPr>
              <a:xfrm>
                <a:off x="3174600" y="5195320"/>
                <a:ext cx="110520" cy="403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8">
            <p14:nvContentPartPr>
              <p14:cNvPr id="75" name="Ink 74">
                <a:extLst>
                  <a:ext uri="{FF2B5EF4-FFF2-40B4-BE49-F238E27FC236}">
                    <a16:creationId xmlns:a16="http://schemas.microsoft.com/office/drawing/2014/main" id="{6028161C-D43B-4C10-9137-FBE7BBFE2518}"/>
                  </a:ext>
                </a:extLst>
              </p14:cNvPr>
              <p14:cNvContentPartPr/>
              <p14:nvPr/>
            </p14:nvContentPartPr>
            <p14:xfrm>
              <a:off x="2013960" y="5185600"/>
              <a:ext cx="1092960" cy="479160"/>
            </p14:xfrm>
          </p:contentPart>
        </mc:Choice>
        <mc:Fallback xmlns="">
          <p:pic>
            <p:nvPicPr>
              <p:cNvPr id="75" name="Ink 74">
                <a:extLst>
                  <a:ext uri="{FF2B5EF4-FFF2-40B4-BE49-F238E27FC236}">
                    <a16:creationId xmlns:a16="http://schemas.microsoft.com/office/drawing/2014/main" id="{6028161C-D43B-4C10-9137-FBE7BBFE2518}"/>
                  </a:ext>
                </a:extLst>
              </p:cNvPr>
              <p:cNvPicPr/>
              <p:nvPr/>
            </p:nvPicPr>
            <p:blipFill>
              <a:blip r:embed="rId119"/>
              <a:stretch>
                <a:fillRect/>
              </a:stretch>
            </p:blipFill>
            <p:spPr>
              <a:xfrm>
                <a:off x="2004960" y="5176960"/>
                <a:ext cx="1110600" cy="496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0">
            <p14:nvContentPartPr>
              <p14:cNvPr id="83" name="Ink 82">
                <a:extLst>
                  <a:ext uri="{FF2B5EF4-FFF2-40B4-BE49-F238E27FC236}">
                    <a16:creationId xmlns:a16="http://schemas.microsoft.com/office/drawing/2014/main" id="{A2284B0B-C563-4532-B025-347D19E2D512}"/>
                  </a:ext>
                </a:extLst>
              </p14:cNvPr>
              <p14:cNvContentPartPr/>
              <p14:nvPr/>
            </p14:nvContentPartPr>
            <p14:xfrm>
              <a:off x="3435240" y="5331400"/>
              <a:ext cx="150120" cy="159480"/>
            </p14:xfrm>
          </p:contentPart>
        </mc:Choice>
        <mc:Fallback xmlns="">
          <p:pic>
            <p:nvPicPr>
              <p:cNvPr id="83" name="Ink 82">
                <a:extLst>
                  <a:ext uri="{FF2B5EF4-FFF2-40B4-BE49-F238E27FC236}">
                    <a16:creationId xmlns:a16="http://schemas.microsoft.com/office/drawing/2014/main" id="{A2284B0B-C563-4532-B025-347D19E2D512}"/>
                  </a:ext>
                </a:extLst>
              </p:cNvPr>
              <p:cNvPicPr/>
              <p:nvPr/>
            </p:nvPicPr>
            <p:blipFill>
              <a:blip r:embed="rId121"/>
              <a:stretch>
                <a:fillRect/>
              </a:stretch>
            </p:blipFill>
            <p:spPr>
              <a:xfrm>
                <a:off x="3426600" y="5322760"/>
                <a:ext cx="167760" cy="177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2">
            <p14:nvContentPartPr>
              <p14:cNvPr id="98" name="Ink 97">
                <a:extLst>
                  <a:ext uri="{FF2B5EF4-FFF2-40B4-BE49-F238E27FC236}">
                    <a16:creationId xmlns:a16="http://schemas.microsoft.com/office/drawing/2014/main" id="{8CCDDDCA-B9FB-46CA-82E7-7D6C103FBEA4}"/>
                  </a:ext>
                </a:extLst>
              </p14:cNvPr>
              <p14:cNvContentPartPr/>
              <p14:nvPr/>
            </p14:nvContentPartPr>
            <p14:xfrm>
              <a:off x="3796680" y="5217640"/>
              <a:ext cx="894960" cy="355680"/>
            </p14:xfrm>
          </p:contentPart>
        </mc:Choice>
        <mc:Fallback xmlns="">
          <p:pic>
            <p:nvPicPr>
              <p:cNvPr id="98" name="Ink 97">
                <a:extLst>
                  <a:ext uri="{FF2B5EF4-FFF2-40B4-BE49-F238E27FC236}">
                    <a16:creationId xmlns:a16="http://schemas.microsoft.com/office/drawing/2014/main" id="{8CCDDDCA-B9FB-46CA-82E7-7D6C103FBEA4}"/>
                  </a:ext>
                </a:extLst>
              </p:cNvPr>
              <p:cNvPicPr/>
              <p:nvPr/>
            </p:nvPicPr>
            <p:blipFill>
              <a:blip r:embed="rId123"/>
              <a:stretch>
                <a:fillRect/>
              </a:stretch>
            </p:blipFill>
            <p:spPr>
              <a:xfrm>
                <a:off x="3788040" y="5208640"/>
                <a:ext cx="912600" cy="373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4">
            <p14:nvContentPartPr>
              <p14:cNvPr id="102" name="Ink 101">
                <a:extLst>
                  <a:ext uri="{FF2B5EF4-FFF2-40B4-BE49-F238E27FC236}">
                    <a16:creationId xmlns:a16="http://schemas.microsoft.com/office/drawing/2014/main" id="{70DA57D8-BA94-4C1D-A50B-F5893890B78D}"/>
                  </a:ext>
                </a:extLst>
              </p14:cNvPr>
              <p14:cNvContentPartPr/>
              <p14:nvPr/>
            </p14:nvContentPartPr>
            <p14:xfrm>
              <a:off x="5912400" y="5246800"/>
              <a:ext cx="397800" cy="427320"/>
            </p14:xfrm>
          </p:contentPart>
        </mc:Choice>
        <mc:Fallback xmlns="">
          <p:pic>
            <p:nvPicPr>
              <p:cNvPr id="102" name="Ink 101">
                <a:extLst>
                  <a:ext uri="{FF2B5EF4-FFF2-40B4-BE49-F238E27FC236}">
                    <a16:creationId xmlns:a16="http://schemas.microsoft.com/office/drawing/2014/main" id="{70DA57D8-BA94-4C1D-A50B-F5893890B78D}"/>
                  </a:ext>
                </a:extLst>
              </p:cNvPr>
              <p:cNvPicPr/>
              <p:nvPr/>
            </p:nvPicPr>
            <p:blipFill>
              <a:blip r:embed="rId125"/>
              <a:stretch>
                <a:fillRect/>
              </a:stretch>
            </p:blipFill>
            <p:spPr>
              <a:xfrm>
                <a:off x="5903760" y="5238153"/>
                <a:ext cx="415440" cy="44497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6">
            <p14:nvContentPartPr>
              <p14:cNvPr id="104" name="Ink 103">
                <a:extLst>
                  <a:ext uri="{FF2B5EF4-FFF2-40B4-BE49-F238E27FC236}">
                    <a16:creationId xmlns:a16="http://schemas.microsoft.com/office/drawing/2014/main" id="{A3B03638-909B-4D96-9570-6327071CF82F}"/>
                  </a:ext>
                </a:extLst>
              </p14:cNvPr>
              <p14:cNvContentPartPr/>
              <p14:nvPr/>
            </p14:nvContentPartPr>
            <p14:xfrm>
              <a:off x="4821240" y="5232760"/>
              <a:ext cx="1006920" cy="390240"/>
            </p14:xfrm>
          </p:contentPart>
        </mc:Choice>
        <mc:Fallback xmlns="">
          <p:pic>
            <p:nvPicPr>
              <p:cNvPr id="104" name="Ink 103">
                <a:extLst>
                  <a:ext uri="{FF2B5EF4-FFF2-40B4-BE49-F238E27FC236}">
                    <a16:creationId xmlns:a16="http://schemas.microsoft.com/office/drawing/2014/main" id="{A3B03638-909B-4D96-9570-6327071CF82F}"/>
                  </a:ext>
                </a:extLst>
              </p:cNvPr>
              <p:cNvPicPr/>
              <p:nvPr/>
            </p:nvPicPr>
            <p:blipFill>
              <a:blip r:embed="rId127"/>
              <a:stretch>
                <a:fillRect/>
              </a:stretch>
            </p:blipFill>
            <p:spPr>
              <a:xfrm>
                <a:off x="4812603" y="5224112"/>
                <a:ext cx="1024554" cy="40789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8">
            <p14:nvContentPartPr>
              <p14:cNvPr id="65" name="Ink 64">
                <a:extLst>
                  <a:ext uri="{FF2B5EF4-FFF2-40B4-BE49-F238E27FC236}">
                    <a16:creationId xmlns:a16="http://schemas.microsoft.com/office/drawing/2014/main" id="{CAA0588D-2068-457C-A10F-626F267DA810}"/>
                  </a:ext>
                </a:extLst>
              </p14:cNvPr>
              <p14:cNvContentPartPr/>
              <p14:nvPr/>
            </p14:nvContentPartPr>
            <p14:xfrm>
              <a:off x="603840" y="5842960"/>
              <a:ext cx="193680" cy="16200"/>
            </p14:xfrm>
          </p:contentPart>
        </mc:Choice>
        <mc:Fallback xmlns="">
          <p:pic>
            <p:nvPicPr>
              <p:cNvPr id="65" name="Ink 64">
                <a:extLst>
                  <a:ext uri="{FF2B5EF4-FFF2-40B4-BE49-F238E27FC236}">
                    <a16:creationId xmlns:a16="http://schemas.microsoft.com/office/drawing/2014/main" id="{CAA0588D-2068-457C-A10F-626F267DA810}"/>
                  </a:ext>
                </a:extLst>
              </p:cNvPr>
              <p:cNvPicPr/>
              <p:nvPr/>
            </p:nvPicPr>
            <p:blipFill>
              <a:blip r:embed="rId129"/>
              <a:stretch>
                <a:fillRect/>
              </a:stretch>
            </p:blipFill>
            <p:spPr>
              <a:xfrm>
                <a:off x="595200" y="5834320"/>
                <a:ext cx="211320" cy="33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0">
            <p14:nvContentPartPr>
              <p14:cNvPr id="66" name="Ink 65">
                <a:extLst>
                  <a:ext uri="{FF2B5EF4-FFF2-40B4-BE49-F238E27FC236}">
                    <a16:creationId xmlns:a16="http://schemas.microsoft.com/office/drawing/2014/main" id="{20382FF8-C953-4C8A-BAD2-0D0B4CB140D4}"/>
                  </a:ext>
                </a:extLst>
              </p14:cNvPr>
              <p14:cNvContentPartPr/>
              <p14:nvPr/>
            </p14:nvContentPartPr>
            <p14:xfrm>
              <a:off x="617880" y="5946640"/>
              <a:ext cx="150480" cy="9360"/>
            </p14:xfrm>
          </p:contentPart>
        </mc:Choice>
        <mc:Fallback xmlns="">
          <p:pic>
            <p:nvPicPr>
              <p:cNvPr id="66" name="Ink 65">
                <a:extLst>
                  <a:ext uri="{FF2B5EF4-FFF2-40B4-BE49-F238E27FC236}">
                    <a16:creationId xmlns:a16="http://schemas.microsoft.com/office/drawing/2014/main" id="{20382FF8-C953-4C8A-BAD2-0D0B4CB140D4}"/>
                  </a:ext>
                </a:extLst>
              </p:cNvPr>
              <p:cNvPicPr/>
              <p:nvPr/>
            </p:nvPicPr>
            <p:blipFill>
              <a:blip r:embed="rId131"/>
              <a:stretch>
                <a:fillRect/>
              </a:stretch>
            </p:blipFill>
            <p:spPr>
              <a:xfrm>
                <a:off x="608880" y="5937640"/>
                <a:ext cx="168120" cy="27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2">
            <p14:nvContentPartPr>
              <p14:cNvPr id="77" name="Ink 76">
                <a:extLst>
                  <a:ext uri="{FF2B5EF4-FFF2-40B4-BE49-F238E27FC236}">
                    <a16:creationId xmlns:a16="http://schemas.microsoft.com/office/drawing/2014/main" id="{8745616F-C5A9-4883-8436-0EFA9BEF97C0}"/>
                  </a:ext>
                </a:extLst>
              </p14:cNvPr>
              <p14:cNvContentPartPr/>
              <p14:nvPr/>
            </p14:nvContentPartPr>
            <p14:xfrm>
              <a:off x="995880" y="5857000"/>
              <a:ext cx="987120" cy="263520"/>
            </p14:xfrm>
          </p:contentPart>
        </mc:Choice>
        <mc:Fallback xmlns="">
          <p:pic>
            <p:nvPicPr>
              <p:cNvPr id="77" name="Ink 76">
                <a:extLst>
                  <a:ext uri="{FF2B5EF4-FFF2-40B4-BE49-F238E27FC236}">
                    <a16:creationId xmlns:a16="http://schemas.microsoft.com/office/drawing/2014/main" id="{8745616F-C5A9-4883-8436-0EFA9BEF97C0}"/>
                  </a:ext>
                </a:extLst>
              </p:cNvPr>
              <p:cNvPicPr/>
              <p:nvPr/>
            </p:nvPicPr>
            <p:blipFill>
              <a:blip r:embed="rId133"/>
              <a:stretch>
                <a:fillRect/>
              </a:stretch>
            </p:blipFill>
            <p:spPr>
              <a:xfrm>
                <a:off x="987240" y="5848000"/>
                <a:ext cx="1004760" cy="281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4">
            <p14:nvContentPartPr>
              <p14:cNvPr id="86" name="Ink 85">
                <a:extLst>
                  <a:ext uri="{FF2B5EF4-FFF2-40B4-BE49-F238E27FC236}">
                    <a16:creationId xmlns:a16="http://schemas.microsoft.com/office/drawing/2014/main" id="{02ACC2AA-6168-4CF5-A9A2-B838FFCFC367}"/>
                  </a:ext>
                </a:extLst>
              </p14:cNvPr>
              <p14:cNvContentPartPr/>
              <p14:nvPr/>
            </p14:nvContentPartPr>
            <p14:xfrm>
              <a:off x="2089920" y="5717320"/>
              <a:ext cx="186840" cy="414000"/>
            </p14:xfrm>
          </p:contentPart>
        </mc:Choice>
        <mc:Fallback xmlns="">
          <p:pic>
            <p:nvPicPr>
              <p:cNvPr id="86" name="Ink 85">
                <a:extLst>
                  <a:ext uri="{FF2B5EF4-FFF2-40B4-BE49-F238E27FC236}">
                    <a16:creationId xmlns:a16="http://schemas.microsoft.com/office/drawing/2014/main" id="{02ACC2AA-6168-4CF5-A9A2-B838FFCFC367}"/>
                  </a:ext>
                </a:extLst>
              </p:cNvPr>
              <p:cNvPicPr/>
              <p:nvPr/>
            </p:nvPicPr>
            <p:blipFill>
              <a:blip r:embed="rId135"/>
              <a:stretch>
                <a:fillRect/>
              </a:stretch>
            </p:blipFill>
            <p:spPr>
              <a:xfrm>
                <a:off x="2081280" y="5708680"/>
                <a:ext cx="204480" cy="431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6">
            <p14:nvContentPartPr>
              <p14:cNvPr id="89" name="Ink 88">
                <a:extLst>
                  <a:ext uri="{FF2B5EF4-FFF2-40B4-BE49-F238E27FC236}">
                    <a16:creationId xmlns:a16="http://schemas.microsoft.com/office/drawing/2014/main" id="{160743AA-EBF6-4056-BAC5-69CE3BD1B10C}"/>
                  </a:ext>
                </a:extLst>
              </p14:cNvPr>
              <p14:cNvContentPartPr/>
              <p14:nvPr/>
            </p14:nvContentPartPr>
            <p14:xfrm>
              <a:off x="2509680" y="5902720"/>
              <a:ext cx="193320" cy="168840"/>
            </p14:xfrm>
          </p:contentPart>
        </mc:Choice>
        <mc:Fallback xmlns="">
          <p:pic>
            <p:nvPicPr>
              <p:cNvPr id="89" name="Ink 88">
                <a:extLst>
                  <a:ext uri="{FF2B5EF4-FFF2-40B4-BE49-F238E27FC236}">
                    <a16:creationId xmlns:a16="http://schemas.microsoft.com/office/drawing/2014/main" id="{160743AA-EBF6-4056-BAC5-69CE3BD1B10C}"/>
                  </a:ext>
                </a:extLst>
              </p:cNvPr>
              <p:cNvPicPr/>
              <p:nvPr/>
            </p:nvPicPr>
            <p:blipFill>
              <a:blip r:embed="rId137"/>
              <a:stretch>
                <a:fillRect/>
              </a:stretch>
            </p:blipFill>
            <p:spPr>
              <a:xfrm>
                <a:off x="2500680" y="5894080"/>
                <a:ext cx="210960" cy="186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8">
            <p14:nvContentPartPr>
              <p14:cNvPr id="94" name="Ink 93">
                <a:extLst>
                  <a:ext uri="{FF2B5EF4-FFF2-40B4-BE49-F238E27FC236}">
                    <a16:creationId xmlns:a16="http://schemas.microsoft.com/office/drawing/2014/main" id="{F90C894C-4012-4ECE-A5D3-648347B6A785}"/>
                  </a:ext>
                </a:extLst>
              </p14:cNvPr>
              <p14:cNvContentPartPr/>
              <p14:nvPr/>
            </p14:nvContentPartPr>
            <p14:xfrm>
              <a:off x="2902440" y="5841880"/>
              <a:ext cx="828000" cy="245520"/>
            </p14:xfrm>
          </p:contentPart>
        </mc:Choice>
        <mc:Fallback xmlns="">
          <p:pic>
            <p:nvPicPr>
              <p:cNvPr id="94" name="Ink 93">
                <a:extLst>
                  <a:ext uri="{FF2B5EF4-FFF2-40B4-BE49-F238E27FC236}">
                    <a16:creationId xmlns:a16="http://schemas.microsoft.com/office/drawing/2014/main" id="{F90C894C-4012-4ECE-A5D3-648347B6A785}"/>
                  </a:ext>
                </a:extLst>
              </p:cNvPr>
              <p:cNvPicPr/>
              <p:nvPr/>
            </p:nvPicPr>
            <p:blipFill>
              <a:blip r:embed="rId139"/>
              <a:stretch>
                <a:fillRect/>
              </a:stretch>
            </p:blipFill>
            <p:spPr>
              <a:xfrm>
                <a:off x="2893800" y="5832880"/>
                <a:ext cx="845640" cy="263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0">
            <p14:nvContentPartPr>
              <p14:cNvPr id="106" name="Ink 105">
                <a:extLst>
                  <a:ext uri="{FF2B5EF4-FFF2-40B4-BE49-F238E27FC236}">
                    <a16:creationId xmlns:a16="http://schemas.microsoft.com/office/drawing/2014/main" id="{A1E34507-4843-4B96-A138-904EABF8D889}"/>
                  </a:ext>
                </a:extLst>
              </p14:cNvPr>
              <p14:cNvContentPartPr/>
              <p14:nvPr/>
            </p14:nvContentPartPr>
            <p14:xfrm>
              <a:off x="3814320" y="5697520"/>
              <a:ext cx="465840" cy="378000"/>
            </p14:xfrm>
          </p:contentPart>
        </mc:Choice>
        <mc:Fallback xmlns="">
          <p:pic>
            <p:nvPicPr>
              <p:cNvPr id="106" name="Ink 105">
                <a:extLst>
                  <a:ext uri="{FF2B5EF4-FFF2-40B4-BE49-F238E27FC236}">
                    <a16:creationId xmlns:a16="http://schemas.microsoft.com/office/drawing/2014/main" id="{A1E34507-4843-4B96-A138-904EABF8D889}"/>
                  </a:ext>
                </a:extLst>
              </p:cNvPr>
              <p:cNvPicPr/>
              <p:nvPr/>
            </p:nvPicPr>
            <p:blipFill>
              <a:blip r:embed="rId141"/>
              <a:stretch>
                <a:fillRect/>
              </a:stretch>
            </p:blipFill>
            <p:spPr>
              <a:xfrm>
                <a:off x="3805680" y="5688880"/>
                <a:ext cx="483480" cy="3956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84970673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57AC7674-00CB-445D-AB38-713B6A72CCB2}"/>
                  </a:ext>
                </a:extLst>
              </p14:cNvPr>
              <p14:cNvContentPartPr/>
              <p14:nvPr/>
            </p14:nvContentPartPr>
            <p14:xfrm>
              <a:off x="352560" y="150280"/>
              <a:ext cx="614160" cy="42588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57AC7674-00CB-445D-AB38-713B6A72CCB2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43560" y="141280"/>
                <a:ext cx="631800" cy="443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F879C103-C4FB-496B-9FD3-82FB8314E16D}"/>
                  </a:ext>
                </a:extLst>
              </p14:cNvPr>
              <p14:cNvContentPartPr/>
              <p14:nvPr/>
            </p14:nvContentPartPr>
            <p14:xfrm>
              <a:off x="3165240" y="226240"/>
              <a:ext cx="246600" cy="576360"/>
            </p14:xfrm>
          </p:contentPart>
        </mc:Choice>
        <mc:Fallback xmlns=""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F879C103-C4FB-496B-9FD3-82FB8314E16D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156240" y="217600"/>
                <a:ext cx="264240" cy="594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AA30E1E7-8BE4-42DE-847C-0F6AAF5BB520}"/>
                  </a:ext>
                </a:extLst>
              </p14:cNvPr>
              <p14:cNvContentPartPr/>
              <p14:nvPr/>
            </p14:nvContentPartPr>
            <p14:xfrm>
              <a:off x="1190640" y="217600"/>
              <a:ext cx="1682280" cy="353520"/>
            </p14:xfrm>
          </p:contentPart>
        </mc:Choice>
        <mc:Fallback xmlns=""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AA30E1E7-8BE4-42DE-847C-0F6AAF5BB520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182000" y="208960"/>
                <a:ext cx="1699920" cy="371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35" name="Ink 34">
                <a:extLst>
                  <a:ext uri="{FF2B5EF4-FFF2-40B4-BE49-F238E27FC236}">
                    <a16:creationId xmlns:a16="http://schemas.microsoft.com/office/drawing/2014/main" id="{F0574817-426D-4FD9-A444-15FDA47689CB}"/>
                  </a:ext>
                </a:extLst>
              </p14:cNvPr>
              <p14:cNvContentPartPr/>
              <p14:nvPr/>
            </p14:nvContentPartPr>
            <p14:xfrm>
              <a:off x="4559880" y="150280"/>
              <a:ext cx="390240" cy="430920"/>
            </p14:xfrm>
          </p:contentPart>
        </mc:Choice>
        <mc:Fallback xmlns="">
          <p:pic>
            <p:nvPicPr>
              <p:cNvPr id="35" name="Ink 34">
                <a:extLst>
                  <a:ext uri="{FF2B5EF4-FFF2-40B4-BE49-F238E27FC236}">
                    <a16:creationId xmlns:a16="http://schemas.microsoft.com/office/drawing/2014/main" id="{F0574817-426D-4FD9-A444-15FDA47689CB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4550880" y="141280"/>
                <a:ext cx="407880" cy="448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46C3AF10-30DA-4C03-B590-FB3E3622F607}"/>
                  </a:ext>
                </a:extLst>
              </p14:cNvPr>
              <p14:cNvContentPartPr/>
              <p14:nvPr/>
            </p14:nvContentPartPr>
            <p14:xfrm>
              <a:off x="4187280" y="156760"/>
              <a:ext cx="152280" cy="437760"/>
            </p14:xfrm>
          </p:contentPart>
        </mc:Choice>
        <mc:Fallback xmlns=""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46C3AF10-30DA-4C03-B590-FB3E3622F607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4178280" y="148120"/>
                <a:ext cx="169920" cy="455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37" name="Ink 36">
                <a:extLst>
                  <a:ext uri="{FF2B5EF4-FFF2-40B4-BE49-F238E27FC236}">
                    <a16:creationId xmlns:a16="http://schemas.microsoft.com/office/drawing/2014/main" id="{63B9CBBA-B69F-4987-927B-2F0E155B2C24}"/>
                  </a:ext>
                </a:extLst>
              </p14:cNvPr>
              <p14:cNvContentPartPr/>
              <p14:nvPr/>
            </p14:nvContentPartPr>
            <p14:xfrm>
              <a:off x="3714960" y="163600"/>
              <a:ext cx="208440" cy="401040"/>
            </p14:xfrm>
          </p:contentPart>
        </mc:Choice>
        <mc:Fallback xmlns="">
          <p:pic>
            <p:nvPicPr>
              <p:cNvPr id="37" name="Ink 36">
                <a:extLst>
                  <a:ext uri="{FF2B5EF4-FFF2-40B4-BE49-F238E27FC236}">
                    <a16:creationId xmlns:a16="http://schemas.microsoft.com/office/drawing/2014/main" id="{63B9CBBA-B69F-4987-927B-2F0E155B2C24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3706320" y="154608"/>
                <a:ext cx="226080" cy="41866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38" name="Ink 37">
                <a:extLst>
                  <a:ext uri="{FF2B5EF4-FFF2-40B4-BE49-F238E27FC236}">
                    <a16:creationId xmlns:a16="http://schemas.microsoft.com/office/drawing/2014/main" id="{7092BD5B-317B-4368-AC94-69FEAAFF2040}"/>
                  </a:ext>
                </a:extLst>
              </p14:cNvPr>
              <p14:cNvContentPartPr/>
              <p14:nvPr/>
            </p14:nvContentPartPr>
            <p14:xfrm>
              <a:off x="5201400" y="336400"/>
              <a:ext cx="574560" cy="177840"/>
            </p14:xfrm>
          </p:contentPart>
        </mc:Choice>
        <mc:Fallback xmlns="">
          <p:pic>
            <p:nvPicPr>
              <p:cNvPr id="38" name="Ink 37">
                <a:extLst>
                  <a:ext uri="{FF2B5EF4-FFF2-40B4-BE49-F238E27FC236}">
                    <a16:creationId xmlns:a16="http://schemas.microsoft.com/office/drawing/2014/main" id="{7092BD5B-317B-4368-AC94-69FEAAFF2040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5192400" y="327760"/>
                <a:ext cx="592200" cy="195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53" name="Ink 52">
                <a:extLst>
                  <a:ext uri="{FF2B5EF4-FFF2-40B4-BE49-F238E27FC236}">
                    <a16:creationId xmlns:a16="http://schemas.microsoft.com/office/drawing/2014/main" id="{2BB8F1C6-E100-425A-80AA-5740044B7DF7}"/>
                  </a:ext>
                </a:extLst>
              </p14:cNvPr>
              <p14:cNvContentPartPr/>
              <p14:nvPr/>
            </p14:nvContentPartPr>
            <p14:xfrm>
              <a:off x="6055680" y="135880"/>
              <a:ext cx="2999520" cy="566280"/>
            </p14:xfrm>
          </p:contentPart>
        </mc:Choice>
        <mc:Fallback xmlns="">
          <p:pic>
            <p:nvPicPr>
              <p:cNvPr id="53" name="Ink 52">
                <a:extLst>
                  <a:ext uri="{FF2B5EF4-FFF2-40B4-BE49-F238E27FC236}">
                    <a16:creationId xmlns:a16="http://schemas.microsoft.com/office/drawing/2014/main" id="{2BB8F1C6-E100-425A-80AA-5740044B7DF7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6047039" y="126880"/>
                <a:ext cx="3017162" cy="583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54" name="Ink 53">
                <a:extLst>
                  <a:ext uri="{FF2B5EF4-FFF2-40B4-BE49-F238E27FC236}">
                    <a16:creationId xmlns:a16="http://schemas.microsoft.com/office/drawing/2014/main" id="{27E842E0-7A38-4C76-AD7E-51410BEF8C4A}"/>
                  </a:ext>
                </a:extLst>
              </p14:cNvPr>
              <p14:cNvContentPartPr/>
              <p14:nvPr/>
            </p14:nvContentPartPr>
            <p14:xfrm>
              <a:off x="607440" y="922840"/>
              <a:ext cx="202320" cy="298440"/>
            </p14:xfrm>
          </p:contentPart>
        </mc:Choice>
        <mc:Fallback xmlns="">
          <p:pic>
            <p:nvPicPr>
              <p:cNvPr id="54" name="Ink 53">
                <a:extLst>
                  <a:ext uri="{FF2B5EF4-FFF2-40B4-BE49-F238E27FC236}">
                    <a16:creationId xmlns:a16="http://schemas.microsoft.com/office/drawing/2014/main" id="{27E842E0-7A38-4C76-AD7E-51410BEF8C4A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598800" y="914200"/>
                <a:ext cx="219960" cy="316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55" name="Ink 54">
                <a:extLst>
                  <a:ext uri="{FF2B5EF4-FFF2-40B4-BE49-F238E27FC236}">
                    <a16:creationId xmlns:a16="http://schemas.microsoft.com/office/drawing/2014/main" id="{9980EAB6-77E2-4931-AF9F-9E31370D46CD}"/>
                  </a:ext>
                </a:extLst>
              </p14:cNvPr>
              <p14:cNvContentPartPr/>
              <p14:nvPr/>
            </p14:nvContentPartPr>
            <p14:xfrm>
              <a:off x="505920" y="781360"/>
              <a:ext cx="201240" cy="75960"/>
            </p14:xfrm>
          </p:contentPart>
        </mc:Choice>
        <mc:Fallback xmlns="">
          <p:pic>
            <p:nvPicPr>
              <p:cNvPr id="55" name="Ink 54">
                <a:extLst>
                  <a:ext uri="{FF2B5EF4-FFF2-40B4-BE49-F238E27FC236}">
                    <a16:creationId xmlns:a16="http://schemas.microsoft.com/office/drawing/2014/main" id="{9980EAB6-77E2-4931-AF9F-9E31370D46CD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497280" y="772360"/>
                <a:ext cx="218880" cy="93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56" name="Ink 55">
                <a:extLst>
                  <a:ext uri="{FF2B5EF4-FFF2-40B4-BE49-F238E27FC236}">
                    <a16:creationId xmlns:a16="http://schemas.microsoft.com/office/drawing/2014/main" id="{B2B4FA47-C0EE-49A9-A1D6-234FB905D27C}"/>
                  </a:ext>
                </a:extLst>
              </p14:cNvPr>
              <p14:cNvContentPartPr/>
              <p14:nvPr/>
            </p14:nvContentPartPr>
            <p14:xfrm>
              <a:off x="931800" y="957400"/>
              <a:ext cx="169920" cy="9720"/>
            </p14:xfrm>
          </p:contentPart>
        </mc:Choice>
        <mc:Fallback xmlns="">
          <p:pic>
            <p:nvPicPr>
              <p:cNvPr id="56" name="Ink 55">
                <a:extLst>
                  <a:ext uri="{FF2B5EF4-FFF2-40B4-BE49-F238E27FC236}">
                    <a16:creationId xmlns:a16="http://schemas.microsoft.com/office/drawing/2014/main" id="{B2B4FA47-C0EE-49A9-A1D6-234FB905D27C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922800" y="948400"/>
                <a:ext cx="187560" cy="2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57" name="Ink 56">
                <a:extLst>
                  <a:ext uri="{FF2B5EF4-FFF2-40B4-BE49-F238E27FC236}">
                    <a16:creationId xmlns:a16="http://schemas.microsoft.com/office/drawing/2014/main" id="{4B5D0FD3-4140-44EF-B978-2CAAF19598E9}"/>
                  </a:ext>
                </a:extLst>
              </p14:cNvPr>
              <p14:cNvContentPartPr/>
              <p14:nvPr/>
            </p14:nvContentPartPr>
            <p14:xfrm>
              <a:off x="940800" y="1056760"/>
              <a:ext cx="173160" cy="16200"/>
            </p14:xfrm>
          </p:contentPart>
        </mc:Choice>
        <mc:Fallback xmlns="">
          <p:pic>
            <p:nvPicPr>
              <p:cNvPr id="57" name="Ink 56">
                <a:extLst>
                  <a:ext uri="{FF2B5EF4-FFF2-40B4-BE49-F238E27FC236}">
                    <a16:creationId xmlns:a16="http://schemas.microsoft.com/office/drawing/2014/main" id="{4B5D0FD3-4140-44EF-B978-2CAAF19598E9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932160" y="1048120"/>
                <a:ext cx="190800" cy="33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61" name="Ink 60">
                <a:extLst>
                  <a:ext uri="{FF2B5EF4-FFF2-40B4-BE49-F238E27FC236}">
                    <a16:creationId xmlns:a16="http://schemas.microsoft.com/office/drawing/2014/main" id="{1A5865C4-4B8D-47D8-944C-1726DBF43E72}"/>
                  </a:ext>
                </a:extLst>
              </p14:cNvPr>
              <p14:cNvContentPartPr/>
              <p14:nvPr/>
            </p14:nvContentPartPr>
            <p14:xfrm>
              <a:off x="1668720" y="746800"/>
              <a:ext cx="182520" cy="12240"/>
            </p14:xfrm>
          </p:contentPart>
        </mc:Choice>
        <mc:Fallback xmlns="">
          <p:pic>
            <p:nvPicPr>
              <p:cNvPr id="61" name="Ink 60">
                <a:extLst>
                  <a:ext uri="{FF2B5EF4-FFF2-40B4-BE49-F238E27FC236}">
                    <a16:creationId xmlns:a16="http://schemas.microsoft.com/office/drawing/2014/main" id="{1A5865C4-4B8D-47D8-944C-1726DBF43E72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1659720" y="737800"/>
                <a:ext cx="200160" cy="29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62" name="Ink 61">
                <a:extLst>
                  <a:ext uri="{FF2B5EF4-FFF2-40B4-BE49-F238E27FC236}">
                    <a16:creationId xmlns:a16="http://schemas.microsoft.com/office/drawing/2014/main" id="{55C8F413-B38D-4707-8B47-9F1CE5FA6C41}"/>
                  </a:ext>
                </a:extLst>
              </p14:cNvPr>
              <p14:cNvContentPartPr/>
              <p14:nvPr/>
            </p14:nvContentPartPr>
            <p14:xfrm>
              <a:off x="1246440" y="834280"/>
              <a:ext cx="635400" cy="323280"/>
            </p14:xfrm>
          </p:contentPart>
        </mc:Choice>
        <mc:Fallback xmlns="">
          <p:pic>
            <p:nvPicPr>
              <p:cNvPr id="62" name="Ink 61">
                <a:extLst>
                  <a:ext uri="{FF2B5EF4-FFF2-40B4-BE49-F238E27FC236}">
                    <a16:creationId xmlns:a16="http://schemas.microsoft.com/office/drawing/2014/main" id="{55C8F413-B38D-4707-8B47-9F1CE5FA6C41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1237440" y="825640"/>
                <a:ext cx="653040" cy="340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DBDBC818-520E-4F44-8B58-DB71938E6DD8}"/>
                  </a:ext>
                </a:extLst>
              </p14:cNvPr>
              <p14:cNvContentPartPr/>
              <p14:nvPr/>
            </p14:nvContentPartPr>
            <p14:xfrm>
              <a:off x="2641440" y="717640"/>
              <a:ext cx="254160" cy="6087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DBDBC818-520E-4F44-8B58-DB71938E6DD8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2632800" y="708640"/>
                <a:ext cx="271800" cy="626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4FB59C0F-B4DD-441C-9607-CCA76A295919}"/>
                  </a:ext>
                </a:extLst>
              </p14:cNvPr>
              <p14:cNvContentPartPr/>
              <p14:nvPr/>
            </p14:nvContentPartPr>
            <p14:xfrm>
              <a:off x="3930960" y="991600"/>
              <a:ext cx="166680" cy="1512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4FB59C0F-B4DD-441C-9607-CCA76A295919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3922320" y="982960"/>
                <a:ext cx="184320" cy="32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AC783A1C-1A2F-4C78-87C0-D0ADAA462431}"/>
                  </a:ext>
                </a:extLst>
              </p14:cNvPr>
              <p14:cNvContentPartPr/>
              <p14:nvPr/>
            </p14:nvContentPartPr>
            <p14:xfrm>
              <a:off x="3937800" y="1096720"/>
              <a:ext cx="193320" cy="129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AC783A1C-1A2F-4C78-87C0-D0ADAA462431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3928800" y="1087720"/>
                <a:ext cx="210960" cy="30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6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DA669406-BE59-4D17-BE7B-C43D7B5B1D26}"/>
                  </a:ext>
                </a:extLst>
              </p14:cNvPr>
              <p14:cNvContentPartPr/>
              <p14:nvPr/>
            </p14:nvContentPartPr>
            <p14:xfrm>
              <a:off x="3335880" y="738880"/>
              <a:ext cx="445320" cy="52200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DA669406-BE59-4D17-BE7B-C43D7B5B1D26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3327233" y="729886"/>
                <a:ext cx="462974" cy="53962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8">
            <p14:nvContentPartPr>
              <p14:cNvPr id="44" name="Ink 43">
                <a:extLst>
                  <a:ext uri="{FF2B5EF4-FFF2-40B4-BE49-F238E27FC236}">
                    <a16:creationId xmlns:a16="http://schemas.microsoft.com/office/drawing/2014/main" id="{A297BA97-8E6F-4998-9390-EF8CEA1CD733}"/>
                  </a:ext>
                </a:extLst>
              </p14:cNvPr>
              <p14:cNvContentPartPr/>
              <p14:nvPr/>
            </p14:nvContentPartPr>
            <p14:xfrm>
              <a:off x="4256760" y="730240"/>
              <a:ext cx="2284560" cy="570960"/>
            </p14:xfrm>
          </p:contentPart>
        </mc:Choice>
        <mc:Fallback xmlns="">
          <p:pic>
            <p:nvPicPr>
              <p:cNvPr id="44" name="Ink 43">
                <a:extLst>
                  <a:ext uri="{FF2B5EF4-FFF2-40B4-BE49-F238E27FC236}">
                    <a16:creationId xmlns:a16="http://schemas.microsoft.com/office/drawing/2014/main" id="{A297BA97-8E6F-4998-9390-EF8CEA1CD733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4247760" y="721240"/>
                <a:ext cx="2302200" cy="588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47" name="Ink 46">
                <a:extLst>
                  <a:ext uri="{FF2B5EF4-FFF2-40B4-BE49-F238E27FC236}">
                    <a16:creationId xmlns:a16="http://schemas.microsoft.com/office/drawing/2014/main" id="{F3F810CA-8FED-448F-9B82-1FCD2E1312B0}"/>
                  </a:ext>
                </a:extLst>
              </p14:cNvPr>
              <p14:cNvContentPartPr/>
              <p14:nvPr/>
            </p14:nvContentPartPr>
            <p14:xfrm>
              <a:off x="6643560" y="803680"/>
              <a:ext cx="849240" cy="473760"/>
            </p14:xfrm>
          </p:contentPart>
        </mc:Choice>
        <mc:Fallback xmlns="">
          <p:pic>
            <p:nvPicPr>
              <p:cNvPr id="47" name="Ink 46">
                <a:extLst>
                  <a:ext uri="{FF2B5EF4-FFF2-40B4-BE49-F238E27FC236}">
                    <a16:creationId xmlns:a16="http://schemas.microsoft.com/office/drawing/2014/main" id="{F3F810CA-8FED-448F-9B82-1FCD2E1312B0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6634920" y="794680"/>
                <a:ext cx="866880" cy="491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2">
            <p14:nvContentPartPr>
              <p14:cNvPr id="48" name="Ink 47">
                <a:extLst>
                  <a:ext uri="{FF2B5EF4-FFF2-40B4-BE49-F238E27FC236}">
                    <a16:creationId xmlns:a16="http://schemas.microsoft.com/office/drawing/2014/main" id="{19AECD56-68B3-4B32-A4D8-BC46DF59DC20}"/>
                  </a:ext>
                </a:extLst>
              </p14:cNvPr>
              <p14:cNvContentPartPr/>
              <p14:nvPr/>
            </p14:nvContentPartPr>
            <p14:xfrm>
              <a:off x="7656240" y="1013200"/>
              <a:ext cx="88560" cy="6840"/>
            </p14:xfrm>
          </p:contentPart>
        </mc:Choice>
        <mc:Fallback xmlns="">
          <p:pic>
            <p:nvPicPr>
              <p:cNvPr id="48" name="Ink 47">
                <a:extLst>
                  <a:ext uri="{FF2B5EF4-FFF2-40B4-BE49-F238E27FC236}">
                    <a16:creationId xmlns:a16="http://schemas.microsoft.com/office/drawing/2014/main" id="{19AECD56-68B3-4B32-A4D8-BC46DF59DC20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7647600" y="1004200"/>
                <a:ext cx="106200" cy="24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4">
            <p14:nvContentPartPr>
              <p14:cNvPr id="49" name="Ink 48">
                <a:extLst>
                  <a:ext uri="{FF2B5EF4-FFF2-40B4-BE49-F238E27FC236}">
                    <a16:creationId xmlns:a16="http://schemas.microsoft.com/office/drawing/2014/main" id="{A3189453-C725-48A9-8BB4-6EAC02ADDA3A}"/>
                  </a:ext>
                </a:extLst>
              </p14:cNvPr>
              <p14:cNvContentPartPr/>
              <p14:nvPr/>
            </p14:nvContentPartPr>
            <p14:xfrm>
              <a:off x="7644360" y="1106080"/>
              <a:ext cx="105840" cy="1800"/>
            </p14:xfrm>
          </p:contentPart>
        </mc:Choice>
        <mc:Fallback xmlns="">
          <p:pic>
            <p:nvPicPr>
              <p:cNvPr id="49" name="Ink 48">
                <a:extLst>
                  <a:ext uri="{FF2B5EF4-FFF2-40B4-BE49-F238E27FC236}">
                    <a16:creationId xmlns:a16="http://schemas.microsoft.com/office/drawing/2014/main" id="{A3189453-C725-48A9-8BB4-6EAC02ADDA3A}"/>
                  </a:ext>
                </a:extLst>
              </p:cNvPr>
              <p:cNvPicPr/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7635360" y="1097080"/>
                <a:ext cx="123480" cy="1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6">
            <p14:nvContentPartPr>
              <p14:cNvPr id="50" name="Ink 49">
                <a:extLst>
                  <a:ext uri="{FF2B5EF4-FFF2-40B4-BE49-F238E27FC236}">
                    <a16:creationId xmlns:a16="http://schemas.microsoft.com/office/drawing/2014/main" id="{068A91EC-11BD-4FF4-BE22-2040FA3708AF}"/>
                  </a:ext>
                </a:extLst>
              </p14:cNvPr>
              <p14:cNvContentPartPr/>
              <p14:nvPr/>
            </p14:nvContentPartPr>
            <p14:xfrm>
              <a:off x="7851720" y="996280"/>
              <a:ext cx="217080" cy="188280"/>
            </p14:xfrm>
          </p:contentPart>
        </mc:Choice>
        <mc:Fallback xmlns="">
          <p:pic>
            <p:nvPicPr>
              <p:cNvPr id="50" name="Ink 49">
                <a:extLst>
                  <a:ext uri="{FF2B5EF4-FFF2-40B4-BE49-F238E27FC236}">
                    <a16:creationId xmlns:a16="http://schemas.microsoft.com/office/drawing/2014/main" id="{068A91EC-11BD-4FF4-BE22-2040FA3708AF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7843080" y="987280"/>
                <a:ext cx="234720" cy="205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8">
            <p14:nvContentPartPr>
              <p14:cNvPr id="68" name="Ink 67">
                <a:extLst>
                  <a:ext uri="{FF2B5EF4-FFF2-40B4-BE49-F238E27FC236}">
                    <a16:creationId xmlns:a16="http://schemas.microsoft.com/office/drawing/2014/main" id="{DA191AE1-FA09-48F0-843D-8D746E0DCE8D}"/>
                  </a:ext>
                </a:extLst>
              </p14:cNvPr>
              <p14:cNvContentPartPr/>
              <p14:nvPr/>
            </p14:nvContentPartPr>
            <p14:xfrm>
              <a:off x="8157360" y="833200"/>
              <a:ext cx="759240" cy="407160"/>
            </p14:xfrm>
          </p:contentPart>
        </mc:Choice>
        <mc:Fallback xmlns="">
          <p:pic>
            <p:nvPicPr>
              <p:cNvPr id="68" name="Ink 67">
                <a:extLst>
                  <a:ext uri="{FF2B5EF4-FFF2-40B4-BE49-F238E27FC236}">
                    <a16:creationId xmlns:a16="http://schemas.microsoft.com/office/drawing/2014/main" id="{DA191AE1-FA09-48F0-843D-8D746E0DCE8D}"/>
                  </a:ext>
                </a:extLst>
              </p:cNvPr>
              <p:cNvPicPr/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8148360" y="824560"/>
                <a:ext cx="776880" cy="424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0">
            <p14:nvContentPartPr>
              <p14:cNvPr id="177" name="Ink 176">
                <a:extLst>
                  <a:ext uri="{FF2B5EF4-FFF2-40B4-BE49-F238E27FC236}">
                    <a16:creationId xmlns:a16="http://schemas.microsoft.com/office/drawing/2014/main" id="{F591EC5F-C1B7-4876-89D1-C3F3A988CB67}"/>
                  </a:ext>
                </a:extLst>
              </p14:cNvPr>
              <p14:cNvContentPartPr/>
              <p14:nvPr/>
            </p14:nvContentPartPr>
            <p14:xfrm>
              <a:off x="80760" y="1400200"/>
              <a:ext cx="8851680" cy="2892600"/>
            </p14:xfrm>
          </p:contentPart>
        </mc:Choice>
        <mc:Fallback xmlns="">
          <p:pic>
            <p:nvPicPr>
              <p:cNvPr id="177" name="Ink 176">
                <a:extLst>
                  <a:ext uri="{FF2B5EF4-FFF2-40B4-BE49-F238E27FC236}">
                    <a16:creationId xmlns:a16="http://schemas.microsoft.com/office/drawing/2014/main" id="{F591EC5F-C1B7-4876-89D1-C3F3A988CB67}"/>
                  </a:ext>
                </a:extLst>
              </p:cNvPr>
              <p:cNvPicPr/>
              <p:nvPr/>
            </p:nvPicPr>
            <p:blipFill>
              <a:blip r:embed="rId51"/>
              <a:stretch>
                <a:fillRect/>
              </a:stretch>
            </p:blipFill>
            <p:spPr>
              <a:xfrm>
                <a:off x="71760" y="1391200"/>
                <a:ext cx="8869320" cy="2910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1DFC1408-F07A-4670-85B3-CEAF183303B8}"/>
                  </a:ext>
                </a:extLst>
              </p14:cNvPr>
              <p14:cNvContentPartPr/>
              <p14:nvPr/>
            </p14:nvContentPartPr>
            <p14:xfrm>
              <a:off x="5741400" y="2172760"/>
              <a:ext cx="53640" cy="165168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1DFC1408-F07A-4670-85B3-CEAF183303B8}"/>
                  </a:ext>
                </a:extLst>
              </p:cNvPr>
              <p:cNvPicPr/>
              <p:nvPr/>
            </p:nvPicPr>
            <p:blipFill>
              <a:blip r:embed="rId53"/>
              <a:stretch>
                <a:fillRect/>
              </a:stretch>
            </p:blipFill>
            <p:spPr>
              <a:xfrm>
                <a:off x="5732400" y="2164120"/>
                <a:ext cx="71280" cy="1669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4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44CD1643-5ABF-44D0-A870-B11B2E35D832}"/>
                  </a:ext>
                </a:extLst>
              </p14:cNvPr>
              <p14:cNvContentPartPr/>
              <p14:nvPr/>
            </p14:nvContentPartPr>
            <p14:xfrm>
              <a:off x="6489120" y="2733640"/>
              <a:ext cx="1800" cy="9432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44CD1643-5ABF-44D0-A870-B11B2E35D832}"/>
                  </a:ext>
                </a:extLst>
              </p:cNvPr>
              <p:cNvPicPr/>
              <p:nvPr/>
            </p:nvPicPr>
            <p:blipFill>
              <a:blip r:embed="rId55"/>
              <a:stretch>
                <a:fillRect/>
              </a:stretch>
            </p:blipFill>
            <p:spPr>
              <a:xfrm>
                <a:off x="6480480" y="2724640"/>
                <a:ext cx="19440" cy="111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6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FA34B270-3148-4890-9C4E-1C486C828667}"/>
                  </a:ext>
                </a:extLst>
              </p14:cNvPr>
              <p14:cNvContentPartPr/>
              <p14:nvPr/>
            </p14:nvContentPartPr>
            <p14:xfrm>
              <a:off x="6466800" y="2502880"/>
              <a:ext cx="15120" cy="2700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FA34B270-3148-4890-9C4E-1C486C828667}"/>
                  </a:ext>
                </a:extLst>
              </p:cNvPr>
              <p:cNvPicPr/>
              <p:nvPr/>
            </p:nvPicPr>
            <p:blipFill>
              <a:blip r:embed="rId57"/>
              <a:stretch>
                <a:fillRect/>
              </a:stretch>
            </p:blipFill>
            <p:spPr>
              <a:xfrm>
                <a:off x="6457800" y="2494240"/>
                <a:ext cx="32760" cy="44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8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0EC2C9CE-B1AC-417C-B30C-D91E8D6E92EC}"/>
                  </a:ext>
                </a:extLst>
              </p14:cNvPr>
              <p14:cNvContentPartPr/>
              <p14:nvPr/>
            </p14:nvContentPartPr>
            <p14:xfrm>
              <a:off x="6579840" y="2654080"/>
              <a:ext cx="180720" cy="12744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0EC2C9CE-B1AC-417C-B30C-D91E8D6E92EC}"/>
                  </a:ext>
                </a:extLst>
              </p:cNvPr>
              <p:cNvPicPr/>
              <p:nvPr/>
            </p:nvPicPr>
            <p:blipFill>
              <a:blip r:embed="rId59"/>
              <a:stretch>
                <a:fillRect/>
              </a:stretch>
            </p:blipFill>
            <p:spPr>
              <a:xfrm>
                <a:off x="6571200" y="2645080"/>
                <a:ext cx="198360" cy="145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0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A0F17060-D3D4-48AB-A237-E79A14A3D180}"/>
                  </a:ext>
                </a:extLst>
              </p14:cNvPr>
              <p14:cNvContentPartPr/>
              <p14:nvPr/>
            </p14:nvContentPartPr>
            <p14:xfrm>
              <a:off x="6841200" y="2440600"/>
              <a:ext cx="240840" cy="30960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A0F17060-D3D4-48AB-A237-E79A14A3D180}"/>
                  </a:ext>
                </a:extLst>
              </p:cNvPr>
              <p:cNvPicPr/>
              <p:nvPr/>
            </p:nvPicPr>
            <p:blipFill>
              <a:blip r:embed="rId61"/>
              <a:stretch>
                <a:fillRect/>
              </a:stretch>
            </p:blipFill>
            <p:spPr>
              <a:xfrm>
                <a:off x="6832200" y="2431600"/>
                <a:ext cx="258480" cy="327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2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8EB88C33-37EC-4476-8079-60517C28D9BF}"/>
                  </a:ext>
                </a:extLst>
              </p14:cNvPr>
              <p14:cNvContentPartPr/>
              <p14:nvPr/>
            </p14:nvContentPartPr>
            <p14:xfrm>
              <a:off x="6137400" y="2312440"/>
              <a:ext cx="255960" cy="50652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8EB88C33-37EC-4476-8079-60517C28D9BF}"/>
                  </a:ext>
                </a:extLst>
              </p:cNvPr>
              <p:cNvPicPr/>
              <p:nvPr/>
            </p:nvPicPr>
            <p:blipFill>
              <a:blip r:embed="rId63"/>
              <a:stretch>
                <a:fillRect/>
              </a:stretch>
            </p:blipFill>
            <p:spPr>
              <a:xfrm>
                <a:off x="6128413" y="2303440"/>
                <a:ext cx="273575" cy="524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4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D6FB2FD2-5BD1-43D9-986D-40F3AF89F5E2}"/>
                  </a:ext>
                </a:extLst>
              </p14:cNvPr>
              <p14:cNvContentPartPr/>
              <p14:nvPr/>
            </p14:nvContentPartPr>
            <p14:xfrm>
              <a:off x="7750200" y="2444560"/>
              <a:ext cx="59040" cy="3060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D6FB2FD2-5BD1-43D9-986D-40F3AF89F5E2}"/>
                  </a:ext>
                </a:extLst>
              </p:cNvPr>
              <p:cNvPicPr/>
              <p:nvPr/>
            </p:nvPicPr>
            <p:blipFill>
              <a:blip r:embed="rId65"/>
              <a:stretch>
                <a:fillRect/>
              </a:stretch>
            </p:blipFill>
            <p:spPr>
              <a:xfrm>
                <a:off x="7741200" y="2435920"/>
                <a:ext cx="76680" cy="48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6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268AF3D2-68A6-46EE-BAA8-CE886054670F}"/>
                  </a:ext>
                </a:extLst>
              </p14:cNvPr>
              <p14:cNvContentPartPr/>
              <p14:nvPr/>
            </p14:nvContentPartPr>
            <p14:xfrm>
              <a:off x="7718880" y="2745520"/>
              <a:ext cx="217440" cy="15516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268AF3D2-68A6-46EE-BAA8-CE886054670F}"/>
                  </a:ext>
                </a:extLst>
              </p:cNvPr>
              <p:cNvPicPr/>
              <p:nvPr/>
            </p:nvPicPr>
            <p:blipFill>
              <a:blip r:embed="rId67"/>
              <a:stretch>
                <a:fillRect/>
              </a:stretch>
            </p:blipFill>
            <p:spPr>
              <a:xfrm>
                <a:off x="7710240" y="2736520"/>
                <a:ext cx="235080" cy="172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8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6B4A82DC-0DE0-446A-9B61-39033E54913D}"/>
                  </a:ext>
                </a:extLst>
              </p14:cNvPr>
              <p14:cNvContentPartPr/>
              <p14:nvPr/>
            </p14:nvContentPartPr>
            <p14:xfrm>
              <a:off x="7451040" y="2460400"/>
              <a:ext cx="183600" cy="389160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6B4A82DC-0DE0-446A-9B61-39033E54913D}"/>
                  </a:ext>
                </a:extLst>
              </p:cNvPr>
              <p:cNvPicPr/>
              <p:nvPr/>
            </p:nvPicPr>
            <p:blipFill>
              <a:blip r:embed="rId69"/>
              <a:stretch>
                <a:fillRect/>
              </a:stretch>
            </p:blipFill>
            <p:spPr>
              <a:xfrm>
                <a:off x="7442058" y="2451760"/>
                <a:ext cx="201205" cy="406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0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054F4F3A-626F-4275-A101-0396929B54E9}"/>
                  </a:ext>
                </a:extLst>
              </p14:cNvPr>
              <p14:cNvContentPartPr/>
              <p14:nvPr/>
            </p14:nvContentPartPr>
            <p14:xfrm>
              <a:off x="7462920" y="2263120"/>
              <a:ext cx="135360" cy="11304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054F4F3A-626F-4275-A101-0396929B54E9}"/>
                  </a:ext>
                </a:extLst>
              </p:cNvPr>
              <p:cNvPicPr/>
              <p:nvPr/>
            </p:nvPicPr>
            <p:blipFill>
              <a:blip r:embed="rId71"/>
              <a:stretch>
                <a:fillRect/>
              </a:stretch>
            </p:blipFill>
            <p:spPr>
              <a:xfrm>
                <a:off x="7453920" y="2254120"/>
                <a:ext cx="153000" cy="130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2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729924B4-0E1C-4F88-BE4C-27EF662A1908}"/>
                  </a:ext>
                </a:extLst>
              </p14:cNvPr>
              <p14:cNvContentPartPr/>
              <p14:nvPr/>
            </p14:nvContentPartPr>
            <p14:xfrm>
              <a:off x="8207760" y="2574520"/>
              <a:ext cx="51120" cy="21600"/>
            </p14:xfrm>
          </p:contentPart>
        </mc:Choice>
        <mc:Fallback xmlns=""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729924B4-0E1C-4F88-BE4C-27EF662A1908}"/>
                  </a:ext>
                </a:extLst>
              </p:cNvPr>
              <p:cNvPicPr/>
              <p:nvPr/>
            </p:nvPicPr>
            <p:blipFill>
              <a:blip r:embed="rId73"/>
              <a:stretch>
                <a:fillRect/>
              </a:stretch>
            </p:blipFill>
            <p:spPr>
              <a:xfrm>
                <a:off x="8199120" y="2565520"/>
                <a:ext cx="68760" cy="39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4">
            <p14:nvContentPartPr>
              <p14:cNvPr id="27" name="Ink 26">
                <a:extLst>
                  <a:ext uri="{FF2B5EF4-FFF2-40B4-BE49-F238E27FC236}">
                    <a16:creationId xmlns:a16="http://schemas.microsoft.com/office/drawing/2014/main" id="{52015857-259A-46E4-A1C1-847DA896A96B}"/>
                  </a:ext>
                </a:extLst>
              </p14:cNvPr>
              <p14:cNvContentPartPr/>
              <p14:nvPr/>
            </p14:nvContentPartPr>
            <p14:xfrm>
              <a:off x="8248080" y="2704480"/>
              <a:ext cx="20880" cy="32400"/>
            </p14:xfrm>
          </p:contentPart>
        </mc:Choice>
        <mc:Fallback xmlns="">
          <p:pic>
            <p:nvPicPr>
              <p:cNvPr id="27" name="Ink 26">
                <a:extLst>
                  <a:ext uri="{FF2B5EF4-FFF2-40B4-BE49-F238E27FC236}">
                    <a16:creationId xmlns:a16="http://schemas.microsoft.com/office/drawing/2014/main" id="{52015857-259A-46E4-A1C1-847DA896A96B}"/>
                  </a:ext>
                </a:extLst>
              </p:cNvPr>
              <p:cNvPicPr/>
              <p:nvPr/>
            </p:nvPicPr>
            <p:blipFill>
              <a:blip r:embed="rId75"/>
              <a:stretch>
                <a:fillRect/>
              </a:stretch>
            </p:blipFill>
            <p:spPr>
              <a:xfrm>
                <a:off x="8239080" y="2695480"/>
                <a:ext cx="38520" cy="50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6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E15DB0A5-4C32-401B-849E-8A2303F67DDB}"/>
                  </a:ext>
                </a:extLst>
              </p14:cNvPr>
              <p14:cNvContentPartPr/>
              <p14:nvPr/>
            </p14:nvContentPartPr>
            <p14:xfrm>
              <a:off x="679800" y="4610320"/>
              <a:ext cx="462240" cy="32724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E15DB0A5-4C32-401B-849E-8A2303F67DDB}"/>
                  </a:ext>
                </a:extLst>
              </p:cNvPr>
              <p:cNvPicPr/>
              <p:nvPr/>
            </p:nvPicPr>
            <p:blipFill>
              <a:blip r:embed="rId77"/>
              <a:stretch>
                <a:fillRect/>
              </a:stretch>
            </p:blipFill>
            <p:spPr>
              <a:xfrm>
                <a:off x="670800" y="4601680"/>
                <a:ext cx="479880" cy="344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8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62BDF55E-871E-4D4C-BBB4-2158DD5B613F}"/>
                  </a:ext>
                </a:extLst>
              </p14:cNvPr>
              <p14:cNvContentPartPr/>
              <p14:nvPr/>
            </p14:nvContentPartPr>
            <p14:xfrm>
              <a:off x="1370280" y="4677280"/>
              <a:ext cx="239040" cy="19296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62BDF55E-871E-4D4C-BBB4-2158DD5B613F}"/>
                  </a:ext>
                </a:extLst>
              </p:cNvPr>
              <p:cNvPicPr/>
              <p:nvPr/>
            </p:nvPicPr>
            <p:blipFill>
              <a:blip r:embed="rId79"/>
              <a:stretch>
                <a:fillRect/>
              </a:stretch>
            </p:blipFill>
            <p:spPr>
              <a:xfrm>
                <a:off x="1361640" y="4668640"/>
                <a:ext cx="256680" cy="210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0">
            <p14:nvContentPartPr>
              <p14:cNvPr id="30" name="Ink 29">
                <a:extLst>
                  <a:ext uri="{FF2B5EF4-FFF2-40B4-BE49-F238E27FC236}">
                    <a16:creationId xmlns:a16="http://schemas.microsoft.com/office/drawing/2014/main" id="{E3E563E5-B18E-4F47-8E52-05B7E0D4B90A}"/>
                  </a:ext>
                </a:extLst>
              </p14:cNvPr>
              <p14:cNvContentPartPr/>
              <p14:nvPr/>
            </p14:nvContentPartPr>
            <p14:xfrm>
              <a:off x="1743960" y="4715800"/>
              <a:ext cx="129960" cy="166320"/>
            </p14:xfrm>
          </p:contentPart>
        </mc:Choice>
        <mc:Fallback xmlns="">
          <p:pic>
            <p:nvPicPr>
              <p:cNvPr id="30" name="Ink 29">
                <a:extLst>
                  <a:ext uri="{FF2B5EF4-FFF2-40B4-BE49-F238E27FC236}">
                    <a16:creationId xmlns:a16="http://schemas.microsoft.com/office/drawing/2014/main" id="{E3E563E5-B18E-4F47-8E52-05B7E0D4B90A}"/>
                  </a:ext>
                </a:extLst>
              </p:cNvPr>
              <p:cNvPicPr/>
              <p:nvPr/>
            </p:nvPicPr>
            <p:blipFill>
              <a:blip r:embed="rId81"/>
              <a:stretch>
                <a:fillRect/>
              </a:stretch>
            </p:blipFill>
            <p:spPr>
              <a:xfrm>
                <a:off x="1735320" y="4706800"/>
                <a:ext cx="147600" cy="183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2">
            <p14:nvContentPartPr>
              <p14:cNvPr id="40" name="Ink 39">
                <a:extLst>
                  <a:ext uri="{FF2B5EF4-FFF2-40B4-BE49-F238E27FC236}">
                    <a16:creationId xmlns:a16="http://schemas.microsoft.com/office/drawing/2014/main" id="{E608743E-5217-4C97-B4D2-E808DCDC71AA}"/>
                  </a:ext>
                </a:extLst>
              </p14:cNvPr>
              <p14:cNvContentPartPr/>
              <p14:nvPr/>
            </p14:nvContentPartPr>
            <p14:xfrm>
              <a:off x="3053640" y="4644880"/>
              <a:ext cx="26280" cy="32040"/>
            </p14:xfrm>
          </p:contentPart>
        </mc:Choice>
        <mc:Fallback xmlns="">
          <p:pic>
            <p:nvPicPr>
              <p:cNvPr id="40" name="Ink 39">
                <a:extLst>
                  <a:ext uri="{FF2B5EF4-FFF2-40B4-BE49-F238E27FC236}">
                    <a16:creationId xmlns:a16="http://schemas.microsoft.com/office/drawing/2014/main" id="{E608743E-5217-4C97-B4D2-E808DCDC71AA}"/>
                  </a:ext>
                </a:extLst>
              </p:cNvPr>
              <p:cNvPicPr/>
              <p:nvPr/>
            </p:nvPicPr>
            <p:blipFill>
              <a:blip r:embed="rId83"/>
              <a:stretch>
                <a:fillRect/>
              </a:stretch>
            </p:blipFill>
            <p:spPr>
              <a:xfrm>
                <a:off x="3045000" y="4636240"/>
                <a:ext cx="43920" cy="49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4">
            <p14:nvContentPartPr>
              <p14:cNvPr id="45" name="Ink 44">
                <a:extLst>
                  <a:ext uri="{FF2B5EF4-FFF2-40B4-BE49-F238E27FC236}">
                    <a16:creationId xmlns:a16="http://schemas.microsoft.com/office/drawing/2014/main" id="{60D692AB-75C9-4C46-B6C6-7DA5FA15A031}"/>
                  </a:ext>
                </a:extLst>
              </p14:cNvPr>
              <p14:cNvContentPartPr/>
              <p14:nvPr/>
            </p14:nvContentPartPr>
            <p14:xfrm>
              <a:off x="3506880" y="4651360"/>
              <a:ext cx="6480" cy="24120"/>
            </p14:xfrm>
          </p:contentPart>
        </mc:Choice>
        <mc:Fallback xmlns="">
          <p:pic>
            <p:nvPicPr>
              <p:cNvPr id="45" name="Ink 44">
                <a:extLst>
                  <a:ext uri="{FF2B5EF4-FFF2-40B4-BE49-F238E27FC236}">
                    <a16:creationId xmlns:a16="http://schemas.microsoft.com/office/drawing/2014/main" id="{60D692AB-75C9-4C46-B6C6-7DA5FA15A031}"/>
                  </a:ext>
                </a:extLst>
              </p:cNvPr>
              <p:cNvPicPr/>
              <p:nvPr/>
            </p:nvPicPr>
            <p:blipFill>
              <a:blip r:embed="rId85"/>
              <a:stretch>
                <a:fillRect/>
              </a:stretch>
            </p:blipFill>
            <p:spPr>
              <a:xfrm>
                <a:off x="3498240" y="4642720"/>
                <a:ext cx="24120" cy="41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6">
            <p14:nvContentPartPr>
              <p14:cNvPr id="46" name="Ink 45">
                <a:extLst>
                  <a:ext uri="{FF2B5EF4-FFF2-40B4-BE49-F238E27FC236}">
                    <a16:creationId xmlns:a16="http://schemas.microsoft.com/office/drawing/2014/main" id="{3EA46AC8-B5A9-4A79-8FEF-8B613ED07355}"/>
                  </a:ext>
                </a:extLst>
              </p14:cNvPr>
              <p14:cNvContentPartPr/>
              <p14:nvPr/>
            </p14:nvContentPartPr>
            <p14:xfrm>
              <a:off x="3070920" y="4744240"/>
              <a:ext cx="380880" cy="164880"/>
            </p14:xfrm>
          </p:contentPart>
        </mc:Choice>
        <mc:Fallback xmlns="">
          <p:pic>
            <p:nvPicPr>
              <p:cNvPr id="46" name="Ink 45">
                <a:extLst>
                  <a:ext uri="{FF2B5EF4-FFF2-40B4-BE49-F238E27FC236}">
                    <a16:creationId xmlns:a16="http://schemas.microsoft.com/office/drawing/2014/main" id="{3EA46AC8-B5A9-4A79-8FEF-8B613ED07355}"/>
                  </a:ext>
                </a:extLst>
              </p:cNvPr>
              <p:cNvPicPr/>
              <p:nvPr/>
            </p:nvPicPr>
            <p:blipFill>
              <a:blip r:embed="rId87"/>
              <a:stretch>
                <a:fillRect/>
              </a:stretch>
            </p:blipFill>
            <p:spPr>
              <a:xfrm>
                <a:off x="3061920" y="4735600"/>
                <a:ext cx="398520" cy="182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8">
            <p14:nvContentPartPr>
              <p14:cNvPr id="51" name="Ink 50">
                <a:extLst>
                  <a:ext uri="{FF2B5EF4-FFF2-40B4-BE49-F238E27FC236}">
                    <a16:creationId xmlns:a16="http://schemas.microsoft.com/office/drawing/2014/main" id="{C1757A9A-7933-45B4-BFFA-5E6965C08996}"/>
                  </a:ext>
                </a:extLst>
              </p14:cNvPr>
              <p14:cNvContentPartPr/>
              <p14:nvPr/>
            </p14:nvContentPartPr>
            <p14:xfrm>
              <a:off x="2541360" y="4727320"/>
              <a:ext cx="441000" cy="314280"/>
            </p14:xfrm>
          </p:contentPart>
        </mc:Choice>
        <mc:Fallback xmlns="">
          <p:pic>
            <p:nvPicPr>
              <p:cNvPr id="51" name="Ink 50">
                <a:extLst>
                  <a:ext uri="{FF2B5EF4-FFF2-40B4-BE49-F238E27FC236}">
                    <a16:creationId xmlns:a16="http://schemas.microsoft.com/office/drawing/2014/main" id="{C1757A9A-7933-45B4-BFFA-5E6965C08996}"/>
                  </a:ext>
                </a:extLst>
              </p:cNvPr>
              <p:cNvPicPr/>
              <p:nvPr/>
            </p:nvPicPr>
            <p:blipFill>
              <a:blip r:embed="rId89"/>
              <a:stretch>
                <a:fillRect/>
              </a:stretch>
            </p:blipFill>
            <p:spPr>
              <a:xfrm>
                <a:off x="2532720" y="4718320"/>
                <a:ext cx="458640" cy="331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0">
            <p14:nvContentPartPr>
              <p14:cNvPr id="52" name="Ink 51">
                <a:extLst>
                  <a:ext uri="{FF2B5EF4-FFF2-40B4-BE49-F238E27FC236}">
                    <a16:creationId xmlns:a16="http://schemas.microsoft.com/office/drawing/2014/main" id="{7897FD0B-E062-4EDD-AFE4-51AFE6A47517}"/>
                  </a:ext>
                </a:extLst>
              </p14:cNvPr>
              <p14:cNvContentPartPr/>
              <p14:nvPr/>
            </p14:nvContentPartPr>
            <p14:xfrm>
              <a:off x="1985520" y="4694920"/>
              <a:ext cx="299160" cy="218160"/>
            </p14:xfrm>
          </p:contentPart>
        </mc:Choice>
        <mc:Fallback xmlns="">
          <p:pic>
            <p:nvPicPr>
              <p:cNvPr id="52" name="Ink 51">
                <a:extLst>
                  <a:ext uri="{FF2B5EF4-FFF2-40B4-BE49-F238E27FC236}">
                    <a16:creationId xmlns:a16="http://schemas.microsoft.com/office/drawing/2014/main" id="{7897FD0B-E062-4EDD-AFE4-51AFE6A47517}"/>
                  </a:ext>
                </a:extLst>
              </p:cNvPr>
              <p:cNvPicPr/>
              <p:nvPr/>
            </p:nvPicPr>
            <p:blipFill>
              <a:blip r:embed="rId91"/>
              <a:stretch>
                <a:fillRect/>
              </a:stretch>
            </p:blipFill>
            <p:spPr>
              <a:xfrm>
                <a:off x="1976520" y="4686280"/>
                <a:ext cx="316800" cy="235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2">
            <p14:nvContentPartPr>
              <p14:cNvPr id="64" name="Ink 63">
                <a:extLst>
                  <a:ext uri="{FF2B5EF4-FFF2-40B4-BE49-F238E27FC236}">
                    <a16:creationId xmlns:a16="http://schemas.microsoft.com/office/drawing/2014/main" id="{75D83115-C7B7-4F2A-82CA-8003B30DBCD9}"/>
                  </a:ext>
                </a:extLst>
              </p14:cNvPr>
              <p14:cNvContentPartPr/>
              <p14:nvPr/>
            </p14:nvContentPartPr>
            <p14:xfrm>
              <a:off x="3535320" y="4756480"/>
              <a:ext cx="473760" cy="390240"/>
            </p14:xfrm>
          </p:contentPart>
        </mc:Choice>
        <mc:Fallback xmlns="">
          <p:pic>
            <p:nvPicPr>
              <p:cNvPr id="64" name="Ink 63">
                <a:extLst>
                  <a:ext uri="{FF2B5EF4-FFF2-40B4-BE49-F238E27FC236}">
                    <a16:creationId xmlns:a16="http://schemas.microsoft.com/office/drawing/2014/main" id="{75D83115-C7B7-4F2A-82CA-8003B30DBCD9}"/>
                  </a:ext>
                </a:extLst>
              </p:cNvPr>
              <p:cNvPicPr/>
              <p:nvPr/>
            </p:nvPicPr>
            <p:blipFill>
              <a:blip r:embed="rId93"/>
              <a:stretch>
                <a:fillRect/>
              </a:stretch>
            </p:blipFill>
            <p:spPr>
              <a:xfrm>
                <a:off x="3526680" y="4747488"/>
                <a:ext cx="491400" cy="40786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4">
            <p14:nvContentPartPr>
              <p14:cNvPr id="69" name="Ink 68">
                <a:extLst>
                  <a:ext uri="{FF2B5EF4-FFF2-40B4-BE49-F238E27FC236}">
                    <a16:creationId xmlns:a16="http://schemas.microsoft.com/office/drawing/2014/main" id="{BF3FE135-C120-4449-833D-D49C58F6375A}"/>
                  </a:ext>
                </a:extLst>
              </p14:cNvPr>
              <p14:cNvContentPartPr/>
              <p14:nvPr/>
            </p14:nvContentPartPr>
            <p14:xfrm>
              <a:off x="4317600" y="4549480"/>
              <a:ext cx="595440" cy="396000"/>
            </p14:xfrm>
          </p:contentPart>
        </mc:Choice>
        <mc:Fallback xmlns="">
          <p:pic>
            <p:nvPicPr>
              <p:cNvPr id="69" name="Ink 68">
                <a:extLst>
                  <a:ext uri="{FF2B5EF4-FFF2-40B4-BE49-F238E27FC236}">
                    <a16:creationId xmlns:a16="http://schemas.microsoft.com/office/drawing/2014/main" id="{BF3FE135-C120-4449-833D-D49C58F6375A}"/>
                  </a:ext>
                </a:extLst>
              </p:cNvPr>
              <p:cNvPicPr/>
              <p:nvPr/>
            </p:nvPicPr>
            <p:blipFill>
              <a:blip r:embed="rId95"/>
              <a:stretch>
                <a:fillRect/>
              </a:stretch>
            </p:blipFill>
            <p:spPr>
              <a:xfrm>
                <a:off x="4308955" y="4540480"/>
                <a:ext cx="613091" cy="413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6">
            <p14:nvContentPartPr>
              <p14:cNvPr id="78" name="Ink 77">
                <a:extLst>
                  <a:ext uri="{FF2B5EF4-FFF2-40B4-BE49-F238E27FC236}">
                    <a16:creationId xmlns:a16="http://schemas.microsoft.com/office/drawing/2014/main" id="{BE1AB109-A26D-477E-AE21-3DBCD7E37697}"/>
                  </a:ext>
                </a:extLst>
              </p14:cNvPr>
              <p14:cNvContentPartPr/>
              <p14:nvPr/>
            </p14:nvContentPartPr>
            <p14:xfrm>
              <a:off x="5362680" y="4442200"/>
              <a:ext cx="426600" cy="553320"/>
            </p14:xfrm>
          </p:contentPart>
        </mc:Choice>
        <mc:Fallback xmlns="">
          <p:pic>
            <p:nvPicPr>
              <p:cNvPr id="78" name="Ink 77">
                <a:extLst>
                  <a:ext uri="{FF2B5EF4-FFF2-40B4-BE49-F238E27FC236}">
                    <a16:creationId xmlns:a16="http://schemas.microsoft.com/office/drawing/2014/main" id="{BE1AB109-A26D-477E-AE21-3DBCD7E37697}"/>
                  </a:ext>
                </a:extLst>
              </p:cNvPr>
              <p:cNvPicPr/>
              <p:nvPr/>
            </p:nvPicPr>
            <p:blipFill>
              <a:blip r:embed="rId97"/>
              <a:stretch>
                <a:fillRect/>
              </a:stretch>
            </p:blipFill>
            <p:spPr>
              <a:xfrm>
                <a:off x="5353680" y="4433200"/>
                <a:ext cx="444240" cy="570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8">
            <p14:nvContentPartPr>
              <p14:cNvPr id="79" name="Ink 78">
                <a:extLst>
                  <a:ext uri="{FF2B5EF4-FFF2-40B4-BE49-F238E27FC236}">
                    <a16:creationId xmlns:a16="http://schemas.microsoft.com/office/drawing/2014/main" id="{EFFBDB63-D8FC-4DE0-B8EC-65DD877CFA7F}"/>
                  </a:ext>
                </a:extLst>
              </p14:cNvPr>
              <p14:cNvContentPartPr/>
              <p14:nvPr/>
            </p14:nvContentPartPr>
            <p14:xfrm>
              <a:off x="5963520" y="4719400"/>
              <a:ext cx="205920" cy="12240"/>
            </p14:xfrm>
          </p:contentPart>
        </mc:Choice>
        <mc:Fallback xmlns="">
          <p:pic>
            <p:nvPicPr>
              <p:cNvPr id="79" name="Ink 78">
                <a:extLst>
                  <a:ext uri="{FF2B5EF4-FFF2-40B4-BE49-F238E27FC236}">
                    <a16:creationId xmlns:a16="http://schemas.microsoft.com/office/drawing/2014/main" id="{EFFBDB63-D8FC-4DE0-B8EC-65DD877CFA7F}"/>
                  </a:ext>
                </a:extLst>
              </p:cNvPr>
              <p:cNvPicPr/>
              <p:nvPr/>
            </p:nvPicPr>
            <p:blipFill>
              <a:blip r:embed="rId99"/>
              <a:stretch>
                <a:fillRect/>
              </a:stretch>
            </p:blipFill>
            <p:spPr>
              <a:xfrm>
                <a:off x="5954880" y="4710400"/>
                <a:ext cx="223560" cy="29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0">
            <p14:nvContentPartPr>
              <p14:cNvPr id="82" name="Ink 81">
                <a:extLst>
                  <a:ext uri="{FF2B5EF4-FFF2-40B4-BE49-F238E27FC236}">
                    <a16:creationId xmlns:a16="http://schemas.microsoft.com/office/drawing/2014/main" id="{AC877C29-9766-49E6-8FA7-FA7F3CC9E42D}"/>
                  </a:ext>
                </a:extLst>
              </p14:cNvPr>
              <p14:cNvContentPartPr/>
              <p14:nvPr/>
            </p14:nvContentPartPr>
            <p14:xfrm>
              <a:off x="5954520" y="4811920"/>
              <a:ext cx="198360" cy="24120"/>
            </p14:xfrm>
          </p:contentPart>
        </mc:Choice>
        <mc:Fallback xmlns="">
          <p:pic>
            <p:nvPicPr>
              <p:cNvPr id="82" name="Ink 81">
                <a:extLst>
                  <a:ext uri="{FF2B5EF4-FFF2-40B4-BE49-F238E27FC236}">
                    <a16:creationId xmlns:a16="http://schemas.microsoft.com/office/drawing/2014/main" id="{AC877C29-9766-49E6-8FA7-FA7F3CC9E42D}"/>
                  </a:ext>
                </a:extLst>
              </p:cNvPr>
              <p:cNvPicPr/>
              <p:nvPr/>
            </p:nvPicPr>
            <p:blipFill>
              <a:blip r:embed="rId101"/>
              <a:stretch>
                <a:fillRect/>
              </a:stretch>
            </p:blipFill>
            <p:spPr>
              <a:xfrm>
                <a:off x="5945520" y="4802920"/>
                <a:ext cx="216000" cy="41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2">
            <p14:nvContentPartPr>
              <p14:cNvPr id="84" name="Ink 83">
                <a:extLst>
                  <a:ext uri="{FF2B5EF4-FFF2-40B4-BE49-F238E27FC236}">
                    <a16:creationId xmlns:a16="http://schemas.microsoft.com/office/drawing/2014/main" id="{DDD17F0E-3161-496E-9415-87D913753934}"/>
                  </a:ext>
                </a:extLst>
              </p14:cNvPr>
              <p14:cNvContentPartPr/>
              <p14:nvPr/>
            </p14:nvContentPartPr>
            <p14:xfrm>
              <a:off x="6327480" y="5021440"/>
              <a:ext cx="1800" cy="46440"/>
            </p14:xfrm>
          </p:contentPart>
        </mc:Choice>
        <mc:Fallback xmlns="">
          <p:pic>
            <p:nvPicPr>
              <p:cNvPr id="84" name="Ink 83">
                <a:extLst>
                  <a:ext uri="{FF2B5EF4-FFF2-40B4-BE49-F238E27FC236}">
                    <a16:creationId xmlns:a16="http://schemas.microsoft.com/office/drawing/2014/main" id="{DDD17F0E-3161-496E-9415-87D913753934}"/>
                  </a:ext>
                </a:extLst>
              </p:cNvPr>
              <p:cNvPicPr/>
              <p:nvPr/>
            </p:nvPicPr>
            <p:blipFill>
              <a:blip r:embed="rId103"/>
              <a:stretch>
                <a:fillRect/>
              </a:stretch>
            </p:blipFill>
            <p:spPr>
              <a:xfrm>
                <a:off x="6318840" y="5012440"/>
                <a:ext cx="19440" cy="64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4">
            <p14:nvContentPartPr>
              <p14:cNvPr id="95" name="Ink 94">
                <a:extLst>
                  <a:ext uri="{FF2B5EF4-FFF2-40B4-BE49-F238E27FC236}">
                    <a16:creationId xmlns:a16="http://schemas.microsoft.com/office/drawing/2014/main" id="{F27701C6-DE77-4322-BD44-E3C6CA3924E2}"/>
                  </a:ext>
                </a:extLst>
              </p14:cNvPr>
              <p14:cNvContentPartPr/>
              <p14:nvPr/>
            </p14:nvContentPartPr>
            <p14:xfrm>
              <a:off x="6265920" y="4492600"/>
              <a:ext cx="797760" cy="474120"/>
            </p14:xfrm>
          </p:contentPart>
        </mc:Choice>
        <mc:Fallback xmlns="">
          <p:pic>
            <p:nvPicPr>
              <p:cNvPr id="95" name="Ink 94">
                <a:extLst>
                  <a:ext uri="{FF2B5EF4-FFF2-40B4-BE49-F238E27FC236}">
                    <a16:creationId xmlns:a16="http://schemas.microsoft.com/office/drawing/2014/main" id="{F27701C6-DE77-4322-BD44-E3C6CA3924E2}"/>
                  </a:ext>
                </a:extLst>
              </p:cNvPr>
              <p:cNvPicPr/>
              <p:nvPr/>
            </p:nvPicPr>
            <p:blipFill>
              <a:blip r:embed="rId105"/>
              <a:stretch>
                <a:fillRect/>
              </a:stretch>
            </p:blipFill>
            <p:spPr>
              <a:xfrm>
                <a:off x="6256920" y="4483607"/>
                <a:ext cx="815400" cy="49174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6">
            <p14:nvContentPartPr>
              <p14:cNvPr id="105" name="Ink 104">
                <a:extLst>
                  <a:ext uri="{FF2B5EF4-FFF2-40B4-BE49-F238E27FC236}">
                    <a16:creationId xmlns:a16="http://schemas.microsoft.com/office/drawing/2014/main" id="{FC208A42-BAAB-4E2B-9625-7C5EDB1C605A}"/>
                  </a:ext>
                </a:extLst>
              </p14:cNvPr>
              <p14:cNvContentPartPr/>
              <p14:nvPr/>
            </p14:nvContentPartPr>
            <p14:xfrm>
              <a:off x="7170600" y="4460560"/>
              <a:ext cx="742320" cy="460800"/>
            </p14:xfrm>
          </p:contentPart>
        </mc:Choice>
        <mc:Fallback xmlns="">
          <p:pic>
            <p:nvPicPr>
              <p:cNvPr id="105" name="Ink 104">
                <a:extLst>
                  <a:ext uri="{FF2B5EF4-FFF2-40B4-BE49-F238E27FC236}">
                    <a16:creationId xmlns:a16="http://schemas.microsoft.com/office/drawing/2014/main" id="{FC208A42-BAAB-4E2B-9625-7C5EDB1C605A}"/>
                  </a:ext>
                </a:extLst>
              </p:cNvPr>
              <p:cNvPicPr/>
              <p:nvPr/>
            </p:nvPicPr>
            <p:blipFill>
              <a:blip r:embed="rId107"/>
              <a:stretch>
                <a:fillRect/>
              </a:stretch>
            </p:blipFill>
            <p:spPr>
              <a:xfrm>
                <a:off x="7161604" y="4451920"/>
                <a:ext cx="759951" cy="478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8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C6E3E43B-BA91-4878-9904-17778C533120}"/>
                  </a:ext>
                </a:extLst>
              </p14:cNvPr>
              <p14:cNvContentPartPr/>
              <p14:nvPr/>
            </p14:nvContentPartPr>
            <p14:xfrm>
              <a:off x="539400" y="5269120"/>
              <a:ext cx="208440" cy="1548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C6E3E43B-BA91-4878-9904-17778C533120}"/>
                  </a:ext>
                </a:extLst>
              </p:cNvPr>
              <p:cNvPicPr/>
              <p:nvPr/>
            </p:nvPicPr>
            <p:blipFill>
              <a:blip r:embed="rId109"/>
              <a:stretch>
                <a:fillRect/>
              </a:stretch>
            </p:blipFill>
            <p:spPr>
              <a:xfrm>
                <a:off x="530400" y="5260480"/>
                <a:ext cx="226080" cy="33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0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2083BA64-4005-4B6B-8484-682B8EA21F76}"/>
                  </a:ext>
                </a:extLst>
              </p14:cNvPr>
              <p14:cNvContentPartPr/>
              <p14:nvPr/>
            </p14:nvContentPartPr>
            <p14:xfrm>
              <a:off x="534000" y="5344720"/>
              <a:ext cx="192600" cy="1908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2083BA64-4005-4B6B-8484-682B8EA21F76}"/>
                  </a:ext>
                </a:extLst>
              </p:cNvPr>
              <p:cNvPicPr/>
              <p:nvPr/>
            </p:nvPicPr>
            <p:blipFill>
              <a:blip r:embed="rId111"/>
              <a:stretch>
                <a:fillRect/>
              </a:stretch>
            </p:blipFill>
            <p:spPr>
              <a:xfrm>
                <a:off x="525000" y="5336080"/>
                <a:ext cx="210240" cy="36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2">
            <p14:nvContentPartPr>
              <p14:cNvPr id="34" name="Ink 33">
                <a:extLst>
                  <a:ext uri="{FF2B5EF4-FFF2-40B4-BE49-F238E27FC236}">
                    <a16:creationId xmlns:a16="http://schemas.microsoft.com/office/drawing/2014/main" id="{13291128-7D18-4690-B973-6B48DBC9D4B2}"/>
                  </a:ext>
                </a:extLst>
              </p14:cNvPr>
              <p14:cNvContentPartPr/>
              <p14:nvPr/>
            </p14:nvContentPartPr>
            <p14:xfrm>
              <a:off x="1670520" y="5346160"/>
              <a:ext cx="190440" cy="216000"/>
            </p14:xfrm>
          </p:contentPart>
        </mc:Choice>
        <mc:Fallback xmlns="">
          <p:pic>
            <p:nvPicPr>
              <p:cNvPr id="34" name="Ink 33">
                <a:extLst>
                  <a:ext uri="{FF2B5EF4-FFF2-40B4-BE49-F238E27FC236}">
                    <a16:creationId xmlns:a16="http://schemas.microsoft.com/office/drawing/2014/main" id="{13291128-7D18-4690-B973-6B48DBC9D4B2}"/>
                  </a:ext>
                </a:extLst>
              </p:cNvPr>
              <p:cNvPicPr/>
              <p:nvPr/>
            </p:nvPicPr>
            <p:blipFill>
              <a:blip r:embed="rId113"/>
              <a:stretch>
                <a:fillRect/>
              </a:stretch>
            </p:blipFill>
            <p:spPr>
              <a:xfrm>
                <a:off x="1661880" y="5337175"/>
                <a:ext cx="208080" cy="23361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4">
            <p14:nvContentPartPr>
              <p14:cNvPr id="59" name="Ink 58">
                <a:extLst>
                  <a:ext uri="{FF2B5EF4-FFF2-40B4-BE49-F238E27FC236}">
                    <a16:creationId xmlns:a16="http://schemas.microsoft.com/office/drawing/2014/main" id="{CFED40A9-ADE6-415D-87DA-7CFBD48B5FE1}"/>
                  </a:ext>
                </a:extLst>
              </p14:cNvPr>
              <p14:cNvContentPartPr/>
              <p14:nvPr/>
            </p14:nvContentPartPr>
            <p14:xfrm>
              <a:off x="915960" y="5108920"/>
              <a:ext cx="653400" cy="504000"/>
            </p14:xfrm>
          </p:contentPart>
        </mc:Choice>
        <mc:Fallback xmlns="">
          <p:pic>
            <p:nvPicPr>
              <p:cNvPr id="59" name="Ink 58">
                <a:extLst>
                  <a:ext uri="{FF2B5EF4-FFF2-40B4-BE49-F238E27FC236}">
                    <a16:creationId xmlns:a16="http://schemas.microsoft.com/office/drawing/2014/main" id="{CFED40A9-ADE6-415D-87DA-7CFBD48B5FE1}"/>
                  </a:ext>
                </a:extLst>
              </p:cNvPr>
              <p:cNvPicPr/>
              <p:nvPr/>
            </p:nvPicPr>
            <p:blipFill>
              <a:blip r:embed="rId115"/>
              <a:stretch>
                <a:fillRect/>
              </a:stretch>
            </p:blipFill>
            <p:spPr>
              <a:xfrm>
                <a:off x="906960" y="5099920"/>
                <a:ext cx="671040" cy="521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6">
            <p14:nvContentPartPr>
              <p14:cNvPr id="74" name="Ink 73">
                <a:extLst>
                  <a:ext uri="{FF2B5EF4-FFF2-40B4-BE49-F238E27FC236}">
                    <a16:creationId xmlns:a16="http://schemas.microsoft.com/office/drawing/2014/main" id="{04FB040B-2A59-4BFA-BC33-604D83CE11AA}"/>
                  </a:ext>
                </a:extLst>
              </p14:cNvPr>
              <p14:cNvContentPartPr/>
              <p14:nvPr/>
            </p14:nvContentPartPr>
            <p14:xfrm>
              <a:off x="3183600" y="5204320"/>
              <a:ext cx="92880" cy="385920"/>
            </p14:xfrm>
          </p:contentPart>
        </mc:Choice>
        <mc:Fallback xmlns="">
          <p:pic>
            <p:nvPicPr>
              <p:cNvPr id="74" name="Ink 73">
                <a:extLst>
                  <a:ext uri="{FF2B5EF4-FFF2-40B4-BE49-F238E27FC236}">
                    <a16:creationId xmlns:a16="http://schemas.microsoft.com/office/drawing/2014/main" id="{04FB040B-2A59-4BFA-BC33-604D83CE11AA}"/>
                  </a:ext>
                </a:extLst>
              </p:cNvPr>
              <p:cNvPicPr/>
              <p:nvPr/>
            </p:nvPicPr>
            <p:blipFill>
              <a:blip r:embed="rId117"/>
              <a:stretch>
                <a:fillRect/>
              </a:stretch>
            </p:blipFill>
            <p:spPr>
              <a:xfrm>
                <a:off x="3174600" y="5195320"/>
                <a:ext cx="110520" cy="403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8">
            <p14:nvContentPartPr>
              <p14:cNvPr id="75" name="Ink 74">
                <a:extLst>
                  <a:ext uri="{FF2B5EF4-FFF2-40B4-BE49-F238E27FC236}">
                    <a16:creationId xmlns:a16="http://schemas.microsoft.com/office/drawing/2014/main" id="{6028161C-D43B-4C10-9137-FBE7BBFE2518}"/>
                  </a:ext>
                </a:extLst>
              </p14:cNvPr>
              <p14:cNvContentPartPr/>
              <p14:nvPr/>
            </p14:nvContentPartPr>
            <p14:xfrm>
              <a:off x="2013960" y="5185600"/>
              <a:ext cx="1092960" cy="479160"/>
            </p14:xfrm>
          </p:contentPart>
        </mc:Choice>
        <mc:Fallback xmlns="">
          <p:pic>
            <p:nvPicPr>
              <p:cNvPr id="75" name="Ink 74">
                <a:extLst>
                  <a:ext uri="{FF2B5EF4-FFF2-40B4-BE49-F238E27FC236}">
                    <a16:creationId xmlns:a16="http://schemas.microsoft.com/office/drawing/2014/main" id="{6028161C-D43B-4C10-9137-FBE7BBFE2518}"/>
                  </a:ext>
                </a:extLst>
              </p:cNvPr>
              <p:cNvPicPr/>
              <p:nvPr/>
            </p:nvPicPr>
            <p:blipFill>
              <a:blip r:embed="rId119"/>
              <a:stretch>
                <a:fillRect/>
              </a:stretch>
            </p:blipFill>
            <p:spPr>
              <a:xfrm>
                <a:off x="2004960" y="5176960"/>
                <a:ext cx="1110600" cy="496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0">
            <p14:nvContentPartPr>
              <p14:cNvPr id="83" name="Ink 82">
                <a:extLst>
                  <a:ext uri="{FF2B5EF4-FFF2-40B4-BE49-F238E27FC236}">
                    <a16:creationId xmlns:a16="http://schemas.microsoft.com/office/drawing/2014/main" id="{A2284B0B-C563-4532-B025-347D19E2D512}"/>
                  </a:ext>
                </a:extLst>
              </p14:cNvPr>
              <p14:cNvContentPartPr/>
              <p14:nvPr/>
            </p14:nvContentPartPr>
            <p14:xfrm>
              <a:off x="3435240" y="5331400"/>
              <a:ext cx="150120" cy="159480"/>
            </p14:xfrm>
          </p:contentPart>
        </mc:Choice>
        <mc:Fallback xmlns="">
          <p:pic>
            <p:nvPicPr>
              <p:cNvPr id="83" name="Ink 82">
                <a:extLst>
                  <a:ext uri="{FF2B5EF4-FFF2-40B4-BE49-F238E27FC236}">
                    <a16:creationId xmlns:a16="http://schemas.microsoft.com/office/drawing/2014/main" id="{A2284B0B-C563-4532-B025-347D19E2D512}"/>
                  </a:ext>
                </a:extLst>
              </p:cNvPr>
              <p:cNvPicPr/>
              <p:nvPr/>
            </p:nvPicPr>
            <p:blipFill>
              <a:blip r:embed="rId121"/>
              <a:stretch>
                <a:fillRect/>
              </a:stretch>
            </p:blipFill>
            <p:spPr>
              <a:xfrm>
                <a:off x="3426600" y="5322760"/>
                <a:ext cx="167760" cy="177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2">
            <p14:nvContentPartPr>
              <p14:cNvPr id="98" name="Ink 97">
                <a:extLst>
                  <a:ext uri="{FF2B5EF4-FFF2-40B4-BE49-F238E27FC236}">
                    <a16:creationId xmlns:a16="http://schemas.microsoft.com/office/drawing/2014/main" id="{8CCDDDCA-B9FB-46CA-82E7-7D6C103FBEA4}"/>
                  </a:ext>
                </a:extLst>
              </p14:cNvPr>
              <p14:cNvContentPartPr/>
              <p14:nvPr/>
            </p14:nvContentPartPr>
            <p14:xfrm>
              <a:off x="3796680" y="5217640"/>
              <a:ext cx="894960" cy="355680"/>
            </p14:xfrm>
          </p:contentPart>
        </mc:Choice>
        <mc:Fallback xmlns="">
          <p:pic>
            <p:nvPicPr>
              <p:cNvPr id="98" name="Ink 97">
                <a:extLst>
                  <a:ext uri="{FF2B5EF4-FFF2-40B4-BE49-F238E27FC236}">
                    <a16:creationId xmlns:a16="http://schemas.microsoft.com/office/drawing/2014/main" id="{8CCDDDCA-B9FB-46CA-82E7-7D6C103FBEA4}"/>
                  </a:ext>
                </a:extLst>
              </p:cNvPr>
              <p:cNvPicPr/>
              <p:nvPr/>
            </p:nvPicPr>
            <p:blipFill>
              <a:blip r:embed="rId123"/>
              <a:stretch>
                <a:fillRect/>
              </a:stretch>
            </p:blipFill>
            <p:spPr>
              <a:xfrm>
                <a:off x="3788040" y="5208640"/>
                <a:ext cx="912600" cy="373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4">
            <p14:nvContentPartPr>
              <p14:cNvPr id="102" name="Ink 101">
                <a:extLst>
                  <a:ext uri="{FF2B5EF4-FFF2-40B4-BE49-F238E27FC236}">
                    <a16:creationId xmlns:a16="http://schemas.microsoft.com/office/drawing/2014/main" id="{70DA57D8-BA94-4C1D-A50B-F5893890B78D}"/>
                  </a:ext>
                </a:extLst>
              </p14:cNvPr>
              <p14:cNvContentPartPr/>
              <p14:nvPr/>
            </p14:nvContentPartPr>
            <p14:xfrm>
              <a:off x="5912400" y="5246800"/>
              <a:ext cx="397800" cy="427320"/>
            </p14:xfrm>
          </p:contentPart>
        </mc:Choice>
        <mc:Fallback xmlns="">
          <p:pic>
            <p:nvPicPr>
              <p:cNvPr id="102" name="Ink 101">
                <a:extLst>
                  <a:ext uri="{FF2B5EF4-FFF2-40B4-BE49-F238E27FC236}">
                    <a16:creationId xmlns:a16="http://schemas.microsoft.com/office/drawing/2014/main" id="{70DA57D8-BA94-4C1D-A50B-F5893890B78D}"/>
                  </a:ext>
                </a:extLst>
              </p:cNvPr>
              <p:cNvPicPr/>
              <p:nvPr/>
            </p:nvPicPr>
            <p:blipFill>
              <a:blip r:embed="rId125"/>
              <a:stretch>
                <a:fillRect/>
              </a:stretch>
            </p:blipFill>
            <p:spPr>
              <a:xfrm>
                <a:off x="5903760" y="5238153"/>
                <a:ext cx="415440" cy="44497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6">
            <p14:nvContentPartPr>
              <p14:cNvPr id="104" name="Ink 103">
                <a:extLst>
                  <a:ext uri="{FF2B5EF4-FFF2-40B4-BE49-F238E27FC236}">
                    <a16:creationId xmlns:a16="http://schemas.microsoft.com/office/drawing/2014/main" id="{A3B03638-909B-4D96-9570-6327071CF82F}"/>
                  </a:ext>
                </a:extLst>
              </p14:cNvPr>
              <p14:cNvContentPartPr/>
              <p14:nvPr/>
            </p14:nvContentPartPr>
            <p14:xfrm>
              <a:off x="4821240" y="5232760"/>
              <a:ext cx="1006920" cy="390240"/>
            </p14:xfrm>
          </p:contentPart>
        </mc:Choice>
        <mc:Fallback xmlns="">
          <p:pic>
            <p:nvPicPr>
              <p:cNvPr id="104" name="Ink 103">
                <a:extLst>
                  <a:ext uri="{FF2B5EF4-FFF2-40B4-BE49-F238E27FC236}">
                    <a16:creationId xmlns:a16="http://schemas.microsoft.com/office/drawing/2014/main" id="{A3B03638-909B-4D96-9570-6327071CF82F}"/>
                  </a:ext>
                </a:extLst>
              </p:cNvPr>
              <p:cNvPicPr/>
              <p:nvPr/>
            </p:nvPicPr>
            <p:blipFill>
              <a:blip r:embed="rId127"/>
              <a:stretch>
                <a:fillRect/>
              </a:stretch>
            </p:blipFill>
            <p:spPr>
              <a:xfrm>
                <a:off x="4812603" y="5224112"/>
                <a:ext cx="1024554" cy="40789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8">
            <p14:nvContentPartPr>
              <p14:cNvPr id="65" name="Ink 64">
                <a:extLst>
                  <a:ext uri="{FF2B5EF4-FFF2-40B4-BE49-F238E27FC236}">
                    <a16:creationId xmlns:a16="http://schemas.microsoft.com/office/drawing/2014/main" id="{CAA0588D-2068-457C-A10F-626F267DA810}"/>
                  </a:ext>
                </a:extLst>
              </p14:cNvPr>
              <p14:cNvContentPartPr/>
              <p14:nvPr/>
            </p14:nvContentPartPr>
            <p14:xfrm>
              <a:off x="603840" y="5842960"/>
              <a:ext cx="193680" cy="16200"/>
            </p14:xfrm>
          </p:contentPart>
        </mc:Choice>
        <mc:Fallback xmlns="">
          <p:pic>
            <p:nvPicPr>
              <p:cNvPr id="65" name="Ink 64">
                <a:extLst>
                  <a:ext uri="{FF2B5EF4-FFF2-40B4-BE49-F238E27FC236}">
                    <a16:creationId xmlns:a16="http://schemas.microsoft.com/office/drawing/2014/main" id="{CAA0588D-2068-457C-A10F-626F267DA810}"/>
                  </a:ext>
                </a:extLst>
              </p:cNvPr>
              <p:cNvPicPr/>
              <p:nvPr/>
            </p:nvPicPr>
            <p:blipFill>
              <a:blip r:embed="rId129"/>
              <a:stretch>
                <a:fillRect/>
              </a:stretch>
            </p:blipFill>
            <p:spPr>
              <a:xfrm>
                <a:off x="595200" y="5834320"/>
                <a:ext cx="211320" cy="33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0">
            <p14:nvContentPartPr>
              <p14:cNvPr id="66" name="Ink 65">
                <a:extLst>
                  <a:ext uri="{FF2B5EF4-FFF2-40B4-BE49-F238E27FC236}">
                    <a16:creationId xmlns:a16="http://schemas.microsoft.com/office/drawing/2014/main" id="{20382FF8-C953-4C8A-BAD2-0D0B4CB140D4}"/>
                  </a:ext>
                </a:extLst>
              </p14:cNvPr>
              <p14:cNvContentPartPr/>
              <p14:nvPr/>
            </p14:nvContentPartPr>
            <p14:xfrm>
              <a:off x="617880" y="5946640"/>
              <a:ext cx="150480" cy="9360"/>
            </p14:xfrm>
          </p:contentPart>
        </mc:Choice>
        <mc:Fallback xmlns="">
          <p:pic>
            <p:nvPicPr>
              <p:cNvPr id="66" name="Ink 65">
                <a:extLst>
                  <a:ext uri="{FF2B5EF4-FFF2-40B4-BE49-F238E27FC236}">
                    <a16:creationId xmlns:a16="http://schemas.microsoft.com/office/drawing/2014/main" id="{20382FF8-C953-4C8A-BAD2-0D0B4CB140D4}"/>
                  </a:ext>
                </a:extLst>
              </p:cNvPr>
              <p:cNvPicPr/>
              <p:nvPr/>
            </p:nvPicPr>
            <p:blipFill>
              <a:blip r:embed="rId131"/>
              <a:stretch>
                <a:fillRect/>
              </a:stretch>
            </p:blipFill>
            <p:spPr>
              <a:xfrm>
                <a:off x="608880" y="5937640"/>
                <a:ext cx="168120" cy="27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2">
            <p14:nvContentPartPr>
              <p14:cNvPr id="77" name="Ink 76">
                <a:extLst>
                  <a:ext uri="{FF2B5EF4-FFF2-40B4-BE49-F238E27FC236}">
                    <a16:creationId xmlns:a16="http://schemas.microsoft.com/office/drawing/2014/main" id="{8745616F-C5A9-4883-8436-0EFA9BEF97C0}"/>
                  </a:ext>
                </a:extLst>
              </p14:cNvPr>
              <p14:cNvContentPartPr/>
              <p14:nvPr/>
            </p14:nvContentPartPr>
            <p14:xfrm>
              <a:off x="995880" y="5857000"/>
              <a:ext cx="987120" cy="263520"/>
            </p14:xfrm>
          </p:contentPart>
        </mc:Choice>
        <mc:Fallback xmlns="">
          <p:pic>
            <p:nvPicPr>
              <p:cNvPr id="77" name="Ink 76">
                <a:extLst>
                  <a:ext uri="{FF2B5EF4-FFF2-40B4-BE49-F238E27FC236}">
                    <a16:creationId xmlns:a16="http://schemas.microsoft.com/office/drawing/2014/main" id="{8745616F-C5A9-4883-8436-0EFA9BEF97C0}"/>
                  </a:ext>
                </a:extLst>
              </p:cNvPr>
              <p:cNvPicPr/>
              <p:nvPr/>
            </p:nvPicPr>
            <p:blipFill>
              <a:blip r:embed="rId133"/>
              <a:stretch>
                <a:fillRect/>
              </a:stretch>
            </p:blipFill>
            <p:spPr>
              <a:xfrm>
                <a:off x="987240" y="5848000"/>
                <a:ext cx="1004760" cy="281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4">
            <p14:nvContentPartPr>
              <p14:cNvPr id="86" name="Ink 85">
                <a:extLst>
                  <a:ext uri="{FF2B5EF4-FFF2-40B4-BE49-F238E27FC236}">
                    <a16:creationId xmlns:a16="http://schemas.microsoft.com/office/drawing/2014/main" id="{02ACC2AA-6168-4CF5-A9A2-B838FFCFC367}"/>
                  </a:ext>
                </a:extLst>
              </p14:cNvPr>
              <p14:cNvContentPartPr/>
              <p14:nvPr/>
            </p14:nvContentPartPr>
            <p14:xfrm>
              <a:off x="2089920" y="5717320"/>
              <a:ext cx="186840" cy="414000"/>
            </p14:xfrm>
          </p:contentPart>
        </mc:Choice>
        <mc:Fallback xmlns="">
          <p:pic>
            <p:nvPicPr>
              <p:cNvPr id="86" name="Ink 85">
                <a:extLst>
                  <a:ext uri="{FF2B5EF4-FFF2-40B4-BE49-F238E27FC236}">
                    <a16:creationId xmlns:a16="http://schemas.microsoft.com/office/drawing/2014/main" id="{02ACC2AA-6168-4CF5-A9A2-B838FFCFC367}"/>
                  </a:ext>
                </a:extLst>
              </p:cNvPr>
              <p:cNvPicPr/>
              <p:nvPr/>
            </p:nvPicPr>
            <p:blipFill>
              <a:blip r:embed="rId135"/>
              <a:stretch>
                <a:fillRect/>
              </a:stretch>
            </p:blipFill>
            <p:spPr>
              <a:xfrm>
                <a:off x="2081280" y="5708680"/>
                <a:ext cx="204480" cy="431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6">
            <p14:nvContentPartPr>
              <p14:cNvPr id="89" name="Ink 88">
                <a:extLst>
                  <a:ext uri="{FF2B5EF4-FFF2-40B4-BE49-F238E27FC236}">
                    <a16:creationId xmlns:a16="http://schemas.microsoft.com/office/drawing/2014/main" id="{160743AA-EBF6-4056-BAC5-69CE3BD1B10C}"/>
                  </a:ext>
                </a:extLst>
              </p14:cNvPr>
              <p14:cNvContentPartPr/>
              <p14:nvPr/>
            </p14:nvContentPartPr>
            <p14:xfrm>
              <a:off x="2509680" y="5902720"/>
              <a:ext cx="193320" cy="168840"/>
            </p14:xfrm>
          </p:contentPart>
        </mc:Choice>
        <mc:Fallback xmlns="">
          <p:pic>
            <p:nvPicPr>
              <p:cNvPr id="89" name="Ink 88">
                <a:extLst>
                  <a:ext uri="{FF2B5EF4-FFF2-40B4-BE49-F238E27FC236}">
                    <a16:creationId xmlns:a16="http://schemas.microsoft.com/office/drawing/2014/main" id="{160743AA-EBF6-4056-BAC5-69CE3BD1B10C}"/>
                  </a:ext>
                </a:extLst>
              </p:cNvPr>
              <p:cNvPicPr/>
              <p:nvPr/>
            </p:nvPicPr>
            <p:blipFill>
              <a:blip r:embed="rId137"/>
              <a:stretch>
                <a:fillRect/>
              </a:stretch>
            </p:blipFill>
            <p:spPr>
              <a:xfrm>
                <a:off x="2500680" y="5894080"/>
                <a:ext cx="210960" cy="186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8">
            <p14:nvContentPartPr>
              <p14:cNvPr id="94" name="Ink 93">
                <a:extLst>
                  <a:ext uri="{FF2B5EF4-FFF2-40B4-BE49-F238E27FC236}">
                    <a16:creationId xmlns:a16="http://schemas.microsoft.com/office/drawing/2014/main" id="{F90C894C-4012-4ECE-A5D3-648347B6A785}"/>
                  </a:ext>
                </a:extLst>
              </p14:cNvPr>
              <p14:cNvContentPartPr/>
              <p14:nvPr/>
            </p14:nvContentPartPr>
            <p14:xfrm>
              <a:off x="2902440" y="5841880"/>
              <a:ext cx="828000" cy="245520"/>
            </p14:xfrm>
          </p:contentPart>
        </mc:Choice>
        <mc:Fallback xmlns="">
          <p:pic>
            <p:nvPicPr>
              <p:cNvPr id="94" name="Ink 93">
                <a:extLst>
                  <a:ext uri="{FF2B5EF4-FFF2-40B4-BE49-F238E27FC236}">
                    <a16:creationId xmlns:a16="http://schemas.microsoft.com/office/drawing/2014/main" id="{F90C894C-4012-4ECE-A5D3-648347B6A785}"/>
                  </a:ext>
                </a:extLst>
              </p:cNvPr>
              <p:cNvPicPr/>
              <p:nvPr/>
            </p:nvPicPr>
            <p:blipFill>
              <a:blip r:embed="rId139"/>
              <a:stretch>
                <a:fillRect/>
              </a:stretch>
            </p:blipFill>
            <p:spPr>
              <a:xfrm>
                <a:off x="2893800" y="5832880"/>
                <a:ext cx="845640" cy="263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0">
            <p14:nvContentPartPr>
              <p14:cNvPr id="101" name="Ink 100">
                <a:extLst>
                  <a:ext uri="{FF2B5EF4-FFF2-40B4-BE49-F238E27FC236}">
                    <a16:creationId xmlns:a16="http://schemas.microsoft.com/office/drawing/2014/main" id="{B68C37C4-A095-4775-9C38-1BDA9FD24026}"/>
                  </a:ext>
                </a:extLst>
              </p14:cNvPr>
              <p14:cNvContentPartPr/>
              <p14:nvPr/>
            </p14:nvContentPartPr>
            <p14:xfrm>
              <a:off x="4433880" y="5918560"/>
              <a:ext cx="170640" cy="15120"/>
            </p14:xfrm>
          </p:contentPart>
        </mc:Choice>
        <mc:Fallback xmlns="">
          <p:pic>
            <p:nvPicPr>
              <p:cNvPr id="101" name="Ink 100">
                <a:extLst>
                  <a:ext uri="{FF2B5EF4-FFF2-40B4-BE49-F238E27FC236}">
                    <a16:creationId xmlns:a16="http://schemas.microsoft.com/office/drawing/2014/main" id="{B68C37C4-A095-4775-9C38-1BDA9FD24026}"/>
                  </a:ext>
                </a:extLst>
              </p:cNvPr>
              <p:cNvPicPr/>
              <p:nvPr/>
            </p:nvPicPr>
            <p:blipFill>
              <a:blip r:embed="rId141"/>
              <a:stretch>
                <a:fillRect/>
              </a:stretch>
            </p:blipFill>
            <p:spPr>
              <a:xfrm>
                <a:off x="4425240" y="5909920"/>
                <a:ext cx="188280" cy="32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2">
            <p14:nvContentPartPr>
              <p14:cNvPr id="103" name="Ink 102">
                <a:extLst>
                  <a:ext uri="{FF2B5EF4-FFF2-40B4-BE49-F238E27FC236}">
                    <a16:creationId xmlns:a16="http://schemas.microsoft.com/office/drawing/2014/main" id="{BA7BE5C9-4E0D-4440-9A7E-9ED913425FE0}"/>
                  </a:ext>
                </a:extLst>
              </p14:cNvPr>
              <p14:cNvContentPartPr/>
              <p14:nvPr/>
            </p14:nvContentPartPr>
            <p14:xfrm>
              <a:off x="4492560" y="5986240"/>
              <a:ext cx="110520" cy="39960"/>
            </p14:xfrm>
          </p:contentPart>
        </mc:Choice>
        <mc:Fallback xmlns="">
          <p:pic>
            <p:nvPicPr>
              <p:cNvPr id="103" name="Ink 102">
                <a:extLst>
                  <a:ext uri="{FF2B5EF4-FFF2-40B4-BE49-F238E27FC236}">
                    <a16:creationId xmlns:a16="http://schemas.microsoft.com/office/drawing/2014/main" id="{BA7BE5C9-4E0D-4440-9A7E-9ED913425FE0}"/>
                  </a:ext>
                </a:extLst>
              </p:cNvPr>
              <p:cNvPicPr/>
              <p:nvPr/>
            </p:nvPicPr>
            <p:blipFill>
              <a:blip r:embed="rId143"/>
              <a:stretch>
                <a:fillRect/>
              </a:stretch>
            </p:blipFill>
            <p:spPr>
              <a:xfrm>
                <a:off x="4483560" y="5977600"/>
                <a:ext cx="128160" cy="57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4">
            <p14:nvContentPartPr>
              <p14:cNvPr id="106" name="Ink 105">
                <a:extLst>
                  <a:ext uri="{FF2B5EF4-FFF2-40B4-BE49-F238E27FC236}">
                    <a16:creationId xmlns:a16="http://schemas.microsoft.com/office/drawing/2014/main" id="{A1E34507-4843-4B96-A138-904EABF8D889}"/>
                  </a:ext>
                </a:extLst>
              </p14:cNvPr>
              <p14:cNvContentPartPr/>
              <p14:nvPr/>
            </p14:nvContentPartPr>
            <p14:xfrm>
              <a:off x="3814320" y="5697520"/>
              <a:ext cx="465840" cy="378000"/>
            </p14:xfrm>
          </p:contentPart>
        </mc:Choice>
        <mc:Fallback xmlns="">
          <p:pic>
            <p:nvPicPr>
              <p:cNvPr id="106" name="Ink 105">
                <a:extLst>
                  <a:ext uri="{FF2B5EF4-FFF2-40B4-BE49-F238E27FC236}">
                    <a16:creationId xmlns:a16="http://schemas.microsoft.com/office/drawing/2014/main" id="{A1E34507-4843-4B96-A138-904EABF8D889}"/>
                  </a:ext>
                </a:extLst>
              </p:cNvPr>
              <p:cNvPicPr/>
              <p:nvPr/>
            </p:nvPicPr>
            <p:blipFill>
              <a:blip r:embed="rId145"/>
              <a:stretch>
                <a:fillRect/>
              </a:stretch>
            </p:blipFill>
            <p:spPr>
              <a:xfrm>
                <a:off x="3805680" y="5688880"/>
                <a:ext cx="483480" cy="395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6">
            <p14:nvContentPartPr>
              <p14:cNvPr id="107" name="Ink 106">
                <a:extLst>
                  <a:ext uri="{FF2B5EF4-FFF2-40B4-BE49-F238E27FC236}">
                    <a16:creationId xmlns:a16="http://schemas.microsoft.com/office/drawing/2014/main" id="{75F8D6DE-350C-455B-9602-E3C711399E25}"/>
                  </a:ext>
                </a:extLst>
              </p14:cNvPr>
              <p14:cNvContentPartPr/>
              <p14:nvPr/>
            </p14:nvContentPartPr>
            <p14:xfrm>
              <a:off x="4832400" y="5921440"/>
              <a:ext cx="342360" cy="193680"/>
            </p14:xfrm>
          </p:contentPart>
        </mc:Choice>
        <mc:Fallback xmlns="">
          <p:pic>
            <p:nvPicPr>
              <p:cNvPr id="107" name="Ink 106">
                <a:extLst>
                  <a:ext uri="{FF2B5EF4-FFF2-40B4-BE49-F238E27FC236}">
                    <a16:creationId xmlns:a16="http://schemas.microsoft.com/office/drawing/2014/main" id="{75F8D6DE-350C-455B-9602-E3C711399E25}"/>
                  </a:ext>
                </a:extLst>
              </p:cNvPr>
              <p:cNvPicPr/>
              <p:nvPr/>
            </p:nvPicPr>
            <p:blipFill>
              <a:blip r:embed="rId147"/>
              <a:stretch>
                <a:fillRect/>
              </a:stretch>
            </p:blipFill>
            <p:spPr>
              <a:xfrm>
                <a:off x="4823400" y="5912800"/>
                <a:ext cx="360000" cy="211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8">
            <p14:nvContentPartPr>
              <p14:cNvPr id="118" name="Ink 117">
                <a:extLst>
                  <a:ext uri="{FF2B5EF4-FFF2-40B4-BE49-F238E27FC236}">
                    <a16:creationId xmlns:a16="http://schemas.microsoft.com/office/drawing/2014/main" id="{44D10F45-04ED-4582-A030-73942A253D76}"/>
                  </a:ext>
                </a:extLst>
              </p14:cNvPr>
              <p14:cNvContentPartPr/>
              <p14:nvPr/>
            </p14:nvContentPartPr>
            <p14:xfrm>
              <a:off x="5793600" y="5807680"/>
              <a:ext cx="32760" cy="30240"/>
            </p14:xfrm>
          </p:contentPart>
        </mc:Choice>
        <mc:Fallback xmlns="">
          <p:pic>
            <p:nvPicPr>
              <p:cNvPr id="118" name="Ink 117">
                <a:extLst>
                  <a:ext uri="{FF2B5EF4-FFF2-40B4-BE49-F238E27FC236}">
                    <a16:creationId xmlns:a16="http://schemas.microsoft.com/office/drawing/2014/main" id="{44D10F45-04ED-4582-A030-73942A253D76}"/>
                  </a:ext>
                </a:extLst>
              </p:cNvPr>
              <p:cNvPicPr/>
              <p:nvPr/>
            </p:nvPicPr>
            <p:blipFill>
              <a:blip r:embed="rId149"/>
              <a:stretch>
                <a:fillRect/>
              </a:stretch>
            </p:blipFill>
            <p:spPr>
              <a:xfrm>
                <a:off x="5784600" y="5798680"/>
                <a:ext cx="50400" cy="47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0">
            <p14:nvContentPartPr>
              <p14:cNvPr id="119" name="Ink 118">
                <a:extLst>
                  <a:ext uri="{FF2B5EF4-FFF2-40B4-BE49-F238E27FC236}">
                    <a16:creationId xmlns:a16="http://schemas.microsoft.com/office/drawing/2014/main" id="{34F76608-C637-448D-A8DE-AC666EC3771A}"/>
                  </a:ext>
                </a:extLst>
              </p14:cNvPr>
              <p14:cNvContentPartPr/>
              <p14:nvPr/>
            </p14:nvContentPartPr>
            <p14:xfrm>
              <a:off x="5671920" y="5919640"/>
              <a:ext cx="307800" cy="217440"/>
            </p14:xfrm>
          </p:contentPart>
        </mc:Choice>
        <mc:Fallback xmlns="">
          <p:pic>
            <p:nvPicPr>
              <p:cNvPr id="119" name="Ink 118">
                <a:extLst>
                  <a:ext uri="{FF2B5EF4-FFF2-40B4-BE49-F238E27FC236}">
                    <a16:creationId xmlns:a16="http://schemas.microsoft.com/office/drawing/2014/main" id="{34F76608-C637-448D-A8DE-AC666EC3771A}"/>
                  </a:ext>
                </a:extLst>
              </p:cNvPr>
              <p:cNvPicPr/>
              <p:nvPr/>
            </p:nvPicPr>
            <p:blipFill>
              <a:blip r:embed="rId151"/>
              <a:stretch>
                <a:fillRect/>
              </a:stretch>
            </p:blipFill>
            <p:spPr>
              <a:xfrm>
                <a:off x="5663280" y="5910640"/>
                <a:ext cx="325440" cy="235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2">
            <p14:nvContentPartPr>
              <p14:cNvPr id="120" name="Ink 119">
                <a:extLst>
                  <a:ext uri="{FF2B5EF4-FFF2-40B4-BE49-F238E27FC236}">
                    <a16:creationId xmlns:a16="http://schemas.microsoft.com/office/drawing/2014/main" id="{5DA614E9-37DD-41DE-8F69-515CA6BAA8DC}"/>
                  </a:ext>
                </a:extLst>
              </p14:cNvPr>
              <p14:cNvContentPartPr/>
              <p14:nvPr/>
            </p14:nvContentPartPr>
            <p14:xfrm>
              <a:off x="5338560" y="5828920"/>
              <a:ext cx="223920" cy="283680"/>
            </p14:xfrm>
          </p:contentPart>
        </mc:Choice>
        <mc:Fallback xmlns="">
          <p:pic>
            <p:nvPicPr>
              <p:cNvPr id="120" name="Ink 119">
                <a:extLst>
                  <a:ext uri="{FF2B5EF4-FFF2-40B4-BE49-F238E27FC236}">
                    <a16:creationId xmlns:a16="http://schemas.microsoft.com/office/drawing/2014/main" id="{5DA614E9-37DD-41DE-8F69-515CA6BAA8DC}"/>
                  </a:ext>
                </a:extLst>
              </p:cNvPr>
              <p:cNvPicPr/>
              <p:nvPr/>
            </p:nvPicPr>
            <p:blipFill>
              <a:blip r:embed="rId153"/>
              <a:stretch>
                <a:fillRect/>
              </a:stretch>
            </p:blipFill>
            <p:spPr>
              <a:xfrm>
                <a:off x="5329920" y="5819920"/>
                <a:ext cx="241560" cy="301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4">
            <p14:nvContentPartPr>
              <p14:cNvPr id="97" name="Ink 96">
                <a:extLst>
                  <a:ext uri="{FF2B5EF4-FFF2-40B4-BE49-F238E27FC236}">
                    <a16:creationId xmlns:a16="http://schemas.microsoft.com/office/drawing/2014/main" id="{00894376-08C2-4630-ACFF-A53461BEA464}"/>
                  </a:ext>
                </a:extLst>
              </p14:cNvPr>
              <p14:cNvContentPartPr/>
              <p14:nvPr/>
            </p14:nvContentPartPr>
            <p14:xfrm>
              <a:off x="6456000" y="5497360"/>
              <a:ext cx="1639440" cy="1077840"/>
            </p14:xfrm>
          </p:contentPart>
        </mc:Choice>
        <mc:Fallback xmlns="">
          <p:pic>
            <p:nvPicPr>
              <p:cNvPr id="97" name="Ink 96">
                <a:extLst>
                  <a:ext uri="{FF2B5EF4-FFF2-40B4-BE49-F238E27FC236}">
                    <a16:creationId xmlns:a16="http://schemas.microsoft.com/office/drawing/2014/main" id="{00894376-08C2-4630-ACFF-A53461BEA464}"/>
                  </a:ext>
                </a:extLst>
              </p:cNvPr>
              <p:cNvPicPr/>
              <p:nvPr/>
            </p:nvPicPr>
            <p:blipFill>
              <a:blip r:embed="rId155"/>
              <a:stretch>
                <a:fillRect/>
              </a:stretch>
            </p:blipFill>
            <p:spPr>
              <a:xfrm>
                <a:off x="6447360" y="5488720"/>
                <a:ext cx="1657080" cy="10954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26321749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39" name="Ink 38">
                <a:extLst>
                  <a:ext uri="{FF2B5EF4-FFF2-40B4-BE49-F238E27FC236}">
                    <a16:creationId xmlns:a16="http://schemas.microsoft.com/office/drawing/2014/main" id="{D5851DDD-004E-4979-A5AB-BF5502DB3B21}"/>
                  </a:ext>
                </a:extLst>
              </p14:cNvPr>
              <p14:cNvContentPartPr/>
              <p14:nvPr/>
            </p14:nvContentPartPr>
            <p14:xfrm>
              <a:off x="5955600" y="248560"/>
              <a:ext cx="362880" cy="343440"/>
            </p14:xfrm>
          </p:contentPart>
        </mc:Choice>
        <mc:Fallback xmlns="">
          <p:pic>
            <p:nvPicPr>
              <p:cNvPr id="39" name="Ink 38">
                <a:extLst>
                  <a:ext uri="{FF2B5EF4-FFF2-40B4-BE49-F238E27FC236}">
                    <a16:creationId xmlns:a16="http://schemas.microsoft.com/office/drawing/2014/main" id="{D5851DDD-004E-4979-A5AB-BF5502DB3B21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946960" y="239920"/>
                <a:ext cx="380520" cy="361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48" name="Ink 47">
                <a:extLst>
                  <a:ext uri="{FF2B5EF4-FFF2-40B4-BE49-F238E27FC236}">
                    <a16:creationId xmlns:a16="http://schemas.microsoft.com/office/drawing/2014/main" id="{3E981781-8D71-4984-9B22-ACA3378A576A}"/>
                  </a:ext>
                </a:extLst>
              </p14:cNvPr>
              <p14:cNvContentPartPr/>
              <p14:nvPr/>
            </p14:nvContentPartPr>
            <p14:xfrm>
              <a:off x="7603320" y="300040"/>
              <a:ext cx="629640" cy="322200"/>
            </p14:xfrm>
          </p:contentPart>
        </mc:Choice>
        <mc:Fallback xmlns="">
          <p:pic>
            <p:nvPicPr>
              <p:cNvPr id="48" name="Ink 47">
                <a:extLst>
                  <a:ext uri="{FF2B5EF4-FFF2-40B4-BE49-F238E27FC236}">
                    <a16:creationId xmlns:a16="http://schemas.microsoft.com/office/drawing/2014/main" id="{3E981781-8D71-4984-9B22-ACA3378A576A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7594325" y="291400"/>
                <a:ext cx="647270" cy="339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49" name="Ink 48">
                <a:extLst>
                  <a:ext uri="{FF2B5EF4-FFF2-40B4-BE49-F238E27FC236}">
                    <a16:creationId xmlns:a16="http://schemas.microsoft.com/office/drawing/2014/main" id="{3ADD1277-4963-45B4-A8A0-62608320DAC8}"/>
                  </a:ext>
                </a:extLst>
              </p14:cNvPr>
              <p14:cNvContentPartPr/>
              <p14:nvPr/>
            </p14:nvContentPartPr>
            <p14:xfrm>
              <a:off x="6709080" y="256120"/>
              <a:ext cx="637560" cy="465840"/>
            </p14:xfrm>
          </p:contentPart>
        </mc:Choice>
        <mc:Fallback xmlns="">
          <p:pic>
            <p:nvPicPr>
              <p:cNvPr id="49" name="Ink 48">
                <a:extLst>
                  <a:ext uri="{FF2B5EF4-FFF2-40B4-BE49-F238E27FC236}">
                    <a16:creationId xmlns:a16="http://schemas.microsoft.com/office/drawing/2014/main" id="{3ADD1277-4963-45B4-A8A0-62608320DAC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700435" y="247480"/>
                <a:ext cx="655210" cy="483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72" name="Ink 71">
                <a:extLst>
                  <a:ext uri="{FF2B5EF4-FFF2-40B4-BE49-F238E27FC236}">
                    <a16:creationId xmlns:a16="http://schemas.microsoft.com/office/drawing/2014/main" id="{569ABF58-08F1-4E22-9520-A8FECA37163D}"/>
                  </a:ext>
                </a:extLst>
              </p14:cNvPr>
              <p14:cNvContentPartPr/>
              <p14:nvPr/>
            </p14:nvContentPartPr>
            <p14:xfrm>
              <a:off x="522840" y="160000"/>
              <a:ext cx="5083560" cy="1121760"/>
            </p14:xfrm>
          </p:contentPart>
        </mc:Choice>
        <mc:Fallback xmlns="">
          <p:pic>
            <p:nvPicPr>
              <p:cNvPr id="72" name="Ink 71">
                <a:extLst>
                  <a:ext uri="{FF2B5EF4-FFF2-40B4-BE49-F238E27FC236}">
                    <a16:creationId xmlns:a16="http://schemas.microsoft.com/office/drawing/2014/main" id="{569ABF58-08F1-4E22-9520-A8FECA37163D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513841" y="151000"/>
                <a:ext cx="5101199" cy="11394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35646515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32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39" name="Ink 38">
                <a:extLst>
                  <a:ext uri="{FF2B5EF4-FFF2-40B4-BE49-F238E27FC236}">
                    <a16:creationId xmlns:a16="http://schemas.microsoft.com/office/drawing/2014/main" id="{D5851DDD-004E-4979-A5AB-BF5502DB3B21}"/>
                  </a:ext>
                </a:extLst>
              </p14:cNvPr>
              <p14:cNvContentPartPr/>
              <p14:nvPr/>
            </p14:nvContentPartPr>
            <p14:xfrm>
              <a:off x="5955600" y="248560"/>
              <a:ext cx="362880" cy="343440"/>
            </p14:xfrm>
          </p:contentPart>
        </mc:Choice>
        <mc:Fallback xmlns="">
          <p:pic>
            <p:nvPicPr>
              <p:cNvPr id="39" name="Ink 38">
                <a:extLst>
                  <a:ext uri="{FF2B5EF4-FFF2-40B4-BE49-F238E27FC236}">
                    <a16:creationId xmlns:a16="http://schemas.microsoft.com/office/drawing/2014/main" id="{D5851DDD-004E-4979-A5AB-BF5502DB3B21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946960" y="239920"/>
                <a:ext cx="380520" cy="361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48" name="Ink 47">
                <a:extLst>
                  <a:ext uri="{FF2B5EF4-FFF2-40B4-BE49-F238E27FC236}">
                    <a16:creationId xmlns:a16="http://schemas.microsoft.com/office/drawing/2014/main" id="{3E981781-8D71-4984-9B22-ACA3378A576A}"/>
                  </a:ext>
                </a:extLst>
              </p14:cNvPr>
              <p14:cNvContentPartPr/>
              <p14:nvPr/>
            </p14:nvContentPartPr>
            <p14:xfrm>
              <a:off x="7603320" y="300040"/>
              <a:ext cx="629640" cy="322200"/>
            </p14:xfrm>
          </p:contentPart>
        </mc:Choice>
        <mc:Fallback xmlns="">
          <p:pic>
            <p:nvPicPr>
              <p:cNvPr id="48" name="Ink 47">
                <a:extLst>
                  <a:ext uri="{FF2B5EF4-FFF2-40B4-BE49-F238E27FC236}">
                    <a16:creationId xmlns:a16="http://schemas.microsoft.com/office/drawing/2014/main" id="{3E981781-8D71-4984-9B22-ACA3378A576A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7594325" y="291400"/>
                <a:ext cx="647270" cy="339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49" name="Ink 48">
                <a:extLst>
                  <a:ext uri="{FF2B5EF4-FFF2-40B4-BE49-F238E27FC236}">
                    <a16:creationId xmlns:a16="http://schemas.microsoft.com/office/drawing/2014/main" id="{3ADD1277-4963-45B4-A8A0-62608320DAC8}"/>
                  </a:ext>
                </a:extLst>
              </p14:cNvPr>
              <p14:cNvContentPartPr/>
              <p14:nvPr/>
            </p14:nvContentPartPr>
            <p14:xfrm>
              <a:off x="6709080" y="256120"/>
              <a:ext cx="637560" cy="465840"/>
            </p14:xfrm>
          </p:contentPart>
        </mc:Choice>
        <mc:Fallback xmlns="">
          <p:pic>
            <p:nvPicPr>
              <p:cNvPr id="49" name="Ink 48">
                <a:extLst>
                  <a:ext uri="{FF2B5EF4-FFF2-40B4-BE49-F238E27FC236}">
                    <a16:creationId xmlns:a16="http://schemas.microsoft.com/office/drawing/2014/main" id="{3ADD1277-4963-45B4-A8A0-62608320DAC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700435" y="247480"/>
                <a:ext cx="655210" cy="483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72" name="Ink 71">
                <a:extLst>
                  <a:ext uri="{FF2B5EF4-FFF2-40B4-BE49-F238E27FC236}">
                    <a16:creationId xmlns:a16="http://schemas.microsoft.com/office/drawing/2014/main" id="{569ABF58-08F1-4E22-9520-A8FECA37163D}"/>
                  </a:ext>
                </a:extLst>
              </p14:cNvPr>
              <p14:cNvContentPartPr/>
              <p14:nvPr/>
            </p14:nvContentPartPr>
            <p14:xfrm>
              <a:off x="522840" y="160000"/>
              <a:ext cx="5083560" cy="1121760"/>
            </p14:xfrm>
          </p:contentPart>
        </mc:Choice>
        <mc:Fallback xmlns="">
          <p:pic>
            <p:nvPicPr>
              <p:cNvPr id="72" name="Ink 71">
                <a:extLst>
                  <a:ext uri="{FF2B5EF4-FFF2-40B4-BE49-F238E27FC236}">
                    <a16:creationId xmlns:a16="http://schemas.microsoft.com/office/drawing/2014/main" id="{569ABF58-08F1-4E22-9520-A8FECA37163D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513841" y="151000"/>
                <a:ext cx="5101199" cy="1139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3D5F22C3-B6D1-4317-8C2A-3090BE3231FA}"/>
                  </a:ext>
                </a:extLst>
              </p14:cNvPr>
              <p14:cNvContentPartPr/>
              <p14:nvPr/>
            </p14:nvContentPartPr>
            <p14:xfrm>
              <a:off x="1467840" y="1242520"/>
              <a:ext cx="1173960" cy="43056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3D5F22C3-B6D1-4317-8C2A-3090BE3231FA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1458840" y="1233880"/>
                <a:ext cx="1191600" cy="448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19A4D485-F777-4BE1-9FB9-4F4CABBECF5F}"/>
                  </a:ext>
                </a:extLst>
              </p14:cNvPr>
              <p14:cNvContentPartPr/>
              <p14:nvPr/>
            </p14:nvContentPartPr>
            <p14:xfrm>
              <a:off x="3119160" y="1436200"/>
              <a:ext cx="345960" cy="31356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19A4D485-F777-4BE1-9FB9-4F4CABBECF5F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3110520" y="1427200"/>
                <a:ext cx="363600" cy="331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07BD21A8-4186-41F9-90EF-6ECD1F5C9261}"/>
                  </a:ext>
                </a:extLst>
              </p14:cNvPr>
              <p14:cNvContentPartPr/>
              <p14:nvPr/>
            </p14:nvContentPartPr>
            <p14:xfrm>
              <a:off x="3174240" y="1233160"/>
              <a:ext cx="221040" cy="6912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07BD21A8-4186-41F9-90EF-6ECD1F5C9261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3165600" y="1224520"/>
                <a:ext cx="238680" cy="86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568BCED1-3A89-4CE0-A306-10C4E3FE7904}"/>
                  </a:ext>
                </a:extLst>
              </p14:cNvPr>
              <p14:cNvContentPartPr/>
              <p14:nvPr/>
            </p14:nvContentPartPr>
            <p14:xfrm>
              <a:off x="3615600" y="1506040"/>
              <a:ext cx="128160" cy="2412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568BCED1-3A89-4CE0-A306-10C4E3FE7904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3606960" y="1497400"/>
                <a:ext cx="145800" cy="41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0CE1BFFA-1F03-44A5-8B41-E198852886FE}"/>
                  </a:ext>
                </a:extLst>
              </p14:cNvPr>
              <p14:cNvContentPartPr/>
              <p14:nvPr/>
            </p14:nvContentPartPr>
            <p14:xfrm>
              <a:off x="3622440" y="1604320"/>
              <a:ext cx="119520" cy="1224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0CE1BFFA-1F03-44A5-8B41-E198852886FE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3613440" y="1595320"/>
                <a:ext cx="137160" cy="29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77F33C3B-6A4C-4E2A-A27C-3A870D6F682B}"/>
                  </a:ext>
                </a:extLst>
              </p14:cNvPr>
              <p14:cNvContentPartPr/>
              <p14:nvPr/>
            </p14:nvContentPartPr>
            <p14:xfrm>
              <a:off x="4059840" y="1357720"/>
              <a:ext cx="180000" cy="4932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77F33C3B-6A4C-4E2A-A27C-3A870D6F682B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4050840" y="1349080"/>
                <a:ext cx="197640" cy="66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FDF2F7F1-B4DB-4240-9407-F52A24F16DD1}"/>
                  </a:ext>
                </a:extLst>
              </p14:cNvPr>
              <p14:cNvContentPartPr/>
              <p14:nvPr/>
            </p14:nvContentPartPr>
            <p14:xfrm>
              <a:off x="4052280" y="1271680"/>
              <a:ext cx="200520" cy="2016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FDF2F7F1-B4DB-4240-9407-F52A24F16DD1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4043640" y="1262680"/>
                <a:ext cx="218160" cy="37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A5F7BF47-3857-4CF1-9694-4CF33C430ED2}"/>
                  </a:ext>
                </a:extLst>
              </p14:cNvPr>
              <p14:cNvContentPartPr/>
              <p14:nvPr/>
            </p14:nvContentPartPr>
            <p14:xfrm>
              <a:off x="4031760" y="1467880"/>
              <a:ext cx="411840" cy="248040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A5F7BF47-3857-4CF1-9694-4CF33C430ED2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4023120" y="1459240"/>
                <a:ext cx="429480" cy="265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1A28C0A9-14AB-4BEC-A64D-68DF10945E1E}"/>
                  </a:ext>
                </a:extLst>
              </p14:cNvPr>
              <p14:cNvContentPartPr/>
              <p14:nvPr/>
            </p14:nvContentPartPr>
            <p14:xfrm>
              <a:off x="4531440" y="1336480"/>
              <a:ext cx="425880" cy="447120"/>
            </p14:xfrm>
          </p:contentPart>
        </mc:Choice>
        <mc:Fallback xmlns=""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1A28C0A9-14AB-4BEC-A64D-68DF10945E1E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4522800" y="1327840"/>
                <a:ext cx="443520" cy="464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71" name="Ink 70">
                <a:extLst>
                  <a:ext uri="{FF2B5EF4-FFF2-40B4-BE49-F238E27FC236}">
                    <a16:creationId xmlns:a16="http://schemas.microsoft.com/office/drawing/2014/main" id="{AB3F279B-6B0A-4EF4-A870-983759780064}"/>
                  </a:ext>
                </a:extLst>
              </p14:cNvPr>
              <p14:cNvContentPartPr/>
              <p14:nvPr/>
            </p14:nvContentPartPr>
            <p14:xfrm>
              <a:off x="473520" y="1801600"/>
              <a:ext cx="217800" cy="88200"/>
            </p14:xfrm>
          </p:contentPart>
        </mc:Choice>
        <mc:Fallback xmlns="">
          <p:pic>
            <p:nvPicPr>
              <p:cNvPr id="71" name="Ink 70">
                <a:extLst>
                  <a:ext uri="{FF2B5EF4-FFF2-40B4-BE49-F238E27FC236}">
                    <a16:creationId xmlns:a16="http://schemas.microsoft.com/office/drawing/2014/main" id="{AB3F279B-6B0A-4EF4-A870-983759780064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464880" y="1792600"/>
                <a:ext cx="235440" cy="105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75" name="Ink 74">
                <a:extLst>
                  <a:ext uri="{FF2B5EF4-FFF2-40B4-BE49-F238E27FC236}">
                    <a16:creationId xmlns:a16="http://schemas.microsoft.com/office/drawing/2014/main" id="{97E6F005-ED6B-4102-9982-FB80E3FBA296}"/>
                  </a:ext>
                </a:extLst>
              </p14:cNvPr>
              <p14:cNvContentPartPr/>
              <p14:nvPr/>
            </p14:nvContentPartPr>
            <p14:xfrm>
              <a:off x="539400" y="1949920"/>
              <a:ext cx="635040" cy="419760"/>
            </p14:xfrm>
          </p:contentPart>
        </mc:Choice>
        <mc:Fallback xmlns="">
          <p:pic>
            <p:nvPicPr>
              <p:cNvPr id="75" name="Ink 74">
                <a:extLst>
                  <a:ext uri="{FF2B5EF4-FFF2-40B4-BE49-F238E27FC236}">
                    <a16:creationId xmlns:a16="http://schemas.microsoft.com/office/drawing/2014/main" id="{97E6F005-ED6B-4102-9982-FB80E3FBA296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530400" y="1940920"/>
                <a:ext cx="652680" cy="437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77" name="Ink 76">
                <a:extLst>
                  <a:ext uri="{FF2B5EF4-FFF2-40B4-BE49-F238E27FC236}">
                    <a16:creationId xmlns:a16="http://schemas.microsoft.com/office/drawing/2014/main" id="{065099C1-7826-4DD2-8BB9-CD8473E93BA5}"/>
                  </a:ext>
                </a:extLst>
              </p14:cNvPr>
              <p14:cNvContentPartPr/>
              <p14:nvPr/>
            </p14:nvContentPartPr>
            <p14:xfrm>
              <a:off x="1309440" y="2415400"/>
              <a:ext cx="57600" cy="80640"/>
            </p14:xfrm>
          </p:contentPart>
        </mc:Choice>
        <mc:Fallback xmlns="">
          <p:pic>
            <p:nvPicPr>
              <p:cNvPr id="77" name="Ink 76">
                <a:extLst>
                  <a:ext uri="{FF2B5EF4-FFF2-40B4-BE49-F238E27FC236}">
                    <a16:creationId xmlns:a16="http://schemas.microsoft.com/office/drawing/2014/main" id="{065099C1-7826-4DD2-8BB9-CD8473E93BA5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1300800" y="2406760"/>
                <a:ext cx="75240" cy="98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">
            <p14:nvContentPartPr>
              <p14:cNvPr id="85" name="Ink 84">
                <a:extLst>
                  <a:ext uri="{FF2B5EF4-FFF2-40B4-BE49-F238E27FC236}">
                    <a16:creationId xmlns:a16="http://schemas.microsoft.com/office/drawing/2014/main" id="{F9E769EA-DD9E-4B24-BDF9-03D06D44C732}"/>
                  </a:ext>
                </a:extLst>
              </p14:cNvPr>
              <p14:cNvContentPartPr/>
              <p14:nvPr/>
            </p14:nvContentPartPr>
            <p14:xfrm>
              <a:off x="1335720" y="1948840"/>
              <a:ext cx="580320" cy="430200"/>
            </p14:xfrm>
          </p:contentPart>
        </mc:Choice>
        <mc:Fallback xmlns="">
          <p:pic>
            <p:nvPicPr>
              <p:cNvPr id="85" name="Ink 84">
                <a:extLst>
                  <a:ext uri="{FF2B5EF4-FFF2-40B4-BE49-F238E27FC236}">
                    <a16:creationId xmlns:a16="http://schemas.microsoft.com/office/drawing/2014/main" id="{F9E769EA-DD9E-4B24-BDF9-03D06D44C732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1327080" y="1940200"/>
                <a:ext cx="597960" cy="447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6">
            <p14:nvContentPartPr>
              <p14:cNvPr id="89" name="Ink 88">
                <a:extLst>
                  <a:ext uri="{FF2B5EF4-FFF2-40B4-BE49-F238E27FC236}">
                    <a16:creationId xmlns:a16="http://schemas.microsoft.com/office/drawing/2014/main" id="{D3673699-5A06-4718-95A8-704F91C23255}"/>
                  </a:ext>
                </a:extLst>
              </p14:cNvPr>
              <p14:cNvContentPartPr/>
              <p14:nvPr/>
            </p14:nvContentPartPr>
            <p14:xfrm>
              <a:off x="2007840" y="2118400"/>
              <a:ext cx="144720" cy="184680"/>
            </p14:xfrm>
          </p:contentPart>
        </mc:Choice>
        <mc:Fallback xmlns="">
          <p:pic>
            <p:nvPicPr>
              <p:cNvPr id="89" name="Ink 88">
                <a:extLst>
                  <a:ext uri="{FF2B5EF4-FFF2-40B4-BE49-F238E27FC236}">
                    <a16:creationId xmlns:a16="http://schemas.microsoft.com/office/drawing/2014/main" id="{D3673699-5A06-4718-95A8-704F91C23255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1999200" y="2109760"/>
                <a:ext cx="162360" cy="202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8">
            <p14:nvContentPartPr>
              <p14:cNvPr id="95" name="Ink 94">
                <a:extLst>
                  <a:ext uri="{FF2B5EF4-FFF2-40B4-BE49-F238E27FC236}">
                    <a16:creationId xmlns:a16="http://schemas.microsoft.com/office/drawing/2014/main" id="{8E901298-AD9D-4417-B34A-300AFDAE4A99}"/>
                  </a:ext>
                </a:extLst>
              </p14:cNvPr>
              <p14:cNvContentPartPr/>
              <p14:nvPr/>
            </p14:nvContentPartPr>
            <p14:xfrm>
              <a:off x="2238600" y="2064400"/>
              <a:ext cx="711360" cy="314280"/>
            </p14:xfrm>
          </p:contentPart>
        </mc:Choice>
        <mc:Fallback xmlns="">
          <p:pic>
            <p:nvPicPr>
              <p:cNvPr id="95" name="Ink 94">
                <a:extLst>
                  <a:ext uri="{FF2B5EF4-FFF2-40B4-BE49-F238E27FC236}">
                    <a16:creationId xmlns:a16="http://schemas.microsoft.com/office/drawing/2014/main" id="{8E901298-AD9D-4417-B34A-300AFDAE4A99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2229960" y="2055410"/>
                <a:ext cx="729000" cy="3319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96" name="Ink 95">
                <a:extLst>
                  <a:ext uri="{FF2B5EF4-FFF2-40B4-BE49-F238E27FC236}">
                    <a16:creationId xmlns:a16="http://schemas.microsoft.com/office/drawing/2014/main" id="{B6702700-03D7-4E53-A12D-15DEDBD6E3A1}"/>
                  </a:ext>
                </a:extLst>
              </p14:cNvPr>
              <p14:cNvContentPartPr/>
              <p14:nvPr/>
            </p14:nvContentPartPr>
            <p14:xfrm>
              <a:off x="2656560" y="1939480"/>
              <a:ext cx="174600" cy="79920"/>
            </p14:xfrm>
          </p:contentPart>
        </mc:Choice>
        <mc:Fallback xmlns="">
          <p:pic>
            <p:nvPicPr>
              <p:cNvPr id="96" name="Ink 95">
                <a:extLst>
                  <a:ext uri="{FF2B5EF4-FFF2-40B4-BE49-F238E27FC236}">
                    <a16:creationId xmlns:a16="http://schemas.microsoft.com/office/drawing/2014/main" id="{B6702700-03D7-4E53-A12D-15DEDBD6E3A1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2647920" y="1930840"/>
                <a:ext cx="192240" cy="97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2">
            <p14:nvContentPartPr>
              <p14:cNvPr id="141" name="Ink 140">
                <a:extLst>
                  <a:ext uri="{FF2B5EF4-FFF2-40B4-BE49-F238E27FC236}">
                    <a16:creationId xmlns:a16="http://schemas.microsoft.com/office/drawing/2014/main" id="{416A8419-6E4C-4350-8A6D-2CF19B9F9C3D}"/>
                  </a:ext>
                </a:extLst>
              </p14:cNvPr>
              <p14:cNvContentPartPr/>
              <p14:nvPr/>
            </p14:nvContentPartPr>
            <p14:xfrm>
              <a:off x="5818440" y="1323160"/>
              <a:ext cx="40680" cy="360720"/>
            </p14:xfrm>
          </p:contentPart>
        </mc:Choice>
        <mc:Fallback xmlns="">
          <p:pic>
            <p:nvPicPr>
              <p:cNvPr id="141" name="Ink 140">
                <a:extLst>
                  <a:ext uri="{FF2B5EF4-FFF2-40B4-BE49-F238E27FC236}">
                    <a16:creationId xmlns:a16="http://schemas.microsoft.com/office/drawing/2014/main" id="{416A8419-6E4C-4350-8A6D-2CF19B9F9C3D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5809800" y="1314520"/>
                <a:ext cx="58320" cy="378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4">
            <p14:nvContentPartPr>
              <p14:cNvPr id="142" name="Ink 141">
                <a:extLst>
                  <a:ext uri="{FF2B5EF4-FFF2-40B4-BE49-F238E27FC236}">
                    <a16:creationId xmlns:a16="http://schemas.microsoft.com/office/drawing/2014/main" id="{2436206B-3B6B-4FB6-922D-932DBF01F281}"/>
                  </a:ext>
                </a:extLst>
              </p14:cNvPr>
              <p14:cNvContentPartPr/>
              <p14:nvPr/>
            </p14:nvContentPartPr>
            <p14:xfrm>
              <a:off x="5656080" y="1463920"/>
              <a:ext cx="437040" cy="77400"/>
            </p14:xfrm>
          </p:contentPart>
        </mc:Choice>
        <mc:Fallback xmlns="">
          <p:pic>
            <p:nvPicPr>
              <p:cNvPr id="142" name="Ink 141">
                <a:extLst>
                  <a:ext uri="{FF2B5EF4-FFF2-40B4-BE49-F238E27FC236}">
                    <a16:creationId xmlns:a16="http://schemas.microsoft.com/office/drawing/2014/main" id="{2436206B-3B6B-4FB6-922D-932DBF01F281}"/>
                  </a:ext>
                </a:extLst>
              </p:cNvPr>
              <p:cNvPicPr/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5647440" y="1454920"/>
                <a:ext cx="454680" cy="95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6">
            <p14:nvContentPartPr>
              <p14:cNvPr id="143" name="Ink 142">
                <a:extLst>
                  <a:ext uri="{FF2B5EF4-FFF2-40B4-BE49-F238E27FC236}">
                    <a16:creationId xmlns:a16="http://schemas.microsoft.com/office/drawing/2014/main" id="{FDFFE73E-8D81-4230-B700-33B9A46EB82D}"/>
                  </a:ext>
                </a:extLst>
              </p14:cNvPr>
              <p14:cNvContentPartPr/>
              <p14:nvPr/>
            </p14:nvContentPartPr>
            <p14:xfrm>
              <a:off x="6072240" y="1285000"/>
              <a:ext cx="206640" cy="370800"/>
            </p14:xfrm>
          </p:contentPart>
        </mc:Choice>
        <mc:Fallback xmlns="">
          <p:pic>
            <p:nvPicPr>
              <p:cNvPr id="143" name="Ink 142">
                <a:extLst>
                  <a:ext uri="{FF2B5EF4-FFF2-40B4-BE49-F238E27FC236}">
                    <a16:creationId xmlns:a16="http://schemas.microsoft.com/office/drawing/2014/main" id="{FDFFE73E-8D81-4230-B700-33B9A46EB82D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6063600" y="1276000"/>
                <a:ext cx="224280" cy="388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8">
            <p14:nvContentPartPr>
              <p14:cNvPr id="147" name="Ink 146">
                <a:extLst>
                  <a:ext uri="{FF2B5EF4-FFF2-40B4-BE49-F238E27FC236}">
                    <a16:creationId xmlns:a16="http://schemas.microsoft.com/office/drawing/2014/main" id="{F8EA23FB-8A43-4EE7-8659-DC701A90EE66}"/>
                  </a:ext>
                </a:extLst>
              </p14:cNvPr>
              <p14:cNvContentPartPr/>
              <p14:nvPr/>
            </p14:nvContentPartPr>
            <p14:xfrm>
              <a:off x="6425040" y="1550320"/>
              <a:ext cx="158040" cy="151200"/>
            </p14:xfrm>
          </p:contentPart>
        </mc:Choice>
        <mc:Fallback xmlns="">
          <p:pic>
            <p:nvPicPr>
              <p:cNvPr id="147" name="Ink 146">
                <a:extLst>
                  <a:ext uri="{FF2B5EF4-FFF2-40B4-BE49-F238E27FC236}">
                    <a16:creationId xmlns:a16="http://schemas.microsoft.com/office/drawing/2014/main" id="{F8EA23FB-8A43-4EE7-8659-DC701A90EE66}"/>
                  </a:ext>
                </a:extLst>
              </p:cNvPr>
              <p:cNvPicPr/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6416040" y="1541680"/>
                <a:ext cx="175680" cy="168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0">
            <p14:nvContentPartPr>
              <p14:cNvPr id="148" name="Ink 147">
                <a:extLst>
                  <a:ext uri="{FF2B5EF4-FFF2-40B4-BE49-F238E27FC236}">
                    <a16:creationId xmlns:a16="http://schemas.microsoft.com/office/drawing/2014/main" id="{CE351EF8-3A48-406A-922E-F66546CC8AFA}"/>
                  </a:ext>
                </a:extLst>
              </p14:cNvPr>
              <p14:cNvContentPartPr/>
              <p14:nvPr/>
            </p14:nvContentPartPr>
            <p14:xfrm>
              <a:off x="6706560" y="1516840"/>
              <a:ext cx="234000" cy="177840"/>
            </p14:xfrm>
          </p:contentPart>
        </mc:Choice>
        <mc:Fallback xmlns="">
          <p:pic>
            <p:nvPicPr>
              <p:cNvPr id="148" name="Ink 147">
                <a:extLst>
                  <a:ext uri="{FF2B5EF4-FFF2-40B4-BE49-F238E27FC236}">
                    <a16:creationId xmlns:a16="http://schemas.microsoft.com/office/drawing/2014/main" id="{CE351EF8-3A48-406A-922E-F66546CC8AFA}"/>
                  </a:ext>
                </a:extLst>
              </p:cNvPr>
              <p:cNvPicPr/>
              <p:nvPr/>
            </p:nvPicPr>
            <p:blipFill>
              <a:blip r:embed="rId51"/>
              <a:stretch>
                <a:fillRect/>
              </a:stretch>
            </p:blipFill>
            <p:spPr>
              <a:xfrm>
                <a:off x="6697560" y="1507840"/>
                <a:ext cx="251640" cy="1954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44314858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33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39" name="Ink 38">
                <a:extLst>
                  <a:ext uri="{FF2B5EF4-FFF2-40B4-BE49-F238E27FC236}">
                    <a16:creationId xmlns:a16="http://schemas.microsoft.com/office/drawing/2014/main" id="{D5851DDD-004E-4979-A5AB-BF5502DB3B21}"/>
                  </a:ext>
                </a:extLst>
              </p14:cNvPr>
              <p14:cNvContentPartPr/>
              <p14:nvPr/>
            </p14:nvContentPartPr>
            <p14:xfrm>
              <a:off x="5955600" y="248560"/>
              <a:ext cx="362880" cy="343440"/>
            </p14:xfrm>
          </p:contentPart>
        </mc:Choice>
        <mc:Fallback xmlns="">
          <p:pic>
            <p:nvPicPr>
              <p:cNvPr id="39" name="Ink 38">
                <a:extLst>
                  <a:ext uri="{FF2B5EF4-FFF2-40B4-BE49-F238E27FC236}">
                    <a16:creationId xmlns:a16="http://schemas.microsoft.com/office/drawing/2014/main" id="{D5851DDD-004E-4979-A5AB-BF5502DB3B21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946960" y="239920"/>
                <a:ext cx="380520" cy="361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48" name="Ink 47">
                <a:extLst>
                  <a:ext uri="{FF2B5EF4-FFF2-40B4-BE49-F238E27FC236}">
                    <a16:creationId xmlns:a16="http://schemas.microsoft.com/office/drawing/2014/main" id="{3E981781-8D71-4984-9B22-ACA3378A576A}"/>
                  </a:ext>
                </a:extLst>
              </p14:cNvPr>
              <p14:cNvContentPartPr/>
              <p14:nvPr/>
            </p14:nvContentPartPr>
            <p14:xfrm>
              <a:off x="7603320" y="300040"/>
              <a:ext cx="629640" cy="322200"/>
            </p14:xfrm>
          </p:contentPart>
        </mc:Choice>
        <mc:Fallback xmlns="">
          <p:pic>
            <p:nvPicPr>
              <p:cNvPr id="48" name="Ink 47">
                <a:extLst>
                  <a:ext uri="{FF2B5EF4-FFF2-40B4-BE49-F238E27FC236}">
                    <a16:creationId xmlns:a16="http://schemas.microsoft.com/office/drawing/2014/main" id="{3E981781-8D71-4984-9B22-ACA3378A576A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7594325" y="291400"/>
                <a:ext cx="647270" cy="339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49" name="Ink 48">
                <a:extLst>
                  <a:ext uri="{FF2B5EF4-FFF2-40B4-BE49-F238E27FC236}">
                    <a16:creationId xmlns:a16="http://schemas.microsoft.com/office/drawing/2014/main" id="{3ADD1277-4963-45B4-A8A0-62608320DAC8}"/>
                  </a:ext>
                </a:extLst>
              </p14:cNvPr>
              <p14:cNvContentPartPr/>
              <p14:nvPr/>
            </p14:nvContentPartPr>
            <p14:xfrm>
              <a:off x="6709080" y="256120"/>
              <a:ext cx="637560" cy="465840"/>
            </p14:xfrm>
          </p:contentPart>
        </mc:Choice>
        <mc:Fallback xmlns="">
          <p:pic>
            <p:nvPicPr>
              <p:cNvPr id="49" name="Ink 48">
                <a:extLst>
                  <a:ext uri="{FF2B5EF4-FFF2-40B4-BE49-F238E27FC236}">
                    <a16:creationId xmlns:a16="http://schemas.microsoft.com/office/drawing/2014/main" id="{3ADD1277-4963-45B4-A8A0-62608320DAC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700435" y="247480"/>
                <a:ext cx="655210" cy="483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72" name="Ink 71">
                <a:extLst>
                  <a:ext uri="{FF2B5EF4-FFF2-40B4-BE49-F238E27FC236}">
                    <a16:creationId xmlns:a16="http://schemas.microsoft.com/office/drawing/2014/main" id="{569ABF58-08F1-4E22-9520-A8FECA37163D}"/>
                  </a:ext>
                </a:extLst>
              </p14:cNvPr>
              <p14:cNvContentPartPr/>
              <p14:nvPr/>
            </p14:nvContentPartPr>
            <p14:xfrm>
              <a:off x="522840" y="160000"/>
              <a:ext cx="5083560" cy="1121760"/>
            </p14:xfrm>
          </p:contentPart>
        </mc:Choice>
        <mc:Fallback xmlns="">
          <p:pic>
            <p:nvPicPr>
              <p:cNvPr id="72" name="Ink 71">
                <a:extLst>
                  <a:ext uri="{FF2B5EF4-FFF2-40B4-BE49-F238E27FC236}">
                    <a16:creationId xmlns:a16="http://schemas.microsoft.com/office/drawing/2014/main" id="{569ABF58-08F1-4E22-9520-A8FECA37163D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513841" y="151000"/>
                <a:ext cx="5101199" cy="1139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3D5F22C3-B6D1-4317-8C2A-3090BE3231FA}"/>
                  </a:ext>
                </a:extLst>
              </p14:cNvPr>
              <p14:cNvContentPartPr/>
              <p14:nvPr/>
            </p14:nvContentPartPr>
            <p14:xfrm>
              <a:off x="1467840" y="1242520"/>
              <a:ext cx="1173960" cy="43056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3D5F22C3-B6D1-4317-8C2A-3090BE3231FA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1458840" y="1233880"/>
                <a:ext cx="1191600" cy="448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19A4D485-F777-4BE1-9FB9-4F4CABBECF5F}"/>
                  </a:ext>
                </a:extLst>
              </p14:cNvPr>
              <p14:cNvContentPartPr/>
              <p14:nvPr/>
            </p14:nvContentPartPr>
            <p14:xfrm>
              <a:off x="3119160" y="1436200"/>
              <a:ext cx="345960" cy="31356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19A4D485-F777-4BE1-9FB9-4F4CABBECF5F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3110520" y="1427200"/>
                <a:ext cx="363600" cy="331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07BD21A8-4186-41F9-90EF-6ECD1F5C9261}"/>
                  </a:ext>
                </a:extLst>
              </p14:cNvPr>
              <p14:cNvContentPartPr/>
              <p14:nvPr/>
            </p14:nvContentPartPr>
            <p14:xfrm>
              <a:off x="3174240" y="1233160"/>
              <a:ext cx="221040" cy="6912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07BD21A8-4186-41F9-90EF-6ECD1F5C9261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3165600" y="1224520"/>
                <a:ext cx="238680" cy="86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568BCED1-3A89-4CE0-A306-10C4E3FE7904}"/>
                  </a:ext>
                </a:extLst>
              </p14:cNvPr>
              <p14:cNvContentPartPr/>
              <p14:nvPr/>
            </p14:nvContentPartPr>
            <p14:xfrm>
              <a:off x="3615600" y="1506040"/>
              <a:ext cx="128160" cy="2412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568BCED1-3A89-4CE0-A306-10C4E3FE7904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3606960" y="1497400"/>
                <a:ext cx="145800" cy="41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0CE1BFFA-1F03-44A5-8B41-E198852886FE}"/>
                  </a:ext>
                </a:extLst>
              </p14:cNvPr>
              <p14:cNvContentPartPr/>
              <p14:nvPr/>
            </p14:nvContentPartPr>
            <p14:xfrm>
              <a:off x="3622440" y="1604320"/>
              <a:ext cx="119520" cy="1224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0CE1BFFA-1F03-44A5-8B41-E198852886FE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3613440" y="1595320"/>
                <a:ext cx="137160" cy="29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77F33C3B-6A4C-4E2A-A27C-3A870D6F682B}"/>
                  </a:ext>
                </a:extLst>
              </p14:cNvPr>
              <p14:cNvContentPartPr/>
              <p14:nvPr/>
            </p14:nvContentPartPr>
            <p14:xfrm>
              <a:off x="4059840" y="1357720"/>
              <a:ext cx="180000" cy="4932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77F33C3B-6A4C-4E2A-A27C-3A870D6F682B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4050840" y="1349080"/>
                <a:ext cx="197640" cy="66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FDF2F7F1-B4DB-4240-9407-F52A24F16DD1}"/>
                  </a:ext>
                </a:extLst>
              </p14:cNvPr>
              <p14:cNvContentPartPr/>
              <p14:nvPr/>
            </p14:nvContentPartPr>
            <p14:xfrm>
              <a:off x="4052280" y="1271680"/>
              <a:ext cx="200520" cy="2016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FDF2F7F1-B4DB-4240-9407-F52A24F16DD1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4043640" y="1262680"/>
                <a:ext cx="218160" cy="37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A5F7BF47-3857-4CF1-9694-4CF33C430ED2}"/>
                  </a:ext>
                </a:extLst>
              </p14:cNvPr>
              <p14:cNvContentPartPr/>
              <p14:nvPr/>
            </p14:nvContentPartPr>
            <p14:xfrm>
              <a:off x="4031760" y="1467880"/>
              <a:ext cx="411840" cy="248040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A5F7BF47-3857-4CF1-9694-4CF33C430ED2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4023120" y="1459240"/>
                <a:ext cx="429480" cy="265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1A28C0A9-14AB-4BEC-A64D-68DF10945E1E}"/>
                  </a:ext>
                </a:extLst>
              </p14:cNvPr>
              <p14:cNvContentPartPr/>
              <p14:nvPr/>
            </p14:nvContentPartPr>
            <p14:xfrm>
              <a:off x="4531440" y="1336480"/>
              <a:ext cx="425880" cy="447120"/>
            </p14:xfrm>
          </p:contentPart>
        </mc:Choice>
        <mc:Fallback xmlns=""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1A28C0A9-14AB-4BEC-A64D-68DF10945E1E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4522800" y="1327840"/>
                <a:ext cx="443520" cy="464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71" name="Ink 70">
                <a:extLst>
                  <a:ext uri="{FF2B5EF4-FFF2-40B4-BE49-F238E27FC236}">
                    <a16:creationId xmlns:a16="http://schemas.microsoft.com/office/drawing/2014/main" id="{AB3F279B-6B0A-4EF4-A870-983759780064}"/>
                  </a:ext>
                </a:extLst>
              </p14:cNvPr>
              <p14:cNvContentPartPr/>
              <p14:nvPr/>
            </p14:nvContentPartPr>
            <p14:xfrm>
              <a:off x="473520" y="1801600"/>
              <a:ext cx="217800" cy="88200"/>
            </p14:xfrm>
          </p:contentPart>
        </mc:Choice>
        <mc:Fallback xmlns="">
          <p:pic>
            <p:nvPicPr>
              <p:cNvPr id="71" name="Ink 70">
                <a:extLst>
                  <a:ext uri="{FF2B5EF4-FFF2-40B4-BE49-F238E27FC236}">
                    <a16:creationId xmlns:a16="http://schemas.microsoft.com/office/drawing/2014/main" id="{AB3F279B-6B0A-4EF4-A870-983759780064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464880" y="1792600"/>
                <a:ext cx="235440" cy="105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75" name="Ink 74">
                <a:extLst>
                  <a:ext uri="{FF2B5EF4-FFF2-40B4-BE49-F238E27FC236}">
                    <a16:creationId xmlns:a16="http://schemas.microsoft.com/office/drawing/2014/main" id="{97E6F005-ED6B-4102-9982-FB80E3FBA296}"/>
                  </a:ext>
                </a:extLst>
              </p14:cNvPr>
              <p14:cNvContentPartPr/>
              <p14:nvPr/>
            </p14:nvContentPartPr>
            <p14:xfrm>
              <a:off x="539400" y="1949920"/>
              <a:ext cx="635040" cy="419760"/>
            </p14:xfrm>
          </p:contentPart>
        </mc:Choice>
        <mc:Fallback xmlns="">
          <p:pic>
            <p:nvPicPr>
              <p:cNvPr id="75" name="Ink 74">
                <a:extLst>
                  <a:ext uri="{FF2B5EF4-FFF2-40B4-BE49-F238E27FC236}">
                    <a16:creationId xmlns:a16="http://schemas.microsoft.com/office/drawing/2014/main" id="{97E6F005-ED6B-4102-9982-FB80E3FBA296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530400" y="1940920"/>
                <a:ext cx="652680" cy="437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77" name="Ink 76">
                <a:extLst>
                  <a:ext uri="{FF2B5EF4-FFF2-40B4-BE49-F238E27FC236}">
                    <a16:creationId xmlns:a16="http://schemas.microsoft.com/office/drawing/2014/main" id="{065099C1-7826-4DD2-8BB9-CD8473E93BA5}"/>
                  </a:ext>
                </a:extLst>
              </p14:cNvPr>
              <p14:cNvContentPartPr/>
              <p14:nvPr/>
            </p14:nvContentPartPr>
            <p14:xfrm>
              <a:off x="1309440" y="2415400"/>
              <a:ext cx="57600" cy="80640"/>
            </p14:xfrm>
          </p:contentPart>
        </mc:Choice>
        <mc:Fallback xmlns="">
          <p:pic>
            <p:nvPicPr>
              <p:cNvPr id="77" name="Ink 76">
                <a:extLst>
                  <a:ext uri="{FF2B5EF4-FFF2-40B4-BE49-F238E27FC236}">
                    <a16:creationId xmlns:a16="http://schemas.microsoft.com/office/drawing/2014/main" id="{065099C1-7826-4DD2-8BB9-CD8473E93BA5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1300800" y="2406760"/>
                <a:ext cx="75240" cy="98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">
            <p14:nvContentPartPr>
              <p14:cNvPr id="85" name="Ink 84">
                <a:extLst>
                  <a:ext uri="{FF2B5EF4-FFF2-40B4-BE49-F238E27FC236}">
                    <a16:creationId xmlns:a16="http://schemas.microsoft.com/office/drawing/2014/main" id="{F9E769EA-DD9E-4B24-BDF9-03D06D44C732}"/>
                  </a:ext>
                </a:extLst>
              </p14:cNvPr>
              <p14:cNvContentPartPr/>
              <p14:nvPr/>
            </p14:nvContentPartPr>
            <p14:xfrm>
              <a:off x="1335720" y="1948840"/>
              <a:ext cx="580320" cy="430200"/>
            </p14:xfrm>
          </p:contentPart>
        </mc:Choice>
        <mc:Fallback xmlns="">
          <p:pic>
            <p:nvPicPr>
              <p:cNvPr id="85" name="Ink 84">
                <a:extLst>
                  <a:ext uri="{FF2B5EF4-FFF2-40B4-BE49-F238E27FC236}">
                    <a16:creationId xmlns:a16="http://schemas.microsoft.com/office/drawing/2014/main" id="{F9E769EA-DD9E-4B24-BDF9-03D06D44C732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1327080" y="1940200"/>
                <a:ext cx="597960" cy="447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6">
            <p14:nvContentPartPr>
              <p14:cNvPr id="89" name="Ink 88">
                <a:extLst>
                  <a:ext uri="{FF2B5EF4-FFF2-40B4-BE49-F238E27FC236}">
                    <a16:creationId xmlns:a16="http://schemas.microsoft.com/office/drawing/2014/main" id="{D3673699-5A06-4718-95A8-704F91C23255}"/>
                  </a:ext>
                </a:extLst>
              </p14:cNvPr>
              <p14:cNvContentPartPr/>
              <p14:nvPr/>
            </p14:nvContentPartPr>
            <p14:xfrm>
              <a:off x="2007840" y="2118400"/>
              <a:ext cx="144720" cy="184680"/>
            </p14:xfrm>
          </p:contentPart>
        </mc:Choice>
        <mc:Fallback xmlns="">
          <p:pic>
            <p:nvPicPr>
              <p:cNvPr id="89" name="Ink 88">
                <a:extLst>
                  <a:ext uri="{FF2B5EF4-FFF2-40B4-BE49-F238E27FC236}">
                    <a16:creationId xmlns:a16="http://schemas.microsoft.com/office/drawing/2014/main" id="{D3673699-5A06-4718-95A8-704F91C23255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1999200" y="2109760"/>
                <a:ext cx="162360" cy="202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8">
            <p14:nvContentPartPr>
              <p14:cNvPr id="95" name="Ink 94">
                <a:extLst>
                  <a:ext uri="{FF2B5EF4-FFF2-40B4-BE49-F238E27FC236}">
                    <a16:creationId xmlns:a16="http://schemas.microsoft.com/office/drawing/2014/main" id="{8E901298-AD9D-4417-B34A-300AFDAE4A99}"/>
                  </a:ext>
                </a:extLst>
              </p14:cNvPr>
              <p14:cNvContentPartPr/>
              <p14:nvPr/>
            </p14:nvContentPartPr>
            <p14:xfrm>
              <a:off x="2238600" y="2064400"/>
              <a:ext cx="711360" cy="314280"/>
            </p14:xfrm>
          </p:contentPart>
        </mc:Choice>
        <mc:Fallback xmlns="">
          <p:pic>
            <p:nvPicPr>
              <p:cNvPr id="95" name="Ink 94">
                <a:extLst>
                  <a:ext uri="{FF2B5EF4-FFF2-40B4-BE49-F238E27FC236}">
                    <a16:creationId xmlns:a16="http://schemas.microsoft.com/office/drawing/2014/main" id="{8E901298-AD9D-4417-B34A-300AFDAE4A99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2229960" y="2055410"/>
                <a:ext cx="729000" cy="3319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96" name="Ink 95">
                <a:extLst>
                  <a:ext uri="{FF2B5EF4-FFF2-40B4-BE49-F238E27FC236}">
                    <a16:creationId xmlns:a16="http://schemas.microsoft.com/office/drawing/2014/main" id="{B6702700-03D7-4E53-A12D-15DEDBD6E3A1}"/>
                  </a:ext>
                </a:extLst>
              </p14:cNvPr>
              <p14:cNvContentPartPr/>
              <p14:nvPr/>
            </p14:nvContentPartPr>
            <p14:xfrm>
              <a:off x="2656560" y="1939480"/>
              <a:ext cx="174600" cy="79920"/>
            </p14:xfrm>
          </p:contentPart>
        </mc:Choice>
        <mc:Fallback xmlns="">
          <p:pic>
            <p:nvPicPr>
              <p:cNvPr id="96" name="Ink 95">
                <a:extLst>
                  <a:ext uri="{FF2B5EF4-FFF2-40B4-BE49-F238E27FC236}">
                    <a16:creationId xmlns:a16="http://schemas.microsoft.com/office/drawing/2014/main" id="{B6702700-03D7-4E53-A12D-15DEDBD6E3A1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2647920" y="1930840"/>
                <a:ext cx="192240" cy="97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2">
            <p14:nvContentPartPr>
              <p14:cNvPr id="99" name="Ink 98">
                <a:extLst>
                  <a:ext uri="{FF2B5EF4-FFF2-40B4-BE49-F238E27FC236}">
                    <a16:creationId xmlns:a16="http://schemas.microsoft.com/office/drawing/2014/main" id="{280C1B56-1D1A-4596-9BD7-78E3A8D669E0}"/>
                  </a:ext>
                </a:extLst>
              </p14:cNvPr>
              <p14:cNvContentPartPr/>
              <p14:nvPr/>
            </p14:nvContentPartPr>
            <p14:xfrm>
              <a:off x="3208800" y="2175640"/>
              <a:ext cx="144000" cy="32040"/>
            </p14:xfrm>
          </p:contentPart>
        </mc:Choice>
        <mc:Fallback xmlns="">
          <p:pic>
            <p:nvPicPr>
              <p:cNvPr id="99" name="Ink 98">
                <a:extLst>
                  <a:ext uri="{FF2B5EF4-FFF2-40B4-BE49-F238E27FC236}">
                    <a16:creationId xmlns:a16="http://schemas.microsoft.com/office/drawing/2014/main" id="{280C1B56-1D1A-4596-9BD7-78E3A8D669E0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3199800" y="2166640"/>
                <a:ext cx="161640" cy="49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4">
            <p14:nvContentPartPr>
              <p14:cNvPr id="100" name="Ink 99">
                <a:extLst>
                  <a:ext uri="{FF2B5EF4-FFF2-40B4-BE49-F238E27FC236}">
                    <a16:creationId xmlns:a16="http://schemas.microsoft.com/office/drawing/2014/main" id="{6D76ED78-F825-433B-AF3F-4D7C542D16BF}"/>
                  </a:ext>
                </a:extLst>
              </p14:cNvPr>
              <p14:cNvContentPartPr/>
              <p14:nvPr/>
            </p14:nvContentPartPr>
            <p14:xfrm>
              <a:off x="3224640" y="2259160"/>
              <a:ext cx="160560" cy="8280"/>
            </p14:xfrm>
          </p:contentPart>
        </mc:Choice>
        <mc:Fallback xmlns="">
          <p:pic>
            <p:nvPicPr>
              <p:cNvPr id="100" name="Ink 99">
                <a:extLst>
                  <a:ext uri="{FF2B5EF4-FFF2-40B4-BE49-F238E27FC236}">
                    <a16:creationId xmlns:a16="http://schemas.microsoft.com/office/drawing/2014/main" id="{6D76ED78-F825-433B-AF3F-4D7C542D16BF}"/>
                  </a:ext>
                </a:extLst>
              </p:cNvPr>
              <p:cNvPicPr/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3215640" y="2250160"/>
                <a:ext cx="178200" cy="25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6">
            <p14:nvContentPartPr>
              <p14:cNvPr id="101" name="Ink 100">
                <a:extLst>
                  <a:ext uri="{FF2B5EF4-FFF2-40B4-BE49-F238E27FC236}">
                    <a16:creationId xmlns:a16="http://schemas.microsoft.com/office/drawing/2014/main" id="{F8F834F7-0413-4ACA-BAC6-E3BD98A84D7D}"/>
                  </a:ext>
                </a:extLst>
              </p14:cNvPr>
              <p14:cNvContentPartPr/>
              <p14:nvPr/>
            </p14:nvContentPartPr>
            <p14:xfrm>
              <a:off x="3581400" y="2057560"/>
              <a:ext cx="287640" cy="290880"/>
            </p14:xfrm>
          </p:contentPart>
        </mc:Choice>
        <mc:Fallback xmlns="">
          <p:pic>
            <p:nvPicPr>
              <p:cNvPr id="101" name="Ink 100">
                <a:extLst>
                  <a:ext uri="{FF2B5EF4-FFF2-40B4-BE49-F238E27FC236}">
                    <a16:creationId xmlns:a16="http://schemas.microsoft.com/office/drawing/2014/main" id="{F8F834F7-0413-4ACA-BAC6-E3BD98A84D7D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3572400" y="2048920"/>
                <a:ext cx="305280" cy="308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8">
            <p14:nvContentPartPr>
              <p14:cNvPr id="102" name="Ink 101">
                <a:extLst>
                  <a:ext uri="{FF2B5EF4-FFF2-40B4-BE49-F238E27FC236}">
                    <a16:creationId xmlns:a16="http://schemas.microsoft.com/office/drawing/2014/main" id="{F36D9503-0CE2-4F19-B673-85C612E51DEF}"/>
                  </a:ext>
                </a:extLst>
              </p14:cNvPr>
              <p14:cNvContentPartPr/>
              <p14:nvPr/>
            </p14:nvContentPartPr>
            <p14:xfrm>
              <a:off x="3663120" y="2493520"/>
              <a:ext cx="25200" cy="68760"/>
            </p14:xfrm>
          </p:contentPart>
        </mc:Choice>
        <mc:Fallback xmlns="">
          <p:pic>
            <p:nvPicPr>
              <p:cNvPr id="102" name="Ink 101">
                <a:extLst>
                  <a:ext uri="{FF2B5EF4-FFF2-40B4-BE49-F238E27FC236}">
                    <a16:creationId xmlns:a16="http://schemas.microsoft.com/office/drawing/2014/main" id="{F36D9503-0CE2-4F19-B673-85C612E51DEF}"/>
                  </a:ext>
                </a:extLst>
              </p:cNvPr>
              <p:cNvPicPr/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3654120" y="2484880"/>
                <a:ext cx="42840" cy="86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0">
            <p14:nvContentPartPr>
              <p14:cNvPr id="103" name="Ink 102">
                <a:extLst>
                  <a:ext uri="{FF2B5EF4-FFF2-40B4-BE49-F238E27FC236}">
                    <a16:creationId xmlns:a16="http://schemas.microsoft.com/office/drawing/2014/main" id="{C213E6AA-F93E-4CC0-ABCE-519029699B7F}"/>
                  </a:ext>
                </a:extLst>
              </p14:cNvPr>
              <p14:cNvContentPartPr/>
              <p14:nvPr/>
            </p14:nvContentPartPr>
            <p14:xfrm>
              <a:off x="3693720" y="2406040"/>
              <a:ext cx="24480" cy="9720"/>
            </p14:xfrm>
          </p:contentPart>
        </mc:Choice>
        <mc:Fallback xmlns="">
          <p:pic>
            <p:nvPicPr>
              <p:cNvPr id="103" name="Ink 102">
                <a:extLst>
                  <a:ext uri="{FF2B5EF4-FFF2-40B4-BE49-F238E27FC236}">
                    <a16:creationId xmlns:a16="http://schemas.microsoft.com/office/drawing/2014/main" id="{C213E6AA-F93E-4CC0-ABCE-519029699B7F}"/>
                  </a:ext>
                </a:extLst>
              </p:cNvPr>
              <p:cNvPicPr/>
              <p:nvPr/>
            </p:nvPicPr>
            <p:blipFill>
              <a:blip r:embed="rId51"/>
              <a:stretch>
                <a:fillRect/>
              </a:stretch>
            </p:blipFill>
            <p:spPr>
              <a:xfrm>
                <a:off x="3684720" y="2397400"/>
                <a:ext cx="42120" cy="2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2">
            <p14:nvContentPartPr>
              <p14:cNvPr id="111" name="Ink 110">
                <a:extLst>
                  <a:ext uri="{FF2B5EF4-FFF2-40B4-BE49-F238E27FC236}">
                    <a16:creationId xmlns:a16="http://schemas.microsoft.com/office/drawing/2014/main" id="{24FE43B3-CABE-41E1-B3EE-3655647F4762}"/>
                  </a:ext>
                </a:extLst>
              </p14:cNvPr>
              <p14:cNvContentPartPr/>
              <p14:nvPr/>
            </p14:nvContentPartPr>
            <p14:xfrm>
              <a:off x="3963000" y="1956760"/>
              <a:ext cx="459360" cy="457920"/>
            </p14:xfrm>
          </p:contentPart>
        </mc:Choice>
        <mc:Fallback xmlns="">
          <p:pic>
            <p:nvPicPr>
              <p:cNvPr id="111" name="Ink 110">
                <a:extLst>
                  <a:ext uri="{FF2B5EF4-FFF2-40B4-BE49-F238E27FC236}">
                    <a16:creationId xmlns:a16="http://schemas.microsoft.com/office/drawing/2014/main" id="{24FE43B3-CABE-41E1-B3EE-3655647F4762}"/>
                  </a:ext>
                </a:extLst>
              </p:cNvPr>
              <p:cNvPicPr/>
              <p:nvPr/>
            </p:nvPicPr>
            <p:blipFill>
              <a:blip r:embed="rId53"/>
              <a:stretch>
                <a:fillRect/>
              </a:stretch>
            </p:blipFill>
            <p:spPr>
              <a:xfrm>
                <a:off x="3954007" y="1948113"/>
                <a:ext cx="476986" cy="47557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4">
            <p14:nvContentPartPr>
              <p14:cNvPr id="112" name="Ink 111">
                <a:extLst>
                  <a:ext uri="{FF2B5EF4-FFF2-40B4-BE49-F238E27FC236}">
                    <a16:creationId xmlns:a16="http://schemas.microsoft.com/office/drawing/2014/main" id="{4455C26D-BA10-4E96-8064-42EDBD839B9E}"/>
                  </a:ext>
                </a:extLst>
              </p14:cNvPr>
              <p14:cNvContentPartPr/>
              <p14:nvPr/>
            </p14:nvContentPartPr>
            <p14:xfrm>
              <a:off x="4491120" y="2120200"/>
              <a:ext cx="250560" cy="245160"/>
            </p14:xfrm>
          </p:contentPart>
        </mc:Choice>
        <mc:Fallback xmlns="">
          <p:pic>
            <p:nvPicPr>
              <p:cNvPr id="112" name="Ink 111">
                <a:extLst>
                  <a:ext uri="{FF2B5EF4-FFF2-40B4-BE49-F238E27FC236}">
                    <a16:creationId xmlns:a16="http://schemas.microsoft.com/office/drawing/2014/main" id="{4455C26D-BA10-4E96-8064-42EDBD839B9E}"/>
                  </a:ext>
                </a:extLst>
              </p:cNvPr>
              <p:cNvPicPr/>
              <p:nvPr/>
            </p:nvPicPr>
            <p:blipFill>
              <a:blip r:embed="rId55"/>
              <a:stretch>
                <a:fillRect/>
              </a:stretch>
            </p:blipFill>
            <p:spPr>
              <a:xfrm>
                <a:off x="4482120" y="2111560"/>
                <a:ext cx="268200" cy="262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6">
            <p14:nvContentPartPr>
              <p14:cNvPr id="113" name="Ink 112">
                <a:extLst>
                  <a:ext uri="{FF2B5EF4-FFF2-40B4-BE49-F238E27FC236}">
                    <a16:creationId xmlns:a16="http://schemas.microsoft.com/office/drawing/2014/main" id="{8D406A33-324E-44A0-A68E-7AA92A3CF1A4}"/>
                  </a:ext>
                </a:extLst>
              </p14:cNvPr>
              <p14:cNvContentPartPr/>
              <p14:nvPr/>
            </p14:nvContentPartPr>
            <p14:xfrm>
              <a:off x="4800000" y="2330800"/>
              <a:ext cx="5760" cy="50760"/>
            </p14:xfrm>
          </p:contentPart>
        </mc:Choice>
        <mc:Fallback xmlns="">
          <p:pic>
            <p:nvPicPr>
              <p:cNvPr id="113" name="Ink 112">
                <a:extLst>
                  <a:ext uri="{FF2B5EF4-FFF2-40B4-BE49-F238E27FC236}">
                    <a16:creationId xmlns:a16="http://schemas.microsoft.com/office/drawing/2014/main" id="{8D406A33-324E-44A0-A68E-7AA92A3CF1A4}"/>
                  </a:ext>
                </a:extLst>
              </p:cNvPr>
              <p:cNvPicPr/>
              <p:nvPr/>
            </p:nvPicPr>
            <p:blipFill>
              <a:blip r:embed="rId57"/>
              <a:stretch>
                <a:fillRect/>
              </a:stretch>
            </p:blipFill>
            <p:spPr>
              <a:xfrm>
                <a:off x="4791000" y="2321800"/>
                <a:ext cx="23400" cy="68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8">
            <p14:nvContentPartPr>
              <p14:cNvPr id="114" name="Ink 113">
                <a:extLst>
                  <a:ext uri="{FF2B5EF4-FFF2-40B4-BE49-F238E27FC236}">
                    <a16:creationId xmlns:a16="http://schemas.microsoft.com/office/drawing/2014/main" id="{08872525-5CF2-4BB5-ACC6-C3158F252418}"/>
                  </a:ext>
                </a:extLst>
              </p14:cNvPr>
              <p14:cNvContentPartPr/>
              <p14:nvPr/>
            </p14:nvContentPartPr>
            <p14:xfrm>
              <a:off x="4812600" y="2195440"/>
              <a:ext cx="18000" cy="20160"/>
            </p14:xfrm>
          </p:contentPart>
        </mc:Choice>
        <mc:Fallback xmlns="">
          <p:pic>
            <p:nvPicPr>
              <p:cNvPr id="114" name="Ink 113">
                <a:extLst>
                  <a:ext uri="{FF2B5EF4-FFF2-40B4-BE49-F238E27FC236}">
                    <a16:creationId xmlns:a16="http://schemas.microsoft.com/office/drawing/2014/main" id="{08872525-5CF2-4BB5-ACC6-C3158F252418}"/>
                  </a:ext>
                </a:extLst>
              </p:cNvPr>
              <p:cNvPicPr/>
              <p:nvPr/>
            </p:nvPicPr>
            <p:blipFill>
              <a:blip r:embed="rId59"/>
              <a:stretch>
                <a:fillRect/>
              </a:stretch>
            </p:blipFill>
            <p:spPr>
              <a:xfrm>
                <a:off x="4803960" y="2186800"/>
                <a:ext cx="35640" cy="37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0">
            <p14:nvContentPartPr>
              <p14:cNvPr id="140" name="Ink 139">
                <a:extLst>
                  <a:ext uri="{FF2B5EF4-FFF2-40B4-BE49-F238E27FC236}">
                    <a16:creationId xmlns:a16="http://schemas.microsoft.com/office/drawing/2014/main" id="{8465209B-E877-425A-9BC0-0EF54AD0EE96}"/>
                  </a:ext>
                </a:extLst>
              </p14:cNvPr>
              <p14:cNvContentPartPr/>
              <p14:nvPr/>
            </p14:nvContentPartPr>
            <p14:xfrm>
              <a:off x="4929960" y="1947760"/>
              <a:ext cx="1238760" cy="454680"/>
            </p14:xfrm>
          </p:contentPart>
        </mc:Choice>
        <mc:Fallback xmlns="">
          <p:pic>
            <p:nvPicPr>
              <p:cNvPr id="140" name="Ink 139">
                <a:extLst>
                  <a:ext uri="{FF2B5EF4-FFF2-40B4-BE49-F238E27FC236}">
                    <a16:creationId xmlns:a16="http://schemas.microsoft.com/office/drawing/2014/main" id="{8465209B-E877-425A-9BC0-0EF54AD0EE96}"/>
                  </a:ext>
                </a:extLst>
              </p:cNvPr>
              <p:cNvPicPr/>
              <p:nvPr/>
            </p:nvPicPr>
            <p:blipFill>
              <a:blip r:embed="rId61"/>
              <a:stretch>
                <a:fillRect/>
              </a:stretch>
            </p:blipFill>
            <p:spPr>
              <a:xfrm>
                <a:off x="4920963" y="1939120"/>
                <a:ext cx="1256395" cy="472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2">
            <p14:nvContentPartPr>
              <p14:cNvPr id="141" name="Ink 140">
                <a:extLst>
                  <a:ext uri="{FF2B5EF4-FFF2-40B4-BE49-F238E27FC236}">
                    <a16:creationId xmlns:a16="http://schemas.microsoft.com/office/drawing/2014/main" id="{416A8419-6E4C-4350-8A6D-2CF19B9F9C3D}"/>
                  </a:ext>
                </a:extLst>
              </p14:cNvPr>
              <p14:cNvContentPartPr/>
              <p14:nvPr/>
            </p14:nvContentPartPr>
            <p14:xfrm>
              <a:off x="5818440" y="1323160"/>
              <a:ext cx="40680" cy="360720"/>
            </p14:xfrm>
          </p:contentPart>
        </mc:Choice>
        <mc:Fallback xmlns="">
          <p:pic>
            <p:nvPicPr>
              <p:cNvPr id="141" name="Ink 140">
                <a:extLst>
                  <a:ext uri="{FF2B5EF4-FFF2-40B4-BE49-F238E27FC236}">
                    <a16:creationId xmlns:a16="http://schemas.microsoft.com/office/drawing/2014/main" id="{416A8419-6E4C-4350-8A6D-2CF19B9F9C3D}"/>
                  </a:ext>
                </a:extLst>
              </p:cNvPr>
              <p:cNvPicPr/>
              <p:nvPr/>
            </p:nvPicPr>
            <p:blipFill>
              <a:blip r:embed="rId63"/>
              <a:stretch>
                <a:fillRect/>
              </a:stretch>
            </p:blipFill>
            <p:spPr>
              <a:xfrm>
                <a:off x="5809800" y="1314520"/>
                <a:ext cx="58320" cy="378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4">
            <p14:nvContentPartPr>
              <p14:cNvPr id="142" name="Ink 141">
                <a:extLst>
                  <a:ext uri="{FF2B5EF4-FFF2-40B4-BE49-F238E27FC236}">
                    <a16:creationId xmlns:a16="http://schemas.microsoft.com/office/drawing/2014/main" id="{2436206B-3B6B-4FB6-922D-932DBF01F281}"/>
                  </a:ext>
                </a:extLst>
              </p14:cNvPr>
              <p14:cNvContentPartPr/>
              <p14:nvPr/>
            </p14:nvContentPartPr>
            <p14:xfrm>
              <a:off x="5656080" y="1463920"/>
              <a:ext cx="437040" cy="77400"/>
            </p14:xfrm>
          </p:contentPart>
        </mc:Choice>
        <mc:Fallback xmlns="">
          <p:pic>
            <p:nvPicPr>
              <p:cNvPr id="142" name="Ink 141">
                <a:extLst>
                  <a:ext uri="{FF2B5EF4-FFF2-40B4-BE49-F238E27FC236}">
                    <a16:creationId xmlns:a16="http://schemas.microsoft.com/office/drawing/2014/main" id="{2436206B-3B6B-4FB6-922D-932DBF01F281}"/>
                  </a:ext>
                </a:extLst>
              </p:cNvPr>
              <p:cNvPicPr/>
              <p:nvPr/>
            </p:nvPicPr>
            <p:blipFill>
              <a:blip r:embed="rId65"/>
              <a:stretch>
                <a:fillRect/>
              </a:stretch>
            </p:blipFill>
            <p:spPr>
              <a:xfrm>
                <a:off x="5647440" y="1454920"/>
                <a:ext cx="454680" cy="95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6">
            <p14:nvContentPartPr>
              <p14:cNvPr id="143" name="Ink 142">
                <a:extLst>
                  <a:ext uri="{FF2B5EF4-FFF2-40B4-BE49-F238E27FC236}">
                    <a16:creationId xmlns:a16="http://schemas.microsoft.com/office/drawing/2014/main" id="{FDFFE73E-8D81-4230-B700-33B9A46EB82D}"/>
                  </a:ext>
                </a:extLst>
              </p14:cNvPr>
              <p14:cNvContentPartPr/>
              <p14:nvPr/>
            </p14:nvContentPartPr>
            <p14:xfrm>
              <a:off x="6072240" y="1285000"/>
              <a:ext cx="206640" cy="370800"/>
            </p14:xfrm>
          </p:contentPart>
        </mc:Choice>
        <mc:Fallback xmlns="">
          <p:pic>
            <p:nvPicPr>
              <p:cNvPr id="143" name="Ink 142">
                <a:extLst>
                  <a:ext uri="{FF2B5EF4-FFF2-40B4-BE49-F238E27FC236}">
                    <a16:creationId xmlns:a16="http://schemas.microsoft.com/office/drawing/2014/main" id="{FDFFE73E-8D81-4230-B700-33B9A46EB82D}"/>
                  </a:ext>
                </a:extLst>
              </p:cNvPr>
              <p:cNvPicPr/>
              <p:nvPr/>
            </p:nvPicPr>
            <p:blipFill>
              <a:blip r:embed="rId67"/>
              <a:stretch>
                <a:fillRect/>
              </a:stretch>
            </p:blipFill>
            <p:spPr>
              <a:xfrm>
                <a:off x="6063600" y="1276000"/>
                <a:ext cx="224280" cy="388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8">
            <p14:nvContentPartPr>
              <p14:cNvPr id="147" name="Ink 146">
                <a:extLst>
                  <a:ext uri="{FF2B5EF4-FFF2-40B4-BE49-F238E27FC236}">
                    <a16:creationId xmlns:a16="http://schemas.microsoft.com/office/drawing/2014/main" id="{F8EA23FB-8A43-4EE7-8659-DC701A90EE66}"/>
                  </a:ext>
                </a:extLst>
              </p14:cNvPr>
              <p14:cNvContentPartPr/>
              <p14:nvPr/>
            </p14:nvContentPartPr>
            <p14:xfrm>
              <a:off x="6425040" y="1550320"/>
              <a:ext cx="158040" cy="151200"/>
            </p14:xfrm>
          </p:contentPart>
        </mc:Choice>
        <mc:Fallback xmlns="">
          <p:pic>
            <p:nvPicPr>
              <p:cNvPr id="147" name="Ink 146">
                <a:extLst>
                  <a:ext uri="{FF2B5EF4-FFF2-40B4-BE49-F238E27FC236}">
                    <a16:creationId xmlns:a16="http://schemas.microsoft.com/office/drawing/2014/main" id="{F8EA23FB-8A43-4EE7-8659-DC701A90EE66}"/>
                  </a:ext>
                </a:extLst>
              </p:cNvPr>
              <p:cNvPicPr/>
              <p:nvPr/>
            </p:nvPicPr>
            <p:blipFill>
              <a:blip r:embed="rId69"/>
              <a:stretch>
                <a:fillRect/>
              </a:stretch>
            </p:blipFill>
            <p:spPr>
              <a:xfrm>
                <a:off x="6416040" y="1541680"/>
                <a:ext cx="175680" cy="168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0">
            <p14:nvContentPartPr>
              <p14:cNvPr id="148" name="Ink 147">
                <a:extLst>
                  <a:ext uri="{FF2B5EF4-FFF2-40B4-BE49-F238E27FC236}">
                    <a16:creationId xmlns:a16="http://schemas.microsoft.com/office/drawing/2014/main" id="{CE351EF8-3A48-406A-922E-F66546CC8AFA}"/>
                  </a:ext>
                </a:extLst>
              </p14:cNvPr>
              <p14:cNvContentPartPr/>
              <p14:nvPr/>
            </p14:nvContentPartPr>
            <p14:xfrm>
              <a:off x="6706560" y="1516840"/>
              <a:ext cx="234000" cy="177840"/>
            </p14:xfrm>
          </p:contentPart>
        </mc:Choice>
        <mc:Fallback xmlns="">
          <p:pic>
            <p:nvPicPr>
              <p:cNvPr id="148" name="Ink 147">
                <a:extLst>
                  <a:ext uri="{FF2B5EF4-FFF2-40B4-BE49-F238E27FC236}">
                    <a16:creationId xmlns:a16="http://schemas.microsoft.com/office/drawing/2014/main" id="{CE351EF8-3A48-406A-922E-F66546CC8AFA}"/>
                  </a:ext>
                </a:extLst>
              </p:cNvPr>
              <p:cNvPicPr/>
              <p:nvPr/>
            </p:nvPicPr>
            <p:blipFill>
              <a:blip r:embed="rId71"/>
              <a:stretch>
                <a:fillRect/>
              </a:stretch>
            </p:blipFill>
            <p:spPr>
              <a:xfrm>
                <a:off x="6697560" y="1507840"/>
                <a:ext cx="251640" cy="1954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51324687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34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39" name="Ink 38">
                <a:extLst>
                  <a:ext uri="{FF2B5EF4-FFF2-40B4-BE49-F238E27FC236}">
                    <a16:creationId xmlns:a16="http://schemas.microsoft.com/office/drawing/2014/main" id="{D5851DDD-004E-4979-A5AB-BF5502DB3B21}"/>
                  </a:ext>
                </a:extLst>
              </p14:cNvPr>
              <p14:cNvContentPartPr/>
              <p14:nvPr/>
            </p14:nvContentPartPr>
            <p14:xfrm>
              <a:off x="5955600" y="248560"/>
              <a:ext cx="362880" cy="343440"/>
            </p14:xfrm>
          </p:contentPart>
        </mc:Choice>
        <mc:Fallback xmlns="">
          <p:pic>
            <p:nvPicPr>
              <p:cNvPr id="39" name="Ink 38">
                <a:extLst>
                  <a:ext uri="{FF2B5EF4-FFF2-40B4-BE49-F238E27FC236}">
                    <a16:creationId xmlns:a16="http://schemas.microsoft.com/office/drawing/2014/main" id="{D5851DDD-004E-4979-A5AB-BF5502DB3B21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946960" y="239920"/>
                <a:ext cx="380520" cy="361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48" name="Ink 47">
                <a:extLst>
                  <a:ext uri="{FF2B5EF4-FFF2-40B4-BE49-F238E27FC236}">
                    <a16:creationId xmlns:a16="http://schemas.microsoft.com/office/drawing/2014/main" id="{3E981781-8D71-4984-9B22-ACA3378A576A}"/>
                  </a:ext>
                </a:extLst>
              </p14:cNvPr>
              <p14:cNvContentPartPr/>
              <p14:nvPr/>
            </p14:nvContentPartPr>
            <p14:xfrm>
              <a:off x="7603320" y="300040"/>
              <a:ext cx="629640" cy="322200"/>
            </p14:xfrm>
          </p:contentPart>
        </mc:Choice>
        <mc:Fallback xmlns="">
          <p:pic>
            <p:nvPicPr>
              <p:cNvPr id="48" name="Ink 47">
                <a:extLst>
                  <a:ext uri="{FF2B5EF4-FFF2-40B4-BE49-F238E27FC236}">
                    <a16:creationId xmlns:a16="http://schemas.microsoft.com/office/drawing/2014/main" id="{3E981781-8D71-4984-9B22-ACA3378A576A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7594325" y="291400"/>
                <a:ext cx="647270" cy="339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49" name="Ink 48">
                <a:extLst>
                  <a:ext uri="{FF2B5EF4-FFF2-40B4-BE49-F238E27FC236}">
                    <a16:creationId xmlns:a16="http://schemas.microsoft.com/office/drawing/2014/main" id="{3ADD1277-4963-45B4-A8A0-62608320DAC8}"/>
                  </a:ext>
                </a:extLst>
              </p14:cNvPr>
              <p14:cNvContentPartPr/>
              <p14:nvPr/>
            </p14:nvContentPartPr>
            <p14:xfrm>
              <a:off x="6709080" y="256120"/>
              <a:ext cx="637560" cy="465840"/>
            </p14:xfrm>
          </p:contentPart>
        </mc:Choice>
        <mc:Fallback xmlns="">
          <p:pic>
            <p:nvPicPr>
              <p:cNvPr id="49" name="Ink 48">
                <a:extLst>
                  <a:ext uri="{FF2B5EF4-FFF2-40B4-BE49-F238E27FC236}">
                    <a16:creationId xmlns:a16="http://schemas.microsoft.com/office/drawing/2014/main" id="{3ADD1277-4963-45B4-A8A0-62608320DAC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700435" y="247480"/>
                <a:ext cx="655210" cy="483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72" name="Ink 71">
                <a:extLst>
                  <a:ext uri="{FF2B5EF4-FFF2-40B4-BE49-F238E27FC236}">
                    <a16:creationId xmlns:a16="http://schemas.microsoft.com/office/drawing/2014/main" id="{569ABF58-08F1-4E22-9520-A8FECA37163D}"/>
                  </a:ext>
                </a:extLst>
              </p14:cNvPr>
              <p14:cNvContentPartPr/>
              <p14:nvPr/>
            </p14:nvContentPartPr>
            <p14:xfrm>
              <a:off x="522840" y="160000"/>
              <a:ext cx="5083560" cy="1121760"/>
            </p14:xfrm>
          </p:contentPart>
        </mc:Choice>
        <mc:Fallback xmlns="">
          <p:pic>
            <p:nvPicPr>
              <p:cNvPr id="72" name="Ink 71">
                <a:extLst>
                  <a:ext uri="{FF2B5EF4-FFF2-40B4-BE49-F238E27FC236}">
                    <a16:creationId xmlns:a16="http://schemas.microsoft.com/office/drawing/2014/main" id="{569ABF58-08F1-4E22-9520-A8FECA37163D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513841" y="151000"/>
                <a:ext cx="5101199" cy="1139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3D5F22C3-B6D1-4317-8C2A-3090BE3231FA}"/>
                  </a:ext>
                </a:extLst>
              </p14:cNvPr>
              <p14:cNvContentPartPr/>
              <p14:nvPr/>
            </p14:nvContentPartPr>
            <p14:xfrm>
              <a:off x="1467840" y="1242520"/>
              <a:ext cx="1173960" cy="43056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3D5F22C3-B6D1-4317-8C2A-3090BE3231FA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1458840" y="1233880"/>
                <a:ext cx="1191600" cy="448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19A4D485-F777-4BE1-9FB9-4F4CABBECF5F}"/>
                  </a:ext>
                </a:extLst>
              </p14:cNvPr>
              <p14:cNvContentPartPr/>
              <p14:nvPr/>
            </p14:nvContentPartPr>
            <p14:xfrm>
              <a:off x="3119160" y="1436200"/>
              <a:ext cx="345960" cy="31356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19A4D485-F777-4BE1-9FB9-4F4CABBECF5F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3110520" y="1427200"/>
                <a:ext cx="363600" cy="331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07BD21A8-4186-41F9-90EF-6ECD1F5C9261}"/>
                  </a:ext>
                </a:extLst>
              </p14:cNvPr>
              <p14:cNvContentPartPr/>
              <p14:nvPr/>
            </p14:nvContentPartPr>
            <p14:xfrm>
              <a:off x="3174240" y="1233160"/>
              <a:ext cx="221040" cy="6912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07BD21A8-4186-41F9-90EF-6ECD1F5C9261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3165600" y="1224520"/>
                <a:ext cx="238680" cy="86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568BCED1-3A89-4CE0-A306-10C4E3FE7904}"/>
                  </a:ext>
                </a:extLst>
              </p14:cNvPr>
              <p14:cNvContentPartPr/>
              <p14:nvPr/>
            </p14:nvContentPartPr>
            <p14:xfrm>
              <a:off x="3615600" y="1506040"/>
              <a:ext cx="128160" cy="2412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568BCED1-3A89-4CE0-A306-10C4E3FE7904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3606960" y="1497400"/>
                <a:ext cx="145800" cy="41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0CE1BFFA-1F03-44A5-8B41-E198852886FE}"/>
                  </a:ext>
                </a:extLst>
              </p14:cNvPr>
              <p14:cNvContentPartPr/>
              <p14:nvPr/>
            </p14:nvContentPartPr>
            <p14:xfrm>
              <a:off x="3622440" y="1604320"/>
              <a:ext cx="119520" cy="1224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0CE1BFFA-1F03-44A5-8B41-E198852886FE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3613440" y="1595320"/>
                <a:ext cx="137160" cy="29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77F33C3B-6A4C-4E2A-A27C-3A870D6F682B}"/>
                  </a:ext>
                </a:extLst>
              </p14:cNvPr>
              <p14:cNvContentPartPr/>
              <p14:nvPr/>
            </p14:nvContentPartPr>
            <p14:xfrm>
              <a:off x="4059840" y="1357720"/>
              <a:ext cx="180000" cy="4932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77F33C3B-6A4C-4E2A-A27C-3A870D6F682B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4050840" y="1349080"/>
                <a:ext cx="197640" cy="66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FDF2F7F1-B4DB-4240-9407-F52A24F16DD1}"/>
                  </a:ext>
                </a:extLst>
              </p14:cNvPr>
              <p14:cNvContentPartPr/>
              <p14:nvPr/>
            </p14:nvContentPartPr>
            <p14:xfrm>
              <a:off x="4052280" y="1271680"/>
              <a:ext cx="200520" cy="2016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FDF2F7F1-B4DB-4240-9407-F52A24F16DD1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4043640" y="1262680"/>
                <a:ext cx="218160" cy="37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A5F7BF47-3857-4CF1-9694-4CF33C430ED2}"/>
                  </a:ext>
                </a:extLst>
              </p14:cNvPr>
              <p14:cNvContentPartPr/>
              <p14:nvPr/>
            </p14:nvContentPartPr>
            <p14:xfrm>
              <a:off x="4031760" y="1467880"/>
              <a:ext cx="411840" cy="248040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A5F7BF47-3857-4CF1-9694-4CF33C430ED2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4023120" y="1459240"/>
                <a:ext cx="429480" cy="265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1A28C0A9-14AB-4BEC-A64D-68DF10945E1E}"/>
                  </a:ext>
                </a:extLst>
              </p14:cNvPr>
              <p14:cNvContentPartPr/>
              <p14:nvPr/>
            </p14:nvContentPartPr>
            <p14:xfrm>
              <a:off x="4531440" y="1336480"/>
              <a:ext cx="425880" cy="447120"/>
            </p14:xfrm>
          </p:contentPart>
        </mc:Choice>
        <mc:Fallback xmlns=""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1A28C0A9-14AB-4BEC-A64D-68DF10945E1E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4522800" y="1327840"/>
                <a:ext cx="443520" cy="464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71" name="Ink 70">
                <a:extLst>
                  <a:ext uri="{FF2B5EF4-FFF2-40B4-BE49-F238E27FC236}">
                    <a16:creationId xmlns:a16="http://schemas.microsoft.com/office/drawing/2014/main" id="{AB3F279B-6B0A-4EF4-A870-983759780064}"/>
                  </a:ext>
                </a:extLst>
              </p14:cNvPr>
              <p14:cNvContentPartPr/>
              <p14:nvPr/>
            </p14:nvContentPartPr>
            <p14:xfrm>
              <a:off x="473520" y="1801600"/>
              <a:ext cx="217800" cy="88200"/>
            </p14:xfrm>
          </p:contentPart>
        </mc:Choice>
        <mc:Fallback xmlns="">
          <p:pic>
            <p:nvPicPr>
              <p:cNvPr id="71" name="Ink 70">
                <a:extLst>
                  <a:ext uri="{FF2B5EF4-FFF2-40B4-BE49-F238E27FC236}">
                    <a16:creationId xmlns:a16="http://schemas.microsoft.com/office/drawing/2014/main" id="{AB3F279B-6B0A-4EF4-A870-983759780064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464880" y="1792600"/>
                <a:ext cx="235440" cy="105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75" name="Ink 74">
                <a:extLst>
                  <a:ext uri="{FF2B5EF4-FFF2-40B4-BE49-F238E27FC236}">
                    <a16:creationId xmlns:a16="http://schemas.microsoft.com/office/drawing/2014/main" id="{97E6F005-ED6B-4102-9982-FB80E3FBA296}"/>
                  </a:ext>
                </a:extLst>
              </p14:cNvPr>
              <p14:cNvContentPartPr/>
              <p14:nvPr/>
            </p14:nvContentPartPr>
            <p14:xfrm>
              <a:off x="539400" y="1949920"/>
              <a:ext cx="635040" cy="419760"/>
            </p14:xfrm>
          </p:contentPart>
        </mc:Choice>
        <mc:Fallback xmlns="">
          <p:pic>
            <p:nvPicPr>
              <p:cNvPr id="75" name="Ink 74">
                <a:extLst>
                  <a:ext uri="{FF2B5EF4-FFF2-40B4-BE49-F238E27FC236}">
                    <a16:creationId xmlns:a16="http://schemas.microsoft.com/office/drawing/2014/main" id="{97E6F005-ED6B-4102-9982-FB80E3FBA296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530400" y="1940920"/>
                <a:ext cx="652680" cy="437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77" name="Ink 76">
                <a:extLst>
                  <a:ext uri="{FF2B5EF4-FFF2-40B4-BE49-F238E27FC236}">
                    <a16:creationId xmlns:a16="http://schemas.microsoft.com/office/drawing/2014/main" id="{065099C1-7826-4DD2-8BB9-CD8473E93BA5}"/>
                  </a:ext>
                </a:extLst>
              </p14:cNvPr>
              <p14:cNvContentPartPr/>
              <p14:nvPr/>
            </p14:nvContentPartPr>
            <p14:xfrm>
              <a:off x="1309440" y="2415400"/>
              <a:ext cx="57600" cy="80640"/>
            </p14:xfrm>
          </p:contentPart>
        </mc:Choice>
        <mc:Fallback xmlns="">
          <p:pic>
            <p:nvPicPr>
              <p:cNvPr id="77" name="Ink 76">
                <a:extLst>
                  <a:ext uri="{FF2B5EF4-FFF2-40B4-BE49-F238E27FC236}">
                    <a16:creationId xmlns:a16="http://schemas.microsoft.com/office/drawing/2014/main" id="{065099C1-7826-4DD2-8BB9-CD8473E93BA5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1300800" y="2406760"/>
                <a:ext cx="75240" cy="98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">
            <p14:nvContentPartPr>
              <p14:cNvPr id="85" name="Ink 84">
                <a:extLst>
                  <a:ext uri="{FF2B5EF4-FFF2-40B4-BE49-F238E27FC236}">
                    <a16:creationId xmlns:a16="http://schemas.microsoft.com/office/drawing/2014/main" id="{F9E769EA-DD9E-4B24-BDF9-03D06D44C732}"/>
                  </a:ext>
                </a:extLst>
              </p14:cNvPr>
              <p14:cNvContentPartPr/>
              <p14:nvPr/>
            </p14:nvContentPartPr>
            <p14:xfrm>
              <a:off x="1335720" y="1948840"/>
              <a:ext cx="580320" cy="430200"/>
            </p14:xfrm>
          </p:contentPart>
        </mc:Choice>
        <mc:Fallback xmlns="">
          <p:pic>
            <p:nvPicPr>
              <p:cNvPr id="85" name="Ink 84">
                <a:extLst>
                  <a:ext uri="{FF2B5EF4-FFF2-40B4-BE49-F238E27FC236}">
                    <a16:creationId xmlns:a16="http://schemas.microsoft.com/office/drawing/2014/main" id="{F9E769EA-DD9E-4B24-BDF9-03D06D44C732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1327080" y="1940200"/>
                <a:ext cx="597960" cy="447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6">
            <p14:nvContentPartPr>
              <p14:cNvPr id="89" name="Ink 88">
                <a:extLst>
                  <a:ext uri="{FF2B5EF4-FFF2-40B4-BE49-F238E27FC236}">
                    <a16:creationId xmlns:a16="http://schemas.microsoft.com/office/drawing/2014/main" id="{D3673699-5A06-4718-95A8-704F91C23255}"/>
                  </a:ext>
                </a:extLst>
              </p14:cNvPr>
              <p14:cNvContentPartPr/>
              <p14:nvPr/>
            </p14:nvContentPartPr>
            <p14:xfrm>
              <a:off x="2007840" y="2118400"/>
              <a:ext cx="144720" cy="184680"/>
            </p14:xfrm>
          </p:contentPart>
        </mc:Choice>
        <mc:Fallback xmlns="">
          <p:pic>
            <p:nvPicPr>
              <p:cNvPr id="89" name="Ink 88">
                <a:extLst>
                  <a:ext uri="{FF2B5EF4-FFF2-40B4-BE49-F238E27FC236}">
                    <a16:creationId xmlns:a16="http://schemas.microsoft.com/office/drawing/2014/main" id="{D3673699-5A06-4718-95A8-704F91C23255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1999200" y="2109760"/>
                <a:ext cx="162360" cy="202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8">
            <p14:nvContentPartPr>
              <p14:cNvPr id="95" name="Ink 94">
                <a:extLst>
                  <a:ext uri="{FF2B5EF4-FFF2-40B4-BE49-F238E27FC236}">
                    <a16:creationId xmlns:a16="http://schemas.microsoft.com/office/drawing/2014/main" id="{8E901298-AD9D-4417-B34A-300AFDAE4A99}"/>
                  </a:ext>
                </a:extLst>
              </p14:cNvPr>
              <p14:cNvContentPartPr/>
              <p14:nvPr/>
            </p14:nvContentPartPr>
            <p14:xfrm>
              <a:off x="2238600" y="2064400"/>
              <a:ext cx="711360" cy="314280"/>
            </p14:xfrm>
          </p:contentPart>
        </mc:Choice>
        <mc:Fallback xmlns="">
          <p:pic>
            <p:nvPicPr>
              <p:cNvPr id="95" name="Ink 94">
                <a:extLst>
                  <a:ext uri="{FF2B5EF4-FFF2-40B4-BE49-F238E27FC236}">
                    <a16:creationId xmlns:a16="http://schemas.microsoft.com/office/drawing/2014/main" id="{8E901298-AD9D-4417-B34A-300AFDAE4A99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2229960" y="2055410"/>
                <a:ext cx="729000" cy="3319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96" name="Ink 95">
                <a:extLst>
                  <a:ext uri="{FF2B5EF4-FFF2-40B4-BE49-F238E27FC236}">
                    <a16:creationId xmlns:a16="http://schemas.microsoft.com/office/drawing/2014/main" id="{B6702700-03D7-4E53-A12D-15DEDBD6E3A1}"/>
                  </a:ext>
                </a:extLst>
              </p14:cNvPr>
              <p14:cNvContentPartPr/>
              <p14:nvPr/>
            </p14:nvContentPartPr>
            <p14:xfrm>
              <a:off x="2656560" y="1939480"/>
              <a:ext cx="174600" cy="79920"/>
            </p14:xfrm>
          </p:contentPart>
        </mc:Choice>
        <mc:Fallback xmlns="">
          <p:pic>
            <p:nvPicPr>
              <p:cNvPr id="96" name="Ink 95">
                <a:extLst>
                  <a:ext uri="{FF2B5EF4-FFF2-40B4-BE49-F238E27FC236}">
                    <a16:creationId xmlns:a16="http://schemas.microsoft.com/office/drawing/2014/main" id="{B6702700-03D7-4E53-A12D-15DEDBD6E3A1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2647920" y="1930840"/>
                <a:ext cx="192240" cy="97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2">
            <p14:nvContentPartPr>
              <p14:cNvPr id="99" name="Ink 98">
                <a:extLst>
                  <a:ext uri="{FF2B5EF4-FFF2-40B4-BE49-F238E27FC236}">
                    <a16:creationId xmlns:a16="http://schemas.microsoft.com/office/drawing/2014/main" id="{280C1B56-1D1A-4596-9BD7-78E3A8D669E0}"/>
                  </a:ext>
                </a:extLst>
              </p14:cNvPr>
              <p14:cNvContentPartPr/>
              <p14:nvPr/>
            </p14:nvContentPartPr>
            <p14:xfrm>
              <a:off x="3208800" y="2175640"/>
              <a:ext cx="144000" cy="32040"/>
            </p14:xfrm>
          </p:contentPart>
        </mc:Choice>
        <mc:Fallback xmlns="">
          <p:pic>
            <p:nvPicPr>
              <p:cNvPr id="99" name="Ink 98">
                <a:extLst>
                  <a:ext uri="{FF2B5EF4-FFF2-40B4-BE49-F238E27FC236}">
                    <a16:creationId xmlns:a16="http://schemas.microsoft.com/office/drawing/2014/main" id="{280C1B56-1D1A-4596-9BD7-78E3A8D669E0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3199800" y="2166640"/>
                <a:ext cx="161640" cy="49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4">
            <p14:nvContentPartPr>
              <p14:cNvPr id="100" name="Ink 99">
                <a:extLst>
                  <a:ext uri="{FF2B5EF4-FFF2-40B4-BE49-F238E27FC236}">
                    <a16:creationId xmlns:a16="http://schemas.microsoft.com/office/drawing/2014/main" id="{6D76ED78-F825-433B-AF3F-4D7C542D16BF}"/>
                  </a:ext>
                </a:extLst>
              </p14:cNvPr>
              <p14:cNvContentPartPr/>
              <p14:nvPr/>
            </p14:nvContentPartPr>
            <p14:xfrm>
              <a:off x="3224640" y="2259160"/>
              <a:ext cx="160560" cy="8280"/>
            </p14:xfrm>
          </p:contentPart>
        </mc:Choice>
        <mc:Fallback xmlns="">
          <p:pic>
            <p:nvPicPr>
              <p:cNvPr id="100" name="Ink 99">
                <a:extLst>
                  <a:ext uri="{FF2B5EF4-FFF2-40B4-BE49-F238E27FC236}">
                    <a16:creationId xmlns:a16="http://schemas.microsoft.com/office/drawing/2014/main" id="{6D76ED78-F825-433B-AF3F-4D7C542D16BF}"/>
                  </a:ext>
                </a:extLst>
              </p:cNvPr>
              <p:cNvPicPr/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3215640" y="2250160"/>
                <a:ext cx="178200" cy="25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6">
            <p14:nvContentPartPr>
              <p14:cNvPr id="101" name="Ink 100">
                <a:extLst>
                  <a:ext uri="{FF2B5EF4-FFF2-40B4-BE49-F238E27FC236}">
                    <a16:creationId xmlns:a16="http://schemas.microsoft.com/office/drawing/2014/main" id="{F8F834F7-0413-4ACA-BAC6-E3BD98A84D7D}"/>
                  </a:ext>
                </a:extLst>
              </p14:cNvPr>
              <p14:cNvContentPartPr/>
              <p14:nvPr/>
            </p14:nvContentPartPr>
            <p14:xfrm>
              <a:off x="3581400" y="2057560"/>
              <a:ext cx="287640" cy="290880"/>
            </p14:xfrm>
          </p:contentPart>
        </mc:Choice>
        <mc:Fallback xmlns="">
          <p:pic>
            <p:nvPicPr>
              <p:cNvPr id="101" name="Ink 100">
                <a:extLst>
                  <a:ext uri="{FF2B5EF4-FFF2-40B4-BE49-F238E27FC236}">
                    <a16:creationId xmlns:a16="http://schemas.microsoft.com/office/drawing/2014/main" id="{F8F834F7-0413-4ACA-BAC6-E3BD98A84D7D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3572400" y="2048920"/>
                <a:ext cx="305280" cy="308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8">
            <p14:nvContentPartPr>
              <p14:cNvPr id="102" name="Ink 101">
                <a:extLst>
                  <a:ext uri="{FF2B5EF4-FFF2-40B4-BE49-F238E27FC236}">
                    <a16:creationId xmlns:a16="http://schemas.microsoft.com/office/drawing/2014/main" id="{F36D9503-0CE2-4F19-B673-85C612E51DEF}"/>
                  </a:ext>
                </a:extLst>
              </p14:cNvPr>
              <p14:cNvContentPartPr/>
              <p14:nvPr/>
            </p14:nvContentPartPr>
            <p14:xfrm>
              <a:off x="3663120" y="2493520"/>
              <a:ext cx="25200" cy="68760"/>
            </p14:xfrm>
          </p:contentPart>
        </mc:Choice>
        <mc:Fallback xmlns="">
          <p:pic>
            <p:nvPicPr>
              <p:cNvPr id="102" name="Ink 101">
                <a:extLst>
                  <a:ext uri="{FF2B5EF4-FFF2-40B4-BE49-F238E27FC236}">
                    <a16:creationId xmlns:a16="http://schemas.microsoft.com/office/drawing/2014/main" id="{F36D9503-0CE2-4F19-B673-85C612E51DEF}"/>
                  </a:ext>
                </a:extLst>
              </p:cNvPr>
              <p:cNvPicPr/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3654120" y="2484880"/>
                <a:ext cx="42840" cy="86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0">
            <p14:nvContentPartPr>
              <p14:cNvPr id="103" name="Ink 102">
                <a:extLst>
                  <a:ext uri="{FF2B5EF4-FFF2-40B4-BE49-F238E27FC236}">
                    <a16:creationId xmlns:a16="http://schemas.microsoft.com/office/drawing/2014/main" id="{C213E6AA-F93E-4CC0-ABCE-519029699B7F}"/>
                  </a:ext>
                </a:extLst>
              </p14:cNvPr>
              <p14:cNvContentPartPr/>
              <p14:nvPr/>
            </p14:nvContentPartPr>
            <p14:xfrm>
              <a:off x="3693720" y="2406040"/>
              <a:ext cx="24480" cy="9720"/>
            </p14:xfrm>
          </p:contentPart>
        </mc:Choice>
        <mc:Fallback xmlns="">
          <p:pic>
            <p:nvPicPr>
              <p:cNvPr id="103" name="Ink 102">
                <a:extLst>
                  <a:ext uri="{FF2B5EF4-FFF2-40B4-BE49-F238E27FC236}">
                    <a16:creationId xmlns:a16="http://schemas.microsoft.com/office/drawing/2014/main" id="{C213E6AA-F93E-4CC0-ABCE-519029699B7F}"/>
                  </a:ext>
                </a:extLst>
              </p:cNvPr>
              <p:cNvPicPr/>
              <p:nvPr/>
            </p:nvPicPr>
            <p:blipFill>
              <a:blip r:embed="rId51"/>
              <a:stretch>
                <a:fillRect/>
              </a:stretch>
            </p:blipFill>
            <p:spPr>
              <a:xfrm>
                <a:off x="3684720" y="2397400"/>
                <a:ext cx="42120" cy="2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2">
            <p14:nvContentPartPr>
              <p14:cNvPr id="111" name="Ink 110">
                <a:extLst>
                  <a:ext uri="{FF2B5EF4-FFF2-40B4-BE49-F238E27FC236}">
                    <a16:creationId xmlns:a16="http://schemas.microsoft.com/office/drawing/2014/main" id="{24FE43B3-CABE-41E1-B3EE-3655647F4762}"/>
                  </a:ext>
                </a:extLst>
              </p14:cNvPr>
              <p14:cNvContentPartPr/>
              <p14:nvPr/>
            </p14:nvContentPartPr>
            <p14:xfrm>
              <a:off x="3963000" y="1956760"/>
              <a:ext cx="459360" cy="457920"/>
            </p14:xfrm>
          </p:contentPart>
        </mc:Choice>
        <mc:Fallback xmlns="">
          <p:pic>
            <p:nvPicPr>
              <p:cNvPr id="111" name="Ink 110">
                <a:extLst>
                  <a:ext uri="{FF2B5EF4-FFF2-40B4-BE49-F238E27FC236}">
                    <a16:creationId xmlns:a16="http://schemas.microsoft.com/office/drawing/2014/main" id="{24FE43B3-CABE-41E1-B3EE-3655647F4762}"/>
                  </a:ext>
                </a:extLst>
              </p:cNvPr>
              <p:cNvPicPr/>
              <p:nvPr/>
            </p:nvPicPr>
            <p:blipFill>
              <a:blip r:embed="rId53"/>
              <a:stretch>
                <a:fillRect/>
              </a:stretch>
            </p:blipFill>
            <p:spPr>
              <a:xfrm>
                <a:off x="3954007" y="1948113"/>
                <a:ext cx="476986" cy="47557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4">
            <p14:nvContentPartPr>
              <p14:cNvPr id="112" name="Ink 111">
                <a:extLst>
                  <a:ext uri="{FF2B5EF4-FFF2-40B4-BE49-F238E27FC236}">
                    <a16:creationId xmlns:a16="http://schemas.microsoft.com/office/drawing/2014/main" id="{4455C26D-BA10-4E96-8064-42EDBD839B9E}"/>
                  </a:ext>
                </a:extLst>
              </p14:cNvPr>
              <p14:cNvContentPartPr/>
              <p14:nvPr/>
            </p14:nvContentPartPr>
            <p14:xfrm>
              <a:off x="4491120" y="2120200"/>
              <a:ext cx="250560" cy="245160"/>
            </p14:xfrm>
          </p:contentPart>
        </mc:Choice>
        <mc:Fallback xmlns="">
          <p:pic>
            <p:nvPicPr>
              <p:cNvPr id="112" name="Ink 111">
                <a:extLst>
                  <a:ext uri="{FF2B5EF4-FFF2-40B4-BE49-F238E27FC236}">
                    <a16:creationId xmlns:a16="http://schemas.microsoft.com/office/drawing/2014/main" id="{4455C26D-BA10-4E96-8064-42EDBD839B9E}"/>
                  </a:ext>
                </a:extLst>
              </p:cNvPr>
              <p:cNvPicPr/>
              <p:nvPr/>
            </p:nvPicPr>
            <p:blipFill>
              <a:blip r:embed="rId55"/>
              <a:stretch>
                <a:fillRect/>
              </a:stretch>
            </p:blipFill>
            <p:spPr>
              <a:xfrm>
                <a:off x="4482120" y="2111560"/>
                <a:ext cx="268200" cy="262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6">
            <p14:nvContentPartPr>
              <p14:cNvPr id="113" name="Ink 112">
                <a:extLst>
                  <a:ext uri="{FF2B5EF4-FFF2-40B4-BE49-F238E27FC236}">
                    <a16:creationId xmlns:a16="http://schemas.microsoft.com/office/drawing/2014/main" id="{8D406A33-324E-44A0-A68E-7AA92A3CF1A4}"/>
                  </a:ext>
                </a:extLst>
              </p14:cNvPr>
              <p14:cNvContentPartPr/>
              <p14:nvPr/>
            </p14:nvContentPartPr>
            <p14:xfrm>
              <a:off x="4800000" y="2330800"/>
              <a:ext cx="5760" cy="50760"/>
            </p14:xfrm>
          </p:contentPart>
        </mc:Choice>
        <mc:Fallback xmlns="">
          <p:pic>
            <p:nvPicPr>
              <p:cNvPr id="113" name="Ink 112">
                <a:extLst>
                  <a:ext uri="{FF2B5EF4-FFF2-40B4-BE49-F238E27FC236}">
                    <a16:creationId xmlns:a16="http://schemas.microsoft.com/office/drawing/2014/main" id="{8D406A33-324E-44A0-A68E-7AA92A3CF1A4}"/>
                  </a:ext>
                </a:extLst>
              </p:cNvPr>
              <p:cNvPicPr/>
              <p:nvPr/>
            </p:nvPicPr>
            <p:blipFill>
              <a:blip r:embed="rId57"/>
              <a:stretch>
                <a:fillRect/>
              </a:stretch>
            </p:blipFill>
            <p:spPr>
              <a:xfrm>
                <a:off x="4791000" y="2321800"/>
                <a:ext cx="23400" cy="68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8">
            <p14:nvContentPartPr>
              <p14:cNvPr id="114" name="Ink 113">
                <a:extLst>
                  <a:ext uri="{FF2B5EF4-FFF2-40B4-BE49-F238E27FC236}">
                    <a16:creationId xmlns:a16="http://schemas.microsoft.com/office/drawing/2014/main" id="{08872525-5CF2-4BB5-ACC6-C3158F252418}"/>
                  </a:ext>
                </a:extLst>
              </p14:cNvPr>
              <p14:cNvContentPartPr/>
              <p14:nvPr/>
            </p14:nvContentPartPr>
            <p14:xfrm>
              <a:off x="4812600" y="2195440"/>
              <a:ext cx="18000" cy="20160"/>
            </p14:xfrm>
          </p:contentPart>
        </mc:Choice>
        <mc:Fallback xmlns="">
          <p:pic>
            <p:nvPicPr>
              <p:cNvPr id="114" name="Ink 113">
                <a:extLst>
                  <a:ext uri="{FF2B5EF4-FFF2-40B4-BE49-F238E27FC236}">
                    <a16:creationId xmlns:a16="http://schemas.microsoft.com/office/drawing/2014/main" id="{08872525-5CF2-4BB5-ACC6-C3158F252418}"/>
                  </a:ext>
                </a:extLst>
              </p:cNvPr>
              <p:cNvPicPr/>
              <p:nvPr/>
            </p:nvPicPr>
            <p:blipFill>
              <a:blip r:embed="rId59"/>
              <a:stretch>
                <a:fillRect/>
              </a:stretch>
            </p:blipFill>
            <p:spPr>
              <a:xfrm>
                <a:off x="4803960" y="2186800"/>
                <a:ext cx="35640" cy="37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0">
            <p14:nvContentPartPr>
              <p14:cNvPr id="140" name="Ink 139">
                <a:extLst>
                  <a:ext uri="{FF2B5EF4-FFF2-40B4-BE49-F238E27FC236}">
                    <a16:creationId xmlns:a16="http://schemas.microsoft.com/office/drawing/2014/main" id="{8465209B-E877-425A-9BC0-0EF54AD0EE96}"/>
                  </a:ext>
                </a:extLst>
              </p14:cNvPr>
              <p14:cNvContentPartPr/>
              <p14:nvPr/>
            </p14:nvContentPartPr>
            <p14:xfrm>
              <a:off x="4929960" y="1947760"/>
              <a:ext cx="1238760" cy="454680"/>
            </p14:xfrm>
          </p:contentPart>
        </mc:Choice>
        <mc:Fallback xmlns="">
          <p:pic>
            <p:nvPicPr>
              <p:cNvPr id="140" name="Ink 139">
                <a:extLst>
                  <a:ext uri="{FF2B5EF4-FFF2-40B4-BE49-F238E27FC236}">
                    <a16:creationId xmlns:a16="http://schemas.microsoft.com/office/drawing/2014/main" id="{8465209B-E877-425A-9BC0-0EF54AD0EE96}"/>
                  </a:ext>
                </a:extLst>
              </p:cNvPr>
              <p:cNvPicPr/>
              <p:nvPr/>
            </p:nvPicPr>
            <p:blipFill>
              <a:blip r:embed="rId61"/>
              <a:stretch>
                <a:fillRect/>
              </a:stretch>
            </p:blipFill>
            <p:spPr>
              <a:xfrm>
                <a:off x="4920963" y="1939120"/>
                <a:ext cx="1256395" cy="472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2">
            <p14:nvContentPartPr>
              <p14:cNvPr id="141" name="Ink 140">
                <a:extLst>
                  <a:ext uri="{FF2B5EF4-FFF2-40B4-BE49-F238E27FC236}">
                    <a16:creationId xmlns:a16="http://schemas.microsoft.com/office/drawing/2014/main" id="{416A8419-6E4C-4350-8A6D-2CF19B9F9C3D}"/>
                  </a:ext>
                </a:extLst>
              </p14:cNvPr>
              <p14:cNvContentPartPr/>
              <p14:nvPr/>
            </p14:nvContentPartPr>
            <p14:xfrm>
              <a:off x="5818440" y="1323160"/>
              <a:ext cx="40680" cy="360720"/>
            </p14:xfrm>
          </p:contentPart>
        </mc:Choice>
        <mc:Fallback xmlns="">
          <p:pic>
            <p:nvPicPr>
              <p:cNvPr id="141" name="Ink 140">
                <a:extLst>
                  <a:ext uri="{FF2B5EF4-FFF2-40B4-BE49-F238E27FC236}">
                    <a16:creationId xmlns:a16="http://schemas.microsoft.com/office/drawing/2014/main" id="{416A8419-6E4C-4350-8A6D-2CF19B9F9C3D}"/>
                  </a:ext>
                </a:extLst>
              </p:cNvPr>
              <p:cNvPicPr/>
              <p:nvPr/>
            </p:nvPicPr>
            <p:blipFill>
              <a:blip r:embed="rId63"/>
              <a:stretch>
                <a:fillRect/>
              </a:stretch>
            </p:blipFill>
            <p:spPr>
              <a:xfrm>
                <a:off x="5809800" y="1314520"/>
                <a:ext cx="58320" cy="378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4">
            <p14:nvContentPartPr>
              <p14:cNvPr id="142" name="Ink 141">
                <a:extLst>
                  <a:ext uri="{FF2B5EF4-FFF2-40B4-BE49-F238E27FC236}">
                    <a16:creationId xmlns:a16="http://schemas.microsoft.com/office/drawing/2014/main" id="{2436206B-3B6B-4FB6-922D-932DBF01F281}"/>
                  </a:ext>
                </a:extLst>
              </p14:cNvPr>
              <p14:cNvContentPartPr/>
              <p14:nvPr/>
            </p14:nvContentPartPr>
            <p14:xfrm>
              <a:off x="5656080" y="1463920"/>
              <a:ext cx="437040" cy="77400"/>
            </p14:xfrm>
          </p:contentPart>
        </mc:Choice>
        <mc:Fallback xmlns="">
          <p:pic>
            <p:nvPicPr>
              <p:cNvPr id="142" name="Ink 141">
                <a:extLst>
                  <a:ext uri="{FF2B5EF4-FFF2-40B4-BE49-F238E27FC236}">
                    <a16:creationId xmlns:a16="http://schemas.microsoft.com/office/drawing/2014/main" id="{2436206B-3B6B-4FB6-922D-932DBF01F281}"/>
                  </a:ext>
                </a:extLst>
              </p:cNvPr>
              <p:cNvPicPr/>
              <p:nvPr/>
            </p:nvPicPr>
            <p:blipFill>
              <a:blip r:embed="rId65"/>
              <a:stretch>
                <a:fillRect/>
              </a:stretch>
            </p:blipFill>
            <p:spPr>
              <a:xfrm>
                <a:off x="5647440" y="1454920"/>
                <a:ext cx="454680" cy="95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6">
            <p14:nvContentPartPr>
              <p14:cNvPr id="143" name="Ink 142">
                <a:extLst>
                  <a:ext uri="{FF2B5EF4-FFF2-40B4-BE49-F238E27FC236}">
                    <a16:creationId xmlns:a16="http://schemas.microsoft.com/office/drawing/2014/main" id="{FDFFE73E-8D81-4230-B700-33B9A46EB82D}"/>
                  </a:ext>
                </a:extLst>
              </p14:cNvPr>
              <p14:cNvContentPartPr/>
              <p14:nvPr/>
            </p14:nvContentPartPr>
            <p14:xfrm>
              <a:off x="6072240" y="1285000"/>
              <a:ext cx="206640" cy="370800"/>
            </p14:xfrm>
          </p:contentPart>
        </mc:Choice>
        <mc:Fallback xmlns="">
          <p:pic>
            <p:nvPicPr>
              <p:cNvPr id="143" name="Ink 142">
                <a:extLst>
                  <a:ext uri="{FF2B5EF4-FFF2-40B4-BE49-F238E27FC236}">
                    <a16:creationId xmlns:a16="http://schemas.microsoft.com/office/drawing/2014/main" id="{FDFFE73E-8D81-4230-B700-33B9A46EB82D}"/>
                  </a:ext>
                </a:extLst>
              </p:cNvPr>
              <p:cNvPicPr/>
              <p:nvPr/>
            </p:nvPicPr>
            <p:blipFill>
              <a:blip r:embed="rId67"/>
              <a:stretch>
                <a:fillRect/>
              </a:stretch>
            </p:blipFill>
            <p:spPr>
              <a:xfrm>
                <a:off x="6063600" y="1276000"/>
                <a:ext cx="224280" cy="388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8">
            <p14:nvContentPartPr>
              <p14:cNvPr id="147" name="Ink 146">
                <a:extLst>
                  <a:ext uri="{FF2B5EF4-FFF2-40B4-BE49-F238E27FC236}">
                    <a16:creationId xmlns:a16="http://schemas.microsoft.com/office/drawing/2014/main" id="{F8EA23FB-8A43-4EE7-8659-DC701A90EE66}"/>
                  </a:ext>
                </a:extLst>
              </p14:cNvPr>
              <p14:cNvContentPartPr/>
              <p14:nvPr/>
            </p14:nvContentPartPr>
            <p14:xfrm>
              <a:off x="6425040" y="1550320"/>
              <a:ext cx="158040" cy="151200"/>
            </p14:xfrm>
          </p:contentPart>
        </mc:Choice>
        <mc:Fallback xmlns="">
          <p:pic>
            <p:nvPicPr>
              <p:cNvPr id="147" name="Ink 146">
                <a:extLst>
                  <a:ext uri="{FF2B5EF4-FFF2-40B4-BE49-F238E27FC236}">
                    <a16:creationId xmlns:a16="http://schemas.microsoft.com/office/drawing/2014/main" id="{F8EA23FB-8A43-4EE7-8659-DC701A90EE66}"/>
                  </a:ext>
                </a:extLst>
              </p:cNvPr>
              <p:cNvPicPr/>
              <p:nvPr/>
            </p:nvPicPr>
            <p:blipFill>
              <a:blip r:embed="rId69"/>
              <a:stretch>
                <a:fillRect/>
              </a:stretch>
            </p:blipFill>
            <p:spPr>
              <a:xfrm>
                <a:off x="6416040" y="1541680"/>
                <a:ext cx="175680" cy="168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0">
            <p14:nvContentPartPr>
              <p14:cNvPr id="148" name="Ink 147">
                <a:extLst>
                  <a:ext uri="{FF2B5EF4-FFF2-40B4-BE49-F238E27FC236}">
                    <a16:creationId xmlns:a16="http://schemas.microsoft.com/office/drawing/2014/main" id="{CE351EF8-3A48-406A-922E-F66546CC8AFA}"/>
                  </a:ext>
                </a:extLst>
              </p14:cNvPr>
              <p14:cNvContentPartPr/>
              <p14:nvPr/>
            </p14:nvContentPartPr>
            <p14:xfrm>
              <a:off x="6706560" y="1516840"/>
              <a:ext cx="234000" cy="177840"/>
            </p14:xfrm>
          </p:contentPart>
        </mc:Choice>
        <mc:Fallback xmlns="">
          <p:pic>
            <p:nvPicPr>
              <p:cNvPr id="148" name="Ink 147">
                <a:extLst>
                  <a:ext uri="{FF2B5EF4-FFF2-40B4-BE49-F238E27FC236}">
                    <a16:creationId xmlns:a16="http://schemas.microsoft.com/office/drawing/2014/main" id="{CE351EF8-3A48-406A-922E-F66546CC8AFA}"/>
                  </a:ext>
                </a:extLst>
              </p:cNvPr>
              <p:cNvPicPr/>
              <p:nvPr/>
            </p:nvPicPr>
            <p:blipFill>
              <a:blip r:embed="rId71"/>
              <a:stretch>
                <a:fillRect/>
              </a:stretch>
            </p:blipFill>
            <p:spPr>
              <a:xfrm>
                <a:off x="6697560" y="1507840"/>
                <a:ext cx="251640" cy="195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2">
            <p14:nvContentPartPr>
              <p14:cNvPr id="54" name="Ink 53">
                <a:extLst>
                  <a:ext uri="{FF2B5EF4-FFF2-40B4-BE49-F238E27FC236}">
                    <a16:creationId xmlns:a16="http://schemas.microsoft.com/office/drawing/2014/main" id="{6EDA6435-2399-406C-A5C4-EC922A33B873}"/>
                  </a:ext>
                </a:extLst>
              </p14:cNvPr>
              <p14:cNvContentPartPr/>
              <p14:nvPr/>
            </p14:nvContentPartPr>
            <p14:xfrm>
              <a:off x="6313080" y="2196880"/>
              <a:ext cx="188640" cy="17280"/>
            </p14:xfrm>
          </p:contentPart>
        </mc:Choice>
        <mc:Fallback xmlns="">
          <p:pic>
            <p:nvPicPr>
              <p:cNvPr id="54" name="Ink 53">
                <a:extLst>
                  <a:ext uri="{FF2B5EF4-FFF2-40B4-BE49-F238E27FC236}">
                    <a16:creationId xmlns:a16="http://schemas.microsoft.com/office/drawing/2014/main" id="{6EDA6435-2399-406C-A5C4-EC922A33B873}"/>
                  </a:ext>
                </a:extLst>
              </p:cNvPr>
              <p:cNvPicPr/>
              <p:nvPr/>
            </p:nvPicPr>
            <p:blipFill>
              <a:blip r:embed="rId73"/>
              <a:stretch>
                <a:fillRect/>
              </a:stretch>
            </p:blipFill>
            <p:spPr>
              <a:xfrm>
                <a:off x="6304080" y="2187880"/>
                <a:ext cx="206280" cy="34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4">
            <p14:nvContentPartPr>
              <p14:cNvPr id="55" name="Ink 54">
                <a:extLst>
                  <a:ext uri="{FF2B5EF4-FFF2-40B4-BE49-F238E27FC236}">
                    <a16:creationId xmlns:a16="http://schemas.microsoft.com/office/drawing/2014/main" id="{F855BEAE-1B18-4E72-9C01-BB3F5B62F99D}"/>
                  </a:ext>
                </a:extLst>
              </p14:cNvPr>
              <p14:cNvContentPartPr/>
              <p14:nvPr/>
            </p14:nvContentPartPr>
            <p14:xfrm>
              <a:off x="6365280" y="2288320"/>
              <a:ext cx="125640" cy="3600"/>
            </p14:xfrm>
          </p:contentPart>
        </mc:Choice>
        <mc:Fallback xmlns="">
          <p:pic>
            <p:nvPicPr>
              <p:cNvPr id="55" name="Ink 54">
                <a:extLst>
                  <a:ext uri="{FF2B5EF4-FFF2-40B4-BE49-F238E27FC236}">
                    <a16:creationId xmlns:a16="http://schemas.microsoft.com/office/drawing/2014/main" id="{F855BEAE-1B18-4E72-9C01-BB3F5B62F99D}"/>
                  </a:ext>
                </a:extLst>
              </p:cNvPr>
              <p:cNvPicPr/>
              <p:nvPr/>
            </p:nvPicPr>
            <p:blipFill>
              <a:blip r:embed="rId75"/>
              <a:stretch>
                <a:fillRect/>
              </a:stretch>
            </p:blipFill>
            <p:spPr>
              <a:xfrm>
                <a:off x="6356280" y="2279320"/>
                <a:ext cx="143280" cy="21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6">
            <p14:nvContentPartPr>
              <p14:cNvPr id="56" name="Ink 55">
                <a:extLst>
                  <a:ext uri="{FF2B5EF4-FFF2-40B4-BE49-F238E27FC236}">
                    <a16:creationId xmlns:a16="http://schemas.microsoft.com/office/drawing/2014/main" id="{54C9A449-9B04-437B-A2D7-0C31ADC2C981}"/>
                  </a:ext>
                </a:extLst>
              </p14:cNvPr>
              <p14:cNvContentPartPr/>
              <p14:nvPr/>
            </p14:nvContentPartPr>
            <p14:xfrm>
              <a:off x="6713760" y="2066920"/>
              <a:ext cx="208440" cy="260280"/>
            </p14:xfrm>
          </p:contentPart>
        </mc:Choice>
        <mc:Fallback xmlns="">
          <p:pic>
            <p:nvPicPr>
              <p:cNvPr id="56" name="Ink 55">
                <a:extLst>
                  <a:ext uri="{FF2B5EF4-FFF2-40B4-BE49-F238E27FC236}">
                    <a16:creationId xmlns:a16="http://schemas.microsoft.com/office/drawing/2014/main" id="{54C9A449-9B04-437B-A2D7-0C31ADC2C981}"/>
                  </a:ext>
                </a:extLst>
              </p:cNvPr>
              <p:cNvPicPr/>
              <p:nvPr/>
            </p:nvPicPr>
            <p:blipFill>
              <a:blip r:embed="rId77"/>
              <a:stretch>
                <a:fillRect/>
              </a:stretch>
            </p:blipFill>
            <p:spPr>
              <a:xfrm>
                <a:off x="6705120" y="2057920"/>
                <a:ext cx="226080" cy="277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8">
            <p14:nvContentPartPr>
              <p14:cNvPr id="57" name="Ink 56">
                <a:extLst>
                  <a:ext uri="{FF2B5EF4-FFF2-40B4-BE49-F238E27FC236}">
                    <a16:creationId xmlns:a16="http://schemas.microsoft.com/office/drawing/2014/main" id="{9F3BCBF7-3B06-4887-871C-0E2B913A572A}"/>
                  </a:ext>
                </a:extLst>
              </p14:cNvPr>
              <p14:cNvContentPartPr/>
              <p14:nvPr/>
            </p14:nvContentPartPr>
            <p14:xfrm>
              <a:off x="6727080" y="2504320"/>
              <a:ext cx="9360" cy="28080"/>
            </p14:xfrm>
          </p:contentPart>
        </mc:Choice>
        <mc:Fallback xmlns="">
          <p:pic>
            <p:nvPicPr>
              <p:cNvPr id="57" name="Ink 56">
                <a:extLst>
                  <a:ext uri="{FF2B5EF4-FFF2-40B4-BE49-F238E27FC236}">
                    <a16:creationId xmlns:a16="http://schemas.microsoft.com/office/drawing/2014/main" id="{9F3BCBF7-3B06-4887-871C-0E2B913A572A}"/>
                  </a:ext>
                </a:extLst>
              </p:cNvPr>
              <p:cNvPicPr/>
              <p:nvPr/>
            </p:nvPicPr>
            <p:blipFill>
              <a:blip r:embed="rId79"/>
              <a:stretch>
                <a:fillRect/>
              </a:stretch>
            </p:blipFill>
            <p:spPr>
              <a:xfrm>
                <a:off x="6718440" y="2495320"/>
                <a:ext cx="27000" cy="45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0">
            <p14:nvContentPartPr>
              <p14:cNvPr id="58" name="Ink 57">
                <a:extLst>
                  <a:ext uri="{FF2B5EF4-FFF2-40B4-BE49-F238E27FC236}">
                    <a16:creationId xmlns:a16="http://schemas.microsoft.com/office/drawing/2014/main" id="{0922044A-BE9B-4B2E-A269-F0B67F54C270}"/>
                  </a:ext>
                </a:extLst>
              </p14:cNvPr>
              <p14:cNvContentPartPr/>
              <p14:nvPr/>
            </p14:nvContentPartPr>
            <p14:xfrm>
              <a:off x="6735720" y="2411440"/>
              <a:ext cx="27000" cy="10440"/>
            </p14:xfrm>
          </p:contentPart>
        </mc:Choice>
        <mc:Fallback xmlns="">
          <p:pic>
            <p:nvPicPr>
              <p:cNvPr id="58" name="Ink 57">
                <a:extLst>
                  <a:ext uri="{FF2B5EF4-FFF2-40B4-BE49-F238E27FC236}">
                    <a16:creationId xmlns:a16="http://schemas.microsoft.com/office/drawing/2014/main" id="{0922044A-BE9B-4B2E-A269-F0B67F54C270}"/>
                  </a:ext>
                </a:extLst>
              </p:cNvPr>
              <p:cNvPicPr/>
              <p:nvPr/>
            </p:nvPicPr>
            <p:blipFill>
              <a:blip r:embed="rId81"/>
              <a:stretch>
                <a:fillRect/>
              </a:stretch>
            </p:blipFill>
            <p:spPr>
              <a:xfrm>
                <a:off x="6727080" y="2402800"/>
                <a:ext cx="44640" cy="28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2">
            <p14:nvContentPartPr>
              <p14:cNvPr id="64" name="Ink 63">
                <a:extLst>
                  <a:ext uri="{FF2B5EF4-FFF2-40B4-BE49-F238E27FC236}">
                    <a16:creationId xmlns:a16="http://schemas.microsoft.com/office/drawing/2014/main" id="{2F62B981-EC49-481E-9198-66A18174338E}"/>
                  </a:ext>
                </a:extLst>
              </p14:cNvPr>
              <p14:cNvContentPartPr/>
              <p14:nvPr/>
            </p14:nvContentPartPr>
            <p14:xfrm>
              <a:off x="7006800" y="2098960"/>
              <a:ext cx="289800" cy="254880"/>
            </p14:xfrm>
          </p:contentPart>
        </mc:Choice>
        <mc:Fallback xmlns="">
          <p:pic>
            <p:nvPicPr>
              <p:cNvPr id="64" name="Ink 63">
                <a:extLst>
                  <a:ext uri="{FF2B5EF4-FFF2-40B4-BE49-F238E27FC236}">
                    <a16:creationId xmlns:a16="http://schemas.microsoft.com/office/drawing/2014/main" id="{2F62B981-EC49-481E-9198-66A18174338E}"/>
                  </a:ext>
                </a:extLst>
              </p:cNvPr>
              <p:cNvPicPr/>
              <p:nvPr/>
            </p:nvPicPr>
            <p:blipFill>
              <a:blip r:embed="rId83"/>
              <a:stretch>
                <a:fillRect/>
              </a:stretch>
            </p:blipFill>
            <p:spPr>
              <a:xfrm>
                <a:off x="6997800" y="2089960"/>
                <a:ext cx="307440" cy="272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4">
            <p14:nvContentPartPr>
              <p14:cNvPr id="86" name="Ink 85">
                <a:extLst>
                  <a:ext uri="{FF2B5EF4-FFF2-40B4-BE49-F238E27FC236}">
                    <a16:creationId xmlns:a16="http://schemas.microsoft.com/office/drawing/2014/main" id="{11245CD8-EE17-4C0A-A0E4-7163CD31F855}"/>
                  </a:ext>
                </a:extLst>
              </p14:cNvPr>
              <p14:cNvContentPartPr/>
              <p14:nvPr/>
            </p14:nvContentPartPr>
            <p14:xfrm>
              <a:off x="7929480" y="1964680"/>
              <a:ext cx="822960" cy="435240"/>
            </p14:xfrm>
          </p:contentPart>
        </mc:Choice>
        <mc:Fallback xmlns="">
          <p:pic>
            <p:nvPicPr>
              <p:cNvPr id="86" name="Ink 85">
                <a:extLst>
                  <a:ext uri="{FF2B5EF4-FFF2-40B4-BE49-F238E27FC236}">
                    <a16:creationId xmlns:a16="http://schemas.microsoft.com/office/drawing/2014/main" id="{11245CD8-EE17-4C0A-A0E4-7163CD31F855}"/>
                  </a:ext>
                </a:extLst>
              </p:cNvPr>
              <p:cNvPicPr/>
              <p:nvPr/>
            </p:nvPicPr>
            <p:blipFill>
              <a:blip r:embed="rId85"/>
              <a:stretch>
                <a:fillRect/>
              </a:stretch>
            </p:blipFill>
            <p:spPr>
              <a:xfrm>
                <a:off x="7920840" y="1956040"/>
                <a:ext cx="840600" cy="452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6">
            <p14:nvContentPartPr>
              <p14:cNvPr id="88" name="Ink 87">
                <a:extLst>
                  <a:ext uri="{FF2B5EF4-FFF2-40B4-BE49-F238E27FC236}">
                    <a16:creationId xmlns:a16="http://schemas.microsoft.com/office/drawing/2014/main" id="{8C0D581F-262C-4DF9-B2B8-6FF9733C1D2A}"/>
                  </a:ext>
                </a:extLst>
              </p14:cNvPr>
              <p14:cNvContentPartPr/>
              <p14:nvPr/>
            </p14:nvContentPartPr>
            <p14:xfrm>
              <a:off x="7372560" y="2000680"/>
              <a:ext cx="410400" cy="404640"/>
            </p14:xfrm>
          </p:contentPart>
        </mc:Choice>
        <mc:Fallback xmlns="">
          <p:pic>
            <p:nvPicPr>
              <p:cNvPr id="88" name="Ink 87">
                <a:extLst>
                  <a:ext uri="{FF2B5EF4-FFF2-40B4-BE49-F238E27FC236}">
                    <a16:creationId xmlns:a16="http://schemas.microsoft.com/office/drawing/2014/main" id="{8C0D581F-262C-4DF9-B2B8-6FF9733C1D2A}"/>
                  </a:ext>
                </a:extLst>
              </p:cNvPr>
              <p:cNvPicPr/>
              <p:nvPr/>
            </p:nvPicPr>
            <p:blipFill>
              <a:blip r:embed="rId87"/>
              <a:stretch>
                <a:fillRect/>
              </a:stretch>
            </p:blipFill>
            <p:spPr>
              <a:xfrm>
                <a:off x="7363928" y="1991680"/>
                <a:ext cx="428025" cy="4222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82148646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35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39" name="Ink 38">
                <a:extLst>
                  <a:ext uri="{FF2B5EF4-FFF2-40B4-BE49-F238E27FC236}">
                    <a16:creationId xmlns:a16="http://schemas.microsoft.com/office/drawing/2014/main" id="{D5851DDD-004E-4979-A5AB-BF5502DB3B21}"/>
                  </a:ext>
                </a:extLst>
              </p14:cNvPr>
              <p14:cNvContentPartPr/>
              <p14:nvPr/>
            </p14:nvContentPartPr>
            <p14:xfrm>
              <a:off x="5955600" y="248560"/>
              <a:ext cx="362880" cy="343440"/>
            </p14:xfrm>
          </p:contentPart>
        </mc:Choice>
        <mc:Fallback xmlns="">
          <p:pic>
            <p:nvPicPr>
              <p:cNvPr id="39" name="Ink 38">
                <a:extLst>
                  <a:ext uri="{FF2B5EF4-FFF2-40B4-BE49-F238E27FC236}">
                    <a16:creationId xmlns:a16="http://schemas.microsoft.com/office/drawing/2014/main" id="{D5851DDD-004E-4979-A5AB-BF5502DB3B21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946960" y="239920"/>
                <a:ext cx="380520" cy="361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48" name="Ink 47">
                <a:extLst>
                  <a:ext uri="{FF2B5EF4-FFF2-40B4-BE49-F238E27FC236}">
                    <a16:creationId xmlns:a16="http://schemas.microsoft.com/office/drawing/2014/main" id="{3E981781-8D71-4984-9B22-ACA3378A576A}"/>
                  </a:ext>
                </a:extLst>
              </p14:cNvPr>
              <p14:cNvContentPartPr/>
              <p14:nvPr/>
            </p14:nvContentPartPr>
            <p14:xfrm>
              <a:off x="7603320" y="300040"/>
              <a:ext cx="629640" cy="322200"/>
            </p14:xfrm>
          </p:contentPart>
        </mc:Choice>
        <mc:Fallback xmlns="">
          <p:pic>
            <p:nvPicPr>
              <p:cNvPr id="48" name="Ink 47">
                <a:extLst>
                  <a:ext uri="{FF2B5EF4-FFF2-40B4-BE49-F238E27FC236}">
                    <a16:creationId xmlns:a16="http://schemas.microsoft.com/office/drawing/2014/main" id="{3E981781-8D71-4984-9B22-ACA3378A576A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7594325" y="291400"/>
                <a:ext cx="647270" cy="339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49" name="Ink 48">
                <a:extLst>
                  <a:ext uri="{FF2B5EF4-FFF2-40B4-BE49-F238E27FC236}">
                    <a16:creationId xmlns:a16="http://schemas.microsoft.com/office/drawing/2014/main" id="{3ADD1277-4963-45B4-A8A0-62608320DAC8}"/>
                  </a:ext>
                </a:extLst>
              </p14:cNvPr>
              <p14:cNvContentPartPr/>
              <p14:nvPr/>
            </p14:nvContentPartPr>
            <p14:xfrm>
              <a:off x="6709080" y="256120"/>
              <a:ext cx="637560" cy="465840"/>
            </p14:xfrm>
          </p:contentPart>
        </mc:Choice>
        <mc:Fallback xmlns="">
          <p:pic>
            <p:nvPicPr>
              <p:cNvPr id="49" name="Ink 48">
                <a:extLst>
                  <a:ext uri="{FF2B5EF4-FFF2-40B4-BE49-F238E27FC236}">
                    <a16:creationId xmlns:a16="http://schemas.microsoft.com/office/drawing/2014/main" id="{3ADD1277-4963-45B4-A8A0-62608320DAC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700435" y="247480"/>
                <a:ext cx="655210" cy="483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72" name="Ink 71">
                <a:extLst>
                  <a:ext uri="{FF2B5EF4-FFF2-40B4-BE49-F238E27FC236}">
                    <a16:creationId xmlns:a16="http://schemas.microsoft.com/office/drawing/2014/main" id="{569ABF58-08F1-4E22-9520-A8FECA37163D}"/>
                  </a:ext>
                </a:extLst>
              </p14:cNvPr>
              <p14:cNvContentPartPr/>
              <p14:nvPr/>
            </p14:nvContentPartPr>
            <p14:xfrm>
              <a:off x="522840" y="160000"/>
              <a:ext cx="5083560" cy="1121760"/>
            </p14:xfrm>
          </p:contentPart>
        </mc:Choice>
        <mc:Fallback xmlns="">
          <p:pic>
            <p:nvPicPr>
              <p:cNvPr id="72" name="Ink 71">
                <a:extLst>
                  <a:ext uri="{FF2B5EF4-FFF2-40B4-BE49-F238E27FC236}">
                    <a16:creationId xmlns:a16="http://schemas.microsoft.com/office/drawing/2014/main" id="{569ABF58-08F1-4E22-9520-A8FECA37163D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513841" y="151000"/>
                <a:ext cx="5101199" cy="1139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3D5F22C3-B6D1-4317-8C2A-3090BE3231FA}"/>
                  </a:ext>
                </a:extLst>
              </p14:cNvPr>
              <p14:cNvContentPartPr/>
              <p14:nvPr/>
            </p14:nvContentPartPr>
            <p14:xfrm>
              <a:off x="1467840" y="1242520"/>
              <a:ext cx="1173960" cy="43056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3D5F22C3-B6D1-4317-8C2A-3090BE3231FA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1458840" y="1233880"/>
                <a:ext cx="1191600" cy="448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19A4D485-F777-4BE1-9FB9-4F4CABBECF5F}"/>
                  </a:ext>
                </a:extLst>
              </p14:cNvPr>
              <p14:cNvContentPartPr/>
              <p14:nvPr/>
            </p14:nvContentPartPr>
            <p14:xfrm>
              <a:off x="3119160" y="1436200"/>
              <a:ext cx="345960" cy="31356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19A4D485-F777-4BE1-9FB9-4F4CABBECF5F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3110520" y="1427200"/>
                <a:ext cx="363600" cy="331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07BD21A8-4186-41F9-90EF-6ECD1F5C9261}"/>
                  </a:ext>
                </a:extLst>
              </p14:cNvPr>
              <p14:cNvContentPartPr/>
              <p14:nvPr/>
            </p14:nvContentPartPr>
            <p14:xfrm>
              <a:off x="3174240" y="1233160"/>
              <a:ext cx="221040" cy="6912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07BD21A8-4186-41F9-90EF-6ECD1F5C9261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3165600" y="1224520"/>
                <a:ext cx="238680" cy="86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568BCED1-3A89-4CE0-A306-10C4E3FE7904}"/>
                  </a:ext>
                </a:extLst>
              </p14:cNvPr>
              <p14:cNvContentPartPr/>
              <p14:nvPr/>
            </p14:nvContentPartPr>
            <p14:xfrm>
              <a:off x="3615600" y="1506040"/>
              <a:ext cx="128160" cy="2412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568BCED1-3A89-4CE0-A306-10C4E3FE7904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3606960" y="1497400"/>
                <a:ext cx="145800" cy="41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0CE1BFFA-1F03-44A5-8B41-E198852886FE}"/>
                  </a:ext>
                </a:extLst>
              </p14:cNvPr>
              <p14:cNvContentPartPr/>
              <p14:nvPr/>
            </p14:nvContentPartPr>
            <p14:xfrm>
              <a:off x="3622440" y="1604320"/>
              <a:ext cx="119520" cy="1224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0CE1BFFA-1F03-44A5-8B41-E198852886FE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3613440" y="1595320"/>
                <a:ext cx="137160" cy="29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77F33C3B-6A4C-4E2A-A27C-3A870D6F682B}"/>
                  </a:ext>
                </a:extLst>
              </p14:cNvPr>
              <p14:cNvContentPartPr/>
              <p14:nvPr/>
            </p14:nvContentPartPr>
            <p14:xfrm>
              <a:off x="4059840" y="1357720"/>
              <a:ext cx="180000" cy="4932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77F33C3B-6A4C-4E2A-A27C-3A870D6F682B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4050840" y="1349080"/>
                <a:ext cx="197640" cy="66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FDF2F7F1-B4DB-4240-9407-F52A24F16DD1}"/>
                  </a:ext>
                </a:extLst>
              </p14:cNvPr>
              <p14:cNvContentPartPr/>
              <p14:nvPr/>
            </p14:nvContentPartPr>
            <p14:xfrm>
              <a:off x="4052280" y="1271680"/>
              <a:ext cx="200520" cy="2016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FDF2F7F1-B4DB-4240-9407-F52A24F16DD1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4043640" y="1262680"/>
                <a:ext cx="218160" cy="37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A5F7BF47-3857-4CF1-9694-4CF33C430ED2}"/>
                  </a:ext>
                </a:extLst>
              </p14:cNvPr>
              <p14:cNvContentPartPr/>
              <p14:nvPr/>
            </p14:nvContentPartPr>
            <p14:xfrm>
              <a:off x="4031760" y="1467880"/>
              <a:ext cx="411840" cy="248040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A5F7BF47-3857-4CF1-9694-4CF33C430ED2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4023120" y="1459240"/>
                <a:ext cx="429480" cy="265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1A28C0A9-14AB-4BEC-A64D-68DF10945E1E}"/>
                  </a:ext>
                </a:extLst>
              </p14:cNvPr>
              <p14:cNvContentPartPr/>
              <p14:nvPr/>
            </p14:nvContentPartPr>
            <p14:xfrm>
              <a:off x="4531440" y="1336480"/>
              <a:ext cx="425880" cy="447120"/>
            </p14:xfrm>
          </p:contentPart>
        </mc:Choice>
        <mc:Fallback xmlns=""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1A28C0A9-14AB-4BEC-A64D-68DF10945E1E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4522800" y="1327840"/>
                <a:ext cx="443520" cy="464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71" name="Ink 70">
                <a:extLst>
                  <a:ext uri="{FF2B5EF4-FFF2-40B4-BE49-F238E27FC236}">
                    <a16:creationId xmlns:a16="http://schemas.microsoft.com/office/drawing/2014/main" id="{AB3F279B-6B0A-4EF4-A870-983759780064}"/>
                  </a:ext>
                </a:extLst>
              </p14:cNvPr>
              <p14:cNvContentPartPr/>
              <p14:nvPr/>
            </p14:nvContentPartPr>
            <p14:xfrm>
              <a:off x="473520" y="1801600"/>
              <a:ext cx="217800" cy="88200"/>
            </p14:xfrm>
          </p:contentPart>
        </mc:Choice>
        <mc:Fallback xmlns="">
          <p:pic>
            <p:nvPicPr>
              <p:cNvPr id="71" name="Ink 70">
                <a:extLst>
                  <a:ext uri="{FF2B5EF4-FFF2-40B4-BE49-F238E27FC236}">
                    <a16:creationId xmlns:a16="http://schemas.microsoft.com/office/drawing/2014/main" id="{AB3F279B-6B0A-4EF4-A870-983759780064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464880" y="1792600"/>
                <a:ext cx="235440" cy="105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75" name="Ink 74">
                <a:extLst>
                  <a:ext uri="{FF2B5EF4-FFF2-40B4-BE49-F238E27FC236}">
                    <a16:creationId xmlns:a16="http://schemas.microsoft.com/office/drawing/2014/main" id="{97E6F005-ED6B-4102-9982-FB80E3FBA296}"/>
                  </a:ext>
                </a:extLst>
              </p14:cNvPr>
              <p14:cNvContentPartPr/>
              <p14:nvPr/>
            </p14:nvContentPartPr>
            <p14:xfrm>
              <a:off x="539400" y="1949920"/>
              <a:ext cx="635040" cy="419760"/>
            </p14:xfrm>
          </p:contentPart>
        </mc:Choice>
        <mc:Fallback xmlns="">
          <p:pic>
            <p:nvPicPr>
              <p:cNvPr id="75" name="Ink 74">
                <a:extLst>
                  <a:ext uri="{FF2B5EF4-FFF2-40B4-BE49-F238E27FC236}">
                    <a16:creationId xmlns:a16="http://schemas.microsoft.com/office/drawing/2014/main" id="{97E6F005-ED6B-4102-9982-FB80E3FBA296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530400" y="1940920"/>
                <a:ext cx="652680" cy="437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77" name="Ink 76">
                <a:extLst>
                  <a:ext uri="{FF2B5EF4-FFF2-40B4-BE49-F238E27FC236}">
                    <a16:creationId xmlns:a16="http://schemas.microsoft.com/office/drawing/2014/main" id="{065099C1-7826-4DD2-8BB9-CD8473E93BA5}"/>
                  </a:ext>
                </a:extLst>
              </p14:cNvPr>
              <p14:cNvContentPartPr/>
              <p14:nvPr/>
            </p14:nvContentPartPr>
            <p14:xfrm>
              <a:off x="1309440" y="2415400"/>
              <a:ext cx="57600" cy="80640"/>
            </p14:xfrm>
          </p:contentPart>
        </mc:Choice>
        <mc:Fallback xmlns="">
          <p:pic>
            <p:nvPicPr>
              <p:cNvPr id="77" name="Ink 76">
                <a:extLst>
                  <a:ext uri="{FF2B5EF4-FFF2-40B4-BE49-F238E27FC236}">
                    <a16:creationId xmlns:a16="http://schemas.microsoft.com/office/drawing/2014/main" id="{065099C1-7826-4DD2-8BB9-CD8473E93BA5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1300800" y="2406760"/>
                <a:ext cx="75240" cy="98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">
            <p14:nvContentPartPr>
              <p14:cNvPr id="85" name="Ink 84">
                <a:extLst>
                  <a:ext uri="{FF2B5EF4-FFF2-40B4-BE49-F238E27FC236}">
                    <a16:creationId xmlns:a16="http://schemas.microsoft.com/office/drawing/2014/main" id="{F9E769EA-DD9E-4B24-BDF9-03D06D44C732}"/>
                  </a:ext>
                </a:extLst>
              </p14:cNvPr>
              <p14:cNvContentPartPr/>
              <p14:nvPr/>
            </p14:nvContentPartPr>
            <p14:xfrm>
              <a:off x="1335720" y="1948840"/>
              <a:ext cx="580320" cy="430200"/>
            </p14:xfrm>
          </p:contentPart>
        </mc:Choice>
        <mc:Fallback xmlns="">
          <p:pic>
            <p:nvPicPr>
              <p:cNvPr id="85" name="Ink 84">
                <a:extLst>
                  <a:ext uri="{FF2B5EF4-FFF2-40B4-BE49-F238E27FC236}">
                    <a16:creationId xmlns:a16="http://schemas.microsoft.com/office/drawing/2014/main" id="{F9E769EA-DD9E-4B24-BDF9-03D06D44C732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1327080" y="1940200"/>
                <a:ext cx="597960" cy="447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6">
            <p14:nvContentPartPr>
              <p14:cNvPr id="89" name="Ink 88">
                <a:extLst>
                  <a:ext uri="{FF2B5EF4-FFF2-40B4-BE49-F238E27FC236}">
                    <a16:creationId xmlns:a16="http://schemas.microsoft.com/office/drawing/2014/main" id="{D3673699-5A06-4718-95A8-704F91C23255}"/>
                  </a:ext>
                </a:extLst>
              </p14:cNvPr>
              <p14:cNvContentPartPr/>
              <p14:nvPr/>
            </p14:nvContentPartPr>
            <p14:xfrm>
              <a:off x="2007840" y="2118400"/>
              <a:ext cx="144720" cy="184680"/>
            </p14:xfrm>
          </p:contentPart>
        </mc:Choice>
        <mc:Fallback xmlns="">
          <p:pic>
            <p:nvPicPr>
              <p:cNvPr id="89" name="Ink 88">
                <a:extLst>
                  <a:ext uri="{FF2B5EF4-FFF2-40B4-BE49-F238E27FC236}">
                    <a16:creationId xmlns:a16="http://schemas.microsoft.com/office/drawing/2014/main" id="{D3673699-5A06-4718-95A8-704F91C23255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1999200" y="2109760"/>
                <a:ext cx="162360" cy="202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8">
            <p14:nvContentPartPr>
              <p14:cNvPr id="95" name="Ink 94">
                <a:extLst>
                  <a:ext uri="{FF2B5EF4-FFF2-40B4-BE49-F238E27FC236}">
                    <a16:creationId xmlns:a16="http://schemas.microsoft.com/office/drawing/2014/main" id="{8E901298-AD9D-4417-B34A-300AFDAE4A99}"/>
                  </a:ext>
                </a:extLst>
              </p14:cNvPr>
              <p14:cNvContentPartPr/>
              <p14:nvPr/>
            </p14:nvContentPartPr>
            <p14:xfrm>
              <a:off x="2238600" y="2064400"/>
              <a:ext cx="711360" cy="314280"/>
            </p14:xfrm>
          </p:contentPart>
        </mc:Choice>
        <mc:Fallback xmlns="">
          <p:pic>
            <p:nvPicPr>
              <p:cNvPr id="95" name="Ink 94">
                <a:extLst>
                  <a:ext uri="{FF2B5EF4-FFF2-40B4-BE49-F238E27FC236}">
                    <a16:creationId xmlns:a16="http://schemas.microsoft.com/office/drawing/2014/main" id="{8E901298-AD9D-4417-B34A-300AFDAE4A99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2229960" y="2055410"/>
                <a:ext cx="729000" cy="3319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96" name="Ink 95">
                <a:extLst>
                  <a:ext uri="{FF2B5EF4-FFF2-40B4-BE49-F238E27FC236}">
                    <a16:creationId xmlns:a16="http://schemas.microsoft.com/office/drawing/2014/main" id="{B6702700-03D7-4E53-A12D-15DEDBD6E3A1}"/>
                  </a:ext>
                </a:extLst>
              </p14:cNvPr>
              <p14:cNvContentPartPr/>
              <p14:nvPr/>
            </p14:nvContentPartPr>
            <p14:xfrm>
              <a:off x="2656560" y="1939480"/>
              <a:ext cx="174600" cy="79920"/>
            </p14:xfrm>
          </p:contentPart>
        </mc:Choice>
        <mc:Fallback xmlns="">
          <p:pic>
            <p:nvPicPr>
              <p:cNvPr id="96" name="Ink 95">
                <a:extLst>
                  <a:ext uri="{FF2B5EF4-FFF2-40B4-BE49-F238E27FC236}">
                    <a16:creationId xmlns:a16="http://schemas.microsoft.com/office/drawing/2014/main" id="{B6702700-03D7-4E53-A12D-15DEDBD6E3A1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2647920" y="1930840"/>
                <a:ext cx="192240" cy="97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2">
            <p14:nvContentPartPr>
              <p14:cNvPr id="99" name="Ink 98">
                <a:extLst>
                  <a:ext uri="{FF2B5EF4-FFF2-40B4-BE49-F238E27FC236}">
                    <a16:creationId xmlns:a16="http://schemas.microsoft.com/office/drawing/2014/main" id="{280C1B56-1D1A-4596-9BD7-78E3A8D669E0}"/>
                  </a:ext>
                </a:extLst>
              </p14:cNvPr>
              <p14:cNvContentPartPr/>
              <p14:nvPr/>
            </p14:nvContentPartPr>
            <p14:xfrm>
              <a:off x="3208800" y="2175640"/>
              <a:ext cx="144000" cy="32040"/>
            </p14:xfrm>
          </p:contentPart>
        </mc:Choice>
        <mc:Fallback xmlns="">
          <p:pic>
            <p:nvPicPr>
              <p:cNvPr id="99" name="Ink 98">
                <a:extLst>
                  <a:ext uri="{FF2B5EF4-FFF2-40B4-BE49-F238E27FC236}">
                    <a16:creationId xmlns:a16="http://schemas.microsoft.com/office/drawing/2014/main" id="{280C1B56-1D1A-4596-9BD7-78E3A8D669E0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3199800" y="2166640"/>
                <a:ext cx="161640" cy="49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4">
            <p14:nvContentPartPr>
              <p14:cNvPr id="100" name="Ink 99">
                <a:extLst>
                  <a:ext uri="{FF2B5EF4-FFF2-40B4-BE49-F238E27FC236}">
                    <a16:creationId xmlns:a16="http://schemas.microsoft.com/office/drawing/2014/main" id="{6D76ED78-F825-433B-AF3F-4D7C542D16BF}"/>
                  </a:ext>
                </a:extLst>
              </p14:cNvPr>
              <p14:cNvContentPartPr/>
              <p14:nvPr/>
            </p14:nvContentPartPr>
            <p14:xfrm>
              <a:off x="3224640" y="2259160"/>
              <a:ext cx="160560" cy="8280"/>
            </p14:xfrm>
          </p:contentPart>
        </mc:Choice>
        <mc:Fallback xmlns="">
          <p:pic>
            <p:nvPicPr>
              <p:cNvPr id="100" name="Ink 99">
                <a:extLst>
                  <a:ext uri="{FF2B5EF4-FFF2-40B4-BE49-F238E27FC236}">
                    <a16:creationId xmlns:a16="http://schemas.microsoft.com/office/drawing/2014/main" id="{6D76ED78-F825-433B-AF3F-4D7C542D16BF}"/>
                  </a:ext>
                </a:extLst>
              </p:cNvPr>
              <p:cNvPicPr/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3215640" y="2250160"/>
                <a:ext cx="178200" cy="25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6">
            <p14:nvContentPartPr>
              <p14:cNvPr id="101" name="Ink 100">
                <a:extLst>
                  <a:ext uri="{FF2B5EF4-FFF2-40B4-BE49-F238E27FC236}">
                    <a16:creationId xmlns:a16="http://schemas.microsoft.com/office/drawing/2014/main" id="{F8F834F7-0413-4ACA-BAC6-E3BD98A84D7D}"/>
                  </a:ext>
                </a:extLst>
              </p14:cNvPr>
              <p14:cNvContentPartPr/>
              <p14:nvPr/>
            </p14:nvContentPartPr>
            <p14:xfrm>
              <a:off x="3581400" y="2057560"/>
              <a:ext cx="287640" cy="290880"/>
            </p14:xfrm>
          </p:contentPart>
        </mc:Choice>
        <mc:Fallback xmlns="">
          <p:pic>
            <p:nvPicPr>
              <p:cNvPr id="101" name="Ink 100">
                <a:extLst>
                  <a:ext uri="{FF2B5EF4-FFF2-40B4-BE49-F238E27FC236}">
                    <a16:creationId xmlns:a16="http://schemas.microsoft.com/office/drawing/2014/main" id="{F8F834F7-0413-4ACA-BAC6-E3BD98A84D7D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3572400" y="2048920"/>
                <a:ext cx="305280" cy="308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8">
            <p14:nvContentPartPr>
              <p14:cNvPr id="102" name="Ink 101">
                <a:extLst>
                  <a:ext uri="{FF2B5EF4-FFF2-40B4-BE49-F238E27FC236}">
                    <a16:creationId xmlns:a16="http://schemas.microsoft.com/office/drawing/2014/main" id="{F36D9503-0CE2-4F19-B673-85C612E51DEF}"/>
                  </a:ext>
                </a:extLst>
              </p14:cNvPr>
              <p14:cNvContentPartPr/>
              <p14:nvPr/>
            </p14:nvContentPartPr>
            <p14:xfrm>
              <a:off x="3663120" y="2493520"/>
              <a:ext cx="25200" cy="68760"/>
            </p14:xfrm>
          </p:contentPart>
        </mc:Choice>
        <mc:Fallback xmlns="">
          <p:pic>
            <p:nvPicPr>
              <p:cNvPr id="102" name="Ink 101">
                <a:extLst>
                  <a:ext uri="{FF2B5EF4-FFF2-40B4-BE49-F238E27FC236}">
                    <a16:creationId xmlns:a16="http://schemas.microsoft.com/office/drawing/2014/main" id="{F36D9503-0CE2-4F19-B673-85C612E51DEF}"/>
                  </a:ext>
                </a:extLst>
              </p:cNvPr>
              <p:cNvPicPr/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3654120" y="2484880"/>
                <a:ext cx="42840" cy="86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0">
            <p14:nvContentPartPr>
              <p14:cNvPr id="103" name="Ink 102">
                <a:extLst>
                  <a:ext uri="{FF2B5EF4-FFF2-40B4-BE49-F238E27FC236}">
                    <a16:creationId xmlns:a16="http://schemas.microsoft.com/office/drawing/2014/main" id="{C213E6AA-F93E-4CC0-ABCE-519029699B7F}"/>
                  </a:ext>
                </a:extLst>
              </p14:cNvPr>
              <p14:cNvContentPartPr/>
              <p14:nvPr/>
            </p14:nvContentPartPr>
            <p14:xfrm>
              <a:off x="3693720" y="2406040"/>
              <a:ext cx="24480" cy="9720"/>
            </p14:xfrm>
          </p:contentPart>
        </mc:Choice>
        <mc:Fallback xmlns="">
          <p:pic>
            <p:nvPicPr>
              <p:cNvPr id="103" name="Ink 102">
                <a:extLst>
                  <a:ext uri="{FF2B5EF4-FFF2-40B4-BE49-F238E27FC236}">
                    <a16:creationId xmlns:a16="http://schemas.microsoft.com/office/drawing/2014/main" id="{C213E6AA-F93E-4CC0-ABCE-519029699B7F}"/>
                  </a:ext>
                </a:extLst>
              </p:cNvPr>
              <p:cNvPicPr/>
              <p:nvPr/>
            </p:nvPicPr>
            <p:blipFill>
              <a:blip r:embed="rId51"/>
              <a:stretch>
                <a:fillRect/>
              </a:stretch>
            </p:blipFill>
            <p:spPr>
              <a:xfrm>
                <a:off x="3684720" y="2397400"/>
                <a:ext cx="42120" cy="2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2">
            <p14:nvContentPartPr>
              <p14:cNvPr id="111" name="Ink 110">
                <a:extLst>
                  <a:ext uri="{FF2B5EF4-FFF2-40B4-BE49-F238E27FC236}">
                    <a16:creationId xmlns:a16="http://schemas.microsoft.com/office/drawing/2014/main" id="{24FE43B3-CABE-41E1-B3EE-3655647F4762}"/>
                  </a:ext>
                </a:extLst>
              </p14:cNvPr>
              <p14:cNvContentPartPr/>
              <p14:nvPr/>
            </p14:nvContentPartPr>
            <p14:xfrm>
              <a:off x="3963000" y="1956760"/>
              <a:ext cx="459360" cy="457920"/>
            </p14:xfrm>
          </p:contentPart>
        </mc:Choice>
        <mc:Fallback xmlns="">
          <p:pic>
            <p:nvPicPr>
              <p:cNvPr id="111" name="Ink 110">
                <a:extLst>
                  <a:ext uri="{FF2B5EF4-FFF2-40B4-BE49-F238E27FC236}">
                    <a16:creationId xmlns:a16="http://schemas.microsoft.com/office/drawing/2014/main" id="{24FE43B3-CABE-41E1-B3EE-3655647F4762}"/>
                  </a:ext>
                </a:extLst>
              </p:cNvPr>
              <p:cNvPicPr/>
              <p:nvPr/>
            </p:nvPicPr>
            <p:blipFill>
              <a:blip r:embed="rId53"/>
              <a:stretch>
                <a:fillRect/>
              </a:stretch>
            </p:blipFill>
            <p:spPr>
              <a:xfrm>
                <a:off x="3954007" y="1948113"/>
                <a:ext cx="476986" cy="47557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4">
            <p14:nvContentPartPr>
              <p14:cNvPr id="112" name="Ink 111">
                <a:extLst>
                  <a:ext uri="{FF2B5EF4-FFF2-40B4-BE49-F238E27FC236}">
                    <a16:creationId xmlns:a16="http://schemas.microsoft.com/office/drawing/2014/main" id="{4455C26D-BA10-4E96-8064-42EDBD839B9E}"/>
                  </a:ext>
                </a:extLst>
              </p14:cNvPr>
              <p14:cNvContentPartPr/>
              <p14:nvPr/>
            </p14:nvContentPartPr>
            <p14:xfrm>
              <a:off x="4491120" y="2120200"/>
              <a:ext cx="250560" cy="245160"/>
            </p14:xfrm>
          </p:contentPart>
        </mc:Choice>
        <mc:Fallback xmlns="">
          <p:pic>
            <p:nvPicPr>
              <p:cNvPr id="112" name="Ink 111">
                <a:extLst>
                  <a:ext uri="{FF2B5EF4-FFF2-40B4-BE49-F238E27FC236}">
                    <a16:creationId xmlns:a16="http://schemas.microsoft.com/office/drawing/2014/main" id="{4455C26D-BA10-4E96-8064-42EDBD839B9E}"/>
                  </a:ext>
                </a:extLst>
              </p:cNvPr>
              <p:cNvPicPr/>
              <p:nvPr/>
            </p:nvPicPr>
            <p:blipFill>
              <a:blip r:embed="rId55"/>
              <a:stretch>
                <a:fillRect/>
              </a:stretch>
            </p:blipFill>
            <p:spPr>
              <a:xfrm>
                <a:off x="4482120" y="2111560"/>
                <a:ext cx="268200" cy="262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6">
            <p14:nvContentPartPr>
              <p14:cNvPr id="113" name="Ink 112">
                <a:extLst>
                  <a:ext uri="{FF2B5EF4-FFF2-40B4-BE49-F238E27FC236}">
                    <a16:creationId xmlns:a16="http://schemas.microsoft.com/office/drawing/2014/main" id="{8D406A33-324E-44A0-A68E-7AA92A3CF1A4}"/>
                  </a:ext>
                </a:extLst>
              </p14:cNvPr>
              <p14:cNvContentPartPr/>
              <p14:nvPr/>
            </p14:nvContentPartPr>
            <p14:xfrm>
              <a:off x="4800000" y="2330800"/>
              <a:ext cx="5760" cy="50760"/>
            </p14:xfrm>
          </p:contentPart>
        </mc:Choice>
        <mc:Fallback xmlns="">
          <p:pic>
            <p:nvPicPr>
              <p:cNvPr id="113" name="Ink 112">
                <a:extLst>
                  <a:ext uri="{FF2B5EF4-FFF2-40B4-BE49-F238E27FC236}">
                    <a16:creationId xmlns:a16="http://schemas.microsoft.com/office/drawing/2014/main" id="{8D406A33-324E-44A0-A68E-7AA92A3CF1A4}"/>
                  </a:ext>
                </a:extLst>
              </p:cNvPr>
              <p:cNvPicPr/>
              <p:nvPr/>
            </p:nvPicPr>
            <p:blipFill>
              <a:blip r:embed="rId57"/>
              <a:stretch>
                <a:fillRect/>
              </a:stretch>
            </p:blipFill>
            <p:spPr>
              <a:xfrm>
                <a:off x="4791000" y="2321800"/>
                <a:ext cx="23400" cy="68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8">
            <p14:nvContentPartPr>
              <p14:cNvPr id="114" name="Ink 113">
                <a:extLst>
                  <a:ext uri="{FF2B5EF4-FFF2-40B4-BE49-F238E27FC236}">
                    <a16:creationId xmlns:a16="http://schemas.microsoft.com/office/drawing/2014/main" id="{08872525-5CF2-4BB5-ACC6-C3158F252418}"/>
                  </a:ext>
                </a:extLst>
              </p14:cNvPr>
              <p14:cNvContentPartPr/>
              <p14:nvPr/>
            </p14:nvContentPartPr>
            <p14:xfrm>
              <a:off x="4812600" y="2195440"/>
              <a:ext cx="18000" cy="20160"/>
            </p14:xfrm>
          </p:contentPart>
        </mc:Choice>
        <mc:Fallback xmlns="">
          <p:pic>
            <p:nvPicPr>
              <p:cNvPr id="114" name="Ink 113">
                <a:extLst>
                  <a:ext uri="{FF2B5EF4-FFF2-40B4-BE49-F238E27FC236}">
                    <a16:creationId xmlns:a16="http://schemas.microsoft.com/office/drawing/2014/main" id="{08872525-5CF2-4BB5-ACC6-C3158F252418}"/>
                  </a:ext>
                </a:extLst>
              </p:cNvPr>
              <p:cNvPicPr/>
              <p:nvPr/>
            </p:nvPicPr>
            <p:blipFill>
              <a:blip r:embed="rId59"/>
              <a:stretch>
                <a:fillRect/>
              </a:stretch>
            </p:blipFill>
            <p:spPr>
              <a:xfrm>
                <a:off x="4803960" y="2186800"/>
                <a:ext cx="35640" cy="37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0">
            <p14:nvContentPartPr>
              <p14:cNvPr id="140" name="Ink 139">
                <a:extLst>
                  <a:ext uri="{FF2B5EF4-FFF2-40B4-BE49-F238E27FC236}">
                    <a16:creationId xmlns:a16="http://schemas.microsoft.com/office/drawing/2014/main" id="{8465209B-E877-425A-9BC0-0EF54AD0EE96}"/>
                  </a:ext>
                </a:extLst>
              </p14:cNvPr>
              <p14:cNvContentPartPr/>
              <p14:nvPr/>
            </p14:nvContentPartPr>
            <p14:xfrm>
              <a:off x="4929960" y="1947760"/>
              <a:ext cx="1238760" cy="454680"/>
            </p14:xfrm>
          </p:contentPart>
        </mc:Choice>
        <mc:Fallback xmlns="">
          <p:pic>
            <p:nvPicPr>
              <p:cNvPr id="140" name="Ink 139">
                <a:extLst>
                  <a:ext uri="{FF2B5EF4-FFF2-40B4-BE49-F238E27FC236}">
                    <a16:creationId xmlns:a16="http://schemas.microsoft.com/office/drawing/2014/main" id="{8465209B-E877-425A-9BC0-0EF54AD0EE96}"/>
                  </a:ext>
                </a:extLst>
              </p:cNvPr>
              <p:cNvPicPr/>
              <p:nvPr/>
            </p:nvPicPr>
            <p:blipFill>
              <a:blip r:embed="rId61"/>
              <a:stretch>
                <a:fillRect/>
              </a:stretch>
            </p:blipFill>
            <p:spPr>
              <a:xfrm>
                <a:off x="4920963" y="1939120"/>
                <a:ext cx="1256395" cy="472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2">
            <p14:nvContentPartPr>
              <p14:cNvPr id="141" name="Ink 140">
                <a:extLst>
                  <a:ext uri="{FF2B5EF4-FFF2-40B4-BE49-F238E27FC236}">
                    <a16:creationId xmlns:a16="http://schemas.microsoft.com/office/drawing/2014/main" id="{416A8419-6E4C-4350-8A6D-2CF19B9F9C3D}"/>
                  </a:ext>
                </a:extLst>
              </p14:cNvPr>
              <p14:cNvContentPartPr/>
              <p14:nvPr/>
            </p14:nvContentPartPr>
            <p14:xfrm>
              <a:off x="5818440" y="1323160"/>
              <a:ext cx="40680" cy="360720"/>
            </p14:xfrm>
          </p:contentPart>
        </mc:Choice>
        <mc:Fallback xmlns="">
          <p:pic>
            <p:nvPicPr>
              <p:cNvPr id="141" name="Ink 140">
                <a:extLst>
                  <a:ext uri="{FF2B5EF4-FFF2-40B4-BE49-F238E27FC236}">
                    <a16:creationId xmlns:a16="http://schemas.microsoft.com/office/drawing/2014/main" id="{416A8419-6E4C-4350-8A6D-2CF19B9F9C3D}"/>
                  </a:ext>
                </a:extLst>
              </p:cNvPr>
              <p:cNvPicPr/>
              <p:nvPr/>
            </p:nvPicPr>
            <p:blipFill>
              <a:blip r:embed="rId63"/>
              <a:stretch>
                <a:fillRect/>
              </a:stretch>
            </p:blipFill>
            <p:spPr>
              <a:xfrm>
                <a:off x="5809800" y="1314520"/>
                <a:ext cx="58320" cy="378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4">
            <p14:nvContentPartPr>
              <p14:cNvPr id="142" name="Ink 141">
                <a:extLst>
                  <a:ext uri="{FF2B5EF4-FFF2-40B4-BE49-F238E27FC236}">
                    <a16:creationId xmlns:a16="http://schemas.microsoft.com/office/drawing/2014/main" id="{2436206B-3B6B-4FB6-922D-932DBF01F281}"/>
                  </a:ext>
                </a:extLst>
              </p14:cNvPr>
              <p14:cNvContentPartPr/>
              <p14:nvPr/>
            </p14:nvContentPartPr>
            <p14:xfrm>
              <a:off x="5656080" y="1463920"/>
              <a:ext cx="437040" cy="77400"/>
            </p14:xfrm>
          </p:contentPart>
        </mc:Choice>
        <mc:Fallback xmlns="">
          <p:pic>
            <p:nvPicPr>
              <p:cNvPr id="142" name="Ink 141">
                <a:extLst>
                  <a:ext uri="{FF2B5EF4-FFF2-40B4-BE49-F238E27FC236}">
                    <a16:creationId xmlns:a16="http://schemas.microsoft.com/office/drawing/2014/main" id="{2436206B-3B6B-4FB6-922D-932DBF01F281}"/>
                  </a:ext>
                </a:extLst>
              </p:cNvPr>
              <p:cNvPicPr/>
              <p:nvPr/>
            </p:nvPicPr>
            <p:blipFill>
              <a:blip r:embed="rId65"/>
              <a:stretch>
                <a:fillRect/>
              </a:stretch>
            </p:blipFill>
            <p:spPr>
              <a:xfrm>
                <a:off x="5647440" y="1454920"/>
                <a:ext cx="454680" cy="95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6">
            <p14:nvContentPartPr>
              <p14:cNvPr id="143" name="Ink 142">
                <a:extLst>
                  <a:ext uri="{FF2B5EF4-FFF2-40B4-BE49-F238E27FC236}">
                    <a16:creationId xmlns:a16="http://schemas.microsoft.com/office/drawing/2014/main" id="{FDFFE73E-8D81-4230-B700-33B9A46EB82D}"/>
                  </a:ext>
                </a:extLst>
              </p14:cNvPr>
              <p14:cNvContentPartPr/>
              <p14:nvPr/>
            </p14:nvContentPartPr>
            <p14:xfrm>
              <a:off x="6072240" y="1285000"/>
              <a:ext cx="206640" cy="370800"/>
            </p14:xfrm>
          </p:contentPart>
        </mc:Choice>
        <mc:Fallback xmlns="">
          <p:pic>
            <p:nvPicPr>
              <p:cNvPr id="143" name="Ink 142">
                <a:extLst>
                  <a:ext uri="{FF2B5EF4-FFF2-40B4-BE49-F238E27FC236}">
                    <a16:creationId xmlns:a16="http://schemas.microsoft.com/office/drawing/2014/main" id="{FDFFE73E-8D81-4230-B700-33B9A46EB82D}"/>
                  </a:ext>
                </a:extLst>
              </p:cNvPr>
              <p:cNvPicPr/>
              <p:nvPr/>
            </p:nvPicPr>
            <p:blipFill>
              <a:blip r:embed="rId67"/>
              <a:stretch>
                <a:fillRect/>
              </a:stretch>
            </p:blipFill>
            <p:spPr>
              <a:xfrm>
                <a:off x="6063600" y="1276000"/>
                <a:ext cx="224280" cy="388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8">
            <p14:nvContentPartPr>
              <p14:cNvPr id="147" name="Ink 146">
                <a:extLst>
                  <a:ext uri="{FF2B5EF4-FFF2-40B4-BE49-F238E27FC236}">
                    <a16:creationId xmlns:a16="http://schemas.microsoft.com/office/drawing/2014/main" id="{F8EA23FB-8A43-4EE7-8659-DC701A90EE66}"/>
                  </a:ext>
                </a:extLst>
              </p14:cNvPr>
              <p14:cNvContentPartPr/>
              <p14:nvPr/>
            </p14:nvContentPartPr>
            <p14:xfrm>
              <a:off x="6425040" y="1550320"/>
              <a:ext cx="158040" cy="151200"/>
            </p14:xfrm>
          </p:contentPart>
        </mc:Choice>
        <mc:Fallback xmlns="">
          <p:pic>
            <p:nvPicPr>
              <p:cNvPr id="147" name="Ink 146">
                <a:extLst>
                  <a:ext uri="{FF2B5EF4-FFF2-40B4-BE49-F238E27FC236}">
                    <a16:creationId xmlns:a16="http://schemas.microsoft.com/office/drawing/2014/main" id="{F8EA23FB-8A43-4EE7-8659-DC701A90EE66}"/>
                  </a:ext>
                </a:extLst>
              </p:cNvPr>
              <p:cNvPicPr/>
              <p:nvPr/>
            </p:nvPicPr>
            <p:blipFill>
              <a:blip r:embed="rId69"/>
              <a:stretch>
                <a:fillRect/>
              </a:stretch>
            </p:blipFill>
            <p:spPr>
              <a:xfrm>
                <a:off x="6416040" y="1541680"/>
                <a:ext cx="175680" cy="168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0">
            <p14:nvContentPartPr>
              <p14:cNvPr id="148" name="Ink 147">
                <a:extLst>
                  <a:ext uri="{FF2B5EF4-FFF2-40B4-BE49-F238E27FC236}">
                    <a16:creationId xmlns:a16="http://schemas.microsoft.com/office/drawing/2014/main" id="{CE351EF8-3A48-406A-922E-F66546CC8AFA}"/>
                  </a:ext>
                </a:extLst>
              </p14:cNvPr>
              <p14:cNvContentPartPr/>
              <p14:nvPr/>
            </p14:nvContentPartPr>
            <p14:xfrm>
              <a:off x="6706560" y="1516840"/>
              <a:ext cx="234000" cy="177840"/>
            </p14:xfrm>
          </p:contentPart>
        </mc:Choice>
        <mc:Fallback xmlns="">
          <p:pic>
            <p:nvPicPr>
              <p:cNvPr id="148" name="Ink 147">
                <a:extLst>
                  <a:ext uri="{FF2B5EF4-FFF2-40B4-BE49-F238E27FC236}">
                    <a16:creationId xmlns:a16="http://schemas.microsoft.com/office/drawing/2014/main" id="{CE351EF8-3A48-406A-922E-F66546CC8AFA}"/>
                  </a:ext>
                </a:extLst>
              </p:cNvPr>
              <p:cNvPicPr/>
              <p:nvPr/>
            </p:nvPicPr>
            <p:blipFill>
              <a:blip r:embed="rId71"/>
              <a:stretch>
                <a:fillRect/>
              </a:stretch>
            </p:blipFill>
            <p:spPr>
              <a:xfrm>
                <a:off x="6697560" y="1507840"/>
                <a:ext cx="251640" cy="195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2">
            <p14:nvContentPartPr>
              <p14:cNvPr id="54" name="Ink 53">
                <a:extLst>
                  <a:ext uri="{FF2B5EF4-FFF2-40B4-BE49-F238E27FC236}">
                    <a16:creationId xmlns:a16="http://schemas.microsoft.com/office/drawing/2014/main" id="{6EDA6435-2399-406C-A5C4-EC922A33B873}"/>
                  </a:ext>
                </a:extLst>
              </p14:cNvPr>
              <p14:cNvContentPartPr/>
              <p14:nvPr/>
            </p14:nvContentPartPr>
            <p14:xfrm>
              <a:off x="6313080" y="2196880"/>
              <a:ext cx="188640" cy="17280"/>
            </p14:xfrm>
          </p:contentPart>
        </mc:Choice>
        <mc:Fallback xmlns="">
          <p:pic>
            <p:nvPicPr>
              <p:cNvPr id="54" name="Ink 53">
                <a:extLst>
                  <a:ext uri="{FF2B5EF4-FFF2-40B4-BE49-F238E27FC236}">
                    <a16:creationId xmlns:a16="http://schemas.microsoft.com/office/drawing/2014/main" id="{6EDA6435-2399-406C-A5C4-EC922A33B873}"/>
                  </a:ext>
                </a:extLst>
              </p:cNvPr>
              <p:cNvPicPr/>
              <p:nvPr/>
            </p:nvPicPr>
            <p:blipFill>
              <a:blip r:embed="rId73"/>
              <a:stretch>
                <a:fillRect/>
              </a:stretch>
            </p:blipFill>
            <p:spPr>
              <a:xfrm>
                <a:off x="6304080" y="2187880"/>
                <a:ext cx="206280" cy="34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4">
            <p14:nvContentPartPr>
              <p14:cNvPr id="55" name="Ink 54">
                <a:extLst>
                  <a:ext uri="{FF2B5EF4-FFF2-40B4-BE49-F238E27FC236}">
                    <a16:creationId xmlns:a16="http://schemas.microsoft.com/office/drawing/2014/main" id="{F855BEAE-1B18-4E72-9C01-BB3F5B62F99D}"/>
                  </a:ext>
                </a:extLst>
              </p14:cNvPr>
              <p14:cNvContentPartPr/>
              <p14:nvPr/>
            </p14:nvContentPartPr>
            <p14:xfrm>
              <a:off x="6365280" y="2288320"/>
              <a:ext cx="125640" cy="3600"/>
            </p14:xfrm>
          </p:contentPart>
        </mc:Choice>
        <mc:Fallback xmlns="">
          <p:pic>
            <p:nvPicPr>
              <p:cNvPr id="55" name="Ink 54">
                <a:extLst>
                  <a:ext uri="{FF2B5EF4-FFF2-40B4-BE49-F238E27FC236}">
                    <a16:creationId xmlns:a16="http://schemas.microsoft.com/office/drawing/2014/main" id="{F855BEAE-1B18-4E72-9C01-BB3F5B62F99D}"/>
                  </a:ext>
                </a:extLst>
              </p:cNvPr>
              <p:cNvPicPr/>
              <p:nvPr/>
            </p:nvPicPr>
            <p:blipFill>
              <a:blip r:embed="rId75"/>
              <a:stretch>
                <a:fillRect/>
              </a:stretch>
            </p:blipFill>
            <p:spPr>
              <a:xfrm>
                <a:off x="6356280" y="2279320"/>
                <a:ext cx="143280" cy="21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6">
            <p14:nvContentPartPr>
              <p14:cNvPr id="56" name="Ink 55">
                <a:extLst>
                  <a:ext uri="{FF2B5EF4-FFF2-40B4-BE49-F238E27FC236}">
                    <a16:creationId xmlns:a16="http://schemas.microsoft.com/office/drawing/2014/main" id="{54C9A449-9B04-437B-A2D7-0C31ADC2C981}"/>
                  </a:ext>
                </a:extLst>
              </p14:cNvPr>
              <p14:cNvContentPartPr/>
              <p14:nvPr/>
            </p14:nvContentPartPr>
            <p14:xfrm>
              <a:off x="6713760" y="2066920"/>
              <a:ext cx="208440" cy="260280"/>
            </p14:xfrm>
          </p:contentPart>
        </mc:Choice>
        <mc:Fallback xmlns="">
          <p:pic>
            <p:nvPicPr>
              <p:cNvPr id="56" name="Ink 55">
                <a:extLst>
                  <a:ext uri="{FF2B5EF4-FFF2-40B4-BE49-F238E27FC236}">
                    <a16:creationId xmlns:a16="http://schemas.microsoft.com/office/drawing/2014/main" id="{54C9A449-9B04-437B-A2D7-0C31ADC2C981}"/>
                  </a:ext>
                </a:extLst>
              </p:cNvPr>
              <p:cNvPicPr/>
              <p:nvPr/>
            </p:nvPicPr>
            <p:blipFill>
              <a:blip r:embed="rId77"/>
              <a:stretch>
                <a:fillRect/>
              </a:stretch>
            </p:blipFill>
            <p:spPr>
              <a:xfrm>
                <a:off x="6705120" y="2057920"/>
                <a:ext cx="226080" cy="277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8">
            <p14:nvContentPartPr>
              <p14:cNvPr id="57" name="Ink 56">
                <a:extLst>
                  <a:ext uri="{FF2B5EF4-FFF2-40B4-BE49-F238E27FC236}">
                    <a16:creationId xmlns:a16="http://schemas.microsoft.com/office/drawing/2014/main" id="{9F3BCBF7-3B06-4887-871C-0E2B913A572A}"/>
                  </a:ext>
                </a:extLst>
              </p14:cNvPr>
              <p14:cNvContentPartPr/>
              <p14:nvPr/>
            </p14:nvContentPartPr>
            <p14:xfrm>
              <a:off x="6727080" y="2504320"/>
              <a:ext cx="9360" cy="28080"/>
            </p14:xfrm>
          </p:contentPart>
        </mc:Choice>
        <mc:Fallback xmlns="">
          <p:pic>
            <p:nvPicPr>
              <p:cNvPr id="57" name="Ink 56">
                <a:extLst>
                  <a:ext uri="{FF2B5EF4-FFF2-40B4-BE49-F238E27FC236}">
                    <a16:creationId xmlns:a16="http://schemas.microsoft.com/office/drawing/2014/main" id="{9F3BCBF7-3B06-4887-871C-0E2B913A572A}"/>
                  </a:ext>
                </a:extLst>
              </p:cNvPr>
              <p:cNvPicPr/>
              <p:nvPr/>
            </p:nvPicPr>
            <p:blipFill>
              <a:blip r:embed="rId79"/>
              <a:stretch>
                <a:fillRect/>
              </a:stretch>
            </p:blipFill>
            <p:spPr>
              <a:xfrm>
                <a:off x="6718440" y="2495320"/>
                <a:ext cx="27000" cy="45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0">
            <p14:nvContentPartPr>
              <p14:cNvPr id="58" name="Ink 57">
                <a:extLst>
                  <a:ext uri="{FF2B5EF4-FFF2-40B4-BE49-F238E27FC236}">
                    <a16:creationId xmlns:a16="http://schemas.microsoft.com/office/drawing/2014/main" id="{0922044A-BE9B-4B2E-A269-F0B67F54C270}"/>
                  </a:ext>
                </a:extLst>
              </p14:cNvPr>
              <p14:cNvContentPartPr/>
              <p14:nvPr/>
            </p14:nvContentPartPr>
            <p14:xfrm>
              <a:off x="6735720" y="2411440"/>
              <a:ext cx="27000" cy="10440"/>
            </p14:xfrm>
          </p:contentPart>
        </mc:Choice>
        <mc:Fallback xmlns="">
          <p:pic>
            <p:nvPicPr>
              <p:cNvPr id="58" name="Ink 57">
                <a:extLst>
                  <a:ext uri="{FF2B5EF4-FFF2-40B4-BE49-F238E27FC236}">
                    <a16:creationId xmlns:a16="http://schemas.microsoft.com/office/drawing/2014/main" id="{0922044A-BE9B-4B2E-A269-F0B67F54C270}"/>
                  </a:ext>
                </a:extLst>
              </p:cNvPr>
              <p:cNvPicPr/>
              <p:nvPr/>
            </p:nvPicPr>
            <p:blipFill>
              <a:blip r:embed="rId81"/>
              <a:stretch>
                <a:fillRect/>
              </a:stretch>
            </p:blipFill>
            <p:spPr>
              <a:xfrm>
                <a:off x="6727080" y="2402800"/>
                <a:ext cx="44640" cy="28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2">
            <p14:nvContentPartPr>
              <p14:cNvPr id="64" name="Ink 63">
                <a:extLst>
                  <a:ext uri="{FF2B5EF4-FFF2-40B4-BE49-F238E27FC236}">
                    <a16:creationId xmlns:a16="http://schemas.microsoft.com/office/drawing/2014/main" id="{2F62B981-EC49-481E-9198-66A18174338E}"/>
                  </a:ext>
                </a:extLst>
              </p14:cNvPr>
              <p14:cNvContentPartPr/>
              <p14:nvPr/>
            </p14:nvContentPartPr>
            <p14:xfrm>
              <a:off x="7006800" y="2098960"/>
              <a:ext cx="289800" cy="254880"/>
            </p14:xfrm>
          </p:contentPart>
        </mc:Choice>
        <mc:Fallback xmlns="">
          <p:pic>
            <p:nvPicPr>
              <p:cNvPr id="64" name="Ink 63">
                <a:extLst>
                  <a:ext uri="{FF2B5EF4-FFF2-40B4-BE49-F238E27FC236}">
                    <a16:creationId xmlns:a16="http://schemas.microsoft.com/office/drawing/2014/main" id="{2F62B981-EC49-481E-9198-66A18174338E}"/>
                  </a:ext>
                </a:extLst>
              </p:cNvPr>
              <p:cNvPicPr/>
              <p:nvPr/>
            </p:nvPicPr>
            <p:blipFill>
              <a:blip r:embed="rId83"/>
              <a:stretch>
                <a:fillRect/>
              </a:stretch>
            </p:blipFill>
            <p:spPr>
              <a:xfrm>
                <a:off x="6997800" y="2089960"/>
                <a:ext cx="307440" cy="272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4">
            <p14:nvContentPartPr>
              <p14:cNvPr id="86" name="Ink 85">
                <a:extLst>
                  <a:ext uri="{FF2B5EF4-FFF2-40B4-BE49-F238E27FC236}">
                    <a16:creationId xmlns:a16="http://schemas.microsoft.com/office/drawing/2014/main" id="{11245CD8-EE17-4C0A-A0E4-7163CD31F855}"/>
                  </a:ext>
                </a:extLst>
              </p14:cNvPr>
              <p14:cNvContentPartPr/>
              <p14:nvPr/>
            </p14:nvContentPartPr>
            <p14:xfrm>
              <a:off x="7929480" y="1964680"/>
              <a:ext cx="822960" cy="435240"/>
            </p14:xfrm>
          </p:contentPart>
        </mc:Choice>
        <mc:Fallback xmlns="">
          <p:pic>
            <p:nvPicPr>
              <p:cNvPr id="86" name="Ink 85">
                <a:extLst>
                  <a:ext uri="{FF2B5EF4-FFF2-40B4-BE49-F238E27FC236}">
                    <a16:creationId xmlns:a16="http://schemas.microsoft.com/office/drawing/2014/main" id="{11245CD8-EE17-4C0A-A0E4-7163CD31F855}"/>
                  </a:ext>
                </a:extLst>
              </p:cNvPr>
              <p:cNvPicPr/>
              <p:nvPr/>
            </p:nvPicPr>
            <p:blipFill>
              <a:blip r:embed="rId85"/>
              <a:stretch>
                <a:fillRect/>
              </a:stretch>
            </p:blipFill>
            <p:spPr>
              <a:xfrm>
                <a:off x="7920840" y="1956040"/>
                <a:ext cx="840600" cy="452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6">
            <p14:nvContentPartPr>
              <p14:cNvPr id="88" name="Ink 87">
                <a:extLst>
                  <a:ext uri="{FF2B5EF4-FFF2-40B4-BE49-F238E27FC236}">
                    <a16:creationId xmlns:a16="http://schemas.microsoft.com/office/drawing/2014/main" id="{8C0D581F-262C-4DF9-B2B8-6FF9733C1D2A}"/>
                  </a:ext>
                </a:extLst>
              </p14:cNvPr>
              <p14:cNvContentPartPr/>
              <p14:nvPr/>
            </p14:nvContentPartPr>
            <p14:xfrm>
              <a:off x="7372560" y="2000680"/>
              <a:ext cx="410400" cy="404640"/>
            </p14:xfrm>
          </p:contentPart>
        </mc:Choice>
        <mc:Fallback xmlns="">
          <p:pic>
            <p:nvPicPr>
              <p:cNvPr id="88" name="Ink 87">
                <a:extLst>
                  <a:ext uri="{FF2B5EF4-FFF2-40B4-BE49-F238E27FC236}">
                    <a16:creationId xmlns:a16="http://schemas.microsoft.com/office/drawing/2014/main" id="{8C0D581F-262C-4DF9-B2B8-6FF9733C1D2A}"/>
                  </a:ext>
                </a:extLst>
              </p:cNvPr>
              <p:cNvPicPr/>
              <p:nvPr/>
            </p:nvPicPr>
            <p:blipFill>
              <a:blip r:embed="rId87"/>
              <a:stretch>
                <a:fillRect/>
              </a:stretch>
            </p:blipFill>
            <p:spPr>
              <a:xfrm>
                <a:off x="7363928" y="1991680"/>
                <a:ext cx="428025" cy="422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8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30531D82-BB98-479E-89AB-230591D80513}"/>
                  </a:ext>
                </a:extLst>
              </p14:cNvPr>
              <p14:cNvContentPartPr/>
              <p14:nvPr/>
            </p14:nvContentPartPr>
            <p14:xfrm>
              <a:off x="1071480" y="2910040"/>
              <a:ext cx="213120" cy="3492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30531D82-BB98-479E-89AB-230591D80513}"/>
                  </a:ext>
                </a:extLst>
              </p:cNvPr>
              <p:cNvPicPr/>
              <p:nvPr/>
            </p:nvPicPr>
            <p:blipFill>
              <a:blip r:embed="rId89"/>
              <a:stretch>
                <a:fillRect/>
              </a:stretch>
            </p:blipFill>
            <p:spPr>
              <a:xfrm>
                <a:off x="1062480" y="2901040"/>
                <a:ext cx="230760" cy="52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0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3EA1B359-902B-4388-8840-9676F51D8F79}"/>
                  </a:ext>
                </a:extLst>
              </p14:cNvPr>
              <p14:cNvContentPartPr/>
              <p14:nvPr/>
            </p14:nvContentPartPr>
            <p14:xfrm>
              <a:off x="1102080" y="3017320"/>
              <a:ext cx="150120" cy="1620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3EA1B359-902B-4388-8840-9676F51D8F79}"/>
                  </a:ext>
                </a:extLst>
              </p:cNvPr>
              <p:cNvPicPr/>
              <p:nvPr/>
            </p:nvPicPr>
            <p:blipFill>
              <a:blip r:embed="rId91"/>
              <a:stretch>
                <a:fillRect/>
              </a:stretch>
            </p:blipFill>
            <p:spPr>
              <a:xfrm>
                <a:off x="1093080" y="3008320"/>
                <a:ext cx="167760" cy="33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2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A7474DFB-D274-491A-A03E-8898F0B1DC61}"/>
                  </a:ext>
                </a:extLst>
              </p14:cNvPr>
              <p14:cNvContentPartPr/>
              <p14:nvPr/>
            </p14:nvContentPartPr>
            <p14:xfrm>
              <a:off x="2217360" y="3115240"/>
              <a:ext cx="23040" cy="6228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A7474DFB-D274-491A-A03E-8898F0B1DC61}"/>
                  </a:ext>
                </a:extLst>
              </p:cNvPr>
              <p:cNvPicPr/>
              <p:nvPr/>
            </p:nvPicPr>
            <p:blipFill>
              <a:blip r:embed="rId93"/>
              <a:stretch>
                <a:fillRect/>
              </a:stretch>
            </p:blipFill>
            <p:spPr>
              <a:xfrm>
                <a:off x="2208360" y="3106600"/>
                <a:ext cx="40680" cy="79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4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723498CF-8B97-4099-8808-FC10DE2B1F68}"/>
                  </a:ext>
                </a:extLst>
              </p14:cNvPr>
              <p14:cNvContentPartPr/>
              <p14:nvPr/>
            </p14:nvContentPartPr>
            <p14:xfrm>
              <a:off x="2253720" y="2990680"/>
              <a:ext cx="11520" cy="8280"/>
            </p14:xfrm>
          </p:contentPart>
        </mc:Choice>
        <mc:Fallback xmlns=""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723498CF-8B97-4099-8808-FC10DE2B1F68}"/>
                  </a:ext>
                </a:extLst>
              </p:cNvPr>
              <p:cNvPicPr/>
              <p:nvPr/>
            </p:nvPicPr>
            <p:blipFill>
              <a:blip r:embed="rId95"/>
              <a:stretch>
                <a:fillRect/>
              </a:stretch>
            </p:blipFill>
            <p:spPr>
              <a:xfrm>
                <a:off x="2245080" y="2982040"/>
                <a:ext cx="29160" cy="25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6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F9DAD3FF-C015-45A0-84B9-EA6E456B0060}"/>
                  </a:ext>
                </a:extLst>
              </p14:cNvPr>
              <p14:cNvContentPartPr/>
              <p14:nvPr/>
            </p14:nvContentPartPr>
            <p14:xfrm>
              <a:off x="2371080" y="2903200"/>
              <a:ext cx="102960" cy="212040"/>
            </p14:xfrm>
          </p:contentPart>
        </mc:Choice>
        <mc:Fallback xmlns=""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F9DAD3FF-C015-45A0-84B9-EA6E456B0060}"/>
                  </a:ext>
                </a:extLst>
              </p:cNvPr>
              <p:cNvPicPr/>
              <p:nvPr/>
            </p:nvPicPr>
            <p:blipFill>
              <a:blip r:embed="rId97"/>
              <a:stretch>
                <a:fillRect/>
              </a:stretch>
            </p:blipFill>
            <p:spPr>
              <a:xfrm>
                <a:off x="2362080" y="2894560"/>
                <a:ext cx="120600" cy="229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8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id="{9F2CE9F6-AA21-4726-AC78-32DD0EC3BCBC}"/>
                  </a:ext>
                </a:extLst>
              </p14:cNvPr>
              <p14:cNvContentPartPr/>
              <p14:nvPr/>
            </p14:nvContentPartPr>
            <p14:xfrm>
              <a:off x="2334000" y="2753800"/>
              <a:ext cx="132120" cy="69120"/>
            </p14:xfrm>
          </p:contentPart>
        </mc:Choice>
        <mc:Fallback xmlns=""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9F2CE9F6-AA21-4726-AC78-32DD0EC3BCBC}"/>
                  </a:ext>
                </a:extLst>
              </p:cNvPr>
              <p:cNvPicPr/>
              <p:nvPr/>
            </p:nvPicPr>
            <p:blipFill>
              <a:blip r:embed="rId99"/>
              <a:stretch>
                <a:fillRect/>
              </a:stretch>
            </p:blipFill>
            <p:spPr>
              <a:xfrm>
                <a:off x="2325000" y="2744800"/>
                <a:ext cx="149760" cy="86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0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181463AC-039E-4F0A-BF0A-40A42AD556E6}"/>
                  </a:ext>
                </a:extLst>
              </p14:cNvPr>
              <p14:cNvContentPartPr/>
              <p14:nvPr/>
            </p14:nvContentPartPr>
            <p14:xfrm>
              <a:off x="2534880" y="2685760"/>
              <a:ext cx="326160" cy="533160"/>
            </p14:xfrm>
          </p:contentPart>
        </mc:Choice>
        <mc:Fallback xmlns=""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181463AC-039E-4F0A-BF0A-40A42AD556E6}"/>
                  </a:ext>
                </a:extLst>
              </p:cNvPr>
              <p:cNvPicPr/>
              <p:nvPr/>
            </p:nvPicPr>
            <p:blipFill>
              <a:blip r:embed="rId101"/>
              <a:stretch>
                <a:fillRect/>
              </a:stretch>
            </p:blipFill>
            <p:spPr>
              <a:xfrm>
                <a:off x="2525890" y="2677120"/>
                <a:ext cx="343781" cy="550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2">
            <p14:nvContentPartPr>
              <p14:cNvPr id="38" name="Ink 37">
                <a:extLst>
                  <a:ext uri="{FF2B5EF4-FFF2-40B4-BE49-F238E27FC236}">
                    <a16:creationId xmlns:a16="http://schemas.microsoft.com/office/drawing/2014/main" id="{1BB557F5-CD8D-42F0-ACAD-2AF1BB5BFFBD}"/>
                  </a:ext>
                </a:extLst>
              </p14:cNvPr>
              <p14:cNvContentPartPr/>
              <p14:nvPr/>
            </p14:nvContentPartPr>
            <p14:xfrm>
              <a:off x="3017640" y="2824720"/>
              <a:ext cx="207000" cy="255240"/>
            </p14:xfrm>
          </p:contentPart>
        </mc:Choice>
        <mc:Fallback xmlns="">
          <p:pic>
            <p:nvPicPr>
              <p:cNvPr id="38" name="Ink 37">
                <a:extLst>
                  <a:ext uri="{FF2B5EF4-FFF2-40B4-BE49-F238E27FC236}">
                    <a16:creationId xmlns:a16="http://schemas.microsoft.com/office/drawing/2014/main" id="{1BB557F5-CD8D-42F0-ACAD-2AF1BB5BFFBD}"/>
                  </a:ext>
                </a:extLst>
              </p:cNvPr>
              <p:cNvPicPr/>
              <p:nvPr/>
            </p:nvPicPr>
            <p:blipFill>
              <a:blip r:embed="rId103"/>
              <a:stretch>
                <a:fillRect/>
              </a:stretch>
            </p:blipFill>
            <p:spPr>
              <a:xfrm>
                <a:off x="3008640" y="2815720"/>
                <a:ext cx="224640" cy="272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4">
            <p14:nvContentPartPr>
              <p14:cNvPr id="40" name="Ink 39">
                <a:extLst>
                  <a:ext uri="{FF2B5EF4-FFF2-40B4-BE49-F238E27FC236}">
                    <a16:creationId xmlns:a16="http://schemas.microsoft.com/office/drawing/2014/main" id="{26C871D4-7C71-42E9-8E32-D320BA2A52ED}"/>
                  </a:ext>
                </a:extLst>
              </p14:cNvPr>
              <p14:cNvContentPartPr/>
              <p14:nvPr/>
            </p14:nvContentPartPr>
            <p14:xfrm>
              <a:off x="1463880" y="2701600"/>
              <a:ext cx="684360" cy="650880"/>
            </p14:xfrm>
          </p:contentPart>
        </mc:Choice>
        <mc:Fallback xmlns="">
          <p:pic>
            <p:nvPicPr>
              <p:cNvPr id="40" name="Ink 39">
                <a:extLst>
                  <a:ext uri="{FF2B5EF4-FFF2-40B4-BE49-F238E27FC236}">
                    <a16:creationId xmlns:a16="http://schemas.microsoft.com/office/drawing/2014/main" id="{26C871D4-7C71-42E9-8E32-D320BA2A52ED}"/>
                  </a:ext>
                </a:extLst>
              </p:cNvPr>
              <p:cNvPicPr/>
              <p:nvPr/>
            </p:nvPicPr>
            <p:blipFill>
              <a:blip r:embed="rId105"/>
              <a:stretch>
                <a:fillRect/>
              </a:stretch>
            </p:blipFill>
            <p:spPr>
              <a:xfrm>
                <a:off x="1454880" y="2692600"/>
                <a:ext cx="702000" cy="668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6">
            <p14:nvContentPartPr>
              <p14:cNvPr id="41" name="Ink 40">
                <a:extLst>
                  <a:ext uri="{FF2B5EF4-FFF2-40B4-BE49-F238E27FC236}">
                    <a16:creationId xmlns:a16="http://schemas.microsoft.com/office/drawing/2014/main" id="{949ADA5A-53A1-4B1B-8C6C-60B7F565DC94}"/>
                  </a:ext>
                </a:extLst>
              </p14:cNvPr>
              <p14:cNvContentPartPr/>
              <p14:nvPr/>
            </p14:nvContentPartPr>
            <p14:xfrm>
              <a:off x="3041400" y="2689720"/>
              <a:ext cx="203400" cy="64080"/>
            </p14:xfrm>
          </p:contentPart>
        </mc:Choice>
        <mc:Fallback xmlns="">
          <p:pic>
            <p:nvPicPr>
              <p:cNvPr id="41" name="Ink 40">
                <a:extLst>
                  <a:ext uri="{FF2B5EF4-FFF2-40B4-BE49-F238E27FC236}">
                    <a16:creationId xmlns:a16="http://schemas.microsoft.com/office/drawing/2014/main" id="{949ADA5A-53A1-4B1B-8C6C-60B7F565DC94}"/>
                  </a:ext>
                </a:extLst>
              </p:cNvPr>
              <p:cNvPicPr/>
              <p:nvPr/>
            </p:nvPicPr>
            <p:blipFill>
              <a:blip r:embed="rId107"/>
              <a:stretch>
                <a:fillRect/>
              </a:stretch>
            </p:blipFill>
            <p:spPr>
              <a:xfrm>
                <a:off x="3032760" y="2680720"/>
                <a:ext cx="221040" cy="81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8">
            <p14:nvContentPartPr>
              <p14:cNvPr id="42" name="Ink 41">
                <a:extLst>
                  <a:ext uri="{FF2B5EF4-FFF2-40B4-BE49-F238E27FC236}">
                    <a16:creationId xmlns:a16="http://schemas.microsoft.com/office/drawing/2014/main" id="{8AF61CFC-FDA3-4395-AE0F-A7CB797DFCCB}"/>
                  </a:ext>
                </a:extLst>
              </p14:cNvPr>
              <p14:cNvContentPartPr/>
              <p14:nvPr/>
            </p14:nvContentPartPr>
            <p14:xfrm>
              <a:off x="3018720" y="2610160"/>
              <a:ext cx="280440" cy="12240"/>
            </p14:xfrm>
          </p:contentPart>
        </mc:Choice>
        <mc:Fallback xmlns="">
          <p:pic>
            <p:nvPicPr>
              <p:cNvPr id="42" name="Ink 41">
                <a:extLst>
                  <a:ext uri="{FF2B5EF4-FFF2-40B4-BE49-F238E27FC236}">
                    <a16:creationId xmlns:a16="http://schemas.microsoft.com/office/drawing/2014/main" id="{8AF61CFC-FDA3-4395-AE0F-A7CB797DFCCB}"/>
                  </a:ext>
                </a:extLst>
              </p:cNvPr>
              <p:cNvPicPr/>
              <p:nvPr/>
            </p:nvPicPr>
            <p:blipFill>
              <a:blip r:embed="rId109"/>
              <a:stretch>
                <a:fillRect/>
              </a:stretch>
            </p:blipFill>
            <p:spPr>
              <a:xfrm>
                <a:off x="3009720" y="2601520"/>
                <a:ext cx="298080" cy="29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0">
            <p14:nvContentPartPr>
              <p14:cNvPr id="45" name="Ink 44">
                <a:extLst>
                  <a:ext uri="{FF2B5EF4-FFF2-40B4-BE49-F238E27FC236}">
                    <a16:creationId xmlns:a16="http://schemas.microsoft.com/office/drawing/2014/main" id="{D021F521-5C4A-4540-B9D0-3BA775BFCF32}"/>
                  </a:ext>
                </a:extLst>
              </p14:cNvPr>
              <p14:cNvContentPartPr/>
              <p14:nvPr/>
            </p14:nvContentPartPr>
            <p14:xfrm>
              <a:off x="3780120" y="2849200"/>
              <a:ext cx="255960" cy="263880"/>
            </p14:xfrm>
          </p:contentPart>
        </mc:Choice>
        <mc:Fallback xmlns="">
          <p:pic>
            <p:nvPicPr>
              <p:cNvPr id="45" name="Ink 44">
                <a:extLst>
                  <a:ext uri="{FF2B5EF4-FFF2-40B4-BE49-F238E27FC236}">
                    <a16:creationId xmlns:a16="http://schemas.microsoft.com/office/drawing/2014/main" id="{D021F521-5C4A-4540-B9D0-3BA775BFCF32}"/>
                  </a:ext>
                </a:extLst>
              </p:cNvPr>
              <p:cNvPicPr/>
              <p:nvPr/>
            </p:nvPicPr>
            <p:blipFill>
              <a:blip r:embed="rId111"/>
              <a:stretch>
                <a:fillRect/>
              </a:stretch>
            </p:blipFill>
            <p:spPr>
              <a:xfrm>
                <a:off x="3771120" y="2840200"/>
                <a:ext cx="273600" cy="281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2">
            <p14:nvContentPartPr>
              <p14:cNvPr id="46" name="Ink 45">
                <a:extLst>
                  <a:ext uri="{FF2B5EF4-FFF2-40B4-BE49-F238E27FC236}">
                    <a16:creationId xmlns:a16="http://schemas.microsoft.com/office/drawing/2014/main" id="{AE7A3D8D-D370-4A20-9FF0-BC2135A4EA0A}"/>
                  </a:ext>
                </a:extLst>
              </p14:cNvPr>
              <p14:cNvContentPartPr/>
              <p14:nvPr/>
            </p14:nvContentPartPr>
            <p14:xfrm>
              <a:off x="3813960" y="3270400"/>
              <a:ext cx="29520" cy="66600"/>
            </p14:xfrm>
          </p:contentPart>
        </mc:Choice>
        <mc:Fallback xmlns="">
          <p:pic>
            <p:nvPicPr>
              <p:cNvPr id="46" name="Ink 45">
                <a:extLst>
                  <a:ext uri="{FF2B5EF4-FFF2-40B4-BE49-F238E27FC236}">
                    <a16:creationId xmlns:a16="http://schemas.microsoft.com/office/drawing/2014/main" id="{AE7A3D8D-D370-4A20-9FF0-BC2135A4EA0A}"/>
                  </a:ext>
                </a:extLst>
              </p:cNvPr>
              <p:cNvPicPr/>
              <p:nvPr/>
            </p:nvPicPr>
            <p:blipFill>
              <a:blip r:embed="rId113"/>
              <a:stretch>
                <a:fillRect/>
              </a:stretch>
            </p:blipFill>
            <p:spPr>
              <a:xfrm>
                <a:off x="3804960" y="3261400"/>
                <a:ext cx="47160" cy="84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4">
            <p14:nvContentPartPr>
              <p14:cNvPr id="47" name="Ink 46">
                <a:extLst>
                  <a:ext uri="{FF2B5EF4-FFF2-40B4-BE49-F238E27FC236}">
                    <a16:creationId xmlns:a16="http://schemas.microsoft.com/office/drawing/2014/main" id="{532E2BA6-DAB8-416F-AFA5-DA97692B8D12}"/>
                  </a:ext>
                </a:extLst>
              </p14:cNvPr>
              <p14:cNvContentPartPr/>
              <p14:nvPr/>
            </p14:nvContentPartPr>
            <p14:xfrm>
              <a:off x="3844920" y="3165640"/>
              <a:ext cx="34920" cy="24120"/>
            </p14:xfrm>
          </p:contentPart>
        </mc:Choice>
        <mc:Fallback xmlns="">
          <p:pic>
            <p:nvPicPr>
              <p:cNvPr id="47" name="Ink 46">
                <a:extLst>
                  <a:ext uri="{FF2B5EF4-FFF2-40B4-BE49-F238E27FC236}">
                    <a16:creationId xmlns:a16="http://schemas.microsoft.com/office/drawing/2014/main" id="{532E2BA6-DAB8-416F-AFA5-DA97692B8D12}"/>
                  </a:ext>
                </a:extLst>
              </p:cNvPr>
              <p:cNvPicPr/>
              <p:nvPr/>
            </p:nvPicPr>
            <p:blipFill>
              <a:blip r:embed="rId115"/>
              <a:stretch>
                <a:fillRect/>
              </a:stretch>
            </p:blipFill>
            <p:spPr>
              <a:xfrm>
                <a:off x="3836280" y="3157000"/>
                <a:ext cx="52560" cy="41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6">
            <p14:nvContentPartPr>
              <p14:cNvPr id="50" name="Ink 49">
                <a:extLst>
                  <a:ext uri="{FF2B5EF4-FFF2-40B4-BE49-F238E27FC236}">
                    <a16:creationId xmlns:a16="http://schemas.microsoft.com/office/drawing/2014/main" id="{A0D60D4A-7840-4D0D-94CF-A1178E7CCBCA}"/>
                  </a:ext>
                </a:extLst>
              </p14:cNvPr>
              <p14:cNvContentPartPr/>
              <p14:nvPr/>
            </p14:nvContentPartPr>
            <p14:xfrm>
              <a:off x="3413640" y="2901760"/>
              <a:ext cx="172080" cy="181080"/>
            </p14:xfrm>
          </p:contentPart>
        </mc:Choice>
        <mc:Fallback xmlns="">
          <p:pic>
            <p:nvPicPr>
              <p:cNvPr id="50" name="Ink 49">
                <a:extLst>
                  <a:ext uri="{FF2B5EF4-FFF2-40B4-BE49-F238E27FC236}">
                    <a16:creationId xmlns:a16="http://schemas.microsoft.com/office/drawing/2014/main" id="{A0D60D4A-7840-4D0D-94CF-A1178E7CCBCA}"/>
                  </a:ext>
                </a:extLst>
              </p:cNvPr>
              <p:cNvPicPr/>
              <p:nvPr/>
            </p:nvPicPr>
            <p:blipFill>
              <a:blip r:embed="rId117"/>
              <a:stretch>
                <a:fillRect/>
              </a:stretch>
            </p:blipFill>
            <p:spPr>
              <a:xfrm>
                <a:off x="3404640" y="2893120"/>
                <a:ext cx="189720" cy="198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8">
            <p14:nvContentPartPr>
              <p14:cNvPr id="62" name="Ink 61">
                <a:extLst>
                  <a:ext uri="{FF2B5EF4-FFF2-40B4-BE49-F238E27FC236}">
                    <a16:creationId xmlns:a16="http://schemas.microsoft.com/office/drawing/2014/main" id="{3D1B2B77-67E2-482B-BA0B-C432EA05D1E5}"/>
                  </a:ext>
                </a:extLst>
              </p14:cNvPr>
              <p14:cNvContentPartPr/>
              <p14:nvPr/>
            </p14:nvContentPartPr>
            <p14:xfrm>
              <a:off x="4829160" y="2776120"/>
              <a:ext cx="79200" cy="91800"/>
            </p14:xfrm>
          </p:contentPart>
        </mc:Choice>
        <mc:Fallback xmlns="">
          <p:pic>
            <p:nvPicPr>
              <p:cNvPr id="62" name="Ink 61">
                <a:extLst>
                  <a:ext uri="{FF2B5EF4-FFF2-40B4-BE49-F238E27FC236}">
                    <a16:creationId xmlns:a16="http://schemas.microsoft.com/office/drawing/2014/main" id="{3D1B2B77-67E2-482B-BA0B-C432EA05D1E5}"/>
                  </a:ext>
                </a:extLst>
              </p:cNvPr>
              <p:cNvPicPr/>
              <p:nvPr/>
            </p:nvPicPr>
            <p:blipFill>
              <a:blip r:embed="rId119"/>
              <a:stretch>
                <a:fillRect/>
              </a:stretch>
            </p:blipFill>
            <p:spPr>
              <a:xfrm>
                <a:off x="4820160" y="2767120"/>
                <a:ext cx="96840" cy="10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0">
            <p14:nvContentPartPr>
              <p14:cNvPr id="63" name="Ink 62">
                <a:extLst>
                  <a:ext uri="{FF2B5EF4-FFF2-40B4-BE49-F238E27FC236}">
                    <a16:creationId xmlns:a16="http://schemas.microsoft.com/office/drawing/2014/main" id="{789F350C-552E-4985-82F9-A3D00CD106EE}"/>
                  </a:ext>
                </a:extLst>
              </p14:cNvPr>
              <p14:cNvContentPartPr/>
              <p14:nvPr/>
            </p14:nvContentPartPr>
            <p14:xfrm>
              <a:off x="4522800" y="2758840"/>
              <a:ext cx="165240" cy="72000"/>
            </p14:xfrm>
          </p:contentPart>
        </mc:Choice>
        <mc:Fallback xmlns="">
          <p:pic>
            <p:nvPicPr>
              <p:cNvPr id="63" name="Ink 62">
                <a:extLst>
                  <a:ext uri="{FF2B5EF4-FFF2-40B4-BE49-F238E27FC236}">
                    <a16:creationId xmlns:a16="http://schemas.microsoft.com/office/drawing/2014/main" id="{789F350C-552E-4985-82F9-A3D00CD106EE}"/>
                  </a:ext>
                </a:extLst>
              </p:cNvPr>
              <p:cNvPicPr/>
              <p:nvPr/>
            </p:nvPicPr>
            <p:blipFill>
              <a:blip r:embed="rId121"/>
              <a:stretch>
                <a:fillRect/>
              </a:stretch>
            </p:blipFill>
            <p:spPr>
              <a:xfrm>
                <a:off x="4514160" y="2749840"/>
                <a:ext cx="182880" cy="89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2">
            <p14:nvContentPartPr>
              <p14:cNvPr id="65" name="Ink 64">
                <a:extLst>
                  <a:ext uri="{FF2B5EF4-FFF2-40B4-BE49-F238E27FC236}">
                    <a16:creationId xmlns:a16="http://schemas.microsoft.com/office/drawing/2014/main" id="{72665D3B-9AD4-4337-9F6C-D346B1383C04}"/>
                  </a:ext>
                </a:extLst>
              </p14:cNvPr>
              <p14:cNvContentPartPr/>
              <p14:nvPr/>
            </p14:nvContentPartPr>
            <p14:xfrm>
              <a:off x="4526400" y="2880880"/>
              <a:ext cx="236520" cy="289080"/>
            </p14:xfrm>
          </p:contentPart>
        </mc:Choice>
        <mc:Fallback xmlns="">
          <p:pic>
            <p:nvPicPr>
              <p:cNvPr id="65" name="Ink 64">
                <a:extLst>
                  <a:ext uri="{FF2B5EF4-FFF2-40B4-BE49-F238E27FC236}">
                    <a16:creationId xmlns:a16="http://schemas.microsoft.com/office/drawing/2014/main" id="{72665D3B-9AD4-4337-9F6C-D346B1383C04}"/>
                  </a:ext>
                </a:extLst>
              </p:cNvPr>
              <p:cNvPicPr/>
              <p:nvPr/>
            </p:nvPicPr>
            <p:blipFill>
              <a:blip r:embed="rId123"/>
              <a:stretch>
                <a:fillRect/>
              </a:stretch>
            </p:blipFill>
            <p:spPr>
              <a:xfrm>
                <a:off x="4517760" y="2872240"/>
                <a:ext cx="254160" cy="306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4">
            <p14:nvContentPartPr>
              <p14:cNvPr id="66" name="Ink 65">
                <a:extLst>
                  <a:ext uri="{FF2B5EF4-FFF2-40B4-BE49-F238E27FC236}">
                    <a16:creationId xmlns:a16="http://schemas.microsoft.com/office/drawing/2014/main" id="{55A381DF-1CE3-4A03-8DE9-4A85E119318C}"/>
                  </a:ext>
                </a:extLst>
              </p14:cNvPr>
              <p14:cNvContentPartPr/>
              <p14:nvPr/>
            </p14:nvContentPartPr>
            <p14:xfrm>
              <a:off x="4102680" y="2897800"/>
              <a:ext cx="354960" cy="233640"/>
            </p14:xfrm>
          </p:contentPart>
        </mc:Choice>
        <mc:Fallback xmlns="">
          <p:pic>
            <p:nvPicPr>
              <p:cNvPr id="66" name="Ink 65">
                <a:extLst>
                  <a:ext uri="{FF2B5EF4-FFF2-40B4-BE49-F238E27FC236}">
                    <a16:creationId xmlns:a16="http://schemas.microsoft.com/office/drawing/2014/main" id="{55A381DF-1CE3-4A03-8DE9-4A85E119318C}"/>
                  </a:ext>
                </a:extLst>
              </p:cNvPr>
              <p:cNvPicPr/>
              <p:nvPr/>
            </p:nvPicPr>
            <p:blipFill>
              <a:blip r:embed="rId125"/>
              <a:stretch>
                <a:fillRect/>
              </a:stretch>
            </p:blipFill>
            <p:spPr>
              <a:xfrm>
                <a:off x="4094040" y="2888814"/>
                <a:ext cx="372600" cy="25125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6">
            <p14:nvContentPartPr>
              <p14:cNvPr id="70" name="Ink 69">
                <a:extLst>
                  <a:ext uri="{FF2B5EF4-FFF2-40B4-BE49-F238E27FC236}">
                    <a16:creationId xmlns:a16="http://schemas.microsoft.com/office/drawing/2014/main" id="{87C3B048-49CB-4BA6-9C30-B825F1355046}"/>
                  </a:ext>
                </a:extLst>
              </p14:cNvPr>
              <p14:cNvContentPartPr/>
              <p14:nvPr/>
            </p14:nvContentPartPr>
            <p14:xfrm>
              <a:off x="4902960" y="2907160"/>
              <a:ext cx="160920" cy="192240"/>
            </p14:xfrm>
          </p:contentPart>
        </mc:Choice>
        <mc:Fallback xmlns="">
          <p:pic>
            <p:nvPicPr>
              <p:cNvPr id="70" name="Ink 69">
                <a:extLst>
                  <a:ext uri="{FF2B5EF4-FFF2-40B4-BE49-F238E27FC236}">
                    <a16:creationId xmlns:a16="http://schemas.microsoft.com/office/drawing/2014/main" id="{87C3B048-49CB-4BA6-9C30-B825F1355046}"/>
                  </a:ext>
                </a:extLst>
              </p:cNvPr>
              <p:cNvPicPr/>
              <p:nvPr/>
            </p:nvPicPr>
            <p:blipFill>
              <a:blip r:embed="rId127"/>
              <a:stretch>
                <a:fillRect/>
              </a:stretch>
            </p:blipFill>
            <p:spPr>
              <a:xfrm>
                <a:off x="4894320" y="2898520"/>
                <a:ext cx="178560" cy="209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8">
            <p14:nvContentPartPr>
              <p14:cNvPr id="78" name="Ink 77">
                <a:extLst>
                  <a:ext uri="{FF2B5EF4-FFF2-40B4-BE49-F238E27FC236}">
                    <a16:creationId xmlns:a16="http://schemas.microsoft.com/office/drawing/2014/main" id="{159C503E-6D08-42CD-B8F3-BDEA4F58B42A}"/>
                  </a:ext>
                </a:extLst>
              </p14:cNvPr>
              <p14:cNvContentPartPr/>
              <p14:nvPr/>
            </p14:nvContentPartPr>
            <p14:xfrm>
              <a:off x="8645160" y="2020840"/>
              <a:ext cx="85320" cy="66240"/>
            </p14:xfrm>
          </p:contentPart>
        </mc:Choice>
        <mc:Fallback xmlns="">
          <p:pic>
            <p:nvPicPr>
              <p:cNvPr id="78" name="Ink 77">
                <a:extLst>
                  <a:ext uri="{FF2B5EF4-FFF2-40B4-BE49-F238E27FC236}">
                    <a16:creationId xmlns:a16="http://schemas.microsoft.com/office/drawing/2014/main" id="{159C503E-6D08-42CD-B8F3-BDEA4F58B42A}"/>
                  </a:ext>
                </a:extLst>
              </p:cNvPr>
              <p:cNvPicPr/>
              <p:nvPr/>
            </p:nvPicPr>
            <p:blipFill>
              <a:blip r:embed="rId129"/>
              <a:stretch>
                <a:fillRect/>
              </a:stretch>
            </p:blipFill>
            <p:spPr>
              <a:xfrm>
                <a:off x="8636520" y="2011840"/>
                <a:ext cx="102960" cy="83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0">
            <p14:nvContentPartPr>
              <p14:cNvPr id="80" name="Ink 79">
                <a:extLst>
                  <a:ext uri="{FF2B5EF4-FFF2-40B4-BE49-F238E27FC236}">
                    <a16:creationId xmlns:a16="http://schemas.microsoft.com/office/drawing/2014/main" id="{C494DC23-20B5-4901-8CE7-330E33FF08ED}"/>
                  </a:ext>
                </a:extLst>
              </p14:cNvPr>
              <p14:cNvContentPartPr/>
              <p14:nvPr/>
            </p14:nvContentPartPr>
            <p14:xfrm>
              <a:off x="5167200" y="2709880"/>
              <a:ext cx="207720" cy="78480"/>
            </p14:xfrm>
          </p:contentPart>
        </mc:Choice>
        <mc:Fallback xmlns="">
          <p:pic>
            <p:nvPicPr>
              <p:cNvPr id="80" name="Ink 79">
                <a:extLst>
                  <a:ext uri="{FF2B5EF4-FFF2-40B4-BE49-F238E27FC236}">
                    <a16:creationId xmlns:a16="http://schemas.microsoft.com/office/drawing/2014/main" id="{C494DC23-20B5-4901-8CE7-330E33FF08ED}"/>
                  </a:ext>
                </a:extLst>
              </p:cNvPr>
              <p:cNvPicPr/>
              <p:nvPr/>
            </p:nvPicPr>
            <p:blipFill>
              <a:blip r:embed="rId131"/>
              <a:stretch>
                <a:fillRect/>
              </a:stretch>
            </p:blipFill>
            <p:spPr>
              <a:xfrm>
                <a:off x="5158200" y="2700880"/>
                <a:ext cx="225360" cy="96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2">
            <p14:nvContentPartPr>
              <p14:cNvPr id="81" name="Ink 80">
                <a:extLst>
                  <a:ext uri="{FF2B5EF4-FFF2-40B4-BE49-F238E27FC236}">
                    <a16:creationId xmlns:a16="http://schemas.microsoft.com/office/drawing/2014/main" id="{6D4B91D2-B248-43CC-971C-D47A854ECB49}"/>
                  </a:ext>
                </a:extLst>
              </p14:cNvPr>
              <p14:cNvContentPartPr/>
              <p14:nvPr/>
            </p14:nvContentPartPr>
            <p14:xfrm>
              <a:off x="5131200" y="2830480"/>
              <a:ext cx="435240" cy="324720"/>
            </p14:xfrm>
          </p:contentPart>
        </mc:Choice>
        <mc:Fallback xmlns="">
          <p:pic>
            <p:nvPicPr>
              <p:cNvPr id="81" name="Ink 80">
                <a:extLst>
                  <a:ext uri="{FF2B5EF4-FFF2-40B4-BE49-F238E27FC236}">
                    <a16:creationId xmlns:a16="http://schemas.microsoft.com/office/drawing/2014/main" id="{6D4B91D2-B248-43CC-971C-D47A854ECB49}"/>
                  </a:ext>
                </a:extLst>
              </p:cNvPr>
              <p:cNvPicPr/>
              <p:nvPr/>
            </p:nvPicPr>
            <p:blipFill>
              <a:blip r:embed="rId133"/>
              <a:stretch>
                <a:fillRect/>
              </a:stretch>
            </p:blipFill>
            <p:spPr>
              <a:xfrm>
                <a:off x="5122207" y="2821840"/>
                <a:ext cx="452865" cy="3423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66766870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36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39" name="Ink 38">
                <a:extLst>
                  <a:ext uri="{FF2B5EF4-FFF2-40B4-BE49-F238E27FC236}">
                    <a16:creationId xmlns:a16="http://schemas.microsoft.com/office/drawing/2014/main" id="{D5851DDD-004E-4979-A5AB-BF5502DB3B21}"/>
                  </a:ext>
                </a:extLst>
              </p14:cNvPr>
              <p14:cNvContentPartPr/>
              <p14:nvPr/>
            </p14:nvContentPartPr>
            <p14:xfrm>
              <a:off x="5955600" y="248560"/>
              <a:ext cx="362880" cy="343440"/>
            </p14:xfrm>
          </p:contentPart>
        </mc:Choice>
        <mc:Fallback xmlns="">
          <p:pic>
            <p:nvPicPr>
              <p:cNvPr id="39" name="Ink 38">
                <a:extLst>
                  <a:ext uri="{FF2B5EF4-FFF2-40B4-BE49-F238E27FC236}">
                    <a16:creationId xmlns:a16="http://schemas.microsoft.com/office/drawing/2014/main" id="{D5851DDD-004E-4979-A5AB-BF5502DB3B21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946960" y="239920"/>
                <a:ext cx="380520" cy="361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48" name="Ink 47">
                <a:extLst>
                  <a:ext uri="{FF2B5EF4-FFF2-40B4-BE49-F238E27FC236}">
                    <a16:creationId xmlns:a16="http://schemas.microsoft.com/office/drawing/2014/main" id="{3E981781-8D71-4984-9B22-ACA3378A576A}"/>
                  </a:ext>
                </a:extLst>
              </p14:cNvPr>
              <p14:cNvContentPartPr/>
              <p14:nvPr/>
            </p14:nvContentPartPr>
            <p14:xfrm>
              <a:off x="7603320" y="300040"/>
              <a:ext cx="629640" cy="322200"/>
            </p14:xfrm>
          </p:contentPart>
        </mc:Choice>
        <mc:Fallback xmlns="">
          <p:pic>
            <p:nvPicPr>
              <p:cNvPr id="48" name="Ink 47">
                <a:extLst>
                  <a:ext uri="{FF2B5EF4-FFF2-40B4-BE49-F238E27FC236}">
                    <a16:creationId xmlns:a16="http://schemas.microsoft.com/office/drawing/2014/main" id="{3E981781-8D71-4984-9B22-ACA3378A576A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7594325" y="291400"/>
                <a:ext cx="647270" cy="339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49" name="Ink 48">
                <a:extLst>
                  <a:ext uri="{FF2B5EF4-FFF2-40B4-BE49-F238E27FC236}">
                    <a16:creationId xmlns:a16="http://schemas.microsoft.com/office/drawing/2014/main" id="{3ADD1277-4963-45B4-A8A0-62608320DAC8}"/>
                  </a:ext>
                </a:extLst>
              </p14:cNvPr>
              <p14:cNvContentPartPr/>
              <p14:nvPr/>
            </p14:nvContentPartPr>
            <p14:xfrm>
              <a:off x="6709080" y="256120"/>
              <a:ext cx="637560" cy="465840"/>
            </p14:xfrm>
          </p:contentPart>
        </mc:Choice>
        <mc:Fallback xmlns="">
          <p:pic>
            <p:nvPicPr>
              <p:cNvPr id="49" name="Ink 48">
                <a:extLst>
                  <a:ext uri="{FF2B5EF4-FFF2-40B4-BE49-F238E27FC236}">
                    <a16:creationId xmlns:a16="http://schemas.microsoft.com/office/drawing/2014/main" id="{3ADD1277-4963-45B4-A8A0-62608320DAC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700435" y="247480"/>
                <a:ext cx="655210" cy="483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72" name="Ink 71">
                <a:extLst>
                  <a:ext uri="{FF2B5EF4-FFF2-40B4-BE49-F238E27FC236}">
                    <a16:creationId xmlns:a16="http://schemas.microsoft.com/office/drawing/2014/main" id="{569ABF58-08F1-4E22-9520-A8FECA37163D}"/>
                  </a:ext>
                </a:extLst>
              </p14:cNvPr>
              <p14:cNvContentPartPr/>
              <p14:nvPr/>
            </p14:nvContentPartPr>
            <p14:xfrm>
              <a:off x="522840" y="160000"/>
              <a:ext cx="5083560" cy="1121760"/>
            </p14:xfrm>
          </p:contentPart>
        </mc:Choice>
        <mc:Fallback xmlns="">
          <p:pic>
            <p:nvPicPr>
              <p:cNvPr id="72" name="Ink 71">
                <a:extLst>
                  <a:ext uri="{FF2B5EF4-FFF2-40B4-BE49-F238E27FC236}">
                    <a16:creationId xmlns:a16="http://schemas.microsoft.com/office/drawing/2014/main" id="{569ABF58-08F1-4E22-9520-A8FECA37163D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513841" y="151000"/>
                <a:ext cx="5101199" cy="1139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3D5F22C3-B6D1-4317-8C2A-3090BE3231FA}"/>
                  </a:ext>
                </a:extLst>
              </p14:cNvPr>
              <p14:cNvContentPartPr/>
              <p14:nvPr/>
            </p14:nvContentPartPr>
            <p14:xfrm>
              <a:off x="1467840" y="1242520"/>
              <a:ext cx="1173960" cy="43056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3D5F22C3-B6D1-4317-8C2A-3090BE3231FA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1458840" y="1233880"/>
                <a:ext cx="1191600" cy="448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19A4D485-F777-4BE1-9FB9-4F4CABBECF5F}"/>
                  </a:ext>
                </a:extLst>
              </p14:cNvPr>
              <p14:cNvContentPartPr/>
              <p14:nvPr/>
            </p14:nvContentPartPr>
            <p14:xfrm>
              <a:off x="3119160" y="1436200"/>
              <a:ext cx="345960" cy="31356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19A4D485-F777-4BE1-9FB9-4F4CABBECF5F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3110520" y="1427200"/>
                <a:ext cx="363600" cy="331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07BD21A8-4186-41F9-90EF-6ECD1F5C9261}"/>
                  </a:ext>
                </a:extLst>
              </p14:cNvPr>
              <p14:cNvContentPartPr/>
              <p14:nvPr/>
            </p14:nvContentPartPr>
            <p14:xfrm>
              <a:off x="3174240" y="1233160"/>
              <a:ext cx="221040" cy="6912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07BD21A8-4186-41F9-90EF-6ECD1F5C9261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3165600" y="1224520"/>
                <a:ext cx="238680" cy="86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568BCED1-3A89-4CE0-A306-10C4E3FE7904}"/>
                  </a:ext>
                </a:extLst>
              </p14:cNvPr>
              <p14:cNvContentPartPr/>
              <p14:nvPr/>
            </p14:nvContentPartPr>
            <p14:xfrm>
              <a:off x="3615600" y="1506040"/>
              <a:ext cx="128160" cy="2412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568BCED1-3A89-4CE0-A306-10C4E3FE7904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3606960" y="1497400"/>
                <a:ext cx="145800" cy="41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0CE1BFFA-1F03-44A5-8B41-E198852886FE}"/>
                  </a:ext>
                </a:extLst>
              </p14:cNvPr>
              <p14:cNvContentPartPr/>
              <p14:nvPr/>
            </p14:nvContentPartPr>
            <p14:xfrm>
              <a:off x="3622440" y="1604320"/>
              <a:ext cx="119520" cy="1224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0CE1BFFA-1F03-44A5-8B41-E198852886FE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3613440" y="1595320"/>
                <a:ext cx="137160" cy="29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77F33C3B-6A4C-4E2A-A27C-3A870D6F682B}"/>
                  </a:ext>
                </a:extLst>
              </p14:cNvPr>
              <p14:cNvContentPartPr/>
              <p14:nvPr/>
            </p14:nvContentPartPr>
            <p14:xfrm>
              <a:off x="4059840" y="1357720"/>
              <a:ext cx="180000" cy="4932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77F33C3B-6A4C-4E2A-A27C-3A870D6F682B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4050840" y="1349080"/>
                <a:ext cx="197640" cy="66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FDF2F7F1-B4DB-4240-9407-F52A24F16DD1}"/>
                  </a:ext>
                </a:extLst>
              </p14:cNvPr>
              <p14:cNvContentPartPr/>
              <p14:nvPr/>
            </p14:nvContentPartPr>
            <p14:xfrm>
              <a:off x="4052280" y="1271680"/>
              <a:ext cx="200520" cy="2016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FDF2F7F1-B4DB-4240-9407-F52A24F16DD1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4043640" y="1262680"/>
                <a:ext cx="218160" cy="37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A5F7BF47-3857-4CF1-9694-4CF33C430ED2}"/>
                  </a:ext>
                </a:extLst>
              </p14:cNvPr>
              <p14:cNvContentPartPr/>
              <p14:nvPr/>
            </p14:nvContentPartPr>
            <p14:xfrm>
              <a:off x="4031760" y="1467880"/>
              <a:ext cx="411840" cy="248040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A5F7BF47-3857-4CF1-9694-4CF33C430ED2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4023120" y="1459240"/>
                <a:ext cx="429480" cy="265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1A28C0A9-14AB-4BEC-A64D-68DF10945E1E}"/>
                  </a:ext>
                </a:extLst>
              </p14:cNvPr>
              <p14:cNvContentPartPr/>
              <p14:nvPr/>
            </p14:nvContentPartPr>
            <p14:xfrm>
              <a:off x="4531440" y="1336480"/>
              <a:ext cx="425880" cy="447120"/>
            </p14:xfrm>
          </p:contentPart>
        </mc:Choice>
        <mc:Fallback xmlns=""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1A28C0A9-14AB-4BEC-A64D-68DF10945E1E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4522800" y="1327840"/>
                <a:ext cx="443520" cy="464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71" name="Ink 70">
                <a:extLst>
                  <a:ext uri="{FF2B5EF4-FFF2-40B4-BE49-F238E27FC236}">
                    <a16:creationId xmlns:a16="http://schemas.microsoft.com/office/drawing/2014/main" id="{AB3F279B-6B0A-4EF4-A870-983759780064}"/>
                  </a:ext>
                </a:extLst>
              </p14:cNvPr>
              <p14:cNvContentPartPr/>
              <p14:nvPr/>
            </p14:nvContentPartPr>
            <p14:xfrm>
              <a:off x="473520" y="1801600"/>
              <a:ext cx="217800" cy="88200"/>
            </p14:xfrm>
          </p:contentPart>
        </mc:Choice>
        <mc:Fallback xmlns="">
          <p:pic>
            <p:nvPicPr>
              <p:cNvPr id="71" name="Ink 70">
                <a:extLst>
                  <a:ext uri="{FF2B5EF4-FFF2-40B4-BE49-F238E27FC236}">
                    <a16:creationId xmlns:a16="http://schemas.microsoft.com/office/drawing/2014/main" id="{AB3F279B-6B0A-4EF4-A870-983759780064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464880" y="1792600"/>
                <a:ext cx="235440" cy="105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75" name="Ink 74">
                <a:extLst>
                  <a:ext uri="{FF2B5EF4-FFF2-40B4-BE49-F238E27FC236}">
                    <a16:creationId xmlns:a16="http://schemas.microsoft.com/office/drawing/2014/main" id="{97E6F005-ED6B-4102-9982-FB80E3FBA296}"/>
                  </a:ext>
                </a:extLst>
              </p14:cNvPr>
              <p14:cNvContentPartPr/>
              <p14:nvPr/>
            </p14:nvContentPartPr>
            <p14:xfrm>
              <a:off x="539400" y="1949920"/>
              <a:ext cx="635040" cy="419760"/>
            </p14:xfrm>
          </p:contentPart>
        </mc:Choice>
        <mc:Fallback xmlns="">
          <p:pic>
            <p:nvPicPr>
              <p:cNvPr id="75" name="Ink 74">
                <a:extLst>
                  <a:ext uri="{FF2B5EF4-FFF2-40B4-BE49-F238E27FC236}">
                    <a16:creationId xmlns:a16="http://schemas.microsoft.com/office/drawing/2014/main" id="{97E6F005-ED6B-4102-9982-FB80E3FBA296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530400" y="1940920"/>
                <a:ext cx="652680" cy="437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77" name="Ink 76">
                <a:extLst>
                  <a:ext uri="{FF2B5EF4-FFF2-40B4-BE49-F238E27FC236}">
                    <a16:creationId xmlns:a16="http://schemas.microsoft.com/office/drawing/2014/main" id="{065099C1-7826-4DD2-8BB9-CD8473E93BA5}"/>
                  </a:ext>
                </a:extLst>
              </p14:cNvPr>
              <p14:cNvContentPartPr/>
              <p14:nvPr/>
            </p14:nvContentPartPr>
            <p14:xfrm>
              <a:off x="1309440" y="2415400"/>
              <a:ext cx="57600" cy="80640"/>
            </p14:xfrm>
          </p:contentPart>
        </mc:Choice>
        <mc:Fallback xmlns="">
          <p:pic>
            <p:nvPicPr>
              <p:cNvPr id="77" name="Ink 76">
                <a:extLst>
                  <a:ext uri="{FF2B5EF4-FFF2-40B4-BE49-F238E27FC236}">
                    <a16:creationId xmlns:a16="http://schemas.microsoft.com/office/drawing/2014/main" id="{065099C1-7826-4DD2-8BB9-CD8473E93BA5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1300800" y="2406760"/>
                <a:ext cx="75240" cy="98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">
            <p14:nvContentPartPr>
              <p14:cNvPr id="85" name="Ink 84">
                <a:extLst>
                  <a:ext uri="{FF2B5EF4-FFF2-40B4-BE49-F238E27FC236}">
                    <a16:creationId xmlns:a16="http://schemas.microsoft.com/office/drawing/2014/main" id="{F9E769EA-DD9E-4B24-BDF9-03D06D44C732}"/>
                  </a:ext>
                </a:extLst>
              </p14:cNvPr>
              <p14:cNvContentPartPr/>
              <p14:nvPr/>
            </p14:nvContentPartPr>
            <p14:xfrm>
              <a:off x="1335720" y="1948840"/>
              <a:ext cx="580320" cy="430200"/>
            </p14:xfrm>
          </p:contentPart>
        </mc:Choice>
        <mc:Fallback xmlns="">
          <p:pic>
            <p:nvPicPr>
              <p:cNvPr id="85" name="Ink 84">
                <a:extLst>
                  <a:ext uri="{FF2B5EF4-FFF2-40B4-BE49-F238E27FC236}">
                    <a16:creationId xmlns:a16="http://schemas.microsoft.com/office/drawing/2014/main" id="{F9E769EA-DD9E-4B24-BDF9-03D06D44C732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1327080" y="1940200"/>
                <a:ext cx="597960" cy="447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6">
            <p14:nvContentPartPr>
              <p14:cNvPr id="89" name="Ink 88">
                <a:extLst>
                  <a:ext uri="{FF2B5EF4-FFF2-40B4-BE49-F238E27FC236}">
                    <a16:creationId xmlns:a16="http://schemas.microsoft.com/office/drawing/2014/main" id="{D3673699-5A06-4718-95A8-704F91C23255}"/>
                  </a:ext>
                </a:extLst>
              </p14:cNvPr>
              <p14:cNvContentPartPr/>
              <p14:nvPr/>
            </p14:nvContentPartPr>
            <p14:xfrm>
              <a:off x="2007840" y="2118400"/>
              <a:ext cx="144720" cy="184680"/>
            </p14:xfrm>
          </p:contentPart>
        </mc:Choice>
        <mc:Fallback xmlns="">
          <p:pic>
            <p:nvPicPr>
              <p:cNvPr id="89" name="Ink 88">
                <a:extLst>
                  <a:ext uri="{FF2B5EF4-FFF2-40B4-BE49-F238E27FC236}">
                    <a16:creationId xmlns:a16="http://schemas.microsoft.com/office/drawing/2014/main" id="{D3673699-5A06-4718-95A8-704F91C23255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1999200" y="2109760"/>
                <a:ext cx="162360" cy="202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8">
            <p14:nvContentPartPr>
              <p14:cNvPr id="95" name="Ink 94">
                <a:extLst>
                  <a:ext uri="{FF2B5EF4-FFF2-40B4-BE49-F238E27FC236}">
                    <a16:creationId xmlns:a16="http://schemas.microsoft.com/office/drawing/2014/main" id="{8E901298-AD9D-4417-B34A-300AFDAE4A99}"/>
                  </a:ext>
                </a:extLst>
              </p14:cNvPr>
              <p14:cNvContentPartPr/>
              <p14:nvPr/>
            </p14:nvContentPartPr>
            <p14:xfrm>
              <a:off x="2238600" y="2064400"/>
              <a:ext cx="711360" cy="314280"/>
            </p14:xfrm>
          </p:contentPart>
        </mc:Choice>
        <mc:Fallback xmlns="">
          <p:pic>
            <p:nvPicPr>
              <p:cNvPr id="95" name="Ink 94">
                <a:extLst>
                  <a:ext uri="{FF2B5EF4-FFF2-40B4-BE49-F238E27FC236}">
                    <a16:creationId xmlns:a16="http://schemas.microsoft.com/office/drawing/2014/main" id="{8E901298-AD9D-4417-B34A-300AFDAE4A99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2229960" y="2055410"/>
                <a:ext cx="729000" cy="3319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96" name="Ink 95">
                <a:extLst>
                  <a:ext uri="{FF2B5EF4-FFF2-40B4-BE49-F238E27FC236}">
                    <a16:creationId xmlns:a16="http://schemas.microsoft.com/office/drawing/2014/main" id="{B6702700-03D7-4E53-A12D-15DEDBD6E3A1}"/>
                  </a:ext>
                </a:extLst>
              </p14:cNvPr>
              <p14:cNvContentPartPr/>
              <p14:nvPr/>
            </p14:nvContentPartPr>
            <p14:xfrm>
              <a:off x="2656560" y="1939480"/>
              <a:ext cx="174600" cy="79920"/>
            </p14:xfrm>
          </p:contentPart>
        </mc:Choice>
        <mc:Fallback xmlns="">
          <p:pic>
            <p:nvPicPr>
              <p:cNvPr id="96" name="Ink 95">
                <a:extLst>
                  <a:ext uri="{FF2B5EF4-FFF2-40B4-BE49-F238E27FC236}">
                    <a16:creationId xmlns:a16="http://schemas.microsoft.com/office/drawing/2014/main" id="{B6702700-03D7-4E53-A12D-15DEDBD6E3A1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2647920" y="1930840"/>
                <a:ext cx="192240" cy="97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2">
            <p14:nvContentPartPr>
              <p14:cNvPr id="99" name="Ink 98">
                <a:extLst>
                  <a:ext uri="{FF2B5EF4-FFF2-40B4-BE49-F238E27FC236}">
                    <a16:creationId xmlns:a16="http://schemas.microsoft.com/office/drawing/2014/main" id="{280C1B56-1D1A-4596-9BD7-78E3A8D669E0}"/>
                  </a:ext>
                </a:extLst>
              </p14:cNvPr>
              <p14:cNvContentPartPr/>
              <p14:nvPr/>
            </p14:nvContentPartPr>
            <p14:xfrm>
              <a:off x="3208800" y="2175640"/>
              <a:ext cx="144000" cy="32040"/>
            </p14:xfrm>
          </p:contentPart>
        </mc:Choice>
        <mc:Fallback xmlns="">
          <p:pic>
            <p:nvPicPr>
              <p:cNvPr id="99" name="Ink 98">
                <a:extLst>
                  <a:ext uri="{FF2B5EF4-FFF2-40B4-BE49-F238E27FC236}">
                    <a16:creationId xmlns:a16="http://schemas.microsoft.com/office/drawing/2014/main" id="{280C1B56-1D1A-4596-9BD7-78E3A8D669E0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3199800" y="2166640"/>
                <a:ext cx="161640" cy="49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4">
            <p14:nvContentPartPr>
              <p14:cNvPr id="100" name="Ink 99">
                <a:extLst>
                  <a:ext uri="{FF2B5EF4-FFF2-40B4-BE49-F238E27FC236}">
                    <a16:creationId xmlns:a16="http://schemas.microsoft.com/office/drawing/2014/main" id="{6D76ED78-F825-433B-AF3F-4D7C542D16BF}"/>
                  </a:ext>
                </a:extLst>
              </p14:cNvPr>
              <p14:cNvContentPartPr/>
              <p14:nvPr/>
            </p14:nvContentPartPr>
            <p14:xfrm>
              <a:off x="3224640" y="2259160"/>
              <a:ext cx="160560" cy="8280"/>
            </p14:xfrm>
          </p:contentPart>
        </mc:Choice>
        <mc:Fallback xmlns="">
          <p:pic>
            <p:nvPicPr>
              <p:cNvPr id="100" name="Ink 99">
                <a:extLst>
                  <a:ext uri="{FF2B5EF4-FFF2-40B4-BE49-F238E27FC236}">
                    <a16:creationId xmlns:a16="http://schemas.microsoft.com/office/drawing/2014/main" id="{6D76ED78-F825-433B-AF3F-4D7C542D16BF}"/>
                  </a:ext>
                </a:extLst>
              </p:cNvPr>
              <p:cNvPicPr/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3215640" y="2250160"/>
                <a:ext cx="178200" cy="25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6">
            <p14:nvContentPartPr>
              <p14:cNvPr id="101" name="Ink 100">
                <a:extLst>
                  <a:ext uri="{FF2B5EF4-FFF2-40B4-BE49-F238E27FC236}">
                    <a16:creationId xmlns:a16="http://schemas.microsoft.com/office/drawing/2014/main" id="{F8F834F7-0413-4ACA-BAC6-E3BD98A84D7D}"/>
                  </a:ext>
                </a:extLst>
              </p14:cNvPr>
              <p14:cNvContentPartPr/>
              <p14:nvPr/>
            </p14:nvContentPartPr>
            <p14:xfrm>
              <a:off x="3581400" y="2057560"/>
              <a:ext cx="287640" cy="290880"/>
            </p14:xfrm>
          </p:contentPart>
        </mc:Choice>
        <mc:Fallback xmlns="">
          <p:pic>
            <p:nvPicPr>
              <p:cNvPr id="101" name="Ink 100">
                <a:extLst>
                  <a:ext uri="{FF2B5EF4-FFF2-40B4-BE49-F238E27FC236}">
                    <a16:creationId xmlns:a16="http://schemas.microsoft.com/office/drawing/2014/main" id="{F8F834F7-0413-4ACA-BAC6-E3BD98A84D7D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3572400" y="2048920"/>
                <a:ext cx="305280" cy="308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8">
            <p14:nvContentPartPr>
              <p14:cNvPr id="102" name="Ink 101">
                <a:extLst>
                  <a:ext uri="{FF2B5EF4-FFF2-40B4-BE49-F238E27FC236}">
                    <a16:creationId xmlns:a16="http://schemas.microsoft.com/office/drawing/2014/main" id="{F36D9503-0CE2-4F19-B673-85C612E51DEF}"/>
                  </a:ext>
                </a:extLst>
              </p14:cNvPr>
              <p14:cNvContentPartPr/>
              <p14:nvPr/>
            </p14:nvContentPartPr>
            <p14:xfrm>
              <a:off x="3663120" y="2493520"/>
              <a:ext cx="25200" cy="68760"/>
            </p14:xfrm>
          </p:contentPart>
        </mc:Choice>
        <mc:Fallback xmlns="">
          <p:pic>
            <p:nvPicPr>
              <p:cNvPr id="102" name="Ink 101">
                <a:extLst>
                  <a:ext uri="{FF2B5EF4-FFF2-40B4-BE49-F238E27FC236}">
                    <a16:creationId xmlns:a16="http://schemas.microsoft.com/office/drawing/2014/main" id="{F36D9503-0CE2-4F19-B673-85C612E51DEF}"/>
                  </a:ext>
                </a:extLst>
              </p:cNvPr>
              <p:cNvPicPr/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3654120" y="2484880"/>
                <a:ext cx="42840" cy="86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0">
            <p14:nvContentPartPr>
              <p14:cNvPr id="103" name="Ink 102">
                <a:extLst>
                  <a:ext uri="{FF2B5EF4-FFF2-40B4-BE49-F238E27FC236}">
                    <a16:creationId xmlns:a16="http://schemas.microsoft.com/office/drawing/2014/main" id="{C213E6AA-F93E-4CC0-ABCE-519029699B7F}"/>
                  </a:ext>
                </a:extLst>
              </p14:cNvPr>
              <p14:cNvContentPartPr/>
              <p14:nvPr/>
            </p14:nvContentPartPr>
            <p14:xfrm>
              <a:off x="3693720" y="2406040"/>
              <a:ext cx="24480" cy="9720"/>
            </p14:xfrm>
          </p:contentPart>
        </mc:Choice>
        <mc:Fallback xmlns="">
          <p:pic>
            <p:nvPicPr>
              <p:cNvPr id="103" name="Ink 102">
                <a:extLst>
                  <a:ext uri="{FF2B5EF4-FFF2-40B4-BE49-F238E27FC236}">
                    <a16:creationId xmlns:a16="http://schemas.microsoft.com/office/drawing/2014/main" id="{C213E6AA-F93E-4CC0-ABCE-519029699B7F}"/>
                  </a:ext>
                </a:extLst>
              </p:cNvPr>
              <p:cNvPicPr/>
              <p:nvPr/>
            </p:nvPicPr>
            <p:blipFill>
              <a:blip r:embed="rId51"/>
              <a:stretch>
                <a:fillRect/>
              </a:stretch>
            </p:blipFill>
            <p:spPr>
              <a:xfrm>
                <a:off x="3684720" y="2397400"/>
                <a:ext cx="42120" cy="2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2">
            <p14:nvContentPartPr>
              <p14:cNvPr id="111" name="Ink 110">
                <a:extLst>
                  <a:ext uri="{FF2B5EF4-FFF2-40B4-BE49-F238E27FC236}">
                    <a16:creationId xmlns:a16="http://schemas.microsoft.com/office/drawing/2014/main" id="{24FE43B3-CABE-41E1-B3EE-3655647F4762}"/>
                  </a:ext>
                </a:extLst>
              </p14:cNvPr>
              <p14:cNvContentPartPr/>
              <p14:nvPr/>
            </p14:nvContentPartPr>
            <p14:xfrm>
              <a:off x="3963000" y="1956760"/>
              <a:ext cx="459360" cy="457920"/>
            </p14:xfrm>
          </p:contentPart>
        </mc:Choice>
        <mc:Fallback xmlns="">
          <p:pic>
            <p:nvPicPr>
              <p:cNvPr id="111" name="Ink 110">
                <a:extLst>
                  <a:ext uri="{FF2B5EF4-FFF2-40B4-BE49-F238E27FC236}">
                    <a16:creationId xmlns:a16="http://schemas.microsoft.com/office/drawing/2014/main" id="{24FE43B3-CABE-41E1-B3EE-3655647F4762}"/>
                  </a:ext>
                </a:extLst>
              </p:cNvPr>
              <p:cNvPicPr/>
              <p:nvPr/>
            </p:nvPicPr>
            <p:blipFill>
              <a:blip r:embed="rId53"/>
              <a:stretch>
                <a:fillRect/>
              </a:stretch>
            </p:blipFill>
            <p:spPr>
              <a:xfrm>
                <a:off x="3954007" y="1948113"/>
                <a:ext cx="476986" cy="47557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4">
            <p14:nvContentPartPr>
              <p14:cNvPr id="112" name="Ink 111">
                <a:extLst>
                  <a:ext uri="{FF2B5EF4-FFF2-40B4-BE49-F238E27FC236}">
                    <a16:creationId xmlns:a16="http://schemas.microsoft.com/office/drawing/2014/main" id="{4455C26D-BA10-4E96-8064-42EDBD839B9E}"/>
                  </a:ext>
                </a:extLst>
              </p14:cNvPr>
              <p14:cNvContentPartPr/>
              <p14:nvPr/>
            </p14:nvContentPartPr>
            <p14:xfrm>
              <a:off x="4491120" y="2120200"/>
              <a:ext cx="250560" cy="245160"/>
            </p14:xfrm>
          </p:contentPart>
        </mc:Choice>
        <mc:Fallback xmlns="">
          <p:pic>
            <p:nvPicPr>
              <p:cNvPr id="112" name="Ink 111">
                <a:extLst>
                  <a:ext uri="{FF2B5EF4-FFF2-40B4-BE49-F238E27FC236}">
                    <a16:creationId xmlns:a16="http://schemas.microsoft.com/office/drawing/2014/main" id="{4455C26D-BA10-4E96-8064-42EDBD839B9E}"/>
                  </a:ext>
                </a:extLst>
              </p:cNvPr>
              <p:cNvPicPr/>
              <p:nvPr/>
            </p:nvPicPr>
            <p:blipFill>
              <a:blip r:embed="rId55"/>
              <a:stretch>
                <a:fillRect/>
              </a:stretch>
            </p:blipFill>
            <p:spPr>
              <a:xfrm>
                <a:off x="4482120" y="2111560"/>
                <a:ext cx="268200" cy="262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6">
            <p14:nvContentPartPr>
              <p14:cNvPr id="113" name="Ink 112">
                <a:extLst>
                  <a:ext uri="{FF2B5EF4-FFF2-40B4-BE49-F238E27FC236}">
                    <a16:creationId xmlns:a16="http://schemas.microsoft.com/office/drawing/2014/main" id="{8D406A33-324E-44A0-A68E-7AA92A3CF1A4}"/>
                  </a:ext>
                </a:extLst>
              </p14:cNvPr>
              <p14:cNvContentPartPr/>
              <p14:nvPr/>
            </p14:nvContentPartPr>
            <p14:xfrm>
              <a:off x="4800000" y="2330800"/>
              <a:ext cx="5760" cy="50760"/>
            </p14:xfrm>
          </p:contentPart>
        </mc:Choice>
        <mc:Fallback xmlns="">
          <p:pic>
            <p:nvPicPr>
              <p:cNvPr id="113" name="Ink 112">
                <a:extLst>
                  <a:ext uri="{FF2B5EF4-FFF2-40B4-BE49-F238E27FC236}">
                    <a16:creationId xmlns:a16="http://schemas.microsoft.com/office/drawing/2014/main" id="{8D406A33-324E-44A0-A68E-7AA92A3CF1A4}"/>
                  </a:ext>
                </a:extLst>
              </p:cNvPr>
              <p:cNvPicPr/>
              <p:nvPr/>
            </p:nvPicPr>
            <p:blipFill>
              <a:blip r:embed="rId57"/>
              <a:stretch>
                <a:fillRect/>
              </a:stretch>
            </p:blipFill>
            <p:spPr>
              <a:xfrm>
                <a:off x="4791000" y="2321800"/>
                <a:ext cx="23400" cy="68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8">
            <p14:nvContentPartPr>
              <p14:cNvPr id="114" name="Ink 113">
                <a:extLst>
                  <a:ext uri="{FF2B5EF4-FFF2-40B4-BE49-F238E27FC236}">
                    <a16:creationId xmlns:a16="http://schemas.microsoft.com/office/drawing/2014/main" id="{08872525-5CF2-4BB5-ACC6-C3158F252418}"/>
                  </a:ext>
                </a:extLst>
              </p14:cNvPr>
              <p14:cNvContentPartPr/>
              <p14:nvPr/>
            </p14:nvContentPartPr>
            <p14:xfrm>
              <a:off x="4812600" y="2195440"/>
              <a:ext cx="18000" cy="20160"/>
            </p14:xfrm>
          </p:contentPart>
        </mc:Choice>
        <mc:Fallback xmlns="">
          <p:pic>
            <p:nvPicPr>
              <p:cNvPr id="114" name="Ink 113">
                <a:extLst>
                  <a:ext uri="{FF2B5EF4-FFF2-40B4-BE49-F238E27FC236}">
                    <a16:creationId xmlns:a16="http://schemas.microsoft.com/office/drawing/2014/main" id="{08872525-5CF2-4BB5-ACC6-C3158F252418}"/>
                  </a:ext>
                </a:extLst>
              </p:cNvPr>
              <p:cNvPicPr/>
              <p:nvPr/>
            </p:nvPicPr>
            <p:blipFill>
              <a:blip r:embed="rId59"/>
              <a:stretch>
                <a:fillRect/>
              </a:stretch>
            </p:blipFill>
            <p:spPr>
              <a:xfrm>
                <a:off x="4803960" y="2186800"/>
                <a:ext cx="35640" cy="37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0">
            <p14:nvContentPartPr>
              <p14:cNvPr id="140" name="Ink 139">
                <a:extLst>
                  <a:ext uri="{FF2B5EF4-FFF2-40B4-BE49-F238E27FC236}">
                    <a16:creationId xmlns:a16="http://schemas.microsoft.com/office/drawing/2014/main" id="{8465209B-E877-425A-9BC0-0EF54AD0EE96}"/>
                  </a:ext>
                </a:extLst>
              </p14:cNvPr>
              <p14:cNvContentPartPr/>
              <p14:nvPr/>
            </p14:nvContentPartPr>
            <p14:xfrm>
              <a:off x="4929960" y="1947760"/>
              <a:ext cx="1238760" cy="454680"/>
            </p14:xfrm>
          </p:contentPart>
        </mc:Choice>
        <mc:Fallback xmlns="">
          <p:pic>
            <p:nvPicPr>
              <p:cNvPr id="140" name="Ink 139">
                <a:extLst>
                  <a:ext uri="{FF2B5EF4-FFF2-40B4-BE49-F238E27FC236}">
                    <a16:creationId xmlns:a16="http://schemas.microsoft.com/office/drawing/2014/main" id="{8465209B-E877-425A-9BC0-0EF54AD0EE96}"/>
                  </a:ext>
                </a:extLst>
              </p:cNvPr>
              <p:cNvPicPr/>
              <p:nvPr/>
            </p:nvPicPr>
            <p:blipFill>
              <a:blip r:embed="rId61"/>
              <a:stretch>
                <a:fillRect/>
              </a:stretch>
            </p:blipFill>
            <p:spPr>
              <a:xfrm>
                <a:off x="4920963" y="1939120"/>
                <a:ext cx="1256395" cy="472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2">
            <p14:nvContentPartPr>
              <p14:cNvPr id="141" name="Ink 140">
                <a:extLst>
                  <a:ext uri="{FF2B5EF4-FFF2-40B4-BE49-F238E27FC236}">
                    <a16:creationId xmlns:a16="http://schemas.microsoft.com/office/drawing/2014/main" id="{416A8419-6E4C-4350-8A6D-2CF19B9F9C3D}"/>
                  </a:ext>
                </a:extLst>
              </p14:cNvPr>
              <p14:cNvContentPartPr/>
              <p14:nvPr/>
            </p14:nvContentPartPr>
            <p14:xfrm>
              <a:off x="5818440" y="1323160"/>
              <a:ext cx="40680" cy="360720"/>
            </p14:xfrm>
          </p:contentPart>
        </mc:Choice>
        <mc:Fallback xmlns="">
          <p:pic>
            <p:nvPicPr>
              <p:cNvPr id="141" name="Ink 140">
                <a:extLst>
                  <a:ext uri="{FF2B5EF4-FFF2-40B4-BE49-F238E27FC236}">
                    <a16:creationId xmlns:a16="http://schemas.microsoft.com/office/drawing/2014/main" id="{416A8419-6E4C-4350-8A6D-2CF19B9F9C3D}"/>
                  </a:ext>
                </a:extLst>
              </p:cNvPr>
              <p:cNvPicPr/>
              <p:nvPr/>
            </p:nvPicPr>
            <p:blipFill>
              <a:blip r:embed="rId63"/>
              <a:stretch>
                <a:fillRect/>
              </a:stretch>
            </p:blipFill>
            <p:spPr>
              <a:xfrm>
                <a:off x="5809800" y="1314520"/>
                <a:ext cx="58320" cy="378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4">
            <p14:nvContentPartPr>
              <p14:cNvPr id="142" name="Ink 141">
                <a:extLst>
                  <a:ext uri="{FF2B5EF4-FFF2-40B4-BE49-F238E27FC236}">
                    <a16:creationId xmlns:a16="http://schemas.microsoft.com/office/drawing/2014/main" id="{2436206B-3B6B-4FB6-922D-932DBF01F281}"/>
                  </a:ext>
                </a:extLst>
              </p14:cNvPr>
              <p14:cNvContentPartPr/>
              <p14:nvPr/>
            </p14:nvContentPartPr>
            <p14:xfrm>
              <a:off x="5656080" y="1463920"/>
              <a:ext cx="437040" cy="77400"/>
            </p14:xfrm>
          </p:contentPart>
        </mc:Choice>
        <mc:Fallback xmlns="">
          <p:pic>
            <p:nvPicPr>
              <p:cNvPr id="142" name="Ink 141">
                <a:extLst>
                  <a:ext uri="{FF2B5EF4-FFF2-40B4-BE49-F238E27FC236}">
                    <a16:creationId xmlns:a16="http://schemas.microsoft.com/office/drawing/2014/main" id="{2436206B-3B6B-4FB6-922D-932DBF01F281}"/>
                  </a:ext>
                </a:extLst>
              </p:cNvPr>
              <p:cNvPicPr/>
              <p:nvPr/>
            </p:nvPicPr>
            <p:blipFill>
              <a:blip r:embed="rId65"/>
              <a:stretch>
                <a:fillRect/>
              </a:stretch>
            </p:blipFill>
            <p:spPr>
              <a:xfrm>
                <a:off x="5647440" y="1454920"/>
                <a:ext cx="454680" cy="95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6">
            <p14:nvContentPartPr>
              <p14:cNvPr id="143" name="Ink 142">
                <a:extLst>
                  <a:ext uri="{FF2B5EF4-FFF2-40B4-BE49-F238E27FC236}">
                    <a16:creationId xmlns:a16="http://schemas.microsoft.com/office/drawing/2014/main" id="{FDFFE73E-8D81-4230-B700-33B9A46EB82D}"/>
                  </a:ext>
                </a:extLst>
              </p14:cNvPr>
              <p14:cNvContentPartPr/>
              <p14:nvPr/>
            </p14:nvContentPartPr>
            <p14:xfrm>
              <a:off x="6072240" y="1285000"/>
              <a:ext cx="206640" cy="370800"/>
            </p14:xfrm>
          </p:contentPart>
        </mc:Choice>
        <mc:Fallback xmlns="">
          <p:pic>
            <p:nvPicPr>
              <p:cNvPr id="143" name="Ink 142">
                <a:extLst>
                  <a:ext uri="{FF2B5EF4-FFF2-40B4-BE49-F238E27FC236}">
                    <a16:creationId xmlns:a16="http://schemas.microsoft.com/office/drawing/2014/main" id="{FDFFE73E-8D81-4230-B700-33B9A46EB82D}"/>
                  </a:ext>
                </a:extLst>
              </p:cNvPr>
              <p:cNvPicPr/>
              <p:nvPr/>
            </p:nvPicPr>
            <p:blipFill>
              <a:blip r:embed="rId67"/>
              <a:stretch>
                <a:fillRect/>
              </a:stretch>
            </p:blipFill>
            <p:spPr>
              <a:xfrm>
                <a:off x="6063600" y="1276000"/>
                <a:ext cx="224280" cy="388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8">
            <p14:nvContentPartPr>
              <p14:cNvPr id="147" name="Ink 146">
                <a:extLst>
                  <a:ext uri="{FF2B5EF4-FFF2-40B4-BE49-F238E27FC236}">
                    <a16:creationId xmlns:a16="http://schemas.microsoft.com/office/drawing/2014/main" id="{F8EA23FB-8A43-4EE7-8659-DC701A90EE66}"/>
                  </a:ext>
                </a:extLst>
              </p14:cNvPr>
              <p14:cNvContentPartPr/>
              <p14:nvPr/>
            </p14:nvContentPartPr>
            <p14:xfrm>
              <a:off x="6425040" y="1550320"/>
              <a:ext cx="158040" cy="151200"/>
            </p14:xfrm>
          </p:contentPart>
        </mc:Choice>
        <mc:Fallback xmlns="">
          <p:pic>
            <p:nvPicPr>
              <p:cNvPr id="147" name="Ink 146">
                <a:extLst>
                  <a:ext uri="{FF2B5EF4-FFF2-40B4-BE49-F238E27FC236}">
                    <a16:creationId xmlns:a16="http://schemas.microsoft.com/office/drawing/2014/main" id="{F8EA23FB-8A43-4EE7-8659-DC701A90EE66}"/>
                  </a:ext>
                </a:extLst>
              </p:cNvPr>
              <p:cNvPicPr/>
              <p:nvPr/>
            </p:nvPicPr>
            <p:blipFill>
              <a:blip r:embed="rId69"/>
              <a:stretch>
                <a:fillRect/>
              </a:stretch>
            </p:blipFill>
            <p:spPr>
              <a:xfrm>
                <a:off x="6416040" y="1541680"/>
                <a:ext cx="175680" cy="168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0">
            <p14:nvContentPartPr>
              <p14:cNvPr id="148" name="Ink 147">
                <a:extLst>
                  <a:ext uri="{FF2B5EF4-FFF2-40B4-BE49-F238E27FC236}">
                    <a16:creationId xmlns:a16="http://schemas.microsoft.com/office/drawing/2014/main" id="{CE351EF8-3A48-406A-922E-F66546CC8AFA}"/>
                  </a:ext>
                </a:extLst>
              </p14:cNvPr>
              <p14:cNvContentPartPr/>
              <p14:nvPr/>
            </p14:nvContentPartPr>
            <p14:xfrm>
              <a:off x="6706560" y="1516840"/>
              <a:ext cx="234000" cy="177840"/>
            </p14:xfrm>
          </p:contentPart>
        </mc:Choice>
        <mc:Fallback xmlns="">
          <p:pic>
            <p:nvPicPr>
              <p:cNvPr id="148" name="Ink 147">
                <a:extLst>
                  <a:ext uri="{FF2B5EF4-FFF2-40B4-BE49-F238E27FC236}">
                    <a16:creationId xmlns:a16="http://schemas.microsoft.com/office/drawing/2014/main" id="{CE351EF8-3A48-406A-922E-F66546CC8AFA}"/>
                  </a:ext>
                </a:extLst>
              </p:cNvPr>
              <p:cNvPicPr/>
              <p:nvPr/>
            </p:nvPicPr>
            <p:blipFill>
              <a:blip r:embed="rId71"/>
              <a:stretch>
                <a:fillRect/>
              </a:stretch>
            </p:blipFill>
            <p:spPr>
              <a:xfrm>
                <a:off x="6697560" y="1507840"/>
                <a:ext cx="251640" cy="195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2">
            <p14:nvContentPartPr>
              <p14:cNvPr id="54" name="Ink 53">
                <a:extLst>
                  <a:ext uri="{FF2B5EF4-FFF2-40B4-BE49-F238E27FC236}">
                    <a16:creationId xmlns:a16="http://schemas.microsoft.com/office/drawing/2014/main" id="{6EDA6435-2399-406C-A5C4-EC922A33B873}"/>
                  </a:ext>
                </a:extLst>
              </p14:cNvPr>
              <p14:cNvContentPartPr/>
              <p14:nvPr/>
            </p14:nvContentPartPr>
            <p14:xfrm>
              <a:off x="6313080" y="2196880"/>
              <a:ext cx="188640" cy="17280"/>
            </p14:xfrm>
          </p:contentPart>
        </mc:Choice>
        <mc:Fallback xmlns="">
          <p:pic>
            <p:nvPicPr>
              <p:cNvPr id="54" name="Ink 53">
                <a:extLst>
                  <a:ext uri="{FF2B5EF4-FFF2-40B4-BE49-F238E27FC236}">
                    <a16:creationId xmlns:a16="http://schemas.microsoft.com/office/drawing/2014/main" id="{6EDA6435-2399-406C-A5C4-EC922A33B873}"/>
                  </a:ext>
                </a:extLst>
              </p:cNvPr>
              <p:cNvPicPr/>
              <p:nvPr/>
            </p:nvPicPr>
            <p:blipFill>
              <a:blip r:embed="rId73"/>
              <a:stretch>
                <a:fillRect/>
              </a:stretch>
            </p:blipFill>
            <p:spPr>
              <a:xfrm>
                <a:off x="6304080" y="2187880"/>
                <a:ext cx="206280" cy="34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4">
            <p14:nvContentPartPr>
              <p14:cNvPr id="55" name="Ink 54">
                <a:extLst>
                  <a:ext uri="{FF2B5EF4-FFF2-40B4-BE49-F238E27FC236}">
                    <a16:creationId xmlns:a16="http://schemas.microsoft.com/office/drawing/2014/main" id="{F855BEAE-1B18-4E72-9C01-BB3F5B62F99D}"/>
                  </a:ext>
                </a:extLst>
              </p14:cNvPr>
              <p14:cNvContentPartPr/>
              <p14:nvPr/>
            </p14:nvContentPartPr>
            <p14:xfrm>
              <a:off x="6365280" y="2288320"/>
              <a:ext cx="125640" cy="3600"/>
            </p14:xfrm>
          </p:contentPart>
        </mc:Choice>
        <mc:Fallback xmlns="">
          <p:pic>
            <p:nvPicPr>
              <p:cNvPr id="55" name="Ink 54">
                <a:extLst>
                  <a:ext uri="{FF2B5EF4-FFF2-40B4-BE49-F238E27FC236}">
                    <a16:creationId xmlns:a16="http://schemas.microsoft.com/office/drawing/2014/main" id="{F855BEAE-1B18-4E72-9C01-BB3F5B62F99D}"/>
                  </a:ext>
                </a:extLst>
              </p:cNvPr>
              <p:cNvPicPr/>
              <p:nvPr/>
            </p:nvPicPr>
            <p:blipFill>
              <a:blip r:embed="rId75"/>
              <a:stretch>
                <a:fillRect/>
              </a:stretch>
            </p:blipFill>
            <p:spPr>
              <a:xfrm>
                <a:off x="6356280" y="2279320"/>
                <a:ext cx="143280" cy="21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6">
            <p14:nvContentPartPr>
              <p14:cNvPr id="56" name="Ink 55">
                <a:extLst>
                  <a:ext uri="{FF2B5EF4-FFF2-40B4-BE49-F238E27FC236}">
                    <a16:creationId xmlns:a16="http://schemas.microsoft.com/office/drawing/2014/main" id="{54C9A449-9B04-437B-A2D7-0C31ADC2C981}"/>
                  </a:ext>
                </a:extLst>
              </p14:cNvPr>
              <p14:cNvContentPartPr/>
              <p14:nvPr/>
            </p14:nvContentPartPr>
            <p14:xfrm>
              <a:off x="6713760" y="2066920"/>
              <a:ext cx="208440" cy="260280"/>
            </p14:xfrm>
          </p:contentPart>
        </mc:Choice>
        <mc:Fallback xmlns="">
          <p:pic>
            <p:nvPicPr>
              <p:cNvPr id="56" name="Ink 55">
                <a:extLst>
                  <a:ext uri="{FF2B5EF4-FFF2-40B4-BE49-F238E27FC236}">
                    <a16:creationId xmlns:a16="http://schemas.microsoft.com/office/drawing/2014/main" id="{54C9A449-9B04-437B-A2D7-0C31ADC2C981}"/>
                  </a:ext>
                </a:extLst>
              </p:cNvPr>
              <p:cNvPicPr/>
              <p:nvPr/>
            </p:nvPicPr>
            <p:blipFill>
              <a:blip r:embed="rId77"/>
              <a:stretch>
                <a:fillRect/>
              </a:stretch>
            </p:blipFill>
            <p:spPr>
              <a:xfrm>
                <a:off x="6705120" y="2057920"/>
                <a:ext cx="226080" cy="277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8">
            <p14:nvContentPartPr>
              <p14:cNvPr id="57" name="Ink 56">
                <a:extLst>
                  <a:ext uri="{FF2B5EF4-FFF2-40B4-BE49-F238E27FC236}">
                    <a16:creationId xmlns:a16="http://schemas.microsoft.com/office/drawing/2014/main" id="{9F3BCBF7-3B06-4887-871C-0E2B913A572A}"/>
                  </a:ext>
                </a:extLst>
              </p14:cNvPr>
              <p14:cNvContentPartPr/>
              <p14:nvPr/>
            </p14:nvContentPartPr>
            <p14:xfrm>
              <a:off x="6727080" y="2504320"/>
              <a:ext cx="9360" cy="28080"/>
            </p14:xfrm>
          </p:contentPart>
        </mc:Choice>
        <mc:Fallback xmlns="">
          <p:pic>
            <p:nvPicPr>
              <p:cNvPr id="57" name="Ink 56">
                <a:extLst>
                  <a:ext uri="{FF2B5EF4-FFF2-40B4-BE49-F238E27FC236}">
                    <a16:creationId xmlns:a16="http://schemas.microsoft.com/office/drawing/2014/main" id="{9F3BCBF7-3B06-4887-871C-0E2B913A572A}"/>
                  </a:ext>
                </a:extLst>
              </p:cNvPr>
              <p:cNvPicPr/>
              <p:nvPr/>
            </p:nvPicPr>
            <p:blipFill>
              <a:blip r:embed="rId79"/>
              <a:stretch>
                <a:fillRect/>
              </a:stretch>
            </p:blipFill>
            <p:spPr>
              <a:xfrm>
                <a:off x="6718440" y="2495320"/>
                <a:ext cx="27000" cy="45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0">
            <p14:nvContentPartPr>
              <p14:cNvPr id="58" name="Ink 57">
                <a:extLst>
                  <a:ext uri="{FF2B5EF4-FFF2-40B4-BE49-F238E27FC236}">
                    <a16:creationId xmlns:a16="http://schemas.microsoft.com/office/drawing/2014/main" id="{0922044A-BE9B-4B2E-A269-F0B67F54C270}"/>
                  </a:ext>
                </a:extLst>
              </p14:cNvPr>
              <p14:cNvContentPartPr/>
              <p14:nvPr/>
            </p14:nvContentPartPr>
            <p14:xfrm>
              <a:off x="6735720" y="2411440"/>
              <a:ext cx="27000" cy="10440"/>
            </p14:xfrm>
          </p:contentPart>
        </mc:Choice>
        <mc:Fallback xmlns="">
          <p:pic>
            <p:nvPicPr>
              <p:cNvPr id="58" name="Ink 57">
                <a:extLst>
                  <a:ext uri="{FF2B5EF4-FFF2-40B4-BE49-F238E27FC236}">
                    <a16:creationId xmlns:a16="http://schemas.microsoft.com/office/drawing/2014/main" id="{0922044A-BE9B-4B2E-A269-F0B67F54C270}"/>
                  </a:ext>
                </a:extLst>
              </p:cNvPr>
              <p:cNvPicPr/>
              <p:nvPr/>
            </p:nvPicPr>
            <p:blipFill>
              <a:blip r:embed="rId81"/>
              <a:stretch>
                <a:fillRect/>
              </a:stretch>
            </p:blipFill>
            <p:spPr>
              <a:xfrm>
                <a:off x="6727080" y="2402800"/>
                <a:ext cx="44640" cy="28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2">
            <p14:nvContentPartPr>
              <p14:cNvPr id="64" name="Ink 63">
                <a:extLst>
                  <a:ext uri="{FF2B5EF4-FFF2-40B4-BE49-F238E27FC236}">
                    <a16:creationId xmlns:a16="http://schemas.microsoft.com/office/drawing/2014/main" id="{2F62B981-EC49-481E-9198-66A18174338E}"/>
                  </a:ext>
                </a:extLst>
              </p14:cNvPr>
              <p14:cNvContentPartPr/>
              <p14:nvPr/>
            </p14:nvContentPartPr>
            <p14:xfrm>
              <a:off x="7006800" y="2098960"/>
              <a:ext cx="289800" cy="254880"/>
            </p14:xfrm>
          </p:contentPart>
        </mc:Choice>
        <mc:Fallback xmlns="">
          <p:pic>
            <p:nvPicPr>
              <p:cNvPr id="64" name="Ink 63">
                <a:extLst>
                  <a:ext uri="{FF2B5EF4-FFF2-40B4-BE49-F238E27FC236}">
                    <a16:creationId xmlns:a16="http://schemas.microsoft.com/office/drawing/2014/main" id="{2F62B981-EC49-481E-9198-66A18174338E}"/>
                  </a:ext>
                </a:extLst>
              </p:cNvPr>
              <p:cNvPicPr/>
              <p:nvPr/>
            </p:nvPicPr>
            <p:blipFill>
              <a:blip r:embed="rId83"/>
              <a:stretch>
                <a:fillRect/>
              </a:stretch>
            </p:blipFill>
            <p:spPr>
              <a:xfrm>
                <a:off x="6997800" y="2089960"/>
                <a:ext cx="307440" cy="272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4">
            <p14:nvContentPartPr>
              <p14:cNvPr id="86" name="Ink 85">
                <a:extLst>
                  <a:ext uri="{FF2B5EF4-FFF2-40B4-BE49-F238E27FC236}">
                    <a16:creationId xmlns:a16="http://schemas.microsoft.com/office/drawing/2014/main" id="{11245CD8-EE17-4C0A-A0E4-7163CD31F855}"/>
                  </a:ext>
                </a:extLst>
              </p14:cNvPr>
              <p14:cNvContentPartPr/>
              <p14:nvPr/>
            </p14:nvContentPartPr>
            <p14:xfrm>
              <a:off x="7929480" y="1964680"/>
              <a:ext cx="822960" cy="435240"/>
            </p14:xfrm>
          </p:contentPart>
        </mc:Choice>
        <mc:Fallback xmlns="">
          <p:pic>
            <p:nvPicPr>
              <p:cNvPr id="86" name="Ink 85">
                <a:extLst>
                  <a:ext uri="{FF2B5EF4-FFF2-40B4-BE49-F238E27FC236}">
                    <a16:creationId xmlns:a16="http://schemas.microsoft.com/office/drawing/2014/main" id="{11245CD8-EE17-4C0A-A0E4-7163CD31F855}"/>
                  </a:ext>
                </a:extLst>
              </p:cNvPr>
              <p:cNvPicPr/>
              <p:nvPr/>
            </p:nvPicPr>
            <p:blipFill>
              <a:blip r:embed="rId85"/>
              <a:stretch>
                <a:fillRect/>
              </a:stretch>
            </p:blipFill>
            <p:spPr>
              <a:xfrm>
                <a:off x="7920840" y="1956040"/>
                <a:ext cx="840600" cy="452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6">
            <p14:nvContentPartPr>
              <p14:cNvPr id="88" name="Ink 87">
                <a:extLst>
                  <a:ext uri="{FF2B5EF4-FFF2-40B4-BE49-F238E27FC236}">
                    <a16:creationId xmlns:a16="http://schemas.microsoft.com/office/drawing/2014/main" id="{8C0D581F-262C-4DF9-B2B8-6FF9733C1D2A}"/>
                  </a:ext>
                </a:extLst>
              </p14:cNvPr>
              <p14:cNvContentPartPr/>
              <p14:nvPr/>
            </p14:nvContentPartPr>
            <p14:xfrm>
              <a:off x="7372560" y="2000680"/>
              <a:ext cx="410400" cy="404640"/>
            </p14:xfrm>
          </p:contentPart>
        </mc:Choice>
        <mc:Fallback xmlns="">
          <p:pic>
            <p:nvPicPr>
              <p:cNvPr id="88" name="Ink 87">
                <a:extLst>
                  <a:ext uri="{FF2B5EF4-FFF2-40B4-BE49-F238E27FC236}">
                    <a16:creationId xmlns:a16="http://schemas.microsoft.com/office/drawing/2014/main" id="{8C0D581F-262C-4DF9-B2B8-6FF9733C1D2A}"/>
                  </a:ext>
                </a:extLst>
              </p:cNvPr>
              <p:cNvPicPr/>
              <p:nvPr/>
            </p:nvPicPr>
            <p:blipFill>
              <a:blip r:embed="rId87"/>
              <a:stretch>
                <a:fillRect/>
              </a:stretch>
            </p:blipFill>
            <p:spPr>
              <a:xfrm>
                <a:off x="7363928" y="1991680"/>
                <a:ext cx="428025" cy="422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8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30531D82-BB98-479E-89AB-230591D80513}"/>
                  </a:ext>
                </a:extLst>
              </p14:cNvPr>
              <p14:cNvContentPartPr/>
              <p14:nvPr/>
            </p14:nvContentPartPr>
            <p14:xfrm>
              <a:off x="1071480" y="2910040"/>
              <a:ext cx="213120" cy="3492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30531D82-BB98-479E-89AB-230591D80513}"/>
                  </a:ext>
                </a:extLst>
              </p:cNvPr>
              <p:cNvPicPr/>
              <p:nvPr/>
            </p:nvPicPr>
            <p:blipFill>
              <a:blip r:embed="rId89"/>
              <a:stretch>
                <a:fillRect/>
              </a:stretch>
            </p:blipFill>
            <p:spPr>
              <a:xfrm>
                <a:off x="1062480" y="2901040"/>
                <a:ext cx="230760" cy="52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0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3EA1B359-902B-4388-8840-9676F51D8F79}"/>
                  </a:ext>
                </a:extLst>
              </p14:cNvPr>
              <p14:cNvContentPartPr/>
              <p14:nvPr/>
            </p14:nvContentPartPr>
            <p14:xfrm>
              <a:off x="1102080" y="3017320"/>
              <a:ext cx="150120" cy="1620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3EA1B359-902B-4388-8840-9676F51D8F79}"/>
                  </a:ext>
                </a:extLst>
              </p:cNvPr>
              <p:cNvPicPr/>
              <p:nvPr/>
            </p:nvPicPr>
            <p:blipFill>
              <a:blip r:embed="rId91"/>
              <a:stretch>
                <a:fillRect/>
              </a:stretch>
            </p:blipFill>
            <p:spPr>
              <a:xfrm>
                <a:off x="1093080" y="3008320"/>
                <a:ext cx="167760" cy="33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2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A7474DFB-D274-491A-A03E-8898F0B1DC61}"/>
                  </a:ext>
                </a:extLst>
              </p14:cNvPr>
              <p14:cNvContentPartPr/>
              <p14:nvPr/>
            </p14:nvContentPartPr>
            <p14:xfrm>
              <a:off x="2217360" y="3115240"/>
              <a:ext cx="23040" cy="6228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A7474DFB-D274-491A-A03E-8898F0B1DC61}"/>
                  </a:ext>
                </a:extLst>
              </p:cNvPr>
              <p:cNvPicPr/>
              <p:nvPr/>
            </p:nvPicPr>
            <p:blipFill>
              <a:blip r:embed="rId93"/>
              <a:stretch>
                <a:fillRect/>
              </a:stretch>
            </p:blipFill>
            <p:spPr>
              <a:xfrm>
                <a:off x="2208360" y="3106600"/>
                <a:ext cx="40680" cy="79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4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723498CF-8B97-4099-8808-FC10DE2B1F68}"/>
                  </a:ext>
                </a:extLst>
              </p14:cNvPr>
              <p14:cNvContentPartPr/>
              <p14:nvPr/>
            </p14:nvContentPartPr>
            <p14:xfrm>
              <a:off x="2253720" y="2990680"/>
              <a:ext cx="11520" cy="8280"/>
            </p14:xfrm>
          </p:contentPart>
        </mc:Choice>
        <mc:Fallback xmlns=""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723498CF-8B97-4099-8808-FC10DE2B1F68}"/>
                  </a:ext>
                </a:extLst>
              </p:cNvPr>
              <p:cNvPicPr/>
              <p:nvPr/>
            </p:nvPicPr>
            <p:blipFill>
              <a:blip r:embed="rId95"/>
              <a:stretch>
                <a:fillRect/>
              </a:stretch>
            </p:blipFill>
            <p:spPr>
              <a:xfrm>
                <a:off x="2245080" y="2982040"/>
                <a:ext cx="29160" cy="25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6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F9DAD3FF-C015-45A0-84B9-EA6E456B0060}"/>
                  </a:ext>
                </a:extLst>
              </p14:cNvPr>
              <p14:cNvContentPartPr/>
              <p14:nvPr/>
            </p14:nvContentPartPr>
            <p14:xfrm>
              <a:off x="2371080" y="2903200"/>
              <a:ext cx="102960" cy="212040"/>
            </p14:xfrm>
          </p:contentPart>
        </mc:Choice>
        <mc:Fallback xmlns=""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F9DAD3FF-C015-45A0-84B9-EA6E456B0060}"/>
                  </a:ext>
                </a:extLst>
              </p:cNvPr>
              <p:cNvPicPr/>
              <p:nvPr/>
            </p:nvPicPr>
            <p:blipFill>
              <a:blip r:embed="rId97"/>
              <a:stretch>
                <a:fillRect/>
              </a:stretch>
            </p:blipFill>
            <p:spPr>
              <a:xfrm>
                <a:off x="2362080" y="2894560"/>
                <a:ext cx="120600" cy="229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8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id="{9F2CE9F6-AA21-4726-AC78-32DD0EC3BCBC}"/>
                  </a:ext>
                </a:extLst>
              </p14:cNvPr>
              <p14:cNvContentPartPr/>
              <p14:nvPr/>
            </p14:nvContentPartPr>
            <p14:xfrm>
              <a:off x="2334000" y="2753800"/>
              <a:ext cx="132120" cy="69120"/>
            </p14:xfrm>
          </p:contentPart>
        </mc:Choice>
        <mc:Fallback xmlns=""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9F2CE9F6-AA21-4726-AC78-32DD0EC3BCBC}"/>
                  </a:ext>
                </a:extLst>
              </p:cNvPr>
              <p:cNvPicPr/>
              <p:nvPr/>
            </p:nvPicPr>
            <p:blipFill>
              <a:blip r:embed="rId99"/>
              <a:stretch>
                <a:fillRect/>
              </a:stretch>
            </p:blipFill>
            <p:spPr>
              <a:xfrm>
                <a:off x="2325000" y="2744800"/>
                <a:ext cx="149760" cy="86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0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181463AC-039E-4F0A-BF0A-40A42AD556E6}"/>
                  </a:ext>
                </a:extLst>
              </p14:cNvPr>
              <p14:cNvContentPartPr/>
              <p14:nvPr/>
            </p14:nvContentPartPr>
            <p14:xfrm>
              <a:off x="2534880" y="2685760"/>
              <a:ext cx="326160" cy="533160"/>
            </p14:xfrm>
          </p:contentPart>
        </mc:Choice>
        <mc:Fallback xmlns=""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181463AC-039E-4F0A-BF0A-40A42AD556E6}"/>
                  </a:ext>
                </a:extLst>
              </p:cNvPr>
              <p:cNvPicPr/>
              <p:nvPr/>
            </p:nvPicPr>
            <p:blipFill>
              <a:blip r:embed="rId101"/>
              <a:stretch>
                <a:fillRect/>
              </a:stretch>
            </p:blipFill>
            <p:spPr>
              <a:xfrm>
                <a:off x="2525890" y="2677120"/>
                <a:ext cx="343781" cy="550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2">
            <p14:nvContentPartPr>
              <p14:cNvPr id="38" name="Ink 37">
                <a:extLst>
                  <a:ext uri="{FF2B5EF4-FFF2-40B4-BE49-F238E27FC236}">
                    <a16:creationId xmlns:a16="http://schemas.microsoft.com/office/drawing/2014/main" id="{1BB557F5-CD8D-42F0-ACAD-2AF1BB5BFFBD}"/>
                  </a:ext>
                </a:extLst>
              </p14:cNvPr>
              <p14:cNvContentPartPr/>
              <p14:nvPr/>
            </p14:nvContentPartPr>
            <p14:xfrm>
              <a:off x="3017640" y="2824720"/>
              <a:ext cx="207000" cy="255240"/>
            </p14:xfrm>
          </p:contentPart>
        </mc:Choice>
        <mc:Fallback xmlns="">
          <p:pic>
            <p:nvPicPr>
              <p:cNvPr id="38" name="Ink 37">
                <a:extLst>
                  <a:ext uri="{FF2B5EF4-FFF2-40B4-BE49-F238E27FC236}">
                    <a16:creationId xmlns:a16="http://schemas.microsoft.com/office/drawing/2014/main" id="{1BB557F5-CD8D-42F0-ACAD-2AF1BB5BFFBD}"/>
                  </a:ext>
                </a:extLst>
              </p:cNvPr>
              <p:cNvPicPr/>
              <p:nvPr/>
            </p:nvPicPr>
            <p:blipFill>
              <a:blip r:embed="rId103"/>
              <a:stretch>
                <a:fillRect/>
              </a:stretch>
            </p:blipFill>
            <p:spPr>
              <a:xfrm>
                <a:off x="3008640" y="2815720"/>
                <a:ext cx="224640" cy="272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4">
            <p14:nvContentPartPr>
              <p14:cNvPr id="40" name="Ink 39">
                <a:extLst>
                  <a:ext uri="{FF2B5EF4-FFF2-40B4-BE49-F238E27FC236}">
                    <a16:creationId xmlns:a16="http://schemas.microsoft.com/office/drawing/2014/main" id="{26C871D4-7C71-42E9-8E32-D320BA2A52ED}"/>
                  </a:ext>
                </a:extLst>
              </p14:cNvPr>
              <p14:cNvContentPartPr/>
              <p14:nvPr/>
            </p14:nvContentPartPr>
            <p14:xfrm>
              <a:off x="1463880" y="2701600"/>
              <a:ext cx="684360" cy="650880"/>
            </p14:xfrm>
          </p:contentPart>
        </mc:Choice>
        <mc:Fallback xmlns="">
          <p:pic>
            <p:nvPicPr>
              <p:cNvPr id="40" name="Ink 39">
                <a:extLst>
                  <a:ext uri="{FF2B5EF4-FFF2-40B4-BE49-F238E27FC236}">
                    <a16:creationId xmlns:a16="http://schemas.microsoft.com/office/drawing/2014/main" id="{26C871D4-7C71-42E9-8E32-D320BA2A52ED}"/>
                  </a:ext>
                </a:extLst>
              </p:cNvPr>
              <p:cNvPicPr/>
              <p:nvPr/>
            </p:nvPicPr>
            <p:blipFill>
              <a:blip r:embed="rId105"/>
              <a:stretch>
                <a:fillRect/>
              </a:stretch>
            </p:blipFill>
            <p:spPr>
              <a:xfrm>
                <a:off x="1454880" y="2692600"/>
                <a:ext cx="702000" cy="668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6">
            <p14:nvContentPartPr>
              <p14:cNvPr id="41" name="Ink 40">
                <a:extLst>
                  <a:ext uri="{FF2B5EF4-FFF2-40B4-BE49-F238E27FC236}">
                    <a16:creationId xmlns:a16="http://schemas.microsoft.com/office/drawing/2014/main" id="{949ADA5A-53A1-4B1B-8C6C-60B7F565DC94}"/>
                  </a:ext>
                </a:extLst>
              </p14:cNvPr>
              <p14:cNvContentPartPr/>
              <p14:nvPr/>
            </p14:nvContentPartPr>
            <p14:xfrm>
              <a:off x="3041400" y="2689720"/>
              <a:ext cx="203400" cy="64080"/>
            </p14:xfrm>
          </p:contentPart>
        </mc:Choice>
        <mc:Fallback xmlns="">
          <p:pic>
            <p:nvPicPr>
              <p:cNvPr id="41" name="Ink 40">
                <a:extLst>
                  <a:ext uri="{FF2B5EF4-FFF2-40B4-BE49-F238E27FC236}">
                    <a16:creationId xmlns:a16="http://schemas.microsoft.com/office/drawing/2014/main" id="{949ADA5A-53A1-4B1B-8C6C-60B7F565DC94}"/>
                  </a:ext>
                </a:extLst>
              </p:cNvPr>
              <p:cNvPicPr/>
              <p:nvPr/>
            </p:nvPicPr>
            <p:blipFill>
              <a:blip r:embed="rId107"/>
              <a:stretch>
                <a:fillRect/>
              </a:stretch>
            </p:blipFill>
            <p:spPr>
              <a:xfrm>
                <a:off x="3032760" y="2680720"/>
                <a:ext cx="221040" cy="81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8">
            <p14:nvContentPartPr>
              <p14:cNvPr id="42" name="Ink 41">
                <a:extLst>
                  <a:ext uri="{FF2B5EF4-FFF2-40B4-BE49-F238E27FC236}">
                    <a16:creationId xmlns:a16="http://schemas.microsoft.com/office/drawing/2014/main" id="{8AF61CFC-FDA3-4395-AE0F-A7CB797DFCCB}"/>
                  </a:ext>
                </a:extLst>
              </p14:cNvPr>
              <p14:cNvContentPartPr/>
              <p14:nvPr/>
            </p14:nvContentPartPr>
            <p14:xfrm>
              <a:off x="3018720" y="2610160"/>
              <a:ext cx="280440" cy="12240"/>
            </p14:xfrm>
          </p:contentPart>
        </mc:Choice>
        <mc:Fallback xmlns="">
          <p:pic>
            <p:nvPicPr>
              <p:cNvPr id="42" name="Ink 41">
                <a:extLst>
                  <a:ext uri="{FF2B5EF4-FFF2-40B4-BE49-F238E27FC236}">
                    <a16:creationId xmlns:a16="http://schemas.microsoft.com/office/drawing/2014/main" id="{8AF61CFC-FDA3-4395-AE0F-A7CB797DFCCB}"/>
                  </a:ext>
                </a:extLst>
              </p:cNvPr>
              <p:cNvPicPr/>
              <p:nvPr/>
            </p:nvPicPr>
            <p:blipFill>
              <a:blip r:embed="rId109"/>
              <a:stretch>
                <a:fillRect/>
              </a:stretch>
            </p:blipFill>
            <p:spPr>
              <a:xfrm>
                <a:off x="3009720" y="2601520"/>
                <a:ext cx="298080" cy="29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0">
            <p14:nvContentPartPr>
              <p14:cNvPr id="45" name="Ink 44">
                <a:extLst>
                  <a:ext uri="{FF2B5EF4-FFF2-40B4-BE49-F238E27FC236}">
                    <a16:creationId xmlns:a16="http://schemas.microsoft.com/office/drawing/2014/main" id="{D021F521-5C4A-4540-B9D0-3BA775BFCF32}"/>
                  </a:ext>
                </a:extLst>
              </p14:cNvPr>
              <p14:cNvContentPartPr/>
              <p14:nvPr/>
            </p14:nvContentPartPr>
            <p14:xfrm>
              <a:off x="3780120" y="2849200"/>
              <a:ext cx="255960" cy="263880"/>
            </p14:xfrm>
          </p:contentPart>
        </mc:Choice>
        <mc:Fallback xmlns="">
          <p:pic>
            <p:nvPicPr>
              <p:cNvPr id="45" name="Ink 44">
                <a:extLst>
                  <a:ext uri="{FF2B5EF4-FFF2-40B4-BE49-F238E27FC236}">
                    <a16:creationId xmlns:a16="http://schemas.microsoft.com/office/drawing/2014/main" id="{D021F521-5C4A-4540-B9D0-3BA775BFCF32}"/>
                  </a:ext>
                </a:extLst>
              </p:cNvPr>
              <p:cNvPicPr/>
              <p:nvPr/>
            </p:nvPicPr>
            <p:blipFill>
              <a:blip r:embed="rId111"/>
              <a:stretch>
                <a:fillRect/>
              </a:stretch>
            </p:blipFill>
            <p:spPr>
              <a:xfrm>
                <a:off x="3771120" y="2840200"/>
                <a:ext cx="273600" cy="281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2">
            <p14:nvContentPartPr>
              <p14:cNvPr id="46" name="Ink 45">
                <a:extLst>
                  <a:ext uri="{FF2B5EF4-FFF2-40B4-BE49-F238E27FC236}">
                    <a16:creationId xmlns:a16="http://schemas.microsoft.com/office/drawing/2014/main" id="{AE7A3D8D-D370-4A20-9FF0-BC2135A4EA0A}"/>
                  </a:ext>
                </a:extLst>
              </p14:cNvPr>
              <p14:cNvContentPartPr/>
              <p14:nvPr/>
            </p14:nvContentPartPr>
            <p14:xfrm>
              <a:off x="3813960" y="3270400"/>
              <a:ext cx="29520" cy="66600"/>
            </p14:xfrm>
          </p:contentPart>
        </mc:Choice>
        <mc:Fallback xmlns="">
          <p:pic>
            <p:nvPicPr>
              <p:cNvPr id="46" name="Ink 45">
                <a:extLst>
                  <a:ext uri="{FF2B5EF4-FFF2-40B4-BE49-F238E27FC236}">
                    <a16:creationId xmlns:a16="http://schemas.microsoft.com/office/drawing/2014/main" id="{AE7A3D8D-D370-4A20-9FF0-BC2135A4EA0A}"/>
                  </a:ext>
                </a:extLst>
              </p:cNvPr>
              <p:cNvPicPr/>
              <p:nvPr/>
            </p:nvPicPr>
            <p:blipFill>
              <a:blip r:embed="rId113"/>
              <a:stretch>
                <a:fillRect/>
              </a:stretch>
            </p:blipFill>
            <p:spPr>
              <a:xfrm>
                <a:off x="3804960" y="3261400"/>
                <a:ext cx="47160" cy="84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4">
            <p14:nvContentPartPr>
              <p14:cNvPr id="47" name="Ink 46">
                <a:extLst>
                  <a:ext uri="{FF2B5EF4-FFF2-40B4-BE49-F238E27FC236}">
                    <a16:creationId xmlns:a16="http://schemas.microsoft.com/office/drawing/2014/main" id="{532E2BA6-DAB8-416F-AFA5-DA97692B8D12}"/>
                  </a:ext>
                </a:extLst>
              </p14:cNvPr>
              <p14:cNvContentPartPr/>
              <p14:nvPr/>
            </p14:nvContentPartPr>
            <p14:xfrm>
              <a:off x="3844920" y="3165640"/>
              <a:ext cx="34920" cy="24120"/>
            </p14:xfrm>
          </p:contentPart>
        </mc:Choice>
        <mc:Fallback xmlns="">
          <p:pic>
            <p:nvPicPr>
              <p:cNvPr id="47" name="Ink 46">
                <a:extLst>
                  <a:ext uri="{FF2B5EF4-FFF2-40B4-BE49-F238E27FC236}">
                    <a16:creationId xmlns:a16="http://schemas.microsoft.com/office/drawing/2014/main" id="{532E2BA6-DAB8-416F-AFA5-DA97692B8D12}"/>
                  </a:ext>
                </a:extLst>
              </p:cNvPr>
              <p:cNvPicPr/>
              <p:nvPr/>
            </p:nvPicPr>
            <p:blipFill>
              <a:blip r:embed="rId115"/>
              <a:stretch>
                <a:fillRect/>
              </a:stretch>
            </p:blipFill>
            <p:spPr>
              <a:xfrm>
                <a:off x="3836280" y="3157000"/>
                <a:ext cx="52560" cy="41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6">
            <p14:nvContentPartPr>
              <p14:cNvPr id="50" name="Ink 49">
                <a:extLst>
                  <a:ext uri="{FF2B5EF4-FFF2-40B4-BE49-F238E27FC236}">
                    <a16:creationId xmlns:a16="http://schemas.microsoft.com/office/drawing/2014/main" id="{A0D60D4A-7840-4D0D-94CF-A1178E7CCBCA}"/>
                  </a:ext>
                </a:extLst>
              </p14:cNvPr>
              <p14:cNvContentPartPr/>
              <p14:nvPr/>
            </p14:nvContentPartPr>
            <p14:xfrm>
              <a:off x="3413640" y="2901760"/>
              <a:ext cx="172080" cy="181080"/>
            </p14:xfrm>
          </p:contentPart>
        </mc:Choice>
        <mc:Fallback xmlns="">
          <p:pic>
            <p:nvPicPr>
              <p:cNvPr id="50" name="Ink 49">
                <a:extLst>
                  <a:ext uri="{FF2B5EF4-FFF2-40B4-BE49-F238E27FC236}">
                    <a16:creationId xmlns:a16="http://schemas.microsoft.com/office/drawing/2014/main" id="{A0D60D4A-7840-4D0D-94CF-A1178E7CCBCA}"/>
                  </a:ext>
                </a:extLst>
              </p:cNvPr>
              <p:cNvPicPr/>
              <p:nvPr/>
            </p:nvPicPr>
            <p:blipFill>
              <a:blip r:embed="rId117"/>
              <a:stretch>
                <a:fillRect/>
              </a:stretch>
            </p:blipFill>
            <p:spPr>
              <a:xfrm>
                <a:off x="3404640" y="2893120"/>
                <a:ext cx="189720" cy="198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8">
            <p14:nvContentPartPr>
              <p14:cNvPr id="62" name="Ink 61">
                <a:extLst>
                  <a:ext uri="{FF2B5EF4-FFF2-40B4-BE49-F238E27FC236}">
                    <a16:creationId xmlns:a16="http://schemas.microsoft.com/office/drawing/2014/main" id="{3D1B2B77-67E2-482B-BA0B-C432EA05D1E5}"/>
                  </a:ext>
                </a:extLst>
              </p14:cNvPr>
              <p14:cNvContentPartPr/>
              <p14:nvPr/>
            </p14:nvContentPartPr>
            <p14:xfrm>
              <a:off x="4829160" y="2776120"/>
              <a:ext cx="79200" cy="91800"/>
            </p14:xfrm>
          </p:contentPart>
        </mc:Choice>
        <mc:Fallback xmlns="">
          <p:pic>
            <p:nvPicPr>
              <p:cNvPr id="62" name="Ink 61">
                <a:extLst>
                  <a:ext uri="{FF2B5EF4-FFF2-40B4-BE49-F238E27FC236}">
                    <a16:creationId xmlns:a16="http://schemas.microsoft.com/office/drawing/2014/main" id="{3D1B2B77-67E2-482B-BA0B-C432EA05D1E5}"/>
                  </a:ext>
                </a:extLst>
              </p:cNvPr>
              <p:cNvPicPr/>
              <p:nvPr/>
            </p:nvPicPr>
            <p:blipFill>
              <a:blip r:embed="rId119"/>
              <a:stretch>
                <a:fillRect/>
              </a:stretch>
            </p:blipFill>
            <p:spPr>
              <a:xfrm>
                <a:off x="4820160" y="2767120"/>
                <a:ext cx="96840" cy="10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0">
            <p14:nvContentPartPr>
              <p14:cNvPr id="63" name="Ink 62">
                <a:extLst>
                  <a:ext uri="{FF2B5EF4-FFF2-40B4-BE49-F238E27FC236}">
                    <a16:creationId xmlns:a16="http://schemas.microsoft.com/office/drawing/2014/main" id="{789F350C-552E-4985-82F9-A3D00CD106EE}"/>
                  </a:ext>
                </a:extLst>
              </p14:cNvPr>
              <p14:cNvContentPartPr/>
              <p14:nvPr/>
            </p14:nvContentPartPr>
            <p14:xfrm>
              <a:off x="4522800" y="2758840"/>
              <a:ext cx="165240" cy="72000"/>
            </p14:xfrm>
          </p:contentPart>
        </mc:Choice>
        <mc:Fallback xmlns="">
          <p:pic>
            <p:nvPicPr>
              <p:cNvPr id="63" name="Ink 62">
                <a:extLst>
                  <a:ext uri="{FF2B5EF4-FFF2-40B4-BE49-F238E27FC236}">
                    <a16:creationId xmlns:a16="http://schemas.microsoft.com/office/drawing/2014/main" id="{789F350C-552E-4985-82F9-A3D00CD106EE}"/>
                  </a:ext>
                </a:extLst>
              </p:cNvPr>
              <p:cNvPicPr/>
              <p:nvPr/>
            </p:nvPicPr>
            <p:blipFill>
              <a:blip r:embed="rId121"/>
              <a:stretch>
                <a:fillRect/>
              </a:stretch>
            </p:blipFill>
            <p:spPr>
              <a:xfrm>
                <a:off x="4514160" y="2749840"/>
                <a:ext cx="182880" cy="89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2">
            <p14:nvContentPartPr>
              <p14:cNvPr id="65" name="Ink 64">
                <a:extLst>
                  <a:ext uri="{FF2B5EF4-FFF2-40B4-BE49-F238E27FC236}">
                    <a16:creationId xmlns:a16="http://schemas.microsoft.com/office/drawing/2014/main" id="{72665D3B-9AD4-4337-9F6C-D346B1383C04}"/>
                  </a:ext>
                </a:extLst>
              </p14:cNvPr>
              <p14:cNvContentPartPr/>
              <p14:nvPr/>
            </p14:nvContentPartPr>
            <p14:xfrm>
              <a:off x="4526400" y="2880880"/>
              <a:ext cx="236520" cy="289080"/>
            </p14:xfrm>
          </p:contentPart>
        </mc:Choice>
        <mc:Fallback xmlns="">
          <p:pic>
            <p:nvPicPr>
              <p:cNvPr id="65" name="Ink 64">
                <a:extLst>
                  <a:ext uri="{FF2B5EF4-FFF2-40B4-BE49-F238E27FC236}">
                    <a16:creationId xmlns:a16="http://schemas.microsoft.com/office/drawing/2014/main" id="{72665D3B-9AD4-4337-9F6C-D346B1383C04}"/>
                  </a:ext>
                </a:extLst>
              </p:cNvPr>
              <p:cNvPicPr/>
              <p:nvPr/>
            </p:nvPicPr>
            <p:blipFill>
              <a:blip r:embed="rId123"/>
              <a:stretch>
                <a:fillRect/>
              </a:stretch>
            </p:blipFill>
            <p:spPr>
              <a:xfrm>
                <a:off x="4517760" y="2872240"/>
                <a:ext cx="254160" cy="306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4">
            <p14:nvContentPartPr>
              <p14:cNvPr id="66" name="Ink 65">
                <a:extLst>
                  <a:ext uri="{FF2B5EF4-FFF2-40B4-BE49-F238E27FC236}">
                    <a16:creationId xmlns:a16="http://schemas.microsoft.com/office/drawing/2014/main" id="{55A381DF-1CE3-4A03-8DE9-4A85E119318C}"/>
                  </a:ext>
                </a:extLst>
              </p14:cNvPr>
              <p14:cNvContentPartPr/>
              <p14:nvPr/>
            </p14:nvContentPartPr>
            <p14:xfrm>
              <a:off x="4102680" y="2897800"/>
              <a:ext cx="354960" cy="233640"/>
            </p14:xfrm>
          </p:contentPart>
        </mc:Choice>
        <mc:Fallback xmlns="">
          <p:pic>
            <p:nvPicPr>
              <p:cNvPr id="66" name="Ink 65">
                <a:extLst>
                  <a:ext uri="{FF2B5EF4-FFF2-40B4-BE49-F238E27FC236}">
                    <a16:creationId xmlns:a16="http://schemas.microsoft.com/office/drawing/2014/main" id="{55A381DF-1CE3-4A03-8DE9-4A85E119318C}"/>
                  </a:ext>
                </a:extLst>
              </p:cNvPr>
              <p:cNvPicPr/>
              <p:nvPr/>
            </p:nvPicPr>
            <p:blipFill>
              <a:blip r:embed="rId125"/>
              <a:stretch>
                <a:fillRect/>
              </a:stretch>
            </p:blipFill>
            <p:spPr>
              <a:xfrm>
                <a:off x="4094040" y="2888814"/>
                <a:ext cx="372600" cy="25125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6">
            <p14:nvContentPartPr>
              <p14:cNvPr id="70" name="Ink 69">
                <a:extLst>
                  <a:ext uri="{FF2B5EF4-FFF2-40B4-BE49-F238E27FC236}">
                    <a16:creationId xmlns:a16="http://schemas.microsoft.com/office/drawing/2014/main" id="{87C3B048-49CB-4BA6-9C30-B825F1355046}"/>
                  </a:ext>
                </a:extLst>
              </p14:cNvPr>
              <p14:cNvContentPartPr/>
              <p14:nvPr/>
            </p14:nvContentPartPr>
            <p14:xfrm>
              <a:off x="4902960" y="2907160"/>
              <a:ext cx="160920" cy="192240"/>
            </p14:xfrm>
          </p:contentPart>
        </mc:Choice>
        <mc:Fallback xmlns="">
          <p:pic>
            <p:nvPicPr>
              <p:cNvPr id="70" name="Ink 69">
                <a:extLst>
                  <a:ext uri="{FF2B5EF4-FFF2-40B4-BE49-F238E27FC236}">
                    <a16:creationId xmlns:a16="http://schemas.microsoft.com/office/drawing/2014/main" id="{87C3B048-49CB-4BA6-9C30-B825F1355046}"/>
                  </a:ext>
                </a:extLst>
              </p:cNvPr>
              <p:cNvPicPr/>
              <p:nvPr/>
            </p:nvPicPr>
            <p:blipFill>
              <a:blip r:embed="rId127"/>
              <a:stretch>
                <a:fillRect/>
              </a:stretch>
            </p:blipFill>
            <p:spPr>
              <a:xfrm>
                <a:off x="4894320" y="2898520"/>
                <a:ext cx="178560" cy="209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8">
            <p14:nvContentPartPr>
              <p14:cNvPr id="78" name="Ink 77">
                <a:extLst>
                  <a:ext uri="{FF2B5EF4-FFF2-40B4-BE49-F238E27FC236}">
                    <a16:creationId xmlns:a16="http://schemas.microsoft.com/office/drawing/2014/main" id="{159C503E-6D08-42CD-B8F3-BDEA4F58B42A}"/>
                  </a:ext>
                </a:extLst>
              </p14:cNvPr>
              <p14:cNvContentPartPr/>
              <p14:nvPr/>
            </p14:nvContentPartPr>
            <p14:xfrm>
              <a:off x="8645160" y="2020840"/>
              <a:ext cx="85320" cy="66240"/>
            </p14:xfrm>
          </p:contentPart>
        </mc:Choice>
        <mc:Fallback xmlns="">
          <p:pic>
            <p:nvPicPr>
              <p:cNvPr id="78" name="Ink 77">
                <a:extLst>
                  <a:ext uri="{FF2B5EF4-FFF2-40B4-BE49-F238E27FC236}">
                    <a16:creationId xmlns:a16="http://schemas.microsoft.com/office/drawing/2014/main" id="{159C503E-6D08-42CD-B8F3-BDEA4F58B42A}"/>
                  </a:ext>
                </a:extLst>
              </p:cNvPr>
              <p:cNvPicPr/>
              <p:nvPr/>
            </p:nvPicPr>
            <p:blipFill>
              <a:blip r:embed="rId129"/>
              <a:stretch>
                <a:fillRect/>
              </a:stretch>
            </p:blipFill>
            <p:spPr>
              <a:xfrm>
                <a:off x="8636520" y="2011840"/>
                <a:ext cx="102960" cy="83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0">
            <p14:nvContentPartPr>
              <p14:cNvPr id="80" name="Ink 79">
                <a:extLst>
                  <a:ext uri="{FF2B5EF4-FFF2-40B4-BE49-F238E27FC236}">
                    <a16:creationId xmlns:a16="http://schemas.microsoft.com/office/drawing/2014/main" id="{C494DC23-20B5-4901-8CE7-330E33FF08ED}"/>
                  </a:ext>
                </a:extLst>
              </p14:cNvPr>
              <p14:cNvContentPartPr/>
              <p14:nvPr/>
            </p14:nvContentPartPr>
            <p14:xfrm>
              <a:off x="5167200" y="2709880"/>
              <a:ext cx="207720" cy="78480"/>
            </p14:xfrm>
          </p:contentPart>
        </mc:Choice>
        <mc:Fallback xmlns="">
          <p:pic>
            <p:nvPicPr>
              <p:cNvPr id="80" name="Ink 79">
                <a:extLst>
                  <a:ext uri="{FF2B5EF4-FFF2-40B4-BE49-F238E27FC236}">
                    <a16:creationId xmlns:a16="http://schemas.microsoft.com/office/drawing/2014/main" id="{C494DC23-20B5-4901-8CE7-330E33FF08ED}"/>
                  </a:ext>
                </a:extLst>
              </p:cNvPr>
              <p:cNvPicPr/>
              <p:nvPr/>
            </p:nvPicPr>
            <p:blipFill>
              <a:blip r:embed="rId131"/>
              <a:stretch>
                <a:fillRect/>
              </a:stretch>
            </p:blipFill>
            <p:spPr>
              <a:xfrm>
                <a:off x="5158200" y="2700880"/>
                <a:ext cx="225360" cy="96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2">
            <p14:nvContentPartPr>
              <p14:cNvPr id="81" name="Ink 80">
                <a:extLst>
                  <a:ext uri="{FF2B5EF4-FFF2-40B4-BE49-F238E27FC236}">
                    <a16:creationId xmlns:a16="http://schemas.microsoft.com/office/drawing/2014/main" id="{6D4B91D2-B248-43CC-971C-D47A854ECB49}"/>
                  </a:ext>
                </a:extLst>
              </p14:cNvPr>
              <p14:cNvContentPartPr/>
              <p14:nvPr/>
            </p14:nvContentPartPr>
            <p14:xfrm>
              <a:off x="5131200" y="2830480"/>
              <a:ext cx="435240" cy="324720"/>
            </p14:xfrm>
          </p:contentPart>
        </mc:Choice>
        <mc:Fallback xmlns="">
          <p:pic>
            <p:nvPicPr>
              <p:cNvPr id="81" name="Ink 80">
                <a:extLst>
                  <a:ext uri="{FF2B5EF4-FFF2-40B4-BE49-F238E27FC236}">
                    <a16:creationId xmlns:a16="http://schemas.microsoft.com/office/drawing/2014/main" id="{6D4B91D2-B248-43CC-971C-D47A854ECB49}"/>
                  </a:ext>
                </a:extLst>
              </p:cNvPr>
              <p:cNvPicPr/>
              <p:nvPr/>
            </p:nvPicPr>
            <p:blipFill>
              <a:blip r:embed="rId133"/>
              <a:stretch>
                <a:fillRect/>
              </a:stretch>
            </p:blipFill>
            <p:spPr>
              <a:xfrm>
                <a:off x="5122207" y="2821840"/>
                <a:ext cx="452865" cy="342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4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4967903C-5B25-4B25-89A4-8497B09C1ED6}"/>
                  </a:ext>
                </a:extLst>
              </p14:cNvPr>
              <p14:cNvContentPartPr/>
              <p14:nvPr/>
            </p14:nvContentPartPr>
            <p14:xfrm>
              <a:off x="5977920" y="2821120"/>
              <a:ext cx="61200" cy="29988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4967903C-5B25-4B25-89A4-8497B09C1ED6}"/>
                  </a:ext>
                </a:extLst>
              </p:cNvPr>
              <p:cNvPicPr/>
              <p:nvPr/>
            </p:nvPicPr>
            <p:blipFill>
              <a:blip r:embed="rId135"/>
              <a:stretch>
                <a:fillRect/>
              </a:stretch>
            </p:blipFill>
            <p:spPr>
              <a:xfrm>
                <a:off x="5968920" y="2812480"/>
                <a:ext cx="78840" cy="317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6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758618CA-087C-4FE9-9045-0955E81B3AB3}"/>
                  </a:ext>
                </a:extLst>
              </p14:cNvPr>
              <p14:cNvContentPartPr/>
              <p14:nvPr/>
            </p14:nvContentPartPr>
            <p14:xfrm>
              <a:off x="5925360" y="2766760"/>
              <a:ext cx="268200" cy="38772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758618CA-087C-4FE9-9045-0955E81B3AB3}"/>
                  </a:ext>
                </a:extLst>
              </p:cNvPr>
              <p:cNvPicPr/>
              <p:nvPr/>
            </p:nvPicPr>
            <p:blipFill>
              <a:blip r:embed="rId137"/>
              <a:stretch>
                <a:fillRect/>
              </a:stretch>
            </p:blipFill>
            <p:spPr>
              <a:xfrm>
                <a:off x="5916360" y="2757760"/>
                <a:ext cx="285840" cy="405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8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9DAABE9D-95C4-4C5E-9C3A-5F060BF51056}"/>
                  </a:ext>
                </a:extLst>
              </p14:cNvPr>
              <p14:cNvContentPartPr/>
              <p14:nvPr/>
            </p14:nvContentPartPr>
            <p14:xfrm>
              <a:off x="6314880" y="2749480"/>
              <a:ext cx="385560" cy="41004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9DAABE9D-95C4-4C5E-9C3A-5F060BF51056}"/>
                  </a:ext>
                </a:extLst>
              </p:cNvPr>
              <p:cNvPicPr/>
              <p:nvPr/>
            </p:nvPicPr>
            <p:blipFill>
              <a:blip r:embed="rId139"/>
              <a:stretch>
                <a:fillRect/>
              </a:stretch>
            </p:blipFill>
            <p:spPr>
              <a:xfrm>
                <a:off x="6306240" y="2740840"/>
                <a:ext cx="403200" cy="427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0">
            <p14:nvContentPartPr>
              <p14:cNvPr id="59" name="Ink 58">
                <a:extLst>
                  <a:ext uri="{FF2B5EF4-FFF2-40B4-BE49-F238E27FC236}">
                    <a16:creationId xmlns:a16="http://schemas.microsoft.com/office/drawing/2014/main" id="{C1B2BC7E-AD91-41FA-B49B-7EF19314B404}"/>
                  </a:ext>
                </a:extLst>
              </p14:cNvPr>
              <p14:cNvContentPartPr/>
              <p14:nvPr/>
            </p14:nvContentPartPr>
            <p14:xfrm>
              <a:off x="7154400" y="2875480"/>
              <a:ext cx="1839600" cy="460080"/>
            </p14:xfrm>
          </p:contentPart>
        </mc:Choice>
        <mc:Fallback xmlns="">
          <p:pic>
            <p:nvPicPr>
              <p:cNvPr id="59" name="Ink 58">
                <a:extLst>
                  <a:ext uri="{FF2B5EF4-FFF2-40B4-BE49-F238E27FC236}">
                    <a16:creationId xmlns:a16="http://schemas.microsoft.com/office/drawing/2014/main" id="{C1B2BC7E-AD91-41FA-B49B-7EF19314B404}"/>
                  </a:ext>
                </a:extLst>
              </p:cNvPr>
              <p:cNvPicPr/>
              <p:nvPr/>
            </p:nvPicPr>
            <p:blipFill>
              <a:blip r:embed="rId141"/>
              <a:stretch>
                <a:fillRect/>
              </a:stretch>
            </p:blipFill>
            <p:spPr>
              <a:xfrm>
                <a:off x="7145760" y="2866480"/>
                <a:ext cx="1857240" cy="477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2">
            <p14:nvContentPartPr>
              <p14:cNvPr id="84" name="Ink 83">
                <a:extLst>
                  <a:ext uri="{FF2B5EF4-FFF2-40B4-BE49-F238E27FC236}">
                    <a16:creationId xmlns:a16="http://schemas.microsoft.com/office/drawing/2014/main" id="{108D86B3-F7B4-4C34-AF9A-01F068760D6D}"/>
                  </a:ext>
                </a:extLst>
              </p14:cNvPr>
              <p14:cNvContentPartPr/>
              <p14:nvPr/>
            </p14:nvContentPartPr>
            <p14:xfrm>
              <a:off x="633360" y="3565960"/>
              <a:ext cx="254520" cy="588960"/>
            </p14:xfrm>
          </p:contentPart>
        </mc:Choice>
        <mc:Fallback xmlns="">
          <p:pic>
            <p:nvPicPr>
              <p:cNvPr id="84" name="Ink 83">
                <a:extLst>
                  <a:ext uri="{FF2B5EF4-FFF2-40B4-BE49-F238E27FC236}">
                    <a16:creationId xmlns:a16="http://schemas.microsoft.com/office/drawing/2014/main" id="{108D86B3-F7B4-4C34-AF9A-01F068760D6D}"/>
                  </a:ext>
                </a:extLst>
              </p:cNvPr>
              <p:cNvPicPr/>
              <p:nvPr/>
            </p:nvPicPr>
            <p:blipFill>
              <a:blip r:embed="rId143"/>
              <a:stretch>
                <a:fillRect/>
              </a:stretch>
            </p:blipFill>
            <p:spPr>
              <a:xfrm>
                <a:off x="624360" y="3557320"/>
                <a:ext cx="272160" cy="606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4">
            <p14:nvContentPartPr>
              <p14:cNvPr id="98" name="Ink 97">
                <a:extLst>
                  <a:ext uri="{FF2B5EF4-FFF2-40B4-BE49-F238E27FC236}">
                    <a16:creationId xmlns:a16="http://schemas.microsoft.com/office/drawing/2014/main" id="{E3451200-A881-4123-BC1E-FFC87F653E56}"/>
                  </a:ext>
                </a:extLst>
              </p14:cNvPr>
              <p14:cNvContentPartPr/>
              <p14:nvPr/>
            </p14:nvContentPartPr>
            <p14:xfrm>
              <a:off x="1756200" y="3848200"/>
              <a:ext cx="197640" cy="72360"/>
            </p14:xfrm>
          </p:contentPart>
        </mc:Choice>
        <mc:Fallback xmlns="">
          <p:pic>
            <p:nvPicPr>
              <p:cNvPr id="98" name="Ink 97">
                <a:extLst>
                  <a:ext uri="{FF2B5EF4-FFF2-40B4-BE49-F238E27FC236}">
                    <a16:creationId xmlns:a16="http://schemas.microsoft.com/office/drawing/2014/main" id="{E3451200-A881-4123-BC1E-FFC87F653E56}"/>
                  </a:ext>
                </a:extLst>
              </p:cNvPr>
              <p:cNvPicPr/>
              <p:nvPr/>
            </p:nvPicPr>
            <p:blipFill>
              <a:blip r:embed="rId145"/>
              <a:stretch>
                <a:fillRect/>
              </a:stretch>
            </p:blipFill>
            <p:spPr>
              <a:xfrm>
                <a:off x="1747216" y="3839560"/>
                <a:ext cx="215248" cy="9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6">
            <p14:nvContentPartPr>
              <p14:cNvPr id="104" name="Ink 103">
                <a:extLst>
                  <a:ext uri="{FF2B5EF4-FFF2-40B4-BE49-F238E27FC236}">
                    <a16:creationId xmlns:a16="http://schemas.microsoft.com/office/drawing/2014/main" id="{34DCDB1F-ADE7-496A-9B1A-15CEB9087DAB}"/>
                  </a:ext>
                </a:extLst>
              </p14:cNvPr>
              <p14:cNvContentPartPr/>
              <p14:nvPr/>
            </p14:nvContentPartPr>
            <p14:xfrm>
              <a:off x="1148880" y="3645520"/>
              <a:ext cx="461160" cy="499320"/>
            </p14:xfrm>
          </p:contentPart>
        </mc:Choice>
        <mc:Fallback xmlns="">
          <p:pic>
            <p:nvPicPr>
              <p:cNvPr id="104" name="Ink 103">
                <a:extLst>
                  <a:ext uri="{FF2B5EF4-FFF2-40B4-BE49-F238E27FC236}">
                    <a16:creationId xmlns:a16="http://schemas.microsoft.com/office/drawing/2014/main" id="{34DCDB1F-ADE7-496A-9B1A-15CEB9087DAB}"/>
                  </a:ext>
                </a:extLst>
              </p:cNvPr>
              <p:cNvPicPr/>
              <p:nvPr/>
            </p:nvPicPr>
            <p:blipFill>
              <a:blip r:embed="rId147"/>
              <a:stretch>
                <a:fillRect/>
              </a:stretch>
            </p:blipFill>
            <p:spPr>
              <a:xfrm>
                <a:off x="1139880" y="3636520"/>
                <a:ext cx="478800" cy="516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8">
            <p14:nvContentPartPr>
              <p14:cNvPr id="107" name="Ink 106">
                <a:extLst>
                  <a:ext uri="{FF2B5EF4-FFF2-40B4-BE49-F238E27FC236}">
                    <a16:creationId xmlns:a16="http://schemas.microsoft.com/office/drawing/2014/main" id="{BBDB85A3-2813-4BAE-83CF-EDB6B9740780}"/>
                  </a:ext>
                </a:extLst>
              </p14:cNvPr>
              <p14:cNvContentPartPr/>
              <p14:nvPr/>
            </p14:nvContentPartPr>
            <p14:xfrm>
              <a:off x="2244720" y="4246000"/>
              <a:ext cx="14040" cy="54720"/>
            </p14:xfrm>
          </p:contentPart>
        </mc:Choice>
        <mc:Fallback xmlns="">
          <p:pic>
            <p:nvPicPr>
              <p:cNvPr id="107" name="Ink 106">
                <a:extLst>
                  <a:ext uri="{FF2B5EF4-FFF2-40B4-BE49-F238E27FC236}">
                    <a16:creationId xmlns:a16="http://schemas.microsoft.com/office/drawing/2014/main" id="{BBDB85A3-2813-4BAE-83CF-EDB6B9740780}"/>
                  </a:ext>
                </a:extLst>
              </p:cNvPr>
              <p:cNvPicPr/>
              <p:nvPr/>
            </p:nvPicPr>
            <p:blipFill>
              <a:blip r:embed="rId149"/>
              <a:stretch>
                <a:fillRect/>
              </a:stretch>
            </p:blipFill>
            <p:spPr>
              <a:xfrm>
                <a:off x="2235720" y="4237000"/>
                <a:ext cx="31680" cy="72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0">
            <p14:nvContentPartPr>
              <p14:cNvPr id="128" name="Ink 127">
                <a:extLst>
                  <a:ext uri="{FF2B5EF4-FFF2-40B4-BE49-F238E27FC236}">
                    <a16:creationId xmlns:a16="http://schemas.microsoft.com/office/drawing/2014/main" id="{4FA20237-6F04-4385-A64C-1C9EEC1B9BBE}"/>
                  </a:ext>
                </a:extLst>
              </p14:cNvPr>
              <p14:cNvContentPartPr/>
              <p14:nvPr/>
            </p14:nvContentPartPr>
            <p14:xfrm>
              <a:off x="2122680" y="3730480"/>
              <a:ext cx="1982520" cy="445320"/>
            </p14:xfrm>
          </p:contentPart>
        </mc:Choice>
        <mc:Fallback xmlns="">
          <p:pic>
            <p:nvPicPr>
              <p:cNvPr id="128" name="Ink 127">
                <a:extLst>
                  <a:ext uri="{FF2B5EF4-FFF2-40B4-BE49-F238E27FC236}">
                    <a16:creationId xmlns:a16="http://schemas.microsoft.com/office/drawing/2014/main" id="{4FA20237-6F04-4385-A64C-1C9EEC1B9BBE}"/>
                  </a:ext>
                </a:extLst>
              </p:cNvPr>
              <p:cNvPicPr/>
              <p:nvPr/>
            </p:nvPicPr>
            <p:blipFill>
              <a:blip r:embed="rId151"/>
              <a:stretch>
                <a:fillRect/>
              </a:stretch>
            </p:blipFill>
            <p:spPr>
              <a:xfrm>
                <a:off x="2113680" y="3721487"/>
                <a:ext cx="2000160" cy="46294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2">
            <p14:nvContentPartPr>
              <p14:cNvPr id="130" name="Ink 129">
                <a:extLst>
                  <a:ext uri="{FF2B5EF4-FFF2-40B4-BE49-F238E27FC236}">
                    <a16:creationId xmlns:a16="http://schemas.microsoft.com/office/drawing/2014/main" id="{ED8D36D4-8ABA-482D-83E3-CFD9801C9B89}"/>
                  </a:ext>
                </a:extLst>
              </p14:cNvPr>
              <p14:cNvContentPartPr/>
              <p14:nvPr/>
            </p14:nvContentPartPr>
            <p14:xfrm>
              <a:off x="7121280" y="3426640"/>
              <a:ext cx="1716120" cy="34920"/>
            </p14:xfrm>
          </p:contentPart>
        </mc:Choice>
        <mc:Fallback xmlns="">
          <p:pic>
            <p:nvPicPr>
              <p:cNvPr id="130" name="Ink 129">
                <a:extLst>
                  <a:ext uri="{FF2B5EF4-FFF2-40B4-BE49-F238E27FC236}">
                    <a16:creationId xmlns:a16="http://schemas.microsoft.com/office/drawing/2014/main" id="{ED8D36D4-8ABA-482D-83E3-CFD9801C9B89}"/>
                  </a:ext>
                </a:extLst>
              </p:cNvPr>
              <p:cNvPicPr/>
              <p:nvPr/>
            </p:nvPicPr>
            <p:blipFill>
              <a:blip r:embed="rId153"/>
              <a:stretch>
                <a:fillRect/>
              </a:stretch>
            </p:blipFill>
            <p:spPr>
              <a:xfrm>
                <a:off x="7103640" y="3391000"/>
                <a:ext cx="1751760" cy="106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4">
            <p14:nvContentPartPr>
              <p14:cNvPr id="131" name="Ink 130">
                <a:extLst>
                  <a:ext uri="{FF2B5EF4-FFF2-40B4-BE49-F238E27FC236}">
                    <a16:creationId xmlns:a16="http://schemas.microsoft.com/office/drawing/2014/main" id="{1182124E-547B-4C02-9C39-A2F4775F8308}"/>
                  </a:ext>
                </a:extLst>
              </p14:cNvPr>
              <p14:cNvContentPartPr/>
              <p14:nvPr/>
            </p14:nvContentPartPr>
            <p14:xfrm>
              <a:off x="1383600" y="3375520"/>
              <a:ext cx="1227600" cy="74160"/>
            </p14:xfrm>
          </p:contentPart>
        </mc:Choice>
        <mc:Fallback xmlns="">
          <p:pic>
            <p:nvPicPr>
              <p:cNvPr id="131" name="Ink 130">
                <a:extLst>
                  <a:ext uri="{FF2B5EF4-FFF2-40B4-BE49-F238E27FC236}">
                    <a16:creationId xmlns:a16="http://schemas.microsoft.com/office/drawing/2014/main" id="{1182124E-547B-4C02-9C39-A2F4775F8308}"/>
                  </a:ext>
                </a:extLst>
              </p:cNvPr>
              <p:cNvPicPr/>
              <p:nvPr/>
            </p:nvPicPr>
            <p:blipFill>
              <a:blip r:embed="rId155"/>
              <a:stretch>
                <a:fillRect/>
              </a:stretch>
            </p:blipFill>
            <p:spPr>
              <a:xfrm>
                <a:off x="1365960" y="3339880"/>
                <a:ext cx="1263240" cy="145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6">
            <p14:nvContentPartPr>
              <p14:cNvPr id="132" name="Ink 131">
                <a:extLst>
                  <a:ext uri="{FF2B5EF4-FFF2-40B4-BE49-F238E27FC236}">
                    <a16:creationId xmlns:a16="http://schemas.microsoft.com/office/drawing/2014/main" id="{D6D24665-383C-4506-AF0E-D1371BE44239}"/>
                  </a:ext>
                </a:extLst>
              </p14:cNvPr>
              <p14:cNvContentPartPr/>
              <p14:nvPr/>
            </p14:nvContentPartPr>
            <p14:xfrm>
              <a:off x="3711000" y="3298120"/>
              <a:ext cx="1661040" cy="126720"/>
            </p14:xfrm>
          </p:contentPart>
        </mc:Choice>
        <mc:Fallback xmlns="">
          <p:pic>
            <p:nvPicPr>
              <p:cNvPr id="132" name="Ink 131">
                <a:extLst>
                  <a:ext uri="{FF2B5EF4-FFF2-40B4-BE49-F238E27FC236}">
                    <a16:creationId xmlns:a16="http://schemas.microsoft.com/office/drawing/2014/main" id="{D6D24665-383C-4506-AF0E-D1371BE44239}"/>
                  </a:ext>
                </a:extLst>
              </p:cNvPr>
              <p:cNvPicPr/>
              <p:nvPr/>
            </p:nvPicPr>
            <p:blipFill>
              <a:blip r:embed="rId157"/>
              <a:stretch>
                <a:fillRect/>
              </a:stretch>
            </p:blipFill>
            <p:spPr>
              <a:xfrm>
                <a:off x="3693360" y="3262480"/>
                <a:ext cx="1696680" cy="198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8">
            <p14:nvContentPartPr>
              <p14:cNvPr id="133" name="Ink 132">
                <a:extLst>
                  <a:ext uri="{FF2B5EF4-FFF2-40B4-BE49-F238E27FC236}">
                    <a16:creationId xmlns:a16="http://schemas.microsoft.com/office/drawing/2014/main" id="{CDC866CB-D898-45AB-BE8C-557BDAB1F81C}"/>
                  </a:ext>
                </a:extLst>
              </p14:cNvPr>
              <p14:cNvContentPartPr/>
              <p14:nvPr/>
            </p14:nvContentPartPr>
            <p14:xfrm>
              <a:off x="2096760" y="4212880"/>
              <a:ext cx="1873080" cy="138240"/>
            </p14:xfrm>
          </p:contentPart>
        </mc:Choice>
        <mc:Fallback xmlns="">
          <p:pic>
            <p:nvPicPr>
              <p:cNvPr id="133" name="Ink 132">
                <a:extLst>
                  <a:ext uri="{FF2B5EF4-FFF2-40B4-BE49-F238E27FC236}">
                    <a16:creationId xmlns:a16="http://schemas.microsoft.com/office/drawing/2014/main" id="{CDC866CB-D898-45AB-BE8C-557BDAB1F81C}"/>
                  </a:ext>
                </a:extLst>
              </p:cNvPr>
              <p:cNvPicPr/>
              <p:nvPr/>
            </p:nvPicPr>
            <p:blipFill>
              <a:blip r:embed="rId159"/>
              <a:stretch>
                <a:fillRect/>
              </a:stretch>
            </p:blipFill>
            <p:spPr>
              <a:xfrm>
                <a:off x="2078760" y="4176880"/>
                <a:ext cx="1908720" cy="2098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99703755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37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39" name="Ink 38">
                <a:extLst>
                  <a:ext uri="{FF2B5EF4-FFF2-40B4-BE49-F238E27FC236}">
                    <a16:creationId xmlns:a16="http://schemas.microsoft.com/office/drawing/2014/main" id="{D5851DDD-004E-4979-A5AB-BF5502DB3B21}"/>
                  </a:ext>
                </a:extLst>
              </p14:cNvPr>
              <p14:cNvContentPartPr/>
              <p14:nvPr/>
            </p14:nvContentPartPr>
            <p14:xfrm>
              <a:off x="5955600" y="248560"/>
              <a:ext cx="362880" cy="343440"/>
            </p14:xfrm>
          </p:contentPart>
        </mc:Choice>
        <mc:Fallback xmlns="">
          <p:pic>
            <p:nvPicPr>
              <p:cNvPr id="39" name="Ink 38">
                <a:extLst>
                  <a:ext uri="{FF2B5EF4-FFF2-40B4-BE49-F238E27FC236}">
                    <a16:creationId xmlns:a16="http://schemas.microsoft.com/office/drawing/2014/main" id="{D5851DDD-004E-4979-A5AB-BF5502DB3B21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946960" y="239920"/>
                <a:ext cx="380520" cy="361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48" name="Ink 47">
                <a:extLst>
                  <a:ext uri="{FF2B5EF4-FFF2-40B4-BE49-F238E27FC236}">
                    <a16:creationId xmlns:a16="http://schemas.microsoft.com/office/drawing/2014/main" id="{3E981781-8D71-4984-9B22-ACA3378A576A}"/>
                  </a:ext>
                </a:extLst>
              </p14:cNvPr>
              <p14:cNvContentPartPr/>
              <p14:nvPr/>
            </p14:nvContentPartPr>
            <p14:xfrm>
              <a:off x="7603320" y="300040"/>
              <a:ext cx="629640" cy="322200"/>
            </p14:xfrm>
          </p:contentPart>
        </mc:Choice>
        <mc:Fallback xmlns="">
          <p:pic>
            <p:nvPicPr>
              <p:cNvPr id="48" name="Ink 47">
                <a:extLst>
                  <a:ext uri="{FF2B5EF4-FFF2-40B4-BE49-F238E27FC236}">
                    <a16:creationId xmlns:a16="http://schemas.microsoft.com/office/drawing/2014/main" id="{3E981781-8D71-4984-9B22-ACA3378A576A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7594325" y="291400"/>
                <a:ext cx="647270" cy="339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49" name="Ink 48">
                <a:extLst>
                  <a:ext uri="{FF2B5EF4-FFF2-40B4-BE49-F238E27FC236}">
                    <a16:creationId xmlns:a16="http://schemas.microsoft.com/office/drawing/2014/main" id="{3ADD1277-4963-45B4-A8A0-62608320DAC8}"/>
                  </a:ext>
                </a:extLst>
              </p14:cNvPr>
              <p14:cNvContentPartPr/>
              <p14:nvPr/>
            </p14:nvContentPartPr>
            <p14:xfrm>
              <a:off x="6709080" y="256120"/>
              <a:ext cx="637560" cy="465840"/>
            </p14:xfrm>
          </p:contentPart>
        </mc:Choice>
        <mc:Fallback xmlns="">
          <p:pic>
            <p:nvPicPr>
              <p:cNvPr id="49" name="Ink 48">
                <a:extLst>
                  <a:ext uri="{FF2B5EF4-FFF2-40B4-BE49-F238E27FC236}">
                    <a16:creationId xmlns:a16="http://schemas.microsoft.com/office/drawing/2014/main" id="{3ADD1277-4963-45B4-A8A0-62608320DAC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700435" y="247480"/>
                <a:ext cx="655210" cy="483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72" name="Ink 71">
                <a:extLst>
                  <a:ext uri="{FF2B5EF4-FFF2-40B4-BE49-F238E27FC236}">
                    <a16:creationId xmlns:a16="http://schemas.microsoft.com/office/drawing/2014/main" id="{569ABF58-08F1-4E22-9520-A8FECA37163D}"/>
                  </a:ext>
                </a:extLst>
              </p14:cNvPr>
              <p14:cNvContentPartPr/>
              <p14:nvPr/>
            </p14:nvContentPartPr>
            <p14:xfrm>
              <a:off x="522840" y="160000"/>
              <a:ext cx="5083560" cy="1121760"/>
            </p14:xfrm>
          </p:contentPart>
        </mc:Choice>
        <mc:Fallback xmlns="">
          <p:pic>
            <p:nvPicPr>
              <p:cNvPr id="72" name="Ink 71">
                <a:extLst>
                  <a:ext uri="{FF2B5EF4-FFF2-40B4-BE49-F238E27FC236}">
                    <a16:creationId xmlns:a16="http://schemas.microsoft.com/office/drawing/2014/main" id="{569ABF58-08F1-4E22-9520-A8FECA37163D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513841" y="151000"/>
                <a:ext cx="5101199" cy="1139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3D5F22C3-B6D1-4317-8C2A-3090BE3231FA}"/>
                  </a:ext>
                </a:extLst>
              </p14:cNvPr>
              <p14:cNvContentPartPr/>
              <p14:nvPr/>
            </p14:nvContentPartPr>
            <p14:xfrm>
              <a:off x="1467840" y="1242520"/>
              <a:ext cx="1173960" cy="43056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3D5F22C3-B6D1-4317-8C2A-3090BE3231FA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1458840" y="1233880"/>
                <a:ext cx="1191600" cy="448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19A4D485-F777-4BE1-9FB9-4F4CABBECF5F}"/>
                  </a:ext>
                </a:extLst>
              </p14:cNvPr>
              <p14:cNvContentPartPr/>
              <p14:nvPr/>
            </p14:nvContentPartPr>
            <p14:xfrm>
              <a:off x="3119160" y="1436200"/>
              <a:ext cx="345960" cy="31356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19A4D485-F777-4BE1-9FB9-4F4CABBECF5F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3110520" y="1427200"/>
                <a:ext cx="363600" cy="331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07BD21A8-4186-41F9-90EF-6ECD1F5C9261}"/>
                  </a:ext>
                </a:extLst>
              </p14:cNvPr>
              <p14:cNvContentPartPr/>
              <p14:nvPr/>
            </p14:nvContentPartPr>
            <p14:xfrm>
              <a:off x="3174240" y="1233160"/>
              <a:ext cx="221040" cy="6912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07BD21A8-4186-41F9-90EF-6ECD1F5C9261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3165600" y="1224520"/>
                <a:ext cx="238680" cy="86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568BCED1-3A89-4CE0-A306-10C4E3FE7904}"/>
                  </a:ext>
                </a:extLst>
              </p14:cNvPr>
              <p14:cNvContentPartPr/>
              <p14:nvPr/>
            </p14:nvContentPartPr>
            <p14:xfrm>
              <a:off x="3615600" y="1506040"/>
              <a:ext cx="128160" cy="2412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568BCED1-3A89-4CE0-A306-10C4E3FE7904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3606960" y="1497400"/>
                <a:ext cx="145800" cy="41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0CE1BFFA-1F03-44A5-8B41-E198852886FE}"/>
                  </a:ext>
                </a:extLst>
              </p14:cNvPr>
              <p14:cNvContentPartPr/>
              <p14:nvPr/>
            </p14:nvContentPartPr>
            <p14:xfrm>
              <a:off x="3622440" y="1604320"/>
              <a:ext cx="119520" cy="1224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0CE1BFFA-1F03-44A5-8B41-E198852886FE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3613440" y="1595320"/>
                <a:ext cx="137160" cy="29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77F33C3B-6A4C-4E2A-A27C-3A870D6F682B}"/>
                  </a:ext>
                </a:extLst>
              </p14:cNvPr>
              <p14:cNvContentPartPr/>
              <p14:nvPr/>
            </p14:nvContentPartPr>
            <p14:xfrm>
              <a:off x="4059840" y="1357720"/>
              <a:ext cx="180000" cy="4932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77F33C3B-6A4C-4E2A-A27C-3A870D6F682B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4050840" y="1349080"/>
                <a:ext cx="197640" cy="66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FDF2F7F1-B4DB-4240-9407-F52A24F16DD1}"/>
                  </a:ext>
                </a:extLst>
              </p14:cNvPr>
              <p14:cNvContentPartPr/>
              <p14:nvPr/>
            </p14:nvContentPartPr>
            <p14:xfrm>
              <a:off x="4052280" y="1271680"/>
              <a:ext cx="200520" cy="2016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FDF2F7F1-B4DB-4240-9407-F52A24F16DD1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4043640" y="1262680"/>
                <a:ext cx="218160" cy="37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A5F7BF47-3857-4CF1-9694-4CF33C430ED2}"/>
                  </a:ext>
                </a:extLst>
              </p14:cNvPr>
              <p14:cNvContentPartPr/>
              <p14:nvPr/>
            </p14:nvContentPartPr>
            <p14:xfrm>
              <a:off x="4031760" y="1467880"/>
              <a:ext cx="411840" cy="248040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A5F7BF47-3857-4CF1-9694-4CF33C430ED2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4023120" y="1459240"/>
                <a:ext cx="429480" cy="265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1A28C0A9-14AB-4BEC-A64D-68DF10945E1E}"/>
                  </a:ext>
                </a:extLst>
              </p14:cNvPr>
              <p14:cNvContentPartPr/>
              <p14:nvPr/>
            </p14:nvContentPartPr>
            <p14:xfrm>
              <a:off x="4531440" y="1336480"/>
              <a:ext cx="425880" cy="447120"/>
            </p14:xfrm>
          </p:contentPart>
        </mc:Choice>
        <mc:Fallback xmlns=""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1A28C0A9-14AB-4BEC-A64D-68DF10945E1E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4522800" y="1327840"/>
                <a:ext cx="443520" cy="464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71" name="Ink 70">
                <a:extLst>
                  <a:ext uri="{FF2B5EF4-FFF2-40B4-BE49-F238E27FC236}">
                    <a16:creationId xmlns:a16="http://schemas.microsoft.com/office/drawing/2014/main" id="{AB3F279B-6B0A-4EF4-A870-983759780064}"/>
                  </a:ext>
                </a:extLst>
              </p14:cNvPr>
              <p14:cNvContentPartPr/>
              <p14:nvPr/>
            </p14:nvContentPartPr>
            <p14:xfrm>
              <a:off x="473520" y="1801600"/>
              <a:ext cx="217800" cy="88200"/>
            </p14:xfrm>
          </p:contentPart>
        </mc:Choice>
        <mc:Fallback xmlns="">
          <p:pic>
            <p:nvPicPr>
              <p:cNvPr id="71" name="Ink 70">
                <a:extLst>
                  <a:ext uri="{FF2B5EF4-FFF2-40B4-BE49-F238E27FC236}">
                    <a16:creationId xmlns:a16="http://schemas.microsoft.com/office/drawing/2014/main" id="{AB3F279B-6B0A-4EF4-A870-983759780064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464880" y="1792600"/>
                <a:ext cx="235440" cy="105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75" name="Ink 74">
                <a:extLst>
                  <a:ext uri="{FF2B5EF4-FFF2-40B4-BE49-F238E27FC236}">
                    <a16:creationId xmlns:a16="http://schemas.microsoft.com/office/drawing/2014/main" id="{97E6F005-ED6B-4102-9982-FB80E3FBA296}"/>
                  </a:ext>
                </a:extLst>
              </p14:cNvPr>
              <p14:cNvContentPartPr/>
              <p14:nvPr/>
            </p14:nvContentPartPr>
            <p14:xfrm>
              <a:off x="539400" y="1949920"/>
              <a:ext cx="635040" cy="419760"/>
            </p14:xfrm>
          </p:contentPart>
        </mc:Choice>
        <mc:Fallback xmlns="">
          <p:pic>
            <p:nvPicPr>
              <p:cNvPr id="75" name="Ink 74">
                <a:extLst>
                  <a:ext uri="{FF2B5EF4-FFF2-40B4-BE49-F238E27FC236}">
                    <a16:creationId xmlns:a16="http://schemas.microsoft.com/office/drawing/2014/main" id="{97E6F005-ED6B-4102-9982-FB80E3FBA296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530400" y="1940920"/>
                <a:ext cx="652680" cy="437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77" name="Ink 76">
                <a:extLst>
                  <a:ext uri="{FF2B5EF4-FFF2-40B4-BE49-F238E27FC236}">
                    <a16:creationId xmlns:a16="http://schemas.microsoft.com/office/drawing/2014/main" id="{065099C1-7826-4DD2-8BB9-CD8473E93BA5}"/>
                  </a:ext>
                </a:extLst>
              </p14:cNvPr>
              <p14:cNvContentPartPr/>
              <p14:nvPr/>
            </p14:nvContentPartPr>
            <p14:xfrm>
              <a:off x="1309440" y="2415400"/>
              <a:ext cx="57600" cy="80640"/>
            </p14:xfrm>
          </p:contentPart>
        </mc:Choice>
        <mc:Fallback xmlns="">
          <p:pic>
            <p:nvPicPr>
              <p:cNvPr id="77" name="Ink 76">
                <a:extLst>
                  <a:ext uri="{FF2B5EF4-FFF2-40B4-BE49-F238E27FC236}">
                    <a16:creationId xmlns:a16="http://schemas.microsoft.com/office/drawing/2014/main" id="{065099C1-7826-4DD2-8BB9-CD8473E93BA5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1300800" y="2406760"/>
                <a:ext cx="75240" cy="98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">
            <p14:nvContentPartPr>
              <p14:cNvPr id="85" name="Ink 84">
                <a:extLst>
                  <a:ext uri="{FF2B5EF4-FFF2-40B4-BE49-F238E27FC236}">
                    <a16:creationId xmlns:a16="http://schemas.microsoft.com/office/drawing/2014/main" id="{F9E769EA-DD9E-4B24-BDF9-03D06D44C732}"/>
                  </a:ext>
                </a:extLst>
              </p14:cNvPr>
              <p14:cNvContentPartPr/>
              <p14:nvPr/>
            </p14:nvContentPartPr>
            <p14:xfrm>
              <a:off x="1335720" y="1948840"/>
              <a:ext cx="580320" cy="430200"/>
            </p14:xfrm>
          </p:contentPart>
        </mc:Choice>
        <mc:Fallback xmlns="">
          <p:pic>
            <p:nvPicPr>
              <p:cNvPr id="85" name="Ink 84">
                <a:extLst>
                  <a:ext uri="{FF2B5EF4-FFF2-40B4-BE49-F238E27FC236}">
                    <a16:creationId xmlns:a16="http://schemas.microsoft.com/office/drawing/2014/main" id="{F9E769EA-DD9E-4B24-BDF9-03D06D44C732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1327080" y="1940200"/>
                <a:ext cx="597960" cy="447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6">
            <p14:nvContentPartPr>
              <p14:cNvPr id="89" name="Ink 88">
                <a:extLst>
                  <a:ext uri="{FF2B5EF4-FFF2-40B4-BE49-F238E27FC236}">
                    <a16:creationId xmlns:a16="http://schemas.microsoft.com/office/drawing/2014/main" id="{D3673699-5A06-4718-95A8-704F91C23255}"/>
                  </a:ext>
                </a:extLst>
              </p14:cNvPr>
              <p14:cNvContentPartPr/>
              <p14:nvPr/>
            </p14:nvContentPartPr>
            <p14:xfrm>
              <a:off x="2007840" y="2118400"/>
              <a:ext cx="144720" cy="184680"/>
            </p14:xfrm>
          </p:contentPart>
        </mc:Choice>
        <mc:Fallback xmlns="">
          <p:pic>
            <p:nvPicPr>
              <p:cNvPr id="89" name="Ink 88">
                <a:extLst>
                  <a:ext uri="{FF2B5EF4-FFF2-40B4-BE49-F238E27FC236}">
                    <a16:creationId xmlns:a16="http://schemas.microsoft.com/office/drawing/2014/main" id="{D3673699-5A06-4718-95A8-704F91C23255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1999200" y="2109760"/>
                <a:ext cx="162360" cy="202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8">
            <p14:nvContentPartPr>
              <p14:cNvPr id="95" name="Ink 94">
                <a:extLst>
                  <a:ext uri="{FF2B5EF4-FFF2-40B4-BE49-F238E27FC236}">
                    <a16:creationId xmlns:a16="http://schemas.microsoft.com/office/drawing/2014/main" id="{8E901298-AD9D-4417-B34A-300AFDAE4A99}"/>
                  </a:ext>
                </a:extLst>
              </p14:cNvPr>
              <p14:cNvContentPartPr/>
              <p14:nvPr/>
            </p14:nvContentPartPr>
            <p14:xfrm>
              <a:off x="2238600" y="2064400"/>
              <a:ext cx="711360" cy="314280"/>
            </p14:xfrm>
          </p:contentPart>
        </mc:Choice>
        <mc:Fallback xmlns="">
          <p:pic>
            <p:nvPicPr>
              <p:cNvPr id="95" name="Ink 94">
                <a:extLst>
                  <a:ext uri="{FF2B5EF4-FFF2-40B4-BE49-F238E27FC236}">
                    <a16:creationId xmlns:a16="http://schemas.microsoft.com/office/drawing/2014/main" id="{8E901298-AD9D-4417-B34A-300AFDAE4A99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2229960" y="2055410"/>
                <a:ext cx="729000" cy="3319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96" name="Ink 95">
                <a:extLst>
                  <a:ext uri="{FF2B5EF4-FFF2-40B4-BE49-F238E27FC236}">
                    <a16:creationId xmlns:a16="http://schemas.microsoft.com/office/drawing/2014/main" id="{B6702700-03D7-4E53-A12D-15DEDBD6E3A1}"/>
                  </a:ext>
                </a:extLst>
              </p14:cNvPr>
              <p14:cNvContentPartPr/>
              <p14:nvPr/>
            </p14:nvContentPartPr>
            <p14:xfrm>
              <a:off x="2656560" y="1939480"/>
              <a:ext cx="174600" cy="79920"/>
            </p14:xfrm>
          </p:contentPart>
        </mc:Choice>
        <mc:Fallback xmlns="">
          <p:pic>
            <p:nvPicPr>
              <p:cNvPr id="96" name="Ink 95">
                <a:extLst>
                  <a:ext uri="{FF2B5EF4-FFF2-40B4-BE49-F238E27FC236}">
                    <a16:creationId xmlns:a16="http://schemas.microsoft.com/office/drawing/2014/main" id="{B6702700-03D7-4E53-A12D-15DEDBD6E3A1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2647920" y="1930840"/>
                <a:ext cx="192240" cy="97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2">
            <p14:nvContentPartPr>
              <p14:cNvPr id="99" name="Ink 98">
                <a:extLst>
                  <a:ext uri="{FF2B5EF4-FFF2-40B4-BE49-F238E27FC236}">
                    <a16:creationId xmlns:a16="http://schemas.microsoft.com/office/drawing/2014/main" id="{280C1B56-1D1A-4596-9BD7-78E3A8D669E0}"/>
                  </a:ext>
                </a:extLst>
              </p14:cNvPr>
              <p14:cNvContentPartPr/>
              <p14:nvPr/>
            </p14:nvContentPartPr>
            <p14:xfrm>
              <a:off x="3208800" y="2175640"/>
              <a:ext cx="144000" cy="32040"/>
            </p14:xfrm>
          </p:contentPart>
        </mc:Choice>
        <mc:Fallback xmlns="">
          <p:pic>
            <p:nvPicPr>
              <p:cNvPr id="99" name="Ink 98">
                <a:extLst>
                  <a:ext uri="{FF2B5EF4-FFF2-40B4-BE49-F238E27FC236}">
                    <a16:creationId xmlns:a16="http://schemas.microsoft.com/office/drawing/2014/main" id="{280C1B56-1D1A-4596-9BD7-78E3A8D669E0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3199800" y="2166640"/>
                <a:ext cx="161640" cy="49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4">
            <p14:nvContentPartPr>
              <p14:cNvPr id="100" name="Ink 99">
                <a:extLst>
                  <a:ext uri="{FF2B5EF4-FFF2-40B4-BE49-F238E27FC236}">
                    <a16:creationId xmlns:a16="http://schemas.microsoft.com/office/drawing/2014/main" id="{6D76ED78-F825-433B-AF3F-4D7C542D16BF}"/>
                  </a:ext>
                </a:extLst>
              </p14:cNvPr>
              <p14:cNvContentPartPr/>
              <p14:nvPr/>
            </p14:nvContentPartPr>
            <p14:xfrm>
              <a:off x="3224640" y="2259160"/>
              <a:ext cx="160560" cy="8280"/>
            </p14:xfrm>
          </p:contentPart>
        </mc:Choice>
        <mc:Fallback xmlns="">
          <p:pic>
            <p:nvPicPr>
              <p:cNvPr id="100" name="Ink 99">
                <a:extLst>
                  <a:ext uri="{FF2B5EF4-FFF2-40B4-BE49-F238E27FC236}">
                    <a16:creationId xmlns:a16="http://schemas.microsoft.com/office/drawing/2014/main" id="{6D76ED78-F825-433B-AF3F-4D7C542D16BF}"/>
                  </a:ext>
                </a:extLst>
              </p:cNvPr>
              <p:cNvPicPr/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3215640" y="2250160"/>
                <a:ext cx="178200" cy="25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6">
            <p14:nvContentPartPr>
              <p14:cNvPr id="101" name="Ink 100">
                <a:extLst>
                  <a:ext uri="{FF2B5EF4-FFF2-40B4-BE49-F238E27FC236}">
                    <a16:creationId xmlns:a16="http://schemas.microsoft.com/office/drawing/2014/main" id="{F8F834F7-0413-4ACA-BAC6-E3BD98A84D7D}"/>
                  </a:ext>
                </a:extLst>
              </p14:cNvPr>
              <p14:cNvContentPartPr/>
              <p14:nvPr/>
            </p14:nvContentPartPr>
            <p14:xfrm>
              <a:off x="3581400" y="2057560"/>
              <a:ext cx="287640" cy="290880"/>
            </p14:xfrm>
          </p:contentPart>
        </mc:Choice>
        <mc:Fallback xmlns="">
          <p:pic>
            <p:nvPicPr>
              <p:cNvPr id="101" name="Ink 100">
                <a:extLst>
                  <a:ext uri="{FF2B5EF4-FFF2-40B4-BE49-F238E27FC236}">
                    <a16:creationId xmlns:a16="http://schemas.microsoft.com/office/drawing/2014/main" id="{F8F834F7-0413-4ACA-BAC6-E3BD98A84D7D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3572400" y="2048920"/>
                <a:ext cx="305280" cy="308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8">
            <p14:nvContentPartPr>
              <p14:cNvPr id="102" name="Ink 101">
                <a:extLst>
                  <a:ext uri="{FF2B5EF4-FFF2-40B4-BE49-F238E27FC236}">
                    <a16:creationId xmlns:a16="http://schemas.microsoft.com/office/drawing/2014/main" id="{F36D9503-0CE2-4F19-B673-85C612E51DEF}"/>
                  </a:ext>
                </a:extLst>
              </p14:cNvPr>
              <p14:cNvContentPartPr/>
              <p14:nvPr/>
            </p14:nvContentPartPr>
            <p14:xfrm>
              <a:off x="3663120" y="2493520"/>
              <a:ext cx="25200" cy="68760"/>
            </p14:xfrm>
          </p:contentPart>
        </mc:Choice>
        <mc:Fallback xmlns="">
          <p:pic>
            <p:nvPicPr>
              <p:cNvPr id="102" name="Ink 101">
                <a:extLst>
                  <a:ext uri="{FF2B5EF4-FFF2-40B4-BE49-F238E27FC236}">
                    <a16:creationId xmlns:a16="http://schemas.microsoft.com/office/drawing/2014/main" id="{F36D9503-0CE2-4F19-B673-85C612E51DEF}"/>
                  </a:ext>
                </a:extLst>
              </p:cNvPr>
              <p:cNvPicPr/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3654120" y="2484880"/>
                <a:ext cx="42840" cy="86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0">
            <p14:nvContentPartPr>
              <p14:cNvPr id="103" name="Ink 102">
                <a:extLst>
                  <a:ext uri="{FF2B5EF4-FFF2-40B4-BE49-F238E27FC236}">
                    <a16:creationId xmlns:a16="http://schemas.microsoft.com/office/drawing/2014/main" id="{C213E6AA-F93E-4CC0-ABCE-519029699B7F}"/>
                  </a:ext>
                </a:extLst>
              </p14:cNvPr>
              <p14:cNvContentPartPr/>
              <p14:nvPr/>
            </p14:nvContentPartPr>
            <p14:xfrm>
              <a:off x="3693720" y="2406040"/>
              <a:ext cx="24480" cy="9720"/>
            </p14:xfrm>
          </p:contentPart>
        </mc:Choice>
        <mc:Fallback xmlns="">
          <p:pic>
            <p:nvPicPr>
              <p:cNvPr id="103" name="Ink 102">
                <a:extLst>
                  <a:ext uri="{FF2B5EF4-FFF2-40B4-BE49-F238E27FC236}">
                    <a16:creationId xmlns:a16="http://schemas.microsoft.com/office/drawing/2014/main" id="{C213E6AA-F93E-4CC0-ABCE-519029699B7F}"/>
                  </a:ext>
                </a:extLst>
              </p:cNvPr>
              <p:cNvPicPr/>
              <p:nvPr/>
            </p:nvPicPr>
            <p:blipFill>
              <a:blip r:embed="rId51"/>
              <a:stretch>
                <a:fillRect/>
              </a:stretch>
            </p:blipFill>
            <p:spPr>
              <a:xfrm>
                <a:off x="3684720" y="2397400"/>
                <a:ext cx="42120" cy="2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2">
            <p14:nvContentPartPr>
              <p14:cNvPr id="111" name="Ink 110">
                <a:extLst>
                  <a:ext uri="{FF2B5EF4-FFF2-40B4-BE49-F238E27FC236}">
                    <a16:creationId xmlns:a16="http://schemas.microsoft.com/office/drawing/2014/main" id="{24FE43B3-CABE-41E1-B3EE-3655647F4762}"/>
                  </a:ext>
                </a:extLst>
              </p14:cNvPr>
              <p14:cNvContentPartPr/>
              <p14:nvPr/>
            </p14:nvContentPartPr>
            <p14:xfrm>
              <a:off x="3963000" y="1956760"/>
              <a:ext cx="459360" cy="457920"/>
            </p14:xfrm>
          </p:contentPart>
        </mc:Choice>
        <mc:Fallback xmlns="">
          <p:pic>
            <p:nvPicPr>
              <p:cNvPr id="111" name="Ink 110">
                <a:extLst>
                  <a:ext uri="{FF2B5EF4-FFF2-40B4-BE49-F238E27FC236}">
                    <a16:creationId xmlns:a16="http://schemas.microsoft.com/office/drawing/2014/main" id="{24FE43B3-CABE-41E1-B3EE-3655647F4762}"/>
                  </a:ext>
                </a:extLst>
              </p:cNvPr>
              <p:cNvPicPr/>
              <p:nvPr/>
            </p:nvPicPr>
            <p:blipFill>
              <a:blip r:embed="rId53"/>
              <a:stretch>
                <a:fillRect/>
              </a:stretch>
            </p:blipFill>
            <p:spPr>
              <a:xfrm>
                <a:off x="3954007" y="1948113"/>
                <a:ext cx="476986" cy="47557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4">
            <p14:nvContentPartPr>
              <p14:cNvPr id="112" name="Ink 111">
                <a:extLst>
                  <a:ext uri="{FF2B5EF4-FFF2-40B4-BE49-F238E27FC236}">
                    <a16:creationId xmlns:a16="http://schemas.microsoft.com/office/drawing/2014/main" id="{4455C26D-BA10-4E96-8064-42EDBD839B9E}"/>
                  </a:ext>
                </a:extLst>
              </p14:cNvPr>
              <p14:cNvContentPartPr/>
              <p14:nvPr/>
            </p14:nvContentPartPr>
            <p14:xfrm>
              <a:off x="4491120" y="2120200"/>
              <a:ext cx="250560" cy="245160"/>
            </p14:xfrm>
          </p:contentPart>
        </mc:Choice>
        <mc:Fallback xmlns="">
          <p:pic>
            <p:nvPicPr>
              <p:cNvPr id="112" name="Ink 111">
                <a:extLst>
                  <a:ext uri="{FF2B5EF4-FFF2-40B4-BE49-F238E27FC236}">
                    <a16:creationId xmlns:a16="http://schemas.microsoft.com/office/drawing/2014/main" id="{4455C26D-BA10-4E96-8064-42EDBD839B9E}"/>
                  </a:ext>
                </a:extLst>
              </p:cNvPr>
              <p:cNvPicPr/>
              <p:nvPr/>
            </p:nvPicPr>
            <p:blipFill>
              <a:blip r:embed="rId55"/>
              <a:stretch>
                <a:fillRect/>
              </a:stretch>
            </p:blipFill>
            <p:spPr>
              <a:xfrm>
                <a:off x="4482120" y="2111560"/>
                <a:ext cx="268200" cy="262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6">
            <p14:nvContentPartPr>
              <p14:cNvPr id="113" name="Ink 112">
                <a:extLst>
                  <a:ext uri="{FF2B5EF4-FFF2-40B4-BE49-F238E27FC236}">
                    <a16:creationId xmlns:a16="http://schemas.microsoft.com/office/drawing/2014/main" id="{8D406A33-324E-44A0-A68E-7AA92A3CF1A4}"/>
                  </a:ext>
                </a:extLst>
              </p14:cNvPr>
              <p14:cNvContentPartPr/>
              <p14:nvPr/>
            </p14:nvContentPartPr>
            <p14:xfrm>
              <a:off x="4800000" y="2330800"/>
              <a:ext cx="5760" cy="50760"/>
            </p14:xfrm>
          </p:contentPart>
        </mc:Choice>
        <mc:Fallback xmlns="">
          <p:pic>
            <p:nvPicPr>
              <p:cNvPr id="113" name="Ink 112">
                <a:extLst>
                  <a:ext uri="{FF2B5EF4-FFF2-40B4-BE49-F238E27FC236}">
                    <a16:creationId xmlns:a16="http://schemas.microsoft.com/office/drawing/2014/main" id="{8D406A33-324E-44A0-A68E-7AA92A3CF1A4}"/>
                  </a:ext>
                </a:extLst>
              </p:cNvPr>
              <p:cNvPicPr/>
              <p:nvPr/>
            </p:nvPicPr>
            <p:blipFill>
              <a:blip r:embed="rId57"/>
              <a:stretch>
                <a:fillRect/>
              </a:stretch>
            </p:blipFill>
            <p:spPr>
              <a:xfrm>
                <a:off x="4791000" y="2321800"/>
                <a:ext cx="23400" cy="68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8">
            <p14:nvContentPartPr>
              <p14:cNvPr id="114" name="Ink 113">
                <a:extLst>
                  <a:ext uri="{FF2B5EF4-FFF2-40B4-BE49-F238E27FC236}">
                    <a16:creationId xmlns:a16="http://schemas.microsoft.com/office/drawing/2014/main" id="{08872525-5CF2-4BB5-ACC6-C3158F252418}"/>
                  </a:ext>
                </a:extLst>
              </p14:cNvPr>
              <p14:cNvContentPartPr/>
              <p14:nvPr/>
            </p14:nvContentPartPr>
            <p14:xfrm>
              <a:off x="4812600" y="2195440"/>
              <a:ext cx="18000" cy="20160"/>
            </p14:xfrm>
          </p:contentPart>
        </mc:Choice>
        <mc:Fallback xmlns="">
          <p:pic>
            <p:nvPicPr>
              <p:cNvPr id="114" name="Ink 113">
                <a:extLst>
                  <a:ext uri="{FF2B5EF4-FFF2-40B4-BE49-F238E27FC236}">
                    <a16:creationId xmlns:a16="http://schemas.microsoft.com/office/drawing/2014/main" id="{08872525-5CF2-4BB5-ACC6-C3158F252418}"/>
                  </a:ext>
                </a:extLst>
              </p:cNvPr>
              <p:cNvPicPr/>
              <p:nvPr/>
            </p:nvPicPr>
            <p:blipFill>
              <a:blip r:embed="rId59"/>
              <a:stretch>
                <a:fillRect/>
              </a:stretch>
            </p:blipFill>
            <p:spPr>
              <a:xfrm>
                <a:off x="4803960" y="2186800"/>
                <a:ext cx="35640" cy="37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0">
            <p14:nvContentPartPr>
              <p14:cNvPr id="140" name="Ink 139">
                <a:extLst>
                  <a:ext uri="{FF2B5EF4-FFF2-40B4-BE49-F238E27FC236}">
                    <a16:creationId xmlns:a16="http://schemas.microsoft.com/office/drawing/2014/main" id="{8465209B-E877-425A-9BC0-0EF54AD0EE96}"/>
                  </a:ext>
                </a:extLst>
              </p14:cNvPr>
              <p14:cNvContentPartPr/>
              <p14:nvPr/>
            </p14:nvContentPartPr>
            <p14:xfrm>
              <a:off x="4929960" y="1947760"/>
              <a:ext cx="1238760" cy="454680"/>
            </p14:xfrm>
          </p:contentPart>
        </mc:Choice>
        <mc:Fallback xmlns="">
          <p:pic>
            <p:nvPicPr>
              <p:cNvPr id="140" name="Ink 139">
                <a:extLst>
                  <a:ext uri="{FF2B5EF4-FFF2-40B4-BE49-F238E27FC236}">
                    <a16:creationId xmlns:a16="http://schemas.microsoft.com/office/drawing/2014/main" id="{8465209B-E877-425A-9BC0-0EF54AD0EE96}"/>
                  </a:ext>
                </a:extLst>
              </p:cNvPr>
              <p:cNvPicPr/>
              <p:nvPr/>
            </p:nvPicPr>
            <p:blipFill>
              <a:blip r:embed="rId61"/>
              <a:stretch>
                <a:fillRect/>
              </a:stretch>
            </p:blipFill>
            <p:spPr>
              <a:xfrm>
                <a:off x="4920963" y="1939120"/>
                <a:ext cx="1256395" cy="472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2">
            <p14:nvContentPartPr>
              <p14:cNvPr id="141" name="Ink 140">
                <a:extLst>
                  <a:ext uri="{FF2B5EF4-FFF2-40B4-BE49-F238E27FC236}">
                    <a16:creationId xmlns:a16="http://schemas.microsoft.com/office/drawing/2014/main" id="{416A8419-6E4C-4350-8A6D-2CF19B9F9C3D}"/>
                  </a:ext>
                </a:extLst>
              </p14:cNvPr>
              <p14:cNvContentPartPr/>
              <p14:nvPr/>
            </p14:nvContentPartPr>
            <p14:xfrm>
              <a:off x="5818440" y="1323160"/>
              <a:ext cx="40680" cy="360720"/>
            </p14:xfrm>
          </p:contentPart>
        </mc:Choice>
        <mc:Fallback xmlns="">
          <p:pic>
            <p:nvPicPr>
              <p:cNvPr id="141" name="Ink 140">
                <a:extLst>
                  <a:ext uri="{FF2B5EF4-FFF2-40B4-BE49-F238E27FC236}">
                    <a16:creationId xmlns:a16="http://schemas.microsoft.com/office/drawing/2014/main" id="{416A8419-6E4C-4350-8A6D-2CF19B9F9C3D}"/>
                  </a:ext>
                </a:extLst>
              </p:cNvPr>
              <p:cNvPicPr/>
              <p:nvPr/>
            </p:nvPicPr>
            <p:blipFill>
              <a:blip r:embed="rId63"/>
              <a:stretch>
                <a:fillRect/>
              </a:stretch>
            </p:blipFill>
            <p:spPr>
              <a:xfrm>
                <a:off x="5809800" y="1314520"/>
                <a:ext cx="58320" cy="378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4">
            <p14:nvContentPartPr>
              <p14:cNvPr id="142" name="Ink 141">
                <a:extLst>
                  <a:ext uri="{FF2B5EF4-FFF2-40B4-BE49-F238E27FC236}">
                    <a16:creationId xmlns:a16="http://schemas.microsoft.com/office/drawing/2014/main" id="{2436206B-3B6B-4FB6-922D-932DBF01F281}"/>
                  </a:ext>
                </a:extLst>
              </p14:cNvPr>
              <p14:cNvContentPartPr/>
              <p14:nvPr/>
            </p14:nvContentPartPr>
            <p14:xfrm>
              <a:off x="5656080" y="1463920"/>
              <a:ext cx="437040" cy="77400"/>
            </p14:xfrm>
          </p:contentPart>
        </mc:Choice>
        <mc:Fallback xmlns="">
          <p:pic>
            <p:nvPicPr>
              <p:cNvPr id="142" name="Ink 141">
                <a:extLst>
                  <a:ext uri="{FF2B5EF4-FFF2-40B4-BE49-F238E27FC236}">
                    <a16:creationId xmlns:a16="http://schemas.microsoft.com/office/drawing/2014/main" id="{2436206B-3B6B-4FB6-922D-932DBF01F281}"/>
                  </a:ext>
                </a:extLst>
              </p:cNvPr>
              <p:cNvPicPr/>
              <p:nvPr/>
            </p:nvPicPr>
            <p:blipFill>
              <a:blip r:embed="rId65"/>
              <a:stretch>
                <a:fillRect/>
              </a:stretch>
            </p:blipFill>
            <p:spPr>
              <a:xfrm>
                <a:off x="5647440" y="1454920"/>
                <a:ext cx="454680" cy="95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6">
            <p14:nvContentPartPr>
              <p14:cNvPr id="143" name="Ink 142">
                <a:extLst>
                  <a:ext uri="{FF2B5EF4-FFF2-40B4-BE49-F238E27FC236}">
                    <a16:creationId xmlns:a16="http://schemas.microsoft.com/office/drawing/2014/main" id="{FDFFE73E-8D81-4230-B700-33B9A46EB82D}"/>
                  </a:ext>
                </a:extLst>
              </p14:cNvPr>
              <p14:cNvContentPartPr/>
              <p14:nvPr/>
            </p14:nvContentPartPr>
            <p14:xfrm>
              <a:off x="6072240" y="1285000"/>
              <a:ext cx="206640" cy="370800"/>
            </p14:xfrm>
          </p:contentPart>
        </mc:Choice>
        <mc:Fallback xmlns="">
          <p:pic>
            <p:nvPicPr>
              <p:cNvPr id="143" name="Ink 142">
                <a:extLst>
                  <a:ext uri="{FF2B5EF4-FFF2-40B4-BE49-F238E27FC236}">
                    <a16:creationId xmlns:a16="http://schemas.microsoft.com/office/drawing/2014/main" id="{FDFFE73E-8D81-4230-B700-33B9A46EB82D}"/>
                  </a:ext>
                </a:extLst>
              </p:cNvPr>
              <p:cNvPicPr/>
              <p:nvPr/>
            </p:nvPicPr>
            <p:blipFill>
              <a:blip r:embed="rId67"/>
              <a:stretch>
                <a:fillRect/>
              </a:stretch>
            </p:blipFill>
            <p:spPr>
              <a:xfrm>
                <a:off x="6063600" y="1276000"/>
                <a:ext cx="224280" cy="388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8">
            <p14:nvContentPartPr>
              <p14:cNvPr id="147" name="Ink 146">
                <a:extLst>
                  <a:ext uri="{FF2B5EF4-FFF2-40B4-BE49-F238E27FC236}">
                    <a16:creationId xmlns:a16="http://schemas.microsoft.com/office/drawing/2014/main" id="{F8EA23FB-8A43-4EE7-8659-DC701A90EE66}"/>
                  </a:ext>
                </a:extLst>
              </p14:cNvPr>
              <p14:cNvContentPartPr/>
              <p14:nvPr/>
            </p14:nvContentPartPr>
            <p14:xfrm>
              <a:off x="6425040" y="1550320"/>
              <a:ext cx="158040" cy="151200"/>
            </p14:xfrm>
          </p:contentPart>
        </mc:Choice>
        <mc:Fallback xmlns="">
          <p:pic>
            <p:nvPicPr>
              <p:cNvPr id="147" name="Ink 146">
                <a:extLst>
                  <a:ext uri="{FF2B5EF4-FFF2-40B4-BE49-F238E27FC236}">
                    <a16:creationId xmlns:a16="http://schemas.microsoft.com/office/drawing/2014/main" id="{F8EA23FB-8A43-4EE7-8659-DC701A90EE66}"/>
                  </a:ext>
                </a:extLst>
              </p:cNvPr>
              <p:cNvPicPr/>
              <p:nvPr/>
            </p:nvPicPr>
            <p:blipFill>
              <a:blip r:embed="rId69"/>
              <a:stretch>
                <a:fillRect/>
              </a:stretch>
            </p:blipFill>
            <p:spPr>
              <a:xfrm>
                <a:off x="6416040" y="1541680"/>
                <a:ext cx="175680" cy="168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0">
            <p14:nvContentPartPr>
              <p14:cNvPr id="148" name="Ink 147">
                <a:extLst>
                  <a:ext uri="{FF2B5EF4-FFF2-40B4-BE49-F238E27FC236}">
                    <a16:creationId xmlns:a16="http://schemas.microsoft.com/office/drawing/2014/main" id="{CE351EF8-3A48-406A-922E-F66546CC8AFA}"/>
                  </a:ext>
                </a:extLst>
              </p14:cNvPr>
              <p14:cNvContentPartPr/>
              <p14:nvPr/>
            </p14:nvContentPartPr>
            <p14:xfrm>
              <a:off x="6706560" y="1516840"/>
              <a:ext cx="234000" cy="177840"/>
            </p14:xfrm>
          </p:contentPart>
        </mc:Choice>
        <mc:Fallback xmlns="">
          <p:pic>
            <p:nvPicPr>
              <p:cNvPr id="148" name="Ink 147">
                <a:extLst>
                  <a:ext uri="{FF2B5EF4-FFF2-40B4-BE49-F238E27FC236}">
                    <a16:creationId xmlns:a16="http://schemas.microsoft.com/office/drawing/2014/main" id="{CE351EF8-3A48-406A-922E-F66546CC8AFA}"/>
                  </a:ext>
                </a:extLst>
              </p:cNvPr>
              <p:cNvPicPr/>
              <p:nvPr/>
            </p:nvPicPr>
            <p:blipFill>
              <a:blip r:embed="rId71"/>
              <a:stretch>
                <a:fillRect/>
              </a:stretch>
            </p:blipFill>
            <p:spPr>
              <a:xfrm>
                <a:off x="6697560" y="1507840"/>
                <a:ext cx="251640" cy="195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2">
            <p14:nvContentPartPr>
              <p14:cNvPr id="54" name="Ink 53">
                <a:extLst>
                  <a:ext uri="{FF2B5EF4-FFF2-40B4-BE49-F238E27FC236}">
                    <a16:creationId xmlns:a16="http://schemas.microsoft.com/office/drawing/2014/main" id="{6EDA6435-2399-406C-A5C4-EC922A33B873}"/>
                  </a:ext>
                </a:extLst>
              </p14:cNvPr>
              <p14:cNvContentPartPr/>
              <p14:nvPr/>
            </p14:nvContentPartPr>
            <p14:xfrm>
              <a:off x="6313080" y="2196880"/>
              <a:ext cx="188640" cy="17280"/>
            </p14:xfrm>
          </p:contentPart>
        </mc:Choice>
        <mc:Fallback xmlns="">
          <p:pic>
            <p:nvPicPr>
              <p:cNvPr id="54" name="Ink 53">
                <a:extLst>
                  <a:ext uri="{FF2B5EF4-FFF2-40B4-BE49-F238E27FC236}">
                    <a16:creationId xmlns:a16="http://schemas.microsoft.com/office/drawing/2014/main" id="{6EDA6435-2399-406C-A5C4-EC922A33B873}"/>
                  </a:ext>
                </a:extLst>
              </p:cNvPr>
              <p:cNvPicPr/>
              <p:nvPr/>
            </p:nvPicPr>
            <p:blipFill>
              <a:blip r:embed="rId73"/>
              <a:stretch>
                <a:fillRect/>
              </a:stretch>
            </p:blipFill>
            <p:spPr>
              <a:xfrm>
                <a:off x="6304080" y="2187880"/>
                <a:ext cx="206280" cy="34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4">
            <p14:nvContentPartPr>
              <p14:cNvPr id="55" name="Ink 54">
                <a:extLst>
                  <a:ext uri="{FF2B5EF4-FFF2-40B4-BE49-F238E27FC236}">
                    <a16:creationId xmlns:a16="http://schemas.microsoft.com/office/drawing/2014/main" id="{F855BEAE-1B18-4E72-9C01-BB3F5B62F99D}"/>
                  </a:ext>
                </a:extLst>
              </p14:cNvPr>
              <p14:cNvContentPartPr/>
              <p14:nvPr/>
            </p14:nvContentPartPr>
            <p14:xfrm>
              <a:off x="6365280" y="2288320"/>
              <a:ext cx="125640" cy="3600"/>
            </p14:xfrm>
          </p:contentPart>
        </mc:Choice>
        <mc:Fallback xmlns="">
          <p:pic>
            <p:nvPicPr>
              <p:cNvPr id="55" name="Ink 54">
                <a:extLst>
                  <a:ext uri="{FF2B5EF4-FFF2-40B4-BE49-F238E27FC236}">
                    <a16:creationId xmlns:a16="http://schemas.microsoft.com/office/drawing/2014/main" id="{F855BEAE-1B18-4E72-9C01-BB3F5B62F99D}"/>
                  </a:ext>
                </a:extLst>
              </p:cNvPr>
              <p:cNvPicPr/>
              <p:nvPr/>
            </p:nvPicPr>
            <p:blipFill>
              <a:blip r:embed="rId75"/>
              <a:stretch>
                <a:fillRect/>
              </a:stretch>
            </p:blipFill>
            <p:spPr>
              <a:xfrm>
                <a:off x="6356280" y="2279320"/>
                <a:ext cx="143280" cy="21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6">
            <p14:nvContentPartPr>
              <p14:cNvPr id="56" name="Ink 55">
                <a:extLst>
                  <a:ext uri="{FF2B5EF4-FFF2-40B4-BE49-F238E27FC236}">
                    <a16:creationId xmlns:a16="http://schemas.microsoft.com/office/drawing/2014/main" id="{54C9A449-9B04-437B-A2D7-0C31ADC2C981}"/>
                  </a:ext>
                </a:extLst>
              </p14:cNvPr>
              <p14:cNvContentPartPr/>
              <p14:nvPr/>
            </p14:nvContentPartPr>
            <p14:xfrm>
              <a:off x="6713760" y="2066920"/>
              <a:ext cx="208440" cy="260280"/>
            </p14:xfrm>
          </p:contentPart>
        </mc:Choice>
        <mc:Fallback xmlns="">
          <p:pic>
            <p:nvPicPr>
              <p:cNvPr id="56" name="Ink 55">
                <a:extLst>
                  <a:ext uri="{FF2B5EF4-FFF2-40B4-BE49-F238E27FC236}">
                    <a16:creationId xmlns:a16="http://schemas.microsoft.com/office/drawing/2014/main" id="{54C9A449-9B04-437B-A2D7-0C31ADC2C981}"/>
                  </a:ext>
                </a:extLst>
              </p:cNvPr>
              <p:cNvPicPr/>
              <p:nvPr/>
            </p:nvPicPr>
            <p:blipFill>
              <a:blip r:embed="rId77"/>
              <a:stretch>
                <a:fillRect/>
              </a:stretch>
            </p:blipFill>
            <p:spPr>
              <a:xfrm>
                <a:off x="6705120" y="2057920"/>
                <a:ext cx="226080" cy="277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8">
            <p14:nvContentPartPr>
              <p14:cNvPr id="57" name="Ink 56">
                <a:extLst>
                  <a:ext uri="{FF2B5EF4-FFF2-40B4-BE49-F238E27FC236}">
                    <a16:creationId xmlns:a16="http://schemas.microsoft.com/office/drawing/2014/main" id="{9F3BCBF7-3B06-4887-871C-0E2B913A572A}"/>
                  </a:ext>
                </a:extLst>
              </p14:cNvPr>
              <p14:cNvContentPartPr/>
              <p14:nvPr/>
            </p14:nvContentPartPr>
            <p14:xfrm>
              <a:off x="6727080" y="2504320"/>
              <a:ext cx="9360" cy="28080"/>
            </p14:xfrm>
          </p:contentPart>
        </mc:Choice>
        <mc:Fallback xmlns="">
          <p:pic>
            <p:nvPicPr>
              <p:cNvPr id="57" name="Ink 56">
                <a:extLst>
                  <a:ext uri="{FF2B5EF4-FFF2-40B4-BE49-F238E27FC236}">
                    <a16:creationId xmlns:a16="http://schemas.microsoft.com/office/drawing/2014/main" id="{9F3BCBF7-3B06-4887-871C-0E2B913A572A}"/>
                  </a:ext>
                </a:extLst>
              </p:cNvPr>
              <p:cNvPicPr/>
              <p:nvPr/>
            </p:nvPicPr>
            <p:blipFill>
              <a:blip r:embed="rId79"/>
              <a:stretch>
                <a:fillRect/>
              </a:stretch>
            </p:blipFill>
            <p:spPr>
              <a:xfrm>
                <a:off x="6718440" y="2495320"/>
                <a:ext cx="27000" cy="45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0">
            <p14:nvContentPartPr>
              <p14:cNvPr id="58" name="Ink 57">
                <a:extLst>
                  <a:ext uri="{FF2B5EF4-FFF2-40B4-BE49-F238E27FC236}">
                    <a16:creationId xmlns:a16="http://schemas.microsoft.com/office/drawing/2014/main" id="{0922044A-BE9B-4B2E-A269-F0B67F54C270}"/>
                  </a:ext>
                </a:extLst>
              </p14:cNvPr>
              <p14:cNvContentPartPr/>
              <p14:nvPr/>
            </p14:nvContentPartPr>
            <p14:xfrm>
              <a:off x="6735720" y="2411440"/>
              <a:ext cx="27000" cy="10440"/>
            </p14:xfrm>
          </p:contentPart>
        </mc:Choice>
        <mc:Fallback xmlns="">
          <p:pic>
            <p:nvPicPr>
              <p:cNvPr id="58" name="Ink 57">
                <a:extLst>
                  <a:ext uri="{FF2B5EF4-FFF2-40B4-BE49-F238E27FC236}">
                    <a16:creationId xmlns:a16="http://schemas.microsoft.com/office/drawing/2014/main" id="{0922044A-BE9B-4B2E-A269-F0B67F54C270}"/>
                  </a:ext>
                </a:extLst>
              </p:cNvPr>
              <p:cNvPicPr/>
              <p:nvPr/>
            </p:nvPicPr>
            <p:blipFill>
              <a:blip r:embed="rId81"/>
              <a:stretch>
                <a:fillRect/>
              </a:stretch>
            </p:blipFill>
            <p:spPr>
              <a:xfrm>
                <a:off x="6727080" y="2402800"/>
                <a:ext cx="44640" cy="28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2">
            <p14:nvContentPartPr>
              <p14:cNvPr id="64" name="Ink 63">
                <a:extLst>
                  <a:ext uri="{FF2B5EF4-FFF2-40B4-BE49-F238E27FC236}">
                    <a16:creationId xmlns:a16="http://schemas.microsoft.com/office/drawing/2014/main" id="{2F62B981-EC49-481E-9198-66A18174338E}"/>
                  </a:ext>
                </a:extLst>
              </p14:cNvPr>
              <p14:cNvContentPartPr/>
              <p14:nvPr/>
            </p14:nvContentPartPr>
            <p14:xfrm>
              <a:off x="7006800" y="2098960"/>
              <a:ext cx="289800" cy="254880"/>
            </p14:xfrm>
          </p:contentPart>
        </mc:Choice>
        <mc:Fallback xmlns="">
          <p:pic>
            <p:nvPicPr>
              <p:cNvPr id="64" name="Ink 63">
                <a:extLst>
                  <a:ext uri="{FF2B5EF4-FFF2-40B4-BE49-F238E27FC236}">
                    <a16:creationId xmlns:a16="http://schemas.microsoft.com/office/drawing/2014/main" id="{2F62B981-EC49-481E-9198-66A18174338E}"/>
                  </a:ext>
                </a:extLst>
              </p:cNvPr>
              <p:cNvPicPr/>
              <p:nvPr/>
            </p:nvPicPr>
            <p:blipFill>
              <a:blip r:embed="rId83"/>
              <a:stretch>
                <a:fillRect/>
              </a:stretch>
            </p:blipFill>
            <p:spPr>
              <a:xfrm>
                <a:off x="6997800" y="2089960"/>
                <a:ext cx="307440" cy="272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4">
            <p14:nvContentPartPr>
              <p14:cNvPr id="86" name="Ink 85">
                <a:extLst>
                  <a:ext uri="{FF2B5EF4-FFF2-40B4-BE49-F238E27FC236}">
                    <a16:creationId xmlns:a16="http://schemas.microsoft.com/office/drawing/2014/main" id="{11245CD8-EE17-4C0A-A0E4-7163CD31F855}"/>
                  </a:ext>
                </a:extLst>
              </p14:cNvPr>
              <p14:cNvContentPartPr/>
              <p14:nvPr/>
            </p14:nvContentPartPr>
            <p14:xfrm>
              <a:off x="7929480" y="1964680"/>
              <a:ext cx="822960" cy="435240"/>
            </p14:xfrm>
          </p:contentPart>
        </mc:Choice>
        <mc:Fallback xmlns="">
          <p:pic>
            <p:nvPicPr>
              <p:cNvPr id="86" name="Ink 85">
                <a:extLst>
                  <a:ext uri="{FF2B5EF4-FFF2-40B4-BE49-F238E27FC236}">
                    <a16:creationId xmlns:a16="http://schemas.microsoft.com/office/drawing/2014/main" id="{11245CD8-EE17-4C0A-A0E4-7163CD31F855}"/>
                  </a:ext>
                </a:extLst>
              </p:cNvPr>
              <p:cNvPicPr/>
              <p:nvPr/>
            </p:nvPicPr>
            <p:blipFill>
              <a:blip r:embed="rId85"/>
              <a:stretch>
                <a:fillRect/>
              </a:stretch>
            </p:blipFill>
            <p:spPr>
              <a:xfrm>
                <a:off x="7920840" y="1956040"/>
                <a:ext cx="840600" cy="452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6">
            <p14:nvContentPartPr>
              <p14:cNvPr id="88" name="Ink 87">
                <a:extLst>
                  <a:ext uri="{FF2B5EF4-FFF2-40B4-BE49-F238E27FC236}">
                    <a16:creationId xmlns:a16="http://schemas.microsoft.com/office/drawing/2014/main" id="{8C0D581F-262C-4DF9-B2B8-6FF9733C1D2A}"/>
                  </a:ext>
                </a:extLst>
              </p14:cNvPr>
              <p14:cNvContentPartPr/>
              <p14:nvPr/>
            </p14:nvContentPartPr>
            <p14:xfrm>
              <a:off x="7372560" y="2000680"/>
              <a:ext cx="410400" cy="404640"/>
            </p14:xfrm>
          </p:contentPart>
        </mc:Choice>
        <mc:Fallback xmlns="">
          <p:pic>
            <p:nvPicPr>
              <p:cNvPr id="88" name="Ink 87">
                <a:extLst>
                  <a:ext uri="{FF2B5EF4-FFF2-40B4-BE49-F238E27FC236}">
                    <a16:creationId xmlns:a16="http://schemas.microsoft.com/office/drawing/2014/main" id="{8C0D581F-262C-4DF9-B2B8-6FF9733C1D2A}"/>
                  </a:ext>
                </a:extLst>
              </p:cNvPr>
              <p:cNvPicPr/>
              <p:nvPr/>
            </p:nvPicPr>
            <p:blipFill>
              <a:blip r:embed="rId87"/>
              <a:stretch>
                <a:fillRect/>
              </a:stretch>
            </p:blipFill>
            <p:spPr>
              <a:xfrm>
                <a:off x="7363928" y="1991680"/>
                <a:ext cx="428025" cy="422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8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30531D82-BB98-479E-89AB-230591D80513}"/>
                  </a:ext>
                </a:extLst>
              </p14:cNvPr>
              <p14:cNvContentPartPr/>
              <p14:nvPr/>
            </p14:nvContentPartPr>
            <p14:xfrm>
              <a:off x="1071480" y="2910040"/>
              <a:ext cx="213120" cy="3492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30531D82-BB98-479E-89AB-230591D80513}"/>
                  </a:ext>
                </a:extLst>
              </p:cNvPr>
              <p:cNvPicPr/>
              <p:nvPr/>
            </p:nvPicPr>
            <p:blipFill>
              <a:blip r:embed="rId89"/>
              <a:stretch>
                <a:fillRect/>
              </a:stretch>
            </p:blipFill>
            <p:spPr>
              <a:xfrm>
                <a:off x="1062480" y="2901040"/>
                <a:ext cx="230760" cy="52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0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3EA1B359-902B-4388-8840-9676F51D8F79}"/>
                  </a:ext>
                </a:extLst>
              </p14:cNvPr>
              <p14:cNvContentPartPr/>
              <p14:nvPr/>
            </p14:nvContentPartPr>
            <p14:xfrm>
              <a:off x="1102080" y="3017320"/>
              <a:ext cx="150120" cy="1620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3EA1B359-902B-4388-8840-9676F51D8F79}"/>
                  </a:ext>
                </a:extLst>
              </p:cNvPr>
              <p:cNvPicPr/>
              <p:nvPr/>
            </p:nvPicPr>
            <p:blipFill>
              <a:blip r:embed="rId91"/>
              <a:stretch>
                <a:fillRect/>
              </a:stretch>
            </p:blipFill>
            <p:spPr>
              <a:xfrm>
                <a:off x="1093080" y="3008320"/>
                <a:ext cx="167760" cy="33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2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A7474DFB-D274-491A-A03E-8898F0B1DC61}"/>
                  </a:ext>
                </a:extLst>
              </p14:cNvPr>
              <p14:cNvContentPartPr/>
              <p14:nvPr/>
            </p14:nvContentPartPr>
            <p14:xfrm>
              <a:off x="2217360" y="3115240"/>
              <a:ext cx="23040" cy="6228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A7474DFB-D274-491A-A03E-8898F0B1DC61}"/>
                  </a:ext>
                </a:extLst>
              </p:cNvPr>
              <p:cNvPicPr/>
              <p:nvPr/>
            </p:nvPicPr>
            <p:blipFill>
              <a:blip r:embed="rId93"/>
              <a:stretch>
                <a:fillRect/>
              </a:stretch>
            </p:blipFill>
            <p:spPr>
              <a:xfrm>
                <a:off x="2208360" y="3106600"/>
                <a:ext cx="40680" cy="79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4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723498CF-8B97-4099-8808-FC10DE2B1F68}"/>
                  </a:ext>
                </a:extLst>
              </p14:cNvPr>
              <p14:cNvContentPartPr/>
              <p14:nvPr/>
            </p14:nvContentPartPr>
            <p14:xfrm>
              <a:off x="2253720" y="2990680"/>
              <a:ext cx="11520" cy="8280"/>
            </p14:xfrm>
          </p:contentPart>
        </mc:Choice>
        <mc:Fallback xmlns=""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723498CF-8B97-4099-8808-FC10DE2B1F68}"/>
                  </a:ext>
                </a:extLst>
              </p:cNvPr>
              <p:cNvPicPr/>
              <p:nvPr/>
            </p:nvPicPr>
            <p:blipFill>
              <a:blip r:embed="rId95"/>
              <a:stretch>
                <a:fillRect/>
              </a:stretch>
            </p:blipFill>
            <p:spPr>
              <a:xfrm>
                <a:off x="2245080" y="2982040"/>
                <a:ext cx="29160" cy="25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6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F9DAD3FF-C015-45A0-84B9-EA6E456B0060}"/>
                  </a:ext>
                </a:extLst>
              </p14:cNvPr>
              <p14:cNvContentPartPr/>
              <p14:nvPr/>
            </p14:nvContentPartPr>
            <p14:xfrm>
              <a:off x="2371080" y="2903200"/>
              <a:ext cx="102960" cy="212040"/>
            </p14:xfrm>
          </p:contentPart>
        </mc:Choice>
        <mc:Fallback xmlns=""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F9DAD3FF-C015-45A0-84B9-EA6E456B0060}"/>
                  </a:ext>
                </a:extLst>
              </p:cNvPr>
              <p:cNvPicPr/>
              <p:nvPr/>
            </p:nvPicPr>
            <p:blipFill>
              <a:blip r:embed="rId97"/>
              <a:stretch>
                <a:fillRect/>
              </a:stretch>
            </p:blipFill>
            <p:spPr>
              <a:xfrm>
                <a:off x="2362080" y="2894560"/>
                <a:ext cx="120600" cy="229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8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id="{9F2CE9F6-AA21-4726-AC78-32DD0EC3BCBC}"/>
                  </a:ext>
                </a:extLst>
              </p14:cNvPr>
              <p14:cNvContentPartPr/>
              <p14:nvPr/>
            </p14:nvContentPartPr>
            <p14:xfrm>
              <a:off x="2334000" y="2753800"/>
              <a:ext cx="132120" cy="69120"/>
            </p14:xfrm>
          </p:contentPart>
        </mc:Choice>
        <mc:Fallback xmlns=""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9F2CE9F6-AA21-4726-AC78-32DD0EC3BCBC}"/>
                  </a:ext>
                </a:extLst>
              </p:cNvPr>
              <p:cNvPicPr/>
              <p:nvPr/>
            </p:nvPicPr>
            <p:blipFill>
              <a:blip r:embed="rId99"/>
              <a:stretch>
                <a:fillRect/>
              </a:stretch>
            </p:blipFill>
            <p:spPr>
              <a:xfrm>
                <a:off x="2325000" y="2744800"/>
                <a:ext cx="149760" cy="86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0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181463AC-039E-4F0A-BF0A-40A42AD556E6}"/>
                  </a:ext>
                </a:extLst>
              </p14:cNvPr>
              <p14:cNvContentPartPr/>
              <p14:nvPr/>
            </p14:nvContentPartPr>
            <p14:xfrm>
              <a:off x="2534880" y="2685760"/>
              <a:ext cx="326160" cy="533160"/>
            </p14:xfrm>
          </p:contentPart>
        </mc:Choice>
        <mc:Fallback xmlns=""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181463AC-039E-4F0A-BF0A-40A42AD556E6}"/>
                  </a:ext>
                </a:extLst>
              </p:cNvPr>
              <p:cNvPicPr/>
              <p:nvPr/>
            </p:nvPicPr>
            <p:blipFill>
              <a:blip r:embed="rId101"/>
              <a:stretch>
                <a:fillRect/>
              </a:stretch>
            </p:blipFill>
            <p:spPr>
              <a:xfrm>
                <a:off x="2525890" y="2677120"/>
                <a:ext cx="343781" cy="550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2">
            <p14:nvContentPartPr>
              <p14:cNvPr id="38" name="Ink 37">
                <a:extLst>
                  <a:ext uri="{FF2B5EF4-FFF2-40B4-BE49-F238E27FC236}">
                    <a16:creationId xmlns:a16="http://schemas.microsoft.com/office/drawing/2014/main" id="{1BB557F5-CD8D-42F0-ACAD-2AF1BB5BFFBD}"/>
                  </a:ext>
                </a:extLst>
              </p14:cNvPr>
              <p14:cNvContentPartPr/>
              <p14:nvPr/>
            </p14:nvContentPartPr>
            <p14:xfrm>
              <a:off x="3017640" y="2824720"/>
              <a:ext cx="207000" cy="255240"/>
            </p14:xfrm>
          </p:contentPart>
        </mc:Choice>
        <mc:Fallback xmlns="">
          <p:pic>
            <p:nvPicPr>
              <p:cNvPr id="38" name="Ink 37">
                <a:extLst>
                  <a:ext uri="{FF2B5EF4-FFF2-40B4-BE49-F238E27FC236}">
                    <a16:creationId xmlns:a16="http://schemas.microsoft.com/office/drawing/2014/main" id="{1BB557F5-CD8D-42F0-ACAD-2AF1BB5BFFBD}"/>
                  </a:ext>
                </a:extLst>
              </p:cNvPr>
              <p:cNvPicPr/>
              <p:nvPr/>
            </p:nvPicPr>
            <p:blipFill>
              <a:blip r:embed="rId103"/>
              <a:stretch>
                <a:fillRect/>
              </a:stretch>
            </p:blipFill>
            <p:spPr>
              <a:xfrm>
                <a:off x="3008640" y="2815720"/>
                <a:ext cx="224640" cy="272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4">
            <p14:nvContentPartPr>
              <p14:cNvPr id="40" name="Ink 39">
                <a:extLst>
                  <a:ext uri="{FF2B5EF4-FFF2-40B4-BE49-F238E27FC236}">
                    <a16:creationId xmlns:a16="http://schemas.microsoft.com/office/drawing/2014/main" id="{26C871D4-7C71-42E9-8E32-D320BA2A52ED}"/>
                  </a:ext>
                </a:extLst>
              </p14:cNvPr>
              <p14:cNvContentPartPr/>
              <p14:nvPr/>
            </p14:nvContentPartPr>
            <p14:xfrm>
              <a:off x="1463880" y="2701600"/>
              <a:ext cx="684360" cy="650880"/>
            </p14:xfrm>
          </p:contentPart>
        </mc:Choice>
        <mc:Fallback xmlns="">
          <p:pic>
            <p:nvPicPr>
              <p:cNvPr id="40" name="Ink 39">
                <a:extLst>
                  <a:ext uri="{FF2B5EF4-FFF2-40B4-BE49-F238E27FC236}">
                    <a16:creationId xmlns:a16="http://schemas.microsoft.com/office/drawing/2014/main" id="{26C871D4-7C71-42E9-8E32-D320BA2A52ED}"/>
                  </a:ext>
                </a:extLst>
              </p:cNvPr>
              <p:cNvPicPr/>
              <p:nvPr/>
            </p:nvPicPr>
            <p:blipFill>
              <a:blip r:embed="rId105"/>
              <a:stretch>
                <a:fillRect/>
              </a:stretch>
            </p:blipFill>
            <p:spPr>
              <a:xfrm>
                <a:off x="1454880" y="2692600"/>
                <a:ext cx="702000" cy="668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6">
            <p14:nvContentPartPr>
              <p14:cNvPr id="41" name="Ink 40">
                <a:extLst>
                  <a:ext uri="{FF2B5EF4-FFF2-40B4-BE49-F238E27FC236}">
                    <a16:creationId xmlns:a16="http://schemas.microsoft.com/office/drawing/2014/main" id="{949ADA5A-53A1-4B1B-8C6C-60B7F565DC94}"/>
                  </a:ext>
                </a:extLst>
              </p14:cNvPr>
              <p14:cNvContentPartPr/>
              <p14:nvPr/>
            </p14:nvContentPartPr>
            <p14:xfrm>
              <a:off x="3041400" y="2689720"/>
              <a:ext cx="203400" cy="64080"/>
            </p14:xfrm>
          </p:contentPart>
        </mc:Choice>
        <mc:Fallback xmlns="">
          <p:pic>
            <p:nvPicPr>
              <p:cNvPr id="41" name="Ink 40">
                <a:extLst>
                  <a:ext uri="{FF2B5EF4-FFF2-40B4-BE49-F238E27FC236}">
                    <a16:creationId xmlns:a16="http://schemas.microsoft.com/office/drawing/2014/main" id="{949ADA5A-53A1-4B1B-8C6C-60B7F565DC94}"/>
                  </a:ext>
                </a:extLst>
              </p:cNvPr>
              <p:cNvPicPr/>
              <p:nvPr/>
            </p:nvPicPr>
            <p:blipFill>
              <a:blip r:embed="rId107"/>
              <a:stretch>
                <a:fillRect/>
              </a:stretch>
            </p:blipFill>
            <p:spPr>
              <a:xfrm>
                <a:off x="3032760" y="2680720"/>
                <a:ext cx="221040" cy="81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8">
            <p14:nvContentPartPr>
              <p14:cNvPr id="42" name="Ink 41">
                <a:extLst>
                  <a:ext uri="{FF2B5EF4-FFF2-40B4-BE49-F238E27FC236}">
                    <a16:creationId xmlns:a16="http://schemas.microsoft.com/office/drawing/2014/main" id="{8AF61CFC-FDA3-4395-AE0F-A7CB797DFCCB}"/>
                  </a:ext>
                </a:extLst>
              </p14:cNvPr>
              <p14:cNvContentPartPr/>
              <p14:nvPr/>
            </p14:nvContentPartPr>
            <p14:xfrm>
              <a:off x="3018720" y="2610160"/>
              <a:ext cx="280440" cy="12240"/>
            </p14:xfrm>
          </p:contentPart>
        </mc:Choice>
        <mc:Fallback xmlns="">
          <p:pic>
            <p:nvPicPr>
              <p:cNvPr id="42" name="Ink 41">
                <a:extLst>
                  <a:ext uri="{FF2B5EF4-FFF2-40B4-BE49-F238E27FC236}">
                    <a16:creationId xmlns:a16="http://schemas.microsoft.com/office/drawing/2014/main" id="{8AF61CFC-FDA3-4395-AE0F-A7CB797DFCCB}"/>
                  </a:ext>
                </a:extLst>
              </p:cNvPr>
              <p:cNvPicPr/>
              <p:nvPr/>
            </p:nvPicPr>
            <p:blipFill>
              <a:blip r:embed="rId109"/>
              <a:stretch>
                <a:fillRect/>
              </a:stretch>
            </p:blipFill>
            <p:spPr>
              <a:xfrm>
                <a:off x="3009720" y="2601520"/>
                <a:ext cx="298080" cy="29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0">
            <p14:nvContentPartPr>
              <p14:cNvPr id="45" name="Ink 44">
                <a:extLst>
                  <a:ext uri="{FF2B5EF4-FFF2-40B4-BE49-F238E27FC236}">
                    <a16:creationId xmlns:a16="http://schemas.microsoft.com/office/drawing/2014/main" id="{D021F521-5C4A-4540-B9D0-3BA775BFCF32}"/>
                  </a:ext>
                </a:extLst>
              </p14:cNvPr>
              <p14:cNvContentPartPr/>
              <p14:nvPr/>
            </p14:nvContentPartPr>
            <p14:xfrm>
              <a:off x="3780120" y="2849200"/>
              <a:ext cx="255960" cy="263880"/>
            </p14:xfrm>
          </p:contentPart>
        </mc:Choice>
        <mc:Fallback xmlns="">
          <p:pic>
            <p:nvPicPr>
              <p:cNvPr id="45" name="Ink 44">
                <a:extLst>
                  <a:ext uri="{FF2B5EF4-FFF2-40B4-BE49-F238E27FC236}">
                    <a16:creationId xmlns:a16="http://schemas.microsoft.com/office/drawing/2014/main" id="{D021F521-5C4A-4540-B9D0-3BA775BFCF32}"/>
                  </a:ext>
                </a:extLst>
              </p:cNvPr>
              <p:cNvPicPr/>
              <p:nvPr/>
            </p:nvPicPr>
            <p:blipFill>
              <a:blip r:embed="rId111"/>
              <a:stretch>
                <a:fillRect/>
              </a:stretch>
            </p:blipFill>
            <p:spPr>
              <a:xfrm>
                <a:off x="3771120" y="2840200"/>
                <a:ext cx="273600" cy="281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2">
            <p14:nvContentPartPr>
              <p14:cNvPr id="46" name="Ink 45">
                <a:extLst>
                  <a:ext uri="{FF2B5EF4-FFF2-40B4-BE49-F238E27FC236}">
                    <a16:creationId xmlns:a16="http://schemas.microsoft.com/office/drawing/2014/main" id="{AE7A3D8D-D370-4A20-9FF0-BC2135A4EA0A}"/>
                  </a:ext>
                </a:extLst>
              </p14:cNvPr>
              <p14:cNvContentPartPr/>
              <p14:nvPr/>
            </p14:nvContentPartPr>
            <p14:xfrm>
              <a:off x="3813960" y="3270400"/>
              <a:ext cx="29520" cy="66600"/>
            </p14:xfrm>
          </p:contentPart>
        </mc:Choice>
        <mc:Fallback xmlns="">
          <p:pic>
            <p:nvPicPr>
              <p:cNvPr id="46" name="Ink 45">
                <a:extLst>
                  <a:ext uri="{FF2B5EF4-FFF2-40B4-BE49-F238E27FC236}">
                    <a16:creationId xmlns:a16="http://schemas.microsoft.com/office/drawing/2014/main" id="{AE7A3D8D-D370-4A20-9FF0-BC2135A4EA0A}"/>
                  </a:ext>
                </a:extLst>
              </p:cNvPr>
              <p:cNvPicPr/>
              <p:nvPr/>
            </p:nvPicPr>
            <p:blipFill>
              <a:blip r:embed="rId113"/>
              <a:stretch>
                <a:fillRect/>
              </a:stretch>
            </p:blipFill>
            <p:spPr>
              <a:xfrm>
                <a:off x="3804960" y="3261400"/>
                <a:ext cx="47160" cy="84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4">
            <p14:nvContentPartPr>
              <p14:cNvPr id="47" name="Ink 46">
                <a:extLst>
                  <a:ext uri="{FF2B5EF4-FFF2-40B4-BE49-F238E27FC236}">
                    <a16:creationId xmlns:a16="http://schemas.microsoft.com/office/drawing/2014/main" id="{532E2BA6-DAB8-416F-AFA5-DA97692B8D12}"/>
                  </a:ext>
                </a:extLst>
              </p14:cNvPr>
              <p14:cNvContentPartPr/>
              <p14:nvPr/>
            </p14:nvContentPartPr>
            <p14:xfrm>
              <a:off x="3844920" y="3165640"/>
              <a:ext cx="34920" cy="24120"/>
            </p14:xfrm>
          </p:contentPart>
        </mc:Choice>
        <mc:Fallback xmlns="">
          <p:pic>
            <p:nvPicPr>
              <p:cNvPr id="47" name="Ink 46">
                <a:extLst>
                  <a:ext uri="{FF2B5EF4-FFF2-40B4-BE49-F238E27FC236}">
                    <a16:creationId xmlns:a16="http://schemas.microsoft.com/office/drawing/2014/main" id="{532E2BA6-DAB8-416F-AFA5-DA97692B8D12}"/>
                  </a:ext>
                </a:extLst>
              </p:cNvPr>
              <p:cNvPicPr/>
              <p:nvPr/>
            </p:nvPicPr>
            <p:blipFill>
              <a:blip r:embed="rId115"/>
              <a:stretch>
                <a:fillRect/>
              </a:stretch>
            </p:blipFill>
            <p:spPr>
              <a:xfrm>
                <a:off x="3836280" y="3157000"/>
                <a:ext cx="52560" cy="41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6">
            <p14:nvContentPartPr>
              <p14:cNvPr id="50" name="Ink 49">
                <a:extLst>
                  <a:ext uri="{FF2B5EF4-FFF2-40B4-BE49-F238E27FC236}">
                    <a16:creationId xmlns:a16="http://schemas.microsoft.com/office/drawing/2014/main" id="{A0D60D4A-7840-4D0D-94CF-A1178E7CCBCA}"/>
                  </a:ext>
                </a:extLst>
              </p14:cNvPr>
              <p14:cNvContentPartPr/>
              <p14:nvPr/>
            </p14:nvContentPartPr>
            <p14:xfrm>
              <a:off x="3413640" y="2901760"/>
              <a:ext cx="172080" cy="181080"/>
            </p14:xfrm>
          </p:contentPart>
        </mc:Choice>
        <mc:Fallback xmlns="">
          <p:pic>
            <p:nvPicPr>
              <p:cNvPr id="50" name="Ink 49">
                <a:extLst>
                  <a:ext uri="{FF2B5EF4-FFF2-40B4-BE49-F238E27FC236}">
                    <a16:creationId xmlns:a16="http://schemas.microsoft.com/office/drawing/2014/main" id="{A0D60D4A-7840-4D0D-94CF-A1178E7CCBCA}"/>
                  </a:ext>
                </a:extLst>
              </p:cNvPr>
              <p:cNvPicPr/>
              <p:nvPr/>
            </p:nvPicPr>
            <p:blipFill>
              <a:blip r:embed="rId117"/>
              <a:stretch>
                <a:fillRect/>
              </a:stretch>
            </p:blipFill>
            <p:spPr>
              <a:xfrm>
                <a:off x="3404640" y="2893120"/>
                <a:ext cx="189720" cy="198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8">
            <p14:nvContentPartPr>
              <p14:cNvPr id="62" name="Ink 61">
                <a:extLst>
                  <a:ext uri="{FF2B5EF4-FFF2-40B4-BE49-F238E27FC236}">
                    <a16:creationId xmlns:a16="http://schemas.microsoft.com/office/drawing/2014/main" id="{3D1B2B77-67E2-482B-BA0B-C432EA05D1E5}"/>
                  </a:ext>
                </a:extLst>
              </p14:cNvPr>
              <p14:cNvContentPartPr/>
              <p14:nvPr/>
            </p14:nvContentPartPr>
            <p14:xfrm>
              <a:off x="4829160" y="2776120"/>
              <a:ext cx="79200" cy="91800"/>
            </p14:xfrm>
          </p:contentPart>
        </mc:Choice>
        <mc:Fallback xmlns="">
          <p:pic>
            <p:nvPicPr>
              <p:cNvPr id="62" name="Ink 61">
                <a:extLst>
                  <a:ext uri="{FF2B5EF4-FFF2-40B4-BE49-F238E27FC236}">
                    <a16:creationId xmlns:a16="http://schemas.microsoft.com/office/drawing/2014/main" id="{3D1B2B77-67E2-482B-BA0B-C432EA05D1E5}"/>
                  </a:ext>
                </a:extLst>
              </p:cNvPr>
              <p:cNvPicPr/>
              <p:nvPr/>
            </p:nvPicPr>
            <p:blipFill>
              <a:blip r:embed="rId119"/>
              <a:stretch>
                <a:fillRect/>
              </a:stretch>
            </p:blipFill>
            <p:spPr>
              <a:xfrm>
                <a:off x="4820160" y="2767120"/>
                <a:ext cx="96840" cy="10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0">
            <p14:nvContentPartPr>
              <p14:cNvPr id="63" name="Ink 62">
                <a:extLst>
                  <a:ext uri="{FF2B5EF4-FFF2-40B4-BE49-F238E27FC236}">
                    <a16:creationId xmlns:a16="http://schemas.microsoft.com/office/drawing/2014/main" id="{789F350C-552E-4985-82F9-A3D00CD106EE}"/>
                  </a:ext>
                </a:extLst>
              </p14:cNvPr>
              <p14:cNvContentPartPr/>
              <p14:nvPr/>
            </p14:nvContentPartPr>
            <p14:xfrm>
              <a:off x="4522800" y="2758840"/>
              <a:ext cx="165240" cy="72000"/>
            </p14:xfrm>
          </p:contentPart>
        </mc:Choice>
        <mc:Fallback xmlns="">
          <p:pic>
            <p:nvPicPr>
              <p:cNvPr id="63" name="Ink 62">
                <a:extLst>
                  <a:ext uri="{FF2B5EF4-FFF2-40B4-BE49-F238E27FC236}">
                    <a16:creationId xmlns:a16="http://schemas.microsoft.com/office/drawing/2014/main" id="{789F350C-552E-4985-82F9-A3D00CD106EE}"/>
                  </a:ext>
                </a:extLst>
              </p:cNvPr>
              <p:cNvPicPr/>
              <p:nvPr/>
            </p:nvPicPr>
            <p:blipFill>
              <a:blip r:embed="rId121"/>
              <a:stretch>
                <a:fillRect/>
              </a:stretch>
            </p:blipFill>
            <p:spPr>
              <a:xfrm>
                <a:off x="4514160" y="2749840"/>
                <a:ext cx="182880" cy="89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2">
            <p14:nvContentPartPr>
              <p14:cNvPr id="65" name="Ink 64">
                <a:extLst>
                  <a:ext uri="{FF2B5EF4-FFF2-40B4-BE49-F238E27FC236}">
                    <a16:creationId xmlns:a16="http://schemas.microsoft.com/office/drawing/2014/main" id="{72665D3B-9AD4-4337-9F6C-D346B1383C04}"/>
                  </a:ext>
                </a:extLst>
              </p14:cNvPr>
              <p14:cNvContentPartPr/>
              <p14:nvPr/>
            </p14:nvContentPartPr>
            <p14:xfrm>
              <a:off x="4526400" y="2880880"/>
              <a:ext cx="236520" cy="289080"/>
            </p14:xfrm>
          </p:contentPart>
        </mc:Choice>
        <mc:Fallback xmlns="">
          <p:pic>
            <p:nvPicPr>
              <p:cNvPr id="65" name="Ink 64">
                <a:extLst>
                  <a:ext uri="{FF2B5EF4-FFF2-40B4-BE49-F238E27FC236}">
                    <a16:creationId xmlns:a16="http://schemas.microsoft.com/office/drawing/2014/main" id="{72665D3B-9AD4-4337-9F6C-D346B1383C04}"/>
                  </a:ext>
                </a:extLst>
              </p:cNvPr>
              <p:cNvPicPr/>
              <p:nvPr/>
            </p:nvPicPr>
            <p:blipFill>
              <a:blip r:embed="rId123"/>
              <a:stretch>
                <a:fillRect/>
              </a:stretch>
            </p:blipFill>
            <p:spPr>
              <a:xfrm>
                <a:off x="4517760" y="2872240"/>
                <a:ext cx="254160" cy="306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4">
            <p14:nvContentPartPr>
              <p14:cNvPr id="66" name="Ink 65">
                <a:extLst>
                  <a:ext uri="{FF2B5EF4-FFF2-40B4-BE49-F238E27FC236}">
                    <a16:creationId xmlns:a16="http://schemas.microsoft.com/office/drawing/2014/main" id="{55A381DF-1CE3-4A03-8DE9-4A85E119318C}"/>
                  </a:ext>
                </a:extLst>
              </p14:cNvPr>
              <p14:cNvContentPartPr/>
              <p14:nvPr/>
            </p14:nvContentPartPr>
            <p14:xfrm>
              <a:off x="4102680" y="2897800"/>
              <a:ext cx="354960" cy="233640"/>
            </p14:xfrm>
          </p:contentPart>
        </mc:Choice>
        <mc:Fallback xmlns="">
          <p:pic>
            <p:nvPicPr>
              <p:cNvPr id="66" name="Ink 65">
                <a:extLst>
                  <a:ext uri="{FF2B5EF4-FFF2-40B4-BE49-F238E27FC236}">
                    <a16:creationId xmlns:a16="http://schemas.microsoft.com/office/drawing/2014/main" id="{55A381DF-1CE3-4A03-8DE9-4A85E119318C}"/>
                  </a:ext>
                </a:extLst>
              </p:cNvPr>
              <p:cNvPicPr/>
              <p:nvPr/>
            </p:nvPicPr>
            <p:blipFill>
              <a:blip r:embed="rId125"/>
              <a:stretch>
                <a:fillRect/>
              </a:stretch>
            </p:blipFill>
            <p:spPr>
              <a:xfrm>
                <a:off x="4094040" y="2888814"/>
                <a:ext cx="372600" cy="25125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6">
            <p14:nvContentPartPr>
              <p14:cNvPr id="70" name="Ink 69">
                <a:extLst>
                  <a:ext uri="{FF2B5EF4-FFF2-40B4-BE49-F238E27FC236}">
                    <a16:creationId xmlns:a16="http://schemas.microsoft.com/office/drawing/2014/main" id="{87C3B048-49CB-4BA6-9C30-B825F1355046}"/>
                  </a:ext>
                </a:extLst>
              </p14:cNvPr>
              <p14:cNvContentPartPr/>
              <p14:nvPr/>
            </p14:nvContentPartPr>
            <p14:xfrm>
              <a:off x="4902960" y="2907160"/>
              <a:ext cx="160920" cy="192240"/>
            </p14:xfrm>
          </p:contentPart>
        </mc:Choice>
        <mc:Fallback xmlns="">
          <p:pic>
            <p:nvPicPr>
              <p:cNvPr id="70" name="Ink 69">
                <a:extLst>
                  <a:ext uri="{FF2B5EF4-FFF2-40B4-BE49-F238E27FC236}">
                    <a16:creationId xmlns:a16="http://schemas.microsoft.com/office/drawing/2014/main" id="{87C3B048-49CB-4BA6-9C30-B825F1355046}"/>
                  </a:ext>
                </a:extLst>
              </p:cNvPr>
              <p:cNvPicPr/>
              <p:nvPr/>
            </p:nvPicPr>
            <p:blipFill>
              <a:blip r:embed="rId127"/>
              <a:stretch>
                <a:fillRect/>
              </a:stretch>
            </p:blipFill>
            <p:spPr>
              <a:xfrm>
                <a:off x="4894320" y="2898520"/>
                <a:ext cx="178560" cy="209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8">
            <p14:nvContentPartPr>
              <p14:cNvPr id="78" name="Ink 77">
                <a:extLst>
                  <a:ext uri="{FF2B5EF4-FFF2-40B4-BE49-F238E27FC236}">
                    <a16:creationId xmlns:a16="http://schemas.microsoft.com/office/drawing/2014/main" id="{159C503E-6D08-42CD-B8F3-BDEA4F58B42A}"/>
                  </a:ext>
                </a:extLst>
              </p14:cNvPr>
              <p14:cNvContentPartPr/>
              <p14:nvPr/>
            </p14:nvContentPartPr>
            <p14:xfrm>
              <a:off x="8645160" y="2020840"/>
              <a:ext cx="85320" cy="66240"/>
            </p14:xfrm>
          </p:contentPart>
        </mc:Choice>
        <mc:Fallback xmlns="">
          <p:pic>
            <p:nvPicPr>
              <p:cNvPr id="78" name="Ink 77">
                <a:extLst>
                  <a:ext uri="{FF2B5EF4-FFF2-40B4-BE49-F238E27FC236}">
                    <a16:creationId xmlns:a16="http://schemas.microsoft.com/office/drawing/2014/main" id="{159C503E-6D08-42CD-B8F3-BDEA4F58B42A}"/>
                  </a:ext>
                </a:extLst>
              </p:cNvPr>
              <p:cNvPicPr/>
              <p:nvPr/>
            </p:nvPicPr>
            <p:blipFill>
              <a:blip r:embed="rId129"/>
              <a:stretch>
                <a:fillRect/>
              </a:stretch>
            </p:blipFill>
            <p:spPr>
              <a:xfrm>
                <a:off x="8636520" y="2011840"/>
                <a:ext cx="102960" cy="83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0">
            <p14:nvContentPartPr>
              <p14:cNvPr id="80" name="Ink 79">
                <a:extLst>
                  <a:ext uri="{FF2B5EF4-FFF2-40B4-BE49-F238E27FC236}">
                    <a16:creationId xmlns:a16="http://schemas.microsoft.com/office/drawing/2014/main" id="{C494DC23-20B5-4901-8CE7-330E33FF08ED}"/>
                  </a:ext>
                </a:extLst>
              </p14:cNvPr>
              <p14:cNvContentPartPr/>
              <p14:nvPr/>
            </p14:nvContentPartPr>
            <p14:xfrm>
              <a:off x="5167200" y="2709880"/>
              <a:ext cx="207720" cy="78480"/>
            </p14:xfrm>
          </p:contentPart>
        </mc:Choice>
        <mc:Fallback xmlns="">
          <p:pic>
            <p:nvPicPr>
              <p:cNvPr id="80" name="Ink 79">
                <a:extLst>
                  <a:ext uri="{FF2B5EF4-FFF2-40B4-BE49-F238E27FC236}">
                    <a16:creationId xmlns:a16="http://schemas.microsoft.com/office/drawing/2014/main" id="{C494DC23-20B5-4901-8CE7-330E33FF08ED}"/>
                  </a:ext>
                </a:extLst>
              </p:cNvPr>
              <p:cNvPicPr/>
              <p:nvPr/>
            </p:nvPicPr>
            <p:blipFill>
              <a:blip r:embed="rId131"/>
              <a:stretch>
                <a:fillRect/>
              </a:stretch>
            </p:blipFill>
            <p:spPr>
              <a:xfrm>
                <a:off x="5158200" y="2700880"/>
                <a:ext cx="225360" cy="96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2">
            <p14:nvContentPartPr>
              <p14:cNvPr id="81" name="Ink 80">
                <a:extLst>
                  <a:ext uri="{FF2B5EF4-FFF2-40B4-BE49-F238E27FC236}">
                    <a16:creationId xmlns:a16="http://schemas.microsoft.com/office/drawing/2014/main" id="{6D4B91D2-B248-43CC-971C-D47A854ECB49}"/>
                  </a:ext>
                </a:extLst>
              </p14:cNvPr>
              <p14:cNvContentPartPr/>
              <p14:nvPr/>
            </p14:nvContentPartPr>
            <p14:xfrm>
              <a:off x="5131200" y="2830480"/>
              <a:ext cx="435240" cy="324720"/>
            </p14:xfrm>
          </p:contentPart>
        </mc:Choice>
        <mc:Fallback xmlns="">
          <p:pic>
            <p:nvPicPr>
              <p:cNvPr id="81" name="Ink 80">
                <a:extLst>
                  <a:ext uri="{FF2B5EF4-FFF2-40B4-BE49-F238E27FC236}">
                    <a16:creationId xmlns:a16="http://schemas.microsoft.com/office/drawing/2014/main" id="{6D4B91D2-B248-43CC-971C-D47A854ECB49}"/>
                  </a:ext>
                </a:extLst>
              </p:cNvPr>
              <p:cNvPicPr/>
              <p:nvPr/>
            </p:nvPicPr>
            <p:blipFill>
              <a:blip r:embed="rId133"/>
              <a:stretch>
                <a:fillRect/>
              </a:stretch>
            </p:blipFill>
            <p:spPr>
              <a:xfrm>
                <a:off x="5122207" y="2821840"/>
                <a:ext cx="452865" cy="342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4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4967903C-5B25-4B25-89A4-8497B09C1ED6}"/>
                  </a:ext>
                </a:extLst>
              </p14:cNvPr>
              <p14:cNvContentPartPr/>
              <p14:nvPr/>
            </p14:nvContentPartPr>
            <p14:xfrm>
              <a:off x="5977920" y="2821120"/>
              <a:ext cx="61200" cy="29988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4967903C-5B25-4B25-89A4-8497B09C1ED6}"/>
                  </a:ext>
                </a:extLst>
              </p:cNvPr>
              <p:cNvPicPr/>
              <p:nvPr/>
            </p:nvPicPr>
            <p:blipFill>
              <a:blip r:embed="rId135"/>
              <a:stretch>
                <a:fillRect/>
              </a:stretch>
            </p:blipFill>
            <p:spPr>
              <a:xfrm>
                <a:off x="5968920" y="2812480"/>
                <a:ext cx="78840" cy="317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6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758618CA-087C-4FE9-9045-0955E81B3AB3}"/>
                  </a:ext>
                </a:extLst>
              </p14:cNvPr>
              <p14:cNvContentPartPr/>
              <p14:nvPr/>
            </p14:nvContentPartPr>
            <p14:xfrm>
              <a:off x="5925360" y="2766760"/>
              <a:ext cx="268200" cy="38772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758618CA-087C-4FE9-9045-0955E81B3AB3}"/>
                  </a:ext>
                </a:extLst>
              </p:cNvPr>
              <p:cNvPicPr/>
              <p:nvPr/>
            </p:nvPicPr>
            <p:blipFill>
              <a:blip r:embed="rId137"/>
              <a:stretch>
                <a:fillRect/>
              </a:stretch>
            </p:blipFill>
            <p:spPr>
              <a:xfrm>
                <a:off x="5916360" y="2757760"/>
                <a:ext cx="285840" cy="405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8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9DAABE9D-95C4-4C5E-9C3A-5F060BF51056}"/>
                  </a:ext>
                </a:extLst>
              </p14:cNvPr>
              <p14:cNvContentPartPr/>
              <p14:nvPr/>
            </p14:nvContentPartPr>
            <p14:xfrm>
              <a:off x="6314880" y="2749480"/>
              <a:ext cx="385560" cy="41004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9DAABE9D-95C4-4C5E-9C3A-5F060BF51056}"/>
                  </a:ext>
                </a:extLst>
              </p:cNvPr>
              <p:cNvPicPr/>
              <p:nvPr/>
            </p:nvPicPr>
            <p:blipFill>
              <a:blip r:embed="rId139"/>
              <a:stretch>
                <a:fillRect/>
              </a:stretch>
            </p:blipFill>
            <p:spPr>
              <a:xfrm>
                <a:off x="6306240" y="2740840"/>
                <a:ext cx="403200" cy="427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0">
            <p14:nvContentPartPr>
              <p14:cNvPr id="59" name="Ink 58">
                <a:extLst>
                  <a:ext uri="{FF2B5EF4-FFF2-40B4-BE49-F238E27FC236}">
                    <a16:creationId xmlns:a16="http://schemas.microsoft.com/office/drawing/2014/main" id="{C1B2BC7E-AD91-41FA-B49B-7EF19314B404}"/>
                  </a:ext>
                </a:extLst>
              </p14:cNvPr>
              <p14:cNvContentPartPr/>
              <p14:nvPr/>
            </p14:nvContentPartPr>
            <p14:xfrm>
              <a:off x="7154400" y="2875480"/>
              <a:ext cx="1839600" cy="460080"/>
            </p14:xfrm>
          </p:contentPart>
        </mc:Choice>
        <mc:Fallback xmlns="">
          <p:pic>
            <p:nvPicPr>
              <p:cNvPr id="59" name="Ink 58">
                <a:extLst>
                  <a:ext uri="{FF2B5EF4-FFF2-40B4-BE49-F238E27FC236}">
                    <a16:creationId xmlns:a16="http://schemas.microsoft.com/office/drawing/2014/main" id="{C1B2BC7E-AD91-41FA-B49B-7EF19314B404}"/>
                  </a:ext>
                </a:extLst>
              </p:cNvPr>
              <p:cNvPicPr/>
              <p:nvPr/>
            </p:nvPicPr>
            <p:blipFill>
              <a:blip r:embed="rId141"/>
              <a:stretch>
                <a:fillRect/>
              </a:stretch>
            </p:blipFill>
            <p:spPr>
              <a:xfrm>
                <a:off x="7145760" y="2866480"/>
                <a:ext cx="1857240" cy="477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2">
            <p14:nvContentPartPr>
              <p14:cNvPr id="84" name="Ink 83">
                <a:extLst>
                  <a:ext uri="{FF2B5EF4-FFF2-40B4-BE49-F238E27FC236}">
                    <a16:creationId xmlns:a16="http://schemas.microsoft.com/office/drawing/2014/main" id="{108D86B3-F7B4-4C34-AF9A-01F068760D6D}"/>
                  </a:ext>
                </a:extLst>
              </p14:cNvPr>
              <p14:cNvContentPartPr/>
              <p14:nvPr/>
            </p14:nvContentPartPr>
            <p14:xfrm>
              <a:off x="633360" y="3565960"/>
              <a:ext cx="254520" cy="588960"/>
            </p14:xfrm>
          </p:contentPart>
        </mc:Choice>
        <mc:Fallback xmlns="">
          <p:pic>
            <p:nvPicPr>
              <p:cNvPr id="84" name="Ink 83">
                <a:extLst>
                  <a:ext uri="{FF2B5EF4-FFF2-40B4-BE49-F238E27FC236}">
                    <a16:creationId xmlns:a16="http://schemas.microsoft.com/office/drawing/2014/main" id="{108D86B3-F7B4-4C34-AF9A-01F068760D6D}"/>
                  </a:ext>
                </a:extLst>
              </p:cNvPr>
              <p:cNvPicPr/>
              <p:nvPr/>
            </p:nvPicPr>
            <p:blipFill>
              <a:blip r:embed="rId143"/>
              <a:stretch>
                <a:fillRect/>
              </a:stretch>
            </p:blipFill>
            <p:spPr>
              <a:xfrm>
                <a:off x="624360" y="3557320"/>
                <a:ext cx="272160" cy="606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4">
            <p14:nvContentPartPr>
              <p14:cNvPr id="98" name="Ink 97">
                <a:extLst>
                  <a:ext uri="{FF2B5EF4-FFF2-40B4-BE49-F238E27FC236}">
                    <a16:creationId xmlns:a16="http://schemas.microsoft.com/office/drawing/2014/main" id="{E3451200-A881-4123-BC1E-FFC87F653E56}"/>
                  </a:ext>
                </a:extLst>
              </p14:cNvPr>
              <p14:cNvContentPartPr/>
              <p14:nvPr/>
            </p14:nvContentPartPr>
            <p14:xfrm>
              <a:off x="1756200" y="3848200"/>
              <a:ext cx="197640" cy="72360"/>
            </p14:xfrm>
          </p:contentPart>
        </mc:Choice>
        <mc:Fallback xmlns="">
          <p:pic>
            <p:nvPicPr>
              <p:cNvPr id="98" name="Ink 97">
                <a:extLst>
                  <a:ext uri="{FF2B5EF4-FFF2-40B4-BE49-F238E27FC236}">
                    <a16:creationId xmlns:a16="http://schemas.microsoft.com/office/drawing/2014/main" id="{E3451200-A881-4123-BC1E-FFC87F653E56}"/>
                  </a:ext>
                </a:extLst>
              </p:cNvPr>
              <p:cNvPicPr/>
              <p:nvPr/>
            </p:nvPicPr>
            <p:blipFill>
              <a:blip r:embed="rId145"/>
              <a:stretch>
                <a:fillRect/>
              </a:stretch>
            </p:blipFill>
            <p:spPr>
              <a:xfrm>
                <a:off x="1747216" y="3839560"/>
                <a:ext cx="215248" cy="9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6">
            <p14:nvContentPartPr>
              <p14:cNvPr id="104" name="Ink 103">
                <a:extLst>
                  <a:ext uri="{FF2B5EF4-FFF2-40B4-BE49-F238E27FC236}">
                    <a16:creationId xmlns:a16="http://schemas.microsoft.com/office/drawing/2014/main" id="{34DCDB1F-ADE7-496A-9B1A-15CEB9087DAB}"/>
                  </a:ext>
                </a:extLst>
              </p14:cNvPr>
              <p14:cNvContentPartPr/>
              <p14:nvPr/>
            </p14:nvContentPartPr>
            <p14:xfrm>
              <a:off x="1148880" y="3645520"/>
              <a:ext cx="461160" cy="499320"/>
            </p14:xfrm>
          </p:contentPart>
        </mc:Choice>
        <mc:Fallback xmlns="">
          <p:pic>
            <p:nvPicPr>
              <p:cNvPr id="104" name="Ink 103">
                <a:extLst>
                  <a:ext uri="{FF2B5EF4-FFF2-40B4-BE49-F238E27FC236}">
                    <a16:creationId xmlns:a16="http://schemas.microsoft.com/office/drawing/2014/main" id="{34DCDB1F-ADE7-496A-9B1A-15CEB9087DAB}"/>
                  </a:ext>
                </a:extLst>
              </p:cNvPr>
              <p:cNvPicPr/>
              <p:nvPr/>
            </p:nvPicPr>
            <p:blipFill>
              <a:blip r:embed="rId147"/>
              <a:stretch>
                <a:fillRect/>
              </a:stretch>
            </p:blipFill>
            <p:spPr>
              <a:xfrm>
                <a:off x="1139880" y="3636520"/>
                <a:ext cx="478800" cy="516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8">
            <p14:nvContentPartPr>
              <p14:cNvPr id="107" name="Ink 106">
                <a:extLst>
                  <a:ext uri="{FF2B5EF4-FFF2-40B4-BE49-F238E27FC236}">
                    <a16:creationId xmlns:a16="http://schemas.microsoft.com/office/drawing/2014/main" id="{BBDB85A3-2813-4BAE-83CF-EDB6B9740780}"/>
                  </a:ext>
                </a:extLst>
              </p14:cNvPr>
              <p14:cNvContentPartPr/>
              <p14:nvPr/>
            </p14:nvContentPartPr>
            <p14:xfrm>
              <a:off x="2244720" y="4246000"/>
              <a:ext cx="14040" cy="54720"/>
            </p14:xfrm>
          </p:contentPart>
        </mc:Choice>
        <mc:Fallback xmlns="">
          <p:pic>
            <p:nvPicPr>
              <p:cNvPr id="107" name="Ink 106">
                <a:extLst>
                  <a:ext uri="{FF2B5EF4-FFF2-40B4-BE49-F238E27FC236}">
                    <a16:creationId xmlns:a16="http://schemas.microsoft.com/office/drawing/2014/main" id="{BBDB85A3-2813-4BAE-83CF-EDB6B9740780}"/>
                  </a:ext>
                </a:extLst>
              </p:cNvPr>
              <p:cNvPicPr/>
              <p:nvPr/>
            </p:nvPicPr>
            <p:blipFill>
              <a:blip r:embed="rId149"/>
              <a:stretch>
                <a:fillRect/>
              </a:stretch>
            </p:blipFill>
            <p:spPr>
              <a:xfrm>
                <a:off x="2235720" y="4237000"/>
                <a:ext cx="31680" cy="72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0">
            <p14:nvContentPartPr>
              <p14:cNvPr id="128" name="Ink 127">
                <a:extLst>
                  <a:ext uri="{FF2B5EF4-FFF2-40B4-BE49-F238E27FC236}">
                    <a16:creationId xmlns:a16="http://schemas.microsoft.com/office/drawing/2014/main" id="{4FA20237-6F04-4385-A64C-1C9EEC1B9BBE}"/>
                  </a:ext>
                </a:extLst>
              </p14:cNvPr>
              <p14:cNvContentPartPr/>
              <p14:nvPr/>
            </p14:nvContentPartPr>
            <p14:xfrm>
              <a:off x="2122680" y="3730480"/>
              <a:ext cx="1982520" cy="445320"/>
            </p14:xfrm>
          </p:contentPart>
        </mc:Choice>
        <mc:Fallback xmlns="">
          <p:pic>
            <p:nvPicPr>
              <p:cNvPr id="128" name="Ink 127">
                <a:extLst>
                  <a:ext uri="{FF2B5EF4-FFF2-40B4-BE49-F238E27FC236}">
                    <a16:creationId xmlns:a16="http://schemas.microsoft.com/office/drawing/2014/main" id="{4FA20237-6F04-4385-A64C-1C9EEC1B9BBE}"/>
                  </a:ext>
                </a:extLst>
              </p:cNvPr>
              <p:cNvPicPr/>
              <p:nvPr/>
            </p:nvPicPr>
            <p:blipFill>
              <a:blip r:embed="rId151"/>
              <a:stretch>
                <a:fillRect/>
              </a:stretch>
            </p:blipFill>
            <p:spPr>
              <a:xfrm>
                <a:off x="2113680" y="3721487"/>
                <a:ext cx="2000160" cy="46294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2">
            <p14:nvContentPartPr>
              <p14:cNvPr id="130" name="Ink 129">
                <a:extLst>
                  <a:ext uri="{FF2B5EF4-FFF2-40B4-BE49-F238E27FC236}">
                    <a16:creationId xmlns:a16="http://schemas.microsoft.com/office/drawing/2014/main" id="{ED8D36D4-8ABA-482D-83E3-CFD9801C9B89}"/>
                  </a:ext>
                </a:extLst>
              </p14:cNvPr>
              <p14:cNvContentPartPr/>
              <p14:nvPr/>
            </p14:nvContentPartPr>
            <p14:xfrm>
              <a:off x="7121280" y="3426640"/>
              <a:ext cx="1716120" cy="34920"/>
            </p14:xfrm>
          </p:contentPart>
        </mc:Choice>
        <mc:Fallback xmlns="">
          <p:pic>
            <p:nvPicPr>
              <p:cNvPr id="130" name="Ink 129">
                <a:extLst>
                  <a:ext uri="{FF2B5EF4-FFF2-40B4-BE49-F238E27FC236}">
                    <a16:creationId xmlns:a16="http://schemas.microsoft.com/office/drawing/2014/main" id="{ED8D36D4-8ABA-482D-83E3-CFD9801C9B89}"/>
                  </a:ext>
                </a:extLst>
              </p:cNvPr>
              <p:cNvPicPr/>
              <p:nvPr/>
            </p:nvPicPr>
            <p:blipFill>
              <a:blip r:embed="rId153"/>
              <a:stretch>
                <a:fillRect/>
              </a:stretch>
            </p:blipFill>
            <p:spPr>
              <a:xfrm>
                <a:off x="7103640" y="3391000"/>
                <a:ext cx="1751760" cy="106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4">
            <p14:nvContentPartPr>
              <p14:cNvPr id="131" name="Ink 130">
                <a:extLst>
                  <a:ext uri="{FF2B5EF4-FFF2-40B4-BE49-F238E27FC236}">
                    <a16:creationId xmlns:a16="http://schemas.microsoft.com/office/drawing/2014/main" id="{1182124E-547B-4C02-9C39-A2F4775F8308}"/>
                  </a:ext>
                </a:extLst>
              </p14:cNvPr>
              <p14:cNvContentPartPr/>
              <p14:nvPr/>
            </p14:nvContentPartPr>
            <p14:xfrm>
              <a:off x="1383600" y="3375520"/>
              <a:ext cx="1227600" cy="74160"/>
            </p14:xfrm>
          </p:contentPart>
        </mc:Choice>
        <mc:Fallback xmlns="">
          <p:pic>
            <p:nvPicPr>
              <p:cNvPr id="131" name="Ink 130">
                <a:extLst>
                  <a:ext uri="{FF2B5EF4-FFF2-40B4-BE49-F238E27FC236}">
                    <a16:creationId xmlns:a16="http://schemas.microsoft.com/office/drawing/2014/main" id="{1182124E-547B-4C02-9C39-A2F4775F8308}"/>
                  </a:ext>
                </a:extLst>
              </p:cNvPr>
              <p:cNvPicPr/>
              <p:nvPr/>
            </p:nvPicPr>
            <p:blipFill>
              <a:blip r:embed="rId155"/>
              <a:stretch>
                <a:fillRect/>
              </a:stretch>
            </p:blipFill>
            <p:spPr>
              <a:xfrm>
                <a:off x="1365960" y="3339880"/>
                <a:ext cx="1263240" cy="145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6">
            <p14:nvContentPartPr>
              <p14:cNvPr id="132" name="Ink 131">
                <a:extLst>
                  <a:ext uri="{FF2B5EF4-FFF2-40B4-BE49-F238E27FC236}">
                    <a16:creationId xmlns:a16="http://schemas.microsoft.com/office/drawing/2014/main" id="{D6D24665-383C-4506-AF0E-D1371BE44239}"/>
                  </a:ext>
                </a:extLst>
              </p14:cNvPr>
              <p14:cNvContentPartPr/>
              <p14:nvPr/>
            </p14:nvContentPartPr>
            <p14:xfrm>
              <a:off x="3711000" y="3298120"/>
              <a:ext cx="1661040" cy="126720"/>
            </p14:xfrm>
          </p:contentPart>
        </mc:Choice>
        <mc:Fallback xmlns="">
          <p:pic>
            <p:nvPicPr>
              <p:cNvPr id="132" name="Ink 131">
                <a:extLst>
                  <a:ext uri="{FF2B5EF4-FFF2-40B4-BE49-F238E27FC236}">
                    <a16:creationId xmlns:a16="http://schemas.microsoft.com/office/drawing/2014/main" id="{D6D24665-383C-4506-AF0E-D1371BE44239}"/>
                  </a:ext>
                </a:extLst>
              </p:cNvPr>
              <p:cNvPicPr/>
              <p:nvPr/>
            </p:nvPicPr>
            <p:blipFill>
              <a:blip r:embed="rId157"/>
              <a:stretch>
                <a:fillRect/>
              </a:stretch>
            </p:blipFill>
            <p:spPr>
              <a:xfrm>
                <a:off x="3693360" y="3262480"/>
                <a:ext cx="1696680" cy="198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8">
            <p14:nvContentPartPr>
              <p14:cNvPr id="133" name="Ink 132">
                <a:extLst>
                  <a:ext uri="{FF2B5EF4-FFF2-40B4-BE49-F238E27FC236}">
                    <a16:creationId xmlns:a16="http://schemas.microsoft.com/office/drawing/2014/main" id="{CDC866CB-D898-45AB-BE8C-557BDAB1F81C}"/>
                  </a:ext>
                </a:extLst>
              </p14:cNvPr>
              <p14:cNvContentPartPr/>
              <p14:nvPr/>
            </p14:nvContentPartPr>
            <p14:xfrm>
              <a:off x="2096760" y="4212880"/>
              <a:ext cx="1873080" cy="138240"/>
            </p14:xfrm>
          </p:contentPart>
        </mc:Choice>
        <mc:Fallback xmlns="">
          <p:pic>
            <p:nvPicPr>
              <p:cNvPr id="133" name="Ink 132">
                <a:extLst>
                  <a:ext uri="{FF2B5EF4-FFF2-40B4-BE49-F238E27FC236}">
                    <a16:creationId xmlns:a16="http://schemas.microsoft.com/office/drawing/2014/main" id="{CDC866CB-D898-45AB-BE8C-557BDAB1F81C}"/>
                  </a:ext>
                </a:extLst>
              </p:cNvPr>
              <p:cNvPicPr/>
              <p:nvPr/>
            </p:nvPicPr>
            <p:blipFill>
              <a:blip r:embed="rId159"/>
              <a:stretch>
                <a:fillRect/>
              </a:stretch>
            </p:blipFill>
            <p:spPr>
              <a:xfrm>
                <a:off x="2078760" y="4176880"/>
                <a:ext cx="1908720" cy="209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C4B4A9E5-2521-484D-A5C5-B76BC52B6B75}"/>
                  </a:ext>
                </a:extLst>
              </p14:cNvPr>
              <p14:cNvContentPartPr/>
              <p14:nvPr/>
            </p14:nvContentPartPr>
            <p14:xfrm>
              <a:off x="4391040" y="3750640"/>
              <a:ext cx="777240" cy="48492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C4B4A9E5-2521-484D-A5C5-B76BC52B6B75}"/>
                  </a:ext>
                </a:extLst>
              </p:cNvPr>
              <p:cNvPicPr/>
              <p:nvPr/>
            </p:nvPicPr>
            <p:blipFill>
              <a:blip r:embed="rId161"/>
              <a:stretch>
                <a:fillRect/>
              </a:stretch>
            </p:blipFill>
            <p:spPr>
              <a:xfrm>
                <a:off x="4382044" y="3742000"/>
                <a:ext cx="794872" cy="502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2">
            <p14:nvContentPartPr>
              <p14:cNvPr id="44" name="Ink 43">
                <a:extLst>
                  <a:ext uri="{FF2B5EF4-FFF2-40B4-BE49-F238E27FC236}">
                    <a16:creationId xmlns:a16="http://schemas.microsoft.com/office/drawing/2014/main" id="{D5C20260-CAFC-4B91-91A3-B3CC63E0C52D}"/>
                  </a:ext>
                </a:extLst>
              </p14:cNvPr>
              <p14:cNvContentPartPr/>
              <p14:nvPr/>
            </p14:nvContentPartPr>
            <p14:xfrm>
              <a:off x="5381040" y="3449320"/>
              <a:ext cx="2303280" cy="1251720"/>
            </p14:xfrm>
          </p:contentPart>
        </mc:Choice>
        <mc:Fallback xmlns="">
          <p:pic>
            <p:nvPicPr>
              <p:cNvPr id="44" name="Ink 43">
                <a:extLst>
                  <a:ext uri="{FF2B5EF4-FFF2-40B4-BE49-F238E27FC236}">
                    <a16:creationId xmlns:a16="http://schemas.microsoft.com/office/drawing/2014/main" id="{D5C20260-CAFC-4B91-91A3-B3CC63E0C52D}"/>
                  </a:ext>
                </a:extLst>
              </p:cNvPr>
              <p:cNvPicPr/>
              <p:nvPr/>
            </p:nvPicPr>
            <p:blipFill>
              <a:blip r:embed="rId163"/>
              <a:stretch>
                <a:fillRect/>
              </a:stretch>
            </p:blipFill>
            <p:spPr>
              <a:xfrm>
                <a:off x="5372400" y="3440680"/>
                <a:ext cx="2320920" cy="12693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74759458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38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39" name="Ink 38">
                <a:extLst>
                  <a:ext uri="{FF2B5EF4-FFF2-40B4-BE49-F238E27FC236}">
                    <a16:creationId xmlns:a16="http://schemas.microsoft.com/office/drawing/2014/main" id="{D5851DDD-004E-4979-A5AB-BF5502DB3B21}"/>
                  </a:ext>
                </a:extLst>
              </p14:cNvPr>
              <p14:cNvContentPartPr/>
              <p14:nvPr/>
            </p14:nvContentPartPr>
            <p14:xfrm>
              <a:off x="5955600" y="248560"/>
              <a:ext cx="362880" cy="343440"/>
            </p14:xfrm>
          </p:contentPart>
        </mc:Choice>
        <mc:Fallback xmlns="">
          <p:pic>
            <p:nvPicPr>
              <p:cNvPr id="39" name="Ink 38">
                <a:extLst>
                  <a:ext uri="{FF2B5EF4-FFF2-40B4-BE49-F238E27FC236}">
                    <a16:creationId xmlns:a16="http://schemas.microsoft.com/office/drawing/2014/main" id="{D5851DDD-004E-4979-A5AB-BF5502DB3B21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946960" y="239920"/>
                <a:ext cx="380520" cy="361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48" name="Ink 47">
                <a:extLst>
                  <a:ext uri="{FF2B5EF4-FFF2-40B4-BE49-F238E27FC236}">
                    <a16:creationId xmlns:a16="http://schemas.microsoft.com/office/drawing/2014/main" id="{3E981781-8D71-4984-9B22-ACA3378A576A}"/>
                  </a:ext>
                </a:extLst>
              </p14:cNvPr>
              <p14:cNvContentPartPr/>
              <p14:nvPr/>
            </p14:nvContentPartPr>
            <p14:xfrm>
              <a:off x="7603320" y="300040"/>
              <a:ext cx="629640" cy="322200"/>
            </p14:xfrm>
          </p:contentPart>
        </mc:Choice>
        <mc:Fallback xmlns="">
          <p:pic>
            <p:nvPicPr>
              <p:cNvPr id="48" name="Ink 47">
                <a:extLst>
                  <a:ext uri="{FF2B5EF4-FFF2-40B4-BE49-F238E27FC236}">
                    <a16:creationId xmlns:a16="http://schemas.microsoft.com/office/drawing/2014/main" id="{3E981781-8D71-4984-9B22-ACA3378A576A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7594325" y="291400"/>
                <a:ext cx="647270" cy="339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49" name="Ink 48">
                <a:extLst>
                  <a:ext uri="{FF2B5EF4-FFF2-40B4-BE49-F238E27FC236}">
                    <a16:creationId xmlns:a16="http://schemas.microsoft.com/office/drawing/2014/main" id="{3ADD1277-4963-45B4-A8A0-62608320DAC8}"/>
                  </a:ext>
                </a:extLst>
              </p14:cNvPr>
              <p14:cNvContentPartPr/>
              <p14:nvPr/>
            </p14:nvContentPartPr>
            <p14:xfrm>
              <a:off x="6709080" y="256120"/>
              <a:ext cx="637560" cy="465840"/>
            </p14:xfrm>
          </p:contentPart>
        </mc:Choice>
        <mc:Fallback xmlns="">
          <p:pic>
            <p:nvPicPr>
              <p:cNvPr id="49" name="Ink 48">
                <a:extLst>
                  <a:ext uri="{FF2B5EF4-FFF2-40B4-BE49-F238E27FC236}">
                    <a16:creationId xmlns:a16="http://schemas.microsoft.com/office/drawing/2014/main" id="{3ADD1277-4963-45B4-A8A0-62608320DAC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700435" y="247480"/>
                <a:ext cx="655210" cy="483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72" name="Ink 71">
                <a:extLst>
                  <a:ext uri="{FF2B5EF4-FFF2-40B4-BE49-F238E27FC236}">
                    <a16:creationId xmlns:a16="http://schemas.microsoft.com/office/drawing/2014/main" id="{569ABF58-08F1-4E22-9520-A8FECA37163D}"/>
                  </a:ext>
                </a:extLst>
              </p14:cNvPr>
              <p14:cNvContentPartPr/>
              <p14:nvPr/>
            </p14:nvContentPartPr>
            <p14:xfrm>
              <a:off x="522840" y="160000"/>
              <a:ext cx="5083560" cy="1121760"/>
            </p14:xfrm>
          </p:contentPart>
        </mc:Choice>
        <mc:Fallback xmlns="">
          <p:pic>
            <p:nvPicPr>
              <p:cNvPr id="72" name="Ink 71">
                <a:extLst>
                  <a:ext uri="{FF2B5EF4-FFF2-40B4-BE49-F238E27FC236}">
                    <a16:creationId xmlns:a16="http://schemas.microsoft.com/office/drawing/2014/main" id="{569ABF58-08F1-4E22-9520-A8FECA37163D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513841" y="151000"/>
                <a:ext cx="5101199" cy="1139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3D5F22C3-B6D1-4317-8C2A-3090BE3231FA}"/>
                  </a:ext>
                </a:extLst>
              </p14:cNvPr>
              <p14:cNvContentPartPr/>
              <p14:nvPr/>
            </p14:nvContentPartPr>
            <p14:xfrm>
              <a:off x="1467840" y="1242520"/>
              <a:ext cx="1173960" cy="43056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3D5F22C3-B6D1-4317-8C2A-3090BE3231FA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1458840" y="1233880"/>
                <a:ext cx="1191600" cy="448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19A4D485-F777-4BE1-9FB9-4F4CABBECF5F}"/>
                  </a:ext>
                </a:extLst>
              </p14:cNvPr>
              <p14:cNvContentPartPr/>
              <p14:nvPr/>
            </p14:nvContentPartPr>
            <p14:xfrm>
              <a:off x="3119160" y="1436200"/>
              <a:ext cx="345960" cy="31356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19A4D485-F777-4BE1-9FB9-4F4CABBECF5F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3110520" y="1427200"/>
                <a:ext cx="363600" cy="331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07BD21A8-4186-41F9-90EF-6ECD1F5C9261}"/>
                  </a:ext>
                </a:extLst>
              </p14:cNvPr>
              <p14:cNvContentPartPr/>
              <p14:nvPr/>
            </p14:nvContentPartPr>
            <p14:xfrm>
              <a:off x="3174240" y="1233160"/>
              <a:ext cx="221040" cy="6912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07BD21A8-4186-41F9-90EF-6ECD1F5C9261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3165600" y="1224520"/>
                <a:ext cx="238680" cy="86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568BCED1-3A89-4CE0-A306-10C4E3FE7904}"/>
                  </a:ext>
                </a:extLst>
              </p14:cNvPr>
              <p14:cNvContentPartPr/>
              <p14:nvPr/>
            </p14:nvContentPartPr>
            <p14:xfrm>
              <a:off x="3615600" y="1506040"/>
              <a:ext cx="128160" cy="2412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568BCED1-3A89-4CE0-A306-10C4E3FE7904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3606960" y="1497400"/>
                <a:ext cx="145800" cy="41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0CE1BFFA-1F03-44A5-8B41-E198852886FE}"/>
                  </a:ext>
                </a:extLst>
              </p14:cNvPr>
              <p14:cNvContentPartPr/>
              <p14:nvPr/>
            </p14:nvContentPartPr>
            <p14:xfrm>
              <a:off x="3622440" y="1604320"/>
              <a:ext cx="119520" cy="1224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0CE1BFFA-1F03-44A5-8B41-E198852886FE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3613440" y="1595320"/>
                <a:ext cx="137160" cy="29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77F33C3B-6A4C-4E2A-A27C-3A870D6F682B}"/>
                  </a:ext>
                </a:extLst>
              </p14:cNvPr>
              <p14:cNvContentPartPr/>
              <p14:nvPr/>
            </p14:nvContentPartPr>
            <p14:xfrm>
              <a:off x="4059840" y="1357720"/>
              <a:ext cx="180000" cy="4932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77F33C3B-6A4C-4E2A-A27C-3A870D6F682B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4050840" y="1349080"/>
                <a:ext cx="197640" cy="66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FDF2F7F1-B4DB-4240-9407-F52A24F16DD1}"/>
                  </a:ext>
                </a:extLst>
              </p14:cNvPr>
              <p14:cNvContentPartPr/>
              <p14:nvPr/>
            </p14:nvContentPartPr>
            <p14:xfrm>
              <a:off x="4052280" y="1271680"/>
              <a:ext cx="200520" cy="2016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FDF2F7F1-B4DB-4240-9407-F52A24F16DD1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4043640" y="1262680"/>
                <a:ext cx="218160" cy="37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A5F7BF47-3857-4CF1-9694-4CF33C430ED2}"/>
                  </a:ext>
                </a:extLst>
              </p14:cNvPr>
              <p14:cNvContentPartPr/>
              <p14:nvPr/>
            </p14:nvContentPartPr>
            <p14:xfrm>
              <a:off x="4031760" y="1467880"/>
              <a:ext cx="411840" cy="248040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A5F7BF47-3857-4CF1-9694-4CF33C430ED2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4023120" y="1459240"/>
                <a:ext cx="429480" cy="265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1A28C0A9-14AB-4BEC-A64D-68DF10945E1E}"/>
                  </a:ext>
                </a:extLst>
              </p14:cNvPr>
              <p14:cNvContentPartPr/>
              <p14:nvPr/>
            </p14:nvContentPartPr>
            <p14:xfrm>
              <a:off x="4531440" y="1336480"/>
              <a:ext cx="425880" cy="447120"/>
            </p14:xfrm>
          </p:contentPart>
        </mc:Choice>
        <mc:Fallback xmlns=""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1A28C0A9-14AB-4BEC-A64D-68DF10945E1E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4522800" y="1327840"/>
                <a:ext cx="443520" cy="464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71" name="Ink 70">
                <a:extLst>
                  <a:ext uri="{FF2B5EF4-FFF2-40B4-BE49-F238E27FC236}">
                    <a16:creationId xmlns:a16="http://schemas.microsoft.com/office/drawing/2014/main" id="{AB3F279B-6B0A-4EF4-A870-983759780064}"/>
                  </a:ext>
                </a:extLst>
              </p14:cNvPr>
              <p14:cNvContentPartPr/>
              <p14:nvPr/>
            </p14:nvContentPartPr>
            <p14:xfrm>
              <a:off x="473520" y="1801600"/>
              <a:ext cx="217800" cy="88200"/>
            </p14:xfrm>
          </p:contentPart>
        </mc:Choice>
        <mc:Fallback xmlns="">
          <p:pic>
            <p:nvPicPr>
              <p:cNvPr id="71" name="Ink 70">
                <a:extLst>
                  <a:ext uri="{FF2B5EF4-FFF2-40B4-BE49-F238E27FC236}">
                    <a16:creationId xmlns:a16="http://schemas.microsoft.com/office/drawing/2014/main" id="{AB3F279B-6B0A-4EF4-A870-983759780064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464880" y="1792600"/>
                <a:ext cx="235440" cy="105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75" name="Ink 74">
                <a:extLst>
                  <a:ext uri="{FF2B5EF4-FFF2-40B4-BE49-F238E27FC236}">
                    <a16:creationId xmlns:a16="http://schemas.microsoft.com/office/drawing/2014/main" id="{97E6F005-ED6B-4102-9982-FB80E3FBA296}"/>
                  </a:ext>
                </a:extLst>
              </p14:cNvPr>
              <p14:cNvContentPartPr/>
              <p14:nvPr/>
            </p14:nvContentPartPr>
            <p14:xfrm>
              <a:off x="539400" y="1949920"/>
              <a:ext cx="635040" cy="419760"/>
            </p14:xfrm>
          </p:contentPart>
        </mc:Choice>
        <mc:Fallback xmlns="">
          <p:pic>
            <p:nvPicPr>
              <p:cNvPr id="75" name="Ink 74">
                <a:extLst>
                  <a:ext uri="{FF2B5EF4-FFF2-40B4-BE49-F238E27FC236}">
                    <a16:creationId xmlns:a16="http://schemas.microsoft.com/office/drawing/2014/main" id="{97E6F005-ED6B-4102-9982-FB80E3FBA296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530400" y="1940920"/>
                <a:ext cx="652680" cy="437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77" name="Ink 76">
                <a:extLst>
                  <a:ext uri="{FF2B5EF4-FFF2-40B4-BE49-F238E27FC236}">
                    <a16:creationId xmlns:a16="http://schemas.microsoft.com/office/drawing/2014/main" id="{065099C1-7826-4DD2-8BB9-CD8473E93BA5}"/>
                  </a:ext>
                </a:extLst>
              </p14:cNvPr>
              <p14:cNvContentPartPr/>
              <p14:nvPr/>
            </p14:nvContentPartPr>
            <p14:xfrm>
              <a:off x="1309440" y="2415400"/>
              <a:ext cx="57600" cy="80640"/>
            </p14:xfrm>
          </p:contentPart>
        </mc:Choice>
        <mc:Fallback xmlns="">
          <p:pic>
            <p:nvPicPr>
              <p:cNvPr id="77" name="Ink 76">
                <a:extLst>
                  <a:ext uri="{FF2B5EF4-FFF2-40B4-BE49-F238E27FC236}">
                    <a16:creationId xmlns:a16="http://schemas.microsoft.com/office/drawing/2014/main" id="{065099C1-7826-4DD2-8BB9-CD8473E93BA5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1300800" y="2406760"/>
                <a:ext cx="75240" cy="98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">
            <p14:nvContentPartPr>
              <p14:cNvPr id="85" name="Ink 84">
                <a:extLst>
                  <a:ext uri="{FF2B5EF4-FFF2-40B4-BE49-F238E27FC236}">
                    <a16:creationId xmlns:a16="http://schemas.microsoft.com/office/drawing/2014/main" id="{F9E769EA-DD9E-4B24-BDF9-03D06D44C732}"/>
                  </a:ext>
                </a:extLst>
              </p14:cNvPr>
              <p14:cNvContentPartPr/>
              <p14:nvPr/>
            </p14:nvContentPartPr>
            <p14:xfrm>
              <a:off x="1335720" y="1948840"/>
              <a:ext cx="580320" cy="430200"/>
            </p14:xfrm>
          </p:contentPart>
        </mc:Choice>
        <mc:Fallback xmlns="">
          <p:pic>
            <p:nvPicPr>
              <p:cNvPr id="85" name="Ink 84">
                <a:extLst>
                  <a:ext uri="{FF2B5EF4-FFF2-40B4-BE49-F238E27FC236}">
                    <a16:creationId xmlns:a16="http://schemas.microsoft.com/office/drawing/2014/main" id="{F9E769EA-DD9E-4B24-BDF9-03D06D44C732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1327080" y="1940200"/>
                <a:ext cx="597960" cy="447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6">
            <p14:nvContentPartPr>
              <p14:cNvPr id="89" name="Ink 88">
                <a:extLst>
                  <a:ext uri="{FF2B5EF4-FFF2-40B4-BE49-F238E27FC236}">
                    <a16:creationId xmlns:a16="http://schemas.microsoft.com/office/drawing/2014/main" id="{D3673699-5A06-4718-95A8-704F91C23255}"/>
                  </a:ext>
                </a:extLst>
              </p14:cNvPr>
              <p14:cNvContentPartPr/>
              <p14:nvPr/>
            </p14:nvContentPartPr>
            <p14:xfrm>
              <a:off x="2007840" y="2118400"/>
              <a:ext cx="144720" cy="184680"/>
            </p14:xfrm>
          </p:contentPart>
        </mc:Choice>
        <mc:Fallback xmlns="">
          <p:pic>
            <p:nvPicPr>
              <p:cNvPr id="89" name="Ink 88">
                <a:extLst>
                  <a:ext uri="{FF2B5EF4-FFF2-40B4-BE49-F238E27FC236}">
                    <a16:creationId xmlns:a16="http://schemas.microsoft.com/office/drawing/2014/main" id="{D3673699-5A06-4718-95A8-704F91C23255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1999200" y="2109760"/>
                <a:ext cx="162360" cy="202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8">
            <p14:nvContentPartPr>
              <p14:cNvPr id="95" name="Ink 94">
                <a:extLst>
                  <a:ext uri="{FF2B5EF4-FFF2-40B4-BE49-F238E27FC236}">
                    <a16:creationId xmlns:a16="http://schemas.microsoft.com/office/drawing/2014/main" id="{8E901298-AD9D-4417-B34A-300AFDAE4A99}"/>
                  </a:ext>
                </a:extLst>
              </p14:cNvPr>
              <p14:cNvContentPartPr/>
              <p14:nvPr/>
            </p14:nvContentPartPr>
            <p14:xfrm>
              <a:off x="2238600" y="2064400"/>
              <a:ext cx="711360" cy="314280"/>
            </p14:xfrm>
          </p:contentPart>
        </mc:Choice>
        <mc:Fallback xmlns="">
          <p:pic>
            <p:nvPicPr>
              <p:cNvPr id="95" name="Ink 94">
                <a:extLst>
                  <a:ext uri="{FF2B5EF4-FFF2-40B4-BE49-F238E27FC236}">
                    <a16:creationId xmlns:a16="http://schemas.microsoft.com/office/drawing/2014/main" id="{8E901298-AD9D-4417-B34A-300AFDAE4A99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2229960" y="2055410"/>
                <a:ext cx="729000" cy="3319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96" name="Ink 95">
                <a:extLst>
                  <a:ext uri="{FF2B5EF4-FFF2-40B4-BE49-F238E27FC236}">
                    <a16:creationId xmlns:a16="http://schemas.microsoft.com/office/drawing/2014/main" id="{B6702700-03D7-4E53-A12D-15DEDBD6E3A1}"/>
                  </a:ext>
                </a:extLst>
              </p14:cNvPr>
              <p14:cNvContentPartPr/>
              <p14:nvPr/>
            </p14:nvContentPartPr>
            <p14:xfrm>
              <a:off x="2656560" y="1939480"/>
              <a:ext cx="174600" cy="79920"/>
            </p14:xfrm>
          </p:contentPart>
        </mc:Choice>
        <mc:Fallback xmlns="">
          <p:pic>
            <p:nvPicPr>
              <p:cNvPr id="96" name="Ink 95">
                <a:extLst>
                  <a:ext uri="{FF2B5EF4-FFF2-40B4-BE49-F238E27FC236}">
                    <a16:creationId xmlns:a16="http://schemas.microsoft.com/office/drawing/2014/main" id="{B6702700-03D7-4E53-A12D-15DEDBD6E3A1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2647920" y="1930840"/>
                <a:ext cx="192240" cy="97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2">
            <p14:nvContentPartPr>
              <p14:cNvPr id="99" name="Ink 98">
                <a:extLst>
                  <a:ext uri="{FF2B5EF4-FFF2-40B4-BE49-F238E27FC236}">
                    <a16:creationId xmlns:a16="http://schemas.microsoft.com/office/drawing/2014/main" id="{280C1B56-1D1A-4596-9BD7-78E3A8D669E0}"/>
                  </a:ext>
                </a:extLst>
              </p14:cNvPr>
              <p14:cNvContentPartPr/>
              <p14:nvPr/>
            </p14:nvContentPartPr>
            <p14:xfrm>
              <a:off x="3208800" y="2175640"/>
              <a:ext cx="144000" cy="32040"/>
            </p14:xfrm>
          </p:contentPart>
        </mc:Choice>
        <mc:Fallback xmlns="">
          <p:pic>
            <p:nvPicPr>
              <p:cNvPr id="99" name="Ink 98">
                <a:extLst>
                  <a:ext uri="{FF2B5EF4-FFF2-40B4-BE49-F238E27FC236}">
                    <a16:creationId xmlns:a16="http://schemas.microsoft.com/office/drawing/2014/main" id="{280C1B56-1D1A-4596-9BD7-78E3A8D669E0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3199800" y="2166640"/>
                <a:ext cx="161640" cy="49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4">
            <p14:nvContentPartPr>
              <p14:cNvPr id="100" name="Ink 99">
                <a:extLst>
                  <a:ext uri="{FF2B5EF4-FFF2-40B4-BE49-F238E27FC236}">
                    <a16:creationId xmlns:a16="http://schemas.microsoft.com/office/drawing/2014/main" id="{6D76ED78-F825-433B-AF3F-4D7C542D16BF}"/>
                  </a:ext>
                </a:extLst>
              </p14:cNvPr>
              <p14:cNvContentPartPr/>
              <p14:nvPr/>
            </p14:nvContentPartPr>
            <p14:xfrm>
              <a:off x="3224640" y="2259160"/>
              <a:ext cx="160560" cy="8280"/>
            </p14:xfrm>
          </p:contentPart>
        </mc:Choice>
        <mc:Fallback xmlns="">
          <p:pic>
            <p:nvPicPr>
              <p:cNvPr id="100" name="Ink 99">
                <a:extLst>
                  <a:ext uri="{FF2B5EF4-FFF2-40B4-BE49-F238E27FC236}">
                    <a16:creationId xmlns:a16="http://schemas.microsoft.com/office/drawing/2014/main" id="{6D76ED78-F825-433B-AF3F-4D7C542D16BF}"/>
                  </a:ext>
                </a:extLst>
              </p:cNvPr>
              <p:cNvPicPr/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3215640" y="2250160"/>
                <a:ext cx="178200" cy="25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6">
            <p14:nvContentPartPr>
              <p14:cNvPr id="101" name="Ink 100">
                <a:extLst>
                  <a:ext uri="{FF2B5EF4-FFF2-40B4-BE49-F238E27FC236}">
                    <a16:creationId xmlns:a16="http://schemas.microsoft.com/office/drawing/2014/main" id="{F8F834F7-0413-4ACA-BAC6-E3BD98A84D7D}"/>
                  </a:ext>
                </a:extLst>
              </p14:cNvPr>
              <p14:cNvContentPartPr/>
              <p14:nvPr/>
            </p14:nvContentPartPr>
            <p14:xfrm>
              <a:off x="3581400" y="2057560"/>
              <a:ext cx="287640" cy="290880"/>
            </p14:xfrm>
          </p:contentPart>
        </mc:Choice>
        <mc:Fallback xmlns="">
          <p:pic>
            <p:nvPicPr>
              <p:cNvPr id="101" name="Ink 100">
                <a:extLst>
                  <a:ext uri="{FF2B5EF4-FFF2-40B4-BE49-F238E27FC236}">
                    <a16:creationId xmlns:a16="http://schemas.microsoft.com/office/drawing/2014/main" id="{F8F834F7-0413-4ACA-BAC6-E3BD98A84D7D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3572400" y="2048920"/>
                <a:ext cx="305280" cy="308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8">
            <p14:nvContentPartPr>
              <p14:cNvPr id="102" name="Ink 101">
                <a:extLst>
                  <a:ext uri="{FF2B5EF4-FFF2-40B4-BE49-F238E27FC236}">
                    <a16:creationId xmlns:a16="http://schemas.microsoft.com/office/drawing/2014/main" id="{F36D9503-0CE2-4F19-B673-85C612E51DEF}"/>
                  </a:ext>
                </a:extLst>
              </p14:cNvPr>
              <p14:cNvContentPartPr/>
              <p14:nvPr/>
            </p14:nvContentPartPr>
            <p14:xfrm>
              <a:off x="3663120" y="2493520"/>
              <a:ext cx="25200" cy="68760"/>
            </p14:xfrm>
          </p:contentPart>
        </mc:Choice>
        <mc:Fallback xmlns="">
          <p:pic>
            <p:nvPicPr>
              <p:cNvPr id="102" name="Ink 101">
                <a:extLst>
                  <a:ext uri="{FF2B5EF4-FFF2-40B4-BE49-F238E27FC236}">
                    <a16:creationId xmlns:a16="http://schemas.microsoft.com/office/drawing/2014/main" id="{F36D9503-0CE2-4F19-B673-85C612E51DEF}"/>
                  </a:ext>
                </a:extLst>
              </p:cNvPr>
              <p:cNvPicPr/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3654120" y="2484880"/>
                <a:ext cx="42840" cy="86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0">
            <p14:nvContentPartPr>
              <p14:cNvPr id="103" name="Ink 102">
                <a:extLst>
                  <a:ext uri="{FF2B5EF4-FFF2-40B4-BE49-F238E27FC236}">
                    <a16:creationId xmlns:a16="http://schemas.microsoft.com/office/drawing/2014/main" id="{C213E6AA-F93E-4CC0-ABCE-519029699B7F}"/>
                  </a:ext>
                </a:extLst>
              </p14:cNvPr>
              <p14:cNvContentPartPr/>
              <p14:nvPr/>
            </p14:nvContentPartPr>
            <p14:xfrm>
              <a:off x="3693720" y="2406040"/>
              <a:ext cx="24480" cy="9720"/>
            </p14:xfrm>
          </p:contentPart>
        </mc:Choice>
        <mc:Fallback xmlns="">
          <p:pic>
            <p:nvPicPr>
              <p:cNvPr id="103" name="Ink 102">
                <a:extLst>
                  <a:ext uri="{FF2B5EF4-FFF2-40B4-BE49-F238E27FC236}">
                    <a16:creationId xmlns:a16="http://schemas.microsoft.com/office/drawing/2014/main" id="{C213E6AA-F93E-4CC0-ABCE-519029699B7F}"/>
                  </a:ext>
                </a:extLst>
              </p:cNvPr>
              <p:cNvPicPr/>
              <p:nvPr/>
            </p:nvPicPr>
            <p:blipFill>
              <a:blip r:embed="rId51"/>
              <a:stretch>
                <a:fillRect/>
              </a:stretch>
            </p:blipFill>
            <p:spPr>
              <a:xfrm>
                <a:off x="3684720" y="2397400"/>
                <a:ext cx="42120" cy="2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2">
            <p14:nvContentPartPr>
              <p14:cNvPr id="111" name="Ink 110">
                <a:extLst>
                  <a:ext uri="{FF2B5EF4-FFF2-40B4-BE49-F238E27FC236}">
                    <a16:creationId xmlns:a16="http://schemas.microsoft.com/office/drawing/2014/main" id="{24FE43B3-CABE-41E1-B3EE-3655647F4762}"/>
                  </a:ext>
                </a:extLst>
              </p14:cNvPr>
              <p14:cNvContentPartPr/>
              <p14:nvPr/>
            </p14:nvContentPartPr>
            <p14:xfrm>
              <a:off x="3963000" y="1956760"/>
              <a:ext cx="459360" cy="457920"/>
            </p14:xfrm>
          </p:contentPart>
        </mc:Choice>
        <mc:Fallback xmlns="">
          <p:pic>
            <p:nvPicPr>
              <p:cNvPr id="111" name="Ink 110">
                <a:extLst>
                  <a:ext uri="{FF2B5EF4-FFF2-40B4-BE49-F238E27FC236}">
                    <a16:creationId xmlns:a16="http://schemas.microsoft.com/office/drawing/2014/main" id="{24FE43B3-CABE-41E1-B3EE-3655647F4762}"/>
                  </a:ext>
                </a:extLst>
              </p:cNvPr>
              <p:cNvPicPr/>
              <p:nvPr/>
            </p:nvPicPr>
            <p:blipFill>
              <a:blip r:embed="rId53"/>
              <a:stretch>
                <a:fillRect/>
              </a:stretch>
            </p:blipFill>
            <p:spPr>
              <a:xfrm>
                <a:off x="3954007" y="1948113"/>
                <a:ext cx="476986" cy="47557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4">
            <p14:nvContentPartPr>
              <p14:cNvPr id="112" name="Ink 111">
                <a:extLst>
                  <a:ext uri="{FF2B5EF4-FFF2-40B4-BE49-F238E27FC236}">
                    <a16:creationId xmlns:a16="http://schemas.microsoft.com/office/drawing/2014/main" id="{4455C26D-BA10-4E96-8064-42EDBD839B9E}"/>
                  </a:ext>
                </a:extLst>
              </p14:cNvPr>
              <p14:cNvContentPartPr/>
              <p14:nvPr/>
            </p14:nvContentPartPr>
            <p14:xfrm>
              <a:off x="4491120" y="2120200"/>
              <a:ext cx="250560" cy="245160"/>
            </p14:xfrm>
          </p:contentPart>
        </mc:Choice>
        <mc:Fallback xmlns="">
          <p:pic>
            <p:nvPicPr>
              <p:cNvPr id="112" name="Ink 111">
                <a:extLst>
                  <a:ext uri="{FF2B5EF4-FFF2-40B4-BE49-F238E27FC236}">
                    <a16:creationId xmlns:a16="http://schemas.microsoft.com/office/drawing/2014/main" id="{4455C26D-BA10-4E96-8064-42EDBD839B9E}"/>
                  </a:ext>
                </a:extLst>
              </p:cNvPr>
              <p:cNvPicPr/>
              <p:nvPr/>
            </p:nvPicPr>
            <p:blipFill>
              <a:blip r:embed="rId55"/>
              <a:stretch>
                <a:fillRect/>
              </a:stretch>
            </p:blipFill>
            <p:spPr>
              <a:xfrm>
                <a:off x="4482120" y="2111560"/>
                <a:ext cx="268200" cy="262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6">
            <p14:nvContentPartPr>
              <p14:cNvPr id="113" name="Ink 112">
                <a:extLst>
                  <a:ext uri="{FF2B5EF4-FFF2-40B4-BE49-F238E27FC236}">
                    <a16:creationId xmlns:a16="http://schemas.microsoft.com/office/drawing/2014/main" id="{8D406A33-324E-44A0-A68E-7AA92A3CF1A4}"/>
                  </a:ext>
                </a:extLst>
              </p14:cNvPr>
              <p14:cNvContentPartPr/>
              <p14:nvPr/>
            </p14:nvContentPartPr>
            <p14:xfrm>
              <a:off x="4800000" y="2330800"/>
              <a:ext cx="5760" cy="50760"/>
            </p14:xfrm>
          </p:contentPart>
        </mc:Choice>
        <mc:Fallback xmlns="">
          <p:pic>
            <p:nvPicPr>
              <p:cNvPr id="113" name="Ink 112">
                <a:extLst>
                  <a:ext uri="{FF2B5EF4-FFF2-40B4-BE49-F238E27FC236}">
                    <a16:creationId xmlns:a16="http://schemas.microsoft.com/office/drawing/2014/main" id="{8D406A33-324E-44A0-A68E-7AA92A3CF1A4}"/>
                  </a:ext>
                </a:extLst>
              </p:cNvPr>
              <p:cNvPicPr/>
              <p:nvPr/>
            </p:nvPicPr>
            <p:blipFill>
              <a:blip r:embed="rId57"/>
              <a:stretch>
                <a:fillRect/>
              </a:stretch>
            </p:blipFill>
            <p:spPr>
              <a:xfrm>
                <a:off x="4791000" y="2321800"/>
                <a:ext cx="23400" cy="68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8">
            <p14:nvContentPartPr>
              <p14:cNvPr id="114" name="Ink 113">
                <a:extLst>
                  <a:ext uri="{FF2B5EF4-FFF2-40B4-BE49-F238E27FC236}">
                    <a16:creationId xmlns:a16="http://schemas.microsoft.com/office/drawing/2014/main" id="{08872525-5CF2-4BB5-ACC6-C3158F252418}"/>
                  </a:ext>
                </a:extLst>
              </p14:cNvPr>
              <p14:cNvContentPartPr/>
              <p14:nvPr/>
            </p14:nvContentPartPr>
            <p14:xfrm>
              <a:off x="4812600" y="2195440"/>
              <a:ext cx="18000" cy="20160"/>
            </p14:xfrm>
          </p:contentPart>
        </mc:Choice>
        <mc:Fallback xmlns="">
          <p:pic>
            <p:nvPicPr>
              <p:cNvPr id="114" name="Ink 113">
                <a:extLst>
                  <a:ext uri="{FF2B5EF4-FFF2-40B4-BE49-F238E27FC236}">
                    <a16:creationId xmlns:a16="http://schemas.microsoft.com/office/drawing/2014/main" id="{08872525-5CF2-4BB5-ACC6-C3158F252418}"/>
                  </a:ext>
                </a:extLst>
              </p:cNvPr>
              <p:cNvPicPr/>
              <p:nvPr/>
            </p:nvPicPr>
            <p:blipFill>
              <a:blip r:embed="rId59"/>
              <a:stretch>
                <a:fillRect/>
              </a:stretch>
            </p:blipFill>
            <p:spPr>
              <a:xfrm>
                <a:off x="4803960" y="2186800"/>
                <a:ext cx="35640" cy="37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0">
            <p14:nvContentPartPr>
              <p14:cNvPr id="140" name="Ink 139">
                <a:extLst>
                  <a:ext uri="{FF2B5EF4-FFF2-40B4-BE49-F238E27FC236}">
                    <a16:creationId xmlns:a16="http://schemas.microsoft.com/office/drawing/2014/main" id="{8465209B-E877-425A-9BC0-0EF54AD0EE96}"/>
                  </a:ext>
                </a:extLst>
              </p14:cNvPr>
              <p14:cNvContentPartPr/>
              <p14:nvPr/>
            </p14:nvContentPartPr>
            <p14:xfrm>
              <a:off x="4929960" y="1947760"/>
              <a:ext cx="1238760" cy="454680"/>
            </p14:xfrm>
          </p:contentPart>
        </mc:Choice>
        <mc:Fallback xmlns="">
          <p:pic>
            <p:nvPicPr>
              <p:cNvPr id="140" name="Ink 139">
                <a:extLst>
                  <a:ext uri="{FF2B5EF4-FFF2-40B4-BE49-F238E27FC236}">
                    <a16:creationId xmlns:a16="http://schemas.microsoft.com/office/drawing/2014/main" id="{8465209B-E877-425A-9BC0-0EF54AD0EE96}"/>
                  </a:ext>
                </a:extLst>
              </p:cNvPr>
              <p:cNvPicPr/>
              <p:nvPr/>
            </p:nvPicPr>
            <p:blipFill>
              <a:blip r:embed="rId61"/>
              <a:stretch>
                <a:fillRect/>
              </a:stretch>
            </p:blipFill>
            <p:spPr>
              <a:xfrm>
                <a:off x="4920963" y="1939120"/>
                <a:ext cx="1256395" cy="472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2">
            <p14:nvContentPartPr>
              <p14:cNvPr id="141" name="Ink 140">
                <a:extLst>
                  <a:ext uri="{FF2B5EF4-FFF2-40B4-BE49-F238E27FC236}">
                    <a16:creationId xmlns:a16="http://schemas.microsoft.com/office/drawing/2014/main" id="{416A8419-6E4C-4350-8A6D-2CF19B9F9C3D}"/>
                  </a:ext>
                </a:extLst>
              </p14:cNvPr>
              <p14:cNvContentPartPr/>
              <p14:nvPr/>
            </p14:nvContentPartPr>
            <p14:xfrm>
              <a:off x="5818440" y="1323160"/>
              <a:ext cx="40680" cy="360720"/>
            </p14:xfrm>
          </p:contentPart>
        </mc:Choice>
        <mc:Fallback xmlns="">
          <p:pic>
            <p:nvPicPr>
              <p:cNvPr id="141" name="Ink 140">
                <a:extLst>
                  <a:ext uri="{FF2B5EF4-FFF2-40B4-BE49-F238E27FC236}">
                    <a16:creationId xmlns:a16="http://schemas.microsoft.com/office/drawing/2014/main" id="{416A8419-6E4C-4350-8A6D-2CF19B9F9C3D}"/>
                  </a:ext>
                </a:extLst>
              </p:cNvPr>
              <p:cNvPicPr/>
              <p:nvPr/>
            </p:nvPicPr>
            <p:blipFill>
              <a:blip r:embed="rId63"/>
              <a:stretch>
                <a:fillRect/>
              </a:stretch>
            </p:blipFill>
            <p:spPr>
              <a:xfrm>
                <a:off x="5809800" y="1314520"/>
                <a:ext cx="58320" cy="378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4">
            <p14:nvContentPartPr>
              <p14:cNvPr id="142" name="Ink 141">
                <a:extLst>
                  <a:ext uri="{FF2B5EF4-FFF2-40B4-BE49-F238E27FC236}">
                    <a16:creationId xmlns:a16="http://schemas.microsoft.com/office/drawing/2014/main" id="{2436206B-3B6B-4FB6-922D-932DBF01F281}"/>
                  </a:ext>
                </a:extLst>
              </p14:cNvPr>
              <p14:cNvContentPartPr/>
              <p14:nvPr/>
            </p14:nvContentPartPr>
            <p14:xfrm>
              <a:off x="5656080" y="1463920"/>
              <a:ext cx="437040" cy="77400"/>
            </p14:xfrm>
          </p:contentPart>
        </mc:Choice>
        <mc:Fallback xmlns="">
          <p:pic>
            <p:nvPicPr>
              <p:cNvPr id="142" name="Ink 141">
                <a:extLst>
                  <a:ext uri="{FF2B5EF4-FFF2-40B4-BE49-F238E27FC236}">
                    <a16:creationId xmlns:a16="http://schemas.microsoft.com/office/drawing/2014/main" id="{2436206B-3B6B-4FB6-922D-932DBF01F281}"/>
                  </a:ext>
                </a:extLst>
              </p:cNvPr>
              <p:cNvPicPr/>
              <p:nvPr/>
            </p:nvPicPr>
            <p:blipFill>
              <a:blip r:embed="rId65"/>
              <a:stretch>
                <a:fillRect/>
              </a:stretch>
            </p:blipFill>
            <p:spPr>
              <a:xfrm>
                <a:off x="5647440" y="1454920"/>
                <a:ext cx="454680" cy="95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6">
            <p14:nvContentPartPr>
              <p14:cNvPr id="143" name="Ink 142">
                <a:extLst>
                  <a:ext uri="{FF2B5EF4-FFF2-40B4-BE49-F238E27FC236}">
                    <a16:creationId xmlns:a16="http://schemas.microsoft.com/office/drawing/2014/main" id="{FDFFE73E-8D81-4230-B700-33B9A46EB82D}"/>
                  </a:ext>
                </a:extLst>
              </p14:cNvPr>
              <p14:cNvContentPartPr/>
              <p14:nvPr/>
            </p14:nvContentPartPr>
            <p14:xfrm>
              <a:off x="6072240" y="1285000"/>
              <a:ext cx="206640" cy="370800"/>
            </p14:xfrm>
          </p:contentPart>
        </mc:Choice>
        <mc:Fallback xmlns="">
          <p:pic>
            <p:nvPicPr>
              <p:cNvPr id="143" name="Ink 142">
                <a:extLst>
                  <a:ext uri="{FF2B5EF4-FFF2-40B4-BE49-F238E27FC236}">
                    <a16:creationId xmlns:a16="http://schemas.microsoft.com/office/drawing/2014/main" id="{FDFFE73E-8D81-4230-B700-33B9A46EB82D}"/>
                  </a:ext>
                </a:extLst>
              </p:cNvPr>
              <p:cNvPicPr/>
              <p:nvPr/>
            </p:nvPicPr>
            <p:blipFill>
              <a:blip r:embed="rId67"/>
              <a:stretch>
                <a:fillRect/>
              </a:stretch>
            </p:blipFill>
            <p:spPr>
              <a:xfrm>
                <a:off x="6063600" y="1276000"/>
                <a:ext cx="224280" cy="388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8">
            <p14:nvContentPartPr>
              <p14:cNvPr id="147" name="Ink 146">
                <a:extLst>
                  <a:ext uri="{FF2B5EF4-FFF2-40B4-BE49-F238E27FC236}">
                    <a16:creationId xmlns:a16="http://schemas.microsoft.com/office/drawing/2014/main" id="{F8EA23FB-8A43-4EE7-8659-DC701A90EE66}"/>
                  </a:ext>
                </a:extLst>
              </p14:cNvPr>
              <p14:cNvContentPartPr/>
              <p14:nvPr/>
            </p14:nvContentPartPr>
            <p14:xfrm>
              <a:off x="6425040" y="1550320"/>
              <a:ext cx="158040" cy="151200"/>
            </p14:xfrm>
          </p:contentPart>
        </mc:Choice>
        <mc:Fallback xmlns="">
          <p:pic>
            <p:nvPicPr>
              <p:cNvPr id="147" name="Ink 146">
                <a:extLst>
                  <a:ext uri="{FF2B5EF4-FFF2-40B4-BE49-F238E27FC236}">
                    <a16:creationId xmlns:a16="http://schemas.microsoft.com/office/drawing/2014/main" id="{F8EA23FB-8A43-4EE7-8659-DC701A90EE66}"/>
                  </a:ext>
                </a:extLst>
              </p:cNvPr>
              <p:cNvPicPr/>
              <p:nvPr/>
            </p:nvPicPr>
            <p:blipFill>
              <a:blip r:embed="rId69"/>
              <a:stretch>
                <a:fillRect/>
              </a:stretch>
            </p:blipFill>
            <p:spPr>
              <a:xfrm>
                <a:off x="6416040" y="1541680"/>
                <a:ext cx="175680" cy="168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0">
            <p14:nvContentPartPr>
              <p14:cNvPr id="148" name="Ink 147">
                <a:extLst>
                  <a:ext uri="{FF2B5EF4-FFF2-40B4-BE49-F238E27FC236}">
                    <a16:creationId xmlns:a16="http://schemas.microsoft.com/office/drawing/2014/main" id="{CE351EF8-3A48-406A-922E-F66546CC8AFA}"/>
                  </a:ext>
                </a:extLst>
              </p14:cNvPr>
              <p14:cNvContentPartPr/>
              <p14:nvPr/>
            </p14:nvContentPartPr>
            <p14:xfrm>
              <a:off x="6706560" y="1516840"/>
              <a:ext cx="234000" cy="177840"/>
            </p14:xfrm>
          </p:contentPart>
        </mc:Choice>
        <mc:Fallback xmlns="">
          <p:pic>
            <p:nvPicPr>
              <p:cNvPr id="148" name="Ink 147">
                <a:extLst>
                  <a:ext uri="{FF2B5EF4-FFF2-40B4-BE49-F238E27FC236}">
                    <a16:creationId xmlns:a16="http://schemas.microsoft.com/office/drawing/2014/main" id="{CE351EF8-3A48-406A-922E-F66546CC8AFA}"/>
                  </a:ext>
                </a:extLst>
              </p:cNvPr>
              <p:cNvPicPr/>
              <p:nvPr/>
            </p:nvPicPr>
            <p:blipFill>
              <a:blip r:embed="rId71"/>
              <a:stretch>
                <a:fillRect/>
              </a:stretch>
            </p:blipFill>
            <p:spPr>
              <a:xfrm>
                <a:off x="6697560" y="1507840"/>
                <a:ext cx="251640" cy="195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2">
            <p14:nvContentPartPr>
              <p14:cNvPr id="54" name="Ink 53">
                <a:extLst>
                  <a:ext uri="{FF2B5EF4-FFF2-40B4-BE49-F238E27FC236}">
                    <a16:creationId xmlns:a16="http://schemas.microsoft.com/office/drawing/2014/main" id="{6EDA6435-2399-406C-A5C4-EC922A33B873}"/>
                  </a:ext>
                </a:extLst>
              </p14:cNvPr>
              <p14:cNvContentPartPr/>
              <p14:nvPr/>
            </p14:nvContentPartPr>
            <p14:xfrm>
              <a:off x="6313080" y="2196880"/>
              <a:ext cx="188640" cy="17280"/>
            </p14:xfrm>
          </p:contentPart>
        </mc:Choice>
        <mc:Fallback xmlns="">
          <p:pic>
            <p:nvPicPr>
              <p:cNvPr id="54" name="Ink 53">
                <a:extLst>
                  <a:ext uri="{FF2B5EF4-FFF2-40B4-BE49-F238E27FC236}">
                    <a16:creationId xmlns:a16="http://schemas.microsoft.com/office/drawing/2014/main" id="{6EDA6435-2399-406C-A5C4-EC922A33B873}"/>
                  </a:ext>
                </a:extLst>
              </p:cNvPr>
              <p:cNvPicPr/>
              <p:nvPr/>
            </p:nvPicPr>
            <p:blipFill>
              <a:blip r:embed="rId73"/>
              <a:stretch>
                <a:fillRect/>
              </a:stretch>
            </p:blipFill>
            <p:spPr>
              <a:xfrm>
                <a:off x="6304080" y="2187880"/>
                <a:ext cx="206280" cy="34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4">
            <p14:nvContentPartPr>
              <p14:cNvPr id="55" name="Ink 54">
                <a:extLst>
                  <a:ext uri="{FF2B5EF4-FFF2-40B4-BE49-F238E27FC236}">
                    <a16:creationId xmlns:a16="http://schemas.microsoft.com/office/drawing/2014/main" id="{F855BEAE-1B18-4E72-9C01-BB3F5B62F99D}"/>
                  </a:ext>
                </a:extLst>
              </p14:cNvPr>
              <p14:cNvContentPartPr/>
              <p14:nvPr/>
            </p14:nvContentPartPr>
            <p14:xfrm>
              <a:off x="6365280" y="2288320"/>
              <a:ext cx="125640" cy="3600"/>
            </p14:xfrm>
          </p:contentPart>
        </mc:Choice>
        <mc:Fallback xmlns="">
          <p:pic>
            <p:nvPicPr>
              <p:cNvPr id="55" name="Ink 54">
                <a:extLst>
                  <a:ext uri="{FF2B5EF4-FFF2-40B4-BE49-F238E27FC236}">
                    <a16:creationId xmlns:a16="http://schemas.microsoft.com/office/drawing/2014/main" id="{F855BEAE-1B18-4E72-9C01-BB3F5B62F99D}"/>
                  </a:ext>
                </a:extLst>
              </p:cNvPr>
              <p:cNvPicPr/>
              <p:nvPr/>
            </p:nvPicPr>
            <p:blipFill>
              <a:blip r:embed="rId75"/>
              <a:stretch>
                <a:fillRect/>
              </a:stretch>
            </p:blipFill>
            <p:spPr>
              <a:xfrm>
                <a:off x="6356280" y="2279320"/>
                <a:ext cx="143280" cy="21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6">
            <p14:nvContentPartPr>
              <p14:cNvPr id="56" name="Ink 55">
                <a:extLst>
                  <a:ext uri="{FF2B5EF4-FFF2-40B4-BE49-F238E27FC236}">
                    <a16:creationId xmlns:a16="http://schemas.microsoft.com/office/drawing/2014/main" id="{54C9A449-9B04-437B-A2D7-0C31ADC2C981}"/>
                  </a:ext>
                </a:extLst>
              </p14:cNvPr>
              <p14:cNvContentPartPr/>
              <p14:nvPr/>
            </p14:nvContentPartPr>
            <p14:xfrm>
              <a:off x="6713760" y="2066920"/>
              <a:ext cx="208440" cy="260280"/>
            </p14:xfrm>
          </p:contentPart>
        </mc:Choice>
        <mc:Fallback xmlns="">
          <p:pic>
            <p:nvPicPr>
              <p:cNvPr id="56" name="Ink 55">
                <a:extLst>
                  <a:ext uri="{FF2B5EF4-FFF2-40B4-BE49-F238E27FC236}">
                    <a16:creationId xmlns:a16="http://schemas.microsoft.com/office/drawing/2014/main" id="{54C9A449-9B04-437B-A2D7-0C31ADC2C981}"/>
                  </a:ext>
                </a:extLst>
              </p:cNvPr>
              <p:cNvPicPr/>
              <p:nvPr/>
            </p:nvPicPr>
            <p:blipFill>
              <a:blip r:embed="rId77"/>
              <a:stretch>
                <a:fillRect/>
              </a:stretch>
            </p:blipFill>
            <p:spPr>
              <a:xfrm>
                <a:off x="6705120" y="2057920"/>
                <a:ext cx="226080" cy="277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8">
            <p14:nvContentPartPr>
              <p14:cNvPr id="57" name="Ink 56">
                <a:extLst>
                  <a:ext uri="{FF2B5EF4-FFF2-40B4-BE49-F238E27FC236}">
                    <a16:creationId xmlns:a16="http://schemas.microsoft.com/office/drawing/2014/main" id="{9F3BCBF7-3B06-4887-871C-0E2B913A572A}"/>
                  </a:ext>
                </a:extLst>
              </p14:cNvPr>
              <p14:cNvContentPartPr/>
              <p14:nvPr/>
            </p14:nvContentPartPr>
            <p14:xfrm>
              <a:off x="6727080" y="2504320"/>
              <a:ext cx="9360" cy="28080"/>
            </p14:xfrm>
          </p:contentPart>
        </mc:Choice>
        <mc:Fallback xmlns="">
          <p:pic>
            <p:nvPicPr>
              <p:cNvPr id="57" name="Ink 56">
                <a:extLst>
                  <a:ext uri="{FF2B5EF4-FFF2-40B4-BE49-F238E27FC236}">
                    <a16:creationId xmlns:a16="http://schemas.microsoft.com/office/drawing/2014/main" id="{9F3BCBF7-3B06-4887-871C-0E2B913A572A}"/>
                  </a:ext>
                </a:extLst>
              </p:cNvPr>
              <p:cNvPicPr/>
              <p:nvPr/>
            </p:nvPicPr>
            <p:blipFill>
              <a:blip r:embed="rId79"/>
              <a:stretch>
                <a:fillRect/>
              </a:stretch>
            </p:blipFill>
            <p:spPr>
              <a:xfrm>
                <a:off x="6718440" y="2495320"/>
                <a:ext cx="27000" cy="45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0">
            <p14:nvContentPartPr>
              <p14:cNvPr id="58" name="Ink 57">
                <a:extLst>
                  <a:ext uri="{FF2B5EF4-FFF2-40B4-BE49-F238E27FC236}">
                    <a16:creationId xmlns:a16="http://schemas.microsoft.com/office/drawing/2014/main" id="{0922044A-BE9B-4B2E-A269-F0B67F54C270}"/>
                  </a:ext>
                </a:extLst>
              </p14:cNvPr>
              <p14:cNvContentPartPr/>
              <p14:nvPr/>
            </p14:nvContentPartPr>
            <p14:xfrm>
              <a:off x="6735720" y="2411440"/>
              <a:ext cx="27000" cy="10440"/>
            </p14:xfrm>
          </p:contentPart>
        </mc:Choice>
        <mc:Fallback xmlns="">
          <p:pic>
            <p:nvPicPr>
              <p:cNvPr id="58" name="Ink 57">
                <a:extLst>
                  <a:ext uri="{FF2B5EF4-FFF2-40B4-BE49-F238E27FC236}">
                    <a16:creationId xmlns:a16="http://schemas.microsoft.com/office/drawing/2014/main" id="{0922044A-BE9B-4B2E-A269-F0B67F54C270}"/>
                  </a:ext>
                </a:extLst>
              </p:cNvPr>
              <p:cNvPicPr/>
              <p:nvPr/>
            </p:nvPicPr>
            <p:blipFill>
              <a:blip r:embed="rId81"/>
              <a:stretch>
                <a:fillRect/>
              </a:stretch>
            </p:blipFill>
            <p:spPr>
              <a:xfrm>
                <a:off x="6727080" y="2402800"/>
                <a:ext cx="44640" cy="28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2">
            <p14:nvContentPartPr>
              <p14:cNvPr id="64" name="Ink 63">
                <a:extLst>
                  <a:ext uri="{FF2B5EF4-FFF2-40B4-BE49-F238E27FC236}">
                    <a16:creationId xmlns:a16="http://schemas.microsoft.com/office/drawing/2014/main" id="{2F62B981-EC49-481E-9198-66A18174338E}"/>
                  </a:ext>
                </a:extLst>
              </p14:cNvPr>
              <p14:cNvContentPartPr/>
              <p14:nvPr/>
            </p14:nvContentPartPr>
            <p14:xfrm>
              <a:off x="7006800" y="2098960"/>
              <a:ext cx="289800" cy="254880"/>
            </p14:xfrm>
          </p:contentPart>
        </mc:Choice>
        <mc:Fallback xmlns="">
          <p:pic>
            <p:nvPicPr>
              <p:cNvPr id="64" name="Ink 63">
                <a:extLst>
                  <a:ext uri="{FF2B5EF4-FFF2-40B4-BE49-F238E27FC236}">
                    <a16:creationId xmlns:a16="http://schemas.microsoft.com/office/drawing/2014/main" id="{2F62B981-EC49-481E-9198-66A18174338E}"/>
                  </a:ext>
                </a:extLst>
              </p:cNvPr>
              <p:cNvPicPr/>
              <p:nvPr/>
            </p:nvPicPr>
            <p:blipFill>
              <a:blip r:embed="rId83"/>
              <a:stretch>
                <a:fillRect/>
              </a:stretch>
            </p:blipFill>
            <p:spPr>
              <a:xfrm>
                <a:off x="6997800" y="2089960"/>
                <a:ext cx="307440" cy="272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4">
            <p14:nvContentPartPr>
              <p14:cNvPr id="86" name="Ink 85">
                <a:extLst>
                  <a:ext uri="{FF2B5EF4-FFF2-40B4-BE49-F238E27FC236}">
                    <a16:creationId xmlns:a16="http://schemas.microsoft.com/office/drawing/2014/main" id="{11245CD8-EE17-4C0A-A0E4-7163CD31F855}"/>
                  </a:ext>
                </a:extLst>
              </p14:cNvPr>
              <p14:cNvContentPartPr/>
              <p14:nvPr/>
            </p14:nvContentPartPr>
            <p14:xfrm>
              <a:off x="7929480" y="1964680"/>
              <a:ext cx="822960" cy="435240"/>
            </p14:xfrm>
          </p:contentPart>
        </mc:Choice>
        <mc:Fallback xmlns="">
          <p:pic>
            <p:nvPicPr>
              <p:cNvPr id="86" name="Ink 85">
                <a:extLst>
                  <a:ext uri="{FF2B5EF4-FFF2-40B4-BE49-F238E27FC236}">
                    <a16:creationId xmlns:a16="http://schemas.microsoft.com/office/drawing/2014/main" id="{11245CD8-EE17-4C0A-A0E4-7163CD31F855}"/>
                  </a:ext>
                </a:extLst>
              </p:cNvPr>
              <p:cNvPicPr/>
              <p:nvPr/>
            </p:nvPicPr>
            <p:blipFill>
              <a:blip r:embed="rId85"/>
              <a:stretch>
                <a:fillRect/>
              </a:stretch>
            </p:blipFill>
            <p:spPr>
              <a:xfrm>
                <a:off x="7920840" y="1956040"/>
                <a:ext cx="840600" cy="452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6">
            <p14:nvContentPartPr>
              <p14:cNvPr id="88" name="Ink 87">
                <a:extLst>
                  <a:ext uri="{FF2B5EF4-FFF2-40B4-BE49-F238E27FC236}">
                    <a16:creationId xmlns:a16="http://schemas.microsoft.com/office/drawing/2014/main" id="{8C0D581F-262C-4DF9-B2B8-6FF9733C1D2A}"/>
                  </a:ext>
                </a:extLst>
              </p14:cNvPr>
              <p14:cNvContentPartPr/>
              <p14:nvPr/>
            </p14:nvContentPartPr>
            <p14:xfrm>
              <a:off x="7372560" y="2000680"/>
              <a:ext cx="410400" cy="404640"/>
            </p14:xfrm>
          </p:contentPart>
        </mc:Choice>
        <mc:Fallback xmlns="">
          <p:pic>
            <p:nvPicPr>
              <p:cNvPr id="88" name="Ink 87">
                <a:extLst>
                  <a:ext uri="{FF2B5EF4-FFF2-40B4-BE49-F238E27FC236}">
                    <a16:creationId xmlns:a16="http://schemas.microsoft.com/office/drawing/2014/main" id="{8C0D581F-262C-4DF9-B2B8-6FF9733C1D2A}"/>
                  </a:ext>
                </a:extLst>
              </p:cNvPr>
              <p:cNvPicPr/>
              <p:nvPr/>
            </p:nvPicPr>
            <p:blipFill>
              <a:blip r:embed="rId87"/>
              <a:stretch>
                <a:fillRect/>
              </a:stretch>
            </p:blipFill>
            <p:spPr>
              <a:xfrm>
                <a:off x="7363928" y="1991680"/>
                <a:ext cx="428025" cy="422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8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30531D82-BB98-479E-89AB-230591D80513}"/>
                  </a:ext>
                </a:extLst>
              </p14:cNvPr>
              <p14:cNvContentPartPr/>
              <p14:nvPr/>
            </p14:nvContentPartPr>
            <p14:xfrm>
              <a:off x="1071480" y="2910040"/>
              <a:ext cx="213120" cy="3492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30531D82-BB98-479E-89AB-230591D80513}"/>
                  </a:ext>
                </a:extLst>
              </p:cNvPr>
              <p:cNvPicPr/>
              <p:nvPr/>
            </p:nvPicPr>
            <p:blipFill>
              <a:blip r:embed="rId89"/>
              <a:stretch>
                <a:fillRect/>
              </a:stretch>
            </p:blipFill>
            <p:spPr>
              <a:xfrm>
                <a:off x="1062480" y="2901040"/>
                <a:ext cx="230760" cy="52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0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3EA1B359-902B-4388-8840-9676F51D8F79}"/>
                  </a:ext>
                </a:extLst>
              </p14:cNvPr>
              <p14:cNvContentPartPr/>
              <p14:nvPr/>
            </p14:nvContentPartPr>
            <p14:xfrm>
              <a:off x="1102080" y="3017320"/>
              <a:ext cx="150120" cy="1620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3EA1B359-902B-4388-8840-9676F51D8F79}"/>
                  </a:ext>
                </a:extLst>
              </p:cNvPr>
              <p:cNvPicPr/>
              <p:nvPr/>
            </p:nvPicPr>
            <p:blipFill>
              <a:blip r:embed="rId91"/>
              <a:stretch>
                <a:fillRect/>
              </a:stretch>
            </p:blipFill>
            <p:spPr>
              <a:xfrm>
                <a:off x="1093080" y="3008320"/>
                <a:ext cx="167760" cy="33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2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A7474DFB-D274-491A-A03E-8898F0B1DC61}"/>
                  </a:ext>
                </a:extLst>
              </p14:cNvPr>
              <p14:cNvContentPartPr/>
              <p14:nvPr/>
            </p14:nvContentPartPr>
            <p14:xfrm>
              <a:off x="2217360" y="3115240"/>
              <a:ext cx="23040" cy="6228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A7474DFB-D274-491A-A03E-8898F0B1DC61}"/>
                  </a:ext>
                </a:extLst>
              </p:cNvPr>
              <p:cNvPicPr/>
              <p:nvPr/>
            </p:nvPicPr>
            <p:blipFill>
              <a:blip r:embed="rId93"/>
              <a:stretch>
                <a:fillRect/>
              </a:stretch>
            </p:blipFill>
            <p:spPr>
              <a:xfrm>
                <a:off x="2208360" y="3106600"/>
                <a:ext cx="40680" cy="79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4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723498CF-8B97-4099-8808-FC10DE2B1F68}"/>
                  </a:ext>
                </a:extLst>
              </p14:cNvPr>
              <p14:cNvContentPartPr/>
              <p14:nvPr/>
            </p14:nvContentPartPr>
            <p14:xfrm>
              <a:off x="2253720" y="2990680"/>
              <a:ext cx="11520" cy="8280"/>
            </p14:xfrm>
          </p:contentPart>
        </mc:Choice>
        <mc:Fallback xmlns=""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723498CF-8B97-4099-8808-FC10DE2B1F68}"/>
                  </a:ext>
                </a:extLst>
              </p:cNvPr>
              <p:cNvPicPr/>
              <p:nvPr/>
            </p:nvPicPr>
            <p:blipFill>
              <a:blip r:embed="rId95"/>
              <a:stretch>
                <a:fillRect/>
              </a:stretch>
            </p:blipFill>
            <p:spPr>
              <a:xfrm>
                <a:off x="2245080" y="2982040"/>
                <a:ext cx="29160" cy="25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6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F9DAD3FF-C015-45A0-84B9-EA6E456B0060}"/>
                  </a:ext>
                </a:extLst>
              </p14:cNvPr>
              <p14:cNvContentPartPr/>
              <p14:nvPr/>
            </p14:nvContentPartPr>
            <p14:xfrm>
              <a:off x="2371080" y="2903200"/>
              <a:ext cx="102960" cy="212040"/>
            </p14:xfrm>
          </p:contentPart>
        </mc:Choice>
        <mc:Fallback xmlns=""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F9DAD3FF-C015-45A0-84B9-EA6E456B0060}"/>
                  </a:ext>
                </a:extLst>
              </p:cNvPr>
              <p:cNvPicPr/>
              <p:nvPr/>
            </p:nvPicPr>
            <p:blipFill>
              <a:blip r:embed="rId97"/>
              <a:stretch>
                <a:fillRect/>
              </a:stretch>
            </p:blipFill>
            <p:spPr>
              <a:xfrm>
                <a:off x="2362080" y="2894560"/>
                <a:ext cx="120600" cy="229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8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id="{9F2CE9F6-AA21-4726-AC78-32DD0EC3BCBC}"/>
                  </a:ext>
                </a:extLst>
              </p14:cNvPr>
              <p14:cNvContentPartPr/>
              <p14:nvPr/>
            </p14:nvContentPartPr>
            <p14:xfrm>
              <a:off x="2334000" y="2753800"/>
              <a:ext cx="132120" cy="69120"/>
            </p14:xfrm>
          </p:contentPart>
        </mc:Choice>
        <mc:Fallback xmlns=""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9F2CE9F6-AA21-4726-AC78-32DD0EC3BCBC}"/>
                  </a:ext>
                </a:extLst>
              </p:cNvPr>
              <p:cNvPicPr/>
              <p:nvPr/>
            </p:nvPicPr>
            <p:blipFill>
              <a:blip r:embed="rId99"/>
              <a:stretch>
                <a:fillRect/>
              </a:stretch>
            </p:blipFill>
            <p:spPr>
              <a:xfrm>
                <a:off x="2325000" y="2744800"/>
                <a:ext cx="149760" cy="86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0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181463AC-039E-4F0A-BF0A-40A42AD556E6}"/>
                  </a:ext>
                </a:extLst>
              </p14:cNvPr>
              <p14:cNvContentPartPr/>
              <p14:nvPr/>
            </p14:nvContentPartPr>
            <p14:xfrm>
              <a:off x="2534880" y="2685760"/>
              <a:ext cx="326160" cy="533160"/>
            </p14:xfrm>
          </p:contentPart>
        </mc:Choice>
        <mc:Fallback xmlns=""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181463AC-039E-4F0A-BF0A-40A42AD556E6}"/>
                  </a:ext>
                </a:extLst>
              </p:cNvPr>
              <p:cNvPicPr/>
              <p:nvPr/>
            </p:nvPicPr>
            <p:blipFill>
              <a:blip r:embed="rId101"/>
              <a:stretch>
                <a:fillRect/>
              </a:stretch>
            </p:blipFill>
            <p:spPr>
              <a:xfrm>
                <a:off x="2525890" y="2677120"/>
                <a:ext cx="343781" cy="550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2">
            <p14:nvContentPartPr>
              <p14:cNvPr id="38" name="Ink 37">
                <a:extLst>
                  <a:ext uri="{FF2B5EF4-FFF2-40B4-BE49-F238E27FC236}">
                    <a16:creationId xmlns:a16="http://schemas.microsoft.com/office/drawing/2014/main" id="{1BB557F5-CD8D-42F0-ACAD-2AF1BB5BFFBD}"/>
                  </a:ext>
                </a:extLst>
              </p14:cNvPr>
              <p14:cNvContentPartPr/>
              <p14:nvPr/>
            </p14:nvContentPartPr>
            <p14:xfrm>
              <a:off x="3017640" y="2824720"/>
              <a:ext cx="207000" cy="255240"/>
            </p14:xfrm>
          </p:contentPart>
        </mc:Choice>
        <mc:Fallback xmlns="">
          <p:pic>
            <p:nvPicPr>
              <p:cNvPr id="38" name="Ink 37">
                <a:extLst>
                  <a:ext uri="{FF2B5EF4-FFF2-40B4-BE49-F238E27FC236}">
                    <a16:creationId xmlns:a16="http://schemas.microsoft.com/office/drawing/2014/main" id="{1BB557F5-CD8D-42F0-ACAD-2AF1BB5BFFBD}"/>
                  </a:ext>
                </a:extLst>
              </p:cNvPr>
              <p:cNvPicPr/>
              <p:nvPr/>
            </p:nvPicPr>
            <p:blipFill>
              <a:blip r:embed="rId103"/>
              <a:stretch>
                <a:fillRect/>
              </a:stretch>
            </p:blipFill>
            <p:spPr>
              <a:xfrm>
                <a:off x="3008640" y="2815720"/>
                <a:ext cx="224640" cy="272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4">
            <p14:nvContentPartPr>
              <p14:cNvPr id="40" name="Ink 39">
                <a:extLst>
                  <a:ext uri="{FF2B5EF4-FFF2-40B4-BE49-F238E27FC236}">
                    <a16:creationId xmlns:a16="http://schemas.microsoft.com/office/drawing/2014/main" id="{26C871D4-7C71-42E9-8E32-D320BA2A52ED}"/>
                  </a:ext>
                </a:extLst>
              </p14:cNvPr>
              <p14:cNvContentPartPr/>
              <p14:nvPr/>
            </p14:nvContentPartPr>
            <p14:xfrm>
              <a:off x="1463880" y="2701600"/>
              <a:ext cx="684360" cy="650880"/>
            </p14:xfrm>
          </p:contentPart>
        </mc:Choice>
        <mc:Fallback xmlns="">
          <p:pic>
            <p:nvPicPr>
              <p:cNvPr id="40" name="Ink 39">
                <a:extLst>
                  <a:ext uri="{FF2B5EF4-FFF2-40B4-BE49-F238E27FC236}">
                    <a16:creationId xmlns:a16="http://schemas.microsoft.com/office/drawing/2014/main" id="{26C871D4-7C71-42E9-8E32-D320BA2A52ED}"/>
                  </a:ext>
                </a:extLst>
              </p:cNvPr>
              <p:cNvPicPr/>
              <p:nvPr/>
            </p:nvPicPr>
            <p:blipFill>
              <a:blip r:embed="rId105"/>
              <a:stretch>
                <a:fillRect/>
              </a:stretch>
            </p:blipFill>
            <p:spPr>
              <a:xfrm>
                <a:off x="1454880" y="2692600"/>
                <a:ext cx="702000" cy="668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6">
            <p14:nvContentPartPr>
              <p14:cNvPr id="41" name="Ink 40">
                <a:extLst>
                  <a:ext uri="{FF2B5EF4-FFF2-40B4-BE49-F238E27FC236}">
                    <a16:creationId xmlns:a16="http://schemas.microsoft.com/office/drawing/2014/main" id="{949ADA5A-53A1-4B1B-8C6C-60B7F565DC94}"/>
                  </a:ext>
                </a:extLst>
              </p14:cNvPr>
              <p14:cNvContentPartPr/>
              <p14:nvPr/>
            </p14:nvContentPartPr>
            <p14:xfrm>
              <a:off x="3041400" y="2689720"/>
              <a:ext cx="203400" cy="64080"/>
            </p14:xfrm>
          </p:contentPart>
        </mc:Choice>
        <mc:Fallback xmlns="">
          <p:pic>
            <p:nvPicPr>
              <p:cNvPr id="41" name="Ink 40">
                <a:extLst>
                  <a:ext uri="{FF2B5EF4-FFF2-40B4-BE49-F238E27FC236}">
                    <a16:creationId xmlns:a16="http://schemas.microsoft.com/office/drawing/2014/main" id="{949ADA5A-53A1-4B1B-8C6C-60B7F565DC94}"/>
                  </a:ext>
                </a:extLst>
              </p:cNvPr>
              <p:cNvPicPr/>
              <p:nvPr/>
            </p:nvPicPr>
            <p:blipFill>
              <a:blip r:embed="rId107"/>
              <a:stretch>
                <a:fillRect/>
              </a:stretch>
            </p:blipFill>
            <p:spPr>
              <a:xfrm>
                <a:off x="3032760" y="2680720"/>
                <a:ext cx="221040" cy="81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8">
            <p14:nvContentPartPr>
              <p14:cNvPr id="42" name="Ink 41">
                <a:extLst>
                  <a:ext uri="{FF2B5EF4-FFF2-40B4-BE49-F238E27FC236}">
                    <a16:creationId xmlns:a16="http://schemas.microsoft.com/office/drawing/2014/main" id="{8AF61CFC-FDA3-4395-AE0F-A7CB797DFCCB}"/>
                  </a:ext>
                </a:extLst>
              </p14:cNvPr>
              <p14:cNvContentPartPr/>
              <p14:nvPr/>
            </p14:nvContentPartPr>
            <p14:xfrm>
              <a:off x="3018720" y="2610160"/>
              <a:ext cx="280440" cy="12240"/>
            </p14:xfrm>
          </p:contentPart>
        </mc:Choice>
        <mc:Fallback xmlns="">
          <p:pic>
            <p:nvPicPr>
              <p:cNvPr id="42" name="Ink 41">
                <a:extLst>
                  <a:ext uri="{FF2B5EF4-FFF2-40B4-BE49-F238E27FC236}">
                    <a16:creationId xmlns:a16="http://schemas.microsoft.com/office/drawing/2014/main" id="{8AF61CFC-FDA3-4395-AE0F-A7CB797DFCCB}"/>
                  </a:ext>
                </a:extLst>
              </p:cNvPr>
              <p:cNvPicPr/>
              <p:nvPr/>
            </p:nvPicPr>
            <p:blipFill>
              <a:blip r:embed="rId109"/>
              <a:stretch>
                <a:fillRect/>
              </a:stretch>
            </p:blipFill>
            <p:spPr>
              <a:xfrm>
                <a:off x="3009720" y="2601520"/>
                <a:ext cx="298080" cy="29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0">
            <p14:nvContentPartPr>
              <p14:cNvPr id="45" name="Ink 44">
                <a:extLst>
                  <a:ext uri="{FF2B5EF4-FFF2-40B4-BE49-F238E27FC236}">
                    <a16:creationId xmlns:a16="http://schemas.microsoft.com/office/drawing/2014/main" id="{D021F521-5C4A-4540-B9D0-3BA775BFCF32}"/>
                  </a:ext>
                </a:extLst>
              </p14:cNvPr>
              <p14:cNvContentPartPr/>
              <p14:nvPr/>
            </p14:nvContentPartPr>
            <p14:xfrm>
              <a:off x="3780120" y="2849200"/>
              <a:ext cx="255960" cy="263880"/>
            </p14:xfrm>
          </p:contentPart>
        </mc:Choice>
        <mc:Fallback xmlns="">
          <p:pic>
            <p:nvPicPr>
              <p:cNvPr id="45" name="Ink 44">
                <a:extLst>
                  <a:ext uri="{FF2B5EF4-FFF2-40B4-BE49-F238E27FC236}">
                    <a16:creationId xmlns:a16="http://schemas.microsoft.com/office/drawing/2014/main" id="{D021F521-5C4A-4540-B9D0-3BA775BFCF32}"/>
                  </a:ext>
                </a:extLst>
              </p:cNvPr>
              <p:cNvPicPr/>
              <p:nvPr/>
            </p:nvPicPr>
            <p:blipFill>
              <a:blip r:embed="rId111"/>
              <a:stretch>
                <a:fillRect/>
              </a:stretch>
            </p:blipFill>
            <p:spPr>
              <a:xfrm>
                <a:off x="3771120" y="2840200"/>
                <a:ext cx="273600" cy="281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2">
            <p14:nvContentPartPr>
              <p14:cNvPr id="46" name="Ink 45">
                <a:extLst>
                  <a:ext uri="{FF2B5EF4-FFF2-40B4-BE49-F238E27FC236}">
                    <a16:creationId xmlns:a16="http://schemas.microsoft.com/office/drawing/2014/main" id="{AE7A3D8D-D370-4A20-9FF0-BC2135A4EA0A}"/>
                  </a:ext>
                </a:extLst>
              </p14:cNvPr>
              <p14:cNvContentPartPr/>
              <p14:nvPr/>
            </p14:nvContentPartPr>
            <p14:xfrm>
              <a:off x="3813960" y="3270400"/>
              <a:ext cx="29520" cy="66600"/>
            </p14:xfrm>
          </p:contentPart>
        </mc:Choice>
        <mc:Fallback xmlns="">
          <p:pic>
            <p:nvPicPr>
              <p:cNvPr id="46" name="Ink 45">
                <a:extLst>
                  <a:ext uri="{FF2B5EF4-FFF2-40B4-BE49-F238E27FC236}">
                    <a16:creationId xmlns:a16="http://schemas.microsoft.com/office/drawing/2014/main" id="{AE7A3D8D-D370-4A20-9FF0-BC2135A4EA0A}"/>
                  </a:ext>
                </a:extLst>
              </p:cNvPr>
              <p:cNvPicPr/>
              <p:nvPr/>
            </p:nvPicPr>
            <p:blipFill>
              <a:blip r:embed="rId113"/>
              <a:stretch>
                <a:fillRect/>
              </a:stretch>
            </p:blipFill>
            <p:spPr>
              <a:xfrm>
                <a:off x="3804960" y="3261400"/>
                <a:ext cx="47160" cy="84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4">
            <p14:nvContentPartPr>
              <p14:cNvPr id="47" name="Ink 46">
                <a:extLst>
                  <a:ext uri="{FF2B5EF4-FFF2-40B4-BE49-F238E27FC236}">
                    <a16:creationId xmlns:a16="http://schemas.microsoft.com/office/drawing/2014/main" id="{532E2BA6-DAB8-416F-AFA5-DA97692B8D12}"/>
                  </a:ext>
                </a:extLst>
              </p14:cNvPr>
              <p14:cNvContentPartPr/>
              <p14:nvPr/>
            </p14:nvContentPartPr>
            <p14:xfrm>
              <a:off x="3844920" y="3165640"/>
              <a:ext cx="34920" cy="24120"/>
            </p14:xfrm>
          </p:contentPart>
        </mc:Choice>
        <mc:Fallback xmlns="">
          <p:pic>
            <p:nvPicPr>
              <p:cNvPr id="47" name="Ink 46">
                <a:extLst>
                  <a:ext uri="{FF2B5EF4-FFF2-40B4-BE49-F238E27FC236}">
                    <a16:creationId xmlns:a16="http://schemas.microsoft.com/office/drawing/2014/main" id="{532E2BA6-DAB8-416F-AFA5-DA97692B8D12}"/>
                  </a:ext>
                </a:extLst>
              </p:cNvPr>
              <p:cNvPicPr/>
              <p:nvPr/>
            </p:nvPicPr>
            <p:blipFill>
              <a:blip r:embed="rId115"/>
              <a:stretch>
                <a:fillRect/>
              </a:stretch>
            </p:blipFill>
            <p:spPr>
              <a:xfrm>
                <a:off x="3836280" y="3157000"/>
                <a:ext cx="52560" cy="41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6">
            <p14:nvContentPartPr>
              <p14:cNvPr id="50" name="Ink 49">
                <a:extLst>
                  <a:ext uri="{FF2B5EF4-FFF2-40B4-BE49-F238E27FC236}">
                    <a16:creationId xmlns:a16="http://schemas.microsoft.com/office/drawing/2014/main" id="{A0D60D4A-7840-4D0D-94CF-A1178E7CCBCA}"/>
                  </a:ext>
                </a:extLst>
              </p14:cNvPr>
              <p14:cNvContentPartPr/>
              <p14:nvPr/>
            </p14:nvContentPartPr>
            <p14:xfrm>
              <a:off x="3413640" y="2901760"/>
              <a:ext cx="172080" cy="181080"/>
            </p14:xfrm>
          </p:contentPart>
        </mc:Choice>
        <mc:Fallback xmlns="">
          <p:pic>
            <p:nvPicPr>
              <p:cNvPr id="50" name="Ink 49">
                <a:extLst>
                  <a:ext uri="{FF2B5EF4-FFF2-40B4-BE49-F238E27FC236}">
                    <a16:creationId xmlns:a16="http://schemas.microsoft.com/office/drawing/2014/main" id="{A0D60D4A-7840-4D0D-94CF-A1178E7CCBCA}"/>
                  </a:ext>
                </a:extLst>
              </p:cNvPr>
              <p:cNvPicPr/>
              <p:nvPr/>
            </p:nvPicPr>
            <p:blipFill>
              <a:blip r:embed="rId117"/>
              <a:stretch>
                <a:fillRect/>
              </a:stretch>
            </p:blipFill>
            <p:spPr>
              <a:xfrm>
                <a:off x="3404640" y="2893120"/>
                <a:ext cx="189720" cy="198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8">
            <p14:nvContentPartPr>
              <p14:cNvPr id="62" name="Ink 61">
                <a:extLst>
                  <a:ext uri="{FF2B5EF4-FFF2-40B4-BE49-F238E27FC236}">
                    <a16:creationId xmlns:a16="http://schemas.microsoft.com/office/drawing/2014/main" id="{3D1B2B77-67E2-482B-BA0B-C432EA05D1E5}"/>
                  </a:ext>
                </a:extLst>
              </p14:cNvPr>
              <p14:cNvContentPartPr/>
              <p14:nvPr/>
            </p14:nvContentPartPr>
            <p14:xfrm>
              <a:off x="4829160" y="2776120"/>
              <a:ext cx="79200" cy="91800"/>
            </p14:xfrm>
          </p:contentPart>
        </mc:Choice>
        <mc:Fallback xmlns="">
          <p:pic>
            <p:nvPicPr>
              <p:cNvPr id="62" name="Ink 61">
                <a:extLst>
                  <a:ext uri="{FF2B5EF4-FFF2-40B4-BE49-F238E27FC236}">
                    <a16:creationId xmlns:a16="http://schemas.microsoft.com/office/drawing/2014/main" id="{3D1B2B77-67E2-482B-BA0B-C432EA05D1E5}"/>
                  </a:ext>
                </a:extLst>
              </p:cNvPr>
              <p:cNvPicPr/>
              <p:nvPr/>
            </p:nvPicPr>
            <p:blipFill>
              <a:blip r:embed="rId119"/>
              <a:stretch>
                <a:fillRect/>
              </a:stretch>
            </p:blipFill>
            <p:spPr>
              <a:xfrm>
                <a:off x="4820160" y="2767120"/>
                <a:ext cx="96840" cy="10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0">
            <p14:nvContentPartPr>
              <p14:cNvPr id="63" name="Ink 62">
                <a:extLst>
                  <a:ext uri="{FF2B5EF4-FFF2-40B4-BE49-F238E27FC236}">
                    <a16:creationId xmlns:a16="http://schemas.microsoft.com/office/drawing/2014/main" id="{789F350C-552E-4985-82F9-A3D00CD106EE}"/>
                  </a:ext>
                </a:extLst>
              </p14:cNvPr>
              <p14:cNvContentPartPr/>
              <p14:nvPr/>
            </p14:nvContentPartPr>
            <p14:xfrm>
              <a:off x="4522800" y="2758840"/>
              <a:ext cx="165240" cy="72000"/>
            </p14:xfrm>
          </p:contentPart>
        </mc:Choice>
        <mc:Fallback xmlns="">
          <p:pic>
            <p:nvPicPr>
              <p:cNvPr id="63" name="Ink 62">
                <a:extLst>
                  <a:ext uri="{FF2B5EF4-FFF2-40B4-BE49-F238E27FC236}">
                    <a16:creationId xmlns:a16="http://schemas.microsoft.com/office/drawing/2014/main" id="{789F350C-552E-4985-82F9-A3D00CD106EE}"/>
                  </a:ext>
                </a:extLst>
              </p:cNvPr>
              <p:cNvPicPr/>
              <p:nvPr/>
            </p:nvPicPr>
            <p:blipFill>
              <a:blip r:embed="rId121"/>
              <a:stretch>
                <a:fillRect/>
              </a:stretch>
            </p:blipFill>
            <p:spPr>
              <a:xfrm>
                <a:off x="4514160" y="2749840"/>
                <a:ext cx="182880" cy="89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2">
            <p14:nvContentPartPr>
              <p14:cNvPr id="65" name="Ink 64">
                <a:extLst>
                  <a:ext uri="{FF2B5EF4-FFF2-40B4-BE49-F238E27FC236}">
                    <a16:creationId xmlns:a16="http://schemas.microsoft.com/office/drawing/2014/main" id="{72665D3B-9AD4-4337-9F6C-D346B1383C04}"/>
                  </a:ext>
                </a:extLst>
              </p14:cNvPr>
              <p14:cNvContentPartPr/>
              <p14:nvPr/>
            </p14:nvContentPartPr>
            <p14:xfrm>
              <a:off x="4526400" y="2880880"/>
              <a:ext cx="236520" cy="289080"/>
            </p14:xfrm>
          </p:contentPart>
        </mc:Choice>
        <mc:Fallback xmlns="">
          <p:pic>
            <p:nvPicPr>
              <p:cNvPr id="65" name="Ink 64">
                <a:extLst>
                  <a:ext uri="{FF2B5EF4-FFF2-40B4-BE49-F238E27FC236}">
                    <a16:creationId xmlns:a16="http://schemas.microsoft.com/office/drawing/2014/main" id="{72665D3B-9AD4-4337-9F6C-D346B1383C04}"/>
                  </a:ext>
                </a:extLst>
              </p:cNvPr>
              <p:cNvPicPr/>
              <p:nvPr/>
            </p:nvPicPr>
            <p:blipFill>
              <a:blip r:embed="rId123"/>
              <a:stretch>
                <a:fillRect/>
              </a:stretch>
            </p:blipFill>
            <p:spPr>
              <a:xfrm>
                <a:off x="4517760" y="2872240"/>
                <a:ext cx="254160" cy="306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4">
            <p14:nvContentPartPr>
              <p14:cNvPr id="66" name="Ink 65">
                <a:extLst>
                  <a:ext uri="{FF2B5EF4-FFF2-40B4-BE49-F238E27FC236}">
                    <a16:creationId xmlns:a16="http://schemas.microsoft.com/office/drawing/2014/main" id="{55A381DF-1CE3-4A03-8DE9-4A85E119318C}"/>
                  </a:ext>
                </a:extLst>
              </p14:cNvPr>
              <p14:cNvContentPartPr/>
              <p14:nvPr/>
            </p14:nvContentPartPr>
            <p14:xfrm>
              <a:off x="4102680" y="2897800"/>
              <a:ext cx="354960" cy="233640"/>
            </p14:xfrm>
          </p:contentPart>
        </mc:Choice>
        <mc:Fallback xmlns="">
          <p:pic>
            <p:nvPicPr>
              <p:cNvPr id="66" name="Ink 65">
                <a:extLst>
                  <a:ext uri="{FF2B5EF4-FFF2-40B4-BE49-F238E27FC236}">
                    <a16:creationId xmlns:a16="http://schemas.microsoft.com/office/drawing/2014/main" id="{55A381DF-1CE3-4A03-8DE9-4A85E119318C}"/>
                  </a:ext>
                </a:extLst>
              </p:cNvPr>
              <p:cNvPicPr/>
              <p:nvPr/>
            </p:nvPicPr>
            <p:blipFill>
              <a:blip r:embed="rId125"/>
              <a:stretch>
                <a:fillRect/>
              </a:stretch>
            </p:blipFill>
            <p:spPr>
              <a:xfrm>
                <a:off x="4094040" y="2888814"/>
                <a:ext cx="372600" cy="25125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6">
            <p14:nvContentPartPr>
              <p14:cNvPr id="70" name="Ink 69">
                <a:extLst>
                  <a:ext uri="{FF2B5EF4-FFF2-40B4-BE49-F238E27FC236}">
                    <a16:creationId xmlns:a16="http://schemas.microsoft.com/office/drawing/2014/main" id="{87C3B048-49CB-4BA6-9C30-B825F1355046}"/>
                  </a:ext>
                </a:extLst>
              </p14:cNvPr>
              <p14:cNvContentPartPr/>
              <p14:nvPr/>
            </p14:nvContentPartPr>
            <p14:xfrm>
              <a:off x="4902960" y="2907160"/>
              <a:ext cx="160920" cy="192240"/>
            </p14:xfrm>
          </p:contentPart>
        </mc:Choice>
        <mc:Fallback xmlns="">
          <p:pic>
            <p:nvPicPr>
              <p:cNvPr id="70" name="Ink 69">
                <a:extLst>
                  <a:ext uri="{FF2B5EF4-FFF2-40B4-BE49-F238E27FC236}">
                    <a16:creationId xmlns:a16="http://schemas.microsoft.com/office/drawing/2014/main" id="{87C3B048-49CB-4BA6-9C30-B825F1355046}"/>
                  </a:ext>
                </a:extLst>
              </p:cNvPr>
              <p:cNvPicPr/>
              <p:nvPr/>
            </p:nvPicPr>
            <p:blipFill>
              <a:blip r:embed="rId127"/>
              <a:stretch>
                <a:fillRect/>
              </a:stretch>
            </p:blipFill>
            <p:spPr>
              <a:xfrm>
                <a:off x="4894320" y="2898520"/>
                <a:ext cx="178560" cy="209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8">
            <p14:nvContentPartPr>
              <p14:cNvPr id="78" name="Ink 77">
                <a:extLst>
                  <a:ext uri="{FF2B5EF4-FFF2-40B4-BE49-F238E27FC236}">
                    <a16:creationId xmlns:a16="http://schemas.microsoft.com/office/drawing/2014/main" id="{159C503E-6D08-42CD-B8F3-BDEA4F58B42A}"/>
                  </a:ext>
                </a:extLst>
              </p14:cNvPr>
              <p14:cNvContentPartPr/>
              <p14:nvPr/>
            </p14:nvContentPartPr>
            <p14:xfrm>
              <a:off x="8645160" y="2020840"/>
              <a:ext cx="85320" cy="66240"/>
            </p14:xfrm>
          </p:contentPart>
        </mc:Choice>
        <mc:Fallback xmlns="">
          <p:pic>
            <p:nvPicPr>
              <p:cNvPr id="78" name="Ink 77">
                <a:extLst>
                  <a:ext uri="{FF2B5EF4-FFF2-40B4-BE49-F238E27FC236}">
                    <a16:creationId xmlns:a16="http://schemas.microsoft.com/office/drawing/2014/main" id="{159C503E-6D08-42CD-B8F3-BDEA4F58B42A}"/>
                  </a:ext>
                </a:extLst>
              </p:cNvPr>
              <p:cNvPicPr/>
              <p:nvPr/>
            </p:nvPicPr>
            <p:blipFill>
              <a:blip r:embed="rId129"/>
              <a:stretch>
                <a:fillRect/>
              </a:stretch>
            </p:blipFill>
            <p:spPr>
              <a:xfrm>
                <a:off x="8636520" y="2011840"/>
                <a:ext cx="102960" cy="83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0">
            <p14:nvContentPartPr>
              <p14:cNvPr id="80" name="Ink 79">
                <a:extLst>
                  <a:ext uri="{FF2B5EF4-FFF2-40B4-BE49-F238E27FC236}">
                    <a16:creationId xmlns:a16="http://schemas.microsoft.com/office/drawing/2014/main" id="{C494DC23-20B5-4901-8CE7-330E33FF08ED}"/>
                  </a:ext>
                </a:extLst>
              </p14:cNvPr>
              <p14:cNvContentPartPr/>
              <p14:nvPr/>
            </p14:nvContentPartPr>
            <p14:xfrm>
              <a:off x="5167200" y="2709880"/>
              <a:ext cx="207720" cy="78480"/>
            </p14:xfrm>
          </p:contentPart>
        </mc:Choice>
        <mc:Fallback xmlns="">
          <p:pic>
            <p:nvPicPr>
              <p:cNvPr id="80" name="Ink 79">
                <a:extLst>
                  <a:ext uri="{FF2B5EF4-FFF2-40B4-BE49-F238E27FC236}">
                    <a16:creationId xmlns:a16="http://schemas.microsoft.com/office/drawing/2014/main" id="{C494DC23-20B5-4901-8CE7-330E33FF08ED}"/>
                  </a:ext>
                </a:extLst>
              </p:cNvPr>
              <p:cNvPicPr/>
              <p:nvPr/>
            </p:nvPicPr>
            <p:blipFill>
              <a:blip r:embed="rId131"/>
              <a:stretch>
                <a:fillRect/>
              </a:stretch>
            </p:blipFill>
            <p:spPr>
              <a:xfrm>
                <a:off x="5158200" y="2700880"/>
                <a:ext cx="225360" cy="96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2">
            <p14:nvContentPartPr>
              <p14:cNvPr id="81" name="Ink 80">
                <a:extLst>
                  <a:ext uri="{FF2B5EF4-FFF2-40B4-BE49-F238E27FC236}">
                    <a16:creationId xmlns:a16="http://schemas.microsoft.com/office/drawing/2014/main" id="{6D4B91D2-B248-43CC-971C-D47A854ECB49}"/>
                  </a:ext>
                </a:extLst>
              </p14:cNvPr>
              <p14:cNvContentPartPr/>
              <p14:nvPr/>
            </p14:nvContentPartPr>
            <p14:xfrm>
              <a:off x="5131200" y="2830480"/>
              <a:ext cx="435240" cy="324720"/>
            </p14:xfrm>
          </p:contentPart>
        </mc:Choice>
        <mc:Fallback xmlns="">
          <p:pic>
            <p:nvPicPr>
              <p:cNvPr id="81" name="Ink 80">
                <a:extLst>
                  <a:ext uri="{FF2B5EF4-FFF2-40B4-BE49-F238E27FC236}">
                    <a16:creationId xmlns:a16="http://schemas.microsoft.com/office/drawing/2014/main" id="{6D4B91D2-B248-43CC-971C-D47A854ECB49}"/>
                  </a:ext>
                </a:extLst>
              </p:cNvPr>
              <p:cNvPicPr/>
              <p:nvPr/>
            </p:nvPicPr>
            <p:blipFill>
              <a:blip r:embed="rId133"/>
              <a:stretch>
                <a:fillRect/>
              </a:stretch>
            </p:blipFill>
            <p:spPr>
              <a:xfrm>
                <a:off x="5122207" y="2821840"/>
                <a:ext cx="452865" cy="342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4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4967903C-5B25-4B25-89A4-8497B09C1ED6}"/>
                  </a:ext>
                </a:extLst>
              </p14:cNvPr>
              <p14:cNvContentPartPr/>
              <p14:nvPr/>
            </p14:nvContentPartPr>
            <p14:xfrm>
              <a:off x="5977920" y="2821120"/>
              <a:ext cx="61200" cy="29988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4967903C-5B25-4B25-89A4-8497B09C1ED6}"/>
                  </a:ext>
                </a:extLst>
              </p:cNvPr>
              <p:cNvPicPr/>
              <p:nvPr/>
            </p:nvPicPr>
            <p:blipFill>
              <a:blip r:embed="rId135"/>
              <a:stretch>
                <a:fillRect/>
              </a:stretch>
            </p:blipFill>
            <p:spPr>
              <a:xfrm>
                <a:off x="5968920" y="2812480"/>
                <a:ext cx="78840" cy="317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6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758618CA-087C-4FE9-9045-0955E81B3AB3}"/>
                  </a:ext>
                </a:extLst>
              </p14:cNvPr>
              <p14:cNvContentPartPr/>
              <p14:nvPr/>
            </p14:nvContentPartPr>
            <p14:xfrm>
              <a:off x="5925360" y="2766760"/>
              <a:ext cx="268200" cy="38772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758618CA-087C-4FE9-9045-0955E81B3AB3}"/>
                  </a:ext>
                </a:extLst>
              </p:cNvPr>
              <p:cNvPicPr/>
              <p:nvPr/>
            </p:nvPicPr>
            <p:blipFill>
              <a:blip r:embed="rId137"/>
              <a:stretch>
                <a:fillRect/>
              </a:stretch>
            </p:blipFill>
            <p:spPr>
              <a:xfrm>
                <a:off x="5916360" y="2757760"/>
                <a:ext cx="285840" cy="405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8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9DAABE9D-95C4-4C5E-9C3A-5F060BF51056}"/>
                  </a:ext>
                </a:extLst>
              </p14:cNvPr>
              <p14:cNvContentPartPr/>
              <p14:nvPr/>
            </p14:nvContentPartPr>
            <p14:xfrm>
              <a:off x="6314880" y="2749480"/>
              <a:ext cx="385560" cy="41004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9DAABE9D-95C4-4C5E-9C3A-5F060BF51056}"/>
                  </a:ext>
                </a:extLst>
              </p:cNvPr>
              <p:cNvPicPr/>
              <p:nvPr/>
            </p:nvPicPr>
            <p:blipFill>
              <a:blip r:embed="rId139"/>
              <a:stretch>
                <a:fillRect/>
              </a:stretch>
            </p:blipFill>
            <p:spPr>
              <a:xfrm>
                <a:off x="6306240" y="2740840"/>
                <a:ext cx="403200" cy="427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0">
            <p14:nvContentPartPr>
              <p14:cNvPr id="59" name="Ink 58">
                <a:extLst>
                  <a:ext uri="{FF2B5EF4-FFF2-40B4-BE49-F238E27FC236}">
                    <a16:creationId xmlns:a16="http://schemas.microsoft.com/office/drawing/2014/main" id="{C1B2BC7E-AD91-41FA-B49B-7EF19314B404}"/>
                  </a:ext>
                </a:extLst>
              </p14:cNvPr>
              <p14:cNvContentPartPr/>
              <p14:nvPr/>
            </p14:nvContentPartPr>
            <p14:xfrm>
              <a:off x="7154400" y="2875480"/>
              <a:ext cx="1839600" cy="460080"/>
            </p14:xfrm>
          </p:contentPart>
        </mc:Choice>
        <mc:Fallback xmlns="">
          <p:pic>
            <p:nvPicPr>
              <p:cNvPr id="59" name="Ink 58">
                <a:extLst>
                  <a:ext uri="{FF2B5EF4-FFF2-40B4-BE49-F238E27FC236}">
                    <a16:creationId xmlns:a16="http://schemas.microsoft.com/office/drawing/2014/main" id="{C1B2BC7E-AD91-41FA-B49B-7EF19314B404}"/>
                  </a:ext>
                </a:extLst>
              </p:cNvPr>
              <p:cNvPicPr/>
              <p:nvPr/>
            </p:nvPicPr>
            <p:blipFill>
              <a:blip r:embed="rId141"/>
              <a:stretch>
                <a:fillRect/>
              </a:stretch>
            </p:blipFill>
            <p:spPr>
              <a:xfrm>
                <a:off x="7145760" y="2866480"/>
                <a:ext cx="1857240" cy="477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2">
            <p14:nvContentPartPr>
              <p14:cNvPr id="84" name="Ink 83">
                <a:extLst>
                  <a:ext uri="{FF2B5EF4-FFF2-40B4-BE49-F238E27FC236}">
                    <a16:creationId xmlns:a16="http://schemas.microsoft.com/office/drawing/2014/main" id="{108D86B3-F7B4-4C34-AF9A-01F068760D6D}"/>
                  </a:ext>
                </a:extLst>
              </p14:cNvPr>
              <p14:cNvContentPartPr/>
              <p14:nvPr/>
            </p14:nvContentPartPr>
            <p14:xfrm>
              <a:off x="633360" y="3565960"/>
              <a:ext cx="254520" cy="588960"/>
            </p14:xfrm>
          </p:contentPart>
        </mc:Choice>
        <mc:Fallback xmlns="">
          <p:pic>
            <p:nvPicPr>
              <p:cNvPr id="84" name="Ink 83">
                <a:extLst>
                  <a:ext uri="{FF2B5EF4-FFF2-40B4-BE49-F238E27FC236}">
                    <a16:creationId xmlns:a16="http://schemas.microsoft.com/office/drawing/2014/main" id="{108D86B3-F7B4-4C34-AF9A-01F068760D6D}"/>
                  </a:ext>
                </a:extLst>
              </p:cNvPr>
              <p:cNvPicPr/>
              <p:nvPr/>
            </p:nvPicPr>
            <p:blipFill>
              <a:blip r:embed="rId143"/>
              <a:stretch>
                <a:fillRect/>
              </a:stretch>
            </p:blipFill>
            <p:spPr>
              <a:xfrm>
                <a:off x="624360" y="3557320"/>
                <a:ext cx="272160" cy="606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4">
            <p14:nvContentPartPr>
              <p14:cNvPr id="98" name="Ink 97">
                <a:extLst>
                  <a:ext uri="{FF2B5EF4-FFF2-40B4-BE49-F238E27FC236}">
                    <a16:creationId xmlns:a16="http://schemas.microsoft.com/office/drawing/2014/main" id="{E3451200-A881-4123-BC1E-FFC87F653E56}"/>
                  </a:ext>
                </a:extLst>
              </p14:cNvPr>
              <p14:cNvContentPartPr/>
              <p14:nvPr/>
            </p14:nvContentPartPr>
            <p14:xfrm>
              <a:off x="1756200" y="3848200"/>
              <a:ext cx="197640" cy="72360"/>
            </p14:xfrm>
          </p:contentPart>
        </mc:Choice>
        <mc:Fallback xmlns="">
          <p:pic>
            <p:nvPicPr>
              <p:cNvPr id="98" name="Ink 97">
                <a:extLst>
                  <a:ext uri="{FF2B5EF4-FFF2-40B4-BE49-F238E27FC236}">
                    <a16:creationId xmlns:a16="http://schemas.microsoft.com/office/drawing/2014/main" id="{E3451200-A881-4123-BC1E-FFC87F653E56}"/>
                  </a:ext>
                </a:extLst>
              </p:cNvPr>
              <p:cNvPicPr/>
              <p:nvPr/>
            </p:nvPicPr>
            <p:blipFill>
              <a:blip r:embed="rId145"/>
              <a:stretch>
                <a:fillRect/>
              </a:stretch>
            </p:blipFill>
            <p:spPr>
              <a:xfrm>
                <a:off x="1747216" y="3839560"/>
                <a:ext cx="215248" cy="9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6">
            <p14:nvContentPartPr>
              <p14:cNvPr id="104" name="Ink 103">
                <a:extLst>
                  <a:ext uri="{FF2B5EF4-FFF2-40B4-BE49-F238E27FC236}">
                    <a16:creationId xmlns:a16="http://schemas.microsoft.com/office/drawing/2014/main" id="{34DCDB1F-ADE7-496A-9B1A-15CEB9087DAB}"/>
                  </a:ext>
                </a:extLst>
              </p14:cNvPr>
              <p14:cNvContentPartPr/>
              <p14:nvPr/>
            </p14:nvContentPartPr>
            <p14:xfrm>
              <a:off x="1148880" y="3645520"/>
              <a:ext cx="461160" cy="499320"/>
            </p14:xfrm>
          </p:contentPart>
        </mc:Choice>
        <mc:Fallback xmlns="">
          <p:pic>
            <p:nvPicPr>
              <p:cNvPr id="104" name="Ink 103">
                <a:extLst>
                  <a:ext uri="{FF2B5EF4-FFF2-40B4-BE49-F238E27FC236}">
                    <a16:creationId xmlns:a16="http://schemas.microsoft.com/office/drawing/2014/main" id="{34DCDB1F-ADE7-496A-9B1A-15CEB9087DAB}"/>
                  </a:ext>
                </a:extLst>
              </p:cNvPr>
              <p:cNvPicPr/>
              <p:nvPr/>
            </p:nvPicPr>
            <p:blipFill>
              <a:blip r:embed="rId147"/>
              <a:stretch>
                <a:fillRect/>
              </a:stretch>
            </p:blipFill>
            <p:spPr>
              <a:xfrm>
                <a:off x="1139880" y="3636520"/>
                <a:ext cx="478800" cy="516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8">
            <p14:nvContentPartPr>
              <p14:cNvPr id="107" name="Ink 106">
                <a:extLst>
                  <a:ext uri="{FF2B5EF4-FFF2-40B4-BE49-F238E27FC236}">
                    <a16:creationId xmlns:a16="http://schemas.microsoft.com/office/drawing/2014/main" id="{BBDB85A3-2813-4BAE-83CF-EDB6B9740780}"/>
                  </a:ext>
                </a:extLst>
              </p14:cNvPr>
              <p14:cNvContentPartPr/>
              <p14:nvPr/>
            </p14:nvContentPartPr>
            <p14:xfrm>
              <a:off x="2244720" y="4246000"/>
              <a:ext cx="14040" cy="54720"/>
            </p14:xfrm>
          </p:contentPart>
        </mc:Choice>
        <mc:Fallback xmlns="">
          <p:pic>
            <p:nvPicPr>
              <p:cNvPr id="107" name="Ink 106">
                <a:extLst>
                  <a:ext uri="{FF2B5EF4-FFF2-40B4-BE49-F238E27FC236}">
                    <a16:creationId xmlns:a16="http://schemas.microsoft.com/office/drawing/2014/main" id="{BBDB85A3-2813-4BAE-83CF-EDB6B9740780}"/>
                  </a:ext>
                </a:extLst>
              </p:cNvPr>
              <p:cNvPicPr/>
              <p:nvPr/>
            </p:nvPicPr>
            <p:blipFill>
              <a:blip r:embed="rId149"/>
              <a:stretch>
                <a:fillRect/>
              </a:stretch>
            </p:blipFill>
            <p:spPr>
              <a:xfrm>
                <a:off x="2235720" y="4237000"/>
                <a:ext cx="31680" cy="72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0">
            <p14:nvContentPartPr>
              <p14:cNvPr id="128" name="Ink 127">
                <a:extLst>
                  <a:ext uri="{FF2B5EF4-FFF2-40B4-BE49-F238E27FC236}">
                    <a16:creationId xmlns:a16="http://schemas.microsoft.com/office/drawing/2014/main" id="{4FA20237-6F04-4385-A64C-1C9EEC1B9BBE}"/>
                  </a:ext>
                </a:extLst>
              </p14:cNvPr>
              <p14:cNvContentPartPr/>
              <p14:nvPr/>
            </p14:nvContentPartPr>
            <p14:xfrm>
              <a:off x="2122680" y="3730480"/>
              <a:ext cx="1982520" cy="445320"/>
            </p14:xfrm>
          </p:contentPart>
        </mc:Choice>
        <mc:Fallback xmlns="">
          <p:pic>
            <p:nvPicPr>
              <p:cNvPr id="128" name="Ink 127">
                <a:extLst>
                  <a:ext uri="{FF2B5EF4-FFF2-40B4-BE49-F238E27FC236}">
                    <a16:creationId xmlns:a16="http://schemas.microsoft.com/office/drawing/2014/main" id="{4FA20237-6F04-4385-A64C-1C9EEC1B9BBE}"/>
                  </a:ext>
                </a:extLst>
              </p:cNvPr>
              <p:cNvPicPr/>
              <p:nvPr/>
            </p:nvPicPr>
            <p:blipFill>
              <a:blip r:embed="rId151"/>
              <a:stretch>
                <a:fillRect/>
              </a:stretch>
            </p:blipFill>
            <p:spPr>
              <a:xfrm>
                <a:off x="2113680" y="3721487"/>
                <a:ext cx="2000160" cy="46294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2">
            <p14:nvContentPartPr>
              <p14:cNvPr id="130" name="Ink 129">
                <a:extLst>
                  <a:ext uri="{FF2B5EF4-FFF2-40B4-BE49-F238E27FC236}">
                    <a16:creationId xmlns:a16="http://schemas.microsoft.com/office/drawing/2014/main" id="{ED8D36D4-8ABA-482D-83E3-CFD9801C9B89}"/>
                  </a:ext>
                </a:extLst>
              </p14:cNvPr>
              <p14:cNvContentPartPr/>
              <p14:nvPr/>
            </p14:nvContentPartPr>
            <p14:xfrm>
              <a:off x="7121280" y="3426640"/>
              <a:ext cx="1716120" cy="34920"/>
            </p14:xfrm>
          </p:contentPart>
        </mc:Choice>
        <mc:Fallback xmlns="">
          <p:pic>
            <p:nvPicPr>
              <p:cNvPr id="130" name="Ink 129">
                <a:extLst>
                  <a:ext uri="{FF2B5EF4-FFF2-40B4-BE49-F238E27FC236}">
                    <a16:creationId xmlns:a16="http://schemas.microsoft.com/office/drawing/2014/main" id="{ED8D36D4-8ABA-482D-83E3-CFD9801C9B89}"/>
                  </a:ext>
                </a:extLst>
              </p:cNvPr>
              <p:cNvPicPr/>
              <p:nvPr/>
            </p:nvPicPr>
            <p:blipFill>
              <a:blip r:embed="rId153"/>
              <a:stretch>
                <a:fillRect/>
              </a:stretch>
            </p:blipFill>
            <p:spPr>
              <a:xfrm>
                <a:off x="7103640" y="3391000"/>
                <a:ext cx="1751760" cy="106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4">
            <p14:nvContentPartPr>
              <p14:cNvPr id="131" name="Ink 130">
                <a:extLst>
                  <a:ext uri="{FF2B5EF4-FFF2-40B4-BE49-F238E27FC236}">
                    <a16:creationId xmlns:a16="http://schemas.microsoft.com/office/drawing/2014/main" id="{1182124E-547B-4C02-9C39-A2F4775F8308}"/>
                  </a:ext>
                </a:extLst>
              </p14:cNvPr>
              <p14:cNvContentPartPr/>
              <p14:nvPr/>
            </p14:nvContentPartPr>
            <p14:xfrm>
              <a:off x="1383600" y="3375520"/>
              <a:ext cx="1227600" cy="74160"/>
            </p14:xfrm>
          </p:contentPart>
        </mc:Choice>
        <mc:Fallback xmlns="">
          <p:pic>
            <p:nvPicPr>
              <p:cNvPr id="131" name="Ink 130">
                <a:extLst>
                  <a:ext uri="{FF2B5EF4-FFF2-40B4-BE49-F238E27FC236}">
                    <a16:creationId xmlns:a16="http://schemas.microsoft.com/office/drawing/2014/main" id="{1182124E-547B-4C02-9C39-A2F4775F8308}"/>
                  </a:ext>
                </a:extLst>
              </p:cNvPr>
              <p:cNvPicPr/>
              <p:nvPr/>
            </p:nvPicPr>
            <p:blipFill>
              <a:blip r:embed="rId155"/>
              <a:stretch>
                <a:fillRect/>
              </a:stretch>
            </p:blipFill>
            <p:spPr>
              <a:xfrm>
                <a:off x="1365960" y="3339880"/>
                <a:ext cx="1263240" cy="145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6">
            <p14:nvContentPartPr>
              <p14:cNvPr id="132" name="Ink 131">
                <a:extLst>
                  <a:ext uri="{FF2B5EF4-FFF2-40B4-BE49-F238E27FC236}">
                    <a16:creationId xmlns:a16="http://schemas.microsoft.com/office/drawing/2014/main" id="{D6D24665-383C-4506-AF0E-D1371BE44239}"/>
                  </a:ext>
                </a:extLst>
              </p14:cNvPr>
              <p14:cNvContentPartPr/>
              <p14:nvPr/>
            </p14:nvContentPartPr>
            <p14:xfrm>
              <a:off x="3711000" y="3298120"/>
              <a:ext cx="1661040" cy="126720"/>
            </p14:xfrm>
          </p:contentPart>
        </mc:Choice>
        <mc:Fallback xmlns="">
          <p:pic>
            <p:nvPicPr>
              <p:cNvPr id="132" name="Ink 131">
                <a:extLst>
                  <a:ext uri="{FF2B5EF4-FFF2-40B4-BE49-F238E27FC236}">
                    <a16:creationId xmlns:a16="http://schemas.microsoft.com/office/drawing/2014/main" id="{D6D24665-383C-4506-AF0E-D1371BE44239}"/>
                  </a:ext>
                </a:extLst>
              </p:cNvPr>
              <p:cNvPicPr/>
              <p:nvPr/>
            </p:nvPicPr>
            <p:blipFill>
              <a:blip r:embed="rId157"/>
              <a:stretch>
                <a:fillRect/>
              </a:stretch>
            </p:blipFill>
            <p:spPr>
              <a:xfrm>
                <a:off x="3693360" y="3262480"/>
                <a:ext cx="1696680" cy="198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8">
            <p14:nvContentPartPr>
              <p14:cNvPr id="133" name="Ink 132">
                <a:extLst>
                  <a:ext uri="{FF2B5EF4-FFF2-40B4-BE49-F238E27FC236}">
                    <a16:creationId xmlns:a16="http://schemas.microsoft.com/office/drawing/2014/main" id="{CDC866CB-D898-45AB-BE8C-557BDAB1F81C}"/>
                  </a:ext>
                </a:extLst>
              </p14:cNvPr>
              <p14:cNvContentPartPr/>
              <p14:nvPr/>
            </p14:nvContentPartPr>
            <p14:xfrm>
              <a:off x="2096760" y="4212880"/>
              <a:ext cx="1873080" cy="138240"/>
            </p14:xfrm>
          </p:contentPart>
        </mc:Choice>
        <mc:Fallback xmlns="">
          <p:pic>
            <p:nvPicPr>
              <p:cNvPr id="133" name="Ink 132">
                <a:extLst>
                  <a:ext uri="{FF2B5EF4-FFF2-40B4-BE49-F238E27FC236}">
                    <a16:creationId xmlns:a16="http://schemas.microsoft.com/office/drawing/2014/main" id="{CDC866CB-D898-45AB-BE8C-557BDAB1F81C}"/>
                  </a:ext>
                </a:extLst>
              </p:cNvPr>
              <p:cNvPicPr/>
              <p:nvPr/>
            </p:nvPicPr>
            <p:blipFill>
              <a:blip r:embed="rId159"/>
              <a:stretch>
                <a:fillRect/>
              </a:stretch>
            </p:blipFill>
            <p:spPr>
              <a:xfrm>
                <a:off x="2078760" y="4176880"/>
                <a:ext cx="1908720" cy="209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C4B4A9E5-2521-484D-A5C5-B76BC52B6B75}"/>
                  </a:ext>
                </a:extLst>
              </p14:cNvPr>
              <p14:cNvContentPartPr/>
              <p14:nvPr/>
            </p14:nvContentPartPr>
            <p14:xfrm>
              <a:off x="4391040" y="3750640"/>
              <a:ext cx="777240" cy="48492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C4B4A9E5-2521-484D-A5C5-B76BC52B6B75}"/>
                  </a:ext>
                </a:extLst>
              </p:cNvPr>
              <p:cNvPicPr/>
              <p:nvPr/>
            </p:nvPicPr>
            <p:blipFill>
              <a:blip r:embed="rId161"/>
              <a:stretch>
                <a:fillRect/>
              </a:stretch>
            </p:blipFill>
            <p:spPr>
              <a:xfrm>
                <a:off x="4382044" y="3742000"/>
                <a:ext cx="794872" cy="502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2">
            <p14:nvContentPartPr>
              <p14:cNvPr id="44" name="Ink 43">
                <a:extLst>
                  <a:ext uri="{FF2B5EF4-FFF2-40B4-BE49-F238E27FC236}">
                    <a16:creationId xmlns:a16="http://schemas.microsoft.com/office/drawing/2014/main" id="{D5C20260-CAFC-4B91-91A3-B3CC63E0C52D}"/>
                  </a:ext>
                </a:extLst>
              </p14:cNvPr>
              <p14:cNvContentPartPr/>
              <p14:nvPr/>
            </p14:nvContentPartPr>
            <p14:xfrm>
              <a:off x="5381040" y="3449320"/>
              <a:ext cx="2303280" cy="1251720"/>
            </p14:xfrm>
          </p:contentPart>
        </mc:Choice>
        <mc:Fallback xmlns="">
          <p:pic>
            <p:nvPicPr>
              <p:cNvPr id="44" name="Ink 43">
                <a:extLst>
                  <a:ext uri="{FF2B5EF4-FFF2-40B4-BE49-F238E27FC236}">
                    <a16:creationId xmlns:a16="http://schemas.microsoft.com/office/drawing/2014/main" id="{D5C20260-CAFC-4B91-91A3-B3CC63E0C52D}"/>
                  </a:ext>
                </a:extLst>
              </p:cNvPr>
              <p:cNvPicPr/>
              <p:nvPr/>
            </p:nvPicPr>
            <p:blipFill>
              <a:blip r:embed="rId163"/>
              <a:stretch>
                <a:fillRect/>
              </a:stretch>
            </p:blipFill>
            <p:spPr>
              <a:xfrm>
                <a:off x="5372400" y="3440680"/>
                <a:ext cx="2320920" cy="1269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4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1A6FF7FF-686E-4C3A-9333-3DDACE43397B}"/>
                  </a:ext>
                </a:extLst>
              </p14:cNvPr>
              <p14:cNvContentPartPr/>
              <p14:nvPr/>
            </p14:nvContentPartPr>
            <p14:xfrm>
              <a:off x="934320" y="4725880"/>
              <a:ext cx="834480" cy="48276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1A6FF7FF-686E-4C3A-9333-3DDACE43397B}"/>
                  </a:ext>
                </a:extLst>
              </p:cNvPr>
              <p:cNvPicPr/>
              <p:nvPr/>
            </p:nvPicPr>
            <p:blipFill>
              <a:blip r:embed="rId165"/>
              <a:stretch>
                <a:fillRect/>
              </a:stretch>
            </p:blipFill>
            <p:spPr>
              <a:xfrm>
                <a:off x="925680" y="4716880"/>
                <a:ext cx="852120" cy="500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6">
            <p14:nvContentPartPr>
              <p14:cNvPr id="29" name="Ink 28">
                <a:extLst>
                  <a:ext uri="{FF2B5EF4-FFF2-40B4-BE49-F238E27FC236}">
                    <a16:creationId xmlns:a16="http://schemas.microsoft.com/office/drawing/2014/main" id="{83C3F486-F015-49F1-97D0-DCD87DE0B0DD}"/>
                  </a:ext>
                </a:extLst>
              </p14:cNvPr>
              <p14:cNvContentPartPr/>
              <p14:nvPr/>
            </p14:nvContentPartPr>
            <p14:xfrm>
              <a:off x="2040960" y="4573240"/>
              <a:ext cx="298440" cy="92880"/>
            </p14:xfrm>
          </p:contentPart>
        </mc:Choice>
        <mc:Fallback xmlns="">
          <p:pic>
            <p:nvPicPr>
              <p:cNvPr id="29" name="Ink 28">
                <a:extLst>
                  <a:ext uri="{FF2B5EF4-FFF2-40B4-BE49-F238E27FC236}">
                    <a16:creationId xmlns:a16="http://schemas.microsoft.com/office/drawing/2014/main" id="{83C3F486-F015-49F1-97D0-DCD87DE0B0DD}"/>
                  </a:ext>
                </a:extLst>
              </p:cNvPr>
              <p:cNvPicPr/>
              <p:nvPr/>
            </p:nvPicPr>
            <p:blipFill>
              <a:blip r:embed="rId167"/>
              <a:stretch>
                <a:fillRect/>
              </a:stretch>
            </p:blipFill>
            <p:spPr>
              <a:xfrm>
                <a:off x="2032320" y="4564600"/>
                <a:ext cx="316080" cy="110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8">
            <p14:nvContentPartPr>
              <p14:cNvPr id="30" name="Ink 29">
                <a:extLst>
                  <a:ext uri="{FF2B5EF4-FFF2-40B4-BE49-F238E27FC236}">
                    <a16:creationId xmlns:a16="http://schemas.microsoft.com/office/drawing/2014/main" id="{D44E7943-DBC1-44F9-9454-EEE07058F3A8}"/>
                  </a:ext>
                </a:extLst>
              </p14:cNvPr>
              <p14:cNvContentPartPr/>
              <p14:nvPr/>
            </p14:nvContentPartPr>
            <p14:xfrm>
              <a:off x="2118360" y="4737400"/>
              <a:ext cx="488880" cy="398520"/>
            </p14:xfrm>
          </p:contentPart>
        </mc:Choice>
        <mc:Fallback xmlns="">
          <p:pic>
            <p:nvPicPr>
              <p:cNvPr id="30" name="Ink 29">
                <a:extLst>
                  <a:ext uri="{FF2B5EF4-FFF2-40B4-BE49-F238E27FC236}">
                    <a16:creationId xmlns:a16="http://schemas.microsoft.com/office/drawing/2014/main" id="{D44E7943-DBC1-44F9-9454-EEE07058F3A8}"/>
                  </a:ext>
                </a:extLst>
              </p:cNvPr>
              <p:cNvPicPr/>
              <p:nvPr/>
            </p:nvPicPr>
            <p:blipFill>
              <a:blip r:embed="rId169"/>
              <a:stretch>
                <a:fillRect/>
              </a:stretch>
            </p:blipFill>
            <p:spPr>
              <a:xfrm>
                <a:off x="2109720" y="4728760"/>
                <a:ext cx="506520" cy="416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0">
            <p14:nvContentPartPr>
              <p14:cNvPr id="43" name="Ink 42">
                <a:extLst>
                  <a:ext uri="{FF2B5EF4-FFF2-40B4-BE49-F238E27FC236}">
                    <a16:creationId xmlns:a16="http://schemas.microsoft.com/office/drawing/2014/main" id="{EB9FE596-CB19-4674-BA3D-282048970BF5}"/>
                  </a:ext>
                </a:extLst>
              </p14:cNvPr>
              <p14:cNvContentPartPr/>
              <p14:nvPr/>
            </p14:nvContentPartPr>
            <p14:xfrm>
              <a:off x="3699120" y="4827760"/>
              <a:ext cx="773280" cy="184320"/>
            </p14:xfrm>
          </p:contentPart>
        </mc:Choice>
        <mc:Fallback xmlns="">
          <p:pic>
            <p:nvPicPr>
              <p:cNvPr id="43" name="Ink 42">
                <a:extLst>
                  <a:ext uri="{FF2B5EF4-FFF2-40B4-BE49-F238E27FC236}">
                    <a16:creationId xmlns:a16="http://schemas.microsoft.com/office/drawing/2014/main" id="{EB9FE596-CB19-4674-BA3D-282048970BF5}"/>
                  </a:ext>
                </a:extLst>
              </p:cNvPr>
              <p:cNvPicPr/>
              <p:nvPr/>
            </p:nvPicPr>
            <p:blipFill>
              <a:blip r:embed="rId171"/>
              <a:stretch>
                <a:fillRect/>
              </a:stretch>
            </p:blipFill>
            <p:spPr>
              <a:xfrm>
                <a:off x="3690120" y="4819137"/>
                <a:ext cx="790920" cy="20192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2">
            <p14:nvContentPartPr>
              <p14:cNvPr id="51" name="Ink 50">
                <a:extLst>
                  <a:ext uri="{FF2B5EF4-FFF2-40B4-BE49-F238E27FC236}">
                    <a16:creationId xmlns:a16="http://schemas.microsoft.com/office/drawing/2014/main" id="{4F110761-A394-499C-84E5-E0E7843F9128}"/>
                  </a:ext>
                </a:extLst>
              </p14:cNvPr>
              <p14:cNvContentPartPr/>
              <p14:nvPr/>
            </p14:nvContentPartPr>
            <p14:xfrm>
              <a:off x="2881920" y="4853320"/>
              <a:ext cx="547920" cy="169560"/>
            </p14:xfrm>
          </p:contentPart>
        </mc:Choice>
        <mc:Fallback xmlns="">
          <p:pic>
            <p:nvPicPr>
              <p:cNvPr id="51" name="Ink 50">
                <a:extLst>
                  <a:ext uri="{FF2B5EF4-FFF2-40B4-BE49-F238E27FC236}">
                    <a16:creationId xmlns:a16="http://schemas.microsoft.com/office/drawing/2014/main" id="{4F110761-A394-499C-84E5-E0E7843F9128}"/>
                  </a:ext>
                </a:extLst>
              </p:cNvPr>
              <p:cNvPicPr/>
              <p:nvPr/>
            </p:nvPicPr>
            <p:blipFill>
              <a:blip r:embed="rId173"/>
              <a:stretch>
                <a:fillRect/>
              </a:stretch>
            </p:blipFill>
            <p:spPr>
              <a:xfrm>
                <a:off x="2873280" y="4844680"/>
                <a:ext cx="565560" cy="187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4">
            <p14:nvContentPartPr>
              <p14:cNvPr id="52" name="Ink 51">
                <a:extLst>
                  <a:ext uri="{FF2B5EF4-FFF2-40B4-BE49-F238E27FC236}">
                    <a16:creationId xmlns:a16="http://schemas.microsoft.com/office/drawing/2014/main" id="{173B190A-BA10-4DBC-91BC-C678449CEEA1}"/>
                  </a:ext>
                </a:extLst>
              </p14:cNvPr>
              <p14:cNvContentPartPr/>
              <p14:nvPr/>
            </p14:nvContentPartPr>
            <p14:xfrm>
              <a:off x="4828080" y="4796800"/>
              <a:ext cx="164880" cy="142560"/>
            </p14:xfrm>
          </p:contentPart>
        </mc:Choice>
        <mc:Fallback xmlns="">
          <p:pic>
            <p:nvPicPr>
              <p:cNvPr id="52" name="Ink 51">
                <a:extLst>
                  <a:ext uri="{FF2B5EF4-FFF2-40B4-BE49-F238E27FC236}">
                    <a16:creationId xmlns:a16="http://schemas.microsoft.com/office/drawing/2014/main" id="{173B190A-BA10-4DBC-91BC-C678449CEEA1}"/>
                  </a:ext>
                </a:extLst>
              </p:cNvPr>
              <p:cNvPicPr/>
              <p:nvPr/>
            </p:nvPicPr>
            <p:blipFill>
              <a:blip r:embed="rId175"/>
              <a:stretch>
                <a:fillRect/>
              </a:stretch>
            </p:blipFill>
            <p:spPr>
              <a:xfrm>
                <a:off x="4819440" y="4787800"/>
                <a:ext cx="182520" cy="160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6">
            <p14:nvContentPartPr>
              <p14:cNvPr id="61" name="Ink 60">
                <a:extLst>
                  <a:ext uri="{FF2B5EF4-FFF2-40B4-BE49-F238E27FC236}">
                    <a16:creationId xmlns:a16="http://schemas.microsoft.com/office/drawing/2014/main" id="{21F2F604-8176-42E8-B66D-DCE91BE49E94}"/>
                  </a:ext>
                </a:extLst>
              </p14:cNvPr>
              <p14:cNvContentPartPr/>
              <p14:nvPr/>
            </p14:nvContentPartPr>
            <p14:xfrm>
              <a:off x="5101680" y="4775200"/>
              <a:ext cx="441000" cy="235440"/>
            </p14:xfrm>
          </p:contentPart>
        </mc:Choice>
        <mc:Fallback xmlns="">
          <p:pic>
            <p:nvPicPr>
              <p:cNvPr id="61" name="Ink 60">
                <a:extLst>
                  <a:ext uri="{FF2B5EF4-FFF2-40B4-BE49-F238E27FC236}">
                    <a16:creationId xmlns:a16="http://schemas.microsoft.com/office/drawing/2014/main" id="{21F2F604-8176-42E8-B66D-DCE91BE49E94}"/>
                  </a:ext>
                </a:extLst>
              </p:cNvPr>
              <p:cNvPicPr/>
              <p:nvPr/>
            </p:nvPicPr>
            <p:blipFill>
              <a:blip r:embed="rId177"/>
              <a:stretch>
                <a:fillRect/>
              </a:stretch>
            </p:blipFill>
            <p:spPr>
              <a:xfrm>
                <a:off x="5092680" y="4766560"/>
                <a:ext cx="458640" cy="253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8">
            <p14:nvContentPartPr>
              <p14:cNvPr id="73" name="Ink 72">
                <a:extLst>
                  <a:ext uri="{FF2B5EF4-FFF2-40B4-BE49-F238E27FC236}">
                    <a16:creationId xmlns:a16="http://schemas.microsoft.com/office/drawing/2014/main" id="{DF10E610-AF6B-41F1-939A-D5ED1CD1286F}"/>
                  </a:ext>
                </a:extLst>
              </p14:cNvPr>
              <p14:cNvContentPartPr/>
              <p14:nvPr/>
            </p14:nvContentPartPr>
            <p14:xfrm>
              <a:off x="5895480" y="4630480"/>
              <a:ext cx="240120" cy="79920"/>
            </p14:xfrm>
          </p:contentPart>
        </mc:Choice>
        <mc:Fallback xmlns="">
          <p:pic>
            <p:nvPicPr>
              <p:cNvPr id="73" name="Ink 72">
                <a:extLst>
                  <a:ext uri="{FF2B5EF4-FFF2-40B4-BE49-F238E27FC236}">
                    <a16:creationId xmlns:a16="http://schemas.microsoft.com/office/drawing/2014/main" id="{DF10E610-AF6B-41F1-939A-D5ED1CD1286F}"/>
                  </a:ext>
                </a:extLst>
              </p:cNvPr>
              <p:cNvPicPr/>
              <p:nvPr/>
            </p:nvPicPr>
            <p:blipFill>
              <a:blip r:embed="rId179"/>
              <a:stretch>
                <a:fillRect/>
              </a:stretch>
            </p:blipFill>
            <p:spPr>
              <a:xfrm>
                <a:off x="5886840" y="4621480"/>
                <a:ext cx="257760" cy="97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0">
            <p14:nvContentPartPr>
              <p14:cNvPr id="74" name="Ink 73">
                <a:extLst>
                  <a:ext uri="{FF2B5EF4-FFF2-40B4-BE49-F238E27FC236}">
                    <a16:creationId xmlns:a16="http://schemas.microsoft.com/office/drawing/2014/main" id="{236E96D8-0A48-42F1-B511-F1B8687A216B}"/>
                  </a:ext>
                </a:extLst>
              </p14:cNvPr>
              <p14:cNvContentPartPr/>
              <p14:nvPr/>
            </p14:nvContentPartPr>
            <p14:xfrm>
              <a:off x="5951640" y="4779520"/>
              <a:ext cx="306000" cy="301680"/>
            </p14:xfrm>
          </p:contentPart>
        </mc:Choice>
        <mc:Fallback xmlns="">
          <p:pic>
            <p:nvPicPr>
              <p:cNvPr id="74" name="Ink 73">
                <a:extLst>
                  <a:ext uri="{FF2B5EF4-FFF2-40B4-BE49-F238E27FC236}">
                    <a16:creationId xmlns:a16="http://schemas.microsoft.com/office/drawing/2014/main" id="{236E96D8-0A48-42F1-B511-F1B8687A216B}"/>
                  </a:ext>
                </a:extLst>
              </p:cNvPr>
              <p:cNvPicPr/>
              <p:nvPr/>
            </p:nvPicPr>
            <p:blipFill>
              <a:blip r:embed="rId181"/>
              <a:stretch>
                <a:fillRect/>
              </a:stretch>
            </p:blipFill>
            <p:spPr>
              <a:xfrm>
                <a:off x="5943000" y="4770520"/>
                <a:ext cx="323640" cy="319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2">
            <p14:nvContentPartPr>
              <p14:cNvPr id="87" name="Ink 86">
                <a:extLst>
                  <a:ext uri="{FF2B5EF4-FFF2-40B4-BE49-F238E27FC236}">
                    <a16:creationId xmlns:a16="http://schemas.microsoft.com/office/drawing/2014/main" id="{62188F91-0990-40B0-A5FD-00422122AB2E}"/>
                  </a:ext>
                </a:extLst>
              </p14:cNvPr>
              <p14:cNvContentPartPr/>
              <p14:nvPr/>
            </p14:nvContentPartPr>
            <p14:xfrm>
              <a:off x="6751200" y="4761160"/>
              <a:ext cx="488160" cy="423720"/>
            </p14:xfrm>
          </p:contentPart>
        </mc:Choice>
        <mc:Fallback xmlns="">
          <p:pic>
            <p:nvPicPr>
              <p:cNvPr id="87" name="Ink 86">
                <a:extLst>
                  <a:ext uri="{FF2B5EF4-FFF2-40B4-BE49-F238E27FC236}">
                    <a16:creationId xmlns:a16="http://schemas.microsoft.com/office/drawing/2014/main" id="{62188F91-0990-40B0-A5FD-00422122AB2E}"/>
                  </a:ext>
                </a:extLst>
              </p:cNvPr>
              <p:cNvPicPr/>
              <p:nvPr/>
            </p:nvPicPr>
            <p:blipFill>
              <a:blip r:embed="rId183"/>
              <a:stretch>
                <a:fillRect/>
              </a:stretch>
            </p:blipFill>
            <p:spPr>
              <a:xfrm>
                <a:off x="6742200" y="4752160"/>
                <a:ext cx="505800" cy="441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4">
            <p14:nvContentPartPr>
              <p14:cNvPr id="97" name="Ink 96">
                <a:extLst>
                  <a:ext uri="{FF2B5EF4-FFF2-40B4-BE49-F238E27FC236}">
                    <a16:creationId xmlns:a16="http://schemas.microsoft.com/office/drawing/2014/main" id="{912C5EB5-E4EA-44F4-9A26-344AB9FC411B}"/>
                  </a:ext>
                </a:extLst>
              </p14:cNvPr>
              <p14:cNvContentPartPr/>
              <p14:nvPr/>
            </p14:nvContentPartPr>
            <p14:xfrm>
              <a:off x="7607280" y="4601320"/>
              <a:ext cx="410400" cy="523800"/>
            </p14:xfrm>
          </p:contentPart>
        </mc:Choice>
        <mc:Fallback xmlns="">
          <p:pic>
            <p:nvPicPr>
              <p:cNvPr id="97" name="Ink 96">
                <a:extLst>
                  <a:ext uri="{FF2B5EF4-FFF2-40B4-BE49-F238E27FC236}">
                    <a16:creationId xmlns:a16="http://schemas.microsoft.com/office/drawing/2014/main" id="{912C5EB5-E4EA-44F4-9A26-344AB9FC411B}"/>
                  </a:ext>
                </a:extLst>
              </p:cNvPr>
              <p:cNvPicPr/>
              <p:nvPr/>
            </p:nvPicPr>
            <p:blipFill>
              <a:blip r:embed="rId185"/>
              <a:stretch>
                <a:fillRect/>
              </a:stretch>
            </p:blipFill>
            <p:spPr>
              <a:xfrm>
                <a:off x="7598288" y="4592320"/>
                <a:ext cx="428025" cy="541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6">
            <p14:nvContentPartPr>
              <p14:cNvPr id="146" name="Ink 145">
                <a:extLst>
                  <a:ext uri="{FF2B5EF4-FFF2-40B4-BE49-F238E27FC236}">
                    <a16:creationId xmlns:a16="http://schemas.microsoft.com/office/drawing/2014/main" id="{370B7C3C-5DFE-4D72-AB59-E88C85F011EB}"/>
                  </a:ext>
                </a:extLst>
              </p14:cNvPr>
              <p14:cNvContentPartPr/>
              <p14:nvPr/>
            </p14:nvContentPartPr>
            <p14:xfrm>
              <a:off x="7695840" y="5470360"/>
              <a:ext cx="524520" cy="477720"/>
            </p14:xfrm>
          </p:contentPart>
        </mc:Choice>
        <mc:Fallback xmlns="">
          <p:pic>
            <p:nvPicPr>
              <p:cNvPr id="146" name="Ink 145">
                <a:extLst>
                  <a:ext uri="{FF2B5EF4-FFF2-40B4-BE49-F238E27FC236}">
                    <a16:creationId xmlns:a16="http://schemas.microsoft.com/office/drawing/2014/main" id="{370B7C3C-5DFE-4D72-AB59-E88C85F011EB}"/>
                  </a:ext>
                </a:extLst>
              </p:cNvPr>
              <p:cNvPicPr/>
              <p:nvPr/>
            </p:nvPicPr>
            <p:blipFill>
              <a:blip r:embed="rId187"/>
              <a:stretch>
                <a:fillRect/>
              </a:stretch>
            </p:blipFill>
            <p:spPr>
              <a:xfrm>
                <a:off x="7686840" y="5461360"/>
                <a:ext cx="542160" cy="495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8">
            <p14:nvContentPartPr>
              <p14:cNvPr id="149" name="Ink 148">
                <a:extLst>
                  <a:ext uri="{FF2B5EF4-FFF2-40B4-BE49-F238E27FC236}">
                    <a16:creationId xmlns:a16="http://schemas.microsoft.com/office/drawing/2014/main" id="{859DA49B-DE26-4172-8B91-209C31DD89D7}"/>
                  </a:ext>
                </a:extLst>
              </p14:cNvPr>
              <p14:cNvContentPartPr/>
              <p14:nvPr/>
            </p14:nvContentPartPr>
            <p14:xfrm>
              <a:off x="6791520" y="5417800"/>
              <a:ext cx="590400" cy="404640"/>
            </p14:xfrm>
          </p:contentPart>
        </mc:Choice>
        <mc:Fallback xmlns="">
          <p:pic>
            <p:nvPicPr>
              <p:cNvPr id="149" name="Ink 148">
                <a:extLst>
                  <a:ext uri="{FF2B5EF4-FFF2-40B4-BE49-F238E27FC236}">
                    <a16:creationId xmlns:a16="http://schemas.microsoft.com/office/drawing/2014/main" id="{859DA49B-DE26-4172-8B91-209C31DD89D7}"/>
                  </a:ext>
                </a:extLst>
              </p:cNvPr>
              <p:cNvPicPr/>
              <p:nvPr/>
            </p:nvPicPr>
            <p:blipFill>
              <a:blip r:embed="rId189"/>
              <a:stretch>
                <a:fillRect/>
              </a:stretch>
            </p:blipFill>
            <p:spPr>
              <a:xfrm>
                <a:off x="6782515" y="5408800"/>
                <a:ext cx="608051" cy="422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0">
            <p14:nvContentPartPr>
              <p14:cNvPr id="150" name="Ink 149">
                <a:extLst>
                  <a:ext uri="{FF2B5EF4-FFF2-40B4-BE49-F238E27FC236}">
                    <a16:creationId xmlns:a16="http://schemas.microsoft.com/office/drawing/2014/main" id="{E21143F2-9DA0-488A-AC62-202A2596C70F}"/>
                  </a:ext>
                </a:extLst>
              </p14:cNvPr>
              <p14:cNvContentPartPr/>
              <p14:nvPr/>
            </p14:nvContentPartPr>
            <p14:xfrm>
              <a:off x="6121560" y="5575480"/>
              <a:ext cx="564840" cy="248400"/>
            </p14:xfrm>
          </p:contentPart>
        </mc:Choice>
        <mc:Fallback xmlns="">
          <p:pic>
            <p:nvPicPr>
              <p:cNvPr id="150" name="Ink 149">
                <a:extLst>
                  <a:ext uri="{FF2B5EF4-FFF2-40B4-BE49-F238E27FC236}">
                    <a16:creationId xmlns:a16="http://schemas.microsoft.com/office/drawing/2014/main" id="{E21143F2-9DA0-488A-AC62-202A2596C70F}"/>
                  </a:ext>
                </a:extLst>
              </p:cNvPr>
              <p:cNvPicPr/>
              <p:nvPr/>
            </p:nvPicPr>
            <p:blipFill>
              <a:blip r:embed="rId191"/>
              <a:stretch>
                <a:fillRect/>
              </a:stretch>
            </p:blipFill>
            <p:spPr>
              <a:xfrm>
                <a:off x="6112560" y="5566827"/>
                <a:ext cx="582480" cy="26606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2">
            <p14:nvContentPartPr>
              <p14:cNvPr id="151" name="Ink 150">
                <a:extLst>
                  <a:ext uri="{FF2B5EF4-FFF2-40B4-BE49-F238E27FC236}">
                    <a16:creationId xmlns:a16="http://schemas.microsoft.com/office/drawing/2014/main" id="{8E088F50-1807-4688-BC15-218A7482E3B9}"/>
                  </a:ext>
                </a:extLst>
              </p14:cNvPr>
              <p14:cNvContentPartPr/>
              <p14:nvPr/>
            </p14:nvContentPartPr>
            <p14:xfrm>
              <a:off x="4587960" y="5559640"/>
              <a:ext cx="1301400" cy="254160"/>
            </p14:xfrm>
          </p:contentPart>
        </mc:Choice>
        <mc:Fallback xmlns="">
          <p:pic>
            <p:nvPicPr>
              <p:cNvPr id="151" name="Ink 150">
                <a:extLst>
                  <a:ext uri="{FF2B5EF4-FFF2-40B4-BE49-F238E27FC236}">
                    <a16:creationId xmlns:a16="http://schemas.microsoft.com/office/drawing/2014/main" id="{8E088F50-1807-4688-BC15-218A7482E3B9}"/>
                  </a:ext>
                </a:extLst>
              </p:cNvPr>
              <p:cNvPicPr/>
              <p:nvPr/>
            </p:nvPicPr>
            <p:blipFill>
              <a:blip r:embed="rId193"/>
              <a:stretch>
                <a:fillRect/>
              </a:stretch>
            </p:blipFill>
            <p:spPr>
              <a:xfrm>
                <a:off x="4578960" y="5550640"/>
                <a:ext cx="1319040" cy="271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4">
            <p14:nvContentPartPr>
              <p14:cNvPr id="152" name="Ink 151">
                <a:extLst>
                  <a:ext uri="{FF2B5EF4-FFF2-40B4-BE49-F238E27FC236}">
                    <a16:creationId xmlns:a16="http://schemas.microsoft.com/office/drawing/2014/main" id="{EFCDC6F8-918B-4EFC-9978-FD0D2C84623A}"/>
                  </a:ext>
                </a:extLst>
              </p14:cNvPr>
              <p14:cNvContentPartPr/>
              <p14:nvPr/>
            </p14:nvContentPartPr>
            <p14:xfrm>
              <a:off x="3397080" y="5337520"/>
              <a:ext cx="795240" cy="441360"/>
            </p14:xfrm>
          </p:contentPart>
        </mc:Choice>
        <mc:Fallback xmlns="">
          <p:pic>
            <p:nvPicPr>
              <p:cNvPr id="152" name="Ink 151">
                <a:extLst>
                  <a:ext uri="{FF2B5EF4-FFF2-40B4-BE49-F238E27FC236}">
                    <a16:creationId xmlns:a16="http://schemas.microsoft.com/office/drawing/2014/main" id="{EFCDC6F8-918B-4EFC-9978-FD0D2C84623A}"/>
                  </a:ext>
                </a:extLst>
              </p:cNvPr>
              <p:cNvPicPr/>
              <p:nvPr/>
            </p:nvPicPr>
            <p:blipFill>
              <a:blip r:embed="rId195"/>
              <a:stretch>
                <a:fillRect/>
              </a:stretch>
            </p:blipFill>
            <p:spPr>
              <a:xfrm>
                <a:off x="3388084" y="5328520"/>
                <a:ext cx="812872" cy="459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6">
            <p14:nvContentPartPr>
              <p14:cNvPr id="153" name="Ink 152">
                <a:extLst>
                  <a:ext uri="{FF2B5EF4-FFF2-40B4-BE49-F238E27FC236}">
                    <a16:creationId xmlns:a16="http://schemas.microsoft.com/office/drawing/2014/main" id="{C8417A8C-E6BC-4792-842A-F48A1E57827B}"/>
                  </a:ext>
                </a:extLst>
              </p14:cNvPr>
              <p14:cNvContentPartPr/>
              <p14:nvPr/>
            </p14:nvContentPartPr>
            <p14:xfrm>
              <a:off x="1822080" y="5340400"/>
              <a:ext cx="1187280" cy="436680"/>
            </p14:xfrm>
          </p:contentPart>
        </mc:Choice>
        <mc:Fallback xmlns="">
          <p:pic>
            <p:nvPicPr>
              <p:cNvPr id="153" name="Ink 152">
                <a:extLst>
                  <a:ext uri="{FF2B5EF4-FFF2-40B4-BE49-F238E27FC236}">
                    <a16:creationId xmlns:a16="http://schemas.microsoft.com/office/drawing/2014/main" id="{C8417A8C-E6BC-4792-842A-F48A1E57827B}"/>
                  </a:ext>
                </a:extLst>
              </p:cNvPr>
              <p:cNvPicPr/>
              <p:nvPr/>
            </p:nvPicPr>
            <p:blipFill>
              <a:blip r:embed="rId197"/>
              <a:stretch>
                <a:fillRect/>
              </a:stretch>
            </p:blipFill>
            <p:spPr>
              <a:xfrm>
                <a:off x="1813083" y="5331407"/>
                <a:ext cx="1204915" cy="45430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8">
            <p14:nvContentPartPr>
              <p14:cNvPr id="154" name="Ink 153">
                <a:extLst>
                  <a:ext uri="{FF2B5EF4-FFF2-40B4-BE49-F238E27FC236}">
                    <a16:creationId xmlns:a16="http://schemas.microsoft.com/office/drawing/2014/main" id="{D53A40AE-8C05-47DC-A4BD-1EB7167AE53C}"/>
                  </a:ext>
                </a:extLst>
              </p14:cNvPr>
              <p14:cNvContentPartPr/>
              <p14:nvPr/>
            </p14:nvContentPartPr>
            <p14:xfrm>
              <a:off x="659280" y="5427160"/>
              <a:ext cx="762480" cy="344880"/>
            </p14:xfrm>
          </p:contentPart>
        </mc:Choice>
        <mc:Fallback xmlns="">
          <p:pic>
            <p:nvPicPr>
              <p:cNvPr id="154" name="Ink 153">
                <a:extLst>
                  <a:ext uri="{FF2B5EF4-FFF2-40B4-BE49-F238E27FC236}">
                    <a16:creationId xmlns:a16="http://schemas.microsoft.com/office/drawing/2014/main" id="{D53A40AE-8C05-47DC-A4BD-1EB7167AE53C}"/>
                  </a:ext>
                </a:extLst>
              </p:cNvPr>
              <p:cNvPicPr/>
              <p:nvPr/>
            </p:nvPicPr>
            <p:blipFill>
              <a:blip r:embed="rId199"/>
              <a:stretch>
                <a:fillRect/>
              </a:stretch>
            </p:blipFill>
            <p:spPr>
              <a:xfrm>
                <a:off x="650640" y="5418511"/>
                <a:ext cx="780120" cy="36253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0">
            <p14:nvContentPartPr>
              <p14:cNvPr id="160" name="Ink 159">
                <a:extLst>
                  <a:ext uri="{FF2B5EF4-FFF2-40B4-BE49-F238E27FC236}">
                    <a16:creationId xmlns:a16="http://schemas.microsoft.com/office/drawing/2014/main" id="{9E9F2782-DC0A-46DE-9B93-97459D99EBB7}"/>
                  </a:ext>
                </a:extLst>
              </p14:cNvPr>
              <p14:cNvContentPartPr/>
              <p14:nvPr/>
            </p14:nvContentPartPr>
            <p14:xfrm>
              <a:off x="7772880" y="3934600"/>
              <a:ext cx="456120" cy="406080"/>
            </p14:xfrm>
          </p:contentPart>
        </mc:Choice>
        <mc:Fallback xmlns="">
          <p:pic>
            <p:nvPicPr>
              <p:cNvPr id="160" name="Ink 159">
                <a:extLst>
                  <a:ext uri="{FF2B5EF4-FFF2-40B4-BE49-F238E27FC236}">
                    <a16:creationId xmlns:a16="http://schemas.microsoft.com/office/drawing/2014/main" id="{9E9F2782-DC0A-46DE-9B93-97459D99EBB7}"/>
                  </a:ext>
                </a:extLst>
              </p:cNvPr>
              <p:cNvPicPr/>
              <p:nvPr/>
            </p:nvPicPr>
            <p:blipFill>
              <a:blip r:embed="rId201"/>
              <a:stretch>
                <a:fillRect/>
              </a:stretch>
            </p:blipFill>
            <p:spPr>
              <a:xfrm>
                <a:off x="7764240" y="3925600"/>
                <a:ext cx="473760" cy="4237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26930364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39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7E840EEA-0276-44D2-9456-B49D73ED2800}"/>
                  </a:ext>
                </a:extLst>
              </p14:cNvPr>
              <p14:cNvContentPartPr/>
              <p14:nvPr/>
            </p14:nvContentPartPr>
            <p14:xfrm>
              <a:off x="504480" y="193840"/>
              <a:ext cx="1121040" cy="4611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7E840EEA-0276-44D2-9456-B49D73ED2800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95837" y="185193"/>
                <a:ext cx="1138686" cy="47881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4D3647BF-82C8-4C28-B913-C77E4610629E}"/>
                  </a:ext>
                </a:extLst>
              </p14:cNvPr>
              <p14:cNvContentPartPr/>
              <p14:nvPr/>
            </p14:nvContentPartPr>
            <p14:xfrm>
              <a:off x="2463240" y="418120"/>
              <a:ext cx="298440" cy="16200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4D3647BF-82C8-4C28-B913-C77E4610629E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454600" y="409120"/>
                <a:ext cx="316080" cy="179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CA118701-8649-468B-A678-94911AEADED8}"/>
                  </a:ext>
                </a:extLst>
              </p14:cNvPr>
              <p14:cNvContentPartPr/>
              <p14:nvPr/>
            </p14:nvContentPartPr>
            <p14:xfrm>
              <a:off x="2804880" y="419920"/>
              <a:ext cx="179640" cy="18720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CA118701-8649-468B-A678-94911AEADED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796240" y="410920"/>
                <a:ext cx="197280" cy="204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9D4A17CC-2035-4A95-903D-EEB5BA5B1868}"/>
                  </a:ext>
                </a:extLst>
              </p14:cNvPr>
              <p14:cNvContentPartPr/>
              <p14:nvPr/>
            </p14:nvContentPartPr>
            <p14:xfrm>
              <a:off x="3241920" y="391840"/>
              <a:ext cx="1698840" cy="286560"/>
            </p14:xfrm>
          </p:contentPart>
        </mc:Choice>
        <mc:Fallback xmlns=""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9D4A17CC-2035-4A95-903D-EEB5BA5B1868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3232920" y="382840"/>
                <a:ext cx="1716480" cy="304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30" name="Ink 29">
                <a:extLst>
                  <a:ext uri="{FF2B5EF4-FFF2-40B4-BE49-F238E27FC236}">
                    <a16:creationId xmlns:a16="http://schemas.microsoft.com/office/drawing/2014/main" id="{8DCCE9F0-1E63-4270-A433-45D0AEEDDBA5}"/>
                  </a:ext>
                </a:extLst>
              </p14:cNvPr>
              <p14:cNvContentPartPr/>
              <p14:nvPr/>
            </p14:nvContentPartPr>
            <p14:xfrm>
              <a:off x="5333520" y="174040"/>
              <a:ext cx="392400" cy="523440"/>
            </p14:xfrm>
          </p:contentPart>
        </mc:Choice>
        <mc:Fallback xmlns="">
          <p:pic>
            <p:nvPicPr>
              <p:cNvPr id="30" name="Ink 29">
                <a:extLst>
                  <a:ext uri="{FF2B5EF4-FFF2-40B4-BE49-F238E27FC236}">
                    <a16:creationId xmlns:a16="http://schemas.microsoft.com/office/drawing/2014/main" id="{8DCCE9F0-1E63-4270-A433-45D0AEEDDBA5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5324528" y="165400"/>
                <a:ext cx="410024" cy="541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id="{FE8EBC02-C4E8-4688-987D-84C165F65A6F}"/>
                  </a:ext>
                </a:extLst>
              </p14:cNvPr>
              <p14:cNvContentPartPr/>
              <p14:nvPr/>
            </p14:nvContentPartPr>
            <p14:xfrm>
              <a:off x="5893680" y="599560"/>
              <a:ext cx="89280" cy="134640"/>
            </p14:xfrm>
          </p:contentPart>
        </mc:Choice>
        <mc:Fallback xmlns=""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FE8EBC02-C4E8-4688-987D-84C165F65A6F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5885040" y="590920"/>
                <a:ext cx="106920" cy="152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32" name="Ink 31">
                <a:extLst>
                  <a:ext uri="{FF2B5EF4-FFF2-40B4-BE49-F238E27FC236}">
                    <a16:creationId xmlns:a16="http://schemas.microsoft.com/office/drawing/2014/main" id="{E99D6B22-1361-4AED-8FF5-30FDE6609E68}"/>
                  </a:ext>
                </a:extLst>
              </p14:cNvPr>
              <p14:cNvContentPartPr/>
              <p14:nvPr/>
            </p14:nvContentPartPr>
            <p14:xfrm>
              <a:off x="6153240" y="522880"/>
              <a:ext cx="291960" cy="151560"/>
            </p14:xfrm>
          </p:contentPart>
        </mc:Choice>
        <mc:Fallback xmlns="">
          <p:pic>
            <p:nvPicPr>
              <p:cNvPr id="32" name="Ink 31">
                <a:extLst>
                  <a:ext uri="{FF2B5EF4-FFF2-40B4-BE49-F238E27FC236}">
                    <a16:creationId xmlns:a16="http://schemas.microsoft.com/office/drawing/2014/main" id="{E99D6B22-1361-4AED-8FF5-30FDE6609E68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6144240" y="513880"/>
                <a:ext cx="309600" cy="169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41" name="Ink 40">
                <a:extLst>
                  <a:ext uri="{FF2B5EF4-FFF2-40B4-BE49-F238E27FC236}">
                    <a16:creationId xmlns:a16="http://schemas.microsoft.com/office/drawing/2014/main" id="{79298FE3-4206-4C60-AE43-F3AB9759DF1C}"/>
                  </a:ext>
                </a:extLst>
              </p14:cNvPr>
              <p14:cNvContentPartPr/>
              <p14:nvPr/>
            </p14:nvContentPartPr>
            <p14:xfrm>
              <a:off x="7540320" y="339280"/>
              <a:ext cx="700920" cy="346680"/>
            </p14:xfrm>
          </p:contentPart>
        </mc:Choice>
        <mc:Fallback xmlns="">
          <p:pic>
            <p:nvPicPr>
              <p:cNvPr id="41" name="Ink 40">
                <a:extLst>
                  <a:ext uri="{FF2B5EF4-FFF2-40B4-BE49-F238E27FC236}">
                    <a16:creationId xmlns:a16="http://schemas.microsoft.com/office/drawing/2014/main" id="{79298FE3-4206-4C60-AE43-F3AB9759DF1C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7531320" y="330640"/>
                <a:ext cx="718560" cy="364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42" name="Ink 41">
                <a:extLst>
                  <a:ext uri="{FF2B5EF4-FFF2-40B4-BE49-F238E27FC236}">
                    <a16:creationId xmlns:a16="http://schemas.microsoft.com/office/drawing/2014/main" id="{B0CB440E-A9DE-49BD-94F6-90F7882C6AAF}"/>
                  </a:ext>
                </a:extLst>
              </p14:cNvPr>
              <p14:cNvContentPartPr/>
              <p14:nvPr/>
            </p14:nvContentPartPr>
            <p14:xfrm>
              <a:off x="6554280" y="277360"/>
              <a:ext cx="722520" cy="376200"/>
            </p14:xfrm>
          </p:contentPart>
        </mc:Choice>
        <mc:Fallback xmlns="">
          <p:pic>
            <p:nvPicPr>
              <p:cNvPr id="42" name="Ink 41">
                <a:extLst>
                  <a:ext uri="{FF2B5EF4-FFF2-40B4-BE49-F238E27FC236}">
                    <a16:creationId xmlns:a16="http://schemas.microsoft.com/office/drawing/2014/main" id="{B0CB440E-A9DE-49BD-94F6-90F7882C6AAF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6545284" y="268720"/>
                <a:ext cx="740151" cy="393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51" name="Ink 50">
                <a:extLst>
                  <a:ext uri="{FF2B5EF4-FFF2-40B4-BE49-F238E27FC236}">
                    <a16:creationId xmlns:a16="http://schemas.microsoft.com/office/drawing/2014/main" id="{8E3BA9B3-B35C-4DED-ABCA-5FC3D5446293}"/>
                  </a:ext>
                </a:extLst>
              </p14:cNvPr>
              <p14:cNvContentPartPr/>
              <p14:nvPr/>
            </p14:nvContentPartPr>
            <p14:xfrm>
              <a:off x="1268400" y="956320"/>
              <a:ext cx="308160" cy="242640"/>
            </p14:xfrm>
          </p:contentPart>
        </mc:Choice>
        <mc:Fallback xmlns="">
          <p:pic>
            <p:nvPicPr>
              <p:cNvPr id="51" name="Ink 50">
                <a:extLst>
                  <a:ext uri="{FF2B5EF4-FFF2-40B4-BE49-F238E27FC236}">
                    <a16:creationId xmlns:a16="http://schemas.microsoft.com/office/drawing/2014/main" id="{8E3BA9B3-B35C-4DED-ABCA-5FC3D5446293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1259411" y="947333"/>
                <a:ext cx="325779" cy="26025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55" name="Ink 54">
                <a:extLst>
                  <a:ext uri="{FF2B5EF4-FFF2-40B4-BE49-F238E27FC236}">
                    <a16:creationId xmlns:a16="http://schemas.microsoft.com/office/drawing/2014/main" id="{89547AF1-5ED3-4AF1-9691-B23EA8E75AB2}"/>
                  </a:ext>
                </a:extLst>
              </p14:cNvPr>
              <p14:cNvContentPartPr/>
              <p14:nvPr/>
            </p14:nvContentPartPr>
            <p14:xfrm>
              <a:off x="365160" y="941560"/>
              <a:ext cx="783000" cy="527760"/>
            </p14:xfrm>
          </p:contentPart>
        </mc:Choice>
        <mc:Fallback xmlns="">
          <p:pic>
            <p:nvPicPr>
              <p:cNvPr id="55" name="Ink 54">
                <a:extLst>
                  <a:ext uri="{FF2B5EF4-FFF2-40B4-BE49-F238E27FC236}">
                    <a16:creationId xmlns:a16="http://schemas.microsoft.com/office/drawing/2014/main" id="{89547AF1-5ED3-4AF1-9691-B23EA8E75AB2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356160" y="932920"/>
                <a:ext cx="800640" cy="545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59" name="Ink 58">
                <a:extLst>
                  <a:ext uri="{FF2B5EF4-FFF2-40B4-BE49-F238E27FC236}">
                    <a16:creationId xmlns:a16="http://schemas.microsoft.com/office/drawing/2014/main" id="{39668BA8-C373-4A20-A16E-5898FAA2E8F9}"/>
                  </a:ext>
                </a:extLst>
              </p14:cNvPr>
              <p14:cNvContentPartPr/>
              <p14:nvPr/>
            </p14:nvContentPartPr>
            <p14:xfrm>
              <a:off x="1838640" y="264760"/>
              <a:ext cx="299160" cy="920520"/>
            </p14:xfrm>
          </p:contentPart>
        </mc:Choice>
        <mc:Fallback xmlns="">
          <p:pic>
            <p:nvPicPr>
              <p:cNvPr id="59" name="Ink 58">
                <a:extLst>
                  <a:ext uri="{FF2B5EF4-FFF2-40B4-BE49-F238E27FC236}">
                    <a16:creationId xmlns:a16="http://schemas.microsoft.com/office/drawing/2014/main" id="{39668BA8-C373-4A20-A16E-5898FAA2E8F9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1830010" y="255764"/>
                <a:ext cx="316779" cy="93815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60" name="Ink 59">
                <a:extLst>
                  <a:ext uri="{FF2B5EF4-FFF2-40B4-BE49-F238E27FC236}">
                    <a16:creationId xmlns:a16="http://schemas.microsoft.com/office/drawing/2014/main" id="{A403E628-B187-4D66-B3F5-6317B2D2089C}"/>
                  </a:ext>
                </a:extLst>
              </p14:cNvPr>
              <p14:cNvContentPartPr/>
              <p14:nvPr/>
            </p14:nvContentPartPr>
            <p14:xfrm>
              <a:off x="2404200" y="850120"/>
              <a:ext cx="264240" cy="389880"/>
            </p14:xfrm>
          </p:contentPart>
        </mc:Choice>
        <mc:Fallback xmlns="">
          <p:pic>
            <p:nvPicPr>
              <p:cNvPr id="60" name="Ink 59">
                <a:extLst>
                  <a:ext uri="{FF2B5EF4-FFF2-40B4-BE49-F238E27FC236}">
                    <a16:creationId xmlns:a16="http://schemas.microsoft.com/office/drawing/2014/main" id="{A403E628-B187-4D66-B3F5-6317B2D2089C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2395200" y="841480"/>
                <a:ext cx="281880" cy="407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71" name="Ink 70">
                <a:extLst>
                  <a:ext uri="{FF2B5EF4-FFF2-40B4-BE49-F238E27FC236}">
                    <a16:creationId xmlns:a16="http://schemas.microsoft.com/office/drawing/2014/main" id="{E9B54A8F-0E73-49CD-A0C3-118D5DDBD015}"/>
                  </a:ext>
                </a:extLst>
              </p14:cNvPr>
              <p14:cNvContentPartPr/>
              <p14:nvPr/>
            </p14:nvContentPartPr>
            <p14:xfrm>
              <a:off x="4081440" y="981160"/>
              <a:ext cx="5760" cy="33480"/>
            </p14:xfrm>
          </p:contentPart>
        </mc:Choice>
        <mc:Fallback xmlns="">
          <p:pic>
            <p:nvPicPr>
              <p:cNvPr id="71" name="Ink 70">
                <a:extLst>
                  <a:ext uri="{FF2B5EF4-FFF2-40B4-BE49-F238E27FC236}">
                    <a16:creationId xmlns:a16="http://schemas.microsoft.com/office/drawing/2014/main" id="{E9B54A8F-0E73-49CD-A0C3-118D5DDBD015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4072800" y="972520"/>
                <a:ext cx="23400" cy="51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78" name="Ink 77">
                <a:extLst>
                  <a:ext uri="{FF2B5EF4-FFF2-40B4-BE49-F238E27FC236}">
                    <a16:creationId xmlns:a16="http://schemas.microsoft.com/office/drawing/2014/main" id="{DD13D375-6516-49AA-98A7-327EE18C0F18}"/>
                  </a:ext>
                </a:extLst>
              </p14:cNvPr>
              <p14:cNvContentPartPr/>
              <p14:nvPr/>
            </p14:nvContentPartPr>
            <p14:xfrm>
              <a:off x="4641600" y="908440"/>
              <a:ext cx="546120" cy="358200"/>
            </p14:xfrm>
          </p:contentPart>
        </mc:Choice>
        <mc:Fallback xmlns="">
          <p:pic>
            <p:nvPicPr>
              <p:cNvPr id="78" name="Ink 77">
                <a:extLst>
                  <a:ext uri="{FF2B5EF4-FFF2-40B4-BE49-F238E27FC236}">
                    <a16:creationId xmlns:a16="http://schemas.microsoft.com/office/drawing/2014/main" id="{DD13D375-6516-49AA-98A7-327EE18C0F18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4632606" y="899440"/>
                <a:ext cx="563748" cy="375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79" name="Ink 78">
                <a:extLst>
                  <a:ext uri="{FF2B5EF4-FFF2-40B4-BE49-F238E27FC236}">
                    <a16:creationId xmlns:a16="http://schemas.microsoft.com/office/drawing/2014/main" id="{A8EA654B-A7DF-4CB3-ABCA-2208CCC42ECE}"/>
                  </a:ext>
                </a:extLst>
              </p14:cNvPr>
              <p14:cNvContentPartPr/>
              <p14:nvPr/>
            </p14:nvContentPartPr>
            <p14:xfrm>
              <a:off x="4092240" y="1103560"/>
              <a:ext cx="258840" cy="124560"/>
            </p14:xfrm>
          </p:contentPart>
        </mc:Choice>
        <mc:Fallback xmlns="">
          <p:pic>
            <p:nvPicPr>
              <p:cNvPr id="79" name="Ink 78">
                <a:extLst>
                  <a:ext uri="{FF2B5EF4-FFF2-40B4-BE49-F238E27FC236}">
                    <a16:creationId xmlns:a16="http://schemas.microsoft.com/office/drawing/2014/main" id="{A8EA654B-A7DF-4CB3-ABCA-2208CCC42ECE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4083240" y="1094560"/>
                <a:ext cx="276480" cy="142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">
            <p14:nvContentPartPr>
              <p14:cNvPr id="80" name="Ink 79">
                <a:extLst>
                  <a:ext uri="{FF2B5EF4-FFF2-40B4-BE49-F238E27FC236}">
                    <a16:creationId xmlns:a16="http://schemas.microsoft.com/office/drawing/2014/main" id="{0E803057-9124-45A8-B37D-F41D4056A05D}"/>
                  </a:ext>
                </a:extLst>
              </p14:cNvPr>
              <p14:cNvContentPartPr/>
              <p14:nvPr/>
            </p14:nvContentPartPr>
            <p14:xfrm>
              <a:off x="2763480" y="883240"/>
              <a:ext cx="1077120" cy="526320"/>
            </p14:xfrm>
          </p:contentPart>
        </mc:Choice>
        <mc:Fallback xmlns="">
          <p:pic>
            <p:nvPicPr>
              <p:cNvPr id="80" name="Ink 79">
                <a:extLst>
                  <a:ext uri="{FF2B5EF4-FFF2-40B4-BE49-F238E27FC236}">
                    <a16:creationId xmlns:a16="http://schemas.microsoft.com/office/drawing/2014/main" id="{0E803057-9124-45A8-B37D-F41D4056A05D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2754480" y="874600"/>
                <a:ext cx="1094760" cy="543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6">
            <p14:nvContentPartPr>
              <p14:cNvPr id="81" name="Ink 80">
                <a:extLst>
                  <a:ext uri="{FF2B5EF4-FFF2-40B4-BE49-F238E27FC236}">
                    <a16:creationId xmlns:a16="http://schemas.microsoft.com/office/drawing/2014/main" id="{53CCE545-1D40-46E2-AE9F-FBDB0504DA0D}"/>
                  </a:ext>
                </a:extLst>
              </p14:cNvPr>
              <p14:cNvContentPartPr/>
              <p14:nvPr/>
            </p14:nvContentPartPr>
            <p14:xfrm>
              <a:off x="5489400" y="1075480"/>
              <a:ext cx="264240" cy="161280"/>
            </p14:xfrm>
          </p:contentPart>
        </mc:Choice>
        <mc:Fallback xmlns="">
          <p:pic>
            <p:nvPicPr>
              <p:cNvPr id="81" name="Ink 80">
                <a:extLst>
                  <a:ext uri="{FF2B5EF4-FFF2-40B4-BE49-F238E27FC236}">
                    <a16:creationId xmlns:a16="http://schemas.microsoft.com/office/drawing/2014/main" id="{53CCE545-1D40-46E2-AE9F-FBDB0504DA0D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5480760" y="1066480"/>
                <a:ext cx="281880" cy="178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8">
            <p14:nvContentPartPr>
              <p14:cNvPr id="87" name="Ink 86">
                <a:extLst>
                  <a:ext uri="{FF2B5EF4-FFF2-40B4-BE49-F238E27FC236}">
                    <a16:creationId xmlns:a16="http://schemas.microsoft.com/office/drawing/2014/main" id="{5C1B417B-C8DB-4A75-A8FA-2AB8AA212175}"/>
                  </a:ext>
                </a:extLst>
              </p14:cNvPr>
              <p14:cNvContentPartPr/>
              <p14:nvPr/>
            </p14:nvContentPartPr>
            <p14:xfrm>
              <a:off x="5874240" y="880720"/>
              <a:ext cx="510480" cy="384480"/>
            </p14:xfrm>
          </p:contentPart>
        </mc:Choice>
        <mc:Fallback xmlns="">
          <p:pic>
            <p:nvPicPr>
              <p:cNvPr id="87" name="Ink 86">
                <a:extLst>
                  <a:ext uri="{FF2B5EF4-FFF2-40B4-BE49-F238E27FC236}">
                    <a16:creationId xmlns:a16="http://schemas.microsoft.com/office/drawing/2014/main" id="{5C1B417B-C8DB-4A75-A8FA-2AB8AA212175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5865600" y="871728"/>
                <a:ext cx="528120" cy="40210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88" name="Ink 87">
                <a:extLst>
                  <a:ext uri="{FF2B5EF4-FFF2-40B4-BE49-F238E27FC236}">
                    <a16:creationId xmlns:a16="http://schemas.microsoft.com/office/drawing/2014/main" id="{12D1046B-A893-4799-B20E-CD54210BACD4}"/>
                  </a:ext>
                </a:extLst>
              </p14:cNvPr>
              <p14:cNvContentPartPr/>
              <p14:nvPr/>
            </p14:nvContentPartPr>
            <p14:xfrm>
              <a:off x="6659040" y="1030480"/>
              <a:ext cx="268920" cy="281880"/>
            </p14:xfrm>
          </p:contentPart>
        </mc:Choice>
        <mc:Fallback xmlns="">
          <p:pic>
            <p:nvPicPr>
              <p:cNvPr id="88" name="Ink 87">
                <a:extLst>
                  <a:ext uri="{FF2B5EF4-FFF2-40B4-BE49-F238E27FC236}">
                    <a16:creationId xmlns:a16="http://schemas.microsoft.com/office/drawing/2014/main" id="{12D1046B-A893-4799-B20E-CD54210BACD4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6650040" y="1021840"/>
                <a:ext cx="286560" cy="299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2">
            <p14:nvContentPartPr>
              <p14:cNvPr id="89" name="Ink 88">
                <a:extLst>
                  <a:ext uri="{FF2B5EF4-FFF2-40B4-BE49-F238E27FC236}">
                    <a16:creationId xmlns:a16="http://schemas.microsoft.com/office/drawing/2014/main" id="{85F2C0CA-77B7-44AF-85A7-E44CF4F71B9A}"/>
                  </a:ext>
                </a:extLst>
              </p14:cNvPr>
              <p14:cNvContentPartPr/>
              <p14:nvPr/>
            </p14:nvContentPartPr>
            <p14:xfrm>
              <a:off x="6711960" y="885760"/>
              <a:ext cx="240120" cy="78480"/>
            </p14:xfrm>
          </p:contentPart>
        </mc:Choice>
        <mc:Fallback xmlns="">
          <p:pic>
            <p:nvPicPr>
              <p:cNvPr id="89" name="Ink 88">
                <a:extLst>
                  <a:ext uri="{FF2B5EF4-FFF2-40B4-BE49-F238E27FC236}">
                    <a16:creationId xmlns:a16="http://schemas.microsoft.com/office/drawing/2014/main" id="{85F2C0CA-77B7-44AF-85A7-E44CF4F71B9A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6702960" y="877120"/>
                <a:ext cx="257760" cy="96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4">
            <p14:nvContentPartPr>
              <p14:cNvPr id="90" name="Ink 89">
                <a:extLst>
                  <a:ext uri="{FF2B5EF4-FFF2-40B4-BE49-F238E27FC236}">
                    <a16:creationId xmlns:a16="http://schemas.microsoft.com/office/drawing/2014/main" id="{5329214D-ECD6-44E4-9636-360F1F50853B}"/>
                  </a:ext>
                </a:extLst>
              </p14:cNvPr>
              <p14:cNvContentPartPr/>
              <p14:nvPr/>
            </p14:nvContentPartPr>
            <p14:xfrm>
              <a:off x="6720600" y="791800"/>
              <a:ext cx="252360" cy="32040"/>
            </p14:xfrm>
          </p:contentPart>
        </mc:Choice>
        <mc:Fallback xmlns="">
          <p:pic>
            <p:nvPicPr>
              <p:cNvPr id="90" name="Ink 89">
                <a:extLst>
                  <a:ext uri="{FF2B5EF4-FFF2-40B4-BE49-F238E27FC236}">
                    <a16:creationId xmlns:a16="http://schemas.microsoft.com/office/drawing/2014/main" id="{5329214D-ECD6-44E4-9636-360F1F50853B}"/>
                  </a:ext>
                </a:extLst>
              </p:cNvPr>
              <p:cNvPicPr/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6711600" y="782800"/>
                <a:ext cx="270000" cy="49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6">
            <p14:nvContentPartPr>
              <p14:cNvPr id="107" name="Ink 106">
                <a:extLst>
                  <a:ext uri="{FF2B5EF4-FFF2-40B4-BE49-F238E27FC236}">
                    <a16:creationId xmlns:a16="http://schemas.microsoft.com/office/drawing/2014/main" id="{9186473C-BA06-4DE5-9EAD-038608BACC72}"/>
                  </a:ext>
                </a:extLst>
              </p14:cNvPr>
              <p14:cNvContentPartPr/>
              <p14:nvPr/>
            </p14:nvContentPartPr>
            <p14:xfrm>
              <a:off x="7262760" y="962800"/>
              <a:ext cx="186480" cy="264240"/>
            </p14:xfrm>
          </p:contentPart>
        </mc:Choice>
        <mc:Fallback xmlns="">
          <p:pic>
            <p:nvPicPr>
              <p:cNvPr id="107" name="Ink 106">
                <a:extLst>
                  <a:ext uri="{FF2B5EF4-FFF2-40B4-BE49-F238E27FC236}">
                    <a16:creationId xmlns:a16="http://schemas.microsoft.com/office/drawing/2014/main" id="{9186473C-BA06-4DE5-9EAD-038608BACC72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7253760" y="953800"/>
                <a:ext cx="204120" cy="281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8">
            <p14:nvContentPartPr>
              <p14:cNvPr id="108" name="Ink 107">
                <a:extLst>
                  <a:ext uri="{FF2B5EF4-FFF2-40B4-BE49-F238E27FC236}">
                    <a16:creationId xmlns:a16="http://schemas.microsoft.com/office/drawing/2014/main" id="{6FE45680-3980-4CB4-BAB2-C51A200C164B}"/>
                  </a:ext>
                </a:extLst>
              </p14:cNvPr>
              <p14:cNvContentPartPr/>
              <p14:nvPr/>
            </p14:nvContentPartPr>
            <p14:xfrm>
              <a:off x="7352760" y="1308760"/>
              <a:ext cx="106560" cy="86760"/>
            </p14:xfrm>
          </p:contentPart>
        </mc:Choice>
        <mc:Fallback xmlns="">
          <p:pic>
            <p:nvPicPr>
              <p:cNvPr id="108" name="Ink 107">
                <a:extLst>
                  <a:ext uri="{FF2B5EF4-FFF2-40B4-BE49-F238E27FC236}">
                    <a16:creationId xmlns:a16="http://schemas.microsoft.com/office/drawing/2014/main" id="{6FE45680-3980-4CB4-BAB2-C51A200C164B}"/>
                  </a:ext>
                </a:extLst>
              </p:cNvPr>
              <p:cNvPicPr/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7343760" y="1299760"/>
                <a:ext cx="124200" cy="1044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83298335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40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7E840EEA-0276-44D2-9456-B49D73ED2800}"/>
                  </a:ext>
                </a:extLst>
              </p14:cNvPr>
              <p14:cNvContentPartPr/>
              <p14:nvPr/>
            </p14:nvContentPartPr>
            <p14:xfrm>
              <a:off x="504480" y="193840"/>
              <a:ext cx="1121040" cy="4611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7E840EEA-0276-44D2-9456-B49D73ED2800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95837" y="185193"/>
                <a:ext cx="1138686" cy="47881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4D3647BF-82C8-4C28-B913-C77E4610629E}"/>
                  </a:ext>
                </a:extLst>
              </p14:cNvPr>
              <p14:cNvContentPartPr/>
              <p14:nvPr/>
            </p14:nvContentPartPr>
            <p14:xfrm>
              <a:off x="2463240" y="418120"/>
              <a:ext cx="298440" cy="16200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4D3647BF-82C8-4C28-B913-C77E4610629E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454600" y="409120"/>
                <a:ext cx="316080" cy="179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CA118701-8649-468B-A678-94911AEADED8}"/>
                  </a:ext>
                </a:extLst>
              </p14:cNvPr>
              <p14:cNvContentPartPr/>
              <p14:nvPr/>
            </p14:nvContentPartPr>
            <p14:xfrm>
              <a:off x="2804880" y="419920"/>
              <a:ext cx="179640" cy="18720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CA118701-8649-468B-A678-94911AEADED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796240" y="410920"/>
                <a:ext cx="197280" cy="204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9D4A17CC-2035-4A95-903D-EEB5BA5B1868}"/>
                  </a:ext>
                </a:extLst>
              </p14:cNvPr>
              <p14:cNvContentPartPr/>
              <p14:nvPr/>
            </p14:nvContentPartPr>
            <p14:xfrm>
              <a:off x="3241920" y="391840"/>
              <a:ext cx="1698840" cy="286560"/>
            </p14:xfrm>
          </p:contentPart>
        </mc:Choice>
        <mc:Fallback xmlns=""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9D4A17CC-2035-4A95-903D-EEB5BA5B1868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3232920" y="382840"/>
                <a:ext cx="1716480" cy="304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30" name="Ink 29">
                <a:extLst>
                  <a:ext uri="{FF2B5EF4-FFF2-40B4-BE49-F238E27FC236}">
                    <a16:creationId xmlns:a16="http://schemas.microsoft.com/office/drawing/2014/main" id="{8DCCE9F0-1E63-4270-A433-45D0AEEDDBA5}"/>
                  </a:ext>
                </a:extLst>
              </p14:cNvPr>
              <p14:cNvContentPartPr/>
              <p14:nvPr/>
            </p14:nvContentPartPr>
            <p14:xfrm>
              <a:off x="5333520" y="174040"/>
              <a:ext cx="392400" cy="523440"/>
            </p14:xfrm>
          </p:contentPart>
        </mc:Choice>
        <mc:Fallback xmlns="">
          <p:pic>
            <p:nvPicPr>
              <p:cNvPr id="30" name="Ink 29">
                <a:extLst>
                  <a:ext uri="{FF2B5EF4-FFF2-40B4-BE49-F238E27FC236}">
                    <a16:creationId xmlns:a16="http://schemas.microsoft.com/office/drawing/2014/main" id="{8DCCE9F0-1E63-4270-A433-45D0AEEDDBA5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5324528" y="165400"/>
                <a:ext cx="410024" cy="541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id="{FE8EBC02-C4E8-4688-987D-84C165F65A6F}"/>
                  </a:ext>
                </a:extLst>
              </p14:cNvPr>
              <p14:cNvContentPartPr/>
              <p14:nvPr/>
            </p14:nvContentPartPr>
            <p14:xfrm>
              <a:off x="5893680" y="599560"/>
              <a:ext cx="89280" cy="134640"/>
            </p14:xfrm>
          </p:contentPart>
        </mc:Choice>
        <mc:Fallback xmlns=""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FE8EBC02-C4E8-4688-987D-84C165F65A6F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5885040" y="590920"/>
                <a:ext cx="106920" cy="152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32" name="Ink 31">
                <a:extLst>
                  <a:ext uri="{FF2B5EF4-FFF2-40B4-BE49-F238E27FC236}">
                    <a16:creationId xmlns:a16="http://schemas.microsoft.com/office/drawing/2014/main" id="{E99D6B22-1361-4AED-8FF5-30FDE6609E68}"/>
                  </a:ext>
                </a:extLst>
              </p14:cNvPr>
              <p14:cNvContentPartPr/>
              <p14:nvPr/>
            </p14:nvContentPartPr>
            <p14:xfrm>
              <a:off x="6153240" y="522880"/>
              <a:ext cx="291960" cy="151560"/>
            </p14:xfrm>
          </p:contentPart>
        </mc:Choice>
        <mc:Fallback xmlns="">
          <p:pic>
            <p:nvPicPr>
              <p:cNvPr id="32" name="Ink 31">
                <a:extLst>
                  <a:ext uri="{FF2B5EF4-FFF2-40B4-BE49-F238E27FC236}">
                    <a16:creationId xmlns:a16="http://schemas.microsoft.com/office/drawing/2014/main" id="{E99D6B22-1361-4AED-8FF5-30FDE6609E68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6144240" y="513880"/>
                <a:ext cx="309600" cy="169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41" name="Ink 40">
                <a:extLst>
                  <a:ext uri="{FF2B5EF4-FFF2-40B4-BE49-F238E27FC236}">
                    <a16:creationId xmlns:a16="http://schemas.microsoft.com/office/drawing/2014/main" id="{79298FE3-4206-4C60-AE43-F3AB9759DF1C}"/>
                  </a:ext>
                </a:extLst>
              </p14:cNvPr>
              <p14:cNvContentPartPr/>
              <p14:nvPr/>
            </p14:nvContentPartPr>
            <p14:xfrm>
              <a:off x="7540320" y="339280"/>
              <a:ext cx="700920" cy="346680"/>
            </p14:xfrm>
          </p:contentPart>
        </mc:Choice>
        <mc:Fallback xmlns="">
          <p:pic>
            <p:nvPicPr>
              <p:cNvPr id="41" name="Ink 40">
                <a:extLst>
                  <a:ext uri="{FF2B5EF4-FFF2-40B4-BE49-F238E27FC236}">
                    <a16:creationId xmlns:a16="http://schemas.microsoft.com/office/drawing/2014/main" id="{79298FE3-4206-4C60-AE43-F3AB9759DF1C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7531320" y="330640"/>
                <a:ext cx="718560" cy="364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42" name="Ink 41">
                <a:extLst>
                  <a:ext uri="{FF2B5EF4-FFF2-40B4-BE49-F238E27FC236}">
                    <a16:creationId xmlns:a16="http://schemas.microsoft.com/office/drawing/2014/main" id="{B0CB440E-A9DE-49BD-94F6-90F7882C6AAF}"/>
                  </a:ext>
                </a:extLst>
              </p14:cNvPr>
              <p14:cNvContentPartPr/>
              <p14:nvPr/>
            </p14:nvContentPartPr>
            <p14:xfrm>
              <a:off x="6554280" y="277360"/>
              <a:ext cx="722520" cy="376200"/>
            </p14:xfrm>
          </p:contentPart>
        </mc:Choice>
        <mc:Fallback xmlns="">
          <p:pic>
            <p:nvPicPr>
              <p:cNvPr id="42" name="Ink 41">
                <a:extLst>
                  <a:ext uri="{FF2B5EF4-FFF2-40B4-BE49-F238E27FC236}">
                    <a16:creationId xmlns:a16="http://schemas.microsoft.com/office/drawing/2014/main" id="{B0CB440E-A9DE-49BD-94F6-90F7882C6AAF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6545284" y="268720"/>
                <a:ext cx="740151" cy="393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51" name="Ink 50">
                <a:extLst>
                  <a:ext uri="{FF2B5EF4-FFF2-40B4-BE49-F238E27FC236}">
                    <a16:creationId xmlns:a16="http://schemas.microsoft.com/office/drawing/2014/main" id="{8E3BA9B3-B35C-4DED-ABCA-5FC3D5446293}"/>
                  </a:ext>
                </a:extLst>
              </p14:cNvPr>
              <p14:cNvContentPartPr/>
              <p14:nvPr/>
            </p14:nvContentPartPr>
            <p14:xfrm>
              <a:off x="1268400" y="956320"/>
              <a:ext cx="308160" cy="242640"/>
            </p14:xfrm>
          </p:contentPart>
        </mc:Choice>
        <mc:Fallback xmlns="">
          <p:pic>
            <p:nvPicPr>
              <p:cNvPr id="51" name="Ink 50">
                <a:extLst>
                  <a:ext uri="{FF2B5EF4-FFF2-40B4-BE49-F238E27FC236}">
                    <a16:creationId xmlns:a16="http://schemas.microsoft.com/office/drawing/2014/main" id="{8E3BA9B3-B35C-4DED-ABCA-5FC3D5446293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1259411" y="947333"/>
                <a:ext cx="325779" cy="26025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55" name="Ink 54">
                <a:extLst>
                  <a:ext uri="{FF2B5EF4-FFF2-40B4-BE49-F238E27FC236}">
                    <a16:creationId xmlns:a16="http://schemas.microsoft.com/office/drawing/2014/main" id="{89547AF1-5ED3-4AF1-9691-B23EA8E75AB2}"/>
                  </a:ext>
                </a:extLst>
              </p14:cNvPr>
              <p14:cNvContentPartPr/>
              <p14:nvPr/>
            </p14:nvContentPartPr>
            <p14:xfrm>
              <a:off x="365160" y="941560"/>
              <a:ext cx="783000" cy="527760"/>
            </p14:xfrm>
          </p:contentPart>
        </mc:Choice>
        <mc:Fallback xmlns="">
          <p:pic>
            <p:nvPicPr>
              <p:cNvPr id="55" name="Ink 54">
                <a:extLst>
                  <a:ext uri="{FF2B5EF4-FFF2-40B4-BE49-F238E27FC236}">
                    <a16:creationId xmlns:a16="http://schemas.microsoft.com/office/drawing/2014/main" id="{89547AF1-5ED3-4AF1-9691-B23EA8E75AB2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356160" y="932920"/>
                <a:ext cx="800640" cy="545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59" name="Ink 58">
                <a:extLst>
                  <a:ext uri="{FF2B5EF4-FFF2-40B4-BE49-F238E27FC236}">
                    <a16:creationId xmlns:a16="http://schemas.microsoft.com/office/drawing/2014/main" id="{39668BA8-C373-4A20-A16E-5898FAA2E8F9}"/>
                  </a:ext>
                </a:extLst>
              </p14:cNvPr>
              <p14:cNvContentPartPr/>
              <p14:nvPr/>
            </p14:nvContentPartPr>
            <p14:xfrm>
              <a:off x="1838640" y="264760"/>
              <a:ext cx="299160" cy="920520"/>
            </p14:xfrm>
          </p:contentPart>
        </mc:Choice>
        <mc:Fallback xmlns="">
          <p:pic>
            <p:nvPicPr>
              <p:cNvPr id="59" name="Ink 58">
                <a:extLst>
                  <a:ext uri="{FF2B5EF4-FFF2-40B4-BE49-F238E27FC236}">
                    <a16:creationId xmlns:a16="http://schemas.microsoft.com/office/drawing/2014/main" id="{39668BA8-C373-4A20-A16E-5898FAA2E8F9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1830010" y="255764"/>
                <a:ext cx="316779" cy="93815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60" name="Ink 59">
                <a:extLst>
                  <a:ext uri="{FF2B5EF4-FFF2-40B4-BE49-F238E27FC236}">
                    <a16:creationId xmlns:a16="http://schemas.microsoft.com/office/drawing/2014/main" id="{A403E628-B187-4D66-B3F5-6317B2D2089C}"/>
                  </a:ext>
                </a:extLst>
              </p14:cNvPr>
              <p14:cNvContentPartPr/>
              <p14:nvPr/>
            </p14:nvContentPartPr>
            <p14:xfrm>
              <a:off x="2404200" y="850120"/>
              <a:ext cx="264240" cy="389880"/>
            </p14:xfrm>
          </p:contentPart>
        </mc:Choice>
        <mc:Fallback xmlns="">
          <p:pic>
            <p:nvPicPr>
              <p:cNvPr id="60" name="Ink 59">
                <a:extLst>
                  <a:ext uri="{FF2B5EF4-FFF2-40B4-BE49-F238E27FC236}">
                    <a16:creationId xmlns:a16="http://schemas.microsoft.com/office/drawing/2014/main" id="{A403E628-B187-4D66-B3F5-6317B2D2089C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2395200" y="841480"/>
                <a:ext cx="281880" cy="407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71" name="Ink 70">
                <a:extLst>
                  <a:ext uri="{FF2B5EF4-FFF2-40B4-BE49-F238E27FC236}">
                    <a16:creationId xmlns:a16="http://schemas.microsoft.com/office/drawing/2014/main" id="{E9B54A8F-0E73-49CD-A0C3-118D5DDBD015}"/>
                  </a:ext>
                </a:extLst>
              </p14:cNvPr>
              <p14:cNvContentPartPr/>
              <p14:nvPr/>
            </p14:nvContentPartPr>
            <p14:xfrm>
              <a:off x="4081440" y="981160"/>
              <a:ext cx="5760" cy="33480"/>
            </p14:xfrm>
          </p:contentPart>
        </mc:Choice>
        <mc:Fallback xmlns="">
          <p:pic>
            <p:nvPicPr>
              <p:cNvPr id="71" name="Ink 70">
                <a:extLst>
                  <a:ext uri="{FF2B5EF4-FFF2-40B4-BE49-F238E27FC236}">
                    <a16:creationId xmlns:a16="http://schemas.microsoft.com/office/drawing/2014/main" id="{E9B54A8F-0E73-49CD-A0C3-118D5DDBD015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4072800" y="972520"/>
                <a:ext cx="23400" cy="51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78" name="Ink 77">
                <a:extLst>
                  <a:ext uri="{FF2B5EF4-FFF2-40B4-BE49-F238E27FC236}">
                    <a16:creationId xmlns:a16="http://schemas.microsoft.com/office/drawing/2014/main" id="{DD13D375-6516-49AA-98A7-327EE18C0F18}"/>
                  </a:ext>
                </a:extLst>
              </p14:cNvPr>
              <p14:cNvContentPartPr/>
              <p14:nvPr/>
            </p14:nvContentPartPr>
            <p14:xfrm>
              <a:off x="4641600" y="908440"/>
              <a:ext cx="546120" cy="358200"/>
            </p14:xfrm>
          </p:contentPart>
        </mc:Choice>
        <mc:Fallback xmlns="">
          <p:pic>
            <p:nvPicPr>
              <p:cNvPr id="78" name="Ink 77">
                <a:extLst>
                  <a:ext uri="{FF2B5EF4-FFF2-40B4-BE49-F238E27FC236}">
                    <a16:creationId xmlns:a16="http://schemas.microsoft.com/office/drawing/2014/main" id="{DD13D375-6516-49AA-98A7-327EE18C0F18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4632606" y="899440"/>
                <a:ext cx="563748" cy="375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79" name="Ink 78">
                <a:extLst>
                  <a:ext uri="{FF2B5EF4-FFF2-40B4-BE49-F238E27FC236}">
                    <a16:creationId xmlns:a16="http://schemas.microsoft.com/office/drawing/2014/main" id="{A8EA654B-A7DF-4CB3-ABCA-2208CCC42ECE}"/>
                  </a:ext>
                </a:extLst>
              </p14:cNvPr>
              <p14:cNvContentPartPr/>
              <p14:nvPr/>
            </p14:nvContentPartPr>
            <p14:xfrm>
              <a:off x="4092240" y="1103560"/>
              <a:ext cx="258840" cy="124560"/>
            </p14:xfrm>
          </p:contentPart>
        </mc:Choice>
        <mc:Fallback xmlns="">
          <p:pic>
            <p:nvPicPr>
              <p:cNvPr id="79" name="Ink 78">
                <a:extLst>
                  <a:ext uri="{FF2B5EF4-FFF2-40B4-BE49-F238E27FC236}">
                    <a16:creationId xmlns:a16="http://schemas.microsoft.com/office/drawing/2014/main" id="{A8EA654B-A7DF-4CB3-ABCA-2208CCC42ECE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4083240" y="1094560"/>
                <a:ext cx="276480" cy="142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">
            <p14:nvContentPartPr>
              <p14:cNvPr id="80" name="Ink 79">
                <a:extLst>
                  <a:ext uri="{FF2B5EF4-FFF2-40B4-BE49-F238E27FC236}">
                    <a16:creationId xmlns:a16="http://schemas.microsoft.com/office/drawing/2014/main" id="{0E803057-9124-45A8-B37D-F41D4056A05D}"/>
                  </a:ext>
                </a:extLst>
              </p14:cNvPr>
              <p14:cNvContentPartPr/>
              <p14:nvPr/>
            </p14:nvContentPartPr>
            <p14:xfrm>
              <a:off x="2763480" y="883240"/>
              <a:ext cx="1077120" cy="526320"/>
            </p14:xfrm>
          </p:contentPart>
        </mc:Choice>
        <mc:Fallback xmlns="">
          <p:pic>
            <p:nvPicPr>
              <p:cNvPr id="80" name="Ink 79">
                <a:extLst>
                  <a:ext uri="{FF2B5EF4-FFF2-40B4-BE49-F238E27FC236}">
                    <a16:creationId xmlns:a16="http://schemas.microsoft.com/office/drawing/2014/main" id="{0E803057-9124-45A8-B37D-F41D4056A05D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2754480" y="874600"/>
                <a:ext cx="1094760" cy="543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6">
            <p14:nvContentPartPr>
              <p14:cNvPr id="81" name="Ink 80">
                <a:extLst>
                  <a:ext uri="{FF2B5EF4-FFF2-40B4-BE49-F238E27FC236}">
                    <a16:creationId xmlns:a16="http://schemas.microsoft.com/office/drawing/2014/main" id="{53CCE545-1D40-46E2-AE9F-FBDB0504DA0D}"/>
                  </a:ext>
                </a:extLst>
              </p14:cNvPr>
              <p14:cNvContentPartPr/>
              <p14:nvPr/>
            </p14:nvContentPartPr>
            <p14:xfrm>
              <a:off x="5489400" y="1075480"/>
              <a:ext cx="264240" cy="161280"/>
            </p14:xfrm>
          </p:contentPart>
        </mc:Choice>
        <mc:Fallback xmlns="">
          <p:pic>
            <p:nvPicPr>
              <p:cNvPr id="81" name="Ink 80">
                <a:extLst>
                  <a:ext uri="{FF2B5EF4-FFF2-40B4-BE49-F238E27FC236}">
                    <a16:creationId xmlns:a16="http://schemas.microsoft.com/office/drawing/2014/main" id="{53CCE545-1D40-46E2-AE9F-FBDB0504DA0D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5480760" y="1066480"/>
                <a:ext cx="281880" cy="178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8">
            <p14:nvContentPartPr>
              <p14:cNvPr id="87" name="Ink 86">
                <a:extLst>
                  <a:ext uri="{FF2B5EF4-FFF2-40B4-BE49-F238E27FC236}">
                    <a16:creationId xmlns:a16="http://schemas.microsoft.com/office/drawing/2014/main" id="{5C1B417B-C8DB-4A75-A8FA-2AB8AA212175}"/>
                  </a:ext>
                </a:extLst>
              </p14:cNvPr>
              <p14:cNvContentPartPr/>
              <p14:nvPr/>
            </p14:nvContentPartPr>
            <p14:xfrm>
              <a:off x="5874240" y="880720"/>
              <a:ext cx="510480" cy="384480"/>
            </p14:xfrm>
          </p:contentPart>
        </mc:Choice>
        <mc:Fallback xmlns="">
          <p:pic>
            <p:nvPicPr>
              <p:cNvPr id="87" name="Ink 86">
                <a:extLst>
                  <a:ext uri="{FF2B5EF4-FFF2-40B4-BE49-F238E27FC236}">
                    <a16:creationId xmlns:a16="http://schemas.microsoft.com/office/drawing/2014/main" id="{5C1B417B-C8DB-4A75-A8FA-2AB8AA212175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5865600" y="871728"/>
                <a:ext cx="528120" cy="40210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88" name="Ink 87">
                <a:extLst>
                  <a:ext uri="{FF2B5EF4-FFF2-40B4-BE49-F238E27FC236}">
                    <a16:creationId xmlns:a16="http://schemas.microsoft.com/office/drawing/2014/main" id="{12D1046B-A893-4799-B20E-CD54210BACD4}"/>
                  </a:ext>
                </a:extLst>
              </p14:cNvPr>
              <p14:cNvContentPartPr/>
              <p14:nvPr/>
            </p14:nvContentPartPr>
            <p14:xfrm>
              <a:off x="6659040" y="1030480"/>
              <a:ext cx="268920" cy="281880"/>
            </p14:xfrm>
          </p:contentPart>
        </mc:Choice>
        <mc:Fallback xmlns="">
          <p:pic>
            <p:nvPicPr>
              <p:cNvPr id="88" name="Ink 87">
                <a:extLst>
                  <a:ext uri="{FF2B5EF4-FFF2-40B4-BE49-F238E27FC236}">
                    <a16:creationId xmlns:a16="http://schemas.microsoft.com/office/drawing/2014/main" id="{12D1046B-A893-4799-B20E-CD54210BACD4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6650040" y="1021840"/>
                <a:ext cx="286560" cy="299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2">
            <p14:nvContentPartPr>
              <p14:cNvPr id="89" name="Ink 88">
                <a:extLst>
                  <a:ext uri="{FF2B5EF4-FFF2-40B4-BE49-F238E27FC236}">
                    <a16:creationId xmlns:a16="http://schemas.microsoft.com/office/drawing/2014/main" id="{85F2C0CA-77B7-44AF-85A7-E44CF4F71B9A}"/>
                  </a:ext>
                </a:extLst>
              </p14:cNvPr>
              <p14:cNvContentPartPr/>
              <p14:nvPr/>
            </p14:nvContentPartPr>
            <p14:xfrm>
              <a:off x="6711960" y="885760"/>
              <a:ext cx="240120" cy="78480"/>
            </p14:xfrm>
          </p:contentPart>
        </mc:Choice>
        <mc:Fallback xmlns="">
          <p:pic>
            <p:nvPicPr>
              <p:cNvPr id="89" name="Ink 88">
                <a:extLst>
                  <a:ext uri="{FF2B5EF4-FFF2-40B4-BE49-F238E27FC236}">
                    <a16:creationId xmlns:a16="http://schemas.microsoft.com/office/drawing/2014/main" id="{85F2C0CA-77B7-44AF-85A7-E44CF4F71B9A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6702960" y="877120"/>
                <a:ext cx="257760" cy="96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4">
            <p14:nvContentPartPr>
              <p14:cNvPr id="90" name="Ink 89">
                <a:extLst>
                  <a:ext uri="{FF2B5EF4-FFF2-40B4-BE49-F238E27FC236}">
                    <a16:creationId xmlns:a16="http://schemas.microsoft.com/office/drawing/2014/main" id="{5329214D-ECD6-44E4-9636-360F1F50853B}"/>
                  </a:ext>
                </a:extLst>
              </p14:cNvPr>
              <p14:cNvContentPartPr/>
              <p14:nvPr/>
            </p14:nvContentPartPr>
            <p14:xfrm>
              <a:off x="6720600" y="791800"/>
              <a:ext cx="252360" cy="32040"/>
            </p14:xfrm>
          </p:contentPart>
        </mc:Choice>
        <mc:Fallback xmlns="">
          <p:pic>
            <p:nvPicPr>
              <p:cNvPr id="90" name="Ink 89">
                <a:extLst>
                  <a:ext uri="{FF2B5EF4-FFF2-40B4-BE49-F238E27FC236}">
                    <a16:creationId xmlns:a16="http://schemas.microsoft.com/office/drawing/2014/main" id="{5329214D-ECD6-44E4-9636-360F1F50853B}"/>
                  </a:ext>
                </a:extLst>
              </p:cNvPr>
              <p:cNvPicPr/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6711600" y="782800"/>
                <a:ext cx="270000" cy="49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6">
            <p14:nvContentPartPr>
              <p14:cNvPr id="107" name="Ink 106">
                <a:extLst>
                  <a:ext uri="{FF2B5EF4-FFF2-40B4-BE49-F238E27FC236}">
                    <a16:creationId xmlns:a16="http://schemas.microsoft.com/office/drawing/2014/main" id="{9186473C-BA06-4DE5-9EAD-038608BACC72}"/>
                  </a:ext>
                </a:extLst>
              </p14:cNvPr>
              <p14:cNvContentPartPr/>
              <p14:nvPr/>
            </p14:nvContentPartPr>
            <p14:xfrm>
              <a:off x="7262760" y="962800"/>
              <a:ext cx="186480" cy="264240"/>
            </p14:xfrm>
          </p:contentPart>
        </mc:Choice>
        <mc:Fallback xmlns="">
          <p:pic>
            <p:nvPicPr>
              <p:cNvPr id="107" name="Ink 106">
                <a:extLst>
                  <a:ext uri="{FF2B5EF4-FFF2-40B4-BE49-F238E27FC236}">
                    <a16:creationId xmlns:a16="http://schemas.microsoft.com/office/drawing/2014/main" id="{9186473C-BA06-4DE5-9EAD-038608BACC72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7253760" y="953800"/>
                <a:ext cx="204120" cy="281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8">
            <p14:nvContentPartPr>
              <p14:cNvPr id="108" name="Ink 107">
                <a:extLst>
                  <a:ext uri="{FF2B5EF4-FFF2-40B4-BE49-F238E27FC236}">
                    <a16:creationId xmlns:a16="http://schemas.microsoft.com/office/drawing/2014/main" id="{6FE45680-3980-4CB4-BAB2-C51A200C164B}"/>
                  </a:ext>
                </a:extLst>
              </p14:cNvPr>
              <p14:cNvContentPartPr/>
              <p14:nvPr/>
            </p14:nvContentPartPr>
            <p14:xfrm>
              <a:off x="7352760" y="1308760"/>
              <a:ext cx="106560" cy="86760"/>
            </p14:xfrm>
          </p:contentPart>
        </mc:Choice>
        <mc:Fallback xmlns="">
          <p:pic>
            <p:nvPicPr>
              <p:cNvPr id="108" name="Ink 107">
                <a:extLst>
                  <a:ext uri="{FF2B5EF4-FFF2-40B4-BE49-F238E27FC236}">
                    <a16:creationId xmlns:a16="http://schemas.microsoft.com/office/drawing/2014/main" id="{6FE45680-3980-4CB4-BAB2-C51A200C164B}"/>
                  </a:ext>
                </a:extLst>
              </p:cNvPr>
              <p:cNvPicPr/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7343760" y="1299760"/>
                <a:ext cx="124200" cy="104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0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13E85589-FE40-46E2-BDE6-AED49E839EE7}"/>
                  </a:ext>
                </a:extLst>
              </p14:cNvPr>
              <p14:cNvContentPartPr/>
              <p14:nvPr/>
            </p14:nvContentPartPr>
            <p14:xfrm>
              <a:off x="1933320" y="1639960"/>
              <a:ext cx="216720" cy="46800"/>
            </p14:xfrm>
          </p:contentPart>
        </mc:Choice>
        <mc:Fallback xmlns=""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13E85589-FE40-46E2-BDE6-AED49E839EE7}"/>
                  </a:ext>
                </a:extLst>
              </p:cNvPr>
              <p:cNvPicPr/>
              <p:nvPr/>
            </p:nvPicPr>
            <p:blipFill>
              <a:blip r:embed="rId51"/>
              <a:stretch>
                <a:fillRect/>
              </a:stretch>
            </p:blipFill>
            <p:spPr>
              <a:xfrm>
                <a:off x="1924320" y="1631320"/>
                <a:ext cx="234360" cy="64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2">
            <p14:nvContentPartPr>
              <p14:cNvPr id="44" name="Ink 43">
                <a:extLst>
                  <a:ext uri="{FF2B5EF4-FFF2-40B4-BE49-F238E27FC236}">
                    <a16:creationId xmlns:a16="http://schemas.microsoft.com/office/drawing/2014/main" id="{A5EF06F6-CFD9-4F87-8AD0-A2FD14152281}"/>
                  </a:ext>
                </a:extLst>
              </p14:cNvPr>
              <p14:cNvContentPartPr/>
              <p14:nvPr/>
            </p14:nvContentPartPr>
            <p14:xfrm>
              <a:off x="378120" y="1742200"/>
              <a:ext cx="1817640" cy="1589760"/>
            </p14:xfrm>
          </p:contentPart>
        </mc:Choice>
        <mc:Fallback xmlns="">
          <p:pic>
            <p:nvPicPr>
              <p:cNvPr id="44" name="Ink 43">
                <a:extLst>
                  <a:ext uri="{FF2B5EF4-FFF2-40B4-BE49-F238E27FC236}">
                    <a16:creationId xmlns:a16="http://schemas.microsoft.com/office/drawing/2014/main" id="{A5EF06F6-CFD9-4F87-8AD0-A2FD14152281}"/>
                  </a:ext>
                </a:extLst>
              </p:cNvPr>
              <p:cNvPicPr/>
              <p:nvPr/>
            </p:nvPicPr>
            <p:blipFill>
              <a:blip r:embed="rId53"/>
              <a:stretch>
                <a:fillRect/>
              </a:stretch>
            </p:blipFill>
            <p:spPr>
              <a:xfrm>
                <a:off x="369480" y="1733200"/>
                <a:ext cx="1835280" cy="16074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53321545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41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7E840EEA-0276-44D2-9456-B49D73ED2800}"/>
                  </a:ext>
                </a:extLst>
              </p14:cNvPr>
              <p14:cNvContentPartPr/>
              <p14:nvPr/>
            </p14:nvContentPartPr>
            <p14:xfrm>
              <a:off x="504480" y="193840"/>
              <a:ext cx="1121040" cy="4611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7E840EEA-0276-44D2-9456-B49D73ED2800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95837" y="185193"/>
                <a:ext cx="1138686" cy="47881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4D3647BF-82C8-4C28-B913-C77E4610629E}"/>
                  </a:ext>
                </a:extLst>
              </p14:cNvPr>
              <p14:cNvContentPartPr/>
              <p14:nvPr/>
            </p14:nvContentPartPr>
            <p14:xfrm>
              <a:off x="2463240" y="418120"/>
              <a:ext cx="298440" cy="16200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4D3647BF-82C8-4C28-B913-C77E4610629E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454600" y="409120"/>
                <a:ext cx="316080" cy="179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CA118701-8649-468B-A678-94911AEADED8}"/>
                  </a:ext>
                </a:extLst>
              </p14:cNvPr>
              <p14:cNvContentPartPr/>
              <p14:nvPr/>
            </p14:nvContentPartPr>
            <p14:xfrm>
              <a:off x="2804880" y="419920"/>
              <a:ext cx="179640" cy="18720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CA118701-8649-468B-A678-94911AEADED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796240" y="410920"/>
                <a:ext cx="197280" cy="204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9D4A17CC-2035-4A95-903D-EEB5BA5B1868}"/>
                  </a:ext>
                </a:extLst>
              </p14:cNvPr>
              <p14:cNvContentPartPr/>
              <p14:nvPr/>
            </p14:nvContentPartPr>
            <p14:xfrm>
              <a:off x="3241920" y="391840"/>
              <a:ext cx="1698840" cy="286560"/>
            </p14:xfrm>
          </p:contentPart>
        </mc:Choice>
        <mc:Fallback xmlns=""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9D4A17CC-2035-4A95-903D-EEB5BA5B1868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3232920" y="382840"/>
                <a:ext cx="1716480" cy="304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30" name="Ink 29">
                <a:extLst>
                  <a:ext uri="{FF2B5EF4-FFF2-40B4-BE49-F238E27FC236}">
                    <a16:creationId xmlns:a16="http://schemas.microsoft.com/office/drawing/2014/main" id="{8DCCE9F0-1E63-4270-A433-45D0AEEDDBA5}"/>
                  </a:ext>
                </a:extLst>
              </p14:cNvPr>
              <p14:cNvContentPartPr/>
              <p14:nvPr/>
            </p14:nvContentPartPr>
            <p14:xfrm>
              <a:off x="5333520" y="174040"/>
              <a:ext cx="392400" cy="523440"/>
            </p14:xfrm>
          </p:contentPart>
        </mc:Choice>
        <mc:Fallback xmlns="">
          <p:pic>
            <p:nvPicPr>
              <p:cNvPr id="30" name="Ink 29">
                <a:extLst>
                  <a:ext uri="{FF2B5EF4-FFF2-40B4-BE49-F238E27FC236}">
                    <a16:creationId xmlns:a16="http://schemas.microsoft.com/office/drawing/2014/main" id="{8DCCE9F0-1E63-4270-A433-45D0AEEDDBA5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5324528" y="165400"/>
                <a:ext cx="410024" cy="541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id="{FE8EBC02-C4E8-4688-987D-84C165F65A6F}"/>
                  </a:ext>
                </a:extLst>
              </p14:cNvPr>
              <p14:cNvContentPartPr/>
              <p14:nvPr/>
            </p14:nvContentPartPr>
            <p14:xfrm>
              <a:off x="5893680" y="599560"/>
              <a:ext cx="89280" cy="134640"/>
            </p14:xfrm>
          </p:contentPart>
        </mc:Choice>
        <mc:Fallback xmlns=""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FE8EBC02-C4E8-4688-987D-84C165F65A6F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5885040" y="590920"/>
                <a:ext cx="106920" cy="152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32" name="Ink 31">
                <a:extLst>
                  <a:ext uri="{FF2B5EF4-FFF2-40B4-BE49-F238E27FC236}">
                    <a16:creationId xmlns:a16="http://schemas.microsoft.com/office/drawing/2014/main" id="{E99D6B22-1361-4AED-8FF5-30FDE6609E68}"/>
                  </a:ext>
                </a:extLst>
              </p14:cNvPr>
              <p14:cNvContentPartPr/>
              <p14:nvPr/>
            </p14:nvContentPartPr>
            <p14:xfrm>
              <a:off x="6153240" y="522880"/>
              <a:ext cx="291960" cy="151560"/>
            </p14:xfrm>
          </p:contentPart>
        </mc:Choice>
        <mc:Fallback xmlns="">
          <p:pic>
            <p:nvPicPr>
              <p:cNvPr id="32" name="Ink 31">
                <a:extLst>
                  <a:ext uri="{FF2B5EF4-FFF2-40B4-BE49-F238E27FC236}">
                    <a16:creationId xmlns:a16="http://schemas.microsoft.com/office/drawing/2014/main" id="{E99D6B22-1361-4AED-8FF5-30FDE6609E68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6144240" y="513880"/>
                <a:ext cx="309600" cy="169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41" name="Ink 40">
                <a:extLst>
                  <a:ext uri="{FF2B5EF4-FFF2-40B4-BE49-F238E27FC236}">
                    <a16:creationId xmlns:a16="http://schemas.microsoft.com/office/drawing/2014/main" id="{79298FE3-4206-4C60-AE43-F3AB9759DF1C}"/>
                  </a:ext>
                </a:extLst>
              </p14:cNvPr>
              <p14:cNvContentPartPr/>
              <p14:nvPr/>
            </p14:nvContentPartPr>
            <p14:xfrm>
              <a:off x="7540320" y="339280"/>
              <a:ext cx="700920" cy="346680"/>
            </p14:xfrm>
          </p:contentPart>
        </mc:Choice>
        <mc:Fallback xmlns="">
          <p:pic>
            <p:nvPicPr>
              <p:cNvPr id="41" name="Ink 40">
                <a:extLst>
                  <a:ext uri="{FF2B5EF4-FFF2-40B4-BE49-F238E27FC236}">
                    <a16:creationId xmlns:a16="http://schemas.microsoft.com/office/drawing/2014/main" id="{79298FE3-4206-4C60-AE43-F3AB9759DF1C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7531320" y="330640"/>
                <a:ext cx="718560" cy="364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42" name="Ink 41">
                <a:extLst>
                  <a:ext uri="{FF2B5EF4-FFF2-40B4-BE49-F238E27FC236}">
                    <a16:creationId xmlns:a16="http://schemas.microsoft.com/office/drawing/2014/main" id="{B0CB440E-A9DE-49BD-94F6-90F7882C6AAF}"/>
                  </a:ext>
                </a:extLst>
              </p14:cNvPr>
              <p14:cNvContentPartPr/>
              <p14:nvPr/>
            </p14:nvContentPartPr>
            <p14:xfrm>
              <a:off x="6554280" y="277360"/>
              <a:ext cx="722520" cy="376200"/>
            </p14:xfrm>
          </p:contentPart>
        </mc:Choice>
        <mc:Fallback xmlns="">
          <p:pic>
            <p:nvPicPr>
              <p:cNvPr id="42" name="Ink 41">
                <a:extLst>
                  <a:ext uri="{FF2B5EF4-FFF2-40B4-BE49-F238E27FC236}">
                    <a16:creationId xmlns:a16="http://schemas.microsoft.com/office/drawing/2014/main" id="{B0CB440E-A9DE-49BD-94F6-90F7882C6AAF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6545284" y="268720"/>
                <a:ext cx="740151" cy="393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51" name="Ink 50">
                <a:extLst>
                  <a:ext uri="{FF2B5EF4-FFF2-40B4-BE49-F238E27FC236}">
                    <a16:creationId xmlns:a16="http://schemas.microsoft.com/office/drawing/2014/main" id="{8E3BA9B3-B35C-4DED-ABCA-5FC3D5446293}"/>
                  </a:ext>
                </a:extLst>
              </p14:cNvPr>
              <p14:cNvContentPartPr/>
              <p14:nvPr/>
            </p14:nvContentPartPr>
            <p14:xfrm>
              <a:off x="1268400" y="956320"/>
              <a:ext cx="308160" cy="242640"/>
            </p14:xfrm>
          </p:contentPart>
        </mc:Choice>
        <mc:Fallback xmlns="">
          <p:pic>
            <p:nvPicPr>
              <p:cNvPr id="51" name="Ink 50">
                <a:extLst>
                  <a:ext uri="{FF2B5EF4-FFF2-40B4-BE49-F238E27FC236}">
                    <a16:creationId xmlns:a16="http://schemas.microsoft.com/office/drawing/2014/main" id="{8E3BA9B3-B35C-4DED-ABCA-5FC3D5446293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1259411" y="947333"/>
                <a:ext cx="325779" cy="26025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55" name="Ink 54">
                <a:extLst>
                  <a:ext uri="{FF2B5EF4-FFF2-40B4-BE49-F238E27FC236}">
                    <a16:creationId xmlns:a16="http://schemas.microsoft.com/office/drawing/2014/main" id="{89547AF1-5ED3-4AF1-9691-B23EA8E75AB2}"/>
                  </a:ext>
                </a:extLst>
              </p14:cNvPr>
              <p14:cNvContentPartPr/>
              <p14:nvPr/>
            </p14:nvContentPartPr>
            <p14:xfrm>
              <a:off x="365160" y="941560"/>
              <a:ext cx="783000" cy="527760"/>
            </p14:xfrm>
          </p:contentPart>
        </mc:Choice>
        <mc:Fallback xmlns="">
          <p:pic>
            <p:nvPicPr>
              <p:cNvPr id="55" name="Ink 54">
                <a:extLst>
                  <a:ext uri="{FF2B5EF4-FFF2-40B4-BE49-F238E27FC236}">
                    <a16:creationId xmlns:a16="http://schemas.microsoft.com/office/drawing/2014/main" id="{89547AF1-5ED3-4AF1-9691-B23EA8E75AB2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356160" y="932920"/>
                <a:ext cx="800640" cy="545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59" name="Ink 58">
                <a:extLst>
                  <a:ext uri="{FF2B5EF4-FFF2-40B4-BE49-F238E27FC236}">
                    <a16:creationId xmlns:a16="http://schemas.microsoft.com/office/drawing/2014/main" id="{39668BA8-C373-4A20-A16E-5898FAA2E8F9}"/>
                  </a:ext>
                </a:extLst>
              </p14:cNvPr>
              <p14:cNvContentPartPr/>
              <p14:nvPr/>
            </p14:nvContentPartPr>
            <p14:xfrm>
              <a:off x="1838640" y="264760"/>
              <a:ext cx="299160" cy="920520"/>
            </p14:xfrm>
          </p:contentPart>
        </mc:Choice>
        <mc:Fallback xmlns="">
          <p:pic>
            <p:nvPicPr>
              <p:cNvPr id="59" name="Ink 58">
                <a:extLst>
                  <a:ext uri="{FF2B5EF4-FFF2-40B4-BE49-F238E27FC236}">
                    <a16:creationId xmlns:a16="http://schemas.microsoft.com/office/drawing/2014/main" id="{39668BA8-C373-4A20-A16E-5898FAA2E8F9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1830010" y="255764"/>
                <a:ext cx="316779" cy="93815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60" name="Ink 59">
                <a:extLst>
                  <a:ext uri="{FF2B5EF4-FFF2-40B4-BE49-F238E27FC236}">
                    <a16:creationId xmlns:a16="http://schemas.microsoft.com/office/drawing/2014/main" id="{A403E628-B187-4D66-B3F5-6317B2D2089C}"/>
                  </a:ext>
                </a:extLst>
              </p14:cNvPr>
              <p14:cNvContentPartPr/>
              <p14:nvPr/>
            </p14:nvContentPartPr>
            <p14:xfrm>
              <a:off x="2404200" y="850120"/>
              <a:ext cx="264240" cy="389880"/>
            </p14:xfrm>
          </p:contentPart>
        </mc:Choice>
        <mc:Fallback xmlns="">
          <p:pic>
            <p:nvPicPr>
              <p:cNvPr id="60" name="Ink 59">
                <a:extLst>
                  <a:ext uri="{FF2B5EF4-FFF2-40B4-BE49-F238E27FC236}">
                    <a16:creationId xmlns:a16="http://schemas.microsoft.com/office/drawing/2014/main" id="{A403E628-B187-4D66-B3F5-6317B2D2089C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2395200" y="841480"/>
                <a:ext cx="281880" cy="407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71" name="Ink 70">
                <a:extLst>
                  <a:ext uri="{FF2B5EF4-FFF2-40B4-BE49-F238E27FC236}">
                    <a16:creationId xmlns:a16="http://schemas.microsoft.com/office/drawing/2014/main" id="{E9B54A8F-0E73-49CD-A0C3-118D5DDBD015}"/>
                  </a:ext>
                </a:extLst>
              </p14:cNvPr>
              <p14:cNvContentPartPr/>
              <p14:nvPr/>
            </p14:nvContentPartPr>
            <p14:xfrm>
              <a:off x="4081440" y="981160"/>
              <a:ext cx="5760" cy="33480"/>
            </p14:xfrm>
          </p:contentPart>
        </mc:Choice>
        <mc:Fallback xmlns="">
          <p:pic>
            <p:nvPicPr>
              <p:cNvPr id="71" name="Ink 70">
                <a:extLst>
                  <a:ext uri="{FF2B5EF4-FFF2-40B4-BE49-F238E27FC236}">
                    <a16:creationId xmlns:a16="http://schemas.microsoft.com/office/drawing/2014/main" id="{E9B54A8F-0E73-49CD-A0C3-118D5DDBD015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4072800" y="972520"/>
                <a:ext cx="23400" cy="51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78" name="Ink 77">
                <a:extLst>
                  <a:ext uri="{FF2B5EF4-FFF2-40B4-BE49-F238E27FC236}">
                    <a16:creationId xmlns:a16="http://schemas.microsoft.com/office/drawing/2014/main" id="{DD13D375-6516-49AA-98A7-327EE18C0F18}"/>
                  </a:ext>
                </a:extLst>
              </p14:cNvPr>
              <p14:cNvContentPartPr/>
              <p14:nvPr/>
            </p14:nvContentPartPr>
            <p14:xfrm>
              <a:off x="4641600" y="908440"/>
              <a:ext cx="546120" cy="358200"/>
            </p14:xfrm>
          </p:contentPart>
        </mc:Choice>
        <mc:Fallback xmlns="">
          <p:pic>
            <p:nvPicPr>
              <p:cNvPr id="78" name="Ink 77">
                <a:extLst>
                  <a:ext uri="{FF2B5EF4-FFF2-40B4-BE49-F238E27FC236}">
                    <a16:creationId xmlns:a16="http://schemas.microsoft.com/office/drawing/2014/main" id="{DD13D375-6516-49AA-98A7-327EE18C0F18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4632606" y="899440"/>
                <a:ext cx="563748" cy="375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79" name="Ink 78">
                <a:extLst>
                  <a:ext uri="{FF2B5EF4-FFF2-40B4-BE49-F238E27FC236}">
                    <a16:creationId xmlns:a16="http://schemas.microsoft.com/office/drawing/2014/main" id="{A8EA654B-A7DF-4CB3-ABCA-2208CCC42ECE}"/>
                  </a:ext>
                </a:extLst>
              </p14:cNvPr>
              <p14:cNvContentPartPr/>
              <p14:nvPr/>
            </p14:nvContentPartPr>
            <p14:xfrm>
              <a:off x="4092240" y="1103560"/>
              <a:ext cx="258840" cy="124560"/>
            </p14:xfrm>
          </p:contentPart>
        </mc:Choice>
        <mc:Fallback xmlns="">
          <p:pic>
            <p:nvPicPr>
              <p:cNvPr id="79" name="Ink 78">
                <a:extLst>
                  <a:ext uri="{FF2B5EF4-FFF2-40B4-BE49-F238E27FC236}">
                    <a16:creationId xmlns:a16="http://schemas.microsoft.com/office/drawing/2014/main" id="{A8EA654B-A7DF-4CB3-ABCA-2208CCC42ECE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4083240" y="1094560"/>
                <a:ext cx="276480" cy="142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">
            <p14:nvContentPartPr>
              <p14:cNvPr id="80" name="Ink 79">
                <a:extLst>
                  <a:ext uri="{FF2B5EF4-FFF2-40B4-BE49-F238E27FC236}">
                    <a16:creationId xmlns:a16="http://schemas.microsoft.com/office/drawing/2014/main" id="{0E803057-9124-45A8-B37D-F41D4056A05D}"/>
                  </a:ext>
                </a:extLst>
              </p14:cNvPr>
              <p14:cNvContentPartPr/>
              <p14:nvPr/>
            </p14:nvContentPartPr>
            <p14:xfrm>
              <a:off x="2763480" y="883240"/>
              <a:ext cx="1077120" cy="526320"/>
            </p14:xfrm>
          </p:contentPart>
        </mc:Choice>
        <mc:Fallback xmlns="">
          <p:pic>
            <p:nvPicPr>
              <p:cNvPr id="80" name="Ink 79">
                <a:extLst>
                  <a:ext uri="{FF2B5EF4-FFF2-40B4-BE49-F238E27FC236}">
                    <a16:creationId xmlns:a16="http://schemas.microsoft.com/office/drawing/2014/main" id="{0E803057-9124-45A8-B37D-F41D4056A05D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2754480" y="874600"/>
                <a:ext cx="1094760" cy="543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6">
            <p14:nvContentPartPr>
              <p14:cNvPr id="81" name="Ink 80">
                <a:extLst>
                  <a:ext uri="{FF2B5EF4-FFF2-40B4-BE49-F238E27FC236}">
                    <a16:creationId xmlns:a16="http://schemas.microsoft.com/office/drawing/2014/main" id="{53CCE545-1D40-46E2-AE9F-FBDB0504DA0D}"/>
                  </a:ext>
                </a:extLst>
              </p14:cNvPr>
              <p14:cNvContentPartPr/>
              <p14:nvPr/>
            </p14:nvContentPartPr>
            <p14:xfrm>
              <a:off x="5489400" y="1075480"/>
              <a:ext cx="264240" cy="161280"/>
            </p14:xfrm>
          </p:contentPart>
        </mc:Choice>
        <mc:Fallback xmlns="">
          <p:pic>
            <p:nvPicPr>
              <p:cNvPr id="81" name="Ink 80">
                <a:extLst>
                  <a:ext uri="{FF2B5EF4-FFF2-40B4-BE49-F238E27FC236}">
                    <a16:creationId xmlns:a16="http://schemas.microsoft.com/office/drawing/2014/main" id="{53CCE545-1D40-46E2-AE9F-FBDB0504DA0D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5480760" y="1066480"/>
                <a:ext cx="281880" cy="178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8">
            <p14:nvContentPartPr>
              <p14:cNvPr id="87" name="Ink 86">
                <a:extLst>
                  <a:ext uri="{FF2B5EF4-FFF2-40B4-BE49-F238E27FC236}">
                    <a16:creationId xmlns:a16="http://schemas.microsoft.com/office/drawing/2014/main" id="{5C1B417B-C8DB-4A75-A8FA-2AB8AA212175}"/>
                  </a:ext>
                </a:extLst>
              </p14:cNvPr>
              <p14:cNvContentPartPr/>
              <p14:nvPr/>
            </p14:nvContentPartPr>
            <p14:xfrm>
              <a:off x="5874240" y="880720"/>
              <a:ext cx="510480" cy="384480"/>
            </p14:xfrm>
          </p:contentPart>
        </mc:Choice>
        <mc:Fallback xmlns="">
          <p:pic>
            <p:nvPicPr>
              <p:cNvPr id="87" name="Ink 86">
                <a:extLst>
                  <a:ext uri="{FF2B5EF4-FFF2-40B4-BE49-F238E27FC236}">
                    <a16:creationId xmlns:a16="http://schemas.microsoft.com/office/drawing/2014/main" id="{5C1B417B-C8DB-4A75-A8FA-2AB8AA212175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5865600" y="871728"/>
                <a:ext cx="528120" cy="40210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88" name="Ink 87">
                <a:extLst>
                  <a:ext uri="{FF2B5EF4-FFF2-40B4-BE49-F238E27FC236}">
                    <a16:creationId xmlns:a16="http://schemas.microsoft.com/office/drawing/2014/main" id="{12D1046B-A893-4799-B20E-CD54210BACD4}"/>
                  </a:ext>
                </a:extLst>
              </p14:cNvPr>
              <p14:cNvContentPartPr/>
              <p14:nvPr/>
            </p14:nvContentPartPr>
            <p14:xfrm>
              <a:off x="6659040" y="1030480"/>
              <a:ext cx="268920" cy="281880"/>
            </p14:xfrm>
          </p:contentPart>
        </mc:Choice>
        <mc:Fallback xmlns="">
          <p:pic>
            <p:nvPicPr>
              <p:cNvPr id="88" name="Ink 87">
                <a:extLst>
                  <a:ext uri="{FF2B5EF4-FFF2-40B4-BE49-F238E27FC236}">
                    <a16:creationId xmlns:a16="http://schemas.microsoft.com/office/drawing/2014/main" id="{12D1046B-A893-4799-B20E-CD54210BACD4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6650040" y="1021840"/>
                <a:ext cx="286560" cy="299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2">
            <p14:nvContentPartPr>
              <p14:cNvPr id="89" name="Ink 88">
                <a:extLst>
                  <a:ext uri="{FF2B5EF4-FFF2-40B4-BE49-F238E27FC236}">
                    <a16:creationId xmlns:a16="http://schemas.microsoft.com/office/drawing/2014/main" id="{85F2C0CA-77B7-44AF-85A7-E44CF4F71B9A}"/>
                  </a:ext>
                </a:extLst>
              </p14:cNvPr>
              <p14:cNvContentPartPr/>
              <p14:nvPr/>
            </p14:nvContentPartPr>
            <p14:xfrm>
              <a:off x="6711960" y="885760"/>
              <a:ext cx="240120" cy="78480"/>
            </p14:xfrm>
          </p:contentPart>
        </mc:Choice>
        <mc:Fallback xmlns="">
          <p:pic>
            <p:nvPicPr>
              <p:cNvPr id="89" name="Ink 88">
                <a:extLst>
                  <a:ext uri="{FF2B5EF4-FFF2-40B4-BE49-F238E27FC236}">
                    <a16:creationId xmlns:a16="http://schemas.microsoft.com/office/drawing/2014/main" id="{85F2C0CA-77B7-44AF-85A7-E44CF4F71B9A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6702960" y="877120"/>
                <a:ext cx="257760" cy="96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4">
            <p14:nvContentPartPr>
              <p14:cNvPr id="90" name="Ink 89">
                <a:extLst>
                  <a:ext uri="{FF2B5EF4-FFF2-40B4-BE49-F238E27FC236}">
                    <a16:creationId xmlns:a16="http://schemas.microsoft.com/office/drawing/2014/main" id="{5329214D-ECD6-44E4-9636-360F1F50853B}"/>
                  </a:ext>
                </a:extLst>
              </p14:cNvPr>
              <p14:cNvContentPartPr/>
              <p14:nvPr/>
            </p14:nvContentPartPr>
            <p14:xfrm>
              <a:off x="6720600" y="791800"/>
              <a:ext cx="252360" cy="32040"/>
            </p14:xfrm>
          </p:contentPart>
        </mc:Choice>
        <mc:Fallback xmlns="">
          <p:pic>
            <p:nvPicPr>
              <p:cNvPr id="90" name="Ink 89">
                <a:extLst>
                  <a:ext uri="{FF2B5EF4-FFF2-40B4-BE49-F238E27FC236}">
                    <a16:creationId xmlns:a16="http://schemas.microsoft.com/office/drawing/2014/main" id="{5329214D-ECD6-44E4-9636-360F1F50853B}"/>
                  </a:ext>
                </a:extLst>
              </p:cNvPr>
              <p:cNvPicPr/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6711600" y="782800"/>
                <a:ext cx="270000" cy="49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6">
            <p14:nvContentPartPr>
              <p14:cNvPr id="107" name="Ink 106">
                <a:extLst>
                  <a:ext uri="{FF2B5EF4-FFF2-40B4-BE49-F238E27FC236}">
                    <a16:creationId xmlns:a16="http://schemas.microsoft.com/office/drawing/2014/main" id="{9186473C-BA06-4DE5-9EAD-038608BACC72}"/>
                  </a:ext>
                </a:extLst>
              </p14:cNvPr>
              <p14:cNvContentPartPr/>
              <p14:nvPr/>
            </p14:nvContentPartPr>
            <p14:xfrm>
              <a:off x="7262760" y="962800"/>
              <a:ext cx="186480" cy="264240"/>
            </p14:xfrm>
          </p:contentPart>
        </mc:Choice>
        <mc:Fallback xmlns="">
          <p:pic>
            <p:nvPicPr>
              <p:cNvPr id="107" name="Ink 106">
                <a:extLst>
                  <a:ext uri="{FF2B5EF4-FFF2-40B4-BE49-F238E27FC236}">
                    <a16:creationId xmlns:a16="http://schemas.microsoft.com/office/drawing/2014/main" id="{9186473C-BA06-4DE5-9EAD-038608BACC72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7253760" y="953800"/>
                <a:ext cx="204120" cy="281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8">
            <p14:nvContentPartPr>
              <p14:cNvPr id="108" name="Ink 107">
                <a:extLst>
                  <a:ext uri="{FF2B5EF4-FFF2-40B4-BE49-F238E27FC236}">
                    <a16:creationId xmlns:a16="http://schemas.microsoft.com/office/drawing/2014/main" id="{6FE45680-3980-4CB4-BAB2-C51A200C164B}"/>
                  </a:ext>
                </a:extLst>
              </p14:cNvPr>
              <p14:cNvContentPartPr/>
              <p14:nvPr/>
            </p14:nvContentPartPr>
            <p14:xfrm>
              <a:off x="7352760" y="1308760"/>
              <a:ext cx="106560" cy="86760"/>
            </p14:xfrm>
          </p:contentPart>
        </mc:Choice>
        <mc:Fallback xmlns="">
          <p:pic>
            <p:nvPicPr>
              <p:cNvPr id="108" name="Ink 107">
                <a:extLst>
                  <a:ext uri="{FF2B5EF4-FFF2-40B4-BE49-F238E27FC236}">
                    <a16:creationId xmlns:a16="http://schemas.microsoft.com/office/drawing/2014/main" id="{6FE45680-3980-4CB4-BAB2-C51A200C164B}"/>
                  </a:ext>
                </a:extLst>
              </p:cNvPr>
              <p:cNvPicPr/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7343760" y="1299760"/>
                <a:ext cx="124200" cy="104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0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13E85589-FE40-46E2-BDE6-AED49E839EE7}"/>
                  </a:ext>
                </a:extLst>
              </p14:cNvPr>
              <p14:cNvContentPartPr/>
              <p14:nvPr/>
            </p14:nvContentPartPr>
            <p14:xfrm>
              <a:off x="1933320" y="1639960"/>
              <a:ext cx="216720" cy="46800"/>
            </p14:xfrm>
          </p:contentPart>
        </mc:Choice>
        <mc:Fallback xmlns=""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13E85589-FE40-46E2-BDE6-AED49E839EE7}"/>
                  </a:ext>
                </a:extLst>
              </p:cNvPr>
              <p:cNvPicPr/>
              <p:nvPr/>
            </p:nvPicPr>
            <p:blipFill>
              <a:blip r:embed="rId51"/>
              <a:stretch>
                <a:fillRect/>
              </a:stretch>
            </p:blipFill>
            <p:spPr>
              <a:xfrm>
                <a:off x="1924320" y="1631320"/>
                <a:ext cx="234360" cy="64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2">
            <p14:nvContentPartPr>
              <p14:cNvPr id="44" name="Ink 43">
                <a:extLst>
                  <a:ext uri="{FF2B5EF4-FFF2-40B4-BE49-F238E27FC236}">
                    <a16:creationId xmlns:a16="http://schemas.microsoft.com/office/drawing/2014/main" id="{A5EF06F6-CFD9-4F87-8AD0-A2FD14152281}"/>
                  </a:ext>
                </a:extLst>
              </p14:cNvPr>
              <p14:cNvContentPartPr/>
              <p14:nvPr/>
            </p14:nvContentPartPr>
            <p14:xfrm>
              <a:off x="378120" y="1742200"/>
              <a:ext cx="1817640" cy="1589760"/>
            </p14:xfrm>
          </p:contentPart>
        </mc:Choice>
        <mc:Fallback xmlns="">
          <p:pic>
            <p:nvPicPr>
              <p:cNvPr id="44" name="Ink 43">
                <a:extLst>
                  <a:ext uri="{FF2B5EF4-FFF2-40B4-BE49-F238E27FC236}">
                    <a16:creationId xmlns:a16="http://schemas.microsoft.com/office/drawing/2014/main" id="{A5EF06F6-CFD9-4F87-8AD0-A2FD14152281}"/>
                  </a:ext>
                </a:extLst>
              </p:cNvPr>
              <p:cNvPicPr/>
              <p:nvPr/>
            </p:nvPicPr>
            <p:blipFill>
              <a:blip r:embed="rId53"/>
              <a:stretch>
                <a:fillRect/>
              </a:stretch>
            </p:blipFill>
            <p:spPr>
              <a:xfrm>
                <a:off x="369480" y="1733200"/>
                <a:ext cx="1835280" cy="1607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4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D24423F8-EDAA-49C3-886E-4D3276094EEC}"/>
                  </a:ext>
                </a:extLst>
              </p14:cNvPr>
              <p14:cNvContentPartPr/>
              <p14:nvPr/>
            </p14:nvContentPartPr>
            <p14:xfrm>
              <a:off x="3680760" y="2114080"/>
              <a:ext cx="114480" cy="12456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D24423F8-EDAA-49C3-886E-4D3276094EEC}"/>
                  </a:ext>
                </a:extLst>
              </p:cNvPr>
              <p:cNvPicPr/>
              <p:nvPr/>
            </p:nvPicPr>
            <p:blipFill>
              <a:blip r:embed="rId55"/>
              <a:stretch>
                <a:fillRect/>
              </a:stretch>
            </p:blipFill>
            <p:spPr>
              <a:xfrm>
                <a:off x="3671760" y="2105080"/>
                <a:ext cx="132120" cy="142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6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BDCEE8C5-E6E2-470A-BEED-FF64508EE30E}"/>
                  </a:ext>
                </a:extLst>
              </p14:cNvPr>
              <p14:cNvContentPartPr/>
              <p14:nvPr/>
            </p14:nvContentPartPr>
            <p14:xfrm>
              <a:off x="3307080" y="1839040"/>
              <a:ext cx="278640" cy="51120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BDCEE8C5-E6E2-470A-BEED-FF64508EE30E}"/>
                  </a:ext>
                </a:extLst>
              </p:cNvPr>
              <p:cNvPicPr/>
              <p:nvPr/>
            </p:nvPicPr>
            <p:blipFill>
              <a:blip r:embed="rId57"/>
              <a:stretch>
                <a:fillRect/>
              </a:stretch>
            </p:blipFill>
            <p:spPr>
              <a:xfrm>
                <a:off x="3298080" y="1830040"/>
                <a:ext cx="296280" cy="528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8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2122C083-3547-45D5-8504-15F9FF7E2B07}"/>
                  </a:ext>
                </a:extLst>
              </p14:cNvPr>
              <p14:cNvContentPartPr/>
              <p14:nvPr/>
            </p14:nvContentPartPr>
            <p14:xfrm>
              <a:off x="3351720" y="1682080"/>
              <a:ext cx="234720" cy="5256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2122C083-3547-45D5-8504-15F9FF7E2B07}"/>
                  </a:ext>
                </a:extLst>
              </p:cNvPr>
              <p:cNvPicPr/>
              <p:nvPr/>
            </p:nvPicPr>
            <p:blipFill>
              <a:blip r:embed="rId59"/>
              <a:stretch>
                <a:fillRect/>
              </a:stretch>
            </p:blipFill>
            <p:spPr>
              <a:xfrm>
                <a:off x="3343080" y="1673080"/>
                <a:ext cx="252360" cy="70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0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08353CD0-AC98-492D-814C-A1A4A76C49CA}"/>
                  </a:ext>
                </a:extLst>
              </p14:cNvPr>
              <p14:cNvContentPartPr/>
              <p14:nvPr/>
            </p14:nvContentPartPr>
            <p14:xfrm>
              <a:off x="4004040" y="1926520"/>
              <a:ext cx="143640" cy="2700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08353CD0-AC98-492D-814C-A1A4A76C49CA}"/>
                  </a:ext>
                </a:extLst>
              </p:cNvPr>
              <p:cNvPicPr/>
              <p:nvPr/>
            </p:nvPicPr>
            <p:blipFill>
              <a:blip r:embed="rId61"/>
              <a:stretch>
                <a:fillRect/>
              </a:stretch>
            </p:blipFill>
            <p:spPr>
              <a:xfrm>
                <a:off x="3995040" y="1917520"/>
                <a:ext cx="161280" cy="44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2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B57B0B15-A813-4C81-B6DC-5E2029C38015}"/>
                  </a:ext>
                </a:extLst>
              </p14:cNvPr>
              <p14:cNvContentPartPr/>
              <p14:nvPr/>
            </p14:nvContentPartPr>
            <p14:xfrm>
              <a:off x="4022040" y="2032360"/>
              <a:ext cx="141480" cy="1512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B57B0B15-A813-4C81-B6DC-5E2029C38015}"/>
                  </a:ext>
                </a:extLst>
              </p:cNvPr>
              <p:cNvPicPr/>
              <p:nvPr/>
            </p:nvPicPr>
            <p:blipFill>
              <a:blip r:embed="rId63"/>
              <a:stretch>
                <a:fillRect/>
              </a:stretch>
            </p:blipFill>
            <p:spPr>
              <a:xfrm>
                <a:off x="4013040" y="2023720"/>
                <a:ext cx="159120" cy="32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4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D551006A-DEA4-40A0-8557-44A743D50A0D}"/>
                  </a:ext>
                </a:extLst>
              </p14:cNvPr>
              <p14:cNvContentPartPr/>
              <p14:nvPr/>
            </p14:nvContentPartPr>
            <p14:xfrm>
              <a:off x="4311480" y="1831120"/>
              <a:ext cx="284040" cy="35856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D551006A-DEA4-40A0-8557-44A743D50A0D}"/>
                  </a:ext>
                </a:extLst>
              </p:cNvPr>
              <p:cNvPicPr/>
              <p:nvPr/>
            </p:nvPicPr>
            <p:blipFill>
              <a:blip r:embed="rId65"/>
              <a:stretch>
                <a:fillRect/>
              </a:stretch>
            </p:blipFill>
            <p:spPr>
              <a:xfrm>
                <a:off x="4302840" y="1822120"/>
                <a:ext cx="301680" cy="376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6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BE2FD2E7-7FD8-417F-9A20-A16D43D2E787}"/>
                  </a:ext>
                </a:extLst>
              </p14:cNvPr>
              <p14:cNvContentPartPr/>
              <p14:nvPr/>
            </p14:nvContentPartPr>
            <p14:xfrm>
              <a:off x="4670760" y="1734280"/>
              <a:ext cx="145800" cy="10764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BE2FD2E7-7FD8-417F-9A20-A16D43D2E787}"/>
                  </a:ext>
                </a:extLst>
              </p:cNvPr>
              <p:cNvPicPr/>
              <p:nvPr/>
            </p:nvPicPr>
            <p:blipFill>
              <a:blip r:embed="rId67"/>
              <a:stretch>
                <a:fillRect/>
              </a:stretch>
            </p:blipFill>
            <p:spPr>
              <a:xfrm>
                <a:off x="4662120" y="1725280"/>
                <a:ext cx="163440" cy="125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8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87E38654-048E-4B51-B2F7-D6602F121C65}"/>
                  </a:ext>
                </a:extLst>
              </p14:cNvPr>
              <p14:cNvContentPartPr/>
              <p14:nvPr/>
            </p14:nvContentPartPr>
            <p14:xfrm>
              <a:off x="4358640" y="2371840"/>
              <a:ext cx="47880" cy="9108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87E38654-048E-4B51-B2F7-D6602F121C65}"/>
                  </a:ext>
                </a:extLst>
              </p:cNvPr>
              <p:cNvPicPr/>
              <p:nvPr/>
            </p:nvPicPr>
            <p:blipFill>
              <a:blip r:embed="rId69"/>
              <a:stretch>
                <a:fillRect/>
              </a:stretch>
            </p:blipFill>
            <p:spPr>
              <a:xfrm>
                <a:off x="4350000" y="2362840"/>
                <a:ext cx="65520" cy="108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0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EFFB180C-F4CA-418D-BCE1-20CFED87773C}"/>
                  </a:ext>
                </a:extLst>
              </p14:cNvPr>
              <p14:cNvContentPartPr/>
              <p14:nvPr/>
            </p14:nvContentPartPr>
            <p14:xfrm>
              <a:off x="4408320" y="2294800"/>
              <a:ext cx="9000" cy="180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EFFB180C-F4CA-418D-BCE1-20CFED87773C}"/>
                  </a:ext>
                </a:extLst>
              </p:cNvPr>
              <p:cNvPicPr/>
              <p:nvPr/>
            </p:nvPicPr>
            <p:blipFill>
              <a:blip r:embed="rId71"/>
              <a:stretch>
                <a:fillRect/>
              </a:stretch>
            </p:blipFill>
            <p:spPr>
              <a:xfrm>
                <a:off x="4399320" y="2286160"/>
                <a:ext cx="26640" cy="1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2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EED9C819-AC38-4A24-BA7B-59E6E1E3EFAA}"/>
                  </a:ext>
                </a:extLst>
              </p14:cNvPr>
              <p14:cNvContentPartPr/>
              <p14:nvPr/>
            </p14:nvContentPartPr>
            <p14:xfrm>
              <a:off x="5315160" y="1951720"/>
              <a:ext cx="267120" cy="18612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EED9C819-AC38-4A24-BA7B-59E6E1E3EFAA}"/>
                  </a:ext>
                </a:extLst>
              </p:cNvPr>
              <p:cNvPicPr/>
              <p:nvPr/>
            </p:nvPicPr>
            <p:blipFill>
              <a:blip r:embed="rId73"/>
              <a:stretch>
                <a:fillRect/>
              </a:stretch>
            </p:blipFill>
            <p:spPr>
              <a:xfrm>
                <a:off x="5306520" y="1942720"/>
                <a:ext cx="284760" cy="203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4">
            <p14:nvContentPartPr>
              <p14:cNvPr id="34" name="Ink 33">
                <a:extLst>
                  <a:ext uri="{FF2B5EF4-FFF2-40B4-BE49-F238E27FC236}">
                    <a16:creationId xmlns:a16="http://schemas.microsoft.com/office/drawing/2014/main" id="{3BF102E1-614B-4D7A-81F2-F07F7E13B784}"/>
                  </a:ext>
                </a:extLst>
              </p14:cNvPr>
              <p14:cNvContentPartPr/>
              <p14:nvPr/>
            </p14:nvContentPartPr>
            <p14:xfrm>
              <a:off x="5735640" y="1799080"/>
              <a:ext cx="205200" cy="91800"/>
            </p14:xfrm>
          </p:contentPart>
        </mc:Choice>
        <mc:Fallback xmlns="">
          <p:pic>
            <p:nvPicPr>
              <p:cNvPr id="34" name="Ink 33">
                <a:extLst>
                  <a:ext uri="{FF2B5EF4-FFF2-40B4-BE49-F238E27FC236}">
                    <a16:creationId xmlns:a16="http://schemas.microsoft.com/office/drawing/2014/main" id="{3BF102E1-614B-4D7A-81F2-F07F7E13B784}"/>
                  </a:ext>
                </a:extLst>
              </p:cNvPr>
              <p:cNvPicPr/>
              <p:nvPr/>
            </p:nvPicPr>
            <p:blipFill>
              <a:blip r:embed="rId75"/>
              <a:stretch>
                <a:fillRect/>
              </a:stretch>
            </p:blipFill>
            <p:spPr>
              <a:xfrm>
                <a:off x="5727000" y="1790440"/>
                <a:ext cx="222840" cy="10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6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7D8B06E7-D574-4E3E-9F70-04E8C5D06667}"/>
                  </a:ext>
                </a:extLst>
              </p14:cNvPr>
              <p14:cNvContentPartPr/>
              <p14:nvPr/>
            </p14:nvContentPartPr>
            <p14:xfrm>
              <a:off x="5053080" y="1974040"/>
              <a:ext cx="172080" cy="183600"/>
            </p14:xfrm>
          </p:contentPart>
        </mc:Choice>
        <mc:Fallback xmlns=""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7D8B06E7-D574-4E3E-9F70-04E8C5D06667}"/>
                  </a:ext>
                </a:extLst>
              </p:cNvPr>
              <p:cNvPicPr/>
              <p:nvPr/>
            </p:nvPicPr>
            <p:blipFill>
              <a:blip r:embed="rId77"/>
              <a:stretch>
                <a:fillRect/>
              </a:stretch>
            </p:blipFill>
            <p:spPr>
              <a:xfrm>
                <a:off x="5044440" y="1965383"/>
                <a:ext cx="189720" cy="20127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8">
            <p14:nvContentPartPr>
              <p14:cNvPr id="39" name="Ink 38">
                <a:extLst>
                  <a:ext uri="{FF2B5EF4-FFF2-40B4-BE49-F238E27FC236}">
                    <a16:creationId xmlns:a16="http://schemas.microsoft.com/office/drawing/2014/main" id="{53E84171-2591-458A-B04B-1AE73A9C7C60}"/>
                  </a:ext>
                </a:extLst>
              </p14:cNvPr>
              <p14:cNvContentPartPr/>
              <p14:nvPr/>
            </p14:nvContentPartPr>
            <p14:xfrm>
              <a:off x="5655000" y="1937320"/>
              <a:ext cx="365400" cy="321840"/>
            </p14:xfrm>
          </p:contentPart>
        </mc:Choice>
        <mc:Fallback xmlns="">
          <p:pic>
            <p:nvPicPr>
              <p:cNvPr id="39" name="Ink 38">
                <a:extLst>
                  <a:ext uri="{FF2B5EF4-FFF2-40B4-BE49-F238E27FC236}">
                    <a16:creationId xmlns:a16="http://schemas.microsoft.com/office/drawing/2014/main" id="{53E84171-2591-458A-B04B-1AE73A9C7C60}"/>
                  </a:ext>
                </a:extLst>
              </p:cNvPr>
              <p:cNvPicPr/>
              <p:nvPr/>
            </p:nvPicPr>
            <p:blipFill>
              <a:blip r:embed="rId79"/>
              <a:stretch>
                <a:fillRect/>
              </a:stretch>
            </p:blipFill>
            <p:spPr>
              <a:xfrm>
                <a:off x="5646000" y="1928680"/>
                <a:ext cx="383040" cy="339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0">
            <p14:nvContentPartPr>
              <p14:cNvPr id="43" name="Ink 42">
                <a:extLst>
                  <a:ext uri="{FF2B5EF4-FFF2-40B4-BE49-F238E27FC236}">
                    <a16:creationId xmlns:a16="http://schemas.microsoft.com/office/drawing/2014/main" id="{9FE07734-DCE8-44FB-A00E-6F393DB9C982}"/>
                  </a:ext>
                </a:extLst>
              </p14:cNvPr>
              <p14:cNvContentPartPr/>
              <p14:nvPr/>
            </p14:nvContentPartPr>
            <p14:xfrm>
              <a:off x="4681200" y="1922200"/>
              <a:ext cx="241200" cy="338760"/>
            </p14:xfrm>
          </p:contentPart>
        </mc:Choice>
        <mc:Fallback xmlns="">
          <p:pic>
            <p:nvPicPr>
              <p:cNvPr id="43" name="Ink 42">
                <a:extLst>
                  <a:ext uri="{FF2B5EF4-FFF2-40B4-BE49-F238E27FC236}">
                    <a16:creationId xmlns:a16="http://schemas.microsoft.com/office/drawing/2014/main" id="{9FE07734-DCE8-44FB-A00E-6F393DB9C982}"/>
                  </a:ext>
                </a:extLst>
              </p:cNvPr>
              <p:cNvPicPr/>
              <p:nvPr/>
            </p:nvPicPr>
            <p:blipFill>
              <a:blip r:embed="rId81"/>
              <a:stretch>
                <a:fillRect/>
              </a:stretch>
            </p:blipFill>
            <p:spPr>
              <a:xfrm>
                <a:off x="4672547" y="1913551"/>
                <a:ext cx="258866" cy="356419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62164321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42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7E840EEA-0276-44D2-9456-B49D73ED2800}"/>
                  </a:ext>
                </a:extLst>
              </p14:cNvPr>
              <p14:cNvContentPartPr/>
              <p14:nvPr/>
            </p14:nvContentPartPr>
            <p14:xfrm>
              <a:off x="504480" y="193840"/>
              <a:ext cx="1121040" cy="4611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7E840EEA-0276-44D2-9456-B49D73ED2800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95837" y="185193"/>
                <a:ext cx="1138686" cy="47881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4D3647BF-82C8-4C28-B913-C77E4610629E}"/>
                  </a:ext>
                </a:extLst>
              </p14:cNvPr>
              <p14:cNvContentPartPr/>
              <p14:nvPr/>
            </p14:nvContentPartPr>
            <p14:xfrm>
              <a:off x="2463240" y="418120"/>
              <a:ext cx="298440" cy="16200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4D3647BF-82C8-4C28-B913-C77E4610629E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454600" y="409120"/>
                <a:ext cx="316080" cy="179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CA118701-8649-468B-A678-94911AEADED8}"/>
                  </a:ext>
                </a:extLst>
              </p14:cNvPr>
              <p14:cNvContentPartPr/>
              <p14:nvPr/>
            </p14:nvContentPartPr>
            <p14:xfrm>
              <a:off x="2804880" y="419920"/>
              <a:ext cx="179640" cy="18720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CA118701-8649-468B-A678-94911AEADED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796240" y="410920"/>
                <a:ext cx="197280" cy="204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9D4A17CC-2035-4A95-903D-EEB5BA5B1868}"/>
                  </a:ext>
                </a:extLst>
              </p14:cNvPr>
              <p14:cNvContentPartPr/>
              <p14:nvPr/>
            </p14:nvContentPartPr>
            <p14:xfrm>
              <a:off x="3241920" y="391840"/>
              <a:ext cx="1698840" cy="286560"/>
            </p14:xfrm>
          </p:contentPart>
        </mc:Choice>
        <mc:Fallback xmlns=""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9D4A17CC-2035-4A95-903D-EEB5BA5B1868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3232920" y="382840"/>
                <a:ext cx="1716480" cy="304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30" name="Ink 29">
                <a:extLst>
                  <a:ext uri="{FF2B5EF4-FFF2-40B4-BE49-F238E27FC236}">
                    <a16:creationId xmlns:a16="http://schemas.microsoft.com/office/drawing/2014/main" id="{8DCCE9F0-1E63-4270-A433-45D0AEEDDBA5}"/>
                  </a:ext>
                </a:extLst>
              </p14:cNvPr>
              <p14:cNvContentPartPr/>
              <p14:nvPr/>
            </p14:nvContentPartPr>
            <p14:xfrm>
              <a:off x="5333520" y="174040"/>
              <a:ext cx="392400" cy="523440"/>
            </p14:xfrm>
          </p:contentPart>
        </mc:Choice>
        <mc:Fallback xmlns="">
          <p:pic>
            <p:nvPicPr>
              <p:cNvPr id="30" name="Ink 29">
                <a:extLst>
                  <a:ext uri="{FF2B5EF4-FFF2-40B4-BE49-F238E27FC236}">
                    <a16:creationId xmlns:a16="http://schemas.microsoft.com/office/drawing/2014/main" id="{8DCCE9F0-1E63-4270-A433-45D0AEEDDBA5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5324528" y="165400"/>
                <a:ext cx="410024" cy="541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id="{FE8EBC02-C4E8-4688-987D-84C165F65A6F}"/>
                  </a:ext>
                </a:extLst>
              </p14:cNvPr>
              <p14:cNvContentPartPr/>
              <p14:nvPr/>
            </p14:nvContentPartPr>
            <p14:xfrm>
              <a:off x="5893680" y="599560"/>
              <a:ext cx="89280" cy="134640"/>
            </p14:xfrm>
          </p:contentPart>
        </mc:Choice>
        <mc:Fallback xmlns=""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FE8EBC02-C4E8-4688-987D-84C165F65A6F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5885040" y="590920"/>
                <a:ext cx="106920" cy="152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32" name="Ink 31">
                <a:extLst>
                  <a:ext uri="{FF2B5EF4-FFF2-40B4-BE49-F238E27FC236}">
                    <a16:creationId xmlns:a16="http://schemas.microsoft.com/office/drawing/2014/main" id="{E99D6B22-1361-4AED-8FF5-30FDE6609E68}"/>
                  </a:ext>
                </a:extLst>
              </p14:cNvPr>
              <p14:cNvContentPartPr/>
              <p14:nvPr/>
            </p14:nvContentPartPr>
            <p14:xfrm>
              <a:off x="6153240" y="522880"/>
              <a:ext cx="291960" cy="151560"/>
            </p14:xfrm>
          </p:contentPart>
        </mc:Choice>
        <mc:Fallback xmlns="">
          <p:pic>
            <p:nvPicPr>
              <p:cNvPr id="32" name="Ink 31">
                <a:extLst>
                  <a:ext uri="{FF2B5EF4-FFF2-40B4-BE49-F238E27FC236}">
                    <a16:creationId xmlns:a16="http://schemas.microsoft.com/office/drawing/2014/main" id="{E99D6B22-1361-4AED-8FF5-30FDE6609E68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6144240" y="513880"/>
                <a:ext cx="309600" cy="169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41" name="Ink 40">
                <a:extLst>
                  <a:ext uri="{FF2B5EF4-FFF2-40B4-BE49-F238E27FC236}">
                    <a16:creationId xmlns:a16="http://schemas.microsoft.com/office/drawing/2014/main" id="{79298FE3-4206-4C60-AE43-F3AB9759DF1C}"/>
                  </a:ext>
                </a:extLst>
              </p14:cNvPr>
              <p14:cNvContentPartPr/>
              <p14:nvPr/>
            </p14:nvContentPartPr>
            <p14:xfrm>
              <a:off x="7540320" y="339280"/>
              <a:ext cx="700920" cy="346680"/>
            </p14:xfrm>
          </p:contentPart>
        </mc:Choice>
        <mc:Fallback xmlns="">
          <p:pic>
            <p:nvPicPr>
              <p:cNvPr id="41" name="Ink 40">
                <a:extLst>
                  <a:ext uri="{FF2B5EF4-FFF2-40B4-BE49-F238E27FC236}">
                    <a16:creationId xmlns:a16="http://schemas.microsoft.com/office/drawing/2014/main" id="{79298FE3-4206-4C60-AE43-F3AB9759DF1C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7531320" y="330640"/>
                <a:ext cx="718560" cy="364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42" name="Ink 41">
                <a:extLst>
                  <a:ext uri="{FF2B5EF4-FFF2-40B4-BE49-F238E27FC236}">
                    <a16:creationId xmlns:a16="http://schemas.microsoft.com/office/drawing/2014/main" id="{B0CB440E-A9DE-49BD-94F6-90F7882C6AAF}"/>
                  </a:ext>
                </a:extLst>
              </p14:cNvPr>
              <p14:cNvContentPartPr/>
              <p14:nvPr/>
            </p14:nvContentPartPr>
            <p14:xfrm>
              <a:off x="6554280" y="277360"/>
              <a:ext cx="722520" cy="376200"/>
            </p14:xfrm>
          </p:contentPart>
        </mc:Choice>
        <mc:Fallback xmlns="">
          <p:pic>
            <p:nvPicPr>
              <p:cNvPr id="42" name="Ink 41">
                <a:extLst>
                  <a:ext uri="{FF2B5EF4-FFF2-40B4-BE49-F238E27FC236}">
                    <a16:creationId xmlns:a16="http://schemas.microsoft.com/office/drawing/2014/main" id="{B0CB440E-A9DE-49BD-94F6-90F7882C6AAF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6545284" y="268720"/>
                <a:ext cx="740151" cy="393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51" name="Ink 50">
                <a:extLst>
                  <a:ext uri="{FF2B5EF4-FFF2-40B4-BE49-F238E27FC236}">
                    <a16:creationId xmlns:a16="http://schemas.microsoft.com/office/drawing/2014/main" id="{8E3BA9B3-B35C-4DED-ABCA-5FC3D5446293}"/>
                  </a:ext>
                </a:extLst>
              </p14:cNvPr>
              <p14:cNvContentPartPr/>
              <p14:nvPr/>
            </p14:nvContentPartPr>
            <p14:xfrm>
              <a:off x="1268400" y="956320"/>
              <a:ext cx="308160" cy="242640"/>
            </p14:xfrm>
          </p:contentPart>
        </mc:Choice>
        <mc:Fallback xmlns="">
          <p:pic>
            <p:nvPicPr>
              <p:cNvPr id="51" name="Ink 50">
                <a:extLst>
                  <a:ext uri="{FF2B5EF4-FFF2-40B4-BE49-F238E27FC236}">
                    <a16:creationId xmlns:a16="http://schemas.microsoft.com/office/drawing/2014/main" id="{8E3BA9B3-B35C-4DED-ABCA-5FC3D5446293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1259411" y="947333"/>
                <a:ext cx="325779" cy="26025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55" name="Ink 54">
                <a:extLst>
                  <a:ext uri="{FF2B5EF4-FFF2-40B4-BE49-F238E27FC236}">
                    <a16:creationId xmlns:a16="http://schemas.microsoft.com/office/drawing/2014/main" id="{89547AF1-5ED3-4AF1-9691-B23EA8E75AB2}"/>
                  </a:ext>
                </a:extLst>
              </p14:cNvPr>
              <p14:cNvContentPartPr/>
              <p14:nvPr/>
            </p14:nvContentPartPr>
            <p14:xfrm>
              <a:off x="365160" y="941560"/>
              <a:ext cx="783000" cy="527760"/>
            </p14:xfrm>
          </p:contentPart>
        </mc:Choice>
        <mc:Fallback xmlns="">
          <p:pic>
            <p:nvPicPr>
              <p:cNvPr id="55" name="Ink 54">
                <a:extLst>
                  <a:ext uri="{FF2B5EF4-FFF2-40B4-BE49-F238E27FC236}">
                    <a16:creationId xmlns:a16="http://schemas.microsoft.com/office/drawing/2014/main" id="{89547AF1-5ED3-4AF1-9691-B23EA8E75AB2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356160" y="932920"/>
                <a:ext cx="800640" cy="545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59" name="Ink 58">
                <a:extLst>
                  <a:ext uri="{FF2B5EF4-FFF2-40B4-BE49-F238E27FC236}">
                    <a16:creationId xmlns:a16="http://schemas.microsoft.com/office/drawing/2014/main" id="{39668BA8-C373-4A20-A16E-5898FAA2E8F9}"/>
                  </a:ext>
                </a:extLst>
              </p14:cNvPr>
              <p14:cNvContentPartPr/>
              <p14:nvPr/>
            </p14:nvContentPartPr>
            <p14:xfrm>
              <a:off x="1838640" y="264760"/>
              <a:ext cx="299160" cy="920520"/>
            </p14:xfrm>
          </p:contentPart>
        </mc:Choice>
        <mc:Fallback xmlns="">
          <p:pic>
            <p:nvPicPr>
              <p:cNvPr id="59" name="Ink 58">
                <a:extLst>
                  <a:ext uri="{FF2B5EF4-FFF2-40B4-BE49-F238E27FC236}">
                    <a16:creationId xmlns:a16="http://schemas.microsoft.com/office/drawing/2014/main" id="{39668BA8-C373-4A20-A16E-5898FAA2E8F9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1830010" y="255764"/>
                <a:ext cx="316779" cy="93815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60" name="Ink 59">
                <a:extLst>
                  <a:ext uri="{FF2B5EF4-FFF2-40B4-BE49-F238E27FC236}">
                    <a16:creationId xmlns:a16="http://schemas.microsoft.com/office/drawing/2014/main" id="{A403E628-B187-4D66-B3F5-6317B2D2089C}"/>
                  </a:ext>
                </a:extLst>
              </p14:cNvPr>
              <p14:cNvContentPartPr/>
              <p14:nvPr/>
            </p14:nvContentPartPr>
            <p14:xfrm>
              <a:off x="2404200" y="850120"/>
              <a:ext cx="264240" cy="389880"/>
            </p14:xfrm>
          </p:contentPart>
        </mc:Choice>
        <mc:Fallback xmlns="">
          <p:pic>
            <p:nvPicPr>
              <p:cNvPr id="60" name="Ink 59">
                <a:extLst>
                  <a:ext uri="{FF2B5EF4-FFF2-40B4-BE49-F238E27FC236}">
                    <a16:creationId xmlns:a16="http://schemas.microsoft.com/office/drawing/2014/main" id="{A403E628-B187-4D66-B3F5-6317B2D2089C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2395200" y="841480"/>
                <a:ext cx="281880" cy="407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71" name="Ink 70">
                <a:extLst>
                  <a:ext uri="{FF2B5EF4-FFF2-40B4-BE49-F238E27FC236}">
                    <a16:creationId xmlns:a16="http://schemas.microsoft.com/office/drawing/2014/main" id="{E9B54A8F-0E73-49CD-A0C3-118D5DDBD015}"/>
                  </a:ext>
                </a:extLst>
              </p14:cNvPr>
              <p14:cNvContentPartPr/>
              <p14:nvPr/>
            </p14:nvContentPartPr>
            <p14:xfrm>
              <a:off x="4081440" y="981160"/>
              <a:ext cx="5760" cy="33480"/>
            </p14:xfrm>
          </p:contentPart>
        </mc:Choice>
        <mc:Fallback xmlns="">
          <p:pic>
            <p:nvPicPr>
              <p:cNvPr id="71" name="Ink 70">
                <a:extLst>
                  <a:ext uri="{FF2B5EF4-FFF2-40B4-BE49-F238E27FC236}">
                    <a16:creationId xmlns:a16="http://schemas.microsoft.com/office/drawing/2014/main" id="{E9B54A8F-0E73-49CD-A0C3-118D5DDBD015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4072800" y="972520"/>
                <a:ext cx="23400" cy="51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78" name="Ink 77">
                <a:extLst>
                  <a:ext uri="{FF2B5EF4-FFF2-40B4-BE49-F238E27FC236}">
                    <a16:creationId xmlns:a16="http://schemas.microsoft.com/office/drawing/2014/main" id="{DD13D375-6516-49AA-98A7-327EE18C0F18}"/>
                  </a:ext>
                </a:extLst>
              </p14:cNvPr>
              <p14:cNvContentPartPr/>
              <p14:nvPr/>
            </p14:nvContentPartPr>
            <p14:xfrm>
              <a:off x="4641600" y="908440"/>
              <a:ext cx="546120" cy="358200"/>
            </p14:xfrm>
          </p:contentPart>
        </mc:Choice>
        <mc:Fallback xmlns="">
          <p:pic>
            <p:nvPicPr>
              <p:cNvPr id="78" name="Ink 77">
                <a:extLst>
                  <a:ext uri="{FF2B5EF4-FFF2-40B4-BE49-F238E27FC236}">
                    <a16:creationId xmlns:a16="http://schemas.microsoft.com/office/drawing/2014/main" id="{DD13D375-6516-49AA-98A7-327EE18C0F18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4632606" y="899440"/>
                <a:ext cx="563748" cy="375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79" name="Ink 78">
                <a:extLst>
                  <a:ext uri="{FF2B5EF4-FFF2-40B4-BE49-F238E27FC236}">
                    <a16:creationId xmlns:a16="http://schemas.microsoft.com/office/drawing/2014/main" id="{A8EA654B-A7DF-4CB3-ABCA-2208CCC42ECE}"/>
                  </a:ext>
                </a:extLst>
              </p14:cNvPr>
              <p14:cNvContentPartPr/>
              <p14:nvPr/>
            </p14:nvContentPartPr>
            <p14:xfrm>
              <a:off x="4092240" y="1103560"/>
              <a:ext cx="258840" cy="124560"/>
            </p14:xfrm>
          </p:contentPart>
        </mc:Choice>
        <mc:Fallback xmlns="">
          <p:pic>
            <p:nvPicPr>
              <p:cNvPr id="79" name="Ink 78">
                <a:extLst>
                  <a:ext uri="{FF2B5EF4-FFF2-40B4-BE49-F238E27FC236}">
                    <a16:creationId xmlns:a16="http://schemas.microsoft.com/office/drawing/2014/main" id="{A8EA654B-A7DF-4CB3-ABCA-2208CCC42ECE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4083240" y="1094560"/>
                <a:ext cx="276480" cy="142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">
            <p14:nvContentPartPr>
              <p14:cNvPr id="80" name="Ink 79">
                <a:extLst>
                  <a:ext uri="{FF2B5EF4-FFF2-40B4-BE49-F238E27FC236}">
                    <a16:creationId xmlns:a16="http://schemas.microsoft.com/office/drawing/2014/main" id="{0E803057-9124-45A8-B37D-F41D4056A05D}"/>
                  </a:ext>
                </a:extLst>
              </p14:cNvPr>
              <p14:cNvContentPartPr/>
              <p14:nvPr/>
            </p14:nvContentPartPr>
            <p14:xfrm>
              <a:off x="2763480" y="883240"/>
              <a:ext cx="1077120" cy="526320"/>
            </p14:xfrm>
          </p:contentPart>
        </mc:Choice>
        <mc:Fallback xmlns="">
          <p:pic>
            <p:nvPicPr>
              <p:cNvPr id="80" name="Ink 79">
                <a:extLst>
                  <a:ext uri="{FF2B5EF4-FFF2-40B4-BE49-F238E27FC236}">
                    <a16:creationId xmlns:a16="http://schemas.microsoft.com/office/drawing/2014/main" id="{0E803057-9124-45A8-B37D-F41D4056A05D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2754480" y="874600"/>
                <a:ext cx="1094760" cy="543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6">
            <p14:nvContentPartPr>
              <p14:cNvPr id="81" name="Ink 80">
                <a:extLst>
                  <a:ext uri="{FF2B5EF4-FFF2-40B4-BE49-F238E27FC236}">
                    <a16:creationId xmlns:a16="http://schemas.microsoft.com/office/drawing/2014/main" id="{53CCE545-1D40-46E2-AE9F-FBDB0504DA0D}"/>
                  </a:ext>
                </a:extLst>
              </p14:cNvPr>
              <p14:cNvContentPartPr/>
              <p14:nvPr/>
            </p14:nvContentPartPr>
            <p14:xfrm>
              <a:off x="5489400" y="1075480"/>
              <a:ext cx="264240" cy="161280"/>
            </p14:xfrm>
          </p:contentPart>
        </mc:Choice>
        <mc:Fallback xmlns="">
          <p:pic>
            <p:nvPicPr>
              <p:cNvPr id="81" name="Ink 80">
                <a:extLst>
                  <a:ext uri="{FF2B5EF4-FFF2-40B4-BE49-F238E27FC236}">
                    <a16:creationId xmlns:a16="http://schemas.microsoft.com/office/drawing/2014/main" id="{53CCE545-1D40-46E2-AE9F-FBDB0504DA0D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5480760" y="1066480"/>
                <a:ext cx="281880" cy="178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8">
            <p14:nvContentPartPr>
              <p14:cNvPr id="87" name="Ink 86">
                <a:extLst>
                  <a:ext uri="{FF2B5EF4-FFF2-40B4-BE49-F238E27FC236}">
                    <a16:creationId xmlns:a16="http://schemas.microsoft.com/office/drawing/2014/main" id="{5C1B417B-C8DB-4A75-A8FA-2AB8AA212175}"/>
                  </a:ext>
                </a:extLst>
              </p14:cNvPr>
              <p14:cNvContentPartPr/>
              <p14:nvPr/>
            </p14:nvContentPartPr>
            <p14:xfrm>
              <a:off x="5874240" y="880720"/>
              <a:ext cx="510480" cy="384480"/>
            </p14:xfrm>
          </p:contentPart>
        </mc:Choice>
        <mc:Fallback xmlns="">
          <p:pic>
            <p:nvPicPr>
              <p:cNvPr id="87" name="Ink 86">
                <a:extLst>
                  <a:ext uri="{FF2B5EF4-FFF2-40B4-BE49-F238E27FC236}">
                    <a16:creationId xmlns:a16="http://schemas.microsoft.com/office/drawing/2014/main" id="{5C1B417B-C8DB-4A75-A8FA-2AB8AA212175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5865600" y="871728"/>
                <a:ext cx="528120" cy="40210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88" name="Ink 87">
                <a:extLst>
                  <a:ext uri="{FF2B5EF4-FFF2-40B4-BE49-F238E27FC236}">
                    <a16:creationId xmlns:a16="http://schemas.microsoft.com/office/drawing/2014/main" id="{12D1046B-A893-4799-B20E-CD54210BACD4}"/>
                  </a:ext>
                </a:extLst>
              </p14:cNvPr>
              <p14:cNvContentPartPr/>
              <p14:nvPr/>
            </p14:nvContentPartPr>
            <p14:xfrm>
              <a:off x="6659040" y="1030480"/>
              <a:ext cx="268920" cy="281880"/>
            </p14:xfrm>
          </p:contentPart>
        </mc:Choice>
        <mc:Fallback xmlns="">
          <p:pic>
            <p:nvPicPr>
              <p:cNvPr id="88" name="Ink 87">
                <a:extLst>
                  <a:ext uri="{FF2B5EF4-FFF2-40B4-BE49-F238E27FC236}">
                    <a16:creationId xmlns:a16="http://schemas.microsoft.com/office/drawing/2014/main" id="{12D1046B-A893-4799-B20E-CD54210BACD4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6650040" y="1021840"/>
                <a:ext cx="286560" cy="299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2">
            <p14:nvContentPartPr>
              <p14:cNvPr id="89" name="Ink 88">
                <a:extLst>
                  <a:ext uri="{FF2B5EF4-FFF2-40B4-BE49-F238E27FC236}">
                    <a16:creationId xmlns:a16="http://schemas.microsoft.com/office/drawing/2014/main" id="{85F2C0CA-77B7-44AF-85A7-E44CF4F71B9A}"/>
                  </a:ext>
                </a:extLst>
              </p14:cNvPr>
              <p14:cNvContentPartPr/>
              <p14:nvPr/>
            </p14:nvContentPartPr>
            <p14:xfrm>
              <a:off x="6711960" y="885760"/>
              <a:ext cx="240120" cy="78480"/>
            </p14:xfrm>
          </p:contentPart>
        </mc:Choice>
        <mc:Fallback xmlns="">
          <p:pic>
            <p:nvPicPr>
              <p:cNvPr id="89" name="Ink 88">
                <a:extLst>
                  <a:ext uri="{FF2B5EF4-FFF2-40B4-BE49-F238E27FC236}">
                    <a16:creationId xmlns:a16="http://schemas.microsoft.com/office/drawing/2014/main" id="{85F2C0CA-77B7-44AF-85A7-E44CF4F71B9A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6702960" y="877120"/>
                <a:ext cx="257760" cy="96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4">
            <p14:nvContentPartPr>
              <p14:cNvPr id="90" name="Ink 89">
                <a:extLst>
                  <a:ext uri="{FF2B5EF4-FFF2-40B4-BE49-F238E27FC236}">
                    <a16:creationId xmlns:a16="http://schemas.microsoft.com/office/drawing/2014/main" id="{5329214D-ECD6-44E4-9636-360F1F50853B}"/>
                  </a:ext>
                </a:extLst>
              </p14:cNvPr>
              <p14:cNvContentPartPr/>
              <p14:nvPr/>
            </p14:nvContentPartPr>
            <p14:xfrm>
              <a:off x="6720600" y="791800"/>
              <a:ext cx="252360" cy="32040"/>
            </p14:xfrm>
          </p:contentPart>
        </mc:Choice>
        <mc:Fallback xmlns="">
          <p:pic>
            <p:nvPicPr>
              <p:cNvPr id="90" name="Ink 89">
                <a:extLst>
                  <a:ext uri="{FF2B5EF4-FFF2-40B4-BE49-F238E27FC236}">
                    <a16:creationId xmlns:a16="http://schemas.microsoft.com/office/drawing/2014/main" id="{5329214D-ECD6-44E4-9636-360F1F50853B}"/>
                  </a:ext>
                </a:extLst>
              </p:cNvPr>
              <p:cNvPicPr/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6711600" y="782800"/>
                <a:ext cx="270000" cy="49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6">
            <p14:nvContentPartPr>
              <p14:cNvPr id="107" name="Ink 106">
                <a:extLst>
                  <a:ext uri="{FF2B5EF4-FFF2-40B4-BE49-F238E27FC236}">
                    <a16:creationId xmlns:a16="http://schemas.microsoft.com/office/drawing/2014/main" id="{9186473C-BA06-4DE5-9EAD-038608BACC72}"/>
                  </a:ext>
                </a:extLst>
              </p14:cNvPr>
              <p14:cNvContentPartPr/>
              <p14:nvPr/>
            </p14:nvContentPartPr>
            <p14:xfrm>
              <a:off x="7262760" y="962800"/>
              <a:ext cx="186480" cy="264240"/>
            </p14:xfrm>
          </p:contentPart>
        </mc:Choice>
        <mc:Fallback xmlns="">
          <p:pic>
            <p:nvPicPr>
              <p:cNvPr id="107" name="Ink 106">
                <a:extLst>
                  <a:ext uri="{FF2B5EF4-FFF2-40B4-BE49-F238E27FC236}">
                    <a16:creationId xmlns:a16="http://schemas.microsoft.com/office/drawing/2014/main" id="{9186473C-BA06-4DE5-9EAD-038608BACC72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7253760" y="953800"/>
                <a:ext cx="204120" cy="281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8">
            <p14:nvContentPartPr>
              <p14:cNvPr id="108" name="Ink 107">
                <a:extLst>
                  <a:ext uri="{FF2B5EF4-FFF2-40B4-BE49-F238E27FC236}">
                    <a16:creationId xmlns:a16="http://schemas.microsoft.com/office/drawing/2014/main" id="{6FE45680-3980-4CB4-BAB2-C51A200C164B}"/>
                  </a:ext>
                </a:extLst>
              </p14:cNvPr>
              <p14:cNvContentPartPr/>
              <p14:nvPr/>
            </p14:nvContentPartPr>
            <p14:xfrm>
              <a:off x="7352760" y="1308760"/>
              <a:ext cx="106560" cy="86760"/>
            </p14:xfrm>
          </p:contentPart>
        </mc:Choice>
        <mc:Fallback xmlns="">
          <p:pic>
            <p:nvPicPr>
              <p:cNvPr id="108" name="Ink 107">
                <a:extLst>
                  <a:ext uri="{FF2B5EF4-FFF2-40B4-BE49-F238E27FC236}">
                    <a16:creationId xmlns:a16="http://schemas.microsoft.com/office/drawing/2014/main" id="{6FE45680-3980-4CB4-BAB2-C51A200C164B}"/>
                  </a:ext>
                </a:extLst>
              </p:cNvPr>
              <p:cNvPicPr/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7343760" y="1299760"/>
                <a:ext cx="124200" cy="104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0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13E85589-FE40-46E2-BDE6-AED49E839EE7}"/>
                  </a:ext>
                </a:extLst>
              </p14:cNvPr>
              <p14:cNvContentPartPr/>
              <p14:nvPr/>
            </p14:nvContentPartPr>
            <p14:xfrm>
              <a:off x="1933320" y="1639960"/>
              <a:ext cx="216720" cy="46800"/>
            </p14:xfrm>
          </p:contentPart>
        </mc:Choice>
        <mc:Fallback xmlns=""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13E85589-FE40-46E2-BDE6-AED49E839EE7}"/>
                  </a:ext>
                </a:extLst>
              </p:cNvPr>
              <p:cNvPicPr/>
              <p:nvPr/>
            </p:nvPicPr>
            <p:blipFill>
              <a:blip r:embed="rId51"/>
              <a:stretch>
                <a:fillRect/>
              </a:stretch>
            </p:blipFill>
            <p:spPr>
              <a:xfrm>
                <a:off x="1924320" y="1631320"/>
                <a:ext cx="234360" cy="64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2">
            <p14:nvContentPartPr>
              <p14:cNvPr id="44" name="Ink 43">
                <a:extLst>
                  <a:ext uri="{FF2B5EF4-FFF2-40B4-BE49-F238E27FC236}">
                    <a16:creationId xmlns:a16="http://schemas.microsoft.com/office/drawing/2014/main" id="{A5EF06F6-CFD9-4F87-8AD0-A2FD14152281}"/>
                  </a:ext>
                </a:extLst>
              </p14:cNvPr>
              <p14:cNvContentPartPr/>
              <p14:nvPr/>
            </p14:nvContentPartPr>
            <p14:xfrm>
              <a:off x="378120" y="1742200"/>
              <a:ext cx="1817640" cy="1589760"/>
            </p14:xfrm>
          </p:contentPart>
        </mc:Choice>
        <mc:Fallback xmlns="">
          <p:pic>
            <p:nvPicPr>
              <p:cNvPr id="44" name="Ink 43">
                <a:extLst>
                  <a:ext uri="{FF2B5EF4-FFF2-40B4-BE49-F238E27FC236}">
                    <a16:creationId xmlns:a16="http://schemas.microsoft.com/office/drawing/2014/main" id="{A5EF06F6-CFD9-4F87-8AD0-A2FD14152281}"/>
                  </a:ext>
                </a:extLst>
              </p:cNvPr>
              <p:cNvPicPr/>
              <p:nvPr/>
            </p:nvPicPr>
            <p:blipFill>
              <a:blip r:embed="rId53"/>
              <a:stretch>
                <a:fillRect/>
              </a:stretch>
            </p:blipFill>
            <p:spPr>
              <a:xfrm>
                <a:off x="369480" y="1733200"/>
                <a:ext cx="1835280" cy="1607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4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D24423F8-EDAA-49C3-886E-4D3276094EEC}"/>
                  </a:ext>
                </a:extLst>
              </p14:cNvPr>
              <p14:cNvContentPartPr/>
              <p14:nvPr/>
            </p14:nvContentPartPr>
            <p14:xfrm>
              <a:off x="3680760" y="2114080"/>
              <a:ext cx="114480" cy="12456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D24423F8-EDAA-49C3-886E-4D3276094EEC}"/>
                  </a:ext>
                </a:extLst>
              </p:cNvPr>
              <p:cNvPicPr/>
              <p:nvPr/>
            </p:nvPicPr>
            <p:blipFill>
              <a:blip r:embed="rId55"/>
              <a:stretch>
                <a:fillRect/>
              </a:stretch>
            </p:blipFill>
            <p:spPr>
              <a:xfrm>
                <a:off x="3671760" y="2105080"/>
                <a:ext cx="132120" cy="142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6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BDCEE8C5-E6E2-470A-BEED-FF64508EE30E}"/>
                  </a:ext>
                </a:extLst>
              </p14:cNvPr>
              <p14:cNvContentPartPr/>
              <p14:nvPr/>
            </p14:nvContentPartPr>
            <p14:xfrm>
              <a:off x="3307080" y="1839040"/>
              <a:ext cx="278640" cy="51120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BDCEE8C5-E6E2-470A-BEED-FF64508EE30E}"/>
                  </a:ext>
                </a:extLst>
              </p:cNvPr>
              <p:cNvPicPr/>
              <p:nvPr/>
            </p:nvPicPr>
            <p:blipFill>
              <a:blip r:embed="rId57"/>
              <a:stretch>
                <a:fillRect/>
              </a:stretch>
            </p:blipFill>
            <p:spPr>
              <a:xfrm>
                <a:off x="3298080" y="1830040"/>
                <a:ext cx="296280" cy="528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8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2122C083-3547-45D5-8504-15F9FF7E2B07}"/>
                  </a:ext>
                </a:extLst>
              </p14:cNvPr>
              <p14:cNvContentPartPr/>
              <p14:nvPr/>
            </p14:nvContentPartPr>
            <p14:xfrm>
              <a:off x="3351720" y="1682080"/>
              <a:ext cx="234720" cy="5256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2122C083-3547-45D5-8504-15F9FF7E2B07}"/>
                  </a:ext>
                </a:extLst>
              </p:cNvPr>
              <p:cNvPicPr/>
              <p:nvPr/>
            </p:nvPicPr>
            <p:blipFill>
              <a:blip r:embed="rId59"/>
              <a:stretch>
                <a:fillRect/>
              </a:stretch>
            </p:blipFill>
            <p:spPr>
              <a:xfrm>
                <a:off x="3343080" y="1673080"/>
                <a:ext cx="252360" cy="70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0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08353CD0-AC98-492D-814C-A1A4A76C49CA}"/>
                  </a:ext>
                </a:extLst>
              </p14:cNvPr>
              <p14:cNvContentPartPr/>
              <p14:nvPr/>
            </p14:nvContentPartPr>
            <p14:xfrm>
              <a:off x="4004040" y="1926520"/>
              <a:ext cx="143640" cy="2700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08353CD0-AC98-492D-814C-A1A4A76C49CA}"/>
                  </a:ext>
                </a:extLst>
              </p:cNvPr>
              <p:cNvPicPr/>
              <p:nvPr/>
            </p:nvPicPr>
            <p:blipFill>
              <a:blip r:embed="rId61"/>
              <a:stretch>
                <a:fillRect/>
              </a:stretch>
            </p:blipFill>
            <p:spPr>
              <a:xfrm>
                <a:off x="3995040" y="1917520"/>
                <a:ext cx="161280" cy="44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2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B57B0B15-A813-4C81-B6DC-5E2029C38015}"/>
                  </a:ext>
                </a:extLst>
              </p14:cNvPr>
              <p14:cNvContentPartPr/>
              <p14:nvPr/>
            </p14:nvContentPartPr>
            <p14:xfrm>
              <a:off x="4022040" y="2032360"/>
              <a:ext cx="141480" cy="1512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B57B0B15-A813-4C81-B6DC-5E2029C38015}"/>
                  </a:ext>
                </a:extLst>
              </p:cNvPr>
              <p:cNvPicPr/>
              <p:nvPr/>
            </p:nvPicPr>
            <p:blipFill>
              <a:blip r:embed="rId63"/>
              <a:stretch>
                <a:fillRect/>
              </a:stretch>
            </p:blipFill>
            <p:spPr>
              <a:xfrm>
                <a:off x="4013040" y="2023720"/>
                <a:ext cx="159120" cy="32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4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D551006A-DEA4-40A0-8557-44A743D50A0D}"/>
                  </a:ext>
                </a:extLst>
              </p14:cNvPr>
              <p14:cNvContentPartPr/>
              <p14:nvPr/>
            </p14:nvContentPartPr>
            <p14:xfrm>
              <a:off x="4311480" y="1831120"/>
              <a:ext cx="284040" cy="35856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D551006A-DEA4-40A0-8557-44A743D50A0D}"/>
                  </a:ext>
                </a:extLst>
              </p:cNvPr>
              <p:cNvPicPr/>
              <p:nvPr/>
            </p:nvPicPr>
            <p:blipFill>
              <a:blip r:embed="rId65"/>
              <a:stretch>
                <a:fillRect/>
              </a:stretch>
            </p:blipFill>
            <p:spPr>
              <a:xfrm>
                <a:off x="4302840" y="1822120"/>
                <a:ext cx="301680" cy="376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6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BE2FD2E7-7FD8-417F-9A20-A16D43D2E787}"/>
                  </a:ext>
                </a:extLst>
              </p14:cNvPr>
              <p14:cNvContentPartPr/>
              <p14:nvPr/>
            </p14:nvContentPartPr>
            <p14:xfrm>
              <a:off x="4670760" y="1734280"/>
              <a:ext cx="145800" cy="10764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BE2FD2E7-7FD8-417F-9A20-A16D43D2E787}"/>
                  </a:ext>
                </a:extLst>
              </p:cNvPr>
              <p:cNvPicPr/>
              <p:nvPr/>
            </p:nvPicPr>
            <p:blipFill>
              <a:blip r:embed="rId67"/>
              <a:stretch>
                <a:fillRect/>
              </a:stretch>
            </p:blipFill>
            <p:spPr>
              <a:xfrm>
                <a:off x="4662120" y="1725280"/>
                <a:ext cx="163440" cy="125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8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87E38654-048E-4B51-B2F7-D6602F121C65}"/>
                  </a:ext>
                </a:extLst>
              </p14:cNvPr>
              <p14:cNvContentPartPr/>
              <p14:nvPr/>
            </p14:nvContentPartPr>
            <p14:xfrm>
              <a:off x="4358640" y="2371840"/>
              <a:ext cx="47880" cy="9108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87E38654-048E-4B51-B2F7-D6602F121C65}"/>
                  </a:ext>
                </a:extLst>
              </p:cNvPr>
              <p:cNvPicPr/>
              <p:nvPr/>
            </p:nvPicPr>
            <p:blipFill>
              <a:blip r:embed="rId69"/>
              <a:stretch>
                <a:fillRect/>
              </a:stretch>
            </p:blipFill>
            <p:spPr>
              <a:xfrm>
                <a:off x="4350000" y="2362840"/>
                <a:ext cx="65520" cy="108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0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EFFB180C-F4CA-418D-BCE1-20CFED87773C}"/>
                  </a:ext>
                </a:extLst>
              </p14:cNvPr>
              <p14:cNvContentPartPr/>
              <p14:nvPr/>
            </p14:nvContentPartPr>
            <p14:xfrm>
              <a:off x="4408320" y="2294800"/>
              <a:ext cx="9000" cy="180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EFFB180C-F4CA-418D-BCE1-20CFED87773C}"/>
                  </a:ext>
                </a:extLst>
              </p:cNvPr>
              <p:cNvPicPr/>
              <p:nvPr/>
            </p:nvPicPr>
            <p:blipFill>
              <a:blip r:embed="rId71"/>
              <a:stretch>
                <a:fillRect/>
              </a:stretch>
            </p:blipFill>
            <p:spPr>
              <a:xfrm>
                <a:off x="4399320" y="2286160"/>
                <a:ext cx="26640" cy="1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2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EED9C819-AC38-4A24-BA7B-59E6E1E3EFAA}"/>
                  </a:ext>
                </a:extLst>
              </p14:cNvPr>
              <p14:cNvContentPartPr/>
              <p14:nvPr/>
            </p14:nvContentPartPr>
            <p14:xfrm>
              <a:off x="5315160" y="1951720"/>
              <a:ext cx="267120" cy="18612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EED9C819-AC38-4A24-BA7B-59E6E1E3EFAA}"/>
                  </a:ext>
                </a:extLst>
              </p:cNvPr>
              <p:cNvPicPr/>
              <p:nvPr/>
            </p:nvPicPr>
            <p:blipFill>
              <a:blip r:embed="rId73"/>
              <a:stretch>
                <a:fillRect/>
              </a:stretch>
            </p:blipFill>
            <p:spPr>
              <a:xfrm>
                <a:off x="5306520" y="1942720"/>
                <a:ext cx="284760" cy="203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4">
            <p14:nvContentPartPr>
              <p14:cNvPr id="34" name="Ink 33">
                <a:extLst>
                  <a:ext uri="{FF2B5EF4-FFF2-40B4-BE49-F238E27FC236}">
                    <a16:creationId xmlns:a16="http://schemas.microsoft.com/office/drawing/2014/main" id="{3BF102E1-614B-4D7A-81F2-F07F7E13B784}"/>
                  </a:ext>
                </a:extLst>
              </p14:cNvPr>
              <p14:cNvContentPartPr/>
              <p14:nvPr/>
            </p14:nvContentPartPr>
            <p14:xfrm>
              <a:off x="5735640" y="1799080"/>
              <a:ext cx="205200" cy="91800"/>
            </p14:xfrm>
          </p:contentPart>
        </mc:Choice>
        <mc:Fallback xmlns="">
          <p:pic>
            <p:nvPicPr>
              <p:cNvPr id="34" name="Ink 33">
                <a:extLst>
                  <a:ext uri="{FF2B5EF4-FFF2-40B4-BE49-F238E27FC236}">
                    <a16:creationId xmlns:a16="http://schemas.microsoft.com/office/drawing/2014/main" id="{3BF102E1-614B-4D7A-81F2-F07F7E13B784}"/>
                  </a:ext>
                </a:extLst>
              </p:cNvPr>
              <p:cNvPicPr/>
              <p:nvPr/>
            </p:nvPicPr>
            <p:blipFill>
              <a:blip r:embed="rId75"/>
              <a:stretch>
                <a:fillRect/>
              </a:stretch>
            </p:blipFill>
            <p:spPr>
              <a:xfrm>
                <a:off x="5727000" y="1790440"/>
                <a:ext cx="222840" cy="10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6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7D8B06E7-D574-4E3E-9F70-04E8C5D06667}"/>
                  </a:ext>
                </a:extLst>
              </p14:cNvPr>
              <p14:cNvContentPartPr/>
              <p14:nvPr/>
            </p14:nvContentPartPr>
            <p14:xfrm>
              <a:off x="5053080" y="1974040"/>
              <a:ext cx="172080" cy="183600"/>
            </p14:xfrm>
          </p:contentPart>
        </mc:Choice>
        <mc:Fallback xmlns=""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7D8B06E7-D574-4E3E-9F70-04E8C5D06667}"/>
                  </a:ext>
                </a:extLst>
              </p:cNvPr>
              <p:cNvPicPr/>
              <p:nvPr/>
            </p:nvPicPr>
            <p:blipFill>
              <a:blip r:embed="rId77"/>
              <a:stretch>
                <a:fillRect/>
              </a:stretch>
            </p:blipFill>
            <p:spPr>
              <a:xfrm>
                <a:off x="5044440" y="1965383"/>
                <a:ext cx="189720" cy="20127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8">
            <p14:nvContentPartPr>
              <p14:cNvPr id="39" name="Ink 38">
                <a:extLst>
                  <a:ext uri="{FF2B5EF4-FFF2-40B4-BE49-F238E27FC236}">
                    <a16:creationId xmlns:a16="http://schemas.microsoft.com/office/drawing/2014/main" id="{53E84171-2591-458A-B04B-1AE73A9C7C60}"/>
                  </a:ext>
                </a:extLst>
              </p14:cNvPr>
              <p14:cNvContentPartPr/>
              <p14:nvPr/>
            </p14:nvContentPartPr>
            <p14:xfrm>
              <a:off x="5655000" y="1937320"/>
              <a:ext cx="365400" cy="321840"/>
            </p14:xfrm>
          </p:contentPart>
        </mc:Choice>
        <mc:Fallback xmlns="">
          <p:pic>
            <p:nvPicPr>
              <p:cNvPr id="39" name="Ink 38">
                <a:extLst>
                  <a:ext uri="{FF2B5EF4-FFF2-40B4-BE49-F238E27FC236}">
                    <a16:creationId xmlns:a16="http://schemas.microsoft.com/office/drawing/2014/main" id="{53E84171-2591-458A-B04B-1AE73A9C7C60}"/>
                  </a:ext>
                </a:extLst>
              </p:cNvPr>
              <p:cNvPicPr/>
              <p:nvPr/>
            </p:nvPicPr>
            <p:blipFill>
              <a:blip r:embed="rId79"/>
              <a:stretch>
                <a:fillRect/>
              </a:stretch>
            </p:blipFill>
            <p:spPr>
              <a:xfrm>
                <a:off x="5646000" y="1928680"/>
                <a:ext cx="383040" cy="339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0">
            <p14:nvContentPartPr>
              <p14:cNvPr id="43" name="Ink 42">
                <a:extLst>
                  <a:ext uri="{FF2B5EF4-FFF2-40B4-BE49-F238E27FC236}">
                    <a16:creationId xmlns:a16="http://schemas.microsoft.com/office/drawing/2014/main" id="{9FE07734-DCE8-44FB-A00E-6F393DB9C982}"/>
                  </a:ext>
                </a:extLst>
              </p14:cNvPr>
              <p14:cNvContentPartPr/>
              <p14:nvPr/>
            </p14:nvContentPartPr>
            <p14:xfrm>
              <a:off x="4681200" y="1922200"/>
              <a:ext cx="241200" cy="338760"/>
            </p14:xfrm>
          </p:contentPart>
        </mc:Choice>
        <mc:Fallback xmlns="">
          <p:pic>
            <p:nvPicPr>
              <p:cNvPr id="43" name="Ink 42">
                <a:extLst>
                  <a:ext uri="{FF2B5EF4-FFF2-40B4-BE49-F238E27FC236}">
                    <a16:creationId xmlns:a16="http://schemas.microsoft.com/office/drawing/2014/main" id="{9FE07734-DCE8-44FB-A00E-6F393DB9C982}"/>
                  </a:ext>
                </a:extLst>
              </p:cNvPr>
              <p:cNvPicPr/>
              <p:nvPr/>
            </p:nvPicPr>
            <p:blipFill>
              <a:blip r:embed="rId81"/>
              <a:stretch>
                <a:fillRect/>
              </a:stretch>
            </p:blipFill>
            <p:spPr>
              <a:xfrm>
                <a:off x="4672547" y="1913551"/>
                <a:ext cx="258866" cy="35641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2">
            <p14:nvContentPartPr>
              <p14:cNvPr id="45" name="Ink 44">
                <a:extLst>
                  <a:ext uri="{FF2B5EF4-FFF2-40B4-BE49-F238E27FC236}">
                    <a16:creationId xmlns:a16="http://schemas.microsoft.com/office/drawing/2014/main" id="{FD0801B1-1CAD-4572-A982-B3C949D7968F}"/>
                  </a:ext>
                </a:extLst>
              </p14:cNvPr>
              <p14:cNvContentPartPr/>
              <p14:nvPr/>
            </p14:nvContentPartPr>
            <p14:xfrm>
              <a:off x="6255840" y="2041720"/>
              <a:ext cx="145440" cy="13680"/>
            </p14:xfrm>
          </p:contentPart>
        </mc:Choice>
        <mc:Fallback xmlns="">
          <p:pic>
            <p:nvPicPr>
              <p:cNvPr id="45" name="Ink 44">
                <a:extLst>
                  <a:ext uri="{FF2B5EF4-FFF2-40B4-BE49-F238E27FC236}">
                    <a16:creationId xmlns:a16="http://schemas.microsoft.com/office/drawing/2014/main" id="{FD0801B1-1CAD-4572-A982-B3C949D7968F}"/>
                  </a:ext>
                </a:extLst>
              </p:cNvPr>
              <p:cNvPicPr/>
              <p:nvPr/>
            </p:nvPicPr>
            <p:blipFill>
              <a:blip r:embed="rId83"/>
              <a:stretch>
                <a:fillRect/>
              </a:stretch>
            </p:blipFill>
            <p:spPr>
              <a:xfrm>
                <a:off x="6247200" y="2032720"/>
                <a:ext cx="163080" cy="31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4">
            <p14:nvContentPartPr>
              <p14:cNvPr id="46" name="Ink 45">
                <a:extLst>
                  <a:ext uri="{FF2B5EF4-FFF2-40B4-BE49-F238E27FC236}">
                    <a16:creationId xmlns:a16="http://schemas.microsoft.com/office/drawing/2014/main" id="{5B4B37DA-C562-431C-B646-5BD5F6028BA7}"/>
                  </a:ext>
                </a:extLst>
              </p14:cNvPr>
              <p14:cNvContentPartPr/>
              <p14:nvPr/>
            </p14:nvContentPartPr>
            <p14:xfrm>
              <a:off x="6286440" y="2121280"/>
              <a:ext cx="123480" cy="13320"/>
            </p14:xfrm>
          </p:contentPart>
        </mc:Choice>
        <mc:Fallback xmlns="">
          <p:pic>
            <p:nvPicPr>
              <p:cNvPr id="46" name="Ink 45">
                <a:extLst>
                  <a:ext uri="{FF2B5EF4-FFF2-40B4-BE49-F238E27FC236}">
                    <a16:creationId xmlns:a16="http://schemas.microsoft.com/office/drawing/2014/main" id="{5B4B37DA-C562-431C-B646-5BD5F6028BA7}"/>
                  </a:ext>
                </a:extLst>
              </p:cNvPr>
              <p:cNvPicPr/>
              <p:nvPr/>
            </p:nvPicPr>
            <p:blipFill>
              <a:blip r:embed="rId85"/>
              <a:stretch>
                <a:fillRect/>
              </a:stretch>
            </p:blipFill>
            <p:spPr>
              <a:xfrm>
                <a:off x="6277440" y="2112280"/>
                <a:ext cx="141120" cy="30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6">
            <p14:nvContentPartPr>
              <p14:cNvPr id="49" name="Ink 48">
                <a:extLst>
                  <a:ext uri="{FF2B5EF4-FFF2-40B4-BE49-F238E27FC236}">
                    <a16:creationId xmlns:a16="http://schemas.microsoft.com/office/drawing/2014/main" id="{4D8DB61A-C1F6-48E3-86AD-31F060B6DACC}"/>
                  </a:ext>
                </a:extLst>
              </p14:cNvPr>
              <p14:cNvContentPartPr/>
              <p14:nvPr/>
            </p14:nvContentPartPr>
            <p14:xfrm>
              <a:off x="6612600" y="1906360"/>
              <a:ext cx="205920" cy="317160"/>
            </p14:xfrm>
          </p:contentPart>
        </mc:Choice>
        <mc:Fallback xmlns="">
          <p:pic>
            <p:nvPicPr>
              <p:cNvPr id="49" name="Ink 48">
                <a:extLst>
                  <a:ext uri="{FF2B5EF4-FFF2-40B4-BE49-F238E27FC236}">
                    <a16:creationId xmlns:a16="http://schemas.microsoft.com/office/drawing/2014/main" id="{4D8DB61A-C1F6-48E3-86AD-31F060B6DACC}"/>
                  </a:ext>
                </a:extLst>
              </p:cNvPr>
              <p:cNvPicPr/>
              <p:nvPr/>
            </p:nvPicPr>
            <p:blipFill>
              <a:blip r:embed="rId87"/>
              <a:stretch>
                <a:fillRect/>
              </a:stretch>
            </p:blipFill>
            <p:spPr>
              <a:xfrm>
                <a:off x="6603600" y="1897720"/>
                <a:ext cx="223560" cy="334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8">
            <p14:nvContentPartPr>
              <p14:cNvPr id="50" name="Ink 49">
                <a:extLst>
                  <a:ext uri="{FF2B5EF4-FFF2-40B4-BE49-F238E27FC236}">
                    <a16:creationId xmlns:a16="http://schemas.microsoft.com/office/drawing/2014/main" id="{1C092FB8-0F46-463B-B03B-F9EA6783A4A9}"/>
                  </a:ext>
                </a:extLst>
              </p14:cNvPr>
              <p14:cNvContentPartPr/>
              <p14:nvPr/>
            </p14:nvContentPartPr>
            <p14:xfrm>
              <a:off x="6638160" y="2367880"/>
              <a:ext cx="57240" cy="118800"/>
            </p14:xfrm>
          </p:contentPart>
        </mc:Choice>
        <mc:Fallback xmlns="">
          <p:pic>
            <p:nvPicPr>
              <p:cNvPr id="50" name="Ink 49">
                <a:extLst>
                  <a:ext uri="{FF2B5EF4-FFF2-40B4-BE49-F238E27FC236}">
                    <a16:creationId xmlns:a16="http://schemas.microsoft.com/office/drawing/2014/main" id="{1C092FB8-0F46-463B-B03B-F9EA6783A4A9}"/>
                  </a:ext>
                </a:extLst>
              </p:cNvPr>
              <p:cNvPicPr/>
              <p:nvPr/>
            </p:nvPicPr>
            <p:blipFill>
              <a:blip r:embed="rId89"/>
              <a:stretch>
                <a:fillRect/>
              </a:stretch>
            </p:blipFill>
            <p:spPr>
              <a:xfrm>
                <a:off x="6629520" y="2358880"/>
                <a:ext cx="74880" cy="136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0">
            <p14:nvContentPartPr>
              <p14:cNvPr id="52" name="Ink 51">
                <a:extLst>
                  <a:ext uri="{FF2B5EF4-FFF2-40B4-BE49-F238E27FC236}">
                    <a16:creationId xmlns:a16="http://schemas.microsoft.com/office/drawing/2014/main" id="{F58BB778-484A-4F63-A183-B50FD44470EC}"/>
                  </a:ext>
                </a:extLst>
              </p14:cNvPr>
              <p14:cNvContentPartPr/>
              <p14:nvPr/>
            </p14:nvContentPartPr>
            <p14:xfrm>
              <a:off x="6676680" y="2294800"/>
              <a:ext cx="23040" cy="28080"/>
            </p14:xfrm>
          </p:contentPart>
        </mc:Choice>
        <mc:Fallback xmlns="">
          <p:pic>
            <p:nvPicPr>
              <p:cNvPr id="52" name="Ink 51">
                <a:extLst>
                  <a:ext uri="{FF2B5EF4-FFF2-40B4-BE49-F238E27FC236}">
                    <a16:creationId xmlns:a16="http://schemas.microsoft.com/office/drawing/2014/main" id="{F58BB778-484A-4F63-A183-B50FD44470EC}"/>
                  </a:ext>
                </a:extLst>
              </p:cNvPr>
              <p:cNvPicPr/>
              <p:nvPr/>
            </p:nvPicPr>
            <p:blipFill>
              <a:blip r:embed="rId91"/>
              <a:stretch>
                <a:fillRect/>
              </a:stretch>
            </p:blipFill>
            <p:spPr>
              <a:xfrm>
                <a:off x="6668040" y="2286160"/>
                <a:ext cx="40680" cy="45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2">
            <p14:nvContentPartPr>
              <p14:cNvPr id="61" name="Ink 60">
                <a:extLst>
                  <a:ext uri="{FF2B5EF4-FFF2-40B4-BE49-F238E27FC236}">
                    <a16:creationId xmlns:a16="http://schemas.microsoft.com/office/drawing/2014/main" id="{BA37120F-FAF6-40AC-A427-3F3E84E13277}"/>
                  </a:ext>
                </a:extLst>
              </p14:cNvPr>
              <p14:cNvContentPartPr/>
              <p14:nvPr/>
            </p14:nvContentPartPr>
            <p14:xfrm>
              <a:off x="7065120" y="1821760"/>
              <a:ext cx="120240" cy="16200"/>
            </p14:xfrm>
          </p:contentPart>
        </mc:Choice>
        <mc:Fallback xmlns="">
          <p:pic>
            <p:nvPicPr>
              <p:cNvPr id="61" name="Ink 60">
                <a:extLst>
                  <a:ext uri="{FF2B5EF4-FFF2-40B4-BE49-F238E27FC236}">
                    <a16:creationId xmlns:a16="http://schemas.microsoft.com/office/drawing/2014/main" id="{BA37120F-FAF6-40AC-A427-3F3E84E13277}"/>
                  </a:ext>
                </a:extLst>
              </p:cNvPr>
              <p:cNvPicPr/>
              <p:nvPr/>
            </p:nvPicPr>
            <p:blipFill>
              <a:blip r:embed="rId93"/>
              <a:stretch>
                <a:fillRect/>
              </a:stretch>
            </p:blipFill>
            <p:spPr>
              <a:xfrm>
                <a:off x="7056120" y="1812760"/>
                <a:ext cx="137880" cy="33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4">
            <p14:nvContentPartPr>
              <p14:cNvPr id="73" name="Ink 72">
                <a:extLst>
                  <a:ext uri="{FF2B5EF4-FFF2-40B4-BE49-F238E27FC236}">
                    <a16:creationId xmlns:a16="http://schemas.microsoft.com/office/drawing/2014/main" id="{684CCEB6-5A74-4BBC-A4B0-68DBEF4212CC}"/>
                  </a:ext>
                </a:extLst>
              </p14:cNvPr>
              <p14:cNvContentPartPr/>
              <p14:nvPr/>
            </p14:nvContentPartPr>
            <p14:xfrm>
              <a:off x="6904560" y="1890520"/>
              <a:ext cx="757800" cy="431280"/>
            </p14:xfrm>
          </p:contentPart>
        </mc:Choice>
        <mc:Fallback xmlns="">
          <p:pic>
            <p:nvPicPr>
              <p:cNvPr id="73" name="Ink 72">
                <a:extLst>
                  <a:ext uri="{FF2B5EF4-FFF2-40B4-BE49-F238E27FC236}">
                    <a16:creationId xmlns:a16="http://schemas.microsoft.com/office/drawing/2014/main" id="{684CCEB6-5A74-4BBC-A4B0-68DBEF4212CC}"/>
                  </a:ext>
                </a:extLst>
              </p:cNvPr>
              <p:cNvPicPr/>
              <p:nvPr/>
            </p:nvPicPr>
            <p:blipFill>
              <a:blip r:embed="rId95"/>
              <a:stretch>
                <a:fillRect/>
              </a:stretch>
            </p:blipFill>
            <p:spPr>
              <a:xfrm>
                <a:off x="6895560" y="1881880"/>
                <a:ext cx="775440" cy="448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6">
            <p14:nvContentPartPr>
              <p14:cNvPr id="94" name="Ink 93">
                <a:extLst>
                  <a:ext uri="{FF2B5EF4-FFF2-40B4-BE49-F238E27FC236}">
                    <a16:creationId xmlns:a16="http://schemas.microsoft.com/office/drawing/2014/main" id="{A1B4C066-DB26-4337-B9F3-2EE00F1CA267}"/>
                  </a:ext>
                </a:extLst>
              </p14:cNvPr>
              <p14:cNvContentPartPr/>
              <p14:nvPr/>
            </p14:nvContentPartPr>
            <p14:xfrm>
              <a:off x="7732560" y="2012560"/>
              <a:ext cx="785160" cy="323280"/>
            </p14:xfrm>
          </p:contentPart>
        </mc:Choice>
        <mc:Fallback xmlns="">
          <p:pic>
            <p:nvPicPr>
              <p:cNvPr id="94" name="Ink 93">
                <a:extLst>
                  <a:ext uri="{FF2B5EF4-FFF2-40B4-BE49-F238E27FC236}">
                    <a16:creationId xmlns:a16="http://schemas.microsoft.com/office/drawing/2014/main" id="{A1B4C066-DB26-4337-B9F3-2EE00F1CA267}"/>
                  </a:ext>
                </a:extLst>
              </p:cNvPr>
              <p:cNvPicPr/>
              <p:nvPr/>
            </p:nvPicPr>
            <p:blipFill>
              <a:blip r:embed="rId97"/>
              <a:stretch>
                <a:fillRect/>
              </a:stretch>
            </p:blipFill>
            <p:spPr>
              <a:xfrm>
                <a:off x="7723560" y="2003570"/>
                <a:ext cx="802800" cy="3409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8">
            <p14:nvContentPartPr>
              <p14:cNvPr id="95" name="Ink 94">
                <a:extLst>
                  <a:ext uri="{FF2B5EF4-FFF2-40B4-BE49-F238E27FC236}">
                    <a16:creationId xmlns:a16="http://schemas.microsoft.com/office/drawing/2014/main" id="{5CBB70C3-F8F6-4773-AEE7-4B0FD251BAF6}"/>
                  </a:ext>
                </a:extLst>
              </p14:cNvPr>
              <p14:cNvContentPartPr/>
              <p14:nvPr/>
            </p14:nvContentPartPr>
            <p14:xfrm>
              <a:off x="8245560" y="1862800"/>
              <a:ext cx="200520" cy="86400"/>
            </p14:xfrm>
          </p:contentPart>
        </mc:Choice>
        <mc:Fallback xmlns="">
          <p:pic>
            <p:nvPicPr>
              <p:cNvPr id="95" name="Ink 94">
                <a:extLst>
                  <a:ext uri="{FF2B5EF4-FFF2-40B4-BE49-F238E27FC236}">
                    <a16:creationId xmlns:a16="http://schemas.microsoft.com/office/drawing/2014/main" id="{5CBB70C3-F8F6-4773-AEE7-4B0FD251BAF6}"/>
                  </a:ext>
                </a:extLst>
              </p:cNvPr>
              <p:cNvPicPr/>
              <p:nvPr/>
            </p:nvPicPr>
            <p:blipFill>
              <a:blip r:embed="rId99"/>
              <a:stretch>
                <a:fillRect/>
              </a:stretch>
            </p:blipFill>
            <p:spPr>
              <a:xfrm>
                <a:off x="8236560" y="1853800"/>
                <a:ext cx="218160" cy="104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0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4FC931D0-4D1B-4DC6-B867-CE04860860AA}"/>
                  </a:ext>
                </a:extLst>
              </p14:cNvPr>
              <p14:cNvContentPartPr/>
              <p14:nvPr/>
            </p14:nvContentPartPr>
            <p14:xfrm>
              <a:off x="4055160" y="2789440"/>
              <a:ext cx="171360" cy="2016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4FC931D0-4D1B-4DC6-B867-CE04860860AA}"/>
                  </a:ext>
                </a:extLst>
              </p:cNvPr>
              <p:cNvPicPr/>
              <p:nvPr/>
            </p:nvPicPr>
            <p:blipFill>
              <a:blip r:embed="rId101"/>
              <a:stretch>
                <a:fillRect/>
              </a:stretch>
            </p:blipFill>
            <p:spPr>
              <a:xfrm>
                <a:off x="4046160" y="2780800"/>
                <a:ext cx="189000" cy="37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2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1A590C69-AD1F-4865-BC10-BEDE8DE42569}"/>
                  </a:ext>
                </a:extLst>
              </p14:cNvPr>
              <p14:cNvContentPartPr/>
              <p14:nvPr/>
            </p14:nvContentPartPr>
            <p14:xfrm>
              <a:off x="4076760" y="2884840"/>
              <a:ext cx="139320" cy="972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1A590C69-AD1F-4865-BC10-BEDE8DE42569}"/>
                  </a:ext>
                </a:extLst>
              </p:cNvPr>
              <p:cNvPicPr/>
              <p:nvPr/>
            </p:nvPicPr>
            <p:blipFill>
              <a:blip r:embed="rId103"/>
              <a:stretch>
                <a:fillRect/>
              </a:stretch>
            </p:blipFill>
            <p:spPr>
              <a:xfrm>
                <a:off x="4067760" y="2875840"/>
                <a:ext cx="156960" cy="2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4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A9C563E8-09BC-4E40-99FB-88B37131B2E1}"/>
                  </a:ext>
                </a:extLst>
              </p14:cNvPr>
              <p14:cNvContentPartPr/>
              <p14:nvPr/>
            </p14:nvContentPartPr>
            <p14:xfrm>
              <a:off x="4458720" y="2822200"/>
              <a:ext cx="118440" cy="15444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A9C563E8-09BC-4E40-99FB-88B37131B2E1}"/>
                  </a:ext>
                </a:extLst>
              </p:cNvPr>
              <p:cNvPicPr/>
              <p:nvPr/>
            </p:nvPicPr>
            <p:blipFill>
              <a:blip r:embed="rId105"/>
              <a:stretch>
                <a:fillRect/>
              </a:stretch>
            </p:blipFill>
            <p:spPr>
              <a:xfrm>
                <a:off x="4449720" y="2813200"/>
                <a:ext cx="136080" cy="172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6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B96A600B-0152-447E-BFF6-55E5CBF1C722}"/>
                  </a:ext>
                </a:extLst>
              </p14:cNvPr>
              <p14:cNvContentPartPr/>
              <p14:nvPr/>
            </p14:nvContentPartPr>
            <p14:xfrm>
              <a:off x="4430640" y="2696560"/>
              <a:ext cx="199800" cy="5724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B96A600B-0152-447E-BFF6-55E5CBF1C722}"/>
                  </a:ext>
                </a:extLst>
              </p:cNvPr>
              <p:cNvPicPr/>
              <p:nvPr/>
            </p:nvPicPr>
            <p:blipFill>
              <a:blip r:embed="rId107"/>
              <a:stretch>
                <a:fillRect/>
              </a:stretch>
            </p:blipFill>
            <p:spPr>
              <a:xfrm>
                <a:off x="4422000" y="2687560"/>
                <a:ext cx="217440" cy="74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8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602D9FA0-7CC0-4F67-A59C-06290E749690}"/>
                  </a:ext>
                </a:extLst>
              </p14:cNvPr>
              <p14:cNvContentPartPr/>
              <p14:nvPr/>
            </p14:nvContentPartPr>
            <p14:xfrm>
              <a:off x="4431360" y="2639320"/>
              <a:ext cx="191520" cy="900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602D9FA0-7CC0-4F67-A59C-06290E749690}"/>
                  </a:ext>
                </a:extLst>
              </p:cNvPr>
              <p:cNvPicPr/>
              <p:nvPr/>
            </p:nvPicPr>
            <p:blipFill>
              <a:blip r:embed="rId109"/>
              <a:stretch>
                <a:fillRect/>
              </a:stretch>
            </p:blipFill>
            <p:spPr>
              <a:xfrm>
                <a:off x="4422720" y="2630680"/>
                <a:ext cx="209160" cy="26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0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38CE772D-9EB6-4E5C-82BF-D1B2B66E0B1E}"/>
                  </a:ext>
                </a:extLst>
              </p14:cNvPr>
              <p14:cNvContentPartPr/>
              <p14:nvPr/>
            </p14:nvContentPartPr>
            <p14:xfrm>
              <a:off x="5024280" y="3105880"/>
              <a:ext cx="23040" cy="74880"/>
            </p14:xfrm>
          </p:contentPart>
        </mc:Choice>
        <mc:Fallback xmlns=""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38CE772D-9EB6-4E5C-82BF-D1B2B66E0B1E}"/>
                  </a:ext>
                </a:extLst>
              </p:cNvPr>
              <p:cNvPicPr/>
              <p:nvPr/>
            </p:nvPicPr>
            <p:blipFill>
              <a:blip r:embed="rId111"/>
              <a:stretch>
                <a:fillRect/>
              </a:stretch>
            </p:blipFill>
            <p:spPr>
              <a:xfrm>
                <a:off x="5015640" y="3097240"/>
                <a:ext cx="40680" cy="92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2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82730086-F6EB-4B89-8C40-26BA9597E4E1}"/>
                  </a:ext>
                </a:extLst>
              </p14:cNvPr>
              <p14:cNvContentPartPr/>
              <p14:nvPr/>
            </p14:nvContentPartPr>
            <p14:xfrm>
              <a:off x="4697760" y="2801320"/>
              <a:ext cx="177480" cy="192240"/>
            </p14:xfrm>
          </p:contentPart>
        </mc:Choice>
        <mc:Fallback xmlns=""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82730086-F6EB-4B89-8C40-26BA9597E4E1}"/>
                  </a:ext>
                </a:extLst>
              </p:cNvPr>
              <p:cNvPicPr/>
              <p:nvPr/>
            </p:nvPicPr>
            <p:blipFill>
              <a:blip r:embed="rId113"/>
              <a:stretch>
                <a:fillRect/>
              </a:stretch>
            </p:blipFill>
            <p:spPr>
              <a:xfrm>
                <a:off x="4689120" y="2792337"/>
                <a:ext cx="195120" cy="20984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4">
            <p14:nvContentPartPr>
              <p14:cNvPr id="47" name="Ink 46">
                <a:extLst>
                  <a:ext uri="{FF2B5EF4-FFF2-40B4-BE49-F238E27FC236}">
                    <a16:creationId xmlns:a16="http://schemas.microsoft.com/office/drawing/2014/main" id="{2F97B5DE-432D-4204-9233-64FA0F8CA7D5}"/>
                  </a:ext>
                </a:extLst>
              </p14:cNvPr>
              <p14:cNvContentPartPr/>
              <p14:nvPr/>
            </p14:nvContentPartPr>
            <p14:xfrm>
              <a:off x="5655720" y="2560120"/>
              <a:ext cx="161640" cy="98280"/>
            </p14:xfrm>
          </p:contentPart>
        </mc:Choice>
        <mc:Fallback xmlns="">
          <p:pic>
            <p:nvPicPr>
              <p:cNvPr id="47" name="Ink 46">
                <a:extLst>
                  <a:ext uri="{FF2B5EF4-FFF2-40B4-BE49-F238E27FC236}">
                    <a16:creationId xmlns:a16="http://schemas.microsoft.com/office/drawing/2014/main" id="{2F97B5DE-432D-4204-9233-64FA0F8CA7D5}"/>
                  </a:ext>
                </a:extLst>
              </p:cNvPr>
              <p:cNvPicPr/>
              <p:nvPr/>
            </p:nvPicPr>
            <p:blipFill>
              <a:blip r:embed="rId115"/>
              <a:stretch>
                <a:fillRect/>
              </a:stretch>
            </p:blipFill>
            <p:spPr>
              <a:xfrm>
                <a:off x="5647080" y="2551120"/>
                <a:ext cx="179280" cy="115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6">
            <p14:nvContentPartPr>
              <p14:cNvPr id="48" name="Ink 47">
                <a:extLst>
                  <a:ext uri="{FF2B5EF4-FFF2-40B4-BE49-F238E27FC236}">
                    <a16:creationId xmlns:a16="http://schemas.microsoft.com/office/drawing/2014/main" id="{3F5B70A5-6816-4EDF-8FC7-C63AD99B0CCE}"/>
                  </a:ext>
                </a:extLst>
              </p14:cNvPr>
              <p14:cNvContentPartPr/>
              <p14:nvPr/>
            </p14:nvContentPartPr>
            <p14:xfrm>
              <a:off x="4976040" y="2718880"/>
              <a:ext cx="953640" cy="330480"/>
            </p14:xfrm>
          </p:contentPart>
        </mc:Choice>
        <mc:Fallback xmlns="">
          <p:pic>
            <p:nvPicPr>
              <p:cNvPr id="48" name="Ink 47">
                <a:extLst>
                  <a:ext uri="{FF2B5EF4-FFF2-40B4-BE49-F238E27FC236}">
                    <a16:creationId xmlns:a16="http://schemas.microsoft.com/office/drawing/2014/main" id="{3F5B70A5-6816-4EDF-8FC7-C63AD99B0CCE}"/>
                  </a:ext>
                </a:extLst>
              </p:cNvPr>
              <p:cNvPicPr/>
              <p:nvPr/>
            </p:nvPicPr>
            <p:blipFill>
              <a:blip r:embed="rId117"/>
              <a:stretch>
                <a:fillRect/>
              </a:stretch>
            </p:blipFill>
            <p:spPr>
              <a:xfrm>
                <a:off x="4967397" y="2710231"/>
                <a:ext cx="971287" cy="34813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8">
            <p14:nvContentPartPr>
              <p14:cNvPr id="56" name="Ink 55">
                <a:extLst>
                  <a:ext uri="{FF2B5EF4-FFF2-40B4-BE49-F238E27FC236}">
                    <a16:creationId xmlns:a16="http://schemas.microsoft.com/office/drawing/2014/main" id="{AE7215B1-300F-4E69-BA71-4665B04A81F7}"/>
                  </a:ext>
                </a:extLst>
              </p14:cNvPr>
              <p14:cNvContentPartPr/>
              <p14:nvPr/>
            </p14:nvContentPartPr>
            <p14:xfrm>
              <a:off x="6109320" y="2738680"/>
              <a:ext cx="167040" cy="203400"/>
            </p14:xfrm>
          </p:contentPart>
        </mc:Choice>
        <mc:Fallback xmlns="">
          <p:pic>
            <p:nvPicPr>
              <p:cNvPr id="56" name="Ink 55">
                <a:extLst>
                  <a:ext uri="{FF2B5EF4-FFF2-40B4-BE49-F238E27FC236}">
                    <a16:creationId xmlns:a16="http://schemas.microsoft.com/office/drawing/2014/main" id="{AE7215B1-300F-4E69-BA71-4665B04A81F7}"/>
                  </a:ext>
                </a:extLst>
              </p:cNvPr>
              <p:cNvPicPr/>
              <p:nvPr/>
            </p:nvPicPr>
            <p:blipFill>
              <a:blip r:embed="rId119"/>
              <a:stretch>
                <a:fillRect/>
              </a:stretch>
            </p:blipFill>
            <p:spPr>
              <a:xfrm>
                <a:off x="6100680" y="2729680"/>
                <a:ext cx="184680" cy="221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0">
            <p14:nvContentPartPr>
              <p14:cNvPr id="57" name="Ink 56">
                <a:extLst>
                  <a:ext uri="{FF2B5EF4-FFF2-40B4-BE49-F238E27FC236}">
                    <a16:creationId xmlns:a16="http://schemas.microsoft.com/office/drawing/2014/main" id="{046CAFF6-D1EB-4033-BA21-1DD41C8F3BF4}"/>
                  </a:ext>
                </a:extLst>
              </p14:cNvPr>
              <p14:cNvContentPartPr/>
              <p14:nvPr/>
            </p14:nvContentPartPr>
            <p14:xfrm>
              <a:off x="6403800" y="2714920"/>
              <a:ext cx="235800" cy="228960"/>
            </p14:xfrm>
          </p:contentPart>
        </mc:Choice>
        <mc:Fallback xmlns="">
          <p:pic>
            <p:nvPicPr>
              <p:cNvPr id="57" name="Ink 56">
                <a:extLst>
                  <a:ext uri="{FF2B5EF4-FFF2-40B4-BE49-F238E27FC236}">
                    <a16:creationId xmlns:a16="http://schemas.microsoft.com/office/drawing/2014/main" id="{046CAFF6-D1EB-4033-BA21-1DD41C8F3BF4}"/>
                  </a:ext>
                </a:extLst>
              </p:cNvPr>
              <p:cNvPicPr/>
              <p:nvPr/>
            </p:nvPicPr>
            <p:blipFill>
              <a:blip r:embed="rId121"/>
              <a:stretch>
                <a:fillRect/>
              </a:stretch>
            </p:blipFill>
            <p:spPr>
              <a:xfrm>
                <a:off x="6394800" y="2706280"/>
                <a:ext cx="253440" cy="246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2">
            <p14:nvContentPartPr>
              <p14:cNvPr id="58" name="Ink 57">
                <a:extLst>
                  <a:ext uri="{FF2B5EF4-FFF2-40B4-BE49-F238E27FC236}">
                    <a16:creationId xmlns:a16="http://schemas.microsoft.com/office/drawing/2014/main" id="{3E761ADC-06E1-4C26-8025-68A957A5C9DE}"/>
                  </a:ext>
                </a:extLst>
              </p14:cNvPr>
              <p14:cNvContentPartPr/>
              <p14:nvPr/>
            </p14:nvContentPartPr>
            <p14:xfrm>
              <a:off x="6464640" y="3091480"/>
              <a:ext cx="39240" cy="61200"/>
            </p14:xfrm>
          </p:contentPart>
        </mc:Choice>
        <mc:Fallback xmlns="">
          <p:pic>
            <p:nvPicPr>
              <p:cNvPr id="58" name="Ink 57">
                <a:extLst>
                  <a:ext uri="{FF2B5EF4-FFF2-40B4-BE49-F238E27FC236}">
                    <a16:creationId xmlns:a16="http://schemas.microsoft.com/office/drawing/2014/main" id="{3E761ADC-06E1-4C26-8025-68A957A5C9DE}"/>
                  </a:ext>
                </a:extLst>
              </p:cNvPr>
              <p:cNvPicPr/>
              <p:nvPr/>
            </p:nvPicPr>
            <p:blipFill>
              <a:blip r:embed="rId123"/>
              <a:stretch>
                <a:fillRect/>
              </a:stretch>
            </p:blipFill>
            <p:spPr>
              <a:xfrm>
                <a:off x="6456000" y="3082480"/>
                <a:ext cx="56880" cy="78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4">
            <p14:nvContentPartPr>
              <p14:cNvPr id="62" name="Ink 61">
                <a:extLst>
                  <a:ext uri="{FF2B5EF4-FFF2-40B4-BE49-F238E27FC236}">
                    <a16:creationId xmlns:a16="http://schemas.microsoft.com/office/drawing/2014/main" id="{D4DB3600-269D-43FE-B559-43AD492B54AE}"/>
                  </a:ext>
                </a:extLst>
              </p14:cNvPr>
              <p14:cNvContentPartPr/>
              <p14:nvPr/>
            </p14:nvContentPartPr>
            <p14:xfrm>
              <a:off x="6515040" y="3032080"/>
              <a:ext cx="21600" cy="5400"/>
            </p14:xfrm>
          </p:contentPart>
        </mc:Choice>
        <mc:Fallback xmlns="">
          <p:pic>
            <p:nvPicPr>
              <p:cNvPr id="62" name="Ink 61">
                <a:extLst>
                  <a:ext uri="{FF2B5EF4-FFF2-40B4-BE49-F238E27FC236}">
                    <a16:creationId xmlns:a16="http://schemas.microsoft.com/office/drawing/2014/main" id="{D4DB3600-269D-43FE-B559-43AD492B54AE}"/>
                  </a:ext>
                </a:extLst>
              </p:cNvPr>
              <p:cNvPicPr/>
              <p:nvPr/>
            </p:nvPicPr>
            <p:blipFill>
              <a:blip r:embed="rId125"/>
              <a:stretch>
                <a:fillRect/>
              </a:stretch>
            </p:blipFill>
            <p:spPr>
              <a:xfrm>
                <a:off x="6506040" y="3023080"/>
                <a:ext cx="39240" cy="23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6">
            <p14:nvContentPartPr>
              <p14:cNvPr id="86" name="Ink 85">
                <a:extLst>
                  <a:ext uri="{FF2B5EF4-FFF2-40B4-BE49-F238E27FC236}">
                    <a16:creationId xmlns:a16="http://schemas.microsoft.com/office/drawing/2014/main" id="{272222FD-022F-44C2-B9C2-C5A25A5A2EB3}"/>
                  </a:ext>
                </a:extLst>
              </p14:cNvPr>
              <p14:cNvContentPartPr/>
              <p14:nvPr/>
            </p14:nvContentPartPr>
            <p14:xfrm>
              <a:off x="6718440" y="2558680"/>
              <a:ext cx="942120" cy="426960"/>
            </p14:xfrm>
          </p:contentPart>
        </mc:Choice>
        <mc:Fallback xmlns="">
          <p:pic>
            <p:nvPicPr>
              <p:cNvPr id="86" name="Ink 85">
                <a:extLst>
                  <a:ext uri="{FF2B5EF4-FFF2-40B4-BE49-F238E27FC236}">
                    <a16:creationId xmlns:a16="http://schemas.microsoft.com/office/drawing/2014/main" id="{272222FD-022F-44C2-B9C2-C5A25A5A2EB3}"/>
                  </a:ext>
                </a:extLst>
              </p:cNvPr>
              <p:cNvPicPr/>
              <p:nvPr/>
            </p:nvPicPr>
            <p:blipFill>
              <a:blip r:embed="rId127"/>
              <a:stretch>
                <a:fillRect/>
              </a:stretch>
            </p:blipFill>
            <p:spPr>
              <a:xfrm>
                <a:off x="6709800" y="2549672"/>
                <a:ext cx="959760" cy="444615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55560035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43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7E840EEA-0276-44D2-9456-B49D73ED2800}"/>
                  </a:ext>
                </a:extLst>
              </p14:cNvPr>
              <p14:cNvContentPartPr/>
              <p14:nvPr/>
            </p14:nvContentPartPr>
            <p14:xfrm>
              <a:off x="504480" y="193840"/>
              <a:ext cx="1121040" cy="4611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7E840EEA-0276-44D2-9456-B49D73ED2800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95837" y="185193"/>
                <a:ext cx="1138686" cy="47881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4D3647BF-82C8-4C28-B913-C77E4610629E}"/>
                  </a:ext>
                </a:extLst>
              </p14:cNvPr>
              <p14:cNvContentPartPr/>
              <p14:nvPr/>
            </p14:nvContentPartPr>
            <p14:xfrm>
              <a:off x="2463240" y="418120"/>
              <a:ext cx="298440" cy="16200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4D3647BF-82C8-4C28-B913-C77E4610629E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454600" y="409120"/>
                <a:ext cx="316080" cy="179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CA118701-8649-468B-A678-94911AEADED8}"/>
                  </a:ext>
                </a:extLst>
              </p14:cNvPr>
              <p14:cNvContentPartPr/>
              <p14:nvPr/>
            </p14:nvContentPartPr>
            <p14:xfrm>
              <a:off x="2804880" y="419920"/>
              <a:ext cx="179640" cy="18720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CA118701-8649-468B-A678-94911AEADED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796240" y="410920"/>
                <a:ext cx="197280" cy="204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9D4A17CC-2035-4A95-903D-EEB5BA5B1868}"/>
                  </a:ext>
                </a:extLst>
              </p14:cNvPr>
              <p14:cNvContentPartPr/>
              <p14:nvPr/>
            </p14:nvContentPartPr>
            <p14:xfrm>
              <a:off x="3241920" y="391840"/>
              <a:ext cx="1698840" cy="286560"/>
            </p14:xfrm>
          </p:contentPart>
        </mc:Choice>
        <mc:Fallback xmlns=""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9D4A17CC-2035-4A95-903D-EEB5BA5B1868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3232920" y="382840"/>
                <a:ext cx="1716480" cy="304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30" name="Ink 29">
                <a:extLst>
                  <a:ext uri="{FF2B5EF4-FFF2-40B4-BE49-F238E27FC236}">
                    <a16:creationId xmlns:a16="http://schemas.microsoft.com/office/drawing/2014/main" id="{8DCCE9F0-1E63-4270-A433-45D0AEEDDBA5}"/>
                  </a:ext>
                </a:extLst>
              </p14:cNvPr>
              <p14:cNvContentPartPr/>
              <p14:nvPr/>
            </p14:nvContentPartPr>
            <p14:xfrm>
              <a:off x="5333520" y="174040"/>
              <a:ext cx="392400" cy="523440"/>
            </p14:xfrm>
          </p:contentPart>
        </mc:Choice>
        <mc:Fallback xmlns="">
          <p:pic>
            <p:nvPicPr>
              <p:cNvPr id="30" name="Ink 29">
                <a:extLst>
                  <a:ext uri="{FF2B5EF4-FFF2-40B4-BE49-F238E27FC236}">
                    <a16:creationId xmlns:a16="http://schemas.microsoft.com/office/drawing/2014/main" id="{8DCCE9F0-1E63-4270-A433-45D0AEEDDBA5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5324528" y="165400"/>
                <a:ext cx="410024" cy="541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id="{FE8EBC02-C4E8-4688-987D-84C165F65A6F}"/>
                  </a:ext>
                </a:extLst>
              </p14:cNvPr>
              <p14:cNvContentPartPr/>
              <p14:nvPr/>
            </p14:nvContentPartPr>
            <p14:xfrm>
              <a:off x="5893680" y="599560"/>
              <a:ext cx="89280" cy="134640"/>
            </p14:xfrm>
          </p:contentPart>
        </mc:Choice>
        <mc:Fallback xmlns=""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FE8EBC02-C4E8-4688-987D-84C165F65A6F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5885040" y="590920"/>
                <a:ext cx="106920" cy="152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32" name="Ink 31">
                <a:extLst>
                  <a:ext uri="{FF2B5EF4-FFF2-40B4-BE49-F238E27FC236}">
                    <a16:creationId xmlns:a16="http://schemas.microsoft.com/office/drawing/2014/main" id="{E99D6B22-1361-4AED-8FF5-30FDE6609E68}"/>
                  </a:ext>
                </a:extLst>
              </p14:cNvPr>
              <p14:cNvContentPartPr/>
              <p14:nvPr/>
            </p14:nvContentPartPr>
            <p14:xfrm>
              <a:off x="6153240" y="522880"/>
              <a:ext cx="291960" cy="151560"/>
            </p14:xfrm>
          </p:contentPart>
        </mc:Choice>
        <mc:Fallback xmlns="">
          <p:pic>
            <p:nvPicPr>
              <p:cNvPr id="32" name="Ink 31">
                <a:extLst>
                  <a:ext uri="{FF2B5EF4-FFF2-40B4-BE49-F238E27FC236}">
                    <a16:creationId xmlns:a16="http://schemas.microsoft.com/office/drawing/2014/main" id="{E99D6B22-1361-4AED-8FF5-30FDE6609E68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6144240" y="513880"/>
                <a:ext cx="309600" cy="169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41" name="Ink 40">
                <a:extLst>
                  <a:ext uri="{FF2B5EF4-FFF2-40B4-BE49-F238E27FC236}">
                    <a16:creationId xmlns:a16="http://schemas.microsoft.com/office/drawing/2014/main" id="{79298FE3-4206-4C60-AE43-F3AB9759DF1C}"/>
                  </a:ext>
                </a:extLst>
              </p14:cNvPr>
              <p14:cNvContentPartPr/>
              <p14:nvPr/>
            </p14:nvContentPartPr>
            <p14:xfrm>
              <a:off x="7540320" y="339280"/>
              <a:ext cx="700920" cy="346680"/>
            </p14:xfrm>
          </p:contentPart>
        </mc:Choice>
        <mc:Fallback xmlns="">
          <p:pic>
            <p:nvPicPr>
              <p:cNvPr id="41" name="Ink 40">
                <a:extLst>
                  <a:ext uri="{FF2B5EF4-FFF2-40B4-BE49-F238E27FC236}">
                    <a16:creationId xmlns:a16="http://schemas.microsoft.com/office/drawing/2014/main" id="{79298FE3-4206-4C60-AE43-F3AB9759DF1C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7531320" y="330640"/>
                <a:ext cx="718560" cy="364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42" name="Ink 41">
                <a:extLst>
                  <a:ext uri="{FF2B5EF4-FFF2-40B4-BE49-F238E27FC236}">
                    <a16:creationId xmlns:a16="http://schemas.microsoft.com/office/drawing/2014/main" id="{B0CB440E-A9DE-49BD-94F6-90F7882C6AAF}"/>
                  </a:ext>
                </a:extLst>
              </p14:cNvPr>
              <p14:cNvContentPartPr/>
              <p14:nvPr/>
            </p14:nvContentPartPr>
            <p14:xfrm>
              <a:off x="6554280" y="277360"/>
              <a:ext cx="722520" cy="376200"/>
            </p14:xfrm>
          </p:contentPart>
        </mc:Choice>
        <mc:Fallback xmlns="">
          <p:pic>
            <p:nvPicPr>
              <p:cNvPr id="42" name="Ink 41">
                <a:extLst>
                  <a:ext uri="{FF2B5EF4-FFF2-40B4-BE49-F238E27FC236}">
                    <a16:creationId xmlns:a16="http://schemas.microsoft.com/office/drawing/2014/main" id="{B0CB440E-A9DE-49BD-94F6-90F7882C6AAF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6545284" y="268720"/>
                <a:ext cx="740151" cy="393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51" name="Ink 50">
                <a:extLst>
                  <a:ext uri="{FF2B5EF4-FFF2-40B4-BE49-F238E27FC236}">
                    <a16:creationId xmlns:a16="http://schemas.microsoft.com/office/drawing/2014/main" id="{8E3BA9B3-B35C-4DED-ABCA-5FC3D5446293}"/>
                  </a:ext>
                </a:extLst>
              </p14:cNvPr>
              <p14:cNvContentPartPr/>
              <p14:nvPr/>
            </p14:nvContentPartPr>
            <p14:xfrm>
              <a:off x="1268400" y="956320"/>
              <a:ext cx="308160" cy="242640"/>
            </p14:xfrm>
          </p:contentPart>
        </mc:Choice>
        <mc:Fallback xmlns="">
          <p:pic>
            <p:nvPicPr>
              <p:cNvPr id="51" name="Ink 50">
                <a:extLst>
                  <a:ext uri="{FF2B5EF4-FFF2-40B4-BE49-F238E27FC236}">
                    <a16:creationId xmlns:a16="http://schemas.microsoft.com/office/drawing/2014/main" id="{8E3BA9B3-B35C-4DED-ABCA-5FC3D5446293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1259411" y="947333"/>
                <a:ext cx="325779" cy="26025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55" name="Ink 54">
                <a:extLst>
                  <a:ext uri="{FF2B5EF4-FFF2-40B4-BE49-F238E27FC236}">
                    <a16:creationId xmlns:a16="http://schemas.microsoft.com/office/drawing/2014/main" id="{89547AF1-5ED3-4AF1-9691-B23EA8E75AB2}"/>
                  </a:ext>
                </a:extLst>
              </p14:cNvPr>
              <p14:cNvContentPartPr/>
              <p14:nvPr/>
            </p14:nvContentPartPr>
            <p14:xfrm>
              <a:off x="365160" y="941560"/>
              <a:ext cx="783000" cy="527760"/>
            </p14:xfrm>
          </p:contentPart>
        </mc:Choice>
        <mc:Fallback xmlns="">
          <p:pic>
            <p:nvPicPr>
              <p:cNvPr id="55" name="Ink 54">
                <a:extLst>
                  <a:ext uri="{FF2B5EF4-FFF2-40B4-BE49-F238E27FC236}">
                    <a16:creationId xmlns:a16="http://schemas.microsoft.com/office/drawing/2014/main" id="{89547AF1-5ED3-4AF1-9691-B23EA8E75AB2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356160" y="932920"/>
                <a:ext cx="800640" cy="545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59" name="Ink 58">
                <a:extLst>
                  <a:ext uri="{FF2B5EF4-FFF2-40B4-BE49-F238E27FC236}">
                    <a16:creationId xmlns:a16="http://schemas.microsoft.com/office/drawing/2014/main" id="{39668BA8-C373-4A20-A16E-5898FAA2E8F9}"/>
                  </a:ext>
                </a:extLst>
              </p14:cNvPr>
              <p14:cNvContentPartPr/>
              <p14:nvPr/>
            </p14:nvContentPartPr>
            <p14:xfrm>
              <a:off x="1838640" y="264760"/>
              <a:ext cx="299160" cy="920520"/>
            </p14:xfrm>
          </p:contentPart>
        </mc:Choice>
        <mc:Fallback xmlns="">
          <p:pic>
            <p:nvPicPr>
              <p:cNvPr id="59" name="Ink 58">
                <a:extLst>
                  <a:ext uri="{FF2B5EF4-FFF2-40B4-BE49-F238E27FC236}">
                    <a16:creationId xmlns:a16="http://schemas.microsoft.com/office/drawing/2014/main" id="{39668BA8-C373-4A20-A16E-5898FAA2E8F9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1830010" y="255764"/>
                <a:ext cx="316779" cy="93815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60" name="Ink 59">
                <a:extLst>
                  <a:ext uri="{FF2B5EF4-FFF2-40B4-BE49-F238E27FC236}">
                    <a16:creationId xmlns:a16="http://schemas.microsoft.com/office/drawing/2014/main" id="{A403E628-B187-4D66-B3F5-6317B2D2089C}"/>
                  </a:ext>
                </a:extLst>
              </p14:cNvPr>
              <p14:cNvContentPartPr/>
              <p14:nvPr/>
            </p14:nvContentPartPr>
            <p14:xfrm>
              <a:off x="2404200" y="850120"/>
              <a:ext cx="264240" cy="389880"/>
            </p14:xfrm>
          </p:contentPart>
        </mc:Choice>
        <mc:Fallback xmlns="">
          <p:pic>
            <p:nvPicPr>
              <p:cNvPr id="60" name="Ink 59">
                <a:extLst>
                  <a:ext uri="{FF2B5EF4-FFF2-40B4-BE49-F238E27FC236}">
                    <a16:creationId xmlns:a16="http://schemas.microsoft.com/office/drawing/2014/main" id="{A403E628-B187-4D66-B3F5-6317B2D2089C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2395200" y="841480"/>
                <a:ext cx="281880" cy="407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71" name="Ink 70">
                <a:extLst>
                  <a:ext uri="{FF2B5EF4-FFF2-40B4-BE49-F238E27FC236}">
                    <a16:creationId xmlns:a16="http://schemas.microsoft.com/office/drawing/2014/main" id="{E9B54A8F-0E73-49CD-A0C3-118D5DDBD015}"/>
                  </a:ext>
                </a:extLst>
              </p14:cNvPr>
              <p14:cNvContentPartPr/>
              <p14:nvPr/>
            </p14:nvContentPartPr>
            <p14:xfrm>
              <a:off x="4081440" y="981160"/>
              <a:ext cx="5760" cy="33480"/>
            </p14:xfrm>
          </p:contentPart>
        </mc:Choice>
        <mc:Fallback xmlns="">
          <p:pic>
            <p:nvPicPr>
              <p:cNvPr id="71" name="Ink 70">
                <a:extLst>
                  <a:ext uri="{FF2B5EF4-FFF2-40B4-BE49-F238E27FC236}">
                    <a16:creationId xmlns:a16="http://schemas.microsoft.com/office/drawing/2014/main" id="{E9B54A8F-0E73-49CD-A0C3-118D5DDBD015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4072800" y="972520"/>
                <a:ext cx="23400" cy="51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78" name="Ink 77">
                <a:extLst>
                  <a:ext uri="{FF2B5EF4-FFF2-40B4-BE49-F238E27FC236}">
                    <a16:creationId xmlns:a16="http://schemas.microsoft.com/office/drawing/2014/main" id="{DD13D375-6516-49AA-98A7-327EE18C0F18}"/>
                  </a:ext>
                </a:extLst>
              </p14:cNvPr>
              <p14:cNvContentPartPr/>
              <p14:nvPr/>
            </p14:nvContentPartPr>
            <p14:xfrm>
              <a:off x="4641600" y="908440"/>
              <a:ext cx="546120" cy="358200"/>
            </p14:xfrm>
          </p:contentPart>
        </mc:Choice>
        <mc:Fallback xmlns="">
          <p:pic>
            <p:nvPicPr>
              <p:cNvPr id="78" name="Ink 77">
                <a:extLst>
                  <a:ext uri="{FF2B5EF4-FFF2-40B4-BE49-F238E27FC236}">
                    <a16:creationId xmlns:a16="http://schemas.microsoft.com/office/drawing/2014/main" id="{DD13D375-6516-49AA-98A7-327EE18C0F18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4632606" y="899440"/>
                <a:ext cx="563748" cy="375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79" name="Ink 78">
                <a:extLst>
                  <a:ext uri="{FF2B5EF4-FFF2-40B4-BE49-F238E27FC236}">
                    <a16:creationId xmlns:a16="http://schemas.microsoft.com/office/drawing/2014/main" id="{A8EA654B-A7DF-4CB3-ABCA-2208CCC42ECE}"/>
                  </a:ext>
                </a:extLst>
              </p14:cNvPr>
              <p14:cNvContentPartPr/>
              <p14:nvPr/>
            </p14:nvContentPartPr>
            <p14:xfrm>
              <a:off x="4092240" y="1103560"/>
              <a:ext cx="258840" cy="124560"/>
            </p14:xfrm>
          </p:contentPart>
        </mc:Choice>
        <mc:Fallback xmlns="">
          <p:pic>
            <p:nvPicPr>
              <p:cNvPr id="79" name="Ink 78">
                <a:extLst>
                  <a:ext uri="{FF2B5EF4-FFF2-40B4-BE49-F238E27FC236}">
                    <a16:creationId xmlns:a16="http://schemas.microsoft.com/office/drawing/2014/main" id="{A8EA654B-A7DF-4CB3-ABCA-2208CCC42ECE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4083240" y="1094560"/>
                <a:ext cx="276480" cy="142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">
            <p14:nvContentPartPr>
              <p14:cNvPr id="80" name="Ink 79">
                <a:extLst>
                  <a:ext uri="{FF2B5EF4-FFF2-40B4-BE49-F238E27FC236}">
                    <a16:creationId xmlns:a16="http://schemas.microsoft.com/office/drawing/2014/main" id="{0E803057-9124-45A8-B37D-F41D4056A05D}"/>
                  </a:ext>
                </a:extLst>
              </p14:cNvPr>
              <p14:cNvContentPartPr/>
              <p14:nvPr/>
            </p14:nvContentPartPr>
            <p14:xfrm>
              <a:off x="2763480" y="883240"/>
              <a:ext cx="1077120" cy="526320"/>
            </p14:xfrm>
          </p:contentPart>
        </mc:Choice>
        <mc:Fallback xmlns="">
          <p:pic>
            <p:nvPicPr>
              <p:cNvPr id="80" name="Ink 79">
                <a:extLst>
                  <a:ext uri="{FF2B5EF4-FFF2-40B4-BE49-F238E27FC236}">
                    <a16:creationId xmlns:a16="http://schemas.microsoft.com/office/drawing/2014/main" id="{0E803057-9124-45A8-B37D-F41D4056A05D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2754480" y="874600"/>
                <a:ext cx="1094760" cy="543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6">
            <p14:nvContentPartPr>
              <p14:cNvPr id="81" name="Ink 80">
                <a:extLst>
                  <a:ext uri="{FF2B5EF4-FFF2-40B4-BE49-F238E27FC236}">
                    <a16:creationId xmlns:a16="http://schemas.microsoft.com/office/drawing/2014/main" id="{53CCE545-1D40-46E2-AE9F-FBDB0504DA0D}"/>
                  </a:ext>
                </a:extLst>
              </p14:cNvPr>
              <p14:cNvContentPartPr/>
              <p14:nvPr/>
            </p14:nvContentPartPr>
            <p14:xfrm>
              <a:off x="5489400" y="1075480"/>
              <a:ext cx="264240" cy="161280"/>
            </p14:xfrm>
          </p:contentPart>
        </mc:Choice>
        <mc:Fallback xmlns="">
          <p:pic>
            <p:nvPicPr>
              <p:cNvPr id="81" name="Ink 80">
                <a:extLst>
                  <a:ext uri="{FF2B5EF4-FFF2-40B4-BE49-F238E27FC236}">
                    <a16:creationId xmlns:a16="http://schemas.microsoft.com/office/drawing/2014/main" id="{53CCE545-1D40-46E2-AE9F-FBDB0504DA0D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5480760" y="1066480"/>
                <a:ext cx="281880" cy="178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8">
            <p14:nvContentPartPr>
              <p14:cNvPr id="87" name="Ink 86">
                <a:extLst>
                  <a:ext uri="{FF2B5EF4-FFF2-40B4-BE49-F238E27FC236}">
                    <a16:creationId xmlns:a16="http://schemas.microsoft.com/office/drawing/2014/main" id="{5C1B417B-C8DB-4A75-A8FA-2AB8AA212175}"/>
                  </a:ext>
                </a:extLst>
              </p14:cNvPr>
              <p14:cNvContentPartPr/>
              <p14:nvPr/>
            </p14:nvContentPartPr>
            <p14:xfrm>
              <a:off x="5874240" y="880720"/>
              <a:ext cx="510480" cy="384480"/>
            </p14:xfrm>
          </p:contentPart>
        </mc:Choice>
        <mc:Fallback xmlns="">
          <p:pic>
            <p:nvPicPr>
              <p:cNvPr id="87" name="Ink 86">
                <a:extLst>
                  <a:ext uri="{FF2B5EF4-FFF2-40B4-BE49-F238E27FC236}">
                    <a16:creationId xmlns:a16="http://schemas.microsoft.com/office/drawing/2014/main" id="{5C1B417B-C8DB-4A75-A8FA-2AB8AA212175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5865600" y="871728"/>
                <a:ext cx="528120" cy="40210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88" name="Ink 87">
                <a:extLst>
                  <a:ext uri="{FF2B5EF4-FFF2-40B4-BE49-F238E27FC236}">
                    <a16:creationId xmlns:a16="http://schemas.microsoft.com/office/drawing/2014/main" id="{12D1046B-A893-4799-B20E-CD54210BACD4}"/>
                  </a:ext>
                </a:extLst>
              </p14:cNvPr>
              <p14:cNvContentPartPr/>
              <p14:nvPr/>
            </p14:nvContentPartPr>
            <p14:xfrm>
              <a:off x="6659040" y="1030480"/>
              <a:ext cx="268920" cy="281880"/>
            </p14:xfrm>
          </p:contentPart>
        </mc:Choice>
        <mc:Fallback xmlns="">
          <p:pic>
            <p:nvPicPr>
              <p:cNvPr id="88" name="Ink 87">
                <a:extLst>
                  <a:ext uri="{FF2B5EF4-FFF2-40B4-BE49-F238E27FC236}">
                    <a16:creationId xmlns:a16="http://schemas.microsoft.com/office/drawing/2014/main" id="{12D1046B-A893-4799-B20E-CD54210BACD4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6650040" y="1021840"/>
                <a:ext cx="286560" cy="299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2">
            <p14:nvContentPartPr>
              <p14:cNvPr id="89" name="Ink 88">
                <a:extLst>
                  <a:ext uri="{FF2B5EF4-FFF2-40B4-BE49-F238E27FC236}">
                    <a16:creationId xmlns:a16="http://schemas.microsoft.com/office/drawing/2014/main" id="{85F2C0CA-77B7-44AF-85A7-E44CF4F71B9A}"/>
                  </a:ext>
                </a:extLst>
              </p14:cNvPr>
              <p14:cNvContentPartPr/>
              <p14:nvPr/>
            </p14:nvContentPartPr>
            <p14:xfrm>
              <a:off x="6711960" y="885760"/>
              <a:ext cx="240120" cy="78480"/>
            </p14:xfrm>
          </p:contentPart>
        </mc:Choice>
        <mc:Fallback xmlns="">
          <p:pic>
            <p:nvPicPr>
              <p:cNvPr id="89" name="Ink 88">
                <a:extLst>
                  <a:ext uri="{FF2B5EF4-FFF2-40B4-BE49-F238E27FC236}">
                    <a16:creationId xmlns:a16="http://schemas.microsoft.com/office/drawing/2014/main" id="{85F2C0CA-77B7-44AF-85A7-E44CF4F71B9A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6702960" y="877120"/>
                <a:ext cx="257760" cy="96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4">
            <p14:nvContentPartPr>
              <p14:cNvPr id="90" name="Ink 89">
                <a:extLst>
                  <a:ext uri="{FF2B5EF4-FFF2-40B4-BE49-F238E27FC236}">
                    <a16:creationId xmlns:a16="http://schemas.microsoft.com/office/drawing/2014/main" id="{5329214D-ECD6-44E4-9636-360F1F50853B}"/>
                  </a:ext>
                </a:extLst>
              </p14:cNvPr>
              <p14:cNvContentPartPr/>
              <p14:nvPr/>
            </p14:nvContentPartPr>
            <p14:xfrm>
              <a:off x="6720600" y="791800"/>
              <a:ext cx="252360" cy="32040"/>
            </p14:xfrm>
          </p:contentPart>
        </mc:Choice>
        <mc:Fallback xmlns="">
          <p:pic>
            <p:nvPicPr>
              <p:cNvPr id="90" name="Ink 89">
                <a:extLst>
                  <a:ext uri="{FF2B5EF4-FFF2-40B4-BE49-F238E27FC236}">
                    <a16:creationId xmlns:a16="http://schemas.microsoft.com/office/drawing/2014/main" id="{5329214D-ECD6-44E4-9636-360F1F50853B}"/>
                  </a:ext>
                </a:extLst>
              </p:cNvPr>
              <p:cNvPicPr/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6711600" y="782800"/>
                <a:ext cx="270000" cy="49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6">
            <p14:nvContentPartPr>
              <p14:cNvPr id="107" name="Ink 106">
                <a:extLst>
                  <a:ext uri="{FF2B5EF4-FFF2-40B4-BE49-F238E27FC236}">
                    <a16:creationId xmlns:a16="http://schemas.microsoft.com/office/drawing/2014/main" id="{9186473C-BA06-4DE5-9EAD-038608BACC72}"/>
                  </a:ext>
                </a:extLst>
              </p14:cNvPr>
              <p14:cNvContentPartPr/>
              <p14:nvPr/>
            </p14:nvContentPartPr>
            <p14:xfrm>
              <a:off x="7262760" y="962800"/>
              <a:ext cx="186480" cy="264240"/>
            </p14:xfrm>
          </p:contentPart>
        </mc:Choice>
        <mc:Fallback xmlns="">
          <p:pic>
            <p:nvPicPr>
              <p:cNvPr id="107" name="Ink 106">
                <a:extLst>
                  <a:ext uri="{FF2B5EF4-FFF2-40B4-BE49-F238E27FC236}">
                    <a16:creationId xmlns:a16="http://schemas.microsoft.com/office/drawing/2014/main" id="{9186473C-BA06-4DE5-9EAD-038608BACC72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7253760" y="953800"/>
                <a:ext cx="204120" cy="281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8">
            <p14:nvContentPartPr>
              <p14:cNvPr id="108" name="Ink 107">
                <a:extLst>
                  <a:ext uri="{FF2B5EF4-FFF2-40B4-BE49-F238E27FC236}">
                    <a16:creationId xmlns:a16="http://schemas.microsoft.com/office/drawing/2014/main" id="{6FE45680-3980-4CB4-BAB2-C51A200C164B}"/>
                  </a:ext>
                </a:extLst>
              </p14:cNvPr>
              <p14:cNvContentPartPr/>
              <p14:nvPr/>
            </p14:nvContentPartPr>
            <p14:xfrm>
              <a:off x="7352760" y="1308760"/>
              <a:ext cx="106560" cy="86760"/>
            </p14:xfrm>
          </p:contentPart>
        </mc:Choice>
        <mc:Fallback xmlns="">
          <p:pic>
            <p:nvPicPr>
              <p:cNvPr id="108" name="Ink 107">
                <a:extLst>
                  <a:ext uri="{FF2B5EF4-FFF2-40B4-BE49-F238E27FC236}">
                    <a16:creationId xmlns:a16="http://schemas.microsoft.com/office/drawing/2014/main" id="{6FE45680-3980-4CB4-BAB2-C51A200C164B}"/>
                  </a:ext>
                </a:extLst>
              </p:cNvPr>
              <p:cNvPicPr/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7343760" y="1299760"/>
                <a:ext cx="124200" cy="104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0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13E85589-FE40-46E2-BDE6-AED49E839EE7}"/>
                  </a:ext>
                </a:extLst>
              </p14:cNvPr>
              <p14:cNvContentPartPr/>
              <p14:nvPr/>
            </p14:nvContentPartPr>
            <p14:xfrm>
              <a:off x="1933320" y="1639960"/>
              <a:ext cx="216720" cy="46800"/>
            </p14:xfrm>
          </p:contentPart>
        </mc:Choice>
        <mc:Fallback xmlns=""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13E85589-FE40-46E2-BDE6-AED49E839EE7}"/>
                  </a:ext>
                </a:extLst>
              </p:cNvPr>
              <p:cNvPicPr/>
              <p:nvPr/>
            </p:nvPicPr>
            <p:blipFill>
              <a:blip r:embed="rId51"/>
              <a:stretch>
                <a:fillRect/>
              </a:stretch>
            </p:blipFill>
            <p:spPr>
              <a:xfrm>
                <a:off x="1924320" y="1631320"/>
                <a:ext cx="234360" cy="64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2">
            <p14:nvContentPartPr>
              <p14:cNvPr id="44" name="Ink 43">
                <a:extLst>
                  <a:ext uri="{FF2B5EF4-FFF2-40B4-BE49-F238E27FC236}">
                    <a16:creationId xmlns:a16="http://schemas.microsoft.com/office/drawing/2014/main" id="{A5EF06F6-CFD9-4F87-8AD0-A2FD14152281}"/>
                  </a:ext>
                </a:extLst>
              </p14:cNvPr>
              <p14:cNvContentPartPr/>
              <p14:nvPr/>
            </p14:nvContentPartPr>
            <p14:xfrm>
              <a:off x="378120" y="1742200"/>
              <a:ext cx="1817640" cy="1589760"/>
            </p14:xfrm>
          </p:contentPart>
        </mc:Choice>
        <mc:Fallback xmlns="">
          <p:pic>
            <p:nvPicPr>
              <p:cNvPr id="44" name="Ink 43">
                <a:extLst>
                  <a:ext uri="{FF2B5EF4-FFF2-40B4-BE49-F238E27FC236}">
                    <a16:creationId xmlns:a16="http://schemas.microsoft.com/office/drawing/2014/main" id="{A5EF06F6-CFD9-4F87-8AD0-A2FD14152281}"/>
                  </a:ext>
                </a:extLst>
              </p:cNvPr>
              <p:cNvPicPr/>
              <p:nvPr/>
            </p:nvPicPr>
            <p:blipFill>
              <a:blip r:embed="rId53"/>
              <a:stretch>
                <a:fillRect/>
              </a:stretch>
            </p:blipFill>
            <p:spPr>
              <a:xfrm>
                <a:off x="369480" y="1733200"/>
                <a:ext cx="1835280" cy="1607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4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D24423F8-EDAA-49C3-886E-4D3276094EEC}"/>
                  </a:ext>
                </a:extLst>
              </p14:cNvPr>
              <p14:cNvContentPartPr/>
              <p14:nvPr/>
            </p14:nvContentPartPr>
            <p14:xfrm>
              <a:off x="3680760" y="2114080"/>
              <a:ext cx="114480" cy="12456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D24423F8-EDAA-49C3-886E-4D3276094EEC}"/>
                  </a:ext>
                </a:extLst>
              </p:cNvPr>
              <p:cNvPicPr/>
              <p:nvPr/>
            </p:nvPicPr>
            <p:blipFill>
              <a:blip r:embed="rId55"/>
              <a:stretch>
                <a:fillRect/>
              </a:stretch>
            </p:blipFill>
            <p:spPr>
              <a:xfrm>
                <a:off x="3671760" y="2105080"/>
                <a:ext cx="132120" cy="142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6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BDCEE8C5-E6E2-470A-BEED-FF64508EE30E}"/>
                  </a:ext>
                </a:extLst>
              </p14:cNvPr>
              <p14:cNvContentPartPr/>
              <p14:nvPr/>
            </p14:nvContentPartPr>
            <p14:xfrm>
              <a:off x="3307080" y="1839040"/>
              <a:ext cx="278640" cy="51120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BDCEE8C5-E6E2-470A-BEED-FF64508EE30E}"/>
                  </a:ext>
                </a:extLst>
              </p:cNvPr>
              <p:cNvPicPr/>
              <p:nvPr/>
            </p:nvPicPr>
            <p:blipFill>
              <a:blip r:embed="rId57"/>
              <a:stretch>
                <a:fillRect/>
              </a:stretch>
            </p:blipFill>
            <p:spPr>
              <a:xfrm>
                <a:off x="3298080" y="1830040"/>
                <a:ext cx="296280" cy="528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8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2122C083-3547-45D5-8504-15F9FF7E2B07}"/>
                  </a:ext>
                </a:extLst>
              </p14:cNvPr>
              <p14:cNvContentPartPr/>
              <p14:nvPr/>
            </p14:nvContentPartPr>
            <p14:xfrm>
              <a:off x="3351720" y="1682080"/>
              <a:ext cx="234720" cy="5256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2122C083-3547-45D5-8504-15F9FF7E2B07}"/>
                  </a:ext>
                </a:extLst>
              </p:cNvPr>
              <p:cNvPicPr/>
              <p:nvPr/>
            </p:nvPicPr>
            <p:blipFill>
              <a:blip r:embed="rId59"/>
              <a:stretch>
                <a:fillRect/>
              </a:stretch>
            </p:blipFill>
            <p:spPr>
              <a:xfrm>
                <a:off x="3343080" y="1673080"/>
                <a:ext cx="252360" cy="70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0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08353CD0-AC98-492D-814C-A1A4A76C49CA}"/>
                  </a:ext>
                </a:extLst>
              </p14:cNvPr>
              <p14:cNvContentPartPr/>
              <p14:nvPr/>
            </p14:nvContentPartPr>
            <p14:xfrm>
              <a:off x="4004040" y="1926520"/>
              <a:ext cx="143640" cy="2700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08353CD0-AC98-492D-814C-A1A4A76C49CA}"/>
                  </a:ext>
                </a:extLst>
              </p:cNvPr>
              <p:cNvPicPr/>
              <p:nvPr/>
            </p:nvPicPr>
            <p:blipFill>
              <a:blip r:embed="rId61"/>
              <a:stretch>
                <a:fillRect/>
              </a:stretch>
            </p:blipFill>
            <p:spPr>
              <a:xfrm>
                <a:off x="3995040" y="1917520"/>
                <a:ext cx="161280" cy="44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2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B57B0B15-A813-4C81-B6DC-5E2029C38015}"/>
                  </a:ext>
                </a:extLst>
              </p14:cNvPr>
              <p14:cNvContentPartPr/>
              <p14:nvPr/>
            </p14:nvContentPartPr>
            <p14:xfrm>
              <a:off x="4022040" y="2032360"/>
              <a:ext cx="141480" cy="1512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B57B0B15-A813-4C81-B6DC-5E2029C38015}"/>
                  </a:ext>
                </a:extLst>
              </p:cNvPr>
              <p:cNvPicPr/>
              <p:nvPr/>
            </p:nvPicPr>
            <p:blipFill>
              <a:blip r:embed="rId63"/>
              <a:stretch>
                <a:fillRect/>
              </a:stretch>
            </p:blipFill>
            <p:spPr>
              <a:xfrm>
                <a:off x="4013040" y="2023720"/>
                <a:ext cx="159120" cy="32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4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D551006A-DEA4-40A0-8557-44A743D50A0D}"/>
                  </a:ext>
                </a:extLst>
              </p14:cNvPr>
              <p14:cNvContentPartPr/>
              <p14:nvPr/>
            </p14:nvContentPartPr>
            <p14:xfrm>
              <a:off x="4311480" y="1831120"/>
              <a:ext cx="284040" cy="35856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D551006A-DEA4-40A0-8557-44A743D50A0D}"/>
                  </a:ext>
                </a:extLst>
              </p:cNvPr>
              <p:cNvPicPr/>
              <p:nvPr/>
            </p:nvPicPr>
            <p:blipFill>
              <a:blip r:embed="rId65"/>
              <a:stretch>
                <a:fillRect/>
              </a:stretch>
            </p:blipFill>
            <p:spPr>
              <a:xfrm>
                <a:off x="4302840" y="1822120"/>
                <a:ext cx="301680" cy="376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6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BE2FD2E7-7FD8-417F-9A20-A16D43D2E787}"/>
                  </a:ext>
                </a:extLst>
              </p14:cNvPr>
              <p14:cNvContentPartPr/>
              <p14:nvPr/>
            </p14:nvContentPartPr>
            <p14:xfrm>
              <a:off x="4670760" y="1734280"/>
              <a:ext cx="145800" cy="10764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BE2FD2E7-7FD8-417F-9A20-A16D43D2E787}"/>
                  </a:ext>
                </a:extLst>
              </p:cNvPr>
              <p:cNvPicPr/>
              <p:nvPr/>
            </p:nvPicPr>
            <p:blipFill>
              <a:blip r:embed="rId67"/>
              <a:stretch>
                <a:fillRect/>
              </a:stretch>
            </p:blipFill>
            <p:spPr>
              <a:xfrm>
                <a:off x="4662120" y="1725280"/>
                <a:ext cx="163440" cy="125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8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87E38654-048E-4B51-B2F7-D6602F121C65}"/>
                  </a:ext>
                </a:extLst>
              </p14:cNvPr>
              <p14:cNvContentPartPr/>
              <p14:nvPr/>
            </p14:nvContentPartPr>
            <p14:xfrm>
              <a:off x="4358640" y="2371840"/>
              <a:ext cx="47880" cy="9108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87E38654-048E-4B51-B2F7-D6602F121C65}"/>
                  </a:ext>
                </a:extLst>
              </p:cNvPr>
              <p:cNvPicPr/>
              <p:nvPr/>
            </p:nvPicPr>
            <p:blipFill>
              <a:blip r:embed="rId69"/>
              <a:stretch>
                <a:fillRect/>
              </a:stretch>
            </p:blipFill>
            <p:spPr>
              <a:xfrm>
                <a:off x="4350000" y="2362840"/>
                <a:ext cx="65520" cy="108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0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EFFB180C-F4CA-418D-BCE1-20CFED87773C}"/>
                  </a:ext>
                </a:extLst>
              </p14:cNvPr>
              <p14:cNvContentPartPr/>
              <p14:nvPr/>
            </p14:nvContentPartPr>
            <p14:xfrm>
              <a:off x="4408320" y="2294800"/>
              <a:ext cx="9000" cy="180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EFFB180C-F4CA-418D-BCE1-20CFED87773C}"/>
                  </a:ext>
                </a:extLst>
              </p:cNvPr>
              <p:cNvPicPr/>
              <p:nvPr/>
            </p:nvPicPr>
            <p:blipFill>
              <a:blip r:embed="rId71"/>
              <a:stretch>
                <a:fillRect/>
              </a:stretch>
            </p:blipFill>
            <p:spPr>
              <a:xfrm>
                <a:off x="4399320" y="2286160"/>
                <a:ext cx="26640" cy="1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2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EED9C819-AC38-4A24-BA7B-59E6E1E3EFAA}"/>
                  </a:ext>
                </a:extLst>
              </p14:cNvPr>
              <p14:cNvContentPartPr/>
              <p14:nvPr/>
            </p14:nvContentPartPr>
            <p14:xfrm>
              <a:off x="5315160" y="1951720"/>
              <a:ext cx="267120" cy="18612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EED9C819-AC38-4A24-BA7B-59E6E1E3EFAA}"/>
                  </a:ext>
                </a:extLst>
              </p:cNvPr>
              <p:cNvPicPr/>
              <p:nvPr/>
            </p:nvPicPr>
            <p:blipFill>
              <a:blip r:embed="rId73"/>
              <a:stretch>
                <a:fillRect/>
              </a:stretch>
            </p:blipFill>
            <p:spPr>
              <a:xfrm>
                <a:off x="5306520" y="1942720"/>
                <a:ext cx="284760" cy="203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4">
            <p14:nvContentPartPr>
              <p14:cNvPr id="34" name="Ink 33">
                <a:extLst>
                  <a:ext uri="{FF2B5EF4-FFF2-40B4-BE49-F238E27FC236}">
                    <a16:creationId xmlns:a16="http://schemas.microsoft.com/office/drawing/2014/main" id="{3BF102E1-614B-4D7A-81F2-F07F7E13B784}"/>
                  </a:ext>
                </a:extLst>
              </p14:cNvPr>
              <p14:cNvContentPartPr/>
              <p14:nvPr/>
            </p14:nvContentPartPr>
            <p14:xfrm>
              <a:off x="5735640" y="1799080"/>
              <a:ext cx="205200" cy="91800"/>
            </p14:xfrm>
          </p:contentPart>
        </mc:Choice>
        <mc:Fallback xmlns="">
          <p:pic>
            <p:nvPicPr>
              <p:cNvPr id="34" name="Ink 33">
                <a:extLst>
                  <a:ext uri="{FF2B5EF4-FFF2-40B4-BE49-F238E27FC236}">
                    <a16:creationId xmlns:a16="http://schemas.microsoft.com/office/drawing/2014/main" id="{3BF102E1-614B-4D7A-81F2-F07F7E13B784}"/>
                  </a:ext>
                </a:extLst>
              </p:cNvPr>
              <p:cNvPicPr/>
              <p:nvPr/>
            </p:nvPicPr>
            <p:blipFill>
              <a:blip r:embed="rId75"/>
              <a:stretch>
                <a:fillRect/>
              </a:stretch>
            </p:blipFill>
            <p:spPr>
              <a:xfrm>
                <a:off x="5727000" y="1790440"/>
                <a:ext cx="222840" cy="10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6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7D8B06E7-D574-4E3E-9F70-04E8C5D06667}"/>
                  </a:ext>
                </a:extLst>
              </p14:cNvPr>
              <p14:cNvContentPartPr/>
              <p14:nvPr/>
            </p14:nvContentPartPr>
            <p14:xfrm>
              <a:off x="5053080" y="1974040"/>
              <a:ext cx="172080" cy="183600"/>
            </p14:xfrm>
          </p:contentPart>
        </mc:Choice>
        <mc:Fallback xmlns=""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7D8B06E7-D574-4E3E-9F70-04E8C5D06667}"/>
                  </a:ext>
                </a:extLst>
              </p:cNvPr>
              <p:cNvPicPr/>
              <p:nvPr/>
            </p:nvPicPr>
            <p:blipFill>
              <a:blip r:embed="rId77"/>
              <a:stretch>
                <a:fillRect/>
              </a:stretch>
            </p:blipFill>
            <p:spPr>
              <a:xfrm>
                <a:off x="5044440" y="1965383"/>
                <a:ext cx="189720" cy="20127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8">
            <p14:nvContentPartPr>
              <p14:cNvPr id="39" name="Ink 38">
                <a:extLst>
                  <a:ext uri="{FF2B5EF4-FFF2-40B4-BE49-F238E27FC236}">
                    <a16:creationId xmlns:a16="http://schemas.microsoft.com/office/drawing/2014/main" id="{53E84171-2591-458A-B04B-1AE73A9C7C60}"/>
                  </a:ext>
                </a:extLst>
              </p14:cNvPr>
              <p14:cNvContentPartPr/>
              <p14:nvPr/>
            </p14:nvContentPartPr>
            <p14:xfrm>
              <a:off x="5655000" y="1937320"/>
              <a:ext cx="365400" cy="321840"/>
            </p14:xfrm>
          </p:contentPart>
        </mc:Choice>
        <mc:Fallback xmlns="">
          <p:pic>
            <p:nvPicPr>
              <p:cNvPr id="39" name="Ink 38">
                <a:extLst>
                  <a:ext uri="{FF2B5EF4-FFF2-40B4-BE49-F238E27FC236}">
                    <a16:creationId xmlns:a16="http://schemas.microsoft.com/office/drawing/2014/main" id="{53E84171-2591-458A-B04B-1AE73A9C7C60}"/>
                  </a:ext>
                </a:extLst>
              </p:cNvPr>
              <p:cNvPicPr/>
              <p:nvPr/>
            </p:nvPicPr>
            <p:blipFill>
              <a:blip r:embed="rId79"/>
              <a:stretch>
                <a:fillRect/>
              </a:stretch>
            </p:blipFill>
            <p:spPr>
              <a:xfrm>
                <a:off x="5646000" y="1928680"/>
                <a:ext cx="383040" cy="339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0">
            <p14:nvContentPartPr>
              <p14:cNvPr id="43" name="Ink 42">
                <a:extLst>
                  <a:ext uri="{FF2B5EF4-FFF2-40B4-BE49-F238E27FC236}">
                    <a16:creationId xmlns:a16="http://schemas.microsoft.com/office/drawing/2014/main" id="{9FE07734-DCE8-44FB-A00E-6F393DB9C982}"/>
                  </a:ext>
                </a:extLst>
              </p14:cNvPr>
              <p14:cNvContentPartPr/>
              <p14:nvPr/>
            </p14:nvContentPartPr>
            <p14:xfrm>
              <a:off x="4681200" y="1922200"/>
              <a:ext cx="241200" cy="338760"/>
            </p14:xfrm>
          </p:contentPart>
        </mc:Choice>
        <mc:Fallback xmlns="">
          <p:pic>
            <p:nvPicPr>
              <p:cNvPr id="43" name="Ink 42">
                <a:extLst>
                  <a:ext uri="{FF2B5EF4-FFF2-40B4-BE49-F238E27FC236}">
                    <a16:creationId xmlns:a16="http://schemas.microsoft.com/office/drawing/2014/main" id="{9FE07734-DCE8-44FB-A00E-6F393DB9C982}"/>
                  </a:ext>
                </a:extLst>
              </p:cNvPr>
              <p:cNvPicPr/>
              <p:nvPr/>
            </p:nvPicPr>
            <p:blipFill>
              <a:blip r:embed="rId81"/>
              <a:stretch>
                <a:fillRect/>
              </a:stretch>
            </p:blipFill>
            <p:spPr>
              <a:xfrm>
                <a:off x="4672547" y="1913551"/>
                <a:ext cx="258866" cy="35641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2">
            <p14:nvContentPartPr>
              <p14:cNvPr id="45" name="Ink 44">
                <a:extLst>
                  <a:ext uri="{FF2B5EF4-FFF2-40B4-BE49-F238E27FC236}">
                    <a16:creationId xmlns:a16="http://schemas.microsoft.com/office/drawing/2014/main" id="{FD0801B1-1CAD-4572-A982-B3C949D7968F}"/>
                  </a:ext>
                </a:extLst>
              </p14:cNvPr>
              <p14:cNvContentPartPr/>
              <p14:nvPr/>
            </p14:nvContentPartPr>
            <p14:xfrm>
              <a:off x="6255840" y="2041720"/>
              <a:ext cx="145440" cy="13680"/>
            </p14:xfrm>
          </p:contentPart>
        </mc:Choice>
        <mc:Fallback xmlns="">
          <p:pic>
            <p:nvPicPr>
              <p:cNvPr id="45" name="Ink 44">
                <a:extLst>
                  <a:ext uri="{FF2B5EF4-FFF2-40B4-BE49-F238E27FC236}">
                    <a16:creationId xmlns:a16="http://schemas.microsoft.com/office/drawing/2014/main" id="{FD0801B1-1CAD-4572-A982-B3C949D7968F}"/>
                  </a:ext>
                </a:extLst>
              </p:cNvPr>
              <p:cNvPicPr/>
              <p:nvPr/>
            </p:nvPicPr>
            <p:blipFill>
              <a:blip r:embed="rId83"/>
              <a:stretch>
                <a:fillRect/>
              </a:stretch>
            </p:blipFill>
            <p:spPr>
              <a:xfrm>
                <a:off x="6247200" y="2032720"/>
                <a:ext cx="163080" cy="31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4">
            <p14:nvContentPartPr>
              <p14:cNvPr id="46" name="Ink 45">
                <a:extLst>
                  <a:ext uri="{FF2B5EF4-FFF2-40B4-BE49-F238E27FC236}">
                    <a16:creationId xmlns:a16="http://schemas.microsoft.com/office/drawing/2014/main" id="{5B4B37DA-C562-431C-B646-5BD5F6028BA7}"/>
                  </a:ext>
                </a:extLst>
              </p14:cNvPr>
              <p14:cNvContentPartPr/>
              <p14:nvPr/>
            </p14:nvContentPartPr>
            <p14:xfrm>
              <a:off x="6286440" y="2121280"/>
              <a:ext cx="123480" cy="13320"/>
            </p14:xfrm>
          </p:contentPart>
        </mc:Choice>
        <mc:Fallback xmlns="">
          <p:pic>
            <p:nvPicPr>
              <p:cNvPr id="46" name="Ink 45">
                <a:extLst>
                  <a:ext uri="{FF2B5EF4-FFF2-40B4-BE49-F238E27FC236}">
                    <a16:creationId xmlns:a16="http://schemas.microsoft.com/office/drawing/2014/main" id="{5B4B37DA-C562-431C-B646-5BD5F6028BA7}"/>
                  </a:ext>
                </a:extLst>
              </p:cNvPr>
              <p:cNvPicPr/>
              <p:nvPr/>
            </p:nvPicPr>
            <p:blipFill>
              <a:blip r:embed="rId85"/>
              <a:stretch>
                <a:fillRect/>
              </a:stretch>
            </p:blipFill>
            <p:spPr>
              <a:xfrm>
                <a:off x="6277440" y="2112280"/>
                <a:ext cx="141120" cy="30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6">
            <p14:nvContentPartPr>
              <p14:cNvPr id="49" name="Ink 48">
                <a:extLst>
                  <a:ext uri="{FF2B5EF4-FFF2-40B4-BE49-F238E27FC236}">
                    <a16:creationId xmlns:a16="http://schemas.microsoft.com/office/drawing/2014/main" id="{4D8DB61A-C1F6-48E3-86AD-31F060B6DACC}"/>
                  </a:ext>
                </a:extLst>
              </p14:cNvPr>
              <p14:cNvContentPartPr/>
              <p14:nvPr/>
            </p14:nvContentPartPr>
            <p14:xfrm>
              <a:off x="6612600" y="1906360"/>
              <a:ext cx="205920" cy="317160"/>
            </p14:xfrm>
          </p:contentPart>
        </mc:Choice>
        <mc:Fallback xmlns="">
          <p:pic>
            <p:nvPicPr>
              <p:cNvPr id="49" name="Ink 48">
                <a:extLst>
                  <a:ext uri="{FF2B5EF4-FFF2-40B4-BE49-F238E27FC236}">
                    <a16:creationId xmlns:a16="http://schemas.microsoft.com/office/drawing/2014/main" id="{4D8DB61A-C1F6-48E3-86AD-31F060B6DACC}"/>
                  </a:ext>
                </a:extLst>
              </p:cNvPr>
              <p:cNvPicPr/>
              <p:nvPr/>
            </p:nvPicPr>
            <p:blipFill>
              <a:blip r:embed="rId87"/>
              <a:stretch>
                <a:fillRect/>
              </a:stretch>
            </p:blipFill>
            <p:spPr>
              <a:xfrm>
                <a:off x="6603600" y="1897720"/>
                <a:ext cx="223560" cy="334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8">
            <p14:nvContentPartPr>
              <p14:cNvPr id="50" name="Ink 49">
                <a:extLst>
                  <a:ext uri="{FF2B5EF4-FFF2-40B4-BE49-F238E27FC236}">
                    <a16:creationId xmlns:a16="http://schemas.microsoft.com/office/drawing/2014/main" id="{1C092FB8-0F46-463B-B03B-F9EA6783A4A9}"/>
                  </a:ext>
                </a:extLst>
              </p14:cNvPr>
              <p14:cNvContentPartPr/>
              <p14:nvPr/>
            </p14:nvContentPartPr>
            <p14:xfrm>
              <a:off x="6638160" y="2367880"/>
              <a:ext cx="57240" cy="118800"/>
            </p14:xfrm>
          </p:contentPart>
        </mc:Choice>
        <mc:Fallback xmlns="">
          <p:pic>
            <p:nvPicPr>
              <p:cNvPr id="50" name="Ink 49">
                <a:extLst>
                  <a:ext uri="{FF2B5EF4-FFF2-40B4-BE49-F238E27FC236}">
                    <a16:creationId xmlns:a16="http://schemas.microsoft.com/office/drawing/2014/main" id="{1C092FB8-0F46-463B-B03B-F9EA6783A4A9}"/>
                  </a:ext>
                </a:extLst>
              </p:cNvPr>
              <p:cNvPicPr/>
              <p:nvPr/>
            </p:nvPicPr>
            <p:blipFill>
              <a:blip r:embed="rId89"/>
              <a:stretch>
                <a:fillRect/>
              </a:stretch>
            </p:blipFill>
            <p:spPr>
              <a:xfrm>
                <a:off x="6629520" y="2358880"/>
                <a:ext cx="74880" cy="136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0">
            <p14:nvContentPartPr>
              <p14:cNvPr id="52" name="Ink 51">
                <a:extLst>
                  <a:ext uri="{FF2B5EF4-FFF2-40B4-BE49-F238E27FC236}">
                    <a16:creationId xmlns:a16="http://schemas.microsoft.com/office/drawing/2014/main" id="{F58BB778-484A-4F63-A183-B50FD44470EC}"/>
                  </a:ext>
                </a:extLst>
              </p14:cNvPr>
              <p14:cNvContentPartPr/>
              <p14:nvPr/>
            </p14:nvContentPartPr>
            <p14:xfrm>
              <a:off x="6676680" y="2294800"/>
              <a:ext cx="23040" cy="28080"/>
            </p14:xfrm>
          </p:contentPart>
        </mc:Choice>
        <mc:Fallback xmlns="">
          <p:pic>
            <p:nvPicPr>
              <p:cNvPr id="52" name="Ink 51">
                <a:extLst>
                  <a:ext uri="{FF2B5EF4-FFF2-40B4-BE49-F238E27FC236}">
                    <a16:creationId xmlns:a16="http://schemas.microsoft.com/office/drawing/2014/main" id="{F58BB778-484A-4F63-A183-B50FD44470EC}"/>
                  </a:ext>
                </a:extLst>
              </p:cNvPr>
              <p:cNvPicPr/>
              <p:nvPr/>
            </p:nvPicPr>
            <p:blipFill>
              <a:blip r:embed="rId91"/>
              <a:stretch>
                <a:fillRect/>
              </a:stretch>
            </p:blipFill>
            <p:spPr>
              <a:xfrm>
                <a:off x="6668040" y="2286160"/>
                <a:ext cx="40680" cy="45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2">
            <p14:nvContentPartPr>
              <p14:cNvPr id="61" name="Ink 60">
                <a:extLst>
                  <a:ext uri="{FF2B5EF4-FFF2-40B4-BE49-F238E27FC236}">
                    <a16:creationId xmlns:a16="http://schemas.microsoft.com/office/drawing/2014/main" id="{BA37120F-FAF6-40AC-A427-3F3E84E13277}"/>
                  </a:ext>
                </a:extLst>
              </p14:cNvPr>
              <p14:cNvContentPartPr/>
              <p14:nvPr/>
            </p14:nvContentPartPr>
            <p14:xfrm>
              <a:off x="7065120" y="1821760"/>
              <a:ext cx="120240" cy="16200"/>
            </p14:xfrm>
          </p:contentPart>
        </mc:Choice>
        <mc:Fallback xmlns="">
          <p:pic>
            <p:nvPicPr>
              <p:cNvPr id="61" name="Ink 60">
                <a:extLst>
                  <a:ext uri="{FF2B5EF4-FFF2-40B4-BE49-F238E27FC236}">
                    <a16:creationId xmlns:a16="http://schemas.microsoft.com/office/drawing/2014/main" id="{BA37120F-FAF6-40AC-A427-3F3E84E13277}"/>
                  </a:ext>
                </a:extLst>
              </p:cNvPr>
              <p:cNvPicPr/>
              <p:nvPr/>
            </p:nvPicPr>
            <p:blipFill>
              <a:blip r:embed="rId93"/>
              <a:stretch>
                <a:fillRect/>
              </a:stretch>
            </p:blipFill>
            <p:spPr>
              <a:xfrm>
                <a:off x="7056120" y="1812760"/>
                <a:ext cx="137880" cy="33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4">
            <p14:nvContentPartPr>
              <p14:cNvPr id="73" name="Ink 72">
                <a:extLst>
                  <a:ext uri="{FF2B5EF4-FFF2-40B4-BE49-F238E27FC236}">
                    <a16:creationId xmlns:a16="http://schemas.microsoft.com/office/drawing/2014/main" id="{684CCEB6-5A74-4BBC-A4B0-68DBEF4212CC}"/>
                  </a:ext>
                </a:extLst>
              </p14:cNvPr>
              <p14:cNvContentPartPr/>
              <p14:nvPr/>
            </p14:nvContentPartPr>
            <p14:xfrm>
              <a:off x="6904560" y="1890520"/>
              <a:ext cx="757800" cy="431280"/>
            </p14:xfrm>
          </p:contentPart>
        </mc:Choice>
        <mc:Fallback xmlns="">
          <p:pic>
            <p:nvPicPr>
              <p:cNvPr id="73" name="Ink 72">
                <a:extLst>
                  <a:ext uri="{FF2B5EF4-FFF2-40B4-BE49-F238E27FC236}">
                    <a16:creationId xmlns:a16="http://schemas.microsoft.com/office/drawing/2014/main" id="{684CCEB6-5A74-4BBC-A4B0-68DBEF4212CC}"/>
                  </a:ext>
                </a:extLst>
              </p:cNvPr>
              <p:cNvPicPr/>
              <p:nvPr/>
            </p:nvPicPr>
            <p:blipFill>
              <a:blip r:embed="rId95"/>
              <a:stretch>
                <a:fillRect/>
              </a:stretch>
            </p:blipFill>
            <p:spPr>
              <a:xfrm>
                <a:off x="6895560" y="1881880"/>
                <a:ext cx="775440" cy="448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6">
            <p14:nvContentPartPr>
              <p14:cNvPr id="94" name="Ink 93">
                <a:extLst>
                  <a:ext uri="{FF2B5EF4-FFF2-40B4-BE49-F238E27FC236}">
                    <a16:creationId xmlns:a16="http://schemas.microsoft.com/office/drawing/2014/main" id="{A1B4C066-DB26-4337-B9F3-2EE00F1CA267}"/>
                  </a:ext>
                </a:extLst>
              </p14:cNvPr>
              <p14:cNvContentPartPr/>
              <p14:nvPr/>
            </p14:nvContentPartPr>
            <p14:xfrm>
              <a:off x="7732560" y="2012560"/>
              <a:ext cx="785160" cy="323280"/>
            </p14:xfrm>
          </p:contentPart>
        </mc:Choice>
        <mc:Fallback xmlns="">
          <p:pic>
            <p:nvPicPr>
              <p:cNvPr id="94" name="Ink 93">
                <a:extLst>
                  <a:ext uri="{FF2B5EF4-FFF2-40B4-BE49-F238E27FC236}">
                    <a16:creationId xmlns:a16="http://schemas.microsoft.com/office/drawing/2014/main" id="{A1B4C066-DB26-4337-B9F3-2EE00F1CA267}"/>
                  </a:ext>
                </a:extLst>
              </p:cNvPr>
              <p:cNvPicPr/>
              <p:nvPr/>
            </p:nvPicPr>
            <p:blipFill>
              <a:blip r:embed="rId97"/>
              <a:stretch>
                <a:fillRect/>
              </a:stretch>
            </p:blipFill>
            <p:spPr>
              <a:xfrm>
                <a:off x="7723560" y="2003570"/>
                <a:ext cx="802800" cy="3409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8">
            <p14:nvContentPartPr>
              <p14:cNvPr id="95" name="Ink 94">
                <a:extLst>
                  <a:ext uri="{FF2B5EF4-FFF2-40B4-BE49-F238E27FC236}">
                    <a16:creationId xmlns:a16="http://schemas.microsoft.com/office/drawing/2014/main" id="{5CBB70C3-F8F6-4773-AEE7-4B0FD251BAF6}"/>
                  </a:ext>
                </a:extLst>
              </p14:cNvPr>
              <p14:cNvContentPartPr/>
              <p14:nvPr/>
            </p14:nvContentPartPr>
            <p14:xfrm>
              <a:off x="8245560" y="1862800"/>
              <a:ext cx="200520" cy="86400"/>
            </p14:xfrm>
          </p:contentPart>
        </mc:Choice>
        <mc:Fallback xmlns="">
          <p:pic>
            <p:nvPicPr>
              <p:cNvPr id="95" name="Ink 94">
                <a:extLst>
                  <a:ext uri="{FF2B5EF4-FFF2-40B4-BE49-F238E27FC236}">
                    <a16:creationId xmlns:a16="http://schemas.microsoft.com/office/drawing/2014/main" id="{5CBB70C3-F8F6-4773-AEE7-4B0FD251BAF6}"/>
                  </a:ext>
                </a:extLst>
              </p:cNvPr>
              <p:cNvPicPr/>
              <p:nvPr/>
            </p:nvPicPr>
            <p:blipFill>
              <a:blip r:embed="rId99"/>
              <a:stretch>
                <a:fillRect/>
              </a:stretch>
            </p:blipFill>
            <p:spPr>
              <a:xfrm>
                <a:off x="8236560" y="1853800"/>
                <a:ext cx="218160" cy="104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0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4FC931D0-4D1B-4DC6-B867-CE04860860AA}"/>
                  </a:ext>
                </a:extLst>
              </p14:cNvPr>
              <p14:cNvContentPartPr/>
              <p14:nvPr/>
            </p14:nvContentPartPr>
            <p14:xfrm>
              <a:off x="4055160" y="2789440"/>
              <a:ext cx="171360" cy="2016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4FC931D0-4D1B-4DC6-B867-CE04860860AA}"/>
                  </a:ext>
                </a:extLst>
              </p:cNvPr>
              <p:cNvPicPr/>
              <p:nvPr/>
            </p:nvPicPr>
            <p:blipFill>
              <a:blip r:embed="rId101"/>
              <a:stretch>
                <a:fillRect/>
              </a:stretch>
            </p:blipFill>
            <p:spPr>
              <a:xfrm>
                <a:off x="4046160" y="2780800"/>
                <a:ext cx="189000" cy="37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2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1A590C69-AD1F-4865-BC10-BEDE8DE42569}"/>
                  </a:ext>
                </a:extLst>
              </p14:cNvPr>
              <p14:cNvContentPartPr/>
              <p14:nvPr/>
            </p14:nvContentPartPr>
            <p14:xfrm>
              <a:off x="4076760" y="2884840"/>
              <a:ext cx="139320" cy="972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1A590C69-AD1F-4865-BC10-BEDE8DE42569}"/>
                  </a:ext>
                </a:extLst>
              </p:cNvPr>
              <p:cNvPicPr/>
              <p:nvPr/>
            </p:nvPicPr>
            <p:blipFill>
              <a:blip r:embed="rId103"/>
              <a:stretch>
                <a:fillRect/>
              </a:stretch>
            </p:blipFill>
            <p:spPr>
              <a:xfrm>
                <a:off x="4067760" y="2875840"/>
                <a:ext cx="156960" cy="2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4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A9C563E8-09BC-4E40-99FB-88B37131B2E1}"/>
                  </a:ext>
                </a:extLst>
              </p14:cNvPr>
              <p14:cNvContentPartPr/>
              <p14:nvPr/>
            </p14:nvContentPartPr>
            <p14:xfrm>
              <a:off x="4458720" y="2822200"/>
              <a:ext cx="118440" cy="15444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A9C563E8-09BC-4E40-99FB-88B37131B2E1}"/>
                  </a:ext>
                </a:extLst>
              </p:cNvPr>
              <p:cNvPicPr/>
              <p:nvPr/>
            </p:nvPicPr>
            <p:blipFill>
              <a:blip r:embed="rId105"/>
              <a:stretch>
                <a:fillRect/>
              </a:stretch>
            </p:blipFill>
            <p:spPr>
              <a:xfrm>
                <a:off x="4449720" y="2813200"/>
                <a:ext cx="136080" cy="172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6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B96A600B-0152-447E-BFF6-55E5CBF1C722}"/>
                  </a:ext>
                </a:extLst>
              </p14:cNvPr>
              <p14:cNvContentPartPr/>
              <p14:nvPr/>
            </p14:nvContentPartPr>
            <p14:xfrm>
              <a:off x="4430640" y="2696560"/>
              <a:ext cx="199800" cy="5724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B96A600B-0152-447E-BFF6-55E5CBF1C722}"/>
                  </a:ext>
                </a:extLst>
              </p:cNvPr>
              <p:cNvPicPr/>
              <p:nvPr/>
            </p:nvPicPr>
            <p:blipFill>
              <a:blip r:embed="rId107"/>
              <a:stretch>
                <a:fillRect/>
              </a:stretch>
            </p:blipFill>
            <p:spPr>
              <a:xfrm>
                <a:off x="4422000" y="2687560"/>
                <a:ext cx="217440" cy="74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8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602D9FA0-7CC0-4F67-A59C-06290E749690}"/>
                  </a:ext>
                </a:extLst>
              </p14:cNvPr>
              <p14:cNvContentPartPr/>
              <p14:nvPr/>
            </p14:nvContentPartPr>
            <p14:xfrm>
              <a:off x="4431360" y="2639320"/>
              <a:ext cx="191520" cy="900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602D9FA0-7CC0-4F67-A59C-06290E749690}"/>
                  </a:ext>
                </a:extLst>
              </p:cNvPr>
              <p:cNvPicPr/>
              <p:nvPr/>
            </p:nvPicPr>
            <p:blipFill>
              <a:blip r:embed="rId109"/>
              <a:stretch>
                <a:fillRect/>
              </a:stretch>
            </p:blipFill>
            <p:spPr>
              <a:xfrm>
                <a:off x="4422720" y="2630680"/>
                <a:ext cx="209160" cy="26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0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38CE772D-9EB6-4E5C-82BF-D1B2B66E0B1E}"/>
                  </a:ext>
                </a:extLst>
              </p14:cNvPr>
              <p14:cNvContentPartPr/>
              <p14:nvPr/>
            </p14:nvContentPartPr>
            <p14:xfrm>
              <a:off x="5024280" y="3105880"/>
              <a:ext cx="23040" cy="74880"/>
            </p14:xfrm>
          </p:contentPart>
        </mc:Choice>
        <mc:Fallback xmlns=""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38CE772D-9EB6-4E5C-82BF-D1B2B66E0B1E}"/>
                  </a:ext>
                </a:extLst>
              </p:cNvPr>
              <p:cNvPicPr/>
              <p:nvPr/>
            </p:nvPicPr>
            <p:blipFill>
              <a:blip r:embed="rId111"/>
              <a:stretch>
                <a:fillRect/>
              </a:stretch>
            </p:blipFill>
            <p:spPr>
              <a:xfrm>
                <a:off x="5015640" y="3097240"/>
                <a:ext cx="40680" cy="92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2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82730086-F6EB-4B89-8C40-26BA9597E4E1}"/>
                  </a:ext>
                </a:extLst>
              </p14:cNvPr>
              <p14:cNvContentPartPr/>
              <p14:nvPr/>
            </p14:nvContentPartPr>
            <p14:xfrm>
              <a:off x="4697760" y="2801320"/>
              <a:ext cx="177480" cy="192240"/>
            </p14:xfrm>
          </p:contentPart>
        </mc:Choice>
        <mc:Fallback xmlns=""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82730086-F6EB-4B89-8C40-26BA9597E4E1}"/>
                  </a:ext>
                </a:extLst>
              </p:cNvPr>
              <p:cNvPicPr/>
              <p:nvPr/>
            </p:nvPicPr>
            <p:blipFill>
              <a:blip r:embed="rId113"/>
              <a:stretch>
                <a:fillRect/>
              </a:stretch>
            </p:blipFill>
            <p:spPr>
              <a:xfrm>
                <a:off x="4689120" y="2792337"/>
                <a:ext cx="195120" cy="20984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4">
            <p14:nvContentPartPr>
              <p14:cNvPr id="47" name="Ink 46">
                <a:extLst>
                  <a:ext uri="{FF2B5EF4-FFF2-40B4-BE49-F238E27FC236}">
                    <a16:creationId xmlns:a16="http://schemas.microsoft.com/office/drawing/2014/main" id="{2F97B5DE-432D-4204-9233-64FA0F8CA7D5}"/>
                  </a:ext>
                </a:extLst>
              </p14:cNvPr>
              <p14:cNvContentPartPr/>
              <p14:nvPr/>
            </p14:nvContentPartPr>
            <p14:xfrm>
              <a:off x="5655720" y="2560120"/>
              <a:ext cx="161640" cy="98280"/>
            </p14:xfrm>
          </p:contentPart>
        </mc:Choice>
        <mc:Fallback xmlns="">
          <p:pic>
            <p:nvPicPr>
              <p:cNvPr id="47" name="Ink 46">
                <a:extLst>
                  <a:ext uri="{FF2B5EF4-FFF2-40B4-BE49-F238E27FC236}">
                    <a16:creationId xmlns:a16="http://schemas.microsoft.com/office/drawing/2014/main" id="{2F97B5DE-432D-4204-9233-64FA0F8CA7D5}"/>
                  </a:ext>
                </a:extLst>
              </p:cNvPr>
              <p:cNvPicPr/>
              <p:nvPr/>
            </p:nvPicPr>
            <p:blipFill>
              <a:blip r:embed="rId115"/>
              <a:stretch>
                <a:fillRect/>
              </a:stretch>
            </p:blipFill>
            <p:spPr>
              <a:xfrm>
                <a:off x="5647080" y="2551120"/>
                <a:ext cx="179280" cy="115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6">
            <p14:nvContentPartPr>
              <p14:cNvPr id="48" name="Ink 47">
                <a:extLst>
                  <a:ext uri="{FF2B5EF4-FFF2-40B4-BE49-F238E27FC236}">
                    <a16:creationId xmlns:a16="http://schemas.microsoft.com/office/drawing/2014/main" id="{3F5B70A5-6816-4EDF-8FC7-C63AD99B0CCE}"/>
                  </a:ext>
                </a:extLst>
              </p14:cNvPr>
              <p14:cNvContentPartPr/>
              <p14:nvPr/>
            </p14:nvContentPartPr>
            <p14:xfrm>
              <a:off x="4976040" y="2718880"/>
              <a:ext cx="953640" cy="330480"/>
            </p14:xfrm>
          </p:contentPart>
        </mc:Choice>
        <mc:Fallback xmlns="">
          <p:pic>
            <p:nvPicPr>
              <p:cNvPr id="48" name="Ink 47">
                <a:extLst>
                  <a:ext uri="{FF2B5EF4-FFF2-40B4-BE49-F238E27FC236}">
                    <a16:creationId xmlns:a16="http://schemas.microsoft.com/office/drawing/2014/main" id="{3F5B70A5-6816-4EDF-8FC7-C63AD99B0CCE}"/>
                  </a:ext>
                </a:extLst>
              </p:cNvPr>
              <p:cNvPicPr/>
              <p:nvPr/>
            </p:nvPicPr>
            <p:blipFill>
              <a:blip r:embed="rId117"/>
              <a:stretch>
                <a:fillRect/>
              </a:stretch>
            </p:blipFill>
            <p:spPr>
              <a:xfrm>
                <a:off x="4967397" y="2710231"/>
                <a:ext cx="971287" cy="34813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8">
            <p14:nvContentPartPr>
              <p14:cNvPr id="56" name="Ink 55">
                <a:extLst>
                  <a:ext uri="{FF2B5EF4-FFF2-40B4-BE49-F238E27FC236}">
                    <a16:creationId xmlns:a16="http://schemas.microsoft.com/office/drawing/2014/main" id="{AE7215B1-300F-4E69-BA71-4665B04A81F7}"/>
                  </a:ext>
                </a:extLst>
              </p14:cNvPr>
              <p14:cNvContentPartPr/>
              <p14:nvPr/>
            </p14:nvContentPartPr>
            <p14:xfrm>
              <a:off x="6109320" y="2738680"/>
              <a:ext cx="167040" cy="203400"/>
            </p14:xfrm>
          </p:contentPart>
        </mc:Choice>
        <mc:Fallback xmlns="">
          <p:pic>
            <p:nvPicPr>
              <p:cNvPr id="56" name="Ink 55">
                <a:extLst>
                  <a:ext uri="{FF2B5EF4-FFF2-40B4-BE49-F238E27FC236}">
                    <a16:creationId xmlns:a16="http://schemas.microsoft.com/office/drawing/2014/main" id="{AE7215B1-300F-4E69-BA71-4665B04A81F7}"/>
                  </a:ext>
                </a:extLst>
              </p:cNvPr>
              <p:cNvPicPr/>
              <p:nvPr/>
            </p:nvPicPr>
            <p:blipFill>
              <a:blip r:embed="rId119"/>
              <a:stretch>
                <a:fillRect/>
              </a:stretch>
            </p:blipFill>
            <p:spPr>
              <a:xfrm>
                <a:off x="6100680" y="2729680"/>
                <a:ext cx="184680" cy="221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0">
            <p14:nvContentPartPr>
              <p14:cNvPr id="57" name="Ink 56">
                <a:extLst>
                  <a:ext uri="{FF2B5EF4-FFF2-40B4-BE49-F238E27FC236}">
                    <a16:creationId xmlns:a16="http://schemas.microsoft.com/office/drawing/2014/main" id="{046CAFF6-D1EB-4033-BA21-1DD41C8F3BF4}"/>
                  </a:ext>
                </a:extLst>
              </p14:cNvPr>
              <p14:cNvContentPartPr/>
              <p14:nvPr/>
            </p14:nvContentPartPr>
            <p14:xfrm>
              <a:off x="6403800" y="2714920"/>
              <a:ext cx="235800" cy="228960"/>
            </p14:xfrm>
          </p:contentPart>
        </mc:Choice>
        <mc:Fallback xmlns="">
          <p:pic>
            <p:nvPicPr>
              <p:cNvPr id="57" name="Ink 56">
                <a:extLst>
                  <a:ext uri="{FF2B5EF4-FFF2-40B4-BE49-F238E27FC236}">
                    <a16:creationId xmlns:a16="http://schemas.microsoft.com/office/drawing/2014/main" id="{046CAFF6-D1EB-4033-BA21-1DD41C8F3BF4}"/>
                  </a:ext>
                </a:extLst>
              </p:cNvPr>
              <p:cNvPicPr/>
              <p:nvPr/>
            </p:nvPicPr>
            <p:blipFill>
              <a:blip r:embed="rId121"/>
              <a:stretch>
                <a:fillRect/>
              </a:stretch>
            </p:blipFill>
            <p:spPr>
              <a:xfrm>
                <a:off x="6394800" y="2706280"/>
                <a:ext cx="253440" cy="246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2">
            <p14:nvContentPartPr>
              <p14:cNvPr id="58" name="Ink 57">
                <a:extLst>
                  <a:ext uri="{FF2B5EF4-FFF2-40B4-BE49-F238E27FC236}">
                    <a16:creationId xmlns:a16="http://schemas.microsoft.com/office/drawing/2014/main" id="{3E761ADC-06E1-4C26-8025-68A957A5C9DE}"/>
                  </a:ext>
                </a:extLst>
              </p14:cNvPr>
              <p14:cNvContentPartPr/>
              <p14:nvPr/>
            </p14:nvContentPartPr>
            <p14:xfrm>
              <a:off x="6464640" y="3091480"/>
              <a:ext cx="39240" cy="61200"/>
            </p14:xfrm>
          </p:contentPart>
        </mc:Choice>
        <mc:Fallback xmlns="">
          <p:pic>
            <p:nvPicPr>
              <p:cNvPr id="58" name="Ink 57">
                <a:extLst>
                  <a:ext uri="{FF2B5EF4-FFF2-40B4-BE49-F238E27FC236}">
                    <a16:creationId xmlns:a16="http://schemas.microsoft.com/office/drawing/2014/main" id="{3E761ADC-06E1-4C26-8025-68A957A5C9DE}"/>
                  </a:ext>
                </a:extLst>
              </p:cNvPr>
              <p:cNvPicPr/>
              <p:nvPr/>
            </p:nvPicPr>
            <p:blipFill>
              <a:blip r:embed="rId123"/>
              <a:stretch>
                <a:fillRect/>
              </a:stretch>
            </p:blipFill>
            <p:spPr>
              <a:xfrm>
                <a:off x="6456000" y="3082480"/>
                <a:ext cx="56880" cy="78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4">
            <p14:nvContentPartPr>
              <p14:cNvPr id="62" name="Ink 61">
                <a:extLst>
                  <a:ext uri="{FF2B5EF4-FFF2-40B4-BE49-F238E27FC236}">
                    <a16:creationId xmlns:a16="http://schemas.microsoft.com/office/drawing/2014/main" id="{D4DB3600-269D-43FE-B559-43AD492B54AE}"/>
                  </a:ext>
                </a:extLst>
              </p14:cNvPr>
              <p14:cNvContentPartPr/>
              <p14:nvPr/>
            </p14:nvContentPartPr>
            <p14:xfrm>
              <a:off x="6515040" y="3032080"/>
              <a:ext cx="21600" cy="5400"/>
            </p14:xfrm>
          </p:contentPart>
        </mc:Choice>
        <mc:Fallback xmlns="">
          <p:pic>
            <p:nvPicPr>
              <p:cNvPr id="62" name="Ink 61">
                <a:extLst>
                  <a:ext uri="{FF2B5EF4-FFF2-40B4-BE49-F238E27FC236}">
                    <a16:creationId xmlns:a16="http://schemas.microsoft.com/office/drawing/2014/main" id="{D4DB3600-269D-43FE-B559-43AD492B54AE}"/>
                  </a:ext>
                </a:extLst>
              </p:cNvPr>
              <p:cNvPicPr/>
              <p:nvPr/>
            </p:nvPicPr>
            <p:blipFill>
              <a:blip r:embed="rId125"/>
              <a:stretch>
                <a:fillRect/>
              </a:stretch>
            </p:blipFill>
            <p:spPr>
              <a:xfrm>
                <a:off x="6506040" y="3023080"/>
                <a:ext cx="39240" cy="23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6">
            <p14:nvContentPartPr>
              <p14:cNvPr id="86" name="Ink 85">
                <a:extLst>
                  <a:ext uri="{FF2B5EF4-FFF2-40B4-BE49-F238E27FC236}">
                    <a16:creationId xmlns:a16="http://schemas.microsoft.com/office/drawing/2014/main" id="{272222FD-022F-44C2-B9C2-C5A25A5A2EB3}"/>
                  </a:ext>
                </a:extLst>
              </p14:cNvPr>
              <p14:cNvContentPartPr/>
              <p14:nvPr/>
            </p14:nvContentPartPr>
            <p14:xfrm>
              <a:off x="6718440" y="2558680"/>
              <a:ext cx="942120" cy="426960"/>
            </p14:xfrm>
          </p:contentPart>
        </mc:Choice>
        <mc:Fallback xmlns="">
          <p:pic>
            <p:nvPicPr>
              <p:cNvPr id="86" name="Ink 85">
                <a:extLst>
                  <a:ext uri="{FF2B5EF4-FFF2-40B4-BE49-F238E27FC236}">
                    <a16:creationId xmlns:a16="http://schemas.microsoft.com/office/drawing/2014/main" id="{272222FD-022F-44C2-B9C2-C5A25A5A2EB3}"/>
                  </a:ext>
                </a:extLst>
              </p:cNvPr>
              <p:cNvPicPr/>
              <p:nvPr/>
            </p:nvPicPr>
            <p:blipFill>
              <a:blip r:embed="rId127"/>
              <a:stretch>
                <a:fillRect/>
              </a:stretch>
            </p:blipFill>
            <p:spPr>
              <a:xfrm>
                <a:off x="6709800" y="2549672"/>
                <a:ext cx="959760" cy="44461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8">
            <p14:nvContentPartPr>
              <p14:cNvPr id="53" name="Ink 52">
                <a:extLst>
                  <a:ext uri="{FF2B5EF4-FFF2-40B4-BE49-F238E27FC236}">
                    <a16:creationId xmlns:a16="http://schemas.microsoft.com/office/drawing/2014/main" id="{E6A34949-0B38-4BD6-A8A8-CD8462DA206A}"/>
                  </a:ext>
                </a:extLst>
              </p14:cNvPr>
              <p14:cNvContentPartPr/>
              <p14:nvPr/>
            </p14:nvContentPartPr>
            <p14:xfrm>
              <a:off x="1905960" y="3215680"/>
              <a:ext cx="897480" cy="361080"/>
            </p14:xfrm>
          </p:contentPart>
        </mc:Choice>
        <mc:Fallback xmlns="">
          <p:pic>
            <p:nvPicPr>
              <p:cNvPr id="53" name="Ink 52">
                <a:extLst>
                  <a:ext uri="{FF2B5EF4-FFF2-40B4-BE49-F238E27FC236}">
                    <a16:creationId xmlns:a16="http://schemas.microsoft.com/office/drawing/2014/main" id="{E6A34949-0B38-4BD6-A8A8-CD8462DA206A}"/>
                  </a:ext>
                </a:extLst>
              </p:cNvPr>
              <p:cNvPicPr/>
              <p:nvPr/>
            </p:nvPicPr>
            <p:blipFill>
              <a:blip r:embed="rId129"/>
              <a:stretch>
                <a:fillRect/>
              </a:stretch>
            </p:blipFill>
            <p:spPr>
              <a:xfrm>
                <a:off x="1896960" y="3207040"/>
                <a:ext cx="915120" cy="378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0">
            <p14:nvContentPartPr>
              <p14:cNvPr id="63" name="Ink 62">
                <a:extLst>
                  <a:ext uri="{FF2B5EF4-FFF2-40B4-BE49-F238E27FC236}">
                    <a16:creationId xmlns:a16="http://schemas.microsoft.com/office/drawing/2014/main" id="{4F7DF870-3FE6-4091-BBA6-5797934D06F8}"/>
                  </a:ext>
                </a:extLst>
              </p14:cNvPr>
              <p14:cNvContentPartPr/>
              <p14:nvPr/>
            </p14:nvContentPartPr>
            <p14:xfrm>
              <a:off x="3348840" y="3713200"/>
              <a:ext cx="40680" cy="60840"/>
            </p14:xfrm>
          </p:contentPart>
        </mc:Choice>
        <mc:Fallback xmlns="">
          <p:pic>
            <p:nvPicPr>
              <p:cNvPr id="63" name="Ink 62">
                <a:extLst>
                  <a:ext uri="{FF2B5EF4-FFF2-40B4-BE49-F238E27FC236}">
                    <a16:creationId xmlns:a16="http://schemas.microsoft.com/office/drawing/2014/main" id="{4F7DF870-3FE6-4091-BBA6-5797934D06F8}"/>
                  </a:ext>
                </a:extLst>
              </p:cNvPr>
              <p:cNvPicPr/>
              <p:nvPr/>
            </p:nvPicPr>
            <p:blipFill>
              <a:blip r:embed="rId131"/>
              <a:stretch>
                <a:fillRect/>
              </a:stretch>
            </p:blipFill>
            <p:spPr>
              <a:xfrm>
                <a:off x="3339840" y="3704200"/>
                <a:ext cx="58320" cy="78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2">
            <p14:nvContentPartPr>
              <p14:cNvPr id="74" name="Ink 73">
                <a:extLst>
                  <a:ext uri="{FF2B5EF4-FFF2-40B4-BE49-F238E27FC236}">
                    <a16:creationId xmlns:a16="http://schemas.microsoft.com/office/drawing/2014/main" id="{AB1339C2-F72F-4D2B-BD1E-7F5844BDFAA9}"/>
                  </a:ext>
                </a:extLst>
              </p14:cNvPr>
              <p14:cNvContentPartPr/>
              <p14:nvPr/>
            </p14:nvContentPartPr>
            <p14:xfrm>
              <a:off x="3308880" y="3384520"/>
              <a:ext cx="810720" cy="278640"/>
            </p14:xfrm>
          </p:contentPart>
        </mc:Choice>
        <mc:Fallback xmlns="">
          <p:pic>
            <p:nvPicPr>
              <p:cNvPr id="74" name="Ink 73">
                <a:extLst>
                  <a:ext uri="{FF2B5EF4-FFF2-40B4-BE49-F238E27FC236}">
                    <a16:creationId xmlns:a16="http://schemas.microsoft.com/office/drawing/2014/main" id="{AB1339C2-F72F-4D2B-BD1E-7F5844BDFAA9}"/>
                  </a:ext>
                </a:extLst>
              </p:cNvPr>
              <p:cNvPicPr/>
              <p:nvPr/>
            </p:nvPicPr>
            <p:blipFill>
              <a:blip r:embed="rId133"/>
              <a:stretch>
                <a:fillRect/>
              </a:stretch>
            </p:blipFill>
            <p:spPr>
              <a:xfrm>
                <a:off x="3299880" y="3375520"/>
                <a:ext cx="828360" cy="296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4">
            <p14:nvContentPartPr>
              <p14:cNvPr id="75" name="Ink 74">
                <a:extLst>
                  <a:ext uri="{FF2B5EF4-FFF2-40B4-BE49-F238E27FC236}">
                    <a16:creationId xmlns:a16="http://schemas.microsoft.com/office/drawing/2014/main" id="{8D41EC7D-38C2-487F-B937-98A08D7B2D66}"/>
                  </a:ext>
                </a:extLst>
              </p14:cNvPr>
              <p14:cNvContentPartPr/>
              <p14:nvPr/>
            </p14:nvContentPartPr>
            <p14:xfrm>
              <a:off x="3837000" y="3266440"/>
              <a:ext cx="165960" cy="61200"/>
            </p14:xfrm>
          </p:contentPart>
        </mc:Choice>
        <mc:Fallback xmlns="">
          <p:pic>
            <p:nvPicPr>
              <p:cNvPr id="75" name="Ink 74">
                <a:extLst>
                  <a:ext uri="{FF2B5EF4-FFF2-40B4-BE49-F238E27FC236}">
                    <a16:creationId xmlns:a16="http://schemas.microsoft.com/office/drawing/2014/main" id="{8D41EC7D-38C2-487F-B937-98A08D7B2D66}"/>
                  </a:ext>
                </a:extLst>
              </p:cNvPr>
              <p:cNvPicPr/>
              <p:nvPr/>
            </p:nvPicPr>
            <p:blipFill>
              <a:blip r:embed="rId135"/>
              <a:stretch>
                <a:fillRect/>
              </a:stretch>
            </p:blipFill>
            <p:spPr>
              <a:xfrm>
                <a:off x="3828000" y="3257440"/>
                <a:ext cx="183600" cy="78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6">
            <p14:nvContentPartPr>
              <p14:cNvPr id="76" name="Ink 75">
                <a:extLst>
                  <a:ext uri="{FF2B5EF4-FFF2-40B4-BE49-F238E27FC236}">
                    <a16:creationId xmlns:a16="http://schemas.microsoft.com/office/drawing/2014/main" id="{C27728DD-EE70-4251-B587-6EFDC70C0CF0}"/>
                  </a:ext>
                </a:extLst>
              </p14:cNvPr>
              <p14:cNvContentPartPr/>
              <p14:nvPr/>
            </p14:nvContentPartPr>
            <p14:xfrm>
              <a:off x="4221480" y="3438880"/>
              <a:ext cx="129600" cy="10800"/>
            </p14:xfrm>
          </p:contentPart>
        </mc:Choice>
        <mc:Fallback xmlns="">
          <p:pic>
            <p:nvPicPr>
              <p:cNvPr id="76" name="Ink 75">
                <a:extLst>
                  <a:ext uri="{FF2B5EF4-FFF2-40B4-BE49-F238E27FC236}">
                    <a16:creationId xmlns:a16="http://schemas.microsoft.com/office/drawing/2014/main" id="{C27728DD-EE70-4251-B587-6EFDC70C0CF0}"/>
                  </a:ext>
                </a:extLst>
              </p:cNvPr>
              <p:cNvPicPr/>
              <p:nvPr/>
            </p:nvPicPr>
            <p:blipFill>
              <a:blip r:embed="rId137"/>
              <a:stretch>
                <a:fillRect/>
              </a:stretch>
            </p:blipFill>
            <p:spPr>
              <a:xfrm>
                <a:off x="4212480" y="3429880"/>
                <a:ext cx="147240" cy="28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8">
            <p14:nvContentPartPr>
              <p14:cNvPr id="77" name="Ink 76">
                <a:extLst>
                  <a:ext uri="{FF2B5EF4-FFF2-40B4-BE49-F238E27FC236}">
                    <a16:creationId xmlns:a16="http://schemas.microsoft.com/office/drawing/2014/main" id="{3027931C-F915-4AAE-95A1-C05B33E847BB}"/>
                  </a:ext>
                </a:extLst>
              </p14:cNvPr>
              <p14:cNvContentPartPr/>
              <p14:nvPr/>
            </p14:nvContentPartPr>
            <p14:xfrm>
              <a:off x="4243080" y="3491800"/>
              <a:ext cx="87840" cy="19080"/>
            </p14:xfrm>
          </p:contentPart>
        </mc:Choice>
        <mc:Fallback xmlns="">
          <p:pic>
            <p:nvPicPr>
              <p:cNvPr id="77" name="Ink 76">
                <a:extLst>
                  <a:ext uri="{FF2B5EF4-FFF2-40B4-BE49-F238E27FC236}">
                    <a16:creationId xmlns:a16="http://schemas.microsoft.com/office/drawing/2014/main" id="{3027931C-F915-4AAE-95A1-C05B33E847BB}"/>
                  </a:ext>
                </a:extLst>
              </p:cNvPr>
              <p:cNvPicPr/>
              <p:nvPr/>
            </p:nvPicPr>
            <p:blipFill>
              <a:blip r:embed="rId139"/>
              <a:stretch>
                <a:fillRect/>
              </a:stretch>
            </p:blipFill>
            <p:spPr>
              <a:xfrm>
                <a:off x="4234440" y="3482800"/>
                <a:ext cx="105480" cy="36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0">
            <p14:nvContentPartPr>
              <p14:cNvPr id="92" name="Ink 91">
                <a:extLst>
                  <a:ext uri="{FF2B5EF4-FFF2-40B4-BE49-F238E27FC236}">
                    <a16:creationId xmlns:a16="http://schemas.microsoft.com/office/drawing/2014/main" id="{8D9FE9C4-43D7-4AB2-94B2-A4B55403BD52}"/>
                  </a:ext>
                </a:extLst>
              </p14:cNvPr>
              <p14:cNvContentPartPr/>
              <p14:nvPr/>
            </p14:nvContentPartPr>
            <p14:xfrm>
              <a:off x="4454760" y="3239800"/>
              <a:ext cx="352080" cy="496800"/>
            </p14:xfrm>
          </p:contentPart>
        </mc:Choice>
        <mc:Fallback xmlns="">
          <p:pic>
            <p:nvPicPr>
              <p:cNvPr id="92" name="Ink 91">
                <a:extLst>
                  <a:ext uri="{FF2B5EF4-FFF2-40B4-BE49-F238E27FC236}">
                    <a16:creationId xmlns:a16="http://schemas.microsoft.com/office/drawing/2014/main" id="{8D9FE9C4-43D7-4AB2-94B2-A4B55403BD52}"/>
                  </a:ext>
                </a:extLst>
              </p:cNvPr>
              <p:cNvPicPr/>
              <p:nvPr/>
            </p:nvPicPr>
            <p:blipFill>
              <a:blip r:embed="rId141"/>
              <a:stretch>
                <a:fillRect/>
              </a:stretch>
            </p:blipFill>
            <p:spPr>
              <a:xfrm>
                <a:off x="4445769" y="3231160"/>
                <a:ext cx="369702" cy="514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2">
            <p14:nvContentPartPr>
              <p14:cNvPr id="104" name="Ink 103">
                <a:extLst>
                  <a:ext uri="{FF2B5EF4-FFF2-40B4-BE49-F238E27FC236}">
                    <a16:creationId xmlns:a16="http://schemas.microsoft.com/office/drawing/2014/main" id="{C118A89E-D2E8-4FB0-A1BD-ED0FCF4F8765}"/>
                  </a:ext>
                </a:extLst>
              </p14:cNvPr>
              <p14:cNvContentPartPr/>
              <p14:nvPr/>
            </p14:nvContentPartPr>
            <p14:xfrm>
              <a:off x="4888920" y="3297040"/>
              <a:ext cx="784800" cy="327600"/>
            </p14:xfrm>
          </p:contentPart>
        </mc:Choice>
        <mc:Fallback xmlns="">
          <p:pic>
            <p:nvPicPr>
              <p:cNvPr id="104" name="Ink 103">
                <a:extLst>
                  <a:ext uri="{FF2B5EF4-FFF2-40B4-BE49-F238E27FC236}">
                    <a16:creationId xmlns:a16="http://schemas.microsoft.com/office/drawing/2014/main" id="{C118A89E-D2E8-4FB0-A1BD-ED0FCF4F8765}"/>
                  </a:ext>
                </a:extLst>
              </p:cNvPr>
              <p:cNvPicPr/>
              <p:nvPr/>
            </p:nvPicPr>
            <p:blipFill>
              <a:blip r:embed="rId143"/>
              <a:stretch>
                <a:fillRect/>
              </a:stretch>
            </p:blipFill>
            <p:spPr>
              <a:xfrm>
                <a:off x="4880280" y="3288050"/>
                <a:ext cx="802440" cy="34522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4">
            <p14:nvContentPartPr>
              <p14:cNvPr id="105" name="Ink 104">
                <a:extLst>
                  <a:ext uri="{FF2B5EF4-FFF2-40B4-BE49-F238E27FC236}">
                    <a16:creationId xmlns:a16="http://schemas.microsoft.com/office/drawing/2014/main" id="{B2443836-A296-4481-9CFC-EDD0E0FC0A67}"/>
                  </a:ext>
                </a:extLst>
              </p14:cNvPr>
              <p14:cNvContentPartPr/>
              <p14:nvPr/>
            </p14:nvContentPartPr>
            <p14:xfrm>
              <a:off x="5831040" y="3474160"/>
              <a:ext cx="163080" cy="5760"/>
            </p14:xfrm>
          </p:contentPart>
        </mc:Choice>
        <mc:Fallback xmlns="">
          <p:pic>
            <p:nvPicPr>
              <p:cNvPr id="105" name="Ink 104">
                <a:extLst>
                  <a:ext uri="{FF2B5EF4-FFF2-40B4-BE49-F238E27FC236}">
                    <a16:creationId xmlns:a16="http://schemas.microsoft.com/office/drawing/2014/main" id="{B2443836-A296-4481-9CFC-EDD0E0FC0A67}"/>
                  </a:ext>
                </a:extLst>
              </p:cNvPr>
              <p:cNvPicPr/>
              <p:nvPr/>
            </p:nvPicPr>
            <p:blipFill>
              <a:blip r:embed="rId145"/>
              <a:stretch>
                <a:fillRect/>
              </a:stretch>
            </p:blipFill>
            <p:spPr>
              <a:xfrm>
                <a:off x="5822400" y="3465520"/>
                <a:ext cx="180720" cy="23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6">
            <p14:nvContentPartPr>
              <p14:cNvPr id="106" name="Ink 105">
                <a:extLst>
                  <a:ext uri="{FF2B5EF4-FFF2-40B4-BE49-F238E27FC236}">
                    <a16:creationId xmlns:a16="http://schemas.microsoft.com/office/drawing/2014/main" id="{0E12924A-322A-4782-A8A5-17DFF503A5D6}"/>
                  </a:ext>
                </a:extLst>
              </p14:cNvPr>
              <p14:cNvContentPartPr/>
              <p14:nvPr/>
            </p14:nvContentPartPr>
            <p14:xfrm>
              <a:off x="5872080" y="3531400"/>
              <a:ext cx="139680" cy="9720"/>
            </p14:xfrm>
          </p:contentPart>
        </mc:Choice>
        <mc:Fallback xmlns="">
          <p:pic>
            <p:nvPicPr>
              <p:cNvPr id="106" name="Ink 105">
                <a:extLst>
                  <a:ext uri="{FF2B5EF4-FFF2-40B4-BE49-F238E27FC236}">
                    <a16:creationId xmlns:a16="http://schemas.microsoft.com/office/drawing/2014/main" id="{0E12924A-322A-4782-A8A5-17DFF503A5D6}"/>
                  </a:ext>
                </a:extLst>
              </p:cNvPr>
              <p:cNvPicPr/>
              <p:nvPr/>
            </p:nvPicPr>
            <p:blipFill>
              <a:blip r:embed="rId147"/>
              <a:stretch>
                <a:fillRect/>
              </a:stretch>
            </p:blipFill>
            <p:spPr>
              <a:xfrm>
                <a:off x="5863440" y="3522760"/>
                <a:ext cx="157320" cy="2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8">
            <p14:nvContentPartPr>
              <p14:cNvPr id="117" name="Ink 116">
                <a:extLst>
                  <a:ext uri="{FF2B5EF4-FFF2-40B4-BE49-F238E27FC236}">
                    <a16:creationId xmlns:a16="http://schemas.microsoft.com/office/drawing/2014/main" id="{27B9FF59-1D55-4297-BEF9-0BFB3F2DA075}"/>
                  </a:ext>
                </a:extLst>
              </p14:cNvPr>
              <p14:cNvContentPartPr/>
              <p14:nvPr/>
            </p14:nvContentPartPr>
            <p14:xfrm>
              <a:off x="6181680" y="3256000"/>
              <a:ext cx="684360" cy="453600"/>
            </p14:xfrm>
          </p:contentPart>
        </mc:Choice>
        <mc:Fallback xmlns="">
          <p:pic>
            <p:nvPicPr>
              <p:cNvPr id="117" name="Ink 116">
                <a:extLst>
                  <a:ext uri="{FF2B5EF4-FFF2-40B4-BE49-F238E27FC236}">
                    <a16:creationId xmlns:a16="http://schemas.microsoft.com/office/drawing/2014/main" id="{27B9FF59-1D55-4297-BEF9-0BFB3F2DA075}"/>
                  </a:ext>
                </a:extLst>
              </p:cNvPr>
              <p:cNvPicPr/>
              <p:nvPr/>
            </p:nvPicPr>
            <p:blipFill>
              <a:blip r:embed="rId149"/>
              <a:stretch>
                <a:fillRect/>
              </a:stretch>
            </p:blipFill>
            <p:spPr>
              <a:xfrm>
                <a:off x="6173035" y="3247353"/>
                <a:ext cx="702009" cy="47125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0">
            <p14:nvContentPartPr>
              <p14:cNvPr id="118" name="Ink 117">
                <a:extLst>
                  <a:ext uri="{FF2B5EF4-FFF2-40B4-BE49-F238E27FC236}">
                    <a16:creationId xmlns:a16="http://schemas.microsoft.com/office/drawing/2014/main" id="{05B03B1B-CB04-4BC2-8432-4FEB65B2E6B3}"/>
                  </a:ext>
                </a:extLst>
              </p14:cNvPr>
              <p14:cNvContentPartPr/>
              <p14:nvPr/>
            </p14:nvContentPartPr>
            <p14:xfrm>
              <a:off x="6966480" y="3399280"/>
              <a:ext cx="123480" cy="164520"/>
            </p14:xfrm>
          </p:contentPart>
        </mc:Choice>
        <mc:Fallback xmlns="">
          <p:pic>
            <p:nvPicPr>
              <p:cNvPr id="118" name="Ink 117">
                <a:extLst>
                  <a:ext uri="{FF2B5EF4-FFF2-40B4-BE49-F238E27FC236}">
                    <a16:creationId xmlns:a16="http://schemas.microsoft.com/office/drawing/2014/main" id="{05B03B1B-CB04-4BC2-8432-4FEB65B2E6B3}"/>
                  </a:ext>
                </a:extLst>
              </p:cNvPr>
              <p:cNvPicPr/>
              <p:nvPr/>
            </p:nvPicPr>
            <p:blipFill>
              <a:blip r:embed="rId151"/>
              <a:stretch>
                <a:fillRect/>
              </a:stretch>
            </p:blipFill>
            <p:spPr>
              <a:xfrm>
                <a:off x="6957480" y="3390280"/>
                <a:ext cx="141120" cy="182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2">
            <p14:nvContentPartPr>
              <p14:cNvPr id="119" name="Ink 118">
                <a:extLst>
                  <a:ext uri="{FF2B5EF4-FFF2-40B4-BE49-F238E27FC236}">
                    <a16:creationId xmlns:a16="http://schemas.microsoft.com/office/drawing/2014/main" id="{80491044-A8C5-4FC9-8C19-F2CAC5E43E41}"/>
                  </a:ext>
                </a:extLst>
              </p14:cNvPr>
              <p14:cNvContentPartPr/>
              <p14:nvPr/>
            </p14:nvContentPartPr>
            <p14:xfrm>
              <a:off x="6957120" y="3322240"/>
              <a:ext cx="124200" cy="37440"/>
            </p14:xfrm>
          </p:contentPart>
        </mc:Choice>
        <mc:Fallback xmlns="">
          <p:pic>
            <p:nvPicPr>
              <p:cNvPr id="119" name="Ink 118">
                <a:extLst>
                  <a:ext uri="{FF2B5EF4-FFF2-40B4-BE49-F238E27FC236}">
                    <a16:creationId xmlns:a16="http://schemas.microsoft.com/office/drawing/2014/main" id="{80491044-A8C5-4FC9-8C19-F2CAC5E43E41}"/>
                  </a:ext>
                </a:extLst>
              </p:cNvPr>
              <p:cNvPicPr/>
              <p:nvPr/>
            </p:nvPicPr>
            <p:blipFill>
              <a:blip r:embed="rId153"/>
              <a:stretch>
                <a:fillRect/>
              </a:stretch>
            </p:blipFill>
            <p:spPr>
              <a:xfrm>
                <a:off x="6948480" y="3313240"/>
                <a:ext cx="141840" cy="55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4">
            <p14:nvContentPartPr>
              <p14:cNvPr id="120" name="Ink 119">
                <a:extLst>
                  <a:ext uri="{FF2B5EF4-FFF2-40B4-BE49-F238E27FC236}">
                    <a16:creationId xmlns:a16="http://schemas.microsoft.com/office/drawing/2014/main" id="{102BAB99-5368-410E-A4CF-6D1A302DB7B7}"/>
                  </a:ext>
                </a:extLst>
              </p14:cNvPr>
              <p14:cNvContentPartPr/>
              <p14:nvPr/>
            </p14:nvContentPartPr>
            <p14:xfrm>
              <a:off x="6968640" y="3239800"/>
              <a:ext cx="128880" cy="13680"/>
            </p14:xfrm>
          </p:contentPart>
        </mc:Choice>
        <mc:Fallback xmlns="">
          <p:pic>
            <p:nvPicPr>
              <p:cNvPr id="120" name="Ink 119">
                <a:extLst>
                  <a:ext uri="{FF2B5EF4-FFF2-40B4-BE49-F238E27FC236}">
                    <a16:creationId xmlns:a16="http://schemas.microsoft.com/office/drawing/2014/main" id="{102BAB99-5368-410E-A4CF-6D1A302DB7B7}"/>
                  </a:ext>
                </a:extLst>
              </p:cNvPr>
              <p:cNvPicPr/>
              <p:nvPr/>
            </p:nvPicPr>
            <p:blipFill>
              <a:blip r:embed="rId155"/>
              <a:stretch>
                <a:fillRect/>
              </a:stretch>
            </p:blipFill>
            <p:spPr>
              <a:xfrm>
                <a:off x="6959640" y="3230800"/>
                <a:ext cx="146520" cy="31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6">
            <p14:nvContentPartPr>
              <p14:cNvPr id="121" name="Ink 120">
                <a:extLst>
                  <a:ext uri="{FF2B5EF4-FFF2-40B4-BE49-F238E27FC236}">
                    <a16:creationId xmlns:a16="http://schemas.microsoft.com/office/drawing/2014/main" id="{232B5F05-27B7-4240-866A-508AA9F6362A}"/>
                  </a:ext>
                </a:extLst>
              </p14:cNvPr>
              <p14:cNvContentPartPr/>
              <p14:nvPr/>
            </p14:nvContentPartPr>
            <p14:xfrm>
              <a:off x="7316400" y="3430600"/>
              <a:ext cx="147600" cy="4320"/>
            </p14:xfrm>
          </p:contentPart>
        </mc:Choice>
        <mc:Fallback xmlns="">
          <p:pic>
            <p:nvPicPr>
              <p:cNvPr id="121" name="Ink 120">
                <a:extLst>
                  <a:ext uri="{FF2B5EF4-FFF2-40B4-BE49-F238E27FC236}">
                    <a16:creationId xmlns:a16="http://schemas.microsoft.com/office/drawing/2014/main" id="{232B5F05-27B7-4240-866A-508AA9F6362A}"/>
                  </a:ext>
                </a:extLst>
              </p:cNvPr>
              <p:cNvPicPr/>
              <p:nvPr/>
            </p:nvPicPr>
            <p:blipFill>
              <a:blip r:embed="rId157"/>
              <a:stretch>
                <a:fillRect/>
              </a:stretch>
            </p:blipFill>
            <p:spPr>
              <a:xfrm>
                <a:off x="7307400" y="3421960"/>
                <a:ext cx="165240" cy="21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8">
            <p14:nvContentPartPr>
              <p14:cNvPr id="122" name="Ink 121">
                <a:extLst>
                  <a:ext uri="{FF2B5EF4-FFF2-40B4-BE49-F238E27FC236}">
                    <a16:creationId xmlns:a16="http://schemas.microsoft.com/office/drawing/2014/main" id="{0358D0FC-D19D-42C2-A02F-E0E9CB532914}"/>
                  </a:ext>
                </a:extLst>
              </p14:cNvPr>
              <p14:cNvContentPartPr/>
              <p14:nvPr/>
            </p14:nvContentPartPr>
            <p14:xfrm>
              <a:off x="7327560" y="3501160"/>
              <a:ext cx="151560" cy="8280"/>
            </p14:xfrm>
          </p:contentPart>
        </mc:Choice>
        <mc:Fallback xmlns="">
          <p:pic>
            <p:nvPicPr>
              <p:cNvPr id="122" name="Ink 121">
                <a:extLst>
                  <a:ext uri="{FF2B5EF4-FFF2-40B4-BE49-F238E27FC236}">
                    <a16:creationId xmlns:a16="http://schemas.microsoft.com/office/drawing/2014/main" id="{0358D0FC-D19D-42C2-A02F-E0E9CB532914}"/>
                  </a:ext>
                </a:extLst>
              </p:cNvPr>
              <p:cNvPicPr/>
              <p:nvPr/>
            </p:nvPicPr>
            <p:blipFill>
              <a:blip r:embed="rId159"/>
              <a:stretch>
                <a:fillRect/>
              </a:stretch>
            </p:blipFill>
            <p:spPr>
              <a:xfrm>
                <a:off x="7318560" y="3492160"/>
                <a:ext cx="169200" cy="25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0">
            <p14:nvContentPartPr>
              <p14:cNvPr id="126" name="Ink 125">
                <a:extLst>
                  <a:ext uri="{FF2B5EF4-FFF2-40B4-BE49-F238E27FC236}">
                    <a16:creationId xmlns:a16="http://schemas.microsoft.com/office/drawing/2014/main" id="{18BF8E1D-001F-44D7-9CA3-2522DD8F44DB}"/>
                  </a:ext>
                </a:extLst>
              </p14:cNvPr>
              <p14:cNvContentPartPr/>
              <p14:nvPr/>
            </p14:nvContentPartPr>
            <p14:xfrm>
              <a:off x="7986360" y="3270400"/>
              <a:ext cx="240840" cy="66600"/>
            </p14:xfrm>
          </p:contentPart>
        </mc:Choice>
        <mc:Fallback xmlns="">
          <p:pic>
            <p:nvPicPr>
              <p:cNvPr id="126" name="Ink 125">
                <a:extLst>
                  <a:ext uri="{FF2B5EF4-FFF2-40B4-BE49-F238E27FC236}">
                    <a16:creationId xmlns:a16="http://schemas.microsoft.com/office/drawing/2014/main" id="{18BF8E1D-001F-44D7-9CA3-2522DD8F44DB}"/>
                  </a:ext>
                </a:extLst>
              </p:cNvPr>
              <p:cNvPicPr/>
              <p:nvPr/>
            </p:nvPicPr>
            <p:blipFill>
              <a:blip r:embed="rId161"/>
              <a:stretch>
                <a:fillRect/>
              </a:stretch>
            </p:blipFill>
            <p:spPr>
              <a:xfrm>
                <a:off x="7977360" y="3261400"/>
                <a:ext cx="258480" cy="84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2">
            <p14:nvContentPartPr>
              <p14:cNvPr id="127" name="Ink 126">
                <a:extLst>
                  <a:ext uri="{FF2B5EF4-FFF2-40B4-BE49-F238E27FC236}">
                    <a16:creationId xmlns:a16="http://schemas.microsoft.com/office/drawing/2014/main" id="{C120492D-F0DE-472B-8BAE-C2FBFD036F05}"/>
                  </a:ext>
                </a:extLst>
              </p14:cNvPr>
              <p14:cNvContentPartPr/>
              <p14:nvPr/>
            </p14:nvContentPartPr>
            <p14:xfrm>
              <a:off x="8001480" y="3169240"/>
              <a:ext cx="247680" cy="20880"/>
            </p14:xfrm>
          </p:contentPart>
        </mc:Choice>
        <mc:Fallback xmlns="">
          <p:pic>
            <p:nvPicPr>
              <p:cNvPr id="127" name="Ink 126">
                <a:extLst>
                  <a:ext uri="{FF2B5EF4-FFF2-40B4-BE49-F238E27FC236}">
                    <a16:creationId xmlns:a16="http://schemas.microsoft.com/office/drawing/2014/main" id="{C120492D-F0DE-472B-8BAE-C2FBFD036F05}"/>
                  </a:ext>
                </a:extLst>
              </p:cNvPr>
              <p:cNvPicPr/>
              <p:nvPr/>
            </p:nvPicPr>
            <p:blipFill>
              <a:blip r:embed="rId163"/>
              <a:stretch>
                <a:fillRect/>
              </a:stretch>
            </p:blipFill>
            <p:spPr>
              <a:xfrm>
                <a:off x="7992840" y="3160240"/>
                <a:ext cx="265320" cy="38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4">
            <p14:nvContentPartPr>
              <p14:cNvPr id="128" name="Ink 127">
                <a:extLst>
                  <a:ext uri="{FF2B5EF4-FFF2-40B4-BE49-F238E27FC236}">
                    <a16:creationId xmlns:a16="http://schemas.microsoft.com/office/drawing/2014/main" id="{1EE987F5-19D6-4A7B-80F7-F739CAC591A6}"/>
                  </a:ext>
                </a:extLst>
              </p14:cNvPr>
              <p14:cNvContentPartPr/>
              <p14:nvPr/>
            </p14:nvContentPartPr>
            <p14:xfrm>
              <a:off x="7615200" y="3397480"/>
              <a:ext cx="552960" cy="188280"/>
            </p14:xfrm>
          </p:contentPart>
        </mc:Choice>
        <mc:Fallback xmlns="">
          <p:pic>
            <p:nvPicPr>
              <p:cNvPr id="128" name="Ink 127">
                <a:extLst>
                  <a:ext uri="{FF2B5EF4-FFF2-40B4-BE49-F238E27FC236}">
                    <a16:creationId xmlns:a16="http://schemas.microsoft.com/office/drawing/2014/main" id="{1EE987F5-19D6-4A7B-80F7-F739CAC591A6}"/>
                  </a:ext>
                </a:extLst>
              </p:cNvPr>
              <p:cNvPicPr/>
              <p:nvPr/>
            </p:nvPicPr>
            <p:blipFill>
              <a:blip r:embed="rId165"/>
              <a:stretch>
                <a:fillRect/>
              </a:stretch>
            </p:blipFill>
            <p:spPr>
              <a:xfrm>
                <a:off x="7606200" y="3388840"/>
                <a:ext cx="570600" cy="205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6">
            <p14:nvContentPartPr>
              <p14:cNvPr id="129" name="Ink 128">
                <a:extLst>
                  <a:ext uri="{FF2B5EF4-FFF2-40B4-BE49-F238E27FC236}">
                    <a16:creationId xmlns:a16="http://schemas.microsoft.com/office/drawing/2014/main" id="{2CB37493-CF5E-4993-8DC6-95ED8ECD87A6}"/>
                  </a:ext>
                </a:extLst>
              </p14:cNvPr>
              <p14:cNvContentPartPr/>
              <p14:nvPr/>
            </p14:nvContentPartPr>
            <p14:xfrm>
              <a:off x="3182880" y="3788800"/>
              <a:ext cx="898200" cy="28080"/>
            </p14:xfrm>
          </p:contentPart>
        </mc:Choice>
        <mc:Fallback xmlns="">
          <p:pic>
            <p:nvPicPr>
              <p:cNvPr id="129" name="Ink 128">
                <a:extLst>
                  <a:ext uri="{FF2B5EF4-FFF2-40B4-BE49-F238E27FC236}">
                    <a16:creationId xmlns:a16="http://schemas.microsoft.com/office/drawing/2014/main" id="{2CB37493-CF5E-4993-8DC6-95ED8ECD87A6}"/>
                  </a:ext>
                </a:extLst>
              </p:cNvPr>
              <p:cNvPicPr/>
              <p:nvPr/>
            </p:nvPicPr>
            <p:blipFill>
              <a:blip r:embed="rId167"/>
              <a:stretch>
                <a:fillRect/>
              </a:stretch>
            </p:blipFill>
            <p:spPr>
              <a:xfrm>
                <a:off x="3165240" y="3752800"/>
                <a:ext cx="933840" cy="99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8">
            <p14:nvContentPartPr>
              <p14:cNvPr id="130" name="Ink 129">
                <a:extLst>
                  <a:ext uri="{FF2B5EF4-FFF2-40B4-BE49-F238E27FC236}">
                    <a16:creationId xmlns:a16="http://schemas.microsoft.com/office/drawing/2014/main" id="{23504759-5E91-4DC7-8FCD-FC36D9A6D71D}"/>
                  </a:ext>
                </a:extLst>
              </p14:cNvPr>
              <p14:cNvContentPartPr/>
              <p14:nvPr/>
            </p14:nvContentPartPr>
            <p14:xfrm>
              <a:off x="7542840" y="3636520"/>
              <a:ext cx="709560" cy="14760"/>
            </p14:xfrm>
          </p:contentPart>
        </mc:Choice>
        <mc:Fallback xmlns="">
          <p:pic>
            <p:nvPicPr>
              <p:cNvPr id="130" name="Ink 129">
                <a:extLst>
                  <a:ext uri="{FF2B5EF4-FFF2-40B4-BE49-F238E27FC236}">
                    <a16:creationId xmlns:a16="http://schemas.microsoft.com/office/drawing/2014/main" id="{23504759-5E91-4DC7-8FCD-FC36D9A6D71D}"/>
                  </a:ext>
                </a:extLst>
              </p:cNvPr>
              <p:cNvPicPr/>
              <p:nvPr/>
            </p:nvPicPr>
            <p:blipFill>
              <a:blip r:embed="rId169"/>
              <a:stretch>
                <a:fillRect/>
              </a:stretch>
            </p:blipFill>
            <p:spPr>
              <a:xfrm>
                <a:off x="7525200" y="3600520"/>
                <a:ext cx="745200" cy="86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0">
            <p14:nvContentPartPr>
              <p14:cNvPr id="168" name="Ink 167">
                <a:extLst>
                  <a:ext uri="{FF2B5EF4-FFF2-40B4-BE49-F238E27FC236}">
                    <a16:creationId xmlns:a16="http://schemas.microsoft.com/office/drawing/2014/main" id="{5407CAF3-FB40-42E4-9333-FFCF7CDEE279}"/>
                  </a:ext>
                </a:extLst>
              </p14:cNvPr>
              <p14:cNvContentPartPr/>
              <p14:nvPr/>
            </p14:nvContentPartPr>
            <p14:xfrm>
              <a:off x="4878840" y="3139000"/>
              <a:ext cx="1003680" cy="33480"/>
            </p14:xfrm>
          </p:contentPart>
        </mc:Choice>
        <mc:Fallback xmlns="">
          <p:pic>
            <p:nvPicPr>
              <p:cNvPr id="168" name="Ink 167">
                <a:extLst>
                  <a:ext uri="{FF2B5EF4-FFF2-40B4-BE49-F238E27FC236}">
                    <a16:creationId xmlns:a16="http://schemas.microsoft.com/office/drawing/2014/main" id="{5407CAF3-FB40-42E4-9333-FFCF7CDEE279}"/>
                  </a:ext>
                </a:extLst>
              </p:cNvPr>
              <p:cNvPicPr/>
              <p:nvPr/>
            </p:nvPicPr>
            <p:blipFill>
              <a:blip r:embed="rId171"/>
              <a:stretch>
                <a:fillRect/>
              </a:stretch>
            </p:blipFill>
            <p:spPr>
              <a:xfrm>
                <a:off x="4860840" y="3103360"/>
                <a:ext cx="1039320" cy="1051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16653192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44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7E840EEA-0276-44D2-9456-B49D73ED2800}"/>
                  </a:ext>
                </a:extLst>
              </p14:cNvPr>
              <p14:cNvContentPartPr/>
              <p14:nvPr/>
            </p14:nvContentPartPr>
            <p14:xfrm>
              <a:off x="504480" y="193840"/>
              <a:ext cx="1121040" cy="4611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7E840EEA-0276-44D2-9456-B49D73ED2800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95837" y="185193"/>
                <a:ext cx="1138686" cy="47881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4D3647BF-82C8-4C28-B913-C77E4610629E}"/>
                  </a:ext>
                </a:extLst>
              </p14:cNvPr>
              <p14:cNvContentPartPr/>
              <p14:nvPr/>
            </p14:nvContentPartPr>
            <p14:xfrm>
              <a:off x="2463240" y="418120"/>
              <a:ext cx="298440" cy="16200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4D3647BF-82C8-4C28-B913-C77E4610629E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454600" y="409120"/>
                <a:ext cx="316080" cy="179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CA118701-8649-468B-A678-94911AEADED8}"/>
                  </a:ext>
                </a:extLst>
              </p14:cNvPr>
              <p14:cNvContentPartPr/>
              <p14:nvPr/>
            </p14:nvContentPartPr>
            <p14:xfrm>
              <a:off x="2804880" y="419920"/>
              <a:ext cx="179640" cy="18720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CA118701-8649-468B-A678-94911AEADED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796240" y="410920"/>
                <a:ext cx="197280" cy="204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9D4A17CC-2035-4A95-903D-EEB5BA5B1868}"/>
                  </a:ext>
                </a:extLst>
              </p14:cNvPr>
              <p14:cNvContentPartPr/>
              <p14:nvPr/>
            </p14:nvContentPartPr>
            <p14:xfrm>
              <a:off x="3241920" y="391840"/>
              <a:ext cx="1698840" cy="286560"/>
            </p14:xfrm>
          </p:contentPart>
        </mc:Choice>
        <mc:Fallback xmlns=""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9D4A17CC-2035-4A95-903D-EEB5BA5B1868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3232920" y="382840"/>
                <a:ext cx="1716480" cy="304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30" name="Ink 29">
                <a:extLst>
                  <a:ext uri="{FF2B5EF4-FFF2-40B4-BE49-F238E27FC236}">
                    <a16:creationId xmlns:a16="http://schemas.microsoft.com/office/drawing/2014/main" id="{8DCCE9F0-1E63-4270-A433-45D0AEEDDBA5}"/>
                  </a:ext>
                </a:extLst>
              </p14:cNvPr>
              <p14:cNvContentPartPr/>
              <p14:nvPr/>
            </p14:nvContentPartPr>
            <p14:xfrm>
              <a:off x="5333520" y="174040"/>
              <a:ext cx="392400" cy="523440"/>
            </p14:xfrm>
          </p:contentPart>
        </mc:Choice>
        <mc:Fallback xmlns="">
          <p:pic>
            <p:nvPicPr>
              <p:cNvPr id="30" name="Ink 29">
                <a:extLst>
                  <a:ext uri="{FF2B5EF4-FFF2-40B4-BE49-F238E27FC236}">
                    <a16:creationId xmlns:a16="http://schemas.microsoft.com/office/drawing/2014/main" id="{8DCCE9F0-1E63-4270-A433-45D0AEEDDBA5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5324528" y="165400"/>
                <a:ext cx="410024" cy="541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id="{FE8EBC02-C4E8-4688-987D-84C165F65A6F}"/>
                  </a:ext>
                </a:extLst>
              </p14:cNvPr>
              <p14:cNvContentPartPr/>
              <p14:nvPr/>
            </p14:nvContentPartPr>
            <p14:xfrm>
              <a:off x="5893680" y="599560"/>
              <a:ext cx="89280" cy="134640"/>
            </p14:xfrm>
          </p:contentPart>
        </mc:Choice>
        <mc:Fallback xmlns=""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FE8EBC02-C4E8-4688-987D-84C165F65A6F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5885040" y="590920"/>
                <a:ext cx="106920" cy="152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32" name="Ink 31">
                <a:extLst>
                  <a:ext uri="{FF2B5EF4-FFF2-40B4-BE49-F238E27FC236}">
                    <a16:creationId xmlns:a16="http://schemas.microsoft.com/office/drawing/2014/main" id="{E99D6B22-1361-4AED-8FF5-30FDE6609E68}"/>
                  </a:ext>
                </a:extLst>
              </p14:cNvPr>
              <p14:cNvContentPartPr/>
              <p14:nvPr/>
            </p14:nvContentPartPr>
            <p14:xfrm>
              <a:off x="6153240" y="522880"/>
              <a:ext cx="291960" cy="151560"/>
            </p14:xfrm>
          </p:contentPart>
        </mc:Choice>
        <mc:Fallback xmlns="">
          <p:pic>
            <p:nvPicPr>
              <p:cNvPr id="32" name="Ink 31">
                <a:extLst>
                  <a:ext uri="{FF2B5EF4-FFF2-40B4-BE49-F238E27FC236}">
                    <a16:creationId xmlns:a16="http://schemas.microsoft.com/office/drawing/2014/main" id="{E99D6B22-1361-4AED-8FF5-30FDE6609E68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6144240" y="513880"/>
                <a:ext cx="309600" cy="169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41" name="Ink 40">
                <a:extLst>
                  <a:ext uri="{FF2B5EF4-FFF2-40B4-BE49-F238E27FC236}">
                    <a16:creationId xmlns:a16="http://schemas.microsoft.com/office/drawing/2014/main" id="{79298FE3-4206-4C60-AE43-F3AB9759DF1C}"/>
                  </a:ext>
                </a:extLst>
              </p14:cNvPr>
              <p14:cNvContentPartPr/>
              <p14:nvPr/>
            </p14:nvContentPartPr>
            <p14:xfrm>
              <a:off x="7540320" y="339280"/>
              <a:ext cx="700920" cy="346680"/>
            </p14:xfrm>
          </p:contentPart>
        </mc:Choice>
        <mc:Fallback xmlns="">
          <p:pic>
            <p:nvPicPr>
              <p:cNvPr id="41" name="Ink 40">
                <a:extLst>
                  <a:ext uri="{FF2B5EF4-FFF2-40B4-BE49-F238E27FC236}">
                    <a16:creationId xmlns:a16="http://schemas.microsoft.com/office/drawing/2014/main" id="{79298FE3-4206-4C60-AE43-F3AB9759DF1C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7531320" y="330640"/>
                <a:ext cx="718560" cy="364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42" name="Ink 41">
                <a:extLst>
                  <a:ext uri="{FF2B5EF4-FFF2-40B4-BE49-F238E27FC236}">
                    <a16:creationId xmlns:a16="http://schemas.microsoft.com/office/drawing/2014/main" id="{B0CB440E-A9DE-49BD-94F6-90F7882C6AAF}"/>
                  </a:ext>
                </a:extLst>
              </p14:cNvPr>
              <p14:cNvContentPartPr/>
              <p14:nvPr/>
            </p14:nvContentPartPr>
            <p14:xfrm>
              <a:off x="6554280" y="277360"/>
              <a:ext cx="722520" cy="376200"/>
            </p14:xfrm>
          </p:contentPart>
        </mc:Choice>
        <mc:Fallback xmlns="">
          <p:pic>
            <p:nvPicPr>
              <p:cNvPr id="42" name="Ink 41">
                <a:extLst>
                  <a:ext uri="{FF2B5EF4-FFF2-40B4-BE49-F238E27FC236}">
                    <a16:creationId xmlns:a16="http://schemas.microsoft.com/office/drawing/2014/main" id="{B0CB440E-A9DE-49BD-94F6-90F7882C6AAF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6545284" y="268720"/>
                <a:ext cx="740151" cy="393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51" name="Ink 50">
                <a:extLst>
                  <a:ext uri="{FF2B5EF4-FFF2-40B4-BE49-F238E27FC236}">
                    <a16:creationId xmlns:a16="http://schemas.microsoft.com/office/drawing/2014/main" id="{8E3BA9B3-B35C-4DED-ABCA-5FC3D5446293}"/>
                  </a:ext>
                </a:extLst>
              </p14:cNvPr>
              <p14:cNvContentPartPr/>
              <p14:nvPr/>
            </p14:nvContentPartPr>
            <p14:xfrm>
              <a:off x="1268400" y="956320"/>
              <a:ext cx="308160" cy="242640"/>
            </p14:xfrm>
          </p:contentPart>
        </mc:Choice>
        <mc:Fallback xmlns="">
          <p:pic>
            <p:nvPicPr>
              <p:cNvPr id="51" name="Ink 50">
                <a:extLst>
                  <a:ext uri="{FF2B5EF4-FFF2-40B4-BE49-F238E27FC236}">
                    <a16:creationId xmlns:a16="http://schemas.microsoft.com/office/drawing/2014/main" id="{8E3BA9B3-B35C-4DED-ABCA-5FC3D5446293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1259411" y="947333"/>
                <a:ext cx="325779" cy="26025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55" name="Ink 54">
                <a:extLst>
                  <a:ext uri="{FF2B5EF4-FFF2-40B4-BE49-F238E27FC236}">
                    <a16:creationId xmlns:a16="http://schemas.microsoft.com/office/drawing/2014/main" id="{89547AF1-5ED3-4AF1-9691-B23EA8E75AB2}"/>
                  </a:ext>
                </a:extLst>
              </p14:cNvPr>
              <p14:cNvContentPartPr/>
              <p14:nvPr/>
            </p14:nvContentPartPr>
            <p14:xfrm>
              <a:off x="365160" y="941560"/>
              <a:ext cx="783000" cy="527760"/>
            </p14:xfrm>
          </p:contentPart>
        </mc:Choice>
        <mc:Fallback xmlns="">
          <p:pic>
            <p:nvPicPr>
              <p:cNvPr id="55" name="Ink 54">
                <a:extLst>
                  <a:ext uri="{FF2B5EF4-FFF2-40B4-BE49-F238E27FC236}">
                    <a16:creationId xmlns:a16="http://schemas.microsoft.com/office/drawing/2014/main" id="{89547AF1-5ED3-4AF1-9691-B23EA8E75AB2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356160" y="932920"/>
                <a:ext cx="800640" cy="545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59" name="Ink 58">
                <a:extLst>
                  <a:ext uri="{FF2B5EF4-FFF2-40B4-BE49-F238E27FC236}">
                    <a16:creationId xmlns:a16="http://schemas.microsoft.com/office/drawing/2014/main" id="{39668BA8-C373-4A20-A16E-5898FAA2E8F9}"/>
                  </a:ext>
                </a:extLst>
              </p14:cNvPr>
              <p14:cNvContentPartPr/>
              <p14:nvPr/>
            </p14:nvContentPartPr>
            <p14:xfrm>
              <a:off x="1838640" y="264760"/>
              <a:ext cx="299160" cy="920520"/>
            </p14:xfrm>
          </p:contentPart>
        </mc:Choice>
        <mc:Fallback xmlns="">
          <p:pic>
            <p:nvPicPr>
              <p:cNvPr id="59" name="Ink 58">
                <a:extLst>
                  <a:ext uri="{FF2B5EF4-FFF2-40B4-BE49-F238E27FC236}">
                    <a16:creationId xmlns:a16="http://schemas.microsoft.com/office/drawing/2014/main" id="{39668BA8-C373-4A20-A16E-5898FAA2E8F9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1830010" y="255764"/>
                <a:ext cx="316779" cy="93815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60" name="Ink 59">
                <a:extLst>
                  <a:ext uri="{FF2B5EF4-FFF2-40B4-BE49-F238E27FC236}">
                    <a16:creationId xmlns:a16="http://schemas.microsoft.com/office/drawing/2014/main" id="{A403E628-B187-4D66-B3F5-6317B2D2089C}"/>
                  </a:ext>
                </a:extLst>
              </p14:cNvPr>
              <p14:cNvContentPartPr/>
              <p14:nvPr/>
            </p14:nvContentPartPr>
            <p14:xfrm>
              <a:off x="2404200" y="850120"/>
              <a:ext cx="264240" cy="389880"/>
            </p14:xfrm>
          </p:contentPart>
        </mc:Choice>
        <mc:Fallback xmlns="">
          <p:pic>
            <p:nvPicPr>
              <p:cNvPr id="60" name="Ink 59">
                <a:extLst>
                  <a:ext uri="{FF2B5EF4-FFF2-40B4-BE49-F238E27FC236}">
                    <a16:creationId xmlns:a16="http://schemas.microsoft.com/office/drawing/2014/main" id="{A403E628-B187-4D66-B3F5-6317B2D2089C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2395200" y="841480"/>
                <a:ext cx="281880" cy="407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71" name="Ink 70">
                <a:extLst>
                  <a:ext uri="{FF2B5EF4-FFF2-40B4-BE49-F238E27FC236}">
                    <a16:creationId xmlns:a16="http://schemas.microsoft.com/office/drawing/2014/main" id="{E9B54A8F-0E73-49CD-A0C3-118D5DDBD015}"/>
                  </a:ext>
                </a:extLst>
              </p14:cNvPr>
              <p14:cNvContentPartPr/>
              <p14:nvPr/>
            </p14:nvContentPartPr>
            <p14:xfrm>
              <a:off x="4081440" y="981160"/>
              <a:ext cx="5760" cy="33480"/>
            </p14:xfrm>
          </p:contentPart>
        </mc:Choice>
        <mc:Fallback xmlns="">
          <p:pic>
            <p:nvPicPr>
              <p:cNvPr id="71" name="Ink 70">
                <a:extLst>
                  <a:ext uri="{FF2B5EF4-FFF2-40B4-BE49-F238E27FC236}">
                    <a16:creationId xmlns:a16="http://schemas.microsoft.com/office/drawing/2014/main" id="{E9B54A8F-0E73-49CD-A0C3-118D5DDBD015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4072800" y="972520"/>
                <a:ext cx="23400" cy="51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78" name="Ink 77">
                <a:extLst>
                  <a:ext uri="{FF2B5EF4-FFF2-40B4-BE49-F238E27FC236}">
                    <a16:creationId xmlns:a16="http://schemas.microsoft.com/office/drawing/2014/main" id="{DD13D375-6516-49AA-98A7-327EE18C0F18}"/>
                  </a:ext>
                </a:extLst>
              </p14:cNvPr>
              <p14:cNvContentPartPr/>
              <p14:nvPr/>
            </p14:nvContentPartPr>
            <p14:xfrm>
              <a:off x="4641600" y="908440"/>
              <a:ext cx="546120" cy="358200"/>
            </p14:xfrm>
          </p:contentPart>
        </mc:Choice>
        <mc:Fallback xmlns="">
          <p:pic>
            <p:nvPicPr>
              <p:cNvPr id="78" name="Ink 77">
                <a:extLst>
                  <a:ext uri="{FF2B5EF4-FFF2-40B4-BE49-F238E27FC236}">
                    <a16:creationId xmlns:a16="http://schemas.microsoft.com/office/drawing/2014/main" id="{DD13D375-6516-49AA-98A7-327EE18C0F18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4632606" y="899440"/>
                <a:ext cx="563748" cy="375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79" name="Ink 78">
                <a:extLst>
                  <a:ext uri="{FF2B5EF4-FFF2-40B4-BE49-F238E27FC236}">
                    <a16:creationId xmlns:a16="http://schemas.microsoft.com/office/drawing/2014/main" id="{A8EA654B-A7DF-4CB3-ABCA-2208CCC42ECE}"/>
                  </a:ext>
                </a:extLst>
              </p14:cNvPr>
              <p14:cNvContentPartPr/>
              <p14:nvPr/>
            </p14:nvContentPartPr>
            <p14:xfrm>
              <a:off x="4092240" y="1103560"/>
              <a:ext cx="258840" cy="124560"/>
            </p14:xfrm>
          </p:contentPart>
        </mc:Choice>
        <mc:Fallback xmlns="">
          <p:pic>
            <p:nvPicPr>
              <p:cNvPr id="79" name="Ink 78">
                <a:extLst>
                  <a:ext uri="{FF2B5EF4-FFF2-40B4-BE49-F238E27FC236}">
                    <a16:creationId xmlns:a16="http://schemas.microsoft.com/office/drawing/2014/main" id="{A8EA654B-A7DF-4CB3-ABCA-2208CCC42ECE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4083240" y="1094560"/>
                <a:ext cx="276480" cy="142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">
            <p14:nvContentPartPr>
              <p14:cNvPr id="80" name="Ink 79">
                <a:extLst>
                  <a:ext uri="{FF2B5EF4-FFF2-40B4-BE49-F238E27FC236}">
                    <a16:creationId xmlns:a16="http://schemas.microsoft.com/office/drawing/2014/main" id="{0E803057-9124-45A8-B37D-F41D4056A05D}"/>
                  </a:ext>
                </a:extLst>
              </p14:cNvPr>
              <p14:cNvContentPartPr/>
              <p14:nvPr/>
            </p14:nvContentPartPr>
            <p14:xfrm>
              <a:off x="2763480" y="883240"/>
              <a:ext cx="1077120" cy="526320"/>
            </p14:xfrm>
          </p:contentPart>
        </mc:Choice>
        <mc:Fallback xmlns="">
          <p:pic>
            <p:nvPicPr>
              <p:cNvPr id="80" name="Ink 79">
                <a:extLst>
                  <a:ext uri="{FF2B5EF4-FFF2-40B4-BE49-F238E27FC236}">
                    <a16:creationId xmlns:a16="http://schemas.microsoft.com/office/drawing/2014/main" id="{0E803057-9124-45A8-B37D-F41D4056A05D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2754480" y="874600"/>
                <a:ext cx="1094760" cy="543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6">
            <p14:nvContentPartPr>
              <p14:cNvPr id="81" name="Ink 80">
                <a:extLst>
                  <a:ext uri="{FF2B5EF4-FFF2-40B4-BE49-F238E27FC236}">
                    <a16:creationId xmlns:a16="http://schemas.microsoft.com/office/drawing/2014/main" id="{53CCE545-1D40-46E2-AE9F-FBDB0504DA0D}"/>
                  </a:ext>
                </a:extLst>
              </p14:cNvPr>
              <p14:cNvContentPartPr/>
              <p14:nvPr/>
            </p14:nvContentPartPr>
            <p14:xfrm>
              <a:off x="5489400" y="1075480"/>
              <a:ext cx="264240" cy="161280"/>
            </p14:xfrm>
          </p:contentPart>
        </mc:Choice>
        <mc:Fallback xmlns="">
          <p:pic>
            <p:nvPicPr>
              <p:cNvPr id="81" name="Ink 80">
                <a:extLst>
                  <a:ext uri="{FF2B5EF4-FFF2-40B4-BE49-F238E27FC236}">
                    <a16:creationId xmlns:a16="http://schemas.microsoft.com/office/drawing/2014/main" id="{53CCE545-1D40-46E2-AE9F-FBDB0504DA0D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5480760" y="1066480"/>
                <a:ext cx="281880" cy="178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8">
            <p14:nvContentPartPr>
              <p14:cNvPr id="87" name="Ink 86">
                <a:extLst>
                  <a:ext uri="{FF2B5EF4-FFF2-40B4-BE49-F238E27FC236}">
                    <a16:creationId xmlns:a16="http://schemas.microsoft.com/office/drawing/2014/main" id="{5C1B417B-C8DB-4A75-A8FA-2AB8AA212175}"/>
                  </a:ext>
                </a:extLst>
              </p14:cNvPr>
              <p14:cNvContentPartPr/>
              <p14:nvPr/>
            </p14:nvContentPartPr>
            <p14:xfrm>
              <a:off x="5874240" y="880720"/>
              <a:ext cx="510480" cy="384480"/>
            </p14:xfrm>
          </p:contentPart>
        </mc:Choice>
        <mc:Fallback xmlns="">
          <p:pic>
            <p:nvPicPr>
              <p:cNvPr id="87" name="Ink 86">
                <a:extLst>
                  <a:ext uri="{FF2B5EF4-FFF2-40B4-BE49-F238E27FC236}">
                    <a16:creationId xmlns:a16="http://schemas.microsoft.com/office/drawing/2014/main" id="{5C1B417B-C8DB-4A75-A8FA-2AB8AA212175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5865600" y="871728"/>
                <a:ext cx="528120" cy="40210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88" name="Ink 87">
                <a:extLst>
                  <a:ext uri="{FF2B5EF4-FFF2-40B4-BE49-F238E27FC236}">
                    <a16:creationId xmlns:a16="http://schemas.microsoft.com/office/drawing/2014/main" id="{12D1046B-A893-4799-B20E-CD54210BACD4}"/>
                  </a:ext>
                </a:extLst>
              </p14:cNvPr>
              <p14:cNvContentPartPr/>
              <p14:nvPr/>
            </p14:nvContentPartPr>
            <p14:xfrm>
              <a:off x="6659040" y="1030480"/>
              <a:ext cx="268920" cy="281880"/>
            </p14:xfrm>
          </p:contentPart>
        </mc:Choice>
        <mc:Fallback xmlns="">
          <p:pic>
            <p:nvPicPr>
              <p:cNvPr id="88" name="Ink 87">
                <a:extLst>
                  <a:ext uri="{FF2B5EF4-FFF2-40B4-BE49-F238E27FC236}">
                    <a16:creationId xmlns:a16="http://schemas.microsoft.com/office/drawing/2014/main" id="{12D1046B-A893-4799-B20E-CD54210BACD4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6650040" y="1021840"/>
                <a:ext cx="286560" cy="299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2">
            <p14:nvContentPartPr>
              <p14:cNvPr id="89" name="Ink 88">
                <a:extLst>
                  <a:ext uri="{FF2B5EF4-FFF2-40B4-BE49-F238E27FC236}">
                    <a16:creationId xmlns:a16="http://schemas.microsoft.com/office/drawing/2014/main" id="{85F2C0CA-77B7-44AF-85A7-E44CF4F71B9A}"/>
                  </a:ext>
                </a:extLst>
              </p14:cNvPr>
              <p14:cNvContentPartPr/>
              <p14:nvPr/>
            </p14:nvContentPartPr>
            <p14:xfrm>
              <a:off x="6711960" y="885760"/>
              <a:ext cx="240120" cy="78480"/>
            </p14:xfrm>
          </p:contentPart>
        </mc:Choice>
        <mc:Fallback xmlns="">
          <p:pic>
            <p:nvPicPr>
              <p:cNvPr id="89" name="Ink 88">
                <a:extLst>
                  <a:ext uri="{FF2B5EF4-FFF2-40B4-BE49-F238E27FC236}">
                    <a16:creationId xmlns:a16="http://schemas.microsoft.com/office/drawing/2014/main" id="{85F2C0CA-77B7-44AF-85A7-E44CF4F71B9A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6702960" y="877120"/>
                <a:ext cx="257760" cy="96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4">
            <p14:nvContentPartPr>
              <p14:cNvPr id="90" name="Ink 89">
                <a:extLst>
                  <a:ext uri="{FF2B5EF4-FFF2-40B4-BE49-F238E27FC236}">
                    <a16:creationId xmlns:a16="http://schemas.microsoft.com/office/drawing/2014/main" id="{5329214D-ECD6-44E4-9636-360F1F50853B}"/>
                  </a:ext>
                </a:extLst>
              </p14:cNvPr>
              <p14:cNvContentPartPr/>
              <p14:nvPr/>
            </p14:nvContentPartPr>
            <p14:xfrm>
              <a:off x="6720600" y="791800"/>
              <a:ext cx="252360" cy="32040"/>
            </p14:xfrm>
          </p:contentPart>
        </mc:Choice>
        <mc:Fallback xmlns="">
          <p:pic>
            <p:nvPicPr>
              <p:cNvPr id="90" name="Ink 89">
                <a:extLst>
                  <a:ext uri="{FF2B5EF4-FFF2-40B4-BE49-F238E27FC236}">
                    <a16:creationId xmlns:a16="http://schemas.microsoft.com/office/drawing/2014/main" id="{5329214D-ECD6-44E4-9636-360F1F50853B}"/>
                  </a:ext>
                </a:extLst>
              </p:cNvPr>
              <p:cNvPicPr/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6711600" y="782800"/>
                <a:ext cx="270000" cy="49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6">
            <p14:nvContentPartPr>
              <p14:cNvPr id="107" name="Ink 106">
                <a:extLst>
                  <a:ext uri="{FF2B5EF4-FFF2-40B4-BE49-F238E27FC236}">
                    <a16:creationId xmlns:a16="http://schemas.microsoft.com/office/drawing/2014/main" id="{9186473C-BA06-4DE5-9EAD-038608BACC72}"/>
                  </a:ext>
                </a:extLst>
              </p14:cNvPr>
              <p14:cNvContentPartPr/>
              <p14:nvPr/>
            </p14:nvContentPartPr>
            <p14:xfrm>
              <a:off x="7262760" y="962800"/>
              <a:ext cx="186480" cy="264240"/>
            </p14:xfrm>
          </p:contentPart>
        </mc:Choice>
        <mc:Fallback xmlns="">
          <p:pic>
            <p:nvPicPr>
              <p:cNvPr id="107" name="Ink 106">
                <a:extLst>
                  <a:ext uri="{FF2B5EF4-FFF2-40B4-BE49-F238E27FC236}">
                    <a16:creationId xmlns:a16="http://schemas.microsoft.com/office/drawing/2014/main" id="{9186473C-BA06-4DE5-9EAD-038608BACC72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7253760" y="953800"/>
                <a:ext cx="204120" cy="281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8">
            <p14:nvContentPartPr>
              <p14:cNvPr id="108" name="Ink 107">
                <a:extLst>
                  <a:ext uri="{FF2B5EF4-FFF2-40B4-BE49-F238E27FC236}">
                    <a16:creationId xmlns:a16="http://schemas.microsoft.com/office/drawing/2014/main" id="{6FE45680-3980-4CB4-BAB2-C51A200C164B}"/>
                  </a:ext>
                </a:extLst>
              </p14:cNvPr>
              <p14:cNvContentPartPr/>
              <p14:nvPr/>
            </p14:nvContentPartPr>
            <p14:xfrm>
              <a:off x="7352760" y="1308760"/>
              <a:ext cx="106560" cy="86760"/>
            </p14:xfrm>
          </p:contentPart>
        </mc:Choice>
        <mc:Fallback xmlns="">
          <p:pic>
            <p:nvPicPr>
              <p:cNvPr id="108" name="Ink 107">
                <a:extLst>
                  <a:ext uri="{FF2B5EF4-FFF2-40B4-BE49-F238E27FC236}">
                    <a16:creationId xmlns:a16="http://schemas.microsoft.com/office/drawing/2014/main" id="{6FE45680-3980-4CB4-BAB2-C51A200C164B}"/>
                  </a:ext>
                </a:extLst>
              </p:cNvPr>
              <p:cNvPicPr/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7343760" y="1299760"/>
                <a:ext cx="124200" cy="104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0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13E85589-FE40-46E2-BDE6-AED49E839EE7}"/>
                  </a:ext>
                </a:extLst>
              </p14:cNvPr>
              <p14:cNvContentPartPr/>
              <p14:nvPr/>
            </p14:nvContentPartPr>
            <p14:xfrm>
              <a:off x="1933320" y="1639960"/>
              <a:ext cx="216720" cy="46800"/>
            </p14:xfrm>
          </p:contentPart>
        </mc:Choice>
        <mc:Fallback xmlns=""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13E85589-FE40-46E2-BDE6-AED49E839EE7}"/>
                  </a:ext>
                </a:extLst>
              </p:cNvPr>
              <p:cNvPicPr/>
              <p:nvPr/>
            </p:nvPicPr>
            <p:blipFill>
              <a:blip r:embed="rId51"/>
              <a:stretch>
                <a:fillRect/>
              </a:stretch>
            </p:blipFill>
            <p:spPr>
              <a:xfrm>
                <a:off x="1924320" y="1631320"/>
                <a:ext cx="234360" cy="64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2">
            <p14:nvContentPartPr>
              <p14:cNvPr id="44" name="Ink 43">
                <a:extLst>
                  <a:ext uri="{FF2B5EF4-FFF2-40B4-BE49-F238E27FC236}">
                    <a16:creationId xmlns:a16="http://schemas.microsoft.com/office/drawing/2014/main" id="{A5EF06F6-CFD9-4F87-8AD0-A2FD14152281}"/>
                  </a:ext>
                </a:extLst>
              </p14:cNvPr>
              <p14:cNvContentPartPr/>
              <p14:nvPr/>
            </p14:nvContentPartPr>
            <p14:xfrm>
              <a:off x="378120" y="1742200"/>
              <a:ext cx="1817640" cy="1589760"/>
            </p14:xfrm>
          </p:contentPart>
        </mc:Choice>
        <mc:Fallback xmlns="">
          <p:pic>
            <p:nvPicPr>
              <p:cNvPr id="44" name="Ink 43">
                <a:extLst>
                  <a:ext uri="{FF2B5EF4-FFF2-40B4-BE49-F238E27FC236}">
                    <a16:creationId xmlns:a16="http://schemas.microsoft.com/office/drawing/2014/main" id="{A5EF06F6-CFD9-4F87-8AD0-A2FD14152281}"/>
                  </a:ext>
                </a:extLst>
              </p:cNvPr>
              <p:cNvPicPr/>
              <p:nvPr/>
            </p:nvPicPr>
            <p:blipFill>
              <a:blip r:embed="rId53"/>
              <a:stretch>
                <a:fillRect/>
              </a:stretch>
            </p:blipFill>
            <p:spPr>
              <a:xfrm>
                <a:off x="369480" y="1733200"/>
                <a:ext cx="1835280" cy="1607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4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D24423F8-EDAA-49C3-886E-4D3276094EEC}"/>
                  </a:ext>
                </a:extLst>
              </p14:cNvPr>
              <p14:cNvContentPartPr/>
              <p14:nvPr/>
            </p14:nvContentPartPr>
            <p14:xfrm>
              <a:off x="3680760" y="2114080"/>
              <a:ext cx="114480" cy="12456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D24423F8-EDAA-49C3-886E-4D3276094EEC}"/>
                  </a:ext>
                </a:extLst>
              </p:cNvPr>
              <p:cNvPicPr/>
              <p:nvPr/>
            </p:nvPicPr>
            <p:blipFill>
              <a:blip r:embed="rId55"/>
              <a:stretch>
                <a:fillRect/>
              </a:stretch>
            </p:blipFill>
            <p:spPr>
              <a:xfrm>
                <a:off x="3671760" y="2105080"/>
                <a:ext cx="132120" cy="142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6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BDCEE8C5-E6E2-470A-BEED-FF64508EE30E}"/>
                  </a:ext>
                </a:extLst>
              </p14:cNvPr>
              <p14:cNvContentPartPr/>
              <p14:nvPr/>
            </p14:nvContentPartPr>
            <p14:xfrm>
              <a:off x="3307080" y="1839040"/>
              <a:ext cx="278640" cy="51120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BDCEE8C5-E6E2-470A-BEED-FF64508EE30E}"/>
                  </a:ext>
                </a:extLst>
              </p:cNvPr>
              <p:cNvPicPr/>
              <p:nvPr/>
            </p:nvPicPr>
            <p:blipFill>
              <a:blip r:embed="rId57"/>
              <a:stretch>
                <a:fillRect/>
              </a:stretch>
            </p:blipFill>
            <p:spPr>
              <a:xfrm>
                <a:off x="3298080" y="1830040"/>
                <a:ext cx="296280" cy="528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8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2122C083-3547-45D5-8504-15F9FF7E2B07}"/>
                  </a:ext>
                </a:extLst>
              </p14:cNvPr>
              <p14:cNvContentPartPr/>
              <p14:nvPr/>
            </p14:nvContentPartPr>
            <p14:xfrm>
              <a:off x="3351720" y="1682080"/>
              <a:ext cx="234720" cy="5256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2122C083-3547-45D5-8504-15F9FF7E2B07}"/>
                  </a:ext>
                </a:extLst>
              </p:cNvPr>
              <p:cNvPicPr/>
              <p:nvPr/>
            </p:nvPicPr>
            <p:blipFill>
              <a:blip r:embed="rId59"/>
              <a:stretch>
                <a:fillRect/>
              </a:stretch>
            </p:blipFill>
            <p:spPr>
              <a:xfrm>
                <a:off x="3343080" y="1673080"/>
                <a:ext cx="252360" cy="70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0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08353CD0-AC98-492D-814C-A1A4A76C49CA}"/>
                  </a:ext>
                </a:extLst>
              </p14:cNvPr>
              <p14:cNvContentPartPr/>
              <p14:nvPr/>
            </p14:nvContentPartPr>
            <p14:xfrm>
              <a:off x="4004040" y="1926520"/>
              <a:ext cx="143640" cy="2700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08353CD0-AC98-492D-814C-A1A4A76C49CA}"/>
                  </a:ext>
                </a:extLst>
              </p:cNvPr>
              <p:cNvPicPr/>
              <p:nvPr/>
            </p:nvPicPr>
            <p:blipFill>
              <a:blip r:embed="rId61"/>
              <a:stretch>
                <a:fillRect/>
              </a:stretch>
            </p:blipFill>
            <p:spPr>
              <a:xfrm>
                <a:off x="3995040" y="1917520"/>
                <a:ext cx="161280" cy="44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2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B57B0B15-A813-4C81-B6DC-5E2029C38015}"/>
                  </a:ext>
                </a:extLst>
              </p14:cNvPr>
              <p14:cNvContentPartPr/>
              <p14:nvPr/>
            </p14:nvContentPartPr>
            <p14:xfrm>
              <a:off x="4022040" y="2032360"/>
              <a:ext cx="141480" cy="1512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B57B0B15-A813-4C81-B6DC-5E2029C38015}"/>
                  </a:ext>
                </a:extLst>
              </p:cNvPr>
              <p:cNvPicPr/>
              <p:nvPr/>
            </p:nvPicPr>
            <p:blipFill>
              <a:blip r:embed="rId63"/>
              <a:stretch>
                <a:fillRect/>
              </a:stretch>
            </p:blipFill>
            <p:spPr>
              <a:xfrm>
                <a:off x="4013040" y="2023720"/>
                <a:ext cx="159120" cy="32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4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D551006A-DEA4-40A0-8557-44A743D50A0D}"/>
                  </a:ext>
                </a:extLst>
              </p14:cNvPr>
              <p14:cNvContentPartPr/>
              <p14:nvPr/>
            </p14:nvContentPartPr>
            <p14:xfrm>
              <a:off x="4311480" y="1831120"/>
              <a:ext cx="284040" cy="35856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D551006A-DEA4-40A0-8557-44A743D50A0D}"/>
                  </a:ext>
                </a:extLst>
              </p:cNvPr>
              <p:cNvPicPr/>
              <p:nvPr/>
            </p:nvPicPr>
            <p:blipFill>
              <a:blip r:embed="rId65"/>
              <a:stretch>
                <a:fillRect/>
              </a:stretch>
            </p:blipFill>
            <p:spPr>
              <a:xfrm>
                <a:off x="4302840" y="1822120"/>
                <a:ext cx="301680" cy="376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6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BE2FD2E7-7FD8-417F-9A20-A16D43D2E787}"/>
                  </a:ext>
                </a:extLst>
              </p14:cNvPr>
              <p14:cNvContentPartPr/>
              <p14:nvPr/>
            </p14:nvContentPartPr>
            <p14:xfrm>
              <a:off x="4670760" y="1734280"/>
              <a:ext cx="145800" cy="10764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BE2FD2E7-7FD8-417F-9A20-A16D43D2E787}"/>
                  </a:ext>
                </a:extLst>
              </p:cNvPr>
              <p:cNvPicPr/>
              <p:nvPr/>
            </p:nvPicPr>
            <p:blipFill>
              <a:blip r:embed="rId67"/>
              <a:stretch>
                <a:fillRect/>
              </a:stretch>
            </p:blipFill>
            <p:spPr>
              <a:xfrm>
                <a:off x="4662120" y="1725280"/>
                <a:ext cx="163440" cy="125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8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87E38654-048E-4B51-B2F7-D6602F121C65}"/>
                  </a:ext>
                </a:extLst>
              </p14:cNvPr>
              <p14:cNvContentPartPr/>
              <p14:nvPr/>
            </p14:nvContentPartPr>
            <p14:xfrm>
              <a:off x="4358640" y="2371840"/>
              <a:ext cx="47880" cy="9108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87E38654-048E-4B51-B2F7-D6602F121C65}"/>
                  </a:ext>
                </a:extLst>
              </p:cNvPr>
              <p:cNvPicPr/>
              <p:nvPr/>
            </p:nvPicPr>
            <p:blipFill>
              <a:blip r:embed="rId69"/>
              <a:stretch>
                <a:fillRect/>
              </a:stretch>
            </p:blipFill>
            <p:spPr>
              <a:xfrm>
                <a:off x="4350000" y="2362840"/>
                <a:ext cx="65520" cy="108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0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EFFB180C-F4CA-418D-BCE1-20CFED87773C}"/>
                  </a:ext>
                </a:extLst>
              </p14:cNvPr>
              <p14:cNvContentPartPr/>
              <p14:nvPr/>
            </p14:nvContentPartPr>
            <p14:xfrm>
              <a:off x="4408320" y="2294800"/>
              <a:ext cx="9000" cy="180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EFFB180C-F4CA-418D-BCE1-20CFED87773C}"/>
                  </a:ext>
                </a:extLst>
              </p:cNvPr>
              <p:cNvPicPr/>
              <p:nvPr/>
            </p:nvPicPr>
            <p:blipFill>
              <a:blip r:embed="rId71"/>
              <a:stretch>
                <a:fillRect/>
              </a:stretch>
            </p:blipFill>
            <p:spPr>
              <a:xfrm>
                <a:off x="4399320" y="2286160"/>
                <a:ext cx="26640" cy="1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2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EED9C819-AC38-4A24-BA7B-59E6E1E3EFAA}"/>
                  </a:ext>
                </a:extLst>
              </p14:cNvPr>
              <p14:cNvContentPartPr/>
              <p14:nvPr/>
            </p14:nvContentPartPr>
            <p14:xfrm>
              <a:off x="5315160" y="1951720"/>
              <a:ext cx="267120" cy="18612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EED9C819-AC38-4A24-BA7B-59E6E1E3EFAA}"/>
                  </a:ext>
                </a:extLst>
              </p:cNvPr>
              <p:cNvPicPr/>
              <p:nvPr/>
            </p:nvPicPr>
            <p:blipFill>
              <a:blip r:embed="rId73"/>
              <a:stretch>
                <a:fillRect/>
              </a:stretch>
            </p:blipFill>
            <p:spPr>
              <a:xfrm>
                <a:off x="5306520" y="1942720"/>
                <a:ext cx="284760" cy="203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4">
            <p14:nvContentPartPr>
              <p14:cNvPr id="34" name="Ink 33">
                <a:extLst>
                  <a:ext uri="{FF2B5EF4-FFF2-40B4-BE49-F238E27FC236}">
                    <a16:creationId xmlns:a16="http://schemas.microsoft.com/office/drawing/2014/main" id="{3BF102E1-614B-4D7A-81F2-F07F7E13B784}"/>
                  </a:ext>
                </a:extLst>
              </p14:cNvPr>
              <p14:cNvContentPartPr/>
              <p14:nvPr/>
            </p14:nvContentPartPr>
            <p14:xfrm>
              <a:off x="5735640" y="1799080"/>
              <a:ext cx="205200" cy="91800"/>
            </p14:xfrm>
          </p:contentPart>
        </mc:Choice>
        <mc:Fallback xmlns="">
          <p:pic>
            <p:nvPicPr>
              <p:cNvPr id="34" name="Ink 33">
                <a:extLst>
                  <a:ext uri="{FF2B5EF4-FFF2-40B4-BE49-F238E27FC236}">
                    <a16:creationId xmlns:a16="http://schemas.microsoft.com/office/drawing/2014/main" id="{3BF102E1-614B-4D7A-81F2-F07F7E13B784}"/>
                  </a:ext>
                </a:extLst>
              </p:cNvPr>
              <p:cNvPicPr/>
              <p:nvPr/>
            </p:nvPicPr>
            <p:blipFill>
              <a:blip r:embed="rId75"/>
              <a:stretch>
                <a:fillRect/>
              </a:stretch>
            </p:blipFill>
            <p:spPr>
              <a:xfrm>
                <a:off x="5727000" y="1790440"/>
                <a:ext cx="222840" cy="10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6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7D8B06E7-D574-4E3E-9F70-04E8C5D06667}"/>
                  </a:ext>
                </a:extLst>
              </p14:cNvPr>
              <p14:cNvContentPartPr/>
              <p14:nvPr/>
            </p14:nvContentPartPr>
            <p14:xfrm>
              <a:off x="5053080" y="1974040"/>
              <a:ext cx="172080" cy="183600"/>
            </p14:xfrm>
          </p:contentPart>
        </mc:Choice>
        <mc:Fallback xmlns=""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7D8B06E7-D574-4E3E-9F70-04E8C5D06667}"/>
                  </a:ext>
                </a:extLst>
              </p:cNvPr>
              <p:cNvPicPr/>
              <p:nvPr/>
            </p:nvPicPr>
            <p:blipFill>
              <a:blip r:embed="rId77"/>
              <a:stretch>
                <a:fillRect/>
              </a:stretch>
            </p:blipFill>
            <p:spPr>
              <a:xfrm>
                <a:off x="5044440" y="1965383"/>
                <a:ext cx="189720" cy="20127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8">
            <p14:nvContentPartPr>
              <p14:cNvPr id="39" name="Ink 38">
                <a:extLst>
                  <a:ext uri="{FF2B5EF4-FFF2-40B4-BE49-F238E27FC236}">
                    <a16:creationId xmlns:a16="http://schemas.microsoft.com/office/drawing/2014/main" id="{53E84171-2591-458A-B04B-1AE73A9C7C60}"/>
                  </a:ext>
                </a:extLst>
              </p14:cNvPr>
              <p14:cNvContentPartPr/>
              <p14:nvPr/>
            </p14:nvContentPartPr>
            <p14:xfrm>
              <a:off x="5655000" y="1937320"/>
              <a:ext cx="365400" cy="321840"/>
            </p14:xfrm>
          </p:contentPart>
        </mc:Choice>
        <mc:Fallback xmlns="">
          <p:pic>
            <p:nvPicPr>
              <p:cNvPr id="39" name="Ink 38">
                <a:extLst>
                  <a:ext uri="{FF2B5EF4-FFF2-40B4-BE49-F238E27FC236}">
                    <a16:creationId xmlns:a16="http://schemas.microsoft.com/office/drawing/2014/main" id="{53E84171-2591-458A-B04B-1AE73A9C7C60}"/>
                  </a:ext>
                </a:extLst>
              </p:cNvPr>
              <p:cNvPicPr/>
              <p:nvPr/>
            </p:nvPicPr>
            <p:blipFill>
              <a:blip r:embed="rId79"/>
              <a:stretch>
                <a:fillRect/>
              </a:stretch>
            </p:blipFill>
            <p:spPr>
              <a:xfrm>
                <a:off x="5646000" y="1928680"/>
                <a:ext cx="383040" cy="339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0">
            <p14:nvContentPartPr>
              <p14:cNvPr id="43" name="Ink 42">
                <a:extLst>
                  <a:ext uri="{FF2B5EF4-FFF2-40B4-BE49-F238E27FC236}">
                    <a16:creationId xmlns:a16="http://schemas.microsoft.com/office/drawing/2014/main" id="{9FE07734-DCE8-44FB-A00E-6F393DB9C982}"/>
                  </a:ext>
                </a:extLst>
              </p14:cNvPr>
              <p14:cNvContentPartPr/>
              <p14:nvPr/>
            </p14:nvContentPartPr>
            <p14:xfrm>
              <a:off x="4681200" y="1922200"/>
              <a:ext cx="241200" cy="338760"/>
            </p14:xfrm>
          </p:contentPart>
        </mc:Choice>
        <mc:Fallback xmlns="">
          <p:pic>
            <p:nvPicPr>
              <p:cNvPr id="43" name="Ink 42">
                <a:extLst>
                  <a:ext uri="{FF2B5EF4-FFF2-40B4-BE49-F238E27FC236}">
                    <a16:creationId xmlns:a16="http://schemas.microsoft.com/office/drawing/2014/main" id="{9FE07734-DCE8-44FB-A00E-6F393DB9C982}"/>
                  </a:ext>
                </a:extLst>
              </p:cNvPr>
              <p:cNvPicPr/>
              <p:nvPr/>
            </p:nvPicPr>
            <p:blipFill>
              <a:blip r:embed="rId81"/>
              <a:stretch>
                <a:fillRect/>
              </a:stretch>
            </p:blipFill>
            <p:spPr>
              <a:xfrm>
                <a:off x="4672547" y="1913551"/>
                <a:ext cx="258866" cy="35641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2">
            <p14:nvContentPartPr>
              <p14:cNvPr id="45" name="Ink 44">
                <a:extLst>
                  <a:ext uri="{FF2B5EF4-FFF2-40B4-BE49-F238E27FC236}">
                    <a16:creationId xmlns:a16="http://schemas.microsoft.com/office/drawing/2014/main" id="{FD0801B1-1CAD-4572-A982-B3C949D7968F}"/>
                  </a:ext>
                </a:extLst>
              </p14:cNvPr>
              <p14:cNvContentPartPr/>
              <p14:nvPr/>
            </p14:nvContentPartPr>
            <p14:xfrm>
              <a:off x="6255840" y="2041720"/>
              <a:ext cx="145440" cy="13680"/>
            </p14:xfrm>
          </p:contentPart>
        </mc:Choice>
        <mc:Fallback xmlns="">
          <p:pic>
            <p:nvPicPr>
              <p:cNvPr id="45" name="Ink 44">
                <a:extLst>
                  <a:ext uri="{FF2B5EF4-FFF2-40B4-BE49-F238E27FC236}">
                    <a16:creationId xmlns:a16="http://schemas.microsoft.com/office/drawing/2014/main" id="{FD0801B1-1CAD-4572-A982-B3C949D7968F}"/>
                  </a:ext>
                </a:extLst>
              </p:cNvPr>
              <p:cNvPicPr/>
              <p:nvPr/>
            </p:nvPicPr>
            <p:blipFill>
              <a:blip r:embed="rId83"/>
              <a:stretch>
                <a:fillRect/>
              </a:stretch>
            </p:blipFill>
            <p:spPr>
              <a:xfrm>
                <a:off x="6247200" y="2032720"/>
                <a:ext cx="163080" cy="31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4">
            <p14:nvContentPartPr>
              <p14:cNvPr id="46" name="Ink 45">
                <a:extLst>
                  <a:ext uri="{FF2B5EF4-FFF2-40B4-BE49-F238E27FC236}">
                    <a16:creationId xmlns:a16="http://schemas.microsoft.com/office/drawing/2014/main" id="{5B4B37DA-C562-431C-B646-5BD5F6028BA7}"/>
                  </a:ext>
                </a:extLst>
              </p14:cNvPr>
              <p14:cNvContentPartPr/>
              <p14:nvPr/>
            </p14:nvContentPartPr>
            <p14:xfrm>
              <a:off x="6286440" y="2121280"/>
              <a:ext cx="123480" cy="13320"/>
            </p14:xfrm>
          </p:contentPart>
        </mc:Choice>
        <mc:Fallback xmlns="">
          <p:pic>
            <p:nvPicPr>
              <p:cNvPr id="46" name="Ink 45">
                <a:extLst>
                  <a:ext uri="{FF2B5EF4-FFF2-40B4-BE49-F238E27FC236}">
                    <a16:creationId xmlns:a16="http://schemas.microsoft.com/office/drawing/2014/main" id="{5B4B37DA-C562-431C-B646-5BD5F6028BA7}"/>
                  </a:ext>
                </a:extLst>
              </p:cNvPr>
              <p:cNvPicPr/>
              <p:nvPr/>
            </p:nvPicPr>
            <p:blipFill>
              <a:blip r:embed="rId85"/>
              <a:stretch>
                <a:fillRect/>
              </a:stretch>
            </p:blipFill>
            <p:spPr>
              <a:xfrm>
                <a:off x="6277440" y="2112280"/>
                <a:ext cx="141120" cy="30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6">
            <p14:nvContentPartPr>
              <p14:cNvPr id="49" name="Ink 48">
                <a:extLst>
                  <a:ext uri="{FF2B5EF4-FFF2-40B4-BE49-F238E27FC236}">
                    <a16:creationId xmlns:a16="http://schemas.microsoft.com/office/drawing/2014/main" id="{4D8DB61A-C1F6-48E3-86AD-31F060B6DACC}"/>
                  </a:ext>
                </a:extLst>
              </p14:cNvPr>
              <p14:cNvContentPartPr/>
              <p14:nvPr/>
            </p14:nvContentPartPr>
            <p14:xfrm>
              <a:off x="6612600" y="1906360"/>
              <a:ext cx="205920" cy="317160"/>
            </p14:xfrm>
          </p:contentPart>
        </mc:Choice>
        <mc:Fallback xmlns="">
          <p:pic>
            <p:nvPicPr>
              <p:cNvPr id="49" name="Ink 48">
                <a:extLst>
                  <a:ext uri="{FF2B5EF4-FFF2-40B4-BE49-F238E27FC236}">
                    <a16:creationId xmlns:a16="http://schemas.microsoft.com/office/drawing/2014/main" id="{4D8DB61A-C1F6-48E3-86AD-31F060B6DACC}"/>
                  </a:ext>
                </a:extLst>
              </p:cNvPr>
              <p:cNvPicPr/>
              <p:nvPr/>
            </p:nvPicPr>
            <p:blipFill>
              <a:blip r:embed="rId87"/>
              <a:stretch>
                <a:fillRect/>
              </a:stretch>
            </p:blipFill>
            <p:spPr>
              <a:xfrm>
                <a:off x="6603600" y="1897720"/>
                <a:ext cx="223560" cy="334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8">
            <p14:nvContentPartPr>
              <p14:cNvPr id="50" name="Ink 49">
                <a:extLst>
                  <a:ext uri="{FF2B5EF4-FFF2-40B4-BE49-F238E27FC236}">
                    <a16:creationId xmlns:a16="http://schemas.microsoft.com/office/drawing/2014/main" id="{1C092FB8-0F46-463B-B03B-F9EA6783A4A9}"/>
                  </a:ext>
                </a:extLst>
              </p14:cNvPr>
              <p14:cNvContentPartPr/>
              <p14:nvPr/>
            </p14:nvContentPartPr>
            <p14:xfrm>
              <a:off x="6638160" y="2367880"/>
              <a:ext cx="57240" cy="118800"/>
            </p14:xfrm>
          </p:contentPart>
        </mc:Choice>
        <mc:Fallback xmlns="">
          <p:pic>
            <p:nvPicPr>
              <p:cNvPr id="50" name="Ink 49">
                <a:extLst>
                  <a:ext uri="{FF2B5EF4-FFF2-40B4-BE49-F238E27FC236}">
                    <a16:creationId xmlns:a16="http://schemas.microsoft.com/office/drawing/2014/main" id="{1C092FB8-0F46-463B-B03B-F9EA6783A4A9}"/>
                  </a:ext>
                </a:extLst>
              </p:cNvPr>
              <p:cNvPicPr/>
              <p:nvPr/>
            </p:nvPicPr>
            <p:blipFill>
              <a:blip r:embed="rId89"/>
              <a:stretch>
                <a:fillRect/>
              </a:stretch>
            </p:blipFill>
            <p:spPr>
              <a:xfrm>
                <a:off x="6629520" y="2358880"/>
                <a:ext cx="74880" cy="136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0">
            <p14:nvContentPartPr>
              <p14:cNvPr id="52" name="Ink 51">
                <a:extLst>
                  <a:ext uri="{FF2B5EF4-FFF2-40B4-BE49-F238E27FC236}">
                    <a16:creationId xmlns:a16="http://schemas.microsoft.com/office/drawing/2014/main" id="{F58BB778-484A-4F63-A183-B50FD44470EC}"/>
                  </a:ext>
                </a:extLst>
              </p14:cNvPr>
              <p14:cNvContentPartPr/>
              <p14:nvPr/>
            </p14:nvContentPartPr>
            <p14:xfrm>
              <a:off x="6676680" y="2294800"/>
              <a:ext cx="23040" cy="28080"/>
            </p14:xfrm>
          </p:contentPart>
        </mc:Choice>
        <mc:Fallback xmlns="">
          <p:pic>
            <p:nvPicPr>
              <p:cNvPr id="52" name="Ink 51">
                <a:extLst>
                  <a:ext uri="{FF2B5EF4-FFF2-40B4-BE49-F238E27FC236}">
                    <a16:creationId xmlns:a16="http://schemas.microsoft.com/office/drawing/2014/main" id="{F58BB778-484A-4F63-A183-B50FD44470EC}"/>
                  </a:ext>
                </a:extLst>
              </p:cNvPr>
              <p:cNvPicPr/>
              <p:nvPr/>
            </p:nvPicPr>
            <p:blipFill>
              <a:blip r:embed="rId91"/>
              <a:stretch>
                <a:fillRect/>
              </a:stretch>
            </p:blipFill>
            <p:spPr>
              <a:xfrm>
                <a:off x="6668040" y="2286160"/>
                <a:ext cx="40680" cy="45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2">
            <p14:nvContentPartPr>
              <p14:cNvPr id="61" name="Ink 60">
                <a:extLst>
                  <a:ext uri="{FF2B5EF4-FFF2-40B4-BE49-F238E27FC236}">
                    <a16:creationId xmlns:a16="http://schemas.microsoft.com/office/drawing/2014/main" id="{BA37120F-FAF6-40AC-A427-3F3E84E13277}"/>
                  </a:ext>
                </a:extLst>
              </p14:cNvPr>
              <p14:cNvContentPartPr/>
              <p14:nvPr/>
            </p14:nvContentPartPr>
            <p14:xfrm>
              <a:off x="7065120" y="1821760"/>
              <a:ext cx="120240" cy="16200"/>
            </p14:xfrm>
          </p:contentPart>
        </mc:Choice>
        <mc:Fallback xmlns="">
          <p:pic>
            <p:nvPicPr>
              <p:cNvPr id="61" name="Ink 60">
                <a:extLst>
                  <a:ext uri="{FF2B5EF4-FFF2-40B4-BE49-F238E27FC236}">
                    <a16:creationId xmlns:a16="http://schemas.microsoft.com/office/drawing/2014/main" id="{BA37120F-FAF6-40AC-A427-3F3E84E13277}"/>
                  </a:ext>
                </a:extLst>
              </p:cNvPr>
              <p:cNvPicPr/>
              <p:nvPr/>
            </p:nvPicPr>
            <p:blipFill>
              <a:blip r:embed="rId93"/>
              <a:stretch>
                <a:fillRect/>
              </a:stretch>
            </p:blipFill>
            <p:spPr>
              <a:xfrm>
                <a:off x="7056120" y="1812760"/>
                <a:ext cx="137880" cy="33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4">
            <p14:nvContentPartPr>
              <p14:cNvPr id="73" name="Ink 72">
                <a:extLst>
                  <a:ext uri="{FF2B5EF4-FFF2-40B4-BE49-F238E27FC236}">
                    <a16:creationId xmlns:a16="http://schemas.microsoft.com/office/drawing/2014/main" id="{684CCEB6-5A74-4BBC-A4B0-68DBEF4212CC}"/>
                  </a:ext>
                </a:extLst>
              </p14:cNvPr>
              <p14:cNvContentPartPr/>
              <p14:nvPr/>
            </p14:nvContentPartPr>
            <p14:xfrm>
              <a:off x="6904560" y="1890520"/>
              <a:ext cx="757800" cy="431280"/>
            </p14:xfrm>
          </p:contentPart>
        </mc:Choice>
        <mc:Fallback xmlns="">
          <p:pic>
            <p:nvPicPr>
              <p:cNvPr id="73" name="Ink 72">
                <a:extLst>
                  <a:ext uri="{FF2B5EF4-FFF2-40B4-BE49-F238E27FC236}">
                    <a16:creationId xmlns:a16="http://schemas.microsoft.com/office/drawing/2014/main" id="{684CCEB6-5A74-4BBC-A4B0-68DBEF4212CC}"/>
                  </a:ext>
                </a:extLst>
              </p:cNvPr>
              <p:cNvPicPr/>
              <p:nvPr/>
            </p:nvPicPr>
            <p:blipFill>
              <a:blip r:embed="rId95"/>
              <a:stretch>
                <a:fillRect/>
              </a:stretch>
            </p:blipFill>
            <p:spPr>
              <a:xfrm>
                <a:off x="6895560" y="1881880"/>
                <a:ext cx="775440" cy="448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6">
            <p14:nvContentPartPr>
              <p14:cNvPr id="94" name="Ink 93">
                <a:extLst>
                  <a:ext uri="{FF2B5EF4-FFF2-40B4-BE49-F238E27FC236}">
                    <a16:creationId xmlns:a16="http://schemas.microsoft.com/office/drawing/2014/main" id="{A1B4C066-DB26-4337-B9F3-2EE00F1CA267}"/>
                  </a:ext>
                </a:extLst>
              </p14:cNvPr>
              <p14:cNvContentPartPr/>
              <p14:nvPr/>
            </p14:nvContentPartPr>
            <p14:xfrm>
              <a:off x="7732560" y="2012560"/>
              <a:ext cx="785160" cy="323280"/>
            </p14:xfrm>
          </p:contentPart>
        </mc:Choice>
        <mc:Fallback xmlns="">
          <p:pic>
            <p:nvPicPr>
              <p:cNvPr id="94" name="Ink 93">
                <a:extLst>
                  <a:ext uri="{FF2B5EF4-FFF2-40B4-BE49-F238E27FC236}">
                    <a16:creationId xmlns:a16="http://schemas.microsoft.com/office/drawing/2014/main" id="{A1B4C066-DB26-4337-B9F3-2EE00F1CA267}"/>
                  </a:ext>
                </a:extLst>
              </p:cNvPr>
              <p:cNvPicPr/>
              <p:nvPr/>
            </p:nvPicPr>
            <p:blipFill>
              <a:blip r:embed="rId97"/>
              <a:stretch>
                <a:fillRect/>
              </a:stretch>
            </p:blipFill>
            <p:spPr>
              <a:xfrm>
                <a:off x="7723560" y="2003570"/>
                <a:ext cx="802800" cy="3409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8">
            <p14:nvContentPartPr>
              <p14:cNvPr id="95" name="Ink 94">
                <a:extLst>
                  <a:ext uri="{FF2B5EF4-FFF2-40B4-BE49-F238E27FC236}">
                    <a16:creationId xmlns:a16="http://schemas.microsoft.com/office/drawing/2014/main" id="{5CBB70C3-F8F6-4773-AEE7-4B0FD251BAF6}"/>
                  </a:ext>
                </a:extLst>
              </p14:cNvPr>
              <p14:cNvContentPartPr/>
              <p14:nvPr/>
            </p14:nvContentPartPr>
            <p14:xfrm>
              <a:off x="8245560" y="1862800"/>
              <a:ext cx="200520" cy="86400"/>
            </p14:xfrm>
          </p:contentPart>
        </mc:Choice>
        <mc:Fallback xmlns="">
          <p:pic>
            <p:nvPicPr>
              <p:cNvPr id="95" name="Ink 94">
                <a:extLst>
                  <a:ext uri="{FF2B5EF4-FFF2-40B4-BE49-F238E27FC236}">
                    <a16:creationId xmlns:a16="http://schemas.microsoft.com/office/drawing/2014/main" id="{5CBB70C3-F8F6-4773-AEE7-4B0FD251BAF6}"/>
                  </a:ext>
                </a:extLst>
              </p:cNvPr>
              <p:cNvPicPr/>
              <p:nvPr/>
            </p:nvPicPr>
            <p:blipFill>
              <a:blip r:embed="rId99"/>
              <a:stretch>
                <a:fillRect/>
              </a:stretch>
            </p:blipFill>
            <p:spPr>
              <a:xfrm>
                <a:off x="8236560" y="1853800"/>
                <a:ext cx="218160" cy="104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0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4FC931D0-4D1B-4DC6-B867-CE04860860AA}"/>
                  </a:ext>
                </a:extLst>
              </p14:cNvPr>
              <p14:cNvContentPartPr/>
              <p14:nvPr/>
            </p14:nvContentPartPr>
            <p14:xfrm>
              <a:off x="4055160" y="2789440"/>
              <a:ext cx="171360" cy="2016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4FC931D0-4D1B-4DC6-B867-CE04860860AA}"/>
                  </a:ext>
                </a:extLst>
              </p:cNvPr>
              <p:cNvPicPr/>
              <p:nvPr/>
            </p:nvPicPr>
            <p:blipFill>
              <a:blip r:embed="rId101"/>
              <a:stretch>
                <a:fillRect/>
              </a:stretch>
            </p:blipFill>
            <p:spPr>
              <a:xfrm>
                <a:off x="4046160" y="2780800"/>
                <a:ext cx="189000" cy="37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2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1A590C69-AD1F-4865-BC10-BEDE8DE42569}"/>
                  </a:ext>
                </a:extLst>
              </p14:cNvPr>
              <p14:cNvContentPartPr/>
              <p14:nvPr/>
            </p14:nvContentPartPr>
            <p14:xfrm>
              <a:off x="4076760" y="2884840"/>
              <a:ext cx="139320" cy="972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1A590C69-AD1F-4865-BC10-BEDE8DE42569}"/>
                  </a:ext>
                </a:extLst>
              </p:cNvPr>
              <p:cNvPicPr/>
              <p:nvPr/>
            </p:nvPicPr>
            <p:blipFill>
              <a:blip r:embed="rId103"/>
              <a:stretch>
                <a:fillRect/>
              </a:stretch>
            </p:blipFill>
            <p:spPr>
              <a:xfrm>
                <a:off x="4067760" y="2875840"/>
                <a:ext cx="156960" cy="2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4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A9C563E8-09BC-4E40-99FB-88B37131B2E1}"/>
                  </a:ext>
                </a:extLst>
              </p14:cNvPr>
              <p14:cNvContentPartPr/>
              <p14:nvPr/>
            </p14:nvContentPartPr>
            <p14:xfrm>
              <a:off x="4458720" y="2822200"/>
              <a:ext cx="118440" cy="15444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A9C563E8-09BC-4E40-99FB-88B37131B2E1}"/>
                  </a:ext>
                </a:extLst>
              </p:cNvPr>
              <p:cNvPicPr/>
              <p:nvPr/>
            </p:nvPicPr>
            <p:blipFill>
              <a:blip r:embed="rId105"/>
              <a:stretch>
                <a:fillRect/>
              </a:stretch>
            </p:blipFill>
            <p:spPr>
              <a:xfrm>
                <a:off x="4449720" y="2813200"/>
                <a:ext cx="136080" cy="172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6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B96A600B-0152-447E-BFF6-55E5CBF1C722}"/>
                  </a:ext>
                </a:extLst>
              </p14:cNvPr>
              <p14:cNvContentPartPr/>
              <p14:nvPr/>
            </p14:nvContentPartPr>
            <p14:xfrm>
              <a:off x="4430640" y="2696560"/>
              <a:ext cx="199800" cy="5724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B96A600B-0152-447E-BFF6-55E5CBF1C722}"/>
                  </a:ext>
                </a:extLst>
              </p:cNvPr>
              <p:cNvPicPr/>
              <p:nvPr/>
            </p:nvPicPr>
            <p:blipFill>
              <a:blip r:embed="rId107"/>
              <a:stretch>
                <a:fillRect/>
              </a:stretch>
            </p:blipFill>
            <p:spPr>
              <a:xfrm>
                <a:off x="4422000" y="2687560"/>
                <a:ext cx="217440" cy="74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8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602D9FA0-7CC0-4F67-A59C-06290E749690}"/>
                  </a:ext>
                </a:extLst>
              </p14:cNvPr>
              <p14:cNvContentPartPr/>
              <p14:nvPr/>
            </p14:nvContentPartPr>
            <p14:xfrm>
              <a:off x="4431360" y="2639320"/>
              <a:ext cx="191520" cy="900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602D9FA0-7CC0-4F67-A59C-06290E749690}"/>
                  </a:ext>
                </a:extLst>
              </p:cNvPr>
              <p:cNvPicPr/>
              <p:nvPr/>
            </p:nvPicPr>
            <p:blipFill>
              <a:blip r:embed="rId109"/>
              <a:stretch>
                <a:fillRect/>
              </a:stretch>
            </p:blipFill>
            <p:spPr>
              <a:xfrm>
                <a:off x="4422720" y="2630680"/>
                <a:ext cx="209160" cy="26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0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38CE772D-9EB6-4E5C-82BF-D1B2B66E0B1E}"/>
                  </a:ext>
                </a:extLst>
              </p14:cNvPr>
              <p14:cNvContentPartPr/>
              <p14:nvPr/>
            </p14:nvContentPartPr>
            <p14:xfrm>
              <a:off x="5024280" y="3105880"/>
              <a:ext cx="23040" cy="74880"/>
            </p14:xfrm>
          </p:contentPart>
        </mc:Choice>
        <mc:Fallback xmlns=""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38CE772D-9EB6-4E5C-82BF-D1B2B66E0B1E}"/>
                  </a:ext>
                </a:extLst>
              </p:cNvPr>
              <p:cNvPicPr/>
              <p:nvPr/>
            </p:nvPicPr>
            <p:blipFill>
              <a:blip r:embed="rId111"/>
              <a:stretch>
                <a:fillRect/>
              </a:stretch>
            </p:blipFill>
            <p:spPr>
              <a:xfrm>
                <a:off x="5015640" y="3097240"/>
                <a:ext cx="40680" cy="92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2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82730086-F6EB-4B89-8C40-26BA9597E4E1}"/>
                  </a:ext>
                </a:extLst>
              </p14:cNvPr>
              <p14:cNvContentPartPr/>
              <p14:nvPr/>
            </p14:nvContentPartPr>
            <p14:xfrm>
              <a:off x="4697760" y="2801320"/>
              <a:ext cx="177480" cy="192240"/>
            </p14:xfrm>
          </p:contentPart>
        </mc:Choice>
        <mc:Fallback xmlns=""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82730086-F6EB-4B89-8C40-26BA9597E4E1}"/>
                  </a:ext>
                </a:extLst>
              </p:cNvPr>
              <p:cNvPicPr/>
              <p:nvPr/>
            </p:nvPicPr>
            <p:blipFill>
              <a:blip r:embed="rId113"/>
              <a:stretch>
                <a:fillRect/>
              </a:stretch>
            </p:blipFill>
            <p:spPr>
              <a:xfrm>
                <a:off x="4689120" y="2792337"/>
                <a:ext cx="195120" cy="20984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4">
            <p14:nvContentPartPr>
              <p14:cNvPr id="47" name="Ink 46">
                <a:extLst>
                  <a:ext uri="{FF2B5EF4-FFF2-40B4-BE49-F238E27FC236}">
                    <a16:creationId xmlns:a16="http://schemas.microsoft.com/office/drawing/2014/main" id="{2F97B5DE-432D-4204-9233-64FA0F8CA7D5}"/>
                  </a:ext>
                </a:extLst>
              </p14:cNvPr>
              <p14:cNvContentPartPr/>
              <p14:nvPr/>
            </p14:nvContentPartPr>
            <p14:xfrm>
              <a:off x="5655720" y="2560120"/>
              <a:ext cx="161640" cy="98280"/>
            </p14:xfrm>
          </p:contentPart>
        </mc:Choice>
        <mc:Fallback xmlns="">
          <p:pic>
            <p:nvPicPr>
              <p:cNvPr id="47" name="Ink 46">
                <a:extLst>
                  <a:ext uri="{FF2B5EF4-FFF2-40B4-BE49-F238E27FC236}">
                    <a16:creationId xmlns:a16="http://schemas.microsoft.com/office/drawing/2014/main" id="{2F97B5DE-432D-4204-9233-64FA0F8CA7D5}"/>
                  </a:ext>
                </a:extLst>
              </p:cNvPr>
              <p:cNvPicPr/>
              <p:nvPr/>
            </p:nvPicPr>
            <p:blipFill>
              <a:blip r:embed="rId115"/>
              <a:stretch>
                <a:fillRect/>
              </a:stretch>
            </p:blipFill>
            <p:spPr>
              <a:xfrm>
                <a:off x="5647080" y="2551120"/>
                <a:ext cx="179280" cy="115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6">
            <p14:nvContentPartPr>
              <p14:cNvPr id="48" name="Ink 47">
                <a:extLst>
                  <a:ext uri="{FF2B5EF4-FFF2-40B4-BE49-F238E27FC236}">
                    <a16:creationId xmlns:a16="http://schemas.microsoft.com/office/drawing/2014/main" id="{3F5B70A5-6816-4EDF-8FC7-C63AD99B0CCE}"/>
                  </a:ext>
                </a:extLst>
              </p14:cNvPr>
              <p14:cNvContentPartPr/>
              <p14:nvPr/>
            </p14:nvContentPartPr>
            <p14:xfrm>
              <a:off x="4976040" y="2718880"/>
              <a:ext cx="953640" cy="330480"/>
            </p14:xfrm>
          </p:contentPart>
        </mc:Choice>
        <mc:Fallback xmlns="">
          <p:pic>
            <p:nvPicPr>
              <p:cNvPr id="48" name="Ink 47">
                <a:extLst>
                  <a:ext uri="{FF2B5EF4-FFF2-40B4-BE49-F238E27FC236}">
                    <a16:creationId xmlns:a16="http://schemas.microsoft.com/office/drawing/2014/main" id="{3F5B70A5-6816-4EDF-8FC7-C63AD99B0CCE}"/>
                  </a:ext>
                </a:extLst>
              </p:cNvPr>
              <p:cNvPicPr/>
              <p:nvPr/>
            </p:nvPicPr>
            <p:blipFill>
              <a:blip r:embed="rId117"/>
              <a:stretch>
                <a:fillRect/>
              </a:stretch>
            </p:blipFill>
            <p:spPr>
              <a:xfrm>
                <a:off x="4967397" y="2710231"/>
                <a:ext cx="971287" cy="34813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8">
            <p14:nvContentPartPr>
              <p14:cNvPr id="56" name="Ink 55">
                <a:extLst>
                  <a:ext uri="{FF2B5EF4-FFF2-40B4-BE49-F238E27FC236}">
                    <a16:creationId xmlns:a16="http://schemas.microsoft.com/office/drawing/2014/main" id="{AE7215B1-300F-4E69-BA71-4665B04A81F7}"/>
                  </a:ext>
                </a:extLst>
              </p14:cNvPr>
              <p14:cNvContentPartPr/>
              <p14:nvPr/>
            </p14:nvContentPartPr>
            <p14:xfrm>
              <a:off x="6109320" y="2738680"/>
              <a:ext cx="167040" cy="203400"/>
            </p14:xfrm>
          </p:contentPart>
        </mc:Choice>
        <mc:Fallback xmlns="">
          <p:pic>
            <p:nvPicPr>
              <p:cNvPr id="56" name="Ink 55">
                <a:extLst>
                  <a:ext uri="{FF2B5EF4-FFF2-40B4-BE49-F238E27FC236}">
                    <a16:creationId xmlns:a16="http://schemas.microsoft.com/office/drawing/2014/main" id="{AE7215B1-300F-4E69-BA71-4665B04A81F7}"/>
                  </a:ext>
                </a:extLst>
              </p:cNvPr>
              <p:cNvPicPr/>
              <p:nvPr/>
            </p:nvPicPr>
            <p:blipFill>
              <a:blip r:embed="rId119"/>
              <a:stretch>
                <a:fillRect/>
              </a:stretch>
            </p:blipFill>
            <p:spPr>
              <a:xfrm>
                <a:off x="6100680" y="2729680"/>
                <a:ext cx="184680" cy="221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0">
            <p14:nvContentPartPr>
              <p14:cNvPr id="57" name="Ink 56">
                <a:extLst>
                  <a:ext uri="{FF2B5EF4-FFF2-40B4-BE49-F238E27FC236}">
                    <a16:creationId xmlns:a16="http://schemas.microsoft.com/office/drawing/2014/main" id="{046CAFF6-D1EB-4033-BA21-1DD41C8F3BF4}"/>
                  </a:ext>
                </a:extLst>
              </p14:cNvPr>
              <p14:cNvContentPartPr/>
              <p14:nvPr/>
            </p14:nvContentPartPr>
            <p14:xfrm>
              <a:off x="6403800" y="2714920"/>
              <a:ext cx="235800" cy="228960"/>
            </p14:xfrm>
          </p:contentPart>
        </mc:Choice>
        <mc:Fallback xmlns="">
          <p:pic>
            <p:nvPicPr>
              <p:cNvPr id="57" name="Ink 56">
                <a:extLst>
                  <a:ext uri="{FF2B5EF4-FFF2-40B4-BE49-F238E27FC236}">
                    <a16:creationId xmlns:a16="http://schemas.microsoft.com/office/drawing/2014/main" id="{046CAFF6-D1EB-4033-BA21-1DD41C8F3BF4}"/>
                  </a:ext>
                </a:extLst>
              </p:cNvPr>
              <p:cNvPicPr/>
              <p:nvPr/>
            </p:nvPicPr>
            <p:blipFill>
              <a:blip r:embed="rId121"/>
              <a:stretch>
                <a:fillRect/>
              </a:stretch>
            </p:blipFill>
            <p:spPr>
              <a:xfrm>
                <a:off x="6394800" y="2706280"/>
                <a:ext cx="253440" cy="246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2">
            <p14:nvContentPartPr>
              <p14:cNvPr id="58" name="Ink 57">
                <a:extLst>
                  <a:ext uri="{FF2B5EF4-FFF2-40B4-BE49-F238E27FC236}">
                    <a16:creationId xmlns:a16="http://schemas.microsoft.com/office/drawing/2014/main" id="{3E761ADC-06E1-4C26-8025-68A957A5C9DE}"/>
                  </a:ext>
                </a:extLst>
              </p14:cNvPr>
              <p14:cNvContentPartPr/>
              <p14:nvPr/>
            </p14:nvContentPartPr>
            <p14:xfrm>
              <a:off x="6464640" y="3091480"/>
              <a:ext cx="39240" cy="61200"/>
            </p14:xfrm>
          </p:contentPart>
        </mc:Choice>
        <mc:Fallback xmlns="">
          <p:pic>
            <p:nvPicPr>
              <p:cNvPr id="58" name="Ink 57">
                <a:extLst>
                  <a:ext uri="{FF2B5EF4-FFF2-40B4-BE49-F238E27FC236}">
                    <a16:creationId xmlns:a16="http://schemas.microsoft.com/office/drawing/2014/main" id="{3E761ADC-06E1-4C26-8025-68A957A5C9DE}"/>
                  </a:ext>
                </a:extLst>
              </p:cNvPr>
              <p:cNvPicPr/>
              <p:nvPr/>
            </p:nvPicPr>
            <p:blipFill>
              <a:blip r:embed="rId123"/>
              <a:stretch>
                <a:fillRect/>
              </a:stretch>
            </p:blipFill>
            <p:spPr>
              <a:xfrm>
                <a:off x="6456000" y="3082480"/>
                <a:ext cx="56880" cy="78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4">
            <p14:nvContentPartPr>
              <p14:cNvPr id="62" name="Ink 61">
                <a:extLst>
                  <a:ext uri="{FF2B5EF4-FFF2-40B4-BE49-F238E27FC236}">
                    <a16:creationId xmlns:a16="http://schemas.microsoft.com/office/drawing/2014/main" id="{D4DB3600-269D-43FE-B559-43AD492B54AE}"/>
                  </a:ext>
                </a:extLst>
              </p14:cNvPr>
              <p14:cNvContentPartPr/>
              <p14:nvPr/>
            </p14:nvContentPartPr>
            <p14:xfrm>
              <a:off x="6515040" y="3032080"/>
              <a:ext cx="21600" cy="5400"/>
            </p14:xfrm>
          </p:contentPart>
        </mc:Choice>
        <mc:Fallback xmlns="">
          <p:pic>
            <p:nvPicPr>
              <p:cNvPr id="62" name="Ink 61">
                <a:extLst>
                  <a:ext uri="{FF2B5EF4-FFF2-40B4-BE49-F238E27FC236}">
                    <a16:creationId xmlns:a16="http://schemas.microsoft.com/office/drawing/2014/main" id="{D4DB3600-269D-43FE-B559-43AD492B54AE}"/>
                  </a:ext>
                </a:extLst>
              </p:cNvPr>
              <p:cNvPicPr/>
              <p:nvPr/>
            </p:nvPicPr>
            <p:blipFill>
              <a:blip r:embed="rId125"/>
              <a:stretch>
                <a:fillRect/>
              </a:stretch>
            </p:blipFill>
            <p:spPr>
              <a:xfrm>
                <a:off x="6506040" y="3023080"/>
                <a:ext cx="39240" cy="23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6">
            <p14:nvContentPartPr>
              <p14:cNvPr id="86" name="Ink 85">
                <a:extLst>
                  <a:ext uri="{FF2B5EF4-FFF2-40B4-BE49-F238E27FC236}">
                    <a16:creationId xmlns:a16="http://schemas.microsoft.com/office/drawing/2014/main" id="{272222FD-022F-44C2-B9C2-C5A25A5A2EB3}"/>
                  </a:ext>
                </a:extLst>
              </p14:cNvPr>
              <p14:cNvContentPartPr/>
              <p14:nvPr/>
            </p14:nvContentPartPr>
            <p14:xfrm>
              <a:off x="6718440" y="2558680"/>
              <a:ext cx="942120" cy="426960"/>
            </p14:xfrm>
          </p:contentPart>
        </mc:Choice>
        <mc:Fallback xmlns="">
          <p:pic>
            <p:nvPicPr>
              <p:cNvPr id="86" name="Ink 85">
                <a:extLst>
                  <a:ext uri="{FF2B5EF4-FFF2-40B4-BE49-F238E27FC236}">
                    <a16:creationId xmlns:a16="http://schemas.microsoft.com/office/drawing/2014/main" id="{272222FD-022F-44C2-B9C2-C5A25A5A2EB3}"/>
                  </a:ext>
                </a:extLst>
              </p:cNvPr>
              <p:cNvPicPr/>
              <p:nvPr/>
            </p:nvPicPr>
            <p:blipFill>
              <a:blip r:embed="rId127"/>
              <a:stretch>
                <a:fillRect/>
              </a:stretch>
            </p:blipFill>
            <p:spPr>
              <a:xfrm>
                <a:off x="6709800" y="2549672"/>
                <a:ext cx="959760" cy="44461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8">
            <p14:nvContentPartPr>
              <p14:cNvPr id="53" name="Ink 52">
                <a:extLst>
                  <a:ext uri="{FF2B5EF4-FFF2-40B4-BE49-F238E27FC236}">
                    <a16:creationId xmlns:a16="http://schemas.microsoft.com/office/drawing/2014/main" id="{E6A34949-0B38-4BD6-A8A8-CD8462DA206A}"/>
                  </a:ext>
                </a:extLst>
              </p14:cNvPr>
              <p14:cNvContentPartPr/>
              <p14:nvPr/>
            </p14:nvContentPartPr>
            <p14:xfrm>
              <a:off x="1905960" y="3215680"/>
              <a:ext cx="897480" cy="361080"/>
            </p14:xfrm>
          </p:contentPart>
        </mc:Choice>
        <mc:Fallback xmlns="">
          <p:pic>
            <p:nvPicPr>
              <p:cNvPr id="53" name="Ink 52">
                <a:extLst>
                  <a:ext uri="{FF2B5EF4-FFF2-40B4-BE49-F238E27FC236}">
                    <a16:creationId xmlns:a16="http://schemas.microsoft.com/office/drawing/2014/main" id="{E6A34949-0B38-4BD6-A8A8-CD8462DA206A}"/>
                  </a:ext>
                </a:extLst>
              </p:cNvPr>
              <p:cNvPicPr/>
              <p:nvPr/>
            </p:nvPicPr>
            <p:blipFill>
              <a:blip r:embed="rId129"/>
              <a:stretch>
                <a:fillRect/>
              </a:stretch>
            </p:blipFill>
            <p:spPr>
              <a:xfrm>
                <a:off x="1896960" y="3207040"/>
                <a:ext cx="915120" cy="378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0">
            <p14:nvContentPartPr>
              <p14:cNvPr id="63" name="Ink 62">
                <a:extLst>
                  <a:ext uri="{FF2B5EF4-FFF2-40B4-BE49-F238E27FC236}">
                    <a16:creationId xmlns:a16="http://schemas.microsoft.com/office/drawing/2014/main" id="{4F7DF870-3FE6-4091-BBA6-5797934D06F8}"/>
                  </a:ext>
                </a:extLst>
              </p14:cNvPr>
              <p14:cNvContentPartPr/>
              <p14:nvPr/>
            </p14:nvContentPartPr>
            <p14:xfrm>
              <a:off x="3348840" y="3713200"/>
              <a:ext cx="40680" cy="60840"/>
            </p14:xfrm>
          </p:contentPart>
        </mc:Choice>
        <mc:Fallback xmlns="">
          <p:pic>
            <p:nvPicPr>
              <p:cNvPr id="63" name="Ink 62">
                <a:extLst>
                  <a:ext uri="{FF2B5EF4-FFF2-40B4-BE49-F238E27FC236}">
                    <a16:creationId xmlns:a16="http://schemas.microsoft.com/office/drawing/2014/main" id="{4F7DF870-3FE6-4091-BBA6-5797934D06F8}"/>
                  </a:ext>
                </a:extLst>
              </p:cNvPr>
              <p:cNvPicPr/>
              <p:nvPr/>
            </p:nvPicPr>
            <p:blipFill>
              <a:blip r:embed="rId131"/>
              <a:stretch>
                <a:fillRect/>
              </a:stretch>
            </p:blipFill>
            <p:spPr>
              <a:xfrm>
                <a:off x="3339840" y="3704200"/>
                <a:ext cx="58320" cy="78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2">
            <p14:nvContentPartPr>
              <p14:cNvPr id="74" name="Ink 73">
                <a:extLst>
                  <a:ext uri="{FF2B5EF4-FFF2-40B4-BE49-F238E27FC236}">
                    <a16:creationId xmlns:a16="http://schemas.microsoft.com/office/drawing/2014/main" id="{AB1339C2-F72F-4D2B-BD1E-7F5844BDFAA9}"/>
                  </a:ext>
                </a:extLst>
              </p14:cNvPr>
              <p14:cNvContentPartPr/>
              <p14:nvPr/>
            </p14:nvContentPartPr>
            <p14:xfrm>
              <a:off x="3308880" y="3384520"/>
              <a:ext cx="810720" cy="278640"/>
            </p14:xfrm>
          </p:contentPart>
        </mc:Choice>
        <mc:Fallback xmlns="">
          <p:pic>
            <p:nvPicPr>
              <p:cNvPr id="74" name="Ink 73">
                <a:extLst>
                  <a:ext uri="{FF2B5EF4-FFF2-40B4-BE49-F238E27FC236}">
                    <a16:creationId xmlns:a16="http://schemas.microsoft.com/office/drawing/2014/main" id="{AB1339C2-F72F-4D2B-BD1E-7F5844BDFAA9}"/>
                  </a:ext>
                </a:extLst>
              </p:cNvPr>
              <p:cNvPicPr/>
              <p:nvPr/>
            </p:nvPicPr>
            <p:blipFill>
              <a:blip r:embed="rId133"/>
              <a:stretch>
                <a:fillRect/>
              </a:stretch>
            </p:blipFill>
            <p:spPr>
              <a:xfrm>
                <a:off x="3299880" y="3375520"/>
                <a:ext cx="828360" cy="296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4">
            <p14:nvContentPartPr>
              <p14:cNvPr id="75" name="Ink 74">
                <a:extLst>
                  <a:ext uri="{FF2B5EF4-FFF2-40B4-BE49-F238E27FC236}">
                    <a16:creationId xmlns:a16="http://schemas.microsoft.com/office/drawing/2014/main" id="{8D41EC7D-38C2-487F-B937-98A08D7B2D66}"/>
                  </a:ext>
                </a:extLst>
              </p14:cNvPr>
              <p14:cNvContentPartPr/>
              <p14:nvPr/>
            </p14:nvContentPartPr>
            <p14:xfrm>
              <a:off x="3837000" y="3266440"/>
              <a:ext cx="165960" cy="61200"/>
            </p14:xfrm>
          </p:contentPart>
        </mc:Choice>
        <mc:Fallback xmlns="">
          <p:pic>
            <p:nvPicPr>
              <p:cNvPr id="75" name="Ink 74">
                <a:extLst>
                  <a:ext uri="{FF2B5EF4-FFF2-40B4-BE49-F238E27FC236}">
                    <a16:creationId xmlns:a16="http://schemas.microsoft.com/office/drawing/2014/main" id="{8D41EC7D-38C2-487F-B937-98A08D7B2D66}"/>
                  </a:ext>
                </a:extLst>
              </p:cNvPr>
              <p:cNvPicPr/>
              <p:nvPr/>
            </p:nvPicPr>
            <p:blipFill>
              <a:blip r:embed="rId135"/>
              <a:stretch>
                <a:fillRect/>
              </a:stretch>
            </p:blipFill>
            <p:spPr>
              <a:xfrm>
                <a:off x="3828000" y="3257440"/>
                <a:ext cx="183600" cy="78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6">
            <p14:nvContentPartPr>
              <p14:cNvPr id="76" name="Ink 75">
                <a:extLst>
                  <a:ext uri="{FF2B5EF4-FFF2-40B4-BE49-F238E27FC236}">
                    <a16:creationId xmlns:a16="http://schemas.microsoft.com/office/drawing/2014/main" id="{C27728DD-EE70-4251-B587-6EFDC70C0CF0}"/>
                  </a:ext>
                </a:extLst>
              </p14:cNvPr>
              <p14:cNvContentPartPr/>
              <p14:nvPr/>
            </p14:nvContentPartPr>
            <p14:xfrm>
              <a:off x="4221480" y="3438880"/>
              <a:ext cx="129600" cy="10800"/>
            </p14:xfrm>
          </p:contentPart>
        </mc:Choice>
        <mc:Fallback xmlns="">
          <p:pic>
            <p:nvPicPr>
              <p:cNvPr id="76" name="Ink 75">
                <a:extLst>
                  <a:ext uri="{FF2B5EF4-FFF2-40B4-BE49-F238E27FC236}">
                    <a16:creationId xmlns:a16="http://schemas.microsoft.com/office/drawing/2014/main" id="{C27728DD-EE70-4251-B587-6EFDC70C0CF0}"/>
                  </a:ext>
                </a:extLst>
              </p:cNvPr>
              <p:cNvPicPr/>
              <p:nvPr/>
            </p:nvPicPr>
            <p:blipFill>
              <a:blip r:embed="rId137"/>
              <a:stretch>
                <a:fillRect/>
              </a:stretch>
            </p:blipFill>
            <p:spPr>
              <a:xfrm>
                <a:off x="4212480" y="3429880"/>
                <a:ext cx="147240" cy="28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8">
            <p14:nvContentPartPr>
              <p14:cNvPr id="77" name="Ink 76">
                <a:extLst>
                  <a:ext uri="{FF2B5EF4-FFF2-40B4-BE49-F238E27FC236}">
                    <a16:creationId xmlns:a16="http://schemas.microsoft.com/office/drawing/2014/main" id="{3027931C-F915-4AAE-95A1-C05B33E847BB}"/>
                  </a:ext>
                </a:extLst>
              </p14:cNvPr>
              <p14:cNvContentPartPr/>
              <p14:nvPr/>
            </p14:nvContentPartPr>
            <p14:xfrm>
              <a:off x="4243080" y="3491800"/>
              <a:ext cx="87840" cy="19080"/>
            </p14:xfrm>
          </p:contentPart>
        </mc:Choice>
        <mc:Fallback xmlns="">
          <p:pic>
            <p:nvPicPr>
              <p:cNvPr id="77" name="Ink 76">
                <a:extLst>
                  <a:ext uri="{FF2B5EF4-FFF2-40B4-BE49-F238E27FC236}">
                    <a16:creationId xmlns:a16="http://schemas.microsoft.com/office/drawing/2014/main" id="{3027931C-F915-4AAE-95A1-C05B33E847BB}"/>
                  </a:ext>
                </a:extLst>
              </p:cNvPr>
              <p:cNvPicPr/>
              <p:nvPr/>
            </p:nvPicPr>
            <p:blipFill>
              <a:blip r:embed="rId139"/>
              <a:stretch>
                <a:fillRect/>
              </a:stretch>
            </p:blipFill>
            <p:spPr>
              <a:xfrm>
                <a:off x="4234440" y="3482800"/>
                <a:ext cx="105480" cy="36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0">
            <p14:nvContentPartPr>
              <p14:cNvPr id="92" name="Ink 91">
                <a:extLst>
                  <a:ext uri="{FF2B5EF4-FFF2-40B4-BE49-F238E27FC236}">
                    <a16:creationId xmlns:a16="http://schemas.microsoft.com/office/drawing/2014/main" id="{8D9FE9C4-43D7-4AB2-94B2-A4B55403BD52}"/>
                  </a:ext>
                </a:extLst>
              </p14:cNvPr>
              <p14:cNvContentPartPr/>
              <p14:nvPr/>
            </p14:nvContentPartPr>
            <p14:xfrm>
              <a:off x="4454760" y="3239800"/>
              <a:ext cx="352080" cy="496800"/>
            </p14:xfrm>
          </p:contentPart>
        </mc:Choice>
        <mc:Fallback xmlns="">
          <p:pic>
            <p:nvPicPr>
              <p:cNvPr id="92" name="Ink 91">
                <a:extLst>
                  <a:ext uri="{FF2B5EF4-FFF2-40B4-BE49-F238E27FC236}">
                    <a16:creationId xmlns:a16="http://schemas.microsoft.com/office/drawing/2014/main" id="{8D9FE9C4-43D7-4AB2-94B2-A4B55403BD52}"/>
                  </a:ext>
                </a:extLst>
              </p:cNvPr>
              <p:cNvPicPr/>
              <p:nvPr/>
            </p:nvPicPr>
            <p:blipFill>
              <a:blip r:embed="rId141"/>
              <a:stretch>
                <a:fillRect/>
              </a:stretch>
            </p:blipFill>
            <p:spPr>
              <a:xfrm>
                <a:off x="4445769" y="3231160"/>
                <a:ext cx="369702" cy="514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2">
            <p14:nvContentPartPr>
              <p14:cNvPr id="104" name="Ink 103">
                <a:extLst>
                  <a:ext uri="{FF2B5EF4-FFF2-40B4-BE49-F238E27FC236}">
                    <a16:creationId xmlns:a16="http://schemas.microsoft.com/office/drawing/2014/main" id="{C118A89E-D2E8-4FB0-A1BD-ED0FCF4F8765}"/>
                  </a:ext>
                </a:extLst>
              </p14:cNvPr>
              <p14:cNvContentPartPr/>
              <p14:nvPr/>
            </p14:nvContentPartPr>
            <p14:xfrm>
              <a:off x="4888920" y="3297040"/>
              <a:ext cx="784800" cy="327600"/>
            </p14:xfrm>
          </p:contentPart>
        </mc:Choice>
        <mc:Fallback xmlns="">
          <p:pic>
            <p:nvPicPr>
              <p:cNvPr id="104" name="Ink 103">
                <a:extLst>
                  <a:ext uri="{FF2B5EF4-FFF2-40B4-BE49-F238E27FC236}">
                    <a16:creationId xmlns:a16="http://schemas.microsoft.com/office/drawing/2014/main" id="{C118A89E-D2E8-4FB0-A1BD-ED0FCF4F8765}"/>
                  </a:ext>
                </a:extLst>
              </p:cNvPr>
              <p:cNvPicPr/>
              <p:nvPr/>
            </p:nvPicPr>
            <p:blipFill>
              <a:blip r:embed="rId143"/>
              <a:stretch>
                <a:fillRect/>
              </a:stretch>
            </p:blipFill>
            <p:spPr>
              <a:xfrm>
                <a:off x="4880280" y="3288050"/>
                <a:ext cx="802440" cy="34522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4">
            <p14:nvContentPartPr>
              <p14:cNvPr id="105" name="Ink 104">
                <a:extLst>
                  <a:ext uri="{FF2B5EF4-FFF2-40B4-BE49-F238E27FC236}">
                    <a16:creationId xmlns:a16="http://schemas.microsoft.com/office/drawing/2014/main" id="{B2443836-A296-4481-9CFC-EDD0E0FC0A67}"/>
                  </a:ext>
                </a:extLst>
              </p14:cNvPr>
              <p14:cNvContentPartPr/>
              <p14:nvPr/>
            </p14:nvContentPartPr>
            <p14:xfrm>
              <a:off x="5831040" y="3474160"/>
              <a:ext cx="163080" cy="5760"/>
            </p14:xfrm>
          </p:contentPart>
        </mc:Choice>
        <mc:Fallback xmlns="">
          <p:pic>
            <p:nvPicPr>
              <p:cNvPr id="105" name="Ink 104">
                <a:extLst>
                  <a:ext uri="{FF2B5EF4-FFF2-40B4-BE49-F238E27FC236}">
                    <a16:creationId xmlns:a16="http://schemas.microsoft.com/office/drawing/2014/main" id="{B2443836-A296-4481-9CFC-EDD0E0FC0A67}"/>
                  </a:ext>
                </a:extLst>
              </p:cNvPr>
              <p:cNvPicPr/>
              <p:nvPr/>
            </p:nvPicPr>
            <p:blipFill>
              <a:blip r:embed="rId145"/>
              <a:stretch>
                <a:fillRect/>
              </a:stretch>
            </p:blipFill>
            <p:spPr>
              <a:xfrm>
                <a:off x="5822400" y="3465520"/>
                <a:ext cx="180720" cy="23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6">
            <p14:nvContentPartPr>
              <p14:cNvPr id="106" name="Ink 105">
                <a:extLst>
                  <a:ext uri="{FF2B5EF4-FFF2-40B4-BE49-F238E27FC236}">
                    <a16:creationId xmlns:a16="http://schemas.microsoft.com/office/drawing/2014/main" id="{0E12924A-322A-4782-A8A5-17DFF503A5D6}"/>
                  </a:ext>
                </a:extLst>
              </p14:cNvPr>
              <p14:cNvContentPartPr/>
              <p14:nvPr/>
            </p14:nvContentPartPr>
            <p14:xfrm>
              <a:off x="5872080" y="3531400"/>
              <a:ext cx="139680" cy="9720"/>
            </p14:xfrm>
          </p:contentPart>
        </mc:Choice>
        <mc:Fallback xmlns="">
          <p:pic>
            <p:nvPicPr>
              <p:cNvPr id="106" name="Ink 105">
                <a:extLst>
                  <a:ext uri="{FF2B5EF4-FFF2-40B4-BE49-F238E27FC236}">
                    <a16:creationId xmlns:a16="http://schemas.microsoft.com/office/drawing/2014/main" id="{0E12924A-322A-4782-A8A5-17DFF503A5D6}"/>
                  </a:ext>
                </a:extLst>
              </p:cNvPr>
              <p:cNvPicPr/>
              <p:nvPr/>
            </p:nvPicPr>
            <p:blipFill>
              <a:blip r:embed="rId147"/>
              <a:stretch>
                <a:fillRect/>
              </a:stretch>
            </p:blipFill>
            <p:spPr>
              <a:xfrm>
                <a:off x="5863440" y="3522760"/>
                <a:ext cx="157320" cy="2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8">
            <p14:nvContentPartPr>
              <p14:cNvPr id="117" name="Ink 116">
                <a:extLst>
                  <a:ext uri="{FF2B5EF4-FFF2-40B4-BE49-F238E27FC236}">
                    <a16:creationId xmlns:a16="http://schemas.microsoft.com/office/drawing/2014/main" id="{27B9FF59-1D55-4297-BEF9-0BFB3F2DA075}"/>
                  </a:ext>
                </a:extLst>
              </p14:cNvPr>
              <p14:cNvContentPartPr/>
              <p14:nvPr/>
            </p14:nvContentPartPr>
            <p14:xfrm>
              <a:off x="6181680" y="3256000"/>
              <a:ext cx="684360" cy="453600"/>
            </p14:xfrm>
          </p:contentPart>
        </mc:Choice>
        <mc:Fallback xmlns="">
          <p:pic>
            <p:nvPicPr>
              <p:cNvPr id="117" name="Ink 116">
                <a:extLst>
                  <a:ext uri="{FF2B5EF4-FFF2-40B4-BE49-F238E27FC236}">
                    <a16:creationId xmlns:a16="http://schemas.microsoft.com/office/drawing/2014/main" id="{27B9FF59-1D55-4297-BEF9-0BFB3F2DA075}"/>
                  </a:ext>
                </a:extLst>
              </p:cNvPr>
              <p:cNvPicPr/>
              <p:nvPr/>
            </p:nvPicPr>
            <p:blipFill>
              <a:blip r:embed="rId149"/>
              <a:stretch>
                <a:fillRect/>
              </a:stretch>
            </p:blipFill>
            <p:spPr>
              <a:xfrm>
                <a:off x="6173035" y="3247353"/>
                <a:ext cx="702009" cy="47125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0">
            <p14:nvContentPartPr>
              <p14:cNvPr id="118" name="Ink 117">
                <a:extLst>
                  <a:ext uri="{FF2B5EF4-FFF2-40B4-BE49-F238E27FC236}">
                    <a16:creationId xmlns:a16="http://schemas.microsoft.com/office/drawing/2014/main" id="{05B03B1B-CB04-4BC2-8432-4FEB65B2E6B3}"/>
                  </a:ext>
                </a:extLst>
              </p14:cNvPr>
              <p14:cNvContentPartPr/>
              <p14:nvPr/>
            </p14:nvContentPartPr>
            <p14:xfrm>
              <a:off x="6966480" y="3399280"/>
              <a:ext cx="123480" cy="164520"/>
            </p14:xfrm>
          </p:contentPart>
        </mc:Choice>
        <mc:Fallback xmlns="">
          <p:pic>
            <p:nvPicPr>
              <p:cNvPr id="118" name="Ink 117">
                <a:extLst>
                  <a:ext uri="{FF2B5EF4-FFF2-40B4-BE49-F238E27FC236}">
                    <a16:creationId xmlns:a16="http://schemas.microsoft.com/office/drawing/2014/main" id="{05B03B1B-CB04-4BC2-8432-4FEB65B2E6B3}"/>
                  </a:ext>
                </a:extLst>
              </p:cNvPr>
              <p:cNvPicPr/>
              <p:nvPr/>
            </p:nvPicPr>
            <p:blipFill>
              <a:blip r:embed="rId151"/>
              <a:stretch>
                <a:fillRect/>
              </a:stretch>
            </p:blipFill>
            <p:spPr>
              <a:xfrm>
                <a:off x="6957480" y="3390280"/>
                <a:ext cx="141120" cy="182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2">
            <p14:nvContentPartPr>
              <p14:cNvPr id="119" name="Ink 118">
                <a:extLst>
                  <a:ext uri="{FF2B5EF4-FFF2-40B4-BE49-F238E27FC236}">
                    <a16:creationId xmlns:a16="http://schemas.microsoft.com/office/drawing/2014/main" id="{80491044-A8C5-4FC9-8C19-F2CAC5E43E41}"/>
                  </a:ext>
                </a:extLst>
              </p14:cNvPr>
              <p14:cNvContentPartPr/>
              <p14:nvPr/>
            </p14:nvContentPartPr>
            <p14:xfrm>
              <a:off x="6957120" y="3322240"/>
              <a:ext cx="124200" cy="37440"/>
            </p14:xfrm>
          </p:contentPart>
        </mc:Choice>
        <mc:Fallback xmlns="">
          <p:pic>
            <p:nvPicPr>
              <p:cNvPr id="119" name="Ink 118">
                <a:extLst>
                  <a:ext uri="{FF2B5EF4-FFF2-40B4-BE49-F238E27FC236}">
                    <a16:creationId xmlns:a16="http://schemas.microsoft.com/office/drawing/2014/main" id="{80491044-A8C5-4FC9-8C19-F2CAC5E43E41}"/>
                  </a:ext>
                </a:extLst>
              </p:cNvPr>
              <p:cNvPicPr/>
              <p:nvPr/>
            </p:nvPicPr>
            <p:blipFill>
              <a:blip r:embed="rId153"/>
              <a:stretch>
                <a:fillRect/>
              </a:stretch>
            </p:blipFill>
            <p:spPr>
              <a:xfrm>
                <a:off x="6948480" y="3313240"/>
                <a:ext cx="141840" cy="55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4">
            <p14:nvContentPartPr>
              <p14:cNvPr id="120" name="Ink 119">
                <a:extLst>
                  <a:ext uri="{FF2B5EF4-FFF2-40B4-BE49-F238E27FC236}">
                    <a16:creationId xmlns:a16="http://schemas.microsoft.com/office/drawing/2014/main" id="{102BAB99-5368-410E-A4CF-6D1A302DB7B7}"/>
                  </a:ext>
                </a:extLst>
              </p14:cNvPr>
              <p14:cNvContentPartPr/>
              <p14:nvPr/>
            </p14:nvContentPartPr>
            <p14:xfrm>
              <a:off x="6968640" y="3239800"/>
              <a:ext cx="128880" cy="13680"/>
            </p14:xfrm>
          </p:contentPart>
        </mc:Choice>
        <mc:Fallback xmlns="">
          <p:pic>
            <p:nvPicPr>
              <p:cNvPr id="120" name="Ink 119">
                <a:extLst>
                  <a:ext uri="{FF2B5EF4-FFF2-40B4-BE49-F238E27FC236}">
                    <a16:creationId xmlns:a16="http://schemas.microsoft.com/office/drawing/2014/main" id="{102BAB99-5368-410E-A4CF-6D1A302DB7B7}"/>
                  </a:ext>
                </a:extLst>
              </p:cNvPr>
              <p:cNvPicPr/>
              <p:nvPr/>
            </p:nvPicPr>
            <p:blipFill>
              <a:blip r:embed="rId155"/>
              <a:stretch>
                <a:fillRect/>
              </a:stretch>
            </p:blipFill>
            <p:spPr>
              <a:xfrm>
                <a:off x="6959640" y="3230800"/>
                <a:ext cx="146520" cy="31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6">
            <p14:nvContentPartPr>
              <p14:cNvPr id="121" name="Ink 120">
                <a:extLst>
                  <a:ext uri="{FF2B5EF4-FFF2-40B4-BE49-F238E27FC236}">
                    <a16:creationId xmlns:a16="http://schemas.microsoft.com/office/drawing/2014/main" id="{232B5F05-27B7-4240-866A-508AA9F6362A}"/>
                  </a:ext>
                </a:extLst>
              </p14:cNvPr>
              <p14:cNvContentPartPr/>
              <p14:nvPr/>
            </p14:nvContentPartPr>
            <p14:xfrm>
              <a:off x="7316400" y="3430600"/>
              <a:ext cx="147600" cy="4320"/>
            </p14:xfrm>
          </p:contentPart>
        </mc:Choice>
        <mc:Fallback xmlns="">
          <p:pic>
            <p:nvPicPr>
              <p:cNvPr id="121" name="Ink 120">
                <a:extLst>
                  <a:ext uri="{FF2B5EF4-FFF2-40B4-BE49-F238E27FC236}">
                    <a16:creationId xmlns:a16="http://schemas.microsoft.com/office/drawing/2014/main" id="{232B5F05-27B7-4240-866A-508AA9F6362A}"/>
                  </a:ext>
                </a:extLst>
              </p:cNvPr>
              <p:cNvPicPr/>
              <p:nvPr/>
            </p:nvPicPr>
            <p:blipFill>
              <a:blip r:embed="rId157"/>
              <a:stretch>
                <a:fillRect/>
              </a:stretch>
            </p:blipFill>
            <p:spPr>
              <a:xfrm>
                <a:off x="7307400" y="3421960"/>
                <a:ext cx="165240" cy="21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8">
            <p14:nvContentPartPr>
              <p14:cNvPr id="122" name="Ink 121">
                <a:extLst>
                  <a:ext uri="{FF2B5EF4-FFF2-40B4-BE49-F238E27FC236}">
                    <a16:creationId xmlns:a16="http://schemas.microsoft.com/office/drawing/2014/main" id="{0358D0FC-D19D-42C2-A02F-E0E9CB532914}"/>
                  </a:ext>
                </a:extLst>
              </p14:cNvPr>
              <p14:cNvContentPartPr/>
              <p14:nvPr/>
            </p14:nvContentPartPr>
            <p14:xfrm>
              <a:off x="7327560" y="3501160"/>
              <a:ext cx="151560" cy="8280"/>
            </p14:xfrm>
          </p:contentPart>
        </mc:Choice>
        <mc:Fallback xmlns="">
          <p:pic>
            <p:nvPicPr>
              <p:cNvPr id="122" name="Ink 121">
                <a:extLst>
                  <a:ext uri="{FF2B5EF4-FFF2-40B4-BE49-F238E27FC236}">
                    <a16:creationId xmlns:a16="http://schemas.microsoft.com/office/drawing/2014/main" id="{0358D0FC-D19D-42C2-A02F-E0E9CB532914}"/>
                  </a:ext>
                </a:extLst>
              </p:cNvPr>
              <p:cNvPicPr/>
              <p:nvPr/>
            </p:nvPicPr>
            <p:blipFill>
              <a:blip r:embed="rId159"/>
              <a:stretch>
                <a:fillRect/>
              </a:stretch>
            </p:blipFill>
            <p:spPr>
              <a:xfrm>
                <a:off x="7318560" y="3492160"/>
                <a:ext cx="169200" cy="25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0">
            <p14:nvContentPartPr>
              <p14:cNvPr id="126" name="Ink 125">
                <a:extLst>
                  <a:ext uri="{FF2B5EF4-FFF2-40B4-BE49-F238E27FC236}">
                    <a16:creationId xmlns:a16="http://schemas.microsoft.com/office/drawing/2014/main" id="{18BF8E1D-001F-44D7-9CA3-2522DD8F44DB}"/>
                  </a:ext>
                </a:extLst>
              </p14:cNvPr>
              <p14:cNvContentPartPr/>
              <p14:nvPr/>
            </p14:nvContentPartPr>
            <p14:xfrm>
              <a:off x="7986360" y="3270400"/>
              <a:ext cx="240840" cy="66600"/>
            </p14:xfrm>
          </p:contentPart>
        </mc:Choice>
        <mc:Fallback xmlns="">
          <p:pic>
            <p:nvPicPr>
              <p:cNvPr id="126" name="Ink 125">
                <a:extLst>
                  <a:ext uri="{FF2B5EF4-FFF2-40B4-BE49-F238E27FC236}">
                    <a16:creationId xmlns:a16="http://schemas.microsoft.com/office/drawing/2014/main" id="{18BF8E1D-001F-44D7-9CA3-2522DD8F44DB}"/>
                  </a:ext>
                </a:extLst>
              </p:cNvPr>
              <p:cNvPicPr/>
              <p:nvPr/>
            </p:nvPicPr>
            <p:blipFill>
              <a:blip r:embed="rId161"/>
              <a:stretch>
                <a:fillRect/>
              </a:stretch>
            </p:blipFill>
            <p:spPr>
              <a:xfrm>
                <a:off x="7977360" y="3261400"/>
                <a:ext cx="258480" cy="84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2">
            <p14:nvContentPartPr>
              <p14:cNvPr id="127" name="Ink 126">
                <a:extLst>
                  <a:ext uri="{FF2B5EF4-FFF2-40B4-BE49-F238E27FC236}">
                    <a16:creationId xmlns:a16="http://schemas.microsoft.com/office/drawing/2014/main" id="{C120492D-F0DE-472B-8BAE-C2FBFD036F05}"/>
                  </a:ext>
                </a:extLst>
              </p14:cNvPr>
              <p14:cNvContentPartPr/>
              <p14:nvPr/>
            </p14:nvContentPartPr>
            <p14:xfrm>
              <a:off x="8001480" y="3169240"/>
              <a:ext cx="247680" cy="20880"/>
            </p14:xfrm>
          </p:contentPart>
        </mc:Choice>
        <mc:Fallback xmlns="">
          <p:pic>
            <p:nvPicPr>
              <p:cNvPr id="127" name="Ink 126">
                <a:extLst>
                  <a:ext uri="{FF2B5EF4-FFF2-40B4-BE49-F238E27FC236}">
                    <a16:creationId xmlns:a16="http://schemas.microsoft.com/office/drawing/2014/main" id="{C120492D-F0DE-472B-8BAE-C2FBFD036F05}"/>
                  </a:ext>
                </a:extLst>
              </p:cNvPr>
              <p:cNvPicPr/>
              <p:nvPr/>
            </p:nvPicPr>
            <p:blipFill>
              <a:blip r:embed="rId163"/>
              <a:stretch>
                <a:fillRect/>
              </a:stretch>
            </p:blipFill>
            <p:spPr>
              <a:xfrm>
                <a:off x="7992840" y="3160240"/>
                <a:ext cx="265320" cy="38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4">
            <p14:nvContentPartPr>
              <p14:cNvPr id="128" name="Ink 127">
                <a:extLst>
                  <a:ext uri="{FF2B5EF4-FFF2-40B4-BE49-F238E27FC236}">
                    <a16:creationId xmlns:a16="http://schemas.microsoft.com/office/drawing/2014/main" id="{1EE987F5-19D6-4A7B-80F7-F739CAC591A6}"/>
                  </a:ext>
                </a:extLst>
              </p14:cNvPr>
              <p14:cNvContentPartPr/>
              <p14:nvPr/>
            </p14:nvContentPartPr>
            <p14:xfrm>
              <a:off x="7615200" y="3397480"/>
              <a:ext cx="552960" cy="188280"/>
            </p14:xfrm>
          </p:contentPart>
        </mc:Choice>
        <mc:Fallback xmlns="">
          <p:pic>
            <p:nvPicPr>
              <p:cNvPr id="128" name="Ink 127">
                <a:extLst>
                  <a:ext uri="{FF2B5EF4-FFF2-40B4-BE49-F238E27FC236}">
                    <a16:creationId xmlns:a16="http://schemas.microsoft.com/office/drawing/2014/main" id="{1EE987F5-19D6-4A7B-80F7-F739CAC591A6}"/>
                  </a:ext>
                </a:extLst>
              </p:cNvPr>
              <p:cNvPicPr/>
              <p:nvPr/>
            </p:nvPicPr>
            <p:blipFill>
              <a:blip r:embed="rId165"/>
              <a:stretch>
                <a:fillRect/>
              </a:stretch>
            </p:blipFill>
            <p:spPr>
              <a:xfrm>
                <a:off x="7606200" y="3388840"/>
                <a:ext cx="570600" cy="205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6">
            <p14:nvContentPartPr>
              <p14:cNvPr id="129" name="Ink 128">
                <a:extLst>
                  <a:ext uri="{FF2B5EF4-FFF2-40B4-BE49-F238E27FC236}">
                    <a16:creationId xmlns:a16="http://schemas.microsoft.com/office/drawing/2014/main" id="{2CB37493-CF5E-4993-8DC6-95ED8ECD87A6}"/>
                  </a:ext>
                </a:extLst>
              </p14:cNvPr>
              <p14:cNvContentPartPr/>
              <p14:nvPr/>
            </p14:nvContentPartPr>
            <p14:xfrm>
              <a:off x="3182880" y="3788800"/>
              <a:ext cx="898200" cy="28080"/>
            </p14:xfrm>
          </p:contentPart>
        </mc:Choice>
        <mc:Fallback xmlns="">
          <p:pic>
            <p:nvPicPr>
              <p:cNvPr id="129" name="Ink 128">
                <a:extLst>
                  <a:ext uri="{FF2B5EF4-FFF2-40B4-BE49-F238E27FC236}">
                    <a16:creationId xmlns:a16="http://schemas.microsoft.com/office/drawing/2014/main" id="{2CB37493-CF5E-4993-8DC6-95ED8ECD87A6}"/>
                  </a:ext>
                </a:extLst>
              </p:cNvPr>
              <p:cNvPicPr/>
              <p:nvPr/>
            </p:nvPicPr>
            <p:blipFill>
              <a:blip r:embed="rId167"/>
              <a:stretch>
                <a:fillRect/>
              </a:stretch>
            </p:blipFill>
            <p:spPr>
              <a:xfrm>
                <a:off x="3165240" y="3752800"/>
                <a:ext cx="933840" cy="99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8">
            <p14:nvContentPartPr>
              <p14:cNvPr id="130" name="Ink 129">
                <a:extLst>
                  <a:ext uri="{FF2B5EF4-FFF2-40B4-BE49-F238E27FC236}">
                    <a16:creationId xmlns:a16="http://schemas.microsoft.com/office/drawing/2014/main" id="{23504759-5E91-4DC7-8FCD-FC36D9A6D71D}"/>
                  </a:ext>
                </a:extLst>
              </p14:cNvPr>
              <p14:cNvContentPartPr/>
              <p14:nvPr/>
            </p14:nvContentPartPr>
            <p14:xfrm>
              <a:off x="7542840" y="3636520"/>
              <a:ext cx="709560" cy="14760"/>
            </p14:xfrm>
          </p:contentPart>
        </mc:Choice>
        <mc:Fallback xmlns="">
          <p:pic>
            <p:nvPicPr>
              <p:cNvPr id="130" name="Ink 129">
                <a:extLst>
                  <a:ext uri="{FF2B5EF4-FFF2-40B4-BE49-F238E27FC236}">
                    <a16:creationId xmlns:a16="http://schemas.microsoft.com/office/drawing/2014/main" id="{23504759-5E91-4DC7-8FCD-FC36D9A6D71D}"/>
                  </a:ext>
                </a:extLst>
              </p:cNvPr>
              <p:cNvPicPr/>
              <p:nvPr/>
            </p:nvPicPr>
            <p:blipFill>
              <a:blip r:embed="rId169"/>
              <a:stretch>
                <a:fillRect/>
              </a:stretch>
            </p:blipFill>
            <p:spPr>
              <a:xfrm>
                <a:off x="7525200" y="3600520"/>
                <a:ext cx="745200" cy="86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0">
            <p14:nvContentPartPr>
              <p14:cNvPr id="140" name="Ink 139">
                <a:extLst>
                  <a:ext uri="{FF2B5EF4-FFF2-40B4-BE49-F238E27FC236}">
                    <a16:creationId xmlns:a16="http://schemas.microsoft.com/office/drawing/2014/main" id="{F6E3414D-8F7F-4A89-8077-02504A5203FA}"/>
                  </a:ext>
                </a:extLst>
              </p14:cNvPr>
              <p14:cNvContentPartPr/>
              <p14:nvPr/>
            </p14:nvContentPartPr>
            <p14:xfrm>
              <a:off x="534720" y="3895360"/>
              <a:ext cx="862920" cy="331560"/>
            </p14:xfrm>
          </p:contentPart>
        </mc:Choice>
        <mc:Fallback xmlns="">
          <p:pic>
            <p:nvPicPr>
              <p:cNvPr id="140" name="Ink 139">
                <a:extLst>
                  <a:ext uri="{FF2B5EF4-FFF2-40B4-BE49-F238E27FC236}">
                    <a16:creationId xmlns:a16="http://schemas.microsoft.com/office/drawing/2014/main" id="{F6E3414D-8F7F-4A89-8077-02504A5203FA}"/>
                  </a:ext>
                </a:extLst>
              </p:cNvPr>
              <p:cNvPicPr/>
              <p:nvPr/>
            </p:nvPicPr>
            <p:blipFill>
              <a:blip r:embed="rId171"/>
              <a:stretch>
                <a:fillRect/>
              </a:stretch>
            </p:blipFill>
            <p:spPr>
              <a:xfrm>
                <a:off x="525724" y="3886711"/>
                <a:ext cx="880553" cy="34921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2">
            <p14:nvContentPartPr>
              <p14:cNvPr id="141" name="Ink 140">
                <a:extLst>
                  <a:ext uri="{FF2B5EF4-FFF2-40B4-BE49-F238E27FC236}">
                    <a16:creationId xmlns:a16="http://schemas.microsoft.com/office/drawing/2014/main" id="{2E937DEE-4A23-4ECC-8096-A49B1C3AEE60}"/>
                  </a:ext>
                </a:extLst>
              </p14:cNvPr>
              <p14:cNvContentPartPr/>
              <p14:nvPr/>
            </p14:nvContentPartPr>
            <p14:xfrm>
              <a:off x="1867440" y="3997960"/>
              <a:ext cx="208440" cy="269280"/>
            </p14:xfrm>
          </p:contentPart>
        </mc:Choice>
        <mc:Fallback xmlns="">
          <p:pic>
            <p:nvPicPr>
              <p:cNvPr id="141" name="Ink 140">
                <a:extLst>
                  <a:ext uri="{FF2B5EF4-FFF2-40B4-BE49-F238E27FC236}">
                    <a16:creationId xmlns:a16="http://schemas.microsoft.com/office/drawing/2014/main" id="{2E937DEE-4A23-4ECC-8096-A49B1C3AEE60}"/>
                  </a:ext>
                </a:extLst>
              </p:cNvPr>
              <p:cNvPicPr/>
              <p:nvPr/>
            </p:nvPicPr>
            <p:blipFill>
              <a:blip r:embed="rId173"/>
              <a:stretch>
                <a:fillRect/>
              </a:stretch>
            </p:blipFill>
            <p:spPr>
              <a:xfrm>
                <a:off x="1858440" y="3989320"/>
                <a:ext cx="226080" cy="286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4">
            <p14:nvContentPartPr>
              <p14:cNvPr id="158" name="Ink 157">
                <a:extLst>
                  <a:ext uri="{FF2B5EF4-FFF2-40B4-BE49-F238E27FC236}">
                    <a16:creationId xmlns:a16="http://schemas.microsoft.com/office/drawing/2014/main" id="{79788C75-7AD9-4467-A8FD-E0D0E0CD95A2}"/>
                  </a:ext>
                </a:extLst>
              </p14:cNvPr>
              <p14:cNvContentPartPr/>
              <p14:nvPr/>
            </p14:nvContentPartPr>
            <p14:xfrm>
              <a:off x="3111240" y="3947560"/>
              <a:ext cx="140760" cy="45360"/>
            </p14:xfrm>
          </p:contentPart>
        </mc:Choice>
        <mc:Fallback xmlns="">
          <p:pic>
            <p:nvPicPr>
              <p:cNvPr id="158" name="Ink 157">
                <a:extLst>
                  <a:ext uri="{FF2B5EF4-FFF2-40B4-BE49-F238E27FC236}">
                    <a16:creationId xmlns:a16="http://schemas.microsoft.com/office/drawing/2014/main" id="{79788C75-7AD9-4467-A8FD-E0D0E0CD95A2}"/>
                  </a:ext>
                </a:extLst>
              </p:cNvPr>
              <p:cNvPicPr/>
              <p:nvPr/>
            </p:nvPicPr>
            <p:blipFill>
              <a:blip r:embed="rId175"/>
              <a:stretch>
                <a:fillRect/>
              </a:stretch>
            </p:blipFill>
            <p:spPr>
              <a:xfrm>
                <a:off x="3102600" y="3938920"/>
                <a:ext cx="158400" cy="63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6">
            <p14:nvContentPartPr>
              <p14:cNvPr id="159" name="Ink 158">
                <a:extLst>
                  <a:ext uri="{FF2B5EF4-FFF2-40B4-BE49-F238E27FC236}">
                    <a16:creationId xmlns:a16="http://schemas.microsoft.com/office/drawing/2014/main" id="{80088635-7370-4F26-8787-615C9DCBD0FB}"/>
                  </a:ext>
                </a:extLst>
              </p14:cNvPr>
              <p14:cNvContentPartPr/>
              <p14:nvPr/>
            </p14:nvContentPartPr>
            <p14:xfrm>
              <a:off x="3550800" y="4075000"/>
              <a:ext cx="167040" cy="14760"/>
            </p14:xfrm>
          </p:contentPart>
        </mc:Choice>
        <mc:Fallback xmlns="">
          <p:pic>
            <p:nvPicPr>
              <p:cNvPr id="159" name="Ink 158">
                <a:extLst>
                  <a:ext uri="{FF2B5EF4-FFF2-40B4-BE49-F238E27FC236}">
                    <a16:creationId xmlns:a16="http://schemas.microsoft.com/office/drawing/2014/main" id="{80088635-7370-4F26-8787-615C9DCBD0FB}"/>
                  </a:ext>
                </a:extLst>
              </p:cNvPr>
              <p:cNvPicPr/>
              <p:nvPr/>
            </p:nvPicPr>
            <p:blipFill>
              <a:blip r:embed="rId177"/>
              <a:stretch>
                <a:fillRect/>
              </a:stretch>
            </p:blipFill>
            <p:spPr>
              <a:xfrm>
                <a:off x="3541800" y="4066360"/>
                <a:ext cx="184680" cy="32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8">
            <p14:nvContentPartPr>
              <p14:cNvPr id="160" name="Ink 159">
                <a:extLst>
                  <a:ext uri="{FF2B5EF4-FFF2-40B4-BE49-F238E27FC236}">
                    <a16:creationId xmlns:a16="http://schemas.microsoft.com/office/drawing/2014/main" id="{763FA116-7B87-4FA3-8C9E-5960D15E2325}"/>
                  </a:ext>
                </a:extLst>
              </p14:cNvPr>
              <p14:cNvContentPartPr/>
              <p14:nvPr/>
            </p14:nvContentPartPr>
            <p14:xfrm>
              <a:off x="3545400" y="4154560"/>
              <a:ext cx="181800" cy="21600"/>
            </p14:xfrm>
          </p:contentPart>
        </mc:Choice>
        <mc:Fallback xmlns="">
          <p:pic>
            <p:nvPicPr>
              <p:cNvPr id="160" name="Ink 159">
                <a:extLst>
                  <a:ext uri="{FF2B5EF4-FFF2-40B4-BE49-F238E27FC236}">
                    <a16:creationId xmlns:a16="http://schemas.microsoft.com/office/drawing/2014/main" id="{763FA116-7B87-4FA3-8C9E-5960D15E2325}"/>
                  </a:ext>
                </a:extLst>
              </p:cNvPr>
              <p:cNvPicPr/>
              <p:nvPr/>
            </p:nvPicPr>
            <p:blipFill>
              <a:blip r:embed="rId179"/>
              <a:stretch>
                <a:fillRect/>
              </a:stretch>
            </p:blipFill>
            <p:spPr>
              <a:xfrm>
                <a:off x="3536400" y="4145560"/>
                <a:ext cx="199440" cy="39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0">
            <p14:nvContentPartPr>
              <p14:cNvPr id="163" name="Ink 162">
                <a:extLst>
                  <a:ext uri="{FF2B5EF4-FFF2-40B4-BE49-F238E27FC236}">
                    <a16:creationId xmlns:a16="http://schemas.microsoft.com/office/drawing/2014/main" id="{FE14848B-AA31-47D8-BE68-F3BF59FD67A4}"/>
                  </a:ext>
                </a:extLst>
              </p14:cNvPr>
              <p14:cNvContentPartPr/>
              <p14:nvPr/>
            </p14:nvContentPartPr>
            <p14:xfrm>
              <a:off x="4142280" y="4166440"/>
              <a:ext cx="165600" cy="148320"/>
            </p14:xfrm>
          </p:contentPart>
        </mc:Choice>
        <mc:Fallback xmlns="">
          <p:pic>
            <p:nvPicPr>
              <p:cNvPr id="163" name="Ink 162">
                <a:extLst>
                  <a:ext uri="{FF2B5EF4-FFF2-40B4-BE49-F238E27FC236}">
                    <a16:creationId xmlns:a16="http://schemas.microsoft.com/office/drawing/2014/main" id="{FE14848B-AA31-47D8-BE68-F3BF59FD67A4}"/>
                  </a:ext>
                </a:extLst>
              </p:cNvPr>
              <p:cNvPicPr/>
              <p:nvPr/>
            </p:nvPicPr>
            <p:blipFill>
              <a:blip r:embed="rId181"/>
              <a:stretch>
                <a:fillRect/>
              </a:stretch>
            </p:blipFill>
            <p:spPr>
              <a:xfrm>
                <a:off x="4133640" y="4157800"/>
                <a:ext cx="183240" cy="165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2">
            <p14:nvContentPartPr>
              <p14:cNvPr id="165" name="Ink 164">
                <a:extLst>
                  <a:ext uri="{FF2B5EF4-FFF2-40B4-BE49-F238E27FC236}">
                    <a16:creationId xmlns:a16="http://schemas.microsoft.com/office/drawing/2014/main" id="{2385C847-A778-4B52-8F44-C9795F9CD562}"/>
                  </a:ext>
                </a:extLst>
              </p14:cNvPr>
              <p14:cNvContentPartPr/>
              <p14:nvPr/>
            </p14:nvContentPartPr>
            <p14:xfrm>
              <a:off x="3892800" y="3911920"/>
              <a:ext cx="171720" cy="387360"/>
            </p14:xfrm>
          </p:contentPart>
        </mc:Choice>
        <mc:Fallback xmlns="">
          <p:pic>
            <p:nvPicPr>
              <p:cNvPr id="165" name="Ink 164">
                <a:extLst>
                  <a:ext uri="{FF2B5EF4-FFF2-40B4-BE49-F238E27FC236}">
                    <a16:creationId xmlns:a16="http://schemas.microsoft.com/office/drawing/2014/main" id="{2385C847-A778-4B52-8F44-C9795F9CD562}"/>
                  </a:ext>
                </a:extLst>
              </p:cNvPr>
              <p:cNvPicPr/>
              <p:nvPr/>
            </p:nvPicPr>
            <p:blipFill>
              <a:blip r:embed="rId183"/>
              <a:stretch>
                <a:fillRect/>
              </a:stretch>
            </p:blipFill>
            <p:spPr>
              <a:xfrm>
                <a:off x="3883800" y="3902920"/>
                <a:ext cx="189360" cy="405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4">
            <p14:nvContentPartPr>
              <p14:cNvPr id="166" name="Ink 165">
                <a:extLst>
                  <a:ext uri="{FF2B5EF4-FFF2-40B4-BE49-F238E27FC236}">
                    <a16:creationId xmlns:a16="http://schemas.microsoft.com/office/drawing/2014/main" id="{E08E7623-5337-4D47-BC63-8BA259EFC161}"/>
                  </a:ext>
                </a:extLst>
              </p14:cNvPr>
              <p14:cNvContentPartPr/>
              <p14:nvPr/>
            </p14:nvContentPartPr>
            <p14:xfrm>
              <a:off x="3078840" y="4064560"/>
              <a:ext cx="312480" cy="229320"/>
            </p14:xfrm>
          </p:contentPart>
        </mc:Choice>
        <mc:Fallback xmlns="">
          <p:pic>
            <p:nvPicPr>
              <p:cNvPr id="166" name="Ink 165">
                <a:extLst>
                  <a:ext uri="{FF2B5EF4-FFF2-40B4-BE49-F238E27FC236}">
                    <a16:creationId xmlns:a16="http://schemas.microsoft.com/office/drawing/2014/main" id="{E08E7623-5337-4D47-BC63-8BA259EFC161}"/>
                  </a:ext>
                </a:extLst>
              </p:cNvPr>
              <p:cNvPicPr/>
              <p:nvPr/>
            </p:nvPicPr>
            <p:blipFill>
              <a:blip r:embed="rId185"/>
              <a:stretch>
                <a:fillRect/>
              </a:stretch>
            </p:blipFill>
            <p:spPr>
              <a:xfrm>
                <a:off x="3070200" y="4055920"/>
                <a:ext cx="330120" cy="246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6">
            <p14:nvContentPartPr>
              <p14:cNvPr id="167" name="Ink 166">
                <a:extLst>
                  <a:ext uri="{FF2B5EF4-FFF2-40B4-BE49-F238E27FC236}">
                    <a16:creationId xmlns:a16="http://schemas.microsoft.com/office/drawing/2014/main" id="{2A02D6A7-546A-4FE4-B859-01B26CC8F684}"/>
                  </a:ext>
                </a:extLst>
              </p14:cNvPr>
              <p14:cNvContentPartPr/>
              <p14:nvPr/>
            </p14:nvContentPartPr>
            <p14:xfrm>
              <a:off x="2166240" y="3955480"/>
              <a:ext cx="833040" cy="358560"/>
            </p14:xfrm>
          </p:contentPart>
        </mc:Choice>
        <mc:Fallback xmlns="">
          <p:pic>
            <p:nvPicPr>
              <p:cNvPr id="167" name="Ink 166">
                <a:extLst>
                  <a:ext uri="{FF2B5EF4-FFF2-40B4-BE49-F238E27FC236}">
                    <a16:creationId xmlns:a16="http://schemas.microsoft.com/office/drawing/2014/main" id="{2A02D6A7-546A-4FE4-B859-01B26CC8F684}"/>
                  </a:ext>
                </a:extLst>
              </p:cNvPr>
              <p:cNvPicPr/>
              <p:nvPr/>
            </p:nvPicPr>
            <p:blipFill>
              <a:blip r:embed="rId187"/>
              <a:stretch>
                <a:fillRect/>
              </a:stretch>
            </p:blipFill>
            <p:spPr>
              <a:xfrm>
                <a:off x="2157596" y="3946831"/>
                <a:ext cx="850688" cy="37621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8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E3E6B711-4C5E-4C0B-A752-946F7C8A3BAD}"/>
                  </a:ext>
                </a:extLst>
              </p14:cNvPr>
              <p14:cNvContentPartPr/>
              <p14:nvPr/>
            </p14:nvContentPartPr>
            <p14:xfrm>
              <a:off x="4878840" y="3139000"/>
              <a:ext cx="1003680" cy="3348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E3E6B711-4C5E-4C0B-A752-946F7C8A3BAD}"/>
                  </a:ext>
                </a:extLst>
              </p:cNvPr>
              <p:cNvPicPr/>
              <p:nvPr/>
            </p:nvPicPr>
            <p:blipFill>
              <a:blip r:embed="rId189"/>
              <a:stretch>
                <a:fillRect/>
              </a:stretch>
            </p:blipFill>
            <p:spPr>
              <a:xfrm>
                <a:off x="4860840" y="3103360"/>
                <a:ext cx="1039320" cy="105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0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B5CE6F0B-F091-4E9F-B838-63652D5A900E}"/>
                  </a:ext>
                </a:extLst>
              </p14:cNvPr>
              <p14:cNvContentPartPr/>
              <p14:nvPr/>
            </p14:nvContentPartPr>
            <p14:xfrm>
              <a:off x="6355920" y="3090040"/>
              <a:ext cx="360" cy="36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B5CE6F0B-F091-4E9F-B838-63652D5A900E}"/>
                  </a:ext>
                </a:extLst>
              </p:cNvPr>
              <p:cNvPicPr/>
              <p:nvPr/>
            </p:nvPicPr>
            <p:blipFill>
              <a:blip r:embed="rId191"/>
              <a:stretch>
                <a:fillRect/>
              </a:stretch>
            </p:blipFill>
            <p:spPr>
              <a:xfrm>
                <a:off x="6338280" y="3054400"/>
                <a:ext cx="36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2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D10511BC-01D8-4EF0-A5BB-8C8FC03F0C32}"/>
                  </a:ext>
                </a:extLst>
              </p14:cNvPr>
              <p14:cNvContentPartPr/>
              <p14:nvPr/>
            </p14:nvContentPartPr>
            <p14:xfrm>
              <a:off x="6314880" y="3040360"/>
              <a:ext cx="1339200" cy="50040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D10511BC-01D8-4EF0-A5BB-8C8FC03F0C32}"/>
                  </a:ext>
                </a:extLst>
              </p:cNvPr>
              <p:cNvPicPr/>
              <p:nvPr/>
            </p:nvPicPr>
            <p:blipFill>
              <a:blip r:embed="rId193"/>
              <a:stretch>
                <a:fillRect/>
              </a:stretch>
            </p:blipFill>
            <p:spPr>
              <a:xfrm>
                <a:off x="6297240" y="3004360"/>
                <a:ext cx="1374840" cy="121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4">
            <p14:nvContentPartPr>
              <p14:cNvPr id="27" name="Ink 26">
                <a:extLst>
                  <a:ext uri="{FF2B5EF4-FFF2-40B4-BE49-F238E27FC236}">
                    <a16:creationId xmlns:a16="http://schemas.microsoft.com/office/drawing/2014/main" id="{ADDEBAC0-8D3F-4A44-BD6D-C61586EF623C}"/>
                  </a:ext>
                </a:extLst>
              </p14:cNvPr>
              <p14:cNvContentPartPr/>
              <p14:nvPr/>
            </p14:nvContentPartPr>
            <p14:xfrm>
              <a:off x="1946640" y="4383880"/>
              <a:ext cx="1382400" cy="56160"/>
            </p14:xfrm>
          </p:contentPart>
        </mc:Choice>
        <mc:Fallback xmlns="">
          <p:pic>
            <p:nvPicPr>
              <p:cNvPr id="27" name="Ink 26">
                <a:extLst>
                  <a:ext uri="{FF2B5EF4-FFF2-40B4-BE49-F238E27FC236}">
                    <a16:creationId xmlns:a16="http://schemas.microsoft.com/office/drawing/2014/main" id="{ADDEBAC0-8D3F-4A44-BD6D-C61586EF623C}"/>
                  </a:ext>
                </a:extLst>
              </p:cNvPr>
              <p:cNvPicPr/>
              <p:nvPr/>
            </p:nvPicPr>
            <p:blipFill>
              <a:blip r:embed="rId195"/>
              <a:stretch>
                <a:fillRect/>
              </a:stretch>
            </p:blipFill>
            <p:spPr>
              <a:xfrm>
                <a:off x="1929000" y="4347880"/>
                <a:ext cx="1418040" cy="127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6">
            <p14:nvContentPartPr>
              <p14:cNvPr id="29" name="Ink 28">
                <a:extLst>
                  <a:ext uri="{FF2B5EF4-FFF2-40B4-BE49-F238E27FC236}">
                    <a16:creationId xmlns:a16="http://schemas.microsoft.com/office/drawing/2014/main" id="{942227BE-9674-4356-B651-143A6E045B95}"/>
                  </a:ext>
                </a:extLst>
              </p14:cNvPr>
              <p14:cNvContentPartPr/>
              <p14:nvPr/>
            </p14:nvContentPartPr>
            <p14:xfrm>
              <a:off x="3811080" y="4392880"/>
              <a:ext cx="459000" cy="34920"/>
            </p14:xfrm>
          </p:contentPart>
        </mc:Choice>
        <mc:Fallback xmlns="">
          <p:pic>
            <p:nvPicPr>
              <p:cNvPr id="29" name="Ink 28">
                <a:extLst>
                  <a:ext uri="{FF2B5EF4-FFF2-40B4-BE49-F238E27FC236}">
                    <a16:creationId xmlns:a16="http://schemas.microsoft.com/office/drawing/2014/main" id="{942227BE-9674-4356-B651-143A6E045B95}"/>
                  </a:ext>
                </a:extLst>
              </p:cNvPr>
              <p:cNvPicPr/>
              <p:nvPr/>
            </p:nvPicPr>
            <p:blipFill>
              <a:blip r:embed="rId197"/>
              <a:stretch>
                <a:fillRect/>
              </a:stretch>
            </p:blipFill>
            <p:spPr>
              <a:xfrm>
                <a:off x="3793440" y="4357240"/>
                <a:ext cx="494640" cy="1065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58023211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45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7E840EEA-0276-44D2-9456-B49D73ED2800}"/>
                  </a:ext>
                </a:extLst>
              </p14:cNvPr>
              <p14:cNvContentPartPr/>
              <p14:nvPr/>
            </p14:nvContentPartPr>
            <p14:xfrm>
              <a:off x="504480" y="193840"/>
              <a:ext cx="1121040" cy="4611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7E840EEA-0276-44D2-9456-B49D73ED2800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95837" y="185193"/>
                <a:ext cx="1138686" cy="47881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4D3647BF-82C8-4C28-B913-C77E4610629E}"/>
                  </a:ext>
                </a:extLst>
              </p14:cNvPr>
              <p14:cNvContentPartPr/>
              <p14:nvPr/>
            </p14:nvContentPartPr>
            <p14:xfrm>
              <a:off x="2463240" y="418120"/>
              <a:ext cx="298440" cy="16200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4D3647BF-82C8-4C28-B913-C77E4610629E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454600" y="409120"/>
                <a:ext cx="316080" cy="179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CA118701-8649-468B-A678-94911AEADED8}"/>
                  </a:ext>
                </a:extLst>
              </p14:cNvPr>
              <p14:cNvContentPartPr/>
              <p14:nvPr/>
            </p14:nvContentPartPr>
            <p14:xfrm>
              <a:off x="2804880" y="419920"/>
              <a:ext cx="179640" cy="18720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CA118701-8649-468B-A678-94911AEADED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796240" y="410920"/>
                <a:ext cx="197280" cy="204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9D4A17CC-2035-4A95-903D-EEB5BA5B1868}"/>
                  </a:ext>
                </a:extLst>
              </p14:cNvPr>
              <p14:cNvContentPartPr/>
              <p14:nvPr/>
            </p14:nvContentPartPr>
            <p14:xfrm>
              <a:off x="3241920" y="391840"/>
              <a:ext cx="1698840" cy="286560"/>
            </p14:xfrm>
          </p:contentPart>
        </mc:Choice>
        <mc:Fallback xmlns=""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9D4A17CC-2035-4A95-903D-EEB5BA5B1868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3232920" y="382840"/>
                <a:ext cx="1716480" cy="304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30" name="Ink 29">
                <a:extLst>
                  <a:ext uri="{FF2B5EF4-FFF2-40B4-BE49-F238E27FC236}">
                    <a16:creationId xmlns:a16="http://schemas.microsoft.com/office/drawing/2014/main" id="{8DCCE9F0-1E63-4270-A433-45D0AEEDDBA5}"/>
                  </a:ext>
                </a:extLst>
              </p14:cNvPr>
              <p14:cNvContentPartPr/>
              <p14:nvPr/>
            </p14:nvContentPartPr>
            <p14:xfrm>
              <a:off x="5333520" y="174040"/>
              <a:ext cx="392400" cy="523440"/>
            </p14:xfrm>
          </p:contentPart>
        </mc:Choice>
        <mc:Fallback xmlns="">
          <p:pic>
            <p:nvPicPr>
              <p:cNvPr id="30" name="Ink 29">
                <a:extLst>
                  <a:ext uri="{FF2B5EF4-FFF2-40B4-BE49-F238E27FC236}">
                    <a16:creationId xmlns:a16="http://schemas.microsoft.com/office/drawing/2014/main" id="{8DCCE9F0-1E63-4270-A433-45D0AEEDDBA5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5324528" y="165400"/>
                <a:ext cx="410024" cy="541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id="{FE8EBC02-C4E8-4688-987D-84C165F65A6F}"/>
                  </a:ext>
                </a:extLst>
              </p14:cNvPr>
              <p14:cNvContentPartPr/>
              <p14:nvPr/>
            </p14:nvContentPartPr>
            <p14:xfrm>
              <a:off x="5893680" y="599560"/>
              <a:ext cx="89280" cy="134640"/>
            </p14:xfrm>
          </p:contentPart>
        </mc:Choice>
        <mc:Fallback xmlns=""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FE8EBC02-C4E8-4688-987D-84C165F65A6F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5885040" y="590920"/>
                <a:ext cx="106920" cy="152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32" name="Ink 31">
                <a:extLst>
                  <a:ext uri="{FF2B5EF4-FFF2-40B4-BE49-F238E27FC236}">
                    <a16:creationId xmlns:a16="http://schemas.microsoft.com/office/drawing/2014/main" id="{E99D6B22-1361-4AED-8FF5-30FDE6609E68}"/>
                  </a:ext>
                </a:extLst>
              </p14:cNvPr>
              <p14:cNvContentPartPr/>
              <p14:nvPr/>
            </p14:nvContentPartPr>
            <p14:xfrm>
              <a:off x="6153240" y="522880"/>
              <a:ext cx="291960" cy="151560"/>
            </p14:xfrm>
          </p:contentPart>
        </mc:Choice>
        <mc:Fallback xmlns="">
          <p:pic>
            <p:nvPicPr>
              <p:cNvPr id="32" name="Ink 31">
                <a:extLst>
                  <a:ext uri="{FF2B5EF4-FFF2-40B4-BE49-F238E27FC236}">
                    <a16:creationId xmlns:a16="http://schemas.microsoft.com/office/drawing/2014/main" id="{E99D6B22-1361-4AED-8FF5-30FDE6609E68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6144240" y="513880"/>
                <a:ext cx="309600" cy="169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41" name="Ink 40">
                <a:extLst>
                  <a:ext uri="{FF2B5EF4-FFF2-40B4-BE49-F238E27FC236}">
                    <a16:creationId xmlns:a16="http://schemas.microsoft.com/office/drawing/2014/main" id="{79298FE3-4206-4C60-AE43-F3AB9759DF1C}"/>
                  </a:ext>
                </a:extLst>
              </p14:cNvPr>
              <p14:cNvContentPartPr/>
              <p14:nvPr/>
            </p14:nvContentPartPr>
            <p14:xfrm>
              <a:off x="7540320" y="339280"/>
              <a:ext cx="700920" cy="346680"/>
            </p14:xfrm>
          </p:contentPart>
        </mc:Choice>
        <mc:Fallback xmlns="">
          <p:pic>
            <p:nvPicPr>
              <p:cNvPr id="41" name="Ink 40">
                <a:extLst>
                  <a:ext uri="{FF2B5EF4-FFF2-40B4-BE49-F238E27FC236}">
                    <a16:creationId xmlns:a16="http://schemas.microsoft.com/office/drawing/2014/main" id="{79298FE3-4206-4C60-AE43-F3AB9759DF1C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7531320" y="330640"/>
                <a:ext cx="718560" cy="364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42" name="Ink 41">
                <a:extLst>
                  <a:ext uri="{FF2B5EF4-FFF2-40B4-BE49-F238E27FC236}">
                    <a16:creationId xmlns:a16="http://schemas.microsoft.com/office/drawing/2014/main" id="{B0CB440E-A9DE-49BD-94F6-90F7882C6AAF}"/>
                  </a:ext>
                </a:extLst>
              </p14:cNvPr>
              <p14:cNvContentPartPr/>
              <p14:nvPr/>
            </p14:nvContentPartPr>
            <p14:xfrm>
              <a:off x="6554280" y="277360"/>
              <a:ext cx="722520" cy="376200"/>
            </p14:xfrm>
          </p:contentPart>
        </mc:Choice>
        <mc:Fallback xmlns="">
          <p:pic>
            <p:nvPicPr>
              <p:cNvPr id="42" name="Ink 41">
                <a:extLst>
                  <a:ext uri="{FF2B5EF4-FFF2-40B4-BE49-F238E27FC236}">
                    <a16:creationId xmlns:a16="http://schemas.microsoft.com/office/drawing/2014/main" id="{B0CB440E-A9DE-49BD-94F6-90F7882C6AAF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6545284" y="268720"/>
                <a:ext cx="740151" cy="393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51" name="Ink 50">
                <a:extLst>
                  <a:ext uri="{FF2B5EF4-FFF2-40B4-BE49-F238E27FC236}">
                    <a16:creationId xmlns:a16="http://schemas.microsoft.com/office/drawing/2014/main" id="{8E3BA9B3-B35C-4DED-ABCA-5FC3D5446293}"/>
                  </a:ext>
                </a:extLst>
              </p14:cNvPr>
              <p14:cNvContentPartPr/>
              <p14:nvPr/>
            </p14:nvContentPartPr>
            <p14:xfrm>
              <a:off x="1268400" y="956320"/>
              <a:ext cx="308160" cy="242640"/>
            </p14:xfrm>
          </p:contentPart>
        </mc:Choice>
        <mc:Fallback xmlns="">
          <p:pic>
            <p:nvPicPr>
              <p:cNvPr id="51" name="Ink 50">
                <a:extLst>
                  <a:ext uri="{FF2B5EF4-FFF2-40B4-BE49-F238E27FC236}">
                    <a16:creationId xmlns:a16="http://schemas.microsoft.com/office/drawing/2014/main" id="{8E3BA9B3-B35C-4DED-ABCA-5FC3D5446293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1259411" y="947333"/>
                <a:ext cx="325779" cy="26025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55" name="Ink 54">
                <a:extLst>
                  <a:ext uri="{FF2B5EF4-FFF2-40B4-BE49-F238E27FC236}">
                    <a16:creationId xmlns:a16="http://schemas.microsoft.com/office/drawing/2014/main" id="{89547AF1-5ED3-4AF1-9691-B23EA8E75AB2}"/>
                  </a:ext>
                </a:extLst>
              </p14:cNvPr>
              <p14:cNvContentPartPr/>
              <p14:nvPr/>
            </p14:nvContentPartPr>
            <p14:xfrm>
              <a:off x="365160" y="941560"/>
              <a:ext cx="783000" cy="527760"/>
            </p14:xfrm>
          </p:contentPart>
        </mc:Choice>
        <mc:Fallback xmlns="">
          <p:pic>
            <p:nvPicPr>
              <p:cNvPr id="55" name="Ink 54">
                <a:extLst>
                  <a:ext uri="{FF2B5EF4-FFF2-40B4-BE49-F238E27FC236}">
                    <a16:creationId xmlns:a16="http://schemas.microsoft.com/office/drawing/2014/main" id="{89547AF1-5ED3-4AF1-9691-B23EA8E75AB2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356160" y="932920"/>
                <a:ext cx="800640" cy="545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59" name="Ink 58">
                <a:extLst>
                  <a:ext uri="{FF2B5EF4-FFF2-40B4-BE49-F238E27FC236}">
                    <a16:creationId xmlns:a16="http://schemas.microsoft.com/office/drawing/2014/main" id="{39668BA8-C373-4A20-A16E-5898FAA2E8F9}"/>
                  </a:ext>
                </a:extLst>
              </p14:cNvPr>
              <p14:cNvContentPartPr/>
              <p14:nvPr/>
            </p14:nvContentPartPr>
            <p14:xfrm>
              <a:off x="1838640" y="264760"/>
              <a:ext cx="299160" cy="920520"/>
            </p14:xfrm>
          </p:contentPart>
        </mc:Choice>
        <mc:Fallback xmlns="">
          <p:pic>
            <p:nvPicPr>
              <p:cNvPr id="59" name="Ink 58">
                <a:extLst>
                  <a:ext uri="{FF2B5EF4-FFF2-40B4-BE49-F238E27FC236}">
                    <a16:creationId xmlns:a16="http://schemas.microsoft.com/office/drawing/2014/main" id="{39668BA8-C373-4A20-A16E-5898FAA2E8F9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1830010" y="255764"/>
                <a:ext cx="316779" cy="93815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60" name="Ink 59">
                <a:extLst>
                  <a:ext uri="{FF2B5EF4-FFF2-40B4-BE49-F238E27FC236}">
                    <a16:creationId xmlns:a16="http://schemas.microsoft.com/office/drawing/2014/main" id="{A403E628-B187-4D66-B3F5-6317B2D2089C}"/>
                  </a:ext>
                </a:extLst>
              </p14:cNvPr>
              <p14:cNvContentPartPr/>
              <p14:nvPr/>
            </p14:nvContentPartPr>
            <p14:xfrm>
              <a:off x="2404200" y="850120"/>
              <a:ext cx="264240" cy="389880"/>
            </p14:xfrm>
          </p:contentPart>
        </mc:Choice>
        <mc:Fallback xmlns="">
          <p:pic>
            <p:nvPicPr>
              <p:cNvPr id="60" name="Ink 59">
                <a:extLst>
                  <a:ext uri="{FF2B5EF4-FFF2-40B4-BE49-F238E27FC236}">
                    <a16:creationId xmlns:a16="http://schemas.microsoft.com/office/drawing/2014/main" id="{A403E628-B187-4D66-B3F5-6317B2D2089C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2395200" y="841480"/>
                <a:ext cx="281880" cy="407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71" name="Ink 70">
                <a:extLst>
                  <a:ext uri="{FF2B5EF4-FFF2-40B4-BE49-F238E27FC236}">
                    <a16:creationId xmlns:a16="http://schemas.microsoft.com/office/drawing/2014/main" id="{E9B54A8F-0E73-49CD-A0C3-118D5DDBD015}"/>
                  </a:ext>
                </a:extLst>
              </p14:cNvPr>
              <p14:cNvContentPartPr/>
              <p14:nvPr/>
            </p14:nvContentPartPr>
            <p14:xfrm>
              <a:off x="4081440" y="981160"/>
              <a:ext cx="5760" cy="33480"/>
            </p14:xfrm>
          </p:contentPart>
        </mc:Choice>
        <mc:Fallback xmlns="">
          <p:pic>
            <p:nvPicPr>
              <p:cNvPr id="71" name="Ink 70">
                <a:extLst>
                  <a:ext uri="{FF2B5EF4-FFF2-40B4-BE49-F238E27FC236}">
                    <a16:creationId xmlns:a16="http://schemas.microsoft.com/office/drawing/2014/main" id="{E9B54A8F-0E73-49CD-A0C3-118D5DDBD015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4072800" y="972520"/>
                <a:ext cx="23400" cy="51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78" name="Ink 77">
                <a:extLst>
                  <a:ext uri="{FF2B5EF4-FFF2-40B4-BE49-F238E27FC236}">
                    <a16:creationId xmlns:a16="http://schemas.microsoft.com/office/drawing/2014/main" id="{DD13D375-6516-49AA-98A7-327EE18C0F18}"/>
                  </a:ext>
                </a:extLst>
              </p14:cNvPr>
              <p14:cNvContentPartPr/>
              <p14:nvPr/>
            </p14:nvContentPartPr>
            <p14:xfrm>
              <a:off x="4641600" y="908440"/>
              <a:ext cx="546120" cy="358200"/>
            </p14:xfrm>
          </p:contentPart>
        </mc:Choice>
        <mc:Fallback xmlns="">
          <p:pic>
            <p:nvPicPr>
              <p:cNvPr id="78" name="Ink 77">
                <a:extLst>
                  <a:ext uri="{FF2B5EF4-FFF2-40B4-BE49-F238E27FC236}">
                    <a16:creationId xmlns:a16="http://schemas.microsoft.com/office/drawing/2014/main" id="{DD13D375-6516-49AA-98A7-327EE18C0F18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4632606" y="899440"/>
                <a:ext cx="563748" cy="375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79" name="Ink 78">
                <a:extLst>
                  <a:ext uri="{FF2B5EF4-FFF2-40B4-BE49-F238E27FC236}">
                    <a16:creationId xmlns:a16="http://schemas.microsoft.com/office/drawing/2014/main" id="{A8EA654B-A7DF-4CB3-ABCA-2208CCC42ECE}"/>
                  </a:ext>
                </a:extLst>
              </p14:cNvPr>
              <p14:cNvContentPartPr/>
              <p14:nvPr/>
            </p14:nvContentPartPr>
            <p14:xfrm>
              <a:off x="4092240" y="1103560"/>
              <a:ext cx="258840" cy="124560"/>
            </p14:xfrm>
          </p:contentPart>
        </mc:Choice>
        <mc:Fallback xmlns="">
          <p:pic>
            <p:nvPicPr>
              <p:cNvPr id="79" name="Ink 78">
                <a:extLst>
                  <a:ext uri="{FF2B5EF4-FFF2-40B4-BE49-F238E27FC236}">
                    <a16:creationId xmlns:a16="http://schemas.microsoft.com/office/drawing/2014/main" id="{A8EA654B-A7DF-4CB3-ABCA-2208CCC42ECE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4083240" y="1094560"/>
                <a:ext cx="276480" cy="142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">
            <p14:nvContentPartPr>
              <p14:cNvPr id="80" name="Ink 79">
                <a:extLst>
                  <a:ext uri="{FF2B5EF4-FFF2-40B4-BE49-F238E27FC236}">
                    <a16:creationId xmlns:a16="http://schemas.microsoft.com/office/drawing/2014/main" id="{0E803057-9124-45A8-B37D-F41D4056A05D}"/>
                  </a:ext>
                </a:extLst>
              </p14:cNvPr>
              <p14:cNvContentPartPr/>
              <p14:nvPr/>
            </p14:nvContentPartPr>
            <p14:xfrm>
              <a:off x="2763480" y="883240"/>
              <a:ext cx="1077120" cy="526320"/>
            </p14:xfrm>
          </p:contentPart>
        </mc:Choice>
        <mc:Fallback xmlns="">
          <p:pic>
            <p:nvPicPr>
              <p:cNvPr id="80" name="Ink 79">
                <a:extLst>
                  <a:ext uri="{FF2B5EF4-FFF2-40B4-BE49-F238E27FC236}">
                    <a16:creationId xmlns:a16="http://schemas.microsoft.com/office/drawing/2014/main" id="{0E803057-9124-45A8-B37D-F41D4056A05D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2754480" y="874600"/>
                <a:ext cx="1094760" cy="543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6">
            <p14:nvContentPartPr>
              <p14:cNvPr id="81" name="Ink 80">
                <a:extLst>
                  <a:ext uri="{FF2B5EF4-FFF2-40B4-BE49-F238E27FC236}">
                    <a16:creationId xmlns:a16="http://schemas.microsoft.com/office/drawing/2014/main" id="{53CCE545-1D40-46E2-AE9F-FBDB0504DA0D}"/>
                  </a:ext>
                </a:extLst>
              </p14:cNvPr>
              <p14:cNvContentPartPr/>
              <p14:nvPr/>
            </p14:nvContentPartPr>
            <p14:xfrm>
              <a:off x="5489400" y="1075480"/>
              <a:ext cx="264240" cy="161280"/>
            </p14:xfrm>
          </p:contentPart>
        </mc:Choice>
        <mc:Fallback xmlns="">
          <p:pic>
            <p:nvPicPr>
              <p:cNvPr id="81" name="Ink 80">
                <a:extLst>
                  <a:ext uri="{FF2B5EF4-FFF2-40B4-BE49-F238E27FC236}">
                    <a16:creationId xmlns:a16="http://schemas.microsoft.com/office/drawing/2014/main" id="{53CCE545-1D40-46E2-AE9F-FBDB0504DA0D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5480760" y="1066480"/>
                <a:ext cx="281880" cy="178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8">
            <p14:nvContentPartPr>
              <p14:cNvPr id="87" name="Ink 86">
                <a:extLst>
                  <a:ext uri="{FF2B5EF4-FFF2-40B4-BE49-F238E27FC236}">
                    <a16:creationId xmlns:a16="http://schemas.microsoft.com/office/drawing/2014/main" id="{5C1B417B-C8DB-4A75-A8FA-2AB8AA212175}"/>
                  </a:ext>
                </a:extLst>
              </p14:cNvPr>
              <p14:cNvContentPartPr/>
              <p14:nvPr/>
            </p14:nvContentPartPr>
            <p14:xfrm>
              <a:off x="5874240" y="880720"/>
              <a:ext cx="510480" cy="384480"/>
            </p14:xfrm>
          </p:contentPart>
        </mc:Choice>
        <mc:Fallback xmlns="">
          <p:pic>
            <p:nvPicPr>
              <p:cNvPr id="87" name="Ink 86">
                <a:extLst>
                  <a:ext uri="{FF2B5EF4-FFF2-40B4-BE49-F238E27FC236}">
                    <a16:creationId xmlns:a16="http://schemas.microsoft.com/office/drawing/2014/main" id="{5C1B417B-C8DB-4A75-A8FA-2AB8AA212175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5865600" y="871728"/>
                <a:ext cx="528120" cy="40210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88" name="Ink 87">
                <a:extLst>
                  <a:ext uri="{FF2B5EF4-FFF2-40B4-BE49-F238E27FC236}">
                    <a16:creationId xmlns:a16="http://schemas.microsoft.com/office/drawing/2014/main" id="{12D1046B-A893-4799-B20E-CD54210BACD4}"/>
                  </a:ext>
                </a:extLst>
              </p14:cNvPr>
              <p14:cNvContentPartPr/>
              <p14:nvPr/>
            </p14:nvContentPartPr>
            <p14:xfrm>
              <a:off x="6659040" y="1030480"/>
              <a:ext cx="268920" cy="281880"/>
            </p14:xfrm>
          </p:contentPart>
        </mc:Choice>
        <mc:Fallback xmlns="">
          <p:pic>
            <p:nvPicPr>
              <p:cNvPr id="88" name="Ink 87">
                <a:extLst>
                  <a:ext uri="{FF2B5EF4-FFF2-40B4-BE49-F238E27FC236}">
                    <a16:creationId xmlns:a16="http://schemas.microsoft.com/office/drawing/2014/main" id="{12D1046B-A893-4799-B20E-CD54210BACD4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6650040" y="1021840"/>
                <a:ext cx="286560" cy="299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2">
            <p14:nvContentPartPr>
              <p14:cNvPr id="89" name="Ink 88">
                <a:extLst>
                  <a:ext uri="{FF2B5EF4-FFF2-40B4-BE49-F238E27FC236}">
                    <a16:creationId xmlns:a16="http://schemas.microsoft.com/office/drawing/2014/main" id="{85F2C0CA-77B7-44AF-85A7-E44CF4F71B9A}"/>
                  </a:ext>
                </a:extLst>
              </p14:cNvPr>
              <p14:cNvContentPartPr/>
              <p14:nvPr/>
            </p14:nvContentPartPr>
            <p14:xfrm>
              <a:off x="6711960" y="885760"/>
              <a:ext cx="240120" cy="78480"/>
            </p14:xfrm>
          </p:contentPart>
        </mc:Choice>
        <mc:Fallback xmlns="">
          <p:pic>
            <p:nvPicPr>
              <p:cNvPr id="89" name="Ink 88">
                <a:extLst>
                  <a:ext uri="{FF2B5EF4-FFF2-40B4-BE49-F238E27FC236}">
                    <a16:creationId xmlns:a16="http://schemas.microsoft.com/office/drawing/2014/main" id="{85F2C0CA-77B7-44AF-85A7-E44CF4F71B9A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6702960" y="877120"/>
                <a:ext cx="257760" cy="96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4">
            <p14:nvContentPartPr>
              <p14:cNvPr id="90" name="Ink 89">
                <a:extLst>
                  <a:ext uri="{FF2B5EF4-FFF2-40B4-BE49-F238E27FC236}">
                    <a16:creationId xmlns:a16="http://schemas.microsoft.com/office/drawing/2014/main" id="{5329214D-ECD6-44E4-9636-360F1F50853B}"/>
                  </a:ext>
                </a:extLst>
              </p14:cNvPr>
              <p14:cNvContentPartPr/>
              <p14:nvPr/>
            </p14:nvContentPartPr>
            <p14:xfrm>
              <a:off x="6720600" y="791800"/>
              <a:ext cx="252360" cy="32040"/>
            </p14:xfrm>
          </p:contentPart>
        </mc:Choice>
        <mc:Fallback xmlns="">
          <p:pic>
            <p:nvPicPr>
              <p:cNvPr id="90" name="Ink 89">
                <a:extLst>
                  <a:ext uri="{FF2B5EF4-FFF2-40B4-BE49-F238E27FC236}">
                    <a16:creationId xmlns:a16="http://schemas.microsoft.com/office/drawing/2014/main" id="{5329214D-ECD6-44E4-9636-360F1F50853B}"/>
                  </a:ext>
                </a:extLst>
              </p:cNvPr>
              <p:cNvPicPr/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6711600" y="782800"/>
                <a:ext cx="270000" cy="49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6">
            <p14:nvContentPartPr>
              <p14:cNvPr id="107" name="Ink 106">
                <a:extLst>
                  <a:ext uri="{FF2B5EF4-FFF2-40B4-BE49-F238E27FC236}">
                    <a16:creationId xmlns:a16="http://schemas.microsoft.com/office/drawing/2014/main" id="{9186473C-BA06-4DE5-9EAD-038608BACC72}"/>
                  </a:ext>
                </a:extLst>
              </p14:cNvPr>
              <p14:cNvContentPartPr/>
              <p14:nvPr/>
            </p14:nvContentPartPr>
            <p14:xfrm>
              <a:off x="7262760" y="962800"/>
              <a:ext cx="186480" cy="264240"/>
            </p14:xfrm>
          </p:contentPart>
        </mc:Choice>
        <mc:Fallback xmlns="">
          <p:pic>
            <p:nvPicPr>
              <p:cNvPr id="107" name="Ink 106">
                <a:extLst>
                  <a:ext uri="{FF2B5EF4-FFF2-40B4-BE49-F238E27FC236}">
                    <a16:creationId xmlns:a16="http://schemas.microsoft.com/office/drawing/2014/main" id="{9186473C-BA06-4DE5-9EAD-038608BACC72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7253760" y="953800"/>
                <a:ext cx="204120" cy="281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8">
            <p14:nvContentPartPr>
              <p14:cNvPr id="108" name="Ink 107">
                <a:extLst>
                  <a:ext uri="{FF2B5EF4-FFF2-40B4-BE49-F238E27FC236}">
                    <a16:creationId xmlns:a16="http://schemas.microsoft.com/office/drawing/2014/main" id="{6FE45680-3980-4CB4-BAB2-C51A200C164B}"/>
                  </a:ext>
                </a:extLst>
              </p14:cNvPr>
              <p14:cNvContentPartPr/>
              <p14:nvPr/>
            </p14:nvContentPartPr>
            <p14:xfrm>
              <a:off x="7352760" y="1308760"/>
              <a:ext cx="106560" cy="86760"/>
            </p14:xfrm>
          </p:contentPart>
        </mc:Choice>
        <mc:Fallback xmlns="">
          <p:pic>
            <p:nvPicPr>
              <p:cNvPr id="108" name="Ink 107">
                <a:extLst>
                  <a:ext uri="{FF2B5EF4-FFF2-40B4-BE49-F238E27FC236}">
                    <a16:creationId xmlns:a16="http://schemas.microsoft.com/office/drawing/2014/main" id="{6FE45680-3980-4CB4-BAB2-C51A200C164B}"/>
                  </a:ext>
                </a:extLst>
              </p:cNvPr>
              <p:cNvPicPr/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7343760" y="1299760"/>
                <a:ext cx="124200" cy="104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0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13E85589-FE40-46E2-BDE6-AED49E839EE7}"/>
                  </a:ext>
                </a:extLst>
              </p14:cNvPr>
              <p14:cNvContentPartPr/>
              <p14:nvPr/>
            </p14:nvContentPartPr>
            <p14:xfrm>
              <a:off x="1933320" y="1639960"/>
              <a:ext cx="216720" cy="46800"/>
            </p14:xfrm>
          </p:contentPart>
        </mc:Choice>
        <mc:Fallback xmlns=""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13E85589-FE40-46E2-BDE6-AED49E839EE7}"/>
                  </a:ext>
                </a:extLst>
              </p:cNvPr>
              <p:cNvPicPr/>
              <p:nvPr/>
            </p:nvPicPr>
            <p:blipFill>
              <a:blip r:embed="rId51"/>
              <a:stretch>
                <a:fillRect/>
              </a:stretch>
            </p:blipFill>
            <p:spPr>
              <a:xfrm>
                <a:off x="1924320" y="1631320"/>
                <a:ext cx="234360" cy="64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2">
            <p14:nvContentPartPr>
              <p14:cNvPr id="44" name="Ink 43">
                <a:extLst>
                  <a:ext uri="{FF2B5EF4-FFF2-40B4-BE49-F238E27FC236}">
                    <a16:creationId xmlns:a16="http://schemas.microsoft.com/office/drawing/2014/main" id="{A5EF06F6-CFD9-4F87-8AD0-A2FD14152281}"/>
                  </a:ext>
                </a:extLst>
              </p14:cNvPr>
              <p14:cNvContentPartPr/>
              <p14:nvPr/>
            </p14:nvContentPartPr>
            <p14:xfrm>
              <a:off x="378120" y="1742200"/>
              <a:ext cx="1817640" cy="1589760"/>
            </p14:xfrm>
          </p:contentPart>
        </mc:Choice>
        <mc:Fallback xmlns="">
          <p:pic>
            <p:nvPicPr>
              <p:cNvPr id="44" name="Ink 43">
                <a:extLst>
                  <a:ext uri="{FF2B5EF4-FFF2-40B4-BE49-F238E27FC236}">
                    <a16:creationId xmlns:a16="http://schemas.microsoft.com/office/drawing/2014/main" id="{A5EF06F6-CFD9-4F87-8AD0-A2FD14152281}"/>
                  </a:ext>
                </a:extLst>
              </p:cNvPr>
              <p:cNvPicPr/>
              <p:nvPr/>
            </p:nvPicPr>
            <p:blipFill>
              <a:blip r:embed="rId53"/>
              <a:stretch>
                <a:fillRect/>
              </a:stretch>
            </p:blipFill>
            <p:spPr>
              <a:xfrm>
                <a:off x="369480" y="1733200"/>
                <a:ext cx="1835280" cy="1607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4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D24423F8-EDAA-49C3-886E-4D3276094EEC}"/>
                  </a:ext>
                </a:extLst>
              </p14:cNvPr>
              <p14:cNvContentPartPr/>
              <p14:nvPr/>
            </p14:nvContentPartPr>
            <p14:xfrm>
              <a:off x="3680760" y="2114080"/>
              <a:ext cx="114480" cy="12456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D24423F8-EDAA-49C3-886E-4D3276094EEC}"/>
                  </a:ext>
                </a:extLst>
              </p:cNvPr>
              <p:cNvPicPr/>
              <p:nvPr/>
            </p:nvPicPr>
            <p:blipFill>
              <a:blip r:embed="rId55"/>
              <a:stretch>
                <a:fillRect/>
              </a:stretch>
            </p:blipFill>
            <p:spPr>
              <a:xfrm>
                <a:off x="3671760" y="2105080"/>
                <a:ext cx="132120" cy="142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6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BDCEE8C5-E6E2-470A-BEED-FF64508EE30E}"/>
                  </a:ext>
                </a:extLst>
              </p14:cNvPr>
              <p14:cNvContentPartPr/>
              <p14:nvPr/>
            </p14:nvContentPartPr>
            <p14:xfrm>
              <a:off x="3307080" y="1839040"/>
              <a:ext cx="278640" cy="51120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BDCEE8C5-E6E2-470A-BEED-FF64508EE30E}"/>
                  </a:ext>
                </a:extLst>
              </p:cNvPr>
              <p:cNvPicPr/>
              <p:nvPr/>
            </p:nvPicPr>
            <p:blipFill>
              <a:blip r:embed="rId57"/>
              <a:stretch>
                <a:fillRect/>
              </a:stretch>
            </p:blipFill>
            <p:spPr>
              <a:xfrm>
                <a:off x="3298080" y="1830040"/>
                <a:ext cx="296280" cy="528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8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2122C083-3547-45D5-8504-15F9FF7E2B07}"/>
                  </a:ext>
                </a:extLst>
              </p14:cNvPr>
              <p14:cNvContentPartPr/>
              <p14:nvPr/>
            </p14:nvContentPartPr>
            <p14:xfrm>
              <a:off x="3351720" y="1682080"/>
              <a:ext cx="234720" cy="5256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2122C083-3547-45D5-8504-15F9FF7E2B07}"/>
                  </a:ext>
                </a:extLst>
              </p:cNvPr>
              <p:cNvPicPr/>
              <p:nvPr/>
            </p:nvPicPr>
            <p:blipFill>
              <a:blip r:embed="rId59"/>
              <a:stretch>
                <a:fillRect/>
              </a:stretch>
            </p:blipFill>
            <p:spPr>
              <a:xfrm>
                <a:off x="3343080" y="1673080"/>
                <a:ext cx="252360" cy="70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0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08353CD0-AC98-492D-814C-A1A4A76C49CA}"/>
                  </a:ext>
                </a:extLst>
              </p14:cNvPr>
              <p14:cNvContentPartPr/>
              <p14:nvPr/>
            </p14:nvContentPartPr>
            <p14:xfrm>
              <a:off x="4004040" y="1926520"/>
              <a:ext cx="143640" cy="2700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08353CD0-AC98-492D-814C-A1A4A76C49CA}"/>
                  </a:ext>
                </a:extLst>
              </p:cNvPr>
              <p:cNvPicPr/>
              <p:nvPr/>
            </p:nvPicPr>
            <p:blipFill>
              <a:blip r:embed="rId61"/>
              <a:stretch>
                <a:fillRect/>
              </a:stretch>
            </p:blipFill>
            <p:spPr>
              <a:xfrm>
                <a:off x="3995040" y="1917520"/>
                <a:ext cx="161280" cy="44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2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B57B0B15-A813-4C81-B6DC-5E2029C38015}"/>
                  </a:ext>
                </a:extLst>
              </p14:cNvPr>
              <p14:cNvContentPartPr/>
              <p14:nvPr/>
            </p14:nvContentPartPr>
            <p14:xfrm>
              <a:off x="4022040" y="2032360"/>
              <a:ext cx="141480" cy="1512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B57B0B15-A813-4C81-B6DC-5E2029C38015}"/>
                  </a:ext>
                </a:extLst>
              </p:cNvPr>
              <p:cNvPicPr/>
              <p:nvPr/>
            </p:nvPicPr>
            <p:blipFill>
              <a:blip r:embed="rId63"/>
              <a:stretch>
                <a:fillRect/>
              </a:stretch>
            </p:blipFill>
            <p:spPr>
              <a:xfrm>
                <a:off x="4013040" y="2023720"/>
                <a:ext cx="159120" cy="32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4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D551006A-DEA4-40A0-8557-44A743D50A0D}"/>
                  </a:ext>
                </a:extLst>
              </p14:cNvPr>
              <p14:cNvContentPartPr/>
              <p14:nvPr/>
            </p14:nvContentPartPr>
            <p14:xfrm>
              <a:off x="4311480" y="1831120"/>
              <a:ext cx="284040" cy="35856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D551006A-DEA4-40A0-8557-44A743D50A0D}"/>
                  </a:ext>
                </a:extLst>
              </p:cNvPr>
              <p:cNvPicPr/>
              <p:nvPr/>
            </p:nvPicPr>
            <p:blipFill>
              <a:blip r:embed="rId65"/>
              <a:stretch>
                <a:fillRect/>
              </a:stretch>
            </p:blipFill>
            <p:spPr>
              <a:xfrm>
                <a:off x="4302840" y="1822120"/>
                <a:ext cx="301680" cy="376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6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BE2FD2E7-7FD8-417F-9A20-A16D43D2E787}"/>
                  </a:ext>
                </a:extLst>
              </p14:cNvPr>
              <p14:cNvContentPartPr/>
              <p14:nvPr/>
            </p14:nvContentPartPr>
            <p14:xfrm>
              <a:off x="4670760" y="1734280"/>
              <a:ext cx="145800" cy="10764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BE2FD2E7-7FD8-417F-9A20-A16D43D2E787}"/>
                  </a:ext>
                </a:extLst>
              </p:cNvPr>
              <p:cNvPicPr/>
              <p:nvPr/>
            </p:nvPicPr>
            <p:blipFill>
              <a:blip r:embed="rId67"/>
              <a:stretch>
                <a:fillRect/>
              </a:stretch>
            </p:blipFill>
            <p:spPr>
              <a:xfrm>
                <a:off x="4662120" y="1725280"/>
                <a:ext cx="163440" cy="125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8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87E38654-048E-4B51-B2F7-D6602F121C65}"/>
                  </a:ext>
                </a:extLst>
              </p14:cNvPr>
              <p14:cNvContentPartPr/>
              <p14:nvPr/>
            </p14:nvContentPartPr>
            <p14:xfrm>
              <a:off x="4358640" y="2371840"/>
              <a:ext cx="47880" cy="9108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87E38654-048E-4B51-B2F7-D6602F121C65}"/>
                  </a:ext>
                </a:extLst>
              </p:cNvPr>
              <p:cNvPicPr/>
              <p:nvPr/>
            </p:nvPicPr>
            <p:blipFill>
              <a:blip r:embed="rId69"/>
              <a:stretch>
                <a:fillRect/>
              </a:stretch>
            </p:blipFill>
            <p:spPr>
              <a:xfrm>
                <a:off x="4350000" y="2362840"/>
                <a:ext cx="65520" cy="108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0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EFFB180C-F4CA-418D-BCE1-20CFED87773C}"/>
                  </a:ext>
                </a:extLst>
              </p14:cNvPr>
              <p14:cNvContentPartPr/>
              <p14:nvPr/>
            </p14:nvContentPartPr>
            <p14:xfrm>
              <a:off x="4408320" y="2294800"/>
              <a:ext cx="9000" cy="180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EFFB180C-F4CA-418D-BCE1-20CFED87773C}"/>
                  </a:ext>
                </a:extLst>
              </p:cNvPr>
              <p:cNvPicPr/>
              <p:nvPr/>
            </p:nvPicPr>
            <p:blipFill>
              <a:blip r:embed="rId71"/>
              <a:stretch>
                <a:fillRect/>
              </a:stretch>
            </p:blipFill>
            <p:spPr>
              <a:xfrm>
                <a:off x="4399320" y="2286160"/>
                <a:ext cx="26640" cy="1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2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EED9C819-AC38-4A24-BA7B-59E6E1E3EFAA}"/>
                  </a:ext>
                </a:extLst>
              </p14:cNvPr>
              <p14:cNvContentPartPr/>
              <p14:nvPr/>
            </p14:nvContentPartPr>
            <p14:xfrm>
              <a:off x="5315160" y="1951720"/>
              <a:ext cx="267120" cy="18612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EED9C819-AC38-4A24-BA7B-59E6E1E3EFAA}"/>
                  </a:ext>
                </a:extLst>
              </p:cNvPr>
              <p:cNvPicPr/>
              <p:nvPr/>
            </p:nvPicPr>
            <p:blipFill>
              <a:blip r:embed="rId73"/>
              <a:stretch>
                <a:fillRect/>
              </a:stretch>
            </p:blipFill>
            <p:spPr>
              <a:xfrm>
                <a:off x="5306520" y="1942720"/>
                <a:ext cx="284760" cy="203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4">
            <p14:nvContentPartPr>
              <p14:cNvPr id="34" name="Ink 33">
                <a:extLst>
                  <a:ext uri="{FF2B5EF4-FFF2-40B4-BE49-F238E27FC236}">
                    <a16:creationId xmlns:a16="http://schemas.microsoft.com/office/drawing/2014/main" id="{3BF102E1-614B-4D7A-81F2-F07F7E13B784}"/>
                  </a:ext>
                </a:extLst>
              </p14:cNvPr>
              <p14:cNvContentPartPr/>
              <p14:nvPr/>
            </p14:nvContentPartPr>
            <p14:xfrm>
              <a:off x="5735640" y="1799080"/>
              <a:ext cx="205200" cy="91800"/>
            </p14:xfrm>
          </p:contentPart>
        </mc:Choice>
        <mc:Fallback xmlns="">
          <p:pic>
            <p:nvPicPr>
              <p:cNvPr id="34" name="Ink 33">
                <a:extLst>
                  <a:ext uri="{FF2B5EF4-FFF2-40B4-BE49-F238E27FC236}">
                    <a16:creationId xmlns:a16="http://schemas.microsoft.com/office/drawing/2014/main" id="{3BF102E1-614B-4D7A-81F2-F07F7E13B784}"/>
                  </a:ext>
                </a:extLst>
              </p:cNvPr>
              <p:cNvPicPr/>
              <p:nvPr/>
            </p:nvPicPr>
            <p:blipFill>
              <a:blip r:embed="rId75"/>
              <a:stretch>
                <a:fillRect/>
              </a:stretch>
            </p:blipFill>
            <p:spPr>
              <a:xfrm>
                <a:off x="5727000" y="1790440"/>
                <a:ext cx="222840" cy="10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6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7D8B06E7-D574-4E3E-9F70-04E8C5D06667}"/>
                  </a:ext>
                </a:extLst>
              </p14:cNvPr>
              <p14:cNvContentPartPr/>
              <p14:nvPr/>
            </p14:nvContentPartPr>
            <p14:xfrm>
              <a:off x="5053080" y="1974040"/>
              <a:ext cx="172080" cy="183600"/>
            </p14:xfrm>
          </p:contentPart>
        </mc:Choice>
        <mc:Fallback xmlns=""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7D8B06E7-D574-4E3E-9F70-04E8C5D06667}"/>
                  </a:ext>
                </a:extLst>
              </p:cNvPr>
              <p:cNvPicPr/>
              <p:nvPr/>
            </p:nvPicPr>
            <p:blipFill>
              <a:blip r:embed="rId77"/>
              <a:stretch>
                <a:fillRect/>
              </a:stretch>
            </p:blipFill>
            <p:spPr>
              <a:xfrm>
                <a:off x="5044440" y="1965383"/>
                <a:ext cx="189720" cy="20127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8">
            <p14:nvContentPartPr>
              <p14:cNvPr id="39" name="Ink 38">
                <a:extLst>
                  <a:ext uri="{FF2B5EF4-FFF2-40B4-BE49-F238E27FC236}">
                    <a16:creationId xmlns:a16="http://schemas.microsoft.com/office/drawing/2014/main" id="{53E84171-2591-458A-B04B-1AE73A9C7C60}"/>
                  </a:ext>
                </a:extLst>
              </p14:cNvPr>
              <p14:cNvContentPartPr/>
              <p14:nvPr/>
            </p14:nvContentPartPr>
            <p14:xfrm>
              <a:off x="5655000" y="1937320"/>
              <a:ext cx="365400" cy="321840"/>
            </p14:xfrm>
          </p:contentPart>
        </mc:Choice>
        <mc:Fallback xmlns="">
          <p:pic>
            <p:nvPicPr>
              <p:cNvPr id="39" name="Ink 38">
                <a:extLst>
                  <a:ext uri="{FF2B5EF4-FFF2-40B4-BE49-F238E27FC236}">
                    <a16:creationId xmlns:a16="http://schemas.microsoft.com/office/drawing/2014/main" id="{53E84171-2591-458A-B04B-1AE73A9C7C60}"/>
                  </a:ext>
                </a:extLst>
              </p:cNvPr>
              <p:cNvPicPr/>
              <p:nvPr/>
            </p:nvPicPr>
            <p:blipFill>
              <a:blip r:embed="rId79"/>
              <a:stretch>
                <a:fillRect/>
              </a:stretch>
            </p:blipFill>
            <p:spPr>
              <a:xfrm>
                <a:off x="5646000" y="1928680"/>
                <a:ext cx="383040" cy="339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0">
            <p14:nvContentPartPr>
              <p14:cNvPr id="43" name="Ink 42">
                <a:extLst>
                  <a:ext uri="{FF2B5EF4-FFF2-40B4-BE49-F238E27FC236}">
                    <a16:creationId xmlns:a16="http://schemas.microsoft.com/office/drawing/2014/main" id="{9FE07734-DCE8-44FB-A00E-6F393DB9C982}"/>
                  </a:ext>
                </a:extLst>
              </p14:cNvPr>
              <p14:cNvContentPartPr/>
              <p14:nvPr/>
            </p14:nvContentPartPr>
            <p14:xfrm>
              <a:off x="4681200" y="1922200"/>
              <a:ext cx="241200" cy="338760"/>
            </p14:xfrm>
          </p:contentPart>
        </mc:Choice>
        <mc:Fallback xmlns="">
          <p:pic>
            <p:nvPicPr>
              <p:cNvPr id="43" name="Ink 42">
                <a:extLst>
                  <a:ext uri="{FF2B5EF4-FFF2-40B4-BE49-F238E27FC236}">
                    <a16:creationId xmlns:a16="http://schemas.microsoft.com/office/drawing/2014/main" id="{9FE07734-DCE8-44FB-A00E-6F393DB9C982}"/>
                  </a:ext>
                </a:extLst>
              </p:cNvPr>
              <p:cNvPicPr/>
              <p:nvPr/>
            </p:nvPicPr>
            <p:blipFill>
              <a:blip r:embed="rId81"/>
              <a:stretch>
                <a:fillRect/>
              </a:stretch>
            </p:blipFill>
            <p:spPr>
              <a:xfrm>
                <a:off x="4672547" y="1913551"/>
                <a:ext cx="258866" cy="35641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2">
            <p14:nvContentPartPr>
              <p14:cNvPr id="45" name="Ink 44">
                <a:extLst>
                  <a:ext uri="{FF2B5EF4-FFF2-40B4-BE49-F238E27FC236}">
                    <a16:creationId xmlns:a16="http://schemas.microsoft.com/office/drawing/2014/main" id="{FD0801B1-1CAD-4572-A982-B3C949D7968F}"/>
                  </a:ext>
                </a:extLst>
              </p14:cNvPr>
              <p14:cNvContentPartPr/>
              <p14:nvPr/>
            </p14:nvContentPartPr>
            <p14:xfrm>
              <a:off x="6255840" y="2041720"/>
              <a:ext cx="145440" cy="13680"/>
            </p14:xfrm>
          </p:contentPart>
        </mc:Choice>
        <mc:Fallback xmlns="">
          <p:pic>
            <p:nvPicPr>
              <p:cNvPr id="45" name="Ink 44">
                <a:extLst>
                  <a:ext uri="{FF2B5EF4-FFF2-40B4-BE49-F238E27FC236}">
                    <a16:creationId xmlns:a16="http://schemas.microsoft.com/office/drawing/2014/main" id="{FD0801B1-1CAD-4572-A982-B3C949D7968F}"/>
                  </a:ext>
                </a:extLst>
              </p:cNvPr>
              <p:cNvPicPr/>
              <p:nvPr/>
            </p:nvPicPr>
            <p:blipFill>
              <a:blip r:embed="rId83"/>
              <a:stretch>
                <a:fillRect/>
              </a:stretch>
            </p:blipFill>
            <p:spPr>
              <a:xfrm>
                <a:off x="6247200" y="2032720"/>
                <a:ext cx="163080" cy="31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4">
            <p14:nvContentPartPr>
              <p14:cNvPr id="46" name="Ink 45">
                <a:extLst>
                  <a:ext uri="{FF2B5EF4-FFF2-40B4-BE49-F238E27FC236}">
                    <a16:creationId xmlns:a16="http://schemas.microsoft.com/office/drawing/2014/main" id="{5B4B37DA-C562-431C-B646-5BD5F6028BA7}"/>
                  </a:ext>
                </a:extLst>
              </p14:cNvPr>
              <p14:cNvContentPartPr/>
              <p14:nvPr/>
            </p14:nvContentPartPr>
            <p14:xfrm>
              <a:off x="6286440" y="2121280"/>
              <a:ext cx="123480" cy="13320"/>
            </p14:xfrm>
          </p:contentPart>
        </mc:Choice>
        <mc:Fallback xmlns="">
          <p:pic>
            <p:nvPicPr>
              <p:cNvPr id="46" name="Ink 45">
                <a:extLst>
                  <a:ext uri="{FF2B5EF4-FFF2-40B4-BE49-F238E27FC236}">
                    <a16:creationId xmlns:a16="http://schemas.microsoft.com/office/drawing/2014/main" id="{5B4B37DA-C562-431C-B646-5BD5F6028BA7}"/>
                  </a:ext>
                </a:extLst>
              </p:cNvPr>
              <p:cNvPicPr/>
              <p:nvPr/>
            </p:nvPicPr>
            <p:blipFill>
              <a:blip r:embed="rId85"/>
              <a:stretch>
                <a:fillRect/>
              </a:stretch>
            </p:blipFill>
            <p:spPr>
              <a:xfrm>
                <a:off x="6277440" y="2112280"/>
                <a:ext cx="141120" cy="30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6">
            <p14:nvContentPartPr>
              <p14:cNvPr id="49" name="Ink 48">
                <a:extLst>
                  <a:ext uri="{FF2B5EF4-FFF2-40B4-BE49-F238E27FC236}">
                    <a16:creationId xmlns:a16="http://schemas.microsoft.com/office/drawing/2014/main" id="{4D8DB61A-C1F6-48E3-86AD-31F060B6DACC}"/>
                  </a:ext>
                </a:extLst>
              </p14:cNvPr>
              <p14:cNvContentPartPr/>
              <p14:nvPr/>
            </p14:nvContentPartPr>
            <p14:xfrm>
              <a:off x="6612600" y="1906360"/>
              <a:ext cx="205920" cy="317160"/>
            </p14:xfrm>
          </p:contentPart>
        </mc:Choice>
        <mc:Fallback xmlns="">
          <p:pic>
            <p:nvPicPr>
              <p:cNvPr id="49" name="Ink 48">
                <a:extLst>
                  <a:ext uri="{FF2B5EF4-FFF2-40B4-BE49-F238E27FC236}">
                    <a16:creationId xmlns:a16="http://schemas.microsoft.com/office/drawing/2014/main" id="{4D8DB61A-C1F6-48E3-86AD-31F060B6DACC}"/>
                  </a:ext>
                </a:extLst>
              </p:cNvPr>
              <p:cNvPicPr/>
              <p:nvPr/>
            </p:nvPicPr>
            <p:blipFill>
              <a:blip r:embed="rId87"/>
              <a:stretch>
                <a:fillRect/>
              </a:stretch>
            </p:blipFill>
            <p:spPr>
              <a:xfrm>
                <a:off x="6603600" y="1897720"/>
                <a:ext cx="223560" cy="334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8">
            <p14:nvContentPartPr>
              <p14:cNvPr id="50" name="Ink 49">
                <a:extLst>
                  <a:ext uri="{FF2B5EF4-FFF2-40B4-BE49-F238E27FC236}">
                    <a16:creationId xmlns:a16="http://schemas.microsoft.com/office/drawing/2014/main" id="{1C092FB8-0F46-463B-B03B-F9EA6783A4A9}"/>
                  </a:ext>
                </a:extLst>
              </p14:cNvPr>
              <p14:cNvContentPartPr/>
              <p14:nvPr/>
            </p14:nvContentPartPr>
            <p14:xfrm>
              <a:off x="6638160" y="2367880"/>
              <a:ext cx="57240" cy="118800"/>
            </p14:xfrm>
          </p:contentPart>
        </mc:Choice>
        <mc:Fallback xmlns="">
          <p:pic>
            <p:nvPicPr>
              <p:cNvPr id="50" name="Ink 49">
                <a:extLst>
                  <a:ext uri="{FF2B5EF4-FFF2-40B4-BE49-F238E27FC236}">
                    <a16:creationId xmlns:a16="http://schemas.microsoft.com/office/drawing/2014/main" id="{1C092FB8-0F46-463B-B03B-F9EA6783A4A9}"/>
                  </a:ext>
                </a:extLst>
              </p:cNvPr>
              <p:cNvPicPr/>
              <p:nvPr/>
            </p:nvPicPr>
            <p:blipFill>
              <a:blip r:embed="rId89"/>
              <a:stretch>
                <a:fillRect/>
              </a:stretch>
            </p:blipFill>
            <p:spPr>
              <a:xfrm>
                <a:off x="6629520" y="2358880"/>
                <a:ext cx="74880" cy="136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0">
            <p14:nvContentPartPr>
              <p14:cNvPr id="52" name="Ink 51">
                <a:extLst>
                  <a:ext uri="{FF2B5EF4-FFF2-40B4-BE49-F238E27FC236}">
                    <a16:creationId xmlns:a16="http://schemas.microsoft.com/office/drawing/2014/main" id="{F58BB778-484A-4F63-A183-B50FD44470EC}"/>
                  </a:ext>
                </a:extLst>
              </p14:cNvPr>
              <p14:cNvContentPartPr/>
              <p14:nvPr/>
            </p14:nvContentPartPr>
            <p14:xfrm>
              <a:off x="6676680" y="2294800"/>
              <a:ext cx="23040" cy="28080"/>
            </p14:xfrm>
          </p:contentPart>
        </mc:Choice>
        <mc:Fallback xmlns="">
          <p:pic>
            <p:nvPicPr>
              <p:cNvPr id="52" name="Ink 51">
                <a:extLst>
                  <a:ext uri="{FF2B5EF4-FFF2-40B4-BE49-F238E27FC236}">
                    <a16:creationId xmlns:a16="http://schemas.microsoft.com/office/drawing/2014/main" id="{F58BB778-484A-4F63-A183-B50FD44470EC}"/>
                  </a:ext>
                </a:extLst>
              </p:cNvPr>
              <p:cNvPicPr/>
              <p:nvPr/>
            </p:nvPicPr>
            <p:blipFill>
              <a:blip r:embed="rId91"/>
              <a:stretch>
                <a:fillRect/>
              </a:stretch>
            </p:blipFill>
            <p:spPr>
              <a:xfrm>
                <a:off x="6668040" y="2286160"/>
                <a:ext cx="40680" cy="45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2">
            <p14:nvContentPartPr>
              <p14:cNvPr id="61" name="Ink 60">
                <a:extLst>
                  <a:ext uri="{FF2B5EF4-FFF2-40B4-BE49-F238E27FC236}">
                    <a16:creationId xmlns:a16="http://schemas.microsoft.com/office/drawing/2014/main" id="{BA37120F-FAF6-40AC-A427-3F3E84E13277}"/>
                  </a:ext>
                </a:extLst>
              </p14:cNvPr>
              <p14:cNvContentPartPr/>
              <p14:nvPr/>
            </p14:nvContentPartPr>
            <p14:xfrm>
              <a:off x="7065120" y="1821760"/>
              <a:ext cx="120240" cy="16200"/>
            </p14:xfrm>
          </p:contentPart>
        </mc:Choice>
        <mc:Fallback xmlns="">
          <p:pic>
            <p:nvPicPr>
              <p:cNvPr id="61" name="Ink 60">
                <a:extLst>
                  <a:ext uri="{FF2B5EF4-FFF2-40B4-BE49-F238E27FC236}">
                    <a16:creationId xmlns:a16="http://schemas.microsoft.com/office/drawing/2014/main" id="{BA37120F-FAF6-40AC-A427-3F3E84E13277}"/>
                  </a:ext>
                </a:extLst>
              </p:cNvPr>
              <p:cNvPicPr/>
              <p:nvPr/>
            </p:nvPicPr>
            <p:blipFill>
              <a:blip r:embed="rId93"/>
              <a:stretch>
                <a:fillRect/>
              </a:stretch>
            </p:blipFill>
            <p:spPr>
              <a:xfrm>
                <a:off x="7056120" y="1812760"/>
                <a:ext cx="137880" cy="33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4">
            <p14:nvContentPartPr>
              <p14:cNvPr id="73" name="Ink 72">
                <a:extLst>
                  <a:ext uri="{FF2B5EF4-FFF2-40B4-BE49-F238E27FC236}">
                    <a16:creationId xmlns:a16="http://schemas.microsoft.com/office/drawing/2014/main" id="{684CCEB6-5A74-4BBC-A4B0-68DBEF4212CC}"/>
                  </a:ext>
                </a:extLst>
              </p14:cNvPr>
              <p14:cNvContentPartPr/>
              <p14:nvPr/>
            </p14:nvContentPartPr>
            <p14:xfrm>
              <a:off x="6904560" y="1890520"/>
              <a:ext cx="757800" cy="431280"/>
            </p14:xfrm>
          </p:contentPart>
        </mc:Choice>
        <mc:Fallback xmlns="">
          <p:pic>
            <p:nvPicPr>
              <p:cNvPr id="73" name="Ink 72">
                <a:extLst>
                  <a:ext uri="{FF2B5EF4-FFF2-40B4-BE49-F238E27FC236}">
                    <a16:creationId xmlns:a16="http://schemas.microsoft.com/office/drawing/2014/main" id="{684CCEB6-5A74-4BBC-A4B0-68DBEF4212CC}"/>
                  </a:ext>
                </a:extLst>
              </p:cNvPr>
              <p:cNvPicPr/>
              <p:nvPr/>
            </p:nvPicPr>
            <p:blipFill>
              <a:blip r:embed="rId95"/>
              <a:stretch>
                <a:fillRect/>
              </a:stretch>
            </p:blipFill>
            <p:spPr>
              <a:xfrm>
                <a:off x="6895560" y="1881880"/>
                <a:ext cx="775440" cy="448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6">
            <p14:nvContentPartPr>
              <p14:cNvPr id="94" name="Ink 93">
                <a:extLst>
                  <a:ext uri="{FF2B5EF4-FFF2-40B4-BE49-F238E27FC236}">
                    <a16:creationId xmlns:a16="http://schemas.microsoft.com/office/drawing/2014/main" id="{A1B4C066-DB26-4337-B9F3-2EE00F1CA267}"/>
                  </a:ext>
                </a:extLst>
              </p14:cNvPr>
              <p14:cNvContentPartPr/>
              <p14:nvPr/>
            </p14:nvContentPartPr>
            <p14:xfrm>
              <a:off x="7732560" y="2012560"/>
              <a:ext cx="785160" cy="323280"/>
            </p14:xfrm>
          </p:contentPart>
        </mc:Choice>
        <mc:Fallback xmlns="">
          <p:pic>
            <p:nvPicPr>
              <p:cNvPr id="94" name="Ink 93">
                <a:extLst>
                  <a:ext uri="{FF2B5EF4-FFF2-40B4-BE49-F238E27FC236}">
                    <a16:creationId xmlns:a16="http://schemas.microsoft.com/office/drawing/2014/main" id="{A1B4C066-DB26-4337-B9F3-2EE00F1CA267}"/>
                  </a:ext>
                </a:extLst>
              </p:cNvPr>
              <p:cNvPicPr/>
              <p:nvPr/>
            </p:nvPicPr>
            <p:blipFill>
              <a:blip r:embed="rId97"/>
              <a:stretch>
                <a:fillRect/>
              </a:stretch>
            </p:blipFill>
            <p:spPr>
              <a:xfrm>
                <a:off x="7723560" y="2003570"/>
                <a:ext cx="802800" cy="3409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8">
            <p14:nvContentPartPr>
              <p14:cNvPr id="95" name="Ink 94">
                <a:extLst>
                  <a:ext uri="{FF2B5EF4-FFF2-40B4-BE49-F238E27FC236}">
                    <a16:creationId xmlns:a16="http://schemas.microsoft.com/office/drawing/2014/main" id="{5CBB70C3-F8F6-4773-AEE7-4B0FD251BAF6}"/>
                  </a:ext>
                </a:extLst>
              </p14:cNvPr>
              <p14:cNvContentPartPr/>
              <p14:nvPr/>
            </p14:nvContentPartPr>
            <p14:xfrm>
              <a:off x="8245560" y="1862800"/>
              <a:ext cx="200520" cy="86400"/>
            </p14:xfrm>
          </p:contentPart>
        </mc:Choice>
        <mc:Fallback xmlns="">
          <p:pic>
            <p:nvPicPr>
              <p:cNvPr id="95" name="Ink 94">
                <a:extLst>
                  <a:ext uri="{FF2B5EF4-FFF2-40B4-BE49-F238E27FC236}">
                    <a16:creationId xmlns:a16="http://schemas.microsoft.com/office/drawing/2014/main" id="{5CBB70C3-F8F6-4773-AEE7-4B0FD251BAF6}"/>
                  </a:ext>
                </a:extLst>
              </p:cNvPr>
              <p:cNvPicPr/>
              <p:nvPr/>
            </p:nvPicPr>
            <p:blipFill>
              <a:blip r:embed="rId99"/>
              <a:stretch>
                <a:fillRect/>
              </a:stretch>
            </p:blipFill>
            <p:spPr>
              <a:xfrm>
                <a:off x="8236560" y="1853800"/>
                <a:ext cx="218160" cy="104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0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4FC931D0-4D1B-4DC6-B867-CE04860860AA}"/>
                  </a:ext>
                </a:extLst>
              </p14:cNvPr>
              <p14:cNvContentPartPr/>
              <p14:nvPr/>
            </p14:nvContentPartPr>
            <p14:xfrm>
              <a:off x="4055160" y="2789440"/>
              <a:ext cx="171360" cy="2016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4FC931D0-4D1B-4DC6-B867-CE04860860AA}"/>
                  </a:ext>
                </a:extLst>
              </p:cNvPr>
              <p:cNvPicPr/>
              <p:nvPr/>
            </p:nvPicPr>
            <p:blipFill>
              <a:blip r:embed="rId101"/>
              <a:stretch>
                <a:fillRect/>
              </a:stretch>
            </p:blipFill>
            <p:spPr>
              <a:xfrm>
                <a:off x="4046160" y="2780800"/>
                <a:ext cx="189000" cy="37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2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1A590C69-AD1F-4865-BC10-BEDE8DE42569}"/>
                  </a:ext>
                </a:extLst>
              </p14:cNvPr>
              <p14:cNvContentPartPr/>
              <p14:nvPr/>
            </p14:nvContentPartPr>
            <p14:xfrm>
              <a:off x="4076760" y="2884840"/>
              <a:ext cx="139320" cy="972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1A590C69-AD1F-4865-BC10-BEDE8DE42569}"/>
                  </a:ext>
                </a:extLst>
              </p:cNvPr>
              <p:cNvPicPr/>
              <p:nvPr/>
            </p:nvPicPr>
            <p:blipFill>
              <a:blip r:embed="rId103"/>
              <a:stretch>
                <a:fillRect/>
              </a:stretch>
            </p:blipFill>
            <p:spPr>
              <a:xfrm>
                <a:off x="4067760" y="2875840"/>
                <a:ext cx="156960" cy="2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4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A9C563E8-09BC-4E40-99FB-88B37131B2E1}"/>
                  </a:ext>
                </a:extLst>
              </p14:cNvPr>
              <p14:cNvContentPartPr/>
              <p14:nvPr/>
            </p14:nvContentPartPr>
            <p14:xfrm>
              <a:off x="4458720" y="2822200"/>
              <a:ext cx="118440" cy="15444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A9C563E8-09BC-4E40-99FB-88B37131B2E1}"/>
                  </a:ext>
                </a:extLst>
              </p:cNvPr>
              <p:cNvPicPr/>
              <p:nvPr/>
            </p:nvPicPr>
            <p:blipFill>
              <a:blip r:embed="rId105"/>
              <a:stretch>
                <a:fillRect/>
              </a:stretch>
            </p:blipFill>
            <p:spPr>
              <a:xfrm>
                <a:off x="4449720" y="2813200"/>
                <a:ext cx="136080" cy="172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6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B96A600B-0152-447E-BFF6-55E5CBF1C722}"/>
                  </a:ext>
                </a:extLst>
              </p14:cNvPr>
              <p14:cNvContentPartPr/>
              <p14:nvPr/>
            </p14:nvContentPartPr>
            <p14:xfrm>
              <a:off x="4430640" y="2696560"/>
              <a:ext cx="199800" cy="5724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B96A600B-0152-447E-BFF6-55E5CBF1C722}"/>
                  </a:ext>
                </a:extLst>
              </p:cNvPr>
              <p:cNvPicPr/>
              <p:nvPr/>
            </p:nvPicPr>
            <p:blipFill>
              <a:blip r:embed="rId107"/>
              <a:stretch>
                <a:fillRect/>
              </a:stretch>
            </p:blipFill>
            <p:spPr>
              <a:xfrm>
                <a:off x="4422000" y="2687560"/>
                <a:ext cx="217440" cy="74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8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602D9FA0-7CC0-4F67-A59C-06290E749690}"/>
                  </a:ext>
                </a:extLst>
              </p14:cNvPr>
              <p14:cNvContentPartPr/>
              <p14:nvPr/>
            </p14:nvContentPartPr>
            <p14:xfrm>
              <a:off x="4431360" y="2639320"/>
              <a:ext cx="191520" cy="900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602D9FA0-7CC0-4F67-A59C-06290E749690}"/>
                  </a:ext>
                </a:extLst>
              </p:cNvPr>
              <p:cNvPicPr/>
              <p:nvPr/>
            </p:nvPicPr>
            <p:blipFill>
              <a:blip r:embed="rId109"/>
              <a:stretch>
                <a:fillRect/>
              </a:stretch>
            </p:blipFill>
            <p:spPr>
              <a:xfrm>
                <a:off x="4422720" y="2630680"/>
                <a:ext cx="209160" cy="26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0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38CE772D-9EB6-4E5C-82BF-D1B2B66E0B1E}"/>
                  </a:ext>
                </a:extLst>
              </p14:cNvPr>
              <p14:cNvContentPartPr/>
              <p14:nvPr/>
            </p14:nvContentPartPr>
            <p14:xfrm>
              <a:off x="5024280" y="3105880"/>
              <a:ext cx="23040" cy="74880"/>
            </p14:xfrm>
          </p:contentPart>
        </mc:Choice>
        <mc:Fallback xmlns=""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38CE772D-9EB6-4E5C-82BF-D1B2B66E0B1E}"/>
                  </a:ext>
                </a:extLst>
              </p:cNvPr>
              <p:cNvPicPr/>
              <p:nvPr/>
            </p:nvPicPr>
            <p:blipFill>
              <a:blip r:embed="rId111"/>
              <a:stretch>
                <a:fillRect/>
              </a:stretch>
            </p:blipFill>
            <p:spPr>
              <a:xfrm>
                <a:off x="5015640" y="3097240"/>
                <a:ext cx="40680" cy="92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2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82730086-F6EB-4B89-8C40-26BA9597E4E1}"/>
                  </a:ext>
                </a:extLst>
              </p14:cNvPr>
              <p14:cNvContentPartPr/>
              <p14:nvPr/>
            </p14:nvContentPartPr>
            <p14:xfrm>
              <a:off x="4697760" y="2801320"/>
              <a:ext cx="177480" cy="192240"/>
            </p14:xfrm>
          </p:contentPart>
        </mc:Choice>
        <mc:Fallback xmlns=""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82730086-F6EB-4B89-8C40-26BA9597E4E1}"/>
                  </a:ext>
                </a:extLst>
              </p:cNvPr>
              <p:cNvPicPr/>
              <p:nvPr/>
            </p:nvPicPr>
            <p:blipFill>
              <a:blip r:embed="rId113"/>
              <a:stretch>
                <a:fillRect/>
              </a:stretch>
            </p:blipFill>
            <p:spPr>
              <a:xfrm>
                <a:off x="4689120" y="2792337"/>
                <a:ext cx="195120" cy="20984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4">
            <p14:nvContentPartPr>
              <p14:cNvPr id="47" name="Ink 46">
                <a:extLst>
                  <a:ext uri="{FF2B5EF4-FFF2-40B4-BE49-F238E27FC236}">
                    <a16:creationId xmlns:a16="http://schemas.microsoft.com/office/drawing/2014/main" id="{2F97B5DE-432D-4204-9233-64FA0F8CA7D5}"/>
                  </a:ext>
                </a:extLst>
              </p14:cNvPr>
              <p14:cNvContentPartPr/>
              <p14:nvPr/>
            </p14:nvContentPartPr>
            <p14:xfrm>
              <a:off x="5655720" y="2560120"/>
              <a:ext cx="161640" cy="98280"/>
            </p14:xfrm>
          </p:contentPart>
        </mc:Choice>
        <mc:Fallback xmlns="">
          <p:pic>
            <p:nvPicPr>
              <p:cNvPr id="47" name="Ink 46">
                <a:extLst>
                  <a:ext uri="{FF2B5EF4-FFF2-40B4-BE49-F238E27FC236}">
                    <a16:creationId xmlns:a16="http://schemas.microsoft.com/office/drawing/2014/main" id="{2F97B5DE-432D-4204-9233-64FA0F8CA7D5}"/>
                  </a:ext>
                </a:extLst>
              </p:cNvPr>
              <p:cNvPicPr/>
              <p:nvPr/>
            </p:nvPicPr>
            <p:blipFill>
              <a:blip r:embed="rId115"/>
              <a:stretch>
                <a:fillRect/>
              </a:stretch>
            </p:blipFill>
            <p:spPr>
              <a:xfrm>
                <a:off x="5647080" y="2551120"/>
                <a:ext cx="179280" cy="115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6">
            <p14:nvContentPartPr>
              <p14:cNvPr id="48" name="Ink 47">
                <a:extLst>
                  <a:ext uri="{FF2B5EF4-FFF2-40B4-BE49-F238E27FC236}">
                    <a16:creationId xmlns:a16="http://schemas.microsoft.com/office/drawing/2014/main" id="{3F5B70A5-6816-4EDF-8FC7-C63AD99B0CCE}"/>
                  </a:ext>
                </a:extLst>
              </p14:cNvPr>
              <p14:cNvContentPartPr/>
              <p14:nvPr/>
            </p14:nvContentPartPr>
            <p14:xfrm>
              <a:off x="4976040" y="2718880"/>
              <a:ext cx="953640" cy="330480"/>
            </p14:xfrm>
          </p:contentPart>
        </mc:Choice>
        <mc:Fallback xmlns="">
          <p:pic>
            <p:nvPicPr>
              <p:cNvPr id="48" name="Ink 47">
                <a:extLst>
                  <a:ext uri="{FF2B5EF4-FFF2-40B4-BE49-F238E27FC236}">
                    <a16:creationId xmlns:a16="http://schemas.microsoft.com/office/drawing/2014/main" id="{3F5B70A5-6816-4EDF-8FC7-C63AD99B0CCE}"/>
                  </a:ext>
                </a:extLst>
              </p:cNvPr>
              <p:cNvPicPr/>
              <p:nvPr/>
            </p:nvPicPr>
            <p:blipFill>
              <a:blip r:embed="rId117"/>
              <a:stretch>
                <a:fillRect/>
              </a:stretch>
            </p:blipFill>
            <p:spPr>
              <a:xfrm>
                <a:off x="4967397" y="2710231"/>
                <a:ext cx="971287" cy="34813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8">
            <p14:nvContentPartPr>
              <p14:cNvPr id="56" name="Ink 55">
                <a:extLst>
                  <a:ext uri="{FF2B5EF4-FFF2-40B4-BE49-F238E27FC236}">
                    <a16:creationId xmlns:a16="http://schemas.microsoft.com/office/drawing/2014/main" id="{AE7215B1-300F-4E69-BA71-4665B04A81F7}"/>
                  </a:ext>
                </a:extLst>
              </p14:cNvPr>
              <p14:cNvContentPartPr/>
              <p14:nvPr/>
            </p14:nvContentPartPr>
            <p14:xfrm>
              <a:off x="6109320" y="2738680"/>
              <a:ext cx="167040" cy="203400"/>
            </p14:xfrm>
          </p:contentPart>
        </mc:Choice>
        <mc:Fallback xmlns="">
          <p:pic>
            <p:nvPicPr>
              <p:cNvPr id="56" name="Ink 55">
                <a:extLst>
                  <a:ext uri="{FF2B5EF4-FFF2-40B4-BE49-F238E27FC236}">
                    <a16:creationId xmlns:a16="http://schemas.microsoft.com/office/drawing/2014/main" id="{AE7215B1-300F-4E69-BA71-4665B04A81F7}"/>
                  </a:ext>
                </a:extLst>
              </p:cNvPr>
              <p:cNvPicPr/>
              <p:nvPr/>
            </p:nvPicPr>
            <p:blipFill>
              <a:blip r:embed="rId119"/>
              <a:stretch>
                <a:fillRect/>
              </a:stretch>
            </p:blipFill>
            <p:spPr>
              <a:xfrm>
                <a:off x="6100680" y="2729680"/>
                <a:ext cx="184680" cy="221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0">
            <p14:nvContentPartPr>
              <p14:cNvPr id="57" name="Ink 56">
                <a:extLst>
                  <a:ext uri="{FF2B5EF4-FFF2-40B4-BE49-F238E27FC236}">
                    <a16:creationId xmlns:a16="http://schemas.microsoft.com/office/drawing/2014/main" id="{046CAFF6-D1EB-4033-BA21-1DD41C8F3BF4}"/>
                  </a:ext>
                </a:extLst>
              </p14:cNvPr>
              <p14:cNvContentPartPr/>
              <p14:nvPr/>
            </p14:nvContentPartPr>
            <p14:xfrm>
              <a:off x="6403800" y="2714920"/>
              <a:ext cx="235800" cy="228960"/>
            </p14:xfrm>
          </p:contentPart>
        </mc:Choice>
        <mc:Fallback xmlns="">
          <p:pic>
            <p:nvPicPr>
              <p:cNvPr id="57" name="Ink 56">
                <a:extLst>
                  <a:ext uri="{FF2B5EF4-FFF2-40B4-BE49-F238E27FC236}">
                    <a16:creationId xmlns:a16="http://schemas.microsoft.com/office/drawing/2014/main" id="{046CAFF6-D1EB-4033-BA21-1DD41C8F3BF4}"/>
                  </a:ext>
                </a:extLst>
              </p:cNvPr>
              <p:cNvPicPr/>
              <p:nvPr/>
            </p:nvPicPr>
            <p:blipFill>
              <a:blip r:embed="rId121"/>
              <a:stretch>
                <a:fillRect/>
              </a:stretch>
            </p:blipFill>
            <p:spPr>
              <a:xfrm>
                <a:off x="6394800" y="2706280"/>
                <a:ext cx="253440" cy="246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2">
            <p14:nvContentPartPr>
              <p14:cNvPr id="58" name="Ink 57">
                <a:extLst>
                  <a:ext uri="{FF2B5EF4-FFF2-40B4-BE49-F238E27FC236}">
                    <a16:creationId xmlns:a16="http://schemas.microsoft.com/office/drawing/2014/main" id="{3E761ADC-06E1-4C26-8025-68A957A5C9DE}"/>
                  </a:ext>
                </a:extLst>
              </p14:cNvPr>
              <p14:cNvContentPartPr/>
              <p14:nvPr/>
            </p14:nvContentPartPr>
            <p14:xfrm>
              <a:off x="6464640" y="3091480"/>
              <a:ext cx="39240" cy="61200"/>
            </p14:xfrm>
          </p:contentPart>
        </mc:Choice>
        <mc:Fallback xmlns="">
          <p:pic>
            <p:nvPicPr>
              <p:cNvPr id="58" name="Ink 57">
                <a:extLst>
                  <a:ext uri="{FF2B5EF4-FFF2-40B4-BE49-F238E27FC236}">
                    <a16:creationId xmlns:a16="http://schemas.microsoft.com/office/drawing/2014/main" id="{3E761ADC-06E1-4C26-8025-68A957A5C9DE}"/>
                  </a:ext>
                </a:extLst>
              </p:cNvPr>
              <p:cNvPicPr/>
              <p:nvPr/>
            </p:nvPicPr>
            <p:blipFill>
              <a:blip r:embed="rId123"/>
              <a:stretch>
                <a:fillRect/>
              </a:stretch>
            </p:blipFill>
            <p:spPr>
              <a:xfrm>
                <a:off x="6456000" y="3082480"/>
                <a:ext cx="56880" cy="78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4">
            <p14:nvContentPartPr>
              <p14:cNvPr id="62" name="Ink 61">
                <a:extLst>
                  <a:ext uri="{FF2B5EF4-FFF2-40B4-BE49-F238E27FC236}">
                    <a16:creationId xmlns:a16="http://schemas.microsoft.com/office/drawing/2014/main" id="{D4DB3600-269D-43FE-B559-43AD492B54AE}"/>
                  </a:ext>
                </a:extLst>
              </p14:cNvPr>
              <p14:cNvContentPartPr/>
              <p14:nvPr/>
            </p14:nvContentPartPr>
            <p14:xfrm>
              <a:off x="6515040" y="3032080"/>
              <a:ext cx="21600" cy="5400"/>
            </p14:xfrm>
          </p:contentPart>
        </mc:Choice>
        <mc:Fallback xmlns="">
          <p:pic>
            <p:nvPicPr>
              <p:cNvPr id="62" name="Ink 61">
                <a:extLst>
                  <a:ext uri="{FF2B5EF4-FFF2-40B4-BE49-F238E27FC236}">
                    <a16:creationId xmlns:a16="http://schemas.microsoft.com/office/drawing/2014/main" id="{D4DB3600-269D-43FE-B559-43AD492B54AE}"/>
                  </a:ext>
                </a:extLst>
              </p:cNvPr>
              <p:cNvPicPr/>
              <p:nvPr/>
            </p:nvPicPr>
            <p:blipFill>
              <a:blip r:embed="rId125"/>
              <a:stretch>
                <a:fillRect/>
              </a:stretch>
            </p:blipFill>
            <p:spPr>
              <a:xfrm>
                <a:off x="6506040" y="3023080"/>
                <a:ext cx="39240" cy="23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6">
            <p14:nvContentPartPr>
              <p14:cNvPr id="86" name="Ink 85">
                <a:extLst>
                  <a:ext uri="{FF2B5EF4-FFF2-40B4-BE49-F238E27FC236}">
                    <a16:creationId xmlns:a16="http://schemas.microsoft.com/office/drawing/2014/main" id="{272222FD-022F-44C2-B9C2-C5A25A5A2EB3}"/>
                  </a:ext>
                </a:extLst>
              </p14:cNvPr>
              <p14:cNvContentPartPr/>
              <p14:nvPr/>
            </p14:nvContentPartPr>
            <p14:xfrm>
              <a:off x="6718440" y="2558680"/>
              <a:ext cx="942120" cy="426960"/>
            </p14:xfrm>
          </p:contentPart>
        </mc:Choice>
        <mc:Fallback xmlns="">
          <p:pic>
            <p:nvPicPr>
              <p:cNvPr id="86" name="Ink 85">
                <a:extLst>
                  <a:ext uri="{FF2B5EF4-FFF2-40B4-BE49-F238E27FC236}">
                    <a16:creationId xmlns:a16="http://schemas.microsoft.com/office/drawing/2014/main" id="{272222FD-022F-44C2-B9C2-C5A25A5A2EB3}"/>
                  </a:ext>
                </a:extLst>
              </p:cNvPr>
              <p:cNvPicPr/>
              <p:nvPr/>
            </p:nvPicPr>
            <p:blipFill>
              <a:blip r:embed="rId127"/>
              <a:stretch>
                <a:fillRect/>
              </a:stretch>
            </p:blipFill>
            <p:spPr>
              <a:xfrm>
                <a:off x="6709800" y="2549672"/>
                <a:ext cx="959760" cy="44461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8">
            <p14:nvContentPartPr>
              <p14:cNvPr id="53" name="Ink 52">
                <a:extLst>
                  <a:ext uri="{FF2B5EF4-FFF2-40B4-BE49-F238E27FC236}">
                    <a16:creationId xmlns:a16="http://schemas.microsoft.com/office/drawing/2014/main" id="{E6A34949-0B38-4BD6-A8A8-CD8462DA206A}"/>
                  </a:ext>
                </a:extLst>
              </p14:cNvPr>
              <p14:cNvContentPartPr/>
              <p14:nvPr/>
            </p14:nvContentPartPr>
            <p14:xfrm>
              <a:off x="1905960" y="3215680"/>
              <a:ext cx="897480" cy="361080"/>
            </p14:xfrm>
          </p:contentPart>
        </mc:Choice>
        <mc:Fallback xmlns="">
          <p:pic>
            <p:nvPicPr>
              <p:cNvPr id="53" name="Ink 52">
                <a:extLst>
                  <a:ext uri="{FF2B5EF4-FFF2-40B4-BE49-F238E27FC236}">
                    <a16:creationId xmlns:a16="http://schemas.microsoft.com/office/drawing/2014/main" id="{E6A34949-0B38-4BD6-A8A8-CD8462DA206A}"/>
                  </a:ext>
                </a:extLst>
              </p:cNvPr>
              <p:cNvPicPr/>
              <p:nvPr/>
            </p:nvPicPr>
            <p:blipFill>
              <a:blip r:embed="rId129"/>
              <a:stretch>
                <a:fillRect/>
              </a:stretch>
            </p:blipFill>
            <p:spPr>
              <a:xfrm>
                <a:off x="1896960" y="3207040"/>
                <a:ext cx="915120" cy="378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0">
            <p14:nvContentPartPr>
              <p14:cNvPr id="63" name="Ink 62">
                <a:extLst>
                  <a:ext uri="{FF2B5EF4-FFF2-40B4-BE49-F238E27FC236}">
                    <a16:creationId xmlns:a16="http://schemas.microsoft.com/office/drawing/2014/main" id="{4F7DF870-3FE6-4091-BBA6-5797934D06F8}"/>
                  </a:ext>
                </a:extLst>
              </p14:cNvPr>
              <p14:cNvContentPartPr/>
              <p14:nvPr/>
            </p14:nvContentPartPr>
            <p14:xfrm>
              <a:off x="3348840" y="3713200"/>
              <a:ext cx="40680" cy="60840"/>
            </p14:xfrm>
          </p:contentPart>
        </mc:Choice>
        <mc:Fallback xmlns="">
          <p:pic>
            <p:nvPicPr>
              <p:cNvPr id="63" name="Ink 62">
                <a:extLst>
                  <a:ext uri="{FF2B5EF4-FFF2-40B4-BE49-F238E27FC236}">
                    <a16:creationId xmlns:a16="http://schemas.microsoft.com/office/drawing/2014/main" id="{4F7DF870-3FE6-4091-BBA6-5797934D06F8}"/>
                  </a:ext>
                </a:extLst>
              </p:cNvPr>
              <p:cNvPicPr/>
              <p:nvPr/>
            </p:nvPicPr>
            <p:blipFill>
              <a:blip r:embed="rId131"/>
              <a:stretch>
                <a:fillRect/>
              </a:stretch>
            </p:blipFill>
            <p:spPr>
              <a:xfrm>
                <a:off x="3339840" y="3704200"/>
                <a:ext cx="58320" cy="78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2">
            <p14:nvContentPartPr>
              <p14:cNvPr id="74" name="Ink 73">
                <a:extLst>
                  <a:ext uri="{FF2B5EF4-FFF2-40B4-BE49-F238E27FC236}">
                    <a16:creationId xmlns:a16="http://schemas.microsoft.com/office/drawing/2014/main" id="{AB1339C2-F72F-4D2B-BD1E-7F5844BDFAA9}"/>
                  </a:ext>
                </a:extLst>
              </p14:cNvPr>
              <p14:cNvContentPartPr/>
              <p14:nvPr/>
            </p14:nvContentPartPr>
            <p14:xfrm>
              <a:off x="3308880" y="3384520"/>
              <a:ext cx="810720" cy="278640"/>
            </p14:xfrm>
          </p:contentPart>
        </mc:Choice>
        <mc:Fallback xmlns="">
          <p:pic>
            <p:nvPicPr>
              <p:cNvPr id="74" name="Ink 73">
                <a:extLst>
                  <a:ext uri="{FF2B5EF4-FFF2-40B4-BE49-F238E27FC236}">
                    <a16:creationId xmlns:a16="http://schemas.microsoft.com/office/drawing/2014/main" id="{AB1339C2-F72F-4D2B-BD1E-7F5844BDFAA9}"/>
                  </a:ext>
                </a:extLst>
              </p:cNvPr>
              <p:cNvPicPr/>
              <p:nvPr/>
            </p:nvPicPr>
            <p:blipFill>
              <a:blip r:embed="rId133"/>
              <a:stretch>
                <a:fillRect/>
              </a:stretch>
            </p:blipFill>
            <p:spPr>
              <a:xfrm>
                <a:off x="3299880" y="3375520"/>
                <a:ext cx="828360" cy="296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4">
            <p14:nvContentPartPr>
              <p14:cNvPr id="75" name="Ink 74">
                <a:extLst>
                  <a:ext uri="{FF2B5EF4-FFF2-40B4-BE49-F238E27FC236}">
                    <a16:creationId xmlns:a16="http://schemas.microsoft.com/office/drawing/2014/main" id="{8D41EC7D-38C2-487F-B937-98A08D7B2D66}"/>
                  </a:ext>
                </a:extLst>
              </p14:cNvPr>
              <p14:cNvContentPartPr/>
              <p14:nvPr/>
            </p14:nvContentPartPr>
            <p14:xfrm>
              <a:off x="3837000" y="3266440"/>
              <a:ext cx="165960" cy="61200"/>
            </p14:xfrm>
          </p:contentPart>
        </mc:Choice>
        <mc:Fallback xmlns="">
          <p:pic>
            <p:nvPicPr>
              <p:cNvPr id="75" name="Ink 74">
                <a:extLst>
                  <a:ext uri="{FF2B5EF4-FFF2-40B4-BE49-F238E27FC236}">
                    <a16:creationId xmlns:a16="http://schemas.microsoft.com/office/drawing/2014/main" id="{8D41EC7D-38C2-487F-B937-98A08D7B2D66}"/>
                  </a:ext>
                </a:extLst>
              </p:cNvPr>
              <p:cNvPicPr/>
              <p:nvPr/>
            </p:nvPicPr>
            <p:blipFill>
              <a:blip r:embed="rId135"/>
              <a:stretch>
                <a:fillRect/>
              </a:stretch>
            </p:blipFill>
            <p:spPr>
              <a:xfrm>
                <a:off x="3828000" y="3257440"/>
                <a:ext cx="183600" cy="78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6">
            <p14:nvContentPartPr>
              <p14:cNvPr id="76" name="Ink 75">
                <a:extLst>
                  <a:ext uri="{FF2B5EF4-FFF2-40B4-BE49-F238E27FC236}">
                    <a16:creationId xmlns:a16="http://schemas.microsoft.com/office/drawing/2014/main" id="{C27728DD-EE70-4251-B587-6EFDC70C0CF0}"/>
                  </a:ext>
                </a:extLst>
              </p14:cNvPr>
              <p14:cNvContentPartPr/>
              <p14:nvPr/>
            </p14:nvContentPartPr>
            <p14:xfrm>
              <a:off x="4221480" y="3438880"/>
              <a:ext cx="129600" cy="10800"/>
            </p14:xfrm>
          </p:contentPart>
        </mc:Choice>
        <mc:Fallback xmlns="">
          <p:pic>
            <p:nvPicPr>
              <p:cNvPr id="76" name="Ink 75">
                <a:extLst>
                  <a:ext uri="{FF2B5EF4-FFF2-40B4-BE49-F238E27FC236}">
                    <a16:creationId xmlns:a16="http://schemas.microsoft.com/office/drawing/2014/main" id="{C27728DD-EE70-4251-B587-6EFDC70C0CF0}"/>
                  </a:ext>
                </a:extLst>
              </p:cNvPr>
              <p:cNvPicPr/>
              <p:nvPr/>
            </p:nvPicPr>
            <p:blipFill>
              <a:blip r:embed="rId137"/>
              <a:stretch>
                <a:fillRect/>
              </a:stretch>
            </p:blipFill>
            <p:spPr>
              <a:xfrm>
                <a:off x="4212480" y="3429880"/>
                <a:ext cx="147240" cy="28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8">
            <p14:nvContentPartPr>
              <p14:cNvPr id="77" name="Ink 76">
                <a:extLst>
                  <a:ext uri="{FF2B5EF4-FFF2-40B4-BE49-F238E27FC236}">
                    <a16:creationId xmlns:a16="http://schemas.microsoft.com/office/drawing/2014/main" id="{3027931C-F915-4AAE-95A1-C05B33E847BB}"/>
                  </a:ext>
                </a:extLst>
              </p14:cNvPr>
              <p14:cNvContentPartPr/>
              <p14:nvPr/>
            </p14:nvContentPartPr>
            <p14:xfrm>
              <a:off x="4243080" y="3491800"/>
              <a:ext cx="87840" cy="19080"/>
            </p14:xfrm>
          </p:contentPart>
        </mc:Choice>
        <mc:Fallback xmlns="">
          <p:pic>
            <p:nvPicPr>
              <p:cNvPr id="77" name="Ink 76">
                <a:extLst>
                  <a:ext uri="{FF2B5EF4-FFF2-40B4-BE49-F238E27FC236}">
                    <a16:creationId xmlns:a16="http://schemas.microsoft.com/office/drawing/2014/main" id="{3027931C-F915-4AAE-95A1-C05B33E847BB}"/>
                  </a:ext>
                </a:extLst>
              </p:cNvPr>
              <p:cNvPicPr/>
              <p:nvPr/>
            </p:nvPicPr>
            <p:blipFill>
              <a:blip r:embed="rId139"/>
              <a:stretch>
                <a:fillRect/>
              </a:stretch>
            </p:blipFill>
            <p:spPr>
              <a:xfrm>
                <a:off x="4234440" y="3482800"/>
                <a:ext cx="105480" cy="36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0">
            <p14:nvContentPartPr>
              <p14:cNvPr id="92" name="Ink 91">
                <a:extLst>
                  <a:ext uri="{FF2B5EF4-FFF2-40B4-BE49-F238E27FC236}">
                    <a16:creationId xmlns:a16="http://schemas.microsoft.com/office/drawing/2014/main" id="{8D9FE9C4-43D7-4AB2-94B2-A4B55403BD52}"/>
                  </a:ext>
                </a:extLst>
              </p14:cNvPr>
              <p14:cNvContentPartPr/>
              <p14:nvPr/>
            </p14:nvContentPartPr>
            <p14:xfrm>
              <a:off x="4454760" y="3239800"/>
              <a:ext cx="352080" cy="496800"/>
            </p14:xfrm>
          </p:contentPart>
        </mc:Choice>
        <mc:Fallback xmlns="">
          <p:pic>
            <p:nvPicPr>
              <p:cNvPr id="92" name="Ink 91">
                <a:extLst>
                  <a:ext uri="{FF2B5EF4-FFF2-40B4-BE49-F238E27FC236}">
                    <a16:creationId xmlns:a16="http://schemas.microsoft.com/office/drawing/2014/main" id="{8D9FE9C4-43D7-4AB2-94B2-A4B55403BD52}"/>
                  </a:ext>
                </a:extLst>
              </p:cNvPr>
              <p:cNvPicPr/>
              <p:nvPr/>
            </p:nvPicPr>
            <p:blipFill>
              <a:blip r:embed="rId141"/>
              <a:stretch>
                <a:fillRect/>
              </a:stretch>
            </p:blipFill>
            <p:spPr>
              <a:xfrm>
                <a:off x="4445769" y="3231160"/>
                <a:ext cx="369702" cy="514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2">
            <p14:nvContentPartPr>
              <p14:cNvPr id="104" name="Ink 103">
                <a:extLst>
                  <a:ext uri="{FF2B5EF4-FFF2-40B4-BE49-F238E27FC236}">
                    <a16:creationId xmlns:a16="http://schemas.microsoft.com/office/drawing/2014/main" id="{C118A89E-D2E8-4FB0-A1BD-ED0FCF4F8765}"/>
                  </a:ext>
                </a:extLst>
              </p14:cNvPr>
              <p14:cNvContentPartPr/>
              <p14:nvPr/>
            </p14:nvContentPartPr>
            <p14:xfrm>
              <a:off x="4888920" y="3297040"/>
              <a:ext cx="784800" cy="327600"/>
            </p14:xfrm>
          </p:contentPart>
        </mc:Choice>
        <mc:Fallback xmlns="">
          <p:pic>
            <p:nvPicPr>
              <p:cNvPr id="104" name="Ink 103">
                <a:extLst>
                  <a:ext uri="{FF2B5EF4-FFF2-40B4-BE49-F238E27FC236}">
                    <a16:creationId xmlns:a16="http://schemas.microsoft.com/office/drawing/2014/main" id="{C118A89E-D2E8-4FB0-A1BD-ED0FCF4F8765}"/>
                  </a:ext>
                </a:extLst>
              </p:cNvPr>
              <p:cNvPicPr/>
              <p:nvPr/>
            </p:nvPicPr>
            <p:blipFill>
              <a:blip r:embed="rId143"/>
              <a:stretch>
                <a:fillRect/>
              </a:stretch>
            </p:blipFill>
            <p:spPr>
              <a:xfrm>
                <a:off x="4880280" y="3288050"/>
                <a:ext cx="802440" cy="34522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4">
            <p14:nvContentPartPr>
              <p14:cNvPr id="105" name="Ink 104">
                <a:extLst>
                  <a:ext uri="{FF2B5EF4-FFF2-40B4-BE49-F238E27FC236}">
                    <a16:creationId xmlns:a16="http://schemas.microsoft.com/office/drawing/2014/main" id="{B2443836-A296-4481-9CFC-EDD0E0FC0A67}"/>
                  </a:ext>
                </a:extLst>
              </p14:cNvPr>
              <p14:cNvContentPartPr/>
              <p14:nvPr/>
            </p14:nvContentPartPr>
            <p14:xfrm>
              <a:off x="5831040" y="3474160"/>
              <a:ext cx="163080" cy="5760"/>
            </p14:xfrm>
          </p:contentPart>
        </mc:Choice>
        <mc:Fallback xmlns="">
          <p:pic>
            <p:nvPicPr>
              <p:cNvPr id="105" name="Ink 104">
                <a:extLst>
                  <a:ext uri="{FF2B5EF4-FFF2-40B4-BE49-F238E27FC236}">
                    <a16:creationId xmlns:a16="http://schemas.microsoft.com/office/drawing/2014/main" id="{B2443836-A296-4481-9CFC-EDD0E0FC0A67}"/>
                  </a:ext>
                </a:extLst>
              </p:cNvPr>
              <p:cNvPicPr/>
              <p:nvPr/>
            </p:nvPicPr>
            <p:blipFill>
              <a:blip r:embed="rId145"/>
              <a:stretch>
                <a:fillRect/>
              </a:stretch>
            </p:blipFill>
            <p:spPr>
              <a:xfrm>
                <a:off x="5822400" y="3465520"/>
                <a:ext cx="180720" cy="23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6">
            <p14:nvContentPartPr>
              <p14:cNvPr id="106" name="Ink 105">
                <a:extLst>
                  <a:ext uri="{FF2B5EF4-FFF2-40B4-BE49-F238E27FC236}">
                    <a16:creationId xmlns:a16="http://schemas.microsoft.com/office/drawing/2014/main" id="{0E12924A-322A-4782-A8A5-17DFF503A5D6}"/>
                  </a:ext>
                </a:extLst>
              </p14:cNvPr>
              <p14:cNvContentPartPr/>
              <p14:nvPr/>
            </p14:nvContentPartPr>
            <p14:xfrm>
              <a:off x="5872080" y="3531400"/>
              <a:ext cx="139680" cy="9720"/>
            </p14:xfrm>
          </p:contentPart>
        </mc:Choice>
        <mc:Fallback xmlns="">
          <p:pic>
            <p:nvPicPr>
              <p:cNvPr id="106" name="Ink 105">
                <a:extLst>
                  <a:ext uri="{FF2B5EF4-FFF2-40B4-BE49-F238E27FC236}">
                    <a16:creationId xmlns:a16="http://schemas.microsoft.com/office/drawing/2014/main" id="{0E12924A-322A-4782-A8A5-17DFF503A5D6}"/>
                  </a:ext>
                </a:extLst>
              </p:cNvPr>
              <p:cNvPicPr/>
              <p:nvPr/>
            </p:nvPicPr>
            <p:blipFill>
              <a:blip r:embed="rId147"/>
              <a:stretch>
                <a:fillRect/>
              </a:stretch>
            </p:blipFill>
            <p:spPr>
              <a:xfrm>
                <a:off x="5863440" y="3522760"/>
                <a:ext cx="157320" cy="2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8">
            <p14:nvContentPartPr>
              <p14:cNvPr id="117" name="Ink 116">
                <a:extLst>
                  <a:ext uri="{FF2B5EF4-FFF2-40B4-BE49-F238E27FC236}">
                    <a16:creationId xmlns:a16="http://schemas.microsoft.com/office/drawing/2014/main" id="{27B9FF59-1D55-4297-BEF9-0BFB3F2DA075}"/>
                  </a:ext>
                </a:extLst>
              </p14:cNvPr>
              <p14:cNvContentPartPr/>
              <p14:nvPr/>
            </p14:nvContentPartPr>
            <p14:xfrm>
              <a:off x="6181680" y="3256000"/>
              <a:ext cx="684360" cy="453600"/>
            </p14:xfrm>
          </p:contentPart>
        </mc:Choice>
        <mc:Fallback xmlns="">
          <p:pic>
            <p:nvPicPr>
              <p:cNvPr id="117" name="Ink 116">
                <a:extLst>
                  <a:ext uri="{FF2B5EF4-FFF2-40B4-BE49-F238E27FC236}">
                    <a16:creationId xmlns:a16="http://schemas.microsoft.com/office/drawing/2014/main" id="{27B9FF59-1D55-4297-BEF9-0BFB3F2DA075}"/>
                  </a:ext>
                </a:extLst>
              </p:cNvPr>
              <p:cNvPicPr/>
              <p:nvPr/>
            </p:nvPicPr>
            <p:blipFill>
              <a:blip r:embed="rId149"/>
              <a:stretch>
                <a:fillRect/>
              </a:stretch>
            </p:blipFill>
            <p:spPr>
              <a:xfrm>
                <a:off x="6173035" y="3247353"/>
                <a:ext cx="702009" cy="47125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0">
            <p14:nvContentPartPr>
              <p14:cNvPr id="118" name="Ink 117">
                <a:extLst>
                  <a:ext uri="{FF2B5EF4-FFF2-40B4-BE49-F238E27FC236}">
                    <a16:creationId xmlns:a16="http://schemas.microsoft.com/office/drawing/2014/main" id="{05B03B1B-CB04-4BC2-8432-4FEB65B2E6B3}"/>
                  </a:ext>
                </a:extLst>
              </p14:cNvPr>
              <p14:cNvContentPartPr/>
              <p14:nvPr/>
            </p14:nvContentPartPr>
            <p14:xfrm>
              <a:off x="6966480" y="3399280"/>
              <a:ext cx="123480" cy="164520"/>
            </p14:xfrm>
          </p:contentPart>
        </mc:Choice>
        <mc:Fallback xmlns="">
          <p:pic>
            <p:nvPicPr>
              <p:cNvPr id="118" name="Ink 117">
                <a:extLst>
                  <a:ext uri="{FF2B5EF4-FFF2-40B4-BE49-F238E27FC236}">
                    <a16:creationId xmlns:a16="http://schemas.microsoft.com/office/drawing/2014/main" id="{05B03B1B-CB04-4BC2-8432-4FEB65B2E6B3}"/>
                  </a:ext>
                </a:extLst>
              </p:cNvPr>
              <p:cNvPicPr/>
              <p:nvPr/>
            </p:nvPicPr>
            <p:blipFill>
              <a:blip r:embed="rId151"/>
              <a:stretch>
                <a:fillRect/>
              </a:stretch>
            </p:blipFill>
            <p:spPr>
              <a:xfrm>
                <a:off x="6957480" y="3390280"/>
                <a:ext cx="141120" cy="182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2">
            <p14:nvContentPartPr>
              <p14:cNvPr id="119" name="Ink 118">
                <a:extLst>
                  <a:ext uri="{FF2B5EF4-FFF2-40B4-BE49-F238E27FC236}">
                    <a16:creationId xmlns:a16="http://schemas.microsoft.com/office/drawing/2014/main" id="{80491044-A8C5-4FC9-8C19-F2CAC5E43E41}"/>
                  </a:ext>
                </a:extLst>
              </p14:cNvPr>
              <p14:cNvContentPartPr/>
              <p14:nvPr/>
            </p14:nvContentPartPr>
            <p14:xfrm>
              <a:off x="6957120" y="3322240"/>
              <a:ext cx="124200" cy="37440"/>
            </p14:xfrm>
          </p:contentPart>
        </mc:Choice>
        <mc:Fallback xmlns="">
          <p:pic>
            <p:nvPicPr>
              <p:cNvPr id="119" name="Ink 118">
                <a:extLst>
                  <a:ext uri="{FF2B5EF4-FFF2-40B4-BE49-F238E27FC236}">
                    <a16:creationId xmlns:a16="http://schemas.microsoft.com/office/drawing/2014/main" id="{80491044-A8C5-4FC9-8C19-F2CAC5E43E41}"/>
                  </a:ext>
                </a:extLst>
              </p:cNvPr>
              <p:cNvPicPr/>
              <p:nvPr/>
            </p:nvPicPr>
            <p:blipFill>
              <a:blip r:embed="rId153"/>
              <a:stretch>
                <a:fillRect/>
              </a:stretch>
            </p:blipFill>
            <p:spPr>
              <a:xfrm>
                <a:off x="6948480" y="3313240"/>
                <a:ext cx="141840" cy="55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4">
            <p14:nvContentPartPr>
              <p14:cNvPr id="120" name="Ink 119">
                <a:extLst>
                  <a:ext uri="{FF2B5EF4-FFF2-40B4-BE49-F238E27FC236}">
                    <a16:creationId xmlns:a16="http://schemas.microsoft.com/office/drawing/2014/main" id="{102BAB99-5368-410E-A4CF-6D1A302DB7B7}"/>
                  </a:ext>
                </a:extLst>
              </p14:cNvPr>
              <p14:cNvContentPartPr/>
              <p14:nvPr/>
            </p14:nvContentPartPr>
            <p14:xfrm>
              <a:off x="6968640" y="3239800"/>
              <a:ext cx="128880" cy="13680"/>
            </p14:xfrm>
          </p:contentPart>
        </mc:Choice>
        <mc:Fallback xmlns="">
          <p:pic>
            <p:nvPicPr>
              <p:cNvPr id="120" name="Ink 119">
                <a:extLst>
                  <a:ext uri="{FF2B5EF4-FFF2-40B4-BE49-F238E27FC236}">
                    <a16:creationId xmlns:a16="http://schemas.microsoft.com/office/drawing/2014/main" id="{102BAB99-5368-410E-A4CF-6D1A302DB7B7}"/>
                  </a:ext>
                </a:extLst>
              </p:cNvPr>
              <p:cNvPicPr/>
              <p:nvPr/>
            </p:nvPicPr>
            <p:blipFill>
              <a:blip r:embed="rId155"/>
              <a:stretch>
                <a:fillRect/>
              </a:stretch>
            </p:blipFill>
            <p:spPr>
              <a:xfrm>
                <a:off x="6959640" y="3230800"/>
                <a:ext cx="146520" cy="31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6">
            <p14:nvContentPartPr>
              <p14:cNvPr id="121" name="Ink 120">
                <a:extLst>
                  <a:ext uri="{FF2B5EF4-FFF2-40B4-BE49-F238E27FC236}">
                    <a16:creationId xmlns:a16="http://schemas.microsoft.com/office/drawing/2014/main" id="{232B5F05-27B7-4240-866A-508AA9F6362A}"/>
                  </a:ext>
                </a:extLst>
              </p14:cNvPr>
              <p14:cNvContentPartPr/>
              <p14:nvPr/>
            </p14:nvContentPartPr>
            <p14:xfrm>
              <a:off x="7316400" y="3430600"/>
              <a:ext cx="147600" cy="4320"/>
            </p14:xfrm>
          </p:contentPart>
        </mc:Choice>
        <mc:Fallback xmlns="">
          <p:pic>
            <p:nvPicPr>
              <p:cNvPr id="121" name="Ink 120">
                <a:extLst>
                  <a:ext uri="{FF2B5EF4-FFF2-40B4-BE49-F238E27FC236}">
                    <a16:creationId xmlns:a16="http://schemas.microsoft.com/office/drawing/2014/main" id="{232B5F05-27B7-4240-866A-508AA9F6362A}"/>
                  </a:ext>
                </a:extLst>
              </p:cNvPr>
              <p:cNvPicPr/>
              <p:nvPr/>
            </p:nvPicPr>
            <p:blipFill>
              <a:blip r:embed="rId157"/>
              <a:stretch>
                <a:fillRect/>
              </a:stretch>
            </p:blipFill>
            <p:spPr>
              <a:xfrm>
                <a:off x="7307400" y="3421960"/>
                <a:ext cx="165240" cy="21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8">
            <p14:nvContentPartPr>
              <p14:cNvPr id="122" name="Ink 121">
                <a:extLst>
                  <a:ext uri="{FF2B5EF4-FFF2-40B4-BE49-F238E27FC236}">
                    <a16:creationId xmlns:a16="http://schemas.microsoft.com/office/drawing/2014/main" id="{0358D0FC-D19D-42C2-A02F-E0E9CB532914}"/>
                  </a:ext>
                </a:extLst>
              </p14:cNvPr>
              <p14:cNvContentPartPr/>
              <p14:nvPr/>
            </p14:nvContentPartPr>
            <p14:xfrm>
              <a:off x="7327560" y="3501160"/>
              <a:ext cx="151560" cy="8280"/>
            </p14:xfrm>
          </p:contentPart>
        </mc:Choice>
        <mc:Fallback xmlns="">
          <p:pic>
            <p:nvPicPr>
              <p:cNvPr id="122" name="Ink 121">
                <a:extLst>
                  <a:ext uri="{FF2B5EF4-FFF2-40B4-BE49-F238E27FC236}">
                    <a16:creationId xmlns:a16="http://schemas.microsoft.com/office/drawing/2014/main" id="{0358D0FC-D19D-42C2-A02F-E0E9CB532914}"/>
                  </a:ext>
                </a:extLst>
              </p:cNvPr>
              <p:cNvPicPr/>
              <p:nvPr/>
            </p:nvPicPr>
            <p:blipFill>
              <a:blip r:embed="rId159"/>
              <a:stretch>
                <a:fillRect/>
              </a:stretch>
            </p:blipFill>
            <p:spPr>
              <a:xfrm>
                <a:off x="7318560" y="3492160"/>
                <a:ext cx="169200" cy="25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0">
            <p14:nvContentPartPr>
              <p14:cNvPr id="126" name="Ink 125">
                <a:extLst>
                  <a:ext uri="{FF2B5EF4-FFF2-40B4-BE49-F238E27FC236}">
                    <a16:creationId xmlns:a16="http://schemas.microsoft.com/office/drawing/2014/main" id="{18BF8E1D-001F-44D7-9CA3-2522DD8F44DB}"/>
                  </a:ext>
                </a:extLst>
              </p14:cNvPr>
              <p14:cNvContentPartPr/>
              <p14:nvPr/>
            </p14:nvContentPartPr>
            <p14:xfrm>
              <a:off x="7986360" y="3270400"/>
              <a:ext cx="240840" cy="66600"/>
            </p14:xfrm>
          </p:contentPart>
        </mc:Choice>
        <mc:Fallback xmlns="">
          <p:pic>
            <p:nvPicPr>
              <p:cNvPr id="126" name="Ink 125">
                <a:extLst>
                  <a:ext uri="{FF2B5EF4-FFF2-40B4-BE49-F238E27FC236}">
                    <a16:creationId xmlns:a16="http://schemas.microsoft.com/office/drawing/2014/main" id="{18BF8E1D-001F-44D7-9CA3-2522DD8F44DB}"/>
                  </a:ext>
                </a:extLst>
              </p:cNvPr>
              <p:cNvPicPr/>
              <p:nvPr/>
            </p:nvPicPr>
            <p:blipFill>
              <a:blip r:embed="rId161"/>
              <a:stretch>
                <a:fillRect/>
              </a:stretch>
            </p:blipFill>
            <p:spPr>
              <a:xfrm>
                <a:off x="7977360" y="3261400"/>
                <a:ext cx="258480" cy="84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2">
            <p14:nvContentPartPr>
              <p14:cNvPr id="127" name="Ink 126">
                <a:extLst>
                  <a:ext uri="{FF2B5EF4-FFF2-40B4-BE49-F238E27FC236}">
                    <a16:creationId xmlns:a16="http://schemas.microsoft.com/office/drawing/2014/main" id="{C120492D-F0DE-472B-8BAE-C2FBFD036F05}"/>
                  </a:ext>
                </a:extLst>
              </p14:cNvPr>
              <p14:cNvContentPartPr/>
              <p14:nvPr/>
            </p14:nvContentPartPr>
            <p14:xfrm>
              <a:off x="8001480" y="3169240"/>
              <a:ext cx="247680" cy="20880"/>
            </p14:xfrm>
          </p:contentPart>
        </mc:Choice>
        <mc:Fallback xmlns="">
          <p:pic>
            <p:nvPicPr>
              <p:cNvPr id="127" name="Ink 126">
                <a:extLst>
                  <a:ext uri="{FF2B5EF4-FFF2-40B4-BE49-F238E27FC236}">
                    <a16:creationId xmlns:a16="http://schemas.microsoft.com/office/drawing/2014/main" id="{C120492D-F0DE-472B-8BAE-C2FBFD036F05}"/>
                  </a:ext>
                </a:extLst>
              </p:cNvPr>
              <p:cNvPicPr/>
              <p:nvPr/>
            </p:nvPicPr>
            <p:blipFill>
              <a:blip r:embed="rId163"/>
              <a:stretch>
                <a:fillRect/>
              </a:stretch>
            </p:blipFill>
            <p:spPr>
              <a:xfrm>
                <a:off x="7992840" y="3160240"/>
                <a:ext cx="265320" cy="38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4">
            <p14:nvContentPartPr>
              <p14:cNvPr id="128" name="Ink 127">
                <a:extLst>
                  <a:ext uri="{FF2B5EF4-FFF2-40B4-BE49-F238E27FC236}">
                    <a16:creationId xmlns:a16="http://schemas.microsoft.com/office/drawing/2014/main" id="{1EE987F5-19D6-4A7B-80F7-F739CAC591A6}"/>
                  </a:ext>
                </a:extLst>
              </p14:cNvPr>
              <p14:cNvContentPartPr/>
              <p14:nvPr/>
            </p14:nvContentPartPr>
            <p14:xfrm>
              <a:off x="7615200" y="3397480"/>
              <a:ext cx="552960" cy="188280"/>
            </p14:xfrm>
          </p:contentPart>
        </mc:Choice>
        <mc:Fallback xmlns="">
          <p:pic>
            <p:nvPicPr>
              <p:cNvPr id="128" name="Ink 127">
                <a:extLst>
                  <a:ext uri="{FF2B5EF4-FFF2-40B4-BE49-F238E27FC236}">
                    <a16:creationId xmlns:a16="http://schemas.microsoft.com/office/drawing/2014/main" id="{1EE987F5-19D6-4A7B-80F7-F739CAC591A6}"/>
                  </a:ext>
                </a:extLst>
              </p:cNvPr>
              <p:cNvPicPr/>
              <p:nvPr/>
            </p:nvPicPr>
            <p:blipFill>
              <a:blip r:embed="rId165"/>
              <a:stretch>
                <a:fillRect/>
              </a:stretch>
            </p:blipFill>
            <p:spPr>
              <a:xfrm>
                <a:off x="7606200" y="3388840"/>
                <a:ext cx="570600" cy="205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6">
            <p14:nvContentPartPr>
              <p14:cNvPr id="129" name="Ink 128">
                <a:extLst>
                  <a:ext uri="{FF2B5EF4-FFF2-40B4-BE49-F238E27FC236}">
                    <a16:creationId xmlns:a16="http://schemas.microsoft.com/office/drawing/2014/main" id="{2CB37493-CF5E-4993-8DC6-95ED8ECD87A6}"/>
                  </a:ext>
                </a:extLst>
              </p14:cNvPr>
              <p14:cNvContentPartPr/>
              <p14:nvPr/>
            </p14:nvContentPartPr>
            <p14:xfrm>
              <a:off x="3182880" y="3788800"/>
              <a:ext cx="898200" cy="28080"/>
            </p14:xfrm>
          </p:contentPart>
        </mc:Choice>
        <mc:Fallback xmlns="">
          <p:pic>
            <p:nvPicPr>
              <p:cNvPr id="129" name="Ink 128">
                <a:extLst>
                  <a:ext uri="{FF2B5EF4-FFF2-40B4-BE49-F238E27FC236}">
                    <a16:creationId xmlns:a16="http://schemas.microsoft.com/office/drawing/2014/main" id="{2CB37493-CF5E-4993-8DC6-95ED8ECD87A6}"/>
                  </a:ext>
                </a:extLst>
              </p:cNvPr>
              <p:cNvPicPr/>
              <p:nvPr/>
            </p:nvPicPr>
            <p:blipFill>
              <a:blip r:embed="rId167"/>
              <a:stretch>
                <a:fillRect/>
              </a:stretch>
            </p:blipFill>
            <p:spPr>
              <a:xfrm>
                <a:off x="3165240" y="3752800"/>
                <a:ext cx="933840" cy="99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8">
            <p14:nvContentPartPr>
              <p14:cNvPr id="130" name="Ink 129">
                <a:extLst>
                  <a:ext uri="{FF2B5EF4-FFF2-40B4-BE49-F238E27FC236}">
                    <a16:creationId xmlns:a16="http://schemas.microsoft.com/office/drawing/2014/main" id="{23504759-5E91-4DC7-8FCD-FC36D9A6D71D}"/>
                  </a:ext>
                </a:extLst>
              </p14:cNvPr>
              <p14:cNvContentPartPr/>
              <p14:nvPr/>
            </p14:nvContentPartPr>
            <p14:xfrm>
              <a:off x="7542840" y="3636520"/>
              <a:ext cx="709560" cy="14760"/>
            </p14:xfrm>
          </p:contentPart>
        </mc:Choice>
        <mc:Fallback xmlns="">
          <p:pic>
            <p:nvPicPr>
              <p:cNvPr id="130" name="Ink 129">
                <a:extLst>
                  <a:ext uri="{FF2B5EF4-FFF2-40B4-BE49-F238E27FC236}">
                    <a16:creationId xmlns:a16="http://schemas.microsoft.com/office/drawing/2014/main" id="{23504759-5E91-4DC7-8FCD-FC36D9A6D71D}"/>
                  </a:ext>
                </a:extLst>
              </p:cNvPr>
              <p:cNvPicPr/>
              <p:nvPr/>
            </p:nvPicPr>
            <p:blipFill>
              <a:blip r:embed="rId169"/>
              <a:stretch>
                <a:fillRect/>
              </a:stretch>
            </p:blipFill>
            <p:spPr>
              <a:xfrm>
                <a:off x="7525200" y="3600520"/>
                <a:ext cx="745200" cy="86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0">
            <p14:nvContentPartPr>
              <p14:cNvPr id="140" name="Ink 139">
                <a:extLst>
                  <a:ext uri="{FF2B5EF4-FFF2-40B4-BE49-F238E27FC236}">
                    <a16:creationId xmlns:a16="http://schemas.microsoft.com/office/drawing/2014/main" id="{F6E3414D-8F7F-4A89-8077-02504A5203FA}"/>
                  </a:ext>
                </a:extLst>
              </p14:cNvPr>
              <p14:cNvContentPartPr/>
              <p14:nvPr/>
            </p14:nvContentPartPr>
            <p14:xfrm>
              <a:off x="534720" y="3895360"/>
              <a:ext cx="862920" cy="331560"/>
            </p14:xfrm>
          </p:contentPart>
        </mc:Choice>
        <mc:Fallback xmlns="">
          <p:pic>
            <p:nvPicPr>
              <p:cNvPr id="140" name="Ink 139">
                <a:extLst>
                  <a:ext uri="{FF2B5EF4-FFF2-40B4-BE49-F238E27FC236}">
                    <a16:creationId xmlns:a16="http://schemas.microsoft.com/office/drawing/2014/main" id="{F6E3414D-8F7F-4A89-8077-02504A5203FA}"/>
                  </a:ext>
                </a:extLst>
              </p:cNvPr>
              <p:cNvPicPr/>
              <p:nvPr/>
            </p:nvPicPr>
            <p:blipFill>
              <a:blip r:embed="rId171"/>
              <a:stretch>
                <a:fillRect/>
              </a:stretch>
            </p:blipFill>
            <p:spPr>
              <a:xfrm>
                <a:off x="525724" y="3886711"/>
                <a:ext cx="880553" cy="34921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2">
            <p14:nvContentPartPr>
              <p14:cNvPr id="141" name="Ink 140">
                <a:extLst>
                  <a:ext uri="{FF2B5EF4-FFF2-40B4-BE49-F238E27FC236}">
                    <a16:creationId xmlns:a16="http://schemas.microsoft.com/office/drawing/2014/main" id="{2E937DEE-4A23-4ECC-8096-A49B1C3AEE60}"/>
                  </a:ext>
                </a:extLst>
              </p14:cNvPr>
              <p14:cNvContentPartPr/>
              <p14:nvPr/>
            </p14:nvContentPartPr>
            <p14:xfrm>
              <a:off x="1867440" y="3997960"/>
              <a:ext cx="208440" cy="269280"/>
            </p14:xfrm>
          </p:contentPart>
        </mc:Choice>
        <mc:Fallback xmlns="">
          <p:pic>
            <p:nvPicPr>
              <p:cNvPr id="141" name="Ink 140">
                <a:extLst>
                  <a:ext uri="{FF2B5EF4-FFF2-40B4-BE49-F238E27FC236}">
                    <a16:creationId xmlns:a16="http://schemas.microsoft.com/office/drawing/2014/main" id="{2E937DEE-4A23-4ECC-8096-A49B1C3AEE60}"/>
                  </a:ext>
                </a:extLst>
              </p:cNvPr>
              <p:cNvPicPr/>
              <p:nvPr/>
            </p:nvPicPr>
            <p:blipFill>
              <a:blip r:embed="rId173"/>
              <a:stretch>
                <a:fillRect/>
              </a:stretch>
            </p:blipFill>
            <p:spPr>
              <a:xfrm>
                <a:off x="1858440" y="3989320"/>
                <a:ext cx="226080" cy="286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4">
            <p14:nvContentPartPr>
              <p14:cNvPr id="158" name="Ink 157">
                <a:extLst>
                  <a:ext uri="{FF2B5EF4-FFF2-40B4-BE49-F238E27FC236}">
                    <a16:creationId xmlns:a16="http://schemas.microsoft.com/office/drawing/2014/main" id="{79788C75-7AD9-4467-A8FD-E0D0E0CD95A2}"/>
                  </a:ext>
                </a:extLst>
              </p14:cNvPr>
              <p14:cNvContentPartPr/>
              <p14:nvPr/>
            </p14:nvContentPartPr>
            <p14:xfrm>
              <a:off x="3111240" y="3947560"/>
              <a:ext cx="140760" cy="45360"/>
            </p14:xfrm>
          </p:contentPart>
        </mc:Choice>
        <mc:Fallback xmlns="">
          <p:pic>
            <p:nvPicPr>
              <p:cNvPr id="158" name="Ink 157">
                <a:extLst>
                  <a:ext uri="{FF2B5EF4-FFF2-40B4-BE49-F238E27FC236}">
                    <a16:creationId xmlns:a16="http://schemas.microsoft.com/office/drawing/2014/main" id="{79788C75-7AD9-4467-A8FD-E0D0E0CD95A2}"/>
                  </a:ext>
                </a:extLst>
              </p:cNvPr>
              <p:cNvPicPr/>
              <p:nvPr/>
            </p:nvPicPr>
            <p:blipFill>
              <a:blip r:embed="rId175"/>
              <a:stretch>
                <a:fillRect/>
              </a:stretch>
            </p:blipFill>
            <p:spPr>
              <a:xfrm>
                <a:off x="3102600" y="3938920"/>
                <a:ext cx="158400" cy="63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6">
            <p14:nvContentPartPr>
              <p14:cNvPr id="159" name="Ink 158">
                <a:extLst>
                  <a:ext uri="{FF2B5EF4-FFF2-40B4-BE49-F238E27FC236}">
                    <a16:creationId xmlns:a16="http://schemas.microsoft.com/office/drawing/2014/main" id="{80088635-7370-4F26-8787-615C9DCBD0FB}"/>
                  </a:ext>
                </a:extLst>
              </p14:cNvPr>
              <p14:cNvContentPartPr/>
              <p14:nvPr/>
            </p14:nvContentPartPr>
            <p14:xfrm>
              <a:off x="3550800" y="4075000"/>
              <a:ext cx="167040" cy="14760"/>
            </p14:xfrm>
          </p:contentPart>
        </mc:Choice>
        <mc:Fallback xmlns="">
          <p:pic>
            <p:nvPicPr>
              <p:cNvPr id="159" name="Ink 158">
                <a:extLst>
                  <a:ext uri="{FF2B5EF4-FFF2-40B4-BE49-F238E27FC236}">
                    <a16:creationId xmlns:a16="http://schemas.microsoft.com/office/drawing/2014/main" id="{80088635-7370-4F26-8787-615C9DCBD0FB}"/>
                  </a:ext>
                </a:extLst>
              </p:cNvPr>
              <p:cNvPicPr/>
              <p:nvPr/>
            </p:nvPicPr>
            <p:blipFill>
              <a:blip r:embed="rId177"/>
              <a:stretch>
                <a:fillRect/>
              </a:stretch>
            </p:blipFill>
            <p:spPr>
              <a:xfrm>
                <a:off x="3541800" y="4066360"/>
                <a:ext cx="184680" cy="32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8">
            <p14:nvContentPartPr>
              <p14:cNvPr id="160" name="Ink 159">
                <a:extLst>
                  <a:ext uri="{FF2B5EF4-FFF2-40B4-BE49-F238E27FC236}">
                    <a16:creationId xmlns:a16="http://schemas.microsoft.com/office/drawing/2014/main" id="{763FA116-7B87-4FA3-8C9E-5960D15E2325}"/>
                  </a:ext>
                </a:extLst>
              </p14:cNvPr>
              <p14:cNvContentPartPr/>
              <p14:nvPr/>
            </p14:nvContentPartPr>
            <p14:xfrm>
              <a:off x="3545400" y="4154560"/>
              <a:ext cx="181800" cy="21600"/>
            </p14:xfrm>
          </p:contentPart>
        </mc:Choice>
        <mc:Fallback xmlns="">
          <p:pic>
            <p:nvPicPr>
              <p:cNvPr id="160" name="Ink 159">
                <a:extLst>
                  <a:ext uri="{FF2B5EF4-FFF2-40B4-BE49-F238E27FC236}">
                    <a16:creationId xmlns:a16="http://schemas.microsoft.com/office/drawing/2014/main" id="{763FA116-7B87-4FA3-8C9E-5960D15E2325}"/>
                  </a:ext>
                </a:extLst>
              </p:cNvPr>
              <p:cNvPicPr/>
              <p:nvPr/>
            </p:nvPicPr>
            <p:blipFill>
              <a:blip r:embed="rId179"/>
              <a:stretch>
                <a:fillRect/>
              </a:stretch>
            </p:blipFill>
            <p:spPr>
              <a:xfrm>
                <a:off x="3536400" y="4145560"/>
                <a:ext cx="199440" cy="39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0">
            <p14:nvContentPartPr>
              <p14:cNvPr id="163" name="Ink 162">
                <a:extLst>
                  <a:ext uri="{FF2B5EF4-FFF2-40B4-BE49-F238E27FC236}">
                    <a16:creationId xmlns:a16="http://schemas.microsoft.com/office/drawing/2014/main" id="{FE14848B-AA31-47D8-BE68-F3BF59FD67A4}"/>
                  </a:ext>
                </a:extLst>
              </p14:cNvPr>
              <p14:cNvContentPartPr/>
              <p14:nvPr/>
            </p14:nvContentPartPr>
            <p14:xfrm>
              <a:off x="4142280" y="4166440"/>
              <a:ext cx="165600" cy="148320"/>
            </p14:xfrm>
          </p:contentPart>
        </mc:Choice>
        <mc:Fallback xmlns="">
          <p:pic>
            <p:nvPicPr>
              <p:cNvPr id="163" name="Ink 162">
                <a:extLst>
                  <a:ext uri="{FF2B5EF4-FFF2-40B4-BE49-F238E27FC236}">
                    <a16:creationId xmlns:a16="http://schemas.microsoft.com/office/drawing/2014/main" id="{FE14848B-AA31-47D8-BE68-F3BF59FD67A4}"/>
                  </a:ext>
                </a:extLst>
              </p:cNvPr>
              <p:cNvPicPr/>
              <p:nvPr/>
            </p:nvPicPr>
            <p:blipFill>
              <a:blip r:embed="rId181"/>
              <a:stretch>
                <a:fillRect/>
              </a:stretch>
            </p:blipFill>
            <p:spPr>
              <a:xfrm>
                <a:off x="4133640" y="4157800"/>
                <a:ext cx="183240" cy="165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2">
            <p14:nvContentPartPr>
              <p14:cNvPr id="165" name="Ink 164">
                <a:extLst>
                  <a:ext uri="{FF2B5EF4-FFF2-40B4-BE49-F238E27FC236}">
                    <a16:creationId xmlns:a16="http://schemas.microsoft.com/office/drawing/2014/main" id="{2385C847-A778-4B52-8F44-C9795F9CD562}"/>
                  </a:ext>
                </a:extLst>
              </p14:cNvPr>
              <p14:cNvContentPartPr/>
              <p14:nvPr/>
            </p14:nvContentPartPr>
            <p14:xfrm>
              <a:off x="3892800" y="3911920"/>
              <a:ext cx="171720" cy="387360"/>
            </p14:xfrm>
          </p:contentPart>
        </mc:Choice>
        <mc:Fallback xmlns="">
          <p:pic>
            <p:nvPicPr>
              <p:cNvPr id="165" name="Ink 164">
                <a:extLst>
                  <a:ext uri="{FF2B5EF4-FFF2-40B4-BE49-F238E27FC236}">
                    <a16:creationId xmlns:a16="http://schemas.microsoft.com/office/drawing/2014/main" id="{2385C847-A778-4B52-8F44-C9795F9CD562}"/>
                  </a:ext>
                </a:extLst>
              </p:cNvPr>
              <p:cNvPicPr/>
              <p:nvPr/>
            </p:nvPicPr>
            <p:blipFill>
              <a:blip r:embed="rId183"/>
              <a:stretch>
                <a:fillRect/>
              </a:stretch>
            </p:blipFill>
            <p:spPr>
              <a:xfrm>
                <a:off x="3883800" y="3902920"/>
                <a:ext cx="189360" cy="405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4">
            <p14:nvContentPartPr>
              <p14:cNvPr id="166" name="Ink 165">
                <a:extLst>
                  <a:ext uri="{FF2B5EF4-FFF2-40B4-BE49-F238E27FC236}">
                    <a16:creationId xmlns:a16="http://schemas.microsoft.com/office/drawing/2014/main" id="{E08E7623-5337-4D47-BC63-8BA259EFC161}"/>
                  </a:ext>
                </a:extLst>
              </p14:cNvPr>
              <p14:cNvContentPartPr/>
              <p14:nvPr/>
            </p14:nvContentPartPr>
            <p14:xfrm>
              <a:off x="3078840" y="4064560"/>
              <a:ext cx="312480" cy="229320"/>
            </p14:xfrm>
          </p:contentPart>
        </mc:Choice>
        <mc:Fallback xmlns="">
          <p:pic>
            <p:nvPicPr>
              <p:cNvPr id="166" name="Ink 165">
                <a:extLst>
                  <a:ext uri="{FF2B5EF4-FFF2-40B4-BE49-F238E27FC236}">
                    <a16:creationId xmlns:a16="http://schemas.microsoft.com/office/drawing/2014/main" id="{E08E7623-5337-4D47-BC63-8BA259EFC161}"/>
                  </a:ext>
                </a:extLst>
              </p:cNvPr>
              <p:cNvPicPr/>
              <p:nvPr/>
            </p:nvPicPr>
            <p:blipFill>
              <a:blip r:embed="rId185"/>
              <a:stretch>
                <a:fillRect/>
              </a:stretch>
            </p:blipFill>
            <p:spPr>
              <a:xfrm>
                <a:off x="3070200" y="4055920"/>
                <a:ext cx="330120" cy="246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6">
            <p14:nvContentPartPr>
              <p14:cNvPr id="167" name="Ink 166">
                <a:extLst>
                  <a:ext uri="{FF2B5EF4-FFF2-40B4-BE49-F238E27FC236}">
                    <a16:creationId xmlns:a16="http://schemas.microsoft.com/office/drawing/2014/main" id="{2A02D6A7-546A-4FE4-B859-01B26CC8F684}"/>
                  </a:ext>
                </a:extLst>
              </p14:cNvPr>
              <p14:cNvContentPartPr/>
              <p14:nvPr/>
            </p14:nvContentPartPr>
            <p14:xfrm>
              <a:off x="2166240" y="3955480"/>
              <a:ext cx="833040" cy="358560"/>
            </p14:xfrm>
          </p:contentPart>
        </mc:Choice>
        <mc:Fallback xmlns="">
          <p:pic>
            <p:nvPicPr>
              <p:cNvPr id="167" name="Ink 166">
                <a:extLst>
                  <a:ext uri="{FF2B5EF4-FFF2-40B4-BE49-F238E27FC236}">
                    <a16:creationId xmlns:a16="http://schemas.microsoft.com/office/drawing/2014/main" id="{2A02D6A7-546A-4FE4-B859-01B26CC8F684}"/>
                  </a:ext>
                </a:extLst>
              </p:cNvPr>
              <p:cNvPicPr/>
              <p:nvPr/>
            </p:nvPicPr>
            <p:blipFill>
              <a:blip r:embed="rId187"/>
              <a:stretch>
                <a:fillRect/>
              </a:stretch>
            </p:blipFill>
            <p:spPr>
              <a:xfrm>
                <a:off x="2157596" y="3946831"/>
                <a:ext cx="850688" cy="37621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8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E3E6B711-4C5E-4C0B-A752-946F7C8A3BAD}"/>
                  </a:ext>
                </a:extLst>
              </p14:cNvPr>
              <p14:cNvContentPartPr/>
              <p14:nvPr/>
            </p14:nvContentPartPr>
            <p14:xfrm>
              <a:off x="4878840" y="3139000"/>
              <a:ext cx="1003680" cy="3348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E3E6B711-4C5E-4C0B-A752-946F7C8A3BAD}"/>
                  </a:ext>
                </a:extLst>
              </p:cNvPr>
              <p:cNvPicPr/>
              <p:nvPr/>
            </p:nvPicPr>
            <p:blipFill>
              <a:blip r:embed="rId189"/>
              <a:stretch>
                <a:fillRect/>
              </a:stretch>
            </p:blipFill>
            <p:spPr>
              <a:xfrm>
                <a:off x="4860840" y="3103360"/>
                <a:ext cx="1039320" cy="105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0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B5CE6F0B-F091-4E9F-B838-63652D5A900E}"/>
                  </a:ext>
                </a:extLst>
              </p14:cNvPr>
              <p14:cNvContentPartPr/>
              <p14:nvPr/>
            </p14:nvContentPartPr>
            <p14:xfrm>
              <a:off x="6355920" y="3090040"/>
              <a:ext cx="360" cy="36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B5CE6F0B-F091-4E9F-B838-63652D5A900E}"/>
                  </a:ext>
                </a:extLst>
              </p:cNvPr>
              <p:cNvPicPr/>
              <p:nvPr/>
            </p:nvPicPr>
            <p:blipFill>
              <a:blip r:embed="rId191"/>
              <a:stretch>
                <a:fillRect/>
              </a:stretch>
            </p:blipFill>
            <p:spPr>
              <a:xfrm>
                <a:off x="6338280" y="3054400"/>
                <a:ext cx="36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2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D10511BC-01D8-4EF0-A5BB-8C8FC03F0C32}"/>
                  </a:ext>
                </a:extLst>
              </p14:cNvPr>
              <p14:cNvContentPartPr/>
              <p14:nvPr/>
            </p14:nvContentPartPr>
            <p14:xfrm>
              <a:off x="6314880" y="3040360"/>
              <a:ext cx="1339200" cy="50040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D10511BC-01D8-4EF0-A5BB-8C8FC03F0C32}"/>
                  </a:ext>
                </a:extLst>
              </p:cNvPr>
              <p:cNvPicPr/>
              <p:nvPr/>
            </p:nvPicPr>
            <p:blipFill>
              <a:blip r:embed="rId193"/>
              <a:stretch>
                <a:fillRect/>
              </a:stretch>
            </p:blipFill>
            <p:spPr>
              <a:xfrm>
                <a:off x="6297240" y="3004360"/>
                <a:ext cx="1374840" cy="121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4">
            <p14:nvContentPartPr>
              <p14:cNvPr id="27" name="Ink 26">
                <a:extLst>
                  <a:ext uri="{FF2B5EF4-FFF2-40B4-BE49-F238E27FC236}">
                    <a16:creationId xmlns:a16="http://schemas.microsoft.com/office/drawing/2014/main" id="{ADDEBAC0-8D3F-4A44-BD6D-C61586EF623C}"/>
                  </a:ext>
                </a:extLst>
              </p14:cNvPr>
              <p14:cNvContentPartPr/>
              <p14:nvPr/>
            </p14:nvContentPartPr>
            <p14:xfrm>
              <a:off x="1946640" y="4383880"/>
              <a:ext cx="1382400" cy="56160"/>
            </p14:xfrm>
          </p:contentPart>
        </mc:Choice>
        <mc:Fallback xmlns="">
          <p:pic>
            <p:nvPicPr>
              <p:cNvPr id="27" name="Ink 26">
                <a:extLst>
                  <a:ext uri="{FF2B5EF4-FFF2-40B4-BE49-F238E27FC236}">
                    <a16:creationId xmlns:a16="http://schemas.microsoft.com/office/drawing/2014/main" id="{ADDEBAC0-8D3F-4A44-BD6D-C61586EF623C}"/>
                  </a:ext>
                </a:extLst>
              </p:cNvPr>
              <p:cNvPicPr/>
              <p:nvPr/>
            </p:nvPicPr>
            <p:blipFill>
              <a:blip r:embed="rId195"/>
              <a:stretch>
                <a:fillRect/>
              </a:stretch>
            </p:blipFill>
            <p:spPr>
              <a:xfrm>
                <a:off x="1929000" y="4347880"/>
                <a:ext cx="1418040" cy="127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6">
            <p14:nvContentPartPr>
              <p14:cNvPr id="29" name="Ink 28">
                <a:extLst>
                  <a:ext uri="{FF2B5EF4-FFF2-40B4-BE49-F238E27FC236}">
                    <a16:creationId xmlns:a16="http://schemas.microsoft.com/office/drawing/2014/main" id="{942227BE-9674-4356-B651-143A6E045B95}"/>
                  </a:ext>
                </a:extLst>
              </p14:cNvPr>
              <p14:cNvContentPartPr/>
              <p14:nvPr/>
            </p14:nvContentPartPr>
            <p14:xfrm>
              <a:off x="3811080" y="4392880"/>
              <a:ext cx="459000" cy="34920"/>
            </p14:xfrm>
          </p:contentPart>
        </mc:Choice>
        <mc:Fallback xmlns="">
          <p:pic>
            <p:nvPicPr>
              <p:cNvPr id="29" name="Ink 28">
                <a:extLst>
                  <a:ext uri="{FF2B5EF4-FFF2-40B4-BE49-F238E27FC236}">
                    <a16:creationId xmlns:a16="http://schemas.microsoft.com/office/drawing/2014/main" id="{942227BE-9674-4356-B651-143A6E045B95}"/>
                  </a:ext>
                </a:extLst>
              </p:cNvPr>
              <p:cNvPicPr/>
              <p:nvPr/>
            </p:nvPicPr>
            <p:blipFill>
              <a:blip r:embed="rId197"/>
              <a:stretch>
                <a:fillRect/>
              </a:stretch>
            </p:blipFill>
            <p:spPr>
              <a:xfrm>
                <a:off x="3793440" y="4357240"/>
                <a:ext cx="494640" cy="106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8">
            <p14:nvContentPartPr>
              <p14:cNvPr id="64" name="Ink 63">
                <a:extLst>
                  <a:ext uri="{FF2B5EF4-FFF2-40B4-BE49-F238E27FC236}">
                    <a16:creationId xmlns:a16="http://schemas.microsoft.com/office/drawing/2014/main" id="{969CB397-A346-425C-B4A6-6CFB58CE993F}"/>
                  </a:ext>
                </a:extLst>
              </p14:cNvPr>
              <p14:cNvContentPartPr/>
              <p14:nvPr/>
            </p14:nvContentPartPr>
            <p14:xfrm>
              <a:off x="4595160" y="3960880"/>
              <a:ext cx="679320" cy="438120"/>
            </p14:xfrm>
          </p:contentPart>
        </mc:Choice>
        <mc:Fallback xmlns="">
          <p:pic>
            <p:nvPicPr>
              <p:cNvPr id="64" name="Ink 63">
                <a:extLst>
                  <a:ext uri="{FF2B5EF4-FFF2-40B4-BE49-F238E27FC236}">
                    <a16:creationId xmlns:a16="http://schemas.microsoft.com/office/drawing/2014/main" id="{969CB397-A346-425C-B4A6-6CFB58CE993F}"/>
                  </a:ext>
                </a:extLst>
              </p:cNvPr>
              <p:cNvPicPr/>
              <p:nvPr/>
            </p:nvPicPr>
            <p:blipFill>
              <a:blip r:embed="rId199"/>
              <a:stretch>
                <a:fillRect/>
              </a:stretch>
            </p:blipFill>
            <p:spPr>
              <a:xfrm>
                <a:off x="4586160" y="3952240"/>
                <a:ext cx="696960" cy="455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0">
            <p14:nvContentPartPr>
              <p14:cNvPr id="67" name="Ink 66">
                <a:extLst>
                  <a:ext uri="{FF2B5EF4-FFF2-40B4-BE49-F238E27FC236}">
                    <a16:creationId xmlns:a16="http://schemas.microsoft.com/office/drawing/2014/main" id="{C1446519-BDC1-4E11-BD47-7F3DCEFF6FF2}"/>
                  </a:ext>
                </a:extLst>
              </p14:cNvPr>
              <p14:cNvContentPartPr/>
              <p14:nvPr/>
            </p14:nvContentPartPr>
            <p14:xfrm>
              <a:off x="6104640" y="4375960"/>
              <a:ext cx="80640" cy="117000"/>
            </p14:xfrm>
          </p:contentPart>
        </mc:Choice>
        <mc:Fallback xmlns="">
          <p:pic>
            <p:nvPicPr>
              <p:cNvPr id="67" name="Ink 66">
                <a:extLst>
                  <a:ext uri="{FF2B5EF4-FFF2-40B4-BE49-F238E27FC236}">
                    <a16:creationId xmlns:a16="http://schemas.microsoft.com/office/drawing/2014/main" id="{C1446519-BDC1-4E11-BD47-7F3DCEFF6FF2}"/>
                  </a:ext>
                </a:extLst>
              </p:cNvPr>
              <p:cNvPicPr/>
              <p:nvPr/>
            </p:nvPicPr>
            <p:blipFill>
              <a:blip r:embed="rId201"/>
              <a:stretch>
                <a:fillRect/>
              </a:stretch>
            </p:blipFill>
            <p:spPr>
              <a:xfrm>
                <a:off x="6096000" y="4366960"/>
                <a:ext cx="98280" cy="134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2">
            <p14:nvContentPartPr>
              <p14:cNvPr id="68" name="Ink 67">
                <a:extLst>
                  <a:ext uri="{FF2B5EF4-FFF2-40B4-BE49-F238E27FC236}">
                    <a16:creationId xmlns:a16="http://schemas.microsoft.com/office/drawing/2014/main" id="{5235FFD0-59F8-4E39-8C8F-43541F93E0A6}"/>
                  </a:ext>
                </a:extLst>
              </p14:cNvPr>
              <p14:cNvContentPartPr/>
              <p14:nvPr/>
            </p14:nvContentPartPr>
            <p14:xfrm>
              <a:off x="5787480" y="3982120"/>
              <a:ext cx="160200" cy="65160"/>
            </p14:xfrm>
          </p:contentPart>
        </mc:Choice>
        <mc:Fallback xmlns="">
          <p:pic>
            <p:nvPicPr>
              <p:cNvPr id="68" name="Ink 67">
                <a:extLst>
                  <a:ext uri="{FF2B5EF4-FFF2-40B4-BE49-F238E27FC236}">
                    <a16:creationId xmlns:a16="http://schemas.microsoft.com/office/drawing/2014/main" id="{5235FFD0-59F8-4E39-8C8F-43541F93E0A6}"/>
                  </a:ext>
                </a:extLst>
              </p:cNvPr>
              <p:cNvPicPr/>
              <p:nvPr/>
            </p:nvPicPr>
            <p:blipFill>
              <a:blip r:embed="rId203"/>
              <a:stretch>
                <a:fillRect/>
              </a:stretch>
            </p:blipFill>
            <p:spPr>
              <a:xfrm>
                <a:off x="5778480" y="3973480"/>
                <a:ext cx="177840" cy="82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4">
            <p14:nvContentPartPr>
              <p14:cNvPr id="69" name="Ink 68">
                <a:extLst>
                  <a:ext uri="{FF2B5EF4-FFF2-40B4-BE49-F238E27FC236}">
                    <a16:creationId xmlns:a16="http://schemas.microsoft.com/office/drawing/2014/main" id="{EC630C3F-EF4E-4C05-B986-31D734430243}"/>
                  </a:ext>
                </a:extLst>
              </p14:cNvPr>
              <p14:cNvContentPartPr/>
              <p14:nvPr/>
            </p14:nvContentPartPr>
            <p14:xfrm>
              <a:off x="6275280" y="4217920"/>
              <a:ext cx="165240" cy="16200"/>
            </p14:xfrm>
          </p:contentPart>
        </mc:Choice>
        <mc:Fallback xmlns="">
          <p:pic>
            <p:nvPicPr>
              <p:cNvPr id="69" name="Ink 68">
                <a:extLst>
                  <a:ext uri="{FF2B5EF4-FFF2-40B4-BE49-F238E27FC236}">
                    <a16:creationId xmlns:a16="http://schemas.microsoft.com/office/drawing/2014/main" id="{EC630C3F-EF4E-4C05-B986-31D734430243}"/>
                  </a:ext>
                </a:extLst>
              </p:cNvPr>
              <p:cNvPicPr/>
              <p:nvPr/>
            </p:nvPicPr>
            <p:blipFill>
              <a:blip r:embed="rId205"/>
              <a:stretch>
                <a:fillRect/>
              </a:stretch>
            </p:blipFill>
            <p:spPr>
              <a:xfrm>
                <a:off x="6266280" y="4209280"/>
                <a:ext cx="182880" cy="33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6">
            <p14:nvContentPartPr>
              <p14:cNvPr id="70" name="Ink 69">
                <a:extLst>
                  <a:ext uri="{FF2B5EF4-FFF2-40B4-BE49-F238E27FC236}">
                    <a16:creationId xmlns:a16="http://schemas.microsoft.com/office/drawing/2014/main" id="{D68BF04E-BAE3-43B0-B644-067D3FC9FEAA}"/>
                  </a:ext>
                </a:extLst>
              </p14:cNvPr>
              <p14:cNvContentPartPr/>
              <p14:nvPr/>
            </p14:nvContentPartPr>
            <p14:xfrm>
              <a:off x="6313080" y="4309720"/>
              <a:ext cx="128880" cy="15120"/>
            </p14:xfrm>
          </p:contentPart>
        </mc:Choice>
        <mc:Fallback xmlns="">
          <p:pic>
            <p:nvPicPr>
              <p:cNvPr id="70" name="Ink 69">
                <a:extLst>
                  <a:ext uri="{FF2B5EF4-FFF2-40B4-BE49-F238E27FC236}">
                    <a16:creationId xmlns:a16="http://schemas.microsoft.com/office/drawing/2014/main" id="{D68BF04E-BAE3-43B0-B644-067D3FC9FEAA}"/>
                  </a:ext>
                </a:extLst>
              </p:cNvPr>
              <p:cNvPicPr/>
              <p:nvPr/>
            </p:nvPicPr>
            <p:blipFill>
              <a:blip r:embed="rId207"/>
              <a:stretch>
                <a:fillRect/>
              </a:stretch>
            </p:blipFill>
            <p:spPr>
              <a:xfrm>
                <a:off x="6304080" y="4300720"/>
                <a:ext cx="146520" cy="32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8">
            <p14:nvContentPartPr>
              <p14:cNvPr id="72" name="Ink 71">
                <a:extLst>
                  <a:ext uri="{FF2B5EF4-FFF2-40B4-BE49-F238E27FC236}">
                    <a16:creationId xmlns:a16="http://schemas.microsoft.com/office/drawing/2014/main" id="{535FD1FF-7289-4D23-9FA2-2F74FB879EA3}"/>
                  </a:ext>
                </a:extLst>
              </p14:cNvPr>
              <p14:cNvContentPartPr/>
              <p14:nvPr/>
            </p14:nvContentPartPr>
            <p14:xfrm>
              <a:off x="5845440" y="4129360"/>
              <a:ext cx="173160" cy="359280"/>
            </p14:xfrm>
          </p:contentPart>
        </mc:Choice>
        <mc:Fallback xmlns="">
          <p:pic>
            <p:nvPicPr>
              <p:cNvPr id="72" name="Ink 71">
                <a:extLst>
                  <a:ext uri="{FF2B5EF4-FFF2-40B4-BE49-F238E27FC236}">
                    <a16:creationId xmlns:a16="http://schemas.microsoft.com/office/drawing/2014/main" id="{535FD1FF-7289-4D23-9FA2-2F74FB879EA3}"/>
                  </a:ext>
                </a:extLst>
              </p:cNvPr>
              <p:cNvPicPr/>
              <p:nvPr/>
            </p:nvPicPr>
            <p:blipFill>
              <a:blip r:embed="rId209"/>
              <a:stretch>
                <a:fillRect/>
              </a:stretch>
            </p:blipFill>
            <p:spPr>
              <a:xfrm>
                <a:off x="5836440" y="4120360"/>
                <a:ext cx="190800" cy="376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0">
            <p14:nvContentPartPr>
              <p14:cNvPr id="84" name="Ink 83">
                <a:extLst>
                  <a:ext uri="{FF2B5EF4-FFF2-40B4-BE49-F238E27FC236}">
                    <a16:creationId xmlns:a16="http://schemas.microsoft.com/office/drawing/2014/main" id="{44109CC2-667A-47A9-8634-196D80D04473}"/>
                  </a:ext>
                </a:extLst>
              </p14:cNvPr>
              <p14:cNvContentPartPr/>
              <p14:nvPr/>
            </p14:nvContentPartPr>
            <p14:xfrm>
              <a:off x="6641040" y="3996880"/>
              <a:ext cx="166680" cy="10800"/>
            </p14:xfrm>
          </p:contentPart>
        </mc:Choice>
        <mc:Fallback xmlns="">
          <p:pic>
            <p:nvPicPr>
              <p:cNvPr id="84" name="Ink 83">
                <a:extLst>
                  <a:ext uri="{FF2B5EF4-FFF2-40B4-BE49-F238E27FC236}">
                    <a16:creationId xmlns:a16="http://schemas.microsoft.com/office/drawing/2014/main" id="{44109CC2-667A-47A9-8634-196D80D04473}"/>
                  </a:ext>
                </a:extLst>
              </p:cNvPr>
              <p:cNvPicPr/>
              <p:nvPr/>
            </p:nvPicPr>
            <p:blipFill>
              <a:blip r:embed="rId211"/>
              <a:stretch>
                <a:fillRect/>
              </a:stretch>
            </p:blipFill>
            <p:spPr>
              <a:xfrm>
                <a:off x="6632040" y="3987880"/>
                <a:ext cx="184320" cy="28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2">
            <p14:nvContentPartPr>
              <p14:cNvPr id="98" name="Ink 97">
                <a:extLst>
                  <a:ext uri="{FF2B5EF4-FFF2-40B4-BE49-F238E27FC236}">
                    <a16:creationId xmlns:a16="http://schemas.microsoft.com/office/drawing/2014/main" id="{AB724352-F151-4483-9068-0C63F43BB9FE}"/>
                  </a:ext>
                </a:extLst>
              </p14:cNvPr>
              <p14:cNvContentPartPr/>
              <p14:nvPr/>
            </p14:nvContentPartPr>
            <p14:xfrm>
              <a:off x="7269960" y="3997960"/>
              <a:ext cx="151560" cy="3240"/>
            </p14:xfrm>
          </p:contentPart>
        </mc:Choice>
        <mc:Fallback xmlns="">
          <p:pic>
            <p:nvPicPr>
              <p:cNvPr id="98" name="Ink 97">
                <a:extLst>
                  <a:ext uri="{FF2B5EF4-FFF2-40B4-BE49-F238E27FC236}">
                    <a16:creationId xmlns:a16="http://schemas.microsoft.com/office/drawing/2014/main" id="{AB724352-F151-4483-9068-0C63F43BB9FE}"/>
                  </a:ext>
                </a:extLst>
              </p:cNvPr>
              <p:cNvPicPr/>
              <p:nvPr/>
            </p:nvPicPr>
            <p:blipFill>
              <a:blip r:embed="rId213"/>
              <a:stretch>
                <a:fillRect/>
              </a:stretch>
            </p:blipFill>
            <p:spPr>
              <a:xfrm>
                <a:off x="7260960" y="3988960"/>
                <a:ext cx="169200" cy="20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4">
            <p14:nvContentPartPr>
              <p14:cNvPr id="99" name="Ink 98">
                <a:extLst>
                  <a:ext uri="{FF2B5EF4-FFF2-40B4-BE49-F238E27FC236}">
                    <a16:creationId xmlns:a16="http://schemas.microsoft.com/office/drawing/2014/main" id="{FE0745BE-5C46-4C21-A723-5545C2EC5DDA}"/>
                  </a:ext>
                </a:extLst>
              </p14:cNvPr>
              <p14:cNvContentPartPr/>
              <p14:nvPr/>
            </p14:nvContentPartPr>
            <p14:xfrm>
              <a:off x="6629160" y="4064200"/>
              <a:ext cx="809280" cy="354240"/>
            </p14:xfrm>
          </p:contentPart>
        </mc:Choice>
        <mc:Fallback xmlns="">
          <p:pic>
            <p:nvPicPr>
              <p:cNvPr id="99" name="Ink 98">
                <a:extLst>
                  <a:ext uri="{FF2B5EF4-FFF2-40B4-BE49-F238E27FC236}">
                    <a16:creationId xmlns:a16="http://schemas.microsoft.com/office/drawing/2014/main" id="{FE0745BE-5C46-4C21-A723-5545C2EC5DDA}"/>
                  </a:ext>
                </a:extLst>
              </p:cNvPr>
              <p:cNvPicPr/>
              <p:nvPr/>
            </p:nvPicPr>
            <p:blipFill>
              <a:blip r:embed="rId215"/>
              <a:stretch>
                <a:fillRect/>
              </a:stretch>
            </p:blipFill>
            <p:spPr>
              <a:xfrm>
                <a:off x="6620164" y="4055560"/>
                <a:ext cx="826912" cy="371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6">
            <p14:nvContentPartPr>
              <p14:cNvPr id="110" name="Ink 109">
                <a:extLst>
                  <a:ext uri="{FF2B5EF4-FFF2-40B4-BE49-F238E27FC236}">
                    <a16:creationId xmlns:a16="http://schemas.microsoft.com/office/drawing/2014/main" id="{BF0BA5CA-DBDB-4F8E-9E27-52822DD25E3A}"/>
                  </a:ext>
                </a:extLst>
              </p14:cNvPr>
              <p14:cNvContentPartPr/>
              <p14:nvPr/>
            </p14:nvContentPartPr>
            <p14:xfrm>
              <a:off x="7746960" y="3897160"/>
              <a:ext cx="232560" cy="93240"/>
            </p14:xfrm>
          </p:contentPart>
        </mc:Choice>
        <mc:Fallback xmlns="">
          <p:pic>
            <p:nvPicPr>
              <p:cNvPr id="110" name="Ink 109">
                <a:extLst>
                  <a:ext uri="{FF2B5EF4-FFF2-40B4-BE49-F238E27FC236}">
                    <a16:creationId xmlns:a16="http://schemas.microsoft.com/office/drawing/2014/main" id="{BF0BA5CA-DBDB-4F8E-9E27-52822DD25E3A}"/>
                  </a:ext>
                </a:extLst>
              </p:cNvPr>
              <p:cNvPicPr/>
              <p:nvPr/>
            </p:nvPicPr>
            <p:blipFill>
              <a:blip r:embed="rId217"/>
              <a:stretch>
                <a:fillRect/>
              </a:stretch>
            </p:blipFill>
            <p:spPr>
              <a:xfrm>
                <a:off x="7738320" y="3888520"/>
                <a:ext cx="250200" cy="110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8">
            <p14:nvContentPartPr>
              <p14:cNvPr id="111" name="Ink 110">
                <a:extLst>
                  <a:ext uri="{FF2B5EF4-FFF2-40B4-BE49-F238E27FC236}">
                    <a16:creationId xmlns:a16="http://schemas.microsoft.com/office/drawing/2014/main" id="{73F33D25-66D7-4ED9-B891-CE643E89B0EC}"/>
                  </a:ext>
                </a:extLst>
              </p14:cNvPr>
              <p14:cNvContentPartPr/>
              <p14:nvPr/>
            </p14:nvContentPartPr>
            <p14:xfrm>
              <a:off x="7769640" y="4071040"/>
              <a:ext cx="383400" cy="292680"/>
            </p14:xfrm>
          </p:contentPart>
        </mc:Choice>
        <mc:Fallback xmlns="">
          <p:pic>
            <p:nvPicPr>
              <p:cNvPr id="111" name="Ink 110">
                <a:extLst>
                  <a:ext uri="{FF2B5EF4-FFF2-40B4-BE49-F238E27FC236}">
                    <a16:creationId xmlns:a16="http://schemas.microsoft.com/office/drawing/2014/main" id="{73F33D25-66D7-4ED9-B891-CE643E89B0EC}"/>
                  </a:ext>
                </a:extLst>
              </p:cNvPr>
              <p:cNvPicPr/>
              <p:nvPr/>
            </p:nvPicPr>
            <p:blipFill>
              <a:blip r:embed="rId219"/>
              <a:stretch>
                <a:fillRect/>
              </a:stretch>
            </p:blipFill>
            <p:spPr>
              <a:xfrm>
                <a:off x="7761000" y="4062040"/>
                <a:ext cx="401040" cy="310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0">
            <p14:nvContentPartPr>
              <p14:cNvPr id="112" name="Ink 111">
                <a:extLst>
                  <a:ext uri="{FF2B5EF4-FFF2-40B4-BE49-F238E27FC236}">
                    <a16:creationId xmlns:a16="http://schemas.microsoft.com/office/drawing/2014/main" id="{600B6D60-4155-4EB9-8DC8-9ED09083B3C0}"/>
                  </a:ext>
                </a:extLst>
              </p14:cNvPr>
              <p14:cNvContentPartPr/>
              <p14:nvPr/>
            </p14:nvContentPartPr>
            <p14:xfrm>
              <a:off x="7533480" y="4191640"/>
              <a:ext cx="125640" cy="144720"/>
            </p14:xfrm>
          </p:contentPart>
        </mc:Choice>
        <mc:Fallback xmlns="">
          <p:pic>
            <p:nvPicPr>
              <p:cNvPr id="112" name="Ink 111">
                <a:extLst>
                  <a:ext uri="{FF2B5EF4-FFF2-40B4-BE49-F238E27FC236}">
                    <a16:creationId xmlns:a16="http://schemas.microsoft.com/office/drawing/2014/main" id="{600B6D60-4155-4EB9-8DC8-9ED09083B3C0}"/>
                  </a:ext>
                </a:extLst>
              </p:cNvPr>
              <p:cNvPicPr/>
              <p:nvPr/>
            </p:nvPicPr>
            <p:blipFill>
              <a:blip r:embed="rId221"/>
              <a:stretch>
                <a:fillRect/>
              </a:stretch>
            </p:blipFill>
            <p:spPr>
              <a:xfrm>
                <a:off x="7524840" y="4182640"/>
                <a:ext cx="143280" cy="1623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57270392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46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7E840EEA-0276-44D2-9456-B49D73ED2800}"/>
                  </a:ext>
                </a:extLst>
              </p14:cNvPr>
              <p14:cNvContentPartPr/>
              <p14:nvPr/>
            </p14:nvContentPartPr>
            <p14:xfrm>
              <a:off x="504480" y="193840"/>
              <a:ext cx="1121040" cy="4611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7E840EEA-0276-44D2-9456-B49D73ED2800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95837" y="185193"/>
                <a:ext cx="1138686" cy="47881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4D3647BF-82C8-4C28-B913-C77E4610629E}"/>
                  </a:ext>
                </a:extLst>
              </p14:cNvPr>
              <p14:cNvContentPartPr/>
              <p14:nvPr/>
            </p14:nvContentPartPr>
            <p14:xfrm>
              <a:off x="2463240" y="418120"/>
              <a:ext cx="298440" cy="16200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4D3647BF-82C8-4C28-B913-C77E4610629E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454600" y="409120"/>
                <a:ext cx="316080" cy="179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CA118701-8649-468B-A678-94911AEADED8}"/>
                  </a:ext>
                </a:extLst>
              </p14:cNvPr>
              <p14:cNvContentPartPr/>
              <p14:nvPr/>
            </p14:nvContentPartPr>
            <p14:xfrm>
              <a:off x="2804880" y="419920"/>
              <a:ext cx="179640" cy="18720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CA118701-8649-468B-A678-94911AEADED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796240" y="410920"/>
                <a:ext cx="197280" cy="204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9D4A17CC-2035-4A95-903D-EEB5BA5B1868}"/>
                  </a:ext>
                </a:extLst>
              </p14:cNvPr>
              <p14:cNvContentPartPr/>
              <p14:nvPr/>
            </p14:nvContentPartPr>
            <p14:xfrm>
              <a:off x="3241920" y="391840"/>
              <a:ext cx="1698840" cy="286560"/>
            </p14:xfrm>
          </p:contentPart>
        </mc:Choice>
        <mc:Fallback xmlns=""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9D4A17CC-2035-4A95-903D-EEB5BA5B1868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3232920" y="382840"/>
                <a:ext cx="1716480" cy="304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30" name="Ink 29">
                <a:extLst>
                  <a:ext uri="{FF2B5EF4-FFF2-40B4-BE49-F238E27FC236}">
                    <a16:creationId xmlns:a16="http://schemas.microsoft.com/office/drawing/2014/main" id="{8DCCE9F0-1E63-4270-A433-45D0AEEDDBA5}"/>
                  </a:ext>
                </a:extLst>
              </p14:cNvPr>
              <p14:cNvContentPartPr/>
              <p14:nvPr/>
            </p14:nvContentPartPr>
            <p14:xfrm>
              <a:off x="5333520" y="174040"/>
              <a:ext cx="392400" cy="523440"/>
            </p14:xfrm>
          </p:contentPart>
        </mc:Choice>
        <mc:Fallback xmlns="">
          <p:pic>
            <p:nvPicPr>
              <p:cNvPr id="30" name="Ink 29">
                <a:extLst>
                  <a:ext uri="{FF2B5EF4-FFF2-40B4-BE49-F238E27FC236}">
                    <a16:creationId xmlns:a16="http://schemas.microsoft.com/office/drawing/2014/main" id="{8DCCE9F0-1E63-4270-A433-45D0AEEDDBA5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5324528" y="165400"/>
                <a:ext cx="410024" cy="541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id="{FE8EBC02-C4E8-4688-987D-84C165F65A6F}"/>
                  </a:ext>
                </a:extLst>
              </p14:cNvPr>
              <p14:cNvContentPartPr/>
              <p14:nvPr/>
            </p14:nvContentPartPr>
            <p14:xfrm>
              <a:off x="5893680" y="599560"/>
              <a:ext cx="89280" cy="134640"/>
            </p14:xfrm>
          </p:contentPart>
        </mc:Choice>
        <mc:Fallback xmlns=""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FE8EBC02-C4E8-4688-987D-84C165F65A6F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5885040" y="590920"/>
                <a:ext cx="106920" cy="152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32" name="Ink 31">
                <a:extLst>
                  <a:ext uri="{FF2B5EF4-FFF2-40B4-BE49-F238E27FC236}">
                    <a16:creationId xmlns:a16="http://schemas.microsoft.com/office/drawing/2014/main" id="{E99D6B22-1361-4AED-8FF5-30FDE6609E68}"/>
                  </a:ext>
                </a:extLst>
              </p14:cNvPr>
              <p14:cNvContentPartPr/>
              <p14:nvPr/>
            </p14:nvContentPartPr>
            <p14:xfrm>
              <a:off x="6153240" y="522880"/>
              <a:ext cx="291960" cy="151560"/>
            </p14:xfrm>
          </p:contentPart>
        </mc:Choice>
        <mc:Fallback xmlns="">
          <p:pic>
            <p:nvPicPr>
              <p:cNvPr id="32" name="Ink 31">
                <a:extLst>
                  <a:ext uri="{FF2B5EF4-FFF2-40B4-BE49-F238E27FC236}">
                    <a16:creationId xmlns:a16="http://schemas.microsoft.com/office/drawing/2014/main" id="{E99D6B22-1361-4AED-8FF5-30FDE6609E68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6144240" y="513880"/>
                <a:ext cx="309600" cy="169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41" name="Ink 40">
                <a:extLst>
                  <a:ext uri="{FF2B5EF4-FFF2-40B4-BE49-F238E27FC236}">
                    <a16:creationId xmlns:a16="http://schemas.microsoft.com/office/drawing/2014/main" id="{79298FE3-4206-4C60-AE43-F3AB9759DF1C}"/>
                  </a:ext>
                </a:extLst>
              </p14:cNvPr>
              <p14:cNvContentPartPr/>
              <p14:nvPr/>
            </p14:nvContentPartPr>
            <p14:xfrm>
              <a:off x="7540320" y="339280"/>
              <a:ext cx="700920" cy="346680"/>
            </p14:xfrm>
          </p:contentPart>
        </mc:Choice>
        <mc:Fallback xmlns="">
          <p:pic>
            <p:nvPicPr>
              <p:cNvPr id="41" name="Ink 40">
                <a:extLst>
                  <a:ext uri="{FF2B5EF4-FFF2-40B4-BE49-F238E27FC236}">
                    <a16:creationId xmlns:a16="http://schemas.microsoft.com/office/drawing/2014/main" id="{79298FE3-4206-4C60-AE43-F3AB9759DF1C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7531320" y="330640"/>
                <a:ext cx="718560" cy="364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42" name="Ink 41">
                <a:extLst>
                  <a:ext uri="{FF2B5EF4-FFF2-40B4-BE49-F238E27FC236}">
                    <a16:creationId xmlns:a16="http://schemas.microsoft.com/office/drawing/2014/main" id="{B0CB440E-A9DE-49BD-94F6-90F7882C6AAF}"/>
                  </a:ext>
                </a:extLst>
              </p14:cNvPr>
              <p14:cNvContentPartPr/>
              <p14:nvPr/>
            </p14:nvContentPartPr>
            <p14:xfrm>
              <a:off x="6554280" y="277360"/>
              <a:ext cx="722520" cy="376200"/>
            </p14:xfrm>
          </p:contentPart>
        </mc:Choice>
        <mc:Fallback xmlns="">
          <p:pic>
            <p:nvPicPr>
              <p:cNvPr id="42" name="Ink 41">
                <a:extLst>
                  <a:ext uri="{FF2B5EF4-FFF2-40B4-BE49-F238E27FC236}">
                    <a16:creationId xmlns:a16="http://schemas.microsoft.com/office/drawing/2014/main" id="{B0CB440E-A9DE-49BD-94F6-90F7882C6AAF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6545284" y="268720"/>
                <a:ext cx="740151" cy="393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51" name="Ink 50">
                <a:extLst>
                  <a:ext uri="{FF2B5EF4-FFF2-40B4-BE49-F238E27FC236}">
                    <a16:creationId xmlns:a16="http://schemas.microsoft.com/office/drawing/2014/main" id="{8E3BA9B3-B35C-4DED-ABCA-5FC3D5446293}"/>
                  </a:ext>
                </a:extLst>
              </p14:cNvPr>
              <p14:cNvContentPartPr/>
              <p14:nvPr/>
            </p14:nvContentPartPr>
            <p14:xfrm>
              <a:off x="1268400" y="956320"/>
              <a:ext cx="308160" cy="242640"/>
            </p14:xfrm>
          </p:contentPart>
        </mc:Choice>
        <mc:Fallback xmlns="">
          <p:pic>
            <p:nvPicPr>
              <p:cNvPr id="51" name="Ink 50">
                <a:extLst>
                  <a:ext uri="{FF2B5EF4-FFF2-40B4-BE49-F238E27FC236}">
                    <a16:creationId xmlns:a16="http://schemas.microsoft.com/office/drawing/2014/main" id="{8E3BA9B3-B35C-4DED-ABCA-5FC3D5446293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1259411" y="947333"/>
                <a:ext cx="325779" cy="26025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55" name="Ink 54">
                <a:extLst>
                  <a:ext uri="{FF2B5EF4-FFF2-40B4-BE49-F238E27FC236}">
                    <a16:creationId xmlns:a16="http://schemas.microsoft.com/office/drawing/2014/main" id="{89547AF1-5ED3-4AF1-9691-B23EA8E75AB2}"/>
                  </a:ext>
                </a:extLst>
              </p14:cNvPr>
              <p14:cNvContentPartPr/>
              <p14:nvPr/>
            </p14:nvContentPartPr>
            <p14:xfrm>
              <a:off x="365160" y="941560"/>
              <a:ext cx="783000" cy="527760"/>
            </p14:xfrm>
          </p:contentPart>
        </mc:Choice>
        <mc:Fallback xmlns="">
          <p:pic>
            <p:nvPicPr>
              <p:cNvPr id="55" name="Ink 54">
                <a:extLst>
                  <a:ext uri="{FF2B5EF4-FFF2-40B4-BE49-F238E27FC236}">
                    <a16:creationId xmlns:a16="http://schemas.microsoft.com/office/drawing/2014/main" id="{89547AF1-5ED3-4AF1-9691-B23EA8E75AB2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356160" y="932920"/>
                <a:ext cx="800640" cy="545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59" name="Ink 58">
                <a:extLst>
                  <a:ext uri="{FF2B5EF4-FFF2-40B4-BE49-F238E27FC236}">
                    <a16:creationId xmlns:a16="http://schemas.microsoft.com/office/drawing/2014/main" id="{39668BA8-C373-4A20-A16E-5898FAA2E8F9}"/>
                  </a:ext>
                </a:extLst>
              </p14:cNvPr>
              <p14:cNvContentPartPr/>
              <p14:nvPr/>
            </p14:nvContentPartPr>
            <p14:xfrm>
              <a:off x="1838640" y="264760"/>
              <a:ext cx="299160" cy="920520"/>
            </p14:xfrm>
          </p:contentPart>
        </mc:Choice>
        <mc:Fallback xmlns="">
          <p:pic>
            <p:nvPicPr>
              <p:cNvPr id="59" name="Ink 58">
                <a:extLst>
                  <a:ext uri="{FF2B5EF4-FFF2-40B4-BE49-F238E27FC236}">
                    <a16:creationId xmlns:a16="http://schemas.microsoft.com/office/drawing/2014/main" id="{39668BA8-C373-4A20-A16E-5898FAA2E8F9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1830010" y="255764"/>
                <a:ext cx="316779" cy="93815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60" name="Ink 59">
                <a:extLst>
                  <a:ext uri="{FF2B5EF4-FFF2-40B4-BE49-F238E27FC236}">
                    <a16:creationId xmlns:a16="http://schemas.microsoft.com/office/drawing/2014/main" id="{A403E628-B187-4D66-B3F5-6317B2D2089C}"/>
                  </a:ext>
                </a:extLst>
              </p14:cNvPr>
              <p14:cNvContentPartPr/>
              <p14:nvPr/>
            </p14:nvContentPartPr>
            <p14:xfrm>
              <a:off x="2404200" y="850120"/>
              <a:ext cx="264240" cy="389880"/>
            </p14:xfrm>
          </p:contentPart>
        </mc:Choice>
        <mc:Fallback xmlns="">
          <p:pic>
            <p:nvPicPr>
              <p:cNvPr id="60" name="Ink 59">
                <a:extLst>
                  <a:ext uri="{FF2B5EF4-FFF2-40B4-BE49-F238E27FC236}">
                    <a16:creationId xmlns:a16="http://schemas.microsoft.com/office/drawing/2014/main" id="{A403E628-B187-4D66-B3F5-6317B2D2089C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2395200" y="841480"/>
                <a:ext cx="281880" cy="407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71" name="Ink 70">
                <a:extLst>
                  <a:ext uri="{FF2B5EF4-FFF2-40B4-BE49-F238E27FC236}">
                    <a16:creationId xmlns:a16="http://schemas.microsoft.com/office/drawing/2014/main" id="{E9B54A8F-0E73-49CD-A0C3-118D5DDBD015}"/>
                  </a:ext>
                </a:extLst>
              </p14:cNvPr>
              <p14:cNvContentPartPr/>
              <p14:nvPr/>
            </p14:nvContentPartPr>
            <p14:xfrm>
              <a:off x="4081440" y="981160"/>
              <a:ext cx="5760" cy="33480"/>
            </p14:xfrm>
          </p:contentPart>
        </mc:Choice>
        <mc:Fallback xmlns="">
          <p:pic>
            <p:nvPicPr>
              <p:cNvPr id="71" name="Ink 70">
                <a:extLst>
                  <a:ext uri="{FF2B5EF4-FFF2-40B4-BE49-F238E27FC236}">
                    <a16:creationId xmlns:a16="http://schemas.microsoft.com/office/drawing/2014/main" id="{E9B54A8F-0E73-49CD-A0C3-118D5DDBD015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4072800" y="972520"/>
                <a:ext cx="23400" cy="51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78" name="Ink 77">
                <a:extLst>
                  <a:ext uri="{FF2B5EF4-FFF2-40B4-BE49-F238E27FC236}">
                    <a16:creationId xmlns:a16="http://schemas.microsoft.com/office/drawing/2014/main" id="{DD13D375-6516-49AA-98A7-327EE18C0F18}"/>
                  </a:ext>
                </a:extLst>
              </p14:cNvPr>
              <p14:cNvContentPartPr/>
              <p14:nvPr/>
            </p14:nvContentPartPr>
            <p14:xfrm>
              <a:off x="4641600" y="908440"/>
              <a:ext cx="546120" cy="358200"/>
            </p14:xfrm>
          </p:contentPart>
        </mc:Choice>
        <mc:Fallback xmlns="">
          <p:pic>
            <p:nvPicPr>
              <p:cNvPr id="78" name="Ink 77">
                <a:extLst>
                  <a:ext uri="{FF2B5EF4-FFF2-40B4-BE49-F238E27FC236}">
                    <a16:creationId xmlns:a16="http://schemas.microsoft.com/office/drawing/2014/main" id="{DD13D375-6516-49AA-98A7-327EE18C0F18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4632606" y="899440"/>
                <a:ext cx="563748" cy="375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79" name="Ink 78">
                <a:extLst>
                  <a:ext uri="{FF2B5EF4-FFF2-40B4-BE49-F238E27FC236}">
                    <a16:creationId xmlns:a16="http://schemas.microsoft.com/office/drawing/2014/main" id="{A8EA654B-A7DF-4CB3-ABCA-2208CCC42ECE}"/>
                  </a:ext>
                </a:extLst>
              </p14:cNvPr>
              <p14:cNvContentPartPr/>
              <p14:nvPr/>
            </p14:nvContentPartPr>
            <p14:xfrm>
              <a:off x="4092240" y="1103560"/>
              <a:ext cx="258840" cy="124560"/>
            </p14:xfrm>
          </p:contentPart>
        </mc:Choice>
        <mc:Fallback xmlns="">
          <p:pic>
            <p:nvPicPr>
              <p:cNvPr id="79" name="Ink 78">
                <a:extLst>
                  <a:ext uri="{FF2B5EF4-FFF2-40B4-BE49-F238E27FC236}">
                    <a16:creationId xmlns:a16="http://schemas.microsoft.com/office/drawing/2014/main" id="{A8EA654B-A7DF-4CB3-ABCA-2208CCC42ECE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4083240" y="1094560"/>
                <a:ext cx="276480" cy="142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">
            <p14:nvContentPartPr>
              <p14:cNvPr id="80" name="Ink 79">
                <a:extLst>
                  <a:ext uri="{FF2B5EF4-FFF2-40B4-BE49-F238E27FC236}">
                    <a16:creationId xmlns:a16="http://schemas.microsoft.com/office/drawing/2014/main" id="{0E803057-9124-45A8-B37D-F41D4056A05D}"/>
                  </a:ext>
                </a:extLst>
              </p14:cNvPr>
              <p14:cNvContentPartPr/>
              <p14:nvPr/>
            </p14:nvContentPartPr>
            <p14:xfrm>
              <a:off x="2763480" y="883240"/>
              <a:ext cx="1077120" cy="526320"/>
            </p14:xfrm>
          </p:contentPart>
        </mc:Choice>
        <mc:Fallback xmlns="">
          <p:pic>
            <p:nvPicPr>
              <p:cNvPr id="80" name="Ink 79">
                <a:extLst>
                  <a:ext uri="{FF2B5EF4-FFF2-40B4-BE49-F238E27FC236}">
                    <a16:creationId xmlns:a16="http://schemas.microsoft.com/office/drawing/2014/main" id="{0E803057-9124-45A8-B37D-F41D4056A05D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2754480" y="874600"/>
                <a:ext cx="1094760" cy="543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6">
            <p14:nvContentPartPr>
              <p14:cNvPr id="81" name="Ink 80">
                <a:extLst>
                  <a:ext uri="{FF2B5EF4-FFF2-40B4-BE49-F238E27FC236}">
                    <a16:creationId xmlns:a16="http://schemas.microsoft.com/office/drawing/2014/main" id="{53CCE545-1D40-46E2-AE9F-FBDB0504DA0D}"/>
                  </a:ext>
                </a:extLst>
              </p14:cNvPr>
              <p14:cNvContentPartPr/>
              <p14:nvPr/>
            </p14:nvContentPartPr>
            <p14:xfrm>
              <a:off x="5489400" y="1075480"/>
              <a:ext cx="264240" cy="161280"/>
            </p14:xfrm>
          </p:contentPart>
        </mc:Choice>
        <mc:Fallback xmlns="">
          <p:pic>
            <p:nvPicPr>
              <p:cNvPr id="81" name="Ink 80">
                <a:extLst>
                  <a:ext uri="{FF2B5EF4-FFF2-40B4-BE49-F238E27FC236}">
                    <a16:creationId xmlns:a16="http://schemas.microsoft.com/office/drawing/2014/main" id="{53CCE545-1D40-46E2-AE9F-FBDB0504DA0D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5480760" y="1066480"/>
                <a:ext cx="281880" cy="178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8">
            <p14:nvContentPartPr>
              <p14:cNvPr id="87" name="Ink 86">
                <a:extLst>
                  <a:ext uri="{FF2B5EF4-FFF2-40B4-BE49-F238E27FC236}">
                    <a16:creationId xmlns:a16="http://schemas.microsoft.com/office/drawing/2014/main" id="{5C1B417B-C8DB-4A75-A8FA-2AB8AA212175}"/>
                  </a:ext>
                </a:extLst>
              </p14:cNvPr>
              <p14:cNvContentPartPr/>
              <p14:nvPr/>
            </p14:nvContentPartPr>
            <p14:xfrm>
              <a:off x="5874240" y="880720"/>
              <a:ext cx="510480" cy="384480"/>
            </p14:xfrm>
          </p:contentPart>
        </mc:Choice>
        <mc:Fallback xmlns="">
          <p:pic>
            <p:nvPicPr>
              <p:cNvPr id="87" name="Ink 86">
                <a:extLst>
                  <a:ext uri="{FF2B5EF4-FFF2-40B4-BE49-F238E27FC236}">
                    <a16:creationId xmlns:a16="http://schemas.microsoft.com/office/drawing/2014/main" id="{5C1B417B-C8DB-4A75-A8FA-2AB8AA212175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5865600" y="871728"/>
                <a:ext cx="528120" cy="40210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88" name="Ink 87">
                <a:extLst>
                  <a:ext uri="{FF2B5EF4-FFF2-40B4-BE49-F238E27FC236}">
                    <a16:creationId xmlns:a16="http://schemas.microsoft.com/office/drawing/2014/main" id="{12D1046B-A893-4799-B20E-CD54210BACD4}"/>
                  </a:ext>
                </a:extLst>
              </p14:cNvPr>
              <p14:cNvContentPartPr/>
              <p14:nvPr/>
            </p14:nvContentPartPr>
            <p14:xfrm>
              <a:off x="6659040" y="1030480"/>
              <a:ext cx="268920" cy="281880"/>
            </p14:xfrm>
          </p:contentPart>
        </mc:Choice>
        <mc:Fallback xmlns="">
          <p:pic>
            <p:nvPicPr>
              <p:cNvPr id="88" name="Ink 87">
                <a:extLst>
                  <a:ext uri="{FF2B5EF4-FFF2-40B4-BE49-F238E27FC236}">
                    <a16:creationId xmlns:a16="http://schemas.microsoft.com/office/drawing/2014/main" id="{12D1046B-A893-4799-B20E-CD54210BACD4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6650040" y="1021840"/>
                <a:ext cx="286560" cy="299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2">
            <p14:nvContentPartPr>
              <p14:cNvPr id="89" name="Ink 88">
                <a:extLst>
                  <a:ext uri="{FF2B5EF4-FFF2-40B4-BE49-F238E27FC236}">
                    <a16:creationId xmlns:a16="http://schemas.microsoft.com/office/drawing/2014/main" id="{85F2C0CA-77B7-44AF-85A7-E44CF4F71B9A}"/>
                  </a:ext>
                </a:extLst>
              </p14:cNvPr>
              <p14:cNvContentPartPr/>
              <p14:nvPr/>
            </p14:nvContentPartPr>
            <p14:xfrm>
              <a:off x="6711960" y="885760"/>
              <a:ext cx="240120" cy="78480"/>
            </p14:xfrm>
          </p:contentPart>
        </mc:Choice>
        <mc:Fallback xmlns="">
          <p:pic>
            <p:nvPicPr>
              <p:cNvPr id="89" name="Ink 88">
                <a:extLst>
                  <a:ext uri="{FF2B5EF4-FFF2-40B4-BE49-F238E27FC236}">
                    <a16:creationId xmlns:a16="http://schemas.microsoft.com/office/drawing/2014/main" id="{85F2C0CA-77B7-44AF-85A7-E44CF4F71B9A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6702960" y="877120"/>
                <a:ext cx="257760" cy="96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4">
            <p14:nvContentPartPr>
              <p14:cNvPr id="90" name="Ink 89">
                <a:extLst>
                  <a:ext uri="{FF2B5EF4-FFF2-40B4-BE49-F238E27FC236}">
                    <a16:creationId xmlns:a16="http://schemas.microsoft.com/office/drawing/2014/main" id="{5329214D-ECD6-44E4-9636-360F1F50853B}"/>
                  </a:ext>
                </a:extLst>
              </p14:cNvPr>
              <p14:cNvContentPartPr/>
              <p14:nvPr/>
            </p14:nvContentPartPr>
            <p14:xfrm>
              <a:off x="6720600" y="791800"/>
              <a:ext cx="252360" cy="32040"/>
            </p14:xfrm>
          </p:contentPart>
        </mc:Choice>
        <mc:Fallback xmlns="">
          <p:pic>
            <p:nvPicPr>
              <p:cNvPr id="90" name="Ink 89">
                <a:extLst>
                  <a:ext uri="{FF2B5EF4-FFF2-40B4-BE49-F238E27FC236}">
                    <a16:creationId xmlns:a16="http://schemas.microsoft.com/office/drawing/2014/main" id="{5329214D-ECD6-44E4-9636-360F1F50853B}"/>
                  </a:ext>
                </a:extLst>
              </p:cNvPr>
              <p:cNvPicPr/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6711600" y="782800"/>
                <a:ext cx="270000" cy="49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6">
            <p14:nvContentPartPr>
              <p14:cNvPr id="107" name="Ink 106">
                <a:extLst>
                  <a:ext uri="{FF2B5EF4-FFF2-40B4-BE49-F238E27FC236}">
                    <a16:creationId xmlns:a16="http://schemas.microsoft.com/office/drawing/2014/main" id="{9186473C-BA06-4DE5-9EAD-038608BACC72}"/>
                  </a:ext>
                </a:extLst>
              </p14:cNvPr>
              <p14:cNvContentPartPr/>
              <p14:nvPr/>
            </p14:nvContentPartPr>
            <p14:xfrm>
              <a:off x="7262760" y="962800"/>
              <a:ext cx="186480" cy="264240"/>
            </p14:xfrm>
          </p:contentPart>
        </mc:Choice>
        <mc:Fallback xmlns="">
          <p:pic>
            <p:nvPicPr>
              <p:cNvPr id="107" name="Ink 106">
                <a:extLst>
                  <a:ext uri="{FF2B5EF4-FFF2-40B4-BE49-F238E27FC236}">
                    <a16:creationId xmlns:a16="http://schemas.microsoft.com/office/drawing/2014/main" id="{9186473C-BA06-4DE5-9EAD-038608BACC72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7253760" y="953800"/>
                <a:ext cx="204120" cy="281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8">
            <p14:nvContentPartPr>
              <p14:cNvPr id="108" name="Ink 107">
                <a:extLst>
                  <a:ext uri="{FF2B5EF4-FFF2-40B4-BE49-F238E27FC236}">
                    <a16:creationId xmlns:a16="http://schemas.microsoft.com/office/drawing/2014/main" id="{6FE45680-3980-4CB4-BAB2-C51A200C164B}"/>
                  </a:ext>
                </a:extLst>
              </p14:cNvPr>
              <p14:cNvContentPartPr/>
              <p14:nvPr/>
            </p14:nvContentPartPr>
            <p14:xfrm>
              <a:off x="7352760" y="1308760"/>
              <a:ext cx="106560" cy="86760"/>
            </p14:xfrm>
          </p:contentPart>
        </mc:Choice>
        <mc:Fallback xmlns="">
          <p:pic>
            <p:nvPicPr>
              <p:cNvPr id="108" name="Ink 107">
                <a:extLst>
                  <a:ext uri="{FF2B5EF4-FFF2-40B4-BE49-F238E27FC236}">
                    <a16:creationId xmlns:a16="http://schemas.microsoft.com/office/drawing/2014/main" id="{6FE45680-3980-4CB4-BAB2-C51A200C164B}"/>
                  </a:ext>
                </a:extLst>
              </p:cNvPr>
              <p:cNvPicPr/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7343760" y="1299760"/>
                <a:ext cx="124200" cy="104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0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13E85589-FE40-46E2-BDE6-AED49E839EE7}"/>
                  </a:ext>
                </a:extLst>
              </p14:cNvPr>
              <p14:cNvContentPartPr/>
              <p14:nvPr/>
            </p14:nvContentPartPr>
            <p14:xfrm>
              <a:off x="1933320" y="1639960"/>
              <a:ext cx="216720" cy="46800"/>
            </p14:xfrm>
          </p:contentPart>
        </mc:Choice>
        <mc:Fallback xmlns=""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13E85589-FE40-46E2-BDE6-AED49E839EE7}"/>
                  </a:ext>
                </a:extLst>
              </p:cNvPr>
              <p:cNvPicPr/>
              <p:nvPr/>
            </p:nvPicPr>
            <p:blipFill>
              <a:blip r:embed="rId51"/>
              <a:stretch>
                <a:fillRect/>
              </a:stretch>
            </p:blipFill>
            <p:spPr>
              <a:xfrm>
                <a:off x="1924320" y="1631320"/>
                <a:ext cx="234360" cy="64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2">
            <p14:nvContentPartPr>
              <p14:cNvPr id="44" name="Ink 43">
                <a:extLst>
                  <a:ext uri="{FF2B5EF4-FFF2-40B4-BE49-F238E27FC236}">
                    <a16:creationId xmlns:a16="http://schemas.microsoft.com/office/drawing/2014/main" id="{A5EF06F6-CFD9-4F87-8AD0-A2FD14152281}"/>
                  </a:ext>
                </a:extLst>
              </p14:cNvPr>
              <p14:cNvContentPartPr/>
              <p14:nvPr/>
            </p14:nvContentPartPr>
            <p14:xfrm>
              <a:off x="378120" y="1742200"/>
              <a:ext cx="1817640" cy="1589760"/>
            </p14:xfrm>
          </p:contentPart>
        </mc:Choice>
        <mc:Fallback xmlns="">
          <p:pic>
            <p:nvPicPr>
              <p:cNvPr id="44" name="Ink 43">
                <a:extLst>
                  <a:ext uri="{FF2B5EF4-FFF2-40B4-BE49-F238E27FC236}">
                    <a16:creationId xmlns:a16="http://schemas.microsoft.com/office/drawing/2014/main" id="{A5EF06F6-CFD9-4F87-8AD0-A2FD14152281}"/>
                  </a:ext>
                </a:extLst>
              </p:cNvPr>
              <p:cNvPicPr/>
              <p:nvPr/>
            </p:nvPicPr>
            <p:blipFill>
              <a:blip r:embed="rId53"/>
              <a:stretch>
                <a:fillRect/>
              </a:stretch>
            </p:blipFill>
            <p:spPr>
              <a:xfrm>
                <a:off x="369480" y="1733200"/>
                <a:ext cx="1835280" cy="1607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4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D24423F8-EDAA-49C3-886E-4D3276094EEC}"/>
                  </a:ext>
                </a:extLst>
              </p14:cNvPr>
              <p14:cNvContentPartPr/>
              <p14:nvPr/>
            </p14:nvContentPartPr>
            <p14:xfrm>
              <a:off x="3680760" y="2114080"/>
              <a:ext cx="114480" cy="12456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D24423F8-EDAA-49C3-886E-4D3276094EEC}"/>
                  </a:ext>
                </a:extLst>
              </p:cNvPr>
              <p:cNvPicPr/>
              <p:nvPr/>
            </p:nvPicPr>
            <p:blipFill>
              <a:blip r:embed="rId55"/>
              <a:stretch>
                <a:fillRect/>
              </a:stretch>
            </p:blipFill>
            <p:spPr>
              <a:xfrm>
                <a:off x="3671760" y="2105080"/>
                <a:ext cx="132120" cy="142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6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BDCEE8C5-E6E2-470A-BEED-FF64508EE30E}"/>
                  </a:ext>
                </a:extLst>
              </p14:cNvPr>
              <p14:cNvContentPartPr/>
              <p14:nvPr/>
            </p14:nvContentPartPr>
            <p14:xfrm>
              <a:off x="3307080" y="1839040"/>
              <a:ext cx="278640" cy="51120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BDCEE8C5-E6E2-470A-BEED-FF64508EE30E}"/>
                  </a:ext>
                </a:extLst>
              </p:cNvPr>
              <p:cNvPicPr/>
              <p:nvPr/>
            </p:nvPicPr>
            <p:blipFill>
              <a:blip r:embed="rId57"/>
              <a:stretch>
                <a:fillRect/>
              </a:stretch>
            </p:blipFill>
            <p:spPr>
              <a:xfrm>
                <a:off x="3298080" y="1830040"/>
                <a:ext cx="296280" cy="528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8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2122C083-3547-45D5-8504-15F9FF7E2B07}"/>
                  </a:ext>
                </a:extLst>
              </p14:cNvPr>
              <p14:cNvContentPartPr/>
              <p14:nvPr/>
            </p14:nvContentPartPr>
            <p14:xfrm>
              <a:off x="3351720" y="1682080"/>
              <a:ext cx="234720" cy="5256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2122C083-3547-45D5-8504-15F9FF7E2B07}"/>
                  </a:ext>
                </a:extLst>
              </p:cNvPr>
              <p:cNvPicPr/>
              <p:nvPr/>
            </p:nvPicPr>
            <p:blipFill>
              <a:blip r:embed="rId59"/>
              <a:stretch>
                <a:fillRect/>
              </a:stretch>
            </p:blipFill>
            <p:spPr>
              <a:xfrm>
                <a:off x="3343080" y="1673080"/>
                <a:ext cx="252360" cy="70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0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08353CD0-AC98-492D-814C-A1A4A76C49CA}"/>
                  </a:ext>
                </a:extLst>
              </p14:cNvPr>
              <p14:cNvContentPartPr/>
              <p14:nvPr/>
            </p14:nvContentPartPr>
            <p14:xfrm>
              <a:off x="4004040" y="1926520"/>
              <a:ext cx="143640" cy="2700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08353CD0-AC98-492D-814C-A1A4A76C49CA}"/>
                  </a:ext>
                </a:extLst>
              </p:cNvPr>
              <p:cNvPicPr/>
              <p:nvPr/>
            </p:nvPicPr>
            <p:blipFill>
              <a:blip r:embed="rId61"/>
              <a:stretch>
                <a:fillRect/>
              </a:stretch>
            </p:blipFill>
            <p:spPr>
              <a:xfrm>
                <a:off x="3995040" y="1917520"/>
                <a:ext cx="161280" cy="44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2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B57B0B15-A813-4C81-B6DC-5E2029C38015}"/>
                  </a:ext>
                </a:extLst>
              </p14:cNvPr>
              <p14:cNvContentPartPr/>
              <p14:nvPr/>
            </p14:nvContentPartPr>
            <p14:xfrm>
              <a:off x="4022040" y="2032360"/>
              <a:ext cx="141480" cy="1512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B57B0B15-A813-4C81-B6DC-5E2029C38015}"/>
                  </a:ext>
                </a:extLst>
              </p:cNvPr>
              <p:cNvPicPr/>
              <p:nvPr/>
            </p:nvPicPr>
            <p:blipFill>
              <a:blip r:embed="rId63"/>
              <a:stretch>
                <a:fillRect/>
              </a:stretch>
            </p:blipFill>
            <p:spPr>
              <a:xfrm>
                <a:off x="4013040" y="2023720"/>
                <a:ext cx="159120" cy="32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4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D551006A-DEA4-40A0-8557-44A743D50A0D}"/>
                  </a:ext>
                </a:extLst>
              </p14:cNvPr>
              <p14:cNvContentPartPr/>
              <p14:nvPr/>
            </p14:nvContentPartPr>
            <p14:xfrm>
              <a:off x="4311480" y="1831120"/>
              <a:ext cx="284040" cy="35856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D551006A-DEA4-40A0-8557-44A743D50A0D}"/>
                  </a:ext>
                </a:extLst>
              </p:cNvPr>
              <p:cNvPicPr/>
              <p:nvPr/>
            </p:nvPicPr>
            <p:blipFill>
              <a:blip r:embed="rId65"/>
              <a:stretch>
                <a:fillRect/>
              </a:stretch>
            </p:blipFill>
            <p:spPr>
              <a:xfrm>
                <a:off x="4302840" y="1822120"/>
                <a:ext cx="301680" cy="376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6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BE2FD2E7-7FD8-417F-9A20-A16D43D2E787}"/>
                  </a:ext>
                </a:extLst>
              </p14:cNvPr>
              <p14:cNvContentPartPr/>
              <p14:nvPr/>
            </p14:nvContentPartPr>
            <p14:xfrm>
              <a:off x="4670760" y="1734280"/>
              <a:ext cx="145800" cy="10764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BE2FD2E7-7FD8-417F-9A20-A16D43D2E787}"/>
                  </a:ext>
                </a:extLst>
              </p:cNvPr>
              <p:cNvPicPr/>
              <p:nvPr/>
            </p:nvPicPr>
            <p:blipFill>
              <a:blip r:embed="rId67"/>
              <a:stretch>
                <a:fillRect/>
              </a:stretch>
            </p:blipFill>
            <p:spPr>
              <a:xfrm>
                <a:off x="4662120" y="1725280"/>
                <a:ext cx="163440" cy="125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8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87E38654-048E-4B51-B2F7-D6602F121C65}"/>
                  </a:ext>
                </a:extLst>
              </p14:cNvPr>
              <p14:cNvContentPartPr/>
              <p14:nvPr/>
            </p14:nvContentPartPr>
            <p14:xfrm>
              <a:off x="4358640" y="2371840"/>
              <a:ext cx="47880" cy="9108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87E38654-048E-4B51-B2F7-D6602F121C65}"/>
                  </a:ext>
                </a:extLst>
              </p:cNvPr>
              <p:cNvPicPr/>
              <p:nvPr/>
            </p:nvPicPr>
            <p:blipFill>
              <a:blip r:embed="rId69"/>
              <a:stretch>
                <a:fillRect/>
              </a:stretch>
            </p:blipFill>
            <p:spPr>
              <a:xfrm>
                <a:off x="4350000" y="2362840"/>
                <a:ext cx="65520" cy="108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0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EFFB180C-F4CA-418D-BCE1-20CFED87773C}"/>
                  </a:ext>
                </a:extLst>
              </p14:cNvPr>
              <p14:cNvContentPartPr/>
              <p14:nvPr/>
            </p14:nvContentPartPr>
            <p14:xfrm>
              <a:off x="4408320" y="2294800"/>
              <a:ext cx="9000" cy="180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EFFB180C-F4CA-418D-BCE1-20CFED87773C}"/>
                  </a:ext>
                </a:extLst>
              </p:cNvPr>
              <p:cNvPicPr/>
              <p:nvPr/>
            </p:nvPicPr>
            <p:blipFill>
              <a:blip r:embed="rId71"/>
              <a:stretch>
                <a:fillRect/>
              </a:stretch>
            </p:blipFill>
            <p:spPr>
              <a:xfrm>
                <a:off x="4399320" y="2286160"/>
                <a:ext cx="26640" cy="1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2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EED9C819-AC38-4A24-BA7B-59E6E1E3EFAA}"/>
                  </a:ext>
                </a:extLst>
              </p14:cNvPr>
              <p14:cNvContentPartPr/>
              <p14:nvPr/>
            </p14:nvContentPartPr>
            <p14:xfrm>
              <a:off x="5315160" y="1951720"/>
              <a:ext cx="267120" cy="18612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EED9C819-AC38-4A24-BA7B-59E6E1E3EFAA}"/>
                  </a:ext>
                </a:extLst>
              </p:cNvPr>
              <p:cNvPicPr/>
              <p:nvPr/>
            </p:nvPicPr>
            <p:blipFill>
              <a:blip r:embed="rId73"/>
              <a:stretch>
                <a:fillRect/>
              </a:stretch>
            </p:blipFill>
            <p:spPr>
              <a:xfrm>
                <a:off x="5306520" y="1942720"/>
                <a:ext cx="284760" cy="203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4">
            <p14:nvContentPartPr>
              <p14:cNvPr id="34" name="Ink 33">
                <a:extLst>
                  <a:ext uri="{FF2B5EF4-FFF2-40B4-BE49-F238E27FC236}">
                    <a16:creationId xmlns:a16="http://schemas.microsoft.com/office/drawing/2014/main" id="{3BF102E1-614B-4D7A-81F2-F07F7E13B784}"/>
                  </a:ext>
                </a:extLst>
              </p14:cNvPr>
              <p14:cNvContentPartPr/>
              <p14:nvPr/>
            </p14:nvContentPartPr>
            <p14:xfrm>
              <a:off x="5735640" y="1799080"/>
              <a:ext cx="205200" cy="91800"/>
            </p14:xfrm>
          </p:contentPart>
        </mc:Choice>
        <mc:Fallback xmlns="">
          <p:pic>
            <p:nvPicPr>
              <p:cNvPr id="34" name="Ink 33">
                <a:extLst>
                  <a:ext uri="{FF2B5EF4-FFF2-40B4-BE49-F238E27FC236}">
                    <a16:creationId xmlns:a16="http://schemas.microsoft.com/office/drawing/2014/main" id="{3BF102E1-614B-4D7A-81F2-F07F7E13B784}"/>
                  </a:ext>
                </a:extLst>
              </p:cNvPr>
              <p:cNvPicPr/>
              <p:nvPr/>
            </p:nvPicPr>
            <p:blipFill>
              <a:blip r:embed="rId75"/>
              <a:stretch>
                <a:fillRect/>
              </a:stretch>
            </p:blipFill>
            <p:spPr>
              <a:xfrm>
                <a:off x="5727000" y="1790440"/>
                <a:ext cx="222840" cy="10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6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7D8B06E7-D574-4E3E-9F70-04E8C5D06667}"/>
                  </a:ext>
                </a:extLst>
              </p14:cNvPr>
              <p14:cNvContentPartPr/>
              <p14:nvPr/>
            </p14:nvContentPartPr>
            <p14:xfrm>
              <a:off x="5053080" y="1974040"/>
              <a:ext cx="172080" cy="183600"/>
            </p14:xfrm>
          </p:contentPart>
        </mc:Choice>
        <mc:Fallback xmlns=""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7D8B06E7-D574-4E3E-9F70-04E8C5D06667}"/>
                  </a:ext>
                </a:extLst>
              </p:cNvPr>
              <p:cNvPicPr/>
              <p:nvPr/>
            </p:nvPicPr>
            <p:blipFill>
              <a:blip r:embed="rId77"/>
              <a:stretch>
                <a:fillRect/>
              </a:stretch>
            </p:blipFill>
            <p:spPr>
              <a:xfrm>
                <a:off x="5044440" y="1965383"/>
                <a:ext cx="189720" cy="20127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8">
            <p14:nvContentPartPr>
              <p14:cNvPr id="39" name="Ink 38">
                <a:extLst>
                  <a:ext uri="{FF2B5EF4-FFF2-40B4-BE49-F238E27FC236}">
                    <a16:creationId xmlns:a16="http://schemas.microsoft.com/office/drawing/2014/main" id="{53E84171-2591-458A-B04B-1AE73A9C7C60}"/>
                  </a:ext>
                </a:extLst>
              </p14:cNvPr>
              <p14:cNvContentPartPr/>
              <p14:nvPr/>
            </p14:nvContentPartPr>
            <p14:xfrm>
              <a:off x="5655000" y="1937320"/>
              <a:ext cx="365400" cy="321840"/>
            </p14:xfrm>
          </p:contentPart>
        </mc:Choice>
        <mc:Fallback xmlns="">
          <p:pic>
            <p:nvPicPr>
              <p:cNvPr id="39" name="Ink 38">
                <a:extLst>
                  <a:ext uri="{FF2B5EF4-FFF2-40B4-BE49-F238E27FC236}">
                    <a16:creationId xmlns:a16="http://schemas.microsoft.com/office/drawing/2014/main" id="{53E84171-2591-458A-B04B-1AE73A9C7C60}"/>
                  </a:ext>
                </a:extLst>
              </p:cNvPr>
              <p:cNvPicPr/>
              <p:nvPr/>
            </p:nvPicPr>
            <p:blipFill>
              <a:blip r:embed="rId79"/>
              <a:stretch>
                <a:fillRect/>
              </a:stretch>
            </p:blipFill>
            <p:spPr>
              <a:xfrm>
                <a:off x="5646000" y="1928680"/>
                <a:ext cx="383040" cy="339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0">
            <p14:nvContentPartPr>
              <p14:cNvPr id="43" name="Ink 42">
                <a:extLst>
                  <a:ext uri="{FF2B5EF4-FFF2-40B4-BE49-F238E27FC236}">
                    <a16:creationId xmlns:a16="http://schemas.microsoft.com/office/drawing/2014/main" id="{9FE07734-DCE8-44FB-A00E-6F393DB9C982}"/>
                  </a:ext>
                </a:extLst>
              </p14:cNvPr>
              <p14:cNvContentPartPr/>
              <p14:nvPr/>
            </p14:nvContentPartPr>
            <p14:xfrm>
              <a:off x="4681200" y="1922200"/>
              <a:ext cx="241200" cy="338760"/>
            </p14:xfrm>
          </p:contentPart>
        </mc:Choice>
        <mc:Fallback xmlns="">
          <p:pic>
            <p:nvPicPr>
              <p:cNvPr id="43" name="Ink 42">
                <a:extLst>
                  <a:ext uri="{FF2B5EF4-FFF2-40B4-BE49-F238E27FC236}">
                    <a16:creationId xmlns:a16="http://schemas.microsoft.com/office/drawing/2014/main" id="{9FE07734-DCE8-44FB-A00E-6F393DB9C982}"/>
                  </a:ext>
                </a:extLst>
              </p:cNvPr>
              <p:cNvPicPr/>
              <p:nvPr/>
            </p:nvPicPr>
            <p:blipFill>
              <a:blip r:embed="rId81"/>
              <a:stretch>
                <a:fillRect/>
              </a:stretch>
            </p:blipFill>
            <p:spPr>
              <a:xfrm>
                <a:off x="4672547" y="1913551"/>
                <a:ext cx="258866" cy="35641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2">
            <p14:nvContentPartPr>
              <p14:cNvPr id="45" name="Ink 44">
                <a:extLst>
                  <a:ext uri="{FF2B5EF4-FFF2-40B4-BE49-F238E27FC236}">
                    <a16:creationId xmlns:a16="http://schemas.microsoft.com/office/drawing/2014/main" id="{FD0801B1-1CAD-4572-A982-B3C949D7968F}"/>
                  </a:ext>
                </a:extLst>
              </p14:cNvPr>
              <p14:cNvContentPartPr/>
              <p14:nvPr/>
            </p14:nvContentPartPr>
            <p14:xfrm>
              <a:off x="6255840" y="2041720"/>
              <a:ext cx="145440" cy="13680"/>
            </p14:xfrm>
          </p:contentPart>
        </mc:Choice>
        <mc:Fallback xmlns="">
          <p:pic>
            <p:nvPicPr>
              <p:cNvPr id="45" name="Ink 44">
                <a:extLst>
                  <a:ext uri="{FF2B5EF4-FFF2-40B4-BE49-F238E27FC236}">
                    <a16:creationId xmlns:a16="http://schemas.microsoft.com/office/drawing/2014/main" id="{FD0801B1-1CAD-4572-A982-B3C949D7968F}"/>
                  </a:ext>
                </a:extLst>
              </p:cNvPr>
              <p:cNvPicPr/>
              <p:nvPr/>
            </p:nvPicPr>
            <p:blipFill>
              <a:blip r:embed="rId83"/>
              <a:stretch>
                <a:fillRect/>
              </a:stretch>
            </p:blipFill>
            <p:spPr>
              <a:xfrm>
                <a:off x="6247200" y="2032720"/>
                <a:ext cx="163080" cy="31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4">
            <p14:nvContentPartPr>
              <p14:cNvPr id="46" name="Ink 45">
                <a:extLst>
                  <a:ext uri="{FF2B5EF4-FFF2-40B4-BE49-F238E27FC236}">
                    <a16:creationId xmlns:a16="http://schemas.microsoft.com/office/drawing/2014/main" id="{5B4B37DA-C562-431C-B646-5BD5F6028BA7}"/>
                  </a:ext>
                </a:extLst>
              </p14:cNvPr>
              <p14:cNvContentPartPr/>
              <p14:nvPr/>
            </p14:nvContentPartPr>
            <p14:xfrm>
              <a:off x="6286440" y="2121280"/>
              <a:ext cx="123480" cy="13320"/>
            </p14:xfrm>
          </p:contentPart>
        </mc:Choice>
        <mc:Fallback xmlns="">
          <p:pic>
            <p:nvPicPr>
              <p:cNvPr id="46" name="Ink 45">
                <a:extLst>
                  <a:ext uri="{FF2B5EF4-FFF2-40B4-BE49-F238E27FC236}">
                    <a16:creationId xmlns:a16="http://schemas.microsoft.com/office/drawing/2014/main" id="{5B4B37DA-C562-431C-B646-5BD5F6028BA7}"/>
                  </a:ext>
                </a:extLst>
              </p:cNvPr>
              <p:cNvPicPr/>
              <p:nvPr/>
            </p:nvPicPr>
            <p:blipFill>
              <a:blip r:embed="rId85"/>
              <a:stretch>
                <a:fillRect/>
              </a:stretch>
            </p:blipFill>
            <p:spPr>
              <a:xfrm>
                <a:off x="6277440" y="2112280"/>
                <a:ext cx="141120" cy="30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6">
            <p14:nvContentPartPr>
              <p14:cNvPr id="49" name="Ink 48">
                <a:extLst>
                  <a:ext uri="{FF2B5EF4-FFF2-40B4-BE49-F238E27FC236}">
                    <a16:creationId xmlns:a16="http://schemas.microsoft.com/office/drawing/2014/main" id="{4D8DB61A-C1F6-48E3-86AD-31F060B6DACC}"/>
                  </a:ext>
                </a:extLst>
              </p14:cNvPr>
              <p14:cNvContentPartPr/>
              <p14:nvPr/>
            </p14:nvContentPartPr>
            <p14:xfrm>
              <a:off x="6612600" y="1906360"/>
              <a:ext cx="205920" cy="317160"/>
            </p14:xfrm>
          </p:contentPart>
        </mc:Choice>
        <mc:Fallback xmlns="">
          <p:pic>
            <p:nvPicPr>
              <p:cNvPr id="49" name="Ink 48">
                <a:extLst>
                  <a:ext uri="{FF2B5EF4-FFF2-40B4-BE49-F238E27FC236}">
                    <a16:creationId xmlns:a16="http://schemas.microsoft.com/office/drawing/2014/main" id="{4D8DB61A-C1F6-48E3-86AD-31F060B6DACC}"/>
                  </a:ext>
                </a:extLst>
              </p:cNvPr>
              <p:cNvPicPr/>
              <p:nvPr/>
            </p:nvPicPr>
            <p:blipFill>
              <a:blip r:embed="rId87"/>
              <a:stretch>
                <a:fillRect/>
              </a:stretch>
            </p:blipFill>
            <p:spPr>
              <a:xfrm>
                <a:off x="6603600" y="1897720"/>
                <a:ext cx="223560" cy="334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8">
            <p14:nvContentPartPr>
              <p14:cNvPr id="50" name="Ink 49">
                <a:extLst>
                  <a:ext uri="{FF2B5EF4-FFF2-40B4-BE49-F238E27FC236}">
                    <a16:creationId xmlns:a16="http://schemas.microsoft.com/office/drawing/2014/main" id="{1C092FB8-0F46-463B-B03B-F9EA6783A4A9}"/>
                  </a:ext>
                </a:extLst>
              </p14:cNvPr>
              <p14:cNvContentPartPr/>
              <p14:nvPr/>
            </p14:nvContentPartPr>
            <p14:xfrm>
              <a:off x="6638160" y="2367880"/>
              <a:ext cx="57240" cy="118800"/>
            </p14:xfrm>
          </p:contentPart>
        </mc:Choice>
        <mc:Fallback xmlns="">
          <p:pic>
            <p:nvPicPr>
              <p:cNvPr id="50" name="Ink 49">
                <a:extLst>
                  <a:ext uri="{FF2B5EF4-FFF2-40B4-BE49-F238E27FC236}">
                    <a16:creationId xmlns:a16="http://schemas.microsoft.com/office/drawing/2014/main" id="{1C092FB8-0F46-463B-B03B-F9EA6783A4A9}"/>
                  </a:ext>
                </a:extLst>
              </p:cNvPr>
              <p:cNvPicPr/>
              <p:nvPr/>
            </p:nvPicPr>
            <p:blipFill>
              <a:blip r:embed="rId89"/>
              <a:stretch>
                <a:fillRect/>
              </a:stretch>
            </p:blipFill>
            <p:spPr>
              <a:xfrm>
                <a:off x="6629520" y="2358880"/>
                <a:ext cx="74880" cy="136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0">
            <p14:nvContentPartPr>
              <p14:cNvPr id="52" name="Ink 51">
                <a:extLst>
                  <a:ext uri="{FF2B5EF4-FFF2-40B4-BE49-F238E27FC236}">
                    <a16:creationId xmlns:a16="http://schemas.microsoft.com/office/drawing/2014/main" id="{F58BB778-484A-4F63-A183-B50FD44470EC}"/>
                  </a:ext>
                </a:extLst>
              </p14:cNvPr>
              <p14:cNvContentPartPr/>
              <p14:nvPr/>
            </p14:nvContentPartPr>
            <p14:xfrm>
              <a:off x="6676680" y="2294800"/>
              <a:ext cx="23040" cy="28080"/>
            </p14:xfrm>
          </p:contentPart>
        </mc:Choice>
        <mc:Fallback xmlns="">
          <p:pic>
            <p:nvPicPr>
              <p:cNvPr id="52" name="Ink 51">
                <a:extLst>
                  <a:ext uri="{FF2B5EF4-FFF2-40B4-BE49-F238E27FC236}">
                    <a16:creationId xmlns:a16="http://schemas.microsoft.com/office/drawing/2014/main" id="{F58BB778-484A-4F63-A183-B50FD44470EC}"/>
                  </a:ext>
                </a:extLst>
              </p:cNvPr>
              <p:cNvPicPr/>
              <p:nvPr/>
            </p:nvPicPr>
            <p:blipFill>
              <a:blip r:embed="rId91"/>
              <a:stretch>
                <a:fillRect/>
              </a:stretch>
            </p:blipFill>
            <p:spPr>
              <a:xfrm>
                <a:off x="6668040" y="2286160"/>
                <a:ext cx="40680" cy="45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2">
            <p14:nvContentPartPr>
              <p14:cNvPr id="61" name="Ink 60">
                <a:extLst>
                  <a:ext uri="{FF2B5EF4-FFF2-40B4-BE49-F238E27FC236}">
                    <a16:creationId xmlns:a16="http://schemas.microsoft.com/office/drawing/2014/main" id="{BA37120F-FAF6-40AC-A427-3F3E84E13277}"/>
                  </a:ext>
                </a:extLst>
              </p14:cNvPr>
              <p14:cNvContentPartPr/>
              <p14:nvPr/>
            </p14:nvContentPartPr>
            <p14:xfrm>
              <a:off x="7065120" y="1821760"/>
              <a:ext cx="120240" cy="16200"/>
            </p14:xfrm>
          </p:contentPart>
        </mc:Choice>
        <mc:Fallback xmlns="">
          <p:pic>
            <p:nvPicPr>
              <p:cNvPr id="61" name="Ink 60">
                <a:extLst>
                  <a:ext uri="{FF2B5EF4-FFF2-40B4-BE49-F238E27FC236}">
                    <a16:creationId xmlns:a16="http://schemas.microsoft.com/office/drawing/2014/main" id="{BA37120F-FAF6-40AC-A427-3F3E84E13277}"/>
                  </a:ext>
                </a:extLst>
              </p:cNvPr>
              <p:cNvPicPr/>
              <p:nvPr/>
            </p:nvPicPr>
            <p:blipFill>
              <a:blip r:embed="rId93"/>
              <a:stretch>
                <a:fillRect/>
              </a:stretch>
            </p:blipFill>
            <p:spPr>
              <a:xfrm>
                <a:off x="7056120" y="1812760"/>
                <a:ext cx="137880" cy="33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4">
            <p14:nvContentPartPr>
              <p14:cNvPr id="73" name="Ink 72">
                <a:extLst>
                  <a:ext uri="{FF2B5EF4-FFF2-40B4-BE49-F238E27FC236}">
                    <a16:creationId xmlns:a16="http://schemas.microsoft.com/office/drawing/2014/main" id="{684CCEB6-5A74-4BBC-A4B0-68DBEF4212CC}"/>
                  </a:ext>
                </a:extLst>
              </p14:cNvPr>
              <p14:cNvContentPartPr/>
              <p14:nvPr/>
            </p14:nvContentPartPr>
            <p14:xfrm>
              <a:off x="6904560" y="1890520"/>
              <a:ext cx="757800" cy="431280"/>
            </p14:xfrm>
          </p:contentPart>
        </mc:Choice>
        <mc:Fallback xmlns="">
          <p:pic>
            <p:nvPicPr>
              <p:cNvPr id="73" name="Ink 72">
                <a:extLst>
                  <a:ext uri="{FF2B5EF4-FFF2-40B4-BE49-F238E27FC236}">
                    <a16:creationId xmlns:a16="http://schemas.microsoft.com/office/drawing/2014/main" id="{684CCEB6-5A74-4BBC-A4B0-68DBEF4212CC}"/>
                  </a:ext>
                </a:extLst>
              </p:cNvPr>
              <p:cNvPicPr/>
              <p:nvPr/>
            </p:nvPicPr>
            <p:blipFill>
              <a:blip r:embed="rId95"/>
              <a:stretch>
                <a:fillRect/>
              </a:stretch>
            </p:blipFill>
            <p:spPr>
              <a:xfrm>
                <a:off x="6895560" y="1881880"/>
                <a:ext cx="775440" cy="448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6">
            <p14:nvContentPartPr>
              <p14:cNvPr id="94" name="Ink 93">
                <a:extLst>
                  <a:ext uri="{FF2B5EF4-FFF2-40B4-BE49-F238E27FC236}">
                    <a16:creationId xmlns:a16="http://schemas.microsoft.com/office/drawing/2014/main" id="{A1B4C066-DB26-4337-B9F3-2EE00F1CA267}"/>
                  </a:ext>
                </a:extLst>
              </p14:cNvPr>
              <p14:cNvContentPartPr/>
              <p14:nvPr/>
            </p14:nvContentPartPr>
            <p14:xfrm>
              <a:off x="7732560" y="2012560"/>
              <a:ext cx="785160" cy="323280"/>
            </p14:xfrm>
          </p:contentPart>
        </mc:Choice>
        <mc:Fallback xmlns="">
          <p:pic>
            <p:nvPicPr>
              <p:cNvPr id="94" name="Ink 93">
                <a:extLst>
                  <a:ext uri="{FF2B5EF4-FFF2-40B4-BE49-F238E27FC236}">
                    <a16:creationId xmlns:a16="http://schemas.microsoft.com/office/drawing/2014/main" id="{A1B4C066-DB26-4337-B9F3-2EE00F1CA267}"/>
                  </a:ext>
                </a:extLst>
              </p:cNvPr>
              <p:cNvPicPr/>
              <p:nvPr/>
            </p:nvPicPr>
            <p:blipFill>
              <a:blip r:embed="rId97"/>
              <a:stretch>
                <a:fillRect/>
              </a:stretch>
            </p:blipFill>
            <p:spPr>
              <a:xfrm>
                <a:off x="7723560" y="2003570"/>
                <a:ext cx="802800" cy="3409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8">
            <p14:nvContentPartPr>
              <p14:cNvPr id="95" name="Ink 94">
                <a:extLst>
                  <a:ext uri="{FF2B5EF4-FFF2-40B4-BE49-F238E27FC236}">
                    <a16:creationId xmlns:a16="http://schemas.microsoft.com/office/drawing/2014/main" id="{5CBB70C3-F8F6-4773-AEE7-4B0FD251BAF6}"/>
                  </a:ext>
                </a:extLst>
              </p14:cNvPr>
              <p14:cNvContentPartPr/>
              <p14:nvPr/>
            </p14:nvContentPartPr>
            <p14:xfrm>
              <a:off x="8245560" y="1862800"/>
              <a:ext cx="200520" cy="86400"/>
            </p14:xfrm>
          </p:contentPart>
        </mc:Choice>
        <mc:Fallback xmlns="">
          <p:pic>
            <p:nvPicPr>
              <p:cNvPr id="95" name="Ink 94">
                <a:extLst>
                  <a:ext uri="{FF2B5EF4-FFF2-40B4-BE49-F238E27FC236}">
                    <a16:creationId xmlns:a16="http://schemas.microsoft.com/office/drawing/2014/main" id="{5CBB70C3-F8F6-4773-AEE7-4B0FD251BAF6}"/>
                  </a:ext>
                </a:extLst>
              </p:cNvPr>
              <p:cNvPicPr/>
              <p:nvPr/>
            </p:nvPicPr>
            <p:blipFill>
              <a:blip r:embed="rId99"/>
              <a:stretch>
                <a:fillRect/>
              </a:stretch>
            </p:blipFill>
            <p:spPr>
              <a:xfrm>
                <a:off x="8236560" y="1853800"/>
                <a:ext cx="218160" cy="104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0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4FC931D0-4D1B-4DC6-B867-CE04860860AA}"/>
                  </a:ext>
                </a:extLst>
              </p14:cNvPr>
              <p14:cNvContentPartPr/>
              <p14:nvPr/>
            </p14:nvContentPartPr>
            <p14:xfrm>
              <a:off x="4055160" y="2789440"/>
              <a:ext cx="171360" cy="2016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4FC931D0-4D1B-4DC6-B867-CE04860860AA}"/>
                  </a:ext>
                </a:extLst>
              </p:cNvPr>
              <p:cNvPicPr/>
              <p:nvPr/>
            </p:nvPicPr>
            <p:blipFill>
              <a:blip r:embed="rId101"/>
              <a:stretch>
                <a:fillRect/>
              </a:stretch>
            </p:blipFill>
            <p:spPr>
              <a:xfrm>
                <a:off x="4046160" y="2780800"/>
                <a:ext cx="189000" cy="37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2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1A590C69-AD1F-4865-BC10-BEDE8DE42569}"/>
                  </a:ext>
                </a:extLst>
              </p14:cNvPr>
              <p14:cNvContentPartPr/>
              <p14:nvPr/>
            </p14:nvContentPartPr>
            <p14:xfrm>
              <a:off x="4076760" y="2884840"/>
              <a:ext cx="139320" cy="972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1A590C69-AD1F-4865-BC10-BEDE8DE42569}"/>
                  </a:ext>
                </a:extLst>
              </p:cNvPr>
              <p:cNvPicPr/>
              <p:nvPr/>
            </p:nvPicPr>
            <p:blipFill>
              <a:blip r:embed="rId103"/>
              <a:stretch>
                <a:fillRect/>
              </a:stretch>
            </p:blipFill>
            <p:spPr>
              <a:xfrm>
                <a:off x="4067760" y="2875840"/>
                <a:ext cx="156960" cy="2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4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A9C563E8-09BC-4E40-99FB-88B37131B2E1}"/>
                  </a:ext>
                </a:extLst>
              </p14:cNvPr>
              <p14:cNvContentPartPr/>
              <p14:nvPr/>
            </p14:nvContentPartPr>
            <p14:xfrm>
              <a:off x="4458720" y="2822200"/>
              <a:ext cx="118440" cy="15444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A9C563E8-09BC-4E40-99FB-88B37131B2E1}"/>
                  </a:ext>
                </a:extLst>
              </p:cNvPr>
              <p:cNvPicPr/>
              <p:nvPr/>
            </p:nvPicPr>
            <p:blipFill>
              <a:blip r:embed="rId105"/>
              <a:stretch>
                <a:fillRect/>
              </a:stretch>
            </p:blipFill>
            <p:spPr>
              <a:xfrm>
                <a:off x="4449720" y="2813200"/>
                <a:ext cx="136080" cy="172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6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B96A600B-0152-447E-BFF6-55E5CBF1C722}"/>
                  </a:ext>
                </a:extLst>
              </p14:cNvPr>
              <p14:cNvContentPartPr/>
              <p14:nvPr/>
            </p14:nvContentPartPr>
            <p14:xfrm>
              <a:off x="4430640" y="2696560"/>
              <a:ext cx="199800" cy="5724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B96A600B-0152-447E-BFF6-55E5CBF1C722}"/>
                  </a:ext>
                </a:extLst>
              </p:cNvPr>
              <p:cNvPicPr/>
              <p:nvPr/>
            </p:nvPicPr>
            <p:blipFill>
              <a:blip r:embed="rId107"/>
              <a:stretch>
                <a:fillRect/>
              </a:stretch>
            </p:blipFill>
            <p:spPr>
              <a:xfrm>
                <a:off x="4422000" y="2687560"/>
                <a:ext cx="217440" cy="74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8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602D9FA0-7CC0-4F67-A59C-06290E749690}"/>
                  </a:ext>
                </a:extLst>
              </p14:cNvPr>
              <p14:cNvContentPartPr/>
              <p14:nvPr/>
            </p14:nvContentPartPr>
            <p14:xfrm>
              <a:off x="4431360" y="2639320"/>
              <a:ext cx="191520" cy="900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602D9FA0-7CC0-4F67-A59C-06290E749690}"/>
                  </a:ext>
                </a:extLst>
              </p:cNvPr>
              <p:cNvPicPr/>
              <p:nvPr/>
            </p:nvPicPr>
            <p:blipFill>
              <a:blip r:embed="rId109"/>
              <a:stretch>
                <a:fillRect/>
              </a:stretch>
            </p:blipFill>
            <p:spPr>
              <a:xfrm>
                <a:off x="4422720" y="2630680"/>
                <a:ext cx="209160" cy="26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0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38CE772D-9EB6-4E5C-82BF-D1B2B66E0B1E}"/>
                  </a:ext>
                </a:extLst>
              </p14:cNvPr>
              <p14:cNvContentPartPr/>
              <p14:nvPr/>
            </p14:nvContentPartPr>
            <p14:xfrm>
              <a:off x="5024280" y="3105880"/>
              <a:ext cx="23040" cy="74880"/>
            </p14:xfrm>
          </p:contentPart>
        </mc:Choice>
        <mc:Fallback xmlns=""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38CE772D-9EB6-4E5C-82BF-D1B2B66E0B1E}"/>
                  </a:ext>
                </a:extLst>
              </p:cNvPr>
              <p:cNvPicPr/>
              <p:nvPr/>
            </p:nvPicPr>
            <p:blipFill>
              <a:blip r:embed="rId111"/>
              <a:stretch>
                <a:fillRect/>
              </a:stretch>
            </p:blipFill>
            <p:spPr>
              <a:xfrm>
                <a:off x="5015640" y="3097240"/>
                <a:ext cx="40680" cy="92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2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82730086-F6EB-4B89-8C40-26BA9597E4E1}"/>
                  </a:ext>
                </a:extLst>
              </p14:cNvPr>
              <p14:cNvContentPartPr/>
              <p14:nvPr/>
            </p14:nvContentPartPr>
            <p14:xfrm>
              <a:off x="4697760" y="2801320"/>
              <a:ext cx="177480" cy="192240"/>
            </p14:xfrm>
          </p:contentPart>
        </mc:Choice>
        <mc:Fallback xmlns=""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82730086-F6EB-4B89-8C40-26BA9597E4E1}"/>
                  </a:ext>
                </a:extLst>
              </p:cNvPr>
              <p:cNvPicPr/>
              <p:nvPr/>
            </p:nvPicPr>
            <p:blipFill>
              <a:blip r:embed="rId113"/>
              <a:stretch>
                <a:fillRect/>
              </a:stretch>
            </p:blipFill>
            <p:spPr>
              <a:xfrm>
                <a:off x="4689120" y="2792337"/>
                <a:ext cx="195120" cy="20984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4">
            <p14:nvContentPartPr>
              <p14:cNvPr id="47" name="Ink 46">
                <a:extLst>
                  <a:ext uri="{FF2B5EF4-FFF2-40B4-BE49-F238E27FC236}">
                    <a16:creationId xmlns:a16="http://schemas.microsoft.com/office/drawing/2014/main" id="{2F97B5DE-432D-4204-9233-64FA0F8CA7D5}"/>
                  </a:ext>
                </a:extLst>
              </p14:cNvPr>
              <p14:cNvContentPartPr/>
              <p14:nvPr/>
            </p14:nvContentPartPr>
            <p14:xfrm>
              <a:off x="5655720" y="2560120"/>
              <a:ext cx="161640" cy="98280"/>
            </p14:xfrm>
          </p:contentPart>
        </mc:Choice>
        <mc:Fallback xmlns="">
          <p:pic>
            <p:nvPicPr>
              <p:cNvPr id="47" name="Ink 46">
                <a:extLst>
                  <a:ext uri="{FF2B5EF4-FFF2-40B4-BE49-F238E27FC236}">
                    <a16:creationId xmlns:a16="http://schemas.microsoft.com/office/drawing/2014/main" id="{2F97B5DE-432D-4204-9233-64FA0F8CA7D5}"/>
                  </a:ext>
                </a:extLst>
              </p:cNvPr>
              <p:cNvPicPr/>
              <p:nvPr/>
            </p:nvPicPr>
            <p:blipFill>
              <a:blip r:embed="rId115"/>
              <a:stretch>
                <a:fillRect/>
              </a:stretch>
            </p:blipFill>
            <p:spPr>
              <a:xfrm>
                <a:off x="5647080" y="2551120"/>
                <a:ext cx="179280" cy="115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6">
            <p14:nvContentPartPr>
              <p14:cNvPr id="48" name="Ink 47">
                <a:extLst>
                  <a:ext uri="{FF2B5EF4-FFF2-40B4-BE49-F238E27FC236}">
                    <a16:creationId xmlns:a16="http://schemas.microsoft.com/office/drawing/2014/main" id="{3F5B70A5-6816-4EDF-8FC7-C63AD99B0CCE}"/>
                  </a:ext>
                </a:extLst>
              </p14:cNvPr>
              <p14:cNvContentPartPr/>
              <p14:nvPr/>
            </p14:nvContentPartPr>
            <p14:xfrm>
              <a:off x="4976040" y="2718880"/>
              <a:ext cx="953640" cy="330480"/>
            </p14:xfrm>
          </p:contentPart>
        </mc:Choice>
        <mc:Fallback xmlns="">
          <p:pic>
            <p:nvPicPr>
              <p:cNvPr id="48" name="Ink 47">
                <a:extLst>
                  <a:ext uri="{FF2B5EF4-FFF2-40B4-BE49-F238E27FC236}">
                    <a16:creationId xmlns:a16="http://schemas.microsoft.com/office/drawing/2014/main" id="{3F5B70A5-6816-4EDF-8FC7-C63AD99B0CCE}"/>
                  </a:ext>
                </a:extLst>
              </p:cNvPr>
              <p:cNvPicPr/>
              <p:nvPr/>
            </p:nvPicPr>
            <p:blipFill>
              <a:blip r:embed="rId117"/>
              <a:stretch>
                <a:fillRect/>
              </a:stretch>
            </p:blipFill>
            <p:spPr>
              <a:xfrm>
                <a:off x="4967397" y="2710231"/>
                <a:ext cx="971287" cy="34813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8">
            <p14:nvContentPartPr>
              <p14:cNvPr id="56" name="Ink 55">
                <a:extLst>
                  <a:ext uri="{FF2B5EF4-FFF2-40B4-BE49-F238E27FC236}">
                    <a16:creationId xmlns:a16="http://schemas.microsoft.com/office/drawing/2014/main" id="{AE7215B1-300F-4E69-BA71-4665B04A81F7}"/>
                  </a:ext>
                </a:extLst>
              </p14:cNvPr>
              <p14:cNvContentPartPr/>
              <p14:nvPr/>
            </p14:nvContentPartPr>
            <p14:xfrm>
              <a:off x="6109320" y="2738680"/>
              <a:ext cx="167040" cy="203400"/>
            </p14:xfrm>
          </p:contentPart>
        </mc:Choice>
        <mc:Fallback xmlns="">
          <p:pic>
            <p:nvPicPr>
              <p:cNvPr id="56" name="Ink 55">
                <a:extLst>
                  <a:ext uri="{FF2B5EF4-FFF2-40B4-BE49-F238E27FC236}">
                    <a16:creationId xmlns:a16="http://schemas.microsoft.com/office/drawing/2014/main" id="{AE7215B1-300F-4E69-BA71-4665B04A81F7}"/>
                  </a:ext>
                </a:extLst>
              </p:cNvPr>
              <p:cNvPicPr/>
              <p:nvPr/>
            </p:nvPicPr>
            <p:blipFill>
              <a:blip r:embed="rId119"/>
              <a:stretch>
                <a:fillRect/>
              </a:stretch>
            </p:blipFill>
            <p:spPr>
              <a:xfrm>
                <a:off x="6100680" y="2729680"/>
                <a:ext cx="184680" cy="221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0">
            <p14:nvContentPartPr>
              <p14:cNvPr id="57" name="Ink 56">
                <a:extLst>
                  <a:ext uri="{FF2B5EF4-FFF2-40B4-BE49-F238E27FC236}">
                    <a16:creationId xmlns:a16="http://schemas.microsoft.com/office/drawing/2014/main" id="{046CAFF6-D1EB-4033-BA21-1DD41C8F3BF4}"/>
                  </a:ext>
                </a:extLst>
              </p14:cNvPr>
              <p14:cNvContentPartPr/>
              <p14:nvPr/>
            </p14:nvContentPartPr>
            <p14:xfrm>
              <a:off x="6403800" y="2714920"/>
              <a:ext cx="235800" cy="228960"/>
            </p14:xfrm>
          </p:contentPart>
        </mc:Choice>
        <mc:Fallback xmlns="">
          <p:pic>
            <p:nvPicPr>
              <p:cNvPr id="57" name="Ink 56">
                <a:extLst>
                  <a:ext uri="{FF2B5EF4-FFF2-40B4-BE49-F238E27FC236}">
                    <a16:creationId xmlns:a16="http://schemas.microsoft.com/office/drawing/2014/main" id="{046CAFF6-D1EB-4033-BA21-1DD41C8F3BF4}"/>
                  </a:ext>
                </a:extLst>
              </p:cNvPr>
              <p:cNvPicPr/>
              <p:nvPr/>
            </p:nvPicPr>
            <p:blipFill>
              <a:blip r:embed="rId121"/>
              <a:stretch>
                <a:fillRect/>
              </a:stretch>
            </p:blipFill>
            <p:spPr>
              <a:xfrm>
                <a:off x="6394800" y="2706280"/>
                <a:ext cx="253440" cy="246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2">
            <p14:nvContentPartPr>
              <p14:cNvPr id="58" name="Ink 57">
                <a:extLst>
                  <a:ext uri="{FF2B5EF4-FFF2-40B4-BE49-F238E27FC236}">
                    <a16:creationId xmlns:a16="http://schemas.microsoft.com/office/drawing/2014/main" id="{3E761ADC-06E1-4C26-8025-68A957A5C9DE}"/>
                  </a:ext>
                </a:extLst>
              </p14:cNvPr>
              <p14:cNvContentPartPr/>
              <p14:nvPr/>
            </p14:nvContentPartPr>
            <p14:xfrm>
              <a:off x="6464640" y="3091480"/>
              <a:ext cx="39240" cy="61200"/>
            </p14:xfrm>
          </p:contentPart>
        </mc:Choice>
        <mc:Fallback xmlns="">
          <p:pic>
            <p:nvPicPr>
              <p:cNvPr id="58" name="Ink 57">
                <a:extLst>
                  <a:ext uri="{FF2B5EF4-FFF2-40B4-BE49-F238E27FC236}">
                    <a16:creationId xmlns:a16="http://schemas.microsoft.com/office/drawing/2014/main" id="{3E761ADC-06E1-4C26-8025-68A957A5C9DE}"/>
                  </a:ext>
                </a:extLst>
              </p:cNvPr>
              <p:cNvPicPr/>
              <p:nvPr/>
            </p:nvPicPr>
            <p:blipFill>
              <a:blip r:embed="rId123"/>
              <a:stretch>
                <a:fillRect/>
              </a:stretch>
            </p:blipFill>
            <p:spPr>
              <a:xfrm>
                <a:off x="6456000" y="3082480"/>
                <a:ext cx="56880" cy="78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4">
            <p14:nvContentPartPr>
              <p14:cNvPr id="62" name="Ink 61">
                <a:extLst>
                  <a:ext uri="{FF2B5EF4-FFF2-40B4-BE49-F238E27FC236}">
                    <a16:creationId xmlns:a16="http://schemas.microsoft.com/office/drawing/2014/main" id="{D4DB3600-269D-43FE-B559-43AD492B54AE}"/>
                  </a:ext>
                </a:extLst>
              </p14:cNvPr>
              <p14:cNvContentPartPr/>
              <p14:nvPr/>
            </p14:nvContentPartPr>
            <p14:xfrm>
              <a:off x="6515040" y="3032080"/>
              <a:ext cx="21600" cy="5400"/>
            </p14:xfrm>
          </p:contentPart>
        </mc:Choice>
        <mc:Fallback xmlns="">
          <p:pic>
            <p:nvPicPr>
              <p:cNvPr id="62" name="Ink 61">
                <a:extLst>
                  <a:ext uri="{FF2B5EF4-FFF2-40B4-BE49-F238E27FC236}">
                    <a16:creationId xmlns:a16="http://schemas.microsoft.com/office/drawing/2014/main" id="{D4DB3600-269D-43FE-B559-43AD492B54AE}"/>
                  </a:ext>
                </a:extLst>
              </p:cNvPr>
              <p:cNvPicPr/>
              <p:nvPr/>
            </p:nvPicPr>
            <p:blipFill>
              <a:blip r:embed="rId125"/>
              <a:stretch>
                <a:fillRect/>
              </a:stretch>
            </p:blipFill>
            <p:spPr>
              <a:xfrm>
                <a:off x="6506040" y="3023080"/>
                <a:ext cx="39240" cy="23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6">
            <p14:nvContentPartPr>
              <p14:cNvPr id="86" name="Ink 85">
                <a:extLst>
                  <a:ext uri="{FF2B5EF4-FFF2-40B4-BE49-F238E27FC236}">
                    <a16:creationId xmlns:a16="http://schemas.microsoft.com/office/drawing/2014/main" id="{272222FD-022F-44C2-B9C2-C5A25A5A2EB3}"/>
                  </a:ext>
                </a:extLst>
              </p14:cNvPr>
              <p14:cNvContentPartPr/>
              <p14:nvPr/>
            </p14:nvContentPartPr>
            <p14:xfrm>
              <a:off x="6718440" y="2558680"/>
              <a:ext cx="942120" cy="426960"/>
            </p14:xfrm>
          </p:contentPart>
        </mc:Choice>
        <mc:Fallback xmlns="">
          <p:pic>
            <p:nvPicPr>
              <p:cNvPr id="86" name="Ink 85">
                <a:extLst>
                  <a:ext uri="{FF2B5EF4-FFF2-40B4-BE49-F238E27FC236}">
                    <a16:creationId xmlns:a16="http://schemas.microsoft.com/office/drawing/2014/main" id="{272222FD-022F-44C2-B9C2-C5A25A5A2EB3}"/>
                  </a:ext>
                </a:extLst>
              </p:cNvPr>
              <p:cNvPicPr/>
              <p:nvPr/>
            </p:nvPicPr>
            <p:blipFill>
              <a:blip r:embed="rId127"/>
              <a:stretch>
                <a:fillRect/>
              </a:stretch>
            </p:blipFill>
            <p:spPr>
              <a:xfrm>
                <a:off x="6709800" y="2549672"/>
                <a:ext cx="959760" cy="44461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8">
            <p14:nvContentPartPr>
              <p14:cNvPr id="53" name="Ink 52">
                <a:extLst>
                  <a:ext uri="{FF2B5EF4-FFF2-40B4-BE49-F238E27FC236}">
                    <a16:creationId xmlns:a16="http://schemas.microsoft.com/office/drawing/2014/main" id="{E6A34949-0B38-4BD6-A8A8-CD8462DA206A}"/>
                  </a:ext>
                </a:extLst>
              </p14:cNvPr>
              <p14:cNvContentPartPr/>
              <p14:nvPr/>
            </p14:nvContentPartPr>
            <p14:xfrm>
              <a:off x="1905960" y="3215680"/>
              <a:ext cx="897480" cy="361080"/>
            </p14:xfrm>
          </p:contentPart>
        </mc:Choice>
        <mc:Fallback xmlns="">
          <p:pic>
            <p:nvPicPr>
              <p:cNvPr id="53" name="Ink 52">
                <a:extLst>
                  <a:ext uri="{FF2B5EF4-FFF2-40B4-BE49-F238E27FC236}">
                    <a16:creationId xmlns:a16="http://schemas.microsoft.com/office/drawing/2014/main" id="{E6A34949-0B38-4BD6-A8A8-CD8462DA206A}"/>
                  </a:ext>
                </a:extLst>
              </p:cNvPr>
              <p:cNvPicPr/>
              <p:nvPr/>
            </p:nvPicPr>
            <p:blipFill>
              <a:blip r:embed="rId129"/>
              <a:stretch>
                <a:fillRect/>
              </a:stretch>
            </p:blipFill>
            <p:spPr>
              <a:xfrm>
                <a:off x="1896960" y="3207040"/>
                <a:ext cx="915120" cy="378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0">
            <p14:nvContentPartPr>
              <p14:cNvPr id="63" name="Ink 62">
                <a:extLst>
                  <a:ext uri="{FF2B5EF4-FFF2-40B4-BE49-F238E27FC236}">
                    <a16:creationId xmlns:a16="http://schemas.microsoft.com/office/drawing/2014/main" id="{4F7DF870-3FE6-4091-BBA6-5797934D06F8}"/>
                  </a:ext>
                </a:extLst>
              </p14:cNvPr>
              <p14:cNvContentPartPr/>
              <p14:nvPr/>
            </p14:nvContentPartPr>
            <p14:xfrm>
              <a:off x="3348840" y="3713200"/>
              <a:ext cx="40680" cy="60840"/>
            </p14:xfrm>
          </p:contentPart>
        </mc:Choice>
        <mc:Fallback xmlns="">
          <p:pic>
            <p:nvPicPr>
              <p:cNvPr id="63" name="Ink 62">
                <a:extLst>
                  <a:ext uri="{FF2B5EF4-FFF2-40B4-BE49-F238E27FC236}">
                    <a16:creationId xmlns:a16="http://schemas.microsoft.com/office/drawing/2014/main" id="{4F7DF870-3FE6-4091-BBA6-5797934D06F8}"/>
                  </a:ext>
                </a:extLst>
              </p:cNvPr>
              <p:cNvPicPr/>
              <p:nvPr/>
            </p:nvPicPr>
            <p:blipFill>
              <a:blip r:embed="rId131"/>
              <a:stretch>
                <a:fillRect/>
              </a:stretch>
            </p:blipFill>
            <p:spPr>
              <a:xfrm>
                <a:off x="3339840" y="3704200"/>
                <a:ext cx="58320" cy="78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2">
            <p14:nvContentPartPr>
              <p14:cNvPr id="74" name="Ink 73">
                <a:extLst>
                  <a:ext uri="{FF2B5EF4-FFF2-40B4-BE49-F238E27FC236}">
                    <a16:creationId xmlns:a16="http://schemas.microsoft.com/office/drawing/2014/main" id="{AB1339C2-F72F-4D2B-BD1E-7F5844BDFAA9}"/>
                  </a:ext>
                </a:extLst>
              </p14:cNvPr>
              <p14:cNvContentPartPr/>
              <p14:nvPr/>
            </p14:nvContentPartPr>
            <p14:xfrm>
              <a:off x="3308880" y="3384520"/>
              <a:ext cx="810720" cy="278640"/>
            </p14:xfrm>
          </p:contentPart>
        </mc:Choice>
        <mc:Fallback xmlns="">
          <p:pic>
            <p:nvPicPr>
              <p:cNvPr id="74" name="Ink 73">
                <a:extLst>
                  <a:ext uri="{FF2B5EF4-FFF2-40B4-BE49-F238E27FC236}">
                    <a16:creationId xmlns:a16="http://schemas.microsoft.com/office/drawing/2014/main" id="{AB1339C2-F72F-4D2B-BD1E-7F5844BDFAA9}"/>
                  </a:ext>
                </a:extLst>
              </p:cNvPr>
              <p:cNvPicPr/>
              <p:nvPr/>
            </p:nvPicPr>
            <p:blipFill>
              <a:blip r:embed="rId133"/>
              <a:stretch>
                <a:fillRect/>
              </a:stretch>
            </p:blipFill>
            <p:spPr>
              <a:xfrm>
                <a:off x="3299880" y="3375520"/>
                <a:ext cx="828360" cy="296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4">
            <p14:nvContentPartPr>
              <p14:cNvPr id="75" name="Ink 74">
                <a:extLst>
                  <a:ext uri="{FF2B5EF4-FFF2-40B4-BE49-F238E27FC236}">
                    <a16:creationId xmlns:a16="http://schemas.microsoft.com/office/drawing/2014/main" id="{8D41EC7D-38C2-487F-B937-98A08D7B2D66}"/>
                  </a:ext>
                </a:extLst>
              </p14:cNvPr>
              <p14:cNvContentPartPr/>
              <p14:nvPr/>
            </p14:nvContentPartPr>
            <p14:xfrm>
              <a:off x="3837000" y="3266440"/>
              <a:ext cx="165960" cy="61200"/>
            </p14:xfrm>
          </p:contentPart>
        </mc:Choice>
        <mc:Fallback xmlns="">
          <p:pic>
            <p:nvPicPr>
              <p:cNvPr id="75" name="Ink 74">
                <a:extLst>
                  <a:ext uri="{FF2B5EF4-FFF2-40B4-BE49-F238E27FC236}">
                    <a16:creationId xmlns:a16="http://schemas.microsoft.com/office/drawing/2014/main" id="{8D41EC7D-38C2-487F-B937-98A08D7B2D66}"/>
                  </a:ext>
                </a:extLst>
              </p:cNvPr>
              <p:cNvPicPr/>
              <p:nvPr/>
            </p:nvPicPr>
            <p:blipFill>
              <a:blip r:embed="rId135"/>
              <a:stretch>
                <a:fillRect/>
              </a:stretch>
            </p:blipFill>
            <p:spPr>
              <a:xfrm>
                <a:off x="3828000" y="3257440"/>
                <a:ext cx="183600" cy="78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6">
            <p14:nvContentPartPr>
              <p14:cNvPr id="76" name="Ink 75">
                <a:extLst>
                  <a:ext uri="{FF2B5EF4-FFF2-40B4-BE49-F238E27FC236}">
                    <a16:creationId xmlns:a16="http://schemas.microsoft.com/office/drawing/2014/main" id="{C27728DD-EE70-4251-B587-6EFDC70C0CF0}"/>
                  </a:ext>
                </a:extLst>
              </p14:cNvPr>
              <p14:cNvContentPartPr/>
              <p14:nvPr/>
            </p14:nvContentPartPr>
            <p14:xfrm>
              <a:off x="4221480" y="3438880"/>
              <a:ext cx="129600" cy="10800"/>
            </p14:xfrm>
          </p:contentPart>
        </mc:Choice>
        <mc:Fallback xmlns="">
          <p:pic>
            <p:nvPicPr>
              <p:cNvPr id="76" name="Ink 75">
                <a:extLst>
                  <a:ext uri="{FF2B5EF4-FFF2-40B4-BE49-F238E27FC236}">
                    <a16:creationId xmlns:a16="http://schemas.microsoft.com/office/drawing/2014/main" id="{C27728DD-EE70-4251-B587-6EFDC70C0CF0}"/>
                  </a:ext>
                </a:extLst>
              </p:cNvPr>
              <p:cNvPicPr/>
              <p:nvPr/>
            </p:nvPicPr>
            <p:blipFill>
              <a:blip r:embed="rId137"/>
              <a:stretch>
                <a:fillRect/>
              </a:stretch>
            </p:blipFill>
            <p:spPr>
              <a:xfrm>
                <a:off x="4212480" y="3429880"/>
                <a:ext cx="147240" cy="28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8">
            <p14:nvContentPartPr>
              <p14:cNvPr id="77" name="Ink 76">
                <a:extLst>
                  <a:ext uri="{FF2B5EF4-FFF2-40B4-BE49-F238E27FC236}">
                    <a16:creationId xmlns:a16="http://schemas.microsoft.com/office/drawing/2014/main" id="{3027931C-F915-4AAE-95A1-C05B33E847BB}"/>
                  </a:ext>
                </a:extLst>
              </p14:cNvPr>
              <p14:cNvContentPartPr/>
              <p14:nvPr/>
            </p14:nvContentPartPr>
            <p14:xfrm>
              <a:off x="4243080" y="3491800"/>
              <a:ext cx="87840" cy="19080"/>
            </p14:xfrm>
          </p:contentPart>
        </mc:Choice>
        <mc:Fallback xmlns="">
          <p:pic>
            <p:nvPicPr>
              <p:cNvPr id="77" name="Ink 76">
                <a:extLst>
                  <a:ext uri="{FF2B5EF4-FFF2-40B4-BE49-F238E27FC236}">
                    <a16:creationId xmlns:a16="http://schemas.microsoft.com/office/drawing/2014/main" id="{3027931C-F915-4AAE-95A1-C05B33E847BB}"/>
                  </a:ext>
                </a:extLst>
              </p:cNvPr>
              <p:cNvPicPr/>
              <p:nvPr/>
            </p:nvPicPr>
            <p:blipFill>
              <a:blip r:embed="rId139"/>
              <a:stretch>
                <a:fillRect/>
              </a:stretch>
            </p:blipFill>
            <p:spPr>
              <a:xfrm>
                <a:off x="4234440" y="3482800"/>
                <a:ext cx="105480" cy="36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0">
            <p14:nvContentPartPr>
              <p14:cNvPr id="92" name="Ink 91">
                <a:extLst>
                  <a:ext uri="{FF2B5EF4-FFF2-40B4-BE49-F238E27FC236}">
                    <a16:creationId xmlns:a16="http://schemas.microsoft.com/office/drawing/2014/main" id="{8D9FE9C4-43D7-4AB2-94B2-A4B55403BD52}"/>
                  </a:ext>
                </a:extLst>
              </p14:cNvPr>
              <p14:cNvContentPartPr/>
              <p14:nvPr/>
            </p14:nvContentPartPr>
            <p14:xfrm>
              <a:off x="4454760" y="3239800"/>
              <a:ext cx="352080" cy="496800"/>
            </p14:xfrm>
          </p:contentPart>
        </mc:Choice>
        <mc:Fallback xmlns="">
          <p:pic>
            <p:nvPicPr>
              <p:cNvPr id="92" name="Ink 91">
                <a:extLst>
                  <a:ext uri="{FF2B5EF4-FFF2-40B4-BE49-F238E27FC236}">
                    <a16:creationId xmlns:a16="http://schemas.microsoft.com/office/drawing/2014/main" id="{8D9FE9C4-43D7-4AB2-94B2-A4B55403BD52}"/>
                  </a:ext>
                </a:extLst>
              </p:cNvPr>
              <p:cNvPicPr/>
              <p:nvPr/>
            </p:nvPicPr>
            <p:blipFill>
              <a:blip r:embed="rId141"/>
              <a:stretch>
                <a:fillRect/>
              </a:stretch>
            </p:blipFill>
            <p:spPr>
              <a:xfrm>
                <a:off x="4445769" y="3231160"/>
                <a:ext cx="369702" cy="514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2">
            <p14:nvContentPartPr>
              <p14:cNvPr id="104" name="Ink 103">
                <a:extLst>
                  <a:ext uri="{FF2B5EF4-FFF2-40B4-BE49-F238E27FC236}">
                    <a16:creationId xmlns:a16="http://schemas.microsoft.com/office/drawing/2014/main" id="{C118A89E-D2E8-4FB0-A1BD-ED0FCF4F8765}"/>
                  </a:ext>
                </a:extLst>
              </p14:cNvPr>
              <p14:cNvContentPartPr/>
              <p14:nvPr/>
            </p14:nvContentPartPr>
            <p14:xfrm>
              <a:off x="4888920" y="3297040"/>
              <a:ext cx="784800" cy="327600"/>
            </p14:xfrm>
          </p:contentPart>
        </mc:Choice>
        <mc:Fallback xmlns="">
          <p:pic>
            <p:nvPicPr>
              <p:cNvPr id="104" name="Ink 103">
                <a:extLst>
                  <a:ext uri="{FF2B5EF4-FFF2-40B4-BE49-F238E27FC236}">
                    <a16:creationId xmlns:a16="http://schemas.microsoft.com/office/drawing/2014/main" id="{C118A89E-D2E8-4FB0-A1BD-ED0FCF4F8765}"/>
                  </a:ext>
                </a:extLst>
              </p:cNvPr>
              <p:cNvPicPr/>
              <p:nvPr/>
            </p:nvPicPr>
            <p:blipFill>
              <a:blip r:embed="rId143"/>
              <a:stretch>
                <a:fillRect/>
              </a:stretch>
            </p:blipFill>
            <p:spPr>
              <a:xfrm>
                <a:off x="4880280" y="3288050"/>
                <a:ext cx="802440" cy="34522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4">
            <p14:nvContentPartPr>
              <p14:cNvPr id="105" name="Ink 104">
                <a:extLst>
                  <a:ext uri="{FF2B5EF4-FFF2-40B4-BE49-F238E27FC236}">
                    <a16:creationId xmlns:a16="http://schemas.microsoft.com/office/drawing/2014/main" id="{B2443836-A296-4481-9CFC-EDD0E0FC0A67}"/>
                  </a:ext>
                </a:extLst>
              </p14:cNvPr>
              <p14:cNvContentPartPr/>
              <p14:nvPr/>
            </p14:nvContentPartPr>
            <p14:xfrm>
              <a:off x="5831040" y="3474160"/>
              <a:ext cx="163080" cy="5760"/>
            </p14:xfrm>
          </p:contentPart>
        </mc:Choice>
        <mc:Fallback xmlns="">
          <p:pic>
            <p:nvPicPr>
              <p:cNvPr id="105" name="Ink 104">
                <a:extLst>
                  <a:ext uri="{FF2B5EF4-FFF2-40B4-BE49-F238E27FC236}">
                    <a16:creationId xmlns:a16="http://schemas.microsoft.com/office/drawing/2014/main" id="{B2443836-A296-4481-9CFC-EDD0E0FC0A67}"/>
                  </a:ext>
                </a:extLst>
              </p:cNvPr>
              <p:cNvPicPr/>
              <p:nvPr/>
            </p:nvPicPr>
            <p:blipFill>
              <a:blip r:embed="rId145"/>
              <a:stretch>
                <a:fillRect/>
              </a:stretch>
            </p:blipFill>
            <p:spPr>
              <a:xfrm>
                <a:off x="5822400" y="3465520"/>
                <a:ext cx="180720" cy="23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6">
            <p14:nvContentPartPr>
              <p14:cNvPr id="106" name="Ink 105">
                <a:extLst>
                  <a:ext uri="{FF2B5EF4-FFF2-40B4-BE49-F238E27FC236}">
                    <a16:creationId xmlns:a16="http://schemas.microsoft.com/office/drawing/2014/main" id="{0E12924A-322A-4782-A8A5-17DFF503A5D6}"/>
                  </a:ext>
                </a:extLst>
              </p14:cNvPr>
              <p14:cNvContentPartPr/>
              <p14:nvPr/>
            </p14:nvContentPartPr>
            <p14:xfrm>
              <a:off x="5872080" y="3531400"/>
              <a:ext cx="139680" cy="9720"/>
            </p14:xfrm>
          </p:contentPart>
        </mc:Choice>
        <mc:Fallback xmlns="">
          <p:pic>
            <p:nvPicPr>
              <p:cNvPr id="106" name="Ink 105">
                <a:extLst>
                  <a:ext uri="{FF2B5EF4-FFF2-40B4-BE49-F238E27FC236}">
                    <a16:creationId xmlns:a16="http://schemas.microsoft.com/office/drawing/2014/main" id="{0E12924A-322A-4782-A8A5-17DFF503A5D6}"/>
                  </a:ext>
                </a:extLst>
              </p:cNvPr>
              <p:cNvPicPr/>
              <p:nvPr/>
            </p:nvPicPr>
            <p:blipFill>
              <a:blip r:embed="rId147"/>
              <a:stretch>
                <a:fillRect/>
              </a:stretch>
            </p:blipFill>
            <p:spPr>
              <a:xfrm>
                <a:off x="5863440" y="3522760"/>
                <a:ext cx="157320" cy="2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8">
            <p14:nvContentPartPr>
              <p14:cNvPr id="117" name="Ink 116">
                <a:extLst>
                  <a:ext uri="{FF2B5EF4-FFF2-40B4-BE49-F238E27FC236}">
                    <a16:creationId xmlns:a16="http://schemas.microsoft.com/office/drawing/2014/main" id="{27B9FF59-1D55-4297-BEF9-0BFB3F2DA075}"/>
                  </a:ext>
                </a:extLst>
              </p14:cNvPr>
              <p14:cNvContentPartPr/>
              <p14:nvPr/>
            </p14:nvContentPartPr>
            <p14:xfrm>
              <a:off x="6181680" y="3256000"/>
              <a:ext cx="684360" cy="453600"/>
            </p14:xfrm>
          </p:contentPart>
        </mc:Choice>
        <mc:Fallback xmlns="">
          <p:pic>
            <p:nvPicPr>
              <p:cNvPr id="117" name="Ink 116">
                <a:extLst>
                  <a:ext uri="{FF2B5EF4-FFF2-40B4-BE49-F238E27FC236}">
                    <a16:creationId xmlns:a16="http://schemas.microsoft.com/office/drawing/2014/main" id="{27B9FF59-1D55-4297-BEF9-0BFB3F2DA075}"/>
                  </a:ext>
                </a:extLst>
              </p:cNvPr>
              <p:cNvPicPr/>
              <p:nvPr/>
            </p:nvPicPr>
            <p:blipFill>
              <a:blip r:embed="rId149"/>
              <a:stretch>
                <a:fillRect/>
              </a:stretch>
            </p:blipFill>
            <p:spPr>
              <a:xfrm>
                <a:off x="6173035" y="3247353"/>
                <a:ext cx="702009" cy="47125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0">
            <p14:nvContentPartPr>
              <p14:cNvPr id="118" name="Ink 117">
                <a:extLst>
                  <a:ext uri="{FF2B5EF4-FFF2-40B4-BE49-F238E27FC236}">
                    <a16:creationId xmlns:a16="http://schemas.microsoft.com/office/drawing/2014/main" id="{05B03B1B-CB04-4BC2-8432-4FEB65B2E6B3}"/>
                  </a:ext>
                </a:extLst>
              </p14:cNvPr>
              <p14:cNvContentPartPr/>
              <p14:nvPr/>
            </p14:nvContentPartPr>
            <p14:xfrm>
              <a:off x="6966480" y="3399280"/>
              <a:ext cx="123480" cy="164520"/>
            </p14:xfrm>
          </p:contentPart>
        </mc:Choice>
        <mc:Fallback xmlns="">
          <p:pic>
            <p:nvPicPr>
              <p:cNvPr id="118" name="Ink 117">
                <a:extLst>
                  <a:ext uri="{FF2B5EF4-FFF2-40B4-BE49-F238E27FC236}">
                    <a16:creationId xmlns:a16="http://schemas.microsoft.com/office/drawing/2014/main" id="{05B03B1B-CB04-4BC2-8432-4FEB65B2E6B3}"/>
                  </a:ext>
                </a:extLst>
              </p:cNvPr>
              <p:cNvPicPr/>
              <p:nvPr/>
            </p:nvPicPr>
            <p:blipFill>
              <a:blip r:embed="rId151"/>
              <a:stretch>
                <a:fillRect/>
              </a:stretch>
            </p:blipFill>
            <p:spPr>
              <a:xfrm>
                <a:off x="6957480" y="3390280"/>
                <a:ext cx="141120" cy="182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2">
            <p14:nvContentPartPr>
              <p14:cNvPr id="119" name="Ink 118">
                <a:extLst>
                  <a:ext uri="{FF2B5EF4-FFF2-40B4-BE49-F238E27FC236}">
                    <a16:creationId xmlns:a16="http://schemas.microsoft.com/office/drawing/2014/main" id="{80491044-A8C5-4FC9-8C19-F2CAC5E43E41}"/>
                  </a:ext>
                </a:extLst>
              </p14:cNvPr>
              <p14:cNvContentPartPr/>
              <p14:nvPr/>
            </p14:nvContentPartPr>
            <p14:xfrm>
              <a:off x="6957120" y="3322240"/>
              <a:ext cx="124200" cy="37440"/>
            </p14:xfrm>
          </p:contentPart>
        </mc:Choice>
        <mc:Fallback xmlns="">
          <p:pic>
            <p:nvPicPr>
              <p:cNvPr id="119" name="Ink 118">
                <a:extLst>
                  <a:ext uri="{FF2B5EF4-FFF2-40B4-BE49-F238E27FC236}">
                    <a16:creationId xmlns:a16="http://schemas.microsoft.com/office/drawing/2014/main" id="{80491044-A8C5-4FC9-8C19-F2CAC5E43E41}"/>
                  </a:ext>
                </a:extLst>
              </p:cNvPr>
              <p:cNvPicPr/>
              <p:nvPr/>
            </p:nvPicPr>
            <p:blipFill>
              <a:blip r:embed="rId153"/>
              <a:stretch>
                <a:fillRect/>
              </a:stretch>
            </p:blipFill>
            <p:spPr>
              <a:xfrm>
                <a:off x="6948480" y="3313240"/>
                <a:ext cx="141840" cy="55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4">
            <p14:nvContentPartPr>
              <p14:cNvPr id="120" name="Ink 119">
                <a:extLst>
                  <a:ext uri="{FF2B5EF4-FFF2-40B4-BE49-F238E27FC236}">
                    <a16:creationId xmlns:a16="http://schemas.microsoft.com/office/drawing/2014/main" id="{102BAB99-5368-410E-A4CF-6D1A302DB7B7}"/>
                  </a:ext>
                </a:extLst>
              </p14:cNvPr>
              <p14:cNvContentPartPr/>
              <p14:nvPr/>
            </p14:nvContentPartPr>
            <p14:xfrm>
              <a:off x="6968640" y="3239800"/>
              <a:ext cx="128880" cy="13680"/>
            </p14:xfrm>
          </p:contentPart>
        </mc:Choice>
        <mc:Fallback xmlns="">
          <p:pic>
            <p:nvPicPr>
              <p:cNvPr id="120" name="Ink 119">
                <a:extLst>
                  <a:ext uri="{FF2B5EF4-FFF2-40B4-BE49-F238E27FC236}">
                    <a16:creationId xmlns:a16="http://schemas.microsoft.com/office/drawing/2014/main" id="{102BAB99-5368-410E-A4CF-6D1A302DB7B7}"/>
                  </a:ext>
                </a:extLst>
              </p:cNvPr>
              <p:cNvPicPr/>
              <p:nvPr/>
            </p:nvPicPr>
            <p:blipFill>
              <a:blip r:embed="rId155"/>
              <a:stretch>
                <a:fillRect/>
              </a:stretch>
            </p:blipFill>
            <p:spPr>
              <a:xfrm>
                <a:off x="6959640" y="3230800"/>
                <a:ext cx="146520" cy="31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6">
            <p14:nvContentPartPr>
              <p14:cNvPr id="121" name="Ink 120">
                <a:extLst>
                  <a:ext uri="{FF2B5EF4-FFF2-40B4-BE49-F238E27FC236}">
                    <a16:creationId xmlns:a16="http://schemas.microsoft.com/office/drawing/2014/main" id="{232B5F05-27B7-4240-866A-508AA9F6362A}"/>
                  </a:ext>
                </a:extLst>
              </p14:cNvPr>
              <p14:cNvContentPartPr/>
              <p14:nvPr/>
            </p14:nvContentPartPr>
            <p14:xfrm>
              <a:off x="7316400" y="3430600"/>
              <a:ext cx="147600" cy="4320"/>
            </p14:xfrm>
          </p:contentPart>
        </mc:Choice>
        <mc:Fallback xmlns="">
          <p:pic>
            <p:nvPicPr>
              <p:cNvPr id="121" name="Ink 120">
                <a:extLst>
                  <a:ext uri="{FF2B5EF4-FFF2-40B4-BE49-F238E27FC236}">
                    <a16:creationId xmlns:a16="http://schemas.microsoft.com/office/drawing/2014/main" id="{232B5F05-27B7-4240-866A-508AA9F6362A}"/>
                  </a:ext>
                </a:extLst>
              </p:cNvPr>
              <p:cNvPicPr/>
              <p:nvPr/>
            </p:nvPicPr>
            <p:blipFill>
              <a:blip r:embed="rId157"/>
              <a:stretch>
                <a:fillRect/>
              </a:stretch>
            </p:blipFill>
            <p:spPr>
              <a:xfrm>
                <a:off x="7307400" y="3421960"/>
                <a:ext cx="165240" cy="21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8">
            <p14:nvContentPartPr>
              <p14:cNvPr id="122" name="Ink 121">
                <a:extLst>
                  <a:ext uri="{FF2B5EF4-FFF2-40B4-BE49-F238E27FC236}">
                    <a16:creationId xmlns:a16="http://schemas.microsoft.com/office/drawing/2014/main" id="{0358D0FC-D19D-42C2-A02F-E0E9CB532914}"/>
                  </a:ext>
                </a:extLst>
              </p14:cNvPr>
              <p14:cNvContentPartPr/>
              <p14:nvPr/>
            </p14:nvContentPartPr>
            <p14:xfrm>
              <a:off x="7327560" y="3501160"/>
              <a:ext cx="151560" cy="8280"/>
            </p14:xfrm>
          </p:contentPart>
        </mc:Choice>
        <mc:Fallback xmlns="">
          <p:pic>
            <p:nvPicPr>
              <p:cNvPr id="122" name="Ink 121">
                <a:extLst>
                  <a:ext uri="{FF2B5EF4-FFF2-40B4-BE49-F238E27FC236}">
                    <a16:creationId xmlns:a16="http://schemas.microsoft.com/office/drawing/2014/main" id="{0358D0FC-D19D-42C2-A02F-E0E9CB532914}"/>
                  </a:ext>
                </a:extLst>
              </p:cNvPr>
              <p:cNvPicPr/>
              <p:nvPr/>
            </p:nvPicPr>
            <p:blipFill>
              <a:blip r:embed="rId159"/>
              <a:stretch>
                <a:fillRect/>
              </a:stretch>
            </p:blipFill>
            <p:spPr>
              <a:xfrm>
                <a:off x="7318560" y="3492160"/>
                <a:ext cx="169200" cy="25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0">
            <p14:nvContentPartPr>
              <p14:cNvPr id="126" name="Ink 125">
                <a:extLst>
                  <a:ext uri="{FF2B5EF4-FFF2-40B4-BE49-F238E27FC236}">
                    <a16:creationId xmlns:a16="http://schemas.microsoft.com/office/drawing/2014/main" id="{18BF8E1D-001F-44D7-9CA3-2522DD8F44DB}"/>
                  </a:ext>
                </a:extLst>
              </p14:cNvPr>
              <p14:cNvContentPartPr/>
              <p14:nvPr/>
            </p14:nvContentPartPr>
            <p14:xfrm>
              <a:off x="7986360" y="3270400"/>
              <a:ext cx="240840" cy="66600"/>
            </p14:xfrm>
          </p:contentPart>
        </mc:Choice>
        <mc:Fallback xmlns="">
          <p:pic>
            <p:nvPicPr>
              <p:cNvPr id="126" name="Ink 125">
                <a:extLst>
                  <a:ext uri="{FF2B5EF4-FFF2-40B4-BE49-F238E27FC236}">
                    <a16:creationId xmlns:a16="http://schemas.microsoft.com/office/drawing/2014/main" id="{18BF8E1D-001F-44D7-9CA3-2522DD8F44DB}"/>
                  </a:ext>
                </a:extLst>
              </p:cNvPr>
              <p:cNvPicPr/>
              <p:nvPr/>
            </p:nvPicPr>
            <p:blipFill>
              <a:blip r:embed="rId161"/>
              <a:stretch>
                <a:fillRect/>
              </a:stretch>
            </p:blipFill>
            <p:spPr>
              <a:xfrm>
                <a:off x="7977360" y="3261400"/>
                <a:ext cx="258480" cy="84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2">
            <p14:nvContentPartPr>
              <p14:cNvPr id="127" name="Ink 126">
                <a:extLst>
                  <a:ext uri="{FF2B5EF4-FFF2-40B4-BE49-F238E27FC236}">
                    <a16:creationId xmlns:a16="http://schemas.microsoft.com/office/drawing/2014/main" id="{C120492D-F0DE-472B-8BAE-C2FBFD036F05}"/>
                  </a:ext>
                </a:extLst>
              </p14:cNvPr>
              <p14:cNvContentPartPr/>
              <p14:nvPr/>
            </p14:nvContentPartPr>
            <p14:xfrm>
              <a:off x="8001480" y="3169240"/>
              <a:ext cx="247680" cy="20880"/>
            </p14:xfrm>
          </p:contentPart>
        </mc:Choice>
        <mc:Fallback xmlns="">
          <p:pic>
            <p:nvPicPr>
              <p:cNvPr id="127" name="Ink 126">
                <a:extLst>
                  <a:ext uri="{FF2B5EF4-FFF2-40B4-BE49-F238E27FC236}">
                    <a16:creationId xmlns:a16="http://schemas.microsoft.com/office/drawing/2014/main" id="{C120492D-F0DE-472B-8BAE-C2FBFD036F05}"/>
                  </a:ext>
                </a:extLst>
              </p:cNvPr>
              <p:cNvPicPr/>
              <p:nvPr/>
            </p:nvPicPr>
            <p:blipFill>
              <a:blip r:embed="rId163"/>
              <a:stretch>
                <a:fillRect/>
              </a:stretch>
            </p:blipFill>
            <p:spPr>
              <a:xfrm>
                <a:off x="7992840" y="3160240"/>
                <a:ext cx="265320" cy="38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4">
            <p14:nvContentPartPr>
              <p14:cNvPr id="128" name="Ink 127">
                <a:extLst>
                  <a:ext uri="{FF2B5EF4-FFF2-40B4-BE49-F238E27FC236}">
                    <a16:creationId xmlns:a16="http://schemas.microsoft.com/office/drawing/2014/main" id="{1EE987F5-19D6-4A7B-80F7-F739CAC591A6}"/>
                  </a:ext>
                </a:extLst>
              </p14:cNvPr>
              <p14:cNvContentPartPr/>
              <p14:nvPr/>
            </p14:nvContentPartPr>
            <p14:xfrm>
              <a:off x="7615200" y="3397480"/>
              <a:ext cx="552960" cy="188280"/>
            </p14:xfrm>
          </p:contentPart>
        </mc:Choice>
        <mc:Fallback xmlns="">
          <p:pic>
            <p:nvPicPr>
              <p:cNvPr id="128" name="Ink 127">
                <a:extLst>
                  <a:ext uri="{FF2B5EF4-FFF2-40B4-BE49-F238E27FC236}">
                    <a16:creationId xmlns:a16="http://schemas.microsoft.com/office/drawing/2014/main" id="{1EE987F5-19D6-4A7B-80F7-F739CAC591A6}"/>
                  </a:ext>
                </a:extLst>
              </p:cNvPr>
              <p:cNvPicPr/>
              <p:nvPr/>
            </p:nvPicPr>
            <p:blipFill>
              <a:blip r:embed="rId165"/>
              <a:stretch>
                <a:fillRect/>
              </a:stretch>
            </p:blipFill>
            <p:spPr>
              <a:xfrm>
                <a:off x="7606200" y="3388840"/>
                <a:ext cx="570600" cy="205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6">
            <p14:nvContentPartPr>
              <p14:cNvPr id="129" name="Ink 128">
                <a:extLst>
                  <a:ext uri="{FF2B5EF4-FFF2-40B4-BE49-F238E27FC236}">
                    <a16:creationId xmlns:a16="http://schemas.microsoft.com/office/drawing/2014/main" id="{2CB37493-CF5E-4993-8DC6-95ED8ECD87A6}"/>
                  </a:ext>
                </a:extLst>
              </p14:cNvPr>
              <p14:cNvContentPartPr/>
              <p14:nvPr/>
            </p14:nvContentPartPr>
            <p14:xfrm>
              <a:off x="3182880" y="3788800"/>
              <a:ext cx="898200" cy="28080"/>
            </p14:xfrm>
          </p:contentPart>
        </mc:Choice>
        <mc:Fallback xmlns="">
          <p:pic>
            <p:nvPicPr>
              <p:cNvPr id="129" name="Ink 128">
                <a:extLst>
                  <a:ext uri="{FF2B5EF4-FFF2-40B4-BE49-F238E27FC236}">
                    <a16:creationId xmlns:a16="http://schemas.microsoft.com/office/drawing/2014/main" id="{2CB37493-CF5E-4993-8DC6-95ED8ECD87A6}"/>
                  </a:ext>
                </a:extLst>
              </p:cNvPr>
              <p:cNvPicPr/>
              <p:nvPr/>
            </p:nvPicPr>
            <p:blipFill>
              <a:blip r:embed="rId167"/>
              <a:stretch>
                <a:fillRect/>
              </a:stretch>
            </p:blipFill>
            <p:spPr>
              <a:xfrm>
                <a:off x="3165240" y="3752800"/>
                <a:ext cx="933840" cy="99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8">
            <p14:nvContentPartPr>
              <p14:cNvPr id="130" name="Ink 129">
                <a:extLst>
                  <a:ext uri="{FF2B5EF4-FFF2-40B4-BE49-F238E27FC236}">
                    <a16:creationId xmlns:a16="http://schemas.microsoft.com/office/drawing/2014/main" id="{23504759-5E91-4DC7-8FCD-FC36D9A6D71D}"/>
                  </a:ext>
                </a:extLst>
              </p14:cNvPr>
              <p14:cNvContentPartPr/>
              <p14:nvPr/>
            </p14:nvContentPartPr>
            <p14:xfrm>
              <a:off x="7542840" y="3636520"/>
              <a:ext cx="709560" cy="14760"/>
            </p14:xfrm>
          </p:contentPart>
        </mc:Choice>
        <mc:Fallback xmlns="">
          <p:pic>
            <p:nvPicPr>
              <p:cNvPr id="130" name="Ink 129">
                <a:extLst>
                  <a:ext uri="{FF2B5EF4-FFF2-40B4-BE49-F238E27FC236}">
                    <a16:creationId xmlns:a16="http://schemas.microsoft.com/office/drawing/2014/main" id="{23504759-5E91-4DC7-8FCD-FC36D9A6D71D}"/>
                  </a:ext>
                </a:extLst>
              </p:cNvPr>
              <p:cNvPicPr/>
              <p:nvPr/>
            </p:nvPicPr>
            <p:blipFill>
              <a:blip r:embed="rId169"/>
              <a:stretch>
                <a:fillRect/>
              </a:stretch>
            </p:blipFill>
            <p:spPr>
              <a:xfrm>
                <a:off x="7525200" y="3600520"/>
                <a:ext cx="745200" cy="86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0">
            <p14:nvContentPartPr>
              <p14:cNvPr id="140" name="Ink 139">
                <a:extLst>
                  <a:ext uri="{FF2B5EF4-FFF2-40B4-BE49-F238E27FC236}">
                    <a16:creationId xmlns:a16="http://schemas.microsoft.com/office/drawing/2014/main" id="{F6E3414D-8F7F-4A89-8077-02504A5203FA}"/>
                  </a:ext>
                </a:extLst>
              </p14:cNvPr>
              <p14:cNvContentPartPr/>
              <p14:nvPr/>
            </p14:nvContentPartPr>
            <p14:xfrm>
              <a:off x="534720" y="3895360"/>
              <a:ext cx="862920" cy="331560"/>
            </p14:xfrm>
          </p:contentPart>
        </mc:Choice>
        <mc:Fallback xmlns="">
          <p:pic>
            <p:nvPicPr>
              <p:cNvPr id="140" name="Ink 139">
                <a:extLst>
                  <a:ext uri="{FF2B5EF4-FFF2-40B4-BE49-F238E27FC236}">
                    <a16:creationId xmlns:a16="http://schemas.microsoft.com/office/drawing/2014/main" id="{F6E3414D-8F7F-4A89-8077-02504A5203FA}"/>
                  </a:ext>
                </a:extLst>
              </p:cNvPr>
              <p:cNvPicPr/>
              <p:nvPr/>
            </p:nvPicPr>
            <p:blipFill>
              <a:blip r:embed="rId171"/>
              <a:stretch>
                <a:fillRect/>
              </a:stretch>
            </p:blipFill>
            <p:spPr>
              <a:xfrm>
                <a:off x="525724" y="3886711"/>
                <a:ext cx="880553" cy="34921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2">
            <p14:nvContentPartPr>
              <p14:cNvPr id="141" name="Ink 140">
                <a:extLst>
                  <a:ext uri="{FF2B5EF4-FFF2-40B4-BE49-F238E27FC236}">
                    <a16:creationId xmlns:a16="http://schemas.microsoft.com/office/drawing/2014/main" id="{2E937DEE-4A23-4ECC-8096-A49B1C3AEE60}"/>
                  </a:ext>
                </a:extLst>
              </p14:cNvPr>
              <p14:cNvContentPartPr/>
              <p14:nvPr/>
            </p14:nvContentPartPr>
            <p14:xfrm>
              <a:off x="1867440" y="3997960"/>
              <a:ext cx="208440" cy="269280"/>
            </p14:xfrm>
          </p:contentPart>
        </mc:Choice>
        <mc:Fallback xmlns="">
          <p:pic>
            <p:nvPicPr>
              <p:cNvPr id="141" name="Ink 140">
                <a:extLst>
                  <a:ext uri="{FF2B5EF4-FFF2-40B4-BE49-F238E27FC236}">
                    <a16:creationId xmlns:a16="http://schemas.microsoft.com/office/drawing/2014/main" id="{2E937DEE-4A23-4ECC-8096-A49B1C3AEE60}"/>
                  </a:ext>
                </a:extLst>
              </p:cNvPr>
              <p:cNvPicPr/>
              <p:nvPr/>
            </p:nvPicPr>
            <p:blipFill>
              <a:blip r:embed="rId173"/>
              <a:stretch>
                <a:fillRect/>
              </a:stretch>
            </p:blipFill>
            <p:spPr>
              <a:xfrm>
                <a:off x="1858440" y="3989320"/>
                <a:ext cx="226080" cy="286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4">
            <p14:nvContentPartPr>
              <p14:cNvPr id="158" name="Ink 157">
                <a:extLst>
                  <a:ext uri="{FF2B5EF4-FFF2-40B4-BE49-F238E27FC236}">
                    <a16:creationId xmlns:a16="http://schemas.microsoft.com/office/drawing/2014/main" id="{79788C75-7AD9-4467-A8FD-E0D0E0CD95A2}"/>
                  </a:ext>
                </a:extLst>
              </p14:cNvPr>
              <p14:cNvContentPartPr/>
              <p14:nvPr/>
            </p14:nvContentPartPr>
            <p14:xfrm>
              <a:off x="3111240" y="3947560"/>
              <a:ext cx="140760" cy="45360"/>
            </p14:xfrm>
          </p:contentPart>
        </mc:Choice>
        <mc:Fallback xmlns="">
          <p:pic>
            <p:nvPicPr>
              <p:cNvPr id="158" name="Ink 157">
                <a:extLst>
                  <a:ext uri="{FF2B5EF4-FFF2-40B4-BE49-F238E27FC236}">
                    <a16:creationId xmlns:a16="http://schemas.microsoft.com/office/drawing/2014/main" id="{79788C75-7AD9-4467-A8FD-E0D0E0CD95A2}"/>
                  </a:ext>
                </a:extLst>
              </p:cNvPr>
              <p:cNvPicPr/>
              <p:nvPr/>
            </p:nvPicPr>
            <p:blipFill>
              <a:blip r:embed="rId175"/>
              <a:stretch>
                <a:fillRect/>
              </a:stretch>
            </p:blipFill>
            <p:spPr>
              <a:xfrm>
                <a:off x="3102600" y="3938920"/>
                <a:ext cx="158400" cy="63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6">
            <p14:nvContentPartPr>
              <p14:cNvPr id="159" name="Ink 158">
                <a:extLst>
                  <a:ext uri="{FF2B5EF4-FFF2-40B4-BE49-F238E27FC236}">
                    <a16:creationId xmlns:a16="http://schemas.microsoft.com/office/drawing/2014/main" id="{80088635-7370-4F26-8787-615C9DCBD0FB}"/>
                  </a:ext>
                </a:extLst>
              </p14:cNvPr>
              <p14:cNvContentPartPr/>
              <p14:nvPr/>
            </p14:nvContentPartPr>
            <p14:xfrm>
              <a:off x="3550800" y="4075000"/>
              <a:ext cx="167040" cy="14760"/>
            </p14:xfrm>
          </p:contentPart>
        </mc:Choice>
        <mc:Fallback xmlns="">
          <p:pic>
            <p:nvPicPr>
              <p:cNvPr id="159" name="Ink 158">
                <a:extLst>
                  <a:ext uri="{FF2B5EF4-FFF2-40B4-BE49-F238E27FC236}">
                    <a16:creationId xmlns:a16="http://schemas.microsoft.com/office/drawing/2014/main" id="{80088635-7370-4F26-8787-615C9DCBD0FB}"/>
                  </a:ext>
                </a:extLst>
              </p:cNvPr>
              <p:cNvPicPr/>
              <p:nvPr/>
            </p:nvPicPr>
            <p:blipFill>
              <a:blip r:embed="rId177"/>
              <a:stretch>
                <a:fillRect/>
              </a:stretch>
            </p:blipFill>
            <p:spPr>
              <a:xfrm>
                <a:off x="3541800" y="4066360"/>
                <a:ext cx="184680" cy="32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8">
            <p14:nvContentPartPr>
              <p14:cNvPr id="160" name="Ink 159">
                <a:extLst>
                  <a:ext uri="{FF2B5EF4-FFF2-40B4-BE49-F238E27FC236}">
                    <a16:creationId xmlns:a16="http://schemas.microsoft.com/office/drawing/2014/main" id="{763FA116-7B87-4FA3-8C9E-5960D15E2325}"/>
                  </a:ext>
                </a:extLst>
              </p14:cNvPr>
              <p14:cNvContentPartPr/>
              <p14:nvPr/>
            </p14:nvContentPartPr>
            <p14:xfrm>
              <a:off x="3545400" y="4154560"/>
              <a:ext cx="181800" cy="21600"/>
            </p14:xfrm>
          </p:contentPart>
        </mc:Choice>
        <mc:Fallback xmlns="">
          <p:pic>
            <p:nvPicPr>
              <p:cNvPr id="160" name="Ink 159">
                <a:extLst>
                  <a:ext uri="{FF2B5EF4-FFF2-40B4-BE49-F238E27FC236}">
                    <a16:creationId xmlns:a16="http://schemas.microsoft.com/office/drawing/2014/main" id="{763FA116-7B87-4FA3-8C9E-5960D15E2325}"/>
                  </a:ext>
                </a:extLst>
              </p:cNvPr>
              <p:cNvPicPr/>
              <p:nvPr/>
            </p:nvPicPr>
            <p:blipFill>
              <a:blip r:embed="rId179"/>
              <a:stretch>
                <a:fillRect/>
              </a:stretch>
            </p:blipFill>
            <p:spPr>
              <a:xfrm>
                <a:off x="3536400" y="4145560"/>
                <a:ext cx="199440" cy="39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0">
            <p14:nvContentPartPr>
              <p14:cNvPr id="163" name="Ink 162">
                <a:extLst>
                  <a:ext uri="{FF2B5EF4-FFF2-40B4-BE49-F238E27FC236}">
                    <a16:creationId xmlns:a16="http://schemas.microsoft.com/office/drawing/2014/main" id="{FE14848B-AA31-47D8-BE68-F3BF59FD67A4}"/>
                  </a:ext>
                </a:extLst>
              </p14:cNvPr>
              <p14:cNvContentPartPr/>
              <p14:nvPr/>
            </p14:nvContentPartPr>
            <p14:xfrm>
              <a:off x="4142280" y="4166440"/>
              <a:ext cx="165600" cy="148320"/>
            </p14:xfrm>
          </p:contentPart>
        </mc:Choice>
        <mc:Fallback xmlns="">
          <p:pic>
            <p:nvPicPr>
              <p:cNvPr id="163" name="Ink 162">
                <a:extLst>
                  <a:ext uri="{FF2B5EF4-FFF2-40B4-BE49-F238E27FC236}">
                    <a16:creationId xmlns:a16="http://schemas.microsoft.com/office/drawing/2014/main" id="{FE14848B-AA31-47D8-BE68-F3BF59FD67A4}"/>
                  </a:ext>
                </a:extLst>
              </p:cNvPr>
              <p:cNvPicPr/>
              <p:nvPr/>
            </p:nvPicPr>
            <p:blipFill>
              <a:blip r:embed="rId181"/>
              <a:stretch>
                <a:fillRect/>
              </a:stretch>
            </p:blipFill>
            <p:spPr>
              <a:xfrm>
                <a:off x="4133640" y="4157800"/>
                <a:ext cx="183240" cy="165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2">
            <p14:nvContentPartPr>
              <p14:cNvPr id="165" name="Ink 164">
                <a:extLst>
                  <a:ext uri="{FF2B5EF4-FFF2-40B4-BE49-F238E27FC236}">
                    <a16:creationId xmlns:a16="http://schemas.microsoft.com/office/drawing/2014/main" id="{2385C847-A778-4B52-8F44-C9795F9CD562}"/>
                  </a:ext>
                </a:extLst>
              </p14:cNvPr>
              <p14:cNvContentPartPr/>
              <p14:nvPr/>
            </p14:nvContentPartPr>
            <p14:xfrm>
              <a:off x="3892800" y="3911920"/>
              <a:ext cx="171720" cy="387360"/>
            </p14:xfrm>
          </p:contentPart>
        </mc:Choice>
        <mc:Fallback xmlns="">
          <p:pic>
            <p:nvPicPr>
              <p:cNvPr id="165" name="Ink 164">
                <a:extLst>
                  <a:ext uri="{FF2B5EF4-FFF2-40B4-BE49-F238E27FC236}">
                    <a16:creationId xmlns:a16="http://schemas.microsoft.com/office/drawing/2014/main" id="{2385C847-A778-4B52-8F44-C9795F9CD562}"/>
                  </a:ext>
                </a:extLst>
              </p:cNvPr>
              <p:cNvPicPr/>
              <p:nvPr/>
            </p:nvPicPr>
            <p:blipFill>
              <a:blip r:embed="rId183"/>
              <a:stretch>
                <a:fillRect/>
              </a:stretch>
            </p:blipFill>
            <p:spPr>
              <a:xfrm>
                <a:off x="3883800" y="3902920"/>
                <a:ext cx="189360" cy="405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4">
            <p14:nvContentPartPr>
              <p14:cNvPr id="166" name="Ink 165">
                <a:extLst>
                  <a:ext uri="{FF2B5EF4-FFF2-40B4-BE49-F238E27FC236}">
                    <a16:creationId xmlns:a16="http://schemas.microsoft.com/office/drawing/2014/main" id="{E08E7623-5337-4D47-BC63-8BA259EFC161}"/>
                  </a:ext>
                </a:extLst>
              </p14:cNvPr>
              <p14:cNvContentPartPr/>
              <p14:nvPr/>
            </p14:nvContentPartPr>
            <p14:xfrm>
              <a:off x="3078840" y="4064560"/>
              <a:ext cx="312480" cy="229320"/>
            </p14:xfrm>
          </p:contentPart>
        </mc:Choice>
        <mc:Fallback xmlns="">
          <p:pic>
            <p:nvPicPr>
              <p:cNvPr id="166" name="Ink 165">
                <a:extLst>
                  <a:ext uri="{FF2B5EF4-FFF2-40B4-BE49-F238E27FC236}">
                    <a16:creationId xmlns:a16="http://schemas.microsoft.com/office/drawing/2014/main" id="{E08E7623-5337-4D47-BC63-8BA259EFC161}"/>
                  </a:ext>
                </a:extLst>
              </p:cNvPr>
              <p:cNvPicPr/>
              <p:nvPr/>
            </p:nvPicPr>
            <p:blipFill>
              <a:blip r:embed="rId185"/>
              <a:stretch>
                <a:fillRect/>
              </a:stretch>
            </p:blipFill>
            <p:spPr>
              <a:xfrm>
                <a:off x="3070200" y="4055920"/>
                <a:ext cx="330120" cy="246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6">
            <p14:nvContentPartPr>
              <p14:cNvPr id="167" name="Ink 166">
                <a:extLst>
                  <a:ext uri="{FF2B5EF4-FFF2-40B4-BE49-F238E27FC236}">
                    <a16:creationId xmlns:a16="http://schemas.microsoft.com/office/drawing/2014/main" id="{2A02D6A7-546A-4FE4-B859-01B26CC8F684}"/>
                  </a:ext>
                </a:extLst>
              </p14:cNvPr>
              <p14:cNvContentPartPr/>
              <p14:nvPr/>
            </p14:nvContentPartPr>
            <p14:xfrm>
              <a:off x="2166240" y="3955480"/>
              <a:ext cx="833040" cy="358560"/>
            </p14:xfrm>
          </p:contentPart>
        </mc:Choice>
        <mc:Fallback xmlns="">
          <p:pic>
            <p:nvPicPr>
              <p:cNvPr id="167" name="Ink 166">
                <a:extLst>
                  <a:ext uri="{FF2B5EF4-FFF2-40B4-BE49-F238E27FC236}">
                    <a16:creationId xmlns:a16="http://schemas.microsoft.com/office/drawing/2014/main" id="{2A02D6A7-546A-4FE4-B859-01B26CC8F684}"/>
                  </a:ext>
                </a:extLst>
              </p:cNvPr>
              <p:cNvPicPr/>
              <p:nvPr/>
            </p:nvPicPr>
            <p:blipFill>
              <a:blip r:embed="rId187"/>
              <a:stretch>
                <a:fillRect/>
              </a:stretch>
            </p:blipFill>
            <p:spPr>
              <a:xfrm>
                <a:off x="2157596" y="3946831"/>
                <a:ext cx="850688" cy="37621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8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E3E6B711-4C5E-4C0B-A752-946F7C8A3BAD}"/>
                  </a:ext>
                </a:extLst>
              </p14:cNvPr>
              <p14:cNvContentPartPr/>
              <p14:nvPr/>
            </p14:nvContentPartPr>
            <p14:xfrm>
              <a:off x="4878840" y="3139000"/>
              <a:ext cx="1003680" cy="3348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E3E6B711-4C5E-4C0B-A752-946F7C8A3BAD}"/>
                  </a:ext>
                </a:extLst>
              </p:cNvPr>
              <p:cNvPicPr/>
              <p:nvPr/>
            </p:nvPicPr>
            <p:blipFill>
              <a:blip r:embed="rId189"/>
              <a:stretch>
                <a:fillRect/>
              </a:stretch>
            </p:blipFill>
            <p:spPr>
              <a:xfrm>
                <a:off x="4860840" y="3103360"/>
                <a:ext cx="1039320" cy="105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0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B5CE6F0B-F091-4E9F-B838-63652D5A900E}"/>
                  </a:ext>
                </a:extLst>
              </p14:cNvPr>
              <p14:cNvContentPartPr/>
              <p14:nvPr/>
            </p14:nvContentPartPr>
            <p14:xfrm>
              <a:off x="6355920" y="3090040"/>
              <a:ext cx="360" cy="36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B5CE6F0B-F091-4E9F-B838-63652D5A900E}"/>
                  </a:ext>
                </a:extLst>
              </p:cNvPr>
              <p:cNvPicPr/>
              <p:nvPr/>
            </p:nvPicPr>
            <p:blipFill>
              <a:blip r:embed="rId191"/>
              <a:stretch>
                <a:fillRect/>
              </a:stretch>
            </p:blipFill>
            <p:spPr>
              <a:xfrm>
                <a:off x="6338280" y="3054400"/>
                <a:ext cx="36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2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D10511BC-01D8-4EF0-A5BB-8C8FC03F0C32}"/>
                  </a:ext>
                </a:extLst>
              </p14:cNvPr>
              <p14:cNvContentPartPr/>
              <p14:nvPr/>
            </p14:nvContentPartPr>
            <p14:xfrm>
              <a:off x="6314880" y="3040360"/>
              <a:ext cx="1339200" cy="50040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D10511BC-01D8-4EF0-A5BB-8C8FC03F0C32}"/>
                  </a:ext>
                </a:extLst>
              </p:cNvPr>
              <p:cNvPicPr/>
              <p:nvPr/>
            </p:nvPicPr>
            <p:blipFill>
              <a:blip r:embed="rId193"/>
              <a:stretch>
                <a:fillRect/>
              </a:stretch>
            </p:blipFill>
            <p:spPr>
              <a:xfrm>
                <a:off x="6297240" y="3004360"/>
                <a:ext cx="1374840" cy="121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4">
            <p14:nvContentPartPr>
              <p14:cNvPr id="27" name="Ink 26">
                <a:extLst>
                  <a:ext uri="{FF2B5EF4-FFF2-40B4-BE49-F238E27FC236}">
                    <a16:creationId xmlns:a16="http://schemas.microsoft.com/office/drawing/2014/main" id="{ADDEBAC0-8D3F-4A44-BD6D-C61586EF623C}"/>
                  </a:ext>
                </a:extLst>
              </p14:cNvPr>
              <p14:cNvContentPartPr/>
              <p14:nvPr/>
            </p14:nvContentPartPr>
            <p14:xfrm>
              <a:off x="1946640" y="4383880"/>
              <a:ext cx="1382400" cy="56160"/>
            </p14:xfrm>
          </p:contentPart>
        </mc:Choice>
        <mc:Fallback xmlns="">
          <p:pic>
            <p:nvPicPr>
              <p:cNvPr id="27" name="Ink 26">
                <a:extLst>
                  <a:ext uri="{FF2B5EF4-FFF2-40B4-BE49-F238E27FC236}">
                    <a16:creationId xmlns:a16="http://schemas.microsoft.com/office/drawing/2014/main" id="{ADDEBAC0-8D3F-4A44-BD6D-C61586EF623C}"/>
                  </a:ext>
                </a:extLst>
              </p:cNvPr>
              <p:cNvPicPr/>
              <p:nvPr/>
            </p:nvPicPr>
            <p:blipFill>
              <a:blip r:embed="rId195"/>
              <a:stretch>
                <a:fillRect/>
              </a:stretch>
            </p:blipFill>
            <p:spPr>
              <a:xfrm>
                <a:off x="1929000" y="4347880"/>
                <a:ext cx="1418040" cy="127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6">
            <p14:nvContentPartPr>
              <p14:cNvPr id="29" name="Ink 28">
                <a:extLst>
                  <a:ext uri="{FF2B5EF4-FFF2-40B4-BE49-F238E27FC236}">
                    <a16:creationId xmlns:a16="http://schemas.microsoft.com/office/drawing/2014/main" id="{942227BE-9674-4356-B651-143A6E045B95}"/>
                  </a:ext>
                </a:extLst>
              </p14:cNvPr>
              <p14:cNvContentPartPr/>
              <p14:nvPr/>
            </p14:nvContentPartPr>
            <p14:xfrm>
              <a:off x="3811080" y="4392880"/>
              <a:ext cx="459000" cy="34920"/>
            </p14:xfrm>
          </p:contentPart>
        </mc:Choice>
        <mc:Fallback xmlns="">
          <p:pic>
            <p:nvPicPr>
              <p:cNvPr id="29" name="Ink 28">
                <a:extLst>
                  <a:ext uri="{FF2B5EF4-FFF2-40B4-BE49-F238E27FC236}">
                    <a16:creationId xmlns:a16="http://schemas.microsoft.com/office/drawing/2014/main" id="{942227BE-9674-4356-B651-143A6E045B95}"/>
                  </a:ext>
                </a:extLst>
              </p:cNvPr>
              <p:cNvPicPr/>
              <p:nvPr/>
            </p:nvPicPr>
            <p:blipFill>
              <a:blip r:embed="rId197"/>
              <a:stretch>
                <a:fillRect/>
              </a:stretch>
            </p:blipFill>
            <p:spPr>
              <a:xfrm>
                <a:off x="3793440" y="4357240"/>
                <a:ext cx="494640" cy="106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8">
            <p14:nvContentPartPr>
              <p14:cNvPr id="64" name="Ink 63">
                <a:extLst>
                  <a:ext uri="{FF2B5EF4-FFF2-40B4-BE49-F238E27FC236}">
                    <a16:creationId xmlns:a16="http://schemas.microsoft.com/office/drawing/2014/main" id="{969CB397-A346-425C-B4A6-6CFB58CE993F}"/>
                  </a:ext>
                </a:extLst>
              </p14:cNvPr>
              <p14:cNvContentPartPr/>
              <p14:nvPr/>
            </p14:nvContentPartPr>
            <p14:xfrm>
              <a:off x="4595160" y="3960880"/>
              <a:ext cx="679320" cy="438120"/>
            </p14:xfrm>
          </p:contentPart>
        </mc:Choice>
        <mc:Fallback xmlns="">
          <p:pic>
            <p:nvPicPr>
              <p:cNvPr id="64" name="Ink 63">
                <a:extLst>
                  <a:ext uri="{FF2B5EF4-FFF2-40B4-BE49-F238E27FC236}">
                    <a16:creationId xmlns:a16="http://schemas.microsoft.com/office/drawing/2014/main" id="{969CB397-A346-425C-B4A6-6CFB58CE993F}"/>
                  </a:ext>
                </a:extLst>
              </p:cNvPr>
              <p:cNvPicPr/>
              <p:nvPr/>
            </p:nvPicPr>
            <p:blipFill>
              <a:blip r:embed="rId199"/>
              <a:stretch>
                <a:fillRect/>
              </a:stretch>
            </p:blipFill>
            <p:spPr>
              <a:xfrm>
                <a:off x="4586160" y="3952240"/>
                <a:ext cx="696960" cy="455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0">
            <p14:nvContentPartPr>
              <p14:cNvPr id="67" name="Ink 66">
                <a:extLst>
                  <a:ext uri="{FF2B5EF4-FFF2-40B4-BE49-F238E27FC236}">
                    <a16:creationId xmlns:a16="http://schemas.microsoft.com/office/drawing/2014/main" id="{C1446519-BDC1-4E11-BD47-7F3DCEFF6FF2}"/>
                  </a:ext>
                </a:extLst>
              </p14:cNvPr>
              <p14:cNvContentPartPr/>
              <p14:nvPr/>
            </p14:nvContentPartPr>
            <p14:xfrm>
              <a:off x="6104640" y="4375960"/>
              <a:ext cx="80640" cy="117000"/>
            </p14:xfrm>
          </p:contentPart>
        </mc:Choice>
        <mc:Fallback xmlns="">
          <p:pic>
            <p:nvPicPr>
              <p:cNvPr id="67" name="Ink 66">
                <a:extLst>
                  <a:ext uri="{FF2B5EF4-FFF2-40B4-BE49-F238E27FC236}">
                    <a16:creationId xmlns:a16="http://schemas.microsoft.com/office/drawing/2014/main" id="{C1446519-BDC1-4E11-BD47-7F3DCEFF6FF2}"/>
                  </a:ext>
                </a:extLst>
              </p:cNvPr>
              <p:cNvPicPr/>
              <p:nvPr/>
            </p:nvPicPr>
            <p:blipFill>
              <a:blip r:embed="rId201"/>
              <a:stretch>
                <a:fillRect/>
              </a:stretch>
            </p:blipFill>
            <p:spPr>
              <a:xfrm>
                <a:off x="6096000" y="4366960"/>
                <a:ext cx="98280" cy="134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2">
            <p14:nvContentPartPr>
              <p14:cNvPr id="68" name="Ink 67">
                <a:extLst>
                  <a:ext uri="{FF2B5EF4-FFF2-40B4-BE49-F238E27FC236}">
                    <a16:creationId xmlns:a16="http://schemas.microsoft.com/office/drawing/2014/main" id="{5235FFD0-59F8-4E39-8C8F-43541F93E0A6}"/>
                  </a:ext>
                </a:extLst>
              </p14:cNvPr>
              <p14:cNvContentPartPr/>
              <p14:nvPr/>
            </p14:nvContentPartPr>
            <p14:xfrm>
              <a:off x="5787480" y="3982120"/>
              <a:ext cx="160200" cy="65160"/>
            </p14:xfrm>
          </p:contentPart>
        </mc:Choice>
        <mc:Fallback xmlns="">
          <p:pic>
            <p:nvPicPr>
              <p:cNvPr id="68" name="Ink 67">
                <a:extLst>
                  <a:ext uri="{FF2B5EF4-FFF2-40B4-BE49-F238E27FC236}">
                    <a16:creationId xmlns:a16="http://schemas.microsoft.com/office/drawing/2014/main" id="{5235FFD0-59F8-4E39-8C8F-43541F93E0A6}"/>
                  </a:ext>
                </a:extLst>
              </p:cNvPr>
              <p:cNvPicPr/>
              <p:nvPr/>
            </p:nvPicPr>
            <p:blipFill>
              <a:blip r:embed="rId203"/>
              <a:stretch>
                <a:fillRect/>
              </a:stretch>
            </p:blipFill>
            <p:spPr>
              <a:xfrm>
                <a:off x="5778480" y="3973480"/>
                <a:ext cx="177840" cy="82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4">
            <p14:nvContentPartPr>
              <p14:cNvPr id="69" name="Ink 68">
                <a:extLst>
                  <a:ext uri="{FF2B5EF4-FFF2-40B4-BE49-F238E27FC236}">
                    <a16:creationId xmlns:a16="http://schemas.microsoft.com/office/drawing/2014/main" id="{EC630C3F-EF4E-4C05-B986-31D734430243}"/>
                  </a:ext>
                </a:extLst>
              </p14:cNvPr>
              <p14:cNvContentPartPr/>
              <p14:nvPr/>
            </p14:nvContentPartPr>
            <p14:xfrm>
              <a:off x="6275280" y="4217920"/>
              <a:ext cx="165240" cy="16200"/>
            </p14:xfrm>
          </p:contentPart>
        </mc:Choice>
        <mc:Fallback xmlns="">
          <p:pic>
            <p:nvPicPr>
              <p:cNvPr id="69" name="Ink 68">
                <a:extLst>
                  <a:ext uri="{FF2B5EF4-FFF2-40B4-BE49-F238E27FC236}">
                    <a16:creationId xmlns:a16="http://schemas.microsoft.com/office/drawing/2014/main" id="{EC630C3F-EF4E-4C05-B986-31D734430243}"/>
                  </a:ext>
                </a:extLst>
              </p:cNvPr>
              <p:cNvPicPr/>
              <p:nvPr/>
            </p:nvPicPr>
            <p:blipFill>
              <a:blip r:embed="rId205"/>
              <a:stretch>
                <a:fillRect/>
              </a:stretch>
            </p:blipFill>
            <p:spPr>
              <a:xfrm>
                <a:off x="6266280" y="4209280"/>
                <a:ext cx="182880" cy="33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6">
            <p14:nvContentPartPr>
              <p14:cNvPr id="70" name="Ink 69">
                <a:extLst>
                  <a:ext uri="{FF2B5EF4-FFF2-40B4-BE49-F238E27FC236}">
                    <a16:creationId xmlns:a16="http://schemas.microsoft.com/office/drawing/2014/main" id="{D68BF04E-BAE3-43B0-B644-067D3FC9FEAA}"/>
                  </a:ext>
                </a:extLst>
              </p14:cNvPr>
              <p14:cNvContentPartPr/>
              <p14:nvPr/>
            </p14:nvContentPartPr>
            <p14:xfrm>
              <a:off x="6313080" y="4309720"/>
              <a:ext cx="128880" cy="15120"/>
            </p14:xfrm>
          </p:contentPart>
        </mc:Choice>
        <mc:Fallback xmlns="">
          <p:pic>
            <p:nvPicPr>
              <p:cNvPr id="70" name="Ink 69">
                <a:extLst>
                  <a:ext uri="{FF2B5EF4-FFF2-40B4-BE49-F238E27FC236}">
                    <a16:creationId xmlns:a16="http://schemas.microsoft.com/office/drawing/2014/main" id="{D68BF04E-BAE3-43B0-B644-067D3FC9FEAA}"/>
                  </a:ext>
                </a:extLst>
              </p:cNvPr>
              <p:cNvPicPr/>
              <p:nvPr/>
            </p:nvPicPr>
            <p:blipFill>
              <a:blip r:embed="rId207"/>
              <a:stretch>
                <a:fillRect/>
              </a:stretch>
            </p:blipFill>
            <p:spPr>
              <a:xfrm>
                <a:off x="6304080" y="4300720"/>
                <a:ext cx="146520" cy="32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8">
            <p14:nvContentPartPr>
              <p14:cNvPr id="72" name="Ink 71">
                <a:extLst>
                  <a:ext uri="{FF2B5EF4-FFF2-40B4-BE49-F238E27FC236}">
                    <a16:creationId xmlns:a16="http://schemas.microsoft.com/office/drawing/2014/main" id="{535FD1FF-7289-4D23-9FA2-2F74FB879EA3}"/>
                  </a:ext>
                </a:extLst>
              </p14:cNvPr>
              <p14:cNvContentPartPr/>
              <p14:nvPr/>
            </p14:nvContentPartPr>
            <p14:xfrm>
              <a:off x="5845440" y="4129360"/>
              <a:ext cx="173160" cy="359280"/>
            </p14:xfrm>
          </p:contentPart>
        </mc:Choice>
        <mc:Fallback xmlns="">
          <p:pic>
            <p:nvPicPr>
              <p:cNvPr id="72" name="Ink 71">
                <a:extLst>
                  <a:ext uri="{FF2B5EF4-FFF2-40B4-BE49-F238E27FC236}">
                    <a16:creationId xmlns:a16="http://schemas.microsoft.com/office/drawing/2014/main" id="{535FD1FF-7289-4D23-9FA2-2F74FB879EA3}"/>
                  </a:ext>
                </a:extLst>
              </p:cNvPr>
              <p:cNvPicPr/>
              <p:nvPr/>
            </p:nvPicPr>
            <p:blipFill>
              <a:blip r:embed="rId209"/>
              <a:stretch>
                <a:fillRect/>
              </a:stretch>
            </p:blipFill>
            <p:spPr>
              <a:xfrm>
                <a:off x="5836440" y="4120360"/>
                <a:ext cx="190800" cy="376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0">
            <p14:nvContentPartPr>
              <p14:cNvPr id="84" name="Ink 83">
                <a:extLst>
                  <a:ext uri="{FF2B5EF4-FFF2-40B4-BE49-F238E27FC236}">
                    <a16:creationId xmlns:a16="http://schemas.microsoft.com/office/drawing/2014/main" id="{44109CC2-667A-47A9-8634-196D80D04473}"/>
                  </a:ext>
                </a:extLst>
              </p14:cNvPr>
              <p14:cNvContentPartPr/>
              <p14:nvPr/>
            </p14:nvContentPartPr>
            <p14:xfrm>
              <a:off x="6641040" y="3996880"/>
              <a:ext cx="166680" cy="10800"/>
            </p14:xfrm>
          </p:contentPart>
        </mc:Choice>
        <mc:Fallback xmlns="">
          <p:pic>
            <p:nvPicPr>
              <p:cNvPr id="84" name="Ink 83">
                <a:extLst>
                  <a:ext uri="{FF2B5EF4-FFF2-40B4-BE49-F238E27FC236}">
                    <a16:creationId xmlns:a16="http://schemas.microsoft.com/office/drawing/2014/main" id="{44109CC2-667A-47A9-8634-196D80D04473}"/>
                  </a:ext>
                </a:extLst>
              </p:cNvPr>
              <p:cNvPicPr/>
              <p:nvPr/>
            </p:nvPicPr>
            <p:blipFill>
              <a:blip r:embed="rId211"/>
              <a:stretch>
                <a:fillRect/>
              </a:stretch>
            </p:blipFill>
            <p:spPr>
              <a:xfrm>
                <a:off x="6632040" y="3987880"/>
                <a:ext cx="184320" cy="28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2">
            <p14:nvContentPartPr>
              <p14:cNvPr id="98" name="Ink 97">
                <a:extLst>
                  <a:ext uri="{FF2B5EF4-FFF2-40B4-BE49-F238E27FC236}">
                    <a16:creationId xmlns:a16="http://schemas.microsoft.com/office/drawing/2014/main" id="{AB724352-F151-4483-9068-0C63F43BB9FE}"/>
                  </a:ext>
                </a:extLst>
              </p14:cNvPr>
              <p14:cNvContentPartPr/>
              <p14:nvPr/>
            </p14:nvContentPartPr>
            <p14:xfrm>
              <a:off x="7269960" y="3997960"/>
              <a:ext cx="151560" cy="3240"/>
            </p14:xfrm>
          </p:contentPart>
        </mc:Choice>
        <mc:Fallback xmlns="">
          <p:pic>
            <p:nvPicPr>
              <p:cNvPr id="98" name="Ink 97">
                <a:extLst>
                  <a:ext uri="{FF2B5EF4-FFF2-40B4-BE49-F238E27FC236}">
                    <a16:creationId xmlns:a16="http://schemas.microsoft.com/office/drawing/2014/main" id="{AB724352-F151-4483-9068-0C63F43BB9FE}"/>
                  </a:ext>
                </a:extLst>
              </p:cNvPr>
              <p:cNvPicPr/>
              <p:nvPr/>
            </p:nvPicPr>
            <p:blipFill>
              <a:blip r:embed="rId213"/>
              <a:stretch>
                <a:fillRect/>
              </a:stretch>
            </p:blipFill>
            <p:spPr>
              <a:xfrm>
                <a:off x="7260960" y="3988960"/>
                <a:ext cx="169200" cy="20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4">
            <p14:nvContentPartPr>
              <p14:cNvPr id="99" name="Ink 98">
                <a:extLst>
                  <a:ext uri="{FF2B5EF4-FFF2-40B4-BE49-F238E27FC236}">
                    <a16:creationId xmlns:a16="http://schemas.microsoft.com/office/drawing/2014/main" id="{FE0745BE-5C46-4C21-A723-5545C2EC5DDA}"/>
                  </a:ext>
                </a:extLst>
              </p14:cNvPr>
              <p14:cNvContentPartPr/>
              <p14:nvPr/>
            </p14:nvContentPartPr>
            <p14:xfrm>
              <a:off x="6629160" y="4064200"/>
              <a:ext cx="809280" cy="354240"/>
            </p14:xfrm>
          </p:contentPart>
        </mc:Choice>
        <mc:Fallback xmlns="">
          <p:pic>
            <p:nvPicPr>
              <p:cNvPr id="99" name="Ink 98">
                <a:extLst>
                  <a:ext uri="{FF2B5EF4-FFF2-40B4-BE49-F238E27FC236}">
                    <a16:creationId xmlns:a16="http://schemas.microsoft.com/office/drawing/2014/main" id="{FE0745BE-5C46-4C21-A723-5545C2EC5DDA}"/>
                  </a:ext>
                </a:extLst>
              </p:cNvPr>
              <p:cNvPicPr/>
              <p:nvPr/>
            </p:nvPicPr>
            <p:blipFill>
              <a:blip r:embed="rId215"/>
              <a:stretch>
                <a:fillRect/>
              </a:stretch>
            </p:blipFill>
            <p:spPr>
              <a:xfrm>
                <a:off x="6620164" y="4055560"/>
                <a:ext cx="826912" cy="371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6">
            <p14:nvContentPartPr>
              <p14:cNvPr id="110" name="Ink 109">
                <a:extLst>
                  <a:ext uri="{FF2B5EF4-FFF2-40B4-BE49-F238E27FC236}">
                    <a16:creationId xmlns:a16="http://schemas.microsoft.com/office/drawing/2014/main" id="{BF0BA5CA-DBDB-4F8E-9E27-52822DD25E3A}"/>
                  </a:ext>
                </a:extLst>
              </p14:cNvPr>
              <p14:cNvContentPartPr/>
              <p14:nvPr/>
            </p14:nvContentPartPr>
            <p14:xfrm>
              <a:off x="7746960" y="3897160"/>
              <a:ext cx="232560" cy="93240"/>
            </p14:xfrm>
          </p:contentPart>
        </mc:Choice>
        <mc:Fallback xmlns="">
          <p:pic>
            <p:nvPicPr>
              <p:cNvPr id="110" name="Ink 109">
                <a:extLst>
                  <a:ext uri="{FF2B5EF4-FFF2-40B4-BE49-F238E27FC236}">
                    <a16:creationId xmlns:a16="http://schemas.microsoft.com/office/drawing/2014/main" id="{BF0BA5CA-DBDB-4F8E-9E27-52822DD25E3A}"/>
                  </a:ext>
                </a:extLst>
              </p:cNvPr>
              <p:cNvPicPr/>
              <p:nvPr/>
            </p:nvPicPr>
            <p:blipFill>
              <a:blip r:embed="rId217"/>
              <a:stretch>
                <a:fillRect/>
              </a:stretch>
            </p:blipFill>
            <p:spPr>
              <a:xfrm>
                <a:off x="7738320" y="3888520"/>
                <a:ext cx="250200" cy="110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8">
            <p14:nvContentPartPr>
              <p14:cNvPr id="111" name="Ink 110">
                <a:extLst>
                  <a:ext uri="{FF2B5EF4-FFF2-40B4-BE49-F238E27FC236}">
                    <a16:creationId xmlns:a16="http://schemas.microsoft.com/office/drawing/2014/main" id="{73F33D25-66D7-4ED9-B891-CE643E89B0EC}"/>
                  </a:ext>
                </a:extLst>
              </p14:cNvPr>
              <p14:cNvContentPartPr/>
              <p14:nvPr/>
            </p14:nvContentPartPr>
            <p14:xfrm>
              <a:off x="7769640" y="4071040"/>
              <a:ext cx="383400" cy="292680"/>
            </p14:xfrm>
          </p:contentPart>
        </mc:Choice>
        <mc:Fallback xmlns="">
          <p:pic>
            <p:nvPicPr>
              <p:cNvPr id="111" name="Ink 110">
                <a:extLst>
                  <a:ext uri="{FF2B5EF4-FFF2-40B4-BE49-F238E27FC236}">
                    <a16:creationId xmlns:a16="http://schemas.microsoft.com/office/drawing/2014/main" id="{73F33D25-66D7-4ED9-B891-CE643E89B0EC}"/>
                  </a:ext>
                </a:extLst>
              </p:cNvPr>
              <p:cNvPicPr/>
              <p:nvPr/>
            </p:nvPicPr>
            <p:blipFill>
              <a:blip r:embed="rId219"/>
              <a:stretch>
                <a:fillRect/>
              </a:stretch>
            </p:blipFill>
            <p:spPr>
              <a:xfrm>
                <a:off x="7761000" y="4062040"/>
                <a:ext cx="401040" cy="310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0">
            <p14:nvContentPartPr>
              <p14:cNvPr id="112" name="Ink 111">
                <a:extLst>
                  <a:ext uri="{FF2B5EF4-FFF2-40B4-BE49-F238E27FC236}">
                    <a16:creationId xmlns:a16="http://schemas.microsoft.com/office/drawing/2014/main" id="{600B6D60-4155-4EB9-8DC8-9ED09083B3C0}"/>
                  </a:ext>
                </a:extLst>
              </p14:cNvPr>
              <p14:cNvContentPartPr/>
              <p14:nvPr/>
            </p14:nvContentPartPr>
            <p14:xfrm>
              <a:off x="7533480" y="4191640"/>
              <a:ext cx="125640" cy="144720"/>
            </p14:xfrm>
          </p:contentPart>
        </mc:Choice>
        <mc:Fallback xmlns="">
          <p:pic>
            <p:nvPicPr>
              <p:cNvPr id="112" name="Ink 111">
                <a:extLst>
                  <a:ext uri="{FF2B5EF4-FFF2-40B4-BE49-F238E27FC236}">
                    <a16:creationId xmlns:a16="http://schemas.microsoft.com/office/drawing/2014/main" id="{600B6D60-4155-4EB9-8DC8-9ED09083B3C0}"/>
                  </a:ext>
                </a:extLst>
              </p:cNvPr>
              <p:cNvPicPr/>
              <p:nvPr/>
            </p:nvPicPr>
            <p:blipFill>
              <a:blip r:embed="rId221"/>
              <a:stretch>
                <a:fillRect/>
              </a:stretch>
            </p:blipFill>
            <p:spPr>
              <a:xfrm>
                <a:off x="7524840" y="4182640"/>
                <a:ext cx="143280" cy="162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2">
            <p14:nvContentPartPr>
              <p14:cNvPr id="40" name="Ink 39">
                <a:extLst>
                  <a:ext uri="{FF2B5EF4-FFF2-40B4-BE49-F238E27FC236}">
                    <a16:creationId xmlns:a16="http://schemas.microsoft.com/office/drawing/2014/main" id="{D1C08E0D-3358-4C4F-A4A6-6645A1A295BF}"/>
                  </a:ext>
                </a:extLst>
              </p14:cNvPr>
              <p14:cNvContentPartPr/>
              <p14:nvPr/>
            </p14:nvContentPartPr>
            <p14:xfrm>
              <a:off x="369480" y="4605640"/>
              <a:ext cx="872640" cy="458640"/>
            </p14:xfrm>
          </p:contentPart>
        </mc:Choice>
        <mc:Fallback xmlns="">
          <p:pic>
            <p:nvPicPr>
              <p:cNvPr id="40" name="Ink 39">
                <a:extLst>
                  <a:ext uri="{FF2B5EF4-FFF2-40B4-BE49-F238E27FC236}">
                    <a16:creationId xmlns:a16="http://schemas.microsoft.com/office/drawing/2014/main" id="{D1C08E0D-3358-4C4F-A4A6-6645A1A295BF}"/>
                  </a:ext>
                </a:extLst>
              </p:cNvPr>
              <p:cNvPicPr/>
              <p:nvPr/>
            </p:nvPicPr>
            <p:blipFill>
              <a:blip r:embed="rId223"/>
              <a:stretch>
                <a:fillRect/>
              </a:stretch>
            </p:blipFill>
            <p:spPr>
              <a:xfrm>
                <a:off x="360840" y="4596640"/>
                <a:ext cx="890280" cy="476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4">
            <p14:nvContentPartPr>
              <p14:cNvPr id="54" name="Ink 53">
                <a:extLst>
                  <a:ext uri="{FF2B5EF4-FFF2-40B4-BE49-F238E27FC236}">
                    <a16:creationId xmlns:a16="http://schemas.microsoft.com/office/drawing/2014/main" id="{91CE0DA5-5B24-4616-ACB0-220158B2A208}"/>
                  </a:ext>
                </a:extLst>
              </p14:cNvPr>
              <p14:cNvContentPartPr/>
              <p14:nvPr/>
            </p14:nvContentPartPr>
            <p14:xfrm>
              <a:off x="1737120" y="4837480"/>
              <a:ext cx="106200" cy="220680"/>
            </p14:xfrm>
          </p:contentPart>
        </mc:Choice>
        <mc:Fallback xmlns="">
          <p:pic>
            <p:nvPicPr>
              <p:cNvPr id="54" name="Ink 53">
                <a:extLst>
                  <a:ext uri="{FF2B5EF4-FFF2-40B4-BE49-F238E27FC236}">
                    <a16:creationId xmlns:a16="http://schemas.microsoft.com/office/drawing/2014/main" id="{91CE0DA5-5B24-4616-ACB0-220158B2A208}"/>
                  </a:ext>
                </a:extLst>
              </p:cNvPr>
              <p:cNvPicPr/>
              <p:nvPr/>
            </p:nvPicPr>
            <p:blipFill>
              <a:blip r:embed="rId225"/>
              <a:stretch>
                <a:fillRect/>
              </a:stretch>
            </p:blipFill>
            <p:spPr>
              <a:xfrm>
                <a:off x="1728120" y="4828480"/>
                <a:ext cx="123840" cy="238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6">
            <p14:nvContentPartPr>
              <p14:cNvPr id="65" name="Ink 64">
                <a:extLst>
                  <a:ext uri="{FF2B5EF4-FFF2-40B4-BE49-F238E27FC236}">
                    <a16:creationId xmlns:a16="http://schemas.microsoft.com/office/drawing/2014/main" id="{6CDAC8B2-100C-40F0-9A99-47E12BB82868}"/>
                  </a:ext>
                </a:extLst>
              </p14:cNvPr>
              <p14:cNvContentPartPr/>
              <p14:nvPr/>
            </p14:nvContentPartPr>
            <p14:xfrm>
              <a:off x="1688160" y="4681960"/>
              <a:ext cx="183960" cy="76680"/>
            </p14:xfrm>
          </p:contentPart>
        </mc:Choice>
        <mc:Fallback xmlns="">
          <p:pic>
            <p:nvPicPr>
              <p:cNvPr id="65" name="Ink 64">
                <a:extLst>
                  <a:ext uri="{FF2B5EF4-FFF2-40B4-BE49-F238E27FC236}">
                    <a16:creationId xmlns:a16="http://schemas.microsoft.com/office/drawing/2014/main" id="{6CDAC8B2-100C-40F0-9A99-47E12BB82868}"/>
                  </a:ext>
                </a:extLst>
              </p:cNvPr>
              <p:cNvPicPr/>
              <p:nvPr/>
            </p:nvPicPr>
            <p:blipFill>
              <a:blip r:embed="rId227"/>
              <a:stretch>
                <a:fillRect/>
              </a:stretch>
            </p:blipFill>
            <p:spPr>
              <a:xfrm>
                <a:off x="1679520" y="4673320"/>
                <a:ext cx="201600" cy="94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8">
            <p14:nvContentPartPr>
              <p14:cNvPr id="66" name="Ink 65">
                <a:extLst>
                  <a:ext uri="{FF2B5EF4-FFF2-40B4-BE49-F238E27FC236}">
                    <a16:creationId xmlns:a16="http://schemas.microsoft.com/office/drawing/2014/main" id="{3EFBC5C0-03EE-4F70-8532-5BD834C6AC8F}"/>
                  </a:ext>
                </a:extLst>
              </p14:cNvPr>
              <p14:cNvContentPartPr/>
              <p14:nvPr/>
            </p14:nvContentPartPr>
            <p14:xfrm>
              <a:off x="1630920" y="4606360"/>
              <a:ext cx="201960" cy="6840"/>
            </p14:xfrm>
          </p:contentPart>
        </mc:Choice>
        <mc:Fallback xmlns="">
          <p:pic>
            <p:nvPicPr>
              <p:cNvPr id="66" name="Ink 65">
                <a:extLst>
                  <a:ext uri="{FF2B5EF4-FFF2-40B4-BE49-F238E27FC236}">
                    <a16:creationId xmlns:a16="http://schemas.microsoft.com/office/drawing/2014/main" id="{3EFBC5C0-03EE-4F70-8532-5BD834C6AC8F}"/>
                  </a:ext>
                </a:extLst>
              </p:cNvPr>
              <p:cNvPicPr/>
              <p:nvPr/>
            </p:nvPicPr>
            <p:blipFill>
              <a:blip r:embed="rId229"/>
              <a:stretch>
                <a:fillRect/>
              </a:stretch>
            </p:blipFill>
            <p:spPr>
              <a:xfrm>
                <a:off x="1621920" y="4597720"/>
                <a:ext cx="219600" cy="24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30">
            <p14:nvContentPartPr>
              <p14:cNvPr id="82" name="Ink 81">
                <a:extLst>
                  <a:ext uri="{FF2B5EF4-FFF2-40B4-BE49-F238E27FC236}">
                    <a16:creationId xmlns:a16="http://schemas.microsoft.com/office/drawing/2014/main" id="{7E0836E7-B40E-4466-9338-A6F3C67421E7}"/>
                  </a:ext>
                </a:extLst>
              </p14:cNvPr>
              <p14:cNvContentPartPr/>
              <p14:nvPr/>
            </p14:nvContentPartPr>
            <p14:xfrm>
              <a:off x="1984800" y="4806160"/>
              <a:ext cx="138600" cy="167760"/>
            </p14:xfrm>
          </p:contentPart>
        </mc:Choice>
        <mc:Fallback xmlns="">
          <p:pic>
            <p:nvPicPr>
              <p:cNvPr id="82" name="Ink 81">
                <a:extLst>
                  <a:ext uri="{FF2B5EF4-FFF2-40B4-BE49-F238E27FC236}">
                    <a16:creationId xmlns:a16="http://schemas.microsoft.com/office/drawing/2014/main" id="{7E0836E7-B40E-4466-9338-A6F3C67421E7}"/>
                  </a:ext>
                </a:extLst>
              </p:cNvPr>
              <p:cNvPicPr/>
              <p:nvPr/>
            </p:nvPicPr>
            <p:blipFill>
              <a:blip r:embed="rId231"/>
              <a:stretch>
                <a:fillRect/>
              </a:stretch>
            </p:blipFill>
            <p:spPr>
              <a:xfrm>
                <a:off x="1975800" y="4797160"/>
                <a:ext cx="156240" cy="185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32">
            <p14:nvContentPartPr>
              <p14:cNvPr id="83" name="Ink 82">
                <a:extLst>
                  <a:ext uri="{FF2B5EF4-FFF2-40B4-BE49-F238E27FC236}">
                    <a16:creationId xmlns:a16="http://schemas.microsoft.com/office/drawing/2014/main" id="{058504D0-B52D-4ABB-84D8-1942F4BC1A45}"/>
                  </a:ext>
                </a:extLst>
              </p14:cNvPr>
              <p14:cNvContentPartPr/>
              <p14:nvPr/>
            </p14:nvContentPartPr>
            <p14:xfrm>
              <a:off x="1971480" y="4776280"/>
              <a:ext cx="167400" cy="170280"/>
            </p14:xfrm>
          </p:contentPart>
        </mc:Choice>
        <mc:Fallback xmlns="">
          <p:pic>
            <p:nvPicPr>
              <p:cNvPr id="83" name="Ink 82">
                <a:extLst>
                  <a:ext uri="{FF2B5EF4-FFF2-40B4-BE49-F238E27FC236}">
                    <a16:creationId xmlns:a16="http://schemas.microsoft.com/office/drawing/2014/main" id="{058504D0-B52D-4ABB-84D8-1942F4BC1A45}"/>
                  </a:ext>
                </a:extLst>
              </p:cNvPr>
              <p:cNvPicPr/>
              <p:nvPr/>
            </p:nvPicPr>
            <p:blipFill>
              <a:blip r:embed="rId233"/>
              <a:stretch>
                <a:fillRect/>
              </a:stretch>
            </p:blipFill>
            <p:spPr>
              <a:xfrm>
                <a:off x="1962480" y="4767280"/>
                <a:ext cx="185040" cy="187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34">
            <p14:nvContentPartPr>
              <p14:cNvPr id="85" name="Ink 84">
                <a:extLst>
                  <a:ext uri="{FF2B5EF4-FFF2-40B4-BE49-F238E27FC236}">
                    <a16:creationId xmlns:a16="http://schemas.microsoft.com/office/drawing/2014/main" id="{E42D14CE-A01B-4D05-AF32-FE1FF3939834}"/>
                  </a:ext>
                </a:extLst>
              </p14:cNvPr>
              <p14:cNvContentPartPr/>
              <p14:nvPr/>
            </p14:nvContentPartPr>
            <p14:xfrm>
              <a:off x="2248320" y="4742800"/>
              <a:ext cx="111600" cy="200520"/>
            </p14:xfrm>
          </p:contentPart>
        </mc:Choice>
        <mc:Fallback xmlns="">
          <p:pic>
            <p:nvPicPr>
              <p:cNvPr id="85" name="Ink 84">
                <a:extLst>
                  <a:ext uri="{FF2B5EF4-FFF2-40B4-BE49-F238E27FC236}">
                    <a16:creationId xmlns:a16="http://schemas.microsoft.com/office/drawing/2014/main" id="{E42D14CE-A01B-4D05-AF32-FE1FF3939834}"/>
                  </a:ext>
                </a:extLst>
              </p:cNvPr>
              <p:cNvPicPr/>
              <p:nvPr/>
            </p:nvPicPr>
            <p:blipFill>
              <a:blip r:embed="rId235"/>
              <a:stretch>
                <a:fillRect/>
              </a:stretch>
            </p:blipFill>
            <p:spPr>
              <a:xfrm>
                <a:off x="2239680" y="4734160"/>
                <a:ext cx="129240" cy="218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36">
            <p14:nvContentPartPr>
              <p14:cNvPr id="91" name="Ink 90">
                <a:extLst>
                  <a:ext uri="{FF2B5EF4-FFF2-40B4-BE49-F238E27FC236}">
                    <a16:creationId xmlns:a16="http://schemas.microsoft.com/office/drawing/2014/main" id="{D7FB46A6-A0BE-433D-9A98-495ACD64377E}"/>
                  </a:ext>
                </a:extLst>
              </p14:cNvPr>
              <p14:cNvContentPartPr/>
              <p14:nvPr/>
            </p14:nvContentPartPr>
            <p14:xfrm>
              <a:off x="2173440" y="4634440"/>
              <a:ext cx="176040" cy="61200"/>
            </p14:xfrm>
          </p:contentPart>
        </mc:Choice>
        <mc:Fallback xmlns="">
          <p:pic>
            <p:nvPicPr>
              <p:cNvPr id="91" name="Ink 90">
                <a:extLst>
                  <a:ext uri="{FF2B5EF4-FFF2-40B4-BE49-F238E27FC236}">
                    <a16:creationId xmlns:a16="http://schemas.microsoft.com/office/drawing/2014/main" id="{D7FB46A6-A0BE-433D-9A98-495ACD64377E}"/>
                  </a:ext>
                </a:extLst>
              </p:cNvPr>
              <p:cNvPicPr/>
              <p:nvPr/>
            </p:nvPicPr>
            <p:blipFill>
              <a:blip r:embed="rId237"/>
              <a:stretch>
                <a:fillRect/>
              </a:stretch>
            </p:blipFill>
            <p:spPr>
              <a:xfrm>
                <a:off x="2164440" y="4625440"/>
                <a:ext cx="193680" cy="78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38">
            <p14:nvContentPartPr>
              <p14:cNvPr id="93" name="Ink 92">
                <a:extLst>
                  <a:ext uri="{FF2B5EF4-FFF2-40B4-BE49-F238E27FC236}">
                    <a16:creationId xmlns:a16="http://schemas.microsoft.com/office/drawing/2014/main" id="{49EDE10F-76FC-474D-A624-4A29B9289F48}"/>
                  </a:ext>
                </a:extLst>
              </p14:cNvPr>
              <p14:cNvContentPartPr/>
              <p14:nvPr/>
            </p14:nvContentPartPr>
            <p14:xfrm>
              <a:off x="2161560" y="4556680"/>
              <a:ext cx="178560" cy="29160"/>
            </p14:xfrm>
          </p:contentPart>
        </mc:Choice>
        <mc:Fallback xmlns="">
          <p:pic>
            <p:nvPicPr>
              <p:cNvPr id="93" name="Ink 92">
                <a:extLst>
                  <a:ext uri="{FF2B5EF4-FFF2-40B4-BE49-F238E27FC236}">
                    <a16:creationId xmlns:a16="http://schemas.microsoft.com/office/drawing/2014/main" id="{49EDE10F-76FC-474D-A624-4A29B9289F48}"/>
                  </a:ext>
                </a:extLst>
              </p:cNvPr>
              <p:cNvPicPr/>
              <p:nvPr/>
            </p:nvPicPr>
            <p:blipFill>
              <a:blip r:embed="rId239"/>
              <a:stretch>
                <a:fillRect/>
              </a:stretch>
            </p:blipFill>
            <p:spPr>
              <a:xfrm>
                <a:off x="2152920" y="4547680"/>
                <a:ext cx="196200" cy="46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0">
            <p14:nvContentPartPr>
              <p14:cNvPr id="96" name="Ink 95">
                <a:extLst>
                  <a:ext uri="{FF2B5EF4-FFF2-40B4-BE49-F238E27FC236}">
                    <a16:creationId xmlns:a16="http://schemas.microsoft.com/office/drawing/2014/main" id="{D5747343-7F7A-4D03-A792-DF7F9D9467D2}"/>
                  </a:ext>
                </a:extLst>
              </p14:cNvPr>
              <p14:cNvContentPartPr/>
              <p14:nvPr/>
            </p14:nvContentPartPr>
            <p14:xfrm>
              <a:off x="2542080" y="4729840"/>
              <a:ext cx="198000" cy="50760"/>
            </p14:xfrm>
          </p:contentPart>
        </mc:Choice>
        <mc:Fallback xmlns="">
          <p:pic>
            <p:nvPicPr>
              <p:cNvPr id="96" name="Ink 95">
                <a:extLst>
                  <a:ext uri="{FF2B5EF4-FFF2-40B4-BE49-F238E27FC236}">
                    <a16:creationId xmlns:a16="http://schemas.microsoft.com/office/drawing/2014/main" id="{D5747343-7F7A-4D03-A792-DF7F9D9467D2}"/>
                  </a:ext>
                </a:extLst>
              </p:cNvPr>
              <p:cNvPicPr/>
              <p:nvPr/>
            </p:nvPicPr>
            <p:blipFill>
              <a:blip r:embed="rId241"/>
              <a:stretch>
                <a:fillRect/>
              </a:stretch>
            </p:blipFill>
            <p:spPr>
              <a:xfrm>
                <a:off x="2533080" y="4720840"/>
                <a:ext cx="215640" cy="68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2">
            <p14:nvContentPartPr>
              <p14:cNvPr id="97" name="Ink 96">
                <a:extLst>
                  <a:ext uri="{FF2B5EF4-FFF2-40B4-BE49-F238E27FC236}">
                    <a16:creationId xmlns:a16="http://schemas.microsoft.com/office/drawing/2014/main" id="{FEACF239-56CE-466F-8F60-4E6C59886C29}"/>
                  </a:ext>
                </a:extLst>
              </p14:cNvPr>
              <p14:cNvContentPartPr/>
              <p14:nvPr/>
            </p14:nvContentPartPr>
            <p14:xfrm>
              <a:off x="2535960" y="4833160"/>
              <a:ext cx="260640" cy="42480"/>
            </p14:xfrm>
          </p:contentPart>
        </mc:Choice>
        <mc:Fallback xmlns="">
          <p:pic>
            <p:nvPicPr>
              <p:cNvPr id="97" name="Ink 96">
                <a:extLst>
                  <a:ext uri="{FF2B5EF4-FFF2-40B4-BE49-F238E27FC236}">
                    <a16:creationId xmlns:a16="http://schemas.microsoft.com/office/drawing/2014/main" id="{FEACF239-56CE-466F-8F60-4E6C59886C29}"/>
                  </a:ext>
                </a:extLst>
              </p:cNvPr>
              <p:cNvPicPr/>
              <p:nvPr/>
            </p:nvPicPr>
            <p:blipFill>
              <a:blip r:embed="rId243"/>
              <a:stretch>
                <a:fillRect/>
              </a:stretch>
            </p:blipFill>
            <p:spPr>
              <a:xfrm>
                <a:off x="2527320" y="4824160"/>
                <a:ext cx="278280" cy="60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4">
            <p14:nvContentPartPr>
              <p14:cNvPr id="114" name="Ink 113">
                <a:extLst>
                  <a:ext uri="{FF2B5EF4-FFF2-40B4-BE49-F238E27FC236}">
                    <a16:creationId xmlns:a16="http://schemas.microsoft.com/office/drawing/2014/main" id="{747F77D6-C1A3-4E1B-98FC-41AC309F05FD}"/>
                  </a:ext>
                </a:extLst>
              </p14:cNvPr>
              <p14:cNvContentPartPr/>
              <p14:nvPr/>
            </p14:nvContentPartPr>
            <p14:xfrm>
              <a:off x="2944200" y="4691680"/>
              <a:ext cx="410760" cy="220680"/>
            </p14:xfrm>
          </p:contentPart>
        </mc:Choice>
        <mc:Fallback xmlns="">
          <p:pic>
            <p:nvPicPr>
              <p:cNvPr id="114" name="Ink 113">
                <a:extLst>
                  <a:ext uri="{FF2B5EF4-FFF2-40B4-BE49-F238E27FC236}">
                    <a16:creationId xmlns:a16="http://schemas.microsoft.com/office/drawing/2014/main" id="{747F77D6-C1A3-4E1B-98FC-41AC309F05FD}"/>
                  </a:ext>
                </a:extLst>
              </p:cNvPr>
              <p:cNvPicPr/>
              <p:nvPr/>
            </p:nvPicPr>
            <p:blipFill>
              <a:blip r:embed="rId245"/>
              <a:stretch>
                <a:fillRect/>
              </a:stretch>
            </p:blipFill>
            <p:spPr>
              <a:xfrm>
                <a:off x="2935560" y="4683040"/>
                <a:ext cx="428400" cy="238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6">
            <p14:nvContentPartPr>
              <p14:cNvPr id="115" name="Ink 114">
                <a:extLst>
                  <a:ext uri="{FF2B5EF4-FFF2-40B4-BE49-F238E27FC236}">
                    <a16:creationId xmlns:a16="http://schemas.microsoft.com/office/drawing/2014/main" id="{89DBAB89-04D5-43DC-A27B-0DA018D515CB}"/>
                  </a:ext>
                </a:extLst>
              </p14:cNvPr>
              <p14:cNvContentPartPr/>
              <p14:nvPr/>
            </p14:nvContentPartPr>
            <p14:xfrm>
              <a:off x="3706320" y="4748200"/>
              <a:ext cx="297360" cy="208440"/>
            </p14:xfrm>
          </p:contentPart>
        </mc:Choice>
        <mc:Fallback xmlns="">
          <p:pic>
            <p:nvPicPr>
              <p:cNvPr id="115" name="Ink 114">
                <a:extLst>
                  <a:ext uri="{FF2B5EF4-FFF2-40B4-BE49-F238E27FC236}">
                    <a16:creationId xmlns:a16="http://schemas.microsoft.com/office/drawing/2014/main" id="{89DBAB89-04D5-43DC-A27B-0DA018D515CB}"/>
                  </a:ext>
                </a:extLst>
              </p:cNvPr>
              <p:cNvPicPr/>
              <p:nvPr/>
            </p:nvPicPr>
            <p:blipFill>
              <a:blip r:embed="rId247"/>
              <a:stretch>
                <a:fillRect/>
              </a:stretch>
            </p:blipFill>
            <p:spPr>
              <a:xfrm>
                <a:off x="3697680" y="4739560"/>
                <a:ext cx="315000" cy="226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8">
            <p14:nvContentPartPr>
              <p14:cNvPr id="116" name="Ink 115">
                <a:extLst>
                  <a:ext uri="{FF2B5EF4-FFF2-40B4-BE49-F238E27FC236}">
                    <a16:creationId xmlns:a16="http://schemas.microsoft.com/office/drawing/2014/main" id="{900F147B-C314-49FA-9341-978984AA4BB2}"/>
                  </a:ext>
                </a:extLst>
              </p14:cNvPr>
              <p14:cNvContentPartPr/>
              <p14:nvPr/>
            </p14:nvContentPartPr>
            <p14:xfrm>
              <a:off x="4081440" y="4825240"/>
              <a:ext cx="23760" cy="126360"/>
            </p14:xfrm>
          </p:contentPart>
        </mc:Choice>
        <mc:Fallback xmlns="">
          <p:pic>
            <p:nvPicPr>
              <p:cNvPr id="116" name="Ink 115">
                <a:extLst>
                  <a:ext uri="{FF2B5EF4-FFF2-40B4-BE49-F238E27FC236}">
                    <a16:creationId xmlns:a16="http://schemas.microsoft.com/office/drawing/2014/main" id="{900F147B-C314-49FA-9341-978984AA4BB2}"/>
                  </a:ext>
                </a:extLst>
              </p:cNvPr>
              <p:cNvPicPr/>
              <p:nvPr/>
            </p:nvPicPr>
            <p:blipFill>
              <a:blip r:embed="rId249"/>
              <a:stretch>
                <a:fillRect/>
              </a:stretch>
            </p:blipFill>
            <p:spPr>
              <a:xfrm>
                <a:off x="4072800" y="4816240"/>
                <a:ext cx="41400" cy="144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50">
            <p14:nvContentPartPr>
              <p14:cNvPr id="123" name="Ink 122">
                <a:extLst>
                  <a:ext uri="{FF2B5EF4-FFF2-40B4-BE49-F238E27FC236}">
                    <a16:creationId xmlns:a16="http://schemas.microsoft.com/office/drawing/2014/main" id="{B9611716-98BF-48C7-9FC5-95D97DC4FD9D}"/>
                  </a:ext>
                </a:extLst>
              </p14:cNvPr>
              <p14:cNvContentPartPr/>
              <p14:nvPr/>
            </p14:nvContentPartPr>
            <p14:xfrm>
              <a:off x="4080360" y="4666120"/>
              <a:ext cx="360" cy="360"/>
            </p14:xfrm>
          </p:contentPart>
        </mc:Choice>
        <mc:Fallback xmlns="">
          <p:pic>
            <p:nvPicPr>
              <p:cNvPr id="123" name="Ink 122">
                <a:extLst>
                  <a:ext uri="{FF2B5EF4-FFF2-40B4-BE49-F238E27FC236}">
                    <a16:creationId xmlns:a16="http://schemas.microsoft.com/office/drawing/2014/main" id="{B9611716-98BF-48C7-9FC5-95D97DC4FD9D}"/>
                  </a:ext>
                </a:extLst>
              </p:cNvPr>
              <p:cNvPicPr/>
              <p:nvPr/>
            </p:nvPicPr>
            <p:blipFill>
              <a:blip r:embed="rId251"/>
              <a:stretch>
                <a:fillRect/>
              </a:stretch>
            </p:blipFill>
            <p:spPr>
              <a:xfrm>
                <a:off x="4071360" y="4657120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52">
            <p14:nvContentPartPr>
              <p14:cNvPr id="124" name="Ink 123">
                <a:extLst>
                  <a:ext uri="{FF2B5EF4-FFF2-40B4-BE49-F238E27FC236}">
                    <a16:creationId xmlns:a16="http://schemas.microsoft.com/office/drawing/2014/main" id="{7E56581F-2104-4913-9232-99CE96B7DB2E}"/>
                  </a:ext>
                </a:extLst>
              </p14:cNvPr>
              <p14:cNvContentPartPr/>
              <p14:nvPr/>
            </p14:nvContentPartPr>
            <p14:xfrm>
              <a:off x="4141920" y="4818400"/>
              <a:ext cx="191160" cy="120960"/>
            </p14:xfrm>
          </p:contentPart>
        </mc:Choice>
        <mc:Fallback xmlns="">
          <p:pic>
            <p:nvPicPr>
              <p:cNvPr id="124" name="Ink 123">
                <a:extLst>
                  <a:ext uri="{FF2B5EF4-FFF2-40B4-BE49-F238E27FC236}">
                    <a16:creationId xmlns:a16="http://schemas.microsoft.com/office/drawing/2014/main" id="{7E56581F-2104-4913-9232-99CE96B7DB2E}"/>
                  </a:ext>
                </a:extLst>
              </p:cNvPr>
              <p:cNvPicPr/>
              <p:nvPr/>
            </p:nvPicPr>
            <p:blipFill>
              <a:blip r:embed="rId253"/>
              <a:stretch>
                <a:fillRect/>
              </a:stretch>
            </p:blipFill>
            <p:spPr>
              <a:xfrm>
                <a:off x="4132920" y="4809760"/>
                <a:ext cx="208800" cy="138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54">
            <p14:nvContentPartPr>
              <p14:cNvPr id="136" name="Ink 135">
                <a:extLst>
                  <a:ext uri="{FF2B5EF4-FFF2-40B4-BE49-F238E27FC236}">
                    <a16:creationId xmlns:a16="http://schemas.microsoft.com/office/drawing/2014/main" id="{3AAAB25F-09E7-42A4-AF18-1E29FC527929}"/>
                  </a:ext>
                </a:extLst>
              </p14:cNvPr>
              <p14:cNvContentPartPr/>
              <p14:nvPr/>
            </p14:nvContentPartPr>
            <p14:xfrm>
              <a:off x="4436040" y="4761160"/>
              <a:ext cx="380160" cy="149760"/>
            </p14:xfrm>
          </p:contentPart>
        </mc:Choice>
        <mc:Fallback xmlns="">
          <p:pic>
            <p:nvPicPr>
              <p:cNvPr id="136" name="Ink 135">
                <a:extLst>
                  <a:ext uri="{FF2B5EF4-FFF2-40B4-BE49-F238E27FC236}">
                    <a16:creationId xmlns:a16="http://schemas.microsoft.com/office/drawing/2014/main" id="{3AAAB25F-09E7-42A4-AF18-1E29FC527929}"/>
                  </a:ext>
                </a:extLst>
              </p:cNvPr>
              <p:cNvPicPr/>
              <p:nvPr/>
            </p:nvPicPr>
            <p:blipFill>
              <a:blip r:embed="rId255"/>
              <a:stretch>
                <a:fillRect/>
              </a:stretch>
            </p:blipFill>
            <p:spPr>
              <a:xfrm>
                <a:off x="4427400" y="4752520"/>
                <a:ext cx="397800" cy="167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56">
            <p14:nvContentPartPr>
              <p14:cNvPr id="144" name="Ink 143">
                <a:extLst>
                  <a:ext uri="{FF2B5EF4-FFF2-40B4-BE49-F238E27FC236}">
                    <a16:creationId xmlns:a16="http://schemas.microsoft.com/office/drawing/2014/main" id="{F756CB58-0240-4830-96EF-9C0344B39AF5}"/>
                  </a:ext>
                </a:extLst>
              </p14:cNvPr>
              <p14:cNvContentPartPr/>
              <p14:nvPr/>
            </p14:nvContentPartPr>
            <p14:xfrm>
              <a:off x="6067560" y="4737040"/>
              <a:ext cx="594000" cy="190440"/>
            </p14:xfrm>
          </p:contentPart>
        </mc:Choice>
        <mc:Fallback xmlns="">
          <p:pic>
            <p:nvPicPr>
              <p:cNvPr id="144" name="Ink 143">
                <a:extLst>
                  <a:ext uri="{FF2B5EF4-FFF2-40B4-BE49-F238E27FC236}">
                    <a16:creationId xmlns:a16="http://schemas.microsoft.com/office/drawing/2014/main" id="{F756CB58-0240-4830-96EF-9C0344B39AF5}"/>
                  </a:ext>
                </a:extLst>
              </p:cNvPr>
              <p:cNvPicPr/>
              <p:nvPr/>
            </p:nvPicPr>
            <p:blipFill>
              <a:blip r:embed="rId257"/>
              <a:stretch>
                <a:fillRect/>
              </a:stretch>
            </p:blipFill>
            <p:spPr>
              <a:xfrm>
                <a:off x="6058560" y="4728400"/>
                <a:ext cx="611640" cy="208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58">
            <p14:nvContentPartPr>
              <p14:cNvPr id="146" name="Ink 145">
                <a:extLst>
                  <a:ext uri="{FF2B5EF4-FFF2-40B4-BE49-F238E27FC236}">
                    <a16:creationId xmlns:a16="http://schemas.microsoft.com/office/drawing/2014/main" id="{CE7076E9-264D-4E93-AF04-38BFD99FF0CB}"/>
                  </a:ext>
                </a:extLst>
              </p14:cNvPr>
              <p14:cNvContentPartPr/>
              <p14:nvPr/>
            </p14:nvContentPartPr>
            <p14:xfrm>
              <a:off x="6916800" y="4681960"/>
              <a:ext cx="2880" cy="27000"/>
            </p14:xfrm>
          </p:contentPart>
        </mc:Choice>
        <mc:Fallback xmlns="">
          <p:pic>
            <p:nvPicPr>
              <p:cNvPr id="146" name="Ink 145">
                <a:extLst>
                  <a:ext uri="{FF2B5EF4-FFF2-40B4-BE49-F238E27FC236}">
                    <a16:creationId xmlns:a16="http://schemas.microsoft.com/office/drawing/2014/main" id="{CE7076E9-264D-4E93-AF04-38BFD99FF0CB}"/>
                  </a:ext>
                </a:extLst>
              </p:cNvPr>
              <p:cNvPicPr/>
              <p:nvPr/>
            </p:nvPicPr>
            <p:blipFill>
              <a:blip r:embed="rId259"/>
              <a:stretch>
                <a:fillRect/>
              </a:stretch>
            </p:blipFill>
            <p:spPr>
              <a:xfrm>
                <a:off x="6907800" y="4673320"/>
                <a:ext cx="20520" cy="44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0">
            <p14:nvContentPartPr>
              <p14:cNvPr id="151" name="Ink 150">
                <a:extLst>
                  <a:ext uri="{FF2B5EF4-FFF2-40B4-BE49-F238E27FC236}">
                    <a16:creationId xmlns:a16="http://schemas.microsoft.com/office/drawing/2014/main" id="{730B84A7-D2A0-4358-9573-5E17B9F61082}"/>
                  </a:ext>
                </a:extLst>
              </p14:cNvPr>
              <p14:cNvContentPartPr/>
              <p14:nvPr/>
            </p14:nvContentPartPr>
            <p14:xfrm>
              <a:off x="7334760" y="4639480"/>
              <a:ext cx="790200" cy="290880"/>
            </p14:xfrm>
          </p:contentPart>
        </mc:Choice>
        <mc:Fallback xmlns="">
          <p:pic>
            <p:nvPicPr>
              <p:cNvPr id="151" name="Ink 150">
                <a:extLst>
                  <a:ext uri="{FF2B5EF4-FFF2-40B4-BE49-F238E27FC236}">
                    <a16:creationId xmlns:a16="http://schemas.microsoft.com/office/drawing/2014/main" id="{730B84A7-D2A0-4358-9573-5E17B9F61082}"/>
                  </a:ext>
                </a:extLst>
              </p:cNvPr>
              <p:cNvPicPr/>
              <p:nvPr/>
            </p:nvPicPr>
            <p:blipFill>
              <a:blip r:embed="rId261"/>
              <a:stretch>
                <a:fillRect/>
              </a:stretch>
            </p:blipFill>
            <p:spPr>
              <a:xfrm>
                <a:off x="7326120" y="4630829"/>
                <a:ext cx="807840" cy="30854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2">
            <p14:nvContentPartPr>
              <p14:cNvPr id="152" name="Ink 151">
                <a:extLst>
                  <a:ext uri="{FF2B5EF4-FFF2-40B4-BE49-F238E27FC236}">
                    <a16:creationId xmlns:a16="http://schemas.microsoft.com/office/drawing/2014/main" id="{0E4975CF-B3B4-408C-A51B-7B28B095E599}"/>
                  </a:ext>
                </a:extLst>
              </p14:cNvPr>
              <p14:cNvContentPartPr/>
              <p14:nvPr/>
            </p14:nvContentPartPr>
            <p14:xfrm>
              <a:off x="6904200" y="4777360"/>
              <a:ext cx="318960" cy="168840"/>
            </p14:xfrm>
          </p:contentPart>
        </mc:Choice>
        <mc:Fallback xmlns="">
          <p:pic>
            <p:nvPicPr>
              <p:cNvPr id="152" name="Ink 151">
                <a:extLst>
                  <a:ext uri="{FF2B5EF4-FFF2-40B4-BE49-F238E27FC236}">
                    <a16:creationId xmlns:a16="http://schemas.microsoft.com/office/drawing/2014/main" id="{0E4975CF-B3B4-408C-A51B-7B28B095E599}"/>
                  </a:ext>
                </a:extLst>
              </p:cNvPr>
              <p:cNvPicPr/>
              <p:nvPr/>
            </p:nvPicPr>
            <p:blipFill>
              <a:blip r:embed="rId263"/>
              <a:stretch>
                <a:fillRect/>
              </a:stretch>
            </p:blipFill>
            <p:spPr>
              <a:xfrm>
                <a:off x="6895210" y="4768720"/>
                <a:ext cx="336580" cy="186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4">
            <p14:nvContentPartPr>
              <p14:cNvPr id="153" name="Ink 152">
                <a:extLst>
                  <a:ext uri="{FF2B5EF4-FFF2-40B4-BE49-F238E27FC236}">
                    <a16:creationId xmlns:a16="http://schemas.microsoft.com/office/drawing/2014/main" id="{B48F5DFC-C509-4C04-846C-9A9062A1A9FC}"/>
                  </a:ext>
                </a:extLst>
              </p14:cNvPr>
              <p14:cNvContentPartPr/>
              <p14:nvPr/>
            </p14:nvContentPartPr>
            <p14:xfrm>
              <a:off x="5080800" y="4582600"/>
              <a:ext cx="738720" cy="623160"/>
            </p14:xfrm>
          </p:contentPart>
        </mc:Choice>
        <mc:Fallback xmlns="">
          <p:pic>
            <p:nvPicPr>
              <p:cNvPr id="153" name="Ink 152">
                <a:extLst>
                  <a:ext uri="{FF2B5EF4-FFF2-40B4-BE49-F238E27FC236}">
                    <a16:creationId xmlns:a16="http://schemas.microsoft.com/office/drawing/2014/main" id="{B48F5DFC-C509-4C04-846C-9A9062A1A9FC}"/>
                  </a:ext>
                </a:extLst>
              </p:cNvPr>
              <p:cNvPicPr/>
              <p:nvPr/>
            </p:nvPicPr>
            <p:blipFill>
              <a:blip r:embed="rId265"/>
              <a:stretch>
                <a:fillRect/>
              </a:stretch>
            </p:blipFill>
            <p:spPr>
              <a:xfrm>
                <a:off x="5072160" y="4573600"/>
                <a:ext cx="756360" cy="640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22870630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47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7E840EEA-0276-44D2-9456-B49D73ED2800}"/>
                  </a:ext>
                </a:extLst>
              </p14:cNvPr>
              <p14:cNvContentPartPr/>
              <p14:nvPr/>
            </p14:nvContentPartPr>
            <p14:xfrm>
              <a:off x="504480" y="193840"/>
              <a:ext cx="1121040" cy="4611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7E840EEA-0276-44D2-9456-B49D73ED2800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95837" y="185193"/>
                <a:ext cx="1138686" cy="47881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4D3647BF-82C8-4C28-B913-C77E4610629E}"/>
                  </a:ext>
                </a:extLst>
              </p14:cNvPr>
              <p14:cNvContentPartPr/>
              <p14:nvPr/>
            </p14:nvContentPartPr>
            <p14:xfrm>
              <a:off x="2463240" y="418120"/>
              <a:ext cx="298440" cy="16200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4D3647BF-82C8-4C28-B913-C77E4610629E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454600" y="409120"/>
                <a:ext cx="316080" cy="179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CA118701-8649-468B-A678-94911AEADED8}"/>
                  </a:ext>
                </a:extLst>
              </p14:cNvPr>
              <p14:cNvContentPartPr/>
              <p14:nvPr/>
            </p14:nvContentPartPr>
            <p14:xfrm>
              <a:off x="2804880" y="419920"/>
              <a:ext cx="179640" cy="18720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CA118701-8649-468B-A678-94911AEADED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796240" y="410920"/>
                <a:ext cx="197280" cy="204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9D4A17CC-2035-4A95-903D-EEB5BA5B1868}"/>
                  </a:ext>
                </a:extLst>
              </p14:cNvPr>
              <p14:cNvContentPartPr/>
              <p14:nvPr/>
            </p14:nvContentPartPr>
            <p14:xfrm>
              <a:off x="3241920" y="391840"/>
              <a:ext cx="1698840" cy="286560"/>
            </p14:xfrm>
          </p:contentPart>
        </mc:Choice>
        <mc:Fallback xmlns=""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9D4A17CC-2035-4A95-903D-EEB5BA5B1868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3232920" y="382840"/>
                <a:ext cx="1716480" cy="304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30" name="Ink 29">
                <a:extLst>
                  <a:ext uri="{FF2B5EF4-FFF2-40B4-BE49-F238E27FC236}">
                    <a16:creationId xmlns:a16="http://schemas.microsoft.com/office/drawing/2014/main" id="{8DCCE9F0-1E63-4270-A433-45D0AEEDDBA5}"/>
                  </a:ext>
                </a:extLst>
              </p14:cNvPr>
              <p14:cNvContentPartPr/>
              <p14:nvPr/>
            </p14:nvContentPartPr>
            <p14:xfrm>
              <a:off x="5333520" y="174040"/>
              <a:ext cx="392400" cy="523440"/>
            </p14:xfrm>
          </p:contentPart>
        </mc:Choice>
        <mc:Fallback xmlns="">
          <p:pic>
            <p:nvPicPr>
              <p:cNvPr id="30" name="Ink 29">
                <a:extLst>
                  <a:ext uri="{FF2B5EF4-FFF2-40B4-BE49-F238E27FC236}">
                    <a16:creationId xmlns:a16="http://schemas.microsoft.com/office/drawing/2014/main" id="{8DCCE9F0-1E63-4270-A433-45D0AEEDDBA5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5324528" y="165400"/>
                <a:ext cx="410024" cy="541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id="{FE8EBC02-C4E8-4688-987D-84C165F65A6F}"/>
                  </a:ext>
                </a:extLst>
              </p14:cNvPr>
              <p14:cNvContentPartPr/>
              <p14:nvPr/>
            </p14:nvContentPartPr>
            <p14:xfrm>
              <a:off x="5893680" y="599560"/>
              <a:ext cx="89280" cy="134640"/>
            </p14:xfrm>
          </p:contentPart>
        </mc:Choice>
        <mc:Fallback xmlns=""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FE8EBC02-C4E8-4688-987D-84C165F65A6F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5885040" y="590920"/>
                <a:ext cx="106920" cy="152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32" name="Ink 31">
                <a:extLst>
                  <a:ext uri="{FF2B5EF4-FFF2-40B4-BE49-F238E27FC236}">
                    <a16:creationId xmlns:a16="http://schemas.microsoft.com/office/drawing/2014/main" id="{E99D6B22-1361-4AED-8FF5-30FDE6609E68}"/>
                  </a:ext>
                </a:extLst>
              </p14:cNvPr>
              <p14:cNvContentPartPr/>
              <p14:nvPr/>
            </p14:nvContentPartPr>
            <p14:xfrm>
              <a:off x="6153240" y="522880"/>
              <a:ext cx="291960" cy="151560"/>
            </p14:xfrm>
          </p:contentPart>
        </mc:Choice>
        <mc:Fallback xmlns="">
          <p:pic>
            <p:nvPicPr>
              <p:cNvPr id="32" name="Ink 31">
                <a:extLst>
                  <a:ext uri="{FF2B5EF4-FFF2-40B4-BE49-F238E27FC236}">
                    <a16:creationId xmlns:a16="http://schemas.microsoft.com/office/drawing/2014/main" id="{E99D6B22-1361-4AED-8FF5-30FDE6609E68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6144240" y="513880"/>
                <a:ext cx="309600" cy="169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41" name="Ink 40">
                <a:extLst>
                  <a:ext uri="{FF2B5EF4-FFF2-40B4-BE49-F238E27FC236}">
                    <a16:creationId xmlns:a16="http://schemas.microsoft.com/office/drawing/2014/main" id="{79298FE3-4206-4C60-AE43-F3AB9759DF1C}"/>
                  </a:ext>
                </a:extLst>
              </p14:cNvPr>
              <p14:cNvContentPartPr/>
              <p14:nvPr/>
            </p14:nvContentPartPr>
            <p14:xfrm>
              <a:off x="7540320" y="339280"/>
              <a:ext cx="700920" cy="346680"/>
            </p14:xfrm>
          </p:contentPart>
        </mc:Choice>
        <mc:Fallback xmlns="">
          <p:pic>
            <p:nvPicPr>
              <p:cNvPr id="41" name="Ink 40">
                <a:extLst>
                  <a:ext uri="{FF2B5EF4-FFF2-40B4-BE49-F238E27FC236}">
                    <a16:creationId xmlns:a16="http://schemas.microsoft.com/office/drawing/2014/main" id="{79298FE3-4206-4C60-AE43-F3AB9759DF1C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7531320" y="330640"/>
                <a:ext cx="718560" cy="364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42" name="Ink 41">
                <a:extLst>
                  <a:ext uri="{FF2B5EF4-FFF2-40B4-BE49-F238E27FC236}">
                    <a16:creationId xmlns:a16="http://schemas.microsoft.com/office/drawing/2014/main" id="{B0CB440E-A9DE-49BD-94F6-90F7882C6AAF}"/>
                  </a:ext>
                </a:extLst>
              </p14:cNvPr>
              <p14:cNvContentPartPr/>
              <p14:nvPr/>
            </p14:nvContentPartPr>
            <p14:xfrm>
              <a:off x="6554280" y="277360"/>
              <a:ext cx="722520" cy="376200"/>
            </p14:xfrm>
          </p:contentPart>
        </mc:Choice>
        <mc:Fallback xmlns="">
          <p:pic>
            <p:nvPicPr>
              <p:cNvPr id="42" name="Ink 41">
                <a:extLst>
                  <a:ext uri="{FF2B5EF4-FFF2-40B4-BE49-F238E27FC236}">
                    <a16:creationId xmlns:a16="http://schemas.microsoft.com/office/drawing/2014/main" id="{B0CB440E-A9DE-49BD-94F6-90F7882C6AAF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6545284" y="268720"/>
                <a:ext cx="740151" cy="393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51" name="Ink 50">
                <a:extLst>
                  <a:ext uri="{FF2B5EF4-FFF2-40B4-BE49-F238E27FC236}">
                    <a16:creationId xmlns:a16="http://schemas.microsoft.com/office/drawing/2014/main" id="{8E3BA9B3-B35C-4DED-ABCA-5FC3D5446293}"/>
                  </a:ext>
                </a:extLst>
              </p14:cNvPr>
              <p14:cNvContentPartPr/>
              <p14:nvPr/>
            </p14:nvContentPartPr>
            <p14:xfrm>
              <a:off x="1268400" y="956320"/>
              <a:ext cx="308160" cy="242640"/>
            </p14:xfrm>
          </p:contentPart>
        </mc:Choice>
        <mc:Fallback xmlns="">
          <p:pic>
            <p:nvPicPr>
              <p:cNvPr id="51" name="Ink 50">
                <a:extLst>
                  <a:ext uri="{FF2B5EF4-FFF2-40B4-BE49-F238E27FC236}">
                    <a16:creationId xmlns:a16="http://schemas.microsoft.com/office/drawing/2014/main" id="{8E3BA9B3-B35C-4DED-ABCA-5FC3D5446293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1259411" y="947333"/>
                <a:ext cx="325779" cy="26025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55" name="Ink 54">
                <a:extLst>
                  <a:ext uri="{FF2B5EF4-FFF2-40B4-BE49-F238E27FC236}">
                    <a16:creationId xmlns:a16="http://schemas.microsoft.com/office/drawing/2014/main" id="{89547AF1-5ED3-4AF1-9691-B23EA8E75AB2}"/>
                  </a:ext>
                </a:extLst>
              </p14:cNvPr>
              <p14:cNvContentPartPr/>
              <p14:nvPr/>
            </p14:nvContentPartPr>
            <p14:xfrm>
              <a:off x="365160" y="941560"/>
              <a:ext cx="783000" cy="527760"/>
            </p14:xfrm>
          </p:contentPart>
        </mc:Choice>
        <mc:Fallback xmlns="">
          <p:pic>
            <p:nvPicPr>
              <p:cNvPr id="55" name="Ink 54">
                <a:extLst>
                  <a:ext uri="{FF2B5EF4-FFF2-40B4-BE49-F238E27FC236}">
                    <a16:creationId xmlns:a16="http://schemas.microsoft.com/office/drawing/2014/main" id="{89547AF1-5ED3-4AF1-9691-B23EA8E75AB2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356160" y="932920"/>
                <a:ext cx="800640" cy="545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59" name="Ink 58">
                <a:extLst>
                  <a:ext uri="{FF2B5EF4-FFF2-40B4-BE49-F238E27FC236}">
                    <a16:creationId xmlns:a16="http://schemas.microsoft.com/office/drawing/2014/main" id="{39668BA8-C373-4A20-A16E-5898FAA2E8F9}"/>
                  </a:ext>
                </a:extLst>
              </p14:cNvPr>
              <p14:cNvContentPartPr/>
              <p14:nvPr/>
            </p14:nvContentPartPr>
            <p14:xfrm>
              <a:off x="1838640" y="264760"/>
              <a:ext cx="299160" cy="920520"/>
            </p14:xfrm>
          </p:contentPart>
        </mc:Choice>
        <mc:Fallback xmlns="">
          <p:pic>
            <p:nvPicPr>
              <p:cNvPr id="59" name="Ink 58">
                <a:extLst>
                  <a:ext uri="{FF2B5EF4-FFF2-40B4-BE49-F238E27FC236}">
                    <a16:creationId xmlns:a16="http://schemas.microsoft.com/office/drawing/2014/main" id="{39668BA8-C373-4A20-A16E-5898FAA2E8F9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1830010" y="255764"/>
                <a:ext cx="316779" cy="93815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60" name="Ink 59">
                <a:extLst>
                  <a:ext uri="{FF2B5EF4-FFF2-40B4-BE49-F238E27FC236}">
                    <a16:creationId xmlns:a16="http://schemas.microsoft.com/office/drawing/2014/main" id="{A403E628-B187-4D66-B3F5-6317B2D2089C}"/>
                  </a:ext>
                </a:extLst>
              </p14:cNvPr>
              <p14:cNvContentPartPr/>
              <p14:nvPr/>
            </p14:nvContentPartPr>
            <p14:xfrm>
              <a:off x="2404200" y="850120"/>
              <a:ext cx="264240" cy="389880"/>
            </p14:xfrm>
          </p:contentPart>
        </mc:Choice>
        <mc:Fallback xmlns="">
          <p:pic>
            <p:nvPicPr>
              <p:cNvPr id="60" name="Ink 59">
                <a:extLst>
                  <a:ext uri="{FF2B5EF4-FFF2-40B4-BE49-F238E27FC236}">
                    <a16:creationId xmlns:a16="http://schemas.microsoft.com/office/drawing/2014/main" id="{A403E628-B187-4D66-B3F5-6317B2D2089C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2395200" y="841480"/>
                <a:ext cx="281880" cy="407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71" name="Ink 70">
                <a:extLst>
                  <a:ext uri="{FF2B5EF4-FFF2-40B4-BE49-F238E27FC236}">
                    <a16:creationId xmlns:a16="http://schemas.microsoft.com/office/drawing/2014/main" id="{E9B54A8F-0E73-49CD-A0C3-118D5DDBD015}"/>
                  </a:ext>
                </a:extLst>
              </p14:cNvPr>
              <p14:cNvContentPartPr/>
              <p14:nvPr/>
            </p14:nvContentPartPr>
            <p14:xfrm>
              <a:off x="4081440" y="981160"/>
              <a:ext cx="5760" cy="33480"/>
            </p14:xfrm>
          </p:contentPart>
        </mc:Choice>
        <mc:Fallback xmlns="">
          <p:pic>
            <p:nvPicPr>
              <p:cNvPr id="71" name="Ink 70">
                <a:extLst>
                  <a:ext uri="{FF2B5EF4-FFF2-40B4-BE49-F238E27FC236}">
                    <a16:creationId xmlns:a16="http://schemas.microsoft.com/office/drawing/2014/main" id="{E9B54A8F-0E73-49CD-A0C3-118D5DDBD015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4072800" y="972520"/>
                <a:ext cx="23400" cy="51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78" name="Ink 77">
                <a:extLst>
                  <a:ext uri="{FF2B5EF4-FFF2-40B4-BE49-F238E27FC236}">
                    <a16:creationId xmlns:a16="http://schemas.microsoft.com/office/drawing/2014/main" id="{DD13D375-6516-49AA-98A7-327EE18C0F18}"/>
                  </a:ext>
                </a:extLst>
              </p14:cNvPr>
              <p14:cNvContentPartPr/>
              <p14:nvPr/>
            </p14:nvContentPartPr>
            <p14:xfrm>
              <a:off x="4641600" y="908440"/>
              <a:ext cx="546120" cy="358200"/>
            </p14:xfrm>
          </p:contentPart>
        </mc:Choice>
        <mc:Fallback xmlns="">
          <p:pic>
            <p:nvPicPr>
              <p:cNvPr id="78" name="Ink 77">
                <a:extLst>
                  <a:ext uri="{FF2B5EF4-FFF2-40B4-BE49-F238E27FC236}">
                    <a16:creationId xmlns:a16="http://schemas.microsoft.com/office/drawing/2014/main" id="{DD13D375-6516-49AA-98A7-327EE18C0F18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4632606" y="899440"/>
                <a:ext cx="563748" cy="375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79" name="Ink 78">
                <a:extLst>
                  <a:ext uri="{FF2B5EF4-FFF2-40B4-BE49-F238E27FC236}">
                    <a16:creationId xmlns:a16="http://schemas.microsoft.com/office/drawing/2014/main" id="{A8EA654B-A7DF-4CB3-ABCA-2208CCC42ECE}"/>
                  </a:ext>
                </a:extLst>
              </p14:cNvPr>
              <p14:cNvContentPartPr/>
              <p14:nvPr/>
            </p14:nvContentPartPr>
            <p14:xfrm>
              <a:off x="4092240" y="1103560"/>
              <a:ext cx="258840" cy="124560"/>
            </p14:xfrm>
          </p:contentPart>
        </mc:Choice>
        <mc:Fallback xmlns="">
          <p:pic>
            <p:nvPicPr>
              <p:cNvPr id="79" name="Ink 78">
                <a:extLst>
                  <a:ext uri="{FF2B5EF4-FFF2-40B4-BE49-F238E27FC236}">
                    <a16:creationId xmlns:a16="http://schemas.microsoft.com/office/drawing/2014/main" id="{A8EA654B-A7DF-4CB3-ABCA-2208CCC42ECE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4083240" y="1094560"/>
                <a:ext cx="276480" cy="142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">
            <p14:nvContentPartPr>
              <p14:cNvPr id="80" name="Ink 79">
                <a:extLst>
                  <a:ext uri="{FF2B5EF4-FFF2-40B4-BE49-F238E27FC236}">
                    <a16:creationId xmlns:a16="http://schemas.microsoft.com/office/drawing/2014/main" id="{0E803057-9124-45A8-B37D-F41D4056A05D}"/>
                  </a:ext>
                </a:extLst>
              </p14:cNvPr>
              <p14:cNvContentPartPr/>
              <p14:nvPr/>
            </p14:nvContentPartPr>
            <p14:xfrm>
              <a:off x="2763480" y="883240"/>
              <a:ext cx="1077120" cy="526320"/>
            </p14:xfrm>
          </p:contentPart>
        </mc:Choice>
        <mc:Fallback xmlns="">
          <p:pic>
            <p:nvPicPr>
              <p:cNvPr id="80" name="Ink 79">
                <a:extLst>
                  <a:ext uri="{FF2B5EF4-FFF2-40B4-BE49-F238E27FC236}">
                    <a16:creationId xmlns:a16="http://schemas.microsoft.com/office/drawing/2014/main" id="{0E803057-9124-45A8-B37D-F41D4056A05D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2754480" y="874600"/>
                <a:ext cx="1094760" cy="543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6">
            <p14:nvContentPartPr>
              <p14:cNvPr id="81" name="Ink 80">
                <a:extLst>
                  <a:ext uri="{FF2B5EF4-FFF2-40B4-BE49-F238E27FC236}">
                    <a16:creationId xmlns:a16="http://schemas.microsoft.com/office/drawing/2014/main" id="{53CCE545-1D40-46E2-AE9F-FBDB0504DA0D}"/>
                  </a:ext>
                </a:extLst>
              </p14:cNvPr>
              <p14:cNvContentPartPr/>
              <p14:nvPr/>
            </p14:nvContentPartPr>
            <p14:xfrm>
              <a:off x="5489400" y="1075480"/>
              <a:ext cx="264240" cy="161280"/>
            </p14:xfrm>
          </p:contentPart>
        </mc:Choice>
        <mc:Fallback xmlns="">
          <p:pic>
            <p:nvPicPr>
              <p:cNvPr id="81" name="Ink 80">
                <a:extLst>
                  <a:ext uri="{FF2B5EF4-FFF2-40B4-BE49-F238E27FC236}">
                    <a16:creationId xmlns:a16="http://schemas.microsoft.com/office/drawing/2014/main" id="{53CCE545-1D40-46E2-AE9F-FBDB0504DA0D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5480760" y="1066480"/>
                <a:ext cx="281880" cy="178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8">
            <p14:nvContentPartPr>
              <p14:cNvPr id="87" name="Ink 86">
                <a:extLst>
                  <a:ext uri="{FF2B5EF4-FFF2-40B4-BE49-F238E27FC236}">
                    <a16:creationId xmlns:a16="http://schemas.microsoft.com/office/drawing/2014/main" id="{5C1B417B-C8DB-4A75-A8FA-2AB8AA212175}"/>
                  </a:ext>
                </a:extLst>
              </p14:cNvPr>
              <p14:cNvContentPartPr/>
              <p14:nvPr/>
            </p14:nvContentPartPr>
            <p14:xfrm>
              <a:off x="5874240" y="880720"/>
              <a:ext cx="510480" cy="384480"/>
            </p14:xfrm>
          </p:contentPart>
        </mc:Choice>
        <mc:Fallback xmlns="">
          <p:pic>
            <p:nvPicPr>
              <p:cNvPr id="87" name="Ink 86">
                <a:extLst>
                  <a:ext uri="{FF2B5EF4-FFF2-40B4-BE49-F238E27FC236}">
                    <a16:creationId xmlns:a16="http://schemas.microsoft.com/office/drawing/2014/main" id="{5C1B417B-C8DB-4A75-A8FA-2AB8AA212175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5865600" y="871728"/>
                <a:ext cx="528120" cy="40210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88" name="Ink 87">
                <a:extLst>
                  <a:ext uri="{FF2B5EF4-FFF2-40B4-BE49-F238E27FC236}">
                    <a16:creationId xmlns:a16="http://schemas.microsoft.com/office/drawing/2014/main" id="{12D1046B-A893-4799-B20E-CD54210BACD4}"/>
                  </a:ext>
                </a:extLst>
              </p14:cNvPr>
              <p14:cNvContentPartPr/>
              <p14:nvPr/>
            </p14:nvContentPartPr>
            <p14:xfrm>
              <a:off x="6659040" y="1030480"/>
              <a:ext cx="268920" cy="281880"/>
            </p14:xfrm>
          </p:contentPart>
        </mc:Choice>
        <mc:Fallback xmlns="">
          <p:pic>
            <p:nvPicPr>
              <p:cNvPr id="88" name="Ink 87">
                <a:extLst>
                  <a:ext uri="{FF2B5EF4-FFF2-40B4-BE49-F238E27FC236}">
                    <a16:creationId xmlns:a16="http://schemas.microsoft.com/office/drawing/2014/main" id="{12D1046B-A893-4799-B20E-CD54210BACD4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6650040" y="1021840"/>
                <a:ext cx="286560" cy="299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2">
            <p14:nvContentPartPr>
              <p14:cNvPr id="89" name="Ink 88">
                <a:extLst>
                  <a:ext uri="{FF2B5EF4-FFF2-40B4-BE49-F238E27FC236}">
                    <a16:creationId xmlns:a16="http://schemas.microsoft.com/office/drawing/2014/main" id="{85F2C0CA-77B7-44AF-85A7-E44CF4F71B9A}"/>
                  </a:ext>
                </a:extLst>
              </p14:cNvPr>
              <p14:cNvContentPartPr/>
              <p14:nvPr/>
            </p14:nvContentPartPr>
            <p14:xfrm>
              <a:off x="6711960" y="885760"/>
              <a:ext cx="240120" cy="78480"/>
            </p14:xfrm>
          </p:contentPart>
        </mc:Choice>
        <mc:Fallback xmlns="">
          <p:pic>
            <p:nvPicPr>
              <p:cNvPr id="89" name="Ink 88">
                <a:extLst>
                  <a:ext uri="{FF2B5EF4-FFF2-40B4-BE49-F238E27FC236}">
                    <a16:creationId xmlns:a16="http://schemas.microsoft.com/office/drawing/2014/main" id="{85F2C0CA-77B7-44AF-85A7-E44CF4F71B9A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6702960" y="877120"/>
                <a:ext cx="257760" cy="96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4">
            <p14:nvContentPartPr>
              <p14:cNvPr id="90" name="Ink 89">
                <a:extLst>
                  <a:ext uri="{FF2B5EF4-FFF2-40B4-BE49-F238E27FC236}">
                    <a16:creationId xmlns:a16="http://schemas.microsoft.com/office/drawing/2014/main" id="{5329214D-ECD6-44E4-9636-360F1F50853B}"/>
                  </a:ext>
                </a:extLst>
              </p14:cNvPr>
              <p14:cNvContentPartPr/>
              <p14:nvPr/>
            </p14:nvContentPartPr>
            <p14:xfrm>
              <a:off x="6720600" y="791800"/>
              <a:ext cx="252360" cy="32040"/>
            </p14:xfrm>
          </p:contentPart>
        </mc:Choice>
        <mc:Fallback xmlns="">
          <p:pic>
            <p:nvPicPr>
              <p:cNvPr id="90" name="Ink 89">
                <a:extLst>
                  <a:ext uri="{FF2B5EF4-FFF2-40B4-BE49-F238E27FC236}">
                    <a16:creationId xmlns:a16="http://schemas.microsoft.com/office/drawing/2014/main" id="{5329214D-ECD6-44E4-9636-360F1F50853B}"/>
                  </a:ext>
                </a:extLst>
              </p:cNvPr>
              <p:cNvPicPr/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6711600" y="782800"/>
                <a:ext cx="270000" cy="49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6">
            <p14:nvContentPartPr>
              <p14:cNvPr id="107" name="Ink 106">
                <a:extLst>
                  <a:ext uri="{FF2B5EF4-FFF2-40B4-BE49-F238E27FC236}">
                    <a16:creationId xmlns:a16="http://schemas.microsoft.com/office/drawing/2014/main" id="{9186473C-BA06-4DE5-9EAD-038608BACC72}"/>
                  </a:ext>
                </a:extLst>
              </p14:cNvPr>
              <p14:cNvContentPartPr/>
              <p14:nvPr/>
            </p14:nvContentPartPr>
            <p14:xfrm>
              <a:off x="7262760" y="962800"/>
              <a:ext cx="186480" cy="264240"/>
            </p14:xfrm>
          </p:contentPart>
        </mc:Choice>
        <mc:Fallback xmlns="">
          <p:pic>
            <p:nvPicPr>
              <p:cNvPr id="107" name="Ink 106">
                <a:extLst>
                  <a:ext uri="{FF2B5EF4-FFF2-40B4-BE49-F238E27FC236}">
                    <a16:creationId xmlns:a16="http://schemas.microsoft.com/office/drawing/2014/main" id="{9186473C-BA06-4DE5-9EAD-038608BACC72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7253760" y="953800"/>
                <a:ext cx="204120" cy="281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8">
            <p14:nvContentPartPr>
              <p14:cNvPr id="108" name="Ink 107">
                <a:extLst>
                  <a:ext uri="{FF2B5EF4-FFF2-40B4-BE49-F238E27FC236}">
                    <a16:creationId xmlns:a16="http://schemas.microsoft.com/office/drawing/2014/main" id="{6FE45680-3980-4CB4-BAB2-C51A200C164B}"/>
                  </a:ext>
                </a:extLst>
              </p14:cNvPr>
              <p14:cNvContentPartPr/>
              <p14:nvPr/>
            </p14:nvContentPartPr>
            <p14:xfrm>
              <a:off x="7352760" y="1308760"/>
              <a:ext cx="106560" cy="86760"/>
            </p14:xfrm>
          </p:contentPart>
        </mc:Choice>
        <mc:Fallback xmlns="">
          <p:pic>
            <p:nvPicPr>
              <p:cNvPr id="108" name="Ink 107">
                <a:extLst>
                  <a:ext uri="{FF2B5EF4-FFF2-40B4-BE49-F238E27FC236}">
                    <a16:creationId xmlns:a16="http://schemas.microsoft.com/office/drawing/2014/main" id="{6FE45680-3980-4CB4-BAB2-C51A200C164B}"/>
                  </a:ext>
                </a:extLst>
              </p:cNvPr>
              <p:cNvPicPr/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7343760" y="1299760"/>
                <a:ext cx="124200" cy="104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0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13E85589-FE40-46E2-BDE6-AED49E839EE7}"/>
                  </a:ext>
                </a:extLst>
              </p14:cNvPr>
              <p14:cNvContentPartPr/>
              <p14:nvPr/>
            </p14:nvContentPartPr>
            <p14:xfrm>
              <a:off x="1933320" y="1639960"/>
              <a:ext cx="216720" cy="46800"/>
            </p14:xfrm>
          </p:contentPart>
        </mc:Choice>
        <mc:Fallback xmlns=""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13E85589-FE40-46E2-BDE6-AED49E839EE7}"/>
                  </a:ext>
                </a:extLst>
              </p:cNvPr>
              <p:cNvPicPr/>
              <p:nvPr/>
            </p:nvPicPr>
            <p:blipFill>
              <a:blip r:embed="rId51"/>
              <a:stretch>
                <a:fillRect/>
              </a:stretch>
            </p:blipFill>
            <p:spPr>
              <a:xfrm>
                <a:off x="1924320" y="1631320"/>
                <a:ext cx="234360" cy="64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2">
            <p14:nvContentPartPr>
              <p14:cNvPr id="44" name="Ink 43">
                <a:extLst>
                  <a:ext uri="{FF2B5EF4-FFF2-40B4-BE49-F238E27FC236}">
                    <a16:creationId xmlns:a16="http://schemas.microsoft.com/office/drawing/2014/main" id="{A5EF06F6-CFD9-4F87-8AD0-A2FD14152281}"/>
                  </a:ext>
                </a:extLst>
              </p14:cNvPr>
              <p14:cNvContentPartPr/>
              <p14:nvPr/>
            </p14:nvContentPartPr>
            <p14:xfrm>
              <a:off x="378120" y="1742200"/>
              <a:ext cx="1817640" cy="1589760"/>
            </p14:xfrm>
          </p:contentPart>
        </mc:Choice>
        <mc:Fallback xmlns="">
          <p:pic>
            <p:nvPicPr>
              <p:cNvPr id="44" name="Ink 43">
                <a:extLst>
                  <a:ext uri="{FF2B5EF4-FFF2-40B4-BE49-F238E27FC236}">
                    <a16:creationId xmlns:a16="http://schemas.microsoft.com/office/drawing/2014/main" id="{A5EF06F6-CFD9-4F87-8AD0-A2FD14152281}"/>
                  </a:ext>
                </a:extLst>
              </p:cNvPr>
              <p:cNvPicPr/>
              <p:nvPr/>
            </p:nvPicPr>
            <p:blipFill>
              <a:blip r:embed="rId53"/>
              <a:stretch>
                <a:fillRect/>
              </a:stretch>
            </p:blipFill>
            <p:spPr>
              <a:xfrm>
                <a:off x="369480" y="1733200"/>
                <a:ext cx="1835280" cy="1607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4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D24423F8-EDAA-49C3-886E-4D3276094EEC}"/>
                  </a:ext>
                </a:extLst>
              </p14:cNvPr>
              <p14:cNvContentPartPr/>
              <p14:nvPr/>
            </p14:nvContentPartPr>
            <p14:xfrm>
              <a:off x="3680760" y="2114080"/>
              <a:ext cx="114480" cy="12456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D24423F8-EDAA-49C3-886E-4D3276094EEC}"/>
                  </a:ext>
                </a:extLst>
              </p:cNvPr>
              <p:cNvPicPr/>
              <p:nvPr/>
            </p:nvPicPr>
            <p:blipFill>
              <a:blip r:embed="rId55"/>
              <a:stretch>
                <a:fillRect/>
              </a:stretch>
            </p:blipFill>
            <p:spPr>
              <a:xfrm>
                <a:off x="3671760" y="2105080"/>
                <a:ext cx="132120" cy="142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6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BDCEE8C5-E6E2-470A-BEED-FF64508EE30E}"/>
                  </a:ext>
                </a:extLst>
              </p14:cNvPr>
              <p14:cNvContentPartPr/>
              <p14:nvPr/>
            </p14:nvContentPartPr>
            <p14:xfrm>
              <a:off x="3307080" y="1839040"/>
              <a:ext cx="278640" cy="51120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BDCEE8C5-E6E2-470A-BEED-FF64508EE30E}"/>
                  </a:ext>
                </a:extLst>
              </p:cNvPr>
              <p:cNvPicPr/>
              <p:nvPr/>
            </p:nvPicPr>
            <p:blipFill>
              <a:blip r:embed="rId57"/>
              <a:stretch>
                <a:fillRect/>
              </a:stretch>
            </p:blipFill>
            <p:spPr>
              <a:xfrm>
                <a:off x="3298080" y="1830040"/>
                <a:ext cx="296280" cy="528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8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2122C083-3547-45D5-8504-15F9FF7E2B07}"/>
                  </a:ext>
                </a:extLst>
              </p14:cNvPr>
              <p14:cNvContentPartPr/>
              <p14:nvPr/>
            </p14:nvContentPartPr>
            <p14:xfrm>
              <a:off x="3351720" y="1682080"/>
              <a:ext cx="234720" cy="5256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2122C083-3547-45D5-8504-15F9FF7E2B07}"/>
                  </a:ext>
                </a:extLst>
              </p:cNvPr>
              <p:cNvPicPr/>
              <p:nvPr/>
            </p:nvPicPr>
            <p:blipFill>
              <a:blip r:embed="rId59"/>
              <a:stretch>
                <a:fillRect/>
              </a:stretch>
            </p:blipFill>
            <p:spPr>
              <a:xfrm>
                <a:off x="3343080" y="1673080"/>
                <a:ext cx="252360" cy="70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0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08353CD0-AC98-492D-814C-A1A4A76C49CA}"/>
                  </a:ext>
                </a:extLst>
              </p14:cNvPr>
              <p14:cNvContentPartPr/>
              <p14:nvPr/>
            </p14:nvContentPartPr>
            <p14:xfrm>
              <a:off x="4004040" y="1926520"/>
              <a:ext cx="143640" cy="2700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08353CD0-AC98-492D-814C-A1A4A76C49CA}"/>
                  </a:ext>
                </a:extLst>
              </p:cNvPr>
              <p:cNvPicPr/>
              <p:nvPr/>
            </p:nvPicPr>
            <p:blipFill>
              <a:blip r:embed="rId61"/>
              <a:stretch>
                <a:fillRect/>
              </a:stretch>
            </p:blipFill>
            <p:spPr>
              <a:xfrm>
                <a:off x="3995040" y="1917520"/>
                <a:ext cx="161280" cy="44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2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B57B0B15-A813-4C81-B6DC-5E2029C38015}"/>
                  </a:ext>
                </a:extLst>
              </p14:cNvPr>
              <p14:cNvContentPartPr/>
              <p14:nvPr/>
            </p14:nvContentPartPr>
            <p14:xfrm>
              <a:off x="4022040" y="2032360"/>
              <a:ext cx="141480" cy="1512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B57B0B15-A813-4C81-B6DC-5E2029C38015}"/>
                  </a:ext>
                </a:extLst>
              </p:cNvPr>
              <p:cNvPicPr/>
              <p:nvPr/>
            </p:nvPicPr>
            <p:blipFill>
              <a:blip r:embed="rId63"/>
              <a:stretch>
                <a:fillRect/>
              </a:stretch>
            </p:blipFill>
            <p:spPr>
              <a:xfrm>
                <a:off x="4013040" y="2023720"/>
                <a:ext cx="159120" cy="32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4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D551006A-DEA4-40A0-8557-44A743D50A0D}"/>
                  </a:ext>
                </a:extLst>
              </p14:cNvPr>
              <p14:cNvContentPartPr/>
              <p14:nvPr/>
            </p14:nvContentPartPr>
            <p14:xfrm>
              <a:off x="4311480" y="1831120"/>
              <a:ext cx="284040" cy="35856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D551006A-DEA4-40A0-8557-44A743D50A0D}"/>
                  </a:ext>
                </a:extLst>
              </p:cNvPr>
              <p:cNvPicPr/>
              <p:nvPr/>
            </p:nvPicPr>
            <p:blipFill>
              <a:blip r:embed="rId65"/>
              <a:stretch>
                <a:fillRect/>
              </a:stretch>
            </p:blipFill>
            <p:spPr>
              <a:xfrm>
                <a:off x="4302840" y="1822120"/>
                <a:ext cx="301680" cy="376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6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BE2FD2E7-7FD8-417F-9A20-A16D43D2E787}"/>
                  </a:ext>
                </a:extLst>
              </p14:cNvPr>
              <p14:cNvContentPartPr/>
              <p14:nvPr/>
            </p14:nvContentPartPr>
            <p14:xfrm>
              <a:off x="4670760" y="1734280"/>
              <a:ext cx="145800" cy="10764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BE2FD2E7-7FD8-417F-9A20-A16D43D2E787}"/>
                  </a:ext>
                </a:extLst>
              </p:cNvPr>
              <p:cNvPicPr/>
              <p:nvPr/>
            </p:nvPicPr>
            <p:blipFill>
              <a:blip r:embed="rId67"/>
              <a:stretch>
                <a:fillRect/>
              </a:stretch>
            </p:blipFill>
            <p:spPr>
              <a:xfrm>
                <a:off x="4662120" y="1725280"/>
                <a:ext cx="163440" cy="125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8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87E38654-048E-4B51-B2F7-D6602F121C65}"/>
                  </a:ext>
                </a:extLst>
              </p14:cNvPr>
              <p14:cNvContentPartPr/>
              <p14:nvPr/>
            </p14:nvContentPartPr>
            <p14:xfrm>
              <a:off x="4358640" y="2371840"/>
              <a:ext cx="47880" cy="9108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87E38654-048E-4B51-B2F7-D6602F121C65}"/>
                  </a:ext>
                </a:extLst>
              </p:cNvPr>
              <p:cNvPicPr/>
              <p:nvPr/>
            </p:nvPicPr>
            <p:blipFill>
              <a:blip r:embed="rId69"/>
              <a:stretch>
                <a:fillRect/>
              </a:stretch>
            </p:blipFill>
            <p:spPr>
              <a:xfrm>
                <a:off x="4350000" y="2362840"/>
                <a:ext cx="65520" cy="108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0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EFFB180C-F4CA-418D-BCE1-20CFED87773C}"/>
                  </a:ext>
                </a:extLst>
              </p14:cNvPr>
              <p14:cNvContentPartPr/>
              <p14:nvPr/>
            </p14:nvContentPartPr>
            <p14:xfrm>
              <a:off x="4408320" y="2294800"/>
              <a:ext cx="9000" cy="180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EFFB180C-F4CA-418D-BCE1-20CFED87773C}"/>
                  </a:ext>
                </a:extLst>
              </p:cNvPr>
              <p:cNvPicPr/>
              <p:nvPr/>
            </p:nvPicPr>
            <p:blipFill>
              <a:blip r:embed="rId71"/>
              <a:stretch>
                <a:fillRect/>
              </a:stretch>
            </p:blipFill>
            <p:spPr>
              <a:xfrm>
                <a:off x="4399320" y="2286160"/>
                <a:ext cx="26640" cy="1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2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EED9C819-AC38-4A24-BA7B-59E6E1E3EFAA}"/>
                  </a:ext>
                </a:extLst>
              </p14:cNvPr>
              <p14:cNvContentPartPr/>
              <p14:nvPr/>
            </p14:nvContentPartPr>
            <p14:xfrm>
              <a:off x="5315160" y="1951720"/>
              <a:ext cx="267120" cy="18612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EED9C819-AC38-4A24-BA7B-59E6E1E3EFAA}"/>
                  </a:ext>
                </a:extLst>
              </p:cNvPr>
              <p:cNvPicPr/>
              <p:nvPr/>
            </p:nvPicPr>
            <p:blipFill>
              <a:blip r:embed="rId73"/>
              <a:stretch>
                <a:fillRect/>
              </a:stretch>
            </p:blipFill>
            <p:spPr>
              <a:xfrm>
                <a:off x="5306520" y="1942720"/>
                <a:ext cx="284760" cy="203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4">
            <p14:nvContentPartPr>
              <p14:cNvPr id="34" name="Ink 33">
                <a:extLst>
                  <a:ext uri="{FF2B5EF4-FFF2-40B4-BE49-F238E27FC236}">
                    <a16:creationId xmlns:a16="http://schemas.microsoft.com/office/drawing/2014/main" id="{3BF102E1-614B-4D7A-81F2-F07F7E13B784}"/>
                  </a:ext>
                </a:extLst>
              </p14:cNvPr>
              <p14:cNvContentPartPr/>
              <p14:nvPr/>
            </p14:nvContentPartPr>
            <p14:xfrm>
              <a:off x="5735640" y="1799080"/>
              <a:ext cx="205200" cy="91800"/>
            </p14:xfrm>
          </p:contentPart>
        </mc:Choice>
        <mc:Fallback xmlns="">
          <p:pic>
            <p:nvPicPr>
              <p:cNvPr id="34" name="Ink 33">
                <a:extLst>
                  <a:ext uri="{FF2B5EF4-FFF2-40B4-BE49-F238E27FC236}">
                    <a16:creationId xmlns:a16="http://schemas.microsoft.com/office/drawing/2014/main" id="{3BF102E1-614B-4D7A-81F2-F07F7E13B784}"/>
                  </a:ext>
                </a:extLst>
              </p:cNvPr>
              <p:cNvPicPr/>
              <p:nvPr/>
            </p:nvPicPr>
            <p:blipFill>
              <a:blip r:embed="rId75"/>
              <a:stretch>
                <a:fillRect/>
              </a:stretch>
            </p:blipFill>
            <p:spPr>
              <a:xfrm>
                <a:off x="5727000" y="1790440"/>
                <a:ext cx="222840" cy="10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6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7D8B06E7-D574-4E3E-9F70-04E8C5D06667}"/>
                  </a:ext>
                </a:extLst>
              </p14:cNvPr>
              <p14:cNvContentPartPr/>
              <p14:nvPr/>
            </p14:nvContentPartPr>
            <p14:xfrm>
              <a:off x="5053080" y="1974040"/>
              <a:ext cx="172080" cy="183600"/>
            </p14:xfrm>
          </p:contentPart>
        </mc:Choice>
        <mc:Fallback xmlns=""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7D8B06E7-D574-4E3E-9F70-04E8C5D06667}"/>
                  </a:ext>
                </a:extLst>
              </p:cNvPr>
              <p:cNvPicPr/>
              <p:nvPr/>
            </p:nvPicPr>
            <p:blipFill>
              <a:blip r:embed="rId77"/>
              <a:stretch>
                <a:fillRect/>
              </a:stretch>
            </p:blipFill>
            <p:spPr>
              <a:xfrm>
                <a:off x="5044440" y="1965383"/>
                <a:ext cx="189720" cy="20127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8">
            <p14:nvContentPartPr>
              <p14:cNvPr id="39" name="Ink 38">
                <a:extLst>
                  <a:ext uri="{FF2B5EF4-FFF2-40B4-BE49-F238E27FC236}">
                    <a16:creationId xmlns:a16="http://schemas.microsoft.com/office/drawing/2014/main" id="{53E84171-2591-458A-B04B-1AE73A9C7C60}"/>
                  </a:ext>
                </a:extLst>
              </p14:cNvPr>
              <p14:cNvContentPartPr/>
              <p14:nvPr/>
            </p14:nvContentPartPr>
            <p14:xfrm>
              <a:off x="5655000" y="1937320"/>
              <a:ext cx="365400" cy="321840"/>
            </p14:xfrm>
          </p:contentPart>
        </mc:Choice>
        <mc:Fallback xmlns="">
          <p:pic>
            <p:nvPicPr>
              <p:cNvPr id="39" name="Ink 38">
                <a:extLst>
                  <a:ext uri="{FF2B5EF4-FFF2-40B4-BE49-F238E27FC236}">
                    <a16:creationId xmlns:a16="http://schemas.microsoft.com/office/drawing/2014/main" id="{53E84171-2591-458A-B04B-1AE73A9C7C60}"/>
                  </a:ext>
                </a:extLst>
              </p:cNvPr>
              <p:cNvPicPr/>
              <p:nvPr/>
            </p:nvPicPr>
            <p:blipFill>
              <a:blip r:embed="rId79"/>
              <a:stretch>
                <a:fillRect/>
              </a:stretch>
            </p:blipFill>
            <p:spPr>
              <a:xfrm>
                <a:off x="5646000" y="1928680"/>
                <a:ext cx="383040" cy="339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0">
            <p14:nvContentPartPr>
              <p14:cNvPr id="43" name="Ink 42">
                <a:extLst>
                  <a:ext uri="{FF2B5EF4-FFF2-40B4-BE49-F238E27FC236}">
                    <a16:creationId xmlns:a16="http://schemas.microsoft.com/office/drawing/2014/main" id="{9FE07734-DCE8-44FB-A00E-6F393DB9C982}"/>
                  </a:ext>
                </a:extLst>
              </p14:cNvPr>
              <p14:cNvContentPartPr/>
              <p14:nvPr/>
            </p14:nvContentPartPr>
            <p14:xfrm>
              <a:off x="4681200" y="1922200"/>
              <a:ext cx="241200" cy="338760"/>
            </p14:xfrm>
          </p:contentPart>
        </mc:Choice>
        <mc:Fallback xmlns="">
          <p:pic>
            <p:nvPicPr>
              <p:cNvPr id="43" name="Ink 42">
                <a:extLst>
                  <a:ext uri="{FF2B5EF4-FFF2-40B4-BE49-F238E27FC236}">
                    <a16:creationId xmlns:a16="http://schemas.microsoft.com/office/drawing/2014/main" id="{9FE07734-DCE8-44FB-A00E-6F393DB9C982}"/>
                  </a:ext>
                </a:extLst>
              </p:cNvPr>
              <p:cNvPicPr/>
              <p:nvPr/>
            </p:nvPicPr>
            <p:blipFill>
              <a:blip r:embed="rId81"/>
              <a:stretch>
                <a:fillRect/>
              </a:stretch>
            </p:blipFill>
            <p:spPr>
              <a:xfrm>
                <a:off x="4672547" y="1913551"/>
                <a:ext cx="258866" cy="35641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2">
            <p14:nvContentPartPr>
              <p14:cNvPr id="45" name="Ink 44">
                <a:extLst>
                  <a:ext uri="{FF2B5EF4-FFF2-40B4-BE49-F238E27FC236}">
                    <a16:creationId xmlns:a16="http://schemas.microsoft.com/office/drawing/2014/main" id="{FD0801B1-1CAD-4572-A982-B3C949D7968F}"/>
                  </a:ext>
                </a:extLst>
              </p14:cNvPr>
              <p14:cNvContentPartPr/>
              <p14:nvPr/>
            </p14:nvContentPartPr>
            <p14:xfrm>
              <a:off x="6255840" y="2041720"/>
              <a:ext cx="145440" cy="13680"/>
            </p14:xfrm>
          </p:contentPart>
        </mc:Choice>
        <mc:Fallback xmlns="">
          <p:pic>
            <p:nvPicPr>
              <p:cNvPr id="45" name="Ink 44">
                <a:extLst>
                  <a:ext uri="{FF2B5EF4-FFF2-40B4-BE49-F238E27FC236}">
                    <a16:creationId xmlns:a16="http://schemas.microsoft.com/office/drawing/2014/main" id="{FD0801B1-1CAD-4572-A982-B3C949D7968F}"/>
                  </a:ext>
                </a:extLst>
              </p:cNvPr>
              <p:cNvPicPr/>
              <p:nvPr/>
            </p:nvPicPr>
            <p:blipFill>
              <a:blip r:embed="rId83"/>
              <a:stretch>
                <a:fillRect/>
              </a:stretch>
            </p:blipFill>
            <p:spPr>
              <a:xfrm>
                <a:off x="6247200" y="2032720"/>
                <a:ext cx="163080" cy="31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4">
            <p14:nvContentPartPr>
              <p14:cNvPr id="46" name="Ink 45">
                <a:extLst>
                  <a:ext uri="{FF2B5EF4-FFF2-40B4-BE49-F238E27FC236}">
                    <a16:creationId xmlns:a16="http://schemas.microsoft.com/office/drawing/2014/main" id="{5B4B37DA-C562-431C-B646-5BD5F6028BA7}"/>
                  </a:ext>
                </a:extLst>
              </p14:cNvPr>
              <p14:cNvContentPartPr/>
              <p14:nvPr/>
            </p14:nvContentPartPr>
            <p14:xfrm>
              <a:off x="6286440" y="2121280"/>
              <a:ext cx="123480" cy="13320"/>
            </p14:xfrm>
          </p:contentPart>
        </mc:Choice>
        <mc:Fallback xmlns="">
          <p:pic>
            <p:nvPicPr>
              <p:cNvPr id="46" name="Ink 45">
                <a:extLst>
                  <a:ext uri="{FF2B5EF4-FFF2-40B4-BE49-F238E27FC236}">
                    <a16:creationId xmlns:a16="http://schemas.microsoft.com/office/drawing/2014/main" id="{5B4B37DA-C562-431C-B646-5BD5F6028BA7}"/>
                  </a:ext>
                </a:extLst>
              </p:cNvPr>
              <p:cNvPicPr/>
              <p:nvPr/>
            </p:nvPicPr>
            <p:blipFill>
              <a:blip r:embed="rId85"/>
              <a:stretch>
                <a:fillRect/>
              </a:stretch>
            </p:blipFill>
            <p:spPr>
              <a:xfrm>
                <a:off x="6277440" y="2112280"/>
                <a:ext cx="141120" cy="30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6">
            <p14:nvContentPartPr>
              <p14:cNvPr id="49" name="Ink 48">
                <a:extLst>
                  <a:ext uri="{FF2B5EF4-FFF2-40B4-BE49-F238E27FC236}">
                    <a16:creationId xmlns:a16="http://schemas.microsoft.com/office/drawing/2014/main" id="{4D8DB61A-C1F6-48E3-86AD-31F060B6DACC}"/>
                  </a:ext>
                </a:extLst>
              </p14:cNvPr>
              <p14:cNvContentPartPr/>
              <p14:nvPr/>
            </p14:nvContentPartPr>
            <p14:xfrm>
              <a:off x="6612600" y="1906360"/>
              <a:ext cx="205920" cy="317160"/>
            </p14:xfrm>
          </p:contentPart>
        </mc:Choice>
        <mc:Fallback xmlns="">
          <p:pic>
            <p:nvPicPr>
              <p:cNvPr id="49" name="Ink 48">
                <a:extLst>
                  <a:ext uri="{FF2B5EF4-FFF2-40B4-BE49-F238E27FC236}">
                    <a16:creationId xmlns:a16="http://schemas.microsoft.com/office/drawing/2014/main" id="{4D8DB61A-C1F6-48E3-86AD-31F060B6DACC}"/>
                  </a:ext>
                </a:extLst>
              </p:cNvPr>
              <p:cNvPicPr/>
              <p:nvPr/>
            </p:nvPicPr>
            <p:blipFill>
              <a:blip r:embed="rId87"/>
              <a:stretch>
                <a:fillRect/>
              </a:stretch>
            </p:blipFill>
            <p:spPr>
              <a:xfrm>
                <a:off x="6603600" y="1897720"/>
                <a:ext cx="223560" cy="334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8">
            <p14:nvContentPartPr>
              <p14:cNvPr id="50" name="Ink 49">
                <a:extLst>
                  <a:ext uri="{FF2B5EF4-FFF2-40B4-BE49-F238E27FC236}">
                    <a16:creationId xmlns:a16="http://schemas.microsoft.com/office/drawing/2014/main" id="{1C092FB8-0F46-463B-B03B-F9EA6783A4A9}"/>
                  </a:ext>
                </a:extLst>
              </p14:cNvPr>
              <p14:cNvContentPartPr/>
              <p14:nvPr/>
            </p14:nvContentPartPr>
            <p14:xfrm>
              <a:off x="6638160" y="2367880"/>
              <a:ext cx="57240" cy="118800"/>
            </p14:xfrm>
          </p:contentPart>
        </mc:Choice>
        <mc:Fallback xmlns="">
          <p:pic>
            <p:nvPicPr>
              <p:cNvPr id="50" name="Ink 49">
                <a:extLst>
                  <a:ext uri="{FF2B5EF4-FFF2-40B4-BE49-F238E27FC236}">
                    <a16:creationId xmlns:a16="http://schemas.microsoft.com/office/drawing/2014/main" id="{1C092FB8-0F46-463B-B03B-F9EA6783A4A9}"/>
                  </a:ext>
                </a:extLst>
              </p:cNvPr>
              <p:cNvPicPr/>
              <p:nvPr/>
            </p:nvPicPr>
            <p:blipFill>
              <a:blip r:embed="rId89"/>
              <a:stretch>
                <a:fillRect/>
              </a:stretch>
            </p:blipFill>
            <p:spPr>
              <a:xfrm>
                <a:off x="6629520" y="2358880"/>
                <a:ext cx="74880" cy="136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0">
            <p14:nvContentPartPr>
              <p14:cNvPr id="52" name="Ink 51">
                <a:extLst>
                  <a:ext uri="{FF2B5EF4-FFF2-40B4-BE49-F238E27FC236}">
                    <a16:creationId xmlns:a16="http://schemas.microsoft.com/office/drawing/2014/main" id="{F58BB778-484A-4F63-A183-B50FD44470EC}"/>
                  </a:ext>
                </a:extLst>
              </p14:cNvPr>
              <p14:cNvContentPartPr/>
              <p14:nvPr/>
            </p14:nvContentPartPr>
            <p14:xfrm>
              <a:off x="6676680" y="2294800"/>
              <a:ext cx="23040" cy="28080"/>
            </p14:xfrm>
          </p:contentPart>
        </mc:Choice>
        <mc:Fallback xmlns="">
          <p:pic>
            <p:nvPicPr>
              <p:cNvPr id="52" name="Ink 51">
                <a:extLst>
                  <a:ext uri="{FF2B5EF4-FFF2-40B4-BE49-F238E27FC236}">
                    <a16:creationId xmlns:a16="http://schemas.microsoft.com/office/drawing/2014/main" id="{F58BB778-484A-4F63-A183-B50FD44470EC}"/>
                  </a:ext>
                </a:extLst>
              </p:cNvPr>
              <p:cNvPicPr/>
              <p:nvPr/>
            </p:nvPicPr>
            <p:blipFill>
              <a:blip r:embed="rId91"/>
              <a:stretch>
                <a:fillRect/>
              </a:stretch>
            </p:blipFill>
            <p:spPr>
              <a:xfrm>
                <a:off x="6668040" y="2286160"/>
                <a:ext cx="40680" cy="45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2">
            <p14:nvContentPartPr>
              <p14:cNvPr id="61" name="Ink 60">
                <a:extLst>
                  <a:ext uri="{FF2B5EF4-FFF2-40B4-BE49-F238E27FC236}">
                    <a16:creationId xmlns:a16="http://schemas.microsoft.com/office/drawing/2014/main" id="{BA37120F-FAF6-40AC-A427-3F3E84E13277}"/>
                  </a:ext>
                </a:extLst>
              </p14:cNvPr>
              <p14:cNvContentPartPr/>
              <p14:nvPr/>
            </p14:nvContentPartPr>
            <p14:xfrm>
              <a:off x="7065120" y="1821760"/>
              <a:ext cx="120240" cy="16200"/>
            </p14:xfrm>
          </p:contentPart>
        </mc:Choice>
        <mc:Fallback xmlns="">
          <p:pic>
            <p:nvPicPr>
              <p:cNvPr id="61" name="Ink 60">
                <a:extLst>
                  <a:ext uri="{FF2B5EF4-FFF2-40B4-BE49-F238E27FC236}">
                    <a16:creationId xmlns:a16="http://schemas.microsoft.com/office/drawing/2014/main" id="{BA37120F-FAF6-40AC-A427-3F3E84E13277}"/>
                  </a:ext>
                </a:extLst>
              </p:cNvPr>
              <p:cNvPicPr/>
              <p:nvPr/>
            </p:nvPicPr>
            <p:blipFill>
              <a:blip r:embed="rId93"/>
              <a:stretch>
                <a:fillRect/>
              </a:stretch>
            </p:blipFill>
            <p:spPr>
              <a:xfrm>
                <a:off x="7056120" y="1812760"/>
                <a:ext cx="137880" cy="33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4">
            <p14:nvContentPartPr>
              <p14:cNvPr id="73" name="Ink 72">
                <a:extLst>
                  <a:ext uri="{FF2B5EF4-FFF2-40B4-BE49-F238E27FC236}">
                    <a16:creationId xmlns:a16="http://schemas.microsoft.com/office/drawing/2014/main" id="{684CCEB6-5A74-4BBC-A4B0-68DBEF4212CC}"/>
                  </a:ext>
                </a:extLst>
              </p14:cNvPr>
              <p14:cNvContentPartPr/>
              <p14:nvPr/>
            </p14:nvContentPartPr>
            <p14:xfrm>
              <a:off x="6904560" y="1890520"/>
              <a:ext cx="757800" cy="431280"/>
            </p14:xfrm>
          </p:contentPart>
        </mc:Choice>
        <mc:Fallback xmlns="">
          <p:pic>
            <p:nvPicPr>
              <p:cNvPr id="73" name="Ink 72">
                <a:extLst>
                  <a:ext uri="{FF2B5EF4-FFF2-40B4-BE49-F238E27FC236}">
                    <a16:creationId xmlns:a16="http://schemas.microsoft.com/office/drawing/2014/main" id="{684CCEB6-5A74-4BBC-A4B0-68DBEF4212CC}"/>
                  </a:ext>
                </a:extLst>
              </p:cNvPr>
              <p:cNvPicPr/>
              <p:nvPr/>
            </p:nvPicPr>
            <p:blipFill>
              <a:blip r:embed="rId95"/>
              <a:stretch>
                <a:fillRect/>
              </a:stretch>
            </p:blipFill>
            <p:spPr>
              <a:xfrm>
                <a:off x="6895560" y="1881880"/>
                <a:ext cx="775440" cy="448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6">
            <p14:nvContentPartPr>
              <p14:cNvPr id="94" name="Ink 93">
                <a:extLst>
                  <a:ext uri="{FF2B5EF4-FFF2-40B4-BE49-F238E27FC236}">
                    <a16:creationId xmlns:a16="http://schemas.microsoft.com/office/drawing/2014/main" id="{A1B4C066-DB26-4337-B9F3-2EE00F1CA267}"/>
                  </a:ext>
                </a:extLst>
              </p14:cNvPr>
              <p14:cNvContentPartPr/>
              <p14:nvPr/>
            </p14:nvContentPartPr>
            <p14:xfrm>
              <a:off x="7732560" y="2012560"/>
              <a:ext cx="785160" cy="323280"/>
            </p14:xfrm>
          </p:contentPart>
        </mc:Choice>
        <mc:Fallback xmlns="">
          <p:pic>
            <p:nvPicPr>
              <p:cNvPr id="94" name="Ink 93">
                <a:extLst>
                  <a:ext uri="{FF2B5EF4-FFF2-40B4-BE49-F238E27FC236}">
                    <a16:creationId xmlns:a16="http://schemas.microsoft.com/office/drawing/2014/main" id="{A1B4C066-DB26-4337-B9F3-2EE00F1CA267}"/>
                  </a:ext>
                </a:extLst>
              </p:cNvPr>
              <p:cNvPicPr/>
              <p:nvPr/>
            </p:nvPicPr>
            <p:blipFill>
              <a:blip r:embed="rId97"/>
              <a:stretch>
                <a:fillRect/>
              </a:stretch>
            </p:blipFill>
            <p:spPr>
              <a:xfrm>
                <a:off x="7723560" y="2003570"/>
                <a:ext cx="802800" cy="3409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8">
            <p14:nvContentPartPr>
              <p14:cNvPr id="95" name="Ink 94">
                <a:extLst>
                  <a:ext uri="{FF2B5EF4-FFF2-40B4-BE49-F238E27FC236}">
                    <a16:creationId xmlns:a16="http://schemas.microsoft.com/office/drawing/2014/main" id="{5CBB70C3-F8F6-4773-AEE7-4B0FD251BAF6}"/>
                  </a:ext>
                </a:extLst>
              </p14:cNvPr>
              <p14:cNvContentPartPr/>
              <p14:nvPr/>
            </p14:nvContentPartPr>
            <p14:xfrm>
              <a:off x="8245560" y="1862800"/>
              <a:ext cx="200520" cy="86400"/>
            </p14:xfrm>
          </p:contentPart>
        </mc:Choice>
        <mc:Fallback xmlns="">
          <p:pic>
            <p:nvPicPr>
              <p:cNvPr id="95" name="Ink 94">
                <a:extLst>
                  <a:ext uri="{FF2B5EF4-FFF2-40B4-BE49-F238E27FC236}">
                    <a16:creationId xmlns:a16="http://schemas.microsoft.com/office/drawing/2014/main" id="{5CBB70C3-F8F6-4773-AEE7-4B0FD251BAF6}"/>
                  </a:ext>
                </a:extLst>
              </p:cNvPr>
              <p:cNvPicPr/>
              <p:nvPr/>
            </p:nvPicPr>
            <p:blipFill>
              <a:blip r:embed="rId99"/>
              <a:stretch>
                <a:fillRect/>
              </a:stretch>
            </p:blipFill>
            <p:spPr>
              <a:xfrm>
                <a:off x="8236560" y="1853800"/>
                <a:ext cx="218160" cy="104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0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4FC931D0-4D1B-4DC6-B867-CE04860860AA}"/>
                  </a:ext>
                </a:extLst>
              </p14:cNvPr>
              <p14:cNvContentPartPr/>
              <p14:nvPr/>
            </p14:nvContentPartPr>
            <p14:xfrm>
              <a:off x="4055160" y="2789440"/>
              <a:ext cx="171360" cy="2016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4FC931D0-4D1B-4DC6-B867-CE04860860AA}"/>
                  </a:ext>
                </a:extLst>
              </p:cNvPr>
              <p:cNvPicPr/>
              <p:nvPr/>
            </p:nvPicPr>
            <p:blipFill>
              <a:blip r:embed="rId101"/>
              <a:stretch>
                <a:fillRect/>
              </a:stretch>
            </p:blipFill>
            <p:spPr>
              <a:xfrm>
                <a:off x="4046160" y="2780800"/>
                <a:ext cx="189000" cy="37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2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1A590C69-AD1F-4865-BC10-BEDE8DE42569}"/>
                  </a:ext>
                </a:extLst>
              </p14:cNvPr>
              <p14:cNvContentPartPr/>
              <p14:nvPr/>
            </p14:nvContentPartPr>
            <p14:xfrm>
              <a:off x="4076760" y="2884840"/>
              <a:ext cx="139320" cy="972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1A590C69-AD1F-4865-BC10-BEDE8DE42569}"/>
                  </a:ext>
                </a:extLst>
              </p:cNvPr>
              <p:cNvPicPr/>
              <p:nvPr/>
            </p:nvPicPr>
            <p:blipFill>
              <a:blip r:embed="rId103"/>
              <a:stretch>
                <a:fillRect/>
              </a:stretch>
            </p:blipFill>
            <p:spPr>
              <a:xfrm>
                <a:off x="4067760" y="2875840"/>
                <a:ext cx="156960" cy="2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4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A9C563E8-09BC-4E40-99FB-88B37131B2E1}"/>
                  </a:ext>
                </a:extLst>
              </p14:cNvPr>
              <p14:cNvContentPartPr/>
              <p14:nvPr/>
            </p14:nvContentPartPr>
            <p14:xfrm>
              <a:off x="4458720" y="2822200"/>
              <a:ext cx="118440" cy="15444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A9C563E8-09BC-4E40-99FB-88B37131B2E1}"/>
                  </a:ext>
                </a:extLst>
              </p:cNvPr>
              <p:cNvPicPr/>
              <p:nvPr/>
            </p:nvPicPr>
            <p:blipFill>
              <a:blip r:embed="rId105"/>
              <a:stretch>
                <a:fillRect/>
              </a:stretch>
            </p:blipFill>
            <p:spPr>
              <a:xfrm>
                <a:off x="4449720" y="2813200"/>
                <a:ext cx="136080" cy="172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6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B96A600B-0152-447E-BFF6-55E5CBF1C722}"/>
                  </a:ext>
                </a:extLst>
              </p14:cNvPr>
              <p14:cNvContentPartPr/>
              <p14:nvPr/>
            </p14:nvContentPartPr>
            <p14:xfrm>
              <a:off x="4430640" y="2696560"/>
              <a:ext cx="199800" cy="5724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B96A600B-0152-447E-BFF6-55E5CBF1C722}"/>
                  </a:ext>
                </a:extLst>
              </p:cNvPr>
              <p:cNvPicPr/>
              <p:nvPr/>
            </p:nvPicPr>
            <p:blipFill>
              <a:blip r:embed="rId107"/>
              <a:stretch>
                <a:fillRect/>
              </a:stretch>
            </p:blipFill>
            <p:spPr>
              <a:xfrm>
                <a:off x="4422000" y="2687560"/>
                <a:ext cx="217440" cy="74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8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602D9FA0-7CC0-4F67-A59C-06290E749690}"/>
                  </a:ext>
                </a:extLst>
              </p14:cNvPr>
              <p14:cNvContentPartPr/>
              <p14:nvPr/>
            </p14:nvContentPartPr>
            <p14:xfrm>
              <a:off x="4431360" y="2639320"/>
              <a:ext cx="191520" cy="900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602D9FA0-7CC0-4F67-A59C-06290E749690}"/>
                  </a:ext>
                </a:extLst>
              </p:cNvPr>
              <p:cNvPicPr/>
              <p:nvPr/>
            </p:nvPicPr>
            <p:blipFill>
              <a:blip r:embed="rId109"/>
              <a:stretch>
                <a:fillRect/>
              </a:stretch>
            </p:blipFill>
            <p:spPr>
              <a:xfrm>
                <a:off x="4422720" y="2630680"/>
                <a:ext cx="209160" cy="26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0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38CE772D-9EB6-4E5C-82BF-D1B2B66E0B1E}"/>
                  </a:ext>
                </a:extLst>
              </p14:cNvPr>
              <p14:cNvContentPartPr/>
              <p14:nvPr/>
            </p14:nvContentPartPr>
            <p14:xfrm>
              <a:off x="5024280" y="3105880"/>
              <a:ext cx="23040" cy="74880"/>
            </p14:xfrm>
          </p:contentPart>
        </mc:Choice>
        <mc:Fallback xmlns=""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38CE772D-9EB6-4E5C-82BF-D1B2B66E0B1E}"/>
                  </a:ext>
                </a:extLst>
              </p:cNvPr>
              <p:cNvPicPr/>
              <p:nvPr/>
            </p:nvPicPr>
            <p:blipFill>
              <a:blip r:embed="rId111"/>
              <a:stretch>
                <a:fillRect/>
              </a:stretch>
            </p:blipFill>
            <p:spPr>
              <a:xfrm>
                <a:off x="5015640" y="3097240"/>
                <a:ext cx="40680" cy="92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2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82730086-F6EB-4B89-8C40-26BA9597E4E1}"/>
                  </a:ext>
                </a:extLst>
              </p14:cNvPr>
              <p14:cNvContentPartPr/>
              <p14:nvPr/>
            </p14:nvContentPartPr>
            <p14:xfrm>
              <a:off x="4697760" y="2801320"/>
              <a:ext cx="177480" cy="192240"/>
            </p14:xfrm>
          </p:contentPart>
        </mc:Choice>
        <mc:Fallback xmlns=""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82730086-F6EB-4B89-8C40-26BA9597E4E1}"/>
                  </a:ext>
                </a:extLst>
              </p:cNvPr>
              <p:cNvPicPr/>
              <p:nvPr/>
            </p:nvPicPr>
            <p:blipFill>
              <a:blip r:embed="rId113"/>
              <a:stretch>
                <a:fillRect/>
              </a:stretch>
            </p:blipFill>
            <p:spPr>
              <a:xfrm>
                <a:off x="4689120" y="2792337"/>
                <a:ext cx="195120" cy="20984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4">
            <p14:nvContentPartPr>
              <p14:cNvPr id="47" name="Ink 46">
                <a:extLst>
                  <a:ext uri="{FF2B5EF4-FFF2-40B4-BE49-F238E27FC236}">
                    <a16:creationId xmlns:a16="http://schemas.microsoft.com/office/drawing/2014/main" id="{2F97B5DE-432D-4204-9233-64FA0F8CA7D5}"/>
                  </a:ext>
                </a:extLst>
              </p14:cNvPr>
              <p14:cNvContentPartPr/>
              <p14:nvPr/>
            </p14:nvContentPartPr>
            <p14:xfrm>
              <a:off x="5655720" y="2560120"/>
              <a:ext cx="161640" cy="98280"/>
            </p14:xfrm>
          </p:contentPart>
        </mc:Choice>
        <mc:Fallback xmlns="">
          <p:pic>
            <p:nvPicPr>
              <p:cNvPr id="47" name="Ink 46">
                <a:extLst>
                  <a:ext uri="{FF2B5EF4-FFF2-40B4-BE49-F238E27FC236}">
                    <a16:creationId xmlns:a16="http://schemas.microsoft.com/office/drawing/2014/main" id="{2F97B5DE-432D-4204-9233-64FA0F8CA7D5}"/>
                  </a:ext>
                </a:extLst>
              </p:cNvPr>
              <p:cNvPicPr/>
              <p:nvPr/>
            </p:nvPicPr>
            <p:blipFill>
              <a:blip r:embed="rId115"/>
              <a:stretch>
                <a:fillRect/>
              </a:stretch>
            </p:blipFill>
            <p:spPr>
              <a:xfrm>
                <a:off x="5647080" y="2551120"/>
                <a:ext cx="179280" cy="115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6">
            <p14:nvContentPartPr>
              <p14:cNvPr id="48" name="Ink 47">
                <a:extLst>
                  <a:ext uri="{FF2B5EF4-FFF2-40B4-BE49-F238E27FC236}">
                    <a16:creationId xmlns:a16="http://schemas.microsoft.com/office/drawing/2014/main" id="{3F5B70A5-6816-4EDF-8FC7-C63AD99B0CCE}"/>
                  </a:ext>
                </a:extLst>
              </p14:cNvPr>
              <p14:cNvContentPartPr/>
              <p14:nvPr/>
            </p14:nvContentPartPr>
            <p14:xfrm>
              <a:off x="4976040" y="2718880"/>
              <a:ext cx="953640" cy="330480"/>
            </p14:xfrm>
          </p:contentPart>
        </mc:Choice>
        <mc:Fallback xmlns="">
          <p:pic>
            <p:nvPicPr>
              <p:cNvPr id="48" name="Ink 47">
                <a:extLst>
                  <a:ext uri="{FF2B5EF4-FFF2-40B4-BE49-F238E27FC236}">
                    <a16:creationId xmlns:a16="http://schemas.microsoft.com/office/drawing/2014/main" id="{3F5B70A5-6816-4EDF-8FC7-C63AD99B0CCE}"/>
                  </a:ext>
                </a:extLst>
              </p:cNvPr>
              <p:cNvPicPr/>
              <p:nvPr/>
            </p:nvPicPr>
            <p:blipFill>
              <a:blip r:embed="rId117"/>
              <a:stretch>
                <a:fillRect/>
              </a:stretch>
            </p:blipFill>
            <p:spPr>
              <a:xfrm>
                <a:off x="4967397" y="2710231"/>
                <a:ext cx="971287" cy="34813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8">
            <p14:nvContentPartPr>
              <p14:cNvPr id="56" name="Ink 55">
                <a:extLst>
                  <a:ext uri="{FF2B5EF4-FFF2-40B4-BE49-F238E27FC236}">
                    <a16:creationId xmlns:a16="http://schemas.microsoft.com/office/drawing/2014/main" id="{AE7215B1-300F-4E69-BA71-4665B04A81F7}"/>
                  </a:ext>
                </a:extLst>
              </p14:cNvPr>
              <p14:cNvContentPartPr/>
              <p14:nvPr/>
            </p14:nvContentPartPr>
            <p14:xfrm>
              <a:off x="6109320" y="2738680"/>
              <a:ext cx="167040" cy="203400"/>
            </p14:xfrm>
          </p:contentPart>
        </mc:Choice>
        <mc:Fallback xmlns="">
          <p:pic>
            <p:nvPicPr>
              <p:cNvPr id="56" name="Ink 55">
                <a:extLst>
                  <a:ext uri="{FF2B5EF4-FFF2-40B4-BE49-F238E27FC236}">
                    <a16:creationId xmlns:a16="http://schemas.microsoft.com/office/drawing/2014/main" id="{AE7215B1-300F-4E69-BA71-4665B04A81F7}"/>
                  </a:ext>
                </a:extLst>
              </p:cNvPr>
              <p:cNvPicPr/>
              <p:nvPr/>
            </p:nvPicPr>
            <p:blipFill>
              <a:blip r:embed="rId119"/>
              <a:stretch>
                <a:fillRect/>
              </a:stretch>
            </p:blipFill>
            <p:spPr>
              <a:xfrm>
                <a:off x="6100680" y="2729680"/>
                <a:ext cx="184680" cy="221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0">
            <p14:nvContentPartPr>
              <p14:cNvPr id="57" name="Ink 56">
                <a:extLst>
                  <a:ext uri="{FF2B5EF4-FFF2-40B4-BE49-F238E27FC236}">
                    <a16:creationId xmlns:a16="http://schemas.microsoft.com/office/drawing/2014/main" id="{046CAFF6-D1EB-4033-BA21-1DD41C8F3BF4}"/>
                  </a:ext>
                </a:extLst>
              </p14:cNvPr>
              <p14:cNvContentPartPr/>
              <p14:nvPr/>
            </p14:nvContentPartPr>
            <p14:xfrm>
              <a:off x="6403800" y="2714920"/>
              <a:ext cx="235800" cy="228960"/>
            </p14:xfrm>
          </p:contentPart>
        </mc:Choice>
        <mc:Fallback xmlns="">
          <p:pic>
            <p:nvPicPr>
              <p:cNvPr id="57" name="Ink 56">
                <a:extLst>
                  <a:ext uri="{FF2B5EF4-FFF2-40B4-BE49-F238E27FC236}">
                    <a16:creationId xmlns:a16="http://schemas.microsoft.com/office/drawing/2014/main" id="{046CAFF6-D1EB-4033-BA21-1DD41C8F3BF4}"/>
                  </a:ext>
                </a:extLst>
              </p:cNvPr>
              <p:cNvPicPr/>
              <p:nvPr/>
            </p:nvPicPr>
            <p:blipFill>
              <a:blip r:embed="rId121"/>
              <a:stretch>
                <a:fillRect/>
              </a:stretch>
            </p:blipFill>
            <p:spPr>
              <a:xfrm>
                <a:off x="6394800" y="2706280"/>
                <a:ext cx="253440" cy="246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2">
            <p14:nvContentPartPr>
              <p14:cNvPr id="58" name="Ink 57">
                <a:extLst>
                  <a:ext uri="{FF2B5EF4-FFF2-40B4-BE49-F238E27FC236}">
                    <a16:creationId xmlns:a16="http://schemas.microsoft.com/office/drawing/2014/main" id="{3E761ADC-06E1-4C26-8025-68A957A5C9DE}"/>
                  </a:ext>
                </a:extLst>
              </p14:cNvPr>
              <p14:cNvContentPartPr/>
              <p14:nvPr/>
            </p14:nvContentPartPr>
            <p14:xfrm>
              <a:off x="6464640" y="3091480"/>
              <a:ext cx="39240" cy="61200"/>
            </p14:xfrm>
          </p:contentPart>
        </mc:Choice>
        <mc:Fallback xmlns="">
          <p:pic>
            <p:nvPicPr>
              <p:cNvPr id="58" name="Ink 57">
                <a:extLst>
                  <a:ext uri="{FF2B5EF4-FFF2-40B4-BE49-F238E27FC236}">
                    <a16:creationId xmlns:a16="http://schemas.microsoft.com/office/drawing/2014/main" id="{3E761ADC-06E1-4C26-8025-68A957A5C9DE}"/>
                  </a:ext>
                </a:extLst>
              </p:cNvPr>
              <p:cNvPicPr/>
              <p:nvPr/>
            </p:nvPicPr>
            <p:blipFill>
              <a:blip r:embed="rId123"/>
              <a:stretch>
                <a:fillRect/>
              </a:stretch>
            </p:blipFill>
            <p:spPr>
              <a:xfrm>
                <a:off x="6456000" y="3082480"/>
                <a:ext cx="56880" cy="78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4">
            <p14:nvContentPartPr>
              <p14:cNvPr id="62" name="Ink 61">
                <a:extLst>
                  <a:ext uri="{FF2B5EF4-FFF2-40B4-BE49-F238E27FC236}">
                    <a16:creationId xmlns:a16="http://schemas.microsoft.com/office/drawing/2014/main" id="{D4DB3600-269D-43FE-B559-43AD492B54AE}"/>
                  </a:ext>
                </a:extLst>
              </p14:cNvPr>
              <p14:cNvContentPartPr/>
              <p14:nvPr/>
            </p14:nvContentPartPr>
            <p14:xfrm>
              <a:off x="6515040" y="3032080"/>
              <a:ext cx="21600" cy="5400"/>
            </p14:xfrm>
          </p:contentPart>
        </mc:Choice>
        <mc:Fallback xmlns="">
          <p:pic>
            <p:nvPicPr>
              <p:cNvPr id="62" name="Ink 61">
                <a:extLst>
                  <a:ext uri="{FF2B5EF4-FFF2-40B4-BE49-F238E27FC236}">
                    <a16:creationId xmlns:a16="http://schemas.microsoft.com/office/drawing/2014/main" id="{D4DB3600-269D-43FE-B559-43AD492B54AE}"/>
                  </a:ext>
                </a:extLst>
              </p:cNvPr>
              <p:cNvPicPr/>
              <p:nvPr/>
            </p:nvPicPr>
            <p:blipFill>
              <a:blip r:embed="rId125"/>
              <a:stretch>
                <a:fillRect/>
              </a:stretch>
            </p:blipFill>
            <p:spPr>
              <a:xfrm>
                <a:off x="6506040" y="3023080"/>
                <a:ext cx="39240" cy="23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6">
            <p14:nvContentPartPr>
              <p14:cNvPr id="86" name="Ink 85">
                <a:extLst>
                  <a:ext uri="{FF2B5EF4-FFF2-40B4-BE49-F238E27FC236}">
                    <a16:creationId xmlns:a16="http://schemas.microsoft.com/office/drawing/2014/main" id="{272222FD-022F-44C2-B9C2-C5A25A5A2EB3}"/>
                  </a:ext>
                </a:extLst>
              </p14:cNvPr>
              <p14:cNvContentPartPr/>
              <p14:nvPr/>
            </p14:nvContentPartPr>
            <p14:xfrm>
              <a:off x="6718440" y="2558680"/>
              <a:ext cx="942120" cy="426960"/>
            </p14:xfrm>
          </p:contentPart>
        </mc:Choice>
        <mc:Fallback xmlns="">
          <p:pic>
            <p:nvPicPr>
              <p:cNvPr id="86" name="Ink 85">
                <a:extLst>
                  <a:ext uri="{FF2B5EF4-FFF2-40B4-BE49-F238E27FC236}">
                    <a16:creationId xmlns:a16="http://schemas.microsoft.com/office/drawing/2014/main" id="{272222FD-022F-44C2-B9C2-C5A25A5A2EB3}"/>
                  </a:ext>
                </a:extLst>
              </p:cNvPr>
              <p:cNvPicPr/>
              <p:nvPr/>
            </p:nvPicPr>
            <p:blipFill>
              <a:blip r:embed="rId127"/>
              <a:stretch>
                <a:fillRect/>
              </a:stretch>
            </p:blipFill>
            <p:spPr>
              <a:xfrm>
                <a:off x="6709800" y="2549672"/>
                <a:ext cx="959760" cy="44461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8">
            <p14:nvContentPartPr>
              <p14:cNvPr id="53" name="Ink 52">
                <a:extLst>
                  <a:ext uri="{FF2B5EF4-FFF2-40B4-BE49-F238E27FC236}">
                    <a16:creationId xmlns:a16="http://schemas.microsoft.com/office/drawing/2014/main" id="{E6A34949-0B38-4BD6-A8A8-CD8462DA206A}"/>
                  </a:ext>
                </a:extLst>
              </p14:cNvPr>
              <p14:cNvContentPartPr/>
              <p14:nvPr/>
            </p14:nvContentPartPr>
            <p14:xfrm>
              <a:off x="1905960" y="3215680"/>
              <a:ext cx="897480" cy="361080"/>
            </p14:xfrm>
          </p:contentPart>
        </mc:Choice>
        <mc:Fallback xmlns="">
          <p:pic>
            <p:nvPicPr>
              <p:cNvPr id="53" name="Ink 52">
                <a:extLst>
                  <a:ext uri="{FF2B5EF4-FFF2-40B4-BE49-F238E27FC236}">
                    <a16:creationId xmlns:a16="http://schemas.microsoft.com/office/drawing/2014/main" id="{E6A34949-0B38-4BD6-A8A8-CD8462DA206A}"/>
                  </a:ext>
                </a:extLst>
              </p:cNvPr>
              <p:cNvPicPr/>
              <p:nvPr/>
            </p:nvPicPr>
            <p:blipFill>
              <a:blip r:embed="rId129"/>
              <a:stretch>
                <a:fillRect/>
              </a:stretch>
            </p:blipFill>
            <p:spPr>
              <a:xfrm>
                <a:off x="1896960" y="3207040"/>
                <a:ext cx="915120" cy="378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0">
            <p14:nvContentPartPr>
              <p14:cNvPr id="63" name="Ink 62">
                <a:extLst>
                  <a:ext uri="{FF2B5EF4-FFF2-40B4-BE49-F238E27FC236}">
                    <a16:creationId xmlns:a16="http://schemas.microsoft.com/office/drawing/2014/main" id="{4F7DF870-3FE6-4091-BBA6-5797934D06F8}"/>
                  </a:ext>
                </a:extLst>
              </p14:cNvPr>
              <p14:cNvContentPartPr/>
              <p14:nvPr/>
            </p14:nvContentPartPr>
            <p14:xfrm>
              <a:off x="3348840" y="3713200"/>
              <a:ext cx="40680" cy="60840"/>
            </p14:xfrm>
          </p:contentPart>
        </mc:Choice>
        <mc:Fallback xmlns="">
          <p:pic>
            <p:nvPicPr>
              <p:cNvPr id="63" name="Ink 62">
                <a:extLst>
                  <a:ext uri="{FF2B5EF4-FFF2-40B4-BE49-F238E27FC236}">
                    <a16:creationId xmlns:a16="http://schemas.microsoft.com/office/drawing/2014/main" id="{4F7DF870-3FE6-4091-BBA6-5797934D06F8}"/>
                  </a:ext>
                </a:extLst>
              </p:cNvPr>
              <p:cNvPicPr/>
              <p:nvPr/>
            </p:nvPicPr>
            <p:blipFill>
              <a:blip r:embed="rId131"/>
              <a:stretch>
                <a:fillRect/>
              </a:stretch>
            </p:blipFill>
            <p:spPr>
              <a:xfrm>
                <a:off x="3339840" y="3704200"/>
                <a:ext cx="58320" cy="78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2">
            <p14:nvContentPartPr>
              <p14:cNvPr id="74" name="Ink 73">
                <a:extLst>
                  <a:ext uri="{FF2B5EF4-FFF2-40B4-BE49-F238E27FC236}">
                    <a16:creationId xmlns:a16="http://schemas.microsoft.com/office/drawing/2014/main" id="{AB1339C2-F72F-4D2B-BD1E-7F5844BDFAA9}"/>
                  </a:ext>
                </a:extLst>
              </p14:cNvPr>
              <p14:cNvContentPartPr/>
              <p14:nvPr/>
            </p14:nvContentPartPr>
            <p14:xfrm>
              <a:off x="3308880" y="3384520"/>
              <a:ext cx="810720" cy="278640"/>
            </p14:xfrm>
          </p:contentPart>
        </mc:Choice>
        <mc:Fallback xmlns="">
          <p:pic>
            <p:nvPicPr>
              <p:cNvPr id="74" name="Ink 73">
                <a:extLst>
                  <a:ext uri="{FF2B5EF4-FFF2-40B4-BE49-F238E27FC236}">
                    <a16:creationId xmlns:a16="http://schemas.microsoft.com/office/drawing/2014/main" id="{AB1339C2-F72F-4D2B-BD1E-7F5844BDFAA9}"/>
                  </a:ext>
                </a:extLst>
              </p:cNvPr>
              <p:cNvPicPr/>
              <p:nvPr/>
            </p:nvPicPr>
            <p:blipFill>
              <a:blip r:embed="rId133"/>
              <a:stretch>
                <a:fillRect/>
              </a:stretch>
            </p:blipFill>
            <p:spPr>
              <a:xfrm>
                <a:off x="3299880" y="3375520"/>
                <a:ext cx="828360" cy="296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4">
            <p14:nvContentPartPr>
              <p14:cNvPr id="75" name="Ink 74">
                <a:extLst>
                  <a:ext uri="{FF2B5EF4-FFF2-40B4-BE49-F238E27FC236}">
                    <a16:creationId xmlns:a16="http://schemas.microsoft.com/office/drawing/2014/main" id="{8D41EC7D-38C2-487F-B937-98A08D7B2D66}"/>
                  </a:ext>
                </a:extLst>
              </p14:cNvPr>
              <p14:cNvContentPartPr/>
              <p14:nvPr/>
            </p14:nvContentPartPr>
            <p14:xfrm>
              <a:off x="3837000" y="3266440"/>
              <a:ext cx="165960" cy="61200"/>
            </p14:xfrm>
          </p:contentPart>
        </mc:Choice>
        <mc:Fallback xmlns="">
          <p:pic>
            <p:nvPicPr>
              <p:cNvPr id="75" name="Ink 74">
                <a:extLst>
                  <a:ext uri="{FF2B5EF4-FFF2-40B4-BE49-F238E27FC236}">
                    <a16:creationId xmlns:a16="http://schemas.microsoft.com/office/drawing/2014/main" id="{8D41EC7D-38C2-487F-B937-98A08D7B2D66}"/>
                  </a:ext>
                </a:extLst>
              </p:cNvPr>
              <p:cNvPicPr/>
              <p:nvPr/>
            </p:nvPicPr>
            <p:blipFill>
              <a:blip r:embed="rId135"/>
              <a:stretch>
                <a:fillRect/>
              </a:stretch>
            </p:blipFill>
            <p:spPr>
              <a:xfrm>
                <a:off x="3828000" y="3257440"/>
                <a:ext cx="183600" cy="78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6">
            <p14:nvContentPartPr>
              <p14:cNvPr id="76" name="Ink 75">
                <a:extLst>
                  <a:ext uri="{FF2B5EF4-FFF2-40B4-BE49-F238E27FC236}">
                    <a16:creationId xmlns:a16="http://schemas.microsoft.com/office/drawing/2014/main" id="{C27728DD-EE70-4251-B587-6EFDC70C0CF0}"/>
                  </a:ext>
                </a:extLst>
              </p14:cNvPr>
              <p14:cNvContentPartPr/>
              <p14:nvPr/>
            </p14:nvContentPartPr>
            <p14:xfrm>
              <a:off x="4221480" y="3438880"/>
              <a:ext cx="129600" cy="10800"/>
            </p14:xfrm>
          </p:contentPart>
        </mc:Choice>
        <mc:Fallback xmlns="">
          <p:pic>
            <p:nvPicPr>
              <p:cNvPr id="76" name="Ink 75">
                <a:extLst>
                  <a:ext uri="{FF2B5EF4-FFF2-40B4-BE49-F238E27FC236}">
                    <a16:creationId xmlns:a16="http://schemas.microsoft.com/office/drawing/2014/main" id="{C27728DD-EE70-4251-B587-6EFDC70C0CF0}"/>
                  </a:ext>
                </a:extLst>
              </p:cNvPr>
              <p:cNvPicPr/>
              <p:nvPr/>
            </p:nvPicPr>
            <p:blipFill>
              <a:blip r:embed="rId137"/>
              <a:stretch>
                <a:fillRect/>
              </a:stretch>
            </p:blipFill>
            <p:spPr>
              <a:xfrm>
                <a:off x="4212480" y="3429880"/>
                <a:ext cx="147240" cy="28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8">
            <p14:nvContentPartPr>
              <p14:cNvPr id="77" name="Ink 76">
                <a:extLst>
                  <a:ext uri="{FF2B5EF4-FFF2-40B4-BE49-F238E27FC236}">
                    <a16:creationId xmlns:a16="http://schemas.microsoft.com/office/drawing/2014/main" id="{3027931C-F915-4AAE-95A1-C05B33E847BB}"/>
                  </a:ext>
                </a:extLst>
              </p14:cNvPr>
              <p14:cNvContentPartPr/>
              <p14:nvPr/>
            </p14:nvContentPartPr>
            <p14:xfrm>
              <a:off x="4243080" y="3491800"/>
              <a:ext cx="87840" cy="19080"/>
            </p14:xfrm>
          </p:contentPart>
        </mc:Choice>
        <mc:Fallback xmlns="">
          <p:pic>
            <p:nvPicPr>
              <p:cNvPr id="77" name="Ink 76">
                <a:extLst>
                  <a:ext uri="{FF2B5EF4-FFF2-40B4-BE49-F238E27FC236}">
                    <a16:creationId xmlns:a16="http://schemas.microsoft.com/office/drawing/2014/main" id="{3027931C-F915-4AAE-95A1-C05B33E847BB}"/>
                  </a:ext>
                </a:extLst>
              </p:cNvPr>
              <p:cNvPicPr/>
              <p:nvPr/>
            </p:nvPicPr>
            <p:blipFill>
              <a:blip r:embed="rId139"/>
              <a:stretch>
                <a:fillRect/>
              </a:stretch>
            </p:blipFill>
            <p:spPr>
              <a:xfrm>
                <a:off x="4234440" y="3482800"/>
                <a:ext cx="105480" cy="36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0">
            <p14:nvContentPartPr>
              <p14:cNvPr id="92" name="Ink 91">
                <a:extLst>
                  <a:ext uri="{FF2B5EF4-FFF2-40B4-BE49-F238E27FC236}">
                    <a16:creationId xmlns:a16="http://schemas.microsoft.com/office/drawing/2014/main" id="{8D9FE9C4-43D7-4AB2-94B2-A4B55403BD52}"/>
                  </a:ext>
                </a:extLst>
              </p14:cNvPr>
              <p14:cNvContentPartPr/>
              <p14:nvPr/>
            </p14:nvContentPartPr>
            <p14:xfrm>
              <a:off x="4454760" y="3239800"/>
              <a:ext cx="352080" cy="496800"/>
            </p14:xfrm>
          </p:contentPart>
        </mc:Choice>
        <mc:Fallback xmlns="">
          <p:pic>
            <p:nvPicPr>
              <p:cNvPr id="92" name="Ink 91">
                <a:extLst>
                  <a:ext uri="{FF2B5EF4-FFF2-40B4-BE49-F238E27FC236}">
                    <a16:creationId xmlns:a16="http://schemas.microsoft.com/office/drawing/2014/main" id="{8D9FE9C4-43D7-4AB2-94B2-A4B55403BD52}"/>
                  </a:ext>
                </a:extLst>
              </p:cNvPr>
              <p:cNvPicPr/>
              <p:nvPr/>
            </p:nvPicPr>
            <p:blipFill>
              <a:blip r:embed="rId141"/>
              <a:stretch>
                <a:fillRect/>
              </a:stretch>
            </p:blipFill>
            <p:spPr>
              <a:xfrm>
                <a:off x="4445769" y="3231160"/>
                <a:ext cx="369702" cy="514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2">
            <p14:nvContentPartPr>
              <p14:cNvPr id="104" name="Ink 103">
                <a:extLst>
                  <a:ext uri="{FF2B5EF4-FFF2-40B4-BE49-F238E27FC236}">
                    <a16:creationId xmlns:a16="http://schemas.microsoft.com/office/drawing/2014/main" id="{C118A89E-D2E8-4FB0-A1BD-ED0FCF4F8765}"/>
                  </a:ext>
                </a:extLst>
              </p14:cNvPr>
              <p14:cNvContentPartPr/>
              <p14:nvPr/>
            </p14:nvContentPartPr>
            <p14:xfrm>
              <a:off x="4888920" y="3297040"/>
              <a:ext cx="784800" cy="327600"/>
            </p14:xfrm>
          </p:contentPart>
        </mc:Choice>
        <mc:Fallback xmlns="">
          <p:pic>
            <p:nvPicPr>
              <p:cNvPr id="104" name="Ink 103">
                <a:extLst>
                  <a:ext uri="{FF2B5EF4-FFF2-40B4-BE49-F238E27FC236}">
                    <a16:creationId xmlns:a16="http://schemas.microsoft.com/office/drawing/2014/main" id="{C118A89E-D2E8-4FB0-A1BD-ED0FCF4F8765}"/>
                  </a:ext>
                </a:extLst>
              </p:cNvPr>
              <p:cNvPicPr/>
              <p:nvPr/>
            </p:nvPicPr>
            <p:blipFill>
              <a:blip r:embed="rId143"/>
              <a:stretch>
                <a:fillRect/>
              </a:stretch>
            </p:blipFill>
            <p:spPr>
              <a:xfrm>
                <a:off x="4880280" y="3288050"/>
                <a:ext cx="802440" cy="34522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4">
            <p14:nvContentPartPr>
              <p14:cNvPr id="105" name="Ink 104">
                <a:extLst>
                  <a:ext uri="{FF2B5EF4-FFF2-40B4-BE49-F238E27FC236}">
                    <a16:creationId xmlns:a16="http://schemas.microsoft.com/office/drawing/2014/main" id="{B2443836-A296-4481-9CFC-EDD0E0FC0A67}"/>
                  </a:ext>
                </a:extLst>
              </p14:cNvPr>
              <p14:cNvContentPartPr/>
              <p14:nvPr/>
            </p14:nvContentPartPr>
            <p14:xfrm>
              <a:off x="5831040" y="3474160"/>
              <a:ext cx="163080" cy="5760"/>
            </p14:xfrm>
          </p:contentPart>
        </mc:Choice>
        <mc:Fallback xmlns="">
          <p:pic>
            <p:nvPicPr>
              <p:cNvPr id="105" name="Ink 104">
                <a:extLst>
                  <a:ext uri="{FF2B5EF4-FFF2-40B4-BE49-F238E27FC236}">
                    <a16:creationId xmlns:a16="http://schemas.microsoft.com/office/drawing/2014/main" id="{B2443836-A296-4481-9CFC-EDD0E0FC0A67}"/>
                  </a:ext>
                </a:extLst>
              </p:cNvPr>
              <p:cNvPicPr/>
              <p:nvPr/>
            </p:nvPicPr>
            <p:blipFill>
              <a:blip r:embed="rId145"/>
              <a:stretch>
                <a:fillRect/>
              </a:stretch>
            </p:blipFill>
            <p:spPr>
              <a:xfrm>
                <a:off x="5822400" y="3465520"/>
                <a:ext cx="180720" cy="23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6">
            <p14:nvContentPartPr>
              <p14:cNvPr id="106" name="Ink 105">
                <a:extLst>
                  <a:ext uri="{FF2B5EF4-FFF2-40B4-BE49-F238E27FC236}">
                    <a16:creationId xmlns:a16="http://schemas.microsoft.com/office/drawing/2014/main" id="{0E12924A-322A-4782-A8A5-17DFF503A5D6}"/>
                  </a:ext>
                </a:extLst>
              </p14:cNvPr>
              <p14:cNvContentPartPr/>
              <p14:nvPr/>
            </p14:nvContentPartPr>
            <p14:xfrm>
              <a:off x="5872080" y="3531400"/>
              <a:ext cx="139680" cy="9720"/>
            </p14:xfrm>
          </p:contentPart>
        </mc:Choice>
        <mc:Fallback xmlns="">
          <p:pic>
            <p:nvPicPr>
              <p:cNvPr id="106" name="Ink 105">
                <a:extLst>
                  <a:ext uri="{FF2B5EF4-FFF2-40B4-BE49-F238E27FC236}">
                    <a16:creationId xmlns:a16="http://schemas.microsoft.com/office/drawing/2014/main" id="{0E12924A-322A-4782-A8A5-17DFF503A5D6}"/>
                  </a:ext>
                </a:extLst>
              </p:cNvPr>
              <p:cNvPicPr/>
              <p:nvPr/>
            </p:nvPicPr>
            <p:blipFill>
              <a:blip r:embed="rId147"/>
              <a:stretch>
                <a:fillRect/>
              </a:stretch>
            </p:blipFill>
            <p:spPr>
              <a:xfrm>
                <a:off x="5863440" y="3522760"/>
                <a:ext cx="157320" cy="2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8">
            <p14:nvContentPartPr>
              <p14:cNvPr id="117" name="Ink 116">
                <a:extLst>
                  <a:ext uri="{FF2B5EF4-FFF2-40B4-BE49-F238E27FC236}">
                    <a16:creationId xmlns:a16="http://schemas.microsoft.com/office/drawing/2014/main" id="{27B9FF59-1D55-4297-BEF9-0BFB3F2DA075}"/>
                  </a:ext>
                </a:extLst>
              </p14:cNvPr>
              <p14:cNvContentPartPr/>
              <p14:nvPr/>
            </p14:nvContentPartPr>
            <p14:xfrm>
              <a:off x="6181680" y="3256000"/>
              <a:ext cx="684360" cy="453600"/>
            </p14:xfrm>
          </p:contentPart>
        </mc:Choice>
        <mc:Fallback xmlns="">
          <p:pic>
            <p:nvPicPr>
              <p:cNvPr id="117" name="Ink 116">
                <a:extLst>
                  <a:ext uri="{FF2B5EF4-FFF2-40B4-BE49-F238E27FC236}">
                    <a16:creationId xmlns:a16="http://schemas.microsoft.com/office/drawing/2014/main" id="{27B9FF59-1D55-4297-BEF9-0BFB3F2DA075}"/>
                  </a:ext>
                </a:extLst>
              </p:cNvPr>
              <p:cNvPicPr/>
              <p:nvPr/>
            </p:nvPicPr>
            <p:blipFill>
              <a:blip r:embed="rId149"/>
              <a:stretch>
                <a:fillRect/>
              </a:stretch>
            </p:blipFill>
            <p:spPr>
              <a:xfrm>
                <a:off x="6173035" y="3247353"/>
                <a:ext cx="702009" cy="47125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0">
            <p14:nvContentPartPr>
              <p14:cNvPr id="118" name="Ink 117">
                <a:extLst>
                  <a:ext uri="{FF2B5EF4-FFF2-40B4-BE49-F238E27FC236}">
                    <a16:creationId xmlns:a16="http://schemas.microsoft.com/office/drawing/2014/main" id="{05B03B1B-CB04-4BC2-8432-4FEB65B2E6B3}"/>
                  </a:ext>
                </a:extLst>
              </p14:cNvPr>
              <p14:cNvContentPartPr/>
              <p14:nvPr/>
            </p14:nvContentPartPr>
            <p14:xfrm>
              <a:off x="6966480" y="3399280"/>
              <a:ext cx="123480" cy="164520"/>
            </p14:xfrm>
          </p:contentPart>
        </mc:Choice>
        <mc:Fallback xmlns="">
          <p:pic>
            <p:nvPicPr>
              <p:cNvPr id="118" name="Ink 117">
                <a:extLst>
                  <a:ext uri="{FF2B5EF4-FFF2-40B4-BE49-F238E27FC236}">
                    <a16:creationId xmlns:a16="http://schemas.microsoft.com/office/drawing/2014/main" id="{05B03B1B-CB04-4BC2-8432-4FEB65B2E6B3}"/>
                  </a:ext>
                </a:extLst>
              </p:cNvPr>
              <p:cNvPicPr/>
              <p:nvPr/>
            </p:nvPicPr>
            <p:blipFill>
              <a:blip r:embed="rId151"/>
              <a:stretch>
                <a:fillRect/>
              </a:stretch>
            </p:blipFill>
            <p:spPr>
              <a:xfrm>
                <a:off x="6957480" y="3390280"/>
                <a:ext cx="141120" cy="182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2">
            <p14:nvContentPartPr>
              <p14:cNvPr id="119" name="Ink 118">
                <a:extLst>
                  <a:ext uri="{FF2B5EF4-FFF2-40B4-BE49-F238E27FC236}">
                    <a16:creationId xmlns:a16="http://schemas.microsoft.com/office/drawing/2014/main" id="{80491044-A8C5-4FC9-8C19-F2CAC5E43E41}"/>
                  </a:ext>
                </a:extLst>
              </p14:cNvPr>
              <p14:cNvContentPartPr/>
              <p14:nvPr/>
            </p14:nvContentPartPr>
            <p14:xfrm>
              <a:off x="6957120" y="3322240"/>
              <a:ext cx="124200" cy="37440"/>
            </p14:xfrm>
          </p:contentPart>
        </mc:Choice>
        <mc:Fallback xmlns="">
          <p:pic>
            <p:nvPicPr>
              <p:cNvPr id="119" name="Ink 118">
                <a:extLst>
                  <a:ext uri="{FF2B5EF4-FFF2-40B4-BE49-F238E27FC236}">
                    <a16:creationId xmlns:a16="http://schemas.microsoft.com/office/drawing/2014/main" id="{80491044-A8C5-4FC9-8C19-F2CAC5E43E41}"/>
                  </a:ext>
                </a:extLst>
              </p:cNvPr>
              <p:cNvPicPr/>
              <p:nvPr/>
            </p:nvPicPr>
            <p:blipFill>
              <a:blip r:embed="rId153"/>
              <a:stretch>
                <a:fillRect/>
              </a:stretch>
            </p:blipFill>
            <p:spPr>
              <a:xfrm>
                <a:off x="6948480" y="3313240"/>
                <a:ext cx="141840" cy="55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4">
            <p14:nvContentPartPr>
              <p14:cNvPr id="120" name="Ink 119">
                <a:extLst>
                  <a:ext uri="{FF2B5EF4-FFF2-40B4-BE49-F238E27FC236}">
                    <a16:creationId xmlns:a16="http://schemas.microsoft.com/office/drawing/2014/main" id="{102BAB99-5368-410E-A4CF-6D1A302DB7B7}"/>
                  </a:ext>
                </a:extLst>
              </p14:cNvPr>
              <p14:cNvContentPartPr/>
              <p14:nvPr/>
            </p14:nvContentPartPr>
            <p14:xfrm>
              <a:off x="6968640" y="3239800"/>
              <a:ext cx="128880" cy="13680"/>
            </p14:xfrm>
          </p:contentPart>
        </mc:Choice>
        <mc:Fallback xmlns="">
          <p:pic>
            <p:nvPicPr>
              <p:cNvPr id="120" name="Ink 119">
                <a:extLst>
                  <a:ext uri="{FF2B5EF4-FFF2-40B4-BE49-F238E27FC236}">
                    <a16:creationId xmlns:a16="http://schemas.microsoft.com/office/drawing/2014/main" id="{102BAB99-5368-410E-A4CF-6D1A302DB7B7}"/>
                  </a:ext>
                </a:extLst>
              </p:cNvPr>
              <p:cNvPicPr/>
              <p:nvPr/>
            </p:nvPicPr>
            <p:blipFill>
              <a:blip r:embed="rId155"/>
              <a:stretch>
                <a:fillRect/>
              </a:stretch>
            </p:blipFill>
            <p:spPr>
              <a:xfrm>
                <a:off x="6959640" y="3230800"/>
                <a:ext cx="146520" cy="31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6">
            <p14:nvContentPartPr>
              <p14:cNvPr id="121" name="Ink 120">
                <a:extLst>
                  <a:ext uri="{FF2B5EF4-FFF2-40B4-BE49-F238E27FC236}">
                    <a16:creationId xmlns:a16="http://schemas.microsoft.com/office/drawing/2014/main" id="{232B5F05-27B7-4240-866A-508AA9F6362A}"/>
                  </a:ext>
                </a:extLst>
              </p14:cNvPr>
              <p14:cNvContentPartPr/>
              <p14:nvPr/>
            </p14:nvContentPartPr>
            <p14:xfrm>
              <a:off x="7316400" y="3430600"/>
              <a:ext cx="147600" cy="4320"/>
            </p14:xfrm>
          </p:contentPart>
        </mc:Choice>
        <mc:Fallback xmlns="">
          <p:pic>
            <p:nvPicPr>
              <p:cNvPr id="121" name="Ink 120">
                <a:extLst>
                  <a:ext uri="{FF2B5EF4-FFF2-40B4-BE49-F238E27FC236}">
                    <a16:creationId xmlns:a16="http://schemas.microsoft.com/office/drawing/2014/main" id="{232B5F05-27B7-4240-866A-508AA9F6362A}"/>
                  </a:ext>
                </a:extLst>
              </p:cNvPr>
              <p:cNvPicPr/>
              <p:nvPr/>
            </p:nvPicPr>
            <p:blipFill>
              <a:blip r:embed="rId157"/>
              <a:stretch>
                <a:fillRect/>
              </a:stretch>
            </p:blipFill>
            <p:spPr>
              <a:xfrm>
                <a:off x="7307400" y="3421960"/>
                <a:ext cx="165240" cy="21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8">
            <p14:nvContentPartPr>
              <p14:cNvPr id="122" name="Ink 121">
                <a:extLst>
                  <a:ext uri="{FF2B5EF4-FFF2-40B4-BE49-F238E27FC236}">
                    <a16:creationId xmlns:a16="http://schemas.microsoft.com/office/drawing/2014/main" id="{0358D0FC-D19D-42C2-A02F-E0E9CB532914}"/>
                  </a:ext>
                </a:extLst>
              </p14:cNvPr>
              <p14:cNvContentPartPr/>
              <p14:nvPr/>
            </p14:nvContentPartPr>
            <p14:xfrm>
              <a:off x="7327560" y="3501160"/>
              <a:ext cx="151560" cy="8280"/>
            </p14:xfrm>
          </p:contentPart>
        </mc:Choice>
        <mc:Fallback xmlns="">
          <p:pic>
            <p:nvPicPr>
              <p:cNvPr id="122" name="Ink 121">
                <a:extLst>
                  <a:ext uri="{FF2B5EF4-FFF2-40B4-BE49-F238E27FC236}">
                    <a16:creationId xmlns:a16="http://schemas.microsoft.com/office/drawing/2014/main" id="{0358D0FC-D19D-42C2-A02F-E0E9CB532914}"/>
                  </a:ext>
                </a:extLst>
              </p:cNvPr>
              <p:cNvPicPr/>
              <p:nvPr/>
            </p:nvPicPr>
            <p:blipFill>
              <a:blip r:embed="rId159"/>
              <a:stretch>
                <a:fillRect/>
              </a:stretch>
            </p:blipFill>
            <p:spPr>
              <a:xfrm>
                <a:off x="7318560" y="3492160"/>
                <a:ext cx="169200" cy="25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0">
            <p14:nvContentPartPr>
              <p14:cNvPr id="126" name="Ink 125">
                <a:extLst>
                  <a:ext uri="{FF2B5EF4-FFF2-40B4-BE49-F238E27FC236}">
                    <a16:creationId xmlns:a16="http://schemas.microsoft.com/office/drawing/2014/main" id="{18BF8E1D-001F-44D7-9CA3-2522DD8F44DB}"/>
                  </a:ext>
                </a:extLst>
              </p14:cNvPr>
              <p14:cNvContentPartPr/>
              <p14:nvPr/>
            </p14:nvContentPartPr>
            <p14:xfrm>
              <a:off x="7986360" y="3270400"/>
              <a:ext cx="240840" cy="66600"/>
            </p14:xfrm>
          </p:contentPart>
        </mc:Choice>
        <mc:Fallback xmlns="">
          <p:pic>
            <p:nvPicPr>
              <p:cNvPr id="126" name="Ink 125">
                <a:extLst>
                  <a:ext uri="{FF2B5EF4-FFF2-40B4-BE49-F238E27FC236}">
                    <a16:creationId xmlns:a16="http://schemas.microsoft.com/office/drawing/2014/main" id="{18BF8E1D-001F-44D7-9CA3-2522DD8F44DB}"/>
                  </a:ext>
                </a:extLst>
              </p:cNvPr>
              <p:cNvPicPr/>
              <p:nvPr/>
            </p:nvPicPr>
            <p:blipFill>
              <a:blip r:embed="rId161"/>
              <a:stretch>
                <a:fillRect/>
              </a:stretch>
            </p:blipFill>
            <p:spPr>
              <a:xfrm>
                <a:off x="7977360" y="3261400"/>
                <a:ext cx="258480" cy="84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2">
            <p14:nvContentPartPr>
              <p14:cNvPr id="127" name="Ink 126">
                <a:extLst>
                  <a:ext uri="{FF2B5EF4-FFF2-40B4-BE49-F238E27FC236}">
                    <a16:creationId xmlns:a16="http://schemas.microsoft.com/office/drawing/2014/main" id="{C120492D-F0DE-472B-8BAE-C2FBFD036F05}"/>
                  </a:ext>
                </a:extLst>
              </p14:cNvPr>
              <p14:cNvContentPartPr/>
              <p14:nvPr/>
            </p14:nvContentPartPr>
            <p14:xfrm>
              <a:off x="8001480" y="3169240"/>
              <a:ext cx="247680" cy="20880"/>
            </p14:xfrm>
          </p:contentPart>
        </mc:Choice>
        <mc:Fallback xmlns="">
          <p:pic>
            <p:nvPicPr>
              <p:cNvPr id="127" name="Ink 126">
                <a:extLst>
                  <a:ext uri="{FF2B5EF4-FFF2-40B4-BE49-F238E27FC236}">
                    <a16:creationId xmlns:a16="http://schemas.microsoft.com/office/drawing/2014/main" id="{C120492D-F0DE-472B-8BAE-C2FBFD036F05}"/>
                  </a:ext>
                </a:extLst>
              </p:cNvPr>
              <p:cNvPicPr/>
              <p:nvPr/>
            </p:nvPicPr>
            <p:blipFill>
              <a:blip r:embed="rId163"/>
              <a:stretch>
                <a:fillRect/>
              </a:stretch>
            </p:blipFill>
            <p:spPr>
              <a:xfrm>
                <a:off x="7992840" y="3160240"/>
                <a:ext cx="265320" cy="38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4">
            <p14:nvContentPartPr>
              <p14:cNvPr id="128" name="Ink 127">
                <a:extLst>
                  <a:ext uri="{FF2B5EF4-FFF2-40B4-BE49-F238E27FC236}">
                    <a16:creationId xmlns:a16="http://schemas.microsoft.com/office/drawing/2014/main" id="{1EE987F5-19D6-4A7B-80F7-F739CAC591A6}"/>
                  </a:ext>
                </a:extLst>
              </p14:cNvPr>
              <p14:cNvContentPartPr/>
              <p14:nvPr/>
            </p14:nvContentPartPr>
            <p14:xfrm>
              <a:off x="7615200" y="3397480"/>
              <a:ext cx="552960" cy="188280"/>
            </p14:xfrm>
          </p:contentPart>
        </mc:Choice>
        <mc:Fallback xmlns="">
          <p:pic>
            <p:nvPicPr>
              <p:cNvPr id="128" name="Ink 127">
                <a:extLst>
                  <a:ext uri="{FF2B5EF4-FFF2-40B4-BE49-F238E27FC236}">
                    <a16:creationId xmlns:a16="http://schemas.microsoft.com/office/drawing/2014/main" id="{1EE987F5-19D6-4A7B-80F7-F739CAC591A6}"/>
                  </a:ext>
                </a:extLst>
              </p:cNvPr>
              <p:cNvPicPr/>
              <p:nvPr/>
            </p:nvPicPr>
            <p:blipFill>
              <a:blip r:embed="rId165"/>
              <a:stretch>
                <a:fillRect/>
              </a:stretch>
            </p:blipFill>
            <p:spPr>
              <a:xfrm>
                <a:off x="7606200" y="3388840"/>
                <a:ext cx="570600" cy="205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6">
            <p14:nvContentPartPr>
              <p14:cNvPr id="129" name="Ink 128">
                <a:extLst>
                  <a:ext uri="{FF2B5EF4-FFF2-40B4-BE49-F238E27FC236}">
                    <a16:creationId xmlns:a16="http://schemas.microsoft.com/office/drawing/2014/main" id="{2CB37493-CF5E-4993-8DC6-95ED8ECD87A6}"/>
                  </a:ext>
                </a:extLst>
              </p14:cNvPr>
              <p14:cNvContentPartPr/>
              <p14:nvPr/>
            </p14:nvContentPartPr>
            <p14:xfrm>
              <a:off x="3182880" y="3788800"/>
              <a:ext cx="898200" cy="28080"/>
            </p14:xfrm>
          </p:contentPart>
        </mc:Choice>
        <mc:Fallback xmlns="">
          <p:pic>
            <p:nvPicPr>
              <p:cNvPr id="129" name="Ink 128">
                <a:extLst>
                  <a:ext uri="{FF2B5EF4-FFF2-40B4-BE49-F238E27FC236}">
                    <a16:creationId xmlns:a16="http://schemas.microsoft.com/office/drawing/2014/main" id="{2CB37493-CF5E-4993-8DC6-95ED8ECD87A6}"/>
                  </a:ext>
                </a:extLst>
              </p:cNvPr>
              <p:cNvPicPr/>
              <p:nvPr/>
            </p:nvPicPr>
            <p:blipFill>
              <a:blip r:embed="rId167"/>
              <a:stretch>
                <a:fillRect/>
              </a:stretch>
            </p:blipFill>
            <p:spPr>
              <a:xfrm>
                <a:off x="3165240" y="3752800"/>
                <a:ext cx="933840" cy="99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8">
            <p14:nvContentPartPr>
              <p14:cNvPr id="130" name="Ink 129">
                <a:extLst>
                  <a:ext uri="{FF2B5EF4-FFF2-40B4-BE49-F238E27FC236}">
                    <a16:creationId xmlns:a16="http://schemas.microsoft.com/office/drawing/2014/main" id="{23504759-5E91-4DC7-8FCD-FC36D9A6D71D}"/>
                  </a:ext>
                </a:extLst>
              </p14:cNvPr>
              <p14:cNvContentPartPr/>
              <p14:nvPr/>
            </p14:nvContentPartPr>
            <p14:xfrm>
              <a:off x="7542840" y="3636520"/>
              <a:ext cx="709560" cy="14760"/>
            </p14:xfrm>
          </p:contentPart>
        </mc:Choice>
        <mc:Fallback xmlns="">
          <p:pic>
            <p:nvPicPr>
              <p:cNvPr id="130" name="Ink 129">
                <a:extLst>
                  <a:ext uri="{FF2B5EF4-FFF2-40B4-BE49-F238E27FC236}">
                    <a16:creationId xmlns:a16="http://schemas.microsoft.com/office/drawing/2014/main" id="{23504759-5E91-4DC7-8FCD-FC36D9A6D71D}"/>
                  </a:ext>
                </a:extLst>
              </p:cNvPr>
              <p:cNvPicPr/>
              <p:nvPr/>
            </p:nvPicPr>
            <p:blipFill>
              <a:blip r:embed="rId169"/>
              <a:stretch>
                <a:fillRect/>
              </a:stretch>
            </p:blipFill>
            <p:spPr>
              <a:xfrm>
                <a:off x="7525200" y="3600520"/>
                <a:ext cx="745200" cy="86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0">
            <p14:nvContentPartPr>
              <p14:cNvPr id="140" name="Ink 139">
                <a:extLst>
                  <a:ext uri="{FF2B5EF4-FFF2-40B4-BE49-F238E27FC236}">
                    <a16:creationId xmlns:a16="http://schemas.microsoft.com/office/drawing/2014/main" id="{F6E3414D-8F7F-4A89-8077-02504A5203FA}"/>
                  </a:ext>
                </a:extLst>
              </p14:cNvPr>
              <p14:cNvContentPartPr/>
              <p14:nvPr/>
            </p14:nvContentPartPr>
            <p14:xfrm>
              <a:off x="534720" y="3895360"/>
              <a:ext cx="862920" cy="331560"/>
            </p14:xfrm>
          </p:contentPart>
        </mc:Choice>
        <mc:Fallback xmlns="">
          <p:pic>
            <p:nvPicPr>
              <p:cNvPr id="140" name="Ink 139">
                <a:extLst>
                  <a:ext uri="{FF2B5EF4-FFF2-40B4-BE49-F238E27FC236}">
                    <a16:creationId xmlns:a16="http://schemas.microsoft.com/office/drawing/2014/main" id="{F6E3414D-8F7F-4A89-8077-02504A5203FA}"/>
                  </a:ext>
                </a:extLst>
              </p:cNvPr>
              <p:cNvPicPr/>
              <p:nvPr/>
            </p:nvPicPr>
            <p:blipFill>
              <a:blip r:embed="rId171"/>
              <a:stretch>
                <a:fillRect/>
              </a:stretch>
            </p:blipFill>
            <p:spPr>
              <a:xfrm>
                <a:off x="525724" y="3886711"/>
                <a:ext cx="880553" cy="34921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2">
            <p14:nvContentPartPr>
              <p14:cNvPr id="141" name="Ink 140">
                <a:extLst>
                  <a:ext uri="{FF2B5EF4-FFF2-40B4-BE49-F238E27FC236}">
                    <a16:creationId xmlns:a16="http://schemas.microsoft.com/office/drawing/2014/main" id="{2E937DEE-4A23-4ECC-8096-A49B1C3AEE60}"/>
                  </a:ext>
                </a:extLst>
              </p14:cNvPr>
              <p14:cNvContentPartPr/>
              <p14:nvPr/>
            </p14:nvContentPartPr>
            <p14:xfrm>
              <a:off x="1867440" y="3997960"/>
              <a:ext cx="208440" cy="269280"/>
            </p14:xfrm>
          </p:contentPart>
        </mc:Choice>
        <mc:Fallback xmlns="">
          <p:pic>
            <p:nvPicPr>
              <p:cNvPr id="141" name="Ink 140">
                <a:extLst>
                  <a:ext uri="{FF2B5EF4-FFF2-40B4-BE49-F238E27FC236}">
                    <a16:creationId xmlns:a16="http://schemas.microsoft.com/office/drawing/2014/main" id="{2E937DEE-4A23-4ECC-8096-A49B1C3AEE60}"/>
                  </a:ext>
                </a:extLst>
              </p:cNvPr>
              <p:cNvPicPr/>
              <p:nvPr/>
            </p:nvPicPr>
            <p:blipFill>
              <a:blip r:embed="rId173"/>
              <a:stretch>
                <a:fillRect/>
              </a:stretch>
            </p:blipFill>
            <p:spPr>
              <a:xfrm>
                <a:off x="1858440" y="3989320"/>
                <a:ext cx="226080" cy="286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4">
            <p14:nvContentPartPr>
              <p14:cNvPr id="158" name="Ink 157">
                <a:extLst>
                  <a:ext uri="{FF2B5EF4-FFF2-40B4-BE49-F238E27FC236}">
                    <a16:creationId xmlns:a16="http://schemas.microsoft.com/office/drawing/2014/main" id="{79788C75-7AD9-4467-A8FD-E0D0E0CD95A2}"/>
                  </a:ext>
                </a:extLst>
              </p14:cNvPr>
              <p14:cNvContentPartPr/>
              <p14:nvPr/>
            </p14:nvContentPartPr>
            <p14:xfrm>
              <a:off x="3111240" y="3947560"/>
              <a:ext cx="140760" cy="45360"/>
            </p14:xfrm>
          </p:contentPart>
        </mc:Choice>
        <mc:Fallback xmlns="">
          <p:pic>
            <p:nvPicPr>
              <p:cNvPr id="158" name="Ink 157">
                <a:extLst>
                  <a:ext uri="{FF2B5EF4-FFF2-40B4-BE49-F238E27FC236}">
                    <a16:creationId xmlns:a16="http://schemas.microsoft.com/office/drawing/2014/main" id="{79788C75-7AD9-4467-A8FD-E0D0E0CD95A2}"/>
                  </a:ext>
                </a:extLst>
              </p:cNvPr>
              <p:cNvPicPr/>
              <p:nvPr/>
            </p:nvPicPr>
            <p:blipFill>
              <a:blip r:embed="rId175"/>
              <a:stretch>
                <a:fillRect/>
              </a:stretch>
            </p:blipFill>
            <p:spPr>
              <a:xfrm>
                <a:off x="3102600" y="3938920"/>
                <a:ext cx="158400" cy="63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6">
            <p14:nvContentPartPr>
              <p14:cNvPr id="159" name="Ink 158">
                <a:extLst>
                  <a:ext uri="{FF2B5EF4-FFF2-40B4-BE49-F238E27FC236}">
                    <a16:creationId xmlns:a16="http://schemas.microsoft.com/office/drawing/2014/main" id="{80088635-7370-4F26-8787-615C9DCBD0FB}"/>
                  </a:ext>
                </a:extLst>
              </p14:cNvPr>
              <p14:cNvContentPartPr/>
              <p14:nvPr/>
            </p14:nvContentPartPr>
            <p14:xfrm>
              <a:off x="3550800" y="4075000"/>
              <a:ext cx="167040" cy="14760"/>
            </p14:xfrm>
          </p:contentPart>
        </mc:Choice>
        <mc:Fallback xmlns="">
          <p:pic>
            <p:nvPicPr>
              <p:cNvPr id="159" name="Ink 158">
                <a:extLst>
                  <a:ext uri="{FF2B5EF4-FFF2-40B4-BE49-F238E27FC236}">
                    <a16:creationId xmlns:a16="http://schemas.microsoft.com/office/drawing/2014/main" id="{80088635-7370-4F26-8787-615C9DCBD0FB}"/>
                  </a:ext>
                </a:extLst>
              </p:cNvPr>
              <p:cNvPicPr/>
              <p:nvPr/>
            </p:nvPicPr>
            <p:blipFill>
              <a:blip r:embed="rId177"/>
              <a:stretch>
                <a:fillRect/>
              </a:stretch>
            </p:blipFill>
            <p:spPr>
              <a:xfrm>
                <a:off x="3541800" y="4066360"/>
                <a:ext cx="184680" cy="32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8">
            <p14:nvContentPartPr>
              <p14:cNvPr id="160" name="Ink 159">
                <a:extLst>
                  <a:ext uri="{FF2B5EF4-FFF2-40B4-BE49-F238E27FC236}">
                    <a16:creationId xmlns:a16="http://schemas.microsoft.com/office/drawing/2014/main" id="{763FA116-7B87-4FA3-8C9E-5960D15E2325}"/>
                  </a:ext>
                </a:extLst>
              </p14:cNvPr>
              <p14:cNvContentPartPr/>
              <p14:nvPr/>
            </p14:nvContentPartPr>
            <p14:xfrm>
              <a:off x="3545400" y="4154560"/>
              <a:ext cx="181800" cy="21600"/>
            </p14:xfrm>
          </p:contentPart>
        </mc:Choice>
        <mc:Fallback xmlns="">
          <p:pic>
            <p:nvPicPr>
              <p:cNvPr id="160" name="Ink 159">
                <a:extLst>
                  <a:ext uri="{FF2B5EF4-FFF2-40B4-BE49-F238E27FC236}">
                    <a16:creationId xmlns:a16="http://schemas.microsoft.com/office/drawing/2014/main" id="{763FA116-7B87-4FA3-8C9E-5960D15E2325}"/>
                  </a:ext>
                </a:extLst>
              </p:cNvPr>
              <p:cNvPicPr/>
              <p:nvPr/>
            </p:nvPicPr>
            <p:blipFill>
              <a:blip r:embed="rId179"/>
              <a:stretch>
                <a:fillRect/>
              </a:stretch>
            </p:blipFill>
            <p:spPr>
              <a:xfrm>
                <a:off x="3536400" y="4145560"/>
                <a:ext cx="199440" cy="39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0">
            <p14:nvContentPartPr>
              <p14:cNvPr id="163" name="Ink 162">
                <a:extLst>
                  <a:ext uri="{FF2B5EF4-FFF2-40B4-BE49-F238E27FC236}">
                    <a16:creationId xmlns:a16="http://schemas.microsoft.com/office/drawing/2014/main" id="{FE14848B-AA31-47D8-BE68-F3BF59FD67A4}"/>
                  </a:ext>
                </a:extLst>
              </p14:cNvPr>
              <p14:cNvContentPartPr/>
              <p14:nvPr/>
            </p14:nvContentPartPr>
            <p14:xfrm>
              <a:off x="4142280" y="4166440"/>
              <a:ext cx="165600" cy="148320"/>
            </p14:xfrm>
          </p:contentPart>
        </mc:Choice>
        <mc:Fallback xmlns="">
          <p:pic>
            <p:nvPicPr>
              <p:cNvPr id="163" name="Ink 162">
                <a:extLst>
                  <a:ext uri="{FF2B5EF4-FFF2-40B4-BE49-F238E27FC236}">
                    <a16:creationId xmlns:a16="http://schemas.microsoft.com/office/drawing/2014/main" id="{FE14848B-AA31-47D8-BE68-F3BF59FD67A4}"/>
                  </a:ext>
                </a:extLst>
              </p:cNvPr>
              <p:cNvPicPr/>
              <p:nvPr/>
            </p:nvPicPr>
            <p:blipFill>
              <a:blip r:embed="rId181"/>
              <a:stretch>
                <a:fillRect/>
              </a:stretch>
            </p:blipFill>
            <p:spPr>
              <a:xfrm>
                <a:off x="4133640" y="4157800"/>
                <a:ext cx="183240" cy="165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2">
            <p14:nvContentPartPr>
              <p14:cNvPr id="165" name="Ink 164">
                <a:extLst>
                  <a:ext uri="{FF2B5EF4-FFF2-40B4-BE49-F238E27FC236}">
                    <a16:creationId xmlns:a16="http://schemas.microsoft.com/office/drawing/2014/main" id="{2385C847-A778-4B52-8F44-C9795F9CD562}"/>
                  </a:ext>
                </a:extLst>
              </p14:cNvPr>
              <p14:cNvContentPartPr/>
              <p14:nvPr/>
            </p14:nvContentPartPr>
            <p14:xfrm>
              <a:off x="3892800" y="3911920"/>
              <a:ext cx="171720" cy="387360"/>
            </p14:xfrm>
          </p:contentPart>
        </mc:Choice>
        <mc:Fallback xmlns="">
          <p:pic>
            <p:nvPicPr>
              <p:cNvPr id="165" name="Ink 164">
                <a:extLst>
                  <a:ext uri="{FF2B5EF4-FFF2-40B4-BE49-F238E27FC236}">
                    <a16:creationId xmlns:a16="http://schemas.microsoft.com/office/drawing/2014/main" id="{2385C847-A778-4B52-8F44-C9795F9CD562}"/>
                  </a:ext>
                </a:extLst>
              </p:cNvPr>
              <p:cNvPicPr/>
              <p:nvPr/>
            </p:nvPicPr>
            <p:blipFill>
              <a:blip r:embed="rId183"/>
              <a:stretch>
                <a:fillRect/>
              </a:stretch>
            </p:blipFill>
            <p:spPr>
              <a:xfrm>
                <a:off x="3883800" y="3902920"/>
                <a:ext cx="189360" cy="405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4">
            <p14:nvContentPartPr>
              <p14:cNvPr id="166" name="Ink 165">
                <a:extLst>
                  <a:ext uri="{FF2B5EF4-FFF2-40B4-BE49-F238E27FC236}">
                    <a16:creationId xmlns:a16="http://schemas.microsoft.com/office/drawing/2014/main" id="{E08E7623-5337-4D47-BC63-8BA259EFC161}"/>
                  </a:ext>
                </a:extLst>
              </p14:cNvPr>
              <p14:cNvContentPartPr/>
              <p14:nvPr/>
            </p14:nvContentPartPr>
            <p14:xfrm>
              <a:off x="3078840" y="4064560"/>
              <a:ext cx="312480" cy="229320"/>
            </p14:xfrm>
          </p:contentPart>
        </mc:Choice>
        <mc:Fallback xmlns="">
          <p:pic>
            <p:nvPicPr>
              <p:cNvPr id="166" name="Ink 165">
                <a:extLst>
                  <a:ext uri="{FF2B5EF4-FFF2-40B4-BE49-F238E27FC236}">
                    <a16:creationId xmlns:a16="http://schemas.microsoft.com/office/drawing/2014/main" id="{E08E7623-5337-4D47-BC63-8BA259EFC161}"/>
                  </a:ext>
                </a:extLst>
              </p:cNvPr>
              <p:cNvPicPr/>
              <p:nvPr/>
            </p:nvPicPr>
            <p:blipFill>
              <a:blip r:embed="rId185"/>
              <a:stretch>
                <a:fillRect/>
              </a:stretch>
            </p:blipFill>
            <p:spPr>
              <a:xfrm>
                <a:off x="3070200" y="4055920"/>
                <a:ext cx="330120" cy="246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6">
            <p14:nvContentPartPr>
              <p14:cNvPr id="167" name="Ink 166">
                <a:extLst>
                  <a:ext uri="{FF2B5EF4-FFF2-40B4-BE49-F238E27FC236}">
                    <a16:creationId xmlns:a16="http://schemas.microsoft.com/office/drawing/2014/main" id="{2A02D6A7-546A-4FE4-B859-01B26CC8F684}"/>
                  </a:ext>
                </a:extLst>
              </p14:cNvPr>
              <p14:cNvContentPartPr/>
              <p14:nvPr/>
            </p14:nvContentPartPr>
            <p14:xfrm>
              <a:off x="2166240" y="3955480"/>
              <a:ext cx="833040" cy="358560"/>
            </p14:xfrm>
          </p:contentPart>
        </mc:Choice>
        <mc:Fallback xmlns="">
          <p:pic>
            <p:nvPicPr>
              <p:cNvPr id="167" name="Ink 166">
                <a:extLst>
                  <a:ext uri="{FF2B5EF4-FFF2-40B4-BE49-F238E27FC236}">
                    <a16:creationId xmlns:a16="http://schemas.microsoft.com/office/drawing/2014/main" id="{2A02D6A7-546A-4FE4-B859-01B26CC8F684}"/>
                  </a:ext>
                </a:extLst>
              </p:cNvPr>
              <p:cNvPicPr/>
              <p:nvPr/>
            </p:nvPicPr>
            <p:blipFill>
              <a:blip r:embed="rId187"/>
              <a:stretch>
                <a:fillRect/>
              </a:stretch>
            </p:blipFill>
            <p:spPr>
              <a:xfrm>
                <a:off x="2157596" y="3946831"/>
                <a:ext cx="850688" cy="37621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8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E3E6B711-4C5E-4C0B-A752-946F7C8A3BAD}"/>
                  </a:ext>
                </a:extLst>
              </p14:cNvPr>
              <p14:cNvContentPartPr/>
              <p14:nvPr/>
            </p14:nvContentPartPr>
            <p14:xfrm>
              <a:off x="4878840" y="3139000"/>
              <a:ext cx="1003680" cy="3348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E3E6B711-4C5E-4C0B-A752-946F7C8A3BAD}"/>
                  </a:ext>
                </a:extLst>
              </p:cNvPr>
              <p:cNvPicPr/>
              <p:nvPr/>
            </p:nvPicPr>
            <p:blipFill>
              <a:blip r:embed="rId189"/>
              <a:stretch>
                <a:fillRect/>
              </a:stretch>
            </p:blipFill>
            <p:spPr>
              <a:xfrm>
                <a:off x="4860840" y="3103360"/>
                <a:ext cx="1039320" cy="105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0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B5CE6F0B-F091-4E9F-B838-63652D5A900E}"/>
                  </a:ext>
                </a:extLst>
              </p14:cNvPr>
              <p14:cNvContentPartPr/>
              <p14:nvPr/>
            </p14:nvContentPartPr>
            <p14:xfrm>
              <a:off x="6355920" y="3090040"/>
              <a:ext cx="360" cy="36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B5CE6F0B-F091-4E9F-B838-63652D5A900E}"/>
                  </a:ext>
                </a:extLst>
              </p:cNvPr>
              <p:cNvPicPr/>
              <p:nvPr/>
            </p:nvPicPr>
            <p:blipFill>
              <a:blip r:embed="rId191"/>
              <a:stretch>
                <a:fillRect/>
              </a:stretch>
            </p:blipFill>
            <p:spPr>
              <a:xfrm>
                <a:off x="6338280" y="3054400"/>
                <a:ext cx="36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2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D10511BC-01D8-4EF0-A5BB-8C8FC03F0C32}"/>
                  </a:ext>
                </a:extLst>
              </p14:cNvPr>
              <p14:cNvContentPartPr/>
              <p14:nvPr/>
            </p14:nvContentPartPr>
            <p14:xfrm>
              <a:off x="6314880" y="3040360"/>
              <a:ext cx="1339200" cy="50040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D10511BC-01D8-4EF0-A5BB-8C8FC03F0C32}"/>
                  </a:ext>
                </a:extLst>
              </p:cNvPr>
              <p:cNvPicPr/>
              <p:nvPr/>
            </p:nvPicPr>
            <p:blipFill>
              <a:blip r:embed="rId193"/>
              <a:stretch>
                <a:fillRect/>
              </a:stretch>
            </p:blipFill>
            <p:spPr>
              <a:xfrm>
                <a:off x="6297240" y="3004360"/>
                <a:ext cx="1374840" cy="121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4">
            <p14:nvContentPartPr>
              <p14:cNvPr id="27" name="Ink 26">
                <a:extLst>
                  <a:ext uri="{FF2B5EF4-FFF2-40B4-BE49-F238E27FC236}">
                    <a16:creationId xmlns:a16="http://schemas.microsoft.com/office/drawing/2014/main" id="{ADDEBAC0-8D3F-4A44-BD6D-C61586EF623C}"/>
                  </a:ext>
                </a:extLst>
              </p14:cNvPr>
              <p14:cNvContentPartPr/>
              <p14:nvPr/>
            </p14:nvContentPartPr>
            <p14:xfrm>
              <a:off x="1946640" y="4383880"/>
              <a:ext cx="1382400" cy="56160"/>
            </p14:xfrm>
          </p:contentPart>
        </mc:Choice>
        <mc:Fallback xmlns="">
          <p:pic>
            <p:nvPicPr>
              <p:cNvPr id="27" name="Ink 26">
                <a:extLst>
                  <a:ext uri="{FF2B5EF4-FFF2-40B4-BE49-F238E27FC236}">
                    <a16:creationId xmlns:a16="http://schemas.microsoft.com/office/drawing/2014/main" id="{ADDEBAC0-8D3F-4A44-BD6D-C61586EF623C}"/>
                  </a:ext>
                </a:extLst>
              </p:cNvPr>
              <p:cNvPicPr/>
              <p:nvPr/>
            </p:nvPicPr>
            <p:blipFill>
              <a:blip r:embed="rId195"/>
              <a:stretch>
                <a:fillRect/>
              </a:stretch>
            </p:blipFill>
            <p:spPr>
              <a:xfrm>
                <a:off x="1929000" y="4347880"/>
                <a:ext cx="1418040" cy="127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6">
            <p14:nvContentPartPr>
              <p14:cNvPr id="29" name="Ink 28">
                <a:extLst>
                  <a:ext uri="{FF2B5EF4-FFF2-40B4-BE49-F238E27FC236}">
                    <a16:creationId xmlns:a16="http://schemas.microsoft.com/office/drawing/2014/main" id="{942227BE-9674-4356-B651-143A6E045B95}"/>
                  </a:ext>
                </a:extLst>
              </p14:cNvPr>
              <p14:cNvContentPartPr/>
              <p14:nvPr/>
            </p14:nvContentPartPr>
            <p14:xfrm>
              <a:off x="3811080" y="4392880"/>
              <a:ext cx="459000" cy="34920"/>
            </p14:xfrm>
          </p:contentPart>
        </mc:Choice>
        <mc:Fallback xmlns="">
          <p:pic>
            <p:nvPicPr>
              <p:cNvPr id="29" name="Ink 28">
                <a:extLst>
                  <a:ext uri="{FF2B5EF4-FFF2-40B4-BE49-F238E27FC236}">
                    <a16:creationId xmlns:a16="http://schemas.microsoft.com/office/drawing/2014/main" id="{942227BE-9674-4356-B651-143A6E045B95}"/>
                  </a:ext>
                </a:extLst>
              </p:cNvPr>
              <p:cNvPicPr/>
              <p:nvPr/>
            </p:nvPicPr>
            <p:blipFill>
              <a:blip r:embed="rId197"/>
              <a:stretch>
                <a:fillRect/>
              </a:stretch>
            </p:blipFill>
            <p:spPr>
              <a:xfrm>
                <a:off x="3793440" y="4357240"/>
                <a:ext cx="494640" cy="106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8">
            <p14:nvContentPartPr>
              <p14:cNvPr id="64" name="Ink 63">
                <a:extLst>
                  <a:ext uri="{FF2B5EF4-FFF2-40B4-BE49-F238E27FC236}">
                    <a16:creationId xmlns:a16="http://schemas.microsoft.com/office/drawing/2014/main" id="{969CB397-A346-425C-B4A6-6CFB58CE993F}"/>
                  </a:ext>
                </a:extLst>
              </p14:cNvPr>
              <p14:cNvContentPartPr/>
              <p14:nvPr/>
            </p14:nvContentPartPr>
            <p14:xfrm>
              <a:off x="4595160" y="3960880"/>
              <a:ext cx="679320" cy="438120"/>
            </p14:xfrm>
          </p:contentPart>
        </mc:Choice>
        <mc:Fallback xmlns="">
          <p:pic>
            <p:nvPicPr>
              <p:cNvPr id="64" name="Ink 63">
                <a:extLst>
                  <a:ext uri="{FF2B5EF4-FFF2-40B4-BE49-F238E27FC236}">
                    <a16:creationId xmlns:a16="http://schemas.microsoft.com/office/drawing/2014/main" id="{969CB397-A346-425C-B4A6-6CFB58CE993F}"/>
                  </a:ext>
                </a:extLst>
              </p:cNvPr>
              <p:cNvPicPr/>
              <p:nvPr/>
            </p:nvPicPr>
            <p:blipFill>
              <a:blip r:embed="rId199"/>
              <a:stretch>
                <a:fillRect/>
              </a:stretch>
            </p:blipFill>
            <p:spPr>
              <a:xfrm>
                <a:off x="4586160" y="3952240"/>
                <a:ext cx="696960" cy="455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0">
            <p14:nvContentPartPr>
              <p14:cNvPr id="67" name="Ink 66">
                <a:extLst>
                  <a:ext uri="{FF2B5EF4-FFF2-40B4-BE49-F238E27FC236}">
                    <a16:creationId xmlns:a16="http://schemas.microsoft.com/office/drawing/2014/main" id="{C1446519-BDC1-4E11-BD47-7F3DCEFF6FF2}"/>
                  </a:ext>
                </a:extLst>
              </p14:cNvPr>
              <p14:cNvContentPartPr/>
              <p14:nvPr/>
            </p14:nvContentPartPr>
            <p14:xfrm>
              <a:off x="6104640" y="4375960"/>
              <a:ext cx="80640" cy="117000"/>
            </p14:xfrm>
          </p:contentPart>
        </mc:Choice>
        <mc:Fallback xmlns="">
          <p:pic>
            <p:nvPicPr>
              <p:cNvPr id="67" name="Ink 66">
                <a:extLst>
                  <a:ext uri="{FF2B5EF4-FFF2-40B4-BE49-F238E27FC236}">
                    <a16:creationId xmlns:a16="http://schemas.microsoft.com/office/drawing/2014/main" id="{C1446519-BDC1-4E11-BD47-7F3DCEFF6FF2}"/>
                  </a:ext>
                </a:extLst>
              </p:cNvPr>
              <p:cNvPicPr/>
              <p:nvPr/>
            </p:nvPicPr>
            <p:blipFill>
              <a:blip r:embed="rId201"/>
              <a:stretch>
                <a:fillRect/>
              </a:stretch>
            </p:blipFill>
            <p:spPr>
              <a:xfrm>
                <a:off x="6096000" y="4366960"/>
                <a:ext cx="98280" cy="134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2">
            <p14:nvContentPartPr>
              <p14:cNvPr id="68" name="Ink 67">
                <a:extLst>
                  <a:ext uri="{FF2B5EF4-FFF2-40B4-BE49-F238E27FC236}">
                    <a16:creationId xmlns:a16="http://schemas.microsoft.com/office/drawing/2014/main" id="{5235FFD0-59F8-4E39-8C8F-43541F93E0A6}"/>
                  </a:ext>
                </a:extLst>
              </p14:cNvPr>
              <p14:cNvContentPartPr/>
              <p14:nvPr/>
            </p14:nvContentPartPr>
            <p14:xfrm>
              <a:off x="5787480" y="3982120"/>
              <a:ext cx="160200" cy="65160"/>
            </p14:xfrm>
          </p:contentPart>
        </mc:Choice>
        <mc:Fallback xmlns="">
          <p:pic>
            <p:nvPicPr>
              <p:cNvPr id="68" name="Ink 67">
                <a:extLst>
                  <a:ext uri="{FF2B5EF4-FFF2-40B4-BE49-F238E27FC236}">
                    <a16:creationId xmlns:a16="http://schemas.microsoft.com/office/drawing/2014/main" id="{5235FFD0-59F8-4E39-8C8F-43541F93E0A6}"/>
                  </a:ext>
                </a:extLst>
              </p:cNvPr>
              <p:cNvPicPr/>
              <p:nvPr/>
            </p:nvPicPr>
            <p:blipFill>
              <a:blip r:embed="rId203"/>
              <a:stretch>
                <a:fillRect/>
              </a:stretch>
            </p:blipFill>
            <p:spPr>
              <a:xfrm>
                <a:off x="5778480" y="3973480"/>
                <a:ext cx="177840" cy="82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4">
            <p14:nvContentPartPr>
              <p14:cNvPr id="69" name="Ink 68">
                <a:extLst>
                  <a:ext uri="{FF2B5EF4-FFF2-40B4-BE49-F238E27FC236}">
                    <a16:creationId xmlns:a16="http://schemas.microsoft.com/office/drawing/2014/main" id="{EC630C3F-EF4E-4C05-B986-31D734430243}"/>
                  </a:ext>
                </a:extLst>
              </p14:cNvPr>
              <p14:cNvContentPartPr/>
              <p14:nvPr/>
            </p14:nvContentPartPr>
            <p14:xfrm>
              <a:off x="6275280" y="4217920"/>
              <a:ext cx="165240" cy="16200"/>
            </p14:xfrm>
          </p:contentPart>
        </mc:Choice>
        <mc:Fallback xmlns="">
          <p:pic>
            <p:nvPicPr>
              <p:cNvPr id="69" name="Ink 68">
                <a:extLst>
                  <a:ext uri="{FF2B5EF4-FFF2-40B4-BE49-F238E27FC236}">
                    <a16:creationId xmlns:a16="http://schemas.microsoft.com/office/drawing/2014/main" id="{EC630C3F-EF4E-4C05-B986-31D734430243}"/>
                  </a:ext>
                </a:extLst>
              </p:cNvPr>
              <p:cNvPicPr/>
              <p:nvPr/>
            </p:nvPicPr>
            <p:blipFill>
              <a:blip r:embed="rId205"/>
              <a:stretch>
                <a:fillRect/>
              </a:stretch>
            </p:blipFill>
            <p:spPr>
              <a:xfrm>
                <a:off x="6266280" y="4209280"/>
                <a:ext cx="182880" cy="33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6">
            <p14:nvContentPartPr>
              <p14:cNvPr id="70" name="Ink 69">
                <a:extLst>
                  <a:ext uri="{FF2B5EF4-FFF2-40B4-BE49-F238E27FC236}">
                    <a16:creationId xmlns:a16="http://schemas.microsoft.com/office/drawing/2014/main" id="{D68BF04E-BAE3-43B0-B644-067D3FC9FEAA}"/>
                  </a:ext>
                </a:extLst>
              </p14:cNvPr>
              <p14:cNvContentPartPr/>
              <p14:nvPr/>
            </p14:nvContentPartPr>
            <p14:xfrm>
              <a:off x="6313080" y="4309720"/>
              <a:ext cx="128880" cy="15120"/>
            </p14:xfrm>
          </p:contentPart>
        </mc:Choice>
        <mc:Fallback xmlns="">
          <p:pic>
            <p:nvPicPr>
              <p:cNvPr id="70" name="Ink 69">
                <a:extLst>
                  <a:ext uri="{FF2B5EF4-FFF2-40B4-BE49-F238E27FC236}">
                    <a16:creationId xmlns:a16="http://schemas.microsoft.com/office/drawing/2014/main" id="{D68BF04E-BAE3-43B0-B644-067D3FC9FEAA}"/>
                  </a:ext>
                </a:extLst>
              </p:cNvPr>
              <p:cNvPicPr/>
              <p:nvPr/>
            </p:nvPicPr>
            <p:blipFill>
              <a:blip r:embed="rId207"/>
              <a:stretch>
                <a:fillRect/>
              </a:stretch>
            </p:blipFill>
            <p:spPr>
              <a:xfrm>
                <a:off x="6304080" y="4300720"/>
                <a:ext cx="146520" cy="32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8">
            <p14:nvContentPartPr>
              <p14:cNvPr id="72" name="Ink 71">
                <a:extLst>
                  <a:ext uri="{FF2B5EF4-FFF2-40B4-BE49-F238E27FC236}">
                    <a16:creationId xmlns:a16="http://schemas.microsoft.com/office/drawing/2014/main" id="{535FD1FF-7289-4D23-9FA2-2F74FB879EA3}"/>
                  </a:ext>
                </a:extLst>
              </p14:cNvPr>
              <p14:cNvContentPartPr/>
              <p14:nvPr/>
            </p14:nvContentPartPr>
            <p14:xfrm>
              <a:off x="5845440" y="4129360"/>
              <a:ext cx="173160" cy="359280"/>
            </p14:xfrm>
          </p:contentPart>
        </mc:Choice>
        <mc:Fallback xmlns="">
          <p:pic>
            <p:nvPicPr>
              <p:cNvPr id="72" name="Ink 71">
                <a:extLst>
                  <a:ext uri="{FF2B5EF4-FFF2-40B4-BE49-F238E27FC236}">
                    <a16:creationId xmlns:a16="http://schemas.microsoft.com/office/drawing/2014/main" id="{535FD1FF-7289-4D23-9FA2-2F74FB879EA3}"/>
                  </a:ext>
                </a:extLst>
              </p:cNvPr>
              <p:cNvPicPr/>
              <p:nvPr/>
            </p:nvPicPr>
            <p:blipFill>
              <a:blip r:embed="rId209"/>
              <a:stretch>
                <a:fillRect/>
              </a:stretch>
            </p:blipFill>
            <p:spPr>
              <a:xfrm>
                <a:off x="5836440" y="4120360"/>
                <a:ext cx="190800" cy="376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0">
            <p14:nvContentPartPr>
              <p14:cNvPr id="84" name="Ink 83">
                <a:extLst>
                  <a:ext uri="{FF2B5EF4-FFF2-40B4-BE49-F238E27FC236}">
                    <a16:creationId xmlns:a16="http://schemas.microsoft.com/office/drawing/2014/main" id="{44109CC2-667A-47A9-8634-196D80D04473}"/>
                  </a:ext>
                </a:extLst>
              </p14:cNvPr>
              <p14:cNvContentPartPr/>
              <p14:nvPr/>
            </p14:nvContentPartPr>
            <p14:xfrm>
              <a:off x="6641040" y="3996880"/>
              <a:ext cx="166680" cy="10800"/>
            </p14:xfrm>
          </p:contentPart>
        </mc:Choice>
        <mc:Fallback xmlns="">
          <p:pic>
            <p:nvPicPr>
              <p:cNvPr id="84" name="Ink 83">
                <a:extLst>
                  <a:ext uri="{FF2B5EF4-FFF2-40B4-BE49-F238E27FC236}">
                    <a16:creationId xmlns:a16="http://schemas.microsoft.com/office/drawing/2014/main" id="{44109CC2-667A-47A9-8634-196D80D04473}"/>
                  </a:ext>
                </a:extLst>
              </p:cNvPr>
              <p:cNvPicPr/>
              <p:nvPr/>
            </p:nvPicPr>
            <p:blipFill>
              <a:blip r:embed="rId211"/>
              <a:stretch>
                <a:fillRect/>
              </a:stretch>
            </p:blipFill>
            <p:spPr>
              <a:xfrm>
                <a:off x="6632040" y="3987880"/>
                <a:ext cx="184320" cy="28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2">
            <p14:nvContentPartPr>
              <p14:cNvPr id="98" name="Ink 97">
                <a:extLst>
                  <a:ext uri="{FF2B5EF4-FFF2-40B4-BE49-F238E27FC236}">
                    <a16:creationId xmlns:a16="http://schemas.microsoft.com/office/drawing/2014/main" id="{AB724352-F151-4483-9068-0C63F43BB9FE}"/>
                  </a:ext>
                </a:extLst>
              </p14:cNvPr>
              <p14:cNvContentPartPr/>
              <p14:nvPr/>
            </p14:nvContentPartPr>
            <p14:xfrm>
              <a:off x="7269960" y="3997960"/>
              <a:ext cx="151560" cy="3240"/>
            </p14:xfrm>
          </p:contentPart>
        </mc:Choice>
        <mc:Fallback xmlns="">
          <p:pic>
            <p:nvPicPr>
              <p:cNvPr id="98" name="Ink 97">
                <a:extLst>
                  <a:ext uri="{FF2B5EF4-FFF2-40B4-BE49-F238E27FC236}">
                    <a16:creationId xmlns:a16="http://schemas.microsoft.com/office/drawing/2014/main" id="{AB724352-F151-4483-9068-0C63F43BB9FE}"/>
                  </a:ext>
                </a:extLst>
              </p:cNvPr>
              <p:cNvPicPr/>
              <p:nvPr/>
            </p:nvPicPr>
            <p:blipFill>
              <a:blip r:embed="rId213"/>
              <a:stretch>
                <a:fillRect/>
              </a:stretch>
            </p:blipFill>
            <p:spPr>
              <a:xfrm>
                <a:off x="7260960" y="3988960"/>
                <a:ext cx="169200" cy="20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4">
            <p14:nvContentPartPr>
              <p14:cNvPr id="99" name="Ink 98">
                <a:extLst>
                  <a:ext uri="{FF2B5EF4-FFF2-40B4-BE49-F238E27FC236}">
                    <a16:creationId xmlns:a16="http://schemas.microsoft.com/office/drawing/2014/main" id="{FE0745BE-5C46-4C21-A723-5545C2EC5DDA}"/>
                  </a:ext>
                </a:extLst>
              </p14:cNvPr>
              <p14:cNvContentPartPr/>
              <p14:nvPr/>
            </p14:nvContentPartPr>
            <p14:xfrm>
              <a:off x="6629160" y="4064200"/>
              <a:ext cx="809280" cy="354240"/>
            </p14:xfrm>
          </p:contentPart>
        </mc:Choice>
        <mc:Fallback xmlns="">
          <p:pic>
            <p:nvPicPr>
              <p:cNvPr id="99" name="Ink 98">
                <a:extLst>
                  <a:ext uri="{FF2B5EF4-FFF2-40B4-BE49-F238E27FC236}">
                    <a16:creationId xmlns:a16="http://schemas.microsoft.com/office/drawing/2014/main" id="{FE0745BE-5C46-4C21-A723-5545C2EC5DDA}"/>
                  </a:ext>
                </a:extLst>
              </p:cNvPr>
              <p:cNvPicPr/>
              <p:nvPr/>
            </p:nvPicPr>
            <p:blipFill>
              <a:blip r:embed="rId215"/>
              <a:stretch>
                <a:fillRect/>
              </a:stretch>
            </p:blipFill>
            <p:spPr>
              <a:xfrm>
                <a:off x="6620164" y="4055560"/>
                <a:ext cx="826912" cy="371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6">
            <p14:nvContentPartPr>
              <p14:cNvPr id="110" name="Ink 109">
                <a:extLst>
                  <a:ext uri="{FF2B5EF4-FFF2-40B4-BE49-F238E27FC236}">
                    <a16:creationId xmlns:a16="http://schemas.microsoft.com/office/drawing/2014/main" id="{BF0BA5CA-DBDB-4F8E-9E27-52822DD25E3A}"/>
                  </a:ext>
                </a:extLst>
              </p14:cNvPr>
              <p14:cNvContentPartPr/>
              <p14:nvPr/>
            </p14:nvContentPartPr>
            <p14:xfrm>
              <a:off x="7746960" y="3897160"/>
              <a:ext cx="232560" cy="93240"/>
            </p14:xfrm>
          </p:contentPart>
        </mc:Choice>
        <mc:Fallback xmlns="">
          <p:pic>
            <p:nvPicPr>
              <p:cNvPr id="110" name="Ink 109">
                <a:extLst>
                  <a:ext uri="{FF2B5EF4-FFF2-40B4-BE49-F238E27FC236}">
                    <a16:creationId xmlns:a16="http://schemas.microsoft.com/office/drawing/2014/main" id="{BF0BA5CA-DBDB-4F8E-9E27-52822DD25E3A}"/>
                  </a:ext>
                </a:extLst>
              </p:cNvPr>
              <p:cNvPicPr/>
              <p:nvPr/>
            </p:nvPicPr>
            <p:blipFill>
              <a:blip r:embed="rId217"/>
              <a:stretch>
                <a:fillRect/>
              </a:stretch>
            </p:blipFill>
            <p:spPr>
              <a:xfrm>
                <a:off x="7738320" y="3888520"/>
                <a:ext cx="250200" cy="110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8">
            <p14:nvContentPartPr>
              <p14:cNvPr id="111" name="Ink 110">
                <a:extLst>
                  <a:ext uri="{FF2B5EF4-FFF2-40B4-BE49-F238E27FC236}">
                    <a16:creationId xmlns:a16="http://schemas.microsoft.com/office/drawing/2014/main" id="{73F33D25-66D7-4ED9-B891-CE643E89B0EC}"/>
                  </a:ext>
                </a:extLst>
              </p14:cNvPr>
              <p14:cNvContentPartPr/>
              <p14:nvPr/>
            </p14:nvContentPartPr>
            <p14:xfrm>
              <a:off x="7769640" y="4071040"/>
              <a:ext cx="383400" cy="292680"/>
            </p14:xfrm>
          </p:contentPart>
        </mc:Choice>
        <mc:Fallback xmlns="">
          <p:pic>
            <p:nvPicPr>
              <p:cNvPr id="111" name="Ink 110">
                <a:extLst>
                  <a:ext uri="{FF2B5EF4-FFF2-40B4-BE49-F238E27FC236}">
                    <a16:creationId xmlns:a16="http://schemas.microsoft.com/office/drawing/2014/main" id="{73F33D25-66D7-4ED9-B891-CE643E89B0EC}"/>
                  </a:ext>
                </a:extLst>
              </p:cNvPr>
              <p:cNvPicPr/>
              <p:nvPr/>
            </p:nvPicPr>
            <p:blipFill>
              <a:blip r:embed="rId219"/>
              <a:stretch>
                <a:fillRect/>
              </a:stretch>
            </p:blipFill>
            <p:spPr>
              <a:xfrm>
                <a:off x="7761000" y="4062040"/>
                <a:ext cx="401040" cy="310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0">
            <p14:nvContentPartPr>
              <p14:cNvPr id="112" name="Ink 111">
                <a:extLst>
                  <a:ext uri="{FF2B5EF4-FFF2-40B4-BE49-F238E27FC236}">
                    <a16:creationId xmlns:a16="http://schemas.microsoft.com/office/drawing/2014/main" id="{600B6D60-4155-4EB9-8DC8-9ED09083B3C0}"/>
                  </a:ext>
                </a:extLst>
              </p14:cNvPr>
              <p14:cNvContentPartPr/>
              <p14:nvPr/>
            </p14:nvContentPartPr>
            <p14:xfrm>
              <a:off x="7533480" y="4191640"/>
              <a:ext cx="125640" cy="144720"/>
            </p14:xfrm>
          </p:contentPart>
        </mc:Choice>
        <mc:Fallback xmlns="">
          <p:pic>
            <p:nvPicPr>
              <p:cNvPr id="112" name="Ink 111">
                <a:extLst>
                  <a:ext uri="{FF2B5EF4-FFF2-40B4-BE49-F238E27FC236}">
                    <a16:creationId xmlns:a16="http://schemas.microsoft.com/office/drawing/2014/main" id="{600B6D60-4155-4EB9-8DC8-9ED09083B3C0}"/>
                  </a:ext>
                </a:extLst>
              </p:cNvPr>
              <p:cNvPicPr/>
              <p:nvPr/>
            </p:nvPicPr>
            <p:blipFill>
              <a:blip r:embed="rId221"/>
              <a:stretch>
                <a:fillRect/>
              </a:stretch>
            </p:blipFill>
            <p:spPr>
              <a:xfrm>
                <a:off x="7524840" y="4182640"/>
                <a:ext cx="143280" cy="162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2">
            <p14:nvContentPartPr>
              <p14:cNvPr id="40" name="Ink 39">
                <a:extLst>
                  <a:ext uri="{FF2B5EF4-FFF2-40B4-BE49-F238E27FC236}">
                    <a16:creationId xmlns:a16="http://schemas.microsoft.com/office/drawing/2014/main" id="{D1C08E0D-3358-4C4F-A4A6-6645A1A295BF}"/>
                  </a:ext>
                </a:extLst>
              </p14:cNvPr>
              <p14:cNvContentPartPr/>
              <p14:nvPr/>
            </p14:nvContentPartPr>
            <p14:xfrm>
              <a:off x="369480" y="4605640"/>
              <a:ext cx="872640" cy="458640"/>
            </p14:xfrm>
          </p:contentPart>
        </mc:Choice>
        <mc:Fallback xmlns="">
          <p:pic>
            <p:nvPicPr>
              <p:cNvPr id="40" name="Ink 39">
                <a:extLst>
                  <a:ext uri="{FF2B5EF4-FFF2-40B4-BE49-F238E27FC236}">
                    <a16:creationId xmlns:a16="http://schemas.microsoft.com/office/drawing/2014/main" id="{D1C08E0D-3358-4C4F-A4A6-6645A1A295BF}"/>
                  </a:ext>
                </a:extLst>
              </p:cNvPr>
              <p:cNvPicPr/>
              <p:nvPr/>
            </p:nvPicPr>
            <p:blipFill>
              <a:blip r:embed="rId223"/>
              <a:stretch>
                <a:fillRect/>
              </a:stretch>
            </p:blipFill>
            <p:spPr>
              <a:xfrm>
                <a:off x="360840" y="4596640"/>
                <a:ext cx="890280" cy="476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4">
            <p14:nvContentPartPr>
              <p14:cNvPr id="54" name="Ink 53">
                <a:extLst>
                  <a:ext uri="{FF2B5EF4-FFF2-40B4-BE49-F238E27FC236}">
                    <a16:creationId xmlns:a16="http://schemas.microsoft.com/office/drawing/2014/main" id="{91CE0DA5-5B24-4616-ACB0-220158B2A208}"/>
                  </a:ext>
                </a:extLst>
              </p14:cNvPr>
              <p14:cNvContentPartPr/>
              <p14:nvPr/>
            </p14:nvContentPartPr>
            <p14:xfrm>
              <a:off x="1737120" y="4837480"/>
              <a:ext cx="106200" cy="220680"/>
            </p14:xfrm>
          </p:contentPart>
        </mc:Choice>
        <mc:Fallback xmlns="">
          <p:pic>
            <p:nvPicPr>
              <p:cNvPr id="54" name="Ink 53">
                <a:extLst>
                  <a:ext uri="{FF2B5EF4-FFF2-40B4-BE49-F238E27FC236}">
                    <a16:creationId xmlns:a16="http://schemas.microsoft.com/office/drawing/2014/main" id="{91CE0DA5-5B24-4616-ACB0-220158B2A208}"/>
                  </a:ext>
                </a:extLst>
              </p:cNvPr>
              <p:cNvPicPr/>
              <p:nvPr/>
            </p:nvPicPr>
            <p:blipFill>
              <a:blip r:embed="rId225"/>
              <a:stretch>
                <a:fillRect/>
              </a:stretch>
            </p:blipFill>
            <p:spPr>
              <a:xfrm>
                <a:off x="1728120" y="4828480"/>
                <a:ext cx="123840" cy="238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6">
            <p14:nvContentPartPr>
              <p14:cNvPr id="65" name="Ink 64">
                <a:extLst>
                  <a:ext uri="{FF2B5EF4-FFF2-40B4-BE49-F238E27FC236}">
                    <a16:creationId xmlns:a16="http://schemas.microsoft.com/office/drawing/2014/main" id="{6CDAC8B2-100C-40F0-9A99-47E12BB82868}"/>
                  </a:ext>
                </a:extLst>
              </p14:cNvPr>
              <p14:cNvContentPartPr/>
              <p14:nvPr/>
            </p14:nvContentPartPr>
            <p14:xfrm>
              <a:off x="1688160" y="4681960"/>
              <a:ext cx="183960" cy="76680"/>
            </p14:xfrm>
          </p:contentPart>
        </mc:Choice>
        <mc:Fallback xmlns="">
          <p:pic>
            <p:nvPicPr>
              <p:cNvPr id="65" name="Ink 64">
                <a:extLst>
                  <a:ext uri="{FF2B5EF4-FFF2-40B4-BE49-F238E27FC236}">
                    <a16:creationId xmlns:a16="http://schemas.microsoft.com/office/drawing/2014/main" id="{6CDAC8B2-100C-40F0-9A99-47E12BB82868}"/>
                  </a:ext>
                </a:extLst>
              </p:cNvPr>
              <p:cNvPicPr/>
              <p:nvPr/>
            </p:nvPicPr>
            <p:blipFill>
              <a:blip r:embed="rId227"/>
              <a:stretch>
                <a:fillRect/>
              </a:stretch>
            </p:blipFill>
            <p:spPr>
              <a:xfrm>
                <a:off x="1679520" y="4673320"/>
                <a:ext cx="201600" cy="94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8">
            <p14:nvContentPartPr>
              <p14:cNvPr id="66" name="Ink 65">
                <a:extLst>
                  <a:ext uri="{FF2B5EF4-FFF2-40B4-BE49-F238E27FC236}">
                    <a16:creationId xmlns:a16="http://schemas.microsoft.com/office/drawing/2014/main" id="{3EFBC5C0-03EE-4F70-8532-5BD834C6AC8F}"/>
                  </a:ext>
                </a:extLst>
              </p14:cNvPr>
              <p14:cNvContentPartPr/>
              <p14:nvPr/>
            </p14:nvContentPartPr>
            <p14:xfrm>
              <a:off x="1630920" y="4606360"/>
              <a:ext cx="201960" cy="6840"/>
            </p14:xfrm>
          </p:contentPart>
        </mc:Choice>
        <mc:Fallback xmlns="">
          <p:pic>
            <p:nvPicPr>
              <p:cNvPr id="66" name="Ink 65">
                <a:extLst>
                  <a:ext uri="{FF2B5EF4-FFF2-40B4-BE49-F238E27FC236}">
                    <a16:creationId xmlns:a16="http://schemas.microsoft.com/office/drawing/2014/main" id="{3EFBC5C0-03EE-4F70-8532-5BD834C6AC8F}"/>
                  </a:ext>
                </a:extLst>
              </p:cNvPr>
              <p:cNvPicPr/>
              <p:nvPr/>
            </p:nvPicPr>
            <p:blipFill>
              <a:blip r:embed="rId229"/>
              <a:stretch>
                <a:fillRect/>
              </a:stretch>
            </p:blipFill>
            <p:spPr>
              <a:xfrm>
                <a:off x="1621920" y="4597720"/>
                <a:ext cx="219600" cy="24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30">
            <p14:nvContentPartPr>
              <p14:cNvPr id="82" name="Ink 81">
                <a:extLst>
                  <a:ext uri="{FF2B5EF4-FFF2-40B4-BE49-F238E27FC236}">
                    <a16:creationId xmlns:a16="http://schemas.microsoft.com/office/drawing/2014/main" id="{7E0836E7-B40E-4466-9338-A6F3C67421E7}"/>
                  </a:ext>
                </a:extLst>
              </p14:cNvPr>
              <p14:cNvContentPartPr/>
              <p14:nvPr/>
            </p14:nvContentPartPr>
            <p14:xfrm>
              <a:off x="1984800" y="4806160"/>
              <a:ext cx="138600" cy="167760"/>
            </p14:xfrm>
          </p:contentPart>
        </mc:Choice>
        <mc:Fallback xmlns="">
          <p:pic>
            <p:nvPicPr>
              <p:cNvPr id="82" name="Ink 81">
                <a:extLst>
                  <a:ext uri="{FF2B5EF4-FFF2-40B4-BE49-F238E27FC236}">
                    <a16:creationId xmlns:a16="http://schemas.microsoft.com/office/drawing/2014/main" id="{7E0836E7-B40E-4466-9338-A6F3C67421E7}"/>
                  </a:ext>
                </a:extLst>
              </p:cNvPr>
              <p:cNvPicPr/>
              <p:nvPr/>
            </p:nvPicPr>
            <p:blipFill>
              <a:blip r:embed="rId231"/>
              <a:stretch>
                <a:fillRect/>
              </a:stretch>
            </p:blipFill>
            <p:spPr>
              <a:xfrm>
                <a:off x="1975800" y="4797160"/>
                <a:ext cx="156240" cy="185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32">
            <p14:nvContentPartPr>
              <p14:cNvPr id="83" name="Ink 82">
                <a:extLst>
                  <a:ext uri="{FF2B5EF4-FFF2-40B4-BE49-F238E27FC236}">
                    <a16:creationId xmlns:a16="http://schemas.microsoft.com/office/drawing/2014/main" id="{058504D0-B52D-4ABB-84D8-1942F4BC1A45}"/>
                  </a:ext>
                </a:extLst>
              </p14:cNvPr>
              <p14:cNvContentPartPr/>
              <p14:nvPr/>
            </p14:nvContentPartPr>
            <p14:xfrm>
              <a:off x="1971480" y="4776280"/>
              <a:ext cx="167400" cy="170280"/>
            </p14:xfrm>
          </p:contentPart>
        </mc:Choice>
        <mc:Fallback xmlns="">
          <p:pic>
            <p:nvPicPr>
              <p:cNvPr id="83" name="Ink 82">
                <a:extLst>
                  <a:ext uri="{FF2B5EF4-FFF2-40B4-BE49-F238E27FC236}">
                    <a16:creationId xmlns:a16="http://schemas.microsoft.com/office/drawing/2014/main" id="{058504D0-B52D-4ABB-84D8-1942F4BC1A45}"/>
                  </a:ext>
                </a:extLst>
              </p:cNvPr>
              <p:cNvPicPr/>
              <p:nvPr/>
            </p:nvPicPr>
            <p:blipFill>
              <a:blip r:embed="rId233"/>
              <a:stretch>
                <a:fillRect/>
              </a:stretch>
            </p:blipFill>
            <p:spPr>
              <a:xfrm>
                <a:off x="1962480" y="4767280"/>
                <a:ext cx="185040" cy="187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34">
            <p14:nvContentPartPr>
              <p14:cNvPr id="85" name="Ink 84">
                <a:extLst>
                  <a:ext uri="{FF2B5EF4-FFF2-40B4-BE49-F238E27FC236}">
                    <a16:creationId xmlns:a16="http://schemas.microsoft.com/office/drawing/2014/main" id="{E42D14CE-A01B-4D05-AF32-FE1FF3939834}"/>
                  </a:ext>
                </a:extLst>
              </p14:cNvPr>
              <p14:cNvContentPartPr/>
              <p14:nvPr/>
            </p14:nvContentPartPr>
            <p14:xfrm>
              <a:off x="2248320" y="4742800"/>
              <a:ext cx="111600" cy="200520"/>
            </p14:xfrm>
          </p:contentPart>
        </mc:Choice>
        <mc:Fallback xmlns="">
          <p:pic>
            <p:nvPicPr>
              <p:cNvPr id="85" name="Ink 84">
                <a:extLst>
                  <a:ext uri="{FF2B5EF4-FFF2-40B4-BE49-F238E27FC236}">
                    <a16:creationId xmlns:a16="http://schemas.microsoft.com/office/drawing/2014/main" id="{E42D14CE-A01B-4D05-AF32-FE1FF3939834}"/>
                  </a:ext>
                </a:extLst>
              </p:cNvPr>
              <p:cNvPicPr/>
              <p:nvPr/>
            </p:nvPicPr>
            <p:blipFill>
              <a:blip r:embed="rId235"/>
              <a:stretch>
                <a:fillRect/>
              </a:stretch>
            </p:blipFill>
            <p:spPr>
              <a:xfrm>
                <a:off x="2239680" y="4734160"/>
                <a:ext cx="129240" cy="218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36">
            <p14:nvContentPartPr>
              <p14:cNvPr id="91" name="Ink 90">
                <a:extLst>
                  <a:ext uri="{FF2B5EF4-FFF2-40B4-BE49-F238E27FC236}">
                    <a16:creationId xmlns:a16="http://schemas.microsoft.com/office/drawing/2014/main" id="{D7FB46A6-A0BE-433D-9A98-495ACD64377E}"/>
                  </a:ext>
                </a:extLst>
              </p14:cNvPr>
              <p14:cNvContentPartPr/>
              <p14:nvPr/>
            </p14:nvContentPartPr>
            <p14:xfrm>
              <a:off x="2173440" y="4634440"/>
              <a:ext cx="176040" cy="61200"/>
            </p14:xfrm>
          </p:contentPart>
        </mc:Choice>
        <mc:Fallback xmlns="">
          <p:pic>
            <p:nvPicPr>
              <p:cNvPr id="91" name="Ink 90">
                <a:extLst>
                  <a:ext uri="{FF2B5EF4-FFF2-40B4-BE49-F238E27FC236}">
                    <a16:creationId xmlns:a16="http://schemas.microsoft.com/office/drawing/2014/main" id="{D7FB46A6-A0BE-433D-9A98-495ACD64377E}"/>
                  </a:ext>
                </a:extLst>
              </p:cNvPr>
              <p:cNvPicPr/>
              <p:nvPr/>
            </p:nvPicPr>
            <p:blipFill>
              <a:blip r:embed="rId237"/>
              <a:stretch>
                <a:fillRect/>
              </a:stretch>
            </p:blipFill>
            <p:spPr>
              <a:xfrm>
                <a:off x="2164440" y="4625440"/>
                <a:ext cx="193680" cy="78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38">
            <p14:nvContentPartPr>
              <p14:cNvPr id="93" name="Ink 92">
                <a:extLst>
                  <a:ext uri="{FF2B5EF4-FFF2-40B4-BE49-F238E27FC236}">
                    <a16:creationId xmlns:a16="http://schemas.microsoft.com/office/drawing/2014/main" id="{49EDE10F-76FC-474D-A624-4A29B9289F48}"/>
                  </a:ext>
                </a:extLst>
              </p14:cNvPr>
              <p14:cNvContentPartPr/>
              <p14:nvPr/>
            </p14:nvContentPartPr>
            <p14:xfrm>
              <a:off x="2161560" y="4556680"/>
              <a:ext cx="178560" cy="29160"/>
            </p14:xfrm>
          </p:contentPart>
        </mc:Choice>
        <mc:Fallback xmlns="">
          <p:pic>
            <p:nvPicPr>
              <p:cNvPr id="93" name="Ink 92">
                <a:extLst>
                  <a:ext uri="{FF2B5EF4-FFF2-40B4-BE49-F238E27FC236}">
                    <a16:creationId xmlns:a16="http://schemas.microsoft.com/office/drawing/2014/main" id="{49EDE10F-76FC-474D-A624-4A29B9289F48}"/>
                  </a:ext>
                </a:extLst>
              </p:cNvPr>
              <p:cNvPicPr/>
              <p:nvPr/>
            </p:nvPicPr>
            <p:blipFill>
              <a:blip r:embed="rId239"/>
              <a:stretch>
                <a:fillRect/>
              </a:stretch>
            </p:blipFill>
            <p:spPr>
              <a:xfrm>
                <a:off x="2152920" y="4547680"/>
                <a:ext cx="196200" cy="46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0">
            <p14:nvContentPartPr>
              <p14:cNvPr id="96" name="Ink 95">
                <a:extLst>
                  <a:ext uri="{FF2B5EF4-FFF2-40B4-BE49-F238E27FC236}">
                    <a16:creationId xmlns:a16="http://schemas.microsoft.com/office/drawing/2014/main" id="{D5747343-7F7A-4D03-A792-DF7F9D9467D2}"/>
                  </a:ext>
                </a:extLst>
              </p14:cNvPr>
              <p14:cNvContentPartPr/>
              <p14:nvPr/>
            </p14:nvContentPartPr>
            <p14:xfrm>
              <a:off x="2542080" y="4729840"/>
              <a:ext cx="198000" cy="50760"/>
            </p14:xfrm>
          </p:contentPart>
        </mc:Choice>
        <mc:Fallback xmlns="">
          <p:pic>
            <p:nvPicPr>
              <p:cNvPr id="96" name="Ink 95">
                <a:extLst>
                  <a:ext uri="{FF2B5EF4-FFF2-40B4-BE49-F238E27FC236}">
                    <a16:creationId xmlns:a16="http://schemas.microsoft.com/office/drawing/2014/main" id="{D5747343-7F7A-4D03-A792-DF7F9D9467D2}"/>
                  </a:ext>
                </a:extLst>
              </p:cNvPr>
              <p:cNvPicPr/>
              <p:nvPr/>
            </p:nvPicPr>
            <p:blipFill>
              <a:blip r:embed="rId241"/>
              <a:stretch>
                <a:fillRect/>
              </a:stretch>
            </p:blipFill>
            <p:spPr>
              <a:xfrm>
                <a:off x="2533080" y="4720840"/>
                <a:ext cx="215640" cy="68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2">
            <p14:nvContentPartPr>
              <p14:cNvPr id="97" name="Ink 96">
                <a:extLst>
                  <a:ext uri="{FF2B5EF4-FFF2-40B4-BE49-F238E27FC236}">
                    <a16:creationId xmlns:a16="http://schemas.microsoft.com/office/drawing/2014/main" id="{FEACF239-56CE-466F-8F60-4E6C59886C29}"/>
                  </a:ext>
                </a:extLst>
              </p14:cNvPr>
              <p14:cNvContentPartPr/>
              <p14:nvPr/>
            </p14:nvContentPartPr>
            <p14:xfrm>
              <a:off x="2535960" y="4833160"/>
              <a:ext cx="260640" cy="42480"/>
            </p14:xfrm>
          </p:contentPart>
        </mc:Choice>
        <mc:Fallback xmlns="">
          <p:pic>
            <p:nvPicPr>
              <p:cNvPr id="97" name="Ink 96">
                <a:extLst>
                  <a:ext uri="{FF2B5EF4-FFF2-40B4-BE49-F238E27FC236}">
                    <a16:creationId xmlns:a16="http://schemas.microsoft.com/office/drawing/2014/main" id="{FEACF239-56CE-466F-8F60-4E6C59886C29}"/>
                  </a:ext>
                </a:extLst>
              </p:cNvPr>
              <p:cNvPicPr/>
              <p:nvPr/>
            </p:nvPicPr>
            <p:blipFill>
              <a:blip r:embed="rId243"/>
              <a:stretch>
                <a:fillRect/>
              </a:stretch>
            </p:blipFill>
            <p:spPr>
              <a:xfrm>
                <a:off x="2527320" y="4824160"/>
                <a:ext cx="278280" cy="60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4">
            <p14:nvContentPartPr>
              <p14:cNvPr id="114" name="Ink 113">
                <a:extLst>
                  <a:ext uri="{FF2B5EF4-FFF2-40B4-BE49-F238E27FC236}">
                    <a16:creationId xmlns:a16="http://schemas.microsoft.com/office/drawing/2014/main" id="{747F77D6-C1A3-4E1B-98FC-41AC309F05FD}"/>
                  </a:ext>
                </a:extLst>
              </p14:cNvPr>
              <p14:cNvContentPartPr/>
              <p14:nvPr/>
            </p14:nvContentPartPr>
            <p14:xfrm>
              <a:off x="2944200" y="4691680"/>
              <a:ext cx="410760" cy="220680"/>
            </p14:xfrm>
          </p:contentPart>
        </mc:Choice>
        <mc:Fallback xmlns="">
          <p:pic>
            <p:nvPicPr>
              <p:cNvPr id="114" name="Ink 113">
                <a:extLst>
                  <a:ext uri="{FF2B5EF4-FFF2-40B4-BE49-F238E27FC236}">
                    <a16:creationId xmlns:a16="http://schemas.microsoft.com/office/drawing/2014/main" id="{747F77D6-C1A3-4E1B-98FC-41AC309F05FD}"/>
                  </a:ext>
                </a:extLst>
              </p:cNvPr>
              <p:cNvPicPr/>
              <p:nvPr/>
            </p:nvPicPr>
            <p:blipFill>
              <a:blip r:embed="rId245"/>
              <a:stretch>
                <a:fillRect/>
              </a:stretch>
            </p:blipFill>
            <p:spPr>
              <a:xfrm>
                <a:off x="2935560" y="4683040"/>
                <a:ext cx="428400" cy="238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6">
            <p14:nvContentPartPr>
              <p14:cNvPr id="115" name="Ink 114">
                <a:extLst>
                  <a:ext uri="{FF2B5EF4-FFF2-40B4-BE49-F238E27FC236}">
                    <a16:creationId xmlns:a16="http://schemas.microsoft.com/office/drawing/2014/main" id="{89DBAB89-04D5-43DC-A27B-0DA018D515CB}"/>
                  </a:ext>
                </a:extLst>
              </p14:cNvPr>
              <p14:cNvContentPartPr/>
              <p14:nvPr/>
            </p14:nvContentPartPr>
            <p14:xfrm>
              <a:off x="3706320" y="4748200"/>
              <a:ext cx="297360" cy="208440"/>
            </p14:xfrm>
          </p:contentPart>
        </mc:Choice>
        <mc:Fallback xmlns="">
          <p:pic>
            <p:nvPicPr>
              <p:cNvPr id="115" name="Ink 114">
                <a:extLst>
                  <a:ext uri="{FF2B5EF4-FFF2-40B4-BE49-F238E27FC236}">
                    <a16:creationId xmlns:a16="http://schemas.microsoft.com/office/drawing/2014/main" id="{89DBAB89-04D5-43DC-A27B-0DA018D515CB}"/>
                  </a:ext>
                </a:extLst>
              </p:cNvPr>
              <p:cNvPicPr/>
              <p:nvPr/>
            </p:nvPicPr>
            <p:blipFill>
              <a:blip r:embed="rId247"/>
              <a:stretch>
                <a:fillRect/>
              </a:stretch>
            </p:blipFill>
            <p:spPr>
              <a:xfrm>
                <a:off x="3697680" y="4739560"/>
                <a:ext cx="315000" cy="226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8">
            <p14:nvContentPartPr>
              <p14:cNvPr id="116" name="Ink 115">
                <a:extLst>
                  <a:ext uri="{FF2B5EF4-FFF2-40B4-BE49-F238E27FC236}">
                    <a16:creationId xmlns:a16="http://schemas.microsoft.com/office/drawing/2014/main" id="{900F147B-C314-49FA-9341-978984AA4BB2}"/>
                  </a:ext>
                </a:extLst>
              </p14:cNvPr>
              <p14:cNvContentPartPr/>
              <p14:nvPr/>
            </p14:nvContentPartPr>
            <p14:xfrm>
              <a:off x="4081440" y="4825240"/>
              <a:ext cx="23760" cy="126360"/>
            </p14:xfrm>
          </p:contentPart>
        </mc:Choice>
        <mc:Fallback xmlns="">
          <p:pic>
            <p:nvPicPr>
              <p:cNvPr id="116" name="Ink 115">
                <a:extLst>
                  <a:ext uri="{FF2B5EF4-FFF2-40B4-BE49-F238E27FC236}">
                    <a16:creationId xmlns:a16="http://schemas.microsoft.com/office/drawing/2014/main" id="{900F147B-C314-49FA-9341-978984AA4BB2}"/>
                  </a:ext>
                </a:extLst>
              </p:cNvPr>
              <p:cNvPicPr/>
              <p:nvPr/>
            </p:nvPicPr>
            <p:blipFill>
              <a:blip r:embed="rId249"/>
              <a:stretch>
                <a:fillRect/>
              </a:stretch>
            </p:blipFill>
            <p:spPr>
              <a:xfrm>
                <a:off x="4072800" y="4816240"/>
                <a:ext cx="41400" cy="144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50">
            <p14:nvContentPartPr>
              <p14:cNvPr id="123" name="Ink 122">
                <a:extLst>
                  <a:ext uri="{FF2B5EF4-FFF2-40B4-BE49-F238E27FC236}">
                    <a16:creationId xmlns:a16="http://schemas.microsoft.com/office/drawing/2014/main" id="{B9611716-98BF-48C7-9FC5-95D97DC4FD9D}"/>
                  </a:ext>
                </a:extLst>
              </p14:cNvPr>
              <p14:cNvContentPartPr/>
              <p14:nvPr/>
            </p14:nvContentPartPr>
            <p14:xfrm>
              <a:off x="4080360" y="4666120"/>
              <a:ext cx="360" cy="360"/>
            </p14:xfrm>
          </p:contentPart>
        </mc:Choice>
        <mc:Fallback xmlns="">
          <p:pic>
            <p:nvPicPr>
              <p:cNvPr id="123" name="Ink 122">
                <a:extLst>
                  <a:ext uri="{FF2B5EF4-FFF2-40B4-BE49-F238E27FC236}">
                    <a16:creationId xmlns:a16="http://schemas.microsoft.com/office/drawing/2014/main" id="{B9611716-98BF-48C7-9FC5-95D97DC4FD9D}"/>
                  </a:ext>
                </a:extLst>
              </p:cNvPr>
              <p:cNvPicPr/>
              <p:nvPr/>
            </p:nvPicPr>
            <p:blipFill>
              <a:blip r:embed="rId251"/>
              <a:stretch>
                <a:fillRect/>
              </a:stretch>
            </p:blipFill>
            <p:spPr>
              <a:xfrm>
                <a:off x="4071360" y="4657120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52">
            <p14:nvContentPartPr>
              <p14:cNvPr id="124" name="Ink 123">
                <a:extLst>
                  <a:ext uri="{FF2B5EF4-FFF2-40B4-BE49-F238E27FC236}">
                    <a16:creationId xmlns:a16="http://schemas.microsoft.com/office/drawing/2014/main" id="{7E56581F-2104-4913-9232-99CE96B7DB2E}"/>
                  </a:ext>
                </a:extLst>
              </p14:cNvPr>
              <p14:cNvContentPartPr/>
              <p14:nvPr/>
            </p14:nvContentPartPr>
            <p14:xfrm>
              <a:off x="4141920" y="4818400"/>
              <a:ext cx="191160" cy="120960"/>
            </p14:xfrm>
          </p:contentPart>
        </mc:Choice>
        <mc:Fallback xmlns="">
          <p:pic>
            <p:nvPicPr>
              <p:cNvPr id="124" name="Ink 123">
                <a:extLst>
                  <a:ext uri="{FF2B5EF4-FFF2-40B4-BE49-F238E27FC236}">
                    <a16:creationId xmlns:a16="http://schemas.microsoft.com/office/drawing/2014/main" id="{7E56581F-2104-4913-9232-99CE96B7DB2E}"/>
                  </a:ext>
                </a:extLst>
              </p:cNvPr>
              <p:cNvPicPr/>
              <p:nvPr/>
            </p:nvPicPr>
            <p:blipFill>
              <a:blip r:embed="rId253"/>
              <a:stretch>
                <a:fillRect/>
              </a:stretch>
            </p:blipFill>
            <p:spPr>
              <a:xfrm>
                <a:off x="4132920" y="4809760"/>
                <a:ext cx="208800" cy="138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54">
            <p14:nvContentPartPr>
              <p14:cNvPr id="136" name="Ink 135">
                <a:extLst>
                  <a:ext uri="{FF2B5EF4-FFF2-40B4-BE49-F238E27FC236}">
                    <a16:creationId xmlns:a16="http://schemas.microsoft.com/office/drawing/2014/main" id="{3AAAB25F-09E7-42A4-AF18-1E29FC527929}"/>
                  </a:ext>
                </a:extLst>
              </p14:cNvPr>
              <p14:cNvContentPartPr/>
              <p14:nvPr/>
            </p14:nvContentPartPr>
            <p14:xfrm>
              <a:off x="4436040" y="4761160"/>
              <a:ext cx="380160" cy="149760"/>
            </p14:xfrm>
          </p:contentPart>
        </mc:Choice>
        <mc:Fallback xmlns="">
          <p:pic>
            <p:nvPicPr>
              <p:cNvPr id="136" name="Ink 135">
                <a:extLst>
                  <a:ext uri="{FF2B5EF4-FFF2-40B4-BE49-F238E27FC236}">
                    <a16:creationId xmlns:a16="http://schemas.microsoft.com/office/drawing/2014/main" id="{3AAAB25F-09E7-42A4-AF18-1E29FC527929}"/>
                  </a:ext>
                </a:extLst>
              </p:cNvPr>
              <p:cNvPicPr/>
              <p:nvPr/>
            </p:nvPicPr>
            <p:blipFill>
              <a:blip r:embed="rId255"/>
              <a:stretch>
                <a:fillRect/>
              </a:stretch>
            </p:blipFill>
            <p:spPr>
              <a:xfrm>
                <a:off x="4427400" y="4752520"/>
                <a:ext cx="397800" cy="167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56">
            <p14:nvContentPartPr>
              <p14:cNvPr id="144" name="Ink 143">
                <a:extLst>
                  <a:ext uri="{FF2B5EF4-FFF2-40B4-BE49-F238E27FC236}">
                    <a16:creationId xmlns:a16="http://schemas.microsoft.com/office/drawing/2014/main" id="{F756CB58-0240-4830-96EF-9C0344B39AF5}"/>
                  </a:ext>
                </a:extLst>
              </p14:cNvPr>
              <p14:cNvContentPartPr/>
              <p14:nvPr/>
            </p14:nvContentPartPr>
            <p14:xfrm>
              <a:off x="6067560" y="4737040"/>
              <a:ext cx="594000" cy="190440"/>
            </p14:xfrm>
          </p:contentPart>
        </mc:Choice>
        <mc:Fallback xmlns="">
          <p:pic>
            <p:nvPicPr>
              <p:cNvPr id="144" name="Ink 143">
                <a:extLst>
                  <a:ext uri="{FF2B5EF4-FFF2-40B4-BE49-F238E27FC236}">
                    <a16:creationId xmlns:a16="http://schemas.microsoft.com/office/drawing/2014/main" id="{F756CB58-0240-4830-96EF-9C0344B39AF5}"/>
                  </a:ext>
                </a:extLst>
              </p:cNvPr>
              <p:cNvPicPr/>
              <p:nvPr/>
            </p:nvPicPr>
            <p:blipFill>
              <a:blip r:embed="rId257"/>
              <a:stretch>
                <a:fillRect/>
              </a:stretch>
            </p:blipFill>
            <p:spPr>
              <a:xfrm>
                <a:off x="6058560" y="4728400"/>
                <a:ext cx="611640" cy="208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58">
            <p14:nvContentPartPr>
              <p14:cNvPr id="146" name="Ink 145">
                <a:extLst>
                  <a:ext uri="{FF2B5EF4-FFF2-40B4-BE49-F238E27FC236}">
                    <a16:creationId xmlns:a16="http://schemas.microsoft.com/office/drawing/2014/main" id="{CE7076E9-264D-4E93-AF04-38BFD99FF0CB}"/>
                  </a:ext>
                </a:extLst>
              </p14:cNvPr>
              <p14:cNvContentPartPr/>
              <p14:nvPr/>
            </p14:nvContentPartPr>
            <p14:xfrm>
              <a:off x="6916800" y="4681960"/>
              <a:ext cx="2880" cy="27000"/>
            </p14:xfrm>
          </p:contentPart>
        </mc:Choice>
        <mc:Fallback xmlns="">
          <p:pic>
            <p:nvPicPr>
              <p:cNvPr id="146" name="Ink 145">
                <a:extLst>
                  <a:ext uri="{FF2B5EF4-FFF2-40B4-BE49-F238E27FC236}">
                    <a16:creationId xmlns:a16="http://schemas.microsoft.com/office/drawing/2014/main" id="{CE7076E9-264D-4E93-AF04-38BFD99FF0CB}"/>
                  </a:ext>
                </a:extLst>
              </p:cNvPr>
              <p:cNvPicPr/>
              <p:nvPr/>
            </p:nvPicPr>
            <p:blipFill>
              <a:blip r:embed="rId259"/>
              <a:stretch>
                <a:fillRect/>
              </a:stretch>
            </p:blipFill>
            <p:spPr>
              <a:xfrm>
                <a:off x="6907800" y="4673320"/>
                <a:ext cx="20520" cy="44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0">
            <p14:nvContentPartPr>
              <p14:cNvPr id="151" name="Ink 150">
                <a:extLst>
                  <a:ext uri="{FF2B5EF4-FFF2-40B4-BE49-F238E27FC236}">
                    <a16:creationId xmlns:a16="http://schemas.microsoft.com/office/drawing/2014/main" id="{730B84A7-D2A0-4358-9573-5E17B9F61082}"/>
                  </a:ext>
                </a:extLst>
              </p14:cNvPr>
              <p14:cNvContentPartPr/>
              <p14:nvPr/>
            </p14:nvContentPartPr>
            <p14:xfrm>
              <a:off x="7334760" y="4639480"/>
              <a:ext cx="790200" cy="290880"/>
            </p14:xfrm>
          </p:contentPart>
        </mc:Choice>
        <mc:Fallback xmlns="">
          <p:pic>
            <p:nvPicPr>
              <p:cNvPr id="151" name="Ink 150">
                <a:extLst>
                  <a:ext uri="{FF2B5EF4-FFF2-40B4-BE49-F238E27FC236}">
                    <a16:creationId xmlns:a16="http://schemas.microsoft.com/office/drawing/2014/main" id="{730B84A7-D2A0-4358-9573-5E17B9F61082}"/>
                  </a:ext>
                </a:extLst>
              </p:cNvPr>
              <p:cNvPicPr/>
              <p:nvPr/>
            </p:nvPicPr>
            <p:blipFill>
              <a:blip r:embed="rId261"/>
              <a:stretch>
                <a:fillRect/>
              </a:stretch>
            </p:blipFill>
            <p:spPr>
              <a:xfrm>
                <a:off x="7326120" y="4630829"/>
                <a:ext cx="807840" cy="30854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2">
            <p14:nvContentPartPr>
              <p14:cNvPr id="152" name="Ink 151">
                <a:extLst>
                  <a:ext uri="{FF2B5EF4-FFF2-40B4-BE49-F238E27FC236}">
                    <a16:creationId xmlns:a16="http://schemas.microsoft.com/office/drawing/2014/main" id="{0E4975CF-B3B4-408C-A51B-7B28B095E599}"/>
                  </a:ext>
                </a:extLst>
              </p14:cNvPr>
              <p14:cNvContentPartPr/>
              <p14:nvPr/>
            </p14:nvContentPartPr>
            <p14:xfrm>
              <a:off x="6904200" y="4777360"/>
              <a:ext cx="318960" cy="168840"/>
            </p14:xfrm>
          </p:contentPart>
        </mc:Choice>
        <mc:Fallback xmlns="">
          <p:pic>
            <p:nvPicPr>
              <p:cNvPr id="152" name="Ink 151">
                <a:extLst>
                  <a:ext uri="{FF2B5EF4-FFF2-40B4-BE49-F238E27FC236}">
                    <a16:creationId xmlns:a16="http://schemas.microsoft.com/office/drawing/2014/main" id="{0E4975CF-B3B4-408C-A51B-7B28B095E599}"/>
                  </a:ext>
                </a:extLst>
              </p:cNvPr>
              <p:cNvPicPr/>
              <p:nvPr/>
            </p:nvPicPr>
            <p:blipFill>
              <a:blip r:embed="rId263"/>
              <a:stretch>
                <a:fillRect/>
              </a:stretch>
            </p:blipFill>
            <p:spPr>
              <a:xfrm>
                <a:off x="6895210" y="4768720"/>
                <a:ext cx="336580" cy="186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4">
            <p14:nvContentPartPr>
              <p14:cNvPr id="153" name="Ink 152">
                <a:extLst>
                  <a:ext uri="{FF2B5EF4-FFF2-40B4-BE49-F238E27FC236}">
                    <a16:creationId xmlns:a16="http://schemas.microsoft.com/office/drawing/2014/main" id="{B48F5DFC-C509-4C04-846C-9A9062A1A9FC}"/>
                  </a:ext>
                </a:extLst>
              </p14:cNvPr>
              <p14:cNvContentPartPr/>
              <p14:nvPr/>
            </p14:nvContentPartPr>
            <p14:xfrm>
              <a:off x="5080800" y="4582600"/>
              <a:ext cx="738720" cy="623160"/>
            </p14:xfrm>
          </p:contentPart>
        </mc:Choice>
        <mc:Fallback xmlns="">
          <p:pic>
            <p:nvPicPr>
              <p:cNvPr id="153" name="Ink 152">
                <a:extLst>
                  <a:ext uri="{FF2B5EF4-FFF2-40B4-BE49-F238E27FC236}">
                    <a16:creationId xmlns:a16="http://schemas.microsoft.com/office/drawing/2014/main" id="{B48F5DFC-C509-4C04-846C-9A9062A1A9FC}"/>
                  </a:ext>
                </a:extLst>
              </p:cNvPr>
              <p:cNvPicPr/>
              <p:nvPr/>
            </p:nvPicPr>
            <p:blipFill>
              <a:blip r:embed="rId265"/>
              <a:stretch>
                <a:fillRect/>
              </a:stretch>
            </p:blipFill>
            <p:spPr>
              <a:xfrm>
                <a:off x="5072160" y="4573600"/>
                <a:ext cx="756360" cy="640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6">
            <p14:nvContentPartPr>
              <p14:cNvPr id="33" name="Ink 32">
                <a:extLst>
                  <a:ext uri="{FF2B5EF4-FFF2-40B4-BE49-F238E27FC236}">
                    <a16:creationId xmlns:a16="http://schemas.microsoft.com/office/drawing/2014/main" id="{F13D876F-3855-4B0D-B9E8-0F3B3F40A90F}"/>
                  </a:ext>
                </a:extLst>
              </p14:cNvPr>
              <p14:cNvContentPartPr/>
              <p14:nvPr/>
            </p14:nvContentPartPr>
            <p14:xfrm>
              <a:off x="474240" y="5311960"/>
              <a:ext cx="264240" cy="20160"/>
            </p14:xfrm>
          </p:contentPart>
        </mc:Choice>
        <mc:Fallback xmlns="">
          <p:pic>
            <p:nvPicPr>
              <p:cNvPr id="33" name="Ink 32">
                <a:extLst>
                  <a:ext uri="{FF2B5EF4-FFF2-40B4-BE49-F238E27FC236}">
                    <a16:creationId xmlns:a16="http://schemas.microsoft.com/office/drawing/2014/main" id="{F13D876F-3855-4B0D-B9E8-0F3B3F40A90F}"/>
                  </a:ext>
                </a:extLst>
              </p:cNvPr>
              <p:cNvPicPr/>
              <p:nvPr/>
            </p:nvPicPr>
            <p:blipFill>
              <a:blip r:embed="rId267"/>
              <a:stretch>
                <a:fillRect/>
              </a:stretch>
            </p:blipFill>
            <p:spPr>
              <a:xfrm>
                <a:off x="465600" y="5302960"/>
                <a:ext cx="281880" cy="37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8">
            <p14:nvContentPartPr>
              <p14:cNvPr id="35" name="Ink 34">
                <a:extLst>
                  <a:ext uri="{FF2B5EF4-FFF2-40B4-BE49-F238E27FC236}">
                    <a16:creationId xmlns:a16="http://schemas.microsoft.com/office/drawing/2014/main" id="{A40828D7-67AC-4C33-BC75-AE15236E60BB}"/>
                  </a:ext>
                </a:extLst>
              </p14:cNvPr>
              <p14:cNvContentPartPr/>
              <p14:nvPr/>
            </p14:nvContentPartPr>
            <p14:xfrm>
              <a:off x="515280" y="5376400"/>
              <a:ext cx="216360" cy="24120"/>
            </p14:xfrm>
          </p:contentPart>
        </mc:Choice>
        <mc:Fallback xmlns="">
          <p:pic>
            <p:nvPicPr>
              <p:cNvPr id="35" name="Ink 34">
                <a:extLst>
                  <a:ext uri="{FF2B5EF4-FFF2-40B4-BE49-F238E27FC236}">
                    <a16:creationId xmlns:a16="http://schemas.microsoft.com/office/drawing/2014/main" id="{A40828D7-67AC-4C33-BC75-AE15236E60BB}"/>
                  </a:ext>
                </a:extLst>
              </p:cNvPr>
              <p:cNvPicPr/>
              <p:nvPr/>
            </p:nvPicPr>
            <p:blipFill>
              <a:blip r:embed="rId269"/>
              <a:stretch>
                <a:fillRect/>
              </a:stretch>
            </p:blipFill>
            <p:spPr>
              <a:xfrm>
                <a:off x="506640" y="5367760"/>
                <a:ext cx="234000" cy="41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70">
            <p14:nvContentPartPr>
              <p14:cNvPr id="37" name="Ink 36">
                <a:extLst>
                  <a:ext uri="{FF2B5EF4-FFF2-40B4-BE49-F238E27FC236}">
                    <a16:creationId xmlns:a16="http://schemas.microsoft.com/office/drawing/2014/main" id="{744822E4-221E-4401-98D9-F23EBC990F86}"/>
                  </a:ext>
                </a:extLst>
              </p14:cNvPr>
              <p14:cNvContentPartPr/>
              <p14:nvPr/>
            </p14:nvContentPartPr>
            <p14:xfrm>
              <a:off x="586200" y="5224120"/>
              <a:ext cx="186120" cy="259920"/>
            </p14:xfrm>
          </p:contentPart>
        </mc:Choice>
        <mc:Fallback xmlns="">
          <p:pic>
            <p:nvPicPr>
              <p:cNvPr id="37" name="Ink 36">
                <a:extLst>
                  <a:ext uri="{FF2B5EF4-FFF2-40B4-BE49-F238E27FC236}">
                    <a16:creationId xmlns:a16="http://schemas.microsoft.com/office/drawing/2014/main" id="{744822E4-221E-4401-98D9-F23EBC990F86}"/>
                  </a:ext>
                </a:extLst>
              </p:cNvPr>
              <p:cNvPicPr/>
              <p:nvPr/>
            </p:nvPicPr>
            <p:blipFill>
              <a:blip r:embed="rId271"/>
              <a:stretch>
                <a:fillRect/>
              </a:stretch>
            </p:blipFill>
            <p:spPr>
              <a:xfrm>
                <a:off x="577560" y="5215120"/>
                <a:ext cx="203760" cy="277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72">
            <p14:nvContentPartPr>
              <p14:cNvPr id="38" name="Ink 37">
                <a:extLst>
                  <a:ext uri="{FF2B5EF4-FFF2-40B4-BE49-F238E27FC236}">
                    <a16:creationId xmlns:a16="http://schemas.microsoft.com/office/drawing/2014/main" id="{EA8B0BE2-133E-406B-A3F8-1EDC061F9C24}"/>
                  </a:ext>
                </a:extLst>
              </p14:cNvPr>
              <p14:cNvContentPartPr/>
              <p14:nvPr/>
            </p14:nvContentPartPr>
            <p14:xfrm>
              <a:off x="1209360" y="5358040"/>
              <a:ext cx="55800" cy="290520"/>
            </p14:xfrm>
          </p:contentPart>
        </mc:Choice>
        <mc:Fallback xmlns="">
          <p:pic>
            <p:nvPicPr>
              <p:cNvPr id="38" name="Ink 37">
                <a:extLst>
                  <a:ext uri="{FF2B5EF4-FFF2-40B4-BE49-F238E27FC236}">
                    <a16:creationId xmlns:a16="http://schemas.microsoft.com/office/drawing/2014/main" id="{EA8B0BE2-133E-406B-A3F8-1EDC061F9C24}"/>
                  </a:ext>
                </a:extLst>
              </p:cNvPr>
              <p:cNvPicPr/>
              <p:nvPr/>
            </p:nvPicPr>
            <p:blipFill>
              <a:blip r:embed="rId273"/>
              <a:stretch>
                <a:fillRect/>
              </a:stretch>
            </p:blipFill>
            <p:spPr>
              <a:xfrm>
                <a:off x="1200720" y="5349400"/>
                <a:ext cx="73440" cy="308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74">
            <p14:nvContentPartPr>
              <p14:cNvPr id="100" name="Ink 99">
                <a:extLst>
                  <a:ext uri="{FF2B5EF4-FFF2-40B4-BE49-F238E27FC236}">
                    <a16:creationId xmlns:a16="http://schemas.microsoft.com/office/drawing/2014/main" id="{15F87CAE-BC77-41B8-B5D1-C0D230183DC1}"/>
                  </a:ext>
                </a:extLst>
              </p14:cNvPr>
              <p14:cNvContentPartPr/>
              <p14:nvPr/>
            </p14:nvContentPartPr>
            <p14:xfrm>
              <a:off x="1203960" y="5341480"/>
              <a:ext cx="173520" cy="271440"/>
            </p14:xfrm>
          </p:contentPart>
        </mc:Choice>
        <mc:Fallback xmlns="">
          <p:pic>
            <p:nvPicPr>
              <p:cNvPr id="100" name="Ink 99">
                <a:extLst>
                  <a:ext uri="{FF2B5EF4-FFF2-40B4-BE49-F238E27FC236}">
                    <a16:creationId xmlns:a16="http://schemas.microsoft.com/office/drawing/2014/main" id="{15F87CAE-BC77-41B8-B5D1-C0D230183DC1}"/>
                  </a:ext>
                </a:extLst>
              </p:cNvPr>
              <p:cNvPicPr/>
              <p:nvPr/>
            </p:nvPicPr>
            <p:blipFill>
              <a:blip r:embed="rId275"/>
              <a:stretch>
                <a:fillRect/>
              </a:stretch>
            </p:blipFill>
            <p:spPr>
              <a:xfrm>
                <a:off x="1195320" y="5332480"/>
                <a:ext cx="191160" cy="289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76">
            <p14:nvContentPartPr>
              <p14:cNvPr id="101" name="Ink 100">
                <a:extLst>
                  <a:ext uri="{FF2B5EF4-FFF2-40B4-BE49-F238E27FC236}">
                    <a16:creationId xmlns:a16="http://schemas.microsoft.com/office/drawing/2014/main" id="{CC1ED31A-3103-4C5D-A251-0B42192EF07B}"/>
                  </a:ext>
                </a:extLst>
              </p14:cNvPr>
              <p14:cNvContentPartPr/>
              <p14:nvPr/>
            </p14:nvContentPartPr>
            <p14:xfrm>
              <a:off x="1416720" y="5529040"/>
              <a:ext cx="78480" cy="111600"/>
            </p14:xfrm>
          </p:contentPart>
        </mc:Choice>
        <mc:Fallback xmlns="">
          <p:pic>
            <p:nvPicPr>
              <p:cNvPr id="101" name="Ink 100">
                <a:extLst>
                  <a:ext uri="{FF2B5EF4-FFF2-40B4-BE49-F238E27FC236}">
                    <a16:creationId xmlns:a16="http://schemas.microsoft.com/office/drawing/2014/main" id="{CC1ED31A-3103-4C5D-A251-0B42192EF07B}"/>
                  </a:ext>
                </a:extLst>
              </p:cNvPr>
              <p:cNvPicPr/>
              <p:nvPr/>
            </p:nvPicPr>
            <p:blipFill>
              <a:blip r:embed="rId277"/>
              <a:stretch>
                <a:fillRect/>
              </a:stretch>
            </p:blipFill>
            <p:spPr>
              <a:xfrm>
                <a:off x="1408080" y="5520040"/>
                <a:ext cx="96120" cy="129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78">
            <p14:nvContentPartPr>
              <p14:cNvPr id="102" name="Ink 101">
                <a:extLst>
                  <a:ext uri="{FF2B5EF4-FFF2-40B4-BE49-F238E27FC236}">
                    <a16:creationId xmlns:a16="http://schemas.microsoft.com/office/drawing/2014/main" id="{FD7E80DB-D58D-44B1-B575-28CCC98EEA2B}"/>
                  </a:ext>
                </a:extLst>
              </p14:cNvPr>
              <p14:cNvContentPartPr/>
              <p14:nvPr/>
            </p14:nvContentPartPr>
            <p14:xfrm>
              <a:off x="1194600" y="5199280"/>
              <a:ext cx="172440" cy="82440"/>
            </p14:xfrm>
          </p:contentPart>
        </mc:Choice>
        <mc:Fallback xmlns="">
          <p:pic>
            <p:nvPicPr>
              <p:cNvPr id="102" name="Ink 101">
                <a:extLst>
                  <a:ext uri="{FF2B5EF4-FFF2-40B4-BE49-F238E27FC236}">
                    <a16:creationId xmlns:a16="http://schemas.microsoft.com/office/drawing/2014/main" id="{FD7E80DB-D58D-44B1-B575-28CCC98EEA2B}"/>
                  </a:ext>
                </a:extLst>
              </p:cNvPr>
              <p:cNvPicPr/>
              <p:nvPr/>
            </p:nvPicPr>
            <p:blipFill>
              <a:blip r:embed="rId279"/>
              <a:stretch>
                <a:fillRect/>
              </a:stretch>
            </p:blipFill>
            <p:spPr>
              <a:xfrm>
                <a:off x="1185960" y="5190280"/>
                <a:ext cx="190080" cy="100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0">
            <p14:nvContentPartPr>
              <p14:cNvPr id="103" name="Ink 102">
                <a:extLst>
                  <a:ext uri="{FF2B5EF4-FFF2-40B4-BE49-F238E27FC236}">
                    <a16:creationId xmlns:a16="http://schemas.microsoft.com/office/drawing/2014/main" id="{4AA54095-2C8B-484F-A1A3-286D02016945}"/>
                  </a:ext>
                </a:extLst>
              </p14:cNvPr>
              <p14:cNvContentPartPr/>
              <p14:nvPr/>
            </p14:nvContentPartPr>
            <p14:xfrm>
              <a:off x="1585200" y="5391160"/>
              <a:ext cx="164880" cy="15120"/>
            </p14:xfrm>
          </p:contentPart>
        </mc:Choice>
        <mc:Fallback xmlns="">
          <p:pic>
            <p:nvPicPr>
              <p:cNvPr id="103" name="Ink 102">
                <a:extLst>
                  <a:ext uri="{FF2B5EF4-FFF2-40B4-BE49-F238E27FC236}">
                    <a16:creationId xmlns:a16="http://schemas.microsoft.com/office/drawing/2014/main" id="{4AA54095-2C8B-484F-A1A3-286D02016945}"/>
                  </a:ext>
                </a:extLst>
              </p:cNvPr>
              <p:cNvPicPr/>
              <p:nvPr/>
            </p:nvPicPr>
            <p:blipFill>
              <a:blip r:embed="rId281"/>
              <a:stretch>
                <a:fillRect/>
              </a:stretch>
            </p:blipFill>
            <p:spPr>
              <a:xfrm>
                <a:off x="1576200" y="5382160"/>
                <a:ext cx="182520" cy="32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2">
            <p14:nvContentPartPr>
              <p14:cNvPr id="109" name="Ink 108">
                <a:extLst>
                  <a:ext uri="{FF2B5EF4-FFF2-40B4-BE49-F238E27FC236}">
                    <a16:creationId xmlns:a16="http://schemas.microsoft.com/office/drawing/2014/main" id="{BCC89933-0130-4D9B-BC93-8D43C29E97AA}"/>
                  </a:ext>
                </a:extLst>
              </p14:cNvPr>
              <p14:cNvContentPartPr/>
              <p14:nvPr/>
            </p14:nvContentPartPr>
            <p14:xfrm>
              <a:off x="1581240" y="5488000"/>
              <a:ext cx="185760" cy="8280"/>
            </p14:xfrm>
          </p:contentPart>
        </mc:Choice>
        <mc:Fallback xmlns="">
          <p:pic>
            <p:nvPicPr>
              <p:cNvPr id="109" name="Ink 108">
                <a:extLst>
                  <a:ext uri="{FF2B5EF4-FFF2-40B4-BE49-F238E27FC236}">
                    <a16:creationId xmlns:a16="http://schemas.microsoft.com/office/drawing/2014/main" id="{BCC89933-0130-4D9B-BC93-8D43C29E97AA}"/>
                  </a:ext>
                </a:extLst>
              </p:cNvPr>
              <p:cNvPicPr/>
              <p:nvPr/>
            </p:nvPicPr>
            <p:blipFill>
              <a:blip r:embed="rId283"/>
              <a:stretch>
                <a:fillRect/>
              </a:stretch>
            </p:blipFill>
            <p:spPr>
              <a:xfrm>
                <a:off x="1572240" y="5479000"/>
                <a:ext cx="203400" cy="25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4">
            <p14:nvContentPartPr>
              <p14:cNvPr id="134" name="Ink 133">
                <a:extLst>
                  <a:ext uri="{FF2B5EF4-FFF2-40B4-BE49-F238E27FC236}">
                    <a16:creationId xmlns:a16="http://schemas.microsoft.com/office/drawing/2014/main" id="{3F032072-3FCF-4AC5-A39B-B7138B04FA82}"/>
                  </a:ext>
                </a:extLst>
              </p14:cNvPr>
              <p14:cNvContentPartPr/>
              <p14:nvPr/>
            </p14:nvContentPartPr>
            <p14:xfrm>
              <a:off x="1890840" y="5302240"/>
              <a:ext cx="21960" cy="276840"/>
            </p14:xfrm>
          </p:contentPart>
        </mc:Choice>
        <mc:Fallback xmlns="">
          <p:pic>
            <p:nvPicPr>
              <p:cNvPr id="134" name="Ink 133">
                <a:extLst>
                  <a:ext uri="{FF2B5EF4-FFF2-40B4-BE49-F238E27FC236}">
                    <a16:creationId xmlns:a16="http://schemas.microsoft.com/office/drawing/2014/main" id="{3F032072-3FCF-4AC5-A39B-B7138B04FA82}"/>
                  </a:ext>
                </a:extLst>
              </p:cNvPr>
              <p:cNvPicPr/>
              <p:nvPr/>
            </p:nvPicPr>
            <p:blipFill>
              <a:blip r:embed="rId285"/>
              <a:stretch>
                <a:fillRect/>
              </a:stretch>
            </p:blipFill>
            <p:spPr>
              <a:xfrm>
                <a:off x="1881840" y="5293240"/>
                <a:ext cx="39600" cy="294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6">
            <p14:nvContentPartPr>
              <p14:cNvPr id="135" name="Ink 134">
                <a:extLst>
                  <a:ext uri="{FF2B5EF4-FFF2-40B4-BE49-F238E27FC236}">
                    <a16:creationId xmlns:a16="http://schemas.microsoft.com/office/drawing/2014/main" id="{41527E33-313E-469D-828E-964F350B0EF1}"/>
                  </a:ext>
                </a:extLst>
              </p14:cNvPr>
              <p14:cNvContentPartPr/>
              <p14:nvPr/>
            </p14:nvContentPartPr>
            <p14:xfrm>
              <a:off x="1890840" y="5313040"/>
              <a:ext cx="139320" cy="270720"/>
            </p14:xfrm>
          </p:contentPart>
        </mc:Choice>
        <mc:Fallback xmlns="">
          <p:pic>
            <p:nvPicPr>
              <p:cNvPr id="135" name="Ink 134">
                <a:extLst>
                  <a:ext uri="{FF2B5EF4-FFF2-40B4-BE49-F238E27FC236}">
                    <a16:creationId xmlns:a16="http://schemas.microsoft.com/office/drawing/2014/main" id="{41527E33-313E-469D-828E-964F350B0EF1}"/>
                  </a:ext>
                </a:extLst>
              </p:cNvPr>
              <p:cNvPicPr/>
              <p:nvPr/>
            </p:nvPicPr>
            <p:blipFill>
              <a:blip r:embed="rId287"/>
              <a:stretch>
                <a:fillRect/>
              </a:stretch>
            </p:blipFill>
            <p:spPr>
              <a:xfrm>
                <a:off x="1881840" y="5304040"/>
                <a:ext cx="156960" cy="288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8">
            <p14:nvContentPartPr>
              <p14:cNvPr id="137" name="Ink 136">
                <a:extLst>
                  <a:ext uri="{FF2B5EF4-FFF2-40B4-BE49-F238E27FC236}">
                    <a16:creationId xmlns:a16="http://schemas.microsoft.com/office/drawing/2014/main" id="{88A9C727-10EA-4D95-B55F-DEB642467408}"/>
                  </a:ext>
                </a:extLst>
              </p14:cNvPr>
              <p14:cNvContentPartPr/>
              <p14:nvPr/>
            </p14:nvContentPartPr>
            <p14:xfrm>
              <a:off x="2106120" y="5437600"/>
              <a:ext cx="177120" cy="158760"/>
            </p14:xfrm>
          </p:contentPart>
        </mc:Choice>
        <mc:Fallback xmlns="">
          <p:pic>
            <p:nvPicPr>
              <p:cNvPr id="137" name="Ink 136">
                <a:extLst>
                  <a:ext uri="{FF2B5EF4-FFF2-40B4-BE49-F238E27FC236}">
                    <a16:creationId xmlns:a16="http://schemas.microsoft.com/office/drawing/2014/main" id="{88A9C727-10EA-4D95-B55F-DEB642467408}"/>
                  </a:ext>
                </a:extLst>
              </p:cNvPr>
              <p:cNvPicPr/>
              <p:nvPr/>
            </p:nvPicPr>
            <p:blipFill>
              <a:blip r:embed="rId289"/>
              <a:stretch>
                <a:fillRect/>
              </a:stretch>
            </p:blipFill>
            <p:spPr>
              <a:xfrm>
                <a:off x="2097480" y="5428600"/>
                <a:ext cx="194760" cy="176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90">
            <p14:nvContentPartPr>
              <p14:cNvPr id="138" name="Ink 137">
                <a:extLst>
                  <a:ext uri="{FF2B5EF4-FFF2-40B4-BE49-F238E27FC236}">
                    <a16:creationId xmlns:a16="http://schemas.microsoft.com/office/drawing/2014/main" id="{FB9F9003-3860-4D0D-BF83-F6CF3FFA78AC}"/>
                  </a:ext>
                </a:extLst>
              </p14:cNvPr>
              <p14:cNvContentPartPr/>
              <p14:nvPr/>
            </p14:nvContentPartPr>
            <p14:xfrm>
              <a:off x="1860960" y="5140600"/>
              <a:ext cx="173520" cy="82440"/>
            </p14:xfrm>
          </p:contentPart>
        </mc:Choice>
        <mc:Fallback xmlns="">
          <p:pic>
            <p:nvPicPr>
              <p:cNvPr id="138" name="Ink 137">
                <a:extLst>
                  <a:ext uri="{FF2B5EF4-FFF2-40B4-BE49-F238E27FC236}">
                    <a16:creationId xmlns:a16="http://schemas.microsoft.com/office/drawing/2014/main" id="{FB9F9003-3860-4D0D-BF83-F6CF3FFA78AC}"/>
                  </a:ext>
                </a:extLst>
              </p:cNvPr>
              <p:cNvPicPr/>
              <p:nvPr/>
            </p:nvPicPr>
            <p:blipFill>
              <a:blip r:embed="rId291"/>
              <a:stretch>
                <a:fillRect/>
              </a:stretch>
            </p:blipFill>
            <p:spPr>
              <a:xfrm>
                <a:off x="1852320" y="5131960"/>
                <a:ext cx="191160" cy="100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92">
            <p14:nvContentPartPr>
              <p14:cNvPr id="177" name="Ink 176">
                <a:extLst>
                  <a:ext uri="{FF2B5EF4-FFF2-40B4-BE49-F238E27FC236}">
                    <a16:creationId xmlns:a16="http://schemas.microsoft.com/office/drawing/2014/main" id="{FFC978AF-8DD5-4536-ACAF-68A2FE8A0E36}"/>
                  </a:ext>
                </a:extLst>
              </p14:cNvPr>
              <p14:cNvContentPartPr/>
              <p14:nvPr/>
            </p14:nvContentPartPr>
            <p14:xfrm>
              <a:off x="4255320" y="5264080"/>
              <a:ext cx="1608480" cy="463680"/>
            </p14:xfrm>
          </p:contentPart>
        </mc:Choice>
        <mc:Fallback xmlns="">
          <p:pic>
            <p:nvPicPr>
              <p:cNvPr id="177" name="Ink 176">
                <a:extLst>
                  <a:ext uri="{FF2B5EF4-FFF2-40B4-BE49-F238E27FC236}">
                    <a16:creationId xmlns:a16="http://schemas.microsoft.com/office/drawing/2014/main" id="{FFC978AF-8DD5-4536-ACAF-68A2FE8A0E36}"/>
                  </a:ext>
                </a:extLst>
              </p:cNvPr>
              <p:cNvPicPr/>
              <p:nvPr/>
            </p:nvPicPr>
            <p:blipFill>
              <a:blip r:embed="rId293"/>
              <a:stretch>
                <a:fillRect/>
              </a:stretch>
            </p:blipFill>
            <p:spPr>
              <a:xfrm>
                <a:off x="4246322" y="5255440"/>
                <a:ext cx="1626116" cy="481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94">
            <p14:nvContentPartPr>
              <p14:cNvPr id="178" name="Ink 177">
                <a:extLst>
                  <a:ext uri="{FF2B5EF4-FFF2-40B4-BE49-F238E27FC236}">
                    <a16:creationId xmlns:a16="http://schemas.microsoft.com/office/drawing/2014/main" id="{D325C69D-1D15-4173-BD99-62ABDE26591E}"/>
                  </a:ext>
                </a:extLst>
              </p14:cNvPr>
              <p14:cNvContentPartPr/>
              <p14:nvPr/>
            </p14:nvContentPartPr>
            <p14:xfrm>
              <a:off x="3254520" y="5273080"/>
              <a:ext cx="713160" cy="360720"/>
            </p14:xfrm>
          </p:contentPart>
        </mc:Choice>
        <mc:Fallback xmlns="">
          <p:pic>
            <p:nvPicPr>
              <p:cNvPr id="178" name="Ink 177">
                <a:extLst>
                  <a:ext uri="{FF2B5EF4-FFF2-40B4-BE49-F238E27FC236}">
                    <a16:creationId xmlns:a16="http://schemas.microsoft.com/office/drawing/2014/main" id="{D325C69D-1D15-4173-BD99-62ABDE26591E}"/>
                  </a:ext>
                </a:extLst>
              </p:cNvPr>
              <p:cNvPicPr/>
              <p:nvPr/>
            </p:nvPicPr>
            <p:blipFill>
              <a:blip r:embed="rId295"/>
              <a:stretch>
                <a:fillRect/>
              </a:stretch>
            </p:blipFill>
            <p:spPr>
              <a:xfrm>
                <a:off x="3245525" y="5264440"/>
                <a:ext cx="730791" cy="378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96">
            <p14:nvContentPartPr>
              <p14:cNvPr id="182" name="Ink 181">
                <a:extLst>
                  <a:ext uri="{FF2B5EF4-FFF2-40B4-BE49-F238E27FC236}">
                    <a16:creationId xmlns:a16="http://schemas.microsoft.com/office/drawing/2014/main" id="{01A5506C-8FEB-40EA-8D54-61E38A4584CA}"/>
                  </a:ext>
                </a:extLst>
              </p14:cNvPr>
              <p14:cNvContentPartPr/>
              <p14:nvPr/>
            </p14:nvContentPartPr>
            <p14:xfrm>
              <a:off x="6103560" y="5197480"/>
              <a:ext cx="1095120" cy="569160"/>
            </p14:xfrm>
          </p:contentPart>
        </mc:Choice>
        <mc:Fallback xmlns="">
          <p:pic>
            <p:nvPicPr>
              <p:cNvPr id="182" name="Ink 181">
                <a:extLst>
                  <a:ext uri="{FF2B5EF4-FFF2-40B4-BE49-F238E27FC236}">
                    <a16:creationId xmlns:a16="http://schemas.microsoft.com/office/drawing/2014/main" id="{01A5506C-8FEB-40EA-8D54-61E38A4584CA}"/>
                  </a:ext>
                </a:extLst>
              </p:cNvPr>
              <p:cNvPicPr/>
              <p:nvPr/>
            </p:nvPicPr>
            <p:blipFill>
              <a:blip r:embed="rId297"/>
              <a:stretch>
                <a:fillRect/>
              </a:stretch>
            </p:blipFill>
            <p:spPr>
              <a:xfrm>
                <a:off x="6094917" y="5188840"/>
                <a:ext cx="1112766" cy="586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98">
            <p14:nvContentPartPr>
              <p14:cNvPr id="183" name="Ink 182">
                <a:extLst>
                  <a:ext uri="{FF2B5EF4-FFF2-40B4-BE49-F238E27FC236}">
                    <a16:creationId xmlns:a16="http://schemas.microsoft.com/office/drawing/2014/main" id="{37569A4E-6FC6-42F4-B7B0-7F7A367C7184}"/>
                  </a:ext>
                </a:extLst>
              </p14:cNvPr>
              <p14:cNvContentPartPr/>
              <p14:nvPr/>
            </p14:nvContentPartPr>
            <p14:xfrm>
              <a:off x="2374680" y="5108920"/>
              <a:ext cx="691920" cy="698760"/>
            </p14:xfrm>
          </p:contentPart>
        </mc:Choice>
        <mc:Fallback xmlns="">
          <p:pic>
            <p:nvPicPr>
              <p:cNvPr id="183" name="Ink 182">
                <a:extLst>
                  <a:ext uri="{FF2B5EF4-FFF2-40B4-BE49-F238E27FC236}">
                    <a16:creationId xmlns:a16="http://schemas.microsoft.com/office/drawing/2014/main" id="{37569A4E-6FC6-42F4-B7B0-7F7A367C7184}"/>
                  </a:ext>
                </a:extLst>
              </p:cNvPr>
              <p:cNvPicPr/>
              <p:nvPr/>
            </p:nvPicPr>
            <p:blipFill>
              <a:blip r:embed="rId299"/>
              <a:stretch>
                <a:fillRect/>
              </a:stretch>
            </p:blipFill>
            <p:spPr>
              <a:xfrm>
                <a:off x="2366040" y="5099920"/>
                <a:ext cx="709560" cy="716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0">
            <p14:nvContentPartPr>
              <p14:cNvPr id="184" name="Ink 183">
                <a:extLst>
                  <a:ext uri="{FF2B5EF4-FFF2-40B4-BE49-F238E27FC236}">
                    <a16:creationId xmlns:a16="http://schemas.microsoft.com/office/drawing/2014/main" id="{8844CCF6-8227-4AA7-BF6D-022F72D736C1}"/>
                  </a:ext>
                </a:extLst>
              </p14:cNvPr>
              <p14:cNvContentPartPr/>
              <p14:nvPr/>
            </p14:nvContentPartPr>
            <p14:xfrm>
              <a:off x="1092000" y="5715880"/>
              <a:ext cx="1170000" cy="61200"/>
            </p14:xfrm>
          </p:contentPart>
        </mc:Choice>
        <mc:Fallback xmlns="">
          <p:pic>
            <p:nvPicPr>
              <p:cNvPr id="184" name="Ink 183">
                <a:extLst>
                  <a:ext uri="{FF2B5EF4-FFF2-40B4-BE49-F238E27FC236}">
                    <a16:creationId xmlns:a16="http://schemas.microsoft.com/office/drawing/2014/main" id="{8844CCF6-8227-4AA7-BF6D-022F72D736C1}"/>
                  </a:ext>
                </a:extLst>
              </p:cNvPr>
              <p:cNvPicPr/>
              <p:nvPr/>
            </p:nvPicPr>
            <p:blipFill>
              <a:blip r:embed="rId301"/>
              <a:stretch>
                <a:fillRect/>
              </a:stretch>
            </p:blipFill>
            <p:spPr>
              <a:xfrm>
                <a:off x="1083360" y="5706880"/>
                <a:ext cx="1187640" cy="788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49324677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48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7E840EEA-0276-44D2-9456-B49D73ED2800}"/>
                  </a:ext>
                </a:extLst>
              </p14:cNvPr>
              <p14:cNvContentPartPr/>
              <p14:nvPr/>
            </p14:nvContentPartPr>
            <p14:xfrm>
              <a:off x="504480" y="193840"/>
              <a:ext cx="1121040" cy="4611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7E840EEA-0276-44D2-9456-B49D73ED2800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95837" y="185193"/>
                <a:ext cx="1138686" cy="47881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4D3647BF-82C8-4C28-B913-C77E4610629E}"/>
                  </a:ext>
                </a:extLst>
              </p14:cNvPr>
              <p14:cNvContentPartPr/>
              <p14:nvPr/>
            </p14:nvContentPartPr>
            <p14:xfrm>
              <a:off x="2463240" y="418120"/>
              <a:ext cx="298440" cy="16200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4D3647BF-82C8-4C28-B913-C77E4610629E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454600" y="409120"/>
                <a:ext cx="316080" cy="179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CA118701-8649-468B-A678-94911AEADED8}"/>
                  </a:ext>
                </a:extLst>
              </p14:cNvPr>
              <p14:cNvContentPartPr/>
              <p14:nvPr/>
            </p14:nvContentPartPr>
            <p14:xfrm>
              <a:off x="2804880" y="419920"/>
              <a:ext cx="179640" cy="18720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CA118701-8649-468B-A678-94911AEADED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796240" y="410920"/>
                <a:ext cx="197280" cy="204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9D4A17CC-2035-4A95-903D-EEB5BA5B1868}"/>
                  </a:ext>
                </a:extLst>
              </p14:cNvPr>
              <p14:cNvContentPartPr/>
              <p14:nvPr/>
            </p14:nvContentPartPr>
            <p14:xfrm>
              <a:off x="3241920" y="391840"/>
              <a:ext cx="1698840" cy="286560"/>
            </p14:xfrm>
          </p:contentPart>
        </mc:Choice>
        <mc:Fallback xmlns=""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9D4A17CC-2035-4A95-903D-EEB5BA5B1868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3232920" y="382840"/>
                <a:ext cx="1716480" cy="304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30" name="Ink 29">
                <a:extLst>
                  <a:ext uri="{FF2B5EF4-FFF2-40B4-BE49-F238E27FC236}">
                    <a16:creationId xmlns:a16="http://schemas.microsoft.com/office/drawing/2014/main" id="{8DCCE9F0-1E63-4270-A433-45D0AEEDDBA5}"/>
                  </a:ext>
                </a:extLst>
              </p14:cNvPr>
              <p14:cNvContentPartPr/>
              <p14:nvPr/>
            </p14:nvContentPartPr>
            <p14:xfrm>
              <a:off x="5333520" y="174040"/>
              <a:ext cx="392400" cy="523440"/>
            </p14:xfrm>
          </p:contentPart>
        </mc:Choice>
        <mc:Fallback xmlns="">
          <p:pic>
            <p:nvPicPr>
              <p:cNvPr id="30" name="Ink 29">
                <a:extLst>
                  <a:ext uri="{FF2B5EF4-FFF2-40B4-BE49-F238E27FC236}">
                    <a16:creationId xmlns:a16="http://schemas.microsoft.com/office/drawing/2014/main" id="{8DCCE9F0-1E63-4270-A433-45D0AEEDDBA5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5324528" y="165400"/>
                <a:ext cx="410024" cy="541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id="{FE8EBC02-C4E8-4688-987D-84C165F65A6F}"/>
                  </a:ext>
                </a:extLst>
              </p14:cNvPr>
              <p14:cNvContentPartPr/>
              <p14:nvPr/>
            </p14:nvContentPartPr>
            <p14:xfrm>
              <a:off x="5893680" y="599560"/>
              <a:ext cx="89280" cy="134640"/>
            </p14:xfrm>
          </p:contentPart>
        </mc:Choice>
        <mc:Fallback xmlns=""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FE8EBC02-C4E8-4688-987D-84C165F65A6F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5885040" y="590920"/>
                <a:ext cx="106920" cy="152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32" name="Ink 31">
                <a:extLst>
                  <a:ext uri="{FF2B5EF4-FFF2-40B4-BE49-F238E27FC236}">
                    <a16:creationId xmlns:a16="http://schemas.microsoft.com/office/drawing/2014/main" id="{E99D6B22-1361-4AED-8FF5-30FDE6609E68}"/>
                  </a:ext>
                </a:extLst>
              </p14:cNvPr>
              <p14:cNvContentPartPr/>
              <p14:nvPr/>
            </p14:nvContentPartPr>
            <p14:xfrm>
              <a:off x="6153240" y="522880"/>
              <a:ext cx="291960" cy="151560"/>
            </p14:xfrm>
          </p:contentPart>
        </mc:Choice>
        <mc:Fallback xmlns="">
          <p:pic>
            <p:nvPicPr>
              <p:cNvPr id="32" name="Ink 31">
                <a:extLst>
                  <a:ext uri="{FF2B5EF4-FFF2-40B4-BE49-F238E27FC236}">
                    <a16:creationId xmlns:a16="http://schemas.microsoft.com/office/drawing/2014/main" id="{E99D6B22-1361-4AED-8FF5-30FDE6609E68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6144240" y="513880"/>
                <a:ext cx="309600" cy="169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41" name="Ink 40">
                <a:extLst>
                  <a:ext uri="{FF2B5EF4-FFF2-40B4-BE49-F238E27FC236}">
                    <a16:creationId xmlns:a16="http://schemas.microsoft.com/office/drawing/2014/main" id="{79298FE3-4206-4C60-AE43-F3AB9759DF1C}"/>
                  </a:ext>
                </a:extLst>
              </p14:cNvPr>
              <p14:cNvContentPartPr/>
              <p14:nvPr/>
            </p14:nvContentPartPr>
            <p14:xfrm>
              <a:off x="7540320" y="339280"/>
              <a:ext cx="700920" cy="346680"/>
            </p14:xfrm>
          </p:contentPart>
        </mc:Choice>
        <mc:Fallback xmlns="">
          <p:pic>
            <p:nvPicPr>
              <p:cNvPr id="41" name="Ink 40">
                <a:extLst>
                  <a:ext uri="{FF2B5EF4-FFF2-40B4-BE49-F238E27FC236}">
                    <a16:creationId xmlns:a16="http://schemas.microsoft.com/office/drawing/2014/main" id="{79298FE3-4206-4C60-AE43-F3AB9759DF1C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7531320" y="330640"/>
                <a:ext cx="718560" cy="364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42" name="Ink 41">
                <a:extLst>
                  <a:ext uri="{FF2B5EF4-FFF2-40B4-BE49-F238E27FC236}">
                    <a16:creationId xmlns:a16="http://schemas.microsoft.com/office/drawing/2014/main" id="{B0CB440E-A9DE-49BD-94F6-90F7882C6AAF}"/>
                  </a:ext>
                </a:extLst>
              </p14:cNvPr>
              <p14:cNvContentPartPr/>
              <p14:nvPr/>
            </p14:nvContentPartPr>
            <p14:xfrm>
              <a:off x="6554280" y="277360"/>
              <a:ext cx="722520" cy="376200"/>
            </p14:xfrm>
          </p:contentPart>
        </mc:Choice>
        <mc:Fallback xmlns="">
          <p:pic>
            <p:nvPicPr>
              <p:cNvPr id="42" name="Ink 41">
                <a:extLst>
                  <a:ext uri="{FF2B5EF4-FFF2-40B4-BE49-F238E27FC236}">
                    <a16:creationId xmlns:a16="http://schemas.microsoft.com/office/drawing/2014/main" id="{B0CB440E-A9DE-49BD-94F6-90F7882C6AAF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6545284" y="268720"/>
                <a:ext cx="740151" cy="393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51" name="Ink 50">
                <a:extLst>
                  <a:ext uri="{FF2B5EF4-FFF2-40B4-BE49-F238E27FC236}">
                    <a16:creationId xmlns:a16="http://schemas.microsoft.com/office/drawing/2014/main" id="{8E3BA9B3-B35C-4DED-ABCA-5FC3D5446293}"/>
                  </a:ext>
                </a:extLst>
              </p14:cNvPr>
              <p14:cNvContentPartPr/>
              <p14:nvPr/>
            </p14:nvContentPartPr>
            <p14:xfrm>
              <a:off x="1268400" y="956320"/>
              <a:ext cx="308160" cy="242640"/>
            </p14:xfrm>
          </p:contentPart>
        </mc:Choice>
        <mc:Fallback xmlns="">
          <p:pic>
            <p:nvPicPr>
              <p:cNvPr id="51" name="Ink 50">
                <a:extLst>
                  <a:ext uri="{FF2B5EF4-FFF2-40B4-BE49-F238E27FC236}">
                    <a16:creationId xmlns:a16="http://schemas.microsoft.com/office/drawing/2014/main" id="{8E3BA9B3-B35C-4DED-ABCA-5FC3D5446293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1259411" y="947333"/>
                <a:ext cx="325779" cy="26025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55" name="Ink 54">
                <a:extLst>
                  <a:ext uri="{FF2B5EF4-FFF2-40B4-BE49-F238E27FC236}">
                    <a16:creationId xmlns:a16="http://schemas.microsoft.com/office/drawing/2014/main" id="{89547AF1-5ED3-4AF1-9691-B23EA8E75AB2}"/>
                  </a:ext>
                </a:extLst>
              </p14:cNvPr>
              <p14:cNvContentPartPr/>
              <p14:nvPr/>
            </p14:nvContentPartPr>
            <p14:xfrm>
              <a:off x="365160" y="941560"/>
              <a:ext cx="783000" cy="527760"/>
            </p14:xfrm>
          </p:contentPart>
        </mc:Choice>
        <mc:Fallback xmlns="">
          <p:pic>
            <p:nvPicPr>
              <p:cNvPr id="55" name="Ink 54">
                <a:extLst>
                  <a:ext uri="{FF2B5EF4-FFF2-40B4-BE49-F238E27FC236}">
                    <a16:creationId xmlns:a16="http://schemas.microsoft.com/office/drawing/2014/main" id="{89547AF1-5ED3-4AF1-9691-B23EA8E75AB2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356160" y="932920"/>
                <a:ext cx="800640" cy="545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59" name="Ink 58">
                <a:extLst>
                  <a:ext uri="{FF2B5EF4-FFF2-40B4-BE49-F238E27FC236}">
                    <a16:creationId xmlns:a16="http://schemas.microsoft.com/office/drawing/2014/main" id="{39668BA8-C373-4A20-A16E-5898FAA2E8F9}"/>
                  </a:ext>
                </a:extLst>
              </p14:cNvPr>
              <p14:cNvContentPartPr/>
              <p14:nvPr/>
            </p14:nvContentPartPr>
            <p14:xfrm>
              <a:off x="1838640" y="264760"/>
              <a:ext cx="299160" cy="920520"/>
            </p14:xfrm>
          </p:contentPart>
        </mc:Choice>
        <mc:Fallback xmlns="">
          <p:pic>
            <p:nvPicPr>
              <p:cNvPr id="59" name="Ink 58">
                <a:extLst>
                  <a:ext uri="{FF2B5EF4-FFF2-40B4-BE49-F238E27FC236}">
                    <a16:creationId xmlns:a16="http://schemas.microsoft.com/office/drawing/2014/main" id="{39668BA8-C373-4A20-A16E-5898FAA2E8F9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1830010" y="255764"/>
                <a:ext cx="316779" cy="93815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60" name="Ink 59">
                <a:extLst>
                  <a:ext uri="{FF2B5EF4-FFF2-40B4-BE49-F238E27FC236}">
                    <a16:creationId xmlns:a16="http://schemas.microsoft.com/office/drawing/2014/main" id="{A403E628-B187-4D66-B3F5-6317B2D2089C}"/>
                  </a:ext>
                </a:extLst>
              </p14:cNvPr>
              <p14:cNvContentPartPr/>
              <p14:nvPr/>
            </p14:nvContentPartPr>
            <p14:xfrm>
              <a:off x="2404200" y="850120"/>
              <a:ext cx="264240" cy="389880"/>
            </p14:xfrm>
          </p:contentPart>
        </mc:Choice>
        <mc:Fallback xmlns="">
          <p:pic>
            <p:nvPicPr>
              <p:cNvPr id="60" name="Ink 59">
                <a:extLst>
                  <a:ext uri="{FF2B5EF4-FFF2-40B4-BE49-F238E27FC236}">
                    <a16:creationId xmlns:a16="http://schemas.microsoft.com/office/drawing/2014/main" id="{A403E628-B187-4D66-B3F5-6317B2D2089C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2395200" y="841480"/>
                <a:ext cx="281880" cy="407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71" name="Ink 70">
                <a:extLst>
                  <a:ext uri="{FF2B5EF4-FFF2-40B4-BE49-F238E27FC236}">
                    <a16:creationId xmlns:a16="http://schemas.microsoft.com/office/drawing/2014/main" id="{E9B54A8F-0E73-49CD-A0C3-118D5DDBD015}"/>
                  </a:ext>
                </a:extLst>
              </p14:cNvPr>
              <p14:cNvContentPartPr/>
              <p14:nvPr/>
            </p14:nvContentPartPr>
            <p14:xfrm>
              <a:off x="4081440" y="981160"/>
              <a:ext cx="5760" cy="33480"/>
            </p14:xfrm>
          </p:contentPart>
        </mc:Choice>
        <mc:Fallback xmlns="">
          <p:pic>
            <p:nvPicPr>
              <p:cNvPr id="71" name="Ink 70">
                <a:extLst>
                  <a:ext uri="{FF2B5EF4-FFF2-40B4-BE49-F238E27FC236}">
                    <a16:creationId xmlns:a16="http://schemas.microsoft.com/office/drawing/2014/main" id="{E9B54A8F-0E73-49CD-A0C3-118D5DDBD015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4072800" y="972520"/>
                <a:ext cx="23400" cy="51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78" name="Ink 77">
                <a:extLst>
                  <a:ext uri="{FF2B5EF4-FFF2-40B4-BE49-F238E27FC236}">
                    <a16:creationId xmlns:a16="http://schemas.microsoft.com/office/drawing/2014/main" id="{DD13D375-6516-49AA-98A7-327EE18C0F18}"/>
                  </a:ext>
                </a:extLst>
              </p14:cNvPr>
              <p14:cNvContentPartPr/>
              <p14:nvPr/>
            </p14:nvContentPartPr>
            <p14:xfrm>
              <a:off x="4641600" y="908440"/>
              <a:ext cx="546120" cy="358200"/>
            </p14:xfrm>
          </p:contentPart>
        </mc:Choice>
        <mc:Fallback xmlns="">
          <p:pic>
            <p:nvPicPr>
              <p:cNvPr id="78" name="Ink 77">
                <a:extLst>
                  <a:ext uri="{FF2B5EF4-FFF2-40B4-BE49-F238E27FC236}">
                    <a16:creationId xmlns:a16="http://schemas.microsoft.com/office/drawing/2014/main" id="{DD13D375-6516-49AA-98A7-327EE18C0F18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4632606" y="899440"/>
                <a:ext cx="563748" cy="375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79" name="Ink 78">
                <a:extLst>
                  <a:ext uri="{FF2B5EF4-FFF2-40B4-BE49-F238E27FC236}">
                    <a16:creationId xmlns:a16="http://schemas.microsoft.com/office/drawing/2014/main" id="{A8EA654B-A7DF-4CB3-ABCA-2208CCC42ECE}"/>
                  </a:ext>
                </a:extLst>
              </p14:cNvPr>
              <p14:cNvContentPartPr/>
              <p14:nvPr/>
            </p14:nvContentPartPr>
            <p14:xfrm>
              <a:off x="4092240" y="1103560"/>
              <a:ext cx="258840" cy="124560"/>
            </p14:xfrm>
          </p:contentPart>
        </mc:Choice>
        <mc:Fallback xmlns="">
          <p:pic>
            <p:nvPicPr>
              <p:cNvPr id="79" name="Ink 78">
                <a:extLst>
                  <a:ext uri="{FF2B5EF4-FFF2-40B4-BE49-F238E27FC236}">
                    <a16:creationId xmlns:a16="http://schemas.microsoft.com/office/drawing/2014/main" id="{A8EA654B-A7DF-4CB3-ABCA-2208CCC42ECE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4083240" y="1094560"/>
                <a:ext cx="276480" cy="142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">
            <p14:nvContentPartPr>
              <p14:cNvPr id="80" name="Ink 79">
                <a:extLst>
                  <a:ext uri="{FF2B5EF4-FFF2-40B4-BE49-F238E27FC236}">
                    <a16:creationId xmlns:a16="http://schemas.microsoft.com/office/drawing/2014/main" id="{0E803057-9124-45A8-B37D-F41D4056A05D}"/>
                  </a:ext>
                </a:extLst>
              </p14:cNvPr>
              <p14:cNvContentPartPr/>
              <p14:nvPr/>
            </p14:nvContentPartPr>
            <p14:xfrm>
              <a:off x="2763480" y="883240"/>
              <a:ext cx="1077120" cy="526320"/>
            </p14:xfrm>
          </p:contentPart>
        </mc:Choice>
        <mc:Fallback xmlns="">
          <p:pic>
            <p:nvPicPr>
              <p:cNvPr id="80" name="Ink 79">
                <a:extLst>
                  <a:ext uri="{FF2B5EF4-FFF2-40B4-BE49-F238E27FC236}">
                    <a16:creationId xmlns:a16="http://schemas.microsoft.com/office/drawing/2014/main" id="{0E803057-9124-45A8-B37D-F41D4056A05D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2754480" y="874600"/>
                <a:ext cx="1094760" cy="543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6">
            <p14:nvContentPartPr>
              <p14:cNvPr id="81" name="Ink 80">
                <a:extLst>
                  <a:ext uri="{FF2B5EF4-FFF2-40B4-BE49-F238E27FC236}">
                    <a16:creationId xmlns:a16="http://schemas.microsoft.com/office/drawing/2014/main" id="{53CCE545-1D40-46E2-AE9F-FBDB0504DA0D}"/>
                  </a:ext>
                </a:extLst>
              </p14:cNvPr>
              <p14:cNvContentPartPr/>
              <p14:nvPr/>
            </p14:nvContentPartPr>
            <p14:xfrm>
              <a:off x="5489400" y="1075480"/>
              <a:ext cx="264240" cy="161280"/>
            </p14:xfrm>
          </p:contentPart>
        </mc:Choice>
        <mc:Fallback xmlns="">
          <p:pic>
            <p:nvPicPr>
              <p:cNvPr id="81" name="Ink 80">
                <a:extLst>
                  <a:ext uri="{FF2B5EF4-FFF2-40B4-BE49-F238E27FC236}">
                    <a16:creationId xmlns:a16="http://schemas.microsoft.com/office/drawing/2014/main" id="{53CCE545-1D40-46E2-AE9F-FBDB0504DA0D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5480760" y="1066480"/>
                <a:ext cx="281880" cy="178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8">
            <p14:nvContentPartPr>
              <p14:cNvPr id="87" name="Ink 86">
                <a:extLst>
                  <a:ext uri="{FF2B5EF4-FFF2-40B4-BE49-F238E27FC236}">
                    <a16:creationId xmlns:a16="http://schemas.microsoft.com/office/drawing/2014/main" id="{5C1B417B-C8DB-4A75-A8FA-2AB8AA212175}"/>
                  </a:ext>
                </a:extLst>
              </p14:cNvPr>
              <p14:cNvContentPartPr/>
              <p14:nvPr/>
            </p14:nvContentPartPr>
            <p14:xfrm>
              <a:off x="5874240" y="880720"/>
              <a:ext cx="510480" cy="384480"/>
            </p14:xfrm>
          </p:contentPart>
        </mc:Choice>
        <mc:Fallback xmlns="">
          <p:pic>
            <p:nvPicPr>
              <p:cNvPr id="87" name="Ink 86">
                <a:extLst>
                  <a:ext uri="{FF2B5EF4-FFF2-40B4-BE49-F238E27FC236}">
                    <a16:creationId xmlns:a16="http://schemas.microsoft.com/office/drawing/2014/main" id="{5C1B417B-C8DB-4A75-A8FA-2AB8AA212175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5865600" y="871728"/>
                <a:ext cx="528120" cy="40210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88" name="Ink 87">
                <a:extLst>
                  <a:ext uri="{FF2B5EF4-FFF2-40B4-BE49-F238E27FC236}">
                    <a16:creationId xmlns:a16="http://schemas.microsoft.com/office/drawing/2014/main" id="{12D1046B-A893-4799-B20E-CD54210BACD4}"/>
                  </a:ext>
                </a:extLst>
              </p14:cNvPr>
              <p14:cNvContentPartPr/>
              <p14:nvPr/>
            </p14:nvContentPartPr>
            <p14:xfrm>
              <a:off x="6659040" y="1030480"/>
              <a:ext cx="268920" cy="281880"/>
            </p14:xfrm>
          </p:contentPart>
        </mc:Choice>
        <mc:Fallback xmlns="">
          <p:pic>
            <p:nvPicPr>
              <p:cNvPr id="88" name="Ink 87">
                <a:extLst>
                  <a:ext uri="{FF2B5EF4-FFF2-40B4-BE49-F238E27FC236}">
                    <a16:creationId xmlns:a16="http://schemas.microsoft.com/office/drawing/2014/main" id="{12D1046B-A893-4799-B20E-CD54210BACD4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6650040" y="1021840"/>
                <a:ext cx="286560" cy="299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2">
            <p14:nvContentPartPr>
              <p14:cNvPr id="89" name="Ink 88">
                <a:extLst>
                  <a:ext uri="{FF2B5EF4-FFF2-40B4-BE49-F238E27FC236}">
                    <a16:creationId xmlns:a16="http://schemas.microsoft.com/office/drawing/2014/main" id="{85F2C0CA-77B7-44AF-85A7-E44CF4F71B9A}"/>
                  </a:ext>
                </a:extLst>
              </p14:cNvPr>
              <p14:cNvContentPartPr/>
              <p14:nvPr/>
            </p14:nvContentPartPr>
            <p14:xfrm>
              <a:off x="6711960" y="885760"/>
              <a:ext cx="240120" cy="78480"/>
            </p14:xfrm>
          </p:contentPart>
        </mc:Choice>
        <mc:Fallback xmlns="">
          <p:pic>
            <p:nvPicPr>
              <p:cNvPr id="89" name="Ink 88">
                <a:extLst>
                  <a:ext uri="{FF2B5EF4-FFF2-40B4-BE49-F238E27FC236}">
                    <a16:creationId xmlns:a16="http://schemas.microsoft.com/office/drawing/2014/main" id="{85F2C0CA-77B7-44AF-85A7-E44CF4F71B9A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6702960" y="877120"/>
                <a:ext cx="257760" cy="96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4">
            <p14:nvContentPartPr>
              <p14:cNvPr id="90" name="Ink 89">
                <a:extLst>
                  <a:ext uri="{FF2B5EF4-FFF2-40B4-BE49-F238E27FC236}">
                    <a16:creationId xmlns:a16="http://schemas.microsoft.com/office/drawing/2014/main" id="{5329214D-ECD6-44E4-9636-360F1F50853B}"/>
                  </a:ext>
                </a:extLst>
              </p14:cNvPr>
              <p14:cNvContentPartPr/>
              <p14:nvPr/>
            </p14:nvContentPartPr>
            <p14:xfrm>
              <a:off x="6720600" y="791800"/>
              <a:ext cx="252360" cy="32040"/>
            </p14:xfrm>
          </p:contentPart>
        </mc:Choice>
        <mc:Fallback xmlns="">
          <p:pic>
            <p:nvPicPr>
              <p:cNvPr id="90" name="Ink 89">
                <a:extLst>
                  <a:ext uri="{FF2B5EF4-FFF2-40B4-BE49-F238E27FC236}">
                    <a16:creationId xmlns:a16="http://schemas.microsoft.com/office/drawing/2014/main" id="{5329214D-ECD6-44E4-9636-360F1F50853B}"/>
                  </a:ext>
                </a:extLst>
              </p:cNvPr>
              <p:cNvPicPr/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6711600" y="782800"/>
                <a:ext cx="270000" cy="49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6">
            <p14:nvContentPartPr>
              <p14:cNvPr id="107" name="Ink 106">
                <a:extLst>
                  <a:ext uri="{FF2B5EF4-FFF2-40B4-BE49-F238E27FC236}">
                    <a16:creationId xmlns:a16="http://schemas.microsoft.com/office/drawing/2014/main" id="{9186473C-BA06-4DE5-9EAD-038608BACC72}"/>
                  </a:ext>
                </a:extLst>
              </p14:cNvPr>
              <p14:cNvContentPartPr/>
              <p14:nvPr/>
            </p14:nvContentPartPr>
            <p14:xfrm>
              <a:off x="7262760" y="962800"/>
              <a:ext cx="186480" cy="264240"/>
            </p14:xfrm>
          </p:contentPart>
        </mc:Choice>
        <mc:Fallback xmlns="">
          <p:pic>
            <p:nvPicPr>
              <p:cNvPr id="107" name="Ink 106">
                <a:extLst>
                  <a:ext uri="{FF2B5EF4-FFF2-40B4-BE49-F238E27FC236}">
                    <a16:creationId xmlns:a16="http://schemas.microsoft.com/office/drawing/2014/main" id="{9186473C-BA06-4DE5-9EAD-038608BACC72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7253760" y="953800"/>
                <a:ext cx="204120" cy="281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8">
            <p14:nvContentPartPr>
              <p14:cNvPr id="108" name="Ink 107">
                <a:extLst>
                  <a:ext uri="{FF2B5EF4-FFF2-40B4-BE49-F238E27FC236}">
                    <a16:creationId xmlns:a16="http://schemas.microsoft.com/office/drawing/2014/main" id="{6FE45680-3980-4CB4-BAB2-C51A200C164B}"/>
                  </a:ext>
                </a:extLst>
              </p14:cNvPr>
              <p14:cNvContentPartPr/>
              <p14:nvPr/>
            </p14:nvContentPartPr>
            <p14:xfrm>
              <a:off x="7352760" y="1308760"/>
              <a:ext cx="106560" cy="86760"/>
            </p14:xfrm>
          </p:contentPart>
        </mc:Choice>
        <mc:Fallback xmlns="">
          <p:pic>
            <p:nvPicPr>
              <p:cNvPr id="108" name="Ink 107">
                <a:extLst>
                  <a:ext uri="{FF2B5EF4-FFF2-40B4-BE49-F238E27FC236}">
                    <a16:creationId xmlns:a16="http://schemas.microsoft.com/office/drawing/2014/main" id="{6FE45680-3980-4CB4-BAB2-C51A200C164B}"/>
                  </a:ext>
                </a:extLst>
              </p:cNvPr>
              <p:cNvPicPr/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7343760" y="1299760"/>
                <a:ext cx="124200" cy="104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0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13E85589-FE40-46E2-BDE6-AED49E839EE7}"/>
                  </a:ext>
                </a:extLst>
              </p14:cNvPr>
              <p14:cNvContentPartPr/>
              <p14:nvPr/>
            </p14:nvContentPartPr>
            <p14:xfrm>
              <a:off x="1933320" y="1639960"/>
              <a:ext cx="216720" cy="46800"/>
            </p14:xfrm>
          </p:contentPart>
        </mc:Choice>
        <mc:Fallback xmlns=""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13E85589-FE40-46E2-BDE6-AED49E839EE7}"/>
                  </a:ext>
                </a:extLst>
              </p:cNvPr>
              <p:cNvPicPr/>
              <p:nvPr/>
            </p:nvPicPr>
            <p:blipFill>
              <a:blip r:embed="rId51"/>
              <a:stretch>
                <a:fillRect/>
              </a:stretch>
            </p:blipFill>
            <p:spPr>
              <a:xfrm>
                <a:off x="1924320" y="1631320"/>
                <a:ext cx="234360" cy="64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2">
            <p14:nvContentPartPr>
              <p14:cNvPr id="44" name="Ink 43">
                <a:extLst>
                  <a:ext uri="{FF2B5EF4-FFF2-40B4-BE49-F238E27FC236}">
                    <a16:creationId xmlns:a16="http://schemas.microsoft.com/office/drawing/2014/main" id="{A5EF06F6-CFD9-4F87-8AD0-A2FD14152281}"/>
                  </a:ext>
                </a:extLst>
              </p14:cNvPr>
              <p14:cNvContentPartPr/>
              <p14:nvPr/>
            </p14:nvContentPartPr>
            <p14:xfrm>
              <a:off x="378120" y="1742200"/>
              <a:ext cx="1817640" cy="1589760"/>
            </p14:xfrm>
          </p:contentPart>
        </mc:Choice>
        <mc:Fallback xmlns="">
          <p:pic>
            <p:nvPicPr>
              <p:cNvPr id="44" name="Ink 43">
                <a:extLst>
                  <a:ext uri="{FF2B5EF4-FFF2-40B4-BE49-F238E27FC236}">
                    <a16:creationId xmlns:a16="http://schemas.microsoft.com/office/drawing/2014/main" id="{A5EF06F6-CFD9-4F87-8AD0-A2FD14152281}"/>
                  </a:ext>
                </a:extLst>
              </p:cNvPr>
              <p:cNvPicPr/>
              <p:nvPr/>
            </p:nvPicPr>
            <p:blipFill>
              <a:blip r:embed="rId53"/>
              <a:stretch>
                <a:fillRect/>
              </a:stretch>
            </p:blipFill>
            <p:spPr>
              <a:xfrm>
                <a:off x="369480" y="1733200"/>
                <a:ext cx="1835280" cy="1607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4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D24423F8-EDAA-49C3-886E-4D3276094EEC}"/>
                  </a:ext>
                </a:extLst>
              </p14:cNvPr>
              <p14:cNvContentPartPr/>
              <p14:nvPr/>
            </p14:nvContentPartPr>
            <p14:xfrm>
              <a:off x="3680760" y="2114080"/>
              <a:ext cx="114480" cy="12456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D24423F8-EDAA-49C3-886E-4D3276094EEC}"/>
                  </a:ext>
                </a:extLst>
              </p:cNvPr>
              <p:cNvPicPr/>
              <p:nvPr/>
            </p:nvPicPr>
            <p:blipFill>
              <a:blip r:embed="rId55"/>
              <a:stretch>
                <a:fillRect/>
              </a:stretch>
            </p:blipFill>
            <p:spPr>
              <a:xfrm>
                <a:off x="3671760" y="2105080"/>
                <a:ext cx="132120" cy="142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6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BDCEE8C5-E6E2-470A-BEED-FF64508EE30E}"/>
                  </a:ext>
                </a:extLst>
              </p14:cNvPr>
              <p14:cNvContentPartPr/>
              <p14:nvPr/>
            </p14:nvContentPartPr>
            <p14:xfrm>
              <a:off x="3307080" y="1839040"/>
              <a:ext cx="278640" cy="51120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BDCEE8C5-E6E2-470A-BEED-FF64508EE30E}"/>
                  </a:ext>
                </a:extLst>
              </p:cNvPr>
              <p:cNvPicPr/>
              <p:nvPr/>
            </p:nvPicPr>
            <p:blipFill>
              <a:blip r:embed="rId57"/>
              <a:stretch>
                <a:fillRect/>
              </a:stretch>
            </p:blipFill>
            <p:spPr>
              <a:xfrm>
                <a:off x="3298080" y="1830040"/>
                <a:ext cx="296280" cy="528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8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2122C083-3547-45D5-8504-15F9FF7E2B07}"/>
                  </a:ext>
                </a:extLst>
              </p14:cNvPr>
              <p14:cNvContentPartPr/>
              <p14:nvPr/>
            </p14:nvContentPartPr>
            <p14:xfrm>
              <a:off x="3351720" y="1682080"/>
              <a:ext cx="234720" cy="5256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2122C083-3547-45D5-8504-15F9FF7E2B07}"/>
                  </a:ext>
                </a:extLst>
              </p:cNvPr>
              <p:cNvPicPr/>
              <p:nvPr/>
            </p:nvPicPr>
            <p:blipFill>
              <a:blip r:embed="rId59"/>
              <a:stretch>
                <a:fillRect/>
              </a:stretch>
            </p:blipFill>
            <p:spPr>
              <a:xfrm>
                <a:off x="3343080" y="1673080"/>
                <a:ext cx="252360" cy="70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0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08353CD0-AC98-492D-814C-A1A4A76C49CA}"/>
                  </a:ext>
                </a:extLst>
              </p14:cNvPr>
              <p14:cNvContentPartPr/>
              <p14:nvPr/>
            </p14:nvContentPartPr>
            <p14:xfrm>
              <a:off x="4004040" y="1926520"/>
              <a:ext cx="143640" cy="2700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08353CD0-AC98-492D-814C-A1A4A76C49CA}"/>
                  </a:ext>
                </a:extLst>
              </p:cNvPr>
              <p:cNvPicPr/>
              <p:nvPr/>
            </p:nvPicPr>
            <p:blipFill>
              <a:blip r:embed="rId61"/>
              <a:stretch>
                <a:fillRect/>
              </a:stretch>
            </p:blipFill>
            <p:spPr>
              <a:xfrm>
                <a:off x="3995040" y="1917520"/>
                <a:ext cx="161280" cy="44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2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B57B0B15-A813-4C81-B6DC-5E2029C38015}"/>
                  </a:ext>
                </a:extLst>
              </p14:cNvPr>
              <p14:cNvContentPartPr/>
              <p14:nvPr/>
            </p14:nvContentPartPr>
            <p14:xfrm>
              <a:off x="4022040" y="2032360"/>
              <a:ext cx="141480" cy="1512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B57B0B15-A813-4C81-B6DC-5E2029C38015}"/>
                  </a:ext>
                </a:extLst>
              </p:cNvPr>
              <p:cNvPicPr/>
              <p:nvPr/>
            </p:nvPicPr>
            <p:blipFill>
              <a:blip r:embed="rId63"/>
              <a:stretch>
                <a:fillRect/>
              </a:stretch>
            </p:blipFill>
            <p:spPr>
              <a:xfrm>
                <a:off x="4013040" y="2023720"/>
                <a:ext cx="159120" cy="32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4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D551006A-DEA4-40A0-8557-44A743D50A0D}"/>
                  </a:ext>
                </a:extLst>
              </p14:cNvPr>
              <p14:cNvContentPartPr/>
              <p14:nvPr/>
            </p14:nvContentPartPr>
            <p14:xfrm>
              <a:off x="4311480" y="1831120"/>
              <a:ext cx="284040" cy="35856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D551006A-DEA4-40A0-8557-44A743D50A0D}"/>
                  </a:ext>
                </a:extLst>
              </p:cNvPr>
              <p:cNvPicPr/>
              <p:nvPr/>
            </p:nvPicPr>
            <p:blipFill>
              <a:blip r:embed="rId65"/>
              <a:stretch>
                <a:fillRect/>
              </a:stretch>
            </p:blipFill>
            <p:spPr>
              <a:xfrm>
                <a:off x="4302840" y="1822120"/>
                <a:ext cx="301680" cy="376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6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BE2FD2E7-7FD8-417F-9A20-A16D43D2E787}"/>
                  </a:ext>
                </a:extLst>
              </p14:cNvPr>
              <p14:cNvContentPartPr/>
              <p14:nvPr/>
            </p14:nvContentPartPr>
            <p14:xfrm>
              <a:off x="4670760" y="1734280"/>
              <a:ext cx="145800" cy="10764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BE2FD2E7-7FD8-417F-9A20-A16D43D2E787}"/>
                  </a:ext>
                </a:extLst>
              </p:cNvPr>
              <p:cNvPicPr/>
              <p:nvPr/>
            </p:nvPicPr>
            <p:blipFill>
              <a:blip r:embed="rId67"/>
              <a:stretch>
                <a:fillRect/>
              </a:stretch>
            </p:blipFill>
            <p:spPr>
              <a:xfrm>
                <a:off x="4662120" y="1725280"/>
                <a:ext cx="163440" cy="125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8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87E38654-048E-4B51-B2F7-D6602F121C65}"/>
                  </a:ext>
                </a:extLst>
              </p14:cNvPr>
              <p14:cNvContentPartPr/>
              <p14:nvPr/>
            </p14:nvContentPartPr>
            <p14:xfrm>
              <a:off x="4358640" y="2371840"/>
              <a:ext cx="47880" cy="9108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87E38654-048E-4B51-B2F7-D6602F121C65}"/>
                  </a:ext>
                </a:extLst>
              </p:cNvPr>
              <p:cNvPicPr/>
              <p:nvPr/>
            </p:nvPicPr>
            <p:blipFill>
              <a:blip r:embed="rId69"/>
              <a:stretch>
                <a:fillRect/>
              </a:stretch>
            </p:blipFill>
            <p:spPr>
              <a:xfrm>
                <a:off x="4350000" y="2362840"/>
                <a:ext cx="65520" cy="108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0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EFFB180C-F4CA-418D-BCE1-20CFED87773C}"/>
                  </a:ext>
                </a:extLst>
              </p14:cNvPr>
              <p14:cNvContentPartPr/>
              <p14:nvPr/>
            </p14:nvContentPartPr>
            <p14:xfrm>
              <a:off x="4408320" y="2294800"/>
              <a:ext cx="9000" cy="180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EFFB180C-F4CA-418D-BCE1-20CFED87773C}"/>
                  </a:ext>
                </a:extLst>
              </p:cNvPr>
              <p:cNvPicPr/>
              <p:nvPr/>
            </p:nvPicPr>
            <p:blipFill>
              <a:blip r:embed="rId71"/>
              <a:stretch>
                <a:fillRect/>
              </a:stretch>
            </p:blipFill>
            <p:spPr>
              <a:xfrm>
                <a:off x="4399320" y="2286160"/>
                <a:ext cx="26640" cy="1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2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EED9C819-AC38-4A24-BA7B-59E6E1E3EFAA}"/>
                  </a:ext>
                </a:extLst>
              </p14:cNvPr>
              <p14:cNvContentPartPr/>
              <p14:nvPr/>
            </p14:nvContentPartPr>
            <p14:xfrm>
              <a:off x="5315160" y="1951720"/>
              <a:ext cx="267120" cy="18612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EED9C819-AC38-4A24-BA7B-59E6E1E3EFAA}"/>
                  </a:ext>
                </a:extLst>
              </p:cNvPr>
              <p:cNvPicPr/>
              <p:nvPr/>
            </p:nvPicPr>
            <p:blipFill>
              <a:blip r:embed="rId73"/>
              <a:stretch>
                <a:fillRect/>
              </a:stretch>
            </p:blipFill>
            <p:spPr>
              <a:xfrm>
                <a:off x="5306520" y="1942720"/>
                <a:ext cx="284760" cy="203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4">
            <p14:nvContentPartPr>
              <p14:cNvPr id="34" name="Ink 33">
                <a:extLst>
                  <a:ext uri="{FF2B5EF4-FFF2-40B4-BE49-F238E27FC236}">
                    <a16:creationId xmlns:a16="http://schemas.microsoft.com/office/drawing/2014/main" id="{3BF102E1-614B-4D7A-81F2-F07F7E13B784}"/>
                  </a:ext>
                </a:extLst>
              </p14:cNvPr>
              <p14:cNvContentPartPr/>
              <p14:nvPr/>
            </p14:nvContentPartPr>
            <p14:xfrm>
              <a:off x="5735640" y="1799080"/>
              <a:ext cx="205200" cy="91800"/>
            </p14:xfrm>
          </p:contentPart>
        </mc:Choice>
        <mc:Fallback xmlns="">
          <p:pic>
            <p:nvPicPr>
              <p:cNvPr id="34" name="Ink 33">
                <a:extLst>
                  <a:ext uri="{FF2B5EF4-FFF2-40B4-BE49-F238E27FC236}">
                    <a16:creationId xmlns:a16="http://schemas.microsoft.com/office/drawing/2014/main" id="{3BF102E1-614B-4D7A-81F2-F07F7E13B784}"/>
                  </a:ext>
                </a:extLst>
              </p:cNvPr>
              <p:cNvPicPr/>
              <p:nvPr/>
            </p:nvPicPr>
            <p:blipFill>
              <a:blip r:embed="rId75"/>
              <a:stretch>
                <a:fillRect/>
              </a:stretch>
            </p:blipFill>
            <p:spPr>
              <a:xfrm>
                <a:off x="5727000" y="1790440"/>
                <a:ext cx="222840" cy="10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6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7D8B06E7-D574-4E3E-9F70-04E8C5D06667}"/>
                  </a:ext>
                </a:extLst>
              </p14:cNvPr>
              <p14:cNvContentPartPr/>
              <p14:nvPr/>
            </p14:nvContentPartPr>
            <p14:xfrm>
              <a:off x="5053080" y="1974040"/>
              <a:ext cx="172080" cy="183600"/>
            </p14:xfrm>
          </p:contentPart>
        </mc:Choice>
        <mc:Fallback xmlns=""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7D8B06E7-D574-4E3E-9F70-04E8C5D06667}"/>
                  </a:ext>
                </a:extLst>
              </p:cNvPr>
              <p:cNvPicPr/>
              <p:nvPr/>
            </p:nvPicPr>
            <p:blipFill>
              <a:blip r:embed="rId77"/>
              <a:stretch>
                <a:fillRect/>
              </a:stretch>
            </p:blipFill>
            <p:spPr>
              <a:xfrm>
                <a:off x="5044440" y="1965383"/>
                <a:ext cx="189720" cy="20127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8">
            <p14:nvContentPartPr>
              <p14:cNvPr id="39" name="Ink 38">
                <a:extLst>
                  <a:ext uri="{FF2B5EF4-FFF2-40B4-BE49-F238E27FC236}">
                    <a16:creationId xmlns:a16="http://schemas.microsoft.com/office/drawing/2014/main" id="{53E84171-2591-458A-B04B-1AE73A9C7C60}"/>
                  </a:ext>
                </a:extLst>
              </p14:cNvPr>
              <p14:cNvContentPartPr/>
              <p14:nvPr/>
            </p14:nvContentPartPr>
            <p14:xfrm>
              <a:off x="5655000" y="1937320"/>
              <a:ext cx="365400" cy="321840"/>
            </p14:xfrm>
          </p:contentPart>
        </mc:Choice>
        <mc:Fallback xmlns="">
          <p:pic>
            <p:nvPicPr>
              <p:cNvPr id="39" name="Ink 38">
                <a:extLst>
                  <a:ext uri="{FF2B5EF4-FFF2-40B4-BE49-F238E27FC236}">
                    <a16:creationId xmlns:a16="http://schemas.microsoft.com/office/drawing/2014/main" id="{53E84171-2591-458A-B04B-1AE73A9C7C60}"/>
                  </a:ext>
                </a:extLst>
              </p:cNvPr>
              <p:cNvPicPr/>
              <p:nvPr/>
            </p:nvPicPr>
            <p:blipFill>
              <a:blip r:embed="rId79"/>
              <a:stretch>
                <a:fillRect/>
              </a:stretch>
            </p:blipFill>
            <p:spPr>
              <a:xfrm>
                <a:off x="5646000" y="1928680"/>
                <a:ext cx="383040" cy="339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0">
            <p14:nvContentPartPr>
              <p14:cNvPr id="43" name="Ink 42">
                <a:extLst>
                  <a:ext uri="{FF2B5EF4-FFF2-40B4-BE49-F238E27FC236}">
                    <a16:creationId xmlns:a16="http://schemas.microsoft.com/office/drawing/2014/main" id="{9FE07734-DCE8-44FB-A00E-6F393DB9C982}"/>
                  </a:ext>
                </a:extLst>
              </p14:cNvPr>
              <p14:cNvContentPartPr/>
              <p14:nvPr/>
            </p14:nvContentPartPr>
            <p14:xfrm>
              <a:off x="4681200" y="1922200"/>
              <a:ext cx="241200" cy="338760"/>
            </p14:xfrm>
          </p:contentPart>
        </mc:Choice>
        <mc:Fallback xmlns="">
          <p:pic>
            <p:nvPicPr>
              <p:cNvPr id="43" name="Ink 42">
                <a:extLst>
                  <a:ext uri="{FF2B5EF4-FFF2-40B4-BE49-F238E27FC236}">
                    <a16:creationId xmlns:a16="http://schemas.microsoft.com/office/drawing/2014/main" id="{9FE07734-DCE8-44FB-A00E-6F393DB9C982}"/>
                  </a:ext>
                </a:extLst>
              </p:cNvPr>
              <p:cNvPicPr/>
              <p:nvPr/>
            </p:nvPicPr>
            <p:blipFill>
              <a:blip r:embed="rId81"/>
              <a:stretch>
                <a:fillRect/>
              </a:stretch>
            </p:blipFill>
            <p:spPr>
              <a:xfrm>
                <a:off x="4672547" y="1913551"/>
                <a:ext cx="258866" cy="35641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2">
            <p14:nvContentPartPr>
              <p14:cNvPr id="45" name="Ink 44">
                <a:extLst>
                  <a:ext uri="{FF2B5EF4-FFF2-40B4-BE49-F238E27FC236}">
                    <a16:creationId xmlns:a16="http://schemas.microsoft.com/office/drawing/2014/main" id="{FD0801B1-1CAD-4572-A982-B3C949D7968F}"/>
                  </a:ext>
                </a:extLst>
              </p14:cNvPr>
              <p14:cNvContentPartPr/>
              <p14:nvPr/>
            </p14:nvContentPartPr>
            <p14:xfrm>
              <a:off x="6255840" y="2041720"/>
              <a:ext cx="145440" cy="13680"/>
            </p14:xfrm>
          </p:contentPart>
        </mc:Choice>
        <mc:Fallback xmlns="">
          <p:pic>
            <p:nvPicPr>
              <p:cNvPr id="45" name="Ink 44">
                <a:extLst>
                  <a:ext uri="{FF2B5EF4-FFF2-40B4-BE49-F238E27FC236}">
                    <a16:creationId xmlns:a16="http://schemas.microsoft.com/office/drawing/2014/main" id="{FD0801B1-1CAD-4572-A982-B3C949D7968F}"/>
                  </a:ext>
                </a:extLst>
              </p:cNvPr>
              <p:cNvPicPr/>
              <p:nvPr/>
            </p:nvPicPr>
            <p:blipFill>
              <a:blip r:embed="rId83"/>
              <a:stretch>
                <a:fillRect/>
              </a:stretch>
            </p:blipFill>
            <p:spPr>
              <a:xfrm>
                <a:off x="6247200" y="2032720"/>
                <a:ext cx="163080" cy="31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4">
            <p14:nvContentPartPr>
              <p14:cNvPr id="46" name="Ink 45">
                <a:extLst>
                  <a:ext uri="{FF2B5EF4-FFF2-40B4-BE49-F238E27FC236}">
                    <a16:creationId xmlns:a16="http://schemas.microsoft.com/office/drawing/2014/main" id="{5B4B37DA-C562-431C-B646-5BD5F6028BA7}"/>
                  </a:ext>
                </a:extLst>
              </p14:cNvPr>
              <p14:cNvContentPartPr/>
              <p14:nvPr/>
            </p14:nvContentPartPr>
            <p14:xfrm>
              <a:off x="6286440" y="2121280"/>
              <a:ext cx="123480" cy="13320"/>
            </p14:xfrm>
          </p:contentPart>
        </mc:Choice>
        <mc:Fallback xmlns="">
          <p:pic>
            <p:nvPicPr>
              <p:cNvPr id="46" name="Ink 45">
                <a:extLst>
                  <a:ext uri="{FF2B5EF4-FFF2-40B4-BE49-F238E27FC236}">
                    <a16:creationId xmlns:a16="http://schemas.microsoft.com/office/drawing/2014/main" id="{5B4B37DA-C562-431C-B646-5BD5F6028BA7}"/>
                  </a:ext>
                </a:extLst>
              </p:cNvPr>
              <p:cNvPicPr/>
              <p:nvPr/>
            </p:nvPicPr>
            <p:blipFill>
              <a:blip r:embed="rId85"/>
              <a:stretch>
                <a:fillRect/>
              </a:stretch>
            </p:blipFill>
            <p:spPr>
              <a:xfrm>
                <a:off x="6277440" y="2112280"/>
                <a:ext cx="141120" cy="30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6">
            <p14:nvContentPartPr>
              <p14:cNvPr id="49" name="Ink 48">
                <a:extLst>
                  <a:ext uri="{FF2B5EF4-FFF2-40B4-BE49-F238E27FC236}">
                    <a16:creationId xmlns:a16="http://schemas.microsoft.com/office/drawing/2014/main" id="{4D8DB61A-C1F6-48E3-86AD-31F060B6DACC}"/>
                  </a:ext>
                </a:extLst>
              </p14:cNvPr>
              <p14:cNvContentPartPr/>
              <p14:nvPr/>
            </p14:nvContentPartPr>
            <p14:xfrm>
              <a:off x="6612600" y="1906360"/>
              <a:ext cx="205920" cy="317160"/>
            </p14:xfrm>
          </p:contentPart>
        </mc:Choice>
        <mc:Fallback xmlns="">
          <p:pic>
            <p:nvPicPr>
              <p:cNvPr id="49" name="Ink 48">
                <a:extLst>
                  <a:ext uri="{FF2B5EF4-FFF2-40B4-BE49-F238E27FC236}">
                    <a16:creationId xmlns:a16="http://schemas.microsoft.com/office/drawing/2014/main" id="{4D8DB61A-C1F6-48E3-86AD-31F060B6DACC}"/>
                  </a:ext>
                </a:extLst>
              </p:cNvPr>
              <p:cNvPicPr/>
              <p:nvPr/>
            </p:nvPicPr>
            <p:blipFill>
              <a:blip r:embed="rId87"/>
              <a:stretch>
                <a:fillRect/>
              </a:stretch>
            </p:blipFill>
            <p:spPr>
              <a:xfrm>
                <a:off x="6603600" y="1897720"/>
                <a:ext cx="223560" cy="334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8">
            <p14:nvContentPartPr>
              <p14:cNvPr id="50" name="Ink 49">
                <a:extLst>
                  <a:ext uri="{FF2B5EF4-FFF2-40B4-BE49-F238E27FC236}">
                    <a16:creationId xmlns:a16="http://schemas.microsoft.com/office/drawing/2014/main" id="{1C092FB8-0F46-463B-B03B-F9EA6783A4A9}"/>
                  </a:ext>
                </a:extLst>
              </p14:cNvPr>
              <p14:cNvContentPartPr/>
              <p14:nvPr/>
            </p14:nvContentPartPr>
            <p14:xfrm>
              <a:off x="6638160" y="2367880"/>
              <a:ext cx="57240" cy="118800"/>
            </p14:xfrm>
          </p:contentPart>
        </mc:Choice>
        <mc:Fallback xmlns="">
          <p:pic>
            <p:nvPicPr>
              <p:cNvPr id="50" name="Ink 49">
                <a:extLst>
                  <a:ext uri="{FF2B5EF4-FFF2-40B4-BE49-F238E27FC236}">
                    <a16:creationId xmlns:a16="http://schemas.microsoft.com/office/drawing/2014/main" id="{1C092FB8-0F46-463B-B03B-F9EA6783A4A9}"/>
                  </a:ext>
                </a:extLst>
              </p:cNvPr>
              <p:cNvPicPr/>
              <p:nvPr/>
            </p:nvPicPr>
            <p:blipFill>
              <a:blip r:embed="rId89"/>
              <a:stretch>
                <a:fillRect/>
              </a:stretch>
            </p:blipFill>
            <p:spPr>
              <a:xfrm>
                <a:off x="6629520" y="2358880"/>
                <a:ext cx="74880" cy="136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0">
            <p14:nvContentPartPr>
              <p14:cNvPr id="52" name="Ink 51">
                <a:extLst>
                  <a:ext uri="{FF2B5EF4-FFF2-40B4-BE49-F238E27FC236}">
                    <a16:creationId xmlns:a16="http://schemas.microsoft.com/office/drawing/2014/main" id="{F58BB778-484A-4F63-A183-B50FD44470EC}"/>
                  </a:ext>
                </a:extLst>
              </p14:cNvPr>
              <p14:cNvContentPartPr/>
              <p14:nvPr/>
            </p14:nvContentPartPr>
            <p14:xfrm>
              <a:off x="6676680" y="2294800"/>
              <a:ext cx="23040" cy="28080"/>
            </p14:xfrm>
          </p:contentPart>
        </mc:Choice>
        <mc:Fallback xmlns="">
          <p:pic>
            <p:nvPicPr>
              <p:cNvPr id="52" name="Ink 51">
                <a:extLst>
                  <a:ext uri="{FF2B5EF4-FFF2-40B4-BE49-F238E27FC236}">
                    <a16:creationId xmlns:a16="http://schemas.microsoft.com/office/drawing/2014/main" id="{F58BB778-484A-4F63-A183-B50FD44470EC}"/>
                  </a:ext>
                </a:extLst>
              </p:cNvPr>
              <p:cNvPicPr/>
              <p:nvPr/>
            </p:nvPicPr>
            <p:blipFill>
              <a:blip r:embed="rId91"/>
              <a:stretch>
                <a:fillRect/>
              </a:stretch>
            </p:blipFill>
            <p:spPr>
              <a:xfrm>
                <a:off x="6668040" y="2286160"/>
                <a:ext cx="40680" cy="45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2">
            <p14:nvContentPartPr>
              <p14:cNvPr id="61" name="Ink 60">
                <a:extLst>
                  <a:ext uri="{FF2B5EF4-FFF2-40B4-BE49-F238E27FC236}">
                    <a16:creationId xmlns:a16="http://schemas.microsoft.com/office/drawing/2014/main" id="{BA37120F-FAF6-40AC-A427-3F3E84E13277}"/>
                  </a:ext>
                </a:extLst>
              </p14:cNvPr>
              <p14:cNvContentPartPr/>
              <p14:nvPr/>
            </p14:nvContentPartPr>
            <p14:xfrm>
              <a:off x="7065120" y="1821760"/>
              <a:ext cx="120240" cy="16200"/>
            </p14:xfrm>
          </p:contentPart>
        </mc:Choice>
        <mc:Fallback xmlns="">
          <p:pic>
            <p:nvPicPr>
              <p:cNvPr id="61" name="Ink 60">
                <a:extLst>
                  <a:ext uri="{FF2B5EF4-FFF2-40B4-BE49-F238E27FC236}">
                    <a16:creationId xmlns:a16="http://schemas.microsoft.com/office/drawing/2014/main" id="{BA37120F-FAF6-40AC-A427-3F3E84E13277}"/>
                  </a:ext>
                </a:extLst>
              </p:cNvPr>
              <p:cNvPicPr/>
              <p:nvPr/>
            </p:nvPicPr>
            <p:blipFill>
              <a:blip r:embed="rId93"/>
              <a:stretch>
                <a:fillRect/>
              </a:stretch>
            </p:blipFill>
            <p:spPr>
              <a:xfrm>
                <a:off x="7056120" y="1812760"/>
                <a:ext cx="137880" cy="33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4">
            <p14:nvContentPartPr>
              <p14:cNvPr id="73" name="Ink 72">
                <a:extLst>
                  <a:ext uri="{FF2B5EF4-FFF2-40B4-BE49-F238E27FC236}">
                    <a16:creationId xmlns:a16="http://schemas.microsoft.com/office/drawing/2014/main" id="{684CCEB6-5A74-4BBC-A4B0-68DBEF4212CC}"/>
                  </a:ext>
                </a:extLst>
              </p14:cNvPr>
              <p14:cNvContentPartPr/>
              <p14:nvPr/>
            </p14:nvContentPartPr>
            <p14:xfrm>
              <a:off x="6904560" y="1890520"/>
              <a:ext cx="757800" cy="431280"/>
            </p14:xfrm>
          </p:contentPart>
        </mc:Choice>
        <mc:Fallback xmlns="">
          <p:pic>
            <p:nvPicPr>
              <p:cNvPr id="73" name="Ink 72">
                <a:extLst>
                  <a:ext uri="{FF2B5EF4-FFF2-40B4-BE49-F238E27FC236}">
                    <a16:creationId xmlns:a16="http://schemas.microsoft.com/office/drawing/2014/main" id="{684CCEB6-5A74-4BBC-A4B0-68DBEF4212CC}"/>
                  </a:ext>
                </a:extLst>
              </p:cNvPr>
              <p:cNvPicPr/>
              <p:nvPr/>
            </p:nvPicPr>
            <p:blipFill>
              <a:blip r:embed="rId95"/>
              <a:stretch>
                <a:fillRect/>
              </a:stretch>
            </p:blipFill>
            <p:spPr>
              <a:xfrm>
                <a:off x="6895560" y="1881880"/>
                <a:ext cx="775440" cy="448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6">
            <p14:nvContentPartPr>
              <p14:cNvPr id="94" name="Ink 93">
                <a:extLst>
                  <a:ext uri="{FF2B5EF4-FFF2-40B4-BE49-F238E27FC236}">
                    <a16:creationId xmlns:a16="http://schemas.microsoft.com/office/drawing/2014/main" id="{A1B4C066-DB26-4337-B9F3-2EE00F1CA267}"/>
                  </a:ext>
                </a:extLst>
              </p14:cNvPr>
              <p14:cNvContentPartPr/>
              <p14:nvPr/>
            </p14:nvContentPartPr>
            <p14:xfrm>
              <a:off x="7732560" y="2012560"/>
              <a:ext cx="785160" cy="323280"/>
            </p14:xfrm>
          </p:contentPart>
        </mc:Choice>
        <mc:Fallback xmlns="">
          <p:pic>
            <p:nvPicPr>
              <p:cNvPr id="94" name="Ink 93">
                <a:extLst>
                  <a:ext uri="{FF2B5EF4-FFF2-40B4-BE49-F238E27FC236}">
                    <a16:creationId xmlns:a16="http://schemas.microsoft.com/office/drawing/2014/main" id="{A1B4C066-DB26-4337-B9F3-2EE00F1CA267}"/>
                  </a:ext>
                </a:extLst>
              </p:cNvPr>
              <p:cNvPicPr/>
              <p:nvPr/>
            </p:nvPicPr>
            <p:blipFill>
              <a:blip r:embed="rId97"/>
              <a:stretch>
                <a:fillRect/>
              </a:stretch>
            </p:blipFill>
            <p:spPr>
              <a:xfrm>
                <a:off x="7723560" y="2003570"/>
                <a:ext cx="802800" cy="3409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8">
            <p14:nvContentPartPr>
              <p14:cNvPr id="95" name="Ink 94">
                <a:extLst>
                  <a:ext uri="{FF2B5EF4-FFF2-40B4-BE49-F238E27FC236}">
                    <a16:creationId xmlns:a16="http://schemas.microsoft.com/office/drawing/2014/main" id="{5CBB70C3-F8F6-4773-AEE7-4B0FD251BAF6}"/>
                  </a:ext>
                </a:extLst>
              </p14:cNvPr>
              <p14:cNvContentPartPr/>
              <p14:nvPr/>
            </p14:nvContentPartPr>
            <p14:xfrm>
              <a:off x="8245560" y="1862800"/>
              <a:ext cx="200520" cy="86400"/>
            </p14:xfrm>
          </p:contentPart>
        </mc:Choice>
        <mc:Fallback xmlns="">
          <p:pic>
            <p:nvPicPr>
              <p:cNvPr id="95" name="Ink 94">
                <a:extLst>
                  <a:ext uri="{FF2B5EF4-FFF2-40B4-BE49-F238E27FC236}">
                    <a16:creationId xmlns:a16="http://schemas.microsoft.com/office/drawing/2014/main" id="{5CBB70C3-F8F6-4773-AEE7-4B0FD251BAF6}"/>
                  </a:ext>
                </a:extLst>
              </p:cNvPr>
              <p:cNvPicPr/>
              <p:nvPr/>
            </p:nvPicPr>
            <p:blipFill>
              <a:blip r:embed="rId99"/>
              <a:stretch>
                <a:fillRect/>
              </a:stretch>
            </p:blipFill>
            <p:spPr>
              <a:xfrm>
                <a:off x="8236560" y="1853800"/>
                <a:ext cx="218160" cy="104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0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4FC931D0-4D1B-4DC6-B867-CE04860860AA}"/>
                  </a:ext>
                </a:extLst>
              </p14:cNvPr>
              <p14:cNvContentPartPr/>
              <p14:nvPr/>
            </p14:nvContentPartPr>
            <p14:xfrm>
              <a:off x="4055160" y="2789440"/>
              <a:ext cx="171360" cy="2016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4FC931D0-4D1B-4DC6-B867-CE04860860AA}"/>
                  </a:ext>
                </a:extLst>
              </p:cNvPr>
              <p:cNvPicPr/>
              <p:nvPr/>
            </p:nvPicPr>
            <p:blipFill>
              <a:blip r:embed="rId101"/>
              <a:stretch>
                <a:fillRect/>
              </a:stretch>
            </p:blipFill>
            <p:spPr>
              <a:xfrm>
                <a:off x="4046160" y="2780800"/>
                <a:ext cx="189000" cy="37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2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1A590C69-AD1F-4865-BC10-BEDE8DE42569}"/>
                  </a:ext>
                </a:extLst>
              </p14:cNvPr>
              <p14:cNvContentPartPr/>
              <p14:nvPr/>
            </p14:nvContentPartPr>
            <p14:xfrm>
              <a:off x="4076760" y="2884840"/>
              <a:ext cx="139320" cy="972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1A590C69-AD1F-4865-BC10-BEDE8DE42569}"/>
                  </a:ext>
                </a:extLst>
              </p:cNvPr>
              <p:cNvPicPr/>
              <p:nvPr/>
            </p:nvPicPr>
            <p:blipFill>
              <a:blip r:embed="rId103"/>
              <a:stretch>
                <a:fillRect/>
              </a:stretch>
            </p:blipFill>
            <p:spPr>
              <a:xfrm>
                <a:off x="4067760" y="2875840"/>
                <a:ext cx="156960" cy="2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4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A9C563E8-09BC-4E40-99FB-88B37131B2E1}"/>
                  </a:ext>
                </a:extLst>
              </p14:cNvPr>
              <p14:cNvContentPartPr/>
              <p14:nvPr/>
            </p14:nvContentPartPr>
            <p14:xfrm>
              <a:off x="4458720" y="2822200"/>
              <a:ext cx="118440" cy="15444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A9C563E8-09BC-4E40-99FB-88B37131B2E1}"/>
                  </a:ext>
                </a:extLst>
              </p:cNvPr>
              <p:cNvPicPr/>
              <p:nvPr/>
            </p:nvPicPr>
            <p:blipFill>
              <a:blip r:embed="rId105"/>
              <a:stretch>
                <a:fillRect/>
              </a:stretch>
            </p:blipFill>
            <p:spPr>
              <a:xfrm>
                <a:off x="4449720" y="2813200"/>
                <a:ext cx="136080" cy="172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6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B96A600B-0152-447E-BFF6-55E5CBF1C722}"/>
                  </a:ext>
                </a:extLst>
              </p14:cNvPr>
              <p14:cNvContentPartPr/>
              <p14:nvPr/>
            </p14:nvContentPartPr>
            <p14:xfrm>
              <a:off x="4430640" y="2696560"/>
              <a:ext cx="199800" cy="5724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B96A600B-0152-447E-BFF6-55E5CBF1C722}"/>
                  </a:ext>
                </a:extLst>
              </p:cNvPr>
              <p:cNvPicPr/>
              <p:nvPr/>
            </p:nvPicPr>
            <p:blipFill>
              <a:blip r:embed="rId107"/>
              <a:stretch>
                <a:fillRect/>
              </a:stretch>
            </p:blipFill>
            <p:spPr>
              <a:xfrm>
                <a:off x="4422000" y="2687560"/>
                <a:ext cx="217440" cy="74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8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602D9FA0-7CC0-4F67-A59C-06290E749690}"/>
                  </a:ext>
                </a:extLst>
              </p14:cNvPr>
              <p14:cNvContentPartPr/>
              <p14:nvPr/>
            </p14:nvContentPartPr>
            <p14:xfrm>
              <a:off x="4431360" y="2639320"/>
              <a:ext cx="191520" cy="900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602D9FA0-7CC0-4F67-A59C-06290E749690}"/>
                  </a:ext>
                </a:extLst>
              </p:cNvPr>
              <p:cNvPicPr/>
              <p:nvPr/>
            </p:nvPicPr>
            <p:blipFill>
              <a:blip r:embed="rId109"/>
              <a:stretch>
                <a:fillRect/>
              </a:stretch>
            </p:blipFill>
            <p:spPr>
              <a:xfrm>
                <a:off x="4422720" y="2630680"/>
                <a:ext cx="209160" cy="26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0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38CE772D-9EB6-4E5C-82BF-D1B2B66E0B1E}"/>
                  </a:ext>
                </a:extLst>
              </p14:cNvPr>
              <p14:cNvContentPartPr/>
              <p14:nvPr/>
            </p14:nvContentPartPr>
            <p14:xfrm>
              <a:off x="5024280" y="3105880"/>
              <a:ext cx="23040" cy="74880"/>
            </p14:xfrm>
          </p:contentPart>
        </mc:Choice>
        <mc:Fallback xmlns=""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38CE772D-9EB6-4E5C-82BF-D1B2B66E0B1E}"/>
                  </a:ext>
                </a:extLst>
              </p:cNvPr>
              <p:cNvPicPr/>
              <p:nvPr/>
            </p:nvPicPr>
            <p:blipFill>
              <a:blip r:embed="rId111"/>
              <a:stretch>
                <a:fillRect/>
              </a:stretch>
            </p:blipFill>
            <p:spPr>
              <a:xfrm>
                <a:off x="5015640" y="3097240"/>
                <a:ext cx="40680" cy="92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2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82730086-F6EB-4B89-8C40-26BA9597E4E1}"/>
                  </a:ext>
                </a:extLst>
              </p14:cNvPr>
              <p14:cNvContentPartPr/>
              <p14:nvPr/>
            </p14:nvContentPartPr>
            <p14:xfrm>
              <a:off x="4697760" y="2801320"/>
              <a:ext cx="177480" cy="192240"/>
            </p14:xfrm>
          </p:contentPart>
        </mc:Choice>
        <mc:Fallback xmlns=""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82730086-F6EB-4B89-8C40-26BA9597E4E1}"/>
                  </a:ext>
                </a:extLst>
              </p:cNvPr>
              <p:cNvPicPr/>
              <p:nvPr/>
            </p:nvPicPr>
            <p:blipFill>
              <a:blip r:embed="rId113"/>
              <a:stretch>
                <a:fillRect/>
              </a:stretch>
            </p:blipFill>
            <p:spPr>
              <a:xfrm>
                <a:off x="4689120" y="2792337"/>
                <a:ext cx="195120" cy="20984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4">
            <p14:nvContentPartPr>
              <p14:cNvPr id="47" name="Ink 46">
                <a:extLst>
                  <a:ext uri="{FF2B5EF4-FFF2-40B4-BE49-F238E27FC236}">
                    <a16:creationId xmlns:a16="http://schemas.microsoft.com/office/drawing/2014/main" id="{2F97B5DE-432D-4204-9233-64FA0F8CA7D5}"/>
                  </a:ext>
                </a:extLst>
              </p14:cNvPr>
              <p14:cNvContentPartPr/>
              <p14:nvPr/>
            </p14:nvContentPartPr>
            <p14:xfrm>
              <a:off x="5655720" y="2560120"/>
              <a:ext cx="161640" cy="98280"/>
            </p14:xfrm>
          </p:contentPart>
        </mc:Choice>
        <mc:Fallback xmlns="">
          <p:pic>
            <p:nvPicPr>
              <p:cNvPr id="47" name="Ink 46">
                <a:extLst>
                  <a:ext uri="{FF2B5EF4-FFF2-40B4-BE49-F238E27FC236}">
                    <a16:creationId xmlns:a16="http://schemas.microsoft.com/office/drawing/2014/main" id="{2F97B5DE-432D-4204-9233-64FA0F8CA7D5}"/>
                  </a:ext>
                </a:extLst>
              </p:cNvPr>
              <p:cNvPicPr/>
              <p:nvPr/>
            </p:nvPicPr>
            <p:blipFill>
              <a:blip r:embed="rId115"/>
              <a:stretch>
                <a:fillRect/>
              </a:stretch>
            </p:blipFill>
            <p:spPr>
              <a:xfrm>
                <a:off x="5647080" y="2551120"/>
                <a:ext cx="179280" cy="115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6">
            <p14:nvContentPartPr>
              <p14:cNvPr id="48" name="Ink 47">
                <a:extLst>
                  <a:ext uri="{FF2B5EF4-FFF2-40B4-BE49-F238E27FC236}">
                    <a16:creationId xmlns:a16="http://schemas.microsoft.com/office/drawing/2014/main" id="{3F5B70A5-6816-4EDF-8FC7-C63AD99B0CCE}"/>
                  </a:ext>
                </a:extLst>
              </p14:cNvPr>
              <p14:cNvContentPartPr/>
              <p14:nvPr/>
            </p14:nvContentPartPr>
            <p14:xfrm>
              <a:off x="4976040" y="2718880"/>
              <a:ext cx="953640" cy="330480"/>
            </p14:xfrm>
          </p:contentPart>
        </mc:Choice>
        <mc:Fallback xmlns="">
          <p:pic>
            <p:nvPicPr>
              <p:cNvPr id="48" name="Ink 47">
                <a:extLst>
                  <a:ext uri="{FF2B5EF4-FFF2-40B4-BE49-F238E27FC236}">
                    <a16:creationId xmlns:a16="http://schemas.microsoft.com/office/drawing/2014/main" id="{3F5B70A5-6816-4EDF-8FC7-C63AD99B0CCE}"/>
                  </a:ext>
                </a:extLst>
              </p:cNvPr>
              <p:cNvPicPr/>
              <p:nvPr/>
            </p:nvPicPr>
            <p:blipFill>
              <a:blip r:embed="rId117"/>
              <a:stretch>
                <a:fillRect/>
              </a:stretch>
            </p:blipFill>
            <p:spPr>
              <a:xfrm>
                <a:off x="4967397" y="2710231"/>
                <a:ext cx="971287" cy="34813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8">
            <p14:nvContentPartPr>
              <p14:cNvPr id="56" name="Ink 55">
                <a:extLst>
                  <a:ext uri="{FF2B5EF4-FFF2-40B4-BE49-F238E27FC236}">
                    <a16:creationId xmlns:a16="http://schemas.microsoft.com/office/drawing/2014/main" id="{AE7215B1-300F-4E69-BA71-4665B04A81F7}"/>
                  </a:ext>
                </a:extLst>
              </p14:cNvPr>
              <p14:cNvContentPartPr/>
              <p14:nvPr/>
            </p14:nvContentPartPr>
            <p14:xfrm>
              <a:off x="6109320" y="2738680"/>
              <a:ext cx="167040" cy="203400"/>
            </p14:xfrm>
          </p:contentPart>
        </mc:Choice>
        <mc:Fallback xmlns="">
          <p:pic>
            <p:nvPicPr>
              <p:cNvPr id="56" name="Ink 55">
                <a:extLst>
                  <a:ext uri="{FF2B5EF4-FFF2-40B4-BE49-F238E27FC236}">
                    <a16:creationId xmlns:a16="http://schemas.microsoft.com/office/drawing/2014/main" id="{AE7215B1-300F-4E69-BA71-4665B04A81F7}"/>
                  </a:ext>
                </a:extLst>
              </p:cNvPr>
              <p:cNvPicPr/>
              <p:nvPr/>
            </p:nvPicPr>
            <p:blipFill>
              <a:blip r:embed="rId119"/>
              <a:stretch>
                <a:fillRect/>
              </a:stretch>
            </p:blipFill>
            <p:spPr>
              <a:xfrm>
                <a:off x="6100680" y="2729680"/>
                <a:ext cx="184680" cy="221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0">
            <p14:nvContentPartPr>
              <p14:cNvPr id="57" name="Ink 56">
                <a:extLst>
                  <a:ext uri="{FF2B5EF4-FFF2-40B4-BE49-F238E27FC236}">
                    <a16:creationId xmlns:a16="http://schemas.microsoft.com/office/drawing/2014/main" id="{046CAFF6-D1EB-4033-BA21-1DD41C8F3BF4}"/>
                  </a:ext>
                </a:extLst>
              </p14:cNvPr>
              <p14:cNvContentPartPr/>
              <p14:nvPr/>
            </p14:nvContentPartPr>
            <p14:xfrm>
              <a:off x="6403800" y="2714920"/>
              <a:ext cx="235800" cy="228960"/>
            </p14:xfrm>
          </p:contentPart>
        </mc:Choice>
        <mc:Fallback xmlns="">
          <p:pic>
            <p:nvPicPr>
              <p:cNvPr id="57" name="Ink 56">
                <a:extLst>
                  <a:ext uri="{FF2B5EF4-FFF2-40B4-BE49-F238E27FC236}">
                    <a16:creationId xmlns:a16="http://schemas.microsoft.com/office/drawing/2014/main" id="{046CAFF6-D1EB-4033-BA21-1DD41C8F3BF4}"/>
                  </a:ext>
                </a:extLst>
              </p:cNvPr>
              <p:cNvPicPr/>
              <p:nvPr/>
            </p:nvPicPr>
            <p:blipFill>
              <a:blip r:embed="rId121"/>
              <a:stretch>
                <a:fillRect/>
              </a:stretch>
            </p:blipFill>
            <p:spPr>
              <a:xfrm>
                <a:off x="6394800" y="2706280"/>
                <a:ext cx="253440" cy="246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2">
            <p14:nvContentPartPr>
              <p14:cNvPr id="58" name="Ink 57">
                <a:extLst>
                  <a:ext uri="{FF2B5EF4-FFF2-40B4-BE49-F238E27FC236}">
                    <a16:creationId xmlns:a16="http://schemas.microsoft.com/office/drawing/2014/main" id="{3E761ADC-06E1-4C26-8025-68A957A5C9DE}"/>
                  </a:ext>
                </a:extLst>
              </p14:cNvPr>
              <p14:cNvContentPartPr/>
              <p14:nvPr/>
            </p14:nvContentPartPr>
            <p14:xfrm>
              <a:off x="6464640" y="3091480"/>
              <a:ext cx="39240" cy="61200"/>
            </p14:xfrm>
          </p:contentPart>
        </mc:Choice>
        <mc:Fallback xmlns="">
          <p:pic>
            <p:nvPicPr>
              <p:cNvPr id="58" name="Ink 57">
                <a:extLst>
                  <a:ext uri="{FF2B5EF4-FFF2-40B4-BE49-F238E27FC236}">
                    <a16:creationId xmlns:a16="http://schemas.microsoft.com/office/drawing/2014/main" id="{3E761ADC-06E1-4C26-8025-68A957A5C9DE}"/>
                  </a:ext>
                </a:extLst>
              </p:cNvPr>
              <p:cNvPicPr/>
              <p:nvPr/>
            </p:nvPicPr>
            <p:blipFill>
              <a:blip r:embed="rId123"/>
              <a:stretch>
                <a:fillRect/>
              </a:stretch>
            </p:blipFill>
            <p:spPr>
              <a:xfrm>
                <a:off x="6456000" y="3082480"/>
                <a:ext cx="56880" cy="78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4">
            <p14:nvContentPartPr>
              <p14:cNvPr id="62" name="Ink 61">
                <a:extLst>
                  <a:ext uri="{FF2B5EF4-FFF2-40B4-BE49-F238E27FC236}">
                    <a16:creationId xmlns:a16="http://schemas.microsoft.com/office/drawing/2014/main" id="{D4DB3600-269D-43FE-B559-43AD492B54AE}"/>
                  </a:ext>
                </a:extLst>
              </p14:cNvPr>
              <p14:cNvContentPartPr/>
              <p14:nvPr/>
            </p14:nvContentPartPr>
            <p14:xfrm>
              <a:off x="6515040" y="3032080"/>
              <a:ext cx="21600" cy="5400"/>
            </p14:xfrm>
          </p:contentPart>
        </mc:Choice>
        <mc:Fallback xmlns="">
          <p:pic>
            <p:nvPicPr>
              <p:cNvPr id="62" name="Ink 61">
                <a:extLst>
                  <a:ext uri="{FF2B5EF4-FFF2-40B4-BE49-F238E27FC236}">
                    <a16:creationId xmlns:a16="http://schemas.microsoft.com/office/drawing/2014/main" id="{D4DB3600-269D-43FE-B559-43AD492B54AE}"/>
                  </a:ext>
                </a:extLst>
              </p:cNvPr>
              <p:cNvPicPr/>
              <p:nvPr/>
            </p:nvPicPr>
            <p:blipFill>
              <a:blip r:embed="rId125"/>
              <a:stretch>
                <a:fillRect/>
              </a:stretch>
            </p:blipFill>
            <p:spPr>
              <a:xfrm>
                <a:off x="6506040" y="3023080"/>
                <a:ext cx="39240" cy="23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6">
            <p14:nvContentPartPr>
              <p14:cNvPr id="86" name="Ink 85">
                <a:extLst>
                  <a:ext uri="{FF2B5EF4-FFF2-40B4-BE49-F238E27FC236}">
                    <a16:creationId xmlns:a16="http://schemas.microsoft.com/office/drawing/2014/main" id="{272222FD-022F-44C2-B9C2-C5A25A5A2EB3}"/>
                  </a:ext>
                </a:extLst>
              </p14:cNvPr>
              <p14:cNvContentPartPr/>
              <p14:nvPr/>
            </p14:nvContentPartPr>
            <p14:xfrm>
              <a:off x="6718440" y="2558680"/>
              <a:ext cx="942120" cy="426960"/>
            </p14:xfrm>
          </p:contentPart>
        </mc:Choice>
        <mc:Fallback xmlns="">
          <p:pic>
            <p:nvPicPr>
              <p:cNvPr id="86" name="Ink 85">
                <a:extLst>
                  <a:ext uri="{FF2B5EF4-FFF2-40B4-BE49-F238E27FC236}">
                    <a16:creationId xmlns:a16="http://schemas.microsoft.com/office/drawing/2014/main" id="{272222FD-022F-44C2-B9C2-C5A25A5A2EB3}"/>
                  </a:ext>
                </a:extLst>
              </p:cNvPr>
              <p:cNvPicPr/>
              <p:nvPr/>
            </p:nvPicPr>
            <p:blipFill>
              <a:blip r:embed="rId127"/>
              <a:stretch>
                <a:fillRect/>
              </a:stretch>
            </p:blipFill>
            <p:spPr>
              <a:xfrm>
                <a:off x="6709800" y="2549672"/>
                <a:ext cx="959760" cy="44461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8">
            <p14:nvContentPartPr>
              <p14:cNvPr id="53" name="Ink 52">
                <a:extLst>
                  <a:ext uri="{FF2B5EF4-FFF2-40B4-BE49-F238E27FC236}">
                    <a16:creationId xmlns:a16="http://schemas.microsoft.com/office/drawing/2014/main" id="{E6A34949-0B38-4BD6-A8A8-CD8462DA206A}"/>
                  </a:ext>
                </a:extLst>
              </p14:cNvPr>
              <p14:cNvContentPartPr/>
              <p14:nvPr/>
            </p14:nvContentPartPr>
            <p14:xfrm>
              <a:off x="1905960" y="3215680"/>
              <a:ext cx="897480" cy="361080"/>
            </p14:xfrm>
          </p:contentPart>
        </mc:Choice>
        <mc:Fallback xmlns="">
          <p:pic>
            <p:nvPicPr>
              <p:cNvPr id="53" name="Ink 52">
                <a:extLst>
                  <a:ext uri="{FF2B5EF4-FFF2-40B4-BE49-F238E27FC236}">
                    <a16:creationId xmlns:a16="http://schemas.microsoft.com/office/drawing/2014/main" id="{E6A34949-0B38-4BD6-A8A8-CD8462DA206A}"/>
                  </a:ext>
                </a:extLst>
              </p:cNvPr>
              <p:cNvPicPr/>
              <p:nvPr/>
            </p:nvPicPr>
            <p:blipFill>
              <a:blip r:embed="rId129"/>
              <a:stretch>
                <a:fillRect/>
              </a:stretch>
            </p:blipFill>
            <p:spPr>
              <a:xfrm>
                <a:off x="1896960" y="3207040"/>
                <a:ext cx="915120" cy="378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0">
            <p14:nvContentPartPr>
              <p14:cNvPr id="63" name="Ink 62">
                <a:extLst>
                  <a:ext uri="{FF2B5EF4-FFF2-40B4-BE49-F238E27FC236}">
                    <a16:creationId xmlns:a16="http://schemas.microsoft.com/office/drawing/2014/main" id="{4F7DF870-3FE6-4091-BBA6-5797934D06F8}"/>
                  </a:ext>
                </a:extLst>
              </p14:cNvPr>
              <p14:cNvContentPartPr/>
              <p14:nvPr/>
            </p14:nvContentPartPr>
            <p14:xfrm>
              <a:off x="3348840" y="3713200"/>
              <a:ext cx="40680" cy="60840"/>
            </p14:xfrm>
          </p:contentPart>
        </mc:Choice>
        <mc:Fallback xmlns="">
          <p:pic>
            <p:nvPicPr>
              <p:cNvPr id="63" name="Ink 62">
                <a:extLst>
                  <a:ext uri="{FF2B5EF4-FFF2-40B4-BE49-F238E27FC236}">
                    <a16:creationId xmlns:a16="http://schemas.microsoft.com/office/drawing/2014/main" id="{4F7DF870-3FE6-4091-BBA6-5797934D06F8}"/>
                  </a:ext>
                </a:extLst>
              </p:cNvPr>
              <p:cNvPicPr/>
              <p:nvPr/>
            </p:nvPicPr>
            <p:blipFill>
              <a:blip r:embed="rId131"/>
              <a:stretch>
                <a:fillRect/>
              </a:stretch>
            </p:blipFill>
            <p:spPr>
              <a:xfrm>
                <a:off x="3339840" y="3704200"/>
                <a:ext cx="58320" cy="78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2">
            <p14:nvContentPartPr>
              <p14:cNvPr id="74" name="Ink 73">
                <a:extLst>
                  <a:ext uri="{FF2B5EF4-FFF2-40B4-BE49-F238E27FC236}">
                    <a16:creationId xmlns:a16="http://schemas.microsoft.com/office/drawing/2014/main" id="{AB1339C2-F72F-4D2B-BD1E-7F5844BDFAA9}"/>
                  </a:ext>
                </a:extLst>
              </p14:cNvPr>
              <p14:cNvContentPartPr/>
              <p14:nvPr/>
            </p14:nvContentPartPr>
            <p14:xfrm>
              <a:off x="3308880" y="3384520"/>
              <a:ext cx="810720" cy="278640"/>
            </p14:xfrm>
          </p:contentPart>
        </mc:Choice>
        <mc:Fallback xmlns="">
          <p:pic>
            <p:nvPicPr>
              <p:cNvPr id="74" name="Ink 73">
                <a:extLst>
                  <a:ext uri="{FF2B5EF4-FFF2-40B4-BE49-F238E27FC236}">
                    <a16:creationId xmlns:a16="http://schemas.microsoft.com/office/drawing/2014/main" id="{AB1339C2-F72F-4D2B-BD1E-7F5844BDFAA9}"/>
                  </a:ext>
                </a:extLst>
              </p:cNvPr>
              <p:cNvPicPr/>
              <p:nvPr/>
            </p:nvPicPr>
            <p:blipFill>
              <a:blip r:embed="rId133"/>
              <a:stretch>
                <a:fillRect/>
              </a:stretch>
            </p:blipFill>
            <p:spPr>
              <a:xfrm>
                <a:off x="3299880" y="3375520"/>
                <a:ext cx="828360" cy="296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4">
            <p14:nvContentPartPr>
              <p14:cNvPr id="75" name="Ink 74">
                <a:extLst>
                  <a:ext uri="{FF2B5EF4-FFF2-40B4-BE49-F238E27FC236}">
                    <a16:creationId xmlns:a16="http://schemas.microsoft.com/office/drawing/2014/main" id="{8D41EC7D-38C2-487F-B937-98A08D7B2D66}"/>
                  </a:ext>
                </a:extLst>
              </p14:cNvPr>
              <p14:cNvContentPartPr/>
              <p14:nvPr/>
            </p14:nvContentPartPr>
            <p14:xfrm>
              <a:off x="3837000" y="3266440"/>
              <a:ext cx="165960" cy="61200"/>
            </p14:xfrm>
          </p:contentPart>
        </mc:Choice>
        <mc:Fallback xmlns="">
          <p:pic>
            <p:nvPicPr>
              <p:cNvPr id="75" name="Ink 74">
                <a:extLst>
                  <a:ext uri="{FF2B5EF4-FFF2-40B4-BE49-F238E27FC236}">
                    <a16:creationId xmlns:a16="http://schemas.microsoft.com/office/drawing/2014/main" id="{8D41EC7D-38C2-487F-B937-98A08D7B2D66}"/>
                  </a:ext>
                </a:extLst>
              </p:cNvPr>
              <p:cNvPicPr/>
              <p:nvPr/>
            </p:nvPicPr>
            <p:blipFill>
              <a:blip r:embed="rId135"/>
              <a:stretch>
                <a:fillRect/>
              </a:stretch>
            </p:blipFill>
            <p:spPr>
              <a:xfrm>
                <a:off x="3828000" y="3257440"/>
                <a:ext cx="183600" cy="78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6">
            <p14:nvContentPartPr>
              <p14:cNvPr id="76" name="Ink 75">
                <a:extLst>
                  <a:ext uri="{FF2B5EF4-FFF2-40B4-BE49-F238E27FC236}">
                    <a16:creationId xmlns:a16="http://schemas.microsoft.com/office/drawing/2014/main" id="{C27728DD-EE70-4251-B587-6EFDC70C0CF0}"/>
                  </a:ext>
                </a:extLst>
              </p14:cNvPr>
              <p14:cNvContentPartPr/>
              <p14:nvPr/>
            </p14:nvContentPartPr>
            <p14:xfrm>
              <a:off x="4221480" y="3438880"/>
              <a:ext cx="129600" cy="10800"/>
            </p14:xfrm>
          </p:contentPart>
        </mc:Choice>
        <mc:Fallback xmlns="">
          <p:pic>
            <p:nvPicPr>
              <p:cNvPr id="76" name="Ink 75">
                <a:extLst>
                  <a:ext uri="{FF2B5EF4-FFF2-40B4-BE49-F238E27FC236}">
                    <a16:creationId xmlns:a16="http://schemas.microsoft.com/office/drawing/2014/main" id="{C27728DD-EE70-4251-B587-6EFDC70C0CF0}"/>
                  </a:ext>
                </a:extLst>
              </p:cNvPr>
              <p:cNvPicPr/>
              <p:nvPr/>
            </p:nvPicPr>
            <p:blipFill>
              <a:blip r:embed="rId137"/>
              <a:stretch>
                <a:fillRect/>
              </a:stretch>
            </p:blipFill>
            <p:spPr>
              <a:xfrm>
                <a:off x="4212480" y="3429880"/>
                <a:ext cx="147240" cy="28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8">
            <p14:nvContentPartPr>
              <p14:cNvPr id="77" name="Ink 76">
                <a:extLst>
                  <a:ext uri="{FF2B5EF4-FFF2-40B4-BE49-F238E27FC236}">
                    <a16:creationId xmlns:a16="http://schemas.microsoft.com/office/drawing/2014/main" id="{3027931C-F915-4AAE-95A1-C05B33E847BB}"/>
                  </a:ext>
                </a:extLst>
              </p14:cNvPr>
              <p14:cNvContentPartPr/>
              <p14:nvPr/>
            </p14:nvContentPartPr>
            <p14:xfrm>
              <a:off x="4243080" y="3491800"/>
              <a:ext cx="87840" cy="19080"/>
            </p14:xfrm>
          </p:contentPart>
        </mc:Choice>
        <mc:Fallback xmlns="">
          <p:pic>
            <p:nvPicPr>
              <p:cNvPr id="77" name="Ink 76">
                <a:extLst>
                  <a:ext uri="{FF2B5EF4-FFF2-40B4-BE49-F238E27FC236}">
                    <a16:creationId xmlns:a16="http://schemas.microsoft.com/office/drawing/2014/main" id="{3027931C-F915-4AAE-95A1-C05B33E847BB}"/>
                  </a:ext>
                </a:extLst>
              </p:cNvPr>
              <p:cNvPicPr/>
              <p:nvPr/>
            </p:nvPicPr>
            <p:blipFill>
              <a:blip r:embed="rId139"/>
              <a:stretch>
                <a:fillRect/>
              </a:stretch>
            </p:blipFill>
            <p:spPr>
              <a:xfrm>
                <a:off x="4234440" y="3482800"/>
                <a:ext cx="105480" cy="36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0">
            <p14:nvContentPartPr>
              <p14:cNvPr id="92" name="Ink 91">
                <a:extLst>
                  <a:ext uri="{FF2B5EF4-FFF2-40B4-BE49-F238E27FC236}">
                    <a16:creationId xmlns:a16="http://schemas.microsoft.com/office/drawing/2014/main" id="{8D9FE9C4-43D7-4AB2-94B2-A4B55403BD52}"/>
                  </a:ext>
                </a:extLst>
              </p14:cNvPr>
              <p14:cNvContentPartPr/>
              <p14:nvPr/>
            </p14:nvContentPartPr>
            <p14:xfrm>
              <a:off x="4454760" y="3239800"/>
              <a:ext cx="352080" cy="496800"/>
            </p14:xfrm>
          </p:contentPart>
        </mc:Choice>
        <mc:Fallback xmlns="">
          <p:pic>
            <p:nvPicPr>
              <p:cNvPr id="92" name="Ink 91">
                <a:extLst>
                  <a:ext uri="{FF2B5EF4-FFF2-40B4-BE49-F238E27FC236}">
                    <a16:creationId xmlns:a16="http://schemas.microsoft.com/office/drawing/2014/main" id="{8D9FE9C4-43D7-4AB2-94B2-A4B55403BD52}"/>
                  </a:ext>
                </a:extLst>
              </p:cNvPr>
              <p:cNvPicPr/>
              <p:nvPr/>
            </p:nvPicPr>
            <p:blipFill>
              <a:blip r:embed="rId141"/>
              <a:stretch>
                <a:fillRect/>
              </a:stretch>
            </p:blipFill>
            <p:spPr>
              <a:xfrm>
                <a:off x="4445769" y="3231160"/>
                <a:ext cx="369702" cy="514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2">
            <p14:nvContentPartPr>
              <p14:cNvPr id="104" name="Ink 103">
                <a:extLst>
                  <a:ext uri="{FF2B5EF4-FFF2-40B4-BE49-F238E27FC236}">
                    <a16:creationId xmlns:a16="http://schemas.microsoft.com/office/drawing/2014/main" id="{C118A89E-D2E8-4FB0-A1BD-ED0FCF4F8765}"/>
                  </a:ext>
                </a:extLst>
              </p14:cNvPr>
              <p14:cNvContentPartPr/>
              <p14:nvPr/>
            </p14:nvContentPartPr>
            <p14:xfrm>
              <a:off x="4888920" y="3297040"/>
              <a:ext cx="784800" cy="327600"/>
            </p14:xfrm>
          </p:contentPart>
        </mc:Choice>
        <mc:Fallback xmlns="">
          <p:pic>
            <p:nvPicPr>
              <p:cNvPr id="104" name="Ink 103">
                <a:extLst>
                  <a:ext uri="{FF2B5EF4-FFF2-40B4-BE49-F238E27FC236}">
                    <a16:creationId xmlns:a16="http://schemas.microsoft.com/office/drawing/2014/main" id="{C118A89E-D2E8-4FB0-A1BD-ED0FCF4F8765}"/>
                  </a:ext>
                </a:extLst>
              </p:cNvPr>
              <p:cNvPicPr/>
              <p:nvPr/>
            </p:nvPicPr>
            <p:blipFill>
              <a:blip r:embed="rId143"/>
              <a:stretch>
                <a:fillRect/>
              </a:stretch>
            </p:blipFill>
            <p:spPr>
              <a:xfrm>
                <a:off x="4880280" y="3288050"/>
                <a:ext cx="802440" cy="34522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4">
            <p14:nvContentPartPr>
              <p14:cNvPr id="105" name="Ink 104">
                <a:extLst>
                  <a:ext uri="{FF2B5EF4-FFF2-40B4-BE49-F238E27FC236}">
                    <a16:creationId xmlns:a16="http://schemas.microsoft.com/office/drawing/2014/main" id="{B2443836-A296-4481-9CFC-EDD0E0FC0A67}"/>
                  </a:ext>
                </a:extLst>
              </p14:cNvPr>
              <p14:cNvContentPartPr/>
              <p14:nvPr/>
            </p14:nvContentPartPr>
            <p14:xfrm>
              <a:off x="5831040" y="3474160"/>
              <a:ext cx="163080" cy="5760"/>
            </p14:xfrm>
          </p:contentPart>
        </mc:Choice>
        <mc:Fallback xmlns="">
          <p:pic>
            <p:nvPicPr>
              <p:cNvPr id="105" name="Ink 104">
                <a:extLst>
                  <a:ext uri="{FF2B5EF4-FFF2-40B4-BE49-F238E27FC236}">
                    <a16:creationId xmlns:a16="http://schemas.microsoft.com/office/drawing/2014/main" id="{B2443836-A296-4481-9CFC-EDD0E0FC0A67}"/>
                  </a:ext>
                </a:extLst>
              </p:cNvPr>
              <p:cNvPicPr/>
              <p:nvPr/>
            </p:nvPicPr>
            <p:blipFill>
              <a:blip r:embed="rId145"/>
              <a:stretch>
                <a:fillRect/>
              </a:stretch>
            </p:blipFill>
            <p:spPr>
              <a:xfrm>
                <a:off x="5822400" y="3465520"/>
                <a:ext cx="180720" cy="23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6">
            <p14:nvContentPartPr>
              <p14:cNvPr id="106" name="Ink 105">
                <a:extLst>
                  <a:ext uri="{FF2B5EF4-FFF2-40B4-BE49-F238E27FC236}">
                    <a16:creationId xmlns:a16="http://schemas.microsoft.com/office/drawing/2014/main" id="{0E12924A-322A-4782-A8A5-17DFF503A5D6}"/>
                  </a:ext>
                </a:extLst>
              </p14:cNvPr>
              <p14:cNvContentPartPr/>
              <p14:nvPr/>
            </p14:nvContentPartPr>
            <p14:xfrm>
              <a:off x="5872080" y="3531400"/>
              <a:ext cx="139680" cy="9720"/>
            </p14:xfrm>
          </p:contentPart>
        </mc:Choice>
        <mc:Fallback xmlns="">
          <p:pic>
            <p:nvPicPr>
              <p:cNvPr id="106" name="Ink 105">
                <a:extLst>
                  <a:ext uri="{FF2B5EF4-FFF2-40B4-BE49-F238E27FC236}">
                    <a16:creationId xmlns:a16="http://schemas.microsoft.com/office/drawing/2014/main" id="{0E12924A-322A-4782-A8A5-17DFF503A5D6}"/>
                  </a:ext>
                </a:extLst>
              </p:cNvPr>
              <p:cNvPicPr/>
              <p:nvPr/>
            </p:nvPicPr>
            <p:blipFill>
              <a:blip r:embed="rId147"/>
              <a:stretch>
                <a:fillRect/>
              </a:stretch>
            </p:blipFill>
            <p:spPr>
              <a:xfrm>
                <a:off x="5863440" y="3522760"/>
                <a:ext cx="157320" cy="2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8">
            <p14:nvContentPartPr>
              <p14:cNvPr id="117" name="Ink 116">
                <a:extLst>
                  <a:ext uri="{FF2B5EF4-FFF2-40B4-BE49-F238E27FC236}">
                    <a16:creationId xmlns:a16="http://schemas.microsoft.com/office/drawing/2014/main" id="{27B9FF59-1D55-4297-BEF9-0BFB3F2DA075}"/>
                  </a:ext>
                </a:extLst>
              </p14:cNvPr>
              <p14:cNvContentPartPr/>
              <p14:nvPr/>
            </p14:nvContentPartPr>
            <p14:xfrm>
              <a:off x="6181680" y="3256000"/>
              <a:ext cx="684360" cy="453600"/>
            </p14:xfrm>
          </p:contentPart>
        </mc:Choice>
        <mc:Fallback xmlns="">
          <p:pic>
            <p:nvPicPr>
              <p:cNvPr id="117" name="Ink 116">
                <a:extLst>
                  <a:ext uri="{FF2B5EF4-FFF2-40B4-BE49-F238E27FC236}">
                    <a16:creationId xmlns:a16="http://schemas.microsoft.com/office/drawing/2014/main" id="{27B9FF59-1D55-4297-BEF9-0BFB3F2DA075}"/>
                  </a:ext>
                </a:extLst>
              </p:cNvPr>
              <p:cNvPicPr/>
              <p:nvPr/>
            </p:nvPicPr>
            <p:blipFill>
              <a:blip r:embed="rId149"/>
              <a:stretch>
                <a:fillRect/>
              </a:stretch>
            </p:blipFill>
            <p:spPr>
              <a:xfrm>
                <a:off x="6173035" y="3247353"/>
                <a:ext cx="702009" cy="47125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0">
            <p14:nvContentPartPr>
              <p14:cNvPr id="118" name="Ink 117">
                <a:extLst>
                  <a:ext uri="{FF2B5EF4-FFF2-40B4-BE49-F238E27FC236}">
                    <a16:creationId xmlns:a16="http://schemas.microsoft.com/office/drawing/2014/main" id="{05B03B1B-CB04-4BC2-8432-4FEB65B2E6B3}"/>
                  </a:ext>
                </a:extLst>
              </p14:cNvPr>
              <p14:cNvContentPartPr/>
              <p14:nvPr/>
            </p14:nvContentPartPr>
            <p14:xfrm>
              <a:off x="6966480" y="3399280"/>
              <a:ext cx="123480" cy="164520"/>
            </p14:xfrm>
          </p:contentPart>
        </mc:Choice>
        <mc:Fallback xmlns="">
          <p:pic>
            <p:nvPicPr>
              <p:cNvPr id="118" name="Ink 117">
                <a:extLst>
                  <a:ext uri="{FF2B5EF4-FFF2-40B4-BE49-F238E27FC236}">
                    <a16:creationId xmlns:a16="http://schemas.microsoft.com/office/drawing/2014/main" id="{05B03B1B-CB04-4BC2-8432-4FEB65B2E6B3}"/>
                  </a:ext>
                </a:extLst>
              </p:cNvPr>
              <p:cNvPicPr/>
              <p:nvPr/>
            </p:nvPicPr>
            <p:blipFill>
              <a:blip r:embed="rId151"/>
              <a:stretch>
                <a:fillRect/>
              </a:stretch>
            </p:blipFill>
            <p:spPr>
              <a:xfrm>
                <a:off x="6957480" y="3390280"/>
                <a:ext cx="141120" cy="182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2">
            <p14:nvContentPartPr>
              <p14:cNvPr id="119" name="Ink 118">
                <a:extLst>
                  <a:ext uri="{FF2B5EF4-FFF2-40B4-BE49-F238E27FC236}">
                    <a16:creationId xmlns:a16="http://schemas.microsoft.com/office/drawing/2014/main" id="{80491044-A8C5-4FC9-8C19-F2CAC5E43E41}"/>
                  </a:ext>
                </a:extLst>
              </p14:cNvPr>
              <p14:cNvContentPartPr/>
              <p14:nvPr/>
            </p14:nvContentPartPr>
            <p14:xfrm>
              <a:off x="6957120" y="3322240"/>
              <a:ext cx="124200" cy="37440"/>
            </p14:xfrm>
          </p:contentPart>
        </mc:Choice>
        <mc:Fallback xmlns="">
          <p:pic>
            <p:nvPicPr>
              <p:cNvPr id="119" name="Ink 118">
                <a:extLst>
                  <a:ext uri="{FF2B5EF4-FFF2-40B4-BE49-F238E27FC236}">
                    <a16:creationId xmlns:a16="http://schemas.microsoft.com/office/drawing/2014/main" id="{80491044-A8C5-4FC9-8C19-F2CAC5E43E41}"/>
                  </a:ext>
                </a:extLst>
              </p:cNvPr>
              <p:cNvPicPr/>
              <p:nvPr/>
            </p:nvPicPr>
            <p:blipFill>
              <a:blip r:embed="rId153"/>
              <a:stretch>
                <a:fillRect/>
              </a:stretch>
            </p:blipFill>
            <p:spPr>
              <a:xfrm>
                <a:off x="6948480" y="3313240"/>
                <a:ext cx="141840" cy="55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4">
            <p14:nvContentPartPr>
              <p14:cNvPr id="120" name="Ink 119">
                <a:extLst>
                  <a:ext uri="{FF2B5EF4-FFF2-40B4-BE49-F238E27FC236}">
                    <a16:creationId xmlns:a16="http://schemas.microsoft.com/office/drawing/2014/main" id="{102BAB99-5368-410E-A4CF-6D1A302DB7B7}"/>
                  </a:ext>
                </a:extLst>
              </p14:cNvPr>
              <p14:cNvContentPartPr/>
              <p14:nvPr/>
            </p14:nvContentPartPr>
            <p14:xfrm>
              <a:off x="6968640" y="3239800"/>
              <a:ext cx="128880" cy="13680"/>
            </p14:xfrm>
          </p:contentPart>
        </mc:Choice>
        <mc:Fallback xmlns="">
          <p:pic>
            <p:nvPicPr>
              <p:cNvPr id="120" name="Ink 119">
                <a:extLst>
                  <a:ext uri="{FF2B5EF4-FFF2-40B4-BE49-F238E27FC236}">
                    <a16:creationId xmlns:a16="http://schemas.microsoft.com/office/drawing/2014/main" id="{102BAB99-5368-410E-A4CF-6D1A302DB7B7}"/>
                  </a:ext>
                </a:extLst>
              </p:cNvPr>
              <p:cNvPicPr/>
              <p:nvPr/>
            </p:nvPicPr>
            <p:blipFill>
              <a:blip r:embed="rId155"/>
              <a:stretch>
                <a:fillRect/>
              </a:stretch>
            </p:blipFill>
            <p:spPr>
              <a:xfrm>
                <a:off x="6959640" y="3230800"/>
                <a:ext cx="146520" cy="31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6">
            <p14:nvContentPartPr>
              <p14:cNvPr id="121" name="Ink 120">
                <a:extLst>
                  <a:ext uri="{FF2B5EF4-FFF2-40B4-BE49-F238E27FC236}">
                    <a16:creationId xmlns:a16="http://schemas.microsoft.com/office/drawing/2014/main" id="{232B5F05-27B7-4240-866A-508AA9F6362A}"/>
                  </a:ext>
                </a:extLst>
              </p14:cNvPr>
              <p14:cNvContentPartPr/>
              <p14:nvPr/>
            </p14:nvContentPartPr>
            <p14:xfrm>
              <a:off x="7316400" y="3430600"/>
              <a:ext cx="147600" cy="4320"/>
            </p14:xfrm>
          </p:contentPart>
        </mc:Choice>
        <mc:Fallback xmlns="">
          <p:pic>
            <p:nvPicPr>
              <p:cNvPr id="121" name="Ink 120">
                <a:extLst>
                  <a:ext uri="{FF2B5EF4-FFF2-40B4-BE49-F238E27FC236}">
                    <a16:creationId xmlns:a16="http://schemas.microsoft.com/office/drawing/2014/main" id="{232B5F05-27B7-4240-866A-508AA9F6362A}"/>
                  </a:ext>
                </a:extLst>
              </p:cNvPr>
              <p:cNvPicPr/>
              <p:nvPr/>
            </p:nvPicPr>
            <p:blipFill>
              <a:blip r:embed="rId157"/>
              <a:stretch>
                <a:fillRect/>
              </a:stretch>
            </p:blipFill>
            <p:spPr>
              <a:xfrm>
                <a:off x="7307400" y="3421960"/>
                <a:ext cx="165240" cy="21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8">
            <p14:nvContentPartPr>
              <p14:cNvPr id="122" name="Ink 121">
                <a:extLst>
                  <a:ext uri="{FF2B5EF4-FFF2-40B4-BE49-F238E27FC236}">
                    <a16:creationId xmlns:a16="http://schemas.microsoft.com/office/drawing/2014/main" id="{0358D0FC-D19D-42C2-A02F-E0E9CB532914}"/>
                  </a:ext>
                </a:extLst>
              </p14:cNvPr>
              <p14:cNvContentPartPr/>
              <p14:nvPr/>
            </p14:nvContentPartPr>
            <p14:xfrm>
              <a:off x="7327560" y="3501160"/>
              <a:ext cx="151560" cy="8280"/>
            </p14:xfrm>
          </p:contentPart>
        </mc:Choice>
        <mc:Fallback xmlns="">
          <p:pic>
            <p:nvPicPr>
              <p:cNvPr id="122" name="Ink 121">
                <a:extLst>
                  <a:ext uri="{FF2B5EF4-FFF2-40B4-BE49-F238E27FC236}">
                    <a16:creationId xmlns:a16="http://schemas.microsoft.com/office/drawing/2014/main" id="{0358D0FC-D19D-42C2-A02F-E0E9CB532914}"/>
                  </a:ext>
                </a:extLst>
              </p:cNvPr>
              <p:cNvPicPr/>
              <p:nvPr/>
            </p:nvPicPr>
            <p:blipFill>
              <a:blip r:embed="rId159"/>
              <a:stretch>
                <a:fillRect/>
              </a:stretch>
            </p:blipFill>
            <p:spPr>
              <a:xfrm>
                <a:off x="7318560" y="3492160"/>
                <a:ext cx="169200" cy="25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0">
            <p14:nvContentPartPr>
              <p14:cNvPr id="126" name="Ink 125">
                <a:extLst>
                  <a:ext uri="{FF2B5EF4-FFF2-40B4-BE49-F238E27FC236}">
                    <a16:creationId xmlns:a16="http://schemas.microsoft.com/office/drawing/2014/main" id="{18BF8E1D-001F-44D7-9CA3-2522DD8F44DB}"/>
                  </a:ext>
                </a:extLst>
              </p14:cNvPr>
              <p14:cNvContentPartPr/>
              <p14:nvPr/>
            </p14:nvContentPartPr>
            <p14:xfrm>
              <a:off x="7986360" y="3270400"/>
              <a:ext cx="240840" cy="66600"/>
            </p14:xfrm>
          </p:contentPart>
        </mc:Choice>
        <mc:Fallback xmlns="">
          <p:pic>
            <p:nvPicPr>
              <p:cNvPr id="126" name="Ink 125">
                <a:extLst>
                  <a:ext uri="{FF2B5EF4-FFF2-40B4-BE49-F238E27FC236}">
                    <a16:creationId xmlns:a16="http://schemas.microsoft.com/office/drawing/2014/main" id="{18BF8E1D-001F-44D7-9CA3-2522DD8F44DB}"/>
                  </a:ext>
                </a:extLst>
              </p:cNvPr>
              <p:cNvPicPr/>
              <p:nvPr/>
            </p:nvPicPr>
            <p:blipFill>
              <a:blip r:embed="rId161"/>
              <a:stretch>
                <a:fillRect/>
              </a:stretch>
            </p:blipFill>
            <p:spPr>
              <a:xfrm>
                <a:off x="7977360" y="3261400"/>
                <a:ext cx="258480" cy="84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2">
            <p14:nvContentPartPr>
              <p14:cNvPr id="127" name="Ink 126">
                <a:extLst>
                  <a:ext uri="{FF2B5EF4-FFF2-40B4-BE49-F238E27FC236}">
                    <a16:creationId xmlns:a16="http://schemas.microsoft.com/office/drawing/2014/main" id="{C120492D-F0DE-472B-8BAE-C2FBFD036F05}"/>
                  </a:ext>
                </a:extLst>
              </p14:cNvPr>
              <p14:cNvContentPartPr/>
              <p14:nvPr/>
            </p14:nvContentPartPr>
            <p14:xfrm>
              <a:off x="8001480" y="3169240"/>
              <a:ext cx="247680" cy="20880"/>
            </p14:xfrm>
          </p:contentPart>
        </mc:Choice>
        <mc:Fallback xmlns="">
          <p:pic>
            <p:nvPicPr>
              <p:cNvPr id="127" name="Ink 126">
                <a:extLst>
                  <a:ext uri="{FF2B5EF4-FFF2-40B4-BE49-F238E27FC236}">
                    <a16:creationId xmlns:a16="http://schemas.microsoft.com/office/drawing/2014/main" id="{C120492D-F0DE-472B-8BAE-C2FBFD036F05}"/>
                  </a:ext>
                </a:extLst>
              </p:cNvPr>
              <p:cNvPicPr/>
              <p:nvPr/>
            </p:nvPicPr>
            <p:blipFill>
              <a:blip r:embed="rId163"/>
              <a:stretch>
                <a:fillRect/>
              </a:stretch>
            </p:blipFill>
            <p:spPr>
              <a:xfrm>
                <a:off x="7992840" y="3160240"/>
                <a:ext cx="265320" cy="38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4">
            <p14:nvContentPartPr>
              <p14:cNvPr id="128" name="Ink 127">
                <a:extLst>
                  <a:ext uri="{FF2B5EF4-FFF2-40B4-BE49-F238E27FC236}">
                    <a16:creationId xmlns:a16="http://schemas.microsoft.com/office/drawing/2014/main" id="{1EE987F5-19D6-4A7B-80F7-F739CAC591A6}"/>
                  </a:ext>
                </a:extLst>
              </p14:cNvPr>
              <p14:cNvContentPartPr/>
              <p14:nvPr/>
            </p14:nvContentPartPr>
            <p14:xfrm>
              <a:off x="7615200" y="3397480"/>
              <a:ext cx="552960" cy="188280"/>
            </p14:xfrm>
          </p:contentPart>
        </mc:Choice>
        <mc:Fallback xmlns="">
          <p:pic>
            <p:nvPicPr>
              <p:cNvPr id="128" name="Ink 127">
                <a:extLst>
                  <a:ext uri="{FF2B5EF4-FFF2-40B4-BE49-F238E27FC236}">
                    <a16:creationId xmlns:a16="http://schemas.microsoft.com/office/drawing/2014/main" id="{1EE987F5-19D6-4A7B-80F7-F739CAC591A6}"/>
                  </a:ext>
                </a:extLst>
              </p:cNvPr>
              <p:cNvPicPr/>
              <p:nvPr/>
            </p:nvPicPr>
            <p:blipFill>
              <a:blip r:embed="rId165"/>
              <a:stretch>
                <a:fillRect/>
              </a:stretch>
            </p:blipFill>
            <p:spPr>
              <a:xfrm>
                <a:off x="7606200" y="3388840"/>
                <a:ext cx="570600" cy="205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6">
            <p14:nvContentPartPr>
              <p14:cNvPr id="129" name="Ink 128">
                <a:extLst>
                  <a:ext uri="{FF2B5EF4-FFF2-40B4-BE49-F238E27FC236}">
                    <a16:creationId xmlns:a16="http://schemas.microsoft.com/office/drawing/2014/main" id="{2CB37493-CF5E-4993-8DC6-95ED8ECD87A6}"/>
                  </a:ext>
                </a:extLst>
              </p14:cNvPr>
              <p14:cNvContentPartPr/>
              <p14:nvPr/>
            </p14:nvContentPartPr>
            <p14:xfrm>
              <a:off x="3182880" y="3788800"/>
              <a:ext cx="898200" cy="28080"/>
            </p14:xfrm>
          </p:contentPart>
        </mc:Choice>
        <mc:Fallback xmlns="">
          <p:pic>
            <p:nvPicPr>
              <p:cNvPr id="129" name="Ink 128">
                <a:extLst>
                  <a:ext uri="{FF2B5EF4-FFF2-40B4-BE49-F238E27FC236}">
                    <a16:creationId xmlns:a16="http://schemas.microsoft.com/office/drawing/2014/main" id="{2CB37493-CF5E-4993-8DC6-95ED8ECD87A6}"/>
                  </a:ext>
                </a:extLst>
              </p:cNvPr>
              <p:cNvPicPr/>
              <p:nvPr/>
            </p:nvPicPr>
            <p:blipFill>
              <a:blip r:embed="rId167"/>
              <a:stretch>
                <a:fillRect/>
              </a:stretch>
            </p:blipFill>
            <p:spPr>
              <a:xfrm>
                <a:off x="3165240" y="3752800"/>
                <a:ext cx="933840" cy="99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8">
            <p14:nvContentPartPr>
              <p14:cNvPr id="130" name="Ink 129">
                <a:extLst>
                  <a:ext uri="{FF2B5EF4-FFF2-40B4-BE49-F238E27FC236}">
                    <a16:creationId xmlns:a16="http://schemas.microsoft.com/office/drawing/2014/main" id="{23504759-5E91-4DC7-8FCD-FC36D9A6D71D}"/>
                  </a:ext>
                </a:extLst>
              </p14:cNvPr>
              <p14:cNvContentPartPr/>
              <p14:nvPr/>
            </p14:nvContentPartPr>
            <p14:xfrm>
              <a:off x="7542840" y="3636520"/>
              <a:ext cx="709560" cy="14760"/>
            </p14:xfrm>
          </p:contentPart>
        </mc:Choice>
        <mc:Fallback xmlns="">
          <p:pic>
            <p:nvPicPr>
              <p:cNvPr id="130" name="Ink 129">
                <a:extLst>
                  <a:ext uri="{FF2B5EF4-FFF2-40B4-BE49-F238E27FC236}">
                    <a16:creationId xmlns:a16="http://schemas.microsoft.com/office/drawing/2014/main" id="{23504759-5E91-4DC7-8FCD-FC36D9A6D71D}"/>
                  </a:ext>
                </a:extLst>
              </p:cNvPr>
              <p:cNvPicPr/>
              <p:nvPr/>
            </p:nvPicPr>
            <p:blipFill>
              <a:blip r:embed="rId169"/>
              <a:stretch>
                <a:fillRect/>
              </a:stretch>
            </p:blipFill>
            <p:spPr>
              <a:xfrm>
                <a:off x="7525200" y="3600520"/>
                <a:ext cx="745200" cy="86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0">
            <p14:nvContentPartPr>
              <p14:cNvPr id="140" name="Ink 139">
                <a:extLst>
                  <a:ext uri="{FF2B5EF4-FFF2-40B4-BE49-F238E27FC236}">
                    <a16:creationId xmlns:a16="http://schemas.microsoft.com/office/drawing/2014/main" id="{F6E3414D-8F7F-4A89-8077-02504A5203FA}"/>
                  </a:ext>
                </a:extLst>
              </p14:cNvPr>
              <p14:cNvContentPartPr/>
              <p14:nvPr/>
            </p14:nvContentPartPr>
            <p14:xfrm>
              <a:off x="534720" y="3895360"/>
              <a:ext cx="862920" cy="331560"/>
            </p14:xfrm>
          </p:contentPart>
        </mc:Choice>
        <mc:Fallback xmlns="">
          <p:pic>
            <p:nvPicPr>
              <p:cNvPr id="140" name="Ink 139">
                <a:extLst>
                  <a:ext uri="{FF2B5EF4-FFF2-40B4-BE49-F238E27FC236}">
                    <a16:creationId xmlns:a16="http://schemas.microsoft.com/office/drawing/2014/main" id="{F6E3414D-8F7F-4A89-8077-02504A5203FA}"/>
                  </a:ext>
                </a:extLst>
              </p:cNvPr>
              <p:cNvPicPr/>
              <p:nvPr/>
            </p:nvPicPr>
            <p:blipFill>
              <a:blip r:embed="rId171"/>
              <a:stretch>
                <a:fillRect/>
              </a:stretch>
            </p:blipFill>
            <p:spPr>
              <a:xfrm>
                <a:off x="525724" y="3886711"/>
                <a:ext cx="880553" cy="34921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2">
            <p14:nvContentPartPr>
              <p14:cNvPr id="141" name="Ink 140">
                <a:extLst>
                  <a:ext uri="{FF2B5EF4-FFF2-40B4-BE49-F238E27FC236}">
                    <a16:creationId xmlns:a16="http://schemas.microsoft.com/office/drawing/2014/main" id="{2E937DEE-4A23-4ECC-8096-A49B1C3AEE60}"/>
                  </a:ext>
                </a:extLst>
              </p14:cNvPr>
              <p14:cNvContentPartPr/>
              <p14:nvPr/>
            </p14:nvContentPartPr>
            <p14:xfrm>
              <a:off x="1867440" y="3997960"/>
              <a:ext cx="208440" cy="269280"/>
            </p14:xfrm>
          </p:contentPart>
        </mc:Choice>
        <mc:Fallback xmlns="">
          <p:pic>
            <p:nvPicPr>
              <p:cNvPr id="141" name="Ink 140">
                <a:extLst>
                  <a:ext uri="{FF2B5EF4-FFF2-40B4-BE49-F238E27FC236}">
                    <a16:creationId xmlns:a16="http://schemas.microsoft.com/office/drawing/2014/main" id="{2E937DEE-4A23-4ECC-8096-A49B1C3AEE60}"/>
                  </a:ext>
                </a:extLst>
              </p:cNvPr>
              <p:cNvPicPr/>
              <p:nvPr/>
            </p:nvPicPr>
            <p:blipFill>
              <a:blip r:embed="rId173"/>
              <a:stretch>
                <a:fillRect/>
              </a:stretch>
            </p:blipFill>
            <p:spPr>
              <a:xfrm>
                <a:off x="1858440" y="3989320"/>
                <a:ext cx="226080" cy="286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4">
            <p14:nvContentPartPr>
              <p14:cNvPr id="158" name="Ink 157">
                <a:extLst>
                  <a:ext uri="{FF2B5EF4-FFF2-40B4-BE49-F238E27FC236}">
                    <a16:creationId xmlns:a16="http://schemas.microsoft.com/office/drawing/2014/main" id="{79788C75-7AD9-4467-A8FD-E0D0E0CD95A2}"/>
                  </a:ext>
                </a:extLst>
              </p14:cNvPr>
              <p14:cNvContentPartPr/>
              <p14:nvPr/>
            </p14:nvContentPartPr>
            <p14:xfrm>
              <a:off x="3111240" y="3947560"/>
              <a:ext cx="140760" cy="45360"/>
            </p14:xfrm>
          </p:contentPart>
        </mc:Choice>
        <mc:Fallback xmlns="">
          <p:pic>
            <p:nvPicPr>
              <p:cNvPr id="158" name="Ink 157">
                <a:extLst>
                  <a:ext uri="{FF2B5EF4-FFF2-40B4-BE49-F238E27FC236}">
                    <a16:creationId xmlns:a16="http://schemas.microsoft.com/office/drawing/2014/main" id="{79788C75-7AD9-4467-A8FD-E0D0E0CD95A2}"/>
                  </a:ext>
                </a:extLst>
              </p:cNvPr>
              <p:cNvPicPr/>
              <p:nvPr/>
            </p:nvPicPr>
            <p:blipFill>
              <a:blip r:embed="rId175"/>
              <a:stretch>
                <a:fillRect/>
              </a:stretch>
            </p:blipFill>
            <p:spPr>
              <a:xfrm>
                <a:off x="3102600" y="3938920"/>
                <a:ext cx="158400" cy="63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6">
            <p14:nvContentPartPr>
              <p14:cNvPr id="159" name="Ink 158">
                <a:extLst>
                  <a:ext uri="{FF2B5EF4-FFF2-40B4-BE49-F238E27FC236}">
                    <a16:creationId xmlns:a16="http://schemas.microsoft.com/office/drawing/2014/main" id="{80088635-7370-4F26-8787-615C9DCBD0FB}"/>
                  </a:ext>
                </a:extLst>
              </p14:cNvPr>
              <p14:cNvContentPartPr/>
              <p14:nvPr/>
            </p14:nvContentPartPr>
            <p14:xfrm>
              <a:off x="3550800" y="4075000"/>
              <a:ext cx="167040" cy="14760"/>
            </p14:xfrm>
          </p:contentPart>
        </mc:Choice>
        <mc:Fallback xmlns="">
          <p:pic>
            <p:nvPicPr>
              <p:cNvPr id="159" name="Ink 158">
                <a:extLst>
                  <a:ext uri="{FF2B5EF4-FFF2-40B4-BE49-F238E27FC236}">
                    <a16:creationId xmlns:a16="http://schemas.microsoft.com/office/drawing/2014/main" id="{80088635-7370-4F26-8787-615C9DCBD0FB}"/>
                  </a:ext>
                </a:extLst>
              </p:cNvPr>
              <p:cNvPicPr/>
              <p:nvPr/>
            </p:nvPicPr>
            <p:blipFill>
              <a:blip r:embed="rId177"/>
              <a:stretch>
                <a:fillRect/>
              </a:stretch>
            </p:blipFill>
            <p:spPr>
              <a:xfrm>
                <a:off x="3541800" y="4066360"/>
                <a:ext cx="184680" cy="32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8">
            <p14:nvContentPartPr>
              <p14:cNvPr id="160" name="Ink 159">
                <a:extLst>
                  <a:ext uri="{FF2B5EF4-FFF2-40B4-BE49-F238E27FC236}">
                    <a16:creationId xmlns:a16="http://schemas.microsoft.com/office/drawing/2014/main" id="{763FA116-7B87-4FA3-8C9E-5960D15E2325}"/>
                  </a:ext>
                </a:extLst>
              </p14:cNvPr>
              <p14:cNvContentPartPr/>
              <p14:nvPr/>
            </p14:nvContentPartPr>
            <p14:xfrm>
              <a:off x="3545400" y="4154560"/>
              <a:ext cx="181800" cy="21600"/>
            </p14:xfrm>
          </p:contentPart>
        </mc:Choice>
        <mc:Fallback xmlns="">
          <p:pic>
            <p:nvPicPr>
              <p:cNvPr id="160" name="Ink 159">
                <a:extLst>
                  <a:ext uri="{FF2B5EF4-FFF2-40B4-BE49-F238E27FC236}">
                    <a16:creationId xmlns:a16="http://schemas.microsoft.com/office/drawing/2014/main" id="{763FA116-7B87-4FA3-8C9E-5960D15E2325}"/>
                  </a:ext>
                </a:extLst>
              </p:cNvPr>
              <p:cNvPicPr/>
              <p:nvPr/>
            </p:nvPicPr>
            <p:blipFill>
              <a:blip r:embed="rId179"/>
              <a:stretch>
                <a:fillRect/>
              </a:stretch>
            </p:blipFill>
            <p:spPr>
              <a:xfrm>
                <a:off x="3536400" y="4145560"/>
                <a:ext cx="199440" cy="39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0">
            <p14:nvContentPartPr>
              <p14:cNvPr id="163" name="Ink 162">
                <a:extLst>
                  <a:ext uri="{FF2B5EF4-FFF2-40B4-BE49-F238E27FC236}">
                    <a16:creationId xmlns:a16="http://schemas.microsoft.com/office/drawing/2014/main" id="{FE14848B-AA31-47D8-BE68-F3BF59FD67A4}"/>
                  </a:ext>
                </a:extLst>
              </p14:cNvPr>
              <p14:cNvContentPartPr/>
              <p14:nvPr/>
            </p14:nvContentPartPr>
            <p14:xfrm>
              <a:off x="4142280" y="4166440"/>
              <a:ext cx="165600" cy="148320"/>
            </p14:xfrm>
          </p:contentPart>
        </mc:Choice>
        <mc:Fallback xmlns="">
          <p:pic>
            <p:nvPicPr>
              <p:cNvPr id="163" name="Ink 162">
                <a:extLst>
                  <a:ext uri="{FF2B5EF4-FFF2-40B4-BE49-F238E27FC236}">
                    <a16:creationId xmlns:a16="http://schemas.microsoft.com/office/drawing/2014/main" id="{FE14848B-AA31-47D8-BE68-F3BF59FD67A4}"/>
                  </a:ext>
                </a:extLst>
              </p:cNvPr>
              <p:cNvPicPr/>
              <p:nvPr/>
            </p:nvPicPr>
            <p:blipFill>
              <a:blip r:embed="rId181"/>
              <a:stretch>
                <a:fillRect/>
              </a:stretch>
            </p:blipFill>
            <p:spPr>
              <a:xfrm>
                <a:off x="4133640" y="4157800"/>
                <a:ext cx="183240" cy="165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2">
            <p14:nvContentPartPr>
              <p14:cNvPr id="165" name="Ink 164">
                <a:extLst>
                  <a:ext uri="{FF2B5EF4-FFF2-40B4-BE49-F238E27FC236}">
                    <a16:creationId xmlns:a16="http://schemas.microsoft.com/office/drawing/2014/main" id="{2385C847-A778-4B52-8F44-C9795F9CD562}"/>
                  </a:ext>
                </a:extLst>
              </p14:cNvPr>
              <p14:cNvContentPartPr/>
              <p14:nvPr/>
            </p14:nvContentPartPr>
            <p14:xfrm>
              <a:off x="3892800" y="3911920"/>
              <a:ext cx="171720" cy="387360"/>
            </p14:xfrm>
          </p:contentPart>
        </mc:Choice>
        <mc:Fallback xmlns="">
          <p:pic>
            <p:nvPicPr>
              <p:cNvPr id="165" name="Ink 164">
                <a:extLst>
                  <a:ext uri="{FF2B5EF4-FFF2-40B4-BE49-F238E27FC236}">
                    <a16:creationId xmlns:a16="http://schemas.microsoft.com/office/drawing/2014/main" id="{2385C847-A778-4B52-8F44-C9795F9CD562}"/>
                  </a:ext>
                </a:extLst>
              </p:cNvPr>
              <p:cNvPicPr/>
              <p:nvPr/>
            </p:nvPicPr>
            <p:blipFill>
              <a:blip r:embed="rId183"/>
              <a:stretch>
                <a:fillRect/>
              </a:stretch>
            </p:blipFill>
            <p:spPr>
              <a:xfrm>
                <a:off x="3883800" y="3902920"/>
                <a:ext cx="189360" cy="405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4">
            <p14:nvContentPartPr>
              <p14:cNvPr id="166" name="Ink 165">
                <a:extLst>
                  <a:ext uri="{FF2B5EF4-FFF2-40B4-BE49-F238E27FC236}">
                    <a16:creationId xmlns:a16="http://schemas.microsoft.com/office/drawing/2014/main" id="{E08E7623-5337-4D47-BC63-8BA259EFC161}"/>
                  </a:ext>
                </a:extLst>
              </p14:cNvPr>
              <p14:cNvContentPartPr/>
              <p14:nvPr/>
            </p14:nvContentPartPr>
            <p14:xfrm>
              <a:off x="3078840" y="4064560"/>
              <a:ext cx="312480" cy="229320"/>
            </p14:xfrm>
          </p:contentPart>
        </mc:Choice>
        <mc:Fallback xmlns="">
          <p:pic>
            <p:nvPicPr>
              <p:cNvPr id="166" name="Ink 165">
                <a:extLst>
                  <a:ext uri="{FF2B5EF4-FFF2-40B4-BE49-F238E27FC236}">
                    <a16:creationId xmlns:a16="http://schemas.microsoft.com/office/drawing/2014/main" id="{E08E7623-5337-4D47-BC63-8BA259EFC161}"/>
                  </a:ext>
                </a:extLst>
              </p:cNvPr>
              <p:cNvPicPr/>
              <p:nvPr/>
            </p:nvPicPr>
            <p:blipFill>
              <a:blip r:embed="rId185"/>
              <a:stretch>
                <a:fillRect/>
              </a:stretch>
            </p:blipFill>
            <p:spPr>
              <a:xfrm>
                <a:off x="3070200" y="4055920"/>
                <a:ext cx="330120" cy="246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6">
            <p14:nvContentPartPr>
              <p14:cNvPr id="167" name="Ink 166">
                <a:extLst>
                  <a:ext uri="{FF2B5EF4-FFF2-40B4-BE49-F238E27FC236}">
                    <a16:creationId xmlns:a16="http://schemas.microsoft.com/office/drawing/2014/main" id="{2A02D6A7-546A-4FE4-B859-01B26CC8F684}"/>
                  </a:ext>
                </a:extLst>
              </p14:cNvPr>
              <p14:cNvContentPartPr/>
              <p14:nvPr/>
            </p14:nvContentPartPr>
            <p14:xfrm>
              <a:off x="2166240" y="3955480"/>
              <a:ext cx="833040" cy="358560"/>
            </p14:xfrm>
          </p:contentPart>
        </mc:Choice>
        <mc:Fallback xmlns="">
          <p:pic>
            <p:nvPicPr>
              <p:cNvPr id="167" name="Ink 166">
                <a:extLst>
                  <a:ext uri="{FF2B5EF4-FFF2-40B4-BE49-F238E27FC236}">
                    <a16:creationId xmlns:a16="http://schemas.microsoft.com/office/drawing/2014/main" id="{2A02D6A7-546A-4FE4-B859-01B26CC8F684}"/>
                  </a:ext>
                </a:extLst>
              </p:cNvPr>
              <p:cNvPicPr/>
              <p:nvPr/>
            </p:nvPicPr>
            <p:blipFill>
              <a:blip r:embed="rId187"/>
              <a:stretch>
                <a:fillRect/>
              </a:stretch>
            </p:blipFill>
            <p:spPr>
              <a:xfrm>
                <a:off x="2157596" y="3946831"/>
                <a:ext cx="850688" cy="37621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8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E3E6B711-4C5E-4C0B-A752-946F7C8A3BAD}"/>
                  </a:ext>
                </a:extLst>
              </p14:cNvPr>
              <p14:cNvContentPartPr/>
              <p14:nvPr/>
            </p14:nvContentPartPr>
            <p14:xfrm>
              <a:off x="4878840" y="3139000"/>
              <a:ext cx="1003680" cy="3348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E3E6B711-4C5E-4C0B-A752-946F7C8A3BAD}"/>
                  </a:ext>
                </a:extLst>
              </p:cNvPr>
              <p:cNvPicPr/>
              <p:nvPr/>
            </p:nvPicPr>
            <p:blipFill>
              <a:blip r:embed="rId189"/>
              <a:stretch>
                <a:fillRect/>
              </a:stretch>
            </p:blipFill>
            <p:spPr>
              <a:xfrm>
                <a:off x="4860840" y="3103360"/>
                <a:ext cx="1039320" cy="105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0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B5CE6F0B-F091-4E9F-B838-63652D5A900E}"/>
                  </a:ext>
                </a:extLst>
              </p14:cNvPr>
              <p14:cNvContentPartPr/>
              <p14:nvPr/>
            </p14:nvContentPartPr>
            <p14:xfrm>
              <a:off x="6355920" y="3090040"/>
              <a:ext cx="360" cy="36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B5CE6F0B-F091-4E9F-B838-63652D5A900E}"/>
                  </a:ext>
                </a:extLst>
              </p:cNvPr>
              <p:cNvPicPr/>
              <p:nvPr/>
            </p:nvPicPr>
            <p:blipFill>
              <a:blip r:embed="rId191"/>
              <a:stretch>
                <a:fillRect/>
              </a:stretch>
            </p:blipFill>
            <p:spPr>
              <a:xfrm>
                <a:off x="6338280" y="3054400"/>
                <a:ext cx="36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2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D10511BC-01D8-4EF0-A5BB-8C8FC03F0C32}"/>
                  </a:ext>
                </a:extLst>
              </p14:cNvPr>
              <p14:cNvContentPartPr/>
              <p14:nvPr/>
            </p14:nvContentPartPr>
            <p14:xfrm>
              <a:off x="6314880" y="3040360"/>
              <a:ext cx="1339200" cy="50040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D10511BC-01D8-4EF0-A5BB-8C8FC03F0C32}"/>
                  </a:ext>
                </a:extLst>
              </p:cNvPr>
              <p:cNvPicPr/>
              <p:nvPr/>
            </p:nvPicPr>
            <p:blipFill>
              <a:blip r:embed="rId193"/>
              <a:stretch>
                <a:fillRect/>
              </a:stretch>
            </p:blipFill>
            <p:spPr>
              <a:xfrm>
                <a:off x="6297240" y="3004360"/>
                <a:ext cx="1374840" cy="121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4">
            <p14:nvContentPartPr>
              <p14:cNvPr id="27" name="Ink 26">
                <a:extLst>
                  <a:ext uri="{FF2B5EF4-FFF2-40B4-BE49-F238E27FC236}">
                    <a16:creationId xmlns:a16="http://schemas.microsoft.com/office/drawing/2014/main" id="{ADDEBAC0-8D3F-4A44-BD6D-C61586EF623C}"/>
                  </a:ext>
                </a:extLst>
              </p14:cNvPr>
              <p14:cNvContentPartPr/>
              <p14:nvPr/>
            </p14:nvContentPartPr>
            <p14:xfrm>
              <a:off x="1946640" y="4383880"/>
              <a:ext cx="1382400" cy="56160"/>
            </p14:xfrm>
          </p:contentPart>
        </mc:Choice>
        <mc:Fallback xmlns="">
          <p:pic>
            <p:nvPicPr>
              <p:cNvPr id="27" name="Ink 26">
                <a:extLst>
                  <a:ext uri="{FF2B5EF4-FFF2-40B4-BE49-F238E27FC236}">
                    <a16:creationId xmlns:a16="http://schemas.microsoft.com/office/drawing/2014/main" id="{ADDEBAC0-8D3F-4A44-BD6D-C61586EF623C}"/>
                  </a:ext>
                </a:extLst>
              </p:cNvPr>
              <p:cNvPicPr/>
              <p:nvPr/>
            </p:nvPicPr>
            <p:blipFill>
              <a:blip r:embed="rId195"/>
              <a:stretch>
                <a:fillRect/>
              </a:stretch>
            </p:blipFill>
            <p:spPr>
              <a:xfrm>
                <a:off x="1929000" y="4347880"/>
                <a:ext cx="1418040" cy="127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6">
            <p14:nvContentPartPr>
              <p14:cNvPr id="29" name="Ink 28">
                <a:extLst>
                  <a:ext uri="{FF2B5EF4-FFF2-40B4-BE49-F238E27FC236}">
                    <a16:creationId xmlns:a16="http://schemas.microsoft.com/office/drawing/2014/main" id="{942227BE-9674-4356-B651-143A6E045B95}"/>
                  </a:ext>
                </a:extLst>
              </p14:cNvPr>
              <p14:cNvContentPartPr/>
              <p14:nvPr/>
            </p14:nvContentPartPr>
            <p14:xfrm>
              <a:off x="3811080" y="4392880"/>
              <a:ext cx="459000" cy="34920"/>
            </p14:xfrm>
          </p:contentPart>
        </mc:Choice>
        <mc:Fallback xmlns="">
          <p:pic>
            <p:nvPicPr>
              <p:cNvPr id="29" name="Ink 28">
                <a:extLst>
                  <a:ext uri="{FF2B5EF4-FFF2-40B4-BE49-F238E27FC236}">
                    <a16:creationId xmlns:a16="http://schemas.microsoft.com/office/drawing/2014/main" id="{942227BE-9674-4356-B651-143A6E045B95}"/>
                  </a:ext>
                </a:extLst>
              </p:cNvPr>
              <p:cNvPicPr/>
              <p:nvPr/>
            </p:nvPicPr>
            <p:blipFill>
              <a:blip r:embed="rId197"/>
              <a:stretch>
                <a:fillRect/>
              </a:stretch>
            </p:blipFill>
            <p:spPr>
              <a:xfrm>
                <a:off x="3793440" y="4357240"/>
                <a:ext cx="494640" cy="106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8">
            <p14:nvContentPartPr>
              <p14:cNvPr id="64" name="Ink 63">
                <a:extLst>
                  <a:ext uri="{FF2B5EF4-FFF2-40B4-BE49-F238E27FC236}">
                    <a16:creationId xmlns:a16="http://schemas.microsoft.com/office/drawing/2014/main" id="{969CB397-A346-425C-B4A6-6CFB58CE993F}"/>
                  </a:ext>
                </a:extLst>
              </p14:cNvPr>
              <p14:cNvContentPartPr/>
              <p14:nvPr/>
            </p14:nvContentPartPr>
            <p14:xfrm>
              <a:off x="4595160" y="3960880"/>
              <a:ext cx="679320" cy="438120"/>
            </p14:xfrm>
          </p:contentPart>
        </mc:Choice>
        <mc:Fallback xmlns="">
          <p:pic>
            <p:nvPicPr>
              <p:cNvPr id="64" name="Ink 63">
                <a:extLst>
                  <a:ext uri="{FF2B5EF4-FFF2-40B4-BE49-F238E27FC236}">
                    <a16:creationId xmlns:a16="http://schemas.microsoft.com/office/drawing/2014/main" id="{969CB397-A346-425C-B4A6-6CFB58CE993F}"/>
                  </a:ext>
                </a:extLst>
              </p:cNvPr>
              <p:cNvPicPr/>
              <p:nvPr/>
            </p:nvPicPr>
            <p:blipFill>
              <a:blip r:embed="rId199"/>
              <a:stretch>
                <a:fillRect/>
              </a:stretch>
            </p:blipFill>
            <p:spPr>
              <a:xfrm>
                <a:off x="4586160" y="3952240"/>
                <a:ext cx="696960" cy="455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0">
            <p14:nvContentPartPr>
              <p14:cNvPr id="67" name="Ink 66">
                <a:extLst>
                  <a:ext uri="{FF2B5EF4-FFF2-40B4-BE49-F238E27FC236}">
                    <a16:creationId xmlns:a16="http://schemas.microsoft.com/office/drawing/2014/main" id="{C1446519-BDC1-4E11-BD47-7F3DCEFF6FF2}"/>
                  </a:ext>
                </a:extLst>
              </p14:cNvPr>
              <p14:cNvContentPartPr/>
              <p14:nvPr/>
            </p14:nvContentPartPr>
            <p14:xfrm>
              <a:off x="6104640" y="4375960"/>
              <a:ext cx="80640" cy="117000"/>
            </p14:xfrm>
          </p:contentPart>
        </mc:Choice>
        <mc:Fallback xmlns="">
          <p:pic>
            <p:nvPicPr>
              <p:cNvPr id="67" name="Ink 66">
                <a:extLst>
                  <a:ext uri="{FF2B5EF4-FFF2-40B4-BE49-F238E27FC236}">
                    <a16:creationId xmlns:a16="http://schemas.microsoft.com/office/drawing/2014/main" id="{C1446519-BDC1-4E11-BD47-7F3DCEFF6FF2}"/>
                  </a:ext>
                </a:extLst>
              </p:cNvPr>
              <p:cNvPicPr/>
              <p:nvPr/>
            </p:nvPicPr>
            <p:blipFill>
              <a:blip r:embed="rId201"/>
              <a:stretch>
                <a:fillRect/>
              </a:stretch>
            </p:blipFill>
            <p:spPr>
              <a:xfrm>
                <a:off x="6096000" y="4366960"/>
                <a:ext cx="98280" cy="134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2">
            <p14:nvContentPartPr>
              <p14:cNvPr id="68" name="Ink 67">
                <a:extLst>
                  <a:ext uri="{FF2B5EF4-FFF2-40B4-BE49-F238E27FC236}">
                    <a16:creationId xmlns:a16="http://schemas.microsoft.com/office/drawing/2014/main" id="{5235FFD0-59F8-4E39-8C8F-43541F93E0A6}"/>
                  </a:ext>
                </a:extLst>
              </p14:cNvPr>
              <p14:cNvContentPartPr/>
              <p14:nvPr/>
            </p14:nvContentPartPr>
            <p14:xfrm>
              <a:off x="5787480" y="3982120"/>
              <a:ext cx="160200" cy="65160"/>
            </p14:xfrm>
          </p:contentPart>
        </mc:Choice>
        <mc:Fallback xmlns="">
          <p:pic>
            <p:nvPicPr>
              <p:cNvPr id="68" name="Ink 67">
                <a:extLst>
                  <a:ext uri="{FF2B5EF4-FFF2-40B4-BE49-F238E27FC236}">
                    <a16:creationId xmlns:a16="http://schemas.microsoft.com/office/drawing/2014/main" id="{5235FFD0-59F8-4E39-8C8F-43541F93E0A6}"/>
                  </a:ext>
                </a:extLst>
              </p:cNvPr>
              <p:cNvPicPr/>
              <p:nvPr/>
            </p:nvPicPr>
            <p:blipFill>
              <a:blip r:embed="rId203"/>
              <a:stretch>
                <a:fillRect/>
              </a:stretch>
            </p:blipFill>
            <p:spPr>
              <a:xfrm>
                <a:off x="5778480" y="3973480"/>
                <a:ext cx="177840" cy="82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4">
            <p14:nvContentPartPr>
              <p14:cNvPr id="69" name="Ink 68">
                <a:extLst>
                  <a:ext uri="{FF2B5EF4-FFF2-40B4-BE49-F238E27FC236}">
                    <a16:creationId xmlns:a16="http://schemas.microsoft.com/office/drawing/2014/main" id="{EC630C3F-EF4E-4C05-B986-31D734430243}"/>
                  </a:ext>
                </a:extLst>
              </p14:cNvPr>
              <p14:cNvContentPartPr/>
              <p14:nvPr/>
            </p14:nvContentPartPr>
            <p14:xfrm>
              <a:off x="6275280" y="4217920"/>
              <a:ext cx="165240" cy="16200"/>
            </p14:xfrm>
          </p:contentPart>
        </mc:Choice>
        <mc:Fallback xmlns="">
          <p:pic>
            <p:nvPicPr>
              <p:cNvPr id="69" name="Ink 68">
                <a:extLst>
                  <a:ext uri="{FF2B5EF4-FFF2-40B4-BE49-F238E27FC236}">
                    <a16:creationId xmlns:a16="http://schemas.microsoft.com/office/drawing/2014/main" id="{EC630C3F-EF4E-4C05-B986-31D734430243}"/>
                  </a:ext>
                </a:extLst>
              </p:cNvPr>
              <p:cNvPicPr/>
              <p:nvPr/>
            </p:nvPicPr>
            <p:blipFill>
              <a:blip r:embed="rId205"/>
              <a:stretch>
                <a:fillRect/>
              </a:stretch>
            </p:blipFill>
            <p:spPr>
              <a:xfrm>
                <a:off x="6266280" y="4209280"/>
                <a:ext cx="182880" cy="33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6">
            <p14:nvContentPartPr>
              <p14:cNvPr id="70" name="Ink 69">
                <a:extLst>
                  <a:ext uri="{FF2B5EF4-FFF2-40B4-BE49-F238E27FC236}">
                    <a16:creationId xmlns:a16="http://schemas.microsoft.com/office/drawing/2014/main" id="{D68BF04E-BAE3-43B0-B644-067D3FC9FEAA}"/>
                  </a:ext>
                </a:extLst>
              </p14:cNvPr>
              <p14:cNvContentPartPr/>
              <p14:nvPr/>
            </p14:nvContentPartPr>
            <p14:xfrm>
              <a:off x="6313080" y="4309720"/>
              <a:ext cx="128880" cy="15120"/>
            </p14:xfrm>
          </p:contentPart>
        </mc:Choice>
        <mc:Fallback xmlns="">
          <p:pic>
            <p:nvPicPr>
              <p:cNvPr id="70" name="Ink 69">
                <a:extLst>
                  <a:ext uri="{FF2B5EF4-FFF2-40B4-BE49-F238E27FC236}">
                    <a16:creationId xmlns:a16="http://schemas.microsoft.com/office/drawing/2014/main" id="{D68BF04E-BAE3-43B0-B644-067D3FC9FEAA}"/>
                  </a:ext>
                </a:extLst>
              </p:cNvPr>
              <p:cNvPicPr/>
              <p:nvPr/>
            </p:nvPicPr>
            <p:blipFill>
              <a:blip r:embed="rId207"/>
              <a:stretch>
                <a:fillRect/>
              </a:stretch>
            </p:blipFill>
            <p:spPr>
              <a:xfrm>
                <a:off x="6304080" y="4300720"/>
                <a:ext cx="146520" cy="32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8">
            <p14:nvContentPartPr>
              <p14:cNvPr id="72" name="Ink 71">
                <a:extLst>
                  <a:ext uri="{FF2B5EF4-FFF2-40B4-BE49-F238E27FC236}">
                    <a16:creationId xmlns:a16="http://schemas.microsoft.com/office/drawing/2014/main" id="{535FD1FF-7289-4D23-9FA2-2F74FB879EA3}"/>
                  </a:ext>
                </a:extLst>
              </p14:cNvPr>
              <p14:cNvContentPartPr/>
              <p14:nvPr/>
            </p14:nvContentPartPr>
            <p14:xfrm>
              <a:off x="5845440" y="4129360"/>
              <a:ext cx="173160" cy="359280"/>
            </p14:xfrm>
          </p:contentPart>
        </mc:Choice>
        <mc:Fallback xmlns="">
          <p:pic>
            <p:nvPicPr>
              <p:cNvPr id="72" name="Ink 71">
                <a:extLst>
                  <a:ext uri="{FF2B5EF4-FFF2-40B4-BE49-F238E27FC236}">
                    <a16:creationId xmlns:a16="http://schemas.microsoft.com/office/drawing/2014/main" id="{535FD1FF-7289-4D23-9FA2-2F74FB879EA3}"/>
                  </a:ext>
                </a:extLst>
              </p:cNvPr>
              <p:cNvPicPr/>
              <p:nvPr/>
            </p:nvPicPr>
            <p:blipFill>
              <a:blip r:embed="rId209"/>
              <a:stretch>
                <a:fillRect/>
              </a:stretch>
            </p:blipFill>
            <p:spPr>
              <a:xfrm>
                <a:off x="5836440" y="4120360"/>
                <a:ext cx="190800" cy="376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0">
            <p14:nvContentPartPr>
              <p14:cNvPr id="84" name="Ink 83">
                <a:extLst>
                  <a:ext uri="{FF2B5EF4-FFF2-40B4-BE49-F238E27FC236}">
                    <a16:creationId xmlns:a16="http://schemas.microsoft.com/office/drawing/2014/main" id="{44109CC2-667A-47A9-8634-196D80D04473}"/>
                  </a:ext>
                </a:extLst>
              </p14:cNvPr>
              <p14:cNvContentPartPr/>
              <p14:nvPr/>
            </p14:nvContentPartPr>
            <p14:xfrm>
              <a:off x="6641040" y="3996880"/>
              <a:ext cx="166680" cy="10800"/>
            </p14:xfrm>
          </p:contentPart>
        </mc:Choice>
        <mc:Fallback xmlns="">
          <p:pic>
            <p:nvPicPr>
              <p:cNvPr id="84" name="Ink 83">
                <a:extLst>
                  <a:ext uri="{FF2B5EF4-FFF2-40B4-BE49-F238E27FC236}">
                    <a16:creationId xmlns:a16="http://schemas.microsoft.com/office/drawing/2014/main" id="{44109CC2-667A-47A9-8634-196D80D04473}"/>
                  </a:ext>
                </a:extLst>
              </p:cNvPr>
              <p:cNvPicPr/>
              <p:nvPr/>
            </p:nvPicPr>
            <p:blipFill>
              <a:blip r:embed="rId211"/>
              <a:stretch>
                <a:fillRect/>
              </a:stretch>
            </p:blipFill>
            <p:spPr>
              <a:xfrm>
                <a:off x="6632040" y="3987880"/>
                <a:ext cx="184320" cy="28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2">
            <p14:nvContentPartPr>
              <p14:cNvPr id="98" name="Ink 97">
                <a:extLst>
                  <a:ext uri="{FF2B5EF4-FFF2-40B4-BE49-F238E27FC236}">
                    <a16:creationId xmlns:a16="http://schemas.microsoft.com/office/drawing/2014/main" id="{AB724352-F151-4483-9068-0C63F43BB9FE}"/>
                  </a:ext>
                </a:extLst>
              </p14:cNvPr>
              <p14:cNvContentPartPr/>
              <p14:nvPr/>
            </p14:nvContentPartPr>
            <p14:xfrm>
              <a:off x="7269960" y="3997960"/>
              <a:ext cx="151560" cy="3240"/>
            </p14:xfrm>
          </p:contentPart>
        </mc:Choice>
        <mc:Fallback xmlns="">
          <p:pic>
            <p:nvPicPr>
              <p:cNvPr id="98" name="Ink 97">
                <a:extLst>
                  <a:ext uri="{FF2B5EF4-FFF2-40B4-BE49-F238E27FC236}">
                    <a16:creationId xmlns:a16="http://schemas.microsoft.com/office/drawing/2014/main" id="{AB724352-F151-4483-9068-0C63F43BB9FE}"/>
                  </a:ext>
                </a:extLst>
              </p:cNvPr>
              <p:cNvPicPr/>
              <p:nvPr/>
            </p:nvPicPr>
            <p:blipFill>
              <a:blip r:embed="rId213"/>
              <a:stretch>
                <a:fillRect/>
              </a:stretch>
            </p:blipFill>
            <p:spPr>
              <a:xfrm>
                <a:off x="7260960" y="3988960"/>
                <a:ext cx="169200" cy="20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4">
            <p14:nvContentPartPr>
              <p14:cNvPr id="99" name="Ink 98">
                <a:extLst>
                  <a:ext uri="{FF2B5EF4-FFF2-40B4-BE49-F238E27FC236}">
                    <a16:creationId xmlns:a16="http://schemas.microsoft.com/office/drawing/2014/main" id="{FE0745BE-5C46-4C21-A723-5545C2EC5DDA}"/>
                  </a:ext>
                </a:extLst>
              </p14:cNvPr>
              <p14:cNvContentPartPr/>
              <p14:nvPr/>
            </p14:nvContentPartPr>
            <p14:xfrm>
              <a:off x="6629160" y="4064200"/>
              <a:ext cx="809280" cy="354240"/>
            </p14:xfrm>
          </p:contentPart>
        </mc:Choice>
        <mc:Fallback xmlns="">
          <p:pic>
            <p:nvPicPr>
              <p:cNvPr id="99" name="Ink 98">
                <a:extLst>
                  <a:ext uri="{FF2B5EF4-FFF2-40B4-BE49-F238E27FC236}">
                    <a16:creationId xmlns:a16="http://schemas.microsoft.com/office/drawing/2014/main" id="{FE0745BE-5C46-4C21-A723-5545C2EC5DDA}"/>
                  </a:ext>
                </a:extLst>
              </p:cNvPr>
              <p:cNvPicPr/>
              <p:nvPr/>
            </p:nvPicPr>
            <p:blipFill>
              <a:blip r:embed="rId215"/>
              <a:stretch>
                <a:fillRect/>
              </a:stretch>
            </p:blipFill>
            <p:spPr>
              <a:xfrm>
                <a:off x="6620164" y="4055560"/>
                <a:ext cx="826912" cy="371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6">
            <p14:nvContentPartPr>
              <p14:cNvPr id="110" name="Ink 109">
                <a:extLst>
                  <a:ext uri="{FF2B5EF4-FFF2-40B4-BE49-F238E27FC236}">
                    <a16:creationId xmlns:a16="http://schemas.microsoft.com/office/drawing/2014/main" id="{BF0BA5CA-DBDB-4F8E-9E27-52822DD25E3A}"/>
                  </a:ext>
                </a:extLst>
              </p14:cNvPr>
              <p14:cNvContentPartPr/>
              <p14:nvPr/>
            </p14:nvContentPartPr>
            <p14:xfrm>
              <a:off x="7746960" y="3897160"/>
              <a:ext cx="232560" cy="93240"/>
            </p14:xfrm>
          </p:contentPart>
        </mc:Choice>
        <mc:Fallback xmlns="">
          <p:pic>
            <p:nvPicPr>
              <p:cNvPr id="110" name="Ink 109">
                <a:extLst>
                  <a:ext uri="{FF2B5EF4-FFF2-40B4-BE49-F238E27FC236}">
                    <a16:creationId xmlns:a16="http://schemas.microsoft.com/office/drawing/2014/main" id="{BF0BA5CA-DBDB-4F8E-9E27-52822DD25E3A}"/>
                  </a:ext>
                </a:extLst>
              </p:cNvPr>
              <p:cNvPicPr/>
              <p:nvPr/>
            </p:nvPicPr>
            <p:blipFill>
              <a:blip r:embed="rId217"/>
              <a:stretch>
                <a:fillRect/>
              </a:stretch>
            </p:blipFill>
            <p:spPr>
              <a:xfrm>
                <a:off x="7738320" y="3888520"/>
                <a:ext cx="250200" cy="110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8">
            <p14:nvContentPartPr>
              <p14:cNvPr id="111" name="Ink 110">
                <a:extLst>
                  <a:ext uri="{FF2B5EF4-FFF2-40B4-BE49-F238E27FC236}">
                    <a16:creationId xmlns:a16="http://schemas.microsoft.com/office/drawing/2014/main" id="{73F33D25-66D7-4ED9-B891-CE643E89B0EC}"/>
                  </a:ext>
                </a:extLst>
              </p14:cNvPr>
              <p14:cNvContentPartPr/>
              <p14:nvPr/>
            </p14:nvContentPartPr>
            <p14:xfrm>
              <a:off x="7769640" y="4071040"/>
              <a:ext cx="383400" cy="292680"/>
            </p14:xfrm>
          </p:contentPart>
        </mc:Choice>
        <mc:Fallback xmlns="">
          <p:pic>
            <p:nvPicPr>
              <p:cNvPr id="111" name="Ink 110">
                <a:extLst>
                  <a:ext uri="{FF2B5EF4-FFF2-40B4-BE49-F238E27FC236}">
                    <a16:creationId xmlns:a16="http://schemas.microsoft.com/office/drawing/2014/main" id="{73F33D25-66D7-4ED9-B891-CE643E89B0EC}"/>
                  </a:ext>
                </a:extLst>
              </p:cNvPr>
              <p:cNvPicPr/>
              <p:nvPr/>
            </p:nvPicPr>
            <p:blipFill>
              <a:blip r:embed="rId219"/>
              <a:stretch>
                <a:fillRect/>
              </a:stretch>
            </p:blipFill>
            <p:spPr>
              <a:xfrm>
                <a:off x="7761000" y="4062040"/>
                <a:ext cx="401040" cy="310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0">
            <p14:nvContentPartPr>
              <p14:cNvPr id="112" name="Ink 111">
                <a:extLst>
                  <a:ext uri="{FF2B5EF4-FFF2-40B4-BE49-F238E27FC236}">
                    <a16:creationId xmlns:a16="http://schemas.microsoft.com/office/drawing/2014/main" id="{600B6D60-4155-4EB9-8DC8-9ED09083B3C0}"/>
                  </a:ext>
                </a:extLst>
              </p14:cNvPr>
              <p14:cNvContentPartPr/>
              <p14:nvPr/>
            </p14:nvContentPartPr>
            <p14:xfrm>
              <a:off x="7533480" y="4191640"/>
              <a:ext cx="125640" cy="144720"/>
            </p14:xfrm>
          </p:contentPart>
        </mc:Choice>
        <mc:Fallback xmlns="">
          <p:pic>
            <p:nvPicPr>
              <p:cNvPr id="112" name="Ink 111">
                <a:extLst>
                  <a:ext uri="{FF2B5EF4-FFF2-40B4-BE49-F238E27FC236}">
                    <a16:creationId xmlns:a16="http://schemas.microsoft.com/office/drawing/2014/main" id="{600B6D60-4155-4EB9-8DC8-9ED09083B3C0}"/>
                  </a:ext>
                </a:extLst>
              </p:cNvPr>
              <p:cNvPicPr/>
              <p:nvPr/>
            </p:nvPicPr>
            <p:blipFill>
              <a:blip r:embed="rId221"/>
              <a:stretch>
                <a:fillRect/>
              </a:stretch>
            </p:blipFill>
            <p:spPr>
              <a:xfrm>
                <a:off x="7524840" y="4182640"/>
                <a:ext cx="143280" cy="162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2">
            <p14:nvContentPartPr>
              <p14:cNvPr id="40" name="Ink 39">
                <a:extLst>
                  <a:ext uri="{FF2B5EF4-FFF2-40B4-BE49-F238E27FC236}">
                    <a16:creationId xmlns:a16="http://schemas.microsoft.com/office/drawing/2014/main" id="{D1C08E0D-3358-4C4F-A4A6-6645A1A295BF}"/>
                  </a:ext>
                </a:extLst>
              </p14:cNvPr>
              <p14:cNvContentPartPr/>
              <p14:nvPr/>
            </p14:nvContentPartPr>
            <p14:xfrm>
              <a:off x="369480" y="4605640"/>
              <a:ext cx="872640" cy="458640"/>
            </p14:xfrm>
          </p:contentPart>
        </mc:Choice>
        <mc:Fallback xmlns="">
          <p:pic>
            <p:nvPicPr>
              <p:cNvPr id="40" name="Ink 39">
                <a:extLst>
                  <a:ext uri="{FF2B5EF4-FFF2-40B4-BE49-F238E27FC236}">
                    <a16:creationId xmlns:a16="http://schemas.microsoft.com/office/drawing/2014/main" id="{D1C08E0D-3358-4C4F-A4A6-6645A1A295BF}"/>
                  </a:ext>
                </a:extLst>
              </p:cNvPr>
              <p:cNvPicPr/>
              <p:nvPr/>
            </p:nvPicPr>
            <p:blipFill>
              <a:blip r:embed="rId223"/>
              <a:stretch>
                <a:fillRect/>
              </a:stretch>
            </p:blipFill>
            <p:spPr>
              <a:xfrm>
                <a:off x="360840" y="4596640"/>
                <a:ext cx="890280" cy="476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4">
            <p14:nvContentPartPr>
              <p14:cNvPr id="54" name="Ink 53">
                <a:extLst>
                  <a:ext uri="{FF2B5EF4-FFF2-40B4-BE49-F238E27FC236}">
                    <a16:creationId xmlns:a16="http://schemas.microsoft.com/office/drawing/2014/main" id="{91CE0DA5-5B24-4616-ACB0-220158B2A208}"/>
                  </a:ext>
                </a:extLst>
              </p14:cNvPr>
              <p14:cNvContentPartPr/>
              <p14:nvPr/>
            </p14:nvContentPartPr>
            <p14:xfrm>
              <a:off x="1737120" y="4837480"/>
              <a:ext cx="106200" cy="220680"/>
            </p14:xfrm>
          </p:contentPart>
        </mc:Choice>
        <mc:Fallback xmlns="">
          <p:pic>
            <p:nvPicPr>
              <p:cNvPr id="54" name="Ink 53">
                <a:extLst>
                  <a:ext uri="{FF2B5EF4-FFF2-40B4-BE49-F238E27FC236}">
                    <a16:creationId xmlns:a16="http://schemas.microsoft.com/office/drawing/2014/main" id="{91CE0DA5-5B24-4616-ACB0-220158B2A208}"/>
                  </a:ext>
                </a:extLst>
              </p:cNvPr>
              <p:cNvPicPr/>
              <p:nvPr/>
            </p:nvPicPr>
            <p:blipFill>
              <a:blip r:embed="rId225"/>
              <a:stretch>
                <a:fillRect/>
              </a:stretch>
            </p:blipFill>
            <p:spPr>
              <a:xfrm>
                <a:off x="1728120" y="4828480"/>
                <a:ext cx="123840" cy="238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6">
            <p14:nvContentPartPr>
              <p14:cNvPr id="65" name="Ink 64">
                <a:extLst>
                  <a:ext uri="{FF2B5EF4-FFF2-40B4-BE49-F238E27FC236}">
                    <a16:creationId xmlns:a16="http://schemas.microsoft.com/office/drawing/2014/main" id="{6CDAC8B2-100C-40F0-9A99-47E12BB82868}"/>
                  </a:ext>
                </a:extLst>
              </p14:cNvPr>
              <p14:cNvContentPartPr/>
              <p14:nvPr/>
            </p14:nvContentPartPr>
            <p14:xfrm>
              <a:off x="1688160" y="4681960"/>
              <a:ext cx="183960" cy="76680"/>
            </p14:xfrm>
          </p:contentPart>
        </mc:Choice>
        <mc:Fallback xmlns="">
          <p:pic>
            <p:nvPicPr>
              <p:cNvPr id="65" name="Ink 64">
                <a:extLst>
                  <a:ext uri="{FF2B5EF4-FFF2-40B4-BE49-F238E27FC236}">
                    <a16:creationId xmlns:a16="http://schemas.microsoft.com/office/drawing/2014/main" id="{6CDAC8B2-100C-40F0-9A99-47E12BB82868}"/>
                  </a:ext>
                </a:extLst>
              </p:cNvPr>
              <p:cNvPicPr/>
              <p:nvPr/>
            </p:nvPicPr>
            <p:blipFill>
              <a:blip r:embed="rId227"/>
              <a:stretch>
                <a:fillRect/>
              </a:stretch>
            </p:blipFill>
            <p:spPr>
              <a:xfrm>
                <a:off x="1679520" y="4673320"/>
                <a:ext cx="201600" cy="94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8">
            <p14:nvContentPartPr>
              <p14:cNvPr id="66" name="Ink 65">
                <a:extLst>
                  <a:ext uri="{FF2B5EF4-FFF2-40B4-BE49-F238E27FC236}">
                    <a16:creationId xmlns:a16="http://schemas.microsoft.com/office/drawing/2014/main" id="{3EFBC5C0-03EE-4F70-8532-5BD834C6AC8F}"/>
                  </a:ext>
                </a:extLst>
              </p14:cNvPr>
              <p14:cNvContentPartPr/>
              <p14:nvPr/>
            </p14:nvContentPartPr>
            <p14:xfrm>
              <a:off x="1630920" y="4606360"/>
              <a:ext cx="201960" cy="6840"/>
            </p14:xfrm>
          </p:contentPart>
        </mc:Choice>
        <mc:Fallback xmlns="">
          <p:pic>
            <p:nvPicPr>
              <p:cNvPr id="66" name="Ink 65">
                <a:extLst>
                  <a:ext uri="{FF2B5EF4-FFF2-40B4-BE49-F238E27FC236}">
                    <a16:creationId xmlns:a16="http://schemas.microsoft.com/office/drawing/2014/main" id="{3EFBC5C0-03EE-4F70-8532-5BD834C6AC8F}"/>
                  </a:ext>
                </a:extLst>
              </p:cNvPr>
              <p:cNvPicPr/>
              <p:nvPr/>
            </p:nvPicPr>
            <p:blipFill>
              <a:blip r:embed="rId229"/>
              <a:stretch>
                <a:fillRect/>
              </a:stretch>
            </p:blipFill>
            <p:spPr>
              <a:xfrm>
                <a:off x="1621920" y="4597720"/>
                <a:ext cx="219600" cy="24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30">
            <p14:nvContentPartPr>
              <p14:cNvPr id="82" name="Ink 81">
                <a:extLst>
                  <a:ext uri="{FF2B5EF4-FFF2-40B4-BE49-F238E27FC236}">
                    <a16:creationId xmlns:a16="http://schemas.microsoft.com/office/drawing/2014/main" id="{7E0836E7-B40E-4466-9338-A6F3C67421E7}"/>
                  </a:ext>
                </a:extLst>
              </p14:cNvPr>
              <p14:cNvContentPartPr/>
              <p14:nvPr/>
            </p14:nvContentPartPr>
            <p14:xfrm>
              <a:off x="1984800" y="4806160"/>
              <a:ext cx="138600" cy="167760"/>
            </p14:xfrm>
          </p:contentPart>
        </mc:Choice>
        <mc:Fallback xmlns="">
          <p:pic>
            <p:nvPicPr>
              <p:cNvPr id="82" name="Ink 81">
                <a:extLst>
                  <a:ext uri="{FF2B5EF4-FFF2-40B4-BE49-F238E27FC236}">
                    <a16:creationId xmlns:a16="http://schemas.microsoft.com/office/drawing/2014/main" id="{7E0836E7-B40E-4466-9338-A6F3C67421E7}"/>
                  </a:ext>
                </a:extLst>
              </p:cNvPr>
              <p:cNvPicPr/>
              <p:nvPr/>
            </p:nvPicPr>
            <p:blipFill>
              <a:blip r:embed="rId231"/>
              <a:stretch>
                <a:fillRect/>
              </a:stretch>
            </p:blipFill>
            <p:spPr>
              <a:xfrm>
                <a:off x="1975800" y="4797160"/>
                <a:ext cx="156240" cy="185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32">
            <p14:nvContentPartPr>
              <p14:cNvPr id="83" name="Ink 82">
                <a:extLst>
                  <a:ext uri="{FF2B5EF4-FFF2-40B4-BE49-F238E27FC236}">
                    <a16:creationId xmlns:a16="http://schemas.microsoft.com/office/drawing/2014/main" id="{058504D0-B52D-4ABB-84D8-1942F4BC1A45}"/>
                  </a:ext>
                </a:extLst>
              </p14:cNvPr>
              <p14:cNvContentPartPr/>
              <p14:nvPr/>
            </p14:nvContentPartPr>
            <p14:xfrm>
              <a:off x="1971480" y="4776280"/>
              <a:ext cx="167400" cy="170280"/>
            </p14:xfrm>
          </p:contentPart>
        </mc:Choice>
        <mc:Fallback xmlns="">
          <p:pic>
            <p:nvPicPr>
              <p:cNvPr id="83" name="Ink 82">
                <a:extLst>
                  <a:ext uri="{FF2B5EF4-FFF2-40B4-BE49-F238E27FC236}">
                    <a16:creationId xmlns:a16="http://schemas.microsoft.com/office/drawing/2014/main" id="{058504D0-B52D-4ABB-84D8-1942F4BC1A45}"/>
                  </a:ext>
                </a:extLst>
              </p:cNvPr>
              <p:cNvPicPr/>
              <p:nvPr/>
            </p:nvPicPr>
            <p:blipFill>
              <a:blip r:embed="rId233"/>
              <a:stretch>
                <a:fillRect/>
              </a:stretch>
            </p:blipFill>
            <p:spPr>
              <a:xfrm>
                <a:off x="1962480" y="4767280"/>
                <a:ext cx="185040" cy="187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34">
            <p14:nvContentPartPr>
              <p14:cNvPr id="85" name="Ink 84">
                <a:extLst>
                  <a:ext uri="{FF2B5EF4-FFF2-40B4-BE49-F238E27FC236}">
                    <a16:creationId xmlns:a16="http://schemas.microsoft.com/office/drawing/2014/main" id="{E42D14CE-A01B-4D05-AF32-FE1FF3939834}"/>
                  </a:ext>
                </a:extLst>
              </p14:cNvPr>
              <p14:cNvContentPartPr/>
              <p14:nvPr/>
            </p14:nvContentPartPr>
            <p14:xfrm>
              <a:off x="2248320" y="4742800"/>
              <a:ext cx="111600" cy="200520"/>
            </p14:xfrm>
          </p:contentPart>
        </mc:Choice>
        <mc:Fallback xmlns="">
          <p:pic>
            <p:nvPicPr>
              <p:cNvPr id="85" name="Ink 84">
                <a:extLst>
                  <a:ext uri="{FF2B5EF4-FFF2-40B4-BE49-F238E27FC236}">
                    <a16:creationId xmlns:a16="http://schemas.microsoft.com/office/drawing/2014/main" id="{E42D14CE-A01B-4D05-AF32-FE1FF3939834}"/>
                  </a:ext>
                </a:extLst>
              </p:cNvPr>
              <p:cNvPicPr/>
              <p:nvPr/>
            </p:nvPicPr>
            <p:blipFill>
              <a:blip r:embed="rId235"/>
              <a:stretch>
                <a:fillRect/>
              </a:stretch>
            </p:blipFill>
            <p:spPr>
              <a:xfrm>
                <a:off x="2239680" y="4734160"/>
                <a:ext cx="129240" cy="218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36">
            <p14:nvContentPartPr>
              <p14:cNvPr id="91" name="Ink 90">
                <a:extLst>
                  <a:ext uri="{FF2B5EF4-FFF2-40B4-BE49-F238E27FC236}">
                    <a16:creationId xmlns:a16="http://schemas.microsoft.com/office/drawing/2014/main" id="{D7FB46A6-A0BE-433D-9A98-495ACD64377E}"/>
                  </a:ext>
                </a:extLst>
              </p14:cNvPr>
              <p14:cNvContentPartPr/>
              <p14:nvPr/>
            </p14:nvContentPartPr>
            <p14:xfrm>
              <a:off x="2173440" y="4634440"/>
              <a:ext cx="176040" cy="61200"/>
            </p14:xfrm>
          </p:contentPart>
        </mc:Choice>
        <mc:Fallback xmlns="">
          <p:pic>
            <p:nvPicPr>
              <p:cNvPr id="91" name="Ink 90">
                <a:extLst>
                  <a:ext uri="{FF2B5EF4-FFF2-40B4-BE49-F238E27FC236}">
                    <a16:creationId xmlns:a16="http://schemas.microsoft.com/office/drawing/2014/main" id="{D7FB46A6-A0BE-433D-9A98-495ACD64377E}"/>
                  </a:ext>
                </a:extLst>
              </p:cNvPr>
              <p:cNvPicPr/>
              <p:nvPr/>
            </p:nvPicPr>
            <p:blipFill>
              <a:blip r:embed="rId237"/>
              <a:stretch>
                <a:fillRect/>
              </a:stretch>
            </p:blipFill>
            <p:spPr>
              <a:xfrm>
                <a:off x="2164440" y="4625440"/>
                <a:ext cx="193680" cy="78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38">
            <p14:nvContentPartPr>
              <p14:cNvPr id="93" name="Ink 92">
                <a:extLst>
                  <a:ext uri="{FF2B5EF4-FFF2-40B4-BE49-F238E27FC236}">
                    <a16:creationId xmlns:a16="http://schemas.microsoft.com/office/drawing/2014/main" id="{49EDE10F-76FC-474D-A624-4A29B9289F48}"/>
                  </a:ext>
                </a:extLst>
              </p14:cNvPr>
              <p14:cNvContentPartPr/>
              <p14:nvPr/>
            </p14:nvContentPartPr>
            <p14:xfrm>
              <a:off x="2161560" y="4556680"/>
              <a:ext cx="178560" cy="29160"/>
            </p14:xfrm>
          </p:contentPart>
        </mc:Choice>
        <mc:Fallback xmlns="">
          <p:pic>
            <p:nvPicPr>
              <p:cNvPr id="93" name="Ink 92">
                <a:extLst>
                  <a:ext uri="{FF2B5EF4-FFF2-40B4-BE49-F238E27FC236}">
                    <a16:creationId xmlns:a16="http://schemas.microsoft.com/office/drawing/2014/main" id="{49EDE10F-76FC-474D-A624-4A29B9289F48}"/>
                  </a:ext>
                </a:extLst>
              </p:cNvPr>
              <p:cNvPicPr/>
              <p:nvPr/>
            </p:nvPicPr>
            <p:blipFill>
              <a:blip r:embed="rId239"/>
              <a:stretch>
                <a:fillRect/>
              </a:stretch>
            </p:blipFill>
            <p:spPr>
              <a:xfrm>
                <a:off x="2152920" y="4547680"/>
                <a:ext cx="196200" cy="46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0">
            <p14:nvContentPartPr>
              <p14:cNvPr id="96" name="Ink 95">
                <a:extLst>
                  <a:ext uri="{FF2B5EF4-FFF2-40B4-BE49-F238E27FC236}">
                    <a16:creationId xmlns:a16="http://schemas.microsoft.com/office/drawing/2014/main" id="{D5747343-7F7A-4D03-A792-DF7F9D9467D2}"/>
                  </a:ext>
                </a:extLst>
              </p14:cNvPr>
              <p14:cNvContentPartPr/>
              <p14:nvPr/>
            </p14:nvContentPartPr>
            <p14:xfrm>
              <a:off x="2542080" y="4729840"/>
              <a:ext cx="198000" cy="50760"/>
            </p14:xfrm>
          </p:contentPart>
        </mc:Choice>
        <mc:Fallback xmlns="">
          <p:pic>
            <p:nvPicPr>
              <p:cNvPr id="96" name="Ink 95">
                <a:extLst>
                  <a:ext uri="{FF2B5EF4-FFF2-40B4-BE49-F238E27FC236}">
                    <a16:creationId xmlns:a16="http://schemas.microsoft.com/office/drawing/2014/main" id="{D5747343-7F7A-4D03-A792-DF7F9D9467D2}"/>
                  </a:ext>
                </a:extLst>
              </p:cNvPr>
              <p:cNvPicPr/>
              <p:nvPr/>
            </p:nvPicPr>
            <p:blipFill>
              <a:blip r:embed="rId241"/>
              <a:stretch>
                <a:fillRect/>
              </a:stretch>
            </p:blipFill>
            <p:spPr>
              <a:xfrm>
                <a:off x="2533080" y="4720840"/>
                <a:ext cx="215640" cy="68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2">
            <p14:nvContentPartPr>
              <p14:cNvPr id="97" name="Ink 96">
                <a:extLst>
                  <a:ext uri="{FF2B5EF4-FFF2-40B4-BE49-F238E27FC236}">
                    <a16:creationId xmlns:a16="http://schemas.microsoft.com/office/drawing/2014/main" id="{FEACF239-56CE-466F-8F60-4E6C59886C29}"/>
                  </a:ext>
                </a:extLst>
              </p14:cNvPr>
              <p14:cNvContentPartPr/>
              <p14:nvPr/>
            </p14:nvContentPartPr>
            <p14:xfrm>
              <a:off x="2535960" y="4833160"/>
              <a:ext cx="260640" cy="42480"/>
            </p14:xfrm>
          </p:contentPart>
        </mc:Choice>
        <mc:Fallback xmlns="">
          <p:pic>
            <p:nvPicPr>
              <p:cNvPr id="97" name="Ink 96">
                <a:extLst>
                  <a:ext uri="{FF2B5EF4-FFF2-40B4-BE49-F238E27FC236}">
                    <a16:creationId xmlns:a16="http://schemas.microsoft.com/office/drawing/2014/main" id="{FEACF239-56CE-466F-8F60-4E6C59886C29}"/>
                  </a:ext>
                </a:extLst>
              </p:cNvPr>
              <p:cNvPicPr/>
              <p:nvPr/>
            </p:nvPicPr>
            <p:blipFill>
              <a:blip r:embed="rId243"/>
              <a:stretch>
                <a:fillRect/>
              </a:stretch>
            </p:blipFill>
            <p:spPr>
              <a:xfrm>
                <a:off x="2527320" y="4824160"/>
                <a:ext cx="278280" cy="60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4">
            <p14:nvContentPartPr>
              <p14:cNvPr id="114" name="Ink 113">
                <a:extLst>
                  <a:ext uri="{FF2B5EF4-FFF2-40B4-BE49-F238E27FC236}">
                    <a16:creationId xmlns:a16="http://schemas.microsoft.com/office/drawing/2014/main" id="{747F77D6-C1A3-4E1B-98FC-41AC309F05FD}"/>
                  </a:ext>
                </a:extLst>
              </p14:cNvPr>
              <p14:cNvContentPartPr/>
              <p14:nvPr/>
            </p14:nvContentPartPr>
            <p14:xfrm>
              <a:off x="2944200" y="4691680"/>
              <a:ext cx="410760" cy="220680"/>
            </p14:xfrm>
          </p:contentPart>
        </mc:Choice>
        <mc:Fallback xmlns="">
          <p:pic>
            <p:nvPicPr>
              <p:cNvPr id="114" name="Ink 113">
                <a:extLst>
                  <a:ext uri="{FF2B5EF4-FFF2-40B4-BE49-F238E27FC236}">
                    <a16:creationId xmlns:a16="http://schemas.microsoft.com/office/drawing/2014/main" id="{747F77D6-C1A3-4E1B-98FC-41AC309F05FD}"/>
                  </a:ext>
                </a:extLst>
              </p:cNvPr>
              <p:cNvPicPr/>
              <p:nvPr/>
            </p:nvPicPr>
            <p:blipFill>
              <a:blip r:embed="rId245"/>
              <a:stretch>
                <a:fillRect/>
              </a:stretch>
            </p:blipFill>
            <p:spPr>
              <a:xfrm>
                <a:off x="2935560" y="4683040"/>
                <a:ext cx="428400" cy="238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6">
            <p14:nvContentPartPr>
              <p14:cNvPr id="115" name="Ink 114">
                <a:extLst>
                  <a:ext uri="{FF2B5EF4-FFF2-40B4-BE49-F238E27FC236}">
                    <a16:creationId xmlns:a16="http://schemas.microsoft.com/office/drawing/2014/main" id="{89DBAB89-04D5-43DC-A27B-0DA018D515CB}"/>
                  </a:ext>
                </a:extLst>
              </p14:cNvPr>
              <p14:cNvContentPartPr/>
              <p14:nvPr/>
            </p14:nvContentPartPr>
            <p14:xfrm>
              <a:off x="3706320" y="4748200"/>
              <a:ext cx="297360" cy="208440"/>
            </p14:xfrm>
          </p:contentPart>
        </mc:Choice>
        <mc:Fallback xmlns="">
          <p:pic>
            <p:nvPicPr>
              <p:cNvPr id="115" name="Ink 114">
                <a:extLst>
                  <a:ext uri="{FF2B5EF4-FFF2-40B4-BE49-F238E27FC236}">
                    <a16:creationId xmlns:a16="http://schemas.microsoft.com/office/drawing/2014/main" id="{89DBAB89-04D5-43DC-A27B-0DA018D515CB}"/>
                  </a:ext>
                </a:extLst>
              </p:cNvPr>
              <p:cNvPicPr/>
              <p:nvPr/>
            </p:nvPicPr>
            <p:blipFill>
              <a:blip r:embed="rId247"/>
              <a:stretch>
                <a:fillRect/>
              </a:stretch>
            </p:blipFill>
            <p:spPr>
              <a:xfrm>
                <a:off x="3697680" y="4739560"/>
                <a:ext cx="315000" cy="226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8">
            <p14:nvContentPartPr>
              <p14:cNvPr id="116" name="Ink 115">
                <a:extLst>
                  <a:ext uri="{FF2B5EF4-FFF2-40B4-BE49-F238E27FC236}">
                    <a16:creationId xmlns:a16="http://schemas.microsoft.com/office/drawing/2014/main" id="{900F147B-C314-49FA-9341-978984AA4BB2}"/>
                  </a:ext>
                </a:extLst>
              </p14:cNvPr>
              <p14:cNvContentPartPr/>
              <p14:nvPr/>
            </p14:nvContentPartPr>
            <p14:xfrm>
              <a:off x="4081440" y="4825240"/>
              <a:ext cx="23760" cy="126360"/>
            </p14:xfrm>
          </p:contentPart>
        </mc:Choice>
        <mc:Fallback xmlns="">
          <p:pic>
            <p:nvPicPr>
              <p:cNvPr id="116" name="Ink 115">
                <a:extLst>
                  <a:ext uri="{FF2B5EF4-FFF2-40B4-BE49-F238E27FC236}">
                    <a16:creationId xmlns:a16="http://schemas.microsoft.com/office/drawing/2014/main" id="{900F147B-C314-49FA-9341-978984AA4BB2}"/>
                  </a:ext>
                </a:extLst>
              </p:cNvPr>
              <p:cNvPicPr/>
              <p:nvPr/>
            </p:nvPicPr>
            <p:blipFill>
              <a:blip r:embed="rId249"/>
              <a:stretch>
                <a:fillRect/>
              </a:stretch>
            </p:blipFill>
            <p:spPr>
              <a:xfrm>
                <a:off x="4072800" y="4816240"/>
                <a:ext cx="41400" cy="144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50">
            <p14:nvContentPartPr>
              <p14:cNvPr id="123" name="Ink 122">
                <a:extLst>
                  <a:ext uri="{FF2B5EF4-FFF2-40B4-BE49-F238E27FC236}">
                    <a16:creationId xmlns:a16="http://schemas.microsoft.com/office/drawing/2014/main" id="{B9611716-98BF-48C7-9FC5-95D97DC4FD9D}"/>
                  </a:ext>
                </a:extLst>
              </p14:cNvPr>
              <p14:cNvContentPartPr/>
              <p14:nvPr/>
            </p14:nvContentPartPr>
            <p14:xfrm>
              <a:off x="4080360" y="4666120"/>
              <a:ext cx="360" cy="360"/>
            </p14:xfrm>
          </p:contentPart>
        </mc:Choice>
        <mc:Fallback xmlns="">
          <p:pic>
            <p:nvPicPr>
              <p:cNvPr id="123" name="Ink 122">
                <a:extLst>
                  <a:ext uri="{FF2B5EF4-FFF2-40B4-BE49-F238E27FC236}">
                    <a16:creationId xmlns:a16="http://schemas.microsoft.com/office/drawing/2014/main" id="{B9611716-98BF-48C7-9FC5-95D97DC4FD9D}"/>
                  </a:ext>
                </a:extLst>
              </p:cNvPr>
              <p:cNvPicPr/>
              <p:nvPr/>
            </p:nvPicPr>
            <p:blipFill>
              <a:blip r:embed="rId251"/>
              <a:stretch>
                <a:fillRect/>
              </a:stretch>
            </p:blipFill>
            <p:spPr>
              <a:xfrm>
                <a:off x="4071360" y="4657120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52">
            <p14:nvContentPartPr>
              <p14:cNvPr id="124" name="Ink 123">
                <a:extLst>
                  <a:ext uri="{FF2B5EF4-FFF2-40B4-BE49-F238E27FC236}">
                    <a16:creationId xmlns:a16="http://schemas.microsoft.com/office/drawing/2014/main" id="{7E56581F-2104-4913-9232-99CE96B7DB2E}"/>
                  </a:ext>
                </a:extLst>
              </p14:cNvPr>
              <p14:cNvContentPartPr/>
              <p14:nvPr/>
            </p14:nvContentPartPr>
            <p14:xfrm>
              <a:off x="4141920" y="4818400"/>
              <a:ext cx="191160" cy="120960"/>
            </p14:xfrm>
          </p:contentPart>
        </mc:Choice>
        <mc:Fallback xmlns="">
          <p:pic>
            <p:nvPicPr>
              <p:cNvPr id="124" name="Ink 123">
                <a:extLst>
                  <a:ext uri="{FF2B5EF4-FFF2-40B4-BE49-F238E27FC236}">
                    <a16:creationId xmlns:a16="http://schemas.microsoft.com/office/drawing/2014/main" id="{7E56581F-2104-4913-9232-99CE96B7DB2E}"/>
                  </a:ext>
                </a:extLst>
              </p:cNvPr>
              <p:cNvPicPr/>
              <p:nvPr/>
            </p:nvPicPr>
            <p:blipFill>
              <a:blip r:embed="rId253"/>
              <a:stretch>
                <a:fillRect/>
              </a:stretch>
            </p:blipFill>
            <p:spPr>
              <a:xfrm>
                <a:off x="4132920" y="4809760"/>
                <a:ext cx="208800" cy="138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54">
            <p14:nvContentPartPr>
              <p14:cNvPr id="136" name="Ink 135">
                <a:extLst>
                  <a:ext uri="{FF2B5EF4-FFF2-40B4-BE49-F238E27FC236}">
                    <a16:creationId xmlns:a16="http://schemas.microsoft.com/office/drawing/2014/main" id="{3AAAB25F-09E7-42A4-AF18-1E29FC527929}"/>
                  </a:ext>
                </a:extLst>
              </p14:cNvPr>
              <p14:cNvContentPartPr/>
              <p14:nvPr/>
            </p14:nvContentPartPr>
            <p14:xfrm>
              <a:off x="4436040" y="4761160"/>
              <a:ext cx="380160" cy="149760"/>
            </p14:xfrm>
          </p:contentPart>
        </mc:Choice>
        <mc:Fallback xmlns="">
          <p:pic>
            <p:nvPicPr>
              <p:cNvPr id="136" name="Ink 135">
                <a:extLst>
                  <a:ext uri="{FF2B5EF4-FFF2-40B4-BE49-F238E27FC236}">
                    <a16:creationId xmlns:a16="http://schemas.microsoft.com/office/drawing/2014/main" id="{3AAAB25F-09E7-42A4-AF18-1E29FC527929}"/>
                  </a:ext>
                </a:extLst>
              </p:cNvPr>
              <p:cNvPicPr/>
              <p:nvPr/>
            </p:nvPicPr>
            <p:blipFill>
              <a:blip r:embed="rId255"/>
              <a:stretch>
                <a:fillRect/>
              </a:stretch>
            </p:blipFill>
            <p:spPr>
              <a:xfrm>
                <a:off x="4427400" y="4752520"/>
                <a:ext cx="397800" cy="167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56">
            <p14:nvContentPartPr>
              <p14:cNvPr id="144" name="Ink 143">
                <a:extLst>
                  <a:ext uri="{FF2B5EF4-FFF2-40B4-BE49-F238E27FC236}">
                    <a16:creationId xmlns:a16="http://schemas.microsoft.com/office/drawing/2014/main" id="{F756CB58-0240-4830-96EF-9C0344B39AF5}"/>
                  </a:ext>
                </a:extLst>
              </p14:cNvPr>
              <p14:cNvContentPartPr/>
              <p14:nvPr/>
            </p14:nvContentPartPr>
            <p14:xfrm>
              <a:off x="6067560" y="4737040"/>
              <a:ext cx="594000" cy="190440"/>
            </p14:xfrm>
          </p:contentPart>
        </mc:Choice>
        <mc:Fallback xmlns="">
          <p:pic>
            <p:nvPicPr>
              <p:cNvPr id="144" name="Ink 143">
                <a:extLst>
                  <a:ext uri="{FF2B5EF4-FFF2-40B4-BE49-F238E27FC236}">
                    <a16:creationId xmlns:a16="http://schemas.microsoft.com/office/drawing/2014/main" id="{F756CB58-0240-4830-96EF-9C0344B39AF5}"/>
                  </a:ext>
                </a:extLst>
              </p:cNvPr>
              <p:cNvPicPr/>
              <p:nvPr/>
            </p:nvPicPr>
            <p:blipFill>
              <a:blip r:embed="rId257"/>
              <a:stretch>
                <a:fillRect/>
              </a:stretch>
            </p:blipFill>
            <p:spPr>
              <a:xfrm>
                <a:off x="6058560" y="4728400"/>
                <a:ext cx="611640" cy="208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58">
            <p14:nvContentPartPr>
              <p14:cNvPr id="146" name="Ink 145">
                <a:extLst>
                  <a:ext uri="{FF2B5EF4-FFF2-40B4-BE49-F238E27FC236}">
                    <a16:creationId xmlns:a16="http://schemas.microsoft.com/office/drawing/2014/main" id="{CE7076E9-264D-4E93-AF04-38BFD99FF0CB}"/>
                  </a:ext>
                </a:extLst>
              </p14:cNvPr>
              <p14:cNvContentPartPr/>
              <p14:nvPr/>
            </p14:nvContentPartPr>
            <p14:xfrm>
              <a:off x="6916800" y="4681960"/>
              <a:ext cx="2880" cy="27000"/>
            </p14:xfrm>
          </p:contentPart>
        </mc:Choice>
        <mc:Fallback xmlns="">
          <p:pic>
            <p:nvPicPr>
              <p:cNvPr id="146" name="Ink 145">
                <a:extLst>
                  <a:ext uri="{FF2B5EF4-FFF2-40B4-BE49-F238E27FC236}">
                    <a16:creationId xmlns:a16="http://schemas.microsoft.com/office/drawing/2014/main" id="{CE7076E9-264D-4E93-AF04-38BFD99FF0CB}"/>
                  </a:ext>
                </a:extLst>
              </p:cNvPr>
              <p:cNvPicPr/>
              <p:nvPr/>
            </p:nvPicPr>
            <p:blipFill>
              <a:blip r:embed="rId259"/>
              <a:stretch>
                <a:fillRect/>
              </a:stretch>
            </p:blipFill>
            <p:spPr>
              <a:xfrm>
                <a:off x="6907800" y="4673320"/>
                <a:ext cx="20520" cy="44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0">
            <p14:nvContentPartPr>
              <p14:cNvPr id="151" name="Ink 150">
                <a:extLst>
                  <a:ext uri="{FF2B5EF4-FFF2-40B4-BE49-F238E27FC236}">
                    <a16:creationId xmlns:a16="http://schemas.microsoft.com/office/drawing/2014/main" id="{730B84A7-D2A0-4358-9573-5E17B9F61082}"/>
                  </a:ext>
                </a:extLst>
              </p14:cNvPr>
              <p14:cNvContentPartPr/>
              <p14:nvPr/>
            </p14:nvContentPartPr>
            <p14:xfrm>
              <a:off x="7334760" y="4639480"/>
              <a:ext cx="790200" cy="290880"/>
            </p14:xfrm>
          </p:contentPart>
        </mc:Choice>
        <mc:Fallback xmlns="">
          <p:pic>
            <p:nvPicPr>
              <p:cNvPr id="151" name="Ink 150">
                <a:extLst>
                  <a:ext uri="{FF2B5EF4-FFF2-40B4-BE49-F238E27FC236}">
                    <a16:creationId xmlns:a16="http://schemas.microsoft.com/office/drawing/2014/main" id="{730B84A7-D2A0-4358-9573-5E17B9F61082}"/>
                  </a:ext>
                </a:extLst>
              </p:cNvPr>
              <p:cNvPicPr/>
              <p:nvPr/>
            </p:nvPicPr>
            <p:blipFill>
              <a:blip r:embed="rId261"/>
              <a:stretch>
                <a:fillRect/>
              </a:stretch>
            </p:blipFill>
            <p:spPr>
              <a:xfrm>
                <a:off x="7326120" y="4630829"/>
                <a:ext cx="807840" cy="30854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2">
            <p14:nvContentPartPr>
              <p14:cNvPr id="152" name="Ink 151">
                <a:extLst>
                  <a:ext uri="{FF2B5EF4-FFF2-40B4-BE49-F238E27FC236}">
                    <a16:creationId xmlns:a16="http://schemas.microsoft.com/office/drawing/2014/main" id="{0E4975CF-B3B4-408C-A51B-7B28B095E599}"/>
                  </a:ext>
                </a:extLst>
              </p14:cNvPr>
              <p14:cNvContentPartPr/>
              <p14:nvPr/>
            </p14:nvContentPartPr>
            <p14:xfrm>
              <a:off x="6904200" y="4777360"/>
              <a:ext cx="318960" cy="168840"/>
            </p14:xfrm>
          </p:contentPart>
        </mc:Choice>
        <mc:Fallback xmlns="">
          <p:pic>
            <p:nvPicPr>
              <p:cNvPr id="152" name="Ink 151">
                <a:extLst>
                  <a:ext uri="{FF2B5EF4-FFF2-40B4-BE49-F238E27FC236}">
                    <a16:creationId xmlns:a16="http://schemas.microsoft.com/office/drawing/2014/main" id="{0E4975CF-B3B4-408C-A51B-7B28B095E599}"/>
                  </a:ext>
                </a:extLst>
              </p:cNvPr>
              <p:cNvPicPr/>
              <p:nvPr/>
            </p:nvPicPr>
            <p:blipFill>
              <a:blip r:embed="rId263"/>
              <a:stretch>
                <a:fillRect/>
              </a:stretch>
            </p:blipFill>
            <p:spPr>
              <a:xfrm>
                <a:off x="6895210" y="4768720"/>
                <a:ext cx="336580" cy="186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4">
            <p14:nvContentPartPr>
              <p14:cNvPr id="153" name="Ink 152">
                <a:extLst>
                  <a:ext uri="{FF2B5EF4-FFF2-40B4-BE49-F238E27FC236}">
                    <a16:creationId xmlns:a16="http://schemas.microsoft.com/office/drawing/2014/main" id="{B48F5DFC-C509-4C04-846C-9A9062A1A9FC}"/>
                  </a:ext>
                </a:extLst>
              </p14:cNvPr>
              <p14:cNvContentPartPr/>
              <p14:nvPr/>
            </p14:nvContentPartPr>
            <p14:xfrm>
              <a:off x="5080800" y="4582600"/>
              <a:ext cx="738720" cy="623160"/>
            </p14:xfrm>
          </p:contentPart>
        </mc:Choice>
        <mc:Fallback xmlns="">
          <p:pic>
            <p:nvPicPr>
              <p:cNvPr id="153" name="Ink 152">
                <a:extLst>
                  <a:ext uri="{FF2B5EF4-FFF2-40B4-BE49-F238E27FC236}">
                    <a16:creationId xmlns:a16="http://schemas.microsoft.com/office/drawing/2014/main" id="{B48F5DFC-C509-4C04-846C-9A9062A1A9FC}"/>
                  </a:ext>
                </a:extLst>
              </p:cNvPr>
              <p:cNvPicPr/>
              <p:nvPr/>
            </p:nvPicPr>
            <p:blipFill>
              <a:blip r:embed="rId265"/>
              <a:stretch>
                <a:fillRect/>
              </a:stretch>
            </p:blipFill>
            <p:spPr>
              <a:xfrm>
                <a:off x="5072160" y="4573600"/>
                <a:ext cx="756360" cy="640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6">
            <p14:nvContentPartPr>
              <p14:cNvPr id="33" name="Ink 32">
                <a:extLst>
                  <a:ext uri="{FF2B5EF4-FFF2-40B4-BE49-F238E27FC236}">
                    <a16:creationId xmlns:a16="http://schemas.microsoft.com/office/drawing/2014/main" id="{F13D876F-3855-4B0D-B9E8-0F3B3F40A90F}"/>
                  </a:ext>
                </a:extLst>
              </p14:cNvPr>
              <p14:cNvContentPartPr/>
              <p14:nvPr/>
            </p14:nvContentPartPr>
            <p14:xfrm>
              <a:off x="474240" y="5311960"/>
              <a:ext cx="264240" cy="20160"/>
            </p14:xfrm>
          </p:contentPart>
        </mc:Choice>
        <mc:Fallback xmlns="">
          <p:pic>
            <p:nvPicPr>
              <p:cNvPr id="33" name="Ink 32">
                <a:extLst>
                  <a:ext uri="{FF2B5EF4-FFF2-40B4-BE49-F238E27FC236}">
                    <a16:creationId xmlns:a16="http://schemas.microsoft.com/office/drawing/2014/main" id="{F13D876F-3855-4B0D-B9E8-0F3B3F40A90F}"/>
                  </a:ext>
                </a:extLst>
              </p:cNvPr>
              <p:cNvPicPr/>
              <p:nvPr/>
            </p:nvPicPr>
            <p:blipFill>
              <a:blip r:embed="rId267"/>
              <a:stretch>
                <a:fillRect/>
              </a:stretch>
            </p:blipFill>
            <p:spPr>
              <a:xfrm>
                <a:off x="465600" y="5302960"/>
                <a:ext cx="281880" cy="37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8">
            <p14:nvContentPartPr>
              <p14:cNvPr id="35" name="Ink 34">
                <a:extLst>
                  <a:ext uri="{FF2B5EF4-FFF2-40B4-BE49-F238E27FC236}">
                    <a16:creationId xmlns:a16="http://schemas.microsoft.com/office/drawing/2014/main" id="{A40828D7-67AC-4C33-BC75-AE15236E60BB}"/>
                  </a:ext>
                </a:extLst>
              </p14:cNvPr>
              <p14:cNvContentPartPr/>
              <p14:nvPr/>
            </p14:nvContentPartPr>
            <p14:xfrm>
              <a:off x="515280" y="5376400"/>
              <a:ext cx="216360" cy="24120"/>
            </p14:xfrm>
          </p:contentPart>
        </mc:Choice>
        <mc:Fallback xmlns="">
          <p:pic>
            <p:nvPicPr>
              <p:cNvPr id="35" name="Ink 34">
                <a:extLst>
                  <a:ext uri="{FF2B5EF4-FFF2-40B4-BE49-F238E27FC236}">
                    <a16:creationId xmlns:a16="http://schemas.microsoft.com/office/drawing/2014/main" id="{A40828D7-67AC-4C33-BC75-AE15236E60BB}"/>
                  </a:ext>
                </a:extLst>
              </p:cNvPr>
              <p:cNvPicPr/>
              <p:nvPr/>
            </p:nvPicPr>
            <p:blipFill>
              <a:blip r:embed="rId269"/>
              <a:stretch>
                <a:fillRect/>
              </a:stretch>
            </p:blipFill>
            <p:spPr>
              <a:xfrm>
                <a:off x="506640" y="5367760"/>
                <a:ext cx="234000" cy="41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70">
            <p14:nvContentPartPr>
              <p14:cNvPr id="37" name="Ink 36">
                <a:extLst>
                  <a:ext uri="{FF2B5EF4-FFF2-40B4-BE49-F238E27FC236}">
                    <a16:creationId xmlns:a16="http://schemas.microsoft.com/office/drawing/2014/main" id="{744822E4-221E-4401-98D9-F23EBC990F86}"/>
                  </a:ext>
                </a:extLst>
              </p14:cNvPr>
              <p14:cNvContentPartPr/>
              <p14:nvPr/>
            </p14:nvContentPartPr>
            <p14:xfrm>
              <a:off x="586200" y="5224120"/>
              <a:ext cx="186120" cy="259920"/>
            </p14:xfrm>
          </p:contentPart>
        </mc:Choice>
        <mc:Fallback xmlns="">
          <p:pic>
            <p:nvPicPr>
              <p:cNvPr id="37" name="Ink 36">
                <a:extLst>
                  <a:ext uri="{FF2B5EF4-FFF2-40B4-BE49-F238E27FC236}">
                    <a16:creationId xmlns:a16="http://schemas.microsoft.com/office/drawing/2014/main" id="{744822E4-221E-4401-98D9-F23EBC990F86}"/>
                  </a:ext>
                </a:extLst>
              </p:cNvPr>
              <p:cNvPicPr/>
              <p:nvPr/>
            </p:nvPicPr>
            <p:blipFill>
              <a:blip r:embed="rId271"/>
              <a:stretch>
                <a:fillRect/>
              </a:stretch>
            </p:blipFill>
            <p:spPr>
              <a:xfrm>
                <a:off x="577560" y="5215120"/>
                <a:ext cx="203760" cy="277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72">
            <p14:nvContentPartPr>
              <p14:cNvPr id="38" name="Ink 37">
                <a:extLst>
                  <a:ext uri="{FF2B5EF4-FFF2-40B4-BE49-F238E27FC236}">
                    <a16:creationId xmlns:a16="http://schemas.microsoft.com/office/drawing/2014/main" id="{EA8B0BE2-133E-406B-A3F8-1EDC061F9C24}"/>
                  </a:ext>
                </a:extLst>
              </p14:cNvPr>
              <p14:cNvContentPartPr/>
              <p14:nvPr/>
            </p14:nvContentPartPr>
            <p14:xfrm>
              <a:off x="1209360" y="5358040"/>
              <a:ext cx="55800" cy="290520"/>
            </p14:xfrm>
          </p:contentPart>
        </mc:Choice>
        <mc:Fallback xmlns="">
          <p:pic>
            <p:nvPicPr>
              <p:cNvPr id="38" name="Ink 37">
                <a:extLst>
                  <a:ext uri="{FF2B5EF4-FFF2-40B4-BE49-F238E27FC236}">
                    <a16:creationId xmlns:a16="http://schemas.microsoft.com/office/drawing/2014/main" id="{EA8B0BE2-133E-406B-A3F8-1EDC061F9C24}"/>
                  </a:ext>
                </a:extLst>
              </p:cNvPr>
              <p:cNvPicPr/>
              <p:nvPr/>
            </p:nvPicPr>
            <p:blipFill>
              <a:blip r:embed="rId273"/>
              <a:stretch>
                <a:fillRect/>
              </a:stretch>
            </p:blipFill>
            <p:spPr>
              <a:xfrm>
                <a:off x="1200720" y="5349400"/>
                <a:ext cx="73440" cy="308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74">
            <p14:nvContentPartPr>
              <p14:cNvPr id="100" name="Ink 99">
                <a:extLst>
                  <a:ext uri="{FF2B5EF4-FFF2-40B4-BE49-F238E27FC236}">
                    <a16:creationId xmlns:a16="http://schemas.microsoft.com/office/drawing/2014/main" id="{15F87CAE-BC77-41B8-B5D1-C0D230183DC1}"/>
                  </a:ext>
                </a:extLst>
              </p14:cNvPr>
              <p14:cNvContentPartPr/>
              <p14:nvPr/>
            </p14:nvContentPartPr>
            <p14:xfrm>
              <a:off x="1203960" y="5341480"/>
              <a:ext cx="173520" cy="271440"/>
            </p14:xfrm>
          </p:contentPart>
        </mc:Choice>
        <mc:Fallback xmlns="">
          <p:pic>
            <p:nvPicPr>
              <p:cNvPr id="100" name="Ink 99">
                <a:extLst>
                  <a:ext uri="{FF2B5EF4-FFF2-40B4-BE49-F238E27FC236}">
                    <a16:creationId xmlns:a16="http://schemas.microsoft.com/office/drawing/2014/main" id="{15F87CAE-BC77-41B8-B5D1-C0D230183DC1}"/>
                  </a:ext>
                </a:extLst>
              </p:cNvPr>
              <p:cNvPicPr/>
              <p:nvPr/>
            </p:nvPicPr>
            <p:blipFill>
              <a:blip r:embed="rId275"/>
              <a:stretch>
                <a:fillRect/>
              </a:stretch>
            </p:blipFill>
            <p:spPr>
              <a:xfrm>
                <a:off x="1195320" y="5332480"/>
                <a:ext cx="191160" cy="289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76">
            <p14:nvContentPartPr>
              <p14:cNvPr id="101" name="Ink 100">
                <a:extLst>
                  <a:ext uri="{FF2B5EF4-FFF2-40B4-BE49-F238E27FC236}">
                    <a16:creationId xmlns:a16="http://schemas.microsoft.com/office/drawing/2014/main" id="{CC1ED31A-3103-4C5D-A251-0B42192EF07B}"/>
                  </a:ext>
                </a:extLst>
              </p14:cNvPr>
              <p14:cNvContentPartPr/>
              <p14:nvPr/>
            </p14:nvContentPartPr>
            <p14:xfrm>
              <a:off x="1416720" y="5529040"/>
              <a:ext cx="78480" cy="111600"/>
            </p14:xfrm>
          </p:contentPart>
        </mc:Choice>
        <mc:Fallback xmlns="">
          <p:pic>
            <p:nvPicPr>
              <p:cNvPr id="101" name="Ink 100">
                <a:extLst>
                  <a:ext uri="{FF2B5EF4-FFF2-40B4-BE49-F238E27FC236}">
                    <a16:creationId xmlns:a16="http://schemas.microsoft.com/office/drawing/2014/main" id="{CC1ED31A-3103-4C5D-A251-0B42192EF07B}"/>
                  </a:ext>
                </a:extLst>
              </p:cNvPr>
              <p:cNvPicPr/>
              <p:nvPr/>
            </p:nvPicPr>
            <p:blipFill>
              <a:blip r:embed="rId277"/>
              <a:stretch>
                <a:fillRect/>
              </a:stretch>
            </p:blipFill>
            <p:spPr>
              <a:xfrm>
                <a:off x="1408080" y="5520040"/>
                <a:ext cx="96120" cy="129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78">
            <p14:nvContentPartPr>
              <p14:cNvPr id="102" name="Ink 101">
                <a:extLst>
                  <a:ext uri="{FF2B5EF4-FFF2-40B4-BE49-F238E27FC236}">
                    <a16:creationId xmlns:a16="http://schemas.microsoft.com/office/drawing/2014/main" id="{FD7E80DB-D58D-44B1-B575-28CCC98EEA2B}"/>
                  </a:ext>
                </a:extLst>
              </p14:cNvPr>
              <p14:cNvContentPartPr/>
              <p14:nvPr/>
            </p14:nvContentPartPr>
            <p14:xfrm>
              <a:off x="1194600" y="5199280"/>
              <a:ext cx="172440" cy="82440"/>
            </p14:xfrm>
          </p:contentPart>
        </mc:Choice>
        <mc:Fallback xmlns="">
          <p:pic>
            <p:nvPicPr>
              <p:cNvPr id="102" name="Ink 101">
                <a:extLst>
                  <a:ext uri="{FF2B5EF4-FFF2-40B4-BE49-F238E27FC236}">
                    <a16:creationId xmlns:a16="http://schemas.microsoft.com/office/drawing/2014/main" id="{FD7E80DB-D58D-44B1-B575-28CCC98EEA2B}"/>
                  </a:ext>
                </a:extLst>
              </p:cNvPr>
              <p:cNvPicPr/>
              <p:nvPr/>
            </p:nvPicPr>
            <p:blipFill>
              <a:blip r:embed="rId279"/>
              <a:stretch>
                <a:fillRect/>
              </a:stretch>
            </p:blipFill>
            <p:spPr>
              <a:xfrm>
                <a:off x="1185960" y="5190280"/>
                <a:ext cx="190080" cy="100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0">
            <p14:nvContentPartPr>
              <p14:cNvPr id="103" name="Ink 102">
                <a:extLst>
                  <a:ext uri="{FF2B5EF4-FFF2-40B4-BE49-F238E27FC236}">
                    <a16:creationId xmlns:a16="http://schemas.microsoft.com/office/drawing/2014/main" id="{4AA54095-2C8B-484F-A1A3-286D02016945}"/>
                  </a:ext>
                </a:extLst>
              </p14:cNvPr>
              <p14:cNvContentPartPr/>
              <p14:nvPr/>
            </p14:nvContentPartPr>
            <p14:xfrm>
              <a:off x="1585200" y="5391160"/>
              <a:ext cx="164880" cy="15120"/>
            </p14:xfrm>
          </p:contentPart>
        </mc:Choice>
        <mc:Fallback xmlns="">
          <p:pic>
            <p:nvPicPr>
              <p:cNvPr id="103" name="Ink 102">
                <a:extLst>
                  <a:ext uri="{FF2B5EF4-FFF2-40B4-BE49-F238E27FC236}">
                    <a16:creationId xmlns:a16="http://schemas.microsoft.com/office/drawing/2014/main" id="{4AA54095-2C8B-484F-A1A3-286D02016945}"/>
                  </a:ext>
                </a:extLst>
              </p:cNvPr>
              <p:cNvPicPr/>
              <p:nvPr/>
            </p:nvPicPr>
            <p:blipFill>
              <a:blip r:embed="rId281"/>
              <a:stretch>
                <a:fillRect/>
              </a:stretch>
            </p:blipFill>
            <p:spPr>
              <a:xfrm>
                <a:off x="1576200" y="5382160"/>
                <a:ext cx="182520" cy="32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2">
            <p14:nvContentPartPr>
              <p14:cNvPr id="109" name="Ink 108">
                <a:extLst>
                  <a:ext uri="{FF2B5EF4-FFF2-40B4-BE49-F238E27FC236}">
                    <a16:creationId xmlns:a16="http://schemas.microsoft.com/office/drawing/2014/main" id="{BCC89933-0130-4D9B-BC93-8D43C29E97AA}"/>
                  </a:ext>
                </a:extLst>
              </p14:cNvPr>
              <p14:cNvContentPartPr/>
              <p14:nvPr/>
            </p14:nvContentPartPr>
            <p14:xfrm>
              <a:off x="1581240" y="5488000"/>
              <a:ext cx="185760" cy="8280"/>
            </p14:xfrm>
          </p:contentPart>
        </mc:Choice>
        <mc:Fallback xmlns="">
          <p:pic>
            <p:nvPicPr>
              <p:cNvPr id="109" name="Ink 108">
                <a:extLst>
                  <a:ext uri="{FF2B5EF4-FFF2-40B4-BE49-F238E27FC236}">
                    <a16:creationId xmlns:a16="http://schemas.microsoft.com/office/drawing/2014/main" id="{BCC89933-0130-4D9B-BC93-8D43C29E97AA}"/>
                  </a:ext>
                </a:extLst>
              </p:cNvPr>
              <p:cNvPicPr/>
              <p:nvPr/>
            </p:nvPicPr>
            <p:blipFill>
              <a:blip r:embed="rId283"/>
              <a:stretch>
                <a:fillRect/>
              </a:stretch>
            </p:blipFill>
            <p:spPr>
              <a:xfrm>
                <a:off x="1572240" y="5479000"/>
                <a:ext cx="203400" cy="25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4">
            <p14:nvContentPartPr>
              <p14:cNvPr id="134" name="Ink 133">
                <a:extLst>
                  <a:ext uri="{FF2B5EF4-FFF2-40B4-BE49-F238E27FC236}">
                    <a16:creationId xmlns:a16="http://schemas.microsoft.com/office/drawing/2014/main" id="{3F032072-3FCF-4AC5-A39B-B7138B04FA82}"/>
                  </a:ext>
                </a:extLst>
              </p14:cNvPr>
              <p14:cNvContentPartPr/>
              <p14:nvPr/>
            </p14:nvContentPartPr>
            <p14:xfrm>
              <a:off x="1890840" y="5302240"/>
              <a:ext cx="21960" cy="276840"/>
            </p14:xfrm>
          </p:contentPart>
        </mc:Choice>
        <mc:Fallback xmlns="">
          <p:pic>
            <p:nvPicPr>
              <p:cNvPr id="134" name="Ink 133">
                <a:extLst>
                  <a:ext uri="{FF2B5EF4-FFF2-40B4-BE49-F238E27FC236}">
                    <a16:creationId xmlns:a16="http://schemas.microsoft.com/office/drawing/2014/main" id="{3F032072-3FCF-4AC5-A39B-B7138B04FA82}"/>
                  </a:ext>
                </a:extLst>
              </p:cNvPr>
              <p:cNvPicPr/>
              <p:nvPr/>
            </p:nvPicPr>
            <p:blipFill>
              <a:blip r:embed="rId285"/>
              <a:stretch>
                <a:fillRect/>
              </a:stretch>
            </p:blipFill>
            <p:spPr>
              <a:xfrm>
                <a:off x="1881840" y="5293240"/>
                <a:ext cx="39600" cy="294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6">
            <p14:nvContentPartPr>
              <p14:cNvPr id="135" name="Ink 134">
                <a:extLst>
                  <a:ext uri="{FF2B5EF4-FFF2-40B4-BE49-F238E27FC236}">
                    <a16:creationId xmlns:a16="http://schemas.microsoft.com/office/drawing/2014/main" id="{41527E33-313E-469D-828E-964F350B0EF1}"/>
                  </a:ext>
                </a:extLst>
              </p14:cNvPr>
              <p14:cNvContentPartPr/>
              <p14:nvPr/>
            </p14:nvContentPartPr>
            <p14:xfrm>
              <a:off x="1890840" y="5313040"/>
              <a:ext cx="139320" cy="270720"/>
            </p14:xfrm>
          </p:contentPart>
        </mc:Choice>
        <mc:Fallback xmlns="">
          <p:pic>
            <p:nvPicPr>
              <p:cNvPr id="135" name="Ink 134">
                <a:extLst>
                  <a:ext uri="{FF2B5EF4-FFF2-40B4-BE49-F238E27FC236}">
                    <a16:creationId xmlns:a16="http://schemas.microsoft.com/office/drawing/2014/main" id="{41527E33-313E-469D-828E-964F350B0EF1}"/>
                  </a:ext>
                </a:extLst>
              </p:cNvPr>
              <p:cNvPicPr/>
              <p:nvPr/>
            </p:nvPicPr>
            <p:blipFill>
              <a:blip r:embed="rId287"/>
              <a:stretch>
                <a:fillRect/>
              </a:stretch>
            </p:blipFill>
            <p:spPr>
              <a:xfrm>
                <a:off x="1881840" y="5304040"/>
                <a:ext cx="156960" cy="288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8">
            <p14:nvContentPartPr>
              <p14:cNvPr id="137" name="Ink 136">
                <a:extLst>
                  <a:ext uri="{FF2B5EF4-FFF2-40B4-BE49-F238E27FC236}">
                    <a16:creationId xmlns:a16="http://schemas.microsoft.com/office/drawing/2014/main" id="{88A9C727-10EA-4D95-B55F-DEB642467408}"/>
                  </a:ext>
                </a:extLst>
              </p14:cNvPr>
              <p14:cNvContentPartPr/>
              <p14:nvPr/>
            </p14:nvContentPartPr>
            <p14:xfrm>
              <a:off x="2106120" y="5437600"/>
              <a:ext cx="177120" cy="158760"/>
            </p14:xfrm>
          </p:contentPart>
        </mc:Choice>
        <mc:Fallback xmlns="">
          <p:pic>
            <p:nvPicPr>
              <p:cNvPr id="137" name="Ink 136">
                <a:extLst>
                  <a:ext uri="{FF2B5EF4-FFF2-40B4-BE49-F238E27FC236}">
                    <a16:creationId xmlns:a16="http://schemas.microsoft.com/office/drawing/2014/main" id="{88A9C727-10EA-4D95-B55F-DEB642467408}"/>
                  </a:ext>
                </a:extLst>
              </p:cNvPr>
              <p:cNvPicPr/>
              <p:nvPr/>
            </p:nvPicPr>
            <p:blipFill>
              <a:blip r:embed="rId289"/>
              <a:stretch>
                <a:fillRect/>
              </a:stretch>
            </p:blipFill>
            <p:spPr>
              <a:xfrm>
                <a:off x="2097480" y="5428600"/>
                <a:ext cx="194760" cy="176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90">
            <p14:nvContentPartPr>
              <p14:cNvPr id="138" name="Ink 137">
                <a:extLst>
                  <a:ext uri="{FF2B5EF4-FFF2-40B4-BE49-F238E27FC236}">
                    <a16:creationId xmlns:a16="http://schemas.microsoft.com/office/drawing/2014/main" id="{FB9F9003-3860-4D0D-BF83-F6CF3FFA78AC}"/>
                  </a:ext>
                </a:extLst>
              </p14:cNvPr>
              <p14:cNvContentPartPr/>
              <p14:nvPr/>
            </p14:nvContentPartPr>
            <p14:xfrm>
              <a:off x="1860960" y="5140600"/>
              <a:ext cx="173520" cy="82440"/>
            </p14:xfrm>
          </p:contentPart>
        </mc:Choice>
        <mc:Fallback xmlns="">
          <p:pic>
            <p:nvPicPr>
              <p:cNvPr id="138" name="Ink 137">
                <a:extLst>
                  <a:ext uri="{FF2B5EF4-FFF2-40B4-BE49-F238E27FC236}">
                    <a16:creationId xmlns:a16="http://schemas.microsoft.com/office/drawing/2014/main" id="{FB9F9003-3860-4D0D-BF83-F6CF3FFA78AC}"/>
                  </a:ext>
                </a:extLst>
              </p:cNvPr>
              <p:cNvPicPr/>
              <p:nvPr/>
            </p:nvPicPr>
            <p:blipFill>
              <a:blip r:embed="rId291"/>
              <a:stretch>
                <a:fillRect/>
              </a:stretch>
            </p:blipFill>
            <p:spPr>
              <a:xfrm>
                <a:off x="1852320" y="5131960"/>
                <a:ext cx="191160" cy="100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92">
            <p14:nvContentPartPr>
              <p14:cNvPr id="177" name="Ink 176">
                <a:extLst>
                  <a:ext uri="{FF2B5EF4-FFF2-40B4-BE49-F238E27FC236}">
                    <a16:creationId xmlns:a16="http://schemas.microsoft.com/office/drawing/2014/main" id="{FFC978AF-8DD5-4536-ACAF-68A2FE8A0E36}"/>
                  </a:ext>
                </a:extLst>
              </p14:cNvPr>
              <p14:cNvContentPartPr/>
              <p14:nvPr/>
            </p14:nvContentPartPr>
            <p14:xfrm>
              <a:off x="4255320" y="5264080"/>
              <a:ext cx="1608480" cy="463680"/>
            </p14:xfrm>
          </p:contentPart>
        </mc:Choice>
        <mc:Fallback xmlns="">
          <p:pic>
            <p:nvPicPr>
              <p:cNvPr id="177" name="Ink 176">
                <a:extLst>
                  <a:ext uri="{FF2B5EF4-FFF2-40B4-BE49-F238E27FC236}">
                    <a16:creationId xmlns:a16="http://schemas.microsoft.com/office/drawing/2014/main" id="{FFC978AF-8DD5-4536-ACAF-68A2FE8A0E36}"/>
                  </a:ext>
                </a:extLst>
              </p:cNvPr>
              <p:cNvPicPr/>
              <p:nvPr/>
            </p:nvPicPr>
            <p:blipFill>
              <a:blip r:embed="rId293"/>
              <a:stretch>
                <a:fillRect/>
              </a:stretch>
            </p:blipFill>
            <p:spPr>
              <a:xfrm>
                <a:off x="4246322" y="5255440"/>
                <a:ext cx="1626116" cy="481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94">
            <p14:nvContentPartPr>
              <p14:cNvPr id="178" name="Ink 177">
                <a:extLst>
                  <a:ext uri="{FF2B5EF4-FFF2-40B4-BE49-F238E27FC236}">
                    <a16:creationId xmlns:a16="http://schemas.microsoft.com/office/drawing/2014/main" id="{D325C69D-1D15-4173-BD99-62ABDE26591E}"/>
                  </a:ext>
                </a:extLst>
              </p14:cNvPr>
              <p14:cNvContentPartPr/>
              <p14:nvPr/>
            </p14:nvContentPartPr>
            <p14:xfrm>
              <a:off x="3254520" y="5273080"/>
              <a:ext cx="713160" cy="360720"/>
            </p14:xfrm>
          </p:contentPart>
        </mc:Choice>
        <mc:Fallback xmlns="">
          <p:pic>
            <p:nvPicPr>
              <p:cNvPr id="178" name="Ink 177">
                <a:extLst>
                  <a:ext uri="{FF2B5EF4-FFF2-40B4-BE49-F238E27FC236}">
                    <a16:creationId xmlns:a16="http://schemas.microsoft.com/office/drawing/2014/main" id="{D325C69D-1D15-4173-BD99-62ABDE26591E}"/>
                  </a:ext>
                </a:extLst>
              </p:cNvPr>
              <p:cNvPicPr/>
              <p:nvPr/>
            </p:nvPicPr>
            <p:blipFill>
              <a:blip r:embed="rId295"/>
              <a:stretch>
                <a:fillRect/>
              </a:stretch>
            </p:blipFill>
            <p:spPr>
              <a:xfrm>
                <a:off x="3245525" y="5264440"/>
                <a:ext cx="730791" cy="378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96">
            <p14:nvContentPartPr>
              <p14:cNvPr id="182" name="Ink 181">
                <a:extLst>
                  <a:ext uri="{FF2B5EF4-FFF2-40B4-BE49-F238E27FC236}">
                    <a16:creationId xmlns:a16="http://schemas.microsoft.com/office/drawing/2014/main" id="{01A5506C-8FEB-40EA-8D54-61E38A4584CA}"/>
                  </a:ext>
                </a:extLst>
              </p14:cNvPr>
              <p14:cNvContentPartPr/>
              <p14:nvPr/>
            </p14:nvContentPartPr>
            <p14:xfrm>
              <a:off x="6103560" y="5197480"/>
              <a:ext cx="1095120" cy="569160"/>
            </p14:xfrm>
          </p:contentPart>
        </mc:Choice>
        <mc:Fallback xmlns="">
          <p:pic>
            <p:nvPicPr>
              <p:cNvPr id="182" name="Ink 181">
                <a:extLst>
                  <a:ext uri="{FF2B5EF4-FFF2-40B4-BE49-F238E27FC236}">
                    <a16:creationId xmlns:a16="http://schemas.microsoft.com/office/drawing/2014/main" id="{01A5506C-8FEB-40EA-8D54-61E38A4584CA}"/>
                  </a:ext>
                </a:extLst>
              </p:cNvPr>
              <p:cNvPicPr/>
              <p:nvPr/>
            </p:nvPicPr>
            <p:blipFill>
              <a:blip r:embed="rId297"/>
              <a:stretch>
                <a:fillRect/>
              </a:stretch>
            </p:blipFill>
            <p:spPr>
              <a:xfrm>
                <a:off x="6094917" y="5188840"/>
                <a:ext cx="1112766" cy="586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98">
            <p14:nvContentPartPr>
              <p14:cNvPr id="183" name="Ink 182">
                <a:extLst>
                  <a:ext uri="{FF2B5EF4-FFF2-40B4-BE49-F238E27FC236}">
                    <a16:creationId xmlns:a16="http://schemas.microsoft.com/office/drawing/2014/main" id="{37569A4E-6FC6-42F4-B7B0-7F7A367C7184}"/>
                  </a:ext>
                </a:extLst>
              </p14:cNvPr>
              <p14:cNvContentPartPr/>
              <p14:nvPr/>
            </p14:nvContentPartPr>
            <p14:xfrm>
              <a:off x="2374680" y="5108920"/>
              <a:ext cx="691920" cy="698760"/>
            </p14:xfrm>
          </p:contentPart>
        </mc:Choice>
        <mc:Fallback xmlns="">
          <p:pic>
            <p:nvPicPr>
              <p:cNvPr id="183" name="Ink 182">
                <a:extLst>
                  <a:ext uri="{FF2B5EF4-FFF2-40B4-BE49-F238E27FC236}">
                    <a16:creationId xmlns:a16="http://schemas.microsoft.com/office/drawing/2014/main" id="{37569A4E-6FC6-42F4-B7B0-7F7A367C7184}"/>
                  </a:ext>
                </a:extLst>
              </p:cNvPr>
              <p:cNvPicPr/>
              <p:nvPr/>
            </p:nvPicPr>
            <p:blipFill>
              <a:blip r:embed="rId299"/>
              <a:stretch>
                <a:fillRect/>
              </a:stretch>
            </p:blipFill>
            <p:spPr>
              <a:xfrm>
                <a:off x="2366040" y="5099920"/>
                <a:ext cx="709560" cy="716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0">
            <p14:nvContentPartPr>
              <p14:cNvPr id="139" name="Ink 138">
                <a:extLst>
                  <a:ext uri="{FF2B5EF4-FFF2-40B4-BE49-F238E27FC236}">
                    <a16:creationId xmlns:a16="http://schemas.microsoft.com/office/drawing/2014/main" id="{365F6F11-90D7-48AC-BB1D-D9D4563A99FA}"/>
                  </a:ext>
                </a:extLst>
              </p14:cNvPr>
              <p14:cNvContentPartPr/>
              <p14:nvPr/>
            </p14:nvContentPartPr>
            <p14:xfrm>
              <a:off x="8191200" y="5566120"/>
              <a:ext cx="38160" cy="101160"/>
            </p14:xfrm>
          </p:contentPart>
        </mc:Choice>
        <mc:Fallback xmlns="">
          <p:pic>
            <p:nvPicPr>
              <p:cNvPr id="139" name="Ink 138">
                <a:extLst>
                  <a:ext uri="{FF2B5EF4-FFF2-40B4-BE49-F238E27FC236}">
                    <a16:creationId xmlns:a16="http://schemas.microsoft.com/office/drawing/2014/main" id="{365F6F11-90D7-48AC-BB1D-D9D4563A99FA}"/>
                  </a:ext>
                </a:extLst>
              </p:cNvPr>
              <p:cNvPicPr/>
              <p:nvPr/>
            </p:nvPicPr>
            <p:blipFill>
              <a:blip r:embed="rId301"/>
              <a:stretch>
                <a:fillRect/>
              </a:stretch>
            </p:blipFill>
            <p:spPr>
              <a:xfrm>
                <a:off x="8182200" y="5557120"/>
                <a:ext cx="55800" cy="118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2">
            <p14:nvContentPartPr>
              <p14:cNvPr id="142" name="Ink 141">
                <a:extLst>
                  <a:ext uri="{FF2B5EF4-FFF2-40B4-BE49-F238E27FC236}">
                    <a16:creationId xmlns:a16="http://schemas.microsoft.com/office/drawing/2014/main" id="{B5A1A980-B041-418C-9DCA-87981E717A5A}"/>
                  </a:ext>
                </a:extLst>
              </p14:cNvPr>
              <p14:cNvContentPartPr/>
              <p14:nvPr/>
            </p14:nvContentPartPr>
            <p14:xfrm>
              <a:off x="7317480" y="5269120"/>
              <a:ext cx="740880" cy="451440"/>
            </p14:xfrm>
          </p:contentPart>
        </mc:Choice>
        <mc:Fallback xmlns="">
          <p:pic>
            <p:nvPicPr>
              <p:cNvPr id="142" name="Ink 141">
                <a:extLst>
                  <a:ext uri="{FF2B5EF4-FFF2-40B4-BE49-F238E27FC236}">
                    <a16:creationId xmlns:a16="http://schemas.microsoft.com/office/drawing/2014/main" id="{B5A1A980-B041-418C-9DCA-87981E717A5A}"/>
                  </a:ext>
                </a:extLst>
              </p:cNvPr>
              <p:cNvPicPr/>
              <p:nvPr/>
            </p:nvPicPr>
            <p:blipFill>
              <a:blip r:embed="rId303"/>
              <a:stretch>
                <a:fillRect/>
              </a:stretch>
            </p:blipFill>
            <p:spPr>
              <a:xfrm>
                <a:off x="7308840" y="5260480"/>
                <a:ext cx="758520" cy="469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4">
            <p14:nvContentPartPr>
              <p14:cNvPr id="164" name="Ink 163">
                <a:extLst>
                  <a:ext uri="{FF2B5EF4-FFF2-40B4-BE49-F238E27FC236}">
                    <a16:creationId xmlns:a16="http://schemas.microsoft.com/office/drawing/2014/main" id="{8E0E43F6-85E6-4DC1-8C66-C1607D74BA76}"/>
                  </a:ext>
                </a:extLst>
              </p14:cNvPr>
              <p14:cNvContentPartPr/>
              <p14:nvPr/>
            </p14:nvContentPartPr>
            <p14:xfrm>
              <a:off x="669720" y="5814160"/>
              <a:ext cx="1320480" cy="339120"/>
            </p14:xfrm>
          </p:contentPart>
        </mc:Choice>
        <mc:Fallback xmlns="">
          <p:pic>
            <p:nvPicPr>
              <p:cNvPr id="164" name="Ink 163">
                <a:extLst>
                  <a:ext uri="{FF2B5EF4-FFF2-40B4-BE49-F238E27FC236}">
                    <a16:creationId xmlns:a16="http://schemas.microsoft.com/office/drawing/2014/main" id="{8E0E43F6-85E6-4DC1-8C66-C1607D74BA76}"/>
                  </a:ext>
                </a:extLst>
              </p:cNvPr>
              <p:cNvPicPr/>
              <p:nvPr/>
            </p:nvPicPr>
            <p:blipFill>
              <a:blip r:embed="rId305"/>
              <a:stretch>
                <a:fillRect/>
              </a:stretch>
            </p:blipFill>
            <p:spPr>
              <a:xfrm>
                <a:off x="661078" y="5805520"/>
                <a:ext cx="1338125" cy="356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6">
            <p14:nvContentPartPr>
              <p14:cNvPr id="168" name="Ink 167">
                <a:extLst>
                  <a:ext uri="{FF2B5EF4-FFF2-40B4-BE49-F238E27FC236}">
                    <a16:creationId xmlns:a16="http://schemas.microsoft.com/office/drawing/2014/main" id="{957C390C-6B86-4D10-B363-00F05428C7C3}"/>
                  </a:ext>
                </a:extLst>
              </p14:cNvPr>
              <p14:cNvContentPartPr/>
              <p14:nvPr/>
            </p14:nvContentPartPr>
            <p14:xfrm>
              <a:off x="2084160" y="6114760"/>
              <a:ext cx="65160" cy="91800"/>
            </p14:xfrm>
          </p:contentPart>
        </mc:Choice>
        <mc:Fallback xmlns="">
          <p:pic>
            <p:nvPicPr>
              <p:cNvPr id="168" name="Ink 167">
                <a:extLst>
                  <a:ext uri="{FF2B5EF4-FFF2-40B4-BE49-F238E27FC236}">
                    <a16:creationId xmlns:a16="http://schemas.microsoft.com/office/drawing/2014/main" id="{957C390C-6B86-4D10-B363-00F05428C7C3}"/>
                  </a:ext>
                </a:extLst>
              </p:cNvPr>
              <p:cNvPicPr/>
              <p:nvPr/>
            </p:nvPicPr>
            <p:blipFill>
              <a:blip r:embed="rId307"/>
              <a:stretch>
                <a:fillRect/>
              </a:stretch>
            </p:blipFill>
            <p:spPr>
              <a:xfrm>
                <a:off x="2075160" y="6106120"/>
                <a:ext cx="82800" cy="10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8">
            <p14:nvContentPartPr>
              <p14:cNvPr id="169" name="Ink 168">
                <a:extLst>
                  <a:ext uri="{FF2B5EF4-FFF2-40B4-BE49-F238E27FC236}">
                    <a16:creationId xmlns:a16="http://schemas.microsoft.com/office/drawing/2014/main" id="{CA41C2C9-7E05-45F3-B494-0E858FC7F097}"/>
                  </a:ext>
                </a:extLst>
              </p14:cNvPr>
              <p14:cNvContentPartPr/>
              <p14:nvPr/>
            </p14:nvContentPartPr>
            <p14:xfrm>
              <a:off x="2428680" y="6017920"/>
              <a:ext cx="120960" cy="143280"/>
            </p14:xfrm>
          </p:contentPart>
        </mc:Choice>
        <mc:Fallback xmlns="">
          <p:pic>
            <p:nvPicPr>
              <p:cNvPr id="169" name="Ink 168">
                <a:extLst>
                  <a:ext uri="{FF2B5EF4-FFF2-40B4-BE49-F238E27FC236}">
                    <a16:creationId xmlns:a16="http://schemas.microsoft.com/office/drawing/2014/main" id="{CA41C2C9-7E05-45F3-B494-0E858FC7F097}"/>
                  </a:ext>
                </a:extLst>
              </p:cNvPr>
              <p:cNvPicPr/>
              <p:nvPr/>
            </p:nvPicPr>
            <p:blipFill>
              <a:blip r:embed="rId309"/>
              <a:stretch>
                <a:fillRect/>
              </a:stretch>
            </p:blipFill>
            <p:spPr>
              <a:xfrm>
                <a:off x="2420040" y="6009280"/>
                <a:ext cx="138600" cy="160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10">
            <p14:nvContentPartPr>
              <p14:cNvPr id="170" name="Ink 169">
                <a:extLst>
                  <a:ext uri="{FF2B5EF4-FFF2-40B4-BE49-F238E27FC236}">
                    <a16:creationId xmlns:a16="http://schemas.microsoft.com/office/drawing/2014/main" id="{27B9E070-2EFB-4C70-9AB5-4AF114E37E7D}"/>
                  </a:ext>
                </a:extLst>
              </p14:cNvPr>
              <p14:cNvContentPartPr/>
              <p14:nvPr/>
            </p14:nvContentPartPr>
            <p14:xfrm>
              <a:off x="2401680" y="5925400"/>
              <a:ext cx="160560" cy="50400"/>
            </p14:xfrm>
          </p:contentPart>
        </mc:Choice>
        <mc:Fallback xmlns="">
          <p:pic>
            <p:nvPicPr>
              <p:cNvPr id="170" name="Ink 169">
                <a:extLst>
                  <a:ext uri="{FF2B5EF4-FFF2-40B4-BE49-F238E27FC236}">
                    <a16:creationId xmlns:a16="http://schemas.microsoft.com/office/drawing/2014/main" id="{27B9E070-2EFB-4C70-9AB5-4AF114E37E7D}"/>
                  </a:ext>
                </a:extLst>
              </p:cNvPr>
              <p:cNvPicPr/>
              <p:nvPr/>
            </p:nvPicPr>
            <p:blipFill>
              <a:blip r:embed="rId311"/>
              <a:stretch>
                <a:fillRect/>
              </a:stretch>
            </p:blipFill>
            <p:spPr>
              <a:xfrm>
                <a:off x="2392680" y="5916400"/>
                <a:ext cx="178200" cy="68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12">
            <p14:nvContentPartPr>
              <p14:cNvPr id="171" name="Ink 170">
                <a:extLst>
                  <a:ext uri="{FF2B5EF4-FFF2-40B4-BE49-F238E27FC236}">
                    <a16:creationId xmlns:a16="http://schemas.microsoft.com/office/drawing/2014/main" id="{4FFC0451-4746-4F0D-8F09-AD72E0E99193}"/>
                  </a:ext>
                </a:extLst>
              </p14:cNvPr>
              <p14:cNvContentPartPr/>
              <p14:nvPr/>
            </p14:nvContentPartPr>
            <p14:xfrm>
              <a:off x="2418600" y="5861680"/>
              <a:ext cx="169560" cy="8280"/>
            </p14:xfrm>
          </p:contentPart>
        </mc:Choice>
        <mc:Fallback xmlns="">
          <p:pic>
            <p:nvPicPr>
              <p:cNvPr id="171" name="Ink 170">
                <a:extLst>
                  <a:ext uri="{FF2B5EF4-FFF2-40B4-BE49-F238E27FC236}">
                    <a16:creationId xmlns:a16="http://schemas.microsoft.com/office/drawing/2014/main" id="{4FFC0451-4746-4F0D-8F09-AD72E0E99193}"/>
                  </a:ext>
                </a:extLst>
              </p:cNvPr>
              <p:cNvPicPr/>
              <p:nvPr/>
            </p:nvPicPr>
            <p:blipFill>
              <a:blip r:embed="rId313"/>
              <a:stretch>
                <a:fillRect/>
              </a:stretch>
            </p:blipFill>
            <p:spPr>
              <a:xfrm>
                <a:off x="2409600" y="5852680"/>
                <a:ext cx="187200" cy="25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14">
            <p14:nvContentPartPr>
              <p14:cNvPr id="172" name="Ink 171">
                <a:extLst>
                  <a:ext uri="{FF2B5EF4-FFF2-40B4-BE49-F238E27FC236}">
                    <a16:creationId xmlns:a16="http://schemas.microsoft.com/office/drawing/2014/main" id="{605ACE1A-4DBC-4884-920B-833705DF804E}"/>
                  </a:ext>
                </a:extLst>
              </p14:cNvPr>
              <p14:cNvContentPartPr/>
              <p14:nvPr/>
            </p14:nvContentPartPr>
            <p14:xfrm>
              <a:off x="2643600" y="5991640"/>
              <a:ext cx="112320" cy="102600"/>
            </p14:xfrm>
          </p:contentPart>
        </mc:Choice>
        <mc:Fallback xmlns="">
          <p:pic>
            <p:nvPicPr>
              <p:cNvPr id="172" name="Ink 171">
                <a:extLst>
                  <a:ext uri="{FF2B5EF4-FFF2-40B4-BE49-F238E27FC236}">
                    <a16:creationId xmlns:a16="http://schemas.microsoft.com/office/drawing/2014/main" id="{605ACE1A-4DBC-4884-920B-833705DF804E}"/>
                  </a:ext>
                </a:extLst>
              </p:cNvPr>
              <p:cNvPicPr/>
              <p:nvPr/>
            </p:nvPicPr>
            <p:blipFill>
              <a:blip r:embed="rId315"/>
              <a:stretch>
                <a:fillRect/>
              </a:stretch>
            </p:blipFill>
            <p:spPr>
              <a:xfrm>
                <a:off x="2634600" y="5982640"/>
                <a:ext cx="129960" cy="120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16">
            <p14:nvContentPartPr>
              <p14:cNvPr id="173" name="Ink 172">
                <a:extLst>
                  <a:ext uri="{FF2B5EF4-FFF2-40B4-BE49-F238E27FC236}">
                    <a16:creationId xmlns:a16="http://schemas.microsoft.com/office/drawing/2014/main" id="{AE9044D7-A0F8-481D-8EBC-E5054B2ECF18}"/>
                  </a:ext>
                </a:extLst>
              </p14:cNvPr>
              <p14:cNvContentPartPr/>
              <p14:nvPr/>
            </p14:nvContentPartPr>
            <p14:xfrm>
              <a:off x="2634240" y="5949160"/>
              <a:ext cx="140760" cy="148680"/>
            </p14:xfrm>
          </p:contentPart>
        </mc:Choice>
        <mc:Fallback xmlns="">
          <p:pic>
            <p:nvPicPr>
              <p:cNvPr id="173" name="Ink 172">
                <a:extLst>
                  <a:ext uri="{FF2B5EF4-FFF2-40B4-BE49-F238E27FC236}">
                    <a16:creationId xmlns:a16="http://schemas.microsoft.com/office/drawing/2014/main" id="{AE9044D7-A0F8-481D-8EBC-E5054B2ECF18}"/>
                  </a:ext>
                </a:extLst>
              </p:cNvPr>
              <p:cNvPicPr/>
              <p:nvPr/>
            </p:nvPicPr>
            <p:blipFill>
              <a:blip r:embed="rId317"/>
              <a:stretch>
                <a:fillRect/>
              </a:stretch>
            </p:blipFill>
            <p:spPr>
              <a:xfrm>
                <a:off x="2625240" y="5940160"/>
                <a:ext cx="158400" cy="166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18">
            <p14:nvContentPartPr>
              <p14:cNvPr id="174" name="Ink 173">
                <a:extLst>
                  <a:ext uri="{FF2B5EF4-FFF2-40B4-BE49-F238E27FC236}">
                    <a16:creationId xmlns:a16="http://schemas.microsoft.com/office/drawing/2014/main" id="{725BFE70-1AD7-4267-81E5-6430D105543A}"/>
                  </a:ext>
                </a:extLst>
              </p14:cNvPr>
              <p14:cNvContentPartPr/>
              <p14:nvPr/>
            </p14:nvContentPartPr>
            <p14:xfrm>
              <a:off x="2840160" y="5978320"/>
              <a:ext cx="145440" cy="151920"/>
            </p14:xfrm>
          </p:contentPart>
        </mc:Choice>
        <mc:Fallback xmlns="">
          <p:pic>
            <p:nvPicPr>
              <p:cNvPr id="174" name="Ink 173">
                <a:extLst>
                  <a:ext uri="{FF2B5EF4-FFF2-40B4-BE49-F238E27FC236}">
                    <a16:creationId xmlns:a16="http://schemas.microsoft.com/office/drawing/2014/main" id="{725BFE70-1AD7-4267-81E5-6430D105543A}"/>
                  </a:ext>
                </a:extLst>
              </p:cNvPr>
              <p:cNvPicPr/>
              <p:nvPr/>
            </p:nvPicPr>
            <p:blipFill>
              <a:blip r:embed="rId319"/>
              <a:stretch>
                <a:fillRect/>
              </a:stretch>
            </p:blipFill>
            <p:spPr>
              <a:xfrm>
                <a:off x="2831520" y="5969320"/>
                <a:ext cx="163080" cy="169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0">
            <p14:nvContentPartPr>
              <p14:cNvPr id="175" name="Ink 174">
                <a:extLst>
                  <a:ext uri="{FF2B5EF4-FFF2-40B4-BE49-F238E27FC236}">
                    <a16:creationId xmlns:a16="http://schemas.microsoft.com/office/drawing/2014/main" id="{A5510E9D-2B0E-493D-A7B3-EF0E4B62848A}"/>
                  </a:ext>
                </a:extLst>
              </p14:cNvPr>
              <p14:cNvContentPartPr/>
              <p14:nvPr/>
            </p14:nvContentPartPr>
            <p14:xfrm>
              <a:off x="2828280" y="5864200"/>
              <a:ext cx="163080" cy="49320"/>
            </p14:xfrm>
          </p:contentPart>
        </mc:Choice>
        <mc:Fallback xmlns="">
          <p:pic>
            <p:nvPicPr>
              <p:cNvPr id="175" name="Ink 174">
                <a:extLst>
                  <a:ext uri="{FF2B5EF4-FFF2-40B4-BE49-F238E27FC236}">
                    <a16:creationId xmlns:a16="http://schemas.microsoft.com/office/drawing/2014/main" id="{A5510E9D-2B0E-493D-A7B3-EF0E4B62848A}"/>
                  </a:ext>
                </a:extLst>
              </p:cNvPr>
              <p:cNvPicPr/>
              <p:nvPr/>
            </p:nvPicPr>
            <p:blipFill>
              <a:blip r:embed="rId321"/>
              <a:stretch>
                <a:fillRect/>
              </a:stretch>
            </p:blipFill>
            <p:spPr>
              <a:xfrm>
                <a:off x="2819640" y="5855560"/>
                <a:ext cx="180720" cy="66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2">
            <p14:nvContentPartPr>
              <p14:cNvPr id="176" name="Ink 175">
                <a:extLst>
                  <a:ext uri="{FF2B5EF4-FFF2-40B4-BE49-F238E27FC236}">
                    <a16:creationId xmlns:a16="http://schemas.microsoft.com/office/drawing/2014/main" id="{98DC7423-05F3-414D-BDCF-75ED11AB6DC1}"/>
                  </a:ext>
                </a:extLst>
              </p14:cNvPr>
              <p14:cNvContentPartPr/>
              <p14:nvPr/>
            </p14:nvContentPartPr>
            <p14:xfrm>
              <a:off x="2781120" y="5815240"/>
              <a:ext cx="196560" cy="17640"/>
            </p14:xfrm>
          </p:contentPart>
        </mc:Choice>
        <mc:Fallback xmlns="">
          <p:pic>
            <p:nvPicPr>
              <p:cNvPr id="176" name="Ink 175">
                <a:extLst>
                  <a:ext uri="{FF2B5EF4-FFF2-40B4-BE49-F238E27FC236}">
                    <a16:creationId xmlns:a16="http://schemas.microsoft.com/office/drawing/2014/main" id="{98DC7423-05F3-414D-BDCF-75ED11AB6DC1}"/>
                  </a:ext>
                </a:extLst>
              </p:cNvPr>
              <p:cNvPicPr/>
              <p:nvPr/>
            </p:nvPicPr>
            <p:blipFill>
              <a:blip r:embed="rId323"/>
              <a:stretch>
                <a:fillRect/>
              </a:stretch>
            </p:blipFill>
            <p:spPr>
              <a:xfrm>
                <a:off x="2772480" y="5806600"/>
                <a:ext cx="214200" cy="35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4">
            <p14:nvContentPartPr>
              <p14:cNvPr id="190" name="Ink 189">
                <a:extLst>
                  <a:ext uri="{FF2B5EF4-FFF2-40B4-BE49-F238E27FC236}">
                    <a16:creationId xmlns:a16="http://schemas.microsoft.com/office/drawing/2014/main" id="{F2DE606D-2F7B-4E0B-AE9D-0AFEC3182F35}"/>
                  </a:ext>
                </a:extLst>
              </p14:cNvPr>
              <p14:cNvContentPartPr/>
              <p14:nvPr/>
            </p14:nvContentPartPr>
            <p14:xfrm>
              <a:off x="3318240" y="6036640"/>
              <a:ext cx="7560" cy="82440"/>
            </p14:xfrm>
          </p:contentPart>
        </mc:Choice>
        <mc:Fallback xmlns="">
          <p:pic>
            <p:nvPicPr>
              <p:cNvPr id="190" name="Ink 189">
                <a:extLst>
                  <a:ext uri="{FF2B5EF4-FFF2-40B4-BE49-F238E27FC236}">
                    <a16:creationId xmlns:a16="http://schemas.microsoft.com/office/drawing/2014/main" id="{F2DE606D-2F7B-4E0B-AE9D-0AFEC3182F35}"/>
                  </a:ext>
                </a:extLst>
              </p:cNvPr>
              <p:cNvPicPr/>
              <p:nvPr/>
            </p:nvPicPr>
            <p:blipFill>
              <a:blip r:embed="rId325"/>
              <a:stretch>
                <a:fillRect/>
              </a:stretch>
            </p:blipFill>
            <p:spPr>
              <a:xfrm>
                <a:off x="3309240" y="6027640"/>
                <a:ext cx="25200" cy="100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6">
            <p14:nvContentPartPr>
              <p14:cNvPr id="191" name="Ink 190">
                <a:extLst>
                  <a:ext uri="{FF2B5EF4-FFF2-40B4-BE49-F238E27FC236}">
                    <a16:creationId xmlns:a16="http://schemas.microsoft.com/office/drawing/2014/main" id="{9ED19529-E825-4309-9D8B-B372C8A37305}"/>
                  </a:ext>
                </a:extLst>
              </p14:cNvPr>
              <p14:cNvContentPartPr/>
              <p14:nvPr/>
            </p14:nvContentPartPr>
            <p14:xfrm>
              <a:off x="3295560" y="5933320"/>
              <a:ext cx="30240" cy="5400"/>
            </p14:xfrm>
          </p:contentPart>
        </mc:Choice>
        <mc:Fallback xmlns="">
          <p:pic>
            <p:nvPicPr>
              <p:cNvPr id="191" name="Ink 190">
                <a:extLst>
                  <a:ext uri="{FF2B5EF4-FFF2-40B4-BE49-F238E27FC236}">
                    <a16:creationId xmlns:a16="http://schemas.microsoft.com/office/drawing/2014/main" id="{9ED19529-E825-4309-9D8B-B372C8A37305}"/>
                  </a:ext>
                </a:extLst>
              </p:cNvPr>
              <p:cNvPicPr/>
              <p:nvPr/>
            </p:nvPicPr>
            <p:blipFill>
              <a:blip r:embed="rId327"/>
              <a:stretch>
                <a:fillRect/>
              </a:stretch>
            </p:blipFill>
            <p:spPr>
              <a:xfrm>
                <a:off x="3286560" y="5924680"/>
                <a:ext cx="47880" cy="23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8">
            <p14:nvContentPartPr>
              <p14:cNvPr id="192" name="Ink 191">
                <a:extLst>
                  <a:ext uri="{FF2B5EF4-FFF2-40B4-BE49-F238E27FC236}">
                    <a16:creationId xmlns:a16="http://schemas.microsoft.com/office/drawing/2014/main" id="{B11730C0-0B7C-4315-9B07-8B2418869FA3}"/>
                  </a:ext>
                </a:extLst>
              </p14:cNvPr>
              <p14:cNvContentPartPr/>
              <p14:nvPr/>
            </p14:nvContentPartPr>
            <p14:xfrm>
              <a:off x="3422280" y="5980840"/>
              <a:ext cx="78480" cy="155160"/>
            </p14:xfrm>
          </p:contentPart>
        </mc:Choice>
        <mc:Fallback xmlns="">
          <p:pic>
            <p:nvPicPr>
              <p:cNvPr id="192" name="Ink 191">
                <a:extLst>
                  <a:ext uri="{FF2B5EF4-FFF2-40B4-BE49-F238E27FC236}">
                    <a16:creationId xmlns:a16="http://schemas.microsoft.com/office/drawing/2014/main" id="{B11730C0-0B7C-4315-9B07-8B2418869FA3}"/>
                  </a:ext>
                </a:extLst>
              </p:cNvPr>
              <p:cNvPicPr/>
              <p:nvPr/>
            </p:nvPicPr>
            <p:blipFill>
              <a:blip r:embed="rId329"/>
              <a:stretch>
                <a:fillRect/>
              </a:stretch>
            </p:blipFill>
            <p:spPr>
              <a:xfrm>
                <a:off x="3413280" y="5972200"/>
                <a:ext cx="96120" cy="172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30">
            <p14:nvContentPartPr>
              <p14:cNvPr id="201" name="Ink 200">
                <a:extLst>
                  <a:ext uri="{FF2B5EF4-FFF2-40B4-BE49-F238E27FC236}">
                    <a16:creationId xmlns:a16="http://schemas.microsoft.com/office/drawing/2014/main" id="{7175F5AA-6822-4B7D-89AD-8D695624E249}"/>
                  </a:ext>
                </a:extLst>
              </p14:cNvPr>
              <p14:cNvContentPartPr/>
              <p14:nvPr/>
            </p14:nvContentPartPr>
            <p14:xfrm>
              <a:off x="3755640" y="5966440"/>
              <a:ext cx="1539720" cy="146160"/>
            </p14:xfrm>
          </p:contentPart>
        </mc:Choice>
        <mc:Fallback xmlns="">
          <p:pic>
            <p:nvPicPr>
              <p:cNvPr id="201" name="Ink 200">
                <a:extLst>
                  <a:ext uri="{FF2B5EF4-FFF2-40B4-BE49-F238E27FC236}">
                    <a16:creationId xmlns:a16="http://schemas.microsoft.com/office/drawing/2014/main" id="{7175F5AA-6822-4B7D-89AD-8D695624E249}"/>
                  </a:ext>
                </a:extLst>
              </p:cNvPr>
              <p:cNvPicPr/>
              <p:nvPr/>
            </p:nvPicPr>
            <p:blipFill>
              <a:blip r:embed="rId331"/>
              <a:stretch>
                <a:fillRect/>
              </a:stretch>
            </p:blipFill>
            <p:spPr>
              <a:xfrm>
                <a:off x="3746640" y="5957440"/>
                <a:ext cx="1557360" cy="163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32">
            <p14:nvContentPartPr>
              <p14:cNvPr id="202" name="Ink 201">
                <a:extLst>
                  <a:ext uri="{FF2B5EF4-FFF2-40B4-BE49-F238E27FC236}">
                    <a16:creationId xmlns:a16="http://schemas.microsoft.com/office/drawing/2014/main" id="{73ED9A96-F2BB-4A27-8E21-19A3CD5CBF24}"/>
                  </a:ext>
                </a:extLst>
              </p14:cNvPr>
              <p14:cNvContentPartPr/>
              <p14:nvPr/>
            </p14:nvContentPartPr>
            <p14:xfrm>
              <a:off x="5406960" y="6073720"/>
              <a:ext cx="72000" cy="81360"/>
            </p14:xfrm>
          </p:contentPart>
        </mc:Choice>
        <mc:Fallback xmlns="">
          <p:pic>
            <p:nvPicPr>
              <p:cNvPr id="202" name="Ink 201">
                <a:extLst>
                  <a:ext uri="{FF2B5EF4-FFF2-40B4-BE49-F238E27FC236}">
                    <a16:creationId xmlns:a16="http://schemas.microsoft.com/office/drawing/2014/main" id="{73ED9A96-F2BB-4A27-8E21-19A3CD5CBF24}"/>
                  </a:ext>
                </a:extLst>
              </p:cNvPr>
              <p:cNvPicPr/>
              <p:nvPr/>
            </p:nvPicPr>
            <p:blipFill>
              <a:blip r:embed="rId333"/>
              <a:stretch>
                <a:fillRect/>
              </a:stretch>
            </p:blipFill>
            <p:spPr>
              <a:xfrm>
                <a:off x="5398320" y="6065080"/>
                <a:ext cx="89640" cy="99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34">
            <p14:nvContentPartPr>
              <p14:cNvPr id="209" name="Ink 208">
                <a:extLst>
                  <a:ext uri="{FF2B5EF4-FFF2-40B4-BE49-F238E27FC236}">
                    <a16:creationId xmlns:a16="http://schemas.microsoft.com/office/drawing/2014/main" id="{A44BF5E3-D40D-4B4E-A9DC-35B4C29D8D40}"/>
                  </a:ext>
                </a:extLst>
              </p14:cNvPr>
              <p14:cNvContentPartPr/>
              <p14:nvPr/>
            </p14:nvContentPartPr>
            <p14:xfrm>
              <a:off x="7045680" y="5839360"/>
              <a:ext cx="274320" cy="279720"/>
            </p14:xfrm>
          </p:contentPart>
        </mc:Choice>
        <mc:Fallback xmlns="">
          <p:pic>
            <p:nvPicPr>
              <p:cNvPr id="209" name="Ink 208">
                <a:extLst>
                  <a:ext uri="{FF2B5EF4-FFF2-40B4-BE49-F238E27FC236}">
                    <a16:creationId xmlns:a16="http://schemas.microsoft.com/office/drawing/2014/main" id="{A44BF5E3-D40D-4B4E-A9DC-35B4C29D8D40}"/>
                  </a:ext>
                </a:extLst>
              </p:cNvPr>
              <p:cNvPicPr/>
              <p:nvPr/>
            </p:nvPicPr>
            <p:blipFill>
              <a:blip r:embed="rId335"/>
              <a:stretch>
                <a:fillRect/>
              </a:stretch>
            </p:blipFill>
            <p:spPr>
              <a:xfrm>
                <a:off x="7037040" y="5830360"/>
                <a:ext cx="291960" cy="29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36">
            <p14:nvContentPartPr>
              <p14:cNvPr id="210" name="Ink 209">
                <a:extLst>
                  <a:ext uri="{FF2B5EF4-FFF2-40B4-BE49-F238E27FC236}">
                    <a16:creationId xmlns:a16="http://schemas.microsoft.com/office/drawing/2014/main" id="{6B1241B3-093B-4BEA-A29F-C628BAD41C81}"/>
                  </a:ext>
                </a:extLst>
              </p14:cNvPr>
              <p14:cNvContentPartPr/>
              <p14:nvPr/>
            </p14:nvContentPartPr>
            <p14:xfrm>
              <a:off x="6250800" y="5830000"/>
              <a:ext cx="694080" cy="276120"/>
            </p14:xfrm>
          </p:contentPart>
        </mc:Choice>
        <mc:Fallback xmlns="">
          <p:pic>
            <p:nvPicPr>
              <p:cNvPr id="210" name="Ink 209">
                <a:extLst>
                  <a:ext uri="{FF2B5EF4-FFF2-40B4-BE49-F238E27FC236}">
                    <a16:creationId xmlns:a16="http://schemas.microsoft.com/office/drawing/2014/main" id="{6B1241B3-093B-4BEA-A29F-C628BAD41C81}"/>
                  </a:ext>
                </a:extLst>
              </p:cNvPr>
              <p:cNvPicPr/>
              <p:nvPr/>
            </p:nvPicPr>
            <p:blipFill>
              <a:blip r:embed="rId337"/>
              <a:stretch>
                <a:fillRect/>
              </a:stretch>
            </p:blipFill>
            <p:spPr>
              <a:xfrm>
                <a:off x="6242156" y="5821000"/>
                <a:ext cx="711729" cy="293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38">
            <p14:nvContentPartPr>
              <p14:cNvPr id="211" name="Ink 210">
                <a:extLst>
                  <a:ext uri="{FF2B5EF4-FFF2-40B4-BE49-F238E27FC236}">
                    <a16:creationId xmlns:a16="http://schemas.microsoft.com/office/drawing/2014/main" id="{FD886E8A-0C05-46A8-AD1A-93DFFB095218}"/>
                  </a:ext>
                </a:extLst>
              </p14:cNvPr>
              <p14:cNvContentPartPr/>
              <p14:nvPr/>
            </p14:nvContentPartPr>
            <p14:xfrm>
              <a:off x="5627640" y="5974360"/>
              <a:ext cx="465480" cy="135000"/>
            </p14:xfrm>
          </p:contentPart>
        </mc:Choice>
        <mc:Fallback xmlns="">
          <p:pic>
            <p:nvPicPr>
              <p:cNvPr id="211" name="Ink 210">
                <a:extLst>
                  <a:ext uri="{FF2B5EF4-FFF2-40B4-BE49-F238E27FC236}">
                    <a16:creationId xmlns:a16="http://schemas.microsoft.com/office/drawing/2014/main" id="{FD886E8A-0C05-46A8-AD1A-93DFFB095218}"/>
                  </a:ext>
                </a:extLst>
              </p:cNvPr>
              <p:cNvPicPr/>
              <p:nvPr/>
            </p:nvPicPr>
            <p:blipFill>
              <a:blip r:embed="rId339"/>
              <a:stretch>
                <a:fillRect/>
              </a:stretch>
            </p:blipFill>
            <p:spPr>
              <a:xfrm>
                <a:off x="5619000" y="5965360"/>
                <a:ext cx="483120" cy="152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0">
            <p14:nvContentPartPr>
              <p14:cNvPr id="216" name="Ink 215">
                <a:extLst>
                  <a:ext uri="{FF2B5EF4-FFF2-40B4-BE49-F238E27FC236}">
                    <a16:creationId xmlns:a16="http://schemas.microsoft.com/office/drawing/2014/main" id="{BC05DE47-C018-4D13-A560-FCCFDD8E7B53}"/>
                  </a:ext>
                </a:extLst>
              </p14:cNvPr>
              <p14:cNvContentPartPr/>
              <p14:nvPr/>
            </p14:nvContentPartPr>
            <p14:xfrm>
              <a:off x="7521600" y="5798320"/>
              <a:ext cx="882720" cy="346320"/>
            </p14:xfrm>
          </p:contentPart>
        </mc:Choice>
        <mc:Fallback xmlns="">
          <p:pic>
            <p:nvPicPr>
              <p:cNvPr id="216" name="Ink 215">
                <a:extLst>
                  <a:ext uri="{FF2B5EF4-FFF2-40B4-BE49-F238E27FC236}">
                    <a16:creationId xmlns:a16="http://schemas.microsoft.com/office/drawing/2014/main" id="{BC05DE47-C018-4D13-A560-FCCFDD8E7B53}"/>
                  </a:ext>
                </a:extLst>
              </p:cNvPr>
              <p:cNvPicPr/>
              <p:nvPr/>
            </p:nvPicPr>
            <p:blipFill>
              <a:blip r:embed="rId341"/>
              <a:stretch>
                <a:fillRect/>
              </a:stretch>
            </p:blipFill>
            <p:spPr>
              <a:xfrm>
                <a:off x="7512956" y="5789671"/>
                <a:ext cx="900367" cy="36397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2">
            <p14:nvContentPartPr>
              <p14:cNvPr id="223" name="Ink 222">
                <a:extLst>
                  <a:ext uri="{FF2B5EF4-FFF2-40B4-BE49-F238E27FC236}">
                    <a16:creationId xmlns:a16="http://schemas.microsoft.com/office/drawing/2014/main" id="{272B482D-EE6E-4A53-98F4-65BD801F8DFD}"/>
                  </a:ext>
                </a:extLst>
              </p14:cNvPr>
              <p14:cNvContentPartPr/>
              <p14:nvPr/>
            </p14:nvContentPartPr>
            <p14:xfrm>
              <a:off x="2528760" y="6253000"/>
              <a:ext cx="323280" cy="469440"/>
            </p14:xfrm>
          </p:contentPart>
        </mc:Choice>
        <mc:Fallback xmlns="">
          <p:pic>
            <p:nvPicPr>
              <p:cNvPr id="223" name="Ink 222">
                <a:extLst>
                  <a:ext uri="{FF2B5EF4-FFF2-40B4-BE49-F238E27FC236}">
                    <a16:creationId xmlns:a16="http://schemas.microsoft.com/office/drawing/2014/main" id="{272B482D-EE6E-4A53-98F4-65BD801F8DFD}"/>
                  </a:ext>
                </a:extLst>
              </p:cNvPr>
              <p:cNvPicPr/>
              <p:nvPr/>
            </p:nvPicPr>
            <p:blipFill>
              <a:blip r:embed="rId343"/>
              <a:stretch>
                <a:fillRect/>
              </a:stretch>
            </p:blipFill>
            <p:spPr>
              <a:xfrm>
                <a:off x="2520130" y="6244353"/>
                <a:ext cx="340900" cy="48709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4">
            <p14:nvContentPartPr>
              <p14:cNvPr id="238" name="Ink 237">
                <a:extLst>
                  <a:ext uri="{FF2B5EF4-FFF2-40B4-BE49-F238E27FC236}">
                    <a16:creationId xmlns:a16="http://schemas.microsoft.com/office/drawing/2014/main" id="{CF7EEF55-8EA1-4A96-A8C2-228C8CCAEE92}"/>
                  </a:ext>
                </a:extLst>
              </p14:cNvPr>
              <p14:cNvContentPartPr/>
              <p14:nvPr/>
            </p14:nvContentPartPr>
            <p14:xfrm>
              <a:off x="4634400" y="6362800"/>
              <a:ext cx="372240" cy="280080"/>
            </p14:xfrm>
          </p:contentPart>
        </mc:Choice>
        <mc:Fallback xmlns="">
          <p:pic>
            <p:nvPicPr>
              <p:cNvPr id="238" name="Ink 237">
                <a:extLst>
                  <a:ext uri="{FF2B5EF4-FFF2-40B4-BE49-F238E27FC236}">
                    <a16:creationId xmlns:a16="http://schemas.microsoft.com/office/drawing/2014/main" id="{CF7EEF55-8EA1-4A96-A8C2-228C8CCAEE92}"/>
                  </a:ext>
                </a:extLst>
              </p:cNvPr>
              <p:cNvPicPr/>
              <p:nvPr/>
            </p:nvPicPr>
            <p:blipFill>
              <a:blip r:embed="rId345"/>
              <a:stretch>
                <a:fillRect/>
              </a:stretch>
            </p:blipFill>
            <p:spPr>
              <a:xfrm>
                <a:off x="4625400" y="6353800"/>
                <a:ext cx="389880" cy="297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6">
            <p14:nvContentPartPr>
              <p14:cNvPr id="239" name="Ink 238">
                <a:extLst>
                  <a:ext uri="{FF2B5EF4-FFF2-40B4-BE49-F238E27FC236}">
                    <a16:creationId xmlns:a16="http://schemas.microsoft.com/office/drawing/2014/main" id="{A64AD189-38C2-41E0-8B73-E71F3D67248F}"/>
                  </a:ext>
                </a:extLst>
              </p14:cNvPr>
              <p14:cNvContentPartPr/>
              <p14:nvPr/>
            </p14:nvContentPartPr>
            <p14:xfrm>
              <a:off x="4312920" y="6427600"/>
              <a:ext cx="183240" cy="168840"/>
            </p14:xfrm>
          </p:contentPart>
        </mc:Choice>
        <mc:Fallback xmlns="">
          <p:pic>
            <p:nvPicPr>
              <p:cNvPr id="239" name="Ink 238">
                <a:extLst>
                  <a:ext uri="{FF2B5EF4-FFF2-40B4-BE49-F238E27FC236}">
                    <a16:creationId xmlns:a16="http://schemas.microsoft.com/office/drawing/2014/main" id="{A64AD189-38C2-41E0-8B73-E71F3D67248F}"/>
                  </a:ext>
                </a:extLst>
              </p:cNvPr>
              <p:cNvPicPr/>
              <p:nvPr/>
            </p:nvPicPr>
            <p:blipFill>
              <a:blip r:embed="rId347"/>
              <a:stretch>
                <a:fillRect/>
              </a:stretch>
            </p:blipFill>
            <p:spPr>
              <a:xfrm>
                <a:off x="4303920" y="6418960"/>
                <a:ext cx="200880" cy="186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8">
            <p14:nvContentPartPr>
              <p14:cNvPr id="240" name="Ink 239">
                <a:extLst>
                  <a:ext uri="{FF2B5EF4-FFF2-40B4-BE49-F238E27FC236}">
                    <a16:creationId xmlns:a16="http://schemas.microsoft.com/office/drawing/2014/main" id="{228A9A5D-E7B0-412D-8ED5-5AC8BB46ADCF}"/>
                  </a:ext>
                </a:extLst>
              </p14:cNvPr>
              <p14:cNvContentPartPr/>
              <p14:nvPr/>
            </p14:nvContentPartPr>
            <p14:xfrm>
              <a:off x="2989200" y="6290440"/>
              <a:ext cx="1221480" cy="371160"/>
            </p14:xfrm>
          </p:contentPart>
        </mc:Choice>
        <mc:Fallback xmlns="">
          <p:pic>
            <p:nvPicPr>
              <p:cNvPr id="240" name="Ink 239">
                <a:extLst>
                  <a:ext uri="{FF2B5EF4-FFF2-40B4-BE49-F238E27FC236}">
                    <a16:creationId xmlns:a16="http://schemas.microsoft.com/office/drawing/2014/main" id="{228A9A5D-E7B0-412D-8ED5-5AC8BB46ADCF}"/>
                  </a:ext>
                </a:extLst>
              </p:cNvPr>
              <p:cNvPicPr/>
              <p:nvPr/>
            </p:nvPicPr>
            <p:blipFill>
              <a:blip r:embed="rId349"/>
              <a:stretch>
                <a:fillRect/>
              </a:stretch>
            </p:blipFill>
            <p:spPr>
              <a:xfrm>
                <a:off x="2980200" y="6281792"/>
                <a:ext cx="1239120" cy="38881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50">
            <p14:nvContentPartPr>
              <p14:cNvPr id="241" name="Ink 240">
                <a:extLst>
                  <a:ext uri="{FF2B5EF4-FFF2-40B4-BE49-F238E27FC236}">
                    <a16:creationId xmlns:a16="http://schemas.microsoft.com/office/drawing/2014/main" id="{BCEA85B2-6688-4D57-B5ED-C4F242494E55}"/>
                  </a:ext>
                </a:extLst>
              </p14:cNvPr>
              <p14:cNvContentPartPr/>
              <p14:nvPr/>
            </p14:nvContentPartPr>
            <p14:xfrm>
              <a:off x="4610280" y="6217000"/>
              <a:ext cx="173880" cy="78480"/>
            </p14:xfrm>
          </p:contentPart>
        </mc:Choice>
        <mc:Fallback xmlns="">
          <p:pic>
            <p:nvPicPr>
              <p:cNvPr id="241" name="Ink 240">
                <a:extLst>
                  <a:ext uri="{FF2B5EF4-FFF2-40B4-BE49-F238E27FC236}">
                    <a16:creationId xmlns:a16="http://schemas.microsoft.com/office/drawing/2014/main" id="{BCEA85B2-6688-4D57-B5ED-C4F242494E55}"/>
                  </a:ext>
                </a:extLst>
              </p:cNvPr>
              <p:cNvPicPr/>
              <p:nvPr/>
            </p:nvPicPr>
            <p:blipFill>
              <a:blip r:embed="rId351"/>
              <a:stretch>
                <a:fillRect/>
              </a:stretch>
            </p:blipFill>
            <p:spPr>
              <a:xfrm>
                <a:off x="4601640" y="6208000"/>
                <a:ext cx="191520" cy="96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52">
            <p14:nvContentPartPr>
              <p14:cNvPr id="242" name="Ink 241">
                <a:extLst>
                  <a:ext uri="{FF2B5EF4-FFF2-40B4-BE49-F238E27FC236}">
                    <a16:creationId xmlns:a16="http://schemas.microsoft.com/office/drawing/2014/main" id="{7EECDFB4-3E03-4A24-BC8B-40F84AFB1218}"/>
                  </a:ext>
                </a:extLst>
              </p14:cNvPr>
              <p14:cNvContentPartPr/>
              <p14:nvPr/>
            </p14:nvContentPartPr>
            <p14:xfrm>
              <a:off x="2489520" y="6728560"/>
              <a:ext cx="2475720" cy="27000"/>
            </p14:xfrm>
          </p:contentPart>
        </mc:Choice>
        <mc:Fallback xmlns="">
          <p:pic>
            <p:nvPicPr>
              <p:cNvPr id="242" name="Ink 241">
                <a:extLst>
                  <a:ext uri="{FF2B5EF4-FFF2-40B4-BE49-F238E27FC236}">
                    <a16:creationId xmlns:a16="http://schemas.microsoft.com/office/drawing/2014/main" id="{7EECDFB4-3E03-4A24-BC8B-40F84AFB1218}"/>
                  </a:ext>
                </a:extLst>
              </p:cNvPr>
              <p:cNvPicPr/>
              <p:nvPr/>
            </p:nvPicPr>
            <p:blipFill>
              <a:blip r:embed="rId353"/>
              <a:stretch>
                <a:fillRect/>
              </a:stretch>
            </p:blipFill>
            <p:spPr>
              <a:xfrm>
                <a:off x="2471880" y="6692560"/>
                <a:ext cx="2511360" cy="98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54">
            <p14:nvContentPartPr>
              <p14:cNvPr id="243" name="Ink 242">
                <a:extLst>
                  <a:ext uri="{FF2B5EF4-FFF2-40B4-BE49-F238E27FC236}">
                    <a16:creationId xmlns:a16="http://schemas.microsoft.com/office/drawing/2014/main" id="{795E5AE6-7FDB-4941-9EAD-53597878E6F9}"/>
                  </a:ext>
                </a:extLst>
              </p14:cNvPr>
              <p14:cNvContentPartPr/>
              <p14:nvPr/>
            </p14:nvContentPartPr>
            <p14:xfrm>
              <a:off x="5739600" y="4495120"/>
              <a:ext cx="2343600" cy="113040"/>
            </p14:xfrm>
          </p:contentPart>
        </mc:Choice>
        <mc:Fallback xmlns="">
          <p:pic>
            <p:nvPicPr>
              <p:cNvPr id="243" name="Ink 242">
                <a:extLst>
                  <a:ext uri="{FF2B5EF4-FFF2-40B4-BE49-F238E27FC236}">
                    <a16:creationId xmlns:a16="http://schemas.microsoft.com/office/drawing/2014/main" id="{795E5AE6-7FDB-4941-9EAD-53597878E6F9}"/>
                  </a:ext>
                </a:extLst>
              </p:cNvPr>
              <p:cNvPicPr/>
              <p:nvPr/>
            </p:nvPicPr>
            <p:blipFill>
              <a:blip r:embed="rId355"/>
              <a:stretch>
                <a:fillRect/>
              </a:stretch>
            </p:blipFill>
            <p:spPr>
              <a:xfrm>
                <a:off x="5721960" y="4459120"/>
                <a:ext cx="2379240" cy="184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56">
            <p14:nvContentPartPr>
              <p14:cNvPr id="245" name="Ink 244">
                <a:extLst>
                  <a:ext uri="{FF2B5EF4-FFF2-40B4-BE49-F238E27FC236}">
                    <a16:creationId xmlns:a16="http://schemas.microsoft.com/office/drawing/2014/main" id="{71D13609-6FA1-41D9-A233-6D0FAE91754F}"/>
                  </a:ext>
                </a:extLst>
              </p14:cNvPr>
              <p14:cNvContentPartPr/>
              <p14:nvPr/>
            </p14:nvContentPartPr>
            <p14:xfrm>
              <a:off x="1092000" y="5715880"/>
              <a:ext cx="1170000" cy="61200"/>
            </p14:xfrm>
          </p:contentPart>
        </mc:Choice>
        <mc:Fallback xmlns="">
          <p:pic>
            <p:nvPicPr>
              <p:cNvPr id="245" name="Ink 244">
                <a:extLst>
                  <a:ext uri="{FF2B5EF4-FFF2-40B4-BE49-F238E27FC236}">
                    <a16:creationId xmlns:a16="http://schemas.microsoft.com/office/drawing/2014/main" id="{71D13609-6FA1-41D9-A233-6D0FAE91754F}"/>
                  </a:ext>
                </a:extLst>
              </p:cNvPr>
              <p:cNvPicPr/>
              <p:nvPr/>
            </p:nvPicPr>
            <p:blipFill>
              <a:blip r:embed="rId357"/>
              <a:stretch>
                <a:fillRect/>
              </a:stretch>
            </p:blipFill>
            <p:spPr>
              <a:xfrm>
                <a:off x="1083360" y="5706880"/>
                <a:ext cx="1187640" cy="788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05946820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49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8B16B399-699A-424D-91A0-CEC21CE8A15E}"/>
                  </a:ext>
                </a:extLst>
              </p14:cNvPr>
              <p14:cNvContentPartPr/>
              <p14:nvPr/>
            </p14:nvContentPartPr>
            <p14:xfrm>
              <a:off x="1503480" y="597040"/>
              <a:ext cx="180720" cy="28404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8B16B399-699A-424D-91A0-CEC21CE8A15E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494840" y="588040"/>
                <a:ext cx="198360" cy="301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92F13538-4994-4AD1-91FD-0E192F4FA19A}"/>
                  </a:ext>
                </a:extLst>
              </p14:cNvPr>
              <p14:cNvContentPartPr/>
              <p14:nvPr/>
            </p14:nvContentPartPr>
            <p14:xfrm>
              <a:off x="673680" y="574360"/>
              <a:ext cx="702360" cy="33264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92F13538-4994-4AD1-91FD-0E192F4FA19A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65040" y="565720"/>
                <a:ext cx="720000" cy="350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242" name="Ink 241">
                <a:extLst>
                  <a:ext uri="{FF2B5EF4-FFF2-40B4-BE49-F238E27FC236}">
                    <a16:creationId xmlns:a16="http://schemas.microsoft.com/office/drawing/2014/main" id="{F4DE474D-CABB-411A-A4C0-62A71D75207F}"/>
                  </a:ext>
                </a:extLst>
              </p14:cNvPr>
              <p14:cNvContentPartPr/>
              <p14:nvPr/>
            </p14:nvContentPartPr>
            <p14:xfrm>
              <a:off x="3687240" y="674800"/>
              <a:ext cx="2621520" cy="430200"/>
            </p14:xfrm>
          </p:contentPart>
        </mc:Choice>
        <mc:Fallback xmlns="">
          <p:pic>
            <p:nvPicPr>
              <p:cNvPr id="242" name="Ink 241">
                <a:extLst>
                  <a:ext uri="{FF2B5EF4-FFF2-40B4-BE49-F238E27FC236}">
                    <a16:creationId xmlns:a16="http://schemas.microsoft.com/office/drawing/2014/main" id="{F4DE474D-CABB-411A-A4C0-62A71D75207F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678240" y="666160"/>
                <a:ext cx="2639160" cy="4478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63125211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50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8B16B399-699A-424D-91A0-CEC21CE8A15E}"/>
                  </a:ext>
                </a:extLst>
              </p14:cNvPr>
              <p14:cNvContentPartPr/>
              <p14:nvPr/>
            </p14:nvContentPartPr>
            <p14:xfrm>
              <a:off x="1503480" y="597040"/>
              <a:ext cx="180720" cy="28404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8B16B399-699A-424D-91A0-CEC21CE8A15E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494840" y="588040"/>
                <a:ext cx="198360" cy="301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92F13538-4994-4AD1-91FD-0E192F4FA19A}"/>
                  </a:ext>
                </a:extLst>
              </p14:cNvPr>
              <p14:cNvContentPartPr/>
              <p14:nvPr/>
            </p14:nvContentPartPr>
            <p14:xfrm>
              <a:off x="673680" y="574360"/>
              <a:ext cx="702360" cy="33264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92F13538-4994-4AD1-91FD-0E192F4FA19A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65040" y="565720"/>
                <a:ext cx="720000" cy="350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242" name="Ink 241">
                <a:extLst>
                  <a:ext uri="{FF2B5EF4-FFF2-40B4-BE49-F238E27FC236}">
                    <a16:creationId xmlns:a16="http://schemas.microsoft.com/office/drawing/2014/main" id="{F4DE474D-CABB-411A-A4C0-62A71D75207F}"/>
                  </a:ext>
                </a:extLst>
              </p14:cNvPr>
              <p14:cNvContentPartPr/>
              <p14:nvPr/>
            </p14:nvContentPartPr>
            <p14:xfrm>
              <a:off x="537240" y="674800"/>
              <a:ext cx="6364440" cy="1473120"/>
            </p14:xfrm>
          </p:contentPart>
        </mc:Choice>
        <mc:Fallback xmlns="">
          <p:pic>
            <p:nvPicPr>
              <p:cNvPr id="242" name="Ink 241">
                <a:extLst>
                  <a:ext uri="{FF2B5EF4-FFF2-40B4-BE49-F238E27FC236}">
                    <a16:creationId xmlns:a16="http://schemas.microsoft.com/office/drawing/2014/main" id="{F4DE474D-CABB-411A-A4C0-62A71D75207F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28600" y="666160"/>
                <a:ext cx="6382080" cy="1490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8154887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51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8B16B399-699A-424D-91A0-CEC21CE8A15E}"/>
                  </a:ext>
                </a:extLst>
              </p14:cNvPr>
              <p14:cNvContentPartPr/>
              <p14:nvPr/>
            </p14:nvContentPartPr>
            <p14:xfrm>
              <a:off x="1503480" y="597040"/>
              <a:ext cx="180720" cy="28404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8B16B399-699A-424D-91A0-CEC21CE8A15E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494840" y="588040"/>
                <a:ext cx="198360" cy="301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92F13538-4994-4AD1-91FD-0E192F4FA19A}"/>
                  </a:ext>
                </a:extLst>
              </p14:cNvPr>
              <p14:cNvContentPartPr/>
              <p14:nvPr/>
            </p14:nvContentPartPr>
            <p14:xfrm>
              <a:off x="673680" y="574360"/>
              <a:ext cx="702360" cy="33264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92F13538-4994-4AD1-91FD-0E192F4FA19A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65040" y="565720"/>
                <a:ext cx="720000" cy="350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242" name="Ink 241">
                <a:extLst>
                  <a:ext uri="{FF2B5EF4-FFF2-40B4-BE49-F238E27FC236}">
                    <a16:creationId xmlns:a16="http://schemas.microsoft.com/office/drawing/2014/main" id="{F4DE474D-CABB-411A-A4C0-62A71D75207F}"/>
                  </a:ext>
                </a:extLst>
              </p14:cNvPr>
              <p14:cNvContentPartPr/>
              <p14:nvPr/>
            </p14:nvContentPartPr>
            <p14:xfrm>
              <a:off x="537240" y="674800"/>
              <a:ext cx="6364440" cy="2456640"/>
            </p14:xfrm>
          </p:contentPart>
        </mc:Choice>
        <mc:Fallback xmlns="">
          <p:pic>
            <p:nvPicPr>
              <p:cNvPr id="242" name="Ink 241">
                <a:extLst>
                  <a:ext uri="{FF2B5EF4-FFF2-40B4-BE49-F238E27FC236}">
                    <a16:creationId xmlns:a16="http://schemas.microsoft.com/office/drawing/2014/main" id="{F4DE474D-CABB-411A-A4C0-62A71D75207F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28600" y="666160"/>
                <a:ext cx="6382080" cy="24742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73558341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52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8B16B399-699A-424D-91A0-CEC21CE8A15E}"/>
                  </a:ext>
                </a:extLst>
              </p14:cNvPr>
              <p14:cNvContentPartPr/>
              <p14:nvPr/>
            </p14:nvContentPartPr>
            <p14:xfrm>
              <a:off x="1503480" y="597040"/>
              <a:ext cx="180720" cy="28404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8B16B399-699A-424D-91A0-CEC21CE8A15E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494840" y="588040"/>
                <a:ext cx="198360" cy="301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92F13538-4994-4AD1-91FD-0E192F4FA19A}"/>
                  </a:ext>
                </a:extLst>
              </p14:cNvPr>
              <p14:cNvContentPartPr/>
              <p14:nvPr/>
            </p14:nvContentPartPr>
            <p14:xfrm>
              <a:off x="673680" y="574360"/>
              <a:ext cx="702360" cy="33264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92F13538-4994-4AD1-91FD-0E192F4FA19A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65040" y="565720"/>
                <a:ext cx="720000" cy="350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242" name="Ink 241">
                <a:extLst>
                  <a:ext uri="{FF2B5EF4-FFF2-40B4-BE49-F238E27FC236}">
                    <a16:creationId xmlns:a16="http://schemas.microsoft.com/office/drawing/2014/main" id="{F4DE474D-CABB-411A-A4C0-62A71D75207F}"/>
                  </a:ext>
                </a:extLst>
              </p14:cNvPr>
              <p14:cNvContentPartPr/>
              <p14:nvPr/>
            </p14:nvContentPartPr>
            <p14:xfrm>
              <a:off x="537240" y="674800"/>
              <a:ext cx="6552360" cy="3388320"/>
            </p14:xfrm>
          </p:contentPart>
        </mc:Choice>
        <mc:Fallback xmlns="">
          <p:pic>
            <p:nvPicPr>
              <p:cNvPr id="242" name="Ink 241">
                <a:extLst>
                  <a:ext uri="{FF2B5EF4-FFF2-40B4-BE49-F238E27FC236}">
                    <a16:creationId xmlns:a16="http://schemas.microsoft.com/office/drawing/2014/main" id="{F4DE474D-CABB-411A-A4C0-62A71D75207F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28600" y="666160"/>
                <a:ext cx="6570000" cy="34059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82334570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53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8B16B399-699A-424D-91A0-CEC21CE8A15E}"/>
                  </a:ext>
                </a:extLst>
              </p14:cNvPr>
              <p14:cNvContentPartPr/>
              <p14:nvPr/>
            </p14:nvContentPartPr>
            <p14:xfrm>
              <a:off x="1503480" y="597040"/>
              <a:ext cx="180720" cy="28404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8B16B399-699A-424D-91A0-CEC21CE8A15E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494840" y="588040"/>
                <a:ext cx="198360" cy="301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92F13538-4994-4AD1-91FD-0E192F4FA19A}"/>
                  </a:ext>
                </a:extLst>
              </p14:cNvPr>
              <p14:cNvContentPartPr/>
              <p14:nvPr/>
            </p14:nvContentPartPr>
            <p14:xfrm>
              <a:off x="673680" y="574360"/>
              <a:ext cx="702360" cy="33264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92F13538-4994-4AD1-91FD-0E192F4FA19A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65040" y="565720"/>
                <a:ext cx="720000" cy="350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242" name="Ink 241">
                <a:extLst>
                  <a:ext uri="{FF2B5EF4-FFF2-40B4-BE49-F238E27FC236}">
                    <a16:creationId xmlns:a16="http://schemas.microsoft.com/office/drawing/2014/main" id="{F4DE474D-CABB-411A-A4C0-62A71D75207F}"/>
                  </a:ext>
                </a:extLst>
              </p14:cNvPr>
              <p14:cNvContentPartPr/>
              <p14:nvPr/>
            </p14:nvContentPartPr>
            <p14:xfrm>
              <a:off x="537240" y="674800"/>
              <a:ext cx="6552360" cy="3388320"/>
            </p14:xfrm>
          </p:contentPart>
        </mc:Choice>
        <mc:Fallback xmlns="">
          <p:pic>
            <p:nvPicPr>
              <p:cNvPr id="242" name="Ink 241">
                <a:extLst>
                  <a:ext uri="{FF2B5EF4-FFF2-40B4-BE49-F238E27FC236}">
                    <a16:creationId xmlns:a16="http://schemas.microsoft.com/office/drawing/2014/main" id="{F4DE474D-CABB-411A-A4C0-62A71D75207F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28600" y="666160"/>
                <a:ext cx="6570000" cy="3405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E8799370-7F76-4B5F-8B53-373D0CE6E69F}"/>
                  </a:ext>
                </a:extLst>
              </p14:cNvPr>
              <p14:cNvContentPartPr/>
              <p14:nvPr/>
            </p14:nvContentPartPr>
            <p14:xfrm>
              <a:off x="1552440" y="4532200"/>
              <a:ext cx="2481120" cy="51660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E8799370-7F76-4B5F-8B53-373D0CE6E69F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534440" y="4514200"/>
                <a:ext cx="2516760" cy="552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451ECB99-BCDD-4133-BEA7-125F9F8B51BF}"/>
                  </a:ext>
                </a:extLst>
              </p14:cNvPr>
              <p14:cNvContentPartPr/>
              <p14:nvPr/>
            </p14:nvContentPartPr>
            <p14:xfrm>
              <a:off x="4441800" y="4765840"/>
              <a:ext cx="633960" cy="29052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451ECB99-BCDD-4133-BEA7-125F9F8B51BF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4424160" y="4747840"/>
                <a:ext cx="669600" cy="326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A264C1F7-7877-4B79-8654-937B476D60A7}"/>
                  </a:ext>
                </a:extLst>
              </p14:cNvPr>
              <p14:cNvContentPartPr/>
              <p14:nvPr/>
            </p14:nvContentPartPr>
            <p14:xfrm>
              <a:off x="5173680" y="4793920"/>
              <a:ext cx="193320" cy="25524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A264C1F7-7877-4B79-8654-937B476D60A7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5156040" y="4775920"/>
                <a:ext cx="228960" cy="290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48F3EEB9-A78C-46F6-92D7-D3938DBB8B0B}"/>
                  </a:ext>
                </a:extLst>
              </p14:cNvPr>
              <p14:cNvContentPartPr/>
              <p14:nvPr/>
            </p14:nvContentPartPr>
            <p14:xfrm>
              <a:off x="5769120" y="4777000"/>
              <a:ext cx="414000" cy="20952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48F3EEB9-A78C-46F6-92D7-D3938DBB8B0B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5751120" y="4759000"/>
                <a:ext cx="449640" cy="245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E31902D4-19A0-41CF-9139-DC2C3F6CC379}"/>
                  </a:ext>
                </a:extLst>
              </p14:cNvPr>
              <p14:cNvContentPartPr/>
              <p14:nvPr/>
            </p14:nvContentPartPr>
            <p14:xfrm>
              <a:off x="6288960" y="4799320"/>
              <a:ext cx="145080" cy="21528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E31902D4-19A0-41CF-9139-DC2C3F6CC379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6270960" y="4781680"/>
                <a:ext cx="180720" cy="250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54813D5D-84A2-4835-A23C-093F0CA973D3}"/>
                  </a:ext>
                </a:extLst>
              </p14:cNvPr>
              <p14:cNvContentPartPr/>
              <p14:nvPr/>
            </p14:nvContentPartPr>
            <p14:xfrm>
              <a:off x="6499920" y="4837120"/>
              <a:ext cx="198720" cy="15156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54813D5D-84A2-4835-A23C-093F0CA973D3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6481920" y="4819120"/>
                <a:ext cx="234360" cy="187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9B96183F-6984-411D-9237-98E9E09504FC}"/>
                  </a:ext>
                </a:extLst>
              </p14:cNvPr>
              <p14:cNvContentPartPr/>
              <p14:nvPr/>
            </p14:nvContentPartPr>
            <p14:xfrm>
              <a:off x="6813840" y="4577200"/>
              <a:ext cx="15120" cy="39816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9B96183F-6984-411D-9237-98E9E09504FC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6796200" y="4559560"/>
                <a:ext cx="50760" cy="433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03887D3D-F476-4181-ADE1-C7338E251D18}"/>
                  </a:ext>
                </a:extLst>
              </p14:cNvPr>
              <p14:cNvContentPartPr/>
              <p14:nvPr/>
            </p14:nvContentPartPr>
            <p14:xfrm>
              <a:off x="6913920" y="4512040"/>
              <a:ext cx="514800" cy="52164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03887D3D-F476-4181-ADE1-C7338E251D18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6895920" y="4494040"/>
                <a:ext cx="550440" cy="557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27" name="Ink 26">
                <a:extLst>
                  <a:ext uri="{FF2B5EF4-FFF2-40B4-BE49-F238E27FC236}">
                    <a16:creationId xmlns:a16="http://schemas.microsoft.com/office/drawing/2014/main" id="{CBBBD613-CCA3-447D-ADCC-BD9E0A913B21}"/>
                  </a:ext>
                </a:extLst>
              </p14:cNvPr>
              <p14:cNvContentPartPr/>
              <p14:nvPr/>
            </p14:nvContentPartPr>
            <p14:xfrm>
              <a:off x="930360" y="5498440"/>
              <a:ext cx="174600" cy="460440"/>
            </p14:xfrm>
          </p:contentPart>
        </mc:Choice>
        <mc:Fallback xmlns="">
          <p:pic>
            <p:nvPicPr>
              <p:cNvPr id="27" name="Ink 26">
                <a:extLst>
                  <a:ext uri="{FF2B5EF4-FFF2-40B4-BE49-F238E27FC236}">
                    <a16:creationId xmlns:a16="http://schemas.microsoft.com/office/drawing/2014/main" id="{CBBBD613-CCA3-447D-ADCC-BD9E0A913B21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912720" y="5480800"/>
                <a:ext cx="210240" cy="496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2780EA46-D5AF-48D6-B95E-D6830EC17EC0}"/>
                  </a:ext>
                </a:extLst>
              </p14:cNvPr>
              <p14:cNvContentPartPr/>
              <p14:nvPr/>
            </p14:nvContentPartPr>
            <p14:xfrm>
              <a:off x="1143120" y="5373880"/>
              <a:ext cx="152640" cy="439200"/>
            </p14:xfrm>
          </p:contentPart>
        </mc:Choice>
        <mc:Fallback xmlns=""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2780EA46-D5AF-48D6-B95E-D6830EC17EC0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1125120" y="5356240"/>
                <a:ext cx="188280" cy="474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29" name="Ink 28">
                <a:extLst>
                  <a:ext uri="{FF2B5EF4-FFF2-40B4-BE49-F238E27FC236}">
                    <a16:creationId xmlns:a16="http://schemas.microsoft.com/office/drawing/2014/main" id="{01E7A80D-D105-421F-8D1D-26E87E9CB070}"/>
                  </a:ext>
                </a:extLst>
              </p14:cNvPr>
              <p14:cNvContentPartPr/>
              <p14:nvPr/>
            </p14:nvContentPartPr>
            <p14:xfrm>
              <a:off x="1374240" y="5616520"/>
              <a:ext cx="683640" cy="246960"/>
            </p14:xfrm>
          </p:contentPart>
        </mc:Choice>
        <mc:Fallback xmlns="">
          <p:pic>
            <p:nvPicPr>
              <p:cNvPr id="29" name="Ink 28">
                <a:extLst>
                  <a:ext uri="{FF2B5EF4-FFF2-40B4-BE49-F238E27FC236}">
                    <a16:creationId xmlns:a16="http://schemas.microsoft.com/office/drawing/2014/main" id="{01E7A80D-D105-421F-8D1D-26E87E9CB070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1356600" y="5598520"/>
                <a:ext cx="719280" cy="28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30" name="Ink 29">
                <a:extLst>
                  <a:ext uri="{FF2B5EF4-FFF2-40B4-BE49-F238E27FC236}">
                    <a16:creationId xmlns:a16="http://schemas.microsoft.com/office/drawing/2014/main" id="{D16198EB-4ECF-4D35-AF06-D1373D9ADF83}"/>
                  </a:ext>
                </a:extLst>
              </p14:cNvPr>
              <p14:cNvContentPartPr/>
              <p14:nvPr/>
            </p14:nvContentPartPr>
            <p14:xfrm>
              <a:off x="1682760" y="5440120"/>
              <a:ext cx="18720" cy="33480"/>
            </p14:xfrm>
          </p:contentPart>
        </mc:Choice>
        <mc:Fallback xmlns="">
          <p:pic>
            <p:nvPicPr>
              <p:cNvPr id="30" name="Ink 29">
                <a:extLst>
                  <a:ext uri="{FF2B5EF4-FFF2-40B4-BE49-F238E27FC236}">
                    <a16:creationId xmlns:a16="http://schemas.microsoft.com/office/drawing/2014/main" id="{D16198EB-4ECF-4D35-AF06-D1373D9ADF83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1664760" y="5422480"/>
                <a:ext cx="54360" cy="69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id="{96E0E05F-BD6F-4AB0-BFE1-8096EA506294}"/>
                  </a:ext>
                </a:extLst>
              </p14:cNvPr>
              <p14:cNvContentPartPr/>
              <p14:nvPr/>
            </p14:nvContentPartPr>
            <p14:xfrm>
              <a:off x="2105040" y="5340040"/>
              <a:ext cx="446040" cy="520560"/>
            </p14:xfrm>
          </p:contentPart>
        </mc:Choice>
        <mc:Fallback xmlns=""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96E0E05F-BD6F-4AB0-BFE1-8096EA506294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2087400" y="5322400"/>
                <a:ext cx="481680" cy="556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">
            <p14:nvContentPartPr>
              <p14:cNvPr id="32" name="Ink 31">
                <a:extLst>
                  <a:ext uri="{FF2B5EF4-FFF2-40B4-BE49-F238E27FC236}">
                    <a16:creationId xmlns:a16="http://schemas.microsoft.com/office/drawing/2014/main" id="{23A3BE85-3EB1-44F4-97C4-D8CD3E7C9992}"/>
                  </a:ext>
                </a:extLst>
              </p14:cNvPr>
              <p14:cNvContentPartPr/>
              <p14:nvPr/>
            </p14:nvContentPartPr>
            <p14:xfrm>
              <a:off x="2555040" y="5633800"/>
              <a:ext cx="253080" cy="770400"/>
            </p14:xfrm>
          </p:contentPart>
        </mc:Choice>
        <mc:Fallback xmlns="">
          <p:pic>
            <p:nvPicPr>
              <p:cNvPr id="32" name="Ink 31">
                <a:extLst>
                  <a:ext uri="{FF2B5EF4-FFF2-40B4-BE49-F238E27FC236}">
                    <a16:creationId xmlns:a16="http://schemas.microsoft.com/office/drawing/2014/main" id="{23A3BE85-3EB1-44F4-97C4-D8CD3E7C9992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2537040" y="5615800"/>
                <a:ext cx="288720" cy="806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6">
            <p14:nvContentPartPr>
              <p14:cNvPr id="48" name="Ink 47">
                <a:extLst>
                  <a:ext uri="{FF2B5EF4-FFF2-40B4-BE49-F238E27FC236}">
                    <a16:creationId xmlns:a16="http://schemas.microsoft.com/office/drawing/2014/main" id="{5CB20D6D-612B-417F-AE95-F6991EFC3803}"/>
                  </a:ext>
                </a:extLst>
              </p14:cNvPr>
              <p14:cNvContentPartPr/>
              <p14:nvPr/>
            </p14:nvContentPartPr>
            <p14:xfrm>
              <a:off x="6033360" y="5481160"/>
              <a:ext cx="885240" cy="670320"/>
            </p14:xfrm>
          </p:contentPart>
        </mc:Choice>
        <mc:Fallback xmlns="">
          <p:pic>
            <p:nvPicPr>
              <p:cNvPr id="48" name="Ink 47">
                <a:extLst>
                  <a:ext uri="{FF2B5EF4-FFF2-40B4-BE49-F238E27FC236}">
                    <a16:creationId xmlns:a16="http://schemas.microsoft.com/office/drawing/2014/main" id="{5CB20D6D-612B-417F-AE95-F6991EFC3803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6015720" y="5463520"/>
                <a:ext cx="920880" cy="705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8">
            <p14:nvContentPartPr>
              <p14:cNvPr id="49" name="Ink 48">
                <a:extLst>
                  <a:ext uri="{FF2B5EF4-FFF2-40B4-BE49-F238E27FC236}">
                    <a16:creationId xmlns:a16="http://schemas.microsoft.com/office/drawing/2014/main" id="{13C03811-BC34-478F-A946-6F86B6865EFD}"/>
                  </a:ext>
                </a:extLst>
              </p14:cNvPr>
              <p14:cNvContentPartPr/>
              <p14:nvPr/>
            </p14:nvContentPartPr>
            <p14:xfrm>
              <a:off x="3360720" y="5464960"/>
              <a:ext cx="2188440" cy="655200"/>
            </p14:xfrm>
          </p:contentPart>
        </mc:Choice>
        <mc:Fallback xmlns="">
          <p:pic>
            <p:nvPicPr>
              <p:cNvPr id="49" name="Ink 48">
                <a:extLst>
                  <a:ext uri="{FF2B5EF4-FFF2-40B4-BE49-F238E27FC236}">
                    <a16:creationId xmlns:a16="http://schemas.microsoft.com/office/drawing/2014/main" id="{13C03811-BC34-478F-A946-6F86B6865EFD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3342720" y="5446960"/>
                <a:ext cx="2224080" cy="690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51" name="Ink 50">
                <a:extLst>
                  <a:ext uri="{FF2B5EF4-FFF2-40B4-BE49-F238E27FC236}">
                    <a16:creationId xmlns:a16="http://schemas.microsoft.com/office/drawing/2014/main" id="{8AF48A3E-8866-4D44-BF4B-D5515A66EA9B}"/>
                  </a:ext>
                </a:extLst>
              </p14:cNvPr>
              <p14:cNvContentPartPr/>
              <p14:nvPr/>
            </p14:nvContentPartPr>
            <p14:xfrm>
              <a:off x="6503880" y="603520"/>
              <a:ext cx="2245320" cy="3445200"/>
            </p14:xfrm>
          </p:contentPart>
        </mc:Choice>
        <mc:Fallback xmlns="">
          <p:pic>
            <p:nvPicPr>
              <p:cNvPr id="51" name="Ink 50">
                <a:extLst>
                  <a:ext uri="{FF2B5EF4-FFF2-40B4-BE49-F238E27FC236}">
                    <a16:creationId xmlns:a16="http://schemas.microsoft.com/office/drawing/2014/main" id="{8AF48A3E-8866-4D44-BF4B-D5515A66EA9B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6485883" y="585880"/>
                <a:ext cx="2280954" cy="34808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65822933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EF925F-07F8-4EB3-99A6-401403A3F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BA499-14B1-4141-8B47-F388188B2A8C}" type="slidenum">
              <a:rPr lang="en-US" smtClean="0"/>
              <a:pPr>
                <a:defRPr/>
              </a:pPr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29709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54458</TotalTime>
  <Words>54</Words>
  <Application>Microsoft Office PowerPoint</Application>
  <PresentationFormat>On-screen Show (4:3)</PresentationFormat>
  <Paragraphs>54</Paragraphs>
  <Slides>54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54</vt:i4>
      </vt:variant>
    </vt:vector>
  </HeadingPairs>
  <TitlesOfParts>
    <vt:vector size="59" baseType="lpstr">
      <vt:lpstr>Arial</vt:lpstr>
      <vt:lpstr>Calibri</vt:lpstr>
      <vt:lpstr>Times New Roman</vt:lpstr>
      <vt:lpstr>Office Theme</vt:lpstr>
      <vt:lpstr>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Mooser</dc:creator>
  <cp:lastModifiedBy>Michael Dugger</cp:lastModifiedBy>
  <cp:revision>369</cp:revision>
  <dcterms:created xsi:type="dcterms:W3CDTF">2010-09-30T20:09:09Z</dcterms:created>
  <dcterms:modified xsi:type="dcterms:W3CDTF">2020-09-28T16:01:20Z</dcterms:modified>
</cp:coreProperties>
</file>